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drawings/drawing1.xml" ContentType="application/vnd.openxmlformats-officedocument.drawingml.chartshapes+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charts/chart12.xml" ContentType="application/vnd.openxmlformats-officedocument.drawingml.chart+xml"/>
  <Override PartName="/ppt/charts/style10.xml" ContentType="application/vnd.ms-office.chartstyle+xml"/>
  <Override PartName="/ppt/charts/colors10.xml" ContentType="application/vnd.ms-office.chartcolorstyl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14.xml" ContentType="application/vnd.openxmlformats-officedocument.drawingml.chart+xml"/>
  <Override PartName="/ppt/charts/style12.xml" ContentType="application/vnd.ms-office.chartstyle+xml"/>
  <Override PartName="/ppt/charts/colors12.xml" ContentType="application/vnd.ms-office.chartcolorstyl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5" r:id="rId2"/>
    <p:sldMasterId id="2147483696" r:id="rId3"/>
  </p:sldMasterIdLst>
  <p:notesMasterIdLst>
    <p:notesMasterId r:id="rId208"/>
  </p:notesMasterIdLst>
  <p:handoutMasterIdLst>
    <p:handoutMasterId r:id="rId209"/>
  </p:handoutMasterIdLst>
  <p:sldIdLst>
    <p:sldId id="256" r:id="rId4"/>
    <p:sldId id="447" r:id="rId5"/>
    <p:sldId id="456" r:id="rId6"/>
    <p:sldId id="467" r:id="rId7"/>
    <p:sldId id="448" r:id="rId8"/>
    <p:sldId id="450" r:id="rId9"/>
    <p:sldId id="451" r:id="rId10"/>
    <p:sldId id="449" r:id="rId11"/>
    <p:sldId id="470" r:id="rId12"/>
    <p:sldId id="453" r:id="rId13"/>
    <p:sldId id="454" r:id="rId14"/>
    <p:sldId id="455" r:id="rId15"/>
    <p:sldId id="460" r:id="rId16"/>
    <p:sldId id="457" r:id="rId17"/>
    <p:sldId id="458" r:id="rId18"/>
    <p:sldId id="459" r:id="rId19"/>
    <p:sldId id="468" r:id="rId20"/>
    <p:sldId id="461" r:id="rId21"/>
    <p:sldId id="676" r:id="rId22"/>
    <p:sldId id="677" r:id="rId23"/>
    <p:sldId id="462" r:id="rId24"/>
    <p:sldId id="463" r:id="rId25"/>
    <p:sldId id="469" r:id="rId26"/>
    <p:sldId id="464" r:id="rId27"/>
    <p:sldId id="466" r:id="rId28"/>
    <p:sldId id="471" r:id="rId29"/>
    <p:sldId id="472" r:id="rId30"/>
    <p:sldId id="473" r:id="rId31"/>
    <p:sldId id="474" r:id="rId32"/>
    <p:sldId id="475" r:id="rId33"/>
    <p:sldId id="476" r:id="rId34"/>
    <p:sldId id="465" r:id="rId35"/>
    <p:sldId id="497" r:id="rId36"/>
    <p:sldId id="477" r:id="rId37"/>
    <p:sldId id="478" r:id="rId38"/>
    <p:sldId id="479" r:id="rId39"/>
    <p:sldId id="480" r:id="rId40"/>
    <p:sldId id="481" r:id="rId41"/>
    <p:sldId id="482" r:id="rId42"/>
    <p:sldId id="483" r:id="rId43"/>
    <p:sldId id="484" r:id="rId44"/>
    <p:sldId id="485" r:id="rId45"/>
    <p:sldId id="498" r:id="rId46"/>
    <p:sldId id="486" r:id="rId47"/>
    <p:sldId id="487" r:id="rId48"/>
    <p:sldId id="488" r:id="rId49"/>
    <p:sldId id="489" r:id="rId50"/>
    <p:sldId id="490" r:id="rId51"/>
    <p:sldId id="493" r:id="rId52"/>
    <p:sldId id="494" r:id="rId53"/>
    <p:sldId id="495" r:id="rId54"/>
    <p:sldId id="499" r:id="rId55"/>
    <p:sldId id="496" r:id="rId56"/>
    <p:sldId id="500" r:id="rId57"/>
    <p:sldId id="533" r:id="rId58"/>
    <p:sldId id="501" r:id="rId59"/>
    <p:sldId id="502" r:id="rId60"/>
    <p:sldId id="505" r:id="rId61"/>
    <p:sldId id="503" r:id="rId62"/>
    <p:sldId id="506" r:id="rId63"/>
    <p:sldId id="507" r:id="rId64"/>
    <p:sldId id="508" r:id="rId65"/>
    <p:sldId id="529" r:id="rId66"/>
    <p:sldId id="530" r:id="rId67"/>
    <p:sldId id="531" r:id="rId68"/>
    <p:sldId id="532" r:id="rId69"/>
    <p:sldId id="509" r:id="rId70"/>
    <p:sldId id="572" r:id="rId71"/>
    <p:sldId id="510" r:id="rId72"/>
    <p:sldId id="511" r:id="rId73"/>
    <p:sldId id="515" r:id="rId74"/>
    <p:sldId id="573" r:id="rId75"/>
    <p:sldId id="512" r:id="rId76"/>
    <p:sldId id="513" r:id="rId77"/>
    <p:sldId id="514" r:id="rId78"/>
    <p:sldId id="551" r:id="rId79"/>
    <p:sldId id="552" r:id="rId80"/>
    <p:sldId id="534" r:id="rId81"/>
    <p:sldId id="516" r:id="rId82"/>
    <p:sldId id="535" r:id="rId83"/>
    <p:sldId id="536" r:id="rId84"/>
    <p:sldId id="537" r:id="rId85"/>
    <p:sldId id="538" r:id="rId86"/>
    <p:sldId id="539" r:id="rId87"/>
    <p:sldId id="540" r:id="rId88"/>
    <p:sldId id="541" r:id="rId89"/>
    <p:sldId id="542" r:id="rId90"/>
    <p:sldId id="543" r:id="rId91"/>
    <p:sldId id="544" r:id="rId92"/>
    <p:sldId id="545" r:id="rId93"/>
    <p:sldId id="546" r:id="rId94"/>
    <p:sldId id="547" r:id="rId95"/>
    <p:sldId id="548" r:id="rId96"/>
    <p:sldId id="549" r:id="rId97"/>
    <p:sldId id="550" r:id="rId98"/>
    <p:sldId id="554" r:id="rId99"/>
    <p:sldId id="553" r:id="rId100"/>
    <p:sldId id="556" r:id="rId101"/>
    <p:sldId id="563" r:id="rId102"/>
    <p:sldId id="555" r:id="rId103"/>
    <p:sldId id="557" r:id="rId104"/>
    <p:sldId id="558" r:id="rId105"/>
    <p:sldId id="559" r:id="rId106"/>
    <p:sldId id="560" r:id="rId107"/>
    <p:sldId id="561" r:id="rId108"/>
    <p:sldId id="562" r:id="rId109"/>
    <p:sldId id="564" r:id="rId110"/>
    <p:sldId id="565" r:id="rId111"/>
    <p:sldId id="566" r:id="rId112"/>
    <p:sldId id="567" r:id="rId113"/>
    <p:sldId id="568" r:id="rId114"/>
    <p:sldId id="569" r:id="rId115"/>
    <p:sldId id="570" r:id="rId116"/>
    <p:sldId id="571" r:id="rId117"/>
    <p:sldId id="574" r:id="rId118"/>
    <p:sldId id="575" r:id="rId119"/>
    <p:sldId id="576" r:id="rId120"/>
    <p:sldId id="577" r:id="rId121"/>
    <p:sldId id="585" r:id="rId122"/>
    <p:sldId id="578" r:id="rId123"/>
    <p:sldId id="579" r:id="rId124"/>
    <p:sldId id="581" r:id="rId125"/>
    <p:sldId id="648" r:id="rId126"/>
    <p:sldId id="580" r:id="rId127"/>
    <p:sldId id="582" r:id="rId128"/>
    <p:sldId id="583" r:id="rId129"/>
    <p:sldId id="584" r:id="rId130"/>
    <p:sldId id="586" r:id="rId131"/>
    <p:sldId id="587" r:id="rId132"/>
    <p:sldId id="588" r:id="rId133"/>
    <p:sldId id="592" r:id="rId134"/>
    <p:sldId id="590" r:id="rId135"/>
    <p:sldId id="593" r:id="rId136"/>
    <p:sldId id="649" r:id="rId137"/>
    <p:sldId id="598" r:id="rId138"/>
    <p:sldId id="599" r:id="rId139"/>
    <p:sldId id="595" r:id="rId140"/>
    <p:sldId id="600" r:id="rId141"/>
    <p:sldId id="601" r:id="rId142"/>
    <p:sldId id="616" r:id="rId143"/>
    <p:sldId id="602" r:id="rId144"/>
    <p:sldId id="603" r:id="rId145"/>
    <p:sldId id="604" r:id="rId146"/>
    <p:sldId id="605" r:id="rId147"/>
    <p:sldId id="606" r:id="rId148"/>
    <p:sldId id="607" r:id="rId149"/>
    <p:sldId id="608" r:id="rId150"/>
    <p:sldId id="609" r:id="rId151"/>
    <p:sldId id="610" r:id="rId152"/>
    <p:sldId id="617" r:id="rId153"/>
    <p:sldId id="618" r:id="rId154"/>
    <p:sldId id="619" r:id="rId155"/>
    <p:sldId id="620" r:id="rId156"/>
    <p:sldId id="621" r:id="rId157"/>
    <p:sldId id="623" r:id="rId158"/>
    <p:sldId id="622" r:id="rId159"/>
    <p:sldId id="624" r:id="rId160"/>
    <p:sldId id="625" r:id="rId161"/>
    <p:sldId id="626" r:id="rId162"/>
    <p:sldId id="627" r:id="rId163"/>
    <p:sldId id="628" r:id="rId164"/>
    <p:sldId id="629" r:id="rId165"/>
    <p:sldId id="611" r:id="rId166"/>
    <p:sldId id="630" r:id="rId167"/>
    <p:sldId id="631" r:id="rId168"/>
    <p:sldId id="632" r:id="rId169"/>
    <p:sldId id="633" r:id="rId170"/>
    <p:sldId id="634" r:id="rId171"/>
    <p:sldId id="635" r:id="rId172"/>
    <p:sldId id="636" r:id="rId173"/>
    <p:sldId id="637" r:id="rId174"/>
    <p:sldId id="638" r:id="rId175"/>
    <p:sldId id="639" r:id="rId176"/>
    <p:sldId id="640" r:id="rId177"/>
    <p:sldId id="641" r:id="rId178"/>
    <p:sldId id="642" r:id="rId179"/>
    <p:sldId id="643" r:id="rId180"/>
    <p:sldId id="645" r:id="rId181"/>
    <p:sldId id="650" r:id="rId182"/>
    <p:sldId id="651" r:id="rId183"/>
    <p:sldId id="652" r:id="rId184"/>
    <p:sldId id="654" r:id="rId185"/>
    <p:sldId id="655" r:id="rId186"/>
    <p:sldId id="656" r:id="rId187"/>
    <p:sldId id="657" r:id="rId188"/>
    <p:sldId id="658" r:id="rId189"/>
    <p:sldId id="644" r:id="rId190"/>
    <p:sldId id="660" r:id="rId191"/>
    <p:sldId id="661" r:id="rId192"/>
    <p:sldId id="659" r:id="rId193"/>
    <p:sldId id="662" r:id="rId194"/>
    <p:sldId id="666" r:id="rId195"/>
    <p:sldId id="667" r:id="rId196"/>
    <p:sldId id="668" r:id="rId197"/>
    <p:sldId id="669" r:id="rId198"/>
    <p:sldId id="665" r:id="rId199"/>
    <p:sldId id="670" r:id="rId200"/>
    <p:sldId id="671" r:id="rId201"/>
    <p:sldId id="672" r:id="rId202"/>
    <p:sldId id="673" r:id="rId203"/>
    <p:sldId id="675" r:id="rId204"/>
    <p:sldId id="678" r:id="rId205"/>
    <p:sldId id="679" r:id="rId206"/>
    <p:sldId id="680" r:id="rId20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2E2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710" autoAdjust="0"/>
    <p:restoredTop sz="94660"/>
  </p:normalViewPr>
  <p:slideViewPr>
    <p:cSldViewPr snapToGrid="0">
      <p:cViewPr varScale="1">
        <p:scale>
          <a:sx n="74" d="100"/>
          <a:sy n="74" d="100"/>
        </p:scale>
        <p:origin x="588" y="66"/>
      </p:cViewPr>
      <p:guideLst/>
    </p:cSldViewPr>
  </p:slideViewPr>
  <p:notesTextViewPr>
    <p:cViewPr>
      <p:scale>
        <a:sx n="1" d="1"/>
        <a:sy n="1" d="1"/>
      </p:scale>
      <p:origin x="0" y="0"/>
    </p:cViewPr>
  </p:notesTextViewPr>
  <p:notesViewPr>
    <p:cSldViewPr snapToGrid="0">
      <p:cViewPr varScale="1">
        <p:scale>
          <a:sx n="54" d="100"/>
          <a:sy n="54" d="100"/>
        </p:scale>
        <p:origin x="2802" y="78"/>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6" Type="http://schemas.openxmlformats.org/officeDocument/2006/relationships/slide" Target="slides/slide3.xml"/><Relationship Id="rId23" Type="http://schemas.openxmlformats.org/officeDocument/2006/relationships/slide" Target="slides/slide20.xml"/><Relationship Id="rId119" Type="http://schemas.openxmlformats.org/officeDocument/2006/relationships/slide" Target="slides/slide116.xml"/><Relationship Id="rId44" Type="http://schemas.openxmlformats.org/officeDocument/2006/relationships/slide" Target="slides/slide41.xml"/><Relationship Id="rId65" Type="http://schemas.openxmlformats.org/officeDocument/2006/relationships/slide" Target="slides/slide62.xml"/><Relationship Id="rId86" Type="http://schemas.openxmlformats.org/officeDocument/2006/relationships/slide" Target="slides/slide83.xml"/><Relationship Id="rId130" Type="http://schemas.openxmlformats.org/officeDocument/2006/relationships/slide" Target="slides/slide127.xml"/><Relationship Id="rId151" Type="http://schemas.openxmlformats.org/officeDocument/2006/relationships/slide" Target="slides/slide148.xml"/><Relationship Id="rId172" Type="http://schemas.openxmlformats.org/officeDocument/2006/relationships/slide" Target="slides/slide169.xml"/><Relationship Id="rId193" Type="http://schemas.openxmlformats.org/officeDocument/2006/relationships/slide" Target="slides/slide190.xml"/><Relationship Id="rId207" Type="http://schemas.openxmlformats.org/officeDocument/2006/relationships/slide" Target="slides/slide204.xml"/><Relationship Id="rId13" Type="http://schemas.openxmlformats.org/officeDocument/2006/relationships/slide" Target="slides/slide10.xml"/><Relationship Id="rId109" Type="http://schemas.openxmlformats.org/officeDocument/2006/relationships/slide" Target="slides/slide106.xml"/><Relationship Id="rId34" Type="http://schemas.openxmlformats.org/officeDocument/2006/relationships/slide" Target="slides/slide31.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20" Type="http://schemas.openxmlformats.org/officeDocument/2006/relationships/slide" Target="slides/slide117.xml"/><Relationship Id="rId141" Type="http://schemas.openxmlformats.org/officeDocument/2006/relationships/slide" Target="slides/slide138.xml"/><Relationship Id="rId7" Type="http://schemas.openxmlformats.org/officeDocument/2006/relationships/slide" Target="slides/slide4.xml"/><Relationship Id="rId162" Type="http://schemas.openxmlformats.org/officeDocument/2006/relationships/slide" Target="slides/slide159.xml"/><Relationship Id="rId183" Type="http://schemas.openxmlformats.org/officeDocument/2006/relationships/slide" Target="slides/slide180.xml"/><Relationship Id="rId24" Type="http://schemas.openxmlformats.org/officeDocument/2006/relationships/slide" Target="slides/slide21.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31" Type="http://schemas.openxmlformats.org/officeDocument/2006/relationships/slide" Target="slides/slide128.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208" Type="http://schemas.openxmlformats.org/officeDocument/2006/relationships/notesMaster" Target="notesMasters/notesMaster1.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14" Type="http://schemas.microsoft.com/office/2015/10/relationships/revisionInfo" Target="revisionInfo.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handoutMaster" Target="handoutMasters/handoutMaster1.xml"/><Relationship Id="rId190" Type="http://schemas.openxmlformats.org/officeDocument/2006/relationships/slide" Target="slides/slide187.xml"/><Relationship Id="rId204" Type="http://schemas.openxmlformats.org/officeDocument/2006/relationships/slide" Target="slides/slide20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presProps" Target="presProps.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viewProps" Target="viewProps.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theme" Target="theme/theme1.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60" Type="http://schemas.openxmlformats.org/officeDocument/2006/relationships/slide" Target="slides/slide57.xml"/><Relationship Id="rId81" Type="http://schemas.openxmlformats.org/officeDocument/2006/relationships/slide" Target="slides/slide78.xml"/><Relationship Id="rId135" Type="http://schemas.openxmlformats.org/officeDocument/2006/relationships/slide" Target="slides/slide132.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202" Type="http://schemas.openxmlformats.org/officeDocument/2006/relationships/slide" Target="slides/slide199.xml"/><Relationship Id="rId18" Type="http://schemas.openxmlformats.org/officeDocument/2006/relationships/slide" Target="slides/slide15.xml"/><Relationship Id="rId39" Type="http://schemas.openxmlformats.org/officeDocument/2006/relationships/slide" Target="slides/slide36.xml"/><Relationship Id="rId50" Type="http://schemas.openxmlformats.org/officeDocument/2006/relationships/slide" Target="slides/slide47.xml"/><Relationship Id="rId104" Type="http://schemas.openxmlformats.org/officeDocument/2006/relationships/slide" Target="slides/slide101.xml"/><Relationship Id="rId125" Type="http://schemas.openxmlformats.org/officeDocument/2006/relationships/slide" Target="slides/slide122.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1" Type="http://schemas.openxmlformats.org/officeDocument/2006/relationships/slide" Target="slides/slide68.xml"/><Relationship Id="rId92" Type="http://schemas.openxmlformats.org/officeDocument/2006/relationships/slide" Target="slides/slide89.xml"/><Relationship Id="rId213"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6.xml"/><Relationship Id="rId40" Type="http://schemas.openxmlformats.org/officeDocument/2006/relationships/slide" Target="slides/slide37.xml"/><Relationship Id="rId115" Type="http://schemas.openxmlformats.org/officeDocument/2006/relationships/slide" Target="slides/slide112.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99" Type="http://schemas.openxmlformats.org/officeDocument/2006/relationships/slide" Target="slides/slide196.xml"/><Relationship Id="rId203" Type="http://schemas.openxmlformats.org/officeDocument/2006/relationships/slide" Target="slides/slide20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___11.xlsx"/><Relationship Id="rId2" Type="http://schemas.microsoft.com/office/2011/relationships/chartColorStyle" Target="colors9.xml"/><Relationship Id="rId1" Type="http://schemas.microsoft.com/office/2011/relationships/chartStyle" Target="style9.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___12.xlsx"/><Relationship Id="rId2" Type="http://schemas.microsoft.com/office/2011/relationships/chartColorStyle" Target="colors10.xml"/><Relationship Id="rId1" Type="http://schemas.microsoft.com/office/2011/relationships/chartStyle" Target="style10.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___13.xlsx"/><Relationship Id="rId2" Type="http://schemas.microsoft.com/office/2011/relationships/chartColorStyle" Target="colors11.xml"/><Relationship Id="rId1" Type="http://schemas.microsoft.com/office/2011/relationships/chartStyle" Target="style1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___14.xlsx"/><Relationship Id="rId2" Type="http://schemas.microsoft.com/office/2011/relationships/chartColorStyle" Target="colors12.xml"/><Relationship Id="rId1" Type="http://schemas.microsoft.com/office/2011/relationships/chartStyle" Target="style12.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___8.xlsx"/><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9.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622383145866"/>
          <c:w val="0.87929622767742266"/>
          <c:h val="0.71783663265190634"/>
        </c:manualLayout>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Sheet1!$B$2:$B$13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0-A32E-4853-BC50-57D4E1288BF7}"/>
            </c:ext>
          </c:extLst>
        </c:ser>
        <c:ser>
          <c:idx val="1"/>
          <c:order val="1"/>
          <c:tx>
            <c:strRef>
              <c:f>Sheet1!$C$1</c:f>
              <c:strCache>
                <c:ptCount val="1"/>
                <c:pt idx="0">
                  <c:v>Series 2</c:v>
                </c:pt>
              </c:strCache>
            </c:strRef>
          </c:tx>
          <c:spPr>
            <a:ln w="28575" cap="rnd">
              <a:solidFill>
                <a:schemeClr val="accent2"/>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Sheet1!$C$2:$C$13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1-A32E-4853-BC50-57D4E1288BF7}"/>
            </c:ext>
          </c:extLst>
        </c:ser>
        <c:ser>
          <c:idx val="2"/>
          <c:order val="2"/>
          <c:tx>
            <c:strRef>
              <c:f>Sheet1!$D$1</c:f>
              <c:strCache>
                <c:ptCount val="1"/>
                <c:pt idx="0">
                  <c:v>Series 3</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yVal>
          <c:smooth val="1"/>
          <c:extLst xmlns:c16r2="http://schemas.microsoft.com/office/drawing/2015/06/chart">
            <c:ext xmlns:c16="http://schemas.microsoft.com/office/drawing/2014/chart" uri="{C3380CC4-5D6E-409C-BE32-E72D297353CC}">
              <c16:uniqueId val="{00000002-A32E-4853-BC50-57D4E1288BF7}"/>
            </c:ext>
          </c:extLst>
        </c:ser>
        <c:ser>
          <c:idx val="3"/>
          <c:order val="3"/>
          <c:tx>
            <c:strRef>
              <c:f>Sheet1!$E$1</c:f>
              <c:strCache>
                <c:ptCount val="1"/>
                <c:pt idx="0">
                  <c:v>Series 4</c:v>
                </c:pt>
              </c:strCache>
            </c:strRef>
          </c:tx>
          <c:spPr>
            <a:ln w="28575" cap="rnd">
              <a:solidFill>
                <a:schemeClr val="accent5">
                  <a:lumMod val="75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Sheet1!$E$2:$E$13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3-A32E-4853-BC50-57D4E1288BF7}"/>
            </c:ext>
          </c:extLst>
        </c:ser>
        <c:ser>
          <c:idx val="4"/>
          <c:order val="4"/>
          <c:tx>
            <c:strRef>
              <c:f>Sheet1!$F$1</c:f>
              <c:strCache>
                <c:ptCount val="1"/>
                <c:pt idx="0">
                  <c:v>Series 5</c:v>
                </c:pt>
              </c:strCache>
            </c:strRef>
          </c:tx>
          <c:spPr>
            <a:ln w="28575" cap="rnd">
              <a:solidFill>
                <a:schemeClr val="accent3"/>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Sheet1!$F$2:$F$13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4-A32E-4853-BC50-57D4E1288BF7}"/>
            </c:ext>
          </c:extLst>
        </c:ser>
        <c:dLbls>
          <c:showLegendKey val="0"/>
          <c:showVal val="0"/>
          <c:showCatName val="0"/>
          <c:showSerName val="0"/>
          <c:showPercent val="0"/>
          <c:showBubbleSize val="0"/>
        </c:dLbls>
        <c:axId val="-1339715056"/>
        <c:axId val="-1339706896"/>
      </c:scatterChart>
      <c:valAx>
        <c:axId val="-1339715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339706896"/>
        <c:crosses val="autoZero"/>
        <c:crossBetween val="midCat"/>
      </c:valAx>
      <c:valAx>
        <c:axId val="-133970689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339715056"/>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0"/>
      <c:depthPercent val="100"/>
      <c:rAngAx val="0"/>
      <c:perspective val="10"/>
    </c:view3D>
    <c:floor>
      <c:thickness val="0"/>
    </c:floor>
    <c:sideWall>
      <c:thickness val="0"/>
      <c:spPr>
        <a:noFill/>
        <a:ln>
          <a:noFill/>
        </a:ln>
      </c:spPr>
    </c:sideWall>
    <c:backWall>
      <c:thickness val="0"/>
      <c:spPr>
        <a:noFill/>
        <a:ln>
          <a:noFill/>
        </a:ln>
      </c:spPr>
    </c:backWall>
    <c:plotArea>
      <c:layout/>
      <c:area3DChart>
        <c:grouping val="standard"/>
        <c:varyColors val="0"/>
        <c:ser>
          <c:idx val="0"/>
          <c:order val="0"/>
          <c:tx>
            <c:strRef>
              <c:f>Sheet1!$B$1</c:f>
              <c:strCache>
                <c:ptCount val="1"/>
                <c:pt idx="0">
                  <c:v>Series 1</c:v>
                </c:pt>
              </c:strCache>
            </c:strRef>
          </c:tx>
          <c:spPr>
            <a:solidFill>
              <a:schemeClr val="accent1"/>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Sheet1!$B$2:$B$11</c:f>
              <c:numCache>
                <c:formatCode>General</c:formatCode>
                <c:ptCount val="10"/>
                <c:pt idx="0">
                  <c:v>32</c:v>
                </c:pt>
                <c:pt idx="1">
                  <c:v>32</c:v>
                </c:pt>
                <c:pt idx="2">
                  <c:v>28</c:v>
                </c:pt>
                <c:pt idx="3">
                  <c:v>12</c:v>
                </c:pt>
                <c:pt idx="4">
                  <c:v>15</c:v>
                </c:pt>
                <c:pt idx="5">
                  <c:v>32</c:v>
                </c:pt>
                <c:pt idx="6">
                  <c:v>32</c:v>
                </c:pt>
                <c:pt idx="7">
                  <c:v>28</c:v>
                </c:pt>
                <c:pt idx="8">
                  <c:v>12</c:v>
                </c:pt>
                <c:pt idx="9">
                  <c:v>15</c:v>
                </c:pt>
              </c:numCache>
            </c:numRef>
          </c:val>
          <c:extLst xmlns:c16r2="http://schemas.microsoft.com/office/drawing/2015/06/chart">
            <c:ext xmlns:c16="http://schemas.microsoft.com/office/drawing/2014/chart" uri="{C3380CC4-5D6E-409C-BE32-E72D297353CC}">
              <c16:uniqueId val="{00000000-07C8-4848-8797-02B002DE01A2}"/>
            </c:ext>
          </c:extLst>
        </c:ser>
        <c:ser>
          <c:idx val="1"/>
          <c:order val="1"/>
          <c:tx>
            <c:strRef>
              <c:f>Sheet1!$C$1</c:f>
              <c:strCache>
                <c:ptCount val="1"/>
                <c:pt idx="0">
                  <c:v>Series 3</c:v>
                </c:pt>
              </c:strCache>
            </c:strRef>
          </c:tx>
          <c:spPr>
            <a:solidFill>
              <a:schemeClr val="accent2"/>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Sheet1!$C$2:$C$11</c:f>
              <c:numCache>
                <c:formatCode>General</c:formatCode>
                <c:ptCount val="10"/>
                <c:pt idx="0">
                  <c:v>25</c:v>
                </c:pt>
                <c:pt idx="1">
                  <c:v>35</c:v>
                </c:pt>
                <c:pt idx="2">
                  <c:v>20</c:v>
                </c:pt>
                <c:pt idx="3">
                  <c:v>30</c:v>
                </c:pt>
                <c:pt idx="4">
                  <c:v>26</c:v>
                </c:pt>
                <c:pt idx="5">
                  <c:v>25</c:v>
                </c:pt>
                <c:pt idx="6">
                  <c:v>35</c:v>
                </c:pt>
                <c:pt idx="7">
                  <c:v>20</c:v>
                </c:pt>
                <c:pt idx="8">
                  <c:v>30</c:v>
                </c:pt>
                <c:pt idx="9">
                  <c:v>26</c:v>
                </c:pt>
              </c:numCache>
            </c:numRef>
          </c:val>
          <c:extLst xmlns:c16r2="http://schemas.microsoft.com/office/drawing/2015/06/chart">
            <c:ext xmlns:c16="http://schemas.microsoft.com/office/drawing/2014/chart" uri="{C3380CC4-5D6E-409C-BE32-E72D297353CC}">
              <c16:uniqueId val="{00000001-07C8-4848-8797-02B002DE01A2}"/>
            </c:ext>
          </c:extLst>
        </c:ser>
        <c:ser>
          <c:idx val="2"/>
          <c:order val="2"/>
          <c:tx>
            <c:strRef>
              <c:f>Sheet1!#REF!</c:f>
              <c:strCache>
                <c:ptCount val="1"/>
                <c:pt idx="0">
                  <c:v>#REF!</c:v>
                </c:pt>
              </c:strCache>
            </c:strRef>
          </c:tx>
          <c:spPr>
            <a:ln w="25400">
              <a:noFill/>
            </a:ln>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extLst xmlns:c16r2="http://schemas.microsoft.com/office/drawing/2015/06/chart">
            <c:ext xmlns:c16="http://schemas.microsoft.com/office/drawing/2014/chart" uri="{C3380CC4-5D6E-409C-BE32-E72D297353CC}">
              <c16:uniqueId val="{00000002-07C8-4848-8797-02B002DE01A2}"/>
            </c:ext>
          </c:extLst>
        </c:ser>
        <c:ser>
          <c:idx val="3"/>
          <c:order val="3"/>
          <c:tx>
            <c:strRef>
              <c:f>Sheet1!$D$1</c:f>
              <c:strCache>
                <c:ptCount val="1"/>
                <c:pt idx="0">
                  <c:v>Series 2</c:v>
                </c:pt>
              </c:strCache>
            </c:strRef>
          </c:tx>
          <c:spPr>
            <a:solidFill>
              <a:schemeClr val="accent5"/>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Sheet1!$D$2:$D$11</c:f>
              <c:numCache>
                <c:formatCode>General</c:formatCode>
                <c:ptCount val="10"/>
                <c:pt idx="0">
                  <c:v>12</c:v>
                </c:pt>
                <c:pt idx="1">
                  <c:v>12</c:v>
                </c:pt>
                <c:pt idx="2">
                  <c:v>12</c:v>
                </c:pt>
                <c:pt idx="3">
                  <c:v>21</c:v>
                </c:pt>
                <c:pt idx="4">
                  <c:v>28</c:v>
                </c:pt>
                <c:pt idx="5">
                  <c:v>12</c:v>
                </c:pt>
                <c:pt idx="6">
                  <c:v>12</c:v>
                </c:pt>
                <c:pt idx="7">
                  <c:v>12</c:v>
                </c:pt>
                <c:pt idx="8">
                  <c:v>21</c:v>
                </c:pt>
                <c:pt idx="9">
                  <c:v>28</c:v>
                </c:pt>
              </c:numCache>
            </c:numRef>
          </c:val>
          <c:extLst xmlns:c16r2="http://schemas.microsoft.com/office/drawing/2015/06/chart">
            <c:ext xmlns:c16="http://schemas.microsoft.com/office/drawing/2014/chart" uri="{C3380CC4-5D6E-409C-BE32-E72D297353CC}">
              <c16:uniqueId val="{00000003-07C8-4848-8797-02B002DE01A2}"/>
            </c:ext>
          </c:extLst>
        </c:ser>
        <c:ser>
          <c:idx val="4"/>
          <c:order val="4"/>
          <c:tx>
            <c:strRef>
              <c:f>Sheet1!#REF!</c:f>
              <c:strCache>
                <c:ptCount val="1"/>
                <c:pt idx="0">
                  <c:v>#REF!</c:v>
                </c:pt>
              </c:strCache>
            </c:strRef>
          </c:tx>
          <c:spPr>
            <a:ln w="25400">
              <a:noFill/>
            </a:ln>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extLst xmlns:c16r2="http://schemas.microsoft.com/office/drawing/2015/06/chart">
            <c:ext xmlns:c16="http://schemas.microsoft.com/office/drawing/2014/chart" uri="{C3380CC4-5D6E-409C-BE32-E72D297353CC}">
              <c16:uniqueId val="{00000004-07C8-4848-8797-02B002DE01A2}"/>
            </c:ext>
          </c:extLst>
        </c:ser>
        <c:dLbls>
          <c:showLegendKey val="0"/>
          <c:showVal val="0"/>
          <c:showCatName val="0"/>
          <c:showSerName val="0"/>
          <c:showPercent val="0"/>
          <c:showBubbleSize val="0"/>
        </c:dLbls>
        <c:axId val="-1339721584"/>
        <c:axId val="-1339725936"/>
        <c:axId val="-1336063792"/>
      </c:area3DChart>
      <c:catAx>
        <c:axId val="-1339721584"/>
        <c:scaling>
          <c:orientation val="minMax"/>
        </c:scaling>
        <c:delete val="1"/>
        <c:axPos val="b"/>
        <c:numFmt formatCode="General" sourceLinked="1"/>
        <c:majorTickMark val="out"/>
        <c:minorTickMark val="none"/>
        <c:tickLblPos val="nextTo"/>
        <c:crossAx val="-1339725936"/>
        <c:crosses val="autoZero"/>
        <c:auto val="1"/>
        <c:lblAlgn val="ctr"/>
        <c:lblOffset val="100"/>
        <c:noMultiLvlLbl val="0"/>
      </c:catAx>
      <c:valAx>
        <c:axId val="-1339725936"/>
        <c:scaling>
          <c:orientation val="minMax"/>
        </c:scaling>
        <c:delete val="0"/>
        <c:axPos val="l"/>
        <c:majorGridlines>
          <c:spPr>
            <a:ln>
              <a:noFill/>
            </a:ln>
          </c:spPr>
        </c:majorGridlines>
        <c:numFmt formatCode="General" sourceLinked="1"/>
        <c:majorTickMark val="out"/>
        <c:minorTickMark val="none"/>
        <c:tickLblPos val="nextTo"/>
        <c:txPr>
          <a:bodyPr/>
          <a:lstStyle/>
          <a:p>
            <a:pPr>
              <a:defRPr sz="1100">
                <a:solidFill>
                  <a:schemeClr val="bg1">
                    <a:lumMod val="65000"/>
                  </a:schemeClr>
                </a:solidFill>
              </a:defRPr>
            </a:pPr>
            <a:endParaRPr lang="zh-CN"/>
          </a:p>
        </c:txPr>
        <c:crossAx val="-1339721584"/>
        <c:crosses val="autoZero"/>
        <c:crossBetween val="midCat"/>
      </c:valAx>
      <c:serAx>
        <c:axId val="-1336063792"/>
        <c:scaling>
          <c:orientation val="minMax"/>
        </c:scaling>
        <c:delete val="1"/>
        <c:axPos val="b"/>
        <c:majorTickMark val="out"/>
        <c:minorTickMark val="none"/>
        <c:tickLblPos val="nextTo"/>
        <c:crossAx val="-1339725936"/>
        <c:crosses val="autoZero"/>
      </c:serAx>
    </c:plotArea>
    <c:plotVisOnly val="1"/>
    <c:dispBlanksAs val="zero"/>
    <c:showDLblsOverMax val="0"/>
  </c:chart>
  <c:txPr>
    <a:bodyPr/>
    <a:lstStyle/>
    <a:p>
      <a:pPr>
        <a:defRPr sz="800"/>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Series 1</c:v>
                </c:pt>
              </c:strCache>
            </c:strRef>
          </c:tx>
          <c:spPr>
            <a:ln w="19050" cap="rnd">
              <a:solidFill>
                <a:schemeClr val="accent1">
                  <a:alpha val="60000"/>
                </a:schemeClr>
              </a:solidFill>
              <a:round/>
            </a:ln>
            <a:effectLst/>
          </c:spPr>
          <c:marker>
            <c:symbol val="circle"/>
            <c:size val="6"/>
            <c:spPr>
              <a:solidFill>
                <a:schemeClr val="lt1"/>
              </a:solidFill>
              <a:ln w="38100">
                <a:solidFill>
                  <a:schemeClr val="accent1">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Sheet1!$B$2:$B$5</c:f>
              <c:numCache>
                <c:formatCode>General</c:formatCode>
                <c:ptCount val="4"/>
                <c:pt idx="0">
                  <c:v>4.3</c:v>
                </c:pt>
                <c:pt idx="1">
                  <c:v>0</c:v>
                </c:pt>
                <c:pt idx="2">
                  <c:v>3.5</c:v>
                </c:pt>
                <c:pt idx="3">
                  <c:v>4.5</c:v>
                </c:pt>
              </c:numCache>
            </c:numRef>
          </c:yVal>
          <c:smooth val="1"/>
          <c:extLst xmlns:c16r2="http://schemas.microsoft.com/office/drawing/2015/06/chart">
            <c:ext xmlns:c16="http://schemas.microsoft.com/office/drawing/2014/chart" uri="{C3380CC4-5D6E-409C-BE32-E72D297353CC}">
              <c16:uniqueId val="{00000000-AD72-4CFF-9C8F-7B13FA31A0C0}"/>
            </c:ext>
          </c:extLst>
        </c:ser>
        <c:ser>
          <c:idx val="1"/>
          <c:order val="1"/>
          <c:tx>
            <c:strRef>
              <c:f>Sheet1!$C$1</c:f>
              <c:strCache>
                <c:ptCount val="1"/>
                <c:pt idx="0">
                  <c:v>Series 2</c:v>
                </c:pt>
              </c:strCache>
            </c:strRef>
          </c:tx>
          <c:spPr>
            <a:ln w="19050" cap="rnd">
              <a:solidFill>
                <a:schemeClr val="accent2">
                  <a:alpha val="60000"/>
                </a:schemeClr>
              </a:solidFill>
              <a:round/>
            </a:ln>
            <a:effectLst/>
          </c:spPr>
          <c:marker>
            <c:symbol val="circle"/>
            <c:size val="6"/>
            <c:spPr>
              <a:solidFill>
                <a:schemeClr val="lt1"/>
              </a:solidFill>
              <a:ln w="38100">
                <a:solidFill>
                  <a:schemeClr val="accent2">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Sheet1!$C$2:$C$5</c:f>
              <c:numCache>
                <c:formatCode>General</c:formatCode>
                <c:ptCount val="4"/>
                <c:pt idx="0">
                  <c:v>2.4</c:v>
                </c:pt>
                <c:pt idx="1">
                  <c:v>4.4000000000000004</c:v>
                </c:pt>
                <c:pt idx="2">
                  <c:v>1.8</c:v>
                </c:pt>
                <c:pt idx="3">
                  <c:v>2.8</c:v>
                </c:pt>
              </c:numCache>
            </c:numRef>
          </c:yVal>
          <c:smooth val="1"/>
          <c:extLst xmlns:c16r2="http://schemas.microsoft.com/office/drawing/2015/06/chart">
            <c:ext xmlns:c16="http://schemas.microsoft.com/office/drawing/2014/chart" uri="{C3380CC4-5D6E-409C-BE32-E72D297353CC}">
              <c16:uniqueId val="{00000001-AD72-4CFF-9C8F-7B13FA31A0C0}"/>
            </c:ext>
          </c:extLst>
        </c:ser>
        <c:ser>
          <c:idx val="2"/>
          <c:order val="2"/>
          <c:tx>
            <c:strRef>
              <c:f>Sheet1!$D$1</c:f>
              <c:strCache>
                <c:ptCount val="1"/>
                <c:pt idx="0">
                  <c:v>Series 3</c:v>
                </c:pt>
              </c:strCache>
            </c:strRef>
          </c:tx>
          <c:spPr>
            <a:ln w="19050" cap="rnd">
              <a:solidFill>
                <a:srgbClr val="FF0000"/>
              </a:solidFill>
              <a:round/>
            </a:ln>
            <a:effectLst/>
          </c:spPr>
          <c:marker>
            <c:symbol val="circle"/>
            <c:size val="6"/>
            <c:spPr>
              <a:solidFill>
                <a:schemeClr val="lt1"/>
              </a:solidFill>
              <a:ln w="38100">
                <a:solidFill>
                  <a:srgbClr val="FF0000"/>
                </a:solidFill>
              </a:ln>
              <a:effectLst/>
            </c:spPr>
          </c:marker>
          <c:dPt>
            <c:idx val="2"/>
            <c:marker>
              <c:symbol val="circle"/>
              <c:size val="6"/>
              <c:spPr>
                <a:solidFill>
                  <a:schemeClr val="accent5"/>
                </a:solidFill>
                <a:ln w="38100">
                  <a:solidFill>
                    <a:srgbClr val="FF0000"/>
                  </a:solidFill>
                </a:ln>
                <a:effectLst/>
              </c:spPr>
            </c:marker>
            <c:bubble3D val="0"/>
            <c:extLst xmlns:c16r2="http://schemas.microsoft.com/office/drawing/2015/06/chart">
              <c:ext xmlns:c16="http://schemas.microsoft.com/office/drawing/2014/chart" uri="{C3380CC4-5D6E-409C-BE32-E72D297353CC}">
                <c16:uniqueId val="{00000002-AD72-4CFF-9C8F-7B13FA31A0C0}"/>
              </c:ext>
            </c:extLst>
          </c:dPt>
          <c:xVal>
            <c:numRef>
              <c:f>Sheet1!$A$2:$A$5</c:f>
              <c:numCache>
                <c:formatCode>General</c:formatCode>
                <c:ptCount val="4"/>
                <c:pt idx="0">
                  <c:v>2015</c:v>
                </c:pt>
                <c:pt idx="1">
                  <c:v>2020</c:v>
                </c:pt>
                <c:pt idx="2">
                  <c:v>2025</c:v>
                </c:pt>
                <c:pt idx="3">
                  <c:v>2030</c:v>
                </c:pt>
              </c:numCache>
            </c:numRef>
          </c:xVal>
          <c:yVal>
            <c:numRef>
              <c:f>Sheet1!$D$2:$D$5</c:f>
              <c:numCache>
                <c:formatCode>General</c:formatCode>
                <c:ptCount val="4"/>
                <c:pt idx="0">
                  <c:v>2</c:v>
                </c:pt>
                <c:pt idx="1">
                  <c:v>2</c:v>
                </c:pt>
                <c:pt idx="2">
                  <c:v>3</c:v>
                </c:pt>
                <c:pt idx="3">
                  <c:v>0</c:v>
                </c:pt>
              </c:numCache>
            </c:numRef>
          </c:yVal>
          <c:smooth val="1"/>
          <c:extLst xmlns:c16r2="http://schemas.microsoft.com/office/drawing/2015/06/chart">
            <c:ext xmlns:c16="http://schemas.microsoft.com/office/drawing/2014/chart" uri="{C3380CC4-5D6E-409C-BE32-E72D297353CC}">
              <c16:uniqueId val="{00000003-AD72-4CFF-9C8F-7B13FA31A0C0}"/>
            </c:ext>
          </c:extLst>
        </c:ser>
        <c:dLbls>
          <c:showLegendKey val="0"/>
          <c:showVal val="0"/>
          <c:showCatName val="0"/>
          <c:showSerName val="0"/>
          <c:showPercent val="0"/>
          <c:showBubbleSize val="0"/>
        </c:dLbls>
        <c:axId val="-1339727568"/>
        <c:axId val="-1339723760"/>
      </c:scatterChart>
      <c:valAx>
        <c:axId val="-13397275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197" b="0" i="0" u="none" strike="noStrike" kern="1200" cap="none" spc="20" normalizeH="0" baseline="0">
                <a:solidFill>
                  <a:schemeClr val="tx1">
                    <a:lumMod val="65000"/>
                    <a:lumOff val="35000"/>
                  </a:schemeClr>
                </a:solidFill>
                <a:latin typeface="+mn-lt"/>
                <a:ea typeface="+mn-ea"/>
                <a:cs typeface="+mn-cs"/>
              </a:defRPr>
            </a:pPr>
            <a:endParaRPr lang="zh-CN"/>
          </a:p>
        </c:txPr>
        <c:crossAx val="-1339723760"/>
        <c:crosses val="autoZero"/>
        <c:crossBetween val="midCat"/>
      </c:valAx>
      <c:valAx>
        <c:axId val="-13397237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zh-CN"/>
          </a:p>
        </c:txPr>
        <c:crossAx val="-133972756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Sheet1!$A$2:$A$6</c:f>
              <c:numCache>
                <c:formatCode>m/d/yyyy</c:formatCode>
                <c:ptCount val="5"/>
                <c:pt idx="0">
                  <c:v>43952</c:v>
                </c:pt>
                <c:pt idx="1">
                  <c:v>43983</c:v>
                </c:pt>
                <c:pt idx="2">
                  <c:v>44013</c:v>
                </c:pt>
                <c:pt idx="3">
                  <c:v>44044</c:v>
                </c:pt>
                <c:pt idx="4">
                  <c:v>44075</c:v>
                </c:pt>
              </c:numCache>
            </c:numRef>
          </c:cat>
          <c:val>
            <c:numRef>
              <c:f>Sheet1!$B$2:$B$6</c:f>
              <c:numCache>
                <c:formatCode>General</c:formatCode>
                <c:ptCount val="5"/>
                <c:pt idx="0">
                  <c:v>32</c:v>
                </c:pt>
                <c:pt idx="1">
                  <c:v>32</c:v>
                </c:pt>
                <c:pt idx="2">
                  <c:v>28</c:v>
                </c:pt>
                <c:pt idx="3">
                  <c:v>12</c:v>
                </c:pt>
                <c:pt idx="4">
                  <c:v>15</c:v>
                </c:pt>
              </c:numCache>
            </c:numRef>
          </c:val>
          <c:extLst xmlns:c16r2="http://schemas.microsoft.com/office/drawing/2015/06/chart">
            <c:ext xmlns:c16="http://schemas.microsoft.com/office/drawing/2014/chart" uri="{C3380CC4-5D6E-409C-BE32-E72D297353CC}">
              <c16:uniqueId val="{00000000-6C57-4F26-A085-53B7F345F878}"/>
            </c:ext>
          </c:extLst>
        </c:ser>
        <c:ser>
          <c:idx val="1"/>
          <c:order val="1"/>
          <c:tx>
            <c:strRef>
              <c:f>Sheet1!$C$1</c:f>
              <c:strCache>
                <c:ptCount val="1"/>
                <c:pt idx="0">
                  <c:v>Series 12</c:v>
                </c:pt>
              </c:strCache>
            </c:strRef>
          </c:tx>
          <c:spPr>
            <a:solidFill>
              <a:schemeClr val="accent2">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Sheet1!$A$2:$A$6</c:f>
              <c:numCache>
                <c:formatCode>m/d/yyyy</c:formatCode>
                <c:ptCount val="5"/>
                <c:pt idx="0">
                  <c:v>43952</c:v>
                </c:pt>
                <c:pt idx="1">
                  <c:v>43983</c:v>
                </c:pt>
                <c:pt idx="2">
                  <c:v>44013</c:v>
                </c:pt>
                <c:pt idx="3">
                  <c:v>44044</c:v>
                </c:pt>
                <c:pt idx="4">
                  <c:v>44075</c:v>
                </c:pt>
              </c:numCache>
            </c:numRef>
          </c:cat>
          <c:val>
            <c:numRef>
              <c:f>Sheet1!$C$2:$C$6</c:f>
              <c:numCache>
                <c:formatCode>General</c:formatCode>
                <c:ptCount val="5"/>
                <c:pt idx="0">
                  <c:v>25</c:v>
                </c:pt>
                <c:pt idx="1">
                  <c:v>35</c:v>
                </c:pt>
                <c:pt idx="2">
                  <c:v>20</c:v>
                </c:pt>
                <c:pt idx="3">
                  <c:v>30</c:v>
                </c:pt>
                <c:pt idx="4">
                  <c:v>26</c:v>
                </c:pt>
              </c:numCache>
            </c:numRef>
          </c:val>
          <c:extLst xmlns:c16r2="http://schemas.microsoft.com/office/drawing/2015/06/chart">
            <c:ext xmlns:c16="http://schemas.microsoft.com/office/drawing/2014/chart" uri="{C3380CC4-5D6E-409C-BE32-E72D297353CC}">
              <c16:uniqueId val="{00000001-6C57-4F26-A085-53B7F345F878}"/>
            </c:ext>
          </c:extLst>
        </c:ser>
        <c:ser>
          <c:idx val="2"/>
          <c:order val="2"/>
          <c:tx>
            <c:strRef>
              <c:f>Sheet1!$D$1</c:f>
              <c:strCache>
                <c:ptCount val="1"/>
                <c:pt idx="0">
                  <c:v>Series 13</c:v>
                </c:pt>
              </c:strCache>
            </c:strRef>
          </c:tx>
          <c:spPr>
            <a:solidFill>
              <a:schemeClr val="accent3">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Sheet1!$A$2:$A$6</c:f>
              <c:numCache>
                <c:formatCode>m/d/yyyy</c:formatCode>
                <c:ptCount val="5"/>
                <c:pt idx="0">
                  <c:v>43952</c:v>
                </c:pt>
                <c:pt idx="1">
                  <c:v>43983</c:v>
                </c:pt>
                <c:pt idx="2">
                  <c:v>44013</c:v>
                </c:pt>
                <c:pt idx="3">
                  <c:v>44044</c:v>
                </c:pt>
                <c:pt idx="4">
                  <c:v>44075</c:v>
                </c:pt>
              </c:numCache>
            </c:numRef>
          </c:cat>
          <c:val>
            <c:numRef>
              <c:f>Sheet1!$D$2:$D$6</c:f>
              <c:numCache>
                <c:formatCode>General</c:formatCode>
                <c:ptCount val="5"/>
                <c:pt idx="0">
                  <c:v>15</c:v>
                </c:pt>
                <c:pt idx="1">
                  <c:v>23</c:v>
                </c:pt>
                <c:pt idx="2">
                  <c:v>60</c:v>
                </c:pt>
                <c:pt idx="3">
                  <c:v>48</c:v>
                </c:pt>
                <c:pt idx="4">
                  <c:v>52</c:v>
                </c:pt>
              </c:numCache>
            </c:numRef>
          </c:val>
          <c:extLst xmlns:c16r2="http://schemas.microsoft.com/office/drawing/2015/06/chart">
            <c:ext xmlns:c16="http://schemas.microsoft.com/office/drawing/2014/chart" uri="{C3380CC4-5D6E-409C-BE32-E72D297353CC}">
              <c16:uniqueId val="{00000002-6C57-4F26-A085-53B7F345F878}"/>
            </c:ext>
          </c:extLst>
        </c:ser>
        <c:ser>
          <c:idx val="3"/>
          <c:order val="3"/>
          <c:tx>
            <c:strRef>
              <c:f>Sheet1!$E$1</c:f>
              <c:strCache>
                <c:ptCount val="1"/>
                <c:pt idx="0">
                  <c:v>Series 2</c:v>
                </c:pt>
              </c:strCache>
            </c:strRef>
          </c:tx>
          <c:spPr>
            <a:solidFill>
              <a:schemeClr val="accent4">
                <a:alpha val="7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numRef>
              <c:f>Sheet1!$A$2:$A$6</c:f>
              <c:numCache>
                <c:formatCode>m/d/yyyy</c:formatCode>
                <c:ptCount val="5"/>
                <c:pt idx="0">
                  <c:v>43952</c:v>
                </c:pt>
                <c:pt idx="1">
                  <c:v>43983</c:v>
                </c:pt>
                <c:pt idx="2">
                  <c:v>44013</c:v>
                </c:pt>
                <c:pt idx="3">
                  <c:v>44044</c:v>
                </c:pt>
                <c:pt idx="4">
                  <c:v>44075</c:v>
                </c:pt>
              </c:numCache>
            </c:numRef>
          </c:cat>
          <c:val>
            <c:numRef>
              <c:f>Sheet1!$E$2:$E$6</c:f>
              <c:numCache>
                <c:formatCode>General</c:formatCode>
                <c:ptCount val="5"/>
                <c:pt idx="0">
                  <c:v>12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3-6C57-4F26-A085-53B7F345F878}"/>
            </c:ext>
          </c:extLst>
        </c:ser>
        <c:dLbls>
          <c:dLblPos val="outEnd"/>
          <c:showLegendKey val="0"/>
          <c:showVal val="1"/>
          <c:showCatName val="0"/>
          <c:showSerName val="0"/>
          <c:showPercent val="0"/>
          <c:showBubbleSize val="0"/>
        </c:dLbls>
        <c:gapWidth val="80"/>
        <c:overlap val="25"/>
        <c:axId val="-1339697648"/>
        <c:axId val="-1339718320"/>
      </c:barChart>
      <c:dateAx>
        <c:axId val="-1339697648"/>
        <c:scaling>
          <c:orientation val="minMax"/>
        </c:scaling>
        <c:delete val="0"/>
        <c:axPos val="b"/>
        <c:numFmt formatCode="m/d/yyyy" sourceLinked="1"/>
        <c:majorTickMark val="out"/>
        <c:minorTickMark val="none"/>
        <c:tickLblPos val="nextTo"/>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cap="none" spc="20" normalizeH="0" baseline="0">
                <a:solidFill>
                  <a:schemeClr val="tx1">
                    <a:lumMod val="65000"/>
                    <a:lumOff val="35000"/>
                  </a:schemeClr>
                </a:solidFill>
                <a:latin typeface="+mn-lt"/>
                <a:ea typeface="+mn-ea"/>
                <a:cs typeface="+mn-cs"/>
              </a:defRPr>
            </a:pPr>
            <a:endParaRPr lang="zh-CN"/>
          </a:p>
        </c:txPr>
        <c:crossAx val="-1339718320"/>
        <c:crosses val="autoZero"/>
        <c:auto val="1"/>
        <c:lblOffset val="100"/>
        <c:baseTimeUnit val="months"/>
      </c:dateAx>
      <c:valAx>
        <c:axId val="-1339718320"/>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zh-CN"/>
          </a:p>
        </c:txPr>
        <c:crossAx val="-1339697648"/>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622383145866"/>
          <c:w val="0.87929622767742266"/>
          <c:h val="0.71783663265190634"/>
        </c:manualLayout>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Sheet1!$B$2:$B$13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0-EEDB-4DC0-A872-D28B45C244F2}"/>
            </c:ext>
          </c:extLst>
        </c:ser>
        <c:ser>
          <c:idx val="1"/>
          <c:order val="1"/>
          <c:tx>
            <c:strRef>
              <c:f>Sheet1!$C$1</c:f>
              <c:strCache>
                <c:ptCount val="1"/>
                <c:pt idx="0">
                  <c:v>Series 2</c:v>
                </c:pt>
              </c:strCache>
            </c:strRef>
          </c:tx>
          <c:spPr>
            <a:ln w="28575" cap="rnd">
              <a:solidFill>
                <a:schemeClr val="accent2"/>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Sheet1!$C$2:$C$13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1-EEDB-4DC0-A872-D28B45C244F2}"/>
            </c:ext>
          </c:extLst>
        </c:ser>
        <c:ser>
          <c:idx val="2"/>
          <c:order val="2"/>
          <c:tx>
            <c:strRef>
              <c:f>Sheet1!$D$1</c:f>
              <c:strCache>
                <c:ptCount val="1"/>
                <c:pt idx="0">
                  <c:v>Series 3</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yVal>
          <c:smooth val="1"/>
          <c:extLst xmlns:c16r2="http://schemas.microsoft.com/office/drawing/2015/06/chart">
            <c:ext xmlns:c16="http://schemas.microsoft.com/office/drawing/2014/chart" uri="{C3380CC4-5D6E-409C-BE32-E72D297353CC}">
              <c16:uniqueId val="{00000002-EEDB-4DC0-A872-D28B45C244F2}"/>
            </c:ext>
          </c:extLst>
        </c:ser>
        <c:ser>
          <c:idx val="3"/>
          <c:order val="3"/>
          <c:tx>
            <c:strRef>
              <c:f>Sheet1!$E$1</c:f>
              <c:strCache>
                <c:ptCount val="1"/>
                <c:pt idx="0">
                  <c:v>Series 4</c:v>
                </c:pt>
              </c:strCache>
            </c:strRef>
          </c:tx>
          <c:spPr>
            <a:ln w="28575" cap="rnd">
              <a:solidFill>
                <a:schemeClr val="accent5">
                  <a:lumMod val="75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Sheet1!$E$2:$E$13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3-EEDB-4DC0-A872-D28B45C244F2}"/>
            </c:ext>
          </c:extLst>
        </c:ser>
        <c:ser>
          <c:idx val="4"/>
          <c:order val="4"/>
          <c:tx>
            <c:strRef>
              <c:f>Sheet1!$F$1</c:f>
              <c:strCache>
                <c:ptCount val="1"/>
                <c:pt idx="0">
                  <c:v>Series 5</c:v>
                </c:pt>
              </c:strCache>
            </c:strRef>
          </c:tx>
          <c:spPr>
            <a:ln w="28575" cap="rnd">
              <a:solidFill>
                <a:schemeClr val="accent3"/>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Sheet1!$F$2:$F$13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4-EEDB-4DC0-A872-D28B45C244F2}"/>
            </c:ext>
          </c:extLst>
        </c:ser>
        <c:dLbls>
          <c:showLegendKey val="0"/>
          <c:showVal val="0"/>
          <c:showCatName val="0"/>
          <c:showSerName val="0"/>
          <c:showPercent val="0"/>
          <c:showBubbleSize val="0"/>
        </c:dLbls>
        <c:axId val="-1339712880"/>
        <c:axId val="-1339712336"/>
      </c:scatterChart>
      <c:valAx>
        <c:axId val="-133971288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339712336"/>
        <c:crosses val="autoZero"/>
        <c:crossBetween val="midCat"/>
      </c:valAx>
      <c:valAx>
        <c:axId val="-133971233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339712880"/>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622383145866"/>
          <c:w val="0.87929622767742266"/>
          <c:h val="0.71783663265190634"/>
        </c:manualLayout>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Sheet1!$B$2:$B$13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0-4A17-4A3C-848F-9A6310AE71C9}"/>
            </c:ext>
          </c:extLst>
        </c:ser>
        <c:ser>
          <c:idx val="1"/>
          <c:order val="1"/>
          <c:tx>
            <c:strRef>
              <c:f>Sheet1!$C$1</c:f>
              <c:strCache>
                <c:ptCount val="1"/>
                <c:pt idx="0">
                  <c:v>Series 2</c:v>
                </c:pt>
              </c:strCache>
            </c:strRef>
          </c:tx>
          <c:spPr>
            <a:ln w="28575" cap="rnd">
              <a:solidFill>
                <a:schemeClr val="accent2"/>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Sheet1!$C$2:$C$13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1-4A17-4A3C-848F-9A6310AE71C9}"/>
            </c:ext>
          </c:extLst>
        </c:ser>
        <c:ser>
          <c:idx val="2"/>
          <c:order val="2"/>
          <c:tx>
            <c:strRef>
              <c:f>Sheet1!$D$1</c:f>
              <c:strCache>
                <c:ptCount val="1"/>
                <c:pt idx="0">
                  <c:v>Series 3</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yVal>
          <c:smooth val="1"/>
          <c:extLst xmlns:c16r2="http://schemas.microsoft.com/office/drawing/2015/06/chart">
            <c:ext xmlns:c16="http://schemas.microsoft.com/office/drawing/2014/chart" uri="{C3380CC4-5D6E-409C-BE32-E72D297353CC}">
              <c16:uniqueId val="{00000002-4A17-4A3C-848F-9A6310AE71C9}"/>
            </c:ext>
          </c:extLst>
        </c:ser>
        <c:ser>
          <c:idx val="3"/>
          <c:order val="3"/>
          <c:tx>
            <c:strRef>
              <c:f>Sheet1!$E$1</c:f>
              <c:strCache>
                <c:ptCount val="1"/>
                <c:pt idx="0">
                  <c:v>Series 4</c:v>
                </c:pt>
              </c:strCache>
            </c:strRef>
          </c:tx>
          <c:spPr>
            <a:ln w="28575" cap="rnd">
              <a:solidFill>
                <a:schemeClr val="accent5">
                  <a:lumMod val="75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Sheet1!$E$2:$E$13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xmlns:c16r2="http://schemas.microsoft.com/office/drawing/2015/06/chart">
            <c:ext xmlns:c16="http://schemas.microsoft.com/office/drawing/2014/chart" uri="{C3380CC4-5D6E-409C-BE32-E72D297353CC}">
              <c16:uniqueId val="{00000003-4A17-4A3C-848F-9A6310AE71C9}"/>
            </c:ext>
          </c:extLst>
        </c:ser>
        <c:ser>
          <c:idx val="4"/>
          <c:order val="4"/>
          <c:tx>
            <c:strRef>
              <c:f>Sheet1!$F$1</c:f>
              <c:strCache>
                <c:ptCount val="1"/>
                <c:pt idx="0">
                  <c:v>Series 5</c:v>
                </c:pt>
              </c:strCache>
            </c:strRef>
          </c:tx>
          <c:spPr>
            <a:ln w="28575" cap="rnd">
              <a:solidFill>
                <a:schemeClr val="accent3"/>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Sheet1!$F$2:$F$13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xmlns:c16r2="http://schemas.microsoft.com/office/drawing/2015/06/chart">
            <c:ext xmlns:c16="http://schemas.microsoft.com/office/drawing/2014/chart" uri="{C3380CC4-5D6E-409C-BE32-E72D297353CC}">
              <c16:uniqueId val="{00000004-4A17-4A3C-848F-9A6310AE71C9}"/>
            </c:ext>
          </c:extLst>
        </c:ser>
        <c:dLbls>
          <c:showLegendKey val="0"/>
          <c:showVal val="0"/>
          <c:showCatName val="0"/>
          <c:showSerName val="0"/>
          <c:showPercent val="0"/>
          <c:showBubbleSize val="0"/>
        </c:dLbls>
        <c:axId val="-1254038912"/>
        <c:axId val="-1254021504"/>
      </c:scatterChart>
      <c:valAx>
        <c:axId val="-125403891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254021504"/>
        <c:crosses val="autoZero"/>
        <c:crossBetween val="midCat"/>
      </c:valAx>
      <c:valAx>
        <c:axId val="-125402150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125403891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2"/>
              </a:solidFill>
              <a:ln>
                <a:noFill/>
              </a:ln>
              <a:effectLst/>
            </c:spPr>
            <c:extLst xmlns:c16r2="http://schemas.microsoft.com/office/drawing/2015/06/chart">
              <c:ext xmlns:c16="http://schemas.microsoft.com/office/drawing/2014/chart" uri="{C3380CC4-5D6E-409C-BE32-E72D297353CC}">
                <c16:uniqueId val="{00000001-9987-4DAA-BD75-15EEA3FEFBEB}"/>
              </c:ext>
            </c:extLst>
          </c:dPt>
          <c:dPt>
            <c:idx val="1"/>
            <c:bubble3D val="0"/>
            <c:spPr>
              <a:solidFill>
                <a:schemeClr val="accent1"/>
              </a:solidFill>
              <a:ln>
                <a:noFill/>
              </a:ln>
              <a:effectLst/>
            </c:spPr>
            <c:extLst xmlns:c16r2="http://schemas.microsoft.com/office/drawing/2015/06/chart">
              <c:ext xmlns:c16="http://schemas.microsoft.com/office/drawing/2014/chart" uri="{C3380CC4-5D6E-409C-BE32-E72D297353CC}">
                <c16:uniqueId val="{00000003-9987-4DAA-BD75-15EEA3FEFBEB}"/>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5-9987-4DAA-BD75-15EEA3FEFBEB}"/>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7-9987-4DAA-BD75-15EEA3FEFBEB}"/>
              </c:ext>
            </c:extLst>
          </c:dPt>
          <c:cat>
            <c:strRef>
              <c:f>Sheet1!$A$2:$A$5</c:f>
              <c:strCache>
                <c:ptCount val="2"/>
                <c:pt idx="0">
                  <c:v>1st Qtr</c:v>
                </c:pt>
                <c:pt idx="1">
                  <c:v>2nd Qtr</c:v>
                </c:pt>
              </c:strCache>
            </c:strRef>
          </c:cat>
          <c:val>
            <c:numRef>
              <c:f>Sheet1!$B$2:$B$5</c:f>
              <c:numCache>
                <c:formatCode>General</c:formatCode>
                <c:ptCount val="4"/>
                <c:pt idx="0">
                  <c:v>43</c:v>
                </c:pt>
                <c:pt idx="1">
                  <c:v>57</c:v>
                </c:pt>
              </c:numCache>
            </c:numRef>
          </c:val>
          <c:extLst xmlns:c16r2="http://schemas.microsoft.com/office/drawing/2015/06/chart">
            <c:ext xmlns:c16="http://schemas.microsoft.com/office/drawing/2014/chart" uri="{C3380CC4-5D6E-409C-BE32-E72D297353CC}">
              <c16:uniqueId val="{00000008-9987-4DAA-BD75-15EEA3FEFBEB}"/>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2"/>
              </a:solidFill>
              <a:ln>
                <a:noFill/>
              </a:ln>
              <a:effectLst/>
            </c:spPr>
            <c:extLst xmlns:c16r2="http://schemas.microsoft.com/office/drawing/2015/06/chart">
              <c:ext xmlns:c16="http://schemas.microsoft.com/office/drawing/2014/chart" uri="{C3380CC4-5D6E-409C-BE32-E72D297353CC}">
                <c16:uniqueId val="{00000001-F9A0-4471-BD4A-D08FC5FF2969}"/>
              </c:ext>
            </c:extLst>
          </c:dPt>
          <c:dPt>
            <c:idx val="1"/>
            <c:bubble3D val="0"/>
            <c:spPr>
              <a:solidFill>
                <a:schemeClr val="accent2"/>
              </a:solidFill>
              <a:ln>
                <a:noFill/>
              </a:ln>
              <a:effectLst/>
            </c:spPr>
            <c:extLst xmlns:c16r2="http://schemas.microsoft.com/office/drawing/2015/06/chart">
              <c:ext xmlns:c16="http://schemas.microsoft.com/office/drawing/2014/chart" uri="{C3380CC4-5D6E-409C-BE32-E72D297353CC}">
                <c16:uniqueId val="{00000003-F9A0-4471-BD4A-D08FC5FF2969}"/>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5-F9A0-4471-BD4A-D08FC5FF2969}"/>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7-F9A0-4471-BD4A-D08FC5FF2969}"/>
              </c:ext>
            </c:extLst>
          </c:dPt>
          <c:cat>
            <c:strRef>
              <c:f>Sheet1!$A$2:$A$5</c:f>
              <c:strCache>
                <c:ptCount val="2"/>
                <c:pt idx="0">
                  <c:v>1st Qtr</c:v>
                </c:pt>
                <c:pt idx="1">
                  <c:v>2nd Qtr</c:v>
                </c:pt>
              </c:strCache>
            </c:strRef>
          </c:cat>
          <c:val>
            <c:numRef>
              <c:f>Sheet1!$B$2:$B$5</c:f>
              <c:numCache>
                <c:formatCode>General</c:formatCode>
                <c:ptCount val="4"/>
                <c:pt idx="0">
                  <c:v>60</c:v>
                </c:pt>
                <c:pt idx="1">
                  <c:v>40</c:v>
                </c:pt>
              </c:numCache>
            </c:numRef>
          </c:val>
          <c:extLst xmlns:c16r2="http://schemas.microsoft.com/office/drawing/2015/06/chart">
            <c:ext xmlns:c16="http://schemas.microsoft.com/office/drawing/2014/chart" uri="{C3380CC4-5D6E-409C-BE32-E72D297353CC}">
              <c16:uniqueId val="{00000008-F9A0-4471-BD4A-D08FC5FF2969}"/>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2"/>
              </a:solidFill>
              <a:ln>
                <a:noFill/>
              </a:ln>
              <a:effectLst/>
            </c:spPr>
            <c:extLst xmlns:c16r2="http://schemas.microsoft.com/office/drawing/2015/06/chart">
              <c:ext xmlns:c16="http://schemas.microsoft.com/office/drawing/2014/chart" uri="{C3380CC4-5D6E-409C-BE32-E72D297353CC}">
                <c16:uniqueId val="{00000001-A7C2-479A-85EF-E91476E5FACF}"/>
              </c:ext>
            </c:extLst>
          </c:dPt>
          <c:dPt>
            <c:idx val="1"/>
            <c:bubble3D val="0"/>
            <c:spPr>
              <a:solidFill>
                <a:schemeClr val="accent3"/>
              </a:solidFill>
              <a:ln>
                <a:noFill/>
              </a:ln>
              <a:effectLst/>
            </c:spPr>
            <c:extLst xmlns:c16r2="http://schemas.microsoft.com/office/drawing/2015/06/chart">
              <c:ext xmlns:c16="http://schemas.microsoft.com/office/drawing/2014/chart" uri="{C3380CC4-5D6E-409C-BE32-E72D297353CC}">
                <c16:uniqueId val="{00000003-A7C2-479A-85EF-E91476E5FACF}"/>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5-A7C2-479A-85EF-E91476E5FACF}"/>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7-A7C2-479A-85EF-E91476E5FACF}"/>
              </c:ext>
            </c:extLst>
          </c:dPt>
          <c:cat>
            <c:strRef>
              <c:f>Sheet1!$A$2:$A$5</c:f>
              <c:strCache>
                <c:ptCount val="2"/>
                <c:pt idx="0">
                  <c:v>1st Qtr</c:v>
                </c:pt>
                <c:pt idx="1">
                  <c:v>2nd Qtr</c:v>
                </c:pt>
              </c:strCache>
            </c:strRef>
          </c:cat>
          <c:val>
            <c:numRef>
              <c:f>Sheet1!$B$2:$B$5</c:f>
              <c:numCache>
                <c:formatCode>General</c:formatCode>
                <c:ptCount val="4"/>
                <c:pt idx="0">
                  <c:v>80</c:v>
                </c:pt>
                <c:pt idx="1">
                  <c:v>20</c:v>
                </c:pt>
              </c:numCache>
            </c:numRef>
          </c:val>
          <c:extLst xmlns:c16r2="http://schemas.microsoft.com/office/drawing/2015/06/chart">
            <c:ext xmlns:c16="http://schemas.microsoft.com/office/drawing/2014/chart" uri="{C3380CC4-5D6E-409C-BE32-E72D297353CC}">
              <c16:uniqueId val="{00000008-A7C2-479A-85EF-E91476E5FACF}"/>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radarChart>
        <c:radarStyle val="marker"/>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Sheet1!$A$2:$A$6</c:f>
              <c:strCache>
                <c:ptCount val="5"/>
                <c:pt idx="0">
                  <c:v>Sales 1</c:v>
                </c:pt>
                <c:pt idx="1">
                  <c:v>Sales 2</c:v>
                </c:pt>
                <c:pt idx="2">
                  <c:v>Sales 3</c:v>
                </c:pt>
                <c:pt idx="3">
                  <c:v>Sales 4</c:v>
                </c:pt>
                <c:pt idx="4">
                  <c:v>Sales 5</c:v>
                </c:pt>
              </c:strCache>
            </c:strRef>
          </c:cat>
          <c:val>
            <c:numRef>
              <c:f>Sheet1!$B$2:$B$6</c:f>
              <c:numCache>
                <c:formatCode>General</c:formatCode>
                <c:ptCount val="5"/>
                <c:pt idx="0">
                  <c:v>32</c:v>
                </c:pt>
                <c:pt idx="1">
                  <c:v>32</c:v>
                </c:pt>
                <c:pt idx="2">
                  <c:v>28</c:v>
                </c:pt>
                <c:pt idx="3">
                  <c:v>12</c:v>
                </c:pt>
                <c:pt idx="4">
                  <c:v>15</c:v>
                </c:pt>
              </c:numCache>
            </c:numRef>
          </c:val>
          <c:extLst xmlns:c16r2="http://schemas.microsoft.com/office/drawing/2015/06/chart">
            <c:ext xmlns:c16="http://schemas.microsoft.com/office/drawing/2014/chart" uri="{C3380CC4-5D6E-409C-BE32-E72D297353CC}">
              <c16:uniqueId val="{00000000-7A31-409A-A92D-9A218440DE22}"/>
            </c:ext>
          </c:extLst>
        </c:ser>
        <c:ser>
          <c:idx val="1"/>
          <c:order val="1"/>
          <c:tx>
            <c:strRef>
              <c:f>Sheet1!$C$1</c:f>
              <c:strCache>
                <c:ptCount val="1"/>
                <c:pt idx="0">
                  <c:v>Series 12</c:v>
                </c:pt>
              </c:strCache>
            </c:strRef>
          </c:tx>
          <c:spPr>
            <a:ln w="28575" cap="rnd">
              <a:solidFill>
                <a:schemeClr val="accent3"/>
              </a:solidFill>
              <a:round/>
            </a:ln>
            <a:effectLst/>
          </c:spPr>
          <c:marker>
            <c:symbol val="none"/>
          </c:marker>
          <c:cat>
            <c:strRef>
              <c:f>Sheet1!$A$2:$A$6</c:f>
              <c:strCache>
                <c:ptCount val="5"/>
                <c:pt idx="0">
                  <c:v>Sales 1</c:v>
                </c:pt>
                <c:pt idx="1">
                  <c:v>Sales 2</c:v>
                </c:pt>
                <c:pt idx="2">
                  <c:v>Sales 3</c:v>
                </c:pt>
                <c:pt idx="3">
                  <c:v>Sales 4</c:v>
                </c:pt>
                <c:pt idx="4">
                  <c:v>Sales 5</c:v>
                </c:pt>
              </c:strCache>
            </c:strRef>
          </c:cat>
          <c:val>
            <c:numRef>
              <c:f>Sheet1!$C$2:$C$6</c:f>
              <c:numCache>
                <c:formatCode>General</c:formatCode>
                <c:ptCount val="5"/>
                <c:pt idx="0">
                  <c:v>25</c:v>
                </c:pt>
                <c:pt idx="1">
                  <c:v>35</c:v>
                </c:pt>
                <c:pt idx="2">
                  <c:v>20</c:v>
                </c:pt>
                <c:pt idx="3">
                  <c:v>30</c:v>
                </c:pt>
                <c:pt idx="4">
                  <c:v>26</c:v>
                </c:pt>
              </c:numCache>
            </c:numRef>
          </c:val>
          <c:extLst xmlns:c16r2="http://schemas.microsoft.com/office/drawing/2015/06/chart">
            <c:ext xmlns:c16="http://schemas.microsoft.com/office/drawing/2014/chart" uri="{C3380CC4-5D6E-409C-BE32-E72D297353CC}">
              <c16:uniqueId val="{00000001-7A31-409A-A92D-9A218440DE22}"/>
            </c:ext>
          </c:extLst>
        </c:ser>
        <c:ser>
          <c:idx val="2"/>
          <c:order val="2"/>
          <c:tx>
            <c:strRef>
              <c:f>Sheet1!$D$1</c:f>
              <c:strCache>
                <c:ptCount val="1"/>
                <c:pt idx="0">
                  <c:v>Series 13</c:v>
                </c:pt>
              </c:strCache>
            </c:strRef>
          </c:tx>
          <c:spPr>
            <a:ln w="28575" cap="rnd">
              <a:solidFill>
                <a:schemeClr val="accent5"/>
              </a:solidFill>
              <a:round/>
            </a:ln>
            <a:effectLst/>
          </c:spPr>
          <c:marker>
            <c:symbol val="none"/>
          </c:marker>
          <c:cat>
            <c:strRef>
              <c:f>Sheet1!$A$2:$A$6</c:f>
              <c:strCache>
                <c:ptCount val="5"/>
                <c:pt idx="0">
                  <c:v>Sales 1</c:v>
                </c:pt>
                <c:pt idx="1">
                  <c:v>Sales 2</c:v>
                </c:pt>
                <c:pt idx="2">
                  <c:v>Sales 3</c:v>
                </c:pt>
                <c:pt idx="3">
                  <c:v>Sales 4</c:v>
                </c:pt>
                <c:pt idx="4">
                  <c:v>Sales 5</c:v>
                </c:pt>
              </c:strCache>
            </c:strRef>
          </c:cat>
          <c:val>
            <c:numRef>
              <c:f>Sheet1!$D$2:$D$6</c:f>
              <c:numCache>
                <c:formatCode>General</c:formatCode>
                <c:ptCount val="5"/>
                <c:pt idx="0">
                  <c:v>15</c:v>
                </c:pt>
                <c:pt idx="1">
                  <c:v>23</c:v>
                </c:pt>
                <c:pt idx="2">
                  <c:v>60</c:v>
                </c:pt>
                <c:pt idx="3">
                  <c:v>48</c:v>
                </c:pt>
                <c:pt idx="4">
                  <c:v>52</c:v>
                </c:pt>
              </c:numCache>
            </c:numRef>
          </c:val>
          <c:extLst xmlns:c16r2="http://schemas.microsoft.com/office/drawing/2015/06/chart">
            <c:ext xmlns:c16="http://schemas.microsoft.com/office/drawing/2014/chart" uri="{C3380CC4-5D6E-409C-BE32-E72D297353CC}">
              <c16:uniqueId val="{00000002-7A31-409A-A92D-9A218440DE22}"/>
            </c:ext>
          </c:extLst>
        </c:ser>
        <c:ser>
          <c:idx val="3"/>
          <c:order val="3"/>
          <c:tx>
            <c:strRef>
              <c:f>Sheet1!$E$1</c:f>
              <c:strCache>
                <c:ptCount val="1"/>
                <c:pt idx="0">
                  <c:v>Series 2</c:v>
                </c:pt>
              </c:strCache>
            </c:strRef>
          </c:tx>
          <c:spPr>
            <a:ln w="28575" cap="rnd">
              <a:solidFill>
                <a:schemeClr val="accent4"/>
              </a:solidFill>
              <a:round/>
            </a:ln>
            <a:effectLst/>
          </c:spPr>
          <c:marker>
            <c:symbol val="none"/>
          </c:marker>
          <c:cat>
            <c:strRef>
              <c:f>Sheet1!$A$2:$A$6</c:f>
              <c:strCache>
                <c:ptCount val="5"/>
                <c:pt idx="0">
                  <c:v>Sales 1</c:v>
                </c:pt>
                <c:pt idx="1">
                  <c:v>Sales 2</c:v>
                </c:pt>
                <c:pt idx="2">
                  <c:v>Sales 3</c:v>
                </c:pt>
                <c:pt idx="3">
                  <c:v>Sales 4</c:v>
                </c:pt>
                <c:pt idx="4">
                  <c:v>Sales 5</c:v>
                </c:pt>
              </c:strCache>
            </c:strRef>
          </c:cat>
          <c:val>
            <c:numRef>
              <c:f>Sheet1!$E$2:$E$6</c:f>
              <c:numCache>
                <c:formatCode>General</c:formatCode>
                <c:ptCount val="5"/>
                <c:pt idx="0">
                  <c:v>12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3-7A31-409A-A92D-9A218440DE22}"/>
            </c:ext>
          </c:extLst>
        </c:ser>
        <c:dLbls>
          <c:showLegendKey val="0"/>
          <c:showVal val="0"/>
          <c:showCatName val="0"/>
          <c:showSerName val="0"/>
          <c:showPercent val="0"/>
          <c:showBubbleSize val="0"/>
        </c:dLbls>
        <c:axId val="-1339698192"/>
        <c:axId val="-1339704720"/>
      </c:radarChart>
      <c:catAx>
        <c:axId val="-1339698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339704720"/>
        <c:crosses val="autoZero"/>
        <c:auto val="1"/>
        <c:lblAlgn val="ctr"/>
        <c:lblOffset val="100"/>
        <c:noMultiLvlLbl val="0"/>
      </c:catAx>
      <c:valAx>
        <c:axId val="-13397047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33969819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spPr>
              <a:solidFill>
                <a:schemeClr val="accent1"/>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extLst xmlns:c16r2="http://schemas.microsoft.com/office/drawing/2015/06/chart">
              <c:ext xmlns:c16="http://schemas.microsoft.com/office/drawing/2014/chart" uri="{C3380CC4-5D6E-409C-BE32-E72D297353CC}">
                <c16:uniqueId val="{00000001-A6E9-4AFE-B19C-63E7DB07BF43}"/>
              </c:ext>
            </c:extLst>
          </c:dPt>
          <c:dPt>
            <c:idx val="1"/>
            <c:bubble3D val="0"/>
            <c:spPr>
              <a:solidFill>
                <a:schemeClr val="accent2"/>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extLst xmlns:c16r2="http://schemas.microsoft.com/office/drawing/2015/06/chart">
              <c:ext xmlns:c16="http://schemas.microsoft.com/office/drawing/2014/chart" uri="{C3380CC4-5D6E-409C-BE32-E72D297353CC}">
                <c16:uniqueId val="{00000003-A6E9-4AFE-B19C-63E7DB07BF43}"/>
              </c:ext>
            </c:extLst>
          </c:dPt>
          <c:dPt>
            <c:idx val="2"/>
            <c:bubble3D val="0"/>
            <c:spPr>
              <a:solidFill>
                <a:schemeClr val="accent5"/>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extLst xmlns:c16r2="http://schemas.microsoft.com/office/drawing/2015/06/chart">
              <c:ext xmlns:c16="http://schemas.microsoft.com/office/drawing/2014/chart" uri="{C3380CC4-5D6E-409C-BE32-E72D297353CC}">
                <c16:uniqueId val="{00000005-A6E9-4AFE-B19C-63E7DB07BF43}"/>
              </c:ext>
            </c:extLst>
          </c:dPt>
          <c:dPt>
            <c:idx val="3"/>
            <c:bubble3D val="0"/>
            <c:spPr>
              <a:solidFill>
                <a:schemeClr val="accent4"/>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extLst xmlns:c16r2="http://schemas.microsoft.com/office/drawing/2015/06/chart">
              <c:ext xmlns:c16="http://schemas.microsoft.com/office/drawing/2014/chart" uri="{C3380CC4-5D6E-409C-BE32-E72D297353CC}">
                <c16:uniqueId val="{00000007-A6E9-4AFE-B19C-63E7DB07BF43}"/>
              </c:ext>
            </c:extLst>
          </c:dPt>
          <c:dLbls>
            <c:dLbl>
              <c:idx val="0"/>
              <c:spPr>
                <a:solidFill>
                  <a:prstClr val="white"/>
                </a:solidFill>
                <a:ln>
                  <a:solidFill>
                    <a:srgbClr val="FFFFFF">
                      <a:lumMod val="65000"/>
                    </a:srgb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bg2">
                          <a:lumMod val="50000"/>
                        </a:schemeClr>
                      </a:solidFill>
                      <a:latin typeface="+mn-lt"/>
                      <a:ea typeface="+mn-ea"/>
                      <a:cs typeface="+mn-cs"/>
                    </a:defRPr>
                  </a:pPr>
                  <a:endParaRPr lang="zh-CN"/>
                </a:p>
              </c:txPr>
              <c:dLblPos val="outEnd"/>
              <c:showLegendKey val="0"/>
              <c:showVal val="0"/>
              <c:showCatName val="1"/>
              <c:showSerName val="0"/>
              <c:showPercent val="1"/>
              <c:showBubbleSize val="0"/>
              <c:extLst xmlns:c16r2="http://schemas.microsoft.com/office/drawing/2015/06/chart">
                <c:ext xmlns:c16="http://schemas.microsoft.com/office/drawing/2014/chart" uri="{C3380CC4-5D6E-409C-BE32-E72D297353CC}">
                  <c16:uniqueId val="{00000001-A6E9-4AFE-B19C-63E7DB07BF43}"/>
                </c:ext>
                <c:ext xmlns:c15="http://schemas.microsoft.com/office/drawing/2012/chart" uri="{CE6537A1-D6FC-4f65-9D91-7224C49458BB}">
                  <c15:spPr xmlns:c15="http://schemas.microsoft.com/office/drawing/2012/chart">
                    <a:prstGeom prst="wedgeRectCallout">
                      <a:avLst/>
                    </a:prstGeom>
                    <a:noFill/>
                    <a:ln>
                      <a:noFill/>
                    </a:ln>
                  </c15:spPr>
                </c:ext>
              </c:extLst>
            </c:dLbl>
            <c:dLbl>
              <c:idx val="1"/>
              <c:spPr>
                <a:solidFill>
                  <a:prstClr val="white"/>
                </a:solidFill>
                <a:ln>
                  <a:solidFill>
                    <a:srgbClr val="FFFFFF">
                      <a:lumMod val="65000"/>
                    </a:srgb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bg2">
                          <a:lumMod val="50000"/>
                        </a:schemeClr>
                      </a:solidFill>
                      <a:latin typeface="+mn-lt"/>
                      <a:ea typeface="+mn-ea"/>
                      <a:cs typeface="+mn-cs"/>
                    </a:defRPr>
                  </a:pPr>
                  <a:endParaRPr lang="zh-CN"/>
                </a:p>
              </c:txPr>
              <c:dLblPos val="outEnd"/>
              <c:showLegendKey val="0"/>
              <c:showVal val="0"/>
              <c:showCatName val="1"/>
              <c:showSerName val="0"/>
              <c:showPercent val="1"/>
              <c:showBubbleSize val="0"/>
              <c:extLst xmlns:c16r2="http://schemas.microsoft.com/office/drawing/2015/06/chart">
                <c:ext xmlns:c16="http://schemas.microsoft.com/office/drawing/2014/chart" uri="{C3380CC4-5D6E-409C-BE32-E72D297353CC}">
                  <c16:uniqueId val="{00000003-A6E9-4AFE-B19C-63E7DB07BF43}"/>
                </c:ext>
                <c:ext xmlns:c15="http://schemas.microsoft.com/office/drawing/2012/chart" uri="{CE6537A1-D6FC-4f65-9D91-7224C49458BB}">
                  <c15:spPr xmlns:c15="http://schemas.microsoft.com/office/drawing/2012/chart">
                    <a:prstGeom prst="wedgeRectCallout">
                      <a:avLst/>
                    </a:prstGeom>
                    <a:noFill/>
                    <a:ln>
                      <a:noFill/>
                    </a:ln>
                  </c15:spPr>
                </c:ext>
              </c:extLst>
            </c:dLbl>
            <c:dLbl>
              <c:idx val="2"/>
              <c:spPr>
                <a:solidFill>
                  <a:prstClr val="white"/>
                </a:solidFill>
                <a:ln>
                  <a:solidFill>
                    <a:srgbClr val="FFFFFF">
                      <a:lumMod val="65000"/>
                    </a:srgb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bg2">
                          <a:lumMod val="50000"/>
                        </a:schemeClr>
                      </a:solidFill>
                      <a:latin typeface="+mn-lt"/>
                      <a:ea typeface="+mn-ea"/>
                      <a:cs typeface="+mn-cs"/>
                    </a:defRPr>
                  </a:pPr>
                  <a:endParaRPr lang="zh-CN"/>
                </a:p>
              </c:txPr>
              <c:dLblPos val="outEnd"/>
              <c:showLegendKey val="0"/>
              <c:showVal val="0"/>
              <c:showCatName val="1"/>
              <c:showSerName val="0"/>
              <c:showPercent val="1"/>
              <c:showBubbleSize val="0"/>
              <c:extLst xmlns:c16r2="http://schemas.microsoft.com/office/drawing/2015/06/chart">
                <c:ext xmlns:c16="http://schemas.microsoft.com/office/drawing/2014/chart" uri="{C3380CC4-5D6E-409C-BE32-E72D297353CC}">
                  <c16:uniqueId val="{00000005-A6E9-4AFE-B19C-63E7DB07BF43}"/>
                </c:ext>
                <c:ext xmlns:c15="http://schemas.microsoft.com/office/drawing/2012/chart" uri="{CE6537A1-D6FC-4f65-9D91-7224C49458BB}">
                  <c15:spPr xmlns:c15="http://schemas.microsoft.com/office/drawing/2012/chart">
                    <a:prstGeom prst="wedgeRectCallout">
                      <a:avLst/>
                    </a:prstGeom>
                    <a:noFill/>
                    <a:ln>
                      <a:noFill/>
                    </a:ln>
                  </c15:spPr>
                </c:ext>
              </c:extLst>
            </c:dLbl>
            <c:dLbl>
              <c:idx val="3"/>
              <c:spPr>
                <a:solidFill>
                  <a:prstClr val="white"/>
                </a:solidFill>
                <a:ln>
                  <a:solidFill>
                    <a:srgbClr val="FFFFFF">
                      <a:lumMod val="65000"/>
                    </a:srgb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bg2">
                          <a:lumMod val="50000"/>
                        </a:schemeClr>
                      </a:solidFill>
                      <a:latin typeface="+mn-lt"/>
                      <a:ea typeface="+mn-ea"/>
                      <a:cs typeface="+mn-cs"/>
                    </a:defRPr>
                  </a:pPr>
                  <a:endParaRPr lang="zh-CN"/>
                </a:p>
              </c:txPr>
              <c:dLblPos val="outEnd"/>
              <c:showLegendKey val="0"/>
              <c:showVal val="0"/>
              <c:showCatName val="1"/>
              <c:showSerName val="0"/>
              <c:showPercent val="1"/>
              <c:showBubbleSize val="0"/>
              <c:extLst xmlns:c16r2="http://schemas.microsoft.com/office/drawing/2015/06/chart">
                <c:ext xmlns:c16="http://schemas.microsoft.com/office/drawing/2014/chart" uri="{C3380CC4-5D6E-409C-BE32-E72D297353CC}">
                  <c16:uniqueId val="{00000007-A6E9-4AFE-B19C-63E7DB07BF43}"/>
                </c:ext>
                <c:ext xmlns:c15="http://schemas.microsoft.com/office/drawing/2012/chart" uri="{CE6537A1-D6FC-4f65-9D91-7224C49458BB}">
                  <c15:spPr xmlns:c15="http://schemas.microsoft.com/office/drawing/2012/chart">
                    <a:prstGeom prst="wedgeRectCallout">
                      <a:avLst/>
                    </a:prstGeom>
                    <a:noFill/>
                    <a:ln>
                      <a:noFill/>
                    </a:ln>
                  </c15:spPr>
                </c:ext>
              </c:extLst>
            </c:dLbl>
            <c:spPr>
              <a:solidFill>
                <a:prstClr val="white"/>
              </a:solidFill>
              <a:ln>
                <a:solidFill>
                  <a:schemeClr val="bg2">
                    <a:lumMod val="65000"/>
                  </a:scheme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bg2">
                        <a:lumMod val="50000"/>
                      </a:schemeClr>
                    </a:solidFill>
                    <a:latin typeface="+mn-lt"/>
                    <a:ea typeface="+mn-ea"/>
                    <a:cs typeface="+mn-cs"/>
                  </a:defRPr>
                </a:pPr>
                <a:endParaRPr lang="zh-CN"/>
              </a:p>
            </c:txPr>
            <c:dLblPos val="outEnd"/>
            <c:showLegendKey val="0"/>
            <c:showVal val="0"/>
            <c:showCatName val="1"/>
            <c:showSerName val="0"/>
            <c:showPercent val="1"/>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Sheet1!$A$2:$A$5</c:f>
              <c:strCache>
                <c:ptCount val="4"/>
                <c:pt idx="0">
                  <c:v>Sales 1</c:v>
                </c:pt>
                <c:pt idx="1">
                  <c:v>Sales 2</c:v>
                </c:pt>
                <c:pt idx="2">
                  <c:v>Sales 3</c:v>
                </c:pt>
                <c:pt idx="3">
                  <c:v>Sales 4</c:v>
                </c:pt>
              </c:strCache>
            </c:strRef>
          </c:cat>
          <c:val>
            <c:numRef>
              <c:f>Sheet1!$B$2:$B$5</c:f>
              <c:numCache>
                <c:formatCode>General</c:formatCode>
                <c:ptCount val="4"/>
                <c:pt idx="0">
                  <c:v>12</c:v>
                </c:pt>
                <c:pt idx="1">
                  <c:v>8</c:v>
                </c:pt>
                <c:pt idx="2">
                  <c:v>9</c:v>
                </c:pt>
                <c:pt idx="3">
                  <c:v>5</c:v>
                </c:pt>
              </c:numCache>
            </c:numRef>
          </c:val>
          <c:extLst xmlns:c16r2="http://schemas.microsoft.com/office/drawing/2015/06/chart">
            <c:ext xmlns:c16="http://schemas.microsoft.com/office/drawing/2014/chart" uri="{C3380CC4-5D6E-409C-BE32-E72D297353CC}">
              <c16:uniqueId val="{00000008-A6E9-4AFE-B19C-63E7DB07BF43}"/>
            </c:ext>
          </c:extLst>
        </c:ser>
        <c:dLbls>
          <c:showLegendKey val="0"/>
          <c:showVal val="0"/>
          <c:showCatName val="0"/>
          <c:showSerName val="0"/>
          <c:showPercent val="0"/>
          <c:showBubbleSize val="0"/>
          <c:showLeaderLines val="0"/>
        </c:dLbls>
      </c:pie3DChart>
      <c:spPr>
        <a:noFill/>
        <a:ln>
          <a:noFill/>
        </a:ln>
        <a:effectLst/>
      </c:spPr>
    </c:plotArea>
    <c:plotVisOnly val="1"/>
    <c:dispBlanksAs val="zero"/>
    <c:showDLblsOverMax val="0"/>
  </c:chart>
  <c:spPr>
    <a:noFill/>
    <a:ln>
      <a:noFill/>
    </a:ln>
    <a:effectLst/>
  </c:spPr>
  <c:txPr>
    <a:bodyPr/>
    <a:lstStyle/>
    <a:p>
      <a:pPr algn="just">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areaChart>
        <c:grouping val="standard"/>
        <c:varyColors val="0"/>
        <c:ser>
          <c:idx val="0"/>
          <c:order val="0"/>
          <c:tx>
            <c:strRef>
              <c:f>Sheet1!$B$1</c:f>
              <c:strCache>
                <c:ptCount val="1"/>
                <c:pt idx="0">
                  <c:v>Category A</c:v>
                </c:pt>
              </c:strCache>
            </c:strRef>
          </c:tx>
          <c:spPr>
            <a:gradFill flip="none" rotWithShape="1">
              <a:gsLst>
                <a:gs pos="0">
                  <a:schemeClr val="accent2">
                    <a:alpha val="0"/>
                  </a:schemeClr>
                </a:gs>
                <a:gs pos="100000">
                  <a:schemeClr val="accent2">
                    <a:alpha val="53000"/>
                  </a:schemeClr>
                </a:gs>
              </a:gsLst>
              <a:lin ang="16200000" scaled="0"/>
              <a:tileRect/>
            </a:gradFill>
          </c:spP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Sheet1!$B$2:$B$30</c:f>
              <c:numCache>
                <c:formatCode>General</c:formatCode>
                <c:ptCount val="29"/>
                <c:pt idx="0">
                  <c:v>5</c:v>
                </c:pt>
                <c:pt idx="1">
                  <c:v>5</c:v>
                </c:pt>
                <c:pt idx="2">
                  <c:v>8</c:v>
                </c:pt>
                <c:pt idx="3">
                  <c:v>5</c:v>
                </c:pt>
                <c:pt idx="4">
                  <c:v>9</c:v>
                </c:pt>
                <c:pt idx="5">
                  <c:v>14</c:v>
                </c:pt>
                <c:pt idx="6">
                  <c:v>11</c:v>
                </c:pt>
                <c:pt idx="7">
                  <c:v>16</c:v>
                </c:pt>
                <c:pt idx="8">
                  <c:v>14</c:v>
                </c:pt>
                <c:pt idx="9">
                  <c:v>11</c:v>
                </c:pt>
                <c:pt idx="10">
                  <c:v>7</c:v>
                </c:pt>
                <c:pt idx="11">
                  <c:v>14</c:v>
                </c:pt>
                <c:pt idx="12">
                  <c:v>20</c:v>
                </c:pt>
                <c:pt idx="13">
                  <c:v>22</c:v>
                </c:pt>
                <c:pt idx="14">
                  <c:v>28</c:v>
                </c:pt>
                <c:pt idx="15">
                  <c:v>33</c:v>
                </c:pt>
                <c:pt idx="16">
                  <c:v>56</c:v>
                </c:pt>
                <c:pt idx="17">
                  <c:v>144</c:v>
                </c:pt>
                <c:pt idx="18">
                  <c:v>134</c:v>
                </c:pt>
                <c:pt idx="19">
                  <c:v>104</c:v>
                </c:pt>
                <c:pt idx="20">
                  <c:v>110</c:v>
                </c:pt>
                <c:pt idx="21">
                  <c:v>60</c:v>
                </c:pt>
                <c:pt idx="22">
                  <c:v>45</c:v>
                </c:pt>
                <c:pt idx="23">
                  <c:v>50</c:v>
                </c:pt>
                <c:pt idx="24">
                  <c:v>40</c:v>
                </c:pt>
                <c:pt idx="25">
                  <c:v>22</c:v>
                </c:pt>
                <c:pt idx="26">
                  <c:v>12</c:v>
                </c:pt>
                <c:pt idx="27">
                  <c:v>8</c:v>
                </c:pt>
                <c:pt idx="28">
                  <c:v>10</c:v>
                </c:pt>
              </c:numCache>
            </c:numRef>
          </c:val>
          <c:extLst xmlns:c16r2="http://schemas.microsoft.com/office/drawing/2015/06/chart">
            <c:ext xmlns:c16="http://schemas.microsoft.com/office/drawing/2014/chart" uri="{C3380CC4-5D6E-409C-BE32-E72D297353CC}">
              <c16:uniqueId val="{00000000-1114-4A36-B3BC-37B882B3C340}"/>
            </c:ext>
          </c:extLst>
        </c:ser>
        <c:ser>
          <c:idx val="3"/>
          <c:order val="3"/>
          <c:tx>
            <c:strRef>
              <c:f>Sheet1!$E$1</c:f>
              <c:strCache>
                <c:ptCount val="1"/>
                <c:pt idx="0">
                  <c:v>Category B Fill</c:v>
                </c:pt>
              </c:strCache>
            </c:strRef>
          </c:tx>
          <c:spPr>
            <a:gradFill flip="none" rotWithShape="1">
              <a:gsLst>
                <a:gs pos="0">
                  <a:schemeClr val="accent1">
                    <a:alpha val="0"/>
                  </a:schemeClr>
                </a:gs>
                <a:gs pos="100000">
                  <a:schemeClr val="accent1">
                    <a:alpha val="45000"/>
                  </a:schemeClr>
                </a:gs>
              </a:gsLst>
              <a:lin ang="16200000" scaled="0"/>
              <a:tileRect/>
            </a:gradFill>
          </c:spP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Sheet1!$E$2:$E$30</c:f>
              <c:numCache>
                <c:formatCode>General</c:formatCode>
                <c:ptCount val="29"/>
                <c:pt idx="0">
                  <c:v>10</c:v>
                </c:pt>
                <c:pt idx="1">
                  <c:v>2</c:v>
                </c:pt>
                <c:pt idx="2">
                  <c:v>2</c:v>
                </c:pt>
                <c:pt idx="3">
                  <c:v>8</c:v>
                </c:pt>
                <c:pt idx="4">
                  <c:v>13</c:v>
                </c:pt>
                <c:pt idx="5">
                  <c:v>20</c:v>
                </c:pt>
                <c:pt idx="6">
                  <c:v>19</c:v>
                </c:pt>
                <c:pt idx="7">
                  <c:v>34</c:v>
                </c:pt>
                <c:pt idx="8">
                  <c:v>12</c:v>
                </c:pt>
                <c:pt idx="9">
                  <c:v>40</c:v>
                </c:pt>
                <c:pt idx="10">
                  <c:v>22</c:v>
                </c:pt>
                <c:pt idx="11">
                  <c:v>35</c:v>
                </c:pt>
                <c:pt idx="12">
                  <c:v>35</c:v>
                </c:pt>
                <c:pt idx="13">
                  <c:v>30</c:v>
                </c:pt>
                <c:pt idx="14">
                  <c:v>33</c:v>
                </c:pt>
                <c:pt idx="15">
                  <c:v>40</c:v>
                </c:pt>
                <c:pt idx="16">
                  <c:v>80</c:v>
                </c:pt>
                <c:pt idx="17">
                  <c:v>105</c:v>
                </c:pt>
                <c:pt idx="18">
                  <c:v>80</c:v>
                </c:pt>
                <c:pt idx="19">
                  <c:v>70</c:v>
                </c:pt>
                <c:pt idx="20">
                  <c:v>40</c:v>
                </c:pt>
                <c:pt idx="21">
                  <c:v>30</c:v>
                </c:pt>
                <c:pt idx="22">
                  <c:v>35</c:v>
                </c:pt>
                <c:pt idx="23">
                  <c:v>39</c:v>
                </c:pt>
                <c:pt idx="24">
                  <c:v>37</c:v>
                </c:pt>
                <c:pt idx="25">
                  <c:v>45</c:v>
                </c:pt>
                <c:pt idx="26">
                  <c:v>30</c:v>
                </c:pt>
                <c:pt idx="27">
                  <c:v>25</c:v>
                </c:pt>
                <c:pt idx="28">
                  <c:v>20</c:v>
                </c:pt>
              </c:numCache>
            </c:numRef>
          </c:val>
          <c:extLst xmlns:c16r2="http://schemas.microsoft.com/office/drawing/2015/06/chart">
            <c:ext xmlns:c16="http://schemas.microsoft.com/office/drawing/2014/chart" uri="{C3380CC4-5D6E-409C-BE32-E72D297353CC}">
              <c16:uniqueId val="{00000001-1114-4A36-B3BC-37B882B3C340}"/>
            </c:ext>
          </c:extLst>
        </c:ser>
        <c:dLbls>
          <c:showLegendKey val="0"/>
          <c:showVal val="0"/>
          <c:showCatName val="0"/>
          <c:showSerName val="0"/>
          <c:showPercent val="0"/>
          <c:showBubbleSize val="0"/>
        </c:dLbls>
        <c:axId val="-1339700912"/>
        <c:axId val="-1339709072"/>
      </c:areaChart>
      <c:lineChart>
        <c:grouping val="standard"/>
        <c:varyColors val="0"/>
        <c:ser>
          <c:idx val="1"/>
          <c:order val="1"/>
          <c:tx>
            <c:strRef>
              <c:f>Sheet1!$C$1</c:f>
              <c:strCache>
                <c:ptCount val="1"/>
                <c:pt idx="0">
                  <c:v>Category A Fill</c:v>
                </c:pt>
              </c:strCache>
            </c:strRef>
          </c:tx>
          <c:spPr>
            <a:ln w="6350">
              <a:solidFill>
                <a:schemeClr val="accent2"/>
              </a:solidFill>
            </a:ln>
          </c:spPr>
          <c:marker>
            <c:symbol val="circle"/>
            <c:size val="5"/>
            <c:spPr>
              <a:solidFill>
                <a:schemeClr val="accent2"/>
              </a:solidFill>
              <a:ln w="3175">
                <a:noFill/>
              </a:ln>
            </c:spPr>
          </c:marke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Sheet1!$C$2:$C$30</c:f>
              <c:numCache>
                <c:formatCode>General</c:formatCode>
                <c:ptCount val="29"/>
                <c:pt idx="0">
                  <c:v>5</c:v>
                </c:pt>
                <c:pt idx="1">
                  <c:v>5</c:v>
                </c:pt>
                <c:pt idx="2">
                  <c:v>8</c:v>
                </c:pt>
                <c:pt idx="3">
                  <c:v>5</c:v>
                </c:pt>
                <c:pt idx="4">
                  <c:v>9</c:v>
                </c:pt>
                <c:pt idx="5">
                  <c:v>14</c:v>
                </c:pt>
                <c:pt idx="6">
                  <c:v>11</c:v>
                </c:pt>
                <c:pt idx="7">
                  <c:v>16</c:v>
                </c:pt>
                <c:pt idx="8">
                  <c:v>14</c:v>
                </c:pt>
                <c:pt idx="9">
                  <c:v>11</c:v>
                </c:pt>
                <c:pt idx="10">
                  <c:v>7</c:v>
                </c:pt>
                <c:pt idx="11">
                  <c:v>14</c:v>
                </c:pt>
                <c:pt idx="12">
                  <c:v>20</c:v>
                </c:pt>
                <c:pt idx="13">
                  <c:v>22</c:v>
                </c:pt>
                <c:pt idx="14">
                  <c:v>28</c:v>
                </c:pt>
                <c:pt idx="15">
                  <c:v>33</c:v>
                </c:pt>
                <c:pt idx="16">
                  <c:v>56</c:v>
                </c:pt>
                <c:pt idx="17">
                  <c:v>144</c:v>
                </c:pt>
                <c:pt idx="18">
                  <c:v>134</c:v>
                </c:pt>
                <c:pt idx="19">
                  <c:v>104</c:v>
                </c:pt>
                <c:pt idx="20">
                  <c:v>110</c:v>
                </c:pt>
                <c:pt idx="21">
                  <c:v>60</c:v>
                </c:pt>
                <c:pt idx="22">
                  <c:v>45</c:v>
                </c:pt>
                <c:pt idx="23">
                  <c:v>50</c:v>
                </c:pt>
                <c:pt idx="24">
                  <c:v>40</c:v>
                </c:pt>
                <c:pt idx="25">
                  <c:v>22</c:v>
                </c:pt>
                <c:pt idx="26">
                  <c:v>12</c:v>
                </c:pt>
                <c:pt idx="27">
                  <c:v>8</c:v>
                </c:pt>
                <c:pt idx="28">
                  <c:v>10</c:v>
                </c:pt>
              </c:numCache>
            </c:numRef>
          </c:val>
          <c:smooth val="0"/>
          <c:extLst xmlns:c16r2="http://schemas.microsoft.com/office/drawing/2015/06/chart">
            <c:ext xmlns:c16="http://schemas.microsoft.com/office/drawing/2014/chart" uri="{C3380CC4-5D6E-409C-BE32-E72D297353CC}">
              <c16:uniqueId val="{00000002-1114-4A36-B3BC-37B882B3C340}"/>
            </c:ext>
          </c:extLst>
        </c:ser>
        <c:ser>
          <c:idx val="2"/>
          <c:order val="2"/>
          <c:tx>
            <c:strRef>
              <c:f>Sheet1!$D$1</c:f>
              <c:strCache>
                <c:ptCount val="1"/>
                <c:pt idx="0">
                  <c:v>Category B</c:v>
                </c:pt>
              </c:strCache>
            </c:strRef>
          </c:tx>
          <c:spPr>
            <a:ln w="6350">
              <a:solidFill>
                <a:schemeClr val="accent1"/>
              </a:solidFill>
            </a:ln>
          </c:spPr>
          <c:marker>
            <c:symbol val="circle"/>
            <c:size val="4"/>
          </c:marke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Sheet1!$D$2:$D$30</c:f>
              <c:numCache>
                <c:formatCode>General</c:formatCode>
                <c:ptCount val="29"/>
                <c:pt idx="0">
                  <c:v>10</c:v>
                </c:pt>
                <c:pt idx="1">
                  <c:v>2</c:v>
                </c:pt>
                <c:pt idx="2">
                  <c:v>2</c:v>
                </c:pt>
                <c:pt idx="3">
                  <c:v>8</c:v>
                </c:pt>
                <c:pt idx="4">
                  <c:v>13</c:v>
                </c:pt>
                <c:pt idx="5">
                  <c:v>20</c:v>
                </c:pt>
                <c:pt idx="6">
                  <c:v>19</c:v>
                </c:pt>
                <c:pt idx="7">
                  <c:v>34</c:v>
                </c:pt>
                <c:pt idx="8">
                  <c:v>12</c:v>
                </c:pt>
                <c:pt idx="9">
                  <c:v>40</c:v>
                </c:pt>
                <c:pt idx="10">
                  <c:v>22</c:v>
                </c:pt>
                <c:pt idx="11">
                  <c:v>35</c:v>
                </c:pt>
                <c:pt idx="12">
                  <c:v>35</c:v>
                </c:pt>
                <c:pt idx="13">
                  <c:v>30</c:v>
                </c:pt>
                <c:pt idx="14">
                  <c:v>33</c:v>
                </c:pt>
                <c:pt idx="15">
                  <c:v>40</c:v>
                </c:pt>
                <c:pt idx="16">
                  <c:v>80</c:v>
                </c:pt>
                <c:pt idx="17">
                  <c:v>105</c:v>
                </c:pt>
                <c:pt idx="18">
                  <c:v>80</c:v>
                </c:pt>
                <c:pt idx="19">
                  <c:v>70</c:v>
                </c:pt>
                <c:pt idx="20">
                  <c:v>40</c:v>
                </c:pt>
                <c:pt idx="21">
                  <c:v>30</c:v>
                </c:pt>
                <c:pt idx="22">
                  <c:v>35</c:v>
                </c:pt>
                <c:pt idx="23">
                  <c:v>39</c:v>
                </c:pt>
                <c:pt idx="24">
                  <c:v>37</c:v>
                </c:pt>
                <c:pt idx="25">
                  <c:v>45</c:v>
                </c:pt>
                <c:pt idx="26">
                  <c:v>30</c:v>
                </c:pt>
                <c:pt idx="27">
                  <c:v>25</c:v>
                </c:pt>
                <c:pt idx="28">
                  <c:v>20</c:v>
                </c:pt>
              </c:numCache>
            </c:numRef>
          </c:val>
          <c:smooth val="0"/>
          <c:extLst xmlns:c16r2="http://schemas.microsoft.com/office/drawing/2015/06/chart">
            <c:ext xmlns:c16="http://schemas.microsoft.com/office/drawing/2014/chart" uri="{C3380CC4-5D6E-409C-BE32-E72D297353CC}">
              <c16:uniqueId val="{00000003-1114-4A36-B3BC-37B882B3C340}"/>
            </c:ext>
          </c:extLst>
        </c:ser>
        <c:dLbls>
          <c:showLegendKey val="0"/>
          <c:showVal val="0"/>
          <c:showCatName val="0"/>
          <c:showSerName val="0"/>
          <c:showPercent val="0"/>
          <c:showBubbleSize val="0"/>
        </c:dLbls>
        <c:marker val="1"/>
        <c:smooth val="0"/>
        <c:axId val="-1339700912"/>
        <c:axId val="-1339709072"/>
      </c:lineChart>
      <c:dateAx>
        <c:axId val="-1339700912"/>
        <c:scaling>
          <c:orientation val="minMax"/>
        </c:scaling>
        <c:delete val="1"/>
        <c:axPos val="b"/>
        <c:majorGridlines>
          <c:spPr>
            <a:ln w="6350">
              <a:solidFill>
                <a:schemeClr val="tx1">
                  <a:lumMod val="60000"/>
                  <a:lumOff val="40000"/>
                  <a:alpha val="50000"/>
                </a:schemeClr>
              </a:solidFill>
            </a:ln>
          </c:spPr>
        </c:majorGridlines>
        <c:numFmt formatCode="m/d/yyyy" sourceLinked="1"/>
        <c:majorTickMark val="none"/>
        <c:minorTickMark val="none"/>
        <c:tickLblPos val="nextTo"/>
        <c:crossAx val="-1339709072"/>
        <c:crosses val="autoZero"/>
        <c:auto val="1"/>
        <c:lblOffset val="100"/>
        <c:baseTimeUnit val="days"/>
        <c:majorUnit val="7"/>
        <c:majorTimeUnit val="days"/>
      </c:dateAx>
      <c:valAx>
        <c:axId val="-1339709072"/>
        <c:scaling>
          <c:orientation val="minMax"/>
          <c:max val="160"/>
        </c:scaling>
        <c:delete val="1"/>
        <c:axPos val="l"/>
        <c:majorGridlines>
          <c:spPr>
            <a:ln w="6350">
              <a:solidFill>
                <a:schemeClr val="tx1">
                  <a:lumMod val="60000"/>
                  <a:lumOff val="40000"/>
                  <a:alpha val="50000"/>
                </a:schemeClr>
              </a:solidFill>
            </a:ln>
          </c:spPr>
        </c:majorGridlines>
        <c:numFmt formatCode="General" sourceLinked="1"/>
        <c:majorTickMark val="none"/>
        <c:minorTickMark val="none"/>
        <c:tickLblPos val="nextTo"/>
        <c:crossAx val="-1339700912"/>
        <c:crosses val="autoZero"/>
        <c:crossBetween val="midCat"/>
        <c:majorUnit val="40"/>
      </c:valAx>
      <c:spPr>
        <a:noFill/>
        <a:ln>
          <a:noFill/>
        </a:ln>
      </c:spPr>
    </c:plotArea>
    <c:plotVisOnly val="1"/>
    <c:dispBlanksAs val="zero"/>
    <c:showDLblsOverMax val="0"/>
  </c:chart>
  <c:txPr>
    <a:bodyPr/>
    <a:lstStyle/>
    <a:p>
      <a:pPr>
        <a:defRPr sz="1200">
          <a:solidFill>
            <a:schemeClr val="bg1"/>
          </a:solidFill>
        </a:defRPr>
      </a:pPr>
      <a:endParaRPr lang="zh-CN"/>
    </a:p>
  </c:txPr>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1-71CB-4F24-BA82-4645DD934F19}"/>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71CB-4F24-BA82-4645DD934F19}"/>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5-71CB-4F24-BA82-4645DD934F19}"/>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7-71CB-4F24-BA82-4645DD934F19}"/>
              </c:ext>
            </c:extLst>
          </c:dPt>
          <c:dLbls>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zh-CN"/>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xmlns:c16r2="http://schemas.microsoft.com/office/drawing/2015/06/char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extLst xmlns:c16r2="http://schemas.microsoft.com/office/drawing/2015/06/chart">
            <c:ext xmlns:c16="http://schemas.microsoft.com/office/drawing/2014/chart" uri="{C3380CC4-5D6E-409C-BE32-E72D297353CC}">
              <c16:uniqueId val="{00000008-71CB-4F24-BA82-4645DD934F19}"/>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solidFill>
            <a:schemeClr val="bg2">
              <a:lumMod val="50000"/>
            </a:schemeClr>
          </a:solidFill>
        </a:defRPr>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1-3503-4E4D-9576-53712805E117}"/>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3503-4E4D-9576-53712805E117}"/>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5-3503-4E4D-9576-53712805E117}"/>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7-3503-4E4D-9576-53712805E117}"/>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2">
                        <a:lumMod val="50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xmlns:c16r2="http://schemas.microsoft.com/office/drawing/2015/06/char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extLst xmlns:c16r2="http://schemas.microsoft.com/office/drawing/2015/06/chart">
            <c:ext xmlns:c16="http://schemas.microsoft.com/office/drawing/2014/chart" uri="{C3380CC4-5D6E-409C-BE32-E72D297353CC}">
              <c16:uniqueId val="{00000008-3503-4E4D-9576-53712805E117}"/>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solidFill>
            <a:schemeClr val="bg2">
              <a:lumMod val="50000"/>
            </a:schemeClr>
          </a:solidFill>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spc="20" baseline="0"/>
  </cs:valueAxis>
  <cs:wall>
    <cs:lnRef idx="0"/>
    <cs:fillRef idx="0"/>
    <cs:effectRef idx="0"/>
    <cs:fontRef idx="minor">
      <a:schemeClr val="dk1"/>
    </cs:fontRef>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3.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4.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5.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cs:styleClr val="auto"/>
    </cs:fontRef>
    <cs:defRPr sz="133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33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9.xml><?xml version="1.0" encoding="utf-8"?>
<cs:chartStyle xmlns:cs="http://schemas.microsoft.com/office/drawing/2012/chartStyle" xmlns:a="http://schemas.openxmlformats.org/drawingml/2006/main" id="24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a:solidFill>
          <a:schemeClr val="tx1">
            <a:lumMod val="15000"/>
            <a:lumOff val="85000"/>
          </a:schemeClr>
        </a:solidFill>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19050" cap="rnd">
        <a:solidFill>
          <a:schemeClr val="phClr">
            <a:alpha val="60000"/>
          </a:schemeClr>
        </a:solidFill>
        <a:round/>
      </a:ln>
    </cs:spPr>
  </cs:dataPointLine>
  <cs:dataPointMarker>
    <cs:lnRef idx="0">
      <cs:styleClr val="auto"/>
    </cs:lnRef>
    <cs:fillRef idx="0">
      <cs:styleClr val="auto"/>
    </cs:fillRef>
    <cs:effectRef idx="0"/>
    <cs:fontRef idx="minor">
      <a:schemeClr val="dk1"/>
    </cs:fontRef>
    <cs:spPr>
      <a:solidFill>
        <a:schemeClr val="lt1"/>
      </a:solidFill>
      <a:ln w="38100">
        <a:solidFill>
          <a:schemeClr val="phClr">
            <a:alpha val="60000"/>
          </a:schemeClr>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15000"/>
            <a:lumOff val="8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a:solidFill>
          <a:schemeClr val="tx1">
            <a:lumMod val="15000"/>
            <a:lumOff val="85000"/>
          </a:schemeClr>
        </a:solidFill>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a:solidFill>
          <a:schemeClr val="tx1">
            <a:lumMod val="25000"/>
            <a:lumOff val="75000"/>
          </a:schemeClr>
        </a:solidFill>
      </a:ln>
    </cs:spPr>
    <cs:defRPr sz="1197" kern="1200" spc="20" baseline="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 csCatId="colorful" phldr="1"/>
      <dgm:spPr/>
      <dgm:t>
        <a:bodyPr/>
        <a:lstStyle/>
        <a:p>
          <a:endParaRPr lang="en-US"/>
        </a:p>
      </dgm:t>
    </dgm:pt>
    <dgm:pt modelId="{62F3A35F-EA2B-462C-89DA-224952DBD84B}">
      <dgm:prSet phldrT="[Text]" custT="1"/>
      <dgm:spPr>
        <a:solidFill>
          <a:schemeClr val="accent1"/>
        </a:solidFill>
        <a:ln>
          <a:noFill/>
        </a:ln>
      </dgm:spPr>
      <dgm:t>
        <a:bodyPr/>
        <a:lstStyle/>
        <a:p>
          <a:r>
            <a:rPr lang="en-US" sz="16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dirty="0">
            <a:solidFill>
              <a:schemeClr val="bg1"/>
            </a:solidFill>
          </a:endParaRPr>
        </a:p>
      </dgm:t>
    </dgm:pt>
    <dgm:pt modelId="{68C8E73F-A05A-4DC8-914A-C484D8568F55}" type="parTrans" cxnId="{78D5CF50-3633-4A11-9FE0-D306D94A091D}">
      <dgm:prSet/>
      <dgm:spPr/>
      <dgm:t>
        <a:bodyPr/>
        <a:lstStyle/>
        <a:p>
          <a:endParaRPr lang="en-US" sz="1800">
            <a:solidFill>
              <a:schemeClr val="bg1"/>
            </a:solidFill>
          </a:endParaRPr>
        </a:p>
      </dgm:t>
    </dgm:pt>
    <dgm:pt modelId="{12A631F8-73E8-4437-A632-1DA4C96C2081}" type="sibTrans" cxnId="{78D5CF50-3633-4A11-9FE0-D306D94A091D}">
      <dgm:prSet/>
      <dgm:spPr>
        <a:solidFill>
          <a:schemeClr val="accent1"/>
        </a:solidFill>
        <a:ln>
          <a:noFill/>
        </a:ln>
      </dgm:spPr>
      <dgm:t>
        <a:bodyPr/>
        <a:lstStyle/>
        <a:p>
          <a:endParaRPr lang="en-US" sz="1800">
            <a:solidFill>
              <a:schemeClr val="bg1"/>
            </a:solidFill>
          </a:endParaRPr>
        </a:p>
      </dgm:t>
    </dgm:pt>
    <dgm:pt modelId="{37FDA6AE-027B-4120-90CE-09301A415796}">
      <dgm:prSet phldrT="[Text]" custT="1"/>
      <dgm:spPr>
        <a:solidFill>
          <a:schemeClr val="accent2"/>
        </a:solidFill>
        <a:ln>
          <a:noFill/>
        </a:ln>
      </dgm:spPr>
      <dgm:t>
        <a:bodyPr/>
        <a:lstStyle/>
        <a:p>
          <a:r>
            <a:rPr lang="en-US" sz="16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dirty="0">
            <a:solidFill>
              <a:schemeClr val="bg1"/>
            </a:solidFill>
          </a:endParaRPr>
        </a:p>
      </dgm:t>
    </dgm:pt>
    <dgm:pt modelId="{F547554B-51EF-4D52-BD83-B530786A53F6}" type="parTrans" cxnId="{97371629-EAFB-49C5-8D4C-1C2CC8EF98DA}">
      <dgm:prSet/>
      <dgm:spPr/>
      <dgm:t>
        <a:bodyPr/>
        <a:lstStyle/>
        <a:p>
          <a:endParaRPr lang="en-US" sz="1800">
            <a:solidFill>
              <a:schemeClr val="bg1"/>
            </a:solidFill>
          </a:endParaRPr>
        </a:p>
      </dgm:t>
    </dgm:pt>
    <dgm:pt modelId="{AACFA7FC-124D-47F0-AAB7-D837F03A13D6}" type="sibTrans" cxnId="{97371629-EAFB-49C5-8D4C-1C2CC8EF98DA}">
      <dgm:prSet/>
      <dgm:spPr>
        <a:solidFill>
          <a:schemeClr val="accent2"/>
        </a:solidFill>
        <a:ln>
          <a:noFill/>
        </a:ln>
      </dgm:spPr>
      <dgm:t>
        <a:bodyPr/>
        <a:lstStyle/>
        <a:p>
          <a:endParaRPr lang="en-US" sz="1800">
            <a:solidFill>
              <a:schemeClr val="bg1"/>
            </a:solidFill>
          </a:endParaRPr>
        </a:p>
      </dgm:t>
    </dgm:pt>
    <dgm:pt modelId="{8C92A023-B595-4B7E-9FD1-86305B47363F}">
      <dgm:prSet phldrT="[Text]" custT="1"/>
      <dgm:spPr>
        <a:solidFill>
          <a:schemeClr val="accent4"/>
        </a:solidFill>
        <a:ln>
          <a:noFill/>
        </a:ln>
      </dgm:spPr>
      <dgm:t>
        <a:bodyPr/>
        <a:lstStyle/>
        <a:p>
          <a:r>
            <a:rPr lang="en-US" sz="16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dirty="0">
            <a:solidFill>
              <a:schemeClr val="bg1"/>
            </a:solidFill>
          </a:endParaRPr>
        </a:p>
      </dgm:t>
    </dgm:pt>
    <dgm:pt modelId="{126030B6-AD92-4139-8AC7-ED96A61FFA13}" type="parTrans" cxnId="{6393EA77-6C35-4795-B9F8-BC384CEB01BB}">
      <dgm:prSet/>
      <dgm:spPr/>
      <dgm:t>
        <a:bodyPr/>
        <a:lstStyle/>
        <a:p>
          <a:endParaRPr lang="en-US" sz="1800">
            <a:solidFill>
              <a:schemeClr val="bg1"/>
            </a:solidFill>
          </a:endParaRPr>
        </a:p>
      </dgm:t>
    </dgm:pt>
    <dgm:pt modelId="{45610BF7-B096-4636-A867-71803911F6BC}" type="sibTrans" cxnId="{6393EA77-6C35-4795-B9F8-BC384CEB01BB}">
      <dgm:prSet/>
      <dgm:spPr>
        <a:solidFill>
          <a:schemeClr val="accent4"/>
        </a:solidFill>
        <a:ln>
          <a:noFill/>
        </a:ln>
      </dgm:spPr>
      <dgm:t>
        <a:bodyPr/>
        <a:lstStyle/>
        <a:p>
          <a:endParaRPr lang="en-US" sz="1800">
            <a:solidFill>
              <a:schemeClr val="bg1"/>
            </a:solidFill>
          </a:endParaRPr>
        </a:p>
      </dgm:t>
    </dgm:pt>
    <dgm:pt modelId="{839B389E-0F3A-4E44-B6E2-13F1399C142F}">
      <dgm:prSet phldrT="[Text]" custT="1"/>
      <dgm:spPr>
        <a:solidFill>
          <a:schemeClr val="accent5"/>
        </a:solidFill>
        <a:ln>
          <a:noFill/>
        </a:ln>
      </dgm:spPr>
      <dgm:t>
        <a:bodyPr/>
        <a:lstStyle/>
        <a:p>
          <a:r>
            <a:rPr lang="en-US" sz="16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dirty="0">
            <a:solidFill>
              <a:schemeClr val="bg1"/>
            </a:solidFill>
          </a:endParaRPr>
        </a:p>
      </dgm:t>
    </dgm:pt>
    <dgm:pt modelId="{9C2D419A-4208-435A-8DFE-59E57C79B927}" type="parTrans" cxnId="{E9F581C8-1891-4557-8FD4-140226A54CF9}">
      <dgm:prSet/>
      <dgm:spPr/>
      <dgm:t>
        <a:bodyPr/>
        <a:lstStyle/>
        <a:p>
          <a:endParaRPr lang="en-US" sz="1800"/>
        </a:p>
      </dgm:t>
    </dgm:pt>
    <dgm:pt modelId="{8F45AFFE-9FF4-4A34-B11A-ED475E2D4999}" type="sibTrans" cxnId="{E9F581C8-1891-4557-8FD4-140226A54CF9}">
      <dgm:prSet/>
      <dgm:spPr/>
      <dgm:t>
        <a:bodyPr/>
        <a:lstStyle/>
        <a:p>
          <a:endParaRPr lang="en-US" sz="1800"/>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zh-CN" alt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noFill/>
        <a:ln>
          <a:solidFill>
            <a:schemeClr val="accent1"/>
          </a:solidFill>
        </a:ln>
      </dgm:spPr>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dgm:t>
        <a:bodyPr/>
        <a:lstStyle/>
        <a:p>
          <a:endParaRPr lang="zh-CN" alt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dgm:spPr/>
      <dgm:t>
        <a:bodyPr/>
        <a:lstStyle/>
        <a:p>
          <a:endParaRPr lang="zh-CN" alt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noFill/>
        <a:ln>
          <a:solidFill>
            <a:schemeClr val="accent2"/>
          </a:solidFill>
        </a:ln>
      </dgm:spPr>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dgm:presLayoutVars>
          <dgm:chMax val="0"/>
          <dgm:bulletEnabled val="1"/>
        </dgm:presLayoutVars>
      </dgm:prSet>
      <dgm:spPr/>
      <dgm:t>
        <a:bodyPr/>
        <a:lstStyle/>
        <a:p>
          <a:endParaRPr lang="zh-CN" alt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dgm:spPr/>
      <dgm:t>
        <a:bodyPr/>
        <a:lstStyle/>
        <a:p>
          <a:endParaRPr lang="zh-CN" alt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noFill/>
        <a:ln>
          <a:solidFill>
            <a:schemeClr val="accent4"/>
          </a:solidFill>
        </a:ln>
      </dgm:spPr>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dgm:t>
        <a:bodyPr/>
        <a:lstStyle/>
        <a:p>
          <a:endParaRPr lang="zh-CN" alt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dgm:spPr/>
      <dgm:t>
        <a:bodyPr/>
        <a:lstStyle/>
        <a:p>
          <a:endParaRPr lang="zh-CN" alt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noFill/>
        <a:ln>
          <a:solidFill>
            <a:schemeClr val="accent5"/>
          </a:solidFill>
        </a:ln>
      </dgm:spPr>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dgm:t>
        <a:bodyPr/>
        <a:lstStyle/>
        <a:p>
          <a:endParaRPr lang="zh-CN" altLang="en-US"/>
        </a:p>
      </dgm:t>
    </dgm:pt>
    <dgm:pt modelId="{FCAE0843-F8C6-41B9-81A8-7C72B81CAA10}" type="pres">
      <dgm:prSet presAssocID="{839B389E-0F3A-4E44-B6E2-13F1399C142F}" presName="connSite2" presStyleCnt="0"/>
      <dgm:spPr/>
    </dgm:pt>
  </dgm:ptLst>
  <dgm:cxnLst>
    <dgm:cxn modelId="{640BF27A-D71A-4EDD-B958-FFD0C8833081}" type="presOf" srcId="{839B389E-0F3A-4E44-B6E2-13F1399C142F}" destId="{A9F63716-280D-4A8A-8AF8-9D84FEF36D8F}" srcOrd="0" destOrd="0" presId="urn:microsoft.com/office/officeart/2005/8/layout/hProcess4"/>
    <dgm:cxn modelId="{4C8A275C-917F-4049-805F-FD7CDE02293B}" type="presOf" srcId="{37FDA6AE-027B-4120-90CE-09301A415796}" destId="{D1957E8D-52E6-47CA-9E1F-B3BE7EB3E09B}" srcOrd="0" destOrd="0" presId="urn:microsoft.com/office/officeart/2005/8/layout/hProcess4"/>
    <dgm:cxn modelId="{E9F581C8-1891-4557-8FD4-140226A54CF9}" srcId="{ABB6AAD5-BB22-443A-B98E-11707CBE16C9}" destId="{839B389E-0F3A-4E44-B6E2-13F1399C142F}" srcOrd="3" destOrd="0" parTransId="{9C2D419A-4208-435A-8DFE-59E57C79B927}" sibTransId="{8F45AFFE-9FF4-4A34-B11A-ED475E2D4999}"/>
    <dgm:cxn modelId="{08B1EA83-E568-493D-A904-23BB34202A29}" type="presOf" srcId="{12A631F8-73E8-4437-A632-1DA4C96C2081}" destId="{1FE64DFD-23AF-4F50-BCBC-C27132FB3B0D}" srcOrd="0" destOrd="0" presId="urn:microsoft.com/office/officeart/2005/8/layout/hProcess4"/>
    <dgm:cxn modelId="{6393EA77-6C35-4795-B9F8-BC384CEB01BB}" srcId="{ABB6AAD5-BB22-443A-B98E-11707CBE16C9}" destId="{8C92A023-B595-4B7E-9FD1-86305B47363F}" srcOrd="2" destOrd="0" parTransId="{126030B6-AD92-4139-8AC7-ED96A61FFA13}" sibTransId="{45610BF7-B096-4636-A867-71803911F6BC}"/>
    <dgm:cxn modelId="{197F8104-AF77-46AC-B24B-DBB4057724D0}" type="presOf" srcId="{62F3A35F-EA2B-462C-89DA-224952DBD84B}" destId="{3B837679-D346-4EBB-AB0C-EE653ACF3C6C}" srcOrd="0" destOrd="0" presId="urn:microsoft.com/office/officeart/2005/8/layout/hProcess4"/>
    <dgm:cxn modelId="{2B5E246A-8900-4FA0-90C5-D7DEEED7250F}" type="presOf" srcId="{ABB6AAD5-BB22-443A-B98E-11707CBE16C9}" destId="{329F22C9-55CE-4923-A3AD-2FFA227599C0}" srcOrd="0" destOrd="0" presId="urn:microsoft.com/office/officeart/2005/8/layout/hProcess4"/>
    <dgm:cxn modelId="{261CF745-F23C-4ABB-9C6C-F9CB4C196A85}" type="presOf" srcId="{AACFA7FC-124D-47F0-AAB7-D837F03A13D6}" destId="{BF198A36-C0C4-4E90-AC13-6C982ACE8400}" srcOrd="0" destOrd="0" presId="urn:microsoft.com/office/officeart/2005/8/layout/hProcess4"/>
    <dgm:cxn modelId="{78D5CF50-3633-4A11-9FE0-D306D94A091D}" srcId="{ABB6AAD5-BB22-443A-B98E-11707CBE16C9}" destId="{62F3A35F-EA2B-462C-89DA-224952DBD84B}" srcOrd="0" destOrd="0" parTransId="{68C8E73F-A05A-4DC8-914A-C484D8568F55}" sibTransId="{12A631F8-73E8-4437-A632-1DA4C96C2081}"/>
    <dgm:cxn modelId="{355979DA-AA6C-4079-8479-B531C14B61D3}" type="presOf" srcId="{45610BF7-B096-4636-A867-71803911F6BC}" destId="{2467359E-7225-4CFB-BBD2-900CCD5D7BDE}" srcOrd="0" destOrd="0" presId="urn:microsoft.com/office/officeart/2005/8/layout/hProcess4"/>
    <dgm:cxn modelId="{DEEC0F53-C7F5-4D62-87FE-318715FCE69E}" type="presOf" srcId="{8C92A023-B595-4B7E-9FD1-86305B47363F}" destId="{47A26F57-A010-4072-9EBD-86BD6484D91B}" srcOrd="0" destOrd="0" presId="urn:microsoft.com/office/officeart/2005/8/layout/hProcess4"/>
    <dgm:cxn modelId="{97371629-EAFB-49C5-8D4C-1C2CC8EF98DA}" srcId="{ABB6AAD5-BB22-443A-B98E-11707CBE16C9}" destId="{37FDA6AE-027B-4120-90CE-09301A415796}" srcOrd="1" destOrd="0" parTransId="{F547554B-51EF-4D52-BD83-B530786A53F6}" sibTransId="{AACFA7FC-124D-47F0-AAB7-D837F03A13D6}"/>
    <dgm:cxn modelId="{FD2E7161-C0A9-4414-B272-794066A98CA7}" type="presParOf" srcId="{329F22C9-55CE-4923-A3AD-2FFA227599C0}" destId="{872017F4-5903-43E5-A816-F3AC98CFF3B1}" srcOrd="0" destOrd="0" presId="urn:microsoft.com/office/officeart/2005/8/layout/hProcess4"/>
    <dgm:cxn modelId="{C66D2C84-38FC-4B40-A25A-7318FFDBC560}" type="presParOf" srcId="{329F22C9-55CE-4923-A3AD-2FFA227599C0}" destId="{D9FC563C-D769-4101-9655-D8B5A1C6252F}" srcOrd="1" destOrd="0" presId="urn:microsoft.com/office/officeart/2005/8/layout/hProcess4"/>
    <dgm:cxn modelId="{C48D87BF-4D28-4E15-92D6-606AD1C8CBF2}" type="presParOf" srcId="{329F22C9-55CE-4923-A3AD-2FFA227599C0}" destId="{ED6524A3-5A32-48CD-B667-DFB44CF40773}" srcOrd="2" destOrd="0" presId="urn:microsoft.com/office/officeart/2005/8/layout/hProcess4"/>
    <dgm:cxn modelId="{81412681-EFBE-4DF7-89F6-91ED98AB020A}" type="presParOf" srcId="{ED6524A3-5A32-48CD-B667-DFB44CF40773}" destId="{D2991228-8CF8-4943-9450-6060DB6B2D0D}" srcOrd="0" destOrd="0" presId="urn:microsoft.com/office/officeart/2005/8/layout/hProcess4"/>
    <dgm:cxn modelId="{CE7F75D2-883F-4B0E-99E9-167D779CCFC2}" type="presParOf" srcId="{D2991228-8CF8-4943-9450-6060DB6B2D0D}" destId="{0A6DDAA2-A8F8-4C83-A2A4-E718221F4F47}" srcOrd="0" destOrd="0" presId="urn:microsoft.com/office/officeart/2005/8/layout/hProcess4"/>
    <dgm:cxn modelId="{45858D21-740A-419F-AA0F-A1A8648EFC82}" type="presParOf" srcId="{D2991228-8CF8-4943-9450-6060DB6B2D0D}" destId="{5CD9D2C4-CA47-4E2F-9386-15BF2C5BFCE9}" srcOrd="1" destOrd="0" presId="urn:microsoft.com/office/officeart/2005/8/layout/hProcess4"/>
    <dgm:cxn modelId="{E5BB630F-F94D-415D-917A-C88F61F94B1F}" type="presParOf" srcId="{D2991228-8CF8-4943-9450-6060DB6B2D0D}" destId="{0AA0795C-3E61-4B6C-BFBF-9678D7606329}" srcOrd="2" destOrd="0" presId="urn:microsoft.com/office/officeart/2005/8/layout/hProcess4"/>
    <dgm:cxn modelId="{A1288C97-81DD-4047-8754-ADC3359C6873}" type="presParOf" srcId="{D2991228-8CF8-4943-9450-6060DB6B2D0D}" destId="{3B837679-D346-4EBB-AB0C-EE653ACF3C6C}" srcOrd="3" destOrd="0" presId="urn:microsoft.com/office/officeart/2005/8/layout/hProcess4"/>
    <dgm:cxn modelId="{74C968BF-2E72-4C43-8BAA-CE8207CB025D}" type="presParOf" srcId="{D2991228-8CF8-4943-9450-6060DB6B2D0D}" destId="{89312213-4838-4C30-A681-20C663B3ED12}" srcOrd="4" destOrd="0" presId="urn:microsoft.com/office/officeart/2005/8/layout/hProcess4"/>
    <dgm:cxn modelId="{11CC2773-B7B5-4055-93E7-39446886EF10}" type="presParOf" srcId="{ED6524A3-5A32-48CD-B667-DFB44CF40773}" destId="{1FE64DFD-23AF-4F50-BCBC-C27132FB3B0D}" srcOrd="1" destOrd="0" presId="urn:microsoft.com/office/officeart/2005/8/layout/hProcess4"/>
    <dgm:cxn modelId="{AB1933D4-C66E-4D68-B42D-4B778573B6DB}" type="presParOf" srcId="{ED6524A3-5A32-48CD-B667-DFB44CF40773}" destId="{3E192D9B-A9E7-40C2-8A43-829922D5ACBF}" srcOrd="2" destOrd="0" presId="urn:microsoft.com/office/officeart/2005/8/layout/hProcess4"/>
    <dgm:cxn modelId="{B2C14EAF-2A4E-4D1F-B376-BB2B58D6DEC4}" type="presParOf" srcId="{3E192D9B-A9E7-40C2-8A43-829922D5ACBF}" destId="{C4A7D10B-4C13-456F-9E6C-9F9985127CE1}" srcOrd="0" destOrd="0" presId="urn:microsoft.com/office/officeart/2005/8/layout/hProcess4"/>
    <dgm:cxn modelId="{6307ADA2-D5C8-41C2-8C04-3B6106FE6083}" type="presParOf" srcId="{3E192D9B-A9E7-40C2-8A43-829922D5ACBF}" destId="{B651F1CF-D429-4713-ABB8-9F7461E4F7F5}" srcOrd="1" destOrd="0" presId="urn:microsoft.com/office/officeart/2005/8/layout/hProcess4"/>
    <dgm:cxn modelId="{DEFD1F4E-8F38-4A7F-B630-BA177269C5C7}" type="presParOf" srcId="{3E192D9B-A9E7-40C2-8A43-829922D5ACBF}" destId="{935188BB-FF57-4D09-84D9-19ECEEFAA612}" srcOrd="2" destOrd="0" presId="urn:microsoft.com/office/officeart/2005/8/layout/hProcess4"/>
    <dgm:cxn modelId="{9FBB381D-6FAA-4E75-9784-937725DB3E47}" type="presParOf" srcId="{3E192D9B-A9E7-40C2-8A43-829922D5ACBF}" destId="{D1957E8D-52E6-47CA-9E1F-B3BE7EB3E09B}" srcOrd="3" destOrd="0" presId="urn:microsoft.com/office/officeart/2005/8/layout/hProcess4"/>
    <dgm:cxn modelId="{0AE38C0C-84EE-4B83-84CC-1DAF25012CB8}" type="presParOf" srcId="{3E192D9B-A9E7-40C2-8A43-829922D5ACBF}" destId="{99CED883-7DB5-4B78-B4E7-386BDE96A531}" srcOrd="4" destOrd="0" presId="urn:microsoft.com/office/officeart/2005/8/layout/hProcess4"/>
    <dgm:cxn modelId="{AE072039-C80D-4643-8B86-062709DFC19D}" type="presParOf" srcId="{ED6524A3-5A32-48CD-B667-DFB44CF40773}" destId="{BF198A36-C0C4-4E90-AC13-6C982ACE8400}" srcOrd="3" destOrd="0" presId="urn:microsoft.com/office/officeart/2005/8/layout/hProcess4"/>
    <dgm:cxn modelId="{84AC5021-0243-4D04-94AC-F339FECCC189}" type="presParOf" srcId="{ED6524A3-5A32-48CD-B667-DFB44CF40773}" destId="{D6723E67-A432-4FEE-AC6B-8E6B17DEE5B7}" srcOrd="4" destOrd="0" presId="urn:microsoft.com/office/officeart/2005/8/layout/hProcess4"/>
    <dgm:cxn modelId="{E21908B2-AA94-46C3-963E-46D2772D8C4A}" type="presParOf" srcId="{D6723E67-A432-4FEE-AC6B-8E6B17DEE5B7}" destId="{47D1E680-C156-4E6D-86C6-95E9E423BCC9}" srcOrd="0" destOrd="0" presId="urn:microsoft.com/office/officeart/2005/8/layout/hProcess4"/>
    <dgm:cxn modelId="{CD47F26E-F11B-4408-89E3-4ED95D37B3A8}" type="presParOf" srcId="{D6723E67-A432-4FEE-AC6B-8E6B17DEE5B7}" destId="{C26DB7B9-FAD6-48DB-954D-A5E46F77BD6D}" srcOrd="1" destOrd="0" presId="urn:microsoft.com/office/officeart/2005/8/layout/hProcess4"/>
    <dgm:cxn modelId="{09A3F3CF-1DD5-45B0-A0F6-AE4E3158E7EC}" type="presParOf" srcId="{D6723E67-A432-4FEE-AC6B-8E6B17DEE5B7}" destId="{313EE525-068F-4B0D-B80F-E3D1A721A503}" srcOrd="2" destOrd="0" presId="urn:microsoft.com/office/officeart/2005/8/layout/hProcess4"/>
    <dgm:cxn modelId="{985A788D-9E61-45BD-9E34-25C3860F2521}" type="presParOf" srcId="{D6723E67-A432-4FEE-AC6B-8E6B17DEE5B7}" destId="{47A26F57-A010-4072-9EBD-86BD6484D91B}" srcOrd="3" destOrd="0" presId="urn:microsoft.com/office/officeart/2005/8/layout/hProcess4"/>
    <dgm:cxn modelId="{21FDB9C0-5815-45F8-9FFA-25A925EDA464}" type="presParOf" srcId="{D6723E67-A432-4FEE-AC6B-8E6B17DEE5B7}" destId="{48206F52-42E7-4248-B79E-9B1077913B20}" srcOrd="4" destOrd="0" presId="urn:microsoft.com/office/officeart/2005/8/layout/hProcess4"/>
    <dgm:cxn modelId="{3E738185-2B4A-474D-9FD9-36539A71A8E0}" type="presParOf" srcId="{ED6524A3-5A32-48CD-B667-DFB44CF40773}" destId="{2467359E-7225-4CFB-BBD2-900CCD5D7BDE}" srcOrd="5" destOrd="0" presId="urn:microsoft.com/office/officeart/2005/8/layout/hProcess4"/>
    <dgm:cxn modelId="{26958EAC-1DD0-4AAB-A8EB-771340B13EFA}" type="presParOf" srcId="{ED6524A3-5A32-48CD-B667-DFB44CF40773}" destId="{0F447C47-A4FF-407A-BC1F-16AC042D6327}" srcOrd="6" destOrd="0" presId="urn:microsoft.com/office/officeart/2005/8/layout/hProcess4"/>
    <dgm:cxn modelId="{74410BFD-B90F-41AE-AB87-3D10629783CE}" type="presParOf" srcId="{0F447C47-A4FF-407A-BC1F-16AC042D6327}" destId="{21F77DA2-0E77-43BA-AFE7-885029D8FC3B}" srcOrd="0" destOrd="0" presId="urn:microsoft.com/office/officeart/2005/8/layout/hProcess4"/>
    <dgm:cxn modelId="{91827D2C-0B9A-467C-A11A-AC0F6CD00884}" type="presParOf" srcId="{0F447C47-A4FF-407A-BC1F-16AC042D6327}" destId="{939DFC11-B217-40F1-B0EE-ADA1D5FE8FDC}" srcOrd="1" destOrd="0" presId="urn:microsoft.com/office/officeart/2005/8/layout/hProcess4"/>
    <dgm:cxn modelId="{FC564AF6-AD0C-496E-A3D5-DB4119B8B657}" type="presParOf" srcId="{0F447C47-A4FF-407A-BC1F-16AC042D6327}" destId="{999DAA6F-B9C3-4EA2-A461-724C3FC87C73}" srcOrd="2" destOrd="0" presId="urn:microsoft.com/office/officeart/2005/8/layout/hProcess4"/>
    <dgm:cxn modelId="{B2A685EA-B315-4688-809E-22F86944F5FA}" type="presParOf" srcId="{0F447C47-A4FF-407A-BC1F-16AC042D6327}" destId="{A9F63716-280D-4A8A-8AF8-9D84FEF36D8F}" srcOrd="3" destOrd="0" presId="urn:microsoft.com/office/officeart/2005/8/layout/hProcess4"/>
    <dgm:cxn modelId="{F8C19EAF-7F03-4162-8698-DBB5D2942565}"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6026A49-BA5C-4981-BD1D-39870FDDEB83}" type="doc">
      <dgm:prSet loTypeId="urn:microsoft.com/office/officeart/2009/3/layout/StepUpProcess" loCatId="process" qsTypeId="urn:microsoft.com/office/officeart/2005/8/quickstyle/simple1" qsCatId="simple" csTypeId="urn:microsoft.com/office/officeart/2005/8/colors/colorful4" csCatId="colorful" phldr="1"/>
      <dgm:spPr/>
      <dgm:t>
        <a:bodyPr/>
        <a:lstStyle/>
        <a:p>
          <a:endParaRPr lang="en-US"/>
        </a:p>
      </dgm:t>
    </dgm:pt>
    <dgm:pt modelId="{56881577-7503-4D2F-8920-ACF0FB69E5CA}">
      <dgm:prSet phldrT="[Text]"/>
      <dgm:spPr/>
      <dgm:t>
        <a:bodyPr/>
        <a:lstStyle/>
        <a:p>
          <a:r>
            <a:rPr lang="id-ID" dirty="0"/>
            <a:t>  </a:t>
          </a:r>
          <a:endParaRPr lang="en-US" dirty="0"/>
        </a:p>
      </dgm:t>
    </dgm:pt>
    <dgm:pt modelId="{5BAC1A5B-583E-4DF0-9B92-954E0F6EB547}" type="parTrans" cxnId="{BB05AB36-1FDD-4AD7-81A7-AD784C40E406}">
      <dgm:prSet/>
      <dgm:spPr/>
      <dgm:t>
        <a:bodyPr/>
        <a:lstStyle/>
        <a:p>
          <a:endParaRPr lang="en-US"/>
        </a:p>
      </dgm:t>
    </dgm:pt>
    <dgm:pt modelId="{487CBAE4-098C-4762-BD76-23AD913DD33C}" type="sibTrans" cxnId="{BB05AB36-1FDD-4AD7-81A7-AD784C40E406}">
      <dgm:prSet/>
      <dgm:spPr/>
      <dgm:t>
        <a:bodyPr/>
        <a:lstStyle/>
        <a:p>
          <a:endParaRPr lang="en-US"/>
        </a:p>
      </dgm:t>
    </dgm:pt>
    <dgm:pt modelId="{3B730FC4-8352-46CD-B5D2-1C40B79A3576}">
      <dgm:prSet phldrT="[Text]"/>
      <dgm:spPr/>
      <dgm:t>
        <a:bodyPr/>
        <a:lstStyle/>
        <a:p>
          <a:r>
            <a:rPr lang="id-ID" dirty="0"/>
            <a:t>   </a:t>
          </a:r>
          <a:endParaRPr lang="en-US" dirty="0"/>
        </a:p>
      </dgm:t>
    </dgm:pt>
    <dgm:pt modelId="{30CA79AA-6624-4E83-8681-20938461D5C6}" type="parTrans" cxnId="{3D17F286-4608-479A-89C7-82D164566EF0}">
      <dgm:prSet/>
      <dgm:spPr/>
      <dgm:t>
        <a:bodyPr/>
        <a:lstStyle/>
        <a:p>
          <a:endParaRPr lang="en-US"/>
        </a:p>
      </dgm:t>
    </dgm:pt>
    <dgm:pt modelId="{2BF5C4C5-0736-4151-84CA-31BC16A4A95D}" type="sibTrans" cxnId="{3D17F286-4608-479A-89C7-82D164566EF0}">
      <dgm:prSet/>
      <dgm:spPr/>
      <dgm:t>
        <a:bodyPr/>
        <a:lstStyle/>
        <a:p>
          <a:endParaRPr lang="en-US"/>
        </a:p>
      </dgm:t>
    </dgm:pt>
    <dgm:pt modelId="{4C019383-E468-4614-B4E6-CAC9478F5E4E}">
      <dgm:prSet phldrT="[Text]"/>
      <dgm:spPr/>
      <dgm:t>
        <a:bodyPr/>
        <a:lstStyle/>
        <a:p>
          <a:r>
            <a:rPr lang="id-ID" dirty="0"/>
            <a:t>   </a:t>
          </a:r>
          <a:endParaRPr lang="en-US" dirty="0"/>
        </a:p>
      </dgm:t>
    </dgm:pt>
    <dgm:pt modelId="{3F8523B4-528D-439C-B9A7-2C05786B5F82}" type="parTrans" cxnId="{3E7975A8-55B9-4F57-8A3E-2D4AAF91B379}">
      <dgm:prSet/>
      <dgm:spPr/>
      <dgm:t>
        <a:bodyPr/>
        <a:lstStyle/>
        <a:p>
          <a:endParaRPr lang="en-US"/>
        </a:p>
      </dgm:t>
    </dgm:pt>
    <dgm:pt modelId="{3BDF136D-0A7D-45F9-B6C8-D60DF91B88FD}" type="sibTrans" cxnId="{3E7975A8-55B9-4F57-8A3E-2D4AAF91B379}">
      <dgm:prSet/>
      <dgm:spPr/>
      <dgm:t>
        <a:bodyPr/>
        <a:lstStyle/>
        <a:p>
          <a:endParaRPr lang="en-US"/>
        </a:p>
      </dgm:t>
    </dgm:pt>
    <dgm:pt modelId="{993658C8-9588-426C-B4CE-65266EF23510}">
      <dgm:prSet/>
      <dgm:spPr/>
      <dgm:t>
        <a:bodyPr/>
        <a:lstStyle/>
        <a:p>
          <a:endParaRPr lang="en-US"/>
        </a:p>
      </dgm:t>
    </dgm:pt>
    <dgm:pt modelId="{415324C9-AE71-49F7-9271-F2BBEA5FF5B7}" type="parTrans" cxnId="{DEE6BCAE-6758-4FA1-B203-4CD715A5ED0E}">
      <dgm:prSet/>
      <dgm:spPr/>
      <dgm:t>
        <a:bodyPr/>
        <a:lstStyle/>
        <a:p>
          <a:endParaRPr lang="en-US"/>
        </a:p>
      </dgm:t>
    </dgm:pt>
    <dgm:pt modelId="{E302BCFD-668C-4472-B42C-B687283ED0A6}" type="sibTrans" cxnId="{DEE6BCAE-6758-4FA1-B203-4CD715A5ED0E}">
      <dgm:prSet/>
      <dgm:spPr/>
      <dgm:t>
        <a:bodyPr/>
        <a:lstStyle/>
        <a:p>
          <a:endParaRPr lang="en-US"/>
        </a:p>
      </dgm:t>
    </dgm:pt>
    <dgm:pt modelId="{C9A9E75C-1DC8-4576-8FDC-7163102AF4F4}">
      <dgm:prSet/>
      <dgm:spPr/>
      <dgm:t>
        <a:bodyPr/>
        <a:lstStyle/>
        <a:p>
          <a:endParaRPr lang="en-US"/>
        </a:p>
      </dgm:t>
    </dgm:pt>
    <dgm:pt modelId="{BACC5A88-7F3B-42A1-B8BD-CFAA3C6E0DEE}" type="parTrans" cxnId="{2155590B-6A7C-4F50-8F12-BC6779CD085E}">
      <dgm:prSet/>
      <dgm:spPr/>
      <dgm:t>
        <a:bodyPr/>
        <a:lstStyle/>
        <a:p>
          <a:endParaRPr lang="en-US"/>
        </a:p>
      </dgm:t>
    </dgm:pt>
    <dgm:pt modelId="{4291E891-B9FE-4AFA-AA38-AF195A320EC6}" type="sibTrans" cxnId="{2155590B-6A7C-4F50-8F12-BC6779CD085E}">
      <dgm:prSet/>
      <dgm:spPr/>
      <dgm:t>
        <a:bodyPr/>
        <a:lstStyle/>
        <a:p>
          <a:endParaRPr lang="en-US"/>
        </a:p>
      </dgm:t>
    </dgm:pt>
    <dgm:pt modelId="{AB2DF3B0-E3A3-4357-8817-ED9F66697A23}" type="pres">
      <dgm:prSet presAssocID="{D6026A49-BA5C-4981-BD1D-39870FDDEB83}" presName="rootnode" presStyleCnt="0">
        <dgm:presLayoutVars>
          <dgm:chMax/>
          <dgm:chPref/>
          <dgm:dir/>
          <dgm:animLvl val="lvl"/>
        </dgm:presLayoutVars>
      </dgm:prSet>
      <dgm:spPr/>
      <dgm:t>
        <a:bodyPr/>
        <a:lstStyle/>
        <a:p>
          <a:endParaRPr lang="zh-CN" altLang="en-US"/>
        </a:p>
      </dgm:t>
    </dgm:pt>
    <dgm:pt modelId="{8A6EAF33-4F65-4E2D-8B30-42092B7881A2}" type="pres">
      <dgm:prSet presAssocID="{56881577-7503-4D2F-8920-ACF0FB69E5CA}" presName="composite" presStyleCnt="0"/>
      <dgm:spPr/>
    </dgm:pt>
    <dgm:pt modelId="{1DCBC25E-F709-4C0E-A894-F5A09AF0C4A5}" type="pres">
      <dgm:prSet presAssocID="{56881577-7503-4D2F-8920-ACF0FB69E5CA}" presName="LShape" presStyleLbl="alignNode1" presStyleIdx="0" presStyleCnt="9"/>
      <dgm:spPr>
        <a:solidFill>
          <a:schemeClr val="accent1"/>
        </a:solidFill>
        <a:ln>
          <a:noFill/>
        </a:ln>
      </dgm:spPr>
    </dgm:pt>
    <dgm:pt modelId="{0F52A4EF-BA38-4260-A7F0-3DF5D39F4E26}" type="pres">
      <dgm:prSet presAssocID="{56881577-7503-4D2F-8920-ACF0FB69E5CA}" presName="ParentText" presStyleLbl="revTx" presStyleIdx="0" presStyleCnt="5">
        <dgm:presLayoutVars>
          <dgm:chMax val="0"/>
          <dgm:chPref val="0"/>
          <dgm:bulletEnabled val="1"/>
        </dgm:presLayoutVars>
      </dgm:prSet>
      <dgm:spPr/>
      <dgm:t>
        <a:bodyPr/>
        <a:lstStyle/>
        <a:p>
          <a:endParaRPr lang="zh-CN" altLang="en-US"/>
        </a:p>
      </dgm:t>
    </dgm:pt>
    <dgm:pt modelId="{C0B67B37-705E-467A-895C-496AD8A489E1}" type="pres">
      <dgm:prSet presAssocID="{56881577-7503-4D2F-8920-ACF0FB69E5CA}" presName="Triangle" presStyleLbl="alignNode1" presStyleIdx="1" presStyleCnt="9"/>
      <dgm:spPr>
        <a:solidFill>
          <a:schemeClr val="accent1"/>
        </a:solidFill>
        <a:ln>
          <a:noFill/>
        </a:ln>
      </dgm:spPr>
    </dgm:pt>
    <dgm:pt modelId="{B610AD6C-F0E3-43C6-A13E-0E8E76342DAD}" type="pres">
      <dgm:prSet presAssocID="{487CBAE4-098C-4762-BD76-23AD913DD33C}" presName="sibTrans" presStyleCnt="0"/>
      <dgm:spPr/>
    </dgm:pt>
    <dgm:pt modelId="{8BD2CF54-D587-4527-9134-E6D2E87B6428}" type="pres">
      <dgm:prSet presAssocID="{487CBAE4-098C-4762-BD76-23AD913DD33C}" presName="space" presStyleCnt="0"/>
      <dgm:spPr/>
    </dgm:pt>
    <dgm:pt modelId="{7C20E543-08F1-490A-8495-A857AD92309B}" type="pres">
      <dgm:prSet presAssocID="{3B730FC4-8352-46CD-B5D2-1C40B79A3576}" presName="composite" presStyleCnt="0"/>
      <dgm:spPr/>
    </dgm:pt>
    <dgm:pt modelId="{AC724C18-418D-4142-A6B7-C3E0CFBA31E5}" type="pres">
      <dgm:prSet presAssocID="{3B730FC4-8352-46CD-B5D2-1C40B79A3576}" presName="LShape" presStyleLbl="alignNode1" presStyleIdx="2" presStyleCnt="9"/>
      <dgm:spPr>
        <a:solidFill>
          <a:schemeClr val="accent2"/>
        </a:solidFill>
        <a:ln>
          <a:noFill/>
        </a:ln>
      </dgm:spPr>
    </dgm:pt>
    <dgm:pt modelId="{E19CCC93-57F1-4EE4-B151-6BFED38D8224}" type="pres">
      <dgm:prSet presAssocID="{3B730FC4-8352-46CD-B5D2-1C40B79A3576}" presName="ParentText" presStyleLbl="revTx" presStyleIdx="1" presStyleCnt="5">
        <dgm:presLayoutVars>
          <dgm:chMax val="0"/>
          <dgm:chPref val="0"/>
          <dgm:bulletEnabled val="1"/>
        </dgm:presLayoutVars>
      </dgm:prSet>
      <dgm:spPr/>
      <dgm:t>
        <a:bodyPr/>
        <a:lstStyle/>
        <a:p>
          <a:endParaRPr lang="zh-CN" altLang="en-US"/>
        </a:p>
      </dgm:t>
    </dgm:pt>
    <dgm:pt modelId="{5549388A-49D4-4CD8-913C-B03B387D7969}" type="pres">
      <dgm:prSet presAssocID="{3B730FC4-8352-46CD-B5D2-1C40B79A3576}" presName="Triangle" presStyleLbl="alignNode1" presStyleIdx="3" presStyleCnt="9"/>
      <dgm:spPr>
        <a:solidFill>
          <a:schemeClr val="accent2"/>
        </a:solidFill>
        <a:ln>
          <a:noFill/>
        </a:ln>
      </dgm:spPr>
    </dgm:pt>
    <dgm:pt modelId="{2F73776B-6099-4B36-BD92-DC92351F9C42}" type="pres">
      <dgm:prSet presAssocID="{2BF5C4C5-0736-4151-84CA-31BC16A4A95D}" presName="sibTrans" presStyleCnt="0"/>
      <dgm:spPr/>
    </dgm:pt>
    <dgm:pt modelId="{E53BB09C-40B6-42CC-A317-EFAEEB557D5B}" type="pres">
      <dgm:prSet presAssocID="{2BF5C4C5-0736-4151-84CA-31BC16A4A95D}" presName="space" presStyleCnt="0"/>
      <dgm:spPr/>
    </dgm:pt>
    <dgm:pt modelId="{95469540-8295-4C52-BB79-55537FFF259F}" type="pres">
      <dgm:prSet presAssocID="{4C019383-E468-4614-B4E6-CAC9478F5E4E}" presName="composite" presStyleCnt="0"/>
      <dgm:spPr/>
    </dgm:pt>
    <dgm:pt modelId="{C366BD79-E5FC-4CE9-9E05-47CC886B946A}" type="pres">
      <dgm:prSet presAssocID="{4C019383-E468-4614-B4E6-CAC9478F5E4E}" presName="LShape" presStyleLbl="alignNode1" presStyleIdx="4" presStyleCnt="9"/>
      <dgm:spPr>
        <a:solidFill>
          <a:schemeClr val="accent3"/>
        </a:solidFill>
        <a:ln>
          <a:noFill/>
        </a:ln>
      </dgm:spPr>
    </dgm:pt>
    <dgm:pt modelId="{F79288F5-7C85-4FA9-8457-08E7BA624748}" type="pres">
      <dgm:prSet presAssocID="{4C019383-E468-4614-B4E6-CAC9478F5E4E}" presName="ParentText" presStyleLbl="revTx" presStyleIdx="2" presStyleCnt="5">
        <dgm:presLayoutVars>
          <dgm:chMax val="0"/>
          <dgm:chPref val="0"/>
          <dgm:bulletEnabled val="1"/>
        </dgm:presLayoutVars>
      </dgm:prSet>
      <dgm:spPr/>
      <dgm:t>
        <a:bodyPr/>
        <a:lstStyle/>
        <a:p>
          <a:endParaRPr lang="zh-CN" altLang="en-US"/>
        </a:p>
      </dgm:t>
    </dgm:pt>
    <dgm:pt modelId="{437593CF-DAC6-4CC1-9158-AE83493ACCC4}" type="pres">
      <dgm:prSet presAssocID="{4C019383-E468-4614-B4E6-CAC9478F5E4E}" presName="Triangle" presStyleLbl="alignNode1" presStyleIdx="5" presStyleCnt="9"/>
      <dgm:spPr>
        <a:solidFill>
          <a:schemeClr val="accent3"/>
        </a:solidFill>
        <a:ln>
          <a:noFill/>
        </a:ln>
      </dgm:spPr>
    </dgm:pt>
    <dgm:pt modelId="{7557E382-A4B2-47F1-858E-AACB1B7EEEE5}" type="pres">
      <dgm:prSet presAssocID="{3BDF136D-0A7D-45F9-B6C8-D60DF91B88FD}" presName="sibTrans" presStyleCnt="0"/>
      <dgm:spPr/>
    </dgm:pt>
    <dgm:pt modelId="{1A2256FE-580A-4B1D-B23F-A2DF6344364D}" type="pres">
      <dgm:prSet presAssocID="{3BDF136D-0A7D-45F9-B6C8-D60DF91B88FD}" presName="space" presStyleCnt="0"/>
      <dgm:spPr/>
    </dgm:pt>
    <dgm:pt modelId="{4426A444-EF15-4646-8332-3EBABB9B0E2C}" type="pres">
      <dgm:prSet presAssocID="{993658C8-9588-426C-B4CE-65266EF23510}" presName="composite" presStyleCnt="0"/>
      <dgm:spPr/>
    </dgm:pt>
    <dgm:pt modelId="{AC1B9834-B70F-4686-92B5-36FADF7C375C}" type="pres">
      <dgm:prSet presAssocID="{993658C8-9588-426C-B4CE-65266EF23510}" presName="LShape" presStyleLbl="alignNode1" presStyleIdx="6" presStyleCnt="9"/>
      <dgm:spPr>
        <a:solidFill>
          <a:schemeClr val="accent4"/>
        </a:solidFill>
        <a:ln>
          <a:noFill/>
        </a:ln>
      </dgm:spPr>
    </dgm:pt>
    <dgm:pt modelId="{71C2C4CB-EE14-4110-8B24-AB7AAE526F4B}" type="pres">
      <dgm:prSet presAssocID="{993658C8-9588-426C-B4CE-65266EF23510}" presName="ParentText" presStyleLbl="revTx" presStyleIdx="3" presStyleCnt="5">
        <dgm:presLayoutVars>
          <dgm:chMax val="0"/>
          <dgm:chPref val="0"/>
          <dgm:bulletEnabled val="1"/>
        </dgm:presLayoutVars>
      </dgm:prSet>
      <dgm:spPr/>
      <dgm:t>
        <a:bodyPr/>
        <a:lstStyle/>
        <a:p>
          <a:endParaRPr lang="zh-CN" altLang="en-US"/>
        </a:p>
      </dgm:t>
    </dgm:pt>
    <dgm:pt modelId="{599B2129-CC37-446B-B859-5759DE440142}" type="pres">
      <dgm:prSet presAssocID="{993658C8-9588-426C-B4CE-65266EF23510}" presName="Triangle" presStyleLbl="alignNode1" presStyleIdx="7" presStyleCnt="9"/>
      <dgm:spPr>
        <a:solidFill>
          <a:schemeClr val="accent4"/>
        </a:solidFill>
        <a:ln>
          <a:noFill/>
        </a:ln>
      </dgm:spPr>
    </dgm:pt>
    <dgm:pt modelId="{45694F28-6F92-42DD-AFCF-B8EF5CB49441}" type="pres">
      <dgm:prSet presAssocID="{E302BCFD-668C-4472-B42C-B687283ED0A6}" presName="sibTrans" presStyleCnt="0"/>
      <dgm:spPr/>
    </dgm:pt>
    <dgm:pt modelId="{EBF2733C-6AE1-43E6-BA3A-024D8B752037}" type="pres">
      <dgm:prSet presAssocID="{E302BCFD-668C-4472-B42C-B687283ED0A6}" presName="space" presStyleCnt="0"/>
      <dgm:spPr/>
    </dgm:pt>
    <dgm:pt modelId="{65C26044-DF17-4836-B00C-1EC8620C9678}" type="pres">
      <dgm:prSet presAssocID="{C9A9E75C-1DC8-4576-8FDC-7163102AF4F4}" presName="composite" presStyleCnt="0"/>
      <dgm:spPr/>
    </dgm:pt>
    <dgm:pt modelId="{53115951-465E-4C30-83FD-37C0A2F1E27F}" type="pres">
      <dgm:prSet presAssocID="{C9A9E75C-1DC8-4576-8FDC-7163102AF4F4}" presName="LShape" presStyleLbl="alignNode1" presStyleIdx="8" presStyleCnt="9"/>
      <dgm:spPr>
        <a:solidFill>
          <a:schemeClr val="accent5"/>
        </a:solidFill>
        <a:ln>
          <a:noFill/>
        </a:ln>
      </dgm:spPr>
    </dgm:pt>
    <dgm:pt modelId="{010FA9E4-3C4A-42B0-8771-7C9F7CC36C4F}" type="pres">
      <dgm:prSet presAssocID="{C9A9E75C-1DC8-4576-8FDC-7163102AF4F4}" presName="ParentText" presStyleLbl="revTx" presStyleIdx="4" presStyleCnt="5">
        <dgm:presLayoutVars>
          <dgm:chMax val="0"/>
          <dgm:chPref val="0"/>
          <dgm:bulletEnabled val="1"/>
        </dgm:presLayoutVars>
      </dgm:prSet>
      <dgm:spPr/>
      <dgm:t>
        <a:bodyPr/>
        <a:lstStyle/>
        <a:p>
          <a:endParaRPr lang="zh-CN" altLang="en-US"/>
        </a:p>
      </dgm:t>
    </dgm:pt>
  </dgm:ptLst>
  <dgm:cxnLst>
    <dgm:cxn modelId="{3E7975A8-55B9-4F57-8A3E-2D4AAF91B379}" srcId="{D6026A49-BA5C-4981-BD1D-39870FDDEB83}" destId="{4C019383-E468-4614-B4E6-CAC9478F5E4E}" srcOrd="2" destOrd="0" parTransId="{3F8523B4-528D-439C-B9A7-2C05786B5F82}" sibTransId="{3BDF136D-0A7D-45F9-B6C8-D60DF91B88FD}"/>
    <dgm:cxn modelId="{027BF2C0-1986-4B41-A2FC-ED9CB8D87DD3}" type="presOf" srcId="{993658C8-9588-426C-B4CE-65266EF23510}" destId="{71C2C4CB-EE14-4110-8B24-AB7AAE526F4B}" srcOrd="0" destOrd="0" presId="urn:microsoft.com/office/officeart/2009/3/layout/StepUpProcess"/>
    <dgm:cxn modelId="{0DC4B783-4D86-4F75-97FD-49E8C81C4B0C}" type="presOf" srcId="{3B730FC4-8352-46CD-B5D2-1C40B79A3576}" destId="{E19CCC93-57F1-4EE4-B151-6BFED38D8224}" srcOrd="0" destOrd="0" presId="urn:microsoft.com/office/officeart/2009/3/layout/StepUpProcess"/>
    <dgm:cxn modelId="{DEE6BCAE-6758-4FA1-B203-4CD715A5ED0E}" srcId="{D6026A49-BA5C-4981-BD1D-39870FDDEB83}" destId="{993658C8-9588-426C-B4CE-65266EF23510}" srcOrd="3" destOrd="0" parTransId="{415324C9-AE71-49F7-9271-F2BBEA5FF5B7}" sibTransId="{E302BCFD-668C-4472-B42C-B687283ED0A6}"/>
    <dgm:cxn modelId="{DF2304D6-DCC0-4961-AF8E-59DE3DA41B27}" type="presOf" srcId="{4C019383-E468-4614-B4E6-CAC9478F5E4E}" destId="{F79288F5-7C85-4FA9-8457-08E7BA624748}" srcOrd="0" destOrd="0" presId="urn:microsoft.com/office/officeart/2009/3/layout/StepUpProcess"/>
    <dgm:cxn modelId="{3D17F286-4608-479A-89C7-82D164566EF0}" srcId="{D6026A49-BA5C-4981-BD1D-39870FDDEB83}" destId="{3B730FC4-8352-46CD-B5D2-1C40B79A3576}" srcOrd="1" destOrd="0" parTransId="{30CA79AA-6624-4E83-8681-20938461D5C6}" sibTransId="{2BF5C4C5-0736-4151-84CA-31BC16A4A95D}"/>
    <dgm:cxn modelId="{63182DB2-BF07-459E-B13B-06F9D465BB39}" type="presOf" srcId="{56881577-7503-4D2F-8920-ACF0FB69E5CA}" destId="{0F52A4EF-BA38-4260-A7F0-3DF5D39F4E26}" srcOrd="0" destOrd="0" presId="urn:microsoft.com/office/officeart/2009/3/layout/StepUpProcess"/>
    <dgm:cxn modelId="{2155590B-6A7C-4F50-8F12-BC6779CD085E}" srcId="{D6026A49-BA5C-4981-BD1D-39870FDDEB83}" destId="{C9A9E75C-1DC8-4576-8FDC-7163102AF4F4}" srcOrd="4" destOrd="0" parTransId="{BACC5A88-7F3B-42A1-B8BD-CFAA3C6E0DEE}" sibTransId="{4291E891-B9FE-4AFA-AA38-AF195A320EC6}"/>
    <dgm:cxn modelId="{D9D80EFD-AE98-4CC8-8623-D248478F73F6}" type="presOf" srcId="{D6026A49-BA5C-4981-BD1D-39870FDDEB83}" destId="{AB2DF3B0-E3A3-4357-8817-ED9F66697A23}" srcOrd="0" destOrd="0" presId="urn:microsoft.com/office/officeart/2009/3/layout/StepUpProcess"/>
    <dgm:cxn modelId="{BB05AB36-1FDD-4AD7-81A7-AD784C40E406}" srcId="{D6026A49-BA5C-4981-BD1D-39870FDDEB83}" destId="{56881577-7503-4D2F-8920-ACF0FB69E5CA}" srcOrd="0" destOrd="0" parTransId="{5BAC1A5B-583E-4DF0-9B92-954E0F6EB547}" sibTransId="{487CBAE4-098C-4762-BD76-23AD913DD33C}"/>
    <dgm:cxn modelId="{EC1EBCA5-DAD8-4383-AAD9-C1DBF99A1708}" type="presOf" srcId="{C9A9E75C-1DC8-4576-8FDC-7163102AF4F4}" destId="{010FA9E4-3C4A-42B0-8771-7C9F7CC36C4F}" srcOrd="0" destOrd="0" presId="urn:microsoft.com/office/officeart/2009/3/layout/StepUpProcess"/>
    <dgm:cxn modelId="{E77A5C93-6B88-4739-B11D-F8DCFA3B9E1D}" type="presParOf" srcId="{AB2DF3B0-E3A3-4357-8817-ED9F66697A23}" destId="{8A6EAF33-4F65-4E2D-8B30-42092B7881A2}" srcOrd="0" destOrd="0" presId="urn:microsoft.com/office/officeart/2009/3/layout/StepUpProcess"/>
    <dgm:cxn modelId="{E0F9243A-2CB4-4777-84CB-77197137A336}" type="presParOf" srcId="{8A6EAF33-4F65-4E2D-8B30-42092B7881A2}" destId="{1DCBC25E-F709-4C0E-A894-F5A09AF0C4A5}" srcOrd="0" destOrd="0" presId="urn:microsoft.com/office/officeart/2009/3/layout/StepUpProcess"/>
    <dgm:cxn modelId="{60744530-5A1B-4DC2-A6F0-D5FEBD63C5C6}" type="presParOf" srcId="{8A6EAF33-4F65-4E2D-8B30-42092B7881A2}" destId="{0F52A4EF-BA38-4260-A7F0-3DF5D39F4E26}" srcOrd="1" destOrd="0" presId="urn:microsoft.com/office/officeart/2009/3/layout/StepUpProcess"/>
    <dgm:cxn modelId="{14DCE357-DE08-4C2A-9ABD-C623AEFDAC13}" type="presParOf" srcId="{8A6EAF33-4F65-4E2D-8B30-42092B7881A2}" destId="{C0B67B37-705E-467A-895C-496AD8A489E1}" srcOrd="2" destOrd="0" presId="urn:microsoft.com/office/officeart/2009/3/layout/StepUpProcess"/>
    <dgm:cxn modelId="{131F48B1-951E-4EB0-AD5A-83BC72FE5F09}" type="presParOf" srcId="{AB2DF3B0-E3A3-4357-8817-ED9F66697A23}" destId="{B610AD6C-F0E3-43C6-A13E-0E8E76342DAD}" srcOrd="1" destOrd="0" presId="urn:microsoft.com/office/officeart/2009/3/layout/StepUpProcess"/>
    <dgm:cxn modelId="{177039AB-2424-4982-A466-7048C24F6FB2}" type="presParOf" srcId="{B610AD6C-F0E3-43C6-A13E-0E8E76342DAD}" destId="{8BD2CF54-D587-4527-9134-E6D2E87B6428}" srcOrd="0" destOrd="0" presId="urn:microsoft.com/office/officeart/2009/3/layout/StepUpProcess"/>
    <dgm:cxn modelId="{2D6786E2-CCC7-4FDC-86B8-B39AC532702E}" type="presParOf" srcId="{AB2DF3B0-E3A3-4357-8817-ED9F66697A23}" destId="{7C20E543-08F1-490A-8495-A857AD92309B}" srcOrd="2" destOrd="0" presId="urn:microsoft.com/office/officeart/2009/3/layout/StepUpProcess"/>
    <dgm:cxn modelId="{B350A53E-BD31-47FB-8DA7-6A4725390530}" type="presParOf" srcId="{7C20E543-08F1-490A-8495-A857AD92309B}" destId="{AC724C18-418D-4142-A6B7-C3E0CFBA31E5}" srcOrd="0" destOrd="0" presId="urn:microsoft.com/office/officeart/2009/3/layout/StepUpProcess"/>
    <dgm:cxn modelId="{66241466-33A9-4846-8575-75F3EAFA9A95}" type="presParOf" srcId="{7C20E543-08F1-490A-8495-A857AD92309B}" destId="{E19CCC93-57F1-4EE4-B151-6BFED38D8224}" srcOrd="1" destOrd="0" presId="urn:microsoft.com/office/officeart/2009/3/layout/StepUpProcess"/>
    <dgm:cxn modelId="{C56FA604-BB53-435A-9E3D-363C06CE1FF3}" type="presParOf" srcId="{7C20E543-08F1-490A-8495-A857AD92309B}" destId="{5549388A-49D4-4CD8-913C-B03B387D7969}" srcOrd="2" destOrd="0" presId="urn:microsoft.com/office/officeart/2009/3/layout/StepUpProcess"/>
    <dgm:cxn modelId="{BD6C20AF-05CA-414D-8156-05B60A2DCC46}" type="presParOf" srcId="{AB2DF3B0-E3A3-4357-8817-ED9F66697A23}" destId="{2F73776B-6099-4B36-BD92-DC92351F9C42}" srcOrd="3" destOrd="0" presId="urn:microsoft.com/office/officeart/2009/3/layout/StepUpProcess"/>
    <dgm:cxn modelId="{842C31CE-64C4-45BC-83A3-79725333C9B6}" type="presParOf" srcId="{2F73776B-6099-4B36-BD92-DC92351F9C42}" destId="{E53BB09C-40B6-42CC-A317-EFAEEB557D5B}" srcOrd="0" destOrd="0" presId="urn:microsoft.com/office/officeart/2009/3/layout/StepUpProcess"/>
    <dgm:cxn modelId="{300603C6-4567-4752-909A-A2CA27ECEB12}" type="presParOf" srcId="{AB2DF3B0-E3A3-4357-8817-ED9F66697A23}" destId="{95469540-8295-4C52-BB79-55537FFF259F}" srcOrd="4" destOrd="0" presId="urn:microsoft.com/office/officeart/2009/3/layout/StepUpProcess"/>
    <dgm:cxn modelId="{FBF116E4-5E5C-4C49-9685-831CA213EC5E}" type="presParOf" srcId="{95469540-8295-4C52-BB79-55537FFF259F}" destId="{C366BD79-E5FC-4CE9-9E05-47CC886B946A}" srcOrd="0" destOrd="0" presId="urn:microsoft.com/office/officeart/2009/3/layout/StepUpProcess"/>
    <dgm:cxn modelId="{02D51E2E-093F-463F-A9E8-5DC53422C5B4}" type="presParOf" srcId="{95469540-8295-4C52-BB79-55537FFF259F}" destId="{F79288F5-7C85-4FA9-8457-08E7BA624748}" srcOrd="1" destOrd="0" presId="urn:microsoft.com/office/officeart/2009/3/layout/StepUpProcess"/>
    <dgm:cxn modelId="{3C7D047D-C395-40AE-82C2-50ACD72E5C52}" type="presParOf" srcId="{95469540-8295-4C52-BB79-55537FFF259F}" destId="{437593CF-DAC6-4CC1-9158-AE83493ACCC4}" srcOrd="2" destOrd="0" presId="urn:microsoft.com/office/officeart/2009/3/layout/StepUpProcess"/>
    <dgm:cxn modelId="{F75960F4-ACB4-4756-B80A-9E3E3BD727B1}" type="presParOf" srcId="{AB2DF3B0-E3A3-4357-8817-ED9F66697A23}" destId="{7557E382-A4B2-47F1-858E-AACB1B7EEEE5}" srcOrd="5" destOrd="0" presId="urn:microsoft.com/office/officeart/2009/3/layout/StepUpProcess"/>
    <dgm:cxn modelId="{04DAEB95-71EF-45F6-B63F-4D78A3B1A787}" type="presParOf" srcId="{7557E382-A4B2-47F1-858E-AACB1B7EEEE5}" destId="{1A2256FE-580A-4B1D-B23F-A2DF6344364D}" srcOrd="0" destOrd="0" presId="urn:microsoft.com/office/officeart/2009/3/layout/StepUpProcess"/>
    <dgm:cxn modelId="{D15EAD15-07E0-43CF-B4FF-EC42BC631FD0}" type="presParOf" srcId="{AB2DF3B0-E3A3-4357-8817-ED9F66697A23}" destId="{4426A444-EF15-4646-8332-3EBABB9B0E2C}" srcOrd="6" destOrd="0" presId="urn:microsoft.com/office/officeart/2009/3/layout/StepUpProcess"/>
    <dgm:cxn modelId="{3FB8D849-B993-4CE6-AE95-89D745F3D787}" type="presParOf" srcId="{4426A444-EF15-4646-8332-3EBABB9B0E2C}" destId="{AC1B9834-B70F-4686-92B5-36FADF7C375C}" srcOrd="0" destOrd="0" presId="urn:microsoft.com/office/officeart/2009/3/layout/StepUpProcess"/>
    <dgm:cxn modelId="{4FD6C2CD-FFC2-4B58-ABB5-B03130150126}" type="presParOf" srcId="{4426A444-EF15-4646-8332-3EBABB9B0E2C}" destId="{71C2C4CB-EE14-4110-8B24-AB7AAE526F4B}" srcOrd="1" destOrd="0" presId="urn:microsoft.com/office/officeart/2009/3/layout/StepUpProcess"/>
    <dgm:cxn modelId="{637D96C7-2CE5-4BB9-B11F-CB587BEDA317}" type="presParOf" srcId="{4426A444-EF15-4646-8332-3EBABB9B0E2C}" destId="{599B2129-CC37-446B-B859-5759DE440142}" srcOrd="2" destOrd="0" presId="urn:microsoft.com/office/officeart/2009/3/layout/StepUpProcess"/>
    <dgm:cxn modelId="{CFD6826F-5C91-4F58-B831-3BE4717CB59B}" type="presParOf" srcId="{AB2DF3B0-E3A3-4357-8817-ED9F66697A23}" destId="{45694F28-6F92-42DD-AFCF-B8EF5CB49441}" srcOrd="7" destOrd="0" presId="urn:microsoft.com/office/officeart/2009/3/layout/StepUpProcess"/>
    <dgm:cxn modelId="{2BCC357D-EEAF-43E3-ABCF-892B05D10E39}" type="presParOf" srcId="{45694F28-6F92-42DD-AFCF-B8EF5CB49441}" destId="{EBF2733C-6AE1-43E6-BA3A-024D8B752037}" srcOrd="0" destOrd="0" presId="urn:microsoft.com/office/officeart/2009/3/layout/StepUpProcess"/>
    <dgm:cxn modelId="{D98F3321-2109-4D61-907E-3ED7047EB697}" type="presParOf" srcId="{AB2DF3B0-E3A3-4357-8817-ED9F66697A23}" destId="{65C26044-DF17-4836-B00C-1EC8620C9678}" srcOrd="8" destOrd="0" presId="urn:microsoft.com/office/officeart/2009/3/layout/StepUpProcess"/>
    <dgm:cxn modelId="{9A2FC6B4-823C-483C-A917-07369D921878}" type="presParOf" srcId="{65C26044-DF17-4836-B00C-1EC8620C9678}" destId="{53115951-465E-4C30-83FD-37C0A2F1E27F}" srcOrd="0" destOrd="0" presId="urn:microsoft.com/office/officeart/2009/3/layout/StepUpProcess"/>
    <dgm:cxn modelId="{629FE572-C6E0-4096-9D00-8BAA349C9C73}" type="presParOf" srcId="{65C26044-DF17-4836-B00C-1EC8620C9678}" destId="{010FA9E4-3C4A-42B0-8771-7C9F7CC36C4F}"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35DE391-E948-4BF4-B120-DB895DB6BDE4}" type="doc">
      <dgm:prSet loTypeId="urn:microsoft.com/office/officeart/2005/8/layout/radial6" loCatId="cycle" qsTypeId="urn:microsoft.com/office/officeart/2005/8/quickstyle/simple1" qsCatId="simple" csTypeId="urn:microsoft.com/office/officeart/2005/8/colors/colorful1#14" csCatId="colorful" phldr="1"/>
      <dgm:spPr/>
      <dgm:t>
        <a:bodyPr/>
        <a:lstStyle/>
        <a:p>
          <a:endParaRPr lang="en-US"/>
        </a:p>
      </dgm:t>
    </dgm:pt>
    <dgm:pt modelId="{27013393-9E2C-4B50-9A0D-AD0D2018E690}">
      <dgm:prSet phldrT="[Text]"/>
      <dgm:spPr>
        <a:solidFill>
          <a:schemeClr val="accent3"/>
        </a:solidFill>
      </dgm:spPr>
      <dgm:t>
        <a:bodyPr/>
        <a:lstStyle/>
        <a:p>
          <a:r>
            <a:rPr lang="id-ID" dirty="0"/>
            <a:t>   </a:t>
          </a:r>
          <a:endParaRPr lang="en-US" dirty="0"/>
        </a:p>
      </dgm:t>
    </dgm:pt>
    <dgm:pt modelId="{F3B7A7CA-F977-4C7C-A472-460DD869D117}" type="parTrans" cxnId="{2F116DA3-48CD-4D46-99D2-D543FE0F6954}">
      <dgm:prSet/>
      <dgm:spPr/>
      <dgm:t>
        <a:bodyPr/>
        <a:lstStyle/>
        <a:p>
          <a:endParaRPr lang="en-US"/>
        </a:p>
      </dgm:t>
    </dgm:pt>
    <dgm:pt modelId="{352D4925-D11B-4087-916A-6422F967F36E}" type="sibTrans" cxnId="{2F116DA3-48CD-4D46-99D2-D543FE0F6954}">
      <dgm:prSet/>
      <dgm:spPr/>
      <dgm:t>
        <a:bodyPr/>
        <a:lstStyle/>
        <a:p>
          <a:endParaRPr lang="en-US"/>
        </a:p>
      </dgm:t>
    </dgm:pt>
    <dgm:pt modelId="{3889451A-7ECA-4D8E-8BDE-567FD3EB0537}">
      <dgm:prSet phldrT="[Text]"/>
      <dgm:spPr>
        <a:solidFill>
          <a:schemeClr val="accent1"/>
        </a:solidFill>
      </dgm:spPr>
      <dgm:t>
        <a:bodyPr/>
        <a:lstStyle/>
        <a:p>
          <a:r>
            <a:rPr lang="en-US" dirty="0"/>
            <a:t/>
          </a:r>
          <a:br>
            <a:rPr lang="en-US" dirty="0"/>
          </a:br>
          <a:r>
            <a:rPr lang="en-US" dirty="0"/>
            <a:t/>
          </a:r>
          <a:br>
            <a:rPr lang="en-US" dirty="0"/>
          </a:br>
          <a:endParaRPr lang="en-US" dirty="0"/>
        </a:p>
      </dgm:t>
    </dgm:pt>
    <dgm:pt modelId="{FB7DA77F-B27F-446D-89E5-70470C7E8443}" type="parTrans" cxnId="{10A3025D-AA04-4DAE-B26E-4CACF6698DD3}">
      <dgm:prSet/>
      <dgm:spPr/>
      <dgm:t>
        <a:bodyPr/>
        <a:lstStyle/>
        <a:p>
          <a:endParaRPr lang="en-US" dirty="0"/>
        </a:p>
      </dgm:t>
    </dgm:pt>
    <dgm:pt modelId="{950CED56-05AC-4C96-8A3B-BE5D8086803C}" type="sibTrans" cxnId="{10A3025D-AA04-4DAE-B26E-4CACF6698DD3}">
      <dgm:prSet/>
      <dgm:spPr>
        <a:solidFill>
          <a:schemeClr val="accent1"/>
        </a:solidFill>
      </dgm:spPr>
      <dgm:t>
        <a:bodyPr/>
        <a:lstStyle/>
        <a:p>
          <a:endParaRPr lang="en-US"/>
        </a:p>
      </dgm:t>
    </dgm:pt>
    <dgm:pt modelId="{99FF9A4C-69AF-4499-9132-888C45B6396A}">
      <dgm:prSet phldrT="[Text]"/>
      <dgm:spPr/>
      <dgm:t>
        <a:bodyPr/>
        <a:lstStyle/>
        <a:p>
          <a:r>
            <a:rPr lang="en-US" dirty="0"/>
            <a:t/>
          </a:r>
          <a:br>
            <a:rPr lang="en-US" dirty="0"/>
          </a:br>
          <a:r>
            <a:rPr lang="en-US" dirty="0"/>
            <a:t/>
          </a:r>
          <a:br>
            <a:rPr lang="en-US" dirty="0"/>
          </a:br>
          <a:endParaRPr lang="en-US" dirty="0"/>
        </a:p>
      </dgm:t>
    </dgm:pt>
    <dgm:pt modelId="{82359EB0-B75D-426F-BB75-253A10666951}" type="parTrans" cxnId="{7FC6A31D-CC91-44A7-B446-6D553CE76592}">
      <dgm:prSet/>
      <dgm:spPr/>
      <dgm:t>
        <a:bodyPr/>
        <a:lstStyle/>
        <a:p>
          <a:endParaRPr lang="en-US" dirty="0"/>
        </a:p>
      </dgm:t>
    </dgm:pt>
    <dgm:pt modelId="{0749F35D-7782-4553-A83B-89539D2BFA7B}" type="sibTrans" cxnId="{7FC6A31D-CC91-44A7-B446-6D553CE76592}">
      <dgm:prSet/>
      <dgm:spPr/>
      <dgm:t>
        <a:bodyPr/>
        <a:lstStyle/>
        <a:p>
          <a:endParaRPr lang="en-US"/>
        </a:p>
      </dgm:t>
    </dgm:pt>
    <dgm:pt modelId="{05C5DC1F-CED6-4A13-8227-1FB776D87CAC}">
      <dgm:prSet phldrT="[Text]"/>
      <dgm:spPr/>
      <dgm:t>
        <a:bodyPr/>
        <a:lstStyle/>
        <a:p>
          <a:r>
            <a:rPr lang="en-US" dirty="0"/>
            <a:t/>
          </a:r>
          <a:br>
            <a:rPr lang="en-US" dirty="0"/>
          </a:br>
          <a:r>
            <a:rPr lang="en-US" dirty="0"/>
            <a:t/>
          </a:r>
          <a:br>
            <a:rPr lang="en-US" dirty="0"/>
          </a:br>
          <a:endParaRPr lang="en-US" dirty="0"/>
        </a:p>
      </dgm:t>
    </dgm:pt>
    <dgm:pt modelId="{873DBD0C-57D2-4660-9271-2A9612B0A478}" type="sibTrans" cxnId="{03E217CE-7C61-4035-A171-A7A507426708}">
      <dgm:prSet/>
      <dgm:spPr/>
      <dgm:t>
        <a:bodyPr/>
        <a:lstStyle/>
        <a:p>
          <a:endParaRPr lang="en-US"/>
        </a:p>
      </dgm:t>
    </dgm:pt>
    <dgm:pt modelId="{D7E1FD6D-F034-4BF0-95C2-A9846D896D24}" type="parTrans" cxnId="{03E217CE-7C61-4035-A171-A7A507426708}">
      <dgm:prSet/>
      <dgm:spPr/>
      <dgm:t>
        <a:bodyPr/>
        <a:lstStyle/>
        <a:p>
          <a:endParaRPr lang="en-US" dirty="0"/>
        </a:p>
      </dgm:t>
    </dgm:pt>
    <dgm:pt modelId="{3CE4C96D-A773-427A-AE6D-014E9944ADA9}">
      <dgm:prSet phldrT="[Text]"/>
      <dgm:spPr>
        <a:solidFill>
          <a:schemeClr val="accent5"/>
        </a:solidFill>
      </dgm:spPr>
      <dgm:t>
        <a:bodyPr/>
        <a:lstStyle/>
        <a:p>
          <a:r>
            <a:rPr lang="en-US" dirty="0"/>
            <a:t/>
          </a:r>
          <a:br>
            <a:rPr lang="en-US" dirty="0"/>
          </a:br>
          <a:r>
            <a:rPr lang="en-US" dirty="0"/>
            <a:t/>
          </a:r>
          <a:br>
            <a:rPr lang="en-US" dirty="0"/>
          </a:br>
          <a:endParaRPr lang="en-US" dirty="0"/>
        </a:p>
      </dgm:t>
    </dgm:pt>
    <dgm:pt modelId="{B7B6BBD0-D84D-40AE-BFFF-0D9E7955C270}" type="sibTrans" cxnId="{EEEDD420-B024-4F78-9A94-809E5DC07937}">
      <dgm:prSet/>
      <dgm:spPr>
        <a:solidFill>
          <a:schemeClr val="accent5"/>
        </a:solidFill>
      </dgm:spPr>
      <dgm:t>
        <a:bodyPr/>
        <a:lstStyle/>
        <a:p>
          <a:endParaRPr lang="en-US"/>
        </a:p>
      </dgm:t>
    </dgm:pt>
    <dgm:pt modelId="{7992A200-E972-41C4-B04A-ED0C0D693AE5}" type="parTrans" cxnId="{EEEDD420-B024-4F78-9A94-809E5DC07937}">
      <dgm:prSet/>
      <dgm:spPr/>
      <dgm:t>
        <a:bodyPr/>
        <a:lstStyle/>
        <a:p>
          <a:endParaRPr lang="en-US" dirty="0"/>
        </a:p>
      </dgm:t>
    </dgm:pt>
    <dgm:pt modelId="{607E0BD2-6CBC-4115-B4A1-4D8ACC24435F}" type="pres">
      <dgm:prSet presAssocID="{A35DE391-E948-4BF4-B120-DB895DB6BDE4}" presName="Name0" presStyleCnt="0">
        <dgm:presLayoutVars>
          <dgm:chMax val="1"/>
          <dgm:dir/>
          <dgm:animLvl val="ctr"/>
          <dgm:resizeHandles val="exact"/>
        </dgm:presLayoutVars>
      </dgm:prSet>
      <dgm:spPr/>
      <dgm:t>
        <a:bodyPr/>
        <a:lstStyle/>
        <a:p>
          <a:endParaRPr lang="zh-CN" altLang="en-US"/>
        </a:p>
      </dgm:t>
    </dgm:pt>
    <dgm:pt modelId="{8DD16E63-B458-4507-BB20-39FAABF714C0}" type="pres">
      <dgm:prSet presAssocID="{27013393-9E2C-4B50-9A0D-AD0D2018E690}" presName="centerShape" presStyleLbl="node0" presStyleIdx="0" presStyleCnt="1"/>
      <dgm:spPr/>
      <dgm:t>
        <a:bodyPr/>
        <a:lstStyle/>
        <a:p>
          <a:endParaRPr lang="zh-CN" altLang="en-US"/>
        </a:p>
      </dgm:t>
    </dgm:pt>
    <dgm:pt modelId="{4E04E92C-544D-4587-B713-07D9D3D0113F}" type="pres">
      <dgm:prSet presAssocID="{05C5DC1F-CED6-4A13-8227-1FB776D87CAC}" presName="node" presStyleLbl="node1" presStyleIdx="0" presStyleCnt="4">
        <dgm:presLayoutVars>
          <dgm:bulletEnabled val="1"/>
        </dgm:presLayoutVars>
      </dgm:prSet>
      <dgm:spPr/>
      <dgm:t>
        <a:bodyPr/>
        <a:lstStyle/>
        <a:p>
          <a:endParaRPr lang="zh-CN" altLang="en-US"/>
        </a:p>
      </dgm:t>
    </dgm:pt>
    <dgm:pt modelId="{82C204C7-814A-4639-B3DC-BEFE9372CE71}" type="pres">
      <dgm:prSet presAssocID="{05C5DC1F-CED6-4A13-8227-1FB776D87CAC}" presName="dummy" presStyleCnt="0"/>
      <dgm:spPr/>
    </dgm:pt>
    <dgm:pt modelId="{2D4BA1A4-7ECF-4C6F-9B9F-C7DF983BC77D}" type="pres">
      <dgm:prSet presAssocID="{873DBD0C-57D2-4660-9271-2A9612B0A478}" presName="sibTrans" presStyleLbl="sibTrans2D1" presStyleIdx="0" presStyleCnt="4"/>
      <dgm:spPr/>
      <dgm:t>
        <a:bodyPr/>
        <a:lstStyle/>
        <a:p>
          <a:endParaRPr lang="zh-CN" altLang="en-US"/>
        </a:p>
      </dgm:t>
    </dgm:pt>
    <dgm:pt modelId="{A8AC8A19-4663-4976-9F49-E17DCFB833E3}" type="pres">
      <dgm:prSet presAssocID="{3889451A-7ECA-4D8E-8BDE-567FD3EB0537}" presName="node" presStyleLbl="node1" presStyleIdx="1" presStyleCnt="4">
        <dgm:presLayoutVars>
          <dgm:bulletEnabled val="1"/>
        </dgm:presLayoutVars>
      </dgm:prSet>
      <dgm:spPr/>
      <dgm:t>
        <a:bodyPr/>
        <a:lstStyle/>
        <a:p>
          <a:endParaRPr lang="zh-CN" altLang="en-US"/>
        </a:p>
      </dgm:t>
    </dgm:pt>
    <dgm:pt modelId="{83F8CBE5-090B-4FAB-B33D-7ECB6C50A0C2}" type="pres">
      <dgm:prSet presAssocID="{3889451A-7ECA-4D8E-8BDE-567FD3EB0537}" presName="dummy" presStyleCnt="0"/>
      <dgm:spPr/>
    </dgm:pt>
    <dgm:pt modelId="{763893B5-D52D-40A2-95F5-A47065E1F72C}" type="pres">
      <dgm:prSet presAssocID="{950CED56-05AC-4C96-8A3B-BE5D8086803C}" presName="sibTrans" presStyleLbl="sibTrans2D1" presStyleIdx="1" presStyleCnt="4"/>
      <dgm:spPr/>
      <dgm:t>
        <a:bodyPr/>
        <a:lstStyle/>
        <a:p>
          <a:endParaRPr lang="zh-CN" altLang="en-US"/>
        </a:p>
      </dgm:t>
    </dgm:pt>
    <dgm:pt modelId="{1F55A937-65A7-42C6-8B43-3C3EFF7230CC}" type="pres">
      <dgm:prSet presAssocID="{99FF9A4C-69AF-4499-9132-888C45B6396A}" presName="node" presStyleLbl="node1" presStyleIdx="2" presStyleCnt="4">
        <dgm:presLayoutVars>
          <dgm:bulletEnabled val="1"/>
        </dgm:presLayoutVars>
      </dgm:prSet>
      <dgm:spPr/>
      <dgm:t>
        <a:bodyPr/>
        <a:lstStyle/>
        <a:p>
          <a:endParaRPr lang="zh-CN" altLang="en-US"/>
        </a:p>
      </dgm:t>
    </dgm:pt>
    <dgm:pt modelId="{07B9195B-47AC-4813-81CD-1014E4FDBF09}" type="pres">
      <dgm:prSet presAssocID="{99FF9A4C-69AF-4499-9132-888C45B6396A}" presName="dummy" presStyleCnt="0"/>
      <dgm:spPr/>
    </dgm:pt>
    <dgm:pt modelId="{442CB596-50F7-4A45-90CE-A4DDCC0C3ECE}" type="pres">
      <dgm:prSet presAssocID="{0749F35D-7782-4553-A83B-89539D2BFA7B}" presName="sibTrans" presStyleLbl="sibTrans2D1" presStyleIdx="2" presStyleCnt="4"/>
      <dgm:spPr/>
      <dgm:t>
        <a:bodyPr/>
        <a:lstStyle/>
        <a:p>
          <a:endParaRPr lang="zh-CN" altLang="en-US"/>
        </a:p>
      </dgm:t>
    </dgm:pt>
    <dgm:pt modelId="{0862AD73-99AE-4BAB-AA0C-B9BC2EEFBE99}" type="pres">
      <dgm:prSet presAssocID="{3CE4C96D-A773-427A-AE6D-014E9944ADA9}" presName="node" presStyleLbl="node1" presStyleIdx="3" presStyleCnt="4">
        <dgm:presLayoutVars>
          <dgm:bulletEnabled val="1"/>
        </dgm:presLayoutVars>
      </dgm:prSet>
      <dgm:spPr/>
      <dgm:t>
        <a:bodyPr/>
        <a:lstStyle/>
        <a:p>
          <a:endParaRPr lang="zh-CN" altLang="en-US"/>
        </a:p>
      </dgm:t>
    </dgm:pt>
    <dgm:pt modelId="{3D4708E7-0A8F-48E7-8FC5-A38D4F0269CE}" type="pres">
      <dgm:prSet presAssocID="{3CE4C96D-A773-427A-AE6D-014E9944ADA9}" presName="dummy" presStyleCnt="0"/>
      <dgm:spPr/>
    </dgm:pt>
    <dgm:pt modelId="{D22015E5-9C67-4DF4-8D62-BC18290A72B5}" type="pres">
      <dgm:prSet presAssocID="{B7B6BBD0-D84D-40AE-BFFF-0D9E7955C270}" presName="sibTrans" presStyleLbl="sibTrans2D1" presStyleIdx="3" presStyleCnt="4"/>
      <dgm:spPr/>
      <dgm:t>
        <a:bodyPr/>
        <a:lstStyle/>
        <a:p>
          <a:endParaRPr lang="zh-CN" altLang="en-US"/>
        </a:p>
      </dgm:t>
    </dgm:pt>
  </dgm:ptLst>
  <dgm:cxnLst>
    <dgm:cxn modelId="{B3B9AB83-2A17-490A-9E69-018F870FA32D}" type="presOf" srcId="{B7B6BBD0-D84D-40AE-BFFF-0D9E7955C270}" destId="{D22015E5-9C67-4DF4-8D62-BC18290A72B5}" srcOrd="0" destOrd="0" presId="urn:microsoft.com/office/officeart/2005/8/layout/radial6"/>
    <dgm:cxn modelId="{D059EC68-64EA-4D98-BB77-376E93898645}" type="presOf" srcId="{3CE4C96D-A773-427A-AE6D-014E9944ADA9}" destId="{0862AD73-99AE-4BAB-AA0C-B9BC2EEFBE99}" srcOrd="0" destOrd="0" presId="urn:microsoft.com/office/officeart/2005/8/layout/radial6"/>
    <dgm:cxn modelId="{35381BD4-F17C-47F1-8B95-076EE0CEE546}" type="presOf" srcId="{0749F35D-7782-4553-A83B-89539D2BFA7B}" destId="{442CB596-50F7-4A45-90CE-A4DDCC0C3ECE}" srcOrd="0" destOrd="0" presId="urn:microsoft.com/office/officeart/2005/8/layout/radial6"/>
    <dgm:cxn modelId="{03E217CE-7C61-4035-A171-A7A507426708}" srcId="{27013393-9E2C-4B50-9A0D-AD0D2018E690}" destId="{05C5DC1F-CED6-4A13-8227-1FB776D87CAC}" srcOrd="0" destOrd="0" parTransId="{D7E1FD6D-F034-4BF0-95C2-A9846D896D24}" sibTransId="{873DBD0C-57D2-4660-9271-2A9612B0A478}"/>
    <dgm:cxn modelId="{0221191D-1A24-4A3A-891F-A839FE4D55C1}" type="presOf" srcId="{05C5DC1F-CED6-4A13-8227-1FB776D87CAC}" destId="{4E04E92C-544D-4587-B713-07D9D3D0113F}" srcOrd="0" destOrd="0" presId="urn:microsoft.com/office/officeart/2005/8/layout/radial6"/>
    <dgm:cxn modelId="{10A3025D-AA04-4DAE-B26E-4CACF6698DD3}" srcId="{27013393-9E2C-4B50-9A0D-AD0D2018E690}" destId="{3889451A-7ECA-4D8E-8BDE-567FD3EB0537}" srcOrd="1" destOrd="0" parTransId="{FB7DA77F-B27F-446D-89E5-70470C7E8443}" sibTransId="{950CED56-05AC-4C96-8A3B-BE5D8086803C}"/>
    <dgm:cxn modelId="{BE29D9AB-1D69-4539-A374-FAC62924914B}" type="presOf" srcId="{873DBD0C-57D2-4660-9271-2A9612B0A478}" destId="{2D4BA1A4-7ECF-4C6F-9B9F-C7DF983BC77D}" srcOrd="0" destOrd="0" presId="urn:microsoft.com/office/officeart/2005/8/layout/radial6"/>
    <dgm:cxn modelId="{0395E727-17FA-44FF-A0C6-08179696737D}" type="presOf" srcId="{27013393-9E2C-4B50-9A0D-AD0D2018E690}" destId="{8DD16E63-B458-4507-BB20-39FAABF714C0}" srcOrd="0" destOrd="0" presId="urn:microsoft.com/office/officeart/2005/8/layout/radial6"/>
    <dgm:cxn modelId="{E1FA2A2C-5CFD-43CF-9449-7EDD9E421E4D}" type="presOf" srcId="{3889451A-7ECA-4D8E-8BDE-567FD3EB0537}" destId="{A8AC8A19-4663-4976-9F49-E17DCFB833E3}" srcOrd="0" destOrd="0" presId="urn:microsoft.com/office/officeart/2005/8/layout/radial6"/>
    <dgm:cxn modelId="{0F3DD2E9-3805-4B07-B610-F3366F0F079A}" type="presOf" srcId="{99FF9A4C-69AF-4499-9132-888C45B6396A}" destId="{1F55A937-65A7-42C6-8B43-3C3EFF7230CC}" srcOrd="0" destOrd="0" presId="urn:microsoft.com/office/officeart/2005/8/layout/radial6"/>
    <dgm:cxn modelId="{2F116DA3-48CD-4D46-99D2-D543FE0F6954}" srcId="{A35DE391-E948-4BF4-B120-DB895DB6BDE4}" destId="{27013393-9E2C-4B50-9A0D-AD0D2018E690}" srcOrd="0" destOrd="0" parTransId="{F3B7A7CA-F977-4C7C-A472-460DD869D117}" sibTransId="{352D4925-D11B-4087-916A-6422F967F36E}"/>
    <dgm:cxn modelId="{EEEDD420-B024-4F78-9A94-809E5DC07937}" srcId="{27013393-9E2C-4B50-9A0D-AD0D2018E690}" destId="{3CE4C96D-A773-427A-AE6D-014E9944ADA9}" srcOrd="3" destOrd="0" parTransId="{7992A200-E972-41C4-B04A-ED0C0D693AE5}" sibTransId="{B7B6BBD0-D84D-40AE-BFFF-0D9E7955C270}"/>
    <dgm:cxn modelId="{6A182E3F-8CE3-40BC-92DE-E52C9BF74BE9}" type="presOf" srcId="{950CED56-05AC-4C96-8A3B-BE5D8086803C}" destId="{763893B5-D52D-40A2-95F5-A47065E1F72C}" srcOrd="0" destOrd="0" presId="urn:microsoft.com/office/officeart/2005/8/layout/radial6"/>
    <dgm:cxn modelId="{7FC6A31D-CC91-44A7-B446-6D553CE76592}" srcId="{27013393-9E2C-4B50-9A0D-AD0D2018E690}" destId="{99FF9A4C-69AF-4499-9132-888C45B6396A}" srcOrd="2" destOrd="0" parTransId="{82359EB0-B75D-426F-BB75-253A10666951}" sibTransId="{0749F35D-7782-4553-A83B-89539D2BFA7B}"/>
    <dgm:cxn modelId="{C4D0D554-E392-4486-B984-9FB6134A6FB3}" type="presOf" srcId="{A35DE391-E948-4BF4-B120-DB895DB6BDE4}" destId="{607E0BD2-6CBC-4115-B4A1-4D8ACC24435F}" srcOrd="0" destOrd="0" presId="urn:microsoft.com/office/officeart/2005/8/layout/radial6"/>
    <dgm:cxn modelId="{DE5DDAC0-0EC7-4600-A4A6-599BF16D8AC3}" type="presParOf" srcId="{607E0BD2-6CBC-4115-B4A1-4D8ACC24435F}" destId="{8DD16E63-B458-4507-BB20-39FAABF714C0}" srcOrd="0" destOrd="0" presId="urn:microsoft.com/office/officeart/2005/8/layout/radial6"/>
    <dgm:cxn modelId="{88823762-25F5-4315-8D62-8C87C8452BC8}" type="presParOf" srcId="{607E0BD2-6CBC-4115-B4A1-4D8ACC24435F}" destId="{4E04E92C-544D-4587-B713-07D9D3D0113F}" srcOrd="1" destOrd="0" presId="urn:microsoft.com/office/officeart/2005/8/layout/radial6"/>
    <dgm:cxn modelId="{FB2A848D-523C-4EDA-B3C4-BBC2214DF80C}" type="presParOf" srcId="{607E0BD2-6CBC-4115-B4A1-4D8ACC24435F}" destId="{82C204C7-814A-4639-B3DC-BEFE9372CE71}" srcOrd="2" destOrd="0" presId="urn:microsoft.com/office/officeart/2005/8/layout/radial6"/>
    <dgm:cxn modelId="{C5E87794-D93D-4955-A689-FD7D2D0CE9FE}" type="presParOf" srcId="{607E0BD2-6CBC-4115-B4A1-4D8ACC24435F}" destId="{2D4BA1A4-7ECF-4C6F-9B9F-C7DF983BC77D}" srcOrd="3" destOrd="0" presId="urn:microsoft.com/office/officeart/2005/8/layout/radial6"/>
    <dgm:cxn modelId="{4A87E65C-AA98-4C33-A991-04ED76B696E1}" type="presParOf" srcId="{607E0BD2-6CBC-4115-B4A1-4D8ACC24435F}" destId="{A8AC8A19-4663-4976-9F49-E17DCFB833E3}" srcOrd="4" destOrd="0" presId="urn:microsoft.com/office/officeart/2005/8/layout/radial6"/>
    <dgm:cxn modelId="{1C3CCDAA-733E-4DAF-8304-6FC35379FFE3}" type="presParOf" srcId="{607E0BD2-6CBC-4115-B4A1-4D8ACC24435F}" destId="{83F8CBE5-090B-4FAB-B33D-7ECB6C50A0C2}" srcOrd="5" destOrd="0" presId="urn:microsoft.com/office/officeart/2005/8/layout/radial6"/>
    <dgm:cxn modelId="{4380B7C0-E8BE-48B4-83D1-13DCF6F9714A}" type="presParOf" srcId="{607E0BD2-6CBC-4115-B4A1-4D8ACC24435F}" destId="{763893B5-D52D-40A2-95F5-A47065E1F72C}" srcOrd="6" destOrd="0" presId="urn:microsoft.com/office/officeart/2005/8/layout/radial6"/>
    <dgm:cxn modelId="{B0E63A97-E82F-4881-AEEA-3C24178B2629}" type="presParOf" srcId="{607E0BD2-6CBC-4115-B4A1-4D8ACC24435F}" destId="{1F55A937-65A7-42C6-8B43-3C3EFF7230CC}" srcOrd="7" destOrd="0" presId="urn:microsoft.com/office/officeart/2005/8/layout/radial6"/>
    <dgm:cxn modelId="{EFDEDCCC-3256-43AE-B633-1F3D627D4FB1}" type="presParOf" srcId="{607E0BD2-6CBC-4115-B4A1-4D8ACC24435F}" destId="{07B9195B-47AC-4813-81CD-1014E4FDBF09}" srcOrd="8" destOrd="0" presId="urn:microsoft.com/office/officeart/2005/8/layout/radial6"/>
    <dgm:cxn modelId="{209E0D07-5C8E-454B-AF15-5CB31140D9B5}" type="presParOf" srcId="{607E0BD2-6CBC-4115-B4A1-4D8ACC24435F}" destId="{442CB596-50F7-4A45-90CE-A4DDCC0C3ECE}" srcOrd="9" destOrd="0" presId="urn:microsoft.com/office/officeart/2005/8/layout/radial6"/>
    <dgm:cxn modelId="{191FC74D-C1DC-437C-98D3-894B21B1B06C}" type="presParOf" srcId="{607E0BD2-6CBC-4115-B4A1-4D8ACC24435F}" destId="{0862AD73-99AE-4BAB-AA0C-B9BC2EEFBE99}" srcOrd="10" destOrd="0" presId="urn:microsoft.com/office/officeart/2005/8/layout/radial6"/>
    <dgm:cxn modelId="{9A57F806-F023-48D4-8134-0FB116C22959}" type="presParOf" srcId="{607E0BD2-6CBC-4115-B4A1-4D8ACC24435F}" destId="{3D4708E7-0A8F-48E7-8FC5-A38D4F0269CE}" srcOrd="11" destOrd="0" presId="urn:microsoft.com/office/officeart/2005/8/layout/radial6"/>
    <dgm:cxn modelId="{A2262CB3-4D6E-449C-8D79-E26F1F2D2076}" type="presParOf" srcId="{607E0BD2-6CBC-4115-B4A1-4D8ACC24435F}" destId="{D22015E5-9C67-4DF4-8D62-BC18290A72B5}"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6924340-81F1-4409-A8C3-9B3FC30544A1}" type="doc">
      <dgm:prSet loTypeId="urn:microsoft.com/office/officeart/2005/8/layout/matrix2" loCatId="matrix" qsTypeId="urn:microsoft.com/office/officeart/2005/8/quickstyle/simple1" qsCatId="simple" csTypeId="urn:microsoft.com/office/officeart/2005/8/colors/colorful1" csCatId="colorful" phldr="1"/>
      <dgm:spPr/>
      <dgm:t>
        <a:bodyPr/>
        <a:lstStyle/>
        <a:p>
          <a:endParaRPr lang="en-US"/>
        </a:p>
      </dgm:t>
    </dgm:pt>
    <dgm:pt modelId="{DAE41CD5-716D-4746-9B83-9E7269322C37}">
      <dgm:prSet phldrT="[Text]"/>
      <dgm:spPr/>
      <dgm:t>
        <a:bodyPr/>
        <a:lstStyle/>
        <a:p>
          <a:r>
            <a:rPr lang="id-ID"/>
            <a:t> </a:t>
          </a:r>
          <a:endParaRPr lang="en-US"/>
        </a:p>
      </dgm:t>
    </dgm:pt>
    <dgm:pt modelId="{BFC30138-60BD-4C6B-BD47-3BE4914E71B3}" type="parTrans" cxnId="{8C3BDC24-2835-4D1E-9D02-99ECF08C22AB}">
      <dgm:prSet/>
      <dgm:spPr/>
      <dgm:t>
        <a:bodyPr/>
        <a:lstStyle/>
        <a:p>
          <a:endParaRPr lang="en-US"/>
        </a:p>
      </dgm:t>
    </dgm:pt>
    <dgm:pt modelId="{4DC7BF54-1B53-47A1-9054-117079E6BBF7}" type="sibTrans" cxnId="{8C3BDC24-2835-4D1E-9D02-99ECF08C22AB}">
      <dgm:prSet/>
      <dgm:spPr/>
      <dgm:t>
        <a:bodyPr/>
        <a:lstStyle/>
        <a:p>
          <a:endParaRPr lang="en-US"/>
        </a:p>
      </dgm:t>
    </dgm:pt>
    <dgm:pt modelId="{A57E5D0F-5214-41E4-8279-653CADC0B2B6}">
      <dgm:prSet phldrT="[Text]"/>
      <dgm:spPr/>
      <dgm:t>
        <a:bodyPr/>
        <a:lstStyle/>
        <a:p>
          <a:r>
            <a:rPr lang="id-ID"/>
            <a:t> </a:t>
          </a:r>
          <a:endParaRPr lang="en-US"/>
        </a:p>
      </dgm:t>
    </dgm:pt>
    <dgm:pt modelId="{9E9D0B58-D639-4556-B62C-70BCDF56A805}" type="parTrans" cxnId="{B730579B-A090-45CE-9ECF-649E76C7551A}">
      <dgm:prSet/>
      <dgm:spPr/>
      <dgm:t>
        <a:bodyPr/>
        <a:lstStyle/>
        <a:p>
          <a:endParaRPr lang="en-US"/>
        </a:p>
      </dgm:t>
    </dgm:pt>
    <dgm:pt modelId="{E08378A5-775A-4252-9CBD-78710FC89BBE}" type="sibTrans" cxnId="{B730579B-A090-45CE-9ECF-649E76C7551A}">
      <dgm:prSet/>
      <dgm:spPr/>
      <dgm:t>
        <a:bodyPr/>
        <a:lstStyle/>
        <a:p>
          <a:endParaRPr lang="en-US"/>
        </a:p>
      </dgm:t>
    </dgm:pt>
    <dgm:pt modelId="{3586CEAA-DAAB-482C-99EE-2C6C707A9D6A}">
      <dgm:prSet phldrT="[Text]"/>
      <dgm:spPr/>
      <dgm:t>
        <a:bodyPr/>
        <a:lstStyle/>
        <a:p>
          <a:r>
            <a:rPr lang="id-ID"/>
            <a:t> </a:t>
          </a:r>
          <a:endParaRPr lang="en-US"/>
        </a:p>
      </dgm:t>
    </dgm:pt>
    <dgm:pt modelId="{B8DF135D-607B-486F-8C48-99F7419E1322}" type="parTrans" cxnId="{5B2C1185-4BC7-4342-A2EC-0BA8CFCC2729}">
      <dgm:prSet/>
      <dgm:spPr/>
      <dgm:t>
        <a:bodyPr/>
        <a:lstStyle/>
        <a:p>
          <a:endParaRPr lang="en-US"/>
        </a:p>
      </dgm:t>
    </dgm:pt>
    <dgm:pt modelId="{69F70A4E-8E31-42FC-93D9-5B380408A748}" type="sibTrans" cxnId="{5B2C1185-4BC7-4342-A2EC-0BA8CFCC2729}">
      <dgm:prSet/>
      <dgm:spPr/>
      <dgm:t>
        <a:bodyPr/>
        <a:lstStyle/>
        <a:p>
          <a:endParaRPr lang="en-US"/>
        </a:p>
      </dgm:t>
    </dgm:pt>
    <dgm:pt modelId="{83522F43-B1DE-4FE7-B316-0DA615E7B546}">
      <dgm:prSet phldrT="[Text]"/>
      <dgm:spPr>
        <a:solidFill>
          <a:schemeClr val="accent1"/>
        </a:solidFill>
      </dgm:spPr>
      <dgm:t>
        <a:bodyPr/>
        <a:lstStyle/>
        <a:p>
          <a:r>
            <a:rPr lang="id-ID"/>
            <a:t> </a:t>
          </a:r>
          <a:endParaRPr lang="en-US"/>
        </a:p>
      </dgm:t>
    </dgm:pt>
    <dgm:pt modelId="{E28C2EB9-7128-43A6-A5CE-A2F86EDCE54A}" type="parTrans" cxnId="{6675E217-8244-40CE-A738-E9642523167C}">
      <dgm:prSet/>
      <dgm:spPr/>
      <dgm:t>
        <a:bodyPr/>
        <a:lstStyle/>
        <a:p>
          <a:endParaRPr lang="en-US"/>
        </a:p>
      </dgm:t>
    </dgm:pt>
    <dgm:pt modelId="{123A3681-7328-44AD-A59E-74B456614313}" type="sibTrans" cxnId="{6675E217-8244-40CE-A738-E9642523167C}">
      <dgm:prSet/>
      <dgm:spPr/>
      <dgm:t>
        <a:bodyPr/>
        <a:lstStyle/>
        <a:p>
          <a:endParaRPr lang="en-US"/>
        </a:p>
      </dgm:t>
    </dgm:pt>
    <dgm:pt modelId="{F1D8E0A6-1CA9-49CD-B82B-78A563F32FBC}" type="pres">
      <dgm:prSet presAssocID="{76924340-81F1-4409-A8C3-9B3FC30544A1}" presName="matrix" presStyleCnt="0">
        <dgm:presLayoutVars>
          <dgm:chMax val="1"/>
          <dgm:dir/>
          <dgm:resizeHandles val="exact"/>
        </dgm:presLayoutVars>
      </dgm:prSet>
      <dgm:spPr/>
      <dgm:t>
        <a:bodyPr/>
        <a:lstStyle/>
        <a:p>
          <a:endParaRPr lang="zh-CN" altLang="en-US"/>
        </a:p>
      </dgm:t>
    </dgm:pt>
    <dgm:pt modelId="{51DC3F52-A343-4CA5-A2F7-71A22A043125}" type="pres">
      <dgm:prSet presAssocID="{76924340-81F1-4409-A8C3-9B3FC30544A1}" presName="axisShape" presStyleLbl="bgShp" presStyleIdx="0" presStyleCnt="1"/>
      <dgm:spPr>
        <a:solidFill>
          <a:schemeClr val="bg2">
            <a:lumMod val="85000"/>
          </a:schemeClr>
        </a:solidFill>
      </dgm:spPr>
    </dgm:pt>
    <dgm:pt modelId="{4D228133-3AA6-4BA3-8008-D0FE223AF306}" type="pres">
      <dgm:prSet presAssocID="{76924340-81F1-4409-A8C3-9B3FC30544A1}" presName="rect1" presStyleLbl="node1" presStyleIdx="0" presStyleCnt="4">
        <dgm:presLayoutVars>
          <dgm:chMax val="0"/>
          <dgm:chPref val="0"/>
          <dgm:bulletEnabled val="1"/>
        </dgm:presLayoutVars>
      </dgm:prSet>
      <dgm:spPr>
        <a:prstGeom prst="rect">
          <a:avLst/>
        </a:prstGeom>
      </dgm:spPr>
      <dgm:t>
        <a:bodyPr/>
        <a:lstStyle/>
        <a:p>
          <a:endParaRPr lang="zh-CN" altLang="en-US"/>
        </a:p>
      </dgm:t>
    </dgm:pt>
    <dgm:pt modelId="{A2BA018A-9020-4BC6-A7E8-D4709E6DB211}" type="pres">
      <dgm:prSet presAssocID="{76924340-81F1-4409-A8C3-9B3FC30544A1}" presName="rect2" presStyleLbl="node1" presStyleIdx="1" presStyleCnt="4">
        <dgm:presLayoutVars>
          <dgm:chMax val="0"/>
          <dgm:chPref val="0"/>
          <dgm:bulletEnabled val="1"/>
        </dgm:presLayoutVars>
      </dgm:prSet>
      <dgm:spPr>
        <a:prstGeom prst="rect">
          <a:avLst/>
        </a:prstGeom>
      </dgm:spPr>
      <dgm:t>
        <a:bodyPr/>
        <a:lstStyle/>
        <a:p>
          <a:endParaRPr lang="zh-CN" altLang="en-US"/>
        </a:p>
      </dgm:t>
    </dgm:pt>
    <dgm:pt modelId="{FB6835F6-75F1-48C3-B5BD-FEE9AE2DFCFA}" type="pres">
      <dgm:prSet presAssocID="{76924340-81F1-4409-A8C3-9B3FC30544A1}" presName="rect3" presStyleLbl="node1" presStyleIdx="2" presStyleCnt="4">
        <dgm:presLayoutVars>
          <dgm:chMax val="0"/>
          <dgm:chPref val="0"/>
          <dgm:bulletEnabled val="1"/>
        </dgm:presLayoutVars>
      </dgm:prSet>
      <dgm:spPr>
        <a:prstGeom prst="rect">
          <a:avLst/>
        </a:prstGeom>
      </dgm:spPr>
      <dgm:t>
        <a:bodyPr/>
        <a:lstStyle/>
        <a:p>
          <a:endParaRPr lang="zh-CN" altLang="en-US"/>
        </a:p>
      </dgm:t>
    </dgm:pt>
    <dgm:pt modelId="{551305EF-1C45-4520-8FBF-52000EF83A02}" type="pres">
      <dgm:prSet presAssocID="{76924340-81F1-4409-A8C3-9B3FC30544A1}" presName="rect4" presStyleLbl="node1" presStyleIdx="3" presStyleCnt="4">
        <dgm:presLayoutVars>
          <dgm:chMax val="0"/>
          <dgm:chPref val="0"/>
          <dgm:bulletEnabled val="1"/>
        </dgm:presLayoutVars>
      </dgm:prSet>
      <dgm:spPr>
        <a:prstGeom prst="rect">
          <a:avLst/>
        </a:prstGeom>
      </dgm:spPr>
      <dgm:t>
        <a:bodyPr/>
        <a:lstStyle/>
        <a:p>
          <a:endParaRPr lang="zh-CN" altLang="en-US"/>
        </a:p>
      </dgm:t>
    </dgm:pt>
  </dgm:ptLst>
  <dgm:cxnLst>
    <dgm:cxn modelId="{DF178974-655E-435C-AB41-8D9DE3F9D422}" type="presOf" srcId="{3586CEAA-DAAB-482C-99EE-2C6C707A9D6A}" destId="{FB6835F6-75F1-48C3-B5BD-FEE9AE2DFCFA}" srcOrd="0" destOrd="0" presId="urn:microsoft.com/office/officeart/2005/8/layout/matrix2"/>
    <dgm:cxn modelId="{6675E217-8244-40CE-A738-E9642523167C}" srcId="{76924340-81F1-4409-A8C3-9B3FC30544A1}" destId="{83522F43-B1DE-4FE7-B316-0DA615E7B546}" srcOrd="3" destOrd="0" parTransId="{E28C2EB9-7128-43A6-A5CE-A2F86EDCE54A}" sibTransId="{123A3681-7328-44AD-A59E-74B456614313}"/>
    <dgm:cxn modelId="{62EDDDD3-6648-48B2-B836-7136DCDFCF88}" type="presOf" srcId="{83522F43-B1DE-4FE7-B316-0DA615E7B546}" destId="{551305EF-1C45-4520-8FBF-52000EF83A02}" srcOrd="0" destOrd="0" presId="urn:microsoft.com/office/officeart/2005/8/layout/matrix2"/>
    <dgm:cxn modelId="{87778BF4-D281-485F-BF78-DB081F9C9E21}" type="presOf" srcId="{DAE41CD5-716D-4746-9B83-9E7269322C37}" destId="{4D228133-3AA6-4BA3-8008-D0FE223AF306}" srcOrd="0" destOrd="0" presId="urn:microsoft.com/office/officeart/2005/8/layout/matrix2"/>
    <dgm:cxn modelId="{5B2C1185-4BC7-4342-A2EC-0BA8CFCC2729}" srcId="{76924340-81F1-4409-A8C3-9B3FC30544A1}" destId="{3586CEAA-DAAB-482C-99EE-2C6C707A9D6A}" srcOrd="2" destOrd="0" parTransId="{B8DF135D-607B-486F-8C48-99F7419E1322}" sibTransId="{69F70A4E-8E31-42FC-93D9-5B380408A748}"/>
    <dgm:cxn modelId="{434DCD25-5430-41B8-8F6B-EF52C4574509}" type="presOf" srcId="{A57E5D0F-5214-41E4-8279-653CADC0B2B6}" destId="{A2BA018A-9020-4BC6-A7E8-D4709E6DB211}" srcOrd="0" destOrd="0" presId="urn:microsoft.com/office/officeart/2005/8/layout/matrix2"/>
    <dgm:cxn modelId="{9F7FE4C7-EECD-4B92-879E-4ABF138570B3}" type="presOf" srcId="{76924340-81F1-4409-A8C3-9B3FC30544A1}" destId="{F1D8E0A6-1CA9-49CD-B82B-78A563F32FBC}" srcOrd="0" destOrd="0" presId="urn:microsoft.com/office/officeart/2005/8/layout/matrix2"/>
    <dgm:cxn modelId="{8C3BDC24-2835-4D1E-9D02-99ECF08C22AB}" srcId="{76924340-81F1-4409-A8C3-9B3FC30544A1}" destId="{DAE41CD5-716D-4746-9B83-9E7269322C37}" srcOrd="0" destOrd="0" parTransId="{BFC30138-60BD-4C6B-BD47-3BE4914E71B3}" sibTransId="{4DC7BF54-1B53-47A1-9054-117079E6BBF7}"/>
    <dgm:cxn modelId="{B730579B-A090-45CE-9ECF-649E76C7551A}" srcId="{76924340-81F1-4409-A8C3-9B3FC30544A1}" destId="{A57E5D0F-5214-41E4-8279-653CADC0B2B6}" srcOrd="1" destOrd="0" parTransId="{9E9D0B58-D639-4556-B62C-70BCDF56A805}" sibTransId="{E08378A5-775A-4252-9CBD-78710FC89BBE}"/>
    <dgm:cxn modelId="{EA77C88B-243B-40FA-A770-7CB21CD0C82D}" type="presParOf" srcId="{F1D8E0A6-1CA9-49CD-B82B-78A563F32FBC}" destId="{51DC3F52-A343-4CA5-A2F7-71A22A043125}" srcOrd="0" destOrd="0" presId="urn:microsoft.com/office/officeart/2005/8/layout/matrix2"/>
    <dgm:cxn modelId="{706B227D-63B6-4BFC-82B6-E8947AAE22BB}" type="presParOf" srcId="{F1D8E0A6-1CA9-49CD-B82B-78A563F32FBC}" destId="{4D228133-3AA6-4BA3-8008-D0FE223AF306}" srcOrd="1" destOrd="0" presId="urn:microsoft.com/office/officeart/2005/8/layout/matrix2"/>
    <dgm:cxn modelId="{2788C5E7-BC5C-4945-AF5C-D348135D0F77}" type="presParOf" srcId="{F1D8E0A6-1CA9-49CD-B82B-78A563F32FBC}" destId="{A2BA018A-9020-4BC6-A7E8-D4709E6DB211}" srcOrd="2" destOrd="0" presId="urn:microsoft.com/office/officeart/2005/8/layout/matrix2"/>
    <dgm:cxn modelId="{3F7AD807-BFF0-47AE-B858-EECFFC51CC08}" type="presParOf" srcId="{F1D8E0A6-1CA9-49CD-B82B-78A563F32FBC}" destId="{FB6835F6-75F1-48C3-B5BD-FEE9AE2DFCFA}" srcOrd="3" destOrd="0" presId="urn:microsoft.com/office/officeart/2005/8/layout/matrix2"/>
    <dgm:cxn modelId="{E2CB0ABA-98D7-433F-A65A-231D5C4BCFFA}" type="presParOf" srcId="{F1D8E0A6-1CA9-49CD-B82B-78A563F32FBC}" destId="{551305EF-1C45-4520-8FBF-52000EF83A02}"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9D2C4-CA47-4E2F-9386-15BF2C5BFCE9}">
      <dsp:nvSpPr>
        <dsp:cNvPr id="0" name=""/>
        <dsp:cNvSpPr/>
      </dsp:nvSpPr>
      <dsp:spPr>
        <a:xfrm>
          <a:off x="1182" y="1026811"/>
          <a:ext cx="1713829" cy="1413550"/>
        </a:xfrm>
        <a:prstGeom prst="roundRect">
          <a:avLst>
            <a:gd name="adj" fmla="val 10000"/>
          </a:avLst>
        </a:prstGeom>
        <a:no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1FE64DFD-23AF-4F50-BCBC-C27132FB3B0D}">
      <dsp:nvSpPr>
        <dsp:cNvPr id="0" name=""/>
        <dsp:cNvSpPr/>
      </dsp:nvSpPr>
      <dsp:spPr>
        <a:xfrm>
          <a:off x="940629" y="1278425"/>
          <a:ext cx="2015678" cy="2015678"/>
        </a:xfrm>
        <a:prstGeom prst="leftCircularArrow">
          <a:avLst>
            <a:gd name="adj1" fmla="val 3773"/>
            <a:gd name="adj2" fmla="val 471256"/>
            <a:gd name="adj3" fmla="val 2246767"/>
            <a:gd name="adj4" fmla="val 9024489"/>
            <a:gd name="adj5" fmla="val 4402"/>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sp>
    <dsp:sp modelId="{3B837679-D346-4EBB-AB0C-EE653ACF3C6C}">
      <dsp:nvSpPr>
        <dsp:cNvPr id="0" name=""/>
        <dsp:cNvSpPr/>
      </dsp:nvSpPr>
      <dsp:spPr>
        <a:xfrm>
          <a:off x="382033" y="2137458"/>
          <a:ext cx="1523403" cy="605807"/>
        </a:xfrm>
        <a:prstGeom prst="roundRect">
          <a:avLst>
            <a:gd name="adj" fmla="val 10000"/>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en-US" sz="1600" kern="12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kern="1200" dirty="0">
            <a:solidFill>
              <a:schemeClr val="bg1"/>
            </a:solidFill>
          </a:endParaRPr>
        </a:p>
      </dsp:txBody>
      <dsp:txXfrm>
        <a:off x="399776" y="2155201"/>
        <a:ext cx="1487917" cy="570321"/>
      </dsp:txXfrm>
    </dsp:sp>
    <dsp:sp modelId="{B651F1CF-D429-4713-ABB8-9F7461E4F7F5}">
      <dsp:nvSpPr>
        <dsp:cNvPr id="0" name=""/>
        <dsp:cNvSpPr/>
      </dsp:nvSpPr>
      <dsp:spPr>
        <a:xfrm>
          <a:off x="2267617" y="1026811"/>
          <a:ext cx="1713829" cy="1413550"/>
        </a:xfrm>
        <a:prstGeom prst="roundRect">
          <a:avLst>
            <a:gd name="adj" fmla="val 10000"/>
          </a:avLst>
        </a:prstGeom>
        <a:no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BF198A36-C0C4-4E90-AC13-6C982ACE8400}">
      <dsp:nvSpPr>
        <dsp:cNvPr id="0" name=""/>
        <dsp:cNvSpPr/>
      </dsp:nvSpPr>
      <dsp:spPr>
        <a:xfrm>
          <a:off x="3192782" y="117645"/>
          <a:ext cx="2234668" cy="2234668"/>
        </a:xfrm>
        <a:prstGeom prst="circularArrow">
          <a:avLst>
            <a:gd name="adj1" fmla="val 3404"/>
            <a:gd name="adj2" fmla="val 421332"/>
            <a:gd name="adj3" fmla="val 19403158"/>
            <a:gd name="adj4" fmla="val 12575511"/>
            <a:gd name="adj5" fmla="val 3971"/>
          </a:avLst>
        </a:prstGeom>
        <a:solidFill>
          <a:schemeClr val="accent2"/>
        </a:solidFill>
        <a:ln>
          <a:noFill/>
        </a:ln>
        <a:effectLst/>
      </dsp:spPr>
      <dsp:style>
        <a:lnRef idx="0">
          <a:scrgbClr r="0" g="0" b="0"/>
        </a:lnRef>
        <a:fillRef idx="1">
          <a:scrgbClr r="0" g="0" b="0"/>
        </a:fillRef>
        <a:effectRef idx="0">
          <a:scrgbClr r="0" g="0" b="0"/>
        </a:effectRef>
        <a:fontRef idx="minor">
          <a:schemeClr val="lt1"/>
        </a:fontRef>
      </dsp:style>
    </dsp:sp>
    <dsp:sp modelId="{D1957E8D-52E6-47CA-9E1F-B3BE7EB3E09B}">
      <dsp:nvSpPr>
        <dsp:cNvPr id="0" name=""/>
        <dsp:cNvSpPr/>
      </dsp:nvSpPr>
      <dsp:spPr>
        <a:xfrm>
          <a:off x="2648468" y="723908"/>
          <a:ext cx="1523403" cy="605807"/>
        </a:xfrm>
        <a:prstGeom prst="roundRect">
          <a:avLst>
            <a:gd name="adj" fmla="val 10000"/>
          </a:avLst>
        </a:prstGeom>
        <a:solidFill>
          <a:schemeClr val="accent2"/>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en-US" sz="1600" kern="12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kern="1200" dirty="0">
            <a:solidFill>
              <a:schemeClr val="bg1"/>
            </a:solidFill>
          </a:endParaRPr>
        </a:p>
      </dsp:txBody>
      <dsp:txXfrm>
        <a:off x="2666211" y="741651"/>
        <a:ext cx="1487917" cy="570321"/>
      </dsp:txXfrm>
    </dsp:sp>
    <dsp:sp modelId="{C26DB7B9-FAD6-48DB-954D-A5E46F77BD6D}">
      <dsp:nvSpPr>
        <dsp:cNvPr id="0" name=""/>
        <dsp:cNvSpPr/>
      </dsp:nvSpPr>
      <dsp:spPr>
        <a:xfrm>
          <a:off x="4534052" y="1026811"/>
          <a:ext cx="1713829" cy="1413550"/>
        </a:xfrm>
        <a:prstGeom prst="roundRect">
          <a:avLst>
            <a:gd name="adj" fmla="val 10000"/>
          </a:avLst>
        </a:prstGeom>
        <a:no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2467359E-7225-4CFB-BBD2-900CCD5D7BDE}">
      <dsp:nvSpPr>
        <dsp:cNvPr id="0" name=""/>
        <dsp:cNvSpPr/>
      </dsp:nvSpPr>
      <dsp:spPr>
        <a:xfrm>
          <a:off x="5473498" y="1278425"/>
          <a:ext cx="2015678" cy="2015678"/>
        </a:xfrm>
        <a:prstGeom prst="leftCircularArrow">
          <a:avLst>
            <a:gd name="adj1" fmla="val 3773"/>
            <a:gd name="adj2" fmla="val 471256"/>
            <a:gd name="adj3" fmla="val 2246767"/>
            <a:gd name="adj4" fmla="val 9024489"/>
            <a:gd name="adj5" fmla="val 4402"/>
          </a:avLst>
        </a:prstGeom>
        <a:solidFill>
          <a:schemeClr val="accent4"/>
        </a:solidFill>
        <a:ln>
          <a:noFill/>
        </a:ln>
        <a:effectLst/>
      </dsp:spPr>
      <dsp:style>
        <a:lnRef idx="0">
          <a:scrgbClr r="0" g="0" b="0"/>
        </a:lnRef>
        <a:fillRef idx="1">
          <a:scrgbClr r="0" g="0" b="0"/>
        </a:fillRef>
        <a:effectRef idx="0">
          <a:scrgbClr r="0" g="0" b="0"/>
        </a:effectRef>
        <a:fontRef idx="minor">
          <a:schemeClr val="lt1"/>
        </a:fontRef>
      </dsp:style>
    </dsp:sp>
    <dsp:sp modelId="{47A26F57-A010-4072-9EBD-86BD6484D91B}">
      <dsp:nvSpPr>
        <dsp:cNvPr id="0" name=""/>
        <dsp:cNvSpPr/>
      </dsp:nvSpPr>
      <dsp:spPr>
        <a:xfrm>
          <a:off x="4914902" y="2137458"/>
          <a:ext cx="1523403" cy="605807"/>
        </a:xfrm>
        <a:prstGeom prst="roundRect">
          <a:avLst>
            <a:gd name="adj" fmla="val 10000"/>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en-US" sz="1600" kern="12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kern="1200" dirty="0">
            <a:solidFill>
              <a:schemeClr val="bg1"/>
            </a:solidFill>
          </a:endParaRPr>
        </a:p>
      </dsp:txBody>
      <dsp:txXfrm>
        <a:off x="4932645" y="2155201"/>
        <a:ext cx="1487917" cy="570321"/>
      </dsp:txXfrm>
    </dsp:sp>
    <dsp:sp modelId="{939DFC11-B217-40F1-B0EE-ADA1D5FE8FDC}">
      <dsp:nvSpPr>
        <dsp:cNvPr id="0" name=""/>
        <dsp:cNvSpPr/>
      </dsp:nvSpPr>
      <dsp:spPr>
        <a:xfrm>
          <a:off x="6800486" y="1026811"/>
          <a:ext cx="1713829" cy="1413550"/>
        </a:xfrm>
        <a:prstGeom prst="roundRect">
          <a:avLst>
            <a:gd name="adj" fmla="val 10000"/>
          </a:avLst>
        </a:prstGeom>
        <a:no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A9F63716-280D-4A8A-8AF8-9D84FEF36D8F}">
      <dsp:nvSpPr>
        <dsp:cNvPr id="0" name=""/>
        <dsp:cNvSpPr/>
      </dsp:nvSpPr>
      <dsp:spPr>
        <a:xfrm>
          <a:off x="7181337" y="723908"/>
          <a:ext cx="1523403" cy="605807"/>
        </a:xfrm>
        <a:prstGeom prst="roundRect">
          <a:avLst>
            <a:gd name="adj" fmla="val 10000"/>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en-US" sz="1600" kern="12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a:t>
          </a:r>
          <a:endParaRPr lang="en-US" sz="1600" b="1" kern="1200" dirty="0">
            <a:solidFill>
              <a:schemeClr val="bg1"/>
            </a:solidFill>
          </a:endParaRPr>
        </a:p>
      </dsp:txBody>
      <dsp:txXfrm>
        <a:off x="7199080" y="741651"/>
        <a:ext cx="1487917" cy="57032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CBC25E-F709-4C0E-A894-F5A09AF0C4A5}">
      <dsp:nvSpPr>
        <dsp:cNvPr id="0" name=""/>
        <dsp:cNvSpPr/>
      </dsp:nvSpPr>
      <dsp:spPr>
        <a:xfrm rot="5400000">
          <a:off x="300557" y="2562715"/>
          <a:ext cx="900397" cy="1498240"/>
        </a:xfrm>
        <a:prstGeom prst="corner">
          <a:avLst>
            <a:gd name="adj1" fmla="val 16120"/>
            <a:gd name="adj2" fmla="val 16110"/>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F52A4EF-BA38-4260-A7F0-3DF5D39F4E26}">
      <dsp:nvSpPr>
        <dsp:cNvPr id="0" name=""/>
        <dsp:cNvSpPr/>
      </dsp:nvSpPr>
      <dsp:spPr>
        <a:xfrm>
          <a:off x="150258" y="3010366"/>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7170" tIns="217170" rIns="217170" bIns="217170" numCol="1" spcCol="1270" anchor="t" anchorCtr="0">
          <a:noAutofit/>
        </a:bodyPr>
        <a:lstStyle/>
        <a:p>
          <a:pPr lvl="0" algn="l" defTabSz="2533650">
            <a:lnSpc>
              <a:spcPct val="90000"/>
            </a:lnSpc>
            <a:spcBef>
              <a:spcPct val="0"/>
            </a:spcBef>
            <a:spcAft>
              <a:spcPct val="35000"/>
            </a:spcAft>
          </a:pPr>
          <a:r>
            <a:rPr lang="id-ID" sz="5700" kern="1200" dirty="0"/>
            <a:t>  </a:t>
          </a:r>
          <a:endParaRPr lang="en-US" sz="5700" kern="1200" dirty="0"/>
        </a:p>
      </dsp:txBody>
      <dsp:txXfrm>
        <a:off x="150258" y="3010366"/>
        <a:ext cx="1352620" cy="1185650"/>
      </dsp:txXfrm>
    </dsp:sp>
    <dsp:sp modelId="{C0B67B37-705E-467A-895C-496AD8A489E1}">
      <dsp:nvSpPr>
        <dsp:cNvPr id="0" name=""/>
        <dsp:cNvSpPr/>
      </dsp:nvSpPr>
      <dsp:spPr>
        <a:xfrm>
          <a:off x="1247667" y="2452413"/>
          <a:ext cx="255211" cy="255211"/>
        </a:xfrm>
        <a:prstGeom prst="triangle">
          <a:avLst>
            <a:gd name="adj" fmla="val 100000"/>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C724C18-418D-4142-A6B7-C3E0CFBA31E5}">
      <dsp:nvSpPr>
        <dsp:cNvPr id="0" name=""/>
        <dsp:cNvSpPr/>
      </dsp:nvSpPr>
      <dsp:spPr>
        <a:xfrm rot="5400000">
          <a:off x="1956428" y="2152968"/>
          <a:ext cx="900397" cy="1498240"/>
        </a:xfrm>
        <a:prstGeom prst="corner">
          <a:avLst>
            <a:gd name="adj1" fmla="val 16120"/>
            <a:gd name="adj2" fmla="val 16110"/>
          </a:avLst>
        </a:prstGeom>
        <a:solidFill>
          <a:schemeClr val="accent2"/>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19CCC93-57F1-4EE4-B151-6BFED38D8224}">
      <dsp:nvSpPr>
        <dsp:cNvPr id="0" name=""/>
        <dsp:cNvSpPr/>
      </dsp:nvSpPr>
      <dsp:spPr>
        <a:xfrm>
          <a:off x="1806130" y="2600619"/>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7170" tIns="217170" rIns="217170" bIns="217170" numCol="1" spcCol="1270" anchor="t" anchorCtr="0">
          <a:noAutofit/>
        </a:bodyPr>
        <a:lstStyle/>
        <a:p>
          <a:pPr lvl="0" algn="l" defTabSz="2533650">
            <a:lnSpc>
              <a:spcPct val="90000"/>
            </a:lnSpc>
            <a:spcBef>
              <a:spcPct val="0"/>
            </a:spcBef>
            <a:spcAft>
              <a:spcPct val="35000"/>
            </a:spcAft>
          </a:pPr>
          <a:r>
            <a:rPr lang="id-ID" sz="5700" kern="1200" dirty="0"/>
            <a:t>   </a:t>
          </a:r>
          <a:endParaRPr lang="en-US" sz="5700" kern="1200" dirty="0"/>
        </a:p>
      </dsp:txBody>
      <dsp:txXfrm>
        <a:off x="1806130" y="2600619"/>
        <a:ext cx="1352620" cy="1185650"/>
      </dsp:txXfrm>
    </dsp:sp>
    <dsp:sp modelId="{5549388A-49D4-4CD8-913C-B03B387D7969}">
      <dsp:nvSpPr>
        <dsp:cNvPr id="0" name=""/>
        <dsp:cNvSpPr/>
      </dsp:nvSpPr>
      <dsp:spPr>
        <a:xfrm>
          <a:off x="2903538" y="2042666"/>
          <a:ext cx="255211" cy="255211"/>
        </a:xfrm>
        <a:prstGeom prst="triangle">
          <a:avLst>
            <a:gd name="adj" fmla="val 100000"/>
          </a:avLst>
        </a:prstGeom>
        <a:solidFill>
          <a:schemeClr val="accent2"/>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366BD79-E5FC-4CE9-9E05-47CC886B946A}">
      <dsp:nvSpPr>
        <dsp:cNvPr id="0" name=""/>
        <dsp:cNvSpPr/>
      </dsp:nvSpPr>
      <dsp:spPr>
        <a:xfrm rot="5400000">
          <a:off x="3612300" y="1743221"/>
          <a:ext cx="900397" cy="1498240"/>
        </a:xfrm>
        <a:prstGeom prst="corner">
          <a:avLst>
            <a:gd name="adj1" fmla="val 16120"/>
            <a:gd name="adj2" fmla="val 16110"/>
          </a:avLst>
        </a:prstGeom>
        <a:solidFill>
          <a:schemeClr val="accent3"/>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79288F5-7C85-4FA9-8457-08E7BA624748}">
      <dsp:nvSpPr>
        <dsp:cNvPr id="0" name=""/>
        <dsp:cNvSpPr/>
      </dsp:nvSpPr>
      <dsp:spPr>
        <a:xfrm>
          <a:off x="3462001" y="2190872"/>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7170" tIns="217170" rIns="217170" bIns="217170" numCol="1" spcCol="1270" anchor="t" anchorCtr="0">
          <a:noAutofit/>
        </a:bodyPr>
        <a:lstStyle/>
        <a:p>
          <a:pPr lvl="0" algn="l" defTabSz="2533650">
            <a:lnSpc>
              <a:spcPct val="90000"/>
            </a:lnSpc>
            <a:spcBef>
              <a:spcPct val="0"/>
            </a:spcBef>
            <a:spcAft>
              <a:spcPct val="35000"/>
            </a:spcAft>
          </a:pPr>
          <a:r>
            <a:rPr lang="id-ID" sz="5700" kern="1200" dirty="0"/>
            <a:t>   </a:t>
          </a:r>
          <a:endParaRPr lang="en-US" sz="5700" kern="1200" dirty="0"/>
        </a:p>
      </dsp:txBody>
      <dsp:txXfrm>
        <a:off x="3462001" y="2190872"/>
        <a:ext cx="1352620" cy="1185650"/>
      </dsp:txXfrm>
    </dsp:sp>
    <dsp:sp modelId="{437593CF-DAC6-4CC1-9158-AE83493ACCC4}">
      <dsp:nvSpPr>
        <dsp:cNvPr id="0" name=""/>
        <dsp:cNvSpPr/>
      </dsp:nvSpPr>
      <dsp:spPr>
        <a:xfrm>
          <a:off x="4559410" y="1632919"/>
          <a:ext cx="255211" cy="255211"/>
        </a:xfrm>
        <a:prstGeom prst="triangle">
          <a:avLst>
            <a:gd name="adj" fmla="val 100000"/>
          </a:avLst>
        </a:prstGeom>
        <a:solidFill>
          <a:schemeClr val="accent3"/>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C1B9834-B70F-4686-92B5-36FADF7C375C}">
      <dsp:nvSpPr>
        <dsp:cNvPr id="0" name=""/>
        <dsp:cNvSpPr/>
      </dsp:nvSpPr>
      <dsp:spPr>
        <a:xfrm rot="5400000">
          <a:off x="5268171" y="1333474"/>
          <a:ext cx="900397" cy="1498240"/>
        </a:xfrm>
        <a:prstGeom prst="corner">
          <a:avLst>
            <a:gd name="adj1" fmla="val 16120"/>
            <a:gd name="adj2" fmla="val 16110"/>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1C2C4CB-EE14-4110-8B24-AB7AAE526F4B}">
      <dsp:nvSpPr>
        <dsp:cNvPr id="0" name=""/>
        <dsp:cNvSpPr/>
      </dsp:nvSpPr>
      <dsp:spPr>
        <a:xfrm>
          <a:off x="5117872" y="1781125"/>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7170" tIns="217170" rIns="217170" bIns="217170" numCol="1" spcCol="1270" anchor="t" anchorCtr="0">
          <a:noAutofit/>
        </a:bodyPr>
        <a:lstStyle/>
        <a:p>
          <a:pPr lvl="0" algn="l" defTabSz="2533650">
            <a:lnSpc>
              <a:spcPct val="90000"/>
            </a:lnSpc>
            <a:spcBef>
              <a:spcPct val="0"/>
            </a:spcBef>
            <a:spcAft>
              <a:spcPct val="35000"/>
            </a:spcAft>
          </a:pPr>
          <a:endParaRPr lang="en-US" sz="5700" kern="1200"/>
        </a:p>
      </dsp:txBody>
      <dsp:txXfrm>
        <a:off x="5117872" y="1781125"/>
        <a:ext cx="1352620" cy="1185650"/>
      </dsp:txXfrm>
    </dsp:sp>
    <dsp:sp modelId="{599B2129-CC37-446B-B859-5759DE440142}">
      <dsp:nvSpPr>
        <dsp:cNvPr id="0" name=""/>
        <dsp:cNvSpPr/>
      </dsp:nvSpPr>
      <dsp:spPr>
        <a:xfrm>
          <a:off x="6215281" y="1223172"/>
          <a:ext cx="255211" cy="255211"/>
        </a:xfrm>
        <a:prstGeom prst="triangle">
          <a:avLst>
            <a:gd name="adj" fmla="val 100000"/>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3115951-465E-4C30-83FD-37C0A2F1E27F}">
      <dsp:nvSpPr>
        <dsp:cNvPr id="0" name=""/>
        <dsp:cNvSpPr/>
      </dsp:nvSpPr>
      <dsp:spPr>
        <a:xfrm rot="5400000">
          <a:off x="6924042" y="923727"/>
          <a:ext cx="900397" cy="1498240"/>
        </a:xfrm>
        <a:prstGeom prst="corner">
          <a:avLst>
            <a:gd name="adj1" fmla="val 16120"/>
            <a:gd name="adj2" fmla="val 16110"/>
          </a:avLst>
        </a:prstGeom>
        <a:solidFill>
          <a:schemeClr val="accent5"/>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10FA9E4-3C4A-42B0-8771-7C9F7CC36C4F}">
      <dsp:nvSpPr>
        <dsp:cNvPr id="0" name=""/>
        <dsp:cNvSpPr/>
      </dsp:nvSpPr>
      <dsp:spPr>
        <a:xfrm>
          <a:off x="6773744" y="1371378"/>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7170" tIns="217170" rIns="217170" bIns="217170" numCol="1" spcCol="1270" anchor="t" anchorCtr="0">
          <a:noAutofit/>
        </a:bodyPr>
        <a:lstStyle/>
        <a:p>
          <a:pPr lvl="0" algn="l" defTabSz="2533650">
            <a:lnSpc>
              <a:spcPct val="90000"/>
            </a:lnSpc>
            <a:spcBef>
              <a:spcPct val="0"/>
            </a:spcBef>
            <a:spcAft>
              <a:spcPct val="35000"/>
            </a:spcAft>
          </a:pPr>
          <a:endParaRPr lang="en-US" sz="5700" kern="1200"/>
        </a:p>
      </dsp:txBody>
      <dsp:txXfrm>
        <a:off x="6773744" y="1371378"/>
        <a:ext cx="1352620" cy="118565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2015E5-9C67-4DF4-8D62-BC18290A72B5}">
      <dsp:nvSpPr>
        <dsp:cNvPr id="0" name=""/>
        <dsp:cNvSpPr/>
      </dsp:nvSpPr>
      <dsp:spPr>
        <a:xfrm>
          <a:off x="1092561" y="507092"/>
          <a:ext cx="3378549" cy="3378549"/>
        </a:xfrm>
        <a:prstGeom prst="blockArc">
          <a:avLst>
            <a:gd name="adj1" fmla="val 10800000"/>
            <a:gd name="adj2" fmla="val 16200000"/>
            <a:gd name="adj3" fmla="val 4644"/>
          </a:avLst>
        </a:prstGeom>
        <a:solidFill>
          <a:schemeClr val="accent5"/>
        </a:solidFill>
        <a:ln>
          <a:noFill/>
        </a:ln>
        <a:effectLst/>
      </dsp:spPr>
      <dsp:style>
        <a:lnRef idx="0">
          <a:scrgbClr r="0" g="0" b="0"/>
        </a:lnRef>
        <a:fillRef idx="1">
          <a:scrgbClr r="0" g="0" b="0"/>
        </a:fillRef>
        <a:effectRef idx="0">
          <a:scrgbClr r="0" g="0" b="0"/>
        </a:effectRef>
        <a:fontRef idx="minor">
          <a:schemeClr val="lt1"/>
        </a:fontRef>
      </dsp:style>
    </dsp:sp>
    <dsp:sp modelId="{442CB596-50F7-4A45-90CE-A4DDCC0C3ECE}">
      <dsp:nvSpPr>
        <dsp:cNvPr id="0" name=""/>
        <dsp:cNvSpPr/>
      </dsp:nvSpPr>
      <dsp:spPr>
        <a:xfrm>
          <a:off x="1092561" y="507092"/>
          <a:ext cx="3378549" cy="3378549"/>
        </a:xfrm>
        <a:prstGeom prst="blockArc">
          <a:avLst>
            <a:gd name="adj1" fmla="val 5400000"/>
            <a:gd name="adj2" fmla="val 10800000"/>
            <a:gd name="adj3" fmla="val 4644"/>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63893B5-D52D-40A2-95F5-A47065E1F72C}">
      <dsp:nvSpPr>
        <dsp:cNvPr id="0" name=""/>
        <dsp:cNvSpPr/>
      </dsp:nvSpPr>
      <dsp:spPr>
        <a:xfrm>
          <a:off x="1092561" y="507092"/>
          <a:ext cx="3378549" cy="3378549"/>
        </a:xfrm>
        <a:prstGeom prst="blockArc">
          <a:avLst>
            <a:gd name="adj1" fmla="val 0"/>
            <a:gd name="adj2" fmla="val 5400000"/>
            <a:gd name="adj3" fmla="val 4644"/>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sp>
    <dsp:sp modelId="{2D4BA1A4-7ECF-4C6F-9B9F-C7DF983BC77D}">
      <dsp:nvSpPr>
        <dsp:cNvPr id="0" name=""/>
        <dsp:cNvSpPr/>
      </dsp:nvSpPr>
      <dsp:spPr>
        <a:xfrm>
          <a:off x="1092561" y="507092"/>
          <a:ext cx="3378549" cy="3378549"/>
        </a:xfrm>
        <a:prstGeom prst="blockArc">
          <a:avLst>
            <a:gd name="adj1" fmla="val 16200000"/>
            <a:gd name="adj2" fmla="val 0"/>
            <a:gd name="adj3" fmla="val 4644"/>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DD16E63-B458-4507-BB20-39FAABF714C0}">
      <dsp:nvSpPr>
        <dsp:cNvPr id="0" name=""/>
        <dsp:cNvSpPr/>
      </dsp:nvSpPr>
      <dsp:spPr>
        <a:xfrm>
          <a:off x="2003519" y="1418050"/>
          <a:ext cx="1556633" cy="1556633"/>
        </a:xfrm>
        <a:prstGeom prst="ellipse">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r>
            <a:rPr lang="id-ID" sz="6500" kern="1200" dirty="0"/>
            <a:t>   </a:t>
          </a:r>
          <a:endParaRPr lang="en-US" sz="6500" kern="1200" dirty="0"/>
        </a:p>
      </dsp:txBody>
      <dsp:txXfrm>
        <a:off x="2231483" y="1646014"/>
        <a:ext cx="1100705" cy="1100705"/>
      </dsp:txXfrm>
    </dsp:sp>
    <dsp:sp modelId="{4E04E92C-544D-4587-B713-07D9D3D0113F}">
      <dsp:nvSpPr>
        <dsp:cNvPr id="0" name=""/>
        <dsp:cNvSpPr/>
      </dsp:nvSpPr>
      <dsp:spPr>
        <a:xfrm>
          <a:off x="2237014" y="1498"/>
          <a:ext cx="1089643" cy="1089643"/>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kern="1200" dirty="0"/>
            <a:t/>
          </a:r>
          <a:br>
            <a:rPr lang="en-US" sz="1800" kern="1200" dirty="0"/>
          </a:br>
          <a:r>
            <a:rPr lang="en-US" sz="1800" kern="1200" dirty="0"/>
            <a:t/>
          </a:r>
          <a:br>
            <a:rPr lang="en-US" sz="1800" kern="1200" dirty="0"/>
          </a:br>
          <a:endParaRPr lang="en-US" sz="1800" kern="1200" dirty="0"/>
        </a:p>
      </dsp:txBody>
      <dsp:txXfrm>
        <a:off x="2396589" y="161073"/>
        <a:ext cx="770493" cy="770493"/>
      </dsp:txXfrm>
    </dsp:sp>
    <dsp:sp modelId="{A8AC8A19-4663-4976-9F49-E17DCFB833E3}">
      <dsp:nvSpPr>
        <dsp:cNvPr id="0" name=""/>
        <dsp:cNvSpPr/>
      </dsp:nvSpPr>
      <dsp:spPr>
        <a:xfrm>
          <a:off x="3887062" y="1651545"/>
          <a:ext cx="1089643" cy="1089643"/>
        </a:xfrm>
        <a:prstGeom prst="ellipse">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kern="1200" dirty="0"/>
            <a:t/>
          </a:r>
          <a:br>
            <a:rPr lang="en-US" sz="1800" kern="1200" dirty="0"/>
          </a:br>
          <a:r>
            <a:rPr lang="en-US" sz="1800" kern="1200" dirty="0"/>
            <a:t/>
          </a:r>
          <a:br>
            <a:rPr lang="en-US" sz="1800" kern="1200" dirty="0"/>
          </a:br>
          <a:endParaRPr lang="en-US" sz="1800" kern="1200" dirty="0"/>
        </a:p>
      </dsp:txBody>
      <dsp:txXfrm>
        <a:off x="4046637" y="1811120"/>
        <a:ext cx="770493" cy="770493"/>
      </dsp:txXfrm>
    </dsp:sp>
    <dsp:sp modelId="{1F55A937-65A7-42C6-8B43-3C3EFF7230CC}">
      <dsp:nvSpPr>
        <dsp:cNvPr id="0" name=""/>
        <dsp:cNvSpPr/>
      </dsp:nvSpPr>
      <dsp:spPr>
        <a:xfrm>
          <a:off x="2237014" y="3301593"/>
          <a:ext cx="1089643" cy="1089643"/>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kern="1200" dirty="0"/>
            <a:t/>
          </a:r>
          <a:br>
            <a:rPr lang="en-US" sz="1800" kern="1200" dirty="0"/>
          </a:br>
          <a:r>
            <a:rPr lang="en-US" sz="1800" kern="1200" dirty="0"/>
            <a:t/>
          </a:r>
          <a:br>
            <a:rPr lang="en-US" sz="1800" kern="1200" dirty="0"/>
          </a:br>
          <a:endParaRPr lang="en-US" sz="1800" kern="1200" dirty="0"/>
        </a:p>
      </dsp:txBody>
      <dsp:txXfrm>
        <a:off x="2396589" y="3461168"/>
        <a:ext cx="770493" cy="770493"/>
      </dsp:txXfrm>
    </dsp:sp>
    <dsp:sp modelId="{0862AD73-99AE-4BAB-AA0C-B9BC2EEFBE99}">
      <dsp:nvSpPr>
        <dsp:cNvPr id="0" name=""/>
        <dsp:cNvSpPr/>
      </dsp:nvSpPr>
      <dsp:spPr>
        <a:xfrm>
          <a:off x="586967" y="1651545"/>
          <a:ext cx="1089643" cy="1089643"/>
        </a:xfrm>
        <a:prstGeom prst="ellipse">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US" sz="1800" kern="1200" dirty="0"/>
            <a:t/>
          </a:r>
          <a:br>
            <a:rPr lang="en-US" sz="1800" kern="1200" dirty="0"/>
          </a:br>
          <a:r>
            <a:rPr lang="en-US" sz="1800" kern="1200" dirty="0"/>
            <a:t/>
          </a:r>
          <a:br>
            <a:rPr lang="en-US" sz="1800" kern="1200" dirty="0"/>
          </a:br>
          <a:endParaRPr lang="en-US" sz="1800" kern="1200" dirty="0"/>
        </a:p>
      </dsp:txBody>
      <dsp:txXfrm>
        <a:off x="746542" y="1811120"/>
        <a:ext cx="770493" cy="77049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DC3F52-A343-4CA5-A2F7-71A22A043125}">
      <dsp:nvSpPr>
        <dsp:cNvPr id="0" name=""/>
        <dsp:cNvSpPr/>
      </dsp:nvSpPr>
      <dsp:spPr>
        <a:xfrm>
          <a:off x="1354666" y="0"/>
          <a:ext cx="5418667" cy="5418667"/>
        </a:xfrm>
        <a:prstGeom prst="quadArrow">
          <a:avLst>
            <a:gd name="adj1" fmla="val 2000"/>
            <a:gd name="adj2" fmla="val 4000"/>
            <a:gd name="adj3" fmla="val 5000"/>
          </a:avLst>
        </a:prstGeom>
        <a:solidFill>
          <a:schemeClr val="bg2">
            <a:lumMod val="85000"/>
          </a:schemeClr>
        </a:solidFill>
        <a:ln>
          <a:noFill/>
        </a:ln>
        <a:effectLst/>
      </dsp:spPr>
      <dsp:style>
        <a:lnRef idx="0">
          <a:scrgbClr r="0" g="0" b="0"/>
        </a:lnRef>
        <a:fillRef idx="1">
          <a:scrgbClr r="0" g="0" b="0"/>
        </a:fillRef>
        <a:effectRef idx="0">
          <a:scrgbClr r="0" g="0" b="0"/>
        </a:effectRef>
        <a:fontRef idx="minor"/>
      </dsp:style>
    </dsp:sp>
    <dsp:sp modelId="{4D228133-3AA6-4BA3-8008-D0FE223AF306}">
      <dsp:nvSpPr>
        <dsp:cNvPr id="0" name=""/>
        <dsp:cNvSpPr/>
      </dsp:nvSpPr>
      <dsp:spPr>
        <a:xfrm>
          <a:off x="1706879" y="352213"/>
          <a:ext cx="2167466" cy="2167466"/>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r>
            <a:rPr lang="id-ID" sz="6500" kern="1200"/>
            <a:t> </a:t>
          </a:r>
          <a:endParaRPr lang="en-US" sz="6500" kern="1200"/>
        </a:p>
      </dsp:txBody>
      <dsp:txXfrm>
        <a:off x="1706879" y="352213"/>
        <a:ext cx="2167466" cy="2167466"/>
      </dsp:txXfrm>
    </dsp:sp>
    <dsp:sp modelId="{A2BA018A-9020-4BC6-A7E8-D4709E6DB211}">
      <dsp:nvSpPr>
        <dsp:cNvPr id="0" name=""/>
        <dsp:cNvSpPr/>
      </dsp:nvSpPr>
      <dsp:spPr>
        <a:xfrm>
          <a:off x="4253653" y="352213"/>
          <a:ext cx="2167466" cy="2167466"/>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r>
            <a:rPr lang="id-ID" sz="6500" kern="1200"/>
            <a:t> </a:t>
          </a:r>
          <a:endParaRPr lang="en-US" sz="6500" kern="1200"/>
        </a:p>
      </dsp:txBody>
      <dsp:txXfrm>
        <a:off x="4253653" y="352213"/>
        <a:ext cx="2167466" cy="2167466"/>
      </dsp:txXfrm>
    </dsp:sp>
    <dsp:sp modelId="{FB6835F6-75F1-48C3-B5BD-FEE9AE2DFCFA}">
      <dsp:nvSpPr>
        <dsp:cNvPr id="0" name=""/>
        <dsp:cNvSpPr/>
      </dsp:nvSpPr>
      <dsp:spPr>
        <a:xfrm>
          <a:off x="1706879" y="2898986"/>
          <a:ext cx="2167466" cy="2167466"/>
        </a:xfrm>
        <a:prstGeom prst="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r>
            <a:rPr lang="id-ID" sz="6500" kern="1200"/>
            <a:t> </a:t>
          </a:r>
          <a:endParaRPr lang="en-US" sz="6500" kern="1200"/>
        </a:p>
      </dsp:txBody>
      <dsp:txXfrm>
        <a:off x="1706879" y="2898986"/>
        <a:ext cx="2167466" cy="2167466"/>
      </dsp:txXfrm>
    </dsp:sp>
    <dsp:sp modelId="{551305EF-1C45-4520-8FBF-52000EF83A02}">
      <dsp:nvSpPr>
        <dsp:cNvPr id="0" name=""/>
        <dsp:cNvSpPr/>
      </dsp:nvSpPr>
      <dsp:spPr>
        <a:xfrm>
          <a:off x="4253653" y="2898986"/>
          <a:ext cx="2167466" cy="2167466"/>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r>
            <a:rPr lang="id-ID" sz="6500" kern="1200"/>
            <a:t> </a:t>
          </a:r>
          <a:endParaRPr lang="en-US" sz="6500" kern="1200"/>
        </a:p>
      </dsp:txBody>
      <dsp:txXfrm>
        <a:off x="4253653" y="2898986"/>
        <a:ext cx="2167466" cy="2167466"/>
      </dsp:txXfrm>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0.61479</cdr:x>
      <cdr:y>0.12534</cdr:y>
    </cdr:from>
    <cdr:to>
      <cdr:x>0.80796</cdr:x>
      <cdr:y>0.28479</cdr:y>
    </cdr:to>
    <cdr:sp macro="" textlink="">
      <cdr:nvSpPr>
        <cdr:cNvPr id="2" name="Rectangle 1"/>
        <cdr:cNvSpPr/>
      </cdr:nvSpPr>
      <cdr:spPr>
        <a:xfrm xmlns:a="http://schemas.openxmlformats.org/drawingml/2006/main">
          <a:off x="4056039" y="451815"/>
          <a:ext cx="1274427" cy="574773"/>
        </a:xfrm>
        <a:prstGeom xmlns:a="http://schemas.openxmlformats.org/drawingml/2006/main" prst="rect">
          <a:avLst/>
        </a:prstGeom>
        <a:solidFill xmlns:a="http://schemas.openxmlformats.org/drawingml/2006/main">
          <a:schemeClr val="tx1">
            <a:lumMod val="50000"/>
            <a:alpha val="68000"/>
          </a:schemeClr>
        </a:solidFill>
      </cdr:spPr>
      <cdr:txBody>
        <a:bodyPr xmlns:a="http://schemas.openxmlformats.org/drawingml/2006/main" wrap="square">
          <a:spAutoFit/>
        </a:bodyPr>
        <a:lstStyle xmlns:a="http://schemas.openxmlformats.org/drawingml/2006/main">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95000"/>
            </a:lnSpc>
          </a:pPr>
          <a:r>
            <a:rPr lang="en-US" sz="1100" dirty="0">
              <a:solidFill>
                <a:schemeClr val="bg1"/>
              </a:solidFill>
            </a:rPr>
            <a:t>Lorem ipsum dolor sit amet, </a:t>
          </a:r>
          <a:r>
            <a:rPr lang="en-US" sz="1100" dirty="0" err="1">
              <a:solidFill>
                <a:schemeClr val="bg1"/>
              </a:solidFill>
            </a:rPr>
            <a:t>consectetur</a:t>
          </a:r>
          <a:endParaRPr lang="en-US" sz="1100" dirty="0">
            <a:solidFill>
              <a:schemeClr val="bg1"/>
            </a:solidFill>
          </a:endParaRPr>
        </a:p>
      </cdr:txBody>
    </cdr:sp>
  </cdr:relSizeAnchor>
  <cdr:relSizeAnchor xmlns:cdr="http://schemas.openxmlformats.org/drawingml/2006/chartDrawing">
    <cdr:from>
      <cdr:x>0.61479</cdr:x>
      <cdr:y>0.38472</cdr:y>
    </cdr:from>
    <cdr:to>
      <cdr:x>0.80796</cdr:x>
      <cdr:y>0.54417</cdr:y>
    </cdr:to>
    <cdr:sp macro="" textlink="">
      <cdr:nvSpPr>
        <cdr:cNvPr id="3" name="Rectangle 2"/>
        <cdr:cNvSpPr/>
      </cdr:nvSpPr>
      <cdr:spPr>
        <a:xfrm xmlns:a="http://schemas.openxmlformats.org/drawingml/2006/main">
          <a:off x="4056039" y="1386807"/>
          <a:ext cx="1274427" cy="574773"/>
        </a:xfrm>
        <a:prstGeom xmlns:a="http://schemas.openxmlformats.org/drawingml/2006/main" prst="rect">
          <a:avLst/>
        </a:prstGeom>
        <a:solidFill xmlns:a="http://schemas.openxmlformats.org/drawingml/2006/main">
          <a:schemeClr val="tx1">
            <a:lumMod val="50000"/>
            <a:alpha val="64000"/>
          </a:schemeClr>
        </a:solidFill>
      </cdr:spPr>
      <cdr:txBody>
        <a:bodyPr xmlns:a="http://schemas.openxmlformats.org/drawingml/2006/main" wrap="square">
          <a:spAutoFit/>
        </a:bodyPr>
        <a:lstStyle xmlns:a="http://schemas.openxmlformats.org/drawingml/2006/main">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95000"/>
            </a:lnSpc>
          </a:pPr>
          <a:r>
            <a:rPr lang="en-US" sz="1100" dirty="0">
              <a:solidFill>
                <a:schemeClr val="bg1"/>
              </a:solidFill>
            </a:rPr>
            <a:t>Lorem ipsum dolor sit amet, </a:t>
          </a:r>
          <a:r>
            <a:rPr lang="en-US" sz="1100" dirty="0" err="1">
              <a:solidFill>
                <a:schemeClr val="bg1"/>
              </a:solidFill>
            </a:rPr>
            <a:t>consectetur</a:t>
          </a:r>
          <a:endParaRPr lang="en-US" sz="1100" dirty="0">
            <a:solidFill>
              <a:schemeClr val="bg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A5623FB-5ECA-4AA8-89EC-579CBA35F72A}" type="datetimeFigureOut">
              <a:rPr lang="id-ID" smtClean="0"/>
              <a:t>27/07/2017</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8E18333-B75F-48F7-A7D4-75F62A49A070}" type="slidenum">
              <a:rPr lang="id-ID" smtClean="0"/>
              <a:t>‹#›</a:t>
            </a:fld>
            <a:endParaRPr lang="id-ID"/>
          </a:p>
        </p:txBody>
      </p:sp>
    </p:spTree>
    <p:extLst>
      <p:ext uri="{BB962C8B-B14F-4D97-AF65-F5344CB8AC3E}">
        <p14:creationId xmlns:p14="http://schemas.microsoft.com/office/powerpoint/2010/main" val="423346537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4FA3F3B-FAC1-4131-BBA9-4BEAB2C7DF2F}" type="datetimeFigureOut">
              <a:rPr lang="id-ID" smtClean="0"/>
              <a:t>27/07/2017</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B485A15-B6B4-4E8F-B208-EB38BDE5E6FF}" type="slidenum">
              <a:rPr lang="id-ID" smtClean="0"/>
              <a:t>‹#›</a:t>
            </a:fld>
            <a:endParaRPr lang="id-ID"/>
          </a:p>
        </p:txBody>
      </p:sp>
    </p:spTree>
    <p:extLst>
      <p:ext uri="{BB962C8B-B14F-4D97-AF65-F5344CB8AC3E}">
        <p14:creationId xmlns:p14="http://schemas.microsoft.com/office/powerpoint/2010/main" val="24768223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lean">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02575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Normal Center w/ image">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4288" y="0"/>
            <a:ext cx="12206288" cy="6858000"/>
          </a:xfrm>
        </p:spPr>
        <p:txBody>
          <a:bodyPr/>
          <a:lstStyle/>
          <a:p>
            <a:endParaRPr lang="id-ID"/>
          </a:p>
        </p:txBody>
      </p:sp>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7" name="Rectangle 16"/>
          <p:cNvSpPr/>
          <p:nvPr userDrawn="1"/>
        </p:nvSpPr>
        <p:spPr>
          <a:xfrm>
            <a:off x="11622159" y="6467061"/>
            <a:ext cx="410817" cy="3909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1733101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Normal Left">
    <p:spTree>
      <p:nvGrpSpPr>
        <p:cNvPr id="1" name=""/>
        <p:cNvGrpSpPr/>
        <p:nvPr/>
      </p:nvGrpSpPr>
      <p:grpSpPr>
        <a:xfrm>
          <a:off x="0" y="0"/>
          <a:ext cx="0" cy="0"/>
          <a:chOff x="0" y="0"/>
          <a:chExt cx="0" cy="0"/>
        </a:xfrm>
      </p:grpSpPr>
      <p:sp>
        <p:nvSpPr>
          <p:cNvPr id="13" name="Freeform 12"/>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itle 1"/>
          <p:cNvSpPr>
            <a:spLocks noGrp="1"/>
          </p:cNvSpPr>
          <p:nvPr>
            <p:ph type="title"/>
          </p:nvPr>
        </p:nvSpPr>
        <p:spPr>
          <a:xfrm>
            <a:off x="417444" y="782847"/>
            <a:ext cx="11357112" cy="562527"/>
          </a:xfrm>
        </p:spPr>
        <p:txBody>
          <a:bodyPr>
            <a:normAutofit/>
          </a:bodyPr>
          <a:lstStyle>
            <a:lvl1pPr algn="l">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l">
              <a:buNone/>
              <a:defRPr sz="1600">
                <a:solidFill>
                  <a:schemeClr val="bg1">
                    <a:lumMod val="50000"/>
                  </a:schemeClr>
                </a:solidFill>
                <a:latin typeface="+mn-lt"/>
              </a:defRPr>
            </a:lvl1pPr>
          </a:lstStyle>
          <a:p>
            <a:pPr lvl="0"/>
            <a:r>
              <a:rPr lang="en-US"/>
              <a:t>Click to edit Master text styles</a:t>
            </a:r>
          </a:p>
        </p:txBody>
      </p:sp>
      <p:sp>
        <p:nvSpPr>
          <p:cNvPr id="17" name="Rectangle 16"/>
          <p:cNvSpPr/>
          <p:nvPr userDrawn="1"/>
        </p:nvSpPr>
        <p:spPr>
          <a:xfrm>
            <a:off x="11622159" y="6467061"/>
            <a:ext cx="410817" cy="3909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3" name="Oval 2"/>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36859763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Normal Right">
    <p:spTree>
      <p:nvGrpSpPr>
        <p:cNvPr id="1" name=""/>
        <p:cNvGrpSpPr/>
        <p:nvPr/>
      </p:nvGrpSpPr>
      <p:grpSpPr>
        <a:xfrm>
          <a:off x="0" y="0"/>
          <a:ext cx="0" cy="0"/>
          <a:chOff x="0" y="0"/>
          <a:chExt cx="0" cy="0"/>
        </a:xfrm>
      </p:grpSpPr>
      <p:sp>
        <p:nvSpPr>
          <p:cNvPr id="13" name="Freeform 12"/>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itle 1"/>
          <p:cNvSpPr>
            <a:spLocks noGrp="1"/>
          </p:cNvSpPr>
          <p:nvPr>
            <p:ph type="title"/>
          </p:nvPr>
        </p:nvSpPr>
        <p:spPr>
          <a:xfrm>
            <a:off x="417444" y="782847"/>
            <a:ext cx="11357112" cy="562527"/>
          </a:xfrm>
        </p:spPr>
        <p:txBody>
          <a:bodyPr>
            <a:normAutofit/>
          </a:bodyPr>
          <a:lstStyle>
            <a:lvl1pPr algn="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r">
              <a:buNone/>
              <a:defRPr sz="1600">
                <a:solidFill>
                  <a:schemeClr val="bg1">
                    <a:lumMod val="50000"/>
                  </a:schemeClr>
                </a:solidFill>
                <a:latin typeface="+mn-lt"/>
              </a:defRPr>
            </a:lvl1pPr>
          </a:lstStyle>
          <a:p>
            <a:pPr lvl="0"/>
            <a:r>
              <a:rPr lang="en-US"/>
              <a:t>Click to edit Master text styles</a:t>
            </a:r>
          </a:p>
        </p:txBody>
      </p:sp>
      <p:sp>
        <p:nvSpPr>
          <p:cNvPr id="17" name="Rectangle 16"/>
          <p:cNvSpPr/>
          <p:nvPr userDrawn="1"/>
        </p:nvSpPr>
        <p:spPr>
          <a:xfrm>
            <a:off x="11622159" y="6467061"/>
            <a:ext cx="410817" cy="3909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3" name="Oval 2"/>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3756038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Normal NoTitle">
    <p:spTree>
      <p:nvGrpSpPr>
        <p:cNvPr id="1" name=""/>
        <p:cNvGrpSpPr/>
        <p:nvPr/>
      </p:nvGrpSpPr>
      <p:grpSpPr>
        <a:xfrm>
          <a:off x="0" y="0"/>
          <a:ext cx="0" cy="0"/>
          <a:chOff x="0" y="0"/>
          <a:chExt cx="0" cy="0"/>
        </a:xfrm>
      </p:grpSpPr>
      <p:sp>
        <p:nvSpPr>
          <p:cNvPr id="13" name="Freeform 12"/>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userDrawn="1"/>
        </p:nvSpPr>
        <p:spPr>
          <a:xfrm>
            <a:off x="11622159" y="6467061"/>
            <a:ext cx="410817" cy="3909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3" name="Oval 2"/>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114853372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half 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1"/>
            <a:ext cx="12192000" cy="3472069"/>
          </a:xfrm>
        </p:spPr>
        <p:txBody>
          <a:bodyPr/>
          <a:lstStyle/>
          <a:p>
            <a:endParaRPr lang="id-ID"/>
          </a:p>
        </p:txBody>
      </p:sp>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8" name="Oval 7"/>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2650761495"/>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half  placeholder 2">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6122504" cy="6857999"/>
          </a:xfrm>
        </p:spPr>
        <p:txBody>
          <a:bodyPr/>
          <a:lstStyle/>
          <a:p>
            <a:endParaRPr lang="id-ID"/>
          </a:p>
        </p:txBody>
      </p:sp>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8" name="Oval 7"/>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79251" y="6203278"/>
            <a:ext cx="1469938" cy="605101"/>
          </a:xfrm>
          <a:prstGeom prst="rect">
            <a:avLst/>
          </a:prstGeom>
        </p:spPr>
      </p:pic>
      <p:sp>
        <p:nvSpPr>
          <p:cNvPr id="9" name="Picture Placeholder 4"/>
          <p:cNvSpPr>
            <a:spLocks noGrp="1"/>
          </p:cNvSpPr>
          <p:nvPr>
            <p:ph type="pic" sz="quarter" idx="11"/>
          </p:nvPr>
        </p:nvSpPr>
        <p:spPr>
          <a:xfrm>
            <a:off x="6122505" y="1"/>
            <a:ext cx="6069496" cy="6857999"/>
          </a:xfrm>
        </p:spPr>
        <p:txBody>
          <a:bodyPr/>
          <a:lstStyle/>
          <a:p>
            <a:endParaRPr lang="id-ID"/>
          </a:p>
        </p:txBody>
      </p:sp>
    </p:spTree>
    <p:extLst>
      <p:ext uri="{BB962C8B-B14F-4D97-AF65-F5344CB8AC3E}">
        <p14:creationId xmlns:p14="http://schemas.microsoft.com/office/powerpoint/2010/main" val="25390795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ide placeholder 2">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4439478" cy="6857999"/>
          </a:xfrm>
        </p:spPr>
        <p:txBody>
          <a:bodyPr/>
          <a:lstStyle/>
          <a:p>
            <a:endParaRPr lang="id-ID"/>
          </a:p>
        </p:txBody>
      </p:sp>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8" name="Oval 7"/>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79251" y="6203278"/>
            <a:ext cx="1469938" cy="605101"/>
          </a:xfrm>
          <a:prstGeom prst="rect">
            <a:avLst/>
          </a:prstGeom>
        </p:spPr>
      </p:pic>
    </p:spTree>
    <p:extLst>
      <p:ext uri="{BB962C8B-B14F-4D97-AF65-F5344CB8AC3E}">
        <p14:creationId xmlns:p14="http://schemas.microsoft.com/office/powerpoint/2010/main" val="10153498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ide placeholder righ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7036904" y="0"/>
            <a:ext cx="5155096" cy="6857999"/>
          </a:xfrm>
        </p:spPr>
        <p:txBody>
          <a:bodyPr/>
          <a:lstStyle/>
          <a:p>
            <a:endParaRPr lang="id-ID"/>
          </a:p>
        </p:txBody>
      </p:sp>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8" name="Oval 7"/>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29898680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ide placeholder right ">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7036904" y="0"/>
            <a:ext cx="5155096" cy="6857999"/>
          </a:xfrm>
        </p:spPr>
        <p:txBody>
          <a:bodyPr/>
          <a:lstStyle/>
          <a:p>
            <a:endParaRPr lang="id-ID"/>
          </a:p>
        </p:txBody>
      </p:sp>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8" name="Oval 7"/>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3" name="Picture Placeholder 2"/>
          <p:cNvSpPr>
            <a:spLocks noGrp="1"/>
          </p:cNvSpPr>
          <p:nvPr>
            <p:ph type="pic" sz="quarter" idx="11"/>
          </p:nvPr>
        </p:nvSpPr>
        <p:spPr>
          <a:xfrm>
            <a:off x="5273676" y="-1"/>
            <a:ext cx="1763228" cy="2305875"/>
          </a:xfrm>
        </p:spPr>
        <p:txBody>
          <a:bodyPr/>
          <a:lstStyle/>
          <a:p>
            <a:endParaRPr lang="id-ID"/>
          </a:p>
        </p:txBody>
      </p:sp>
      <p:sp>
        <p:nvSpPr>
          <p:cNvPr id="11" name="Picture Placeholder 2"/>
          <p:cNvSpPr>
            <a:spLocks noGrp="1"/>
          </p:cNvSpPr>
          <p:nvPr>
            <p:ph type="pic" sz="quarter" idx="12"/>
          </p:nvPr>
        </p:nvSpPr>
        <p:spPr>
          <a:xfrm>
            <a:off x="5273191" y="2305878"/>
            <a:ext cx="1763713" cy="2213110"/>
          </a:xfrm>
        </p:spPr>
        <p:txBody>
          <a:bodyPr/>
          <a:lstStyle/>
          <a:p>
            <a:endParaRPr lang="id-ID"/>
          </a:p>
        </p:txBody>
      </p:sp>
      <p:sp>
        <p:nvSpPr>
          <p:cNvPr id="12" name="Picture Placeholder 2"/>
          <p:cNvSpPr>
            <a:spLocks noGrp="1"/>
          </p:cNvSpPr>
          <p:nvPr>
            <p:ph type="pic" sz="quarter" idx="13"/>
          </p:nvPr>
        </p:nvSpPr>
        <p:spPr>
          <a:xfrm>
            <a:off x="5273190" y="4518991"/>
            <a:ext cx="1763713" cy="2339009"/>
          </a:xfrm>
        </p:spPr>
        <p:txBody>
          <a:bodyPr/>
          <a:lstStyle/>
          <a:p>
            <a:endParaRPr lang="id-ID"/>
          </a:p>
        </p:txBody>
      </p:sp>
    </p:spTree>
    <p:extLst>
      <p:ext uri="{BB962C8B-B14F-4D97-AF65-F5344CB8AC3E}">
        <p14:creationId xmlns:p14="http://schemas.microsoft.com/office/powerpoint/2010/main" val="4466396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side placeholder right ">
    <p:spTree>
      <p:nvGrpSpPr>
        <p:cNvPr id="1" name=""/>
        <p:cNvGrpSpPr/>
        <p:nvPr/>
      </p:nvGrpSpPr>
      <p:grpSpPr>
        <a:xfrm>
          <a:off x="0" y="0"/>
          <a:ext cx="0" cy="0"/>
          <a:chOff x="0" y="0"/>
          <a:chExt cx="0" cy="0"/>
        </a:xfrm>
      </p:grpSpPr>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5" name="Picture Placeholder 4"/>
          <p:cNvSpPr>
            <a:spLocks noGrp="1"/>
          </p:cNvSpPr>
          <p:nvPr>
            <p:ph type="pic" sz="quarter" idx="10"/>
          </p:nvPr>
        </p:nvSpPr>
        <p:spPr>
          <a:xfrm>
            <a:off x="7036904" y="318052"/>
            <a:ext cx="4890053" cy="6321287"/>
          </a:xfrm>
        </p:spPr>
        <p:txBody>
          <a:bodyPr/>
          <a:lstStyle/>
          <a:p>
            <a:endParaRPr lang="id-ID"/>
          </a:p>
        </p:txBody>
      </p:sp>
    </p:spTree>
    <p:extLst>
      <p:ext uri="{BB962C8B-B14F-4D97-AF65-F5344CB8AC3E}">
        <p14:creationId xmlns:p14="http://schemas.microsoft.com/office/powerpoint/2010/main" val="26712429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rk">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618892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side placeholder right ">
    <p:spTree>
      <p:nvGrpSpPr>
        <p:cNvPr id="1" name=""/>
        <p:cNvGrpSpPr/>
        <p:nvPr/>
      </p:nvGrpSpPr>
      <p:grpSpPr>
        <a:xfrm>
          <a:off x="0" y="0"/>
          <a:ext cx="0" cy="0"/>
          <a:chOff x="0" y="0"/>
          <a:chExt cx="0" cy="0"/>
        </a:xfrm>
      </p:grpSpPr>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5" name="Picture Placeholder 4"/>
          <p:cNvSpPr>
            <a:spLocks noGrp="1"/>
          </p:cNvSpPr>
          <p:nvPr>
            <p:ph type="pic" sz="quarter" idx="10"/>
          </p:nvPr>
        </p:nvSpPr>
        <p:spPr>
          <a:xfrm>
            <a:off x="10177670" y="318052"/>
            <a:ext cx="1749287" cy="6321287"/>
          </a:xfrm>
        </p:spPr>
        <p:txBody>
          <a:bodyPr/>
          <a:lstStyle/>
          <a:p>
            <a:endParaRPr lang="id-ID"/>
          </a:p>
        </p:txBody>
      </p:sp>
      <p:sp>
        <p:nvSpPr>
          <p:cNvPr id="7" name="Picture Placeholder 4"/>
          <p:cNvSpPr>
            <a:spLocks noGrp="1"/>
          </p:cNvSpPr>
          <p:nvPr>
            <p:ph type="pic" sz="quarter" idx="11"/>
          </p:nvPr>
        </p:nvSpPr>
        <p:spPr>
          <a:xfrm>
            <a:off x="8256104" y="315583"/>
            <a:ext cx="1749287" cy="6321287"/>
          </a:xfrm>
        </p:spPr>
        <p:txBody>
          <a:bodyPr/>
          <a:lstStyle/>
          <a:p>
            <a:endParaRPr lang="id-ID"/>
          </a:p>
        </p:txBody>
      </p:sp>
      <p:sp>
        <p:nvSpPr>
          <p:cNvPr id="8" name="Picture Placeholder 4"/>
          <p:cNvSpPr>
            <a:spLocks noGrp="1"/>
          </p:cNvSpPr>
          <p:nvPr>
            <p:ph type="pic" sz="quarter" idx="12"/>
          </p:nvPr>
        </p:nvSpPr>
        <p:spPr>
          <a:xfrm>
            <a:off x="6334538" y="315582"/>
            <a:ext cx="1749287" cy="6321287"/>
          </a:xfrm>
        </p:spPr>
        <p:txBody>
          <a:bodyPr/>
          <a:lstStyle/>
          <a:p>
            <a:endParaRPr lang="id-ID"/>
          </a:p>
        </p:txBody>
      </p:sp>
    </p:spTree>
    <p:extLst>
      <p:ext uri="{BB962C8B-B14F-4D97-AF65-F5344CB8AC3E}">
        <p14:creationId xmlns:p14="http://schemas.microsoft.com/office/powerpoint/2010/main" val="405071821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side placeholder right ">
    <p:spTree>
      <p:nvGrpSpPr>
        <p:cNvPr id="1" name=""/>
        <p:cNvGrpSpPr/>
        <p:nvPr/>
      </p:nvGrpSpPr>
      <p:grpSpPr>
        <a:xfrm>
          <a:off x="0" y="0"/>
          <a:ext cx="0" cy="0"/>
          <a:chOff x="0" y="0"/>
          <a:chExt cx="0" cy="0"/>
        </a:xfrm>
      </p:grpSpPr>
      <p:sp>
        <p:nvSpPr>
          <p:cNvPr id="6" name="Freeform 5"/>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5" name="Picture Placeholder 4"/>
          <p:cNvSpPr>
            <a:spLocks noGrp="1"/>
          </p:cNvSpPr>
          <p:nvPr>
            <p:ph type="pic" sz="quarter" idx="10"/>
          </p:nvPr>
        </p:nvSpPr>
        <p:spPr>
          <a:xfrm>
            <a:off x="10177670" y="3538331"/>
            <a:ext cx="1749287" cy="3021496"/>
          </a:xfrm>
        </p:spPr>
        <p:txBody>
          <a:bodyPr/>
          <a:lstStyle/>
          <a:p>
            <a:endParaRPr lang="id-ID"/>
          </a:p>
        </p:txBody>
      </p:sp>
      <p:sp>
        <p:nvSpPr>
          <p:cNvPr id="7" name="Picture Placeholder 4"/>
          <p:cNvSpPr>
            <a:spLocks noGrp="1"/>
          </p:cNvSpPr>
          <p:nvPr>
            <p:ph type="pic" sz="quarter" idx="11"/>
          </p:nvPr>
        </p:nvSpPr>
        <p:spPr>
          <a:xfrm>
            <a:off x="8256104" y="3538331"/>
            <a:ext cx="1749287" cy="3019027"/>
          </a:xfrm>
        </p:spPr>
        <p:txBody>
          <a:bodyPr/>
          <a:lstStyle/>
          <a:p>
            <a:endParaRPr lang="id-ID"/>
          </a:p>
        </p:txBody>
      </p:sp>
      <p:sp>
        <p:nvSpPr>
          <p:cNvPr id="8" name="Picture Placeholder 4"/>
          <p:cNvSpPr>
            <a:spLocks noGrp="1"/>
          </p:cNvSpPr>
          <p:nvPr>
            <p:ph type="pic" sz="quarter" idx="12"/>
          </p:nvPr>
        </p:nvSpPr>
        <p:spPr>
          <a:xfrm>
            <a:off x="6334538" y="3538331"/>
            <a:ext cx="1749287" cy="3019026"/>
          </a:xfrm>
        </p:spPr>
        <p:txBody>
          <a:bodyPr/>
          <a:lstStyle/>
          <a:p>
            <a:endParaRPr lang="id-ID"/>
          </a:p>
        </p:txBody>
      </p:sp>
      <p:sp>
        <p:nvSpPr>
          <p:cNvPr id="11" name="Picture Placeholder 4"/>
          <p:cNvSpPr>
            <a:spLocks noGrp="1"/>
          </p:cNvSpPr>
          <p:nvPr>
            <p:ph type="pic" sz="quarter" idx="13"/>
          </p:nvPr>
        </p:nvSpPr>
        <p:spPr>
          <a:xfrm>
            <a:off x="10177670" y="295703"/>
            <a:ext cx="1749287" cy="3021496"/>
          </a:xfrm>
        </p:spPr>
        <p:txBody>
          <a:bodyPr/>
          <a:lstStyle/>
          <a:p>
            <a:endParaRPr lang="id-ID"/>
          </a:p>
        </p:txBody>
      </p:sp>
      <p:sp>
        <p:nvSpPr>
          <p:cNvPr id="12" name="Picture Placeholder 4"/>
          <p:cNvSpPr>
            <a:spLocks noGrp="1"/>
          </p:cNvSpPr>
          <p:nvPr>
            <p:ph type="pic" sz="quarter" idx="14"/>
          </p:nvPr>
        </p:nvSpPr>
        <p:spPr>
          <a:xfrm>
            <a:off x="8256104" y="295703"/>
            <a:ext cx="1749287" cy="3019027"/>
          </a:xfrm>
        </p:spPr>
        <p:txBody>
          <a:bodyPr/>
          <a:lstStyle/>
          <a:p>
            <a:endParaRPr lang="id-ID"/>
          </a:p>
        </p:txBody>
      </p:sp>
      <p:sp>
        <p:nvSpPr>
          <p:cNvPr id="13" name="Picture Placeholder 4"/>
          <p:cNvSpPr>
            <a:spLocks noGrp="1"/>
          </p:cNvSpPr>
          <p:nvPr>
            <p:ph type="pic" sz="quarter" idx="15"/>
          </p:nvPr>
        </p:nvSpPr>
        <p:spPr>
          <a:xfrm>
            <a:off x="6334538" y="295703"/>
            <a:ext cx="1749287" cy="3019026"/>
          </a:xfrm>
        </p:spPr>
        <p:txBody>
          <a:bodyPr/>
          <a:lstStyle/>
          <a:p>
            <a:endParaRPr lang="id-ID"/>
          </a:p>
        </p:txBody>
      </p:sp>
    </p:spTree>
    <p:extLst>
      <p:ext uri="{BB962C8B-B14F-4D97-AF65-F5344CB8AC3E}">
        <p14:creationId xmlns:p14="http://schemas.microsoft.com/office/powerpoint/2010/main" val="4113849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full placeholder no slide numb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1999" cy="6857999"/>
          </a:xfrm>
        </p:spPr>
        <p:txBody>
          <a:bodyPr/>
          <a:lstStyle/>
          <a:p>
            <a:endParaRPr lang="id-ID"/>
          </a:p>
        </p:txBody>
      </p:sp>
    </p:spTree>
    <p:extLst>
      <p:ext uri="{BB962C8B-B14F-4D97-AF65-F5344CB8AC3E}">
        <p14:creationId xmlns:p14="http://schemas.microsoft.com/office/powerpoint/2010/main" val="282262932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 placeholder">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7" name="Picture Placeholder 3"/>
          <p:cNvSpPr>
            <a:spLocks noGrp="1" noChangeAspect="1"/>
          </p:cNvSpPr>
          <p:nvPr>
            <p:ph type="pic" sz="quarter" idx="11"/>
          </p:nvPr>
        </p:nvSpPr>
        <p:spPr>
          <a:xfrm>
            <a:off x="829850" y="2054087"/>
            <a:ext cx="2160000" cy="2160000"/>
          </a:xfrm>
          <a:prstGeom prst="ellipse">
            <a:avLst/>
          </a:prstGeom>
        </p:spPr>
        <p:txBody>
          <a:bodyPr lIns="182880" tIns="91440" rIns="182880" bIns="91440"/>
          <a:lstStyle>
            <a:lvl1pPr marL="0" indent="0">
              <a:buFontTx/>
              <a:buNone/>
              <a:defRPr/>
            </a:lvl1pPr>
          </a:lstStyle>
          <a:p>
            <a:endParaRPr lang="en-US"/>
          </a:p>
        </p:txBody>
      </p:sp>
      <p:sp>
        <p:nvSpPr>
          <p:cNvPr id="9" name="Picture Placeholder 3"/>
          <p:cNvSpPr>
            <a:spLocks noGrp="1" noChangeAspect="1"/>
          </p:cNvSpPr>
          <p:nvPr>
            <p:ph type="pic" sz="quarter" idx="12"/>
          </p:nvPr>
        </p:nvSpPr>
        <p:spPr>
          <a:xfrm>
            <a:off x="3632685" y="2054087"/>
            <a:ext cx="2160000" cy="2160000"/>
          </a:xfrm>
          <a:prstGeom prst="ellipse">
            <a:avLst/>
          </a:prstGeom>
        </p:spPr>
        <p:txBody>
          <a:bodyPr lIns="182880" tIns="91440" rIns="182880" bIns="91440"/>
          <a:lstStyle>
            <a:lvl1pPr marL="0" indent="0">
              <a:buFontTx/>
              <a:buNone/>
              <a:defRPr/>
            </a:lvl1pPr>
          </a:lstStyle>
          <a:p>
            <a:endParaRPr lang="en-US"/>
          </a:p>
        </p:txBody>
      </p:sp>
      <p:sp>
        <p:nvSpPr>
          <p:cNvPr id="10" name="Picture Placeholder 3"/>
          <p:cNvSpPr>
            <a:spLocks noGrp="1" noChangeAspect="1"/>
          </p:cNvSpPr>
          <p:nvPr>
            <p:ph type="pic" sz="quarter" idx="13"/>
          </p:nvPr>
        </p:nvSpPr>
        <p:spPr>
          <a:xfrm>
            <a:off x="6435520" y="2054087"/>
            <a:ext cx="2160000" cy="2160000"/>
          </a:xfrm>
          <a:prstGeom prst="ellipse">
            <a:avLst/>
          </a:prstGeom>
        </p:spPr>
        <p:txBody>
          <a:bodyPr lIns="182880" tIns="91440" rIns="182880" bIns="91440"/>
          <a:lstStyle>
            <a:lvl1pPr marL="0" indent="0">
              <a:buFontTx/>
              <a:buNone/>
              <a:defRPr/>
            </a:lvl1pPr>
          </a:lstStyle>
          <a:p>
            <a:endParaRPr lang="en-US"/>
          </a:p>
        </p:txBody>
      </p:sp>
      <p:sp>
        <p:nvSpPr>
          <p:cNvPr id="11" name="Picture Placeholder 3"/>
          <p:cNvSpPr>
            <a:spLocks noGrp="1" noChangeAspect="1"/>
          </p:cNvSpPr>
          <p:nvPr>
            <p:ph type="pic" sz="quarter" idx="14"/>
          </p:nvPr>
        </p:nvSpPr>
        <p:spPr>
          <a:xfrm>
            <a:off x="9238355" y="2054087"/>
            <a:ext cx="2160000" cy="2160000"/>
          </a:xfrm>
          <a:prstGeom prst="ellipse">
            <a:avLst/>
          </a:prstGeom>
        </p:spPr>
        <p:txBody>
          <a:bodyPr lIns="182880" tIns="91440" rIns="182880" bIns="91440"/>
          <a:lstStyle>
            <a:lvl1pPr marL="0" indent="0">
              <a:buFontTx/>
              <a:buNone/>
              <a:defRPr/>
            </a:lvl1pPr>
          </a:lstStyle>
          <a:p>
            <a:endParaRPr lang="en-US"/>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109827782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 placeholder hight">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6" name="Picture Placeholder 2"/>
          <p:cNvSpPr>
            <a:spLocks noGrp="1"/>
          </p:cNvSpPr>
          <p:nvPr>
            <p:ph type="pic" sz="quarter" idx="12" hasCustomPrompt="1"/>
          </p:nvPr>
        </p:nvSpPr>
        <p:spPr>
          <a:xfrm>
            <a:off x="1081572" y="1620039"/>
            <a:ext cx="2334807" cy="3403893"/>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7" name="Picture Placeholder 2"/>
          <p:cNvSpPr>
            <a:spLocks noGrp="1"/>
          </p:cNvSpPr>
          <p:nvPr>
            <p:ph type="pic" sz="quarter" idx="13" hasCustomPrompt="1"/>
          </p:nvPr>
        </p:nvSpPr>
        <p:spPr>
          <a:xfrm>
            <a:off x="3635719" y="1620039"/>
            <a:ext cx="2334807" cy="3403893"/>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8" name="Picture Placeholder 2"/>
          <p:cNvSpPr>
            <a:spLocks noGrp="1"/>
          </p:cNvSpPr>
          <p:nvPr>
            <p:ph type="pic" sz="quarter" idx="14" hasCustomPrompt="1"/>
          </p:nvPr>
        </p:nvSpPr>
        <p:spPr>
          <a:xfrm>
            <a:off x="6189866" y="1620039"/>
            <a:ext cx="2334807" cy="3403893"/>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0" name="Picture Placeholder 2"/>
          <p:cNvSpPr>
            <a:spLocks noGrp="1"/>
          </p:cNvSpPr>
          <p:nvPr>
            <p:ph type="pic" sz="quarter" idx="15" hasCustomPrompt="1"/>
          </p:nvPr>
        </p:nvSpPr>
        <p:spPr>
          <a:xfrm>
            <a:off x="8744013" y="1620039"/>
            <a:ext cx="2334807" cy="3403893"/>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Tree>
    <p:extLst>
      <p:ext uri="{BB962C8B-B14F-4D97-AF65-F5344CB8AC3E}">
        <p14:creationId xmlns:p14="http://schemas.microsoft.com/office/powerpoint/2010/main" val="37089682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4 placeholder ">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6" name="Picture Placeholder 2"/>
          <p:cNvSpPr>
            <a:spLocks noGrp="1"/>
          </p:cNvSpPr>
          <p:nvPr>
            <p:ph type="pic" sz="quarter" idx="12" hasCustomPrompt="1"/>
          </p:nvPr>
        </p:nvSpPr>
        <p:spPr>
          <a:xfrm>
            <a:off x="682487" y="1620040"/>
            <a:ext cx="2998936" cy="4461170"/>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7" name="Picture Placeholder 2"/>
          <p:cNvSpPr>
            <a:spLocks noGrp="1"/>
          </p:cNvSpPr>
          <p:nvPr>
            <p:ph type="pic" sz="quarter" idx="13" hasCustomPrompt="1"/>
          </p:nvPr>
        </p:nvSpPr>
        <p:spPr>
          <a:xfrm>
            <a:off x="3900762" y="1620039"/>
            <a:ext cx="2334807" cy="2196587"/>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8" name="Picture Placeholder 2"/>
          <p:cNvSpPr>
            <a:spLocks noGrp="1"/>
          </p:cNvSpPr>
          <p:nvPr>
            <p:ph type="pic" sz="quarter" idx="14" hasCustomPrompt="1"/>
          </p:nvPr>
        </p:nvSpPr>
        <p:spPr>
          <a:xfrm>
            <a:off x="6454909" y="1620039"/>
            <a:ext cx="2334807" cy="2196587"/>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0" name="Picture Placeholder 2"/>
          <p:cNvSpPr>
            <a:spLocks noGrp="1"/>
          </p:cNvSpPr>
          <p:nvPr>
            <p:ph type="pic" sz="quarter" idx="15" hasCustomPrompt="1"/>
          </p:nvPr>
        </p:nvSpPr>
        <p:spPr>
          <a:xfrm>
            <a:off x="9009056" y="1620039"/>
            <a:ext cx="2334807" cy="2196587"/>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1" name="Picture Placeholder 2"/>
          <p:cNvSpPr>
            <a:spLocks noGrp="1"/>
          </p:cNvSpPr>
          <p:nvPr>
            <p:ph type="pic" sz="quarter" idx="16" hasCustomPrompt="1"/>
          </p:nvPr>
        </p:nvSpPr>
        <p:spPr>
          <a:xfrm>
            <a:off x="3900762" y="3884623"/>
            <a:ext cx="7443101" cy="2196587"/>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Tree>
    <p:extLst>
      <p:ext uri="{BB962C8B-B14F-4D97-AF65-F5344CB8AC3E}">
        <p14:creationId xmlns:p14="http://schemas.microsoft.com/office/powerpoint/2010/main" val="20257404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4 placeholder hight">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6" name="Picture Placeholder 2"/>
          <p:cNvSpPr>
            <a:spLocks noGrp="1"/>
          </p:cNvSpPr>
          <p:nvPr>
            <p:ph type="pic" sz="quarter" idx="12" hasCustomPrompt="1"/>
          </p:nvPr>
        </p:nvSpPr>
        <p:spPr>
          <a:xfrm>
            <a:off x="1055068" y="1868246"/>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7" name="Picture Placeholder 2"/>
          <p:cNvSpPr>
            <a:spLocks noGrp="1"/>
          </p:cNvSpPr>
          <p:nvPr>
            <p:ph type="pic" sz="quarter" idx="13" hasCustomPrompt="1"/>
          </p:nvPr>
        </p:nvSpPr>
        <p:spPr>
          <a:xfrm>
            <a:off x="3609215" y="1868246"/>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8" name="Picture Placeholder 2"/>
          <p:cNvSpPr>
            <a:spLocks noGrp="1"/>
          </p:cNvSpPr>
          <p:nvPr>
            <p:ph type="pic" sz="quarter" idx="14" hasCustomPrompt="1"/>
          </p:nvPr>
        </p:nvSpPr>
        <p:spPr>
          <a:xfrm>
            <a:off x="6163362" y="1868246"/>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0" name="Picture Placeholder 2"/>
          <p:cNvSpPr>
            <a:spLocks noGrp="1"/>
          </p:cNvSpPr>
          <p:nvPr>
            <p:ph type="pic" sz="quarter" idx="15" hasCustomPrompt="1"/>
          </p:nvPr>
        </p:nvSpPr>
        <p:spPr>
          <a:xfrm>
            <a:off x="8717509" y="1868246"/>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1" name="Picture Placeholder 2"/>
          <p:cNvSpPr>
            <a:spLocks noGrp="1"/>
          </p:cNvSpPr>
          <p:nvPr>
            <p:ph type="pic" sz="quarter" idx="16" hasCustomPrompt="1"/>
          </p:nvPr>
        </p:nvSpPr>
        <p:spPr>
          <a:xfrm>
            <a:off x="1055068" y="3962912"/>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2" name="Picture Placeholder 2"/>
          <p:cNvSpPr>
            <a:spLocks noGrp="1"/>
          </p:cNvSpPr>
          <p:nvPr>
            <p:ph type="pic" sz="quarter" idx="17" hasCustomPrompt="1"/>
          </p:nvPr>
        </p:nvSpPr>
        <p:spPr>
          <a:xfrm>
            <a:off x="3609215" y="3962912"/>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3" name="Picture Placeholder 2"/>
          <p:cNvSpPr>
            <a:spLocks noGrp="1"/>
          </p:cNvSpPr>
          <p:nvPr>
            <p:ph type="pic" sz="quarter" idx="18" hasCustomPrompt="1"/>
          </p:nvPr>
        </p:nvSpPr>
        <p:spPr>
          <a:xfrm>
            <a:off x="6163362" y="3962912"/>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4" name="Picture Placeholder 2"/>
          <p:cNvSpPr>
            <a:spLocks noGrp="1"/>
          </p:cNvSpPr>
          <p:nvPr>
            <p:ph type="pic" sz="quarter" idx="19" hasCustomPrompt="1"/>
          </p:nvPr>
        </p:nvSpPr>
        <p:spPr>
          <a:xfrm>
            <a:off x="8717509" y="3962912"/>
            <a:ext cx="2334807" cy="1494222"/>
          </a:xfrm>
          <a:prstGeom prst="roundRect">
            <a:avLst>
              <a:gd name="adj" fmla="val 7248"/>
            </a:avLst>
          </a:pr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Tree>
    <p:extLst>
      <p:ext uri="{BB962C8B-B14F-4D97-AF65-F5344CB8AC3E}">
        <p14:creationId xmlns:p14="http://schemas.microsoft.com/office/powerpoint/2010/main" val="355567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 placeholder box">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6" name="Picture Placeholder 2"/>
          <p:cNvSpPr>
            <a:spLocks noGrp="1"/>
          </p:cNvSpPr>
          <p:nvPr>
            <p:ph type="pic" sz="quarter" idx="13" hasCustomPrompt="1"/>
          </p:nvPr>
        </p:nvSpPr>
        <p:spPr>
          <a:xfrm>
            <a:off x="4233139" y="1829617"/>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7" name="Picture Placeholder 2"/>
          <p:cNvSpPr>
            <a:spLocks noGrp="1"/>
          </p:cNvSpPr>
          <p:nvPr>
            <p:ph type="pic" sz="quarter" idx="14" hasCustomPrompt="1"/>
          </p:nvPr>
        </p:nvSpPr>
        <p:spPr>
          <a:xfrm>
            <a:off x="9453321" y="1829617"/>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8" name="Picture Placeholder 2"/>
          <p:cNvSpPr>
            <a:spLocks noGrp="1"/>
          </p:cNvSpPr>
          <p:nvPr>
            <p:ph type="pic" sz="quarter" idx="15" hasCustomPrompt="1"/>
          </p:nvPr>
        </p:nvSpPr>
        <p:spPr>
          <a:xfrm flipH="1">
            <a:off x="1154273" y="4075106"/>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0" name="Picture Placeholder 2"/>
          <p:cNvSpPr>
            <a:spLocks noGrp="1"/>
          </p:cNvSpPr>
          <p:nvPr>
            <p:ph type="pic" sz="quarter" idx="16" hasCustomPrompt="1"/>
          </p:nvPr>
        </p:nvSpPr>
        <p:spPr>
          <a:xfrm flipH="1">
            <a:off x="6374455" y="4075106"/>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Tree>
    <p:extLst>
      <p:ext uri="{BB962C8B-B14F-4D97-AF65-F5344CB8AC3E}">
        <p14:creationId xmlns:p14="http://schemas.microsoft.com/office/powerpoint/2010/main" val="40597323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4 placeholder box">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6" name="Picture Placeholder 2"/>
          <p:cNvSpPr>
            <a:spLocks noGrp="1"/>
          </p:cNvSpPr>
          <p:nvPr>
            <p:ph type="pic" sz="quarter" idx="13" hasCustomPrompt="1"/>
          </p:nvPr>
        </p:nvSpPr>
        <p:spPr>
          <a:xfrm>
            <a:off x="8677912" y="4088358"/>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7" name="Picture Placeholder 2"/>
          <p:cNvSpPr>
            <a:spLocks noGrp="1"/>
          </p:cNvSpPr>
          <p:nvPr>
            <p:ph type="pic" sz="quarter" idx="14" hasCustomPrompt="1"/>
          </p:nvPr>
        </p:nvSpPr>
        <p:spPr>
          <a:xfrm>
            <a:off x="8677911" y="1960186"/>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18" name="Picture Placeholder 2"/>
          <p:cNvSpPr>
            <a:spLocks noGrp="1"/>
          </p:cNvSpPr>
          <p:nvPr>
            <p:ph type="pic" sz="quarter" idx="15" hasCustomPrompt="1"/>
          </p:nvPr>
        </p:nvSpPr>
        <p:spPr>
          <a:xfrm flipH="1">
            <a:off x="1424611" y="4088359"/>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
        <p:nvSpPr>
          <p:cNvPr id="20" name="Picture Placeholder 2"/>
          <p:cNvSpPr>
            <a:spLocks noGrp="1"/>
          </p:cNvSpPr>
          <p:nvPr>
            <p:ph type="pic" sz="quarter" idx="16" hasCustomPrompt="1"/>
          </p:nvPr>
        </p:nvSpPr>
        <p:spPr>
          <a:xfrm flipH="1">
            <a:off x="1424610" y="1935376"/>
            <a:ext cx="1893203" cy="2009001"/>
          </a:xfrm>
          <a:custGeom>
            <a:avLst/>
            <a:gdLst>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8497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8" fmla="*/ 0 w 1501342"/>
              <a:gd name="connsiteY8" fmla="*/ 84976 h 1501342"/>
              <a:gd name="connsiteX0" fmla="*/ 0 w 1501342"/>
              <a:gd name="connsiteY0" fmla="*/ 1416366 h 1501342"/>
              <a:gd name="connsiteX1" fmla="*/ 84976 w 1501342"/>
              <a:gd name="connsiteY1" fmla="*/ 0 h 1501342"/>
              <a:gd name="connsiteX2" fmla="*/ 1416366 w 1501342"/>
              <a:gd name="connsiteY2" fmla="*/ 0 h 1501342"/>
              <a:gd name="connsiteX3" fmla="*/ 1501342 w 1501342"/>
              <a:gd name="connsiteY3" fmla="*/ 84976 h 1501342"/>
              <a:gd name="connsiteX4" fmla="*/ 1501342 w 1501342"/>
              <a:gd name="connsiteY4" fmla="*/ 1416366 h 1501342"/>
              <a:gd name="connsiteX5" fmla="*/ 1416366 w 1501342"/>
              <a:gd name="connsiteY5" fmla="*/ 1501342 h 1501342"/>
              <a:gd name="connsiteX6" fmla="*/ 84976 w 1501342"/>
              <a:gd name="connsiteY6" fmla="*/ 1501342 h 1501342"/>
              <a:gd name="connsiteX7" fmla="*/ 0 w 1501342"/>
              <a:gd name="connsiteY7" fmla="*/ 1416366 h 1501342"/>
              <a:gd name="connsiteX0" fmla="*/ 166423 w 1582789"/>
              <a:gd name="connsiteY0" fmla="*/ 1501342 h 1501342"/>
              <a:gd name="connsiteX1" fmla="*/ 166423 w 1582789"/>
              <a:gd name="connsiteY1" fmla="*/ 0 h 1501342"/>
              <a:gd name="connsiteX2" fmla="*/ 1497813 w 1582789"/>
              <a:gd name="connsiteY2" fmla="*/ 0 h 1501342"/>
              <a:gd name="connsiteX3" fmla="*/ 1582789 w 1582789"/>
              <a:gd name="connsiteY3" fmla="*/ 84976 h 1501342"/>
              <a:gd name="connsiteX4" fmla="*/ 1582789 w 1582789"/>
              <a:gd name="connsiteY4" fmla="*/ 1416366 h 1501342"/>
              <a:gd name="connsiteX5" fmla="*/ 1497813 w 1582789"/>
              <a:gd name="connsiteY5" fmla="*/ 1501342 h 1501342"/>
              <a:gd name="connsiteX6" fmla="*/ 166423 w 1582789"/>
              <a:gd name="connsiteY6" fmla="*/ 1501342 h 1501342"/>
              <a:gd name="connsiteX0" fmla="*/ 0 w 1416366"/>
              <a:gd name="connsiteY0" fmla="*/ 1501342 h 1501342"/>
              <a:gd name="connsiteX1" fmla="*/ 0 w 1416366"/>
              <a:gd name="connsiteY1" fmla="*/ 0 h 1501342"/>
              <a:gd name="connsiteX2" fmla="*/ 1331390 w 1416366"/>
              <a:gd name="connsiteY2" fmla="*/ 0 h 1501342"/>
              <a:gd name="connsiteX3" fmla="*/ 1416366 w 1416366"/>
              <a:gd name="connsiteY3" fmla="*/ 84976 h 1501342"/>
              <a:gd name="connsiteX4" fmla="*/ 1416366 w 1416366"/>
              <a:gd name="connsiteY4" fmla="*/ 1416366 h 1501342"/>
              <a:gd name="connsiteX5" fmla="*/ 1331390 w 1416366"/>
              <a:gd name="connsiteY5" fmla="*/ 1501342 h 1501342"/>
              <a:gd name="connsiteX6" fmla="*/ 0 w 1416366"/>
              <a:gd name="connsiteY6" fmla="*/ 1501342 h 150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366" h="1501342">
                <a:moveTo>
                  <a:pt x="0" y="1501342"/>
                </a:moveTo>
                <a:lnTo>
                  <a:pt x="0" y="0"/>
                </a:lnTo>
                <a:lnTo>
                  <a:pt x="1331390" y="0"/>
                </a:lnTo>
                <a:cubicBezTo>
                  <a:pt x="1378321" y="0"/>
                  <a:pt x="1416366" y="38045"/>
                  <a:pt x="1416366" y="84976"/>
                </a:cubicBezTo>
                <a:lnTo>
                  <a:pt x="1416366" y="1416366"/>
                </a:lnTo>
                <a:cubicBezTo>
                  <a:pt x="1416366" y="1463297"/>
                  <a:pt x="1378321" y="1501342"/>
                  <a:pt x="1331390" y="1501342"/>
                </a:cubicBezTo>
                <a:lnTo>
                  <a:pt x="0" y="1501342"/>
                </a:lnTo>
                <a:close/>
              </a:path>
            </a:pathLst>
          </a:custGeom>
          <a:solidFill>
            <a:schemeClr val="accent2"/>
          </a:solidFill>
        </p:spPr>
        <p:txBody>
          <a:bodyPr anchor="ctr">
            <a:normAutofit/>
          </a:bodyPr>
          <a:lstStyle>
            <a:lvl1pPr marL="0" indent="0" algn="ctr">
              <a:buNone/>
              <a:defRPr sz="1800" b="0" i="0" baseline="0">
                <a:latin typeface="Roboto Medium" charset="0"/>
                <a:ea typeface="Roboto Medium" charset="0"/>
                <a:cs typeface="Roboto Medium" charset="0"/>
              </a:defRPr>
            </a:lvl1pPr>
          </a:lstStyle>
          <a:p>
            <a:r>
              <a:rPr lang="en-US" dirty="0"/>
              <a:t>Insert Image</a:t>
            </a:r>
          </a:p>
        </p:txBody>
      </p:sp>
    </p:spTree>
    <p:extLst>
      <p:ext uri="{BB962C8B-B14F-4D97-AF65-F5344CB8AC3E}">
        <p14:creationId xmlns:p14="http://schemas.microsoft.com/office/powerpoint/2010/main" val="84864586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4 placeholder box">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7" name="Picture Placeholder 3"/>
          <p:cNvSpPr>
            <a:spLocks noGrp="1" noChangeAspect="1"/>
          </p:cNvSpPr>
          <p:nvPr>
            <p:ph type="pic" sz="quarter" idx="11"/>
          </p:nvPr>
        </p:nvSpPr>
        <p:spPr>
          <a:xfrm>
            <a:off x="790094" y="1987826"/>
            <a:ext cx="2160000" cy="2160000"/>
          </a:xfrm>
          <a:prstGeom prst="rect">
            <a:avLst/>
          </a:prstGeom>
        </p:spPr>
        <p:txBody>
          <a:bodyPr lIns="182880" tIns="91440" rIns="182880" bIns="91440"/>
          <a:lstStyle>
            <a:lvl1pPr marL="0" indent="0">
              <a:buFontTx/>
              <a:buNone/>
              <a:defRPr/>
            </a:lvl1pPr>
          </a:lstStyle>
          <a:p>
            <a:endParaRPr lang="en-US"/>
          </a:p>
        </p:txBody>
      </p:sp>
      <p:sp>
        <p:nvSpPr>
          <p:cNvPr id="9" name="Picture Placeholder 3"/>
          <p:cNvSpPr>
            <a:spLocks noGrp="1" noChangeAspect="1"/>
          </p:cNvSpPr>
          <p:nvPr>
            <p:ph type="pic" sz="quarter" idx="12"/>
          </p:nvPr>
        </p:nvSpPr>
        <p:spPr>
          <a:xfrm>
            <a:off x="3592929" y="1987826"/>
            <a:ext cx="2160000" cy="2160000"/>
          </a:xfrm>
          <a:prstGeom prst="rect">
            <a:avLst/>
          </a:prstGeom>
        </p:spPr>
        <p:txBody>
          <a:bodyPr lIns="182880" tIns="91440" rIns="182880" bIns="91440"/>
          <a:lstStyle>
            <a:lvl1pPr marL="0" indent="0">
              <a:buFontTx/>
              <a:buNone/>
              <a:defRPr/>
            </a:lvl1pPr>
          </a:lstStyle>
          <a:p>
            <a:endParaRPr lang="en-US"/>
          </a:p>
        </p:txBody>
      </p:sp>
      <p:sp>
        <p:nvSpPr>
          <p:cNvPr id="10" name="Picture Placeholder 3"/>
          <p:cNvSpPr>
            <a:spLocks noGrp="1" noChangeAspect="1"/>
          </p:cNvSpPr>
          <p:nvPr>
            <p:ph type="pic" sz="quarter" idx="13"/>
          </p:nvPr>
        </p:nvSpPr>
        <p:spPr>
          <a:xfrm>
            <a:off x="6395764" y="1987826"/>
            <a:ext cx="2160000" cy="2160000"/>
          </a:xfrm>
          <a:prstGeom prst="rect">
            <a:avLst/>
          </a:prstGeom>
        </p:spPr>
        <p:txBody>
          <a:bodyPr lIns="182880" tIns="91440" rIns="182880" bIns="91440"/>
          <a:lstStyle>
            <a:lvl1pPr marL="0" indent="0">
              <a:buFontTx/>
              <a:buNone/>
              <a:defRPr/>
            </a:lvl1pPr>
          </a:lstStyle>
          <a:p>
            <a:endParaRPr lang="en-US"/>
          </a:p>
        </p:txBody>
      </p:sp>
      <p:sp>
        <p:nvSpPr>
          <p:cNvPr id="11" name="Picture Placeholder 3"/>
          <p:cNvSpPr>
            <a:spLocks noGrp="1" noChangeAspect="1"/>
          </p:cNvSpPr>
          <p:nvPr>
            <p:ph type="pic" sz="quarter" idx="14"/>
          </p:nvPr>
        </p:nvSpPr>
        <p:spPr>
          <a:xfrm>
            <a:off x="9198599" y="1987826"/>
            <a:ext cx="2160000" cy="2160000"/>
          </a:xfrm>
          <a:prstGeom prst="rect">
            <a:avLst/>
          </a:prstGeom>
        </p:spPr>
        <p:txBody>
          <a:bodyPr lIns="182880" tIns="91440" rIns="182880" bIns="91440"/>
          <a:lstStyle>
            <a:lvl1pPr marL="0" indent="0">
              <a:buFontTx/>
              <a:buNone/>
              <a:defRPr/>
            </a:lvl1pPr>
          </a:lstStyle>
          <a:p>
            <a:endParaRPr lang="en-US"/>
          </a:p>
        </p:txBody>
      </p:sp>
      <p:sp>
        <p:nvSpPr>
          <p:cNvPr id="12" name="Freeform 11"/>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4" name="Oval 13"/>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9" name="Picture 1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37647197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Purple">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0126994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 placeholder portfolio">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9" name="Picture Placeholder 3"/>
          <p:cNvSpPr>
            <a:spLocks noGrp="1"/>
          </p:cNvSpPr>
          <p:nvPr>
            <p:ph type="pic" sz="quarter" idx="23"/>
          </p:nvPr>
        </p:nvSpPr>
        <p:spPr>
          <a:xfrm>
            <a:off x="874644" y="2819953"/>
            <a:ext cx="3328416" cy="1472184"/>
          </a:xfrm>
          <a:prstGeom prst="rect">
            <a:avLst/>
          </a:prstGeo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20" name="Picture Placeholder 3"/>
          <p:cNvSpPr>
            <a:spLocks noGrp="1"/>
          </p:cNvSpPr>
          <p:nvPr>
            <p:ph type="pic" sz="quarter" idx="24"/>
          </p:nvPr>
        </p:nvSpPr>
        <p:spPr>
          <a:xfrm>
            <a:off x="4392036" y="2819953"/>
            <a:ext cx="3328416" cy="1472184"/>
          </a:xfrm>
          <a:prstGeom prst="rect">
            <a:avLst/>
          </a:prstGeo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21" name="Picture Placeholder 3"/>
          <p:cNvSpPr>
            <a:spLocks noGrp="1"/>
          </p:cNvSpPr>
          <p:nvPr>
            <p:ph type="pic" sz="quarter" idx="25"/>
          </p:nvPr>
        </p:nvSpPr>
        <p:spPr>
          <a:xfrm>
            <a:off x="7909428" y="2819953"/>
            <a:ext cx="3328416" cy="1472184"/>
          </a:xfrm>
          <a:prstGeom prst="rect">
            <a:avLst/>
          </a:prstGeo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endParaRPr lang="en-US"/>
          </a:p>
        </p:txBody>
      </p:sp>
      <p:sp>
        <p:nvSpPr>
          <p:cNvPr id="10" name="Freeform 9"/>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2" name="Oval 11"/>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991279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 full placeholder portfolio">
    <p:spTree>
      <p:nvGrpSpPr>
        <p:cNvPr id="1" name=""/>
        <p:cNvGrpSpPr/>
        <p:nvPr/>
      </p:nvGrpSpPr>
      <p:grpSpPr>
        <a:xfrm>
          <a:off x="0" y="0"/>
          <a:ext cx="0" cy="0"/>
          <a:chOff x="0" y="0"/>
          <a:chExt cx="0" cy="0"/>
        </a:xfrm>
      </p:grpSpPr>
      <p:sp>
        <p:nvSpPr>
          <p:cNvPr id="10" name="Picture Placeholder 3"/>
          <p:cNvSpPr>
            <a:spLocks noGrp="1"/>
          </p:cNvSpPr>
          <p:nvPr>
            <p:ph type="pic" sz="quarter" idx="11"/>
          </p:nvPr>
        </p:nvSpPr>
        <p:spPr>
          <a:xfrm>
            <a:off x="-18288" y="0"/>
            <a:ext cx="3063240" cy="3438144"/>
          </a:xfrm>
          <a:prstGeom prst="rect">
            <a:avLst/>
          </a:prstGeom>
        </p:spPr>
        <p:txBody>
          <a:bodyPr lIns="182880" tIns="91440" rIns="182880" bIns="91440"/>
          <a:lstStyle>
            <a:lvl1pPr marL="0" indent="0">
              <a:buFontTx/>
              <a:buNone/>
              <a:defRPr/>
            </a:lvl1pPr>
          </a:lstStyle>
          <a:p>
            <a:endParaRPr lang="en-US"/>
          </a:p>
        </p:txBody>
      </p:sp>
      <p:sp>
        <p:nvSpPr>
          <p:cNvPr id="11" name="Picture Placeholder 3"/>
          <p:cNvSpPr>
            <a:spLocks noGrp="1"/>
          </p:cNvSpPr>
          <p:nvPr>
            <p:ph type="pic" sz="quarter" idx="12"/>
          </p:nvPr>
        </p:nvSpPr>
        <p:spPr>
          <a:xfrm>
            <a:off x="6079744" y="0"/>
            <a:ext cx="3063240" cy="3438144"/>
          </a:xfrm>
          <a:prstGeom prst="rect">
            <a:avLst/>
          </a:prstGeo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5"/>
          </p:nvPr>
        </p:nvSpPr>
        <p:spPr>
          <a:xfrm>
            <a:off x="3030728" y="3438144"/>
            <a:ext cx="3063240" cy="3438144"/>
          </a:xfrm>
          <a:prstGeom prst="rect">
            <a:avLst/>
          </a:prstGeo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7"/>
          </p:nvPr>
        </p:nvSpPr>
        <p:spPr>
          <a:xfrm>
            <a:off x="9128760" y="3438144"/>
            <a:ext cx="3063240" cy="3438144"/>
          </a:xfrm>
          <a:prstGeom prst="rect">
            <a:avLst/>
          </a:prstGeo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3006073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 placeholder portfolio">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Picture Placeholder 2"/>
          <p:cNvSpPr>
            <a:spLocks noGrp="1"/>
          </p:cNvSpPr>
          <p:nvPr>
            <p:ph type="pic" sz="quarter" idx="19"/>
          </p:nvPr>
        </p:nvSpPr>
        <p:spPr>
          <a:xfrm>
            <a:off x="0" y="2212975"/>
            <a:ext cx="3037024" cy="2438400"/>
          </a:xfrm>
          <a:prstGeom prst="rect">
            <a:avLst/>
          </a:prstGeom>
        </p:spPr>
        <p:txBody>
          <a:bodyPr/>
          <a:lstStyle/>
          <a:p>
            <a:endParaRPr lang="id-ID"/>
          </a:p>
        </p:txBody>
      </p:sp>
      <p:sp>
        <p:nvSpPr>
          <p:cNvPr id="13" name="Picture Placeholder 2"/>
          <p:cNvSpPr>
            <a:spLocks noGrp="1"/>
          </p:cNvSpPr>
          <p:nvPr>
            <p:ph type="pic" sz="quarter" idx="20"/>
          </p:nvPr>
        </p:nvSpPr>
        <p:spPr>
          <a:xfrm>
            <a:off x="3047585" y="2212975"/>
            <a:ext cx="2991886" cy="2438400"/>
          </a:xfrm>
          <a:prstGeom prst="rect">
            <a:avLst/>
          </a:prstGeom>
        </p:spPr>
        <p:txBody>
          <a:bodyPr/>
          <a:lstStyle/>
          <a:p>
            <a:endParaRPr lang="id-ID"/>
          </a:p>
        </p:txBody>
      </p:sp>
      <p:sp>
        <p:nvSpPr>
          <p:cNvPr id="14" name="Picture Placeholder 2"/>
          <p:cNvSpPr>
            <a:spLocks noGrp="1"/>
          </p:cNvSpPr>
          <p:nvPr>
            <p:ph type="pic" sz="quarter" idx="21"/>
          </p:nvPr>
        </p:nvSpPr>
        <p:spPr>
          <a:xfrm>
            <a:off x="6063284" y="2212975"/>
            <a:ext cx="3100594" cy="2438400"/>
          </a:xfrm>
          <a:prstGeom prst="rect">
            <a:avLst/>
          </a:prstGeom>
        </p:spPr>
        <p:txBody>
          <a:bodyPr/>
          <a:lstStyle/>
          <a:p>
            <a:endParaRPr lang="id-ID"/>
          </a:p>
        </p:txBody>
      </p:sp>
      <p:sp>
        <p:nvSpPr>
          <p:cNvPr id="15" name="Picture Placeholder 2"/>
          <p:cNvSpPr>
            <a:spLocks noGrp="1"/>
          </p:cNvSpPr>
          <p:nvPr>
            <p:ph type="pic" sz="quarter" idx="22"/>
          </p:nvPr>
        </p:nvSpPr>
        <p:spPr>
          <a:xfrm>
            <a:off x="9163878" y="2212975"/>
            <a:ext cx="3028122" cy="2438400"/>
          </a:xfrm>
          <a:prstGeom prst="rect">
            <a:avLst/>
          </a:prstGeom>
        </p:spPr>
        <p:txBody>
          <a:bodyPr/>
          <a:lstStyle/>
          <a:p>
            <a:endParaRPr lang="id-ID"/>
          </a:p>
        </p:txBody>
      </p:sp>
      <p:sp>
        <p:nvSpPr>
          <p:cNvPr id="11" name="Freeform 10"/>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20" name="Oval 19"/>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22" name="Picture 2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1338514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 placeholder portfolio 2">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2" name="Picture Placeholder 2"/>
          <p:cNvSpPr>
            <a:spLocks noGrp="1"/>
          </p:cNvSpPr>
          <p:nvPr>
            <p:ph type="pic" sz="quarter" idx="19"/>
          </p:nvPr>
        </p:nvSpPr>
        <p:spPr>
          <a:xfrm>
            <a:off x="-14069" y="2930635"/>
            <a:ext cx="3037024" cy="2438400"/>
          </a:xfrm>
          <a:prstGeom prst="rect">
            <a:avLst/>
          </a:prstGeom>
        </p:spPr>
        <p:txBody>
          <a:bodyPr/>
          <a:lstStyle/>
          <a:p>
            <a:endParaRPr lang="id-ID"/>
          </a:p>
        </p:txBody>
      </p:sp>
      <p:sp>
        <p:nvSpPr>
          <p:cNvPr id="13" name="Picture Placeholder 2"/>
          <p:cNvSpPr>
            <a:spLocks noGrp="1"/>
          </p:cNvSpPr>
          <p:nvPr>
            <p:ph type="pic" sz="quarter" idx="20"/>
          </p:nvPr>
        </p:nvSpPr>
        <p:spPr>
          <a:xfrm>
            <a:off x="3033516" y="2930635"/>
            <a:ext cx="2991886" cy="2438400"/>
          </a:xfrm>
          <a:prstGeom prst="rect">
            <a:avLst/>
          </a:prstGeom>
        </p:spPr>
        <p:txBody>
          <a:bodyPr/>
          <a:lstStyle/>
          <a:p>
            <a:endParaRPr lang="id-ID"/>
          </a:p>
        </p:txBody>
      </p:sp>
      <p:sp>
        <p:nvSpPr>
          <p:cNvPr id="14" name="Picture Placeholder 2"/>
          <p:cNvSpPr>
            <a:spLocks noGrp="1"/>
          </p:cNvSpPr>
          <p:nvPr>
            <p:ph type="pic" sz="quarter" idx="21"/>
          </p:nvPr>
        </p:nvSpPr>
        <p:spPr>
          <a:xfrm>
            <a:off x="6049215" y="2930635"/>
            <a:ext cx="3100594" cy="2438400"/>
          </a:xfrm>
          <a:prstGeom prst="rect">
            <a:avLst/>
          </a:prstGeom>
        </p:spPr>
        <p:txBody>
          <a:bodyPr/>
          <a:lstStyle/>
          <a:p>
            <a:endParaRPr lang="id-ID"/>
          </a:p>
        </p:txBody>
      </p:sp>
      <p:sp>
        <p:nvSpPr>
          <p:cNvPr id="15" name="Picture Placeholder 2"/>
          <p:cNvSpPr>
            <a:spLocks noGrp="1"/>
          </p:cNvSpPr>
          <p:nvPr>
            <p:ph type="pic" sz="quarter" idx="22"/>
          </p:nvPr>
        </p:nvSpPr>
        <p:spPr>
          <a:xfrm>
            <a:off x="9149809" y="2930635"/>
            <a:ext cx="3028122" cy="2438400"/>
          </a:xfrm>
          <a:prstGeom prst="rect">
            <a:avLst/>
          </a:prstGeom>
        </p:spPr>
        <p:txBody>
          <a:bodyPr/>
          <a:lstStyle/>
          <a:p>
            <a:endParaRPr lang="id-ID"/>
          </a:p>
        </p:txBody>
      </p:sp>
      <p:sp>
        <p:nvSpPr>
          <p:cNvPr id="11" name="Freeform 10"/>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20" name="Oval 19"/>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22" name="Picture 2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214647658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 placeholder">
    <p:spTree>
      <p:nvGrpSpPr>
        <p:cNvPr id="1" name=""/>
        <p:cNvGrpSpPr/>
        <p:nvPr/>
      </p:nvGrpSpPr>
      <p:grpSpPr>
        <a:xfrm>
          <a:off x="0" y="0"/>
          <a:ext cx="0" cy="0"/>
          <a:chOff x="0" y="0"/>
          <a:chExt cx="0" cy="0"/>
        </a:xfrm>
      </p:grpSpPr>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7" name="Picture Placeholder 3"/>
          <p:cNvSpPr>
            <a:spLocks noGrp="1" noChangeAspect="1"/>
          </p:cNvSpPr>
          <p:nvPr>
            <p:ph type="pic" sz="quarter" idx="11"/>
          </p:nvPr>
        </p:nvSpPr>
        <p:spPr>
          <a:xfrm>
            <a:off x="1459276" y="2332382"/>
            <a:ext cx="2160000" cy="2160000"/>
          </a:xfrm>
          <a:prstGeom prst="ellipse">
            <a:avLst/>
          </a:prstGeom>
        </p:spPr>
        <p:txBody>
          <a:bodyPr lIns="182880" tIns="91440" rIns="182880" bIns="91440"/>
          <a:lstStyle>
            <a:lvl1pPr marL="0" indent="0">
              <a:buFontTx/>
              <a:buNone/>
              <a:defRPr/>
            </a:lvl1pPr>
          </a:lstStyle>
          <a:p>
            <a:endParaRPr lang="en-US"/>
          </a:p>
        </p:txBody>
      </p:sp>
      <p:sp>
        <p:nvSpPr>
          <p:cNvPr id="9" name="Picture Placeholder 3"/>
          <p:cNvSpPr>
            <a:spLocks noGrp="1" noChangeAspect="1"/>
          </p:cNvSpPr>
          <p:nvPr>
            <p:ph type="pic" sz="quarter" idx="12"/>
          </p:nvPr>
        </p:nvSpPr>
        <p:spPr>
          <a:xfrm>
            <a:off x="3182111" y="2332382"/>
            <a:ext cx="2160000" cy="2160000"/>
          </a:xfrm>
          <a:prstGeom prst="ellipse">
            <a:avLst/>
          </a:prstGeom>
        </p:spPr>
        <p:txBody>
          <a:bodyPr lIns="182880" tIns="91440" rIns="182880" bIns="91440"/>
          <a:lstStyle>
            <a:lvl1pPr marL="0" indent="0">
              <a:buFontTx/>
              <a:buNone/>
              <a:defRPr/>
            </a:lvl1pPr>
          </a:lstStyle>
          <a:p>
            <a:endParaRPr lang="en-US"/>
          </a:p>
        </p:txBody>
      </p:sp>
      <p:sp>
        <p:nvSpPr>
          <p:cNvPr id="10" name="Picture Placeholder 3"/>
          <p:cNvSpPr>
            <a:spLocks noGrp="1" noChangeAspect="1"/>
          </p:cNvSpPr>
          <p:nvPr>
            <p:ph type="pic" sz="quarter" idx="13"/>
          </p:nvPr>
        </p:nvSpPr>
        <p:spPr>
          <a:xfrm>
            <a:off x="4904946" y="2353172"/>
            <a:ext cx="2160000" cy="2160000"/>
          </a:xfrm>
          <a:prstGeom prst="ellipse">
            <a:avLst/>
          </a:prstGeom>
        </p:spPr>
        <p:txBody>
          <a:bodyPr lIns="182880" tIns="91440" rIns="182880" bIns="91440"/>
          <a:lstStyle>
            <a:lvl1pPr marL="0" indent="0">
              <a:buFontTx/>
              <a:buNone/>
              <a:defRPr/>
            </a:lvl1pPr>
          </a:lstStyle>
          <a:p>
            <a:endParaRPr lang="en-US"/>
          </a:p>
        </p:txBody>
      </p:sp>
      <p:sp>
        <p:nvSpPr>
          <p:cNvPr id="11" name="Picture Placeholder 3"/>
          <p:cNvSpPr>
            <a:spLocks noGrp="1" noChangeAspect="1"/>
          </p:cNvSpPr>
          <p:nvPr>
            <p:ph type="pic" sz="quarter" idx="14"/>
          </p:nvPr>
        </p:nvSpPr>
        <p:spPr>
          <a:xfrm>
            <a:off x="6773450" y="2332382"/>
            <a:ext cx="2160000" cy="2160000"/>
          </a:xfrm>
          <a:prstGeom prst="ellipse">
            <a:avLst/>
          </a:prstGeom>
        </p:spPr>
        <p:txBody>
          <a:bodyPr lIns="182880" tIns="91440" rIns="182880" bIns="91440"/>
          <a:lstStyle>
            <a:lvl1pPr marL="0" indent="0">
              <a:buFontTx/>
              <a:buNone/>
              <a:defRPr/>
            </a:lvl1pPr>
          </a:lstStyle>
          <a:p>
            <a:endParaRPr lang="en-US"/>
          </a:p>
        </p:txBody>
      </p:sp>
      <p:sp>
        <p:nvSpPr>
          <p:cNvPr id="12" name="Picture Placeholder 3"/>
          <p:cNvSpPr>
            <a:spLocks noGrp="1" noChangeAspect="1"/>
          </p:cNvSpPr>
          <p:nvPr>
            <p:ph type="pic" sz="quarter" idx="15"/>
          </p:nvPr>
        </p:nvSpPr>
        <p:spPr>
          <a:xfrm>
            <a:off x="8524379" y="2353172"/>
            <a:ext cx="2160000" cy="2160000"/>
          </a:xfrm>
          <a:prstGeom prst="ellipse">
            <a:avLst/>
          </a:prstGeom>
        </p:spPr>
        <p:txBody>
          <a:bodyPr lIns="182880" tIns="91440" rIns="182880" bIns="91440"/>
          <a:lstStyle>
            <a:lvl1pPr marL="0" indent="0">
              <a:buFontTx/>
              <a:buNone/>
              <a:defRPr/>
            </a:lvl1pPr>
          </a:lstStyle>
          <a:p>
            <a:endParaRPr lang="en-US"/>
          </a:p>
        </p:txBody>
      </p:sp>
      <p:sp>
        <p:nvSpPr>
          <p:cNvPr id="13" name="Freeform 12"/>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15" name="Oval 14"/>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20" name="Picture 1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11469198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8 placeholder">
    <p:spTree>
      <p:nvGrpSpPr>
        <p:cNvPr id="1" name=""/>
        <p:cNvGrpSpPr/>
        <p:nvPr/>
      </p:nvGrpSpPr>
      <p:grpSpPr>
        <a:xfrm>
          <a:off x="0" y="0"/>
          <a:ext cx="0" cy="0"/>
          <a:chOff x="0" y="0"/>
          <a:chExt cx="0" cy="0"/>
        </a:xfrm>
      </p:grpSpPr>
      <p:sp>
        <p:nvSpPr>
          <p:cNvPr id="19" name="Freeform 18"/>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21" name="Oval 20"/>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23" name="Picture 22"/>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7" name="Picture Placeholder 3"/>
          <p:cNvSpPr>
            <a:spLocks noGrp="1" noChangeAspect="1"/>
          </p:cNvSpPr>
          <p:nvPr>
            <p:ph type="pic" sz="quarter" idx="11"/>
          </p:nvPr>
        </p:nvSpPr>
        <p:spPr>
          <a:xfrm>
            <a:off x="1227415" y="1662691"/>
            <a:ext cx="1800000" cy="1800000"/>
          </a:xfrm>
          <a:prstGeom prst="ellipse">
            <a:avLst/>
          </a:prstGeom>
        </p:spPr>
        <p:txBody>
          <a:bodyPr lIns="182880" tIns="91440" rIns="182880" bIns="91440"/>
          <a:lstStyle>
            <a:lvl1pPr marL="0" indent="0">
              <a:buFontTx/>
              <a:buNone/>
              <a:defRPr/>
            </a:lvl1pPr>
          </a:lstStyle>
          <a:p>
            <a:endParaRPr lang="en-US"/>
          </a:p>
        </p:txBody>
      </p:sp>
      <p:sp>
        <p:nvSpPr>
          <p:cNvPr id="9" name="Picture Placeholder 3"/>
          <p:cNvSpPr>
            <a:spLocks noGrp="1" noChangeAspect="1"/>
          </p:cNvSpPr>
          <p:nvPr>
            <p:ph type="pic" sz="quarter" idx="12"/>
          </p:nvPr>
        </p:nvSpPr>
        <p:spPr>
          <a:xfrm>
            <a:off x="3772980" y="1662691"/>
            <a:ext cx="1800000" cy="1800000"/>
          </a:xfrm>
          <a:prstGeom prst="ellipse">
            <a:avLst/>
          </a:prstGeom>
        </p:spPr>
        <p:txBody>
          <a:bodyPr lIns="182880" tIns="91440" rIns="182880" bIns="91440"/>
          <a:lstStyle>
            <a:lvl1pPr marL="0" indent="0">
              <a:buFontTx/>
              <a:buNone/>
              <a:defRPr/>
            </a:lvl1pPr>
          </a:lstStyle>
          <a:p>
            <a:endParaRPr lang="en-US"/>
          </a:p>
        </p:txBody>
      </p:sp>
      <p:sp>
        <p:nvSpPr>
          <p:cNvPr id="10" name="Picture Placeholder 3"/>
          <p:cNvSpPr>
            <a:spLocks noGrp="1" noChangeAspect="1"/>
          </p:cNvSpPr>
          <p:nvPr>
            <p:ph type="pic" sz="quarter" idx="13"/>
          </p:nvPr>
        </p:nvSpPr>
        <p:spPr>
          <a:xfrm>
            <a:off x="9016510" y="1662691"/>
            <a:ext cx="1800000" cy="1800000"/>
          </a:xfrm>
          <a:prstGeom prst="ellipse">
            <a:avLst/>
          </a:prstGeom>
        </p:spPr>
        <p:txBody>
          <a:bodyPr lIns="182880" tIns="91440" rIns="182880" bIns="91440"/>
          <a:lstStyle>
            <a:lvl1pPr marL="0" indent="0">
              <a:buFontTx/>
              <a:buNone/>
              <a:defRPr/>
            </a:lvl1pPr>
          </a:lstStyle>
          <a:p>
            <a:endParaRPr lang="en-US"/>
          </a:p>
        </p:txBody>
      </p:sp>
      <p:sp>
        <p:nvSpPr>
          <p:cNvPr id="11" name="Picture Placeholder 3"/>
          <p:cNvSpPr>
            <a:spLocks noGrp="1" noChangeAspect="1"/>
          </p:cNvSpPr>
          <p:nvPr>
            <p:ph type="pic" sz="quarter" idx="14"/>
          </p:nvPr>
        </p:nvSpPr>
        <p:spPr>
          <a:xfrm>
            <a:off x="6394745" y="1662691"/>
            <a:ext cx="1800000" cy="1800000"/>
          </a:xfrm>
          <a:prstGeom prst="ellipse">
            <a:avLst/>
          </a:prstGeom>
        </p:spPr>
        <p:txBody>
          <a:bodyPr lIns="182880" tIns="91440" rIns="182880" bIns="91440"/>
          <a:lstStyle>
            <a:lvl1pPr marL="0" indent="0">
              <a:buFontTx/>
              <a:buNone/>
              <a:defRPr/>
            </a:lvl1pPr>
          </a:lstStyle>
          <a:p>
            <a:endParaRPr lang="en-US"/>
          </a:p>
        </p:txBody>
      </p:sp>
      <p:sp>
        <p:nvSpPr>
          <p:cNvPr id="12" name="Picture Placeholder 3"/>
          <p:cNvSpPr>
            <a:spLocks noGrp="1" noChangeAspect="1"/>
          </p:cNvSpPr>
          <p:nvPr>
            <p:ph type="pic" sz="quarter" idx="15"/>
          </p:nvPr>
        </p:nvSpPr>
        <p:spPr>
          <a:xfrm>
            <a:off x="1227415" y="3869184"/>
            <a:ext cx="1800000" cy="1800000"/>
          </a:xfrm>
          <a:prstGeom prst="ellipse">
            <a:avLst/>
          </a:prstGeom>
        </p:spPr>
        <p:txBody>
          <a:bodyPr lIns="182880" tIns="91440" rIns="182880" bIns="91440"/>
          <a:lstStyle>
            <a:lvl1pPr marL="0" indent="0">
              <a:buFontTx/>
              <a:buNone/>
              <a:defRPr/>
            </a:lvl1pPr>
          </a:lstStyle>
          <a:p>
            <a:endParaRPr lang="en-US"/>
          </a:p>
        </p:txBody>
      </p:sp>
      <p:sp>
        <p:nvSpPr>
          <p:cNvPr id="13" name="Picture Placeholder 3"/>
          <p:cNvSpPr>
            <a:spLocks noGrp="1" noChangeAspect="1"/>
          </p:cNvSpPr>
          <p:nvPr>
            <p:ph type="pic" sz="quarter" idx="16"/>
          </p:nvPr>
        </p:nvSpPr>
        <p:spPr>
          <a:xfrm>
            <a:off x="3772980" y="3869184"/>
            <a:ext cx="1800000" cy="1800000"/>
          </a:xfrm>
          <a:prstGeom prst="ellipse">
            <a:avLst/>
          </a:prstGeom>
        </p:spPr>
        <p:txBody>
          <a:bodyPr lIns="182880" tIns="91440" rIns="182880" bIns="91440"/>
          <a:lstStyle>
            <a:lvl1pPr marL="0" indent="0">
              <a:buFontTx/>
              <a:buNone/>
              <a:defRPr/>
            </a:lvl1pPr>
          </a:lstStyle>
          <a:p>
            <a:endParaRPr lang="en-US"/>
          </a:p>
        </p:txBody>
      </p:sp>
      <p:sp>
        <p:nvSpPr>
          <p:cNvPr id="14" name="Picture Placeholder 3"/>
          <p:cNvSpPr>
            <a:spLocks noGrp="1" noChangeAspect="1"/>
          </p:cNvSpPr>
          <p:nvPr>
            <p:ph type="pic" sz="quarter" idx="17"/>
          </p:nvPr>
        </p:nvSpPr>
        <p:spPr>
          <a:xfrm>
            <a:off x="9016510" y="3869184"/>
            <a:ext cx="1800000" cy="1800000"/>
          </a:xfrm>
          <a:prstGeom prst="ellipse">
            <a:avLst/>
          </a:prstGeom>
        </p:spPr>
        <p:txBody>
          <a:bodyPr lIns="182880" tIns="91440" rIns="182880" bIns="91440"/>
          <a:lstStyle>
            <a:lvl1pPr marL="0" indent="0">
              <a:buFontTx/>
              <a:buNone/>
              <a:defRPr/>
            </a:lvl1pPr>
          </a:lstStyle>
          <a:p>
            <a:endParaRPr lang="en-US"/>
          </a:p>
        </p:txBody>
      </p:sp>
      <p:sp>
        <p:nvSpPr>
          <p:cNvPr id="15" name="Picture Placeholder 3"/>
          <p:cNvSpPr>
            <a:spLocks noGrp="1" noChangeAspect="1"/>
          </p:cNvSpPr>
          <p:nvPr>
            <p:ph type="pic" sz="quarter" idx="18"/>
          </p:nvPr>
        </p:nvSpPr>
        <p:spPr>
          <a:xfrm>
            <a:off x="6394745" y="3869184"/>
            <a:ext cx="1800000" cy="1800000"/>
          </a:xfrm>
          <a:prstGeom prst="ellipse">
            <a:avLst/>
          </a:prstGeo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5775445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FULL frame">
    <p:spTree>
      <p:nvGrpSpPr>
        <p:cNvPr id="1" name=""/>
        <p:cNvGrpSpPr/>
        <p:nvPr/>
      </p:nvGrpSpPr>
      <p:grpSpPr>
        <a:xfrm>
          <a:off x="0" y="0"/>
          <a:ext cx="0" cy="0"/>
          <a:chOff x="0" y="0"/>
          <a:chExt cx="0" cy="0"/>
        </a:xfrm>
      </p:grpSpPr>
      <p:sp>
        <p:nvSpPr>
          <p:cNvPr id="20" name="Freeform 19"/>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24" name="Picture 2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5" name="Picture Placeholder 3"/>
          <p:cNvSpPr>
            <a:spLocks noGrp="1"/>
          </p:cNvSpPr>
          <p:nvPr>
            <p:ph type="pic" sz="quarter" idx="11"/>
          </p:nvPr>
        </p:nvSpPr>
        <p:spPr>
          <a:xfrm>
            <a:off x="556590" y="358606"/>
            <a:ext cx="2718399" cy="2947814"/>
          </a:xfrm>
          <a:prstGeom prst="rect">
            <a:avLst/>
          </a:prstGeom>
        </p:spPr>
        <p:txBody>
          <a:bodyPr lIns="182880" tIns="91440" rIns="182880" bIns="91440"/>
          <a:lstStyle>
            <a:lvl1pPr marL="0" indent="0">
              <a:buFontTx/>
              <a:buNone/>
              <a:defRPr/>
            </a:lvl1pPr>
          </a:lstStyle>
          <a:p>
            <a:endParaRPr lang="en-US"/>
          </a:p>
        </p:txBody>
      </p:sp>
      <p:sp>
        <p:nvSpPr>
          <p:cNvPr id="6" name="Picture Placeholder 3"/>
          <p:cNvSpPr>
            <a:spLocks noGrp="1"/>
          </p:cNvSpPr>
          <p:nvPr>
            <p:ph type="pic" sz="quarter" idx="12"/>
          </p:nvPr>
        </p:nvSpPr>
        <p:spPr>
          <a:xfrm>
            <a:off x="3274989" y="358606"/>
            <a:ext cx="2843168" cy="2947814"/>
          </a:xfrm>
          <a:prstGeom prst="rect">
            <a:avLst/>
          </a:prstGeo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3"/>
          </p:nvPr>
        </p:nvSpPr>
        <p:spPr>
          <a:xfrm>
            <a:off x="6153045" y="358606"/>
            <a:ext cx="2683511" cy="2947814"/>
          </a:xfrm>
          <a:prstGeom prst="rect">
            <a:avLst/>
          </a:prstGeom>
        </p:spPr>
        <p:txBody>
          <a:bodyPr lIns="182880" tIns="91440" rIns="182880" bIns="91440"/>
          <a:lstStyle>
            <a:lvl1pPr marL="0" indent="0">
              <a:buFontTx/>
              <a:buNone/>
              <a:defRPr/>
            </a:lvl1pPr>
          </a:lstStyle>
          <a:p>
            <a:endParaRPr lang="en-US"/>
          </a:p>
        </p:txBody>
      </p:sp>
      <p:sp>
        <p:nvSpPr>
          <p:cNvPr id="8" name="Picture Placeholder 3"/>
          <p:cNvSpPr>
            <a:spLocks noGrp="1"/>
          </p:cNvSpPr>
          <p:nvPr>
            <p:ph type="pic" sz="quarter" idx="14"/>
          </p:nvPr>
        </p:nvSpPr>
        <p:spPr>
          <a:xfrm>
            <a:off x="8871444" y="358606"/>
            <a:ext cx="2780876" cy="2947814"/>
          </a:xfrm>
          <a:prstGeom prst="rect">
            <a:avLst/>
          </a:prstGeo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5"/>
          </p:nvPr>
        </p:nvSpPr>
        <p:spPr>
          <a:xfrm>
            <a:off x="556590" y="3302941"/>
            <a:ext cx="2718399" cy="2947814"/>
          </a:xfrm>
          <a:prstGeom prst="rect">
            <a:avLst/>
          </a:prstGeo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6"/>
          </p:nvPr>
        </p:nvSpPr>
        <p:spPr>
          <a:xfrm>
            <a:off x="3274989" y="3302941"/>
            <a:ext cx="2843168" cy="2947814"/>
          </a:xfrm>
          <a:prstGeom prst="rect">
            <a:avLst/>
          </a:prstGeo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7"/>
          </p:nvPr>
        </p:nvSpPr>
        <p:spPr>
          <a:xfrm>
            <a:off x="6153045" y="3302941"/>
            <a:ext cx="2683511" cy="2947814"/>
          </a:xfrm>
          <a:prstGeom prst="rect">
            <a:avLst/>
          </a:prstGeo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8"/>
          </p:nvPr>
        </p:nvSpPr>
        <p:spPr>
          <a:xfrm>
            <a:off x="8871444" y="3302941"/>
            <a:ext cx="2780876" cy="2947814"/>
          </a:xfrm>
          <a:prstGeom prst="rect">
            <a:avLst/>
          </a:prstGeo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994021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8 placeholder full">
    <p:spTree>
      <p:nvGrpSpPr>
        <p:cNvPr id="1" name=""/>
        <p:cNvGrpSpPr/>
        <p:nvPr/>
      </p:nvGrpSpPr>
      <p:grpSpPr>
        <a:xfrm>
          <a:off x="0" y="0"/>
          <a:ext cx="0" cy="0"/>
          <a:chOff x="0" y="0"/>
          <a:chExt cx="0" cy="0"/>
        </a:xfrm>
      </p:grpSpPr>
      <p:sp>
        <p:nvSpPr>
          <p:cNvPr id="19" name="Picture Placeholder 3"/>
          <p:cNvSpPr>
            <a:spLocks noGrp="1"/>
          </p:cNvSpPr>
          <p:nvPr>
            <p:ph type="pic" sz="quarter" idx="11"/>
          </p:nvPr>
        </p:nvSpPr>
        <p:spPr>
          <a:xfrm>
            <a:off x="0" y="0"/>
            <a:ext cx="3063240" cy="3438144"/>
          </a:xfrm>
          <a:prstGeom prst="rect">
            <a:avLst/>
          </a:prstGeom>
        </p:spPr>
        <p:txBody>
          <a:bodyPr lIns="182880" tIns="91440" rIns="182880" bIns="91440"/>
          <a:lstStyle>
            <a:lvl1pPr marL="0" indent="0">
              <a:buFontTx/>
              <a:buNone/>
              <a:defRPr/>
            </a:lvl1pPr>
          </a:lstStyle>
          <a:p>
            <a:endParaRPr lang="en-US"/>
          </a:p>
        </p:txBody>
      </p:sp>
      <p:sp>
        <p:nvSpPr>
          <p:cNvPr id="26" name="Picture Placeholder 3"/>
          <p:cNvSpPr>
            <a:spLocks noGrp="1"/>
          </p:cNvSpPr>
          <p:nvPr>
            <p:ph type="pic" sz="quarter" idx="18"/>
          </p:nvPr>
        </p:nvSpPr>
        <p:spPr>
          <a:xfrm>
            <a:off x="9128760" y="3438144"/>
            <a:ext cx="3063240" cy="3438144"/>
          </a:xfrm>
          <a:prstGeom prst="rect">
            <a:avLst/>
          </a:prstGeo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12"/>
          </p:nvPr>
        </p:nvSpPr>
        <p:spPr>
          <a:xfrm>
            <a:off x="3049016" y="0"/>
            <a:ext cx="3063240" cy="3438144"/>
          </a:xfrm>
          <a:prstGeom prst="rect">
            <a:avLst/>
          </a:prstGeo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13"/>
          </p:nvPr>
        </p:nvSpPr>
        <p:spPr>
          <a:xfrm>
            <a:off x="6098032" y="0"/>
            <a:ext cx="3063240" cy="3438144"/>
          </a:xfrm>
          <a:prstGeom prst="rect">
            <a:avLst/>
          </a:prstGeo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14"/>
          </p:nvPr>
        </p:nvSpPr>
        <p:spPr>
          <a:xfrm>
            <a:off x="9147048" y="0"/>
            <a:ext cx="3063240" cy="3438144"/>
          </a:xfrm>
          <a:prstGeom prst="rect">
            <a:avLst/>
          </a:prstGeo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15"/>
          </p:nvPr>
        </p:nvSpPr>
        <p:spPr>
          <a:xfrm>
            <a:off x="-18288" y="3438144"/>
            <a:ext cx="3063240" cy="3438144"/>
          </a:xfrm>
          <a:prstGeom prst="rect">
            <a:avLst/>
          </a:prstGeo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16"/>
          </p:nvPr>
        </p:nvSpPr>
        <p:spPr>
          <a:xfrm>
            <a:off x="3030728" y="3438144"/>
            <a:ext cx="3063240" cy="3438144"/>
          </a:xfrm>
          <a:prstGeom prst="rect">
            <a:avLst/>
          </a:prstGeo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17"/>
          </p:nvPr>
        </p:nvSpPr>
        <p:spPr>
          <a:xfrm>
            <a:off x="6079744" y="3438144"/>
            <a:ext cx="3063240" cy="3438144"/>
          </a:xfrm>
          <a:prstGeom prst="rect">
            <a:avLst/>
          </a:prstGeo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4797679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sp>
        <p:nvSpPr>
          <p:cNvPr id="2" name="Rectangle 1"/>
          <p:cNvSpPr/>
          <p:nvPr userDrawn="1"/>
        </p:nvSpPr>
        <p:spPr>
          <a:xfrm>
            <a:off x="166257" y="131618"/>
            <a:ext cx="11859491" cy="659476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cxnSp>
        <p:nvCxnSpPr>
          <p:cNvPr id="13" name="Connecteur droit 12"/>
          <p:cNvCxnSpPr/>
          <p:nvPr userDrawn="1"/>
        </p:nvCxnSpPr>
        <p:spPr>
          <a:xfrm>
            <a:off x="967408" y="2349871"/>
            <a:ext cx="160351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35505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3" name="Espace réservé pour une image  2"/>
          <p:cNvSpPr>
            <a:spLocks noGrp="1"/>
          </p:cNvSpPr>
          <p:nvPr>
            <p:ph type="pic" sz="quarter" idx="10"/>
          </p:nvPr>
        </p:nvSpPr>
        <p:spPr>
          <a:xfrm>
            <a:off x="0" y="0"/>
            <a:ext cx="6094800" cy="6858000"/>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24107151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Red">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0253615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3" name="Espace réservé pour une image  2"/>
          <p:cNvSpPr>
            <a:spLocks noGrp="1"/>
          </p:cNvSpPr>
          <p:nvPr>
            <p:ph type="pic" sz="quarter" idx="10"/>
          </p:nvPr>
        </p:nvSpPr>
        <p:spPr>
          <a:xfrm>
            <a:off x="6097200" y="0"/>
            <a:ext cx="6094800" cy="6858000"/>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407840491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8" name="Espace réservé pour une image  7"/>
          <p:cNvSpPr>
            <a:spLocks noGrp="1"/>
          </p:cNvSpPr>
          <p:nvPr>
            <p:ph type="pic" sz="quarter" idx="10"/>
          </p:nvPr>
        </p:nvSpPr>
        <p:spPr>
          <a:xfrm>
            <a:off x="6808790" y="0"/>
            <a:ext cx="5383212" cy="6858000"/>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20937719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8" name="Espace réservé pour une image  7"/>
          <p:cNvSpPr>
            <a:spLocks noGrp="1"/>
          </p:cNvSpPr>
          <p:nvPr>
            <p:ph type="pic" sz="quarter" idx="10"/>
          </p:nvPr>
        </p:nvSpPr>
        <p:spPr>
          <a:xfrm>
            <a:off x="2" y="0"/>
            <a:ext cx="5383212" cy="6858000"/>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36995969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14" name="Espace réservé pour une image  13"/>
          <p:cNvSpPr>
            <a:spLocks noGrp="1"/>
          </p:cNvSpPr>
          <p:nvPr>
            <p:ph type="pic" sz="quarter" idx="10"/>
          </p:nvPr>
        </p:nvSpPr>
        <p:spPr>
          <a:xfrm>
            <a:off x="6044829" y="-394138"/>
            <a:ext cx="6441191" cy="5191378"/>
          </a:xfrm>
          <a:custGeom>
            <a:avLst/>
            <a:gdLst>
              <a:gd name="connsiteX0" fmla="*/ 6441191 w 6441191"/>
              <a:gd name="connsiteY0" fmla="*/ 2284953 h 5191378"/>
              <a:gd name="connsiteX1" fmla="*/ 6441191 w 6441191"/>
              <a:gd name="connsiteY1" fmla="*/ 2738115 h 5191378"/>
              <a:gd name="connsiteX2" fmla="*/ 1995708 w 6441191"/>
              <a:gd name="connsiteY2" fmla="*/ 5166995 h 5191378"/>
              <a:gd name="connsiteX3" fmla="*/ 1725879 w 6441191"/>
              <a:gd name="connsiteY3" fmla="*/ 5087841 h 5191378"/>
              <a:gd name="connsiteX4" fmla="*/ 1805033 w 6441191"/>
              <a:gd name="connsiteY4" fmla="*/ 4818012 h 5191378"/>
              <a:gd name="connsiteX5" fmla="*/ 6441191 w 6441191"/>
              <a:gd name="connsiteY5" fmla="*/ 1637585 h 5191378"/>
              <a:gd name="connsiteX6" fmla="*/ 6441191 w 6441191"/>
              <a:gd name="connsiteY6" fmla="*/ 2090747 h 5191378"/>
              <a:gd name="connsiteX7" fmla="*/ 2382794 w 6441191"/>
              <a:gd name="connsiteY7" fmla="*/ 4308135 h 5191378"/>
              <a:gd name="connsiteX8" fmla="*/ 2112966 w 6441191"/>
              <a:gd name="connsiteY8" fmla="*/ 4228980 h 5191378"/>
              <a:gd name="connsiteX9" fmla="*/ 2192120 w 6441191"/>
              <a:gd name="connsiteY9" fmla="*/ 3959152 h 5191378"/>
              <a:gd name="connsiteX10" fmla="*/ 6121030 w 6441191"/>
              <a:gd name="connsiteY10" fmla="*/ 1189439 h 5191378"/>
              <a:gd name="connsiteX11" fmla="*/ 6277017 w 6441191"/>
              <a:gd name="connsiteY11" fmla="*/ 1292098 h 5191378"/>
              <a:gd name="connsiteX12" fmla="*/ 6197862 w 6441191"/>
              <a:gd name="connsiteY12" fmla="*/ 1561927 h 5191378"/>
              <a:gd name="connsiteX13" fmla="*/ 1247985 w 6441191"/>
              <a:gd name="connsiteY13" fmla="*/ 4266393 h 5191378"/>
              <a:gd name="connsiteX14" fmla="*/ 978156 w 6441191"/>
              <a:gd name="connsiteY14" fmla="*/ 4187238 h 5191378"/>
              <a:gd name="connsiteX15" fmla="*/ 1057310 w 6441191"/>
              <a:gd name="connsiteY15" fmla="*/ 3917409 h 5191378"/>
              <a:gd name="connsiteX16" fmla="*/ 6007188 w 6441191"/>
              <a:gd name="connsiteY16" fmla="*/ 1212943 h 5191378"/>
              <a:gd name="connsiteX17" fmla="*/ 6121030 w 6441191"/>
              <a:gd name="connsiteY17" fmla="*/ 1189439 h 5191378"/>
              <a:gd name="connsiteX18" fmla="*/ 6441191 w 6441191"/>
              <a:gd name="connsiteY18" fmla="*/ 342832 h 5191378"/>
              <a:gd name="connsiteX19" fmla="*/ 6441191 w 6441191"/>
              <a:gd name="connsiteY19" fmla="*/ 783440 h 5191378"/>
              <a:gd name="connsiteX20" fmla="*/ 430539 w 6441191"/>
              <a:gd name="connsiteY20" fmla="*/ 4067480 h 5191378"/>
              <a:gd name="connsiteX21" fmla="*/ 217600 w 6441191"/>
              <a:gd name="connsiteY21" fmla="*/ 4049272 h 5191378"/>
              <a:gd name="connsiteX22" fmla="*/ 168186 w 6441191"/>
              <a:gd name="connsiteY22" fmla="*/ 3990519 h 5191378"/>
              <a:gd name="connsiteX23" fmla="*/ 145438 w 6441191"/>
              <a:gd name="connsiteY23" fmla="*/ 3917196 h 5191378"/>
              <a:gd name="connsiteX24" fmla="*/ 245148 w 6441191"/>
              <a:gd name="connsiteY24" fmla="*/ 3728166 h 5191378"/>
              <a:gd name="connsiteX25" fmla="*/ 5773135 w 6441191"/>
              <a:gd name="connsiteY25" fmla="*/ 84776 h 5191378"/>
              <a:gd name="connsiteX26" fmla="*/ 5929122 w 6441191"/>
              <a:gd name="connsiteY26" fmla="*/ 187433 h 5191378"/>
              <a:gd name="connsiteX27" fmla="*/ 5849968 w 6441191"/>
              <a:gd name="connsiteY27" fmla="*/ 457263 h 5191378"/>
              <a:gd name="connsiteX28" fmla="*/ 900090 w 6441191"/>
              <a:gd name="connsiteY28" fmla="*/ 3161729 h 5191378"/>
              <a:gd name="connsiteX29" fmla="*/ 630261 w 6441191"/>
              <a:gd name="connsiteY29" fmla="*/ 3082574 h 5191378"/>
              <a:gd name="connsiteX30" fmla="*/ 709415 w 6441191"/>
              <a:gd name="connsiteY30" fmla="*/ 2812745 h 5191378"/>
              <a:gd name="connsiteX31" fmla="*/ 5659293 w 6441191"/>
              <a:gd name="connsiteY31" fmla="*/ 108279 h 5191378"/>
              <a:gd name="connsiteX32" fmla="*/ 5773135 w 6441191"/>
              <a:gd name="connsiteY32" fmla="*/ 84776 h 5191378"/>
              <a:gd name="connsiteX33" fmla="*/ 4646279 w 6441191"/>
              <a:gd name="connsiteY33" fmla="*/ 0 h 5191378"/>
              <a:gd name="connsiteX34" fmla="*/ 5340301 w 6441191"/>
              <a:gd name="connsiteY34" fmla="*/ 0 h 5191378"/>
              <a:gd name="connsiteX35" fmla="*/ 5339552 w 6441191"/>
              <a:gd name="connsiteY35" fmla="*/ 8015 h 5191378"/>
              <a:gd name="connsiteX36" fmla="*/ 5244091 w 6441191"/>
              <a:gd name="connsiteY36" fmla="*/ 126536 h 5191378"/>
              <a:gd name="connsiteX37" fmla="*/ 294214 w 6441191"/>
              <a:gd name="connsiteY37" fmla="*/ 2831002 h 5191378"/>
              <a:gd name="connsiteX38" fmla="*/ 24385 w 6441191"/>
              <a:gd name="connsiteY38" fmla="*/ 2751847 h 5191378"/>
              <a:gd name="connsiteX39" fmla="*/ 103539 w 6441191"/>
              <a:gd name="connsiteY39" fmla="*/ 2482019 h 519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41191" h="5191378">
                <a:moveTo>
                  <a:pt x="6441191" y="2284953"/>
                </a:moveTo>
                <a:lnTo>
                  <a:pt x="6441191" y="2738115"/>
                </a:lnTo>
                <a:lnTo>
                  <a:pt x="1995708" y="5166995"/>
                </a:lnTo>
                <a:cubicBezTo>
                  <a:pt x="1899339" y="5219648"/>
                  <a:pt x="1778532" y="5184210"/>
                  <a:pt x="1725879" y="5087841"/>
                </a:cubicBezTo>
                <a:cubicBezTo>
                  <a:pt x="1673225" y="4991472"/>
                  <a:pt x="1708664" y="4870665"/>
                  <a:pt x="1805033" y="4818012"/>
                </a:cubicBezTo>
                <a:close/>
                <a:moveTo>
                  <a:pt x="6441191" y="1637585"/>
                </a:moveTo>
                <a:lnTo>
                  <a:pt x="6441191" y="2090747"/>
                </a:lnTo>
                <a:lnTo>
                  <a:pt x="2382794" y="4308135"/>
                </a:lnTo>
                <a:cubicBezTo>
                  <a:pt x="2286426" y="4360788"/>
                  <a:pt x="2165619" y="4325349"/>
                  <a:pt x="2112966" y="4228980"/>
                </a:cubicBezTo>
                <a:cubicBezTo>
                  <a:pt x="2060313" y="4132611"/>
                  <a:pt x="2095751" y="4011805"/>
                  <a:pt x="2192120" y="3959152"/>
                </a:cubicBezTo>
                <a:close/>
                <a:moveTo>
                  <a:pt x="6121030" y="1189439"/>
                </a:moveTo>
                <a:cubicBezTo>
                  <a:pt x="6184578" y="1195437"/>
                  <a:pt x="6244109" y="1231867"/>
                  <a:pt x="6277017" y="1292098"/>
                </a:cubicBezTo>
                <a:cubicBezTo>
                  <a:pt x="6329670" y="1388467"/>
                  <a:pt x="6294232" y="1509273"/>
                  <a:pt x="6197862" y="1561927"/>
                </a:cubicBezTo>
                <a:lnTo>
                  <a:pt x="1247985" y="4266393"/>
                </a:lnTo>
                <a:cubicBezTo>
                  <a:pt x="1151616" y="4319046"/>
                  <a:pt x="1030809" y="4283607"/>
                  <a:pt x="978156" y="4187238"/>
                </a:cubicBezTo>
                <a:cubicBezTo>
                  <a:pt x="925502" y="4090869"/>
                  <a:pt x="960941" y="3970063"/>
                  <a:pt x="1057310" y="3917409"/>
                </a:cubicBezTo>
                <a:lnTo>
                  <a:pt x="6007188" y="1212943"/>
                </a:lnTo>
                <a:cubicBezTo>
                  <a:pt x="6043326" y="1193198"/>
                  <a:pt x="6082901" y="1185841"/>
                  <a:pt x="6121030" y="1189439"/>
                </a:cubicBezTo>
                <a:close/>
                <a:moveTo>
                  <a:pt x="6441191" y="342832"/>
                </a:moveTo>
                <a:lnTo>
                  <a:pt x="6441191" y="783440"/>
                </a:lnTo>
                <a:lnTo>
                  <a:pt x="430539" y="4067480"/>
                </a:lnTo>
                <a:cubicBezTo>
                  <a:pt x="360265" y="4105876"/>
                  <a:pt x="276626" y="4096093"/>
                  <a:pt x="217600" y="4049272"/>
                </a:cubicBezTo>
                <a:lnTo>
                  <a:pt x="168186" y="3990519"/>
                </a:lnTo>
                <a:lnTo>
                  <a:pt x="145438" y="3917196"/>
                </a:lnTo>
                <a:cubicBezTo>
                  <a:pt x="137924" y="3842232"/>
                  <a:pt x="174874" y="3766562"/>
                  <a:pt x="245148" y="3728166"/>
                </a:cubicBezTo>
                <a:close/>
                <a:moveTo>
                  <a:pt x="5773135" y="84776"/>
                </a:moveTo>
                <a:cubicBezTo>
                  <a:pt x="5836683" y="90773"/>
                  <a:pt x="5896214" y="127203"/>
                  <a:pt x="5929122" y="187433"/>
                </a:cubicBezTo>
                <a:cubicBezTo>
                  <a:pt x="5981775" y="283802"/>
                  <a:pt x="5946336" y="404609"/>
                  <a:pt x="5849968" y="457263"/>
                </a:cubicBezTo>
                <a:lnTo>
                  <a:pt x="900090" y="3161729"/>
                </a:lnTo>
                <a:cubicBezTo>
                  <a:pt x="803721" y="3214382"/>
                  <a:pt x="682914" y="3178943"/>
                  <a:pt x="630261" y="3082574"/>
                </a:cubicBezTo>
                <a:cubicBezTo>
                  <a:pt x="577607" y="2986205"/>
                  <a:pt x="613046" y="2865398"/>
                  <a:pt x="709415" y="2812745"/>
                </a:cubicBezTo>
                <a:lnTo>
                  <a:pt x="5659293" y="108279"/>
                </a:lnTo>
                <a:cubicBezTo>
                  <a:pt x="5695431" y="88534"/>
                  <a:pt x="5735006" y="81177"/>
                  <a:pt x="5773135" y="84776"/>
                </a:cubicBezTo>
                <a:close/>
                <a:moveTo>
                  <a:pt x="4646279" y="0"/>
                </a:moveTo>
                <a:lnTo>
                  <a:pt x="5340301" y="0"/>
                </a:lnTo>
                <a:lnTo>
                  <a:pt x="5339552" y="8015"/>
                </a:lnTo>
                <a:cubicBezTo>
                  <a:pt x="5325227" y="56844"/>
                  <a:pt x="5292276" y="100209"/>
                  <a:pt x="5244091" y="126536"/>
                </a:cubicBezTo>
                <a:lnTo>
                  <a:pt x="294214" y="2831002"/>
                </a:lnTo>
                <a:cubicBezTo>
                  <a:pt x="197845" y="2883655"/>
                  <a:pt x="77038" y="2848216"/>
                  <a:pt x="24385" y="2751847"/>
                </a:cubicBezTo>
                <a:cubicBezTo>
                  <a:pt x="-28269" y="2655478"/>
                  <a:pt x="7170" y="2534672"/>
                  <a:pt x="103539" y="2482019"/>
                </a:cubicBezTo>
                <a:close/>
              </a:path>
            </a:pathLst>
          </a:custGeom>
          <a:noFill/>
        </p:spPr>
        <p:txBody>
          <a:bodyPr wrap="square">
            <a:noAutofit/>
          </a:bodyPr>
          <a:lstStyle/>
          <a:p>
            <a:endParaRPr lang="fr-FR"/>
          </a:p>
        </p:txBody>
      </p:sp>
    </p:spTree>
    <p:extLst>
      <p:ext uri="{BB962C8B-B14F-4D97-AF65-F5344CB8AC3E}">
        <p14:creationId xmlns:p14="http://schemas.microsoft.com/office/powerpoint/2010/main" val="419146741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13" name="Espace réservé pour une image  12"/>
          <p:cNvSpPr>
            <a:spLocks noGrp="1"/>
          </p:cNvSpPr>
          <p:nvPr>
            <p:ph type="pic" sz="quarter" idx="11"/>
          </p:nvPr>
        </p:nvSpPr>
        <p:spPr>
          <a:xfrm>
            <a:off x="-268013" y="-394138"/>
            <a:ext cx="6439121" cy="5117010"/>
          </a:xfrm>
          <a:custGeom>
            <a:avLst/>
            <a:gdLst>
              <a:gd name="connsiteX0" fmla="*/ 4633554 w 6439121"/>
              <a:gd name="connsiteY0" fmla="*/ 5008037 h 5117010"/>
              <a:gd name="connsiteX1" fmla="*/ 4633554 w 6439121"/>
              <a:gd name="connsiteY1" fmla="*/ 5008038 h 5117010"/>
              <a:gd name="connsiteX2" fmla="*/ 4633554 w 6439121"/>
              <a:gd name="connsiteY2" fmla="*/ 5008037 h 5117010"/>
              <a:gd name="connsiteX3" fmla="*/ 4633555 w 6439121"/>
              <a:gd name="connsiteY3" fmla="*/ 5008036 h 5117010"/>
              <a:gd name="connsiteX4" fmla="*/ 4633554 w 6439121"/>
              <a:gd name="connsiteY4" fmla="*/ 5008037 h 5117010"/>
              <a:gd name="connsiteX5" fmla="*/ 4633554 w 6439121"/>
              <a:gd name="connsiteY5" fmla="*/ 5008037 h 5117010"/>
              <a:gd name="connsiteX6" fmla="*/ 4303183 w 6439121"/>
              <a:gd name="connsiteY6" fmla="*/ 4208725 h 5117010"/>
              <a:gd name="connsiteX7" fmla="*/ 4303183 w 6439121"/>
              <a:gd name="connsiteY7" fmla="*/ 4208726 h 5117010"/>
              <a:gd name="connsiteX8" fmla="*/ 4303182 w 6439121"/>
              <a:gd name="connsiteY8" fmla="*/ 4208726 h 5117010"/>
              <a:gd name="connsiteX9" fmla="*/ 5422536 w 6439121"/>
              <a:gd name="connsiteY9" fmla="*/ 4145667 h 5117010"/>
              <a:gd name="connsiteX10" fmla="*/ 5422536 w 6439121"/>
              <a:gd name="connsiteY10" fmla="*/ 4145668 h 5117010"/>
              <a:gd name="connsiteX11" fmla="*/ 5422535 w 6439121"/>
              <a:gd name="connsiteY11" fmla="*/ 4145667 h 5117010"/>
              <a:gd name="connsiteX12" fmla="*/ 5751202 w 6439121"/>
              <a:gd name="connsiteY12" fmla="*/ 3031021 h 5117010"/>
              <a:gd name="connsiteX13" fmla="*/ 5751201 w 6439121"/>
              <a:gd name="connsiteY13" fmla="*/ 3031023 h 5117010"/>
              <a:gd name="connsiteX14" fmla="*/ 5751202 w 6439121"/>
              <a:gd name="connsiteY14" fmla="*/ 3031022 h 5117010"/>
              <a:gd name="connsiteX15" fmla="*/ 0 w 6439121"/>
              <a:gd name="connsiteY15" fmla="*/ 2247934 h 5117010"/>
              <a:gd name="connsiteX16" fmla="*/ 4550025 w 6439121"/>
              <a:gd name="connsiteY16" fmla="*/ 4724903 h 5117010"/>
              <a:gd name="connsiteX17" fmla="*/ 4657994 w 6439121"/>
              <a:gd name="connsiteY17" fmla="*/ 4928834 h 5117010"/>
              <a:gd name="connsiteX18" fmla="*/ 4633554 w 6439121"/>
              <a:gd name="connsiteY18" fmla="*/ 5008037 h 5117010"/>
              <a:gd name="connsiteX19" fmla="*/ 4633554 w 6439121"/>
              <a:gd name="connsiteY19" fmla="*/ 5008037 h 5117010"/>
              <a:gd name="connsiteX20" fmla="*/ 4580300 w 6439121"/>
              <a:gd name="connsiteY20" fmla="*/ 5071555 h 5117010"/>
              <a:gd name="connsiteX21" fmla="*/ 4350419 w 6439121"/>
              <a:gd name="connsiteY21" fmla="*/ 5091566 h 5117010"/>
              <a:gd name="connsiteX22" fmla="*/ 0 w 6439121"/>
              <a:gd name="connsiteY22" fmla="*/ 2723260 h 5117010"/>
              <a:gd name="connsiteX23" fmla="*/ 0 w 6439121"/>
              <a:gd name="connsiteY23" fmla="*/ 1628471 h 5117010"/>
              <a:gd name="connsiteX24" fmla="*/ 4219655 w 6439121"/>
              <a:gd name="connsiteY24" fmla="*/ 3925591 h 5117010"/>
              <a:gd name="connsiteX25" fmla="*/ 4327623 w 6439121"/>
              <a:gd name="connsiteY25" fmla="*/ 4129522 h 5117010"/>
              <a:gd name="connsiteX26" fmla="*/ 4303182 w 6439121"/>
              <a:gd name="connsiteY26" fmla="*/ 4208726 h 5117010"/>
              <a:gd name="connsiteX27" fmla="*/ 4249928 w 6439121"/>
              <a:gd name="connsiteY27" fmla="*/ 4272243 h 5117010"/>
              <a:gd name="connsiteX28" fmla="*/ 4020049 w 6439121"/>
              <a:gd name="connsiteY28" fmla="*/ 4292254 h 5117010"/>
              <a:gd name="connsiteX29" fmla="*/ 0 w 6439121"/>
              <a:gd name="connsiteY29" fmla="*/ 2103797 h 5117010"/>
              <a:gd name="connsiteX30" fmla="*/ 0 w 6439121"/>
              <a:gd name="connsiteY30" fmla="*/ 956053 h 5117010"/>
              <a:gd name="connsiteX31" fmla="*/ 5339007 w 6439121"/>
              <a:gd name="connsiteY31" fmla="*/ 3862533 h 5117010"/>
              <a:gd name="connsiteX32" fmla="*/ 5446976 w 6439121"/>
              <a:gd name="connsiteY32" fmla="*/ 4066464 h 5117010"/>
              <a:gd name="connsiteX33" fmla="*/ 5422535 w 6439121"/>
              <a:gd name="connsiteY33" fmla="*/ 4145667 h 5117010"/>
              <a:gd name="connsiteX34" fmla="*/ 5369281 w 6439121"/>
              <a:gd name="connsiteY34" fmla="*/ 4209185 h 5117010"/>
              <a:gd name="connsiteX35" fmla="*/ 5139400 w 6439121"/>
              <a:gd name="connsiteY35" fmla="*/ 4229196 h 5117010"/>
              <a:gd name="connsiteX36" fmla="*/ 0 w 6439121"/>
              <a:gd name="connsiteY36" fmla="*/ 1431380 h 5117010"/>
              <a:gd name="connsiteX37" fmla="*/ 0 w 6439121"/>
              <a:gd name="connsiteY37" fmla="*/ 325806 h 5117010"/>
              <a:gd name="connsiteX38" fmla="*/ 28607 w 6439121"/>
              <a:gd name="connsiteY38" fmla="*/ 336199 h 5117010"/>
              <a:gd name="connsiteX39" fmla="*/ 6216621 w 6439121"/>
              <a:gd name="connsiteY39" fmla="*/ 3704866 h 5117010"/>
              <a:gd name="connsiteX40" fmla="*/ 6324590 w 6439121"/>
              <a:gd name="connsiteY40" fmla="*/ 3908797 h 5117010"/>
              <a:gd name="connsiteX41" fmla="*/ 6300150 w 6439121"/>
              <a:gd name="connsiteY41" fmla="*/ 3988000 h 5117010"/>
              <a:gd name="connsiteX42" fmla="*/ 6246895 w 6439121"/>
              <a:gd name="connsiteY42" fmla="*/ 4051517 h 5117010"/>
              <a:gd name="connsiteX43" fmla="*/ 6017015 w 6439121"/>
              <a:gd name="connsiteY43" fmla="*/ 4071529 h 5117010"/>
              <a:gd name="connsiteX44" fmla="*/ 0 w 6439121"/>
              <a:gd name="connsiteY44" fmla="*/ 795952 h 5117010"/>
              <a:gd name="connsiteX45" fmla="*/ 978874 w 6439121"/>
              <a:gd name="connsiteY45" fmla="*/ 0 h 5117010"/>
              <a:gd name="connsiteX46" fmla="*/ 1852016 w 6439121"/>
              <a:gd name="connsiteY46" fmla="*/ 0 h 5117010"/>
              <a:gd name="connsiteX47" fmla="*/ 6330148 w 6439121"/>
              <a:gd name="connsiteY47" fmla="*/ 2437832 h 5117010"/>
              <a:gd name="connsiteX48" fmla="*/ 6438117 w 6439121"/>
              <a:gd name="connsiteY48" fmla="*/ 2641763 h 5117010"/>
              <a:gd name="connsiteX49" fmla="*/ 6413677 w 6439121"/>
              <a:gd name="connsiteY49" fmla="*/ 2720966 h 5117010"/>
              <a:gd name="connsiteX50" fmla="*/ 6360422 w 6439121"/>
              <a:gd name="connsiteY50" fmla="*/ 2784484 h 5117010"/>
              <a:gd name="connsiteX51" fmla="*/ 6130543 w 6439121"/>
              <a:gd name="connsiteY51" fmla="*/ 2804495 h 5117010"/>
              <a:gd name="connsiteX52" fmla="*/ 0 w 6439121"/>
              <a:gd name="connsiteY52" fmla="*/ 0 h 5117010"/>
              <a:gd name="connsiteX53" fmla="*/ 619991 w 6439121"/>
              <a:gd name="connsiteY53" fmla="*/ 0 h 5117010"/>
              <a:gd name="connsiteX54" fmla="*/ 5667673 w 6439121"/>
              <a:gd name="connsiteY54" fmla="*/ 2747888 h 5117010"/>
              <a:gd name="connsiteX55" fmla="*/ 5775642 w 6439121"/>
              <a:gd name="connsiteY55" fmla="*/ 2951818 h 5117010"/>
              <a:gd name="connsiteX56" fmla="*/ 5751202 w 6439121"/>
              <a:gd name="connsiteY56" fmla="*/ 3031022 h 5117010"/>
              <a:gd name="connsiteX57" fmla="*/ 5697947 w 6439121"/>
              <a:gd name="connsiteY57" fmla="*/ 3094539 h 5117010"/>
              <a:gd name="connsiteX58" fmla="*/ 5468068 w 6439121"/>
              <a:gd name="connsiteY58" fmla="*/ 3114549 h 5117010"/>
              <a:gd name="connsiteX59" fmla="*/ 28563 w 6439121"/>
              <a:gd name="connsiteY59" fmla="*/ 153361 h 5117010"/>
              <a:gd name="connsiteX60" fmla="*/ 0 w 6439121"/>
              <a:gd name="connsiteY60" fmla="*/ 129413 h 511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39121" h="5117010">
                <a:moveTo>
                  <a:pt x="4633554" y="5008037"/>
                </a:moveTo>
                <a:lnTo>
                  <a:pt x="4633554" y="5008038"/>
                </a:lnTo>
                <a:lnTo>
                  <a:pt x="4633554" y="5008037"/>
                </a:lnTo>
                <a:close/>
                <a:moveTo>
                  <a:pt x="4633555" y="5008036"/>
                </a:moveTo>
                <a:lnTo>
                  <a:pt x="4633554" y="5008037"/>
                </a:lnTo>
                <a:lnTo>
                  <a:pt x="4633554" y="5008037"/>
                </a:lnTo>
                <a:close/>
                <a:moveTo>
                  <a:pt x="4303183" y="4208725"/>
                </a:moveTo>
                <a:lnTo>
                  <a:pt x="4303183" y="4208726"/>
                </a:lnTo>
                <a:lnTo>
                  <a:pt x="4303182" y="4208726"/>
                </a:lnTo>
                <a:close/>
                <a:moveTo>
                  <a:pt x="5422536" y="4145667"/>
                </a:moveTo>
                <a:lnTo>
                  <a:pt x="5422536" y="4145668"/>
                </a:lnTo>
                <a:lnTo>
                  <a:pt x="5422535" y="4145667"/>
                </a:lnTo>
                <a:close/>
                <a:moveTo>
                  <a:pt x="5751202" y="3031021"/>
                </a:moveTo>
                <a:lnTo>
                  <a:pt x="5751201" y="3031023"/>
                </a:lnTo>
                <a:lnTo>
                  <a:pt x="5751202" y="3031022"/>
                </a:lnTo>
                <a:close/>
                <a:moveTo>
                  <a:pt x="0" y="2247934"/>
                </a:moveTo>
                <a:lnTo>
                  <a:pt x="4550025" y="4724903"/>
                </a:lnTo>
                <a:cubicBezTo>
                  <a:pt x="4625964" y="4766243"/>
                  <a:pt x="4665985" y="4847883"/>
                  <a:pt x="4657994" y="4928834"/>
                </a:cubicBezTo>
                <a:lnTo>
                  <a:pt x="4633554" y="5008037"/>
                </a:lnTo>
                <a:lnTo>
                  <a:pt x="4633554" y="5008037"/>
                </a:lnTo>
                <a:lnTo>
                  <a:pt x="4580300" y="5071555"/>
                </a:lnTo>
                <a:cubicBezTo>
                  <a:pt x="4516647" y="5122204"/>
                  <a:pt x="4426358" y="5132906"/>
                  <a:pt x="4350419" y="5091566"/>
                </a:cubicBezTo>
                <a:lnTo>
                  <a:pt x="0" y="2723260"/>
                </a:lnTo>
                <a:close/>
                <a:moveTo>
                  <a:pt x="0" y="1628471"/>
                </a:moveTo>
                <a:lnTo>
                  <a:pt x="4219655" y="3925591"/>
                </a:lnTo>
                <a:cubicBezTo>
                  <a:pt x="4295592" y="3966931"/>
                  <a:pt x="4335613" y="4048570"/>
                  <a:pt x="4327623" y="4129522"/>
                </a:cubicBezTo>
                <a:lnTo>
                  <a:pt x="4303182" y="4208726"/>
                </a:lnTo>
                <a:lnTo>
                  <a:pt x="4249928" y="4272243"/>
                </a:lnTo>
                <a:cubicBezTo>
                  <a:pt x="4186276" y="4322893"/>
                  <a:pt x="4095987" y="4333593"/>
                  <a:pt x="4020049" y="4292254"/>
                </a:cubicBezTo>
                <a:lnTo>
                  <a:pt x="0" y="2103797"/>
                </a:lnTo>
                <a:close/>
                <a:moveTo>
                  <a:pt x="0" y="956053"/>
                </a:moveTo>
                <a:lnTo>
                  <a:pt x="5339007" y="3862533"/>
                </a:lnTo>
                <a:cubicBezTo>
                  <a:pt x="5414945" y="3903873"/>
                  <a:pt x="5454965" y="3985513"/>
                  <a:pt x="5446976" y="4066464"/>
                </a:cubicBezTo>
                <a:lnTo>
                  <a:pt x="5422535" y="4145667"/>
                </a:lnTo>
                <a:lnTo>
                  <a:pt x="5369281" y="4209185"/>
                </a:lnTo>
                <a:cubicBezTo>
                  <a:pt x="5305629" y="4259834"/>
                  <a:pt x="5215339" y="4270536"/>
                  <a:pt x="5139400" y="4229196"/>
                </a:cubicBezTo>
                <a:lnTo>
                  <a:pt x="0" y="1431380"/>
                </a:lnTo>
                <a:close/>
                <a:moveTo>
                  <a:pt x="0" y="325806"/>
                </a:moveTo>
                <a:lnTo>
                  <a:pt x="28607" y="336199"/>
                </a:lnTo>
                <a:lnTo>
                  <a:pt x="6216621" y="3704866"/>
                </a:lnTo>
                <a:cubicBezTo>
                  <a:pt x="6292558" y="3746206"/>
                  <a:pt x="6332579" y="3827845"/>
                  <a:pt x="6324590" y="3908797"/>
                </a:cubicBezTo>
                <a:lnTo>
                  <a:pt x="6300150" y="3988000"/>
                </a:lnTo>
                <a:lnTo>
                  <a:pt x="6246895" y="4051517"/>
                </a:lnTo>
                <a:cubicBezTo>
                  <a:pt x="6183242" y="4102167"/>
                  <a:pt x="6092953" y="4112868"/>
                  <a:pt x="6017015" y="4071529"/>
                </a:cubicBezTo>
                <a:lnTo>
                  <a:pt x="0" y="795952"/>
                </a:lnTo>
                <a:close/>
                <a:moveTo>
                  <a:pt x="978874" y="0"/>
                </a:moveTo>
                <a:lnTo>
                  <a:pt x="1852016" y="0"/>
                </a:lnTo>
                <a:lnTo>
                  <a:pt x="6330148" y="2437832"/>
                </a:lnTo>
                <a:cubicBezTo>
                  <a:pt x="6406087" y="2479172"/>
                  <a:pt x="6446106" y="2560812"/>
                  <a:pt x="6438117" y="2641763"/>
                </a:cubicBezTo>
                <a:lnTo>
                  <a:pt x="6413677" y="2720966"/>
                </a:lnTo>
                <a:lnTo>
                  <a:pt x="6360422" y="2784484"/>
                </a:lnTo>
                <a:cubicBezTo>
                  <a:pt x="6296770" y="2835134"/>
                  <a:pt x="6206481" y="2845835"/>
                  <a:pt x="6130543" y="2804495"/>
                </a:cubicBezTo>
                <a:close/>
                <a:moveTo>
                  <a:pt x="0" y="0"/>
                </a:moveTo>
                <a:lnTo>
                  <a:pt x="619991" y="0"/>
                </a:lnTo>
                <a:lnTo>
                  <a:pt x="5667673" y="2747888"/>
                </a:lnTo>
                <a:cubicBezTo>
                  <a:pt x="5743612" y="2789227"/>
                  <a:pt x="5783632" y="2870867"/>
                  <a:pt x="5775642" y="2951818"/>
                </a:cubicBezTo>
                <a:lnTo>
                  <a:pt x="5751202" y="3031022"/>
                </a:lnTo>
                <a:lnTo>
                  <a:pt x="5697947" y="3094539"/>
                </a:lnTo>
                <a:cubicBezTo>
                  <a:pt x="5634295" y="3145188"/>
                  <a:pt x="5544006" y="3155889"/>
                  <a:pt x="5468068" y="3114549"/>
                </a:cubicBezTo>
                <a:lnTo>
                  <a:pt x="28563" y="153361"/>
                </a:lnTo>
                <a:lnTo>
                  <a:pt x="0" y="129413"/>
                </a:lnTo>
                <a:close/>
              </a:path>
            </a:pathLst>
          </a:custGeom>
          <a:noFill/>
          <a:ln>
            <a:noFill/>
          </a:ln>
        </p:spPr>
        <p:txBody>
          <a:bodyPr wrap="square">
            <a:noAutofit/>
          </a:bodyPr>
          <a:lstStyle/>
          <a:p>
            <a:endParaRPr lang="fr-FR"/>
          </a:p>
        </p:txBody>
      </p:sp>
    </p:spTree>
    <p:extLst>
      <p:ext uri="{BB962C8B-B14F-4D97-AF65-F5344CB8AC3E}">
        <p14:creationId xmlns:p14="http://schemas.microsoft.com/office/powerpoint/2010/main" val="305986495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4" name="Rectangle 3"/>
          <p:cNvSpPr/>
          <p:nvPr userDrawn="1"/>
        </p:nvSpPr>
        <p:spPr>
          <a:xfrm>
            <a:off x="0" y="0"/>
            <a:ext cx="12192000" cy="6858000"/>
          </a:xfrm>
          <a:prstGeom prst="rect">
            <a:avLst/>
          </a:prstGeom>
          <a:solidFill>
            <a:srgbClr val="2424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4" name="Espace réservé pour une image  13"/>
          <p:cNvSpPr>
            <a:spLocks noGrp="1"/>
          </p:cNvSpPr>
          <p:nvPr>
            <p:ph type="pic" sz="quarter" idx="10"/>
          </p:nvPr>
        </p:nvSpPr>
        <p:spPr>
          <a:xfrm>
            <a:off x="4417340" y="445750"/>
            <a:ext cx="3357323" cy="3357322"/>
          </a:xfrm>
          <a:custGeom>
            <a:avLst/>
            <a:gdLst>
              <a:gd name="connsiteX0" fmla="*/ 2872414 w 5744825"/>
              <a:gd name="connsiteY0" fmla="*/ 408343 h 5744825"/>
              <a:gd name="connsiteX1" fmla="*/ 1887410 w 5744825"/>
              <a:gd name="connsiteY1" fmla="*/ 816345 h 5744825"/>
              <a:gd name="connsiteX2" fmla="*/ 816345 w 5744825"/>
              <a:gd name="connsiteY2" fmla="*/ 1887410 h 5744825"/>
              <a:gd name="connsiteX3" fmla="*/ 816344 w 5744825"/>
              <a:gd name="connsiteY3" fmla="*/ 3857417 h 5744825"/>
              <a:gd name="connsiteX4" fmla="*/ 1887411 w 5744825"/>
              <a:gd name="connsiteY4" fmla="*/ 4928482 h 5744825"/>
              <a:gd name="connsiteX5" fmla="*/ 3857418 w 5744825"/>
              <a:gd name="connsiteY5" fmla="*/ 4928482 h 5744825"/>
              <a:gd name="connsiteX6" fmla="*/ 4928483 w 5744825"/>
              <a:gd name="connsiteY6" fmla="*/ 3857417 h 5744825"/>
              <a:gd name="connsiteX7" fmla="*/ 4928483 w 5744825"/>
              <a:gd name="connsiteY7" fmla="*/ 1887410 h 5744825"/>
              <a:gd name="connsiteX8" fmla="*/ 3857418 w 5744825"/>
              <a:gd name="connsiteY8" fmla="*/ 816345 h 5744825"/>
              <a:gd name="connsiteX9" fmla="*/ 2872414 w 5744825"/>
              <a:gd name="connsiteY9" fmla="*/ 408343 h 5744825"/>
              <a:gd name="connsiteX10" fmla="*/ 2872414 w 5744825"/>
              <a:gd name="connsiteY10" fmla="*/ 0 h 5744825"/>
              <a:gd name="connsiteX11" fmla="*/ 4020650 w 5744825"/>
              <a:gd name="connsiteY11" fmla="*/ 475616 h 5744825"/>
              <a:gd name="connsiteX12" fmla="*/ 5269211 w 5744825"/>
              <a:gd name="connsiteY12" fmla="*/ 1724176 h 5744825"/>
              <a:gd name="connsiteX13" fmla="*/ 5269211 w 5744825"/>
              <a:gd name="connsiteY13" fmla="*/ 4020651 h 5744825"/>
              <a:gd name="connsiteX14" fmla="*/ 4020650 w 5744825"/>
              <a:gd name="connsiteY14" fmla="*/ 5269210 h 5744825"/>
              <a:gd name="connsiteX15" fmla="*/ 1724177 w 5744825"/>
              <a:gd name="connsiteY15" fmla="*/ 5269210 h 5744825"/>
              <a:gd name="connsiteX16" fmla="*/ 475616 w 5744825"/>
              <a:gd name="connsiteY16" fmla="*/ 4020650 h 5744825"/>
              <a:gd name="connsiteX17" fmla="*/ 475616 w 5744825"/>
              <a:gd name="connsiteY17" fmla="*/ 1724176 h 5744825"/>
              <a:gd name="connsiteX18" fmla="*/ 1724177 w 5744825"/>
              <a:gd name="connsiteY18" fmla="*/ 475616 h 5744825"/>
              <a:gd name="connsiteX19" fmla="*/ 2872414 w 5744825"/>
              <a:gd name="connsiteY19" fmla="*/ 0 h 57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44825" h="5744825">
                <a:moveTo>
                  <a:pt x="2872414" y="408343"/>
                </a:moveTo>
                <a:cubicBezTo>
                  <a:pt x="2515913" y="408343"/>
                  <a:pt x="2159412" y="544343"/>
                  <a:pt x="1887410" y="816345"/>
                </a:cubicBezTo>
                <a:lnTo>
                  <a:pt x="816345" y="1887410"/>
                </a:lnTo>
                <a:cubicBezTo>
                  <a:pt x="272342" y="2431413"/>
                  <a:pt x="272343" y="3313414"/>
                  <a:pt x="816344" y="3857417"/>
                </a:cubicBezTo>
                <a:lnTo>
                  <a:pt x="1887411" y="4928482"/>
                </a:lnTo>
                <a:cubicBezTo>
                  <a:pt x="2431413" y="5472484"/>
                  <a:pt x="3313416" y="5472484"/>
                  <a:pt x="3857418" y="4928482"/>
                </a:cubicBezTo>
                <a:lnTo>
                  <a:pt x="4928483" y="3857417"/>
                </a:lnTo>
                <a:cubicBezTo>
                  <a:pt x="5472485" y="3313415"/>
                  <a:pt x="5472485" y="2431412"/>
                  <a:pt x="4928483" y="1887410"/>
                </a:cubicBezTo>
                <a:lnTo>
                  <a:pt x="3857418" y="816345"/>
                </a:lnTo>
                <a:cubicBezTo>
                  <a:pt x="3585417" y="544343"/>
                  <a:pt x="3228916" y="408343"/>
                  <a:pt x="2872414" y="408343"/>
                </a:cubicBezTo>
                <a:close/>
                <a:moveTo>
                  <a:pt x="2872414" y="0"/>
                </a:moveTo>
                <a:cubicBezTo>
                  <a:pt x="3287994" y="1"/>
                  <a:pt x="3703574" y="158539"/>
                  <a:pt x="4020650" y="475616"/>
                </a:cubicBezTo>
                <a:lnTo>
                  <a:pt x="5269211" y="1724176"/>
                </a:lnTo>
                <a:cubicBezTo>
                  <a:pt x="5903364" y="2358330"/>
                  <a:pt x="5903364" y="3386496"/>
                  <a:pt x="5269211" y="4020651"/>
                </a:cubicBezTo>
                <a:lnTo>
                  <a:pt x="4020650" y="5269210"/>
                </a:lnTo>
                <a:cubicBezTo>
                  <a:pt x="3386496" y="5903364"/>
                  <a:pt x="2358331" y="5903364"/>
                  <a:pt x="1724177" y="5269210"/>
                </a:cubicBezTo>
                <a:lnTo>
                  <a:pt x="475616" y="4020650"/>
                </a:lnTo>
                <a:cubicBezTo>
                  <a:pt x="-158538" y="3386496"/>
                  <a:pt x="-158538" y="2358330"/>
                  <a:pt x="475616" y="1724176"/>
                </a:cubicBezTo>
                <a:lnTo>
                  <a:pt x="1724177" y="475616"/>
                </a:lnTo>
                <a:cubicBezTo>
                  <a:pt x="2041253" y="158539"/>
                  <a:pt x="2456834" y="0"/>
                  <a:pt x="2872414" y="0"/>
                </a:cubicBezTo>
                <a:close/>
              </a:path>
            </a:pathLst>
          </a:custGeom>
          <a:noFill/>
          <a:ln>
            <a:noFill/>
          </a:ln>
        </p:spPr>
        <p:txBody>
          <a:bodyPr wrap="square">
            <a:noAutofit/>
          </a:bodyPr>
          <a:lstStyle/>
          <a:p>
            <a:endParaRPr lang="fr-FR"/>
          </a:p>
        </p:txBody>
      </p:sp>
    </p:spTree>
    <p:extLst>
      <p:ext uri="{BB962C8B-B14F-4D97-AF65-F5344CB8AC3E}">
        <p14:creationId xmlns:p14="http://schemas.microsoft.com/office/powerpoint/2010/main" val="81790864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14" name="Espace réservé pour une image  13"/>
          <p:cNvSpPr>
            <a:spLocks noGrp="1"/>
          </p:cNvSpPr>
          <p:nvPr>
            <p:ph type="pic" sz="quarter" idx="10"/>
          </p:nvPr>
        </p:nvSpPr>
        <p:spPr>
          <a:xfrm>
            <a:off x="4417340" y="3097510"/>
            <a:ext cx="3357323" cy="3357322"/>
          </a:xfrm>
          <a:custGeom>
            <a:avLst/>
            <a:gdLst>
              <a:gd name="connsiteX0" fmla="*/ 2872414 w 5744825"/>
              <a:gd name="connsiteY0" fmla="*/ 408343 h 5744825"/>
              <a:gd name="connsiteX1" fmla="*/ 1887410 w 5744825"/>
              <a:gd name="connsiteY1" fmla="*/ 816345 h 5744825"/>
              <a:gd name="connsiteX2" fmla="*/ 816345 w 5744825"/>
              <a:gd name="connsiteY2" fmla="*/ 1887410 h 5744825"/>
              <a:gd name="connsiteX3" fmla="*/ 816344 w 5744825"/>
              <a:gd name="connsiteY3" fmla="*/ 3857417 h 5744825"/>
              <a:gd name="connsiteX4" fmla="*/ 1887411 w 5744825"/>
              <a:gd name="connsiteY4" fmla="*/ 4928482 h 5744825"/>
              <a:gd name="connsiteX5" fmla="*/ 3857418 w 5744825"/>
              <a:gd name="connsiteY5" fmla="*/ 4928482 h 5744825"/>
              <a:gd name="connsiteX6" fmla="*/ 4928483 w 5744825"/>
              <a:gd name="connsiteY6" fmla="*/ 3857417 h 5744825"/>
              <a:gd name="connsiteX7" fmla="*/ 4928483 w 5744825"/>
              <a:gd name="connsiteY7" fmla="*/ 1887410 h 5744825"/>
              <a:gd name="connsiteX8" fmla="*/ 3857418 w 5744825"/>
              <a:gd name="connsiteY8" fmla="*/ 816345 h 5744825"/>
              <a:gd name="connsiteX9" fmla="*/ 2872414 w 5744825"/>
              <a:gd name="connsiteY9" fmla="*/ 408343 h 5744825"/>
              <a:gd name="connsiteX10" fmla="*/ 2872414 w 5744825"/>
              <a:gd name="connsiteY10" fmla="*/ 0 h 5744825"/>
              <a:gd name="connsiteX11" fmla="*/ 4020650 w 5744825"/>
              <a:gd name="connsiteY11" fmla="*/ 475616 h 5744825"/>
              <a:gd name="connsiteX12" fmla="*/ 5269211 w 5744825"/>
              <a:gd name="connsiteY12" fmla="*/ 1724176 h 5744825"/>
              <a:gd name="connsiteX13" fmla="*/ 5269211 w 5744825"/>
              <a:gd name="connsiteY13" fmla="*/ 4020651 h 5744825"/>
              <a:gd name="connsiteX14" fmla="*/ 4020650 w 5744825"/>
              <a:gd name="connsiteY14" fmla="*/ 5269210 h 5744825"/>
              <a:gd name="connsiteX15" fmla="*/ 1724177 w 5744825"/>
              <a:gd name="connsiteY15" fmla="*/ 5269210 h 5744825"/>
              <a:gd name="connsiteX16" fmla="*/ 475616 w 5744825"/>
              <a:gd name="connsiteY16" fmla="*/ 4020650 h 5744825"/>
              <a:gd name="connsiteX17" fmla="*/ 475616 w 5744825"/>
              <a:gd name="connsiteY17" fmla="*/ 1724176 h 5744825"/>
              <a:gd name="connsiteX18" fmla="*/ 1724177 w 5744825"/>
              <a:gd name="connsiteY18" fmla="*/ 475616 h 5744825"/>
              <a:gd name="connsiteX19" fmla="*/ 2872414 w 5744825"/>
              <a:gd name="connsiteY19" fmla="*/ 0 h 57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44825" h="5744825">
                <a:moveTo>
                  <a:pt x="2872414" y="408343"/>
                </a:moveTo>
                <a:cubicBezTo>
                  <a:pt x="2515913" y="408343"/>
                  <a:pt x="2159412" y="544343"/>
                  <a:pt x="1887410" y="816345"/>
                </a:cubicBezTo>
                <a:lnTo>
                  <a:pt x="816345" y="1887410"/>
                </a:lnTo>
                <a:cubicBezTo>
                  <a:pt x="272342" y="2431413"/>
                  <a:pt x="272343" y="3313414"/>
                  <a:pt x="816344" y="3857417"/>
                </a:cubicBezTo>
                <a:lnTo>
                  <a:pt x="1887411" y="4928482"/>
                </a:lnTo>
                <a:cubicBezTo>
                  <a:pt x="2431413" y="5472484"/>
                  <a:pt x="3313416" y="5472484"/>
                  <a:pt x="3857418" y="4928482"/>
                </a:cubicBezTo>
                <a:lnTo>
                  <a:pt x="4928483" y="3857417"/>
                </a:lnTo>
                <a:cubicBezTo>
                  <a:pt x="5472485" y="3313415"/>
                  <a:pt x="5472485" y="2431412"/>
                  <a:pt x="4928483" y="1887410"/>
                </a:cubicBezTo>
                <a:lnTo>
                  <a:pt x="3857418" y="816345"/>
                </a:lnTo>
                <a:cubicBezTo>
                  <a:pt x="3585417" y="544343"/>
                  <a:pt x="3228916" y="408343"/>
                  <a:pt x="2872414" y="408343"/>
                </a:cubicBezTo>
                <a:close/>
                <a:moveTo>
                  <a:pt x="2872414" y="0"/>
                </a:moveTo>
                <a:cubicBezTo>
                  <a:pt x="3287994" y="1"/>
                  <a:pt x="3703574" y="158539"/>
                  <a:pt x="4020650" y="475616"/>
                </a:cubicBezTo>
                <a:lnTo>
                  <a:pt x="5269211" y="1724176"/>
                </a:lnTo>
                <a:cubicBezTo>
                  <a:pt x="5903364" y="2358330"/>
                  <a:pt x="5903364" y="3386496"/>
                  <a:pt x="5269211" y="4020651"/>
                </a:cubicBezTo>
                <a:lnTo>
                  <a:pt x="4020650" y="5269210"/>
                </a:lnTo>
                <a:cubicBezTo>
                  <a:pt x="3386496" y="5903364"/>
                  <a:pt x="2358331" y="5903364"/>
                  <a:pt x="1724177" y="5269210"/>
                </a:cubicBezTo>
                <a:lnTo>
                  <a:pt x="475616" y="4020650"/>
                </a:lnTo>
                <a:cubicBezTo>
                  <a:pt x="-158538" y="3386496"/>
                  <a:pt x="-158538" y="2358330"/>
                  <a:pt x="475616" y="1724176"/>
                </a:cubicBezTo>
                <a:lnTo>
                  <a:pt x="1724177" y="475616"/>
                </a:lnTo>
                <a:cubicBezTo>
                  <a:pt x="2041253" y="158539"/>
                  <a:pt x="2456834" y="0"/>
                  <a:pt x="2872414" y="0"/>
                </a:cubicBezTo>
                <a:close/>
              </a:path>
            </a:pathLst>
          </a:custGeom>
          <a:noFill/>
          <a:ln>
            <a:noFill/>
          </a:ln>
        </p:spPr>
        <p:txBody>
          <a:bodyPr wrap="square">
            <a:noAutofit/>
          </a:bodyPr>
          <a:lstStyle/>
          <a:p>
            <a:endParaRPr lang="fr-FR"/>
          </a:p>
        </p:txBody>
      </p:sp>
    </p:spTree>
    <p:extLst>
      <p:ext uri="{BB962C8B-B14F-4D97-AF65-F5344CB8AC3E}">
        <p14:creationId xmlns:p14="http://schemas.microsoft.com/office/powerpoint/2010/main" val="5586596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solidFill>
            <a:srgbClr val="2424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 name="Forme libre 6"/>
          <p:cNvSpPr/>
          <p:nvPr userDrawn="1"/>
        </p:nvSpPr>
        <p:spPr>
          <a:xfrm rot="2700000">
            <a:off x="3346573" y="950848"/>
            <a:ext cx="5120902" cy="5120903"/>
          </a:xfrm>
          <a:custGeom>
            <a:avLst/>
            <a:gdLst>
              <a:gd name="connsiteX0" fmla="*/ 667337 w 5120902"/>
              <a:gd name="connsiteY0" fmla="*/ 667338 h 5120902"/>
              <a:gd name="connsiteX1" fmla="*/ 193974 w 5120902"/>
              <a:gd name="connsiteY1" fmla="*/ 1810137 h 5120902"/>
              <a:gd name="connsiteX2" fmla="*/ 193974 w 5120902"/>
              <a:gd name="connsiteY2" fmla="*/ 3310768 h 5120902"/>
              <a:gd name="connsiteX3" fmla="*/ 1810136 w 5120902"/>
              <a:gd name="connsiteY3" fmla="*/ 4926930 h 5120902"/>
              <a:gd name="connsiteX4" fmla="*/ 3310766 w 5120902"/>
              <a:gd name="connsiteY4" fmla="*/ 4926930 h 5120902"/>
              <a:gd name="connsiteX5" fmla="*/ 4926928 w 5120902"/>
              <a:gd name="connsiteY5" fmla="*/ 3310768 h 5120902"/>
              <a:gd name="connsiteX6" fmla="*/ 4926928 w 5120902"/>
              <a:gd name="connsiteY6" fmla="*/ 1810137 h 5120902"/>
              <a:gd name="connsiteX7" fmla="*/ 3310766 w 5120902"/>
              <a:gd name="connsiteY7" fmla="*/ 193975 h 5120902"/>
              <a:gd name="connsiteX8" fmla="*/ 1810136 w 5120902"/>
              <a:gd name="connsiteY8" fmla="*/ 193976 h 5120902"/>
              <a:gd name="connsiteX9" fmla="*/ 667337 w 5120902"/>
              <a:gd name="connsiteY9" fmla="*/ 667338 h 5120902"/>
              <a:gd name="connsiteX10" fmla="*/ 512163 w 5120902"/>
              <a:gd name="connsiteY10" fmla="*/ 512163 h 5120902"/>
              <a:gd name="connsiteX11" fmla="*/ 1748634 w 5120902"/>
              <a:gd name="connsiteY11" fmla="*/ 0 h 5120902"/>
              <a:gd name="connsiteX12" fmla="*/ 3372268 w 5120902"/>
              <a:gd name="connsiteY12" fmla="*/ 0 h 5120902"/>
              <a:gd name="connsiteX13" fmla="*/ 5120902 w 5120902"/>
              <a:gd name="connsiteY13" fmla="*/ 1748634 h 5120902"/>
              <a:gd name="connsiteX14" fmla="*/ 5120902 w 5120902"/>
              <a:gd name="connsiteY14" fmla="*/ 3372268 h 5120902"/>
              <a:gd name="connsiteX15" fmla="*/ 3372268 w 5120902"/>
              <a:gd name="connsiteY15" fmla="*/ 5120902 h 5120902"/>
              <a:gd name="connsiteX16" fmla="*/ 1748634 w 5120902"/>
              <a:gd name="connsiteY16" fmla="*/ 5120902 h 5120902"/>
              <a:gd name="connsiteX17" fmla="*/ 0 w 5120902"/>
              <a:gd name="connsiteY17" fmla="*/ 3372268 h 5120902"/>
              <a:gd name="connsiteX18" fmla="*/ 0 w 5120902"/>
              <a:gd name="connsiteY18" fmla="*/ 1748634 h 5120902"/>
              <a:gd name="connsiteX19" fmla="*/ 512163 w 5120902"/>
              <a:gd name="connsiteY19" fmla="*/ 512163 h 512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20902" h="5120902">
                <a:moveTo>
                  <a:pt x="667337" y="667338"/>
                </a:moveTo>
                <a:cubicBezTo>
                  <a:pt x="374869" y="959806"/>
                  <a:pt x="193974" y="1363846"/>
                  <a:pt x="193974" y="1810137"/>
                </a:cubicBezTo>
                <a:lnTo>
                  <a:pt x="193974" y="3310768"/>
                </a:lnTo>
                <a:cubicBezTo>
                  <a:pt x="193974" y="4203350"/>
                  <a:pt x="917554" y="4926930"/>
                  <a:pt x="1810136" y="4926930"/>
                </a:cubicBezTo>
                <a:lnTo>
                  <a:pt x="3310766" y="4926930"/>
                </a:lnTo>
                <a:cubicBezTo>
                  <a:pt x="4203348" y="4926930"/>
                  <a:pt x="4926928" y="4203350"/>
                  <a:pt x="4926928" y="3310768"/>
                </a:cubicBezTo>
                <a:lnTo>
                  <a:pt x="4926928" y="1810137"/>
                </a:lnTo>
                <a:cubicBezTo>
                  <a:pt x="4926929" y="917555"/>
                  <a:pt x="4203349" y="193975"/>
                  <a:pt x="3310766" y="193975"/>
                </a:cubicBezTo>
                <a:lnTo>
                  <a:pt x="1810136" y="193976"/>
                </a:lnTo>
                <a:cubicBezTo>
                  <a:pt x="1363845" y="193976"/>
                  <a:pt x="959805" y="374870"/>
                  <a:pt x="667337" y="667338"/>
                </a:cubicBezTo>
                <a:close/>
                <a:moveTo>
                  <a:pt x="512163" y="512163"/>
                </a:moveTo>
                <a:cubicBezTo>
                  <a:pt x="828604" y="195723"/>
                  <a:pt x="1265762" y="0"/>
                  <a:pt x="1748634" y="0"/>
                </a:cubicBezTo>
                <a:lnTo>
                  <a:pt x="3372268" y="0"/>
                </a:lnTo>
                <a:cubicBezTo>
                  <a:pt x="4338013" y="0"/>
                  <a:pt x="5120902" y="782890"/>
                  <a:pt x="5120902" y="1748634"/>
                </a:cubicBezTo>
                <a:lnTo>
                  <a:pt x="5120902" y="3372268"/>
                </a:lnTo>
                <a:cubicBezTo>
                  <a:pt x="5120902" y="4338012"/>
                  <a:pt x="4338012" y="5120902"/>
                  <a:pt x="3372268" y="5120902"/>
                </a:cubicBezTo>
                <a:lnTo>
                  <a:pt x="1748634" y="5120902"/>
                </a:lnTo>
                <a:cubicBezTo>
                  <a:pt x="782890" y="5120902"/>
                  <a:pt x="0" y="4338012"/>
                  <a:pt x="0" y="3372268"/>
                </a:cubicBezTo>
                <a:lnTo>
                  <a:pt x="0" y="1748634"/>
                </a:lnTo>
                <a:cubicBezTo>
                  <a:pt x="0" y="1265762"/>
                  <a:pt x="195723" y="828604"/>
                  <a:pt x="512163" y="512163"/>
                </a:cubicBez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Tree>
    <p:extLst>
      <p:ext uri="{BB962C8B-B14F-4D97-AF65-F5344CB8AC3E}">
        <p14:creationId xmlns:p14="http://schemas.microsoft.com/office/powerpoint/2010/main" val="9732904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3" name="Forme libre 2"/>
          <p:cNvSpPr/>
          <p:nvPr userDrawn="1"/>
        </p:nvSpPr>
        <p:spPr>
          <a:xfrm rot="2700000">
            <a:off x="3346573" y="950848"/>
            <a:ext cx="5120902" cy="5120903"/>
          </a:xfrm>
          <a:custGeom>
            <a:avLst/>
            <a:gdLst>
              <a:gd name="connsiteX0" fmla="*/ 667337 w 5120902"/>
              <a:gd name="connsiteY0" fmla="*/ 667338 h 5120902"/>
              <a:gd name="connsiteX1" fmla="*/ 193974 w 5120902"/>
              <a:gd name="connsiteY1" fmla="*/ 1810137 h 5120902"/>
              <a:gd name="connsiteX2" fmla="*/ 193974 w 5120902"/>
              <a:gd name="connsiteY2" fmla="*/ 3310768 h 5120902"/>
              <a:gd name="connsiteX3" fmla="*/ 1810136 w 5120902"/>
              <a:gd name="connsiteY3" fmla="*/ 4926930 h 5120902"/>
              <a:gd name="connsiteX4" fmla="*/ 3310766 w 5120902"/>
              <a:gd name="connsiteY4" fmla="*/ 4926930 h 5120902"/>
              <a:gd name="connsiteX5" fmla="*/ 4926928 w 5120902"/>
              <a:gd name="connsiteY5" fmla="*/ 3310768 h 5120902"/>
              <a:gd name="connsiteX6" fmla="*/ 4926928 w 5120902"/>
              <a:gd name="connsiteY6" fmla="*/ 1810137 h 5120902"/>
              <a:gd name="connsiteX7" fmla="*/ 3310766 w 5120902"/>
              <a:gd name="connsiteY7" fmla="*/ 193975 h 5120902"/>
              <a:gd name="connsiteX8" fmla="*/ 1810136 w 5120902"/>
              <a:gd name="connsiteY8" fmla="*/ 193976 h 5120902"/>
              <a:gd name="connsiteX9" fmla="*/ 667337 w 5120902"/>
              <a:gd name="connsiteY9" fmla="*/ 667338 h 5120902"/>
              <a:gd name="connsiteX10" fmla="*/ 512163 w 5120902"/>
              <a:gd name="connsiteY10" fmla="*/ 512163 h 5120902"/>
              <a:gd name="connsiteX11" fmla="*/ 1748634 w 5120902"/>
              <a:gd name="connsiteY11" fmla="*/ 0 h 5120902"/>
              <a:gd name="connsiteX12" fmla="*/ 3372268 w 5120902"/>
              <a:gd name="connsiteY12" fmla="*/ 0 h 5120902"/>
              <a:gd name="connsiteX13" fmla="*/ 5120902 w 5120902"/>
              <a:gd name="connsiteY13" fmla="*/ 1748634 h 5120902"/>
              <a:gd name="connsiteX14" fmla="*/ 5120902 w 5120902"/>
              <a:gd name="connsiteY14" fmla="*/ 3372268 h 5120902"/>
              <a:gd name="connsiteX15" fmla="*/ 3372268 w 5120902"/>
              <a:gd name="connsiteY15" fmla="*/ 5120902 h 5120902"/>
              <a:gd name="connsiteX16" fmla="*/ 1748634 w 5120902"/>
              <a:gd name="connsiteY16" fmla="*/ 5120902 h 5120902"/>
              <a:gd name="connsiteX17" fmla="*/ 0 w 5120902"/>
              <a:gd name="connsiteY17" fmla="*/ 3372268 h 5120902"/>
              <a:gd name="connsiteX18" fmla="*/ 0 w 5120902"/>
              <a:gd name="connsiteY18" fmla="*/ 1748634 h 5120902"/>
              <a:gd name="connsiteX19" fmla="*/ 512163 w 5120902"/>
              <a:gd name="connsiteY19" fmla="*/ 512163 h 512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20902" h="5120902">
                <a:moveTo>
                  <a:pt x="667337" y="667338"/>
                </a:moveTo>
                <a:cubicBezTo>
                  <a:pt x="374869" y="959806"/>
                  <a:pt x="193974" y="1363846"/>
                  <a:pt x="193974" y="1810137"/>
                </a:cubicBezTo>
                <a:lnTo>
                  <a:pt x="193974" y="3310768"/>
                </a:lnTo>
                <a:cubicBezTo>
                  <a:pt x="193974" y="4203350"/>
                  <a:pt x="917554" y="4926930"/>
                  <a:pt x="1810136" y="4926930"/>
                </a:cubicBezTo>
                <a:lnTo>
                  <a:pt x="3310766" y="4926930"/>
                </a:lnTo>
                <a:cubicBezTo>
                  <a:pt x="4203348" y="4926930"/>
                  <a:pt x="4926928" y="4203350"/>
                  <a:pt x="4926928" y="3310768"/>
                </a:cubicBezTo>
                <a:lnTo>
                  <a:pt x="4926928" y="1810137"/>
                </a:lnTo>
                <a:cubicBezTo>
                  <a:pt x="4926929" y="917555"/>
                  <a:pt x="4203349" y="193975"/>
                  <a:pt x="3310766" y="193975"/>
                </a:cubicBezTo>
                <a:lnTo>
                  <a:pt x="1810136" y="193976"/>
                </a:lnTo>
                <a:cubicBezTo>
                  <a:pt x="1363845" y="193976"/>
                  <a:pt x="959805" y="374870"/>
                  <a:pt x="667337" y="667338"/>
                </a:cubicBezTo>
                <a:close/>
                <a:moveTo>
                  <a:pt x="512163" y="512163"/>
                </a:moveTo>
                <a:cubicBezTo>
                  <a:pt x="828604" y="195723"/>
                  <a:pt x="1265762" y="0"/>
                  <a:pt x="1748634" y="0"/>
                </a:cubicBezTo>
                <a:lnTo>
                  <a:pt x="3372268" y="0"/>
                </a:lnTo>
                <a:cubicBezTo>
                  <a:pt x="4338013" y="0"/>
                  <a:pt x="5120902" y="782890"/>
                  <a:pt x="5120902" y="1748634"/>
                </a:cubicBezTo>
                <a:lnTo>
                  <a:pt x="5120902" y="3372268"/>
                </a:lnTo>
                <a:cubicBezTo>
                  <a:pt x="5120902" y="4338012"/>
                  <a:pt x="4338012" y="5120902"/>
                  <a:pt x="3372268" y="5120902"/>
                </a:cubicBezTo>
                <a:lnTo>
                  <a:pt x="1748634" y="5120902"/>
                </a:lnTo>
                <a:cubicBezTo>
                  <a:pt x="782890" y="5120902"/>
                  <a:pt x="0" y="4338012"/>
                  <a:pt x="0" y="3372268"/>
                </a:cubicBezTo>
                <a:lnTo>
                  <a:pt x="0" y="1748634"/>
                </a:lnTo>
                <a:cubicBezTo>
                  <a:pt x="0" y="1265762"/>
                  <a:pt x="195723" y="828604"/>
                  <a:pt x="512163" y="512163"/>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Tree>
    <p:extLst>
      <p:ext uri="{BB962C8B-B14F-4D97-AF65-F5344CB8AC3E}">
        <p14:creationId xmlns:p14="http://schemas.microsoft.com/office/powerpoint/2010/main" val="165437969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7435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Yellow">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0188983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7" name="Freeform 5"/>
          <p:cNvSpPr>
            <a:spLocks/>
          </p:cNvSpPr>
          <p:nvPr/>
        </p:nvSpPr>
        <p:spPr bwMode="auto">
          <a:xfrm>
            <a:off x="5721930" y="925518"/>
            <a:ext cx="6127521" cy="375866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8" name="Freeform 6"/>
          <p:cNvSpPr>
            <a:spLocks noEditPoints="1"/>
          </p:cNvSpPr>
          <p:nvPr/>
        </p:nvSpPr>
        <p:spPr bwMode="auto">
          <a:xfrm>
            <a:off x="5961166" y="1181225"/>
            <a:ext cx="5668257" cy="3244496"/>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9" name="Freeform 7"/>
          <p:cNvSpPr>
            <a:spLocks noEditPoints="1"/>
          </p:cNvSpPr>
          <p:nvPr/>
        </p:nvSpPr>
        <p:spPr bwMode="auto">
          <a:xfrm>
            <a:off x="5961166" y="1181225"/>
            <a:ext cx="5668257" cy="3244496"/>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1" name="Freeform 9"/>
          <p:cNvSpPr>
            <a:spLocks/>
          </p:cNvSpPr>
          <p:nvPr/>
        </p:nvSpPr>
        <p:spPr bwMode="auto">
          <a:xfrm>
            <a:off x="7749995" y="5847249"/>
            <a:ext cx="2068847" cy="85238"/>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2" name="Freeform 10"/>
          <p:cNvSpPr>
            <a:spLocks/>
          </p:cNvSpPr>
          <p:nvPr/>
        </p:nvSpPr>
        <p:spPr bwMode="auto">
          <a:xfrm>
            <a:off x="7739119" y="5190106"/>
            <a:ext cx="2087876" cy="72313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3" name="Oval 11"/>
          <p:cNvSpPr>
            <a:spLocks noChangeArrowheads="1"/>
          </p:cNvSpPr>
          <p:nvPr/>
        </p:nvSpPr>
        <p:spPr bwMode="auto">
          <a:xfrm>
            <a:off x="8753155" y="1029998"/>
            <a:ext cx="84277" cy="85238"/>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4" name="Oval 12"/>
          <p:cNvSpPr>
            <a:spLocks noChangeArrowheads="1"/>
          </p:cNvSpPr>
          <p:nvPr/>
        </p:nvSpPr>
        <p:spPr bwMode="auto">
          <a:xfrm>
            <a:off x="8753155" y="1024499"/>
            <a:ext cx="84277" cy="85238"/>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5" name="Oval 13"/>
          <p:cNvSpPr>
            <a:spLocks noChangeArrowheads="1"/>
          </p:cNvSpPr>
          <p:nvPr/>
        </p:nvSpPr>
        <p:spPr bwMode="auto">
          <a:xfrm>
            <a:off x="8766748" y="1038251"/>
            <a:ext cx="57091" cy="54991"/>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6" name="Oval 14"/>
          <p:cNvSpPr>
            <a:spLocks noChangeArrowheads="1"/>
          </p:cNvSpPr>
          <p:nvPr/>
        </p:nvSpPr>
        <p:spPr bwMode="auto">
          <a:xfrm>
            <a:off x="8783057" y="1049251"/>
            <a:ext cx="27187" cy="3299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7" name="Oval 15"/>
          <p:cNvSpPr>
            <a:spLocks noChangeArrowheads="1"/>
          </p:cNvSpPr>
          <p:nvPr/>
        </p:nvSpPr>
        <p:spPr bwMode="auto">
          <a:xfrm>
            <a:off x="8791216" y="1062993"/>
            <a:ext cx="8157" cy="825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8" name="Freeform 16"/>
          <p:cNvSpPr>
            <a:spLocks/>
          </p:cNvSpPr>
          <p:nvPr/>
        </p:nvSpPr>
        <p:spPr bwMode="auto">
          <a:xfrm>
            <a:off x="7739119" y="5190105"/>
            <a:ext cx="1688244" cy="72313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19" name="Freeform 17"/>
          <p:cNvSpPr>
            <a:spLocks/>
          </p:cNvSpPr>
          <p:nvPr/>
        </p:nvSpPr>
        <p:spPr bwMode="auto">
          <a:xfrm>
            <a:off x="5721930" y="4684185"/>
            <a:ext cx="6127521" cy="591159"/>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53" tIns="34277" rIns="68553" bIns="34277" numCol="1" anchor="t" anchorCtr="0" compatLnSpc="1">
            <a:prstTxWarp prst="textNoShape">
              <a:avLst/>
            </a:prstTxWarp>
          </a:bodyPr>
          <a:lstStyle/>
          <a:p>
            <a:endParaRPr lang="id-ID" sz="2699" dirty="0">
              <a:latin typeface="Lato Light" charset="0"/>
            </a:endParaRPr>
          </a:p>
        </p:txBody>
      </p:sp>
      <p:sp>
        <p:nvSpPr>
          <p:cNvPr id="24" name="Espace réservé pour une image  23"/>
          <p:cNvSpPr>
            <a:spLocks noGrp="1"/>
          </p:cNvSpPr>
          <p:nvPr>
            <p:ph type="pic" sz="quarter" idx="10"/>
          </p:nvPr>
        </p:nvSpPr>
        <p:spPr>
          <a:xfrm>
            <a:off x="5988352" y="1208721"/>
            <a:ext cx="5613101" cy="3189504"/>
          </a:xfrm>
          <a:custGeom>
            <a:avLst/>
            <a:gdLst>
              <a:gd name="connsiteX0" fmla="*/ 0 w 5613101"/>
              <a:gd name="connsiteY0" fmla="*/ 0 h 3189504"/>
              <a:gd name="connsiteX1" fmla="*/ 5613101 w 5613101"/>
              <a:gd name="connsiteY1" fmla="*/ 0 h 3189504"/>
              <a:gd name="connsiteX2" fmla="*/ 5613101 w 5613101"/>
              <a:gd name="connsiteY2" fmla="*/ 3189504 h 3189504"/>
              <a:gd name="connsiteX3" fmla="*/ 0 w 5613101"/>
              <a:gd name="connsiteY3" fmla="*/ 3189504 h 3189504"/>
            </a:gdLst>
            <a:ahLst/>
            <a:cxnLst>
              <a:cxn ang="0">
                <a:pos x="connsiteX0" y="connsiteY0"/>
              </a:cxn>
              <a:cxn ang="0">
                <a:pos x="connsiteX1" y="connsiteY1"/>
              </a:cxn>
              <a:cxn ang="0">
                <a:pos x="connsiteX2" y="connsiteY2"/>
              </a:cxn>
              <a:cxn ang="0">
                <a:pos x="connsiteX3" y="connsiteY3"/>
              </a:cxn>
            </a:cxnLst>
            <a:rect l="l" t="t" r="r" b="b"/>
            <a:pathLst>
              <a:path w="5613101" h="3189504">
                <a:moveTo>
                  <a:pt x="0" y="0"/>
                </a:moveTo>
                <a:lnTo>
                  <a:pt x="5613101" y="0"/>
                </a:lnTo>
                <a:lnTo>
                  <a:pt x="5613101" y="3189504"/>
                </a:lnTo>
                <a:lnTo>
                  <a:pt x="0" y="3189504"/>
                </a:lnTo>
                <a:close/>
              </a:path>
            </a:pathLst>
          </a:custGeom>
          <a:solidFill>
            <a:schemeClr val="bg1">
              <a:lumMod val="95000"/>
            </a:schemeClr>
          </a:solidFill>
        </p:spPr>
        <p:txBody>
          <a:bodyPr wrap="square">
            <a:noAutofit/>
          </a:bodyPr>
          <a:lstStyle/>
          <a:p>
            <a:endParaRPr lang="fr-FR"/>
          </a:p>
        </p:txBody>
      </p:sp>
    </p:spTree>
    <p:extLst>
      <p:ext uri="{BB962C8B-B14F-4D97-AF65-F5344CB8AC3E}">
        <p14:creationId xmlns:p14="http://schemas.microsoft.com/office/powerpoint/2010/main" val="130388367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pic>
        <p:nvPicPr>
          <p:cNvPr id="13" name="Picture 11" descr="New Macbook Silve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89365" y="2034669"/>
            <a:ext cx="6579535" cy="3852628"/>
          </a:xfrm>
          <a:prstGeom prst="rect">
            <a:avLst/>
          </a:prstGeom>
        </p:spPr>
      </p:pic>
      <p:sp>
        <p:nvSpPr>
          <p:cNvPr id="8" name="Espace réservé pour une image  7"/>
          <p:cNvSpPr>
            <a:spLocks noGrp="1"/>
          </p:cNvSpPr>
          <p:nvPr>
            <p:ph type="pic" sz="quarter" idx="10"/>
          </p:nvPr>
        </p:nvSpPr>
        <p:spPr>
          <a:xfrm>
            <a:off x="1335024" y="2359156"/>
            <a:ext cx="4988768" cy="3123081"/>
          </a:xfrm>
          <a:ln>
            <a:noFill/>
          </a:ln>
        </p:spPr>
        <p:txBody>
          <a:bodyPr/>
          <a:lstStyle/>
          <a:p>
            <a:endParaRPr lang="fr-FR"/>
          </a:p>
        </p:txBody>
      </p:sp>
    </p:spTree>
    <p:extLst>
      <p:ext uri="{BB962C8B-B14F-4D97-AF65-F5344CB8AC3E}">
        <p14:creationId xmlns:p14="http://schemas.microsoft.com/office/powerpoint/2010/main" val="84829030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pic>
        <p:nvPicPr>
          <p:cNvPr id="143" name="Picture 30" descr="iPhone6_mockup_front_white.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01374" y="692320"/>
            <a:ext cx="3499180" cy="5473360"/>
          </a:xfrm>
          <a:prstGeom prst="rect">
            <a:avLst/>
          </a:prstGeom>
        </p:spPr>
      </p:pic>
      <p:sp>
        <p:nvSpPr>
          <p:cNvPr id="4" name="Espace réservé pour une image  3"/>
          <p:cNvSpPr>
            <a:spLocks noGrp="1"/>
          </p:cNvSpPr>
          <p:nvPr>
            <p:ph type="pic" sz="quarter" idx="10"/>
          </p:nvPr>
        </p:nvSpPr>
        <p:spPr>
          <a:xfrm>
            <a:off x="1588957" y="1566476"/>
            <a:ext cx="2091128" cy="3719903"/>
          </a:xfrm>
        </p:spPr>
        <p:txBody>
          <a:bodyPr/>
          <a:lstStyle/>
          <a:p>
            <a:endParaRPr lang="fr-FR"/>
          </a:p>
        </p:txBody>
      </p:sp>
    </p:spTree>
    <p:extLst>
      <p:ext uri="{BB962C8B-B14F-4D97-AF65-F5344CB8AC3E}">
        <p14:creationId xmlns:p14="http://schemas.microsoft.com/office/powerpoint/2010/main" val="102114383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grpSp>
        <p:nvGrpSpPr>
          <p:cNvPr id="13" name="Group 1104"/>
          <p:cNvGrpSpPr>
            <a:grpSpLocks noChangeAspect="1"/>
          </p:cNvGrpSpPr>
          <p:nvPr userDrawn="1"/>
        </p:nvGrpSpPr>
        <p:grpSpPr>
          <a:xfrm>
            <a:off x="5196565" y="1588926"/>
            <a:ext cx="5891831" cy="8728246"/>
            <a:chOff x="0" y="0"/>
            <a:chExt cx="6591305" cy="9765731"/>
          </a:xfrm>
        </p:grpSpPr>
        <p:grpSp>
          <p:nvGrpSpPr>
            <p:cNvPr id="14" name="Group 1102"/>
            <p:cNvGrpSpPr/>
            <p:nvPr/>
          </p:nvGrpSpPr>
          <p:grpSpPr>
            <a:xfrm>
              <a:off x="0" y="0"/>
              <a:ext cx="6591305" cy="9765731"/>
              <a:chOff x="0" y="0"/>
              <a:chExt cx="6591304" cy="9765730"/>
            </a:xfrm>
          </p:grpSpPr>
          <p:pic>
            <p:nvPicPr>
              <p:cNvPr id="16" name="Mini-iPad-B&amp;W-Mockup.png"/>
              <p:cNvPicPr/>
              <p:nvPr/>
            </p:nvPicPr>
            <p:blipFill>
              <a:blip r:embed="rId2" cstate="email">
                <a:extLst>
                  <a:ext uri="{28A0092B-C50C-407E-A947-70E740481C1C}">
                    <a14:useLocalDpi xmlns:a14="http://schemas.microsoft.com/office/drawing/2010/main"/>
                  </a:ext>
                </a:extLst>
              </a:blip>
              <a:stretch>
                <a:fillRect/>
              </a:stretch>
            </p:blipFill>
            <p:spPr>
              <a:xfrm>
                <a:off x="0" y="0"/>
                <a:ext cx="6591304" cy="9765730"/>
              </a:xfrm>
              <a:prstGeom prst="rect">
                <a:avLst/>
              </a:prstGeom>
              <a:ln w="12700" cap="flat">
                <a:noFill/>
                <a:miter lim="400000"/>
              </a:ln>
              <a:effectLst/>
            </p:spPr>
          </p:pic>
          <p:sp>
            <p:nvSpPr>
              <p:cNvPr id="17"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7964">
                  <a:defRPr sz="4000">
                    <a:solidFill>
                      <a:srgbClr val="FFFFFF"/>
                    </a:solidFill>
                    <a:effectLst>
                      <a:outerShdw blurRad="38100" dist="12700" dir="5400000" rotWithShape="0">
                        <a:srgbClr val="000000">
                          <a:alpha val="50000"/>
                        </a:srgbClr>
                      </a:outerShdw>
                    </a:effectLst>
                  </a:defRPr>
                </a:pPr>
                <a:endParaRPr sz="2999" dirty="0">
                  <a:latin typeface="Calibri Light"/>
                </a:endParaRPr>
              </a:p>
            </p:txBody>
          </p:sp>
        </p:grpSp>
        <p:pic>
          <p:nvPicPr>
            <p:cNvPr id="15" name="placeholder.png"/>
            <p:cNvPicPr/>
            <p:nvPr/>
          </p:nvPicPr>
          <p:blipFill>
            <a:blip r:embed="rId3" cstate="email">
              <a:extLst>
                <a:ext uri="{28A0092B-C50C-407E-A947-70E740481C1C}">
                  <a14:useLocalDpi xmlns:a14="http://schemas.microsoft.com/office/drawing/2010/main"/>
                </a:ext>
              </a:extLst>
            </a:blip>
            <a:srcRect/>
            <a:stretch>
              <a:fillRect/>
            </a:stretch>
          </p:blipFill>
          <p:spPr>
            <a:xfrm>
              <a:off x="337669" y="969500"/>
              <a:ext cx="5911543" cy="7924801"/>
            </a:xfrm>
            <a:prstGeom prst="rect">
              <a:avLst/>
            </a:prstGeom>
            <a:ln w="12700" cap="flat">
              <a:noFill/>
              <a:miter lim="400000"/>
            </a:ln>
            <a:effectLst/>
          </p:spPr>
        </p:pic>
      </p:grpSp>
      <p:sp>
        <p:nvSpPr>
          <p:cNvPr id="20" name="Espace réservé pour une image  19"/>
          <p:cNvSpPr>
            <a:spLocks noGrp="1"/>
          </p:cNvSpPr>
          <p:nvPr>
            <p:ph type="pic" sz="quarter" idx="10"/>
          </p:nvPr>
        </p:nvSpPr>
        <p:spPr>
          <a:xfrm>
            <a:off x="5498909" y="2454787"/>
            <a:ext cx="5276851" cy="7083537"/>
          </a:xfrm>
        </p:spPr>
        <p:txBody>
          <a:bodyPr/>
          <a:lstStyle/>
          <a:p>
            <a:endParaRPr lang="fr-FR"/>
          </a:p>
        </p:txBody>
      </p:sp>
    </p:spTree>
    <p:extLst>
      <p:ext uri="{BB962C8B-B14F-4D97-AF65-F5344CB8AC3E}">
        <p14:creationId xmlns:p14="http://schemas.microsoft.com/office/powerpoint/2010/main" val="11881655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Ellipse 1"/>
          <p:cNvSpPr/>
          <p:nvPr userDrawn="1"/>
        </p:nvSpPr>
        <p:spPr>
          <a:xfrm>
            <a:off x="3738255" y="1593768"/>
            <a:ext cx="4682836" cy="4682836"/>
          </a:xfrm>
          <a:prstGeom prst="ellipse">
            <a:avLst/>
          </a:prstGeom>
          <a:noFill/>
          <a:ln w="381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Tree>
    <p:extLst>
      <p:ext uri="{BB962C8B-B14F-4D97-AF65-F5344CB8AC3E}">
        <p14:creationId xmlns:p14="http://schemas.microsoft.com/office/powerpoint/2010/main" val="30191371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8" name="Espace réservé pour une image  7"/>
          <p:cNvSpPr>
            <a:spLocks noGrp="1"/>
          </p:cNvSpPr>
          <p:nvPr>
            <p:ph type="pic" sz="quarter" idx="10"/>
          </p:nvPr>
        </p:nvSpPr>
        <p:spPr>
          <a:xfrm>
            <a:off x="4384967" y="277098"/>
            <a:ext cx="3422071" cy="3421781"/>
          </a:xfrm>
          <a:custGeom>
            <a:avLst/>
            <a:gdLst>
              <a:gd name="connsiteX0" fmla="*/ 1711035 w 3422070"/>
              <a:gd name="connsiteY0" fmla="*/ 0 h 3421781"/>
              <a:gd name="connsiteX1" fmla="*/ 3422070 w 3422070"/>
              <a:gd name="connsiteY1" fmla="*/ 1711035 h 3421781"/>
              <a:gd name="connsiteX2" fmla="*/ 1885979 w 3422070"/>
              <a:gd name="connsiteY2" fmla="*/ 3413236 h 3421781"/>
              <a:gd name="connsiteX3" fmla="*/ 1716758 w 3422070"/>
              <a:gd name="connsiteY3" fmla="*/ 3421781 h 3421781"/>
              <a:gd name="connsiteX4" fmla="*/ 1705313 w 3422070"/>
              <a:gd name="connsiteY4" fmla="*/ 3421781 h 3421781"/>
              <a:gd name="connsiteX5" fmla="*/ 1536092 w 3422070"/>
              <a:gd name="connsiteY5" fmla="*/ 3413236 h 3421781"/>
              <a:gd name="connsiteX6" fmla="*/ 0 w 3422070"/>
              <a:gd name="connsiteY6" fmla="*/ 1711035 h 3421781"/>
              <a:gd name="connsiteX7" fmla="*/ 1711035 w 3422070"/>
              <a:gd name="connsiteY7" fmla="*/ 0 h 342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2070" h="3421781">
                <a:moveTo>
                  <a:pt x="1711035" y="0"/>
                </a:moveTo>
                <a:cubicBezTo>
                  <a:pt x="2656014" y="0"/>
                  <a:pt x="3422070" y="766056"/>
                  <a:pt x="3422070" y="1711035"/>
                </a:cubicBezTo>
                <a:cubicBezTo>
                  <a:pt x="3422070" y="2596953"/>
                  <a:pt x="2748779" y="3325614"/>
                  <a:pt x="1885979" y="3413236"/>
                </a:cubicBezTo>
                <a:lnTo>
                  <a:pt x="1716758" y="3421781"/>
                </a:lnTo>
                <a:lnTo>
                  <a:pt x="1705313" y="3421781"/>
                </a:lnTo>
                <a:lnTo>
                  <a:pt x="1536092" y="3413236"/>
                </a:lnTo>
                <a:cubicBezTo>
                  <a:pt x="673292" y="3325614"/>
                  <a:pt x="0" y="2596953"/>
                  <a:pt x="0" y="1711035"/>
                </a:cubicBezTo>
                <a:cubicBezTo>
                  <a:pt x="0" y="766056"/>
                  <a:pt x="766056" y="0"/>
                  <a:pt x="1711035" y="0"/>
                </a:cubicBezTo>
                <a:close/>
              </a:path>
            </a:pathLst>
          </a:custGeom>
          <a:noFill/>
        </p:spPr>
        <p:txBody>
          <a:bodyPr wrap="square">
            <a:noAutofit/>
          </a:bodyPr>
          <a:lstStyle/>
          <a:p>
            <a:endParaRPr lang="fr-FR"/>
          </a:p>
        </p:txBody>
      </p:sp>
      <p:cxnSp>
        <p:nvCxnSpPr>
          <p:cNvPr id="5" name="Connecteur droit 4"/>
          <p:cNvCxnSpPr/>
          <p:nvPr userDrawn="1"/>
        </p:nvCxnSpPr>
        <p:spPr>
          <a:xfrm>
            <a:off x="6096000" y="3699164"/>
            <a:ext cx="0" cy="3158836"/>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37364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cxnSp>
        <p:nvCxnSpPr>
          <p:cNvPr id="5" name="Connecteur droit 4"/>
          <p:cNvCxnSpPr/>
          <p:nvPr userDrawn="1"/>
        </p:nvCxnSpPr>
        <p:spPr>
          <a:xfrm>
            <a:off x="6096000" y="0"/>
            <a:ext cx="0" cy="685800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064465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10" name="Espace réservé pour une image  9"/>
          <p:cNvSpPr>
            <a:spLocks noGrp="1"/>
          </p:cNvSpPr>
          <p:nvPr>
            <p:ph type="pic" sz="quarter" idx="10"/>
          </p:nvPr>
        </p:nvSpPr>
        <p:spPr>
          <a:xfrm>
            <a:off x="4384967" y="3159125"/>
            <a:ext cx="3422071" cy="3421926"/>
          </a:xfrm>
          <a:custGeom>
            <a:avLst/>
            <a:gdLst>
              <a:gd name="connsiteX0" fmla="*/ 1708184 w 3422070"/>
              <a:gd name="connsiteY0" fmla="*/ 0 h 3421926"/>
              <a:gd name="connsiteX1" fmla="*/ 1713887 w 3422070"/>
              <a:gd name="connsiteY1" fmla="*/ 0 h 3421926"/>
              <a:gd name="connsiteX2" fmla="*/ 1885979 w 3422070"/>
              <a:gd name="connsiteY2" fmla="*/ 8690 h 3421926"/>
              <a:gd name="connsiteX3" fmla="*/ 3422070 w 3422070"/>
              <a:gd name="connsiteY3" fmla="*/ 1710891 h 3421926"/>
              <a:gd name="connsiteX4" fmla="*/ 1711035 w 3422070"/>
              <a:gd name="connsiteY4" fmla="*/ 3421926 h 3421926"/>
              <a:gd name="connsiteX5" fmla="*/ 0 w 3422070"/>
              <a:gd name="connsiteY5" fmla="*/ 1710891 h 3421926"/>
              <a:gd name="connsiteX6" fmla="*/ 1536092 w 3422070"/>
              <a:gd name="connsiteY6" fmla="*/ 8690 h 342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2070" h="3421926">
                <a:moveTo>
                  <a:pt x="1708184" y="0"/>
                </a:moveTo>
                <a:lnTo>
                  <a:pt x="1713887" y="0"/>
                </a:lnTo>
                <a:lnTo>
                  <a:pt x="1885979" y="8690"/>
                </a:lnTo>
                <a:cubicBezTo>
                  <a:pt x="2748779" y="96312"/>
                  <a:pt x="3422070" y="824973"/>
                  <a:pt x="3422070" y="1710891"/>
                </a:cubicBezTo>
                <a:cubicBezTo>
                  <a:pt x="3422070" y="2655870"/>
                  <a:pt x="2656014" y="3421926"/>
                  <a:pt x="1711035" y="3421926"/>
                </a:cubicBezTo>
                <a:cubicBezTo>
                  <a:pt x="766056" y="3421926"/>
                  <a:pt x="0" y="2655870"/>
                  <a:pt x="0" y="1710891"/>
                </a:cubicBezTo>
                <a:cubicBezTo>
                  <a:pt x="0" y="824973"/>
                  <a:pt x="673292" y="96312"/>
                  <a:pt x="1536092" y="8690"/>
                </a:cubicBezTo>
                <a:close/>
              </a:path>
            </a:pathLst>
          </a:custGeom>
          <a:noFill/>
        </p:spPr>
        <p:txBody>
          <a:bodyPr wrap="square">
            <a:noAutofit/>
          </a:bodyPr>
          <a:lstStyle/>
          <a:p>
            <a:endParaRPr lang="fr-FR"/>
          </a:p>
        </p:txBody>
      </p:sp>
      <p:cxnSp>
        <p:nvCxnSpPr>
          <p:cNvPr id="4" name="Connecteur droit 3"/>
          <p:cNvCxnSpPr/>
          <p:nvPr userDrawn="1"/>
        </p:nvCxnSpPr>
        <p:spPr>
          <a:xfrm rot="10800000">
            <a:off x="6096000" y="0"/>
            <a:ext cx="0" cy="3158836"/>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23786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6" name="Shape 988"/>
          <p:cNvSpPr/>
          <p:nvPr userDrawn="1"/>
        </p:nvSpPr>
        <p:spPr>
          <a:xfrm>
            <a:off x="1362861" y="3326639"/>
            <a:ext cx="10829139" cy="12432"/>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7" name="Shape 996"/>
          <p:cNvSpPr/>
          <p:nvPr userDrawn="1"/>
        </p:nvSpPr>
        <p:spPr>
          <a:xfrm flipV="1">
            <a:off x="3116877"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8246581"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5681729"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1" name="Shape 995"/>
          <p:cNvSpPr/>
          <p:nvPr/>
        </p:nvSpPr>
        <p:spPr>
          <a:xfrm rot="2700000">
            <a:off x="189011" y="2749000"/>
            <a:ext cx="1170852" cy="1170852"/>
          </a:xfrm>
          <a:prstGeom prst="roundRect">
            <a:avLst>
              <a:gd name="adj" fmla="val 46667"/>
            </a:avLst>
          </a:prstGeom>
          <a:solidFill>
            <a:srgbClr val="282828"/>
          </a:solidFill>
          <a:ln w="12700">
            <a:miter lim="400000"/>
          </a:ln>
        </p:spPr>
        <p:txBody>
          <a:bodyPr lIns="38100" tIns="38100" rIns="38100" bIns="38100" anchor="ctr"/>
          <a:lstStyle/>
          <a:p>
            <a:pPr algn="ctr" defTabSz="342892">
              <a:lnSpc>
                <a:spcPct val="100000"/>
              </a:lnSpc>
              <a:defRPr sz="2000" spc="0">
                <a:solidFill>
                  <a:srgbClr val="FFFFFF"/>
                </a:solidFill>
              </a:defRPr>
            </a:pPr>
            <a:endParaRPr sz="1500"/>
          </a:p>
        </p:txBody>
      </p:sp>
      <p:sp>
        <p:nvSpPr>
          <p:cNvPr id="13" name="Shape 998"/>
          <p:cNvSpPr/>
          <p:nvPr userDrawn="1"/>
        </p:nvSpPr>
        <p:spPr>
          <a:xfrm flipV="1">
            <a:off x="10811431" y="3190424"/>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5" name="Espace réservé pour une image  14"/>
          <p:cNvSpPr>
            <a:spLocks noGrp="1"/>
          </p:cNvSpPr>
          <p:nvPr>
            <p:ph type="pic" sz="quarter" idx="10"/>
          </p:nvPr>
        </p:nvSpPr>
        <p:spPr>
          <a:xfrm>
            <a:off x="2098493" y="743595"/>
            <a:ext cx="2036763" cy="2036763"/>
          </a:xfrm>
        </p:spPr>
        <p:txBody>
          <a:bodyPr/>
          <a:lstStyle/>
          <a:p>
            <a:endParaRPr lang="fr-FR"/>
          </a:p>
        </p:txBody>
      </p:sp>
      <p:sp>
        <p:nvSpPr>
          <p:cNvPr id="16" name="Espace réservé pour une image  14"/>
          <p:cNvSpPr>
            <a:spLocks noGrp="1"/>
          </p:cNvSpPr>
          <p:nvPr>
            <p:ph type="pic" sz="quarter" idx="11"/>
          </p:nvPr>
        </p:nvSpPr>
        <p:spPr>
          <a:xfrm>
            <a:off x="4663345" y="3872928"/>
            <a:ext cx="2036763" cy="2036763"/>
          </a:xfrm>
        </p:spPr>
        <p:txBody>
          <a:bodyPr/>
          <a:lstStyle/>
          <a:p>
            <a:endParaRPr lang="fr-FR"/>
          </a:p>
        </p:txBody>
      </p:sp>
      <p:sp>
        <p:nvSpPr>
          <p:cNvPr id="17" name="Espace réservé pour une image  14"/>
          <p:cNvSpPr>
            <a:spLocks noGrp="1"/>
          </p:cNvSpPr>
          <p:nvPr>
            <p:ph type="pic" sz="quarter" idx="12"/>
          </p:nvPr>
        </p:nvSpPr>
        <p:spPr>
          <a:xfrm>
            <a:off x="7228197" y="743595"/>
            <a:ext cx="2036763" cy="2036763"/>
          </a:xfrm>
        </p:spPr>
        <p:txBody>
          <a:bodyPr/>
          <a:lstStyle/>
          <a:p>
            <a:endParaRPr lang="fr-FR"/>
          </a:p>
        </p:txBody>
      </p:sp>
      <p:sp>
        <p:nvSpPr>
          <p:cNvPr id="18" name="Espace réservé pour une image  14"/>
          <p:cNvSpPr>
            <a:spLocks noGrp="1"/>
          </p:cNvSpPr>
          <p:nvPr>
            <p:ph type="pic" sz="quarter" idx="13"/>
          </p:nvPr>
        </p:nvSpPr>
        <p:spPr>
          <a:xfrm>
            <a:off x="9793049" y="3872927"/>
            <a:ext cx="2036763" cy="2036763"/>
          </a:xfrm>
        </p:spPr>
        <p:txBody>
          <a:bodyPr/>
          <a:lstStyle/>
          <a:p>
            <a:endParaRPr lang="fr-FR"/>
          </a:p>
        </p:txBody>
      </p:sp>
    </p:spTree>
    <p:extLst>
      <p:ext uri="{BB962C8B-B14F-4D97-AF65-F5344CB8AC3E}">
        <p14:creationId xmlns:p14="http://schemas.microsoft.com/office/powerpoint/2010/main" val="53517906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6" name="Shape 988"/>
          <p:cNvSpPr/>
          <p:nvPr userDrawn="1"/>
        </p:nvSpPr>
        <p:spPr>
          <a:xfrm>
            <a:off x="0" y="3325078"/>
            <a:ext cx="12192000" cy="13997"/>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7" name="Shape 996"/>
          <p:cNvSpPr/>
          <p:nvPr userDrawn="1"/>
        </p:nvSpPr>
        <p:spPr>
          <a:xfrm flipV="1">
            <a:off x="2248725"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7378429"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4813577"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3" name="Shape 998"/>
          <p:cNvSpPr/>
          <p:nvPr userDrawn="1"/>
        </p:nvSpPr>
        <p:spPr>
          <a:xfrm flipV="1">
            <a:off x="9943279" y="3190423"/>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5" name="Espace réservé pour une image  14"/>
          <p:cNvSpPr>
            <a:spLocks noGrp="1"/>
          </p:cNvSpPr>
          <p:nvPr>
            <p:ph type="pic" sz="quarter" idx="10"/>
          </p:nvPr>
        </p:nvSpPr>
        <p:spPr>
          <a:xfrm>
            <a:off x="1230341" y="743595"/>
            <a:ext cx="2036763" cy="2036763"/>
          </a:xfrm>
        </p:spPr>
        <p:txBody>
          <a:bodyPr/>
          <a:lstStyle/>
          <a:p>
            <a:endParaRPr lang="fr-FR"/>
          </a:p>
        </p:txBody>
      </p:sp>
      <p:sp>
        <p:nvSpPr>
          <p:cNvPr id="16" name="Espace réservé pour une image  14"/>
          <p:cNvSpPr>
            <a:spLocks noGrp="1"/>
          </p:cNvSpPr>
          <p:nvPr>
            <p:ph type="pic" sz="quarter" idx="11" hasCustomPrompt="1"/>
          </p:nvPr>
        </p:nvSpPr>
        <p:spPr>
          <a:xfrm>
            <a:off x="3795193" y="3872927"/>
            <a:ext cx="2036763" cy="2036763"/>
          </a:xfrm>
        </p:spPr>
        <p:txBody>
          <a:bodyPr/>
          <a:lstStyle/>
          <a:p>
            <a:r>
              <a:rPr lang="fr-FR" dirty="0"/>
              <a:t> Image</a:t>
            </a:r>
          </a:p>
        </p:txBody>
      </p:sp>
      <p:sp>
        <p:nvSpPr>
          <p:cNvPr id="17" name="Espace réservé pour une image  14"/>
          <p:cNvSpPr>
            <a:spLocks noGrp="1"/>
          </p:cNvSpPr>
          <p:nvPr>
            <p:ph type="pic" sz="quarter" idx="12"/>
          </p:nvPr>
        </p:nvSpPr>
        <p:spPr>
          <a:xfrm>
            <a:off x="6360045" y="743595"/>
            <a:ext cx="2036763" cy="2036763"/>
          </a:xfrm>
        </p:spPr>
        <p:txBody>
          <a:bodyPr/>
          <a:lstStyle/>
          <a:p>
            <a:endParaRPr lang="fr-FR"/>
          </a:p>
        </p:txBody>
      </p:sp>
      <p:sp>
        <p:nvSpPr>
          <p:cNvPr id="18" name="Espace réservé pour une image  14"/>
          <p:cNvSpPr>
            <a:spLocks noGrp="1"/>
          </p:cNvSpPr>
          <p:nvPr>
            <p:ph type="pic" sz="quarter" idx="13"/>
          </p:nvPr>
        </p:nvSpPr>
        <p:spPr>
          <a:xfrm>
            <a:off x="8924897" y="3872926"/>
            <a:ext cx="2036763" cy="2036763"/>
          </a:xfrm>
        </p:spPr>
        <p:txBody>
          <a:bodyPr/>
          <a:lstStyle/>
          <a:p>
            <a:endParaRPr lang="fr-FR"/>
          </a:p>
        </p:txBody>
      </p:sp>
    </p:spTree>
    <p:extLst>
      <p:ext uri="{BB962C8B-B14F-4D97-AF65-F5344CB8AC3E}">
        <p14:creationId xmlns:p14="http://schemas.microsoft.com/office/powerpoint/2010/main" val="31416696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ue Sea">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0614402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grpSp>
        <p:nvGrpSpPr>
          <p:cNvPr id="2" name="Grouper 1"/>
          <p:cNvGrpSpPr/>
          <p:nvPr userDrawn="1"/>
        </p:nvGrpSpPr>
        <p:grpSpPr>
          <a:xfrm rot="10800000">
            <a:off x="0" y="2748998"/>
            <a:ext cx="12002989" cy="1170852"/>
            <a:chOff x="189011" y="2748998"/>
            <a:chExt cx="12002989" cy="1170852"/>
          </a:xfrm>
        </p:grpSpPr>
        <p:sp>
          <p:nvSpPr>
            <p:cNvPr id="6" name="Shape 988"/>
            <p:cNvSpPr/>
            <p:nvPr userDrawn="1"/>
          </p:nvSpPr>
          <p:spPr>
            <a:xfrm>
              <a:off x="1362862" y="3326639"/>
              <a:ext cx="10829138" cy="12432"/>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1" name="Shape 995"/>
            <p:cNvSpPr/>
            <p:nvPr/>
          </p:nvSpPr>
          <p:spPr>
            <a:xfrm rot="2700000">
              <a:off x="189011" y="2748998"/>
              <a:ext cx="1170852" cy="1170852"/>
            </a:xfrm>
            <a:prstGeom prst="roundRect">
              <a:avLst>
                <a:gd name="adj" fmla="val 46667"/>
              </a:avLst>
            </a:prstGeom>
            <a:solidFill>
              <a:srgbClr val="282828"/>
            </a:solidFill>
            <a:ln w="12700">
              <a:miter lim="400000"/>
            </a:ln>
          </p:spPr>
          <p:txBody>
            <a:bodyPr lIns="50800" tIns="50800" rIns="50800" bIns="50800" anchor="ctr"/>
            <a:lstStyle/>
            <a:p>
              <a:pPr algn="ctr" defTabSz="342892">
                <a:lnSpc>
                  <a:spcPct val="100000"/>
                </a:lnSpc>
                <a:defRPr sz="2000" spc="0">
                  <a:solidFill>
                    <a:srgbClr val="FFFFFF"/>
                  </a:solidFill>
                </a:defRPr>
              </a:pPr>
              <a:endParaRPr sz="1500"/>
            </a:p>
          </p:txBody>
        </p:sp>
      </p:grpSp>
      <p:sp>
        <p:nvSpPr>
          <p:cNvPr id="7" name="Shape 996"/>
          <p:cNvSpPr/>
          <p:nvPr userDrawn="1"/>
        </p:nvSpPr>
        <p:spPr>
          <a:xfrm flipV="1">
            <a:off x="1405632"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6535336"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3970484"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3" name="Shape 998"/>
          <p:cNvSpPr/>
          <p:nvPr userDrawn="1"/>
        </p:nvSpPr>
        <p:spPr>
          <a:xfrm flipV="1">
            <a:off x="9100185" y="3190425"/>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5" name="Espace réservé pour une image  14"/>
          <p:cNvSpPr>
            <a:spLocks noGrp="1"/>
          </p:cNvSpPr>
          <p:nvPr>
            <p:ph type="pic" sz="quarter" idx="10"/>
          </p:nvPr>
        </p:nvSpPr>
        <p:spPr>
          <a:xfrm>
            <a:off x="387249" y="743595"/>
            <a:ext cx="2036763" cy="2036763"/>
          </a:xfrm>
        </p:spPr>
        <p:txBody>
          <a:bodyPr/>
          <a:lstStyle/>
          <a:p>
            <a:endParaRPr lang="fr-FR"/>
          </a:p>
        </p:txBody>
      </p:sp>
      <p:sp>
        <p:nvSpPr>
          <p:cNvPr id="16" name="Espace réservé pour une image  14"/>
          <p:cNvSpPr>
            <a:spLocks noGrp="1"/>
          </p:cNvSpPr>
          <p:nvPr>
            <p:ph type="pic" sz="quarter" idx="11"/>
          </p:nvPr>
        </p:nvSpPr>
        <p:spPr>
          <a:xfrm>
            <a:off x="2952101" y="3872929"/>
            <a:ext cx="2036763" cy="2036763"/>
          </a:xfrm>
        </p:spPr>
        <p:txBody>
          <a:bodyPr/>
          <a:lstStyle/>
          <a:p>
            <a:endParaRPr lang="fr-FR"/>
          </a:p>
        </p:txBody>
      </p:sp>
      <p:sp>
        <p:nvSpPr>
          <p:cNvPr id="17" name="Espace réservé pour une image  14"/>
          <p:cNvSpPr>
            <a:spLocks noGrp="1"/>
          </p:cNvSpPr>
          <p:nvPr>
            <p:ph type="pic" sz="quarter" idx="12"/>
          </p:nvPr>
        </p:nvSpPr>
        <p:spPr>
          <a:xfrm>
            <a:off x="5516953" y="743595"/>
            <a:ext cx="2036763" cy="2036763"/>
          </a:xfrm>
        </p:spPr>
        <p:txBody>
          <a:bodyPr/>
          <a:lstStyle/>
          <a:p>
            <a:endParaRPr lang="fr-FR"/>
          </a:p>
        </p:txBody>
      </p:sp>
      <p:sp>
        <p:nvSpPr>
          <p:cNvPr id="18" name="Espace réservé pour une image  14"/>
          <p:cNvSpPr>
            <a:spLocks noGrp="1"/>
          </p:cNvSpPr>
          <p:nvPr>
            <p:ph type="pic" sz="quarter" idx="13"/>
          </p:nvPr>
        </p:nvSpPr>
        <p:spPr>
          <a:xfrm>
            <a:off x="8081805" y="3872928"/>
            <a:ext cx="2036763" cy="2036763"/>
          </a:xfrm>
        </p:spPr>
        <p:txBody>
          <a:bodyPr/>
          <a:lstStyle/>
          <a:p>
            <a:endParaRPr lang="fr-FR"/>
          </a:p>
        </p:txBody>
      </p:sp>
    </p:spTree>
    <p:extLst>
      <p:ext uri="{BB962C8B-B14F-4D97-AF65-F5344CB8AC3E}">
        <p14:creationId xmlns:p14="http://schemas.microsoft.com/office/powerpoint/2010/main" val="193863670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6" name="Shape 988"/>
          <p:cNvSpPr/>
          <p:nvPr userDrawn="1"/>
        </p:nvSpPr>
        <p:spPr>
          <a:xfrm>
            <a:off x="1362861" y="3326639"/>
            <a:ext cx="10829139" cy="12432"/>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7" name="Shape 996"/>
          <p:cNvSpPr/>
          <p:nvPr userDrawn="1"/>
        </p:nvSpPr>
        <p:spPr>
          <a:xfrm flipV="1">
            <a:off x="3116877"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8246581"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5681729" y="3190424"/>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1" name="Shape 995"/>
          <p:cNvSpPr/>
          <p:nvPr/>
        </p:nvSpPr>
        <p:spPr>
          <a:xfrm rot="2700000">
            <a:off x="189011" y="2749000"/>
            <a:ext cx="1170852" cy="1170852"/>
          </a:xfrm>
          <a:prstGeom prst="roundRect">
            <a:avLst>
              <a:gd name="adj" fmla="val 46667"/>
            </a:avLst>
          </a:prstGeom>
          <a:solidFill>
            <a:srgbClr val="282828"/>
          </a:solidFill>
          <a:ln w="12700">
            <a:miter lim="400000"/>
          </a:ln>
        </p:spPr>
        <p:txBody>
          <a:bodyPr lIns="38100" tIns="38100" rIns="38100" bIns="38100" anchor="ctr"/>
          <a:lstStyle/>
          <a:p>
            <a:pPr algn="ctr" defTabSz="342892">
              <a:lnSpc>
                <a:spcPct val="100000"/>
              </a:lnSpc>
              <a:defRPr sz="2000" spc="0">
                <a:solidFill>
                  <a:srgbClr val="FFFFFF"/>
                </a:solidFill>
              </a:defRPr>
            </a:pPr>
            <a:endParaRPr sz="1500"/>
          </a:p>
        </p:txBody>
      </p:sp>
      <p:sp>
        <p:nvSpPr>
          <p:cNvPr id="13" name="Shape 998"/>
          <p:cNvSpPr/>
          <p:nvPr userDrawn="1"/>
        </p:nvSpPr>
        <p:spPr>
          <a:xfrm flipV="1">
            <a:off x="10811431" y="3190424"/>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Tree>
    <p:extLst>
      <p:ext uri="{BB962C8B-B14F-4D97-AF65-F5344CB8AC3E}">
        <p14:creationId xmlns:p14="http://schemas.microsoft.com/office/powerpoint/2010/main" val="428391402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6" name="Shape 988"/>
          <p:cNvSpPr/>
          <p:nvPr userDrawn="1"/>
        </p:nvSpPr>
        <p:spPr>
          <a:xfrm>
            <a:off x="0" y="3325078"/>
            <a:ext cx="12192000" cy="13997"/>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7" name="Shape 996"/>
          <p:cNvSpPr/>
          <p:nvPr userDrawn="1"/>
        </p:nvSpPr>
        <p:spPr>
          <a:xfrm flipV="1">
            <a:off x="2248725"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7378429"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4813577" y="3190423"/>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3" name="Shape 998"/>
          <p:cNvSpPr/>
          <p:nvPr userDrawn="1"/>
        </p:nvSpPr>
        <p:spPr>
          <a:xfrm flipV="1">
            <a:off x="9943279" y="3190423"/>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Tree>
    <p:extLst>
      <p:ext uri="{BB962C8B-B14F-4D97-AF65-F5344CB8AC3E}">
        <p14:creationId xmlns:p14="http://schemas.microsoft.com/office/powerpoint/2010/main" val="28647387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grpSp>
        <p:nvGrpSpPr>
          <p:cNvPr id="2" name="Grouper 1"/>
          <p:cNvGrpSpPr/>
          <p:nvPr userDrawn="1"/>
        </p:nvGrpSpPr>
        <p:grpSpPr>
          <a:xfrm rot="10800000">
            <a:off x="0" y="2748998"/>
            <a:ext cx="12002989" cy="1170852"/>
            <a:chOff x="189011" y="2748998"/>
            <a:chExt cx="12002989" cy="1170852"/>
          </a:xfrm>
        </p:grpSpPr>
        <p:sp>
          <p:nvSpPr>
            <p:cNvPr id="6" name="Shape 988"/>
            <p:cNvSpPr/>
            <p:nvPr userDrawn="1"/>
          </p:nvSpPr>
          <p:spPr>
            <a:xfrm>
              <a:off x="1362862" y="3326639"/>
              <a:ext cx="10829138" cy="12432"/>
            </a:xfrm>
            <a:prstGeom prst="line">
              <a:avLst/>
            </a:prstGeom>
            <a:ln w="12700">
              <a:solidFill>
                <a:schemeClr val="bg1">
                  <a:lumMod val="8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1" name="Shape 995"/>
            <p:cNvSpPr/>
            <p:nvPr/>
          </p:nvSpPr>
          <p:spPr>
            <a:xfrm rot="2700000">
              <a:off x="189011" y="2748998"/>
              <a:ext cx="1170852" cy="1170852"/>
            </a:xfrm>
            <a:prstGeom prst="roundRect">
              <a:avLst>
                <a:gd name="adj" fmla="val 46667"/>
              </a:avLst>
            </a:prstGeom>
            <a:solidFill>
              <a:srgbClr val="282828"/>
            </a:solidFill>
            <a:ln w="12700">
              <a:miter lim="400000"/>
            </a:ln>
          </p:spPr>
          <p:txBody>
            <a:bodyPr lIns="50800" tIns="50800" rIns="50800" bIns="50800" anchor="ctr"/>
            <a:lstStyle/>
            <a:p>
              <a:pPr algn="ctr" defTabSz="342892">
                <a:lnSpc>
                  <a:spcPct val="100000"/>
                </a:lnSpc>
                <a:defRPr sz="2000" spc="0">
                  <a:solidFill>
                    <a:srgbClr val="FFFFFF"/>
                  </a:solidFill>
                </a:defRPr>
              </a:pPr>
              <a:endParaRPr sz="1500"/>
            </a:p>
          </p:txBody>
        </p:sp>
      </p:grpSp>
      <p:sp>
        <p:nvSpPr>
          <p:cNvPr id="7" name="Shape 996"/>
          <p:cNvSpPr/>
          <p:nvPr userDrawn="1"/>
        </p:nvSpPr>
        <p:spPr>
          <a:xfrm flipV="1">
            <a:off x="1433342"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8" name="Shape 997"/>
          <p:cNvSpPr/>
          <p:nvPr userDrawn="1"/>
        </p:nvSpPr>
        <p:spPr>
          <a:xfrm flipV="1">
            <a:off x="6563043"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9" name="Shape 998"/>
          <p:cNvSpPr/>
          <p:nvPr userDrawn="1"/>
        </p:nvSpPr>
        <p:spPr>
          <a:xfrm flipV="1">
            <a:off x="3998194" y="3190425"/>
            <a:ext cx="1"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
        <p:nvSpPr>
          <p:cNvPr id="13" name="Shape 998"/>
          <p:cNvSpPr/>
          <p:nvPr userDrawn="1"/>
        </p:nvSpPr>
        <p:spPr>
          <a:xfrm flipV="1">
            <a:off x="9127895" y="3190425"/>
            <a:ext cx="0" cy="288000"/>
          </a:xfrm>
          <a:prstGeom prst="line">
            <a:avLst/>
          </a:prstGeom>
          <a:ln w="57150">
            <a:solidFill>
              <a:schemeClr val="tx1">
                <a:lumMod val="85000"/>
                <a:lumOff val="15000"/>
              </a:schemeClr>
            </a:solidFill>
            <a:miter lim="400000"/>
          </a:ln>
        </p:spPr>
        <p:txBody>
          <a:bodyPr lIns="0" tIns="0" rIns="0" bIns="0"/>
          <a:lstStyle/>
          <a:p>
            <a:pPr defTabSz="342892">
              <a:lnSpc>
                <a:spcPct val="100000"/>
              </a:lnSpc>
              <a:defRPr sz="1200" spc="0">
                <a:solidFill>
                  <a:srgbClr val="000000"/>
                </a:solidFill>
                <a:latin typeface="Helvetica"/>
                <a:ea typeface="Helvetica"/>
                <a:cs typeface="Helvetica"/>
                <a:sym typeface="Helvetica"/>
              </a:defRPr>
            </a:pPr>
            <a:endParaRPr sz="900"/>
          </a:p>
        </p:txBody>
      </p:sp>
    </p:spTree>
    <p:extLst>
      <p:ext uri="{BB962C8B-B14F-4D97-AF65-F5344CB8AC3E}">
        <p14:creationId xmlns:p14="http://schemas.microsoft.com/office/powerpoint/2010/main" val="36483770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8" name="Espace réservé pour une image  7"/>
          <p:cNvSpPr>
            <a:spLocks noGrp="1"/>
          </p:cNvSpPr>
          <p:nvPr>
            <p:ph type="pic" sz="quarter" idx="10"/>
          </p:nvPr>
        </p:nvSpPr>
        <p:spPr>
          <a:xfrm>
            <a:off x="0" y="0"/>
            <a:ext cx="12192000" cy="6858000"/>
          </a:xfrm>
          <a:custGeom>
            <a:avLst/>
            <a:gdLst>
              <a:gd name="connsiteX0" fmla="*/ 8232000 w 12192000"/>
              <a:gd name="connsiteY0" fmla="*/ 0 h 6858000"/>
              <a:gd name="connsiteX1" fmla="*/ 12192000 w 12192000"/>
              <a:gd name="connsiteY1" fmla="*/ 0 h 6858000"/>
              <a:gd name="connsiteX2" fmla="*/ 12192000 w 12192000"/>
              <a:gd name="connsiteY2" fmla="*/ 6858000 h 6858000"/>
              <a:gd name="connsiteX3" fmla="*/ 8232000 w 12192000"/>
              <a:gd name="connsiteY3" fmla="*/ 6858000 h 6858000"/>
              <a:gd name="connsiteX4" fmla="*/ 4116000 w 12192000"/>
              <a:gd name="connsiteY4" fmla="*/ 0 h 6858000"/>
              <a:gd name="connsiteX5" fmla="*/ 8076000 w 12192000"/>
              <a:gd name="connsiteY5" fmla="*/ 0 h 6858000"/>
              <a:gd name="connsiteX6" fmla="*/ 8076000 w 12192000"/>
              <a:gd name="connsiteY6" fmla="*/ 6858000 h 6858000"/>
              <a:gd name="connsiteX7" fmla="*/ 4116000 w 12192000"/>
              <a:gd name="connsiteY7" fmla="*/ 6858000 h 6858000"/>
              <a:gd name="connsiteX8" fmla="*/ 0 w 12192000"/>
              <a:gd name="connsiteY8" fmla="*/ 0 h 6858000"/>
              <a:gd name="connsiteX9" fmla="*/ 3960000 w 12192000"/>
              <a:gd name="connsiteY9" fmla="*/ 0 h 6858000"/>
              <a:gd name="connsiteX10" fmla="*/ 3960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8232000" y="0"/>
                </a:moveTo>
                <a:lnTo>
                  <a:pt x="12192000" y="0"/>
                </a:lnTo>
                <a:lnTo>
                  <a:pt x="12192000" y="6858000"/>
                </a:lnTo>
                <a:lnTo>
                  <a:pt x="8232000" y="6858000"/>
                </a:lnTo>
                <a:close/>
                <a:moveTo>
                  <a:pt x="4116000" y="0"/>
                </a:moveTo>
                <a:lnTo>
                  <a:pt x="8076000" y="0"/>
                </a:lnTo>
                <a:lnTo>
                  <a:pt x="8076000" y="6858000"/>
                </a:lnTo>
                <a:lnTo>
                  <a:pt x="4116000" y="6858000"/>
                </a:lnTo>
                <a:close/>
                <a:moveTo>
                  <a:pt x="0" y="0"/>
                </a:moveTo>
                <a:lnTo>
                  <a:pt x="3960000" y="0"/>
                </a:lnTo>
                <a:lnTo>
                  <a:pt x="3960000" y="6858000"/>
                </a:lnTo>
                <a:lnTo>
                  <a:pt x="0" y="6858000"/>
                </a:lnTo>
                <a:close/>
              </a:path>
            </a:pathLst>
          </a:custGeom>
          <a:noFill/>
          <a:ln>
            <a:noFill/>
          </a:ln>
        </p:spPr>
        <p:txBody>
          <a:bodyPr wrap="square">
            <a:noAutofit/>
          </a:bodyPr>
          <a:lstStyle/>
          <a:p>
            <a:endParaRPr lang="fr-FR"/>
          </a:p>
        </p:txBody>
      </p:sp>
    </p:spTree>
    <p:extLst>
      <p:ext uri="{BB962C8B-B14F-4D97-AF65-F5344CB8AC3E}">
        <p14:creationId xmlns:p14="http://schemas.microsoft.com/office/powerpoint/2010/main" val="197118113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grpSp>
        <p:nvGrpSpPr>
          <p:cNvPr id="8" name="Grouper 7"/>
          <p:cNvGrpSpPr/>
          <p:nvPr userDrawn="1"/>
        </p:nvGrpSpPr>
        <p:grpSpPr>
          <a:xfrm>
            <a:off x="1804557" y="1704109"/>
            <a:ext cx="8582891" cy="4779822"/>
            <a:chOff x="1780310" y="1855951"/>
            <a:chExt cx="8582891" cy="4199044"/>
          </a:xfrm>
        </p:grpSpPr>
        <p:sp>
          <p:nvSpPr>
            <p:cNvPr id="3" name="Rectangle 2"/>
            <p:cNvSpPr/>
            <p:nvPr userDrawn="1"/>
          </p:nvSpPr>
          <p:spPr>
            <a:xfrm>
              <a:off x="1780310" y="2216727"/>
              <a:ext cx="2403764" cy="3477491"/>
            </a:xfrm>
            <a:prstGeom prst="rect">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6" name="Rectangle 5"/>
            <p:cNvSpPr/>
            <p:nvPr userDrawn="1"/>
          </p:nvSpPr>
          <p:spPr>
            <a:xfrm>
              <a:off x="7959437" y="2216727"/>
              <a:ext cx="2403764" cy="3477491"/>
            </a:xfrm>
            <a:prstGeom prst="rect">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 name="Rectangle 6"/>
            <p:cNvSpPr/>
            <p:nvPr userDrawn="1"/>
          </p:nvSpPr>
          <p:spPr>
            <a:xfrm>
              <a:off x="4620492" y="1855951"/>
              <a:ext cx="2902526" cy="4199044"/>
            </a:xfrm>
            <a:prstGeom prst="rect">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spTree>
    <p:extLst>
      <p:ext uri="{BB962C8B-B14F-4D97-AF65-F5344CB8AC3E}">
        <p14:creationId xmlns:p14="http://schemas.microsoft.com/office/powerpoint/2010/main" val="135050409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Cadre 1"/>
          <p:cNvSpPr/>
          <p:nvPr userDrawn="1"/>
        </p:nvSpPr>
        <p:spPr>
          <a:xfrm>
            <a:off x="304800" y="277092"/>
            <a:ext cx="11582400" cy="6303818"/>
          </a:xfrm>
          <a:prstGeom prst="frame">
            <a:avLst>
              <a:gd name="adj1" fmla="val 482"/>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schemeClr val="tx1"/>
              </a:solidFill>
            </a:endParaRPr>
          </a:p>
        </p:txBody>
      </p:sp>
    </p:spTree>
    <p:extLst>
      <p:ext uri="{BB962C8B-B14F-4D97-AF65-F5344CB8AC3E}">
        <p14:creationId xmlns:p14="http://schemas.microsoft.com/office/powerpoint/2010/main" val="102911950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5" name="Espace réservé pour une image  4"/>
          <p:cNvSpPr>
            <a:spLocks noGrp="1"/>
          </p:cNvSpPr>
          <p:nvPr>
            <p:ph type="pic" sz="quarter" idx="10"/>
          </p:nvPr>
        </p:nvSpPr>
        <p:spPr>
          <a:xfrm>
            <a:off x="0" y="0"/>
            <a:ext cx="10058400" cy="6858000"/>
          </a:xfrm>
          <a:custGeom>
            <a:avLst/>
            <a:gdLst>
              <a:gd name="connsiteX0" fmla="*/ 0 w 10058400"/>
              <a:gd name="connsiteY0" fmla="*/ 0 h 6858000"/>
              <a:gd name="connsiteX1" fmla="*/ 0 w 10058400"/>
              <a:gd name="connsiteY1" fmla="*/ 0 h 6858000"/>
              <a:gd name="connsiteX2" fmla="*/ 10058400 w 10058400"/>
              <a:gd name="connsiteY2" fmla="*/ 6858000 h 6858000"/>
              <a:gd name="connsiteX3" fmla="*/ 0 w 100584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0058400" h="6858000">
                <a:moveTo>
                  <a:pt x="0" y="0"/>
                </a:moveTo>
                <a:lnTo>
                  <a:pt x="0" y="0"/>
                </a:lnTo>
                <a:lnTo>
                  <a:pt x="10058400" y="6858000"/>
                </a:lnTo>
                <a:lnTo>
                  <a:pt x="0" y="6858000"/>
                </a:lnTo>
                <a:close/>
              </a:path>
            </a:pathLst>
          </a:custGeom>
          <a:noFill/>
        </p:spPr>
        <p:txBody>
          <a:bodyPr wrap="square">
            <a:noAutofit/>
          </a:bodyPr>
          <a:lstStyle/>
          <a:p>
            <a:endParaRPr lang="fr-FR"/>
          </a:p>
        </p:txBody>
      </p:sp>
    </p:spTree>
    <p:extLst>
      <p:ext uri="{BB962C8B-B14F-4D97-AF65-F5344CB8AC3E}">
        <p14:creationId xmlns:p14="http://schemas.microsoft.com/office/powerpoint/2010/main" val="39855852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6" name="Espace réservé pour une image  5"/>
          <p:cNvSpPr>
            <a:spLocks noGrp="1"/>
          </p:cNvSpPr>
          <p:nvPr>
            <p:ph type="pic" sz="quarter" idx="10"/>
          </p:nvPr>
        </p:nvSpPr>
        <p:spPr>
          <a:xfrm>
            <a:off x="2133597" y="0"/>
            <a:ext cx="10058403" cy="6858000"/>
          </a:xfrm>
          <a:custGeom>
            <a:avLst/>
            <a:gdLst>
              <a:gd name="connsiteX0" fmla="*/ 10058402 w 10058402"/>
              <a:gd name="connsiteY0" fmla="*/ 0 h 6858000"/>
              <a:gd name="connsiteX1" fmla="*/ 10058402 w 10058402"/>
              <a:gd name="connsiteY1" fmla="*/ 6858000 h 6858000"/>
              <a:gd name="connsiteX2" fmla="*/ 0 w 10058402"/>
              <a:gd name="connsiteY2" fmla="*/ 6858000 h 6858000"/>
            </a:gdLst>
            <a:ahLst/>
            <a:cxnLst>
              <a:cxn ang="0">
                <a:pos x="connsiteX0" y="connsiteY0"/>
              </a:cxn>
              <a:cxn ang="0">
                <a:pos x="connsiteX1" y="connsiteY1"/>
              </a:cxn>
              <a:cxn ang="0">
                <a:pos x="connsiteX2" y="connsiteY2"/>
              </a:cxn>
            </a:cxnLst>
            <a:rect l="l" t="t" r="r" b="b"/>
            <a:pathLst>
              <a:path w="10058402" h="6858000">
                <a:moveTo>
                  <a:pt x="10058402" y="0"/>
                </a:moveTo>
                <a:lnTo>
                  <a:pt x="10058402" y="6858000"/>
                </a:lnTo>
                <a:lnTo>
                  <a:pt x="0" y="6858000"/>
                </a:lnTo>
                <a:close/>
              </a:path>
            </a:pathLst>
          </a:custGeom>
          <a:noFill/>
        </p:spPr>
        <p:txBody>
          <a:bodyPr wrap="square">
            <a:noAutofit/>
          </a:bodyPr>
          <a:lstStyle/>
          <a:p>
            <a:endParaRPr lang="fr-FR"/>
          </a:p>
        </p:txBody>
      </p:sp>
    </p:spTree>
    <p:extLst>
      <p:ext uri="{BB962C8B-B14F-4D97-AF65-F5344CB8AC3E}">
        <p14:creationId xmlns:p14="http://schemas.microsoft.com/office/powerpoint/2010/main" val="11044919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18" name="Espace réservé pour une image  17"/>
          <p:cNvSpPr>
            <a:spLocks noGrp="1"/>
          </p:cNvSpPr>
          <p:nvPr>
            <p:ph type="pic" sz="quarter" idx="10"/>
          </p:nvPr>
        </p:nvSpPr>
        <p:spPr>
          <a:xfrm>
            <a:off x="458790" y="379413"/>
            <a:ext cx="11274425" cy="3522662"/>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22252914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vocad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35208627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4" name="Espace réservé pour une image  3"/>
          <p:cNvSpPr>
            <a:spLocks noGrp="1"/>
          </p:cNvSpPr>
          <p:nvPr>
            <p:ph type="pic" sz="quarter" idx="10"/>
          </p:nvPr>
        </p:nvSpPr>
        <p:spPr>
          <a:xfrm>
            <a:off x="0" y="0"/>
            <a:ext cx="12192000" cy="6858000"/>
          </a:xfrm>
          <a:solidFill>
            <a:schemeClr val="bg1">
              <a:lumMod val="95000"/>
            </a:schemeClr>
          </a:solidFill>
        </p:spPr>
        <p:txBody>
          <a:bodyPr/>
          <a:lstStyle/>
          <a:p>
            <a:endParaRPr lang="fr-FR"/>
          </a:p>
        </p:txBody>
      </p:sp>
    </p:spTree>
    <p:extLst>
      <p:ext uri="{BB962C8B-B14F-4D97-AF65-F5344CB8AC3E}">
        <p14:creationId xmlns:p14="http://schemas.microsoft.com/office/powerpoint/2010/main" val="11860115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4" name="Espace réservé pour une image  3"/>
          <p:cNvSpPr>
            <a:spLocks noGrp="1"/>
          </p:cNvSpPr>
          <p:nvPr>
            <p:ph type="pic" sz="quarter" idx="10"/>
          </p:nvPr>
        </p:nvSpPr>
        <p:spPr>
          <a:xfrm>
            <a:off x="239487" y="244929"/>
            <a:ext cx="11713028" cy="6368142"/>
          </a:xfrm>
          <a:solidFill>
            <a:schemeClr val="bg1">
              <a:lumMod val="95000"/>
            </a:schemeClr>
          </a:solidFill>
        </p:spPr>
        <p:txBody>
          <a:bodyPr/>
          <a:lstStyle/>
          <a:p>
            <a:endParaRPr lang="fr-FR"/>
          </a:p>
        </p:txBody>
      </p:sp>
    </p:spTree>
    <p:extLst>
      <p:ext uri="{BB962C8B-B14F-4D97-AF65-F5344CB8AC3E}">
        <p14:creationId xmlns:p14="http://schemas.microsoft.com/office/powerpoint/2010/main" val="379343790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10" name="Espace réservé pour une image  9"/>
          <p:cNvSpPr>
            <a:spLocks noGrp="1"/>
          </p:cNvSpPr>
          <p:nvPr>
            <p:ph type="pic" sz="quarter" idx="10"/>
          </p:nvPr>
        </p:nvSpPr>
        <p:spPr>
          <a:xfrm>
            <a:off x="4192590" y="520704"/>
            <a:ext cx="6977063" cy="4041775"/>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15734461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10" name="Espace réservé pour une image  9"/>
          <p:cNvSpPr>
            <a:spLocks noGrp="1"/>
          </p:cNvSpPr>
          <p:nvPr>
            <p:ph type="pic" sz="quarter" idx="10"/>
          </p:nvPr>
        </p:nvSpPr>
        <p:spPr>
          <a:xfrm>
            <a:off x="885824" y="452442"/>
            <a:ext cx="6978651" cy="4041775"/>
          </a:xfrm>
          <a:solidFill>
            <a:schemeClr val="tx1">
              <a:lumMod val="85000"/>
              <a:lumOff val="15000"/>
            </a:schemeClr>
          </a:solidFill>
        </p:spPr>
        <p:txBody>
          <a:bodyPr/>
          <a:lstStyle/>
          <a:p>
            <a:endParaRPr lang="fr-FR"/>
          </a:p>
        </p:txBody>
      </p:sp>
    </p:spTree>
    <p:extLst>
      <p:ext uri="{BB962C8B-B14F-4D97-AF65-F5344CB8AC3E}">
        <p14:creationId xmlns:p14="http://schemas.microsoft.com/office/powerpoint/2010/main" val="13874050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_Diapositive de titre">
    <p:spTree>
      <p:nvGrpSpPr>
        <p:cNvPr id="1" name=""/>
        <p:cNvGrpSpPr/>
        <p:nvPr/>
      </p:nvGrpSpPr>
      <p:grpSpPr>
        <a:xfrm>
          <a:off x="0" y="0"/>
          <a:ext cx="0" cy="0"/>
          <a:chOff x="0" y="0"/>
          <a:chExt cx="0" cy="0"/>
        </a:xfrm>
      </p:grpSpPr>
      <p:cxnSp>
        <p:nvCxnSpPr>
          <p:cNvPr id="13" name="Connecteur droit 12"/>
          <p:cNvCxnSpPr/>
          <p:nvPr userDrawn="1"/>
        </p:nvCxnSpPr>
        <p:spPr>
          <a:xfrm>
            <a:off x="967409" y="2349871"/>
            <a:ext cx="1603515"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783990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35_Disposition personnalisée">
    <p:spTree>
      <p:nvGrpSpPr>
        <p:cNvPr id="1" name=""/>
        <p:cNvGrpSpPr/>
        <p:nvPr/>
      </p:nvGrpSpPr>
      <p:grpSpPr>
        <a:xfrm>
          <a:off x="0" y="0"/>
          <a:ext cx="0" cy="0"/>
          <a:chOff x="0" y="0"/>
          <a:chExt cx="0" cy="0"/>
        </a:xfrm>
      </p:grpSpPr>
      <p:sp>
        <p:nvSpPr>
          <p:cNvPr id="7" name="Espace réservé pour une image  6"/>
          <p:cNvSpPr>
            <a:spLocks noGrp="1"/>
          </p:cNvSpPr>
          <p:nvPr>
            <p:ph type="pic" sz="quarter" idx="10"/>
          </p:nvPr>
        </p:nvSpPr>
        <p:spPr>
          <a:xfrm>
            <a:off x="0" y="0"/>
            <a:ext cx="12192000" cy="6858000"/>
          </a:xfrm>
          <a:solidFill>
            <a:schemeClr val="tx1">
              <a:lumMod val="85000"/>
              <a:lumOff val="15000"/>
            </a:schemeClr>
          </a:solidFill>
        </p:spPr>
        <p:txBody>
          <a:bodyPr/>
          <a:lstStyle/>
          <a:p>
            <a:endParaRPr lang="fr-CH"/>
          </a:p>
        </p:txBody>
      </p:sp>
    </p:spTree>
    <p:extLst>
      <p:ext uri="{BB962C8B-B14F-4D97-AF65-F5344CB8AC3E}">
        <p14:creationId xmlns:p14="http://schemas.microsoft.com/office/powerpoint/2010/main" val="9994027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Emerald">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0457966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Normal Center">
    <p:spTree>
      <p:nvGrpSpPr>
        <p:cNvPr id="1" name=""/>
        <p:cNvGrpSpPr/>
        <p:nvPr/>
      </p:nvGrpSpPr>
      <p:grpSpPr>
        <a:xfrm>
          <a:off x="0" y="0"/>
          <a:ext cx="0" cy="0"/>
          <a:chOff x="0" y="0"/>
          <a:chExt cx="0" cy="0"/>
        </a:xfrm>
      </p:grpSpPr>
      <p:sp>
        <p:nvSpPr>
          <p:cNvPr id="13" name="Freeform 12"/>
          <p:cNvSpPr/>
          <p:nvPr userDrawn="1"/>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itle 1"/>
          <p:cNvSpPr>
            <a:spLocks noGrp="1"/>
          </p:cNvSpPr>
          <p:nvPr>
            <p:ph type="title"/>
          </p:nvPr>
        </p:nvSpPr>
        <p:spPr>
          <a:xfrm>
            <a:off x="417444" y="782847"/>
            <a:ext cx="11357112" cy="562527"/>
          </a:xfrm>
        </p:spPr>
        <p:txBody>
          <a:bodyPr>
            <a:normAutofit/>
          </a:bodyPr>
          <a:lstStyle>
            <a:lvl1pPr algn="ctr">
              <a:defRPr sz="2800">
                <a:solidFill>
                  <a:schemeClr val="tx1"/>
                </a:solidFill>
              </a:defRPr>
            </a:lvl1pPr>
          </a:lstStyle>
          <a:p>
            <a:r>
              <a:rPr lang="en-US"/>
              <a:t>Click to edit Master title style</a:t>
            </a:r>
            <a:endParaRPr lang="id-ID"/>
          </a:p>
        </p:txBody>
      </p:sp>
      <p:sp>
        <p:nvSpPr>
          <p:cNvPr id="8" name="Text Placeholder 7"/>
          <p:cNvSpPr>
            <a:spLocks noGrp="1"/>
          </p:cNvSpPr>
          <p:nvPr>
            <p:ph type="body" sz="quarter" idx="10"/>
          </p:nvPr>
        </p:nvSpPr>
        <p:spPr>
          <a:xfrm>
            <a:off x="417444" y="558294"/>
            <a:ext cx="11357112" cy="436908"/>
          </a:xfrm>
        </p:spPr>
        <p:txBody>
          <a:bodyPr>
            <a:normAutofit/>
          </a:bodyPr>
          <a:lstStyle>
            <a:lvl1pPr marL="0" indent="0" algn="ctr">
              <a:buNone/>
              <a:defRPr sz="1600">
                <a:solidFill>
                  <a:schemeClr val="bg1">
                    <a:lumMod val="50000"/>
                  </a:schemeClr>
                </a:solidFill>
                <a:latin typeface="+mn-lt"/>
              </a:defRPr>
            </a:lvl1pPr>
          </a:lstStyle>
          <a:p>
            <a:pPr lvl="0"/>
            <a:r>
              <a:rPr lang="en-US"/>
              <a:t>Click to edit Master text styles</a:t>
            </a:r>
          </a:p>
        </p:txBody>
      </p:sp>
      <p:sp>
        <p:nvSpPr>
          <p:cNvPr id="17" name="Rectangle 16"/>
          <p:cNvSpPr/>
          <p:nvPr userDrawn="1"/>
        </p:nvSpPr>
        <p:spPr>
          <a:xfrm>
            <a:off x="11622159" y="6467061"/>
            <a:ext cx="410817" cy="3909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237846" y="6260362"/>
            <a:ext cx="649356" cy="307777"/>
          </a:xfrm>
          <a:prstGeom prst="rect">
            <a:avLst/>
          </a:prstGeom>
          <a:noFill/>
        </p:spPr>
        <p:txBody>
          <a:bodyPr wrap="square" rtlCol="0">
            <a:spAutoFit/>
          </a:bodyPr>
          <a:lstStyle/>
          <a:p>
            <a:pPr algn="ctr"/>
            <a:fld id="{49B9A1CC-CF23-404A-A754-6B4803B2A082}" type="slidenum">
              <a:rPr lang="id-ID" sz="1400" smtClean="0">
                <a:solidFill>
                  <a:schemeClr val="tx1"/>
                </a:solidFill>
              </a:rPr>
              <a:t>‹#›</a:t>
            </a:fld>
            <a:endParaRPr lang="id-ID" sz="1400">
              <a:solidFill>
                <a:schemeClr val="tx1"/>
              </a:solidFill>
            </a:endParaRPr>
          </a:p>
        </p:txBody>
      </p:sp>
      <p:sp>
        <p:nvSpPr>
          <p:cNvPr id="3" name="Oval 2"/>
          <p:cNvSpPr/>
          <p:nvPr userDrawn="1"/>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 Placeholder 2"/>
          <p:cNvSpPr txBox="1">
            <a:spLocks/>
          </p:cNvSpPr>
          <p:nvPr userDrawn="1"/>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Tree>
    <p:extLst>
      <p:ext uri="{BB962C8B-B14F-4D97-AF65-F5344CB8AC3E}">
        <p14:creationId xmlns:p14="http://schemas.microsoft.com/office/powerpoint/2010/main" val="1968862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slideLayout" Target="../slideLayouts/slideLayout63.xml"/><Relationship Id="rId39" Type="http://schemas.openxmlformats.org/officeDocument/2006/relationships/theme" Target="../theme/theme3.xml"/><Relationship Id="rId21" Type="http://schemas.openxmlformats.org/officeDocument/2006/relationships/slideLayout" Target="../slideLayouts/slideLayout58.xml"/><Relationship Id="rId34" Type="http://schemas.openxmlformats.org/officeDocument/2006/relationships/slideLayout" Target="../slideLayouts/slideLayout71.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33" Type="http://schemas.openxmlformats.org/officeDocument/2006/relationships/slideLayout" Target="../slideLayouts/slideLayout70.xml"/><Relationship Id="rId38" Type="http://schemas.openxmlformats.org/officeDocument/2006/relationships/slideLayout" Target="../slideLayouts/slideLayout75.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29" Type="http://schemas.openxmlformats.org/officeDocument/2006/relationships/slideLayout" Target="../slideLayouts/slideLayout66.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32" Type="http://schemas.openxmlformats.org/officeDocument/2006/relationships/slideLayout" Target="../slideLayouts/slideLayout69.xml"/><Relationship Id="rId37" Type="http://schemas.openxmlformats.org/officeDocument/2006/relationships/slideLayout" Target="../slideLayouts/slideLayout74.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28" Type="http://schemas.openxmlformats.org/officeDocument/2006/relationships/slideLayout" Target="../slideLayouts/slideLayout65.xml"/><Relationship Id="rId36" Type="http://schemas.openxmlformats.org/officeDocument/2006/relationships/slideLayout" Target="../slideLayouts/slideLayout73.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31" Type="http://schemas.openxmlformats.org/officeDocument/2006/relationships/slideLayout" Target="../slideLayouts/slideLayout68.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 Id="rId27" Type="http://schemas.openxmlformats.org/officeDocument/2006/relationships/slideLayout" Target="../slideLayouts/slideLayout64.xml"/><Relationship Id="rId30" Type="http://schemas.openxmlformats.org/officeDocument/2006/relationships/slideLayout" Target="../slideLayouts/slideLayout67.xml"/><Relationship Id="rId35" Type="http://schemas.openxmlformats.org/officeDocument/2006/relationships/slideLayout" Target="../slideLayouts/slideLayout72.xml"/><Relationship Id="rId8" Type="http://schemas.openxmlformats.org/officeDocument/2006/relationships/slideLayout" Target="../slideLayouts/slideLayout45.xml"/><Relationship Id="rId3"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4C5BD0B-A437-47AD-B911-BD72531FBC17}" type="datetimeFigureOut">
              <a:rPr lang="id-ID" smtClean="0"/>
              <a:t>27/07/2017</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14E6F7B-9FD4-43A7-9E06-69DD7EBD01D1}" type="slidenum">
              <a:rPr lang="id-ID" smtClean="0"/>
              <a:t>‹#›</a:t>
            </a:fld>
            <a:endParaRPr lang="id-ID"/>
          </a:p>
        </p:txBody>
      </p:sp>
    </p:spTree>
    <p:extLst>
      <p:ext uri="{BB962C8B-B14F-4D97-AF65-F5344CB8AC3E}">
        <p14:creationId xmlns:p14="http://schemas.microsoft.com/office/powerpoint/2010/main" val="1628878559"/>
      </p:ext>
    </p:extLst>
  </p:cSld>
  <p:clrMap bg1="lt1" tx1="dk1" bg2="lt2" tx2="dk2" accent1="accent1" accent2="accent2" accent3="accent3" accent4="accent4" accent5="accent5" accent6="accent6" hlink="hlink" folHlink="folHlink"/>
  <p:sldLayoutIdLst>
    <p:sldLayoutId id="2147483649" r:id="rId1"/>
    <p:sldLayoutId id="2147483662" r:id="rId2"/>
    <p:sldLayoutId id="2147483663" r:id="rId3"/>
    <p:sldLayoutId id="2147483650" r:id="rId4"/>
    <p:sldLayoutId id="2147483651" r:id="rId5"/>
    <p:sldLayoutId id="2147483652" r:id="rId6"/>
    <p:sldLayoutId id="2147483653" r:id="rId7"/>
    <p:sldLayoutId id="2147483654"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BB34C31-475E-4A2F-A9AA-BA95AC06B52C}" type="datetimeFigureOut">
              <a:rPr lang="id-ID" smtClean="0"/>
              <a:t>27/07/2017</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1E43B4A-7628-478F-BD81-93B0BA7BE246}" type="slidenum">
              <a:rPr lang="id-ID" smtClean="0"/>
              <a:t>‹#›</a:t>
            </a:fld>
            <a:endParaRPr lang="id-ID"/>
          </a:p>
        </p:txBody>
      </p:sp>
    </p:spTree>
    <p:extLst>
      <p:ext uri="{BB962C8B-B14F-4D97-AF65-F5344CB8AC3E}">
        <p14:creationId xmlns:p14="http://schemas.microsoft.com/office/powerpoint/2010/main" val="1507577817"/>
      </p:ext>
    </p:extLst>
  </p:cSld>
  <p:clrMap bg1="lt1" tx1="dk1" bg2="lt2" tx2="dk2" accent1="accent1" accent2="accent2" accent3="accent3" accent4="accent4" accent5="accent5" accent6="accent6" hlink="hlink" folHlink="folHlink"/>
  <p:sldLayoutIdLst>
    <p:sldLayoutId id="2147483684" r:id="rId1"/>
    <p:sldLayoutId id="2147483661" r:id="rId2"/>
    <p:sldLayoutId id="2147483681" r:id="rId3"/>
    <p:sldLayoutId id="2147483682" r:id="rId4"/>
    <p:sldLayoutId id="2147483683" r:id="rId5"/>
    <p:sldLayoutId id="2147483666" r:id="rId6"/>
    <p:sldLayoutId id="2147483667" r:id="rId7"/>
    <p:sldLayoutId id="2147483695" r:id="rId8"/>
    <p:sldLayoutId id="2147483673" r:id="rId9"/>
    <p:sldLayoutId id="2147483687" r:id="rId10"/>
    <p:sldLayoutId id="2147483691" r:id="rId11"/>
    <p:sldLayoutId id="2147483692" r:id="rId12"/>
    <p:sldLayoutId id="2147483693" r:id="rId13"/>
    <p:sldLayoutId id="2147483674" r:id="rId14"/>
    <p:sldLayoutId id="2147483664" r:id="rId15"/>
    <p:sldLayoutId id="2147483685" r:id="rId16"/>
    <p:sldLayoutId id="2147483690" r:id="rId17"/>
    <p:sldLayoutId id="2147483689" r:id="rId18"/>
    <p:sldLayoutId id="2147483676" r:id="rId19"/>
    <p:sldLayoutId id="2147483688" r:id="rId20"/>
    <p:sldLayoutId id="2147483686" r:id="rId21"/>
    <p:sldLayoutId id="2147483679" r:id="rId22"/>
    <p:sldLayoutId id="2147483680" r:id="rId23"/>
    <p:sldLayoutId id="2147483678" r:id="rId24"/>
    <p:sldLayoutId id="2147483694" r:id="rId25"/>
    <p:sldLayoutId id="2147483670" r:id="rId26"/>
    <p:sldLayoutId id="2147483671" r:id="rId27"/>
    <p:sldLayoutId id="2147483677" r:id="rId28"/>
    <p:sldLayoutId id="2147483672"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838200" y="365125"/>
            <a:ext cx="10515600" cy="383182"/>
          </a:xfrm>
          <a:prstGeom prst="rect">
            <a:avLst/>
          </a:prstGeom>
          <a:noFill/>
        </p:spPr>
        <p:txBody>
          <a:bodyPr wrap="square" rtlCol="0">
            <a:spAutoFit/>
          </a:bodyPr>
          <a:lstStyle/>
          <a:p>
            <a:pPr marL="0" lvl="0" algn="ctr" defTabSz="1371292"/>
            <a:r>
              <a:rPr lang="fr-FR" dirty="0"/>
              <a:t>Our </a:t>
            </a:r>
            <a:r>
              <a:rPr lang="fr-FR" dirty="0" err="1"/>
              <a:t>Welcome</a:t>
            </a:r>
            <a:r>
              <a:rPr lang="fr-FR" dirty="0"/>
              <a:t> Message</a:t>
            </a:r>
          </a:p>
        </p:txBody>
      </p:sp>
      <p:sp>
        <p:nvSpPr>
          <p:cNvPr id="3" name="Espace réservé du texte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4" name="Espace réservé de la date 3"/>
          <p:cNvSpPr>
            <a:spLocks noGrp="1"/>
          </p:cNvSpPr>
          <p:nvPr>
            <p:ph type="dt" sz="half" idx="2"/>
          </p:nvPr>
        </p:nvSpPr>
        <p:spPr>
          <a:xfrm>
            <a:off x="838200" y="6356354"/>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0643B06D-CF80-2F45-98FF-4FBA61238274}" type="datetimeFigureOut">
              <a:rPr lang="fr-FR" smtClean="0"/>
              <a:t>27/07/2017</a:t>
            </a:fld>
            <a:endParaRPr lang="fr-FR"/>
          </a:p>
        </p:txBody>
      </p:sp>
      <p:sp>
        <p:nvSpPr>
          <p:cNvPr id="5" name="Espace réservé du pied de page 4"/>
          <p:cNvSpPr>
            <a:spLocks noGrp="1"/>
          </p:cNvSpPr>
          <p:nvPr>
            <p:ph type="ftr" sz="quarter" idx="3"/>
          </p:nvPr>
        </p:nvSpPr>
        <p:spPr>
          <a:xfrm>
            <a:off x="4038600" y="6356354"/>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610600" y="6356354"/>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F4A1B0D-8D4A-E247-AB63-3A6E169C7B06}" type="slidenum">
              <a:rPr lang="fr-FR" smtClean="0"/>
              <a:t>‹#›</a:t>
            </a:fld>
            <a:endParaRPr lang="fr-FR"/>
          </a:p>
        </p:txBody>
      </p:sp>
    </p:spTree>
    <p:extLst>
      <p:ext uri="{BB962C8B-B14F-4D97-AF65-F5344CB8AC3E}">
        <p14:creationId xmlns:p14="http://schemas.microsoft.com/office/powerpoint/2010/main" val="405107840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 id="2147483720" r:id="rId24"/>
    <p:sldLayoutId id="2147483721" r:id="rId25"/>
    <p:sldLayoutId id="2147483722" r:id="rId26"/>
    <p:sldLayoutId id="2147483723" r:id="rId27"/>
    <p:sldLayoutId id="2147483724" r:id="rId28"/>
    <p:sldLayoutId id="2147483725" r:id="rId29"/>
    <p:sldLayoutId id="2147483726" r:id="rId30"/>
    <p:sldLayoutId id="2147483727" r:id="rId31"/>
    <p:sldLayoutId id="2147483728" r:id="rId32"/>
    <p:sldLayoutId id="2147483729" r:id="rId33"/>
    <p:sldLayoutId id="2147483730" r:id="rId34"/>
    <p:sldLayoutId id="2147483731" r:id="rId35"/>
    <p:sldLayoutId id="2147483732" r:id="rId36"/>
    <p:sldLayoutId id="2147483733" r:id="rId37"/>
    <p:sldLayoutId id="2147483734" r:id="rId38"/>
  </p:sldLayoutIdLst>
  <p:txStyles>
    <p:titleStyle>
      <a:lvl1pPr algn="l" defTabSz="685783" rtl="0" eaLnBrk="1" latinLnBrk="0" hangingPunct="1">
        <a:lnSpc>
          <a:spcPct val="90000"/>
        </a:lnSpc>
        <a:spcBef>
          <a:spcPct val="0"/>
        </a:spcBef>
        <a:buNone/>
        <a:defRPr lang="fr-FR" sz="2100" b="0" i="0" kern="1200" spc="0" baseline="0" dirty="0">
          <a:solidFill>
            <a:schemeClr val="tx2"/>
          </a:solidFill>
          <a:latin typeface="Playfair Display SC" charset="0"/>
          <a:ea typeface="Playfair Display SC" charset="0"/>
          <a:cs typeface="Playfair Display SC" charset="0"/>
        </a:defRPr>
      </a:lvl1pPr>
    </p:titleStyle>
    <p:bodyStyle>
      <a:lvl1pPr marL="171446" indent="-171446" algn="l" defTabSz="685783" rtl="0" eaLnBrk="1" latinLnBrk="0" hangingPunct="1">
        <a:lnSpc>
          <a:spcPct val="90000"/>
        </a:lnSpc>
        <a:spcBef>
          <a:spcPts val="750"/>
        </a:spcBef>
        <a:buFont typeface="Arial"/>
        <a:buChar char="•"/>
        <a:defRPr sz="1500" b="0" i="0" kern="1200">
          <a:solidFill>
            <a:schemeClr val="tx1">
              <a:lumMod val="85000"/>
              <a:lumOff val="15000"/>
            </a:schemeClr>
          </a:solidFill>
          <a:latin typeface="Roboto Light" charset="0"/>
          <a:ea typeface="Roboto Light" charset="0"/>
          <a:cs typeface="Roboto Light" charset="0"/>
        </a:defRPr>
      </a:lvl1pPr>
      <a:lvl2pPr marL="514337" indent="-171446" algn="l" defTabSz="685783" rtl="0" eaLnBrk="1" latinLnBrk="0" hangingPunct="1">
        <a:lnSpc>
          <a:spcPct val="90000"/>
        </a:lnSpc>
        <a:spcBef>
          <a:spcPts val="375"/>
        </a:spcBef>
        <a:buFont typeface="Arial"/>
        <a:buChar char="•"/>
        <a:defRPr sz="1350" b="0" i="0" kern="1200">
          <a:solidFill>
            <a:schemeClr val="tx1">
              <a:lumMod val="75000"/>
              <a:lumOff val="25000"/>
            </a:schemeClr>
          </a:solidFill>
          <a:latin typeface="Roboto Medium" charset="0"/>
          <a:ea typeface="Roboto Medium" charset="0"/>
          <a:cs typeface="Roboto Medium" charset="0"/>
        </a:defRPr>
      </a:lvl2pPr>
      <a:lvl3pPr marL="857228" indent="-171446" algn="l" defTabSz="685783" rtl="0" eaLnBrk="1" latinLnBrk="0" hangingPunct="1">
        <a:lnSpc>
          <a:spcPct val="90000"/>
        </a:lnSpc>
        <a:spcBef>
          <a:spcPts val="375"/>
        </a:spcBef>
        <a:buFont typeface="Arial"/>
        <a:buChar char="•"/>
        <a:defRPr sz="1200" b="0" i="1" kern="1200">
          <a:solidFill>
            <a:schemeClr val="bg2">
              <a:lumMod val="50000"/>
            </a:schemeClr>
          </a:solidFill>
          <a:latin typeface="Roboto Thin" charset="0"/>
          <a:ea typeface="Roboto Thin" charset="0"/>
          <a:cs typeface="Roboto Thin" charset="0"/>
        </a:defRPr>
      </a:lvl3pPr>
      <a:lvl4pPr marL="1200120"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a:buChar char="•"/>
        <a:defRPr sz="1350" kern="1200">
          <a:solidFill>
            <a:schemeClr val="tx1"/>
          </a:solidFill>
          <a:latin typeface="+mn-lt"/>
          <a:ea typeface="+mn-ea"/>
          <a:cs typeface="+mn-cs"/>
        </a:defRPr>
      </a:lvl9pPr>
    </p:bodyStyle>
    <p:otherStyle>
      <a:defPPr>
        <a:defRPr lang="fr-FR"/>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2.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12.xml"/><Relationship Id="rId4" Type="http://schemas.openxmlformats.org/officeDocument/2006/relationships/image" Target="../media/image18.emf"/></Relationships>
</file>

<file path=ppt/slides/_rels/slide104.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29.emf"/><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9.xml"/><Relationship Id="rId5" Type="http://schemas.openxmlformats.org/officeDocument/2006/relationships/image" Target="../media/image122.png"/><Relationship Id="rId4" Type="http://schemas.openxmlformats.org/officeDocument/2006/relationships/image" Target="../media/image18.emf"/></Relationships>
</file>

<file path=ppt/slides/_rels/slide117.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9.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1.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Layout" Target="../slideLayouts/slideLayout9.xml"/><Relationship Id="rId4" Type="http://schemas.openxmlformats.org/officeDocument/2006/relationships/image" Target="../media/image16.emf"/></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3.xml.rels><?xml version="1.0" encoding="UTF-8" standalone="yes"?>
<Relationships xmlns="http://schemas.openxmlformats.org/package/2006/relationships"><Relationship Id="rId3" Type="http://schemas.openxmlformats.org/officeDocument/2006/relationships/image" Target="../media/image17.emf"/><Relationship Id="rId7" Type="http://schemas.openxmlformats.org/officeDocument/2006/relationships/image" Target="../media/image127.emf"/><Relationship Id="rId2" Type="http://schemas.openxmlformats.org/officeDocument/2006/relationships/image" Target="../media/image124.emf"/><Relationship Id="rId1" Type="http://schemas.openxmlformats.org/officeDocument/2006/relationships/slideLayout" Target="../slideLayouts/slideLayout9.xml"/><Relationship Id="rId6" Type="http://schemas.openxmlformats.org/officeDocument/2006/relationships/image" Target="../media/image126.emf"/><Relationship Id="rId5" Type="http://schemas.openxmlformats.org/officeDocument/2006/relationships/image" Target="../media/image125.emf"/><Relationship Id="rId4" Type="http://schemas.openxmlformats.org/officeDocument/2006/relationships/image" Target="../media/image18.em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jpeg"/><Relationship Id="rId1" Type="http://schemas.openxmlformats.org/officeDocument/2006/relationships/slideLayout" Target="../slideLayouts/slideLayout10.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3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8.emf"/><Relationship Id="rId1" Type="http://schemas.openxmlformats.org/officeDocument/2006/relationships/slideLayout" Target="../slideLayouts/slideLayout9.xml"/><Relationship Id="rId4" Type="http://schemas.openxmlformats.org/officeDocument/2006/relationships/image" Target="../media/image16.e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eg"/><Relationship Id="rId1" Type="http://schemas.openxmlformats.org/officeDocument/2006/relationships/slideLayout" Target="../slideLayouts/slideLayout22.xml"/><Relationship Id="rId4" Type="http://schemas.openxmlformats.org/officeDocument/2006/relationships/image" Target="../media/image129.png"/></Relationships>
</file>

<file path=ppt/slides/_rels/slide137.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image" Target="../media/image131.png"/><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9.xml"/><Relationship Id="rId4" Type="http://schemas.openxmlformats.org/officeDocument/2006/relationships/image" Target="../media/image18.emf"/></Relationships>
</file>

<file path=ppt/slides/_rels/slide140.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7.jpeg"/><Relationship Id="rId1" Type="http://schemas.openxmlformats.org/officeDocument/2006/relationships/slideLayout" Target="../slideLayouts/slideLayout22.xml"/><Relationship Id="rId4" Type="http://schemas.openxmlformats.org/officeDocument/2006/relationships/image" Target="../media/image1.png"/></Relationships>
</file>

<file path=ppt/slides/_rels/slide141.xml.rels><?xml version="1.0" encoding="UTF-8" standalone="yes"?>
<Relationships xmlns="http://schemas.openxmlformats.org/package/2006/relationships"><Relationship Id="rId3" Type="http://schemas.openxmlformats.org/officeDocument/2006/relationships/image" Target="../media/image135.emf"/><Relationship Id="rId2" Type="http://schemas.openxmlformats.org/officeDocument/2006/relationships/image" Target="../media/image134.png"/><Relationship Id="rId1" Type="http://schemas.openxmlformats.org/officeDocument/2006/relationships/slideLayout" Target="../slideLayouts/slideLayout9.xml"/></Relationships>
</file>

<file path=ppt/slides/_rels/slide142.xml.rels><?xml version="1.0" encoding="UTF-8" standalone="yes"?>
<Relationships xmlns="http://schemas.openxmlformats.org/package/2006/relationships"><Relationship Id="rId3" Type="http://schemas.openxmlformats.org/officeDocument/2006/relationships/image" Target="../media/image135.emf"/><Relationship Id="rId2" Type="http://schemas.openxmlformats.org/officeDocument/2006/relationships/image" Target="../media/image136.png"/><Relationship Id="rId1" Type="http://schemas.openxmlformats.org/officeDocument/2006/relationships/slideLayout" Target="../slideLayouts/slideLayout9.xml"/></Relationships>
</file>

<file path=ppt/slides/_rels/slide143.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9.xml"/></Relationships>
</file>

<file path=ppt/slides/_rels/slide14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9.xml"/></Relationships>
</file>

<file path=ppt/slides/_rels/slide14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9.xml"/></Relationships>
</file>

<file path=ppt/slides/_rels/slide14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9.xml"/></Relationships>
</file>

<file path=ppt/slides/_rels/slide147.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9.xml"/></Relationships>
</file>

<file path=ppt/slides/_rels/slide148.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43.png"/><Relationship Id="rId1" Type="http://schemas.openxmlformats.org/officeDocument/2006/relationships/slideLayout" Target="../slideLayouts/slideLayout9.xml"/><Relationship Id="rId5" Type="http://schemas.openxmlformats.org/officeDocument/2006/relationships/image" Target="../media/image18.emf"/><Relationship Id="rId4" Type="http://schemas.openxmlformats.org/officeDocument/2006/relationships/image" Target="../media/image17.emf"/></Relationships>
</file>

<file path=ppt/slides/_rels/slide14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9.xml"/></Relationships>
</file>

<file path=ppt/slides/_rels/slide150.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6.jpeg"/><Relationship Id="rId1" Type="http://schemas.openxmlformats.org/officeDocument/2006/relationships/slideLayout" Target="../slideLayouts/slideLayout22.xml"/></Relationships>
</file>

<file path=ppt/slides/_rels/slide1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7.jpeg"/><Relationship Id="rId1" Type="http://schemas.openxmlformats.org/officeDocument/2006/relationships/slideLayout" Target="../slideLayouts/slideLayout22.xml"/></Relationships>
</file>

<file path=ppt/slides/_rels/slide1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8.jpeg"/><Relationship Id="rId1" Type="http://schemas.openxmlformats.org/officeDocument/2006/relationships/slideLayout" Target="../slideLayouts/slideLayout22.xml"/></Relationships>
</file>

<file path=ppt/slides/_rels/slide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9.jpeg"/><Relationship Id="rId1" Type="http://schemas.openxmlformats.org/officeDocument/2006/relationships/slideLayout" Target="../slideLayouts/slideLayout22.xml"/></Relationships>
</file>

<file path=ppt/slides/_rels/slide1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0.jpeg"/><Relationship Id="rId1" Type="http://schemas.openxmlformats.org/officeDocument/2006/relationships/slideLayout" Target="../slideLayouts/slideLayout22.xml"/></Relationships>
</file>

<file path=ppt/slides/_rels/slide1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1.jpeg"/><Relationship Id="rId1" Type="http://schemas.openxmlformats.org/officeDocument/2006/relationships/slideLayout" Target="../slideLayouts/slideLayout22.xml"/></Relationships>
</file>

<file path=ppt/slides/_rels/slide1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7.jpeg"/><Relationship Id="rId1" Type="http://schemas.openxmlformats.org/officeDocument/2006/relationships/slideLayout" Target="../slideLayouts/slideLayout22.xml"/></Relationships>
</file>

<file path=ppt/slides/_rels/slide1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2.jpeg"/><Relationship Id="rId1" Type="http://schemas.openxmlformats.org/officeDocument/2006/relationships/slideLayout" Target="../slideLayouts/slideLayout22.xml"/></Relationships>
</file>

<file path=ppt/slides/_rels/slide1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3.jpeg"/><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9.xml"/><Relationship Id="rId4" Type="http://schemas.openxmlformats.org/officeDocument/2006/relationships/image" Target="../media/image18.emf"/></Relationships>
</file>

<file path=ppt/slides/_rels/slide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4.jpeg"/><Relationship Id="rId1" Type="http://schemas.openxmlformats.org/officeDocument/2006/relationships/slideLayout" Target="../slideLayouts/slideLayout22.xml"/></Relationships>
</file>

<file path=ppt/slides/_rels/slide1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5.jpeg"/><Relationship Id="rId1" Type="http://schemas.openxmlformats.org/officeDocument/2006/relationships/slideLayout" Target="../slideLayouts/slideLayout22.xml"/></Relationships>
</file>

<file path=ppt/slides/_rels/slide16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0.jpeg"/><Relationship Id="rId1" Type="http://schemas.openxmlformats.org/officeDocument/2006/relationships/slideLayout" Target="../slideLayouts/slideLayout1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image" Target="../media/image1.png"/><Relationship Id="rId1" Type="http://schemas.openxmlformats.org/officeDocument/2006/relationships/slideLayout" Target="../slideLayouts/slideLayout6.xml"/><Relationship Id="rId4" Type="http://schemas.openxmlformats.org/officeDocument/2006/relationships/image" Target="../media/image157.em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181.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83.xml.rels><?xml version="1.0" encoding="UTF-8" standalone="yes"?>
<Relationships xmlns="http://schemas.openxmlformats.org/package/2006/relationships"><Relationship Id="rId3" Type="http://schemas.openxmlformats.org/officeDocument/2006/relationships/image" Target="../media/image158.emf"/><Relationship Id="rId2" Type="http://schemas.openxmlformats.org/officeDocument/2006/relationships/image" Target="../media/image1.png"/><Relationship Id="rId1" Type="http://schemas.openxmlformats.org/officeDocument/2006/relationships/slideLayout" Target="../slideLayouts/slideLayout4.xml"/><Relationship Id="rId5" Type="http://schemas.openxmlformats.org/officeDocument/2006/relationships/image" Target="../media/image160.emf"/><Relationship Id="rId4" Type="http://schemas.openxmlformats.org/officeDocument/2006/relationships/image" Target="../media/image159.emf"/></Relationships>
</file>

<file path=ppt/slides/_rels/slide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2.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19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png"/><Relationship Id="rId1" Type="http://schemas.openxmlformats.org/officeDocument/2006/relationships/slideLayout" Target="../slideLayouts/slideLayout9.xml"/><Relationship Id="rId5" Type="http://schemas.openxmlformats.org/officeDocument/2006/relationships/image" Target="../media/image18.emf"/><Relationship Id="rId4" Type="http://schemas.openxmlformats.org/officeDocument/2006/relationships/image" Target="../media/image16.emf"/></Relationships>
</file>

<file path=ppt/slides/_rels/slide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6.xml"/></Relationships>
</file>

<file path=ppt/slides/_rels/slide20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20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jpeg"/><Relationship Id="rId1" Type="http://schemas.openxmlformats.org/officeDocument/2006/relationships/slideLayout" Target="../slideLayouts/slideLayout49.xml"/></Relationships>
</file>

<file path=ppt/slides/_rels/slide20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jpeg"/><Relationship Id="rId1" Type="http://schemas.openxmlformats.org/officeDocument/2006/relationships/slideLayout" Target="../slideLayouts/slideLayout49.xml"/></Relationships>
</file>

<file path=ppt/slides/_rels/slide204.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4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eg"/><Relationship Id="rId1" Type="http://schemas.openxmlformats.org/officeDocument/2006/relationships/slideLayout" Target="../slideLayouts/slideLayout10.xml"/><Relationship Id="rId4" Type="http://schemas.openxmlformats.org/officeDocument/2006/relationships/image" Target="../media/image21.emf"/></Relationships>
</file>

<file path=ppt/slides/_rels/slide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8.xml.rels><?xml version="1.0" encoding="UTF-8" standalone="yes"?>
<Relationships xmlns="http://schemas.openxmlformats.org/package/2006/relationships"><Relationship Id="rId13" Type="http://schemas.openxmlformats.org/officeDocument/2006/relationships/tags" Target="../tags/tag13.xml"/><Relationship Id="rId18" Type="http://schemas.openxmlformats.org/officeDocument/2006/relationships/tags" Target="../tags/tag18.xml"/><Relationship Id="rId26" Type="http://schemas.openxmlformats.org/officeDocument/2006/relationships/tags" Target="../tags/tag26.xml"/><Relationship Id="rId39" Type="http://schemas.openxmlformats.org/officeDocument/2006/relationships/tags" Target="../tags/tag39.xml"/><Relationship Id="rId21" Type="http://schemas.openxmlformats.org/officeDocument/2006/relationships/tags" Target="../tags/tag21.xml"/><Relationship Id="rId34" Type="http://schemas.openxmlformats.org/officeDocument/2006/relationships/tags" Target="../tags/tag34.xml"/><Relationship Id="rId42" Type="http://schemas.openxmlformats.org/officeDocument/2006/relationships/tags" Target="../tags/tag42.xml"/><Relationship Id="rId47" Type="http://schemas.openxmlformats.org/officeDocument/2006/relationships/tags" Target="../tags/tag47.xml"/><Relationship Id="rId50" Type="http://schemas.openxmlformats.org/officeDocument/2006/relationships/tags" Target="../tags/tag50.xml"/><Relationship Id="rId55" Type="http://schemas.openxmlformats.org/officeDocument/2006/relationships/tags" Target="../tags/tag55.xml"/><Relationship Id="rId7" Type="http://schemas.openxmlformats.org/officeDocument/2006/relationships/tags" Target="../tags/tag7.xml"/><Relationship Id="rId2" Type="http://schemas.openxmlformats.org/officeDocument/2006/relationships/tags" Target="../tags/tag2.xml"/><Relationship Id="rId16" Type="http://schemas.openxmlformats.org/officeDocument/2006/relationships/tags" Target="../tags/tag16.xml"/><Relationship Id="rId29" Type="http://schemas.openxmlformats.org/officeDocument/2006/relationships/tags" Target="../tags/tag29.xml"/><Relationship Id="rId11" Type="http://schemas.openxmlformats.org/officeDocument/2006/relationships/tags" Target="../tags/tag11.xml"/><Relationship Id="rId24" Type="http://schemas.openxmlformats.org/officeDocument/2006/relationships/tags" Target="../tags/tag24.xml"/><Relationship Id="rId32" Type="http://schemas.openxmlformats.org/officeDocument/2006/relationships/tags" Target="../tags/tag32.xml"/><Relationship Id="rId37" Type="http://schemas.openxmlformats.org/officeDocument/2006/relationships/tags" Target="../tags/tag37.xml"/><Relationship Id="rId40" Type="http://schemas.openxmlformats.org/officeDocument/2006/relationships/tags" Target="../tags/tag40.xml"/><Relationship Id="rId45" Type="http://schemas.openxmlformats.org/officeDocument/2006/relationships/tags" Target="../tags/tag45.xml"/><Relationship Id="rId53" Type="http://schemas.openxmlformats.org/officeDocument/2006/relationships/tags" Target="../tags/tag53.xml"/><Relationship Id="rId58" Type="http://schemas.openxmlformats.org/officeDocument/2006/relationships/tags" Target="../tags/tag58.xml"/><Relationship Id="rId5" Type="http://schemas.openxmlformats.org/officeDocument/2006/relationships/tags" Target="../tags/tag5.xml"/><Relationship Id="rId19" Type="http://schemas.openxmlformats.org/officeDocument/2006/relationships/tags" Target="../tags/tag19.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 Id="rId22" Type="http://schemas.openxmlformats.org/officeDocument/2006/relationships/tags" Target="../tags/tag22.xml"/><Relationship Id="rId27" Type="http://schemas.openxmlformats.org/officeDocument/2006/relationships/tags" Target="../tags/tag27.xml"/><Relationship Id="rId30" Type="http://schemas.openxmlformats.org/officeDocument/2006/relationships/tags" Target="../tags/tag30.xml"/><Relationship Id="rId35" Type="http://schemas.openxmlformats.org/officeDocument/2006/relationships/tags" Target="../tags/tag35.xml"/><Relationship Id="rId43" Type="http://schemas.openxmlformats.org/officeDocument/2006/relationships/tags" Target="../tags/tag43.xml"/><Relationship Id="rId48" Type="http://schemas.openxmlformats.org/officeDocument/2006/relationships/tags" Target="../tags/tag48.xml"/><Relationship Id="rId56" Type="http://schemas.openxmlformats.org/officeDocument/2006/relationships/tags" Target="../tags/tag56.xml"/><Relationship Id="rId8" Type="http://schemas.openxmlformats.org/officeDocument/2006/relationships/tags" Target="../tags/tag8.xml"/><Relationship Id="rId51" Type="http://schemas.openxmlformats.org/officeDocument/2006/relationships/tags" Target="../tags/tag51.xml"/><Relationship Id="rId3" Type="http://schemas.openxmlformats.org/officeDocument/2006/relationships/tags" Target="../tags/tag3.xml"/><Relationship Id="rId12" Type="http://schemas.openxmlformats.org/officeDocument/2006/relationships/tags" Target="../tags/tag12.xml"/><Relationship Id="rId17" Type="http://schemas.openxmlformats.org/officeDocument/2006/relationships/tags" Target="../tags/tag17.xml"/><Relationship Id="rId25" Type="http://schemas.openxmlformats.org/officeDocument/2006/relationships/tags" Target="../tags/tag25.xml"/><Relationship Id="rId33" Type="http://schemas.openxmlformats.org/officeDocument/2006/relationships/tags" Target="../tags/tag33.xml"/><Relationship Id="rId38" Type="http://schemas.openxmlformats.org/officeDocument/2006/relationships/tags" Target="../tags/tag38.xml"/><Relationship Id="rId46" Type="http://schemas.openxmlformats.org/officeDocument/2006/relationships/tags" Target="../tags/tag46.xml"/><Relationship Id="rId59" Type="http://schemas.openxmlformats.org/officeDocument/2006/relationships/slideLayout" Target="../slideLayouts/slideLayout9.xml"/><Relationship Id="rId20" Type="http://schemas.openxmlformats.org/officeDocument/2006/relationships/tags" Target="../tags/tag20.xml"/><Relationship Id="rId41" Type="http://schemas.openxmlformats.org/officeDocument/2006/relationships/tags" Target="../tags/tag41.xml"/><Relationship Id="rId54" Type="http://schemas.openxmlformats.org/officeDocument/2006/relationships/tags" Target="../tags/tag54.xml"/><Relationship Id="rId1" Type="http://schemas.openxmlformats.org/officeDocument/2006/relationships/tags" Target="../tags/tag1.xml"/><Relationship Id="rId6" Type="http://schemas.openxmlformats.org/officeDocument/2006/relationships/tags" Target="../tags/tag6.xml"/><Relationship Id="rId15" Type="http://schemas.openxmlformats.org/officeDocument/2006/relationships/tags" Target="../tags/tag15.xml"/><Relationship Id="rId23" Type="http://schemas.openxmlformats.org/officeDocument/2006/relationships/tags" Target="../tags/tag23.xml"/><Relationship Id="rId28" Type="http://schemas.openxmlformats.org/officeDocument/2006/relationships/tags" Target="../tags/tag28.xml"/><Relationship Id="rId36" Type="http://schemas.openxmlformats.org/officeDocument/2006/relationships/tags" Target="../tags/tag36.xml"/><Relationship Id="rId49" Type="http://schemas.openxmlformats.org/officeDocument/2006/relationships/tags" Target="../tags/tag49.xml"/><Relationship Id="rId57" Type="http://schemas.openxmlformats.org/officeDocument/2006/relationships/tags" Target="../tags/tag57.xml"/><Relationship Id="rId10" Type="http://schemas.openxmlformats.org/officeDocument/2006/relationships/tags" Target="../tags/tag10.xml"/><Relationship Id="rId31" Type="http://schemas.openxmlformats.org/officeDocument/2006/relationships/tags" Target="../tags/tag31.xml"/><Relationship Id="rId44" Type="http://schemas.openxmlformats.org/officeDocument/2006/relationships/tags" Target="../tags/tag44.xml"/><Relationship Id="rId52" Type="http://schemas.openxmlformats.org/officeDocument/2006/relationships/tags" Target="../tags/tag52.xml"/></Relationships>
</file>

<file path=ppt/slides/_rels/slide29.xml.rels><?xml version="1.0" encoding="UTF-8" standalone="yes"?>
<Relationships xmlns="http://schemas.openxmlformats.org/package/2006/relationships"><Relationship Id="rId3" Type="http://schemas.openxmlformats.org/officeDocument/2006/relationships/image" Target="../media/image24.emf"/><Relationship Id="rId7" Type="http://schemas.openxmlformats.org/officeDocument/2006/relationships/image" Target="../media/image28.emf"/><Relationship Id="rId2" Type="http://schemas.openxmlformats.org/officeDocument/2006/relationships/image" Target="../media/image23.emf"/><Relationship Id="rId1" Type="http://schemas.openxmlformats.org/officeDocument/2006/relationships/slideLayout" Target="../slideLayouts/slideLayout9.xml"/><Relationship Id="rId6" Type="http://schemas.openxmlformats.org/officeDocument/2006/relationships/image" Target="../media/image27.emf"/><Relationship Id="rId5" Type="http://schemas.openxmlformats.org/officeDocument/2006/relationships/image" Target="../media/image26.emf"/><Relationship Id="rId4" Type="http://schemas.openxmlformats.org/officeDocument/2006/relationships/image" Target="../media/image25.emf"/></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23.xml"/><Relationship Id="rId5" Type="http://schemas.openxmlformats.org/officeDocument/2006/relationships/image" Target="../media/image33.jpeg"/><Relationship Id="rId4" Type="http://schemas.openxmlformats.org/officeDocument/2006/relationships/image" Target="../media/image32.jpeg"/></Relationships>
</file>

<file path=ppt/slides/_rels/slide3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30.xml"/><Relationship Id="rId4" Type="http://schemas.openxmlformats.org/officeDocument/2006/relationships/image" Target="../media/image39.jpeg"/></Relationships>
</file>

<file path=ppt/slides/_rels/slide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24.xml"/><Relationship Id="rId5" Type="http://schemas.openxmlformats.org/officeDocument/2006/relationships/image" Target="../media/image44.jpeg"/><Relationship Id="rId4" Type="http://schemas.openxmlformats.org/officeDocument/2006/relationships/image" Target="../media/image43.jpeg"/></Relationships>
</file>

<file path=ppt/slides/_rels/slide3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29.xml"/><Relationship Id="rId5" Type="http://schemas.openxmlformats.org/officeDocument/2006/relationships/image" Target="../media/image48.jpeg"/><Relationship Id="rId4" Type="http://schemas.openxmlformats.org/officeDocument/2006/relationships/image" Target="../media/image47.jpeg"/></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27.xml"/><Relationship Id="rId5" Type="http://schemas.openxmlformats.org/officeDocument/2006/relationships/image" Target="../media/image52.jpeg"/><Relationship Id="rId4" Type="http://schemas.openxmlformats.org/officeDocument/2006/relationships/image" Target="../media/image51.jpeg"/></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8" Type="http://schemas.openxmlformats.org/officeDocument/2006/relationships/image" Target="../media/image59.jpeg"/><Relationship Id="rId3" Type="http://schemas.openxmlformats.org/officeDocument/2006/relationships/image" Target="../media/image54.jpeg"/><Relationship Id="rId7" Type="http://schemas.openxmlformats.org/officeDocument/2006/relationships/image" Target="../media/image58.jpeg"/><Relationship Id="rId2" Type="http://schemas.openxmlformats.org/officeDocument/2006/relationships/image" Target="../media/image53.jpeg"/><Relationship Id="rId1" Type="http://schemas.openxmlformats.org/officeDocument/2006/relationships/slideLayout" Target="../slideLayouts/slideLayout37.xml"/><Relationship Id="rId6" Type="http://schemas.openxmlformats.org/officeDocument/2006/relationships/image" Target="../media/image57.jpeg"/><Relationship Id="rId5" Type="http://schemas.openxmlformats.org/officeDocument/2006/relationships/image" Target="../media/image56.jpeg"/><Relationship Id="rId4" Type="http://schemas.openxmlformats.org/officeDocument/2006/relationships/image" Target="../media/image55.jpeg"/><Relationship Id="rId9" Type="http://schemas.openxmlformats.org/officeDocument/2006/relationships/image" Target="../media/image60.jpeg"/></Relationships>
</file>

<file path=ppt/slides/_rels/slide4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32.xml"/><Relationship Id="rId5" Type="http://schemas.openxmlformats.org/officeDocument/2006/relationships/image" Target="../media/image64.jpeg"/><Relationship Id="rId4" Type="http://schemas.openxmlformats.org/officeDocument/2006/relationships/image" Target="../media/image63.jpeg"/></Relationships>
</file>

<file path=ppt/slides/_rels/slide42.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jpeg"/><Relationship Id="rId1" Type="http://schemas.openxmlformats.org/officeDocument/2006/relationships/slideLayout" Target="../slideLayouts/slideLayout25.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45.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image" Target="../media/image73.jpeg"/><Relationship Id="rId7" Type="http://schemas.openxmlformats.org/officeDocument/2006/relationships/image" Target="../media/image77.jpeg"/><Relationship Id="rId2" Type="http://schemas.openxmlformats.org/officeDocument/2006/relationships/image" Target="../media/image72.jpeg"/><Relationship Id="rId1" Type="http://schemas.openxmlformats.org/officeDocument/2006/relationships/slideLayout" Target="../slideLayouts/slideLayout26.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 Id="rId9" Type="http://schemas.openxmlformats.org/officeDocument/2006/relationships/image" Target="../media/image79.jpeg"/></Relationships>
</file>

<file path=ppt/slides/_rels/slide4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28.xml"/><Relationship Id="rId5" Type="http://schemas.openxmlformats.org/officeDocument/2006/relationships/image" Target="../media/image83.jpeg"/><Relationship Id="rId4" Type="http://schemas.openxmlformats.org/officeDocument/2006/relationships/image" Target="../media/image82.jpeg"/></Relationships>
</file>

<file path=ppt/slides/_rels/slide4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slideLayout" Target="../slideLayouts/slideLayout34.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image" Target="../media/image86.jpeg"/></Relationships>
</file>

<file path=ppt/slides/_rels/slide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31.xml"/><Relationship Id="rId5" Type="http://schemas.openxmlformats.org/officeDocument/2006/relationships/image" Target="../media/image55.jpeg"/><Relationship Id="rId4" Type="http://schemas.openxmlformats.org/officeDocument/2006/relationships/image" Target="../media/image58.jpeg"/></Relationships>
</file>

<file path=ppt/slides/_rels/slide4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24.xml"/><Relationship Id="rId5" Type="http://schemas.openxmlformats.org/officeDocument/2006/relationships/image" Target="../media/image92.jpeg"/><Relationship Id="rId4" Type="http://schemas.openxmlformats.org/officeDocument/2006/relationships/image" Target="../media/image91.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18.xml"/><Relationship Id="rId5" Type="http://schemas.openxmlformats.org/officeDocument/2006/relationships/image" Target="../media/image96.jpeg"/><Relationship Id="rId4" Type="http://schemas.openxmlformats.org/officeDocument/2006/relationships/image" Target="../media/image95.jpeg"/></Relationships>
</file>

<file path=ppt/slides/_rels/slide51.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5.xml"/><Relationship Id="rId4" Type="http://schemas.openxmlformats.org/officeDocument/2006/relationships/image" Target="../media/image99.jpeg"/></Relationships>
</file>

<file path=ppt/slides/_rels/slide5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slideLayout" Target="../slideLayouts/slideLayout29.xml"/><Relationship Id="rId5" Type="http://schemas.openxmlformats.org/officeDocument/2006/relationships/image" Target="../media/image86.jpeg"/><Relationship Id="rId4" Type="http://schemas.openxmlformats.org/officeDocument/2006/relationships/image" Target="../media/image88.jpeg"/></Relationships>
</file>

<file path=ppt/slides/_rels/slide5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jpeg"/><Relationship Id="rId1" Type="http://schemas.openxmlformats.org/officeDocument/2006/relationships/slideLayout" Target="../slideLayouts/slideLayout33.xml"/><Relationship Id="rId5" Type="http://schemas.openxmlformats.org/officeDocument/2006/relationships/image" Target="../media/image103.jpeg"/><Relationship Id="rId4" Type="http://schemas.openxmlformats.org/officeDocument/2006/relationships/image" Target="../media/image102.jpeg"/></Relationships>
</file>

<file path=ppt/slides/_rels/slide5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9.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5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jpeg"/><Relationship Id="rId1" Type="http://schemas.openxmlformats.org/officeDocument/2006/relationships/slideLayout" Target="../slideLayouts/slideLayout20.xml"/><Relationship Id="rId4" Type="http://schemas.openxmlformats.org/officeDocument/2006/relationships/image" Target="../media/image111.jpeg"/></Relationships>
</file>

<file path=ppt/slides/_rels/slide57.xml.rels><?xml version="1.0" encoding="UTF-8" standalone="yes"?>
<Relationships xmlns="http://schemas.openxmlformats.org/package/2006/relationships"><Relationship Id="rId3" Type="http://schemas.openxmlformats.org/officeDocument/2006/relationships/image" Target="../media/image113.jpeg"/><Relationship Id="rId7" Type="http://schemas.openxmlformats.org/officeDocument/2006/relationships/image" Target="../media/image117.jpeg"/><Relationship Id="rId2" Type="http://schemas.openxmlformats.org/officeDocument/2006/relationships/image" Target="../media/image112.jpeg"/><Relationship Id="rId1" Type="http://schemas.openxmlformats.org/officeDocument/2006/relationships/slideLayout" Target="../slideLayouts/slideLayout21.xml"/><Relationship Id="rId6" Type="http://schemas.openxmlformats.org/officeDocument/2006/relationships/image" Target="../media/image116.jpeg"/><Relationship Id="rId5" Type="http://schemas.openxmlformats.org/officeDocument/2006/relationships/image" Target="../media/image115.jpeg"/><Relationship Id="rId4" Type="http://schemas.openxmlformats.org/officeDocument/2006/relationships/image" Target="../media/image114.jpeg"/></Relationships>
</file>

<file path=ppt/slides/_rels/slide58.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chart" Target="../charts/chart5.xml"/><Relationship Id="rId1" Type="http://schemas.openxmlformats.org/officeDocument/2006/relationships/slideLayout" Target="../slideLayouts/slideLayout9.xml"/><Relationship Id="rId4" Type="http://schemas.openxmlformats.org/officeDocument/2006/relationships/image" Target="../media/image18.emf"/></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eg"/><Relationship Id="rId1" Type="http://schemas.openxmlformats.org/officeDocument/2006/relationships/slideLayout" Target="../slideLayouts/slideLayout10.xml"/><Relationship Id="rId6" Type="http://schemas.openxmlformats.org/officeDocument/2006/relationships/image" Target="../media/image18.emf"/><Relationship Id="rId5" Type="http://schemas.openxmlformats.org/officeDocument/2006/relationships/image" Target="../media/image16.emf"/><Relationship Id="rId4" Type="http://schemas.openxmlformats.org/officeDocument/2006/relationships/chart" Target="../charts/chart7.xml"/></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eg"/><Relationship Id="rId1" Type="http://schemas.openxmlformats.org/officeDocument/2006/relationships/slideLayout" Target="../slideLayouts/slideLayout10.xml"/><Relationship Id="rId4" Type="http://schemas.openxmlformats.org/officeDocument/2006/relationships/chart" Target="../charts/chart8.xml"/></Relationships>
</file>

<file path=ppt/slides/_rels/slide65.xml.rels><?xml version="1.0" encoding="UTF-8" standalone="yes"?>
<Relationships xmlns="http://schemas.openxmlformats.org/package/2006/relationships"><Relationship Id="rId3" Type="http://schemas.openxmlformats.org/officeDocument/2006/relationships/image" Target="../media/image119.emf"/><Relationship Id="rId7" Type="http://schemas.openxmlformats.org/officeDocument/2006/relationships/image" Target="../media/image18.emf"/><Relationship Id="rId2" Type="http://schemas.openxmlformats.org/officeDocument/2006/relationships/image" Target="../media/image8.jpeg"/><Relationship Id="rId1" Type="http://schemas.openxmlformats.org/officeDocument/2006/relationships/slideLayout" Target="../slideLayouts/slideLayout10.xml"/><Relationship Id="rId6" Type="http://schemas.openxmlformats.org/officeDocument/2006/relationships/image" Target="../media/image17.emf"/><Relationship Id="rId5" Type="http://schemas.openxmlformats.org/officeDocument/2006/relationships/image" Target="../media/image1.png"/><Relationship Id="rId4" Type="http://schemas.openxmlformats.org/officeDocument/2006/relationships/image" Target="../media/image16.emf"/></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9.xml"/></Relationships>
</file>

<file path=ppt/slides/_rels/slide70.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9.xml"/></Relationships>
</file>

<file path=ppt/slides/_rels/slide72.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74.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16.xml"/><Relationship Id="rId4" Type="http://schemas.openxmlformats.org/officeDocument/2006/relationships/image" Target="../media/image12.e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16.emf"/><Relationship Id="rId2" Type="http://schemas.openxmlformats.org/officeDocument/2006/relationships/diagramData" Target="../diagrams/data3.xml"/><Relationship Id="rId1" Type="http://schemas.openxmlformats.org/officeDocument/2006/relationships/slideLayout" Target="../slideLayouts/slideLayout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8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9.xml"/><Relationship Id="rId4" Type="http://schemas.openxmlformats.org/officeDocument/2006/relationships/image" Target="../media/image18.emf"/></Relationships>
</file>

<file path=ppt/slides/_rels/slide86.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7.emf"/><Relationship Id="rId1" Type="http://schemas.openxmlformats.org/officeDocument/2006/relationships/slideLayout" Target="../slideLayouts/slideLayout9.xml"/><Relationship Id="rId4" Type="http://schemas.openxmlformats.org/officeDocument/2006/relationships/image" Target="../media/image18.emf"/></Relationships>
</file>

<file path=ppt/slides/_rels/slide87.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10.jpeg"/><Relationship Id="rId1" Type="http://schemas.openxmlformats.org/officeDocument/2006/relationships/slideLayout" Target="../slideLayouts/slideLayout16.xml"/></Relationships>
</file>

<file path=ppt/slides/_rels/slide88.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6.emf"/><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0.jpeg"/><Relationship Id="rId1" Type="http://schemas.openxmlformats.org/officeDocument/2006/relationships/slideLayout" Target="../slideLayouts/slideLayout16.xml"/></Relationships>
</file>

<file path=ppt/slides/_rels/slide90.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Layout" Target="../slideLayouts/slideLayout12.xml"/><Relationship Id="rId4" Type="http://schemas.openxmlformats.org/officeDocument/2006/relationships/image" Target="../media/image18.emf"/></Relationships>
</file>

<file path=ppt/slides/_rels/slide91.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diagramLayout" Target="../diagrams/layout4.xml"/><Relationship Id="rId7" Type="http://schemas.openxmlformats.org/officeDocument/2006/relationships/image" Target="../media/image16.emf"/><Relationship Id="rId2" Type="http://schemas.openxmlformats.org/officeDocument/2006/relationships/diagramData" Target="../diagrams/data4.xml"/><Relationship Id="rId1" Type="http://schemas.openxmlformats.org/officeDocument/2006/relationships/slideLayout" Target="../slideLayouts/slideLayout1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18.emf"/></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a:off x="-14068" y="3842213"/>
            <a:ext cx="12206068" cy="3015787"/>
          </a:xfrm>
          <a:custGeom>
            <a:avLst/>
            <a:gdLst>
              <a:gd name="connsiteX0" fmla="*/ 12206068 w 12206068"/>
              <a:gd name="connsiteY0" fmla="*/ 1003795 h 3015787"/>
              <a:gd name="connsiteX1" fmla="*/ 12206068 w 12206068"/>
              <a:gd name="connsiteY1" fmla="*/ 1036120 h 3015787"/>
              <a:gd name="connsiteX2" fmla="*/ 12086197 w 12206068"/>
              <a:gd name="connsiteY2" fmla="*/ 1042115 h 3015787"/>
              <a:gd name="connsiteX3" fmla="*/ 6717008 w 12206068"/>
              <a:gd name="connsiteY3" fmla="*/ 1671780 h 3015787"/>
              <a:gd name="connsiteX4" fmla="*/ 6274785 w 12206068"/>
              <a:gd name="connsiteY4" fmla="*/ 1681114 h 3015787"/>
              <a:gd name="connsiteX5" fmla="*/ 2629434 w 12206068"/>
              <a:gd name="connsiteY5" fmla="*/ 1125723 h 3015787"/>
              <a:gd name="connsiteX6" fmla="*/ 6250881 w 12206068"/>
              <a:gd name="connsiteY6" fmla="*/ 1648444 h 3015787"/>
              <a:gd name="connsiteX7" fmla="*/ 6717008 w 12206068"/>
              <a:gd name="connsiteY7" fmla="*/ 1639110 h 3015787"/>
              <a:gd name="connsiteX8" fmla="*/ 12094040 w 12206068"/>
              <a:gd name="connsiteY8" fmla="*/ 1009445 h 3015787"/>
              <a:gd name="connsiteX9" fmla="*/ 12206068 w 12206068"/>
              <a:gd name="connsiteY9" fmla="*/ 952457 h 3015787"/>
              <a:gd name="connsiteX10" fmla="*/ 12206068 w 12206068"/>
              <a:gd name="connsiteY10" fmla="*/ 984781 h 3015787"/>
              <a:gd name="connsiteX11" fmla="*/ 12086197 w 12206068"/>
              <a:gd name="connsiteY11" fmla="*/ 990776 h 3015787"/>
              <a:gd name="connsiteX12" fmla="*/ 6717008 w 12206068"/>
              <a:gd name="connsiteY12" fmla="*/ 1620441 h 3015787"/>
              <a:gd name="connsiteX13" fmla="*/ 6250881 w 12206068"/>
              <a:gd name="connsiteY13" fmla="*/ 1629776 h 3015787"/>
              <a:gd name="connsiteX14" fmla="*/ 6238930 w 12206068"/>
              <a:gd name="connsiteY14" fmla="*/ 1629776 h 3015787"/>
              <a:gd name="connsiteX15" fmla="*/ 2617482 w 12206068"/>
              <a:gd name="connsiteY15" fmla="*/ 1102387 h 3015787"/>
              <a:gd name="connsiteX16" fmla="*/ 6215025 w 12206068"/>
              <a:gd name="connsiteY16" fmla="*/ 1597105 h 3015787"/>
              <a:gd name="connsiteX17" fmla="*/ 6728960 w 12206068"/>
              <a:gd name="connsiteY17" fmla="*/ 1587771 h 3015787"/>
              <a:gd name="connsiteX18" fmla="*/ 12094064 w 12206068"/>
              <a:gd name="connsiteY18" fmla="*/ 958106 h 3015787"/>
              <a:gd name="connsiteX19" fmla="*/ 0 w 12206068"/>
              <a:gd name="connsiteY19" fmla="*/ 0 h 3015787"/>
              <a:gd name="connsiteX20" fmla="*/ 29762 w 12206068"/>
              <a:gd name="connsiteY20" fmla="*/ 0 h 3015787"/>
              <a:gd name="connsiteX21" fmla="*/ 331904 w 12206068"/>
              <a:gd name="connsiteY21" fmla="*/ 179995 h 3015787"/>
              <a:gd name="connsiteX22" fmla="*/ 6274785 w 12206068"/>
              <a:gd name="connsiteY22" fmla="*/ 1699783 h 3015787"/>
              <a:gd name="connsiteX23" fmla="*/ 6717008 w 12206068"/>
              <a:gd name="connsiteY23" fmla="*/ 1690449 h 3015787"/>
              <a:gd name="connsiteX24" fmla="*/ 12094040 w 12206068"/>
              <a:gd name="connsiteY24" fmla="*/ 1060784 h 3015787"/>
              <a:gd name="connsiteX25" fmla="*/ 12206068 w 12206068"/>
              <a:gd name="connsiteY25" fmla="*/ 1055134 h 3015787"/>
              <a:gd name="connsiteX26" fmla="*/ 12206068 w 12206068"/>
              <a:gd name="connsiteY26" fmla="*/ 3015787 h 3015787"/>
              <a:gd name="connsiteX27" fmla="*/ 0 w 12206068"/>
              <a:gd name="connsiteY27" fmla="*/ 3015787 h 3015787"/>
              <a:gd name="connsiteX28" fmla="*/ 0 w 12206068"/>
              <a:gd name="connsiteY28" fmla="*/ 2996085 h 3015787"/>
              <a:gd name="connsiteX29" fmla="*/ 0 w 12206068"/>
              <a:gd name="connsiteY29" fmla="*/ 2950489 h 3015787"/>
              <a:gd name="connsiteX30" fmla="*/ 0 w 12206068"/>
              <a:gd name="connsiteY30" fmla="*/ 2882469 h 3015787"/>
              <a:gd name="connsiteX31" fmla="*/ 0 w 12206068"/>
              <a:gd name="connsiteY31" fmla="*/ 2838648 h 3015787"/>
              <a:gd name="connsiteX32" fmla="*/ 0 w 12206068"/>
              <a:gd name="connsiteY32" fmla="*/ 2787540 h 3015787"/>
              <a:gd name="connsiteX33" fmla="*/ 0 w 12206068"/>
              <a:gd name="connsiteY33" fmla="*/ 2728583 h 3015787"/>
              <a:gd name="connsiteX34" fmla="*/ 0 w 12206068"/>
              <a:gd name="connsiteY34" fmla="*/ 2661217 h 3015787"/>
              <a:gd name="connsiteX35" fmla="*/ 0 w 12206068"/>
              <a:gd name="connsiteY35" fmla="*/ 2584881 h 3015787"/>
              <a:gd name="connsiteX36" fmla="*/ 0 w 12206068"/>
              <a:gd name="connsiteY36" fmla="*/ 2499015 h 3015787"/>
              <a:gd name="connsiteX37" fmla="*/ 0 w 12206068"/>
              <a:gd name="connsiteY37" fmla="*/ 2403058 h 3015787"/>
              <a:gd name="connsiteX38" fmla="*/ 0 w 12206068"/>
              <a:gd name="connsiteY38" fmla="*/ 2296449 h 3015787"/>
              <a:gd name="connsiteX39" fmla="*/ 0 w 12206068"/>
              <a:gd name="connsiteY39" fmla="*/ 2178629 h 3015787"/>
              <a:gd name="connsiteX40" fmla="*/ 0 w 12206068"/>
              <a:gd name="connsiteY40" fmla="*/ 2049036 h 3015787"/>
              <a:gd name="connsiteX41" fmla="*/ 0 w 12206068"/>
              <a:gd name="connsiteY41" fmla="*/ 1907109 h 3015787"/>
              <a:gd name="connsiteX42" fmla="*/ 0 w 12206068"/>
              <a:gd name="connsiteY42" fmla="*/ 1752288 h 3015787"/>
              <a:gd name="connsiteX43" fmla="*/ 0 w 12206068"/>
              <a:gd name="connsiteY43" fmla="*/ 1584013 h 3015787"/>
              <a:gd name="connsiteX44" fmla="*/ 0 w 12206068"/>
              <a:gd name="connsiteY44" fmla="*/ 1401723 h 3015787"/>
              <a:gd name="connsiteX45" fmla="*/ 0 w 12206068"/>
              <a:gd name="connsiteY45" fmla="*/ 1204857 h 3015787"/>
              <a:gd name="connsiteX46" fmla="*/ 0 w 12206068"/>
              <a:gd name="connsiteY46" fmla="*/ 992855 h 3015787"/>
              <a:gd name="connsiteX47" fmla="*/ 0 w 12206068"/>
              <a:gd name="connsiteY47" fmla="*/ 765156 h 3015787"/>
              <a:gd name="connsiteX48" fmla="*/ 0 w 12206068"/>
              <a:gd name="connsiteY48" fmla="*/ 521199 h 3015787"/>
              <a:gd name="connsiteX49" fmla="*/ 0 w 12206068"/>
              <a:gd name="connsiteY49" fmla="*/ 260424 h 301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206068" h="3015787">
                <a:moveTo>
                  <a:pt x="12206068" y="1003795"/>
                </a:moveTo>
                <a:lnTo>
                  <a:pt x="12206068" y="1036120"/>
                </a:lnTo>
                <a:lnTo>
                  <a:pt x="12086197" y="1042115"/>
                </a:lnTo>
                <a:cubicBezTo>
                  <a:pt x="10075324" y="1167436"/>
                  <a:pt x="8547153" y="1598272"/>
                  <a:pt x="6717008" y="1671780"/>
                </a:cubicBezTo>
                <a:cubicBezTo>
                  <a:pt x="6573585" y="1676447"/>
                  <a:pt x="6418209" y="1681114"/>
                  <a:pt x="6274785" y="1681114"/>
                </a:cubicBezTo>
                <a:cubicBezTo>
                  <a:pt x="5055684" y="1681114"/>
                  <a:pt x="3800727" y="1485094"/>
                  <a:pt x="2629434" y="1125723"/>
                </a:cubicBezTo>
                <a:cubicBezTo>
                  <a:pt x="3788775" y="1466425"/>
                  <a:pt x="5043732" y="1648444"/>
                  <a:pt x="6250881" y="1648444"/>
                </a:cubicBezTo>
                <a:cubicBezTo>
                  <a:pt x="6406257" y="1648444"/>
                  <a:pt x="6561633" y="1643777"/>
                  <a:pt x="6717008" y="1639110"/>
                </a:cubicBezTo>
                <a:cubicBezTo>
                  <a:pt x="8568069" y="1565602"/>
                  <a:pt x="10098855" y="1134766"/>
                  <a:pt x="12094040" y="1009445"/>
                </a:cubicBezTo>
                <a:close/>
                <a:moveTo>
                  <a:pt x="12206068" y="952457"/>
                </a:moveTo>
                <a:lnTo>
                  <a:pt x="12206068" y="984781"/>
                </a:lnTo>
                <a:lnTo>
                  <a:pt x="12086197" y="990776"/>
                </a:lnTo>
                <a:cubicBezTo>
                  <a:pt x="10075324" y="1116097"/>
                  <a:pt x="8547153" y="1546933"/>
                  <a:pt x="6717008" y="1620441"/>
                </a:cubicBezTo>
                <a:cubicBezTo>
                  <a:pt x="6561633" y="1625108"/>
                  <a:pt x="6406257" y="1629776"/>
                  <a:pt x="6250881" y="1629776"/>
                </a:cubicBezTo>
                <a:cubicBezTo>
                  <a:pt x="6250881" y="1629776"/>
                  <a:pt x="6238930" y="1629776"/>
                  <a:pt x="6238930" y="1629776"/>
                </a:cubicBezTo>
                <a:cubicBezTo>
                  <a:pt x="5031780" y="1629776"/>
                  <a:pt x="3788775" y="1447757"/>
                  <a:pt x="2617482" y="1102387"/>
                </a:cubicBezTo>
                <a:cubicBezTo>
                  <a:pt x="3776823" y="1429088"/>
                  <a:pt x="5007877" y="1597105"/>
                  <a:pt x="6215025" y="1597105"/>
                </a:cubicBezTo>
                <a:cubicBezTo>
                  <a:pt x="6382353" y="1597105"/>
                  <a:pt x="6549680" y="1592438"/>
                  <a:pt x="6728960" y="1587771"/>
                </a:cubicBezTo>
                <a:cubicBezTo>
                  <a:pt x="8569563" y="1514263"/>
                  <a:pt x="10099041" y="1083427"/>
                  <a:pt x="12094064" y="958106"/>
                </a:cubicBezTo>
                <a:close/>
                <a:moveTo>
                  <a:pt x="0" y="0"/>
                </a:moveTo>
                <a:lnTo>
                  <a:pt x="29762" y="0"/>
                </a:lnTo>
                <a:lnTo>
                  <a:pt x="331904" y="179995"/>
                </a:lnTo>
                <a:cubicBezTo>
                  <a:pt x="2025299" y="1141912"/>
                  <a:pt x="4213070" y="1699783"/>
                  <a:pt x="6274785" y="1699783"/>
                </a:cubicBezTo>
                <a:cubicBezTo>
                  <a:pt x="6418209" y="1699783"/>
                  <a:pt x="6573585" y="1695116"/>
                  <a:pt x="6717008" y="1690449"/>
                </a:cubicBezTo>
                <a:cubicBezTo>
                  <a:pt x="8568069" y="1616941"/>
                  <a:pt x="10098855" y="1186104"/>
                  <a:pt x="12094040" y="1060784"/>
                </a:cubicBezTo>
                <a:lnTo>
                  <a:pt x="12206068" y="1055134"/>
                </a:lnTo>
                <a:lnTo>
                  <a:pt x="12206068" y="3015787"/>
                </a:lnTo>
                <a:lnTo>
                  <a:pt x="0" y="3015787"/>
                </a:lnTo>
                <a:lnTo>
                  <a:pt x="0" y="2996085"/>
                </a:lnTo>
                <a:lnTo>
                  <a:pt x="0" y="2950489"/>
                </a:lnTo>
                <a:lnTo>
                  <a:pt x="0" y="2882469"/>
                </a:lnTo>
                <a:lnTo>
                  <a:pt x="0" y="2838648"/>
                </a:lnTo>
                <a:lnTo>
                  <a:pt x="0" y="2787540"/>
                </a:lnTo>
                <a:lnTo>
                  <a:pt x="0" y="2728583"/>
                </a:lnTo>
                <a:lnTo>
                  <a:pt x="0" y="2661217"/>
                </a:lnTo>
                <a:lnTo>
                  <a:pt x="0" y="2584881"/>
                </a:lnTo>
                <a:lnTo>
                  <a:pt x="0" y="2499015"/>
                </a:lnTo>
                <a:lnTo>
                  <a:pt x="0" y="2403058"/>
                </a:lnTo>
                <a:lnTo>
                  <a:pt x="0" y="2296449"/>
                </a:lnTo>
                <a:lnTo>
                  <a:pt x="0" y="2178629"/>
                </a:lnTo>
                <a:lnTo>
                  <a:pt x="0" y="2049036"/>
                </a:lnTo>
                <a:lnTo>
                  <a:pt x="0" y="1907109"/>
                </a:lnTo>
                <a:lnTo>
                  <a:pt x="0" y="1752288"/>
                </a:lnTo>
                <a:lnTo>
                  <a:pt x="0" y="1584013"/>
                </a:lnTo>
                <a:lnTo>
                  <a:pt x="0" y="1401723"/>
                </a:lnTo>
                <a:lnTo>
                  <a:pt x="0" y="1204857"/>
                </a:lnTo>
                <a:lnTo>
                  <a:pt x="0" y="992855"/>
                </a:lnTo>
                <a:lnTo>
                  <a:pt x="0" y="765156"/>
                </a:lnTo>
                <a:lnTo>
                  <a:pt x="0" y="521199"/>
                </a:lnTo>
                <a:lnTo>
                  <a:pt x="0" y="260424"/>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Freeform 13"/>
          <p:cNvSpPr/>
          <p:nvPr/>
        </p:nvSpPr>
        <p:spPr>
          <a:xfrm>
            <a:off x="0" y="3859919"/>
            <a:ext cx="12206068" cy="3015787"/>
          </a:xfrm>
          <a:custGeom>
            <a:avLst/>
            <a:gdLst>
              <a:gd name="connsiteX0" fmla="*/ 12206068 w 12206068"/>
              <a:gd name="connsiteY0" fmla="*/ 1003795 h 3015787"/>
              <a:gd name="connsiteX1" fmla="*/ 12206068 w 12206068"/>
              <a:gd name="connsiteY1" fmla="*/ 1036120 h 3015787"/>
              <a:gd name="connsiteX2" fmla="*/ 12086197 w 12206068"/>
              <a:gd name="connsiteY2" fmla="*/ 1042115 h 3015787"/>
              <a:gd name="connsiteX3" fmla="*/ 6717008 w 12206068"/>
              <a:gd name="connsiteY3" fmla="*/ 1671780 h 3015787"/>
              <a:gd name="connsiteX4" fmla="*/ 6274785 w 12206068"/>
              <a:gd name="connsiteY4" fmla="*/ 1681114 h 3015787"/>
              <a:gd name="connsiteX5" fmla="*/ 2629434 w 12206068"/>
              <a:gd name="connsiteY5" fmla="*/ 1125723 h 3015787"/>
              <a:gd name="connsiteX6" fmla="*/ 6250881 w 12206068"/>
              <a:gd name="connsiteY6" fmla="*/ 1648444 h 3015787"/>
              <a:gd name="connsiteX7" fmla="*/ 6717008 w 12206068"/>
              <a:gd name="connsiteY7" fmla="*/ 1639110 h 3015787"/>
              <a:gd name="connsiteX8" fmla="*/ 12094040 w 12206068"/>
              <a:gd name="connsiteY8" fmla="*/ 1009445 h 3015787"/>
              <a:gd name="connsiteX9" fmla="*/ 12206068 w 12206068"/>
              <a:gd name="connsiteY9" fmla="*/ 952457 h 3015787"/>
              <a:gd name="connsiteX10" fmla="*/ 12206068 w 12206068"/>
              <a:gd name="connsiteY10" fmla="*/ 984781 h 3015787"/>
              <a:gd name="connsiteX11" fmla="*/ 12086197 w 12206068"/>
              <a:gd name="connsiteY11" fmla="*/ 990776 h 3015787"/>
              <a:gd name="connsiteX12" fmla="*/ 6717008 w 12206068"/>
              <a:gd name="connsiteY12" fmla="*/ 1620441 h 3015787"/>
              <a:gd name="connsiteX13" fmla="*/ 6250881 w 12206068"/>
              <a:gd name="connsiteY13" fmla="*/ 1629776 h 3015787"/>
              <a:gd name="connsiteX14" fmla="*/ 6238930 w 12206068"/>
              <a:gd name="connsiteY14" fmla="*/ 1629776 h 3015787"/>
              <a:gd name="connsiteX15" fmla="*/ 2617482 w 12206068"/>
              <a:gd name="connsiteY15" fmla="*/ 1102387 h 3015787"/>
              <a:gd name="connsiteX16" fmla="*/ 6215025 w 12206068"/>
              <a:gd name="connsiteY16" fmla="*/ 1597105 h 3015787"/>
              <a:gd name="connsiteX17" fmla="*/ 6728960 w 12206068"/>
              <a:gd name="connsiteY17" fmla="*/ 1587771 h 3015787"/>
              <a:gd name="connsiteX18" fmla="*/ 12094064 w 12206068"/>
              <a:gd name="connsiteY18" fmla="*/ 958106 h 3015787"/>
              <a:gd name="connsiteX19" fmla="*/ 0 w 12206068"/>
              <a:gd name="connsiteY19" fmla="*/ 0 h 3015787"/>
              <a:gd name="connsiteX20" fmla="*/ 29762 w 12206068"/>
              <a:gd name="connsiteY20" fmla="*/ 0 h 3015787"/>
              <a:gd name="connsiteX21" fmla="*/ 331904 w 12206068"/>
              <a:gd name="connsiteY21" fmla="*/ 179995 h 3015787"/>
              <a:gd name="connsiteX22" fmla="*/ 6274785 w 12206068"/>
              <a:gd name="connsiteY22" fmla="*/ 1699783 h 3015787"/>
              <a:gd name="connsiteX23" fmla="*/ 6717008 w 12206068"/>
              <a:gd name="connsiteY23" fmla="*/ 1690449 h 3015787"/>
              <a:gd name="connsiteX24" fmla="*/ 12094040 w 12206068"/>
              <a:gd name="connsiteY24" fmla="*/ 1060784 h 3015787"/>
              <a:gd name="connsiteX25" fmla="*/ 12206068 w 12206068"/>
              <a:gd name="connsiteY25" fmla="*/ 1055134 h 3015787"/>
              <a:gd name="connsiteX26" fmla="*/ 12206068 w 12206068"/>
              <a:gd name="connsiteY26" fmla="*/ 3015787 h 3015787"/>
              <a:gd name="connsiteX27" fmla="*/ 0 w 12206068"/>
              <a:gd name="connsiteY27" fmla="*/ 3015787 h 3015787"/>
              <a:gd name="connsiteX28" fmla="*/ 0 w 12206068"/>
              <a:gd name="connsiteY28" fmla="*/ 2996085 h 3015787"/>
              <a:gd name="connsiteX29" fmla="*/ 0 w 12206068"/>
              <a:gd name="connsiteY29" fmla="*/ 2950489 h 3015787"/>
              <a:gd name="connsiteX30" fmla="*/ 0 w 12206068"/>
              <a:gd name="connsiteY30" fmla="*/ 2882469 h 3015787"/>
              <a:gd name="connsiteX31" fmla="*/ 0 w 12206068"/>
              <a:gd name="connsiteY31" fmla="*/ 2838648 h 3015787"/>
              <a:gd name="connsiteX32" fmla="*/ 0 w 12206068"/>
              <a:gd name="connsiteY32" fmla="*/ 2787540 h 3015787"/>
              <a:gd name="connsiteX33" fmla="*/ 0 w 12206068"/>
              <a:gd name="connsiteY33" fmla="*/ 2728583 h 3015787"/>
              <a:gd name="connsiteX34" fmla="*/ 0 w 12206068"/>
              <a:gd name="connsiteY34" fmla="*/ 2661217 h 3015787"/>
              <a:gd name="connsiteX35" fmla="*/ 0 w 12206068"/>
              <a:gd name="connsiteY35" fmla="*/ 2584881 h 3015787"/>
              <a:gd name="connsiteX36" fmla="*/ 0 w 12206068"/>
              <a:gd name="connsiteY36" fmla="*/ 2499015 h 3015787"/>
              <a:gd name="connsiteX37" fmla="*/ 0 w 12206068"/>
              <a:gd name="connsiteY37" fmla="*/ 2403058 h 3015787"/>
              <a:gd name="connsiteX38" fmla="*/ 0 w 12206068"/>
              <a:gd name="connsiteY38" fmla="*/ 2296449 h 3015787"/>
              <a:gd name="connsiteX39" fmla="*/ 0 w 12206068"/>
              <a:gd name="connsiteY39" fmla="*/ 2178629 h 3015787"/>
              <a:gd name="connsiteX40" fmla="*/ 0 w 12206068"/>
              <a:gd name="connsiteY40" fmla="*/ 2049036 h 3015787"/>
              <a:gd name="connsiteX41" fmla="*/ 0 w 12206068"/>
              <a:gd name="connsiteY41" fmla="*/ 1907109 h 3015787"/>
              <a:gd name="connsiteX42" fmla="*/ 0 w 12206068"/>
              <a:gd name="connsiteY42" fmla="*/ 1752288 h 3015787"/>
              <a:gd name="connsiteX43" fmla="*/ 0 w 12206068"/>
              <a:gd name="connsiteY43" fmla="*/ 1584013 h 3015787"/>
              <a:gd name="connsiteX44" fmla="*/ 0 w 12206068"/>
              <a:gd name="connsiteY44" fmla="*/ 1401723 h 3015787"/>
              <a:gd name="connsiteX45" fmla="*/ 0 w 12206068"/>
              <a:gd name="connsiteY45" fmla="*/ 1204857 h 3015787"/>
              <a:gd name="connsiteX46" fmla="*/ 0 w 12206068"/>
              <a:gd name="connsiteY46" fmla="*/ 992855 h 3015787"/>
              <a:gd name="connsiteX47" fmla="*/ 0 w 12206068"/>
              <a:gd name="connsiteY47" fmla="*/ 765156 h 3015787"/>
              <a:gd name="connsiteX48" fmla="*/ 0 w 12206068"/>
              <a:gd name="connsiteY48" fmla="*/ 521199 h 3015787"/>
              <a:gd name="connsiteX49" fmla="*/ 0 w 12206068"/>
              <a:gd name="connsiteY49" fmla="*/ 260424 h 301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206068" h="3015787">
                <a:moveTo>
                  <a:pt x="12206068" y="1003795"/>
                </a:moveTo>
                <a:lnTo>
                  <a:pt x="12206068" y="1036120"/>
                </a:lnTo>
                <a:lnTo>
                  <a:pt x="12086197" y="1042115"/>
                </a:lnTo>
                <a:cubicBezTo>
                  <a:pt x="10075324" y="1167436"/>
                  <a:pt x="8547153" y="1598272"/>
                  <a:pt x="6717008" y="1671780"/>
                </a:cubicBezTo>
                <a:cubicBezTo>
                  <a:pt x="6573585" y="1676447"/>
                  <a:pt x="6418209" y="1681114"/>
                  <a:pt x="6274785" y="1681114"/>
                </a:cubicBezTo>
                <a:cubicBezTo>
                  <a:pt x="5055684" y="1681114"/>
                  <a:pt x="3800727" y="1485094"/>
                  <a:pt x="2629434" y="1125723"/>
                </a:cubicBezTo>
                <a:cubicBezTo>
                  <a:pt x="3788775" y="1466425"/>
                  <a:pt x="5043732" y="1648444"/>
                  <a:pt x="6250881" y="1648444"/>
                </a:cubicBezTo>
                <a:cubicBezTo>
                  <a:pt x="6406257" y="1648444"/>
                  <a:pt x="6561633" y="1643777"/>
                  <a:pt x="6717008" y="1639110"/>
                </a:cubicBezTo>
                <a:cubicBezTo>
                  <a:pt x="8568069" y="1565602"/>
                  <a:pt x="10098855" y="1134766"/>
                  <a:pt x="12094040" y="1009445"/>
                </a:cubicBezTo>
                <a:close/>
                <a:moveTo>
                  <a:pt x="12206068" y="952457"/>
                </a:moveTo>
                <a:lnTo>
                  <a:pt x="12206068" y="984781"/>
                </a:lnTo>
                <a:lnTo>
                  <a:pt x="12086197" y="990776"/>
                </a:lnTo>
                <a:cubicBezTo>
                  <a:pt x="10075324" y="1116097"/>
                  <a:pt x="8547153" y="1546933"/>
                  <a:pt x="6717008" y="1620441"/>
                </a:cubicBezTo>
                <a:cubicBezTo>
                  <a:pt x="6561633" y="1625108"/>
                  <a:pt x="6406257" y="1629776"/>
                  <a:pt x="6250881" y="1629776"/>
                </a:cubicBezTo>
                <a:cubicBezTo>
                  <a:pt x="6250881" y="1629776"/>
                  <a:pt x="6238930" y="1629776"/>
                  <a:pt x="6238930" y="1629776"/>
                </a:cubicBezTo>
                <a:cubicBezTo>
                  <a:pt x="5031780" y="1629776"/>
                  <a:pt x="3788775" y="1447757"/>
                  <a:pt x="2617482" y="1102387"/>
                </a:cubicBezTo>
                <a:cubicBezTo>
                  <a:pt x="3776823" y="1429088"/>
                  <a:pt x="5007877" y="1597105"/>
                  <a:pt x="6215025" y="1597105"/>
                </a:cubicBezTo>
                <a:cubicBezTo>
                  <a:pt x="6382353" y="1597105"/>
                  <a:pt x="6549680" y="1592438"/>
                  <a:pt x="6728960" y="1587771"/>
                </a:cubicBezTo>
                <a:cubicBezTo>
                  <a:pt x="8569563" y="1514263"/>
                  <a:pt x="10099041" y="1083427"/>
                  <a:pt x="12094064" y="958106"/>
                </a:cubicBezTo>
                <a:close/>
                <a:moveTo>
                  <a:pt x="0" y="0"/>
                </a:moveTo>
                <a:lnTo>
                  <a:pt x="29762" y="0"/>
                </a:lnTo>
                <a:lnTo>
                  <a:pt x="331904" y="179995"/>
                </a:lnTo>
                <a:cubicBezTo>
                  <a:pt x="2025299" y="1141912"/>
                  <a:pt x="4213070" y="1699783"/>
                  <a:pt x="6274785" y="1699783"/>
                </a:cubicBezTo>
                <a:cubicBezTo>
                  <a:pt x="6418209" y="1699783"/>
                  <a:pt x="6573585" y="1695116"/>
                  <a:pt x="6717008" y="1690449"/>
                </a:cubicBezTo>
                <a:cubicBezTo>
                  <a:pt x="8568069" y="1616941"/>
                  <a:pt x="10098855" y="1186104"/>
                  <a:pt x="12094040" y="1060784"/>
                </a:cubicBezTo>
                <a:lnTo>
                  <a:pt x="12206068" y="1055134"/>
                </a:lnTo>
                <a:lnTo>
                  <a:pt x="12206068" y="3015787"/>
                </a:lnTo>
                <a:lnTo>
                  <a:pt x="0" y="3015787"/>
                </a:lnTo>
                <a:lnTo>
                  <a:pt x="0" y="2996085"/>
                </a:lnTo>
                <a:lnTo>
                  <a:pt x="0" y="2950489"/>
                </a:lnTo>
                <a:lnTo>
                  <a:pt x="0" y="2882469"/>
                </a:lnTo>
                <a:lnTo>
                  <a:pt x="0" y="2838648"/>
                </a:lnTo>
                <a:lnTo>
                  <a:pt x="0" y="2787540"/>
                </a:lnTo>
                <a:lnTo>
                  <a:pt x="0" y="2728583"/>
                </a:lnTo>
                <a:lnTo>
                  <a:pt x="0" y="2661217"/>
                </a:lnTo>
                <a:lnTo>
                  <a:pt x="0" y="2584881"/>
                </a:lnTo>
                <a:lnTo>
                  <a:pt x="0" y="2499015"/>
                </a:lnTo>
                <a:lnTo>
                  <a:pt x="0" y="2403058"/>
                </a:lnTo>
                <a:lnTo>
                  <a:pt x="0" y="2296449"/>
                </a:lnTo>
                <a:lnTo>
                  <a:pt x="0" y="2178629"/>
                </a:lnTo>
                <a:lnTo>
                  <a:pt x="0" y="2049036"/>
                </a:lnTo>
                <a:lnTo>
                  <a:pt x="0" y="1907109"/>
                </a:lnTo>
                <a:lnTo>
                  <a:pt x="0" y="1752288"/>
                </a:lnTo>
                <a:lnTo>
                  <a:pt x="0" y="1584013"/>
                </a:lnTo>
                <a:lnTo>
                  <a:pt x="0" y="1401723"/>
                </a:lnTo>
                <a:lnTo>
                  <a:pt x="0" y="1204857"/>
                </a:lnTo>
                <a:lnTo>
                  <a:pt x="0" y="992855"/>
                </a:lnTo>
                <a:lnTo>
                  <a:pt x="0" y="765156"/>
                </a:lnTo>
                <a:lnTo>
                  <a:pt x="0" y="521199"/>
                </a:lnTo>
                <a:lnTo>
                  <a:pt x="0" y="260424"/>
                </a:lnTo>
                <a:close/>
              </a:path>
            </a:pathLst>
          </a:custGeom>
          <a:solidFill>
            <a:schemeClr val="tx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4" name="Rectangle 3"/>
          <p:cNvSpPr/>
          <p:nvPr/>
        </p:nvSpPr>
        <p:spPr>
          <a:xfrm>
            <a:off x="4009635" y="3842213"/>
            <a:ext cx="4542694" cy="4303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a:latin typeface="Agency FB" panose="020B0503020202020204" pitchFamily="34" charset="0"/>
                <a:ea typeface="Roboto Condensed" panose="02000000000000000000" pitchFamily="2" charset="0"/>
              </a:rPr>
              <a:t>BUSINESS POWERPOINT TEMPLATE</a:t>
            </a:r>
          </a:p>
        </p:txBody>
      </p:sp>
      <p:grpSp>
        <p:nvGrpSpPr>
          <p:cNvPr id="6" name="Group 5"/>
          <p:cNvGrpSpPr/>
          <p:nvPr/>
        </p:nvGrpSpPr>
        <p:grpSpPr>
          <a:xfrm>
            <a:off x="3304511" y="2147835"/>
            <a:ext cx="5672707" cy="1906235"/>
            <a:chOff x="3304511" y="2147835"/>
            <a:chExt cx="5672707" cy="1906235"/>
          </a:xfrm>
        </p:grpSpPr>
        <p:sp>
          <p:nvSpPr>
            <p:cNvPr id="2" name="TextBox 1"/>
            <p:cNvSpPr txBox="1"/>
            <p:nvPr/>
          </p:nvSpPr>
          <p:spPr>
            <a:xfrm>
              <a:off x="3663078" y="2484410"/>
              <a:ext cx="5314140" cy="1569660"/>
            </a:xfrm>
            <a:prstGeom prst="rect">
              <a:avLst/>
            </a:prstGeom>
            <a:noFill/>
          </p:spPr>
          <p:txBody>
            <a:bodyPr wrap="square" rtlCol="0">
              <a:spAutoFit/>
            </a:bodyPr>
            <a:lstStyle/>
            <a:p>
              <a:pPr algn="dist"/>
              <a:r>
                <a:rPr lang="id-ID" sz="9600" dirty="0">
                  <a:latin typeface="Agency FB" panose="020B0503020202020204" pitchFamily="34" charset="0"/>
                  <a:ea typeface="Roboto Black" panose="02000000000000000000" pitchFamily="2" charset="0"/>
                </a:rPr>
                <a:t>MARKET</a:t>
              </a:r>
            </a:p>
          </p:txBody>
        </p:sp>
        <p:sp>
          <p:nvSpPr>
            <p:cNvPr id="5" name="Right Triangle 4"/>
            <p:cNvSpPr/>
            <p:nvPr/>
          </p:nvSpPr>
          <p:spPr>
            <a:xfrm flipH="1" flipV="1">
              <a:off x="5846919" y="2810252"/>
              <a:ext cx="215153" cy="389965"/>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16" name="Group 19"/>
            <p:cNvGrpSpPr>
              <a:grpSpLocks noChangeAspect="1"/>
            </p:cNvGrpSpPr>
            <p:nvPr/>
          </p:nvGrpSpPr>
          <p:grpSpPr bwMode="auto">
            <a:xfrm rot="5400000">
              <a:off x="3388026" y="2064320"/>
              <a:ext cx="878582" cy="1045612"/>
              <a:chOff x="3684" y="1405"/>
              <a:chExt cx="789" cy="939"/>
            </a:xfrm>
            <a:solidFill>
              <a:schemeClr val="accent2"/>
            </a:solidFill>
          </p:grpSpPr>
          <p:sp>
            <p:nvSpPr>
              <p:cNvPr id="25"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sp>
        <p:nvSpPr>
          <p:cNvPr id="28" name="Rectangle 27"/>
          <p:cNvSpPr/>
          <p:nvPr/>
        </p:nvSpPr>
        <p:spPr>
          <a:xfrm>
            <a:off x="5260976" y="5913183"/>
            <a:ext cx="3786184" cy="707886"/>
          </a:xfrm>
          <a:prstGeom prst="rect">
            <a:avLst/>
          </a:prstGeom>
        </p:spPr>
        <p:txBody>
          <a:bodyPr wrap="square">
            <a:spAutoFit/>
          </a:bodyPr>
          <a:lstStyle/>
          <a:p>
            <a:r>
              <a:rPr lang="id-ID" sz="4000" dirty="0">
                <a:solidFill>
                  <a:schemeClr val="bg1"/>
                </a:solidFill>
                <a:latin typeface="Agency FB" panose="020B0503020202020204" pitchFamily="34" charset="0"/>
              </a:rPr>
              <a:t>BUSINESS</a:t>
            </a:r>
            <a:r>
              <a:rPr lang="id-ID" sz="4000" dirty="0">
                <a:solidFill>
                  <a:schemeClr val="bg2"/>
                </a:solidFill>
                <a:latin typeface="Agency FB" panose="020B0503020202020204" pitchFamily="34" charset="0"/>
              </a:rPr>
              <a:t>MEDIA</a:t>
            </a:r>
          </a:p>
        </p:txBody>
      </p:sp>
      <p:cxnSp>
        <p:nvCxnSpPr>
          <p:cNvPr id="29" name="Straight Connector 28"/>
          <p:cNvCxnSpPr/>
          <p:nvPr/>
        </p:nvCxnSpPr>
        <p:spPr>
          <a:xfrm>
            <a:off x="8977218" y="5817881"/>
            <a:ext cx="0" cy="77564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Subtitle 2"/>
          <p:cNvSpPr txBox="1">
            <a:spLocks/>
          </p:cNvSpPr>
          <p:nvPr/>
        </p:nvSpPr>
        <p:spPr>
          <a:xfrm>
            <a:off x="9047159" y="5724850"/>
            <a:ext cx="2402591" cy="1001936"/>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200" dirty="0">
                <a:solidFill>
                  <a:schemeClr val="bg1"/>
                </a:solidFill>
                <a:latin typeface="Agency FB" panose="020B0503020202020204" pitchFamily="34" charset="0"/>
                <a:cs typeface="Lato Regular"/>
              </a:rPr>
              <a:t>Phone &amp; Fax</a:t>
            </a:r>
          </a:p>
          <a:p>
            <a:pPr marL="0" indent="0">
              <a:buNone/>
            </a:pPr>
            <a:r>
              <a:rPr lang="en-US" sz="1200" dirty="0">
                <a:solidFill>
                  <a:schemeClr val="bg1"/>
                </a:solidFill>
                <a:latin typeface="Agency FB" panose="020B0503020202020204" pitchFamily="34" charset="0"/>
                <a:cs typeface="Lato Light"/>
              </a:rPr>
              <a:t>Direct Line: +001 123456789</a:t>
            </a:r>
          </a:p>
          <a:p>
            <a:pPr marL="0" indent="0">
              <a:buNone/>
            </a:pPr>
            <a:r>
              <a:rPr lang="en-US" sz="1200" dirty="0">
                <a:solidFill>
                  <a:schemeClr val="bg1"/>
                </a:solidFill>
                <a:latin typeface="Agency FB" panose="020B0503020202020204" pitchFamily="34" charset="0"/>
                <a:cs typeface="Lato Light"/>
              </a:rPr>
              <a:t>Fax: +001 123456789</a:t>
            </a:r>
          </a:p>
          <a:p>
            <a:pPr marL="0" indent="0">
              <a:buNone/>
            </a:pPr>
            <a:r>
              <a:rPr lang="en-US" sz="1200" dirty="0" err="1">
                <a:solidFill>
                  <a:schemeClr val="bg1"/>
                </a:solidFill>
                <a:latin typeface="Agency FB" panose="020B0503020202020204" pitchFamily="34" charset="0"/>
                <a:cs typeface="Lato Light"/>
              </a:rPr>
              <a:t>Contact@company.com</a:t>
            </a:r>
            <a:endParaRPr lang="en-US" sz="1200" dirty="0">
              <a:solidFill>
                <a:schemeClr val="bg1"/>
              </a:solidFill>
              <a:latin typeface="Agency FB" panose="020B0503020202020204" pitchFamily="34" charset="0"/>
              <a:cs typeface="Lato Light"/>
            </a:endParaRPr>
          </a:p>
        </p:txBody>
      </p:sp>
    </p:spTree>
    <p:extLst>
      <p:ext uri="{BB962C8B-B14F-4D97-AF65-F5344CB8AC3E}">
        <p14:creationId xmlns:p14="http://schemas.microsoft.com/office/powerpoint/2010/main" val="2371348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500"/>
                                        <p:tgtEl>
                                          <p:spTgt spid="28"/>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8" grpId="0"/>
      <p:bldP spid="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Investation Strategy</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4"/>
          <p:cNvGrpSpPr>
            <a:grpSpLocks noChangeAspect="1"/>
          </p:cNvGrpSpPr>
          <p:nvPr/>
        </p:nvGrpSpPr>
        <p:grpSpPr bwMode="auto">
          <a:xfrm>
            <a:off x="724044" y="2347850"/>
            <a:ext cx="3651598" cy="3649774"/>
            <a:chOff x="711" y="1288"/>
            <a:chExt cx="2001" cy="2000"/>
          </a:xfrm>
        </p:grpSpPr>
        <p:sp>
          <p:nvSpPr>
            <p:cNvPr id="5" name="Freeform 5"/>
            <p:cNvSpPr>
              <a:spLocks noEditPoints="1"/>
            </p:cNvSpPr>
            <p:nvPr/>
          </p:nvSpPr>
          <p:spPr bwMode="auto">
            <a:xfrm>
              <a:off x="803" y="2677"/>
              <a:ext cx="426" cy="389"/>
            </a:xfrm>
            <a:custGeom>
              <a:avLst/>
              <a:gdLst>
                <a:gd name="T0" fmla="*/ 12 w 23"/>
                <a:gd name="T1" fmla="*/ 0 h 21"/>
                <a:gd name="T2" fmla="*/ 4 w 23"/>
                <a:gd name="T3" fmla="*/ 3 h 21"/>
                <a:gd name="T4" fmla="*/ 4 w 23"/>
                <a:gd name="T5" fmla="*/ 18 h 21"/>
                <a:gd name="T6" fmla="*/ 12 w 23"/>
                <a:gd name="T7" fmla="*/ 21 h 21"/>
                <a:gd name="T8" fmla="*/ 19 w 23"/>
                <a:gd name="T9" fmla="*/ 18 h 21"/>
                <a:gd name="T10" fmla="*/ 19 w 23"/>
                <a:gd name="T11" fmla="*/ 3 h 21"/>
                <a:gd name="T12" fmla="*/ 12 w 23"/>
                <a:gd name="T13" fmla="*/ 0 h 21"/>
                <a:gd name="T14" fmla="*/ 17 w 23"/>
                <a:gd name="T15" fmla="*/ 15 h 21"/>
                <a:gd name="T16" fmla="*/ 7 w 23"/>
                <a:gd name="T17" fmla="*/ 15 h 21"/>
                <a:gd name="T18" fmla="*/ 7 w 23"/>
                <a:gd name="T19" fmla="*/ 5 h 21"/>
                <a:gd name="T20" fmla="*/ 17 w 23"/>
                <a:gd name="T21" fmla="*/ 5 h 21"/>
                <a:gd name="T22" fmla="*/ 17 w 23"/>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12" y="0"/>
                  </a:moveTo>
                  <a:cubicBezTo>
                    <a:pt x="9" y="0"/>
                    <a:pt x="6" y="1"/>
                    <a:pt x="4" y="3"/>
                  </a:cubicBezTo>
                  <a:cubicBezTo>
                    <a:pt x="0" y="7"/>
                    <a:pt x="0" y="13"/>
                    <a:pt x="4" y="18"/>
                  </a:cubicBezTo>
                  <a:cubicBezTo>
                    <a:pt x="6" y="20"/>
                    <a:pt x="9" y="21"/>
                    <a:pt x="12" y="21"/>
                  </a:cubicBezTo>
                  <a:cubicBezTo>
                    <a:pt x="14" y="21"/>
                    <a:pt x="17" y="20"/>
                    <a:pt x="19" y="18"/>
                  </a:cubicBezTo>
                  <a:cubicBezTo>
                    <a:pt x="23" y="13"/>
                    <a:pt x="23" y="7"/>
                    <a:pt x="19" y="3"/>
                  </a:cubicBezTo>
                  <a:cubicBezTo>
                    <a:pt x="17" y="1"/>
                    <a:pt x="14" y="0"/>
                    <a:pt x="12" y="0"/>
                  </a:cubicBezTo>
                  <a:moveTo>
                    <a:pt x="17" y="15"/>
                  </a:moveTo>
                  <a:cubicBezTo>
                    <a:pt x="14" y="18"/>
                    <a:pt x="10" y="18"/>
                    <a:pt x="7" y="15"/>
                  </a:cubicBezTo>
                  <a:cubicBezTo>
                    <a:pt x="4" y="12"/>
                    <a:pt x="4" y="8"/>
                    <a:pt x="7" y="5"/>
                  </a:cubicBezTo>
                  <a:cubicBezTo>
                    <a:pt x="10" y="3"/>
                    <a:pt x="14" y="3"/>
                    <a:pt x="17" y="5"/>
                  </a:cubicBezTo>
                  <a:cubicBezTo>
                    <a:pt x="19" y="8"/>
                    <a:pt x="19" y="12"/>
                    <a:pt x="17" y="15"/>
                  </a:cubicBezTo>
                </a:path>
              </a:pathLst>
            </a:custGeom>
            <a:solidFill>
              <a:srgbClr val="2D5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6"/>
            <p:cNvSpPr>
              <a:spLocks noEditPoints="1"/>
            </p:cNvSpPr>
            <p:nvPr/>
          </p:nvSpPr>
          <p:spPr bwMode="auto">
            <a:xfrm>
              <a:off x="877" y="2732"/>
              <a:ext cx="278" cy="278"/>
            </a:xfrm>
            <a:custGeom>
              <a:avLst/>
              <a:gdLst>
                <a:gd name="T0" fmla="*/ 3 w 15"/>
                <a:gd name="T1" fmla="*/ 2 h 15"/>
                <a:gd name="T2" fmla="*/ 3 w 15"/>
                <a:gd name="T3" fmla="*/ 12 h 15"/>
                <a:gd name="T4" fmla="*/ 13 w 15"/>
                <a:gd name="T5" fmla="*/ 12 h 15"/>
                <a:gd name="T6" fmla="*/ 13 w 15"/>
                <a:gd name="T7" fmla="*/ 2 h 15"/>
                <a:gd name="T8" fmla="*/ 3 w 15"/>
                <a:gd name="T9" fmla="*/ 2 h 15"/>
                <a:gd name="T10" fmla="*/ 11 w 15"/>
                <a:gd name="T11" fmla="*/ 11 h 15"/>
                <a:gd name="T12" fmla="*/ 4 w 15"/>
                <a:gd name="T13" fmla="*/ 11 h 15"/>
                <a:gd name="T14" fmla="*/ 4 w 15"/>
                <a:gd name="T15" fmla="*/ 4 h 15"/>
                <a:gd name="T16" fmla="*/ 11 w 15"/>
                <a:gd name="T17" fmla="*/ 4 h 15"/>
                <a:gd name="T18" fmla="*/ 11 w 1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3" y="2"/>
                  </a:moveTo>
                  <a:cubicBezTo>
                    <a:pt x="0" y="5"/>
                    <a:pt x="0" y="9"/>
                    <a:pt x="3" y="12"/>
                  </a:cubicBezTo>
                  <a:cubicBezTo>
                    <a:pt x="6" y="15"/>
                    <a:pt x="10" y="15"/>
                    <a:pt x="13" y="12"/>
                  </a:cubicBezTo>
                  <a:cubicBezTo>
                    <a:pt x="15" y="9"/>
                    <a:pt x="15" y="5"/>
                    <a:pt x="13" y="2"/>
                  </a:cubicBezTo>
                  <a:cubicBezTo>
                    <a:pt x="10" y="0"/>
                    <a:pt x="6" y="0"/>
                    <a:pt x="3" y="2"/>
                  </a:cubicBezTo>
                  <a:moveTo>
                    <a:pt x="11" y="11"/>
                  </a:moveTo>
                  <a:cubicBezTo>
                    <a:pt x="9" y="13"/>
                    <a:pt x="6" y="13"/>
                    <a:pt x="4" y="11"/>
                  </a:cubicBezTo>
                  <a:cubicBezTo>
                    <a:pt x="2" y="9"/>
                    <a:pt x="2" y="6"/>
                    <a:pt x="4" y="4"/>
                  </a:cubicBezTo>
                  <a:cubicBezTo>
                    <a:pt x="6" y="2"/>
                    <a:pt x="9" y="2"/>
                    <a:pt x="11" y="4"/>
                  </a:cubicBezTo>
                  <a:cubicBezTo>
                    <a:pt x="13" y="6"/>
                    <a:pt x="13" y="9"/>
                    <a:pt x="11" y="11"/>
                  </a:cubicBezTo>
                </a:path>
              </a:pathLst>
            </a:custGeom>
            <a:solidFill>
              <a:srgbClr val="224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7"/>
            <p:cNvSpPr>
              <a:spLocks/>
            </p:cNvSpPr>
            <p:nvPr/>
          </p:nvSpPr>
          <p:spPr bwMode="auto">
            <a:xfrm>
              <a:off x="1026" y="2566"/>
              <a:ext cx="296" cy="611"/>
            </a:xfrm>
            <a:custGeom>
              <a:avLst/>
              <a:gdLst>
                <a:gd name="T0" fmla="*/ 15 w 16"/>
                <a:gd name="T1" fmla="*/ 22 h 33"/>
                <a:gd name="T2" fmla="*/ 16 w 16"/>
                <a:gd name="T3" fmla="*/ 18 h 33"/>
                <a:gd name="T4" fmla="*/ 13 w 16"/>
                <a:gd name="T5" fmla="*/ 17 h 33"/>
                <a:gd name="T6" fmla="*/ 13 w 16"/>
                <a:gd name="T7" fmla="*/ 15 h 33"/>
                <a:gd name="T8" fmla="*/ 16 w 16"/>
                <a:gd name="T9" fmla="*/ 14 h 33"/>
                <a:gd name="T10" fmla="*/ 15 w 16"/>
                <a:gd name="T11" fmla="*/ 10 h 33"/>
                <a:gd name="T12" fmla="*/ 12 w 16"/>
                <a:gd name="T13" fmla="*/ 11 h 33"/>
                <a:gd name="T14" fmla="*/ 11 w 16"/>
                <a:gd name="T15" fmla="*/ 9 h 33"/>
                <a:gd name="T16" fmla="*/ 13 w 16"/>
                <a:gd name="T17" fmla="*/ 7 h 33"/>
                <a:gd name="T18" fmla="*/ 9 w 16"/>
                <a:gd name="T19" fmla="*/ 3 h 33"/>
                <a:gd name="T20" fmla="*/ 7 w 16"/>
                <a:gd name="T21" fmla="*/ 5 h 33"/>
                <a:gd name="T22" fmla="*/ 5 w 16"/>
                <a:gd name="T23" fmla="*/ 4 h 33"/>
                <a:gd name="T24" fmla="*/ 6 w 16"/>
                <a:gd name="T25" fmla="*/ 1 h 33"/>
                <a:gd name="T26" fmla="*/ 2 w 16"/>
                <a:gd name="T27" fmla="*/ 0 h 33"/>
                <a:gd name="T28" fmla="*/ 1 w 16"/>
                <a:gd name="T29" fmla="*/ 3 h 33"/>
                <a:gd name="T30" fmla="*/ 0 w 16"/>
                <a:gd name="T31" fmla="*/ 3 h 33"/>
                <a:gd name="T32" fmla="*/ 0 w 16"/>
                <a:gd name="T33" fmla="*/ 6 h 33"/>
                <a:gd name="T34" fmla="*/ 7 w 16"/>
                <a:gd name="T35" fmla="*/ 9 h 33"/>
                <a:gd name="T36" fmla="*/ 7 w 16"/>
                <a:gd name="T37" fmla="*/ 24 h 33"/>
                <a:gd name="T38" fmla="*/ 0 w 16"/>
                <a:gd name="T39" fmla="*/ 27 h 33"/>
                <a:gd name="T40" fmla="*/ 0 w 16"/>
                <a:gd name="T41" fmla="*/ 29 h 33"/>
                <a:gd name="T42" fmla="*/ 0 w 16"/>
                <a:gd name="T43" fmla="*/ 29 h 33"/>
                <a:gd name="T44" fmla="*/ 1 w 16"/>
                <a:gd name="T45" fmla="*/ 33 h 33"/>
                <a:gd name="T46" fmla="*/ 6 w 16"/>
                <a:gd name="T47" fmla="*/ 31 h 33"/>
                <a:gd name="T48" fmla="*/ 5 w 16"/>
                <a:gd name="T49" fmla="*/ 28 h 33"/>
                <a:gd name="T50" fmla="*/ 7 w 16"/>
                <a:gd name="T51" fmla="*/ 27 h 33"/>
                <a:gd name="T52" fmla="*/ 9 w 16"/>
                <a:gd name="T53" fmla="*/ 29 h 33"/>
                <a:gd name="T54" fmla="*/ 13 w 16"/>
                <a:gd name="T55" fmla="*/ 26 h 33"/>
                <a:gd name="T56" fmla="*/ 11 w 16"/>
                <a:gd name="T57" fmla="*/ 24 h 33"/>
                <a:gd name="T58" fmla="*/ 12 w 16"/>
                <a:gd name="T59" fmla="*/ 22 h 33"/>
                <a:gd name="T60" fmla="*/ 15 w 16"/>
                <a:gd name="T6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33">
                  <a:moveTo>
                    <a:pt x="15" y="22"/>
                  </a:moveTo>
                  <a:cubicBezTo>
                    <a:pt x="16" y="18"/>
                    <a:pt x="16" y="18"/>
                    <a:pt x="16" y="18"/>
                  </a:cubicBezTo>
                  <a:cubicBezTo>
                    <a:pt x="13" y="17"/>
                    <a:pt x="13" y="17"/>
                    <a:pt x="13" y="17"/>
                  </a:cubicBezTo>
                  <a:cubicBezTo>
                    <a:pt x="13" y="16"/>
                    <a:pt x="13" y="16"/>
                    <a:pt x="13" y="15"/>
                  </a:cubicBezTo>
                  <a:cubicBezTo>
                    <a:pt x="16" y="14"/>
                    <a:pt x="16" y="14"/>
                    <a:pt x="16" y="14"/>
                  </a:cubicBezTo>
                  <a:cubicBezTo>
                    <a:pt x="15" y="10"/>
                    <a:pt x="15" y="10"/>
                    <a:pt x="15" y="10"/>
                  </a:cubicBezTo>
                  <a:cubicBezTo>
                    <a:pt x="12" y="11"/>
                    <a:pt x="12" y="11"/>
                    <a:pt x="12" y="11"/>
                  </a:cubicBezTo>
                  <a:cubicBezTo>
                    <a:pt x="11" y="10"/>
                    <a:pt x="11" y="9"/>
                    <a:pt x="11" y="9"/>
                  </a:cubicBezTo>
                  <a:cubicBezTo>
                    <a:pt x="13" y="7"/>
                    <a:pt x="13" y="7"/>
                    <a:pt x="13" y="7"/>
                  </a:cubicBezTo>
                  <a:cubicBezTo>
                    <a:pt x="9" y="3"/>
                    <a:pt x="9" y="3"/>
                    <a:pt x="9" y="3"/>
                  </a:cubicBezTo>
                  <a:cubicBezTo>
                    <a:pt x="7" y="5"/>
                    <a:pt x="7" y="5"/>
                    <a:pt x="7" y="5"/>
                  </a:cubicBezTo>
                  <a:cubicBezTo>
                    <a:pt x="7" y="5"/>
                    <a:pt x="6" y="5"/>
                    <a:pt x="5" y="4"/>
                  </a:cubicBezTo>
                  <a:cubicBezTo>
                    <a:pt x="6" y="1"/>
                    <a:pt x="6" y="1"/>
                    <a:pt x="6" y="1"/>
                  </a:cubicBezTo>
                  <a:cubicBezTo>
                    <a:pt x="2" y="0"/>
                    <a:pt x="2" y="0"/>
                    <a:pt x="2" y="0"/>
                  </a:cubicBezTo>
                  <a:cubicBezTo>
                    <a:pt x="1" y="3"/>
                    <a:pt x="1" y="3"/>
                    <a:pt x="1" y="3"/>
                  </a:cubicBezTo>
                  <a:cubicBezTo>
                    <a:pt x="0" y="3"/>
                    <a:pt x="0" y="3"/>
                    <a:pt x="0" y="3"/>
                  </a:cubicBezTo>
                  <a:cubicBezTo>
                    <a:pt x="0" y="6"/>
                    <a:pt x="0" y="6"/>
                    <a:pt x="0" y="6"/>
                  </a:cubicBezTo>
                  <a:cubicBezTo>
                    <a:pt x="2" y="6"/>
                    <a:pt x="5" y="7"/>
                    <a:pt x="7" y="9"/>
                  </a:cubicBezTo>
                  <a:cubicBezTo>
                    <a:pt x="11" y="13"/>
                    <a:pt x="11" y="19"/>
                    <a:pt x="7" y="24"/>
                  </a:cubicBezTo>
                  <a:cubicBezTo>
                    <a:pt x="5" y="26"/>
                    <a:pt x="2" y="27"/>
                    <a:pt x="0" y="27"/>
                  </a:cubicBezTo>
                  <a:cubicBezTo>
                    <a:pt x="0" y="29"/>
                    <a:pt x="0" y="29"/>
                    <a:pt x="0" y="29"/>
                  </a:cubicBezTo>
                  <a:cubicBezTo>
                    <a:pt x="0" y="29"/>
                    <a:pt x="0" y="29"/>
                    <a:pt x="0" y="29"/>
                  </a:cubicBezTo>
                  <a:cubicBezTo>
                    <a:pt x="1" y="33"/>
                    <a:pt x="1" y="33"/>
                    <a:pt x="1" y="33"/>
                  </a:cubicBezTo>
                  <a:cubicBezTo>
                    <a:pt x="6" y="31"/>
                    <a:pt x="6" y="31"/>
                    <a:pt x="6" y="31"/>
                  </a:cubicBezTo>
                  <a:cubicBezTo>
                    <a:pt x="5" y="28"/>
                    <a:pt x="5" y="28"/>
                    <a:pt x="5" y="28"/>
                  </a:cubicBezTo>
                  <a:cubicBezTo>
                    <a:pt x="6" y="28"/>
                    <a:pt x="7" y="28"/>
                    <a:pt x="7" y="27"/>
                  </a:cubicBezTo>
                  <a:cubicBezTo>
                    <a:pt x="9" y="29"/>
                    <a:pt x="9" y="29"/>
                    <a:pt x="9" y="29"/>
                  </a:cubicBezTo>
                  <a:cubicBezTo>
                    <a:pt x="13" y="26"/>
                    <a:pt x="13" y="26"/>
                    <a:pt x="13" y="26"/>
                  </a:cubicBezTo>
                  <a:cubicBezTo>
                    <a:pt x="11" y="24"/>
                    <a:pt x="11" y="24"/>
                    <a:pt x="11" y="24"/>
                  </a:cubicBezTo>
                  <a:cubicBezTo>
                    <a:pt x="11" y="23"/>
                    <a:pt x="11" y="22"/>
                    <a:pt x="12" y="22"/>
                  </a:cubicBezTo>
                  <a:cubicBezTo>
                    <a:pt x="15" y="22"/>
                    <a:pt x="15" y="22"/>
                    <a:pt x="15" y="22"/>
                  </a:cubicBezTo>
                </a:path>
              </a:pathLst>
            </a:custGeom>
            <a:solidFill>
              <a:srgbClr val="2D5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8"/>
            <p:cNvSpPr>
              <a:spLocks/>
            </p:cNvSpPr>
            <p:nvPr/>
          </p:nvSpPr>
          <p:spPr bwMode="auto">
            <a:xfrm>
              <a:off x="711" y="2566"/>
              <a:ext cx="315" cy="611"/>
            </a:xfrm>
            <a:custGeom>
              <a:avLst/>
              <a:gdLst>
                <a:gd name="T0" fmla="*/ 17 w 17"/>
                <a:gd name="T1" fmla="*/ 27 h 33"/>
                <a:gd name="T2" fmla="*/ 9 w 17"/>
                <a:gd name="T3" fmla="*/ 24 h 33"/>
                <a:gd name="T4" fmla="*/ 9 w 17"/>
                <a:gd name="T5" fmla="*/ 9 h 33"/>
                <a:gd name="T6" fmla="*/ 17 w 17"/>
                <a:gd name="T7" fmla="*/ 6 h 33"/>
                <a:gd name="T8" fmla="*/ 17 w 17"/>
                <a:gd name="T9" fmla="*/ 3 h 33"/>
                <a:gd name="T10" fmla="*/ 16 w 17"/>
                <a:gd name="T11" fmla="*/ 3 h 33"/>
                <a:gd name="T12" fmla="*/ 15 w 17"/>
                <a:gd name="T13" fmla="*/ 0 h 33"/>
                <a:gd name="T14" fmla="*/ 11 w 17"/>
                <a:gd name="T15" fmla="*/ 1 h 33"/>
                <a:gd name="T16" fmla="*/ 11 w 17"/>
                <a:gd name="T17" fmla="*/ 4 h 33"/>
                <a:gd name="T18" fmla="*/ 9 w 17"/>
                <a:gd name="T19" fmla="*/ 5 h 33"/>
                <a:gd name="T20" fmla="*/ 7 w 17"/>
                <a:gd name="T21" fmla="*/ 3 h 33"/>
                <a:gd name="T22" fmla="*/ 4 w 17"/>
                <a:gd name="T23" fmla="*/ 6 h 33"/>
                <a:gd name="T24" fmla="*/ 6 w 17"/>
                <a:gd name="T25" fmla="*/ 9 h 33"/>
                <a:gd name="T26" fmla="*/ 5 w 17"/>
                <a:gd name="T27" fmla="*/ 11 h 33"/>
                <a:gd name="T28" fmla="*/ 1 w 17"/>
                <a:gd name="T29" fmla="*/ 10 h 33"/>
                <a:gd name="T30" fmla="*/ 0 w 17"/>
                <a:gd name="T31" fmla="*/ 15 h 33"/>
                <a:gd name="T32" fmla="*/ 4 w 17"/>
                <a:gd name="T33" fmla="*/ 15 h 33"/>
                <a:gd name="T34" fmla="*/ 4 w 17"/>
                <a:gd name="T35" fmla="*/ 17 h 33"/>
                <a:gd name="T36" fmla="*/ 0 w 17"/>
                <a:gd name="T37" fmla="*/ 18 h 33"/>
                <a:gd name="T38" fmla="*/ 2 w 17"/>
                <a:gd name="T39" fmla="*/ 23 h 33"/>
                <a:gd name="T40" fmla="*/ 5 w 17"/>
                <a:gd name="T41" fmla="*/ 22 h 33"/>
                <a:gd name="T42" fmla="*/ 6 w 17"/>
                <a:gd name="T43" fmla="*/ 24 h 33"/>
                <a:gd name="T44" fmla="*/ 4 w 17"/>
                <a:gd name="T45" fmla="*/ 26 h 33"/>
                <a:gd name="T46" fmla="*/ 7 w 17"/>
                <a:gd name="T47" fmla="*/ 29 h 33"/>
                <a:gd name="T48" fmla="*/ 9 w 17"/>
                <a:gd name="T49" fmla="*/ 27 h 33"/>
                <a:gd name="T50" fmla="*/ 11 w 17"/>
                <a:gd name="T51" fmla="*/ 28 h 33"/>
                <a:gd name="T52" fmla="*/ 10 w 17"/>
                <a:gd name="T53" fmla="*/ 31 h 33"/>
                <a:gd name="T54" fmla="*/ 15 w 17"/>
                <a:gd name="T55" fmla="*/ 33 h 33"/>
                <a:gd name="T56" fmla="*/ 16 w 17"/>
                <a:gd name="T57" fmla="*/ 29 h 33"/>
                <a:gd name="T58" fmla="*/ 17 w 17"/>
                <a:gd name="T59" fmla="*/ 29 h 33"/>
                <a:gd name="T60" fmla="*/ 17 w 17"/>
                <a:gd name="T6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33">
                  <a:moveTo>
                    <a:pt x="17" y="27"/>
                  </a:moveTo>
                  <a:cubicBezTo>
                    <a:pt x="14" y="27"/>
                    <a:pt x="11" y="26"/>
                    <a:pt x="9" y="24"/>
                  </a:cubicBezTo>
                  <a:cubicBezTo>
                    <a:pt x="5" y="19"/>
                    <a:pt x="5" y="13"/>
                    <a:pt x="9" y="9"/>
                  </a:cubicBezTo>
                  <a:cubicBezTo>
                    <a:pt x="11" y="7"/>
                    <a:pt x="14" y="6"/>
                    <a:pt x="17" y="6"/>
                  </a:cubicBezTo>
                  <a:cubicBezTo>
                    <a:pt x="17" y="3"/>
                    <a:pt x="17" y="3"/>
                    <a:pt x="17" y="3"/>
                  </a:cubicBezTo>
                  <a:cubicBezTo>
                    <a:pt x="16" y="3"/>
                    <a:pt x="16" y="3"/>
                    <a:pt x="16" y="3"/>
                  </a:cubicBezTo>
                  <a:cubicBezTo>
                    <a:pt x="15" y="0"/>
                    <a:pt x="15" y="0"/>
                    <a:pt x="15" y="0"/>
                  </a:cubicBezTo>
                  <a:cubicBezTo>
                    <a:pt x="11" y="1"/>
                    <a:pt x="11" y="1"/>
                    <a:pt x="11" y="1"/>
                  </a:cubicBezTo>
                  <a:cubicBezTo>
                    <a:pt x="11" y="4"/>
                    <a:pt x="11" y="4"/>
                    <a:pt x="11" y="4"/>
                  </a:cubicBezTo>
                  <a:cubicBezTo>
                    <a:pt x="11" y="4"/>
                    <a:pt x="10" y="5"/>
                    <a:pt x="9" y="5"/>
                  </a:cubicBezTo>
                  <a:cubicBezTo>
                    <a:pt x="7" y="3"/>
                    <a:pt x="7" y="3"/>
                    <a:pt x="7" y="3"/>
                  </a:cubicBezTo>
                  <a:cubicBezTo>
                    <a:pt x="4" y="6"/>
                    <a:pt x="4" y="6"/>
                    <a:pt x="4" y="6"/>
                  </a:cubicBezTo>
                  <a:cubicBezTo>
                    <a:pt x="6" y="9"/>
                    <a:pt x="6" y="9"/>
                    <a:pt x="6" y="9"/>
                  </a:cubicBezTo>
                  <a:cubicBezTo>
                    <a:pt x="5" y="9"/>
                    <a:pt x="5" y="10"/>
                    <a:pt x="5" y="11"/>
                  </a:cubicBezTo>
                  <a:cubicBezTo>
                    <a:pt x="1" y="10"/>
                    <a:pt x="1" y="10"/>
                    <a:pt x="1" y="10"/>
                  </a:cubicBezTo>
                  <a:cubicBezTo>
                    <a:pt x="0" y="15"/>
                    <a:pt x="0" y="15"/>
                    <a:pt x="0" y="15"/>
                  </a:cubicBezTo>
                  <a:cubicBezTo>
                    <a:pt x="4" y="15"/>
                    <a:pt x="4" y="15"/>
                    <a:pt x="4" y="15"/>
                  </a:cubicBezTo>
                  <a:cubicBezTo>
                    <a:pt x="3" y="16"/>
                    <a:pt x="3" y="17"/>
                    <a:pt x="4" y="17"/>
                  </a:cubicBezTo>
                  <a:cubicBezTo>
                    <a:pt x="0" y="18"/>
                    <a:pt x="0" y="18"/>
                    <a:pt x="0" y="18"/>
                  </a:cubicBezTo>
                  <a:cubicBezTo>
                    <a:pt x="2" y="23"/>
                    <a:pt x="2" y="23"/>
                    <a:pt x="2" y="23"/>
                  </a:cubicBezTo>
                  <a:cubicBezTo>
                    <a:pt x="5" y="22"/>
                    <a:pt x="5" y="22"/>
                    <a:pt x="5" y="22"/>
                  </a:cubicBezTo>
                  <a:cubicBezTo>
                    <a:pt x="5" y="22"/>
                    <a:pt x="5" y="23"/>
                    <a:pt x="6" y="24"/>
                  </a:cubicBezTo>
                  <a:cubicBezTo>
                    <a:pt x="4" y="26"/>
                    <a:pt x="4" y="26"/>
                    <a:pt x="4" y="26"/>
                  </a:cubicBezTo>
                  <a:cubicBezTo>
                    <a:pt x="7" y="29"/>
                    <a:pt x="7" y="29"/>
                    <a:pt x="7" y="29"/>
                  </a:cubicBezTo>
                  <a:cubicBezTo>
                    <a:pt x="9" y="27"/>
                    <a:pt x="9" y="27"/>
                    <a:pt x="9" y="27"/>
                  </a:cubicBezTo>
                  <a:cubicBezTo>
                    <a:pt x="10" y="28"/>
                    <a:pt x="10" y="28"/>
                    <a:pt x="11" y="28"/>
                  </a:cubicBezTo>
                  <a:cubicBezTo>
                    <a:pt x="10" y="31"/>
                    <a:pt x="10" y="31"/>
                    <a:pt x="10" y="31"/>
                  </a:cubicBezTo>
                  <a:cubicBezTo>
                    <a:pt x="15" y="33"/>
                    <a:pt x="15" y="33"/>
                    <a:pt x="15" y="33"/>
                  </a:cubicBezTo>
                  <a:cubicBezTo>
                    <a:pt x="16" y="29"/>
                    <a:pt x="16" y="29"/>
                    <a:pt x="16" y="29"/>
                  </a:cubicBezTo>
                  <a:cubicBezTo>
                    <a:pt x="17" y="29"/>
                    <a:pt x="17" y="29"/>
                    <a:pt x="17" y="29"/>
                  </a:cubicBezTo>
                  <a:lnTo>
                    <a:pt x="17" y="27"/>
                  </a:lnTo>
                  <a:close/>
                </a:path>
              </a:pathLst>
            </a:custGeom>
            <a:solidFill>
              <a:srgbClr val="5777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9"/>
            <p:cNvSpPr>
              <a:spLocks/>
            </p:cNvSpPr>
            <p:nvPr/>
          </p:nvSpPr>
          <p:spPr bwMode="auto">
            <a:xfrm>
              <a:off x="1804" y="1881"/>
              <a:ext cx="463" cy="296"/>
            </a:xfrm>
            <a:custGeom>
              <a:avLst/>
              <a:gdLst>
                <a:gd name="T0" fmla="*/ 15 w 25"/>
                <a:gd name="T1" fmla="*/ 0 h 16"/>
                <a:gd name="T2" fmla="*/ 13 w 25"/>
                <a:gd name="T3" fmla="*/ 1 h 16"/>
                <a:gd name="T4" fmla="*/ 11 w 25"/>
                <a:gd name="T5" fmla="*/ 2 h 16"/>
                <a:gd name="T6" fmla="*/ 9 w 25"/>
                <a:gd name="T7" fmla="*/ 2 h 16"/>
                <a:gd name="T8" fmla="*/ 4 w 25"/>
                <a:gd name="T9" fmla="*/ 7 h 16"/>
                <a:gd name="T10" fmla="*/ 0 w 25"/>
                <a:gd name="T11" fmla="*/ 11 h 16"/>
                <a:gd name="T12" fmla="*/ 4 w 25"/>
                <a:gd name="T13" fmla="*/ 16 h 16"/>
                <a:gd name="T14" fmla="*/ 4 w 25"/>
                <a:gd name="T15" fmla="*/ 16 h 16"/>
                <a:gd name="T16" fmla="*/ 4 w 25"/>
                <a:gd name="T17" fmla="*/ 16 h 16"/>
                <a:gd name="T18" fmla="*/ 10 w 25"/>
                <a:gd name="T19" fmla="*/ 16 h 16"/>
                <a:gd name="T20" fmla="*/ 21 w 25"/>
                <a:gd name="T21" fmla="*/ 13 h 16"/>
                <a:gd name="T22" fmla="*/ 25 w 25"/>
                <a:gd name="T23" fmla="*/ 13 h 16"/>
                <a:gd name="T24" fmla="*/ 25 w 25"/>
                <a:gd name="T25" fmla="*/ 12 h 16"/>
                <a:gd name="T26" fmla="*/ 22 w 25"/>
                <a:gd name="T27" fmla="*/ 8 h 16"/>
                <a:gd name="T28" fmla="*/ 21 w 25"/>
                <a:gd name="T29" fmla="*/ 8 h 16"/>
                <a:gd name="T30" fmla="*/ 22 w 25"/>
                <a:gd name="T31" fmla="*/ 7 h 16"/>
                <a:gd name="T32" fmla="*/ 15 w 2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15" y="0"/>
                  </a:moveTo>
                  <a:cubicBezTo>
                    <a:pt x="15" y="0"/>
                    <a:pt x="14" y="1"/>
                    <a:pt x="13" y="1"/>
                  </a:cubicBezTo>
                  <a:cubicBezTo>
                    <a:pt x="12" y="1"/>
                    <a:pt x="12" y="2"/>
                    <a:pt x="11" y="2"/>
                  </a:cubicBezTo>
                  <a:cubicBezTo>
                    <a:pt x="11" y="2"/>
                    <a:pt x="10" y="2"/>
                    <a:pt x="9" y="2"/>
                  </a:cubicBezTo>
                  <a:cubicBezTo>
                    <a:pt x="6" y="2"/>
                    <a:pt x="4" y="4"/>
                    <a:pt x="4" y="7"/>
                  </a:cubicBezTo>
                  <a:cubicBezTo>
                    <a:pt x="2" y="8"/>
                    <a:pt x="0" y="9"/>
                    <a:pt x="0" y="11"/>
                  </a:cubicBezTo>
                  <a:cubicBezTo>
                    <a:pt x="0" y="14"/>
                    <a:pt x="2" y="16"/>
                    <a:pt x="4" y="16"/>
                  </a:cubicBezTo>
                  <a:cubicBezTo>
                    <a:pt x="4" y="16"/>
                    <a:pt x="4" y="16"/>
                    <a:pt x="4" y="16"/>
                  </a:cubicBezTo>
                  <a:cubicBezTo>
                    <a:pt x="4" y="16"/>
                    <a:pt x="4" y="16"/>
                    <a:pt x="4" y="16"/>
                  </a:cubicBezTo>
                  <a:cubicBezTo>
                    <a:pt x="10" y="16"/>
                    <a:pt x="10" y="16"/>
                    <a:pt x="10" y="16"/>
                  </a:cubicBezTo>
                  <a:cubicBezTo>
                    <a:pt x="13" y="14"/>
                    <a:pt x="17" y="13"/>
                    <a:pt x="21" y="13"/>
                  </a:cubicBezTo>
                  <a:cubicBezTo>
                    <a:pt x="23" y="13"/>
                    <a:pt x="24" y="13"/>
                    <a:pt x="25" y="13"/>
                  </a:cubicBezTo>
                  <a:cubicBezTo>
                    <a:pt x="25" y="13"/>
                    <a:pt x="25" y="12"/>
                    <a:pt x="25" y="12"/>
                  </a:cubicBezTo>
                  <a:cubicBezTo>
                    <a:pt x="25" y="10"/>
                    <a:pt x="24" y="8"/>
                    <a:pt x="22" y="8"/>
                  </a:cubicBezTo>
                  <a:cubicBezTo>
                    <a:pt x="21" y="8"/>
                    <a:pt x="21" y="8"/>
                    <a:pt x="21" y="8"/>
                  </a:cubicBezTo>
                  <a:cubicBezTo>
                    <a:pt x="22" y="8"/>
                    <a:pt x="22" y="7"/>
                    <a:pt x="22" y="7"/>
                  </a:cubicBezTo>
                  <a:cubicBezTo>
                    <a:pt x="22" y="3"/>
                    <a:pt x="19" y="0"/>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Oval 10"/>
            <p:cNvSpPr>
              <a:spLocks noChangeArrowheads="1"/>
            </p:cNvSpPr>
            <p:nvPr/>
          </p:nvSpPr>
          <p:spPr bwMode="auto">
            <a:xfrm>
              <a:off x="1785" y="2121"/>
              <a:ext cx="834" cy="834"/>
            </a:xfrm>
            <a:prstGeom prst="ellipse">
              <a:avLst/>
            </a:prstGeom>
            <a:solidFill>
              <a:srgbClr val="F55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Oval 11"/>
            <p:cNvSpPr>
              <a:spLocks noChangeArrowheads="1"/>
            </p:cNvSpPr>
            <p:nvPr/>
          </p:nvSpPr>
          <p:spPr bwMode="auto">
            <a:xfrm>
              <a:off x="1859" y="2195"/>
              <a:ext cx="686" cy="6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Oval 12"/>
            <p:cNvSpPr>
              <a:spLocks noChangeArrowheads="1"/>
            </p:cNvSpPr>
            <p:nvPr/>
          </p:nvSpPr>
          <p:spPr bwMode="auto">
            <a:xfrm>
              <a:off x="1952" y="2288"/>
              <a:ext cx="500" cy="500"/>
            </a:xfrm>
            <a:prstGeom prst="ellipse">
              <a:avLst/>
            </a:prstGeom>
            <a:solidFill>
              <a:srgbClr val="F55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Oval 13"/>
            <p:cNvSpPr>
              <a:spLocks noChangeArrowheads="1"/>
            </p:cNvSpPr>
            <p:nvPr/>
          </p:nvSpPr>
          <p:spPr bwMode="auto">
            <a:xfrm>
              <a:off x="2026" y="2362"/>
              <a:ext cx="334" cy="35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Oval 14"/>
            <p:cNvSpPr>
              <a:spLocks noChangeArrowheads="1"/>
            </p:cNvSpPr>
            <p:nvPr/>
          </p:nvSpPr>
          <p:spPr bwMode="auto">
            <a:xfrm>
              <a:off x="2119" y="2455"/>
              <a:ext cx="167" cy="166"/>
            </a:xfrm>
            <a:prstGeom prst="ellipse">
              <a:avLst/>
            </a:prstGeom>
            <a:solidFill>
              <a:srgbClr val="F55F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15"/>
            <p:cNvSpPr>
              <a:spLocks/>
            </p:cNvSpPr>
            <p:nvPr/>
          </p:nvSpPr>
          <p:spPr bwMode="auto">
            <a:xfrm>
              <a:off x="2545" y="2529"/>
              <a:ext cx="74" cy="18"/>
            </a:xfrm>
            <a:custGeom>
              <a:avLst/>
              <a:gdLst>
                <a:gd name="T0" fmla="*/ 4 w 4"/>
                <a:gd name="T1" fmla="*/ 0 h 1"/>
                <a:gd name="T2" fmla="*/ 0 w 4"/>
                <a:gd name="T3" fmla="*/ 0 h 1"/>
                <a:gd name="T4" fmla="*/ 0 w 4"/>
                <a:gd name="T5" fmla="*/ 0 h 1"/>
                <a:gd name="T6" fmla="*/ 0 w 4"/>
                <a:gd name="T7" fmla="*/ 1 h 1"/>
                <a:gd name="T8" fmla="*/ 4 w 4"/>
                <a:gd name="T9" fmla="*/ 1 h 1"/>
                <a:gd name="T10" fmla="*/ 4 w 4"/>
                <a:gd name="T11" fmla="*/ 0 h 1"/>
                <a:gd name="T12" fmla="*/ 4 w 4"/>
                <a:gd name="T13" fmla="*/ 0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cubicBezTo>
                    <a:pt x="0" y="0"/>
                    <a:pt x="0" y="0"/>
                    <a:pt x="0" y="0"/>
                  </a:cubicBezTo>
                  <a:cubicBezTo>
                    <a:pt x="0" y="0"/>
                    <a:pt x="0" y="0"/>
                    <a:pt x="0" y="0"/>
                  </a:cubicBezTo>
                  <a:cubicBezTo>
                    <a:pt x="0" y="1"/>
                    <a:pt x="0" y="1"/>
                    <a:pt x="0" y="1"/>
                  </a:cubicBezTo>
                  <a:cubicBezTo>
                    <a:pt x="4" y="1"/>
                    <a:pt x="4" y="1"/>
                    <a:pt x="4" y="1"/>
                  </a:cubicBezTo>
                  <a:cubicBezTo>
                    <a:pt x="4" y="0"/>
                    <a:pt x="4" y="0"/>
                    <a:pt x="4" y="0"/>
                  </a:cubicBezTo>
                  <a:cubicBezTo>
                    <a:pt x="4" y="0"/>
                    <a:pt x="4" y="0"/>
                    <a:pt x="4" y="0"/>
                  </a:cubicBezTo>
                  <a:cubicBezTo>
                    <a:pt x="4" y="0"/>
                    <a:pt x="4" y="0"/>
                    <a:pt x="4" y="0"/>
                  </a:cubicBezTo>
                </a:path>
              </a:pathLst>
            </a:custGeom>
            <a:solidFill>
              <a:srgbClr val="933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16"/>
            <p:cNvSpPr>
              <a:spLocks/>
            </p:cNvSpPr>
            <p:nvPr/>
          </p:nvSpPr>
          <p:spPr bwMode="auto">
            <a:xfrm>
              <a:off x="2452" y="2529"/>
              <a:ext cx="93" cy="18"/>
            </a:xfrm>
            <a:custGeom>
              <a:avLst/>
              <a:gdLst>
                <a:gd name="T0" fmla="*/ 5 w 5"/>
                <a:gd name="T1" fmla="*/ 0 h 1"/>
                <a:gd name="T2" fmla="*/ 0 w 5"/>
                <a:gd name="T3" fmla="*/ 0 h 1"/>
                <a:gd name="T4" fmla="*/ 0 w 5"/>
                <a:gd name="T5" fmla="*/ 0 h 1"/>
                <a:gd name="T6" fmla="*/ 0 w 5"/>
                <a:gd name="T7" fmla="*/ 1 h 1"/>
                <a:gd name="T8" fmla="*/ 5 w 5"/>
                <a:gd name="T9" fmla="*/ 1 h 1"/>
                <a:gd name="T10" fmla="*/ 5 w 5"/>
                <a:gd name="T11" fmla="*/ 0 h 1"/>
                <a:gd name="T12" fmla="*/ 5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5" y="0"/>
                  </a:moveTo>
                  <a:cubicBezTo>
                    <a:pt x="0" y="0"/>
                    <a:pt x="0" y="0"/>
                    <a:pt x="0" y="0"/>
                  </a:cubicBezTo>
                  <a:cubicBezTo>
                    <a:pt x="0" y="0"/>
                    <a:pt x="0" y="0"/>
                    <a:pt x="0" y="0"/>
                  </a:cubicBezTo>
                  <a:cubicBezTo>
                    <a:pt x="0" y="1"/>
                    <a:pt x="0" y="1"/>
                    <a:pt x="0" y="1"/>
                  </a:cubicBezTo>
                  <a:cubicBezTo>
                    <a:pt x="5" y="1"/>
                    <a:pt x="5" y="1"/>
                    <a:pt x="5" y="1"/>
                  </a:cubicBezTo>
                  <a:cubicBezTo>
                    <a:pt x="5" y="1"/>
                    <a:pt x="5" y="1"/>
                    <a:pt x="5" y="0"/>
                  </a:cubicBezTo>
                  <a:cubicBezTo>
                    <a:pt x="5" y="0"/>
                    <a:pt x="5" y="0"/>
                    <a:pt x="5" y="0"/>
                  </a:cubicBezTo>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Freeform 17"/>
            <p:cNvSpPr>
              <a:spLocks/>
            </p:cNvSpPr>
            <p:nvPr/>
          </p:nvSpPr>
          <p:spPr bwMode="auto">
            <a:xfrm>
              <a:off x="2360" y="2529"/>
              <a:ext cx="92" cy="18"/>
            </a:xfrm>
            <a:custGeom>
              <a:avLst/>
              <a:gdLst>
                <a:gd name="T0" fmla="*/ 5 w 5"/>
                <a:gd name="T1" fmla="*/ 0 h 1"/>
                <a:gd name="T2" fmla="*/ 0 w 5"/>
                <a:gd name="T3" fmla="*/ 0 h 1"/>
                <a:gd name="T4" fmla="*/ 0 w 5"/>
                <a:gd name="T5" fmla="*/ 0 h 1"/>
                <a:gd name="T6" fmla="*/ 0 w 5"/>
                <a:gd name="T7" fmla="*/ 1 h 1"/>
                <a:gd name="T8" fmla="*/ 5 w 5"/>
                <a:gd name="T9" fmla="*/ 1 h 1"/>
                <a:gd name="T10" fmla="*/ 5 w 5"/>
                <a:gd name="T11" fmla="*/ 0 h 1"/>
                <a:gd name="T12" fmla="*/ 5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5" y="0"/>
                  </a:moveTo>
                  <a:cubicBezTo>
                    <a:pt x="0" y="0"/>
                    <a:pt x="0" y="0"/>
                    <a:pt x="0" y="0"/>
                  </a:cubicBezTo>
                  <a:cubicBezTo>
                    <a:pt x="0" y="0"/>
                    <a:pt x="0" y="0"/>
                    <a:pt x="0" y="0"/>
                  </a:cubicBezTo>
                  <a:cubicBezTo>
                    <a:pt x="0" y="1"/>
                    <a:pt x="0" y="1"/>
                    <a:pt x="0" y="1"/>
                  </a:cubicBezTo>
                  <a:cubicBezTo>
                    <a:pt x="5" y="1"/>
                    <a:pt x="5" y="1"/>
                    <a:pt x="5" y="1"/>
                  </a:cubicBezTo>
                  <a:cubicBezTo>
                    <a:pt x="5" y="1"/>
                    <a:pt x="5" y="1"/>
                    <a:pt x="5" y="0"/>
                  </a:cubicBezTo>
                  <a:cubicBezTo>
                    <a:pt x="5" y="0"/>
                    <a:pt x="5" y="0"/>
                    <a:pt x="5" y="0"/>
                  </a:cubicBezTo>
                </a:path>
              </a:pathLst>
            </a:custGeom>
            <a:solidFill>
              <a:srgbClr val="933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Freeform 18"/>
            <p:cNvSpPr>
              <a:spLocks/>
            </p:cNvSpPr>
            <p:nvPr/>
          </p:nvSpPr>
          <p:spPr bwMode="auto">
            <a:xfrm>
              <a:off x="2286" y="2529"/>
              <a:ext cx="74" cy="18"/>
            </a:xfrm>
            <a:custGeom>
              <a:avLst/>
              <a:gdLst>
                <a:gd name="T0" fmla="*/ 4 w 4"/>
                <a:gd name="T1" fmla="*/ 0 h 1"/>
                <a:gd name="T2" fmla="*/ 0 w 4"/>
                <a:gd name="T3" fmla="*/ 0 h 1"/>
                <a:gd name="T4" fmla="*/ 0 w 4"/>
                <a:gd name="T5" fmla="*/ 0 h 1"/>
                <a:gd name="T6" fmla="*/ 0 w 4"/>
                <a:gd name="T7" fmla="*/ 1 h 1"/>
                <a:gd name="T8" fmla="*/ 4 w 4"/>
                <a:gd name="T9" fmla="*/ 1 h 1"/>
                <a:gd name="T10" fmla="*/ 4 w 4"/>
                <a:gd name="T11" fmla="*/ 0 h 1"/>
                <a:gd name="T12" fmla="*/ 4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0" y="0"/>
                    <a:pt x="0" y="0"/>
                    <a:pt x="0" y="0"/>
                  </a:cubicBezTo>
                  <a:cubicBezTo>
                    <a:pt x="0" y="0"/>
                    <a:pt x="0" y="0"/>
                    <a:pt x="0" y="0"/>
                  </a:cubicBezTo>
                  <a:cubicBezTo>
                    <a:pt x="0" y="1"/>
                    <a:pt x="0" y="1"/>
                    <a:pt x="0" y="1"/>
                  </a:cubicBezTo>
                  <a:cubicBezTo>
                    <a:pt x="4" y="1"/>
                    <a:pt x="4" y="1"/>
                    <a:pt x="4" y="1"/>
                  </a:cubicBezTo>
                  <a:cubicBezTo>
                    <a:pt x="4" y="1"/>
                    <a:pt x="4" y="1"/>
                    <a:pt x="4" y="0"/>
                  </a:cubicBezTo>
                  <a:cubicBezTo>
                    <a:pt x="4" y="0"/>
                    <a:pt x="4" y="0"/>
                    <a:pt x="4" y="0"/>
                  </a:cubicBezTo>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Freeform 19"/>
            <p:cNvSpPr>
              <a:spLocks/>
            </p:cNvSpPr>
            <p:nvPr/>
          </p:nvSpPr>
          <p:spPr bwMode="auto">
            <a:xfrm>
              <a:off x="2211" y="2529"/>
              <a:ext cx="75" cy="18"/>
            </a:xfrm>
            <a:custGeom>
              <a:avLst/>
              <a:gdLst>
                <a:gd name="T0" fmla="*/ 4 w 4"/>
                <a:gd name="T1" fmla="*/ 0 h 1"/>
                <a:gd name="T2" fmla="*/ 0 w 4"/>
                <a:gd name="T3" fmla="*/ 0 h 1"/>
                <a:gd name="T4" fmla="*/ 0 w 4"/>
                <a:gd name="T5" fmla="*/ 0 h 1"/>
                <a:gd name="T6" fmla="*/ 0 w 4"/>
                <a:gd name="T7" fmla="*/ 1 h 1"/>
                <a:gd name="T8" fmla="*/ 4 w 4"/>
                <a:gd name="T9" fmla="*/ 1 h 1"/>
                <a:gd name="T10" fmla="*/ 4 w 4"/>
                <a:gd name="T11" fmla="*/ 0 h 1"/>
                <a:gd name="T12" fmla="*/ 4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0"/>
                  </a:moveTo>
                  <a:cubicBezTo>
                    <a:pt x="0" y="0"/>
                    <a:pt x="0" y="0"/>
                    <a:pt x="0" y="0"/>
                  </a:cubicBezTo>
                  <a:cubicBezTo>
                    <a:pt x="0" y="0"/>
                    <a:pt x="0" y="0"/>
                    <a:pt x="0" y="0"/>
                  </a:cubicBezTo>
                  <a:cubicBezTo>
                    <a:pt x="0" y="1"/>
                    <a:pt x="0" y="1"/>
                    <a:pt x="0" y="1"/>
                  </a:cubicBezTo>
                  <a:cubicBezTo>
                    <a:pt x="4" y="1"/>
                    <a:pt x="4" y="1"/>
                    <a:pt x="4" y="1"/>
                  </a:cubicBezTo>
                  <a:cubicBezTo>
                    <a:pt x="4" y="1"/>
                    <a:pt x="4" y="1"/>
                    <a:pt x="4" y="0"/>
                  </a:cubicBezTo>
                  <a:cubicBezTo>
                    <a:pt x="4" y="0"/>
                    <a:pt x="4" y="0"/>
                    <a:pt x="4" y="0"/>
                  </a:cubicBezTo>
                </a:path>
              </a:pathLst>
            </a:custGeom>
            <a:solidFill>
              <a:srgbClr val="933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 name="Freeform 20"/>
            <p:cNvSpPr>
              <a:spLocks/>
            </p:cNvSpPr>
            <p:nvPr/>
          </p:nvSpPr>
          <p:spPr bwMode="auto">
            <a:xfrm>
              <a:off x="2193" y="2029"/>
              <a:ext cx="519" cy="518"/>
            </a:xfrm>
            <a:custGeom>
              <a:avLst/>
              <a:gdLst>
                <a:gd name="T0" fmla="*/ 519 w 519"/>
                <a:gd name="T1" fmla="*/ 74 h 518"/>
                <a:gd name="T2" fmla="*/ 445 w 519"/>
                <a:gd name="T3" fmla="*/ 74 h 518"/>
                <a:gd name="T4" fmla="*/ 445 w 519"/>
                <a:gd name="T5" fmla="*/ 0 h 518"/>
                <a:gd name="T6" fmla="*/ 333 w 519"/>
                <a:gd name="T7" fmla="*/ 111 h 518"/>
                <a:gd name="T8" fmla="*/ 333 w 519"/>
                <a:gd name="T9" fmla="*/ 166 h 518"/>
                <a:gd name="T10" fmla="*/ 0 w 519"/>
                <a:gd name="T11" fmla="*/ 500 h 518"/>
                <a:gd name="T12" fmla="*/ 0 w 519"/>
                <a:gd name="T13" fmla="*/ 518 h 518"/>
                <a:gd name="T14" fmla="*/ 18 w 519"/>
                <a:gd name="T15" fmla="*/ 518 h 518"/>
                <a:gd name="T16" fmla="*/ 370 w 519"/>
                <a:gd name="T17" fmla="*/ 185 h 518"/>
                <a:gd name="T18" fmla="*/ 407 w 519"/>
                <a:gd name="T19" fmla="*/ 185 h 518"/>
                <a:gd name="T20" fmla="*/ 519 w 519"/>
                <a:gd name="T21" fmla="*/ 7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9" h="518">
                  <a:moveTo>
                    <a:pt x="519" y="74"/>
                  </a:moveTo>
                  <a:lnTo>
                    <a:pt x="445" y="74"/>
                  </a:lnTo>
                  <a:lnTo>
                    <a:pt x="445" y="0"/>
                  </a:lnTo>
                  <a:lnTo>
                    <a:pt x="333" y="111"/>
                  </a:lnTo>
                  <a:lnTo>
                    <a:pt x="333" y="166"/>
                  </a:lnTo>
                  <a:lnTo>
                    <a:pt x="0" y="500"/>
                  </a:lnTo>
                  <a:lnTo>
                    <a:pt x="0" y="518"/>
                  </a:lnTo>
                  <a:lnTo>
                    <a:pt x="18" y="518"/>
                  </a:lnTo>
                  <a:lnTo>
                    <a:pt x="370" y="185"/>
                  </a:lnTo>
                  <a:lnTo>
                    <a:pt x="407" y="185"/>
                  </a:lnTo>
                  <a:lnTo>
                    <a:pt x="519" y="74"/>
                  </a:lnTo>
                  <a:close/>
                </a:path>
              </a:pathLst>
            </a:custGeom>
            <a:solidFill>
              <a:srgbClr val="536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 name="Oval 21"/>
            <p:cNvSpPr>
              <a:spLocks noChangeArrowheads="1"/>
            </p:cNvSpPr>
            <p:nvPr/>
          </p:nvSpPr>
          <p:spPr bwMode="auto">
            <a:xfrm>
              <a:off x="989" y="2214"/>
              <a:ext cx="1074" cy="1074"/>
            </a:xfrm>
            <a:prstGeom prst="ellipse">
              <a:avLst/>
            </a:prstGeom>
            <a:solidFill>
              <a:srgbClr val="FFC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 name="Freeform 22"/>
            <p:cNvSpPr>
              <a:spLocks/>
            </p:cNvSpPr>
            <p:nvPr/>
          </p:nvSpPr>
          <p:spPr bwMode="auto">
            <a:xfrm>
              <a:off x="1341" y="2418"/>
              <a:ext cx="370" cy="55"/>
            </a:xfrm>
            <a:custGeom>
              <a:avLst/>
              <a:gdLst>
                <a:gd name="T0" fmla="*/ 15 w 20"/>
                <a:gd name="T1" fmla="*/ 0 h 3"/>
                <a:gd name="T2" fmla="*/ 16 w 20"/>
                <a:gd name="T3" fmla="*/ 3 h 3"/>
                <a:gd name="T4" fmla="*/ 16 w 20"/>
                <a:gd name="T5" fmla="*/ 1 h 3"/>
                <a:gd name="T6" fmla="*/ 17 w 20"/>
                <a:gd name="T7" fmla="*/ 1 h 3"/>
                <a:gd name="T8" fmla="*/ 18 w 20"/>
                <a:gd name="T9" fmla="*/ 1 h 3"/>
                <a:gd name="T10" fmla="*/ 20 w 20"/>
                <a:gd name="T11" fmla="*/ 2 h 3"/>
                <a:gd name="T12" fmla="*/ 17 w 20"/>
                <a:gd name="T13" fmla="*/ 1 h 3"/>
                <a:gd name="T14" fmla="*/ 17 w 20"/>
                <a:gd name="T15" fmla="*/ 1 h 3"/>
                <a:gd name="T16" fmla="*/ 17 w 20"/>
                <a:gd name="T17" fmla="*/ 2 h 3"/>
                <a:gd name="T18" fmla="*/ 15 w 20"/>
                <a:gd name="T19" fmla="*/ 3 h 3"/>
                <a:gd name="T20" fmla="*/ 14 w 20"/>
                <a:gd name="T21" fmla="*/ 1 h 3"/>
                <a:gd name="T22" fmla="*/ 14 w 20"/>
                <a:gd name="T23" fmla="*/ 2 h 3"/>
                <a:gd name="T24" fmla="*/ 12 w 20"/>
                <a:gd name="T25" fmla="*/ 3 h 3"/>
                <a:gd name="T26" fmla="*/ 11 w 20"/>
                <a:gd name="T27" fmla="*/ 1 h 3"/>
                <a:gd name="T28" fmla="*/ 11 w 20"/>
                <a:gd name="T29" fmla="*/ 2 h 3"/>
                <a:gd name="T30" fmla="*/ 10 w 20"/>
                <a:gd name="T31" fmla="*/ 3 h 3"/>
                <a:gd name="T32" fmla="*/ 8 w 20"/>
                <a:gd name="T33" fmla="*/ 1 h 3"/>
                <a:gd name="T34" fmla="*/ 8 w 20"/>
                <a:gd name="T35" fmla="*/ 2 h 3"/>
                <a:gd name="T36" fmla="*/ 7 w 20"/>
                <a:gd name="T37" fmla="*/ 3 h 3"/>
                <a:gd name="T38" fmla="*/ 5 w 20"/>
                <a:gd name="T39" fmla="*/ 1 h 3"/>
                <a:gd name="T40" fmla="*/ 5 w 20"/>
                <a:gd name="T41" fmla="*/ 2 h 3"/>
                <a:gd name="T42" fmla="*/ 4 w 20"/>
                <a:gd name="T43" fmla="*/ 3 h 3"/>
                <a:gd name="T44" fmla="*/ 3 w 20"/>
                <a:gd name="T45" fmla="*/ 1 h 3"/>
                <a:gd name="T46" fmla="*/ 2 w 20"/>
                <a:gd name="T47" fmla="*/ 2 h 3"/>
                <a:gd name="T48" fmla="*/ 0 w 20"/>
                <a:gd name="T49" fmla="*/ 3 h 3"/>
                <a:gd name="T50" fmla="*/ 2 w 20"/>
                <a:gd name="T51" fmla="*/ 2 h 3"/>
                <a:gd name="T52" fmla="*/ 2 w 20"/>
                <a:gd name="T53" fmla="*/ 1 h 3"/>
                <a:gd name="T54" fmla="*/ 3 w 20"/>
                <a:gd name="T55" fmla="*/ 1 h 3"/>
                <a:gd name="T56" fmla="*/ 4 w 20"/>
                <a:gd name="T57" fmla="*/ 3 h 3"/>
                <a:gd name="T58" fmla="*/ 5 w 20"/>
                <a:gd name="T59" fmla="*/ 1 h 3"/>
                <a:gd name="T60" fmla="*/ 6 w 20"/>
                <a:gd name="T61" fmla="*/ 1 h 3"/>
                <a:gd name="T62" fmla="*/ 7 w 20"/>
                <a:gd name="T63" fmla="*/ 3 h 3"/>
                <a:gd name="T64" fmla="*/ 8 w 20"/>
                <a:gd name="T65" fmla="*/ 1 h 3"/>
                <a:gd name="T66" fmla="*/ 9 w 20"/>
                <a:gd name="T67" fmla="*/ 1 h 3"/>
                <a:gd name="T68" fmla="*/ 10 w 20"/>
                <a:gd name="T69" fmla="*/ 3 h 3"/>
                <a:gd name="T70" fmla="*/ 10 w 20"/>
                <a:gd name="T71" fmla="*/ 1 h 3"/>
                <a:gd name="T72" fmla="*/ 12 w 20"/>
                <a:gd name="T73" fmla="*/ 1 h 3"/>
                <a:gd name="T74" fmla="*/ 13 w 20"/>
                <a:gd name="T75" fmla="*/ 3 h 3"/>
                <a:gd name="T76" fmla="*/ 13 w 20"/>
                <a:gd name="T77" fmla="*/ 1 h 3"/>
                <a:gd name="T78" fmla="*/ 14 w 20"/>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3">
                  <a:moveTo>
                    <a:pt x="14" y="0"/>
                  </a:moveTo>
                  <a:cubicBezTo>
                    <a:pt x="15" y="0"/>
                    <a:pt x="15" y="0"/>
                    <a:pt x="15" y="0"/>
                  </a:cubicBezTo>
                  <a:cubicBezTo>
                    <a:pt x="16" y="3"/>
                    <a:pt x="16" y="3"/>
                    <a:pt x="16" y="3"/>
                  </a:cubicBezTo>
                  <a:cubicBezTo>
                    <a:pt x="16" y="3"/>
                    <a:pt x="16" y="3"/>
                    <a:pt x="16" y="3"/>
                  </a:cubicBezTo>
                  <a:cubicBezTo>
                    <a:pt x="16" y="3"/>
                    <a:pt x="16" y="2"/>
                    <a:pt x="16" y="2"/>
                  </a:cubicBezTo>
                  <a:cubicBezTo>
                    <a:pt x="16" y="1"/>
                    <a:pt x="16" y="1"/>
                    <a:pt x="16" y="1"/>
                  </a:cubicBezTo>
                  <a:cubicBezTo>
                    <a:pt x="16" y="1"/>
                    <a:pt x="16" y="0"/>
                    <a:pt x="17" y="0"/>
                  </a:cubicBezTo>
                  <a:cubicBezTo>
                    <a:pt x="17" y="1"/>
                    <a:pt x="17" y="1"/>
                    <a:pt x="17" y="1"/>
                  </a:cubicBezTo>
                  <a:cubicBezTo>
                    <a:pt x="18" y="1"/>
                    <a:pt x="18" y="1"/>
                    <a:pt x="18" y="1"/>
                  </a:cubicBezTo>
                  <a:cubicBezTo>
                    <a:pt x="18" y="1"/>
                    <a:pt x="18" y="1"/>
                    <a:pt x="18" y="1"/>
                  </a:cubicBezTo>
                  <a:cubicBezTo>
                    <a:pt x="20" y="1"/>
                    <a:pt x="20" y="1"/>
                    <a:pt x="20" y="1"/>
                  </a:cubicBezTo>
                  <a:cubicBezTo>
                    <a:pt x="20" y="2"/>
                    <a:pt x="20" y="2"/>
                    <a:pt x="20" y="2"/>
                  </a:cubicBezTo>
                  <a:cubicBezTo>
                    <a:pt x="18" y="2"/>
                    <a:pt x="18" y="2"/>
                    <a:pt x="18" y="2"/>
                  </a:cubicBezTo>
                  <a:cubicBezTo>
                    <a:pt x="17" y="1"/>
                    <a:pt x="17" y="1"/>
                    <a:pt x="17" y="1"/>
                  </a:cubicBezTo>
                  <a:cubicBezTo>
                    <a:pt x="17" y="1"/>
                    <a:pt x="17" y="1"/>
                    <a:pt x="17" y="1"/>
                  </a:cubicBezTo>
                  <a:cubicBezTo>
                    <a:pt x="17" y="1"/>
                    <a:pt x="17" y="1"/>
                    <a:pt x="17" y="1"/>
                  </a:cubicBezTo>
                  <a:cubicBezTo>
                    <a:pt x="17" y="1"/>
                    <a:pt x="17" y="1"/>
                    <a:pt x="17" y="1"/>
                  </a:cubicBezTo>
                  <a:cubicBezTo>
                    <a:pt x="17" y="2"/>
                    <a:pt x="17" y="2"/>
                    <a:pt x="17" y="2"/>
                  </a:cubicBezTo>
                  <a:cubicBezTo>
                    <a:pt x="17" y="3"/>
                    <a:pt x="16" y="3"/>
                    <a:pt x="16" y="3"/>
                  </a:cubicBezTo>
                  <a:cubicBezTo>
                    <a:pt x="15" y="3"/>
                    <a:pt x="15" y="3"/>
                    <a:pt x="15" y="3"/>
                  </a:cubicBezTo>
                  <a:cubicBezTo>
                    <a:pt x="14" y="1"/>
                    <a:pt x="14" y="1"/>
                    <a:pt x="14" y="1"/>
                  </a:cubicBezTo>
                  <a:cubicBezTo>
                    <a:pt x="14" y="1"/>
                    <a:pt x="14" y="1"/>
                    <a:pt x="14" y="1"/>
                  </a:cubicBezTo>
                  <a:cubicBezTo>
                    <a:pt x="14" y="1"/>
                    <a:pt x="14" y="1"/>
                    <a:pt x="14" y="1"/>
                  </a:cubicBezTo>
                  <a:cubicBezTo>
                    <a:pt x="14" y="2"/>
                    <a:pt x="14" y="2"/>
                    <a:pt x="14" y="2"/>
                  </a:cubicBezTo>
                  <a:cubicBezTo>
                    <a:pt x="14" y="3"/>
                    <a:pt x="14" y="3"/>
                    <a:pt x="13" y="3"/>
                  </a:cubicBezTo>
                  <a:cubicBezTo>
                    <a:pt x="12" y="3"/>
                    <a:pt x="12" y="3"/>
                    <a:pt x="12" y="3"/>
                  </a:cubicBezTo>
                  <a:cubicBezTo>
                    <a:pt x="11" y="1"/>
                    <a:pt x="11" y="1"/>
                    <a:pt x="11" y="1"/>
                  </a:cubicBezTo>
                  <a:cubicBezTo>
                    <a:pt x="11" y="1"/>
                    <a:pt x="11" y="1"/>
                    <a:pt x="11" y="1"/>
                  </a:cubicBezTo>
                  <a:cubicBezTo>
                    <a:pt x="11" y="1"/>
                    <a:pt x="11" y="1"/>
                    <a:pt x="11" y="1"/>
                  </a:cubicBezTo>
                  <a:cubicBezTo>
                    <a:pt x="11" y="2"/>
                    <a:pt x="11" y="2"/>
                    <a:pt x="11" y="2"/>
                  </a:cubicBezTo>
                  <a:cubicBezTo>
                    <a:pt x="11" y="3"/>
                    <a:pt x="11" y="3"/>
                    <a:pt x="10" y="3"/>
                  </a:cubicBezTo>
                  <a:cubicBezTo>
                    <a:pt x="10" y="3"/>
                    <a:pt x="10" y="3"/>
                    <a:pt x="10" y="3"/>
                  </a:cubicBezTo>
                  <a:cubicBezTo>
                    <a:pt x="8" y="1"/>
                    <a:pt x="8" y="1"/>
                    <a:pt x="8" y="1"/>
                  </a:cubicBezTo>
                  <a:cubicBezTo>
                    <a:pt x="8" y="1"/>
                    <a:pt x="8" y="1"/>
                    <a:pt x="8" y="1"/>
                  </a:cubicBezTo>
                  <a:cubicBezTo>
                    <a:pt x="8" y="1"/>
                    <a:pt x="8" y="1"/>
                    <a:pt x="8" y="1"/>
                  </a:cubicBezTo>
                  <a:cubicBezTo>
                    <a:pt x="8" y="2"/>
                    <a:pt x="8" y="2"/>
                    <a:pt x="8" y="2"/>
                  </a:cubicBezTo>
                  <a:cubicBezTo>
                    <a:pt x="8" y="3"/>
                    <a:pt x="8" y="3"/>
                    <a:pt x="7" y="3"/>
                  </a:cubicBezTo>
                  <a:cubicBezTo>
                    <a:pt x="7" y="3"/>
                    <a:pt x="7" y="3"/>
                    <a:pt x="7" y="3"/>
                  </a:cubicBezTo>
                  <a:cubicBezTo>
                    <a:pt x="6" y="1"/>
                    <a:pt x="6" y="1"/>
                    <a:pt x="6" y="1"/>
                  </a:cubicBezTo>
                  <a:cubicBezTo>
                    <a:pt x="5" y="1"/>
                    <a:pt x="5" y="1"/>
                    <a:pt x="5" y="1"/>
                  </a:cubicBezTo>
                  <a:cubicBezTo>
                    <a:pt x="5" y="1"/>
                    <a:pt x="5" y="1"/>
                    <a:pt x="5" y="1"/>
                  </a:cubicBezTo>
                  <a:cubicBezTo>
                    <a:pt x="5" y="2"/>
                    <a:pt x="5" y="2"/>
                    <a:pt x="5" y="2"/>
                  </a:cubicBezTo>
                  <a:cubicBezTo>
                    <a:pt x="5" y="3"/>
                    <a:pt x="5" y="3"/>
                    <a:pt x="5" y="3"/>
                  </a:cubicBezTo>
                  <a:cubicBezTo>
                    <a:pt x="4" y="3"/>
                    <a:pt x="4" y="3"/>
                    <a:pt x="4" y="3"/>
                  </a:cubicBezTo>
                  <a:cubicBezTo>
                    <a:pt x="3" y="1"/>
                    <a:pt x="3" y="1"/>
                    <a:pt x="3" y="1"/>
                  </a:cubicBezTo>
                  <a:cubicBezTo>
                    <a:pt x="3" y="1"/>
                    <a:pt x="3" y="1"/>
                    <a:pt x="3" y="1"/>
                  </a:cubicBezTo>
                  <a:cubicBezTo>
                    <a:pt x="2" y="1"/>
                    <a:pt x="2" y="1"/>
                    <a:pt x="2" y="1"/>
                  </a:cubicBezTo>
                  <a:cubicBezTo>
                    <a:pt x="2" y="2"/>
                    <a:pt x="2" y="2"/>
                    <a:pt x="2" y="2"/>
                  </a:cubicBezTo>
                  <a:cubicBezTo>
                    <a:pt x="2" y="2"/>
                    <a:pt x="2" y="3"/>
                    <a:pt x="2" y="3"/>
                  </a:cubicBezTo>
                  <a:cubicBezTo>
                    <a:pt x="0" y="3"/>
                    <a:pt x="0" y="3"/>
                    <a:pt x="0" y="3"/>
                  </a:cubicBezTo>
                  <a:cubicBezTo>
                    <a:pt x="0" y="2"/>
                    <a:pt x="0" y="2"/>
                    <a:pt x="0" y="2"/>
                  </a:cubicBezTo>
                  <a:cubicBezTo>
                    <a:pt x="2" y="2"/>
                    <a:pt x="2" y="2"/>
                    <a:pt x="2" y="2"/>
                  </a:cubicBezTo>
                  <a:cubicBezTo>
                    <a:pt x="2" y="2"/>
                    <a:pt x="2" y="2"/>
                    <a:pt x="2" y="2"/>
                  </a:cubicBezTo>
                  <a:cubicBezTo>
                    <a:pt x="2" y="1"/>
                    <a:pt x="2" y="1"/>
                    <a:pt x="2" y="1"/>
                  </a:cubicBezTo>
                  <a:cubicBezTo>
                    <a:pt x="2" y="1"/>
                    <a:pt x="2" y="0"/>
                    <a:pt x="2" y="0"/>
                  </a:cubicBezTo>
                  <a:cubicBezTo>
                    <a:pt x="3" y="1"/>
                    <a:pt x="3" y="1"/>
                    <a:pt x="3" y="1"/>
                  </a:cubicBezTo>
                  <a:cubicBezTo>
                    <a:pt x="4" y="3"/>
                    <a:pt x="4" y="3"/>
                    <a:pt x="4" y="3"/>
                  </a:cubicBezTo>
                  <a:cubicBezTo>
                    <a:pt x="4" y="3"/>
                    <a:pt x="4" y="3"/>
                    <a:pt x="4" y="3"/>
                  </a:cubicBezTo>
                  <a:cubicBezTo>
                    <a:pt x="5" y="3"/>
                    <a:pt x="5" y="3"/>
                    <a:pt x="5" y="2"/>
                  </a:cubicBezTo>
                  <a:cubicBezTo>
                    <a:pt x="5" y="1"/>
                    <a:pt x="5" y="1"/>
                    <a:pt x="5" y="1"/>
                  </a:cubicBezTo>
                  <a:cubicBezTo>
                    <a:pt x="5" y="1"/>
                    <a:pt x="5" y="0"/>
                    <a:pt x="5" y="0"/>
                  </a:cubicBezTo>
                  <a:cubicBezTo>
                    <a:pt x="6" y="1"/>
                    <a:pt x="6" y="1"/>
                    <a:pt x="6" y="1"/>
                  </a:cubicBezTo>
                  <a:cubicBezTo>
                    <a:pt x="7" y="3"/>
                    <a:pt x="7" y="3"/>
                    <a:pt x="7" y="3"/>
                  </a:cubicBezTo>
                  <a:cubicBezTo>
                    <a:pt x="7" y="3"/>
                    <a:pt x="7" y="3"/>
                    <a:pt x="7" y="3"/>
                  </a:cubicBezTo>
                  <a:cubicBezTo>
                    <a:pt x="7" y="3"/>
                    <a:pt x="8" y="3"/>
                    <a:pt x="8" y="2"/>
                  </a:cubicBezTo>
                  <a:cubicBezTo>
                    <a:pt x="8" y="1"/>
                    <a:pt x="8" y="1"/>
                    <a:pt x="8" y="1"/>
                  </a:cubicBezTo>
                  <a:cubicBezTo>
                    <a:pt x="8" y="1"/>
                    <a:pt x="8" y="0"/>
                    <a:pt x="8" y="0"/>
                  </a:cubicBezTo>
                  <a:cubicBezTo>
                    <a:pt x="9" y="1"/>
                    <a:pt x="9" y="1"/>
                    <a:pt x="9" y="1"/>
                  </a:cubicBezTo>
                  <a:cubicBezTo>
                    <a:pt x="10" y="3"/>
                    <a:pt x="10" y="3"/>
                    <a:pt x="10" y="3"/>
                  </a:cubicBezTo>
                  <a:cubicBezTo>
                    <a:pt x="10" y="3"/>
                    <a:pt x="10" y="3"/>
                    <a:pt x="10" y="3"/>
                  </a:cubicBezTo>
                  <a:cubicBezTo>
                    <a:pt x="10" y="3"/>
                    <a:pt x="10" y="3"/>
                    <a:pt x="10" y="2"/>
                  </a:cubicBezTo>
                  <a:cubicBezTo>
                    <a:pt x="10" y="1"/>
                    <a:pt x="10" y="1"/>
                    <a:pt x="10" y="1"/>
                  </a:cubicBezTo>
                  <a:cubicBezTo>
                    <a:pt x="10" y="1"/>
                    <a:pt x="11" y="0"/>
                    <a:pt x="11" y="0"/>
                  </a:cubicBezTo>
                  <a:cubicBezTo>
                    <a:pt x="12" y="1"/>
                    <a:pt x="12" y="1"/>
                    <a:pt x="12" y="1"/>
                  </a:cubicBezTo>
                  <a:cubicBezTo>
                    <a:pt x="13" y="3"/>
                    <a:pt x="13" y="3"/>
                    <a:pt x="13" y="3"/>
                  </a:cubicBezTo>
                  <a:cubicBezTo>
                    <a:pt x="13" y="3"/>
                    <a:pt x="13" y="3"/>
                    <a:pt x="13" y="3"/>
                  </a:cubicBezTo>
                  <a:cubicBezTo>
                    <a:pt x="13" y="3"/>
                    <a:pt x="13" y="3"/>
                    <a:pt x="13" y="2"/>
                  </a:cubicBezTo>
                  <a:cubicBezTo>
                    <a:pt x="13" y="1"/>
                    <a:pt x="13" y="1"/>
                    <a:pt x="13" y="1"/>
                  </a:cubicBezTo>
                  <a:cubicBezTo>
                    <a:pt x="13" y="1"/>
                    <a:pt x="14" y="0"/>
                    <a:pt x="14" y="0"/>
                  </a:cubicBezTo>
                  <a:cubicBezTo>
                    <a:pt x="14" y="0"/>
                    <a:pt x="14" y="0"/>
                    <a:pt x="14" y="0"/>
                  </a:cubicBezTo>
                </a:path>
              </a:pathLst>
            </a:custGeom>
            <a:solidFill>
              <a:srgbClr val="415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Rectangle 23"/>
            <p:cNvSpPr>
              <a:spLocks noChangeArrowheads="1"/>
            </p:cNvSpPr>
            <p:nvPr/>
          </p:nvSpPr>
          <p:spPr bwMode="auto">
            <a:xfrm>
              <a:off x="1507" y="1288"/>
              <a:ext cx="19" cy="778"/>
            </a:xfrm>
            <a:prstGeom prst="rect">
              <a:avLst/>
            </a:prstGeom>
            <a:solidFill>
              <a:srgbClr val="2F55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 name="Rectangle 24"/>
            <p:cNvSpPr>
              <a:spLocks noChangeArrowheads="1"/>
            </p:cNvSpPr>
            <p:nvPr/>
          </p:nvSpPr>
          <p:spPr bwMode="auto">
            <a:xfrm>
              <a:off x="1470" y="2325"/>
              <a:ext cx="1" cy="1"/>
            </a:xfrm>
            <a:prstGeom prst="rect">
              <a:avLst/>
            </a:prstGeom>
            <a:solidFill>
              <a:srgbClr val="F87D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 name="Freeform 25"/>
            <p:cNvSpPr>
              <a:spLocks/>
            </p:cNvSpPr>
            <p:nvPr/>
          </p:nvSpPr>
          <p:spPr bwMode="auto">
            <a:xfrm>
              <a:off x="1470" y="232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26"/>
            <p:cNvSpPr>
              <a:spLocks/>
            </p:cNvSpPr>
            <p:nvPr/>
          </p:nvSpPr>
          <p:spPr bwMode="auto">
            <a:xfrm>
              <a:off x="989" y="1973"/>
              <a:ext cx="1056" cy="704"/>
            </a:xfrm>
            <a:custGeom>
              <a:avLst/>
              <a:gdLst>
                <a:gd name="T0" fmla="*/ 41 w 57"/>
                <a:gd name="T1" fmla="*/ 6 h 38"/>
                <a:gd name="T2" fmla="*/ 40 w 57"/>
                <a:gd name="T3" fmla="*/ 0 h 38"/>
                <a:gd name="T4" fmla="*/ 29 w 57"/>
                <a:gd name="T5" fmla="*/ 0 h 38"/>
                <a:gd name="T6" fmla="*/ 29 w 57"/>
                <a:gd name="T7" fmla="*/ 0 h 38"/>
                <a:gd name="T8" fmla="*/ 29 w 57"/>
                <a:gd name="T9" fmla="*/ 0 h 38"/>
                <a:gd name="T10" fmla="*/ 17 w 57"/>
                <a:gd name="T11" fmla="*/ 0 h 38"/>
                <a:gd name="T12" fmla="*/ 17 w 57"/>
                <a:gd name="T13" fmla="*/ 6 h 38"/>
                <a:gd name="T14" fmla="*/ 9 w 57"/>
                <a:gd name="T15" fmla="*/ 19 h 38"/>
                <a:gd name="T16" fmla="*/ 0 w 57"/>
                <a:gd name="T17" fmla="*/ 38 h 38"/>
                <a:gd name="T18" fmla="*/ 57 w 57"/>
                <a:gd name="T19" fmla="*/ 38 h 38"/>
                <a:gd name="T20" fmla="*/ 49 w 57"/>
                <a:gd name="T21" fmla="*/ 19 h 38"/>
                <a:gd name="T22" fmla="*/ 41 w 57"/>
                <a:gd name="T2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38">
                  <a:moveTo>
                    <a:pt x="41" y="6"/>
                  </a:moveTo>
                  <a:cubicBezTo>
                    <a:pt x="40" y="2"/>
                    <a:pt x="40" y="0"/>
                    <a:pt x="40" y="0"/>
                  </a:cubicBezTo>
                  <a:cubicBezTo>
                    <a:pt x="29" y="0"/>
                    <a:pt x="29" y="0"/>
                    <a:pt x="29" y="0"/>
                  </a:cubicBezTo>
                  <a:cubicBezTo>
                    <a:pt x="29" y="0"/>
                    <a:pt x="29" y="0"/>
                    <a:pt x="29" y="0"/>
                  </a:cubicBezTo>
                  <a:cubicBezTo>
                    <a:pt x="29" y="0"/>
                    <a:pt x="29" y="0"/>
                    <a:pt x="29" y="0"/>
                  </a:cubicBezTo>
                  <a:cubicBezTo>
                    <a:pt x="17" y="0"/>
                    <a:pt x="17" y="0"/>
                    <a:pt x="17" y="0"/>
                  </a:cubicBezTo>
                  <a:cubicBezTo>
                    <a:pt x="17" y="0"/>
                    <a:pt x="17" y="3"/>
                    <a:pt x="17" y="6"/>
                  </a:cubicBezTo>
                  <a:cubicBezTo>
                    <a:pt x="15" y="11"/>
                    <a:pt x="12" y="15"/>
                    <a:pt x="9" y="19"/>
                  </a:cubicBezTo>
                  <a:cubicBezTo>
                    <a:pt x="3" y="24"/>
                    <a:pt x="0" y="30"/>
                    <a:pt x="0" y="38"/>
                  </a:cubicBezTo>
                  <a:cubicBezTo>
                    <a:pt x="57" y="38"/>
                    <a:pt x="57" y="38"/>
                    <a:pt x="57" y="38"/>
                  </a:cubicBezTo>
                  <a:cubicBezTo>
                    <a:pt x="57" y="30"/>
                    <a:pt x="54" y="24"/>
                    <a:pt x="49" y="19"/>
                  </a:cubicBezTo>
                  <a:cubicBezTo>
                    <a:pt x="45" y="15"/>
                    <a:pt x="42" y="11"/>
                    <a:pt x="41" y="6"/>
                  </a:cubicBezTo>
                </a:path>
              </a:pathLst>
            </a:custGeom>
            <a:solidFill>
              <a:srgbClr val="FFC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 name="Freeform 27"/>
            <p:cNvSpPr>
              <a:spLocks/>
            </p:cNvSpPr>
            <p:nvPr/>
          </p:nvSpPr>
          <p:spPr bwMode="auto">
            <a:xfrm>
              <a:off x="1526" y="1955"/>
              <a:ext cx="148" cy="629"/>
            </a:xfrm>
            <a:custGeom>
              <a:avLst/>
              <a:gdLst>
                <a:gd name="T0" fmla="*/ 130 w 148"/>
                <a:gd name="T1" fmla="*/ 629 h 629"/>
                <a:gd name="T2" fmla="*/ 148 w 148"/>
                <a:gd name="T3" fmla="*/ 611 h 629"/>
                <a:gd name="T4" fmla="*/ 18 w 148"/>
                <a:gd name="T5" fmla="*/ 0 h 629"/>
                <a:gd name="T6" fmla="*/ 18 w 148"/>
                <a:gd name="T7" fmla="*/ 0 h 629"/>
                <a:gd name="T8" fmla="*/ 0 w 148"/>
                <a:gd name="T9" fmla="*/ 18 h 629"/>
                <a:gd name="T10" fmla="*/ 130 w 148"/>
                <a:gd name="T11" fmla="*/ 629 h 629"/>
                <a:gd name="T12" fmla="*/ 130 w 148"/>
                <a:gd name="T13" fmla="*/ 629 h 629"/>
              </a:gdLst>
              <a:ahLst/>
              <a:cxnLst>
                <a:cxn ang="0">
                  <a:pos x="T0" y="T1"/>
                </a:cxn>
                <a:cxn ang="0">
                  <a:pos x="T2" y="T3"/>
                </a:cxn>
                <a:cxn ang="0">
                  <a:pos x="T4" y="T5"/>
                </a:cxn>
                <a:cxn ang="0">
                  <a:pos x="T6" y="T7"/>
                </a:cxn>
                <a:cxn ang="0">
                  <a:pos x="T8" y="T9"/>
                </a:cxn>
                <a:cxn ang="0">
                  <a:pos x="T10" y="T11"/>
                </a:cxn>
                <a:cxn ang="0">
                  <a:pos x="T12" y="T13"/>
                </a:cxn>
              </a:cxnLst>
              <a:rect l="0" t="0" r="r" b="b"/>
              <a:pathLst>
                <a:path w="148" h="629">
                  <a:moveTo>
                    <a:pt x="130" y="629"/>
                  </a:moveTo>
                  <a:lnTo>
                    <a:pt x="148" y="611"/>
                  </a:lnTo>
                  <a:lnTo>
                    <a:pt x="18" y="0"/>
                  </a:lnTo>
                  <a:lnTo>
                    <a:pt x="18" y="0"/>
                  </a:lnTo>
                  <a:lnTo>
                    <a:pt x="0" y="18"/>
                  </a:lnTo>
                  <a:lnTo>
                    <a:pt x="130" y="629"/>
                  </a:lnTo>
                  <a:lnTo>
                    <a:pt x="130" y="629"/>
                  </a:lnTo>
                  <a:close/>
                </a:path>
              </a:pathLst>
            </a:custGeom>
            <a:solidFill>
              <a:srgbClr val="2D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Freeform 28"/>
            <p:cNvSpPr>
              <a:spLocks/>
            </p:cNvSpPr>
            <p:nvPr/>
          </p:nvSpPr>
          <p:spPr bwMode="auto">
            <a:xfrm>
              <a:off x="1526" y="1955"/>
              <a:ext cx="148" cy="629"/>
            </a:xfrm>
            <a:custGeom>
              <a:avLst/>
              <a:gdLst>
                <a:gd name="T0" fmla="*/ 130 w 148"/>
                <a:gd name="T1" fmla="*/ 629 h 629"/>
                <a:gd name="T2" fmla="*/ 148 w 148"/>
                <a:gd name="T3" fmla="*/ 611 h 629"/>
                <a:gd name="T4" fmla="*/ 18 w 148"/>
                <a:gd name="T5" fmla="*/ 0 h 629"/>
                <a:gd name="T6" fmla="*/ 18 w 148"/>
                <a:gd name="T7" fmla="*/ 0 h 629"/>
                <a:gd name="T8" fmla="*/ 0 w 148"/>
                <a:gd name="T9" fmla="*/ 18 h 629"/>
                <a:gd name="T10" fmla="*/ 130 w 148"/>
                <a:gd name="T11" fmla="*/ 629 h 629"/>
                <a:gd name="T12" fmla="*/ 130 w 148"/>
                <a:gd name="T13" fmla="*/ 629 h 629"/>
              </a:gdLst>
              <a:ahLst/>
              <a:cxnLst>
                <a:cxn ang="0">
                  <a:pos x="T0" y="T1"/>
                </a:cxn>
                <a:cxn ang="0">
                  <a:pos x="T2" y="T3"/>
                </a:cxn>
                <a:cxn ang="0">
                  <a:pos x="T4" y="T5"/>
                </a:cxn>
                <a:cxn ang="0">
                  <a:pos x="T6" y="T7"/>
                </a:cxn>
                <a:cxn ang="0">
                  <a:pos x="T8" y="T9"/>
                </a:cxn>
                <a:cxn ang="0">
                  <a:pos x="T10" y="T11"/>
                </a:cxn>
                <a:cxn ang="0">
                  <a:pos x="T12" y="T13"/>
                </a:cxn>
              </a:cxnLst>
              <a:rect l="0" t="0" r="r" b="b"/>
              <a:pathLst>
                <a:path w="148" h="629">
                  <a:moveTo>
                    <a:pt x="130" y="629"/>
                  </a:moveTo>
                  <a:lnTo>
                    <a:pt x="148" y="611"/>
                  </a:lnTo>
                  <a:lnTo>
                    <a:pt x="18" y="0"/>
                  </a:lnTo>
                  <a:lnTo>
                    <a:pt x="18" y="0"/>
                  </a:lnTo>
                  <a:lnTo>
                    <a:pt x="0" y="18"/>
                  </a:lnTo>
                  <a:lnTo>
                    <a:pt x="130" y="629"/>
                  </a:lnTo>
                  <a:lnTo>
                    <a:pt x="130" y="6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29"/>
            <p:cNvSpPr>
              <a:spLocks/>
            </p:cNvSpPr>
            <p:nvPr/>
          </p:nvSpPr>
          <p:spPr bwMode="auto">
            <a:xfrm>
              <a:off x="1378" y="1955"/>
              <a:ext cx="129" cy="629"/>
            </a:xfrm>
            <a:custGeom>
              <a:avLst/>
              <a:gdLst>
                <a:gd name="T0" fmla="*/ 0 w 129"/>
                <a:gd name="T1" fmla="*/ 629 h 629"/>
                <a:gd name="T2" fmla="*/ 0 w 129"/>
                <a:gd name="T3" fmla="*/ 629 h 629"/>
                <a:gd name="T4" fmla="*/ 129 w 129"/>
                <a:gd name="T5" fmla="*/ 18 h 629"/>
                <a:gd name="T6" fmla="*/ 129 w 129"/>
                <a:gd name="T7" fmla="*/ 0 h 629"/>
                <a:gd name="T8" fmla="*/ 111 w 129"/>
                <a:gd name="T9" fmla="*/ 0 h 629"/>
                <a:gd name="T10" fmla="*/ 0 w 129"/>
                <a:gd name="T11" fmla="*/ 611 h 629"/>
                <a:gd name="T12" fmla="*/ 0 w 129"/>
                <a:gd name="T13" fmla="*/ 629 h 629"/>
              </a:gdLst>
              <a:ahLst/>
              <a:cxnLst>
                <a:cxn ang="0">
                  <a:pos x="T0" y="T1"/>
                </a:cxn>
                <a:cxn ang="0">
                  <a:pos x="T2" y="T3"/>
                </a:cxn>
                <a:cxn ang="0">
                  <a:pos x="T4" y="T5"/>
                </a:cxn>
                <a:cxn ang="0">
                  <a:pos x="T6" y="T7"/>
                </a:cxn>
                <a:cxn ang="0">
                  <a:pos x="T8" y="T9"/>
                </a:cxn>
                <a:cxn ang="0">
                  <a:pos x="T10" y="T11"/>
                </a:cxn>
                <a:cxn ang="0">
                  <a:pos x="T12" y="T13"/>
                </a:cxn>
              </a:cxnLst>
              <a:rect l="0" t="0" r="r" b="b"/>
              <a:pathLst>
                <a:path w="129" h="629">
                  <a:moveTo>
                    <a:pt x="0" y="629"/>
                  </a:moveTo>
                  <a:lnTo>
                    <a:pt x="0" y="629"/>
                  </a:lnTo>
                  <a:lnTo>
                    <a:pt x="129" y="18"/>
                  </a:lnTo>
                  <a:lnTo>
                    <a:pt x="129" y="0"/>
                  </a:lnTo>
                  <a:lnTo>
                    <a:pt x="111" y="0"/>
                  </a:lnTo>
                  <a:lnTo>
                    <a:pt x="0" y="611"/>
                  </a:lnTo>
                  <a:lnTo>
                    <a:pt x="0" y="629"/>
                  </a:lnTo>
                  <a:close/>
                </a:path>
              </a:pathLst>
            </a:custGeom>
            <a:solidFill>
              <a:srgbClr val="2D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30"/>
            <p:cNvSpPr>
              <a:spLocks/>
            </p:cNvSpPr>
            <p:nvPr/>
          </p:nvSpPr>
          <p:spPr bwMode="auto">
            <a:xfrm>
              <a:off x="1378" y="1955"/>
              <a:ext cx="129" cy="629"/>
            </a:xfrm>
            <a:custGeom>
              <a:avLst/>
              <a:gdLst>
                <a:gd name="T0" fmla="*/ 0 w 129"/>
                <a:gd name="T1" fmla="*/ 629 h 629"/>
                <a:gd name="T2" fmla="*/ 0 w 129"/>
                <a:gd name="T3" fmla="*/ 629 h 629"/>
                <a:gd name="T4" fmla="*/ 129 w 129"/>
                <a:gd name="T5" fmla="*/ 18 h 629"/>
                <a:gd name="T6" fmla="*/ 129 w 129"/>
                <a:gd name="T7" fmla="*/ 0 h 629"/>
                <a:gd name="T8" fmla="*/ 111 w 129"/>
                <a:gd name="T9" fmla="*/ 0 h 629"/>
                <a:gd name="T10" fmla="*/ 0 w 129"/>
                <a:gd name="T11" fmla="*/ 611 h 629"/>
                <a:gd name="T12" fmla="*/ 0 w 129"/>
                <a:gd name="T13" fmla="*/ 629 h 629"/>
              </a:gdLst>
              <a:ahLst/>
              <a:cxnLst>
                <a:cxn ang="0">
                  <a:pos x="T0" y="T1"/>
                </a:cxn>
                <a:cxn ang="0">
                  <a:pos x="T2" y="T3"/>
                </a:cxn>
                <a:cxn ang="0">
                  <a:pos x="T4" y="T5"/>
                </a:cxn>
                <a:cxn ang="0">
                  <a:pos x="T6" y="T7"/>
                </a:cxn>
                <a:cxn ang="0">
                  <a:pos x="T8" y="T9"/>
                </a:cxn>
                <a:cxn ang="0">
                  <a:pos x="T10" y="T11"/>
                </a:cxn>
                <a:cxn ang="0">
                  <a:pos x="T12" y="T13"/>
                </a:cxn>
              </a:cxnLst>
              <a:rect l="0" t="0" r="r" b="b"/>
              <a:pathLst>
                <a:path w="129" h="629">
                  <a:moveTo>
                    <a:pt x="0" y="629"/>
                  </a:moveTo>
                  <a:lnTo>
                    <a:pt x="0" y="629"/>
                  </a:lnTo>
                  <a:lnTo>
                    <a:pt x="129" y="18"/>
                  </a:lnTo>
                  <a:lnTo>
                    <a:pt x="129" y="0"/>
                  </a:lnTo>
                  <a:lnTo>
                    <a:pt x="111" y="0"/>
                  </a:lnTo>
                  <a:lnTo>
                    <a:pt x="0" y="611"/>
                  </a:lnTo>
                  <a:lnTo>
                    <a:pt x="0" y="6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31"/>
            <p:cNvSpPr>
              <a:spLocks/>
            </p:cNvSpPr>
            <p:nvPr/>
          </p:nvSpPr>
          <p:spPr bwMode="auto">
            <a:xfrm>
              <a:off x="1415" y="1621"/>
              <a:ext cx="204" cy="93"/>
            </a:xfrm>
            <a:custGeom>
              <a:avLst/>
              <a:gdLst>
                <a:gd name="T0" fmla="*/ 0 w 11"/>
                <a:gd name="T1" fmla="*/ 2 h 5"/>
                <a:gd name="T2" fmla="*/ 3 w 11"/>
                <a:gd name="T3" fmla="*/ 0 h 5"/>
                <a:gd name="T4" fmla="*/ 8 w 11"/>
                <a:gd name="T5" fmla="*/ 0 h 5"/>
                <a:gd name="T6" fmla="*/ 11 w 11"/>
                <a:gd name="T7" fmla="*/ 2 h 5"/>
                <a:gd name="T8" fmla="*/ 8 w 11"/>
                <a:gd name="T9" fmla="*/ 5 h 5"/>
                <a:gd name="T10" fmla="*/ 3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cubicBezTo>
                    <a:pt x="0" y="1"/>
                    <a:pt x="1" y="0"/>
                    <a:pt x="3" y="0"/>
                  </a:cubicBezTo>
                  <a:cubicBezTo>
                    <a:pt x="8" y="0"/>
                    <a:pt x="8" y="0"/>
                    <a:pt x="8" y="0"/>
                  </a:cubicBezTo>
                  <a:cubicBezTo>
                    <a:pt x="10" y="0"/>
                    <a:pt x="11" y="1"/>
                    <a:pt x="11" y="2"/>
                  </a:cubicBezTo>
                  <a:cubicBezTo>
                    <a:pt x="11" y="4"/>
                    <a:pt x="10" y="5"/>
                    <a:pt x="8" y="5"/>
                  </a:cubicBezTo>
                  <a:cubicBezTo>
                    <a:pt x="3" y="5"/>
                    <a:pt x="3" y="5"/>
                    <a:pt x="3" y="5"/>
                  </a:cubicBezTo>
                  <a:cubicBezTo>
                    <a:pt x="1" y="5"/>
                    <a:pt x="0" y="4"/>
                    <a:pt x="0" y="2"/>
                  </a:cubicBezTo>
                  <a:close/>
                </a:path>
              </a:pathLst>
            </a:custGeom>
            <a:solidFill>
              <a:srgbClr val="2F5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32"/>
            <p:cNvSpPr>
              <a:spLocks/>
            </p:cNvSpPr>
            <p:nvPr/>
          </p:nvSpPr>
          <p:spPr bwMode="auto">
            <a:xfrm>
              <a:off x="1285" y="1658"/>
              <a:ext cx="463" cy="371"/>
            </a:xfrm>
            <a:custGeom>
              <a:avLst/>
              <a:gdLst>
                <a:gd name="T0" fmla="*/ 0 w 25"/>
                <a:gd name="T1" fmla="*/ 1 h 20"/>
                <a:gd name="T2" fmla="*/ 1 w 25"/>
                <a:gd name="T3" fmla="*/ 0 h 20"/>
                <a:gd name="T4" fmla="*/ 24 w 25"/>
                <a:gd name="T5" fmla="*/ 0 h 20"/>
                <a:gd name="T6" fmla="*/ 25 w 25"/>
                <a:gd name="T7" fmla="*/ 1 h 20"/>
                <a:gd name="T8" fmla="*/ 25 w 25"/>
                <a:gd name="T9" fmla="*/ 19 h 20"/>
                <a:gd name="T10" fmla="*/ 24 w 25"/>
                <a:gd name="T11" fmla="*/ 20 h 20"/>
                <a:gd name="T12" fmla="*/ 1 w 25"/>
                <a:gd name="T13" fmla="*/ 20 h 20"/>
                <a:gd name="T14" fmla="*/ 0 w 25"/>
                <a:gd name="T15" fmla="*/ 19 h 20"/>
                <a:gd name="T16" fmla="*/ 0 w 2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0" y="1"/>
                  </a:moveTo>
                  <a:cubicBezTo>
                    <a:pt x="0" y="1"/>
                    <a:pt x="1" y="0"/>
                    <a:pt x="1" y="0"/>
                  </a:cubicBezTo>
                  <a:cubicBezTo>
                    <a:pt x="24" y="0"/>
                    <a:pt x="24" y="0"/>
                    <a:pt x="24" y="0"/>
                  </a:cubicBezTo>
                  <a:cubicBezTo>
                    <a:pt x="25" y="0"/>
                    <a:pt x="25" y="1"/>
                    <a:pt x="25" y="1"/>
                  </a:cubicBezTo>
                  <a:cubicBezTo>
                    <a:pt x="25" y="19"/>
                    <a:pt x="25" y="19"/>
                    <a:pt x="25" y="19"/>
                  </a:cubicBezTo>
                  <a:cubicBezTo>
                    <a:pt x="25" y="19"/>
                    <a:pt x="25" y="20"/>
                    <a:pt x="24" y="20"/>
                  </a:cubicBezTo>
                  <a:cubicBezTo>
                    <a:pt x="1" y="20"/>
                    <a:pt x="1" y="20"/>
                    <a:pt x="1" y="20"/>
                  </a:cubicBezTo>
                  <a:cubicBezTo>
                    <a:pt x="1" y="20"/>
                    <a:pt x="0" y="19"/>
                    <a:pt x="0" y="19"/>
                  </a:cubicBezTo>
                  <a:lnTo>
                    <a:pt x="0" y="1"/>
                  </a:lnTo>
                  <a:close/>
                </a:path>
              </a:pathLst>
            </a:custGeom>
            <a:solidFill>
              <a:srgbClr val="2F5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Rectangle 33"/>
            <p:cNvSpPr>
              <a:spLocks noChangeArrowheads="1"/>
            </p:cNvSpPr>
            <p:nvPr/>
          </p:nvSpPr>
          <p:spPr bwMode="auto">
            <a:xfrm>
              <a:off x="1285" y="1918"/>
              <a:ext cx="463" cy="37"/>
            </a:xfrm>
            <a:prstGeom prst="rect">
              <a:avLst/>
            </a:prstGeom>
            <a:solidFill>
              <a:srgbClr val="5977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Rectangle 34"/>
            <p:cNvSpPr>
              <a:spLocks noChangeArrowheads="1"/>
            </p:cNvSpPr>
            <p:nvPr/>
          </p:nvSpPr>
          <p:spPr bwMode="auto">
            <a:xfrm>
              <a:off x="1285" y="1881"/>
              <a:ext cx="463" cy="18"/>
            </a:xfrm>
            <a:prstGeom prst="rect">
              <a:avLst/>
            </a:prstGeom>
            <a:solidFill>
              <a:srgbClr val="5977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Rectangle 35"/>
            <p:cNvSpPr>
              <a:spLocks noChangeArrowheads="1"/>
            </p:cNvSpPr>
            <p:nvPr/>
          </p:nvSpPr>
          <p:spPr bwMode="auto">
            <a:xfrm>
              <a:off x="1285" y="1825"/>
              <a:ext cx="463" cy="37"/>
            </a:xfrm>
            <a:prstGeom prst="rect">
              <a:avLst/>
            </a:prstGeom>
            <a:solidFill>
              <a:srgbClr val="5977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6" name="Rectangle 36"/>
            <p:cNvSpPr>
              <a:spLocks noChangeArrowheads="1"/>
            </p:cNvSpPr>
            <p:nvPr/>
          </p:nvSpPr>
          <p:spPr bwMode="auto">
            <a:xfrm>
              <a:off x="1285" y="1769"/>
              <a:ext cx="463" cy="38"/>
            </a:xfrm>
            <a:prstGeom prst="rect">
              <a:avLst/>
            </a:prstGeom>
            <a:solidFill>
              <a:srgbClr val="5977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7" name="Rectangle 37"/>
            <p:cNvSpPr>
              <a:spLocks noChangeArrowheads="1"/>
            </p:cNvSpPr>
            <p:nvPr/>
          </p:nvSpPr>
          <p:spPr bwMode="auto">
            <a:xfrm>
              <a:off x="1285" y="1732"/>
              <a:ext cx="463" cy="19"/>
            </a:xfrm>
            <a:prstGeom prst="rect">
              <a:avLst/>
            </a:prstGeom>
            <a:solidFill>
              <a:srgbClr val="5977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8" name="Oval 38"/>
            <p:cNvSpPr>
              <a:spLocks noChangeArrowheads="1"/>
            </p:cNvSpPr>
            <p:nvPr/>
          </p:nvSpPr>
          <p:spPr bwMode="auto">
            <a:xfrm>
              <a:off x="1044" y="2269"/>
              <a:ext cx="945" cy="963"/>
            </a:xfrm>
            <a:prstGeom prst="ellipse">
              <a:avLst/>
            </a:pr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9" name="Oval 39"/>
            <p:cNvSpPr>
              <a:spLocks noChangeArrowheads="1"/>
            </p:cNvSpPr>
            <p:nvPr/>
          </p:nvSpPr>
          <p:spPr bwMode="auto">
            <a:xfrm>
              <a:off x="1118" y="2344"/>
              <a:ext cx="815" cy="814"/>
            </a:xfrm>
            <a:prstGeom prst="ellipse">
              <a:avLst/>
            </a:prstGeom>
            <a:solidFill>
              <a:srgbClr val="E29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0" name="Oval 40"/>
            <p:cNvSpPr>
              <a:spLocks noChangeArrowheads="1"/>
            </p:cNvSpPr>
            <p:nvPr/>
          </p:nvSpPr>
          <p:spPr bwMode="auto">
            <a:xfrm>
              <a:off x="1137" y="2362"/>
              <a:ext cx="796" cy="778"/>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1" name="Freeform 41"/>
            <p:cNvSpPr>
              <a:spLocks noEditPoints="1"/>
            </p:cNvSpPr>
            <p:nvPr/>
          </p:nvSpPr>
          <p:spPr bwMode="auto">
            <a:xfrm>
              <a:off x="1304" y="2399"/>
              <a:ext cx="426" cy="722"/>
            </a:xfrm>
            <a:custGeom>
              <a:avLst/>
              <a:gdLst>
                <a:gd name="T0" fmla="*/ 10 w 23"/>
                <a:gd name="T1" fmla="*/ 35 h 39"/>
                <a:gd name="T2" fmla="*/ 0 w 23"/>
                <a:gd name="T3" fmla="*/ 30 h 39"/>
                <a:gd name="T4" fmla="*/ 2 w 23"/>
                <a:gd name="T5" fmla="*/ 27 h 39"/>
                <a:gd name="T6" fmla="*/ 10 w 23"/>
                <a:gd name="T7" fmla="*/ 31 h 39"/>
                <a:gd name="T8" fmla="*/ 10 w 23"/>
                <a:gd name="T9" fmla="*/ 20 h 39"/>
                <a:gd name="T10" fmla="*/ 1 w 23"/>
                <a:gd name="T11" fmla="*/ 12 h 39"/>
                <a:gd name="T12" fmla="*/ 10 w 23"/>
                <a:gd name="T13" fmla="*/ 4 h 39"/>
                <a:gd name="T14" fmla="*/ 10 w 23"/>
                <a:gd name="T15" fmla="*/ 0 h 39"/>
                <a:gd name="T16" fmla="*/ 13 w 23"/>
                <a:gd name="T17" fmla="*/ 0 h 39"/>
                <a:gd name="T18" fmla="*/ 13 w 23"/>
                <a:gd name="T19" fmla="*/ 4 h 39"/>
                <a:gd name="T20" fmla="*/ 22 w 23"/>
                <a:gd name="T21" fmla="*/ 8 h 39"/>
                <a:gd name="T22" fmla="*/ 20 w 23"/>
                <a:gd name="T23" fmla="*/ 11 h 39"/>
                <a:gd name="T24" fmla="*/ 13 w 23"/>
                <a:gd name="T25" fmla="*/ 7 h 39"/>
                <a:gd name="T26" fmla="*/ 13 w 23"/>
                <a:gd name="T27" fmla="*/ 17 h 39"/>
                <a:gd name="T28" fmla="*/ 23 w 23"/>
                <a:gd name="T29" fmla="*/ 26 h 39"/>
                <a:gd name="T30" fmla="*/ 13 w 23"/>
                <a:gd name="T31" fmla="*/ 35 h 39"/>
                <a:gd name="T32" fmla="*/ 13 w 23"/>
                <a:gd name="T33" fmla="*/ 39 h 39"/>
                <a:gd name="T34" fmla="*/ 10 w 23"/>
                <a:gd name="T35" fmla="*/ 39 h 39"/>
                <a:gd name="T36" fmla="*/ 10 w 23"/>
                <a:gd name="T37" fmla="*/ 35 h 39"/>
                <a:gd name="T38" fmla="*/ 10 w 23"/>
                <a:gd name="T39" fmla="*/ 16 h 39"/>
                <a:gd name="T40" fmla="*/ 10 w 23"/>
                <a:gd name="T41" fmla="*/ 7 h 39"/>
                <a:gd name="T42" fmla="*/ 5 w 23"/>
                <a:gd name="T43" fmla="*/ 12 h 39"/>
                <a:gd name="T44" fmla="*/ 10 w 23"/>
                <a:gd name="T45" fmla="*/ 16 h 39"/>
                <a:gd name="T46" fmla="*/ 13 w 23"/>
                <a:gd name="T47" fmla="*/ 21 h 39"/>
                <a:gd name="T48" fmla="*/ 13 w 23"/>
                <a:gd name="T49" fmla="*/ 31 h 39"/>
                <a:gd name="T50" fmla="*/ 19 w 23"/>
                <a:gd name="T51" fmla="*/ 26 h 39"/>
                <a:gd name="T52" fmla="*/ 13 w 23"/>
                <a:gd name="T53"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9">
                  <a:moveTo>
                    <a:pt x="10" y="35"/>
                  </a:moveTo>
                  <a:cubicBezTo>
                    <a:pt x="6" y="34"/>
                    <a:pt x="2" y="32"/>
                    <a:pt x="0" y="30"/>
                  </a:cubicBezTo>
                  <a:cubicBezTo>
                    <a:pt x="2" y="27"/>
                    <a:pt x="2" y="27"/>
                    <a:pt x="2" y="27"/>
                  </a:cubicBezTo>
                  <a:cubicBezTo>
                    <a:pt x="4" y="29"/>
                    <a:pt x="7" y="31"/>
                    <a:pt x="10" y="31"/>
                  </a:cubicBezTo>
                  <a:cubicBezTo>
                    <a:pt x="10" y="20"/>
                    <a:pt x="10" y="20"/>
                    <a:pt x="10" y="20"/>
                  </a:cubicBezTo>
                  <a:cubicBezTo>
                    <a:pt x="6" y="19"/>
                    <a:pt x="1" y="18"/>
                    <a:pt x="1" y="12"/>
                  </a:cubicBezTo>
                  <a:cubicBezTo>
                    <a:pt x="1" y="7"/>
                    <a:pt x="5" y="4"/>
                    <a:pt x="10" y="4"/>
                  </a:cubicBezTo>
                  <a:cubicBezTo>
                    <a:pt x="10" y="0"/>
                    <a:pt x="10" y="0"/>
                    <a:pt x="10" y="0"/>
                  </a:cubicBezTo>
                  <a:cubicBezTo>
                    <a:pt x="13" y="0"/>
                    <a:pt x="13" y="0"/>
                    <a:pt x="13" y="0"/>
                  </a:cubicBezTo>
                  <a:cubicBezTo>
                    <a:pt x="13" y="4"/>
                    <a:pt x="13" y="4"/>
                    <a:pt x="13" y="4"/>
                  </a:cubicBezTo>
                  <a:cubicBezTo>
                    <a:pt x="17" y="4"/>
                    <a:pt x="20" y="6"/>
                    <a:pt x="22" y="8"/>
                  </a:cubicBezTo>
                  <a:cubicBezTo>
                    <a:pt x="20" y="11"/>
                    <a:pt x="20" y="11"/>
                    <a:pt x="20" y="11"/>
                  </a:cubicBezTo>
                  <a:cubicBezTo>
                    <a:pt x="18" y="9"/>
                    <a:pt x="16" y="8"/>
                    <a:pt x="13" y="7"/>
                  </a:cubicBezTo>
                  <a:cubicBezTo>
                    <a:pt x="13" y="17"/>
                    <a:pt x="13" y="17"/>
                    <a:pt x="13" y="17"/>
                  </a:cubicBezTo>
                  <a:cubicBezTo>
                    <a:pt x="18" y="18"/>
                    <a:pt x="23" y="20"/>
                    <a:pt x="23" y="26"/>
                  </a:cubicBezTo>
                  <a:cubicBezTo>
                    <a:pt x="23" y="30"/>
                    <a:pt x="20" y="34"/>
                    <a:pt x="13" y="35"/>
                  </a:cubicBezTo>
                  <a:cubicBezTo>
                    <a:pt x="13" y="39"/>
                    <a:pt x="13" y="39"/>
                    <a:pt x="13" y="39"/>
                  </a:cubicBezTo>
                  <a:cubicBezTo>
                    <a:pt x="10" y="39"/>
                    <a:pt x="10" y="39"/>
                    <a:pt x="10" y="39"/>
                  </a:cubicBezTo>
                  <a:cubicBezTo>
                    <a:pt x="10" y="35"/>
                    <a:pt x="10" y="35"/>
                    <a:pt x="10" y="35"/>
                  </a:cubicBezTo>
                  <a:moveTo>
                    <a:pt x="10" y="16"/>
                  </a:moveTo>
                  <a:cubicBezTo>
                    <a:pt x="10" y="7"/>
                    <a:pt x="10" y="7"/>
                    <a:pt x="10" y="7"/>
                  </a:cubicBezTo>
                  <a:cubicBezTo>
                    <a:pt x="7" y="7"/>
                    <a:pt x="5" y="9"/>
                    <a:pt x="5" y="12"/>
                  </a:cubicBezTo>
                  <a:cubicBezTo>
                    <a:pt x="5" y="14"/>
                    <a:pt x="7" y="15"/>
                    <a:pt x="10" y="16"/>
                  </a:cubicBezTo>
                  <a:moveTo>
                    <a:pt x="13" y="21"/>
                  </a:moveTo>
                  <a:cubicBezTo>
                    <a:pt x="13" y="31"/>
                    <a:pt x="13" y="31"/>
                    <a:pt x="13" y="31"/>
                  </a:cubicBezTo>
                  <a:cubicBezTo>
                    <a:pt x="17" y="31"/>
                    <a:pt x="19" y="28"/>
                    <a:pt x="19" y="26"/>
                  </a:cubicBezTo>
                  <a:cubicBezTo>
                    <a:pt x="19" y="23"/>
                    <a:pt x="16" y="22"/>
                    <a:pt x="13" y="21"/>
                  </a:cubicBezTo>
                </a:path>
              </a:pathLst>
            </a:custGeom>
            <a:solidFill>
              <a:srgbClr val="E29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42"/>
            <p:cNvSpPr>
              <a:spLocks noEditPoints="1"/>
            </p:cNvSpPr>
            <p:nvPr/>
          </p:nvSpPr>
          <p:spPr bwMode="auto">
            <a:xfrm>
              <a:off x="1304" y="2399"/>
              <a:ext cx="407" cy="704"/>
            </a:xfrm>
            <a:custGeom>
              <a:avLst/>
              <a:gdLst>
                <a:gd name="T0" fmla="*/ 10 w 22"/>
                <a:gd name="T1" fmla="*/ 34 h 38"/>
                <a:gd name="T2" fmla="*/ 0 w 22"/>
                <a:gd name="T3" fmla="*/ 30 h 38"/>
                <a:gd name="T4" fmla="*/ 2 w 22"/>
                <a:gd name="T5" fmla="*/ 27 h 38"/>
                <a:gd name="T6" fmla="*/ 10 w 22"/>
                <a:gd name="T7" fmla="*/ 31 h 38"/>
                <a:gd name="T8" fmla="*/ 10 w 22"/>
                <a:gd name="T9" fmla="*/ 20 h 38"/>
                <a:gd name="T10" fmla="*/ 1 w 22"/>
                <a:gd name="T11" fmla="*/ 12 h 38"/>
                <a:gd name="T12" fmla="*/ 10 w 22"/>
                <a:gd name="T13" fmla="*/ 4 h 38"/>
                <a:gd name="T14" fmla="*/ 10 w 22"/>
                <a:gd name="T15" fmla="*/ 0 h 38"/>
                <a:gd name="T16" fmla="*/ 13 w 22"/>
                <a:gd name="T17" fmla="*/ 0 h 38"/>
                <a:gd name="T18" fmla="*/ 13 w 22"/>
                <a:gd name="T19" fmla="*/ 4 h 38"/>
                <a:gd name="T20" fmla="*/ 22 w 22"/>
                <a:gd name="T21" fmla="*/ 8 h 38"/>
                <a:gd name="T22" fmla="*/ 19 w 22"/>
                <a:gd name="T23" fmla="*/ 10 h 38"/>
                <a:gd name="T24" fmla="*/ 13 w 22"/>
                <a:gd name="T25" fmla="*/ 7 h 38"/>
                <a:gd name="T26" fmla="*/ 13 w 22"/>
                <a:gd name="T27" fmla="*/ 17 h 38"/>
                <a:gd name="T28" fmla="*/ 22 w 22"/>
                <a:gd name="T29" fmla="*/ 26 h 38"/>
                <a:gd name="T30" fmla="*/ 13 w 22"/>
                <a:gd name="T31" fmla="*/ 34 h 38"/>
                <a:gd name="T32" fmla="*/ 13 w 22"/>
                <a:gd name="T33" fmla="*/ 38 h 38"/>
                <a:gd name="T34" fmla="*/ 10 w 22"/>
                <a:gd name="T35" fmla="*/ 38 h 38"/>
                <a:gd name="T36" fmla="*/ 10 w 22"/>
                <a:gd name="T37" fmla="*/ 34 h 38"/>
                <a:gd name="T38" fmla="*/ 10 w 22"/>
                <a:gd name="T39" fmla="*/ 16 h 38"/>
                <a:gd name="T40" fmla="*/ 10 w 22"/>
                <a:gd name="T41" fmla="*/ 7 h 38"/>
                <a:gd name="T42" fmla="*/ 5 w 22"/>
                <a:gd name="T43" fmla="*/ 12 h 38"/>
                <a:gd name="T44" fmla="*/ 10 w 22"/>
                <a:gd name="T45" fmla="*/ 16 h 38"/>
                <a:gd name="T46" fmla="*/ 13 w 22"/>
                <a:gd name="T47" fmla="*/ 21 h 38"/>
                <a:gd name="T48" fmla="*/ 13 w 22"/>
                <a:gd name="T49" fmla="*/ 31 h 38"/>
                <a:gd name="T50" fmla="*/ 18 w 22"/>
                <a:gd name="T51" fmla="*/ 26 h 38"/>
                <a:gd name="T52" fmla="*/ 13 w 22"/>
                <a:gd name="T5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8">
                  <a:moveTo>
                    <a:pt x="10" y="34"/>
                  </a:moveTo>
                  <a:cubicBezTo>
                    <a:pt x="5" y="34"/>
                    <a:pt x="2" y="32"/>
                    <a:pt x="0" y="30"/>
                  </a:cubicBezTo>
                  <a:cubicBezTo>
                    <a:pt x="2" y="27"/>
                    <a:pt x="2" y="27"/>
                    <a:pt x="2" y="27"/>
                  </a:cubicBezTo>
                  <a:cubicBezTo>
                    <a:pt x="4" y="29"/>
                    <a:pt x="6" y="31"/>
                    <a:pt x="10" y="31"/>
                  </a:cubicBezTo>
                  <a:cubicBezTo>
                    <a:pt x="10" y="20"/>
                    <a:pt x="10" y="20"/>
                    <a:pt x="10" y="20"/>
                  </a:cubicBezTo>
                  <a:cubicBezTo>
                    <a:pt x="5" y="19"/>
                    <a:pt x="1" y="17"/>
                    <a:pt x="1" y="12"/>
                  </a:cubicBezTo>
                  <a:cubicBezTo>
                    <a:pt x="1" y="7"/>
                    <a:pt x="5" y="4"/>
                    <a:pt x="10" y="4"/>
                  </a:cubicBezTo>
                  <a:cubicBezTo>
                    <a:pt x="10" y="0"/>
                    <a:pt x="10" y="0"/>
                    <a:pt x="10" y="0"/>
                  </a:cubicBezTo>
                  <a:cubicBezTo>
                    <a:pt x="13" y="0"/>
                    <a:pt x="13" y="0"/>
                    <a:pt x="13" y="0"/>
                  </a:cubicBezTo>
                  <a:cubicBezTo>
                    <a:pt x="13" y="4"/>
                    <a:pt x="13" y="4"/>
                    <a:pt x="13" y="4"/>
                  </a:cubicBezTo>
                  <a:cubicBezTo>
                    <a:pt x="16" y="4"/>
                    <a:pt x="19" y="5"/>
                    <a:pt x="22" y="8"/>
                  </a:cubicBezTo>
                  <a:cubicBezTo>
                    <a:pt x="19" y="10"/>
                    <a:pt x="19" y="10"/>
                    <a:pt x="19" y="10"/>
                  </a:cubicBezTo>
                  <a:cubicBezTo>
                    <a:pt x="18" y="9"/>
                    <a:pt x="15" y="7"/>
                    <a:pt x="13" y="7"/>
                  </a:cubicBezTo>
                  <a:cubicBezTo>
                    <a:pt x="13" y="17"/>
                    <a:pt x="13" y="17"/>
                    <a:pt x="13" y="17"/>
                  </a:cubicBezTo>
                  <a:cubicBezTo>
                    <a:pt x="17" y="18"/>
                    <a:pt x="22" y="20"/>
                    <a:pt x="22" y="26"/>
                  </a:cubicBezTo>
                  <a:cubicBezTo>
                    <a:pt x="22" y="30"/>
                    <a:pt x="20" y="34"/>
                    <a:pt x="13" y="34"/>
                  </a:cubicBezTo>
                  <a:cubicBezTo>
                    <a:pt x="13" y="38"/>
                    <a:pt x="13" y="38"/>
                    <a:pt x="13" y="38"/>
                  </a:cubicBezTo>
                  <a:cubicBezTo>
                    <a:pt x="10" y="38"/>
                    <a:pt x="10" y="38"/>
                    <a:pt x="10" y="38"/>
                  </a:cubicBezTo>
                  <a:cubicBezTo>
                    <a:pt x="10" y="34"/>
                    <a:pt x="10" y="34"/>
                    <a:pt x="10" y="34"/>
                  </a:cubicBezTo>
                  <a:moveTo>
                    <a:pt x="10" y="16"/>
                  </a:moveTo>
                  <a:cubicBezTo>
                    <a:pt x="10" y="7"/>
                    <a:pt x="10" y="7"/>
                    <a:pt x="10" y="7"/>
                  </a:cubicBezTo>
                  <a:cubicBezTo>
                    <a:pt x="7" y="7"/>
                    <a:pt x="5" y="9"/>
                    <a:pt x="5" y="12"/>
                  </a:cubicBezTo>
                  <a:cubicBezTo>
                    <a:pt x="5" y="14"/>
                    <a:pt x="7" y="15"/>
                    <a:pt x="10" y="16"/>
                  </a:cubicBezTo>
                  <a:moveTo>
                    <a:pt x="13" y="21"/>
                  </a:moveTo>
                  <a:cubicBezTo>
                    <a:pt x="13" y="31"/>
                    <a:pt x="13" y="31"/>
                    <a:pt x="13" y="31"/>
                  </a:cubicBezTo>
                  <a:cubicBezTo>
                    <a:pt x="17" y="31"/>
                    <a:pt x="18" y="28"/>
                    <a:pt x="18" y="26"/>
                  </a:cubicBezTo>
                  <a:cubicBezTo>
                    <a:pt x="18" y="23"/>
                    <a:pt x="16" y="22"/>
                    <a:pt x="13" y="21"/>
                  </a:cubicBezTo>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Rectangle 43"/>
            <p:cNvSpPr>
              <a:spLocks noChangeArrowheads="1"/>
            </p:cNvSpPr>
            <p:nvPr/>
          </p:nvSpPr>
          <p:spPr bwMode="auto">
            <a:xfrm>
              <a:off x="1248" y="2436"/>
              <a:ext cx="37" cy="37"/>
            </a:xfrm>
            <a:prstGeom prst="rect">
              <a:avLst/>
            </a:prstGeom>
            <a:solidFill>
              <a:srgbClr val="E6A1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4" name="Freeform 44"/>
            <p:cNvSpPr>
              <a:spLocks/>
            </p:cNvSpPr>
            <p:nvPr/>
          </p:nvSpPr>
          <p:spPr bwMode="auto">
            <a:xfrm>
              <a:off x="1285" y="2399"/>
              <a:ext cx="56" cy="37"/>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1"/>
                    <a:pt x="0" y="2"/>
                  </a:cubicBezTo>
                  <a:cubicBezTo>
                    <a:pt x="0" y="2"/>
                    <a:pt x="0" y="2"/>
                    <a:pt x="0" y="2"/>
                  </a:cubicBezTo>
                  <a:cubicBezTo>
                    <a:pt x="1" y="1"/>
                    <a:pt x="2" y="1"/>
                    <a:pt x="3"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5" name="Freeform 45"/>
            <p:cNvSpPr>
              <a:spLocks noEditPoints="1"/>
            </p:cNvSpPr>
            <p:nvPr/>
          </p:nvSpPr>
          <p:spPr bwMode="auto">
            <a:xfrm>
              <a:off x="1285" y="2381"/>
              <a:ext cx="537" cy="666"/>
            </a:xfrm>
            <a:custGeom>
              <a:avLst/>
              <a:gdLst>
                <a:gd name="T0" fmla="*/ 15 w 29"/>
                <a:gd name="T1" fmla="*/ 36 h 36"/>
                <a:gd name="T2" fmla="*/ 14 w 29"/>
                <a:gd name="T3" fmla="*/ 36 h 36"/>
                <a:gd name="T4" fmla="*/ 14 w 29"/>
                <a:gd name="T5" fmla="*/ 36 h 36"/>
                <a:gd name="T6" fmla="*/ 15 w 29"/>
                <a:gd name="T7" fmla="*/ 36 h 36"/>
                <a:gd name="T8" fmla="*/ 11 w 29"/>
                <a:gd name="T9" fmla="*/ 0 h 36"/>
                <a:gd name="T10" fmla="*/ 3 w 29"/>
                <a:gd name="T11" fmla="*/ 1 h 36"/>
                <a:gd name="T12" fmla="*/ 0 w 29"/>
                <a:gd name="T13" fmla="*/ 3 h 36"/>
                <a:gd name="T14" fmla="*/ 3 w 29"/>
                <a:gd name="T15" fmla="*/ 2 h 36"/>
                <a:gd name="T16" fmla="*/ 9 w 29"/>
                <a:gd name="T17" fmla="*/ 5 h 36"/>
                <a:gd name="T18" fmla="*/ 11 w 29"/>
                <a:gd name="T19" fmla="*/ 5 h 36"/>
                <a:gd name="T20" fmla="*/ 11 w 29"/>
                <a:gd name="T21" fmla="*/ 1 h 36"/>
                <a:gd name="T22" fmla="*/ 14 w 29"/>
                <a:gd name="T23" fmla="*/ 1 h 36"/>
                <a:gd name="T24" fmla="*/ 14 w 29"/>
                <a:gd name="T25" fmla="*/ 1 h 36"/>
                <a:gd name="T26" fmla="*/ 14 w 29"/>
                <a:gd name="T27" fmla="*/ 1 h 36"/>
                <a:gd name="T28" fmla="*/ 14 w 29"/>
                <a:gd name="T29" fmla="*/ 5 h 36"/>
                <a:gd name="T30" fmla="*/ 21 w 29"/>
                <a:gd name="T31" fmla="*/ 7 h 36"/>
                <a:gd name="T32" fmla="*/ 23 w 29"/>
                <a:gd name="T33" fmla="*/ 9 h 36"/>
                <a:gd name="T34" fmla="*/ 21 w 29"/>
                <a:gd name="T35" fmla="*/ 12 h 36"/>
                <a:gd name="T36" fmla="*/ 20 w 29"/>
                <a:gd name="T37" fmla="*/ 11 h 36"/>
                <a:gd name="T38" fmla="*/ 20 w 29"/>
                <a:gd name="T39" fmla="*/ 11 h 36"/>
                <a:gd name="T40" fmla="*/ 19 w 29"/>
                <a:gd name="T41" fmla="*/ 10 h 36"/>
                <a:gd name="T42" fmla="*/ 14 w 29"/>
                <a:gd name="T43" fmla="*/ 8 h 36"/>
                <a:gd name="T44" fmla="*/ 14 w 29"/>
                <a:gd name="T45" fmla="*/ 18 h 36"/>
                <a:gd name="T46" fmla="*/ 20 w 29"/>
                <a:gd name="T47" fmla="*/ 20 h 36"/>
                <a:gd name="T48" fmla="*/ 24 w 29"/>
                <a:gd name="T49" fmla="*/ 27 h 36"/>
                <a:gd name="T50" fmla="*/ 22 w 29"/>
                <a:gd name="T51" fmla="*/ 32 h 36"/>
                <a:gd name="T52" fmla="*/ 29 w 29"/>
                <a:gd name="T53" fmla="*/ 18 h 36"/>
                <a:gd name="T54" fmla="*/ 11 w 29"/>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36">
                  <a:moveTo>
                    <a:pt x="15" y="36"/>
                  </a:moveTo>
                  <a:cubicBezTo>
                    <a:pt x="15" y="36"/>
                    <a:pt x="15" y="36"/>
                    <a:pt x="14" y="36"/>
                  </a:cubicBezTo>
                  <a:cubicBezTo>
                    <a:pt x="14" y="36"/>
                    <a:pt x="14" y="36"/>
                    <a:pt x="14" y="36"/>
                  </a:cubicBezTo>
                  <a:cubicBezTo>
                    <a:pt x="15" y="36"/>
                    <a:pt x="15" y="36"/>
                    <a:pt x="15" y="36"/>
                  </a:cubicBezTo>
                  <a:moveTo>
                    <a:pt x="11" y="0"/>
                  </a:moveTo>
                  <a:cubicBezTo>
                    <a:pt x="8" y="0"/>
                    <a:pt x="5" y="0"/>
                    <a:pt x="3" y="1"/>
                  </a:cubicBezTo>
                  <a:cubicBezTo>
                    <a:pt x="2" y="2"/>
                    <a:pt x="1" y="2"/>
                    <a:pt x="0" y="3"/>
                  </a:cubicBezTo>
                  <a:cubicBezTo>
                    <a:pt x="1" y="2"/>
                    <a:pt x="2" y="2"/>
                    <a:pt x="3" y="2"/>
                  </a:cubicBezTo>
                  <a:cubicBezTo>
                    <a:pt x="5" y="2"/>
                    <a:pt x="7" y="3"/>
                    <a:pt x="9" y="5"/>
                  </a:cubicBezTo>
                  <a:cubicBezTo>
                    <a:pt x="9" y="5"/>
                    <a:pt x="10" y="5"/>
                    <a:pt x="11" y="5"/>
                  </a:cubicBezTo>
                  <a:cubicBezTo>
                    <a:pt x="11" y="1"/>
                    <a:pt x="11" y="1"/>
                    <a:pt x="11" y="1"/>
                  </a:cubicBezTo>
                  <a:cubicBezTo>
                    <a:pt x="14" y="1"/>
                    <a:pt x="14" y="1"/>
                    <a:pt x="14" y="1"/>
                  </a:cubicBezTo>
                  <a:cubicBezTo>
                    <a:pt x="14" y="1"/>
                    <a:pt x="14" y="1"/>
                    <a:pt x="14" y="1"/>
                  </a:cubicBezTo>
                  <a:cubicBezTo>
                    <a:pt x="14" y="1"/>
                    <a:pt x="14" y="1"/>
                    <a:pt x="14" y="1"/>
                  </a:cubicBezTo>
                  <a:cubicBezTo>
                    <a:pt x="14" y="5"/>
                    <a:pt x="14" y="5"/>
                    <a:pt x="14" y="5"/>
                  </a:cubicBezTo>
                  <a:cubicBezTo>
                    <a:pt x="17" y="5"/>
                    <a:pt x="19" y="6"/>
                    <a:pt x="21" y="7"/>
                  </a:cubicBezTo>
                  <a:cubicBezTo>
                    <a:pt x="21" y="8"/>
                    <a:pt x="22" y="8"/>
                    <a:pt x="23" y="9"/>
                  </a:cubicBezTo>
                  <a:cubicBezTo>
                    <a:pt x="21" y="12"/>
                    <a:pt x="21" y="12"/>
                    <a:pt x="21" y="12"/>
                  </a:cubicBezTo>
                  <a:cubicBezTo>
                    <a:pt x="21" y="12"/>
                    <a:pt x="21" y="11"/>
                    <a:pt x="20" y="11"/>
                  </a:cubicBezTo>
                  <a:cubicBezTo>
                    <a:pt x="20" y="11"/>
                    <a:pt x="20" y="11"/>
                    <a:pt x="20" y="11"/>
                  </a:cubicBezTo>
                  <a:cubicBezTo>
                    <a:pt x="20" y="11"/>
                    <a:pt x="19" y="10"/>
                    <a:pt x="19" y="10"/>
                  </a:cubicBezTo>
                  <a:cubicBezTo>
                    <a:pt x="17" y="9"/>
                    <a:pt x="16" y="9"/>
                    <a:pt x="14" y="8"/>
                  </a:cubicBezTo>
                  <a:cubicBezTo>
                    <a:pt x="14" y="18"/>
                    <a:pt x="14" y="18"/>
                    <a:pt x="14" y="18"/>
                  </a:cubicBezTo>
                  <a:cubicBezTo>
                    <a:pt x="16" y="18"/>
                    <a:pt x="18" y="19"/>
                    <a:pt x="20" y="20"/>
                  </a:cubicBezTo>
                  <a:cubicBezTo>
                    <a:pt x="22" y="22"/>
                    <a:pt x="24" y="24"/>
                    <a:pt x="24" y="27"/>
                  </a:cubicBezTo>
                  <a:cubicBezTo>
                    <a:pt x="24" y="29"/>
                    <a:pt x="23" y="31"/>
                    <a:pt x="22" y="32"/>
                  </a:cubicBezTo>
                  <a:cubicBezTo>
                    <a:pt x="26" y="29"/>
                    <a:pt x="29" y="24"/>
                    <a:pt x="29" y="18"/>
                  </a:cubicBezTo>
                  <a:cubicBezTo>
                    <a:pt x="29" y="8"/>
                    <a:pt x="21" y="0"/>
                    <a:pt x="11" y="0"/>
                  </a:cubicBezTo>
                </a:path>
              </a:pathLst>
            </a:custGeom>
            <a:solidFill>
              <a:srgbClr val="F6B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6" name="Freeform 46"/>
            <p:cNvSpPr>
              <a:spLocks noEditPoints="1"/>
            </p:cNvSpPr>
            <p:nvPr/>
          </p:nvSpPr>
          <p:spPr bwMode="auto">
            <a:xfrm>
              <a:off x="1544" y="2399"/>
              <a:ext cx="186" cy="648"/>
            </a:xfrm>
            <a:custGeom>
              <a:avLst/>
              <a:gdLst>
                <a:gd name="T0" fmla="*/ 6 w 10"/>
                <a:gd name="T1" fmla="*/ 19 h 35"/>
                <a:gd name="T2" fmla="*/ 9 w 10"/>
                <a:gd name="T3" fmla="*/ 26 h 35"/>
                <a:gd name="T4" fmla="*/ 0 w 10"/>
                <a:gd name="T5" fmla="*/ 34 h 35"/>
                <a:gd name="T6" fmla="*/ 0 w 10"/>
                <a:gd name="T7" fmla="*/ 35 h 35"/>
                <a:gd name="T8" fmla="*/ 0 w 10"/>
                <a:gd name="T9" fmla="*/ 35 h 35"/>
                <a:gd name="T10" fmla="*/ 0 w 10"/>
                <a:gd name="T11" fmla="*/ 35 h 35"/>
                <a:gd name="T12" fmla="*/ 1 w 10"/>
                <a:gd name="T13" fmla="*/ 35 h 35"/>
                <a:gd name="T14" fmla="*/ 8 w 10"/>
                <a:gd name="T15" fmla="*/ 31 h 35"/>
                <a:gd name="T16" fmla="*/ 10 w 10"/>
                <a:gd name="T17" fmla="*/ 26 h 35"/>
                <a:gd name="T18" fmla="*/ 6 w 10"/>
                <a:gd name="T19" fmla="*/ 19 h 35"/>
                <a:gd name="T20" fmla="*/ 0 w 10"/>
                <a:gd name="T21" fmla="*/ 7 h 35"/>
                <a:gd name="T22" fmla="*/ 0 w 10"/>
                <a:gd name="T23" fmla="*/ 17 h 35"/>
                <a:gd name="T24" fmla="*/ 0 w 10"/>
                <a:gd name="T25" fmla="*/ 17 h 35"/>
                <a:gd name="T26" fmla="*/ 0 w 10"/>
                <a:gd name="T27" fmla="*/ 7 h 35"/>
                <a:gd name="T28" fmla="*/ 5 w 10"/>
                <a:gd name="T29" fmla="*/ 9 h 35"/>
                <a:gd name="T30" fmla="*/ 0 w 10"/>
                <a:gd name="T31" fmla="*/ 7 h 35"/>
                <a:gd name="T32" fmla="*/ 7 w 10"/>
                <a:gd name="T33" fmla="*/ 6 h 35"/>
                <a:gd name="T34" fmla="*/ 9 w 10"/>
                <a:gd name="T35" fmla="*/ 8 h 35"/>
                <a:gd name="T36" fmla="*/ 6 w 10"/>
                <a:gd name="T37" fmla="*/ 10 h 35"/>
                <a:gd name="T38" fmla="*/ 7 w 10"/>
                <a:gd name="T39" fmla="*/ 11 h 35"/>
                <a:gd name="T40" fmla="*/ 9 w 10"/>
                <a:gd name="T41" fmla="*/ 8 h 35"/>
                <a:gd name="T42" fmla="*/ 7 w 10"/>
                <a:gd name="T43" fmla="*/ 6 h 35"/>
                <a:gd name="T44" fmla="*/ 0 w 10"/>
                <a:gd name="T45" fmla="*/ 0 h 35"/>
                <a:gd name="T46" fmla="*/ 0 w 10"/>
                <a:gd name="T47" fmla="*/ 0 h 35"/>
                <a:gd name="T48" fmla="*/ 0 w 10"/>
                <a:gd name="T49" fmla="*/ 4 h 35"/>
                <a:gd name="T50" fmla="*/ 0 w 10"/>
                <a:gd name="T51" fmla="*/ 4 h 35"/>
                <a:gd name="T52" fmla="*/ 0 w 10"/>
                <a:gd name="T5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35">
                  <a:moveTo>
                    <a:pt x="6" y="19"/>
                  </a:moveTo>
                  <a:cubicBezTo>
                    <a:pt x="8" y="21"/>
                    <a:pt x="9" y="23"/>
                    <a:pt x="9" y="26"/>
                  </a:cubicBezTo>
                  <a:cubicBezTo>
                    <a:pt x="9" y="30"/>
                    <a:pt x="7" y="34"/>
                    <a:pt x="0" y="34"/>
                  </a:cubicBezTo>
                  <a:cubicBezTo>
                    <a:pt x="0" y="35"/>
                    <a:pt x="0" y="35"/>
                    <a:pt x="0" y="35"/>
                  </a:cubicBezTo>
                  <a:cubicBezTo>
                    <a:pt x="0" y="35"/>
                    <a:pt x="0" y="35"/>
                    <a:pt x="0" y="35"/>
                  </a:cubicBezTo>
                  <a:cubicBezTo>
                    <a:pt x="0" y="35"/>
                    <a:pt x="0" y="35"/>
                    <a:pt x="0" y="35"/>
                  </a:cubicBezTo>
                  <a:cubicBezTo>
                    <a:pt x="1" y="35"/>
                    <a:pt x="1" y="35"/>
                    <a:pt x="1" y="35"/>
                  </a:cubicBezTo>
                  <a:cubicBezTo>
                    <a:pt x="4" y="34"/>
                    <a:pt x="6" y="33"/>
                    <a:pt x="8" y="31"/>
                  </a:cubicBezTo>
                  <a:cubicBezTo>
                    <a:pt x="9" y="30"/>
                    <a:pt x="10" y="28"/>
                    <a:pt x="10" y="26"/>
                  </a:cubicBezTo>
                  <a:cubicBezTo>
                    <a:pt x="10" y="23"/>
                    <a:pt x="8" y="21"/>
                    <a:pt x="6" y="19"/>
                  </a:cubicBezTo>
                  <a:moveTo>
                    <a:pt x="0" y="7"/>
                  </a:moveTo>
                  <a:cubicBezTo>
                    <a:pt x="0" y="17"/>
                    <a:pt x="0" y="17"/>
                    <a:pt x="0" y="17"/>
                  </a:cubicBezTo>
                  <a:cubicBezTo>
                    <a:pt x="0" y="17"/>
                    <a:pt x="0" y="17"/>
                    <a:pt x="0" y="17"/>
                  </a:cubicBezTo>
                  <a:cubicBezTo>
                    <a:pt x="0" y="7"/>
                    <a:pt x="0" y="7"/>
                    <a:pt x="0" y="7"/>
                  </a:cubicBezTo>
                  <a:cubicBezTo>
                    <a:pt x="2" y="8"/>
                    <a:pt x="3" y="8"/>
                    <a:pt x="5" y="9"/>
                  </a:cubicBezTo>
                  <a:cubicBezTo>
                    <a:pt x="3" y="8"/>
                    <a:pt x="1" y="7"/>
                    <a:pt x="0" y="7"/>
                  </a:cubicBezTo>
                  <a:moveTo>
                    <a:pt x="7" y="6"/>
                  </a:moveTo>
                  <a:cubicBezTo>
                    <a:pt x="7" y="7"/>
                    <a:pt x="8" y="7"/>
                    <a:pt x="9" y="8"/>
                  </a:cubicBezTo>
                  <a:cubicBezTo>
                    <a:pt x="6" y="10"/>
                    <a:pt x="6" y="10"/>
                    <a:pt x="6" y="10"/>
                  </a:cubicBezTo>
                  <a:cubicBezTo>
                    <a:pt x="7" y="10"/>
                    <a:pt x="7" y="11"/>
                    <a:pt x="7" y="11"/>
                  </a:cubicBezTo>
                  <a:cubicBezTo>
                    <a:pt x="9" y="8"/>
                    <a:pt x="9" y="8"/>
                    <a:pt x="9" y="8"/>
                  </a:cubicBezTo>
                  <a:cubicBezTo>
                    <a:pt x="8" y="7"/>
                    <a:pt x="7" y="7"/>
                    <a:pt x="7" y="6"/>
                  </a:cubicBezTo>
                  <a:moveTo>
                    <a:pt x="0" y="0"/>
                  </a:moveTo>
                  <a:cubicBezTo>
                    <a:pt x="0" y="0"/>
                    <a:pt x="0" y="0"/>
                    <a:pt x="0" y="0"/>
                  </a:cubicBezTo>
                  <a:cubicBezTo>
                    <a:pt x="0" y="4"/>
                    <a:pt x="0" y="4"/>
                    <a:pt x="0" y="4"/>
                  </a:cubicBezTo>
                  <a:cubicBezTo>
                    <a:pt x="0" y="4"/>
                    <a:pt x="0" y="4"/>
                    <a:pt x="0" y="4"/>
                  </a:cubicBezTo>
                  <a:cubicBezTo>
                    <a:pt x="0" y="0"/>
                    <a:pt x="0" y="0"/>
                    <a:pt x="0"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7" name="Freeform 47"/>
            <p:cNvSpPr>
              <a:spLocks/>
            </p:cNvSpPr>
            <p:nvPr/>
          </p:nvSpPr>
          <p:spPr bwMode="auto">
            <a:xfrm>
              <a:off x="1174" y="2473"/>
              <a:ext cx="74" cy="111"/>
            </a:xfrm>
            <a:custGeom>
              <a:avLst/>
              <a:gdLst>
                <a:gd name="T0" fmla="*/ 4 w 4"/>
                <a:gd name="T1" fmla="*/ 0 h 6"/>
                <a:gd name="T2" fmla="*/ 0 w 4"/>
                <a:gd name="T3" fmla="*/ 6 h 6"/>
                <a:gd name="T4" fmla="*/ 3 w 4"/>
                <a:gd name="T5" fmla="*/ 1 h 6"/>
                <a:gd name="T6" fmla="*/ 4 w 4"/>
                <a:gd name="T7" fmla="*/ 0 h 6"/>
              </a:gdLst>
              <a:ahLst/>
              <a:cxnLst>
                <a:cxn ang="0">
                  <a:pos x="T0" y="T1"/>
                </a:cxn>
                <a:cxn ang="0">
                  <a:pos x="T2" y="T3"/>
                </a:cxn>
                <a:cxn ang="0">
                  <a:pos x="T4" y="T5"/>
                </a:cxn>
                <a:cxn ang="0">
                  <a:pos x="T6" y="T7"/>
                </a:cxn>
              </a:cxnLst>
              <a:rect l="0" t="0" r="r" b="b"/>
              <a:pathLst>
                <a:path w="4" h="6">
                  <a:moveTo>
                    <a:pt x="4" y="0"/>
                  </a:moveTo>
                  <a:cubicBezTo>
                    <a:pt x="2" y="2"/>
                    <a:pt x="0" y="4"/>
                    <a:pt x="0" y="6"/>
                  </a:cubicBezTo>
                  <a:cubicBezTo>
                    <a:pt x="0" y="4"/>
                    <a:pt x="2" y="3"/>
                    <a:pt x="3" y="1"/>
                  </a:cubicBezTo>
                  <a:cubicBezTo>
                    <a:pt x="3" y="1"/>
                    <a:pt x="3" y="0"/>
                    <a:pt x="4"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Freeform 48"/>
            <p:cNvSpPr>
              <a:spLocks/>
            </p:cNvSpPr>
            <p:nvPr/>
          </p:nvSpPr>
          <p:spPr bwMode="auto">
            <a:xfrm>
              <a:off x="1137" y="2492"/>
              <a:ext cx="352" cy="555"/>
            </a:xfrm>
            <a:custGeom>
              <a:avLst/>
              <a:gdLst>
                <a:gd name="T0" fmla="*/ 5 w 19"/>
                <a:gd name="T1" fmla="*/ 0 h 30"/>
                <a:gd name="T2" fmla="*/ 2 w 19"/>
                <a:gd name="T3" fmla="*/ 5 h 30"/>
                <a:gd name="T4" fmla="*/ 0 w 19"/>
                <a:gd name="T5" fmla="*/ 12 h 30"/>
                <a:gd name="T6" fmla="*/ 19 w 19"/>
                <a:gd name="T7" fmla="*/ 30 h 30"/>
                <a:gd name="T8" fmla="*/ 19 w 19"/>
                <a:gd name="T9" fmla="*/ 30 h 30"/>
                <a:gd name="T10" fmla="*/ 19 w 19"/>
                <a:gd name="T11" fmla="*/ 30 h 30"/>
                <a:gd name="T12" fmla="*/ 12 w 19"/>
                <a:gd name="T13" fmla="*/ 27 h 30"/>
                <a:gd name="T14" fmla="*/ 9 w 19"/>
                <a:gd name="T15" fmla="*/ 25 h 30"/>
                <a:gd name="T16" fmla="*/ 11 w 19"/>
                <a:gd name="T17" fmla="*/ 22 h 30"/>
                <a:gd name="T18" fmla="*/ 11 w 19"/>
                <a:gd name="T19" fmla="*/ 22 h 30"/>
                <a:gd name="T20" fmla="*/ 11 w 19"/>
                <a:gd name="T21" fmla="*/ 22 h 30"/>
                <a:gd name="T22" fmla="*/ 14 w 19"/>
                <a:gd name="T23" fmla="*/ 24 h 30"/>
                <a:gd name="T24" fmla="*/ 19 w 19"/>
                <a:gd name="T25" fmla="*/ 26 h 30"/>
                <a:gd name="T26" fmla="*/ 19 w 19"/>
                <a:gd name="T27" fmla="*/ 15 h 30"/>
                <a:gd name="T28" fmla="*/ 13 w 19"/>
                <a:gd name="T29" fmla="*/ 13 h 30"/>
                <a:gd name="T30" fmla="*/ 10 w 19"/>
                <a:gd name="T31" fmla="*/ 10 h 30"/>
                <a:gd name="T32" fmla="*/ 4 w 19"/>
                <a:gd name="T33" fmla="*/ 3 h 30"/>
                <a:gd name="T34" fmla="*/ 5 w 19"/>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0">
                  <a:moveTo>
                    <a:pt x="5" y="0"/>
                  </a:moveTo>
                  <a:cubicBezTo>
                    <a:pt x="4" y="2"/>
                    <a:pt x="2" y="3"/>
                    <a:pt x="2" y="5"/>
                  </a:cubicBezTo>
                  <a:cubicBezTo>
                    <a:pt x="1" y="7"/>
                    <a:pt x="0" y="10"/>
                    <a:pt x="0" y="12"/>
                  </a:cubicBezTo>
                  <a:cubicBezTo>
                    <a:pt x="0" y="22"/>
                    <a:pt x="9" y="30"/>
                    <a:pt x="19" y="30"/>
                  </a:cubicBezTo>
                  <a:cubicBezTo>
                    <a:pt x="19" y="30"/>
                    <a:pt x="19" y="30"/>
                    <a:pt x="19" y="30"/>
                  </a:cubicBezTo>
                  <a:cubicBezTo>
                    <a:pt x="19" y="30"/>
                    <a:pt x="19" y="30"/>
                    <a:pt x="19" y="30"/>
                  </a:cubicBezTo>
                  <a:cubicBezTo>
                    <a:pt x="16" y="29"/>
                    <a:pt x="14" y="28"/>
                    <a:pt x="12" y="27"/>
                  </a:cubicBezTo>
                  <a:cubicBezTo>
                    <a:pt x="10" y="26"/>
                    <a:pt x="10" y="26"/>
                    <a:pt x="9" y="25"/>
                  </a:cubicBezTo>
                  <a:cubicBezTo>
                    <a:pt x="11" y="22"/>
                    <a:pt x="11" y="22"/>
                    <a:pt x="11" y="22"/>
                  </a:cubicBezTo>
                  <a:cubicBezTo>
                    <a:pt x="11" y="22"/>
                    <a:pt x="11" y="22"/>
                    <a:pt x="11" y="22"/>
                  </a:cubicBezTo>
                  <a:cubicBezTo>
                    <a:pt x="11" y="22"/>
                    <a:pt x="11" y="22"/>
                    <a:pt x="11" y="22"/>
                  </a:cubicBezTo>
                  <a:cubicBezTo>
                    <a:pt x="12" y="23"/>
                    <a:pt x="13" y="24"/>
                    <a:pt x="14" y="24"/>
                  </a:cubicBezTo>
                  <a:cubicBezTo>
                    <a:pt x="15" y="25"/>
                    <a:pt x="17" y="26"/>
                    <a:pt x="19" y="26"/>
                  </a:cubicBezTo>
                  <a:cubicBezTo>
                    <a:pt x="19" y="15"/>
                    <a:pt x="19" y="15"/>
                    <a:pt x="19" y="15"/>
                  </a:cubicBezTo>
                  <a:cubicBezTo>
                    <a:pt x="17" y="15"/>
                    <a:pt x="15" y="14"/>
                    <a:pt x="13" y="13"/>
                  </a:cubicBezTo>
                  <a:cubicBezTo>
                    <a:pt x="12" y="12"/>
                    <a:pt x="11" y="11"/>
                    <a:pt x="10" y="10"/>
                  </a:cubicBezTo>
                  <a:cubicBezTo>
                    <a:pt x="7" y="10"/>
                    <a:pt x="4" y="7"/>
                    <a:pt x="4" y="3"/>
                  </a:cubicBezTo>
                  <a:cubicBezTo>
                    <a:pt x="4" y="2"/>
                    <a:pt x="5" y="1"/>
                    <a:pt x="5" y="0"/>
                  </a:cubicBezTo>
                </a:path>
              </a:pathLst>
            </a:custGeom>
            <a:solidFill>
              <a:srgbClr val="F6B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Freeform 49"/>
            <p:cNvSpPr>
              <a:spLocks noEditPoints="1"/>
            </p:cNvSpPr>
            <p:nvPr/>
          </p:nvSpPr>
          <p:spPr bwMode="auto">
            <a:xfrm>
              <a:off x="1341" y="2732"/>
              <a:ext cx="148" cy="315"/>
            </a:xfrm>
            <a:custGeom>
              <a:avLst/>
              <a:gdLst>
                <a:gd name="T0" fmla="*/ 1 w 8"/>
                <a:gd name="T1" fmla="*/ 14 h 17"/>
                <a:gd name="T2" fmla="*/ 8 w 8"/>
                <a:gd name="T3" fmla="*/ 17 h 17"/>
                <a:gd name="T4" fmla="*/ 8 w 8"/>
                <a:gd name="T5" fmla="*/ 16 h 17"/>
                <a:gd name="T6" fmla="*/ 1 w 8"/>
                <a:gd name="T7" fmla="*/ 14 h 17"/>
                <a:gd name="T8" fmla="*/ 0 w 8"/>
                <a:gd name="T9" fmla="*/ 9 h 17"/>
                <a:gd name="T10" fmla="*/ 0 w 8"/>
                <a:gd name="T11" fmla="*/ 9 h 17"/>
                <a:gd name="T12" fmla="*/ 3 w 8"/>
                <a:gd name="T13" fmla="*/ 11 h 17"/>
                <a:gd name="T14" fmla="*/ 0 w 8"/>
                <a:gd name="T15" fmla="*/ 9 h 17"/>
                <a:gd name="T16" fmla="*/ 2 w 8"/>
                <a:gd name="T17" fmla="*/ 0 h 17"/>
                <a:gd name="T18" fmla="*/ 8 w 8"/>
                <a:gd name="T19" fmla="*/ 2 h 17"/>
                <a:gd name="T20" fmla="*/ 8 w 8"/>
                <a:gd name="T21" fmla="*/ 2 h 17"/>
                <a:gd name="T22" fmla="*/ 2 w 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7">
                  <a:moveTo>
                    <a:pt x="1" y="14"/>
                  </a:moveTo>
                  <a:cubicBezTo>
                    <a:pt x="3" y="15"/>
                    <a:pt x="5" y="16"/>
                    <a:pt x="8" y="17"/>
                  </a:cubicBezTo>
                  <a:cubicBezTo>
                    <a:pt x="8" y="16"/>
                    <a:pt x="8" y="16"/>
                    <a:pt x="8" y="16"/>
                  </a:cubicBezTo>
                  <a:cubicBezTo>
                    <a:pt x="5" y="16"/>
                    <a:pt x="3" y="15"/>
                    <a:pt x="1" y="14"/>
                  </a:cubicBezTo>
                  <a:moveTo>
                    <a:pt x="0" y="9"/>
                  </a:moveTo>
                  <a:cubicBezTo>
                    <a:pt x="0" y="9"/>
                    <a:pt x="0" y="9"/>
                    <a:pt x="0" y="9"/>
                  </a:cubicBezTo>
                  <a:cubicBezTo>
                    <a:pt x="1" y="10"/>
                    <a:pt x="2" y="11"/>
                    <a:pt x="3" y="11"/>
                  </a:cubicBezTo>
                  <a:cubicBezTo>
                    <a:pt x="2" y="11"/>
                    <a:pt x="1" y="10"/>
                    <a:pt x="0" y="9"/>
                  </a:cubicBezTo>
                  <a:moveTo>
                    <a:pt x="2" y="0"/>
                  </a:moveTo>
                  <a:cubicBezTo>
                    <a:pt x="4" y="1"/>
                    <a:pt x="6" y="2"/>
                    <a:pt x="8" y="2"/>
                  </a:cubicBezTo>
                  <a:cubicBezTo>
                    <a:pt x="8" y="2"/>
                    <a:pt x="8" y="2"/>
                    <a:pt x="8" y="2"/>
                  </a:cubicBezTo>
                  <a:cubicBezTo>
                    <a:pt x="6" y="2"/>
                    <a:pt x="4" y="1"/>
                    <a:pt x="2"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0" name="Freeform 50"/>
            <p:cNvSpPr>
              <a:spLocks/>
            </p:cNvSpPr>
            <p:nvPr/>
          </p:nvSpPr>
          <p:spPr bwMode="auto">
            <a:xfrm>
              <a:off x="1415" y="2529"/>
              <a:ext cx="74" cy="166"/>
            </a:xfrm>
            <a:custGeom>
              <a:avLst/>
              <a:gdLst>
                <a:gd name="T0" fmla="*/ 4 w 4"/>
                <a:gd name="T1" fmla="*/ 0 h 9"/>
                <a:gd name="T2" fmla="*/ 3 w 4"/>
                <a:gd name="T3" fmla="*/ 0 h 9"/>
                <a:gd name="T4" fmla="*/ 3 w 4"/>
                <a:gd name="T5" fmla="*/ 1 h 9"/>
                <a:gd name="T6" fmla="*/ 0 w 4"/>
                <a:gd name="T7" fmla="*/ 7 h 9"/>
                <a:gd name="T8" fmla="*/ 0 w 4"/>
                <a:gd name="T9" fmla="*/ 8 h 9"/>
                <a:gd name="T10" fmla="*/ 4 w 4"/>
                <a:gd name="T11" fmla="*/ 9 h 9"/>
                <a:gd name="T12" fmla="*/ 4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0"/>
                  </a:moveTo>
                  <a:cubicBezTo>
                    <a:pt x="4" y="0"/>
                    <a:pt x="3" y="0"/>
                    <a:pt x="3" y="0"/>
                  </a:cubicBezTo>
                  <a:cubicBezTo>
                    <a:pt x="3" y="1"/>
                    <a:pt x="3" y="1"/>
                    <a:pt x="3" y="1"/>
                  </a:cubicBezTo>
                  <a:cubicBezTo>
                    <a:pt x="3" y="4"/>
                    <a:pt x="2" y="6"/>
                    <a:pt x="0" y="7"/>
                  </a:cubicBezTo>
                  <a:cubicBezTo>
                    <a:pt x="0" y="7"/>
                    <a:pt x="0" y="7"/>
                    <a:pt x="0" y="8"/>
                  </a:cubicBezTo>
                  <a:cubicBezTo>
                    <a:pt x="1" y="8"/>
                    <a:pt x="3" y="9"/>
                    <a:pt x="4" y="9"/>
                  </a:cubicBezTo>
                  <a:cubicBezTo>
                    <a:pt x="4" y="0"/>
                    <a:pt x="4" y="0"/>
                    <a:pt x="4" y="0"/>
                  </a:cubicBezTo>
                </a:path>
              </a:pathLst>
            </a:custGeom>
            <a:solidFill>
              <a:srgbClr val="F6B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1" name="Freeform 51"/>
            <p:cNvSpPr>
              <a:spLocks noEditPoints="1"/>
            </p:cNvSpPr>
            <p:nvPr/>
          </p:nvSpPr>
          <p:spPr bwMode="auto">
            <a:xfrm>
              <a:off x="1415" y="2529"/>
              <a:ext cx="74" cy="148"/>
            </a:xfrm>
            <a:custGeom>
              <a:avLst/>
              <a:gdLst>
                <a:gd name="T0" fmla="*/ 0 w 4"/>
                <a:gd name="T1" fmla="*/ 7 h 8"/>
                <a:gd name="T2" fmla="*/ 0 w 4"/>
                <a:gd name="T3" fmla="*/ 7 h 8"/>
                <a:gd name="T4" fmla="*/ 0 w 4"/>
                <a:gd name="T5" fmla="*/ 8 h 8"/>
                <a:gd name="T6" fmla="*/ 0 w 4"/>
                <a:gd name="T7" fmla="*/ 7 h 8"/>
                <a:gd name="T8" fmla="*/ 4 w 4"/>
                <a:gd name="T9" fmla="*/ 0 h 8"/>
                <a:gd name="T10" fmla="*/ 3 w 4"/>
                <a:gd name="T11" fmla="*/ 0 h 8"/>
                <a:gd name="T12" fmla="*/ 3 w 4"/>
                <a:gd name="T13" fmla="*/ 0 h 8"/>
                <a:gd name="T14" fmla="*/ 4 w 4"/>
                <a:gd name="T15" fmla="*/ 0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7"/>
                  </a:moveTo>
                  <a:cubicBezTo>
                    <a:pt x="0" y="7"/>
                    <a:pt x="0" y="7"/>
                    <a:pt x="0" y="7"/>
                  </a:cubicBezTo>
                  <a:cubicBezTo>
                    <a:pt x="0" y="7"/>
                    <a:pt x="0" y="7"/>
                    <a:pt x="0" y="8"/>
                  </a:cubicBezTo>
                  <a:cubicBezTo>
                    <a:pt x="0" y="7"/>
                    <a:pt x="0" y="7"/>
                    <a:pt x="0" y="7"/>
                  </a:cubicBezTo>
                  <a:moveTo>
                    <a:pt x="4" y="0"/>
                  </a:moveTo>
                  <a:cubicBezTo>
                    <a:pt x="4" y="0"/>
                    <a:pt x="3" y="0"/>
                    <a:pt x="3" y="0"/>
                  </a:cubicBezTo>
                  <a:cubicBezTo>
                    <a:pt x="3" y="0"/>
                    <a:pt x="3" y="0"/>
                    <a:pt x="3" y="0"/>
                  </a:cubicBezTo>
                  <a:cubicBezTo>
                    <a:pt x="3" y="0"/>
                    <a:pt x="4" y="0"/>
                    <a:pt x="4" y="0"/>
                  </a:cubicBezTo>
                  <a:cubicBezTo>
                    <a:pt x="4" y="0"/>
                    <a:pt x="4" y="0"/>
                    <a:pt x="4"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2" name="Freeform 52"/>
            <p:cNvSpPr>
              <a:spLocks/>
            </p:cNvSpPr>
            <p:nvPr/>
          </p:nvSpPr>
          <p:spPr bwMode="auto">
            <a:xfrm>
              <a:off x="1544" y="2788"/>
              <a:ext cx="93" cy="185"/>
            </a:xfrm>
            <a:custGeom>
              <a:avLst/>
              <a:gdLst>
                <a:gd name="T0" fmla="*/ 0 w 5"/>
                <a:gd name="T1" fmla="*/ 0 h 10"/>
                <a:gd name="T2" fmla="*/ 0 w 5"/>
                <a:gd name="T3" fmla="*/ 10 h 10"/>
                <a:gd name="T4" fmla="*/ 5 w 5"/>
                <a:gd name="T5" fmla="*/ 5 h 10"/>
                <a:gd name="T6" fmla="*/ 4 w 5"/>
                <a:gd name="T7" fmla="*/ 2 h 10"/>
                <a:gd name="T8" fmla="*/ 0 w 5"/>
                <a:gd name="T9" fmla="*/ 0 h 10"/>
              </a:gdLst>
              <a:ahLst/>
              <a:cxnLst>
                <a:cxn ang="0">
                  <a:pos x="T0" y="T1"/>
                </a:cxn>
                <a:cxn ang="0">
                  <a:pos x="T2" y="T3"/>
                </a:cxn>
                <a:cxn ang="0">
                  <a:pos x="T4" y="T5"/>
                </a:cxn>
                <a:cxn ang="0">
                  <a:pos x="T6" y="T7"/>
                </a:cxn>
                <a:cxn ang="0">
                  <a:pos x="T8" y="T9"/>
                </a:cxn>
              </a:cxnLst>
              <a:rect l="0" t="0" r="r" b="b"/>
              <a:pathLst>
                <a:path w="5" h="10">
                  <a:moveTo>
                    <a:pt x="0" y="0"/>
                  </a:moveTo>
                  <a:cubicBezTo>
                    <a:pt x="0" y="10"/>
                    <a:pt x="0" y="10"/>
                    <a:pt x="0" y="10"/>
                  </a:cubicBezTo>
                  <a:cubicBezTo>
                    <a:pt x="4" y="9"/>
                    <a:pt x="5" y="7"/>
                    <a:pt x="5" y="5"/>
                  </a:cubicBezTo>
                  <a:cubicBezTo>
                    <a:pt x="5" y="3"/>
                    <a:pt x="5" y="2"/>
                    <a:pt x="4" y="2"/>
                  </a:cubicBezTo>
                  <a:cubicBezTo>
                    <a:pt x="3" y="1"/>
                    <a:pt x="1" y="1"/>
                    <a:pt x="0" y="0"/>
                  </a:cubicBezTo>
                </a:path>
              </a:pathLst>
            </a:custGeom>
            <a:solidFill>
              <a:srgbClr val="F6B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3" name="Freeform 53"/>
            <p:cNvSpPr>
              <a:spLocks/>
            </p:cNvSpPr>
            <p:nvPr/>
          </p:nvSpPr>
          <p:spPr bwMode="auto">
            <a:xfrm>
              <a:off x="1544" y="2788"/>
              <a:ext cx="75" cy="185"/>
            </a:xfrm>
            <a:custGeom>
              <a:avLst/>
              <a:gdLst>
                <a:gd name="T0" fmla="*/ 0 w 4"/>
                <a:gd name="T1" fmla="*/ 0 h 10"/>
                <a:gd name="T2" fmla="*/ 0 w 4"/>
                <a:gd name="T3" fmla="*/ 10 h 10"/>
                <a:gd name="T4" fmla="*/ 0 w 4"/>
                <a:gd name="T5" fmla="*/ 10 h 10"/>
                <a:gd name="T6" fmla="*/ 0 w 4"/>
                <a:gd name="T7" fmla="*/ 0 h 10"/>
                <a:gd name="T8" fmla="*/ 4 w 4"/>
                <a:gd name="T9" fmla="*/ 2 h 10"/>
                <a:gd name="T10" fmla="*/ 0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0" y="0"/>
                  </a:moveTo>
                  <a:cubicBezTo>
                    <a:pt x="0" y="10"/>
                    <a:pt x="0" y="10"/>
                    <a:pt x="0" y="10"/>
                  </a:cubicBezTo>
                  <a:cubicBezTo>
                    <a:pt x="0" y="10"/>
                    <a:pt x="0" y="10"/>
                    <a:pt x="0" y="10"/>
                  </a:cubicBezTo>
                  <a:cubicBezTo>
                    <a:pt x="0" y="0"/>
                    <a:pt x="0" y="0"/>
                    <a:pt x="0" y="0"/>
                  </a:cubicBezTo>
                  <a:cubicBezTo>
                    <a:pt x="1" y="1"/>
                    <a:pt x="3" y="1"/>
                    <a:pt x="4" y="2"/>
                  </a:cubicBezTo>
                  <a:cubicBezTo>
                    <a:pt x="3" y="1"/>
                    <a:pt x="1" y="0"/>
                    <a:pt x="0" y="0"/>
                  </a:cubicBezTo>
                </a:path>
              </a:pathLst>
            </a:custGeom>
            <a:solidFill>
              <a:srgbClr val="E59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4" name="Freeform 54"/>
            <p:cNvSpPr>
              <a:spLocks noEditPoints="1"/>
            </p:cNvSpPr>
            <p:nvPr/>
          </p:nvSpPr>
          <p:spPr bwMode="auto">
            <a:xfrm>
              <a:off x="1304" y="2399"/>
              <a:ext cx="407" cy="648"/>
            </a:xfrm>
            <a:custGeom>
              <a:avLst/>
              <a:gdLst>
                <a:gd name="T0" fmla="*/ 13 w 22"/>
                <a:gd name="T1" fmla="*/ 31 h 35"/>
                <a:gd name="T2" fmla="*/ 13 w 22"/>
                <a:gd name="T3" fmla="*/ 21 h 35"/>
                <a:gd name="T4" fmla="*/ 17 w 22"/>
                <a:gd name="T5" fmla="*/ 23 h 35"/>
                <a:gd name="T6" fmla="*/ 18 w 22"/>
                <a:gd name="T7" fmla="*/ 26 h 35"/>
                <a:gd name="T8" fmla="*/ 13 w 22"/>
                <a:gd name="T9" fmla="*/ 31 h 35"/>
                <a:gd name="T10" fmla="*/ 13 w 22"/>
                <a:gd name="T11" fmla="*/ 31 h 35"/>
                <a:gd name="T12" fmla="*/ 13 w 22"/>
                <a:gd name="T13" fmla="*/ 0 h 35"/>
                <a:gd name="T14" fmla="*/ 10 w 22"/>
                <a:gd name="T15" fmla="*/ 0 h 35"/>
                <a:gd name="T16" fmla="*/ 10 w 22"/>
                <a:gd name="T17" fmla="*/ 4 h 35"/>
                <a:gd name="T18" fmla="*/ 8 w 22"/>
                <a:gd name="T19" fmla="*/ 4 h 35"/>
                <a:gd name="T20" fmla="*/ 9 w 22"/>
                <a:gd name="T21" fmla="*/ 7 h 35"/>
                <a:gd name="T22" fmla="*/ 10 w 22"/>
                <a:gd name="T23" fmla="*/ 7 h 35"/>
                <a:gd name="T24" fmla="*/ 10 w 22"/>
                <a:gd name="T25" fmla="*/ 7 h 35"/>
                <a:gd name="T26" fmla="*/ 10 w 22"/>
                <a:gd name="T27" fmla="*/ 16 h 35"/>
                <a:gd name="T28" fmla="*/ 6 w 22"/>
                <a:gd name="T29" fmla="*/ 15 h 35"/>
                <a:gd name="T30" fmla="*/ 6 w 22"/>
                <a:gd name="T31" fmla="*/ 14 h 35"/>
                <a:gd name="T32" fmla="*/ 2 w 22"/>
                <a:gd name="T33" fmla="*/ 15 h 35"/>
                <a:gd name="T34" fmla="*/ 1 w 22"/>
                <a:gd name="T35" fmla="*/ 15 h 35"/>
                <a:gd name="T36" fmla="*/ 4 w 22"/>
                <a:gd name="T37" fmla="*/ 18 h 35"/>
                <a:gd name="T38" fmla="*/ 10 w 22"/>
                <a:gd name="T39" fmla="*/ 20 h 35"/>
                <a:gd name="T40" fmla="*/ 10 w 22"/>
                <a:gd name="T41" fmla="*/ 20 h 35"/>
                <a:gd name="T42" fmla="*/ 10 w 22"/>
                <a:gd name="T43" fmla="*/ 31 h 35"/>
                <a:gd name="T44" fmla="*/ 5 w 22"/>
                <a:gd name="T45" fmla="*/ 29 h 35"/>
                <a:gd name="T46" fmla="*/ 2 w 22"/>
                <a:gd name="T47" fmla="*/ 27 h 35"/>
                <a:gd name="T48" fmla="*/ 2 w 22"/>
                <a:gd name="T49" fmla="*/ 27 h 35"/>
                <a:gd name="T50" fmla="*/ 0 w 22"/>
                <a:gd name="T51" fmla="*/ 30 h 35"/>
                <a:gd name="T52" fmla="*/ 3 w 22"/>
                <a:gd name="T53" fmla="*/ 32 h 35"/>
                <a:gd name="T54" fmla="*/ 10 w 22"/>
                <a:gd name="T55" fmla="*/ 34 h 35"/>
                <a:gd name="T56" fmla="*/ 10 w 22"/>
                <a:gd name="T57" fmla="*/ 35 h 35"/>
                <a:gd name="T58" fmla="*/ 10 w 22"/>
                <a:gd name="T59" fmla="*/ 35 h 35"/>
                <a:gd name="T60" fmla="*/ 13 w 22"/>
                <a:gd name="T61" fmla="*/ 35 h 35"/>
                <a:gd name="T62" fmla="*/ 13 w 22"/>
                <a:gd name="T63" fmla="*/ 34 h 35"/>
                <a:gd name="T64" fmla="*/ 22 w 22"/>
                <a:gd name="T65" fmla="*/ 26 h 35"/>
                <a:gd name="T66" fmla="*/ 19 w 22"/>
                <a:gd name="T67" fmla="*/ 19 h 35"/>
                <a:gd name="T68" fmla="*/ 13 w 22"/>
                <a:gd name="T69" fmla="*/ 17 h 35"/>
                <a:gd name="T70" fmla="*/ 13 w 22"/>
                <a:gd name="T71" fmla="*/ 17 h 35"/>
                <a:gd name="T72" fmla="*/ 13 w 22"/>
                <a:gd name="T73" fmla="*/ 7 h 35"/>
                <a:gd name="T74" fmla="*/ 18 w 22"/>
                <a:gd name="T75" fmla="*/ 9 h 35"/>
                <a:gd name="T76" fmla="*/ 19 w 22"/>
                <a:gd name="T77" fmla="*/ 10 h 35"/>
                <a:gd name="T78" fmla="*/ 19 w 22"/>
                <a:gd name="T79" fmla="*/ 10 h 35"/>
                <a:gd name="T80" fmla="*/ 22 w 22"/>
                <a:gd name="T81" fmla="*/ 8 h 35"/>
                <a:gd name="T82" fmla="*/ 20 w 22"/>
                <a:gd name="T83" fmla="*/ 6 h 35"/>
                <a:gd name="T84" fmla="*/ 13 w 22"/>
                <a:gd name="T85" fmla="*/ 4 h 35"/>
                <a:gd name="T86" fmla="*/ 13 w 22"/>
                <a:gd name="T87" fmla="*/ 4 h 35"/>
                <a:gd name="T88" fmla="*/ 13 w 22"/>
                <a:gd name="T89" fmla="*/ 0 h 35"/>
                <a:gd name="T90" fmla="*/ 13 w 22"/>
                <a:gd name="T9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35">
                  <a:moveTo>
                    <a:pt x="13" y="31"/>
                  </a:moveTo>
                  <a:cubicBezTo>
                    <a:pt x="13" y="21"/>
                    <a:pt x="13" y="21"/>
                    <a:pt x="13" y="21"/>
                  </a:cubicBezTo>
                  <a:cubicBezTo>
                    <a:pt x="14" y="21"/>
                    <a:pt x="16" y="22"/>
                    <a:pt x="17" y="23"/>
                  </a:cubicBezTo>
                  <a:cubicBezTo>
                    <a:pt x="18" y="23"/>
                    <a:pt x="18" y="24"/>
                    <a:pt x="18" y="26"/>
                  </a:cubicBezTo>
                  <a:cubicBezTo>
                    <a:pt x="18" y="28"/>
                    <a:pt x="17" y="30"/>
                    <a:pt x="13" y="31"/>
                  </a:cubicBezTo>
                  <a:cubicBezTo>
                    <a:pt x="13" y="31"/>
                    <a:pt x="13" y="31"/>
                    <a:pt x="13" y="31"/>
                  </a:cubicBezTo>
                  <a:moveTo>
                    <a:pt x="13" y="0"/>
                  </a:moveTo>
                  <a:cubicBezTo>
                    <a:pt x="10" y="0"/>
                    <a:pt x="10" y="0"/>
                    <a:pt x="10" y="0"/>
                  </a:cubicBezTo>
                  <a:cubicBezTo>
                    <a:pt x="10" y="4"/>
                    <a:pt x="10" y="4"/>
                    <a:pt x="10" y="4"/>
                  </a:cubicBezTo>
                  <a:cubicBezTo>
                    <a:pt x="9" y="4"/>
                    <a:pt x="8" y="4"/>
                    <a:pt x="8" y="4"/>
                  </a:cubicBezTo>
                  <a:cubicBezTo>
                    <a:pt x="8" y="5"/>
                    <a:pt x="9" y="6"/>
                    <a:pt x="9" y="7"/>
                  </a:cubicBezTo>
                  <a:cubicBezTo>
                    <a:pt x="9" y="7"/>
                    <a:pt x="10" y="7"/>
                    <a:pt x="10" y="7"/>
                  </a:cubicBezTo>
                  <a:cubicBezTo>
                    <a:pt x="10" y="7"/>
                    <a:pt x="10" y="7"/>
                    <a:pt x="10" y="7"/>
                  </a:cubicBezTo>
                  <a:cubicBezTo>
                    <a:pt x="10" y="16"/>
                    <a:pt x="10" y="16"/>
                    <a:pt x="10" y="16"/>
                  </a:cubicBezTo>
                  <a:cubicBezTo>
                    <a:pt x="9" y="16"/>
                    <a:pt x="7" y="15"/>
                    <a:pt x="6" y="15"/>
                  </a:cubicBezTo>
                  <a:cubicBezTo>
                    <a:pt x="6" y="14"/>
                    <a:pt x="6" y="14"/>
                    <a:pt x="6" y="14"/>
                  </a:cubicBezTo>
                  <a:cubicBezTo>
                    <a:pt x="5" y="15"/>
                    <a:pt x="3" y="15"/>
                    <a:pt x="2" y="15"/>
                  </a:cubicBezTo>
                  <a:cubicBezTo>
                    <a:pt x="2" y="15"/>
                    <a:pt x="2" y="15"/>
                    <a:pt x="1" y="15"/>
                  </a:cubicBezTo>
                  <a:cubicBezTo>
                    <a:pt x="2" y="16"/>
                    <a:pt x="3" y="17"/>
                    <a:pt x="4" y="18"/>
                  </a:cubicBezTo>
                  <a:cubicBezTo>
                    <a:pt x="6" y="19"/>
                    <a:pt x="8" y="20"/>
                    <a:pt x="10" y="20"/>
                  </a:cubicBezTo>
                  <a:cubicBezTo>
                    <a:pt x="10" y="20"/>
                    <a:pt x="10" y="20"/>
                    <a:pt x="10" y="20"/>
                  </a:cubicBezTo>
                  <a:cubicBezTo>
                    <a:pt x="10" y="31"/>
                    <a:pt x="10" y="31"/>
                    <a:pt x="10" y="31"/>
                  </a:cubicBezTo>
                  <a:cubicBezTo>
                    <a:pt x="8" y="31"/>
                    <a:pt x="6" y="30"/>
                    <a:pt x="5" y="29"/>
                  </a:cubicBezTo>
                  <a:cubicBezTo>
                    <a:pt x="4" y="29"/>
                    <a:pt x="3" y="28"/>
                    <a:pt x="2" y="27"/>
                  </a:cubicBezTo>
                  <a:cubicBezTo>
                    <a:pt x="2" y="27"/>
                    <a:pt x="2" y="27"/>
                    <a:pt x="2" y="27"/>
                  </a:cubicBezTo>
                  <a:cubicBezTo>
                    <a:pt x="0" y="30"/>
                    <a:pt x="0" y="30"/>
                    <a:pt x="0" y="30"/>
                  </a:cubicBezTo>
                  <a:cubicBezTo>
                    <a:pt x="1" y="31"/>
                    <a:pt x="1" y="31"/>
                    <a:pt x="3" y="32"/>
                  </a:cubicBezTo>
                  <a:cubicBezTo>
                    <a:pt x="5" y="33"/>
                    <a:pt x="7" y="34"/>
                    <a:pt x="10" y="34"/>
                  </a:cubicBezTo>
                  <a:cubicBezTo>
                    <a:pt x="10" y="35"/>
                    <a:pt x="10" y="35"/>
                    <a:pt x="10" y="35"/>
                  </a:cubicBezTo>
                  <a:cubicBezTo>
                    <a:pt x="10" y="35"/>
                    <a:pt x="10" y="35"/>
                    <a:pt x="10" y="35"/>
                  </a:cubicBezTo>
                  <a:cubicBezTo>
                    <a:pt x="11" y="35"/>
                    <a:pt x="12" y="35"/>
                    <a:pt x="13" y="35"/>
                  </a:cubicBezTo>
                  <a:cubicBezTo>
                    <a:pt x="13" y="34"/>
                    <a:pt x="13" y="34"/>
                    <a:pt x="13" y="34"/>
                  </a:cubicBezTo>
                  <a:cubicBezTo>
                    <a:pt x="20" y="34"/>
                    <a:pt x="22" y="30"/>
                    <a:pt x="22" y="26"/>
                  </a:cubicBezTo>
                  <a:cubicBezTo>
                    <a:pt x="22" y="23"/>
                    <a:pt x="21" y="21"/>
                    <a:pt x="19" y="19"/>
                  </a:cubicBezTo>
                  <a:cubicBezTo>
                    <a:pt x="17" y="18"/>
                    <a:pt x="15" y="17"/>
                    <a:pt x="13" y="17"/>
                  </a:cubicBezTo>
                  <a:cubicBezTo>
                    <a:pt x="13" y="17"/>
                    <a:pt x="13" y="17"/>
                    <a:pt x="13" y="17"/>
                  </a:cubicBezTo>
                  <a:cubicBezTo>
                    <a:pt x="13" y="7"/>
                    <a:pt x="13" y="7"/>
                    <a:pt x="13" y="7"/>
                  </a:cubicBezTo>
                  <a:cubicBezTo>
                    <a:pt x="14" y="7"/>
                    <a:pt x="16" y="8"/>
                    <a:pt x="18" y="9"/>
                  </a:cubicBezTo>
                  <a:cubicBezTo>
                    <a:pt x="18" y="9"/>
                    <a:pt x="19" y="10"/>
                    <a:pt x="19" y="10"/>
                  </a:cubicBezTo>
                  <a:cubicBezTo>
                    <a:pt x="19" y="10"/>
                    <a:pt x="19" y="10"/>
                    <a:pt x="19" y="10"/>
                  </a:cubicBezTo>
                  <a:cubicBezTo>
                    <a:pt x="22" y="8"/>
                    <a:pt x="22" y="8"/>
                    <a:pt x="22" y="8"/>
                  </a:cubicBezTo>
                  <a:cubicBezTo>
                    <a:pt x="21" y="7"/>
                    <a:pt x="20" y="7"/>
                    <a:pt x="20" y="6"/>
                  </a:cubicBezTo>
                  <a:cubicBezTo>
                    <a:pt x="18" y="5"/>
                    <a:pt x="16" y="4"/>
                    <a:pt x="13" y="4"/>
                  </a:cubicBezTo>
                  <a:cubicBezTo>
                    <a:pt x="13" y="4"/>
                    <a:pt x="13" y="4"/>
                    <a:pt x="13" y="4"/>
                  </a:cubicBezTo>
                  <a:cubicBezTo>
                    <a:pt x="13" y="0"/>
                    <a:pt x="13" y="0"/>
                    <a:pt x="13" y="0"/>
                  </a:cubicBezTo>
                  <a:cubicBezTo>
                    <a:pt x="13" y="0"/>
                    <a:pt x="13" y="0"/>
                    <a:pt x="13" y="0"/>
                  </a:cubicBezTo>
                </a:path>
              </a:pathLst>
            </a:custGeom>
            <a:solidFill>
              <a:srgbClr val="F6D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5" name="Freeform 55"/>
            <p:cNvSpPr>
              <a:spLocks/>
            </p:cNvSpPr>
            <p:nvPr/>
          </p:nvSpPr>
          <p:spPr bwMode="auto">
            <a:xfrm>
              <a:off x="1229" y="2436"/>
              <a:ext cx="56" cy="56"/>
            </a:xfrm>
            <a:custGeom>
              <a:avLst/>
              <a:gdLst>
                <a:gd name="T0" fmla="*/ 3 w 3"/>
                <a:gd name="T1" fmla="*/ 0 h 3"/>
                <a:gd name="T2" fmla="*/ 3 w 3"/>
                <a:gd name="T3" fmla="*/ 0 h 3"/>
                <a:gd name="T4" fmla="*/ 1 w 3"/>
                <a:gd name="T5" fmla="*/ 2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3" y="0"/>
                    <a:pt x="3" y="0"/>
                  </a:cubicBezTo>
                  <a:cubicBezTo>
                    <a:pt x="2" y="1"/>
                    <a:pt x="1" y="1"/>
                    <a:pt x="1" y="2"/>
                  </a:cubicBezTo>
                  <a:cubicBezTo>
                    <a:pt x="0" y="2"/>
                    <a:pt x="0" y="3"/>
                    <a:pt x="0" y="3"/>
                  </a:cubicBezTo>
                  <a:cubicBezTo>
                    <a:pt x="1" y="2"/>
                    <a:pt x="2" y="1"/>
                    <a:pt x="3" y="0"/>
                  </a:cubicBezTo>
                </a:path>
              </a:pathLst>
            </a:custGeom>
            <a:solidFill>
              <a:srgbClr val="E9A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6" name="Freeform 56"/>
            <p:cNvSpPr>
              <a:spLocks noEditPoints="1"/>
            </p:cNvSpPr>
            <p:nvPr/>
          </p:nvSpPr>
          <p:spPr bwMode="auto">
            <a:xfrm>
              <a:off x="1211" y="2418"/>
              <a:ext cx="259" cy="259"/>
            </a:xfrm>
            <a:custGeom>
              <a:avLst/>
              <a:gdLst>
                <a:gd name="T0" fmla="*/ 14 w 14"/>
                <a:gd name="T1" fmla="*/ 6 h 14"/>
                <a:gd name="T2" fmla="*/ 10 w 14"/>
                <a:gd name="T3" fmla="*/ 11 h 14"/>
                <a:gd name="T4" fmla="*/ 11 w 14"/>
                <a:gd name="T5" fmla="*/ 13 h 14"/>
                <a:gd name="T6" fmla="*/ 14 w 14"/>
                <a:gd name="T7" fmla="*/ 7 h 14"/>
                <a:gd name="T8" fmla="*/ 14 w 14"/>
                <a:gd name="T9" fmla="*/ 6 h 14"/>
                <a:gd name="T10" fmla="*/ 7 w 14"/>
                <a:gd name="T11" fmla="*/ 0 h 14"/>
                <a:gd name="T12" fmla="*/ 4 w 14"/>
                <a:gd name="T13" fmla="*/ 1 h 14"/>
                <a:gd name="T14" fmla="*/ 1 w 14"/>
                <a:gd name="T15" fmla="*/ 4 h 14"/>
                <a:gd name="T16" fmla="*/ 0 w 14"/>
                <a:gd name="T17" fmla="*/ 7 h 14"/>
                <a:gd name="T18" fmla="*/ 6 w 14"/>
                <a:gd name="T19" fmla="*/ 14 h 14"/>
                <a:gd name="T20" fmla="*/ 6 w 14"/>
                <a:gd name="T21" fmla="*/ 11 h 14"/>
                <a:gd name="T22" fmla="*/ 13 w 14"/>
                <a:gd name="T23" fmla="*/ 3 h 14"/>
                <a:gd name="T24" fmla="*/ 7 w 1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14" y="6"/>
                  </a:moveTo>
                  <a:cubicBezTo>
                    <a:pt x="12" y="7"/>
                    <a:pt x="10" y="9"/>
                    <a:pt x="10" y="11"/>
                  </a:cubicBezTo>
                  <a:cubicBezTo>
                    <a:pt x="10" y="12"/>
                    <a:pt x="10" y="12"/>
                    <a:pt x="11" y="13"/>
                  </a:cubicBezTo>
                  <a:cubicBezTo>
                    <a:pt x="13" y="12"/>
                    <a:pt x="14" y="10"/>
                    <a:pt x="14" y="7"/>
                  </a:cubicBezTo>
                  <a:cubicBezTo>
                    <a:pt x="14" y="7"/>
                    <a:pt x="14" y="7"/>
                    <a:pt x="14" y="6"/>
                  </a:cubicBezTo>
                  <a:moveTo>
                    <a:pt x="7" y="0"/>
                  </a:moveTo>
                  <a:cubicBezTo>
                    <a:pt x="6" y="0"/>
                    <a:pt x="5" y="0"/>
                    <a:pt x="4" y="1"/>
                  </a:cubicBezTo>
                  <a:cubicBezTo>
                    <a:pt x="3" y="2"/>
                    <a:pt x="2" y="3"/>
                    <a:pt x="1" y="4"/>
                  </a:cubicBezTo>
                  <a:cubicBezTo>
                    <a:pt x="1" y="5"/>
                    <a:pt x="0" y="6"/>
                    <a:pt x="0" y="7"/>
                  </a:cubicBezTo>
                  <a:cubicBezTo>
                    <a:pt x="0" y="11"/>
                    <a:pt x="3" y="14"/>
                    <a:pt x="6" y="14"/>
                  </a:cubicBezTo>
                  <a:cubicBezTo>
                    <a:pt x="6" y="13"/>
                    <a:pt x="6" y="12"/>
                    <a:pt x="6" y="11"/>
                  </a:cubicBezTo>
                  <a:cubicBezTo>
                    <a:pt x="6" y="7"/>
                    <a:pt x="8" y="4"/>
                    <a:pt x="13" y="3"/>
                  </a:cubicBezTo>
                  <a:cubicBezTo>
                    <a:pt x="11" y="1"/>
                    <a:pt x="9" y="0"/>
                    <a:pt x="7" y="0"/>
                  </a:cubicBezTo>
                </a:path>
              </a:pathLst>
            </a:custGeom>
            <a:solidFill>
              <a:srgbClr val="F7B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7" name="Freeform 57"/>
            <p:cNvSpPr>
              <a:spLocks/>
            </p:cNvSpPr>
            <p:nvPr/>
          </p:nvSpPr>
          <p:spPr bwMode="auto">
            <a:xfrm>
              <a:off x="1396" y="2529"/>
              <a:ext cx="74" cy="129"/>
            </a:xfrm>
            <a:custGeom>
              <a:avLst/>
              <a:gdLst>
                <a:gd name="T0" fmla="*/ 4 w 4"/>
                <a:gd name="T1" fmla="*/ 0 h 7"/>
                <a:gd name="T2" fmla="*/ 0 w 4"/>
                <a:gd name="T3" fmla="*/ 5 h 7"/>
                <a:gd name="T4" fmla="*/ 1 w 4"/>
                <a:gd name="T5" fmla="*/ 7 h 7"/>
                <a:gd name="T6" fmla="*/ 1 w 4"/>
                <a:gd name="T7" fmla="*/ 7 h 7"/>
                <a:gd name="T8" fmla="*/ 0 w 4"/>
                <a:gd name="T9" fmla="*/ 5 h 7"/>
                <a:gd name="T10" fmla="*/ 4 w 4"/>
                <a:gd name="T11" fmla="*/ 0 h 7"/>
                <a:gd name="T12" fmla="*/ 4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0"/>
                  </a:moveTo>
                  <a:cubicBezTo>
                    <a:pt x="1" y="1"/>
                    <a:pt x="0" y="2"/>
                    <a:pt x="0" y="5"/>
                  </a:cubicBezTo>
                  <a:cubicBezTo>
                    <a:pt x="0" y="6"/>
                    <a:pt x="0" y="6"/>
                    <a:pt x="1" y="7"/>
                  </a:cubicBezTo>
                  <a:cubicBezTo>
                    <a:pt x="1" y="7"/>
                    <a:pt x="1" y="7"/>
                    <a:pt x="1" y="7"/>
                  </a:cubicBezTo>
                  <a:cubicBezTo>
                    <a:pt x="0" y="6"/>
                    <a:pt x="0" y="6"/>
                    <a:pt x="0" y="5"/>
                  </a:cubicBezTo>
                  <a:cubicBezTo>
                    <a:pt x="0" y="3"/>
                    <a:pt x="2" y="1"/>
                    <a:pt x="4" y="0"/>
                  </a:cubicBezTo>
                  <a:cubicBezTo>
                    <a:pt x="4" y="0"/>
                    <a:pt x="4" y="0"/>
                    <a:pt x="4" y="0"/>
                  </a:cubicBezTo>
                </a:path>
              </a:pathLst>
            </a:custGeom>
            <a:solidFill>
              <a:srgbClr val="E9A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8" name="Freeform 58"/>
            <p:cNvSpPr>
              <a:spLocks/>
            </p:cNvSpPr>
            <p:nvPr/>
          </p:nvSpPr>
          <p:spPr bwMode="auto">
            <a:xfrm>
              <a:off x="1322" y="2473"/>
              <a:ext cx="148" cy="204"/>
            </a:xfrm>
            <a:custGeom>
              <a:avLst/>
              <a:gdLst>
                <a:gd name="T0" fmla="*/ 7 w 8"/>
                <a:gd name="T1" fmla="*/ 0 h 11"/>
                <a:gd name="T2" fmla="*/ 0 w 8"/>
                <a:gd name="T3" fmla="*/ 8 h 11"/>
                <a:gd name="T4" fmla="*/ 0 w 8"/>
                <a:gd name="T5" fmla="*/ 11 h 11"/>
                <a:gd name="T6" fmla="*/ 1 w 8"/>
                <a:gd name="T7" fmla="*/ 11 h 11"/>
                <a:gd name="T8" fmla="*/ 5 w 8"/>
                <a:gd name="T9" fmla="*/ 10 h 11"/>
                <a:gd name="T10" fmla="*/ 4 w 8"/>
                <a:gd name="T11" fmla="*/ 8 h 11"/>
                <a:gd name="T12" fmla="*/ 8 w 8"/>
                <a:gd name="T13" fmla="*/ 3 h 11"/>
                <a:gd name="T14" fmla="*/ 7 w 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7" y="0"/>
                  </a:moveTo>
                  <a:cubicBezTo>
                    <a:pt x="2" y="1"/>
                    <a:pt x="0" y="4"/>
                    <a:pt x="0" y="8"/>
                  </a:cubicBezTo>
                  <a:cubicBezTo>
                    <a:pt x="0" y="9"/>
                    <a:pt x="0" y="10"/>
                    <a:pt x="0" y="11"/>
                  </a:cubicBezTo>
                  <a:cubicBezTo>
                    <a:pt x="1" y="11"/>
                    <a:pt x="1" y="11"/>
                    <a:pt x="1" y="11"/>
                  </a:cubicBezTo>
                  <a:cubicBezTo>
                    <a:pt x="2" y="11"/>
                    <a:pt x="4" y="11"/>
                    <a:pt x="5" y="10"/>
                  </a:cubicBezTo>
                  <a:cubicBezTo>
                    <a:pt x="4" y="9"/>
                    <a:pt x="4" y="9"/>
                    <a:pt x="4" y="8"/>
                  </a:cubicBezTo>
                  <a:cubicBezTo>
                    <a:pt x="4" y="5"/>
                    <a:pt x="5" y="4"/>
                    <a:pt x="8" y="3"/>
                  </a:cubicBezTo>
                  <a:cubicBezTo>
                    <a:pt x="8" y="2"/>
                    <a:pt x="7" y="1"/>
                    <a:pt x="7" y="0"/>
                  </a:cubicBezTo>
                </a:path>
              </a:pathLst>
            </a:custGeom>
            <a:solidFill>
              <a:srgbClr val="F7D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59" name="Group 58"/>
          <p:cNvGrpSpPr/>
          <p:nvPr/>
        </p:nvGrpSpPr>
        <p:grpSpPr>
          <a:xfrm>
            <a:off x="8332812" y="1893004"/>
            <a:ext cx="3441744" cy="4080105"/>
            <a:chOff x="8593783" y="1635112"/>
            <a:chExt cx="3441744" cy="4080105"/>
          </a:xfrm>
        </p:grpSpPr>
        <p:sp>
          <p:nvSpPr>
            <p:cNvPr id="60" name="Rounded Rectangle 59"/>
            <p:cNvSpPr/>
            <p:nvPr/>
          </p:nvSpPr>
          <p:spPr>
            <a:xfrm>
              <a:off x="8593784" y="174130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61" name="Rounded Rectangle 60"/>
            <p:cNvSpPr/>
            <p:nvPr/>
          </p:nvSpPr>
          <p:spPr>
            <a:xfrm>
              <a:off x="8593784" y="2552609"/>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62" name="Rounded Rectangle 61"/>
            <p:cNvSpPr/>
            <p:nvPr/>
          </p:nvSpPr>
          <p:spPr>
            <a:xfrm>
              <a:off x="8593784" y="3363914"/>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63" name="Rounded Rectangle 62"/>
            <p:cNvSpPr/>
            <p:nvPr/>
          </p:nvSpPr>
          <p:spPr>
            <a:xfrm>
              <a:off x="8593783" y="4175219"/>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grpSp>
          <p:nvGrpSpPr>
            <p:cNvPr id="64" name="Group 63"/>
            <p:cNvGrpSpPr/>
            <p:nvPr/>
          </p:nvGrpSpPr>
          <p:grpSpPr>
            <a:xfrm>
              <a:off x="9310536" y="1635112"/>
              <a:ext cx="2711543" cy="810399"/>
              <a:chOff x="8027893" y="2583618"/>
              <a:chExt cx="2711543" cy="810399"/>
            </a:xfrm>
          </p:grpSpPr>
          <p:sp>
            <p:nvSpPr>
              <p:cNvPr id="98"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99" name="TextBox 98"/>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65" name="Group 64"/>
            <p:cNvGrpSpPr/>
            <p:nvPr/>
          </p:nvGrpSpPr>
          <p:grpSpPr>
            <a:xfrm>
              <a:off x="9310536" y="2457175"/>
              <a:ext cx="2711543" cy="763946"/>
              <a:chOff x="8027893" y="2583618"/>
              <a:chExt cx="2711543" cy="763946"/>
            </a:xfrm>
          </p:grpSpPr>
          <p:sp>
            <p:nvSpPr>
              <p:cNvPr id="96"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97" name="TextBox 96"/>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sp>
          <p:nvSpPr>
            <p:cNvPr id="66" name="Rounded Rectangle 65"/>
            <p:cNvSpPr/>
            <p:nvPr/>
          </p:nvSpPr>
          <p:spPr>
            <a:xfrm>
              <a:off x="8593783" y="5059169"/>
              <a:ext cx="555387" cy="550931"/>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grpSp>
          <p:nvGrpSpPr>
            <p:cNvPr id="67" name="Group 66"/>
            <p:cNvGrpSpPr/>
            <p:nvPr/>
          </p:nvGrpSpPr>
          <p:grpSpPr>
            <a:xfrm>
              <a:off x="8738482" y="1832030"/>
              <a:ext cx="265988" cy="386534"/>
              <a:chOff x="3815942" y="4609902"/>
              <a:chExt cx="265988" cy="386534"/>
            </a:xfrm>
            <a:solidFill>
              <a:schemeClr val="bg2"/>
            </a:solidFill>
          </p:grpSpPr>
          <p:sp>
            <p:nvSpPr>
              <p:cNvPr id="92"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93"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94"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95"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sp>
          <p:nvSpPr>
            <p:cNvPr id="68" name="Freeform 56"/>
            <p:cNvSpPr>
              <a:spLocks noEditPoints="1"/>
            </p:cNvSpPr>
            <p:nvPr/>
          </p:nvSpPr>
          <p:spPr bwMode="auto">
            <a:xfrm>
              <a:off x="8699173" y="2621294"/>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nvGrpSpPr>
            <p:cNvPr id="69" name="Group 68"/>
            <p:cNvGrpSpPr/>
            <p:nvPr/>
          </p:nvGrpSpPr>
          <p:grpSpPr>
            <a:xfrm>
              <a:off x="8678781" y="3478882"/>
              <a:ext cx="386534" cy="314469"/>
              <a:chOff x="6369689" y="2031259"/>
              <a:chExt cx="386534" cy="314469"/>
            </a:xfrm>
            <a:solidFill>
              <a:schemeClr val="bg2"/>
            </a:solidFill>
          </p:grpSpPr>
          <p:sp>
            <p:nvSpPr>
              <p:cNvPr id="90" name="Freeform 42"/>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91" name="Freeform 43"/>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70" name="Group 69"/>
            <p:cNvGrpSpPr/>
            <p:nvPr/>
          </p:nvGrpSpPr>
          <p:grpSpPr>
            <a:xfrm>
              <a:off x="8670223" y="4257417"/>
              <a:ext cx="386534" cy="386534"/>
              <a:chOff x="8103197" y="5479932"/>
              <a:chExt cx="386534" cy="386534"/>
            </a:xfrm>
            <a:solidFill>
              <a:schemeClr val="bg2"/>
            </a:solidFill>
          </p:grpSpPr>
          <p:sp>
            <p:nvSpPr>
              <p:cNvPr id="85"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6"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7"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8"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9"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71" name="Group 70"/>
            <p:cNvGrpSpPr/>
            <p:nvPr/>
          </p:nvGrpSpPr>
          <p:grpSpPr>
            <a:xfrm>
              <a:off x="8678781" y="5141367"/>
              <a:ext cx="386534" cy="386534"/>
              <a:chOff x="9847187" y="2864601"/>
              <a:chExt cx="386534" cy="386534"/>
            </a:xfrm>
            <a:solidFill>
              <a:schemeClr val="bg2"/>
            </a:solidFill>
          </p:grpSpPr>
          <p:sp>
            <p:nvSpPr>
              <p:cNvPr id="81" name="Freeform 94"/>
              <p:cNvSpPr>
                <a:spLocks noEditPoints="1"/>
              </p:cNvSpPr>
              <p:nvPr/>
            </p:nvSpPr>
            <p:spPr bwMode="auto">
              <a:xfrm>
                <a:off x="9847187" y="2864601"/>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2" name="Freeform 95"/>
              <p:cNvSpPr>
                <a:spLocks/>
              </p:cNvSpPr>
              <p:nvPr/>
            </p:nvSpPr>
            <p:spPr bwMode="auto">
              <a:xfrm>
                <a:off x="10052902" y="2913082"/>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3" name="Freeform 96"/>
              <p:cNvSpPr>
                <a:spLocks/>
              </p:cNvSpPr>
              <p:nvPr/>
            </p:nvSpPr>
            <p:spPr bwMode="auto">
              <a:xfrm>
                <a:off x="9955941" y="2961562"/>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84" name="Freeform 97"/>
              <p:cNvSpPr>
                <a:spLocks/>
              </p:cNvSpPr>
              <p:nvPr/>
            </p:nvSpPr>
            <p:spPr bwMode="auto">
              <a:xfrm>
                <a:off x="9955941" y="3010043"/>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72" name="Group 71"/>
            <p:cNvGrpSpPr/>
            <p:nvPr/>
          </p:nvGrpSpPr>
          <p:grpSpPr>
            <a:xfrm>
              <a:off x="9323984" y="3263725"/>
              <a:ext cx="2711543" cy="810399"/>
              <a:chOff x="8027893" y="2583618"/>
              <a:chExt cx="2711543" cy="810399"/>
            </a:xfrm>
          </p:grpSpPr>
          <p:sp>
            <p:nvSpPr>
              <p:cNvPr id="79"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80" name="TextBox 79"/>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73" name="Group 72"/>
            <p:cNvGrpSpPr/>
            <p:nvPr/>
          </p:nvGrpSpPr>
          <p:grpSpPr>
            <a:xfrm>
              <a:off x="9323984" y="4085788"/>
              <a:ext cx="2711543" cy="763946"/>
              <a:chOff x="8027893" y="2583618"/>
              <a:chExt cx="2711543" cy="763946"/>
            </a:xfrm>
          </p:grpSpPr>
          <p:sp>
            <p:nvSpPr>
              <p:cNvPr id="77"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78" name="TextBox 77"/>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74" name="Group 73"/>
            <p:cNvGrpSpPr/>
            <p:nvPr/>
          </p:nvGrpSpPr>
          <p:grpSpPr>
            <a:xfrm>
              <a:off x="9314704" y="4951271"/>
              <a:ext cx="2711543" cy="763946"/>
              <a:chOff x="8027893" y="2583618"/>
              <a:chExt cx="2711543" cy="763946"/>
            </a:xfrm>
          </p:grpSpPr>
          <p:sp>
            <p:nvSpPr>
              <p:cNvPr id="75"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76" name="TextBox 75"/>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sp>
        <p:nvSpPr>
          <p:cNvPr id="100" name="Rectangle 99"/>
          <p:cNvSpPr/>
          <p:nvPr/>
        </p:nvSpPr>
        <p:spPr>
          <a:xfrm>
            <a:off x="4927160" y="2327202"/>
            <a:ext cx="2785678" cy="2272417"/>
          </a:xfrm>
          <a:prstGeom prst="rect">
            <a:avLst/>
          </a:prstGeom>
        </p:spPr>
        <p:txBody>
          <a:bodyPr wrap="square">
            <a:spAutoFit/>
          </a:bodyPr>
          <a:lstStyle/>
          <a:p>
            <a:pPr algn="just">
              <a:lnSpc>
                <a:spcPts val="1651"/>
              </a:lnSpc>
              <a:spcAft>
                <a:spcPts val="1500"/>
              </a:spcAft>
            </a:pPr>
            <a:r>
              <a:rPr lang="en-US" sz="1200" dirty="0" err="1">
                <a:solidFill>
                  <a:schemeClr val="bg1">
                    <a:lumMod val="50000"/>
                  </a:schemeClr>
                </a:solidFill>
                <a:latin typeface="Agency FB" panose="020B0503020202020204" pitchFamily="34" charset="0"/>
                <a:ea typeface="Times New Roman" panose="02020603050405020304" pitchFamily="18" charset="0"/>
              </a:rPr>
              <a:t>Lorem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ipsum</a:t>
            </a:r>
            <a:r>
              <a:rPr lang="en-US" sz="1200" dirty="0">
                <a:solidFill>
                  <a:schemeClr val="bg1">
                    <a:lumMod val="50000"/>
                  </a:schemeClr>
                </a:solidFill>
                <a:latin typeface="Agency FB" panose="020B0503020202020204" pitchFamily="34" charset="0"/>
                <a:ea typeface="Times New Roman" panose="02020603050405020304" pitchFamily="18" charset="0"/>
              </a:rPr>
              <a:t> dolor sit </a:t>
            </a:r>
            <a:r>
              <a:rPr lang="en-US" sz="1200" dirty="0" err="1">
                <a:solidFill>
                  <a:schemeClr val="bg1">
                    <a:lumMod val="50000"/>
                  </a:schemeClr>
                </a:solidFill>
                <a:latin typeface="Agency FB" panose="020B0503020202020204" pitchFamily="34" charset="0"/>
                <a:ea typeface="Times New Roman" panose="02020603050405020304" pitchFamily="18" charset="0"/>
              </a:rPr>
              <a:t>amet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consectetur</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adipiscing</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elit</a:t>
            </a:r>
            <a:r>
              <a:rPr lang="en-US" sz="1200" dirty="0">
                <a:solidFill>
                  <a:schemeClr val="bg1">
                    <a:lumMod val="50000"/>
                  </a:schemeClr>
                </a:solidFill>
                <a:latin typeface="Agency FB" panose="020B0503020202020204" pitchFamily="34" charset="0"/>
                <a:ea typeface="Times New Roman" panose="02020603050405020304" pitchFamily="18" charset="0"/>
              </a:rPr>
              <a:t>. Nam </a:t>
            </a:r>
            <a:r>
              <a:rPr lang="en-US" sz="1200" dirty="0" err="1">
                <a:solidFill>
                  <a:schemeClr val="bg1">
                    <a:lumMod val="50000"/>
                  </a:schemeClr>
                </a:solidFill>
                <a:latin typeface="Agency FB" panose="020B0503020202020204" pitchFamily="34" charset="0"/>
                <a:ea typeface="Times New Roman" panose="02020603050405020304" pitchFamily="18" charset="0"/>
              </a:rPr>
              <a:t>viverra</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euismod</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odio</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gravida</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pellentesque</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urna</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varius</a:t>
            </a:r>
            <a:r>
              <a:rPr lang="en-US" sz="1200" dirty="0">
                <a:solidFill>
                  <a:schemeClr val="bg1">
                    <a:lumMod val="50000"/>
                  </a:schemeClr>
                </a:solidFill>
                <a:latin typeface="Agency FB" panose="020B0503020202020204" pitchFamily="34" charset="0"/>
                <a:ea typeface="Times New Roman" panose="02020603050405020304" pitchFamily="18" charset="0"/>
              </a:rPr>
              <a:t> vitae. </a:t>
            </a:r>
            <a:r>
              <a:rPr lang="en-US" sz="1200" dirty="0" err="1">
                <a:solidFill>
                  <a:schemeClr val="bg1">
                    <a:lumMod val="50000"/>
                  </a:schemeClr>
                </a:solidFill>
                <a:latin typeface="Agency FB" panose="020B0503020202020204" pitchFamily="34" charset="0"/>
                <a:ea typeface="Times New Roman" panose="02020603050405020304" pitchFamily="18" charset="0"/>
              </a:rPr>
              <a:t>Sed</a:t>
            </a:r>
            <a:r>
              <a:rPr lang="en-US" sz="1200" dirty="0">
                <a:solidFill>
                  <a:schemeClr val="bg1">
                    <a:lumMod val="50000"/>
                  </a:schemeClr>
                </a:solidFill>
                <a:latin typeface="Agency FB" panose="020B0503020202020204" pitchFamily="34" charset="0"/>
                <a:ea typeface="Times New Roman" panose="02020603050405020304" pitchFamily="18" charset="0"/>
              </a:rPr>
              <a:t> dui </a:t>
            </a:r>
            <a:r>
              <a:rPr lang="en-US" sz="1200" dirty="0" err="1">
                <a:solidFill>
                  <a:schemeClr val="bg1">
                    <a:lumMod val="50000"/>
                  </a:schemeClr>
                </a:solidFill>
                <a:latin typeface="Agency FB" panose="020B0503020202020204" pitchFamily="34" charset="0"/>
                <a:ea typeface="Times New Roman" panose="02020603050405020304" pitchFamily="18" charset="0"/>
              </a:rPr>
              <a:t>lorem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adipiscing</a:t>
            </a:r>
            <a:r>
              <a:rPr lang="en-US" sz="1200" dirty="0">
                <a:solidFill>
                  <a:schemeClr val="bg1">
                    <a:lumMod val="50000"/>
                  </a:schemeClr>
                </a:solidFill>
                <a:latin typeface="Agency FB" panose="020B0503020202020204" pitchFamily="34" charset="0"/>
                <a:ea typeface="Times New Roman" panose="02020603050405020304" pitchFamily="18" charset="0"/>
              </a:rPr>
              <a:t> in </a:t>
            </a:r>
            <a:r>
              <a:rPr lang="en-US" sz="1200" dirty="0" err="1">
                <a:solidFill>
                  <a:schemeClr val="bg1">
                    <a:lumMod val="50000"/>
                  </a:schemeClr>
                </a:solidFill>
                <a:latin typeface="Agency FB" panose="020B0503020202020204" pitchFamily="34" charset="0"/>
                <a:ea typeface="Times New Roman" panose="02020603050405020304" pitchFamily="18" charset="0"/>
              </a:rPr>
              <a:t>adipiscing</a:t>
            </a:r>
            <a:r>
              <a:rPr lang="en-US" sz="1200" dirty="0">
                <a:solidFill>
                  <a:schemeClr val="bg1">
                    <a:lumMod val="50000"/>
                  </a:schemeClr>
                </a:solidFill>
                <a:latin typeface="Agency FB" panose="020B0503020202020204" pitchFamily="34" charset="0"/>
                <a:ea typeface="Times New Roman" panose="02020603050405020304" pitchFamily="18" charset="0"/>
              </a:rPr>
              <a:t> et, </a:t>
            </a:r>
            <a:r>
              <a:rPr lang="en-US" sz="1200" dirty="0" err="1">
                <a:solidFill>
                  <a:schemeClr val="bg1">
                    <a:lumMod val="50000"/>
                  </a:schemeClr>
                </a:solidFill>
                <a:latin typeface="Agency FB" panose="020B0503020202020204" pitchFamily="34" charset="0"/>
                <a:ea typeface="Times New Roman" panose="02020603050405020304" pitchFamily="18" charset="0"/>
              </a:rPr>
              <a:t>interdum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nec</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metus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Mauris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ultricies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justo</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eu</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convallis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placerat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felis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enim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ornare</a:t>
            </a:r>
            <a:r>
              <a:rPr lang="en-US" sz="1200" dirty="0">
                <a:solidFill>
                  <a:schemeClr val="bg1">
                    <a:lumMod val="50000"/>
                  </a:schemeClr>
                </a:solidFill>
                <a:latin typeface="Agency FB" panose="020B0503020202020204" pitchFamily="34" charset="0"/>
                <a:ea typeface="Times New Roman" panose="02020603050405020304" pitchFamily="18" charset="0"/>
              </a:rPr>
              <a:t> nisi, vitae </a:t>
            </a:r>
            <a:r>
              <a:rPr lang="en-US" sz="1200" dirty="0" err="1">
                <a:solidFill>
                  <a:schemeClr val="bg1">
                    <a:lumMod val="50000"/>
                  </a:schemeClr>
                </a:solidFill>
                <a:latin typeface="Agency FB" panose="020B0503020202020204" pitchFamily="34" charset="0"/>
                <a:ea typeface="Times New Roman" panose="02020603050405020304" pitchFamily="18" charset="0"/>
              </a:rPr>
              <a:t>mattis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nulla</a:t>
            </a:r>
            <a:r>
              <a:rPr lang="en-US" sz="1200" dirty="0">
                <a:solidFill>
                  <a:schemeClr val="bg1">
                    <a:lumMod val="50000"/>
                  </a:schemeClr>
                </a:solidFill>
                <a:latin typeface="Agency FB" panose="020B0503020202020204" pitchFamily="34" charset="0"/>
                <a:ea typeface="Times New Roman" panose="02020603050405020304" pitchFamily="18" charset="0"/>
              </a:rPr>
              <a:t> ante id dui. </a:t>
            </a:r>
            <a:r>
              <a:rPr lang="en-US" sz="1200" dirty="0" err="1">
                <a:solidFill>
                  <a:schemeClr val="bg1">
                    <a:lumMod val="50000"/>
                  </a:schemeClr>
                </a:solidFill>
                <a:latin typeface="Agency FB" panose="020B0503020202020204" pitchFamily="34" charset="0"/>
                <a:ea typeface="Times New Roman" panose="02020603050405020304" pitchFamily="18" charset="0"/>
              </a:rPr>
              <a:t>Ut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lectus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purus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commodo</a:t>
            </a:r>
            <a:r>
              <a:rPr lang="en-US" sz="1200" dirty="0">
                <a:solidFill>
                  <a:schemeClr val="bg1">
                    <a:lumMod val="50000"/>
                  </a:schemeClr>
                </a:solidFill>
                <a:latin typeface="Agency FB" panose="020B0503020202020204" pitchFamily="34" charset="0"/>
                <a:ea typeface="Times New Roman" panose="02020603050405020304" pitchFamily="18" charset="0"/>
              </a:rPr>
              <a:t> et </a:t>
            </a:r>
            <a:r>
              <a:rPr lang="en-US" sz="1200" dirty="0" err="1">
                <a:solidFill>
                  <a:schemeClr val="bg1">
                    <a:lumMod val="50000"/>
                  </a:schemeClr>
                </a:solidFill>
                <a:latin typeface="Agency FB" panose="020B0503020202020204" pitchFamily="34" charset="0"/>
                <a:ea typeface="Times New Roman" panose="02020603050405020304" pitchFamily="18" charset="0"/>
              </a:rPr>
              <a:t>tincidunt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vel</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interdum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sed</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lectus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Vestibulum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adipiscing</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tempor</a:t>
            </a:r>
            <a:r>
              <a:rPr lang="en-US" sz="1200" dirty="0">
                <a:solidFill>
                  <a:schemeClr val="bg1">
                    <a:lumMod val="50000"/>
                  </a:schemeClr>
                </a:solidFill>
                <a:latin typeface="Agency FB" panose="020B0503020202020204" pitchFamily="34" charset="0"/>
                <a:ea typeface="Times New Roman" panose="02020603050405020304" pitchFamily="18" charset="0"/>
              </a:rPr>
              <a:t> nisi id </a:t>
            </a:r>
            <a:r>
              <a:rPr lang="en-US" sz="1200" dirty="0" err="1">
                <a:solidFill>
                  <a:schemeClr val="bg1">
                    <a:lumMod val="50000"/>
                  </a:schemeClr>
                </a:solidFill>
                <a:latin typeface="Agency FB" panose="020B0503020202020204" pitchFamily="34" charset="0"/>
                <a:ea typeface="Times New Roman" panose="02020603050405020304" pitchFamily="18" charset="0"/>
              </a:rPr>
              <a:t>elementu</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sadips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ipsums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dolores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uns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fugiats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gravida</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nam</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elit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vols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nulla</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dolores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amet</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untras</a:t>
            </a:r>
            <a:r>
              <a:rPr lang="en-US" sz="1200" dirty="0">
                <a:solidFill>
                  <a:schemeClr val="bg1">
                    <a:lumMod val="50000"/>
                  </a:schemeClr>
                </a:solidFill>
                <a:latin typeface="Agency FB" panose="020B0503020202020204" pitchFamily="34" charset="0"/>
                <a:ea typeface="Times New Roman" panose="02020603050405020304" pitchFamily="18" charset="0"/>
              </a:rPr>
              <a:t> </a:t>
            </a:r>
            <a:r>
              <a:rPr lang="en-US" sz="1200" dirty="0" err="1">
                <a:solidFill>
                  <a:schemeClr val="bg1">
                    <a:lumMod val="50000"/>
                  </a:schemeClr>
                </a:solidFill>
                <a:latin typeface="Agency FB" panose="020B0503020202020204" pitchFamily="34" charset="0"/>
                <a:ea typeface="Times New Roman" panose="02020603050405020304" pitchFamily="18" charset="0"/>
              </a:rPr>
              <a:t>sitsers</a:t>
            </a:r>
            <a:r>
              <a:rPr lang="en-US" sz="1200" dirty="0">
                <a:solidFill>
                  <a:schemeClr val="bg1">
                    <a:lumMod val="50000"/>
                  </a:schemeClr>
                </a:solidFill>
                <a:latin typeface="Agency FB" panose="020B0503020202020204" pitchFamily="34" charset="0"/>
                <a:ea typeface="Times New Roman" panose="02020603050405020304" pitchFamily="18" charset="0"/>
              </a:rPr>
              <a:t>.</a:t>
            </a:r>
          </a:p>
        </p:txBody>
      </p:sp>
      <p:sp>
        <p:nvSpPr>
          <p:cNvPr id="101" name="TextBox 100"/>
          <p:cNvSpPr txBox="1"/>
          <p:nvPr/>
        </p:nvSpPr>
        <p:spPr>
          <a:xfrm>
            <a:off x="4925748" y="1978640"/>
            <a:ext cx="1970935" cy="400110"/>
          </a:xfrm>
          <a:prstGeom prst="rect">
            <a:avLst/>
          </a:prstGeom>
          <a:noFill/>
        </p:spPr>
        <p:txBody>
          <a:bodyPr wrap="square" rtlCol="0">
            <a:spAutoFit/>
          </a:bodyPr>
          <a:lstStyle/>
          <a:p>
            <a:r>
              <a:rPr lang="id-ID" sz="2000" b="1" dirty="0">
                <a:solidFill>
                  <a:schemeClr val="bg1">
                    <a:lumMod val="50000"/>
                  </a:schemeClr>
                </a:solidFill>
                <a:latin typeface="Agency FB" panose="020B0503020202020204" pitchFamily="34" charset="0"/>
              </a:rPr>
              <a:t>Expert Analysis</a:t>
            </a:r>
          </a:p>
        </p:txBody>
      </p:sp>
      <p:sp>
        <p:nvSpPr>
          <p:cNvPr id="102" name="Freeform 6"/>
          <p:cNvSpPr>
            <a:spLocks noChangeAspect="1" noEditPoints="1"/>
          </p:cNvSpPr>
          <p:nvPr/>
        </p:nvSpPr>
        <p:spPr bwMode="auto">
          <a:xfrm>
            <a:off x="4918672" y="5177251"/>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3" name="TextBox 102"/>
          <p:cNvSpPr txBox="1"/>
          <p:nvPr/>
        </p:nvSpPr>
        <p:spPr>
          <a:xfrm>
            <a:off x="5294752" y="5227817"/>
            <a:ext cx="1242252" cy="640175"/>
          </a:xfrm>
          <a:prstGeom prst="rect">
            <a:avLst/>
          </a:prstGeom>
          <a:noFill/>
        </p:spPr>
        <p:txBody>
          <a:bodyPr wrap="square" rtlCol="0">
            <a:spAutoFit/>
          </a:bodyPr>
          <a:lstStyle/>
          <a:p>
            <a:pPr>
              <a:lnSpc>
                <a:spcPct val="89000"/>
              </a:lnSpc>
            </a:pPr>
            <a:r>
              <a:rPr lang="en-US" sz="1600" b="1" dirty="0">
                <a:solidFill>
                  <a:schemeClr val="accent3"/>
                </a:solidFill>
                <a:latin typeface="Agency FB" panose="020B0503020202020204" pitchFamily="34" charset="0"/>
                <a:ea typeface="Open Sans" panose="020B0606030504020204" pitchFamily="34" charset="0"/>
                <a:cs typeface="Open Sans" panose="020B0606030504020204" pitchFamily="34" charset="0"/>
              </a:rPr>
              <a:t>35%</a:t>
            </a:r>
          </a:p>
          <a:p>
            <a:pPr>
              <a:lnSpc>
                <a:spcPct val="89000"/>
              </a:lnSpc>
            </a:pPr>
            <a:r>
              <a:rPr lang="en-US" sz="1200" dirty="0">
                <a:latin typeface="Agency FB" panose="020B0503020202020204" pitchFamily="34" charset="0"/>
              </a:rPr>
              <a:t>Lorem ipsum dolor sit amet</a:t>
            </a:r>
          </a:p>
        </p:txBody>
      </p:sp>
      <p:sp>
        <p:nvSpPr>
          <p:cNvPr id="104" name="Freeform 5"/>
          <p:cNvSpPr>
            <a:spLocks noChangeAspect="1" noEditPoints="1"/>
          </p:cNvSpPr>
          <p:nvPr/>
        </p:nvSpPr>
        <p:spPr bwMode="auto">
          <a:xfrm>
            <a:off x="6432697" y="5182114"/>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5" name="TextBox 104"/>
          <p:cNvSpPr txBox="1"/>
          <p:nvPr/>
        </p:nvSpPr>
        <p:spPr>
          <a:xfrm>
            <a:off x="6913084" y="5223290"/>
            <a:ext cx="1242252" cy="640175"/>
          </a:xfrm>
          <a:prstGeom prst="rect">
            <a:avLst/>
          </a:prstGeom>
          <a:noFill/>
        </p:spPr>
        <p:txBody>
          <a:bodyPr wrap="square" rtlCol="0">
            <a:spAutoFit/>
          </a:bodyPr>
          <a:lstStyle/>
          <a:p>
            <a:pPr>
              <a:lnSpc>
                <a:spcPct val="89000"/>
              </a:lnSpc>
            </a:pPr>
            <a:r>
              <a:rPr lang="id-ID" sz="1600" b="1">
                <a:solidFill>
                  <a:schemeClr val="accent5"/>
                </a:solidFill>
                <a:latin typeface="Agency FB" panose="020B0503020202020204" pitchFamily="34" charset="0"/>
                <a:ea typeface="Open Sans" panose="020B0606030504020204" pitchFamily="34" charset="0"/>
                <a:cs typeface="Open Sans" panose="020B0606030504020204" pitchFamily="34" charset="0"/>
              </a:rPr>
              <a:t>6</a:t>
            </a:r>
            <a:r>
              <a:rPr lang="en-US" sz="1600" b="1">
                <a:solidFill>
                  <a:schemeClr val="accent5"/>
                </a:solidFill>
                <a:latin typeface="Agency FB" panose="020B0503020202020204" pitchFamily="34" charset="0"/>
                <a:ea typeface="Open Sans" panose="020B0606030504020204" pitchFamily="34" charset="0"/>
                <a:cs typeface="Open Sans" panose="020B0606030504020204" pitchFamily="34" charset="0"/>
              </a:rPr>
              <a:t>5</a:t>
            </a:r>
            <a:r>
              <a:rPr lang="en-US" sz="1600" b="1" dirty="0">
                <a:solidFill>
                  <a:schemeClr val="accent5"/>
                </a:solidFill>
                <a:latin typeface="Agency FB" panose="020B0503020202020204" pitchFamily="34" charset="0"/>
                <a:ea typeface="Open Sans" panose="020B0606030504020204" pitchFamily="34" charset="0"/>
                <a:cs typeface="Open Sans" panose="020B0606030504020204" pitchFamily="34" charset="0"/>
              </a:rPr>
              <a:t>%</a:t>
            </a:r>
          </a:p>
          <a:p>
            <a:pPr>
              <a:lnSpc>
                <a:spcPct val="89000"/>
              </a:lnSpc>
            </a:pPr>
            <a:r>
              <a:rPr lang="en-US" sz="1200" dirty="0">
                <a:latin typeface="Agency FB" panose="020B0503020202020204" pitchFamily="34" charset="0"/>
              </a:rPr>
              <a:t>Lorem ipsum dolor sit amet</a:t>
            </a:r>
          </a:p>
        </p:txBody>
      </p:sp>
    </p:spTree>
    <p:extLst>
      <p:ext uri="{BB962C8B-B14F-4D97-AF65-F5344CB8AC3E}">
        <p14:creationId xmlns:p14="http://schemas.microsoft.com/office/powerpoint/2010/main" val="4235910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01"/>
                                        </p:tgtEl>
                                        <p:attrNameLst>
                                          <p:attrName>style.visibility</p:attrName>
                                        </p:attrNameLst>
                                      </p:cBhvr>
                                      <p:to>
                                        <p:strVal val="visible"/>
                                      </p:to>
                                    </p:set>
                                    <p:animEffect transition="in" filter="wipe(up)">
                                      <p:cBhvr>
                                        <p:cTn id="13" dur="500"/>
                                        <p:tgtEl>
                                          <p:spTgt spid="101"/>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wipe(up)">
                                      <p:cBhvr>
                                        <p:cTn id="17" dur="500"/>
                                        <p:tgtEl>
                                          <p:spTgt spid="100"/>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102"/>
                                        </p:tgtEl>
                                        <p:attrNameLst>
                                          <p:attrName>style.visibility</p:attrName>
                                        </p:attrNameLst>
                                      </p:cBhvr>
                                      <p:to>
                                        <p:strVal val="visible"/>
                                      </p:to>
                                    </p:set>
                                    <p:anim calcmode="lin" valueType="num">
                                      <p:cBhvr>
                                        <p:cTn id="21" dur="500" fill="hold"/>
                                        <p:tgtEl>
                                          <p:spTgt spid="102"/>
                                        </p:tgtEl>
                                        <p:attrNameLst>
                                          <p:attrName>ppt_w</p:attrName>
                                        </p:attrNameLst>
                                      </p:cBhvr>
                                      <p:tavLst>
                                        <p:tav tm="0">
                                          <p:val>
                                            <p:fltVal val="0"/>
                                          </p:val>
                                        </p:tav>
                                        <p:tav tm="100000">
                                          <p:val>
                                            <p:strVal val="#ppt_w"/>
                                          </p:val>
                                        </p:tav>
                                      </p:tavLst>
                                    </p:anim>
                                    <p:anim calcmode="lin" valueType="num">
                                      <p:cBhvr>
                                        <p:cTn id="22" dur="500" fill="hold"/>
                                        <p:tgtEl>
                                          <p:spTgt spid="102"/>
                                        </p:tgtEl>
                                        <p:attrNameLst>
                                          <p:attrName>ppt_h</p:attrName>
                                        </p:attrNameLst>
                                      </p:cBhvr>
                                      <p:tavLst>
                                        <p:tav tm="0">
                                          <p:val>
                                            <p:fltVal val="0"/>
                                          </p:val>
                                        </p:tav>
                                        <p:tav tm="100000">
                                          <p:val>
                                            <p:strVal val="#ppt_h"/>
                                          </p:val>
                                        </p:tav>
                                      </p:tavLst>
                                    </p:anim>
                                    <p:animEffect transition="in" filter="fade">
                                      <p:cBhvr>
                                        <p:cTn id="23" dur="500"/>
                                        <p:tgtEl>
                                          <p:spTgt spid="102"/>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p:cTn id="27" dur="500" fill="hold"/>
                                        <p:tgtEl>
                                          <p:spTgt spid="103"/>
                                        </p:tgtEl>
                                        <p:attrNameLst>
                                          <p:attrName>ppt_w</p:attrName>
                                        </p:attrNameLst>
                                      </p:cBhvr>
                                      <p:tavLst>
                                        <p:tav tm="0">
                                          <p:val>
                                            <p:fltVal val="0"/>
                                          </p:val>
                                        </p:tav>
                                        <p:tav tm="100000">
                                          <p:val>
                                            <p:strVal val="#ppt_w"/>
                                          </p:val>
                                        </p:tav>
                                      </p:tavLst>
                                    </p:anim>
                                    <p:anim calcmode="lin" valueType="num">
                                      <p:cBhvr>
                                        <p:cTn id="28" dur="500" fill="hold"/>
                                        <p:tgtEl>
                                          <p:spTgt spid="103"/>
                                        </p:tgtEl>
                                        <p:attrNameLst>
                                          <p:attrName>ppt_h</p:attrName>
                                        </p:attrNameLst>
                                      </p:cBhvr>
                                      <p:tavLst>
                                        <p:tav tm="0">
                                          <p:val>
                                            <p:fltVal val="0"/>
                                          </p:val>
                                        </p:tav>
                                        <p:tav tm="100000">
                                          <p:val>
                                            <p:strVal val="#ppt_h"/>
                                          </p:val>
                                        </p:tav>
                                      </p:tavLst>
                                    </p:anim>
                                    <p:animEffect transition="in" filter="fade">
                                      <p:cBhvr>
                                        <p:cTn id="29" dur="500"/>
                                        <p:tgtEl>
                                          <p:spTgt spid="103"/>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104"/>
                                        </p:tgtEl>
                                        <p:attrNameLst>
                                          <p:attrName>style.visibility</p:attrName>
                                        </p:attrNameLst>
                                      </p:cBhvr>
                                      <p:to>
                                        <p:strVal val="visible"/>
                                      </p:to>
                                    </p:set>
                                    <p:anim calcmode="lin" valueType="num">
                                      <p:cBhvr>
                                        <p:cTn id="33" dur="500" fill="hold"/>
                                        <p:tgtEl>
                                          <p:spTgt spid="104"/>
                                        </p:tgtEl>
                                        <p:attrNameLst>
                                          <p:attrName>ppt_w</p:attrName>
                                        </p:attrNameLst>
                                      </p:cBhvr>
                                      <p:tavLst>
                                        <p:tav tm="0">
                                          <p:val>
                                            <p:fltVal val="0"/>
                                          </p:val>
                                        </p:tav>
                                        <p:tav tm="100000">
                                          <p:val>
                                            <p:strVal val="#ppt_w"/>
                                          </p:val>
                                        </p:tav>
                                      </p:tavLst>
                                    </p:anim>
                                    <p:anim calcmode="lin" valueType="num">
                                      <p:cBhvr>
                                        <p:cTn id="34" dur="500" fill="hold"/>
                                        <p:tgtEl>
                                          <p:spTgt spid="104"/>
                                        </p:tgtEl>
                                        <p:attrNameLst>
                                          <p:attrName>ppt_h</p:attrName>
                                        </p:attrNameLst>
                                      </p:cBhvr>
                                      <p:tavLst>
                                        <p:tav tm="0">
                                          <p:val>
                                            <p:fltVal val="0"/>
                                          </p:val>
                                        </p:tav>
                                        <p:tav tm="100000">
                                          <p:val>
                                            <p:strVal val="#ppt_h"/>
                                          </p:val>
                                        </p:tav>
                                      </p:tavLst>
                                    </p:anim>
                                    <p:animEffect transition="in" filter="fade">
                                      <p:cBhvr>
                                        <p:cTn id="35" dur="500"/>
                                        <p:tgtEl>
                                          <p:spTgt spid="104"/>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05"/>
                                        </p:tgtEl>
                                        <p:attrNameLst>
                                          <p:attrName>style.visibility</p:attrName>
                                        </p:attrNameLst>
                                      </p:cBhvr>
                                      <p:to>
                                        <p:strVal val="visible"/>
                                      </p:to>
                                    </p:set>
                                    <p:anim calcmode="lin" valueType="num">
                                      <p:cBhvr>
                                        <p:cTn id="39" dur="500" fill="hold"/>
                                        <p:tgtEl>
                                          <p:spTgt spid="105"/>
                                        </p:tgtEl>
                                        <p:attrNameLst>
                                          <p:attrName>ppt_w</p:attrName>
                                        </p:attrNameLst>
                                      </p:cBhvr>
                                      <p:tavLst>
                                        <p:tav tm="0">
                                          <p:val>
                                            <p:fltVal val="0"/>
                                          </p:val>
                                        </p:tav>
                                        <p:tav tm="100000">
                                          <p:val>
                                            <p:strVal val="#ppt_w"/>
                                          </p:val>
                                        </p:tav>
                                      </p:tavLst>
                                    </p:anim>
                                    <p:anim calcmode="lin" valueType="num">
                                      <p:cBhvr>
                                        <p:cTn id="40" dur="500" fill="hold"/>
                                        <p:tgtEl>
                                          <p:spTgt spid="105"/>
                                        </p:tgtEl>
                                        <p:attrNameLst>
                                          <p:attrName>ppt_h</p:attrName>
                                        </p:attrNameLst>
                                      </p:cBhvr>
                                      <p:tavLst>
                                        <p:tav tm="0">
                                          <p:val>
                                            <p:fltVal val="0"/>
                                          </p:val>
                                        </p:tav>
                                        <p:tav tm="100000">
                                          <p:val>
                                            <p:strVal val="#ppt_h"/>
                                          </p:val>
                                        </p:tav>
                                      </p:tavLst>
                                    </p:anim>
                                    <p:animEffect transition="in" filter="fade">
                                      <p:cBhvr>
                                        <p:cTn id="41" dur="500"/>
                                        <p:tgtEl>
                                          <p:spTgt spid="105"/>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01" grpId="0"/>
      <p:bldP spid="102" grpId="0" animBg="1"/>
      <p:bldP spid="103" grpId="0"/>
      <p:bldP spid="104" grpId="0" animBg="1"/>
      <p:bldP spid="10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103"/>
          <p:cNvGrpSpPr>
            <a:grpSpLocks noChangeAspect="1"/>
          </p:cNvGrpSpPr>
          <p:nvPr/>
        </p:nvGrpSpPr>
        <p:grpSpPr bwMode="auto">
          <a:xfrm>
            <a:off x="3765994" y="2431584"/>
            <a:ext cx="4262934" cy="2956322"/>
            <a:chOff x="2188" y="1504"/>
            <a:chExt cx="3305" cy="2292"/>
          </a:xfrm>
        </p:grpSpPr>
        <p:sp>
          <p:nvSpPr>
            <p:cNvPr id="5" name="Freeform 104"/>
            <p:cNvSpPr>
              <a:spLocks/>
            </p:cNvSpPr>
            <p:nvPr/>
          </p:nvSpPr>
          <p:spPr bwMode="auto">
            <a:xfrm>
              <a:off x="2358" y="1885"/>
              <a:ext cx="1005" cy="1618"/>
            </a:xfrm>
            <a:custGeom>
              <a:avLst/>
              <a:gdLst>
                <a:gd name="T0" fmla="*/ 380 w 537"/>
                <a:gd name="T1" fmla="*/ 541 h 864"/>
                <a:gd name="T2" fmla="*/ 396 w 537"/>
                <a:gd name="T3" fmla="*/ 448 h 864"/>
                <a:gd name="T4" fmla="*/ 461 w 537"/>
                <a:gd name="T5" fmla="*/ 385 h 864"/>
                <a:gd name="T6" fmla="*/ 471 w 537"/>
                <a:gd name="T7" fmla="*/ 137 h 864"/>
                <a:gd name="T8" fmla="*/ 171 w 537"/>
                <a:gd name="T9" fmla="*/ 0 h 864"/>
                <a:gd name="T10" fmla="*/ 79 w 537"/>
                <a:gd name="T11" fmla="*/ 244 h 864"/>
                <a:gd name="T12" fmla="*/ 11 w 537"/>
                <a:gd name="T13" fmla="*/ 261 h 864"/>
                <a:gd name="T14" fmla="*/ 3 w 537"/>
                <a:gd name="T15" fmla="*/ 477 h 864"/>
                <a:gd name="T16" fmla="*/ 1 w 537"/>
                <a:gd name="T17" fmla="*/ 517 h 864"/>
                <a:gd name="T18" fmla="*/ 1 w 537"/>
                <a:gd name="T19" fmla="*/ 520 h 864"/>
                <a:gd name="T20" fmla="*/ 1 w 537"/>
                <a:gd name="T21" fmla="*/ 520 h 864"/>
                <a:gd name="T22" fmla="*/ 309 w 537"/>
                <a:gd name="T23" fmla="*/ 864 h 864"/>
                <a:gd name="T24" fmla="*/ 537 w 537"/>
                <a:gd name="T25" fmla="*/ 704 h 864"/>
                <a:gd name="T26" fmla="*/ 380 w 537"/>
                <a:gd name="T27" fmla="*/ 541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864">
                  <a:moveTo>
                    <a:pt x="380" y="541"/>
                  </a:moveTo>
                  <a:cubicBezTo>
                    <a:pt x="380" y="541"/>
                    <a:pt x="386" y="468"/>
                    <a:pt x="396" y="448"/>
                  </a:cubicBezTo>
                  <a:cubicBezTo>
                    <a:pt x="406" y="428"/>
                    <a:pt x="461" y="385"/>
                    <a:pt x="461" y="385"/>
                  </a:cubicBezTo>
                  <a:cubicBezTo>
                    <a:pt x="471" y="137"/>
                    <a:pt x="471" y="137"/>
                    <a:pt x="471" y="137"/>
                  </a:cubicBezTo>
                  <a:cubicBezTo>
                    <a:pt x="171" y="0"/>
                    <a:pt x="171" y="0"/>
                    <a:pt x="171" y="0"/>
                  </a:cubicBezTo>
                  <a:cubicBezTo>
                    <a:pt x="79" y="244"/>
                    <a:pt x="79" y="244"/>
                    <a:pt x="79" y="244"/>
                  </a:cubicBezTo>
                  <a:cubicBezTo>
                    <a:pt x="11" y="261"/>
                    <a:pt x="11" y="261"/>
                    <a:pt x="11" y="261"/>
                  </a:cubicBezTo>
                  <a:cubicBezTo>
                    <a:pt x="3" y="477"/>
                    <a:pt x="3" y="477"/>
                    <a:pt x="3" y="477"/>
                  </a:cubicBezTo>
                  <a:cubicBezTo>
                    <a:pt x="1" y="490"/>
                    <a:pt x="0" y="504"/>
                    <a:pt x="1" y="517"/>
                  </a:cubicBezTo>
                  <a:cubicBezTo>
                    <a:pt x="1" y="520"/>
                    <a:pt x="1" y="520"/>
                    <a:pt x="1" y="520"/>
                  </a:cubicBezTo>
                  <a:cubicBezTo>
                    <a:pt x="1" y="520"/>
                    <a:pt x="1" y="520"/>
                    <a:pt x="1" y="520"/>
                  </a:cubicBezTo>
                  <a:cubicBezTo>
                    <a:pt x="8" y="647"/>
                    <a:pt x="114" y="774"/>
                    <a:pt x="309" y="864"/>
                  </a:cubicBezTo>
                  <a:cubicBezTo>
                    <a:pt x="537" y="704"/>
                    <a:pt x="537" y="704"/>
                    <a:pt x="537" y="704"/>
                  </a:cubicBezTo>
                  <a:cubicBezTo>
                    <a:pt x="444" y="661"/>
                    <a:pt x="390" y="602"/>
                    <a:pt x="380" y="541"/>
                  </a:cubicBez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6" name="Freeform 105"/>
            <p:cNvSpPr>
              <a:spLocks/>
            </p:cNvSpPr>
            <p:nvPr/>
          </p:nvSpPr>
          <p:spPr bwMode="auto">
            <a:xfrm>
              <a:off x="4278" y="1920"/>
              <a:ext cx="1023" cy="1506"/>
            </a:xfrm>
            <a:custGeom>
              <a:avLst/>
              <a:gdLst>
                <a:gd name="T0" fmla="*/ 537 w 547"/>
                <a:gd name="T1" fmla="*/ 562 h 805"/>
                <a:gd name="T2" fmla="*/ 537 w 547"/>
                <a:gd name="T3" fmla="*/ 550 h 805"/>
                <a:gd name="T4" fmla="*/ 547 w 547"/>
                <a:gd name="T5" fmla="*/ 303 h 805"/>
                <a:gd name="T6" fmla="*/ 300 w 547"/>
                <a:gd name="T7" fmla="*/ 0 h 805"/>
                <a:gd name="T8" fmla="*/ 11 w 547"/>
                <a:gd name="T9" fmla="*/ 100 h 805"/>
                <a:gd name="T10" fmla="*/ 0 w 547"/>
                <a:gd name="T11" fmla="*/ 348 h 805"/>
                <a:gd name="T12" fmla="*/ 1 w 547"/>
                <a:gd name="T13" fmla="*/ 348 h 805"/>
                <a:gd name="T14" fmla="*/ 1 w 547"/>
                <a:gd name="T15" fmla="*/ 349 h 805"/>
                <a:gd name="T16" fmla="*/ 77 w 547"/>
                <a:gd name="T17" fmla="*/ 668 h 805"/>
                <a:gd name="T18" fmla="*/ 377 w 547"/>
                <a:gd name="T19" fmla="*/ 805 h 805"/>
                <a:gd name="T20" fmla="*/ 536 w 547"/>
                <a:gd name="T21" fmla="*/ 562 h 805"/>
                <a:gd name="T22" fmla="*/ 536 w 547"/>
                <a:gd name="T23" fmla="*/ 562 h 805"/>
                <a:gd name="T24" fmla="*/ 537 w 547"/>
                <a:gd name="T25" fmla="*/ 562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7" h="805">
                  <a:moveTo>
                    <a:pt x="537" y="562"/>
                  </a:moveTo>
                  <a:cubicBezTo>
                    <a:pt x="537" y="558"/>
                    <a:pt x="537" y="554"/>
                    <a:pt x="537" y="550"/>
                  </a:cubicBezTo>
                  <a:cubicBezTo>
                    <a:pt x="547" y="303"/>
                    <a:pt x="547" y="303"/>
                    <a:pt x="547" y="303"/>
                  </a:cubicBezTo>
                  <a:cubicBezTo>
                    <a:pt x="300" y="0"/>
                    <a:pt x="300" y="0"/>
                    <a:pt x="300" y="0"/>
                  </a:cubicBezTo>
                  <a:cubicBezTo>
                    <a:pt x="11" y="100"/>
                    <a:pt x="11" y="100"/>
                    <a:pt x="11" y="100"/>
                  </a:cubicBezTo>
                  <a:cubicBezTo>
                    <a:pt x="0" y="348"/>
                    <a:pt x="0" y="348"/>
                    <a:pt x="0" y="348"/>
                  </a:cubicBezTo>
                  <a:cubicBezTo>
                    <a:pt x="1" y="348"/>
                    <a:pt x="1" y="348"/>
                    <a:pt x="1" y="348"/>
                  </a:cubicBezTo>
                  <a:cubicBezTo>
                    <a:pt x="1" y="349"/>
                    <a:pt x="1" y="349"/>
                    <a:pt x="1" y="349"/>
                  </a:cubicBezTo>
                  <a:cubicBezTo>
                    <a:pt x="178" y="430"/>
                    <a:pt x="213" y="573"/>
                    <a:pt x="77" y="668"/>
                  </a:cubicBezTo>
                  <a:cubicBezTo>
                    <a:pt x="377" y="805"/>
                    <a:pt x="377" y="805"/>
                    <a:pt x="377" y="805"/>
                  </a:cubicBezTo>
                  <a:cubicBezTo>
                    <a:pt x="479" y="734"/>
                    <a:pt x="531" y="649"/>
                    <a:pt x="536" y="562"/>
                  </a:cubicBezTo>
                  <a:cubicBezTo>
                    <a:pt x="536" y="562"/>
                    <a:pt x="536" y="562"/>
                    <a:pt x="536" y="562"/>
                  </a:cubicBezTo>
                  <a:cubicBezTo>
                    <a:pt x="537" y="562"/>
                    <a:pt x="537" y="562"/>
                    <a:pt x="537" y="562"/>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7" name="Freeform 106"/>
            <p:cNvSpPr>
              <a:spLocks/>
            </p:cNvSpPr>
            <p:nvPr/>
          </p:nvSpPr>
          <p:spPr bwMode="auto">
            <a:xfrm>
              <a:off x="3221" y="1919"/>
              <a:ext cx="1079" cy="687"/>
            </a:xfrm>
            <a:custGeom>
              <a:avLst/>
              <a:gdLst>
                <a:gd name="T0" fmla="*/ 573 w 577"/>
                <a:gd name="T1" fmla="*/ 78 h 367"/>
                <a:gd name="T2" fmla="*/ 293 w 577"/>
                <a:gd name="T3" fmla="*/ 2 h 367"/>
                <a:gd name="T4" fmla="*/ 10 w 577"/>
                <a:gd name="T5" fmla="*/ 57 h 367"/>
                <a:gd name="T6" fmla="*/ 10 w 577"/>
                <a:gd name="T7" fmla="*/ 119 h 367"/>
                <a:gd name="T8" fmla="*/ 0 w 577"/>
                <a:gd name="T9" fmla="*/ 367 h 367"/>
                <a:gd name="T10" fmla="*/ 0 w 577"/>
                <a:gd name="T11" fmla="*/ 367 h 367"/>
                <a:gd name="T12" fmla="*/ 566 w 577"/>
                <a:gd name="T13" fmla="*/ 343 h 367"/>
                <a:gd name="T14" fmla="*/ 577 w 577"/>
                <a:gd name="T15" fmla="*/ 95 h 367"/>
                <a:gd name="T16" fmla="*/ 573 w 577"/>
                <a:gd name="T17" fmla="*/ 78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367">
                  <a:moveTo>
                    <a:pt x="573" y="78"/>
                  </a:moveTo>
                  <a:cubicBezTo>
                    <a:pt x="481" y="38"/>
                    <a:pt x="385" y="4"/>
                    <a:pt x="293" y="2"/>
                  </a:cubicBezTo>
                  <a:cubicBezTo>
                    <a:pt x="194" y="0"/>
                    <a:pt x="99" y="22"/>
                    <a:pt x="10" y="57"/>
                  </a:cubicBezTo>
                  <a:cubicBezTo>
                    <a:pt x="10" y="119"/>
                    <a:pt x="10" y="119"/>
                    <a:pt x="10" y="119"/>
                  </a:cubicBezTo>
                  <a:cubicBezTo>
                    <a:pt x="0" y="367"/>
                    <a:pt x="0" y="367"/>
                    <a:pt x="0" y="367"/>
                  </a:cubicBezTo>
                  <a:cubicBezTo>
                    <a:pt x="0" y="367"/>
                    <a:pt x="0" y="367"/>
                    <a:pt x="0" y="367"/>
                  </a:cubicBezTo>
                  <a:cubicBezTo>
                    <a:pt x="135" y="273"/>
                    <a:pt x="389" y="262"/>
                    <a:pt x="566" y="343"/>
                  </a:cubicBezTo>
                  <a:cubicBezTo>
                    <a:pt x="577" y="95"/>
                    <a:pt x="577" y="95"/>
                    <a:pt x="577" y="95"/>
                  </a:cubicBezTo>
                  <a:lnTo>
                    <a:pt x="573" y="78"/>
                  </a:ln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8" name="Freeform 107"/>
            <p:cNvSpPr>
              <a:spLocks/>
            </p:cNvSpPr>
            <p:nvPr/>
          </p:nvSpPr>
          <p:spPr bwMode="auto">
            <a:xfrm>
              <a:off x="2936" y="2952"/>
              <a:ext cx="2067" cy="844"/>
            </a:xfrm>
            <a:custGeom>
              <a:avLst/>
              <a:gdLst>
                <a:gd name="T0" fmla="*/ 1095 w 1105"/>
                <a:gd name="T1" fmla="*/ 248 h 451"/>
                <a:gd name="T2" fmla="*/ 1105 w 1105"/>
                <a:gd name="T3" fmla="*/ 0 h 451"/>
                <a:gd name="T4" fmla="*/ 782 w 1105"/>
                <a:gd name="T5" fmla="*/ 36 h 451"/>
                <a:gd name="T6" fmla="*/ 10 w 1105"/>
                <a:gd name="T7" fmla="*/ 46 h 451"/>
                <a:gd name="T8" fmla="*/ 0 w 1105"/>
                <a:gd name="T9" fmla="*/ 294 h 451"/>
                <a:gd name="T10" fmla="*/ 0 w 1105"/>
                <a:gd name="T11" fmla="*/ 294 h 451"/>
                <a:gd name="T12" fmla="*/ 0 w 1105"/>
                <a:gd name="T13" fmla="*/ 294 h 451"/>
                <a:gd name="T14" fmla="*/ 1095 w 1105"/>
                <a:gd name="T15" fmla="*/ 248 h 451"/>
                <a:gd name="T16" fmla="*/ 1095 w 1105"/>
                <a:gd name="T17" fmla="*/ 248 h 451"/>
                <a:gd name="T18" fmla="*/ 1095 w 1105"/>
                <a:gd name="T19" fmla="*/ 248 h 451"/>
                <a:gd name="T20" fmla="*/ 1095 w 1105"/>
                <a:gd name="T21" fmla="*/ 24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5" h="451">
                  <a:moveTo>
                    <a:pt x="1095" y="248"/>
                  </a:moveTo>
                  <a:cubicBezTo>
                    <a:pt x="1105" y="0"/>
                    <a:pt x="1105" y="0"/>
                    <a:pt x="1105" y="0"/>
                  </a:cubicBezTo>
                  <a:cubicBezTo>
                    <a:pt x="782" y="36"/>
                    <a:pt x="782" y="36"/>
                    <a:pt x="782" y="36"/>
                  </a:cubicBezTo>
                  <a:cubicBezTo>
                    <a:pt x="10" y="46"/>
                    <a:pt x="10" y="46"/>
                    <a:pt x="10" y="46"/>
                  </a:cubicBezTo>
                  <a:cubicBezTo>
                    <a:pt x="0" y="294"/>
                    <a:pt x="0" y="294"/>
                    <a:pt x="0" y="294"/>
                  </a:cubicBezTo>
                  <a:cubicBezTo>
                    <a:pt x="0" y="294"/>
                    <a:pt x="0" y="294"/>
                    <a:pt x="0" y="294"/>
                  </a:cubicBezTo>
                  <a:cubicBezTo>
                    <a:pt x="0" y="294"/>
                    <a:pt x="0" y="294"/>
                    <a:pt x="0" y="294"/>
                  </a:cubicBezTo>
                  <a:cubicBezTo>
                    <a:pt x="343" y="451"/>
                    <a:pt x="833" y="431"/>
                    <a:pt x="1095" y="248"/>
                  </a:cubicBezTo>
                  <a:cubicBezTo>
                    <a:pt x="1095" y="248"/>
                    <a:pt x="1095" y="248"/>
                    <a:pt x="1095" y="248"/>
                  </a:cubicBezTo>
                  <a:cubicBezTo>
                    <a:pt x="1095" y="248"/>
                    <a:pt x="1095" y="248"/>
                    <a:pt x="1095" y="248"/>
                  </a:cubicBezTo>
                  <a:cubicBezTo>
                    <a:pt x="1095" y="248"/>
                    <a:pt x="1095" y="248"/>
                    <a:pt x="1095" y="248"/>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9" name="Freeform 108"/>
            <p:cNvSpPr>
              <a:spLocks/>
            </p:cNvSpPr>
            <p:nvPr/>
          </p:nvSpPr>
          <p:spPr bwMode="auto">
            <a:xfrm>
              <a:off x="2897" y="2695"/>
              <a:ext cx="2106" cy="638"/>
            </a:xfrm>
            <a:custGeom>
              <a:avLst/>
              <a:gdLst>
                <a:gd name="T0" fmla="*/ 45 w 1126"/>
                <a:gd name="T1" fmla="*/ 115 h 341"/>
                <a:gd name="T2" fmla="*/ 114 w 1126"/>
                <a:gd name="T3" fmla="*/ 126 h 341"/>
                <a:gd name="T4" fmla="*/ 31 w 1126"/>
                <a:gd name="T5" fmla="*/ 184 h 341"/>
                <a:gd name="T6" fmla="*/ 1126 w 1126"/>
                <a:gd name="T7" fmla="*/ 138 h 341"/>
                <a:gd name="T8" fmla="*/ 827 w 1126"/>
                <a:gd name="T9" fmla="*/ 0 h 341"/>
                <a:gd name="T10" fmla="*/ 260 w 1126"/>
                <a:gd name="T11" fmla="*/ 24 h 341"/>
                <a:gd name="T12" fmla="*/ 181 w 1126"/>
                <a:gd name="T13" fmla="*/ 79 h 341"/>
                <a:gd name="T14" fmla="*/ 148 w 1126"/>
                <a:gd name="T15" fmla="*/ 43 h 341"/>
                <a:gd name="T16" fmla="*/ 29 w 1126"/>
                <a:gd name="T17" fmla="*/ 48 h 341"/>
                <a:gd name="T18" fmla="*/ 45 w 1126"/>
                <a:gd name="T19" fmla="*/ 11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6" h="341">
                  <a:moveTo>
                    <a:pt x="45" y="115"/>
                  </a:moveTo>
                  <a:cubicBezTo>
                    <a:pt x="65" y="124"/>
                    <a:pt x="90" y="128"/>
                    <a:pt x="114" y="126"/>
                  </a:cubicBezTo>
                  <a:cubicBezTo>
                    <a:pt x="31" y="184"/>
                    <a:pt x="31" y="184"/>
                    <a:pt x="31" y="184"/>
                  </a:cubicBezTo>
                  <a:cubicBezTo>
                    <a:pt x="374" y="341"/>
                    <a:pt x="865" y="321"/>
                    <a:pt x="1126" y="138"/>
                  </a:cubicBezTo>
                  <a:cubicBezTo>
                    <a:pt x="827" y="0"/>
                    <a:pt x="827" y="0"/>
                    <a:pt x="827" y="0"/>
                  </a:cubicBezTo>
                  <a:cubicBezTo>
                    <a:pt x="691" y="95"/>
                    <a:pt x="437" y="106"/>
                    <a:pt x="260" y="24"/>
                  </a:cubicBezTo>
                  <a:cubicBezTo>
                    <a:pt x="181" y="79"/>
                    <a:pt x="181" y="79"/>
                    <a:pt x="181" y="79"/>
                  </a:cubicBezTo>
                  <a:cubicBezTo>
                    <a:pt x="180" y="66"/>
                    <a:pt x="168" y="53"/>
                    <a:pt x="148" y="43"/>
                  </a:cubicBezTo>
                  <a:cubicBezTo>
                    <a:pt x="111" y="26"/>
                    <a:pt x="57" y="28"/>
                    <a:pt x="29" y="48"/>
                  </a:cubicBezTo>
                  <a:cubicBezTo>
                    <a:pt x="0" y="68"/>
                    <a:pt x="8" y="98"/>
                    <a:pt x="45" y="115"/>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0" name="Freeform 110"/>
            <p:cNvSpPr>
              <a:spLocks noEditPoints="1"/>
            </p:cNvSpPr>
            <p:nvPr/>
          </p:nvSpPr>
          <p:spPr bwMode="auto">
            <a:xfrm>
              <a:off x="2951" y="2754"/>
              <a:ext cx="139" cy="30"/>
            </a:xfrm>
            <a:custGeom>
              <a:avLst/>
              <a:gdLst>
                <a:gd name="T0" fmla="*/ 0 w 74"/>
                <a:gd name="T1" fmla="*/ 16 h 16"/>
                <a:gd name="T2" fmla="*/ 0 w 74"/>
                <a:gd name="T3" fmla="*/ 16 h 16"/>
                <a:gd name="T4" fmla="*/ 0 w 74"/>
                <a:gd name="T5" fmla="*/ 16 h 16"/>
                <a:gd name="T6" fmla="*/ 0 w 74"/>
                <a:gd name="T7" fmla="*/ 16 h 16"/>
                <a:gd name="T8" fmla="*/ 0 w 74"/>
                <a:gd name="T9" fmla="*/ 16 h 16"/>
                <a:gd name="T10" fmla="*/ 0 w 74"/>
                <a:gd name="T11" fmla="*/ 16 h 16"/>
                <a:gd name="T12" fmla="*/ 1 w 74"/>
                <a:gd name="T13" fmla="*/ 16 h 16"/>
                <a:gd name="T14" fmla="*/ 0 w 74"/>
                <a:gd name="T15" fmla="*/ 16 h 16"/>
                <a:gd name="T16" fmla="*/ 1 w 74"/>
                <a:gd name="T17" fmla="*/ 16 h 16"/>
                <a:gd name="T18" fmla="*/ 62 w 74"/>
                <a:gd name="T19" fmla="*/ 0 h 16"/>
                <a:gd name="T20" fmla="*/ 74 w 74"/>
                <a:gd name="T21" fmla="*/ 0 h 16"/>
                <a:gd name="T22" fmla="*/ 74 w 74"/>
                <a:gd name="T23" fmla="*/ 0 h 16"/>
                <a:gd name="T24" fmla="*/ 62 w 74"/>
                <a:gd name="T25" fmla="*/ 0 h 16"/>
                <a:gd name="T26" fmla="*/ 62 w 74"/>
                <a:gd name="T27" fmla="*/ 0 h 16"/>
                <a:gd name="T28" fmla="*/ 62 w 74"/>
                <a:gd name="T29" fmla="*/ 0 h 16"/>
                <a:gd name="T30" fmla="*/ 62 w 74"/>
                <a:gd name="T31" fmla="*/ 0 h 16"/>
                <a:gd name="T32" fmla="*/ 62 w 74"/>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16"/>
                  </a:moveTo>
                  <a:cubicBezTo>
                    <a:pt x="1" y="16"/>
                    <a:pt x="1" y="16"/>
                    <a:pt x="0" y="16"/>
                  </a:cubicBezTo>
                  <a:cubicBezTo>
                    <a:pt x="1" y="16"/>
                    <a:pt x="1" y="16"/>
                    <a:pt x="1" y="16"/>
                  </a:cubicBezTo>
                  <a:moveTo>
                    <a:pt x="62" y="0"/>
                  </a:moveTo>
                  <a:cubicBezTo>
                    <a:pt x="66" y="0"/>
                    <a:pt x="70" y="0"/>
                    <a:pt x="74" y="0"/>
                  </a:cubicBezTo>
                  <a:cubicBezTo>
                    <a:pt x="74" y="0"/>
                    <a:pt x="74" y="0"/>
                    <a:pt x="74" y="0"/>
                  </a:cubicBezTo>
                  <a:cubicBezTo>
                    <a:pt x="70" y="0"/>
                    <a:pt x="66" y="0"/>
                    <a:pt x="62" y="0"/>
                  </a:cubicBezTo>
                  <a:moveTo>
                    <a:pt x="62" y="0"/>
                  </a:moveTo>
                  <a:cubicBezTo>
                    <a:pt x="62" y="0"/>
                    <a:pt x="62" y="0"/>
                    <a:pt x="62" y="0"/>
                  </a:cubicBezTo>
                  <a:cubicBezTo>
                    <a:pt x="62" y="0"/>
                    <a:pt x="62" y="0"/>
                    <a:pt x="62" y="0"/>
                  </a:cubicBezTo>
                  <a:cubicBezTo>
                    <a:pt x="62" y="0"/>
                    <a:pt x="62" y="0"/>
                    <a:pt x="62" y="0"/>
                  </a:cubicBezTo>
                </a:path>
              </a:pathLst>
            </a:custGeom>
            <a:solidFill>
              <a:srgbClr val="BDB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1" name="Freeform 112"/>
            <p:cNvSpPr>
              <a:spLocks/>
            </p:cNvSpPr>
            <p:nvPr/>
          </p:nvSpPr>
          <p:spPr bwMode="auto">
            <a:xfrm>
              <a:off x="4300" y="1799"/>
              <a:ext cx="1193" cy="1172"/>
            </a:xfrm>
            <a:custGeom>
              <a:avLst/>
              <a:gdLst>
                <a:gd name="T0" fmla="*/ 253 w 638"/>
                <a:gd name="T1" fmla="*/ 604 h 626"/>
                <a:gd name="T2" fmla="*/ 268 w 638"/>
                <a:gd name="T3" fmla="*/ 566 h 626"/>
                <a:gd name="T4" fmla="*/ 376 w 638"/>
                <a:gd name="T5" fmla="*/ 616 h 626"/>
                <a:gd name="T6" fmla="*/ 228 w 638"/>
                <a:gd name="T7" fmla="*/ 0 h 626"/>
                <a:gd name="T8" fmla="*/ 0 w 638"/>
                <a:gd name="T9" fmla="*/ 159 h 626"/>
                <a:gd name="T10" fmla="*/ 77 w 638"/>
                <a:gd name="T11" fmla="*/ 478 h 626"/>
                <a:gd name="T12" fmla="*/ 179 w 638"/>
                <a:gd name="T13" fmla="*/ 526 h 626"/>
                <a:gd name="T14" fmla="*/ 117 w 638"/>
                <a:gd name="T15" fmla="*/ 542 h 626"/>
                <a:gd name="T16" fmla="*/ 134 w 638"/>
                <a:gd name="T17" fmla="*/ 609 h 626"/>
                <a:gd name="T18" fmla="*/ 253 w 638"/>
                <a:gd name="T19" fmla="*/ 604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8" h="626">
                  <a:moveTo>
                    <a:pt x="253" y="604"/>
                  </a:moveTo>
                  <a:cubicBezTo>
                    <a:pt x="268" y="593"/>
                    <a:pt x="273" y="579"/>
                    <a:pt x="268" y="566"/>
                  </a:cubicBezTo>
                  <a:cubicBezTo>
                    <a:pt x="376" y="616"/>
                    <a:pt x="376" y="616"/>
                    <a:pt x="376" y="616"/>
                  </a:cubicBezTo>
                  <a:cubicBezTo>
                    <a:pt x="638" y="433"/>
                    <a:pt x="572" y="157"/>
                    <a:pt x="228" y="0"/>
                  </a:cubicBezTo>
                  <a:cubicBezTo>
                    <a:pt x="0" y="159"/>
                    <a:pt x="0" y="159"/>
                    <a:pt x="0" y="159"/>
                  </a:cubicBezTo>
                  <a:cubicBezTo>
                    <a:pt x="178" y="241"/>
                    <a:pt x="212" y="384"/>
                    <a:pt x="77" y="478"/>
                  </a:cubicBezTo>
                  <a:cubicBezTo>
                    <a:pt x="179" y="526"/>
                    <a:pt x="179" y="526"/>
                    <a:pt x="179" y="526"/>
                  </a:cubicBezTo>
                  <a:cubicBezTo>
                    <a:pt x="156" y="526"/>
                    <a:pt x="133" y="531"/>
                    <a:pt x="117" y="542"/>
                  </a:cubicBezTo>
                  <a:cubicBezTo>
                    <a:pt x="89" y="562"/>
                    <a:pt x="96" y="592"/>
                    <a:pt x="134" y="609"/>
                  </a:cubicBezTo>
                  <a:cubicBezTo>
                    <a:pt x="171" y="626"/>
                    <a:pt x="224" y="624"/>
                    <a:pt x="253" y="604"/>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2" name="Freeform 113"/>
            <p:cNvSpPr>
              <a:spLocks noEditPoints="1"/>
            </p:cNvSpPr>
            <p:nvPr/>
          </p:nvSpPr>
          <p:spPr bwMode="auto">
            <a:xfrm>
              <a:off x="4466" y="2784"/>
              <a:ext cx="340" cy="178"/>
            </a:xfrm>
            <a:custGeom>
              <a:avLst/>
              <a:gdLst>
                <a:gd name="T0" fmla="*/ 180 w 182"/>
                <a:gd name="T1" fmla="*/ 44 h 95"/>
                <a:gd name="T2" fmla="*/ 181 w 182"/>
                <a:gd name="T3" fmla="*/ 46 h 95"/>
                <a:gd name="T4" fmla="*/ 180 w 182"/>
                <a:gd name="T5" fmla="*/ 44 h 95"/>
                <a:gd name="T6" fmla="*/ 86 w 182"/>
                <a:gd name="T7" fmla="*/ 0 h 95"/>
                <a:gd name="T8" fmla="*/ 77 w 182"/>
                <a:gd name="T9" fmla="*/ 0 h 95"/>
                <a:gd name="T10" fmla="*/ 69 w 182"/>
                <a:gd name="T11" fmla="*/ 1 h 95"/>
                <a:gd name="T12" fmla="*/ 61 w 182"/>
                <a:gd name="T13" fmla="*/ 2 h 95"/>
                <a:gd name="T14" fmla="*/ 41 w 182"/>
                <a:gd name="T15" fmla="*/ 8 h 95"/>
                <a:gd name="T16" fmla="*/ 21 w 182"/>
                <a:gd name="T17" fmla="*/ 22 h 95"/>
                <a:gd name="T18" fmla="*/ 13 w 182"/>
                <a:gd name="T19" fmla="*/ 33 h 95"/>
                <a:gd name="T20" fmla="*/ 10 w 182"/>
                <a:gd name="T21" fmla="*/ 46 h 95"/>
                <a:gd name="T22" fmla="*/ 15 w 182"/>
                <a:gd name="T23" fmla="*/ 60 h 95"/>
                <a:gd name="T24" fmla="*/ 25 w 182"/>
                <a:gd name="T25" fmla="*/ 72 h 95"/>
                <a:gd name="T26" fmla="*/ 51 w 182"/>
                <a:gd name="T27" fmla="*/ 87 h 95"/>
                <a:gd name="T28" fmla="*/ 101 w 182"/>
                <a:gd name="T29" fmla="*/ 95 h 95"/>
                <a:gd name="T30" fmla="*/ 109 w 182"/>
                <a:gd name="T31" fmla="*/ 95 h 95"/>
                <a:gd name="T32" fmla="*/ 159 w 182"/>
                <a:gd name="T33" fmla="*/ 82 h 95"/>
                <a:gd name="T34" fmla="*/ 174 w 182"/>
                <a:gd name="T35" fmla="*/ 68 h 95"/>
                <a:gd name="T36" fmla="*/ 181 w 182"/>
                <a:gd name="T37" fmla="*/ 54 h 95"/>
                <a:gd name="T38" fmla="*/ 181 w 182"/>
                <a:gd name="T39" fmla="*/ 48 h 95"/>
                <a:gd name="T40" fmla="*/ 164 w 182"/>
                <a:gd name="T41" fmla="*/ 78 h 95"/>
                <a:gd name="T42" fmla="*/ 101 w 182"/>
                <a:gd name="T43" fmla="*/ 94 h 95"/>
                <a:gd name="T44" fmla="*/ 45 w 182"/>
                <a:gd name="T45" fmla="*/ 83 h 95"/>
                <a:gd name="T46" fmla="*/ 28 w 182"/>
                <a:gd name="T47" fmla="*/ 16 h 95"/>
                <a:gd name="T48" fmla="*/ 86 w 182"/>
                <a:gd name="T4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95">
                  <a:moveTo>
                    <a:pt x="180" y="44"/>
                  </a:moveTo>
                  <a:cubicBezTo>
                    <a:pt x="180" y="45"/>
                    <a:pt x="181" y="46"/>
                    <a:pt x="181" y="46"/>
                  </a:cubicBezTo>
                  <a:cubicBezTo>
                    <a:pt x="181" y="46"/>
                    <a:pt x="180" y="45"/>
                    <a:pt x="180" y="44"/>
                  </a:cubicBezTo>
                  <a:moveTo>
                    <a:pt x="86" y="0"/>
                  </a:moveTo>
                  <a:cubicBezTo>
                    <a:pt x="83" y="0"/>
                    <a:pt x="80" y="0"/>
                    <a:pt x="77" y="0"/>
                  </a:cubicBezTo>
                  <a:cubicBezTo>
                    <a:pt x="74" y="0"/>
                    <a:pt x="72" y="0"/>
                    <a:pt x="69" y="1"/>
                  </a:cubicBezTo>
                  <a:cubicBezTo>
                    <a:pt x="67" y="1"/>
                    <a:pt x="64" y="2"/>
                    <a:pt x="61" y="2"/>
                  </a:cubicBezTo>
                  <a:cubicBezTo>
                    <a:pt x="55" y="3"/>
                    <a:pt x="48" y="6"/>
                    <a:pt x="41" y="8"/>
                  </a:cubicBezTo>
                  <a:cubicBezTo>
                    <a:pt x="34" y="11"/>
                    <a:pt x="27" y="16"/>
                    <a:pt x="21" y="22"/>
                  </a:cubicBezTo>
                  <a:cubicBezTo>
                    <a:pt x="18" y="25"/>
                    <a:pt x="15" y="28"/>
                    <a:pt x="13" y="33"/>
                  </a:cubicBezTo>
                  <a:cubicBezTo>
                    <a:pt x="11" y="37"/>
                    <a:pt x="10" y="42"/>
                    <a:pt x="10" y="46"/>
                  </a:cubicBezTo>
                  <a:cubicBezTo>
                    <a:pt x="11" y="51"/>
                    <a:pt x="13" y="56"/>
                    <a:pt x="15" y="60"/>
                  </a:cubicBezTo>
                  <a:cubicBezTo>
                    <a:pt x="18" y="64"/>
                    <a:pt x="21" y="68"/>
                    <a:pt x="25" y="72"/>
                  </a:cubicBezTo>
                  <a:cubicBezTo>
                    <a:pt x="32" y="78"/>
                    <a:pt x="41" y="83"/>
                    <a:pt x="51" y="87"/>
                  </a:cubicBezTo>
                  <a:cubicBezTo>
                    <a:pt x="67" y="93"/>
                    <a:pt x="84" y="95"/>
                    <a:pt x="101" y="95"/>
                  </a:cubicBezTo>
                  <a:cubicBezTo>
                    <a:pt x="103" y="95"/>
                    <a:pt x="106" y="95"/>
                    <a:pt x="109" y="95"/>
                  </a:cubicBezTo>
                  <a:cubicBezTo>
                    <a:pt x="128" y="94"/>
                    <a:pt x="146" y="89"/>
                    <a:pt x="159" y="82"/>
                  </a:cubicBezTo>
                  <a:cubicBezTo>
                    <a:pt x="165" y="78"/>
                    <a:pt x="171" y="73"/>
                    <a:pt x="174" y="68"/>
                  </a:cubicBezTo>
                  <a:cubicBezTo>
                    <a:pt x="178" y="63"/>
                    <a:pt x="180" y="58"/>
                    <a:pt x="181" y="54"/>
                  </a:cubicBezTo>
                  <a:cubicBezTo>
                    <a:pt x="181" y="52"/>
                    <a:pt x="181" y="50"/>
                    <a:pt x="181" y="48"/>
                  </a:cubicBezTo>
                  <a:cubicBezTo>
                    <a:pt x="182" y="59"/>
                    <a:pt x="176" y="69"/>
                    <a:pt x="164" y="78"/>
                  </a:cubicBezTo>
                  <a:cubicBezTo>
                    <a:pt x="148" y="89"/>
                    <a:pt x="125" y="94"/>
                    <a:pt x="101" y="94"/>
                  </a:cubicBezTo>
                  <a:cubicBezTo>
                    <a:pt x="81" y="94"/>
                    <a:pt x="61" y="91"/>
                    <a:pt x="45" y="83"/>
                  </a:cubicBezTo>
                  <a:cubicBezTo>
                    <a:pt x="7" y="66"/>
                    <a:pt x="0" y="36"/>
                    <a:pt x="28" y="16"/>
                  </a:cubicBezTo>
                  <a:cubicBezTo>
                    <a:pt x="43" y="6"/>
                    <a:pt x="64" y="0"/>
                    <a:pt x="86" y="0"/>
                  </a:cubicBezTo>
                </a:path>
              </a:pathLst>
            </a:custGeom>
            <a:solidFill>
              <a:srgbClr val="CFC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3" name="Freeform 114"/>
            <p:cNvSpPr>
              <a:spLocks noEditPoints="1"/>
            </p:cNvSpPr>
            <p:nvPr/>
          </p:nvSpPr>
          <p:spPr bwMode="auto">
            <a:xfrm>
              <a:off x="4466" y="2784"/>
              <a:ext cx="340" cy="176"/>
            </a:xfrm>
            <a:custGeom>
              <a:avLst/>
              <a:gdLst>
                <a:gd name="T0" fmla="*/ 179 w 182"/>
                <a:gd name="T1" fmla="*/ 40 h 94"/>
                <a:gd name="T2" fmla="*/ 179 w 182"/>
                <a:gd name="T3" fmla="*/ 40 h 94"/>
                <a:gd name="T4" fmla="*/ 179 w 182"/>
                <a:gd name="T5" fmla="*/ 40 h 94"/>
                <a:gd name="T6" fmla="*/ 90 w 182"/>
                <a:gd name="T7" fmla="*/ 0 h 94"/>
                <a:gd name="T8" fmla="*/ 90 w 182"/>
                <a:gd name="T9" fmla="*/ 0 h 94"/>
                <a:gd name="T10" fmla="*/ 87 w 182"/>
                <a:gd name="T11" fmla="*/ 0 h 94"/>
                <a:gd name="T12" fmla="*/ 86 w 182"/>
                <a:gd name="T13" fmla="*/ 0 h 94"/>
                <a:gd name="T14" fmla="*/ 28 w 182"/>
                <a:gd name="T15" fmla="*/ 16 h 94"/>
                <a:gd name="T16" fmla="*/ 45 w 182"/>
                <a:gd name="T17" fmla="*/ 83 h 94"/>
                <a:gd name="T18" fmla="*/ 101 w 182"/>
                <a:gd name="T19" fmla="*/ 94 h 94"/>
                <a:gd name="T20" fmla="*/ 164 w 182"/>
                <a:gd name="T21" fmla="*/ 78 h 94"/>
                <a:gd name="T22" fmla="*/ 181 w 182"/>
                <a:gd name="T23" fmla="*/ 48 h 94"/>
                <a:gd name="T24" fmla="*/ 181 w 182"/>
                <a:gd name="T25" fmla="*/ 48 h 94"/>
                <a:gd name="T26" fmla="*/ 181 w 182"/>
                <a:gd name="T27" fmla="*/ 46 h 94"/>
                <a:gd name="T28" fmla="*/ 180 w 182"/>
                <a:gd name="T29" fmla="*/ 44 h 94"/>
                <a:gd name="T30" fmla="*/ 180 w 182"/>
                <a:gd name="T31" fmla="*/ 44 h 94"/>
                <a:gd name="T32" fmla="*/ 179 w 182"/>
                <a:gd name="T33" fmla="*/ 40 h 94"/>
                <a:gd name="T34" fmla="*/ 179 w 182"/>
                <a:gd name="T35" fmla="*/ 40 h 94"/>
                <a:gd name="T36" fmla="*/ 180 w 182"/>
                <a:gd name="T37" fmla="*/ 44 h 94"/>
                <a:gd name="T38" fmla="*/ 181 w 182"/>
                <a:gd name="T39" fmla="*/ 48 h 94"/>
                <a:gd name="T40" fmla="*/ 180 w 182"/>
                <a:gd name="T41" fmla="*/ 54 h 94"/>
                <a:gd name="T42" fmla="*/ 174 w 182"/>
                <a:gd name="T43" fmla="*/ 68 h 94"/>
                <a:gd name="T44" fmla="*/ 158 w 182"/>
                <a:gd name="T45" fmla="*/ 81 h 94"/>
                <a:gd name="T46" fmla="*/ 109 w 182"/>
                <a:gd name="T47" fmla="*/ 93 h 94"/>
                <a:gd name="T48" fmla="*/ 102 w 182"/>
                <a:gd name="T49" fmla="*/ 94 h 94"/>
                <a:gd name="T50" fmla="*/ 52 w 182"/>
                <a:gd name="T51" fmla="*/ 85 h 94"/>
                <a:gd name="T52" fmla="*/ 26 w 182"/>
                <a:gd name="T53" fmla="*/ 70 h 94"/>
                <a:gd name="T54" fmla="*/ 16 w 182"/>
                <a:gd name="T55" fmla="*/ 59 h 94"/>
                <a:gd name="T56" fmla="*/ 12 w 182"/>
                <a:gd name="T57" fmla="*/ 46 h 94"/>
                <a:gd name="T58" fmla="*/ 14 w 182"/>
                <a:gd name="T59" fmla="*/ 33 h 94"/>
                <a:gd name="T60" fmla="*/ 22 w 182"/>
                <a:gd name="T61" fmla="*/ 23 h 94"/>
                <a:gd name="T62" fmla="*/ 42 w 182"/>
                <a:gd name="T63" fmla="*/ 9 h 94"/>
                <a:gd name="T64" fmla="*/ 52 w 182"/>
                <a:gd name="T65" fmla="*/ 6 h 94"/>
                <a:gd name="T66" fmla="*/ 57 w 182"/>
                <a:gd name="T67" fmla="*/ 4 h 94"/>
                <a:gd name="T68" fmla="*/ 61 w 182"/>
                <a:gd name="T69" fmla="*/ 3 h 94"/>
                <a:gd name="T70" fmla="*/ 70 w 182"/>
                <a:gd name="T71" fmla="*/ 1 h 94"/>
                <a:gd name="T72" fmla="*/ 77 w 182"/>
                <a:gd name="T73" fmla="*/ 0 h 94"/>
                <a:gd name="T74" fmla="*/ 87 w 182"/>
                <a:gd name="T75" fmla="*/ 0 h 94"/>
                <a:gd name="T76" fmla="*/ 90 w 182"/>
                <a:gd name="T77" fmla="*/ 0 h 94"/>
                <a:gd name="T78" fmla="*/ 90 w 182"/>
                <a:gd name="T79" fmla="*/ 0 h 94"/>
                <a:gd name="T80" fmla="*/ 90 w 182"/>
                <a:gd name="T81" fmla="*/ 0 h 94"/>
                <a:gd name="T82" fmla="*/ 90 w 182"/>
                <a:gd name="T8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2" h="94">
                  <a:moveTo>
                    <a:pt x="179" y="40"/>
                  </a:moveTo>
                  <a:cubicBezTo>
                    <a:pt x="179" y="40"/>
                    <a:pt x="179" y="40"/>
                    <a:pt x="179" y="40"/>
                  </a:cubicBezTo>
                  <a:cubicBezTo>
                    <a:pt x="179" y="40"/>
                    <a:pt x="179" y="40"/>
                    <a:pt x="179" y="40"/>
                  </a:cubicBezTo>
                  <a:moveTo>
                    <a:pt x="90" y="0"/>
                  </a:moveTo>
                  <a:cubicBezTo>
                    <a:pt x="90" y="0"/>
                    <a:pt x="90" y="0"/>
                    <a:pt x="90" y="0"/>
                  </a:cubicBezTo>
                  <a:cubicBezTo>
                    <a:pt x="90" y="0"/>
                    <a:pt x="89" y="0"/>
                    <a:pt x="87" y="0"/>
                  </a:cubicBezTo>
                  <a:cubicBezTo>
                    <a:pt x="87" y="0"/>
                    <a:pt x="86" y="0"/>
                    <a:pt x="86" y="0"/>
                  </a:cubicBezTo>
                  <a:cubicBezTo>
                    <a:pt x="64" y="0"/>
                    <a:pt x="43" y="6"/>
                    <a:pt x="28" y="16"/>
                  </a:cubicBezTo>
                  <a:cubicBezTo>
                    <a:pt x="0" y="36"/>
                    <a:pt x="7" y="66"/>
                    <a:pt x="45" y="83"/>
                  </a:cubicBezTo>
                  <a:cubicBezTo>
                    <a:pt x="61" y="91"/>
                    <a:pt x="81" y="94"/>
                    <a:pt x="101" y="94"/>
                  </a:cubicBezTo>
                  <a:cubicBezTo>
                    <a:pt x="125" y="94"/>
                    <a:pt x="148" y="89"/>
                    <a:pt x="164" y="78"/>
                  </a:cubicBezTo>
                  <a:cubicBezTo>
                    <a:pt x="176" y="69"/>
                    <a:pt x="182" y="59"/>
                    <a:pt x="181" y="48"/>
                  </a:cubicBezTo>
                  <a:cubicBezTo>
                    <a:pt x="181" y="48"/>
                    <a:pt x="181" y="48"/>
                    <a:pt x="181" y="48"/>
                  </a:cubicBezTo>
                  <a:cubicBezTo>
                    <a:pt x="181" y="47"/>
                    <a:pt x="181" y="47"/>
                    <a:pt x="181" y="46"/>
                  </a:cubicBezTo>
                  <a:cubicBezTo>
                    <a:pt x="181" y="46"/>
                    <a:pt x="180" y="45"/>
                    <a:pt x="180" y="44"/>
                  </a:cubicBezTo>
                  <a:cubicBezTo>
                    <a:pt x="180" y="44"/>
                    <a:pt x="180" y="44"/>
                    <a:pt x="180" y="44"/>
                  </a:cubicBezTo>
                  <a:cubicBezTo>
                    <a:pt x="179" y="41"/>
                    <a:pt x="179" y="40"/>
                    <a:pt x="179" y="40"/>
                  </a:cubicBezTo>
                  <a:cubicBezTo>
                    <a:pt x="179" y="40"/>
                    <a:pt x="179" y="40"/>
                    <a:pt x="179" y="40"/>
                  </a:cubicBezTo>
                  <a:cubicBezTo>
                    <a:pt x="179" y="40"/>
                    <a:pt x="179" y="41"/>
                    <a:pt x="180" y="44"/>
                  </a:cubicBezTo>
                  <a:cubicBezTo>
                    <a:pt x="180" y="45"/>
                    <a:pt x="180" y="46"/>
                    <a:pt x="181" y="48"/>
                  </a:cubicBezTo>
                  <a:cubicBezTo>
                    <a:pt x="181" y="50"/>
                    <a:pt x="181" y="52"/>
                    <a:pt x="180" y="54"/>
                  </a:cubicBezTo>
                  <a:cubicBezTo>
                    <a:pt x="180" y="58"/>
                    <a:pt x="178" y="63"/>
                    <a:pt x="174" y="68"/>
                  </a:cubicBezTo>
                  <a:cubicBezTo>
                    <a:pt x="170" y="72"/>
                    <a:pt x="165" y="77"/>
                    <a:pt x="158" y="81"/>
                  </a:cubicBezTo>
                  <a:cubicBezTo>
                    <a:pt x="145" y="88"/>
                    <a:pt x="128" y="93"/>
                    <a:pt x="109" y="93"/>
                  </a:cubicBezTo>
                  <a:cubicBezTo>
                    <a:pt x="107" y="94"/>
                    <a:pt x="104" y="94"/>
                    <a:pt x="102" y="94"/>
                  </a:cubicBezTo>
                  <a:cubicBezTo>
                    <a:pt x="85" y="94"/>
                    <a:pt x="68" y="91"/>
                    <a:pt x="52" y="85"/>
                  </a:cubicBezTo>
                  <a:cubicBezTo>
                    <a:pt x="42" y="81"/>
                    <a:pt x="33" y="77"/>
                    <a:pt x="26" y="70"/>
                  </a:cubicBezTo>
                  <a:cubicBezTo>
                    <a:pt x="22" y="67"/>
                    <a:pt x="19" y="63"/>
                    <a:pt x="16" y="59"/>
                  </a:cubicBezTo>
                  <a:cubicBezTo>
                    <a:pt x="14" y="55"/>
                    <a:pt x="12" y="51"/>
                    <a:pt x="12" y="46"/>
                  </a:cubicBezTo>
                  <a:cubicBezTo>
                    <a:pt x="12" y="42"/>
                    <a:pt x="12" y="37"/>
                    <a:pt x="14" y="33"/>
                  </a:cubicBezTo>
                  <a:cubicBezTo>
                    <a:pt x="16" y="29"/>
                    <a:pt x="19" y="25"/>
                    <a:pt x="22" y="23"/>
                  </a:cubicBezTo>
                  <a:cubicBezTo>
                    <a:pt x="28" y="16"/>
                    <a:pt x="35" y="12"/>
                    <a:pt x="42" y="9"/>
                  </a:cubicBezTo>
                  <a:cubicBezTo>
                    <a:pt x="45" y="8"/>
                    <a:pt x="48" y="7"/>
                    <a:pt x="52" y="6"/>
                  </a:cubicBezTo>
                  <a:cubicBezTo>
                    <a:pt x="53" y="5"/>
                    <a:pt x="55" y="5"/>
                    <a:pt x="57" y="4"/>
                  </a:cubicBezTo>
                  <a:cubicBezTo>
                    <a:pt x="58" y="4"/>
                    <a:pt x="60" y="3"/>
                    <a:pt x="61" y="3"/>
                  </a:cubicBezTo>
                  <a:cubicBezTo>
                    <a:pt x="64" y="2"/>
                    <a:pt x="67" y="2"/>
                    <a:pt x="70" y="1"/>
                  </a:cubicBezTo>
                  <a:cubicBezTo>
                    <a:pt x="72" y="1"/>
                    <a:pt x="75" y="1"/>
                    <a:pt x="77" y="0"/>
                  </a:cubicBezTo>
                  <a:cubicBezTo>
                    <a:pt x="81" y="0"/>
                    <a:pt x="85" y="0"/>
                    <a:pt x="87" y="0"/>
                  </a:cubicBezTo>
                  <a:cubicBezTo>
                    <a:pt x="89" y="0"/>
                    <a:pt x="90" y="0"/>
                    <a:pt x="90" y="0"/>
                  </a:cubicBezTo>
                  <a:moveTo>
                    <a:pt x="90" y="0"/>
                  </a:moveTo>
                  <a:cubicBezTo>
                    <a:pt x="90" y="0"/>
                    <a:pt x="90" y="0"/>
                    <a:pt x="90" y="0"/>
                  </a:cubicBezTo>
                  <a:cubicBezTo>
                    <a:pt x="90" y="0"/>
                    <a:pt x="90" y="0"/>
                    <a:pt x="90" y="0"/>
                  </a:cubicBezTo>
                </a:path>
              </a:pathLst>
            </a:custGeom>
            <a:solidFill>
              <a:srgbClr val="EBF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115"/>
            <p:cNvSpPr>
              <a:spLocks/>
            </p:cNvSpPr>
            <p:nvPr/>
          </p:nvSpPr>
          <p:spPr bwMode="auto">
            <a:xfrm>
              <a:off x="2678" y="1504"/>
              <a:ext cx="2106" cy="638"/>
            </a:xfrm>
            <a:custGeom>
              <a:avLst/>
              <a:gdLst>
                <a:gd name="T0" fmla="*/ 1081 w 1126"/>
                <a:gd name="T1" fmla="*/ 226 h 341"/>
                <a:gd name="T2" fmla="*/ 1013 w 1126"/>
                <a:gd name="T3" fmla="*/ 215 h 341"/>
                <a:gd name="T4" fmla="*/ 1095 w 1126"/>
                <a:gd name="T5" fmla="*/ 158 h 341"/>
                <a:gd name="T6" fmla="*/ 0 w 1126"/>
                <a:gd name="T7" fmla="*/ 204 h 341"/>
                <a:gd name="T8" fmla="*/ 300 w 1126"/>
                <a:gd name="T9" fmla="*/ 341 h 341"/>
                <a:gd name="T10" fmla="*/ 867 w 1126"/>
                <a:gd name="T11" fmla="*/ 317 h 341"/>
                <a:gd name="T12" fmla="*/ 945 w 1126"/>
                <a:gd name="T13" fmla="*/ 262 h 341"/>
                <a:gd name="T14" fmla="*/ 978 w 1126"/>
                <a:gd name="T15" fmla="*/ 298 h 341"/>
                <a:gd name="T16" fmla="*/ 1097 w 1126"/>
                <a:gd name="T17" fmla="*/ 293 h 341"/>
                <a:gd name="T18" fmla="*/ 1081 w 1126"/>
                <a:gd name="T19" fmla="*/ 22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6" h="341">
                  <a:moveTo>
                    <a:pt x="1081" y="226"/>
                  </a:moveTo>
                  <a:cubicBezTo>
                    <a:pt x="1061" y="217"/>
                    <a:pt x="1036" y="213"/>
                    <a:pt x="1013" y="215"/>
                  </a:cubicBezTo>
                  <a:cubicBezTo>
                    <a:pt x="1095" y="158"/>
                    <a:pt x="1095" y="158"/>
                    <a:pt x="1095" y="158"/>
                  </a:cubicBezTo>
                  <a:cubicBezTo>
                    <a:pt x="752" y="0"/>
                    <a:pt x="261" y="21"/>
                    <a:pt x="0" y="204"/>
                  </a:cubicBezTo>
                  <a:cubicBezTo>
                    <a:pt x="300" y="341"/>
                    <a:pt x="300" y="341"/>
                    <a:pt x="300" y="341"/>
                  </a:cubicBezTo>
                  <a:cubicBezTo>
                    <a:pt x="435" y="246"/>
                    <a:pt x="689" y="236"/>
                    <a:pt x="867" y="317"/>
                  </a:cubicBezTo>
                  <a:cubicBezTo>
                    <a:pt x="945" y="262"/>
                    <a:pt x="945" y="262"/>
                    <a:pt x="945" y="262"/>
                  </a:cubicBezTo>
                  <a:cubicBezTo>
                    <a:pt x="947" y="276"/>
                    <a:pt x="958" y="289"/>
                    <a:pt x="978" y="298"/>
                  </a:cubicBezTo>
                  <a:cubicBezTo>
                    <a:pt x="1016" y="315"/>
                    <a:pt x="1069" y="313"/>
                    <a:pt x="1097" y="293"/>
                  </a:cubicBezTo>
                  <a:cubicBezTo>
                    <a:pt x="1126" y="273"/>
                    <a:pt x="1119" y="243"/>
                    <a:pt x="1081" y="22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116"/>
            <p:cNvSpPr>
              <a:spLocks/>
            </p:cNvSpPr>
            <p:nvPr/>
          </p:nvSpPr>
          <p:spPr bwMode="auto">
            <a:xfrm>
              <a:off x="4449" y="1906"/>
              <a:ext cx="335" cy="178"/>
            </a:xfrm>
            <a:custGeom>
              <a:avLst/>
              <a:gdLst>
                <a:gd name="T0" fmla="*/ 82 w 179"/>
                <a:gd name="T1" fmla="*/ 0 h 95"/>
                <a:gd name="T2" fmla="*/ 80 w 179"/>
                <a:gd name="T3" fmla="*/ 0 h 95"/>
                <a:gd name="T4" fmla="*/ 78 w 179"/>
                <a:gd name="T5" fmla="*/ 0 h 95"/>
                <a:gd name="T6" fmla="*/ 70 w 179"/>
                <a:gd name="T7" fmla="*/ 0 h 95"/>
                <a:gd name="T8" fmla="*/ 78 w 179"/>
                <a:gd name="T9" fmla="*/ 0 h 95"/>
                <a:gd name="T10" fmla="*/ 134 w 179"/>
                <a:gd name="T11" fmla="*/ 11 h 95"/>
                <a:gd name="T12" fmla="*/ 150 w 179"/>
                <a:gd name="T13" fmla="*/ 78 h 95"/>
                <a:gd name="T14" fmla="*/ 88 w 179"/>
                <a:gd name="T15" fmla="*/ 95 h 95"/>
                <a:gd name="T16" fmla="*/ 31 w 179"/>
                <a:gd name="T17" fmla="*/ 83 h 95"/>
                <a:gd name="T18" fmla="*/ 0 w 179"/>
                <a:gd name="T19" fmla="*/ 55 h 95"/>
                <a:gd name="T20" fmla="*/ 3 w 179"/>
                <a:gd name="T21" fmla="*/ 61 h 95"/>
                <a:gd name="T22" fmla="*/ 7 w 179"/>
                <a:gd name="T23" fmla="*/ 67 h 95"/>
                <a:gd name="T24" fmla="*/ 14 w 179"/>
                <a:gd name="T25" fmla="*/ 73 h 95"/>
                <a:gd name="T26" fmla="*/ 32 w 179"/>
                <a:gd name="T27" fmla="*/ 84 h 95"/>
                <a:gd name="T28" fmla="*/ 56 w 179"/>
                <a:gd name="T29" fmla="*/ 92 h 95"/>
                <a:gd name="T30" fmla="*/ 84 w 179"/>
                <a:gd name="T31" fmla="*/ 95 h 95"/>
                <a:gd name="T32" fmla="*/ 88 w 179"/>
                <a:gd name="T33" fmla="*/ 95 h 95"/>
                <a:gd name="T34" fmla="*/ 114 w 179"/>
                <a:gd name="T35" fmla="*/ 93 h 95"/>
                <a:gd name="T36" fmla="*/ 144 w 179"/>
                <a:gd name="T37" fmla="*/ 83 h 95"/>
                <a:gd name="T38" fmla="*/ 151 w 179"/>
                <a:gd name="T39" fmla="*/ 79 h 95"/>
                <a:gd name="T40" fmla="*/ 157 w 179"/>
                <a:gd name="T41" fmla="*/ 74 h 95"/>
                <a:gd name="T42" fmla="*/ 166 w 179"/>
                <a:gd name="T43" fmla="*/ 61 h 95"/>
                <a:gd name="T44" fmla="*/ 162 w 179"/>
                <a:gd name="T45" fmla="*/ 32 h 95"/>
                <a:gd name="T46" fmla="*/ 141 w 179"/>
                <a:gd name="T47" fmla="*/ 14 h 95"/>
                <a:gd name="T48" fmla="*/ 117 w 179"/>
                <a:gd name="T49" fmla="*/ 4 h 95"/>
                <a:gd name="T50" fmla="*/ 96 w 179"/>
                <a:gd name="T51" fmla="*/ 1 h 95"/>
                <a:gd name="T52" fmla="*/ 88 w 179"/>
                <a:gd name="T53" fmla="*/ 0 h 95"/>
                <a:gd name="T54" fmla="*/ 82 w 179"/>
                <a:gd name="T5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 h="95">
                  <a:moveTo>
                    <a:pt x="82" y="0"/>
                  </a:moveTo>
                  <a:cubicBezTo>
                    <a:pt x="81" y="0"/>
                    <a:pt x="80" y="0"/>
                    <a:pt x="80" y="0"/>
                  </a:cubicBezTo>
                  <a:cubicBezTo>
                    <a:pt x="79" y="0"/>
                    <a:pt x="79" y="0"/>
                    <a:pt x="78" y="0"/>
                  </a:cubicBezTo>
                  <a:cubicBezTo>
                    <a:pt x="75" y="0"/>
                    <a:pt x="72" y="0"/>
                    <a:pt x="70" y="0"/>
                  </a:cubicBezTo>
                  <a:cubicBezTo>
                    <a:pt x="73" y="0"/>
                    <a:pt x="75" y="0"/>
                    <a:pt x="78" y="0"/>
                  </a:cubicBezTo>
                  <a:cubicBezTo>
                    <a:pt x="97" y="0"/>
                    <a:pt x="117" y="3"/>
                    <a:pt x="134" y="11"/>
                  </a:cubicBezTo>
                  <a:cubicBezTo>
                    <a:pt x="172" y="28"/>
                    <a:pt x="179" y="58"/>
                    <a:pt x="150" y="78"/>
                  </a:cubicBezTo>
                  <a:cubicBezTo>
                    <a:pt x="135" y="89"/>
                    <a:pt x="112" y="95"/>
                    <a:pt x="88" y="95"/>
                  </a:cubicBezTo>
                  <a:cubicBezTo>
                    <a:pt x="68" y="95"/>
                    <a:pt x="48" y="91"/>
                    <a:pt x="31" y="83"/>
                  </a:cubicBezTo>
                  <a:cubicBezTo>
                    <a:pt x="15" y="76"/>
                    <a:pt x="5" y="66"/>
                    <a:pt x="0" y="55"/>
                  </a:cubicBezTo>
                  <a:cubicBezTo>
                    <a:pt x="1" y="57"/>
                    <a:pt x="2" y="59"/>
                    <a:pt x="3" y="61"/>
                  </a:cubicBezTo>
                  <a:cubicBezTo>
                    <a:pt x="4" y="63"/>
                    <a:pt x="6" y="65"/>
                    <a:pt x="7" y="67"/>
                  </a:cubicBezTo>
                  <a:cubicBezTo>
                    <a:pt x="10" y="69"/>
                    <a:pt x="11" y="71"/>
                    <a:pt x="14" y="73"/>
                  </a:cubicBezTo>
                  <a:cubicBezTo>
                    <a:pt x="19" y="77"/>
                    <a:pt x="25" y="81"/>
                    <a:pt x="32" y="84"/>
                  </a:cubicBezTo>
                  <a:cubicBezTo>
                    <a:pt x="39" y="87"/>
                    <a:pt x="48" y="90"/>
                    <a:pt x="56" y="92"/>
                  </a:cubicBezTo>
                  <a:cubicBezTo>
                    <a:pt x="65" y="94"/>
                    <a:pt x="75" y="95"/>
                    <a:pt x="84" y="95"/>
                  </a:cubicBezTo>
                  <a:cubicBezTo>
                    <a:pt x="86" y="95"/>
                    <a:pt x="87" y="95"/>
                    <a:pt x="88" y="95"/>
                  </a:cubicBezTo>
                  <a:cubicBezTo>
                    <a:pt x="97" y="95"/>
                    <a:pt x="106" y="95"/>
                    <a:pt x="114" y="93"/>
                  </a:cubicBezTo>
                  <a:cubicBezTo>
                    <a:pt x="125" y="91"/>
                    <a:pt x="135" y="88"/>
                    <a:pt x="144" y="83"/>
                  </a:cubicBezTo>
                  <a:cubicBezTo>
                    <a:pt x="146" y="82"/>
                    <a:pt x="149" y="80"/>
                    <a:pt x="151" y="79"/>
                  </a:cubicBezTo>
                  <a:cubicBezTo>
                    <a:pt x="153" y="77"/>
                    <a:pt x="155" y="76"/>
                    <a:pt x="157" y="74"/>
                  </a:cubicBezTo>
                  <a:cubicBezTo>
                    <a:pt x="161" y="70"/>
                    <a:pt x="164" y="66"/>
                    <a:pt x="166" y="61"/>
                  </a:cubicBezTo>
                  <a:cubicBezTo>
                    <a:pt x="171" y="52"/>
                    <a:pt x="168" y="40"/>
                    <a:pt x="162" y="32"/>
                  </a:cubicBezTo>
                  <a:cubicBezTo>
                    <a:pt x="157" y="24"/>
                    <a:pt x="149" y="18"/>
                    <a:pt x="141" y="14"/>
                  </a:cubicBezTo>
                  <a:cubicBezTo>
                    <a:pt x="133" y="9"/>
                    <a:pt x="125" y="7"/>
                    <a:pt x="117" y="4"/>
                  </a:cubicBezTo>
                  <a:cubicBezTo>
                    <a:pt x="110" y="2"/>
                    <a:pt x="103" y="1"/>
                    <a:pt x="96" y="1"/>
                  </a:cubicBezTo>
                  <a:cubicBezTo>
                    <a:pt x="93" y="0"/>
                    <a:pt x="90" y="0"/>
                    <a:pt x="88" y="0"/>
                  </a:cubicBezTo>
                  <a:cubicBezTo>
                    <a:pt x="85" y="0"/>
                    <a:pt x="83" y="0"/>
                    <a:pt x="82" y="0"/>
                  </a:cubicBezTo>
                </a:path>
              </a:pathLst>
            </a:custGeom>
            <a:solidFill>
              <a:srgbClr val="EBF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117"/>
            <p:cNvSpPr>
              <a:spLocks/>
            </p:cNvSpPr>
            <p:nvPr/>
          </p:nvSpPr>
          <p:spPr bwMode="auto">
            <a:xfrm>
              <a:off x="4447" y="2002"/>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1" y="2"/>
                  </a:cubicBezTo>
                  <a:cubicBezTo>
                    <a:pt x="0" y="2"/>
                    <a:pt x="0" y="1"/>
                    <a:pt x="0" y="0"/>
                  </a:cubicBezTo>
                </a:path>
              </a:pathLst>
            </a:custGeom>
            <a:solidFill>
              <a:srgbClr val="EBF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7" name="Freeform 118"/>
            <p:cNvSpPr>
              <a:spLocks noEditPoints="1"/>
            </p:cNvSpPr>
            <p:nvPr/>
          </p:nvSpPr>
          <p:spPr bwMode="auto">
            <a:xfrm>
              <a:off x="4446" y="1906"/>
              <a:ext cx="338" cy="178"/>
            </a:xfrm>
            <a:custGeom>
              <a:avLst/>
              <a:gdLst>
                <a:gd name="T0" fmla="*/ 68 w 181"/>
                <a:gd name="T1" fmla="*/ 0 h 95"/>
                <a:gd name="T2" fmla="*/ 68 w 181"/>
                <a:gd name="T3" fmla="*/ 0 h 95"/>
                <a:gd name="T4" fmla="*/ 68 w 181"/>
                <a:gd name="T5" fmla="*/ 0 h 95"/>
                <a:gd name="T6" fmla="*/ 80 w 181"/>
                <a:gd name="T7" fmla="*/ 0 h 95"/>
                <a:gd name="T8" fmla="*/ 72 w 181"/>
                <a:gd name="T9" fmla="*/ 0 h 95"/>
                <a:gd name="T10" fmla="*/ 71 w 181"/>
                <a:gd name="T11" fmla="*/ 0 h 95"/>
                <a:gd name="T12" fmla="*/ 68 w 181"/>
                <a:gd name="T13" fmla="*/ 0 h 95"/>
                <a:gd name="T14" fmla="*/ 68 w 181"/>
                <a:gd name="T15" fmla="*/ 0 h 95"/>
                <a:gd name="T16" fmla="*/ 71 w 181"/>
                <a:gd name="T17" fmla="*/ 0 h 95"/>
                <a:gd name="T18" fmla="*/ 78 w 181"/>
                <a:gd name="T19" fmla="*/ 0 h 95"/>
                <a:gd name="T20" fmla="*/ 82 w 181"/>
                <a:gd name="T21" fmla="*/ 0 h 95"/>
                <a:gd name="T22" fmla="*/ 82 w 181"/>
                <a:gd name="T23" fmla="*/ 0 h 95"/>
                <a:gd name="T24" fmla="*/ 89 w 181"/>
                <a:gd name="T25" fmla="*/ 0 h 95"/>
                <a:gd name="T26" fmla="*/ 98 w 181"/>
                <a:gd name="T27" fmla="*/ 1 h 95"/>
                <a:gd name="T28" fmla="*/ 103 w 181"/>
                <a:gd name="T29" fmla="*/ 2 h 95"/>
                <a:gd name="T30" fmla="*/ 108 w 181"/>
                <a:gd name="T31" fmla="*/ 3 h 95"/>
                <a:gd name="T32" fmla="*/ 119 w 181"/>
                <a:gd name="T33" fmla="*/ 6 h 95"/>
                <a:gd name="T34" fmla="*/ 142 w 181"/>
                <a:gd name="T35" fmla="*/ 15 h 95"/>
                <a:gd name="T36" fmla="*/ 163 w 181"/>
                <a:gd name="T37" fmla="*/ 33 h 95"/>
                <a:gd name="T38" fmla="*/ 167 w 181"/>
                <a:gd name="T39" fmla="*/ 61 h 95"/>
                <a:gd name="T40" fmla="*/ 145 w 181"/>
                <a:gd name="T41" fmla="*/ 81 h 95"/>
                <a:gd name="T42" fmla="*/ 116 w 181"/>
                <a:gd name="T43" fmla="*/ 91 h 95"/>
                <a:gd name="T44" fmla="*/ 89 w 181"/>
                <a:gd name="T45" fmla="*/ 94 h 95"/>
                <a:gd name="T46" fmla="*/ 86 w 181"/>
                <a:gd name="T47" fmla="*/ 94 h 95"/>
                <a:gd name="T48" fmla="*/ 59 w 181"/>
                <a:gd name="T49" fmla="*/ 91 h 95"/>
                <a:gd name="T50" fmla="*/ 35 w 181"/>
                <a:gd name="T51" fmla="*/ 83 h 95"/>
                <a:gd name="T52" fmla="*/ 16 w 181"/>
                <a:gd name="T53" fmla="*/ 72 h 95"/>
                <a:gd name="T54" fmla="*/ 13 w 181"/>
                <a:gd name="T55" fmla="*/ 69 h 95"/>
                <a:gd name="T56" fmla="*/ 10 w 181"/>
                <a:gd name="T57" fmla="*/ 67 h 95"/>
                <a:gd name="T58" fmla="*/ 5 w 181"/>
                <a:gd name="T59" fmla="*/ 61 h 95"/>
                <a:gd name="T60" fmla="*/ 2 w 181"/>
                <a:gd name="T61" fmla="*/ 55 h 95"/>
                <a:gd name="T62" fmla="*/ 1 w 181"/>
                <a:gd name="T63" fmla="*/ 51 h 95"/>
                <a:gd name="T64" fmla="*/ 0 w 181"/>
                <a:gd name="T65" fmla="*/ 47 h 95"/>
                <a:gd name="T66" fmla="*/ 1 w 181"/>
                <a:gd name="T67" fmla="*/ 51 h 95"/>
                <a:gd name="T68" fmla="*/ 1 w 181"/>
                <a:gd name="T69" fmla="*/ 51 h 95"/>
                <a:gd name="T70" fmla="*/ 2 w 181"/>
                <a:gd name="T71" fmla="*/ 53 h 95"/>
                <a:gd name="T72" fmla="*/ 2 w 181"/>
                <a:gd name="T73" fmla="*/ 55 h 95"/>
                <a:gd name="T74" fmla="*/ 2 w 181"/>
                <a:gd name="T75" fmla="*/ 55 h 95"/>
                <a:gd name="T76" fmla="*/ 33 w 181"/>
                <a:gd name="T77" fmla="*/ 83 h 95"/>
                <a:gd name="T78" fmla="*/ 90 w 181"/>
                <a:gd name="T79" fmla="*/ 95 h 95"/>
                <a:gd name="T80" fmla="*/ 152 w 181"/>
                <a:gd name="T81" fmla="*/ 78 h 95"/>
                <a:gd name="T82" fmla="*/ 136 w 181"/>
                <a:gd name="T83" fmla="*/ 11 h 95"/>
                <a:gd name="T84" fmla="*/ 80 w 181"/>
                <a:gd name="T8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95">
                  <a:moveTo>
                    <a:pt x="68" y="0"/>
                  </a:moveTo>
                  <a:cubicBezTo>
                    <a:pt x="68" y="0"/>
                    <a:pt x="68" y="0"/>
                    <a:pt x="68" y="0"/>
                  </a:cubicBezTo>
                  <a:cubicBezTo>
                    <a:pt x="68" y="0"/>
                    <a:pt x="68" y="0"/>
                    <a:pt x="68" y="0"/>
                  </a:cubicBezTo>
                  <a:moveTo>
                    <a:pt x="80" y="0"/>
                  </a:moveTo>
                  <a:cubicBezTo>
                    <a:pt x="77" y="0"/>
                    <a:pt x="75" y="0"/>
                    <a:pt x="72" y="0"/>
                  </a:cubicBezTo>
                  <a:cubicBezTo>
                    <a:pt x="72" y="0"/>
                    <a:pt x="72" y="0"/>
                    <a:pt x="71" y="0"/>
                  </a:cubicBezTo>
                  <a:cubicBezTo>
                    <a:pt x="69" y="0"/>
                    <a:pt x="68" y="0"/>
                    <a:pt x="68" y="0"/>
                  </a:cubicBezTo>
                  <a:cubicBezTo>
                    <a:pt x="68" y="0"/>
                    <a:pt x="68" y="0"/>
                    <a:pt x="68" y="0"/>
                  </a:cubicBezTo>
                  <a:cubicBezTo>
                    <a:pt x="68" y="0"/>
                    <a:pt x="69" y="0"/>
                    <a:pt x="71" y="0"/>
                  </a:cubicBezTo>
                  <a:cubicBezTo>
                    <a:pt x="73" y="0"/>
                    <a:pt x="75" y="0"/>
                    <a:pt x="78" y="0"/>
                  </a:cubicBezTo>
                  <a:cubicBezTo>
                    <a:pt x="79" y="0"/>
                    <a:pt x="80" y="0"/>
                    <a:pt x="82" y="0"/>
                  </a:cubicBezTo>
                  <a:cubicBezTo>
                    <a:pt x="82" y="0"/>
                    <a:pt x="82" y="0"/>
                    <a:pt x="82" y="0"/>
                  </a:cubicBezTo>
                  <a:cubicBezTo>
                    <a:pt x="84" y="0"/>
                    <a:pt x="87" y="0"/>
                    <a:pt x="89" y="0"/>
                  </a:cubicBezTo>
                  <a:cubicBezTo>
                    <a:pt x="92" y="1"/>
                    <a:pt x="95" y="1"/>
                    <a:pt x="98" y="1"/>
                  </a:cubicBezTo>
                  <a:cubicBezTo>
                    <a:pt x="100" y="1"/>
                    <a:pt x="101" y="2"/>
                    <a:pt x="103" y="2"/>
                  </a:cubicBezTo>
                  <a:cubicBezTo>
                    <a:pt x="105" y="2"/>
                    <a:pt x="106" y="3"/>
                    <a:pt x="108" y="3"/>
                  </a:cubicBezTo>
                  <a:cubicBezTo>
                    <a:pt x="112" y="4"/>
                    <a:pt x="115" y="5"/>
                    <a:pt x="119" y="6"/>
                  </a:cubicBezTo>
                  <a:cubicBezTo>
                    <a:pt x="126" y="8"/>
                    <a:pt x="135" y="11"/>
                    <a:pt x="142" y="15"/>
                  </a:cubicBezTo>
                  <a:cubicBezTo>
                    <a:pt x="150" y="19"/>
                    <a:pt x="158" y="25"/>
                    <a:pt x="163" y="33"/>
                  </a:cubicBezTo>
                  <a:cubicBezTo>
                    <a:pt x="169" y="41"/>
                    <a:pt x="171" y="51"/>
                    <a:pt x="167" y="61"/>
                  </a:cubicBezTo>
                  <a:cubicBezTo>
                    <a:pt x="162" y="70"/>
                    <a:pt x="154" y="77"/>
                    <a:pt x="145" y="81"/>
                  </a:cubicBezTo>
                  <a:cubicBezTo>
                    <a:pt x="136" y="86"/>
                    <a:pt x="126" y="89"/>
                    <a:pt x="116" y="91"/>
                  </a:cubicBezTo>
                  <a:cubicBezTo>
                    <a:pt x="107" y="93"/>
                    <a:pt x="98" y="94"/>
                    <a:pt x="89" y="94"/>
                  </a:cubicBezTo>
                  <a:cubicBezTo>
                    <a:pt x="88" y="94"/>
                    <a:pt x="87" y="94"/>
                    <a:pt x="86" y="94"/>
                  </a:cubicBezTo>
                  <a:cubicBezTo>
                    <a:pt x="77" y="94"/>
                    <a:pt x="67" y="93"/>
                    <a:pt x="59" y="91"/>
                  </a:cubicBezTo>
                  <a:cubicBezTo>
                    <a:pt x="50" y="89"/>
                    <a:pt x="42" y="86"/>
                    <a:pt x="35" y="83"/>
                  </a:cubicBezTo>
                  <a:cubicBezTo>
                    <a:pt x="28" y="80"/>
                    <a:pt x="21" y="76"/>
                    <a:pt x="16" y="72"/>
                  </a:cubicBezTo>
                  <a:cubicBezTo>
                    <a:pt x="15" y="72"/>
                    <a:pt x="14" y="71"/>
                    <a:pt x="13" y="69"/>
                  </a:cubicBezTo>
                  <a:cubicBezTo>
                    <a:pt x="12" y="68"/>
                    <a:pt x="11" y="67"/>
                    <a:pt x="10" y="67"/>
                  </a:cubicBezTo>
                  <a:cubicBezTo>
                    <a:pt x="8" y="64"/>
                    <a:pt x="6" y="63"/>
                    <a:pt x="5" y="61"/>
                  </a:cubicBezTo>
                  <a:cubicBezTo>
                    <a:pt x="4" y="59"/>
                    <a:pt x="3" y="57"/>
                    <a:pt x="2" y="55"/>
                  </a:cubicBezTo>
                  <a:cubicBezTo>
                    <a:pt x="2" y="54"/>
                    <a:pt x="1" y="52"/>
                    <a:pt x="1" y="51"/>
                  </a:cubicBezTo>
                  <a:cubicBezTo>
                    <a:pt x="0" y="49"/>
                    <a:pt x="0" y="47"/>
                    <a:pt x="0" y="47"/>
                  </a:cubicBezTo>
                  <a:cubicBezTo>
                    <a:pt x="0" y="47"/>
                    <a:pt x="0" y="49"/>
                    <a:pt x="1" y="51"/>
                  </a:cubicBezTo>
                  <a:cubicBezTo>
                    <a:pt x="1" y="51"/>
                    <a:pt x="1" y="51"/>
                    <a:pt x="1" y="51"/>
                  </a:cubicBezTo>
                  <a:cubicBezTo>
                    <a:pt x="1" y="52"/>
                    <a:pt x="1" y="53"/>
                    <a:pt x="2" y="53"/>
                  </a:cubicBezTo>
                  <a:cubicBezTo>
                    <a:pt x="2" y="54"/>
                    <a:pt x="2" y="55"/>
                    <a:pt x="2" y="55"/>
                  </a:cubicBezTo>
                  <a:cubicBezTo>
                    <a:pt x="2" y="55"/>
                    <a:pt x="2" y="55"/>
                    <a:pt x="2" y="55"/>
                  </a:cubicBezTo>
                  <a:cubicBezTo>
                    <a:pt x="7" y="66"/>
                    <a:pt x="17" y="76"/>
                    <a:pt x="33" y="83"/>
                  </a:cubicBezTo>
                  <a:cubicBezTo>
                    <a:pt x="50" y="91"/>
                    <a:pt x="70" y="95"/>
                    <a:pt x="90" y="95"/>
                  </a:cubicBezTo>
                  <a:cubicBezTo>
                    <a:pt x="114" y="95"/>
                    <a:pt x="137" y="89"/>
                    <a:pt x="152" y="78"/>
                  </a:cubicBezTo>
                  <a:cubicBezTo>
                    <a:pt x="181" y="58"/>
                    <a:pt x="174" y="28"/>
                    <a:pt x="136" y="11"/>
                  </a:cubicBezTo>
                  <a:cubicBezTo>
                    <a:pt x="119" y="3"/>
                    <a:pt x="99" y="0"/>
                    <a:pt x="80" y="0"/>
                  </a:cubicBezTo>
                </a:path>
              </a:pathLst>
            </a:custGeom>
            <a:solidFill>
              <a:srgbClr val="E1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8" name="Freeform 119"/>
            <p:cNvSpPr>
              <a:spLocks/>
            </p:cNvSpPr>
            <p:nvPr/>
          </p:nvSpPr>
          <p:spPr bwMode="auto">
            <a:xfrm>
              <a:off x="2188" y="1865"/>
              <a:ext cx="1193" cy="1173"/>
            </a:xfrm>
            <a:custGeom>
              <a:avLst/>
              <a:gdLst>
                <a:gd name="T0" fmla="*/ 386 w 638"/>
                <a:gd name="T1" fmla="*/ 22 h 627"/>
                <a:gd name="T2" fmla="*/ 370 w 638"/>
                <a:gd name="T3" fmla="*/ 60 h 627"/>
                <a:gd name="T4" fmla="*/ 262 w 638"/>
                <a:gd name="T5" fmla="*/ 11 h 627"/>
                <a:gd name="T6" fmla="*/ 410 w 638"/>
                <a:gd name="T7" fmla="*/ 627 h 627"/>
                <a:gd name="T8" fmla="*/ 492 w 638"/>
                <a:gd name="T9" fmla="*/ 569 h 627"/>
                <a:gd name="T10" fmla="*/ 424 w 638"/>
                <a:gd name="T11" fmla="*/ 558 h 627"/>
                <a:gd name="T12" fmla="*/ 408 w 638"/>
                <a:gd name="T13" fmla="*/ 491 h 627"/>
                <a:gd name="T14" fmla="*/ 527 w 638"/>
                <a:gd name="T15" fmla="*/ 486 h 627"/>
                <a:gd name="T16" fmla="*/ 560 w 638"/>
                <a:gd name="T17" fmla="*/ 522 h 627"/>
                <a:gd name="T18" fmla="*/ 638 w 638"/>
                <a:gd name="T19" fmla="*/ 467 h 627"/>
                <a:gd name="T20" fmla="*/ 562 w 638"/>
                <a:gd name="T21" fmla="*/ 148 h 627"/>
                <a:gd name="T22" fmla="*/ 459 w 638"/>
                <a:gd name="T23" fmla="*/ 101 h 627"/>
                <a:gd name="T24" fmla="*/ 521 w 638"/>
                <a:gd name="T25" fmla="*/ 84 h 627"/>
                <a:gd name="T26" fmla="*/ 505 w 638"/>
                <a:gd name="T27" fmla="*/ 17 h 627"/>
                <a:gd name="T28" fmla="*/ 386 w 638"/>
                <a:gd name="T29" fmla="*/ 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8" h="627">
                  <a:moveTo>
                    <a:pt x="386" y="22"/>
                  </a:moveTo>
                  <a:cubicBezTo>
                    <a:pt x="370" y="33"/>
                    <a:pt x="365" y="47"/>
                    <a:pt x="370" y="60"/>
                  </a:cubicBezTo>
                  <a:cubicBezTo>
                    <a:pt x="262" y="11"/>
                    <a:pt x="262" y="11"/>
                    <a:pt x="262" y="11"/>
                  </a:cubicBezTo>
                  <a:cubicBezTo>
                    <a:pt x="0" y="193"/>
                    <a:pt x="67" y="469"/>
                    <a:pt x="410" y="627"/>
                  </a:cubicBezTo>
                  <a:cubicBezTo>
                    <a:pt x="492" y="569"/>
                    <a:pt x="492" y="569"/>
                    <a:pt x="492" y="569"/>
                  </a:cubicBezTo>
                  <a:cubicBezTo>
                    <a:pt x="469" y="571"/>
                    <a:pt x="444" y="567"/>
                    <a:pt x="424" y="558"/>
                  </a:cubicBezTo>
                  <a:cubicBezTo>
                    <a:pt x="387" y="541"/>
                    <a:pt x="379" y="511"/>
                    <a:pt x="408" y="491"/>
                  </a:cubicBezTo>
                  <a:cubicBezTo>
                    <a:pt x="436" y="471"/>
                    <a:pt x="490" y="469"/>
                    <a:pt x="527" y="486"/>
                  </a:cubicBezTo>
                  <a:cubicBezTo>
                    <a:pt x="547" y="495"/>
                    <a:pt x="558" y="509"/>
                    <a:pt x="560" y="522"/>
                  </a:cubicBezTo>
                  <a:cubicBezTo>
                    <a:pt x="638" y="467"/>
                    <a:pt x="638" y="467"/>
                    <a:pt x="638" y="467"/>
                  </a:cubicBezTo>
                  <a:cubicBezTo>
                    <a:pt x="461" y="385"/>
                    <a:pt x="426" y="243"/>
                    <a:pt x="562" y="148"/>
                  </a:cubicBezTo>
                  <a:cubicBezTo>
                    <a:pt x="459" y="101"/>
                    <a:pt x="459" y="101"/>
                    <a:pt x="459" y="101"/>
                  </a:cubicBezTo>
                  <a:cubicBezTo>
                    <a:pt x="482" y="101"/>
                    <a:pt x="505" y="95"/>
                    <a:pt x="521" y="84"/>
                  </a:cubicBezTo>
                  <a:cubicBezTo>
                    <a:pt x="549" y="64"/>
                    <a:pt x="542" y="34"/>
                    <a:pt x="505" y="17"/>
                  </a:cubicBezTo>
                  <a:cubicBezTo>
                    <a:pt x="467" y="0"/>
                    <a:pt x="414" y="3"/>
                    <a:pt x="386" y="22"/>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9" name="Freeform 120"/>
            <p:cNvSpPr>
              <a:spLocks noEditPoints="1"/>
            </p:cNvSpPr>
            <p:nvPr/>
          </p:nvSpPr>
          <p:spPr bwMode="auto">
            <a:xfrm>
              <a:off x="2876" y="1874"/>
              <a:ext cx="339" cy="180"/>
            </a:xfrm>
            <a:custGeom>
              <a:avLst/>
              <a:gdLst>
                <a:gd name="T0" fmla="*/ 1 w 181"/>
                <a:gd name="T1" fmla="*/ 49 h 96"/>
                <a:gd name="T2" fmla="*/ 1 w 181"/>
                <a:gd name="T3" fmla="*/ 51 h 96"/>
                <a:gd name="T4" fmla="*/ 1 w 181"/>
                <a:gd name="T5" fmla="*/ 49 h 96"/>
                <a:gd name="T6" fmla="*/ 81 w 181"/>
                <a:gd name="T7" fmla="*/ 0 h 96"/>
                <a:gd name="T8" fmla="*/ 72 w 181"/>
                <a:gd name="T9" fmla="*/ 0 h 96"/>
                <a:gd name="T10" fmla="*/ 23 w 181"/>
                <a:gd name="T11" fmla="*/ 14 h 96"/>
                <a:gd name="T12" fmla="*/ 7 w 181"/>
                <a:gd name="T13" fmla="*/ 27 h 96"/>
                <a:gd name="T14" fmla="*/ 1 w 181"/>
                <a:gd name="T15" fmla="*/ 42 h 96"/>
                <a:gd name="T16" fmla="*/ 0 w 181"/>
                <a:gd name="T17" fmla="*/ 47 h 96"/>
                <a:gd name="T18" fmla="*/ 18 w 181"/>
                <a:gd name="T19" fmla="*/ 17 h 96"/>
                <a:gd name="T20" fmla="*/ 80 w 181"/>
                <a:gd name="T21" fmla="*/ 1 h 96"/>
                <a:gd name="T22" fmla="*/ 137 w 181"/>
                <a:gd name="T23" fmla="*/ 12 h 96"/>
                <a:gd name="T24" fmla="*/ 153 w 181"/>
                <a:gd name="T25" fmla="*/ 79 h 96"/>
                <a:gd name="T26" fmla="*/ 95 w 181"/>
                <a:gd name="T27" fmla="*/ 96 h 96"/>
                <a:gd name="T28" fmla="*/ 105 w 181"/>
                <a:gd name="T29" fmla="*/ 95 h 96"/>
                <a:gd name="T30" fmla="*/ 112 w 181"/>
                <a:gd name="T31" fmla="*/ 94 h 96"/>
                <a:gd name="T32" fmla="*/ 120 w 181"/>
                <a:gd name="T33" fmla="*/ 93 h 96"/>
                <a:gd name="T34" fmla="*/ 140 w 181"/>
                <a:gd name="T35" fmla="*/ 87 h 96"/>
                <a:gd name="T36" fmla="*/ 160 w 181"/>
                <a:gd name="T37" fmla="*/ 74 h 96"/>
                <a:gd name="T38" fmla="*/ 168 w 181"/>
                <a:gd name="T39" fmla="*/ 63 h 96"/>
                <a:gd name="T40" fmla="*/ 171 w 181"/>
                <a:gd name="T41" fmla="*/ 49 h 96"/>
                <a:gd name="T42" fmla="*/ 166 w 181"/>
                <a:gd name="T43" fmla="*/ 35 h 96"/>
                <a:gd name="T44" fmla="*/ 157 w 181"/>
                <a:gd name="T45" fmla="*/ 24 h 96"/>
                <a:gd name="T46" fmla="*/ 131 w 181"/>
                <a:gd name="T47" fmla="*/ 9 h 96"/>
                <a:gd name="T48" fmla="*/ 81 w 181"/>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96">
                  <a:moveTo>
                    <a:pt x="1" y="49"/>
                  </a:moveTo>
                  <a:cubicBezTo>
                    <a:pt x="1" y="50"/>
                    <a:pt x="1" y="51"/>
                    <a:pt x="1" y="51"/>
                  </a:cubicBezTo>
                  <a:cubicBezTo>
                    <a:pt x="1" y="50"/>
                    <a:pt x="1" y="50"/>
                    <a:pt x="1" y="49"/>
                  </a:cubicBezTo>
                  <a:moveTo>
                    <a:pt x="81" y="0"/>
                  </a:moveTo>
                  <a:cubicBezTo>
                    <a:pt x="78" y="0"/>
                    <a:pt x="75" y="0"/>
                    <a:pt x="72" y="0"/>
                  </a:cubicBezTo>
                  <a:cubicBezTo>
                    <a:pt x="53" y="1"/>
                    <a:pt x="36" y="6"/>
                    <a:pt x="23" y="14"/>
                  </a:cubicBezTo>
                  <a:cubicBezTo>
                    <a:pt x="16" y="17"/>
                    <a:pt x="11" y="22"/>
                    <a:pt x="7" y="27"/>
                  </a:cubicBezTo>
                  <a:cubicBezTo>
                    <a:pt x="3" y="32"/>
                    <a:pt x="1" y="37"/>
                    <a:pt x="1" y="42"/>
                  </a:cubicBezTo>
                  <a:cubicBezTo>
                    <a:pt x="0" y="44"/>
                    <a:pt x="0" y="46"/>
                    <a:pt x="0" y="47"/>
                  </a:cubicBezTo>
                  <a:cubicBezTo>
                    <a:pt x="0" y="37"/>
                    <a:pt x="5" y="26"/>
                    <a:pt x="18" y="17"/>
                  </a:cubicBezTo>
                  <a:cubicBezTo>
                    <a:pt x="33" y="6"/>
                    <a:pt x="56" y="1"/>
                    <a:pt x="80" y="1"/>
                  </a:cubicBezTo>
                  <a:cubicBezTo>
                    <a:pt x="100" y="1"/>
                    <a:pt x="120" y="5"/>
                    <a:pt x="137" y="12"/>
                  </a:cubicBezTo>
                  <a:cubicBezTo>
                    <a:pt x="174" y="29"/>
                    <a:pt x="181" y="59"/>
                    <a:pt x="153" y="79"/>
                  </a:cubicBezTo>
                  <a:cubicBezTo>
                    <a:pt x="138" y="89"/>
                    <a:pt x="117" y="95"/>
                    <a:pt x="95" y="96"/>
                  </a:cubicBezTo>
                  <a:cubicBezTo>
                    <a:pt x="98" y="96"/>
                    <a:pt x="101" y="96"/>
                    <a:pt x="105" y="95"/>
                  </a:cubicBezTo>
                  <a:cubicBezTo>
                    <a:pt x="107" y="95"/>
                    <a:pt x="109" y="95"/>
                    <a:pt x="112" y="94"/>
                  </a:cubicBezTo>
                  <a:cubicBezTo>
                    <a:pt x="114" y="94"/>
                    <a:pt x="117" y="94"/>
                    <a:pt x="120" y="93"/>
                  </a:cubicBezTo>
                  <a:cubicBezTo>
                    <a:pt x="126" y="92"/>
                    <a:pt x="133" y="90"/>
                    <a:pt x="140" y="87"/>
                  </a:cubicBezTo>
                  <a:cubicBezTo>
                    <a:pt x="147" y="84"/>
                    <a:pt x="154" y="80"/>
                    <a:pt x="160" y="74"/>
                  </a:cubicBezTo>
                  <a:cubicBezTo>
                    <a:pt x="164" y="71"/>
                    <a:pt x="166" y="67"/>
                    <a:pt x="168" y="63"/>
                  </a:cubicBezTo>
                  <a:cubicBezTo>
                    <a:pt x="170" y="59"/>
                    <a:pt x="171" y="54"/>
                    <a:pt x="171" y="49"/>
                  </a:cubicBezTo>
                  <a:cubicBezTo>
                    <a:pt x="170" y="44"/>
                    <a:pt x="169" y="39"/>
                    <a:pt x="166" y="35"/>
                  </a:cubicBezTo>
                  <a:cubicBezTo>
                    <a:pt x="164" y="31"/>
                    <a:pt x="160" y="27"/>
                    <a:pt x="157" y="24"/>
                  </a:cubicBezTo>
                  <a:cubicBezTo>
                    <a:pt x="149" y="17"/>
                    <a:pt x="140" y="12"/>
                    <a:pt x="131" y="9"/>
                  </a:cubicBezTo>
                  <a:cubicBezTo>
                    <a:pt x="114" y="3"/>
                    <a:pt x="97" y="0"/>
                    <a:pt x="81" y="0"/>
                  </a:cubicBezTo>
                </a:path>
              </a:pathLst>
            </a:custGeom>
            <a:solidFill>
              <a:srgbClr val="E1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121"/>
            <p:cNvSpPr>
              <a:spLocks/>
            </p:cNvSpPr>
            <p:nvPr/>
          </p:nvSpPr>
          <p:spPr bwMode="auto">
            <a:xfrm>
              <a:off x="2876" y="1876"/>
              <a:ext cx="339" cy="178"/>
            </a:xfrm>
            <a:custGeom>
              <a:avLst/>
              <a:gdLst>
                <a:gd name="T0" fmla="*/ 80 w 181"/>
                <a:gd name="T1" fmla="*/ 0 h 95"/>
                <a:gd name="T2" fmla="*/ 18 w 181"/>
                <a:gd name="T3" fmla="*/ 16 h 95"/>
                <a:gd name="T4" fmla="*/ 0 w 181"/>
                <a:gd name="T5" fmla="*/ 46 h 95"/>
                <a:gd name="T6" fmla="*/ 1 w 181"/>
                <a:gd name="T7" fmla="*/ 46 h 95"/>
                <a:gd name="T8" fmla="*/ 1 w 181"/>
                <a:gd name="T9" fmla="*/ 48 h 95"/>
                <a:gd name="T10" fmla="*/ 1 w 181"/>
                <a:gd name="T11" fmla="*/ 50 h 95"/>
                <a:gd name="T12" fmla="*/ 1 w 181"/>
                <a:gd name="T13" fmla="*/ 51 h 95"/>
                <a:gd name="T14" fmla="*/ 2 w 181"/>
                <a:gd name="T15" fmla="*/ 54 h 95"/>
                <a:gd name="T16" fmla="*/ 1 w 181"/>
                <a:gd name="T17" fmla="*/ 51 h 95"/>
                <a:gd name="T18" fmla="*/ 1 w 181"/>
                <a:gd name="T19" fmla="*/ 46 h 95"/>
                <a:gd name="T20" fmla="*/ 1 w 181"/>
                <a:gd name="T21" fmla="*/ 41 h 95"/>
                <a:gd name="T22" fmla="*/ 7 w 181"/>
                <a:gd name="T23" fmla="*/ 27 h 95"/>
                <a:gd name="T24" fmla="*/ 23 w 181"/>
                <a:gd name="T25" fmla="*/ 14 h 95"/>
                <a:gd name="T26" fmla="*/ 72 w 181"/>
                <a:gd name="T27" fmla="*/ 1 h 95"/>
                <a:gd name="T28" fmla="*/ 79 w 181"/>
                <a:gd name="T29" fmla="*/ 1 h 95"/>
                <a:gd name="T30" fmla="*/ 130 w 181"/>
                <a:gd name="T31" fmla="*/ 10 h 95"/>
                <a:gd name="T32" fmla="*/ 155 w 181"/>
                <a:gd name="T33" fmla="*/ 24 h 95"/>
                <a:gd name="T34" fmla="*/ 165 w 181"/>
                <a:gd name="T35" fmla="*/ 35 h 95"/>
                <a:gd name="T36" fmla="*/ 169 w 181"/>
                <a:gd name="T37" fmla="*/ 48 h 95"/>
                <a:gd name="T38" fmla="*/ 167 w 181"/>
                <a:gd name="T39" fmla="*/ 61 h 95"/>
                <a:gd name="T40" fmla="*/ 160 w 181"/>
                <a:gd name="T41" fmla="*/ 72 h 95"/>
                <a:gd name="T42" fmla="*/ 140 w 181"/>
                <a:gd name="T43" fmla="*/ 85 h 95"/>
                <a:gd name="T44" fmla="*/ 130 w 181"/>
                <a:gd name="T45" fmla="*/ 89 h 95"/>
                <a:gd name="T46" fmla="*/ 125 w 181"/>
                <a:gd name="T47" fmla="*/ 90 h 95"/>
                <a:gd name="T48" fmla="*/ 120 w 181"/>
                <a:gd name="T49" fmla="*/ 91 h 95"/>
                <a:gd name="T50" fmla="*/ 112 w 181"/>
                <a:gd name="T51" fmla="*/ 93 h 95"/>
                <a:gd name="T52" fmla="*/ 105 w 181"/>
                <a:gd name="T53" fmla="*/ 94 h 95"/>
                <a:gd name="T54" fmla="*/ 94 w 181"/>
                <a:gd name="T55" fmla="*/ 95 h 95"/>
                <a:gd name="T56" fmla="*/ 91 w 181"/>
                <a:gd name="T57" fmla="*/ 95 h 95"/>
                <a:gd name="T58" fmla="*/ 94 w 181"/>
                <a:gd name="T59" fmla="*/ 95 h 95"/>
                <a:gd name="T60" fmla="*/ 95 w 181"/>
                <a:gd name="T61" fmla="*/ 95 h 95"/>
                <a:gd name="T62" fmla="*/ 153 w 181"/>
                <a:gd name="T63" fmla="*/ 78 h 95"/>
                <a:gd name="T64" fmla="*/ 137 w 181"/>
                <a:gd name="T65" fmla="*/ 11 h 95"/>
                <a:gd name="T66" fmla="*/ 80 w 181"/>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 h="95">
                  <a:moveTo>
                    <a:pt x="80" y="0"/>
                  </a:moveTo>
                  <a:cubicBezTo>
                    <a:pt x="56" y="0"/>
                    <a:pt x="33" y="5"/>
                    <a:pt x="18" y="16"/>
                  </a:cubicBezTo>
                  <a:cubicBezTo>
                    <a:pt x="5" y="25"/>
                    <a:pt x="0" y="36"/>
                    <a:pt x="0" y="46"/>
                  </a:cubicBezTo>
                  <a:cubicBezTo>
                    <a:pt x="0" y="46"/>
                    <a:pt x="1" y="46"/>
                    <a:pt x="1" y="46"/>
                  </a:cubicBezTo>
                  <a:cubicBezTo>
                    <a:pt x="1" y="47"/>
                    <a:pt x="1" y="48"/>
                    <a:pt x="1" y="48"/>
                  </a:cubicBezTo>
                  <a:cubicBezTo>
                    <a:pt x="1" y="49"/>
                    <a:pt x="1" y="49"/>
                    <a:pt x="1" y="50"/>
                  </a:cubicBezTo>
                  <a:cubicBezTo>
                    <a:pt x="1" y="50"/>
                    <a:pt x="1" y="51"/>
                    <a:pt x="1" y="51"/>
                  </a:cubicBezTo>
                  <a:cubicBezTo>
                    <a:pt x="2" y="53"/>
                    <a:pt x="2" y="54"/>
                    <a:pt x="2" y="54"/>
                  </a:cubicBezTo>
                  <a:cubicBezTo>
                    <a:pt x="2" y="54"/>
                    <a:pt x="2" y="53"/>
                    <a:pt x="1" y="51"/>
                  </a:cubicBezTo>
                  <a:cubicBezTo>
                    <a:pt x="1" y="50"/>
                    <a:pt x="1" y="48"/>
                    <a:pt x="1" y="46"/>
                  </a:cubicBezTo>
                  <a:cubicBezTo>
                    <a:pt x="0" y="45"/>
                    <a:pt x="1" y="43"/>
                    <a:pt x="1" y="41"/>
                  </a:cubicBezTo>
                  <a:cubicBezTo>
                    <a:pt x="2" y="36"/>
                    <a:pt x="3" y="31"/>
                    <a:pt x="7" y="27"/>
                  </a:cubicBezTo>
                  <a:cubicBezTo>
                    <a:pt x="11" y="22"/>
                    <a:pt x="17" y="17"/>
                    <a:pt x="23" y="14"/>
                  </a:cubicBezTo>
                  <a:cubicBezTo>
                    <a:pt x="36" y="6"/>
                    <a:pt x="53" y="2"/>
                    <a:pt x="72" y="1"/>
                  </a:cubicBezTo>
                  <a:cubicBezTo>
                    <a:pt x="75" y="1"/>
                    <a:pt x="77" y="1"/>
                    <a:pt x="79" y="1"/>
                  </a:cubicBezTo>
                  <a:cubicBezTo>
                    <a:pt x="96" y="1"/>
                    <a:pt x="114" y="3"/>
                    <a:pt x="130" y="10"/>
                  </a:cubicBezTo>
                  <a:cubicBezTo>
                    <a:pt x="139" y="13"/>
                    <a:pt x="148" y="18"/>
                    <a:pt x="155" y="24"/>
                  </a:cubicBezTo>
                  <a:cubicBezTo>
                    <a:pt x="159" y="27"/>
                    <a:pt x="162" y="31"/>
                    <a:pt x="165" y="35"/>
                  </a:cubicBezTo>
                  <a:cubicBezTo>
                    <a:pt x="167" y="39"/>
                    <a:pt x="169" y="43"/>
                    <a:pt x="169" y="48"/>
                  </a:cubicBezTo>
                  <a:cubicBezTo>
                    <a:pt x="170" y="53"/>
                    <a:pt x="169" y="57"/>
                    <a:pt x="167" y="61"/>
                  </a:cubicBezTo>
                  <a:cubicBezTo>
                    <a:pt x="165" y="65"/>
                    <a:pt x="163" y="69"/>
                    <a:pt x="160" y="72"/>
                  </a:cubicBezTo>
                  <a:cubicBezTo>
                    <a:pt x="154" y="78"/>
                    <a:pt x="146" y="82"/>
                    <a:pt x="140" y="85"/>
                  </a:cubicBezTo>
                  <a:cubicBezTo>
                    <a:pt x="136" y="86"/>
                    <a:pt x="133" y="88"/>
                    <a:pt x="130" y="89"/>
                  </a:cubicBezTo>
                  <a:cubicBezTo>
                    <a:pt x="128" y="89"/>
                    <a:pt x="126" y="90"/>
                    <a:pt x="125" y="90"/>
                  </a:cubicBezTo>
                  <a:cubicBezTo>
                    <a:pt x="123" y="91"/>
                    <a:pt x="122" y="91"/>
                    <a:pt x="120" y="91"/>
                  </a:cubicBezTo>
                  <a:cubicBezTo>
                    <a:pt x="117" y="92"/>
                    <a:pt x="114" y="92"/>
                    <a:pt x="112" y="93"/>
                  </a:cubicBezTo>
                  <a:cubicBezTo>
                    <a:pt x="109" y="93"/>
                    <a:pt x="107" y="94"/>
                    <a:pt x="105" y="94"/>
                  </a:cubicBezTo>
                  <a:cubicBezTo>
                    <a:pt x="100" y="94"/>
                    <a:pt x="97" y="95"/>
                    <a:pt x="94" y="95"/>
                  </a:cubicBezTo>
                  <a:cubicBezTo>
                    <a:pt x="92" y="95"/>
                    <a:pt x="91" y="95"/>
                    <a:pt x="91" y="95"/>
                  </a:cubicBezTo>
                  <a:cubicBezTo>
                    <a:pt x="91" y="95"/>
                    <a:pt x="92" y="95"/>
                    <a:pt x="94" y="95"/>
                  </a:cubicBezTo>
                  <a:cubicBezTo>
                    <a:pt x="95" y="95"/>
                    <a:pt x="95" y="95"/>
                    <a:pt x="95" y="95"/>
                  </a:cubicBezTo>
                  <a:cubicBezTo>
                    <a:pt x="117" y="94"/>
                    <a:pt x="138" y="88"/>
                    <a:pt x="153" y="78"/>
                  </a:cubicBezTo>
                  <a:cubicBezTo>
                    <a:pt x="181" y="58"/>
                    <a:pt x="174" y="28"/>
                    <a:pt x="137" y="11"/>
                  </a:cubicBezTo>
                  <a:cubicBezTo>
                    <a:pt x="120" y="4"/>
                    <a:pt x="100" y="0"/>
                    <a:pt x="80" y="0"/>
                  </a:cubicBezTo>
                </a:path>
              </a:pathLst>
            </a:custGeom>
            <a:solidFill>
              <a:srgbClr val="D3D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pic>
          <p:nvPicPr>
            <p:cNvPr id="21" name="Picture 126"/>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003" y="2911"/>
              <a:ext cx="16"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2" name="Group 64"/>
          <p:cNvGrpSpPr>
            <a:grpSpLocks noChangeAspect="1"/>
          </p:cNvGrpSpPr>
          <p:nvPr/>
        </p:nvGrpSpPr>
        <p:grpSpPr bwMode="auto">
          <a:xfrm>
            <a:off x="8455832" y="1828004"/>
            <a:ext cx="561975" cy="349250"/>
            <a:chOff x="4595" y="1563"/>
            <a:chExt cx="354" cy="220"/>
          </a:xfrm>
          <a:solidFill>
            <a:schemeClr val="accent3"/>
          </a:solidFill>
        </p:grpSpPr>
        <p:sp>
          <p:nvSpPr>
            <p:cNvPr id="53"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2"/>
          <p:cNvSpPr>
            <a:spLocks/>
          </p:cNvSpPr>
          <p:nvPr/>
        </p:nvSpPr>
        <p:spPr bwMode="auto">
          <a:xfrm>
            <a:off x="7065182" y="2241604"/>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Text Placeholder 5"/>
          <p:cNvSpPr txBox="1">
            <a:spLocks/>
          </p:cNvSpPr>
          <p:nvPr/>
        </p:nvSpPr>
        <p:spPr>
          <a:xfrm>
            <a:off x="7223406" y="2217995"/>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7" name="TextBox 56"/>
          <p:cNvSpPr txBox="1"/>
          <p:nvPr/>
        </p:nvSpPr>
        <p:spPr>
          <a:xfrm>
            <a:off x="7187890" y="188236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58" name="Freeform 92"/>
          <p:cNvSpPr>
            <a:spLocks/>
          </p:cNvSpPr>
          <p:nvPr/>
        </p:nvSpPr>
        <p:spPr bwMode="auto">
          <a:xfrm flipV="1">
            <a:off x="6704258" y="4777074"/>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9" name="Group 73"/>
          <p:cNvGrpSpPr>
            <a:grpSpLocks noChangeAspect="1"/>
          </p:cNvGrpSpPr>
          <p:nvPr/>
        </p:nvGrpSpPr>
        <p:grpSpPr bwMode="auto">
          <a:xfrm>
            <a:off x="9302280" y="5029586"/>
            <a:ext cx="427038" cy="307975"/>
            <a:chOff x="6286" y="1831"/>
            <a:chExt cx="269" cy="194"/>
          </a:xfrm>
          <a:solidFill>
            <a:schemeClr val="accent5"/>
          </a:solidFill>
        </p:grpSpPr>
        <p:sp>
          <p:nvSpPr>
            <p:cNvPr id="60"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8" name="Text Placeholder 5"/>
          <p:cNvSpPr txBox="1">
            <a:spLocks/>
          </p:cNvSpPr>
          <p:nvPr/>
        </p:nvSpPr>
        <p:spPr>
          <a:xfrm>
            <a:off x="7604832" y="5457129"/>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9" name="TextBox 68"/>
          <p:cNvSpPr txBox="1"/>
          <p:nvPr/>
        </p:nvSpPr>
        <p:spPr>
          <a:xfrm>
            <a:off x="7569316" y="5121501"/>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70" name="Freeform 70"/>
          <p:cNvSpPr>
            <a:spLocks noEditPoints="1"/>
          </p:cNvSpPr>
          <p:nvPr/>
        </p:nvSpPr>
        <p:spPr bwMode="auto">
          <a:xfrm>
            <a:off x="3406876" y="1700341"/>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6"/>
          <p:cNvSpPr>
            <a:spLocks/>
          </p:cNvSpPr>
          <p:nvPr/>
        </p:nvSpPr>
        <p:spPr bwMode="auto">
          <a:xfrm>
            <a:off x="2005220" y="2221836"/>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Text Placeholder 5"/>
          <p:cNvSpPr txBox="1">
            <a:spLocks/>
          </p:cNvSpPr>
          <p:nvPr/>
        </p:nvSpPr>
        <p:spPr>
          <a:xfrm>
            <a:off x="1979821" y="2214691"/>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3" name="TextBox 72"/>
          <p:cNvSpPr txBox="1"/>
          <p:nvPr/>
        </p:nvSpPr>
        <p:spPr>
          <a:xfrm>
            <a:off x="1944305" y="1879063"/>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sp>
        <p:nvSpPr>
          <p:cNvPr id="74" name="Freeform 96"/>
          <p:cNvSpPr>
            <a:spLocks/>
          </p:cNvSpPr>
          <p:nvPr/>
        </p:nvSpPr>
        <p:spPr bwMode="auto">
          <a:xfrm flipV="1">
            <a:off x="1546305" y="4401404"/>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5" name="Group 84"/>
          <p:cNvGrpSpPr>
            <a:grpSpLocks noChangeAspect="1"/>
          </p:cNvGrpSpPr>
          <p:nvPr/>
        </p:nvGrpSpPr>
        <p:grpSpPr bwMode="auto">
          <a:xfrm>
            <a:off x="2956298" y="4521651"/>
            <a:ext cx="439737" cy="374650"/>
            <a:chOff x="6279" y="2733"/>
            <a:chExt cx="277" cy="236"/>
          </a:xfrm>
          <a:solidFill>
            <a:schemeClr val="accent1"/>
          </a:solidFill>
        </p:grpSpPr>
        <p:sp>
          <p:nvSpPr>
            <p:cNvPr id="76"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0" name="TextBox 79"/>
          <p:cNvSpPr txBox="1"/>
          <p:nvPr/>
        </p:nvSpPr>
        <p:spPr>
          <a:xfrm>
            <a:off x="1475488" y="4632801"/>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81" name="Text Placeholder 5"/>
          <p:cNvSpPr txBox="1">
            <a:spLocks/>
          </p:cNvSpPr>
          <p:nvPr/>
        </p:nvSpPr>
        <p:spPr>
          <a:xfrm>
            <a:off x="1470340" y="5012967"/>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Tree>
    <p:extLst>
      <p:ext uri="{BB962C8B-B14F-4D97-AF65-F5344CB8AC3E}">
        <p14:creationId xmlns:p14="http://schemas.microsoft.com/office/powerpoint/2010/main" val="998681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fade">
                                      <p:cBhvr>
                                        <p:cTn id="32" dur="500"/>
                                        <p:tgtEl>
                                          <p:spTgt spid="69"/>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fade">
                                      <p:cBhvr>
                                        <p:cTn id="36" dur="500"/>
                                        <p:tgtEl>
                                          <p:spTgt spid="73"/>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7" grpId="0"/>
      <p:bldP spid="69" grpId="0"/>
      <p:bldP spid="73" grpId="0"/>
      <p:bldP spid="80"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 Side Corner Rectangle 3"/>
          <p:cNvSpPr/>
          <p:nvPr/>
        </p:nvSpPr>
        <p:spPr>
          <a:xfrm rot="5400000">
            <a:off x="2559052" y="2495965"/>
            <a:ext cx="557198" cy="2112495"/>
          </a:xfrm>
          <a:prstGeom prst="round2SameRect">
            <a:avLst>
              <a:gd name="adj1" fmla="val 50000"/>
              <a:gd name="adj2" fmla="val 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 name="Round Same Side Corner Rectangle 4"/>
          <p:cNvSpPr/>
          <p:nvPr/>
        </p:nvSpPr>
        <p:spPr>
          <a:xfrm rot="5400000">
            <a:off x="2776257" y="2834253"/>
            <a:ext cx="557198" cy="2546906"/>
          </a:xfrm>
          <a:prstGeom prst="round2SameRect">
            <a:avLst>
              <a:gd name="adj1" fmla="val 50000"/>
              <a:gd name="adj2" fmla="val 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ound Same Side Corner Rectangle 5"/>
          <p:cNvSpPr/>
          <p:nvPr/>
        </p:nvSpPr>
        <p:spPr>
          <a:xfrm rot="5400000">
            <a:off x="2411728" y="3754276"/>
            <a:ext cx="557198" cy="1817851"/>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Round Same Side Corner Rectangle 6"/>
          <p:cNvSpPr/>
          <p:nvPr/>
        </p:nvSpPr>
        <p:spPr>
          <a:xfrm rot="5400000">
            <a:off x="3146771" y="1351784"/>
            <a:ext cx="543953" cy="3274692"/>
          </a:xfrm>
          <a:prstGeom prst="round2SameRect">
            <a:avLst>
              <a:gd name="adj1" fmla="val 40347"/>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8" name="Freeform 7"/>
          <p:cNvSpPr/>
          <p:nvPr/>
        </p:nvSpPr>
        <p:spPr>
          <a:xfrm flipH="1">
            <a:off x="1499719" y="2836943"/>
            <a:ext cx="289870" cy="990975"/>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9" name="Rectangle 8"/>
          <p:cNvSpPr/>
          <p:nvPr/>
        </p:nvSpPr>
        <p:spPr>
          <a:xfrm rot="5400000">
            <a:off x="239423" y="2580126"/>
            <a:ext cx="1020875" cy="149972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endParaRPr lang="en-US" sz="1800" dirty="0">
              <a:solidFill>
                <a:srgbClr val="FFFFFF"/>
              </a:solidFill>
            </a:endParaRPr>
          </a:p>
        </p:txBody>
      </p:sp>
      <p:sp>
        <p:nvSpPr>
          <p:cNvPr id="10" name="Rectangle 9"/>
          <p:cNvSpPr/>
          <p:nvPr/>
        </p:nvSpPr>
        <p:spPr>
          <a:xfrm rot="5400000">
            <a:off x="239423" y="3570602"/>
            <a:ext cx="1020875" cy="149972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endParaRPr lang="en-US" sz="1200" dirty="0">
              <a:solidFill>
                <a:srgbClr val="FFFFFF"/>
              </a:solidFill>
            </a:endParaRPr>
          </a:p>
        </p:txBody>
      </p:sp>
      <p:sp>
        <p:nvSpPr>
          <p:cNvPr id="11" name="Rectangle 10"/>
          <p:cNvSpPr/>
          <p:nvPr/>
        </p:nvSpPr>
        <p:spPr>
          <a:xfrm rot="5400000">
            <a:off x="239423" y="4589176"/>
            <a:ext cx="1020875" cy="149972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endParaRPr lang="en-US" sz="1800" dirty="0">
              <a:solidFill>
                <a:srgbClr val="FFFFFF"/>
              </a:solidFill>
            </a:endParaRPr>
          </a:p>
        </p:txBody>
      </p:sp>
      <p:sp>
        <p:nvSpPr>
          <p:cNvPr id="12" name="Rectangle 11"/>
          <p:cNvSpPr/>
          <p:nvPr/>
        </p:nvSpPr>
        <p:spPr>
          <a:xfrm rot="5400000">
            <a:off x="239423" y="1579314"/>
            <a:ext cx="1020875" cy="149972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endParaRPr lang="en-US" sz="1800" dirty="0">
              <a:solidFill>
                <a:srgbClr val="FFFFFF"/>
              </a:solidFill>
            </a:endParaRPr>
          </a:p>
        </p:txBody>
      </p:sp>
      <p:sp>
        <p:nvSpPr>
          <p:cNvPr id="13" name="Freeform 12"/>
          <p:cNvSpPr/>
          <p:nvPr/>
        </p:nvSpPr>
        <p:spPr>
          <a:xfrm flipH="1">
            <a:off x="1499719" y="1815358"/>
            <a:ext cx="289601" cy="1448882"/>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14" name="Freeform 13"/>
          <p:cNvSpPr/>
          <p:nvPr/>
        </p:nvSpPr>
        <p:spPr>
          <a:xfrm rot="10800000">
            <a:off x="1499718" y="3827485"/>
            <a:ext cx="289870" cy="990975"/>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Freeform 14"/>
          <p:cNvSpPr/>
          <p:nvPr/>
        </p:nvSpPr>
        <p:spPr>
          <a:xfrm rot="10800000">
            <a:off x="1499719" y="4391162"/>
            <a:ext cx="289601" cy="1448882"/>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6" name="Freeform 21"/>
          <p:cNvSpPr>
            <a:spLocks noEditPoints="1"/>
          </p:cNvSpPr>
          <p:nvPr/>
        </p:nvSpPr>
        <p:spPr bwMode="auto">
          <a:xfrm>
            <a:off x="480018" y="2058657"/>
            <a:ext cx="539682" cy="633634"/>
          </a:xfrm>
          <a:custGeom>
            <a:avLst/>
            <a:gdLst>
              <a:gd name="T0" fmla="*/ 7 w 523"/>
              <a:gd name="T1" fmla="*/ 0 h 614"/>
              <a:gd name="T2" fmla="*/ 0 w 523"/>
              <a:gd name="T3" fmla="*/ 392 h 614"/>
              <a:gd name="T4" fmla="*/ 18 w 523"/>
              <a:gd name="T5" fmla="*/ 399 h 614"/>
              <a:gd name="T6" fmla="*/ 4 w 523"/>
              <a:gd name="T7" fmla="*/ 499 h 614"/>
              <a:gd name="T8" fmla="*/ 45 w 523"/>
              <a:gd name="T9" fmla="*/ 548 h 614"/>
              <a:gd name="T10" fmla="*/ 59 w 523"/>
              <a:gd name="T11" fmla="*/ 570 h 614"/>
              <a:gd name="T12" fmla="*/ 146 w 523"/>
              <a:gd name="T13" fmla="*/ 570 h 614"/>
              <a:gd name="T14" fmla="*/ 376 w 523"/>
              <a:gd name="T15" fmla="*/ 548 h 614"/>
              <a:gd name="T16" fmla="*/ 420 w 523"/>
              <a:gd name="T17" fmla="*/ 614 h 614"/>
              <a:gd name="T18" fmla="*/ 463 w 523"/>
              <a:gd name="T19" fmla="*/ 548 h 614"/>
              <a:gd name="T20" fmla="*/ 506 w 523"/>
              <a:gd name="T21" fmla="*/ 535 h 614"/>
              <a:gd name="T22" fmla="*/ 511 w 523"/>
              <a:gd name="T23" fmla="*/ 421 h 614"/>
              <a:gd name="T24" fmla="*/ 516 w 523"/>
              <a:gd name="T25" fmla="*/ 399 h 614"/>
              <a:gd name="T26" fmla="*/ 523 w 523"/>
              <a:gd name="T27" fmla="*/ 7 h 614"/>
              <a:gd name="T28" fmla="*/ 132 w 523"/>
              <a:gd name="T29" fmla="*/ 570 h 614"/>
              <a:gd name="T30" fmla="*/ 73 w 523"/>
              <a:gd name="T31" fmla="*/ 570 h 614"/>
              <a:gd name="T32" fmla="*/ 132 w 523"/>
              <a:gd name="T33" fmla="*/ 548 h 614"/>
              <a:gd name="T34" fmla="*/ 449 w 523"/>
              <a:gd name="T35" fmla="*/ 570 h 614"/>
              <a:gd name="T36" fmla="*/ 390 w 523"/>
              <a:gd name="T37" fmla="*/ 570 h 614"/>
              <a:gd name="T38" fmla="*/ 449 w 523"/>
              <a:gd name="T39" fmla="*/ 548 h 614"/>
              <a:gd name="T40" fmla="*/ 496 w 523"/>
              <a:gd name="T41" fmla="*/ 526 h 614"/>
              <a:gd name="T42" fmla="*/ 45 w 523"/>
              <a:gd name="T43" fmla="*/ 534 h 614"/>
              <a:gd name="T44" fmla="*/ 18 w 523"/>
              <a:gd name="T45" fmla="*/ 500 h 614"/>
              <a:gd name="T46" fmla="*/ 44 w 523"/>
              <a:gd name="T47" fmla="*/ 387 h 614"/>
              <a:gd name="T48" fmla="*/ 67 w 523"/>
              <a:gd name="T49" fmla="*/ 308 h 614"/>
              <a:gd name="T50" fmla="*/ 458 w 523"/>
              <a:gd name="T51" fmla="*/ 347 h 614"/>
              <a:gd name="T52" fmla="*/ 497 w 523"/>
              <a:gd name="T53" fmla="*/ 423 h 614"/>
              <a:gd name="T54" fmla="*/ 496 w 523"/>
              <a:gd name="T55" fmla="*/ 526 h 614"/>
              <a:gd name="T56" fmla="*/ 73 w 523"/>
              <a:gd name="T57" fmla="*/ 228 h 614"/>
              <a:gd name="T58" fmla="*/ 391 w 523"/>
              <a:gd name="T59" fmla="*/ 177 h 614"/>
              <a:gd name="T60" fmla="*/ 454 w 523"/>
              <a:gd name="T61" fmla="*/ 294 h 614"/>
              <a:gd name="T62" fmla="*/ 509 w 523"/>
              <a:gd name="T63" fmla="*/ 385 h 614"/>
              <a:gd name="T64" fmla="*/ 489 w 523"/>
              <a:gd name="T65" fmla="*/ 378 h 614"/>
              <a:gd name="T66" fmla="*/ 463 w 523"/>
              <a:gd name="T67" fmla="*/ 227 h 614"/>
              <a:gd name="T68" fmla="*/ 131 w 523"/>
              <a:gd name="T69" fmla="*/ 163 h 614"/>
              <a:gd name="T70" fmla="*/ 50 w 523"/>
              <a:gd name="T71" fmla="*/ 346 h 614"/>
              <a:gd name="T72" fmla="*/ 27 w 523"/>
              <a:gd name="T73" fmla="*/ 385 h 614"/>
              <a:gd name="T74" fmla="*/ 14 w 523"/>
              <a:gd name="T75" fmla="*/ 14 h 614"/>
              <a:gd name="T76" fmla="*/ 509 w 523"/>
              <a:gd name="T77" fmla="*/ 385 h 614"/>
              <a:gd name="T78" fmla="*/ 59 w 523"/>
              <a:gd name="T79" fmla="*/ 428 h 614"/>
              <a:gd name="T80" fmla="*/ 146 w 523"/>
              <a:gd name="T81" fmla="*/ 428 h 614"/>
              <a:gd name="T82" fmla="*/ 102 w 523"/>
              <a:gd name="T83" fmla="*/ 458 h 614"/>
              <a:gd name="T84" fmla="*/ 102 w 523"/>
              <a:gd name="T85" fmla="*/ 399 h 614"/>
              <a:gd name="T86" fmla="*/ 102 w 523"/>
              <a:gd name="T87" fmla="*/ 458 h 614"/>
              <a:gd name="T88" fmla="*/ 178 w 523"/>
              <a:gd name="T89" fmla="*/ 335 h 614"/>
              <a:gd name="T90" fmla="*/ 171 w 523"/>
              <a:gd name="T91" fmla="*/ 497 h 614"/>
              <a:gd name="T92" fmla="*/ 344 w 523"/>
              <a:gd name="T93" fmla="*/ 504 h 614"/>
              <a:gd name="T94" fmla="*/ 351 w 523"/>
              <a:gd name="T95" fmla="*/ 342 h 614"/>
              <a:gd name="T96" fmla="*/ 337 w 523"/>
              <a:gd name="T97" fmla="*/ 490 h 614"/>
              <a:gd name="T98" fmla="*/ 185 w 523"/>
              <a:gd name="T99" fmla="*/ 453 h 614"/>
              <a:gd name="T100" fmla="*/ 337 w 523"/>
              <a:gd name="T101" fmla="*/ 490 h 614"/>
              <a:gd name="T102" fmla="*/ 185 w 523"/>
              <a:gd name="T103" fmla="*/ 439 h 614"/>
              <a:gd name="T104" fmla="*/ 337 w 523"/>
              <a:gd name="T105" fmla="*/ 401 h 614"/>
              <a:gd name="T106" fmla="*/ 337 w 523"/>
              <a:gd name="T107" fmla="*/ 387 h 614"/>
              <a:gd name="T108" fmla="*/ 185 w 523"/>
              <a:gd name="T109" fmla="*/ 349 h 614"/>
              <a:gd name="T110" fmla="*/ 337 w 523"/>
              <a:gd name="T111" fmla="*/ 387 h 614"/>
              <a:gd name="T112" fmla="*/ 376 w 523"/>
              <a:gd name="T113" fmla="*/ 428 h 614"/>
              <a:gd name="T114" fmla="*/ 463 w 523"/>
              <a:gd name="T115" fmla="*/ 428 h 614"/>
              <a:gd name="T116" fmla="*/ 420 w 523"/>
              <a:gd name="T117" fmla="*/ 458 h 614"/>
              <a:gd name="T118" fmla="*/ 420 w 523"/>
              <a:gd name="T119" fmla="*/ 399 h 614"/>
              <a:gd name="T120" fmla="*/ 420 w 523"/>
              <a:gd name="T121" fmla="*/ 45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3" h="614">
                <a:moveTo>
                  <a:pt x="516" y="0"/>
                </a:moveTo>
                <a:cubicBezTo>
                  <a:pt x="7" y="0"/>
                  <a:pt x="7" y="0"/>
                  <a:pt x="7" y="0"/>
                </a:cubicBezTo>
                <a:cubicBezTo>
                  <a:pt x="3" y="0"/>
                  <a:pt x="0" y="3"/>
                  <a:pt x="0" y="7"/>
                </a:cubicBezTo>
                <a:cubicBezTo>
                  <a:pt x="0" y="392"/>
                  <a:pt x="0" y="392"/>
                  <a:pt x="0" y="392"/>
                </a:cubicBezTo>
                <a:cubicBezTo>
                  <a:pt x="0" y="396"/>
                  <a:pt x="3" y="399"/>
                  <a:pt x="7" y="399"/>
                </a:cubicBezTo>
                <a:cubicBezTo>
                  <a:pt x="18" y="399"/>
                  <a:pt x="18" y="399"/>
                  <a:pt x="18" y="399"/>
                </a:cubicBezTo>
                <a:cubicBezTo>
                  <a:pt x="15" y="405"/>
                  <a:pt x="12" y="413"/>
                  <a:pt x="11" y="421"/>
                </a:cubicBezTo>
                <a:cubicBezTo>
                  <a:pt x="4" y="499"/>
                  <a:pt x="4" y="499"/>
                  <a:pt x="4" y="499"/>
                </a:cubicBezTo>
                <a:cubicBezTo>
                  <a:pt x="3" y="513"/>
                  <a:pt x="7" y="526"/>
                  <a:pt x="16" y="535"/>
                </a:cubicBezTo>
                <a:cubicBezTo>
                  <a:pt x="24" y="544"/>
                  <a:pt x="34" y="548"/>
                  <a:pt x="45" y="548"/>
                </a:cubicBezTo>
                <a:cubicBezTo>
                  <a:pt x="59" y="548"/>
                  <a:pt x="59" y="548"/>
                  <a:pt x="59" y="548"/>
                </a:cubicBezTo>
                <a:cubicBezTo>
                  <a:pt x="59" y="570"/>
                  <a:pt x="59" y="570"/>
                  <a:pt x="59" y="570"/>
                </a:cubicBezTo>
                <a:cubicBezTo>
                  <a:pt x="59" y="594"/>
                  <a:pt x="78" y="614"/>
                  <a:pt x="102" y="614"/>
                </a:cubicBezTo>
                <a:cubicBezTo>
                  <a:pt x="126" y="614"/>
                  <a:pt x="146" y="594"/>
                  <a:pt x="146" y="570"/>
                </a:cubicBezTo>
                <a:cubicBezTo>
                  <a:pt x="146" y="548"/>
                  <a:pt x="146" y="548"/>
                  <a:pt x="146" y="548"/>
                </a:cubicBezTo>
                <a:cubicBezTo>
                  <a:pt x="376" y="548"/>
                  <a:pt x="376" y="548"/>
                  <a:pt x="376" y="548"/>
                </a:cubicBezTo>
                <a:cubicBezTo>
                  <a:pt x="376" y="570"/>
                  <a:pt x="376" y="570"/>
                  <a:pt x="376" y="570"/>
                </a:cubicBezTo>
                <a:cubicBezTo>
                  <a:pt x="376" y="594"/>
                  <a:pt x="396" y="614"/>
                  <a:pt x="420" y="614"/>
                </a:cubicBezTo>
                <a:cubicBezTo>
                  <a:pt x="444" y="614"/>
                  <a:pt x="463" y="594"/>
                  <a:pt x="463" y="570"/>
                </a:cubicBezTo>
                <a:cubicBezTo>
                  <a:pt x="463" y="548"/>
                  <a:pt x="463" y="548"/>
                  <a:pt x="463" y="548"/>
                </a:cubicBezTo>
                <a:cubicBezTo>
                  <a:pt x="477" y="548"/>
                  <a:pt x="477" y="548"/>
                  <a:pt x="477" y="548"/>
                </a:cubicBezTo>
                <a:cubicBezTo>
                  <a:pt x="489" y="548"/>
                  <a:pt x="499" y="544"/>
                  <a:pt x="506" y="535"/>
                </a:cubicBezTo>
                <a:cubicBezTo>
                  <a:pt x="515" y="526"/>
                  <a:pt x="519" y="513"/>
                  <a:pt x="518" y="499"/>
                </a:cubicBezTo>
                <a:cubicBezTo>
                  <a:pt x="511" y="421"/>
                  <a:pt x="511" y="421"/>
                  <a:pt x="511" y="421"/>
                </a:cubicBezTo>
                <a:cubicBezTo>
                  <a:pt x="510" y="413"/>
                  <a:pt x="508" y="405"/>
                  <a:pt x="504" y="399"/>
                </a:cubicBezTo>
                <a:cubicBezTo>
                  <a:pt x="516" y="399"/>
                  <a:pt x="516" y="399"/>
                  <a:pt x="516" y="399"/>
                </a:cubicBezTo>
                <a:cubicBezTo>
                  <a:pt x="520" y="399"/>
                  <a:pt x="523" y="396"/>
                  <a:pt x="523" y="392"/>
                </a:cubicBezTo>
                <a:cubicBezTo>
                  <a:pt x="523" y="7"/>
                  <a:pt x="523" y="7"/>
                  <a:pt x="523" y="7"/>
                </a:cubicBezTo>
                <a:cubicBezTo>
                  <a:pt x="523" y="3"/>
                  <a:pt x="520" y="0"/>
                  <a:pt x="516" y="0"/>
                </a:cubicBezTo>
                <a:close/>
                <a:moveTo>
                  <a:pt x="132" y="570"/>
                </a:moveTo>
                <a:cubicBezTo>
                  <a:pt x="132" y="586"/>
                  <a:pt x="119" y="600"/>
                  <a:pt x="102" y="600"/>
                </a:cubicBezTo>
                <a:cubicBezTo>
                  <a:pt x="86" y="600"/>
                  <a:pt x="73" y="586"/>
                  <a:pt x="73" y="570"/>
                </a:cubicBezTo>
                <a:cubicBezTo>
                  <a:pt x="73" y="548"/>
                  <a:pt x="73" y="548"/>
                  <a:pt x="73" y="548"/>
                </a:cubicBezTo>
                <a:cubicBezTo>
                  <a:pt x="132" y="548"/>
                  <a:pt x="132" y="548"/>
                  <a:pt x="132" y="548"/>
                </a:cubicBezTo>
                <a:lnTo>
                  <a:pt x="132" y="570"/>
                </a:lnTo>
                <a:close/>
                <a:moveTo>
                  <a:pt x="449" y="570"/>
                </a:moveTo>
                <a:cubicBezTo>
                  <a:pt x="449" y="586"/>
                  <a:pt x="436" y="600"/>
                  <a:pt x="420" y="600"/>
                </a:cubicBezTo>
                <a:cubicBezTo>
                  <a:pt x="404" y="600"/>
                  <a:pt x="390" y="586"/>
                  <a:pt x="390" y="570"/>
                </a:cubicBezTo>
                <a:cubicBezTo>
                  <a:pt x="390" y="548"/>
                  <a:pt x="390" y="548"/>
                  <a:pt x="390" y="548"/>
                </a:cubicBezTo>
                <a:cubicBezTo>
                  <a:pt x="449" y="548"/>
                  <a:pt x="449" y="548"/>
                  <a:pt x="449" y="548"/>
                </a:cubicBezTo>
                <a:lnTo>
                  <a:pt x="449" y="570"/>
                </a:lnTo>
                <a:close/>
                <a:moveTo>
                  <a:pt x="496" y="526"/>
                </a:moveTo>
                <a:cubicBezTo>
                  <a:pt x="491" y="531"/>
                  <a:pt x="485" y="534"/>
                  <a:pt x="477" y="534"/>
                </a:cubicBezTo>
                <a:cubicBezTo>
                  <a:pt x="45" y="534"/>
                  <a:pt x="45" y="534"/>
                  <a:pt x="45" y="534"/>
                </a:cubicBezTo>
                <a:cubicBezTo>
                  <a:pt x="38" y="534"/>
                  <a:pt x="31" y="531"/>
                  <a:pt x="26" y="526"/>
                </a:cubicBezTo>
                <a:cubicBezTo>
                  <a:pt x="20" y="519"/>
                  <a:pt x="17" y="510"/>
                  <a:pt x="18" y="500"/>
                </a:cubicBezTo>
                <a:cubicBezTo>
                  <a:pt x="25" y="423"/>
                  <a:pt x="25" y="423"/>
                  <a:pt x="25" y="423"/>
                </a:cubicBezTo>
                <a:cubicBezTo>
                  <a:pt x="27" y="407"/>
                  <a:pt x="35" y="398"/>
                  <a:pt x="44" y="387"/>
                </a:cubicBezTo>
                <a:cubicBezTo>
                  <a:pt x="53" y="376"/>
                  <a:pt x="63" y="365"/>
                  <a:pt x="64" y="347"/>
                </a:cubicBezTo>
                <a:cubicBezTo>
                  <a:pt x="65" y="338"/>
                  <a:pt x="66" y="324"/>
                  <a:pt x="67" y="308"/>
                </a:cubicBezTo>
                <a:cubicBezTo>
                  <a:pt x="455" y="308"/>
                  <a:pt x="455" y="308"/>
                  <a:pt x="455" y="308"/>
                </a:cubicBezTo>
                <a:cubicBezTo>
                  <a:pt x="456" y="324"/>
                  <a:pt x="457" y="338"/>
                  <a:pt x="458" y="347"/>
                </a:cubicBezTo>
                <a:cubicBezTo>
                  <a:pt x="459" y="365"/>
                  <a:pt x="469" y="376"/>
                  <a:pt x="478" y="387"/>
                </a:cubicBezTo>
                <a:cubicBezTo>
                  <a:pt x="487" y="398"/>
                  <a:pt x="496" y="407"/>
                  <a:pt x="497" y="423"/>
                </a:cubicBezTo>
                <a:cubicBezTo>
                  <a:pt x="504" y="500"/>
                  <a:pt x="504" y="500"/>
                  <a:pt x="504" y="500"/>
                </a:cubicBezTo>
                <a:cubicBezTo>
                  <a:pt x="505" y="510"/>
                  <a:pt x="502" y="519"/>
                  <a:pt x="496" y="526"/>
                </a:cubicBezTo>
                <a:close/>
                <a:moveTo>
                  <a:pt x="68" y="294"/>
                </a:moveTo>
                <a:cubicBezTo>
                  <a:pt x="71" y="261"/>
                  <a:pt x="73" y="228"/>
                  <a:pt x="73" y="228"/>
                </a:cubicBezTo>
                <a:cubicBezTo>
                  <a:pt x="76" y="199"/>
                  <a:pt x="101" y="177"/>
                  <a:pt x="131" y="177"/>
                </a:cubicBezTo>
                <a:cubicBezTo>
                  <a:pt x="391" y="177"/>
                  <a:pt x="391" y="177"/>
                  <a:pt x="391" y="177"/>
                </a:cubicBezTo>
                <a:cubicBezTo>
                  <a:pt x="421" y="177"/>
                  <a:pt x="446" y="199"/>
                  <a:pt x="449" y="228"/>
                </a:cubicBezTo>
                <a:cubicBezTo>
                  <a:pt x="449" y="228"/>
                  <a:pt x="452" y="261"/>
                  <a:pt x="454" y="294"/>
                </a:cubicBezTo>
                <a:lnTo>
                  <a:pt x="68" y="294"/>
                </a:lnTo>
                <a:close/>
                <a:moveTo>
                  <a:pt x="509" y="385"/>
                </a:moveTo>
                <a:cubicBezTo>
                  <a:pt x="495" y="385"/>
                  <a:pt x="495" y="385"/>
                  <a:pt x="495" y="385"/>
                </a:cubicBezTo>
                <a:cubicBezTo>
                  <a:pt x="493" y="383"/>
                  <a:pt x="491" y="380"/>
                  <a:pt x="489" y="378"/>
                </a:cubicBezTo>
                <a:cubicBezTo>
                  <a:pt x="480" y="368"/>
                  <a:pt x="473" y="359"/>
                  <a:pt x="472" y="346"/>
                </a:cubicBezTo>
                <a:cubicBezTo>
                  <a:pt x="470" y="316"/>
                  <a:pt x="463" y="227"/>
                  <a:pt x="463" y="227"/>
                </a:cubicBezTo>
                <a:cubicBezTo>
                  <a:pt x="460" y="191"/>
                  <a:pt x="428" y="163"/>
                  <a:pt x="391" y="163"/>
                </a:cubicBezTo>
                <a:cubicBezTo>
                  <a:pt x="131" y="163"/>
                  <a:pt x="131" y="163"/>
                  <a:pt x="131" y="163"/>
                </a:cubicBezTo>
                <a:cubicBezTo>
                  <a:pt x="94" y="163"/>
                  <a:pt x="62" y="191"/>
                  <a:pt x="59" y="227"/>
                </a:cubicBezTo>
                <a:cubicBezTo>
                  <a:pt x="59" y="227"/>
                  <a:pt x="53" y="316"/>
                  <a:pt x="50" y="346"/>
                </a:cubicBezTo>
                <a:cubicBezTo>
                  <a:pt x="49" y="359"/>
                  <a:pt x="42" y="368"/>
                  <a:pt x="33" y="378"/>
                </a:cubicBezTo>
                <a:cubicBezTo>
                  <a:pt x="31" y="380"/>
                  <a:pt x="29" y="383"/>
                  <a:pt x="27" y="385"/>
                </a:cubicBezTo>
                <a:cubicBezTo>
                  <a:pt x="14" y="385"/>
                  <a:pt x="14" y="385"/>
                  <a:pt x="14" y="385"/>
                </a:cubicBezTo>
                <a:cubicBezTo>
                  <a:pt x="14" y="14"/>
                  <a:pt x="14" y="14"/>
                  <a:pt x="14" y="14"/>
                </a:cubicBezTo>
                <a:cubicBezTo>
                  <a:pt x="509" y="14"/>
                  <a:pt x="509" y="14"/>
                  <a:pt x="509" y="14"/>
                </a:cubicBezTo>
                <a:lnTo>
                  <a:pt x="509" y="385"/>
                </a:lnTo>
                <a:close/>
                <a:moveTo>
                  <a:pt x="102" y="385"/>
                </a:moveTo>
                <a:cubicBezTo>
                  <a:pt x="78" y="385"/>
                  <a:pt x="59" y="404"/>
                  <a:pt x="59" y="428"/>
                </a:cubicBezTo>
                <a:cubicBezTo>
                  <a:pt x="59" y="452"/>
                  <a:pt x="78" y="472"/>
                  <a:pt x="102" y="472"/>
                </a:cubicBezTo>
                <a:cubicBezTo>
                  <a:pt x="126" y="472"/>
                  <a:pt x="146" y="452"/>
                  <a:pt x="146" y="428"/>
                </a:cubicBezTo>
                <a:cubicBezTo>
                  <a:pt x="146" y="404"/>
                  <a:pt x="126" y="385"/>
                  <a:pt x="102" y="385"/>
                </a:cubicBezTo>
                <a:close/>
                <a:moveTo>
                  <a:pt x="102" y="458"/>
                </a:moveTo>
                <a:cubicBezTo>
                  <a:pt x="86" y="458"/>
                  <a:pt x="73" y="445"/>
                  <a:pt x="73" y="428"/>
                </a:cubicBezTo>
                <a:cubicBezTo>
                  <a:pt x="73" y="412"/>
                  <a:pt x="86" y="399"/>
                  <a:pt x="102" y="399"/>
                </a:cubicBezTo>
                <a:cubicBezTo>
                  <a:pt x="119" y="399"/>
                  <a:pt x="132" y="412"/>
                  <a:pt x="132" y="428"/>
                </a:cubicBezTo>
                <a:cubicBezTo>
                  <a:pt x="132" y="445"/>
                  <a:pt x="119" y="458"/>
                  <a:pt x="102" y="458"/>
                </a:cubicBezTo>
                <a:close/>
                <a:moveTo>
                  <a:pt x="344" y="335"/>
                </a:moveTo>
                <a:cubicBezTo>
                  <a:pt x="178" y="335"/>
                  <a:pt x="178" y="335"/>
                  <a:pt x="178" y="335"/>
                </a:cubicBezTo>
                <a:cubicBezTo>
                  <a:pt x="174" y="335"/>
                  <a:pt x="171" y="339"/>
                  <a:pt x="171" y="342"/>
                </a:cubicBezTo>
                <a:cubicBezTo>
                  <a:pt x="171" y="497"/>
                  <a:pt x="171" y="497"/>
                  <a:pt x="171" y="497"/>
                </a:cubicBezTo>
                <a:cubicBezTo>
                  <a:pt x="171" y="501"/>
                  <a:pt x="174" y="504"/>
                  <a:pt x="178" y="504"/>
                </a:cubicBezTo>
                <a:cubicBezTo>
                  <a:pt x="344" y="504"/>
                  <a:pt x="344" y="504"/>
                  <a:pt x="344" y="504"/>
                </a:cubicBezTo>
                <a:cubicBezTo>
                  <a:pt x="348" y="504"/>
                  <a:pt x="351" y="501"/>
                  <a:pt x="351" y="497"/>
                </a:cubicBezTo>
                <a:cubicBezTo>
                  <a:pt x="351" y="342"/>
                  <a:pt x="351" y="342"/>
                  <a:pt x="351" y="342"/>
                </a:cubicBezTo>
                <a:cubicBezTo>
                  <a:pt x="351" y="339"/>
                  <a:pt x="348" y="335"/>
                  <a:pt x="344" y="335"/>
                </a:cubicBezTo>
                <a:close/>
                <a:moveTo>
                  <a:pt x="337" y="490"/>
                </a:moveTo>
                <a:cubicBezTo>
                  <a:pt x="185" y="490"/>
                  <a:pt x="185" y="490"/>
                  <a:pt x="185" y="490"/>
                </a:cubicBezTo>
                <a:cubicBezTo>
                  <a:pt x="185" y="453"/>
                  <a:pt x="185" y="453"/>
                  <a:pt x="185" y="453"/>
                </a:cubicBezTo>
                <a:cubicBezTo>
                  <a:pt x="337" y="453"/>
                  <a:pt x="337" y="453"/>
                  <a:pt x="337" y="453"/>
                </a:cubicBezTo>
                <a:lnTo>
                  <a:pt x="337" y="490"/>
                </a:lnTo>
                <a:close/>
                <a:moveTo>
                  <a:pt x="337" y="439"/>
                </a:moveTo>
                <a:cubicBezTo>
                  <a:pt x="185" y="439"/>
                  <a:pt x="185" y="439"/>
                  <a:pt x="185" y="439"/>
                </a:cubicBezTo>
                <a:cubicBezTo>
                  <a:pt x="185" y="401"/>
                  <a:pt x="185" y="401"/>
                  <a:pt x="185" y="401"/>
                </a:cubicBezTo>
                <a:cubicBezTo>
                  <a:pt x="337" y="401"/>
                  <a:pt x="337" y="401"/>
                  <a:pt x="337" y="401"/>
                </a:cubicBezTo>
                <a:lnTo>
                  <a:pt x="337" y="439"/>
                </a:lnTo>
                <a:close/>
                <a:moveTo>
                  <a:pt x="337" y="387"/>
                </a:moveTo>
                <a:cubicBezTo>
                  <a:pt x="185" y="387"/>
                  <a:pt x="185" y="387"/>
                  <a:pt x="185" y="387"/>
                </a:cubicBezTo>
                <a:cubicBezTo>
                  <a:pt x="185" y="349"/>
                  <a:pt x="185" y="349"/>
                  <a:pt x="185" y="349"/>
                </a:cubicBezTo>
                <a:cubicBezTo>
                  <a:pt x="337" y="349"/>
                  <a:pt x="337" y="349"/>
                  <a:pt x="337" y="349"/>
                </a:cubicBezTo>
                <a:lnTo>
                  <a:pt x="337" y="387"/>
                </a:lnTo>
                <a:close/>
                <a:moveTo>
                  <a:pt x="420" y="385"/>
                </a:moveTo>
                <a:cubicBezTo>
                  <a:pt x="396" y="385"/>
                  <a:pt x="376" y="404"/>
                  <a:pt x="376" y="428"/>
                </a:cubicBezTo>
                <a:cubicBezTo>
                  <a:pt x="376" y="452"/>
                  <a:pt x="396" y="472"/>
                  <a:pt x="420" y="472"/>
                </a:cubicBezTo>
                <a:cubicBezTo>
                  <a:pt x="444" y="472"/>
                  <a:pt x="463" y="452"/>
                  <a:pt x="463" y="428"/>
                </a:cubicBezTo>
                <a:cubicBezTo>
                  <a:pt x="463" y="404"/>
                  <a:pt x="444" y="385"/>
                  <a:pt x="420" y="385"/>
                </a:cubicBezTo>
                <a:close/>
                <a:moveTo>
                  <a:pt x="420" y="458"/>
                </a:moveTo>
                <a:cubicBezTo>
                  <a:pt x="404" y="458"/>
                  <a:pt x="390" y="445"/>
                  <a:pt x="390" y="428"/>
                </a:cubicBezTo>
                <a:cubicBezTo>
                  <a:pt x="390" y="412"/>
                  <a:pt x="404" y="399"/>
                  <a:pt x="420" y="399"/>
                </a:cubicBezTo>
                <a:cubicBezTo>
                  <a:pt x="436" y="399"/>
                  <a:pt x="449" y="412"/>
                  <a:pt x="449" y="428"/>
                </a:cubicBezTo>
                <a:cubicBezTo>
                  <a:pt x="449" y="445"/>
                  <a:pt x="436" y="458"/>
                  <a:pt x="420" y="4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noEditPoints="1"/>
          </p:cNvSpPr>
          <p:nvPr/>
        </p:nvSpPr>
        <p:spPr bwMode="auto">
          <a:xfrm>
            <a:off x="452051" y="3028540"/>
            <a:ext cx="595616" cy="592557"/>
          </a:xfrm>
          <a:custGeom>
            <a:avLst/>
            <a:gdLst>
              <a:gd name="T0" fmla="*/ 546 w 577"/>
              <a:gd name="T1" fmla="*/ 127 h 574"/>
              <a:gd name="T2" fmla="*/ 531 w 577"/>
              <a:gd name="T3" fmla="*/ 50 h 574"/>
              <a:gd name="T4" fmla="*/ 96 w 577"/>
              <a:gd name="T5" fmla="*/ 0 h 574"/>
              <a:gd name="T6" fmla="*/ 45 w 577"/>
              <a:gd name="T7" fmla="*/ 127 h 574"/>
              <a:gd name="T8" fmla="*/ 0 w 577"/>
              <a:gd name="T9" fmla="*/ 158 h 574"/>
              <a:gd name="T10" fmla="*/ 31 w 577"/>
              <a:gd name="T11" fmla="*/ 270 h 574"/>
              <a:gd name="T12" fmla="*/ 45 w 577"/>
              <a:gd name="T13" fmla="*/ 462 h 574"/>
              <a:gd name="T14" fmla="*/ 94 w 577"/>
              <a:gd name="T15" fmla="*/ 543 h 574"/>
              <a:gd name="T16" fmla="*/ 165 w 577"/>
              <a:gd name="T17" fmla="*/ 574 h 574"/>
              <a:gd name="T18" fmla="*/ 196 w 577"/>
              <a:gd name="T19" fmla="*/ 512 h 574"/>
              <a:gd name="T20" fmla="*/ 380 w 577"/>
              <a:gd name="T21" fmla="*/ 543 h 574"/>
              <a:gd name="T22" fmla="*/ 451 w 577"/>
              <a:gd name="T23" fmla="*/ 574 h 574"/>
              <a:gd name="T24" fmla="*/ 482 w 577"/>
              <a:gd name="T25" fmla="*/ 512 h 574"/>
              <a:gd name="T26" fmla="*/ 531 w 577"/>
              <a:gd name="T27" fmla="*/ 270 h 574"/>
              <a:gd name="T28" fmla="*/ 568 w 577"/>
              <a:gd name="T29" fmla="*/ 261 h 574"/>
              <a:gd name="T30" fmla="*/ 577 w 577"/>
              <a:gd name="T31" fmla="*/ 158 h 574"/>
              <a:gd name="T32" fmla="*/ 31 w 577"/>
              <a:gd name="T33" fmla="*/ 256 h 574"/>
              <a:gd name="T34" fmla="*/ 14 w 577"/>
              <a:gd name="T35" fmla="*/ 158 h 574"/>
              <a:gd name="T36" fmla="*/ 45 w 577"/>
              <a:gd name="T37" fmla="*/ 141 h 574"/>
              <a:gd name="T38" fmla="*/ 182 w 577"/>
              <a:gd name="T39" fmla="*/ 543 h 574"/>
              <a:gd name="T40" fmla="*/ 125 w 577"/>
              <a:gd name="T41" fmla="*/ 560 h 574"/>
              <a:gd name="T42" fmla="*/ 108 w 577"/>
              <a:gd name="T43" fmla="*/ 512 h 574"/>
              <a:gd name="T44" fmla="*/ 182 w 577"/>
              <a:gd name="T45" fmla="*/ 543 h 574"/>
              <a:gd name="T46" fmla="*/ 451 w 577"/>
              <a:gd name="T47" fmla="*/ 560 h 574"/>
              <a:gd name="T48" fmla="*/ 394 w 577"/>
              <a:gd name="T49" fmla="*/ 543 h 574"/>
              <a:gd name="T50" fmla="*/ 468 w 577"/>
              <a:gd name="T51" fmla="*/ 512 h 574"/>
              <a:gd name="T52" fmla="*/ 517 w 577"/>
              <a:gd name="T53" fmla="*/ 134 h 574"/>
              <a:gd name="T54" fmla="*/ 517 w 577"/>
              <a:gd name="T55" fmla="*/ 134 h 574"/>
              <a:gd name="T56" fmla="*/ 481 w 577"/>
              <a:gd name="T57" fmla="*/ 498 h 574"/>
              <a:gd name="T58" fmla="*/ 59 w 577"/>
              <a:gd name="T59" fmla="*/ 462 h 574"/>
              <a:gd name="T60" fmla="*/ 96 w 577"/>
              <a:gd name="T61" fmla="*/ 14 h 574"/>
              <a:gd name="T62" fmla="*/ 517 w 577"/>
              <a:gd name="T63" fmla="*/ 50 h 574"/>
              <a:gd name="T64" fmla="*/ 558 w 577"/>
              <a:gd name="T65" fmla="*/ 251 h 574"/>
              <a:gd name="T66" fmla="*/ 531 w 577"/>
              <a:gd name="T67" fmla="*/ 256 h 574"/>
              <a:gd name="T68" fmla="*/ 546 w 577"/>
              <a:gd name="T69" fmla="*/ 141 h 574"/>
              <a:gd name="T70" fmla="*/ 563 w 577"/>
              <a:gd name="T71" fmla="*/ 239 h 574"/>
              <a:gd name="T72" fmla="*/ 138 w 577"/>
              <a:gd name="T73" fmla="*/ 364 h 574"/>
              <a:gd name="T74" fmla="*/ 138 w 577"/>
              <a:gd name="T75" fmla="*/ 452 h 574"/>
              <a:gd name="T76" fmla="*/ 138 w 577"/>
              <a:gd name="T77" fmla="*/ 364 h 574"/>
              <a:gd name="T78" fmla="*/ 108 w 577"/>
              <a:gd name="T79" fmla="*/ 408 h 574"/>
              <a:gd name="T80" fmla="*/ 168 w 577"/>
              <a:gd name="T81" fmla="*/ 408 h 574"/>
              <a:gd name="T82" fmla="*/ 179 w 577"/>
              <a:gd name="T83" fmla="*/ 107 h 574"/>
              <a:gd name="T84" fmla="*/ 429 w 577"/>
              <a:gd name="T85" fmla="*/ 75 h 574"/>
              <a:gd name="T86" fmla="*/ 179 w 577"/>
              <a:gd name="T87" fmla="*/ 43 h 574"/>
              <a:gd name="T88" fmla="*/ 179 w 577"/>
              <a:gd name="T89" fmla="*/ 107 h 574"/>
              <a:gd name="T90" fmla="*/ 397 w 577"/>
              <a:gd name="T91" fmla="*/ 57 h 574"/>
              <a:gd name="T92" fmla="*/ 397 w 577"/>
              <a:gd name="T93" fmla="*/ 93 h 574"/>
              <a:gd name="T94" fmla="*/ 161 w 577"/>
              <a:gd name="T95" fmla="*/ 75 h 574"/>
              <a:gd name="T96" fmla="*/ 131 w 577"/>
              <a:gd name="T97" fmla="*/ 326 h 574"/>
              <a:gd name="T98" fmla="*/ 477 w 577"/>
              <a:gd name="T99" fmla="*/ 295 h 574"/>
              <a:gd name="T100" fmla="*/ 446 w 577"/>
              <a:gd name="T101" fmla="*/ 143 h 574"/>
              <a:gd name="T102" fmla="*/ 99 w 577"/>
              <a:gd name="T103" fmla="*/ 174 h 574"/>
              <a:gd name="T104" fmla="*/ 131 w 577"/>
              <a:gd name="T105" fmla="*/ 326 h 574"/>
              <a:gd name="T106" fmla="*/ 131 w 577"/>
              <a:gd name="T107" fmla="*/ 157 h 574"/>
              <a:gd name="T108" fmla="*/ 463 w 577"/>
              <a:gd name="T109" fmla="*/ 174 h 574"/>
              <a:gd name="T110" fmla="*/ 446 w 577"/>
              <a:gd name="T111" fmla="*/ 312 h 574"/>
              <a:gd name="T112" fmla="*/ 113 w 577"/>
              <a:gd name="T113" fmla="*/ 295 h 574"/>
              <a:gd name="T114" fmla="*/ 439 w 577"/>
              <a:gd name="T115" fmla="*/ 364 h 574"/>
              <a:gd name="T116" fmla="*/ 439 w 577"/>
              <a:gd name="T117" fmla="*/ 452 h 574"/>
              <a:gd name="T118" fmla="*/ 439 w 577"/>
              <a:gd name="T119" fmla="*/ 364 h 574"/>
              <a:gd name="T120" fmla="*/ 409 w 577"/>
              <a:gd name="T121" fmla="*/ 408 h 574"/>
              <a:gd name="T122" fmla="*/ 469 w 577"/>
              <a:gd name="T123" fmla="*/ 4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 h="574">
                <a:moveTo>
                  <a:pt x="577" y="158"/>
                </a:moveTo>
                <a:cubicBezTo>
                  <a:pt x="577" y="141"/>
                  <a:pt x="563" y="127"/>
                  <a:pt x="546" y="127"/>
                </a:cubicBezTo>
                <a:cubicBezTo>
                  <a:pt x="531" y="127"/>
                  <a:pt x="531" y="127"/>
                  <a:pt x="531" y="127"/>
                </a:cubicBezTo>
                <a:cubicBezTo>
                  <a:pt x="531" y="50"/>
                  <a:pt x="531" y="50"/>
                  <a:pt x="531" y="50"/>
                </a:cubicBezTo>
                <a:cubicBezTo>
                  <a:pt x="531" y="22"/>
                  <a:pt x="508" y="0"/>
                  <a:pt x="481" y="0"/>
                </a:cubicBezTo>
                <a:cubicBezTo>
                  <a:pt x="96" y="0"/>
                  <a:pt x="96" y="0"/>
                  <a:pt x="96" y="0"/>
                </a:cubicBezTo>
                <a:cubicBezTo>
                  <a:pt x="68" y="0"/>
                  <a:pt x="45" y="22"/>
                  <a:pt x="45" y="50"/>
                </a:cubicBezTo>
                <a:cubicBezTo>
                  <a:pt x="45" y="127"/>
                  <a:pt x="45" y="127"/>
                  <a:pt x="45" y="127"/>
                </a:cubicBezTo>
                <a:cubicBezTo>
                  <a:pt x="31" y="127"/>
                  <a:pt x="31" y="127"/>
                  <a:pt x="31" y="127"/>
                </a:cubicBezTo>
                <a:cubicBezTo>
                  <a:pt x="14" y="127"/>
                  <a:pt x="0" y="141"/>
                  <a:pt x="0" y="158"/>
                </a:cubicBezTo>
                <a:cubicBezTo>
                  <a:pt x="0" y="239"/>
                  <a:pt x="0" y="239"/>
                  <a:pt x="0" y="239"/>
                </a:cubicBezTo>
                <a:cubicBezTo>
                  <a:pt x="0" y="256"/>
                  <a:pt x="14" y="270"/>
                  <a:pt x="31" y="270"/>
                </a:cubicBezTo>
                <a:cubicBezTo>
                  <a:pt x="45" y="270"/>
                  <a:pt x="45" y="270"/>
                  <a:pt x="45" y="270"/>
                </a:cubicBezTo>
                <a:cubicBezTo>
                  <a:pt x="45" y="462"/>
                  <a:pt x="45" y="462"/>
                  <a:pt x="45" y="462"/>
                </a:cubicBezTo>
                <a:cubicBezTo>
                  <a:pt x="45" y="489"/>
                  <a:pt x="67" y="511"/>
                  <a:pt x="94" y="512"/>
                </a:cubicBezTo>
                <a:cubicBezTo>
                  <a:pt x="94" y="543"/>
                  <a:pt x="94" y="543"/>
                  <a:pt x="94" y="543"/>
                </a:cubicBezTo>
                <a:cubicBezTo>
                  <a:pt x="94" y="560"/>
                  <a:pt x="108" y="574"/>
                  <a:pt x="125" y="574"/>
                </a:cubicBezTo>
                <a:cubicBezTo>
                  <a:pt x="165" y="574"/>
                  <a:pt x="165" y="574"/>
                  <a:pt x="165" y="574"/>
                </a:cubicBezTo>
                <a:cubicBezTo>
                  <a:pt x="182" y="574"/>
                  <a:pt x="196" y="560"/>
                  <a:pt x="196" y="543"/>
                </a:cubicBezTo>
                <a:cubicBezTo>
                  <a:pt x="196" y="512"/>
                  <a:pt x="196" y="512"/>
                  <a:pt x="196" y="512"/>
                </a:cubicBezTo>
                <a:cubicBezTo>
                  <a:pt x="380" y="512"/>
                  <a:pt x="380" y="512"/>
                  <a:pt x="380" y="512"/>
                </a:cubicBezTo>
                <a:cubicBezTo>
                  <a:pt x="380" y="543"/>
                  <a:pt x="380" y="543"/>
                  <a:pt x="380" y="543"/>
                </a:cubicBezTo>
                <a:cubicBezTo>
                  <a:pt x="380" y="560"/>
                  <a:pt x="394" y="574"/>
                  <a:pt x="411" y="574"/>
                </a:cubicBezTo>
                <a:cubicBezTo>
                  <a:pt x="451" y="574"/>
                  <a:pt x="451" y="574"/>
                  <a:pt x="451" y="574"/>
                </a:cubicBezTo>
                <a:cubicBezTo>
                  <a:pt x="468" y="574"/>
                  <a:pt x="482" y="560"/>
                  <a:pt x="482" y="543"/>
                </a:cubicBezTo>
                <a:cubicBezTo>
                  <a:pt x="482" y="512"/>
                  <a:pt x="482" y="512"/>
                  <a:pt x="482" y="512"/>
                </a:cubicBezTo>
                <a:cubicBezTo>
                  <a:pt x="509" y="511"/>
                  <a:pt x="531" y="489"/>
                  <a:pt x="531" y="462"/>
                </a:cubicBezTo>
                <a:cubicBezTo>
                  <a:pt x="531" y="270"/>
                  <a:pt x="531" y="270"/>
                  <a:pt x="531" y="270"/>
                </a:cubicBezTo>
                <a:cubicBezTo>
                  <a:pt x="546" y="270"/>
                  <a:pt x="546" y="270"/>
                  <a:pt x="546" y="270"/>
                </a:cubicBezTo>
                <a:cubicBezTo>
                  <a:pt x="554" y="270"/>
                  <a:pt x="562" y="267"/>
                  <a:pt x="568" y="261"/>
                </a:cubicBezTo>
                <a:cubicBezTo>
                  <a:pt x="574" y="255"/>
                  <a:pt x="577" y="247"/>
                  <a:pt x="577" y="239"/>
                </a:cubicBezTo>
                <a:lnTo>
                  <a:pt x="577" y="158"/>
                </a:lnTo>
                <a:close/>
                <a:moveTo>
                  <a:pt x="45" y="256"/>
                </a:moveTo>
                <a:cubicBezTo>
                  <a:pt x="31" y="256"/>
                  <a:pt x="31" y="256"/>
                  <a:pt x="31" y="256"/>
                </a:cubicBezTo>
                <a:cubicBezTo>
                  <a:pt x="21" y="256"/>
                  <a:pt x="14" y="248"/>
                  <a:pt x="14" y="239"/>
                </a:cubicBezTo>
                <a:cubicBezTo>
                  <a:pt x="14" y="158"/>
                  <a:pt x="14" y="158"/>
                  <a:pt x="14" y="158"/>
                </a:cubicBezTo>
                <a:cubicBezTo>
                  <a:pt x="14" y="149"/>
                  <a:pt x="21" y="141"/>
                  <a:pt x="31" y="141"/>
                </a:cubicBezTo>
                <a:cubicBezTo>
                  <a:pt x="45" y="141"/>
                  <a:pt x="45" y="141"/>
                  <a:pt x="45" y="141"/>
                </a:cubicBezTo>
                <a:lnTo>
                  <a:pt x="45" y="256"/>
                </a:lnTo>
                <a:close/>
                <a:moveTo>
                  <a:pt x="182" y="543"/>
                </a:moveTo>
                <a:cubicBezTo>
                  <a:pt x="182" y="552"/>
                  <a:pt x="175" y="560"/>
                  <a:pt x="165" y="560"/>
                </a:cubicBezTo>
                <a:cubicBezTo>
                  <a:pt x="125" y="560"/>
                  <a:pt x="125" y="560"/>
                  <a:pt x="125" y="560"/>
                </a:cubicBezTo>
                <a:cubicBezTo>
                  <a:pt x="116" y="560"/>
                  <a:pt x="108" y="552"/>
                  <a:pt x="108" y="543"/>
                </a:cubicBezTo>
                <a:cubicBezTo>
                  <a:pt x="108" y="512"/>
                  <a:pt x="108" y="512"/>
                  <a:pt x="108" y="512"/>
                </a:cubicBezTo>
                <a:cubicBezTo>
                  <a:pt x="182" y="512"/>
                  <a:pt x="182" y="512"/>
                  <a:pt x="182" y="512"/>
                </a:cubicBezTo>
                <a:lnTo>
                  <a:pt x="182" y="543"/>
                </a:lnTo>
                <a:close/>
                <a:moveTo>
                  <a:pt x="468" y="543"/>
                </a:moveTo>
                <a:cubicBezTo>
                  <a:pt x="468" y="552"/>
                  <a:pt x="461" y="560"/>
                  <a:pt x="451" y="560"/>
                </a:cubicBezTo>
                <a:cubicBezTo>
                  <a:pt x="411" y="560"/>
                  <a:pt x="411" y="560"/>
                  <a:pt x="411" y="560"/>
                </a:cubicBezTo>
                <a:cubicBezTo>
                  <a:pt x="402" y="560"/>
                  <a:pt x="394" y="552"/>
                  <a:pt x="394" y="543"/>
                </a:cubicBezTo>
                <a:cubicBezTo>
                  <a:pt x="394" y="512"/>
                  <a:pt x="394" y="512"/>
                  <a:pt x="394" y="512"/>
                </a:cubicBezTo>
                <a:cubicBezTo>
                  <a:pt x="468" y="512"/>
                  <a:pt x="468" y="512"/>
                  <a:pt x="468" y="512"/>
                </a:cubicBezTo>
                <a:lnTo>
                  <a:pt x="468" y="543"/>
                </a:lnTo>
                <a:close/>
                <a:moveTo>
                  <a:pt x="517" y="134"/>
                </a:moveTo>
                <a:cubicBezTo>
                  <a:pt x="517" y="134"/>
                  <a:pt x="517" y="134"/>
                  <a:pt x="517" y="134"/>
                </a:cubicBezTo>
                <a:cubicBezTo>
                  <a:pt x="517" y="134"/>
                  <a:pt x="517" y="134"/>
                  <a:pt x="517" y="134"/>
                </a:cubicBezTo>
                <a:cubicBezTo>
                  <a:pt x="517" y="462"/>
                  <a:pt x="517" y="462"/>
                  <a:pt x="517" y="462"/>
                </a:cubicBezTo>
                <a:cubicBezTo>
                  <a:pt x="517" y="482"/>
                  <a:pt x="501" y="498"/>
                  <a:pt x="481" y="498"/>
                </a:cubicBezTo>
                <a:cubicBezTo>
                  <a:pt x="96" y="498"/>
                  <a:pt x="96" y="498"/>
                  <a:pt x="96" y="498"/>
                </a:cubicBezTo>
                <a:cubicBezTo>
                  <a:pt x="76" y="498"/>
                  <a:pt x="59" y="482"/>
                  <a:pt x="59" y="462"/>
                </a:cubicBezTo>
                <a:cubicBezTo>
                  <a:pt x="59" y="50"/>
                  <a:pt x="59" y="50"/>
                  <a:pt x="59" y="50"/>
                </a:cubicBezTo>
                <a:cubicBezTo>
                  <a:pt x="59" y="30"/>
                  <a:pt x="76" y="14"/>
                  <a:pt x="96" y="14"/>
                </a:cubicBezTo>
                <a:cubicBezTo>
                  <a:pt x="481" y="14"/>
                  <a:pt x="481" y="14"/>
                  <a:pt x="481" y="14"/>
                </a:cubicBezTo>
                <a:cubicBezTo>
                  <a:pt x="501" y="14"/>
                  <a:pt x="517" y="30"/>
                  <a:pt x="517" y="50"/>
                </a:cubicBezTo>
                <a:lnTo>
                  <a:pt x="517" y="134"/>
                </a:lnTo>
                <a:close/>
                <a:moveTo>
                  <a:pt x="558" y="251"/>
                </a:moveTo>
                <a:cubicBezTo>
                  <a:pt x="555" y="254"/>
                  <a:pt x="550" y="256"/>
                  <a:pt x="546" y="256"/>
                </a:cubicBezTo>
                <a:cubicBezTo>
                  <a:pt x="531" y="256"/>
                  <a:pt x="531" y="256"/>
                  <a:pt x="531" y="256"/>
                </a:cubicBezTo>
                <a:cubicBezTo>
                  <a:pt x="531" y="141"/>
                  <a:pt x="531" y="141"/>
                  <a:pt x="531" y="141"/>
                </a:cubicBezTo>
                <a:cubicBezTo>
                  <a:pt x="546" y="141"/>
                  <a:pt x="546" y="141"/>
                  <a:pt x="546" y="141"/>
                </a:cubicBezTo>
                <a:cubicBezTo>
                  <a:pt x="555" y="141"/>
                  <a:pt x="563" y="149"/>
                  <a:pt x="563" y="158"/>
                </a:cubicBezTo>
                <a:cubicBezTo>
                  <a:pt x="563" y="239"/>
                  <a:pt x="563" y="239"/>
                  <a:pt x="563" y="239"/>
                </a:cubicBezTo>
                <a:cubicBezTo>
                  <a:pt x="563" y="243"/>
                  <a:pt x="561" y="248"/>
                  <a:pt x="558" y="251"/>
                </a:cubicBezTo>
                <a:close/>
                <a:moveTo>
                  <a:pt x="138" y="364"/>
                </a:moveTo>
                <a:cubicBezTo>
                  <a:pt x="113" y="364"/>
                  <a:pt x="94" y="384"/>
                  <a:pt x="94" y="408"/>
                </a:cubicBezTo>
                <a:cubicBezTo>
                  <a:pt x="94" y="433"/>
                  <a:pt x="113" y="452"/>
                  <a:pt x="138" y="452"/>
                </a:cubicBezTo>
                <a:cubicBezTo>
                  <a:pt x="162" y="452"/>
                  <a:pt x="182" y="433"/>
                  <a:pt x="182" y="408"/>
                </a:cubicBezTo>
                <a:cubicBezTo>
                  <a:pt x="182" y="384"/>
                  <a:pt x="162" y="364"/>
                  <a:pt x="138" y="364"/>
                </a:cubicBezTo>
                <a:close/>
                <a:moveTo>
                  <a:pt x="138" y="438"/>
                </a:moveTo>
                <a:cubicBezTo>
                  <a:pt x="121" y="438"/>
                  <a:pt x="108" y="425"/>
                  <a:pt x="108" y="408"/>
                </a:cubicBezTo>
                <a:cubicBezTo>
                  <a:pt x="108" y="392"/>
                  <a:pt x="121" y="378"/>
                  <a:pt x="138" y="378"/>
                </a:cubicBezTo>
                <a:cubicBezTo>
                  <a:pt x="154" y="378"/>
                  <a:pt x="168" y="392"/>
                  <a:pt x="168" y="408"/>
                </a:cubicBezTo>
                <a:cubicBezTo>
                  <a:pt x="168" y="425"/>
                  <a:pt x="154" y="438"/>
                  <a:pt x="138" y="438"/>
                </a:cubicBezTo>
                <a:close/>
                <a:moveTo>
                  <a:pt x="179" y="107"/>
                </a:moveTo>
                <a:cubicBezTo>
                  <a:pt x="397" y="107"/>
                  <a:pt x="397" y="107"/>
                  <a:pt x="397" y="107"/>
                </a:cubicBezTo>
                <a:cubicBezTo>
                  <a:pt x="415" y="107"/>
                  <a:pt x="429" y="92"/>
                  <a:pt x="429" y="75"/>
                </a:cubicBezTo>
                <a:cubicBezTo>
                  <a:pt x="429" y="57"/>
                  <a:pt x="415" y="43"/>
                  <a:pt x="397" y="43"/>
                </a:cubicBezTo>
                <a:cubicBezTo>
                  <a:pt x="179" y="43"/>
                  <a:pt x="179" y="43"/>
                  <a:pt x="179" y="43"/>
                </a:cubicBezTo>
                <a:cubicBezTo>
                  <a:pt x="162" y="43"/>
                  <a:pt x="147" y="57"/>
                  <a:pt x="147" y="75"/>
                </a:cubicBezTo>
                <a:cubicBezTo>
                  <a:pt x="147" y="92"/>
                  <a:pt x="162" y="107"/>
                  <a:pt x="179" y="107"/>
                </a:cubicBezTo>
                <a:close/>
                <a:moveTo>
                  <a:pt x="179" y="57"/>
                </a:moveTo>
                <a:cubicBezTo>
                  <a:pt x="397" y="57"/>
                  <a:pt x="397" y="57"/>
                  <a:pt x="397" y="57"/>
                </a:cubicBezTo>
                <a:cubicBezTo>
                  <a:pt x="407" y="57"/>
                  <a:pt x="415" y="65"/>
                  <a:pt x="415" y="75"/>
                </a:cubicBezTo>
                <a:cubicBezTo>
                  <a:pt x="415" y="85"/>
                  <a:pt x="407" y="93"/>
                  <a:pt x="397" y="93"/>
                </a:cubicBezTo>
                <a:cubicBezTo>
                  <a:pt x="179" y="93"/>
                  <a:pt x="179" y="93"/>
                  <a:pt x="179" y="93"/>
                </a:cubicBezTo>
                <a:cubicBezTo>
                  <a:pt x="169" y="93"/>
                  <a:pt x="161" y="85"/>
                  <a:pt x="161" y="75"/>
                </a:cubicBezTo>
                <a:cubicBezTo>
                  <a:pt x="161" y="65"/>
                  <a:pt x="169" y="57"/>
                  <a:pt x="179" y="57"/>
                </a:cubicBezTo>
                <a:close/>
                <a:moveTo>
                  <a:pt x="131" y="326"/>
                </a:moveTo>
                <a:cubicBezTo>
                  <a:pt x="446" y="326"/>
                  <a:pt x="446" y="326"/>
                  <a:pt x="446" y="326"/>
                </a:cubicBezTo>
                <a:cubicBezTo>
                  <a:pt x="463" y="326"/>
                  <a:pt x="477" y="312"/>
                  <a:pt x="477" y="295"/>
                </a:cubicBezTo>
                <a:cubicBezTo>
                  <a:pt x="477" y="174"/>
                  <a:pt x="477" y="174"/>
                  <a:pt x="477" y="174"/>
                </a:cubicBezTo>
                <a:cubicBezTo>
                  <a:pt x="477" y="157"/>
                  <a:pt x="463" y="143"/>
                  <a:pt x="446" y="143"/>
                </a:cubicBezTo>
                <a:cubicBezTo>
                  <a:pt x="131" y="143"/>
                  <a:pt x="131" y="143"/>
                  <a:pt x="131" y="143"/>
                </a:cubicBezTo>
                <a:cubicBezTo>
                  <a:pt x="113" y="143"/>
                  <a:pt x="99" y="157"/>
                  <a:pt x="99" y="174"/>
                </a:cubicBezTo>
                <a:cubicBezTo>
                  <a:pt x="99" y="295"/>
                  <a:pt x="99" y="295"/>
                  <a:pt x="99" y="295"/>
                </a:cubicBezTo>
                <a:cubicBezTo>
                  <a:pt x="99" y="312"/>
                  <a:pt x="113" y="326"/>
                  <a:pt x="131" y="326"/>
                </a:cubicBezTo>
                <a:close/>
                <a:moveTo>
                  <a:pt x="113" y="174"/>
                </a:moveTo>
                <a:cubicBezTo>
                  <a:pt x="113" y="164"/>
                  <a:pt x="121" y="157"/>
                  <a:pt x="131" y="157"/>
                </a:cubicBezTo>
                <a:cubicBezTo>
                  <a:pt x="446" y="157"/>
                  <a:pt x="446" y="157"/>
                  <a:pt x="446" y="157"/>
                </a:cubicBezTo>
                <a:cubicBezTo>
                  <a:pt x="455" y="157"/>
                  <a:pt x="463" y="164"/>
                  <a:pt x="463" y="174"/>
                </a:cubicBezTo>
                <a:cubicBezTo>
                  <a:pt x="463" y="295"/>
                  <a:pt x="463" y="295"/>
                  <a:pt x="463" y="295"/>
                </a:cubicBezTo>
                <a:cubicBezTo>
                  <a:pt x="463" y="304"/>
                  <a:pt x="455" y="312"/>
                  <a:pt x="446" y="312"/>
                </a:cubicBezTo>
                <a:cubicBezTo>
                  <a:pt x="131" y="312"/>
                  <a:pt x="131" y="312"/>
                  <a:pt x="131" y="312"/>
                </a:cubicBezTo>
                <a:cubicBezTo>
                  <a:pt x="121" y="312"/>
                  <a:pt x="113" y="304"/>
                  <a:pt x="113" y="295"/>
                </a:cubicBezTo>
                <a:lnTo>
                  <a:pt x="113" y="174"/>
                </a:lnTo>
                <a:close/>
                <a:moveTo>
                  <a:pt x="439" y="364"/>
                </a:moveTo>
                <a:cubicBezTo>
                  <a:pt x="415" y="364"/>
                  <a:pt x="395" y="384"/>
                  <a:pt x="395" y="408"/>
                </a:cubicBezTo>
                <a:cubicBezTo>
                  <a:pt x="395" y="433"/>
                  <a:pt x="415" y="452"/>
                  <a:pt x="439" y="452"/>
                </a:cubicBezTo>
                <a:cubicBezTo>
                  <a:pt x="463" y="452"/>
                  <a:pt x="483" y="433"/>
                  <a:pt x="483" y="408"/>
                </a:cubicBezTo>
                <a:cubicBezTo>
                  <a:pt x="483" y="384"/>
                  <a:pt x="463" y="364"/>
                  <a:pt x="439" y="364"/>
                </a:cubicBezTo>
                <a:close/>
                <a:moveTo>
                  <a:pt x="439" y="438"/>
                </a:moveTo>
                <a:cubicBezTo>
                  <a:pt x="422" y="438"/>
                  <a:pt x="409" y="425"/>
                  <a:pt x="409" y="408"/>
                </a:cubicBezTo>
                <a:cubicBezTo>
                  <a:pt x="409" y="392"/>
                  <a:pt x="422" y="378"/>
                  <a:pt x="439" y="378"/>
                </a:cubicBezTo>
                <a:cubicBezTo>
                  <a:pt x="455" y="378"/>
                  <a:pt x="469" y="392"/>
                  <a:pt x="469" y="408"/>
                </a:cubicBezTo>
                <a:cubicBezTo>
                  <a:pt x="469" y="425"/>
                  <a:pt x="455" y="438"/>
                  <a:pt x="439" y="43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358753" y="4053025"/>
            <a:ext cx="782211" cy="534875"/>
          </a:xfrm>
          <a:custGeom>
            <a:avLst/>
            <a:gdLst>
              <a:gd name="T0" fmla="*/ 605 w 758"/>
              <a:gd name="T1" fmla="*/ 489 h 518"/>
              <a:gd name="T2" fmla="*/ 528 w 758"/>
              <a:gd name="T3" fmla="*/ 504 h 518"/>
              <a:gd name="T4" fmla="*/ 450 w 758"/>
              <a:gd name="T5" fmla="*/ 489 h 518"/>
              <a:gd name="T6" fmla="*/ 308 w 758"/>
              <a:gd name="T7" fmla="*/ 489 h 518"/>
              <a:gd name="T8" fmla="*/ 231 w 758"/>
              <a:gd name="T9" fmla="*/ 504 h 518"/>
              <a:gd name="T10" fmla="*/ 153 w 758"/>
              <a:gd name="T11" fmla="*/ 489 h 518"/>
              <a:gd name="T12" fmla="*/ 75 w 758"/>
              <a:gd name="T13" fmla="*/ 511 h 518"/>
              <a:gd name="T14" fmla="*/ 156 w 758"/>
              <a:gd name="T15" fmla="*/ 503 h 518"/>
              <a:gd name="T16" fmla="*/ 305 w 758"/>
              <a:gd name="T17" fmla="*/ 503 h 518"/>
              <a:gd name="T18" fmla="*/ 453 w 758"/>
              <a:gd name="T19" fmla="*/ 503 h 518"/>
              <a:gd name="T20" fmla="*/ 602 w 758"/>
              <a:gd name="T21" fmla="*/ 503 h 518"/>
              <a:gd name="T22" fmla="*/ 683 w 758"/>
              <a:gd name="T23" fmla="*/ 511 h 518"/>
              <a:gd name="T24" fmla="*/ 756 w 758"/>
              <a:gd name="T25" fmla="*/ 424 h 518"/>
              <a:gd name="T26" fmla="*/ 676 w 758"/>
              <a:gd name="T27" fmla="*/ 449 h 518"/>
              <a:gd name="T28" fmla="*/ 600 w 758"/>
              <a:gd name="T29" fmla="*/ 423 h 518"/>
              <a:gd name="T30" fmla="*/ 704 w 758"/>
              <a:gd name="T31" fmla="*/ 177 h 518"/>
              <a:gd name="T32" fmla="*/ 483 w 758"/>
              <a:gd name="T33" fmla="*/ 168 h 518"/>
              <a:gd name="T34" fmla="*/ 422 w 758"/>
              <a:gd name="T35" fmla="*/ 242 h 518"/>
              <a:gd name="T36" fmla="*/ 228 w 758"/>
              <a:gd name="T37" fmla="*/ 172 h 518"/>
              <a:gd name="T38" fmla="*/ 259 w 758"/>
              <a:gd name="T39" fmla="*/ 167 h 518"/>
              <a:gd name="T40" fmla="*/ 279 w 758"/>
              <a:gd name="T41" fmla="*/ 68 h 518"/>
              <a:gd name="T42" fmla="*/ 226 w 758"/>
              <a:gd name="T43" fmla="*/ 65 h 518"/>
              <a:gd name="T44" fmla="*/ 219 w 758"/>
              <a:gd name="T45" fmla="*/ 0 h 518"/>
              <a:gd name="T46" fmla="*/ 212 w 758"/>
              <a:gd name="T47" fmla="*/ 65 h 518"/>
              <a:gd name="T48" fmla="*/ 65 w 758"/>
              <a:gd name="T49" fmla="*/ 72 h 518"/>
              <a:gd name="T50" fmla="*/ 72 w 758"/>
              <a:gd name="T51" fmla="*/ 176 h 518"/>
              <a:gd name="T52" fmla="*/ 86 w 758"/>
              <a:gd name="T53" fmla="*/ 242 h 518"/>
              <a:gd name="T54" fmla="*/ 24 w 758"/>
              <a:gd name="T55" fmla="*/ 255 h 518"/>
              <a:gd name="T56" fmla="*/ 96 w 758"/>
              <a:gd name="T57" fmla="*/ 448 h 518"/>
              <a:gd name="T58" fmla="*/ 13 w 758"/>
              <a:gd name="T59" fmla="*/ 424 h 518"/>
              <a:gd name="T60" fmla="*/ 3 w 758"/>
              <a:gd name="T61" fmla="*/ 434 h 518"/>
              <a:gd name="T62" fmla="*/ 114 w 758"/>
              <a:gd name="T63" fmla="*/ 459 h 518"/>
              <a:gd name="T64" fmla="*/ 156 w 758"/>
              <a:gd name="T65" fmla="*/ 439 h 518"/>
              <a:gd name="T66" fmla="*/ 305 w 758"/>
              <a:gd name="T67" fmla="*/ 439 h 518"/>
              <a:gd name="T68" fmla="*/ 453 w 758"/>
              <a:gd name="T69" fmla="*/ 439 h 518"/>
              <a:gd name="T70" fmla="*/ 602 w 758"/>
              <a:gd name="T71" fmla="*/ 439 h 518"/>
              <a:gd name="T72" fmla="*/ 755 w 758"/>
              <a:gd name="T73" fmla="*/ 434 h 518"/>
              <a:gd name="T74" fmla="*/ 79 w 758"/>
              <a:gd name="T75" fmla="*/ 162 h 518"/>
              <a:gd name="T76" fmla="*/ 265 w 758"/>
              <a:gd name="T77" fmla="*/ 79 h 518"/>
              <a:gd name="T78" fmla="*/ 221 w 758"/>
              <a:gd name="T79" fmla="*/ 158 h 518"/>
              <a:gd name="T80" fmla="*/ 214 w 758"/>
              <a:gd name="T81" fmla="*/ 242 h 518"/>
              <a:gd name="T82" fmla="*/ 100 w 758"/>
              <a:gd name="T83" fmla="*/ 169 h 518"/>
              <a:gd name="T84" fmla="*/ 79 w 758"/>
              <a:gd name="T85" fmla="*/ 162 h 518"/>
              <a:gd name="T86" fmla="*/ 528 w 758"/>
              <a:gd name="T87" fmla="*/ 449 h 518"/>
              <a:gd name="T88" fmla="*/ 449 w 758"/>
              <a:gd name="T89" fmla="*/ 424 h 518"/>
              <a:gd name="T90" fmla="*/ 310 w 758"/>
              <a:gd name="T91" fmla="*/ 424 h 518"/>
              <a:gd name="T92" fmla="*/ 231 w 758"/>
              <a:gd name="T93" fmla="*/ 449 h 518"/>
              <a:gd name="T94" fmla="*/ 151 w 758"/>
              <a:gd name="T95" fmla="*/ 424 h 518"/>
              <a:gd name="T96" fmla="*/ 30 w 758"/>
              <a:gd name="T97" fmla="*/ 324 h 518"/>
              <a:gd name="T98" fmla="*/ 52 w 758"/>
              <a:gd name="T99" fmla="*/ 256 h 518"/>
              <a:gd name="T100" fmla="*/ 455 w 758"/>
              <a:gd name="T101" fmla="*/ 218 h 518"/>
              <a:gd name="T102" fmla="*/ 688 w 758"/>
              <a:gd name="T103" fmla="*/ 182 h 518"/>
              <a:gd name="T104" fmla="*/ 646 w 758"/>
              <a:gd name="T105" fmla="*/ 34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8" h="518">
                <a:moveTo>
                  <a:pt x="676" y="504"/>
                </a:moveTo>
                <a:cubicBezTo>
                  <a:pt x="651" y="504"/>
                  <a:pt x="626" y="499"/>
                  <a:pt x="605" y="489"/>
                </a:cubicBezTo>
                <a:cubicBezTo>
                  <a:pt x="603" y="488"/>
                  <a:pt x="601" y="488"/>
                  <a:pt x="599" y="489"/>
                </a:cubicBezTo>
                <a:cubicBezTo>
                  <a:pt x="578" y="499"/>
                  <a:pt x="553" y="504"/>
                  <a:pt x="528" y="504"/>
                </a:cubicBezTo>
                <a:cubicBezTo>
                  <a:pt x="502" y="504"/>
                  <a:pt x="478" y="499"/>
                  <a:pt x="456" y="489"/>
                </a:cubicBezTo>
                <a:cubicBezTo>
                  <a:pt x="455" y="488"/>
                  <a:pt x="452" y="488"/>
                  <a:pt x="450" y="489"/>
                </a:cubicBezTo>
                <a:cubicBezTo>
                  <a:pt x="429" y="499"/>
                  <a:pt x="404" y="504"/>
                  <a:pt x="379" y="504"/>
                </a:cubicBezTo>
                <a:cubicBezTo>
                  <a:pt x="354" y="504"/>
                  <a:pt x="329" y="499"/>
                  <a:pt x="308" y="489"/>
                </a:cubicBezTo>
                <a:cubicBezTo>
                  <a:pt x="306" y="488"/>
                  <a:pt x="304" y="488"/>
                  <a:pt x="302" y="489"/>
                </a:cubicBezTo>
                <a:cubicBezTo>
                  <a:pt x="281" y="499"/>
                  <a:pt x="256" y="504"/>
                  <a:pt x="231" y="504"/>
                </a:cubicBezTo>
                <a:cubicBezTo>
                  <a:pt x="205" y="504"/>
                  <a:pt x="181" y="499"/>
                  <a:pt x="159" y="489"/>
                </a:cubicBezTo>
                <a:cubicBezTo>
                  <a:pt x="157" y="488"/>
                  <a:pt x="155" y="488"/>
                  <a:pt x="153" y="489"/>
                </a:cubicBezTo>
                <a:cubicBezTo>
                  <a:pt x="132" y="499"/>
                  <a:pt x="107" y="504"/>
                  <a:pt x="82" y="504"/>
                </a:cubicBezTo>
                <a:cubicBezTo>
                  <a:pt x="78" y="504"/>
                  <a:pt x="75" y="507"/>
                  <a:pt x="75" y="511"/>
                </a:cubicBezTo>
                <a:cubicBezTo>
                  <a:pt x="75" y="515"/>
                  <a:pt x="78" y="518"/>
                  <a:pt x="82" y="518"/>
                </a:cubicBezTo>
                <a:cubicBezTo>
                  <a:pt x="108" y="518"/>
                  <a:pt x="134" y="513"/>
                  <a:pt x="156" y="503"/>
                </a:cubicBezTo>
                <a:cubicBezTo>
                  <a:pt x="179" y="513"/>
                  <a:pt x="204" y="518"/>
                  <a:pt x="231" y="518"/>
                </a:cubicBezTo>
                <a:cubicBezTo>
                  <a:pt x="257" y="518"/>
                  <a:pt x="282" y="513"/>
                  <a:pt x="305" y="503"/>
                </a:cubicBezTo>
                <a:cubicBezTo>
                  <a:pt x="327" y="513"/>
                  <a:pt x="353" y="518"/>
                  <a:pt x="379" y="518"/>
                </a:cubicBezTo>
                <a:cubicBezTo>
                  <a:pt x="405" y="518"/>
                  <a:pt x="431" y="513"/>
                  <a:pt x="453" y="503"/>
                </a:cubicBezTo>
                <a:cubicBezTo>
                  <a:pt x="476" y="513"/>
                  <a:pt x="502" y="518"/>
                  <a:pt x="528" y="518"/>
                </a:cubicBezTo>
                <a:cubicBezTo>
                  <a:pt x="554" y="518"/>
                  <a:pt x="579" y="513"/>
                  <a:pt x="602" y="503"/>
                </a:cubicBezTo>
                <a:cubicBezTo>
                  <a:pt x="625" y="513"/>
                  <a:pt x="650" y="518"/>
                  <a:pt x="676" y="518"/>
                </a:cubicBezTo>
                <a:cubicBezTo>
                  <a:pt x="680" y="518"/>
                  <a:pt x="683" y="515"/>
                  <a:pt x="683" y="511"/>
                </a:cubicBezTo>
                <a:cubicBezTo>
                  <a:pt x="683" y="507"/>
                  <a:pt x="680" y="504"/>
                  <a:pt x="676" y="504"/>
                </a:cubicBezTo>
                <a:close/>
                <a:moveTo>
                  <a:pt x="756" y="424"/>
                </a:moveTo>
                <a:cubicBezTo>
                  <a:pt x="753" y="422"/>
                  <a:pt x="748" y="422"/>
                  <a:pt x="746" y="424"/>
                </a:cubicBezTo>
                <a:cubicBezTo>
                  <a:pt x="730" y="440"/>
                  <a:pt x="704" y="449"/>
                  <a:pt x="676" y="449"/>
                </a:cubicBezTo>
                <a:cubicBezTo>
                  <a:pt x="649" y="449"/>
                  <a:pt x="623" y="440"/>
                  <a:pt x="607" y="424"/>
                </a:cubicBezTo>
                <a:cubicBezTo>
                  <a:pt x="605" y="422"/>
                  <a:pt x="602" y="422"/>
                  <a:pt x="600" y="423"/>
                </a:cubicBezTo>
                <a:cubicBezTo>
                  <a:pt x="622" y="402"/>
                  <a:pt x="644" y="377"/>
                  <a:pt x="658" y="347"/>
                </a:cubicBezTo>
                <a:cubicBezTo>
                  <a:pt x="700" y="262"/>
                  <a:pt x="717" y="199"/>
                  <a:pt x="704" y="177"/>
                </a:cubicBezTo>
                <a:cubicBezTo>
                  <a:pt x="700" y="171"/>
                  <a:pt x="695" y="168"/>
                  <a:pt x="688" y="168"/>
                </a:cubicBezTo>
                <a:cubicBezTo>
                  <a:pt x="483" y="168"/>
                  <a:pt x="483" y="168"/>
                  <a:pt x="483" y="168"/>
                </a:cubicBezTo>
                <a:cubicBezTo>
                  <a:pt x="459" y="168"/>
                  <a:pt x="450" y="192"/>
                  <a:pt x="442" y="213"/>
                </a:cubicBezTo>
                <a:cubicBezTo>
                  <a:pt x="436" y="227"/>
                  <a:pt x="430" y="242"/>
                  <a:pt x="422" y="242"/>
                </a:cubicBezTo>
                <a:cubicBezTo>
                  <a:pt x="228" y="242"/>
                  <a:pt x="228" y="242"/>
                  <a:pt x="228" y="242"/>
                </a:cubicBezTo>
                <a:cubicBezTo>
                  <a:pt x="228" y="172"/>
                  <a:pt x="228" y="172"/>
                  <a:pt x="228" y="172"/>
                </a:cubicBezTo>
                <a:cubicBezTo>
                  <a:pt x="252" y="172"/>
                  <a:pt x="252" y="172"/>
                  <a:pt x="252" y="172"/>
                </a:cubicBezTo>
                <a:cubicBezTo>
                  <a:pt x="256" y="172"/>
                  <a:pt x="258" y="170"/>
                  <a:pt x="259" y="167"/>
                </a:cubicBezTo>
                <a:cubicBezTo>
                  <a:pt x="281" y="74"/>
                  <a:pt x="281" y="74"/>
                  <a:pt x="281" y="74"/>
                </a:cubicBezTo>
                <a:cubicBezTo>
                  <a:pt x="281" y="71"/>
                  <a:pt x="281" y="69"/>
                  <a:pt x="279" y="68"/>
                </a:cubicBezTo>
                <a:cubicBezTo>
                  <a:pt x="278" y="66"/>
                  <a:pt x="276" y="65"/>
                  <a:pt x="274" y="65"/>
                </a:cubicBezTo>
                <a:cubicBezTo>
                  <a:pt x="226" y="65"/>
                  <a:pt x="226" y="65"/>
                  <a:pt x="226" y="65"/>
                </a:cubicBezTo>
                <a:cubicBezTo>
                  <a:pt x="226" y="7"/>
                  <a:pt x="226" y="7"/>
                  <a:pt x="226" y="7"/>
                </a:cubicBezTo>
                <a:cubicBezTo>
                  <a:pt x="226" y="3"/>
                  <a:pt x="223" y="0"/>
                  <a:pt x="219" y="0"/>
                </a:cubicBezTo>
                <a:cubicBezTo>
                  <a:pt x="216" y="0"/>
                  <a:pt x="212" y="3"/>
                  <a:pt x="212" y="7"/>
                </a:cubicBezTo>
                <a:cubicBezTo>
                  <a:pt x="212" y="65"/>
                  <a:pt x="212" y="65"/>
                  <a:pt x="212" y="65"/>
                </a:cubicBezTo>
                <a:cubicBezTo>
                  <a:pt x="72" y="65"/>
                  <a:pt x="72" y="65"/>
                  <a:pt x="72" y="65"/>
                </a:cubicBezTo>
                <a:cubicBezTo>
                  <a:pt x="68" y="65"/>
                  <a:pt x="65" y="68"/>
                  <a:pt x="65" y="72"/>
                </a:cubicBezTo>
                <a:cubicBezTo>
                  <a:pt x="65" y="169"/>
                  <a:pt x="65" y="169"/>
                  <a:pt x="65" y="169"/>
                </a:cubicBezTo>
                <a:cubicBezTo>
                  <a:pt x="65" y="172"/>
                  <a:pt x="68" y="176"/>
                  <a:pt x="72" y="176"/>
                </a:cubicBezTo>
                <a:cubicBezTo>
                  <a:pt x="86" y="176"/>
                  <a:pt x="86" y="176"/>
                  <a:pt x="86" y="176"/>
                </a:cubicBezTo>
                <a:cubicBezTo>
                  <a:pt x="86" y="242"/>
                  <a:pt x="86" y="242"/>
                  <a:pt x="86" y="242"/>
                </a:cubicBezTo>
                <a:cubicBezTo>
                  <a:pt x="52" y="242"/>
                  <a:pt x="52" y="242"/>
                  <a:pt x="52" y="242"/>
                </a:cubicBezTo>
                <a:cubicBezTo>
                  <a:pt x="40" y="242"/>
                  <a:pt x="30" y="246"/>
                  <a:pt x="24" y="255"/>
                </a:cubicBezTo>
                <a:cubicBezTo>
                  <a:pt x="9" y="275"/>
                  <a:pt x="12" y="309"/>
                  <a:pt x="17" y="328"/>
                </a:cubicBezTo>
                <a:cubicBezTo>
                  <a:pt x="23" y="348"/>
                  <a:pt x="48" y="409"/>
                  <a:pt x="96" y="448"/>
                </a:cubicBezTo>
                <a:cubicBezTo>
                  <a:pt x="91" y="449"/>
                  <a:pt x="87" y="449"/>
                  <a:pt x="82" y="449"/>
                </a:cubicBezTo>
                <a:cubicBezTo>
                  <a:pt x="54" y="449"/>
                  <a:pt x="29" y="440"/>
                  <a:pt x="13" y="424"/>
                </a:cubicBezTo>
                <a:cubicBezTo>
                  <a:pt x="10" y="422"/>
                  <a:pt x="6" y="422"/>
                  <a:pt x="3" y="424"/>
                </a:cubicBezTo>
                <a:cubicBezTo>
                  <a:pt x="0" y="427"/>
                  <a:pt x="0" y="431"/>
                  <a:pt x="3" y="434"/>
                </a:cubicBezTo>
                <a:cubicBezTo>
                  <a:pt x="21" y="452"/>
                  <a:pt x="51" y="463"/>
                  <a:pt x="82" y="463"/>
                </a:cubicBezTo>
                <a:cubicBezTo>
                  <a:pt x="93" y="463"/>
                  <a:pt x="104" y="462"/>
                  <a:pt x="114" y="459"/>
                </a:cubicBezTo>
                <a:cubicBezTo>
                  <a:pt x="114" y="459"/>
                  <a:pt x="115" y="459"/>
                  <a:pt x="116" y="459"/>
                </a:cubicBezTo>
                <a:cubicBezTo>
                  <a:pt x="131" y="455"/>
                  <a:pt x="145" y="448"/>
                  <a:pt x="156" y="439"/>
                </a:cubicBezTo>
                <a:cubicBezTo>
                  <a:pt x="175" y="454"/>
                  <a:pt x="202" y="463"/>
                  <a:pt x="231" y="463"/>
                </a:cubicBezTo>
                <a:cubicBezTo>
                  <a:pt x="259" y="463"/>
                  <a:pt x="286" y="454"/>
                  <a:pt x="305" y="439"/>
                </a:cubicBezTo>
                <a:cubicBezTo>
                  <a:pt x="323" y="454"/>
                  <a:pt x="351" y="463"/>
                  <a:pt x="379" y="463"/>
                </a:cubicBezTo>
                <a:cubicBezTo>
                  <a:pt x="408" y="463"/>
                  <a:pt x="435" y="454"/>
                  <a:pt x="453" y="439"/>
                </a:cubicBezTo>
                <a:cubicBezTo>
                  <a:pt x="472" y="454"/>
                  <a:pt x="499" y="463"/>
                  <a:pt x="528" y="463"/>
                </a:cubicBezTo>
                <a:cubicBezTo>
                  <a:pt x="556" y="463"/>
                  <a:pt x="583" y="454"/>
                  <a:pt x="602" y="439"/>
                </a:cubicBezTo>
                <a:cubicBezTo>
                  <a:pt x="620" y="454"/>
                  <a:pt x="648" y="463"/>
                  <a:pt x="676" y="463"/>
                </a:cubicBezTo>
                <a:cubicBezTo>
                  <a:pt x="707" y="463"/>
                  <a:pt x="737" y="452"/>
                  <a:pt x="755" y="434"/>
                </a:cubicBezTo>
                <a:cubicBezTo>
                  <a:pt x="758" y="431"/>
                  <a:pt x="758" y="427"/>
                  <a:pt x="756" y="424"/>
                </a:cubicBezTo>
                <a:close/>
                <a:moveTo>
                  <a:pt x="79" y="162"/>
                </a:moveTo>
                <a:cubicBezTo>
                  <a:pt x="79" y="79"/>
                  <a:pt x="79" y="79"/>
                  <a:pt x="79" y="79"/>
                </a:cubicBezTo>
                <a:cubicBezTo>
                  <a:pt x="265" y="79"/>
                  <a:pt x="265" y="79"/>
                  <a:pt x="265" y="79"/>
                </a:cubicBezTo>
                <a:cubicBezTo>
                  <a:pt x="247" y="158"/>
                  <a:pt x="247" y="158"/>
                  <a:pt x="247" y="158"/>
                </a:cubicBezTo>
                <a:cubicBezTo>
                  <a:pt x="221" y="158"/>
                  <a:pt x="221" y="158"/>
                  <a:pt x="221" y="158"/>
                </a:cubicBezTo>
                <a:cubicBezTo>
                  <a:pt x="217" y="158"/>
                  <a:pt x="214" y="162"/>
                  <a:pt x="214" y="165"/>
                </a:cubicBezTo>
                <a:cubicBezTo>
                  <a:pt x="214" y="242"/>
                  <a:pt x="214" y="242"/>
                  <a:pt x="214" y="242"/>
                </a:cubicBezTo>
                <a:cubicBezTo>
                  <a:pt x="100" y="242"/>
                  <a:pt x="100" y="242"/>
                  <a:pt x="100" y="242"/>
                </a:cubicBezTo>
                <a:cubicBezTo>
                  <a:pt x="100" y="169"/>
                  <a:pt x="100" y="169"/>
                  <a:pt x="100" y="169"/>
                </a:cubicBezTo>
                <a:cubicBezTo>
                  <a:pt x="100" y="165"/>
                  <a:pt x="97" y="162"/>
                  <a:pt x="93" y="162"/>
                </a:cubicBezTo>
                <a:lnTo>
                  <a:pt x="79" y="162"/>
                </a:lnTo>
                <a:close/>
                <a:moveTo>
                  <a:pt x="545" y="448"/>
                </a:moveTo>
                <a:cubicBezTo>
                  <a:pt x="539" y="449"/>
                  <a:pt x="534" y="449"/>
                  <a:pt x="528" y="449"/>
                </a:cubicBezTo>
                <a:cubicBezTo>
                  <a:pt x="500" y="449"/>
                  <a:pt x="474" y="440"/>
                  <a:pt x="458" y="424"/>
                </a:cubicBezTo>
                <a:cubicBezTo>
                  <a:pt x="456" y="422"/>
                  <a:pt x="451" y="422"/>
                  <a:pt x="449" y="424"/>
                </a:cubicBezTo>
                <a:cubicBezTo>
                  <a:pt x="433" y="440"/>
                  <a:pt x="407" y="449"/>
                  <a:pt x="379" y="449"/>
                </a:cubicBezTo>
                <a:cubicBezTo>
                  <a:pt x="352" y="449"/>
                  <a:pt x="326" y="440"/>
                  <a:pt x="310" y="424"/>
                </a:cubicBezTo>
                <a:cubicBezTo>
                  <a:pt x="307" y="422"/>
                  <a:pt x="303" y="422"/>
                  <a:pt x="300" y="424"/>
                </a:cubicBezTo>
                <a:cubicBezTo>
                  <a:pt x="284" y="440"/>
                  <a:pt x="258" y="449"/>
                  <a:pt x="231" y="449"/>
                </a:cubicBezTo>
                <a:cubicBezTo>
                  <a:pt x="203" y="449"/>
                  <a:pt x="177" y="440"/>
                  <a:pt x="161" y="424"/>
                </a:cubicBezTo>
                <a:cubicBezTo>
                  <a:pt x="159" y="422"/>
                  <a:pt x="154" y="422"/>
                  <a:pt x="151" y="424"/>
                </a:cubicBezTo>
                <a:cubicBezTo>
                  <a:pt x="142" y="434"/>
                  <a:pt x="129" y="441"/>
                  <a:pt x="114" y="445"/>
                </a:cubicBezTo>
                <a:cubicBezTo>
                  <a:pt x="64" y="409"/>
                  <a:pt x="36" y="344"/>
                  <a:pt x="30" y="324"/>
                </a:cubicBezTo>
                <a:cubicBezTo>
                  <a:pt x="26" y="308"/>
                  <a:pt x="24" y="278"/>
                  <a:pt x="35" y="264"/>
                </a:cubicBezTo>
                <a:cubicBezTo>
                  <a:pt x="39" y="258"/>
                  <a:pt x="45" y="256"/>
                  <a:pt x="52" y="256"/>
                </a:cubicBezTo>
                <a:cubicBezTo>
                  <a:pt x="422" y="256"/>
                  <a:pt x="422" y="256"/>
                  <a:pt x="422" y="256"/>
                </a:cubicBezTo>
                <a:cubicBezTo>
                  <a:pt x="440" y="256"/>
                  <a:pt x="448" y="236"/>
                  <a:pt x="455" y="218"/>
                </a:cubicBezTo>
                <a:cubicBezTo>
                  <a:pt x="463" y="197"/>
                  <a:pt x="470" y="182"/>
                  <a:pt x="483" y="182"/>
                </a:cubicBezTo>
                <a:cubicBezTo>
                  <a:pt x="688" y="182"/>
                  <a:pt x="688" y="182"/>
                  <a:pt x="688" y="182"/>
                </a:cubicBezTo>
                <a:cubicBezTo>
                  <a:pt x="690" y="182"/>
                  <a:pt x="691" y="182"/>
                  <a:pt x="692" y="184"/>
                </a:cubicBezTo>
                <a:cubicBezTo>
                  <a:pt x="700" y="198"/>
                  <a:pt x="690" y="253"/>
                  <a:pt x="646" y="341"/>
                </a:cubicBezTo>
                <a:cubicBezTo>
                  <a:pt x="622" y="388"/>
                  <a:pt x="578" y="425"/>
                  <a:pt x="545" y="4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25"/>
          <p:cNvSpPr>
            <a:spLocks noEditPoints="1"/>
          </p:cNvSpPr>
          <p:nvPr/>
        </p:nvSpPr>
        <p:spPr bwMode="auto">
          <a:xfrm>
            <a:off x="335714" y="5106511"/>
            <a:ext cx="786581" cy="444855"/>
          </a:xfrm>
          <a:custGeom>
            <a:avLst/>
            <a:gdLst>
              <a:gd name="T0" fmla="*/ 722 w 762"/>
              <a:gd name="T1" fmla="*/ 217 h 431"/>
              <a:gd name="T2" fmla="*/ 641 w 762"/>
              <a:gd name="T3" fmla="*/ 95 h 431"/>
              <a:gd name="T4" fmla="*/ 547 w 762"/>
              <a:gd name="T5" fmla="*/ 7 h 431"/>
              <a:gd name="T6" fmla="*/ 176 w 762"/>
              <a:gd name="T7" fmla="*/ 0 h 431"/>
              <a:gd name="T8" fmla="*/ 169 w 762"/>
              <a:gd name="T9" fmla="*/ 368 h 431"/>
              <a:gd name="T10" fmla="*/ 226 w 762"/>
              <a:gd name="T11" fmla="*/ 375 h 431"/>
              <a:gd name="T12" fmla="*/ 351 w 762"/>
              <a:gd name="T13" fmla="*/ 375 h 431"/>
              <a:gd name="T14" fmla="*/ 646 w 762"/>
              <a:gd name="T15" fmla="*/ 431 h 431"/>
              <a:gd name="T16" fmla="*/ 745 w 762"/>
              <a:gd name="T17" fmla="*/ 375 h 431"/>
              <a:gd name="T18" fmla="*/ 762 w 762"/>
              <a:gd name="T19" fmla="*/ 235 h 431"/>
              <a:gd name="T20" fmla="*/ 641 w 762"/>
              <a:gd name="T21" fmla="*/ 109 h 431"/>
              <a:gd name="T22" fmla="*/ 707 w 762"/>
              <a:gd name="T23" fmla="*/ 217 h 431"/>
              <a:gd name="T24" fmla="*/ 547 w 762"/>
              <a:gd name="T25" fmla="*/ 109 h 431"/>
              <a:gd name="T26" fmla="*/ 183 w 762"/>
              <a:gd name="T27" fmla="*/ 14 h 431"/>
              <a:gd name="T28" fmla="*/ 533 w 762"/>
              <a:gd name="T29" fmla="*/ 361 h 431"/>
              <a:gd name="T30" fmla="*/ 288 w 762"/>
              <a:gd name="T31" fmla="*/ 304 h 431"/>
              <a:gd name="T32" fmla="*/ 183 w 762"/>
              <a:gd name="T33" fmla="*/ 361 h 431"/>
              <a:gd name="T34" fmla="*/ 288 w 762"/>
              <a:gd name="T35" fmla="*/ 417 h 431"/>
              <a:gd name="T36" fmla="*/ 288 w 762"/>
              <a:gd name="T37" fmla="*/ 318 h 431"/>
              <a:gd name="T38" fmla="*/ 288 w 762"/>
              <a:gd name="T39" fmla="*/ 417 h 431"/>
              <a:gd name="T40" fmla="*/ 597 w 762"/>
              <a:gd name="T41" fmla="*/ 368 h 431"/>
              <a:gd name="T42" fmla="*/ 695 w 762"/>
              <a:gd name="T43" fmla="*/ 366 h 431"/>
              <a:gd name="T44" fmla="*/ 695 w 762"/>
              <a:gd name="T45" fmla="*/ 369 h 431"/>
              <a:gd name="T46" fmla="*/ 748 w 762"/>
              <a:gd name="T47" fmla="*/ 357 h 431"/>
              <a:gd name="T48" fmla="*/ 709 w 762"/>
              <a:gd name="T49" fmla="*/ 361 h 431"/>
              <a:gd name="T50" fmla="*/ 584 w 762"/>
              <a:gd name="T51" fmla="*/ 361 h 431"/>
              <a:gd name="T52" fmla="*/ 547 w 762"/>
              <a:gd name="T53" fmla="*/ 231 h 431"/>
              <a:gd name="T54" fmla="*/ 748 w 762"/>
              <a:gd name="T55" fmla="*/ 235 h 431"/>
              <a:gd name="T56" fmla="*/ 134 w 762"/>
              <a:gd name="T57" fmla="*/ 7 h 431"/>
              <a:gd name="T58" fmla="*/ 7 w 762"/>
              <a:gd name="T59" fmla="*/ 14 h 431"/>
              <a:gd name="T60" fmla="*/ 7 w 762"/>
              <a:gd name="T61" fmla="*/ 0 h 431"/>
              <a:gd name="T62" fmla="*/ 134 w 762"/>
              <a:gd name="T63" fmla="*/ 7 h 431"/>
              <a:gd name="T64" fmla="*/ 127 w 762"/>
              <a:gd name="T65" fmla="*/ 80 h 431"/>
              <a:gd name="T66" fmla="*/ 30 w 762"/>
              <a:gd name="T67" fmla="*/ 73 h 431"/>
              <a:gd name="T68" fmla="*/ 127 w 762"/>
              <a:gd name="T69" fmla="*/ 66 h 431"/>
              <a:gd name="T70" fmla="*/ 134 w 762"/>
              <a:gd name="T71" fmla="*/ 140 h 431"/>
              <a:gd name="T72" fmla="*/ 67 w 762"/>
              <a:gd name="T73" fmla="*/ 147 h 431"/>
              <a:gd name="T74" fmla="*/ 67 w 762"/>
              <a:gd name="T75" fmla="*/ 133 h 431"/>
              <a:gd name="T76" fmla="*/ 134 w 762"/>
              <a:gd name="T77" fmla="*/ 14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431">
                <a:moveTo>
                  <a:pt x="745" y="217"/>
                </a:moveTo>
                <a:cubicBezTo>
                  <a:pt x="722" y="217"/>
                  <a:pt x="722" y="217"/>
                  <a:pt x="722" y="217"/>
                </a:cubicBezTo>
                <a:cubicBezTo>
                  <a:pt x="713" y="196"/>
                  <a:pt x="687" y="129"/>
                  <a:pt x="686" y="129"/>
                </a:cubicBezTo>
                <a:cubicBezTo>
                  <a:pt x="678" y="110"/>
                  <a:pt x="659" y="95"/>
                  <a:pt x="641" y="95"/>
                </a:cubicBezTo>
                <a:cubicBezTo>
                  <a:pt x="547" y="95"/>
                  <a:pt x="547" y="95"/>
                  <a:pt x="547" y="95"/>
                </a:cubicBezTo>
                <a:cubicBezTo>
                  <a:pt x="547" y="7"/>
                  <a:pt x="547" y="7"/>
                  <a:pt x="547" y="7"/>
                </a:cubicBezTo>
                <a:cubicBezTo>
                  <a:pt x="547" y="3"/>
                  <a:pt x="544" y="0"/>
                  <a:pt x="540" y="0"/>
                </a:cubicBezTo>
                <a:cubicBezTo>
                  <a:pt x="176" y="0"/>
                  <a:pt x="176" y="0"/>
                  <a:pt x="176" y="0"/>
                </a:cubicBezTo>
                <a:cubicBezTo>
                  <a:pt x="172" y="0"/>
                  <a:pt x="169" y="3"/>
                  <a:pt x="169" y="7"/>
                </a:cubicBezTo>
                <a:cubicBezTo>
                  <a:pt x="169" y="368"/>
                  <a:pt x="169" y="368"/>
                  <a:pt x="169" y="368"/>
                </a:cubicBezTo>
                <a:cubicBezTo>
                  <a:pt x="169" y="371"/>
                  <a:pt x="172" y="375"/>
                  <a:pt x="176" y="375"/>
                </a:cubicBezTo>
                <a:cubicBezTo>
                  <a:pt x="226" y="375"/>
                  <a:pt x="226" y="375"/>
                  <a:pt x="226" y="375"/>
                </a:cubicBezTo>
                <a:cubicBezTo>
                  <a:pt x="229" y="406"/>
                  <a:pt x="256" y="431"/>
                  <a:pt x="288" y="431"/>
                </a:cubicBezTo>
                <a:cubicBezTo>
                  <a:pt x="321" y="431"/>
                  <a:pt x="348" y="406"/>
                  <a:pt x="351" y="375"/>
                </a:cubicBezTo>
                <a:cubicBezTo>
                  <a:pt x="584" y="375"/>
                  <a:pt x="584" y="375"/>
                  <a:pt x="584" y="375"/>
                </a:cubicBezTo>
                <a:cubicBezTo>
                  <a:pt x="587" y="406"/>
                  <a:pt x="614" y="431"/>
                  <a:pt x="646" y="431"/>
                </a:cubicBezTo>
                <a:cubicBezTo>
                  <a:pt x="679" y="431"/>
                  <a:pt x="706" y="406"/>
                  <a:pt x="709" y="375"/>
                </a:cubicBezTo>
                <a:cubicBezTo>
                  <a:pt x="745" y="375"/>
                  <a:pt x="745" y="375"/>
                  <a:pt x="745" y="375"/>
                </a:cubicBezTo>
                <a:cubicBezTo>
                  <a:pt x="754" y="375"/>
                  <a:pt x="762" y="367"/>
                  <a:pt x="762" y="357"/>
                </a:cubicBezTo>
                <a:cubicBezTo>
                  <a:pt x="762" y="235"/>
                  <a:pt x="762" y="235"/>
                  <a:pt x="762" y="235"/>
                </a:cubicBezTo>
                <a:cubicBezTo>
                  <a:pt x="762" y="225"/>
                  <a:pt x="754" y="217"/>
                  <a:pt x="745" y="217"/>
                </a:cubicBezTo>
                <a:close/>
                <a:moveTo>
                  <a:pt x="641" y="109"/>
                </a:moveTo>
                <a:cubicBezTo>
                  <a:pt x="653" y="109"/>
                  <a:pt x="668" y="121"/>
                  <a:pt x="673" y="134"/>
                </a:cubicBezTo>
                <a:cubicBezTo>
                  <a:pt x="674" y="137"/>
                  <a:pt x="696" y="192"/>
                  <a:pt x="707" y="217"/>
                </a:cubicBezTo>
                <a:cubicBezTo>
                  <a:pt x="547" y="217"/>
                  <a:pt x="547" y="217"/>
                  <a:pt x="547" y="217"/>
                </a:cubicBezTo>
                <a:cubicBezTo>
                  <a:pt x="547" y="109"/>
                  <a:pt x="547" y="109"/>
                  <a:pt x="547" y="109"/>
                </a:cubicBezTo>
                <a:lnTo>
                  <a:pt x="641" y="109"/>
                </a:lnTo>
                <a:close/>
                <a:moveTo>
                  <a:pt x="183" y="14"/>
                </a:moveTo>
                <a:cubicBezTo>
                  <a:pt x="533" y="14"/>
                  <a:pt x="533" y="14"/>
                  <a:pt x="533" y="14"/>
                </a:cubicBezTo>
                <a:cubicBezTo>
                  <a:pt x="533" y="361"/>
                  <a:pt x="533" y="361"/>
                  <a:pt x="533" y="361"/>
                </a:cubicBezTo>
                <a:cubicBezTo>
                  <a:pt x="351" y="361"/>
                  <a:pt x="351" y="361"/>
                  <a:pt x="351" y="361"/>
                </a:cubicBezTo>
                <a:cubicBezTo>
                  <a:pt x="348" y="329"/>
                  <a:pt x="321" y="304"/>
                  <a:pt x="288" y="304"/>
                </a:cubicBezTo>
                <a:cubicBezTo>
                  <a:pt x="256" y="304"/>
                  <a:pt x="229" y="329"/>
                  <a:pt x="226" y="361"/>
                </a:cubicBezTo>
                <a:cubicBezTo>
                  <a:pt x="183" y="361"/>
                  <a:pt x="183" y="361"/>
                  <a:pt x="183" y="361"/>
                </a:cubicBezTo>
                <a:lnTo>
                  <a:pt x="183" y="14"/>
                </a:lnTo>
                <a:close/>
                <a:moveTo>
                  <a:pt x="288" y="417"/>
                </a:moveTo>
                <a:cubicBezTo>
                  <a:pt x="261" y="417"/>
                  <a:pt x="239" y="395"/>
                  <a:pt x="239" y="368"/>
                </a:cubicBezTo>
                <a:cubicBezTo>
                  <a:pt x="239" y="340"/>
                  <a:pt x="261" y="318"/>
                  <a:pt x="288" y="318"/>
                </a:cubicBezTo>
                <a:cubicBezTo>
                  <a:pt x="316" y="318"/>
                  <a:pt x="338" y="340"/>
                  <a:pt x="338" y="368"/>
                </a:cubicBezTo>
                <a:cubicBezTo>
                  <a:pt x="338" y="395"/>
                  <a:pt x="316" y="417"/>
                  <a:pt x="288" y="417"/>
                </a:cubicBezTo>
                <a:close/>
                <a:moveTo>
                  <a:pt x="646" y="417"/>
                </a:moveTo>
                <a:cubicBezTo>
                  <a:pt x="619" y="417"/>
                  <a:pt x="597" y="395"/>
                  <a:pt x="597" y="368"/>
                </a:cubicBezTo>
                <a:cubicBezTo>
                  <a:pt x="597" y="340"/>
                  <a:pt x="619" y="318"/>
                  <a:pt x="646" y="318"/>
                </a:cubicBezTo>
                <a:cubicBezTo>
                  <a:pt x="673" y="318"/>
                  <a:pt x="695" y="340"/>
                  <a:pt x="695" y="366"/>
                </a:cubicBezTo>
                <a:cubicBezTo>
                  <a:pt x="695" y="367"/>
                  <a:pt x="695" y="367"/>
                  <a:pt x="695" y="368"/>
                </a:cubicBezTo>
                <a:cubicBezTo>
                  <a:pt x="695" y="368"/>
                  <a:pt x="695" y="368"/>
                  <a:pt x="695" y="369"/>
                </a:cubicBezTo>
                <a:cubicBezTo>
                  <a:pt x="695" y="395"/>
                  <a:pt x="673" y="417"/>
                  <a:pt x="646" y="417"/>
                </a:cubicBezTo>
                <a:close/>
                <a:moveTo>
                  <a:pt x="748" y="357"/>
                </a:moveTo>
                <a:cubicBezTo>
                  <a:pt x="748" y="359"/>
                  <a:pt x="746" y="361"/>
                  <a:pt x="745" y="361"/>
                </a:cubicBezTo>
                <a:cubicBezTo>
                  <a:pt x="709" y="361"/>
                  <a:pt x="709" y="361"/>
                  <a:pt x="709" y="361"/>
                </a:cubicBezTo>
                <a:cubicBezTo>
                  <a:pt x="706" y="329"/>
                  <a:pt x="679" y="304"/>
                  <a:pt x="646" y="304"/>
                </a:cubicBezTo>
                <a:cubicBezTo>
                  <a:pt x="614" y="304"/>
                  <a:pt x="587" y="329"/>
                  <a:pt x="584" y="361"/>
                </a:cubicBezTo>
                <a:cubicBezTo>
                  <a:pt x="547" y="361"/>
                  <a:pt x="547" y="361"/>
                  <a:pt x="547" y="361"/>
                </a:cubicBezTo>
                <a:cubicBezTo>
                  <a:pt x="547" y="231"/>
                  <a:pt x="547" y="231"/>
                  <a:pt x="547" y="231"/>
                </a:cubicBezTo>
                <a:cubicBezTo>
                  <a:pt x="745" y="231"/>
                  <a:pt x="745" y="231"/>
                  <a:pt x="745" y="231"/>
                </a:cubicBezTo>
                <a:cubicBezTo>
                  <a:pt x="746" y="231"/>
                  <a:pt x="748" y="233"/>
                  <a:pt x="748" y="235"/>
                </a:cubicBezTo>
                <a:lnTo>
                  <a:pt x="748" y="357"/>
                </a:lnTo>
                <a:close/>
                <a:moveTo>
                  <a:pt x="134" y="7"/>
                </a:moveTo>
                <a:cubicBezTo>
                  <a:pt x="134" y="11"/>
                  <a:pt x="130" y="14"/>
                  <a:pt x="127" y="14"/>
                </a:cubicBezTo>
                <a:cubicBezTo>
                  <a:pt x="7" y="14"/>
                  <a:pt x="7" y="14"/>
                  <a:pt x="7" y="14"/>
                </a:cubicBezTo>
                <a:cubicBezTo>
                  <a:pt x="3" y="14"/>
                  <a:pt x="0" y="11"/>
                  <a:pt x="0" y="7"/>
                </a:cubicBezTo>
                <a:cubicBezTo>
                  <a:pt x="0" y="3"/>
                  <a:pt x="3" y="0"/>
                  <a:pt x="7" y="0"/>
                </a:cubicBezTo>
                <a:cubicBezTo>
                  <a:pt x="127" y="0"/>
                  <a:pt x="127" y="0"/>
                  <a:pt x="127" y="0"/>
                </a:cubicBezTo>
                <a:cubicBezTo>
                  <a:pt x="130" y="0"/>
                  <a:pt x="134" y="3"/>
                  <a:pt x="134" y="7"/>
                </a:cubicBezTo>
                <a:close/>
                <a:moveTo>
                  <a:pt x="134" y="73"/>
                </a:moveTo>
                <a:cubicBezTo>
                  <a:pt x="134" y="77"/>
                  <a:pt x="130" y="80"/>
                  <a:pt x="127" y="80"/>
                </a:cubicBezTo>
                <a:cubicBezTo>
                  <a:pt x="37" y="80"/>
                  <a:pt x="37" y="80"/>
                  <a:pt x="37" y="80"/>
                </a:cubicBezTo>
                <a:cubicBezTo>
                  <a:pt x="33" y="80"/>
                  <a:pt x="30" y="77"/>
                  <a:pt x="30" y="73"/>
                </a:cubicBezTo>
                <a:cubicBezTo>
                  <a:pt x="30" y="69"/>
                  <a:pt x="33" y="66"/>
                  <a:pt x="37" y="66"/>
                </a:cubicBezTo>
                <a:cubicBezTo>
                  <a:pt x="127" y="66"/>
                  <a:pt x="127" y="66"/>
                  <a:pt x="127" y="66"/>
                </a:cubicBezTo>
                <a:cubicBezTo>
                  <a:pt x="130" y="66"/>
                  <a:pt x="134" y="69"/>
                  <a:pt x="134" y="73"/>
                </a:cubicBezTo>
                <a:close/>
                <a:moveTo>
                  <a:pt x="134" y="140"/>
                </a:moveTo>
                <a:cubicBezTo>
                  <a:pt x="134" y="143"/>
                  <a:pt x="130" y="147"/>
                  <a:pt x="127" y="147"/>
                </a:cubicBezTo>
                <a:cubicBezTo>
                  <a:pt x="67" y="147"/>
                  <a:pt x="67" y="147"/>
                  <a:pt x="67" y="147"/>
                </a:cubicBezTo>
                <a:cubicBezTo>
                  <a:pt x="63" y="147"/>
                  <a:pt x="60" y="143"/>
                  <a:pt x="60" y="140"/>
                </a:cubicBezTo>
                <a:cubicBezTo>
                  <a:pt x="60" y="136"/>
                  <a:pt x="63" y="133"/>
                  <a:pt x="67" y="133"/>
                </a:cubicBezTo>
                <a:cubicBezTo>
                  <a:pt x="127" y="133"/>
                  <a:pt x="127" y="133"/>
                  <a:pt x="127" y="133"/>
                </a:cubicBezTo>
                <a:cubicBezTo>
                  <a:pt x="130" y="133"/>
                  <a:pt x="134" y="136"/>
                  <a:pt x="134" y="14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1862343" y="4479387"/>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21" name="TextBox 20"/>
          <p:cNvSpPr txBox="1"/>
          <p:nvPr/>
        </p:nvSpPr>
        <p:spPr>
          <a:xfrm>
            <a:off x="2071269" y="3923120"/>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22" name="TextBox 21"/>
          <p:cNvSpPr txBox="1"/>
          <p:nvPr/>
        </p:nvSpPr>
        <p:spPr>
          <a:xfrm>
            <a:off x="1986028" y="3365921"/>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23" name="TextBox 22"/>
          <p:cNvSpPr txBox="1"/>
          <p:nvPr/>
        </p:nvSpPr>
        <p:spPr>
          <a:xfrm>
            <a:off x="2035257" y="2836943"/>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38" name="TextBox 37"/>
          <p:cNvSpPr txBox="1"/>
          <p:nvPr/>
        </p:nvSpPr>
        <p:spPr>
          <a:xfrm>
            <a:off x="7238316" y="818770"/>
            <a:ext cx="4711637" cy="769441"/>
          </a:xfrm>
          <a:prstGeom prst="rect">
            <a:avLst/>
          </a:prstGeom>
          <a:noFill/>
        </p:spPr>
        <p:txBody>
          <a:bodyPr wrap="square" rtlCol="0">
            <a:spAutoFit/>
          </a:bodyPr>
          <a:lstStyle/>
          <a:p>
            <a:pPr algn="r"/>
            <a:r>
              <a:rPr lang="id-ID" sz="4400" spc="-150">
                <a:latin typeface="+mj-lt"/>
                <a:ea typeface="Roboto Thin" pitchFamily="2" charset="0"/>
              </a:rPr>
              <a:t>BUSINESS </a:t>
            </a:r>
            <a:r>
              <a:rPr lang="id-ID" sz="4400" spc="-150">
                <a:latin typeface="Roboto Thin" pitchFamily="2" charset="0"/>
                <a:ea typeface="Roboto Thin" pitchFamily="2" charset="0"/>
              </a:rPr>
              <a:t>FOCUS</a:t>
            </a:r>
          </a:p>
        </p:txBody>
      </p:sp>
      <p:sp>
        <p:nvSpPr>
          <p:cNvPr id="39" name="TextBox 38"/>
          <p:cNvSpPr txBox="1"/>
          <p:nvPr/>
        </p:nvSpPr>
        <p:spPr>
          <a:xfrm>
            <a:off x="7225757" y="1289216"/>
            <a:ext cx="4711637" cy="769441"/>
          </a:xfrm>
          <a:prstGeom prst="rect">
            <a:avLst/>
          </a:prstGeom>
          <a:noFill/>
        </p:spPr>
        <p:txBody>
          <a:bodyPr wrap="square" rtlCol="0">
            <a:spAutoFit/>
          </a:bodyPr>
          <a:lstStyle/>
          <a:p>
            <a:pPr algn="r"/>
            <a:r>
              <a:rPr lang="id-ID" sz="4400" spc="-150">
                <a:latin typeface="Roboto Thin" pitchFamily="2" charset="0"/>
                <a:ea typeface="Roboto Thin" pitchFamily="2" charset="0"/>
              </a:rPr>
              <a:t>SALES</a:t>
            </a:r>
            <a:r>
              <a:rPr lang="id-ID" sz="4400" spc="-150">
                <a:latin typeface="+mj-lt"/>
                <a:ea typeface="Roboto Thin" pitchFamily="2" charset="0"/>
              </a:rPr>
              <a:t> TARGETED</a:t>
            </a:r>
          </a:p>
        </p:txBody>
      </p:sp>
      <p:sp>
        <p:nvSpPr>
          <p:cNvPr id="40" name="Rounded Rectangle 39"/>
          <p:cNvSpPr/>
          <p:nvPr/>
        </p:nvSpPr>
        <p:spPr>
          <a:xfrm>
            <a:off x="5330200" y="263058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Freeform 40"/>
          <p:cNvSpPr>
            <a:spLocks noEditPoints="1"/>
          </p:cNvSpPr>
          <p:nvPr/>
        </p:nvSpPr>
        <p:spPr bwMode="auto">
          <a:xfrm>
            <a:off x="5419334" y="2722505"/>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Rounded Rectangle 41"/>
          <p:cNvSpPr/>
          <p:nvPr/>
        </p:nvSpPr>
        <p:spPr>
          <a:xfrm>
            <a:off x="5330199" y="3280872"/>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5333786" y="3914661"/>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5330199" y="4570083"/>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108"/>
          <p:cNvSpPr>
            <a:spLocks noEditPoints="1"/>
          </p:cNvSpPr>
          <p:nvPr/>
        </p:nvSpPr>
        <p:spPr bwMode="auto">
          <a:xfrm>
            <a:off x="5429191" y="3370687"/>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01"/>
          <p:cNvSpPr>
            <a:spLocks noEditPoints="1"/>
          </p:cNvSpPr>
          <p:nvPr/>
        </p:nvSpPr>
        <p:spPr bwMode="auto">
          <a:xfrm>
            <a:off x="5464455" y="3968449"/>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83"/>
          <p:cNvSpPr>
            <a:spLocks noEditPoints="1"/>
          </p:cNvSpPr>
          <p:nvPr/>
        </p:nvSpPr>
        <p:spPr bwMode="auto">
          <a:xfrm>
            <a:off x="5452960" y="4636162"/>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Text Placeholder 5"/>
          <p:cNvSpPr txBox="1">
            <a:spLocks/>
          </p:cNvSpPr>
          <p:nvPr/>
        </p:nvSpPr>
        <p:spPr>
          <a:xfrm>
            <a:off x="6181421" y="266835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9" name="Text Placeholder 5"/>
          <p:cNvSpPr txBox="1">
            <a:spLocks/>
          </p:cNvSpPr>
          <p:nvPr/>
        </p:nvSpPr>
        <p:spPr>
          <a:xfrm>
            <a:off x="6181421" y="3342926"/>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0" name="Text Placeholder 5"/>
          <p:cNvSpPr txBox="1">
            <a:spLocks/>
          </p:cNvSpPr>
          <p:nvPr/>
        </p:nvSpPr>
        <p:spPr>
          <a:xfrm>
            <a:off x="6181421" y="3961590"/>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1" name="Text Placeholder 5"/>
          <p:cNvSpPr txBox="1">
            <a:spLocks/>
          </p:cNvSpPr>
          <p:nvPr/>
        </p:nvSpPr>
        <p:spPr>
          <a:xfrm>
            <a:off x="6181421" y="4636162"/>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8" name="Text Placeholder 2"/>
          <p:cNvSpPr txBox="1">
            <a:spLocks/>
          </p:cNvSpPr>
          <p:nvPr/>
        </p:nvSpPr>
        <p:spPr>
          <a:xfrm>
            <a:off x="9305365" y="2376913"/>
            <a:ext cx="2644588" cy="3092414"/>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ts val="1780"/>
              </a:lnSpc>
            </a:pP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77889456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4" name="Group 53"/>
          <p:cNvGrpSpPr/>
          <p:nvPr/>
        </p:nvGrpSpPr>
        <p:grpSpPr>
          <a:xfrm rot="10800000">
            <a:off x="6043889" y="2040055"/>
            <a:ext cx="5730667" cy="4166236"/>
            <a:chOff x="220483" y="1892137"/>
            <a:chExt cx="5730667" cy="4166236"/>
          </a:xfrm>
        </p:grpSpPr>
        <p:sp>
          <p:nvSpPr>
            <p:cNvPr id="4" name="Freeform 54"/>
            <p:cNvSpPr>
              <a:spLocks/>
            </p:cNvSpPr>
            <p:nvPr/>
          </p:nvSpPr>
          <p:spPr bwMode="auto">
            <a:xfrm>
              <a:off x="2139373" y="2067351"/>
              <a:ext cx="1393977" cy="1404782"/>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5">
                    <a:lumMod val="75000"/>
                  </a:schemeClr>
                </a:gs>
                <a:gs pos="38000">
                  <a:schemeClr val="accent5"/>
                </a:gs>
                <a:gs pos="100000">
                  <a:schemeClr val="accent5"/>
                </a:gs>
              </a:gsLst>
              <a:lin ang="0" scaled="0"/>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4"/>
            <p:cNvSpPr/>
            <p:nvPr/>
          </p:nvSpPr>
          <p:spPr>
            <a:xfrm>
              <a:off x="1343329" y="2589643"/>
              <a:ext cx="3367081" cy="1095009"/>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6"/>
            <p:cNvSpPr>
              <a:spLocks/>
            </p:cNvSpPr>
            <p:nvPr/>
          </p:nvSpPr>
          <p:spPr bwMode="auto">
            <a:xfrm>
              <a:off x="921896" y="3292116"/>
              <a:ext cx="3425508" cy="1087805"/>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11267" y="4019193"/>
              <a:ext cx="4761516" cy="1106259"/>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a:gsLst>
                <a:gs pos="0">
                  <a:schemeClr val="accent2">
                    <a:lumMod val="75000"/>
                  </a:schemeClr>
                </a:gs>
                <a:gs pos="100000">
                  <a:schemeClr val="accent2"/>
                </a:gs>
              </a:gsLst>
              <a:lin ang="0" scaled="0"/>
            </a:gra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8" name="Freeform 58"/>
            <p:cNvSpPr>
              <a:spLocks/>
            </p:cNvSpPr>
            <p:nvPr/>
          </p:nvSpPr>
          <p:spPr bwMode="auto">
            <a:xfrm>
              <a:off x="262728" y="4714826"/>
              <a:ext cx="4751045" cy="785237"/>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60"/>
            <p:cNvSpPr>
              <a:spLocks/>
            </p:cNvSpPr>
            <p:nvPr/>
          </p:nvSpPr>
          <p:spPr bwMode="auto">
            <a:xfrm>
              <a:off x="2730102" y="3324452"/>
              <a:ext cx="1606494"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2"/>
            <p:cNvSpPr>
              <a:spLocks/>
            </p:cNvSpPr>
            <p:nvPr/>
          </p:nvSpPr>
          <p:spPr bwMode="auto">
            <a:xfrm>
              <a:off x="3403676" y="4722030"/>
              <a:ext cx="1610097"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3"/>
            <p:cNvSpPr>
              <a:spLocks/>
            </p:cNvSpPr>
            <p:nvPr/>
          </p:nvSpPr>
          <p:spPr bwMode="auto">
            <a:xfrm>
              <a:off x="2139373" y="2067351"/>
              <a:ext cx="139397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61"/>
            <p:cNvSpPr>
              <a:spLocks/>
            </p:cNvSpPr>
            <p:nvPr/>
          </p:nvSpPr>
          <p:spPr bwMode="auto">
            <a:xfrm>
              <a:off x="3061486" y="4021086"/>
              <a:ext cx="2154849" cy="720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59"/>
            <p:cNvSpPr>
              <a:spLocks/>
            </p:cNvSpPr>
            <p:nvPr/>
          </p:nvSpPr>
          <p:spPr bwMode="auto">
            <a:xfrm>
              <a:off x="2377106" y="2591298"/>
              <a:ext cx="2483211" cy="10805"/>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Oval 13"/>
            <p:cNvSpPr/>
            <p:nvPr/>
          </p:nvSpPr>
          <p:spPr>
            <a:xfrm>
              <a:off x="2943475" y="1892137"/>
              <a:ext cx="957279" cy="957279"/>
            </a:xfrm>
            <a:prstGeom prst="ellipse">
              <a:avLst/>
            </a:prstGeom>
            <a:solidFill>
              <a:schemeClr val="bg1"/>
            </a:solidFill>
            <a:ln w="920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4418949" y="2484084"/>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76573" y="3179934"/>
              <a:ext cx="957279" cy="957279"/>
            </a:xfrm>
            <a:prstGeom prst="ellipse">
              <a:avLst/>
            </a:prstGeom>
            <a:solidFill>
              <a:schemeClr val="bg1"/>
            </a:solidFill>
            <a:ln w="920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4993871" y="3886412"/>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4231770" y="4646813"/>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Freeform 64"/>
            <p:cNvSpPr>
              <a:spLocks/>
            </p:cNvSpPr>
            <p:nvPr/>
          </p:nvSpPr>
          <p:spPr bwMode="auto">
            <a:xfrm>
              <a:off x="1591868" y="2056546"/>
              <a:ext cx="2240447" cy="3821727"/>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65"/>
            <p:cNvSpPr>
              <a:spLocks/>
            </p:cNvSpPr>
            <p:nvPr/>
          </p:nvSpPr>
          <p:spPr bwMode="auto">
            <a:xfrm>
              <a:off x="1138016" y="2640071"/>
              <a:ext cx="2222438" cy="338228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66"/>
            <p:cNvSpPr>
              <a:spLocks/>
            </p:cNvSpPr>
            <p:nvPr/>
          </p:nvSpPr>
          <p:spPr bwMode="auto">
            <a:xfrm>
              <a:off x="921896" y="3367676"/>
              <a:ext cx="1790198" cy="2690697"/>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67"/>
            <p:cNvSpPr>
              <a:spLocks/>
            </p:cNvSpPr>
            <p:nvPr/>
          </p:nvSpPr>
          <p:spPr bwMode="auto">
            <a:xfrm>
              <a:off x="529276" y="4070066"/>
              <a:ext cx="1473222" cy="1988307"/>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68"/>
            <p:cNvSpPr>
              <a:spLocks/>
            </p:cNvSpPr>
            <p:nvPr/>
          </p:nvSpPr>
          <p:spPr bwMode="auto">
            <a:xfrm>
              <a:off x="220483" y="4783263"/>
              <a:ext cx="983348" cy="1188662"/>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69"/>
            <p:cNvSpPr>
              <a:spLocks/>
            </p:cNvSpPr>
            <p:nvPr/>
          </p:nvSpPr>
          <p:spPr bwMode="auto">
            <a:xfrm>
              <a:off x="1692725" y="2640071"/>
              <a:ext cx="1667729" cy="3230998"/>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70"/>
            <p:cNvSpPr>
              <a:spLocks/>
            </p:cNvSpPr>
            <p:nvPr/>
          </p:nvSpPr>
          <p:spPr bwMode="auto">
            <a:xfrm>
              <a:off x="1289300" y="3367676"/>
              <a:ext cx="1422793" cy="2654676"/>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71"/>
            <p:cNvSpPr>
              <a:spLocks/>
            </p:cNvSpPr>
            <p:nvPr/>
          </p:nvSpPr>
          <p:spPr bwMode="auto">
            <a:xfrm>
              <a:off x="896681" y="4070066"/>
              <a:ext cx="1105817" cy="1988307"/>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72"/>
            <p:cNvSpPr>
              <a:spLocks/>
            </p:cNvSpPr>
            <p:nvPr/>
          </p:nvSpPr>
          <p:spPr bwMode="auto">
            <a:xfrm>
              <a:off x="526164" y="4783263"/>
              <a:ext cx="673576" cy="1188662"/>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5" name="Freeform 63"/>
          <p:cNvSpPr>
            <a:spLocks noEditPoints="1"/>
          </p:cNvSpPr>
          <p:nvPr/>
        </p:nvSpPr>
        <p:spPr bwMode="auto">
          <a:xfrm>
            <a:off x="6985654" y="2663651"/>
            <a:ext cx="582084" cy="579967"/>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59"/>
          <p:cNvSpPr>
            <a:spLocks/>
          </p:cNvSpPr>
          <p:nvPr/>
        </p:nvSpPr>
        <p:spPr bwMode="auto">
          <a:xfrm>
            <a:off x="6248877" y="3494174"/>
            <a:ext cx="582084" cy="461433"/>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17"/>
          <p:cNvSpPr>
            <a:spLocks noEditPoints="1"/>
          </p:cNvSpPr>
          <p:nvPr/>
        </p:nvSpPr>
        <p:spPr bwMode="auto">
          <a:xfrm>
            <a:off x="7653245" y="4280660"/>
            <a:ext cx="571806" cy="437400"/>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26"/>
          <p:cNvSpPr>
            <a:spLocks noEditPoints="1"/>
          </p:cNvSpPr>
          <p:nvPr/>
        </p:nvSpPr>
        <p:spPr bwMode="auto">
          <a:xfrm>
            <a:off x="8324823" y="5464785"/>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0" name="Group 4"/>
          <p:cNvGrpSpPr>
            <a:grpSpLocks noChangeAspect="1"/>
          </p:cNvGrpSpPr>
          <p:nvPr/>
        </p:nvGrpSpPr>
        <p:grpSpPr bwMode="auto">
          <a:xfrm>
            <a:off x="6818643" y="4807886"/>
            <a:ext cx="430213" cy="655638"/>
            <a:chOff x="2560" y="1512"/>
            <a:chExt cx="271" cy="413"/>
          </a:xfrm>
          <a:solidFill>
            <a:schemeClr val="accent4"/>
          </a:solidFill>
        </p:grpSpPr>
        <p:sp>
          <p:nvSpPr>
            <p:cNvPr id="62" name="Freeform 5"/>
            <p:cNvSpPr>
              <a:spLocks/>
            </p:cNvSpPr>
            <p:nvPr/>
          </p:nvSpPr>
          <p:spPr bwMode="auto">
            <a:xfrm>
              <a:off x="2741" y="1512"/>
              <a:ext cx="75" cy="65"/>
            </a:xfrm>
            <a:custGeom>
              <a:avLst/>
              <a:gdLst>
                <a:gd name="T0" fmla="*/ 24 w 24"/>
                <a:gd name="T1" fmla="*/ 21 h 21"/>
                <a:gd name="T2" fmla="*/ 18 w 24"/>
                <a:gd name="T3" fmla="*/ 0 h 21"/>
                <a:gd name="T4" fmla="*/ 0 w 24"/>
                <a:gd name="T5" fmla="*/ 13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3"/>
                  </a:cubicBezTo>
                  <a:lnTo>
                    <a:pt x="2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
            <p:cNvSpPr>
              <a:spLocks noEditPoints="1"/>
            </p:cNvSpPr>
            <p:nvPr/>
          </p:nvSpPr>
          <p:spPr bwMode="auto">
            <a:xfrm>
              <a:off x="2560" y="1570"/>
              <a:ext cx="271" cy="355"/>
            </a:xfrm>
            <a:custGeom>
              <a:avLst/>
              <a:gdLst>
                <a:gd name="T0" fmla="*/ 69 w 87"/>
                <a:gd name="T1" fmla="*/ 79 h 115"/>
                <a:gd name="T2" fmla="*/ 83 w 87"/>
                <a:gd name="T3" fmla="*/ 58 h 115"/>
                <a:gd name="T4" fmla="*/ 84 w 87"/>
                <a:gd name="T5" fmla="*/ 12 h 115"/>
                <a:gd name="T6" fmla="*/ 50 w 87"/>
                <a:gd name="T7" fmla="*/ 0 h 115"/>
                <a:gd name="T8" fmla="*/ 22 w 87"/>
                <a:gd name="T9" fmla="*/ 35 h 115"/>
                <a:gd name="T10" fmla="*/ 18 w 87"/>
                <a:gd name="T11" fmla="*/ 60 h 115"/>
                <a:gd name="T12" fmla="*/ 3 w 87"/>
                <a:gd name="T13" fmla="*/ 79 h 115"/>
                <a:gd name="T14" fmla="*/ 1 w 87"/>
                <a:gd name="T15" fmla="*/ 93 h 115"/>
                <a:gd name="T16" fmla="*/ 25 w 87"/>
                <a:gd name="T17" fmla="*/ 82 h 115"/>
                <a:gd name="T18" fmla="*/ 34 w 87"/>
                <a:gd name="T19" fmla="*/ 97 h 115"/>
                <a:gd name="T20" fmla="*/ 51 w 87"/>
                <a:gd name="T21" fmla="*/ 91 h 115"/>
                <a:gd name="T22" fmla="*/ 62 w 87"/>
                <a:gd name="T23" fmla="*/ 115 h 115"/>
                <a:gd name="T24" fmla="*/ 69 w 87"/>
                <a:gd name="T25" fmla="*/ 103 h 115"/>
                <a:gd name="T26" fmla="*/ 69 w 87"/>
                <a:gd name="T27" fmla="*/ 79 h 115"/>
                <a:gd name="T28" fmla="*/ 63 w 87"/>
                <a:gd name="T29" fmla="*/ 16 h 115"/>
                <a:gd name="T30" fmla="*/ 68 w 87"/>
                <a:gd name="T31" fmla="*/ 26 h 115"/>
                <a:gd name="T32" fmla="*/ 58 w 87"/>
                <a:gd name="T33" fmla="*/ 31 h 115"/>
                <a:gd name="T34" fmla="*/ 53 w 87"/>
                <a:gd name="T35" fmla="*/ 21 h 115"/>
                <a:gd name="T36" fmla="*/ 63 w 87"/>
                <a:gd name="T37" fmla="*/ 16 h 115"/>
                <a:gd name="T38" fmla="*/ 47 w 87"/>
                <a:gd name="T39" fmla="*/ 60 h 115"/>
                <a:gd name="T40" fmla="*/ 40 w 87"/>
                <a:gd name="T41" fmla="*/ 45 h 115"/>
                <a:gd name="T42" fmla="*/ 55 w 87"/>
                <a:gd name="T43" fmla="*/ 38 h 115"/>
                <a:gd name="T44" fmla="*/ 62 w 87"/>
                <a:gd name="T45" fmla="*/ 53 h 115"/>
                <a:gd name="T46" fmla="*/ 47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5" y="73"/>
                    <a:pt x="79" y="66"/>
                    <a:pt x="83" y="58"/>
                  </a:cubicBezTo>
                  <a:cubicBezTo>
                    <a:pt x="87" y="44"/>
                    <a:pt x="86" y="27"/>
                    <a:pt x="84" y="12"/>
                  </a:cubicBezTo>
                  <a:cubicBezTo>
                    <a:pt x="50" y="0"/>
                    <a:pt x="50" y="0"/>
                    <a:pt x="50" y="0"/>
                  </a:cubicBezTo>
                  <a:cubicBezTo>
                    <a:pt x="39" y="10"/>
                    <a:pt x="27" y="22"/>
                    <a:pt x="22" y="35"/>
                  </a:cubicBezTo>
                  <a:cubicBezTo>
                    <a:pt x="18" y="44"/>
                    <a:pt x="17" y="52"/>
                    <a:pt x="18" y="60"/>
                  </a:cubicBezTo>
                  <a:cubicBezTo>
                    <a:pt x="11" y="64"/>
                    <a:pt x="6" y="70"/>
                    <a:pt x="3" y="79"/>
                  </a:cubicBezTo>
                  <a:cubicBezTo>
                    <a:pt x="1" y="83"/>
                    <a:pt x="0" y="88"/>
                    <a:pt x="1" y="93"/>
                  </a:cubicBezTo>
                  <a:cubicBezTo>
                    <a:pt x="7" y="86"/>
                    <a:pt x="16" y="82"/>
                    <a:pt x="25" y="82"/>
                  </a:cubicBezTo>
                  <a:cubicBezTo>
                    <a:pt x="27" y="87"/>
                    <a:pt x="30" y="92"/>
                    <a:pt x="34" y="97"/>
                  </a:cubicBezTo>
                  <a:cubicBezTo>
                    <a:pt x="40" y="95"/>
                    <a:pt x="45" y="93"/>
                    <a:pt x="51" y="91"/>
                  </a:cubicBezTo>
                  <a:cubicBezTo>
                    <a:pt x="57" y="97"/>
                    <a:pt x="61" y="106"/>
                    <a:pt x="62" y="115"/>
                  </a:cubicBezTo>
                  <a:cubicBezTo>
                    <a:pt x="65" y="112"/>
                    <a:pt x="68" y="107"/>
                    <a:pt x="69" y="103"/>
                  </a:cubicBezTo>
                  <a:cubicBezTo>
                    <a:pt x="72" y="95"/>
                    <a:pt x="72" y="86"/>
                    <a:pt x="69" y="79"/>
                  </a:cubicBezTo>
                  <a:close/>
                  <a:moveTo>
                    <a:pt x="63" y="16"/>
                  </a:moveTo>
                  <a:cubicBezTo>
                    <a:pt x="68" y="17"/>
                    <a:pt x="70" y="22"/>
                    <a:pt x="68" y="26"/>
                  </a:cubicBezTo>
                  <a:cubicBezTo>
                    <a:pt x="67" y="31"/>
                    <a:pt x="62" y="33"/>
                    <a:pt x="58" y="31"/>
                  </a:cubicBezTo>
                  <a:cubicBezTo>
                    <a:pt x="53" y="30"/>
                    <a:pt x="51" y="25"/>
                    <a:pt x="53" y="21"/>
                  </a:cubicBezTo>
                  <a:cubicBezTo>
                    <a:pt x="54" y="16"/>
                    <a:pt x="59" y="14"/>
                    <a:pt x="63" y="16"/>
                  </a:cubicBezTo>
                  <a:close/>
                  <a:moveTo>
                    <a:pt x="47" y="60"/>
                  </a:moveTo>
                  <a:cubicBezTo>
                    <a:pt x="41" y="58"/>
                    <a:pt x="38" y="51"/>
                    <a:pt x="40" y="45"/>
                  </a:cubicBezTo>
                  <a:cubicBezTo>
                    <a:pt x="42" y="39"/>
                    <a:pt x="49" y="36"/>
                    <a:pt x="55" y="38"/>
                  </a:cubicBezTo>
                  <a:cubicBezTo>
                    <a:pt x="61" y="41"/>
                    <a:pt x="64" y="47"/>
                    <a:pt x="62" y="53"/>
                  </a:cubicBezTo>
                  <a:cubicBezTo>
                    <a:pt x="60" y="59"/>
                    <a:pt x="53" y="63"/>
                    <a:pt x="4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TextBox 63"/>
          <p:cNvSpPr txBox="1"/>
          <p:nvPr/>
        </p:nvSpPr>
        <p:spPr>
          <a:xfrm rot="3666196">
            <a:off x="9121621" y="3426502"/>
            <a:ext cx="1191352" cy="369332"/>
          </a:xfrm>
          <a:prstGeom prst="rect">
            <a:avLst/>
          </a:prstGeom>
          <a:noFill/>
        </p:spPr>
        <p:txBody>
          <a:bodyPr wrap="none" rtlCol="0">
            <a:spAutoFit/>
          </a:bodyPr>
          <a:lstStyle/>
          <a:p>
            <a:r>
              <a:rPr lang="id-ID">
                <a:solidFill>
                  <a:schemeClr val="bg2"/>
                </a:solidFill>
              </a:rPr>
              <a:t>Technology</a:t>
            </a:r>
            <a:endParaRPr lang="id-ID" dirty="0">
              <a:solidFill>
                <a:schemeClr val="bg2"/>
              </a:solidFill>
            </a:endParaRPr>
          </a:p>
        </p:txBody>
      </p:sp>
      <p:sp>
        <p:nvSpPr>
          <p:cNvPr id="65" name="TextBox 64"/>
          <p:cNvSpPr txBox="1"/>
          <p:nvPr/>
        </p:nvSpPr>
        <p:spPr>
          <a:xfrm rot="3666196">
            <a:off x="10214337" y="2633648"/>
            <a:ext cx="1313180" cy="369332"/>
          </a:xfrm>
          <a:prstGeom prst="rect">
            <a:avLst/>
          </a:prstGeom>
          <a:noFill/>
        </p:spPr>
        <p:txBody>
          <a:bodyPr wrap="none" rtlCol="0">
            <a:spAutoFit/>
          </a:bodyPr>
          <a:lstStyle/>
          <a:p>
            <a:r>
              <a:rPr lang="id-ID">
                <a:solidFill>
                  <a:schemeClr val="bg2"/>
                </a:solidFill>
              </a:rPr>
              <a:t>Globalization</a:t>
            </a:r>
            <a:endParaRPr lang="id-ID" dirty="0">
              <a:solidFill>
                <a:schemeClr val="bg2"/>
              </a:solidFill>
            </a:endParaRPr>
          </a:p>
        </p:txBody>
      </p:sp>
      <p:sp>
        <p:nvSpPr>
          <p:cNvPr id="66" name="TextBox 65"/>
          <p:cNvSpPr txBox="1"/>
          <p:nvPr/>
        </p:nvSpPr>
        <p:spPr>
          <a:xfrm rot="3764844">
            <a:off x="8414722" y="3567862"/>
            <a:ext cx="1487908" cy="369332"/>
          </a:xfrm>
          <a:prstGeom prst="rect">
            <a:avLst/>
          </a:prstGeom>
          <a:noFill/>
        </p:spPr>
        <p:txBody>
          <a:bodyPr wrap="none" rtlCol="0">
            <a:spAutoFit/>
          </a:bodyPr>
          <a:lstStyle/>
          <a:p>
            <a:r>
              <a:rPr lang="id-ID">
                <a:solidFill>
                  <a:schemeClr val="bg2"/>
                </a:solidFill>
              </a:rPr>
              <a:t>Financial Chart</a:t>
            </a:r>
            <a:endParaRPr lang="id-ID" dirty="0">
              <a:solidFill>
                <a:schemeClr val="bg2"/>
              </a:solidFill>
            </a:endParaRPr>
          </a:p>
        </p:txBody>
      </p:sp>
      <p:sp>
        <p:nvSpPr>
          <p:cNvPr id="67" name="TextBox 66"/>
          <p:cNvSpPr txBox="1"/>
          <p:nvPr/>
        </p:nvSpPr>
        <p:spPr>
          <a:xfrm rot="3666196">
            <a:off x="9634935" y="2980243"/>
            <a:ext cx="1183337" cy="369332"/>
          </a:xfrm>
          <a:prstGeom prst="rect">
            <a:avLst/>
          </a:prstGeom>
          <a:noFill/>
        </p:spPr>
        <p:txBody>
          <a:bodyPr wrap="none" rtlCol="0">
            <a:spAutoFit/>
          </a:bodyPr>
          <a:lstStyle/>
          <a:p>
            <a:r>
              <a:rPr lang="en-US">
                <a:solidFill>
                  <a:schemeClr val="bg2"/>
                </a:solidFill>
              </a:rPr>
              <a:t>Copywritter</a:t>
            </a:r>
            <a:endParaRPr lang="id-ID" dirty="0">
              <a:solidFill>
                <a:schemeClr val="bg2"/>
              </a:solidFill>
            </a:endParaRPr>
          </a:p>
        </p:txBody>
      </p:sp>
      <p:sp>
        <p:nvSpPr>
          <p:cNvPr id="68" name="TextBox 67"/>
          <p:cNvSpPr txBox="1"/>
          <p:nvPr/>
        </p:nvSpPr>
        <p:spPr>
          <a:xfrm rot="3764844">
            <a:off x="11105156" y="2445668"/>
            <a:ext cx="580608" cy="369332"/>
          </a:xfrm>
          <a:prstGeom prst="rect">
            <a:avLst/>
          </a:prstGeom>
          <a:noFill/>
        </p:spPr>
        <p:txBody>
          <a:bodyPr wrap="none" rtlCol="0">
            <a:spAutoFit/>
          </a:bodyPr>
          <a:lstStyle/>
          <a:p>
            <a:r>
              <a:rPr lang="id-ID">
                <a:solidFill>
                  <a:schemeClr val="bg2"/>
                </a:solidFill>
              </a:rPr>
              <a:t>Goal</a:t>
            </a:r>
            <a:endParaRPr lang="id-ID" dirty="0">
              <a:solidFill>
                <a:schemeClr val="bg2"/>
              </a:solidFill>
            </a:endParaRPr>
          </a:p>
        </p:txBody>
      </p:sp>
      <p:grpSp>
        <p:nvGrpSpPr>
          <p:cNvPr id="69" name="Group 68"/>
          <p:cNvGrpSpPr/>
          <p:nvPr/>
        </p:nvGrpSpPr>
        <p:grpSpPr>
          <a:xfrm>
            <a:off x="1154924" y="2359066"/>
            <a:ext cx="4330457" cy="3543903"/>
            <a:chOff x="7110604" y="2040948"/>
            <a:chExt cx="4330457" cy="3543903"/>
          </a:xfrm>
        </p:grpSpPr>
        <p:cxnSp>
          <p:nvCxnSpPr>
            <p:cNvPr id="70" name="Straight Connector 69"/>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71" name="Oval 70"/>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72"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73" name="Oval 72"/>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74" name="Picture 7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75" name="Oval 74"/>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76" name="Picture 7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77" name="Oval 76"/>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78"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7932215" y="2040948"/>
              <a:ext cx="3502123" cy="810399"/>
              <a:chOff x="7932215" y="2040948"/>
              <a:chExt cx="3502123" cy="810399"/>
            </a:xfrm>
          </p:grpSpPr>
          <p:sp>
            <p:nvSpPr>
              <p:cNvPr id="89"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0" name="TextBox 89"/>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0" name="Group 79"/>
            <p:cNvGrpSpPr/>
            <p:nvPr/>
          </p:nvGrpSpPr>
          <p:grpSpPr>
            <a:xfrm>
              <a:off x="7938938" y="2971549"/>
              <a:ext cx="3502123" cy="810399"/>
              <a:chOff x="7932215" y="2040948"/>
              <a:chExt cx="3502123" cy="810399"/>
            </a:xfrm>
          </p:grpSpPr>
          <p:sp>
            <p:nvSpPr>
              <p:cNvPr id="87"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8" name="TextBox 87"/>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1" name="Group 80"/>
            <p:cNvGrpSpPr/>
            <p:nvPr/>
          </p:nvGrpSpPr>
          <p:grpSpPr>
            <a:xfrm>
              <a:off x="7925965" y="3862896"/>
              <a:ext cx="3502123" cy="810399"/>
              <a:chOff x="7932215" y="2040948"/>
              <a:chExt cx="3502123" cy="810399"/>
            </a:xfrm>
          </p:grpSpPr>
          <p:sp>
            <p:nvSpPr>
              <p:cNvPr id="8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6" name="TextBox 85"/>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2" name="Group 81"/>
            <p:cNvGrpSpPr/>
            <p:nvPr/>
          </p:nvGrpSpPr>
          <p:grpSpPr>
            <a:xfrm>
              <a:off x="7925965" y="4774452"/>
              <a:ext cx="3502123" cy="810399"/>
              <a:chOff x="7932215" y="2040948"/>
              <a:chExt cx="3502123" cy="810399"/>
            </a:xfrm>
          </p:grpSpPr>
          <p:sp>
            <p:nvSpPr>
              <p:cNvPr id="83"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4" name="TextBox 83"/>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grpSp>
        <p:nvGrpSpPr>
          <p:cNvPr id="91" name="Group 90"/>
          <p:cNvGrpSpPr/>
          <p:nvPr/>
        </p:nvGrpSpPr>
        <p:grpSpPr>
          <a:xfrm>
            <a:off x="9886193" y="592948"/>
            <a:ext cx="905015" cy="1210875"/>
            <a:chOff x="6311900" y="1385888"/>
            <a:chExt cx="701675" cy="915987"/>
          </a:xfrm>
          <a:solidFill>
            <a:schemeClr val="bg2">
              <a:lumMod val="50000"/>
            </a:schemeClr>
          </a:solidFill>
        </p:grpSpPr>
        <p:sp>
          <p:nvSpPr>
            <p:cNvPr id="92" name="Rectangle 102"/>
            <p:cNvSpPr>
              <a:spLocks noChangeArrowheads="1"/>
            </p:cNvSpPr>
            <p:nvPr/>
          </p:nvSpPr>
          <p:spPr bwMode="auto">
            <a:xfrm>
              <a:off x="6740525" y="1558925"/>
              <a:ext cx="150813" cy="1555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103"/>
            <p:cNvSpPr>
              <a:spLocks/>
            </p:cNvSpPr>
            <p:nvPr/>
          </p:nvSpPr>
          <p:spPr bwMode="auto">
            <a:xfrm>
              <a:off x="6699250" y="1550988"/>
              <a:ext cx="38100" cy="174625"/>
            </a:xfrm>
            <a:custGeom>
              <a:avLst/>
              <a:gdLst/>
              <a:ahLst/>
              <a:cxnLst>
                <a:cxn ang="0">
                  <a:pos x="14" y="59"/>
                </a:cxn>
                <a:cxn ang="0">
                  <a:pos x="10" y="63"/>
                </a:cxn>
                <a:cxn ang="0">
                  <a:pos x="5" y="63"/>
                </a:cxn>
                <a:cxn ang="0">
                  <a:pos x="0" y="59"/>
                </a:cxn>
                <a:cxn ang="0">
                  <a:pos x="0" y="4"/>
                </a:cxn>
                <a:cxn ang="0">
                  <a:pos x="5" y="0"/>
                </a:cxn>
                <a:cxn ang="0">
                  <a:pos x="10" y="0"/>
                </a:cxn>
                <a:cxn ang="0">
                  <a:pos x="14" y="4"/>
                </a:cxn>
                <a:cxn ang="0">
                  <a:pos x="14" y="59"/>
                </a:cxn>
              </a:cxnLst>
              <a:rect l="0" t="0" r="r" b="b"/>
              <a:pathLst>
                <a:path w="14" h="63">
                  <a:moveTo>
                    <a:pt x="14" y="59"/>
                  </a:moveTo>
                  <a:cubicBezTo>
                    <a:pt x="14" y="61"/>
                    <a:pt x="12" y="63"/>
                    <a:pt x="10" y="63"/>
                  </a:cubicBezTo>
                  <a:cubicBezTo>
                    <a:pt x="5" y="63"/>
                    <a:pt x="5" y="63"/>
                    <a:pt x="5" y="63"/>
                  </a:cubicBezTo>
                  <a:cubicBezTo>
                    <a:pt x="2" y="63"/>
                    <a:pt x="0" y="61"/>
                    <a:pt x="0" y="59"/>
                  </a:cubicBezTo>
                  <a:cubicBezTo>
                    <a:pt x="0" y="4"/>
                    <a:pt x="0" y="4"/>
                    <a:pt x="0" y="4"/>
                  </a:cubicBezTo>
                  <a:cubicBezTo>
                    <a:pt x="0" y="2"/>
                    <a:pt x="2" y="0"/>
                    <a:pt x="5" y="0"/>
                  </a:cubicBezTo>
                  <a:cubicBezTo>
                    <a:pt x="10" y="0"/>
                    <a:pt x="10" y="0"/>
                    <a:pt x="10" y="0"/>
                  </a:cubicBezTo>
                  <a:cubicBezTo>
                    <a:pt x="12" y="0"/>
                    <a:pt x="14" y="2"/>
                    <a:pt x="14" y="4"/>
                  </a:cubicBezTo>
                  <a:lnTo>
                    <a:pt x="14" y="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104"/>
            <p:cNvSpPr>
              <a:spLocks/>
            </p:cNvSpPr>
            <p:nvPr/>
          </p:nvSpPr>
          <p:spPr bwMode="auto">
            <a:xfrm>
              <a:off x="6894513" y="1550988"/>
              <a:ext cx="38100" cy="174625"/>
            </a:xfrm>
            <a:custGeom>
              <a:avLst/>
              <a:gdLst/>
              <a:ahLst/>
              <a:cxnLst>
                <a:cxn ang="0">
                  <a:pos x="14" y="59"/>
                </a:cxn>
                <a:cxn ang="0">
                  <a:pos x="9" y="63"/>
                </a:cxn>
                <a:cxn ang="0">
                  <a:pos x="4" y="63"/>
                </a:cxn>
                <a:cxn ang="0">
                  <a:pos x="0" y="59"/>
                </a:cxn>
                <a:cxn ang="0">
                  <a:pos x="0" y="4"/>
                </a:cxn>
                <a:cxn ang="0">
                  <a:pos x="4" y="0"/>
                </a:cxn>
                <a:cxn ang="0">
                  <a:pos x="9" y="0"/>
                </a:cxn>
                <a:cxn ang="0">
                  <a:pos x="14" y="4"/>
                </a:cxn>
                <a:cxn ang="0">
                  <a:pos x="14" y="59"/>
                </a:cxn>
              </a:cxnLst>
              <a:rect l="0" t="0" r="r" b="b"/>
              <a:pathLst>
                <a:path w="14" h="63">
                  <a:moveTo>
                    <a:pt x="14" y="59"/>
                  </a:moveTo>
                  <a:cubicBezTo>
                    <a:pt x="14" y="61"/>
                    <a:pt x="12" y="63"/>
                    <a:pt x="9" y="63"/>
                  </a:cubicBezTo>
                  <a:cubicBezTo>
                    <a:pt x="4" y="63"/>
                    <a:pt x="4" y="63"/>
                    <a:pt x="4" y="63"/>
                  </a:cubicBezTo>
                  <a:cubicBezTo>
                    <a:pt x="2" y="63"/>
                    <a:pt x="0" y="61"/>
                    <a:pt x="0" y="59"/>
                  </a:cubicBezTo>
                  <a:cubicBezTo>
                    <a:pt x="0" y="4"/>
                    <a:pt x="0" y="4"/>
                    <a:pt x="0" y="4"/>
                  </a:cubicBezTo>
                  <a:cubicBezTo>
                    <a:pt x="0" y="2"/>
                    <a:pt x="2" y="0"/>
                    <a:pt x="4" y="0"/>
                  </a:cubicBezTo>
                  <a:cubicBezTo>
                    <a:pt x="9" y="0"/>
                    <a:pt x="9" y="0"/>
                    <a:pt x="9" y="0"/>
                  </a:cubicBezTo>
                  <a:cubicBezTo>
                    <a:pt x="12" y="0"/>
                    <a:pt x="14" y="2"/>
                    <a:pt x="14" y="4"/>
                  </a:cubicBezTo>
                  <a:lnTo>
                    <a:pt x="14" y="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105"/>
            <p:cNvSpPr>
              <a:spLocks/>
            </p:cNvSpPr>
            <p:nvPr/>
          </p:nvSpPr>
          <p:spPr bwMode="auto">
            <a:xfrm>
              <a:off x="6632575" y="1392238"/>
              <a:ext cx="366713" cy="60325"/>
            </a:xfrm>
            <a:custGeom>
              <a:avLst/>
              <a:gdLst/>
              <a:ahLst/>
              <a:cxnLst>
                <a:cxn ang="0">
                  <a:pos x="66" y="5"/>
                </a:cxn>
                <a:cxn ang="0">
                  <a:pos x="12" y="1"/>
                </a:cxn>
                <a:cxn ang="0">
                  <a:pos x="0" y="11"/>
                </a:cxn>
                <a:cxn ang="0">
                  <a:pos x="12" y="22"/>
                </a:cxn>
                <a:cxn ang="0">
                  <a:pos x="66" y="18"/>
                </a:cxn>
                <a:cxn ang="0">
                  <a:pos x="119" y="22"/>
                </a:cxn>
                <a:cxn ang="0">
                  <a:pos x="132" y="11"/>
                </a:cxn>
                <a:cxn ang="0">
                  <a:pos x="119" y="1"/>
                </a:cxn>
                <a:cxn ang="0">
                  <a:pos x="66" y="5"/>
                </a:cxn>
              </a:cxnLst>
              <a:rect l="0" t="0" r="r" b="b"/>
              <a:pathLst>
                <a:path w="132" h="22">
                  <a:moveTo>
                    <a:pt x="66" y="5"/>
                  </a:moveTo>
                  <a:cubicBezTo>
                    <a:pt x="41" y="5"/>
                    <a:pt x="12" y="1"/>
                    <a:pt x="12" y="1"/>
                  </a:cubicBezTo>
                  <a:cubicBezTo>
                    <a:pt x="6" y="0"/>
                    <a:pt x="0" y="5"/>
                    <a:pt x="0" y="11"/>
                  </a:cubicBezTo>
                  <a:cubicBezTo>
                    <a:pt x="0" y="18"/>
                    <a:pt x="6" y="22"/>
                    <a:pt x="12" y="22"/>
                  </a:cubicBezTo>
                  <a:cubicBezTo>
                    <a:pt x="12" y="22"/>
                    <a:pt x="41" y="18"/>
                    <a:pt x="66" y="18"/>
                  </a:cubicBezTo>
                  <a:cubicBezTo>
                    <a:pt x="90" y="18"/>
                    <a:pt x="119" y="22"/>
                    <a:pt x="119" y="22"/>
                  </a:cubicBezTo>
                  <a:cubicBezTo>
                    <a:pt x="126" y="22"/>
                    <a:pt x="132" y="18"/>
                    <a:pt x="132" y="11"/>
                  </a:cubicBezTo>
                  <a:cubicBezTo>
                    <a:pt x="132" y="5"/>
                    <a:pt x="126" y="0"/>
                    <a:pt x="119" y="1"/>
                  </a:cubicBezTo>
                  <a:cubicBezTo>
                    <a:pt x="119" y="1"/>
                    <a:pt x="90" y="5"/>
                    <a:pt x="66"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106"/>
            <p:cNvSpPr>
              <a:spLocks/>
            </p:cNvSpPr>
            <p:nvPr/>
          </p:nvSpPr>
          <p:spPr bwMode="auto">
            <a:xfrm>
              <a:off x="6940550" y="1525588"/>
              <a:ext cx="73025" cy="222250"/>
            </a:xfrm>
            <a:custGeom>
              <a:avLst/>
              <a:gdLst/>
              <a:ahLst/>
              <a:cxnLst>
                <a:cxn ang="0">
                  <a:pos x="25" y="0"/>
                </a:cxn>
                <a:cxn ang="0">
                  <a:pos x="13" y="14"/>
                </a:cxn>
                <a:cxn ang="0">
                  <a:pos x="13" y="15"/>
                </a:cxn>
                <a:cxn ang="0">
                  <a:pos x="0" y="15"/>
                </a:cxn>
                <a:cxn ang="0">
                  <a:pos x="0" y="65"/>
                </a:cxn>
                <a:cxn ang="0">
                  <a:pos x="13" y="65"/>
                </a:cxn>
                <a:cxn ang="0">
                  <a:pos x="13" y="66"/>
                </a:cxn>
                <a:cxn ang="0">
                  <a:pos x="25" y="80"/>
                </a:cxn>
                <a:cxn ang="0">
                  <a:pos x="26" y="80"/>
                </a:cxn>
                <a:cxn ang="0">
                  <a:pos x="26" y="0"/>
                </a:cxn>
                <a:cxn ang="0">
                  <a:pos x="25" y="0"/>
                </a:cxn>
              </a:cxnLst>
              <a:rect l="0" t="0" r="r" b="b"/>
              <a:pathLst>
                <a:path w="26" h="80">
                  <a:moveTo>
                    <a:pt x="25" y="0"/>
                  </a:moveTo>
                  <a:cubicBezTo>
                    <a:pt x="18" y="0"/>
                    <a:pt x="13" y="7"/>
                    <a:pt x="13" y="14"/>
                  </a:cubicBezTo>
                  <a:cubicBezTo>
                    <a:pt x="13" y="15"/>
                    <a:pt x="13" y="15"/>
                    <a:pt x="13" y="15"/>
                  </a:cubicBezTo>
                  <a:cubicBezTo>
                    <a:pt x="0" y="15"/>
                    <a:pt x="0" y="15"/>
                    <a:pt x="0" y="15"/>
                  </a:cubicBezTo>
                  <a:cubicBezTo>
                    <a:pt x="0" y="65"/>
                    <a:pt x="0" y="65"/>
                    <a:pt x="0" y="65"/>
                  </a:cubicBezTo>
                  <a:cubicBezTo>
                    <a:pt x="13" y="65"/>
                    <a:pt x="13" y="65"/>
                    <a:pt x="13" y="65"/>
                  </a:cubicBezTo>
                  <a:cubicBezTo>
                    <a:pt x="13" y="66"/>
                    <a:pt x="13" y="66"/>
                    <a:pt x="13" y="66"/>
                  </a:cubicBezTo>
                  <a:cubicBezTo>
                    <a:pt x="13" y="73"/>
                    <a:pt x="18" y="80"/>
                    <a:pt x="25" y="80"/>
                  </a:cubicBezTo>
                  <a:cubicBezTo>
                    <a:pt x="26" y="80"/>
                    <a:pt x="26" y="80"/>
                    <a:pt x="26" y="80"/>
                  </a:cubicBezTo>
                  <a:cubicBezTo>
                    <a:pt x="26" y="0"/>
                    <a:pt x="26" y="0"/>
                    <a:pt x="26" y="0"/>
                  </a:cubicBez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107"/>
            <p:cNvSpPr>
              <a:spLocks/>
            </p:cNvSpPr>
            <p:nvPr/>
          </p:nvSpPr>
          <p:spPr bwMode="auto">
            <a:xfrm>
              <a:off x="6796088" y="1385888"/>
              <a:ext cx="36513" cy="7938"/>
            </a:xfrm>
            <a:custGeom>
              <a:avLst/>
              <a:gdLst/>
              <a:ahLst/>
              <a:cxnLst>
                <a:cxn ang="0">
                  <a:pos x="7" y="3"/>
                </a:cxn>
                <a:cxn ang="0">
                  <a:pos x="13" y="3"/>
                </a:cxn>
                <a:cxn ang="0">
                  <a:pos x="7" y="0"/>
                </a:cxn>
                <a:cxn ang="0">
                  <a:pos x="0" y="3"/>
                </a:cxn>
                <a:cxn ang="0">
                  <a:pos x="7" y="3"/>
                </a:cxn>
              </a:cxnLst>
              <a:rect l="0" t="0" r="r" b="b"/>
              <a:pathLst>
                <a:path w="13" h="3">
                  <a:moveTo>
                    <a:pt x="7" y="3"/>
                  </a:moveTo>
                  <a:cubicBezTo>
                    <a:pt x="9" y="3"/>
                    <a:pt x="11" y="3"/>
                    <a:pt x="13" y="3"/>
                  </a:cubicBezTo>
                  <a:cubicBezTo>
                    <a:pt x="12" y="1"/>
                    <a:pt x="10" y="0"/>
                    <a:pt x="7" y="0"/>
                  </a:cubicBezTo>
                  <a:cubicBezTo>
                    <a:pt x="4" y="0"/>
                    <a:pt x="2" y="1"/>
                    <a:pt x="0" y="3"/>
                  </a:cubicBezTo>
                  <a:cubicBezTo>
                    <a:pt x="3" y="3"/>
                    <a:pt x="5" y="3"/>
                    <a:pt x="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108"/>
            <p:cNvSpPr>
              <a:spLocks/>
            </p:cNvSpPr>
            <p:nvPr/>
          </p:nvSpPr>
          <p:spPr bwMode="auto">
            <a:xfrm>
              <a:off x="6743700" y="1452563"/>
              <a:ext cx="144463" cy="98425"/>
            </a:xfrm>
            <a:custGeom>
              <a:avLst/>
              <a:gdLst/>
              <a:ahLst/>
              <a:cxnLst>
                <a:cxn ang="0">
                  <a:pos x="32" y="17"/>
                </a:cxn>
                <a:cxn ang="0">
                  <a:pos x="32" y="2"/>
                </a:cxn>
                <a:cxn ang="0">
                  <a:pos x="32" y="0"/>
                </a:cxn>
                <a:cxn ang="0">
                  <a:pos x="26" y="0"/>
                </a:cxn>
                <a:cxn ang="0">
                  <a:pos x="21" y="0"/>
                </a:cxn>
                <a:cxn ang="0">
                  <a:pos x="21" y="2"/>
                </a:cxn>
                <a:cxn ang="0">
                  <a:pos x="21" y="17"/>
                </a:cxn>
                <a:cxn ang="0">
                  <a:pos x="0" y="35"/>
                </a:cxn>
                <a:cxn ang="0">
                  <a:pos x="52" y="35"/>
                </a:cxn>
                <a:cxn ang="0">
                  <a:pos x="32" y="17"/>
                </a:cxn>
              </a:cxnLst>
              <a:rect l="0" t="0" r="r" b="b"/>
              <a:pathLst>
                <a:path w="52" h="35">
                  <a:moveTo>
                    <a:pt x="32" y="17"/>
                  </a:moveTo>
                  <a:cubicBezTo>
                    <a:pt x="32" y="2"/>
                    <a:pt x="32" y="2"/>
                    <a:pt x="32" y="2"/>
                  </a:cubicBezTo>
                  <a:cubicBezTo>
                    <a:pt x="32" y="1"/>
                    <a:pt x="32" y="1"/>
                    <a:pt x="32" y="0"/>
                  </a:cubicBezTo>
                  <a:cubicBezTo>
                    <a:pt x="30" y="0"/>
                    <a:pt x="28" y="0"/>
                    <a:pt x="26" y="0"/>
                  </a:cubicBezTo>
                  <a:cubicBezTo>
                    <a:pt x="24" y="0"/>
                    <a:pt x="23" y="0"/>
                    <a:pt x="21" y="0"/>
                  </a:cubicBezTo>
                  <a:cubicBezTo>
                    <a:pt x="21" y="1"/>
                    <a:pt x="21" y="1"/>
                    <a:pt x="21" y="2"/>
                  </a:cubicBezTo>
                  <a:cubicBezTo>
                    <a:pt x="21" y="17"/>
                    <a:pt x="21" y="17"/>
                    <a:pt x="21" y="17"/>
                  </a:cubicBezTo>
                  <a:cubicBezTo>
                    <a:pt x="9" y="19"/>
                    <a:pt x="0" y="26"/>
                    <a:pt x="0" y="35"/>
                  </a:cubicBezTo>
                  <a:cubicBezTo>
                    <a:pt x="52" y="35"/>
                    <a:pt x="52" y="35"/>
                    <a:pt x="52" y="35"/>
                  </a:cubicBezTo>
                  <a:cubicBezTo>
                    <a:pt x="52" y="27"/>
                    <a:pt x="43" y="19"/>
                    <a:pt x="3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109"/>
            <p:cNvSpPr>
              <a:spLocks/>
            </p:cNvSpPr>
            <p:nvPr/>
          </p:nvSpPr>
          <p:spPr bwMode="auto">
            <a:xfrm>
              <a:off x="6388100" y="1570038"/>
              <a:ext cx="304800" cy="258763"/>
            </a:xfrm>
            <a:custGeom>
              <a:avLst/>
              <a:gdLst/>
              <a:ahLst/>
              <a:cxnLst>
                <a:cxn ang="0">
                  <a:pos x="53" y="93"/>
                </a:cxn>
                <a:cxn ang="0">
                  <a:pos x="110" y="49"/>
                </a:cxn>
                <a:cxn ang="0">
                  <a:pos x="110" y="0"/>
                </a:cxn>
                <a:cxn ang="0">
                  <a:pos x="0" y="93"/>
                </a:cxn>
                <a:cxn ang="0">
                  <a:pos x="53" y="93"/>
                </a:cxn>
              </a:cxnLst>
              <a:rect l="0" t="0" r="r" b="b"/>
              <a:pathLst>
                <a:path w="110" h="93">
                  <a:moveTo>
                    <a:pt x="53" y="93"/>
                  </a:moveTo>
                  <a:cubicBezTo>
                    <a:pt x="66" y="68"/>
                    <a:pt x="83" y="51"/>
                    <a:pt x="110" y="49"/>
                  </a:cubicBezTo>
                  <a:cubicBezTo>
                    <a:pt x="110" y="0"/>
                    <a:pt x="110" y="0"/>
                    <a:pt x="110" y="0"/>
                  </a:cubicBezTo>
                  <a:cubicBezTo>
                    <a:pt x="59" y="2"/>
                    <a:pt x="16" y="41"/>
                    <a:pt x="0" y="93"/>
                  </a:cubicBez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0" name="Freeform 110"/>
            <p:cNvSpPr>
              <a:spLocks/>
            </p:cNvSpPr>
            <p:nvPr/>
          </p:nvSpPr>
          <p:spPr bwMode="auto">
            <a:xfrm>
              <a:off x="6367463" y="1843088"/>
              <a:ext cx="179388" cy="23813"/>
            </a:xfrm>
            <a:custGeom>
              <a:avLst/>
              <a:gdLst/>
              <a:ahLst/>
              <a:cxnLst>
                <a:cxn ang="0">
                  <a:pos x="64" y="4"/>
                </a:cxn>
                <a:cxn ang="0">
                  <a:pos x="57" y="9"/>
                </a:cxn>
                <a:cxn ang="0">
                  <a:pos x="7" y="9"/>
                </a:cxn>
                <a:cxn ang="0">
                  <a:pos x="0" y="4"/>
                </a:cxn>
                <a:cxn ang="0">
                  <a:pos x="7" y="0"/>
                </a:cxn>
                <a:cxn ang="0">
                  <a:pos x="57" y="0"/>
                </a:cxn>
                <a:cxn ang="0">
                  <a:pos x="64" y="4"/>
                </a:cxn>
              </a:cxnLst>
              <a:rect l="0" t="0" r="r" b="b"/>
              <a:pathLst>
                <a:path w="64" h="9">
                  <a:moveTo>
                    <a:pt x="64" y="4"/>
                  </a:moveTo>
                  <a:cubicBezTo>
                    <a:pt x="64" y="7"/>
                    <a:pt x="61" y="9"/>
                    <a:pt x="57" y="9"/>
                  </a:cubicBezTo>
                  <a:cubicBezTo>
                    <a:pt x="7" y="9"/>
                    <a:pt x="7" y="9"/>
                    <a:pt x="7" y="9"/>
                  </a:cubicBezTo>
                  <a:cubicBezTo>
                    <a:pt x="3" y="9"/>
                    <a:pt x="0" y="7"/>
                    <a:pt x="0" y="4"/>
                  </a:cubicBezTo>
                  <a:cubicBezTo>
                    <a:pt x="0" y="2"/>
                    <a:pt x="3" y="0"/>
                    <a:pt x="7" y="0"/>
                  </a:cubicBezTo>
                  <a:cubicBezTo>
                    <a:pt x="57" y="0"/>
                    <a:pt x="57" y="0"/>
                    <a:pt x="57" y="0"/>
                  </a:cubicBezTo>
                  <a:cubicBezTo>
                    <a:pt x="61" y="0"/>
                    <a:pt x="64" y="2"/>
                    <a:pt x="6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1" name="Freeform 111"/>
            <p:cNvSpPr>
              <a:spLocks noEditPoints="1"/>
            </p:cNvSpPr>
            <p:nvPr/>
          </p:nvSpPr>
          <p:spPr bwMode="auto">
            <a:xfrm>
              <a:off x="6311900" y="1917700"/>
              <a:ext cx="258763" cy="384175"/>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1254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p:cTn id="28" dur="500" fill="hold"/>
                                        <p:tgtEl>
                                          <p:spTgt spid="59"/>
                                        </p:tgtEl>
                                        <p:attrNameLst>
                                          <p:attrName>ppt_w</p:attrName>
                                        </p:attrNameLst>
                                      </p:cBhvr>
                                      <p:tavLst>
                                        <p:tav tm="0">
                                          <p:val>
                                            <p:fltVal val="0"/>
                                          </p:val>
                                        </p:tav>
                                        <p:tav tm="100000">
                                          <p:val>
                                            <p:strVal val="#ppt_w"/>
                                          </p:val>
                                        </p:tav>
                                      </p:tavLst>
                                    </p:anim>
                                    <p:anim calcmode="lin" valueType="num">
                                      <p:cBhvr>
                                        <p:cTn id="29" dur="500" fill="hold"/>
                                        <p:tgtEl>
                                          <p:spTgt spid="59"/>
                                        </p:tgtEl>
                                        <p:attrNameLst>
                                          <p:attrName>ppt_h</p:attrName>
                                        </p:attrNameLst>
                                      </p:cBhvr>
                                      <p:tavLst>
                                        <p:tav tm="0">
                                          <p:val>
                                            <p:fltVal val="0"/>
                                          </p:val>
                                        </p:tav>
                                        <p:tav tm="100000">
                                          <p:val>
                                            <p:strVal val="#ppt_h"/>
                                          </p:val>
                                        </p:tav>
                                      </p:tavLst>
                                    </p:anim>
                                    <p:animEffect transition="in" filter="fade">
                                      <p:cBhvr>
                                        <p:cTn id="30" dur="500"/>
                                        <p:tgtEl>
                                          <p:spTgt spid="59"/>
                                        </p:tgtEl>
                                      </p:cBhvr>
                                    </p:animEffect>
                                  </p:childTnLst>
                                </p:cTn>
                              </p:par>
                            </p:childTnLst>
                          </p:cTn>
                        </p:par>
                        <p:par>
                          <p:cTn id="31" fill="hold">
                            <p:stCondLst>
                              <p:cond delay="3200"/>
                            </p:stCondLst>
                            <p:childTnLst>
                              <p:par>
                                <p:cTn id="32" presetID="10" presetClass="entr" presetSubtype="0" fill="hold" grpId="0" nodeType="after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childTnLst>
                          </p:cTn>
                        </p:par>
                        <p:par>
                          <p:cTn id="35" fill="hold">
                            <p:stCondLst>
                              <p:cond delay="3700"/>
                            </p:stCondLst>
                            <p:childTnLst>
                              <p:par>
                                <p:cTn id="36" presetID="10" presetClass="entr" presetSubtype="0" fill="hold" grpId="0"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fade">
                                      <p:cBhvr>
                                        <p:cTn id="38" dur="500"/>
                                        <p:tgtEl>
                                          <p:spTgt spid="65"/>
                                        </p:tgtEl>
                                      </p:cBhvr>
                                    </p:animEffect>
                                  </p:childTnLst>
                                </p:cTn>
                              </p:par>
                            </p:childTnLst>
                          </p:cTn>
                        </p:par>
                        <p:par>
                          <p:cTn id="39" fill="hold">
                            <p:stCondLst>
                              <p:cond delay="4200"/>
                            </p:stCondLst>
                            <p:childTnLst>
                              <p:par>
                                <p:cTn id="40" presetID="10" presetClass="entr" presetSubtype="0" fill="hold" grpId="0"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500"/>
                                        <p:tgtEl>
                                          <p:spTgt spid="66"/>
                                        </p:tgtEl>
                                      </p:cBhvr>
                                    </p:animEffect>
                                  </p:childTnLst>
                                </p:cTn>
                              </p:par>
                            </p:childTnLst>
                          </p:cTn>
                        </p:par>
                        <p:par>
                          <p:cTn id="43" fill="hold">
                            <p:stCondLst>
                              <p:cond delay="4700"/>
                            </p:stCondLst>
                            <p:childTnLst>
                              <p:par>
                                <p:cTn id="44" presetID="10" presetClass="entr" presetSubtype="0" fill="hold" grpId="0" nodeType="afterEffect">
                                  <p:stCondLst>
                                    <p:cond delay="0"/>
                                  </p:stCondLst>
                                  <p:childTnLst>
                                    <p:set>
                                      <p:cBhvr>
                                        <p:cTn id="45" dur="1" fill="hold">
                                          <p:stCondLst>
                                            <p:cond delay="0"/>
                                          </p:stCondLst>
                                        </p:cTn>
                                        <p:tgtEl>
                                          <p:spTgt spid="67"/>
                                        </p:tgtEl>
                                        <p:attrNameLst>
                                          <p:attrName>style.visibility</p:attrName>
                                        </p:attrNameLst>
                                      </p:cBhvr>
                                      <p:to>
                                        <p:strVal val="visible"/>
                                      </p:to>
                                    </p:set>
                                    <p:animEffect transition="in" filter="fade">
                                      <p:cBhvr>
                                        <p:cTn id="46" dur="500"/>
                                        <p:tgtEl>
                                          <p:spTgt spid="67"/>
                                        </p:tgtEl>
                                      </p:cBhvr>
                                    </p:animEffect>
                                  </p:childTnLst>
                                </p:cTn>
                              </p:par>
                            </p:childTnLst>
                          </p:cTn>
                        </p:par>
                        <p:par>
                          <p:cTn id="47" fill="hold">
                            <p:stCondLst>
                              <p:cond delay="5200"/>
                            </p:stCondLst>
                            <p:childTnLst>
                              <p:par>
                                <p:cTn id="48" presetID="10" presetClass="entr" presetSubtype="0" fill="hold" grpId="0" nodeType="afterEffect">
                                  <p:stCondLst>
                                    <p:cond delay="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500"/>
                                        <p:tgtEl>
                                          <p:spTgt spid="68"/>
                                        </p:tgtEl>
                                      </p:cBhvr>
                                    </p:animEffect>
                                  </p:childTnLst>
                                </p:cTn>
                              </p:par>
                              <p:par>
                                <p:cTn id="51" presetID="9" presetClass="entr" presetSubtype="0" fill="hold" nodeType="withEffect">
                                  <p:stCondLst>
                                    <p:cond delay="800"/>
                                  </p:stCondLst>
                                  <p:childTnLst>
                                    <p:set>
                                      <p:cBhvr>
                                        <p:cTn id="52" dur="1" fill="hold">
                                          <p:stCondLst>
                                            <p:cond delay="0"/>
                                          </p:stCondLst>
                                        </p:cTn>
                                        <p:tgtEl>
                                          <p:spTgt spid="91"/>
                                        </p:tgtEl>
                                        <p:attrNameLst>
                                          <p:attrName>style.visibility</p:attrName>
                                        </p:attrNameLst>
                                      </p:cBhvr>
                                      <p:to>
                                        <p:strVal val="visible"/>
                                      </p:to>
                                    </p:set>
                                    <p:animEffect transition="in" filter="dissolve">
                                      <p:cBhvr>
                                        <p:cTn id="5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9" grpId="0" animBg="1"/>
      <p:bldP spid="64" grpId="0"/>
      <p:bldP spid="65" grpId="0"/>
      <p:bldP spid="66" grpId="0"/>
      <p:bldP spid="67" grpId="0"/>
      <p:bldP spid="6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2"/>
          <p:cNvSpPr>
            <a:spLocks noChangeArrowheads="1"/>
          </p:cNvSpPr>
          <p:nvPr/>
        </p:nvSpPr>
        <p:spPr bwMode="auto">
          <a:xfrm>
            <a:off x="1858825" y="5391694"/>
            <a:ext cx="2243783" cy="555179"/>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21893" tIns="60946" rIns="121893" bIns="60946" anchor="ctr"/>
          <a:lstStyle/>
          <a:p>
            <a:endParaRPr lang="en-US" sz="900" dirty="0"/>
          </a:p>
        </p:txBody>
      </p:sp>
      <p:grpSp>
        <p:nvGrpSpPr>
          <p:cNvPr id="5" name="Group 4"/>
          <p:cNvGrpSpPr/>
          <p:nvPr/>
        </p:nvGrpSpPr>
        <p:grpSpPr>
          <a:xfrm>
            <a:off x="1573758" y="4613145"/>
            <a:ext cx="2904113" cy="669033"/>
            <a:chOff x="1734083" y="4316414"/>
            <a:chExt cx="3406393" cy="805883"/>
          </a:xfrm>
          <a:solidFill>
            <a:schemeClr val="accent4"/>
          </a:solidFill>
        </p:grpSpPr>
        <p:sp>
          <p:nvSpPr>
            <p:cNvPr id="6"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grpFill/>
            <a:ln>
              <a:noFill/>
            </a:ln>
            <a:effectLst/>
          </p:spPr>
          <p:txBody>
            <a:bodyPr wrap="none" lIns="60959" tIns="30479" rIns="60959" bIns="30479" anchor="ctr"/>
            <a:lstStyle/>
            <a:p>
              <a:endParaRPr lang="en-US" sz="900" dirty="0"/>
            </a:p>
          </p:txBody>
        </p:sp>
        <p:sp>
          <p:nvSpPr>
            <p:cNvPr id="7"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grpFill/>
            <a:ln>
              <a:noFill/>
            </a:ln>
            <a:effectLst/>
          </p:spPr>
          <p:txBody>
            <a:bodyPr wrap="none" lIns="60959" tIns="30479" rIns="60959" bIns="30479" anchor="ctr"/>
            <a:lstStyle/>
            <a:p>
              <a:endParaRPr lang="en-US" sz="900" dirty="0"/>
            </a:p>
          </p:txBody>
        </p:sp>
      </p:grpSp>
      <p:grpSp>
        <p:nvGrpSpPr>
          <p:cNvPr id="10" name="Group 9"/>
          <p:cNvGrpSpPr/>
          <p:nvPr/>
        </p:nvGrpSpPr>
        <p:grpSpPr>
          <a:xfrm>
            <a:off x="1361072" y="3833509"/>
            <a:ext cx="3088960" cy="669033"/>
            <a:chOff x="1484612" y="3377305"/>
            <a:chExt cx="3623210" cy="805883"/>
          </a:xfrm>
          <a:solidFill>
            <a:schemeClr val="accent3"/>
          </a:solidFill>
        </p:grpSpPr>
        <p:sp>
          <p:nvSpPr>
            <p:cNvPr id="11"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grpFill/>
            <a:ln>
              <a:noFill/>
            </a:ln>
            <a:effectLst/>
          </p:spPr>
          <p:txBody>
            <a:bodyPr wrap="none" lIns="60959" tIns="30479" rIns="60959" bIns="30479" anchor="ctr"/>
            <a:lstStyle/>
            <a:p>
              <a:endParaRPr lang="en-US" sz="900" dirty="0"/>
            </a:p>
          </p:txBody>
        </p:sp>
        <p:sp>
          <p:nvSpPr>
            <p:cNvPr id="12"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grpFill/>
            <a:ln>
              <a:noFill/>
            </a:ln>
            <a:effectLst/>
          </p:spPr>
          <p:txBody>
            <a:bodyPr wrap="none" lIns="60959" tIns="30479" rIns="60959" bIns="30479" anchor="ctr"/>
            <a:lstStyle/>
            <a:p>
              <a:endParaRPr lang="en-US" sz="900" dirty="0"/>
            </a:p>
          </p:txBody>
        </p:sp>
        <p:sp>
          <p:nvSpPr>
            <p:cNvPr id="13"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grpFill/>
            <a:ln>
              <a:noFill/>
            </a:ln>
            <a:effectLst/>
          </p:spPr>
          <p:txBody>
            <a:bodyPr wrap="none" lIns="60959" tIns="30479" rIns="60959" bIns="30479" anchor="ctr"/>
            <a:lstStyle/>
            <a:p>
              <a:endParaRPr lang="en-US" sz="900" dirty="0"/>
            </a:p>
          </p:txBody>
        </p:sp>
      </p:grpSp>
      <p:grpSp>
        <p:nvGrpSpPr>
          <p:cNvPr id="14" name="Group 13"/>
          <p:cNvGrpSpPr/>
          <p:nvPr/>
        </p:nvGrpSpPr>
        <p:grpSpPr>
          <a:xfrm>
            <a:off x="1377774" y="3053873"/>
            <a:ext cx="2870707" cy="669033"/>
            <a:chOff x="1504203" y="2438196"/>
            <a:chExt cx="3367209" cy="805883"/>
          </a:xfrm>
        </p:grpSpPr>
        <p:sp>
          <p:nvSpPr>
            <p:cNvPr id="15"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60959" tIns="30479" rIns="60959" bIns="30479" anchor="ctr"/>
            <a:lstStyle/>
            <a:p>
              <a:endParaRPr lang="en-US" sz="900" dirty="0"/>
            </a:p>
          </p:txBody>
        </p:sp>
        <p:sp>
          <p:nvSpPr>
            <p:cNvPr id="16"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60959" tIns="30479" rIns="60959" bIns="30479" anchor="ctr"/>
            <a:lstStyle/>
            <a:p>
              <a:endParaRPr lang="en-US" sz="900" dirty="0"/>
            </a:p>
          </p:txBody>
        </p:sp>
        <p:sp>
          <p:nvSpPr>
            <p:cNvPr id="17"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60959" tIns="30479" rIns="60959" bIns="30479" anchor="ctr"/>
            <a:lstStyle/>
            <a:p>
              <a:endParaRPr lang="en-US" sz="900" dirty="0"/>
            </a:p>
          </p:txBody>
        </p:sp>
      </p:grpSp>
      <p:grpSp>
        <p:nvGrpSpPr>
          <p:cNvPr id="18" name="Group 17"/>
          <p:cNvGrpSpPr/>
          <p:nvPr/>
        </p:nvGrpSpPr>
        <p:grpSpPr>
          <a:xfrm rot="1263712" flipH="1">
            <a:off x="2300388" y="2084355"/>
            <a:ext cx="1125879" cy="928559"/>
            <a:chOff x="8169276" y="952501"/>
            <a:chExt cx="3781424" cy="3384550"/>
          </a:xfrm>
          <a:solidFill>
            <a:schemeClr val="accent5"/>
          </a:solidFill>
        </p:grpSpPr>
        <p:sp>
          <p:nvSpPr>
            <p:cNvPr id="19"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64"/>
          <p:cNvGrpSpPr>
            <a:grpSpLocks noChangeAspect="1"/>
          </p:cNvGrpSpPr>
          <p:nvPr/>
        </p:nvGrpSpPr>
        <p:grpSpPr bwMode="auto">
          <a:xfrm>
            <a:off x="4207118" y="907619"/>
            <a:ext cx="561975" cy="349250"/>
            <a:chOff x="4595" y="1563"/>
            <a:chExt cx="354" cy="220"/>
          </a:xfrm>
          <a:solidFill>
            <a:schemeClr val="accent3"/>
          </a:solidFill>
        </p:grpSpPr>
        <p:sp>
          <p:nvSpPr>
            <p:cNvPr id="22"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92"/>
          <p:cNvSpPr>
            <a:spLocks/>
          </p:cNvSpPr>
          <p:nvPr/>
        </p:nvSpPr>
        <p:spPr bwMode="auto">
          <a:xfrm>
            <a:off x="2816468" y="1321219"/>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Text Placeholder 5"/>
          <p:cNvSpPr txBox="1">
            <a:spLocks/>
          </p:cNvSpPr>
          <p:nvPr/>
        </p:nvSpPr>
        <p:spPr>
          <a:xfrm>
            <a:off x="2974692" y="1297610"/>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6" name="TextBox 25"/>
          <p:cNvSpPr txBox="1"/>
          <p:nvPr/>
        </p:nvSpPr>
        <p:spPr>
          <a:xfrm>
            <a:off x="2939176" y="961982"/>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27" name="Teardrop 26"/>
          <p:cNvSpPr/>
          <p:nvPr/>
        </p:nvSpPr>
        <p:spPr>
          <a:xfrm>
            <a:off x="4769093" y="2879928"/>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ardrop 27"/>
          <p:cNvSpPr/>
          <p:nvPr/>
        </p:nvSpPr>
        <p:spPr>
          <a:xfrm>
            <a:off x="4769093" y="3626884"/>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ardrop 28"/>
          <p:cNvSpPr/>
          <p:nvPr/>
        </p:nvSpPr>
        <p:spPr>
          <a:xfrm>
            <a:off x="4775189" y="4400734"/>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ardrop 29"/>
          <p:cNvSpPr/>
          <p:nvPr/>
        </p:nvSpPr>
        <p:spPr>
          <a:xfrm>
            <a:off x="4777216" y="5202043"/>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1" name="Picture 3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942162" y="3759192"/>
            <a:ext cx="229861" cy="364607"/>
          </a:xfrm>
          <a:prstGeom prst="rect">
            <a:avLst/>
          </a:prstGeom>
        </p:spPr>
      </p:pic>
      <p:pic>
        <p:nvPicPr>
          <p:cNvPr id="32" name="Picture 31"/>
          <p:cNvPicPr>
            <a:picLocks noChangeAspect="1"/>
          </p:cNvPicPr>
          <p:nvPr/>
        </p:nvPicPr>
        <p:blipFill>
          <a:blip r:embed="rId3"/>
          <a:stretch>
            <a:fillRect/>
          </a:stretch>
        </p:blipFill>
        <p:spPr>
          <a:xfrm>
            <a:off x="4841179" y="3016370"/>
            <a:ext cx="495000" cy="303750"/>
          </a:xfrm>
          <a:prstGeom prst="rect">
            <a:avLst/>
          </a:prstGeom>
        </p:spPr>
      </p:pic>
      <p:pic>
        <p:nvPicPr>
          <p:cNvPr id="33" name="Picture 3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928651" y="4552309"/>
            <a:ext cx="335362" cy="309134"/>
          </a:xfrm>
          <a:prstGeom prst="rect">
            <a:avLst/>
          </a:prstGeom>
        </p:spPr>
      </p:pic>
      <p:sp>
        <p:nvSpPr>
          <p:cNvPr id="34" name="Freeform 47"/>
          <p:cNvSpPr>
            <a:spLocks noEditPoints="1"/>
          </p:cNvSpPr>
          <p:nvPr/>
        </p:nvSpPr>
        <p:spPr bwMode="auto">
          <a:xfrm>
            <a:off x="4928651" y="5311775"/>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Content Placeholder 2"/>
          <p:cNvSpPr txBox="1">
            <a:spLocks/>
          </p:cNvSpPr>
          <p:nvPr/>
        </p:nvSpPr>
        <p:spPr>
          <a:xfrm>
            <a:off x="5465312" y="2805080"/>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6" name="Content Placeholder 2"/>
          <p:cNvSpPr txBox="1">
            <a:spLocks/>
          </p:cNvSpPr>
          <p:nvPr/>
        </p:nvSpPr>
        <p:spPr>
          <a:xfrm>
            <a:off x="5460574" y="3557412"/>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7" name="Content Placeholder 2"/>
          <p:cNvSpPr txBox="1">
            <a:spLocks/>
          </p:cNvSpPr>
          <p:nvPr/>
        </p:nvSpPr>
        <p:spPr>
          <a:xfrm>
            <a:off x="5466328" y="4379830"/>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8" name="Content Placeholder 2"/>
          <p:cNvSpPr txBox="1">
            <a:spLocks/>
          </p:cNvSpPr>
          <p:nvPr/>
        </p:nvSpPr>
        <p:spPr>
          <a:xfrm>
            <a:off x="5504206" y="5112703"/>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52" name="Text Placeholder 2"/>
          <p:cNvSpPr txBox="1">
            <a:spLocks/>
          </p:cNvSpPr>
          <p:nvPr/>
        </p:nvSpPr>
        <p:spPr>
          <a:xfrm>
            <a:off x="7850980" y="2660918"/>
            <a:ext cx="3923576"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67" name="Group 66"/>
          <p:cNvGrpSpPr/>
          <p:nvPr/>
        </p:nvGrpSpPr>
        <p:grpSpPr>
          <a:xfrm>
            <a:off x="7968559" y="4221428"/>
            <a:ext cx="3445398" cy="1649523"/>
            <a:chOff x="7968559" y="4221428"/>
            <a:chExt cx="3445398" cy="1649523"/>
          </a:xfrm>
        </p:grpSpPr>
        <p:grpSp>
          <p:nvGrpSpPr>
            <p:cNvPr id="39" name="Group 38"/>
            <p:cNvGrpSpPr/>
            <p:nvPr/>
          </p:nvGrpSpPr>
          <p:grpSpPr>
            <a:xfrm>
              <a:off x="7968559" y="4221428"/>
              <a:ext cx="3445398" cy="1649523"/>
              <a:chOff x="1411940" y="4306096"/>
              <a:chExt cx="3800809" cy="1649523"/>
            </a:xfrm>
          </p:grpSpPr>
          <p:sp>
            <p:nvSpPr>
              <p:cNvPr id="40" name="Rectangle 39"/>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41" name="Rounded Rectangle 40"/>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2" name="Rounded Rectangle 41"/>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3" name="Rectangle 42"/>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44" name="Rectangle 43"/>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45" name="Rounded Rectangle 44"/>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6" name="Rounded Rectangle 45"/>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7" name="Rectangle 46"/>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48" name="Rectangle 47"/>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49" name="Rounded Rectangle 48"/>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0" name="Rounded Rectangle 49"/>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1" name="Rectangle 50"/>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64" name="Oval 63"/>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42137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par>
                          <p:cTn id="31" fill="hold">
                            <p:stCondLst>
                              <p:cond delay="3200"/>
                            </p:stCondLst>
                            <p:childTnLst>
                              <p:par>
                                <p:cTn id="32" presetID="10" presetClass="entr" presetSubtype="0"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Brain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30" name="Group 29"/>
          <p:cNvGrpSpPr/>
          <p:nvPr/>
        </p:nvGrpSpPr>
        <p:grpSpPr>
          <a:xfrm>
            <a:off x="3783903" y="2159831"/>
            <a:ext cx="4217099" cy="4698169"/>
            <a:chOff x="3785737" y="1572472"/>
            <a:chExt cx="4799276" cy="5285528"/>
          </a:xfrm>
        </p:grpSpPr>
        <p:sp>
          <p:nvSpPr>
            <p:cNvPr id="4" name="Freeform 5"/>
            <p:cNvSpPr>
              <a:spLocks/>
            </p:cNvSpPr>
            <p:nvPr/>
          </p:nvSpPr>
          <p:spPr bwMode="auto">
            <a:xfrm>
              <a:off x="3917763" y="2755900"/>
              <a:ext cx="4667250" cy="4102100"/>
            </a:xfrm>
            <a:custGeom>
              <a:avLst/>
              <a:gdLst>
                <a:gd name="T0" fmla="*/ 1629 w 1822"/>
                <a:gd name="T1" fmla="*/ 311 h 1601"/>
                <a:gd name="T2" fmla="*/ 1640 w 1822"/>
                <a:gd name="T3" fmla="*/ 470 h 1601"/>
                <a:gd name="T4" fmla="*/ 1793 w 1822"/>
                <a:gd name="T5" fmla="*/ 719 h 1601"/>
                <a:gd name="T6" fmla="*/ 1669 w 1822"/>
                <a:gd name="T7" fmla="*/ 826 h 1601"/>
                <a:gd name="T8" fmla="*/ 1669 w 1822"/>
                <a:gd name="T9" fmla="*/ 939 h 1601"/>
                <a:gd name="T10" fmla="*/ 1663 w 1822"/>
                <a:gd name="T11" fmla="*/ 1013 h 1601"/>
                <a:gd name="T12" fmla="*/ 1629 w 1822"/>
                <a:gd name="T13" fmla="*/ 1109 h 1601"/>
                <a:gd name="T14" fmla="*/ 1544 w 1822"/>
                <a:gd name="T15" fmla="*/ 1284 h 1601"/>
                <a:gd name="T16" fmla="*/ 1194 w 1822"/>
                <a:gd name="T17" fmla="*/ 1318 h 1601"/>
                <a:gd name="T18" fmla="*/ 1149 w 1822"/>
                <a:gd name="T19" fmla="*/ 1601 h 1601"/>
                <a:gd name="T20" fmla="*/ 164 w 1822"/>
                <a:gd name="T21" fmla="*/ 1601 h 1601"/>
                <a:gd name="T22" fmla="*/ 345 w 1822"/>
                <a:gd name="T23" fmla="*/ 1098 h 1601"/>
                <a:gd name="T24" fmla="*/ 0 w 1822"/>
                <a:gd name="T25" fmla="*/ 323 h 1601"/>
                <a:gd name="T26" fmla="*/ 781 w 1822"/>
                <a:gd name="T27" fmla="*/ 374 h 1601"/>
                <a:gd name="T28" fmla="*/ 1573 w 1822"/>
                <a:gd name="T29" fmla="*/ 57 h 1601"/>
                <a:gd name="T30" fmla="*/ 1629 w 1822"/>
                <a:gd name="T31" fmla="*/ 311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2" h="1601">
                  <a:moveTo>
                    <a:pt x="1629" y="311"/>
                  </a:moveTo>
                  <a:cubicBezTo>
                    <a:pt x="1629" y="311"/>
                    <a:pt x="1561" y="385"/>
                    <a:pt x="1640" y="470"/>
                  </a:cubicBezTo>
                  <a:cubicBezTo>
                    <a:pt x="1720" y="555"/>
                    <a:pt x="1822" y="673"/>
                    <a:pt x="1793" y="719"/>
                  </a:cubicBezTo>
                  <a:cubicBezTo>
                    <a:pt x="1765" y="764"/>
                    <a:pt x="1652" y="792"/>
                    <a:pt x="1669" y="826"/>
                  </a:cubicBezTo>
                  <a:cubicBezTo>
                    <a:pt x="1686" y="860"/>
                    <a:pt x="1708" y="911"/>
                    <a:pt x="1669" y="939"/>
                  </a:cubicBezTo>
                  <a:cubicBezTo>
                    <a:pt x="1629" y="968"/>
                    <a:pt x="1697" y="979"/>
                    <a:pt x="1663" y="1013"/>
                  </a:cubicBezTo>
                  <a:cubicBezTo>
                    <a:pt x="1629" y="1047"/>
                    <a:pt x="1612" y="1058"/>
                    <a:pt x="1629" y="1109"/>
                  </a:cubicBezTo>
                  <a:cubicBezTo>
                    <a:pt x="1646" y="1160"/>
                    <a:pt x="1686" y="1262"/>
                    <a:pt x="1544" y="1284"/>
                  </a:cubicBezTo>
                  <a:cubicBezTo>
                    <a:pt x="1403" y="1307"/>
                    <a:pt x="1261" y="1239"/>
                    <a:pt x="1194" y="1318"/>
                  </a:cubicBezTo>
                  <a:cubicBezTo>
                    <a:pt x="1126" y="1398"/>
                    <a:pt x="1149" y="1601"/>
                    <a:pt x="1149" y="1601"/>
                  </a:cubicBezTo>
                  <a:cubicBezTo>
                    <a:pt x="164" y="1601"/>
                    <a:pt x="164" y="1601"/>
                    <a:pt x="164" y="1601"/>
                  </a:cubicBezTo>
                  <a:cubicBezTo>
                    <a:pt x="164" y="1601"/>
                    <a:pt x="418" y="1273"/>
                    <a:pt x="345" y="1098"/>
                  </a:cubicBezTo>
                  <a:cubicBezTo>
                    <a:pt x="271" y="922"/>
                    <a:pt x="0" y="606"/>
                    <a:pt x="0" y="323"/>
                  </a:cubicBezTo>
                  <a:cubicBezTo>
                    <a:pt x="0" y="323"/>
                    <a:pt x="481" y="600"/>
                    <a:pt x="781" y="374"/>
                  </a:cubicBezTo>
                  <a:cubicBezTo>
                    <a:pt x="1080" y="147"/>
                    <a:pt x="1420" y="0"/>
                    <a:pt x="1573" y="57"/>
                  </a:cubicBezTo>
                  <a:cubicBezTo>
                    <a:pt x="1573" y="57"/>
                    <a:pt x="1618" y="125"/>
                    <a:pt x="1629" y="31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noEditPoints="1"/>
            </p:cNvSpPr>
            <p:nvPr/>
          </p:nvSpPr>
          <p:spPr bwMode="auto">
            <a:xfrm rot="21062272">
              <a:off x="3785737" y="1572472"/>
              <a:ext cx="4121367" cy="2556563"/>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1" dirty="0"/>
            </a:p>
          </p:txBody>
        </p:sp>
      </p:grpSp>
      <p:grpSp>
        <p:nvGrpSpPr>
          <p:cNvPr id="39" name="Group 38"/>
          <p:cNvGrpSpPr/>
          <p:nvPr/>
        </p:nvGrpSpPr>
        <p:grpSpPr>
          <a:xfrm>
            <a:off x="6376812" y="2180609"/>
            <a:ext cx="1582795" cy="282804"/>
            <a:chOff x="7528087" y="2680840"/>
            <a:chExt cx="2803259" cy="316190"/>
          </a:xfrm>
        </p:grpSpPr>
        <p:cxnSp>
          <p:nvCxnSpPr>
            <p:cNvPr id="40" name="Straight Connector 39"/>
            <p:cNvCxnSpPr/>
            <p:nvPr/>
          </p:nvCxnSpPr>
          <p:spPr>
            <a:xfrm flipV="1">
              <a:off x="7528087" y="2680840"/>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8026053" y="2680840"/>
              <a:ext cx="23052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2" name="Group 41"/>
          <p:cNvGrpSpPr>
            <a:grpSpLocks noChangeAspect="1"/>
          </p:cNvGrpSpPr>
          <p:nvPr/>
        </p:nvGrpSpPr>
        <p:grpSpPr>
          <a:xfrm>
            <a:off x="7664412" y="1972860"/>
            <a:ext cx="504000" cy="504000"/>
            <a:chOff x="5562600" y="3205814"/>
            <a:chExt cx="366971" cy="338044"/>
          </a:xfrm>
        </p:grpSpPr>
        <p:sp>
          <p:nvSpPr>
            <p:cNvPr id="43" name="Oval 12"/>
            <p:cNvSpPr>
              <a:spLocks noChangeArrowheads="1"/>
            </p:cNvSpPr>
            <p:nvPr/>
          </p:nvSpPr>
          <p:spPr bwMode="auto">
            <a:xfrm>
              <a:off x="5562600" y="3205814"/>
              <a:ext cx="366971" cy="338044"/>
            </a:xfrm>
            <a:prstGeom prst="ellipse">
              <a:avLst/>
            </a:prstGeom>
            <a:solidFill>
              <a:schemeClr val="accent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1"/>
            <p:cNvSpPr>
              <a:spLocks noChangeAspect="1" noEditPoints="1"/>
            </p:cNvSpPr>
            <p:nvPr/>
          </p:nvSpPr>
          <p:spPr bwMode="auto">
            <a:xfrm>
              <a:off x="5660089" y="3278840"/>
              <a:ext cx="171994" cy="191992"/>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45" name="Text Placeholder 5"/>
          <p:cNvSpPr txBox="1">
            <a:spLocks/>
          </p:cNvSpPr>
          <p:nvPr/>
        </p:nvSpPr>
        <p:spPr>
          <a:xfrm>
            <a:off x="8377330" y="2119117"/>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46" name="TextBox 45"/>
          <p:cNvSpPr txBox="1"/>
          <p:nvPr/>
        </p:nvSpPr>
        <p:spPr>
          <a:xfrm>
            <a:off x="8341814" y="1783489"/>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grpSp>
        <p:nvGrpSpPr>
          <p:cNvPr id="47" name="Group 46"/>
          <p:cNvGrpSpPr/>
          <p:nvPr/>
        </p:nvGrpSpPr>
        <p:grpSpPr>
          <a:xfrm>
            <a:off x="6564530" y="3137149"/>
            <a:ext cx="1707381" cy="349892"/>
            <a:chOff x="8125333" y="4745260"/>
            <a:chExt cx="2389596" cy="203034"/>
          </a:xfrm>
        </p:grpSpPr>
        <p:cxnSp>
          <p:nvCxnSpPr>
            <p:cNvPr id="48" name="Straight Connector 47"/>
            <p:cNvCxnSpPr/>
            <p:nvPr/>
          </p:nvCxnSpPr>
          <p:spPr>
            <a:xfrm>
              <a:off x="8125333" y="4745260"/>
              <a:ext cx="522140" cy="20303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647472" y="4948294"/>
              <a:ext cx="1867457"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51" name="Oval 12"/>
          <p:cNvSpPr>
            <a:spLocks noChangeArrowheads="1"/>
          </p:cNvSpPr>
          <p:nvPr/>
        </p:nvSpPr>
        <p:spPr bwMode="auto">
          <a:xfrm>
            <a:off x="8034655" y="3235041"/>
            <a:ext cx="504000" cy="50400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3" name="Text Placeholder 5"/>
          <p:cNvSpPr txBox="1">
            <a:spLocks/>
          </p:cNvSpPr>
          <p:nvPr/>
        </p:nvSpPr>
        <p:spPr>
          <a:xfrm>
            <a:off x="8651695" y="3372590"/>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54" name="TextBox 53"/>
          <p:cNvSpPr txBox="1"/>
          <p:nvPr/>
        </p:nvSpPr>
        <p:spPr>
          <a:xfrm>
            <a:off x="8607356" y="2998540"/>
            <a:ext cx="1699696" cy="369332"/>
          </a:xfrm>
          <a:prstGeom prst="rect">
            <a:avLst/>
          </a:prstGeom>
          <a:noFill/>
        </p:spPr>
        <p:txBody>
          <a:bodyPr wrap="none" rtlCol="0">
            <a:spAutoFit/>
          </a:bodyPr>
          <a:lstStyle/>
          <a:p>
            <a:r>
              <a:rPr lang="id-ID">
                <a:solidFill>
                  <a:schemeClr val="tx2"/>
                </a:solidFill>
              </a:rPr>
              <a:t>Creative Vision</a:t>
            </a:r>
            <a:endParaRPr lang="id-ID" dirty="0">
              <a:solidFill>
                <a:schemeClr val="tx2"/>
              </a:solidFill>
            </a:endParaRPr>
          </a:p>
        </p:txBody>
      </p:sp>
      <p:grpSp>
        <p:nvGrpSpPr>
          <p:cNvPr id="55" name="Group 54"/>
          <p:cNvGrpSpPr/>
          <p:nvPr/>
        </p:nvGrpSpPr>
        <p:grpSpPr>
          <a:xfrm>
            <a:off x="3481548" y="2367984"/>
            <a:ext cx="1764651" cy="416648"/>
            <a:chOff x="1582038" y="2697524"/>
            <a:chExt cx="2577213" cy="316190"/>
          </a:xfrm>
        </p:grpSpPr>
        <p:cxnSp>
          <p:nvCxnSpPr>
            <p:cNvPr id="56" name="Straight Connector 55"/>
            <p:cNvCxnSpPr/>
            <p:nvPr/>
          </p:nvCxnSpPr>
          <p:spPr>
            <a:xfrm flipH="1" flipV="1">
              <a:off x="3661285" y="2697524"/>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1582038" y="2697524"/>
              <a:ext cx="207924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8" name="Group 57"/>
          <p:cNvGrpSpPr>
            <a:grpSpLocks noChangeAspect="1"/>
          </p:cNvGrpSpPr>
          <p:nvPr/>
        </p:nvGrpSpPr>
        <p:grpSpPr>
          <a:xfrm>
            <a:off x="3295915" y="2115984"/>
            <a:ext cx="504000" cy="504000"/>
            <a:chOff x="5562600" y="2187167"/>
            <a:chExt cx="366971" cy="338044"/>
          </a:xfrm>
        </p:grpSpPr>
        <p:sp>
          <p:nvSpPr>
            <p:cNvPr id="59" name="Oval 12"/>
            <p:cNvSpPr>
              <a:spLocks noChangeArrowheads="1"/>
            </p:cNvSpPr>
            <p:nvPr/>
          </p:nvSpPr>
          <p:spPr bwMode="auto">
            <a:xfrm>
              <a:off x="5562600" y="2187167"/>
              <a:ext cx="366971" cy="33804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ChangeAspect="1" noEditPoints="1"/>
            </p:cNvSpPr>
            <p:nvPr/>
          </p:nvSpPr>
          <p:spPr bwMode="auto">
            <a:xfrm>
              <a:off x="5638405" y="2260592"/>
              <a:ext cx="221013" cy="19776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61" name="TextBox 60"/>
          <p:cNvSpPr txBox="1"/>
          <p:nvPr/>
        </p:nvSpPr>
        <p:spPr>
          <a:xfrm>
            <a:off x="1684810" y="1919120"/>
            <a:ext cx="1536190" cy="369332"/>
          </a:xfrm>
          <a:prstGeom prst="rect">
            <a:avLst/>
          </a:prstGeom>
          <a:noFill/>
        </p:spPr>
        <p:txBody>
          <a:bodyPr wrap="none" rtlCol="0">
            <a:spAutoFit/>
          </a:bodyPr>
          <a:lstStyle/>
          <a:p>
            <a:pPr algn="r"/>
            <a:r>
              <a:rPr lang="id-ID">
                <a:solidFill>
                  <a:schemeClr val="tx2"/>
                </a:solidFill>
              </a:rPr>
              <a:t>Power saving</a:t>
            </a:r>
            <a:endParaRPr lang="id-ID" dirty="0">
              <a:solidFill>
                <a:schemeClr val="tx2"/>
              </a:solidFill>
            </a:endParaRPr>
          </a:p>
        </p:txBody>
      </p:sp>
      <p:sp>
        <p:nvSpPr>
          <p:cNvPr id="62" name="Text Placeholder 5"/>
          <p:cNvSpPr txBox="1">
            <a:spLocks/>
          </p:cNvSpPr>
          <p:nvPr/>
        </p:nvSpPr>
        <p:spPr>
          <a:xfrm>
            <a:off x="-123596" y="2242772"/>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grpSp>
        <p:nvGrpSpPr>
          <p:cNvPr id="63" name="Group 62"/>
          <p:cNvGrpSpPr/>
          <p:nvPr/>
        </p:nvGrpSpPr>
        <p:grpSpPr>
          <a:xfrm>
            <a:off x="3221000" y="3255198"/>
            <a:ext cx="1870535" cy="387404"/>
            <a:chOff x="1804697" y="4994858"/>
            <a:chExt cx="2493744" cy="316190"/>
          </a:xfrm>
        </p:grpSpPr>
        <p:cxnSp>
          <p:nvCxnSpPr>
            <p:cNvPr id="64" name="Straight Connector 63"/>
            <p:cNvCxnSpPr/>
            <p:nvPr/>
          </p:nvCxnSpPr>
          <p:spPr>
            <a:xfrm flipH="1">
              <a:off x="3800475" y="4994858"/>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1804697" y="5311048"/>
              <a:ext cx="199577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66" name="Group 65"/>
          <p:cNvGrpSpPr>
            <a:grpSpLocks noChangeAspect="1"/>
          </p:cNvGrpSpPr>
          <p:nvPr/>
        </p:nvGrpSpPr>
        <p:grpSpPr>
          <a:xfrm>
            <a:off x="3164561" y="3400038"/>
            <a:ext cx="504000" cy="504000"/>
            <a:chOff x="5562600" y="1654524"/>
            <a:chExt cx="366971" cy="338044"/>
          </a:xfrm>
        </p:grpSpPr>
        <p:sp>
          <p:nvSpPr>
            <p:cNvPr id="67" name="Oval 12"/>
            <p:cNvSpPr>
              <a:spLocks noChangeArrowheads="1"/>
            </p:cNvSpPr>
            <p:nvPr/>
          </p:nvSpPr>
          <p:spPr bwMode="auto">
            <a:xfrm>
              <a:off x="5562600" y="1654524"/>
              <a:ext cx="366971" cy="33804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68" name="Picture 6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99932" y="1747033"/>
              <a:ext cx="292308" cy="153026"/>
            </a:xfrm>
            <a:prstGeom prst="rect">
              <a:avLst/>
            </a:prstGeom>
          </p:spPr>
        </p:pic>
      </p:grpSp>
      <p:sp>
        <p:nvSpPr>
          <p:cNvPr id="69" name="Text Placeholder 5"/>
          <p:cNvSpPr txBox="1">
            <a:spLocks/>
          </p:cNvSpPr>
          <p:nvPr/>
        </p:nvSpPr>
        <p:spPr>
          <a:xfrm>
            <a:off x="-272148" y="3577712"/>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70" name="TextBox 69"/>
          <p:cNvSpPr txBox="1"/>
          <p:nvPr/>
        </p:nvSpPr>
        <p:spPr>
          <a:xfrm>
            <a:off x="1793463" y="3203662"/>
            <a:ext cx="1268297" cy="369332"/>
          </a:xfrm>
          <a:prstGeom prst="rect">
            <a:avLst/>
          </a:prstGeom>
          <a:noFill/>
        </p:spPr>
        <p:txBody>
          <a:bodyPr wrap="none" rtlCol="0">
            <a:spAutoFit/>
          </a:bodyPr>
          <a:lstStyle/>
          <a:p>
            <a:pPr algn="r"/>
            <a:r>
              <a:rPr lang="id-ID">
                <a:solidFill>
                  <a:schemeClr val="tx2"/>
                </a:solidFill>
              </a:rPr>
              <a:t>Play music</a:t>
            </a:r>
            <a:endParaRPr lang="id-ID" dirty="0">
              <a:solidFill>
                <a:schemeClr val="tx2"/>
              </a:solidFill>
            </a:endParaRPr>
          </a:p>
        </p:txBody>
      </p:sp>
      <p:pic>
        <p:nvPicPr>
          <p:cNvPr id="71" name="Picture 7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58277" y="3325542"/>
            <a:ext cx="229861" cy="364607"/>
          </a:xfrm>
          <a:prstGeom prst="rect">
            <a:avLst/>
          </a:prstGeom>
        </p:spPr>
      </p:pic>
    </p:spTree>
    <p:extLst>
      <p:ext uri="{BB962C8B-B14F-4D97-AF65-F5344CB8AC3E}">
        <p14:creationId xmlns:p14="http://schemas.microsoft.com/office/powerpoint/2010/main" val="4194273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500"/>
                                        <p:tgtEl>
                                          <p:spTgt spid="46"/>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Effect transition="in" filter="fade">
                                      <p:cBhvr>
                                        <p:cTn id="32" dur="500"/>
                                        <p:tgtEl>
                                          <p:spTgt spid="54"/>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fade">
                                      <p:cBhvr>
                                        <p:cTn id="36" dur="500"/>
                                        <p:tgtEl>
                                          <p:spTgt spid="61"/>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6" grpId="0"/>
      <p:bldP spid="54" grpId="0"/>
      <p:bldP spid="61" grpId="0"/>
      <p:bldP spid="7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Enviromental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5"/>
          <p:cNvSpPr>
            <a:spLocks/>
          </p:cNvSpPr>
          <p:nvPr/>
        </p:nvSpPr>
        <p:spPr bwMode="auto">
          <a:xfrm>
            <a:off x="3899914" y="3211750"/>
            <a:ext cx="4101088" cy="3646250"/>
          </a:xfrm>
          <a:custGeom>
            <a:avLst/>
            <a:gdLst>
              <a:gd name="T0" fmla="*/ 1629 w 1822"/>
              <a:gd name="T1" fmla="*/ 311 h 1601"/>
              <a:gd name="T2" fmla="*/ 1640 w 1822"/>
              <a:gd name="T3" fmla="*/ 470 h 1601"/>
              <a:gd name="T4" fmla="*/ 1793 w 1822"/>
              <a:gd name="T5" fmla="*/ 719 h 1601"/>
              <a:gd name="T6" fmla="*/ 1669 w 1822"/>
              <a:gd name="T7" fmla="*/ 826 h 1601"/>
              <a:gd name="T8" fmla="*/ 1669 w 1822"/>
              <a:gd name="T9" fmla="*/ 939 h 1601"/>
              <a:gd name="T10" fmla="*/ 1663 w 1822"/>
              <a:gd name="T11" fmla="*/ 1013 h 1601"/>
              <a:gd name="T12" fmla="*/ 1629 w 1822"/>
              <a:gd name="T13" fmla="*/ 1109 h 1601"/>
              <a:gd name="T14" fmla="*/ 1544 w 1822"/>
              <a:gd name="T15" fmla="*/ 1284 h 1601"/>
              <a:gd name="T16" fmla="*/ 1194 w 1822"/>
              <a:gd name="T17" fmla="*/ 1318 h 1601"/>
              <a:gd name="T18" fmla="*/ 1149 w 1822"/>
              <a:gd name="T19" fmla="*/ 1601 h 1601"/>
              <a:gd name="T20" fmla="*/ 164 w 1822"/>
              <a:gd name="T21" fmla="*/ 1601 h 1601"/>
              <a:gd name="T22" fmla="*/ 345 w 1822"/>
              <a:gd name="T23" fmla="*/ 1098 h 1601"/>
              <a:gd name="T24" fmla="*/ 0 w 1822"/>
              <a:gd name="T25" fmla="*/ 323 h 1601"/>
              <a:gd name="T26" fmla="*/ 781 w 1822"/>
              <a:gd name="T27" fmla="*/ 374 h 1601"/>
              <a:gd name="T28" fmla="*/ 1573 w 1822"/>
              <a:gd name="T29" fmla="*/ 57 h 1601"/>
              <a:gd name="T30" fmla="*/ 1629 w 1822"/>
              <a:gd name="T31" fmla="*/ 311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2" h="1601">
                <a:moveTo>
                  <a:pt x="1629" y="311"/>
                </a:moveTo>
                <a:cubicBezTo>
                  <a:pt x="1629" y="311"/>
                  <a:pt x="1561" y="385"/>
                  <a:pt x="1640" y="470"/>
                </a:cubicBezTo>
                <a:cubicBezTo>
                  <a:pt x="1720" y="555"/>
                  <a:pt x="1822" y="673"/>
                  <a:pt x="1793" y="719"/>
                </a:cubicBezTo>
                <a:cubicBezTo>
                  <a:pt x="1765" y="764"/>
                  <a:pt x="1652" y="792"/>
                  <a:pt x="1669" y="826"/>
                </a:cubicBezTo>
                <a:cubicBezTo>
                  <a:pt x="1686" y="860"/>
                  <a:pt x="1708" y="911"/>
                  <a:pt x="1669" y="939"/>
                </a:cubicBezTo>
                <a:cubicBezTo>
                  <a:pt x="1629" y="968"/>
                  <a:pt x="1697" y="979"/>
                  <a:pt x="1663" y="1013"/>
                </a:cubicBezTo>
                <a:cubicBezTo>
                  <a:pt x="1629" y="1047"/>
                  <a:pt x="1612" y="1058"/>
                  <a:pt x="1629" y="1109"/>
                </a:cubicBezTo>
                <a:cubicBezTo>
                  <a:pt x="1646" y="1160"/>
                  <a:pt x="1686" y="1262"/>
                  <a:pt x="1544" y="1284"/>
                </a:cubicBezTo>
                <a:cubicBezTo>
                  <a:pt x="1403" y="1307"/>
                  <a:pt x="1261" y="1239"/>
                  <a:pt x="1194" y="1318"/>
                </a:cubicBezTo>
                <a:cubicBezTo>
                  <a:pt x="1126" y="1398"/>
                  <a:pt x="1149" y="1601"/>
                  <a:pt x="1149" y="1601"/>
                </a:cubicBezTo>
                <a:cubicBezTo>
                  <a:pt x="164" y="1601"/>
                  <a:pt x="164" y="1601"/>
                  <a:pt x="164" y="1601"/>
                </a:cubicBezTo>
                <a:cubicBezTo>
                  <a:pt x="164" y="1601"/>
                  <a:pt x="418" y="1273"/>
                  <a:pt x="345" y="1098"/>
                </a:cubicBezTo>
                <a:cubicBezTo>
                  <a:pt x="271" y="922"/>
                  <a:pt x="0" y="606"/>
                  <a:pt x="0" y="323"/>
                </a:cubicBezTo>
                <a:cubicBezTo>
                  <a:pt x="0" y="323"/>
                  <a:pt x="481" y="600"/>
                  <a:pt x="781" y="374"/>
                </a:cubicBezTo>
                <a:cubicBezTo>
                  <a:pt x="1080" y="147"/>
                  <a:pt x="1420" y="0"/>
                  <a:pt x="1573" y="57"/>
                </a:cubicBezTo>
                <a:cubicBezTo>
                  <a:pt x="1573" y="57"/>
                  <a:pt x="1618" y="125"/>
                  <a:pt x="1629" y="31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4494260" y="2471300"/>
            <a:ext cx="1295400" cy="1905000"/>
            <a:chOff x="4992688" y="0"/>
            <a:chExt cx="615950" cy="865188"/>
          </a:xfrm>
          <a:solidFill>
            <a:schemeClr val="accent2"/>
          </a:solidFill>
        </p:grpSpPr>
        <p:sp>
          <p:nvSpPr>
            <p:cNvPr id="6" name="Freeform 100"/>
            <p:cNvSpPr>
              <a:spLocks/>
            </p:cNvSpPr>
            <p:nvPr/>
          </p:nvSpPr>
          <p:spPr bwMode="auto">
            <a:xfrm>
              <a:off x="5002213" y="665163"/>
              <a:ext cx="544513" cy="200025"/>
            </a:xfrm>
            <a:custGeom>
              <a:avLst/>
              <a:gdLst/>
              <a:ahLst/>
              <a:cxnLst>
                <a:cxn ang="0">
                  <a:pos x="23" y="32"/>
                </a:cxn>
                <a:cxn ang="0">
                  <a:pos x="43" y="17"/>
                </a:cxn>
                <a:cxn ang="0">
                  <a:pos x="52" y="19"/>
                </a:cxn>
                <a:cxn ang="0">
                  <a:pos x="73" y="12"/>
                </a:cxn>
                <a:cxn ang="0">
                  <a:pos x="73" y="12"/>
                </a:cxn>
                <a:cxn ang="0">
                  <a:pos x="90" y="3"/>
                </a:cxn>
                <a:cxn ang="0">
                  <a:pos x="100" y="6"/>
                </a:cxn>
                <a:cxn ang="0">
                  <a:pos x="123" y="0"/>
                </a:cxn>
                <a:cxn ang="0">
                  <a:pos x="164" y="26"/>
                </a:cxn>
                <a:cxn ang="0">
                  <a:pos x="180" y="39"/>
                </a:cxn>
                <a:cxn ang="0">
                  <a:pos x="196" y="68"/>
                </a:cxn>
                <a:cxn ang="0">
                  <a:pos x="195" y="72"/>
                </a:cxn>
                <a:cxn ang="0">
                  <a:pos x="1" y="72"/>
                </a:cxn>
                <a:cxn ang="0">
                  <a:pos x="0" y="65"/>
                </a:cxn>
                <a:cxn ang="0">
                  <a:pos x="23" y="32"/>
                </a:cxn>
              </a:cxnLst>
              <a:rect l="0" t="0" r="r" b="b"/>
              <a:pathLst>
                <a:path w="196" h="72">
                  <a:moveTo>
                    <a:pt x="23" y="32"/>
                  </a:moveTo>
                  <a:cubicBezTo>
                    <a:pt x="25" y="24"/>
                    <a:pt x="33" y="17"/>
                    <a:pt x="43" y="17"/>
                  </a:cubicBezTo>
                  <a:cubicBezTo>
                    <a:pt x="46" y="17"/>
                    <a:pt x="49" y="18"/>
                    <a:pt x="52" y="19"/>
                  </a:cubicBezTo>
                  <a:cubicBezTo>
                    <a:pt x="58" y="15"/>
                    <a:pt x="65" y="12"/>
                    <a:pt x="73" y="12"/>
                  </a:cubicBezTo>
                  <a:cubicBezTo>
                    <a:pt x="73" y="12"/>
                    <a:pt x="73" y="12"/>
                    <a:pt x="73" y="12"/>
                  </a:cubicBezTo>
                  <a:cubicBezTo>
                    <a:pt x="76" y="7"/>
                    <a:pt x="82" y="3"/>
                    <a:pt x="90" y="3"/>
                  </a:cubicBezTo>
                  <a:cubicBezTo>
                    <a:pt x="94" y="3"/>
                    <a:pt x="97" y="4"/>
                    <a:pt x="100" y="6"/>
                  </a:cubicBezTo>
                  <a:cubicBezTo>
                    <a:pt x="107" y="2"/>
                    <a:pt x="115" y="0"/>
                    <a:pt x="123" y="0"/>
                  </a:cubicBezTo>
                  <a:cubicBezTo>
                    <a:pt x="142" y="0"/>
                    <a:pt x="159" y="11"/>
                    <a:pt x="164" y="26"/>
                  </a:cubicBezTo>
                  <a:cubicBezTo>
                    <a:pt x="172" y="27"/>
                    <a:pt x="179" y="32"/>
                    <a:pt x="180" y="39"/>
                  </a:cubicBezTo>
                  <a:cubicBezTo>
                    <a:pt x="189" y="45"/>
                    <a:pt x="196" y="56"/>
                    <a:pt x="196" y="68"/>
                  </a:cubicBezTo>
                  <a:cubicBezTo>
                    <a:pt x="196" y="70"/>
                    <a:pt x="195" y="71"/>
                    <a:pt x="195" y="72"/>
                  </a:cubicBezTo>
                  <a:cubicBezTo>
                    <a:pt x="1" y="72"/>
                    <a:pt x="1" y="72"/>
                    <a:pt x="1" y="72"/>
                  </a:cubicBezTo>
                  <a:cubicBezTo>
                    <a:pt x="1" y="70"/>
                    <a:pt x="0" y="68"/>
                    <a:pt x="0" y="65"/>
                  </a:cubicBezTo>
                  <a:cubicBezTo>
                    <a:pt x="0" y="50"/>
                    <a:pt x="10" y="37"/>
                    <a:pt x="23"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7" name="Freeform 101"/>
            <p:cNvSpPr>
              <a:spLocks/>
            </p:cNvSpPr>
            <p:nvPr/>
          </p:nvSpPr>
          <p:spPr bwMode="auto">
            <a:xfrm>
              <a:off x="4992688" y="0"/>
              <a:ext cx="615950" cy="661988"/>
            </a:xfrm>
            <a:custGeom>
              <a:avLst/>
              <a:gdLst/>
              <a:ahLst/>
              <a:cxnLst>
                <a:cxn ang="0">
                  <a:pos x="127" y="126"/>
                </a:cxn>
                <a:cxn ang="0">
                  <a:pos x="188" y="87"/>
                </a:cxn>
                <a:cxn ang="0">
                  <a:pos x="105" y="158"/>
                </a:cxn>
                <a:cxn ang="0">
                  <a:pos x="37" y="37"/>
                </a:cxn>
                <a:cxn ang="0">
                  <a:pos x="102" y="109"/>
                </a:cxn>
                <a:cxn ang="0">
                  <a:pos x="0" y="0"/>
                </a:cxn>
                <a:cxn ang="0">
                  <a:pos x="89" y="119"/>
                </a:cxn>
                <a:cxn ang="0">
                  <a:pos x="92" y="127"/>
                </a:cxn>
                <a:cxn ang="0">
                  <a:pos x="98" y="195"/>
                </a:cxn>
                <a:cxn ang="0">
                  <a:pos x="40" y="169"/>
                </a:cxn>
                <a:cxn ang="0">
                  <a:pos x="85" y="183"/>
                </a:cxn>
                <a:cxn ang="0">
                  <a:pos x="15" y="163"/>
                </a:cxn>
                <a:cxn ang="0">
                  <a:pos x="79" y="187"/>
                </a:cxn>
                <a:cxn ang="0">
                  <a:pos x="98" y="203"/>
                </a:cxn>
                <a:cxn ang="0">
                  <a:pos x="97" y="236"/>
                </a:cxn>
                <a:cxn ang="0">
                  <a:pos x="103" y="238"/>
                </a:cxn>
                <a:cxn ang="0">
                  <a:pos x="113" y="235"/>
                </a:cxn>
                <a:cxn ang="0">
                  <a:pos x="107" y="168"/>
                </a:cxn>
                <a:cxn ang="0">
                  <a:pos x="139" y="127"/>
                </a:cxn>
                <a:cxn ang="0">
                  <a:pos x="221" y="69"/>
                </a:cxn>
                <a:cxn ang="0">
                  <a:pos x="127" y="126"/>
                </a:cxn>
              </a:cxnLst>
              <a:rect l="0" t="0" r="r" b="b"/>
              <a:pathLst>
                <a:path w="221" h="238">
                  <a:moveTo>
                    <a:pt x="127" y="126"/>
                  </a:moveTo>
                  <a:cubicBezTo>
                    <a:pt x="157" y="87"/>
                    <a:pt x="188" y="87"/>
                    <a:pt x="188" y="87"/>
                  </a:cubicBezTo>
                  <a:cubicBezTo>
                    <a:pt x="149" y="103"/>
                    <a:pt x="112" y="148"/>
                    <a:pt x="105" y="158"/>
                  </a:cubicBezTo>
                  <a:cubicBezTo>
                    <a:pt x="96" y="113"/>
                    <a:pt x="77" y="62"/>
                    <a:pt x="37" y="37"/>
                  </a:cubicBezTo>
                  <a:cubicBezTo>
                    <a:pt x="37" y="37"/>
                    <a:pt x="77" y="45"/>
                    <a:pt x="102" y="109"/>
                  </a:cubicBezTo>
                  <a:cubicBezTo>
                    <a:pt x="102" y="109"/>
                    <a:pt x="158" y="33"/>
                    <a:pt x="0" y="0"/>
                  </a:cubicBezTo>
                  <a:cubicBezTo>
                    <a:pt x="0" y="0"/>
                    <a:pt x="15" y="166"/>
                    <a:pt x="89" y="119"/>
                  </a:cubicBezTo>
                  <a:cubicBezTo>
                    <a:pt x="92" y="127"/>
                    <a:pt x="92" y="127"/>
                    <a:pt x="92" y="127"/>
                  </a:cubicBezTo>
                  <a:cubicBezTo>
                    <a:pt x="95" y="138"/>
                    <a:pt x="98" y="166"/>
                    <a:pt x="98" y="195"/>
                  </a:cubicBezTo>
                  <a:cubicBezTo>
                    <a:pt x="90" y="189"/>
                    <a:pt x="63" y="172"/>
                    <a:pt x="40" y="169"/>
                  </a:cubicBezTo>
                  <a:cubicBezTo>
                    <a:pt x="40" y="169"/>
                    <a:pt x="59" y="163"/>
                    <a:pt x="85" y="183"/>
                  </a:cubicBezTo>
                  <a:cubicBezTo>
                    <a:pt x="85" y="183"/>
                    <a:pt x="90" y="138"/>
                    <a:pt x="15" y="163"/>
                  </a:cubicBezTo>
                  <a:cubicBezTo>
                    <a:pt x="15" y="163"/>
                    <a:pt x="59" y="224"/>
                    <a:pt x="79" y="187"/>
                  </a:cubicBezTo>
                  <a:cubicBezTo>
                    <a:pt x="98" y="203"/>
                    <a:pt x="98" y="203"/>
                    <a:pt x="98" y="203"/>
                  </a:cubicBezTo>
                  <a:cubicBezTo>
                    <a:pt x="98" y="214"/>
                    <a:pt x="98" y="226"/>
                    <a:pt x="97" y="236"/>
                  </a:cubicBezTo>
                  <a:cubicBezTo>
                    <a:pt x="99" y="236"/>
                    <a:pt x="101" y="237"/>
                    <a:pt x="103" y="238"/>
                  </a:cubicBezTo>
                  <a:cubicBezTo>
                    <a:pt x="106" y="236"/>
                    <a:pt x="109" y="236"/>
                    <a:pt x="113" y="235"/>
                  </a:cubicBezTo>
                  <a:cubicBezTo>
                    <a:pt x="113" y="225"/>
                    <a:pt x="112" y="199"/>
                    <a:pt x="107" y="168"/>
                  </a:cubicBezTo>
                  <a:cubicBezTo>
                    <a:pt x="139" y="127"/>
                    <a:pt x="139" y="127"/>
                    <a:pt x="139" y="127"/>
                  </a:cubicBezTo>
                  <a:cubicBezTo>
                    <a:pt x="180" y="173"/>
                    <a:pt x="221" y="69"/>
                    <a:pt x="221" y="69"/>
                  </a:cubicBezTo>
                  <a:cubicBezTo>
                    <a:pt x="106" y="61"/>
                    <a:pt x="127" y="126"/>
                    <a:pt x="127" y="1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grpSp>
      <p:grpSp>
        <p:nvGrpSpPr>
          <p:cNvPr id="8" name="Group 7"/>
          <p:cNvGrpSpPr/>
          <p:nvPr/>
        </p:nvGrpSpPr>
        <p:grpSpPr>
          <a:xfrm>
            <a:off x="5478345" y="3317544"/>
            <a:ext cx="635793" cy="1058756"/>
            <a:chOff x="4992688" y="0"/>
            <a:chExt cx="615950" cy="865188"/>
          </a:xfrm>
          <a:solidFill>
            <a:schemeClr val="accent2"/>
          </a:solidFill>
        </p:grpSpPr>
        <p:sp>
          <p:nvSpPr>
            <p:cNvPr id="9" name="Freeform 100"/>
            <p:cNvSpPr>
              <a:spLocks/>
            </p:cNvSpPr>
            <p:nvPr/>
          </p:nvSpPr>
          <p:spPr bwMode="auto">
            <a:xfrm>
              <a:off x="5002213" y="665163"/>
              <a:ext cx="544513" cy="200025"/>
            </a:xfrm>
            <a:custGeom>
              <a:avLst/>
              <a:gdLst/>
              <a:ahLst/>
              <a:cxnLst>
                <a:cxn ang="0">
                  <a:pos x="23" y="32"/>
                </a:cxn>
                <a:cxn ang="0">
                  <a:pos x="43" y="17"/>
                </a:cxn>
                <a:cxn ang="0">
                  <a:pos x="52" y="19"/>
                </a:cxn>
                <a:cxn ang="0">
                  <a:pos x="73" y="12"/>
                </a:cxn>
                <a:cxn ang="0">
                  <a:pos x="73" y="12"/>
                </a:cxn>
                <a:cxn ang="0">
                  <a:pos x="90" y="3"/>
                </a:cxn>
                <a:cxn ang="0">
                  <a:pos x="100" y="6"/>
                </a:cxn>
                <a:cxn ang="0">
                  <a:pos x="123" y="0"/>
                </a:cxn>
                <a:cxn ang="0">
                  <a:pos x="164" y="26"/>
                </a:cxn>
                <a:cxn ang="0">
                  <a:pos x="180" y="39"/>
                </a:cxn>
                <a:cxn ang="0">
                  <a:pos x="196" y="68"/>
                </a:cxn>
                <a:cxn ang="0">
                  <a:pos x="195" y="72"/>
                </a:cxn>
                <a:cxn ang="0">
                  <a:pos x="1" y="72"/>
                </a:cxn>
                <a:cxn ang="0">
                  <a:pos x="0" y="65"/>
                </a:cxn>
                <a:cxn ang="0">
                  <a:pos x="23" y="32"/>
                </a:cxn>
              </a:cxnLst>
              <a:rect l="0" t="0" r="r" b="b"/>
              <a:pathLst>
                <a:path w="196" h="72">
                  <a:moveTo>
                    <a:pt x="23" y="32"/>
                  </a:moveTo>
                  <a:cubicBezTo>
                    <a:pt x="25" y="24"/>
                    <a:pt x="33" y="17"/>
                    <a:pt x="43" y="17"/>
                  </a:cubicBezTo>
                  <a:cubicBezTo>
                    <a:pt x="46" y="17"/>
                    <a:pt x="49" y="18"/>
                    <a:pt x="52" y="19"/>
                  </a:cubicBezTo>
                  <a:cubicBezTo>
                    <a:pt x="58" y="15"/>
                    <a:pt x="65" y="12"/>
                    <a:pt x="73" y="12"/>
                  </a:cubicBezTo>
                  <a:cubicBezTo>
                    <a:pt x="73" y="12"/>
                    <a:pt x="73" y="12"/>
                    <a:pt x="73" y="12"/>
                  </a:cubicBezTo>
                  <a:cubicBezTo>
                    <a:pt x="76" y="7"/>
                    <a:pt x="82" y="3"/>
                    <a:pt x="90" y="3"/>
                  </a:cubicBezTo>
                  <a:cubicBezTo>
                    <a:pt x="94" y="3"/>
                    <a:pt x="97" y="4"/>
                    <a:pt x="100" y="6"/>
                  </a:cubicBezTo>
                  <a:cubicBezTo>
                    <a:pt x="107" y="2"/>
                    <a:pt x="115" y="0"/>
                    <a:pt x="123" y="0"/>
                  </a:cubicBezTo>
                  <a:cubicBezTo>
                    <a:pt x="142" y="0"/>
                    <a:pt x="159" y="11"/>
                    <a:pt x="164" y="26"/>
                  </a:cubicBezTo>
                  <a:cubicBezTo>
                    <a:pt x="172" y="27"/>
                    <a:pt x="179" y="32"/>
                    <a:pt x="180" y="39"/>
                  </a:cubicBezTo>
                  <a:cubicBezTo>
                    <a:pt x="189" y="45"/>
                    <a:pt x="196" y="56"/>
                    <a:pt x="196" y="68"/>
                  </a:cubicBezTo>
                  <a:cubicBezTo>
                    <a:pt x="196" y="70"/>
                    <a:pt x="195" y="71"/>
                    <a:pt x="195" y="72"/>
                  </a:cubicBezTo>
                  <a:cubicBezTo>
                    <a:pt x="1" y="72"/>
                    <a:pt x="1" y="72"/>
                    <a:pt x="1" y="72"/>
                  </a:cubicBezTo>
                  <a:cubicBezTo>
                    <a:pt x="1" y="70"/>
                    <a:pt x="0" y="68"/>
                    <a:pt x="0" y="65"/>
                  </a:cubicBezTo>
                  <a:cubicBezTo>
                    <a:pt x="0" y="50"/>
                    <a:pt x="10" y="37"/>
                    <a:pt x="23"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0" name="Freeform 101"/>
            <p:cNvSpPr>
              <a:spLocks/>
            </p:cNvSpPr>
            <p:nvPr/>
          </p:nvSpPr>
          <p:spPr bwMode="auto">
            <a:xfrm>
              <a:off x="4992688" y="0"/>
              <a:ext cx="615950" cy="661988"/>
            </a:xfrm>
            <a:custGeom>
              <a:avLst/>
              <a:gdLst/>
              <a:ahLst/>
              <a:cxnLst>
                <a:cxn ang="0">
                  <a:pos x="127" y="126"/>
                </a:cxn>
                <a:cxn ang="0">
                  <a:pos x="188" y="87"/>
                </a:cxn>
                <a:cxn ang="0">
                  <a:pos x="105" y="158"/>
                </a:cxn>
                <a:cxn ang="0">
                  <a:pos x="37" y="37"/>
                </a:cxn>
                <a:cxn ang="0">
                  <a:pos x="102" y="109"/>
                </a:cxn>
                <a:cxn ang="0">
                  <a:pos x="0" y="0"/>
                </a:cxn>
                <a:cxn ang="0">
                  <a:pos x="89" y="119"/>
                </a:cxn>
                <a:cxn ang="0">
                  <a:pos x="92" y="127"/>
                </a:cxn>
                <a:cxn ang="0">
                  <a:pos x="98" y="195"/>
                </a:cxn>
                <a:cxn ang="0">
                  <a:pos x="40" y="169"/>
                </a:cxn>
                <a:cxn ang="0">
                  <a:pos x="85" y="183"/>
                </a:cxn>
                <a:cxn ang="0">
                  <a:pos x="15" y="163"/>
                </a:cxn>
                <a:cxn ang="0">
                  <a:pos x="79" y="187"/>
                </a:cxn>
                <a:cxn ang="0">
                  <a:pos x="98" y="203"/>
                </a:cxn>
                <a:cxn ang="0">
                  <a:pos x="97" y="236"/>
                </a:cxn>
                <a:cxn ang="0">
                  <a:pos x="103" y="238"/>
                </a:cxn>
                <a:cxn ang="0">
                  <a:pos x="113" y="235"/>
                </a:cxn>
                <a:cxn ang="0">
                  <a:pos x="107" y="168"/>
                </a:cxn>
                <a:cxn ang="0">
                  <a:pos x="139" y="127"/>
                </a:cxn>
                <a:cxn ang="0">
                  <a:pos x="221" y="69"/>
                </a:cxn>
                <a:cxn ang="0">
                  <a:pos x="127" y="126"/>
                </a:cxn>
              </a:cxnLst>
              <a:rect l="0" t="0" r="r" b="b"/>
              <a:pathLst>
                <a:path w="221" h="238">
                  <a:moveTo>
                    <a:pt x="127" y="126"/>
                  </a:moveTo>
                  <a:cubicBezTo>
                    <a:pt x="157" y="87"/>
                    <a:pt x="188" y="87"/>
                    <a:pt x="188" y="87"/>
                  </a:cubicBezTo>
                  <a:cubicBezTo>
                    <a:pt x="149" y="103"/>
                    <a:pt x="112" y="148"/>
                    <a:pt x="105" y="158"/>
                  </a:cubicBezTo>
                  <a:cubicBezTo>
                    <a:pt x="96" y="113"/>
                    <a:pt x="77" y="62"/>
                    <a:pt x="37" y="37"/>
                  </a:cubicBezTo>
                  <a:cubicBezTo>
                    <a:pt x="37" y="37"/>
                    <a:pt x="77" y="45"/>
                    <a:pt x="102" y="109"/>
                  </a:cubicBezTo>
                  <a:cubicBezTo>
                    <a:pt x="102" y="109"/>
                    <a:pt x="158" y="33"/>
                    <a:pt x="0" y="0"/>
                  </a:cubicBezTo>
                  <a:cubicBezTo>
                    <a:pt x="0" y="0"/>
                    <a:pt x="15" y="166"/>
                    <a:pt x="89" y="119"/>
                  </a:cubicBezTo>
                  <a:cubicBezTo>
                    <a:pt x="92" y="127"/>
                    <a:pt x="92" y="127"/>
                    <a:pt x="92" y="127"/>
                  </a:cubicBezTo>
                  <a:cubicBezTo>
                    <a:pt x="95" y="138"/>
                    <a:pt x="98" y="166"/>
                    <a:pt x="98" y="195"/>
                  </a:cubicBezTo>
                  <a:cubicBezTo>
                    <a:pt x="90" y="189"/>
                    <a:pt x="63" y="172"/>
                    <a:pt x="40" y="169"/>
                  </a:cubicBezTo>
                  <a:cubicBezTo>
                    <a:pt x="40" y="169"/>
                    <a:pt x="59" y="163"/>
                    <a:pt x="85" y="183"/>
                  </a:cubicBezTo>
                  <a:cubicBezTo>
                    <a:pt x="85" y="183"/>
                    <a:pt x="90" y="138"/>
                    <a:pt x="15" y="163"/>
                  </a:cubicBezTo>
                  <a:cubicBezTo>
                    <a:pt x="15" y="163"/>
                    <a:pt x="59" y="224"/>
                    <a:pt x="79" y="187"/>
                  </a:cubicBezTo>
                  <a:cubicBezTo>
                    <a:pt x="98" y="203"/>
                    <a:pt x="98" y="203"/>
                    <a:pt x="98" y="203"/>
                  </a:cubicBezTo>
                  <a:cubicBezTo>
                    <a:pt x="98" y="214"/>
                    <a:pt x="98" y="226"/>
                    <a:pt x="97" y="236"/>
                  </a:cubicBezTo>
                  <a:cubicBezTo>
                    <a:pt x="99" y="236"/>
                    <a:pt x="101" y="237"/>
                    <a:pt x="103" y="238"/>
                  </a:cubicBezTo>
                  <a:cubicBezTo>
                    <a:pt x="106" y="236"/>
                    <a:pt x="109" y="236"/>
                    <a:pt x="113" y="235"/>
                  </a:cubicBezTo>
                  <a:cubicBezTo>
                    <a:pt x="113" y="225"/>
                    <a:pt x="112" y="199"/>
                    <a:pt x="107" y="168"/>
                  </a:cubicBezTo>
                  <a:cubicBezTo>
                    <a:pt x="139" y="127"/>
                    <a:pt x="139" y="127"/>
                    <a:pt x="139" y="127"/>
                  </a:cubicBezTo>
                  <a:cubicBezTo>
                    <a:pt x="180" y="173"/>
                    <a:pt x="221" y="69"/>
                    <a:pt x="221" y="69"/>
                  </a:cubicBezTo>
                  <a:cubicBezTo>
                    <a:pt x="106" y="61"/>
                    <a:pt x="127" y="126"/>
                    <a:pt x="127" y="1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grpSp>
      <p:grpSp>
        <p:nvGrpSpPr>
          <p:cNvPr id="14" name="Group 13"/>
          <p:cNvGrpSpPr/>
          <p:nvPr/>
        </p:nvGrpSpPr>
        <p:grpSpPr>
          <a:xfrm>
            <a:off x="6780326" y="2415267"/>
            <a:ext cx="635793" cy="1058756"/>
            <a:chOff x="4992688" y="0"/>
            <a:chExt cx="615950" cy="865188"/>
          </a:xfrm>
          <a:solidFill>
            <a:schemeClr val="accent2"/>
          </a:solidFill>
        </p:grpSpPr>
        <p:sp>
          <p:nvSpPr>
            <p:cNvPr id="15" name="Freeform 100"/>
            <p:cNvSpPr>
              <a:spLocks/>
            </p:cNvSpPr>
            <p:nvPr/>
          </p:nvSpPr>
          <p:spPr bwMode="auto">
            <a:xfrm>
              <a:off x="5002213" y="665163"/>
              <a:ext cx="544513" cy="200025"/>
            </a:xfrm>
            <a:custGeom>
              <a:avLst/>
              <a:gdLst/>
              <a:ahLst/>
              <a:cxnLst>
                <a:cxn ang="0">
                  <a:pos x="23" y="32"/>
                </a:cxn>
                <a:cxn ang="0">
                  <a:pos x="43" y="17"/>
                </a:cxn>
                <a:cxn ang="0">
                  <a:pos x="52" y="19"/>
                </a:cxn>
                <a:cxn ang="0">
                  <a:pos x="73" y="12"/>
                </a:cxn>
                <a:cxn ang="0">
                  <a:pos x="73" y="12"/>
                </a:cxn>
                <a:cxn ang="0">
                  <a:pos x="90" y="3"/>
                </a:cxn>
                <a:cxn ang="0">
                  <a:pos x="100" y="6"/>
                </a:cxn>
                <a:cxn ang="0">
                  <a:pos x="123" y="0"/>
                </a:cxn>
                <a:cxn ang="0">
                  <a:pos x="164" y="26"/>
                </a:cxn>
                <a:cxn ang="0">
                  <a:pos x="180" y="39"/>
                </a:cxn>
                <a:cxn ang="0">
                  <a:pos x="196" y="68"/>
                </a:cxn>
                <a:cxn ang="0">
                  <a:pos x="195" y="72"/>
                </a:cxn>
                <a:cxn ang="0">
                  <a:pos x="1" y="72"/>
                </a:cxn>
                <a:cxn ang="0">
                  <a:pos x="0" y="65"/>
                </a:cxn>
                <a:cxn ang="0">
                  <a:pos x="23" y="32"/>
                </a:cxn>
              </a:cxnLst>
              <a:rect l="0" t="0" r="r" b="b"/>
              <a:pathLst>
                <a:path w="196" h="72">
                  <a:moveTo>
                    <a:pt x="23" y="32"/>
                  </a:moveTo>
                  <a:cubicBezTo>
                    <a:pt x="25" y="24"/>
                    <a:pt x="33" y="17"/>
                    <a:pt x="43" y="17"/>
                  </a:cubicBezTo>
                  <a:cubicBezTo>
                    <a:pt x="46" y="17"/>
                    <a:pt x="49" y="18"/>
                    <a:pt x="52" y="19"/>
                  </a:cubicBezTo>
                  <a:cubicBezTo>
                    <a:pt x="58" y="15"/>
                    <a:pt x="65" y="12"/>
                    <a:pt x="73" y="12"/>
                  </a:cubicBezTo>
                  <a:cubicBezTo>
                    <a:pt x="73" y="12"/>
                    <a:pt x="73" y="12"/>
                    <a:pt x="73" y="12"/>
                  </a:cubicBezTo>
                  <a:cubicBezTo>
                    <a:pt x="76" y="7"/>
                    <a:pt x="82" y="3"/>
                    <a:pt x="90" y="3"/>
                  </a:cubicBezTo>
                  <a:cubicBezTo>
                    <a:pt x="94" y="3"/>
                    <a:pt x="97" y="4"/>
                    <a:pt x="100" y="6"/>
                  </a:cubicBezTo>
                  <a:cubicBezTo>
                    <a:pt x="107" y="2"/>
                    <a:pt x="115" y="0"/>
                    <a:pt x="123" y="0"/>
                  </a:cubicBezTo>
                  <a:cubicBezTo>
                    <a:pt x="142" y="0"/>
                    <a:pt x="159" y="11"/>
                    <a:pt x="164" y="26"/>
                  </a:cubicBezTo>
                  <a:cubicBezTo>
                    <a:pt x="172" y="27"/>
                    <a:pt x="179" y="32"/>
                    <a:pt x="180" y="39"/>
                  </a:cubicBezTo>
                  <a:cubicBezTo>
                    <a:pt x="189" y="45"/>
                    <a:pt x="196" y="56"/>
                    <a:pt x="196" y="68"/>
                  </a:cubicBezTo>
                  <a:cubicBezTo>
                    <a:pt x="196" y="70"/>
                    <a:pt x="195" y="71"/>
                    <a:pt x="195" y="72"/>
                  </a:cubicBezTo>
                  <a:cubicBezTo>
                    <a:pt x="1" y="72"/>
                    <a:pt x="1" y="72"/>
                    <a:pt x="1" y="72"/>
                  </a:cubicBezTo>
                  <a:cubicBezTo>
                    <a:pt x="1" y="70"/>
                    <a:pt x="0" y="68"/>
                    <a:pt x="0" y="65"/>
                  </a:cubicBezTo>
                  <a:cubicBezTo>
                    <a:pt x="0" y="50"/>
                    <a:pt x="10" y="37"/>
                    <a:pt x="23"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6" name="Freeform 101"/>
            <p:cNvSpPr>
              <a:spLocks/>
            </p:cNvSpPr>
            <p:nvPr/>
          </p:nvSpPr>
          <p:spPr bwMode="auto">
            <a:xfrm>
              <a:off x="4992688" y="0"/>
              <a:ext cx="615950" cy="661988"/>
            </a:xfrm>
            <a:custGeom>
              <a:avLst/>
              <a:gdLst/>
              <a:ahLst/>
              <a:cxnLst>
                <a:cxn ang="0">
                  <a:pos x="127" y="126"/>
                </a:cxn>
                <a:cxn ang="0">
                  <a:pos x="188" y="87"/>
                </a:cxn>
                <a:cxn ang="0">
                  <a:pos x="105" y="158"/>
                </a:cxn>
                <a:cxn ang="0">
                  <a:pos x="37" y="37"/>
                </a:cxn>
                <a:cxn ang="0">
                  <a:pos x="102" y="109"/>
                </a:cxn>
                <a:cxn ang="0">
                  <a:pos x="0" y="0"/>
                </a:cxn>
                <a:cxn ang="0">
                  <a:pos x="89" y="119"/>
                </a:cxn>
                <a:cxn ang="0">
                  <a:pos x="92" y="127"/>
                </a:cxn>
                <a:cxn ang="0">
                  <a:pos x="98" y="195"/>
                </a:cxn>
                <a:cxn ang="0">
                  <a:pos x="40" y="169"/>
                </a:cxn>
                <a:cxn ang="0">
                  <a:pos x="85" y="183"/>
                </a:cxn>
                <a:cxn ang="0">
                  <a:pos x="15" y="163"/>
                </a:cxn>
                <a:cxn ang="0">
                  <a:pos x="79" y="187"/>
                </a:cxn>
                <a:cxn ang="0">
                  <a:pos x="98" y="203"/>
                </a:cxn>
                <a:cxn ang="0">
                  <a:pos x="97" y="236"/>
                </a:cxn>
                <a:cxn ang="0">
                  <a:pos x="103" y="238"/>
                </a:cxn>
                <a:cxn ang="0">
                  <a:pos x="113" y="235"/>
                </a:cxn>
                <a:cxn ang="0">
                  <a:pos x="107" y="168"/>
                </a:cxn>
                <a:cxn ang="0">
                  <a:pos x="139" y="127"/>
                </a:cxn>
                <a:cxn ang="0">
                  <a:pos x="221" y="69"/>
                </a:cxn>
                <a:cxn ang="0">
                  <a:pos x="127" y="126"/>
                </a:cxn>
              </a:cxnLst>
              <a:rect l="0" t="0" r="r" b="b"/>
              <a:pathLst>
                <a:path w="221" h="238">
                  <a:moveTo>
                    <a:pt x="127" y="126"/>
                  </a:moveTo>
                  <a:cubicBezTo>
                    <a:pt x="157" y="87"/>
                    <a:pt x="188" y="87"/>
                    <a:pt x="188" y="87"/>
                  </a:cubicBezTo>
                  <a:cubicBezTo>
                    <a:pt x="149" y="103"/>
                    <a:pt x="112" y="148"/>
                    <a:pt x="105" y="158"/>
                  </a:cubicBezTo>
                  <a:cubicBezTo>
                    <a:pt x="96" y="113"/>
                    <a:pt x="77" y="62"/>
                    <a:pt x="37" y="37"/>
                  </a:cubicBezTo>
                  <a:cubicBezTo>
                    <a:pt x="37" y="37"/>
                    <a:pt x="77" y="45"/>
                    <a:pt x="102" y="109"/>
                  </a:cubicBezTo>
                  <a:cubicBezTo>
                    <a:pt x="102" y="109"/>
                    <a:pt x="158" y="33"/>
                    <a:pt x="0" y="0"/>
                  </a:cubicBezTo>
                  <a:cubicBezTo>
                    <a:pt x="0" y="0"/>
                    <a:pt x="15" y="166"/>
                    <a:pt x="89" y="119"/>
                  </a:cubicBezTo>
                  <a:cubicBezTo>
                    <a:pt x="92" y="127"/>
                    <a:pt x="92" y="127"/>
                    <a:pt x="92" y="127"/>
                  </a:cubicBezTo>
                  <a:cubicBezTo>
                    <a:pt x="95" y="138"/>
                    <a:pt x="98" y="166"/>
                    <a:pt x="98" y="195"/>
                  </a:cubicBezTo>
                  <a:cubicBezTo>
                    <a:pt x="90" y="189"/>
                    <a:pt x="63" y="172"/>
                    <a:pt x="40" y="169"/>
                  </a:cubicBezTo>
                  <a:cubicBezTo>
                    <a:pt x="40" y="169"/>
                    <a:pt x="59" y="163"/>
                    <a:pt x="85" y="183"/>
                  </a:cubicBezTo>
                  <a:cubicBezTo>
                    <a:pt x="85" y="183"/>
                    <a:pt x="90" y="138"/>
                    <a:pt x="15" y="163"/>
                  </a:cubicBezTo>
                  <a:cubicBezTo>
                    <a:pt x="15" y="163"/>
                    <a:pt x="59" y="224"/>
                    <a:pt x="79" y="187"/>
                  </a:cubicBezTo>
                  <a:cubicBezTo>
                    <a:pt x="98" y="203"/>
                    <a:pt x="98" y="203"/>
                    <a:pt x="98" y="203"/>
                  </a:cubicBezTo>
                  <a:cubicBezTo>
                    <a:pt x="98" y="214"/>
                    <a:pt x="98" y="226"/>
                    <a:pt x="97" y="236"/>
                  </a:cubicBezTo>
                  <a:cubicBezTo>
                    <a:pt x="99" y="236"/>
                    <a:pt x="101" y="237"/>
                    <a:pt x="103" y="238"/>
                  </a:cubicBezTo>
                  <a:cubicBezTo>
                    <a:pt x="106" y="236"/>
                    <a:pt x="109" y="236"/>
                    <a:pt x="113" y="235"/>
                  </a:cubicBezTo>
                  <a:cubicBezTo>
                    <a:pt x="113" y="225"/>
                    <a:pt x="112" y="199"/>
                    <a:pt x="107" y="168"/>
                  </a:cubicBezTo>
                  <a:cubicBezTo>
                    <a:pt x="139" y="127"/>
                    <a:pt x="139" y="127"/>
                    <a:pt x="139" y="127"/>
                  </a:cubicBezTo>
                  <a:cubicBezTo>
                    <a:pt x="180" y="173"/>
                    <a:pt x="221" y="69"/>
                    <a:pt x="221" y="69"/>
                  </a:cubicBezTo>
                  <a:cubicBezTo>
                    <a:pt x="106" y="61"/>
                    <a:pt x="127" y="126"/>
                    <a:pt x="127" y="1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grpSp>
      <p:cxnSp>
        <p:nvCxnSpPr>
          <p:cNvPr id="18" name="Straight Connector 17"/>
          <p:cNvCxnSpPr/>
          <p:nvPr/>
        </p:nvCxnSpPr>
        <p:spPr>
          <a:xfrm>
            <a:off x="8497942" y="2960103"/>
            <a:ext cx="0" cy="2227296"/>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8719076" y="2839907"/>
            <a:ext cx="2570787" cy="1268232"/>
          </a:xfrm>
          <a:prstGeom prst="rect">
            <a:avLst/>
          </a:prstGeom>
        </p:spPr>
        <p:txBody>
          <a:bodyPr wrap="square" lIns="0" tIns="0" rIns="0" bIns="0">
            <a:spAutoFit/>
          </a:bodyPr>
          <a:lstStyle/>
          <a:p>
            <a:pPr>
              <a:lnSpc>
                <a:spcPct val="85000"/>
              </a:lnSpc>
            </a:pPr>
            <a:r>
              <a:rPr lang="id-ID" sz="4000"/>
              <a:t>Overview</a:t>
            </a:r>
            <a:endParaRPr lang="en-US" sz="4000" dirty="0"/>
          </a:p>
          <a:p>
            <a:pPr>
              <a:lnSpc>
                <a:spcPct val="110000"/>
              </a:lnSpc>
            </a:pPr>
            <a:r>
              <a:rPr lang="en-US" sz="1400" dirty="0"/>
              <a:t>Is probably not at all accurate for many types of technology, but you can change to suit</a:t>
            </a:r>
          </a:p>
        </p:txBody>
      </p:sp>
      <p:cxnSp>
        <p:nvCxnSpPr>
          <p:cNvPr id="20" name="Straight Connector 19"/>
          <p:cNvCxnSpPr/>
          <p:nvPr/>
        </p:nvCxnSpPr>
        <p:spPr>
          <a:xfrm>
            <a:off x="8719076" y="4108139"/>
            <a:ext cx="2570787"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8677022" y="4152995"/>
            <a:ext cx="2876665" cy="1384995"/>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the </a:t>
            </a:r>
            <a:r>
              <a:rPr lang="en-US" sz="1400" dirty="0" err="1">
                <a:ea typeface="Open Sans Light" panose="020B0306030504020204" pitchFamily="34" charset="0"/>
                <a:cs typeface="Open Sans Light" panose="020B0306030504020204" pitchFamily="34" charset="0"/>
              </a:rPr>
              <a:t>1500s</a:t>
            </a:r>
            <a:r>
              <a:rPr lang="en-US" sz="1400" dirty="0">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a:ea typeface="Open Sans Light" panose="020B0306030504020204" pitchFamily="34" charset="0"/>
                <a:cs typeface="Open Sans Light" panose="020B0306030504020204" pitchFamily="34" charset="0"/>
              </a:rPr>
              <a:t>. </a:t>
            </a:r>
            <a:endParaRPr lang="en-US" sz="1400" dirty="0">
              <a:ea typeface="Open Sans Light" panose="020B0306030504020204" pitchFamily="34" charset="0"/>
              <a:cs typeface="Open Sans Light" panose="020B0306030504020204" pitchFamily="34" charset="0"/>
            </a:endParaRPr>
          </a:p>
        </p:txBody>
      </p:sp>
      <p:sp>
        <p:nvSpPr>
          <p:cNvPr id="111" name="Round Same Side Corner Rectangle 110"/>
          <p:cNvSpPr/>
          <p:nvPr/>
        </p:nvSpPr>
        <p:spPr>
          <a:xfrm rot="5400000">
            <a:off x="1030533" y="2618718"/>
            <a:ext cx="557198" cy="2112495"/>
          </a:xfrm>
          <a:prstGeom prst="round2SameRect">
            <a:avLst>
              <a:gd name="adj1" fmla="val 50000"/>
              <a:gd name="adj2" fmla="val 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2" name="Round Same Side Corner Rectangle 111"/>
          <p:cNvSpPr/>
          <p:nvPr/>
        </p:nvSpPr>
        <p:spPr>
          <a:xfrm rot="5400000">
            <a:off x="1247738" y="2957006"/>
            <a:ext cx="557198" cy="2546906"/>
          </a:xfrm>
          <a:prstGeom prst="round2SameRect">
            <a:avLst>
              <a:gd name="adj1" fmla="val 50000"/>
              <a:gd name="adj2" fmla="val 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3" name="Round Same Side Corner Rectangle 112"/>
          <p:cNvSpPr/>
          <p:nvPr/>
        </p:nvSpPr>
        <p:spPr>
          <a:xfrm rot="5400000">
            <a:off x="883209" y="3877029"/>
            <a:ext cx="557198" cy="1817851"/>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4" name="Round Same Side Corner Rectangle 113"/>
          <p:cNvSpPr/>
          <p:nvPr/>
        </p:nvSpPr>
        <p:spPr>
          <a:xfrm rot="5400000">
            <a:off x="1618252" y="1474537"/>
            <a:ext cx="543953" cy="3274692"/>
          </a:xfrm>
          <a:prstGeom prst="round2SameRect">
            <a:avLst>
              <a:gd name="adj1" fmla="val 40347"/>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5" name="Freeform 114"/>
          <p:cNvSpPr/>
          <p:nvPr/>
        </p:nvSpPr>
        <p:spPr>
          <a:xfrm flipH="1">
            <a:off x="-28800" y="2959696"/>
            <a:ext cx="289870" cy="990975"/>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116" name="Freeform 115"/>
          <p:cNvSpPr/>
          <p:nvPr/>
        </p:nvSpPr>
        <p:spPr>
          <a:xfrm flipH="1">
            <a:off x="-28800" y="1938111"/>
            <a:ext cx="289601" cy="1448882"/>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117" name="Freeform 116"/>
          <p:cNvSpPr/>
          <p:nvPr/>
        </p:nvSpPr>
        <p:spPr>
          <a:xfrm rot="10800000">
            <a:off x="-28801" y="3950238"/>
            <a:ext cx="289870" cy="990975"/>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8" name="Freeform 117"/>
          <p:cNvSpPr/>
          <p:nvPr/>
        </p:nvSpPr>
        <p:spPr>
          <a:xfrm rot="10800000">
            <a:off x="-28800" y="4513915"/>
            <a:ext cx="289601" cy="1448882"/>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9" name="TextBox 118"/>
          <p:cNvSpPr txBox="1"/>
          <p:nvPr/>
        </p:nvSpPr>
        <p:spPr>
          <a:xfrm>
            <a:off x="333824" y="4602140"/>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120" name="TextBox 119"/>
          <p:cNvSpPr txBox="1"/>
          <p:nvPr/>
        </p:nvSpPr>
        <p:spPr>
          <a:xfrm>
            <a:off x="542750" y="4045873"/>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121" name="TextBox 120"/>
          <p:cNvSpPr txBox="1"/>
          <p:nvPr/>
        </p:nvSpPr>
        <p:spPr>
          <a:xfrm>
            <a:off x="457509" y="3488674"/>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
        <p:nvSpPr>
          <p:cNvPr id="122" name="TextBox 121"/>
          <p:cNvSpPr txBox="1"/>
          <p:nvPr/>
        </p:nvSpPr>
        <p:spPr>
          <a:xfrm>
            <a:off x="506738" y="2959696"/>
            <a:ext cx="1556680" cy="369332"/>
          </a:xfrm>
          <a:prstGeom prst="rect">
            <a:avLst/>
          </a:prstGeom>
          <a:noFill/>
        </p:spPr>
        <p:txBody>
          <a:bodyPr wrap="square" rtlCol="0">
            <a:spAutoFit/>
          </a:bodyPr>
          <a:lstStyle/>
          <a:p>
            <a:r>
              <a:rPr lang="id-ID">
                <a:solidFill>
                  <a:schemeClr val="bg1"/>
                </a:solidFill>
              </a:rPr>
              <a:t>Text sample</a:t>
            </a:r>
            <a:endParaRPr lang="id-ID" dirty="0">
              <a:solidFill>
                <a:schemeClr val="bg1"/>
              </a:solidFill>
            </a:endParaRPr>
          </a:p>
        </p:txBody>
      </p:sp>
    </p:spTree>
    <p:extLst>
      <p:ext uri="{BB962C8B-B14F-4D97-AF65-F5344CB8AC3E}">
        <p14:creationId xmlns:p14="http://schemas.microsoft.com/office/powerpoint/2010/main" val="3172055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37" presetClass="entr" presetSubtype="0" fill="hold" nodeType="withEffect">
                                  <p:stCondLst>
                                    <p:cond delay="200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900" decel="100000" fill="hold"/>
                                        <p:tgtEl>
                                          <p:spTgt spid="5"/>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31" presetID="37" presetClass="entr" presetSubtype="0" fill="hold" nodeType="withEffect">
                                  <p:stCondLst>
                                    <p:cond delay="20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900" decel="100000" fill="hold"/>
                                        <p:tgtEl>
                                          <p:spTgt spid="8"/>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par>
                                <p:cTn id="37" presetID="37" presetClass="entr" presetSubtype="0" fill="hold" nodeType="withEffect">
                                  <p:stCondLst>
                                    <p:cond delay="200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900" decel="100000" fill="hold"/>
                                        <p:tgtEl>
                                          <p:spTgt spid="14"/>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wipe(up)">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5" name="Group 44"/>
          <p:cNvGrpSpPr/>
          <p:nvPr/>
        </p:nvGrpSpPr>
        <p:grpSpPr>
          <a:xfrm>
            <a:off x="1805130" y="3200785"/>
            <a:ext cx="8232118" cy="1246062"/>
            <a:chOff x="1240581" y="2689797"/>
            <a:chExt cx="8232118" cy="1246062"/>
          </a:xfrm>
        </p:grpSpPr>
        <p:cxnSp>
          <p:nvCxnSpPr>
            <p:cNvPr id="5" name="Straight Connector 4"/>
            <p:cNvCxnSpPr/>
            <p:nvPr/>
          </p:nvCxnSpPr>
          <p:spPr>
            <a:xfrm flipV="1">
              <a:off x="1330581" y="2944908"/>
              <a:ext cx="962143" cy="328875"/>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2286000" y="2944906"/>
              <a:ext cx="887506" cy="92784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3173506" y="3160059"/>
              <a:ext cx="712694" cy="712694"/>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872753" y="3173506"/>
              <a:ext cx="900953" cy="34290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V="1">
              <a:off x="4744820" y="2743200"/>
              <a:ext cx="1049479" cy="772056"/>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5761976" y="2742050"/>
              <a:ext cx="841018" cy="54681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6562653" y="2726966"/>
              <a:ext cx="956301" cy="564714"/>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492345" y="2726966"/>
              <a:ext cx="454867" cy="44654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7947212" y="2927221"/>
              <a:ext cx="1435487" cy="232838"/>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2196000" y="2890534"/>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3083506" y="3755859"/>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3774038" y="3115589"/>
              <a:ext cx="180000" cy="18000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a:spLocks noChangeAspect="1"/>
            </p:cNvSpPr>
            <p:nvPr/>
          </p:nvSpPr>
          <p:spPr>
            <a:xfrm>
              <a:off x="4663535" y="3375597"/>
              <a:ext cx="180000" cy="180000"/>
            </a:xfrm>
            <a:prstGeom prst="ellipse">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5673302" y="2689797"/>
              <a:ext cx="180000" cy="180000"/>
            </a:xfrm>
            <a:prstGeom prst="ellipse">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6486562" y="3173506"/>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7411264" y="2689797"/>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7848293" y="3049213"/>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9292699" y="2838057"/>
              <a:ext cx="180000" cy="18000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240581" y="3190027"/>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47" name="Straight Connector 46"/>
          <p:cNvCxnSpPr/>
          <p:nvPr/>
        </p:nvCxnSpPr>
        <p:spPr>
          <a:xfrm flipV="1">
            <a:off x="2857273" y="2770094"/>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3672480" y="4589929"/>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4423855" y="3060297"/>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5338255" y="4205375"/>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V="1">
            <a:off x="7127202" y="4026244"/>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326525" y="2577353"/>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V="1">
            <a:off x="8074798" y="2617694"/>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8511761" y="3864494"/>
            <a:ext cx="0" cy="482944"/>
          </a:xfrm>
          <a:prstGeom prst="line">
            <a:avLst/>
          </a:prstGeom>
          <a:ln>
            <a:solidFill>
              <a:schemeClr val="tx2">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2028974" y="1861233"/>
            <a:ext cx="1656597" cy="908860"/>
            <a:chOff x="7425267" y="1951137"/>
            <a:chExt cx="1656597" cy="908860"/>
          </a:xfrm>
        </p:grpSpPr>
        <p:sp>
          <p:nvSpPr>
            <p:cNvPr id="55"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6" name="TextBox 55"/>
            <p:cNvSpPr txBox="1"/>
            <p:nvPr/>
          </p:nvSpPr>
          <p:spPr>
            <a:xfrm>
              <a:off x="7688651" y="1951137"/>
              <a:ext cx="1191352" cy="369332"/>
            </a:xfrm>
            <a:prstGeom prst="rect">
              <a:avLst/>
            </a:prstGeom>
            <a:noFill/>
          </p:spPr>
          <p:txBody>
            <a:bodyPr wrap="none" rtlCol="0">
              <a:spAutoFit/>
            </a:bodyPr>
            <a:lstStyle/>
            <a:p>
              <a:pPr algn="ctr"/>
              <a:r>
                <a:rPr lang="id-ID">
                  <a:solidFill>
                    <a:schemeClr val="tx2"/>
                  </a:solidFill>
                </a:rPr>
                <a:t>Technology</a:t>
              </a:r>
              <a:endParaRPr lang="id-ID" dirty="0">
                <a:solidFill>
                  <a:schemeClr val="tx2"/>
                </a:solidFill>
              </a:endParaRPr>
            </a:p>
          </p:txBody>
        </p:sp>
      </p:grpSp>
      <p:grpSp>
        <p:nvGrpSpPr>
          <p:cNvPr id="61" name="Group 60"/>
          <p:cNvGrpSpPr/>
          <p:nvPr/>
        </p:nvGrpSpPr>
        <p:grpSpPr>
          <a:xfrm>
            <a:off x="3685571" y="2202651"/>
            <a:ext cx="1656597" cy="908860"/>
            <a:chOff x="7425267" y="1951137"/>
            <a:chExt cx="1656597" cy="908860"/>
          </a:xfrm>
        </p:grpSpPr>
        <p:sp>
          <p:nvSpPr>
            <p:cNvPr id="62"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3" name="TextBox 62"/>
            <p:cNvSpPr txBox="1"/>
            <p:nvPr/>
          </p:nvSpPr>
          <p:spPr>
            <a:xfrm>
              <a:off x="7800061" y="1951137"/>
              <a:ext cx="968535" cy="369332"/>
            </a:xfrm>
            <a:prstGeom prst="rect">
              <a:avLst/>
            </a:prstGeom>
            <a:noFill/>
          </p:spPr>
          <p:txBody>
            <a:bodyPr wrap="none" rtlCol="0">
              <a:spAutoFit/>
            </a:bodyPr>
            <a:lstStyle/>
            <a:p>
              <a:pPr algn="ctr"/>
              <a:r>
                <a:rPr lang="id-ID">
                  <a:solidFill>
                    <a:schemeClr val="tx2"/>
                  </a:solidFill>
                </a:rPr>
                <a:t>Financial</a:t>
              </a:r>
              <a:endParaRPr lang="id-ID" dirty="0">
                <a:solidFill>
                  <a:schemeClr val="tx2"/>
                </a:solidFill>
              </a:endParaRPr>
            </a:p>
          </p:txBody>
        </p:sp>
      </p:grpSp>
      <p:grpSp>
        <p:nvGrpSpPr>
          <p:cNvPr id="64" name="Group 63"/>
          <p:cNvGrpSpPr/>
          <p:nvPr/>
        </p:nvGrpSpPr>
        <p:grpSpPr>
          <a:xfrm>
            <a:off x="2856357" y="5072646"/>
            <a:ext cx="1656597" cy="908860"/>
            <a:chOff x="7425267" y="1951137"/>
            <a:chExt cx="1656597" cy="908860"/>
          </a:xfrm>
        </p:grpSpPr>
        <p:sp>
          <p:nvSpPr>
            <p:cNvPr id="65"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6" name="TextBox 65"/>
            <p:cNvSpPr txBox="1"/>
            <p:nvPr/>
          </p:nvSpPr>
          <p:spPr>
            <a:xfrm>
              <a:off x="7850557" y="1951137"/>
              <a:ext cx="867545" cy="369332"/>
            </a:xfrm>
            <a:prstGeom prst="rect">
              <a:avLst/>
            </a:prstGeom>
            <a:noFill/>
          </p:spPr>
          <p:txBody>
            <a:bodyPr wrap="none" rtlCol="0">
              <a:spAutoFit/>
            </a:bodyPr>
            <a:lstStyle/>
            <a:p>
              <a:pPr algn="ctr"/>
              <a:r>
                <a:rPr lang="id-ID">
                  <a:solidFill>
                    <a:schemeClr val="tx2"/>
                  </a:solidFill>
                </a:rPr>
                <a:t>Delivery</a:t>
              </a:r>
              <a:endParaRPr lang="id-ID" dirty="0">
                <a:solidFill>
                  <a:schemeClr val="tx2"/>
                </a:solidFill>
              </a:endParaRPr>
            </a:p>
          </p:txBody>
        </p:sp>
      </p:grpSp>
      <p:grpSp>
        <p:nvGrpSpPr>
          <p:cNvPr id="67" name="Group 66"/>
          <p:cNvGrpSpPr/>
          <p:nvPr/>
        </p:nvGrpSpPr>
        <p:grpSpPr>
          <a:xfrm>
            <a:off x="5539223" y="1665680"/>
            <a:ext cx="1656597" cy="908860"/>
            <a:chOff x="7425267" y="1951137"/>
            <a:chExt cx="1656597" cy="908860"/>
          </a:xfrm>
        </p:grpSpPr>
        <p:sp>
          <p:nvSpPr>
            <p:cNvPr id="68"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9" name="TextBox 68"/>
            <p:cNvSpPr txBox="1"/>
            <p:nvPr/>
          </p:nvSpPr>
          <p:spPr>
            <a:xfrm>
              <a:off x="7698270" y="1951137"/>
              <a:ext cx="1172117" cy="369332"/>
            </a:xfrm>
            <a:prstGeom prst="rect">
              <a:avLst/>
            </a:prstGeom>
            <a:noFill/>
          </p:spPr>
          <p:txBody>
            <a:bodyPr wrap="none" rtlCol="0">
              <a:spAutoFit/>
            </a:bodyPr>
            <a:lstStyle/>
            <a:p>
              <a:pPr algn="ctr"/>
              <a:r>
                <a:rPr lang="id-ID">
                  <a:solidFill>
                    <a:schemeClr val="tx2"/>
                  </a:solidFill>
                </a:rPr>
                <a:t>Infographic</a:t>
              </a:r>
              <a:endParaRPr lang="id-ID" dirty="0">
                <a:solidFill>
                  <a:schemeClr val="tx2"/>
                </a:solidFill>
              </a:endParaRPr>
            </a:p>
          </p:txBody>
        </p:sp>
      </p:grpSp>
      <p:grpSp>
        <p:nvGrpSpPr>
          <p:cNvPr id="70" name="Group 69"/>
          <p:cNvGrpSpPr/>
          <p:nvPr/>
        </p:nvGrpSpPr>
        <p:grpSpPr>
          <a:xfrm>
            <a:off x="4642185" y="4909282"/>
            <a:ext cx="1656597" cy="908860"/>
            <a:chOff x="7425267" y="1951137"/>
            <a:chExt cx="1656597" cy="908860"/>
          </a:xfrm>
        </p:grpSpPr>
        <p:sp>
          <p:nvSpPr>
            <p:cNvPr id="71"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2" name="TextBox 71"/>
            <p:cNvSpPr txBox="1"/>
            <p:nvPr/>
          </p:nvSpPr>
          <p:spPr>
            <a:xfrm>
              <a:off x="7621327" y="1951137"/>
              <a:ext cx="1326005" cy="369332"/>
            </a:xfrm>
            <a:prstGeom prst="rect">
              <a:avLst/>
            </a:prstGeom>
            <a:noFill/>
          </p:spPr>
          <p:txBody>
            <a:bodyPr wrap="none" rtlCol="0">
              <a:spAutoFit/>
            </a:bodyPr>
            <a:lstStyle/>
            <a:p>
              <a:pPr algn="ctr"/>
              <a:r>
                <a:rPr lang="id-ID">
                  <a:solidFill>
                    <a:schemeClr val="tx2"/>
                  </a:solidFill>
                </a:rPr>
                <a:t>Management</a:t>
              </a:r>
              <a:endParaRPr lang="id-ID" dirty="0">
                <a:solidFill>
                  <a:schemeClr val="tx2"/>
                </a:solidFill>
              </a:endParaRPr>
            </a:p>
          </p:txBody>
        </p:sp>
      </p:grpSp>
      <p:grpSp>
        <p:nvGrpSpPr>
          <p:cNvPr id="73" name="Group 72"/>
          <p:cNvGrpSpPr/>
          <p:nvPr/>
        </p:nvGrpSpPr>
        <p:grpSpPr>
          <a:xfrm>
            <a:off x="7272293" y="1727957"/>
            <a:ext cx="1656597" cy="908860"/>
            <a:chOff x="7425267" y="1951137"/>
            <a:chExt cx="1656597" cy="908860"/>
          </a:xfrm>
        </p:grpSpPr>
        <p:sp>
          <p:nvSpPr>
            <p:cNvPr id="74"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5" name="TextBox 74"/>
            <p:cNvSpPr txBox="1"/>
            <p:nvPr/>
          </p:nvSpPr>
          <p:spPr>
            <a:xfrm>
              <a:off x="7695865" y="1951137"/>
              <a:ext cx="1176925" cy="369332"/>
            </a:xfrm>
            <a:prstGeom prst="rect">
              <a:avLst/>
            </a:prstGeom>
            <a:noFill/>
          </p:spPr>
          <p:txBody>
            <a:bodyPr wrap="none" rtlCol="0">
              <a:spAutoFit/>
            </a:bodyPr>
            <a:lstStyle/>
            <a:p>
              <a:pPr algn="ctr"/>
              <a:r>
                <a:rPr lang="id-ID">
                  <a:solidFill>
                    <a:schemeClr val="tx2"/>
                  </a:solidFill>
                </a:rPr>
                <a:t>Networking</a:t>
              </a:r>
              <a:endParaRPr lang="id-ID" dirty="0">
                <a:solidFill>
                  <a:schemeClr val="tx2"/>
                </a:solidFill>
              </a:endParaRPr>
            </a:p>
          </p:txBody>
        </p:sp>
      </p:grpSp>
      <p:grpSp>
        <p:nvGrpSpPr>
          <p:cNvPr id="76" name="Group 75"/>
          <p:cNvGrpSpPr/>
          <p:nvPr/>
        </p:nvGrpSpPr>
        <p:grpSpPr>
          <a:xfrm>
            <a:off x="6390251" y="4692405"/>
            <a:ext cx="1656597" cy="908860"/>
            <a:chOff x="7425267" y="1951137"/>
            <a:chExt cx="1656597" cy="908860"/>
          </a:xfrm>
        </p:grpSpPr>
        <p:sp>
          <p:nvSpPr>
            <p:cNvPr id="77"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8" name="TextBox 77"/>
            <p:cNvSpPr txBox="1"/>
            <p:nvPr/>
          </p:nvSpPr>
          <p:spPr>
            <a:xfrm>
              <a:off x="7687851" y="1951137"/>
              <a:ext cx="1192955" cy="369332"/>
            </a:xfrm>
            <a:prstGeom prst="rect">
              <a:avLst/>
            </a:prstGeom>
            <a:noFill/>
          </p:spPr>
          <p:txBody>
            <a:bodyPr wrap="none" rtlCol="0">
              <a:spAutoFit/>
            </a:bodyPr>
            <a:lstStyle/>
            <a:p>
              <a:pPr algn="ctr"/>
              <a:r>
                <a:rPr lang="id-ID">
                  <a:solidFill>
                    <a:schemeClr val="tx2"/>
                  </a:solidFill>
                </a:rPr>
                <a:t>Negotiation</a:t>
              </a:r>
              <a:endParaRPr lang="id-ID" dirty="0">
                <a:solidFill>
                  <a:schemeClr val="tx2"/>
                </a:solidFill>
              </a:endParaRPr>
            </a:p>
          </p:txBody>
        </p:sp>
      </p:grpSp>
      <p:grpSp>
        <p:nvGrpSpPr>
          <p:cNvPr id="79" name="Group 78"/>
          <p:cNvGrpSpPr/>
          <p:nvPr/>
        </p:nvGrpSpPr>
        <p:grpSpPr>
          <a:xfrm>
            <a:off x="7754655" y="4370760"/>
            <a:ext cx="1656597" cy="908860"/>
            <a:chOff x="7425267" y="1951137"/>
            <a:chExt cx="1656597" cy="908860"/>
          </a:xfrm>
        </p:grpSpPr>
        <p:sp>
          <p:nvSpPr>
            <p:cNvPr id="80"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81" name="TextBox 80"/>
            <p:cNvSpPr txBox="1"/>
            <p:nvPr/>
          </p:nvSpPr>
          <p:spPr>
            <a:xfrm>
              <a:off x="7640562" y="1951137"/>
              <a:ext cx="1287532" cy="369332"/>
            </a:xfrm>
            <a:prstGeom prst="rect">
              <a:avLst/>
            </a:prstGeom>
            <a:noFill/>
          </p:spPr>
          <p:txBody>
            <a:bodyPr wrap="none" rtlCol="0">
              <a:spAutoFit/>
            </a:bodyPr>
            <a:lstStyle/>
            <a:p>
              <a:pPr algn="ctr"/>
              <a:r>
                <a:rPr lang="id-ID">
                  <a:solidFill>
                    <a:schemeClr val="tx2"/>
                  </a:solidFill>
                </a:rPr>
                <a:t>Presentation</a:t>
              </a:r>
              <a:endParaRPr lang="id-ID" dirty="0">
                <a:solidFill>
                  <a:schemeClr val="tx2"/>
                </a:solidFill>
              </a:endParaRPr>
            </a:p>
          </p:txBody>
        </p:sp>
      </p:grpSp>
    </p:spTree>
    <p:extLst>
      <p:ext uri="{BB962C8B-B14F-4D97-AF65-F5344CB8AC3E}">
        <p14:creationId xmlns:p14="http://schemas.microsoft.com/office/powerpoint/2010/main" val="421773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Oval 73"/>
          <p:cNvSpPr/>
          <p:nvPr/>
        </p:nvSpPr>
        <p:spPr>
          <a:xfrm>
            <a:off x="916013" y="3319037"/>
            <a:ext cx="611587" cy="611587"/>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2481277" y="3306990"/>
            <a:ext cx="611587" cy="6115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4155721" y="3308382"/>
            <a:ext cx="611587" cy="611587"/>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Oval 82"/>
          <p:cNvSpPr/>
          <p:nvPr/>
        </p:nvSpPr>
        <p:spPr>
          <a:xfrm>
            <a:off x="5757266" y="3334289"/>
            <a:ext cx="611587" cy="611587"/>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7322530" y="3306990"/>
            <a:ext cx="611587" cy="611587"/>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itle 1"/>
          <p:cNvSpPr>
            <a:spLocks noGrp="1"/>
          </p:cNvSpPr>
          <p:nvPr>
            <p:ph type="title"/>
          </p:nvPr>
        </p:nvSpPr>
        <p:spPr/>
        <p:txBody>
          <a:bodyPr/>
          <a:lstStyle/>
          <a:p>
            <a:r>
              <a:rPr lang="id-ID"/>
              <a:t>Startup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5" name="Freeform 58"/>
          <p:cNvSpPr>
            <a:spLocks/>
          </p:cNvSpPr>
          <p:nvPr/>
        </p:nvSpPr>
        <p:spPr bwMode="auto">
          <a:xfrm rot="5400000">
            <a:off x="4260116" y="2958552"/>
            <a:ext cx="1710221" cy="498031"/>
          </a:xfrm>
          <a:custGeom>
            <a:avLst/>
            <a:gdLst>
              <a:gd name="T0" fmla="*/ 1274 w 1274"/>
              <a:gd name="T1" fmla="*/ 184 h 371"/>
              <a:gd name="T2" fmla="*/ 637 w 1274"/>
              <a:gd name="T3" fmla="*/ 0 h 371"/>
              <a:gd name="T4" fmla="*/ 0 w 1274"/>
              <a:gd name="T5" fmla="*/ 184 h 371"/>
              <a:gd name="T6" fmla="*/ 637 w 1274"/>
              <a:gd name="T7" fmla="*/ 371 h 371"/>
              <a:gd name="T8" fmla="*/ 1274 w 1274"/>
              <a:gd name="T9" fmla="*/ 184 h 371"/>
            </a:gdLst>
            <a:ahLst/>
            <a:cxnLst>
              <a:cxn ang="0">
                <a:pos x="T0" y="T1"/>
              </a:cxn>
              <a:cxn ang="0">
                <a:pos x="T2" y="T3"/>
              </a:cxn>
              <a:cxn ang="0">
                <a:pos x="T4" y="T5"/>
              </a:cxn>
              <a:cxn ang="0">
                <a:pos x="T6" y="T7"/>
              </a:cxn>
              <a:cxn ang="0">
                <a:pos x="T8" y="T9"/>
              </a:cxn>
            </a:cxnLst>
            <a:rect l="0" t="0" r="r" b="b"/>
            <a:pathLst>
              <a:path w="1274" h="371">
                <a:moveTo>
                  <a:pt x="1274" y="184"/>
                </a:moveTo>
                <a:lnTo>
                  <a:pt x="637" y="0"/>
                </a:lnTo>
                <a:lnTo>
                  <a:pt x="0" y="184"/>
                </a:lnTo>
                <a:lnTo>
                  <a:pt x="637" y="371"/>
                </a:lnTo>
                <a:lnTo>
                  <a:pt x="127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9"/>
          <p:cNvSpPr>
            <a:spLocks/>
          </p:cNvSpPr>
          <p:nvPr/>
        </p:nvSpPr>
        <p:spPr bwMode="auto">
          <a:xfrm rot="5400000">
            <a:off x="4260116" y="2958552"/>
            <a:ext cx="1710221" cy="498031"/>
          </a:xfrm>
          <a:custGeom>
            <a:avLst/>
            <a:gdLst>
              <a:gd name="T0" fmla="*/ 1274 w 1274"/>
              <a:gd name="T1" fmla="*/ 184 h 371"/>
              <a:gd name="T2" fmla="*/ 637 w 1274"/>
              <a:gd name="T3" fmla="*/ 0 h 371"/>
              <a:gd name="T4" fmla="*/ 0 w 1274"/>
              <a:gd name="T5" fmla="*/ 184 h 371"/>
              <a:gd name="T6" fmla="*/ 637 w 1274"/>
              <a:gd name="T7" fmla="*/ 371 h 371"/>
              <a:gd name="T8" fmla="*/ 1274 w 1274"/>
              <a:gd name="T9" fmla="*/ 184 h 371"/>
            </a:gdLst>
            <a:ahLst/>
            <a:cxnLst>
              <a:cxn ang="0">
                <a:pos x="T0" y="T1"/>
              </a:cxn>
              <a:cxn ang="0">
                <a:pos x="T2" y="T3"/>
              </a:cxn>
              <a:cxn ang="0">
                <a:pos x="T4" y="T5"/>
              </a:cxn>
              <a:cxn ang="0">
                <a:pos x="T6" y="T7"/>
              </a:cxn>
              <a:cxn ang="0">
                <a:pos x="T8" y="T9"/>
              </a:cxn>
            </a:cxnLst>
            <a:rect l="0" t="0" r="r" b="b"/>
            <a:pathLst>
              <a:path w="1274" h="371">
                <a:moveTo>
                  <a:pt x="1274" y="184"/>
                </a:moveTo>
                <a:lnTo>
                  <a:pt x="637" y="0"/>
                </a:lnTo>
                <a:lnTo>
                  <a:pt x="0" y="184"/>
                </a:lnTo>
                <a:lnTo>
                  <a:pt x="637" y="371"/>
                </a:lnTo>
                <a:lnTo>
                  <a:pt x="1274"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2"/>
          <p:cNvSpPr>
            <a:spLocks/>
          </p:cNvSpPr>
          <p:nvPr/>
        </p:nvSpPr>
        <p:spPr bwMode="auto">
          <a:xfrm rot="5400000">
            <a:off x="985325" y="2956538"/>
            <a:ext cx="1710221" cy="502059"/>
          </a:xfrm>
          <a:custGeom>
            <a:avLst/>
            <a:gdLst>
              <a:gd name="T0" fmla="*/ 1274 w 1274"/>
              <a:gd name="T1" fmla="*/ 184 h 374"/>
              <a:gd name="T2" fmla="*/ 637 w 1274"/>
              <a:gd name="T3" fmla="*/ 0 h 374"/>
              <a:gd name="T4" fmla="*/ 0 w 1274"/>
              <a:gd name="T5" fmla="*/ 184 h 374"/>
              <a:gd name="T6" fmla="*/ 637 w 1274"/>
              <a:gd name="T7" fmla="*/ 374 h 374"/>
              <a:gd name="T8" fmla="*/ 1274 w 1274"/>
              <a:gd name="T9" fmla="*/ 184 h 374"/>
            </a:gdLst>
            <a:ahLst/>
            <a:cxnLst>
              <a:cxn ang="0">
                <a:pos x="T0" y="T1"/>
              </a:cxn>
              <a:cxn ang="0">
                <a:pos x="T2" y="T3"/>
              </a:cxn>
              <a:cxn ang="0">
                <a:pos x="T4" y="T5"/>
              </a:cxn>
              <a:cxn ang="0">
                <a:pos x="T6" y="T7"/>
              </a:cxn>
              <a:cxn ang="0">
                <a:pos x="T8" y="T9"/>
              </a:cxn>
            </a:cxnLst>
            <a:rect l="0" t="0" r="r" b="b"/>
            <a:pathLst>
              <a:path w="1274" h="374">
                <a:moveTo>
                  <a:pt x="1274" y="184"/>
                </a:moveTo>
                <a:lnTo>
                  <a:pt x="637" y="0"/>
                </a:lnTo>
                <a:lnTo>
                  <a:pt x="0" y="184"/>
                </a:lnTo>
                <a:lnTo>
                  <a:pt x="637" y="374"/>
                </a:lnTo>
                <a:lnTo>
                  <a:pt x="1274" y="184"/>
                </a:lnTo>
                <a:close/>
              </a:path>
            </a:pathLst>
          </a:custGeom>
          <a:solidFill>
            <a:srgbClr val="F37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3"/>
          <p:cNvSpPr>
            <a:spLocks/>
          </p:cNvSpPr>
          <p:nvPr/>
        </p:nvSpPr>
        <p:spPr bwMode="auto">
          <a:xfrm rot="5400000">
            <a:off x="985325" y="2956538"/>
            <a:ext cx="1710221" cy="502059"/>
          </a:xfrm>
          <a:custGeom>
            <a:avLst/>
            <a:gdLst>
              <a:gd name="T0" fmla="*/ 1274 w 1274"/>
              <a:gd name="T1" fmla="*/ 184 h 374"/>
              <a:gd name="T2" fmla="*/ 637 w 1274"/>
              <a:gd name="T3" fmla="*/ 0 h 374"/>
              <a:gd name="T4" fmla="*/ 0 w 1274"/>
              <a:gd name="T5" fmla="*/ 184 h 374"/>
              <a:gd name="T6" fmla="*/ 637 w 1274"/>
              <a:gd name="T7" fmla="*/ 374 h 374"/>
              <a:gd name="T8" fmla="*/ 1274 w 1274"/>
              <a:gd name="T9" fmla="*/ 184 h 374"/>
            </a:gdLst>
            <a:ahLst/>
            <a:cxnLst>
              <a:cxn ang="0">
                <a:pos x="T0" y="T1"/>
              </a:cxn>
              <a:cxn ang="0">
                <a:pos x="T2" y="T3"/>
              </a:cxn>
              <a:cxn ang="0">
                <a:pos x="T4" y="T5"/>
              </a:cxn>
              <a:cxn ang="0">
                <a:pos x="T6" y="T7"/>
              </a:cxn>
              <a:cxn ang="0">
                <a:pos x="T8" y="T9"/>
              </a:cxn>
            </a:cxnLst>
            <a:rect l="0" t="0" r="r" b="b"/>
            <a:pathLst>
              <a:path w="1274" h="374">
                <a:moveTo>
                  <a:pt x="1274" y="184"/>
                </a:moveTo>
                <a:lnTo>
                  <a:pt x="637" y="0"/>
                </a:lnTo>
                <a:lnTo>
                  <a:pt x="0" y="184"/>
                </a:lnTo>
                <a:lnTo>
                  <a:pt x="637" y="374"/>
                </a:lnTo>
                <a:lnTo>
                  <a:pt x="1274"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66"/>
          <p:cNvSpPr>
            <a:spLocks noEditPoints="1"/>
          </p:cNvSpPr>
          <p:nvPr/>
        </p:nvSpPr>
        <p:spPr bwMode="auto">
          <a:xfrm rot="5400000">
            <a:off x="5899190" y="3107558"/>
            <a:ext cx="1710221" cy="200018"/>
          </a:xfrm>
          <a:custGeom>
            <a:avLst/>
            <a:gdLst>
              <a:gd name="T0" fmla="*/ 252 w 1274"/>
              <a:gd name="T1" fmla="*/ 0 h 149"/>
              <a:gd name="T2" fmla="*/ 0 w 1274"/>
              <a:gd name="T3" fmla="*/ 74 h 149"/>
              <a:gd name="T4" fmla="*/ 252 w 1274"/>
              <a:gd name="T5" fmla="*/ 149 h 149"/>
              <a:gd name="T6" fmla="*/ 252 w 1274"/>
              <a:gd name="T7" fmla="*/ 0 h 149"/>
              <a:gd name="T8" fmla="*/ 1022 w 1274"/>
              <a:gd name="T9" fmla="*/ 0 h 149"/>
              <a:gd name="T10" fmla="*/ 1022 w 1274"/>
              <a:gd name="T11" fmla="*/ 149 h 149"/>
              <a:gd name="T12" fmla="*/ 1274 w 1274"/>
              <a:gd name="T13" fmla="*/ 74 h 149"/>
              <a:gd name="T14" fmla="*/ 1022 w 127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49">
                <a:moveTo>
                  <a:pt x="252" y="0"/>
                </a:moveTo>
                <a:lnTo>
                  <a:pt x="0" y="74"/>
                </a:lnTo>
                <a:lnTo>
                  <a:pt x="252" y="149"/>
                </a:lnTo>
                <a:lnTo>
                  <a:pt x="252" y="0"/>
                </a:lnTo>
                <a:close/>
                <a:moveTo>
                  <a:pt x="1022" y="0"/>
                </a:moveTo>
                <a:lnTo>
                  <a:pt x="1022" y="149"/>
                </a:lnTo>
                <a:lnTo>
                  <a:pt x="1274" y="74"/>
                </a:lnTo>
                <a:lnTo>
                  <a:pt x="1022"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7"/>
          <p:cNvSpPr>
            <a:spLocks noEditPoints="1"/>
          </p:cNvSpPr>
          <p:nvPr/>
        </p:nvSpPr>
        <p:spPr bwMode="auto">
          <a:xfrm rot="5400000">
            <a:off x="5899190" y="3107558"/>
            <a:ext cx="1710221" cy="200018"/>
          </a:xfrm>
          <a:custGeom>
            <a:avLst/>
            <a:gdLst>
              <a:gd name="T0" fmla="*/ 252 w 1274"/>
              <a:gd name="T1" fmla="*/ 0 h 149"/>
              <a:gd name="T2" fmla="*/ 0 w 1274"/>
              <a:gd name="T3" fmla="*/ 74 h 149"/>
              <a:gd name="T4" fmla="*/ 252 w 1274"/>
              <a:gd name="T5" fmla="*/ 149 h 149"/>
              <a:gd name="T6" fmla="*/ 252 w 1274"/>
              <a:gd name="T7" fmla="*/ 0 h 149"/>
              <a:gd name="T8" fmla="*/ 1022 w 1274"/>
              <a:gd name="T9" fmla="*/ 0 h 149"/>
              <a:gd name="T10" fmla="*/ 1022 w 1274"/>
              <a:gd name="T11" fmla="*/ 149 h 149"/>
              <a:gd name="T12" fmla="*/ 1274 w 1274"/>
              <a:gd name="T13" fmla="*/ 74 h 149"/>
              <a:gd name="T14" fmla="*/ 1022 w 127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49">
                <a:moveTo>
                  <a:pt x="252" y="0"/>
                </a:moveTo>
                <a:lnTo>
                  <a:pt x="0" y="74"/>
                </a:lnTo>
                <a:lnTo>
                  <a:pt x="252" y="149"/>
                </a:lnTo>
                <a:lnTo>
                  <a:pt x="252" y="0"/>
                </a:lnTo>
                <a:moveTo>
                  <a:pt x="1022" y="0"/>
                </a:moveTo>
                <a:lnTo>
                  <a:pt x="1022" y="149"/>
                </a:lnTo>
                <a:lnTo>
                  <a:pt x="1274" y="74"/>
                </a:lnTo>
                <a:lnTo>
                  <a:pt x="10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9"/>
          <p:cNvSpPr>
            <a:spLocks noEditPoints="1"/>
          </p:cNvSpPr>
          <p:nvPr/>
        </p:nvSpPr>
        <p:spPr bwMode="auto">
          <a:xfrm rot="5400000">
            <a:off x="4262130" y="3109572"/>
            <a:ext cx="1710221" cy="195991"/>
          </a:xfrm>
          <a:custGeom>
            <a:avLst/>
            <a:gdLst>
              <a:gd name="T0" fmla="*/ 252 w 1274"/>
              <a:gd name="T1" fmla="*/ 0 h 146"/>
              <a:gd name="T2" fmla="*/ 0 w 1274"/>
              <a:gd name="T3" fmla="*/ 73 h 146"/>
              <a:gd name="T4" fmla="*/ 252 w 1274"/>
              <a:gd name="T5" fmla="*/ 146 h 146"/>
              <a:gd name="T6" fmla="*/ 252 w 1274"/>
              <a:gd name="T7" fmla="*/ 0 h 146"/>
              <a:gd name="T8" fmla="*/ 1022 w 1274"/>
              <a:gd name="T9" fmla="*/ 0 h 146"/>
              <a:gd name="T10" fmla="*/ 1022 w 1274"/>
              <a:gd name="T11" fmla="*/ 146 h 146"/>
              <a:gd name="T12" fmla="*/ 1274 w 1274"/>
              <a:gd name="T13" fmla="*/ 73 h 146"/>
              <a:gd name="T14" fmla="*/ 1022 w 1274"/>
              <a:gd name="T15" fmla="*/ 0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46">
                <a:moveTo>
                  <a:pt x="252" y="0"/>
                </a:moveTo>
                <a:lnTo>
                  <a:pt x="0" y="73"/>
                </a:lnTo>
                <a:lnTo>
                  <a:pt x="252" y="146"/>
                </a:lnTo>
                <a:lnTo>
                  <a:pt x="252" y="0"/>
                </a:lnTo>
                <a:moveTo>
                  <a:pt x="1022" y="0"/>
                </a:moveTo>
                <a:lnTo>
                  <a:pt x="1022" y="146"/>
                </a:lnTo>
                <a:lnTo>
                  <a:pt x="1274" y="73"/>
                </a:lnTo>
                <a:lnTo>
                  <a:pt x="10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0"/>
          <p:cNvSpPr>
            <a:spLocks noEditPoints="1"/>
          </p:cNvSpPr>
          <p:nvPr/>
        </p:nvSpPr>
        <p:spPr bwMode="auto">
          <a:xfrm rot="5400000">
            <a:off x="2623727" y="3108901"/>
            <a:ext cx="1710221" cy="197333"/>
          </a:xfrm>
          <a:custGeom>
            <a:avLst/>
            <a:gdLst>
              <a:gd name="T0" fmla="*/ 252 w 1274"/>
              <a:gd name="T1" fmla="*/ 0 h 147"/>
              <a:gd name="T2" fmla="*/ 0 w 1274"/>
              <a:gd name="T3" fmla="*/ 71 h 147"/>
              <a:gd name="T4" fmla="*/ 252 w 1274"/>
              <a:gd name="T5" fmla="*/ 147 h 147"/>
              <a:gd name="T6" fmla="*/ 252 w 1274"/>
              <a:gd name="T7" fmla="*/ 0 h 147"/>
              <a:gd name="T8" fmla="*/ 1022 w 1274"/>
              <a:gd name="T9" fmla="*/ 0 h 147"/>
              <a:gd name="T10" fmla="*/ 1022 w 1274"/>
              <a:gd name="T11" fmla="*/ 147 h 147"/>
              <a:gd name="T12" fmla="*/ 1274 w 1274"/>
              <a:gd name="T13" fmla="*/ 71 h 147"/>
              <a:gd name="T14" fmla="*/ 1022 w 1274"/>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47">
                <a:moveTo>
                  <a:pt x="252" y="0"/>
                </a:moveTo>
                <a:lnTo>
                  <a:pt x="0" y="71"/>
                </a:lnTo>
                <a:lnTo>
                  <a:pt x="252" y="147"/>
                </a:lnTo>
                <a:lnTo>
                  <a:pt x="252" y="0"/>
                </a:lnTo>
                <a:close/>
                <a:moveTo>
                  <a:pt x="1022" y="0"/>
                </a:moveTo>
                <a:lnTo>
                  <a:pt x="1022" y="147"/>
                </a:lnTo>
                <a:lnTo>
                  <a:pt x="1274" y="71"/>
                </a:lnTo>
                <a:lnTo>
                  <a:pt x="1022"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1"/>
          <p:cNvSpPr>
            <a:spLocks noEditPoints="1"/>
          </p:cNvSpPr>
          <p:nvPr/>
        </p:nvSpPr>
        <p:spPr bwMode="auto">
          <a:xfrm rot="5400000">
            <a:off x="2623727" y="3108901"/>
            <a:ext cx="1710221" cy="197333"/>
          </a:xfrm>
          <a:custGeom>
            <a:avLst/>
            <a:gdLst>
              <a:gd name="T0" fmla="*/ 252 w 1274"/>
              <a:gd name="T1" fmla="*/ 0 h 147"/>
              <a:gd name="T2" fmla="*/ 0 w 1274"/>
              <a:gd name="T3" fmla="*/ 71 h 147"/>
              <a:gd name="T4" fmla="*/ 252 w 1274"/>
              <a:gd name="T5" fmla="*/ 147 h 147"/>
              <a:gd name="T6" fmla="*/ 252 w 1274"/>
              <a:gd name="T7" fmla="*/ 0 h 147"/>
              <a:gd name="T8" fmla="*/ 1022 w 1274"/>
              <a:gd name="T9" fmla="*/ 0 h 147"/>
              <a:gd name="T10" fmla="*/ 1022 w 1274"/>
              <a:gd name="T11" fmla="*/ 147 h 147"/>
              <a:gd name="T12" fmla="*/ 1274 w 1274"/>
              <a:gd name="T13" fmla="*/ 71 h 147"/>
              <a:gd name="T14" fmla="*/ 1022 w 1274"/>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47">
                <a:moveTo>
                  <a:pt x="252" y="0"/>
                </a:moveTo>
                <a:lnTo>
                  <a:pt x="0" y="71"/>
                </a:lnTo>
                <a:lnTo>
                  <a:pt x="252" y="147"/>
                </a:lnTo>
                <a:lnTo>
                  <a:pt x="252" y="0"/>
                </a:lnTo>
                <a:moveTo>
                  <a:pt x="1022" y="0"/>
                </a:moveTo>
                <a:lnTo>
                  <a:pt x="1022" y="147"/>
                </a:lnTo>
                <a:lnTo>
                  <a:pt x="1274" y="71"/>
                </a:lnTo>
                <a:lnTo>
                  <a:pt x="10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2"/>
          <p:cNvSpPr>
            <a:spLocks/>
          </p:cNvSpPr>
          <p:nvPr/>
        </p:nvSpPr>
        <p:spPr bwMode="auto">
          <a:xfrm rot="5400000">
            <a:off x="1673306" y="3793526"/>
            <a:ext cx="338285" cy="200018"/>
          </a:xfrm>
          <a:custGeom>
            <a:avLst/>
            <a:gdLst>
              <a:gd name="T0" fmla="*/ 0 w 252"/>
              <a:gd name="T1" fmla="*/ 0 h 149"/>
              <a:gd name="T2" fmla="*/ 0 w 252"/>
              <a:gd name="T3" fmla="*/ 149 h 149"/>
              <a:gd name="T4" fmla="*/ 252 w 252"/>
              <a:gd name="T5" fmla="*/ 73 h 149"/>
              <a:gd name="T6" fmla="*/ 0 w 252"/>
              <a:gd name="T7" fmla="*/ 0 h 149"/>
            </a:gdLst>
            <a:ahLst/>
            <a:cxnLst>
              <a:cxn ang="0">
                <a:pos x="T0" y="T1"/>
              </a:cxn>
              <a:cxn ang="0">
                <a:pos x="T2" y="T3"/>
              </a:cxn>
              <a:cxn ang="0">
                <a:pos x="T4" y="T5"/>
              </a:cxn>
              <a:cxn ang="0">
                <a:pos x="T6" y="T7"/>
              </a:cxn>
            </a:cxnLst>
            <a:rect l="0" t="0" r="r" b="b"/>
            <a:pathLst>
              <a:path w="252" h="149">
                <a:moveTo>
                  <a:pt x="0" y="0"/>
                </a:moveTo>
                <a:lnTo>
                  <a:pt x="0" y="149"/>
                </a:lnTo>
                <a:lnTo>
                  <a:pt x="252" y="73"/>
                </a:lnTo>
                <a:lnTo>
                  <a:pt x="0"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3"/>
          <p:cNvSpPr>
            <a:spLocks/>
          </p:cNvSpPr>
          <p:nvPr/>
        </p:nvSpPr>
        <p:spPr bwMode="auto">
          <a:xfrm rot="5400000">
            <a:off x="1673306" y="3793526"/>
            <a:ext cx="338285" cy="200018"/>
          </a:xfrm>
          <a:custGeom>
            <a:avLst/>
            <a:gdLst>
              <a:gd name="T0" fmla="*/ 0 w 252"/>
              <a:gd name="T1" fmla="*/ 0 h 149"/>
              <a:gd name="T2" fmla="*/ 0 w 252"/>
              <a:gd name="T3" fmla="*/ 149 h 149"/>
              <a:gd name="T4" fmla="*/ 252 w 252"/>
              <a:gd name="T5" fmla="*/ 73 h 149"/>
              <a:gd name="T6" fmla="*/ 0 w 252"/>
              <a:gd name="T7" fmla="*/ 0 h 149"/>
            </a:gdLst>
            <a:ahLst/>
            <a:cxnLst>
              <a:cxn ang="0">
                <a:pos x="T0" y="T1"/>
              </a:cxn>
              <a:cxn ang="0">
                <a:pos x="T2" y="T3"/>
              </a:cxn>
              <a:cxn ang="0">
                <a:pos x="T4" y="T5"/>
              </a:cxn>
              <a:cxn ang="0">
                <a:pos x="T6" y="T7"/>
              </a:cxn>
            </a:cxnLst>
            <a:rect l="0" t="0" r="r" b="b"/>
            <a:pathLst>
              <a:path w="252" h="149">
                <a:moveTo>
                  <a:pt x="0" y="0"/>
                </a:moveTo>
                <a:lnTo>
                  <a:pt x="0" y="149"/>
                </a:lnTo>
                <a:lnTo>
                  <a:pt x="252"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4"/>
          <p:cNvSpPr>
            <a:spLocks/>
          </p:cNvSpPr>
          <p:nvPr/>
        </p:nvSpPr>
        <p:spPr bwMode="auto">
          <a:xfrm rot="5400000">
            <a:off x="1673306" y="2421591"/>
            <a:ext cx="338285" cy="200018"/>
          </a:xfrm>
          <a:custGeom>
            <a:avLst/>
            <a:gdLst>
              <a:gd name="T0" fmla="*/ 252 w 252"/>
              <a:gd name="T1" fmla="*/ 0 h 149"/>
              <a:gd name="T2" fmla="*/ 0 w 252"/>
              <a:gd name="T3" fmla="*/ 73 h 149"/>
              <a:gd name="T4" fmla="*/ 252 w 252"/>
              <a:gd name="T5" fmla="*/ 149 h 149"/>
              <a:gd name="T6" fmla="*/ 252 w 252"/>
              <a:gd name="T7" fmla="*/ 0 h 149"/>
            </a:gdLst>
            <a:ahLst/>
            <a:cxnLst>
              <a:cxn ang="0">
                <a:pos x="T0" y="T1"/>
              </a:cxn>
              <a:cxn ang="0">
                <a:pos x="T2" y="T3"/>
              </a:cxn>
              <a:cxn ang="0">
                <a:pos x="T4" y="T5"/>
              </a:cxn>
              <a:cxn ang="0">
                <a:pos x="T6" y="T7"/>
              </a:cxn>
            </a:cxnLst>
            <a:rect l="0" t="0" r="r" b="b"/>
            <a:pathLst>
              <a:path w="252" h="149">
                <a:moveTo>
                  <a:pt x="252" y="0"/>
                </a:moveTo>
                <a:lnTo>
                  <a:pt x="0" y="73"/>
                </a:lnTo>
                <a:lnTo>
                  <a:pt x="252" y="149"/>
                </a:lnTo>
                <a:lnTo>
                  <a:pt x="252"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5"/>
          <p:cNvSpPr>
            <a:spLocks/>
          </p:cNvSpPr>
          <p:nvPr/>
        </p:nvSpPr>
        <p:spPr bwMode="auto">
          <a:xfrm rot="5400000">
            <a:off x="1673306" y="2421591"/>
            <a:ext cx="338285" cy="200018"/>
          </a:xfrm>
          <a:custGeom>
            <a:avLst/>
            <a:gdLst>
              <a:gd name="T0" fmla="*/ 252 w 252"/>
              <a:gd name="T1" fmla="*/ 0 h 149"/>
              <a:gd name="T2" fmla="*/ 0 w 252"/>
              <a:gd name="T3" fmla="*/ 73 h 149"/>
              <a:gd name="T4" fmla="*/ 252 w 252"/>
              <a:gd name="T5" fmla="*/ 149 h 149"/>
              <a:gd name="T6" fmla="*/ 252 w 252"/>
              <a:gd name="T7" fmla="*/ 0 h 149"/>
            </a:gdLst>
            <a:ahLst/>
            <a:cxnLst>
              <a:cxn ang="0">
                <a:pos x="T0" y="T1"/>
              </a:cxn>
              <a:cxn ang="0">
                <a:pos x="T2" y="T3"/>
              </a:cxn>
              <a:cxn ang="0">
                <a:pos x="T4" y="T5"/>
              </a:cxn>
              <a:cxn ang="0">
                <a:pos x="T6" y="T7"/>
              </a:cxn>
            </a:cxnLst>
            <a:rect l="0" t="0" r="r" b="b"/>
            <a:pathLst>
              <a:path w="252" h="149">
                <a:moveTo>
                  <a:pt x="252" y="0"/>
                </a:moveTo>
                <a:lnTo>
                  <a:pt x="0" y="73"/>
                </a:lnTo>
                <a:lnTo>
                  <a:pt x="252" y="149"/>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76"/>
          <p:cNvSpPr>
            <a:spLocks/>
          </p:cNvSpPr>
          <p:nvPr/>
        </p:nvSpPr>
        <p:spPr bwMode="auto">
          <a:xfrm rot="5400000">
            <a:off x="8222889" y="3793526"/>
            <a:ext cx="338285" cy="200018"/>
          </a:xfrm>
          <a:custGeom>
            <a:avLst/>
            <a:gdLst>
              <a:gd name="T0" fmla="*/ 0 w 252"/>
              <a:gd name="T1" fmla="*/ 0 h 149"/>
              <a:gd name="T2" fmla="*/ 0 w 252"/>
              <a:gd name="T3" fmla="*/ 149 h 149"/>
              <a:gd name="T4" fmla="*/ 252 w 252"/>
              <a:gd name="T5" fmla="*/ 73 h 149"/>
              <a:gd name="T6" fmla="*/ 0 w 252"/>
              <a:gd name="T7" fmla="*/ 0 h 149"/>
            </a:gdLst>
            <a:ahLst/>
            <a:cxnLst>
              <a:cxn ang="0">
                <a:pos x="T0" y="T1"/>
              </a:cxn>
              <a:cxn ang="0">
                <a:pos x="T2" y="T3"/>
              </a:cxn>
              <a:cxn ang="0">
                <a:pos x="T4" y="T5"/>
              </a:cxn>
              <a:cxn ang="0">
                <a:pos x="T6" y="T7"/>
              </a:cxn>
            </a:cxnLst>
            <a:rect l="0" t="0" r="r" b="b"/>
            <a:pathLst>
              <a:path w="252" h="149">
                <a:moveTo>
                  <a:pt x="0" y="0"/>
                </a:moveTo>
                <a:lnTo>
                  <a:pt x="0" y="149"/>
                </a:lnTo>
                <a:lnTo>
                  <a:pt x="252" y="73"/>
                </a:lnTo>
                <a:lnTo>
                  <a:pt x="0" y="0"/>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77"/>
          <p:cNvSpPr>
            <a:spLocks/>
          </p:cNvSpPr>
          <p:nvPr/>
        </p:nvSpPr>
        <p:spPr bwMode="auto">
          <a:xfrm rot="5400000">
            <a:off x="8222889" y="3793526"/>
            <a:ext cx="338285" cy="200018"/>
          </a:xfrm>
          <a:custGeom>
            <a:avLst/>
            <a:gdLst>
              <a:gd name="T0" fmla="*/ 0 w 252"/>
              <a:gd name="T1" fmla="*/ 0 h 149"/>
              <a:gd name="T2" fmla="*/ 0 w 252"/>
              <a:gd name="T3" fmla="*/ 149 h 149"/>
              <a:gd name="T4" fmla="*/ 252 w 252"/>
              <a:gd name="T5" fmla="*/ 73 h 149"/>
              <a:gd name="T6" fmla="*/ 0 w 252"/>
              <a:gd name="T7" fmla="*/ 0 h 149"/>
            </a:gdLst>
            <a:ahLst/>
            <a:cxnLst>
              <a:cxn ang="0">
                <a:pos x="T0" y="T1"/>
              </a:cxn>
              <a:cxn ang="0">
                <a:pos x="T2" y="T3"/>
              </a:cxn>
              <a:cxn ang="0">
                <a:pos x="T4" y="T5"/>
              </a:cxn>
              <a:cxn ang="0">
                <a:pos x="T6" y="T7"/>
              </a:cxn>
            </a:cxnLst>
            <a:rect l="0" t="0" r="r" b="b"/>
            <a:pathLst>
              <a:path w="252" h="149">
                <a:moveTo>
                  <a:pt x="0" y="0"/>
                </a:moveTo>
                <a:lnTo>
                  <a:pt x="0" y="149"/>
                </a:lnTo>
                <a:lnTo>
                  <a:pt x="252"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78"/>
          <p:cNvSpPr>
            <a:spLocks/>
          </p:cNvSpPr>
          <p:nvPr/>
        </p:nvSpPr>
        <p:spPr bwMode="auto">
          <a:xfrm rot="5400000">
            <a:off x="8222889" y="2421591"/>
            <a:ext cx="338285" cy="200018"/>
          </a:xfrm>
          <a:custGeom>
            <a:avLst/>
            <a:gdLst>
              <a:gd name="T0" fmla="*/ 252 w 252"/>
              <a:gd name="T1" fmla="*/ 0 h 149"/>
              <a:gd name="T2" fmla="*/ 0 w 252"/>
              <a:gd name="T3" fmla="*/ 73 h 149"/>
              <a:gd name="T4" fmla="*/ 252 w 252"/>
              <a:gd name="T5" fmla="*/ 149 h 149"/>
              <a:gd name="T6" fmla="*/ 252 w 252"/>
              <a:gd name="T7" fmla="*/ 0 h 149"/>
            </a:gdLst>
            <a:ahLst/>
            <a:cxnLst>
              <a:cxn ang="0">
                <a:pos x="T0" y="T1"/>
              </a:cxn>
              <a:cxn ang="0">
                <a:pos x="T2" y="T3"/>
              </a:cxn>
              <a:cxn ang="0">
                <a:pos x="T4" y="T5"/>
              </a:cxn>
              <a:cxn ang="0">
                <a:pos x="T6" y="T7"/>
              </a:cxn>
            </a:cxnLst>
            <a:rect l="0" t="0" r="r" b="b"/>
            <a:pathLst>
              <a:path w="252" h="149">
                <a:moveTo>
                  <a:pt x="252" y="0"/>
                </a:moveTo>
                <a:lnTo>
                  <a:pt x="0" y="73"/>
                </a:lnTo>
                <a:lnTo>
                  <a:pt x="252" y="149"/>
                </a:lnTo>
                <a:lnTo>
                  <a:pt x="252" y="0"/>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79"/>
          <p:cNvSpPr>
            <a:spLocks/>
          </p:cNvSpPr>
          <p:nvPr/>
        </p:nvSpPr>
        <p:spPr bwMode="auto">
          <a:xfrm rot="5400000">
            <a:off x="8222889" y="2421591"/>
            <a:ext cx="338285" cy="200018"/>
          </a:xfrm>
          <a:custGeom>
            <a:avLst/>
            <a:gdLst>
              <a:gd name="T0" fmla="*/ 252 w 252"/>
              <a:gd name="T1" fmla="*/ 0 h 149"/>
              <a:gd name="T2" fmla="*/ 0 w 252"/>
              <a:gd name="T3" fmla="*/ 73 h 149"/>
              <a:gd name="T4" fmla="*/ 252 w 252"/>
              <a:gd name="T5" fmla="*/ 149 h 149"/>
              <a:gd name="T6" fmla="*/ 252 w 252"/>
              <a:gd name="T7" fmla="*/ 0 h 149"/>
            </a:gdLst>
            <a:ahLst/>
            <a:cxnLst>
              <a:cxn ang="0">
                <a:pos x="T0" y="T1"/>
              </a:cxn>
              <a:cxn ang="0">
                <a:pos x="T2" y="T3"/>
              </a:cxn>
              <a:cxn ang="0">
                <a:pos x="T4" y="T5"/>
              </a:cxn>
              <a:cxn ang="0">
                <a:pos x="T6" y="T7"/>
              </a:cxn>
            </a:cxnLst>
            <a:rect l="0" t="0" r="r" b="b"/>
            <a:pathLst>
              <a:path w="252" h="149">
                <a:moveTo>
                  <a:pt x="252" y="0"/>
                </a:moveTo>
                <a:lnTo>
                  <a:pt x="0" y="73"/>
                </a:lnTo>
                <a:lnTo>
                  <a:pt x="252" y="149"/>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80"/>
          <p:cNvSpPr>
            <a:spLocks/>
          </p:cNvSpPr>
          <p:nvPr/>
        </p:nvSpPr>
        <p:spPr bwMode="auto">
          <a:xfrm rot="5400000">
            <a:off x="3957404" y="-1266661"/>
            <a:ext cx="1033650" cy="8948458"/>
          </a:xfrm>
          <a:custGeom>
            <a:avLst/>
            <a:gdLst>
              <a:gd name="T0" fmla="*/ 0 w 770"/>
              <a:gd name="T1" fmla="*/ 113 h 6666"/>
              <a:gd name="T2" fmla="*/ 385 w 770"/>
              <a:gd name="T3" fmla="*/ 0 h 6666"/>
              <a:gd name="T4" fmla="*/ 770 w 770"/>
              <a:gd name="T5" fmla="*/ 113 h 6666"/>
              <a:gd name="T6" fmla="*/ 770 w 770"/>
              <a:gd name="T7" fmla="*/ 6666 h 6666"/>
              <a:gd name="T8" fmla="*/ 0 w 770"/>
              <a:gd name="T9" fmla="*/ 6666 h 6666"/>
              <a:gd name="T10" fmla="*/ 0 w 770"/>
              <a:gd name="T11" fmla="*/ 113 h 6666"/>
            </a:gdLst>
            <a:ahLst/>
            <a:cxnLst>
              <a:cxn ang="0">
                <a:pos x="T0" y="T1"/>
              </a:cxn>
              <a:cxn ang="0">
                <a:pos x="T2" y="T3"/>
              </a:cxn>
              <a:cxn ang="0">
                <a:pos x="T4" y="T5"/>
              </a:cxn>
              <a:cxn ang="0">
                <a:pos x="T6" y="T7"/>
              </a:cxn>
              <a:cxn ang="0">
                <a:pos x="T8" y="T9"/>
              </a:cxn>
              <a:cxn ang="0">
                <a:pos x="T10" y="T11"/>
              </a:cxn>
            </a:cxnLst>
            <a:rect l="0" t="0" r="r" b="b"/>
            <a:pathLst>
              <a:path w="770" h="6666">
                <a:moveTo>
                  <a:pt x="0" y="113"/>
                </a:moveTo>
                <a:lnTo>
                  <a:pt x="385" y="0"/>
                </a:lnTo>
                <a:lnTo>
                  <a:pt x="770" y="113"/>
                </a:lnTo>
                <a:lnTo>
                  <a:pt x="770" y="6666"/>
                </a:lnTo>
                <a:lnTo>
                  <a:pt x="0" y="6666"/>
                </a:lnTo>
                <a:lnTo>
                  <a:pt x="0" y="113"/>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81"/>
          <p:cNvSpPr>
            <a:spLocks/>
          </p:cNvSpPr>
          <p:nvPr/>
        </p:nvSpPr>
        <p:spPr bwMode="auto">
          <a:xfrm rot="5400000">
            <a:off x="3957404" y="-1266661"/>
            <a:ext cx="1033650" cy="8948457"/>
          </a:xfrm>
          <a:custGeom>
            <a:avLst/>
            <a:gdLst>
              <a:gd name="T0" fmla="*/ 0 w 770"/>
              <a:gd name="T1" fmla="*/ 113 h 6666"/>
              <a:gd name="T2" fmla="*/ 385 w 770"/>
              <a:gd name="T3" fmla="*/ 0 h 6666"/>
              <a:gd name="T4" fmla="*/ 770 w 770"/>
              <a:gd name="T5" fmla="*/ 113 h 6666"/>
              <a:gd name="T6" fmla="*/ 770 w 770"/>
              <a:gd name="T7" fmla="*/ 6666 h 6666"/>
              <a:gd name="T8" fmla="*/ 0 w 770"/>
              <a:gd name="T9" fmla="*/ 6666 h 6666"/>
              <a:gd name="T10" fmla="*/ 0 w 770"/>
              <a:gd name="T11" fmla="*/ 113 h 6666"/>
            </a:gdLst>
            <a:ahLst/>
            <a:cxnLst>
              <a:cxn ang="0">
                <a:pos x="T0" y="T1"/>
              </a:cxn>
              <a:cxn ang="0">
                <a:pos x="T2" y="T3"/>
              </a:cxn>
              <a:cxn ang="0">
                <a:pos x="T4" y="T5"/>
              </a:cxn>
              <a:cxn ang="0">
                <a:pos x="T6" y="T7"/>
              </a:cxn>
              <a:cxn ang="0">
                <a:pos x="T8" y="T9"/>
              </a:cxn>
              <a:cxn ang="0">
                <a:pos x="T10" y="T11"/>
              </a:cxn>
            </a:cxnLst>
            <a:rect l="0" t="0" r="r" b="b"/>
            <a:pathLst>
              <a:path w="770" h="6666">
                <a:moveTo>
                  <a:pt x="0" y="113"/>
                </a:moveTo>
                <a:lnTo>
                  <a:pt x="385" y="0"/>
                </a:lnTo>
                <a:lnTo>
                  <a:pt x="770" y="113"/>
                </a:lnTo>
                <a:lnTo>
                  <a:pt x="770" y="6666"/>
                </a:lnTo>
                <a:lnTo>
                  <a:pt x="0" y="6666"/>
                </a:lnTo>
                <a:lnTo>
                  <a:pt x="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82"/>
          <p:cNvSpPr>
            <a:spLocks noEditPoints="1"/>
          </p:cNvSpPr>
          <p:nvPr/>
        </p:nvSpPr>
        <p:spPr bwMode="auto">
          <a:xfrm rot="5400000">
            <a:off x="4215816" y="-1525074"/>
            <a:ext cx="516825" cy="8948457"/>
          </a:xfrm>
          <a:custGeom>
            <a:avLst/>
            <a:gdLst>
              <a:gd name="T0" fmla="*/ 0 w 385"/>
              <a:gd name="T1" fmla="*/ 6215 h 6666"/>
              <a:gd name="T2" fmla="*/ 0 w 385"/>
              <a:gd name="T3" fmla="*/ 6666 h 6666"/>
              <a:gd name="T4" fmla="*/ 385 w 385"/>
              <a:gd name="T5" fmla="*/ 6666 h 6666"/>
              <a:gd name="T6" fmla="*/ 385 w 385"/>
              <a:gd name="T7" fmla="*/ 6328 h 6666"/>
              <a:gd name="T8" fmla="*/ 0 w 385"/>
              <a:gd name="T9" fmla="*/ 6215 h 6666"/>
              <a:gd name="T10" fmla="*/ 0 w 385"/>
              <a:gd name="T11" fmla="*/ 4994 h 6666"/>
              <a:gd name="T12" fmla="*/ 0 w 385"/>
              <a:gd name="T13" fmla="*/ 5368 h 6666"/>
              <a:gd name="T14" fmla="*/ 385 w 385"/>
              <a:gd name="T15" fmla="*/ 5482 h 6666"/>
              <a:gd name="T16" fmla="*/ 385 w 385"/>
              <a:gd name="T17" fmla="*/ 5108 h 6666"/>
              <a:gd name="T18" fmla="*/ 0 w 385"/>
              <a:gd name="T19" fmla="*/ 4994 h 6666"/>
              <a:gd name="T20" fmla="*/ 0 w 385"/>
              <a:gd name="T21" fmla="*/ 3774 h 6666"/>
              <a:gd name="T22" fmla="*/ 0 w 385"/>
              <a:gd name="T23" fmla="*/ 4148 h 6666"/>
              <a:gd name="T24" fmla="*/ 385 w 385"/>
              <a:gd name="T25" fmla="*/ 4261 h 6666"/>
              <a:gd name="T26" fmla="*/ 385 w 385"/>
              <a:gd name="T27" fmla="*/ 3888 h 6666"/>
              <a:gd name="T28" fmla="*/ 0 w 385"/>
              <a:gd name="T29" fmla="*/ 3774 h 6666"/>
              <a:gd name="T30" fmla="*/ 0 w 385"/>
              <a:gd name="T31" fmla="*/ 2556 h 6666"/>
              <a:gd name="T32" fmla="*/ 0 w 385"/>
              <a:gd name="T33" fmla="*/ 2927 h 6666"/>
              <a:gd name="T34" fmla="*/ 385 w 385"/>
              <a:gd name="T35" fmla="*/ 3041 h 6666"/>
              <a:gd name="T36" fmla="*/ 385 w 385"/>
              <a:gd name="T37" fmla="*/ 2670 h 6666"/>
              <a:gd name="T38" fmla="*/ 0 w 385"/>
              <a:gd name="T39" fmla="*/ 2556 h 6666"/>
              <a:gd name="T40" fmla="*/ 0 w 385"/>
              <a:gd name="T41" fmla="*/ 1336 h 6666"/>
              <a:gd name="T42" fmla="*/ 0 w 385"/>
              <a:gd name="T43" fmla="*/ 1709 h 6666"/>
              <a:gd name="T44" fmla="*/ 385 w 385"/>
              <a:gd name="T45" fmla="*/ 1823 h 6666"/>
              <a:gd name="T46" fmla="*/ 385 w 385"/>
              <a:gd name="T47" fmla="*/ 1449 h 6666"/>
              <a:gd name="T48" fmla="*/ 0 w 385"/>
              <a:gd name="T49" fmla="*/ 1336 h 6666"/>
              <a:gd name="T50" fmla="*/ 385 w 385"/>
              <a:gd name="T51" fmla="*/ 0 h 6666"/>
              <a:gd name="T52" fmla="*/ 0 w 385"/>
              <a:gd name="T53" fmla="*/ 113 h 6666"/>
              <a:gd name="T54" fmla="*/ 0 w 385"/>
              <a:gd name="T55" fmla="*/ 489 h 6666"/>
              <a:gd name="T56" fmla="*/ 385 w 385"/>
              <a:gd name="T57" fmla="*/ 603 h 6666"/>
              <a:gd name="T58" fmla="*/ 385 w 385"/>
              <a:gd name="T59" fmla="*/ 0 h 6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5" h="6666">
                <a:moveTo>
                  <a:pt x="0" y="6215"/>
                </a:moveTo>
                <a:lnTo>
                  <a:pt x="0" y="6666"/>
                </a:lnTo>
                <a:lnTo>
                  <a:pt x="385" y="6666"/>
                </a:lnTo>
                <a:lnTo>
                  <a:pt x="385" y="6328"/>
                </a:lnTo>
                <a:lnTo>
                  <a:pt x="0" y="6215"/>
                </a:lnTo>
                <a:close/>
                <a:moveTo>
                  <a:pt x="0" y="4994"/>
                </a:moveTo>
                <a:lnTo>
                  <a:pt x="0" y="5368"/>
                </a:lnTo>
                <a:lnTo>
                  <a:pt x="385" y="5482"/>
                </a:lnTo>
                <a:lnTo>
                  <a:pt x="385" y="5108"/>
                </a:lnTo>
                <a:lnTo>
                  <a:pt x="0" y="4994"/>
                </a:lnTo>
                <a:close/>
                <a:moveTo>
                  <a:pt x="0" y="3774"/>
                </a:moveTo>
                <a:lnTo>
                  <a:pt x="0" y="4148"/>
                </a:lnTo>
                <a:lnTo>
                  <a:pt x="385" y="4261"/>
                </a:lnTo>
                <a:lnTo>
                  <a:pt x="385" y="3888"/>
                </a:lnTo>
                <a:lnTo>
                  <a:pt x="0" y="3774"/>
                </a:lnTo>
                <a:close/>
                <a:moveTo>
                  <a:pt x="0" y="2556"/>
                </a:moveTo>
                <a:lnTo>
                  <a:pt x="0" y="2927"/>
                </a:lnTo>
                <a:lnTo>
                  <a:pt x="385" y="3041"/>
                </a:lnTo>
                <a:lnTo>
                  <a:pt x="385" y="2670"/>
                </a:lnTo>
                <a:lnTo>
                  <a:pt x="0" y="2556"/>
                </a:lnTo>
                <a:close/>
                <a:moveTo>
                  <a:pt x="0" y="1336"/>
                </a:moveTo>
                <a:lnTo>
                  <a:pt x="0" y="1709"/>
                </a:lnTo>
                <a:lnTo>
                  <a:pt x="385" y="1823"/>
                </a:lnTo>
                <a:lnTo>
                  <a:pt x="385" y="1449"/>
                </a:lnTo>
                <a:lnTo>
                  <a:pt x="0" y="1336"/>
                </a:lnTo>
                <a:close/>
                <a:moveTo>
                  <a:pt x="385" y="0"/>
                </a:moveTo>
                <a:lnTo>
                  <a:pt x="0" y="113"/>
                </a:lnTo>
                <a:lnTo>
                  <a:pt x="0" y="489"/>
                </a:lnTo>
                <a:lnTo>
                  <a:pt x="385" y="603"/>
                </a:lnTo>
                <a:lnTo>
                  <a:pt x="38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83"/>
          <p:cNvSpPr>
            <a:spLocks noEditPoints="1"/>
          </p:cNvSpPr>
          <p:nvPr/>
        </p:nvSpPr>
        <p:spPr bwMode="auto">
          <a:xfrm rot="5400000">
            <a:off x="4215817" y="-1525074"/>
            <a:ext cx="516825" cy="8948457"/>
          </a:xfrm>
          <a:custGeom>
            <a:avLst/>
            <a:gdLst>
              <a:gd name="T0" fmla="*/ 0 w 385"/>
              <a:gd name="T1" fmla="*/ 6215 h 6666"/>
              <a:gd name="T2" fmla="*/ 0 w 385"/>
              <a:gd name="T3" fmla="*/ 6666 h 6666"/>
              <a:gd name="T4" fmla="*/ 385 w 385"/>
              <a:gd name="T5" fmla="*/ 6666 h 6666"/>
              <a:gd name="T6" fmla="*/ 385 w 385"/>
              <a:gd name="T7" fmla="*/ 6328 h 6666"/>
              <a:gd name="T8" fmla="*/ 0 w 385"/>
              <a:gd name="T9" fmla="*/ 6215 h 6666"/>
              <a:gd name="T10" fmla="*/ 0 w 385"/>
              <a:gd name="T11" fmla="*/ 4994 h 6666"/>
              <a:gd name="T12" fmla="*/ 0 w 385"/>
              <a:gd name="T13" fmla="*/ 5368 h 6666"/>
              <a:gd name="T14" fmla="*/ 385 w 385"/>
              <a:gd name="T15" fmla="*/ 5482 h 6666"/>
              <a:gd name="T16" fmla="*/ 385 w 385"/>
              <a:gd name="T17" fmla="*/ 5108 h 6666"/>
              <a:gd name="T18" fmla="*/ 0 w 385"/>
              <a:gd name="T19" fmla="*/ 4994 h 6666"/>
              <a:gd name="T20" fmla="*/ 0 w 385"/>
              <a:gd name="T21" fmla="*/ 3774 h 6666"/>
              <a:gd name="T22" fmla="*/ 0 w 385"/>
              <a:gd name="T23" fmla="*/ 4148 h 6666"/>
              <a:gd name="T24" fmla="*/ 385 w 385"/>
              <a:gd name="T25" fmla="*/ 4261 h 6666"/>
              <a:gd name="T26" fmla="*/ 385 w 385"/>
              <a:gd name="T27" fmla="*/ 3888 h 6666"/>
              <a:gd name="T28" fmla="*/ 0 w 385"/>
              <a:gd name="T29" fmla="*/ 3774 h 6666"/>
              <a:gd name="T30" fmla="*/ 0 w 385"/>
              <a:gd name="T31" fmla="*/ 2556 h 6666"/>
              <a:gd name="T32" fmla="*/ 0 w 385"/>
              <a:gd name="T33" fmla="*/ 2927 h 6666"/>
              <a:gd name="T34" fmla="*/ 385 w 385"/>
              <a:gd name="T35" fmla="*/ 3041 h 6666"/>
              <a:gd name="T36" fmla="*/ 385 w 385"/>
              <a:gd name="T37" fmla="*/ 2670 h 6666"/>
              <a:gd name="T38" fmla="*/ 0 w 385"/>
              <a:gd name="T39" fmla="*/ 2556 h 6666"/>
              <a:gd name="T40" fmla="*/ 0 w 385"/>
              <a:gd name="T41" fmla="*/ 1336 h 6666"/>
              <a:gd name="T42" fmla="*/ 0 w 385"/>
              <a:gd name="T43" fmla="*/ 1709 h 6666"/>
              <a:gd name="T44" fmla="*/ 385 w 385"/>
              <a:gd name="T45" fmla="*/ 1823 h 6666"/>
              <a:gd name="T46" fmla="*/ 385 w 385"/>
              <a:gd name="T47" fmla="*/ 1449 h 6666"/>
              <a:gd name="T48" fmla="*/ 0 w 385"/>
              <a:gd name="T49" fmla="*/ 1336 h 6666"/>
              <a:gd name="T50" fmla="*/ 385 w 385"/>
              <a:gd name="T51" fmla="*/ 0 h 6666"/>
              <a:gd name="T52" fmla="*/ 0 w 385"/>
              <a:gd name="T53" fmla="*/ 113 h 6666"/>
              <a:gd name="T54" fmla="*/ 0 w 385"/>
              <a:gd name="T55" fmla="*/ 489 h 6666"/>
              <a:gd name="T56" fmla="*/ 385 w 385"/>
              <a:gd name="T57" fmla="*/ 603 h 6666"/>
              <a:gd name="T58" fmla="*/ 385 w 385"/>
              <a:gd name="T59" fmla="*/ 0 h 6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5" h="6666">
                <a:moveTo>
                  <a:pt x="0" y="6215"/>
                </a:moveTo>
                <a:lnTo>
                  <a:pt x="0" y="6666"/>
                </a:lnTo>
                <a:lnTo>
                  <a:pt x="385" y="6666"/>
                </a:lnTo>
                <a:lnTo>
                  <a:pt x="385" y="6328"/>
                </a:lnTo>
                <a:lnTo>
                  <a:pt x="0" y="6215"/>
                </a:lnTo>
                <a:moveTo>
                  <a:pt x="0" y="4994"/>
                </a:moveTo>
                <a:lnTo>
                  <a:pt x="0" y="5368"/>
                </a:lnTo>
                <a:lnTo>
                  <a:pt x="385" y="5482"/>
                </a:lnTo>
                <a:lnTo>
                  <a:pt x="385" y="5108"/>
                </a:lnTo>
                <a:lnTo>
                  <a:pt x="0" y="4994"/>
                </a:lnTo>
                <a:moveTo>
                  <a:pt x="0" y="3774"/>
                </a:moveTo>
                <a:lnTo>
                  <a:pt x="0" y="4148"/>
                </a:lnTo>
                <a:lnTo>
                  <a:pt x="385" y="4261"/>
                </a:lnTo>
                <a:lnTo>
                  <a:pt x="385" y="3888"/>
                </a:lnTo>
                <a:lnTo>
                  <a:pt x="0" y="3774"/>
                </a:lnTo>
                <a:moveTo>
                  <a:pt x="0" y="2556"/>
                </a:moveTo>
                <a:lnTo>
                  <a:pt x="0" y="2927"/>
                </a:lnTo>
                <a:lnTo>
                  <a:pt x="385" y="3041"/>
                </a:lnTo>
                <a:lnTo>
                  <a:pt x="385" y="2670"/>
                </a:lnTo>
                <a:lnTo>
                  <a:pt x="0" y="2556"/>
                </a:lnTo>
                <a:moveTo>
                  <a:pt x="0" y="1336"/>
                </a:moveTo>
                <a:lnTo>
                  <a:pt x="0" y="1709"/>
                </a:lnTo>
                <a:lnTo>
                  <a:pt x="385" y="1823"/>
                </a:lnTo>
                <a:lnTo>
                  <a:pt x="385" y="1449"/>
                </a:lnTo>
                <a:lnTo>
                  <a:pt x="0" y="1336"/>
                </a:lnTo>
                <a:moveTo>
                  <a:pt x="385" y="0"/>
                </a:moveTo>
                <a:lnTo>
                  <a:pt x="0" y="113"/>
                </a:lnTo>
                <a:lnTo>
                  <a:pt x="0" y="489"/>
                </a:lnTo>
                <a:lnTo>
                  <a:pt x="385" y="603"/>
                </a:lnTo>
                <a:lnTo>
                  <a:pt x="3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84"/>
          <p:cNvSpPr>
            <a:spLocks/>
          </p:cNvSpPr>
          <p:nvPr/>
        </p:nvSpPr>
        <p:spPr bwMode="auto">
          <a:xfrm rot="5400000">
            <a:off x="6843571" y="2512203"/>
            <a:ext cx="1710221" cy="1390729"/>
          </a:xfrm>
          <a:custGeom>
            <a:avLst/>
            <a:gdLst>
              <a:gd name="T0" fmla="*/ 0 w 1274"/>
              <a:gd name="T1" fmla="*/ 847 h 1036"/>
              <a:gd name="T2" fmla="*/ 637 w 1274"/>
              <a:gd name="T3" fmla="*/ 1036 h 1036"/>
              <a:gd name="T4" fmla="*/ 1274 w 1274"/>
              <a:gd name="T5" fmla="*/ 847 h 1036"/>
              <a:gd name="T6" fmla="*/ 1274 w 1274"/>
              <a:gd name="T7" fmla="*/ 0 h 1036"/>
              <a:gd name="T8" fmla="*/ 637 w 1274"/>
              <a:gd name="T9" fmla="*/ 190 h 1036"/>
              <a:gd name="T10" fmla="*/ 0 w 1274"/>
              <a:gd name="T11" fmla="*/ 0 h 1036"/>
              <a:gd name="T12" fmla="*/ 0 w 1274"/>
              <a:gd name="T13" fmla="*/ 847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7"/>
                </a:moveTo>
                <a:lnTo>
                  <a:pt x="637" y="1036"/>
                </a:lnTo>
                <a:lnTo>
                  <a:pt x="1274" y="847"/>
                </a:lnTo>
                <a:lnTo>
                  <a:pt x="1274" y="0"/>
                </a:lnTo>
                <a:lnTo>
                  <a:pt x="637" y="190"/>
                </a:lnTo>
                <a:lnTo>
                  <a:pt x="0" y="0"/>
                </a:lnTo>
                <a:lnTo>
                  <a:pt x="0" y="847"/>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85"/>
          <p:cNvSpPr>
            <a:spLocks/>
          </p:cNvSpPr>
          <p:nvPr/>
        </p:nvSpPr>
        <p:spPr bwMode="auto">
          <a:xfrm rot="5400000">
            <a:off x="6843571" y="2512203"/>
            <a:ext cx="1710221" cy="1390729"/>
          </a:xfrm>
          <a:custGeom>
            <a:avLst/>
            <a:gdLst>
              <a:gd name="T0" fmla="*/ 0 w 1274"/>
              <a:gd name="T1" fmla="*/ 847 h 1036"/>
              <a:gd name="T2" fmla="*/ 637 w 1274"/>
              <a:gd name="T3" fmla="*/ 1036 h 1036"/>
              <a:gd name="T4" fmla="*/ 1274 w 1274"/>
              <a:gd name="T5" fmla="*/ 847 h 1036"/>
              <a:gd name="T6" fmla="*/ 1274 w 1274"/>
              <a:gd name="T7" fmla="*/ 0 h 1036"/>
              <a:gd name="T8" fmla="*/ 637 w 1274"/>
              <a:gd name="T9" fmla="*/ 190 h 1036"/>
              <a:gd name="T10" fmla="*/ 0 w 1274"/>
              <a:gd name="T11" fmla="*/ 0 h 1036"/>
              <a:gd name="T12" fmla="*/ 0 w 1274"/>
              <a:gd name="T13" fmla="*/ 847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7"/>
                </a:moveTo>
                <a:lnTo>
                  <a:pt x="637" y="1036"/>
                </a:lnTo>
                <a:lnTo>
                  <a:pt x="1274" y="847"/>
                </a:lnTo>
                <a:lnTo>
                  <a:pt x="1274" y="0"/>
                </a:lnTo>
                <a:lnTo>
                  <a:pt x="637" y="190"/>
                </a:lnTo>
                <a:lnTo>
                  <a:pt x="0" y="0"/>
                </a:lnTo>
                <a:lnTo>
                  <a:pt x="0" y="8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86"/>
          <p:cNvSpPr>
            <a:spLocks/>
          </p:cNvSpPr>
          <p:nvPr/>
        </p:nvSpPr>
        <p:spPr bwMode="auto">
          <a:xfrm rot="5400000">
            <a:off x="7271126" y="2084648"/>
            <a:ext cx="855111" cy="1390729"/>
          </a:xfrm>
          <a:custGeom>
            <a:avLst/>
            <a:gdLst>
              <a:gd name="T0" fmla="*/ 0 w 637"/>
              <a:gd name="T1" fmla="*/ 0 h 1036"/>
              <a:gd name="T2" fmla="*/ 0 w 637"/>
              <a:gd name="T3" fmla="*/ 847 h 1036"/>
              <a:gd name="T4" fmla="*/ 637 w 637"/>
              <a:gd name="T5" fmla="*/ 1036 h 1036"/>
              <a:gd name="T6" fmla="*/ 637 w 637"/>
              <a:gd name="T7" fmla="*/ 190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7"/>
                </a:lnTo>
                <a:lnTo>
                  <a:pt x="637" y="1036"/>
                </a:lnTo>
                <a:lnTo>
                  <a:pt x="637" y="190"/>
                </a:lnTo>
                <a:lnTo>
                  <a:pt x="252" y="76"/>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87"/>
          <p:cNvSpPr>
            <a:spLocks/>
          </p:cNvSpPr>
          <p:nvPr/>
        </p:nvSpPr>
        <p:spPr bwMode="auto">
          <a:xfrm rot="5400000">
            <a:off x="7271126" y="2084648"/>
            <a:ext cx="855111" cy="1390729"/>
          </a:xfrm>
          <a:custGeom>
            <a:avLst/>
            <a:gdLst>
              <a:gd name="T0" fmla="*/ 0 w 637"/>
              <a:gd name="T1" fmla="*/ 0 h 1036"/>
              <a:gd name="T2" fmla="*/ 0 w 637"/>
              <a:gd name="T3" fmla="*/ 847 h 1036"/>
              <a:gd name="T4" fmla="*/ 637 w 637"/>
              <a:gd name="T5" fmla="*/ 1036 h 1036"/>
              <a:gd name="T6" fmla="*/ 637 w 637"/>
              <a:gd name="T7" fmla="*/ 190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7"/>
                </a:lnTo>
                <a:lnTo>
                  <a:pt x="637" y="1036"/>
                </a:lnTo>
                <a:lnTo>
                  <a:pt x="637" y="190"/>
                </a:lnTo>
                <a:lnTo>
                  <a:pt x="252" y="7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88"/>
          <p:cNvSpPr>
            <a:spLocks/>
          </p:cNvSpPr>
          <p:nvPr/>
        </p:nvSpPr>
        <p:spPr bwMode="auto">
          <a:xfrm rot="5400000">
            <a:off x="5204497" y="2512203"/>
            <a:ext cx="1710221" cy="1390729"/>
          </a:xfrm>
          <a:custGeom>
            <a:avLst/>
            <a:gdLst>
              <a:gd name="T0" fmla="*/ 0 w 1274"/>
              <a:gd name="T1" fmla="*/ 846 h 1036"/>
              <a:gd name="T2" fmla="*/ 637 w 1274"/>
              <a:gd name="T3" fmla="*/ 1036 h 1036"/>
              <a:gd name="T4" fmla="*/ 1274 w 1274"/>
              <a:gd name="T5" fmla="*/ 846 h 1036"/>
              <a:gd name="T6" fmla="*/ 1274 w 1274"/>
              <a:gd name="T7" fmla="*/ 0 h 1036"/>
              <a:gd name="T8" fmla="*/ 637 w 1274"/>
              <a:gd name="T9" fmla="*/ 189 h 1036"/>
              <a:gd name="T10" fmla="*/ 0 w 1274"/>
              <a:gd name="T11" fmla="*/ 0 h 1036"/>
              <a:gd name="T12" fmla="*/ 0 w 1274"/>
              <a:gd name="T13" fmla="*/ 846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6"/>
                </a:moveTo>
                <a:lnTo>
                  <a:pt x="637" y="1036"/>
                </a:lnTo>
                <a:lnTo>
                  <a:pt x="1274" y="846"/>
                </a:lnTo>
                <a:lnTo>
                  <a:pt x="1274" y="0"/>
                </a:lnTo>
                <a:lnTo>
                  <a:pt x="637" y="189"/>
                </a:lnTo>
                <a:lnTo>
                  <a:pt x="0" y="0"/>
                </a:lnTo>
                <a:lnTo>
                  <a:pt x="0" y="846"/>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89"/>
          <p:cNvSpPr>
            <a:spLocks/>
          </p:cNvSpPr>
          <p:nvPr/>
        </p:nvSpPr>
        <p:spPr bwMode="auto">
          <a:xfrm rot="5400000">
            <a:off x="5204497" y="2512203"/>
            <a:ext cx="1710221" cy="1390729"/>
          </a:xfrm>
          <a:custGeom>
            <a:avLst/>
            <a:gdLst>
              <a:gd name="T0" fmla="*/ 0 w 1274"/>
              <a:gd name="T1" fmla="*/ 846 h 1036"/>
              <a:gd name="T2" fmla="*/ 637 w 1274"/>
              <a:gd name="T3" fmla="*/ 1036 h 1036"/>
              <a:gd name="T4" fmla="*/ 1274 w 1274"/>
              <a:gd name="T5" fmla="*/ 846 h 1036"/>
              <a:gd name="T6" fmla="*/ 1274 w 1274"/>
              <a:gd name="T7" fmla="*/ 0 h 1036"/>
              <a:gd name="T8" fmla="*/ 637 w 1274"/>
              <a:gd name="T9" fmla="*/ 189 h 1036"/>
              <a:gd name="T10" fmla="*/ 0 w 1274"/>
              <a:gd name="T11" fmla="*/ 0 h 1036"/>
              <a:gd name="T12" fmla="*/ 0 w 1274"/>
              <a:gd name="T13" fmla="*/ 846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6"/>
                </a:moveTo>
                <a:lnTo>
                  <a:pt x="637" y="1036"/>
                </a:lnTo>
                <a:lnTo>
                  <a:pt x="1274" y="846"/>
                </a:lnTo>
                <a:lnTo>
                  <a:pt x="1274" y="0"/>
                </a:lnTo>
                <a:lnTo>
                  <a:pt x="637" y="189"/>
                </a:lnTo>
                <a:lnTo>
                  <a:pt x="0" y="0"/>
                </a:lnTo>
                <a:lnTo>
                  <a:pt x="0" y="8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0"/>
          <p:cNvSpPr>
            <a:spLocks/>
          </p:cNvSpPr>
          <p:nvPr/>
        </p:nvSpPr>
        <p:spPr bwMode="auto">
          <a:xfrm rot="5400000">
            <a:off x="5632052" y="2084648"/>
            <a:ext cx="855111" cy="1390729"/>
          </a:xfrm>
          <a:custGeom>
            <a:avLst/>
            <a:gdLst>
              <a:gd name="T0" fmla="*/ 0 w 637"/>
              <a:gd name="T1" fmla="*/ 0 h 1036"/>
              <a:gd name="T2" fmla="*/ 0 w 637"/>
              <a:gd name="T3" fmla="*/ 846 h 1036"/>
              <a:gd name="T4" fmla="*/ 637 w 637"/>
              <a:gd name="T5" fmla="*/ 1036 h 1036"/>
              <a:gd name="T6" fmla="*/ 637 w 637"/>
              <a:gd name="T7" fmla="*/ 189 h 1036"/>
              <a:gd name="T8" fmla="*/ 252 w 637"/>
              <a:gd name="T9" fmla="*/ 75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6"/>
                </a:lnTo>
                <a:lnTo>
                  <a:pt x="637" y="1036"/>
                </a:lnTo>
                <a:lnTo>
                  <a:pt x="637" y="189"/>
                </a:lnTo>
                <a:lnTo>
                  <a:pt x="252" y="75"/>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91"/>
          <p:cNvSpPr>
            <a:spLocks/>
          </p:cNvSpPr>
          <p:nvPr/>
        </p:nvSpPr>
        <p:spPr bwMode="auto">
          <a:xfrm rot="5400000">
            <a:off x="5632052" y="2084648"/>
            <a:ext cx="855111" cy="1390729"/>
          </a:xfrm>
          <a:custGeom>
            <a:avLst/>
            <a:gdLst>
              <a:gd name="T0" fmla="*/ 0 w 637"/>
              <a:gd name="T1" fmla="*/ 0 h 1036"/>
              <a:gd name="T2" fmla="*/ 0 w 637"/>
              <a:gd name="T3" fmla="*/ 846 h 1036"/>
              <a:gd name="T4" fmla="*/ 637 w 637"/>
              <a:gd name="T5" fmla="*/ 1036 h 1036"/>
              <a:gd name="T6" fmla="*/ 637 w 637"/>
              <a:gd name="T7" fmla="*/ 189 h 1036"/>
              <a:gd name="T8" fmla="*/ 252 w 637"/>
              <a:gd name="T9" fmla="*/ 75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6"/>
                </a:lnTo>
                <a:lnTo>
                  <a:pt x="637" y="1036"/>
                </a:lnTo>
                <a:lnTo>
                  <a:pt x="637" y="189"/>
                </a:lnTo>
                <a:lnTo>
                  <a:pt x="252" y="7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92"/>
          <p:cNvSpPr>
            <a:spLocks/>
          </p:cNvSpPr>
          <p:nvPr/>
        </p:nvSpPr>
        <p:spPr bwMode="auto">
          <a:xfrm rot="5400000">
            <a:off x="3568108" y="2513545"/>
            <a:ext cx="1710221" cy="1388044"/>
          </a:xfrm>
          <a:custGeom>
            <a:avLst/>
            <a:gdLst>
              <a:gd name="T0" fmla="*/ 0 w 1274"/>
              <a:gd name="T1" fmla="*/ 847 h 1034"/>
              <a:gd name="T2" fmla="*/ 637 w 1274"/>
              <a:gd name="T3" fmla="*/ 1034 h 1034"/>
              <a:gd name="T4" fmla="*/ 1274 w 1274"/>
              <a:gd name="T5" fmla="*/ 847 h 1034"/>
              <a:gd name="T6" fmla="*/ 1274 w 1274"/>
              <a:gd name="T7" fmla="*/ 0 h 1034"/>
              <a:gd name="T8" fmla="*/ 637 w 1274"/>
              <a:gd name="T9" fmla="*/ 187 h 1034"/>
              <a:gd name="T10" fmla="*/ 0 w 1274"/>
              <a:gd name="T11" fmla="*/ 0 h 1034"/>
              <a:gd name="T12" fmla="*/ 0 w 1274"/>
              <a:gd name="T13" fmla="*/ 847 h 1034"/>
            </a:gdLst>
            <a:ahLst/>
            <a:cxnLst>
              <a:cxn ang="0">
                <a:pos x="T0" y="T1"/>
              </a:cxn>
              <a:cxn ang="0">
                <a:pos x="T2" y="T3"/>
              </a:cxn>
              <a:cxn ang="0">
                <a:pos x="T4" y="T5"/>
              </a:cxn>
              <a:cxn ang="0">
                <a:pos x="T6" y="T7"/>
              </a:cxn>
              <a:cxn ang="0">
                <a:pos x="T8" y="T9"/>
              </a:cxn>
              <a:cxn ang="0">
                <a:pos x="T10" y="T11"/>
              </a:cxn>
              <a:cxn ang="0">
                <a:pos x="T12" y="T13"/>
              </a:cxn>
            </a:cxnLst>
            <a:rect l="0" t="0" r="r" b="b"/>
            <a:pathLst>
              <a:path w="1274" h="1034">
                <a:moveTo>
                  <a:pt x="0" y="847"/>
                </a:moveTo>
                <a:lnTo>
                  <a:pt x="637" y="1034"/>
                </a:lnTo>
                <a:lnTo>
                  <a:pt x="1274" y="847"/>
                </a:lnTo>
                <a:lnTo>
                  <a:pt x="1274" y="0"/>
                </a:lnTo>
                <a:lnTo>
                  <a:pt x="637" y="187"/>
                </a:lnTo>
                <a:lnTo>
                  <a:pt x="0" y="0"/>
                </a:lnTo>
                <a:lnTo>
                  <a:pt x="0" y="847"/>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93"/>
          <p:cNvSpPr>
            <a:spLocks/>
          </p:cNvSpPr>
          <p:nvPr/>
        </p:nvSpPr>
        <p:spPr bwMode="auto">
          <a:xfrm rot="5400000">
            <a:off x="3568108" y="2513545"/>
            <a:ext cx="1710221" cy="1388044"/>
          </a:xfrm>
          <a:custGeom>
            <a:avLst/>
            <a:gdLst>
              <a:gd name="T0" fmla="*/ 0 w 1274"/>
              <a:gd name="T1" fmla="*/ 847 h 1034"/>
              <a:gd name="T2" fmla="*/ 637 w 1274"/>
              <a:gd name="T3" fmla="*/ 1034 h 1034"/>
              <a:gd name="T4" fmla="*/ 1274 w 1274"/>
              <a:gd name="T5" fmla="*/ 847 h 1034"/>
              <a:gd name="T6" fmla="*/ 1274 w 1274"/>
              <a:gd name="T7" fmla="*/ 0 h 1034"/>
              <a:gd name="T8" fmla="*/ 637 w 1274"/>
              <a:gd name="T9" fmla="*/ 187 h 1034"/>
              <a:gd name="T10" fmla="*/ 0 w 1274"/>
              <a:gd name="T11" fmla="*/ 0 h 1034"/>
              <a:gd name="T12" fmla="*/ 0 w 1274"/>
              <a:gd name="T13" fmla="*/ 847 h 1034"/>
            </a:gdLst>
            <a:ahLst/>
            <a:cxnLst>
              <a:cxn ang="0">
                <a:pos x="T0" y="T1"/>
              </a:cxn>
              <a:cxn ang="0">
                <a:pos x="T2" y="T3"/>
              </a:cxn>
              <a:cxn ang="0">
                <a:pos x="T4" y="T5"/>
              </a:cxn>
              <a:cxn ang="0">
                <a:pos x="T6" y="T7"/>
              </a:cxn>
              <a:cxn ang="0">
                <a:pos x="T8" y="T9"/>
              </a:cxn>
              <a:cxn ang="0">
                <a:pos x="T10" y="T11"/>
              </a:cxn>
              <a:cxn ang="0">
                <a:pos x="T12" y="T13"/>
              </a:cxn>
            </a:cxnLst>
            <a:rect l="0" t="0" r="r" b="b"/>
            <a:pathLst>
              <a:path w="1274" h="1034">
                <a:moveTo>
                  <a:pt x="0" y="847"/>
                </a:moveTo>
                <a:lnTo>
                  <a:pt x="637" y="1034"/>
                </a:lnTo>
                <a:lnTo>
                  <a:pt x="1274" y="847"/>
                </a:lnTo>
                <a:lnTo>
                  <a:pt x="1274" y="0"/>
                </a:lnTo>
                <a:lnTo>
                  <a:pt x="637" y="187"/>
                </a:lnTo>
                <a:lnTo>
                  <a:pt x="0" y="0"/>
                </a:lnTo>
                <a:lnTo>
                  <a:pt x="0" y="8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4"/>
          <p:cNvSpPr>
            <a:spLocks/>
          </p:cNvSpPr>
          <p:nvPr/>
        </p:nvSpPr>
        <p:spPr bwMode="auto">
          <a:xfrm rot="5400000">
            <a:off x="3995663" y="2085990"/>
            <a:ext cx="855111" cy="1388044"/>
          </a:xfrm>
          <a:custGeom>
            <a:avLst/>
            <a:gdLst>
              <a:gd name="T0" fmla="*/ 0 w 637"/>
              <a:gd name="T1" fmla="*/ 0 h 1034"/>
              <a:gd name="T2" fmla="*/ 0 w 637"/>
              <a:gd name="T3" fmla="*/ 847 h 1034"/>
              <a:gd name="T4" fmla="*/ 637 w 637"/>
              <a:gd name="T5" fmla="*/ 1034 h 1034"/>
              <a:gd name="T6" fmla="*/ 637 w 637"/>
              <a:gd name="T7" fmla="*/ 187 h 1034"/>
              <a:gd name="T8" fmla="*/ 252 w 637"/>
              <a:gd name="T9" fmla="*/ 73 h 1034"/>
              <a:gd name="T10" fmla="*/ 0 w 637"/>
              <a:gd name="T11" fmla="*/ 0 h 1034"/>
            </a:gdLst>
            <a:ahLst/>
            <a:cxnLst>
              <a:cxn ang="0">
                <a:pos x="T0" y="T1"/>
              </a:cxn>
              <a:cxn ang="0">
                <a:pos x="T2" y="T3"/>
              </a:cxn>
              <a:cxn ang="0">
                <a:pos x="T4" y="T5"/>
              </a:cxn>
              <a:cxn ang="0">
                <a:pos x="T6" y="T7"/>
              </a:cxn>
              <a:cxn ang="0">
                <a:pos x="T8" y="T9"/>
              </a:cxn>
              <a:cxn ang="0">
                <a:pos x="T10" y="T11"/>
              </a:cxn>
            </a:cxnLst>
            <a:rect l="0" t="0" r="r" b="b"/>
            <a:pathLst>
              <a:path w="637" h="1034">
                <a:moveTo>
                  <a:pt x="0" y="0"/>
                </a:moveTo>
                <a:lnTo>
                  <a:pt x="0" y="847"/>
                </a:lnTo>
                <a:lnTo>
                  <a:pt x="637" y="1034"/>
                </a:lnTo>
                <a:lnTo>
                  <a:pt x="637" y="187"/>
                </a:lnTo>
                <a:lnTo>
                  <a:pt x="252" y="73"/>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5"/>
          <p:cNvSpPr>
            <a:spLocks/>
          </p:cNvSpPr>
          <p:nvPr/>
        </p:nvSpPr>
        <p:spPr bwMode="auto">
          <a:xfrm rot="5400000">
            <a:off x="3995663" y="2085990"/>
            <a:ext cx="855111" cy="1388044"/>
          </a:xfrm>
          <a:custGeom>
            <a:avLst/>
            <a:gdLst>
              <a:gd name="T0" fmla="*/ 0 w 637"/>
              <a:gd name="T1" fmla="*/ 0 h 1034"/>
              <a:gd name="T2" fmla="*/ 0 w 637"/>
              <a:gd name="T3" fmla="*/ 847 h 1034"/>
              <a:gd name="T4" fmla="*/ 637 w 637"/>
              <a:gd name="T5" fmla="*/ 1034 h 1034"/>
              <a:gd name="T6" fmla="*/ 637 w 637"/>
              <a:gd name="T7" fmla="*/ 187 h 1034"/>
              <a:gd name="T8" fmla="*/ 252 w 637"/>
              <a:gd name="T9" fmla="*/ 73 h 1034"/>
              <a:gd name="T10" fmla="*/ 0 w 637"/>
              <a:gd name="T11" fmla="*/ 0 h 1034"/>
            </a:gdLst>
            <a:ahLst/>
            <a:cxnLst>
              <a:cxn ang="0">
                <a:pos x="T0" y="T1"/>
              </a:cxn>
              <a:cxn ang="0">
                <a:pos x="T2" y="T3"/>
              </a:cxn>
              <a:cxn ang="0">
                <a:pos x="T4" y="T5"/>
              </a:cxn>
              <a:cxn ang="0">
                <a:pos x="T6" y="T7"/>
              </a:cxn>
              <a:cxn ang="0">
                <a:pos x="T8" y="T9"/>
              </a:cxn>
              <a:cxn ang="0">
                <a:pos x="T10" y="T11"/>
              </a:cxn>
            </a:cxnLst>
            <a:rect l="0" t="0" r="r" b="b"/>
            <a:pathLst>
              <a:path w="637" h="1034">
                <a:moveTo>
                  <a:pt x="0" y="0"/>
                </a:moveTo>
                <a:lnTo>
                  <a:pt x="0" y="847"/>
                </a:lnTo>
                <a:lnTo>
                  <a:pt x="637" y="1034"/>
                </a:lnTo>
                <a:lnTo>
                  <a:pt x="637" y="187"/>
                </a:lnTo>
                <a:lnTo>
                  <a:pt x="252"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96"/>
          <p:cNvSpPr>
            <a:spLocks/>
          </p:cNvSpPr>
          <p:nvPr/>
        </p:nvSpPr>
        <p:spPr bwMode="auto">
          <a:xfrm rot="5400000">
            <a:off x="1931719" y="2512203"/>
            <a:ext cx="1710221" cy="1390729"/>
          </a:xfrm>
          <a:custGeom>
            <a:avLst/>
            <a:gdLst>
              <a:gd name="T0" fmla="*/ 0 w 1274"/>
              <a:gd name="T1" fmla="*/ 849 h 1036"/>
              <a:gd name="T2" fmla="*/ 637 w 1274"/>
              <a:gd name="T3" fmla="*/ 1036 h 1036"/>
              <a:gd name="T4" fmla="*/ 1274 w 1274"/>
              <a:gd name="T5" fmla="*/ 849 h 1036"/>
              <a:gd name="T6" fmla="*/ 1274 w 1274"/>
              <a:gd name="T7" fmla="*/ 0 h 1036"/>
              <a:gd name="T8" fmla="*/ 637 w 1274"/>
              <a:gd name="T9" fmla="*/ 189 h 1036"/>
              <a:gd name="T10" fmla="*/ 0 w 1274"/>
              <a:gd name="T11" fmla="*/ 0 h 1036"/>
              <a:gd name="T12" fmla="*/ 0 w 1274"/>
              <a:gd name="T13" fmla="*/ 849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9"/>
                </a:moveTo>
                <a:lnTo>
                  <a:pt x="637" y="1036"/>
                </a:lnTo>
                <a:lnTo>
                  <a:pt x="1274" y="849"/>
                </a:lnTo>
                <a:lnTo>
                  <a:pt x="1274" y="0"/>
                </a:lnTo>
                <a:lnTo>
                  <a:pt x="637" y="189"/>
                </a:lnTo>
                <a:lnTo>
                  <a:pt x="0" y="0"/>
                </a:lnTo>
                <a:lnTo>
                  <a:pt x="0" y="849"/>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97"/>
          <p:cNvSpPr>
            <a:spLocks/>
          </p:cNvSpPr>
          <p:nvPr/>
        </p:nvSpPr>
        <p:spPr bwMode="auto">
          <a:xfrm rot="5400000">
            <a:off x="1931719" y="2512203"/>
            <a:ext cx="1710221" cy="1390729"/>
          </a:xfrm>
          <a:custGeom>
            <a:avLst/>
            <a:gdLst>
              <a:gd name="T0" fmla="*/ 0 w 1274"/>
              <a:gd name="T1" fmla="*/ 849 h 1036"/>
              <a:gd name="T2" fmla="*/ 637 w 1274"/>
              <a:gd name="T3" fmla="*/ 1036 h 1036"/>
              <a:gd name="T4" fmla="*/ 1274 w 1274"/>
              <a:gd name="T5" fmla="*/ 849 h 1036"/>
              <a:gd name="T6" fmla="*/ 1274 w 1274"/>
              <a:gd name="T7" fmla="*/ 0 h 1036"/>
              <a:gd name="T8" fmla="*/ 637 w 1274"/>
              <a:gd name="T9" fmla="*/ 189 h 1036"/>
              <a:gd name="T10" fmla="*/ 0 w 1274"/>
              <a:gd name="T11" fmla="*/ 0 h 1036"/>
              <a:gd name="T12" fmla="*/ 0 w 1274"/>
              <a:gd name="T13" fmla="*/ 849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9"/>
                </a:moveTo>
                <a:lnTo>
                  <a:pt x="637" y="1036"/>
                </a:lnTo>
                <a:lnTo>
                  <a:pt x="1274" y="849"/>
                </a:lnTo>
                <a:lnTo>
                  <a:pt x="1274" y="0"/>
                </a:lnTo>
                <a:lnTo>
                  <a:pt x="637" y="189"/>
                </a:lnTo>
                <a:lnTo>
                  <a:pt x="0" y="0"/>
                </a:lnTo>
                <a:lnTo>
                  <a:pt x="0" y="8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98"/>
          <p:cNvSpPr>
            <a:spLocks/>
          </p:cNvSpPr>
          <p:nvPr/>
        </p:nvSpPr>
        <p:spPr bwMode="auto">
          <a:xfrm rot="5400000">
            <a:off x="2359274" y="2084648"/>
            <a:ext cx="855111" cy="1390729"/>
          </a:xfrm>
          <a:custGeom>
            <a:avLst/>
            <a:gdLst>
              <a:gd name="T0" fmla="*/ 0 w 637"/>
              <a:gd name="T1" fmla="*/ 0 h 1036"/>
              <a:gd name="T2" fmla="*/ 0 w 637"/>
              <a:gd name="T3" fmla="*/ 849 h 1036"/>
              <a:gd name="T4" fmla="*/ 637 w 637"/>
              <a:gd name="T5" fmla="*/ 1036 h 1036"/>
              <a:gd name="T6" fmla="*/ 637 w 637"/>
              <a:gd name="T7" fmla="*/ 189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9"/>
                </a:lnTo>
                <a:lnTo>
                  <a:pt x="637" y="1036"/>
                </a:lnTo>
                <a:lnTo>
                  <a:pt x="637" y="189"/>
                </a:lnTo>
                <a:lnTo>
                  <a:pt x="252" y="76"/>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99"/>
          <p:cNvSpPr>
            <a:spLocks/>
          </p:cNvSpPr>
          <p:nvPr/>
        </p:nvSpPr>
        <p:spPr bwMode="auto">
          <a:xfrm rot="5400000">
            <a:off x="2359274" y="2084648"/>
            <a:ext cx="855111" cy="1390729"/>
          </a:xfrm>
          <a:custGeom>
            <a:avLst/>
            <a:gdLst>
              <a:gd name="T0" fmla="*/ 0 w 637"/>
              <a:gd name="T1" fmla="*/ 0 h 1036"/>
              <a:gd name="T2" fmla="*/ 0 w 637"/>
              <a:gd name="T3" fmla="*/ 849 h 1036"/>
              <a:gd name="T4" fmla="*/ 637 w 637"/>
              <a:gd name="T5" fmla="*/ 1036 h 1036"/>
              <a:gd name="T6" fmla="*/ 637 w 637"/>
              <a:gd name="T7" fmla="*/ 189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9"/>
                </a:lnTo>
                <a:lnTo>
                  <a:pt x="637" y="1036"/>
                </a:lnTo>
                <a:lnTo>
                  <a:pt x="637" y="189"/>
                </a:lnTo>
                <a:lnTo>
                  <a:pt x="252" y="7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00"/>
          <p:cNvSpPr>
            <a:spLocks/>
          </p:cNvSpPr>
          <p:nvPr/>
        </p:nvSpPr>
        <p:spPr bwMode="auto">
          <a:xfrm rot="5400000">
            <a:off x="293987" y="2512203"/>
            <a:ext cx="1710221" cy="1390729"/>
          </a:xfrm>
          <a:custGeom>
            <a:avLst/>
            <a:gdLst>
              <a:gd name="T0" fmla="*/ 0 w 1274"/>
              <a:gd name="T1" fmla="*/ 847 h 1036"/>
              <a:gd name="T2" fmla="*/ 637 w 1274"/>
              <a:gd name="T3" fmla="*/ 1036 h 1036"/>
              <a:gd name="T4" fmla="*/ 1274 w 1274"/>
              <a:gd name="T5" fmla="*/ 847 h 1036"/>
              <a:gd name="T6" fmla="*/ 1274 w 1274"/>
              <a:gd name="T7" fmla="*/ 0 h 1036"/>
              <a:gd name="T8" fmla="*/ 637 w 1274"/>
              <a:gd name="T9" fmla="*/ 190 h 1036"/>
              <a:gd name="T10" fmla="*/ 0 w 1274"/>
              <a:gd name="T11" fmla="*/ 0 h 1036"/>
              <a:gd name="T12" fmla="*/ 0 w 1274"/>
              <a:gd name="T13" fmla="*/ 847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7"/>
                </a:moveTo>
                <a:lnTo>
                  <a:pt x="637" y="1036"/>
                </a:lnTo>
                <a:lnTo>
                  <a:pt x="1274" y="847"/>
                </a:lnTo>
                <a:lnTo>
                  <a:pt x="1274" y="0"/>
                </a:lnTo>
                <a:lnTo>
                  <a:pt x="637" y="190"/>
                </a:lnTo>
                <a:lnTo>
                  <a:pt x="0" y="0"/>
                </a:lnTo>
                <a:lnTo>
                  <a:pt x="0" y="847"/>
                </a:lnTo>
                <a:close/>
              </a:path>
            </a:pathLst>
          </a:custGeom>
          <a:solidFill>
            <a:schemeClr val="accent1">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43" name="Freeform 101"/>
          <p:cNvSpPr>
            <a:spLocks/>
          </p:cNvSpPr>
          <p:nvPr/>
        </p:nvSpPr>
        <p:spPr bwMode="auto">
          <a:xfrm rot="5400000">
            <a:off x="293987" y="2512203"/>
            <a:ext cx="1710221" cy="1390729"/>
          </a:xfrm>
          <a:custGeom>
            <a:avLst/>
            <a:gdLst>
              <a:gd name="T0" fmla="*/ 0 w 1274"/>
              <a:gd name="T1" fmla="*/ 847 h 1036"/>
              <a:gd name="T2" fmla="*/ 637 w 1274"/>
              <a:gd name="T3" fmla="*/ 1036 h 1036"/>
              <a:gd name="T4" fmla="*/ 1274 w 1274"/>
              <a:gd name="T5" fmla="*/ 847 h 1036"/>
              <a:gd name="T6" fmla="*/ 1274 w 1274"/>
              <a:gd name="T7" fmla="*/ 0 h 1036"/>
              <a:gd name="T8" fmla="*/ 637 w 1274"/>
              <a:gd name="T9" fmla="*/ 190 h 1036"/>
              <a:gd name="T10" fmla="*/ 0 w 1274"/>
              <a:gd name="T11" fmla="*/ 0 h 1036"/>
              <a:gd name="T12" fmla="*/ 0 w 1274"/>
              <a:gd name="T13" fmla="*/ 847 h 1036"/>
            </a:gdLst>
            <a:ahLst/>
            <a:cxnLst>
              <a:cxn ang="0">
                <a:pos x="T0" y="T1"/>
              </a:cxn>
              <a:cxn ang="0">
                <a:pos x="T2" y="T3"/>
              </a:cxn>
              <a:cxn ang="0">
                <a:pos x="T4" y="T5"/>
              </a:cxn>
              <a:cxn ang="0">
                <a:pos x="T6" y="T7"/>
              </a:cxn>
              <a:cxn ang="0">
                <a:pos x="T8" y="T9"/>
              </a:cxn>
              <a:cxn ang="0">
                <a:pos x="T10" y="T11"/>
              </a:cxn>
              <a:cxn ang="0">
                <a:pos x="T12" y="T13"/>
              </a:cxn>
            </a:cxnLst>
            <a:rect l="0" t="0" r="r" b="b"/>
            <a:pathLst>
              <a:path w="1274" h="1036">
                <a:moveTo>
                  <a:pt x="0" y="847"/>
                </a:moveTo>
                <a:lnTo>
                  <a:pt x="637" y="1036"/>
                </a:lnTo>
                <a:lnTo>
                  <a:pt x="1274" y="847"/>
                </a:lnTo>
                <a:lnTo>
                  <a:pt x="1274" y="0"/>
                </a:lnTo>
                <a:lnTo>
                  <a:pt x="637" y="190"/>
                </a:lnTo>
                <a:lnTo>
                  <a:pt x="0" y="0"/>
                </a:lnTo>
                <a:lnTo>
                  <a:pt x="0" y="8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02"/>
          <p:cNvSpPr>
            <a:spLocks/>
          </p:cNvSpPr>
          <p:nvPr/>
        </p:nvSpPr>
        <p:spPr bwMode="auto">
          <a:xfrm rot="5400000">
            <a:off x="721543" y="2084648"/>
            <a:ext cx="855111" cy="1390729"/>
          </a:xfrm>
          <a:custGeom>
            <a:avLst/>
            <a:gdLst>
              <a:gd name="T0" fmla="*/ 0 w 637"/>
              <a:gd name="T1" fmla="*/ 0 h 1036"/>
              <a:gd name="T2" fmla="*/ 0 w 637"/>
              <a:gd name="T3" fmla="*/ 847 h 1036"/>
              <a:gd name="T4" fmla="*/ 637 w 637"/>
              <a:gd name="T5" fmla="*/ 1036 h 1036"/>
              <a:gd name="T6" fmla="*/ 637 w 637"/>
              <a:gd name="T7" fmla="*/ 190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7"/>
                </a:lnTo>
                <a:lnTo>
                  <a:pt x="637" y="1036"/>
                </a:lnTo>
                <a:lnTo>
                  <a:pt x="637" y="190"/>
                </a:lnTo>
                <a:lnTo>
                  <a:pt x="252" y="76"/>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3"/>
          <p:cNvSpPr>
            <a:spLocks/>
          </p:cNvSpPr>
          <p:nvPr/>
        </p:nvSpPr>
        <p:spPr bwMode="auto">
          <a:xfrm rot="5400000">
            <a:off x="721543" y="2084648"/>
            <a:ext cx="855111" cy="1390729"/>
          </a:xfrm>
          <a:custGeom>
            <a:avLst/>
            <a:gdLst>
              <a:gd name="T0" fmla="*/ 0 w 637"/>
              <a:gd name="T1" fmla="*/ 0 h 1036"/>
              <a:gd name="T2" fmla="*/ 0 w 637"/>
              <a:gd name="T3" fmla="*/ 847 h 1036"/>
              <a:gd name="T4" fmla="*/ 637 w 637"/>
              <a:gd name="T5" fmla="*/ 1036 h 1036"/>
              <a:gd name="T6" fmla="*/ 637 w 637"/>
              <a:gd name="T7" fmla="*/ 190 h 1036"/>
              <a:gd name="T8" fmla="*/ 252 w 637"/>
              <a:gd name="T9" fmla="*/ 76 h 1036"/>
              <a:gd name="T10" fmla="*/ 0 w 637"/>
              <a:gd name="T11" fmla="*/ 0 h 1036"/>
            </a:gdLst>
            <a:ahLst/>
            <a:cxnLst>
              <a:cxn ang="0">
                <a:pos x="T0" y="T1"/>
              </a:cxn>
              <a:cxn ang="0">
                <a:pos x="T2" y="T3"/>
              </a:cxn>
              <a:cxn ang="0">
                <a:pos x="T4" y="T5"/>
              </a:cxn>
              <a:cxn ang="0">
                <a:pos x="T6" y="T7"/>
              </a:cxn>
              <a:cxn ang="0">
                <a:pos x="T8" y="T9"/>
              </a:cxn>
              <a:cxn ang="0">
                <a:pos x="T10" y="T11"/>
              </a:cxn>
            </a:cxnLst>
            <a:rect l="0" t="0" r="r" b="b"/>
            <a:pathLst>
              <a:path w="637" h="1036">
                <a:moveTo>
                  <a:pt x="0" y="0"/>
                </a:moveTo>
                <a:lnTo>
                  <a:pt x="0" y="847"/>
                </a:lnTo>
                <a:lnTo>
                  <a:pt x="637" y="1036"/>
                </a:lnTo>
                <a:lnTo>
                  <a:pt x="637" y="190"/>
                </a:lnTo>
                <a:lnTo>
                  <a:pt x="252" y="7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54" name="Group 53"/>
          <p:cNvGrpSpPr/>
          <p:nvPr/>
        </p:nvGrpSpPr>
        <p:grpSpPr>
          <a:xfrm>
            <a:off x="984404" y="3434820"/>
            <a:ext cx="422173" cy="356663"/>
            <a:chOff x="13828713" y="2805113"/>
            <a:chExt cx="1381125" cy="1166812"/>
          </a:xfrm>
          <a:solidFill>
            <a:schemeClr val="bg1"/>
          </a:solidFill>
        </p:grpSpPr>
        <p:sp>
          <p:nvSpPr>
            <p:cNvPr id="55"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2562450" y="3435132"/>
            <a:ext cx="447407" cy="385293"/>
            <a:chOff x="2727325" y="-39687"/>
            <a:chExt cx="1463675" cy="1260475"/>
          </a:xfrm>
          <a:solidFill>
            <a:schemeClr val="bg1"/>
          </a:solidFill>
        </p:grpSpPr>
        <p:sp>
          <p:nvSpPr>
            <p:cNvPr id="59"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p:nvPr/>
        </p:nvGrpSpPr>
        <p:grpSpPr>
          <a:xfrm>
            <a:off x="4287736" y="3450174"/>
            <a:ext cx="423629" cy="370251"/>
            <a:chOff x="8296275" y="8293096"/>
            <a:chExt cx="1385888" cy="1211261"/>
          </a:xfrm>
          <a:solidFill>
            <a:schemeClr val="bg1"/>
          </a:solidFill>
        </p:grpSpPr>
        <p:sp>
          <p:nvSpPr>
            <p:cNvPr id="62"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Freeform 84"/>
          <p:cNvSpPr>
            <a:spLocks noEditPoints="1"/>
          </p:cNvSpPr>
          <p:nvPr/>
        </p:nvSpPr>
        <p:spPr bwMode="auto">
          <a:xfrm>
            <a:off x="5906815" y="3513258"/>
            <a:ext cx="356535" cy="233544"/>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7387349" y="3430354"/>
            <a:ext cx="481948" cy="359590"/>
            <a:chOff x="8236208" y="2550087"/>
            <a:chExt cx="188218" cy="175580"/>
          </a:xfrm>
          <a:solidFill>
            <a:schemeClr val="bg1"/>
          </a:solidFill>
        </p:grpSpPr>
        <p:sp>
          <p:nvSpPr>
            <p:cNvPr id="66"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8" name="Text Placeholder 5"/>
          <p:cNvSpPr txBox="1">
            <a:spLocks/>
          </p:cNvSpPr>
          <p:nvPr/>
        </p:nvSpPr>
        <p:spPr>
          <a:xfrm>
            <a:off x="568942" y="2521600"/>
            <a:ext cx="1090707" cy="6659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 </a:t>
            </a:r>
            <a:endParaRPr lang="id-ID" sz="1000">
              <a:solidFill>
                <a:schemeClr val="bg1"/>
              </a:solidFill>
            </a:endParaRPr>
          </a:p>
        </p:txBody>
      </p:sp>
      <p:sp>
        <p:nvSpPr>
          <p:cNvPr id="90" name="Text Placeholder 5"/>
          <p:cNvSpPr txBox="1">
            <a:spLocks/>
          </p:cNvSpPr>
          <p:nvPr/>
        </p:nvSpPr>
        <p:spPr>
          <a:xfrm>
            <a:off x="2240472" y="2514718"/>
            <a:ext cx="1090707" cy="6659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 </a:t>
            </a:r>
            <a:endParaRPr lang="id-ID" sz="1000">
              <a:solidFill>
                <a:schemeClr val="bg1"/>
              </a:solidFill>
            </a:endParaRPr>
          </a:p>
        </p:txBody>
      </p:sp>
      <p:sp>
        <p:nvSpPr>
          <p:cNvPr id="91" name="Text Placeholder 5"/>
          <p:cNvSpPr txBox="1">
            <a:spLocks/>
          </p:cNvSpPr>
          <p:nvPr/>
        </p:nvSpPr>
        <p:spPr>
          <a:xfrm>
            <a:off x="3856382" y="2514717"/>
            <a:ext cx="1090707" cy="6659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 </a:t>
            </a:r>
            <a:endParaRPr lang="id-ID" sz="1000">
              <a:solidFill>
                <a:schemeClr val="bg1"/>
              </a:solidFill>
            </a:endParaRPr>
          </a:p>
        </p:txBody>
      </p:sp>
      <p:sp>
        <p:nvSpPr>
          <p:cNvPr id="92" name="Text Placeholder 5"/>
          <p:cNvSpPr txBox="1">
            <a:spLocks/>
          </p:cNvSpPr>
          <p:nvPr/>
        </p:nvSpPr>
        <p:spPr>
          <a:xfrm>
            <a:off x="5476491" y="2517746"/>
            <a:ext cx="1090707" cy="6659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 </a:t>
            </a:r>
            <a:endParaRPr lang="id-ID" sz="1000">
              <a:solidFill>
                <a:schemeClr val="bg1"/>
              </a:solidFill>
            </a:endParaRPr>
          </a:p>
        </p:txBody>
      </p:sp>
      <p:sp>
        <p:nvSpPr>
          <p:cNvPr id="93" name="Text Placeholder 5"/>
          <p:cNvSpPr txBox="1">
            <a:spLocks/>
          </p:cNvSpPr>
          <p:nvPr/>
        </p:nvSpPr>
        <p:spPr>
          <a:xfrm>
            <a:off x="7126096" y="2514716"/>
            <a:ext cx="1090707" cy="6659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 </a:t>
            </a:r>
            <a:endParaRPr lang="id-ID" sz="1000">
              <a:solidFill>
                <a:schemeClr val="bg1"/>
              </a:solidFill>
            </a:endParaRPr>
          </a:p>
        </p:txBody>
      </p:sp>
      <p:sp>
        <p:nvSpPr>
          <p:cNvPr id="94" name="Freeform 8"/>
          <p:cNvSpPr>
            <a:spLocks noEditPoints="1"/>
          </p:cNvSpPr>
          <p:nvPr/>
        </p:nvSpPr>
        <p:spPr bwMode="auto">
          <a:xfrm>
            <a:off x="8116300" y="1949876"/>
            <a:ext cx="1551013" cy="2736422"/>
          </a:xfrm>
          <a:custGeom>
            <a:avLst/>
            <a:gdLst>
              <a:gd name="T0" fmla="*/ 36 w 469"/>
              <a:gd name="T1" fmla="*/ 958 h 993"/>
              <a:gd name="T2" fmla="*/ 146 w 469"/>
              <a:gd name="T3" fmla="*/ 984 h 993"/>
              <a:gd name="T4" fmla="*/ 111 w 469"/>
              <a:gd name="T5" fmla="*/ 950 h 993"/>
              <a:gd name="T6" fmla="*/ 93 w 469"/>
              <a:gd name="T7" fmla="*/ 895 h 993"/>
              <a:gd name="T8" fmla="*/ 212 w 469"/>
              <a:gd name="T9" fmla="*/ 762 h 993"/>
              <a:gd name="T10" fmla="*/ 280 w 469"/>
              <a:gd name="T11" fmla="*/ 712 h 993"/>
              <a:gd name="T12" fmla="*/ 404 w 469"/>
              <a:gd name="T13" fmla="*/ 720 h 993"/>
              <a:gd name="T14" fmla="*/ 383 w 469"/>
              <a:gd name="T15" fmla="*/ 619 h 993"/>
              <a:gd name="T16" fmla="*/ 295 w 469"/>
              <a:gd name="T17" fmla="*/ 513 h 993"/>
              <a:gd name="T18" fmla="*/ 310 w 469"/>
              <a:gd name="T19" fmla="*/ 463 h 993"/>
              <a:gd name="T20" fmla="*/ 342 w 469"/>
              <a:gd name="T21" fmla="*/ 334 h 993"/>
              <a:gd name="T22" fmla="*/ 426 w 469"/>
              <a:gd name="T23" fmla="*/ 295 h 993"/>
              <a:gd name="T24" fmla="*/ 444 w 469"/>
              <a:gd name="T25" fmla="*/ 220 h 993"/>
              <a:gd name="T26" fmla="*/ 441 w 469"/>
              <a:gd name="T27" fmla="*/ 185 h 993"/>
              <a:gd name="T28" fmla="*/ 437 w 469"/>
              <a:gd name="T29" fmla="*/ 146 h 993"/>
              <a:gd name="T30" fmla="*/ 412 w 469"/>
              <a:gd name="T31" fmla="*/ 151 h 993"/>
              <a:gd name="T32" fmla="*/ 386 w 469"/>
              <a:gd name="T33" fmla="*/ 179 h 993"/>
              <a:gd name="T34" fmla="*/ 407 w 469"/>
              <a:gd name="T35" fmla="*/ 237 h 993"/>
              <a:gd name="T36" fmla="*/ 362 w 469"/>
              <a:gd name="T37" fmla="*/ 255 h 993"/>
              <a:gd name="T38" fmla="*/ 309 w 469"/>
              <a:gd name="T39" fmla="*/ 181 h 993"/>
              <a:gd name="T40" fmla="*/ 339 w 469"/>
              <a:gd name="T41" fmla="*/ 121 h 993"/>
              <a:gd name="T42" fmla="*/ 342 w 469"/>
              <a:gd name="T43" fmla="*/ 89 h 993"/>
              <a:gd name="T44" fmla="*/ 315 w 469"/>
              <a:gd name="T45" fmla="*/ 26 h 993"/>
              <a:gd name="T46" fmla="*/ 312 w 469"/>
              <a:gd name="T47" fmla="*/ 26 h 993"/>
              <a:gd name="T48" fmla="*/ 303 w 469"/>
              <a:gd name="T49" fmla="*/ 21 h 993"/>
              <a:gd name="T50" fmla="*/ 286 w 469"/>
              <a:gd name="T51" fmla="*/ 16 h 993"/>
              <a:gd name="T52" fmla="*/ 275 w 469"/>
              <a:gd name="T53" fmla="*/ 15 h 993"/>
              <a:gd name="T54" fmla="*/ 293 w 469"/>
              <a:gd name="T55" fmla="*/ 24 h 993"/>
              <a:gd name="T56" fmla="*/ 288 w 469"/>
              <a:gd name="T57" fmla="*/ 25 h 993"/>
              <a:gd name="T58" fmla="*/ 251 w 469"/>
              <a:gd name="T59" fmla="*/ 24 h 993"/>
              <a:gd name="T60" fmla="*/ 250 w 469"/>
              <a:gd name="T61" fmla="*/ 138 h 993"/>
              <a:gd name="T62" fmla="*/ 230 w 469"/>
              <a:gd name="T63" fmla="*/ 184 h 993"/>
              <a:gd name="T64" fmla="*/ 194 w 469"/>
              <a:gd name="T65" fmla="*/ 221 h 993"/>
              <a:gd name="T66" fmla="*/ 95 w 469"/>
              <a:gd name="T67" fmla="*/ 333 h 993"/>
              <a:gd name="T68" fmla="*/ 137 w 469"/>
              <a:gd name="T69" fmla="*/ 496 h 993"/>
              <a:gd name="T70" fmla="*/ 147 w 469"/>
              <a:gd name="T71" fmla="*/ 542 h 993"/>
              <a:gd name="T72" fmla="*/ 161 w 469"/>
              <a:gd name="T73" fmla="*/ 523 h 993"/>
              <a:gd name="T74" fmla="*/ 177 w 469"/>
              <a:gd name="T75" fmla="*/ 587 h 993"/>
              <a:gd name="T76" fmla="*/ 142 w 469"/>
              <a:gd name="T77" fmla="*/ 601 h 993"/>
              <a:gd name="T78" fmla="*/ 79 w 469"/>
              <a:gd name="T79" fmla="*/ 706 h 993"/>
              <a:gd name="T80" fmla="*/ 128 w 469"/>
              <a:gd name="T81" fmla="*/ 702 h 993"/>
              <a:gd name="T82" fmla="*/ 136 w 469"/>
              <a:gd name="T83" fmla="*/ 737 h 993"/>
              <a:gd name="T84" fmla="*/ 62 w 469"/>
              <a:gd name="T85" fmla="*/ 850 h 993"/>
              <a:gd name="T86" fmla="*/ 26 w 469"/>
              <a:gd name="T87" fmla="*/ 889 h 993"/>
              <a:gd name="T88" fmla="*/ 170 w 469"/>
              <a:gd name="T89" fmla="*/ 448 h 993"/>
              <a:gd name="T90" fmla="*/ 152 w 469"/>
              <a:gd name="T91" fmla="*/ 320 h 993"/>
              <a:gd name="T92" fmla="*/ 165 w 469"/>
              <a:gd name="T93" fmla="*/ 313 h 993"/>
              <a:gd name="T94" fmla="*/ 195 w 469"/>
              <a:gd name="T95" fmla="*/ 298 h 993"/>
              <a:gd name="T96" fmla="*/ 197 w 469"/>
              <a:gd name="T97" fmla="*/ 297 h 993"/>
              <a:gd name="T98" fmla="*/ 220 w 469"/>
              <a:gd name="T99" fmla="*/ 390 h 993"/>
              <a:gd name="T100" fmla="*/ 172 w 469"/>
              <a:gd name="T101" fmla="*/ 45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9" h="993">
                <a:moveTo>
                  <a:pt x="1" y="928"/>
                </a:moveTo>
                <a:cubicBezTo>
                  <a:pt x="2" y="937"/>
                  <a:pt x="5" y="941"/>
                  <a:pt x="11" y="947"/>
                </a:cubicBezTo>
                <a:cubicBezTo>
                  <a:pt x="13" y="949"/>
                  <a:pt x="17" y="951"/>
                  <a:pt x="20" y="951"/>
                </a:cubicBezTo>
                <a:cubicBezTo>
                  <a:pt x="26" y="953"/>
                  <a:pt x="31" y="956"/>
                  <a:pt x="36" y="958"/>
                </a:cubicBezTo>
                <a:cubicBezTo>
                  <a:pt x="46" y="962"/>
                  <a:pt x="54" y="968"/>
                  <a:pt x="63" y="972"/>
                </a:cubicBezTo>
                <a:cubicBezTo>
                  <a:pt x="73" y="977"/>
                  <a:pt x="81" y="984"/>
                  <a:pt x="91" y="989"/>
                </a:cubicBezTo>
                <a:cubicBezTo>
                  <a:pt x="99" y="993"/>
                  <a:pt x="107" y="990"/>
                  <a:pt x="116" y="990"/>
                </a:cubicBezTo>
                <a:cubicBezTo>
                  <a:pt x="125" y="989"/>
                  <a:pt x="137" y="987"/>
                  <a:pt x="146" y="984"/>
                </a:cubicBezTo>
                <a:cubicBezTo>
                  <a:pt x="151" y="982"/>
                  <a:pt x="155" y="978"/>
                  <a:pt x="156" y="972"/>
                </a:cubicBezTo>
                <a:cubicBezTo>
                  <a:pt x="157" y="967"/>
                  <a:pt x="149" y="963"/>
                  <a:pt x="145" y="962"/>
                </a:cubicBezTo>
                <a:cubicBezTo>
                  <a:pt x="141" y="961"/>
                  <a:pt x="135" y="961"/>
                  <a:pt x="131" y="960"/>
                </a:cubicBezTo>
                <a:cubicBezTo>
                  <a:pt x="124" y="958"/>
                  <a:pt x="117" y="954"/>
                  <a:pt x="111" y="950"/>
                </a:cubicBezTo>
                <a:cubicBezTo>
                  <a:pt x="110" y="949"/>
                  <a:pt x="96" y="939"/>
                  <a:pt x="97" y="936"/>
                </a:cubicBezTo>
                <a:cubicBezTo>
                  <a:pt x="97" y="929"/>
                  <a:pt x="101" y="923"/>
                  <a:pt x="104" y="917"/>
                </a:cubicBezTo>
                <a:cubicBezTo>
                  <a:pt x="107" y="911"/>
                  <a:pt x="108" y="906"/>
                  <a:pt x="105" y="900"/>
                </a:cubicBezTo>
                <a:cubicBezTo>
                  <a:pt x="104" y="896"/>
                  <a:pt x="97" y="895"/>
                  <a:pt x="93" y="895"/>
                </a:cubicBezTo>
                <a:cubicBezTo>
                  <a:pt x="105" y="881"/>
                  <a:pt x="119" y="868"/>
                  <a:pt x="132" y="854"/>
                </a:cubicBezTo>
                <a:cubicBezTo>
                  <a:pt x="141" y="844"/>
                  <a:pt x="150" y="832"/>
                  <a:pt x="160" y="822"/>
                </a:cubicBezTo>
                <a:cubicBezTo>
                  <a:pt x="168" y="814"/>
                  <a:pt x="178" y="805"/>
                  <a:pt x="185" y="796"/>
                </a:cubicBezTo>
                <a:cubicBezTo>
                  <a:pt x="194" y="785"/>
                  <a:pt x="203" y="773"/>
                  <a:pt x="212" y="762"/>
                </a:cubicBezTo>
                <a:cubicBezTo>
                  <a:pt x="220" y="753"/>
                  <a:pt x="231" y="747"/>
                  <a:pt x="236" y="736"/>
                </a:cubicBezTo>
                <a:cubicBezTo>
                  <a:pt x="241" y="725"/>
                  <a:pt x="244" y="714"/>
                  <a:pt x="246" y="703"/>
                </a:cubicBezTo>
                <a:cubicBezTo>
                  <a:pt x="252" y="704"/>
                  <a:pt x="257" y="705"/>
                  <a:pt x="263" y="707"/>
                </a:cubicBezTo>
                <a:cubicBezTo>
                  <a:pt x="269" y="709"/>
                  <a:pt x="275" y="710"/>
                  <a:pt x="280" y="712"/>
                </a:cubicBezTo>
                <a:cubicBezTo>
                  <a:pt x="291" y="716"/>
                  <a:pt x="303" y="719"/>
                  <a:pt x="314" y="721"/>
                </a:cubicBezTo>
                <a:cubicBezTo>
                  <a:pt x="325" y="723"/>
                  <a:pt x="335" y="727"/>
                  <a:pt x="345" y="729"/>
                </a:cubicBezTo>
                <a:cubicBezTo>
                  <a:pt x="357" y="731"/>
                  <a:pt x="370" y="735"/>
                  <a:pt x="382" y="735"/>
                </a:cubicBezTo>
                <a:cubicBezTo>
                  <a:pt x="392" y="735"/>
                  <a:pt x="399" y="727"/>
                  <a:pt x="404" y="720"/>
                </a:cubicBezTo>
                <a:cubicBezTo>
                  <a:pt x="410" y="711"/>
                  <a:pt x="416" y="701"/>
                  <a:pt x="422" y="692"/>
                </a:cubicBezTo>
                <a:cubicBezTo>
                  <a:pt x="426" y="688"/>
                  <a:pt x="418" y="677"/>
                  <a:pt x="416" y="673"/>
                </a:cubicBezTo>
                <a:cubicBezTo>
                  <a:pt x="410" y="662"/>
                  <a:pt x="407" y="650"/>
                  <a:pt x="400" y="640"/>
                </a:cubicBezTo>
                <a:cubicBezTo>
                  <a:pt x="395" y="633"/>
                  <a:pt x="389" y="626"/>
                  <a:pt x="383" y="619"/>
                </a:cubicBezTo>
                <a:cubicBezTo>
                  <a:pt x="375" y="609"/>
                  <a:pt x="372" y="598"/>
                  <a:pt x="364" y="588"/>
                </a:cubicBezTo>
                <a:cubicBezTo>
                  <a:pt x="356" y="578"/>
                  <a:pt x="347" y="569"/>
                  <a:pt x="339" y="559"/>
                </a:cubicBezTo>
                <a:cubicBezTo>
                  <a:pt x="332" y="551"/>
                  <a:pt x="322" y="545"/>
                  <a:pt x="314" y="537"/>
                </a:cubicBezTo>
                <a:cubicBezTo>
                  <a:pt x="307" y="530"/>
                  <a:pt x="301" y="521"/>
                  <a:pt x="295" y="513"/>
                </a:cubicBezTo>
                <a:cubicBezTo>
                  <a:pt x="298" y="507"/>
                  <a:pt x="299" y="501"/>
                  <a:pt x="300" y="498"/>
                </a:cubicBezTo>
                <a:cubicBezTo>
                  <a:pt x="301" y="490"/>
                  <a:pt x="302" y="481"/>
                  <a:pt x="302" y="472"/>
                </a:cubicBezTo>
                <a:cubicBezTo>
                  <a:pt x="304" y="472"/>
                  <a:pt x="307" y="473"/>
                  <a:pt x="309" y="471"/>
                </a:cubicBezTo>
                <a:cubicBezTo>
                  <a:pt x="312" y="470"/>
                  <a:pt x="310" y="465"/>
                  <a:pt x="310" y="463"/>
                </a:cubicBezTo>
                <a:cubicBezTo>
                  <a:pt x="311" y="452"/>
                  <a:pt x="309" y="439"/>
                  <a:pt x="312" y="429"/>
                </a:cubicBezTo>
                <a:cubicBezTo>
                  <a:pt x="318" y="407"/>
                  <a:pt x="324" y="387"/>
                  <a:pt x="328" y="366"/>
                </a:cubicBezTo>
                <a:cubicBezTo>
                  <a:pt x="329" y="360"/>
                  <a:pt x="329" y="352"/>
                  <a:pt x="328" y="345"/>
                </a:cubicBezTo>
                <a:cubicBezTo>
                  <a:pt x="333" y="342"/>
                  <a:pt x="338" y="339"/>
                  <a:pt x="342" y="334"/>
                </a:cubicBezTo>
                <a:cubicBezTo>
                  <a:pt x="342" y="334"/>
                  <a:pt x="343" y="333"/>
                  <a:pt x="343" y="333"/>
                </a:cubicBezTo>
                <a:cubicBezTo>
                  <a:pt x="350" y="338"/>
                  <a:pt x="357" y="343"/>
                  <a:pt x="364" y="348"/>
                </a:cubicBezTo>
                <a:cubicBezTo>
                  <a:pt x="374" y="355"/>
                  <a:pt x="391" y="373"/>
                  <a:pt x="402" y="359"/>
                </a:cubicBezTo>
                <a:cubicBezTo>
                  <a:pt x="414" y="342"/>
                  <a:pt x="423" y="315"/>
                  <a:pt x="426" y="295"/>
                </a:cubicBezTo>
                <a:cubicBezTo>
                  <a:pt x="427" y="281"/>
                  <a:pt x="430" y="268"/>
                  <a:pt x="431" y="255"/>
                </a:cubicBezTo>
                <a:cubicBezTo>
                  <a:pt x="432" y="251"/>
                  <a:pt x="433" y="246"/>
                  <a:pt x="433" y="241"/>
                </a:cubicBezTo>
                <a:cubicBezTo>
                  <a:pt x="435" y="241"/>
                  <a:pt x="437" y="239"/>
                  <a:pt x="439" y="237"/>
                </a:cubicBezTo>
                <a:cubicBezTo>
                  <a:pt x="443" y="233"/>
                  <a:pt x="444" y="225"/>
                  <a:pt x="444" y="220"/>
                </a:cubicBezTo>
                <a:cubicBezTo>
                  <a:pt x="445" y="213"/>
                  <a:pt x="443" y="202"/>
                  <a:pt x="447" y="197"/>
                </a:cubicBezTo>
                <a:cubicBezTo>
                  <a:pt x="450" y="192"/>
                  <a:pt x="452" y="187"/>
                  <a:pt x="456" y="182"/>
                </a:cubicBezTo>
                <a:cubicBezTo>
                  <a:pt x="457" y="181"/>
                  <a:pt x="469" y="163"/>
                  <a:pt x="458" y="167"/>
                </a:cubicBezTo>
                <a:cubicBezTo>
                  <a:pt x="451" y="169"/>
                  <a:pt x="445" y="177"/>
                  <a:pt x="441" y="185"/>
                </a:cubicBezTo>
                <a:cubicBezTo>
                  <a:pt x="441" y="184"/>
                  <a:pt x="441" y="183"/>
                  <a:pt x="441" y="182"/>
                </a:cubicBezTo>
                <a:cubicBezTo>
                  <a:pt x="442" y="172"/>
                  <a:pt x="444" y="163"/>
                  <a:pt x="446" y="154"/>
                </a:cubicBezTo>
                <a:cubicBezTo>
                  <a:pt x="447" y="145"/>
                  <a:pt x="444" y="141"/>
                  <a:pt x="437" y="147"/>
                </a:cubicBezTo>
                <a:cubicBezTo>
                  <a:pt x="437" y="146"/>
                  <a:pt x="437" y="146"/>
                  <a:pt x="437" y="146"/>
                </a:cubicBezTo>
                <a:cubicBezTo>
                  <a:pt x="437" y="144"/>
                  <a:pt x="438" y="140"/>
                  <a:pt x="436" y="139"/>
                </a:cubicBezTo>
                <a:cubicBezTo>
                  <a:pt x="431" y="135"/>
                  <a:pt x="428" y="141"/>
                  <a:pt x="427" y="145"/>
                </a:cubicBezTo>
                <a:cubicBezTo>
                  <a:pt x="426" y="143"/>
                  <a:pt x="426" y="140"/>
                  <a:pt x="423" y="141"/>
                </a:cubicBezTo>
                <a:cubicBezTo>
                  <a:pt x="417" y="141"/>
                  <a:pt x="415" y="146"/>
                  <a:pt x="412" y="151"/>
                </a:cubicBezTo>
                <a:cubicBezTo>
                  <a:pt x="410" y="156"/>
                  <a:pt x="409" y="161"/>
                  <a:pt x="407" y="166"/>
                </a:cubicBezTo>
                <a:cubicBezTo>
                  <a:pt x="405" y="170"/>
                  <a:pt x="403" y="174"/>
                  <a:pt x="403" y="178"/>
                </a:cubicBezTo>
                <a:cubicBezTo>
                  <a:pt x="402" y="184"/>
                  <a:pt x="402" y="191"/>
                  <a:pt x="400" y="197"/>
                </a:cubicBezTo>
                <a:cubicBezTo>
                  <a:pt x="397" y="190"/>
                  <a:pt x="392" y="183"/>
                  <a:pt x="386" y="179"/>
                </a:cubicBezTo>
                <a:cubicBezTo>
                  <a:pt x="383" y="178"/>
                  <a:pt x="372" y="174"/>
                  <a:pt x="374" y="182"/>
                </a:cubicBezTo>
                <a:cubicBezTo>
                  <a:pt x="375" y="187"/>
                  <a:pt x="380" y="192"/>
                  <a:pt x="382" y="197"/>
                </a:cubicBezTo>
                <a:cubicBezTo>
                  <a:pt x="386" y="204"/>
                  <a:pt x="386" y="212"/>
                  <a:pt x="389" y="219"/>
                </a:cubicBezTo>
                <a:cubicBezTo>
                  <a:pt x="393" y="228"/>
                  <a:pt x="399" y="233"/>
                  <a:pt x="407" y="237"/>
                </a:cubicBezTo>
                <a:cubicBezTo>
                  <a:pt x="405" y="248"/>
                  <a:pt x="400" y="258"/>
                  <a:pt x="396" y="267"/>
                </a:cubicBezTo>
                <a:cubicBezTo>
                  <a:pt x="392" y="274"/>
                  <a:pt x="387" y="281"/>
                  <a:pt x="381" y="287"/>
                </a:cubicBezTo>
                <a:cubicBezTo>
                  <a:pt x="380" y="285"/>
                  <a:pt x="378" y="283"/>
                  <a:pt x="376" y="281"/>
                </a:cubicBezTo>
                <a:cubicBezTo>
                  <a:pt x="370" y="273"/>
                  <a:pt x="368" y="263"/>
                  <a:pt x="362" y="255"/>
                </a:cubicBezTo>
                <a:cubicBezTo>
                  <a:pt x="359" y="250"/>
                  <a:pt x="356" y="241"/>
                  <a:pt x="351" y="238"/>
                </a:cubicBezTo>
                <a:cubicBezTo>
                  <a:pt x="350" y="231"/>
                  <a:pt x="348" y="224"/>
                  <a:pt x="344" y="218"/>
                </a:cubicBezTo>
                <a:cubicBezTo>
                  <a:pt x="338" y="208"/>
                  <a:pt x="331" y="201"/>
                  <a:pt x="323" y="192"/>
                </a:cubicBezTo>
                <a:cubicBezTo>
                  <a:pt x="319" y="187"/>
                  <a:pt x="314" y="184"/>
                  <a:pt x="309" y="181"/>
                </a:cubicBezTo>
                <a:cubicBezTo>
                  <a:pt x="309" y="176"/>
                  <a:pt x="310" y="172"/>
                  <a:pt x="312" y="167"/>
                </a:cubicBezTo>
                <a:cubicBezTo>
                  <a:pt x="318" y="154"/>
                  <a:pt x="330" y="157"/>
                  <a:pt x="338" y="149"/>
                </a:cubicBezTo>
                <a:cubicBezTo>
                  <a:pt x="342" y="145"/>
                  <a:pt x="341" y="141"/>
                  <a:pt x="338" y="136"/>
                </a:cubicBezTo>
                <a:cubicBezTo>
                  <a:pt x="338" y="135"/>
                  <a:pt x="339" y="123"/>
                  <a:pt x="339" y="121"/>
                </a:cubicBezTo>
                <a:cubicBezTo>
                  <a:pt x="339" y="119"/>
                  <a:pt x="338" y="118"/>
                  <a:pt x="338" y="117"/>
                </a:cubicBezTo>
                <a:cubicBezTo>
                  <a:pt x="340" y="115"/>
                  <a:pt x="342" y="113"/>
                  <a:pt x="344" y="112"/>
                </a:cubicBezTo>
                <a:cubicBezTo>
                  <a:pt x="348" y="110"/>
                  <a:pt x="351" y="104"/>
                  <a:pt x="352" y="100"/>
                </a:cubicBezTo>
                <a:cubicBezTo>
                  <a:pt x="353" y="97"/>
                  <a:pt x="344" y="91"/>
                  <a:pt x="342" y="89"/>
                </a:cubicBezTo>
                <a:cubicBezTo>
                  <a:pt x="339" y="86"/>
                  <a:pt x="336" y="83"/>
                  <a:pt x="334" y="80"/>
                </a:cubicBezTo>
                <a:cubicBezTo>
                  <a:pt x="332" y="71"/>
                  <a:pt x="329" y="63"/>
                  <a:pt x="325" y="55"/>
                </a:cubicBezTo>
                <a:cubicBezTo>
                  <a:pt x="323" y="53"/>
                  <a:pt x="322" y="51"/>
                  <a:pt x="321" y="48"/>
                </a:cubicBezTo>
                <a:cubicBezTo>
                  <a:pt x="321" y="41"/>
                  <a:pt x="319" y="34"/>
                  <a:pt x="315" y="26"/>
                </a:cubicBezTo>
                <a:cubicBezTo>
                  <a:pt x="307" y="10"/>
                  <a:pt x="290" y="5"/>
                  <a:pt x="274" y="0"/>
                </a:cubicBezTo>
                <a:cubicBezTo>
                  <a:pt x="274" y="1"/>
                  <a:pt x="274" y="1"/>
                  <a:pt x="274" y="1"/>
                </a:cubicBezTo>
                <a:cubicBezTo>
                  <a:pt x="286" y="6"/>
                  <a:pt x="304" y="12"/>
                  <a:pt x="311" y="25"/>
                </a:cubicBezTo>
                <a:cubicBezTo>
                  <a:pt x="311" y="25"/>
                  <a:pt x="311" y="26"/>
                  <a:pt x="312" y="26"/>
                </a:cubicBezTo>
                <a:cubicBezTo>
                  <a:pt x="311" y="25"/>
                  <a:pt x="310" y="24"/>
                  <a:pt x="309" y="23"/>
                </a:cubicBezTo>
                <a:cubicBezTo>
                  <a:pt x="299" y="11"/>
                  <a:pt x="286" y="10"/>
                  <a:pt x="272" y="8"/>
                </a:cubicBezTo>
                <a:cubicBezTo>
                  <a:pt x="272" y="8"/>
                  <a:pt x="272" y="8"/>
                  <a:pt x="272" y="8"/>
                </a:cubicBezTo>
                <a:cubicBezTo>
                  <a:pt x="282" y="12"/>
                  <a:pt x="296" y="13"/>
                  <a:pt x="303" y="21"/>
                </a:cubicBezTo>
                <a:cubicBezTo>
                  <a:pt x="304" y="22"/>
                  <a:pt x="304" y="22"/>
                  <a:pt x="304" y="22"/>
                </a:cubicBezTo>
                <a:cubicBezTo>
                  <a:pt x="294" y="14"/>
                  <a:pt x="279" y="10"/>
                  <a:pt x="266" y="11"/>
                </a:cubicBezTo>
                <a:cubicBezTo>
                  <a:pt x="266" y="11"/>
                  <a:pt x="266" y="12"/>
                  <a:pt x="266" y="12"/>
                </a:cubicBezTo>
                <a:cubicBezTo>
                  <a:pt x="273" y="12"/>
                  <a:pt x="279" y="13"/>
                  <a:pt x="286" y="16"/>
                </a:cubicBezTo>
                <a:cubicBezTo>
                  <a:pt x="285" y="15"/>
                  <a:pt x="284" y="15"/>
                  <a:pt x="283" y="15"/>
                </a:cubicBezTo>
                <a:cubicBezTo>
                  <a:pt x="279" y="14"/>
                  <a:pt x="276" y="14"/>
                  <a:pt x="272" y="14"/>
                </a:cubicBezTo>
                <a:cubicBezTo>
                  <a:pt x="272" y="14"/>
                  <a:pt x="272" y="14"/>
                  <a:pt x="272" y="14"/>
                </a:cubicBezTo>
                <a:cubicBezTo>
                  <a:pt x="273" y="15"/>
                  <a:pt x="274" y="15"/>
                  <a:pt x="275" y="15"/>
                </a:cubicBezTo>
                <a:cubicBezTo>
                  <a:pt x="272" y="16"/>
                  <a:pt x="269" y="16"/>
                  <a:pt x="266" y="17"/>
                </a:cubicBezTo>
                <a:cubicBezTo>
                  <a:pt x="266" y="17"/>
                  <a:pt x="266" y="17"/>
                  <a:pt x="266" y="17"/>
                </a:cubicBezTo>
                <a:cubicBezTo>
                  <a:pt x="271" y="17"/>
                  <a:pt x="276" y="17"/>
                  <a:pt x="280" y="17"/>
                </a:cubicBezTo>
                <a:cubicBezTo>
                  <a:pt x="285" y="19"/>
                  <a:pt x="289" y="21"/>
                  <a:pt x="293" y="24"/>
                </a:cubicBezTo>
                <a:cubicBezTo>
                  <a:pt x="285" y="20"/>
                  <a:pt x="274" y="19"/>
                  <a:pt x="265" y="19"/>
                </a:cubicBezTo>
                <a:cubicBezTo>
                  <a:pt x="264" y="19"/>
                  <a:pt x="264" y="20"/>
                  <a:pt x="265" y="20"/>
                </a:cubicBezTo>
                <a:cubicBezTo>
                  <a:pt x="272" y="21"/>
                  <a:pt x="283" y="22"/>
                  <a:pt x="290" y="25"/>
                </a:cubicBezTo>
                <a:cubicBezTo>
                  <a:pt x="290" y="25"/>
                  <a:pt x="289" y="25"/>
                  <a:pt x="288" y="25"/>
                </a:cubicBezTo>
                <a:cubicBezTo>
                  <a:pt x="281" y="22"/>
                  <a:pt x="272" y="21"/>
                  <a:pt x="264" y="20"/>
                </a:cubicBezTo>
                <a:cubicBezTo>
                  <a:pt x="264" y="20"/>
                  <a:pt x="263" y="20"/>
                  <a:pt x="264" y="21"/>
                </a:cubicBezTo>
                <a:cubicBezTo>
                  <a:pt x="270" y="22"/>
                  <a:pt x="276" y="23"/>
                  <a:pt x="282" y="25"/>
                </a:cubicBezTo>
                <a:cubicBezTo>
                  <a:pt x="272" y="25"/>
                  <a:pt x="262" y="21"/>
                  <a:pt x="251" y="24"/>
                </a:cubicBezTo>
                <a:cubicBezTo>
                  <a:pt x="228" y="28"/>
                  <a:pt x="226" y="48"/>
                  <a:pt x="217" y="67"/>
                </a:cubicBezTo>
                <a:cubicBezTo>
                  <a:pt x="212" y="76"/>
                  <a:pt x="215" y="83"/>
                  <a:pt x="217" y="92"/>
                </a:cubicBezTo>
                <a:cubicBezTo>
                  <a:pt x="220" y="103"/>
                  <a:pt x="219" y="116"/>
                  <a:pt x="225" y="125"/>
                </a:cubicBezTo>
                <a:cubicBezTo>
                  <a:pt x="230" y="134"/>
                  <a:pt x="240" y="138"/>
                  <a:pt x="250" y="138"/>
                </a:cubicBezTo>
                <a:cubicBezTo>
                  <a:pt x="250" y="138"/>
                  <a:pt x="250" y="138"/>
                  <a:pt x="250" y="138"/>
                </a:cubicBezTo>
                <a:cubicBezTo>
                  <a:pt x="251" y="146"/>
                  <a:pt x="252" y="154"/>
                  <a:pt x="249" y="162"/>
                </a:cubicBezTo>
                <a:cubicBezTo>
                  <a:pt x="247" y="168"/>
                  <a:pt x="244" y="172"/>
                  <a:pt x="240" y="176"/>
                </a:cubicBezTo>
                <a:cubicBezTo>
                  <a:pt x="237" y="179"/>
                  <a:pt x="233" y="181"/>
                  <a:pt x="230" y="184"/>
                </a:cubicBezTo>
                <a:cubicBezTo>
                  <a:pt x="229" y="185"/>
                  <a:pt x="227" y="186"/>
                  <a:pt x="226" y="188"/>
                </a:cubicBezTo>
                <a:cubicBezTo>
                  <a:pt x="223" y="190"/>
                  <a:pt x="220" y="193"/>
                  <a:pt x="217" y="196"/>
                </a:cubicBezTo>
                <a:cubicBezTo>
                  <a:pt x="217" y="197"/>
                  <a:pt x="217" y="198"/>
                  <a:pt x="217" y="198"/>
                </a:cubicBezTo>
                <a:cubicBezTo>
                  <a:pt x="209" y="205"/>
                  <a:pt x="202" y="214"/>
                  <a:pt x="194" y="221"/>
                </a:cubicBezTo>
                <a:cubicBezTo>
                  <a:pt x="184" y="229"/>
                  <a:pt x="174" y="237"/>
                  <a:pt x="164" y="245"/>
                </a:cubicBezTo>
                <a:cubicBezTo>
                  <a:pt x="148" y="260"/>
                  <a:pt x="132" y="279"/>
                  <a:pt x="118" y="296"/>
                </a:cubicBezTo>
                <a:cubicBezTo>
                  <a:pt x="112" y="303"/>
                  <a:pt x="103" y="307"/>
                  <a:pt x="98" y="314"/>
                </a:cubicBezTo>
                <a:cubicBezTo>
                  <a:pt x="94" y="320"/>
                  <a:pt x="94" y="327"/>
                  <a:pt x="95" y="333"/>
                </a:cubicBezTo>
                <a:cubicBezTo>
                  <a:pt x="98" y="354"/>
                  <a:pt x="108" y="373"/>
                  <a:pt x="114" y="394"/>
                </a:cubicBezTo>
                <a:cubicBezTo>
                  <a:pt x="119" y="412"/>
                  <a:pt x="126" y="430"/>
                  <a:pt x="135" y="447"/>
                </a:cubicBezTo>
                <a:cubicBezTo>
                  <a:pt x="139" y="455"/>
                  <a:pt x="146" y="464"/>
                  <a:pt x="140" y="473"/>
                </a:cubicBezTo>
                <a:cubicBezTo>
                  <a:pt x="135" y="481"/>
                  <a:pt x="135" y="488"/>
                  <a:pt x="137" y="496"/>
                </a:cubicBezTo>
                <a:cubicBezTo>
                  <a:pt x="138" y="500"/>
                  <a:pt x="140" y="504"/>
                  <a:pt x="143" y="507"/>
                </a:cubicBezTo>
                <a:cubicBezTo>
                  <a:pt x="147" y="512"/>
                  <a:pt x="147" y="518"/>
                  <a:pt x="147" y="524"/>
                </a:cubicBezTo>
                <a:cubicBezTo>
                  <a:pt x="147" y="530"/>
                  <a:pt x="147" y="536"/>
                  <a:pt x="147" y="542"/>
                </a:cubicBezTo>
                <a:cubicBezTo>
                  <a:pt x="147" y="542"/>
                  <a:pt x="147" y="542"/>
                  <a:pt x="147" y="542"/>
                </a:cubicBezTo>
                <a:cubicBezTo>
                  <a:pt x="146" y="548"/>
                  <a:pt x="154" y="549"/>
                  <a:pt x="155" y="543"/>
                </a:cubicBezTo>
                <a:cubicBezTo>
                  <a:pt x="156" y="538"/>
                  <a:pt x="155" y="533"/>
                  <a:pt x="154" y="528"/>
                </a:cubicBezTo>
                <a:cubicBezTo>
                  <a:pt x="154" y="524"/>
                  <a:pt x="154" y="520"/>
                  <a:pt x="155" y="516"/>
                </a:cubicBezTo>
                <a:cubicBezTo>
                  <a:pt x="157" y="515"/>
                  <a:pt x="161" y="523"/>
                  <a:pt x="161" y="523"/>
                </a:cubicBezTo>
                <a:cubicBezTo>
                  <a:pt x="165" y="531"/>
                  <a:pt x="165" y="536"/>
                  <a:pt x="171" y="543"/>
                </a:cubicBezTo>
                <a:cubicBezTo>
                  <a:pt x="172" y="546"/>
                  <a:pt x="174" y="548"/>
                  <a:pt x="177" y="550"/>
                </a:cubicBezTo>
                <a:cubicBezTo>
                  <a:pt x="177" y="553"/>
                  <a:pt x="177" y="555"/>
                  <a:pt x="177" y="558"/>
                </a:cubicBezTo>
                <a:cubicBezTo>
                  <a:pt x="177" y="568"/>
                  <a:pt x="178" y="577"/>
                  <a:pt x="177" y="587"/>
                </a:cubicBezTo>
                <a:cubicBezTo>
                  <a:pt x="176" y="595"/>
                  <a:pt x="174" y="605"/>
                  <a:pt x="171" y="613"/>
                </a:cubicBezTo>
                <a:cubicBezTo>
                  <a:pt x="170" y="615"/>
                  <a:pt x="169" y="617"/>
                  <a:pt x="168" y="619"/>
                </a:cubicBezTo>
                <a:cubicBezTo>
                  <a:pt x="164" y="617"/>
                  <a:pt x="161" y="615"/>
                  <a:pt x="157" y="612"/>
                </a:cubicBezTo>
                <a:cubicBezTo>
                  <a:pt x="152" y="607"/>
                  <a:pt x="148" y="604"/>
                  <a:pt x="142" y="601"/>
                </a:cubicBezTo>
                <a:cubicBezTo>
                  <a:pt x="132" y="595"/>
                  <a:pt x="122" y="609"/>
                  <a:pt x="118" y="617"/>
                </a:cubicBezTo>
                <a:cubicBezTo>
                  <a:pt x="115" y="622"/>
                  <a:pt x="114" y="630"/>
                  <a:pt x="113" y="635"/>
                </a:cubicBezTo>
                <a:cubicBezTo>
                  <a:pt x="112" y="643"/>
                  <a:pt x="107" y="651"/>
                  <a:pt x="102" y="657"/>
                </a:cubicBezTo>
                <a:cubicBezTo>
                  <a:pt x="91" y="672"/>
                  <a:pt x="85" y="688"/>
                  <a:pt x="79" y="706"/>
                </a:cubicBezTo>
                <a:cubicBezTo>
                  <a:pt x="75" y="716"/>
                  <a:pt x="70" y="734"/>
                  <a:pt x="76" y="744"/>
                </a:cubicBezTo>
                <a:cubicBezTo>
                  <a:pt x="81" y="753"/>
                  <a:pt x="90" y="753"/>
                  <a:pt x="96" y="746"/>
                </a:cubicBezTo>
                <a:cubicBezTo>
                  <a:pt x="102" y="739"/>
                  <a:pt x="107" y="732"/>
                  <a:pt x="112" y="726"/>
                </a:cubicBezTo>
                <a:cubicBezTo>
                  <a:pt x="118" y="719"/>
                  <a:pt x="122" y="708"/>
                  <a:pt x="128" y="702"/>
                </a:cubicBezTo>
                <a:cubicBezTo>
                  <a:pt x="137" y="695"/>
                  <a:pt x="153" y="697"/>
                  <a:pt x="163" y="701"/>
                </a:cubicBezTo>
                <a:cubicBezTo>
                  <a:pt x="165" y="701"/>
                  <a:pt x="168" y="702"/>
                  <a:pt x="170" y="702"/>
                </a:cubicBezTo>
                <a:cubicBezTo>
                  <a:pt x="168" y="708"/>
                  <a:pt x="165" y="713"/>
                  <a:pt x="161" y="717"/>
                </a:cubicBezTo>
                <a:cubicBezTo>
                  <a:pt x="154" y="725"/>
                  <a:pt x="144" y="730"/>
                  <a:pt x="136" y="737"/>
                </a:cubicBezTo>
                <a:cubicBezTo>
                  <a:pt x="128" y="744"/>
                  <a:pt x="116" y="750"/>
                  <a:pt x="112" y="760"/>
                </a:cubicBezTo>
                <a:cubicBezTo>
                  <a:pt x="106" y="770"/>
                  <a:pt x="103" y="781"/>
                  <a:pt x="99" y="792"/>
                </a:cubicBezTo>
                <a:cubicBezTo>
                  <a:pt x="94" y="805"/>
                  <a:pt x="89" y="817"/>
                  <a:pt x="80" y="828"/>
                </a:cubicBezTo>
                <a:cubicBezTo>
                  <a:pt x="74" y="835"/>
                  <a:pt x="68" y="842"/>
                  <a:pt x="62" y="850"/>
                </a:cubicBezTo>
                <a:cubicBezTo>
                  <a:pt x="55" y="860"/>
                  <a:pt x="45" y="871"/>
                  <a:pt x="40" y="883"/>
                </a:cubicBezTo>
                <a:cubicBezTo>
                  <a:pt x="39" y="884"/>
                  <a:pt x="38" y="885"/>
                  <a:pt x="37" y="887"/>
                </a:cubicBezTo>
                <a:cubicBezTo>
                  <a:pt x="37" y="886"/>
                  <a:pt x="37" y="886"/>
                  <a:pt x="36" y="886"/>
                </a:cubicBezTo>
                <a:cubicBezTo>
                  <a:pt x="33" y="885"/>
                  <a:pt x="29" y="888"/>
                  <a:pt x="26" y="889"/>
                </a:cubicBezTo>
                <a:cubicBezTo>
                  <a:pt x="17" y="892"/>
                  <a:pt x="13" y="900"/>
                  <a:pt x="8" y="907"/>
                </a:cubicBezTo>
                <a:cubicBezTo>
                  <a:pt x="3" y="913"/>
                  <a:pt x="0" y="920"/>
                  <a:pt x="1" y="928"/>
                </a:cubicBezTo>
                <a:close/>
                <a:moveTo>
                  <a:pt x="172" y="450"/>
                </a:moveTo>
                <a:cubicBezTo>
                  <a:pt x="171" y="450"/>
                  <a:pt x="171" y="449"/>
                  <a:pt x="170" y="448"/>
                </a:cubicBezTo>
                <a:cubicBezTo>
                  <a:pt x="167" y="439"/>
                  <a:pt x="164" y="429"/>
                  <a:pt x="161" y="419"/>
                </a:cubicBezTo>
                <a:cubicBezTo>
                  <a:pt x="159" y="411"/>
                  <a:pt x="152" y="402"/>
                  <a:pt x="152" y="393"/>
                </a:cubicBezTo>
                <a:cubicBezTo>
                  <a:pt x="152" y="382"/>
                  <a:pt x="153" y="372"/>
                  <a:pt x="153" y="361"/>
                </a:cubicBezTo>
                <a:cubicBezTo>
                  <a:pt x="153" y="348"/>
                  <a:pt x="151" y="333"/>
                  <a:pt x="152" y="320"/>
                </a:cubicBezTo>
                <a:cubicBezTo>
                  <a:pt x="152" y="320"/>
                  <a:pt x="152" y="320"/>
                  <a:pt x="152" y="320"/>
                </a:cubicBezTo>
                <a:cubicBezTo>
                  <a:pt x="152" y="319"/>
                  <a:pt x="152" y="319"/>
                  <a:pt x="153" y="319"/>
                </a:cubicBezTo>
                <a:cubicBezTo>
                  <a:pt x="155" y="317"/>
                  <a:pt x="158" y="317"/>
                  <a:pt x="160" y="316"/>
                </a:cubicBezTo>
                <a:cubicBezTo>
                  <a:pt x="162" y="315"/>
                  <a:pt x="164" y="314"/>
                  <a:pt x="165" y="313"/>
                </a:cubicBezTo>
                <a:cubicBezTo>
                  <a:pt x="166" y="313"/>
                  <a:pt x="167" y="313"/>
                  <a:pt x="168" y="312"/>
                </a:cubicBezTo>
                <a:cubicBezTo>
                  <a:pt x="170" y="311"/>
                  <a:pt x="172" y="310"/>
                  <a:pt x="174" y="309"/>
                </a:cubicBezTo>
                <a:cubicBezTo>
                  <a:pt x="179" y="306"/>
                  <a:pt x="184" y="304"/>
                  <a:pt x="190" y="301"/>
                </a:cubicBezTo>
                <a:cubicBezTo>
                  <a:pt x="192" y="301"/>
                  <a:pt x="193" y="299"/>
                  <a:pt x="195" y="298"/>
                </a:cubicBezTo>
                <a:cubicBezTo>
                  <a:pt x="195" y="298"/>
                  <a:pt x="196" y="297"/>
                  <a:pt x="196" y="297"/>
                </a:cubicBezTo>
                <a:cubicBezTo>
                  <a:pt x="196" y="297"/>
                  <a:pt x="196" y="297"/>
                  <a:pt x="196" y="297"/>
                </a:cubicBezTo>
                <a:cubicBezTo>
                  <a:pt x="197" y="297"/>
                  <a:pt x="197" y="297"/>
                  <a:pt x="197" y="297"/>
                </a:cubicBezTo>
                <a:cubicBezTo>
                  <a:pt x="197" y="297"/>
                  <a:pt x="197" y="297"/>
                  <a:pt x="197" y="297"/>
                </a:cubicBezTo>
                <a:cubicBezTo>
                  <a:pt x="197" y="297"/>
                  <a:pt x="198" y="298"/>
                  <a:pt x="198" y="299"/>
                </a:cubicBezTo>
                <a:cubicBezTo>
                  <a:pt x="198" y="299"/>
                  <a:pt x="198" y="299"/>
                  <a:pt x="198" y="300"/>
                </a:cubicBezTo>
                <a:cubicBezTo>
                  <a:pt x="204" y="312"/>
                  <a:pt x="207" y="324"/>
                  <a:pt x="209" y="337"/>
                </a:cubicBezTo>
                <a:cubicBezTo>
                  <a:pt x="211" y="355"/>
                  <a:pt x="215" y="373"/>
                  <a:pt x="220" y="390"/>
                </a:cubicBezTo>
                <a:cubicBezTo>
                  <a:pt x="221" y="394"/>
                  <a:pt x="223" y="401"/>
                  <a:pt x="222" y="405"/>
                </a:cubicBezTo>
                <a:cubicBezTo>
                  <a:pt x="220" y="411"/>
                  <a:pt x="211" y="418"/>
                  <a:pt x="206" y="422"/>
                </a:cubicBezTo>
                <a:cubicBezTo>
                  <a:pt x="200" y="427"/>
                  <a:pt x="195" y="434"/>
                  <a:pt x="188" y="439"/>
                </a:cubicBezTo>
                <a:cubicBezTo>
                  <a:pt x="183" y="442"/>
                  <a:pt x="178" y="449"/>
                  <a:pt x="172" y="45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Rectangle 94"/>
          <p:cNvSpPr/>
          <p:nvPr/>
        </p:nvSpPr>
        <p:spPr>
          <a:xfrm>
            <a:off x="751568" y="5217889"/>
            <a:ext cx="2599369" cy="509627"/>
          </a:xfrm>
          <a:prstGeom prst="rect">
            <a:avLst/>
          </a:prstGeom>
        </p:spPr>
        <p:txBody>
          <a:bodyPr wrap="square" lIns="243840" rIns="243840" bIns="60960">
            <a:spAutoFit/>
          </a:bodyPr>
          <a:lstStyle/>
          <a:p>
            <a:pPr algn="ctr">
              <a:lnSpc>
                <a:spcPct val="89000"/>
              </a:lnSpc>
            </a:pPr>
            <a:r>
              <a:rPr lang="en-US" sz="1467" dirty="0"/>
              <a:t>Lorem ipsum dolor sit amet, </a:t>
            </a:r>
            <a:r>
              <a:rPr lang="en-US" sz="1467" dirty="0" err="1"/>
              <a:t>consectetur</a:t>
            </a:r>
            <a:r>
              <a:rPr lang="en-US" sz="1467" dirty="0"/>
              <a:t> </a:t>
            </a:r>
            <a:r>
              <a:rPr lang="en-US" sz="1467" dirty="0" err="1"/>
              <a:t>adipiscing</a:t>
            </a:r>
            <a:r>
              <a:rPr lang="en-US" sz="1467" dirty="0"/>
              <a:t> </a:t>
            </a:r>
            <a:r>
              <a:rPr lang="en-US" sz="1467" dirty="0" err="1"/>
              <a:t>elit</a:t>
            </a:r>
            <a:endParaRPr lang="en-US" sz="1467" dirty="0"/>
          </a:p>
        </p:txBody>
      </p:sp>
      <p:sp>
        <p:nvSpPr>
          <p:cNvPr id="96" name="TextBox 95"/>
          <p:cNvSpPr txBox="1"/>
          <p:nvPr/>
        </p:nvSpPr>
        <p:spPr>
          <a:xfrm>
            <a:off x="1527600" y="4848557"/>
            <a:ext cx="1082348" cy="369332"/>
          </a:xfrm>
          <a:prstGeom prst="rect">
            <a:avLst/>
          </a:prstGeom>
          <a:noFill/>
        </p:spPr>
        <p:txBody>
          <a:bodyPr wrap="none" rtlCol="0">
            <a:spAutoFit/>
          </a:bodyPr>
          <a:lstStyle/>
          <a:p>
            <a:pPr algn="ctr"/>
            <a:r>
              <a:rPr lang="id-ID" b="1">
                <a:solidFill>
                  <a:schemeClr val="accent2"/>
                </a:solidFill>
              </a:rPr>
              <a:t>Document</a:t>
            </a:r>
            <a:endParaRPr lang="id-ID" b="1" dirty="0">
              <a:solidFill>
                <a:schemeClr val="accent2"/>
              </a:solidFill>
            </a:endParaRPr>
          </a:p>
        </p:txBody>
      </p:sp>
      <p:sp>
        <p:nvSpPr>
          <p:cNvPr id="97" name="Rectangle 96"/>
          <p:cNvSpPr/>
          <p:nvPr/>
        </p:nvSpPr>
        <p:spPr>
          <a:xfrm>
            <a:off x="2880685" y="5217889"/>
            <a:ext cx="2599369" cy="509627"/>
          </a:xfrm>
          <a:prstGeom prst="rect">
            <a:avLst/>
          </a:prstGeom>
        </p:spPr>
        <p:txBody>
          <a:bodyPr wrap="square" lIns="243840" rIns="243840" bIns="60960">
            <a:spAutoFit/>
          </a:bodyPr>
          <a:lstStyle/>
          <a:p>
            <a:pPr algn="ctr">
              <a:lnSpc>
                <a:spcPct val="89000"/>
              </a:lnSpc>
            </a:pPr>
            <a:r>
              <a:rPr lang="en-US" sz="1467" dirty="0"/>
              <a:t>Lorem ipsum dolor sit amet, </a:t>
            </a:r>
            <a:r>
              <a:rPr lang="en-US" sz="1467" dirty="0" err="1"/>
              <a:t>consectetur</a:t>
            </a:r>
            <a:r>
              <a:rPr lang="en-US" sz="1467" dirty="0"/>
              <a:t> </a:t>
            </a:r>
            <a:r>
              <a:rPr lang="en-US" sz="1467" dirty="0" err="1"/>
              <a:t>adipiscing</a:t>
            </a:r>
            <a:r>
              <a:rPr lang="en-US" sz="1467" dirty="0"/>
              <a:t> </a:t>
            </a:r>
            <a:r>
              <a:rPr lang="en-US" sz="1467" dirty="0" err="1"/>
              <a:t>elit</a:t>
            </a:r>
            <a:endParaRPr lang="en-US" sz="1467" dirty="0"/>
          </a:p>
        </p:txBody>
      </p:sp>
      <p:sp>
        <p:nvSpPr>
          <p:cNvPr id="98" name="TextBox 97"/>
          <p:cNvSpPr txBox="1"/>
          <p:nvPr/>
        </p:nvSpPr>
        <p:spPr>
          <a:xfrm>
            <a:off x="3767323" y="4848557"/>
            <a:ext cx="861133" cy="369332"/>
          </a:xfrm>
          <a:prstGeom prst="rect">
            <a:avLst/>
          </a:prstGeom>
          <a:noFill/>
        </p:spPr>
        <p:txBody>
          <a:bodyPr wrap="none" rtlCol="0">
            <a:spAutoFit/>
          </a:bodyPr>
          <a:lstStyle/>
          <a:p>
            <a:pPr algn="ctr"/>
            <a:r>
              <a:rPr lang="id-ID" b="1">
                <a:solidFill>
                  <a:schemeClr val="accent3"/>
                </a:solidFill>
              </a:rPr>
              <a:t>Storage</a:t>
            </a:r>
            <a:endParaRPr lang="id-ID" b="1" dirty="0">
              <a:solidFill>
                <a:schemeClr val="accent3"/>
              </a:solidFill>
            </a:endParaRPr>
          </a:p>
        </p:txBody>
      </p:sp>
      <p:sp>
        <p:nvSpPr>
          <p:cNvPr id="99" name="Rectangle 98"/>
          <p:cNvSpPr/>
          <p:nvPr/>
        </p:nvSpPr>
        <p:spPr>
          <a:xfrm>
            <a:off x="5029922" y="5217889"/>
            <a:ext cx="2599369" cy="509627"/>
          </a:xfrm>
          <a:prstGeom prst="rect">
            <a:avLst/>
          </a:prstGeom>
        </p:spPr>
        <p:txBody>
          <a:bodyPr wrap="square" lIns="243840" rIns="243840" bIns="60960">
            <a:spAutoFit/>
          </a:bodyPr>
          <a:lstStyle/>
          <a:p>
            <a:pPr algn="ctr">
              <a:lnSpc>
                <a:spcPct val="89000"/>
              </a:lnSpc>
            </a:pPr>
            <a:r>
              <a:rPr lang="en-US" sz="1467" dirty="0"/>
              <a:t>Lorem ipsum dolor sit amet, </a:t>
            </a:r>
            <a:r>
              <a:rPr lang="en-US" sz="1467" dirty="0" err="1"/>
              <a:t>consectetur</a:t>
            </a:r>
            <a:r>
              <a:rPr lang="en-US" sz="1467" dirty="0"/>
              <a:t> </a:t>
            </a:r>
            <a:r>
              <a:rPr lang="en-US" sz="1467" dirty="0" err="1"/>
              <a:t>adipiscing</a:t>
            </a:r>
            <a:r>
              <a:rPr lang="en-US" sz="1467" dirty="0"/>
              <a:t> </a:t>
            </a:r>
            <a:r>
              <a:rPr lang="en-US" sz="1467" dirty="0" err="1"/>
              <a:t>elit</a:t>
            </a:r>
            <a:endParaRPr lang="en-US" sz="1467" dirty="0"/>
          </a:p>
        </p:txBody>
      </p:sp>
      <p:sp>
        <p:nvSpPr>
          <p:cNvPr id="100" name="TextBox 99"/>
          <p:cNvSpPr txBox="1"/>
          <p:nvPr/>
        </p:nvSpPr>
        <p:spPr>
          <a:xfrm>
            <a:off x="5854045" y="4848557"/>
            <a:ext cx="986167" cy="369332"/>
          </a:xfrm>
          <a:prstGeom prst="rect">
            <a:avLst/>
          </a:prstGeom>
          <a:noFill/>
        </p:spPr>
        <p:txBody>
          <a:bodyPr wrap="none" rtlCol="0">
            <a:spAutoFit/>
          </a:bodyPr>
          <a:lstStyle/>
          <a:p>
            <a:pPr algn="ctr"/>
            <a:r>
              <a:rPr lang="id-ID" b="1">
                <a:solidFill>
                  <a:schemeClr val="accent5"/>
                </a:solidFill>
              </a:rPr>
              <a:t>Multitask</a:t>
            </a:r>
            <a:endParaRPr lang="id-ID" b="1" dirty="0">
              <a:solidFill>
                <a:schemeClr val="accent5"/>
              </a:solidFill>
            </a:endParaRPr>
          </a:p>
        </p:txBody>
      </p:sp>
      <p:sp>
        <p:nvSpPr>
          <p:cNvPr id="101" name="Rectangle 100"/>
          <p:cNvSpPr/>
          <p:nvPr/>
        </p:nvSpPr>
        <p:spPr>
          <a:xfrm>
            <a:off x="7317682" y="5217889"/>
            <a:ext cx="2599369" cy="509627"/>
          </a:xfrm>
          <a:prstGeom prst="rect">
            <a:avLst/>
          </a:prstGeom>
        </p:spPr>
        <p:txBody>
          <a:bodyPr wrap="square" lIns="243840" rIns="243840" bIns="60960">
            <a:spAutoFit/>
          </a:bodyPr>
          <a:lstStyle/>
          <a:p>
            <a:pPr algn="ctr">
              <a:lnSpc>
                <a:spcPct val="89000"/>
              </a:lnSpc>
            </a:pPr>
            <a:r>
              <a:rPr lang="en-US" sz="1467" dirty="0"/>
              <a:t>Lorem ipsum dolor sit amet, </a:t>
            </a:r>
            <a:r>
              <a:rPr lang="en-US" sz="1467" dirty="0" err="1"/>
              <a:t>consectetur</a:t>
            </a:r>
            <a:r>
              <a:rPr lang="en-US" sz="1467" dirty="0"/>
              <a:t> </a:t>
            </a:r>
            <a:r>
              <a:rPr lang="en-US" sz="1467" dirty="0" err="1"/>
              <a:t>adipiscing</a:t>
            </a:r>
            <a:r>
              <a:rPr lang="en-US" sz="1467" dirty="0"/>
              <a:t> </a:t>
            </a:r>
            <a:r>
              <a:rPr lang="en-US" sz="1467" dirty="0" err="1"/>
              <a:t>elit</a:t>
            </a:r>
            <a:endParaRPr lang="en-US" sz="1467" dirty="0"/>
          </a:p>
        </p:txBody>
      </p:sp>
      <p:sp>
        <p:nvSpPr>
          <p:cNvPr id="102" name="TextBox 101"/>
          <p:cNvSpPr txBox="1"/>
          <p:nvPr/>
        </p:nvSpPr>
        <p:spPr>
          <a:xfrm>
            <a:off x="8039210" y="4848557"/>
            <a:ext cx="1191352" cy="369332"/>
          </a:xfrm>
          <a:prstGeom prst="rect">
            <a:avLst/>
          </a:prstGeom>
          <a:noFill/>
        </p:spPr>
        <p:txBody>
          <a:bodyPr wrap="none" rtlCol="0">
            <a:spAutoFit/>
          </a:bodyPr>
          <a:lstStyle/>
          <a:p>
            <a:pPr algn="ctr"/>
            <a:r>
              <a:rPr lang="id-ID" b="1">
                <a:solidFill>
                  <a:schemeClr val="accent6"/>
                </a:solidFill>
              </a:rPr>
              <a:t>Technology</a:t>
            </a:r>
            <a:endParaRPr lang="id-ID" b="1" dirty="0">
              <a:solidFill>
                <a:schemeClr val="accent6"/>
              </a:solidFill>
            </a:endParaRPr>
          </a:p>
        </p:txBody>
      </p:sp>
      <p:sp>
        <p:nvSpPr>
          <p:cNvPr id="103" name="Rectangle 102"/>
          <p:cNvSpPr/>
          <p:nvPr/>
        </p:nvSpPr>
        <p:spPr>
          <a:xfrm>
            <a:off x="9943389" y="2598703"/>
            <a:ext cx="1971827" cy="1471172"/>
          </a:xfrm>
          <a:prstGeom prst="rect">
            <a:avLst/>
          </a:prstGeom>
        </p:spPr>
        <p:txBody>
          <a:bodyPr wrap="square" lIns="0" tIns="0" rIns="0" bIns="0">
            <a:spAutoFit/>
          </a:bodyPr>
          <a:lstStyle/>
          <a:p>
            <a:pPr>
              <a:lnSpc>
                <a:spcPct val="85000"/>
              </a:lnSpc>
            </a:pPr>
            <a:r>
              <a:rPr lang="id-ID" sz="4000"/>
              <a:t>Overview</a:t>
            </a:r>
            <a:endParaRPr lang="en-US" sz="4000" dirty="0"/>
          </a:p>
          <a:p>
            <a:pPr>
              <a:lnSpc>
                <a:spcPct val="110000"/>
              </a:lnSpc>
            </a:pPr>
            <a:r>
              <a:rPr lang="en-US" sz="1400" dirty="0"/>
              <a:t>Is probably not at all accurate for many types of technology, but you can change to suit</a:t>
            </a:r>
          </a:p>
        </p:txBody>
      </p:sp>
    </p:spTree>
    <p:extLst>
      <p:ext uri="{BB962C8B-B14F-4D97-AF65-F5344CB8AC3E}">
        <p14:creationId xmlns:p14="http://schemas.microsoft.com/office/powerpoint/2010/main" val="116754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nodeType="afterEffect">
                                  <p:stCondLst>
                                    <p:cond delay="0"/>
                                  </p:stCondLst>
                                  <p:childTnLst>
                                    <p:set>
                                      <p:cBhvr>
                                        <p:cTn id="27" dur="1" fill="hold">
                                          <p:stCondLst>
                                            <p:cond delay="0"/>
                                          </p:stCondLst>
                                        </p:cTn>
                                        <p:tgtEl>
                                          <p:spTgt spid="54"/>
                                        </p:tgtEl>
                                        <p:attrNameLst>
                                          <p:attrName>style.visibility</p:attrName>
                                        </p:attrNameLst>
                                      </p:cBhvr>
                                      <p:to>
                                        <p:strVal val="visible"/>
                                      </p:to>
                                    </p:set>
                                    <p:anim calcmode="lin" valueType="num">
                                      <p:cBhvr>
                                        <p:cTn id="28" dur="500" fill="hold"/>
                                        <p:tgtEl>
                                          <p:spTgt spid="54"/>
                                        </p:tgtEl>
                                        <p:attrNameLst>
                                          <p:attrName>ppt_w</p:attrName>
                                        </p:attrNameLst>
                                      </p:cBhvr>
                                      <p:tavLst>
                                        <p:tav tm="0">
                                          <p:val>
                                            <p:fltVal val="0"/>
                                          </p:val>
                                        </p:tav>
                                        <p:tav tm="100000">
                                          <p:val>
                                            <p:strVal val="#ppt_w"/>
                                          </p:val>
                                        </p:tav>
                                      </p:tavLst>
                                    </p:anim>
                                    <p:anim calcmode="lin" valueType="num">
                                      <p:cBhvr>
                                        <p:cTn id="29" dur="500" fill="hold"/>
                                        <p:tgtEl>
                                          <p:spTgt spid="54"/>
                                        </p:tgtEl>
                                        <p:attrNameLst>
                                          <p:attrName>ppt_h</p:attrName>
                                        </p:attrNameLst>
                                      </p:cBhvr>
                                      <p:tavLst>
                                        <p:tav tm="0">
                                          <p:val>
                                            <p:fltVal val="0"/>
                                          </p:val>
                                        </p:tav>
                                        <p:tav tm="100000">
                                          <p:val>
                                            <p:strVal val="#ppt_h"/>
                                          </p:val>
                                        </p:tav>
                                      </p:tavLst>
                                    </p:anim>
                                    <p:animEffect transition="in" filter="fade">
                                      <p:cBhvr>
                                        <p:cTn id="30" dur="500"/>
                                        <p:tgtEl>
                                          <p:spTgt spid="54"/>
                                        </p:tgtEl>
                                      </p:cBhvr>
                                    </p:animEffect>
                                  </p:childTnLst>
                                </p:cTn>
                              </p:par>
                            </p:childTnLst>
                          </p:cTn>
                        </p:par>
                        <p:par>
                          <p:cTn id="31" fill="hold">
                            <p:stCondLst>
                              <p:cond delay="3200"/>
                            </p:stCondLst>
                            <p:childTnLst>
                              <p:par>
                                <p:cTn id="32" presetID="53" presetClass="entr" presetSubtype="16" fill="hold" nodeType="afterEffect">
                                  <p:stCondLst>
                                    <p:cond delay="0"/>
                                  </p:stCondLst>
                                  <p:childTnLst>
                                    <p:set>
                                      <p:cBhvr>
                                        <p:cTn id="33" dur="1" fill="hold">
                                          <p:stCondLst>
                                            <p:cond delay="0"/>
                                          </p:stCondLst>
                                        </p:cTn>
                                        <p:tgtEl>
                                          <p:spTgt spid="58"/>
                                        </p:tgtEl>
                                        <p:attrNameLst>
                                          <p:attrName>style.visibility</p:attrName>
                                        </p:attrNameLst>
                                      </p:cBhvr>
                                      <p:to>
                                        <p:strVal val="visible"/>
                                      </p:to>
                                    </p:set>
                                    <p:anim calcmode="lin" valueType="num">
                                      <p:cBhvr>
                                        <p:cTn id="34" dur="500" fill="hold"/>
                                        <p:tgtEl>
                                          <p:spTgt spid="58"/>
                                        </p:tgtEl>
                                        <p:attrNameLst>
                                          <p:attrName>ppt_w</p:attrName>
                                        </p:attrNameLst>
                                      </p:cBhvr>
                                      <p:tavLst>
                                        <p:tav tm="0">
                                          <p:val>
                                            <p:fltVal val="0"/>
                                          </p:val>
                                        </p:tav>
                                        <p:tav tm="100000">
                                          <p:val>
                                            <p:strVal val="#ppt_w"/>
                                          </p:val>
                                        </p:tav>
                                      </p:tavLst>
                                    </p:anim>
                                    <p:anim calcmode="lin" valueType="num">
                                      <p:cBhvr>
                                        <p:cTn id="35" dur="500" fill="hold"/>
                                        <p:tgtEl>
                                          <p:spTgt spid="58"/>
                                        </p:tgtEl>
                                        <p:attrNameLst>
                                          <p:attrName>ppt_h</p:attrName>
                                        </p:attrNameLst>
                                      </p:cBhvr>
                                      <p:tavLst>
                                        <p:tav tm="0">
                                          <p:val>
                                            <p:fltVal val="0"/>
                                          </p:val>
                                        </p:tav>
                                        <p:tav tm="100000">
                                          <p:val>
                                            <p:strVal val="#ppt_h"/>
                                          </p:val>
                                        </p:tav>
                                      </p:tavLst>
                                    </p:anim>
                                    <p:animEffect transition="in" filter="fade">
                                      <p:cBhvr>
                                        <p:cTn id="36" dur="500"/>
                                        <p:tgtEl>
                                          <p:spTgt spid="58"/>
                                        </p:tgtEl>
                                      </p:cBhvr>
                                    </p:animEffect>
                                  </p:childTnLst>
                                </p:cTn>
                              </p:par>
                            </p:childTnLst>
                          </p:cTn>
                        </p:par>
                        <p:par>
                          <p:cTn id="37" fill="hold">
                            <p:stCondLst>
                              <p:cond delay="3700"/>
                            </p:stCondLst>
                            <p:childTnLst>
                              <p:par>
                                <p:cTn id="38" presetID="53" presetClass="entr" presetSubtype="16" fill="hold" nodeType="afterEffect">
                                  <p:stCondLst>
                                    <p:cond delay="0"/>
                                  </p:stCondLst>
                                  <p:childTnLst>
                                    <p:set>
                                      <p:cBhvr>
                                        <p:cTn id="39" dur="1" fill="hold">
                                          <p:stCondLst>
                                            <p:cond delay="0"/>
                                          </p:stCondLst>
                                        </p:cTn>
                                        <p:tgtEl>
                                          <p:spTgt spid="61"/>
                                        </p:tgtEl>
                                        <p:attrNameLst>
                                          <p:attrName>style.visibility</p:attrName>
                                        </p:attrNameLst>
                                      </p:cBhvr>
                                      <p:to>
                                        <p:strVal val="visible"/>
                                      </p:to>
                                    </p:set>
                                    <p:anim calcmode="lin" valueType="num">
                                      <p:cBhvr>
                                        <p:cTn id="40" dur="500" fill="hold"/>
                                        <p:tgtEl>
                                          <p:spTgt spid="61"/>
                                        </p:tgtEl>
                                        <p:attrNameLst>
                                          <p:attrName>ppt_w</p:attrName>
                                        </p:attrNameLst>
                                      </p:cBhvr>
                                      <p:tavLst>
                                        <p:tav tm="0">
                                          <p:val>
                                            <p:fltVal val="0"/>
                                          </p:val>
                                        </p:tav>
                                        <p:tav tm="100000">
                                          <p:val>
                                            <p:strVal val="#ppt_w"/>
                                          </p:val>
                                        </p:tav>
                                      </p:tavLst>
                                    </p:anim>
                                    <p:anim calcmode="lin" valueType="num">
                                      <p:cBhvr>
                                        <p:cTn id="41" dur="500" fill="hold"/>
                                        <p:tgtEl>
                                          <p:spTgt spid="61"/>
                                        </p:tgtEl>
                                        <p:attrNameLst>
                                          <p:attrName>ppt_h</p:attrName>
                                        </p:attrNameLst>
                                      </p:cBhvr>
                                      <p:tavLst>
                                        <p:tav tm="0">
                                          <p:val>
                                            <p:fltVal val="0"/>
                                          </p:val>
                                        </p:tav>
                                        <p:tav tm="100000">
                                          <p:val>
                                            <p:strVal val="#ppt_h"/>
                                          </p:val>
                                        </p:tav>
                                      </p:tavLst>
                                    </p:anim>
                                    <p:animEffect transition="in" filter="fade">
                                      <p:cBhvr>
                                        <p:cTn id="42" dur="500"/>
                                        <p:tgtEl>
                                          <p:spTgt spid="61"/>
                                        </p:tgtEl>
                                      </p:cBhvr>
                                    </p:animEffect>
                                  </p:childTnLst>
                                </p:cTn>
                              </p:par>
                              <p:par>
                                <p:cTn id="43" presetID="10" presetClass="entr" presetSubtype="0" fill="hold" grpId="0" nodeType="withEffect">
                                  <p:stCondLst>
                                    <p:cond delay="600"/>
                                  </p:stCondLst>
                                  <p:childTnLst>
                                    <p:set>
                                      <p:cBhvr>
                                        <p:cTn id="44" dur="1" fill="hold">
                                          <p:stCondLst>
                                            <p:cond delay="0"/>
                                          </p:stCondLst>
                                        </p:cTn>
                                        <p:tgtEl>
                                          <p:spTgt spid="95"/>
                                        </p:tgtEl>
                                        <p:attrNameLst>
                                          <p:attrName>style.visibility</p:attrName>
                                        </p:attrNameLst>
                                      </p:cBhvr>
                                      <p:to>
                                        <p:strVal val="visible"/>
                                      </p:to>
                                    </p:set>
                                    <p:animEffect transition="in" filter="fade">
                                      <p:cBhvr>
                                        <p:cTn id="45" dur="500"/>
                                        <p:tgtEl>
                                          <p:spTgt spid="95"/>
                                        </p:tgtEl>
                                      </p:cBhvr>
                                    </p:animEffect>
                                  </p:childTnLst>
                                </p:cTn>
                              </p:par>
                            </p:childTnLst>
                          </p:cTn>
                        </p:par>
                        <p:par>
                          <p:cTn id="46" fill="hold">
                            <p:stCondLst>
                              <p:cond delay="4800"/>
                            </p:stCondLst>
                            <p:childTnLst>
                              <p:par>
                                <p:cTn id="47" presetID="10" presetClass="entr" presetSubtype="0" fill="hold" grpId="0" nodeType="afterEffect">
                                  <p:stCondLst>
                                    <p:cond delay="0"/>
                                  </p:stCondLst>
                                  <p:childTnLst>
                                    <p:set>
                                      <p:cBhvr>
                                        <p:cTn id="48" dur="1" fill="hold">
                                          <p:stCondLst>
                                            <p:cond delay="0"/>
                                          </p:stCondLst>
                                        </p:cTn>
                                        <p:tgtEl>
                                          <p:spTgt spid="96"/>
                                        </p:tgtEl>
                                        <p:attrNameLst>
                                          <p:attrName>style.visibility</p:attrName>
                                        </p:attrNameLst>
                                      </p:cBhvr>
                                      <p:to>
                                        <p:strVal val="visible"/>
                                      </p:to>
                                    </p:set>
                                    <p:animEffect transition="in" filter="fade">
                                      <p:cBhvr>
                                        <p:cTn id="49" dur="500"/>
                                        <p:tgtEl>
                                          <p:spTgt spid="96"/>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7"/>
                                        </p:tgtEl>
                                        <p:attrNameLst>
                                          <p:attrName>style.visibility</p:attrName>
                                        </p:attrNameLst>
                                      </p:cBhvr>
                                      <p:to>
                                        <p:strVal val="visible"/>
                                      </p:to>
                                    </p:set>
                                    <p:animEffect transition="in" filter="fade">
                                      <p:cBhvr>
                                        <p:cTn id="52" dur="500"/>
                                        <p:tgtEl>
                                          <p:spTgt spid="97"/>
                                        </p:tgtEl>
                                      </p:cBhvr>
                                    </p:animEffect>
                                  </p:childTnLst>
                                </p:cTn>
                              </p:par>
                            </p:childTnLst>
                          </p:cTn>
                        </p:par>
                        <p:par>
                          <p:cTn id="53" fill="hold">
                            <p:stCondLst>
                              <p:cond delay="5900"/>
                            </p:stCondLst>
                            <p:childTnLst>
                              <p:par>
                                <p:cTn id="54" presetID="10"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500"/>
                                        <p:tgtEl>
                                          <p:spTgt spid="98"/>
                                        </p:tgtEl>
                                      </p:cBhvr>
                                    </p:animEffect>
                                  </p:childTnLst>
                                </p:cTn>
                              </p:par>
                              <p:par>
                                <p:cTn id="57" presetID="10" presetClass="entr" presetSubtype="0" fill="hold" grpId="0" nodeType="withEffect">
                                  <p:stCondLst>
                                    <p:cond delay="600"/>
                                  </p:stCondLst>
                                  <p:childTnLst>
                                    <p:set>
                                      <p:cBhvr>
                                        <p:cTn id="58" dur="1" fill="hold">
                                          <p:stCondLst>
                                            <p:cond delay="0"/>
                                          </p:stCondLst>
                                        </p:cTn>
                                        <p:tgtEl>
                                          <p:spTgt spid="99"/>
                                        </p:tgtEl>
                                        <p:attrNameLst>
                                          <p:attrName>style.visibility</p:attrName>
                                        </p:attrNameLst>
                                      </p:cBhvr>
                                      <p:to>
                                        <p:strVal val="visible"/>
                                      </p:to>
                                    </p:set>
                                    <p:animEffect transition="in" filter="fade">
                                      <p:cBhvr>
                                        <p:cTn id="59" dur="500"/>
                                        <p:tgtEl>
                                          <p:spTgt spid="99"/>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100"/>
                                        </p:tgtEl>
                                        <p:attrNameLst>
                                          <p:attrName>style.visibility</p:attrName>
                                        </p:attrNameLst>
                                      </p:cBhvr>
                                      <p:to>
                                        <p:strVal val="visible"/>
                                      </p:to>
                                    </p:set>
                                    <p:animEffect transition="in" filter="fade">
                                      <p:cBhvr>
                                        <p:cTn id="63" dur="500"/>
                                        <p:tgtEl>
                                          <p:spTgt spid="100"/>
                                        </p:tgtEl>
                                      </p:cBhvr>
                                    </p:animEffect>
                                  </p:childTnLst>
                                </p:cTn>
                              </p:par>
                              <p:par>
                                <p:cTn id="64" presetID="10" presetClass="entr" presetSubtype="0" fill="hold" grpId="0" nodeType="withEffect">
                                  <p:stCondLst>
                                    <p:cond delay="600"/>
                                  </p:stCondLst>
                                  <p:childTnLst>
                                    <p:set>
                                      <p:cBhvr>
                                        <p:cTn id="65" dur="1" fill="hold">
                                          <p:stCondLst>
                                            <p:cond delay="0"/>
                                          </p:stCondLst>
                                        </p:cTn>
                                        <p:tgtEl>
                                          <p:spTgt spid="101"/>
                                        </p:tgtEl>
                                        <p:attrNameLst>
                                          <p:attrName>style.visibility</p:attrName>
                                        </p:attrNameLst>
                                      </p:cBhvr>
                                      <p:to>
                                        <p:strVal val="visible"/>
                                      </p:to>
                                    </p:set>
                                    <p:animEffect transition="in" filter="fade">
                                      <p:cBhvr>
                                        <p:cTn id="66" dur="500"/>
                                        <p:tgtEl>
                                          <p:spTgt spid="101"/>
                                        </p:tgtEl>
                                      </p:cBhvr>
                                    </p:animEffect>
                                  </p:childTnLst>
                                </p:cTn>
                              </p:par>
                            </p:childTnLst>
                          </p:cTn>
                        </p:par>
                        <p:par>
                          <p:cTn id="67" fill="hold">
                            <p:stCondLst>
                              <p:cond delay="8100"/>
                            </p:stCondLst>
                            <p:childTnLst>
                              <p:par>
                                <p:cTn id="68" presetID="10" presetClass="entr" presetSubtype="0" fill="hold" grpId="0" nodeType="after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95" grpId="0"/>
      <p:bldP spid="96" grpId="0"/>
      <p:bldP spid="97" grpId="0"/>
      <p:bldP spid="98" grpId="0"/>
      <p:bldP spid="99" grpId="0"/>
      <p:bldP spid="100" grpId="0"/>
      <p:bldP spid="101" grpId="0"/>
      <p:bldP spid="102"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18"/>
          <p:cNvSpPr>
            <a:spLocks/>
          </p:cNvSpPr>
          <p:nvPr/>
        </p:nvSpPr>
        <p:spPr bwMode="auto">
          <a:xfrm>
            <a:off x="5173530" y="2057199"/>
            <a:ext cx="1065212" cy="4268788"/>
          </a:xfrm>
          <a:custGeom>
            <a:avLst/>
            <a:gdLst>
              <a:gd name="T0" fmla="*/ 509 w 537"/>
              <a:gd name="T1" fmla="*/ 949 h 2157"/>
              <a:gd name="T2" fmla="*/ 470 w 537"/>
              <a:gd name="T3" fmla="*/ 789 h 2157"/>
              <a:gd name="T4" fmla="*/ 481 w 537"/>
              <a:gd name="T5" fmla="*/ 681 h 2157"/>
              <a:gd name="T6" fmla="*/ 524 w 537"/>
              <a:gd name="T7" fmla="*/ 504 h 2157"/>
              <a:gd name="T8" fmla="*/ 462 w 537"/>
              <a:gd name="T9" fmla="*/ 350 h 2157"/>
              <a:gd name="T10" fmla="*/ 399 w 537"/>
              <a:gd name="T11" fmla="*/ 251 h 2157"/>
              <a:gd name="T12" fmla="*/ 339 w 537"/>
              <a:gd name="T13" fmla="*/ 43 h 2157"/>
              <a:gd name="T14" fmla="*/ 154 w 537"/>
              <a:gd name="T15" fmla="*/ 106 h 2157"/>
              <a:gd name="T16" fmla="*/ 143 w 537"/>
              <a:gd name="T17" fmla="*/ 352 h 2157"/>
              <a:gd name="T18" fmla="*/ 75 w 537"/>
              <a:gd name="T19" fmla="*/ 441 h 2157"/>
              <a:gd name="T20" fmla="*/ 42 w 537"/>
              <a:gd name="T21" fmla="*/ 584 h 2157"/>
              <a:gd name="T22" fmla="*/ 8 w 537"/>
              <a:gd name="T23" fmla="*/ 722 h 2157"/>
              <a:gd name="T24" fmla="*/ 72 w 537"/>
              <a:gd name="T25" fmla="*/ 807 h 2157"/>
              <a:gd name="T26" fmla="*/ 53 w 537"/>
              <a:gd name="T27" fmla="*/ 1001 h 2157"/>
              <a:gd name="T28" fmla="*/ 62 w 537"/>
              <a:gd name="T29" fmla="*/ 1075 h 2157"/>
              <a:gd name="T30" fmla="*/ 51 w 537"/>
              <a:gd name="T31" fmla="*/ 1412 h 2157"/>
              <a:gd name="T32" fmla="*/ 88 w 537"/>
              <a:gd name="T33" fmla="*/ 1568 h 2157"/>
              <a:gd name="T34" fmla="*/ 86 w 537"/>
              <a:gd name="T35" fmla="*/ 1664 h 2157"/>
              <a:gd name="T36" fmla="*/ 131 w 537"/>
              <a:gd name="T37" fmla="*/ 2029 h 2157"/>
              <a:gd name="T38" fmla="*/ 53 w 537"/>
              <a:gd name="T39" fmla="*/ 2139 h 2157"/>
              <a:gd name="T40" fmla="*/ 176 w 537"/>
              <a:gd name="T41" fmla="*/ 2105 h 2157"/>
              <a:gd name="T42" fmla="*/ 208 w 537"/>
              <a:gd name="T43" fmla="*/ 2079 h 2157"/>
              <a:gd name="T44" fmla="*/ 219 w 537"/>
              <a:gd name="T45" fmla="*/ 2122 h 2157"/>
              <a:gd name="T46" fmla="*/ 238 w 537"/>
              <a:gd name="T47" fmla="*/ 2029 h 2157"/>
              <a:gd name="T48" fmla="*/ 215 w 537"/>
              <a:gd name="T49" fmla="*/ 1811 h 2157"/>
              <a:gd name="T50" fmla="*/ 214 w 537"/>
              <a:gd name="T51" fmla="*/ 1635 h 2157"/>
              <a:gd name="T52" fmla="*/ 316 w 537"/>
              <a:gd name="T53" fmla="*/ 1653 h 2157"/>
              <a:gd name="T54" fmla="*/ 300 w 537"/>
              <a:gd name="T55" fmla="*/ 1954 h 2157"/>
              <a:gd name="T56" fmla="*/ 253 w 537"/>
              <a:gd name="T57" fmla="*/ 2109 h 2157"/>
              <a:gd name="T58" fmla="*/ 367 w 537"/>
              <a:gd name="T59" fmla="*/ 2120 h 2157"/>
              <a:gd name="T60" fmla="*/ 382 w 537"/>
              <a:gd name="T61" fmla="*/ 1988 h 2157"/>
              <a:gd name="T62" fmla="*/ 421 w 537"/>
              <a:gd name="T63" fmla="*/ 1761 h 2157"/>
              <a:gd name="T64" fmla="*/ 438 w 537"/>
              <a:gd name="T65" fmla="*/ 1584 h 2157"/>
              <a:gd name="T66" fmla="*/ 470 w 537"/>
              <a:gd name="T67" fmla="*/ 1341 h 2157"/>
              <a:gd name="T68" fmla="*/ 464 w 537"/>
              <a:gd name="T69" fmla="*/ 1053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2157">
                <a:moveTo>
                  <a:pt x="496" y="995"/>
                </a:moveTo>
                <a:cubicBezTo>
                  <a:pt x="516" y="986"/>
                  <a:pt x="518" y="982"/>
                  <a:pt x="509" y="949"/>
                </a:cubicBezTo>
                <a:cubicBezTo>
                  <a:pt x="498" y="915"/>
                  <a:pt x="483" y="835"/>
                  <a:pt x="483" y="835"/>
                </a:cubicBezTo>
                <a:cubicBezTo>
                  <a:pt x="483" y="835"/>
                  <a:pt x="481" y="824"/>
                  <a:pt x="470" y="789"/>
                </a:cubicBezTo>
                <a:cubicBezTo>
                  <a:pt x="457" y="755"/>
                  <a:pt x="457" y="722"/>
                  <a:pt x="457" y="722"/>
                </a:cubicBezTo>
                <a:cubicBezTo>
                  <a:pt x="457" y="722"/>
                  <a:pt x="479" y="703"/>
                  <a:pt x="481" y="681"/>
                </a:cubicBezTo>
                <a:cubicBezTo>
                  <a:pt x="482" y="663"/>
                  <a:pt x="503" y="592"/>
                  <a:pt x="516" y="544"/>
                </a:cubicBezTo>
                <a:cubicBezTo>
                  <a:pt x="520" y="526"/>
                  <a:pt x="523" y="511"/>
                  <a:pt x="524" y="504"/>
                </a:cubicBezTo>
                <a:cubicBezTo>
                  <a:pt x="526" y="478"/>
                  <a:pt x="537" y="398"/>
                  <a:pt x="528" y="370"/>
                </a:cubicBezTo>
                <a:cubicBezTo>
                  <a:pt x="518" y="341"/>
                  <a:pt x="462" y="350"/>
                  <a:pt x="462" y="350"/>
                </a:cubicBezTo>
                <a:cubicBezTo>
                  <a:pt x="462" y="350"/>
                  <a:pt x="449" y="320"/>
                  <a:pt x="423" y="313"/>
                </a:cubicBezTo>
                <a:cubicBezTo>
                  <a:pt x="395" y="305"/>
                  <a:pt x="429" y="270"/>
                  <a:pt x="399" y="251"/>
                </a:cubicBezTo>
                <a:cubicBezTo>
                  <a:pt x="380" y="238"/>
                  <a:pt x="386" y="171"/>
                  <a:pt x="378" y="145"/>
                </a:cubicBezTo>
                <a:cubicBezTo>
                  <a:pt x="373" y="119"/>
                  <a:pt x="356" y="65"/>
                  <a:pt x="339" y="43"/>
                </a:cubicBezTo>
                <a:cubicBezTo>
                  <a:pt x="320" y="19"/>
                  <a:pt x="285" y="32"/>
                  <a:pt x="285" y="32"/>
                </a:cubicBezTo>
                <a:cubicBezTo>
                  <a:pt x="202" y="0"/>
                  <a:pt x="161" y="69"/>
                  <a:pt x="154" y="106"/>
                </a:cubicBezTo>
                <a:cubicBezTo>
                  <a:pt x="148" y="143"/>
                  <a:pt x="167" y="212"/>
                  <a:pt x="144" y="261"/>
                </a:cubicBezTo>
                <a:cubicBezTo>
                  <a:pt x="124" y="307"/>
                  <a:pt x="171" y="324"/>
                  <a:pt x="143" y="352"/>
                </a:cubicBezTo>
                <a:cubicBezTo>
                  <a:pt x="113" y="378"/>
                  <a:pt x="139" y="387"/>
                  <a:pt x="111" y="400"/>
                </a:cubicBezTo>
                <a:cubicBezTo>
                  <a:pt x="85" y="411"/>
                  <a:pt x="75" y="417"/>
                  <a:pt x="75" y="441"/>
                </a:cubicBezTo>
                <a:cubicBezTo>
                  <a:pt x="75" y="459"/>
                  <a:pt x="62" y="501"/>
                  <a:pt x="51" y="544"/>
                </a:cubicBezTo>
                <a:cubicBezTo>
                  <a:pt x="48" y="557"/>
                  <a:pt x="44" y="571"/>
                  <a:pt x="42" y="584"/>
                </a:cubicBezTo>
                <a:cubicBezTo>
                  <a:pt x="28" y="640"/>
                  <a:pt x="15" y="660"/>
                  <a:pt x="8" y="681"/>
                </a:cubicBezTo>
                <a:cubicBezTo>
                  <a:pt x="0" y="703"/>
                  <a:pt x="4" y="711"/>
                  <a:pt x="8" y="722"/>
                </a:cubicBezTo>
                <a:cubicBezTo>
                  <a:pt x="12" y="731"/>
                  <a:pt x="14" y="733"/>
                  <a:pt x="14" y="766"/>
                </a:cubicBezTo>
                <a:cubicBezTo>
                  <a:pt x="14" y="802"/>
                  <a:pt x="72" y="807"/>
                  <a:pt x="72" y="807"/>
                </a:cubicBezTo>
                <a:cubicBezTo>
                  <a:pt x="72" y="807"/>
                  <a:pt x="75" y="839"/>
                  <a:pt x="75" y="869"/>
                </a:cubicBezTo>
                <a:cubicBezTo>
                  <a:pt x="75" y="896"/>
                  <a:pt x="57" y="978"/>
                  <a:pt x="53" y="1001"/>
                </a:cubicBezTo>
                <a:cubicBezTo>
                  <a:pt x="49" y="1023"/>
                  <a:pt x="66" y="1015"/>
                  <a:pt x="66" y="1015"/>
                </a:cubicBezTo>
                <a:cubicBezTo>
                  <a:pt x="66" y="1015"/>
                  <a:pt x="66" y="1040"/>
                  <a:pt x="62" y="1075"/>
                </a:cubicBezTo>
                <a:cubicBezTo>
                  <a:pt x="62" y="1078"/>
                  <a:pt x="61" y="1083"/>
                  <a:pt x="61" y="1090"/>
                </a:cubicBezTo>
                <a:cubicBezTo>
                  <a:pt x="56" y="1152"/>
                  <a:pt x="51" y="1352"/>
                  <a:pt x="51" y="1412"/>
                </a:cubicBezTo>
                <a:cubicBezTo>
                  <a:pt x="51" y="1477"/>
                  <a:pt x="43" y="1566"/>
                  <a:pt x="51" y="1566"/>
                </a:cubicBezTo>
                <a:cubicBezTo>
                  <a:pt x="60" y="1566"/>
                  <a:pt x="88" y="1568"/>
                  <a:pt x="88" y="1568"/>
                </a:cubicBezTo>
                <a:cubicBezTo>
                  <a:pt x="88" y="1568"/>
                  <a:pt x="86" y="1596"/>
                  <a:pt x="86" y="1635"/>
                </a:cubicBezTo>
                <a:cubicBezTo>
                  <a:pt x="86" y="1644"/>
                  <a:pt x="86" y="1654"/>
                  <a:pt x="86" y="1664"/>
                </a:cubicBezTo>
                <a:cubicBezTo>
                  <a:pt x="88" y="1716"/>
                  <a:pt x="131" y="1886"/>
                  <a:pt x="141" y="1927"/>
                </a:cubicBezTo>
                <a:cubicBezTo>
                  <a:pt x="148" y="1969"/>
                  <a:pt x="146" y="2007"/>
                  <a:pt x="131" y="2029"/>
                </a:cubicBezTo>
                <a:cubicBezTo>
                  <a:pt x="118" y="2051"/>
                  <a:pt x="107" y="2079"/>
                  <a:pt x="83" y="2096"/>
                </a:cubicBezTo>
                <a:cubicBezTo>
                  <a:pt x="58" y="2114"/>
                  <a:pt x="49" y="2122"/>
                  <a:pt x="53" y="2139"/>
                </a:cubicBezTo>
                <a:cubicBezTo>
                  <a:pt x="57" y="2153"/>
                  <a:pt x="86" y="2150"/>
                  <a:pt x="131" y="2148"/>
                </a:cubicBezTo>
                <a:cubicBezTo>
                  <a:pt x="176" y="2146"/>
                  <a:pt x="171" y="2118"/>
                  <a:pt x="176" y="2105"/>
                </a:cubicBezTo>
                <a:cubicBezTo>
                  <a:pt x="182" y="2092"/>
                  <a:pt x="202" y="2059"/>
                  <a:pt x="202" y="2059"/>
                </a:cubicBezTo>
                <a:cubicBezTo>
                  <a:pt x="202" y="2059"/>
                  <a:pt x="208" y="2064"/>
                  <a:pt x="208" y="2079"/>
                </a:cubicBezTo>
                <a:cubicBezTo>
                  <a:pt x="208" y="2096"/>
                  <a:pt x="201" y="2122"/>
                  <a:pt x="201" y="2122"/>
                </a:cubicBezTo>
                <a:cubicBezTo>
                  <a:pt x="219" y="2122"/>
                  <a:pt x="219" y="2122"/>
                  <a:pt x="219" y="2122"/>
                </a:cubicBezTo>
                <a:cubicBezTo>
                  <a:pt x="219" y="2122"/>
                  <a:pt x="225" y="2120"/>
                  <a:pt x="223" y="2105"/>
                </a:cubicBezTo>
                <a:cubicBezTo>
                  <a:pt x="221" y="2090"/>
                  <a:pt x="230" y="2057"/>
                  <a:pt x="238" y="2029"/>
                </a:cubicBezTo>
                <a:cubicBezTo>
                  <a:pt x="247" y="1999"/>
                  <a:pt x="230" y="1966"/>
                  <a:pt x="219" y="1953"/>
                </a:cubicBezTo>
                <a:cubicBezTo>
                  <a:pt x="210" y="1941"/>
                  <a:pt x="214" y="1876"/>
                  <a:pt x="215" y="1811"/>
                </a:cubicBezTo>
                <a:cubicBezTo>
                  <a:pt x="219" y="1746"/>
                  <a:pt x="223" y="1676"/>
                  <a:pt x="215" y="1646"/>
                </a:cubicBezTo>
                <a:cubicBezTo>
                  <a:pt x="215" y="1642"/>
                  <a:pt x="214" y="1639"/>
                  <a:pt x="214" y="1635"/>
                </a:cubicBezTo>
                <a:cubicBezTo>
                  <a:pt x="316" y="1635"/>
                  <a:pt x="316" y="1635"/>
                  <a:pt x="316" y="1635"/>
                </a:cubicBezTo>
                <a:cubicBezTo>
                  <a:pt x="316" y="1641"/>
                  <a:pt x="316" y="1647"/>
                  <a:pt x="316" y="1653"/>
                </a:cubicBezTo>
                <a:cubicBezTo>
                  <a:pt x="316" y="1703"/>
                  <a:pt x="316" y="1737"/>
                  <a:pt x="316" y="1817"/>
                </a:cubicBezTo>
                <a:cubicBezTo>
                  <a:pt x="316" y="1895"/>
                  <a:pt x="309" y="1925"/>
                  <a:pt x="300" y="1954"/>
                </a:cubicBezTo>
                <a:cubicBezTo>
                  <a:pt x="292" y="1986"/>
                  <a:pt x="298" y="2008"/>
                  <a:pt x="288" y="2038"/>
                </a:cubicBezTo>
                <a:cubicBezTo>
                  <a:pt x="279" y="2070"/>
                  <a:pt x="262" y="2092"/>
                  <a:pt x="253" y="2109"/>
                </a:cubicBezTo>
                <a:cubicBezTo>
                  <a:pt x="242" y="2126"/>
                  <a:pt x="238" y="2153"/>
                  <a:pt x="277" y="2155"/>
                </a:cubicBezTo>
                <a:cubicBezTo>
                  <a:pt x="318" y="2157"/>
                  <a:pt x="367" y="2139"/>
                  <a:pt x="367" y="2120"/>
                </a:cubicBezTo>
                <a:cubicBezTo>
                  <a:pt x="367" y="2103"/>
                  <a:pt x="371" y="2081"/>
                  <a:pt x="384" y="2053"/>
                </a:cubicBezTo>
                <a:cubicBezTo>
                  <a:pt x="399" y="2023"/>
                  <a:pt x="386" y="1999"/>
                  <a:pt x="382" y="1988"/>
                </a:cubicBezTo>
                <a:cubicBezTo>
                  <a:pt x="376" y="1975"/>
                  <a:pt x="378" y="1962"/>
                  <a:pt x="378" y="1940"/>
                </a:cubicBezTo>
                <a:cubicBezTo>
                  <a:pt x="378" y="1917"/>
                  <a:pt x="399" y="1843"/>
                  <a:pt x="421" y="1761"/>
                </a:cubicBezTo>
                <a:cubicBezTo>
                  <a:pt x="433" y="1717"/>
                  <a:pt x="437" y="1670"/>
                  <a:pt x="438" y="1635"/>
                </a:cubicBezTo>
                <a:cubicBezTo>
                  <a:pt x="439" y="1605"/>
                  <a:pt x="438" y="1584"/>
                  <a:pt x="438" y="1584"/>
                </a:cubicBezTo>
                <a:cubicBezTo>
                  <a:pt x="455" y="1584"/>
                  <a:pt x="455" y="1584"/>
                  <a:pt x="455" y="1584"/>
                </a:cubicBezTo>
                <a:cubicBezTo>
                  <a:pt x="455" y="1584"/>
                  <a:pt x="457" y="1464"/>
                  <a:pt x="470" y="1341"/>
                </a:cubicBezTo>
                <a:cubicBezTo>
                  <a:pt x="480" y="1244"/>
                  <a:pt x="471" y="1146"/>
                  <a:pt x="466" y="1090"/>
                </a:cubicBezTo>
                <a:cubicBezTo>
                  <a:pt x="465" y="1073"/>
                  <a:pt x="464" y="1061"/>
                  <a:pt x="464" y="1053"/>
                </a:cubicBezTo>
                <a:cubicBezTo>
                  <a:pt x="464" y="1017"/>
                  <a:pt x="477" y="1002"/>
                  <a:pt x="496" y="995"/>
                </a:cubicBezTo>
                <a:close/>
              </a:path>
            </a:pathLst>
          </a:custGeom>
          <a:solidFill>
            <a:schemeClr val="bg1">
              <a:alpha val="31000"/>
            </a:schemeClr>
          </a:solidFill>
          <a:ln>
            <a:noFill/>
          </a:ln>
          <a:effectLst>
            <a:outerShdw blurRad="76200" dir="13500000" sy="23000" kx="1200000" algn="b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5" name="Freeform 19"/>
          <p:cNvSpPr>
            <a:spLocks/>
          </p:cNvSpPr>
          <p:nvPr/>
        </p:nvSpPr>
        <p:spPr bwMode="auto">
          <a:xfrm>
            <a:off x="6121267" y="2007986"/>
            <a:ext cx="1385887" cy="4371976"/>
          </a:xfrm>
          <a:custGeom>
            <a:avLst/>
            <a:gdLst>
              <a:gd name="T0" fmla="*/ 622 w 699"/>
              <a:gd name="T1" fmla="*/ 569 h 2209"/>
              <a:gd name="T2" fmla="*/ 572 w 699"/>
              <a:gd name="T3" fmla="*/ 482 h 2209"/>
              <a:gd name="T4" fmla="*/ 424 w 699"/>
              <a:gd name="T5" fmla="*/ 369 h 2209"/>
              <a:gd name="T6" fmla="*/ 424 w 699"/>
              <a:gd name="T7" fmla="*/ 422 h 2209"/>
              <a:gd name="T8" fmla="*/ 388 w 699"/>
              <a:gd name="T9" fmla="*/ 424 h 2209"/>
              <a:gd name="T10" fmla="*/ 285 w 699"/>
              <a:gd name="T11" fmla="*/ 299 h 2209"/>
              <a:gd name="T12" fmla="*/ 401 w 699"/>
              <a:gd name="T13" fmla="*/ 386 h 2209"/>
              <a:gd name="T14" fmla="*/ 415 w 699"/>
              <a:gd name="T15" fmla="*/ 345 h 2209"/>
              <a:gd name="T16" fmla="*/ 422 w 699"/>
              <a:gd name="T17" fmla="*/ 320 h 2209"/>
              <a:gd name="T18" fmla="*/ 472 w 699"/>
              <a:gd name="T19" fmla="*/ 182 h 2209"/>
              <a:gd name="T20" fmla="*/ 418 w 699"/>
              <a:gd name="T21" fmla="*/ 42 h 2209"/>
              <a:gd name="T22" fmla="*/ 291 w 699"/>
              <a:gd name="T23" fmla="*/ 63 h 2209"/>
              <a:gd name="T24" fmla="*/ 264 w 699"/>
              <a:gd name="T25" fmla="*/ 179 h 2209"/>
              <a:gd name="T26" fmla="*/ 268 w 699"/>
              <a:gd name="T27" fmla="*/ 248 h 2209"/>
              <a:gd name="T28" fmla="*/ 273 w 699"/>
              <a:gd name="T29" fmla="*/ 302 h 2209"/>
              <a:gd name="T30" fmla="*/ 264 w 699"/>
              <a:gd name="T31" fmla="*/ 326 h 2209"/>
              <a:gd name="T32" fmla="*/ 119 w 699"/>
              <a:gd name="T33" fmla="*/ 500 h 2209"/>
              <a:gd name="T34" fmla="*/ 114 w 699"/>
              <a:gd name="T35" fmla="*/ 595 h 2209"/>
              <a:gd name="T36" fmla="*/ 164 w 699"/>
              <a:gd name="T37" fmla="*/ 847 h 2209"/>
              <a:gd name="T38" fmla="*/ 143 w 699"/>
              <a:gd name="T39" fmla="*/ 1017 h 2209"/>
              <a:gd name="T40" fmla="*/ 128 w 699"/>
              <a:gd name="T41" fmla="*/ 1146 h 2209"/>
              <a:gd name="T42" fmla="*/ 104 w 699"/>
              <a:gd name="T43" fmla="*/ 1465 h 2209"/>
              <a:gd name="T44" fmla="*/ 13 w 699"/>
              <a:gd name="T45" fmla="*/ 2010 h 2209"/>
              <a:gd name="T46" fmla="*/ 6 w 699"/>
              <a:gd name="T47" fmla="*/ 2100 h 2209"/>
              <a:gd name="T48" fmla="*/ 51 w 699"/>
              <a:gd name="T49" fmla="*/ 2177 h 2209"/>
              <a:gd name="T50" fmla="*/ 181 w 699"/>
              <a:gd name="T51" fmla="*/ 2166 h 2209"/>
              <a:gd name="T52" fmla="*/ 152 w 699"/>
              <a:gd name="T53" fmla="*/ 2088 h 2209"/>
              <a:gd name="T54" fmla="*/ 286 w 699"/>
              <a:gd name="T55" fmla="*/ 1660 h 2209"/>
              <a:gd name="T56" fmla="*/ 332 w 699"/>
              <a:gd name="T57" fmla="*/ 1953 h 2209"/>
              <a:gd name="T58" fmla="*/ 324 w 699"/>
              <a:gd name="T59" fmla="*/ 2070 h 2209"/>
              <a:gd name="T60" fmla="*/ 433 w 699"/>
              <a:gd name="T61" fmla="*/ 2091 h 2209"/>
              <a:gd name="T62" fmla="*/ 527 w 699"/>
              <a:gd name="T63" fmla="*/ 2108 h 2209"/>
              <a:gd name="T64" fmla="*/ 581 w 699"/>
              <a:gd name="T65" fmla="*/ 2067 h 2209"/>
              <a:gd name="T66" fmla="*/ 525 w 699"/>
              <a:gd name="T67" fmla="*/ 2013 h 2209"/>
              <a:gd name="T68" fmla="*/ 477 w 699"/>
              <a:gd name="T69" fmla="*/ 1888 h 2209"/>
              <a:gd name="T70" fmla="*/ 509 w 699"/>
              <a:gd name="T71" fmla="*/ 1623 h 2209"/>
              <a:gd name="T72" fmla="*/ 567 w 699"/>
              <a:gd name="T73" fmla="*/ 1190 h 2209"/>
              <a:gd name="T74" fmla="*/ 586 w 699"/>
              <a:gd name="T75" fmla="*/ 1122 h 2209"/>
              <a:gd name="T76" fmla="*/ 569 w 699"/>
              <a:gd name="T77" fmla="*/ 933 h 2209"/>
              <a:gd name="T78" fmla="*/ 569 w 699"/>
              <a:gd name="T79" fmla="*/ 784 h 2209"/>
              <a:gd name="T80" fmla="*/ 673 w 699"/>
              <a:gd name="T81" fmla="*/ 745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2209">
                <a:moveTo>
                  <a:pt x="685" y="634"/>
                </a:moveTo>
                <a:cubicBezTo>
                  <a:pt x="676" y="592"/>
                  <a:pt x="649" y="593"/>
                  <a:pt x="622" y="569"/>
                </a:cubicBezTo>
                <a:cubicBezTo>
                  <a:pt x="622" y="569"/>
                  <a:pt x="622" y="569"/>
                  <a:pt x="621" y="569"/>
                </a:cubicBezTo>
                <a:cubicBezTo>
                  <a:pt x="596" y="545"/>
                  <a:pt x="575" y="526"/>
                  <a:pt x="572" y="482"/>
                </a:cubicBezTo>
                <a:cubicBezTo>
                  <a:pt x="567" y="437"/>
                  <a:pt x="519" y="401"/>
                  <a:pt x="487" y="394"/>
                </a:cubicBezTo>
                <a:cubicBezTo>
                  <a:pt x="459" y="388"/>
                  <a:pt x="431" y="372"/>
                  <a:pt x="424" y="369"/>
                </a:cubicBezTo>
                <a:cubicBezTo>
                  <a:pt x="422" y="382"/>
                  <a:pt x="427" y="409"/>
                  <a:pt x="430" y="428"/>
                </a:cubicBezTo>
                <a:cubicBezTo>
                  <a:pt x="428" y="430"/>
                  <a:pt x="425" y="427"/>
                  <a:pt x="424" y="422"/>
                </a:cubicBezTo>
                <a:cubicBezTo>
                  <a:pt x="413" y="400"/>
                  <a:pt x="410" y="388"/>
                  <a:pt x="403" y="392"/>
                </a:cubicBezTo>
                <a:cubicBezTo>
                  <a:pt x="397" y="395"/>
                  <a:pt x="392" y="410"/>
                  <a:pt x="388" y="424"/>
                </a:cubicBezTo>
                <a:cubicBezTo>
                  <a:pt x="364" y="394"/>
                  <a:pt x="306" y="332"/>
                  <a:pt x="277" y="306"/>
                </a:cubicBezTo>
                <a:cubicBezTo>
                  <a:pt x="279" y="303"/>
                  <a:pt x="282" y="300"/>
                  <a:pt x="285" y="299"/>
                </a:cubicBezTo>
                <a:cubicBezTo>
                  <a:pt x="293" y="312"/>
                  <a:pt x="309" y="335"/>
                  <a:pt x="327" y="344"/>
                </a:cubicBezTo>
                <a:cubicBezTo>
                  <a:pt x="350" y="356"/>
                  <a:pt x="401" y="386"/>
                  <a:pt x="401" y="386"/>
                </a:cubicBezTo>
                <a:cubicBezTo>
                  <a:pt x="401" y="386"/>
                  <a:pt x="412" y="362"/>
                  <a:pt x="415" y="347"/>
                </a:cubicBezTo>
                <a:cubicBezTo>
                  <a:pt x="415" y="345"/>
                  <a:pt x="415" y="345"/>
                  <a:pt x="415" y="345"/>
                </a:cubicBezTo>
                <a:cubicBezTo>
                  <a:pt x="415" y="344"/>
                  <a:pt x="415" y="342"/>
                  <a:pt x="415" y="341"/>
                </a:cubicBezTo>
                <a:cubicBezTo>
                  <a:pt x="415" y="330"/>
                  <a:pt x="412" y="323"/>
                  <a:pt x="422" y="320"/>
                </a:cubicBezTo>
                <a:cubicBezTo>
                  <a:pt x="435" y="317"/>
                  <a:pt x="451" y="278"/>
                  <a:pt x="456" y="254"/>
                </a:cubicBezTo>
                <a:cubicBezTo>
                  <a:pt x="462" y="230"/>
                  <a:pt x="462" y="209"/>
                  <a:pt x="472" y="182"/>
                </a:cubicBezTo>
                <a:cubicBezTo>
                  <a:pt x="484" y="156"/>
                  <a:pt x="483" y="131"/>
                  <a:pt x="471" y="98"/>
                </a:cubicBezTo>
                <a:cubicBezTo>
                  <a:pt x="453" y="21"/>
                  <a:pt x="418" y="42"/>
                  <a:pt x="418" y="42"/>
                </a:cubicBezTo>
                <a:cubicBezTo>
                  <a:pt x="371" y="0"/>
                  <a:pt x="317" y="39"/>
                  <a:pt x="293" y="63"/>
                </a:cubicBezTo>
                <a:cubicBezTo>
                  <a:pt x="293" y="63"/>
                  <a:pt x="293" y="63"/>
                  <a:pt x="291" y="63"/>
                </a:cubicBezTo>
                <a:cubicBezTo>
                  <a:pt x="287" y="66"/>
                  <a:pt x="283" y="71"/>
                  <a:pt x="280" y="77"/>
                </a:cubicBezTo>
                <a:cubicBezTo>
                  <a:pt x="258" y="110"/>
                  <a:pt x="264" y="179"/>
                  <a:pt x="264" y="179"/>
                </a:cubicBezTo>
                <a:cubicBezTo>
                  <a:pt x="264" y="179"/>
                  <a:pt x="261" y="180"/>
                  <a:pt x="258" y="197"/>
                </a:cubicBezTo>
                <a:cubicBezTo>
                  <a:pt x="256" y="213"/>
                  <a:pt x="264" y="239"/>
                  <a:pt x="268" y="248"/>
                </a:cubicBezTo>
                <a:cubicBezTo>
                  <a:pt x="271" y="257"/>
                  <a:pt x="279" y="258"/>
                  <a:pt x="280" y="266"/>
                </a:cubicBezTo>
                <a:cubicBezTo>
                  <a:pt x="280" y="266"/>
                  <a:pt x="277" y="284"/>
                  <a:pt x="273" y="302"/>
                </a:cubicBezTo>
                <a:cubicBezTo>
                  <a:pt x="273" y="302"/>
                  <a:pt x="273" y="302"/>
                  <a:pt x="271" y="302"/>
                </a:cubicBezTo>
                <a:cubicBezTo>
                  <a:pt x="270" y="305"/>
                  <a:pt x="273" y="309"/>
                  <a:pt x="264" y="326"/>
                </a:cubicBezTo>
                <a:cubicBezTo>
                  <a:pt x="250" y="347"/>
                  <a:pt x="231" y="354"/>
                  <a:pt x="182" y="380"/>
                </a:cubicBezTo>
                <a:cubicBezTo>
                  <a:pt x="136" y="404"/>
                  <a:pt x="123" y="454"/>
                  <a:pt x="119" y="500"/>
                </a:cubicBezTo>
                <a:cubicBezTo>
                  <a:pt x="116" y="528"/>
                  <a:pt x="113" y="552"/>
                  <a:pt x="112" y="569"/>
                </a:cubicBezTo>
                <a:cubicBezTo>
                  <a:pt x="111" y="581"/>
                  <a:pt x="111" y="590"/>
                  <a:pt x="114" y="595"/>
                </a:cubicBezTo>
                <a:cubicBezTo>
                  <a:pt x="122" y="605"/>
                  <a:pt x="140" y="665"/>
                  <a:pt x="157" y="717"/>
                </a:cubicBezTo>
                <a:cubicBezTo>
                  <a:pt x="175" y="766"/>
                  <a:pt x="167" y="825"/>
                  <a:pt x="164" y="847"/>
                </a:cubicBezTo>
                <a:cubicBezTo>
                  <a:pt x="161" y="868"/>
                  <a:pt x="148" y="888"/>
                  <a:pt x="149" y="916"/>
                </a:cubicBezTo>
                <a:cubicBezTo>
                  <a:pt x="151" y="945"/>
                  <a:pt x="148" y="973"/>
                  <a:pt x="143" y="1017"/>
                </a:cubicBezTo>
                <a:cubicBezTo>
                  <a:pt x="141" y="1044"/>
                  <a:pt x="130" y="1086"/>
                  <a:pt x="126" y="1115"/>
                </a:cubicBezTo>
                <a:cubicBezTo>
                  <a:pt x="123" y="1132"/>
                  <a:pt x="123" y="1144"/>
                  <a:pt x="128" y="1146"/>
                </a:cubicBezTo>
                <a:cubicBezTo>
                  <a:pt x="140" y="1154"/>
                  <a:pt x="145" y="1152"/>
                  <a:pt x="145" y="1172"/>
                </a:cubicBezTo>
                <a:cubicBezTo>
                  <a:pt x="145" y="1191"/>
                  <a:pt x="136" y="1316"/>
                  <a:pt x="104" y="1465"/>
                </a:cubicBezTo>
                <a:cubicBezTo>
                  <a:pt x="93" y="1515"/>
                  <a:pt x="81" y="1586"/>
                  <a:pt x="68" y="1660"/>
                </a:cubicBezTo>
                <a:cubicBezTo>
                  <a:pt x="44" y="1807"/>
                  <a:pt x="20" y="1968"/>
                  <a:pt x="13" y="2010"/>
                </a:cubicBezTo>
                <a:cubicBezTo>
                  <a:pt x="3" y="2072"/>
                  <a:pt x="12" y="2078"/>
                  <a:pt x="12" y="2078"/>
                </a:cubicBezTo>
                <a:cubicBezTo>
                  <a:pt x="12" y="2078"/>
                  <a:pt x="12" y="2082"/>
                  <a:pt x="6" y="2100"/>
                </a:cubicBezTo>
                <a:cubicBezTo>
                  <a:pt x="0" y="2118"/>
                  <a:pt x="6" y="2130"/>
                  <a:pt x="16" y="2138"/>
                </a:cubicBezTo>
                <a:cubicBezTo>
                  <a:pt x="27" y="2145"/>
                  <a:pt x="28" y="2160"/>
                  <a:pt x="51" y="2177"/>
                </a:cubicBezTo>
                <a:cubicBezTo>
                  <a:pt x="72" y="2193"/>
                  <a:pt x="136" y="2209"/>
                  <a:pt x="163" y="2206"/>
                </a:cubicBezTo>
                <a:cubicBezTo>
                  <a:pt x="190" y="2202"/>
                  <a:pt x="182" y="2193"/>
                  <a:pt x="181" y="2166"/>
                </a:cubicBezTo>
                <a:cubicBezTo>
                  <a:pt x="179" y="2139"/>
                  <a:pt x="145" y="2100"/>
                  <a:pt x="145" y="2100"/>
                </a:cubicBezTo>
                <a:cubicBezTo>
                  <a:pt x="145" y="2100"/>
                  <a:pt x="143" y="2093"/>
                  <a:pt x="152" y="2088"/>
                </a:cubicBezTo>
                <a:cubicBezTo>
                  <a:pt x="161" y="2082"/>
                  <a:pt x="199" y="1962"/>
                  <a:pt x="231" y="1849"/>
                </a:cubicBezTo>
                <a:cubicBezTo>
                  <a:pt x="246" y="1797"/>
                  <a:pt x="268" y="1723"/>
                  <a:pt x="286" y="1660"/>
                </a:cubicBezTo>
                <a:cubicBezTo>
                  <a:pt x="332" y="1660"/>
                  <a:pt x="332" y="1660"/>
                  <a:pt x="332" y="1660"/>
                </a:cubicBezTo>
                <a:cubicBezTo>
                  <a:pt x="335" y="1726"/>
                  <a:pt x="338" y="1905"/>
                  <a:pt x="332" y="1953"/>
                </a:cubicBezTo>
                <a:cubicBezTo>
                  <a:pt x="324" y="2003"/>
                  <a:pt x="324" y="2048"/>
                  <a:pt x="324" y="2048"/>
                </a:cubicBezTo>
                <a:cubicBezTo>
                  <a:pt x="324" y="2048"/>
                  <a:pt x="324" y="2054"/>
                  <a:pt x="324" y="2070"/>
                </a:cubicBezTo>
                <a:cubicBezTo>
                  <a:pt x="324" y="2087"/>
                  <a:pt x="336" y="2087"/>
                  <a:pt x="365" y="2090"/>
                </a:cubicBezTo>
                <a:cubicBezTo>
                  <a:pt x="394" y="2093"/>
                  <a:pt x="433" y="2091"/>
                  <a:pt x="433" y="2091"/>
                </a:cubicBezTo>
                <a:cubicBezTo>
                  <a:pt x="433" y="2091"/>
                  <a:pt x="431" y="2078"/>
                  <a:pt x="448" y="2085"/>
                </a:cubicBezTo>
                <a:cubicBezTo>
                  <a:pt x="463" y="2091"/>
                  <a:pt x="496" y="2108"/>
                  <a:pt x="527" y="2108"/>
                </a:cubicBezTo>
                <a:cubicBezTo>
                  <a:pt x="557" y="2108"/>
                  <a:pt x="647" y="2121"/>
                  <a:pt x="647" y="2099"/>
                </a:cubicBezTo>
                <a:cubicBezTo>
                  <a:pt x="647" y="2076"/>
                  <a:pt x="613" y="2067"/>
                  <a:pt x="581" y="2067"/>
                </a:cubicBezTo>
                <a:cubicBezTo>
                  <a:pt x="551" y="2067"/>
                  <a:pt x="516" y="2019"/>
                  <a:pt x="516" y="2019"/>
                </a:cubicBezTo>
                <a:cubicBezTo>
                  <a:pt x="516" y="2019"/>
                  <a:pt x="516" y="2019"/>
                  <a:pt x="525" y="2013"/>
                </a:cubicBezTo>
                <a:cubicBezTo>
                  <a:pt x="533" y="2009"/>
                  <a:pt x="483" y="1971"/>
                  <a:pt x="477" y="1953"/>
                </a:cubicBezTo>
                <a:cubicBezTo>
                  <a:pt x="469" y="1935"/>
                  <a:pt x="471" y="1932"/>
                  <a:pt x="477" y="1888"/>
                </a:cubicBezTo>
                <a:cubicBezTo>
                  <a:pt x="481" y="1852"/>
                  <a:pt x="490" y="1743"/>
                  <a:pt x="502" y="1660"/>
                </a:cubicBezTo>
                <a:cubicBezTo>
                  <a:pt x="504" y="1647"/>
                  <a:pt x="506" y="1634"/>
                  <a:pt x="509" y="1623"/>
                </a:cubicBezTo>
                <a:cubicBezTo>
                  <a:pt x="522" y="1537"/>
                  <a:pt x="540" y="1454"/>
                  <a:pt x="551" y="1382"/>
                </a:cubicBezTo>
                <a:cubicBezTo>
                  <a:pt x="561" y="1309"/>
                  <a:pt x="567" y="1190"/>
                  <a:pt x="567" y="1190"/>
                </a:cubicBezTo>
                <a:cubicBezTo>
                  <a:pt x="567" y="1190"/>
                  <a:pt x="573" y="1188"/>
                  <a:pt x="584" y="1179"/>
                </a:cubicBezTo>
                <a:cubicBezTo>
                  <a:pt x="595" y="1170"/>
                  <a:pt x="592" y="1148"/>
                  <a:pt x="586" y="1122"/>
                </a:cubicBezTo>
                <a:cubicBezTo>
                  <a:pt x="585" y="1120"/>
                  <a:pt x="585" y="1118"/>
                  <a:pt x="584" y="1115"/>
                </a:cubicBezTo>
                <a:cubicBezTo>
                  <a:pt x="580" y="1079"/>
                  <a:pt x="573" y="982"/>
                  <a:pt x="569" y="933"/>
                </a:cubicBezTo>
                <a:cubicBezTo>
                  <a:pt x="563" y="880"/>
                  <a:pt x="542" y="802"/>
                  <a:pt x="542" y="802"/>
                </a:cubicBezTo>
                <a:cubicBezTo>
                  <a:pt x="542" y="802"/>
                  <a:pt x="558" y="795"/>
                  <a:pt x="569" y="784"/>
                </a:cubicBezTo>
                <a:cubicBezTo>
                  <a:pt x="579" y="775"/>
                  <a:pt x="581" y="751"/>
                  <a:pt x="581" y="751"/>
                </a:cubicBezTo>
                <a:cubicBezTo>
                  <a:pt x="581" y="751"/>
                  <a:pt x="646" y="757"/>
                  <a:pt x="673" y="745"/>
                </a:cubicBezTo>
                <a:cubicBezTo>
                  <a:pt x="699" y="735"/>
                  <a:pt x="694" y="676"/>
                  <a:pt x="685" y="634"/>
                </a:cubicBezTo>
                <a:close/>
              </a:path>
            </a:pathLst>
          </a:custGeom>
          <a:solidFill>
            <a:schemeClr val="bg1">
              <a:alpha val="31000"/>
            </a:schemeClr>
          </a:solidFill>
          <a:ln>
            <a:noFill/>
          </a:ln>
          <a:effectLst>
            <a:outerShdw blurRad="76200" dir="13500000" sy="23000" kx="1200000" algn="b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5638667" y="5297286"/>
            <a:ext cx="393700" cy="1022350"/>
          </a:xfrm>
          <a:custGeom>
            <a:avLst/>
            <a:gdLst>
              <a:gd name="T0" fmla="*/ 79 w 201"/>
              <a:gd name="T1" fmla="*/ 18 h 522"/>
              <a:gd name="T2" fmla="*/ 79 w 201"/>
              <a:gd name="T3" fmla="*/ 182 h 522"/>
              <a:gd name="T4" fmla="*/ 62 w 201"/>
              <a:gd name="T5" fmla="*/ 319 h 522"/>
              <a:gd name="T6" fmla="*/ 51 w 201"/>
              <a:gd name="T7" fmla="*/ 403 h 522"/>
              <a:gd name="T8" fmla="*/ 15 w 201"/>
              <a:gd name="T9" fmla="*/ 474 h 522"/>
              <a:gd name="T10" fmla="*/ 39 w 201"/>
              <a:gd name="T11" fmla="*/ 520 h 522"/>
              <a:gd name="T12" fmla="*/ 129 w 201"/>
              <a:gd name="T13" fmla="*/ 485 h 522"/>
              <a:gd name="T14" fmla="*/ 146 w 201"/>
              <a:gd name="T15" fmla="*/ 418 h 522"/>
              <a:gd name="T16" fmla="*/ 144 w 201"/>
              <a:gd name="T17" fmla="*/ 353 h 522"/>
              <a:gd name="T18" fmla="*/ 140 w 201"/>
              <a:gd name="T19" fmla="*/ 305 h 522"/>
              <a:gd name="T20" fmla="*/ 183 w 201"/>
              <a:gd name="T21" fmla="*/ 126 h 522"/>
              <a:gd name="T22" fmla="*/ 201 w 201"/>
              <a:gd name="T23" fmla="*/ 0 h 522"/>
              <a:gd name="T24" fmla="*/ 79 w 201"/>
              <a:gd name="T25" fmla="*/ 0 h 522"/>
              <a:gd name="T26" fmla="*/ 79 w 201"/>
              <a:gd name="T27" fmla="*/ 1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1" h="522">
                <a:moveTo>
                  <a:pt x="79" y="18"/>
                </a:moveTo>
                <a:cubicBezTo>
                  <a:pt x="79" y="68"/>
                  <a:pt x="79" y="102"/>
                  <a:pt x="79" y="182"/>
                </a:cubicBezTo>
                <a:cubicBezTo>
                  <a:pt x="79" y="260"/>
                  <a:pt x="71" y="290"/>
                  <a:pt x="62" y="319"/>
                </a:cubicBezTo>
                <a:cubicBezTo>
                  <a:pt x="54" y="351"/>
                  <a:pt x="60" y="373"/>
                  <a:pt x="51" y="403"/>
                </a:cubicBezTo>
                <a:cubicBezTo>
                  <a:pt x="41" y="435"/>
                  <a:pt x="25" y="457"/>
                  <a:pt x="15" y="474"/>
                </a:cubicBezTo>
                <a:cubicBezTo>
                  <a:pt x="4" y="491"/>
                  <a:pt x="0" y="518"/>
                  <a:pt x="39" y="520"/>
                </a:cubicBezTo>
                <a:cubicBezTo>
                  <a:pt x="81" y="522"/>
                  <a:pt x="129" y="504"/>
                  <a:pt x="129" y="485"/>
                </a:cubicBezTo>
                <a:cubicBezTo>
                  <a:pt x="129" y="468"/>
                  <a:pt x="133" y="446"/>
                  <a:pt x="146" y="418"/>
                </a:cubicBezTo>
                <a:cubicBezTo>
                  <a:pt x="161" y="388"/>
                  <a:pt x="148" y="364"/>
                  <a:pt x="144" y="353"/>
                </a:cubicBezTo>
                <a:cubicBezTo>
                  <a:pt x="139" y="340"/>
                  <a:pt x="140" y="327"/>
                  <a:pt x="140" y="305"/>
                </a:cubicBezTo>
                <a:cubicBezTo>
                  <a:pt x="140" y="282"/>
                  <a:pt x="161" y="208"/>
                  <a:pt x="183" y="126"/>
                </a:cubicBezTo>
                <a:cubicBezTo>
                  <a:pt x="195" y="82"/>
                  <a:pt x="199" y="35"/>
                  <a:pt x="201" y="0"/>
                </a:cubicBezTo>
                <a:cubicBezTo>
                  <a:pt x="79" y="0"/>
                  <a:pt x="79" y="0"/>
                  <a:pt x="79" y="0"/>
                </a:cubicBezTo>
                <a:cubicBezTo>
                  <a:pt x="79" y="6"/>
                  <a:pt x="79" y="12"/>
                  <a:pt x="79" y="1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271954" y="2093711"/>
            <a:ext cx="952500" cy="1065212"/>
          </a:xfrm>
          <a:custGeom>
            <a:avLst/>
            <a:gdLst>
              <a:gd name="T0" fmla="*/ 163 w 486"/>
              <a:gd name="T1" fmla="*/ 478 h 544"/>
              <a:gd name="T2" fmla="*/ 159 w 486"/>
              <a:gd name="T3" fmla="*/ 407 h 544"/>
              <a:gd name="T4" fmla="*/ 140 w 486"/>
              <a:gd name="T5" fmla="*/ 381 h 544"/>
              <a:gd name="T6" fmla="*/ 182 w 486"/>
              <a:gd name="T7" fmla="*/ 326 h 544"/>
              <a:gd name="T8" fmla="*/ 200 w 486"/>
              <a:gd name="T9" fmla="*/ 415 h 544"/>
              <a:gd name="T10" fmla="*/ 204 w 486"/>
              <a:gd name="T11" fmla="*/ 471 h 544"/>
              <a:gd name="T12" fmla="*/ 234 w 486"/>
              <a:gd name="T13" fmla="*/ 413 h 544"/>
              <a:gd name="T14" fmla="*/ 210 w 486"/>
              <a:gd name="T15" fmla="*/ 365 h 544"/>
              <a:gd name="T16" fmla="*/ 247 w 486"/>
              <a:gd name="T17" fmla="*/ 342 h 544"/>
              <a:gd name="T18" fmla="*/ 290 w 486"/>
              <a:gd name="T19" fmla="*/ 305 h 544"/>
              <a:gd name="T20" fmla="*/ 303 w 486"/>
              <a:gd name="T21" fmla="*/ 328 h 544"/>
              <a:gd name="T22" fmla="*/ 264 w 486"/>
              <a:gd name="T23" fmla="*/ 396 h 544"/>
              <a:gd name="T24" fmla="*/ 202 w 486"/>
              <a:gd name="T25" fmla="*/ 530 h 544"/>
              <a:gd name="T26" fmla="*/ 198 w 486"/>
              <a:gd name="T27" fmla="*/ 544 h 544"/>
              <a:gd name="T28" fmla="*/ 465 w 486"/>
              <a:gd name="T29" fmla="*/ 544 h 544"/>
              <a:gd name="T30" fmla="*/ 473 w 486"/>
              <a:gd name="T31" fmla="*/ 504 h 544"/>
              <a:gd name="T32" fmla="*/ 477 w 486"/>
              <a:gd name="T33" fmla="*/ 370 h 544"/>
              <a:gd name="T34" fmla="*/ 412 w 486"/>
              <a:gd name="T35" fmla="*/ 350 h 544"/>
              <a:gd name="T36" fmla="*/ 372 w 486"/>
              <a:gd name="T37" fmla="*/ 313 h 544"/>
              <a:gd name="T38" fmla="*/ 348 w 486"/>
              <a:gd name="T39" fmla="*/ 251 h 544"/>
              <a:gd name="T40" fmla="*/ 327 w 486"/>
              <a:gd name="T41" fmla="*/ 145 h 544"/>
              <a:gd name="T42" fmla="*/ 288 w 486"/>
              <a:gd name="T43" fmla="*/ 43 h 544"/>
              <a:gd name="T44" fmla="*/ 234 w 486"/>
              <a:gd name="T45" fmla="*/ 32 h 544"/>
              <a:gd name="T46" fmla="*/ 103 w 486"/>
              <a:gd name="T47" fmla="*/ 106 h 544"/>
              <a:gd name="T48" fmla="*/ 94 w 486"/>
              <a:gd name="T49" fmla="*/ 261 h 544"/>
              <a:gd name="T50" fmla="*/ 92 w 486"/>
              <a:gd name="T51" fmla="*/ 352 h 544"/>
              <a:gd name="T52" fmla="*/ 60 w 486"/>
              <a:gd name="T53" fmla="*/ 400 h 544"/>
              <a:gd name="T54" fmla="*/ 25 w 486"/>
              <a:gd name="T55" fmla="*/ 441 h 544"/>
              <a:gd name="T56" fmla="*/ 0 w 486"/>
              <a:gd name="T57" fmla="*/ 544 h 544"/>
              <a:gd name="T58" fmla="*/ 163 w 486"/>
              <a:gd name="T59" fmla="*/ 544 h 544"/>
              <a:gd name="T60" fmla="*/ 163 w 486"/>
              <a:gd name="T61" fmla="*/ 478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544">
                <a:moveTo>
                  <a:pt x="163" y="478"/>
                </a:moveTo>
                <a:cubicBezTo>
                  <a:pt x="163" y="441"/>
                  <a:pt x="165" y="409"/>
                  <a:pt x="159" y="407"/>
                </a:cubicBezTo>
                <a:cubicBezTo>
                  <a:pt x="152" y="404"/>
                  <a:pt x="140" y="381"/>
                  <a:pt x="140" y="381"/>
                </a:cubicBezTo>
                <a:cubicBezTo>
                  <a:pt x="182" y="326"/>
                  <a:pt x="182" y="326"/>
                  <a:pt x="182" y="326"/>
                </a:cubicBezTo>
                <a:cubicBezTo>
                  <a:pt x="169" y="406"/>
                  <a:pt x="191" y="391"/>
                  <a:pt x="200" y="415"/>
                </a:cubicBezTo>
                <a:cubicBezTo>
                  <a:pt x="208" y="439"/>
                  <a:pt x="198" y="500"/>
                  <a:pt x="204" y="471"/>
                </a:cubicBezTo>
                <a:cubicBezTo>
                  <a:pt x="208" y="443"/>
                  <a:pt x="223" y="441"/>
                  <a:pt x="234" y="413"/>
                </a:cubicBezTo>
                <a:cubicBezTo>
                  <a:pt x="247" y="385"/>
                  <a:pt x="210" y="365"/>
                  <a:pt x="210" y="365"/>
                </a:cubicBezTo>
                <a:cubicBezTo>
                  <a:pt x="210" y="365"/>
                  <a:pt x="230" y="357"/>
                  <a:pt x="247" y="342"/>
                </a:cubicBezTo>
                <a:cubicBezTo>
                  <a:pt x="266" y="326"/>
                  <a:pt x="290" y="305"/>
                  <a:pt x="290" y="305"/>
                </a:cubicBezTo>
                <a:cubicBezTo>
                  <a:pt x="303" y="328"/>
                  <a:pt x="303" y="328"/>
                  <a:pt x="303" y="328"/>
                </a:cubicBezTo>
                <a:cubicBezTo>
                  <a:pt x="303" y="328"/>
                  <a:pt x="283" y="365"/>
                  <a:pt x="264" y="396"/>
                </a:cubicBezTo>
                <a:cubicBezTo>
                  <a:pt x="245" y="428"/>
                  <a:pt x="213" y="484"/>
                  <a:pt x="202" y="530"/>
                </a:cubicBezTo>
                <a:cubicBezTo>
                  <a:pt x="201" y="535"/>
                  <a:pt x="200" y="539"/>
                  <a:pt x="198" y="544"/>
                </a:cubicBezTo>
                <a:cubicBezTo>
                  <a:pt x="465" y="544"/>
                  <a:pt x="465" y="544"/>
                  <a:pt x="465" y="544"/>
                </a:cubicBezTo>
                <a:cubicBezTo>
                  <a:pt x="469" y="526"/>
                  <a:pt x="473" y="511"/>
                  <a:pt x="473" y="504"/>
                </a:cubicBezTo>
                <a:cubicBezTo>
                  <a:pt x="475" y="478"/>
                  <a:pt x="486" y="398"/>
                  <a:pt x="477" y="370"/>
                </a:cubicBezTo>
                <a:cubicBezTo>
                  <a:pt x="468" y="341"/>
                  <a:pt x="412" y="350"/>
                  <a:pt x="412" y="350"/>
                </a:cubicBezTo>
                <a:cubicBezTo>
                  <a:pt x="412" y="350"/>
                  <a:pt x="398" y="320"/>
                  <a:pt x="372" y="313"/>
                </a:cubicBezTo>
                <a:cubicBezTo>
                  <a:pt x="344" y="305"/>
                  <a:pt x="378" y="270"/>
                  <a:pt x="348" y="251"/>
                </a:cubicBezTo>
                <a:cubicBezTo>
                  <a:pt x="329" y="238"/>
                  <a:pt x="335" y="171"/>
                  <a:pt x="327" y="145"/>
                </a:cubicBezTo>
                <a:cubicBezTo>
                  <a:pt x="322" y="119"/>
                  <a:pt x="305" y="65"/>
                  <a:pt x="288" y="43"/>
                </a:cubicBezTo>
                <a:cubicBezTo>
                  <a:pt x="269" y="19"/>
                  <a:pt x="234" y="32"/>
                  <a:pt x="234" y="32"/>
                </a:cubicBezTo>
                <a:cubicBezTo>
                  <a:pt x="152" y="0"/>
                  <a:pt x="111" y="69"/>
                  <a:pt x="103" y="106"/>
                </a:cubicBezTo>
                <a:cubicBezTo>
                  <a:pt x="97" y="143"/>
                  <a:pt x="116" y="212"/>
                  <a:pt x="94" y="261"/>
                </a:cubicBezTo>
                <a:cubicBezTo>
                  <a:pt x="73" y="307"/>
                  <a:pt x="120" y="324"/>
                  <a:pt x="92" y="352"/>
                </a:cubicBezTo>
                <a:cubicBezTo>
                  <a:pt x="62" y="378"/>
                  <a:pt x="88" y="387"/>
                  <a:pt x="60" y="400"/>
                </a:cubicBezTo>
                <a:cubicBezTo>
                  <a:pt x="34" y="411"/>
                  <a:pt x="25" y="417"/>
                  <a:pt x="25" y="441"/>
                </a:cubicBezTo>
                <a:cubicBezTo>
                  <a:pt x="25" y="459"/>
                  <a:pt x="11" y="501"/>
                  <a:pt x="0" y="544"/>
                </a:cubicBezTo>
                <a:cubicBezTo>
                  <a:pt x="163" y="544"/>
                  <a:pt x="163" y="544"/>
                  <a:pt x="163" y="544"/>
                </a:cubicBezTo>
                <a:cubicBezTo>
                  <a:pt x="163" y="520"/>
                  <a:pt x="163" y="495"/>
                  <a:pt x="163" y="4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5267192" y="5297286"/>
            <a:ext cx="390525" cy="1014412"/>
          </a:xfrm>
          <a:custGeom>
            <a:avLst/>
            <a:gdLst>
              <a:gd name="T0" fmla="*/ 38 w 199"/>
              <a:gd name="T1" fmla="*/ 29 h 518"/>
              <a:gd name="T2" fmla="*/ 92 w 199"/>
              <a:gd name="T3" fmla="*/ 292 h 518"/>
              <a:gd name="T4" fmla="*/ 83 w 199"/>
              <a:gd name="T5" fmla="*/ 394 h 518"/>
              <a:gd name="T6" fmla="*/ 34 w 199"/>
              <a:gd name="T7" fmla="*/ 461 h 518"/>
              <a:gd name="T8" fmla="*/ 4 w 199"/>
              <a:gd name="T9" fmla="*/ 504 h 518"/>
              <a:gd name="T10" fmla="*/ 83 w 199"/>
              <a:gd name="T11" fmla="*/ 513 h 518"/>
              <a:gd name="T12" fmla="*/ 128 w 199"/>
              <a:gd name="T13" fmla="*/ 470 h 518"/>
              <a:gd name="T14" fmla="*/ 154 w 199"/>
              <a:gd name="T15" fmla="*/ 424 h 518"/>
              <a:gd name="T16" fmla="*/ 159 w 199"/>
              <a:gd name="T17" fmla="*/ 444 h 518"/>
              <a:gd name="T18" fmla="*/ 152 w 199"/>
              <a:gd name="T19" fmla="*/ 487 h 518"/>
              <a:gd name="T20" fmla="*/ 171 w 199"/>
              <a:gd name="T21" fmla="*/ 487 h 518"/>
              <a:gd name="T22" fmla="*/ 174 w 199"/>
              <a:gd name="T23" fmla="*/ 470 h 518"/>
              <a:gd name="T24" fmla="*/ 189 w 199"/>
              <a:gd name="T25" fmla="*/ 394 h 518"/>
              <a:gd name="T26" fmla="*/ 171 w 199"/>
              <a:gd name="T27" fmla="*/ 318 h 518"/>
              <a:gd name="T28" fmla="*/ 167 w 199"/>
              <a:gd name="T29" fmla="*/ 176 h 518"/>
              <a:gd name="T30" fmla="*/ 167 w 199"/>
              <a:gd name="T31" fmla="*/ 11 h 518"/>
              <a:gd name="T32" fmla="*/ 165 w 199"/>
              <a:gd name="T33" fmla="*/ 0 h 518"/>
              <a:gd name="T34" fmla="*/ 37 w 199"/>
              <a:gd name="T35" fmla="*/ 0 h 518"/>
              <a:gd name="T36" fmla="*/ 38 w 199"/>
              <a:gd name="T37" fmla="*/ 2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518">
                <a:moveTo>
                  <a:pt x="38" y="29"/>
                </a:moveTo>
                <a:cubicBezTo>
                  <a:pt x="40" y="81"/>
                  <a:pt x="83" y="251"/>
                  <a:pt x="92" y="292"/>
                </a:cubicBezTo>
                <a:cubicBezTo>
                  <a:pt x="99" y="334"/>
                  <a:pt x="98" y="372"/>
                  <a:pt x="83" y="394"/>
                </a:cubicBezTo>
                <a:cubicBezTo>
                  <a:pt x="70" y="416"/>
                  <a:pt x="58" y="444"/>
                  <a:pt x="34" y="461"/>
                </a:cubicBezTo>
                <a:cubicBezTo>
                  <a:pt x="10" y="479"/>
                  <a:pt x="0" y="487"/>
                  <a:pt x="4" y="504"/>
                </a:cubicBezTo>
                <a:cubicBezTo>
                  <a:pt x="8" y="518"/>
                  <a:pt x="38" y="515"/>
                  <a:pt x="83" y="513"/>
                </a:cubicBezTo>
                <a:cubicBezTo>
                  <a:pt x="128" y="511"/>
                  <a:pt x="122" y="483"/>
                  <a:pt x="128" y="470"/>
                </a:cubicBezTo>
                <a:cubicBezTo>
                  <a:pt x="133" y="457"/>
                  <a:pt x="154" y="424"/>
                  <a:pt x="154" y="424"/>
                </a:cubicBezTo>
                <a:cubicBezTo>
                  <a:pt x="154" y="424"/>
                  <a:pt x="159" y="429"/>
                  <a:pt x="159" y="444"/>
                </a:cubicBezTo>
                <a:cubicBezTo>
                  <a:pt x="159" y="461"/>
                  <a:pt x="152" y="487"/>
                  <a:pt x="152" y="487"/>
                </a:cubicBezTo>
                <a:cubicBezTo>
                  <a:pt x="171" y="487"/>
                  <a:pt x="171" y="487"/>
                  <a:pt x="171" y="487"/>
                </a:cubicBezTo>
                <a:cubicBezTo>
                  <a:pt x="171" y="487"/>
                  <a:pt x="176" y="485"/>
                  <a:pt x="174" y="470"/>
                </a:cubicBezTo>
                <a:cubicBezTo>
                  <a:pt x="172" y="455"/>
                  <a:pt x="182" y="422"/>
                  <a:pt x="189" y="394"/>
                </a:cubicBezTo>
                <a:cubicBezTo>
                  <a:pt x="199" y="364"/>
                  <a:pt x="182" y="331"/>
                  <a:pt x="171" y="318"/>
                </a:cubicBezTo>
                <a:cubicBezTo>
                  <a:pt x="161" y="306"/>
                  <a:pt x="165" y="241"/>
                  <a:pt x="167" y="176"/>
                </a:cubicBezTo>
                <a:cubicBezTo>
                  <a:pt x="171" y="111"/>
                  <a:pt x="174" y="41"/>
                  <a:pt x="167" y="11"/>
                </a:cubicBezTo>
                <a:cubicBezTo>
                  <a:pt x="166" y="7"/>
                  <a:pt x="166" y="4"/>
                  <a:pt x="165" y="0"/>
                </a:cubicBezTo>
                <a:cubicBezTo>
                  <a:pt x="37" y="0"/>
                  <a:pt x="37" y="0"/>
                  <a:pt x="37" y="0"/>
                </a:cubicBezTo>
                <a:cubicBezTo>
                  <a:pt x="37" y="9"/>
                  <a:pt x="37" y="19"/>
                  <a:pt x="38"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5257667" y="4228899"/>
            <a:ext cx="855662" cy="1068387"/>
          </a:xfrm>
          <a:custGeom>
            <a:avLst/>
            <a:gdLst>
              <a:gd name="T0" fmla="*/ 394 w 436"/>
              <a:gd name="T1" fmla="*/ 494 h 545"/>
              <a:gd name="T2" fmla="*/ 411 w 436"/>
              <a:gd name="T3" fmla="*/ 494 h 545"/>
              <a:gd name="T4" fmla="*/ 426 w 436"/>
              <a:gd name="T5" fmla="*/ 251 h 545"/>
              <a:gd name="T6" fmla="*/ 423 w 436"/>
              <a:gd name="T7" fmla="*/ 0 h 545"/>
              <a:gd name="T8" fmla="*/ 17 w 436"/>
              <a:gd name="T9" fmla="*/ 0 h 545"/>
              <a:gd name="T10" fmla="*/ 7 w 436"/>
              <a:gd name="T11" fmla="*/ 322 h 545"/>
              <a:gd name="T12" fmla="*/ 7 w 436"/>
              <a:gd name="T13" fmla="*/ 476 h 545"/>
              <a:gd name="T14" fmla="*/ 45 w 436"/>
              <a:gd name="T15" fmla="*/ 478 h 545"/>
              <a:gd name="T16" fmla="*/ 42 w 436"/>
              <a:gd name="T17" fmla="*/ 545 h 545"/>
              <a:gd name="T18" fmla="*/ 170 w 436"/>
              <a:gd name="T19" fmla="*/ 545 h 545"/>
              <a:gd name="T20" fmla="*/ 157 w 436"/>
              <a:gd name="T21" fmla="*/ 483 h 545"/>
              <a:gd name="T22" fmla="*/ 269 w 436"/>
              <a:gd name="T23" fmla="*/ 493 h 545"/>
              <a:gd name="T24" fmla="*/ 273 w 436"/>
              <a:gd name="T25" fmla="*/ 545 h 545"/>
              <a:gd name="T26" fmla="*/ 395 w 436"/>
              <a:gd name="T27" fmla="*/ 545 h 545"/>
              <a:gd name="T28" fmla="*/ 394 w 436"/>
              <a:gd name="T29" fmla="*/ 49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6" h="545">
                <a:moveTo>
                  <a:pt x="394" y="494"/>
                </a:moveTo>
                <a:cubicBezTo>
                  <a:pt x="411" y="494"/>
                  <a:pt x="411" y="494"/>
                  <a:pt x="411" y="494"/>
                </a:cubicBezTo>
                <a:cubicBezTo>
                  <a:pt x="411" y="494"/>
                  <a:pt x="413" y="374"/>
                  <a:pt x="426" y="251"/>
                </a:cubicBezTo>
                <a:cubicBezTo>
                  <a:pt x="436" y="154"/>
                  <a:pt x="427" y="56"/>
                  <a:pt x="423" y="0"/>
                </a:cubicBezTo>
                <a:cubicBezTo>
                  <a:pt x="17" y="0"/>
                  <a:pt x="17" y="0"/>
                  <a:pt x="17" y="0"/>
                </a:cubicBezTo>
                <a:cubicBezTo>
                  <a:pt x="12" y="62"/>
                  <a:pt x="7" y="262"/>
                  <a:pt x="7" y="322"/>
                </a:cubicBezTo>
                <a:cubicBezTo>
                  <a:pt x="7" y="387"/>
                  <a:pt x="0" y="476"/>
                  <a:pt x="7" y="476"/>
                </a:cubicBezTo>
                <a:cubicBezTo>
                  <a:pt x="17" y="476"/>
                  <a:pt x="45" y="478"/>
                  <a:pt x="45" y="478"/>
                </a:cubicBezTo>
                <a:cubicBezTo>
                  <a:pt x="45" y="478"/>
                  <a:pt x="42" y="506"/>
                  <a:pt x="42" y="545"/>
                </a:cubicBezTo>
                <a:cubicBezTo>
                  <a:pt x="170" y="545"/>
                  <a:pt x="170" y="545"/>
                  <a:pt x="170" y="545"/>
                </a:cubicBezTo>
                <a:cubicBezTo>
                  <a:pt x="164" y="516"/>
                  <a:pt x="157" y="483"/>
                  <a:pt x="157" y="483"/>
                </a:cubicBezTo>
                <a:cubicBezTo>
                  <a:pt x="269" y="493"/>
                  <a:pt x="269" y="493"/>
                  <a:pt x="269" y="493"/>
                </a:cubicBezTo>
                <a:cubicBezTo>
                  <a:pt x="269" y="493"/>
                  <a:pt x="272" y="509"/>
                  <a:pt x="273" y="545"/>
                </a:cubicBezTo>
                <a:cubicBezTo>
                  <a:pt x="395" y="545"/>
                  <a:pt x="395" y="545"/>
                  <a:pt x="395" y="545"/>
                </a:cubicBezTo>
                <a:cubicBezTo>
                  <a:pt x="395" y="515"/>
                  <a:pt x="394" y="494"/>
                  <a:pt x="394" y="4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noEditPoints="1"/>
          </p:cNvSpPr>
          <p:nvPr/>
        </p:nvSpPr>
        <p:spPr bwMode="auto">
          <a:xfrm>
            <a:off x="5173530" y="3158924"/>
            <a:ext cx="1016000" cy="1069975"/>
          </a:xfrm>
          <a:custGeom>
            <a:avLst/>
            <a:gdLst>
              <a:gd name="T0" fmla="*/ 463 w 518"/>
              <a:gd name="T1" fmla="*/ 509 h 546"/>
              <a:gd name="T2" fmla="*/ 495 w 518"/>
              <a:gd name="T3" fmla="*/ 451 h 546"/>
              <a:gd name="T4" fmla="*/ 508 w 518"/>
              <a:gd name="T5" fmla="*/ 405 h 546"/>
              <a:gd name="T6" fmla="*/ 482 w 518"/>
              <a:gd name="T7" fmla="*/ 291 h 546"/>
              <a:gd name="T8" fmla="*/ 469 w 518"/>
              <a:gd name="T9" fmla="*/ 245 h 546"/>
              <a:gd name="T10" fmla="*/ 456 w 518"/>
              <a:gd name="T11" fmla="*/ 178 h 546"/>
              <a:gd name="T12" fmla="*/ 480 w 518"/>
              <a:gd name="T13" fmla="*/ 137 h 546"/>
              <a:gd name="T14" fmla="*/ 515 w 518"/>
              <a:gd name="T15" fmla="*/ 0 h 546"/>
              <a:gd name="T16" fmla="*/ 248 w 518"/>
              <a:gd name="T17" fmla="*/ 0 h 546"/>
              <a:gd name="T18" fmla="*/ 219 w 518"/>
              <a:gd name="T19" fmla="*/ 96 h 546"/>
              <a:gd name="T20" fmla="*/ 215 w 518"/>
              <a:gd name="T21" fmla="*/ 68 h 546"/>
              <a:gd name="T22" fmla="*/ 213 w 518"/>
              <a:gd name="T23" fmla="*/ 0 h 546"/>
              <a:gd name="T24" fmla="*/ 50 w 518"/>
              <a:gd name="T25" fmla="*/ 0 h 546"/>
              <a:gd name="T26" fmla="*/ 41 w 518"/>
              <a:gd name="T27" fmla="*/ 40 h 546"/>
              <a:gd name="T28" fmla="*/ 7 w 518"/>
              <a:gd name="T29" fmla="*/ 137 h 546"/>
              <a:gd name="T30" fmla="*/ 7 w 518"/>
              <a:gd name="T31" fmla="*/ 178 h 546"/>
              <a:gd name="T32" fmla="*/ 13 w 518"/>
              <a:gd name="T33" fmla="*/ 222 h 546"/>
              <a:gd name="T34" fmla="*/ 71 w 518"/>
              <a:gd name="T35" fmla="*/ 263 h 546"/>
              <a:gd name="T36" fmla="*/ 75 w 518"/>
              <a:gd name="T37" fmla="*/ 325 h 546"/>
              <a:gd name="T38" fmla="*/ 52 w 518"/>
              <a:gd name="T39" fmla="*/ 457 h 546"/>
              <a:gd name="T40" fmla="*/ 65 w 518"/>
              <a:gd name="T41" fmla="*/ 471 h 546"/>
              <a:gd name="T42" fmla="*/ 61 w 518"/>
              <a:gd name="T43" fmla="*/ 531 h 546"/>
              <a:gd name="T44" fmla="*/ 60 w 518"/>
              <a:gd name="T45" fmla="*/ 546 h 546"/>
              <a:gd name="T46" fmla="*/ 466 w 518"/>
              <a:gd name="T47" fmla="*/ 546 h 546"/>
              <a:gd name="T48" fmla="*/ 463 w 518"/>
              <a:gd name="T49" fmla="*/ 509 h 546"/>
              <a:gd name="T50" fmla="*/ 190 w 518"/>
              <a:gd name="T51" fmla="*/ 297 h 546"/>
              <a:gd name="T52" fmla="*/ 205 w 518"/>
              <a:gd name="T53" fmla="*/ 263 h 546"/>
              <a:gd name="T54" fmla="*/ 213 w 518"/>
              <a:gd name="T55" fmla="*/ 297 h 546"/>
              <a:gd name="T56" fmla="*/ 190 w 518"/>
              <a:gd name="T57" fmla="*/ 29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8" h="546">
                <a:moveTo>
                  <a:pt x="463" y="509"/>
                </a:moveTo>
                <a:cubicBezTo>
                  <a:pt x="463" y="473"/>
                  <a:pt x="477" y="458"/>
                  <a:pt x="495" y="451"/>
                </a:cubicBezTo>
                <a:cubicBezTo>
                  <a:pt x="516" y="442"/>
                  <a:pt x="518" y="438"/>
                  <a:pt x="508" y="405"/>
                </a:cubicBezTo>
                <a:cubicBezTo>
                  <a:pt x="497" y="371"/>
                  <a:pt x="482" y="291"/>
                  <a:pt x="482" y="291"/>
                </a:cubicBezTo>
                <a:cubicBezTo>
                  <a:pt x="482" y="291"/>
                  <a:pt x="480" y="280"/>
                  <a:pt x="469" y="245"/>
                </a:cubicBezTo>
                <a:cubicBezTo>
                  <a:pt x="456" y="211"/>
                  <a:pt x="456" y="178"/>
                  <a:pt x="456" y="178"/>
                </a:cubicBezTo>
                <a:cubicBezTo>
                  <a:pt x="456" y="178"/>
                  <a:pt x="478" y="159"/>
                  <a:pt x="480" y="137"/>
                </a:cubicBezTo>
                <a:cubicBezTo>
                  <a:pt x="482" y="119"/>
                  <a:pt x="503" y="48"/>
                  <a:pt x="515" y="0"/>
                </a:cubicBezTo>
                <a:cubicBezTo>
                  <a:pt x="248" y="0"/>
                  <a:pt x="248" y="0"/>
                  <a:pt x="248" y="0"/>
                </a:cubicBezTo>
                <a:cubicBezTo>
                  <a:pt x="235" y="43"/>
                  <a:pt x="219" y="96"/>
                  <a:pt x="219" y="96"/>
                </a:cubicBezTo>
                <a:cubicBezTo>
                  <a:pt x="219" y="96"/>
                  <a:pt x="217" y="85"/>
                  <a:pt x="215" y="68"/>
                </a:cubicBezTo>
                <a:cubicBezTo>
                  <a:pt x="214" y="59"/>
                  <a:pt x="213" y="30"/>
                  <a:pt x="213" y="0"/>
                </a:cubicBezTo>
                <a:cubicBezTo>
                  <a:pt x="50" y="0"/>
                  <a:pt x="50" y="0"/>
                  <a:pt x="50" y="0"/>
                </a:cubicBezTo>
                <a:cubicBezTo>
                  <a:pt x="47" y="13"/>
                  <a:pt x="44" y="27"/>
                  <a:pt x="41" y="40"/>
                </a:cubicBezTo>
                <a:cubicBezTo>
                  <a:pt x="28" y="96"/>
                  <a:pt x="15" y="116"/>
                  <a:pt x="7" y="137"/>
                </a:cubicBezTo>
                <a:cubicBezTo>
                  <a:pt x="0" y="159"/>
                  <a:pt x="4" y="167"/>
                  <a:pt x="7" y="178"/>
                </a:cubicBezTo>
                <a:cubicBezTo>
                  <a:pt x="11" y="187"/>
                  <a:pt x="13" y="189"/>
                  <a:pt x="13" y="222"/>
                </a:cubicBezTo>
                <a:cubicBezTo>
                  <a:pt x="13" y="258"/>
                  <a:pt x="71" y="263"/>
                  <a:pt x="71" y="263"/>
                </a:cubicBezTo>
                <a:cubicBezTo>
                  <a:pt x="71" y="263"/>
                  <a:pt x="75" y="295"/>
                  <a:pt x="75" y="325"/>
                </a:cubicBezTo>
                <a:cubicBezTo>
                  <a:pt x="75" y="352"/>
                  <a:pt x="56" y="434"/>
                  <a:pt x="52" y="457"/>
                </a:cubicBezTo>
                <a:cubicBezTo>
                  <a:pt x="48" y="479"/>
                  <a:pt x="65" y="471"/>
                  <a:pt x="65" y="471"/>
                </a:cubicBezTo>
                <a:cubicBezTo>
                  <a:pt x="65" y="471"/>
                  <a:pt x="65" y="496"/>
                  <a:pt x="61" y="531"/>
                </a:cubicBezTo>
                <a:cubicBezTo>
                  <a:pt x="61" y="534"/>
                  <a:pt x="60" y="539"/>
                  <a:pt x="60" y="546"/>
                </a:cubicBezTo>
                <a:cubicBezTo>
                  <a:pt x="466" y="546"/>
                  <a:pt x="466" y="546"/>
                  <a:pt x="466" y="546"/>
                </a:cubicBezTo>
                <a:cubicBezTo>
                  <a:pt x="464" y="529"/>
                  <a:pt x="463" y="517"/>
                  <a:pt x="463" y="509"/>
                </a:cubicBezTo>
                <a:close/>
                <a:moveTo>
                  <a:pt x="190" y="297"/>
                </a:moveTo>
                <a:cubicBezTo>
                  <a:pt x="205" y="263"/>
                  <a:pt x="205" y="263"/>
                  <a:pt x="205" y="263"/>
                </a:cubicBezTo>
                <a:cubicBezTo>
                  <a:pt x="213" y="297"/>
                  <a:pt x="213" y="297"/>
                  <a:pt x="213" y="297"/>
                </a:cubicBezTo>
                <a:lnTo>
                  <a:pt x="190" y="29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108567" y="5297286"/>
            <a:ext cx="561975" cy="1074737"/>
          </a:xfrm>
          <a:custGeom>
            <a:avLst/>
            <a:gdLst>
              <a:gd name="T0" fmla="*/ 13 w 287"/>
              <a:gd name="T1" fmla="*/ 350 h 549"/>
              <a:gd name="T2" fmla="*/ 12 w 287"/>
              <a:gd name="T3" fmla="*/ 418 h 549"/>
              <a:gd name="T4" fmla="*/ 6 w 287"/>
              <a:gd name="T5" fmla="*/ 440 h 549"/>
              <a:gd name="T6" fmla="*/ 17 w 287"/>
              <a:gd name="T7" fmla="*/ 478 h 549"/>
              <a:gd name="T8" fmla="*/ 51 w 287"/>
              <a:gd name="T9" fmla="*/ 517 h 549"/>
              <a:gd name="T10" fmla="*/ 163 w 287"/>
              <a:gd name="T11" fmla="*/ 546 h 549"/>
              <a:gd name="T12" fmla="*/ 181 w 287"/>
              <a:gd name="T13" fmla="*/ 506 h 549"/>
              <a:gd name="T14" fmla="*/ 145 w 287"/>
              <a:gd name="T15" fmla="*/ 440 h 549"/>
              <a:gd name="T16" fmla="*/ 152 w 287"/>
              <a:gd name="T17" fmla="*/ 428 h 549"/>
              <a:gd name="T18" fmla="*/ 231 w 287"/>
              <a:gd name="T19" fmla="*/ 189 h 549"/>
              <a:gd name="T20" fmla="*/ 287 w 287"/>
              <a:gd name="T21" fmla="*/ 0 h 549"/>
              <a:gd name="T22" fmla="*/ 69 w 287"/>
              <a:gd name="T23" fmla="*/ 0 h 549"/>
              <a:gd name="T24" fmla="*/ 13 w 287"/>
              <a:gd name="T25" fmla="*/ 35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549">
                <a:moveTo>
                  <a:pt x="13" y="350"/>
                </a:moveTo>
                <a:cubicBezTo>
                  <a:pt x="3" y="412"/>
                  <a:pt x="12" y="418"/>
                  <a:pt x="12" y="418"/>
                </a:cubicBezTo>
                <a:cubicBezTo>
                  <a:pt x="12" y="418"/>
                  <a:pt x="12" y="422"/>
                  <a:pt x="6" y="440"/>
                </a:cubicBezTo>
                <a:cubicBezTo>
                  <a:pt x="0" y="458"/>
                  <a:pt x="6" y="470"/>
                  <a:pt x="17" y="478"/>
                </a:cubicBezTo>
                <a:cubicBezTo>
                  <a:pt x="27" y="485"/>
                  <a:pt x="29" y="500"/>
                  <a:pt x="51" y="517"/>
                </a:cubicBezTo>
                <a:cubicBezTo>
                  <a:pt x="72" y="533"/>
                  <a:pt x="136" y="549"/>
                  <a:pt x="163" y="546"/>
                </a:cubicBezTo>
                <a:cubicBezTo>
                  <a:pt x="190" y="542"/>
                  <a:pt x="183" y="533"/>
                  <a:pt x="181" y="506"/>
                </a:cubicBezTo>
                <a:cubicBezTo>
                  <a:pt x="180" y="479"/>
                  <a:pt x="145" y="440"/>
                  <a:pt x="145" y="440"/>
                </a:cubicBezTo>
                <a:cubicBezTo>
                  <a:pt x="145" y="440"/>
                  <a:pt x="143" y="433"/>
                  <a:pt x="152" y="428"/>
                </a:cubicBezTo>
                <a:cubicBezTo>
                  <a:pt x="161" y="422"/>
                  <a:pt x="199" y="302"/>
                  <a:pt x="231" y="189"/>
                </a:cubicBezTo>
                <a:cubicBezTo>
                  <a:pt x="247" y="137"/>
                  <a:pt x="268" y="63"/>
                  <a:pt x="287" y="0"/>
                </a:cubicBezTo>
                <a:cubicBezTo>
                  <a:pt x="69" y="0"/>
                  <a:pt x="69" y="0"/>
                  <a:pt x="69" y="0"/>
                </a:cubicBezTo>
                <a:cubicBezTo>
                  <a:pt x="44" y="147"/>
                  <a:pt x="21" y="308"/>
                  <a:pt x="13" y="35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27642" y="2044499"/>
            <a:ext cx="1000125" cy="1114425"/>
          </a:xfrm>
          <a:custGeom>
            <a:avLst/>
            <a:gdLst>
              <a:gd name="T0" fmla="*/ 460 w 510"/>
              <a:gd name="T1" fmla="*/ 482 h 569"/>
              <a:gd name="T2" fmla="*/ 376 w 510"/>
              <a:gd name="T3" fmla="*/ 394 h 569"/>
              <a:gd name="T4" fmla="*/ 312 w 510"/>
              <a:gd name="T5" fmla="*/ 369 h 569"/>
              <a:gd name="T6" fmla="*/ 318 w 510"/>
              <a:gd name="T7" fmla="*/ 428 h 569"/>
              <a:gd name="T8" fmla="*/ 312 w 510"/>
              <a:gd name="T9" fmla="*/ 422 h 569"/>
              <a:gd name="T10" fmla="*/ 291 w 510"/>
              <a:gd name="T11" fmla="*/ 392 h 569"/>
              <a:gd name="T12" fmla="*/ 276 w 510"/>
              <a:gd name="T13" fmla="*/ 424 h 569"/>
              <a:gd name="T14" fmla="*/ 166 w 510"/>
              <a:gd name="T15" fmla="*/ 306 h 569"/>
              <a:gd name="T16" fmla="*/ 173 w 510"/>
              <a:gd name="T17" fmla="*/ 299 h 569"/>
              <a:gd name="T18" fmla="*/ 216 w 510"/>
              <a:gd name="T19" fmla="*/ 344 h 569"/>
              <a:gd name="T20" fmla="*/ 290 w 510"/>
              <a:gd name="T21" fmla="*/ 386 h 569"/>
              <a:gd name="T22" fmla="*/ 303 w 510"/>
              <a:gd name="T23" fmla="*/ 347 h 569"/>
              <a:gd name="T24" fmla="*/ 303 w 510"/>
              <a:gd name="T25" fmla="*/ 345 h 569"/>
              <a:gd name="T26" fmla="*/ 303 w 510"/>
              <a:gd name="T27" fmla="*/ 341 h 569"/>
              <a:gd name="T28" fmla="*/ 311 w 510"/>
              <a:gd name="T29" fmla="*/ 320 h 569"/>
              <a:gd name="T30" fmla="*/ 344 w 510"/>
              <a:gd name="T31" fmla="*/ 254 h 569"/>
              <a:gd name="T32" fmla="*/ 361 w 510"/>
              <a:gd name="T33" fmla="*/ 182 h 569"/>
              <a:gd name="T34" fmla="*/ 359 w 510"/>
              <a:gd name="T35" fmla="*/ 98 h 569"/>
              <a:gd name="T36" fmla="*/ 306 w 510"/>
              <a:gd name="T37" fmla="*/ 42 h 569"/>
              <a:gd name="T38" fmla="*/ 181 w 510"/>
              <a:gd name="T39" fmla="*/ 63 h 569"/>
              <a:gd name="T40" fmla="*/ 179 w 510"/>
              <a:gd name="T41" fmla="*/ 63 h 569"/>
              <a:gd name="T42" fmla="*/ 169 w 510"/>
              <a:gd name="T43" fmla="*/ 77 h 569"/>
              <a:gd name="T44" fmla="*/ 152 w 510"/>
              <a:gd name="T45" fmla="*/ 179 h 569"/>
              <a:gd name="T46" fmla="*/ 146 w 510"/>
              <a:gd name="T47" fmla="*/ 197 h 569"/>
              <a:gd name="T48" fmla="*/ 157 w 510"/>
              <a:gd name="T49" fmla="*/ 248 h 569"/>
              <a:gd name="T50" fmla="*/ 169 w 510"/>
              <a:gd name="T51" fmla="*/ 266 h 569"/>
              <a:gd name="T52" fmla="*/ 161 w 510"/>
              <a:gd name="T53" fmla="*/ 302 h 569"/>
              <a:gd name="T54" fmla="*/ 160 w 510"/>
              <a:gd name="T55" fmla="*/ 302 h 569"/>
              <a:gd name="T56" fmla="*/ 152 w 510"/>
              <a:gd name="T57" fmla="*/ 326 h 569"/>
              <a:gd name="T58" fmla="*/ 71 w 510"/>
              <a:gd name="T59" fmla="*/ 380 h 569"/>
              <a:gd name="T60" fmla="*/ 7 w 510"/>
              <a:gd name="T61" fmla="*/ 500 h 569"/>
              <a:gd name="T62" fmla="*/ 0 w 510"/>
              <a:gd name="T63" fmla="*/ 569 h 569"/>
              <a:gd name="T64" fmla="*/ 510 w 510"/>
              <a:gd name="T65" fmla="*/ 569 h 569"/>
              <a:gd name="T66" fmla="*/ 460 w 510"/>
              <a:gd name="T67" fmla="*/ 48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569">
                <a:moveTo>
                  <a:pt x="460" y="482"/>
                </a:moveTo>
                <a:cubicBezTo>
                  <a:pt x="456" y="437"/>
                  <a:pt x="407" y="401"/>
                  <a:pt x="376" y="394"/>
                </a:cubicBezTo>
                <a:cubicBezTo>
                  <a:pt x="347" y="388"/>
                  <a:pt x="320" y="372"/>
                  <a:pt x="312" y="369"/>
                </a:cubicBezTo>
                <a:cubicBezTo>
                  <a:pt x="311" y="382"/>
                  <a:pt x="315" y="409"/>
                  <a:pt x="318" y="428"/>
                </a:cubicBezTo>
                <a:cubicBezTo>
                  <a:pt x="317" y="430"/>
                  <a:pt x="314" y="427"/>
                  <a:pt x="312" y="422"/>
                </a:cubicBezTo>
                <a:cubicBezTo>
                  <a:pt x="302" y="400"/>
                  <a:pt x="299" y="388"/>
                  <a:pt x="291" y="392"/>
                </a:cubicBezTo>
                <a:cubicBezTo>
                  <a:pt x="285" y="395"/>
                  <a:pt x="281" y="410"/>
                  <a:pt x="276" y="424"/>
                </a:cubicBezTo>
                <a:cubicBezTo>
                  <a:pt x="252" y="394"/>
                  <a:pt x="194" y="332"/>
                  <a:pt x="166" y="306"/>
                </a:cubicBezTo>
                <a:cubicBezTo>
                  <a:pt x="167" y="303"/>
                  <a:pt x="170" y="300"/>
                  <a:pt x="173" y="299"/>
                </a:cubicBezTo>
                <a:cubicBezTo>
                  <a:pt x="181" y="312"/>
                  <a:pt x="197" y="335"/>
                  <a:pt x="216" y="344"/>
                </a:cubicBezTo>
                <a:cubicBezTo>
                  <a:pt x="238" y="356"/>
                  <a:pt x="290" y="386"/>
                  <a:pt x="290" y="386"/>
                </a:cubicBezTo>
                <a:cubicBezTo>
                  <a:pt x="290" y="386"/>
                  <a:pt x="300" y="362"/>
                  <a:pt x="303" y="347"/>
                </a:cubicBezTo>
                <a:cubicBezTo>
                  <a:pt x="303" y="345"/>
                  <a:pt x="303" y="345"/>
                  <a:pt x="303" y="345"/>
                </a:cubicBezTo>
                <a:cubicBezTo>
                  <a:pt x="303" y="344"/>
                  <a:pt x="303" y="342"/>
                  <a:pt x="303" y="341"/>
                </a:cubicBezTo>
                <a:cubicBezTo>
                  <a:pt x="303" y="330"/>
                  <a:pt x="300" y="323"/>
                  <a:pt x="311" y="320"/>
                </a:cubicBezTo>
                <a:cubicBezTo>
                  <a:pt x="323" y="317"/>
                  <a:pt x="339" y="278"/>
                  <a:pt x="344" y="254"/>
                </a:cubicBezTo>
                <a:cubicBezTo>
                  <a:pt x="350" y="230"/>
                  <a:pt x="350" y="209"/>
                  <a:pt x="361" y="182"/>
                </a:cubicBezTo>
                <a:cubicBezTo>
                  <a:pt x="373" y="156"/>
                  <a:pt x="371" y="131"/>
                  <a:pt x="359" y="98"/>
                </a:cubicBezTo>
                <a:cubicBezTo>
                  <a:pt x="341" y="21"/>
                  <a:pt x="306" y="42"/>
                  <a:pt x="306" y="42"/>
                </a:cubicBezTo>
                <a:cubicBezTo>
                  <a:pt x="259" y="0"/>
                  <a:pt x="205" y="39"/>
                  <a:pt x="181" y="63"/>
                </a:cubicBezTo>
                <a:cubicBezTo>
                  <a:pt x="181" y="63"/>
                  <a:pt x="181" y="63"/>
                  <a:pt x="179" y="63"/>
                </a:cubicBezTo>
                <a:cubicBezTo>
                  <a:pt x="175" y="66"/>
                  <a:pt x="172" y="71"/>
                  <a:pt x="169" y="77"/>
                </a:cubicBezTo>
                <a:cubicBezTo>
                  <a:pt x="146" y="110"/>
                  <a:pt x="152" y="179"/>
                  <a:pt x="152" y="179"/>
                </a:cubicBezTo>
                <a:cubicBezTo>
                  <a:pt x="152" y="179"/>
                  <a:pt x="149" y="180"/>
                  <a:pt x="146" y="197"/>
                </a:cubicBezTo>
                <a:cubicBezTo>
                  <a:pt x="145" y="213"/>
                  <a:pt x="152" y="239"/>
                  <a:pt x="157" y="248"/>
                </a:cubicBezTo>
                <a:cubicBezTo>
                  <a:pt x="160" y="257"/>
                  <a:pt x="167" y="258"/>
                  <a:pt x="169" y="266"/>
                </a:cubicBezTo>
                <a:cubicBezTo>
                  <a:pt x="169" y="266"/>
                  <a:pt x="166" y="284"/>
                  <a:pt x="161" y="302"/>
                </a:cubicBezTo>
                <a:cubicBezTo>
                  <a:pt x="161" y="302"/>
                  <a:pt x="161" y="302"/>
                  <a:pt x="160" y="302"/>
                </a:cubicBezTo>
                <a:cubicBezTo>
                  <a:pt x="158" y="305"/>
                  <a:pt x="161" y="309"/>
                  <a:pt x="152" y="326"/>
                </a:cubicBezTo>
                <a:cubicBezTo>
                  <a:pt x="139" y="347"/>
                  <a:pt x="119" y="354"/>
                  <a:pt x="71" y="380"/>
                </a:cubicBezTo>
                <a:cubicBezTo>
                  <a:pt x="24" y="404"/>
                  <a:pt x="12" y="454"/>
                  <a:pt x="7" y="500"/>
                </a:cubicBezTo>
                <a:cubicBezTo>
                  <a:pt x="5" y="528"/>
                  <a:pt x="1" y="552"/>
                  <a:pt x="0" y="569"/>
                </a:cubicBezTo>
                <a:cubicBezTo>
                  <a:pt x="510" y="569"/>
                  <a:pt x="510" y="569"/>
                  <a:pt x="510" y="569"/>
                </a:cubicBezTo>
                <a:cubicBezTo>
                  <a:pt x="484" y="545"/>
                  <a:pt x="463" y="526"/>
                  <a:pt x="460" y="4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745154" y="5297286"/>
            <a:ext cx="633412" cy="901700"/>
          </a:xfrm>
          <a:custGeom>
            <a:avLst/>
            <a:gdLst>
              <a:gd name="T0" fmla="*/ 178 w 323"/>
              <a:gd name="T1" fmla="*/ 0 h 461"/>
              <a:gd name="T2" fmla="*/ 8 w 323"/>
              <a:gd name="T3" fmla="*/ 0 h 461"/>
              <a:gd name="T4" fmla="*/ 7 w 323"/>
              <a:gd name="T5" fmla="*/ 293 h 461"/>
              <a:gd name="T6" fmla="*/ 0 w 323"/>
              <a:gd name="T7" fmla="*/ 388 h 461"/>
              <a:gd name="T8" fmla="*/ 0 w 323"/>
              <a:gd name="T9" fmla="*/ 410 h 461"/>
              <a:gd name="T10" fmla="*/ 40 w 323"/>
              <a:gd name="T11" fmla="*/ 430 h 461"/>
              <a:gd name="T12" fmla="*/ 108 w 323"/>
              <a:gd name="T13" fmla="*/ 431 h 461"/>
              <a:gd name="T14" fmla="*/ 123 w 323"/>
              <a:gd name="T15" fmla="*/ 425 h 461"/>
              <a:gd name="T16" fmla="*/ 202 w 323"/>
              <a:gd name="T17" fmla="*/ 448 h 461"/>
              <a:gd name="T18" fmla="*/ 323 w 323"/>
              <a:gd name="T19" fmla="*/ 439 h 461"/>
              <a:gd name="T20" fmla="*/ 256 w 323"/>
              <a:gd name="T21" fmla="*/ 407 h 461"/>
              <a:gd name="T22" fmla="*/ 191 w 323"/>
              <a:gd name="T23" fmla="*/ 359 h 461"/>
              <a:gd name="T24" fmla="*/ 200 w 323"/>
              <a:gd name="T25" fmla="*/ 353 h 461"/>
              <a:gd name="T26" fmla="*/ 152 w 323"/>
              <a:gd name="T27" fmla="*/ 293 h 461"/>
              <a:gd name="T28" fmla="*/ 152 w 323"/>
              <a:gd name="T29" fmla="*/ 228 h 461"/>
              <a:gd name="T30" fmla="*/ 178 w 323"/>
              <a:gd name="T31"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3" h="461">
                <a:moveTo>
                  <a:pt x="178" y="0"/>
                </a:moveTo>
                <a:cubicBezTo>
                  <a:pt x="8" y="0"/>
                  <a:pt x="8" y="0"/>
                  <a:pt x="8" y="0"/>
                </a:cubicBezTo>
                <a:cubicBezTo>
                  <a:pt x="10" y="66"/>
                  <a:pt x="13" y="245"/>
                  <a:pt x="7" y="293"/>
                </a:cubicBezTo>
                <a:cubicBezTo>
                  <a:pt x="0" y="343"/>
                  <a:pt x="0" y="388"/>
                  <a:pt x="0" y="388"/>
                </a:cubicBezTo>
                <a:cubicBezTo>
                  <a:pt x="0" y="388"/>
                  <a:pt x="0" y="394"/>
                  <a:pt x="0" y="410"/>
                </a:cubicBezTo>
                <a:cubicBezTo>
                  <a:pt x="0" y="427"/>
                  <a:pt x="12" y="427"/>
                  <a:pt x="40" y="430"/>
                </a:cubicBezTo>
                <a:cubicBezTo>
                  <a:pt x="69" y="433"/>
                  <a:pt x="108" y="431"/>
                  <a:pt x="108" y="431"/>
                </a:cubicBezTo>
                <a:cubicBezTo>
                  <a:pt x="108" y="431"/>
                  <a:pt x="107" y="418"/>
                  <a:pt x="123" y="425"/>
                </a:cubicBezTo>
                <a:cubicBezTo>
                  <a:pt x="139" y="431"/>
                  <a:pt x="172" y="448"/>
                  <a:pt x="202" y="448"/>
                </a:cubicBezTo>
                <a:cubicBezTo>
                  <a:pt x="232" y="448"/>
                  <a:pt x="323" y="461"/>
                  <a:pt x="323" y="439"/>
                </a:cubicBezTo>
                <a:cubicBezTo>
                  <a:pt x="323" y="416"/>
                  <a:pt x="288" y="407"/>
                  <a:pt x="256" y="407"/>
                </a:cubicBezTo>
                <a:cubicBezTo>
                  <a:pt x="226" y="407"/>
                  <a:pt x="191" y="359"/>
                  <a:pt x="191" y="359"/>
                </a:cubicBezTo>
                <a:cubicBezTo>
                  <a:pt x="191" y="359"/>
                  <a:pt x="191" y="359"/>
                  <a:pt x="200" y="353"/>
                </a:cubicBezTo>
                <a:cubicBezTo>
                  <a:pt x="208" y="349"/>
                  <a:pt x="158" y="311"/>
                  <a:pt x="152" y="293"/>
                </a:cubicBezTo>
                <a:cubicBezTo>
                  <a:pt x="145" y="275"/>
                  <a:pt x="146" y="272"/>
                  <a:pt x="152" y="228"/>
                </a:cubicBezTo>
                <a:cubicBezTo>
                  <a:pt x="156" y="192"/>
                  <a:pt x="166" y="83"/>
                  <a:pt x="178"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243504" y="4228899"/>
            <a:ext cx="1031875" cy="1068387"/>
          </a:xfrm>
          <a:custGeom>
            <a:avLst/>
            <a:gdLst>
              <a:gd name="T0" fmla="*/ 440 w 526"/>
              <a:gd name="T1" fmla="*/ 508 h 545"/>
              <a:gd name="T2" fmla="*/ 482 w 526"/>
              <a:gd name="T3" fmla="*/ 267 h 545"/>
              <a:gd name="T4" fmla="*/ 499 w 526"/>
              <a:gd name="T5" fmla="*/ 75 h 545"/>
              <a:gd name="T6" fmla="*/ 515 w 526"/>
              <a:gd name="T7" fmla="*/ 64 h 545"/>
              <a:gd name="T8" fmla="*/ 517 w 526"/>
              <a:gd name="T9" fmla="*/ 7 h 545"/>
              <a:gd name="T10" fmla="*/ 516 w 526"/>
              <a:gd name="T11" fmla="*/ 0 h 545"/>
              <a:gd name="T12" fmla="*/ 57 w 526"/>
              <a:gd name="T13" fmla="*/ 0 h 545"/>
              <a:gd name="T14" fmla="*/ 59 w 526"/>
              <a:gd name="T15" fmla="*/ 31 h 545"/>
              <a:gd name="T16" fmla="*/ 76 w 526"/>
              <a:gd name="T17" fmla="*/ 57 h 545"/>
              <a:gd name="T18" fmla="*/ 35 w 526"/>
              <a:gd name="T19" fmla="*/ 350 h 545"/>
              <a:gd name="T20" fmla="*/ 0 w 526"/>
              <a:gd name="T21" fmla="*/ 545 h 545"/>
              <a:gd name="T22" fmla="*/ 218 w 526"/>
              <a:gd name="T23" fmla="*/ 545 h 545"/>
              <a:gd name="T24" fmla="*/ 254 w 526"/>
              <a:gd name="T25" fmla="*/ 420 h 545"/>
              <a:gd name="T26" fmla="*/ 263 w 526"/>
              <a:gd name="T27" fmla="*/ 538 h 545"/>
              <a:gd name="T28" fmla="*/ 264 w 526"/>
              <a:gd name="T29" fmla="*/ 545 h 545"/>
              <a:gd name="T30" fmla="*/ 434 w 526"/>
              <a:gd name="T31" fmla="*/ 545 h 545"/>
              <a:gd name="T32" fmla="*/ 440 w 526"/>
              <a:gd name="T33" fmla="*/ 50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6" h="545">
                <a:moveTo>
                  <a:pt x="440" y="508"/>
                </a:moveTo>
                <a:cubicBezTo>
                  <a:pt x="453" y="422"/>
                  <a:pt x="472" y="339"/>
                  <a:pt x="482" y="267"/>
                </a:cubicBezTo>
                <a:cubicBezTo>
                  <a:pt x="493" y="194"/>
                  <a:pt x="499" y="75"/>
                  <a:pt x="499" y="75"/>
                </a:cubicBezTo>
                <a:cubicBezTo>
                  <a:pt x="499" y="75"/>
                  <a:pt x="505" y="73"/>
                  <a:pt x="515" y="64"/>
                </a:cubicBezTo>
                <a:cubicBezTo>
                  <a:pt x="526" y="55"/>
                  <a:pt x="523" y="33"/>
                  <a:pt x="517" y="7"/>
                </a:cubicBezTo>
                <a:cubicBezTo>
                  <a:pt x="517" y="5"/>
                  <a:pt x="516" y="3"/>
                  <a:pt x="516" y="0"/>
                </a:cubicBezTo>
                <a:cubicBezTo>
                  <a:pt x="57" y="0"/>
                  <a:pt x="57" y="0"/>
                  <a:pt x="57" y="0"/>
                </a:cubicBezTo>
                <a:cubicBezTo>
                  <a:pt x="55" y="17"/>
                  <a:pt x="54" y="29"/>
                  <a:pt x="59" y="31"/>
                </a:cubicBezTo>
                <a:cubicBezTo>
                  <a:pt x="71" y="39"/>
                  <a:pt x="76" y="37"/>
                  <a:pt x="76" y="57"/>
                </a:cubicBezTo>
                <a:cubicBezTo>
                  <a:pt x="76" y="76"/>
                  <a:pt x="67" y="201"/>
                  <a:pt x="35" y="350"/>
                </a:cubicBezTo>
                <a:cubicBezTo>
                  <a:pt x="24" y="400"/>
                  <a:pt x="12" y="471"/>
                  <a:pt x="0" y="545"/>
                </a:cubicBezTo>
                <a:cubicBezTo>
                  <a:pt x="218" y="545"/>
                  <a:pt x="218" y="545"/>
                  <a:pt x="218" y="545"/>
                </a:cubicBezTo>
                <a:cubicBezTo>
                  <a:pt x="238" y="476"/>
                  <a:pt x="254" y="420"/>
                  <a:pt x="254" y="420"/>
                </a:cubicBezTo>
                <a:cubicBezTo>
                  <a:pt x="254" y="420"/>
                  <a:pt x="259" y="479"/>
                  <a:pt x="263" y="538"/>
                </a:cubicBezTo>
                <a:cubicBezTo>
                  <a:pt x="263" y="540"/>
                  <a:pt x="263" y="543"/>
                  <a:pt x="264" y="545"/>
                </a:cubicBezTo>
                <a:cubicBezTo>
                  <a:pt x="434" y="545"/>
                  <a:pt x="434" y="545"/>
                  <a:pt x="434" y="545"/>
                </a:cubicBezTo>
                <a:cubicBezTo>
                  <a:pt x="436" y="532"/>
                  <a:pt x="438" y="519"/>
                  <a:pt x="440" y="50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noEditPoints="1"/>
          </p:cNvSpPr>
          <p:nvPr/>
        </p:nvSpPr>
        <p:spPr bwMode="auto">
          <a:xfrm>
            <a:off x="6326054" y="3158924"/>
            <a:ext cx="1152525" cy="1069975"/>
          </a:xfrm>
          <a:custGeom>
            <a:avLst/>
            <a:gdLst>
              <a:gd name="T0" fmla="*/ 458 w 588"/>
              <a:gd name="T1" fmla="*/ 364 h 546"/>
              <a:gd name="T2" fmla="*/ 431 w 588"/>
              <a:gd name="T3" fmla="*/ 233 h 546"/>
              <a:gd name="T4" fmla="*/ 458 w 588"/>
              <a:gd name="T5" fmla="*/ 215 h 546"/>
              <a:gd name="T6" fmla="*/ 470 w 588"/>
              <a:gd name="T7" fmla="*/ 182 h 546"/>
              <a:gd name="T8" fmla="*/ 562 w 588"/>
              <a:gd name="T9" fmla="*/ 176 h 546"/>
              <a:gd name="T10" fmla="*/ 575 w 588"/>
              <a:gd name="T11" fmla="*/ 65 h 546"/>
              <a:gd name="T12" fmla="*/ 511 w 588"/>
              <a:gd name="T13" fmla="*/ 0 h 546"/>
              <a:gd name="T14" fmla="*/ 511 w 588"/>
              <a:gd name="T15" fmla="*/ 0 h 546"/>
              <a:gd name="T16" fmla="*/ 1 w 588"/>
              <a:gd name="T17" fmla="*/ 0 h 546"/>
              <a:gd name="T18" fmla="*/ 4 w 588"/>
              <a:gd name="T19" fmla="*/ 26 h 546"/>
              <a:gd name="T20" fmla="*/ 46 w 588"/>
              <a:gd name="T21" fmla="*/ 148 h 546"/>
              <a:gd name="T22" fmla="*/ 54 w 588"/>
              <a:gd name="T23" fmla="*/ 278 h 546"/>
              <a:gd name="T24" fmla="*/ 38 w 588"/>
              <a:gd name="T25" fmla="*/ 347 h 546"/>
              <a:gd name="T26" fmla="*/ 32 w 588"/>
              <a:gd name="T27" fmla="*/ 448 h 546"/>
              <a:gd name="T28" fmla="*/ 15 w 588"/>
              <a:gd name="T29" fmla="*/ 546 h 546"/>
              <a:gd name="T30" fmla="*/ 474 w 588"/>
              <a:gd name="T31" fmla="*/ 546 h 546"/>
              <a:gd name="T32" fmla="*/ 458 w 588"/>
              <a:gd name="T33" fmla="*/ 364 h 546"/>
              <a:gd name="T34" fmla="*/ 354 w 588"/>
              <a:gd name="T35" fmla="*/ 47 h 546"/>
              <a:gd name="T36" fmla="*/ 383 w 588"/>
              <a:gd name="T37" fmla="*/ 48 h 546"/>
              <a:gd name="T38" fmla="*/ 422 w 588"/>
              <a:gd name="T39" fmla="*/ 145 h 546"/>
              <a:gd name="T40" fmla="*/ 359 w 588"/>
              <a:gd name="T41" fmla="*/ 119 h 546"/>
              <a:gd name="T42" fmla="*/ 387 w 588"/>
              <a:gd name="T43" fmla="*/ 87 h 546"/>
              <a:gd name="T44" fmla="*/ 354 w 588"/>
              <a:gd name="T45" fmla="*/ 47 h 546"/>
              <a:gd name="T46" fmla="*/ 422 w 588"/>
              <a:gd name="T47" fmla="*/ 157 h 546"/>
              <a:gd name="T48" fmla="*/ 436 w 588"/>
              <a:gd name="T49" fmla="*/ 229 h 546"/>
              <a:gd name="T50" fmla="*/ 417 w 588"/>
              <a:gd name="T51" fmla="*/ 242 h 546"/>
              <a:gd name="T52" fmla="*/ 422 w 588"/>
              <a:gd name="T53" fmla="*/ 1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8" h="546">
                <a:moveTo>
                  <a:pt x="458" y="364"/>
                </a:moveTo>
                <a:cubicBezTo>
                  <a:pt x="452" y="311"/>
                  <a:pt x="431" y="233"/>
                  <a:pt x="431" y="233"/>
                </a:cubicBezTo>
                <a:cubicBezTo>
                  <a:pt x="431" y="233"/>
                  <a:pt x="448" y="226"/>
                  <a:pt x="458" y="215"/>
                </a:cubicBezTo>
                <a:cubicBezTo>
                  <a:pt x="469" y="206"/>
                  <a:pt x="470" y="182"/>
                  <a:pt x="470" y="182"/>
                </a:cubicBezTo>
                <a:cubicBezTo>
                  <a:pt x="470" y="182"/>
                  <a:pt x="535" y="188"/>
                  <a:pt x="562" y="176"/>
                </a:cubicBezTo>
                <a:cubicBezTo>
                  <a:pt x="588" y="166"/>
                  <a:pt x="584" y="107"/>
                  <a:pt x="575" y="65"/>
                </a:cubicBezTo>
                <a:cubicBezTo>
                  <a:pt x="565" y="23"/>
                  <a:pt x="538" y="24"/>
                  <a:pt x="511" y="0"/>
                </a:cubicBezTo>
                <a:cubicBezTo>
                  <a:pt x="511" y="0"/>
                  <a:pt x="511" y="0"/>
                  <a:pt x="511" y="0"/>
                </a:cubicBezTo>
                <a:cubicBezTo>
                  <a:pt x="1" y="0"/>
                  <a:pt x="1" y="0"/>
                  <a:pt x="1" y="0"/>
                </a:cubicBezTo>
                <a:cubicBezTo>
                  <a:pt x="0" y="12"/>
                  <a:pt x="1" y="21"/>
                  <a:pt x="4" y="26"/>
                </a:cubicBezTo>
                <a:cubicBezTo>
                  <a:pt x="11" y="36"/>
                  <a:pt x="29" y="96"/>
                  <a:pt x="46" y="148"/>
                </a:cubicBezTo>
                <a:cubicBezTo>
                  <a:pt x="64" y="197"/>
                  <a:pt x="57" y="256"/>
                  <a:pt x="54" y="278"/>
                </a:cubicBezTo>
                <a:cubicBezTo>
                  <a:pt x="50" y="299"/>
                  <a:pt x="37" y="319"/>
                  <a:pt x="38" y="347"/>
                </a:cubicBezTo>
                <a:cubicBezTo>
                  <a:pt x="40" y="376"/>
                  <a:pt x="37" y="404"/>
                  <a:pt x="32" y="448"/>
                </a:cubicBezTo>
                <a:cubicBezTo>
                  <a:pt x="30" y="475"/>
                  <a:pt x="20" y="517"/>
                  <a:pt x="15" y="546"/>
                </a:cubicBezTo>
                <a:cubicBezTo>
                  <a:pt x="474" y="546"/>
                  <a:pt x="474" y="546"/>
                  <a:pt x="474" y="546"/>
                </a:cubicBezTo>
                <a:cubicBezTo>
                  <a:pt x="469" y="510"/>
                  <a:pt x="462" y="413"/>
                  <a:pt x="458" y="364"/>
                </a:cubicBezTo>
                <a:close/>
                <a:moveTo>
                  <a:pt x="354" y="47"/>
                </a:moveTo>
                <a:cubicBezTo>
                  <a:pt x="343" y="47"/>
                  <a:pt x="362" y="30"/>
                  <a:pt x="383" y="48"/>
                </a:cubicBezTo>
                <a:cubicBezTo>
                  <a:pt x="405" y="66"/>
                  <a:pt x="422" y="145"/>
                  <a:pt x="422" y="145"/>
                </a:cubicBezTo>
                <a:cubicBezTo>
                  <a:pt x="422" y="145"/>
                  <a:pt x="377" y="127"/>
                  <a:pt x="359" y="119"/>
                </a:cubicBezTo>
                <a:cubicBezTo>
                  <a:pt x="359" y="119"/>
                  <a:pt x="387" y="110"/>
                  <a:pt x="387" y="87"/>
                </a:cubicBezTo>
                <a:cubicBezTo>
                  <a:pt x="387" y="63"/>
                  <a:pt x="365" y="48"/>
                  <a:pt x="354" y="47"/>
                </a:cubicBezTo>
                <a:close/>
                <a:moveTo>
                  <a:pt x="422" y="157"/>
                </a:moveTo>
                <a:cubicBezTo>
                  <a:pt x="436" y="229"/>
                  <a:pt x="436" y="229"/>
                  <a:pt x="436" y="229"/>
                </a:cubicBezTo>
                <a:cubicBezTo>
                  <a:pt x="417" y="242"/>
                  <a:pt x="417" y="242"/>
                  <a:pt x="417" y="242"/>
                </a:cubicBezTo>
                <a:cubicBezTo>
                  <a:pt x="417" y="242"/>
                  <a:pt x="421" y="182"/>
                  <a:pt x="422" y="1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Rounded Rectangle 27"/>
          <p:cNvSpPr/>
          <p:nvPr/>
        </p:nvSpPr>
        <p:spPr>
          <a:xfrm>
            <a:off x="7713529" y="2806856"/>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Freeform 28"/>
          <p:cNvSpPr>
            <a:spLocks noEditPoints="1"/>
          </p:cNvSpPr>
          <p:nvPr/>
        </p:nvSpPr>
        <p:spPr bwMode="auto">
          <a:xfrm>
            <a:off x="7802663" y="2898777"/>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ounded Rectangle 29"/>
          <p:cNvSpPr/>
          <p:nvPr/>
        </p:nvSpPr>
        <p:spPr>
          <a:xfrm>
            <a:off x="7713528" y="3457144"/>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7717115" y="4090933"/>
            <a:ext cx="555387" cy="5509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7713528" y="474635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Freeform 108"/>
          <p:cNvSpPr>
            <a:spLocks noEditPoints="1"/>
          </p:cNvSpPr>
          <p:nvPr/>
        </p:nvSpPr>
        <p:spPr bwMode="auto">
          <a:xfrm>
            <a:off x="7812520" y="3546959"/>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01"/>
          <p:cNvSpPr>
            <a:spLocks noEditPoints="1"/>
          </p:cNvSpPr>
          <p:nvPr/>
        </p:nvSpPr>
        <p:spPr bwMode="auto">
          <a:xfrm>
            <a:off x="7847784" y="4144721"/>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3"/>
          <p:cNvSpPr>
            <a:spLocks noEditPoints="1"/>
          </p:cNvSpPr>
          <p:nvPr/>
        </p:nvSpPr>
        <p:spPr bwMode="auto">
          <a:xfrm>
            <a:off x="7836289" y="481243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Text Placeholder 5"/>
          <p:cNvSpPr txBox="1">
            <a:spLocks/>
          </p:cNvSpPr>
          <p:nvPr/>
        </p:nvSpPr>
        <p:spPr>
          <a:xfrm>
            <a:off x="8564750" y="2844626"/>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7" name="Text Placeholder 5"/>
          <p:cNvSpPr txBox="1">
            <a:spLocks/>
          </p:cNvSpPr>
          <p:nvPr/>
        </p:nvSpPr>
        <p:spPr>
          <a:xfrm>
            <a:off x="8564750" y="3519198"/>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8" name="Text Placeholder 5"/>
          <p:cNvSpPr txBox="1">
            <a:spLocks/>
          </p:cNvSpPr>
          <p:nvPr/>
        </p:nvSpPr>
        <p:spPr>
          <a:xfrm>
            <a:off x="8564750" y="4137862"/>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9" name="Text Placeholder 5"/>
          <p:cNvSpPr txBox="1">
            <a:spLocks/>
          </p:cNvSpPr>
          <p:nvPr/>
        </p:nvSpPr>
        <p:spPr>
          <a:xfrm>
            <a:off x="8564750" y="481243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0" name="Rounded Rectangle 39"/>
          <p:cNvSpPr/>
          <p:nvPr/>
        </p:nvSpPr>
        <p:spPr>
          <a:xfrm>
            <a:off x="4142481" y="282575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Freeform 40"/>
          <p:cNvSpPr>
            <a:spLocks noEditPoints="1"/>
          </p:cNvSpPr>
          <p:nvPr/>
        </p:nvSpPr>
        <p:spPr bwMode="auto">
          <a:xfrm>
            <a:off x="4231615" y="2917675"/>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Rounded Rectangle 41"/>
          <p:cNvSpPr/>
          <p:nvPr/>
        </p:nvSpPr>
        <p:spPr>
          <a:xfrm>
            <a:off x="4142480" y="3476042"/>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4146067" y="4109831"/>
            <a:ext cx="555387" cy="5509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4142480" y="4765253"/>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108"/>
          <p:cNvSpPr>
            <a:spLocks noEditPoints="1"/>
          </p:cNvSpPr>
          <p:nvPr/>
        </p:nvSpPr>
        <p:spPr bwMode="auto">
          <a:xfrm>
            <a:off x="4241472" y="3565857"/>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01"/>
          <p:cNvSpPr>
            <a:spLocks noEditPoints="1"/>
          </p:cNvSpPr>
          <p:nvPr/>
        </p:nvSpPr>
        <p:spPr bwMode="auto">
          <a:xfrm>
            <a:off x="4276736" y="4163619"/>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83"/>
          <p:cNvSpPr>
            <a:spLocks noEditPoints="1"/>
          </p:cNvSpPr>
          <p:nvPr/>
        </p:nvSpPr>
        <p:spPr bwMode="auto">
          <a:xfrm>
            <a:off x="4265241" y="4831332"/>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Text Placeholder 5"/>
          <p:cNvSpPr txBox="1">
            <a:spLocks/>
          </p:cNvSpPr>
          <p:nvPr/>
        </p:nvSpPr>
        <p:spPr>
          <a:xfrm>
            <a:off x="555073" y="2850103"/>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9" name="Text Placeholder 5"/>
          <p:cNvSpPr txBox="1">
            <a:spLocks/>
          </p:cNvSpPr>
          <p:nvPr/>
        </p:nvSpPr>
        <p:spPr>
          <a:xfrm>
            <a:off x="555073" y="3524675"/>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0" name="Text Placeholder 5"/>
          <p:cNvSpPr txBox="1">
            <a:spLocks/>
          </p:cNvSpPr>
          <p:nvPr/>
        </p:nvSpPr>
        <p:spPr>
          <a:xfrm>
            <a:off x="555073" y="4143339"/>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1" name="Text Placeholder 5"/>
          <p:cNvSpPr txBox="1">
            <a:spLocks/>
          </p:cNvSpPr>
          <p:nvPr/>
        </p:nvSpPr>
        <p:spPr>
          <a:xfrm>
            <a:off x="555073" y="4817911"/>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Tree>
    <p:extLst>
      <p:ext uri="{BB962C8B-B14F-4D97-AF65-F5344CB8AC3E}">
        <p14:creationId xmlns:p14="http://schemas.microsoft.com/office/powerpoint/2010/main" val="387578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24" name="Group 23"/>
          <p:cNvGrpSpPr/>
          <p:nvPr/>
        </p:nvGrpSpPr>
        <p:grpSpPr>
          <a:xfrm>
            <a:off x="5933323" y="5668387"/>
            <a:ext cx="2006286" cy="1189613"/>
            <a:chOff x="5139869" y="5329865"/>
            <a:chExt cx="2006286" cy="1189613"/>
          </a:xfrm>
        </p:grpSpPr>
        <p:sp>
          <p:nvSpPr>
            <p:cNvPr id="5" name="Freeform 5"/>
            <p:cNvSpPr>
              <a:spLocks/>
            </p:cNvSpPr>
            <p:nvPr/>
          </p:nvSpPr>
          <p:spPr bwMode="auto">
            <a:xfrm>
              <a:off x="5139869" y="5750470"/>
              <a:ext cx="959598" cy="769008"/>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5139869" y="5329865"/>
              <a:ext cx="2006286" cy="813705"/>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6099467" y="5724110"/>
              <a:ext cx="1046688" cy="79536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a:off x="6976807" y="4876457"/>
            <a:ext cx="2006286" cy="1189614"/>
            <a:chOff x="5139869" y="4621598"/>
            <a:chExt cx="2006286" cy="1189614"/>
          </a:xfrm>
        </p:grpSpPr>
        <p:sp>
          <p:nvSpPr>
            <p:cNvPr id="8" name="Freeform 8"/>
            <p:cNvSpPr>
              <a:spLocks/>
            </p:cNvSpPr>
            <p:nvPr/>
          </p:nvSpPr>
          <p:spPr bwMode="auto">
            <a:xfrm>
              <a:off x="5139869" y="5042203"/>
              <a:ext cx="959598" cy="769008"/>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5139869" y="4621598"/>
              <a:ext cx="2006286" cy="813705"/>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6099467" y="5015844"/>
              <a:ext cx="1046688" cy="79536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8053552" y="4082236"/>
            <a:ext cx="2006286" cy="1188467"/>
            <a:chOff x="5139869" y="3958028"/>
            <a:chExt cx="2006286" cy="1188467"/>
          </a:xfrm>
        </p:grpSpPr>
        <p:sp>
          <p:nvSpPr>
            <p:cNvPr id="11" name="Freeform 11"/>
            <p:cNvSpPr>
              <a:spLocks/>
            </p:cNvSpPr>
            <p:nvPr/>
          </p:nvSpPr>
          <p:spPr bwMode="auto">
            <a:xfrm>
              <a:off x="5139869" y="4377487"/>
              <a:ext cx="959598" cy="769008"/>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5139869" y="3958028"/>
              <a:ext cx="2006286" cy="812559"/>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6099467" y="4351127"/>
              <a:ext cx="1046688" cy="79536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9139810" y="3286867"/>
            <a:ext cx="2006286" cy="1188468"/>
            <a:chOff x="5139869" y="3223401"/>
            <a:chExt cx="2006286" cy="1188468"/>
          </a:xfrm>
        </p:grpSpPr>
        <p:sp>
          <p:nvSpPr>
            <p:cNvPr id="14" name="Freeform 14"/>
            <p:cNvSpPr>
              <a:spLocks/>
            </p:cNvSpPr>
            <p:nvPr/>
          </p:nvSpPr>
          <p:spPr bwMode="auto">
            <a:xfrm>
              <a:off x="5139869" y="3642860"/>
              <a:ext cx="959598" cy="769008"/>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5139869" y="3223401"/>
              <a:ext cx="2006286" cy="812559"/>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solidFill>
              <a:schemeClr val="accent4">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6099467" y="3616501"/>
              <a:ext cx="1046688" cy="79536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10185714" y="2477784"/>
            <a:ext cx="2006286" cy="1188468"/>
            <a:chOff x="5139869" y="2541494"/>
            <a:chExt cx="2006286" cy="1188468"/>
          </a:xfrm>
        </p:grpSpPr>
        <p:sp>
          <p:nvSpPr>
            <p:cNvPr id="17" name="Freeform 17"/>
            <p:cNvSpPr>
              <a:spLocks/>
            </p:cNvSpPr>
            <p:nvPr/>
          </p:nvSpPr>
          <p:spPr bwMode="auto">
            <a:xfrm>
              <a:off x="5139869" y="2960953"/>
              <a:ext cx="959598" cy="769008"/>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5139869" y="2541494"/>
              <a:ext cx="2006286" cy="812559"/>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6099467" y="2934594"/>
              <a:ext cx="1046688" cy="79536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20"/>
          <p:cNvSpPr>
            <a:spLocks/>
          </p:cNvSpPr>
          <p:nvPr/>
        </p:nvSpPr>
        <p:spPr bwMode="auto">
          <a:xfrm>
            <a:off x="6848295" y="4502363"/>
            <a:ext cx="549738" cy="1661863"/>
          </a:xfrm>
          <a:custGeom>
            <a:avLst/>
            <a:gdLst>
              <a:gd name="T0" fmla="*/ 101 w 246"/>
              <a:gd name="T1" fmla="*/ 0 h 843"/>
              <a:gd name="T2" fmla="*/ 144 w 246"/>
              <a:gd name="T3" fmla="*/ 41 h 843"/>
              <a:gd name="T4" fmla="*/ 140 w 246"/>
              <a:gd name="T5" fmla="*/ 85 h 843"/>
              <a:gd name="T6" fmla="*/ 135 w 246"/>
              <a:gd name="T7" fmla="*/ 92 h 843"/>
              <a:gd name="T8" fmla="*/ 131 w 246"/>
              <a:gd name="T9" fmla="*/ 113 h 843"/>
              <a:gd name="T10" fmla="*/ 124 w 246"/>
              <a:gd name="T11" fmla="*/ 124 h 843"/>
              <a:gd name="T12" fmla="*/ 132 w 246"/>
              <a:gd name="T13" fmla="*/ 139 h 843"/>
              <a:gd name="T14" fmla="*/ 168 w 246"/>
              <a:gd name="T15" fmla="*/ 154 h 843"/>
              <a:gd name="T16" fmla="*/ 194 w 246"/>
              <a:gd name="T17" fmla="*/ 179 h 843"/>
              <a:gd name="T18" fmla="*/ 220 w 246"/>
              <a:gd name="T19" fmla="*/ 221 h 843"/>
              <a:gd name="T20" fmla="*/ 242 w 246"/>
              <a:gd name="T21" fmla="*/ 268 h 843"/>
              <a:gd name="T22" fmla="*/ 200 w 246"/>
              <a:gd name="T23" fmla="*/ 292 h 843"/>
              <a:gd name="T24" fmla="*/ 181 w 246"/>
              <a:gd name="T25" fmla="*/ 284 h 843"/>
              <a:gd name="T26" fmla="*/ 194 w 246"/>
              <a:gd name="T27" fmla="*/ 361 h 843"/>
              <a:gd name="T28" fmla="*/ 202 w 246"/>
              <a:gd name="T29" fmla="*/ 440 h 843"/>
              <a:gd name="T30" fmla="*/ 187 w 246"/>
              <a:gd name="T31" fmla="*/ 448 h 843"/>
              <a:gd name="T32" fmla="*/ 176 w 246"/>
              <a:gd name="T33" fmla="*/ 549 h 843"/>
              <a:gd name="T34" fmla="*/ 161 w 246"/>
              <a:gd name="T35" fmla="*/ 646 h 843"/>
              <a:gd name="T36" fmla="*/ 160 w 246"/>
              <a:gd name="T37" fmla="*/ 707 h 843"/>
              <a:gd name="T38" fmla="*/ 188 w 246"/>
              <a:gd name="T39" fmla="*/ 746 h 843"/>
              <a:gd name="T40" fmla="*/ 221 w 246"/>
              <a:gd name="T41" fmla="*/ 753 h 843"/>
              <a:gd name="T42" fmla="*/ 217 w 246"/>
              <a:gd name="T43" fmla="*/ 768 h 843"/>
              <a:gd name="T44" fmla="*/ 165 w 246"/>
              <a:gd name="T45" fmla="*/ 763 h 843"/>
              <a:gd name="T46" fmla="*/ 145 w 246"/>
              <a:gd name="T47" fmla="*/ 755 h 843"/>
              <a:gd name="T48" fmla="*/ 132 w 246"/>
              <a:gd name="T49" fmla="*/ 765 h 843"/>
              <a:gd name="T50" fmla="*/ 112 w 246"/>
              <a:gd name="T51" fmla="*/ 753 h 843"/>
              <a:gd name="T52" fmla="*/ 109 w 246"/>
              <a:gd name="T53" fmla="*/ 720 h 843"/>
              <a:gd name="T54" fmla="*/ 113 w 246"/>
              <a:gd name="T55" fmla="*/ 683 h 843"/>
              <a:gd name="T56" fmla="*/ 106 w 246"/>
              <a:gd name="T57" fmla="*/ 629 h 843"/>
              <a:gd name="T58" fmla="*/ 106 w 246"/>
              <a:gd name="T59" fmla="*/ 585 h 843"/>
              <a:gd name="T60" fmla="*/ 110 w 246"/>
              <a:gd name="T61" fmla="*/ 544 h 843"/>
              <a:gd name="T62" fmla="*/ 110 w 246"/>
              <a:gd name="T63" fmla="*/ 516 h 843"/>
              <a:gd name="T64" fmla="*/ 95 w 246"/>
              <a:gd name="T65" fmla="*/ 594 h 843"/>
              <a:gd name="T66" fmla="*/ 87 w 246"/>
              <a:gd name="T67" fmla="*/ 685 h 843"/>
              <a:gd name="T68" fmla="*/ 73 w 246"/>
              <a:gd name="T69" fmla="*/ 742 h 843"/>
              <a:gd name="T70" fmla="*/ 67 w 246"/>
              <a:gd name="T71" fmla="*/ 767 h 843"/>
              <a:gd name="T72" fmla="*/ 75 w 246"/>
              <a:gd name="T73" fmla="*/ 798 h 843"/>
              <a:gd name="T74" fmla="*/ 69 w 246"/>
              <a:gd name="T75" fmla="*/ 843 h 843"/>
              <a:gd name="T76" fmla="*/ 30 w 246"/>
              <a:gd name="T77" fmla="*/ 816 h 843"/>
              <a:gd name="T78" fmla="*/ 27 w 246"/>
              <a:gd name="T79" fmla="*/ 772 h 843"/>
              <a:gd name="T80" fmla="*/ 22 w 246"/>
              <a:gd name="T81" fmla="*/ 738 h 843"/>
              <a:gd name="T82" fmla="*/ 22 w 246"/>
              <a:gd name="T83" fmla="*/ 690 h 843"/>
              <a:gd name="T84" fmla="*/ 29 w 246"/>
              <a:gd name="T85" fmla="*/ 607 h 843"/>
              <a:gd name="T86" fmla="*/ 38 w 246"/>
              <a:gd name="T87" fmla="*/ 506 h 843"/>
              <a:gd name="T88" fmla="*/ 39 w 246"/>
              <a:gd name="T89" fmla="*/ 453 h 843"/>
              <a:gd name="T90" fmla="*/ 12 w 246"/>
              <a:gd name="T91" fmla="*/ 442 h 843"/>
              <a:gd name="T92" fmla="*/ 22 w 246"/>
              <a:gd name="T93" fmla="*/ 379 h 843"/>
              <a:gd name="T94" fmla="*/ 37 w 246"/>
              <a:gd name="T95" fmla="*/ 314 h 843"/>
              <a:gd name="T96" fmla="*/ 32 w 246"/>
              <a:gd name="T97" fmla="*/ 270 h 843"/>
              <a:gd name="T98" fmla="*/ 10 w 246"/>
              <a:gd name="T99" fmla="*/ 214 h 843"/>
              <a:gd name="T100" fmla="*/ 9 w 246"/>
              <a:gd name="T101" fmla="*/ 152 h 843"/>
              <a:gd name="T102" fmla="*/ 47 w 246"/>
              <a:gd name="T103" fmla="*/ 139 h 843"/>
              <a:gd name="T104" fmla="*/ 67 w 246"/>
              <a:gd name="T105" fmla="*/ 116 h 843"/>
              <a:gd name="T106" fmla="*/ 73 w 246"/>
              <a:gd name="T107" fmla="*/ 107 h 843"/>
              <a:gd name="T108" fmla="*/ 72 w 246"/>
              <a:gd name="T109" fmla="*/ 93 h 843"/>
              <a:gd name="T110" fmla="*/ 61 w 246"/>
              <a:gd name="T111" fmla="*/ 79 h 843"/>
              <a:gd name="T112" fmla="*/ 60 w 246"/>
              <a:gd name="T113" fmla="*/ 33 h 843"/>
              <a:gd name="T114" fmla="*/ 101 w 246"/>
              <a:gd name="T115" fmla="*/ 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843">
                <a:moveTo>
                  <a:pt x="101" y="0"/>
                </a:moveTo>
                <a:cubicBezTo>
                  <a:pt x="118" y="0"/>
                  <a:pt x="144" y="16"/>
                  <a:pt x="144" y="41"/>
                </a:cubicBezTo>
                <a:cubicBezTo>
                  <a:pt x="144" y="66"/>
                  <a:pt x="142" y="77"/>
                  <a:pt x="140" y="85"/>
                </a:cubicBezTo>
                <a:cubicBezTo>
                  <a:pt x="138" y="93"/>
                  <a:pt x="135" y="92"/>
                  <a:pt x="135" y="92"/>
                </a:cubicBezTo>
                <a:cubicBezTo>
                  <a:pt x="135" y="92"/>
                  <a:pt x="136" y="109"/>
                  <a:pt x="131" y="113"/>
                </a:cubicBezTo>
                <a:cubicBezTo>
                  <a:pt x="125" y="117"/>
                  <a:pt x="124" y="119"/>
                  <a:pt x="124" y="124"/>
                </a:cubicBezTo>
                <a:cubicBezTo>
                  <a:pt x="124" y="129"/>
                  <a:pt x="127" y="133"/>
                  <a:pt x="132" y="139"/>
                </a:cubicBezTo>
                <a:cubicBezTo>
                  <a:pt x="137" y="144"/>
                  <a:pt x="157" y="150"/>
                  <a:pt x="168" y="154"/>
                </a:cubicBezTo>
                <a:cubicBezTo>
                  <a:pt x="179" y="158"/>
                  <a:pt x="187" y="165"/>
                  <a:pt x="194" y="179"/>
                </a:cubicBezTo>
                <a:cubicBezTo>
                  <a:pt x="200" y="192"/>
                  <a:pt x="208" y="209"/>
                  <a:pt x="220" y="221"/>
                </a:cubicBezTo>
                <a:cubicBezTo>
                  <a:pt x="231" y="232"/>
                  <a:pt x="246" y="251"/>
                  <a:pt x="242" y="268"/>
                </a:cubicBezTo>
                <a:cubicBezTo>
                  <a:pt x="238" y="286"/>
                  <a:pt x="213" y="299"/>
                  <a:pt x="200" y="292"/>
                </a:cubicBezTo>
                <a:cubicBezTo>
                  <a:pt x="186" y="284"/>
                  <a:pt x="181" y="284"/>
                  <a:pt x="181" y="284"/>
                </a:cubicBezTo>
                <a:cubicBezTo>
                  <a:pt x="181" y="284"/>
                  <a:pt x="189" y="322"/>
                  <a:pt x="194" y="361"/>
                </a:cubicBezTo>
                <a:cubicBezTo>
                  <a:pt x="198" y="400"/>
                  <a:pt x="208" y="437"/>
                  <a:pt x="202" y="440"/>
                </a:cubicBezTo>
                <a:cubicBezTo>
                  <a:pt x="196" y="444"/>
                  <a:pt x="187" y="448"/>
                  <a:pt x="187" y="448"/>
                </a:cubicBezTo>
                <a:cubicBezTo>
                  <a:pt x="187" y="448"/>
                  <a:pt x="186" y="502"/>
                  <a:pt x="176" y="549"/>
                </a:cubicBezTo>
                <a:cubicBezTo>
                  <a:pt x="166" y="597"/>
                  <a:pt x="163" y="618"/>
                  <a:pt x="161" y="646"/>
                </a:cubicBezTo>
                <a:cubicBezTo>
                  <a:pt x="160" y="674"/>
                  <a:pt x="157" y="695"/>
                  <a:pt x="160" y="707"/>
                </a:cubicBezTo>
                <a:cubicBezTo>
                  <a:pt x="162" y="718"/>
                  <a:pt x="178" y="742"/>
                  <a:pt x="188" y="746"/>
                </a:cubicBezTo>
                <a:cubicBezTo>
                  <a:pt x="197" y="750"/>
                  <a:pt x="214" y="750"/>
                  <a:pt x="221" y="753"/>
                </a:cubicBezTo>
                <a:cubicBezTo>
                  <a:pt x="228" y="756"/>
                  <a:pt x="233" y="765"/>
                  <a:pt x="217" y="768"/>
                </a:cubicBezTo>
                <a:cubicBezTo>
                  <a:pt x="201" y="770"/>
                  <a:pt x="172" y="766"/>
                  <a:pt x="165" y="763"/>
                </a:cubicBezTo>
                <a:cubicBezTo>
                  <a:pt x="157" y="761"/>
                  <a:pt x="145" y="755"/>
                  <a:pt x="145" y="755"/>
                </a:cubicBezTo>
                <a:cubicBezTo>
                  <a:pt x="145" y="755"/>
                  <a:pt x="149" y="765"/>
                  <a:pt x="132" y="765"/>
                </a:cubicBezTo>
                <a:cubicBezTo>
                  <a:pt x="115" y="765"/>
                  <a:pt x="112" y="763"/>
                  <a:pt x="112" y="753"/>
                </a:cubicBezTo>
                <a:cubicBezTo>
                  <a:pt x="111" y="742"/>
                  <a:pt x="112" y="728"/>
                  <a:pt x="109" y="720"/>
                </a:cubicBezTo>
                <a:cubicBezTo>
                  <a:pt x="107" y="713"/>
                  <a:pt x="119" y="693"/>
                  <a:pt x="113" y="683"/>
                </a:cubicBezTo>
                <a:cubicBezTo>
                  <a:pt x="107" y="672"/>
                  <a:pt x="100" y="645"/>
                  <a:pt x="106" y="629"/>
                </a:cubicBezTo>
                <a:cubicBezTo>
                  <a:pt x="112" y="612"/>
                  <a:pt x="104" y="596"/>
                  <a:pt x="106" y="585"/>
                </a:cubicBezTo>
                <a:cubicBezTo>
                  <a:pt x="108" y="575"/>
                  <a:pt x="110" y="561"/>
                  <a:pt x="110" y="544"/>
                </a:cubicBezTo>
                <a:cubicBezTo>
                  <a:pt x="110" y="528"/>
                  <a:pt x="110" y="516"/>
                  <a:pt x="110" y="516"/>
                </a:cubicBezTo>
                <a:cubicBezTo>
                  <a:pt x="110" y="516"/>
                  <a:pt x="98" y="577"/>
                  <a:pt x="95" y="594"/>
                </a:cubicBezTo>
                <a:cubicBezTo>
                  <a:pt x="92" y="610"/>
                  <a:pt x="87" y="668"/>
                  <a:pt x="87" y="685"/>
                </a:cubicBezTo>
                <a:cubicBezTo>
                  <a:pt x="87" y="703"/>
                  <a:pt x="73" y="727"/>
                  <a:pt x="73" y="742"/>
                </a:cubicBezTo>
                <a:cubicBezTo>
                  <a:pt x="72" y="758"/>
                  <a:pt x="72" y="767"/>
                  <a:pt x="67" y="767"/>
                </a:cubicBezTo>
                <a:cubicBezTo>
                  <a:pt x="63" y="767"/>
                  <a:pt x="72" y="785"/>
                  <a:pt x="75" y="798"/>
                </a:cubicBezTo>
                <a:cubicBezTo>
                  <a:pt x="78" y="812"/>
                  <a:pt x="87" y="843"/>
                  <a:pt x="69" y="843"/>
                </a:cubicBezTo>
                <a:cubicBezTo>
                  <a:pt x="51" y="843"/>
                  <a:pt x="30" y="835"/>
                  <a:pt x="30" y="816"/>
                </a:cubicBezTo>
                <a:cubicBezTo>
                  <a:pt x="29" y="796"/>
                  <a:pt x="32" y="780"/>
                  <a:pt x="27" y="772"/>
                </a:cubicBezTo>
                <a:cubicBezTo>
                  <a:pt x="22" y="765"/>
                  <a:pt x="21" y="748"/>
                  <a:pt x="22" y="738"/>
                </a:cubicBezTo>
                <a:cubicBezTo>
                  <a:pt x="22" y="728"/>
                  <a:pt x="19" y="712"/>
                  <a:pt x="22" y="690"/>
                </a:cubicBezTo>
                <a:cubicBezTo>
                  <a:pt x="24" y="669"/>
                  <a:pt x="24" y="634"/>
                  <a:pt x="29" y="607"/>
                </a:cubicBezTo>
                <a:cubicBezTo>
                  <a:pt x="34" y="580"/>
                  <a:pt x="35" y="539"/>
                  <a:pt x="38" y="506"/>
                </a:cubicBezTo>
                <a:cubicBezTo>
                  <a:pt x="40" y="474"/>
                  <a:pt x="42" y="458"/>
                  <a:pt x="39" y="453"/>
                </a:cubicBezTo>
                <a:cubicBezTo>
                  <a:pt x="36" y="448"/>
                  <a:pt x="17" y="443"/>
                  <a:pt x="12" y="442"/>
                </a:cubicBezTo>
                <a:cubicBezTo>
                  <a:pt x="7" y="441"/>
                  <a:pt x="19" y="407"/>
                  <a:pt x="22" y="379"/>
                </a:cubicBezTo>
                <a:cubicBezTo>
                  <a:pt x="26" y="351"/>
                  <a:pt x="33" y="334"/>
                  <a:pt x="37" y="314"/>
                </a:cubicBezTo>
                <a:cubicBezTo>
                  <a:pt x="40" y="294"/>
                  <a:pt x="40" y="285"/>
                  <a:pt x="32" y="270"/>
                </a:cubicBezTo>
                <a:cubicBezTo>
                  <a:pt x="24" y="256"/>
                  <a:pt x="14" y="247"/>
                  <a:pt x="10" y="214"/>
                </a:cubicBezTo>
                <a:cubicBezTo>
                  <a:pt x="5" y="182"/>
                  <a:pt x="0" y="160"/>
                  <a:pt x="9" y="152"/>
                </a:cubicBezTo>
                <a:cubicBezTo>
                  <a:pt x="17" y="144"/>
                  <a:pt x="34" y="149"/>
                  <a:pt x="47" y="139"/>
                </a:cubicBezTo>
                <a:cubicBezTo>
                  <a:pt x="59" y="129"/>
                  <a:pt x="61" y="117"/>
                  <a:pt x="67" y="116"/>
                </a:cubicBezTo>
                <a:cubicBezTo>
                  <a:pt x="72" y="115"/>
                  <a:pt x="73" y="114"/>
                  <a:pt x="73" y="107"/>
                </a:cubicBezTo>
                <a:cubicBezTo>
                  <a:pt x="73" y="100"/>
                  <a:pt x="72" y="93"/>
                  <a:pt x="72" y="93"/>
                </a:cubicBezTo>
                <a:cubicBezTo>
                  <a:pt x="72" y="93"/>
                  <a:pt x="63" y="87"/>
                  <a:pt x="61" y="79"/>
                </a:cubicBezTo>
                <a:cubicBezTo>
                  <a:pt x="59" y="70"/>
                  <a:pt x="57" y="48"/>
                  <a:pt x="60" y="33"/>
                </a:cubicBezTo>
                <a:cubicBezTo>
                  <a:pt x="62" y="18"/>
                  <a:pt x="76" y="0"/>
                  <a:pt x="101" y="0"/>
                </a:cubicBezTo>
                <a:close/>
              </a:path>
            </a:pathLst>
          </a:custGeom>
          <a:solidFill>
            <a:schemeClr val="tx2">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6" name="Freeform 5"/>
          <p:cNvSpPr>
            <a:spLocks noEditPoints="1"/>
          </p:cNvSpPr>
          <p:nvPr/>
        </p:nvSpPr>
        <p:spPr bwMode="auto">
          <a:xfrm>
            <a:off x="10671692" y="1761357"/>
            <a:ext cx="1215508" cy="1239560"/>
          </a:xfrm>
          <a:custGeom>
            <a:avLst/>
            <a:gdLst>
              <a:gd name="T0" fmla="*/ 410 w 448"/>
              <a:gd name="T1" fmla="*/ 48 h 424"/>
              <a:gd name="T2" fmla="*/ 348 w 448"/>
              <a:gd name="T3" fmla="*/ 33 h 424"/>
              <a:gd name="T4" fmla="*/ 310 w 448"/>
              <a:gd name="T5" fmla="*/ 47 h 424"/>
              <a:gd name="T6" fmla="*/ 295 w 448"/>
              <a:gd name="T7" fmla="*/ 140 h 424"/>
              <a:gd name="T8" fmla="*/ 212 w 448"/>
              <a:gd name="T9" fmla="*/ 197 h 424"/>
              <a:gd name="T10" fmla="*/ 132 w 448"/>
              <a:gd name="T11" fmla="*/ 238 h 424"/>
              <a:gd name="T12" fmla="*/ 86 w 448"/>
              <a:gd name="T13" fmla="*/ 307 h 424"/>
              <a:gd name="T14" fmla="*/ 75 w 448"/>
              <a:gd name="T15" fmla="*/ 352 h 424"/>
              <a:gd name="T16" fmla="*/ 29 w 448"/>
              <a:gd name="T17" fmla="*/ 395 h 424"/>
              <a:gd name="T18" fmla="*/ 2 w 448"/>
              <a:gd name="T19" fmla="*/ 408 h 424"/>
              <a:gd name="T20" fmla="*/ 66 w 448"/>
              <a:gd name="T21" fmla="*/ 413 h 424"/>
              <a:gd name="T22" fmla="*/ 93 w 448"/>
              <a:gd name="T23" fmla="*/ 384 h 424"/>
              <a:gd name="T24" fmla="*/ 102 w 448"/>
              <a:gd name="T25" fmla="*/ 371 h 424"/>
              <a:gd name="T26" fmla="*/ 145 w 448"/>
              <a:gd name="T27" fmla="*/ 292 h 424"/>
              <a:gd name="T28" fmla="*/ 175 w 448"/>
              <a:gd name="T29" fmla="*/ 360 h 424"/>
              <a:gd name="T30" fmla="*/ 132 w 448"/>
              <a:gd name="T31" fmla="*/ 405 h 424"/>
              <a:gd name="T32" fmla="*/ 180 w 448"/>
              <a:gd name="T33" fmla="*/ 421 h 424"/>
              <a:gd name="T34" fmla="*/ 209 w 448"/>
              <a:gd name="T35" fmla="*/ 410 h 424"/>
              <a:gd name="T36" fmla="*/ 217 w 448"/>
              <a:gd name="T37" fmla="*/ 400 h 424"/>
              <a:gd name="T38" fmla="*/ 286 w 448"/>
              <a:gd name="T39" fmla="*/ 394 h 424"/>
              <a:gd name="T40" fmla="*/ 325 w 448"/>
              <a:gd name="T41" fmla="*/ 401 h 424"/>
              <a:gd name="T42" fmla="*/ 328 w 448"/>
              <a:gd name="T43" fmla="*/ 412 h 424"/>
              <a:gd name="T44" fmla="*/ 336 w 448"/>
              <a:gd name="T45" fmla="*/ 404 h 424"/>
              <a:gd name="T46" fmla="*/ 384 w 448"/>
              <a:gd name="T47" fmla="*/ 390 h 424"/>
              <a:gd name="T48" fmla="*/ 389 w 448"/>
              <a:gd name="T49" fmla="*/ 401 h 424"/>
              <a:gd name="T50" fmla="*/ 396 w 448"/>
              <a:gd name="T51" fmla="*/ 390 h 424"/>
              <a:gd name="T52" fmla="*/ 302 w 448"/>
              <a:gd name="T53" fmla="*/ 332 h 424"/>
              <a:gd name="T54" fmla="*/ 296 w 448"/>
              <a:gd name="T55" fmla="*/ 303 h 424"/>
              <a:gd name="T56" fmla="*/ 322 w 448"/>
              <a:gd name="T57" fmla="*/ 291 h 424"/>
              <a:gd name="T58" fmla="*/ 392 w 448"/>
              <a:gd name="T59" fmla="*/ 263 h 424"/>
              <a:gd name="T60" fmla="*/ 430 w 448"/>
              <a:gd name="T61" fmla="*/ 88 h 424"/>
              <a:gd name="T62" fmla="*/ 250 w 448"/>
              <a:gd name="T63" fmla="*/ 208 h 424"/>
              <a:gd name="T64" fmla="*/ 256 w 448"/>
              <a:gd name="T65" fmla="*/ 200 h 424"/>
              <a:gd name="T66" fmla="*/ 280 w 448"/>
              <a:gd name="T67" fmla="*/ 332 h 424"/>
              <a:gd name="T68" fmla="*/ 202 w 448"/>
              <a:gd name="T69" fmla="*/ 381 h 424"/>
              <a:gd name="T70" fmla="*/ 211 w 448"/>
              <a:gd name="T71" fmla="*/ 288 h 424"/>
              <a:gd name="T72" fmla="*/ 261 w 448"/>
              <a:gd name="T73" fmla="*/ 296 h 424"/>
              <a:gd name="T74" fmla="*/ 272 w 448"/>
              <a:gd name="T75" fmla="*/ 318 h 424"/>
              <a:gd name="T76" fmla="*/ 275 w 448"/>
              <a:gd name="T77" fmla="*/ 296 h 424"/>
              <a:gd name="T78" fmla="*/ 282 w 448"/>
              <a:gd name="T79" fmla="*/ 303 h 424"/>
              <a:gd name="T80" fmla="*/ 328 w 448"/>
              <a:gd name="T81" fmla="*/ 77 h 424"/>
              <a:gd name="T82" fmla="*/ 329 w 448"/>
              <a:gd name="T83" fmla="*/ 77 h 424"/>
              <a:gd name="T84" fmla="*/ 338 w 448"/>
              <a:gd name="T85" fmla="*/ 8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8" h="424">
                <a:moveTo>
                  <a:pt x="445" y="56"/>
                </a:moveTo>
                <a:cubicBezTo>
                  <a:pt x="444" y="41"/>
                  <a:pt x="422" y="47"/>
                  <a:pt x="422" y="47"/>
                </a:cubicBezTo>
                <a:cubicBezTo>
                  <a:pt x="419" y="46"/>
                  <a:pt x="410" y="48"/>
                  <a:pt x="410" y="48"/>
                </a:cubicBezTo>
                <a:cubicBezTo>
                  <a:pt x="406" y="14"/>
                  <a:pt x="378" y="10"/>
                  <a:pt x="378" y="10"/>
                </a:cubicBezTo>
                <a:cubicBezTo>
                  <a:pt x="361" y="0"/>
                  <a:pt x="355" y="22"/>
                  <a:pt x="355" y="22"/>
                </a:cubicBezTo>
                <a:cubicBezTo>
                  <a:pt x="352" y="23"/>
                  <a:pt x="348" y="33"/>
                  <a:pt x="348" y="33"/>
                </a:cubicBezTo>
                <a:cubicBezTo>
                  <a:pt x="349" y="37"/>
                  <a:pt x="346" y="39"/>
                  <a:pt x="346" y="39"/>
                </a:cubicBezTo>
                <a:cubicBezTo>
                  <a:pt x="343" y="41"/>
                  <a:pt x="340" y="50"/>
                  <a:pt x="340" y="50"/>
                </a:cubicBezTo>
                <a:cubicBezTo>
                  <a:pt x="338" y="48"/>
                  <a:pt x="310" y="47"/>
                  <a:pt x="310" y="47"/>
                </a:cubicBezTo>
                <a:cubicBezTo>
                  <a:pt x="292" y="45"/>
                  <a:pt x="295" y="61"/>
                  <a:pt x="295" y="61"/>
                </a:cubicBezTo>
                <a:cubicBezTo>
                  <a:pt x="289" y="73"/>
                  <a:pt x="311" y="108"/>
                  <a:pt x="311" y="108"/>
                </a:cubicBezTo>
                <a:cubicBezTo>
                  <a:pt x="299" y="112"/>
                  <a:pt x="301" y="127"/>
                  <a:pt x="295" y="140"/>
                </a:cubicBezTo>
                <a:cubicBezTo>
                  <a:pt x="289" y="152"/>
                  <a:pt x="273" y="172"/>
                  <a:pt x="270" y="176"/>
                </a:cubicBezTo>
                <a:cubicBezTo>
                  <a:pt x="267" y="180"/>
                  <a:pt x="265" y="186"/>
                  <a:pt x="265" y="186"/>
                </a:cubicBezTo>
                <a:cubicBezTo>
                  <a:pt x="229" y="186"/>
                  <a:pt x="212" y="197"/>
                  <a:pt x="212" y="197"/>
                </a:cubicBezTo>
                <a:cubicBezTo>
                  <a:pt x="202" y="203"/>
                  <a:pt x="205" y="211"/>
                  <a:pt x="208" y="215"/>
                </a:cubicBezTo>
                <a:cubicBezTo>
                  <a:pt x="201" y="216"/>
                  <a:pt x="185" y="219"/>
                  <a:pt x="176" y="222"/>
                </a:cubicBezTo>
                <a:cubicBezTo>
                  <a:pt x="167" y="226"/>
                  <a:pt x="138" y="236"/>
                  <a:pt x="132" y="238"/>
                </a:cubicBezTo>
                <a:cubicBezTo>
                  <a:pt x="126" y="240"/>
                  <a:pt x="121" y="244"/>
                  <a:pt x="116" y="250"/>
                </a:cubicBezTo>
                <a:cubicBezTo>
                  <a:pt x="112" y="256"/>
                  <a:pt x="109" y="270"/>
                  <a:pt x="105" y="277"/>
                </a:cubicBezTo>
                <a:cubicBezTo>
                  <a:pt x="101" y="284"/>
                  <a:pt x="93" y="295"/>
                  <a:pt x="86" y="307"/>
                </a:cubicBezTo>
                <a:cubicBezTo>
                  <a:pt x="79" y="319"/>
                  <a:pt x="70" y="334"/>
                  <a:pt x="67" y="337"/>
                </a:cubicBezTo>
                <a:cubicBezTo>
                  <a:pt x="63" y="340"/>
                  <a:pt x="66" y="343"/>
                  <a:pt x="66" y="343"/>
                </a:cubicBezTo>
                <a:cubicBezTo>
                  <a:pt x="75" y="352"/>
                  <a:pt x="75" y="352"/>
                  <a:pt x="75" y="352"/>
                </a:cubicBezTo>
                <a:cubicBezTo>
                  <a:pt x="73" y="356"/>
                  <a:pt x="56" y="375"/>
                  <a:pt x="56" y="375"/>
                </a:cubicBezTo>
                <a:cubicBezTo>
                  <a:pt x="55" y="375"/>
                  <a:pt x="54" y="375"/>
                  <a:pt x="51" y="377"/>
                </a:cubicBezTo>
                <a:cubicBezTo>
                  <a:pt x="48" y="379"/>
                  <a:pt x="38" y="388"/>
                  <a:pt x="29" y="395"/>
                </a:cubicBezTo>
                <a:cubicBezTo>
                  <a:pt x="20" y="403"/>
                  <a:pt x="9" y="399"/>
                  <a:pt x="9" y="399"/>
                </a:cubicBezTo>
                <a:cubicBezTo>
                  <a:pt x="0" y="398"/>
                  <a:pt x="2" y="405"/>
                  <a:pt x="2" y="405"/>
                </a:cubicBezTo>
                <a:cubicBezTo>
                  <a:pt x="0" y="405"/>
                  <a:pt x="2" y="408"/>
                  <a:pt x="2" y="408"/>
                </a:cubicBezTo>
                <a:cubicBezTo>
                  <a:pt x="20" y="417"/>
                  <a:pt x="50" y="412"/>
                  <a:pt x="50" y="412"/>
                </a:cubicBezTo>
                <a:cubicBezTo>
                  <a:pt x="53" y="409"/>
                  <a:pt x="65" y="407"/>
                  <a:pt x="65" y="407"/>
                </a:cubicBezTo>
                <a:cubicBezTo>
                  <a:pt x="66" y="413"/>
                  <a:pt x="66" y="413"/>
                  <a:pt x="66" y="413"/>
                </a:cubicBezTo>
                <a:cubicBezTo>
                  <a:pt x="95" y="411"/>
                  <a:pt x="95" y="411"/>
                  <a:pt x="95" y="411"/>
                </a:cubicBezTo>
                <a:cubicBezTo>
                  <a:pt x="95" y="402"/>
                  <a:pt x="95" y="402"/>
                  <a:pt x="95" y="402"/>
                </a:cubicBezTo>
                <a:cubicBezTo>
                  <a:pt x="97" y="399"/>
                  <a:pt x="98" y="395"/>
                  <a:pt x="93" y="384"/>
                </a:cubicBezTo>
                <a:cubicBezTo>
                  <a:pt x="92" y="384"/>
                  <a:pt x="92" y="384"/>
                  <a:pt x="92" y="383"/>
                </a:cubicBezTo>
                <a:cubicBezTo>
                  <a:pt x="88" y="374"/>
                  <a:pt x="98" y="369"/>
                  <a:pt x="98" y="369"/>
                </a:cubicBezTo>
                <a:cubicBezTo>
                  <a:pt x="102" y="371"/>
                  <a:pt x="102" y="371"/>
                  <a:pt x="102" y="371"/>
                </a:cubicBezTo>
                <a:cubicBezTo>
                  <a:pt x="102" y="367"/>
                  <a:pt x="134" y="320"/>
                  <a:pt x="135" y="315"/>
                </a:cubicBezTo>
                <a:cubicBezTo>
                  <a:pt x="137" y="310"/>
                  <a:pt x="141" y="304"/>
                  <a:pt x="141" y="304"/>
                </a:cubicBezTo>
                <a:cubicBezTo>
                  <a:pt x="150" y="299"/>
                  <a:pt x="145" y="292"/>
                  <a:pt x="145" y="292"/>
                </a:cubicBezTo>
                <a:cubicBezTo>
                  <a:pt x="151" y="294"/>
                  <a:pt x="161" y="286"/>
                  <a:pt x="161" y="286"/>
                </a:cubicBezTo>
                <a:cubicBezTo>
                  <a:pt x="159" y="316"/>
                  <a:pt x="147" y="348"/>
                  <a:pt x="147" y="348"/>
                </a:cubicBezTo>
                <a:cubicBezTo>
                  <a:pt x="147" y="354"/>
                  <a:pt x="175" y="360"/>
                  <a:pt x="175" y="360"/>
                </a:cubicBezTo>
                <a:cubicBezTo>
                  <a:pt x="175" y="365"/>
                  <a:pt x="169" y="379"/>
                  <a:pt x="166" y="384"/>
                </a:cubicBezTo>
                <a:cubicBezTo>
                  <a:pt x="163" y="388"/>
                  <a:pt x="150" y="399"/>
                  <a:pt x="144" y="403"/>
                </a:cubicBezTo>
                <a:cubicBezTo>
                  <a:pt x="138" y="408"/>
                  <a:pt x="132" y="405"/>
                  <a:pt x="132" y="405"/>
                </a:cubicBezTo>
                <a:cubicBezTo>
                  <a:pt x="124" y="407"/>
                  <a:pt x="126" y="413"/>
                  <a:pt x="126" y="413"/>
                </a:cubicBezTo>
                <a:cubicBezTo>
                  <a:pt x="121" y="415"/>
                  <a:pt x="126" y="417"/>
                  <a:pt x="126" y="417"/>
                </a:cubicBezTo>
                <a:cubicBezTo>
                  <a:pt x="138" y="424"/>
                  <a:pt x="180" y="421"/>
                  <a:pt x="180" y="421"/>
                </a:cubicBezTo>
                <a:cubicBezTo>
                  <a:pt x="185" y="417"/>
                  <a:pt x="205" y="417"/>
                  <a:pt x="205" y="417"/>
                </a:cubicBezTo>
                <a:cubicBezTo>
                  <a:pt x="206" y="415"/>
                  <a:pt x="206" y="415"/>
                  <a:pt x="206" y="415"/>
                </a:cubicBezTo>
                <a:cubicBezTo>
                  <a:pt x="208" y="414"/>
                  <a:pt x="209" y="410"/>
                  <a:pt x="209" y="410"/>
                </a:cubicBezTo>
                <a:cubicBezTo>
                  <a:pt x="212" y="410"/>
                  <a:pt x="212" y="410"/>
                  <a:pt x="212" y="410"/>
                </a:cubicBezTo>
                <a:cubicBezTo>
                  <a:pt x="211" y="415"/>
                  <a:pt x="216" y="414"/>
                  <a:pt x="216" y="414"/>
                </a:cubicBezTo>
                <a:cubicBezTo>
                  <a:pt x="222" y="409"/>
                  <a:pt x="217" y="400"/>
                  <a:pt x="217" y="400"/>
                </a:cubicBezTo>
                <a:cubicBezTo>
                  <a:pt x="218" y="397"/>
                  <a:pt x="218" y="397"/>
                  <a:pt x="218" y="397"/>
                </a:cubicBezTo>
                <a:cubicBezTo>
                  <a:pt x="228" y="386"/>
                  <a:pt x="284" y="387"/>
                  <a:pt x="284" y="387"/>
                </a:cubicBezTo>
                <a:cubicBezTo>
                  <a:pt x="286" y="394"/>
                  <a:pt x="286" y="394"/>
                  <a:pt x="286" y="394"/>
                </a:cubicBezTo>
                <a:cubicBezTo>
                  <a:pt x="297" y="393"/>
                  <a:pt x="297" y="393"/>
                  <a:pt x="297" y="393"/>
                </a:cubicBezTo>
                <a:cubicBezTo>
                  <a:pt x="296" y="388"/>
                  <a:pt x="296" y="388"/>
                  <a:pt x="296" y="388"/>
                </a:cubicBezTo>
                <a:cubicBezTo>
                  <a:pt x="313" y="388"/>
                  <a:pt x="325" y="401"/>
                  <a:pt x="325" y="401"/>
                </a:cubicBezTo>
                <a:cubicBezTo>
                  <a:pt x="324" y="400"/>
                  <a:pt x="322" y="402"/>
                  <a:pt x="322" y="402"/>
                </a:cubicBezTo>
                <a:cubicBezTo>
                  <a:pt x="317" y="414"/>
                  <a:pt x="324" y="419"/>
                  <a:pt x="324" y="419"/>
                </a:cubicBezTo>
                <a:cubicBezTo>
                  <a:pt x="327" y="419"/>
                  <a:pt x="328" y="412"/>
                  <a:pt x="328" y="412"/>
                </a:cubicBezTo>
                <a:cubicBezTo>
                  <a:pt x="329" y="412"/>
                  <a:pt x="329" y="412"/>
                  <a:pt x="329" y="412"/>
                </a:cubicBezTo>
                <a:cubicBezTo>
                  <a:pt x="329" y="420"/>
                  <a:pt x="336" y="418"/>
                  <a:pt x="336" y="418"/>
                </a:cubicBezTo>
                <a:cubicBezTo>
                  <a:pt x="340" y="411"/>
                  <a:pt x="336" y="404"/>
                  <a:pt x="336" y="404"/>
                </a:cubicBezTo>
                <a:cubicBezTo>
                  <a:pt x="337" y="400"/>
                  <a:pt x="337" y="400"/>
                  <a:pt x="337" y="400"/>
                </a:cubicBezTo>
                <a:cubicBezTo>
                  <a:pt x="341" y="395"/>
                  <a:pt x="329" y="384"/>
                  <a:pt x="329" y="384"/>
                </a:cubicBezTo>
                <a:cubicBezTo>
                  <a:pt x="360" y="383"/>
                  <a:pt x="384" y="390"/>
                  <a:pt x="384" y="390"/>
                </a:cubicBezTo>
                <a:cubicBezTo>
                  <a:pt x="378" y="391"/>
                  <a:pt x="380" y="401"/>
                  <a:pt x="380" y="401"/>
                </a:cubicBezTo>
                <a:cubicBezTo>
                  <a:pt x="384" y="412"/>
                  <a:pt x="387" y="402"/>
                  <a:pt x="387" y="402"/>
                </a:cubicBezTo>
                <a:cubicBezTo>
                  <a:pt x="389" y="401"/>
                  <a:pt x="389" y="401"/>
                  <a:pt x="389" y="401"/>
                </a:cubicBezTo>
                <a:cubicBezTo>
                  <a:pt x="389" y="405"/>
                  <a:pt x="395" y="405"/>
                  <a:pt x="395" y="405"/>
                </a:cubicBezTo>
                <a:cubicBezTo>
                  <a:pt x="400" y="398"/>
                  <a:pt x="395" y="393"/>
                  <a:pt x="395" y="393"/>
                </a:cubicBezTo>
                <a:cubicBezTo>
                  <a:pt x="396" y="390"/>
                  <a:pt x="396" y="390"/>
                  <a:pt x="396" y="390"/>
                </a:cubicBezTo>
                <a:cubicBezTo>
                  <a:pt x="400" y="381"/>
                  <a:pt x="389" y="378"/>
                  <a:pt x="389" y="378"/>
                </a:cubicBezTo>
                <a:cubicBezTo>
                  <a:pt x="380" y="373"/>
                  <a:pt x="303" y="364"/>
                  <a:pt x="303" y="364"/>
                </a:cubicBezTo>
                <a:cubicBezTo>
                  <a:pt x="302" y="332"/>
                  <a:pt x="302" y="332"/>
                  <a:pt x="302" y="332"/>
                </a:cubicBezTo>
                <a:cubicBezTo>
                  <a:pt x="299" y="332"/>
                  <a:pt x="299" y="332"/>
                  <a:pt x="299" y="332"/>
                </a:cubicBezTo>
                <a:cubicBezTo>
                  <a:pt x="299" y="303"/>
                  <a:pt x="299" y="303"/>
                  <a:pt x="299" y="303"/>
                </a:cubicBezTo>
                <a:cubicBezTo>
                  <a:pt x="296" y="303"/>
                  <a:pt x="296" y="303"/>
                  <a:pt x="296" y="303"/>
                </a:cubicBezTo>
                <a:cubicBezTo>
                  <a:pt x="296" y="300"/>
                  <a:pt x="296" y="300"/>
                  <a:pt x="296" y="300"/>
                </a:cubicBezTo>
                <a:cubicBezTo>
                  <a:pt x="298" y="300"/>
                  <a:pt x="303" y="297"/>
                  <a:pt x="303" y="297"/>
                </a:cubicBezTo>
                <a:cubicBezTo>
                  <a:pt x="303" y="290"/>
                  <a:pt x="322" y="291"/>
                  <a:pt x="322" y="291"/>
                </a:cubicBezTo>
                <a:cubicBezTo>
                  <a:pt x="324" y="284"/>
                  <a:pt x="344" y="288"/>
                  <a:pt x="344" y="288"/>
                </a:cubicBezTo>
                <a:cubicBezTo>
                  <a:pt x="356" y="289"/>
                  <a:pt x="369" y="285"/>
                  <a:pt x="369" y="285"/>
                </a:cubicBezTo>
                <a:cubicBezTo>
                  <a:pt x="387" y="285"/>
                  <a:pt x="392" y="263"/>
                  <a:pt x="392" y="263"/>
                </a:cubicBezTo>
                <a:cubicBezTo>
                  <a:pt x="399" y="214"/>
                  <a:pt x="399" y="214"/>
                  <a:pt x="399" y="214"/>
                </a:cubicBezTo>
                <a:cubicBezTo>
                  <a:pt x="402" y="210"/>
                  <a:pt x="401" y="203"/>
                  <a:pt x="401" y="203"/>
                </a:cubicBezTo>
                <a:cubicBezTo>
                  <a:pt x="421" y="159"/>
                  <a:pt x="430" y="88"/>
                  <a:pt x="430" y="88"/>
                </a:cubicBezTo>
                <a:cubicBezTo>
                  <a:pt x="448" y="73"/>
                  <a:pt x="445" y="56"/>
                  <a:pt x="445" y="56"/>
                </a:cubicBezTo>
                <a:close/>
                <a:moveTo>
                  <a:pt x="256" y="200"/>
                </a:moveTo>
                <a:cubicBezTo>
                  <a:pt x="250" y="208"/>
                  <a:pt x="250" y="208"/>
                  <a:pt x="250" y="208"/>
                </a:cubicBezTo>
                <a:cubicBezTo>
                  <a:pt x="246" y="207"/>
                  <a:pt x="241" y="215"/>
                  <a:pt x="241" y="215"/>
                </a:cubicBezTo>
                <a:cubicBezTo>
                  <a:pt x="238" y="215"/>
                  <a:pt x="228" y="215"/>
                  <a:pt x="219" y="215"/>
                </a:cubicBezTo>
                <a:cubicBezTo>
                  <a:pt x="227" y="196"/>
                  <a:pt x="256" y="200"/>
                  <a:pt x="256" y="200"/>
                </a:cubicBezTo>
                <a:close/>
                <a:moveTo>
                  <a:pt x="282" y="303"/>
                </a:moveTo>
                <a:cubicBezTo>
                  <a:pt x="283" y="331"/>
                  <a:pt x="283" y="331"/>
                  <a:pt x="283" y="331"/>
                </a:cubicBezTo>
                <a:cubicBezTo>
                  <a:pt x="280" y="332"/>
                  <a:pt x="280" y="332"/>
                  <a:pt x="280" y="332"/>
                </a:cubicBezTo>
                <a:cubicBezTo>
                  <a:pt x="279" y="365"/>
                  <a:pt x="279" y="365"/>
                  <a:pt x="279" y="365"/>
                </a:cubicBezTo>
                <a:cubicBezTo>
                  <a:pt x="279" y="365"/>
                  <a:pt x="217" y="366"/>
                  <a:pt x="207" y="373"/>
                </a:cubicBezTo>
                <a:cubicBezTo>
                  <a:pt x="207" y="373"/>
                  <a:pt x="201" y="376"/>
                  <a:pt x="202" y="381"/>
                </a:cubicBezTo>
                <a:cubicBezTo>
                  <a:pt x="202" y="381"/>
                  <a:pt x="202" y="389"/>
                  <a:pt x="200" y="387"/>
                </a:cubicBezTo>
                <a:cubicBezTo>
                  <a:pt x="200" y="387"/>
                  <a:pt x="195" y="383"/>
                  <a:pt x="198" y="366"/>
                </a:cubicBezTo>
                <a:cubicBezTo>
                  <a:pt x="198" y="366"/>
                  <a:pt x="212" y="299"/>
                  <a:pt x="211" y="288"/>
                </a:cubicBezTo>
                <a:cubicBezTo>
                  <a:pt x="211" y="288"/>
                  <a:pt x="233" y="284"/>
                  <a:pt x="240" y="286"/>
                </a:cubicBezTo>
                <a:cubicBezTo>
                  <a:pt x="240" y="286"/>
                  <a:pt x="259" y="289"/>
                  <a:pt x="262" y="293"/>
                </a:cubicBezTo>
                <a:cubicBezTo>
                  <a:pt x="261" y="296"/>
                  <a:pt x="261" y="296"/>
                  <a:pt x="261" y="296"/>
                </a:cubicBezTo>
                <a:cubicBezTo>
                  <a:pt x="259" y="297"/>
                  <a:pt x="259" y="297"/>
                  <a:pt x="259" y="297"/>
                </a:cubicBezTo>
                <a:cubicBezTo>
                  <a:pt x="256" y="315"/>
                  <a:pt x="256" y="315"/>
                  <a:pt x="256" y="315"/>
                </a:cubicBezTo>
                <a:cubicBezTo>
                  <a:pt x="256" y="315"/>
                  <a:pt x="270" y="321"/>
                  <a:pt x="272" y="318"/>
                </a:cubicBezTo>
                <a:cubicBezTo>
                  <a:pt x="275" y="301"/>
                  <a:pt x="275" y="301"/>
                  <a:pt x="275" y="301"/>
                </a:cubicBezTo>
                <a:cubicBezTo>
                  <a:pt x="275" y="299"/>
                  <a:pt x="275" y="299"/>
                  <a:pt x="275" y="299"/>
                </a:cubicBezTo>
                <a:cubicBezTo>
                  <a:pt x="275" y="296"/>
                  <a:pt x="275" y="296"/>
                  <a:pt x="275" y="296"/>
                </a:cubicBezTo>
                <a:cubicBezTo>
                  <a:pt x="275" y="296"/>
                  <a:pt x="284" y="296"/>
                  <a:pt x="286" y="298"/>
                </a:cubicBezTo>
                <a:cubicBezTo>
                  <a:pt x="286" y="303"/>
                  <a:pt x="286" y="303"/>
                  <a:pt x="286" y="303"/>
                </a:cubicBezTo>
                <a:lnTo>
                  <a:pt x="282" y="303"/>
                </a:lnTo>
                <a:close/>
                <a:moveTo>
                  <a:pt x="328" y="77"/>
                </a:moveTo>
                <a:cubicBezTo>
                  <a:pt x="328" y="77"/>
                  <a:pt x="329" y="77"/>
                  <a:pt x="329" y="77"/>
                </a:cubicBezTo>
                <a:cubicBezTo>
                  <a:pt x="329" y="77"/>
                  <a:pt x="328" y="77"/>
                  <a:pt x="328" y="77"/>
                </a:cubicBezTo>
                <a:close/>
                <a:moveTo>
                  <a:pt x="338" y="85"/>
                </a:moveTo>
                <a:cubicBezTo>
                  <a:pt x="338" y="82"/>
                  <a:pt x="336" y="81"/>
                  <a:pt x="336" y="81"/>
                </a:cubicBezTo>
                <a:cubicBezTo>
                  <a:pt x="333" y="82"/>
                  <a:pt x="330" y="78"/>
                  <a:pt x="329" y="77"/>
                </a:cubicBezTo>
                <a:cubicBezTo>
                  <a:pt x="331" y="79"/>
                  <a:pt x="343" y="75"/>
                  <a:pt x="343" y="75"/>
                </a:cubicBezTo>
                <a:cubicBezTo>
                  <a:pt x="343" y="82"/>
                  <a:pt x="343" y="82"/>
                  <a:pt x="343" y="82"/>
                </a:cubicBezTo>
                <a:cubicBezTo>
                  <a:pt x="342" y="81"/>
                  <a:pt x="338" y="85"/>
                  <a:pt x="338" y="85"/>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812387" y="2855201"/>
            <a:ext cx="4275345" cy="3207431"/>
            <a:chOff x="5818305" y="2355018"/>
            <a:chExt cx="4275345" cy="3207431"/>
          </a:xfrm>
        </p:grpSpPr>
        <p:sp>
          <p:nvSpPr>
            <p:cNvPr id="28" name="Rounded Rectangle 27"/>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Freeform 28"/>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ounded Rectangle 29"/>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669528" y="2355018"/>
              <a:ext cx="3410674" cy="737806"/>
              <a:chOff x="8027893" y="2583618"/>
              <a:chExt cx="3410674" cy="737806"/>
            </a:xfrm>
          </p:grpSpPr>
          <p:sp>
            <p:nvSpPr>
              <p:cNvPr id="46"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7" name="TextBox 46"/>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37" name="Group 36"/>
            <p:cNvGrpSpPr/>
            <p:nvPr/>
          </p:nvGrpSpPr>
          <p:grpSpPr>
            <a:xfrm>
              <a:off x="6669528" y="3177081"/>
              <a:ext cx="3410674" cy="737806"/>
              <a:chOff x="8027893" y="2583618"/>
              <a:chExt cx="3410674" cy="737806"/>
            </a:xfrm>
          </p:grpSpPr>
          <p:sp>
            <p:nvSpPr>
              <p:cNvPr id="44"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5" name="TextBox 44"/>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38" name="Group 37"/>
            <p:cNvGrpSpPr/>
            <p:nvPr/>
          </p:nvGrpSpPr>
          <p:grpSpPr>
            <a:xfrm>
              <a:off x="6669528" y="3987480"/>
              <a:ext cx="3410674" cy="737806"/>
              <a:chOff x="8027893" y="2583618"/>
              <a:chExt cx="3410674" cy="737806"/>
            </a:xfrm>
          </p:grpSpPr>
          <p:sp>
            <p:nvSpPr>
              <p:cNvPr id="42"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3" name="TextBox 42"/>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39" name="Group 38"/>
            <p:cNvGrpSpPr/>
            <p:nvPr/>
          </p:nvGrpSpPr>
          <p:grpSpPr>
            <a:xfrm>
              <a:off x="6682976" y="4824643"/>
              <a:ext cx="3410674" cy="737806"/>
              <a:chOff x="8027893" y="2583618"/>
              <a:chExt cx="3410674" cy="737806"/>
            </a:xfrm>
          </p:grpSpPr>
          <p:sp>
            <p:nvSpPr>
              <p:cNvPr id="40"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1" name="TextBox 40"/>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48" name="Rectangle 47"/>
          <p:cNvSpPr/>
          <p:nvPr/>
        </p:nvSpPr>
        <p:spPr>
          <a:xfrm>
            <a:off x="730024" y="1923162"/>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cxnSp>
        <p:nvCxnSpPr>
          <p:cNvPr id="49" name="Straight Connector 48"/>
          <p:cNvCxnSpPr/>
          <p:nvPr/>
        </p:nvCxnSpPr>
        <p:spPr>
          <a:xfrm>
            <a:off x="5485801" y="2010632"/>
            <a:ext cx="0" cy="2227296"/>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5700475" y="2010630"/>
            <a:ext cx="3073816" cy="1547978"/>
            <a:chOff x="7968559" y="4221428"/>
            <a:chExt cx="3445398" cy="1621354"/>
          </a:xfrm>
        </p:grpSpPr>
        <p:grpSp>
          <p:nvGrpSpPr>
            <p:cNvPr id="51" name="Group 50"/>
            <p:cNvGrpSpPr/>
            <p:nvPr/>
          </p:nvGrpSpPr>
          <p:grpSpPr>
            <a:xfrm>
              <a:off x="7968559" y="4221428"/>
              <a:ext cx="3445398" cy="1621354"/>
              <a:chOff x="1411940" y="4306096"/>
              <a:chExt cx="3800809" cy="1621354"/>
            </a:xfrm>
          </p:grpSpPr>
          <p:sp>
            <p:nvSpPr>
              <p:cNvPr id="55" name="Rectangle 54"/>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56" name="Rounded Rectangle 55"/>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7" name="Rounded Rectangle 56"/>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8" name="Rectangle 57"/>
              <p:cNvSpPr/>
              <p:nvPr/>
            </p:nvSpPr>
            <p:spPr>
              <a:xfrm>
                <a:off x="4702265" y="4541935"/>
                <a:ext cx="510484" cy="254542"/>
              </a:xfrm>
              <a:prstGeom prst="rect">
                <a:avLst/>
              </a:prstGeom>
            </p:spPr>
            <p:txBody>
              <a:bodyPr wrap="none">
                <a:noAutofit/>
              </a:bodyPr>
              <a:lstStyle/>
              <a:p>
                <a:pPr>
                  <a:lnSpc>
                    <a:spcPct val="95000"/>
                  </a:lnSpc>
                </a:pPr>
                <a:r>
                  <a:rPr lang="id-ID" sz="1200"/>
                  <a:t>70%</a:t>
                </a:r>
                <a:endParaRPr lang="en-US" sz="1200" dirty="0"/>
              </a:p>
            </p:txBody>
          </p:sp>
          <p:sp>
            <p:nvSpPr>
              <p:cNvPr id="59" name="Rectangle 58"/>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60" name="Rounded Rectangle 59"/>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61" name="Rounded Rectangle 60"/>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62" name="Rectangle 61"/>
              <p:cNvSpPr/>
              <p:nvPr/>
            </p:nvSpPr>
            <p:spPr>
              <a:xfrm>
                <a:off x="4702265" y="5093339"/>
                <a:ext cx="510484" cy="254542"/>
              </a:xfrm>
              <a:prstGeom prst="rect">
                <a:avLst/>
              </a:prstGeom>
            </p:spPr>
            <p:txBody>
              <a:bodyPr wrap="none">
                <a:noAutofit/>
              </a:bodyPr>
              <a:lstStyle/>
              <a:p>
                <a:pPr>
                  <a:lnSpc>
                    <a:spcPct val="95000"/>
                  </a:lnSpc>
                </a:pPr>
                <a:r>
                  <a:rPr lang="id-ID" sz="1200"/>
                  <a:t>60%</a:t>
                </a:r>
                <a:endParaRPr lang="en-US" sz="1200" dirty="0"/>
              </a:p>
            </p:txBody>
          </p:sp>
          <p:sp>
            <p:nvSpPr>
              <p:cNvPr id="63" name="Rectangle 62"/>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64" name="Rounded Rectangle 63"/>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65" name="Rounded Rectangle 64"/>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66" name="Rectangle 65"/>
              <p:cNvSpPr/>
              <p:nvPr/>
            </p:nvSpPr>
            <p:spPr>
              <a:xfrm>
                <a:off x="4702265" y="5672907"/>
                <a:ext cx="510484" cy="254543"/>
              </a:xfrm>
              <a:prstGeom prst="rect">
                <a:avLst/>
              </a:prstGeom>
            </p:spPr>
            <p:txBody>
              <a:bodyPr wrap="none">
                <a:noAutofit/>
              </a:bodyPr>
              <a:lstStyle/>
              <a:p>
                <a:pPr>
                  <a:lnSpc>
                    <a:spcPct val="95000"/>
                  </a:lnSpc>
                </a:pPr>
                <a:r>
                  <a:rPr lang="id-ID" sz="1200"/>
                  <a:t>90%</a:t>
                </a:r>
                <a:endParaRPr lang="en-US" sz="1200" dirty="0"/>
              </a:p>
            </p:txBody>
          </p:sp>
        </p:grpSp>
        <p:sp>
          <p:nvSpPr>
            <p:cNvPr id="52" name="Oval 51"/>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9723667" y="505532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4044039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up)">
                                      <p:cBhvr>
                                        <p:cTn id="2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Global Market &amp; Networking</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70"/>
          <p:cNvGrpSpPr>
            <a:grpSpLocks noChangeAspect="1"/>
          </p:cNvGrpSpPr>
          <p:nvPr/>
        </p:nvGrpSpPr>
        <p:grpSpPr bwMode="auto">
          <a:xfrm>
            <a:off x="1849882" y="1693285"/>
            <a:ext cx="9540272" cy="4649414"/>
            <a:chOff x="2759" y="829"/>
            <a:chExt cx="4465" cy="2176"/>
          </a:xfrm>
          <a:solidFill>
            <a:schemeClr val="accent3">
              <a:alpha val="56000"/>
            </a:schemeClr>
          </a:solidFill>
        </p:grpSpPr>
        <p:grpSp>
          <p:nvGrpSpPr>
            <p:cNvPr id="5" name="Group 271"/>
            <p:cNvGrpSpPr>
              <a:grpSpLocks/>
            </p:cNvGrpSpPr>
            <p:nvPr/>
          </p:nvGrpSpPr>
          <p:grpSpPr bwMode="auto">
            <a:xfrm>
              <a:off x="6384" y="978"/>
              <a:ext cx="840" cy="1878"/>
              <a:chOff x="6384" y="978"/>
              <a:chExt cx="840" cy="1878"/>
            </a:xfrm>
            <a:grpFill/>
          </p:grpSpPr>
          <p:sp>
            <p:nvSpPr>
              <p:cNvPr id="2295" name="Oval 71"/>
              <p:cNvSpPr>
                <a:spLocks noChangeArrowheads="1"/>
              </p:cNvSpPr>
              <p:nvPr/>
            </p:nvSpPr>
            <p:spPr bwMode="auto">
              <a:xfrm>
                <a:off x="719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6" name="Oval 72"/>
              <p:cNvSpPr>
                <a:spLocks noChangeArrowheads="1"/>
              </p:cNvSpPr>
              <p:nvPr/>
            </p:nvSpPr>
            <p:spPr bwMode="auto">
              <a:xfrm>
                <a:off x="716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7" name="Oval 73"/>
              <p:cNvSpPr>
                <a:spLocks noChangeArrowheads="1"/>
              </p:cNvSpPr>
              <p:nvPr/>
            </p:nvSpPr>
            <p:spPr bwMode="auto">
              <a:xfrm>
                <a:off x="7013"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8" name="Oval 74"/>
              <p:cNvSpPr>
                <a:spLocks noChangeArrowheads="1"/>
              </p:cNvSpPr>
              <p:nvPr/>
            </p:nvSpPr>
            <p:spPr bwMode="auto">
              <a:xfrm>
                <a:off x="6975"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9" name="Oval 75"/>
              <p:cNvSpPr>
                <a:spLocks noChangeArrowheads="1"/>
              </p:cNvSpPr>
              <p:nvPr/>
            </p:nvSpPr>
            <p:spPr bwMode="auto">
              <a:xfrm>
                <a:off x="6975"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0" name="Oval 76"/>
              <p:cNvSpPr>
                <a:spLocks noChangeArrowheads="1"/>
              </p:cNvSpPr>
              <p:nvPr/>
            </p:nvSpPr>
            <p:spPr bwMode="auto">
              <a:xfrm>
                <a:off x="6975"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1" name="Oval 77"/>
              <p:cNvSpPr>
                <a:spLocks noChangeArrowheads="1"/>
              </p:cNvSpPr>
              <p:nvPr/>
            </p:nvSpPr>
            <p:spPr bwMode="auto">
              <a:xfrm>
                <a:off x="6975"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2" name="Oval 78"/>
              <p:cNvSpPr>
                <a:spLocks noChangeArrowheads="1"/>
              </p:cNvSpPr>
              <p:nvPr/>
            </p:nvSpPr>
            <p:spPr bwMode="auto">
              <a:xfrm>
                <a:off x="6975" y="2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3" name="Oval 79"/>
              <p:cNvSpPr>
                <a:spLocks noChangeArrowheads="1"/>
              </p:cNvSpPr>
              <p:nvPr/>
            </p:nvSpPr>
            <p:spPr bwMode="auto">
              <a:xfrm>
                <a:off x="694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4" name="Oval 80"/>
              <p:cNvSpPr>
                <a:spLocks noChangeArrowheads="1"/>
              </p:cNvSpPr>
              <p:nvPr/>
            </p:nvSpPr>
            <p:spPr bwMode="auto">
              <a:xfrm>
                <a:off x="6940"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5" name="Oval 81"/>
              <p:cNvSpPr>
                <a:spLocks noChangeArrowheads="1"/>
              </p:cNvSpPr>
              <p:nvPr/>
            </p:nvSpPr>
            <p:spPr bwMode="auto">
              <a:xfrm>
                <a:off x="6902"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6" name="Oval 82"/>
              <p:cNvSpPr>
                <a:spLocks noChangeArrowheads="1"/>
              </p:cNvSpPr>
              <p:nvPr/>
            </p:nvSpPr>
            <p:spPr bwMode="auto">
              <a:xfrm>
                <a:off x="6902"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7" name="Oval 83"/>
              <p:cNvSpPr>
                <a:spLocks noChangeArrowheads="1"/>
              </p:cNvSpPr>
              <p:nvPr/>
            </p:nvSpPr>
            <p:spPr bwMode="auto">
              <a:xfrm>
                <a:off x="6866"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8" name="Oval 84"/>
              <p:cNvSpPr>
                <a:spLocks noChangeArrowheads="1"/>
              </p:cNvSpPr>
              <p:nvPr/>
            </p:nvSpPr>
            <p:spPr bwMode="auto">
              <a:xfrm>
                <a:off x="6828" y="216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9" name="Oval 85"/>
              <p:cNvSpPr>
                <a:spLocks noChangeArrowheads="1"/>
              </p:cNvSpPr>
              <p:nvPr/>
            </p:nvSpPr>
            <p:spPr bwMode="auto">
              <a:xfrm>
                <a:off x="6828" y="279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0" name="Oval 86"/>
              <p:cNvSpPr>
                <a:spLocks noChangeArrowheads="1"/>
              </p:cNvSpPr>
              <p:nvPr/>
            </p:nvSpPr>
            <p:spPr bwMode="auto">
              <a:xfrm>
                <a:off x="6828" y="283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1" name="Oval 87"/>
              <p:cNvSpPr>
                <a:spLocks noChangeArrowheads="1"/>
              </p:cNvSpPr>
              <p:nvPr/>
            </p:nvSpPr>
            <p:spPr bwMode="auto">
              <a:xfrm>
                <a:off x="679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2" name="Oval 88"/>
              <p:cNvSpPr>
                <a:spLocks noChangeArrowheads="1"/>
              </p:cNvSpPr>
              <p:nvPr/>
            </p:nvSpPr>
            <p:spPr bwMode="auto">
              <a:xfrm>
                <a:off x="679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3" name="Oval 89"/>
              <p:cNvSpPr>
                <a:spLocks noChangeArrowheads="1"/>
              </p:cNvSpPr>
              <p:nvPr/>
            </p:nvSpPr>
            <p:spPr bwMode="auto">
              <a:xfrm>
                <a:off x="6791"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4" name="Oval 90"/>
              <p:cNvSpPr>
                <a:spLocks noChangeArrowheads="1"/>
              </p:cNvSpPr>
              <p:nvPr/>
            </p:nvSpPr>
            <p:spPr bwMode="auto">
              <a:xfrm>
                <a:off x="675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5" name="Oval 91"/>
              <p:cNvSpPr>
                <a:spLocks noChangeArrowheads="1"/>
              </p:cNvSpPr>
              <p:nvPr/>
            </p:nvSpPr>
            <p:spPr bwMode="auto">
              <a:xfrm>
                <a:off x="675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6" name="Oval 92"/>
              <p:cNvSpPr>
                <a:spLocks noChangeArrowheads="1"/>
              </p:cNvSpPr>
              <p:nvPr/>
            </p:nvSpPr>
            <p:spPr bwMode="auto">
              <a:xfrm>
                <a:off x="675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7" name="Oval 93"/>
              <p:cNvSpPr>
                <a:spLocks noChangeArrowheads="1"/>
              </p:cNvSpPr>
              <p:nvPr/>
            </p:nvSpPr>
            <p:spPr bwMode="auto">
              <a:xfrm>
                <a:off x="675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8" name="Oval 94"/>
              <p:cNvSpPr>
                <a:spLocks noChangeArrowheads="1"/>
              </p:cNvSpPr>
              <p:nvPr/>
            </p:nvSpPr>
            <p:spPr bwMode="auto">
              <a:xfrm>
                <a:off x="675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9" name="Oval 95"/>
              <p:cNvSpPr>
                <a:spLocks noChangeArrowheads="1"/>
              </p:cNvSpPr>
              <p:nvPr/>
            </p:nvSpPr>
            <p:spPr bwMode="auto">
              <a:xfrm>
                <a:off x="675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0" name="Oval 96"/>
              <p:cNvSpPr>
                <a:spLocks noChangeArrowheads="1"/>
              </p:cNvSpPr>
              <p:nvPr/>
            </p:nvSpPr>
            <p:spPr bwMode="auto">
              <a:xfrm>
                <a:off x="671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1" name="Oval 97"/>
              <p:cNvSpPr>
                <a:spLocks noChangeArrowheads="1"/>
              </p:cNvSpPr>
              <p:nvPr/>
            </p:nvSpPr>
            <p:spPr bwMode="auto">
              <a:xfrm>
                <a:off x="671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2" name="Oval 98"/>
              <p:cNvSpPr>
                <a:spLocks noChangeArrowheads="1"/>
              </p:cNvSpPr>
              <p:nvPr/>
            </p:nvSpPr>
            <p:spPr bwMode="auto">
              <a:xfrm>
                <a:off x="671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3" name="Oval 99"/>
              <p:cNvSpPr>
                <a:spLocks noChangeArrowheads="1"/>
              </p:cNvSpPr>
              <p:nvPr/>
            </p:nvSpPr>
            <p:spPr bwMode="auto">
              <a:xfrm>
                <a:off x="671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4" name="Oval 100"/>
              <p:cNvSpPr>
                <a:spLocks noChangeArrowheads="1"/>
              </p:cNvSpPr>
              <p:nvPr/>
            </p:nvSpPr>
            <p:spPr bwMode="auto">
              <a:xfrm>
                <a:off x="671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5" name="Oval 101"/>
              <p:cNvSpPr>
                <a:spLocks noChangeArrowheads="1"/>
              </p:cNvSpPr>
              <p:nvPr/>
            </p:nvSpPr>
            <p:spPr bwMode="auto">
              <a:xfrm>
                <a:off x="671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6" name="Oval 102"/>
              <p:cNvSpPr>
                <a:spLocks noChangeArrowheads="1"/>
              </p:cNvSpPr>
              <p:nvPr/>
            </p:nvSpPr>
            <p:spPr bwMode="auto">
              <a:xfrm>
                <a:off x="671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7" name="Oval 103"/>
              <p:cNvSpPr>
                <a:spLocks noChangeArrowheads="1"/>
              </p:cNvSpPr>
              <p:nvPr/>
            </p:nvSpPr>
            <p:spPr bwMode="auto">
              <a:xfrm>
                <a:off x="671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8" name="Oval 104"/>
              <p:cNvSpPr>
                <a:spLocks noChangeArrowheads="1"/>
              </p:cNvSpPr>
              <p:nvPr/>
            </p:nvSpPr>
            <p:spPr bwMode="auto">
              <a:xfrm>
                <a:off x="671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9" name="Oval 105"/>
              <p:cNvSpPr>
                <a:spLocks noChangeArrowheads="1"/>
              </p:cNvSpPr>
              <p:nvPr/>
            </p:nvSpPr>
            <p:spPr bwMode="auto">
              <a:xfrm>
                <a:off x="6679"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0" name="Oval 106"/>
              <p:cNvSpPr>
                <a:spLocks noChangeArrowheads="1"/>
              </p:cNvSpPr>
              <p:nvPr/>
            </p:nvSpPr>
            <p:spPr bwMode="auto">
              <a:xfrm>
                <a:off x="6679"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1" name="Oval 107"/>
              <p:cNvSpPr>
                <a:spLocks noChangeArrowheads="1"/>
              </p:cNvSpPr>
              <p:nvPr/>
            </p:nvSpPr>
            <p:spPr bwMode="auto">
              <a:xfrm>
                <a:off x="6679"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2" name="Oval 108"/>
              <p:cNvSpPr>
                <a:spLocks noChangeArrowheads="1"/>
              </p:cNvSpPr>
              <p:nvPr/>
            </p:nvSpPr>
            <p:spPr bwMode="auto">
              <a:xfrm>
                <a:off x="6679"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3" name="Oval 109"/>
              <p:cNvSpPr>
                <a:spLocks noChangeArrowheads="1"/>
              </p:cNvSpPr>
              <p:nvPr/>
            </p:nvSpPr>
            <p:spPr bwMode="auto">
              <a:xfrm>
                <a:off x="6679"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4" name="Oval 110"/>
              <p:cNvSpPr>
                <a:spLocks noChangeArrowheads="1"/>
              </p:cNvSpPr>
              <p:nvPr/>
            </p:nvSpPr>
            <p:spPr bwMode="auto">
              <a:xfrm>
                <a:off x="6679"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5" name="Oval 111"/>
              <p:cNvSpPr>
                <a:spLocks noChangeArrowheads="1"/>
              </p:cNvSpPr>
              <p:nvPr/>
            </p:nvSpPr>
            <p:spPr bwMode="auto">
              <a:xfrm>
                <a:off x="6679"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6" name="Oval 112"/>
              <p:cNvSpPr>
                <a:spLocks noChangeArrowheads="1"/>
              </p:cNvSpPr>
              <p:nvPr/>
            </p:nvSpPr>
            <p:spPr bwMode="auto">
              <a:xfrm>
                <a:off x="6679"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7" name="Oval 113"/>
              <p:cNvSpPr>
                <a:spLocks noChangeArrowheads="1"/>
              </p:cNvSpPr>
              <p:nvPr/>
            </p:nvSpPr>
            <p:spPr bwMode="auto">
              <a:xfrm>
                <a:off x="6679"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8" name="Oval 114"/>
              <p:cNvSpPr>
                <a:spLocks noChangeArrowheads="1"/>
              </p:cNvSpPr>
              <p:nvPr/>
            </p:nvSpPr>
            <p:spPr bwMode="auto">
              <a:xfrm>
                <a:off x="6679"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9" name="Oval 115"/>
              <p:cNvSpPr>
                <a:spLocks noChangeArrowheads="1"/>
              </p:cNvSpPr>
              <p:nvPr/>
            </p:nvSpPr>
            <p:spPr bwMode="auto">
              <a:xfrm>
                <a:off x="6679"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0" name="Oval 116"/>
              <p:cNvSpPr>
                <a:spLocks noChangeArrowheads="1"/>
              </p:cNvSpPr>
              <p:nvPr/>
            </p:nvSpPr>
            <p:spPr bwMode="auto">
              <a:xfrm>
                <a:off x="6679"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1" name="Oval 117"/>
              <p:cNvSpPr>
                <a:spLocks noChangeArrowheads="1"/>
              </p:cNvSpPr>
              <p:nvPr/>
            </p:nvSpPr>
            <p:spPr bwMode="auto">
              <a:xfrm>
                <a:off x="6679"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2" name="Oval 118"/>
              <p:cNvSpPr>
                <a:spLocks noChangeArrowheads="1"/>
              </p:cNvSpPr>
              <p:nvPr/>
            </p:nvSpPr>
            <p:spPr bwMode="auto">
              <a:xfrm>
                <a:off x="6679"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3" name="Oval 119"/>
              <p:cNvSpPr>
                <a:spLocks noChangeArrowheads="1"/>
              </p:cNvSpPr>
              <p:nvPr/>
            </p:nvSpPr>
            <p:spPr bwMode="auto">
              <a:xfrm>
                <a:off x="664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4" name="Oval 120"/>
              <p:cNvSpPr>
                <a:spLocks noChangeArrowheads="1"/>
              </p:cNvSpPr>
              <p:nvPr/>
            </p:nvSpPr>
            <p:spPr bwMode="auto">
              <a:xfrm>
                <a:off x="664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5" name="Oval 121"/>
              <p:cNvSpPr>
                <a:spLocks noChangeArrowheads="1"/>
              </p:cNvSpPr>
              <p:nvPr/>
            </p:nvSpPr>
            <p:spPr bwMode="auto">
              <a:xfrm>
                <a:off x="664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6" name="Oval 122"/>
              <p:cNvSpPr>
                <a:spLocks noChangeArrowheads="1"/>
              </p:cNvSpPr>
              <p:nvPr/>
            </p:nvSpPr>
            <p:spPr bwMode="auto">
              <a:xfrm>
                <a:off x="664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7" name="Oval 123"/>
              <p:cNvSpPr>
                <a:spLocks noChangeArrowheads="1"/>
              </p:cNvSpPr>
              <p:nvPr/>
            </p:nvSpPr>
            <p:spPr bwMode="auto">
              <a:xfrm>
                <a:off x="6644"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8" name="Oval 124"/>
              <p:cNvSpPr>
                <a:spLocks noChangeArrowheads="1"/>
              </p:cNvSpPr>
              <p:nvPr/>
            </p:nvSpPr>
            <p:spPr bwMode="auto">
              <a:xfrm>
                <a:off x="6644"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9" name="Oval 125"/>
              <p:cNvSpPr>
                <a:spLocks noChangeArrowheads="1"/>
              </p:cNvSpPr>
              <p:nvPr/>
            </p:nvSpPr>
            <p:spPr bwMode="auto">
              <a:xfrm>
                <a:off x="6644"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0" name="Oval 126"/>
              <p:cNvSpPr>
                <a:spLocks noChangeArrowheads="1"/>
              </p:cNvSpPr>
              <p:nvPr/>
            </p:nvSpPr>
            <p:spPr bwMode="auto">
              <a:xfrm>
                <a:off x="664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1" name="Oval 127"/>
              <p:cNvSpPr>
                <a:spLocks noChangeArrowheads="1"/>
              </p:cNvSpPr>
              <p:nvPr/>
            </p:nvSpPr>
            <p:spPr bwMode="auto">
              <a:xfrm>
                <a:off x="664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2" name="Oval 128"/>
              <p:cNvSpPr>
                <a:spLocks noChangeArrowheads="1"/>
              </p:cNvSpPr>
              <p:nvPr/>
            </p:nvSpPr>
            <p:spPr bwMode="auto">
              <a:xfrm>
                <a:off x="664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3" name="Oval 129"/>
              <p:cNvSpPr>
                <a:spLocks noChangeArrowheads="1"/>
              </p:cNvSpPr>
              <p:nvPr/>
            </p:nvSpPr>
            <p:spPr bwMode="auto">
              <a:xfrm>
                <a:off x="664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4" name="Oval 130"/>
              <p:cNvSpPr>
                <a:spLocks noChangeArrowheads="1"/>
              </p:cNvSpPr>
              <p:nvPr/>
            </p:nvSpPr>
            <p:spPr bwMode="auto">
              <a:xfrm>
                <a:off x="664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5" name="Oval 131"/>
              <p:cNvSpPr>
                <a:spLocks noChangeArrowheads="1"/>
              </p:cNvSpPr>
              <p:nvPr/>
            </p:nvSpPr>
            <p:spPr bwMode="auto">
              <a:xfrm>
                <a:off x="664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6" name="Oval 132"/>
              <p:cNvSpPr>
                <a:spLocks noChangeArrowheads="1"/>
              </p:cNvSpPr>
              <p:nvPr/>
            </p:nvSpPr>
            <p:spPr bwMode="auto">
              <a:xfrm>
                <a:off x="664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7" name="Oval 133"/>
              <p:cNvSpPr>
                <a:spLocks noChangeArrowheads="1"/>
              </p:cNvSpPr>
              <p:nvPr/>
            </p:nvSpPr>
            <p:spPr bwMode="auto">
              <a:xfrm>
                <a:off x="664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8" name="Oval 134"/>
              <p:cNvSpPr>
                <a:spLocks noChangeArrowheads="1"/>
              </p:cNvSpPr>
              <p:nvPr/>
            </p:nvSpPr>
            <p:spPr bwMode="auto">
              <a:xfrm>
                <a:off x="6644"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9" name="Oval 135"/>
              <p:cNvSpPr>
                <a:spLocks noChangeArrowheads="1"/>
              </p:cNvSpPr>
              <p:nvPr/>
            </p:nvSpPr>
            <p:spPr bwMode="auto">
              <a:xfrm>
                <a:off x="6644"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0" name="Oval 136"/>
              <p:cNvSpPr>
                <a:spLocks noChangeArrowheads="1"/>
              </p:cNvSpPr>
              <p:nvPr/>
            </p:nvSpPr>
            <p:spPr bwMode="auto">
              <a:xfrm>
                <a:off x="660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1" name="Oval 137"/>
              <p:cNvSpPr>
                <a:spLocks noChangeArrowheads="1"/>
              </p:cNvSpPr>
              <p:nvPr/>
            </p:nvSpPr>
            <p:spPr bwMode="auto">
              <a:xfrm>
                <a:off x="660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2" name="Oval 138"/>
              <p:cNvSpPr>
                <a:spLocks noChangeArrowheads="1"/>
              </p:cNvSpPr>
              <p:nvPr/>
            </p:nvSpPr>
            <p:spPr bwMode="auto">
              <a:xfrm>
                <a:off x="660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3" name="Oval 139"/>
              <p:cNvSpPr>
                <a:spLocks noChangeArrowheads="1"/>
              </p:cNvSpPr>
              <p:nvPr/>
            </p:nvSpPr>
            <p:spPr bwMode="auto">
              <a:xfrm>
                <a:off x="660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4" name="Oval 140"/>
              <p:cNvSpPr>
                <a:spLocks noChangeArrowheads="1"/>
              </p:cNvSpPr>
              <p:nvPr/>
            </p:nvSpPr>
            <p:spPr bwMode="auto">
              <a:xfrm>
                <a:off x="660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5" name="Oval 141"/>
              <p:cNvSpPr>
                <a:spLocks noChangeArrowheads="1"/>
              </p:cNvSpPr>
              <p:nvPr/>
            </p:nvSpPr>
            <p:spPr bwMode="auto">
              <a:xfrm>
                <a:off x="660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6" name="Oval 142"/>
              <p:cNvSpPr>
                <a:spLocks noChangeArrowheads="1"/>
              </p:cNvSpPr>
              <p:nvPr/>
            </p:nvSpPr>
            <p:spPr bwMode="auto">
              <a:xfrm>
                <a:off x="660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7" name="Oval 143"/>
              <p:cNvSpPr>
                <a:spLocks noChangeArrowheads="1"/>
              </p:cNvSpPr>
              <p:nvPr/>
            </p:nvSpPr>
            <p:spPr bwMode="auto">
              <a:xfrm>
                <a:off x="660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8" name="Oval 144"/>
              <p:cNvSpPr>
                <a:spLocks noChangeArrowheads="1"/>
              </p:cNvSpPr>
              <p:nvPr/>
            </p:nvSpPr>
            <p:spPr bwMode="auto">
              <a:xfrm>
                <a:off x="660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9" name="Oval 145"/>
              <p:cNvSpPr>
                <a:spLocks noChangeArrowheads="1"/>
              </p:cNvSpPr>
              <p:nvPr/>
            </p:nvSpPr>
            <p:spPr bwMode="auto">
              <a:xfrm>
                <a:off x="660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0" name="Oval 146"/>
              <p:cNvSpPr>
                <a:spLocks noChangeArrowheads="1"/>
              </p:cNvSpPr>
              <p:nvPr/>
            </p:nvSpPr>
            <p:spPr bwMode="auto">
              <a:xfrm>
                <a:off x="660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1" name="Oval 147"/>
              <p:cNvSpPr>
                <a:spLocks noChangeArrowheads="1"/>
              </p:cNvSpPr>
              <p:nvPr/>
            </p:nvSpPr>
            <p:spPr bwMode="auto">
              <a:xfrm>
                <a:off x="660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2" name="Oval 148"/>
              <p:cNvSpPr>
                <a:spLocks noChangeArrowheads="1"/>
              </p:cNvSpPr>
              <p:nvPr/>
            </p:nvSpPr>
            <p:spPr bwMode="auto">
              <a:xfrm>
                <a:off x="660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3" name="Oval 149"/>
              <p:cNvSpPr>
                <a:spLocks noChangeArrowheads="1"/>
              </p:cNvSpPr>
              <p:nvPr/>
            </p:nvSpPr>
            <p:spPr bwMode="auto">
              <a:xfrm>
                <a:off x="660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4" name="Oval 150"/>
              <p:cNvSpPr>
                <a:spLocks noChangeArrowheads="1"/>
              </p:cNvSpPr>
              <p:nvPr/>
            </p:nvSpPr>
            <p:spPr bwMode="auto">
              <a:xfrm>
                <a:off x="660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5" name="Oval 151"/>
              <p:cNvSpPr>
                <a:spLocks noChangeArrowheads="1"/>
              </p:cNvSpPr>
              <p:nvPr/>
            </p:nvSpPr>
            <p:spPr bwMode="auto">
              <a:xfrm>
                <a:off x="6606"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6" name="Oval 152"/>
              <p:cNvSpPr>
                <a:spLocks noChangeArrowheads="1"/>
              </p:cNvSpPr>
              <p:nvPr/>
            </p:nvSpPr>
            <p:spPr bwMode="auto">
              <a:xfrm>
                <a:off x="6606"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7" name="Oval 153"/>
              <p:cNvSpPr>
                <a:spLocks noChangeArrowheads="1"/>
              </p:cNvSpPr>
              <p:nvPr/>
            </p:nvSpPr>
            <p:spPr bwMode="auto">
              <a:xfrm>
                <a:off x="6606"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8" name="Oval 154"/>
              <p:cNvSpPr>
                <a:spLocks noChangeArrowheads="1"/>
              </p:cNvSpPr>
              <p:nvPr/>
            </p:nvSpPr>
            <p:spPr bwMode="auto">
              <a:xfrm>
                <a:off x="6568"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9" name="Oval 155"/>
              <p:cNvSpPr>
                <a:spLocks noChangeArrowheads="1"/>
              </p:cNvSpPr>
              <p:nvPr/>
            </p:nvSpPr>
            <p:spPr bwMode="auto">
              <a:xfrm>
                <a:off x="6568"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0" name="Oval 156"/>
              <p:cNvSpPr>
                <a:spLocks noChangeArrowheads="1"/>
              </p:cNvSpPr>
              <p:nvPr/>
            </p:nvSpPr>
            <p:spPr bwMode="auto">
              <a:xfrm>
                <a:off x="6568"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1" name="Oval 157"/>
              <p:cNvSpPr>
                <a:spLocks noChangeArrowheads="1"/>
              </p:cNvSpPr>
              <p:nvPr/>
            </p:nvSpPr>
            <p:spPr bwMode="auto">
              <a:xfrm>
                <a:off x="6568"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2" name="Oval 158"/>
              <p:cNvSpPr>
                <a:spLocks noChangeArrowheads="1"/>
              </p:cNvSpPr>
              <p:nvPr/>
            </p:nvSpPr>
            <p:spPr bwMode="auto">
              <a:xfrm>
                <a:off x="6568"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3" name="Oval 159"/>
              <p:cNvSpPr>
                <a:spLocks noChangeArrowheads="1"/>
              </p:cNvSpPr>
              <p:nvPr/>
            </p:nvSpPr>
            <p:spPr bwMode="auto">
              <a:xfrm>
                <a:off x="6568"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4" name="Oval 160"/>
              <p:cNvSpPr>
                <a:spLocks noChangeArrowheads="1"/>
              </p:cNvSpPr>
              <p:nvPr/>
            </p:nvSpPr>
            <p:spPr bwMode="auto">
              <a:xfrm>
                <a:off x="6568"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5" name="Oval 161"/>
              <p:cNvSpPr>
                <a:spLocks noChangeArrowheads="1"/>
              </p:cNvSpPr>
              <p:nvPr/>
            </p:nvSpPr>
            <p:spPr bwMode="auto">
              <a:xfrm>
                <a:off x="6568"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6" name="Oval 162"/>
              <p:cNvSpPr>
                <a:spLocks noChangeArrowheads="1"/>
              </p:cNvSpPr>
              <p:nvPr/>
            </p:nvSpPr>
            <p:spPr bwMode="auto">
              <a:xfrm>
                <a:off x="6568"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7" name="Oval 163"/>
              <p:cNvSpPr>
                <a:spLocks noChangeArrowheads="1"/>
              </p:cNvSpPr>
              <p:nvPr/>
            </p:nvSpPr>
            <p:spPr bwMode="auto">
              <a:xfrm>
                <a:off x="6568"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8" name="Oval 164"/>
              <p:cNvSpPr>
                <a:spLocks noChangeArrowheads="1"/>
              </p:cNvSpPr>
              <p:nvPr/>
            </p:nvSpPr>
            <p:spPr bwMode="auto">
              <a:xfrm>
                <a:off x="6568"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9" name="Oval 165"/>
              <p:cNvSpPr>
                <a:spLocks noChangeArrowheads="1"/>
              </p:cNvSpPr>
              <p:nvPr/>
            </p:nvSpPr>
            <p:spPr bwMode="auto">
              <a:xfrm>
                <a:off x="6568"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0" name="Oval 166"/>
              <p:cNvSpPr>
                <a:spLocks noChangeArrowheads="1"/>
              </p:cNvSpPr>
              <p:nvPr/>
            </p:nvSpPr>
            <p:spPr bwMode="auto">
              <a:xfrm>
                <a:off x="6568"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1" name="Oval 167"/>
              <p:cNvSpPr>
                <a:spLocks noChangeArrowheads="1"/>
              </p:cNvSpPr>
              <p:nvPr/>
            </p:nvSpPr>
            <p:spPr bwMode="auto">
              <a:xfrm>
                <a:off x="6568"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2" name="Oval 168"/>
              <p:cNvSpPr>
                <a:spLocks noChangeArrowheads="1"/>
              </p:cNvSpPr>
              <p:nvPr/>
            </p:nvSpPr>
            <p:spPr bwMode="auto">
              <a:xfrm>
                <a:off x="6568"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3" name="Oval 169"/>
              <p:cNvSpPr>
                <a:spLocks noChangeArrowheads="1"/>
              </p:cNvSpPr>
              <p:nvPr/>
            </p:nvSpPr>
            <p:spPr bwMode="auto">
              <a:xfrm>
                <a:off x="6568"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4" name="Oval 170"/>
              <p:cNvSpPr>
                <a:spLocks noChangeArrowheads="1"/>
              </p:cNvSpPr>
              <p:nvPr/>
            </p:nvSpPr>
            <p:spPr bwMode="auto">
              <a:xfrm>
                <a:off x="6568"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5" name="Oval 171"/>
              <p:cNvSpPr>
                <a:spLocks noChangeArrowheads="1"/>
              </p:cNvSpPr>
              <p:nvPr/>
            </p:nvSpPr>
            <p:spPr bwMode="auto">
              <a:xfrm>
                <a:off x="6568"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6" name="Oval 172"/>
              <p:cNvSpPr>
                <a:spLocks noChangeArrowheads="1"/>
              </p:cNvSpPr>
              <p:nvPr/>
            </p:nvSpPr>
            <p:spPr bwMode="auto">
              <a:xfrm>
                <a:off x="6568"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7" name="Oval 173"/>
              <p:cNvSpPr>
                <a:spLocks noChangeArrowheads="1"/>
              </p:cNvSpPr>
              <p:nvPr/>
            </p:nvSpPr>
            <p:spPr bwMode="auto">
              <a:xfrm>
                <a:off x="6568"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8" name="Oval 174"/>
              <p:cNvSpPr>
                <a:spLocks noChangeArrowheads="1"/>
              </p:cNvSpPr>
              <p:nvPr/>
            </p:nvSpPr>
            <p:spPr bwMode="auto">
              <a:xfrm>
                <a:off x="6568"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9" name="Oval 175"/>
              <p:cNvSpPr>
                <a:spLocks noChangeArrowheads="1"/>
              </p:cNvSpPr>
              <p:nvPr/>
            </p:nvSpPr>
            <p:spPr bwMode="auto">
              <a:xfrm>
                <a:off x="6568" y="2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0" name="Oval 176"/>
              <p:cNvSpPr>
                <a:spLocks noChangeArrowheads="1"/>
              </p:cNvSpPr>
              <p:nvPr/>
            </p:nvSpPr>
            <p:spPr bwMode="auto">
              <a:xfrm>
                <a:off x="653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1" name="Oval 177"/>
              <p:cNvSpPr>
                <a:spLocks noChangeArrowheads="1"/>
              </p:cNvSpPr>
              <p:nvPr/>
            </p:nvSpPr>
            <p:spPr bwMode="auto">
              <a:xfrm>
                <a:off x="653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2" name="Oval 178"/>
              <p:cNvSpPr>
                <a:spLocks noChangeArrowheads="1"/>
              </p:cNvSpPr>
              <p:nvPr/>
            </p:nvSpPr>
            <p:spPr bwMode="auto">
              <a:xfrm>
                <a:off x="653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3" name="Oval 179"/>
              <p:cNvSpPr>
                <a:spLocks noChangeArrowheads="1"/>
              </p:cNvSpPr>
              <p:nvPr/>
            </p:nvSpPr>
            <p:spPr bwMode="auto">
              <a:xfrm>
                <a:off x="653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4" name="Oval 180"/>
              <p:cNvSpPr>
                <a:spLocks noChangeArrowheads="1"/>
              </p:cNvSpPr>
              <p:nvPr/>
            </p:nvSpPr>
            <p:spPr bwMode="auto">
              <a:xfrm>
                <a:off x="653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5" name="Oval 181"/>
              <p:cNvSpPr>
                <a:spLocks noChangeArrowheads="1"/>
              </p:cNvSpPr>
              <p:nvPr/>
            </p:nvSpPr>
            <p:spPr bwMode="auto">
              <a:xfrm>
                <a:off x="653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6" name="Oval 182"/>
              <p:cNvSpPr>
                <a:spLocks noChangeArrowheads="1"/>
              </p:cNvSpPr>
              <p:nvPr/>
            </p:nvSpPr>
            <p:spPr bwMode="auto">
              <a:xfrm>
                <a:off x="653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7" name="Oval 183"/>
              <p:cNvSpPr>
                <a:spLocks noChangeArrowheads="1"/>
              </p:cNvSpPr>
              <p:nvPr/>
            </p:nvSpPr>
            <p:spPr bwMode="auto">
              <a:xfrm>
                <a:off x="653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8" name="Oval 184"/>
              <p:cNvSpPr>
                <a:spLocks noChangeArrowheads="1"/>
              </p:cNvSpPr>
              <p:nvPr/>
            </p:nvSpPr>
            <p:spPr bwMode="auto">
              <a:xfrm>
                <a:off x="653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9" name="Oval 185"/>
              <p:cNvSpPr>
                <a:spLocks noChangeArrowheads="1"/>
              </p:cNvSpPr>
              <p:nvPr/>
            </p:nvSpPr>
            <p:spPr bwMode="auto">
              <a:xfrm>
                <a:off x="653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0" name="Oval 186"/>
              <p:cNvSpPr>
                <a:spLocks noChangeArrowheads="1"/>
              </p:cNvSpPr>
              <p:nvPr/>
            </p:nvSpPr>
            <p:spPr bwMode="auto">
              <a:xfrm>
                <a:off x="653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1" name="Oval 187"/>
              <p:cNvSpPr>
                <a:spLocks noChangeArrowheads="1"/>
              </p:cNvSpPr>
              <p:nvPr/>
            </p:nvSpPr>
            <p:spPr bwMode="auto">
              <a:xfrm>
                <a:off x="653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2" name="Oval 188"/>
              <p:cNvSpPr>
                <a:spLocks noChangeArrowheads="1"/>
              </p:cNvSpPr>
              <p:nvPr/>
            </p:nvSpPr>
            <p:spPr bwMode="auto">
              <a:xfrm>
                <a:off x="653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3" name="Oval 189"/>
              <p:cNvSpPr>
                <a:spLocks noChangeArrowheads="1"/>
              </p:cNvSpPr>
              <p:nvPr/>
            </p:nvSpPr>
            <p:spPr bwMode="auto">
              <a:xfrm>
                <a:off x="653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4" name="Oval 190"/>
              <p:cNvSpPr>
                <a:spLocks noChangeArrowheads="1"/>
              </p:cNvSpPr>
              <p:nvPr/>
            </p:nvSpPr>
            <p:spPr bwMode="auto">
              <a:xfrm>
                <a:off x="653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5" name="Oval 191"/>
              <p:cNvSpPr>
                <a:spLocks noChangeArrowheads="1"/>
              </p:cNvSpPr>
              <p:nvPr/>
            </p:nvSpPr>
            <p:spPr bwMode="auto">
              <a:xfrm>
                <a:off x="6533"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6" name="Oval 192"/>
              <p:cNvSpPr>
                <a:spLocks noChangeArrowheads="1"/>
              </p:cNvSpPr>
              <p:nvPr/>
            </p:nvSpPr>
            <p:spPr bwMode="auto">
              <a:xfrm>
                <a:off x="6533"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7" name="Oval 193"/>
              <p:cNvSpPr>
                <a:spLocks noChangeArrowheads="1"/>
              </p:cNvSpPr>
              <p:nvPr/>
            </p:nvSpPr>
            <p:spPr bwMode="auto">
              <a:xfrm>
                <a:off x="6533"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8" name="Oval 194"/>
              <p:cNvSpPr>
                <a:spLocks noChangeArrowheads="1"/>
              </p:cNvSpPr>
              <p:nvPr/>
            </p:nvSpPr>
            <p:spPr bwMode="auto">
              <a:xfrm>
                <a:off x="6533"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9" name="Oval 195"/>
              <p:cNvSpPr>
                <a:spLocks noChangeArrowheads="1"/>
              </p:cNvSpPr>
              <p:nvPr/>
            </p:nvSpPr>
            <p:spPr bwMode="auto">
              <a:xfrm>
                <a:off x="6533"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0" name="Oval 196"/>
              <p:cNvSpPr>
                <a:spLocks noChangeArrowheads="1"/>
              </p:cNvSpPr>
              <p:nvPr/>
            </p:nvSpPr>
            <p:spPr bwMode="auto">
              <a:xfrm>
                <a:off x="6533"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1" name="Oval 197"/>
              <p:cNvSpPr>
                <a:spLocks noChangeArrowheads="1"/>
              </p:cNvSpPr>
              <p:nvPr/>
            </p:nvSpPr>
            <p:spPr bwMode="auto">
              <a:xfrm>
                <a:off x="6533"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2" name="Oval 198"/>
              <p:cNvSpPr>
                <a:spLocks noChangeArrowheads="1"/>
              </p:cNvSpPr>
              <p:nvPr/>
            </p:nvSpPr>
            <p:spPr bwMode="auto">
              <a:xfrm>
                <a:off x="6533"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3" name="Oval 199"/>
              <p:cNvSpPr>
                <a:spLocks noChangeArrowheads="1"/>
              </p:cNvSpPr>
              <p:nvPr/>
            </p:nvSpPr>
            <p:spPr bwMode="auto">
              <a:xfrm>
                <a:off x="6533"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4" name="Oval 200"/>
              <p:cNvSpPr>
                <a:spLocks noChangeArrowheads="1"/>
              </p:cNvSpPr>
              <p:nvPr/>
            </p:nvSpPr>
            <p:spPr bwMode="auto">
              <a:xfrm>
                <a:off x="6533"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5" name="Oval 201"/>
              <p:cNvSpPr>
                <a:spLocks noChangeArrowheads="1"/>
              </p:cNvSpPr>
              <p:nvPr/>
            </p:nvSpPr>
            <p:spPr bwMode="auto">
              <a:xfrm>
                <a:off x="649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6" name="Oval 202"/>
              <p:cNvSpPr>
                <a:spLocks noChangeArrowheads="1"/>
              </p:cNvSpPr>
              <p:nvPr/>
            </p:nvSpPr>
            <p:spPr bwMode="auto">
              <a:xfrm>
                <a:off x="649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7" name="Oval 203"/>
              <p:cNvSpPr>
                <a:spLocks noChangeArrowheads="1"/>
              </p:cNvSpPr>
              <p:nvPr/>
            </p:nvSpPr>
            <p:spPr bwMode="auto">
              <a:xfrm>
                <a:off x="649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8" name="Oval 204"/>
              <p:cNvSpPr>
                <a:spLocks noChangeArrowheads="1"/>
              </p:cNvSpPr>
              <p:nvPr/>
            </p:nvSpPr>
            <p:spPr bwMode="auto">
              <a:xfrm>
                <a:off x="649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9" name="Oval 205"/>
              <p:cNvSpPr>
                <a:spLocks noChangeArrowheads="1"/>
              </p:cNvSpPr>
              <p:nvPr/>
            </p:nvSpPr>
            <p:spPr bwMode="auto">
              <a:xfrm>
                <a:off x="649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0" name="Oval 206"/>
              <p:cNvSpPr>
                <a:spLocks noChangeArrowheads="1"/>
              </p:cNvSpPr>
              <p:nvPr/>
            </p:nvSpPr>
            <p:spPr bwMode="auto">
              <a:xfrm>
                <a:off x="649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1" name="Oval 207"/>
              <p:cNvSpPr>
                <a:spLocks noChangeArrowheads="1"/>
              </p:cNvSpPr>
              <p:nvPr/>
            </p:nvSpPr>
            <p:spPr bwMode="auto">
              <a:xfrm>
                <a:off x="649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2" name="Oval 208"/>
              <p:cNvSpPr>
                <a:spLocks noChangeArrowheads="1"/>
              </p:cNvSpPr>
              <p:nvPr/>
            </p:nvSpPr>
            <p:spPr bwMode="auto">
              <a:xfrm>
                <a:off x="649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3" name="Oval 209"/>
              <p:cNvSpPr>
                <a:spLocks noChangeArrowheads="1"/>
              </p:cNvSpPr>
              <p:nvPr/>
            </p:nvSpPr>
            <p:spPr bwMode="auto">
              <a:xfrm>
                <a:off x="649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4" name="Oval 210"/>
              <p:cNvSpPr>
                <a:spLocks noChangeArrowheads="1"/>
              </p:cNvSpPr>
              <p:nvPr/>
            </p:nvSpPr>
            <p:spPr bwMode="auto">
              <a:xfrm>
                <a:off x="649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5" name="Oval 211"/>
              <p:cNvSpPr>
                <a:spLocks noChangeArrowheads="1"/>
              </p:cNvSpPr>
              <p:nvPr/>
            </p:nvSpPr>
            <p:spPr bwMode="auto">
              <a:xfrm>
                <a:off x="649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6" name="Oval 212"/>
              <p:cNvSpPr>
                <a:spLocks noChangeArrowheads="1"/>
              </p:cNvSpPr>
              <p:nvPr/>
            </p:nvSpPr>
            <p:spPr bwMode="auto">
              <a:xfrm>
                <a:off x="649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7" name="Oval 213"/>
              <p:cNvSpPr>
                <a:spLocks noChangeArrowheads="1"/>
              </p:cNvSpPr>
              <p:nvPr/>
            </p:nvSpPr>
            <p:spPr bwMode="auto">
              <a:xfrm>
                <a:off x="649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8" name="Oval 214"/>
              <p:cNvSpPr>
                <a:spLocks noChangeArrowheads="1"/>
              </p:cNvSpPr>
              <p:nvPr/>
            </p:nvSpPr>
            <p:spPr bwMode="auto">
              <a:xfrm>
                <a:off x="649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9" name="Oval 215"/>
              <p:cNvSpPr>
                <a:spLocks noChangeArrowheads="1"/>
              </p:cNvSpPr>
              <p:nvPr/>
            </p:nvSpPr>
            <p:spPr bwMode="auto">
              <a:xfrm>
                <a:off x="649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0" name="Oval 216"/>
              <p:cNvSpPr>
                <a:spLocks noChangeArrowheads="1"/>
              </p:cNvSpPr>
              <p:nvPr/>
            </p:nvSpPr>
            <p:spPr bwMode="auto">
              <a:xfrm>
                <a:off x="649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1" name="Oval 217"/>
              <p:cNvSpPr>
                <a:spLocks noChangeArrowheads="1"/>
              </p:cNvSpPr>
              <p:nvPr/>
            </p:nvSpPr>
            <p:spPr bwMode="auto">
              <a:xfrm>
                <a:off x="649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2" name="Oval 218"/>
              <p:cNvSpPr>
                <a:spLocks noChangeArrowheads="1"/>
              </p:cNvSpPr>
              <p:nvPr/>
            </p:nvSpPr>
            <p:spPr bwMode="auto">
              <a:xfrm>
                <a:off x="649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3" name="Oval 219"/>
              <p:cNvSpPr>
                <a:spLocks noChangeArrowheads="1"/>
              </p:cNvSpPr>
              <p:nvPr/>
            </p:nvSpPr>
            <p:spPr bwMode="auto">
              <a:xfrm>
                <a:off x="649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4" name="Oval 220"/>
              <p:cNvSpPr>
                <a:spLocks noChangeArrowheads="1"/>
              </p:cNvSpPr>
              <p:nvPr/>
            </p:nvSpPr>
            <p:spPr bwMode="auto">
              <a:xfrm>
                <a:off x="649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5" name="Oval 221"/>
              <p:cNvSpPr>
                <a:spLocks noChangeArrowheads="1"/>
              </p:cNvSpPr>
              <p:nvPr/>
            </p:nvSpPr>
            <p:spPr bwMode="auto">
              <a:xfrm>
                <a:off x="645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6" name="Oval 222"/>
              <p:cNvSpPr>
                <a:spLocks noChangeArrowheads="1"/>
              </p:cNvSpPr>
              <p:nvPr/>
            </p:nvSpPr>
            <p:spPr bwMode="auto">
              <a:xfrm>
                <a:off x="645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7" name="Oval 223"/>
              <p:cNvSpPr>
                <a:spLocks noChangeArrowheads="1"/>
              </p:cNvSpPr>
              <p:nvPr/>
            </p:nvSpPr>
            <p:spPr bwMode="auto">
              <a:xfrm>
                <a:off x="645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8" name="Oval 224"/>
              <p:cNvSpPr>
                <a:spLocks noChangeArrowheads="1"/>
              </p:cNvSpPr>
              <p:nvPr/>
            </p:nvSpPr>
            <p:spPr bwMode="auto">
              <a:xfrm>
                <a:off x="645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9" name="Oval 225"/>
              <p:cNvSpPr>
                <a:spLocks noChangeArrowheads="1"/>
              </p:cNvSpPr>
              <p:nvPr/>
            </p:nvSpPr>
            <p:spPr bwMode="auto">
              <a:xfrm>
                <a:off x="645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0" name="Oval 226"/>
              <p:cNvSpPr>
                <a:spLocks noChangeArrowheads="1"/>
              </p:cNvSpPr>
              <p:nvPr/>
            </p:nvSpPr>
            <p:spPr bwMode="auto">
              <a:xfrm>
                <a:off x="645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1" name="Oval 227"/>
              <p:cNvSpPr>
                <a:spLocks noChangeArrowheads="1"/>
              </p:cNvSpPr>
              <p:nvPr/>
            </p:nvSpPr>
            <p:spPr bwMode="auto">
              <a:xfrm>
                <a:off x="645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2" name="Oval 228"/>
              <p:cNvSpPr>
                <a:spLocks noChangeArrowheads="1"/>
              </p:cNvSpPr>
              <p:nvPr/>
            </p:nvSpPr>
            <p:spPr bwMode="auto">
              <a:xfrm>
                <a:off x="645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3" name="Oval 229"/>
              <p:cNvSpPr>
                <a:spLocks noChangeArrowheads="1"/>
              </p:cNvSpPr>
              <p:nvPr/>
            </p:nvSpPr>
            <p:spPr bwMode="auto">
              <a:xfrm>
                <a:off x="6459"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4" name="Oval 230"/>
              <p:cNvSpPr>
                <a:spLocks noChangeArrowheads="1"/>
              </p:cNvSpPr>
              <p:nvPr/>
            </p:nvSpPr>
            <p:spPr bwMode="auto">
              <a:xfrm>
                <a:off x="6459"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5" name="Oval 231"/>
              <p:cNvSpPr>
                <a:spLocks noChangeArrowheads="1"/>
              </p:cNvSpPr>
              <p:nvPr/>
            </p:nvSpPr>
            <p:spPr bwMode="auto">
              <a:xfrm>
                <a:off x="6459"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6" name="Oval 232"/>
              <p:cNvSpPr>
                <a:spLocks noChangeArrowheads="1"/>
              </p:cNvSpPr>
              <p:nvPr/>
            </p:nvSpPr>
            <p:spPr bwMode="auto">
              <a:xfrm>
                <a:off x="6459"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7" name="Oval 233"/>
              <p:cNvSpPr>
                <a:spLocks noChangeArrowheads="1"/>
              </p:cNvSpPr>
              <p:nvPr/>
            </p:nvSpPr>
            <p:spPr bwMode="auto">
              <a:xfrm>
                <a:off x="6459"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8" name="Oval 234"/>
              <p:cNvSpPr>
                <a:spLocks noChangeArrowheads="1"/>
              </p:cNvSpPr>
              <p:nvPr/>
            </p:nvSpPr>
            <p:spPr bwMode="auto">
              <a:xfrm>
                <a:off x="6459"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9" name="Oval 235"/>
              <p:cNvSpPr>
                <a:spLocks noChangeArrowheads="1"/>
              </p:cNvSpPr>
              <p:nvPr/>
            </p:nvSpPr>
            <p:spPr bwMode="auto">
              <a:xfrm>
                <a:off x="6459"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0" name="Oval 236"/>
              <p:cNvSpPr>
                <a:spLocks noChangeArrowheads="1"/>
              </p:cNvSpPr>
              <p:nvPr/>
            </p:nvSpPr>
            <p:spPr bwMode="auto">
              <a:xfrm>
                <a:off x="6459"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1" name="Oval 237"/>
              <p:cNvSpPr>
                <a:spLocks noChangeArrowheads="1"/>
              </p:cNvSpPr>
              <p:nvPr/>
            </p:nvSpPr>
            <p:spPr bwMode="auto">
              <a:xfrm>
                <a:off x="6421" y="97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2" name="Oval 238"/>
              <p:cNvSpPr>
                <a:spLocks noChangeArrowheads="1"/>
              </p:cNvSpPr>
              <p:nvPr/>
            </p:nvSpPr>
            <p:spPr bwMode="auto">
              <a:xfrm>
                <a:off x="6421" y="101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3" name="Oval 239"/>
              <p:cNvSpPr>
                <a:spLocks noChangeArrowheads="1"/>
              </p:cNvSpPr>
              <p:nvPr/>
            </p:nvSpPr>
            <p:spPr bwMode="auto">
              <a:xfrm>
                <a:off x="6421" y="1052"/>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4" name="Oval 240"/>
              <p:cNvSpPr>
                <a:spLocks noChangeArrowheads="1"/>
              </p:cNvSpPr>
              <p:nvPr/>
            </p:nvSpPr>
            <p:spPr bwMode="auto">
              <a:xfrm>
                <a:off x="6421" y="1087"/>
                <a:ext cx="27"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5" name="Oval 241"/>
              <p:cNvSpPr>
                <a:spLocks noChangeArrowheads="1"/>
              </p:cNvSpPr>
              <p:nvPr/>
            </p:nvSpPr>
            <p:spPr bwMode="auto">
              <a:xfrm>
                <a:off x="6421" y="1125"/>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6" name="Oval 242"/>
              <p:cNvSpPr>
                <a:spLocks noChangeArrowheads="1"/>
              </p:cNvSpPr>
              <p:nvPr/>
            </p:nvSpPr>
            <p:spPr bwMode="auto">
              <a:xfrm>
                <a:off x="6421" y="1237"/>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7" name="Oval 243"/>
              <p:cNvSpPr>
                <a:spLocks noChangeArrowheads="1"/>
              </p:cNvSpPr>
              <p:nvPr/>
            </p:nvSpPr>
            <p:spPr bwMode="auto">
              <a:xfrm>
                <a:off x="6421" y="1533"/>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8" name="Oval 244"/>
              <p:cNvSpPr>
                <a:spLocks noChangeArrowheads="1"/>
              </p:cNvSpPr>
              <p:nvPr/>
            </p:nvSpPr>
            <p:spPr bwMode="auto">
              <a:xfrm>
                <a:off x="6421" y="157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9" name="Oval 245"/>
              <p:cNvSpPr>
                <a:spLocks noChangeArrowheads="1"/>
              </p:cNvSpPr>
              <p:nvPr/>
            </p:nvSpPr>
            <p:spPr bwMode="auto">
              <a:xfrm>
                <a:off x="6421" y="1903"/>
                <a:ext cx="27"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0" name="Oval 246"/>
              <p:cNvSpPr>
                <a:spLocks noChangeArrowheads="1"/>
              </p:cNvSpPr>
              <p:nvPr/>
            </p:nvSpPr>
            <p:spPr bwMode="auto">
              <a:xfrm>
                <a:off x="6421" y="194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1" name="Oval 247"/>
              <p:cNvSpPr>
                <a:spLocks noChangeArrowheads="1"/>
              </p:cNvSpPr>
              <p:nvPr/>
            </p:nvSpPr>
            <p:spPr bwMode="auto">
              <a:xfrm>
                <a:off x="6421" y="1979"/>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2" name="Oval 248"/>
              <p:cNvSpPr>
                <a:spLocks noChangeArrowheads="1"/>
              </p:cNvSpPr>
              <p:nvPr/>
            </p:nvSpPr>
            <p:spPr bwMode="auto">
              <a:xfrm>
                <a:off x="6421" y="209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3" name="Oval 249"/>
              <p:cNvSpPr>
                <a:spLocks noChangeArrowheads="1"/>
              </p:cNvSpPr>
              <p:nvPr/>
            </p:nvSpPr>
            <p:spPr bwMode="auto">
              <a:xfrm>
                <a:off x="6421" y="2126"/>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4" name="Oval 250"/>
              <p:cNvSpPr>
                <a:spLocks noChangeArrowheads="1"/>
              </p:cNvSpPr>
              <p:nvPr/>
            </p:nvSpPr>
            <p:spPr bwMode="auto">
              <a:xfrm>
                <a:off x="6421" y="216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5" name="Oval 251"/>
              <p:cNvSpPr>
                <a:spLocks noChangeArrowheads="1"/>
              </p:cNvSpPr>
              <p:nvPr/>
            </p:nvSpPr>
            <p:spPr bwMode="auto">
              <a:xfrm>
                <a:off x="6421" y="2237"/>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6" name="Oval 252"/>
              <p:cNvSpPr>
                <a:spLocks noChangeArrowheads="1"/>
              </p:cNvSpPr>
              <p:nvPr/>
            </p:nvSpPr>
            <p:spPr bwMode="auto">
              <a:xfrm>
                <a:off x="6421" y="2310"/>
                <a:ext cx="27"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7" name="Oval 253"/>
              <p:cNvSpPr>
                <a:spLocks noChangeArrowheads="1"/>
              </p:cNvSpPr>
              <p:nvPr/>
            </p:nvSpPr>
            <p:spPr bwMode="auto">
              <a:xfrm>
                <a:off x="6421" y="234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8" name="Oval 254"/>
              <p:cNvSpPr>
                <a:spLocks noChangeArrowheads="1"/>
              </p:cNvSpPr>
              <p:nvPr/>
            </p:nvSpPr>
            <p:spPr bwMode="auto">
              <a:xfrm>
                <a:off x="6421" y="2386"/>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9" name="Oval 255"/>
              <p:cNvSpPr>
                <a:spLocks noChangeArrowheads="1"/>
              </p:cNvSpPr>
              <p:nvPr/>
            </p:nvSpPr>
            <p:spPr bwMode="auto">
              <a:xfrm>
                <a:off x="6421" y="2422"/>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0" name="Oval 256"/>
              <p:cNvSpPr>
                <a:spLocks noChangeArrowheads="1"/>
              </p:cNvSpPr>
              <p:nvPr/>
            </p:nvSpPr>
            <p:spPr bwMode="auto">
              <a:xfrm>
                <a:off x="6421" y="246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1" name="Oval 257"/>
              <p:cNvSpPr>
                <a:spLocks noChangeArrowheads="1"/>
              </p:cNvSpPr>
              <p:nvPr/>
            </p:nvSpPr>
            <p:spPr bwMode="auto">
              <a:xfrm>
                <a:off x="6421" y="249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2" name="Oval 258"/>
              <p:cNvSpPr>
                <a:spLocks noChangeArrowheads="1"/>
              </p:cNvSpPr>
              <p:nvPr/>
            </p:nvSpPr>
            <p:spPr bwMode="auto">
              <a:xfrm>
                <a:off x="6421" y="2533"/>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3" name="Oval 259"/>
              <p:cNvSpPr>
                <a:spLocks noChangeArrowheads="1"/>
              </p:cNvSpPr>
              <p:nvPr/>
            </p:nvSpPr>
            <p:spPr bwMode="auto">
              <a:xfrm>
                <a:off x="6421" y="257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4" name="Oval 260"/>
              <p:cNvSpPr>
                <a:spLocks noChangeArrowheads="1"/>
              </p:cNvSpPr>
              <p:nvPr/>
            </p:nvSpPr>
            <p:spPr bwMode="auto">
              <a:xfrm>
                <a:off x="6421" y="2607"/>
                <a:ext cx="27"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5" name="Oval 261"/>
              <p:cNvSpPr>
                <a:spLocks noChangeArrowheads="1"/>
              </p:cNvSpPr>
              <p:nvPr/>
            </p:nvSpPr>
            <p:spPr bwMode="auto">
              <a:xfrm>
                <a:off x="638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6" name="Oval 262"/>
              <p:cNvSpPr>
                <a:spLocks noChangeArrowheads="1"/>
              </p:cNvSpPr>
              <p:nvPr/>
            </p:nvSpPr>
            <p:spPr bwMode="auto">
              <a:xfrm>
                <a:off x="638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7" name="Oval 263"/>
              <p:cNvSpPr>
                <a:spLocks noChangeArrowheads="1"/>
              </p:cNvSpPr>
              <p:nvPr/>
            </p:nvSpPr>
            <p:spPr bwMode="auto">
              <a:xfrm>
                <a:off x="638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8" name="Oval 264"/>
              <p:cNvSpPr>
                <a:spLocks noChangeArrowheads="1"/>
              </p:cNvSpPr>
              <p:nvPr/>
            </p:nvSpPr>
            <p:spPr bwMode="auto">
              <a:xfrm>
                <a:off x="638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9" name="Oval 265"/>
              <p:cNvSpPr>
                <a:spLocks noChangeArrowheads="1"/>
              </p:cNvSpPr>
              <p:nvPr/>
            </p:nvSpPr>
            <p:spPr bwMode="auto">
              <a:xfrm>
                <a:off x="638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0" name="Oval 266"/>
              <p:cNvSpPr>
                <a:spLocks noChangeArrowheads="1"/>
              </p:cNvSpPr>
              <p:nvPr/>
            </p:nvSpPr>
            <p:spPr bwMode="auto">
              <a:xfrm>
                <a:off x="638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1" name="Oval 267"/>
              <p:cNvSpPr>
                <a:spLocks noChangeArrowheads="1"/>
              </p:cNvSpPr>
              <p:nvPr/>
            </p:nvSpPr>
            <p:spPr bwMode="auto">
              <a:xfrm>
                <a:off x="638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2" name="Oval 268"/>
              <p:cNvSpPr>
                <a:spLocks noChangeArrowheads="1"/>
              </p:cNvSpPr>
              <p:nvPr/>
            </p:nvSpPr>
            <p:spPr bwMode="auto">
              <a:xfrm>
                <a:off x="638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3" name="Oval 269"/>
              <p:cNvSpPr>
                <a:spLocks noChangeArrowheads="1"/>
              </p:cNvSpPr>
              <p:nvPr/>
            </p:nvSpPr>
            <p:spPr bwMode="auto">
              <a:xfrm>
                <a:off x="638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4" name="Oval 270"/>
              <p:cNvSpPr>
                <a:spLocks noChangeArrowheads="1"/>
              </p:cNvSpPr>
              <p:nvPr/>
            </p:nvSpPr>
            <p:spPr bwMode="auto">
              <a:xfrm>
                <a:off x="638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6" name="Group 472"/>
            <p:cNvGrpSpPr>
              <a:grpSpLocks/>
            </p:cNvGrpSpPr>
            <p:nvPr/>
          </p:nvGrpSpPr>
          <p:grpSpPr bwMode="auto">
            <a:xfrm>
              <a:off x="6126" y="940"/>
              <a:ext cx="284" cy="1731"/>
              <a:chOff x="6126" y="940"/>
              <a:chExt cx="284" cy="1731"/>
            </a:xfrm>
            <a:grpFill/>
          </p:grpSpPr>
          <p:sp>
            <p:nvSpPr>
              <p:cNvPr id="2095" name="Oval 272"/>
              <p:cNvSpPr>
                <a:spLocks noChangeArrowheads="1"/>
              </p:cNvSpPr>
              <p:nvPr/>
            </p:nvSpPr>
            <p:spPr bwMode="auto">
              <a:xfrm>
                <a:off x="638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6" name="Oval 273"/>
              <p:cNvSpPr>
                <a:spLocks noChangeArrowheads="1"/>
              </p:cNvSpPr>
              <p:nvPr/>
            </p:nvSpPr>
            <p:spPr bwMode="auto">
              <a:xfrm>
                <a:off x="638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7" name="Oval 274"/>
              <p:cNvSpPr>
                <a:spLocks noChangeArrowheads="1"/>
              </p:cNvSpPr>
              <p:nvPr/>
            </p:nvSpPr>
            <p:spPr bwMode="auto">
              <a:xfrm>
                <a:off x="638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8" name="Oval 275"/>
              <p:cNvSpPr>
                <a:spLocks noChangeArrowheads="1"/>
              </p:cNvSpPr>
              <p:nvPr/>
            </p:nvSpPr>
            <p:spPr bwMode="auto">
              <a:xfrm>
                <a:off x="638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9" name="Oval 276"/>
              <p:cNvSpPr>
                <a:spLocks noChangeArrowheads="1"/>
              </p:cNvSpPr>
              <p:nvPr/>
            </p:nvSpPr>
            <p:spPr bwMode="auto">
              <a:xfrm>
                <a:off x="638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0" name="Oval 277"/>
              <p:cNvSpPr>
                <a:spLocks noChangeArrowheads="1"/>
              </p:cNvSpPr>
              <p:nvPr/>
            </p:nvSpPr>
            <p:spPr bwMode="auto">
              <a:xfrm>
                <a:off x="638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1" name="Oval 278"/>
              <p:cNvSpPr>
                <a:spLocks noChangeArrowheads="1"/>
              </p:cNvSpPr>
              <p:nvPr/>
            </p:nvSpPr>
            <p:spPr bwMode="auto">
              <a:xfrm>
                <a:off x="6384"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2" name="Oval 279"/>
              <p:cNvSpPr>
                <a:spLocks noChangeArrowheads="1"/>
              </p:cNvSpPr>
              <p:nvPr/>
            </p:nvSpPr>
            <p:spPr bwMode="auto">
              <a:xfrm>
                <a:off x="638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3" name="Oval 280"/>
              <p:cNvSpPr>
                <a:spLocks noChangeArrowheads="1"/>
              </p:cNvSpPr>
              <p:nvPr/>
            </p:nvSpPr>
            <p:spPr bwMode="auto">
              <a:xfrm>
                <a:off x="638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4" name="Oval 281"/>
              <p:cNvSpPr>
                <a:spLocks noChangeArrowheads="1"/>
              </p:cNvSpPr>
              <p:nvPr/>
            </p:nvSpPr>
            <p:spPr bwMode="auto">
              <a:xfrm>
                <a:off x="638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5" name="Oval 282"/>
              <p:cNvSpPr>
                <a:spLocks noChangeArrowheads="1"/>
              </p:cNvSpPr>
              <p:nvPr/>
            </p:nvSpPr>
            <p:spPr bwMode="auto">
              <a:xfrm>
                <a:off x="638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6" name="Oval 283"/>
              <p:cNvSpPr>
                <a:spLocks noChangeArrowheads="1"/>
              </p:cNvSpPr>
              <p:nvPr/>
            </p:nvSpPr>
            <p:spPr bwMode="auto">
              <a:xfrm>
                <a:off x="638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7" name="Oval 284"/>
              <p:cNvSpPr>
                <a:spLocks noChangeArrowheads="1"/>
              </p:cNvSpPr>
              <p:nvPr/>
            </p:nvSpPr>
            <p:spPr bwMode="auto">
              <a:xfrm>
                <a:off x="638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8" name="Oval 285"/>
              <p:cNvSpPr>
                <a:spLocks noChangeArrowheads="1"/>
              </p:cNvSpPr>
              <p:nvPr/>
            </p:nvSpPr>
            <p:spPr bwMode="auto">
              <a:xfrm>
                <a:off x="638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9" name="Oval 286"/>
              <p:cNvSpPr>
                <a:spLocks noChangeArrowheads="1"/>
              </p:cNvSpPr>
              <p:nvPr/>
            </p:nvSpPr>
            <p:spPr bwMode="auto">
              <a:xfrm>
                <a:off x="638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0" name="Oval 287"/>
              <p:cNvSpPr>
                <a:spLocks noChangeArrowheads="1"/>
              </p:cNvSpPr>
              <p:nvPr/>
            </p:nvSpPr>
            <p:spPr bwMode="auto">
              <a:xfrm>
                <a:off x="634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1" name="Oval 288"/>
              <p:cNvSpPr>
                <a:spLocks noChangeArrowheads="1"/>
              </p:cNvSpPr>
              <p:nvPr/>
            </p:nvSpPr>
            <p:spPr bwMode="auto">
              <a:xfrm>
                <a:off x="634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2" name="Oval 289"/>
              <p:cNvSpPr>
                <a:spLocks noChangeArrowheads="1"/>
              </p:cNvSpPr>
              <p:nvPr/>
            </p:nvSpPr>
            <p:spPr bwMode="auto">
              <a:xfrm>
                <a:off x="634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3" name="Oval 290"/>
              <p:cNvSpPr>
                <a:spLocks noChangeArrowheads="1"/>
              </p:cNvSpPr>
              <p:nvPr/>
            </p:nvSpPr>
            <p:spPr bwMode="auto">
              <a:xfrm>
                <a:off x="634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4" name="Oval 291"/>
              <p:cNvSpPr>
                <a:spLocks noChangeArrowheads="1"/>
              </p:cNvSpPr>
              <p:nvPr/>
            </p:nvSpPr>
            <p:spPr bwMode="auto">
              <a:xfrm>
                <a:off x="634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5" name="Oval 292"/>
              <p:cNvSpPr>
                <a:spLocks noChangeArrowheads="1"/>
              </p:cNvSpPr>
              <p:nvPr/>
            </p:nvSpPr>
            <p:spPr bwMode="auto">
              <a:xfrm>
                <a:off x="634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6" name="Oval 293"/>
              <p:cNvSpPr>
                <a:spLocks noChangeArrowheads="1"/>
              </p:cNvSpPr>
              <p:nvPr/>
            </p:nvSpPr>
            <p:spPr bwMode="auto">
              <a:xfrm>
                <a:off x="634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7" name="Oval 294"/>
              <p:cNvSpPr>
                <a:spLocks noChangeArrowheads="1"/>
              </p:cNvSpPr>
              <p:nvPr/>
            </p:nvSpPr>
            <p:spPr bwMode="auto">
              <a:xfrm>
                <a:off x="634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8" name="Oval 295"/>
              <p:cNvSpPr>
                <a:spLocks noChangeArrowheads="1"/>
              </p:cNvSpPr>
              <p:nvPr/>
            </p:nvSpPr>
            <p:spPr bwMode="auto">
              <a:xfrm>
                <a:off x="634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9" name="Oval 296"/>
              <p:cNvSpPr>
                <a:spLocks noChangeArrowheads="1"/>
              </p:cNvSpPr>
              <p:nvPr/>
            </p:nvSpPr>
            <p:spPr bwMode="auto">
              <a:xfrm>
                <a:off x="634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0" name="Oval 297"/>
              <p:cNvSpPr>
                <a:spLocks noChangeArrowheads="1"/>
              </p:cNvSpPr>
              <p:nvPr/>
            </p:nvSpPr>
            <p:spPr bwMode="auto">
              <a:xfrm>
                <a:off x="634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1" name="Oval 298"/>
              <p:cNvSpPr>
                <a:spLocks noChangeArrowheads="1"/>
              </p:cNvSpPr>
              <p:nvPr/>
            </p:nvSpPr>
            <p:spPr bwMode="auto">
              <a:xfrm>
                <a:off x="634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2" name="Oval 299"/>
              <p:cNvSpPr>
                <a:spLocks noChangeArrowheads="1"/>
              </p:cNvSpPr>
              <p:nvPr/>
            </p:nvSpPr>
            <p:spPr bwMode="auto">
              <a:xfrm>
                <a:off x="634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3" name="Oval 300"/>
              <p:cNvSpPr>
                <a:spLocks noChangeArrowheads="1"/>
              </p:cNvSpPr>
              <p:nvPr/>
            </p:nvSpPr>
            <p:spPr bwMode="auto">
              <a:xfrm>
                <a:off x="634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4" name="Oval 301"/>
              <p:cNvSpPr>
                <a:spLocks noChangeArrowheads="1"/>
              </p:cNvSpPr>
              <p:nvPr/>
            </p:nvSpPr>
            <p:spPr bwMode="auto">
              <a:xfrm>
                <a:off x="634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5" name="Oval 302"/>
              <p:cNvSpPr>
                <a:spLocks noChangeArrowheads="1"/>
              </p:cNvSpPr>
              <p:nvPr/>
            </p:nvSpPr>
            <p:spPr bwMode="auto">
              <a:xfrm>
                <a:off x="634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6" name="Oval 303"/>
              <p:cNvSpPr>
                <a:spLocks noChangeArrowheads="1"/>
              </p:cNvSpPr>
              <p:nvPr/>
            </p:nvSpPr>
            <p:spPr bwMode="auto">
              <a:xfrm>
                <a:off x="634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7" name="Oval 304"/>
              <p:cNvSpPr>
                <a:spLocks noChangeArrowheads="1"/>
              </p:cNvSpPr>
              <p:nvPr/>
            </p:nvSpPr>
            <p:spPr bwMode="auto">
              <a:xfrm>
                <a:off x="634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8" name="Oval 305"/>
              <p:cNvSpPr>
                <a:spLocks noChangeArrowheads="1"/>
              </p:cNvSpPr>
              <p:nvPr/>
            </p:nvSpPr>
            <p:spPr bwMode="auto">
              <a:xfrm>
                <a:off x="634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9" name="Oval 306"/>
              <p:cNvSpPr>
                <a:spLocks noChangeArrowheads="1"/>
              </p:cNvSpPr>
              <p:nvPr/>
            </p:nvSpPr>
            <p:spPr bwMode="auto">
              <a:xfrm>
                <a:off x="634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0" name="Oval 307"/>
              <p:cNvSpPr>
                <a:spLocks noChangeArrowheads="1"/>
              </p:cNvSpPr>
              <p:nvPr/>
            </p:nvSpPr>
            <p:spPr bwMode="auto">
              <a:xfrm>
                <a:off x="634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1" name="Oval 308"/>
              <p:cNvSpPr>
                <a:spLocks noChangeArrowheads="1"/>
              </p:cNvSpPr>
              <p:nvPr/>
            </p:nvSpPr>
            <p:spPr bwMode="auto">
              <a:xfrm>
                <a:off x="634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2" name="Oval 309"/>
              <p:cNvSpPr>
                <a:spLocks noChangeArrowheads="1"/>
              </p:cNvSpPr>
              <p:nvPr/>
            </p:nvSpPr>
            <p:spPr bwMode="auto">
              <a:xfrm>
                <a:off x="634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3" name="Oval 310"/>
              <p:cNvSpPr>
                <a:spLocks noChangeArrowheads="1"/>
              </p:cNvSpPr>
              <p:nvPr/>
            </p:nvSpPr>
            <p:spPr bwMode="auto">
              <a:xfrm>
                <a:off x="634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4" name="Oval 311"/>
              <p:cNvSpPr>
                <a:spLocks noChangeArrowheads="1"/>
              </p:cNvSpPr>
              <p:nvPr/>
            </p:nvSpPr>
            <p:spPr bwMode="auto">
              <a:xfrm>
                <a:off x="634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5" name="Oval 312"/>
              <p:cNvSpPr>
                <a:spLocks noChangeArrowheads="1"/>
              </p:cNvSpPr>
              <p:nvPr/>
            </p:nvSpPr>
            <p:spPr bwMode="auto">
              <a:xfrm>
                <a:off x="634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6" name="Oval 313"/>
              <p:cNvSpPr>
                <a:spLocks noChangeArrowheads="1"/>
              </p:cNvSpPr>
              <p:nvPr/>
            </p:nvSpPr>
            <p:spPr bwMode="auto">
              <a:xfrm>
                <a:off x="634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7" name="Oval 314"/>
              <p:cNvSpPr>
                <a:spLocks noChangeArrowheads="1"/>
              </p:cNvSpPr>
              <p:nvPr/>
            </p:nvSpPr>
            <p:spPr bwMode="auto">
              <a:xfrm>
                <a:off x="634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8" name="Oval 315"/>
              <p:cNvSpPr>
                <a:spLocks noChangeArrowheads="1"/>
              </p:cNvSpPr>
              <p:nvPr/>
            </p:nvSpPr>
            <p:spPr bwMode="auto">
              <a:xfrm>
                <a:off x="634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9" name="Oval 316"/>
              <p:cNvSpPr>
                <a:spLocks noChangeArrowheads="1"/>
              </p:cNvSpPr>
              <p:nvPr/>
            </p:nvSpPr>
            <p:spPr bwMode="auto">
              <a:xfrm>
                <a:off x="631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0" name="Oval 317"/>
              <p:cNvSpPr>
                <a:spLocks noChangeArrowheads="1"/>
              </p:cNvSpPr>
              <p:nvPr/>
            </p:nvSpPr>
            <p:spPr bwMode="auto">
              <a:xfrm>
                <a:off x="631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1" name="Oval 318"/>
              <p:cNvSpPr>
                <a:spLocks noChangeArrowheads="1"/>
              </p:cNvSpPr>
              <p:nvPr/>
            </p:nvSpPr>
            <p:spPr bwMode="auto">
              <a:xfrm>
                <a:off x="631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2" name="Oval 319"/>
              <p:cNvSpPr>
                <a:spLocks noChangeArrowheads="1"/>
              </p:cNvSpPr>
              <p:nvPr/>
            </p:nvSpPr>
            <p:spPr bwMode="auto">
              <a:xfrm>
                <a:off x="631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3" name="Oval 320"/>
              <p:cNvSpPr>
                <a:spLocks noChangeArrowheads="1"/>
              </p:cNvSpPr>
              <p:nvPr/>
            </p:nvSpPr>
            <p:spPr bwMode="auto">
              <a:xfrm>
                <a:off x="631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4" name="Oval 321"/>
              <p:cNvSpPr>
                <a:spLocks noChangeArrowheads="1"/>
              </p:cNvSpPr>
              <p:nvPr/>
            </p:nvSpPr>
            <p:spPr bwMode="auto">
              <a:xfrm>
                <a:off x="631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5" name="Oval 322"/>
              <p:cNvSpPr>
                <a:spLocks noChangeArrowheads="1"/>
              </p:cNvSpPr>
              <p:nvPr/>
            </p:nvSpPr>
            <p:spPr bwMode="auto">
              <a:xfrm>
                <a:off x="631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6" name="Oval 323"/>
              <p:cNvSpPr>
                <a:spLocks noChangeArrowheads="1"/>
              </p:cNvSpPr>
              <p:nvPr/>
            </p:nvSpPr>
            <p:spPr bwMode="auto">
              <a:xfrm>
                <a:off x="631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7" name="Oval 324"/>
              <p:cNvSpPr>
                <a:spLocks noChangeArrowheads="1"/>
              </p:cNvSpPr>
              <p:nvPr/>
            </p:nvSpPr>
            <p:spPr bwMode="auto">
              <a:xfrm>
                <a:off x="631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8" name="Oval 325"/>
              <p:cNvSpPr>
                <a:spLocks noChangeArrowheads="1"/>
              </p:cNvSpPr>
              <p:nvPr/>
            </p:nvSpPr>
            <p:spPr bwMode="auto">
              <a:xfrm>
                <a:off x="631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9" name="Oval 326"/>
              <p:cNvSpPr>
                <a:spLocks noChangeArrowheads="1"/>
              </p:cNvSpPr>
              <p:nvPr/>
            </p:nvSpPr>
            <p:spPr bwMode="auto">
              <a:xfrm>
                <a:off x="631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0" name="Oval 327"/>
              <p:cNvSpPr>
                <a:spLocks noChangeArrowheads="1"/>
              </p:cNvSpPr>
              <p:nvPr/>
            </p:nvSpPr>
            <p:spPr bwMode="auto">
              <a:xfrm>
                <a:off x="631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1" name="Oval 328"/>
              <p:cNvSpPr>
                <a:spLocks noChangeArrowheads="1"/>
              </p:cNvSpPr>
              <p:nvPr/>
            </p:nvSpPr>
            <p:spPr bwMode="auto">
              <a:xfrm>
                <a:off x="631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2" name="Oval 329"/>
              <p:cNvSpPr>
                <a:spLocks noChangeArrowheads="1"/>
              </p:cNvSpPr>
              <p:nvPr/>
            </p:nvSpPr>
            <p:spPr bwMode="auto">
              <a:xfrm>
                <a:off x="631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3" name="Oval 330"/>
              <p:cNvSpPr>
                <a:spLocks noChangeArrowheads="1"/>
              </p:cNvSpPr>
              <p:nvPr/>
            </p:nvSpPr>
            <p:spPr bwMode="auto">
              <a:xfrm>
                <a:off x="631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4" name="Oval 331"/>
              <p:cNvSpPr>
                <a:spLocks noChangeArrowheads="1"/>
              </p:cNvSpPr>
              <p:nvPr/>
            </p:nvSpPr>
            <p:spPr bwMode="auto">
              <a:xfrm>
                <a:off x="631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5" name="Oval 332"/>
              <p:cNvSpPr>
                <a:spLocks noChangeArrowheads="1"/>
              </p:cNvSpPr>
              <p:nvPr/>
            </p:nvSpPr>
            <p:spPr bwMode="auto">
              <a:xfrm>
                <a:off x="631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6" name="Oval 333"/>
              <p:cNvSpPr>
                <a:spLocks noChangeArrowheads="1"/>
              </p:cNvSpPr>
              <p:nvPr/>
            </p:nvSpPr>
            <p:spPr bwMode="auto">
              <a:xfrm>
                <a:off x="6310"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7" name="Oval 334"/>
              <p:cNvSpPr>
                <a:spLocks noChangeArrowheads="1"/>
              </p:cNvSpPr>
              <p:nvPr/>
            </p:nvSpPr>
            <p:spPr bwMode="auto">
              <a:xfrm>
                <a:off x="6310"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8" name="Oval 335"/>
              <p:cNvSpPr>
                <a:spLocks noChangeArrowheads="1"/>
              </p:cNvSpPr>
              <p:nvPr/>
            </p:nvSpPr>
            <p:spPr bwMode="auto">
              <a:xfrm>
                <a:off x="631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9" name="Oval 336"/>
              <p:cNvSpPr>
                <a:spLocks noChangeArrowheads="1"/>
              </p:cNvSpPr>
              <p:nvPr/>
            </p:nvSpPr>
            <p:spPr bwMode="auto">
              <a:xfrm>
                <a:off x="631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0" name="Oval 337"/>
              <p:cNvSpPr>
                <a:spLocks noChangeArrowheads="1"/>
              </p:cNvSpPr>
              <p:nvPr/>
            </p:nvSpPr>
            <p:spPr bwMode="auto">
              <a:xfrm>
                <a:off x="631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1" name="Oval 338"/>
              <p:cNvSpPr>
                <a:spLocks noChangeArrowheads="1"/>
              </p:cNvSpPr>
              <p:nvPr/>
            </p:nvSpPr>
            <p:spPr bwMode="auto">
              <a:xfrm>
                <a:off x="6310"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2" name="Oval 339"/>
              <p:cNvSpPr>
                <a:spLocks noChangeArrowheads="1"/>
              </p:cNvSpPr>
              <p:nvPr/>
            </p:nvSpPr>
            <p:spPr bwMode="auto">
              <a:xfrm>
                <a:off x="6310"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3" name="Oval 340"/>
              <p:cNvSpPr>
                <a:spLocks noChangeArrowheads="1"/>
              </p:cNvSpPr>
              <p:nvPr/>
            </p:nvSpPr>
            <p:spPr bwMode="auto">
              <a:xfrm>
                <a:off x="6310"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4" name="Oval 341"/>
              <p:cNvSpPr>
                <a:spLocks noChangeArrowheads="1"/>
              </p:cNvSpPr>
              <p:nvPr/>
            </p:nvSpPr>
            <p:spPr bwMode="auto">
              <a:xfrm>
                <a:off x="6310"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5" name="Oval 342"/>
              <p:cNvSpPr>
                <a:spLocks noChangeArrowheads="1"/>
              </p:cNvSpPr>
              <p:nvPr/>
            </p:nvSpPr>
            <p:spPr bwMode="auto">
              <a:xfrm>
                <a:off x="6310"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6" name="Oval 343"/>
              <p:cNvSpPr>
                <a:spLocks noChangeArrowheads="1"/>
              </p:cNvSpPr>
              <p:nvPr/>
            </p:nvSpPr>
            <p:spPr bwMode="auto">
              <a:xfrm>
                <a:off x="6272"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7" name="Oval 344"/>
              <p:cNvSpPr>
                <a:spLocks noChangeArrowheads="1"/>
              </p:cNvSpPr>
              <p:nvPr/>
            </p:nvSpPr>
            <p:spPr bwMode="auto">
              <a:xfrm>
                <a:off x="6272"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8" name="Oval 345"/>
              <p:cNvSpPr>
                <a:spLocks noChangeArrowheads="1"/>
              </p:cNvSpPr>
              <p:nvPr/>
            </p:nvSpPr>
            <p:spPr bwMode="auto">
              <a:xfrm>
                <a:off x="6272"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9" name="Oval 346"/>
              <p:cNvSpPr>
                <a:spLocks noChangeArrowheads="1"/>
              </p:cNvSpPr>
              <p:nvPr/>
            </p:nvSpPr>
            <p:spPr bwMode="auto">
              <a:xfrm>
                <a:off x="6272"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0" name="Oval 347"/>
              <p:cNvSpPr>
                <a:spLocks noChangeArrowheads="1"/>
              </p:cNvSpPr>
              <p:nvPr/>
            </p:nvSpPr>
            <p:spPr bwMode="auto">
              <a:xfrm>
                <a:off x="6272"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1" name="Oval 348"/>
              <p:cNvSpPr>
                <a:spLocks noChangeArrowheads="1"/>
              </p:cNvSpPr>
              <p:nvPr/>
            </p:nvSpPr>
            <p:spPr bwMode="auto">
              <a:xfrm>
                <a:off x="6272"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2" name="Oval 349"/>
              <p:cNvSpPr>
                <a:spLocks noChangeArrowheads="1"/>
              </p:cNvSpPr>
              <p:nvPr/>
            </p:nvSpPr>
            <p:spPr bwMode="auto">
              <a:xfrm>
                <a:off x="6272"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3" name="Oval 350"/>
              <p:cNvSpPr>
                <a:spLocks noChangeArrowheads="1"/>
              </p:cNvSpPr>
              <p:nvPr/>
            </p:nvSpPr>
            <p:spPr bwMode="auto">
              <a:xfrm>
                <a:off x="6272"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4" name="Oval 351"/>
              <p:cNvSpPr>
                <a:spLocks noChangeArrowheads="1"/>
              </p:cNvSpPr>
              <p:nvPr/>
            </p:nvSpPr>
            <p:spPr bwMode="auto">
              <a:xfrm>
                <a:off x="6272"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5" name="Oval 352"/>
              <p:cNvSpPr>
                <a:spLocks noChangeArrowheads="1"/>
              </p:cNvSpPr>
              <p:nvPr/>
            </p:nvSpPr>
            <p:spPr bwMode="auto">
              <a:xfrm>
                <a:off x="6272"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6" name="Oval 353"/>
              <p:cNvSpPr>
                <a:spLocks noChangeArrowheads="1"/>
              </p:cNvSpPr>
              <p:nvPr/>
            </p:nvSpPr>
            <p:spPr bwMode="auto">
              <a:xfrm>
                <a:off x="6272"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7" name="Oval 354"/>
              <p:cNvSpPr>
                <a:spLocks noChangeArrowheads="1"/>
              </p:cNvSpPr>
              <p:nvPr/>
            </p:nvSpPr>
            <p:spPr bwMode="auto">
              <a:xfrm>
                <a:off x="6272"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8" name="Oval 355"/>
              <p:cNvSpPr>
                <a:spLocks noChangeArrowheads="1"/>
              </p:cNvSpPr>
              <p:nvPr/>
            </p:nvSpPr>
            <p:spPr bwMode="auto">
              <a:xfrm>
                <a:off x="6272"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9" name="Oval 356"/>
              <p:cNvSpPr>
                <a:spLocks noChangeArrowheads="1"/>
              </p:cNvSpPr>
              <p:nvPr/>
            </p:nvSpPr>
            <p:spPr bwMode="auto">
              <a:xfrm>
                <a:off x="6272"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0" name="Oval 357"/>
              <p:cNvSpPr>
                <a:spLocks noChangeArrowheads="1"/>
              </p:cNvSpPr>
              <p:nvPr/>
            </p:nvSpPr>
            <p:spPr bwMode="auto">
              <a:xfrm>
                <a:off x="6272"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1" name="Oval 358"/>
              <p:cNvSpPr>
                <a:spLocks noChangeArrowheads="1"/>
              </p:cNvSpPr>
              <p:nvPr/>
            </p:nvSpPr>
            <p:spPr bwMode="auto">
              <a:xfrm>
                <a:off x="6272"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2" name="Oval 359"/>
              <p:cNvSpPr>
                <a:spLocks noChangeArrowheads="1"/>
              </p:cNvSpPr>
              <p:nvPr/>
            </p:nvSpPr>
            <p:spPr bwMode="auto">
              <a:xfrm>
                <a:off x="6272"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3" name="Oval 360"/>
              <p:cNvSpPr>
                <a:spLocks noChangeArrowheads="1"/>
              </p:cNvSpPr>
              <p:nvPr/>
            </p:nvSpPr>
            <p:spPr bwMode="auto">
              <a:xfrm>
                <a:off x="6272"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4" name="Oval 361"/>
              <p:cNvSpPr>
                <a:spLocks noChangeArrowheads="1"/>
              </p:cNvSpPr>
              <p:nvPr/>
            </p:nvSpPr>
            <p:spPr bwMode="auto">
              <a:xfrm>
                <a:off x="6272"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5" name="Oval 362"/>
              <p:cNvSpPr>
                <a:spLocks noChangeArrowheads="1"/>
              </p:cNvSpPr>
              <p:nvPr/>
            </p:nvSpPr>
            <p:spPr bwMode="auto">
              <a:xfrm>
                <a:off x="6272"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6" name="Oval 363"/>
              <p:cNvSpPr>
                <a:spLocks noChangeArrowheads="1"/>
              </p:cNvSpPr>
              <p:nvPr/>
            </p:nvSpPr>
            <p:spPr bwMode="auto">
              <a:xfrm>
                <a:off x="6272"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7" name="Oval 364"/>
              <p:cNvSpPr>
                <a:spLocks noChangeArrowheads="1"/>
              </p:cNvSpPr>
              <p:nvPr/>
            </p:nvSpPr>
            <p:spPr bwMode="auto">
              <a:xfrm>
                <a:off x="6272"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8" name="Oval 365"/>
              <p:cNvSpPr>
                <a:spLocks noChangeArrowheads="1"/>
              </p:cNvSpPr>
              <p:nvPr/>
            </p:nvSpPr>
            <p:spPr bwMode="auto">
              <a:xfrm>
                <a:off x="6272"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9" name="Oval 366"/>
              <p:cNvSpPr>
                <a:spLocks noChangeArrowheads="1"/>
              </p:cNvSpPr>
              <p:nvPr/>
            </p:nvSpPr>
            <p:spPr bwMode="auto">
              <a:xfrm>
                <a:off x="6272"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0" name="Oval 367"/>
              <p:cNvSpPr>
                <a:spLocks noChangeArrowheads="1"/>
              </p:cNvSpPr>
              <p:nvPr/>
            </p:nvSpPr>
            <p:spPr bwMode="auto">
              <a:xfrm>
                <a:off x="6272"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1" name="Oval 368"/>
              <p:cNvSpPr>
                <a:spLocks noChangeArrowheads="1"/>
              </p:cNvSpPr>
              <p:nvPr/>
            </p:nvSpPr>
            <p:spPr bwMode="auto">
              <a:xfrm>
                <a:off x="6272"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2" name="Oval 369"/>
              <p:cNvSpPr>
                <a:spLocks noChangeArrowheads="1"/>
              </p:cNvSpPr>
              <p:nvPr/>
            </p:nvSpPr>
            <p:spPr bwMode="auto">
              <a:xfrm>
                <a:off x="6272"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3" name="Oval 370"/>
              <p:cNvSpPr>
                <a:spLocks noChangeArrowheads="1"/>
              </p:cNvSpPr>
              <p:nvPr/>
            </p:nvSpPr>
            <p:spPr bwMode="auto">
              <a:xfrm>
                <a:off x="6272"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4" name="Oval 371"/>
              <p:cNvSpPr>
                <a:spLocks noChangeArrowheads="1"/>
              </p:cNvSpPr>
              <p:nvPr/>
            </p:nvSpPr>
            <p:spPr bwMode="auto">
              <a:xfrm>
                <a:off x="6272"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5" name="Oval 372"/>
              <p:cNvSpPr>
                <a:spLocks noChangeArrowheads="1"/>
              </p:cNvSpPr>
              <p:nvPr/>
            </p:nvSpPr>
            <p:spPr bwMode="auto">
              <a:xfrm>
                <a:off x="6272"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6" name="Oval 373"/>
              <p:cNvSpPr>
                <a:spLocks noChangeArrowheads="1"/>
              </p:cNvSpPr>
              <p:nvPr/>
            </p:nvSpPr>
            <p:spPr bwMode="auto">
              <a:xfrm>
                <a:off x="623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7" name="Oval 374"/>
              <p:cNvSpPr>
                <a:spLocks noChangeArrowheads="1"/>
              </p:cNvSpPr>
              <p:nvPr/>
            </p:nvSpPr>
            <p:spPr bwMode="auto">
              <a:xfrm>
                <a:off x="623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8" name="Oval 375"/>
              <p:cNvSpPr>
                <a:spLocks noChangeArrowheads="1"/>
              </p:cNvSpPr>
              <p:nvPr/>
            </p:nvSpPr>
            <p:spPr bwMode="auto">
              <a:xfrm>
                <a:off x="623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9" name="Oval 376"/>
              <p:cNvSpPr>
                <a:spLocks noChangeArrowheads="1"/>
              </p:cNvSpPr>
              <p:nvPr/>
            </p:nvSpPr>
            <p:spPr bwMode="auto">
              <a:xfrm>
                <a:off x="623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0" name="Oval 377"/>
              <p:cNvSpPr>
                <a:spLocks noChangeArrowheads="1"/>
              </p:cNvSpPr>
              <p:nvPr/>
            </p:nvSpPr>
            <p:spPr bwMode="auto">
              <a:xfrm>
                <a:off x="623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1" name="Oval 378"/>
              <p:cNvSpPr>
                <a:spLocks noChangeArrowheads="1"/>
              </p:cNvSpPr>
              <p:nvPr/>
            </p:nvSpPr>
            <p:spPr bwMode="auto">
              <a:xfrm>
                <a:off x="623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2" name="Oval 379"/>
              <p:cNvSpPr>
                <a:spLocks noChangeArrowheads="1"/>
              </p:cNvSpPr>
              <p:nvPr/>
            </p:nvSpPr>
            <p:spPr bwMode="auto">
              <a:xfrm>
                <a:off x="623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3" name="Oval 380"/>
              <p:cNvSpPr>
                <a:spLocks noChangeArrowheads="1"/>
              </p:cNvSpPr>
              <p:nvPr/>
            </p:nvSpPr>
            <p:spPr bwMode="auto">
              <a:xfrm>
                <a:off x="623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4" name="Oval 381"/>
              <p:cNvSpPr>
                <a:spLocks noChangeArrowheads="1"/>
              </p:cNvSpPr>
              <p:nvPr/>
            </p:nvSpPr>
            <p:spPr bwMode="auto">
              <a:xfrm>
                <a:off x="623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5" name="Oval 382"/>
              <p:cNvSpPr>
                <a:spLocks noChangeArrowheads="1"/>
              </p:cNvSpPr>
              <p:nvPr/>
            </p:nvSpPr>
            <p:spPr bwMode="auto">
              <a:xfrm>
                <a:off x="623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6" name="Oval 383"/>
              <p:cNvSpPr>
                <a:spLocks noChangeArrowheads="1"/>
              </p:cNvSpPr>
              <p:nvPr/>
            </p:nvSpPr>
            <p:spPr bwMode="auto">
              <a:xfrm>
                <a:off x="623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7" name="Oval 384"/>
              <p:cNvSpPr>
                <a:spLocks noChangeArrowheads="1"/>
              </p:cNvSpPr>
              <p:nvPr/>
            </p:nvSpPr>
            <p:spPr bwMode="auto">
              <a:xfrm>
                <a:off x="623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8" name="Oval 385"/>
              <p:cNvSpPr>
                <a:spLocks noChangeArrowheads="1"/>
              </p:cNvSpPr>
              <p:nvPr/>
            </p:nvSpPr>
            <p:spPr bwMode="auto">
              <a:xfrm>
                <a:off x="623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9" name="Oval 386"/>
              <p:cNvSpPr>
                <a:spLocks noChangeArrowheads="1"/>
              </p:cNvSpPr>
              <p:nvPr/>
            </p:nvSpPr>
            <p:spPr bwMode="auto">
              <a:xfrm>
                <a:off x="623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0" name="Oval 387"/>
              <p:cNvSpPr>
                <a:spLocks noChangeArrowheads="1"/>
              </p:cNvSpPr>
              <p:nvPr/>
            </p:nvSpPr>
            <p:spPr bwMode="auto">
              <a:xfrm>
                <a:off x="623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1" name="Oval 388"/>
              <p:cNvSpPr>
                <a:spLocks noChangeArrowheads="1"/>
              </p:cNvSpPr>
              <p:nvPr/>
            </p:nvSpPr>
            <p:spPr bwMode="auto">
              <a:xfrm>
                <a:off x="623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2" name="Oval 389"/>
              <p:cNvSpPr>
                <a:spLocks noChangeArrowheads="1"/>
              </p:cNvSpPr>
              <p:nvPr/>
            </p:nvSpPr>
            <p:spPr bwMode="auto">
              <a:xfrm>
                <a:off x="623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3" name="Oval 390"/>
              <p:cNvSpPr>
                <a:spLocks noChangeArrowheads="1"/>
              </p:cNvSpPr>
              <p:nvPr/>
            </p:nvSpPr>
            <p:spPr bwMode="auto">
              <a:xfrm>
                <a:off x="623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4" name="Oval 391"/>
              <p:cNvSpPr>
                <a:spLocks noChangeArrowheads="1"/>
              </p:cNvSpPr>
              <p:nvPr/>
            </p:nvSpPr>
            <p:spPr bwMode="auto">
              <a:xfrm>
                <a:off x="623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5" name="Oval 392"/>
              <p:cNvSpPr>
                <a:spLocks noChangeArrowheads="1"/>
              </p:cNvSpPr>
              <p:nvPr/>
            </p:nvSpPr>
            <p:spPr bwMode="auto">
              <a:xfrm>
                <a:off x="623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6" name="Oval 393"/>
              <p:cNvSpPr>
                <a:spLocks noChangeArrowheads="1"/>
              </p:cNvSpPr>
              <p:nvPr/>
            </p:nvSpPr>
            <p:spPr bwMode="auto">
              <a:xfrm>
                <a:off x="623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7" name="Oval 394"/>
              <p:cNvSpPr>
                <a:spLocks noChangeArrowheads="1"/>
              </p:cNvSpPr>
              <p:nvPr/>
            </p:nvSpPr>
            <p:spPr bwMode="auto">
              <a:xfrm>
                <a:off x="623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8" name="Oval 395"/>
              <p:cNvSpPr>
                <a:spLocks noChangeArrowheads="1"/>
              </p:cNvSpPr>
              <p:nvPr/>
            </p:nvSpPr>
            <p:spPr bwMode="auto">
              <a:xfrm>
                <a:off x="623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9" name="Oval 396"/>
              <p:cNvSpPr>
                <a:spLocks noChangeArrowheads="1"/>
              </p:cNvSpPr>
              <p:nvPr/>
            </p:nvSpPr>
            <p:spPr bwMode="auto">
              <a:xfrm>
                <a:off x="623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0" name="Oval 397"/>
              <p:cNvSpPr>
                <a:spLocks noChangeArrowheads="1"/>
              </p:cNvSpPr>
              <p:nvPr/>
            </p:nvSpPr>
            <p:spPr bwMode="auto">
              <a:xfrm>
                <a:off x="623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1" name="Oval 398"/>
              <p:cNvSpPr>
                <a:spLocks noChangeArrowheads="1"/>
              </p:cNvSpPr>
              <p:nvPr/>
            </p:nvSpPr>
            <p:spPr bwMode="auto">
              <a:xfrm>
                <a:off x="623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2" name="Oval 399"/>
              <p:cNvSpPr>
                <a:spLocks noChangeArrowheads="1"/>
              </p:cNvSpPr>
              <p:nvPr/>
            </p:nvSpPr>
            <p:spPr bwMode="auto">
              <a:xfrm>
                <a:off x="623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3" name="Oval 400"/>
              <p:cNvSpPr>
                <a:spLocks noChangeArrowheads="1"/>
              </p:cNvSpPr>
              <p:nvPr/>
            </p:nvSpPr>
            <p:spPr bwMode="auto">
              <a:xfrm>
                <a:off x="623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4" name="Oval 401"/>
              <p:cNvSpPr>
                <a:spLocks noChangeArrowheads="1"/>
              </p:cNvSpPr>
              <p:nvPr/>
            </p:nvSpPr>
            <p:spPr bwMode="auto">
              <a:xfrm>
                <a:off x="623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5" name="Oval 402"/>
              <p:cNvSpPr>
                <a:spLocks noChangeArrowheads="1"/>
              </p:cNvSpPr>
              <p:nvPr/>
            </p:nvSpPr>
            <p:spPr bwMode="auto">
              <a:xfrm>
                <a:off x="623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6" name="Oval 403"/>
              <p:cNvSpPr>
                <a:spLocks noChangeArrowheads="1"/>
              </p:cNvSpPr>
              <p:nvPr/>
            </p:nvSpPr>
            <p:spPr bwMode="auto">
              <a:xfrm>
                <a:off x="6237"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7" name="Oval 404"/>
              <p:cNvSpPr>
                <a:spLocks noChangeArrowheads="1"/>
              </p:cNvSpPr>
              <p:nvPr/>
            </p:nvSpPr>
            <p:spPr bwMode="auto">
              <a:xfrm>
                <a:off x="619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8" name="Oval 405"/>
              <p:cNvSpPr>
                <a:spLocks noChangeArrowheads="1"/>
              </p:cNvSpPr>
              <p:nvPr/>
            </p:nvSpPr>
            <p:spPr bwMode="auto">
              <a:xfrm>
                <a:off x="619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9" name="Oval 406"/>
              <p:cNvSpPr>
                <a:spLocks noChangeArrowheads="1"/>
              </p:cNvSpPr>
              <p:nvPr/>
            </p:nvSpPr>
            <p:spPr bwMode="auto">
              <a:xfrm>
                <a:off x="619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0" name="Oval 407"/>
              <p:cNvSpPr>
                <a:spLocks noChangeArrowheads="1"/>
              </p:cNvSpPr>
              <p:nvPr/>
            </p:nvSpPr>
            <p:spPr bwMode="auto">
              <a:xfrm>
                <a:off x="619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1" name="Oval 408"/>
              <p:cNvSpPr>
                <a:spLocks noChangeArrowheads="1"/>
              </p:cNvSpPr>
              <p:nvPr/>
            </p:nvSpPr>
            <p:spPr bwMode="auto">
              <a:xfrm>
                <a:off x="619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2" name="Oval 409"/>
              <p:cNvSpPr>
                <a:spLocks noChangeArrowheads="1"/>
              </p:cNvSpPr>
              <p:nvPr/>
            </p:nvSpPr>
            <p:spPr bwMode="auto">
              <a:xfrm>
                <a:off x="619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3" name="Oval 410"/>
              <p:cNvSpPr>
                <a:spLocks noChangeArrowheads="1"/>
              </p:cNvSpPr>
              <p:nvPr/>
            </p:nvSpPr>
            <p:spPr bwMode="auto">
              <a:xfrm>
                <a:off x="619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4" name="Oval 411"/>
              <p:cNvSpPr>
                <a:spLocks noChangeArrowheads="1"/>
              </p:cNvSpPr>
              <p:nvPr/>
            </p:nvSpPr>
            <p:spPr bwMode="auto">
              <a:xfrm>
                <a:off x="619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5" name="Oval 412"/>
              <p:cNvSpPr>
                <a:spLocks noChangeArrowheads="1"/>
              </p:cNvSpPr>
              <p:nvPr/>
            </p:nvSpPr>
            <p:spPr bwMode="auto">
              <a:xfrm>
                <a:off x="619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6" name="Oval 413"/>
              <p:cNvSpPr>
                <a:spLocks noChangeArrowheads="1"/>
              </p:cNvSpPr>
              <p:nvPr/>
            </p:nvSpPr>
            <p:spPr bwMode="auto">
              <a:xfrm>
                <a:off x="619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7" name="Oval 414"/>
              <p:cNvSpPr>
                <a:spLocks noChangeArrowheads="1"/>
              </p:cNvSpPr>
              <p:nvPr/>
            </p:nvSpPr>
            <p:spPr bwMode="auto">
              <a:xfrm>
                <a:off x="619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8" name="Oval 415"/>
              <p:cNvSpPr>
                <a:spLocks noChangeArrowheads="1"/>
              </p:cNvSpPr>
              <p:nvPr/>
            </p:nvSpPr>
            <p:spPr bwMode="auto">
              <a:xfrm>
                <a:off x="619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9" name="Oval 416"/>
              <p:cNvSpPr>
                <a:spLocks noChangeArrowheads="1"/>
              </p:cNvSpPr>
              <p:nvPr/>
            </p:nvSpPr>
            <p:spPr bwMode="auto">
              <a:xfrm>
                <a:off x="619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0" name="Oval 417"/>
              <p:cNvSpPr>
                <a:spLocks noChangeArrowheads="1"/>
              </p:cNvSpPr>
              <p:nvPr/>
            </p:nvSpPr>
            <p:spPr bwMode="auto">
              <a:xfrm>
                <a:off x="619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1" name="Oval 418"/>
              <p:cNvSpPr>
                <a:spLocks noChangeArrowheads="1"/>
              </p:cNvSpPr>
              <p:nvPr/>
            </p:nvSpPr>
            <p:spPr bwMode="auto">
              <a:xfrm>
                <a:off x="619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2" name="Oval 419"/>
              <p:cNvSpPr>
                <a:spLocks noChangeArrowheads="1"/>
              </p:cNvSpPr>
              <p:nvPr/>
            </p:nvSpPr>
            <p:spPr bwMode="auto">
              <a:xfrm>
                <a:off x="619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3" name="Oval 420"/>
              <p:cNvSpPr>
                <a:spLocks noChangeArrowheads="1"/>
              </p:cNvSpPr>
              <p:nvPr/>
            </p:nvSpPr>
            <p:spPr bwMode="auto">
              <a:xfrm>
                <a:off x="619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4" name="Oval 421"/>
              <p:cNvSpPr>
                <a:spLocks noChangeArrowheads="1"/>
              </p:cNvSpPr>
              <p:nvPr/>
            </p:nvSpPr>
            <p:spPr bwMode="auto">
              <a:xfrm>
                <a:off x="619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5" name="Oval 422"/>
              <p:cNvSpPr>
                <a:spLocks noChangeArrowheads="1"/>
              </p:cNvSpPr>
              <p:nvPr/>
            </p:nvSpPr>
            <p:spPr bwMode="auto">
              <a:xfrm>
                <a:off x="619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6" name="Oval 423"/>
              <p:cNvSpPr>
                <a:spLocks noChangeArrowheads="1"/>
              </p:cNvSpPr>
              <p:nvPr/>
            </p:nvSpPr>
            <p:spPr bwMode="auto">
              <a:xfrm>
                <a:off x="619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7" name="Oval 424"/>
              <p:cNvSpPr>
                <a:spLocks noChangeArrowheads="1"/>
              </p:cNvSpPr>
              <p:nvPr/>
            </p:nvSpPr>
            <p:spPr bwMode="auto">
              <a:xfrm>
                <a:off x="619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8" name="Oval 425"/>
              <p:cNvSpPr>
                <a:spLocks noChangeArrowheads="1"/>
              </p:cNvSpPr>
              <p:nvPr/>
            </p:nvSpPr>
            <p:spPr bwMode="auto">
              <a:xfrm>
                <a:off x="619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9" name="Oval 426"/>
              <p:cNvSpPr>
                <a:spLocks noChangeArrowheads="1"/>
              </p:cNvSpPr>
              <p:nvPr/>
            </p:nvSpPr>
            <p:spPr bwMode="auto">
              <a:xfrm>
                <a:off x="619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0" name="Oval 427"/>
              <p:cNvSpPr>
                <a:spLocks noChangeArrowheads="1"/>
              </p:cNvSpPr>
              <p:nvPr/>
            </p:nvSpPr>
            <p:spPr bwMode="auto">
              <a:xfrm>
                <a:off x="619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1" name="Oval 428"/>
              <p:cNvSpPr>
                <a:spLocks noChangeArrowheads="1"/>
              </p:cNvSpPr>
              <p:nvPr/>
            </p:nvSpPr>
            <p:spPr bwMode="auto">
              <a:xfrm>
                <a:off x="6199"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2" name="Oval 429"/>
              <p:cNvSpPr>
                <a:spLocks noChangeArrowheads="1"/>
              </p:cNvSpPr>
              <p:nvPr/>
            </p:nvSpPr>
            <p:spPr bwMode="auto">
              <a:xfrm>
                <a:off x="6161"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3" name="Oval 430"/>
              <p:cNvSpPr>
                <a:spLocks noChangeArrowheads="1"/>
              </p:cNvSpPr>
              <p:nvPr/>
            </p:nvSpPr>
            <p:spPr bwMode="auto">
              <a:xfrm>
                <a:off x="6161"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4" name="Oval 431"/>
              <p:cNvSpPr>
                <a:spLocks noChangeArrowheads="1"/>
              </p:cNvSpPr>
              <p:nvPr/>
            </p:nvSpPr>
            <p:spPr bwMode="auto">
              <a:xfrm>
                <a:off x="6161"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5" name="Oval 432"/>
              <p:cNvSpPr>
                <a:spLocks noChangeArrowheads="1"/>
              </p:cNvSpPr>
              <p:nvPr/>
            </p:nvSpPr>
            <p:spPr bwMode="auto">
              <a:xfrm>
                <a:off x="6161"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6" name="Oval 433"/>
              <p:cNvSpPr>
                <a:spLocks noChangeArrowheads="1"/>
              </p:cNvSpPr>
              <p:nvPr/>
            </p:nvSpPr>
            <p:spPr bwMode="auto">
              <a:xfrm>
                <a:off x="6161"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7" name="Oval 434"/>
              <p:cNvSpPr>
                <a:spLocks noChangeArrowheads="1"/>
              </p:cNvSpPr>
              <p:nvPr/>
            </p:nvSpPr>
            <p:spPr bwMode="auto">
              <a:xfrm>
                <a:off x="6161"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8" name="Oval 435"/>
              <p:cNvSpPr>
                <a:spLocks noChangeArrowheads="1"/>
              </p:cNvSpPr>
              <p:nvPr/>
            </p:nvSpPr>
            <p:spPr bwMode="auto">
              <a:xfrm>
                <a:off x="6161"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9" name="Oval 436"/>
              <p:cNvSpPr>
                <a:spLocks noChangeArrowheads="1"/>
              </p:cNvSpPr>
              <p:nvPr/>
            </p:nvSpPr>
            <p:spPr bwMode="auto">
              <a:xfrm>
                <a:off x="6161"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0" name="Oval 437"/>
              <p:cNvSpPr>
                <a:spLocks noChangeArrowheads="1"/>
              </p:cNvSpPr>
              <p:nvPr/>
            </p:nvSpPr>
            <p:spPr bwMode="auto">
              <a:xfrm>
                <a:off x="6161"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1" name="Oval 438"/>
              <p:cNvSpPr>
                <a:spLocks noChangeArrowheads="1"/>
              </p:cNvSpPr>
              <p:nvPr/>
            </p:nvSpPr>
            <p:spPr bwMode="auto">
              <a:xfrm>
                <a:off x="6161"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2" name="Oval 439"/>
              <p:cNvSpPr>
                <a:spLocks noChangeArrowheads="1"/>
              </p:cNvSpPr>
              <p:nvPr/>
            </p:nvSpPr>
            <p:spPr bwMode="auto">
              <a:xfrm>
                <a:off x="6161"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3" name="Oval 440"/>
              <p:cNvSpPr>
                <a:spLocks noChangeArrowheads="1"/>
              </p:cNvSpPr>
              <p:nvPr/>
            </p:nvSpPr>
            <p:spPr bwMode="auto">
              <a:xfrm>
                <a:off x="6161"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4" name="Oval 441"/>
              <p:cNvSpPr>
                <a:spLocks noChangeArrowheads="1"/>
              </p:cNvSpPr>
              <p:nvPr/>
            </p:nvSpPr>
            <p:spPr bwMode="auto">
              <a:xfrm>
                <a:off x="6161"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5" name="Oval 442"/>
              <p:cNvSpPr>
                <a:spLocks noChangeArrowheads="1"/>
              </p:cNvSpPr>
              <p:nvPr/>
            </p:nvSpPr>
            <p:spPr bwMode="auto">
              <a:xfrm>
                <a:off x="6161"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6" name="Oval 443"/>
              <p:cNvSpPr>
                <a:spLocks noChangeArrowheads="1"/>
              </p:cNvSpPr>
              <p:nvPr/>
            </p:nvSpPr>
            <p:spPr bwMode="auto">
              <a:xfrm>
                <a:off x="6161"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7" name="Oval 444"/>
              <p:cNvSpPr>
                <a:spLocks noChangeArrowheads="1"/>
              </p:cNvSpPr>
              <p:nvPr/>
            </p:nvSpPr>
            <p:spPr bwMode="auto">
              <a:xfrm>
                <a:off x="6161"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8" name="Oval 445"/>
              <p:cNvSpPr>
                <a:spLocks noChangeArrowheads="1"/>
              </p:cNvSpPr>
              <p:nvPr/>
            </p:nvSpPr>
            <p:spPr bwMode="auto">
              <a:xfrm>
                <a:off x="6161"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9" name="Oval 446"/>
              <p:cNvSpPr>
                <a:spLocks noChangeArrowheads="1"/>
              </p:cNvSpPr>
              <p:nvPr/>
            </p:nvSpPr>
            <p:spPr bwMode="auto">
              <a:xfrm>
                <a:off x="6161"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0" name="Oval 447"/>
              <p:cNvSpPr>
                <a:spLocks noChangeArrowheads="1"/>
              </p:cNvSpPr>
              <p:nvPr/>
            </p:nvSpPr>
            <p:spPr bwMode="auto">
              <a:xfrm>
                <a:off x="6161"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1" name="Oval 448"/>
              <p:cNvSpPr>
                <a:spLocks noChangeArrowheads="1"/>
              </p:cNvSpPr>
              <p:nvPr/>
            </p:nvSpPr>
            <p:spPr bwMode="auto">
              <a:xfrm>
                <a:off x="6161"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2" name="Oval 449"/>
              <p:cNvSpPr>
                <a:spLocks noChangeArrowheads="1"/>
              </p:cNvSpPr>
              <p:nvPr/>
            </p:nvSpPr>
            <p:spPr bwMode="auto">
              <a:xfrm>
                <a:off x="6161"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3" name="Oval 450"/>
              <p:cNvSpPr>
                <a:spLocks noChangeArrowheads="1"/>
              </p:cNvSpPr>
              <p:nvPr/>
            </p:nvSpPr>
            <p:spPr bwMode="auto">
              <a:xfrm>
                <a:off x="6161"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4" name="Oval 451"/>
              <p:cNvSpPr>
                <a:spLocks noChangeArrowheads="1"/>
              </p:cNvSpPr>
              <p:nvPr/>
            </p:nvSpPr>
            <p:spPr bwMode="auto">
              <a:xfrm>
                <a:off x="6161"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5" name="Oval 452"/>
              <p:cNvSpPr>
                <a:spLocks noChangeArrowheads="1"/>
              </p:cNvSpPr>
              <p:nvPr/>
            </p:nvSpPr>
            <p:spPr bwMode="auto">
              <a:xfrm>
                <a:off x="6161"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6" name="Oval 453"/>
              <p:cNvSpPr>
                <a:spLocks noChangeArrowheads="1"/>
              </p:cNvSpPr>
              <p:nvPr/>
            </p:nvSpPr>
            <p:spPr bwMode="auto">
              <a:xfrm>
                <a:off x="6161"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7" name="Oval 454"/>
              <p:cNvSpPr>
                <a:spLocks noChangeArrowheads="1"/>
              </p:cNvSpPr>
              <p:nvPr/>
            </p:nvSpPr>
            <p:spPr bwMode="auto">
              <a:xfrm>
                <a:off x="6161"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8" name="Oval 455"/>
              <p:cNvSpPr>
                <a:spLocks noChangeArrowheads="1"/>
              </p:cNvSpPr>
              <p:nvPr/>
            </p:nvSpPr>
            <p:spPr bwMode="auto">
              <a:xfrm>
                <a:off x="612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9" name="Oval 456"/>
              <p:cNvSpPr>
                <a:spLocks noChangeArrowheads="1"/>
              </p:cNvSpPr>
              <p:nvPr/>
            </p:nvSpPr>
            <p:spPr bwMode="auto">
              <a:xfrm>
                <a:off x="612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0" name="Oval 457"/>
              <p:cNvSpPr>
                <a:spLocks noChangeArrowheads="1"/>
              </p:cNvSpPr>
              <p:nvPr/>
            </p:nvSpPr>
            <p:spPr bwMode="auto">
              <a:xfrm>
                <a:off x="612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1" name="Oval 458"/>
              <p:cNvSpPr>
                <a:spLocks noChangeArrowheads="1"/>
              </p:cNvSpPr>
              <p:nvPr/>
            </p:nvSpPr>
            <p:spPr bwMode="auto">
              <a:xfrm>
                <a:off x="612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2" name="Oval 459"/>
              <p:cNvSpPr>
                <a:spLocks noChangeArrowheads="1"/>
              </p:cNvSpPr>
              <p:nvPr/>
            </p:nvSpPr>
            <p:spPr bwMode="auto">
              <a:xfrm>
                <a:off x="612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3" name="Oval 460"/>
              <p:cNvSpPr>
                <a:spLocks noChangeArrowheads="1"/>
              </p:cNvSpPr>
              <p:nvPr/>
            </p:nvSpPr>
            <p:spPr bwMode="auto">
              <a:xfrm>
                <a:off x="612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4" name="Oval 461"/>
              <p:cNvSpPr>
                <a:spLocks noChangeArrowheads="1"/>
              </p:cNvSpPr>
              <p:nvPr/>
            </p:nvSpPr>
            <p:spPr bwMode="auto">
              <a:xfrm>
                <a:off x="612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5" name="Oval 462"/>
              <p:cNvSpPr>
                <a:spLocks noChangeArrowheads="1"/>
              </p:cNvSpPr>
              <p:nvPr/>
            </p:nvSpPr>
            <p:spPr bwMode="auto">
              <a:xfrm>
                <a:off x="612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6" name="Oval 463"/>
              <p:cNvSpPr>
                <a:spLocks noChangeArrowheads="1"/>
              </p:cNvSpPr>
              <p:nvPr/>
            </p:nvSpPr>
            <p:spPr bwMode="auto">
              <a:xfrm>
                <a:off x="612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7" name="Oval 464"/>
              <p:cNvSpPr>
                <a:spLocks noChangeArrowheads="1"/>
              </p:cNvSpPr>
              <p:nvPr/>
            </p:nvSpPr>
            <p:spPr bwMode="auto">
              <a:xfrm>
                <a:off x="612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8" name="Oval 465"/>
              <p:cNvSpPr>
                <a:spLocks noChangeArrowheads="1"/>
              </p:cNvSpPr>
              <p:nvPr/>
            </p:nvSpPr>
            <p:spPr bwMode="auto">
              <a:xfrm>
                <a:off x="612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9" name="Oval 466"/>
              <p:cNvSpPr>
                <a:spLocks noChangeArrowheads="1"/>
              </p:cNvSpPr>
              <p:nvPr/>
            </p:nvSpPr>
            <p:spPr bwMode="auto">
              <a:xfrm>
                <a:off x="612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0" name="Oval 467"/>
              <p:cNvSpPr>
                <a:spLocks noChangeArrowheads="1"/>
              </p:cNvSpPr>
              <p:nvPr/>
            </p:nvSpPr>
            <p:spPr bwMode="auto">
              <a:xfrm>
                <a:off x="612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1" name="Oval 468"/>
              <p:cNvSpPr>
                <a:spLocks noChangeArrowheads="1"/>
              </p:cNvSpPr>
              <p:nvPr/>
            </p:nvSpPr>
            <p:spPr bwMode="auto">
              <a:xfrm>
                <a:off x="612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2" name="Oval 469"/>
              <p:cNvSpPr>
                <a:spLocks noChangeArrowheads="1"/>
              </p:cNvSpPr>
              <p:nvPr/>
            </p:nvSpPr>
            <p:spPr bwMode="auto">
              <a:xfrm>
                <a:off x="612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3" name="Oval 470"/>
              <p:cNvSpPr>
                <a:spLocks noChangeArrowheads="1"/>
              </p:cNvSpPr>
              <p:nvPr/>
            </p:nvSpPr>
            <p:spPr bwMode="auto">
              <a:xfrm>
                <a:off x="612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4" name="Oval 471"/>
              <p:cNvSpPr>
                <a:spLocks noChangeArrowheads="1"/>
              </p:cNvSpPr>
              <p:nvPr/>
            </p:nvSpPr>
            <p:spPr bwMode="auto">
              <a:xfrm>
                <a:off x="612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7" name="Group 673"/>
            <p:cNvGrpSpPr>
              <a:grpSpLocks/>
            </p:cNvGrpSpPr>
            <p:nvPr/>
          </p:nvGrpSpPr>
          <p:grpSpPr bwMode="auto">
            <a:xfrm>
              <a:off x="5830" y="902"/>
              <a:ext cx="322" cy="1288"/>
              <a:chOff x="5830" y="902"/>
              <a:chExt cx="322" cy="1288"/>
            </a:xfrm>
            <a:grpFill/>
          </p:grpSpPr>
          <p:sp>
            <p:nvSpPr>
              <p:cNvPr id="1895" name="Oval 473"/>
              <p:cNvSpPr>
                <a:spLocks noChangeArrowheads="1"/>
              </p:cNvSpPr>
              <p:nvPr/>
            </p:nvSpPr>
            <p:spPr bwMode="auto">
              <a:xfrm>
                <a:off x="612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6" name="Oval 474"/>
              <p:cNvSpPr>
                <a:spLocks noChangeArrowheads="1"/>
              </p:cNvSpPr>
              <p:nvPr/>
            </p:nvSpPr>
            <p:spPr bwMode="auto">
              <a:xfrm>
                <a:off x="612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7" name="Oval 475"/>
              <p:cNvSpPr>
                <a:spLocks noChangeArrowheads="1"/>
              </p:cNvSpPr>
              <p:nvPr/>
            </p:nvSpPr>
            <p:spPr bwMode="auto">
              <a:xfrm>
                <a:off x="612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8" name="Oval 476"/>
              <p:cNvSpPr>
                <a:spLocks noChangeArrowheads="1"/>
              </p:cNvSpPr>
              <p:nvPr/>
            </p:nvSpPr>
            <p:spPr bwMode="auto">
              <a:xfrm>
                <a:off x="612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9" name="Oval 477"/>
              <p:cNvSpPr>
                <a:spLocks noChangeArrowheads="1"/>
              </p:cNvSpPr>
              <p:nvPr/>
            </p:nvSpPr>
            <p:spPr bwMode="auto">
              <a:xfrm>
                <a:off x="612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0" name="Oval 478"/>
              <p:cNvSpPr>
                <a:spLocks noChangeArrowheads="1"/>
              </p:cNvSpPr>
              <p:nvPr/>
            </p:nvSpPr>
            <p:spPr bwMode="auto">
              <a:xfrm>
                <a:off x="612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1" name="Oval 479"/>
              <p:cNvSpPr>
                <a:spLocks noChangeArrowheads="1"/>
              </p:cNvSpPr>
              <p:nvPr/>
            </p:nvSpPr>
            <p:spPr bwMode="auto">
              <a:xfrm>
                <a:off x="612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2" name="Oval 480"/>
              <p:cNvSpPr>
                <a:spLocks noChangeArrowheads="1"/>
              </p:cNvSpPr>
              <p:nvPr/>
            </p:nvSpPr>
            <p:spPr bwMode="auto">
              <a:xfrm>
                <a:off x="612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3" name="Oval 481"/>
              <p:cNvSpPr>
                <a:spLocks noChangeArrowheads="1"/>
              </p:cNvSpPr>
              <p:nvPr/>
            </p:nvSpPr>
            <p:spPr bwMode="auto">
              <a:xfrm>
                <a:off x="612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4" name="Oval 482"/>
              <p:cNvSpPr>
                <a:spLocks noChangeArrowheads="1"/>
              </p:cNvSpPr>
              <p:nvPr/>
            </p:nvSpPr>
            <p:spPr bwMode="auto">
              <a:xfrm>
                <a:off x="612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5" name="Oval 483"/>
              <p:cNvSpPr>
                <a:spLocks noChangeArrowheads="1"/>
              </p:cNvSpPr>
              <p:nvPr/>
            </p:nvSpPr>
            <p:spPr bwMode="auto">
              <a:xfrm>
                <a:off x="612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6" name="Oval 484"/>
              <p:cNvSpPr>
                <a:spLocks noChangeArrowheads="1"/>
              </p:cNvSpPr>
              <p:nvPr/>
            </p:nvSpPr>
            <p:spPr bwMode="auto">
              <a:xfrm>
                <a:off x="612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7" name="Oval 485"/>
              <p:cNvSpPr>
                <a:spLocks noChangeArrowheads="1"/>
              </p:cNvSpPr>
              <p:nvPr/>
            </p:nvSpPr>
            <p:spPr bwMode="auto">
              <a:xfrm>
                <a:off x="612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8" name="Oval 486"/>
              <p:cNvSpPr>
                <a:spLocks noChangeArrowheads="1"/>
              </p:cNvSpPr>
              <p:nvPr/>
            </p:nvSpPr>
            <p:spPr bwMode="auto">
              <a:xfrm>
                <a:off x="612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9" name="Oval 487"/>
              <p:cNvSpPr>
                <a:spLocks noChangeArrowheads="1"/>
              </p:cNvSpPr>
              <p:nvPr/>
            </p:nvSpPr>
            <p:spPr bwMode="auto">
              <a:xfrm>
                <a:off x="612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0" name="Oval 488"/>
              <p:cNvSpPr>
                <a:spLocks noChangeArrowheads="1"/>
              </p:cNvSpPr>
              <p:nvPr/>
            </p:nvSpPr>
            <p:spPr bwMode="auto">
              <a:xfrm>
                <a:off x="608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1" name="Oval 489"/>
              <p:cNvSpPr>
                <a:spLocks noChangeArrowheads="1"/>
              </p:cNvSpPr>
              <p:nvPr/>
            </p:nvSpPr>
            <p:spPr bwMode="auto">
              <a:xfrm>
                <a:off x="608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2" name="Oval 490"/>
              <p:cNvSpPr>
                <a:spLocks noChangeArrowheads="1"/>
              </p:cNvSpPr>
              <p:nvPr/>
            </p:nvSpPr>
            <p:spPr bwMode="auto">
              <a:xfrm>
                <a:off x="608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3" name="Oval 491"/>
              <p:cNvSpPr>
                <a:spLocks noChangeArrowheads="1"/>
              </p:cNvSpPr>
              <p:nvPr/>
            </p:nvSpPr>
            <p:spPr bwMode="auto">
              <a:xfrm>
                <a:off x="608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4" name="Oval 492"/>
              <p:cNvSpPr>
                <a:spLocks noChangeArrowheads="1"/>
              </p:cNvSpPr>
              <p:nvPr/>
            </p:nvSpPr>
            <p:spPr bwMode="auto">
              <a:xfrm>
                <a:off x="608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5" name="Oval 493"/>
              <p:cNvSpPr>
                <a:spLocks noChangeArrowheads="1"/>
              </p:cNvSpPr>
              <p:nvPr/>
            </p:nvSpPr>
            <p:spPr bwMode="auto">
              <a:xfrm>
                <a:off x="608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6" name="Oval 494"/>
              <p:cNvSpPr>
                <a:spLocks noChangeArrowheads="1"/>
              </p:cNvSpPr>
              <p:nvPr/>
            </p:nvSpPr>
            <p:spPr bwMode="auto">
              <a:xfrm>
                <a:off x="608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7" name="Oval 495"/>
              <p:cNvSpPr>
                <a:spLocks noChangeArrowheads="1"/>
              </p:cNvSpPr>
              <p:nvPr/>
            </p:nvSpPr>
            <p:spPr bwMode="auto">
              <a:xfrm>
                <a:off x="608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8" name="Oval 496"/>
              <p:cNvSpPr>
                <a:spLocks noChangeArrowheads="1"/>
              </p:cNvSpPr>
              <p:nvPr/>
            </p:nvSpPr>
            <p:spPr bwMode="auto">
              <a:xfrm>
                <a:off x="608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9" name="Oval 497"/>
              <p:cNvSpPr>
                <a:spLocks noChangeArrowheads="1"/>
              </p:cNvSpPr>
              <p:nvPr/>
            </p:nvSpPr>
            <p:spPr bwMode="auto">
              <a:xfrm>
                <a:off x="608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0" name="Oval 498"/>
              <p:cNvSpPr>
                <a:spLocks noChangeArrowheads="1"/>
              </p:cNvSpPr>
              <p:nvPr/>
            </p:nvSpPr>
            <p:spPr bwMode="auto">
              <a:xfrm>
                <a:off x="608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1" name="Oval 499"/>
              <p:cNvSpPr>
                <a:spLocks noChangeArrowheads="1"/>
              </p:cNvSpPr>
              <p:nvPr/>
            </p:nvSpPr>
            <p:spPr bwMode="auto">
              <a:xfrm>
                <a:off x="608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2" name="Oval 500"/>
              <p:cNvSpPr>
                <a:spLocks noChangeArrowheads="1"/>
              </p:cNvSpPr>
              <p:nvPr/>
            </p:nvSpPr>
            <p:spPr bwMode="auto">
              <a:xfrm>
                <a:off x="608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3" name="Oval 501"/>
              <p:cNvSpPr>
                <a:spLocks noChangeArrowheads="1"/>
              </p:cNvSpPr>
              <p:nvPr/>
            </p:nvSpPr>
            <p:spPr bwMode="auto">
              <a:xfrm>
                <a:off x="608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4" name="Oval 502"/>
              <p:cNvSpPr>
                <a:spLocks noChangeArrowheads="1"/>
              </p:cNvSpPr>
              <p:nvPr/>
            </p:nvSpPr>
            <p:spPr bwMode="auto">
              <a:xfrm>
                <a:off x="608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5" name="Oval 503"/>
              <p:cNvSpPr>
                <a:spLocks noChangeArrowheads="1"/>
              </p:cNvSpPr>
              <p:nvPr/>
            </p:nvSpPr>
            <p:spPr bwMode="auto">
              <a:xfrm>
                <a:off x="608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6" name="Oval 504"/>
              <p:cNvSpPr>
                <a:spLocks noChangeArrowheads="1"/>
              </p:cNvSpPr>
              <p:nvPr/>
            </p:nvSpPr>
            <p:spPr bwMode="auto">
              <a:xfrm>
                <a:off x="608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7" name="Oval 505"/>
              <p:cNvSpPr>
                <a:spLocks noChangeArrowheads="1"/>
              </p:cNvSpPr>
              <p:nvPr/>
            </p:nvSpPr>
            <p:spPr bwMode="auto">
              <a:xfrm>
                <a:off x="608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8" name="Oval 506"/>
              <p:cNvSpPr>
                <a:spLocks noChangeArrowheads="1"/>
              </p:cNvSpPr>
              <p:nvPr/>
            </p:nvSpPr>
            <p:spPr bwMode="auto">
              <a:xfrm>
                <a:off x="608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9" name="Oval 507"/>
              <p:cNvSpPr>
                <a:spLocks noChangeArrowheads="1"/>
              </p:cNvSpPr>
              <p:nvPr/>
            </p:nvSpPr>
            <p:spPr bwMode="auto">
              <a:xfrm>
                <a:off x="608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0" name="Oval 508"/>
              <p:cNvSpPr>
                <a:spLocks noChangeArrowheads="1"/>
              </p:cNvSpPr>
              <p:nvPr/>
            </p:nvSpPr>
            <p:spPr bwMode="auto">
              <a:xfrm>
                <a:off x="608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1" name="Oval 509"/>
              <p:cNvSpPr>
                <a:spLocks noChangeArrowheads="1"/>
              </p:cNvSpPr>
              <p:nvPr/>
            </p:nvSpPr>
            <p:spPr bwMode="auto">
              <a:xfrm>
                <a:off x="608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2" name="Oval 510"/>
              <p:cNvSpPr>
                <a:spLocks noChangeArrowheads="1"/>
              </p:cNvSpPr>
              <p:nvPr/>
            </p:nvSpPr>
            <p:spPr bwMode="auto">
              <a:xfrm>
                <a:off x="608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3" name="Oval 511"/>
              <p:cNvSpPr>
                <a:spLocks noChangeArrowheads="1"/>
              </p:cNvSpPr>
              <p:nvPr/>
            </p:nvSpPr>
            <p:spPr bwMode="auto">
              <a:xfrm>
                <a:off x="608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4" name="Oval 512"/>
              <p:cNvSpPr>
                <a:spLocks noChangeArrowheads="1"/>
              </p:cNvSpPr>
              <p:nvPr/>
            </p:nvSpPr>
            <p:spPr bwMode="auto">
              <a:xfrm>
                <a:off x="608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5" name="Oval 513"/>
              <p:cNvSpPr>
                <a:spLocks noChangeArrowheads="1"/>
              </p:cNvSpPr>
              <p:nvPr/>
            </p:nvSpPr>
            <p:spPr bwMode="auto">
              <a:xfrm>
                <a:off x="608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6" name="Oval 514"/>
              <p:cNvSpPr>
                <a:spLocks noChangeArrowheads="1"/>
              </p:cNvSpPr>
              <p:nvPr/>
            </p:nvSpPr>
            <p:spPr bwMode="auto">
              <a:xfrm>
                <a:off x="608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7" name="Oval 515"/>
              <p:cNvSpPr>
                <a:spLocks noChangeArrowheads="1"/>
              </p:cNvSpPr>
              <p:nvPr/>
            </p:nvSpPr>
            <p:spPr bwMode="auto">
              <a:xfrm>
                <a:off x="608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8" name="Oval 516"/>
              <p:cNvSpPr>
                <a:spLocks noChangeArrowheads="1"/>
              </p:cNvSpPr>
              <p:nvPr/>
            </p:nvSpPr>
            <p:spPr bwMode="auto">
              <a:xfrm>
                <a:off x="608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9" name="Oval 517"/>
              <p:cNvSpPr>
                <a:spLocks noChangeArrowheads="1"/>
              </p:cNvSpPr>
              <p:nvPr/>
            </p:nvSpPr>
            <p:spPr bwMode="auto">
              <a:xfrm>
                <a:off x="608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0" name="Oval 518"/>
              <p:cNvSpPr>
                <a:spLocks noChangeArrowheads="1"/>
              </p:cNvSpPr>
              <p:nvPr/>
            </p:nvSpPr>
            <p:spPr bwMode="auto">
              <a:xfrm>
                <a:off x="608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1" name="Oval 519"/>
              <p:cNvSpPr>
                <a:spLocks noChangeArrowheads="1"/>
              </p:cNvSpPr>
              <p:nvPr/>
            </p:nvSpPr>
            <p:spPr bwMode="auto">
              <a:xfrm>
                <a:off x="605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2" name="Oval 520"/>
              <p:cNvSpPr>
                <a:spLocks noChangeArrowheads="1"/>
              </p:cNvSpPr>
              <p:nvPr/>
            </p:nvSpPr>
            <p:spPr bwMode="auto">
              <a:xfrm>
                <a:off x="605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3" name="Oval 521"/>
              <p:cNvSpPr>
                <a:spLocks noChangeArrowheads="1"/>
              </p:cNvSpPr>
              <p:nvPr/>
            </p:nvSpPr>
            <p:spPr bwMode="auto">
              <a:xfrm>
                <a:off x="605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4" name="Oval 522"/>
              <p:cNvSpPr>
                <a:spLocks noChangeArrowheads="1"/>
              </p:cNvSpPr>
              <p:nvPr/>
            </p:nvSpPr>
            <p:spPr bwMode="auto">
              <a:xfrm>
                <a:off x="605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5" name="Oval 523"/>
              <p:cNvSpPr>
                <a:spLocks noChangeArrowheads="1"/>
              </p:cNvSpPr>
              <p:nvPr/>
            </p:nvSpPr>
            <p:spPr bwMode="auto">
              <a:xfrm>
                <a:off x="605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6" name="Oval 524"/>
              <p:cNvSpPr>
                <a:spLocks noChangeArrowheads="1"/>
              </p:cNvSpPr>
              <p:nvPr/>
            </p:nvSpPr>
            <p:spPr bwMode="auto">
              <a:xfrm>
                <a:off x="605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7" name="Oval 525"/>
              <p:cNvSpPr>
                <a:spLocks noChangeArrowheads="1"/>
              </p:cNvSpPr>
              <p:nvPr/>
            </p:nvSpPr>
            <p:spPr bwMode="auto">
              <a:xfrm>
                <a:off x="605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8" name="Oval 526"/>
              <p:cNvSpPr>
                <a:spLocks noChangeArrowheads="1"/>
              </p:cNvSpPr>
              <p:nvPr/>
            </p:nvSpPr>
            <p:spPr bwMode="auto">
              <a:xfrm>
                <a:off x="605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9" name="Oval 527"/>
              <p:cNvSpPr>
                <a:spLocks noChangeArrowheads="1"/>
              </p:cNvSpPr>
              <p:nvPr/>
            </p:nvSpPr>
            <p:spPr bwMode="auto">
              <a:xfrm>
                <a:off x="605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0" name="Oval 528"/>
              <p:cNvSpPr>
                <a:spLocks noChangeArrowheads="1"/>
              </p:cNvSpPr>
              <p:nvPr/>
            </p:nvSpPr>
            <p:spPr bwMode="auto">
              <a:xfrm>
                <a:off x="605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1" name="Oval 529"/>
              <p:cNvSpPr>
                <a:spLocks noChangeArrowheads="1"/>
              </p:cNvSpPr>
              <p:nvPr/>
            </p:nvSpPr>
            <p:spPr bwMode="auto">
              <a:xfrm>
                <a:off x="605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2" name="Oval 530"/>
              <p:cNvSpPr>
                <a:spLocks noChangeArrowheads="1"/>
              </p:cNvSpPr>
              <p:nvPr/>
            </p:nvSpPr>
            <p:spPr bwMode="auto">
              <a:xfrm>
                <a:off x="605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3" name="Oval 531"/>
              <p:cNvSpPr>
                <a:spLocks noChangeArrowheads="1"/>
              </p:cNvSpPr>
              <p:nvPr/>
            </p:nvSpPr>
            <p:spPr bwMode="auto">
              <a:xfrm>
                <a:off x="605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4" name="Oval 532"/>
              <p:cNvSpPr>
                <a:spLocks noChangeArrowheads="1"/>
              </p:cNvSpPr>
              <p:nvPr/>
            </p:nvSpPr>
            <p:spPr bwMode="auto">
              <a:xfrm>
                <a:off x="605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5" name="Oval 533"/>
              <p:cNvSpPr>
                <a:spLocks noChangeArrowheads="1"/>
              </p:cNvSpPr>
              <p:nvPr/>
            </p:nvSpPr>
            <p:spPr bwMode="auto">
              <a:xfrm>
                <a:off x="605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6" name="Oval 534"/>
              <p:cNvSpPr>
                <a:spLocks noChangeArrowheads="1"/>
              </p:cNvSpPr>
              <p:nvPr/>
            </p:nvSpPr>
            <p:spPr bwMode="auto">
              <a:xfrm>
                <a:off x="605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7" name="Oval 535"/>
              <p:cNvSpPr>
                <a:spLocks noChangeArrowheads="1"/>
              </p:cNvSpPr>
              <p:nvPr/>
            </p:nvSpPr>
            <p:spPr bwMode="auto">
              <a:xfrm>
                <a:off x="605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8" name="Oval 536"/>
              <p:cNvSpPr>
                <a:spLocks noChangeArrowheads="1"/>
              </p:cNvSpPr>
              <p:nvPr/>
            </p:nvSpPr>
            <p:spPr bwMode="auto">
              <a:xfrm>
                <a:off x="605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9" name="Oval 537"/>
              <p:cNvSpPr>
                <a:spLocks noChangeArrowheads="1"/>
              </p:cNvSpPr>
              <p:nvPr/>
            </p:nvSpPr>
            <p:spPr bwMode="auto">
              <a:xfrm>
                <a:off x="605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0" name="Oval 538"/>
              <p:cNvSpPr>
                <a:spLocks noChangeArrowheads="1"/>
              </p:cNvSpPr>
              <p:nvPr/>
            </p:nvSpPr>
            <p:spPr bwMode="auto">
              <a:xfrm>
                <a:off x="605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1" name="Oval 539"/>
              <p:cNvSpPr>
                <a:spLocks noChangeArrowheads="1"/>
              </p:cNvSpPr>
              <p:nvPr/>
            </p:nvSpPr>
            <p:spPr bwMode="auto">
              <a:xfrm>
                <a:off x="605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2" name="Oval 540"/>
              <p:cNvSpPr>
                <a:spLocks noChangeArrowheads="1"/>
              </p:cNvSpPr>
              <p:nvPr/>
            </p:nvSpPr>
            <p:spPr bwMode="auto">
              <a:xfrm>
                <a:off x="605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3" name="Oval 541"/>
              <p:cNvSpPr>
                <a:spLocks noChangeArrowheads="1"/>
              </p:cNvSpPr>
              <p:nvPr/>
            </p:nvSpPr>
            <p:spPr bwMode="auto">
              <a:xfrm>
                <a:off x="605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4" name="Oval 542"/>
              <p:cNvSpPr>
                <a:spLocks noChangeArrowheads="1"/>
              </p:cNvSpPr>
              <p:nvPr/>
            </p:nvSpPr>
            <p:spPr bwMode="auto">
              <a:xfrm>
                <a:off x="605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5" name="Oval 543"/>
              <p:cNvSpPr>
                <a:spLocks noChangeArrowheads="1"/>
              </p:cNvSpPr>
              <p:nvPr/>
            </p:nvSpPr>
            <p:spPr bwMode="auto">
              <a:xfrm>
                <a:off x="605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6" name="Oval 544"/>
              <p:cNvSpPr>
                <a:spLocks noChangeArrowheads="1"/>
              </p:cNvSpPr>
              <p:nvPr/>
            </p:nvSpPr>
            <p:spPr bwMode="auto">
              <a:xfrm>
                <a:off x="6052"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7" name="Oval 545"/>
              <p:cNvSpPr>
                <a:spLocks noChangeArrowheads="1"/>
              </p:cNvSpPr>
              <p:nvPr/>
            </p:nvSpPr>
            <p:spPr bwMode="auto">
              <a:xfrm>
                <a:off x="605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8" name="Oval 546"/>
              <p:cNvSpPr>
                <a:spLocks noChangeArrowheads="1"/>
              </p:cNvSpPr>
              <p:nvPr/>
            </p:nvSpPr>
            <p:spPr bwMode="auto">
              <a:xfrm>
                <a:off x="605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9" name="Oval 547"/>
              <p:cNvSpPr>
                <a:spLocks noChangeArrowheads="1"/>
              </p:cNvSpPr>
              <p:nvPr/>
            </p:nvSpPr>
            <p:spPr bwMode="auto">
              <a:xfrm>
                <a:off x="605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0" name="Oval 548"/>
              <p:cNvSpPr>
                <a:spLocks noChangeArrowheads="1"/>
              </p:cNvSpPr>
              <p:nvPr/>
            </p:nvSpPr>
            <p:spPr bwMode="auto">
              <a:xfrm>
                <a:off x="6052"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1" name="Oval 549"/>
              <p:cNvSpPr>
                <a:spLocks noChangeArrowheads="1"/>
              </p:cNvSpPr>
              <p:nvPr/>
            </p:nvSpPr>
            <p:spPr bwMode="auto">
              <a:xfrm>
                <a:off x="601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2" name="Oval 550"/>
              <p:cNvSpPr>
                <a:spLocks noChangeArrowheads="1"/>
              </p:cNvSpPr>
              <p:nvPr/>
            </p:nvSpPr>
            <p:spPr bwMode="auto">
              <a:xfrm>
                <a:off x="601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3" name="Oval 551"/>
              <p:cNvSpPr>
                <a:spLocks noChangeArrowheads="1"/>
              </p:cNvSpPr>
              <p:nvPr/>
            </p:nvSpPr>
            <p:spPr bwMode="auto">
              <a:xfrm>
                <a:off x="601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4" name="Oval 552"/>
              <p:cNvSpPr>
                <a:spLocks noChangeArrowheads="1"/>
              </p:cNvSpPr>
              <p:nvPr/>
            </p:nvSpPr>
            <p:spPr bwMode="auto">
              <a:xfrm>
                <a:off x="601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5" name="Oval 553"/>
              <p:cNvSpPr>
                <a:spLocks noChangeArrowheads="1"/>
              </p:cNvSpPr>
              <p:nvPr/>
            </p:nvSpPr>
            <p:spPr bwMode="auto">
              <a:xfrm>
                <a:off x="601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6" name="Oval 554"/>
              <p:cNvSpPr>
                <a:spLocks noChangeArrowheads="1"/>
              </p:cNvSpPr>
              <p:nvPr/>
            </p:nvSpPr>
            <p:spPr bwMode="auto">
              <a:xfrm>
                <a:off x="601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7" name="Oval 555"/>
              <p:cNvSpPr>
                <a:spLocks noChangeArrowheads="1"/>
              </p:cNvSpPr>
              <p:nvPr/>
            </p:nvSpPr>
            <p:spPr bwMode="auto">
              <a:xfrm>
                <a:off x="601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8" name="Oval 556"/>
              <p:cNvSpPr>
                <a:spLocks noChangeArrowheads="1"/>
              </p:cNvSpPr>
              <p:nvPr/>
            </p:nvSpPr>
            <p:spPr bwMode="auto">
              <a:xfrm>
                <a:off x="601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9" name="Oval 557"/>
              <p:cNvSpPr>
                <a:spLocks noChangeArrowheads="1"/>
              </p:cNvSpPr>
              <p:nvPr/>
            </p:nvSpPr>
            <p:spPr bwMode="auto">
              <a:xfrm>
                <a:off x="601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0" name="Oval 558"/>
              <p:cNvSpPr>
                <a:spLocks noChangeArrowheads="1"/>
              </p:cNvSpPr>
              <p:nvPr/>
            </p:nvSpPr>
            <p:spPr bwMode="auto">
              <a:xfrm>
                <a:off x="601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1" name="Oval 559"/>
              <p:cNvSpPr>
                <a:spLocks noChangeArrowheads="1"/>
              </p:cNvSpPr>
              <p:nvPr/>
            </p:nvSpPr>
            <p:spPr bwMode="auto">
              <a:xfrm>
                <a:off x="601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2" name="Oval 560"/>
              <p:cNvSpPr>
                <a:spLocks noChangeArrowheads="1"/>
              </p:cNvSpPr>
              <p:nvPr/>
            </p:nvSpPr>
            <p:spPr bwMode="auto">
              <a:xfrm>
                <a:off x="601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3" name="Oval 561"/>
              <p:cNvSpPr>
                <a:spLocks noChangeArrowheads="1"/>
              </p:cNvSpPr>
              <p:nvPr/>
            </p:nvSpPr>
            <p:spPr bwMode="auto">
              <a:xfrm>
                <a:off x="601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4" name="Oval 562"/>
              <p:cNvSpPr>
                <a:spLocks noChangeArrowheads="1"/>
              </p:cNvSpPr>
              <p:nvPr/>
            </p:nvSpPr>
            <p:spPr bwMode="auto">
              <a:xfrm>
                <a:off x="601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5" name="Oval 563"/>
              <p:cNvSpPr>
                <a:spLocks noChangeArrowheads="1"/>
              </p:cNvSpPr>
              <p:nvPr/>
            </p:nvSpPr>
            <p:spPr bwMode="auto">
              <a:xfrm>
                <a:off x="601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6" name="Oval 564"/>
              <p:cNvSpPr>
                <a:spLocks noChangeArrowheads="1"/>
              </p:cNvSpPr>
              <p:nvPr/>
            </p:nvSpPr>
            <p:spPr bwMode="auto">
              <a:xfrm>
                <a:off x="601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7" name="Oval 565"/>
              <p:cNvSpPr>
                <a:spLocks noChangeArrowheads="1"/>
              </p:cNvSpPr>
              <p:nvPr/>
            </p:nvSpPr>
            <p:spPr bwMode="auto">
              <a:xfrm>
                <a:off x="601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8" name="Oval 566"/>
              <p:cNvSpPr>
                <a:spLocks noChangeArrowheads="1"/>
              </p:cNvSpPr>
              <p:nvPr/>
            </p:nvSpPr>
            <p:spPr bwMode="auto">
              <a:xfrm>
                <a:off x="601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9" name="Oval 567"/>
              <p:cNvSpPr>
                <a:spLocks noChangeArrowheads="1"/>
              </p:cNvSpPr>
              <p:nvPr/>
            </p:nvSpPr>
            <p:spPr bwMode="auto">
              <a:xfrm>
                <a:off x="601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0" name="Oval 568"/>
              <p:cNvSpPr>
                <a:spLocks noChangeArrowheads="1"/>
              </p:cNvSpPr>
              <p:nvPr/>
            </p:nvSpPr>
            <p:spPr bwMode="auto">
              <a:xfrm>
                <a:off x="601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1" name="Oval 569"/>
              <p:cNvSpPr>
                <a:spLocks noChangeArrowheads="1"/>
              </p:cNvSpPr>
              <p:nvPr/>
            </p:nvSpPr>
            <p:spPr bwMode="auto">
              <a:xfrm>
                <a:off x="601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2" name="Oval 570"/>
              <p:cNvSpPr>
                <a:spLocks noChangeArrowheads="1"/>
              </p:cNvSpPr>
              <p:nvPr/>
            </p:nvSpPr>
            <p:spPr bwMode="auto">
              <a:xfrm>
                <a:off x="601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3" name="Oval 571"/>
              <p:cNvSpPr>
                <a:spLocks noChangeArrowheads="1"/>
              </p:cNvSpPr>
              <p:nvPr/>
            </p:nvSpPr>
            <p:spPr bwMode="auto">
              <a:xfrm>
                <a:off x="601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4" name="Oval 572"/>
              <p:cNvSpPr>
                <a:spLocks noChangeArrowheads="1"/>
              </p:cNvSpPr>
              <p:nvPr/>
            </p:nvSpPr>
            <p:spPr bwMode="auto">
              <a:xfrm>
                <a:off x="601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5" name="Oval 573"/>
              <p:cNvSpPr>
                <a:spLocks noChangeArrowheads="1"/>
              </p:cNvSpPr>
              <p:nvPr/>
            </p:nvSpPr>
            <p:spPr bwMode="auto">
              <a:xfrm>
                <a:off x="601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6" name="Oval 574"/>
              <p:cNvSpPr>
                <a:spLocks noChangeArrowheads="1"/>
              </p:cNvSpPr>
              <p:nvPr/>
            </p:nvSpPr>
            <p:spPr bwMode="auto">
              <a:xfrm>
                <a:off x="597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7" name="Oval 575"/>
              <p:cNvSpPr>
                <a:spLocks noChangeArrowheads="1"/>
              </p:cNvSpPr>
              <p:nvPr/>
            </p:nvSpPr>
            <p:spPr bwMode="auto">
              <a:xfrm>
                <a:off x="597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8" name="Oval 576"/>
              <p:cNvSpPr>
                <a:spLocks noChangeArrowheads="1"/>
              </p:cNvSpPr>
              <p:nvPr/>
            </p:nvSpPr>
            <p:spPr bwMode="auto">
              <a:xfrm>
                <a:off x="597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9" name="Oval 577"/>
              <p:cNvSpPr>
                <a:spLocks noChangeArrowheads="1"/>
              </p:cNvSpPr>
              <p:nvPr/>
            </p:nvSpPr>
            <p:spPr bwMode="auto">
              <a:xfrm>
                <a:off x="597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0" name="Oval 578"/>
              <p:cNvSpPr>
                <a:spLocks noChangeArrowheads="1"/>
              </p:cNvSpPr>
              <p:nvPr/>
            </p:nvSpPr>
            <p:spPr bwMode="auto">
              <a:xfrm>
                <a:off x="597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1" name="Oval 579"/>
              <p:cNvSpPr>
                <a:spLocks noChangeArrowheads="1"/>
              </p:cNvSpPr>
              <p:nvPr/>
            </p:nvSpPr>
            <p:spPr bwMode="auto">
              <a:xfrm>
                <a:off x="597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2" name="Oval 580"/>
              <p:cNvSpPr>
                <a:spLocks noChangeArrowheads="1"/>
              </p:cNvSpPr>
              <p:nvPr/>
            </p:nvSpPr>
            <p:spPr bwMode="auto">
              <a:xfrm>
                <a:off x="597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3" name="Oval 581"/>
              <p:cNvSpPr>
                <a:spLocks noChangeArrowheads="1"/>
              </p:cNvSpPr>
              <p:nvPr/>
            </p:nvSpPr>
            <p:spPr bwMode="auto">
              <a:xfrm>
                <a:off x="597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4" name="Oval 582"/>
              <p:cNvSpPr>
                <a:spLocks noChangeArrowheads="1"/>
              </p:cNvSpPr>
              <p:nvPr/>
            </p:nvSpPr>
            <p:spPr bwMode="auto">
              <a:xfrm>
                <a:off x="597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5" name="Oval 583"/>
              <p:cNvSpPr>
                <a:spLocks noChangeArrowheads="1"/>
              </p:cNvSpPr>
              <p:nvPr/>
            </p:nvSpPr>
            <p:spPr bwMode="auto">
              <a:xfrm>
                <a:off x="597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6" name="Oval 584"/>
              <p:cNvSpPr>
                <a:spLocks noChangeArrowheads="1"/>
              </p:cNvSpPr>
              <p:nvPr/>
            </p:nvSpPr>
            <p:spPr bwMode="auto">
              <a:xfrm>
                <a:off x="597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7" name="Oval 585"/>
              <p:cNvSpPr>
                <a:spLocks noChangeArrowheads="1"/>
              </p:cNvSpPr>
              <p:nvPr/>
            </p:nvSpPr>
            <p:spPr bwMode="auto">
              <a:xfrm>
                <a:off x="597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8" name="Oval 586"/>
              <p:cNvSpPr>
                <a:spLocks noChangeArrowheads="1"/>
              </p:cNvSpPr>
              <p:nvPr/>
            </p:nvSpPr>
            <p:spPr bwMode="auto">
              <a:xfrm>
                <a:off x="597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9" name="Oval 587"/>
              <p:cNvSpPr>
                <a:spLocks noChangeArrowheads="1"/>
              </p:cNvSpPr>
              <p:nvPr/>
            </p:nvSpPr>
            <p:spPr bwMode="auto">
              <a:xfrm>
                <a:off x="597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0" name="Oval 588"/>
              <p:cNvSpPr>
                <a:spLocks noChangeArrowheads="1"/>
              </p:cNvSpPr>
              <p:nvPr/>
            </p:nvSpPr>
            <p:spPr bwMode="auto">
              <a:xfrm>
                <a:off x="597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1" name="Oval 589"/>
              <p:cNvSpPr>
                <a:spLocks noChangeArrowheads="1"/>
              </p:cNvSpPr>
              <p:nvPr/>
            </p:nvSpPr>
            <p:spPr bwMode="auto">
              <a:xfrm>
                <a:off x="597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2" name="Oval 590"/>
              <p:cNvSpPr>
                <a:spLocks noChangeArrowheads="1"/>
              </p:cNvSpPr>
              <p:nvPr/>
            </p:nvSpPr>
            <p:spPr bwMode="auto">
              <a:xfrm>
                <a:off x="597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3" name="Oval 591"/>
              <p:cNvSpPr>
                <a:spLocks noChangeArrowheads="1"/>
              </p:cNvSpPr>
              <p:nvPr/>
            </p:nvSpPr>
            <p:spPr bwMode="auto">
              <a:xfrm>
                <a:off x="597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4" name="Oval 592"/>
              <p:cNvSpPr>
                <a:spLocks noChangeArrowheads="1"/>
              </p:cNvSpPr>
              <p:nvPr/>
            </p:nvSpPr>
            <p:spPr bwMode="auto">
              <a:xfrm>
                <a:off x="597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5" name="Oval 593"/>
              <p:cNvSpPr>
                <a:spLocks noChangeArrowheads="1"/>
              </p:cNvSpPr>
              <p:nvPr/>
            </p:nvSpPr>
            <p:spPr bwMode="auto">
              <a:xfrm>
                <a:off x="597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6" name="Oval 594"/>
              <p:cNvSpPr>
                <a:spLocks noChangeArrowheads="1"/>
              </p:cNvSpPr>
              <p:nvPr/>
            </p:nvSpPr>
            <p:spPr bwMode="auto">
              <a:xfrm>
                <a:off x="597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7" name="Oval 595"/>
              <p:cNvSpPr>
                <a:spLocks noChangeArrowheads="1"/>
              </p:cNvSpPr>
              <p:nvPr/>
            </p:nvSpPr>
            <p:spPr bwMode="auto">
              <a:xfrm>
                <a:off x="597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8" name="Oval 596"/>
              <p:cNvSpPr>
                <a:spLocks noChangeArrowheads="1"/>
              </p:cNvSpPr>
              <p:nvPr/>
            </p:nvSpPr>
            <p:spPr bwMode="auto">
              <a:xfrm>
                <a:off x="597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9" name="Oval 597"/>
              <p:cNvSpPr>
                <a:spLocks noChangeArrowheads="1"/>
              </p:cNvSpPr>
              <p:nvPr/>
            </p:nvSpPr>
            <p:spPr bwMode="auto">
              <a:xfrm>
                <a:off x="597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0" name="Oval 598"/>
              <p:cNvSpPr>
                <a:spLocks noChangeArrowheads="1"/>
              </p:cNvSpPr>
              <p:nvPr/>
            </p:nvSpPr>
            <p:spPr bwMode="auto">
              <a:xfrm>
                <a:off x="594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1" name="Oval 599"/>
              <p:cNvSpPr>
                <a:spLocks noChangeArrowheads="1"/>
              </p:cNvSpPr>
              <p:nvPr/>
            </p:nvSpPr>
            <p:spPr bwMode="auto">
              <a:xfrm>
                <a:off x="594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2" name="Oval 600"/>
              <p:cNvSpPr>
                <a:spLocks noChangeArrowheads="1"/>
              </p:cNvSpPr>
              <p:nvPr/>
            </p:nvSpPr>
            <p:spPr bwMode="auto">
              <a:xfrm>
                <a:off x="594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3" name="Oval 601"/>
              <p:cNvSpPr>
                <a:spLocks noChangeArrowheads="1"/>
              </p:cNvSpPr>
              <p:nvPr/>
            </p:nvSpPr>
            <p:spPr bwMode="auto">
              <a:xfrm>
                <a:off x="594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4" name="Oval 602"/>
              <p:cNvSpPr>
                <a:spLocks noChangeArrowheads="1"/>
              </p:cNvSpPr>
              <p:nvPr/>
            </p:nvSpPr>
            <p:spPr bwMode="auto">
              <a:xfrm>
                <a:off x="594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5" name="Oval 603"/>
              <p:cNvSpPr>
                <a:spLocks noChangeArrowheads="1"/>
              </p:cNvSpPr>
              <p:nvPr/>
            </p:nvSpPr>
            <p:spPr bwMode="auto">
              <a:xfrm>
                <a:off x="594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6" name="Oval 604"/>
              <p:cNvSpPr>
                <a:spLocks noChangeArrowheads="1"/>
              </p:cNvSpPr>
              <p:nvPr/>
            </p:nvSpPr>
            <p:spPr bwMode="auto">
              <a:xfrm>
                <a:off x="594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7" name="Oval 605"/>
              <p:cNvSpPr>
                <a:spLocks noChangeArrowheads="1"/>
              </p:cNvSpPr>
              <p:nvPr/>
            </p:nvSpPr>
            <p:spPr bwMode="auto">
              <a:xfrm>
                <a:off x="594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8" name="Oval 606"/>
              <p:cNvSpPr>
                <a:spLocks noChangeArrowheads="1"/>
              </p:cNvSpPr>
              <p:nvPr/>
            </p:nvSpPr>
            <p:spPr bwMode="auto">
              <a:xfrm>
                <a:off x="594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9" name="Oval 607"/>
              <p:cNvSpPr>
                <a:spLocks noChangeArrowheads="1"/>
              </p:cNvSpPr>
              <p:nvPr/>
            </p:nvSpPr>
            <p:spPr bwMode="auto">
              <a:xfrm>
                <a:off x="594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0" name="Oval 608"/>
              <p:cNvSpPr>
                <a:spLocks noChangeArrowheads="1"/>
              </p:cNvSpPr>
              <p:nvPr/>
            </p:nvSpPr>
            <p:spPr bwMode="auto">
              <a:xfrm>
                <a:off x="594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1" name="Oval 609"/>
              <p:cNvSpPr>
                <a:spLocks noChangeArrowheads="1"/>
              </p:cNvSpPr>
              <p:nvPr/>
            </p:nvSpPr>
            <p:spPr bwMode="auto">
              <a:xfrm>
                <a:off x="594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2" name="Oval 610"/>
              <p:cNvSpPr>
                <a:spLocks noChangeArrowheads="1"/>
              </p:cNvSpPr>
              <p:nvPr/>
            </p:nvSpPr>
            <p:spPr bwMode="auto">
              <a:xfrm>
                <a:off x="594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3" name="Oval 611"/>
              <p:cNvSpPr>
                <a:spLocks noChangeArrowheads="1"/>
              </p:cNvSpPr>
              <p:nvPr/>
            </p:nvSpPr>
            <p:spPr bwMode="auto">
              <a:xfrm>
                <a:off x="594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4" name="Oval 612"/>
              <p:cNvSpPr>
                <a:spLocks noChangeArrowheads="1"/>
              </p:cNvSpPr>
              <p:nvPr/>
            </p:nvSpPr>
            <p:spPr bwMode="auto">
              <a:xfrm>
                <a:off x="594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5" name="Oval 613"/>
              <p:cNvSpPr>
                <a:spLocks noChangeArrowheads="1"/>
              </p:cNvSpPr>
              <p:nvPr/>
            </p:nvSpPr>
            <p:spPr bwMode="auto">
              <a:xfrm>
                <a:off x="594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6" name="Oval 614"/>
              <p:cNvSpPr>
                <a:spLocks noChangeArrowheads="1"/>
              </p:cNvSpPr>
              <p:nvPr/>
            </p:nvSpPr>
            <p:spPr bwMode="auto">
              <a:xfrm>
                <a:off x="594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7" name="Oval 615"/>
              <p:cNvSpPr>
                <a:spLocks noChangeArrowheads="1"/>
              </p:cNvSpPr>
              <p:nvPr/>
            </p:nvSpPr>
            <p:spPr bwMode="auto">
              <a:xfrm>
                <a:off x="594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8" name="Oval 616"/>
              <p:cNvSpPr>
                <a:spLocks noChangeArrowheads="1"/>
              </p:cNvSpPr>
              <p:nvPr/>
            </p:nvSpPr>
            <p:spPr bwMode="auto">
              <a:xfrm>
                <a:off x="594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9" name="Oval 617"/>
              <p:cNvSpPr>
                <a:spLocks noChangeArrowheads="1"/>
              </p:cNvSpPr>
              <p:nvPr/>
            </p:nvSpPr>
            <p:spPr bwMode="auto">
              <a:xfrm>
                <a:off x="594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0" name="Oval 618"/>
              <p:cNvSpPr>
                <a:spLocks noChangeArrowheads="1"/>
              </p:cNvSpPr>
              <p:nvPr/>
            </p:nvSpPr>
            <p:spPr bwMode="auto">
              <a:xfrm>
                <a:off x="594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1" name="Oval 619"/>
              <p:cNvSpPr>
                <a:spLocks noChangeArrowheads="1"/>
              </p:cNvSpPr>
              <p:nvPr/>
            </p:nvSpPr>
            <p:spPr bwMode="auto">
              <a:xfrm>
                <a:off x="594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2" name="Oval 620"/>
              <p:cNvSpPr>
                <a:spLocks noChangeArrowheads="1"/>
              </p:cNvSpPr>
              <p:nvPr/>
            </p:nvSpPr>
            <p:spPr bwMode="auto">
              <a:xfrm>
                <a:off x="594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3" name="Oval 621"/>
              <p:cNvSpPr>
                <a:spLocks noChangeArrowheads="1"/>
              </p:cNvSpPr>
              <p:nvPr/>
            </p:nvSpPr>
            <p:spPr bwMode="auto">
              <a:xfrm>
                <a:off x="590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4" name="Oval 622"/>
              <p:cNvSpPr>
                <a:spLocks noChangeArrowheads="1"/>
              </p:cNvSpPr>
              <p:nvPr/>
            </p:nvSpPr>
            <p:spPr bwMode="auto">
              <a:xfrm>
                <a:off x="590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5" name="Oval 623"/>
              <p:cNvSpPr>
                <a:spLocks noChangeArrowheads="1"/>
              </p:cNvSpPr>
              <p:nvPr/>
            </p:nvSpPr>
            <p:spPr bwMode="auto">
              <a:xfrm>
                <a:off x="590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6" name="Oval 624"/>
              <p:cNvSpPr>
                <a:spLocks noChangeArrowheads="1"/>
              </p:cNvSpPr>
              <p:nvPr/>
            </p:nvSpPr>
            <p:spPr bwMode="auto">
              <a:xfrm>
                <a:off x="590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7" name="Oval 625"/>
              <p:cNvSpPr>
                <a:spLocks noChangeArrowheads="1"/>
              </p:cNvSpPr>
              <p:nvPr/>
            </p:nvSpPr>
            <p:spPr bwMode="auto">
              <a:xfrm>
                <a:off x="590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8" name="Oval 626"/>
              <p:cNvSpPr>
                <a:spLocks noChangeArrowheads="1"/>
              </p:cNvSpPr>
              <p:nvPr/>
            </p:nvSpPr>
            <p:spPr bwMode="auto">
              <a:xfrm>
                <a:off x="590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9" name="Oval 627"/>
              <p:cNvSpPr>
                <a:spLocks noChangeArrowheads="1"/>
              </p:cNvSpPr>
              <p:nvPr/>
            </p:nvSpPr>
            <p:spPr bwMode="auto">
              <a:xfrm>
                <a:off x="590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0" name="Oval 628"/>
              <p:cNvSpPr>
                <a:spLocks noChangeArrowheads="1"/>
              </p:cNvSpPr>
              <p:nvPr/>
            </p:nvSpPr>
            <p:spPr bwMode="auto">
              <a:xfrm>
                <a:off x="590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1" name="Oval 629"/>
              <p:cNvSpPr>
                <a:spLocks noChangeArrowheads="1"/>
              </p:cNvSpPr>
              <p:nvPr/>
            </p:nvSpPr>
            <p:spPr bwMode="auto">
              <a:xfrm>
                <a:off x="590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2" name="Oval 630"/>
              <p:cNvSpPr>
                <a:spLocks noChangeArrowheads="1"/>
              </p:cNvSpPr>
              <p:nvPr/>
            </p:nvSpPr>
            <p:spPr bwMode="auto">
              <a:xfrm>
                <a:off x="590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3" name="Oval 631"/>
              <p:cNvSpPr>
                <a:spLocks noChangeArrowheads="1"/>
              </p:cNvSpPr>
              <p:nvPr/>
            </p:nvSpPr>
            <p:spPr bwMode="auto">
              <a:xfrm>
                <a:off x="590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4" name="Oval 632"/>
              <p:cNvSpPr>
                <a:spLocks noChangeArrowheads="1"/>
              </p:cNvSpPr>
              <p:nvPr/>
            </p:nvSpPr>
            <p:spPr bwMode="auto">
              <a:xfrm>
                <a:off x="590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5" name="Oval 633"/>
              <p:cNvSpPr>
                <a:spLocks noChangeArrowheads="1"/>
              </p:cNvSpPr>
              <p:nvPr/>
            </p:nvSpPr>
            <p:spPr bwMode="auto">
              <a:xfrm>
                <a:off x="590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6" name="Oval 634"/>
              <p:cNvSpPr>
                <a:spLocks noChangeArrowheads="1"/>
              </p:cNvSpPr>
              <p:nvPr/>
            </p:nvSpPr>
            <p:spPr bwMode="auto">
              <a:xfrm>
                <a:off x="590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7" name="Oval 635"/>
              <p:cNvSpPr>
                <a:spLocks noChangeArrowheads="1"/>
              </p:cNvSpPr>
              <p:nvPr/>
            </p:nvSpPr>
            <p:spPr bwMode="auto">
              <a:xfrm>
                <a:off x="590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8" name="Oval 636"/>
              <p:cNvSpPr>
                <a:spLocks noChangeArrowheads="1"/>
              </p:cNvSpPr>
              <p:nvPr/>
            </p:nvSpPr>
            <p:spPr bwMode="auto">
              <a:xfrm>
                <a:off x="590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9" name="Oval 637"/>
              <p:cNvSpPr>
                <a:spLocks noChangeArrowheads="1"/>
              </p:cNvSpPr>
              <p:nvPr/>
            </p:nvSpPr>
            <p:spPr bwMode="auto">
              <a:xfrm>
                <a:off x="590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0" name="Oval 638"/>
              <p:cNvSpPr>
                <a:spLocks noChangeArrowheads="1"/>
              </p:cNvSpPr>
              <p:nvPr/>
            </p:nvSpPr>
            <p:spPr bwMode="auto">
              <a:xfrm>
                <a:off x="590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1" name="Oval 639"/>
              <p:cNvSpPr>
                <a:spLocks noChangeArrowheads="1"/>
              </p:cNvSpPr>
              <p:nvPr/>
            </p:nvSpPr>
            <p:spPr bwMode="auto">
              <a:xfrm>
                <a:off x="590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2" name="Oval 640"/>
              <p:cNvSpPr>
                <a:spLocks noChangeArrowheads="1"/>
              </p:cNvSpPr>
              <p:nvPr/>
            </p:nvSpPr>
            <p:spPr bwMode="auto">
              <a:xfrm>
                <a:off x="590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3" name="Oval 641"/>
              <p:cNvSpPr>
                <a:spLocks noChangeArrowheads="1"/>
              </p:cNvSpPr>
              <p:nvPr/>
            </p:nvSpPr>
            <p:spPr bwMode="auto">
              <a:xfrm>
                <a:off x="590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4" name="Oval 642"/>
              <p:cNvSpPr>
                <a:spLocks noChangeArrowheads="1"/>
              </p:cNvSpPr>
              <p:nvPr/>
            </p:nvSpPr>
            <p:spPr bwMode="auto">
              <a:xfrm>
                <a:off x="5865"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5" name="Oval 643"/>
              <p:cNvSpPr>
                <a:spLocks noChangeArrowheads="1"/>
              </p:cNvSpPr>
              <p:nvPr/>
            </p:nvSpPr>
            <p:spPr bwMode="auto">
              <a:xfrm>
                <a:off x="5865"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6" name="Oval 644"/>
              <p:cNvSpPr>
                <a:spLocks noChangeArrowheads="1"/>
              </p:cNvSpPr>
              <p:nvPr/>
            </p:nvSpPr>
            <p:spPr bwMode="auto">
              <a:xfrm>
                <a:off x="5865"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7" name="Oval 645"/>
              <p:cNvSpPr>
                <a:spLocks noChangeArrowheads="1"/>
              </p:cNvSpPr>
              <p:nvPr/>
            </p:nvSpPr>
            <p:spPr bwMode="auto">
              <a:xfrm>
                <a:off x="5865"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8" name="Oval 646"/>
              <p:cNvSpPr>
                <a:spLocks noChangeArrowheads="1"/>
              </p:cNvSpPr>
              <p:nvPr/>
            </p:nvSpPr>
            <p:spPr bwMode="auto">
              <a:xfrm>
                <a:off x="5865"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9" name="Oval 647"/>
              <p:cNvSpPr>
                <a:spLocks noChangeArrowheads="1"/>
              </p:cNvSpPr>
              <p:nvPr/>
            </p:nvSpPr>
            <p:spPr bwMode="auto">
              <a:xfrm>
                <a:off x="5865"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0" name="Oval 648"/>
              <p:cNvSpPr>
                <a:spLocks noChangeArrowheads="1"/>
              </p:cNvSpPr>
              <p:nvPr/>
            </p:nvSpPr>
            <p:spPr bwMode="auto">
              <a:xfrm>
                <a:off x="5865"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1" name="Oval 649"/>
              <p:cNvSpPr>
                <a:spLocks noChangeArrowheads="1"/>
              </p:cNvSpPr>
              <p:nvPr/>
            </p:nvSpPr>
            <p:spPr bwMode="auto">
              <a:xfrm>
                <a:off x="5865"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2" name="Oval 650"/>
              <p:cNvSpPr>
                <a:spLocks noChangeArrowheads="1"/>
              </p:cNvSpPr>
              <p:nvPr/>
            </p:nvSpPr>
            <p:spPr bwMode="auto">
              <a:xfrm>
                <a:off x="5865"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3" name="Oval 651"/>
              <p:cNvSpPr>
                <a:spLocks noChangeArrowheads="1"/>
              </p:cNvSpPr>
              <p:nvPr/>
            </p:nvSpPr>
            <p:spPr bwMode="auto">
              <a:xfrm>
                <a:off x="5865"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4" name="Oval 652"/>
              <p:cNvSpPr>
                <a:spLocks noChangeArrowheads="1"/>
              </p:cNvSpPr>
              <p:nvPr/>
            </p:nvSpPr>
            <p:spPr bwMode="auto">
              <a:xfrm>
                <a:off x="5865"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5" name="Oval 653"/>
              <p:cNvSpPr>
                <a:spLocks noChangeArrowheads="1"/>
              </p:cNvSpPr>
              <p:nvPr/>
            </p:nvSpPr>
            <p:spPr bwMode="auto">
              <a:xfrm>
                <a:off x="5865"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6" name="Oval 654"/>
              <p:cNvSpPr>
                <a:spLocks noChangeArrowheads="1"/>
              </p:cNvSpPr>
              <p:nvPr/>
            </p:nvSpPr>
            <p:spPr bwMode="auto">
              <a:xfrm>
                <a:off x="5865"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7" name="Oval 655"/>
              <p:cNvSpPr>
                <a:spLocks noChangeArrowheads="1"/>
              </p:cNvSpPr>
              <p:nvPr/>
            </p:nvSpPr>
            <p:spPr bwMode="auto">
              <a:xfrm>
                <a:off x="5865"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8" name="Oval 656"/>
              <p:cNvSpPr>
                <a:spLocks noChangeArrowheads="1"/>
              </p:cNvSpPr>
              <p:nvPr/>
            </p:nvSpPr>
            <p:spPr bwMode="auto">
              <a:xfrm>
                <a:off x="5865"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9" name="Oval 657"/>
              <p:cNvSpPr>
                <a:spLocks noChangeArrowheads="1"/>
              </p:cNvSpPr>
              <p:nvPr/>
            </p:nvSpPr>
            <p:spPr bwMode="auto">
              <a:xfrm>
                <a:off x="5865"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0" name="Oval 658"/>
              <p:cNvSpPr>
                <a:spLocks noChangeArrowheads="1"/>
              </p:cNvSpPr>
              <p:nvPr/>
            </p:nvSpPr>
            <p:spPr bwMode="auto">
              <a:xfrm>
                <a:off x="5865"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1" name="Oval 659"/>
              <p:cNvSpPr>
                <a:spLocks noChangeArrowheads="1"/>
              </p:cNvSpPr>
              <p:nvPr/>
            </p:nvSpPr>
            <p:spPr bwMode="auto">
              <a:xfrm>
                <a:off x="5865"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2" name="Oval 660"/>
              <p:cNvSpPr>
                <a:spLocks noChangeArrowheads="1"/>
              </p:cNvSpPr>
              <p:nvPr/>
            </p:nvSpPr>
            <p:spPr bwMode="auto">
              <a:xfrm>
                <a:off x="5865"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3" name="Oval 661"/>
              <p:cNvSpPr>
                <a:spLocks noChangeArrowheads="1"/>
              </p:cNvSpPr>
              <p:nvPr/>
            </p:nvSpPr>
            <p:spPr bwMode="auto">
              <a:xfrm>
                <a:off x="5865"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4" name="Oval 662"/>
              <p:cNvSpPr>
                <a:spLocks noChangeArrowheads="1"/>
              </p:cNvSpPr>
              <p:nvPr/>
            </p:nvSpPr>
            <p:spPr bwMode="auto">
              <a:xfrm>
                <a:off x="5865"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5" name="Oval 663"/>
              <p:cNvSpPr>
                <a:spLocks noChangeArrowheads="1"/>
              </p:cNvSpPr>
              <p:nvPr/>
            </p:nvSpPr>
            <p:spPr bwMode="auto">
              <a:xfrm>
                <a:off x="5865"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6" name="Oval 664"/>
              <p:cNvSpPr>
                <a:spLocks noChangeArrowheads="1"/>
              </p:cNvSpPr>
              <p:nvPr/>
            </p:nvSpPr>
            <p:spPr bwMode="auto">
              <a:xfrm>
                <a:off x="583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7" name="Oval 665"/>
              <p:cNvSpPr>
                <a:spLocks noChangeArrowheads="1"/>
              </p:cNvSpPr>
              <p:nvPr/>
            </p:nvSpPr>
            <p:spPr bwMode="auto">
              <a:xfrm>
                <a:off x="583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8" name="Oval 666"/>
              <p:cNvSpPr>
                <a:spLocks noChangeArrowheads="1"/>
              </p:cNvSpPr>
              <p:nvPr/>
            </p:nvSpPr>
            <p:spPr bwMode="auto">
              <a:xfrm>
                <a:off x="583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9" name="Oval 667"/>
              <p:cNvSpPr>
                <a:spLocks noChangeArrowheads="1"/>
              </p:cNvSpPr>
              <p:nvPr/>
            </p:nvSpPr>
            <p:spPr bwMode="auto">
              <a:xfrm>
                <a:off x="583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0" name="Oval 668"/>
              <p:cNvSpPr>
                <a:spLocks noChangeArrowheads="1"/>
              </p:cNvSpPr>
              <p:nvPr/>
            </p:nvSpPr>
            <p:spPr bwMode="auto">
              <a:xfrm>
                <a:off x="583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1" name="Oval 669"/>
              <p:cNvSpPr>
                <a:spLocks noChangeArrowheads="1"/>
              </p:cNvSpPr>
              <p:nvPr/>
            </p:nvSpPr>
            <p:spPr bwMode="auto">
              <a:xfrm>
                <a:off x="583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2" name="Oval 670"/>
              <p:cNvSpPr>
                <a:spLocks noChangeArrowheads="1"/>
              </p:cNvSpPr>
              <p:nvPr/>
            </p:nvSpPr>
            <p:spPr bwMode="auto">
              <a:xfrm>
                <a:off x="583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3" name="Oval 671"/>
              <p:cNvSpPr>
                <a:spLocks noChangeArrowheads="1"/>
              </p:cNvSpPr>
              <p:nvPr/>
            </p:nvSpPr>
            <p:spPr bwMode="auto">
              <a:xfrm>
                <a:off x="583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4" name="Oval 672"/>
              <p:cNvSpPr>
                <a:spLocks noChangeArrowheads="1"/>
              </p:cNvSpPr>
              <p:nvPr/>
            </p:nvSpPr>
            <p:spPr bwMode="auto">
              <a:xfrm>
                <a:off x="583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8" name="Group 874"/>
            <p:cNvGrpSpPr>
              <a:grpSpLocks/>
            </p:cNvGrpSpPr>
            <p:nvPr/>
          </p:nvGrpSpPr>
          <p:grpSpPr bwMode="auto">
            <a:xfrm>
              <a:off x="5534" y="829"/>
              <a:ext cx="322" cy="1176"/>
              <a:chOff x="5534" y="829"/>
              <a:chExt cx="322" cy="1176"/>
            </a:xfrm>
            <a:grpFill/>
          </p:grpSpPr>
          <p:sp>
            <p:nvSpPr>
              <p:cNvPr id="1695" name="Oval 674"/>
              <p:cNvSpPr>
                <a:spLocks noChangeArrowheads="1"/>
              </p:cNvSpPr>
              <p:nvPr/>
            </p:nvSpPr>
            <p:spPr bwMode="auto">
              <a:xfrm>
                <a:off x="583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6" name="Oval 675"/>
              <p:cNvSpPr>
                <a:spLocks noChangeArrowheads="1"/>
              </p:cNvSpPr>
              <p:nvPr/>
            </p:nvSpPr>
            <p:spPr bwMode="auto">
              <a:xfrm>
                <a:off x="583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7" name="Oval 676"/>
              <p:cNvSpPr>
                <a:spLocks noChangeArrowheads="1"/>
              </p:cNvSpPr>
              <p:nvPr/>
            </p:nvSpPr>
            <p:spPr bwMode="auto">
              <a:xfrm>
                <a:off x="583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8" name="Oval 677"/>
              <p:cNvSpPr>
                <a:spLocks noChangeArrowheads="1"/>
              </p:cNvSpPr>
              <p:nvPr/>
            </p:nvSpPr>
            <p:spPr bwMode="auto">
              <a:xfrm>
                <a:off x="583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9" name="Oval 678"/>
              <p:cNvSpPr>
                <a:spLocks noChangeArrowheads="1"/>
              </p:cNvSpPr>
              <p:nvPr/>
            </p:nvSpPr>
            <p:spPr bwMode="auto">
              <a:xfrm>
                <a:off x="583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0" name="Oval 679"/>
              <p:cNvSpPr>
                <a:spLocks noChangeArrowheads="1"/>
              </p:cNvSpPr>
              <p:nvPr/>
            </p:nvSpPr>
            <p:spPr bwMode="auto">
              <a:xfrm>
                <a:off x="583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1" name="Oval 680"/>
              <p:cNvSpPr>
                <a:spLocks noChangeArrowheads="1"/>
              </p:cNvSpPr>
              <p:nvPr/>
            </p:nvSpPr>
            <p:spPr bwMode="auto">
              <a:xfrm>
                <a:off x="583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2" name="Oval 681"/>
              <p:cNvSpPr>
                <a:spLocks noChangeArrowheads="1"/>
              </p:cNvSpPr>
              <p:nvPr/>
            </p:nvSpPr>
            <p:spPr bwMode="auto">
              <a:xfrm>
                <a:off x="583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3" name="Oval 682"/>
              <p:cNvSpPr>
                <a:spLocks noChangeArrowheads="1"/>
              </p:cNvSpPr>
              <p:nvPr/>
            </p:nvSpPr>
            <p:spPr bwMode="auto">
              <a:xfrm>
                <a:off x="583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4" name="Oval 683"/>
              <p:cNvSpPr>
                <a:spLocks noChangeArrowheads="1"/>
              </p:cNvSpPr>
              <p:nvPr/>
            </p:nvSpPr>
            <p:spPr bwMode="auto">
              <a:xfrm>
                <a:off x="583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5" name="Oval 684"/>
              <p:cNvSpPr>
                <a:spLocks noChangeArrowheads="1"/>
              </p:cNvSpPr>
              <p:nvPr/>
            </p:nvSpPr>
            <p:spPr bwMode="auto">
              <a:xfrm>
                <a:off x="583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6" name="Oval 685"/>
              <p:cNvSpPr>
                <a:spLocks noChangeArrowheads="1"/>
              </p:cNvSpPr>
              <p:nvPr/>
            </p:nvSpPr>
            <p:spPr bwMode="auto">
              <a:xfrm>
                <a:off x="583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7" name="Oval 686"/>
              <p:cNvSpPr>
                <a:spLocks noChangeArrowheads="1"/>
              </p:cNvSpPr>
              <p:nvPr/>
            </p:nvSpPr>
            <p:spPr bwMode="auto">
              <a:xfrm>
                <a:off x="583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8" name="Oval 687"/>
              <p:cNvSpPr>
                <a:spLocks noChangeArrowheads="1"/>
              </p:cNvSpPr>
              <p:nvPr/>
            </p:nvSpPr>
            <p:spPr bwMode="auto">
              <a:xfrm>
                <a:off x="583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9" name="Oval 688"/>
              <p:cNvSpPr>
                <a:spLocks noChangeArrowheads="1"/>
              </p:cNvSpPr>
              <p:nvPr/>
            </p:nvSpPr>
            <p:spPr bwMode="auto">
              <a:xfrm>
                <a:off x="579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0" name="Oval 689"/>
              <p:cNvSpPr>
                <a:spLocks noChangeArrowheads="1"/>
              </p:cNvSpPr>
              <p:nvPr/>
            </p:nvSpPr>
            <p:spPr bwMode="auto">
              <a:xfrm>
                <a:off x="579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1" name="Oval 690"/>
              <p:cNvSpPr>
                <a:spLocks noChangeArrowheads="1"/>
              </p:cNvSpPr>
              <p:nvPr/>
            </p:nvSpPr>
            <p:spPr bwMode="auto">
              <a:xfrm>
                <a:off x="579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2" name="Oval 691"/>
              <p:cNvSpPr>
                <a:spLocks noChangeArrowheads="1"/>
              </p:cNvSpPr>
              <p:nvPr/>
            </p:nvSpPr>
            <p:spPr bwMode="auto">
              <a:xfrm>
                <a:off x="579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3" name="Oval 692"/>
              <p:cNvSpPr>
                <a:spLocks noChangeArrowheads="1"/>
              </p:cNvSpPr>
              <p:nvPr/>
            </p:nvSpPr>
            <p:spPr bwMode="auto">
              <a:xfrm>
                <a:off x="579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4" name="Oval 693"/>
              <p:cNvSpPr>
                <a:spLocks noChangeArrowheads="1"/>
              </p:cNvSpPr>
              <p:nvPr/>
            </p:nvSpPr>
            <p:spPr bwMode="auto">
              <a:xfrm>
                <a:off x="579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5" name="Oval 694"/>
              <p:cNvSpPr>
                <a:spLocks noChangeArrowheads="1"/>
              </p:cNvSpPr>
              <p:nvPr/>
            </p:nvSpPr>
            <p:spPr bwMode="auto">
              <a:xfrm>
                <a:off x="579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6" name="Oval 695"/>
              <p:cNvSpPr>
                <a:spLocks noChangeArrowheads="1"/>
              </p:cNvSpPr>
              <p:nvPr/>
            </p:nvSpPr>
            <p:spPr bwMode="auto">
              <a:xfrm>
                <a:off x="579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7" name="Oval 696"/>
              <p:cNvSpPr>
                <a:spLocks noChangeArrowheads="1"/>
              </p:cNvSpPr>
              <p:nvPr/>
            </p:nvSpPr>
            <p:spPr bwMode="auto">
              <a:xfrm>
                <a:off x="579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8" name="Oval 697"/>
              <p:cNvSpPr>
                <a:spLocks noChangeArrowheads="1"/>
              </p:cNvSpPr>
              <p:nvPr/>
            </p:nvSpPr>
            <p:spPr bwMode="auto">
              <a:xfrm>
                <a:off x="579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9" name="Oval 698"/>
              <p:cNvSpPr>
                <a:spLocks noChangeArrowheads="1"/>
              </p:cNvSpPr>
              <p:nvPr/>
            </p:nvSpPr>
            <p:spPr bwMode="auto">
              <a:xfrm>
                <a:off x="579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0" name="Oval 699"/>
              <p:cNvSpPr>
                <a:spLocks noChangeArrowheads="1"/>
              </p:cNvSpPr>
              <p:nvPr/>
            </p:nvSpPr>
            <p:spPr bwMode="auto">
              <a:xfrm>
                <a:off x="579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1" name="Oval 700"/>
              <p:cNvSpPr>
                <a:spLocks noChangeArrowheads="1"/>
              </p:cNvSpPr>
              <p:nvPr/>
            </p:nvSpPr>
            <p:spPr bwMode="auto">
              <a:xfrm>
                <a:off x="579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2" name="Oval 701"/>
              <p:cNvSpPr>
                <a:spLocks noChangeArrowheads="1"/>
              </p:cNvSpPr>
              <p:nvPr/>
            </p:nvSpPr>
            <p:spPr bwMode="auto">
              <a:xfrm>
                <a:off x="579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3" name="Oval 702"/>
              <p:cNvSpPr>
                <a:spLocks noChangeArrowheads="1"/>
              </p:cNvSpPr>
              <p:nvPr/>
            </p:nvSpPr>
            <p:spPr bwMode="auto">
              <a:xfrm>
                <a:off x="579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4" name="Oval 703"/>
              <p:cNvSpPr>
                <a:spLocks noChangeArrowheads="1"/>
              </p:cNvSpPr>
              <p:nvPr/>
            </p:nvSpPr>
            <p:spPr bwMode="auto">
              <a:xfrm>
                <a:off x="579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5" name="Oval 704"/>
              <p:cNvSpPr>
                <a:spLocks noChangeArrowheads="1"/>
              </p:cNvSpPr>
              <p:nvPr/>
            </p:nvSpPr>
            <p:spPr bwMode="auto">
              <a:xfrm>
                <a:off x="579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6" name="Oval 705"/>
              <p:cNvSpPr>
                <a:spLocks noChangeArrowheads="1"/>
              </p:cNvSpPr>
              <p:nvPr/>
            </p:nvSpPr>
            <p:spPr bwMode="auto">
              <a:xfrm>
                <a:off x="579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7" name="Oval 706"/>
              <p:cNvSpPr>
                <a:spLocks noChangeArrowheads="1"/>
              </p:cNvSpPr>
              <p:nvPr/>
            </p:nvSpPr>
            <p:spPr bwMode="auto">
              <a:xfrm>
                <a:off x="579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8" name="Oval 707"/>
              <p:cNvSpPr>
                <a:spLocks noChangeArrowheads="1"/>
              </p:cNvSpPr>
              <p:nvPr/>
            </p:nvSpPr>
            <p:spPr bwMode="auto">
              <a:xfrm>
                <a:off x="579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9" name="Oval 708"/>
              <p:cNvSpPr>
                <a:spLocks noChangeArrowheads="1"/>
              </p:cNvSpPr>
              <p:nvPr/>
            </p:nvSpPr>
            <p:spPr bwMode="auto">
              <a:xfrm>
                <a:off x="579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0" name="Oval 709"/>
              <p:cNvSpPr>
                <a:spLocks noChangeArrowheads="1"/>
              </p:cNvSpPr>
              <p:nvPr/>
            </p:nvSpPr>
            <p:spPr bwMode="auto">
              <a:xfrm>
                <a:off x="579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1" name="Oval 710"/>
              <p:cNvSpPr>
                <a:spLocks noChangeArrowheads="1"/>
              </p:cNvSpPr>
              <p:nvPr/>
            </p:nvSpPr>
            <p:spPr bwMode="auto">
              <a:xfrm>
                <a:off x="579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2" name="Oval 711"/>
              <p:cNvSpPr>
                <a:spLocks noChangeArrowheads="1"/>
              </p:cNvSpPr>
              <p:nvPr/>
            </p:nvSpPr>
            <p:spPr bwMode="auto">
              <a:xfrm>
                <a:off x="579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3" name="Oval 712"/>
              <p:cNvSpPr>
                <a:spLocks noChangeArrowheads="1"/>
              </p:cNvSpPr>
              <p:nvPr/>
            </p:nvSpPr>
            <p:spPr bwMode="auto">
              <a:xfrm>
                <a:off x="579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4" name="Oval 713"/>
              <p:cNvSpPr>
                <a:spLocks noChangeArrowheads="1"/>
              </p:cNvSpPr>
              <p:nvPr/>
            </p:nvSpPr>
            <p:spPr bwMode="auto">
              <a:xfrm>
                <a:off x="579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5" name="Oval 714"/>
              <p:cNvSpPr>
                <a:spLocks noChangeArrowheads="1"/>
              </p:cNvSpPr>
              <p:nvPr/>
            </p:nvSpPr>
            <p:spPr bwMode="auto">
              <a:xfrm>
                <a:off x="5754"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6" name="Oval 715"/>
              <p:cNvSpPr>
                <a:spLocks noChangeArrowheads="1"/>
              </p:cNvSpPr>
              <p:nvPr/>
            </p:nvSpPr>
            <p:spPr bwMode="auto">
              <a:xfrm>
                <a:off x="5754"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7" name="Oval 716"/>
              <p:cNvSpPr>
                <a:spLocks noChangeArrowheads="1"/>
              </p:cNvSpPr>
              <p:nvPr/>
            </p:nvSpPr>
            <p:spPr bwMode="auto">
              <a:xfrm>
                <a:off x="5754"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8" name="Oval 717"/>
              <p:cNvSpPr>
                <a:spLocks noChangeArrowheads="1"/>
              </p:cNvSpPr>
              <p:nvPr/>
            </p:nvSpPr>
            <p:spPr bwMode="auto">
              <a:xfrm>
                <a:off x="5754"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9" name="Oval 718"/>
              <p:cNvSpPr>
                <a:spLocks noChangeArrowheads="1"/>
              </p:cNvSpPr>
              <p:nvPr/>
            </p:nvSpPr>
            <p:spPr bwMode="auto">
              <a:xfrm>
                <a:off x="5754"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0" name="Oval 719"/>
              <p:cNvSpPr>
                <a:spLocks noChangeArrowheads="1"/>
              </p:cNvSpPr>
              <p:nvPr/>
            </p:nvSpPr>
            <p:spPr bwMode="auto">
              <a:xfrm>
                <a:off x="5754"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1" name="Oval 720"/>
              <p:cNvSpPr>
                <a:spLocks noChangeArrowheads="1"/>
              </p:cNvSpPr>
              <p:nvPr/>
            </p:nvSpPr>
            <p:spPr bwMode="auto">
              <a:xfrm>
                <a:off x="5754"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2" name="Oval 721"/>
              <p:cNvSpPr>
                <a:spLocks noChangeArrowheads="1"/>
              </p:cNvSpPr>
              <p:nvPr/>
            </p:nvSpPr>
            <p:spPr bwMode="auto">
              <a:xfrm>
                <a:off x="5754"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3" name="Oval 722"/>
              <p:cNvSpPr>
                <a:spLocks noChangeArrowheads="1"/>
              </p:cNvSpPr>
              <p:nvPr/>
            </p:nvSpPr>
            <p:spPr bwMode="auto">
              <a:xfrm>
                <a:off x="5754"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4" name="Oval 723"/>
              <p:cNvSpPr>
                <a:spLocks noChangeArrowheads="1"/>
              </p:cNvSpPr>
              <p:nvPr/>
            </p:nvSpPr>
            <p:spPr bwMode="auto">
              <a:xfrm>
                <a:off x="5754"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5" name="Oval 724"/>
              <p:cNvSpPr>
                <a:spLocks noChangeArrowheads="1"/>
              </p:cNvSpPr>
              <p:nvPr/>
            </p:nvSpPr>
            <p:spPr bwMode="auto">
              <a:xfrm>
                <a:off x="5754"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6" name="Oval 725"/>
              <p:cNvSpPr>
                <a:spLocks noChangeArrowheads="1"/>
              </p:cNvSpPr>
              <p:nvPr/>
            </p:nvSpPr>
            <p:spPr bwMode="auto">
              <a:xfrm>
                <a:off x="5754"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7" name="Oval 726"/>
              <p:cNvSpPr>
                <a:spLocks noChangeArrowheads="1"/>
              </p:cNvSpPr>
              <p:nvPr/>
            </p:nvSpPr>
            <p:spPr bwMode="auto">
              <a:xfrm>
                <a:off x="5754"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8" name="Oval 727"/>
              <p:cNvSpPr>
                <a:spLocks noChangeArrowheads="1"/>
              </p:cNvSpPr>
              <p:nvPr/>
            </p:nvSpPr>
            <p:spPr bwMode="auto">
              <a:xfrm>
                <a:off x="5754"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9" name="Oval 728"/>
              <p:cNvSpPr>
                <a:spLocks noChangeArrowheads="1"/>
              </p:cNvSpPr>
              <p:nvPr/>
            </p:nvSpPr>
            <p:spPr bwMode="auto">
              <a:xfrm>
                <a:off x="5754"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0" name="Oval 729"/>
              <p:cNvSpPr>
                <a:spLocks noChangeArrowheads="1"/>
              </p:cNvSpPr>
              <p:nvPr/>
            </p:nvSpPr>
            <p:spPr bwMode="auto">
              <a:xfrm>
                <a:off x="5754"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1" name="Oval 730"/>
              <p:cNvSpPr>
                <a:spLocks noChangeArrowheads="1"/>
              </p:cNvSpPr>
              <p:nvPr/>
            </p:nvSpPr>
            <p:spPr bwMode="auto">
              <a:xfrm>
                <a:off x="5754"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2" name="Oval 731"/>
              <p:cNvSpPr>
                <a:spLocks noChangeArrowheads="1"/>
              </p:cNvSpPr>
              <p:nvPr/>
            </p:nvSpPr>
            <p:spPr bwMode="auto">
              <a:xfrm>
                <a:off x="5754"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3" name="Oval 732"/>
              <p:cNvSpPr>
                <a:spLocks noChangeArrowheads="1"/>
              </p:cNvSpPr>
              <p:nvPr/>
            </p:nvSpPr>
            <p:spPr bwMode="auto">
              <a:xfrm>
                <a:off x="5754"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4" name="Oval 733"/>
              <p:cNvSpPr>
                <a:spLocks noChangeArrowheads="1"/>
              </p:cNvSpPr>
              <p:nvPr/>
            </p:nvSpPr>
            <p:spPr bwMode="auto">
              <a:xfrm>
                <a:off x="5754"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5" name="Oval 734"/>
              <p:cNvSpPr>
                <a:spLocks noChangeArrowheads="1"/>
              </p:cNvSpPr>
              <p:nvPr/>
            </p:nvSpPr>
            <p:spPr bwMode="auto">
              <a:xfrm>
                <a:off x="5754"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6" name="Oval 735"/>
              <p:cNvSpPr>
                <a:spLocks noChangeArrowheads="1"/>
              </p:cNvSpPr>
              <p:nvPr/>
            </p:nvSpPr>
            <p:spPr bwMode="auto">
              <a:xfrm>
                <a:off x="5754"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7" name="Oval 736"/>
              <p:cNvSpPr>
                <a:spLocks noChangeArrowheads="1"/>
              </p:cNvSpPr>
              <p:nvPr/>
            </p:nvSpPr>
            <p:spPr bwMode="auto">
              <a:xfrm>
                <a:off x="5754"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8" name="Oval 737"/>
              <p:cNvSpPr>
                <a:spLocks noChangeArrowheads="1"/>
              </p:cNvSpPr>
              <p:nvPr/>
            </p:nvSpPr>
            <p:spPr bwMode="auto">
              <a:xfrm>
                <a:off x="5754"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9" name="Oval 738"/>
              <p:cNvSpPr>
                <a:spLocks noChangeArrowheads="1"/>
              </p:cNvSpPr>
              <p:nvPr/>
            </p:nvSpPr>
            <p:spPr bwMode="auto">
              <a:xfrm>
                <a:off x="5754"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0" name="Oval 739"/>
              <p:cNvSpPr>
                <a:spLocks noChangeArrowheads="1"/>
              </p:cNvSpPr>
              <p:nvPr/>
            </p:nvSpPr>
            <p:spPr bwMode="auto">
              <a:xfrm>
                <a:off x="5754"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1" name="Oval 740"/>
              <p:cNvSpPr>
                <a:spLocks noChangeArrowheads="1"/>
              </p:cNvSpPr>
              <p:nvPr/>
            </p:nvSpPr>
            <p:spPr bwMode="auto">
              <a:xfrm>
                <a:off x="5754"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2" name="Oval 741"/>
              <p:cNvSpPr>
                <a:spLocks noChangeArrowheads="1"/>
              </p:cNvSpPr>
              <p:nvPr/>
            </p:nvSpPr>
            <p:spPr bwMode="auto">
              <a:xfrm>
                <a:off x="5754"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3" name="Oval 742"/>
              <p:cNvSpPr>
                <a:spLocks noChangeArrowheads="1"/>
              </p:cNvSpPr>
              <p:nvPr/>
            </p:nvSpPr>
            <p:spPr bwMode="auto">
              <a:xfrm>
                <a:off x="5754"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4" name="Oval 743"/>
              <p:cNvSpPr>
                <a:spLocks noChangeArrowheads="1"/>
              </p:cNvSpPr>
              <p:nvPr/>
            </p:nvSpPr>
            <p:spPr bwMode="auto">
              <a:xfrm>
                <a:off x="571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5" name="Oval 744"/>
              <p:cNvSpPr>
                <a:spLocks noChangeArrowheads="1"/>
              </p:cNvSpPr>
              <p:nvPr/>
            </p:nvSpPr>
            <p:spPr bwMode="auto">
              <a:xfrm>
                <a:off x="571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6" name="Oval 745"/>
              <p:cNvSpPr>
                <a:spLocks noChangeArrowheads="1"/>
              </p:cNvSpPr>
              <p:nvPr/>
            </p:nvSpPr>
            <p:spPr bwMode="auto">
              <a:xfrm>
                <a:off x="571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7" name="Oval 746"/>
              <p:cNvSpPr>
                <a:spLocks noChangeArrowheads="1"/>
              </p:cNvSpPr>
              <p:nvPr/>
            </p:nvSpPr>
            <p:spPr bwMode="auto">
              <a:xfrm>
                <a:off x="571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8" name="Oval 747"/>
              <p:cNvSpPr>
                <a:spLocks noChangeArrowheads="1"/>
              </p:cNvSpPr>
              <p:nvPr/>
            </p:nvSpPr>
            <p:spPr bwMode="auto">
              <a:xfrm>
                <a:off x="571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9" name="Oval 748"/>
              <p:cNvSpPr>
                <a:spLocks noChangeArrowheads="1"/>
              </p:cNvSpPr>
              <p:nvPr/>
            </p:nvSpPr>
            <p:spPr bwMode="auto">
              <a:xfrm>
                <a:off x="571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0" name="Oval 749"/>
              <p:cNvSpPr>
                <a:spLocks noChangeArrowheads="1"/>
              </p:cNvSpPr>
              <p:nvPr/>
            </p:nvSpPr>
            <p:spPr bwMode="auto">
              <a:xfrm>
                <a:off x="571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1" name="Oval 750"/>
              <p:cNvSpPr>
                <a:spLocks noChangeArrowheads="1"/>
              </p:cNvSpPr>
              <p:nvPr/>
            </p:nvSpPr>
            <p:spPr bwMode="auto">
              <a:xfrm>
                <a:off x="571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2" name="Oval 751"/>
              <p:cNvSpPr>
                <a:spLocks noChangeArrowheads="1"/>
              </p:cNvSpPr>
              <p:nvPr/>
            </p:nvSpPr>
            <p:spPr bwMode="auto">
              <a:xfrm>
                <a:off x="571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3" name="Oval 752"/>
              <p:cNvSpPr>
                <a:spLocks noChangeArrowheads="1"/>
              </p:cNvSpPr>
              <p:nvPr/>
            </p:nvSpPr>
            <p:spPr bwMode="auto">
              <a:xfrm>
                <a:off x="571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4" name="Oval 753"/>
              <p:cNvSpPr>
                <a:spLocks noChangeArrowheads="1"/>
              </p:cNvSpPr>
              <p:nvPr/>
            </p:nvSpPr>
            <p:spPr bwMode="auto">
              <a:xfrm>
                <a:off x="571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5" name="Oval 754"/>
              <p:cNvSpPr>
                <a:spLocks noChangeArrowheads="1"/>
              </p:cNvSpPr>
              <p:nvPr/>
            </p:nvSpPr>
            <p:spPr bwMode="auto">
              <a:xfrm>
                <a:off x="571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6" name="Oval 755"/>
              <p:cNvSpPr>
                <a:spLocks noChangeArrowheads="1"/>
              </p:cNvSpPr>
              <p:nvPr/>
            </p:nvSpPr>
            <p:spPr bwMode="auto">
              <a:xfrm>
                <a:off x="571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7" name="Oval 756"/>
              <p:cNvSpPr>
                <a:spLocks noChangeArrowheads="1"/>
              </p:cNvSpPr>
              <p:nvPr/>
            </p:nvSpPr>
            <p:spPr bwMode="auto">
              <a:xfrm>
                <a:off x="571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8" name="Oval 757"/>
              <p:cNvSpPr>
                <a:spLocks noChangeArrowheads="1"/>
              </p:cNvSpPr>
              <p:nvPr/>
            </p:nvSpPr>
            <p:spPr bwMode="auto">
              <a:xfrm>
                <a:off x="571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9" name="Oval 758"/>
              <p:cNvSpPr>
                <a:spLocks noChangeArrowheads="1"/>
              </p:cNvSpPr>
              <p:nvPr/>
            </p:nvSpPr>
            <p:spPr bwMode="auto">
              <a:xfrm>
                <a:off x="571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0" name="Oval 759"/>
              <p:cNvSpPr>
                <a:spLocks noChangeArrowheads="1"/>
              </p:cNvSpPr>
              <p:nvPr/>
            </p:nvSpPr>
            <p:spPr bwMode="auto">
              <a:xfrm>
                <a:off x="571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1" name="Oval 760"/>
              <p:cNvSpPr>
                <a:spLocks noChangeArrowheads="1"/>
              </p:cNvSpPr>
              <p:nvPr/>
            </p:nvSpPr>
            <p:spPr bwMode="auto">
              <a:xfrm>
                <a:off x="571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2" name="Oval 761"/>
              <p:cNvSpPr>
                <a:spLocks noChangeArrowheads="1"/>
              </p:cNvSpPr>
              <p:nvPr/>
            </p:nvSpPr>
            <p:spPr bwMode="auto">
              <a:xfrm>
                <a:off x="571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3" name="Oval 762"/>
              <p:cNvSpPr>
                <a:spLocks noChangeArrowheads="1"/>
              </p:cNvSpPr>
              <p:nvPr/>
            </p:nvSpPr>
            <p:spPr bwMode="auto">
              <a:xfrm>
                <a:off x="571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4" name="Oval 763"/>
              <p:cNvSpPr>
                <a:spLocks noChangeArrowheads="1"/>
              </p:cNvSpPr>
              <p:nvPr/>
            </p:nvSpPr>
            <p:spPr bwMode="auto">
              <a:xfrm>
                <a:off x="571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5" name="Oval 764"/>
              <p:cNvSpPr>
                <a:spLocks noChangeArrowheads="1"/>
              </p:cNvSpPr>
              <p:nvPr/>
            </p:nvSpPr>
            <p:spPr bwMode="auto">
              <a:xfrm>
                <a:off x="571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6" name="Oval 765"/>
              <p:cNvSpPr>
                <a:spLocks noChangeArrowheads="1"/>
              </p:cNvSpPr>
              <p:nvPr/>
            </p:nvSpPr>
            <p:spPr bwMode="auto">
              <a:xfrm>
                <a:off x="571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7" name="Oval 766"/>
              <p:cNvSpPr>
                <a:spLocks noChangeArrowheads="1"/>
              </p:cNvSpPr>
              <p:nvPr/>
            </p:nvSpPr>
            <p:spPr bwMode="auto">
              <a:xfrm>
                <a:off x="571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8" name="Oval 767"/>
              <p:cNvSpPr>
                <a:spLocks noChangeArrowheads="1"/>
              </p:cNvSpPr>
              <p:nvPr/>
            </p:nvSpPr>
            <p:spPr bwMode="auto">
              <a:xfrm>
                <a:off x="571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9" name="Oval 768"/>
              <p:cNvSpPr>
                <a:spLocks noChangeArrowheads="1"/>
              </p:cNvSpPr>
              <p:nvPr/>
            </p:nvSpPr>
            <p:spPr bwMode="auto">
              <a:xfrm>
                <a:off x="571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0" name="Oval 769"/>
              <p:cNvSpPr>
                <a:spLocks noChangeArrowheads="1"/>
              </p:cNvSpPr>
              <p:nvPr/>
            </p:nvSpPr>
            <p:spPr bwMode="auto">
              <a:xfrm>
                <a:off x="571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1" name="Oval 770"/>
              <p:cNvSpPr>
                <a:spLocks noChangeArrowheads="1"/>
              </p:cNvSpPr>
              <p:nvPr/>
            </p:nvSpPr>
            <p:spPr bwMode="auto">
              <a:xfrm>
                <a:off x="571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2" name="Oval 771"/>
              <p:cNvSpPr>
                <a:spLocks noChangeArrowheads="1"/>
              </p:cNvSpPr>
              <p:nvPr/>
            </p:nvSpPr>
            <p:spPr bwMode="auto">
              <a:xfrm>
                <a:off x="571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3" name="Oval 772"/>
              <p:cNvSpPr>
                <a:spLocks noChangeArrowheads="1"/>
              </p:cNvSpPr>
              <p:nvPr/>
            </p:nvSpPr>
            <p:spPr bwMode="auto">
              <a:xfrm>
                <a:off x="5681"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4" name="Oval 773"/>
              <p:cNvSpPr>
                <a:spLocks noChangeArrowheads="1"/>
              </p:cNvSpPr>
              <p:nvPr/>
            </p:nvSpPr>
            <p:spPr bwMode="auto">
              <a:xfrm>
                <a:off x="568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5" name="Oval 774"/>
              <p:cNvSpPr>
                <a:spLocks noChangeArrowheads="1"/>
              </p:cNvSpPr>
              <p:nvPr/>
            </p:nvSpPr>
            <p:spPr bwMode="auto">
              <a:xfrm>
                <a:off x="568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6" name="Oval 775"/>
              <p:cNvSpPr>
                <a:spLocks noChangeArrowheads="1"/>
              </p:cNvSpPr>
              <p:nvPr/>
            </p:nvSpPr>
            <p:spPr bwMode="auto">
              <a:xfrm>
                <a:off x="568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7" name="Oval 776"/>
              <p:cNvSpPr>
                <a:spLocks noChangeArrowheads="1"/>
              </p:cNvSpPr>
              <p:nvPr/>
            </p:nvSpPr>
            <p:spPr bwMode="auto">
              <a:xfrm>
                <a:off x="568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8" name="Oval 777"/>
              <p:cNvSpPr>
                <a:spLocks noChangeArrowheads="1"/>
              </p:cNvSpPr>
              <p:nvPr/>
            </p:nvSpPr>
            <p:spPr bwMode="auto">
              <a:xfrm>
                <a:off x="568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9" name="Oval 778"/>
              <p:cNvSpPr>
                <a:spLocks noChangeArrowheads="1"/>
              </p:cNvSpPr>
              <p:nvPr/>
            </p:nvSpPr>
            <p:spPr bwMode="auto">
              <a:xfrm>
                <a:off x="568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0" name="Oval 779"/>
              <p:cNvSpPr>
                <a:spLocks noChangeArrowheads="1"/>
              </p:cNvSpPr>
              <p:nvPr/>
            </p:nvSpPr>
            <p:spPr bwMode="auto">
              <a:xfrm>
                <a:off x="568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1" name="Oval 780"/>
              <p:cNvSpPr>
                <a:spLocks noChangeArrowheads="1"/>
              </p:cNvSpPr>
              <p:nvPr/>
            </p:nvSpPr>
            <p:spPr bwMode="auto">
              <a:xfrm>
                <a:off x="568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2" name="Oval 781"/>
              <p:cNvSpPr>
                <a:spLocks noChangeArrowheads="1"/>
              </p:cNvSpPr>
              <p:nvPr/>
            </p:nvSpPr>
            <p:spPr bwMode="auto">
              <a:xfrm>
                <a:off x="568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3" name="Oval 782"/>
              <p:cNvSpPr>
                <a:spLocks noChangeArrowheads="1"/>
              </p:cNvSpPr>
              <p:nvPr/>
            </p:nvSpPr>
            <p:spPr bwMode="auto">
              <a:xfrm>
                <a:off x="568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4" name="Oval 783"/>
              <p:cNvSpPr>
                <a:spLocks noChangeArrowheads="1"/>
              </p:cNvSpPr>
              <p:nvPr/>
            </p:nvSpPr>
            <p:spPr bwMode="auto">
              <a:xfrm>
                <a:off x="568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5" name="Oval 784"/>
              <p:cNvSpPr>
                <a:spLocks noChangeArrowheads="1"/>
              </p:cNvSpPr>
              <p:nvPr/>
            </p:nvSpPr>
            <p:spPr bwMode="auto">
              <a:xfrm>
                <a:off x="568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6" name="Oval 785"/>
              <p:cNvSpPr>
                <a:spLocks noChangeArrowheads="1"/>
              </p:cNvSpPr>
              <p:nvPr/>
            </p:nvSpPr>
            <p:spPr bwMode="auto">
              <a:xfrm>
                <a:off x="568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7" name="Oval 786"/>
              <p:cNvSpPr>
                <a:spLocks noChangeArrowheads="1"/>
              </p:cNvSpPr>
              <p:nvPr/>
            </p:nvSpPr>
            <p:spPr bwMode="auto">
              <a:xfrm>
                <a:off x="568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8" name="Oval 787"/>
              <p:cNvSpPr>
                <a:spLocks noChangeArrowheads="1"/>
              </p:cNvSpPr>
              <p:nvPr/>
            </p:nvSpPr>
            <p:spPr bwMode="auto">
              <a:xfrm>
                <a:off x="568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9" name="Oval 788"/>
              <p:cNvSpPr>
                <a:spLocks noChangeArrowheads="1"/>
              </p:cNvSpPr>
              <p:nvPr/>
            </p:nvSpPr>
            <p:spPr bwMode="auto">
              <a:xfrm>
                <a:off x="568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0" name="Oval 789"/>
              <p:cNvSpPr>
                <a:spLocks noChangeArrowheads="1"/>
              </p:cNvSpPr>
              <p:nvPr/>
            </p:nvSpPr>
            <p:spPr bwMode="auto">
              <a:xfrm>
                <a:off x="568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1" name="Oval 790"/>
              <p:cNvSpPr>
                <a:spLocks noChangeArrowheads="1"/>
              </p:cNvSpPr>
              <p:nvPr/>
            </p:nvSpPr>
            <p:spPr bwMode="auto">
              <a:xfrm>
                <a:off x="568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2" name="Oval 791"/>
              <p:cNvSpPr>
                <a:spLocks noChangeArrowheads="1"/>
              </p:cNvSpPr>
              <p:nvPr/>
            </p:nvSpPr>
            <p:spPr bwMode="auto">
              <a:xfrm>
                <a:off x="568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3" name="Oval 792"/>
              <p:cNvSpPr>
                <a:spLocks noChangeArrowheads="1"/>
              </p:cNvSpPr>
              <p:nvPr/>
            </p:nvSpPr>
            <p:spPr bwMode="auto">
              <a:xfrm>
                <a:off x="568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4" name="Oval 793"/>
              <p:cNvSpPr>
                <a:spLocks noChangeArrowheads="1"/>
              </p:cNvSpPr>
              <p:nvPr/>
            </p:nvSpPr>
            <p:spPr bwMode="auto">
              <a:xfrm>
                <a:off x="568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5" name="Oval 794"/>
              <p:cNvSpPr>
                <a:spLocks noChangeArrowheads="1"/>
              </p:cNvSpPr>
              <p:nvPr/>
            </p:nvSpPr>
            <p:spPr bwMode="auto">
              <a:xfrm>
                <a:off x="568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6" name="Oval 795"/>
              <p:cNvSpPr>
                <a:spLocks noChangeArrowheads="1"/>
              </p:cNvSpPr>
              <p:nvPr/>
            </p:nvSpPr>
            <p:spPr bwMode="auto">
              <a:xfrm>
                <a:off x="568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7" name="Oval 796"/>
              <p:cNvSpPr>
                <a:spLocks noChangeArrowheads="1"/>
              </p:cNvSpPr>
              <p:nvPr/>
            </p:nvSpPr>
            <p:spPr bwMode="auto">
              <a:xfrm>
                <a:off x="568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8" name="Oval 797"/>
              <p:cNvSpPr>
                <a:spLocks noChangeArrowheads="1"/>
              </p:cNvSpPr>
              <p:nvPr/>
            </p:nvSpPr>
            <p:spPr bwMode="auto">
              <a:xfrm>
                <a:off x="568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9" name="Oval 798"/>
              <p:cNvSpPr>
                <a:spLocks noChangeArrowheads="1"/>
              </p:cNvSpPr>
              <p:nvPr/>
            </p:nvSpPr>
            <p:spPr bwMode="auto">
              <a:xfrm>
                <a:off x="564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0" name="Oval 799"/>
              <p:cNvSpPr>
                <a:spLocks noChangeArrowheads="1"/>
              </p:cNvSpPr>
              <p:nvPr/>
            </p:nvSpPr>
            <p:spPr bwMode="auto">
              <a:xfrm>
                <a:off x="564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1" name="Oval 800"/>
              <p:cNvSpPr>
                <a:spLocks noChangeArrowheads="1"/>
              </p:cNvSpPr>
              <p:nvPr/>
            </p:nvSpPr>
            <p:spPr bwMode="auto">
              <a:xfrm>
                <a:off x="564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2" name="Oval 801"/>
              <p:cNvSpPr>
                <a:spLocks noChangeArrowheads="1"/>
              </p:cNvSpPr>
              <p:nvPr/>
            </p:nvSpPr>
            <p:spPr bwMode="auto">
              <a:xfrm>
                <a:off x="564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3" name="Oval 802"/>
              <p:cNvSpPr>
                <a:spLocks noChangeArrowheads="1"/>
              </p:cNvSpPr>
              <p:nvPr/>
            </p:nvSpPr>
            <p:spPr bwMode="auto">
              <a:xfrm>
                <a:off x="564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4" name="Oval 803"/>
              <p:cNvSpPr>
                <a:spLocks noChangeArrowheads="1"/>
              </p:cNvSpPr>
              <p:nvPr/>
            </p:nvSpPr>
            <p:spPr bwMode="auto">
              <a:xfrm>
                <a:off x="564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5" name="Oval 804"/>
              <p:cNvSpPr>
                <a:spLocks noChangeArrowheads="1"/>
              </p:cNvSpPr>
              <p:nvPr/>
            </p:nvSpPr>
            <p:spPr bwMode="auto">
              <a:xfrm>
                <a:off x="564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6" name="Oval 805"/>
              <p:cNvSpPr>
                <a:spLocks noChangeArrowheads="1"/>
              </p:cNvSpPr>
              <p:nvPr/>
            </p:nvSpPr>
            <p:spPr bwMode="auto">
              <a:xfrm>
                <a:off x="564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7" name="Oval 806"/>
              <p:cNvSpPr>
                <a:spLocks noChangeArrowheads="1"/>
              </p:cNvSpPr>
              <p:nvPr/>
            </p:nvSpPr>
            <p:spPr bwMode="auto">
              <a:xfrm>
                <a:off x="564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8" name="Oval 807"/>
              <p:cNvSpPr>
                <a:spLocks noChangeArrowheads="1"/>
              </p:cNvSpPr>
              <p:nvPr/>
            </p:nvSpPr>
            <p:spPr bwMode="auto">
              <a:xfrm>
                <a:off x="564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9" name="Oval 808"/>
              <p:cNvSpPr>
                <a:spLocks noChangeArrowheads="1"/>
              </p:cNvSpPr>
              <p:nvPr/>
            </p:nvSpPr>
            <p:spPr bwMode="auto">
              <a:xfrm>
                <a:off x="564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0" name="Oval 809"/>
              <p:cNvSpPr>
                <a:spLocks noChangeArrowheads="1"/>
              </p:cNvSpPr>
              <p:nvPr/>
            </p:nvSpPr>
            <p:spPr bwMode="auto">
              <a:xfrm>
                <a:off x="564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1" name="Oval 810"/>
              <p:cNvSpPr>
                <a:spLocks noChangeArrowheads="1"/>
              </p:cNvSpPr>
              <p:nvPr/>
            </p:nvSpPr>
            <p:spPr bwMode="auto">
              <a:xfrm>
                <a:off x="564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2" name="Oval 811"/>
              <p:cNvSpPr>
                <a:spLocks noChangeArrowheads="1"/>
              </p:cNvSpPr>
              <p:nvPr/>
            </p:nvSpPr>
            <p:spPr bwMode="auto">
              <a:xfrm>
                <a:off x="564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3" name="Oval 812"/>
              <p:cNvSpPr>
                <a:spLocks noChangeArrowheads="1"/>
              </p:cNvSpPr>
              <p:nvPr/>
            </p:nvSpPr>
            <p:spPr bwMode="auto">
              <a:xfrm>
                <a:off x="564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4" name="Oval 813"/>
              <p:cNvSpPr>
                <a:spLocks noChangeArrowheads="1"/>
              </p:cNvSpPr>
              <p:nvPr/>
            </p:nvSpPr>
            <p:spPr bwMode="auto">
              <a:xfrm>
                <a:off x="564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5" name="Oval 814"/>
              <p:cNvSpPr>
                <a:spLocks noChangeArrowheads="1"/>
              </p:cNvSpPr>
              <p:nvPr/>
            </p:nvSpPr>
            <p:spPr bwMode="auto">
              <a:xfrm>
                <a:off x="564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6" name="Oval 815"/>
              <p:cNvSpPr>
                <a:spLocks noChangeArrowheads="1"/>
              </p:cNvSpPr>
              <p:nvPr/>
            </p:nvSpPr>
            <p:spPr bwMode="auto">
              <a:xfrm>
                <a:off x="564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7" name="Oval 816"/>
              <p:cNvSpPr>
                <a:spLocks noChangeArrowheads="1"/>
              </p:cNvSpPr>
              <p:nvPr/>
            </p:nvSpPr>
            <p:spPr bwMode="auto">
              <a:xfrm>
                <a:off x="564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8" name="Oval 817"/>
              <p:cNvSpPr>
                <a:spLocks noChangeArrowheads="1"/>
              </p:cNvSpPr>
              <p:nvPr/>
            </p:nvSpPr>
            <p:spPr bwMode="auto">
              <a:xfrm>
                <a:off x="564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9" name="Oval 818"/>
              <p:cNvSpPr>
                <a:spLocks noChangeArrowheads="1"/>
              </p:cNvSpPr>
              <p:nvPr/>
            </p:nvSpPr>
            <p:spPr bwMode="auto">
              <a:xfrm>
                <a:off x="564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0" name="Oval 819"/>
              <p:cNvSpPr>
                <a:spLocks noChangeArrowheads="1"/>
              </p:cNvSpPr>
              <p:nvPr/>
            </p:nvSpPr>
            <p:spPr bwMode="auto">
              <a:xfrm>
                <a:off x="564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1" name="Oval 820"/>
              <p:cNvSpPr>
                <a:spLocks noChangeArrowheads="1"/>
              </p:cNvSpPr>
              <p:nvPr/>
            </p:nvSpPr>
            <p:spPr bwMode="auto">
              <a:xfrm>
                <a:off x="564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2" name="Oval 821"/>
              <p:cNvSpPr>
                <a:spLocks noChangeArrowheads="1"/>
              </p:cNvSpPr>
              <p:nvPr/>
            </p:nvSpPr>
            <p:spPr bwMode="auto">
              <a:xfrm>
                <a:off x="564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3" name="Oval 822"/>
              <p:cNvSpPr>
                <a:spLocks noChangeArrowheads="1"/>
              </p:cNvSpPr>
              <p:nvPr/>
            </p:nvSpPr>
            <p:spPr bwMode="auto">
              <a:xfrm>
                <a:off x="560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4" name="Oval 823"/>
              <p:cNvSpPr>
                <a:spLocks noChangeArrowheads="1"/>
              </p:cNvSpPr>
              <p:nvPr/>
            </p:nvSpPr>
            <p:spPr bwMode="auto">
              <a:xfrm>
                <a:off x="560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5" name="Oval 824"/>
              <p:cNvSpPr>
                <a:spLocks noChangeArrowheads="1"/>
              </p:cNvSpPr>
              <p:nvPr/>
            </p:nvSpPr>
            <p:spPr bwMode="auto">
              <a:xfrm>
                <a:off x="560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6" name="Oval 825"/>
              <p:cNvSpPr>
                <a:spLocks noChangeArrowheads="1"/>
              </p:cNvSpPr>
              <p:nvPr/>
            </p:nvSpPr>
            <p:spPr bwMode="auto">
              <a:xfrm>
                <a:off x="560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7" name="Oval 826"/>
              <p:cNvSpPr>
                <a:spLocks noChangeArrowheads="1"/>
              </p:cNvSpPr>
              <p:nvPr/>
            </p:nvSpPr>
            <p:spPr bwMode="auto">
              <a:xfrm>
                <a:off x="560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8" name="Oval 827"/>
              <p:cNvSpPr>
                <a:spLocks noChangeArrowheads="1"/>
              </p:cNvSpPr>
              <p:nvPr/>
            </p:nvSpPr>
            <p:spPr bwMode="auto">
              <a:xfrm>
                <a:off x="560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9" name="Oval 828"/>
              <p:cNvSpPr>
                <a:spLocks noChangeArrowheads="1"/>
              </p:cNvSpPr>
              <p:nvPr/>
            </p:nvSpPr>
            <p:spPr bwMode="auto">
              <a:xfrm>
                <a:off x="560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0" name="Oval 829"/>
              <p:cNvSpPr>
                <a:spLocks noChangeArrowheads="1"/>
              </p:cNvSpPr>
              <p:nvPr/>
            </p:nvSpPr>
            <p:spPr bwMode="auto">
              <a:xfrm>
                <a:off x="560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1" name="Oval 830"/>
              <p:cNvSpPr>
                <a:spLocks noChangeArrowheads="1"/>
              </p:cNvSpPr>
              <p:nvPr/>
            </p:nvSpPr>
            <p:spPr bwMode="auto">
              <a:xfrm>
                <a:off x="560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2" name="Oval 831"/>
              <p:cNvSpPr>
                <a:spLocks noChangeArrowheads="1"/>
              </p:cNvSpPr>
              <p:nvPr/>
            </p:nvSpPr>
            <p:spPr bwMode="auto">
              <a:xfrm>
                <a:off x="560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3" name="Oval 832"/>
              <p:cNvSpPr>
                <a:spLocks noChangeArrowheads="1"/>
              </p:cNvSpPr>
              <p:nvPr/>
            </p:nvSpPr>
            <p:spPr bwMode="auto">
              <a:xfrm>
                <a:off x="560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4" name="Oval 833"/>
              <p:cNvSpPr>
                <a:spLocks noChangeArrowheads="1"/>
              </p:cNvSpPr>
              <p:nvPr/>
            </p:nvSpPr>
            <p:spPr bwMode="auto">
              <a:xfrm>
                <a:off x="560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5" name="Oval 834"/>
              <p:cNvSpPr>
                <a:spLocks noChangeArrowheads="1"/>
              </p:cNvSpPr>
              <p:nvPr/>
            </p:nvSpPr>
            <p:spPr bwMode="auto">
              <a:xfrm>
                <a:off x="560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6" name="Oval 835"/>
              <p:cNvSpPr>
                <a:spLocks noChangeArrowheads="1"/>
              </p:cNvSpPr>
              <p:nvPr/>
            </p:nvSpPr>
            <p:spPr bwMode="auto">
              <a:xfrm>
                <a:off x="560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7" name="Oval 836"/>
              <p:cNvSpPr>
                <a:spLocks noChangeArrowheads="1"/>
              </p:cNvSpPr>
              <p:nvPr/>
            </p:nvSpPr>
            <p:spPr bwMode="auto">
              <a:xfrm>
                <a:off x="560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8" name="Oval 837"/>
              <p:cNvSpPr>
                <a:spLocks noChangeArrowheads="1"/>
              </p:cNvSpPr>
              <p:nvPr/>
            </p:nvSpPr>
            <p:spPr bwMode="auto">
              <a:xfrm>
                <a:off x="560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9" name="Oval 838"/>
              <p:cNvSpPr>
                <a:spLocks noChangeArrowheads="1"/>
              </p:cNvSpPr>
              <p:nvPr/>
            </p:nvSpPr>
            <p:spPr bwMode="auto">
              <a:xfrm>
                <a:off x="560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0" name="Oval 839"/>
              <p:cNvSpPr>
                <a:spLocks noChangeArrowheads="1"/>
              </p:cNvSpPr>
              <p:nvPr/>
            </p:nvSpPr>
            <p:spPr bwMode="auto">
              <a:xfrm>
                <a:off x="560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1" name="Oval 840"/>
              <p:cNvSpPr>
                <a:spLocks noChangeArrowheads="1"/>
              </p:cNvSpPr>
              <p:nvPr/>
            </p:nvSpPr>
            <p:spPr bwMode="auto">
              <a:xfrm>
                <a:off x="560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2" name="Oval 841"/>
              <p:cNvSpPr>
                <a:spLocks noChangeArrowheads="1"/>
              </p:cNvSpPr>
              <p:nvPr/>
            </p:nvSpPr>
            <p:spPr bwMode="auto">
              <a:xfrm>
                <a:off x="560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3" name="Oval 842"/>
              <p:cNvSpPr>
                <a:spLocks noChangeArrowheads="1"/>
              </p:cNvSpPr>
              <p:nvPr/>
            </p:nvSpPr>
            <p:spPr bwMode="auto">
              <a:xfrm>
                <a:off x="560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4" name="Oval 843"/>
              <p:cNvSpPr>
                <a:spLocks noChangeArrowheads="1"/>
              </p:cNvSpPr>
              <p:nvPr/>
            </p:nvSpPr>
            <p:spPr bwMode="auto">
              <a:xfrm>
                <a:off x="560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5" name="Oval 844"/>
              <p:cNvSpPr>
                <a:spLocks noChangeArrowheads="1"/>
              </p:cNvSpPr>
              <p:nvPr/>
            </p:nvSpPr>
            <p:spPr bwMode="auto">
              <a:xfrm>
                <a:off x="560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6" name="Oval 845"/>
              <p:cNvSpPr>
                <a:spLocks noChangeArrowheads="1"/>
              </p:cNvSpPr>
              <p:nvPr/>
            </p:nvSpPr>
            <p:spPr bwMode="auto">
              <a:xfrm>
                <a:off x="560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7" name="Oval 846"/>
              <p:cNvSpPr>
                <a:spLocks noChangeArrowheads="1"/>
              </p:cNvSpPr>
              <p:nvPr/>
            </p:nvSpPr>
            <p:spPr bwMode="auto">
              <a:xfrm>
                <a:off x="557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8" name="Oval 847"/>
              <p:cNvSpPr>
                <a:spLocks noChangeArrowheads="1"/>
              </p:cNvSpPr>
              <p:nvPr/>
            </p:nvSpPr>
            <p:spPr bwMode="auto">
              <a:xfrm>
                <a:off x="557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9" name="Oval 848"/>
              <p:cNvSpPr>
                <a:spLocks noChangeArrowheads="1"/>
              </p:cNvSpPr>
              <p:nvPr/>
            </p:nvSpPr>
            <p:spPr bwMode="auto">
              <a:xfrm>
                <a:off x="557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0" name="Oval 849"/>
              <p:cNvSpPr>
                <a:spLocks noChangeArrowheads="1"/>
              </p:cNvSpPr>
              <p:nvPr/>
            </p:nvSpPr>
            <p:spPr bwMode="auto">
              <a:xfrm>
                <a:off x="557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1" name="Oval 850"/>
              <p:cNvSpPr>
                <a:spLocks noChangeArrowheads="1"/>
              </p:cNvSpPr>
              <p:nvPr/>
            </p:nvSpPr>
            <p:spPr bwMode="auto">
              <a:xfrm>
                <a:off x="557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2" name="Oval 851"/>
              <p:cNvSpPr>
                <a:spLocks noChangeArrowheads="1"/>
              </p:cNvSpPr>
              <p:nvPr/>
            </p:nvSpPr>
            <p:spPr bwMode="auto">
              <a:xfrm>
                <a:off x="557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3" name="Oval 852"/>
              <p:cNvSpPr>
                <a:spLocks noChangeArrowheads="1"/>
              </p:cNvSpPr>
              <p:nvPr/>
            </p:nvSpPr>
            <p:spPr bwMode="auto">
              <a:xfrm>
                <a:off x="557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4" name="Oval 853"/>
              <p:cNvSpPr>
                <a:spLocks noChangeArrowheads="1"/>
              </p:cNvSpPr>
              <p:nvPr/>
            </p:nvSpPr>
            <p:spPr bwMode="auto">
              <a:xfrm>
                <a:off x="557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5" name="Oval 854"/>
              <p:cNvSpPr>
                <a:spLocks noChangeArrowheads="1"/>
              </p:cNvSpPr>
              <p:nvPr/>
            </p:nvSpPr>
            <p:spPr bwMode="auto">
              <a:xfrm>
                <a:off x="557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6" name="Oval 855"/>
              <p:cNvSpPr>
                <a:spLocks noChangeArrowheads="1"/>
              </p:cNvSpPr>
              <p:nvPr/>
            </p:nvSpPr>
            <p:spPr bwMode="auto">
              <a:xfrm>
                <a:off x="557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7" name="Oval 856"/>
              <p:cNvSpPr>
                <a:spLocks noChangeArrowheads="1"/>
              </p:cNvSpPr>
              <p:nvPr/>
            </p:nvSpPr>
            <p:spPr bwMode="auto">
              <a:xfrm>
                <a:off x="557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8" name="Oval 857"/>
              <p:cNvSpPr>
                <a:spLocks noChangeArrowheads="1"/>
              </p:cNvSpPr>
              <p:nvPr/>
            </p:nvSpPr>
            <p:spPr bwMode="auto">
              <a:xfrm>
                <a:off x="557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9" name="Oval 858"/>
              <p:cNvSpPr>
                <a:spLocks noChangeArrowheads="1"/>
              </p:cNvSpPr>
              <p:nvPr/>
            </p:nvSpPr>
            <p:spPr bwMode="auto">
              <a:xfrm>
                <a:off x="557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0" name="Oval 859"/>
              <p:cNvSpPr>
                <a:spLocks noChangeArrowheads="1"/>
              </p:cNvSpPr>
              <p:nvPr/>
            </p:nvSpPr>
            <p:spPr bwMode="auto">
              <a:xfrm>
                <a:off x="557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1" name="Oval 860"/>
              <p:cNvSpPr>
                <a:spLocks noChangeArrowheads="1"/>
              </p:cNvSpPr>
              <p:nvPr/>
            </p:nvSpPr>
            <p:spPr bwMode="auto">
              <a:xfrm>
                <a:off x="557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2" name="Oval 861"/>
              <p:cNvSpPr>
                <a:spLocks noChangeArrowheads="1"/>
              </p:cNvSpPr>
              <p:nvPr/>
            </p:nvSpPr>
            <p:spPr bwMode="auto">
              <a:xfrm>
                <a:off x="557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3" name="Oval 862"/>
              <p:cNvSpPr>
                <a:spLocks noChangeArrowheads="1"/>
              </p:cNvSpPr>
              <p:nvPr/>
            </p:nvSpPr>
            <p:spPr bwMode="auto">
              <a:xfrm>
                <a:off x="557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4" name="Oval 863"/>
              <p:cNvSpPr>
                <a:spLocks noChangeArrowheads="1"/>
              </p:cNvSpPr>
              <p:nvPr/>
            </p:nvSpPr>
            <p:spPr bwMode="auto">
              <a:xfrm>
                <a:off x="557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5" name="Oval 864"/>
              <p:cNvSpPr>
                <a:spLocks noChangeArrowheads="1"/>
              </p:cNvSpPr>
              <p:nvPr/>
            </p:nvSpPr>
            <p:spPr bwMode="auto">
              <a:xfrm>
                <a:off x="557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6" name="Oval 865"/>
              <p:cNvSpPr>
                <a:spLocks noChangeArrowheads="1"/>
              </p:cNvSpPr>
              <p:nvPr/>
            </p:nvSpPr>
            <p:spPr bwMode="auto">
              <a:xfrm>
                <a:off x="557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7" name="Oval 866"/>
              <p:cNvSpPr>
                <a:spLocks noChangeArrowheads="1"/>
              </p:cNvSpPr>
              <p:nvPr/>
            </p:nvSpPr>
            <p:spPr bwMode="auto">
              <a:xfrm>
                <a:off x="557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8" name="Oval 867"/>
              <p:cNvSpPr>
                <a:spLocks noChangeArrowheads="1"/>
              </p:cNvSpPr>
              <p:nvPr/>
            </p:nvSpPr>
            <p:spPr bwMode="auto">
              <a:xfrm>
                <a:off x="557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9" name="Oval 868"/>
              <p:cNvSpPr>
                <a:spLocks noChangeArrowheads="1"/>
              </p:cNvSpPr>
              <p:nvPr/>
            </p:nvSpPr>
            <p:spPr bwMode="auto">
              <a:xfrm>
                <a:off x="553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0" name="Oval 869"/>
              <p:cNvSpPr>
                <a:spLocks noChangeArrowheads="1"/>
              </p:cNvSpPr>
              <p:nvPr/>
            </p:nvSpPr>
            <p:spPr bwMode="auto">
              <a:xfrm>
                <a:off x="553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1" name="Oval 870"/>
              <p:cNvSpPr>
                <a:spLocks noChangeArrowheads="1"/>
              </p:cNvSpPr>
              <p:nvPr/>
            </p:nvSpPr>
            <p:spPr bwMode="auto">
              <a:xfrm>
                <a:off x="553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2" name="Oval 871"/>
              <p:cNvSpPr>
                <a:spLocks noChangeArrowheads="1"/>
              </p:cNvSpPr>
              <p:nvPr/>
            </p:nvSpPr>
            <p:spPr bwMode="auto">
              <a:xfrm>
                <a:off x="553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3" name="Oval 872"/>
              <p:cNvSpPr>
                <a:spLocks noChangeArrowheads="1"/>
              </p:cNvSpPr>
              <p:nvPr/>
            </p:nvSpPr>
            <p:spPr bwMode="auto">
              <a:xfrm>
                <a:off x="553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4" name="Oval 873"/>
              <p:cNvSpPr>
                <a:spLocks noChangeArrowheads="1"/>
              </p:cNvSpPr>
              <p:nvPr/>
            </p:nvSpPr>
            <p:spPr bwMode="auto">
              <a:xfrm>
                <a:off x="553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9" name="Group 1075"/>
            <p:cNvGrpSpPr>
              <a:grpSpLocks/>
            </p:cNvGrpSpPr>
            <p:nvPr/>
          </p:nvGrpSpPr>
          <p:grpSpPr bwMode="auto">
            <a:xfrm>
              <a:off x="5238" y="829"/>
              <a:ext cx="322" cy="1695"/>
              <a:chOff x="5238" y="829"/>
              <a:chExt cx="322" cy="1695"/>
            </a:xfrm>
            <a:grpFill/>
          </p:grpSpPr>
          <p:sp>
            <p:nvSpPr>
              <p:cNvPr id="1495" name="Oval 875"/>
              <p:cNvSpPr>
                <a:spLocks noChangeArrowheads="1"/>
              </p:cNvSpPr>
              <p:nvPr/>
            </p:nvSpPr>
            <p:spPr bwMode="auto">
              <a:xfrm>
                <a:off x="553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6" name="Oval 876"/>
              <p:cNvSpPr>
                <a:spLocks noChangeArrowheads="1"/>
              </p:cNvSpPr>
              <p:nvPr/>
            </p:nvSpPr>
            <p:spPr bwMode="auto">
              <a:xfrm>
                <a:off x="553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7" name="Oval 877"/>
              <p:cNvSpPr>
                <a:spLocks noChangeArrowheads="1"/>
              </p:cNvSpPr>
              <p:nvPr/>
            </p:nvSpPr>
            <p:spPr bwMode="auto">
              <a:xfrm>
                <a:off x="553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8" name="Oval 878"/>
              <p:cNvSpPr>
                <a:spLocks noChangeArrowheads="1"/>
              </p:cNvSpPr>
              <p:nvPr/>
            </p:nvSpPr>
            <p:spPr bwMode="auto">
              <a:xfrm>
                <a:off x="553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9" name="Oval 879"/>
              <p:cNvSpPr>
                <a:spLocks noChangeArrowheads="1"/>
              </p:cNvSpPr>
              <p:nvPr/>
            </p:nvSpPr>
            <p:spPr bwMode="auto">
              <a:xfrm>
                <a:off x="553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0" name="Oval 880"/>
              <p:cNvSpPr>
                <a:spLocks noChangeArrowheads="1"/>
              </p:cNvSpPr>
              <p:nvPr/>
            </p:nvSpPr>
            <p:spPr bwMode="auto">
              <a:xfrm>
                <a:off x="553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1" name="Oval 881"/>
              <p:cNvSpPr>
                <a:spLocks noChangeArrowheads="1"/>
              </p:cNvSpPr>
              <p:nvPr/>
            </p:nvSpPr>
            <p:spPr bwMode="auto">
              <a:xfrm>
                <a:off x="553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2" name="Oval 882"/>
              <p:cNvSpPr>
                <a:spLocks noChangeArrowheads="1"/>
              </p:cNvSpPr>
              <p:nvPr/>
            </p:nvSpPr>
            <p:spPr bwMode="auto">
              <a:xfrm>
                <a:off x="553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3" name="Oval 883"/>
              <p:cNvSpPr>
                <a:spLocks noChangeArrowheads="1"/>
              </p:cNvSpPr>
              <p:nvPr/>
            </p:nvSpPr>
            <p:spPr bwMode="auto">
              <a:xfrm>
                <a:off x="553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4" name="Oval 884"/>
              <p:cNvSpPr>
                <a:spLocks noChangeArrowheads="1"/>
              </p:cNvSpPr>
              <p:nvPr/>
            </p:nvSpPr>
            <p:spPr bwMode="auto">
              <a:xfrm>
                <a:off x="553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5" name="Oval 885"/>
              <p:cNvSpPr>
                <a:spLocks noChangeArrowheads="1"/>
              </p:cNvSpPr>
              <p:nvPr/>
            </p:nvSpPr>
            <p:spPr bwMode="auto">
              <a:xfrm>
                <a:off x="553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6" name="Oval 886"/>
              <p:cNvSpPr>
                <a:spLocks noChangeArrowheads="1"/>
              </p:cNvSpPr>
              <p:nvPr/>
            </p:nvSpPr>
            <p:spPr bwMode="auto">
              <a:xfrm>
                <a:off x="553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7" name="Oval 887"/>
              <p:cNvSpPr>
                <a:spLocks noChangeArrowheads="1"/>
              </p:cNvSpPr>
              <p:nvPr/>
            </p:nvSpPr>
            <p:spPr bwMode="auto">
              <a:xfrm>
                <a:off x="553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8" name="Oval 888"/>
              <p:cNvSpPr>
                <a:spLocks noChangeArrowheads="1"/>
              </p:cNvSpPr>
              <p:nvPr/>
            </p:nvSpPr>
            <p:spPr bwMode="auto">
              <a:xfrm>
                <a:off x="553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9" name="Oval 889"/>
              <p:cNvSpPr>
                <a:spLocks noChangeArrowheads="1"/>
              </p:cNvSpPr>
              <p:nvPr/>
            </p:nvSpPr>
            <p:spPr bwMode="auto">
              <a:xfrm>
                <a:off x="553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0" name="Oval 890"/>
              <p:cNvSpPr>
                <a:spLocks noChangeArrowheads="1"/>
              </p:cNvSpPr>
              <p:nvPr/>
            </p:nvSpPr>
            <p:spPr bwMode="auto">
              <a:xfrm>
                <a:off x="553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1" name="Oval 891"/>
              <p:cNvSpPr>
                <a:spLocks noChangeArrowheads="1"/>
              </p:cNvSpPr>
              <p:nvPr/>
            </p:nvSpPr>
            <p:spPr bwMode="auto">
              <a:xfrm>
                <a:off x="5496"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2" name="Oval 892"/>
              <p:cNvSpPr>
                <a:spLocks noChangeArrowheads="1"/>
              </p:cNvSpPr>
              <p:nvPr/>
            </p:nvSpPr>
            <p:spPr bwMode="auto">
              <a:xfrm>
                <a:off x="549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3" name="Oval 893"/>
              <p:cNvSpPr>
                <a:spLocks noChangeArrowheads="1"/>
              </p:cNvSpPr>
              <p:nvPr/>
            </p:nvSpPr>
            <p:spPr bwMode="auto">
              <a:xfrm>
                <a:off x="549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4" name="Oval 894"/>
              <p:cNvSpPr>
                <a:spLocks noChangeArrowheads="1"/>
              </p:cNvSpPr>
              <p:nvPr/>
            </p:nvSpPr>
            <p:spPr bwMode="auto">
              <a:xfrm>
                <a:off x="549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5" name="Oval 895"/>
              <p:cNvSpPr>
                <a:spLocks noChangeArrowheads="1"/>
              </p:cNvSpPr>
              <p:nvPr/>
            </p:nvSpPr>
            <p:spPr bwMode="auto">
              <a:xfrm>
                <a:off x="549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6" name="Oval 896"/>
              <p:cNvSpPr>
                <a:spLocks noChangeArrowheads="1"/>
              </p:cNvSpPr>
              <p:nvPr/>
            </p:nvSpPr>
            <p:spPr bwMode="auto">
              <a:xfrm>
                <a:off x="549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7" name="Oval 897"/>
              <p:cNvSpPr>
                <a:spLocks noChangeArrowheads="1"/>
              </p:cNvSpPr>
              <p:nvPr/>
            </p:nvSpPr>
            <p:spPr bwMode="auto">
              <a:xfrm>
                <a:off x="549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8" name="Oval 898"/>
              <p:cNvSpPr>
                <a:spLocks noChangeArrowheads="1"/>
              </p:cNvSpPr>
              <p:nvPr/>
            </p:nvSpPr>
            <p:spPr bwMode="auto">
              <a:xfrm>
                <a:off x="549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9" name="Oval 899"/>
              <p:cNvSpPr>
                <a:spLocks noChangeArrowheads="1"/>
              </p:cNvSpPr>
              <p:nvPr/>
            </p:nvSpPr>
            <p:spPr bwMode="auto">
              <a:xfrm>
                <a:off x="549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0" name="Oval 900"/>
              <p:cNvSpPr>
                <a:spLocks noChangeArrowheads="1"/>
              </p:cNvSpPr>
              <p:nvPr/>
            </p:nvSpPr>
            <p:spPr bwMode="auto">
              <a:xfrm>
                <a:off x="549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1" name="Oval 901"/>
              <p:cNvSpPr>
                <a:spLocks noChangeArrowheads="1"/>
              </p:cNvSpPr>
              <p:nvPr/>
            </p:nvSpPr>
            <p:spPr bwMode="auto">
              <a:xfrm>
                <a:off x="549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2" name="Oval 902"/>
              <p:cNvSpPr>
                <a:spLocks noChangeArrowheads="1"/>
              </p:cNvSpPr>
              <p:nvPr/>
            </p:nvSpPr>
            <p:spPr bwMode="auto">
              <a:xfrm>
                <a:off x="549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3" name="Oval 903"/>
              <p:cNvSpPr>
                <a:spLocks noChangeArrowheads="1"/>
              </p:cNvSpPr>
              <p:nvPr/>
            </p:nvSpPr>
            <p:spPr bwMode="auto">
              <a:xfrm>
                <a:off x="549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4" name="Oval 904"/>
              <p:cNvSpPr>
                <a:spLocks noChangeArrowheads="1"/>
              </p:cNvSpPr>
              <p:nvPr/>
            </p:nvSpPr>
            <p:spPr bwMode="auto">
              <a:xfrm>
                <a:off x="549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5" name="Oval 905"/>
              <p:cNvSpPr>
                <a:spLocks noChangeArrowheads="1"/>
              </p:cNvSpPr>
              <p:nvPr/>
            </p:nvSpPr>
            <p:spPr bwMode="auto">
              <a:xfrm>
                <a:off x="549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6" name="Oval 906"/>
              <p:cNvSpPr>
                <a:spLocks noChangeArrowheads="1"/>
              </p:cNvSpPr>
              <p:nvPr/>
            </p:nvSpPr>
            <p:spPr bwMode="auto">
              <a:xfrm>
                <a:off x="549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7" name="Oval 907"/>
              <p:cNvSpPr>
                <a:spLocks noChangeArrowheads="1"/>
              </p:cNvSpPr>
              <p:nvPr/>
            </p:nvSpPr>
            <p:spPr bwMode="auto">
              <a:xfrm>
                <a:off x="549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8" name="Oval 908"/>
              <p:cNvSpPr>
                <a:spLocks noChangeArrowheads="1"/>
              </p:cNvSpPr>
              <p:nvPr/>
            </p:nvSpPr>
            <p:spPr bwMode="auto">
              <a:xfrm>
                <a:off x="549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9" name="Oval 909"/>
              <p:cNvSpPr>
                <a:spLocks noChangeArrowheads="1"/>
              </p:cNvSpPr>
              <p:nvPr/>
            </p:nvSpPr>
            <p:spPr bwMode="auto">
              <a:xfrm>
                <a:off x="549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0" name="Oval 910"/>
              <p:cNvSpPr>
                <a:spLocks noChangeArrowheads="1"/>
              </p:cNvSpPr>
              <p:nvPr/>
            </p:nvSpPr>
            <p:spPr bwMode="auto">
              <a:xfrm>
                <a:off x="549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1" name="Oval 911"/>
              <p:cNvSpPr>
                <a:spLocks noChangeArrowheads="1"/>
              </p:cNvSpPr>
              <p:nvPr/>
            </p:nvSpPr>
            <p:spPr bwMode="auto">
              <a:xfrm>
                <a:off x="549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2" name="Oval 912"/>
              <p:cNvSpPr>
                <a:spLocks noChangeArrowheads="1"/>
              </p:cNvSpPr>
              <p:nvPr/>
            </p:nvSpPr>
            <p:spPr bwMode="auto">
              <a:xfrm>
                <a:off x="5458"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3" name="Oval 913"/>
              <p:cNvSpPr>
                <a:spLocks noChangeArrowheads="1"/>
              </p:cNvSpPr>
              <p:nvPr/>
            </p:nvSpPr>
            <p:spPr bwMode="auto">
              <a:xfrm>
                <a:off x="5458"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4" name="Oval 914"/>
              <p:cNvSpPr>
                <a:spLocks noChangeArrowheads="1"/>
              </p:cNvSpPr>
              <p:nvPr/>
            </p:nvSpPr>
            <p:spPr bwMode="auto">
              <a:xfrm>
                <a:off x="5458"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5" name="Oval 915"/>
              <p:cNvSpPr>
                <a:spLocks noChangeArrowheads="1"/>
              </p:cNvSpPr>
              <p:nvPr/>
            </p:nvSpPr>
            <p:spPr bwMode="auto">
              <a:xfrm>
                <a:off x="5458"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6" name="Oval 916"/>
              <p:cNvSpPr>
                <a:spLocks noChangeArrowheads="1"/>
              </p:cNvSpPr>
              <p:nvPr/>
            </p:nvSpPr>
            <p:spPr bwMode="auto">
              <a:xfrm>
                <a:off x="5458"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7" name="Oval 917"/>
              <p:cNvSpPr>
                <a:spLocks noChangeArrowheads="1"/>
              </p:cNvSpPr>
              <p:nvPr/>
            </p:nvSpPr>
            <p:spPr bwMode="auto">
              <a:xfrm>
                <a:off x="5458"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8" name="Oval 918"/>
              <p:cNvSpPr>
                <a:spLocks noChangeArrowheads="1"/>
              </p:cNvSpPr>
              <p:nvPr/>
            </p:nvSpPr>
            <p:spPr bwMode="auto">
              <a:xfrm>
                <a:off x="5458"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9" name="Oval 919"/>
              <p:cNvSpPr>
                <a:spLocks noChangeArrowheads="1"/>
              </p:cNvSpPr>
              <p:nvPr/>
            </p:nvSpPr>
            <p:spPr bwMode="auto">
              <a:xfrm>
                <a:off x="5458"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0" name="Oval 920"/>
              <p:cNvSpPr>
                <a:spLocks noChangeArrowheads="1"/>
              </p:cNvSpPr>
              <p:nvPr/>
            </p:nvSpPr>
            <p:spPr bwMode="auto">
              <a:xfrm>
                <a:off x="5458"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1" name="Oval 921"/>
              <p:cNvSpPr>
                <a:spLocks noChangeArrowheads="1"/>
              </p:cNvSpPr>
              <p:nvPr/>
            </p:nvSpPr>
            <p:spPr bwMode="auto">
              <a:xfrm>
                <a:off x="5458"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2" name="Oval 922"/>
              <p:cNvSpPr>
                <a:spLocks noChangeArrowheads="1"/>
              </p:cNvSpPr>
              <p:nvPr/>
            </p:nvSpPr>
            <p:spPr bwMode="auto">
              <a:xfrm>
                <a:off x="5458"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3" name="Oval 923"/>
              <p:cNvSpPr>
                <a:spLocks noChangeArrowheads="1"/>
              </p:cNvSpPr>
              <p:nvPr/>
            </p:nvSpPr>
            <p:spPr bwMode="auto">
              <a:xfrm>
                <a:off x="5458"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4" name="Oval 924"/>
              <p:cNvSpPr>
                <a:spLocks noChangeArrowheads="1"/>
              </p:cNvSpPr>
              <p:nvPr/>
            </p:nvSpPr>
            <p:spPr bwMode="auto">
              <a:xfrm>
                <a:off x="5458"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5" name="Oval 925"/>
              <p:cNvSpPr>
                <a:spLocks noChangeArrowheads="1"/>
              </p:cNvSpPr>
              <p:nvPr/>
            </p:nvSpPr>
            <p:spPr bwMode="auto">
              <a:xfrm>
                <a:off x="5458"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6" name="Oval 926"/>
              <p:cNvSpPr>
                <a:spLocks noChangeArrowheads="1"/>
              </p:cNvSpPr>
              <p:nvPr/>
            </p:nvSpPr>
            <p:spPr bwMode="auto">
              <a:xfrm>
                <a:off x="5458"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7" name="Oval 927"/>
              <p:cNvSpPr>
                <a:spLocks noChangeArrowheads="1"/>
              </p:cNvSpPr>
              <p:nvPr/>
            </p:nvSpPr>
            <p:spPr bwMode="auto">
              <a:xfrm>
                <a:off x="5458"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8" name="Oval 928"/>
              <p:cNvSpPr>
                <a:spLocks noChangeArrowheads="1"/>
              </p:cNvSpPr>
              <p:nvPr/>
            </p:nvSpPr>
            <p:spPr bwMode="auto">
              <a:xfrm>
                <a:off x="5458"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9" name="Oval 929"/>
              <p:cNvSpPr>
                <a:spLocks noChangeArrowheads="1"/>
              </p:cNvSpPr>
              <p:nvPr/>
            </p:nvSpPr>
            <p:spPr bwMode="auto">
              <a:xfrm>
                <a:off x="5458"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0" name="Oval 930"/>
              <p:cNvSpPr>
                <a:spLocks noChangeArrowheads="1"/>
              </p:cNvSpPr>
              <p:nvPr/>
            </p:nvSpPr>
            <p:spPr bwMode="auto">
              <a:xfrm>
                <a:off x="5458"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1" name="Oval 931"/>
              <p:cNvSpPr>
                <a:spLocks noChangeArrowheads="1"/>
              </p:cNvSpPr>
              <p:nvPr/>
            </p:nvSpPr>
            <p:spPr bwMode="auto">
              <a:xfrm>
                <a:off x="5458"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2" name="Oval 932"/>
              <p:cNvSpPr>
                <a:spLocks noChangeArrowheads="1"/>
              </p:cNvSpPr>
              <p:nvPr/>
            </p:nvSpPr>
            <p:spPr bwMode="auto">
              <a:xfrm>
                <a:off x="5458"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3" name="Oval 933"/>
              <p:cNvSpPr>
                <a:spLocks noChangeArrowheads="1"/>
              </p:cNvSpPr>
              <p:nvPr/>
            </p:nvSpPr>
            <p:spPr bwMode="auto">
              <a:xfrm>
                <a:off x="5458"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4" name="Oval 934"/>
              <p:cNvSpPr>
                <a:spLocks noChangeArrowheads="1"/>
              </p:cNvSpPr>
              <p:nvPr/>
            </p:nvSpPr>
            <p:spPr bwMode="auto">
              <a:xfrm>
                <a:off x="542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5" name="Oval 935"/>
              <p:cNvSpPr>
                <a:spLocks noChangeArrowheads="1"/>
              </p:cNvSpPr>
              <p:nvPr/>
            </p:nvSpPr>
            <p:spPr bwMode="auto">
              <a:xfrm>
                <a:off x="542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6" name="Oval 936"/>
              <p:cNvSpPr>
                <a:spLocks noChangeArrowheads="1"/>
              </p:cNvSpPr>
              <p:nvPr/>
            </p:nvSpPr>
            <p:spPr bwMode="auto">
              <a:xfrm>
                <a:off x="542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7" name="Oval 937"/>
              <p:cNvSpPr>
                <a:spLocks noChangeArrowheads="1"/>
              </p:cNvSpPr>
              <p:nvPr/>
            </p:nvSpPr>
            <p:spPr bwMode="auto">
              <a:xfrm>
                <a:off x="542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8" name="Oval 938"/>
              <p:cNvSpPr>
                <a:spLocks noChangeArrowheads="1"/>
              </p:cNvSpPr>
              <p:nvPr/>
            </p:nvSpPr>
            <p:spPr bwMode="auto">
              <a:xfrm>
                <a:off x="542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9" name="Oval 939"/>
              <p:cNvSpPr>
                <a:spLocks noChangeArrowheads="1"/>
              </p:cNvSpPr>
              <p:nvPr/>
            </p:nvSpPr>
            <p:spPr bwMode="auto">
              <a:xfrm>
                <a:off x="542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0" name="Oval 940"/>
              <p:cNvSpPr>
                <a:spLocks noChangeArrowheads="1"/>
              </p:cNvSpPr>
              <p:nvPr/>
            </p:nvSpPr>
            <p:spPr bwMode="auto">
              <a:xfrm>
                <a:off x="542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1" name="Oval 941"/>
              <p:cNvSpPr>
                <a:spLocks noChangeArrowheads="1"/>
              </p:cNvSpPr>
              <p:nvPr/>
            </p:nvSpPr>
            <p:spPr bwMode="auto">
              <a:xfrm>
                <a:off x="542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2" name="Oval 942"/>
              <p:cNvSpPr>
                <a:spLocks noChangeArrowheads="1"/>
              </p:cNvSpPr>
              <p:nvPr/>
            </p:nvSpPr>
            <p:spPr bwMode="auto">
              <a:xfrm>
                <a:off x="542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3" name="Oval 943"/>
              <p:cNvSpPr>
                <a:spLocks noChangeArrowheads="1"/>
              </p:cNvSpPr>
              <p:nvPr/>
            </p:nvSpPr>
            <p:spPr bwMode="auto">
              <a:xfrm>
                <a:off x="542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4" name="Oval 944"/>
              <p:cNvSpPr>
                <a:spLocks noChangeArrowheads="1"/>
              </p:cNvSpPr>
              <p:nvPr/>
            </p:nvSpPr>
            <p:spPr bwMode="auto">
              <a:xfrm>
                <a:off x="542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5" name="Oval 945"/>
              <p:cNvSpPr>
                <a:spLocks noChangeArrowheads="1"/>
              </p:cNvSpPr>
              <p:nvPr/>
            </p:nvSpPr>
            <p:spPr bwMode="auto">
              <a:xfrm>
                <a:off x="542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6" name="Oval 946"/>
              <p:cNvSpPr>
                <a:spLocks noChangeArrowheads="1"/>
              </p:cNvSpPr>
              <p:nvPr/>
            </p:nvSpPr>
            <p:spPr bwMode="auto">
              <a:xfrm>
                <a:off x="542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7" name="Oval 947"/>
              <p:cNvSpPr>
                <a:spLocks noChangeArrowheads="1"/>
              </p:cNvSpPr>
              <p:nvPr/>
            </p:nvSpPr>
            <p:spPr bwMode="auto">
              <a:xfrm>
                <a:off x="542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8" name="Oval 948"/>
              <p:cNvSpPr>
                <a:spLocks noChangeArrowheads="1"/>
              </p:cNvSpPr>
              <p:nvPr/>
            </p:nvSpPr>
            <p:spPr bwMode="auto">
              <a:xfrm>
                <a:off x="542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9" name="Oval 949"/>
              <p:cNvSpPr>
                <a:spLocks noChangeArrowheads="1"/>
              </p:cNvSpPr>
              <p:nvPr/>
            </p:nvSpPr>
            <p:spPr bwMode="auto">
              <a:xfrm>
                <a:off x="542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0" name="Oval 950"/>
              <p:cNvSpPr>
                <a:spLocks noChangeArrowheads="1"/>
              </p:cNvSpPr>
              <p:nvPr/>
            </p:nvSpPr>
            <p:spPr bwMode="auto">
              <a:xfrm>
                <a:off x="542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1" name="Oval 951"/>
              <p:cNvSpPr>
                <a:spLocks noChangeArrowheads="1"/>
              </p:cNvSpPr>
              <p:nvPr/>
            </p:nvSpPr>
            <p:spPr bwMode="auto">
              <a:xfrm>
                <a:off x="542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2" name="Oval 952"/>
              <p:cNvSpPr>
                <a:spLocks noChangeArrowheads="1"/>
              </p:cNvSpPr>
              <p:nvPr/>
            </p:nvSpPr>
            <p:spPr bwMode="auto">
              <a:xfrm>
                <a:off x="542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3" name="Oval 953"/>
              <p:cNvSpPr>
                <a:spLocks noChangeArrowheads="1"/>
              </p:cNvSpPr>
              <p:nvPr/>
            </p:nvSpPr>
            <p:spPr bwMode="auto">
              <a:xfrm>
                <a:off x="542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4" name="Oval 954"/>
              <p:cNvSpPr>
                <a:spLocks noChangeArrowheads="1"/>
              </p:cNvSpPr>
              <p:nvPr/>
            </p:nvSpPr>
            <p:spPr bwMode="auto">
              <a:xfrm>
                <a:off x="542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5" name="Oval 955"/>
              <p:cNvSpPr>
                <a:spLocks noChangeArrowheads="1"/>
              </p:cNvSpPr>
              <p:nvPr/>
            </p:nvSpPr>
            <p:spPr bwMode="auto">
              <a:xfrm>
                <a:off x="542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6" name="Oval 956"/>
              <p:cNvSpPr>
                <a:spLocks noChangeArrowheads="1"/>
              </p:cNvSpPr>
              <p:nvPr/>
            </p:nvSpPr>
            <p:spPr bwMode="auto">
              <a:xfrm>
                <a:off x="542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7" name="Oval 957"/>
              <p:cNvSpPr>
                <a:spLocks noChangeArrowheads="1"/>
              </p:cNvSpPr>
              <p:nvPr/>
            </p:nvSpPr>
            <p:spPr bwMode="auto">
              <a:xfrm>
                <a:off x="538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8" name="Oval 958"/>
              <p:cNvSpPr>
                <a:spLocks noChangeArrowheads="1"/>
              </p:cNvSpPr>
              <p:nvPr/>
            </p:nvSpPr>
            <p:spPr bwMode="auto">
              <a:xfrm>
                <a:off x="538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9" name="Oval 959"/>
              <p:cNvSpPr>
                <a:spLocks noChangeArrowheads="1"/>
              </p:cNvSpPr>
              <p:nvPr/>
            </p:nvSpPr>
            <p:spPr bwMode="auto">
              <a:xfrm>
                <a:off x="538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0" name="Oval 960"/>
              <p:cNvSpPr>
                <a:spLocks noChangeArrowheads="1"/>
              </p:cNvSpPr>
              <p:nvPr/>
            </p:nvSpPr>
            <p:spPr bwMode="auto">
              <a:xfrm>
                <a:off x="538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1" name="Oval 961"/>
              <p:cNvSpPr>
                <a:spLocks noChangeArrowheads="1"/>
              </p:cNvSpPr>
              <p:nvPr/>
            </p:nvSpPr>
            <p:spPr bwMode="auto">
              <a:xfrm>
                <a:off x="538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2" name="Oval 962"/>
              <p:cNvSpPr>
                <a:spLocks noChangeArrowheads="1"/>
              </p:cNvSpPr>
              <p:nvPr/>
            </p:nvSpPr>
            <p:spPr bwMode="auto">
              <a:xfrm>
                <a:off x="538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3" name="Oval 963"/>
              <p:cNvSpPr>
                <a:spLocks noChangeArrowheads="1"/>
              </p:cNvSpPr>
              <p:nvPr/>
            </p:nvSpPr>
            <p:spPr bwMode="auto">
              <a:xfrm>
                <a:off x="538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4" name="Oval 964"/>
              <p:cNvSpPr>
                <a:spLocks noChangeArrowheads="1"/>
              </p:cNvSpPr>
              <p:nvPr/>
            </p:nvSpPr>
            <p:spPr bwMode="auto">
              <a:xfrm>
                <a:off x="538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5" name="Oval 965"/>
              <p:cNvSpPr>
                <a:spLocks noChangeArrowheads="1"/>
              </p:cNvSpPr>
              <p:nvPr/>
            </p:nvSpPr>
            <p:spPr bwMode="auto">
              <a:xfrm>
                <a:off x="538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6" name="Oval 966"/>
              <p:cNvSpPr>
                <a:spLocks noChangeArrowheads="1"/>
              </p:cNvSpPr>
              <p:nvPr/>
            </p:nvSpPr>
            <p:spPr bwMode="auto">
              <a:xfrm>
                <a:off x="538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7" name="Oval 967"/>
              <p:cNvSpPr>
                <a:spLocks noChangeArrowheads="1"/>
              </p:cNvSpPr>
              <p:nvPr/>
            </p:nvSpPr>
            <p:spPr bwMode="auto">
              <a:xfrm>
                <a:off x="538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8" name="Oval 968"/>
              <p:cNvSpPr>
                <a:spLocks noChangeArrowheads="1"/>
              </p:cNvSpPr>
              <p:nvPr/>
            </p:nvSpPr>
            <p:spPr bwMode="auto">
              <a:xfrm>
                <a:off x="538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9" name="Oval 969"/>
              <p:cNvSpPr>
                <a:spLocks noChangeArrowheads="1"/>
              </p:cNvSpPr>
              <p:nvPr/>
            </p:nvSpPr>
            <p:spPr bwMode="auto">
              <a:xfrm>
                <a:off x="538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0" name="Oval 970"/>
              <p:cNvSpPr>
                <a:spLocks noChangeArrowheads="1"/>
              </p:cNvSpPr>
              <p:nvPr/>
            </p:nvSpPr>
            <p:spPr bwMode="auto">
              <a:xfrm>
                <a:off x="538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1" name="Oval 971"/>
              <p:cNvSpPr>
                <a:spLocks noChangeArrowheads="1"/>
              </p:cNvSpPr>
              <p:nvPr/>
            </p:nvSpPr>
            <p:spPr bwMode="auto">
              <a:xfrm>
                <a:off x="538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2" name="Oval 972"/>
              <p:cNvSpPr>
                <a:spLocks noChangeArrowheads="1"/>
              </p:cNvSpPr>
              <p:nvPr/>
            </p:nvSpPr>
            <p:spPr bwMode="auto">
              <a:xfrm>
                <a:off x="538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3" name="Oval 973"/>
              <p:cNvSpPr>
                <a:spLocks noChangeArrowheads="1"/>
              </p:cNvSpPr>
              <p:nvPr/>
            </p:nvSpPr>
            <p:spPr bwMode="auto">
              <a:xfrm>
                <a:off x="538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4" name="Oval 974"/>
              <p:cNvSpPr>
                <a:spLocks noChangeArrowheads="1"/>
              </p:cNvSpPr>
              <p:nvPr/>
            </p:nvSpPr>
            <p:spPr bwMode="auto">
              <a:xfrm>
                <a:off x="538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5" name="Oval 975"/>
              <p:cNvSpPr>
                <a:spLocks noChangeArrowheads="1"/>
              </p:cNvSpPr>
              <p:nvPr/>
            </p:nvSpPr>
            <p:spPr bwMode="auto">
              <a:xfrm>
                <a:off x="538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6" name="Oval 976"/>
              <p:cNvSpPr>
                <a:spLocks noChangeArrowheads="1"/>
              </p:cNvSpPr>
              <p:nvPr/>
            </p:nvSpPr>
            <p:spPr bwMode="auto">
              <a:xfrm>
                <a:off x="538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7" name="Oval 977"/>
              <p:cNvSpPr>
                <a:spLocks noChangeArrowheads="1"/>
              </p:cNvSpPr>
              <p:nvPr/>
            </p:nvSpPr>
            <p:spPr bwMode="auto">
              <a:xfrm>
                <a:off x="538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8" name="Oval 978"/>
              <p:cNvSpPr>
                <a:spLocks noChangeArrowheads="1"/>
              </p:cNvSpPr>
              <p:nvPr/>
            </p:nvSpPr>
            <p:spPr bwMode="auto">
              <a:xfrm>
                <a:off x="538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9" name="Oval 979"/>
              <p:cNvSpPr>
                <a:spLocks noChangeArrowheads="1"/>
              </p:cNvSpPr>
              <p:nvPr/>
            </p:nvSpPr>
            <p:spPr bwMode="auto">
              <a:xfrm>
                <a:off x="538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0" name="Oval 980"/>
              <p:cNvSpPr>
                <a:spLocks noChangeArrowheads="1"/>
              </p:cNvSpPr>
              <p:nvPr/>
            </p:nvSpPr>
            <p:spPr bwMode="auto">
              <a:xfrm>
                <a:off x="5347"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1" name="Oval 981"/>
              <p:cNvSpPr>
                <a:spLocks noChangeArrowheads="1"/>
              </p:cNvSpPr>
              <p:nvPr/>
            </p:nvSpPr>
            <p:spPr bwMode="auto">
              <a:xfrm>
                <a:off x="5347"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2" name="Oval 982"/>
              <p:cNvSpPr>
                <a:spLocks noChangeArrowheads="1"/>
              </p:cNvSpPr>
              <p:nvPr/>
            </p:nvSpPr>
            <p:spPr bwMode="auto">
              <a:xfrm>
                <a:off x="5347"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3" name="Oval 983"/>
              <p:cNvSpPr>
                <a:spLocks noChangeArrowheads="1"/>
              </p:cNvSpPr>
              <p:nvPr/>
            </p:nvSpPr>
            <p:spPr bwMode="auto">
              <a:xfrm>
                <a:off x="5347"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4" name="Oval 984"/>
              <p:cNvSpPr>
                <a:spLocks noChangeArrowheads="1"/>
              </p:cNvSpPr>
              <p:nvPr/>
            </p:nvSpPr>
            <p:spPr bwMode="auto">
              <a:xfrm>
                <a:off x="5347"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5" name="Oval 985"/>
              <p:cNvSpPr>
                <a:spLocks noChangeArrowheads="1"/>
              </p:cNvSpPr>
              <p:nvPr/>
            </p:nvSpPr>
            <p:spPr bwMode="auto">
              <a:xfrm>
                <a:off x="5347"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6" name="Oval 986"/>
              <p:cNvSpPr>
                <a:spLocks noChangeArrowheads="1"/>
              </p:cNvSpPr>
              <p:nvPr/>
            </p:nvSpPr>
            <p:spPr bwMode="auto">
              <a:xfrm>
                <a:off x="5347"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7" name="Oval 987"/>
              <p:cNvSpPr>
                <a:spLocks noChangeArrowheads="1"/>
              </p:cNvSpPr>
              <p:nvPr/>
            </p:nvSpPr>
            <p:spPr bwMode="auto">
              <a:xfrm>
                <a:off x="5347"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8" name="Oval 988"/>
              <p:cNvSpPr>
                <a:spLocks noChangeArrowheads="1"/>
              </p:cNvSpPr>
              <p:nvPr/>
            </p:nvSpPr>
            <p:spPr bwMode="auto">
              <a:xfrm>
                <a:off x="5347"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9" name="Oval 989"/>
              <p:cNvSpPr>
                <a:spLocks noChangeArrowheads="1"/>
              </p:cNvSpPr>
              <p:nvPr/>
            </p:nvSpPr>
            <p:spPr bwMode="auto">
              <a:xfrm>
                <a:off x="5347"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0" name="Oval 990"/>
              <p:cNvSpPr>
                <a:spLocks noChangeArrowheads="1"/>
              </p:cNvSpPr>
              <p:nvPr/>
            </p:nvSpPr>
            <p:spPr bwMode="auto">
              <a:xfrm>
                <a:off x="5347"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1" name="Oval 991"/>
              <p:cNvSpPr>
                <a:spLocks noChangeArrowheads="1"/>
              </p:cNvSpPr>
              <p:nvPr/>
            </p:nvSpPr>
            <p:spPr bwMode="auto">
              <a:xfrm>
                <a:off x="5347"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2" name="Oval 992"/>
              <p:cNvSpPr>
                <a:spLocks noChangeArrowheads="1"/>
              </p:cNvSpPr>
              <p:nvPr/>
            </p:nvSpPr>
            <p:spPr bwMode="auto">
              <a:xfrm>
                <a:off x="5347"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3" name="Oval 993"/>
              <p:cNvSpPr>
                <a:spLocks noChangeArrowheads="1"/>
              </p:cNvSpPr>
              <p:nvPr/>
            </p:nvSpPr>
            <p:spPr bwMode="auto">
              <a:xfrm>
                <a:off x="5347"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4" name="Oval 994"/>
              <p:cNvSpPr>
                <a:spLocks noChangeArrowheads="1"/>
              </p:cNvSpPr>
              <p:nvPr/>
            </p:nvSpPr>
            <p:spPr bwMode="auto">
              <a:xfrm>
                <a:off x="5347"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5" name="Oval 995"/>
              <p:cNvSpPr>
                <a:spLocks noChangeArrowheads="1"/>
              </p:cNvSpPr>
              <p:nvPr/>
            </p:nvSpPr>
            <p:spPr bwMode="auto">
              <a:xfrm>
                <a:off x="5347"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6" name="Oval 996"/>
              <p:cNvSpPr>
                <a:spLocks noChangeArrowheads="1"/>
              </p:cNvSpPr>
              <p:nvPr/>
            </p:nvSpPr>
            <p:spPr bwMode="auto">
              <a:xfrm>
                <a:off x="5347"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7" name="Oval 997"/>
              <p:cNvSpPr>
                <a:spLocks noChangeArrowheads="1"/>
              </p:cNvSpPr>
              <p:nvPr/>
            </p:nvSpPr>
            <p:spPr bwMode="auto">
              <a:xfrm>
                <a:off x="5347"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8" name="Oval 998"/>
              <p:cNvSpPr>
                <a:spLocks noChangeArrowheads="1"/>
              </p:cNvSpPr>
              <p:nvPr/>
            </p:nvSpPr>
            <p:spPr bwMode="auto">
              <a:xfrm>
                <a:off x="5347"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9" name="Oval 999"/>
              <p:cNvSpPr>
                <a:spLocks noChangeArrowheads="1"/>
              </p:cNvSpPr>
              <p:nvPr/>
            </p:nvSpPr>
            <p:spPr bwMode="auto">
              <a:xfrm>
                <a:off x="5347"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0" name="Oval 1000"/>
              <p:cNvSpPr>
                <a:spLocks noChangeArrowheads="1"/>
              </p:cNvSpPr>
              <p:nvPr/>
            </p:nvSpPr>
            <p:spPr bwMode="auto">
              <a:xfrm>
                <a:off x="5347"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1" name="Oval 1001"/>
              <p:cNvSpPr>
                <a:spLocks noChangeArrowheads="1"/>
              </p:cNvSpPr>
              <p:nvPr/>
            </p:nvSpPr>
            <p:spPr bwMode="auto">
              <a:xfrm>
                <a:off x="5347"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2" name="Oval 1002"/>
              <p:cNvSpPr>
                <a:spLocks noChangeArrowheads="1"/>
              </p:cNvSpPr>
              <p:nvPr/>
            </p:nvSpPr>
            <p:spPr bwMode="auto">
              <a:xfrm>
                <a:off x="5347"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3" name="Oval 1003"/>
              <p:cNvSpPr>
                <a:spLocks noChangeArrowheads="1"/>
              </p:cNvSpPr>
              <p:nvPr/>
            </p:nvSpPr>
            <p:spPr bwMode="auto">
              <a:xfrm>
                <a:off x="5347"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4" name="Oval 1004"/>
              <p:cNvSpPr>
                <a:spLocks noChangeArrowheads="1"/>
              </p:cNvSpPr>
              <p:nvPr/>
            </p:nvSpPr>
            <p:spPr bwMode="auto">
              <a:xfrm>
                <a:off x="5347"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5" name="Oval 1005"/>
              <p:cNvSpPr>
                <a:spLocks noChangeArrowheads="1"/>
              </p:cNvSpPr>
              <p:nvPr/>
            </p:nvSpPr>
            <p:spPr bwMode="auto">
              <a:xfrm>
                <a:off x="5347"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6" name="Oval 1006"/>
              <p:cNvSpPr>
                <a:spLocks noChangeArrowheads="1"/>
              </p:cNvSpPr>
              <p:nvPr/>
            </p:nvSpPr>
            <p:spPr bwMode="auto">
              <a:xfrm>
                <a:off x="531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7" name="Oval 1007"/>
              <p:cNvSpPr>
                <a:spLocks noChangeArrowheads="1"/>
              </p:cNvSpPr>
              <p:nvPr/>
            </p:nvSpPr>
            <p:spPr bwMode="auto">
              <a:xfrm>
                <a:off x="531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8" name="Oval 1008"/>
              <p:cNvSpPr>
                <a:spLocks noChangeArrowheads="1"/>
              </p:cNvSpPr>
              <p:nvPr/>
            </p:nvSpPr>
            <p:spPr bwMode="auto">
              <a:xfrm>
                <a:off x="531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9" name="Oval 1009"/>
              <p:cNvSpPr>
                <a:spLocks noChangeArrowheads="1"/>
              </p:cNvSpPr>
              <p:nvPr/>
            </p:nvSpPr>
            <p:spPr bwMode="auto">
              <a:xfrm>
                <a:off x="531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0" name="Oval 1010"/>
              <p:cNvSpPr>
                <a:spLocks noChangeArrowheads="1"/>
              </p:cNvSpPr>
              <p:nvPr/>
            </p:nvSpPr>
            <p:spPr bwMode="auto">
              <a:xfrm>
                <a:off x="531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1" name="Oval 1011"/>
              <p:cNvSpPr>
                <a:spLocks noChangeArrowheads="1"/>
              </p:cNvSpPr>
              <p:nvPr/>
            </p:nvSpPr>
            <p:spPr bwMode="auto">
              <a:xfrm>
                <a:off x="531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2" name="Oval 1012"/>
              <p:cNvSpPr>
                <a:spLocks noChangeArrowheads="1"/>
              </p:cNvSpPr>
              <p:nvPr/>
            </p:nvSpPr>
            <p:spPr bwMode="auto">
              <a:xfrm>
                <a:off x="531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3" name="Oval 1013"/>
              <p:cNvSpPr>
                <a:spLocks noChangeArrowheads="1"/>
              </p:cNvSpPr>
              <p:nvPr/>
            </p:nvSpPr>
            <p:spPr bwMode="auto">
              <a:xfrm>
                <a:off x="531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4" name="Oval 1014"/>
              <p:cNvSpPr>
                <a:spLocks noChangeArrowheads="1"/>
              </p:cNvSpPr>
              <p:nvPr/>
            </p:nvSpPr>
            <p:spPr bwMode="auto">
              <a:xfrm>
                <a:off x="531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5" name="Oval 1015"/>
              <p:cNvSpPr>
                <a:spLocks noChangeArrowheads="1"/>
              </p:cNvSpPr>
              <p:nvPr/>
            </p:nvSpPr>
            <p:spPr bwMode="auto">
              <a:xfrm>
                <a:off x="531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6" name="Oval 1016"/>
              <p:cNvSpPr>
                <a:spLocks noChangeArrowheads="1"/>
              </p:cNvSpPr>
              <p:nvPr/>
            </p:nvSpPr>
            <p:spPr bwMode="auto">
              <a:xfrm>
                <a:off x="531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7" name="Oval 1017"/>
              <p:cNvSpPr>
                <a:spLocks noChangeArrowheads="1"/>
              </p:cNvSpPr>
              <p:nvPr/>
            </p:nvSpPr>
            <p:spPr bwMode="auto">
              <a:xfrm>
                <a:off x="531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8" name="Oval 1018"/>
              <p:cNvSpPr>
                <a:spLocks noChangeArrowheads="1"/>
              </p:cNvSpPr>
              <p:nvPr/>
            </p:nvSpPr>
            <p:spPr bwMode="auto">
              <a:xfrm>
                <a:off x="531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9" name="Oval 1019"/>
              <p:cNvSpPr>
                <a:spLocks noChangeArrowheads="1"/>
              </p:cNvSpPr>
              <p:nvPr/>
            </p:nvSpPr>
            <p:spPr bwMode="auto">
              <a:xfrm>
                <a:off x="531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0" name="Oval 1020"/>
              <p:cNvSpPr>
                <a:spLocks noChangeArrowheads="1"/>
              </p:cNvSpPr>
              <p:nvPr/>
            </p:nvSpPr>
            <p:spPr bwMode="auto">
              <a:xfrm>
                <a:off x="531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1" name="Oval 1021"/>
              <p:cNvSpPr>
                <a:spLocks noChangeArrowheads="1"/>
              </p:cNvSpPr>
              <p:nvPr/>
            </p:nvSpPr>
            <p:spPr bwMode="auto">
              <a:xfrm>
                <a:off x="531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2" name="Oval 1022"/>
              <p:cNvSpPr>
                <a:spLocks noChangeArrowheads="1"/>
              </p:cNvSpPr>
              <p:nvPr/>
            </p:nvSpPr>
            <p:spPr bwMode="auto">
              <a:xfrm>
                <a:off x="531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3" name="Oval 1023"/>
              <p:cNvSpPr>
                <a:spLocks noChangeArrowheads="1"/>
              </p:cNvSpPr>
              <p:nvPr/>
            </p:nvSpPr>
            <p:spPr bwMode="auto">
              <a:xfrm>
                <a:off x="531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4" name="Oval 1024"/>
              <p:cNvSpPr>
                <a:spLocks noChangeArrowheads="1"/>
              </p:cNvSpPr>
              <p:nvPr/>
            </p:nvSpPr>
            <p:spPr bwMode="auto">
              <a:xfrm>
                <a:off x="531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5" name="Oval 1025"/>
              <p:cNvSpPr>
                <a:spLocks noChangeArrowheads="1"/>
              </p:cNvSpPr>
              <p:nvPr/>
            </p:nvSpPr>
            <p:spPr bwMode="auto">
              <a:xfrm>
                <a:off x="531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6" name="Oval 1026"/>
              <p:cNvSpPr>
                <a:spLocks noChangeArrowheads="1"/>
              </p:cNvSpPr>
              <p:nvPr/>
            </p:nvSpPr>
            <p:spPr bwMode="auto">
              <a:xfrm>
                <a:off x="531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7" name="Oval 1027"/>
              <p:cNvSpPr>
                <a:spLocks noChangeArrowheads="1"/>
              </p:cNvSpPr>
              <p:nvPr/>
            </p:nvSpPr>
            <p:spPr bwMode="auto">
              <a:xfrm>
                <a:off x="531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8" name="Oval 1028"/>
              <p:cNvSpPr>
                <a:spLocks noChangeArrowheads="1"/>
              </p:cNvSpPr>
              <p:nvPr/>
            </p:nvSpPr>
            <p:spPr bwMode="auto">
              <a:xfrm>
                <a:off x="531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9" name="Oval 1029"/>
              <p:cNvSpPr>
                <a:spLocks noChangeArrowheads="1"/>
              </p:cNvSpPr>
              <p:nvPr/>
            </p:nvSpPr>
            <p:spPr bwMode="auto">
              <a:xfrm>
                <a:off x="531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0" name="Oval 1030"/>
              <p:cNvSpPr>
                <a:spLocks noChangeArrowheads="1"/>
              </p:cNvSpPr>
              <p:nvPr/>
            </p:nvSpPr>
            <p:spPr bwMode="auto">
              <a:xfrm>
                <a:off x="531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1" name="Oval 1031"/>
              <p:cNvSpPr>
                <a:spLocks noChangeArrowheads="1"/>
              </p:cNvSpPr>
              <p:nvPr/>
            </p:nvSpPr>
            <p:spPr bwMode="auto">
              <a:xfrm>
                <a:off x="531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2" name="Oval 1032"/>
              <p:cNvSpPr>
                <a:spLocks noChangeArrowheads="1"/>
              </p:cNvSpPr>
              <p:nvPr/>
            </p:nvSpPr>
            <p:spPr bwMode="auto">
              <a:xfrm>
                <a:off x="531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3" name="Oval 1033"/>
              <p:cNvSpPr>
                <a:spLocks noChangeArrowheads="1"/>
              </p:cNvSpPr>
              <p:nvPr/>
            </p:nvSpPr>
            <p:spPr bwMode="auto">
              <a:xfrm>
                <a:off x="531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4" name="Oval 1034"/>
              <p:cNvSpPr>
                <a:spLocks noChangeArrowheads="1"/>
              </p:cNvSpPr>
              <p:nvPr/>
            </p:nvSpPr>
            <p:spPr bwMode="auto">
              <a:xfrm>
                <a:off x="531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5" name="Oval 1035"/>
              <p:cNvSpPr>
                <a:spLocks noChangeArrowheads="1"/>
              </p:cNvSpPr>
              <p:nvPr/>
            </p:nvSpPr>
            <p:spPr bwMode="auto">
              <a:xfrm>
                <a:off x="527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6" name="Oval 1036"/>
              <p:cNvSpPr>
                <a:spLocks noChangeArrowheads="1"/>
              </p:cNvSpPr>
              <p:nvPr/>
            </p:nvSpPr>
            <p:spPr bwMode="auto">
              <a:xfrm>
                <a:off x="527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7" name="Oval 1037"/>
              <p:cNvSpPr>
                <a:spLocks noChangeArrowheads="1"/>
              </p:cNvSpPr>
              <p:nvPr/>
            </p:nvSpPr>
            <p:spPr bwMode="auto">
              <a:xfrm>
                <a:off x="527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8" name="Oval 1038"/>
              <p:cNvSpPr>
                <a:spLocks noChangeArrowheads="1"/>
              </p:cNvSpPr>
              <p:nvPr/>
            </p:nvSpPr>
            <p:spPr bwMode="auto">
              <a:xfrm>
                <a:off x="527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9" name="Oval 1039"/>
              <p:cNvSpPr>
                <a:spLocks noChangeArrowheads="1"/>
              </p:cNvSpPr>
              <p:nvPr/>
            </p:nvSpPr>
            <p:spPr bwMode="auto">
              <a:xfrm>
                <a:off x="527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0" name="Oval 1040"/>
              <p:cNvSpPr>
                <a:spLocks noChangeArrowheads="1"/>
              </p:cNvSpPr>
              <p:nvPr/>
            </p:nvSpPr>
            <p:spPr bwMode="auto">
              <a:xfrm>
                <a:off x="527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1" name="Oval 1041"/>
              <p:cNvSpPr>
                <a:spLocks noChangeArrowheads="1"/>
              </p:cNvSpPr>
              <p:nvPr/>
            </p:nvSpPr>
            <p:spPr bwMode="auto">
              <a:xfrm>
                <a:off x="527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2" name="Oval 1042"/>
              <p:cNvSpPr>
                <a:spLocks noChangeArrowheads="1"/>
              </p:cNvSpPr>
              <p:nvPr/>
            </p:nvSpPr>
            <p:spPr bwMode="auto">
              <a:xfrm>
                <a:off x="527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3" name="Oval 1043"/>
              <p:cNvSpPr>
                <a:spLocks noChangeArrowheads="1"/>
              </p:cNvSpPr>
              <p:nvPr/>
            </p:nvSpPr>
            <p:spPr bwMode="auto">
              <a:xfrm>
                <a:off x="527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4" name="Oval 1044"/>
              <p:cNvSpPr>
                <a:spLocks noChangeArrowheads="1"/>
              </p:cNvSpPr>
              <p:nvPr/>
            </p:nvSpPr>
            <p:spPr bwMode="auto">
              <a:xfrm>
                <a:off x="527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5" name="Oval 1045"/>
              <p:cNvSpPr>
                <a:spLocks noChangeArrowheads="1"/>
              </p:cNvSpPr>
              <p:nvPr/>
            </p:nvSpPr>
            <p:spPr bwMode="auto">
              <a:xfrm>
                <a:off x="527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6" name="Oval 1046"/>
              <p:cNvSpPr>
                <a:spLocks noChangeArrowheads="1"/>
              </p:cNvSpPr>
              <p:nvPr/>
            </p:nvSpPr>
            <p:spPr bwMode="auto">
              <a:xfrm>
                <a:off x="527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7" name="Oval 1047"/>
              <p:cNvSpPr>
                <a:spLocks noChangeArrowheads="1"/>
              </p:cNvSpPr>
              <p:nvPr/>
            </p:nvSpPr>
            <p:spPr bwMode="auto">
              <a:xfrm>
                <a:off x="527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8" name="Oval 1048"/>
              <p:cNvSpPr>
                <a:spLocks noChangeArrowheads="1"/>
              </p:cNvSpPr>
              <p:nvPr/>
            </p:nvSpPr>
            <p:spPr bwMode="auto">
              <a:xfrm>
                <a:off x="527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9" name="Oval 1049"/>
              <p:cNvSpPr>
                <a:spLocks noChangeArrowheads="1"/>
              </p:cNvSpPr>
              <p:nvPr/>
            </p:nvSpPr>
            <p:spPr bwMode="auto">
              <a:xfrm>
                <a:off x="527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0" name="Oval 1050"/>
              <p:cNvSpPr>
                <a:spLocks noChangeArrowheads="1"/>
              </p:cNvSpPr>
              <p:nvPr/>
            </p:nvSpPr>
            <p:spPr bwMode="auto">
              <a:xfrm>
                <a:off x="527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1" name="Oval 1051"/>
              <p:cNvSpPr>
                <a:spLocks noChangeArrowheads="1"/>
              </p:cNvSpPr>
              <p:nvPr/>
            </p:nvSpPr>
            <p:spPr bwMode="auto">
              <a:xfrm>
                <a:off x="527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2" name="Oval 1052"/>
              <p:cNvSpPr>
                <a:spLocks noChangeArrowheads="1"/>
              </p:cNvSpPr>
              <p:nvPr/>
            </p:nvSpPr>
            <p:spPr bwMode="auto">
              <a:xfrm>
                <a:off x="527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3" name="Oval 1053"/>
              <p:cNvSpPr>
                <a:spLocks noChangeArrowheads="1"/>
              </p:cNvSpPr>
              <p:nvPr/>
            </p:nvSpPr>
            <p:spPr bwMode="auto">
              <a:xfrm>
                <a:off x="527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4" name="Oval 1054"/>
              <p:cNvSpPr>
                <a:spLocks noChangeArrowheads="1"/>
              </p:cNvSpPr>
              <p:nvPr/>
            </p:nvSpPr>
            <p:spPr bwMode="auto">
              <a:xfrm>
                <a:off x="527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5" name="Oval 1055"/>
              <p:cNvSpPr>
                <a:spLocks noChangeArrowheads="1"/>
              </p:cNvSpPr>
              <p:nvPr/>
            </p:nvSpPr>
            <p:spPr bwMode="auto">
              <a:xfrm>
                <a:off x="527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6" name="Oval 1056"/>
              <p:cNvSpPr>
                <a:spLocks noChangeArrowheads="1"/>
              </p:cNvSpPr>
              <p:nvPr/>
            </p:nvSpPr>
            <p:spPr bwMode="auto">
              <a:xfrm>
                <a:off x="527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7" name="Oval 1057"/>
              <p:cNvSpPr>
                <a:spLocks noChangeArrowheads="1"/>
              </p:cNvSpPr>
              <p:nvPr/>
            </p:nvSpPr>
            <p:spPr bwMode="auto">
              <a:xfrm>
                <a:off x="527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8" name="Oval 1058"/>
              <p:cNvSpPr>
                <a:spLocks noChangeArrowheads="1"/>
              </p:cNvSpPr>
              <p:nvPr/>
            </p:nvSpPr>
            <p:spPr bwMode="auto">
              <a:xfrm>
                <a:off x="527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9" name="Oval 1059"/>
              <p:cNvSpPr>
                <a:spLocks noChangeArrowheads="1"/>
              </p:cNvSpPr>
              <p:nvPr/>
            </p:nvSpPr>
            <p:spPr bwMode="auto">
              <a:xfrm>
                <a:off x="527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0" name="Oval 1060"/>
              <p:cNvSpPr>
                <a:spLocks noChangeArrowheads="1"/>
              </p:cNvSpPr>
              <p:nvPr/>
            </p:nvSpPr>
            <p:spPr bwMode="auto">
              <a:xfrm>
                <a:off x="527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1" name="Oval 1061"/>
              <p:cNvSpPr>
                <a:spLocks noChangeArrowheads="1"/>
              </p:cNvSpPr>
              <p:nvPr/>
            </p:nvSpPr>
            <p:spPr bwMode="auto">
              <a:xfrm>
                <a:off x="527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2" name="Oval 1062"/>
              <p:cNvSpPr>
                <a:spLocks noChangeArrowheads="1"/>
              </p:cNvSpPr>
              <p:nvPr/>
            </p:nvSpPr>
            <p:spPr bwMode="auto">
              <a:xfrm>
                <a:off x="527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3" name="Oval 1063"/>
              <p:cNvSpPr>
                <a:spLocks noChangeArrowheads="1"/>
              </p:cNvSpPr>
              <p:nvPr/>
            </p:nvSpPr>
            <p:spPr bwMode="auto">
              <a:xfrm>
                <a:off x="527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4" name="Oval 1064"/>
              <p:cNvSpPr>
                <a:spLocks noChangeArrowheads="1"/>
              </p:cNvSpPr>
              <p:nvPr/>
            </p:nvSpPr>
            <p:spPr bwMode="auto">
              <a:xfrm>
                <a:off x="527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5" name="Oval 1065"/>
              <p:cNvSpPr>
                <a:spLocks noChangeArrowheads="1"/>
              </p:cNvSpPr>
              <p:nvPr/>
            </p:nvSpPr>
            <p:spPr bwMode="auto">
              <a:xfrm>
                <a:off x="527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6" name="Oval 1066"/>
              <p:cNvSpPr>
                <a:spLocks noChangeArrowheads="1"/>
              </p:cNvSpPr>
              <p:nvPr/>
            </p:nvSpPr>
            <p:spPr bwMode="auto">
              <a:xfrm>
                <a:off x="527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7" name="Oval 1067"/>
              <p:cNvSpPr>
                <a:spLocks noChangeArrowheads="1"/>
              </p:cNvSpPr>
              <p:nvPr/>
            </p:nvSpPr>
            <p:spPr bwMode="auto">
              <a:xfrm>
                <a:off x="523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8" name="Oval 1068"/>
              <p:cNvSpPr>
                <a:spLocks noChangeArrowheads="1"/>
              </p:cNvSpPr>
              <p:nvPr/>
            </p:nvSpPr>
            <p:spPr bwMode="auto">
              <a:xfrm>
                <a:off x="523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9" name="Oval 1069"/>
              <p:cNvSpPr>
                <a:spLocks noChangeArrowheads="1"/>
              </p:cNvSpPr>
              <p:nvPr/>
            </p:nvSpPr>
            <p:spPr bwMode="auto">
              <a:xfrm>
                <a:off x="523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0" name="Oval 1070"/>
              <p:cNvSpPr>
                <a:spLocks noChangeArrowheads="1"/>
              </p:cNvSpPr>
              <p:nvPr/>
            </p:nvSpPr>
            <p:spPr bwMode="auto">
              <a:xfrm>
                <a:off x="523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1" name="Oval 1071"/>
              <p:cNvSpPr>
                <a:spLocks noChangeArrowheads="1"/>
              </p:cNvSpPr>
              <p:nvPr/>
            </p:nvSpPr>
            <p:spPr bwMode="auto">
              <a:xfrm>
                <a:off x="523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2" name="Oval 1072"/>
              <p:cNvSpPr>
                <a:spLocks noChangeArrowheads="1"/>
              </p:cNvSpPr>
              <p:nvPr/>
            </p:nvSpPr>
            <p:spPr bwMode="auto">
              <a:xfrm>
                <a:off x="523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3" name="Oval 1073"/>
              <p:cNvSpPr>
                <a:spLocks noChangeArrowheads="1"/>
              </p:cNvSpPr>
              <p:nvPr/>
            </p:nvSpPr>
            <p:spPr bwMode="auto">
              <a:xfrm>
                <a:off x="523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4" name="Oval 1074"/>
              <p:cNvSpPr>
                <a:spLocks noChangeArrowheads="1"/>
              </p:cNvSpPr>
              <p:nvPr/>
            </p:nvSpPr>
            <p:spPr bwMode="auto">
              <a:xfrm>
                <a:off x="523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0" name="Group 1276"/>
            <p:cNvGrpSpPr>
              <a:grpSpLocks/>
            </p:cNvGrpSpPr>
            <p:nvPr/>
          </p:nvGrpSpPr>
          <p:grpSpPr bwMode="auto">
            <a:xfrm>
              <a:off x="5051" y="829"/>
              <a:ext cx="213" cy="1730"/>
              <a:chOff x="5051" y="829"/>
              <a:chExt cx="213" cy="1730"/>
            </a:xfrm>
            <a:grpFill/>
          </p:grpSpPr>
          <p:sp>
            <p:nvSpPr>
              <p:cNvPr id="1295" name="Oval 1076"/>
              <p:cNvSpPr>
                <a:spLocks noChangeArrowheads="1"/>
              </p:cNvSpPr>
              <p:nvPr/>
            </p:nvSpPr>
            <p:spPr bwMode="auto">
              <a:xfrm>
                <a:off x="523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6" name="Oval 1077"/>
              <p:cNvSpPr>
                <a:spLocks noChangeArrowheads="1"/>
              </p:cNvSpPr>
              <p:nvPr/>
            </p:nvSpPr>
            <p:spPr bwMode="auto">
              <a:xfrm>
                <a:off x="523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7" name="Oval 1078"/>
              <p:cNvSpPr>
                <a:spLocks noChangeArrowheads="1"/>
              </p:cNvSpPr>
              <p:nvPr/>
            </p:nvSpPr>
            <p:spPr bwMode="auto">
              <a:xfrm>
                <a:off x="523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8" name="Oval 1079"/>
              <p:cNvSpPr>
                <a:spLocks noChangeArrowheads="1"/>
              </p:cNvSpPr>
              <p:nvPr/>
            </p:nvSpPr>
            <p:spPr bwMode="auto">
              <a:xfrm>
                <a:off x="523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9" name="Oval 1080"/>
              <p:cNvSpPr>
                <a:spLocks noChangeArrowheads="1"/>
              </p:cNvSpPr>
              <p:nvPr/>
            </p:nvSpPr>
            <p:spPr bwMode="auto">
              <a:xfrm>
                <a:off x="523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0" name="Oval 1081"/>
              <p:cNvSpPr>
                <a:spLocks noChangeArrowheads="1"/>
              </p:cNvSpPr>
              <p:nvPr/>
            </p:nvSpPr>
            <p:spPr bwMode="auto">
              <a:xfrm>
                <a:off x="523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1" name="Oval 1082"/>
              <p:cNvSpPr>
                <a:spLocks noChangeArrowheads="1"/>
              </p:cNvSpPr>
              <p:nvPr/>
            </p:nvSpPr>
            <p:spPr bwMode="auto">
              <a:xfrm>
                <a:off x="523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2" name="Oval 1083"/>
              <p:cNvSpPr>
                <a:spLocks noChangeArrowheads="1"/>
              </p:cNvSpPr>
              <p:nvPr/>
            </p:nvSpPr>
            <p:spPr bwMode="auto">
              <a:xfrm>
                <a:off x="523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3" name="Oval 1084"/>
              <p:cNvSpPr>
                <a:spLocks noChangeArrowheads="1"/>
              </p:cNvSpPr>
              <p:nvPr/>
            </p:nvSpPr>
            <p:spPr bwMode="auto">
              <a:xfrm>
                <a:off x="523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4" name="Oval 1085"/>
              <p:cNvSpPr>
                <a:spLocks noChangeArrowheads="1"/>
              </p:cNvSpPr>
              <p:nvPr/>
            </p:nvSpPr>
            <p:spPr bwMode="auto">
              <a:xfrm>
                <a:off x="523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5" name="Oval 1086"/>
              <p:cNvSpPr>
                <a:spLocks noChangeArrowheads="1"/>
              </p:cNvSpPr>
              <p:nvPr/>
            </p:nvSpPr>
            <p:spPr bwMode="auto">
              <a:xfrm>
                <a:off x="523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6" name="Oval 1087"/>
              <p:cNvSpPr>
                <a:spLocks noChangeArrowheads="1"/>
              </p:cNvSpPr>
              <p:nvPr/>
            </p:nvSpPr>
            <p:spPr bwMode="auto">
              <a:xfrm>
                <a:off x="523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7" name="Oval 1088"/>
              <p:cNvSpPr>
                <a:spLocks noChangeArrowheads="1"/>
              </p:cNvSpPr>
              <p:nvPr/>
            </p:nvSpPr>
            <p:spPr bwMode="auto">
              <a:xfrm>
                <a:off x="523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8" name="Oval 1089"/>
              <p:cNvSpPr>
                <a:spLocks noChangeArrowheads="1"/>
              </p:cNvSpPr>
              <p:nvPr/>
            </p:nvSpPr>
            <p:spPr bwMode="auto">
              <a:xfrm>
                <a:off x="523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9" name="Oval 1090"/>
              <p:cNvSpPr>
                <a:spLocks noChangeArrowheads="1"/>
              </p:cNvSpPr>
              <p:nvPr/>
            </p:nvSpPr>
            <p:spPr bwMode="auto">
              <a:xfrm>
                <a:off x="523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0" name="Oval 1091"/>
              <p:cNvSpPr>
                <a:spLocks noChangeArrowheads="1"/>
              </p:cNvSpPr>
              <p:nvPr/>
            </p:nvSpPr>
            <p:spPr bwMode="auto">
              <a:xfrm>
                <a:off x="523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1" name="Oval 1092"/>
              <p:cNvSpPr>
                <a:spLocks noChangeArrowheads="1"/>
              </p:cNvSpPr>
              <p:nvPr/>
            </p:nvSpPr>
            <p:spPr bwMode="auto">
              <a:xfrm>
                <a:off x="523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2" name="Oval 1093"/>
              <p:cNvSpPr>
                <a:spLocks noChangeArrowheads="1"/>
              </p:cNvSpPr>
              <p:nvPr/>
            </p:nvSpPr>
            <p:spPr bwMode="auto">
              <a:xfrm>
                <a:off x="523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3" name="Oval 1094"/>
              <p:cNvSpPr>
                <a:spLocks noChangeArrowheads="1"/>
              </p:cNvSpPr>
              <p:nvPr/>
            </p:nvSpPr>
            <p:spPr bwMode="auto">
              <a:xfrm>
                <a:off x="523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4" name="Oval 1095"/>
              <p:cNvSpPr>
                <a:spLocks noChangeArrowheads="1"/>
              </p:cNvSpPr>
              <p:nvPr/>
            </p:nvSpPr>
            <p:spPr bwMode="auto">
              <a:xfrm>
                <a:off x="523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5" name="Oval 1096"/>
              <p:cNvSpPr>
                <a:spLocks noChangeArrowheads="1"/>
              </p:cNvSpPr>
              <p:nvPr/>
            </p:nvSpPr>
            <p:spPr bwMode="auto">
              <a:xfrm>
                <a:off x="523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6" name="Oval 1097"/>
              <p:cNvSpPr>
                <a:spLocks noChangeArrowheads="1"/>
              </p:cNvSpPr>
              <p:nvPr/>
            </p:nvSpPr>
            <p:spPr bwMode="auto">
              <a:xfrm>
                <a:off x="523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7" name="Oval 1098"/>
              <p:cNvSpPr>
                <a:spLocks noChangeArrowheads="1"/>
              </p:cNvSpPr>
              <p:nvPr/>
            </p:nvSpPr>
            <p:spPr bwMode="auto">
              <a:xfrm>
                <a:off x="523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8" name="Oval 1099"/>
              <p:cNvSpPr>
                <a:spLocks noChangeArrowheads="1"/>
              </p:cNvSpPr>
              <p:nvPr/>
            </p:nvSpPr>
            <p:spPr bwMode="auto">
              <a:xfrm>
                <a:off x="523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9" name="Oval 1100"/>
              <p:cNvSpPr>
                <a:spLocks noChangeArrowheads="1"/>
              </p:cNvSpPr>
              <p:nvPr/>
            </p:nvSpPr>
            <p:spPr bwMode="auto">
              <a:xfrm>
                <a:off x="520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0" name="Oval 1101"/>
              <p:cNvSpPr>
                <a:spLocks noChangeArrowheads="1"/>
              </p:cNvSpPr>
              <p:nvPr/>
            </p:nvSpPr>
            <p:spPr bwMode="auto">
              <a:xfrm>
                <a:off x="520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1" name="Oval 1102"/>
              <p:cNvSpPr>
                <a:spLocks noChangeArrowheads="1"/>
              </p:cNvSpPr>
              <p:nvPr/>
            </p:nvSpPr>
            <p:spPr bwMode="auto">
              <a:xfrm>
                <a:off x="520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2" name="Oval 1103"/>
              <p:cNvSpPr>
                <a:spLocks noChangeArrowheads="1"/>
              </p:cNvSpPr>
              <p:nvPr/>
            </p:nvSpPr>
            <p:spPr bwMode="auto">
              <a:xfrm>
                <a:off x="520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3" name="Oval 1104"/>
              <p:cNvSpPr>
                <a:spLocks noChangeArrowheads="1"/>
              </p:cNvSpPr>
              <p:nvPr/>
            </p:nvSpPr>
            <p:spPr bwMode="auto">
              <a:xfrm>
                <a:off x="520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4" name="Oval 1105"/>
              <p:cNvSpPr>
                <a:spLocks noChangeArrowheads="1"/>
              </p:cNvSpPr>
              <p:nvPr/>
            </p:nvSpPr>
            <p:spPr bwMode="auto">
              <a:xfrm>
                <a:off x="520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5" name="Oval 1106"/>
              <p:cNvSpPr>
                <a:spLocks noChangeArrowheads="1"/>
              </p:cNvSpPr>
              <p:nvPr/>
            </p:nvSpPr>
            <p:spPr bwMode="auto">
              <a:xfrm>
                <a:off x="520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6" name="Oval 1107"/>
              <p:cNvSpPr>
                <a:spLocks noChangeArrowheads="1"/>
              </p:cNvSpPr>
              <p:nvPr/>
            </p:nvSpPr>
            <p:spPr bwMode="auto">
              <a:xfrm>
                <a:off x="520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7" name="Oval 1108"/>
              <p:cNvSpPr>
                <a:spLocks noChangeArrowheads="1"/>
              </p:cNvSpPr>
              <p:nvPr/>
            </p:nvSpPr>
            <p:spPr bwMode="auto">
              <a:xfrm>
                <a:off x="520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8" name="Oval 1109"/>
              <p:cNvSpPr>
                <a:spLocks noChangeArrowheads="1"/>
              </p:cNvSpPr>
              <p:nvPr/>
            </p:nvSpPr>
            <p:spPr bwMode="auto">
              <a:xfrm>
                <a:off x="520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9" name="Oval 1110"/>
              <p:cNvSpPr>
                <a:spLocks noChangeArrowheads="1"/>
              </p:cNvSpPr>
              <p:nvPr/>
            </p:nvSpPr>
            <p:spPr bwMode="auto">
              <a:xfrm>
                <a:off x="520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0" name="Oval 1111"/>
              <p:cNvSpPr>
                <a:spLocks noChangeArrowheads="1"/>
              </p:cNvSpPr>
              <p:nvPr/>
            </p:nvSpPr>
            <p:spPr bwMode="auto">
              <a:xfrm>
                <a:off x="520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1" name="Oval 1112"/>
              <p:cNvSpPr>
                <a:spLocks noChangeArrowheads="1"/>
              </p:cNvSpPr>
              <p:nvPr/>
            </p:nvSpPr>
            <p:spPr bwMode="auto">
              <a:xfrm>
                <a:off x="520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2" name="Oval 1113"/>
              <p:cNvSpPr>
                <a:spLocks noChangeArrowheads="1"/>
              </p:cNvSpPr>
              <p:nvPr/>
            </p:nvSpPr>
            <p:spPr bwMode="auto">
              <a:xfrm>
                <a:off x="520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3" name="Oval 1114"/>
              <p:cNvSpPr>
                <a:spLocks noChangeArrowheads="1"/>
              </p:cNvSpPr>
              <p:nvPr/>
            </p:nvSpPr>
            <p:spPr bwMode="auto">
              <a:xfrm>
                <a:off x="520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4" name="Oval 1115"/>
              <p:cNvSpPr>
                <a:spLocks noChangeArrowheads="1"/>
              </p:cNvSpPr>
              <p:nvPr/>
            </p:nvSpPr>
            <p:spPr bwMode="auto">
              <a:xfrm>
                <a:off x="520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5" name="Oval 1116"/>
              <p:cNvSpPr>
                <a:spLocks noChangeArrowheads="1"/>
              </p:cNvSpPr>
              <p:nvPr/>
            </p:nvSpPr>
            <p:spPr bwMode="auto">
              <a:xfrm>
                <a:off x="520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6" name="Oval 1117"/>
              <p:cNvSpPr>
                <a:spLocks noChangeArrowheads="1"/>
              </p:cNvSpPr>
              <p:nvPr/>
            </p:nvSpPr>
            <p:spPr bwMode="auto">
              <a:xfrm>
                <a:off x="520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7" name="Oval 1118"/>
              <p:cNvSpPr>
                <a:spLocks noChangeArrowheads="1"/>
              </p:cNvSpPr>
              <p:nvPr/>
            </p:nvSpPr>
            <p:spPr bwMode="auto">
              <a:xfrm>
                <a:off x="520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8" name="Oval 1119"/>
              <p:cNvSpPr>
                <a:spLocks noChangeArrowheads="1"/>
              </p:cNvSpPr>
              <p:nvPr/>
            </p:nvSpPr>
            <p:spPr bwMode="auto">
              <a:xfrm>
                <a:off x="520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9" name="Oval 1120"/>
              <p:cNvSpPr>
                <a:spLocks noChangeArrowheads="1"/>
              </p:cNvSpPr>
              <p:nvPr/>
            </p:nvSpPr>
            <p:spPr bwMode="auto">
              <a:xfrm>
                <a:off x="520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0" name="Oval 1121"/>
              <p:cNvSpPr>
                <a:spLocks noChangeArrowheads="1"/>
              </p:cNvSpPr>
              <p:nvPr/>
            </p:nvSpPr>
            <p:spPr bwMode="auto">
              <a:xfrm>
                <a:off x="520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1" name="Oval 1122"/>
              <p:cNvSpPr>
                <a:spLocks noChangeArrowheads="1"/>
              </p:cNvSpPr>
              <p:nvPr/>
            </p:nvSpPr>
            <p:spPr bwMode="auto">
              <a:xfrm>
                <a:off x="520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2" name="Oval 1123"/>
              <p:cNvSpPr>
                <a:spLocks noChangeArrowheads="1"/>
              </p:cNvSpPr>
              <p:nvPr/>
            </p:nvSpPr>
            <p:spPr bwMode="auto">
              <a:xfrm>
                <a:off x="520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3" name="Oval 1124"/>
              <p:cNvSpPr>
                <a:spLocks noChangeArrowheads="1"/>
              </p:cNvSpPr>
              <p:nvPr/>
            </p:nvSpPr>
            <p:spPr bwMode="auto">
              <a:xfrm>
                <a:off x="520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4" name="Oval 1125"/>
              <p:cNvSpPr>
                <a:spLocks noChangeArrowheads="1"/>
              </p:cNvSpPr>
              <p:nvPr/>
            </p:nvSpPr>
            <p:spPr bwMode="auto">
              <a:xfrm>
                <a:off x="520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5" name="Oval 1126"/>
              <p:cNvSpPr>
                <a:spLocks noChangeArrowheads="1"/>
              </p:cNvSpPr>
              <p:nvPr/>
            </p:nvSpPr>
            <p:spPr bwMode="auto">
              <a:xfrm>
                <a:off x="5201"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6" name="Oval 1127"/>
              <p:cNvSpPr>
                <a:spLocks noChangeArrowheads="1"/>
              </p:cNvSpPr>
              <p:nvPr/>
            </p:nvSpPr>
            <p:spPr bwMode="auto">
              <a:xfrm>
                <a:off x="5201"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7" name="Oval 1128"/>
              <p:cNvSpPr>
                <a:spLocks noChangeArrowheads="1"/>
              </p:cNvSpPr>
              <p:nvPr/>
            </p:nvSpPr>
            <p:spPr bwMode="auto">
              <a:xfrm>
                <a:off x="520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8" name="Oval 1129"/>
              <p:cNvSpPr>
                <a:spLocks noChangeArrowheads="1"/>
              </p:cNvSpPr>
              <p:nvPr/>
            </p:nvSpPr>
            <p:spPr bwMode="auto">
              <a:xfrm>
                <a:off x="520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9" name="Oval 1130"/>
              <p:cNvSpPr>
                <a:spLocks noChangeArrowheads="1"/>
              </p:cNvSpPr>
              <p:nvPr/>
            </p:nvSpPr>
            <p:spPr bwMode="auto">
              <a:xfrm>
                <a:off x="520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0" name="Oval 1131"/>
              <p:cNvSpPr>
                <a:spLocks noChangeArrowheads="1"/>
              </p:cNvSpPr>
              <p:nvPr/>
            </p:nvSpPr>
            <p:spPr bwMode="auto">
              <a:xfrm>
                <a:off x="520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1" name="Oval 1132"/>
              <p:cNvSpPr>
                <a:spLocks noChangeArrowheads="1"/>
              </p:cNvSpPr>
              <p:nvPr/>
            </p:nvSpPr>
            <p:spPr bwMode="auto">
              <a:xfrm>
                <a:off x="5201"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2" name="Oval 1133"/>
              <p:cNvSpPr>
                <a:spLocks noChangeArrowheads="1"/>
              </p:cNvSpPr>
              <p:nvPr/>
            </p:nvSpPr>
            <p:spPr bwMode="auto">
              <a:xfrm>
                <a:off x="5201"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3" name="Oval 1134"/>
              <p:cNvSpPr>
                <a:spLocks noChangeArrowheads="1"/>
              </p:cNvSpPr>
              <p:nvPr/>
            </p:nvSpPr>
            <p:spPr bwMode="auto">
              <a:xfrm>
                <a:off x="516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4" name="Oval 1135"/>
              <p:cNvSpPr>
                <a:spLocks noChangeArrowheads="1"/>
              </p:cNvSpPr>
              <p:nvPr/>
            </p:nvSpPr>
            <p:spPr bwMode="auto">
              <a:xfrm>
                <a:off x="516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5" name="Oval 1136"/>
              <p:cNvSpPr>
                <a:spLocks noChangeArrowheads="1"/>
              </p:cNvSpPr>
              <p:nvPr/>
            </p:nvSpPr>
            <p:spPr bwMode="auto">
              <a:xfrm>
                <a:off x="516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6" name="Oval 1137"/>
              <p:cNvSpPr>
                <a:spLocks noChangeArrowheads="1"/>
              </p:cNvSpPr>
              <p:nvPr/>
            </p:nvSpPr>
            <p:spPr bwMode="auto">
              <a:xfrm>
                <a:off x="516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7" name="Oval 1138"/>
              <p:cNvSpPr>
                <a:spLocks noChangeArrowheads="1"/>
              </p:cNvSpPr>
              <p:nvPr/>
            </p:nvSpPr>
            <p:spPr bwMode="auto">
              <a:xfrm>
                <a:off x="516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8" name="Oval 1139"/>
              <p:cNvSpPr>
                <a:spLocks noChangeArrowheads="1"/>
              </p:cNvSpPr>
              <p:nvPr/>
            </p:nvSpPr>
            <p:spPr bwMode="auto">
              <a:xfrm>
                <a:off x="516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9" name="Oval 1140"/>
              <p:cNvSpPr>
                <a:spLocks noChangeArrowheads="1"/>
              </p:cNvSpPr>
              <p:nvPr/>
            </p:nvSpPr>
            <p:spPr bwMode="auto">
              <a:xfrm>
                <a:off x="516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0" name="Oval 1141"/>
              <p:cNvSpPr>
                <a:spLocks noChangeArrowheads="1"/>
              </p:cNvSpPr>
              <p:nvPr/>
            </p:nvSpPr>
            <p:spPr bwMode="auto">
              <a:xfrm>
                <a:off x="516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1" name="Oval 1142"/>
              <p:cNvSpPr>
                <a:spLocks noChangeArrowheads="1"/>
              </p:cNvSpPr>
              <p:nvPr/>
            </p:nvSpPr>
            <p:spPr bwMode="auto">
              <a:xfrm>
                <a:off x="516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2" name="Oval 1143"/>
              <p:cNvSpPr>
                <a:spLocks noChangeArrowheads="1"/>
              </p:cNvSpPr>
              <p:nvPr/>
            </p:nvSpPr>
            <p:spPr bwMode="auto">
              <a:xfrm>
                <a:off x="516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3" name="Oval 1144"/>
              <p:cNvSpPr>
                <a:spLocks noChangeArrowheads="1"/>
              </p:cNvSpPr>
              <p:nvPr/>
            </p:nvSpPr>
            <p:spPr bwMode="auto">
              <a:xfrm>
                <a:off x="516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4" name="Oval 1145"/>
              <p:cNvSpPr>
                <a:spLocks noChangeArrowheads="1"/>
              </p:cNvSpPr>
              <p:nvPr/>
            </p:nvSpPr>
            <p:spPr bwMode="auto">
              <a:xfrm>
                <a:off x="516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5" name="Oval 1146"/>
              <p:cNvSpPr>
                <a:spLocks noChangeArrowheads="1"/>
              </p:cNvSpPr>
              <p:nvPr/>
            </p:nvSpPr>
            <p:spPr bwMode="auto">
              <a:xfrm>
                <a:off x="516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6" name="Oval 1147"/>
              <p:cNvSpPr>
                <a:spLocks noChangeArrowheads="1"/>
              </p:cNvSpPr>
              <p:nvPr/>
            </p:nvSpPr>
            <p:spPr bwMode="auto">
              <a:xfrm>
                <a:off x="516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7" name="Oval 1148"/>
              <p:cNvSpPr>
                <a:spLocks noChangeArrowheads="1"/>
              </p:cNvSpPr>
              <p:nvPr/>
            </p:nvSpPr>
            <p:spPr bwMode="auto">
              <a:xfrm>
                <a:off x="516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8" name="Oval 1149"/>
              <p:cNvSpPr>
                <a:spLocks noChangeArrowheads="1"/>
              </p:cNvSpPr>
              <p:nvPr/>
            </p:nvSpPr>
            <p:spPr bwMode="auto">
              <a:xfrm>
                <a:off x="516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9" name="Oval 1150"/>
              <p:cNvSpPr>
                <a:spLocks noChangeArrowheads="1"/>
              </p:cNvSpPr>
              <p:nvPr/>
            </p:nvSpPr>
            <p:spPr bwMode="auto">
              <a:xfrm>
                <a:off x="516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0" name="Oval 1151"/>
              <p:cNvSpPr>
                <a:spLocks noChangeArrowheads="1"/>
              </p:cNvSpPr>
              <p:nvPr/>
            </p:nvSpPr>
            <p:spPr bwMode="auto">
              <a:xfrm>
                <a:off x="516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1" name="Oval 1152"/>
              <p:cNvSpPr>
                <a:spLocks noChangeArrowheads="1"/>
              </p:cNvSpPr>
              <p:nvPr/>
            </p:nvSpPr>
            <p:spPr bwMode="auto">
              <a:xfrm>
                <a:off x="516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2" name="Oval 1153"/>
              <p:cNvSpPr>
                <a:spLocks noChangeArrowheads="1"/>
              </p:cNvSpPr>
              <p:nvPr/>
            </p:nvSpPr>
            <p:spPr bwMode="auto">
              <a:xfrm>
                <a:off x="5163"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3" name="Oval 1154"/>
              <p:cNvSpPr>
                <a:spLocks noChangeArrowheads="1"/>
              </p:cNvSpPr>
              <p:nvPr/>
            </p:nvSpPr>
            <p:spPr bwMode="auto">
              <a:xfrm>
                <a:off x="5163"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4" name="Oval 1155"/>
              <p:cNvSpPr>
                <a:spLocks noChangeArrowheads="1"/>
              </p:cNvSpPr>
              <p:nvPr/>
            </p:nvSpPr>
            <p:spPr bwMode="auto">
              <a:xfrm>
                <a:off x="5163"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5" name="Oval 1156"/>
              <p:cNvSpPr>
                <a:spLocks noChangeArrowheads="1"/>
              </p:cNvSpPr>
              <p:nvPr/>
            </p:nvSpPr>
            <p:spPr bwMode="auto">
              <a:xfrm>
                <a:off x="5163"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6" name="Oval 1157"/>
              <p:cNvSpPr>
                <a:spLocks noChangeArrowheads="1"/>
              </p:cNvSpPr>
              <p:nvPr/>
            </p:nvSpPr>
            <p:spPr bwMode="auto">
              <a:xfrm>
                <a:off x="5163"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7" name="Oval 1158"/>
              <p:cNvSpPr>
                <a:spLocks noChangeArrowheads="1"/>
              </p:cNvSpPr>
              <p:nvPr/>
            </p:nvSpPr>
            <p:spPr bwMode="auto">
              <a:xfrm>
                <a:off x="5163"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8" name="Oval 1159"/>
              <p:cNvSpPr>
                <a:spLocks noChangeArrowheads="1"/>
              </p:cNvSpPr>
              <p:nvPr/>
            </p:nvSpPr>
            <p:spPr bwMode="auto">
              <a:xfrm>
                <a:off x="5163"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9" name="Oval 1160"/>
              <p:cNvSpPr>
                <a:spLocks noChangeArrowheads="1"/>
              </p:cNvSpPr>
              <p:nvPr/>
            </p:nvSpPr>
            <p:spPr bwMode="auto">
              <a:xfrm>
                <a:off x="516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0" name="Oval 1161"/>
              <p:cNvSpPr>
                <a:spLocks noChangeArrowheads="1"/>
              </p:cNvSpPr>
              <p:nvPr/>
            </p:nvSpPr>
            <p:spPr bwMode="auto">
              <a:xfrm>
                <a:off x="516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1" name="Oval 1162"/>
              <p:cNvSpPr>
                <a:spLocks noChangeArrowheads="1"/>
              </p:cNvSpPr>
              <p:nvPr/>
            </p:nvSpPr>
            <p:spPr bwMode="auto">
              <a:xfrm>
                <a:off x="516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2" name="Oval 1163"/>
              <p:cNvSpPr>
                <a:spLocks noChangeArrowheads="1"/>
              </p:cNvSpPr>
              <p:nvPr/>
            </p:nvSpPr>
            <p:spPr bwMode="auto">
              <a:xfrm>
                <a:off x="516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3" name="Oval 1164"/>
              <p:cNvSpPr>
                <a:spLocks noChangeArrowheads="1"/>
              </p:cNvSpPr>
              <p:nvPr/>
            </p:nvSpPr>
            <p:spPr bwMode="auto">
              <a:xfrm>
                <a:off x="516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4" name="Oval 1165"/>
              <p:cNvSpPr>
                <a:spLocks noChangeArrowheads="1"/>
              </p:cNvSpPr>
              <p:nvPr/>
            </p:nvSpPr>
            <p:spPr bwMode="auto">
              <a:xfrm>
                <a:off x="516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5" name="Oval 1166"/>
              <p:cNvSpPr>
                <a:spLocks noChangeArrowheads="1"/>
              </p:cNvSpPr>
              <p:nvPr/>
            </p:nvSpPr>
            <p:spPr bwMode="auto">
              <a:xfrm>
                <a:off x="516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6" name="Oval 1167"/>
              <p:cNvSpPr>
                <a:spLocks noChangeArrowheads="1"/>
              </p:cNvSpPr>
              <p:nvPr/>
            </p:nvSpPr>
            <p:spPr bwMode="auto">
              <a:xfrm>
                <a:off x="516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7" name="Oval 1168"/>
              <p:cNvSpPr>
                <a:spLocks noChangeArrowheads="1"/>
              </p:cNvSpPr>
              <p:nvPr/>
            </p:nvSpPr>
            <p:spPr bwMode="auto">
              <a:xfrm>
                <a:off x="512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8" name="Oval 1169"/>
              <p:cNvSpPr>
                <a:spLocks noChangeArrowheads="1"/>
              </p:cNvSpPr>
              <p:nvPr/>
            </p:nvSpPr>
            <p:spPr bwMode="auto">
              <a:xfrm>
                <a:off x="512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9" name="Oval 1170"/>
              <p:cNvSpPr>
                <a:spLocks noChangeArrowheads="1"/>
              </p:cNvSpPr>
              <p:nvPr/>
            </p:nvSpPr>
            <p:spPr bwMode="auto">
              <a:xfrm>
                <a:off x="512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0" name="Oval 1171"/>
              <p:cNvSpPr>
                <a:spLocks noChangeArrowheads="1"/>
              </p:cNvSpPr>
              <p:nvPr/>
            </p:nvSpPr>
            <p:spPr bwMode="auto">
              <a:xfrm>
                <a:off x="512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1" name="Oval 1172"/>
              <p:cNvSpPr>
                <a:spLocks noChangeArrowheads="1"/>
              </p:cNvSpPr>
              <p:nvPr/>
            </p:nvSpPr>
            <p:spPr bwMode="auto">
              <a:xfrm>
                <a:off x="512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2" name="Oval 1173"/>
              <p:cNvSpPr>
                <a:spLocks noChangeArrowheads="1"/>
              </p:cNvSpPr>
              <p:nvPr/>
            </p:nvSpPr>
            <p:spPr bwMode="auto">
              <a:xfrm>
                <a:off x="512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3" name="Oval 1174"/>
              <p:cNvSpPr>
                <a:spLocks noChangeArrowheads="1"/>
              </p:cNvSpPr>
              <p:nvPr/>
            </p:nvSpPr>
            <p:spPr bwMode="auto">
              <a:xfrm>
                <a:off x="512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4" name="Oval 1175"/>
              <p:cNvSpPr>
                <a:spLocks noChangeArrowheads="1"/>
              </p:cNvSpPr>
              <p:nvPr/>
            </p:nvSpPr>
            <p:spPr bwMode="auto">
              <a:xfrm>
                <a:off x="512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5" name="Oval 1176"/>
              <p:cNvSpPr>
                <a:spLocks noChangeArrowheads="1"/>
              </p:cNvSpPr>
              <p:nvPr/>
            </p:nvSpPr>
            <p:spPr bwMode="auto">
              <a:xfrm>
                <a:off x="512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6" name="Oval 1177"/>
              <p:cNvSpPr>
                <a:spLocks noChangeArrowheads="1"/>
              </p:cNvSpPr>
              <p:nvPr/>
            </p:nvSpPr>
            <p:spPr bwMode="auto">
              <a:xfrm>
                <a:off x="512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7" name="Oval 1178"/>
              <p:cNvSpPr>
                <a:spLocks noChangeArrowheads="1"/>
              </p:cNvSpPr>
              <p:nvPr/>
            </p:nvSpPr>
            <p:spPr bwMode="auto">
              <a:xfrm>
                <a:off x="512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8" name="Oval 1179"/>
              <p:cNvSpPr>
                <a:spLocks noChangeArrowheads="1"/>
              </p:cNvSpPr>
              <p:nvPr/>
            </p:nvSpPr>
            <p:spPr bwMode="auto">
              <a:xfrm>
                <a:off x="512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9" name="Oval 1180"/>
              <p:cNvSpPr>
                <a:spLocks noChangeArrowheads="1"/>
              </p:cNvSpPr>
              <p:nvPr/>
            </p:nvSpPr>
            <p:spPr bwMode="auto">
              <a:xfrm>
                <a:off x="512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0" name="Oval 1181"/>
              <p:cNvSpPr>
                <a:spLocks noChangeArrowheads="1"/>
              </p:cNvSpPr>
              <p:nvPr/>
            </p:nvSpPr>
            <p:spPr bwMode="auto">
              <a:xfrm>
                <a:off x="512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1" name="Oval 1182"/>
              <p:cNvSpPr>
                <a:spLocks noChangeArrowheads="1"/>
              </p:cNvSpPr>
              <p:nvPr/>
            </p:nvSpPr>
            <p:spPr bwMode="auto">
              <a:xfrm>
                <a:off x="512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2" name="Oval 1183"/>
              <p:cNvSpPr>
                <a:spLocks noChangeArrowheads="1"/>
              </p:cNvSpPr>
              <p:nvPr/>
            </p:nvSpPr>
            <p:spPr bwMode="auto">
              <a:xfrm>
                <a:off x="512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3" name="Oval 1184"/>
              <p:cNvSpPr>
                <a:spLocks noChangeArrowheads="1"/>
              </p:cNvSpPr>
              <p:nvPr/>
            </p:nvSpPr>
            <p:spPr bwMode="auto">
              <a:xfrm>
                <a:off x="512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4" name="Oval 1185"/>
              <p:cNvSpPr>
                <a:spLocks noChangeArrowheads="1"/>
              </p:cNvSpPr>
              <p:nvPr/>
            </p:nvSpPr>
            <p:spPr bwMode="auto">
              <a:xfrm>
                <a:off x="512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5" name="Oval 1186"/>
              <p:cNvSpPr>
                <a:spLocks noChangeArrowheads="1"/>
              </p:cNvSpPr>
              <p:nvPr/>
            </p:nvSpPr>
            <p:spPr bwMode="auto">
              <a:xfrm>
                <a:off x="512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6" name="Oval 1187"/>
              <p:cNvSpPr>
                <a:spLocks noChangeArrowheads="1"/>
              </p:cNvSpPr>
              <p:nvPr/>
            </p:nvSpPr>
            <p:spPr bwMode="auto">
              <a:xfrm>
                <a:off x="5127"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7" name="Oval 1188"/>
              <p:cNvSpPr>
                <a:spLocks noChangeArrowheads="1"/>
              </p:cNvSpPr>
              <p:nvPr/>
            </p:nvSpPr>
            <p:spPr bwMode="auto">
              <a:xfrm>
                <a:off x="512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8" name="Oval 1189"/>
              <p:cNvSpPr>
                <a:spLocks noChangeArrowheads="1"/>
              </p:cNvSpPr>
              <p:nvPr/>
            </p:nvSpPr>
            <p:spPr bwMode="auto">
              <a:xfrm>
                <a:off x="512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9" name="Oval 1190"/>
              <p:cNvSpPr>
                <a:spLocks noChangeArrowheads="1"/>
              </p:cNvSpPr>
              <p:nvPr/>
            </p:nvSpPr>
            <p:spPr bwMode="auto">
              <a:xfrm>
                <a:off x="512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0" name="Oval 1191"/>
              <p:cNvSpPr>
                <a:spLocks noChangeArrowheads="1"/>
              </p:cNvSpPr>
              <p:nvPr/>
            </p:nvSpPr>
            <p:spPr bwMode="auto">
              <a:xfrm>
                <a:off x="512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1" name="Oval 1192"/>
              <p:cNvSpPr>
                <a:spLocks noChangeArrowheads="1"/>
              </p:cNvSpPr>
              <p:nvPr/>
            </p:nvSpPr>
            <p:spPr bwMode="auto">
              <a:xfrm>
                <a:off x="512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2" name="Oval 1193"/>
              <p:cNvSpPr>
                <a:spLocks noChangeArrowheads="1"/>
              </p:cNvSpPr>
              <p:nvPr/>
            </p:nvSpPr>
            <p:spPr bwMode="auto">
              <a:xfrm>
                <a:off x="512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3" name="Oval 1194"/>
              <p:cNvSpPr>
                <a:spLocks noChangeArrowheads="1"/>
              </p:cNvSpPr>
              <p:nvPr/>
            </p:nvSpPr>
            <p:spPr bwMode="auto">
              <a:xfrm>
                <a:off x="512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4" name="Oval 1195"/>
              <p:cNvSpPr>
                <a:spLocks noChangeArrowheads="1"/>
              </p:cNvSpPr>
              <p:nvPr/>
            </p:nvSpPr>
            <p:spPr bwMode="auto">
              <a:xfrm>
                <a:off x="512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5" name="Oval 1196"/>
              <p:cNvSpPr>
                <a:spLocks noChangeArrowheads="1"/>
              </p:cNvSpPr>
              <p:nvPr/>
            </p:nvSpPr>
            <p:spPr bwMode="auto">
              <a:xfrm>
                <a:off x="512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6" name="Oval 1197"/>
              <p:cNvSpPr>
                <a:spLocks noChangeArrowheads="1"/>
              </p:cNvSpPr>
              <p:nvPr/>
            </p:nvSpPr>
            <p:spPr bwMode="auto">
              <a:xfrm>
                <a:off x="512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7" name="Oval 1198"/>
              <p:cNvSpPr>
                <a:spLocks noChangeArrowheads="1"/>
              </p:cNvSpPr>
              <p:nvPr/>
            </p:nvSpPr>
            <p:spPr bwMode="auto">
              <a:xfrm>
                <a:off x="512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8" name="Oval 1199"/>
              <p:cNvSpPr>
                <a:spLocks noChangeArrowheads="1"/>
              </p:cNvSpPr>
              <p:nvPr/>
            </p:nvSpPr>
            <p:spPr bwMode="auto">
              <a:xfrm>
                <a:off x="512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9" name="Oval 1200"/>
              <p:cNvSpPr>
                <a:spLocks noChangeArrowheads="1"/>
              </p:cNvSpPr>
              <p:nvPr/>
            </p:nvSpPr>
            <p:spPr bwMode="auto">
              <a:xfrm>
                <a:off x="512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0" name="Oval 1201"/>
              <p:cNvSpPr>
                <a:spLocks noChangeArrowheads="1"/>
              </p:cNvSpPr>
              <p:nvPr/>
            </p:nvSpPr>
            <p:spPr bwMode="auto">
              <a:xfrm>
                <a:off x="512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1" name="Oval 1202"/>
              <p:cNvSpPr>
                <a:spLocks noChangeArrowheads="1"/>
              </p:cNvSpPr>
              <p:nvPr/>
            </p:nvSpPr>
            <p:spPr bwMode="auto">
              <a:xfrm>
                <a:off x="508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2" name="Oval 1203"/>
              <p:cNvSpPr>
                <a:spLocks noChangeArrowheads="1"/>
              </p:cNvSpPr>
              <p:nvPr/>
            </p:nvSpPr>
            <p:spPr bwMode="auto">
              <a:xfrm>
                <a:off x="508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3" name="Oval 1204"/>
              <p:cNvSpPr>
                <a:spLocks noChangeArrowheads="1"/>
              </p:cNvSpPr>
              <p:nvPr/>
            </p:nvSpPr>
            <p:spPr bwMode="auto">
              <a:xfrm>
                <a:off x="508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4" name="Oval 1205"/>
              <p:cNvSpPr>
                <a:spLocks noChangeArrowheads="1"/>
              </p:cNvSpPr>
              <p:nvPr/>
            </p:nvSpPr>
            <p:spPr bwMode="auto">
              <a:xfrm>
                <a:off x="508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5" name="Oval 1206"/>
              <p:cNvSpPr>
                <a:spLocks noChangeArrowheads="1"/>
              </p:cNvSpPr>
              <p:nvPr/>
            </p:nvSpPr>
            <p:spPr bwMode="auto">
              <a:xfrm>
                <a:off x="508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6" name="Oval 1207"/>
              <p:cNvSpPr>
                <a:spLocks noChangeArrowheads="1"/>
              </p:cNvSpPr>
              <p:nvPr/>
            </p:nvSpPr>
            <p:spPr bwMode="auto">
              <a:xfrm>
                <a:off x="508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7" name="Oval 1208"/>
              <p:cNvSpPr>
                <a:spLocks noChangeArrowheads="1"/>
              </p:cNvSpPr>
              <p:nvPr/>
            </p:nvSpPr>
            <p:spPr bwMode="auto">
              <a:xfrm>
                <a:off x="508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8" name="Oval 1209"/>
              <p:cNvSpPr>
                <a:spLocks noChangeArrowheads="1"/>
              </p:cNvSpPr>
              <p:nvPr/>
            </p:nvSpPr>
            <p:spPr bwMode="auto">
              <a:xfrm>
                <a:off x="508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9" name="Oval 1210"/>
              <p:cNvSpPr>
                <a:spLocks noChangeArrowheads="1"/>
              </p:cNvSpPr>
              <p:nvPr/>
            </p:nvSpPr>
            <p:spPr bwMode="auto">
              <a:xfrm>
                <a:off x="508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0" name="Oval 1211"/>
              <p:cNvSpPr>
                <a:spLocks noChangeArrowheads="1"/>
              </p:cNvSpPr>
              <p:nvPr/>
            </p:nvSpPr>
            <p:spPr bwMode="auto">
              <a:xfrm>
                <a:off x="508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1" name="Oval 1212"/>
              <p:cNvSpPr>
                <a:spLocks noChangeArrowheads="1"/>
              </p:cNvSpPr>
              <p:nvPr/>
            </p:nvSpPr>
            <p:spPr bwMode="auto">
              <a:xfrm>
                <a:off x="508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2" name="Oval 1213"/>
              <p:cNvSpPr>
                <a:spLocks noChangeArrowheads="1"/>
              </p:cNvSpPr>
              <p:nvPr/>
            </p:nvSpPr>
            <p:spPr bwMode="auto">
              <a:xfrm>
                <a:off x="508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3" name="Oval 1214"/>
              <p:cNvSpPr>
                <a:spLocks noChangeArrowheads="1"/>
              </p:cNvSpPr>
              <p:nvPr/>
            </p:nvSpPr>
            <p:spPr bwMode="auto">
              <a:xfrm>
                <a:off x="508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4" name="Oval 1215"/>
              <p:cNvSpPr>
                <a:spLocks noChangeArrowheads="1"/>
              </p:cNvSpPr>
              <p:nvPr/>
            </p:nvSpPr>
            <p:spPr bwMode="auto">
              <a:xfrm>
                <a:off x="508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5" name="Oval 1216"/>
              <p:cNvSpPr>
                <a:spLocks noChangeArrowheads="1"/>
              </p:cNvSpPr>
              <p:nvPr/>
            </p:nvSpPr>
            <p:spPr bwMode="auto">
              <a:xfrm>
                <a:off x="508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6" name="Oval 1217"/>
              <p:cNvSpPr>
                <a:spLocks noChangeArrowheads="1"/>
              </p:cNvSpPr>
              <p:nvPr/>
            </p:nvSpPr>
            <p:spPr bwMode="auto">
              <a:xfrm>
                <a:off x="508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7" name="Oval 1218"/>
              <p:cNvSpPr>
                <a:spLocks noChangeArrowheads="1"/>
              </p:cNvSpPr>
              <p:nvPr/>
            </p:nvSpPr>
            <p:spPr bwMode="auto">
              <a:xfrm>
                <a:off x="508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8" name="Oval 1219"/>
              <p:cNvSpPr>
                <a:spLocks noChangeArrowheads="1"/>
              </p:cNvSpPr>
              <p:nvPr/>
            </p:nvSpPr>
            <p:spPr bwMode="auto">
              <a:xfrm>
                <a:off x="508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9" name="Oval 1220"/>
              <p:cNvSpPr>
                <a:spLocks noChangeArrowheads="1"/>
              </p:cNvSpPr>
              <p:nvPr/>
            </p:nvSpPr>
            <p:spPr bwMode="auto">
              <a:xfrm>
                <a:off x="508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0" name="Oval 1221"/>
              <p:cNvSpPr>
                <a:spLocks noChangeArrowheads="1"/>
              </p:cNvSpPr>
              <p:nvPr/>
            </p:nvSpPr>
            <p:spPr bwMode="auto">
              <a:xfrm>
                <a:off x="508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1" name="Oval 1222"/>
              <p:cNvSpPr>
                <a:spLocks noChangeArrowheads="1"/>
              </p:cNvSpPr>
              <p:nvPr/>
            </p:nvSpPr>
            <p:spPr bwMode="auto">
              <a:xfrm>
                <a:off x="508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2" name="Oval 1223"/>
              <p:cNvSpPr>
                <a:spLocks noChangeArrowheads="1"/>
              </p:cNvSpPr>
              <p:nvPr/>
            </p:nvSpPr>
            <p:spPr bwMode="auto">
              <a:xfrm>
                <a:off x="508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3" name="Oval 1224"/>
              <p:cNvSpPr>
                <a:spLocks noChangeArrowheads="1"/>
              </p:cNvSpPr>
              <p:nvPr/>
            </p:nvSpPr>
            <p:spPr bwMode="auto">
              <a:xfrm>
                <a:off x="508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4" name="Oval 1225"/>
              <p:cNvSpPr>
                <a:spLocks noChangeArrowheads="1"/>
              </p:cNvSpPr>
              <p:nvPr/>
            </p:nvSpPr>
            <p:spPr bwMode="auto">
              <a:xfrm>
                <a:off x="5089"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5" name="Oval 1226"/>
              <p:cNvSpPr>
                <a:spLocks noChangeArrowheads="1"/>
              </p:cNvSpPr>
              <p:nvPr/>
            </p:nvSpPr>
            <p:spPr bwMode="auto">
              <a:xfrm>
                <a:off x="5089"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6" name="Oval 1227"/>
              <p:cNvSpPr>
                <a:spLocks noChangeArrowheads="1"/>
              </p:cNvSpPr>
              <p:nvPr/>
            </p:nvSpPr>
            <p:spPr bwMode="auto">
              <a:xfrm>
                <a:off x="508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7" name="Oval 1228"/>
              <p:cNvSpPr>
                <a:spLocks noChangeArrowheads="1"/>
              </p:cNvSpPr>
              <p:nvPr/>
            </p:nvSpPr>
            <p:spPr bwMode="auto">
              <a:xfrm>
                <a:off x="508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8" name="Oval 1229"/>
              <p:cNvSpPr>
                <a:spLocks noChangeArrowheads="1"/>
              </p:cNvSpPr>
              <p:nvPr/>
            </p:nvSpPr>
            <p:spPr bwMode="auto">
              <a:xfrm>
                <a:off x="5089"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9" name="Oval 1230"/>
              <p:cNvSpPr>
                <a:spLocks noChangeArrowheads="1"/>
              </p:cNvSpPr>
              <p:nvPr/>
            </p:nvSpPr>
            <p:spPr bwMode="auto">
              <a:xfrm>
                <a:off x="508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0" name="Oval 1231"/>
              <p:cNvSpPr>
                <a:spLocks noChangeArrowheads="1"/>
              </p:cNvSpPr>
              <p:nvPr/>
            </p:nvSpPr>
            <p:spPr bwMode="auto">
              <a:xfrm>
                <a:off x="508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1" name="Oval 1232"/>
              <p:cNvSpPr>
                <a:spLocks noChangeArrowheads="1"/>
              </p:cNvSpPr>
              <p:nvPr/>
            </p:nvSpPr>
            <p:spPr bwMode="auto">
              <a:xfrm>
                <a:off x="5089"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2" name="Oval 1233"/>
              <p:cNvSpPr>
                <a:spLocks noChangeArrowheads="1"/>
              </p:cNvSpPr>
              <p:nvPr/>
            </p:nvSpPr>
            <p:spPr bwMode="auto">
              <a:xfrm>
                <a:off x="5089"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3" name="Oval 1234"/>
              <p:cNvSpPr>
                <a:spLocks noChangeArrowheads="1"/>
              </p:cNvSpPr>
              <p:nvPr/>
            </p:nvSpPr>
            <p:spPr bwMode="auto">
              <a:xfrm>
                <a:off x="5089"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4" name="Oval 1235"/>
              <p:cNvSpPr>
                <a:spLocks noChangeArrowheads="1"/>
              </p:cNvSpPr>
              <p:nvPr/>
            </p:nvSpPr>
            <p:spPr bwMode="auto">
              <a:xfrm>
                <a:off x="5089"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5" name="Oval 1236"/>
              <p:cNvSpPr>
                <a:spLocks noChangeArrowheads="1"/>
              </p:cNvSpPr>
              <p:nvPr/>
            </p:nvSpPr>
            <p:spPr bwMode="auto">
              <a:xfrm>
                <a:off x="5089"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6" name="Oval 1237"/>
              <p:cNvSpPr>
                <a:spLocks noChangeArrowheads="1"/>
              </p:cNvSpPr>
              <p:nvPr/>
            </p:nvSpPr>
            <p:spPr bwMode="auto">
              <a:xfrm>
                <a:off x="5089"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7" name="Oval 1238"/>
              <p:cNvSpPr>
                <a:spLocks noChangeArrowheads="1"/>
              </p:cNvSpPr>
              <p:nvPr/>
            </p:nvSpPr>
            <p:spPr bwMode="auto">
              <a:xfrm>
                <a:off x="5089"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8" name="Oval 1239"/>
              <p:cNvSpPr>
                <a:spLocks noChangeArrowheads="1"/>
              </p:cNvSpPr>
              <p:nvPr/>
            </p:nvSpPr>
            <p:spPr bwMode="auto">
              <a:xfrm>
                <a:off x="5089"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9" name="Oval 1240"/>
              <p:cNvSpPr>
                <a:spLocks noChangeArrowheads="1"/>
              </p:cNvSpPr>
              <p:nvPr/>
            </p:nvSpPr>
            <p:spPr bwMode="auto">
              <a:xfrm>
                <a:off x="5089"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0" name="Oval 1241"/>
              <p:cNvSpPr>
                <a:spLocks noChangeArrowheads="1"/>
              </p:cNvSpPr>
              <p:nvPr/>
            </p:nvSpPr>
            <p:spPr bwMode="auto">
              <a:xfrm>
                <a:off x="5051"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1" name="Oval 1242"/>
              <p:cNvSpPr>
                <a:spLocks noChangeArrowheads="1"/>
              </p:cNvSpPr>
              <p:nvPr/>
            </p:nvSpPr>
            <p:spPr bwMode="auto">
              <a:xfrm>
                <a:off x="5051"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2" name="Oval 1243"/>
              <p:cNvSpPr>
                <a:spLocks noChangeArrowheads="1"/>
              </p:cNvSpPr>
              <p:nvPr/>
            </p:nvSpPr>
            <p:spPr bwMode="auto">
              <a:xfrm>
                <a:off x="5051"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3" name="Oval 1244"/>
              <p:cNvSpPr>
                <a:spLocks noChangeArrowheads="1"/>
              </p:cNvSpPr>
              <p:nvPr/>
            </p:nvSpPr>
            <p:spPr bwMode="auto">
              <a:xfrm>
                <a:off x="5051"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4" name="Oval 1245"/>
              <p:cNvSpPr>
                <a:spLocks noChangeArrowheads="1"/>
              </p:cNvSpPr>
              <p:nvPr/>
            </p:nvSpPr>
            <p:spPr bwMode="auto">
              <a:xfrm>
                <a:off x="5051"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5" name="Oval 1246"/>
              <p:cNvSpPr>
                <a:spLocks noChangeArrowheads="1"/>
              </p:cNvSpPr>
              <p:nvPr/>
            </p:nvSpPr>
            <p:spPr bwMode="auto">
              <a:xfrm>
                <a:off x="5051"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6" name="Oval 1247"/>
              <p:cNvSpPr>
                <a:spLocks noChangeArrowheads="1"/>
              </p:cNvSpPr>
              <p:nvPr/>
            </p:nvSpPr>
            <p:spPr bwMode="auto">
              <a:xfrm>
                <a:off x="5051"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7" name="Oval 1248"/>
              <p:cNvSpPr>
                <a:spLocks noChangeArrowheads="1"/>
              </p:cNvSpPr>
              <p:nvPr/>
            </p:nvSpPr>
            <p:spPr bwMode="auto">
              <a:xfrm>
                <a:off x="5051"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8" name="Oval 1249"/>
              <p:cNvSpPr>
                <a:spLocks noChangeArrowheads="1"/>
              </p:cNvSpPr>
              <p:nvPr/>
            </p:nvSpPr>
            <p:spPr bwMode="auto">
              <a:xfrm>
                <a:off x="5051"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9" name="Oval 1250"/>
              <p:cNvSpPr>
                <a:spLocks noChangeArrowheads="1"/>
              </p:cNvSpPr>
              <p:nvPr/>
            </p:nvSpPr>
            <p:spPr bwMode="auto">
              <a:xfrm>
                <a:off x="5051"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0" name="Oval 1251"/>
              <p:cNvSpPr>
                <a:spLocks noChangeArrowheads="1"/>
              </p:cNvSpPr>
              <p:nvPr/>
            </p:nvSpPr>
            <p:spPr bwMode="auto">
              <a:xfrm>
                <a:off x="5051"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1" name="Oval 1252"/>
              <p:cNvSpPr>
                <a:spLocks noChangeArrowheads="1"/>
              </p:cNvSpPr>
              <p:nvPr/>
            </p:nvSpPr>
            <p:spPr bwMode="auto">
              <a:xfrm>
                <a:off x="5051"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2" name="Oval 1253"/>
              <p:cNvSpPr>
                <a:spLocks noChangeArrowheads="1"/>
              </p:cNvSpPr>
              <p:nvPr/>
            </p:nvSpPr>
            <p:spPr bwMode="auto">
              <a:xfrm>
                <a:off x="5051"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3" name="Oval 1254"/>
              <p:cNvSpPr>
                <a:spLocks noChangeArrowheads="1"/>
              </p:cNvSpPr>
              <p:nvPr/>
            </p:nvSpPr>
            <p:spPr bwMode="auto">
              <a:xfrm>
                <a:off x="5051"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4" name="Oval 1255"/>
              <p:cNvSpPr>
                <a:spLocks noChangeArrowheads="1"/>
              </p:cNvSpPr>
              <p:nvPr/>
            </p:nvSpPr>
            <p:spPr bwMode="auto">
              <a:xfrm>
                <a:off x="5051"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5" name="Oval 1256"/>
              <p:cNvSpPr>
                <a:spLocks noChangeArrowheads="1"/>
              </p:cNvSpPr>
              <p:nvPr/>
            </p:nvSpPr>
            <p:spPr bwMode="auto">
              <a:xfrm>
                <a:off x="5051"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6" name="Oval 1257"/>
              <p:cNvSpPr>
                <a:spLocks noChangeArrowheads="1"/>
              </p:cNvSpPr>
              <p:nvPr/>
            </p:nvSpPr>
            <p:spPr bwMode="auto">
              <a:xfrm>
                <a:off x="5051"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7" name="Oval 1258"/>
              <p:cNvSpPr>
                <a:spLocks noChangeArrowheads="1"/>
              </p:cNvSpPr>
              <p:nvPr/>
            </p:nvSpPr>
            <p:spPr bwMode="auto">
              <a:xfrm>
                <a:off x="5051"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8" name="Oval 1259"/>
              <p:cNvSpPr>
                <a:spLocks noChangeArrowheads="1"/>
              </p:cNvSpPr>
              <p:nvPr/>
            </p:nvSpPr>
            <p:spPr bwMode="auto">
              <a:xfrm>
                <a:off x="5051"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9" name="Oval 1260"/>
              <p:cNvSpPr>
                <a:spLocks noChangeArrowheads="1"/>
              </p:cNvSpPr>
              <p:nvPr/>
            </p:nvSpPr>
            <p:spPr bwMode="auto">
              <a:xfrm>
                <a:off x="5051"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0" name="Oval 1261"/>
              <p:cNvSpPr>
                <a:spLocks noChangeArrowheads="1"/>
              </p:cNvSpPr>
              <p:nvPr/>
            </p:nvSpPr>
            <p:spPr bwMode="auto">
              <a:xfrm>
                <a:off x="5051"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1" name="Oval 1262"/>
              <p:cNvSpPr>
                <a:spLocks noChangeArrowheads="1"/>
              </p:cNvSpPr>
              <p:nvPr/>
            </p:nvSpPr>
            <p:spPr bwMode="auto">
              <a:xfrm>
                <a:off x="5051"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2" name="Oval 1263"/>
              <p:cNvSpPr>
                <a:spLocks noChangeArrowheads="1"/>
              </p:cNvSpPr>
              <p:nvPr/>
            </p:nvSpPr>
            <p:spPr bwMode="auto">
              <a:xfrm>
                <a:off x="5051"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3" name="Oval 1264"/>
              <p:cNvSpPr>
                <a:spLocks noChangeArrowheads="1"/>
              </p:cNvSpPr>
              <p:nvPr/>
            </p:nvSpPr>
            <p:spPr bwMode="auto">
              <a:xfrm>
                <a:off x="5051"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4" name="Oval 1265"/>
              <p:cNvSpPr>
                <a:spLocks noChangeArrowheads="1"/>
              </p:cNvSpPr>
              <p:nvPr/>
            </p:nvSpPr>
            <p:spPr bwMode="auto">
              <a:xfrm>
                <a:off x="5051"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5" name="Oval 1266"/>
              <p:cNvSpPr>
                <a:spLocks noChangeArrowheads="1"/>
              </p:cNvSpPr>
              <p:nvPr/>
            </p:nvSpPr>
            <p:spPr bwMode="auto">
              <a:xfrm>
                <a:off x="5051"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6" name="Oval 1267"/>
              <p:cNvSpPr>
                <a:spLocks noChangeArrowheads="1"/>
              </p:cNvSpPr>
              <p:nvPr/>
            </p:nvSpPr>
            <p:spPr bwMode="auto">
              <a:xfrm>
                <a:off x="5051"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7" name="Oval 1268"/>
              <p:cNvSpPr>
                <a:spLocks noChangeArrowheads="1"/>
              </p:cNvSpPr>
              <p:nvPr/>
            </p:nvSpPr>
            <p:spPr bwMode="auto">
              <a:xfrm>
                <a:off x="5051"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8" name="Oval 1269"/>
              <p:cNvSpPr>
                <a:spLocks noChangeArrowheads="1"/>
              </p:cNvSpPr>
              <p:nvPr/>
            </p:nvSpPr>
            <p:spPr bwMode="auto">
              <a:xfrm>
                <a:off x="5051"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9" name="Oval 1270"/>
              <p:cNvSpPr>
                <a:spLocks noChangeArrowheads="1"/>
              </p:cNvSpPr>
              <p:nvPr/>
            </p:nvSpPr>
            <p:spPr bwMode="auto">
              <a:xfrm>
                <a:off x="5051"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0" name="Oval 1271"/>
              <p:cNvSpPr>
                <a:spLocks noChangeArrowheads="1"/>
              </p:cNvSpPr>
              <p:nvPr/>
            </p:nvSpPr>
            <p:spPr bwMode="auto">
              <a:xfrm>
                <a:off x="5051"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1" name="Oval 1272"/>
              <p:cNvSpPr>
                <a:spLocks noChangeArrowheads="1"/>
              </p:cNvSpPr>
              <p:nvPr/>
            </p:nvSpPr>
            <p:spPr bwMode="auto">
              <a:xfrm>
                <a:off x="5051"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2" name="Oval 1273"/>
              <p:cNvSpPr>
                <a:spLocks noChangeArrowheads="1"/>
              </p:cNvSpPr>
              <p:nvPr/>
            </p:nvSpPr>
            <p:spPr bwMode="auto">
              <a:xfrm>
                <a:off x="5051"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3" name="Oval 1274"/>
              <p:cNvSpPr>
                <a:spLocks noChangeArrowheads="1"/>
              </p:cNvSpPr>
              <p:nvPr/>
            </p:nvSpPr>
            <p:spPr bwMode="auto">
              <a:xfrm>
                <a:off x="5051"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4" name="Oval 1275"/>
              <p:cNvSpPr>
                <a:spLocks noChangeArrowheads="1"/>
              </p:cNvSpPr>
              <p:nvPr/>
            </p:nvSpPr>
            <p:spPr bwMode="auto">
              <a:xfrm>
                <a:off x="5051"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1" name="Group 1477"/>
            <p:cNvGrpSpPr>
              <a:grpSpLocks/>
            </p:cNvGrpSpPr>
            <p:nvPr/>
          </p:nvGrpSpPr>
          <p:grpSpPr bwMode="auto">
            <a:xfrm>
              <a:off x="4867" y="829"/>
              <a:ext cx="213" cy="1842"/>
              <a:chOff x="4867" y="829"/>
              <a:chExt cx="213" cy="1842"/>
            </a:xfrm>
            <a:grpFill/>
          </p:grpSpPr>
          <p:sp>
            <p:nvSpPr>
              <p:cNvPr id="1095" name="Oval 1277"/>
              <p:cNvSpPr>
                <a:spLocks noChangeArrowheads="1"/>
              </p:cNvSpPr>
              <p:nvPr/>
            </p:nvSpPr>
            <p:spPr bwMode="auto">
              <a:xfrm>
                <a:off x="5051"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6" name="Oval 1278"/>
              <p:cNvSpPr>
                <a:spLocks noChangeArrowheads="1"/>
              </p:cNvSpPr>
              <p:nvPr/>
            </p:nvSpPr>
            <p:spPr bwMode="auto">
              <a:xfrm>
                <a:off x="5051"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7" name="Oval 1279"/>
              <p:cNvSpPr>
                <a:spLocks noChangeArrowheads="1"/>
              </p:cNvSpPr>
              <p:nvPr/>
            </p:nvSpPr>
            <p:spPr bwMode="auto">
              <a:xfrm>
                <a:off x="5051"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8" name="Oval 1280"/>
              <p:cNvSpPr>
                <a:spLocks noChangeArrowheads="1"/>
              </p:cNvSpPr>
              <p:nvPr/>
            </p:nvSpPr>
            <p:spPr bwMode="auto">
              <a:xfrm>
                <a:off x="5051"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9" name="Oval 1281"/>
              <p:cNvSpPr>
                <a:spLocks noChangeArrowheads="1"/>
              </p:cNvSpPr>
              <p:nvPr/>
            </p:nvSpPr>
            <p:spPr bwMode="auto">
              <a:xfrm>
                <a:off x="5051"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0" name="Oval 1282"/>
              <p:cNvSpPr>
                <a:spLocks noChangeArrowheads="1"/>
              </p:cNvSpPr>
              <p:nvPr/>
            </p:nvSpPr>
            <p:spPr bwMode="auto">
              <a:xfrm>
                <a:off x="501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1" name="Oval 1283"/>
              <p:cNvSpPr>
                <a:spLocks noChangeArrowheads="1"/>
              </p:cNvSpPr>
              <p:nvPr/>
            </p:nvSpPr>
            <p:spPr bwMode="auto">
              <a:xfrm>
                <a:off x="501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2" name="Oval 1284"/>
              <p:cNvSpPr>
                <a:spLocks noChangeArrowheads="1"/>
              </p:cNvSpPr>
              <p:nvPr/>
            </p:nvSpPr>
            <p:spPr bwMode="auto">
              <a:xfrm>
                <a:off x="501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3" name="Oval 1285"/>
              <p:cNvSpPr>
                <a:spLocks noChangeArrowheads="1"/>
              </p:cNvSpPr>
              <p:nvPr/>
            </p:nvSpPr>
            <p:spPr bwMode="auto">
              <a:xfrm>
                <a:off x="501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4" name="Oval 1286"/>
              <p:cNvSpPr>
                <a:spLocks noChangeArrowheads="1"/>
              </p:cNvSpPr>
              <p:nvPr/>
            </p:nvSpPr>
            <p:spPr bwMode="auto">
              <a:xfrm>
                <a:off x="501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5" name="Oval 1287"/>
              <p:cNvSpPr>
                <a:spLocks noChangeArrowheads="1"/>
              </p:cNvSpPr>
              <p:nvPr/>
            </p:nvSpPr>
            <p:spPr bwMode="auto">
              <a:xfrm>
                <a:off x="501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6" name="Oval 1288"/>
              <p:cNvSpPr>
                <a:spLocks noChangeArrowheads="1"/>
              </p:cNvSpPr>
              <p:nvPr/>
            </p:nvSpPr>
            <p:spPr bwMode="auto">
              <a:xfrm>
                <a:off x="501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7" name="Oval 1289"/>
              <p:cNvSpPr>
                <a:spLocks noChangeArrowheads="1"/>
              </p:cNvSpPr>
              <p:nvPr/>
            </p:nvSpPr>
            <p:spPr bwMode="auto">
              <a:xfrm>
                <a:off x="501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8" name="Oval 1290"/>
              <p:cNvSpPr>
                <a:spLocks noChangeArrowheads="1"/>
              </p:cNvSpPr>
              <p:nvPr/>
            </p:nvSpPr>
            <p:spPr bwMode="auto">
              <a:xfrm>
                <a:off x="501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9" name="Oval 1291"/>
              <p:cNvSpPr>
                <a:spLocks noChangeArrowheads="1"/>
              </p:cNvSpPr>
              <p:nvPr/>
            </p:nvSpPr>
            <p:spPr bwMode="auto">
              <a:xfrm>
                <a:off x="501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0" name="Oval 1292"/>
              <p:cNvSpPr>
                <a:spLocks noChangeArrowheads="1"/>
              </p:cNvSpPr>
              <p:nvPr/>
            </p:nvSpPr>
            <p:spPr bwMode="auto">
              <a:xfrm>
                <a:off x="501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1" name="Oval 1293"/>
              <p:cNvSpPr>
                <a:spLocks noChangeArrowheads="1"/>
              </p:cNvSpPr>
              <p:nvPr/>
            </p:nvSpPr>
            <p:spPr bwMode="auto">
              <a:xfrm>
                <a:off x="501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2" name="Oval 1294"/>
              <p:cNvSpPr>
                <a:spLocks noChangeArrowheads="1"/>
              </p:cNvSpPr>
              <p:nvPr/>
            </p:nvSpPr>
            <p:spPr bwMode="auto">
              <a:xfrm>
                <a:off x="501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3" name="Oval 1295"/>
              <p:cNvSpPr>
                <a:spLocks noChangeArrowheads="1"/>
              </p:cNvSpPr>
              <p:nvPr/>
            </p:nvSpPr>
            <p:spPr bwMode="auto">
              <a:xfrm>
                <a:off x="501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4" name="Oval 1296"/>
              <p:cNvSpPr>
                <a:spLocks noChangeArrowheads="1"/>
              </p:cNvSpPr>
              <p:nvPr/>
            </p:nvSpPr>
            <p:spPr bwMode="auto">
              <a:xfrm>
                <a:off x="501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5" name="Oval 1297"/>
              <p:cNvSpPr>
                <a:spLocks noChangeArrowheads="1"/>
              </p:cNvSpPr>
              <p:nvPr/>
            </p:nvSpPr>
            <p:spPr bwMode="auto">
              <a:xfrm>
                <a:off x="501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6" name="Oval 1298"/>
              <p:cNvSpPr>
                <a:spLocks noChangeArrowheads="1"/>
              </p:cNvSpPr>
              <p:nvPr/>
            </p:nvSpPr>
            <p:spPr bwMode="auto">
              <a:xfrm>
                <a:off x="501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7" name="Oval 1299"/>
              <p:cNvSpPr>
                <a:spLocks noChangeArrowheads="1"/>
              </p:cNvSpPr>
              <p:nvPr/>
            </p:nvSpPr>
            <p:spPr bwMode="auto">
              <a:xfrm>
                <a:off x="501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8" name="Oval 1300"/>
              <p:cNvSpPr>
                <a:spLocks noChangeArrowheads="1"/>
              </p:cNvSpPr>
              <p:nvPr/>
            </p:nvSpPr>
            <p:spPr bwMode="auto">
              <a:xfrm>
                <a:off x="501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9" name="Oval 1301"/>
              <p:cNvSpPr>
                <a:spLocks noChangeArrowheads="1"/>
              </p:cNvSpPr>
              <p:nvPr/>
            </p:nvSpPr>
            <p:spPr bwMode="auto">
              <a:xfrm>
                <a:off x="501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0" name="Oval 1302"/>
              <p:cNvSpPr>
                <a:spLocks noChangeArrowheads="1"/>
              </p:cNvSpPr>
              <p:nvPr/>
            </p:nvSpPr>
            <p:spPr bwMode="auto">
              <a:xfrm>
                <a:off x="501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1" name="Oval 1303"/>
              <p:cNvSpPr>
                <a:spLocks noChangeArrowheads="1"/>
              </p:cNvSpPr>
              <p:nvPr/>
            </p:nvSpPr>
            <p:spPr bwMode="auto">
              <a:xfrm>
                <a:off x="501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2" name="Oval 1304"/>
              <p:cNvSpPr>
                <a:spLocks noChangeArrowheads="1"/>
              </p:cNvSpPr>
              <p:nvPr/>
            </p:nvSpPr>
            <p:spPr bwMode="auto">
              <a:xfrm>
                <a:off x="501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3" name="Oval 1305"/>
              <p:cNvSpPr>
                <a:spLocks noChangeArrowheads="1"/>
              </p:cNvSpPr>
              <p:nvPr/>
            </p:nvSpPr>
            <p:spPr bwMode="auto">
              <a:xfrm>
                <a:off x="501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4" name="Oval 1306"/>
              <p:cNvSpPr>
                <a:spLocks noChangeArrowheads="1"/>
              </p:cNvSpPr>
              <p:nvPr/>
            </p:nvSpPr>
            <p:spPr bwMode="auto">
              <a:xfrm>
                <a:off x="501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5" name="Oval 1307"/>
              <p:cNvSpPr>
                <a:spLocks noChangeArrowheads="1"/>
              </p:cNvSpPr>
              <p:nvPr/>
            </p:nvSpPr>
            <p:spPr bwMode="auto">
              <a:xfrm>
                <a:off x="501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6" name="Oval 1308"/>
              <p:cNvSpPr>
                <a:spLocks noChangeArrowheads="1"/>
              </p:cNvSpPr>
              <p:nvPr/>
            </p:nvSpPr>
            <p:spPr bwMode="auto">
              <a:xfrm>
                <a:off x="501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7" name="Oval 1309"/>
              <p:cNvSpPr>
                <a:spLocks noChangeArrowheads="1"/>
              </p:cNvSpPr>
              <p:nvPr/>
            </p:nvSpPr>
            <p:spPr bwMode="auto">
              <a:xfrm>
                <a:off x="501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8" name="Oval 1310"/>
              <p:cNvSpPr>
                <a:spLocks noChangeArrowheads="1"/>
              </p:cNvSpPr>
              <p:nvPr/>
            </p:nvSpPr>
            <p:spPr bwMode="auto">
              <a:xfrm>
                <a:off x="501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9" name="Oval 1311"/>
              <p:cNvSpPr>
                <a:spLocks noChangeArrowheads="1"/>
              </p:cNvSpPr>
              <p:nvPr/>
            </p:nvSpPr>
            <p:spPr bwMode="auto">
              <a:xfrm>
                <a:off x="501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0" name="Oval 1312"/>
              <p:cNvSpPr>
                <a:spLocks noChangeArrowheads="1"/>
              </p:cNvSpPr>
              <p:nvPr/>
            </p:nvSpPr>
            <p:spPr bwMode="auto">
              <a:xfrm>
                <a:off x="501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1" name="Oval 1313"/>
              <p:cNvSpPr>
                <a:spLocks noChangeArrowheads="1"/>
              </p:cNvSpPr>
              <p:nvPr/>
            </p:nvSpPr>
            <p:spPr bwMode="auto">
              <a:xfrm>
                <a:off x="501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2" name="Oval 1314"/>
              <p:cNvSpPr>
                <a:spLocks noChangeArrowheads="1"/>
              </p:cNvSpPr>
              <p:nvPr/>
            </p:nvSpPr>
            <p:spPr bwMode="auto">
              <a:xfrm>
                <a:off x="501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3" name="Oval 1315"/>
              <p:cNvSpPr>
                <a:spLocks noChangeArrowheads="1"/>
              </p:cNvSpPr>
              <p:nvPr/>
            </p:nvSpPr>
            <p:spPr bwMode="auto">
              <a:xfrm>
                <a:off x="501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4" name="Oval 1316"/>
              <p:cNvSpPr>
                <a:spLocks noChangeArrowheads="1"/>
              </p:cNvSpPr>
              <p:nvPr/>
            </p:nvSpPr>
            <p:spPr bwMode="auto">
              <a:xfrm>
                <a:off x="501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5" name="Oval 1317"/>
              <p:cNvSpPr>
                <a:spLocks noChangeArrowheads="1"/>
              </p:cNvSpPr>
              <p:nvPr/>
            </p:nvSpPr>
            <p:spPr bwMode="auto">
              <a:xfrm>
                <a:off x="501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6" name="Oval 1318"/>
              <p:cNvSpPr>
                <a:spLocks noChangeArrowheads="1"/>
              </p:cNvSpPr>
              <p:nvPr/>
            </p:nvSpPr>
            <p:spPr bwMode="auto">
              <a:xfrm>
                <a:off x="501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7" name="Oval 1319"/>
              <p:cNvSpPr>
                <a:spLocks noChangeArrowheads="1"/>
              </p:cNvSpPr>
              <p:nvPr/>
            </p:nvSpPr>
            <p:spPr bwMode="auto">
              <a:xfrm>
                <a:off x="501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8" name="Oval 1320"/>
              <p:cNvSpPr>
                <a:spLocks noChangeArrowheads="1"/>
              </p:cNvSpPr>
              <p:nvPr/>
            </p:nvSpPr>
            <p:spPr bwMode="auto">
              <a:xfrm>
                <a:off x="501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9" name="Oval 1321"/>
              <p:cNvSpPr>
                <a:spLocks noChangeArrowheads="1"/>
              </p:cNvSpPr>
              <p:nvPr/>
            </p:nvSpPr>
            <p:spPr bwMode="auto">
              <a:xfrm>
                <a:off x="501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0" name="Oval 1322"/>
              <p:cNvSpPr>
                <a:spLocks noChangeArrowheads="1"/>
              </p:cNvSpPr>
              <p:nvPr/>
            </p:nvSpPr>
            <p:spPr bwMode="auto">
              <a:xfrm>
                <a:off x="501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1" name="Oval 1323"/>
              <p:cNvSpPr>
                <a:spLocks noChangeArrowheads="1"/>
              </p:cNvSpPr>
              <p:nvPr/>
            </p:nvSpPr>
            <p:spPr bwMode="auto">
              <a:xfrm>
                <a:off x="501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2" name="Oval 1324"/>
              <p:cNvSpPr>
                <a:spLocks noChangeArrowheads="1"/>
              </p:cNvSpPr>
              <p:nvPr/>
            </p:nvSpPr>
            <p:spPr bwMode="auto">
              <a:xfrm>
                <a:off x="497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3" name="Oval 1325"/>
              <p:cNvSpPr>
                <a:spLocks noChangeArrowheads="1"/>
              </p:cNvSpPr>
              <p:nvPr/>
            </p:nvSpPr>
            <p:spPr bwMode="auto">
              <a:xfrm>
                <a:off x="497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4" name="Oval 1326"/>
              <p:cNvSpPr>
                <a:spLocks noChangeArrowheads="1"/>
              </p:cNvSpPr>
              <p:nvPr/>
            </p:nvSpPr>
            <p:spPr bwMode="auto">
              <a:xfrm>
                <a:off x="497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5" name="Oval 1327"/>
              <p:cNvSpPr>
                <a:spLocks noChangeArrowheads="1"/>
              </p:cNvSpPr>
              <p:nvPr/>
            </p:nvSpPr>
            <p:spPr bwMode="auto">
              <a:xfrm>
                <a:off x="497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6" name="Oval 1328"/>
              <p:cNvSpPr>
                <a:spLocks noChangeArrowheads="1"/>
              </p:cNvSpPr>
              <p:nvPr/>
            </p:nvSpPr>
            <p:spPr bwMode="auto">
              <a:xfrm>
                <a:off x="497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7" name="Oval 1329"/>
              <p:cNvSpPr>
                <a:spLocks noChangeArrowheads="1"/>
              </p:cNvSpPr>
              <p:nvPr/>
            </p:nvSpPr>
            <p:spPr bwMode="auto">
              <a:xfrm>
                <a:off x="497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8" name="Oval 1330"/>
              <p:cNvSpPr>
                <a:spLocks noChangeArrowheads="1"/>
              </p:cNvSpPr>
              <p:nvPr/>
            </p:nvSpPr>
            <p:spPr bwMode="auto">
              <a:xfrm>
                <a:off x="497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9" name="Oval 1331"/>
              <p:cNvSpPr>
                <a:spLocks noChangeArrowheads="1"/>
              </p:cNvSpPr>
              <p:nvPr/>
            </p:nvSpPr>
            <p:spPr bwMode="auto">
              <a:xfrm>
                <a:off x="497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0" name="Oval 1332"/>
              <p:cNvSpPr>
                <a:spLocks noChangeArrowheads="1"/>
              </p:cNvSpPr>
              <p:nvPr/>
            </p:nvSpPr>
            <p:spPr bwMode="auto">
              <a:xfrm>
                <a:off x="497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1" name="Oval 1333"/>
              <p:cNvSpPr>
                <a:spLocks noChangeArrowheads="1"/>
              </p:cNvSpPr>
              <p:nvPr/>
            </p:nvSpPr>
            <p:spPr bwMode="auto">
              <a:xfrm>
                <a:off x="497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2" name="Oval 1334"/>
              <p:cNvSpPr>
                <a:spLocks noChangeArrowheads="1"/>
              </p:cNvSpPr>
              <p:nvPr/>
            </p:nvSpPr>
            <p:spPr bwMode="auto">
              <a:xfrm>
                <a:off x="497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3" name="Oval 1335"/>
              <p:cNvSpPr>
                <a:spLocks noChangeArrowheads="1"/>
              </p:cNvSpPr>
              <p:nvPr/>
            </p:nvSpPr>
            <p:spPr bwMode="auto">
              <a:xfrm>
                <a:off x="497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4" name="Oval 1336"/>
              <p:cNvSpPr>
                <a:spLocks noChangeArrowheads="1"/>
              </p:cNvSpPr>
              <p:nvPr/>
            </p:nvSpPr>
            <p:spPr bwMode="auto">
              <a:xfrm>
                <a:off x="497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5" name="Oval 1337"/>
              <p:cNvSpPr>
                <a:spLocks noChangeArrowheads="1"/>
              </p:cNvSpPr>
              <p:nvPr/>
            </p:nvSpPr>
            <p:spPr bwMode="auto">
              <a:xfrm>
                <a:off x="497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6" name="Oval 1338"/>
              <p:cNvSpPr>
                <a:spLocks noChangeArrowheads="1"/>
              </p:cNvSpPr>
              <p:nvPr/>
            </p:nvSpPr>
            <p:spPr bwMode="auto">
              <a:xfrm>
                <a:off x="497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7" name="Oval 1339"/>
              <p:cNvSpPr>
                <a:spLocks noChangeArrowheads="1"/>
              </p:cNvSpPr>
              <p:nvPr/>
            </p:nvSpPr>
            <p:spPr bwMode="auto">
              <a:xfrm>
                <a:off x="497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8" name="Oval 1340"/>
              <p:cNvSpPr>
                <a:spLocks noChangeArrowheads="1"/>
              </p:cNvSpPr>
              <p:nvPr/>
            </p:nvSpPr>
            <p:spPr bwMode="auto">
              <a:xfrm>
                <a:off x="497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9" name="Oval 1341"/>
              <p:cNvSpPr>
                <a:spLocks noChangeArrowheads="1"/>
              </p:cNvSpPr>
              <p:nvPr/>
            </p:nvSpPr>
            <p:spPr bwMode="auto">
              <a:xfrm>
                <a:off x="497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0" name="Oval 1342"/>
              <p:cNvSpPr>
                <a:spLocks noChangeArrowheads="1"/>
              </p:cNvSpPr>
              <p:nvPr/>
            </p:nvSpPr>
            <p:spPr bwMode="auto">
              <a:xfrm>
                <a:off x="497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1" name="Oval 1343"/>
              <p:cNvSpPr>
                <a:spLocks noChangeArrowheads="1"/>
              </p:cNvSpPr>
              <p:nvPr/>
            </p:nvSpPr>
            <p:spPr bwMode="auto">
              <a:xfrm>
                <a:off x="497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2" name="Oval 1344"/>
              <p:cNvSpPr>
                <a:spLocks noChangeArrowheads="1"/>
              </p:cNvSpPr>
              <p:nvPr/>
            </p:nvSpPr>
            <p:spPr bwMode="auto">
              <a:xfrm>
                <a:off x="497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3" name="Oval 1345"/>
              <p:cNvSpPr>
                <a:spLocks noChangeArrowheads="1"/>
              </p:cNvSpPr>
              <p:nvPr/>
            </p:nvSpPr>
            <p:spPr bwMode="auto">
              <a:xfrm>
                <a:off x="497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4" name="Oval 1346"/>
              <p:cNvSpPr>
                <a:spLocks noChangeArrowheads="1"/>
              </p:cNvSpPr>
              <p:nvPr/>
            </p:nvSpPr>
            <p:spPr bwMode="auto">
              <a:xfrm>
                <a:off x="497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5" name="Oval 1347"/>
              <p:cNvSpPr>
                <a:spLocks noChangeArrowheads="1"/>
              </p:cNvSpPr>
              <p:nvPr/>
            </p:nvSpPr>
            <p:spPr bwMode="auto">
              <a:xfrm>
                <a:off x="497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6" name="Oval 1348"/>
              <p:cNvSpPr>
                <a:spLocks noChangeArrowheads="1"/>
              </p:cNvSpPr>
              <p:nvPr/>
            </p:nvSpPr>
            <p:spPr bwMode="auto">
              <a:xfrm>
                <a:off x="497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7" name="Oval 1349"/>
              <p:cNvSpPr>
                <a:spLocks noChangeArrowheads="1"/>
              </p:cNvSpPr>
              <p:nvPr/>
            </p:nvSpPr>
            <p:spPr bwMode="auto">
              <a:xfrm>
                <a:off x="497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8" name="Oval 1350"/>
              <p:cNvSpPr>
                <a:spLocks noChangeArrowheads="1"/>
              </p:cNvSpPr>
              <p:nvPr/>
            </p:nvSpPr>
            <p:spPr bwMode="auto">
              <a:xfrm>
                <a:off x="497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9" name="Oval 1351"/>
              <p:cNvSpPr>
                <a:spLocks noChangeArrowheads="1"/>
              </p:cNvSpPr>
              <p:nvPr/>
            </p:nvSpPr>
            <p:spPr bwMode="auto">
              <a:xfrm>
                <a:off x="497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0" name="Oval 1352"/>
              <p:cNvSpPr>
                <a:spLocks noChangeArrowheads="1"/>
              </p:cNvSpPr>
              <p:nvPr/>
            </p:nvSpPr>
            <p:spPr bwMode="auto">
              <a:xfrm>
                <a:off x="497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1" name="Oval 1353"/>
              <p:cNvSpPr>
                <a:spLocks noChangeArrowheads="1"/>
              </p:cNvSpPr>
              <p:nvPr/>
            </p:nvSpPr>
            <p:spPr bwMode="auto">
              <a:xfrm>
                <a:off x="497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2" name="Oval 1354"/>
              <p:cNvSpPr>
                <a:spLocks noChangeArrowheads="1"/>
              </p:cNvSpPr>
              <p:nvPr/>
            </p:nvSpPr>
            <p:spPr bwMode="auto">
              <a:xfrm>
                <a:off x="4978"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3" name="Oval 1355"/>
              <p:cNvSpPr>
                <a:spLocks noChangeArrowheads="1"/>
              </p:cNvSpPr>
              <p:nvPr/>
            </p:nvSpPr>
            <p:spPr bwMode="auto">
              <a:xfrm>
                <a:off x="497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4" name="Oval 1356"/>
              <p:cNvSpPr>
                <a:spLocks noChangeArrowheads="1"/>
              </p:cNvSpPr>
              <p:nvPr/>
            </p:nvSpPr>
            <p:spPr bwMode="auto">
              <a:xfrm>
                <a:off x="4978"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5" name="Oval 1357"/>
              <p:cNvSpPr>
                <a:spLocks noChangeArrowheads="1"/>
              </p:cNvSpPr>
              <p:nvPr/>
            </p:nvSpPr>
            <p:spPr bwMode="auto">
              <a:xfrm>
                <a:off x="4978"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6" name="Oval 1358"/>
              <p:cNvSpPr>
                <a:spLocks noChangeArrowheads="1"/>
              </p:cNvSpPr>
              <p:nvPr/>
            </p:nvSpPr>
            <p:spPr bwMode="auto">
              <a:xfrm>
                <a:off x="497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7" name="Oval 1359"/>
              <p:cNvSpPr>
                <a:spLocks noChangeArrowheads="1"/>
              </p:cNvSpPr>
              <p:nvPr/>
            </p:nvSpPr>
            <p:spPr bwMode="auto">
              <a:xfrm>
                <a:off x="497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8" name="Oval 1360"/>
              <p:cNvSpPr>
                <a:spLocks noChangeArrowheads="1"/>
              </p:cNvSpPr>
              <p:nvPr/>
            </p:nvSpPr>
            <p:spPr bwMode="auto">
              <a:xfrm>
                <a:off x="497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9" name="Oval 1361"/>
              <p:cNvSpPr>
                <a:spLocks noChangeArrowheads="1"/>
              </p:cNvSpPr>
              <p:nvPr/>
            </p:nvSpPr>
            <p:spPr bwMode="auto">
              <a:xfrm>
                <a:off x="497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0" name="Oval 1362"/>
              <p:cNvSpPr>
                <a:spLocks noChangeArrowheads="1"/>
              </p:cNvSpPr>
              <p:nvPr/>
            </p:nvSpPr>
            <p:spPr bwMode="auto">
              <a:xfrm>
                <a:off x="497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1" name="Oval 1363"/>
              <p:cNvSpPr>
                <a:spLocks noChangeArrowheads="1"/>
              </p:cNvSpPr>
              <p:nvPr/>
            </p:nvSpPr>
            <p:spPr bwMode="auto">
              <a:xfrm>
                <a:off x="497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2" name="Oval 1364"/>
              <p:cNvSpPr>
                <a:spLocks noChangeArrowheads="1"/>
              </p:cNvSpPr>
              <p:nvPr/>
            </p:nvSpPr>
            <p:spPr bwMode="auto">
              <a:xfrm>
                <a:off x="497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3" name="Oval 1365"/>
              <p:cNvSpPr>
                <a:spLocks noChangeArrowheads="1"/>
              </p:cNvSpPr>
              <p:nvPr/>
            </p:nvSpPr>
            <p:spPr bwMode="auto">
              <a:xfrm>
                <a:off x="497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4" name="Oval 1366"/>
              <p:cNvSpPr>
                <a:spLocks noChangeArrowheads="1"/>
              </p:cNvSpPr>
              <p:nvPr/>
            </p:nvSpPr>
            <p:spPr bwMode="auto">
              <a:xfrm>
                <a:off x="4978"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5" name="Oval 1367"/>
              <p:cNvSpPr>
                <a:spLocks noChangeArrowheads="1"/>
              </p:cNvSpPr>
              <p:nvPr/>
            </p:nvSpPr>
            <p:spPr bwMode="auto">
              <a:xfrm>
                <a:off x="4940"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6" name="Oval 1368"/>
              <p:cNvSpPr>
                <a:spLocks noChangeArrowheads="1"/>
              </p:cNvSpPr>
              <p:nvPr/>
            </p:nvSpPr>
            <p:spPr bwMode="auto">
              <a:xfrm>
                <a:off x="4940"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7" name="Oval 1369"/>
              <p:cNvSpPr>
                <a:spLocks noChangeArrowheads="1"/>
              </p:cNvSpPr>
              <p:nvPr/>
            </p:nvSpPr>
            <p:spPr bwMode="auto">
              <a:xfrm>
                <a:off x="4940"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8" name="Oval 1370"/>
              <p:cNvSpPr>
                <a:spLocks noChangeArrowheads="1"/>
              </p:cNvSpPr>
              <p:nvPr/>
            </p:nvSpPr>
            <p:spPr bwMode="auto">
              <a:xfrm>
                <a:off x="4940"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9" name="Oval 1371"/>
              <p:cNvSpPr>
                <a:spLocks noChangeArrowheads="1"/>
              </p:cNvSpPr>
              <p:nvPr/>
            </p:nvSpPr>
            <p:spPr bwMode="auto">
              <a:xfrm>
                <a:off x="4940"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0" name="Oval 1372"/>
              <p:cNvSpPr>
                <a:spLocks noChangeArrowheads="1"/>
              </p:cNvSpPr>
              <p:nvPr/>
            </p:nvSpPr>
            <p:spPr bwMode="auto">
              <a:xfrm>
                <a:off x="4940"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1" name="Oval 1373"/>
              <p:cNvSpPr>
                <a:spLocks noChangeArrowheads="1"/>
              </p:cNvSpPr>
              <p:nvPr/>
            </p:nvSpPr>
            <p:spPr bwMode="auto">
              <a:xfrm>
                <a:off x="4940"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2" name="Oval 1374"/>
              <p:cNvSpPr>
                <a:spLocks noChangeArrowheads="1"/>
              </p:cNvSpPr>
              <p:nvPr/>
            </p:nvSpPr>
            <p:spPr bwMode="auto">
              <a:xfrm>
                <a:off x="4940"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3" name="Oval 1375"/>
              <p:cNvSpPr>
                <a:spLocks noChangeArrowheads="1"/>
              </p:cNvSpPr>
              <p:nvPr/>
            </p:nvSpPr>
            <p:spPr bwMode="auto">
              <a:xfrm>
                <a:off x="4940"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4" name="Oval 1376"/>
              <p:cNvSpPr>
                <a:spLocks noChangeArrowheads="1"/>
              </p:cNvSpPr>
              <p:nvPr/>
            </p:nvSpPr>
            <p:spPr bwMode="auto">
              <a:xfrm>
                <a:off x="4940"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5" name="Oval 1377"/>
              <p:cNvSpPr>
                <a:spLocks noChangeArrowheads="1"/>
              </p:cNvSpPr>
              <p:nvPr/>
            </p:nvSpPr>
            <p:spPr bwMode="auto">
              <a:xfrm>
                <a:off x="4940"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6" name="Oval 1378"/>
              <p:cNvSpPr>
                <a:spLocks noChangeArrowheads="1"/>
              </p:cNvSpPr>
              <p:nvPr/>
            </p:nvSpPr>
            <p:spPr bwMode="auto">
              <a:xfrm>
                <a:off x="4940"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7" name="Oval 1379"/>
              <p:cNvSpPr>
                <a:spLocks noChangeArrowheads="1"/>
              </p:cNvSpPr>
              <p:nvPr/>
            </p:nvSpPr>
            <p:spPr bwMode="auto">
              <a:xfrm>
                <a:off x="4940"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8" name="Oval 1380"/>
              <p:cNvSpPr>
                <a:spLocks noChangeArrowheads="1"/>
              </p:cNvSpPr>
              <p:nvPr/>
            </p:nvSpPr>
            <p:spPr bwMode="auto">
              <a:xfrm>
                <a:off x="4940"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9" name="Oval 1381"/>
              <p:cNvSpPr>
                <a:spLocks noChangeArrowheads="1"/>
              </p:cNvSpPr>
              <p:nvPr/>
            </p:nvSpPr>
            <p:spPr bwMode="auto">
              <a:xfrm>
                <a:off x="4940"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0" name="Oval 1382"/>
              <p:cNvSpPr>
                <a:spLocks noChangeArrowheads="1"/>
              </p:cNvSpPr>
              <p:nvPr/>
            </p:nvSpPr>
            <p:spPr bwMode="auto">
              <a:xfrm>
                <a:off x="4940"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1" name="Oval 1383"/>
              <p:cNvSpPr>
                <a:spLocks noChangeArrowheads="1"/>
              </p:cNvSpPr>
              <p:nvPr/>
            </p:nvSpPr>
            <p:spPr bwMode="auto">
              <a:xfrm>
                <a:off x="4940"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2" name="Oval 1384"/>
              <p:cNvSpPr>
                <a:spLocks noChangeArrowheads="1"/>
              </p:cNvSpPr>
              <p:nvPr/>
            </p:nvSpPr>
            <p:spPr bwMode="auto">
              <a:xfrm>
                <a:off x="4940"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3" name="Oval 1385"/>
              <p:cNvSpPr>
                <a:spLocks noChangeArrowheads="1"/>
              </p:cNvSpPr>
              <p:nvPr/>
            </p:nvSpPr>
            <p:spPr bwMode="auto">
              <a:xfrm>
                <a:off x="4940"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4" name="Oval 1386"/>
              <p:cNvSpPr>
                <a:spLocks noChangeArrowheads="1"/>
              </p:cNvSpPr>
              <p:nvPr/>
            </p:nvSpPr>
            <p:spPr bwMode="auto">
              <a:xfrm>
                <a:off x="4940"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5" name="Oval 1387"/>
              <p:cNvSpPr>
                <a:spLocks noChangeArrowheads="1"/>
              </p:cNvSpPr>
              <p:nvPr/>
            </p:nvSpPr>
            <p:spPr bwMode="auto">
              <a:xfrm>
                <a:off x="4940"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6" name="Oval 1388"/>
              <p:cNvSpPr>
                <a:spLocks noChangeArrowheads="1"/>
              </p:cNvSpPr>
              <p:nvPr/>
            </p:nvSpPr>
            <p:spPr bwMode="auto">
              <a:xfrm>
                <a:off x="4940"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7" name="Oval 1389"/>
              <p:cNvSpPr>
                <a:spLocks noChangeArrowheads="1"/>
              </p:cNvSpPr>
              <p:nvPr/>
            </p:nvSpPr>
            <p:spPr bwMode="auto">
              <a:xfrm>
                <a:off x="4940"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8" name="Oval 1390"/>
              <p:cNvSpPr>
                <a:spLocks noChangeArrowheads="1"/>
              </p:cNvSpPr>
              <p:nvPr/>
            </p:nvSpPr>
            <p:spPr bwMode="auto">
              <a:xfrm>
                <a:off x="4940"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9" name="Oval 1391"/>
              <p:cNvSpPr>
                <a:spLocks noChangeArrowheads="1"/>
              </p:cNvSpPr>
              <p:nvPr/>
            </p:nvSpPr>
            <p:spPr bwMode="auto">
              <a:xfrm>
                <a:off x="4940"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0" name="Oval 1392"/>
              <p:cNvSpPr>
                <a:spLocks noChangeArrowheads="1"/>
              </p:cNvSpPr>
              <p:nvPr/>
            </p:nvSpPr>
            <p:spPr bwMode="auto">
              <a:xfrm>
                <a:off x="4940"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1" name="Oval 1393"/>
              <p:cNvSpPr>
                <a:spLocks noChangeArrowheads="1"/>
              </p:cNvSpPr>
              <p:nvPr/>
            </p:nvSpPr>
            <p:spPr bwMode="auto">
              <a:xfrm>
                <a:off x="4940"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2" name="Oval 1394"/>
              <p:cNvSpPr>
                <a:spLocks noChangeArrowheads="1"/>
              </p:cNvSpPr>
              <p:nvPr/>
            </p:nvSpPr>
            <p:spPr bwMode="auto">
              <a:xfrm>
                <a:off x="4940"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3" name="Oval 1395"/>
              <p:cNvSpPr>
                <a:spLocks noChangeArrowheads="1"/>
              </p:cNvSpPr>
              <p:nvPr/>
            </p:nvSpPr>
            <p:spPr bwMode="auto">
              <a:xfrm>
                <a:off x="4940"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4" name="Oval 1396"/>
              <p:cNvSpPr>
                <a:spLocks noChangeArrowheads="1"/>
              </p:cNvSpPr>
              <p:nvPr/>
            </p:nvSpPr>
            <p:spPr bwMode="auto">
              <a:xfrm>
                <a:off x="4940"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5" name="Oval 1397"/>
              <p:cNvSpPr>
                <a:spLocks noChangeArrowheads="1"/>
              </p:cNvSpPr>
              <p:nvPr/>
            </p:nvSpPr>
            <p:spPr bwMode="auto">
              <a:xfrm>
                <a:off x="4940"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6" name="Oval 1398"/>
              <p:cNvSpPr>
                <a:spLocks noChangeArrowheads="1"/>
              </p:cNvSpPr>
              <p:nvPr/>
            </p:nvSpPr>
            <p:spPr bwMode="auto">
              <a:xfrm>
                <a:off x="4940"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7" name="Oval 1399"/>
              <p:cNvSpPr>
                <a:spLocks noChangeArrowheads="1"/>
              </p:cNvSpPr>
              <p:nvPr/>
            </p:nvSpPr>
            <p:spPr bwMode="auto">
              <a:xfrm>
                <a:off x="4940"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8" name="Oval 1400"/>
              <p:cNvSpPr>
                <a:spLocks noChangeArrowheads="1"/>
              </p:cNvSpPr>
              <p:nvPr/>
            </p:nvSpPr>
            <p:spPr bwMode="auto">
              <a:xfrm>
                <a:off x="4940"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9" name="Oval 1401"/>
              <p:cNvSpPr>
                <a:spLocks noChangeArrowheads="1"/>
              </p:cNvSpPr>
              <p:nvPr/>
            </p:nvSpPr>
            <p:spPr bwMode="auto">
              <a:xfrm>
                <a:off x="4940"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0" name="Oval 1402"/>
              <p:cNvSpPr>
                <a:spLocks noChangeArrowheads="1"/>
              </p:cNvSpPr>
              <p:nvPr/>
            </p:nvSpPr>
            <p:spPr bwMode="auto">
              <a:xfrm>
                <a:off x="4940"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1" name="Oval 1403"/>
              <p:cNvSpPr>
                <a:spLocks noChangeArrowheads="1"/>
              </p:cNvSpPr>
              <p:nvPr/>
            </p:nvSpPr>
            <p:spPr bwMode="auto">
              <a:xfrm>
                <a:off x="4940"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2" name="Oval 1404"/>
              <p:cNvSpPr>
                <a:spLocks noChangeArrowheads="1"/>
              </p:cNvSpPr>
              <p:nvPr/>
            </p:nvSpPr>
            <p:spPr bwMode="auto">
              <a:xfrm>
                <a:off x="4940"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3" name="Oval 1405"/>
              <p:cNvSpPr>
                <a:spLocks noChangeArrowheads="1"/>
              </p:cNvSpPr>
              <p:nvPr/>
            </p:nvSpPr>
            <p:spPr bwMode="auto">
              <a:xfrm>
                <a:off x="4940"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4" name="Oval 1406"/>
              <p:cNvSpPr>
                <a:spLocks noChangeArrowheads="1"/>
              </p:cNvSpPr>
              <p:nvPr/>
            </p:nvSpPr>
            <p:spPr bwMode="auto">
              <a:xfrm>
                <a:off x="4940"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5" name="Oval 1407"/>
              <p:cNvSpPr>
                <a:spLocks noChangeArrowheads="1"/>
              </p:cNvSpPr>
              <p:nvPr/>
            </p:nvSpPr>
            <p:spPr bwMode="auto">
              <a:xfrm>
                <a:off x="4940"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6" name="Oval 1408"/>
              <p:cNvSpPr>
                <a:spLocks noChangeArrowheads="1"/>
              </p:cNvSpPr>
              <p:nvPr/>
            </p:nvSpPr>
            <p:spPr bwMode="auto">
              <a:xfrm>
                <a:off x="4940"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7" name="Oval 1409"/>
              <p:cNvSpPr>
                <a:spLocks noChangeArrowheads="1"/>
              </p:cNvSpPr>
              <p:nvPr/>
            </p:nvSpPr>
            <p:spPr bwMode="auto">
              <a:xfrm>
                <a:off x="4940"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8" name="Oval 1410"/>
              <p:cNvSpPr>
                <a:spLocks noChangeArrowheads="1"/>
              </p:cNvSpPr>
              <p:nvPr/>
            </p:nvSpPr>
            <p:spPr bwMode="auto">
              <a:xfrm>
                <a:off x="4940"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9" name="Oval 1411"/>
              <p:cNvSpPr>
                <a:spLocks noChangeArrowheads="1"/>
              </p:cNvSpPr>
              <p:nvPr/>
            </p:nvSpPr>
            <p:spPr bwMode="auto">
              <a:xfrm>
                <a:off x="4905"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0" name="Oval 1412"/>
              <p:cNvSpPr>
                <a:spLocks noChangeArrowheads="1"/>
              </p:cNvSpPr>
              <p:nvPr/>
            </p:nvSpPr>
            <p:spPr bwMode="auto">
              <a:xfrm>
                <a:off x="490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1" name="Oval 1413"/>
              <p:cNvSpPr>
                <a:spLocks noChangeArrowheads="1"/>
              </p:cNvSpPr>
              <p:nvPr/>
            </p:nvSpPr>
            <p:spPr bwMode="auto">
              <a:xfrm>
                <a:off x="490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2" name="Oval 1414"/>
              <p:cNvSpPr>
                <a:spLocks noChangeArrowheads="1"/>
              </p:cNvSpPr>
              <p:nvPr/>
            </p:nvSpPr>
            <p:spPr bwMode="auto">
              <a:xfrm>
                <a:off x="490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3" name="Oval 1415"/>
              <p:cNvSpPr>
                <a:spLocks noChangeArrowheads="1"/>
              </p:cNvSpPr>
              <p:nvPr/>
            </p:nvSpPr>
            <p:spPr bwMode="auto">
              <a:xfrm>
                <a:off x="490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4" name="Oval 1416"/>
              <p:cNvSpPr>
                <a:spLocks noChangeArrowheads="1"/>
              </p:cNvSpPr>
              <p:nvPr/>
            </p:nvSpPr>
            <p:spPr bwMode="auto">
              <a:xfrm>
                <a:off x="490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5" name="Oval 1417"/>
              <p:cNvSpPr>
                <a:spLocks noChangeArrowheads="1"/>
              </p:cNvSpPr>
              <p:nvPr/>
            </p:nvSpPr>
            <p:spPr bwMode="auto">
              <a:xfrm>
                <a:off x="490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6" name="Oval 1418"/>
              <p:cNvSpPr>
                <a:spLocks noChangeArrowheads="1"/>
              </p:cNvSpPr>
              <p:nvPr/>
            </p:nvSpPr>
            <p:spPr bwMode="auto">
              <a:xfrm>
                <a:off x="490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7" name="Oval 1419"/>
              <p:cNvSpPr>
                <a:spLocks noChangeArrowheads="1"/>
              </p:cNvSpPr>
              <p:nvPr/>
            </p:nvSpPr>
            <p:spPr bwMode="auto">
              <a:xfrm>
                <a:off x="490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8" name="Oval 1420"/>
              <p:cNvSpPr>
                <a:spLocks noChangeArrowheads="1"/>
              </p:cNvSpPr>
              <p:nvPr/>
            </p:nvSpPr>
            <p:spPr bwMode="auto">
              <a:xfrm>
                <a:off x="490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9" name="Oval 1421"/>
              <p:cNvSpPr>
                <a:spLocks noChangeArrowheads="1"/>
              </p:cNvSpPr>
              <p:nvPr/>
            </p:nvSpPr>
            <p:spPr bwMode="auto">
              <a:xfrm>
                <a:off x="490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0" name="Oval 1422"/>
              <p:cNvSpPr>
                <a:spLocks noChangeArrowheads="1"/>
              </p:cNvSpPr>
              <p:nvPr/>
            </p:nvSpPr>
            <p:spPr bwMode="auto">
              <a:xfrm>
                <a:off x="490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1" name="Oval 1423"/>
              <p:cNvSpPr>
                <a:spLocks noChangeArrowheads="1"/>
              </p:cNvSpPr>
              <p:nvPr/>
            </p:nvSpPr>
            <p:spPr bwMode="auto">
              <a:xfrm>
                <a:off x="490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2" name="Oval 1424"/>
              <p:cNvSpPr>
                <a:spLocks noChangeArrowheads="1"/>
              </p:cNvSpPr>
              <p:nvPr/>
            </p:nvSpPr>
            <p:spPr bwMode="auto">
              <a:xfrm>
                <a:off x="490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3" name="Oval 1425"/>
              <p:cNvSpPr>
                <a:spLocks noChangeArrowheads="1"/>
              </p:cNvSpPr>
              <p:nvPr/>
            </p:nvSpPr>
            <p:spPr bwMode="auto">
              <a:xfrm>
                <a:off x="490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4" name="Oval 1426"/>
              <p:cNvSpPr>
                <a:spLocks noChangeArrowheads="1"/>
              </p:cNvSpPr>
              <p:nvPr/>
            </p:nvSpPr>
            <p:spPr bwMode="auto">
              <a:xfrm>
                <a:off x="490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5" name="Oval 1427"/>
              <p:cNvSpPr>
                <a:spLocks noChangeArrowheads="1"/>
              </p:cNvSpPr>
              <p:nvPr/>
            </p:nvSpPr>
            <p:spPr bwMode="auto">
              <a:xfrm>
                <a:off x="490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6" name="Oval 1428"/>
              <p:cNvSpPr>
                <a:spLocks noChangeArrowheads="1"/>
              </p:cNvSpPr>
              <p:nvPr/>
            </p:nvSpPr>
            <p:spPr bwMode="auto">
              <a:xfrm>
                <a:off x="4905"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7" name="Oval 1429"/>
              <p:cNvSpPr>
                <a:spLocks noChangeArrowheads="1"/>
              </p:cNvSpPr>
              <p:nvPr/>
            </p:nvSpPr>
            <p:spPr bwMode="auto">
              <a:xfrm>
                <a:off x="4905"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8" name="Oval 1430"/>
              <p:cNvSpPr>
                <a:spLocks noChangeArrowheads="1"/>
              </p:cNvSpPr>
              <p:nvPr/>
            </p:nvSpPr>
            <p:spPr bwMode="auto">
              <a:xfrm>
                <a:off x="4905"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9" name="Oval 1431"/>
              <p:cNvSpPr>
                <a:spLocks noChangeArrowheads="1"/>
              </p:cNvSpPr>
              <p:nvPr/>
            </p:nvSpPr>
            <p:spPr bwMode="auto">
              <a:xfrm>
                <a:off x="4905"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0" name="Oval 1432"/>
              <p:cNvSpPr>
                <a:spLocks noChangeArrowheads="1"/>
              </p:cNvSpPr>
              <p:nvPr/>
            </p:nvSpPr>
            <p:spPr bwMode="auto">
              <a:xfrm>
                <a:off x="4905"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1" name="Oval 1433"/>
              <p:cNvSpPr>
                <a:spLocks noChangeArrowheads="1"/>
              </p:cNvSpPr>
              <p:nvPr/>
            </p:nvSpPr>
            <p:spPr bwMode="auto">
              <a:xfrm>
                <a:off x="490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2" name="Oval 1434"/>
              <p:cNvSpPr>
                <a:spLocks noChangeArrowheads="1"/>
              </p:cNvSpPr>
              <p:nvPr/>
            </p:nvSpPr>
            <p:spPr bwMode="auto">
              <a:xfrm>
                <a:off x="4905"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3" name="Oval 1435"/>
              <p:cNvSpPr>
                <a:spLocks noChangeArrowheads="1"/>
              </p:cNvSpPr>
              <p:nvPr/>
            </p:nvSpPr>
            <p:spPr bwMode="auto">
              <a:xfrm>
                <a:off x="4905"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4" name="Oval 1436"/>
              <p:cNvSpPr>
                <a:spLocks noChangeArrowheads="1"/>
              </p:cNvSpPr>
              <p:nvPr/>
            </p:nvSpPr>
            <p:spPr bwMode="auto">
              <a:xfrm>
                <a:off x="4905"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5" name="Oval 1437"/>
              <p:cNvSpPr>
                <a:spLocks noChangeArrowheads="1"/>
              </p:cNvSpPr>
              <p:nvPr/>
            </p:nvSpPr>
            <p:spPr bwMode="auto">
              <a:xfrm>
                <a:off x="4905"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6" name="Oval 1438"/>
              <p:cNvSpPr>
                <a:spLocks noChangeArrowheads="1"/>
              </p:cNvSpPr>
              <p:nvPr/>
            </p:nvSpPr>
            <p:spPr bwMode="auto">
              <a:xfrm>
                <a:off x="490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7" name="Oval 1439"/>
              <p:cNvSpPr>
                <a:spLocks noChangeArrowheads="1"/>
              </p:cNvSpPr>
              <p:nvPr/>
            </p:nvSpPr>
            <p:spPr bwMode="auto">
              <a:xfrm>
                <a:off x="490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8" name="Oval 1440"/>
              <p:cNvSpPr>
                <a:spLocks noChangeArrowheads="1"/>
              </p:cNvSpPr>
              <p:nvPr/>
            </p:nvSpPr>
            <p:spPr bwMode="auto">
              <a:xfrm>
                <a:off x="4905"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9" name="Oval 1441"/>
              <p:cNvSpPr>
                <a:spLocks noChangeArrowheads="1"/>
              </p:cNvSpPr>
              <p:nvPr/>
            </p:nvSpPr>
            <p:spPr bwMode="auto">
              <a:xfrm>
                <a:off x="490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0" name="Oval 1442"/>
              <p:cNvSpPr>
                <a:spLocks noChangeArrowheads="1"/>
              </p:cNvSpPr>
              <p:nvPr/>
            </p:nvSpPr>
            <p:spPr bwMode="auto">
              <a:xfrm>
                <a:off x="490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1" name="Oval 1443"/>
              <p:cNvSpPr>
                <a:spLocks noChangeArrowheads="1"/>
              </p:cNvSpPr>
              <p:nvPr/>
            </p:nvSpPr>
            <p:spPr bwMode="auto">
              <a:xfrm>
                <a:off x="490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2" name="Oval 1444"/>
              <p:cNvSpPr>
                <a:spLocks noChangeArrowheads="1"/>
              </p:cNvSpPr>
              <p:nvPr/>
            </p:nvSpPr>
            <p:spPr bwMode="auto">
              <a:xfrm>
                <a:off x="490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3" name="Oval 1445"/>
              <p:cNvSpPr>
                <a:spLocks noChangeArrowheads="1"/>
              </p:cNvSpPr>
              <p:nvPr/>
            </p:nvSpPr>
            <p:spPr bwMode="auto">
              <a:xfrm>
                <a:off x="490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4" name="Oval 1446"/>
              <p:cNvSpPr>
                <a:spLocks noChangeArrowheads="1"/>
              </p:cNvSpPr>
              <p:nvPr/>
            </p:nvSpPr>
            <p:spPr bwMode="auto">
              <a:xfrm>
                <a:off x="490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5" name="Oval 1447"/>
              <p:cNvSpPr>
                <a:spLocks noChangeArrowheads="1"/>
              </p:cNvSpPr>
              <p:nvPr/>
            </p:nvSpPr>
            <p:spPr bwMode="auto">
              <a:xfrm>
                <a:off x="490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6" name="Oval 1448"/>
              <p:cNvSpPr>
                <a:spLocks noChangeArrowheads="1"/>
              </p:cNvSpPr>
              <p:nvPr/>
            </p:nvSpPr>
            <p:spPr bwMode="auto">
              <a:xfrm>
                <a:off x="490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7" name="Oval 1449"/>
              <p:cNvSpPr>
                <a:spLocks noChangeArrowheads="1"/>
              </p:cNvSpPr>
              <p:nvPr/>
            </p:nvSpPr>
            <p:spPr bwMode="auto">
              <a:xfrm>
                <a:off x="490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8" name="Oval 1450"/>
              <p:cNvSpPr>
                <a:spLocks noChangeArrowheads="1"/>
              </p:cNvSpPr>
              <p:nvPr/>
            </p:nvSpPr>
            <p:spPr bwMode="auto">
              <a:xfrm>
                <a:off x="490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9" name="Oval 1451"/>
              <p:cNvSpPr>
                <a:spLocks noChangeArrowheads="1"/>
              </p:cNvSpPr>
              <p:nvPr/>
            </p:nvSpPr>
            <p:spPr bwMode="auto">
              <a:xfrm>
                <a:off x="486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0" name="Oval 1452"/>
              <p:cNvSpPr>
                <a:spLocks noChangeArrowheads="1"/>
              </p:cNvSpPr>
              <p:nvPr/>
            </p:nvSpPr>
            <p:spPr bwMode="auto">
              <a:xfrm>
                <a:off x="486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1" name="Oval 1453"/>
              <p:cNvSpPr>
                <a:spLocks noChangeArrowheads="1"/>
              </p:cNvSpPr>
              <p:nvPr/>
            </p:nvSpPr>
            <p:spPr bwMode="auto">
              <a:xfrm>
                <a:off x="486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2" name="Oval 1454"/>
              <p:cNvSpPr>
                <a:spLocks noChangeArrowheads="1"/>
              </p:cNvSpPr>
              <p:nvPr/>
            </p:nvSpPr>
            <p:spPr bwMode="auto">
              <a:xfrm>
                <a:off x="486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3" name="Oval 1455"/>
              <p:cNvSpPr>
                <a:spLocks noChangeArrowheads="1"/>
              </p:cNvSpPr>
              <p:nvPr/>
            </p:nvSpPr>
            <p:spPr bwMode="auto">
              <a:xfrm>
                <a:off x="486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4" name="Oval 1456"/>
              <p:cNvSpPr>
                <a:spLocks noChangeArrowheads="1"/>
              </p:cNvSpPr>
              <p:nvPr/>
            </p:nvSpPr>
            <p:spPr bwMode="auto">
              <a:xfrm>
                <a:off x="486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5" name="Oval 1457"/>
              <p:cNvSpPr>
                <a:spLocks noChangeArrowheads="1"/>
              </p:cNvSpPr>
              <p:nvPr/>
            </p:nvSpPr>
            <p:spPr bwMode="auto">
              <a:xfrm>
                <a:off x="486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6" name="Oval 1458"/>
              <p:cNvSpPr>
                <a:spLocks noChangeArrowheads="1"/>
              </p:cNvSpPr>
              <p:nvPr/>
            </p:nvSpPr>
            <p:spPr bwMode="auto">
              <a:xfrm>
                <a:off x="486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7" name="Oval 1459"/>
              <p:cNvSpPr>
                <a:spLocks noChangeArrowheads="1"/>
              </p:cNvSpPr>
              <p:nvPr/>
            </p:nvSpPr>
            <p:spPr bwMode="auto">
              <a:xfrm>
                <a:off x="486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8" name="Oval 1460"/>
              <p:cNvSpPr>
                <a:spLocks noChangeArrowheads="1"/>
              </p:cNvSpPr>
              <p:nvPr/>
            </p:nvSpPr>
            <p:spPr bwMode="auto">
              <a:xfrm>
                <a:off x="486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9" name="Oval 1461"/>
              <p:cNvSpPr>
                <a:spLocks noChangeArrowheads="1"/>
              </p:cNvSpPr>
              <p:nvPr/>
            </p:nvSpPr>
            <p:spPr bwMode="auto">
              <a:xfrm>
                <a:off x="486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0" name="Oval 1462"/>
              <p:cNvSpPr>
                <a:spLocks noChangeArrowheads="1"/>
              </p:cNvSpPr>
              <p:nvPr/>
            </p:nvSpPr>
            <p:spPr bwMode="auto">
              <a:xfrm>
                <a:off x="486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1" name="Oval 1463"/>
              <p:cNvSpPr>
                <a:spLocks noChangeArrowheads="1"/>
              </p:cNvSpPr>
              <p:nvPr/>
            </p:nvSpPr>
            <p:spPr bwMode="auto">
              <a:xfrm>
                <a:off x="486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2" name="Oval 1464"/>
              <p:cNvSpPr>
                <a:spLocks noChangeArrowheads="1"/>
              </p:cNvSpPr>
              <p:nvPr/>
            </p:nvSpPr>
            <p:spPr bwMode="auto">
              <a:xfrm>
                <a:off x="486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3" name="Oval 1465"/>
              <p:cNvSpPr>
                <a:spLocks noChangeArrowheads="1"/>
              </p:cNvSpPr>
              <p:nvPr/>
            </p:nvSpPr>
            <p:spPr bwMode="auto">
              <a:xfrm>
                <a:off x="486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4" name="Oval 1466"/>
              <p:cNvSpPr>
                <a:spLocks noChangeArrowheads="1"/>
              </p:cNvSpPr>
              <p:nvPr/>
            </p:nvSpPr>
            <p:spPr bwMode="auto">
              <a:xfrm>
                <a:off x="486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5" name="Oval 1467"/>
              <p:cNvSpPr>
                <a:spLocks noChangeArrowheads="1"/>
              </p:cNvSpPr>
              <p:nvPr/>
            </p:nvSpPr>
            <p:spPr bwMode="auto">
              <a:xfrm>
                <a:off x="486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6" name="Oval 1468"/>
              <p:cNvSpPr>
                <a:spLocks noChangeArrowheads="1"/>
              </p:cNvSpPr>
              <p:nvPr/>
            </p:nvSpPr>
            <p:spPr bwMode="auto">
              <a:xfrm>
                <a:off x="486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7" name="Oval 1469"/>
              <p:cNvSpPr>
                <a:spLocks noChangeArrowheads="1"/>
              </p:cNvSpPr>
              <p:nvPr/>
            </p:nvSpPr>
            <p:spPr bwMode="auto">
              <a:xfrm>
                <a:off x="486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8" name="Oval 1470"/>
              <p:cNvSpPr>
                <a:spLocks noChangeArrowheads="1"/>
              </p:cNvSpPr>
              <p:nvPr/>
            </p:nvSpPr>
            <p:spPr bwMode="auto">
              <a:xfrm>
                <a:off x="486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9" name="Oval 1471"/>
              <p:cNvSpPr>
                <a:spLocks noChangeArrowheads="1"/>
              </p:cNvSpPr>
              <p:nvPr/>
            </p:nvSpPr>
            <p:spPr bwMode="auto">
              <a:xfrm>
                <a:off x="486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0" name="Oval 1472"/>
              <p:cNvSpPr>
                <a:spLocks noChangeArrowheads="1"/>
              </p:cNvSpPr>
              <p:nvPr/>
            </p:nvSpPr>
            <p:spPr bwMode="auto">
              <a:xfrm>
                <a:off x="4867"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1" name="Oval 1473"/>
              <p:cNvSpPr>
                <a:spLocks noChangeArrowheads="1"/>
              </p:cNvSpPr>
              <p:nvPr/>
            </p:nvSpPr>
            <p:spPr bwMode="auto">
              <a:xfrm>
                <a:off x="486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2" name="Oval 1474"/>
              <p:cNvSpPr>
                <a:spLocks noChangeArrowheads="1"/>
              </p:cNvSpPr>
              <p:nvPr/>
            </p:nvSpPr>
            <p:spPr bwMode="auto">
              <a:xfrm>
                <a:off x="486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3" name="Oval 1475"/>
              <p:cNvSpPr>
                <a:spLocks noChangeArrowheads="1"/>
              </p:cNvSpPr>
              <p:nvPr/>
            </p:nvSpPr>
            <p:spPr bwMode="auto">
              <a:xfrm>
                <a:off x="486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4" name="Oval 1476"/>
              <p:cNvSpPr>
                <a:spLocks noChangeArrowheads="1"/>
              </p:cNvSpPr>
              <p:nvPr/>
            </p:nvSpPr>
            <p:spPr bwMode="auto">
              <a:xfrm>
                <a:off x="486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2" name="Group 1678"/>
            <p:cNvGrpSpPr>
              <a:grpSpLocks/>
            </p:cNvGrpSpPr>
            <p:nvPr/>
          </p:nvGrpSpPr>
          <p:grpSpPr bwMode="auto">
            <a:xfrm>
              <a:off x="4571" y="829"/>
              <a:ext cx="322" cy="1768"/>
              <a:chOff x="4571" y="829"/>
              <a:chExt cx="322" cy="1768"/>
            </a:xfrm>
            <a:grpFill/>
          </p:grpSpPr>
          <p:sp>
            <p:nvSpPr>
              <p:cNvPr id="895" name="Oval 1478"/>
              <p:cNvSpPr>
                <a:spLocks noChangeArrowheads="1"/>
              </p:cNvSpPr>
              <p:nvPr/>
            </p:nvSpPr>
            <p:spPr bwMode="auto">
              <a:xfrm>
                <a:off x="486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6" name="Oval 1479"/>
              <p:cNvSpPr>
                <a:spLocks noChangeArrowheads="1"/>
              </p:cNvSpPr>
              <p:nvPr/>
            </p:nvSpPr>
            <p:spPr bwMode="auto">
              <a:xfrm>
                <a:off x="486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7" name="Oval 1480"/>
              <p:cNvSpPr>
                <a:spLocks noChangeArrowheads="1"/>
              </p:cNvSpPr>
              <p:nvPr/>
            </p:nvSpPr>
            <p:spPr bwMode="auto">
              <a:xfrm>
                <a:off x="486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8" name="Oval 1481"/>
              <p:cNvSpPr>
                <a:spLocks noChangeArrowheads="1"/>
              </p:cNvSpPr>
              <p:nvPr/>
            </p:nvSpPr>
            <p:spPr bwMode="auto">
              <a:xfrm>
                <a:off x="486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9" name="Oval 1482"/>
              <p:cNvSpPr>
                <a:spLocks noChangeArrowheads="1"/>
              </p:cNvSpPr>
              <p:nvPr/>
            </p:nvSpPr>
            <p:spPr bwMode="auto">
              <a:xfrm>
                <a:off x="486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0" name="Oval 1483"/>
              <p:cNvSpPr>
                <a:spLocks noChangeArrowheads="1"/>
              </p:cNvSpPr>
              <p:nvPr/>
            </p:nvSpPr>
            <p:spPr bwMode="auto">
              <a:xfrm>
                <a:off x="486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1" name="Oval 1484"/>
              <p:cNvSpPr>
                <a:spLocks noChangeArrowheads="1"/>
              </p:cNvSpPr>
              <p:nvPr/>
            </p:nvSpPr>
            <p:spPr bwMode="auto">
              <a:xfrm>
                <a:off x="486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2" name="Oval 1485"/>
              <p:cNvSpPr>
                <a:spLocks noChangeArrowheads="1"/>
              </p:cNvSpPr>
              <p:nvPr/>
            </p:nvSpPr>
            <p:spPr bwMode="auto">
              <a:xfrm>
                <a:off x="486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3" name="Oval 1486"/>
              <p:cNvSpPr>
                <a:spLocks noChangeArrowheads="1"/>
              </p:cNvSpPr>
              <p:nvPr/>
            </p:nvSpPr>
            <p:spPr bwMode="auto">
              <a:xfrm>
                <a:off x="486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4" name="Oval 1487"/>
              <p:cNvSpPr>
                <a:spLocks noChangeArrowheads="1"/>
              </p:cNvSpPr>
              <p:nvPr/>
            </p:nvSpPr>
            <p:spPr bwMode="auto">
              <a:xfrm>
                <a:off x="486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5" name="Oval 1488"/>
              <p:cNvSpPr>
                <a:spLocks noChangeArrowheads="1"/>
              </p:cNvSpPr>
              <p:nvPr/>
            </p:nvSpPr>
            <p:spPr bwMode="auto">
              <a:xfrm>
                <a:off x="486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6" name="Oval 1489"/>
              <p:cNvSpPr>
                <a:spLocks noChangeArrowheads="1"/>
              </p:cNvSpPr>
              <p:nvPr/>
            </p:nvSpPr>
            <p:spPr bwMode="auto">
              <a:xfrm>
                <a:off x="486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7" name="Oval 1490"/>
              <p:cNvSpPr>
                <a:spLocks noChangeArrowheads="1"/>
              </p:cNvSpPr>
              <p:nvPr/>
            </p:nvSpPr>
            <p:spPr bwMode="auto">
              <a:xfrm>
                <a:off x="486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8" name="Oval 1491"/>
              <p:cNvSpPr>
                <a:spLocks noChangeArrowheads="1"/>
              </p:cNvSpPr>
              <p:nvPr/>
            </p:nvSpPr>
            <p:spPr bwMode="auto">
              <a:xfrm>
                <a:off x="486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9" name="Oval 1492"/>
              <p:cNvSpPr>
                <a:spLocks noChangeArrowheads="1"/>
              </p:cNvSpPr>
              <p:nvPr/>
            </p:nvSpPr>
            <p:spPr bwMode="auto">
              <a:xfrm>
                <a:off x="4831"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0" name="Oval 1493"/>
              <p:cNvSpPr>
                <a:spLocks noChangeArrowheads="1"/>
              </p:cNvSpPr>
              <p:nvPr/>
            </p:nvSpPr>
            <p:spPr bwMode="auto">
              <a:xfrm>
                <a:off x="483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1" name="Oval 1494"/>
              <p:cNvSpPr>
                <a:spLocks noChangeArrowheads="1"/>
              </p:cNvSpPr>
              <p:nvPr/>
            </p:nvSpPr>
            <p:spPr bwMode="auto">
              <a:xfrm>
                <a:off x="483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2" name="Oval 1495"/>
              <p:cNvSpPr>
                <a:spLocks noChangeArrowheads="1"/>
              </p:cNvSpPr>
              <p:nvPr/>
            </p:nvSpPr>
            <p:spPr bwMode="auto">
              <a:xfrm>
                <a:off x="483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3" name="Oval 1496"/>
              <p:cNvSpPr>
                <a:spLocks noChangeArrowheads="1"/>
              </p:cNvSpPr>
              <p:nvPr/>
            </p:nvSpPr>
            <p:spPr bwMode="auto">
              <a:xfrm>
                <a:off x="483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4" name="Oval 1497"/>
              <p:cNvSpPr>
                <a:spLocks noChangeArrowheads="1"/>
              </p:cNvSpPr>
              <p:nvPr/>
            </p:nvSpPr>
            <p:spPr bwMode="auto">
              <a:xfrm>
                <a:off x="483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5" name="Oval 1498"/>
              <p:cNvSpPr>
                <a:spLocks noChangeArrowheads="1"/>
              </p:cNvSpPr>
              <p:nvPr/>
            </p:nvSpPr>
            <p:spPr bwMode="auto">
              <a:xfrm>
                <a:off x="483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6" name="Oval 1499"/>
              <p:cNvSpPr>
                <a:spLocks noChangeArrowheads="1"/>
              </p:cNvSpPr>
              <p:nvPr/>
            </p:nvSpPr>
            <p:spPr bwMode="auto">
              <a:xfrm>
                <a:off x="483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7" name="Oval 1500"/>
              <p:cNvSpPr>
                <a:spLocks noChangeArrowheads="1"/>
              </p:cNvSpPr>
              <p:nvPr/>
            </p:nvSpPr>
            <p:spPr bwMode="auto">
              <a:xfrm>
                <a:off x="483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8" name="Oval 1501"/>
              <p:cNvSpPr>
                <a:spLocks noChangeArrowheads="1"/>
              </p:cNvSpPr>
              <p:nvPr/>
            </p:nvSpPr>
            <p:spPr bwMode="auto">
              <a:xfrm>
                <a:off x="483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9" name="Oval 1502"/>
              <p:cNvSpPr>
                <a:spLocks noChangeArrowheads="1"/>
              </p:cNvSpPr>
              <p:nvPr/>
            </p:nvSpPr>
            <p:spPr bwMode="auto">
              <a:xfrm>
                <a:off x="483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0" name="Oval 1503"/>
              <p:cNvSpPr>
                <a:spLocks noChangeArrowheads="1"/>
              </p:cNvSpPr>
              <p:nvPr/>
            </p:nvSpPr>
            <p:spPr bwMode="auto">
              <a:xfrm>
                <a:off x="483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1" name="Oval 1504"/>
              <p:cNvSpPr>
                <a:spLocks noChangeArrowheads="1"/>
              </p:cNvSpPr>
              <p:nvPr/>
            </p:nvSpPr>
            <p:spPr bwMode="auto">
              <a:xfrm>
                <a:off x="483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2" name="Oval 1505"/>
              <p:cNvSpPr>
                <a:spLocks noChangeArrowheads="1"/>
              </p:cNvSpPr>
              <p:nvPr/>
            </p:nvSpPr>
            <p:spPr bwMode="auto">
              <a:xfrm>
                <a:off x="483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3" name="Oval 1506"/>
              <p:cNvSpPr>
                <a:spLocks noChangeArrowheads="1"/>
              </p:cNvSpPr>
              <p:nvPr/>
            </p:nvSpPr>
            <p:spPr bwMode="auto">
              <a:xfrm>
                <a:off x="483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4" name="Oval 1507"/>
              <p:cNvSpPr>
                <a:spLocks noChangeArrowheads="1"/>
              </p:cNvSpPr>
              <p:nvPr/>
            </p:nvSpPr>
            <p:spPr bwMode="auto">
              <a:xfrm>
                <a:off x="483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5" name="Oval 1508"/>
              <p:cNvSpPr>
                <a:spLocks noChangeArrowheads="1"/>
              </p:cNvSpPr>
              <p:nvPr/>
            </p:nvSpPr>
            <p:spPr bwMode="auto">
              <a:xfrm>
                <a:off x="483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6" name="Oval 1509"/>
              <p:cNvSpPr>
                <a:spLocks noChangeArrowheads="1"/>
              </p:cNvSpPr>
              <p:nvPr/>
            </p:nvSpPr>
            <p:spPr bwMode="auto">
              <a:xfrm>
                <a:off x="483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7" name="Oval 1510"/>
              <p:cNvSpPr>
                <a:spLocks noChangeArrowheads="1"/>
              </p:cNvSpPr>
              <p:nvPr/>
            </p:nvSpPr>
            <p:spPr bwMode="auto">
              <a:xfrm>
                <a:off x="483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8" name="Oval 1511"/>
              <p:cNvSpPr>
                <a:spLocks noChangeArrowheads="1"/>
              </p:cNvSpPr>
              <p:nvPr/>
            </p:nvSpPr>
            <p:spPr bwMode="auto">
              <a:xfrm>
                <a:off x="483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9" name="Oval 1512"/>
              <p:cNvSpPr>
                <a:spLocks noChangeArrowheads="1"/>
              </p:cNvSpPr>
              <p:nvPr/>
            </p:nvSpPr>
            <p:spPr bwMode="auto">
              <a:xfrm>
                <a:off x="483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0" name="Oval 1513"/>
              <p:cNvSpPr>
                <a:spLocks noChangeArrowheads="1"/>
              </p:cNvSpPr>
              <p:nvPr/>
            </p:nvSpPr>
            <p:spPr bwMode="auto">
              <a:xfrm>
                <a:off x="483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1" name="Oval 1514"/>
              <p:cNvSpPr>
                <a:spLocks noChangeArrowheads="1"/>
              </p:cNvSpPr>
              <p:nvPr/>
            </p:nvSpPr>
            <p:spPr bwMode="auto">
              <a:xfrm>
                <a:off x="483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2" name="Oval 1515"/>
              <p:cNvSpPr>
                <a:spLocks noChangeArrowheads="1"/>
              </p:cNvSpPr>
              <p:nvPr/>
            </p:nvSpPr>
            <p:spPr bwMode="auto">
              <a:xfrm>
                <a:off x="483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3" name="Oval 1516"/>
              <p:cNvSpPr>
                <a:spLocks noChangeArrowheads="1"/>
              </p:cNvSpPr>
              <p:nvPr/>
            </p:nvSpPr>
            <p:spPr bwMode="auto">
              <a:xfrm>
                <a:off x="4831"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4" name="Oval 1517"/>
              <p:cNvSpPr>
                <a:spLocks noChangeArrowheads="1"/>
              </p:cNvSpPr>
              <p:nvPr/>
            </p:nvSpPr>
            <p:spPr bwMode="auto">
              <a:xfrm>
                <a:off x="4831"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5" name="Oval 1518"/>
              <p:cNvSpPr>
                <a:spLocks noChangeArrowheads="1"/>
              </p:cNvSpPr>
              <p:nvPr/>
            </p:nvSpPr>
            <p:spPr bwMode="auto">
              <a:xfrm>
                <a:off x="483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6" name="Oval 1519"/>
              <p:cNvSpPr>
                <a:spLocks noChangeArrowheads="1"/>
              </p:cNvSpPr>
              <p:nvPr/>
            </p:nvSpPr>
            <p:spPr bwMode="auto">
              <a:xfrm>
                <a:off x="483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7" name="Oval 1520"/>
              <p:cNvSpPr>
                <a:spLocks noChangeArrowheads="1"/>
              </p:cNvSpPr>
              <p:nvPr/>
            </p:nvSpPr>
            <p:spPr bwMode="auto">
              <a:xfrm>
                <a:off x="483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8" name="Oval 1521"/>
              <p:cNvSpPr>
                <a:spLocks noChangeArrowheads="1"/>
              </p:cNvSpPr>
              <p:nvPr/>
            </p:nvSpPr>
            <p:spPr bwMode="auto">
              <a:xfrm>
                <a:off x="4831"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9" name="Oval 1522"/>
              <p:cNvSpPr>
                <a:spLocks noChangeArrowheads="1"/>
              </p:cNvSpPr>
              <p:nvPr/>
            </p:nvSpPr>
            <p:spPr bwMode="auto">
              <a:xfrm>
                <a:off x="483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0" name="Oval 1523"/>
              <p:cNvSpPr>
                <a:spLocks noChangeArrowheads="1"/>
              </p:cNvSpPr>
              <p:nvPr/>
            </p:nvSpPr>
            <p:spPr bwMode="auto">
              <a:xfrm>
                <a:off x="483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1" name="Oval 1524"/>
              <p:cNvSpPr>
                <a:spLocks noChangeArrowheads="1"/>
              </p:cNvSpPr>
              <p:nvPr/>
            </p:nvSpPr>
            <p:spPr bwMode="auto">
              <a:xfrm>
                <a:off x="4831"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2" name="Oval 1525"/>
              <p:cNvSpPr>
                <a:spLocks noChangeArrowheads="1"/>
              </p:cNvSpPr>
              <p:nvPr/>
            </p:nvSpPr>
            <p:spPr bwMode="auto">
              <a:xfrm>
                <a:off x="4831"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3" name="Oval 1526"/>
              <p:cNvSpPr>
                <a:spLocks noChangeArrowheads="1"/>
              </p:cNvSpPr>
              <p:nvPr/>
            </p:nvSpPr>
            <p:spPr bwMode="auto">
              <a:xfrm>
                <a:off x="4831"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4" name="Oval 1527"/>
              <p:cNvSpPr>
                <a:spLocks noChangeArrowheads="1"/>
              </p:cNvSpPr>
              <p:nvPr/>
            </p:nvSpPr>
            <p:spPr bwMode="auto">
              <a:xfrm>
                <a:off x="4831"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5" name="Oval 1528"/>
              <p:cNvSpPr>
                <a:spLocks noChangeArrowheads="1"/>
              </p:cNvSpPr>
              <p:nvPr/>
            </p:nvSpPr>
            <p:spPr bwMode="auto">
              <a:xfrm>
                <a:off x="4831"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6" name="Oval 1529"/>
              <p:cNvSpPr>
                <a:spLocks noChangeArrowheads="1"/>
              </p:cNvSpPr>
              <p:nvPr/>
            </p:nvSpPr>
            <p:spPr bwMode="auto">
              <a:xfrm>
                <a:off x="479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7" name="Oval 1530"/>
              <p:cNvSpPr>
                <a:spLocks noChangeArrowheads="1"/>
              </p:cNvSpPr>
              <p:nvPr/>
            </p:nvSpPr>
            <p:spPr bwMode="auto">
              <a:xfrm>
                <a:off x="479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8" name="Oval 1531"/>
              <p:cNvSpPr>
                <a:spLocks noChangeArrowheads="1"/>
              </p:cNvSpPr>
              <p:nvPr/>
            </p:nvSpPr>
            <p:spPr bwMode="auto">
              <a:xfrm>
                <a:off x="479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9" name="Oval 1532"/>
              <p:cNvSpPr>
                <a:spLocks noChangeArrowheads="1"/>
              </p:cNvSpPr>
              <p:nvPr/>
            </p:nvSpPr>
            <p:spPr bwMode="auto">
              <a:xfrm>
                <a:off x="479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0" name="Oval 1533"/>
              <p:cNvSpPr>
                <a:spLocks noChangeArrowheads="1"/>
              </p:cNvSpPr>
              <p:nvPr/>
            </p:nvSpPr>
            <p:spPr bwMode="auto">
              <a:xfrm>
                <a:off x="479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1" name="Oval 1534"/>
              <p:cNvSpPr>
                <a:spLocks noChangeArrowheads="1"/>
              </p:cNvSpPr>
              <p:nvPr/>
            </p:nvSpPr>
            <p:spPr bwMode="auto">
              <a:xfrm>
                <a:off x="479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2" name="Oval 1535"/>
              <p:cNvSpPr>
                <a:spLocks noChangeArrowheads="1"/>
              </p:cNvSpPr>
              <p:nvPr/>
            </p:nvSpPr>
            <p:spPr bwMode="auto">
              <a:xfrm>
                <a:off x="479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3" name="Oval 1536"/>
              <p:cNvSpPr>
                <a:spLocks noChangeArrowheads="1"/>
              </p:cNvSpPr>
              <p:nvPr/>
            </p:nvSpPr>
            <p:spPr bwMode="auto">
              <a:xfrm>
                <a:off x="479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4" name="Oval 1537"/>
              <p:cNvSpPr>
                <a:spLocks noChangeArrowheads="1"/>
              </p:cNvSpPr>
              <p:nvPr/>
            </p:nvSpPr>
            <p:spPr bwMode="auto">
              <a:xfrm>
                <a:off x="479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5" name="Oval 1538"/>
              <p:cNvSpPr>
                <a:spLocks noChangeArrowheads="1"/>
              </p:cNvSpPr>
              <p:nvPr/>
            </p:nvSpPr>
            <p:spPr bwMode="auto">
              <a:xfrm>
                <a:off x="479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6" name="Oval 1539"/>
              <p:cNvSpPr>
                <a:spLocks noChangeArrowheads="1"/>
              </p:cNvSpPr>
              <p:nvPr/>
            </p:nvSpPr>
            <p:spPr bwMode="auto">
              <a:xfrm>
                <a:off x="479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7" name="Oval 1540"/>
              <p:cNvSpPr>
                <a:spLocks noChangeArrowheads="1"/>
              </p:cNvSpPr>
              <p:nvPr/>
            </p:nvSpPr>
            <p:spPr bwMode="auto">
              <a:xfrm>
                <a:off x="479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8" name="Oval 1541"/>
              <p:cNvSpPr>
                <a:spLocks noChangeArrowheads="1"/>
              </p:cNvSpPr>
              <p:nvPr/>
            </p:nvSpPr>
            <p:spPr bwMode="auto">
              <a:xfrm>
                <a:off x="479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59" name="Oval 1542"/>
              <p:cNvSpPr>
                <a:spLocks noChangeArrowheads="1"/>
              </p:cNvSpPr>
              <p:nvPr/>
            </p:nvSpPr>
            <p:spPr bwMode="auto">
              <a:xfrm>
                <a:off x="479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0" name="Oval 1543"/>
              <p:cNvSpPr>
                <a:spLocks noChangeArrowheads="1"/>
              </p:cNvSpPr>
              <p:nvPr/>
            </p:nvSpPr>
            <p:spPr bwMode="auto">
              <a:xfrm>
                <a:off x="479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1" name="Oval 1544"/>
              <p:cNvSpPr>
                <a:spLocks noChangeArrowheads="1"/>
              </p:cNvSpPr>
              <p:nvPr/>
            </p:nvSpPr>
            <p:spPr bwMode="auto">
              <a:xfrm>
                <a:off x="479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2" name="Oval 1545"/>
              <p:cNvSpPr>
                <a:spLocks noChangeArrowheads="1"/>
              </p:cNvSpPr>
              <p:nvPr/>
            </p:nvSpPr>
            <p:spPr bwMode="auto">
              <a:xfrm>
                <a:off x="479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3" name="Oval 1546"/>
              <p:cNvSpPr>
                <a:spLocks noChangeArrowheads="1"/>
              </p:cNvSpPr>
              <p:nvPr/>
            </p:nvSpPr>
            <p:spPr bwMode="auto">
              <a:xfrm>
                <a:off x="479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4" name="Oval 1547"/>
              <p:cNvSpPr>
                <a:spLocks noChangeArrowheads="1"/>
              </p:cNvSpPr>
              <p:nvPr/>
            </p:nvSpPr>
            <p:spPr bwMode="auto">
              <a:xfrm>
                <a:off x="479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5" name="Oval 1548"/>
              <p:cNvSpPr>
                <a:spLocks noChangeArrowheads="1"/>
              </p:cNvSpPr>
              <p:nvPr/>
            </p:nvSpPr>
            <p:spPr bwMode="auto">
              <a:xfrm>
                <a:off x="479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6" name="Oval 1549"/>
              <p:cNvSpPr>
                <a:spLocks noChangeArrowheads="1"/>
              </p:cNvSpPr>
              <p:nvPr/>
            </p:nvSpPr>
            <p:spPr bwMode="auto">
              <a:xfrm>
                <a:off x="479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7" name="Oval 1550"/>
              <p:cNvSpPr>
                <a:spLocks noChangeArrowheads="1"/>
              </p:cNvSpPr>
              <p:nvPr/>
            </p:nvSpPr>
            <p:spPr bwMode="auto">
              <a:xfrm>
                <a:off x="479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8" name="Oval 1551"/>
              <p:cNvSpPr>
                <a:spLocks noChangeArrowheads="1"/>
              </p:cNvSpPr>
              <p:nvPr/>
            </p:nvSpPr>
            <p:spPr bwMode="auto">
              <a:xfrm>
                <a:off x="479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9" name="Oval 1552"/>
              <p:cNvSpPr>
                <a:spLocks noChangeArrowheads="1"/>
              </p:cNvSpPr>
              <p:nvPr/>
            </p:nvSpPr>
            <p:spPr bwMode="auto">
              <a:xfrm>
                <a:off x="479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0" name="Oval 1553"/>
              <p:cNvSpPr>
                <a:spLocks noChangeArrowheads="1"/>
              </p:cNvSpPr>
              <p:nvPr/>
            </p:nvSpPr>
            <p:spPr bwMode="auto">
              <a:xfrm>
                <a:off x="479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1" name="Oval 1554"/>
              <p:cNvSpPr>
                <a:spLocks noChangeArrowheads="1"/>
              </p:cNvSpPr>
              <p:nvPr/>
            </p:nvSpPr>
            <p:spPr bwMode="auto">
              <a:xfrm>
                <a:off x="479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2" name="Oval 1555"/>
              <p:cNvSpPr>
                <a:spLocks noChangeArrowheads="1"/>
              </p:cNvSpPr>
              <p:nvPr/>
            </p:nvSpPr>
            <p:spPr bwMode="auto">
              <a:xfrm>
                <a:off x="479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3" name="Oval 1556"/>
              <p:cNvSpPr>
                <a:spLocks noChangeArrowheads="1"/>
              </p:cNvSpPr>
              <p:nvPr/>
            </p:nvSpPr>
            <p:spPr bwMode="auto">
              <a:xfrm>
                <a:off x="479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4" name="Oval 1557"/>
              <p:cNvSpPr>
                <a:spLocks noChangeArrowheads="1"/>
              </p:cNvSpPr>
              <p:nvPr/>
            </p:nvSpPr>
            <p:spPr bwMode="auto">
              <a:xfrm>
                <a:off x="479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5" name="Oval 1558"/>
              <p:cNvSpPr>
                <a:spLocks noChangeArrowheads="1"/>
              </p:cNvSpPr>
              <p:nvPr/>
            </p:nvSpPr>
            <p:spPr bwMode="auto">
              <a:xfrm>
                <a:off x="475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6" name="Oval 1559"/>
              <p:cNvSpPr>
                <a:spLocks noChangeArrowheads="1"/>
              </p:cNvSpPr>
              <p:nvPr/>
            </p:nvSpPr>
            <p:spPr bwMode="auto">
              <a:xfrm>
                <a:off x="475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7" name="Oval 1560"/>
              <p:cNvSpPr>
                <a:spLocks noChangeArrowheads="1"/>
              </p:cNvSpPr>
              <p:nvPr/>
            </p:nvSpPr>
            <p:spPr bwMode="auto">
              <a:xfrm>
                <a:off x="475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8" name="Oval 1561"/>
              <p:cNvSpPr>
                <a:spLocks noChangeArrowheads="1"/>
              </p:cNvSpPr>
              <p:nvPr/>
            </p:nvSpPr>
            <p:spPr bwMode="auto">
              <a:xfrm>
                <a:off x="475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9" name="Oval 1562"/>
              <p:cNvSpPr>
                <a:spLocks noChangeArrowheads="1"/>
              </p:cNvSpPr>
              <p:nvPr/>
            </p:nvSpPr>
            <p:spPr bwMode="auto">
              <a:xfrm>
                <a:off x="475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0" name="Oval 1563"/>
              <p:cNvSpPr>
                <a:spLocks noChangeArrowheads="1"/>
              </p:cNvSpPr>
              <p:nvPr/>
            </p:nvSpPr>
            <p:spPr bwMode="auto">
              <a:xfrm>
                <a:off x="475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1" name="Oval 1564"/>
              <p:cNvSpPr>
                <a:spLocks noChangeArrowheads="1"/>
              </p:cNvSpPr>
              <p:nvPr/>
            </p:nvSpPr>
            <p:spPr bwMode="auto">
              <a:xfrm>
                <a:off x="475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2" name="Oval 1565"/>
              <p:cNvSpPr>
                <a:spLocks noChangeArrowheads="1"/>
              </p:cNvSpPr>
              <p:nvPr/>
            </p:nvSpPr>
            <p:spPr bwMode="auto">
              <a:xfrm>
                <a:off x="475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3" name="Oval 1566"/>
              <p:cNvSpPr>
                <a:spLocks noChangeArrowheads="1"/>
              </p:cNvSpPr>
              <p:nvPr/>
            </p:nvSpPr>
            <p:spPr bwMode="auto">
              <a:xfrm>
                <a:off x="475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4" name="Oval 1567"/>
              <p:cNvSpPr>
                <a:spLocks noChangeArrowheads="1"/>
              </p:cNvSpPr>
              <p:nvPr/>
            </p:nvSpPr>
            <p:spPr bwMode="auto">
              <a:xfrm>
                <a:off x="475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5" name="Oval 1568"/>
              <p:cNvSpPr>
                <a:spLocks noChangeArrowheads="1"/>
              </p:cNvSpPr>
              <p:nvPr/>
            </p:nvSpPr>
            <p:spPr bwMode="auto">
              <a:xfrm>
                <a:off x="475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6" name="Oval 1569"/>
              <p:cNvSpPr>
                <a:spLocks noChangeArrowheads="1"/>
              </p:cNvSpPr>
              <p:nvPr/>
            </p:nvSpPr>
            <p:spPr bwMode="auto">
              <a:xfrm>
                <a:off x="475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7" name="Oval 1570"/>
              <p:cNvSpPr>
                <a:spLocks noChangeArrowheads="1"/>
              </p:cNvSpPr>
              <p:nvPr/>
            </p:nvSpPr>
            <p:spPr bwMode="auto">
              <a:xfrm>
                <a:off x="475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8" name="Oval 1571"/>
              <p:cNvSpPr>
                <a:spLocks noChangeArrowheads="1"/>
              </p:cNvSpPr>
              <p:nvPr/>
            </p:nvSpPr>
            <p:spPr bwMode="auto">
              <a:xfrm>
                <a:off x="475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9" name="Oval 1572"/>
              <p:cNvSpPr>
                <a:spLocks noChangeArrowheads="1"/>
              </p:cNvSpPr>
              <p:nvPr/>
            </p:nvSpPr>
            <p:spPr bwMode="auto">
              <a:xfrm>
                <a:off x="475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0" name="Oval 1573"/>
              <p:cNvSpPr>
                <a:spLocks noChangeArrowheads="1"/>
              </p:cNvSpPr>
              <p:nvPr/>
            </p:nvSpPr>
            <p:spPr bwMode="auto">
              <a:xfrm>
                <a:off x="475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1" name="Oval 1574"/>
              <p:cNvSpPr>
                <a:spLocks noChangeArrowheads="1"/>
              </p:cNvSpPr>
              <p:nvPr/>
            </p:nvSpPr>
            <p:spPr bwMode="auto">
              <a:xfrm>
                <a:off x="475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2" name="Oval 1575"/>
              <p:cNvSpPr>
                <a:spLocks noChangeArrowheads="1"/>
              </p:cNvSpPr>
              <p:nvPr/>
            </p:nvSpPr>
            <p:spPr bwMode="auto">
              <a:xfrm>
                <a:off x="475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3" name="Oval 1576"/>
              <p:cNvSpPr>
                <a:spLocks noChangeArrowheads="1"/>
              </p:cNvSpPr>
              <p:nvPr/>
            </p:nvSpPr>
            <p:spPr bwMode="auto">
              <a:xfrm>
                <a:off x="475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4" name="Oval 1577"/>
              <p:cNvSpPr>
                <a:spLocks noChangeArrowheads="1"/>
              </p:cNvSpPr>
              <p:nvPr/>
            </p:nvSpPr>
            <p:spPr bwMode="auto">
              <a:xfrm>
                <a:off x="475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5" name="Oval 1578"/>
              <p:cNvSpPr>
                <a:spLocks noChangeArrowheads="1"/>
              </p:cNvSpPr>
              <p:nvPr/>
            </p:nvSpPr>
            <p:spPr bwMode="auto">
              <a:xfrm>
                <a:off x="475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6" name="Oval 1579"/>
              <p:cNvSpPr>
                <a:spLocks noChangeArrowheads="1"/>
              </p:cNvSpPr>
              <p:nvPr/>
            </p:nvSpPr>
            <p:spPr bwMode="auto">
              <a:xfrm>
                <a:off x="475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7" name="Oval 1580"/>
              <p:cNvSpPr>
                <a:spLocks noChangeArrowheads="1"/>
              </p:cNvSpPr>
              <p:nvPr/>
            </p:nvSpPr>
            <p:spPr bwMode="auto">
              <a:xfrm>
                <a:off x="475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8" name="Oval 1581"/>
              <p:cNvSpPr>
                <a:spLocks noChangeArrowheads="1"/>
              </p:cNvSpPr>
              <p:nvPr/>
            </p:nvSpPr>
            <p:spPr bwMode="auto">
              <a:xfrm>
                <a:off x="475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9" name="Oval 1582"/>
              <p:cNvSpPr>
                <a:spLocks noChangeArrowheads="1"/>
              </p:cNvSpPr>
              <p:nvPr/>
            </p:nvSpPr>
            <p:spPr bwMode="auto">
              <a:xfrm>
                <a:off x="472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0" name="Oval 1583"/>
              <p:cNvSpPr>
                <a:spLocks noChangeArrowheads="1"/>
              </p:cNvSpPr>
              <p:nvPr/>
            </p:nvSpPr>
            <p:spPr bwMode="auto">
              <a:xfrm>
                <a:off x="472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1" name="Oval 1584"/>
              <p:cNvSpPr>
                <a:spLocks noChangeArrowheads="1"/>
              </p:cNvSpPr>
              <p:nvPr/>
            </p:nvSpPr>
            <p:spPr bwMode="auto">
              <a:xfrm>
                <a:off x="472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2" name="Oval 1585"/>
              <p:cNvSpPr>
                <a:spLocks noChangeArrowheads="1"/>
              </p:cNvSpPr>
              <p:nvPr/>
            </p:nvSpPr>
            <p:spPr bwMode="auto">
              <a:xfrm>
                <a:off x="472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3" name="Oval 1586"/>
              <p:cNvSpPr>
                <a:spLocks noChangeArrowheads="1"/>
              </p:cNvSpPr>
              <p:nvPr/>
            </p:nvSpPr>
            <p:spPr bwMode="auto">
              <a:xfrm>
                <a:off x="472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4" name="Oval 1587"/>
              <p:cNvSpPr>
                <a:spLocks noChangeArrowheads="1"/>
              </p:cNvSpPr>
              <p:nvPr/>
            </p:nvSpPr>
            <p:spPr bwMode="auto">
              <a:xfrm>
                <a:off x="472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5" name="Oval 1588"/>
              <p:cNvSpPr>
                <a:spLocks noChangeArrowheads="1"/>
              </p:cNvSpPr>
              <p:nvPr/>
            </p:nvSpPr>
            <p:spPr bwMode="auto">
              <a:xfrm>
                <a:off x="472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6" name="Oval 1589"/>
              <p:cNvSpPr>
                <a:spLocks noChangeArrowheads="1"/>
              </p:cNvSpPr>
              <p:nvPr/>
            </p:nvSpPr>
            <p:spPr bwMode="auto">
              <a:xfrm>
                <a:off x="472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7" name="Oval 1590"/>
              <p:cNvSpPr>
                <a:spLocks noChangeArrowheads="1"/>
              </p:cNvSpPr>
              <p:nvPr/>
            </p:nvSpPr>
            <p:spPr bwMode="auto">
              <a:xfrm>
                <a:off x="472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8" name="Oval 1591"/>
              <p:cNvSpPr>
                <a:spLocks noChangeArrowheads="1"/>
              </p:cNvSpPr>
              <p:nvPr/>
            </p:nvSpPr>
            <p:spPr bwMode="auto">
              <a:xfrm>
                <a:off x="472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9" name="Oval 1592"/>
              <p:cNvSpPr>
                <a:spLocks noChangeArrowheads="1"/>
              </p:cNvSpPr>
              <p:nvPr/>
            </p:nvSpPr>
            <p:spPr bwMode="auto">
              <a:xfrm>
                <a:off x="472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0" name="Oval 1593"/>
              <p:cNvSpPr>
                <a:spLocks noChangeArrowheads="1"/>
              </p:cNvSpPr>
              <p:nvPr/>
            </p:nvSpPr>
            <p:spPr bwMode="auto">
              <a:xfrm>
                <a:off x="472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1" name="Oval 1594"/>
              <p:cNvSpPr>
                <a:spLocks noChangeArrowheads="1"/>
              </p:cNvSpPr>
              <p:nvPr/>
            </p:nvSpPr>
            <p:spPr bwMode="auto">
              <a:xfrm>
                <a:off x="472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2" name="Oval 1595"/>
              <p:cNvSpPr>
                <a:spLocks noChangeArrowheads="1"/>
              </p:cNvSpPr>
              <p:nvPr/>
            </p:nvSpPr>
            <p:spPr bwMode="auto">
              <a:xfrm>
                <a:off x="472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3" name="Oval 1596"/>
              <p:cNvSpPr>
                <a:spLocks noChangeArrowheads="1"/>
              </p:cNvSpPr>
              <p:nvPr/>
            </p:nvSpPr>
            <p:spPr bwMode="auto">
              <a:xfrm>
                <a:off x="472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4" name="Oval 1597"/>
              <p:cNvSpPr>
                <a:spLocks noChangeArrowheads="1"/>
              </p:cNvSpPr>
              <p:nvPr/>
            </p:nvSpPr>
            <p:spPr bwMode="auto">
              <a:xfrm>
                <a:off x="472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5" name="Oval 1598"/>
              <p:cNvSpPr>
                <a:spLocks noChangeArrowheads="1"/>
              </p:cNvSpPr>
              <p:nvPr/>
            </p:nvSpPr>
            <p:spPr bwMode="auto">
              <a:xfrm>
                <a:off x="4720"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6" name="Oval 1599"/>
              <p:cNvSpPr>
                <a:spLocks noChangeArrowheads="1"/>
              </p:cNvSpPr>
              <p:nvPr/>
            </p:nvSpPr>
            <p:spPr bwMode="auto">
              <a:xfrm>
                <a:off x="472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7" name="Oval 1600"/>
              <p:cNvSpPr>
                <a:spLocks noChangeArrowheads="1"/>
              </p:cNvSpPr>
              <p:nvPr/>
            </p:nvSpPr>
            <p:spPr bwMode="auto">
              <a:xfrm>
                <a:off x="472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8" name="Oval 1601"/>
              <p:cNvSpPr>
                <a:spLocks noChangeArrowheads="1"/>
              </p:cNvSpPr>
              <p:nvPr/>
            </p:nvSpPr>
            <p:spPr bwMode="auto">
              <a:xfrm>
                <a:off x="472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9" name="Oval 1602"/>
              <p:cNvSpPr>
                <a:spLocks noChangeArrowheads="1"/>
              </p:cNvSpPr>
              <p:nvPr/>
            </p:nvSpPr>
            <p:spPr bwMode="auto">
              <a:xfrm>
                <a:off x="468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0" name="Oval 1603"/>
              <p:cNvSpPr>
                <a:spLocks noChangeArrowheads="1"/>
              </p:cNvSpPr>
              <p:nvPr/>
            </p:nvSpPr>
            <p:spPr bwMode="auto">
              <a:xfrm>
                <a:off x="468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1" name="Oval 1604"/>
              <p:cNvSpPr>
                <a:spLocks noChangeArrowheads="1"/>
              </p:cNvSpPr>
              <p:nvPr/>
            </p:nvSpPr>
            <p:spPr bwMode="auto">
              <a:xfrm>
                <a:off x="468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2" name="Oval 1605"/>
              <p:cNvSpPr>
                <a:spLocks noChangeArrowheads="1"/>
              </p:cNvSpPr>
              <p:nvPr/>
            </p:nvSpPr>
            <p:spPr bwMode="auto">
              <a:xfrm>
                <a:off x="468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3" name="Oval 1606"/>
              <p:cNvSpPr>
                <a:spLocks noChangeArrowheads="1"/>
              </p:cNvSpPr>
              <p:nvPr/>
            </p:nvSpPr>
            <p:spPr bwMode="auto">
              <a:xfrm>
                <a:off x="468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4" name="Oval 1607"/>
              <p:cNvSpPr>
                <a:spLocks noChangeArrowheads="1"/>
              </p:cNvSpPr>
              <p:nvPr/>
            </p:nvSpPr>
            <p:spPr bwMode="auto">
              <a:xfrm>
                <a:off x="468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5" name="Oval 1608"/>
              <p:cNvSpPr>
                <a:spLocks noChangeArrowheads="1"/>
              </p:cNvSpPr>
              <p:nvPr/>
            </p:nvSpPr>
            <p:spPr bwMode="auto">
              <a:xfrm>
                <a:off x="468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6" name="Oval 1609"/>
              <p:cNvSpPr>
                <a:spLocks noChangeArrowheads="1"/>
              </p:cNvSpPr>
              <p:nvPr/>
            </p:nvSpPr>
            <p:spPr bwMode="auto">
              <a:xfrm>
                <a:off x="468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7" name="Oval 1610"/>
              <p:cNvSpPr>
                <a:spLocks noChangeArrowheads="1"/>
              </p:cNvSpPr>
              <p:nvPr/>
            </p:nvSpPr>
            <p:spPr bwMode="auto">
              <a:xfrm>
                <a:off x="468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8" name="Oval 1611"/>
              <p:cNvSpPr>
                <a:spLocks noChangeArrowheads="1"/>
              </p:cNvSpPr>
              <p:nvPr/>
            </p:nvSpPr>
            <p:spPr bwMode="auto">
              <a:xfrm>
                <a:off x="468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9" name="Oval 1612"/>
              <p:cNvSpPr>
                <a:spLocks noChangeArrowheads="1"/>
              </p:cNvSpPr>
              <p:nvPr/>
            </p:nvSpPr>
            <p:spPr bwMode="auto">
              <a:xfrm>
                <a:off x="468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0" name="Oval 1613"/>
              <p:cNvSpPr>
                <a:spLocks noChangeArrowheads="1"/>
              </p:cNvSpPr>
              <p:nvPr/>
            </p:nvSpPr>
            <p:spPr bwMode="auto">
              <a:xfrm>
                <a:off x="468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1" name="Oval 1614"/>
              <p:cNvSpPr>
                <a:spLocks noChangeArrowheads="1"/>
              </p:cNvSpPr>
              <p:nvPr/>
            </p:nvSpPr>
            <p:spPr bwMode="auto">
              <a:xfrm>
                <a:off x="468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2" name="Oval 1615"/>
              <p:cNvSpPr>
                <a:spLocks noChangeArrowheads="1"/>
              </p:cNvSpPr>
              <p:nvPr/>
            </p:nvSpPr>
            <p:spPr bwMode="auto">
              <a:xfrm>
                <a:off x="468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3" name="Oval 1616"/>
              <p:cNvSpPr>
                <a:spLocks noChangeArrowheads="1"/>
              </p:cNvSpPr>
              <p:nvPr/>
            </p:nvSpPr>
            <p:spPr bwMode="auto">
              <a:xfrm>
                <a:off x="468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4" name="Oval 1617"/>
              <p:cNvSpPr>
                <a:spLocks noChangeArrowheads="1"/>
              </p:cNvSpPr>
              <p:nvPr/>
            </p:nvSpPr>
            <p:spPr bwMode="auto">
              <a:xfrm>
                <a:off x="4682"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5" name="Oval 1618"/>
              <p:cNvSpPr>
                <a:spLocks noChangeArrowheads="1"/>
              </p:cNvSpPr>
              <p:nvPr/>
            </p:nvSpPr>
            <p:spPr bwMode="auto">
              <a:xfrm>
                <a:off x="468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6" name="Oval 1619"/>
              <p:cNvSpPr>
                <a:spLocks noChangeArrowheads="1"/>
              </p:cNvSpPr>
              <p:nvPr/>
            </p:nvSpPr>
            <p:spPr bwMode="auto">
              <a:xfrm>
                <a:off x="468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7" name="Oval 1620"/>
              <p:cNvSpPr>
                <a:spLocks noChangeArrowheads="1"/>
              </p:cNvSpPr>
              <p:nvPr/>
            </p:nvSpPr>
            <p:spPr bwMode="auto">
              <a:xfrm>
                <a:off x="468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8" name="Oval 1621"/>
              <p:cNvSpPr>
                <a:spLocks noChangeArrowheads="1"/>
              </p:cNvSpPr>
              <p:nvPr/>
            </p:nvSpPr>
            <p:spPr bwMode="auto">
              <a:xfrm>
                <a:off x="4644"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9" name="Oval 1622"/>
              <p:cNvSpPr>
                <a:spLocks noChangeArrowheads="1"/>
              </p:cNvSpPr>
              <p:nvPr/>
            </p:nvSpPr>
            <p:spPr bwMode="auto">
              <a:xfrm>
                <a:off x="4644"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0" name="Oval 1623"/>
              <p:cNvSpPr>
                <a:spLocks noChangeArrowheads="1"/>
              </p:cNvSpPr>
              <p:nvPr/>
            </p:nvSpPr>
            <p:spPr bwMode="auto">
              <a:xfrm>
                <a:off x="4644"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1" name="Oval 1624"/>
              <p:cNvSpPr>
                <a:spLocks noChangeArrowheads="1"/>
              </p:cNvSpPr>
              <p:nvPr/>
            </p:nvSpPr>
            <p:spPr bwMode="auto">
              <a:xfrm>
                <a:off x="4644"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2" name="Oval 1625"/>
              <p:cNvSpPr>
                <a:spLocks noChangeArrowheads="1"/>
              </p:cNvSpPr>
              <p:nvPr/>
            </p:nvSpPr>
            <p:spPr bwMode="auto">
              <a:xfrm>
                <a:off x="4644"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3" name="Oval 1626"/>
              <p:cNvSpPr>
                <a:spLocks noChangeArrowheads="1"/>
              </p:cNvSpPr>
              <p:nvPr/>
            </p:nvSpPr>
            <p:spPr bwMode="auto">
              <a:xfrm>
                <a:off x="4644"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4" name="Oval 1627"/>
              <p:cNvSpPr>
                <a:spLocks noChangeArrowheads="1"/>
              </p:cNvSpPr>
              <p:nvPr/>
            </p:nvSpPr>
            <p:spPr bwMode="auto">
              <a:xfrm>
                <a:off x="4644"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5" name="Oval 1628"/>
              <p:cNvSpPr>
                <a:spLocks noChangeArrowheads="1"/>
              </p:cNvSpPr>
              <p:nvPr/>
            </p:nvSpPr>
            <p:spPr bwMode="auto">
              <a:xfrm>
                <a:off x="4644"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6" name="Oval 1629"/>
              <p:cNvSpPr>
                <a:spLocks noChangeArrowheads="1"/>
              </p:cNvSpPr>
              <p:nvPr/>
            </p:nvSpPr>
            <p:spPr bwMode="auto">
              <a:xfrm>
                <a:off x="4644"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7" name="Oval 1630"/>
              <p:cNvSpPr>
                <a:spLocks noChangeArrowheads="1"/>
              </p:cNvSpPr>
              <p:nvPr/>
            </p:nvSpPr>
            <p:spPr bwMode="auto">
              <a:xfrm>
                <a:off x="4644"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8" name="Oval 1631"/>
              <p:cNvSpPr>
                <a:spLocks noChangeArrowheads="1"/>
              </p:cNvSpPr>
              <p:nvPr/>
            </p:nvSpPr>
            <p:spPr bwMode="auto">
              <a:xfrm>
                <a:off x="4644"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9" name="Oval 1632"/>
              <p:cNvSpPr>
                <a:spLocks noChangeArrowheads="1"/>
              </p:cNvSpPr>
              <p:nvPr/>
            </p:nvSpPr>
            <p:spPr bwMode="auto">
              <a:xfrm>
                <a:off x="4644"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0" name="Oval 1633"/>
              <p:cNvSpPr>
                <a:spLocks noChangeArrowheads="1"/>
              </p:cNvSpPr>
              <p:nvPr/>
            </p:nvSpPr>
            <p:spPr bwMode="auto">
              <a:xfrm>
                <a:off x="4644"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1" name="Oval 1634"/>
              <p:cNvSpPr>
                <a:spLocks noChangeArrowheads="1"/>
              </p:cNvSpPr>
              <p:nvPr/>
            </p:nvSpPr>
            <p:spPr bwMode="auto">
              <a:xfrm>
                <a:off x="4644"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2" name="Oval 1635"/>
              <p:cNvSpPr>
                <a:spLocks noChangeArrowheads="1"/>
              </p:cNvSpPr>
              <p:nvPr/>
            </p:nvSpPr>
            <p:spPr bwMode="auto">
              <a:xfrm>
                <a:off x="4644"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3" name="Oval 1636"/>
              <p:cNvSpPr>
                <a:spLocks noChangeArrowheads="1"/>
              </p:cNvSpPr>
              <p:nvPr/>
            </p:nvSpPr>
            <p:spPr bwMode="auto">
              <a:xfrm>
                <a:off x="4644"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4" name="Oval 1637"/>
              <p:cNvSpPr>
                <a:spLocks noChangeArrowheads="1"/>
              </p:cNvSpPr>
              <p:nvPr/>
            </p:nvSpPr>
            <p:spPr bwMode="auto">
              <a:xfrm>
                <a:off x="4644"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5" name="Oval 1638"/>
              <p:cNvSpPr>
                <a:spLocks noChangeArrowheads="1"/>
              </p:cNvSpPr>
              <p:nvPr/>
            </p:nvSpPr>
            <p:spPr bwMode="auto">
              <a:xfrm>
                <a:off x="4644"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6" name="Oval 1639"/>
              <p:cNvSpPr>
                <a:spLocks noChangeArrowheads="1"/>
              </p:cNvSpPr>
              <p:nvPr/>
            </p:nvSpPr>
            <p:spPr bwMode="auto">
              <a:xfrm>
                <a:off x="4644"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7" name="Oval 1640"/>
              <p:cNvSpPr>
                <a:spLocks noChangeArrowheads="1"/>
              </p:cNvSpPr>
              <p:nvPr/>
            </p:nvSpPr>
            <p:spPr bwMode="auto">
              <a:xfrm>
                <a:off x="4644"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8" name="Oval 1641"/>
              <p:cNvSpPr>
                <a:spLocks noChangeArrowheads="1"/>
              </p:cNvSpPr>
              <p:nvPr/>
            </p:nvSpPr>
            <p:spPr bwMode="auto">
              <a:xfrm>
                <a:off x="4644"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9" name="Oval 1642"/>
              <p:cNvSpPr>
                <a:spLocks noChangeArrowheads="1"/>
              </p:cNvSpPr>
              <p:nvPr/>
            </p:nvSpPr>
            <p:spPr bwMode="auto">
              <a:xfrm>
                <a:off x="460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0" name="Oval 1643"/>
              <p:cNvSpPr>
                <a:spLocks noChangeArrowheads="1"/>
              </p:cNvSpPr>
              <p:nvPr/>
            </p:nvSpPr>
            <p:spPr bwMode="auto">
              <a:xfrm>
                <a:off x="460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1" name="Oval 1644"/>
              <p:cNvSpPr>
                <a:spLocks noChangeArrowheads="1"/>
              </p:cNvSpPr>
              <p:nvPr/>
            </p:nvSpPr>
            <p:spPr bwMode="auto">
              <a:xfrm>
                <a:off x="460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2" name="Oval 1645"/>
              <p:cNvSpPr>
                <a:spLocks noChangeArrowheads="1"/>
              </p:cNvSpPr>
              <p:nvPr/>
            </p:nvSpPr>
            <p:spPr bwMode="auto">
              <a:xfrm>
                <a:off x="460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3" name="Oval 1646"/>
              <p:cNvSpPr>
                <a:spLocks noChangeArrowheads="1"/>
              </p:cNvSpPr>
              <p:nvPr/>
            </p:nvSpPr>
            <p:spPr bwMode="auto">
              <a:xfrm>
                <a:off x="460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4" name="Oval 1647"/>
              <p:cNvSpPr>
                <a:spLocks noChangeArrowheads="1"/>
              </p:cNvSpPr>
              <p:nvPr/>
            </p:nvSpPr>
            <p:spPr bwMode="auto">
              <a:xfrm>
                <a:off x="460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5" name="Oval 1648"/>
              <p:cNvSpPr>
                <a:spLocks noChangeArrowheads="1"/>
              </p:cNvSpPr>
              <p:nvPr/>
            </p:nvSpPr>
            <p:spPr bwMode="auto">
              <a:xfrm>
                <a:off x="460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6" name="Oval 1649"/>
              <p:cNvSpPr>
                <a:spLocks noChangeArrowheads="1"/>
              </p:cNvSpPr>
              <p:nvPr/>
            </p:nvSpPr>
            <p:spPr bwMode="auto">
              <a:xfrm>
                <a:off x="460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7" name="Oval 1650"/>
              <p:cNvSpPr>
                <a:spLocks noChangeArrowheads="1"/>
              </p:cNvSpPr>
              <p:nvPr/>
            </p:nvSpPr>
            <p:spPr bwMode="auto">
              <a:xfrm>
                <a:off x="460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8" name="Oval 1651"/>
              <p:cNvSpPr>
                <a:spLocks noChangeArrowheads="1"/>
              </p:cNvSpPr>
              <p:nvPr/>
            </p:nvSpPr>
            <p:spPr bwMode="auto">
              <a:xfrm>
                <a:off x="460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9" name="Oval 1652"/>
              <p:cNvSpPr>
                <a:spLocks noChangeArrowheads="1"/>
              </p:cNvSpPr>
              <p:nvPr/>
            </p:nvSpPr>
            <p:spPr bwMode="auto">
              <a:xfrm>
                <a:off x="460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0" name="Oval 1653"/>
              <p:cNvSpPr>
                <a:spLocks noChangeArrowheads="1"/>
              </p:cNvSpPr>
              <p:nvPr/>
            </p:nvSpPr>
            <p:spPr bwMode="auto">
              <a:xfrm>
                <a:off x="460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1" name="Oval 1654"/>
              <p:cNvSpPr>
                <a:spLocks noChangeArrowheads="1"/>
              </p:cNvSpPr>
              <p:nvPr/>
            </p:nvSpPr>
            <p:spPr bwMode="auto">
              <a:xfrm>
                <a:off x="460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2" name="Oval 1655"/>
              <p:cNvSpPr>
                <a:spLocks noChangeArrowheads="1"/>
              </p:cNvSpPr>
              <p:nvPr/>
            </p:nvSpPr>
            <p:spPr bwMode="auto">
              <a:xfrm>
                <a:off x="460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3" name="Oval 1656"/>
              <p:cNvSpPr>
                <a:spLocks noChangeArrowheads="1"/>
              </p:cNvSpPr>
              <p:nvPr/>
            </p:nvSpPr>
            <p:spPr bwMode="auto">
              <a:xfrm>
                <a:off x="460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4" name="Oval 1657"/>
              <p:cNvSpPr>
                <a:spLocks noChangeArrowheads="1"/>
              </p:cNvSpPr>
              <p:nvPr/>
            </p:nvSpPr>
            <p:spPr bwMode="auto">
              <a:xfrm>
                <a:off x="460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5" name="Oval 1658"/>
              <p:cNvSpPr>
                <a:spLocks noChangeArrowheads="1"/>
              </p:cNvSpPr>
              <p:nvPr/>
            </p:nvSpPr>
            <p:spPr bwMode="auto">
              <a:xfrm>
                <a:off x="460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6" name="Oval 1659"/>
              <p:cNvSpPr>
                <a:spLocks noChangeArrowheads="1"/>
              </p:cNvSpPr>
              <p:nvPr/>
            </p:nvSpPr>
            <p:spPr bwMode="auto">
              <a:xfrm>
                <a:off x="460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7" name="Oval 1660"/>
              <p:cNvSpPr>
                <a:spLocks noChangeArrowheads="1"/>
              </p:cNvSpPr>
              <p:nvPr/>
            </p:nvSpPr>
            <p:spPr bwMode="auto">
              <a:xfrm>
                <a:off x="460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8" name="Oval 1661"/>
              <p:cNvSpPr>
                <a:spLocks noChangeArrowheads="1"/>
              </p:cNvSpPr>
              <p:nvPr/>
            </p:nvSpPr>
            <p:spPr bwMode="auto">
              <a:xfrm>
                <a:off x="460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9" name="Oval 1662"/>
              <p:cNvSpPr>
                <a:spLocks noChangeArrowheads="1"/>
              </p:cNvSpPr>
              <p:nvPr/>
            </p:nvSpPr>
            <p:spPr bwMode="auto">
              <a:xfrm>
                <a:off x="4609"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0" name="Oval 1663"/>
              <p:cNvSpPr>
                <a:spLocks noChangeArrowheads="1"/>
              </p:cNvSpPr>
              <p:nvPr/>
            </p:nvSpPr>
            <p:spPr bwMode="auto">
              <a:xfrm>
                <a:off x="457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1" name="Oval 1664"/>
              <p:cNvSpPr>
                <a:spLocks noChangeArrowheads="1"/>
              </p:cNvSpPr>
              <p:nvPr/>
            </p:nvSpPr>
            <p:spPr bwMode="auto">
              <a:xfrm>
                <a:off x="457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2" name="Oval 1665"/>
              <p:cNvSpPr>
                <a:spLocks noChangeArrowheads="1"/>
              </p:cNvSpPr>
              <p:nvPr/>
            </p:nvSpPr>
            <p:spPr bwMode="auto">
              <a:xfrm>
                <a:off x="457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3" name="Oval 1666"/>
              <p:cNvSpPr>
                <a:spLocks noChangeArrowheads="1"/>
              </p:cNvSpPr>
              <p:nvPr/>
            </p:nvSpPr>
            <p:spPr bwMode="auto">
              <a:xfrm>
                <a:off x="457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4" name="Oval 1667"/>
              <p:cNvSpPr>
                <a:spLocks noChangeArrowheads="1"/>
              </p:cNvSpPr>
              <p:nvPr/>
            </p:nvSpPr>
            <p:spPr bwMode="auto">
              <a:xfrm>
                <a:off x="457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5" name="Oval 1668"/>
              <p:cNvSpPr>
                <a:spLocks noChangeArrowheads="1"/>
              </p:cNvSpPr>
              <p:nvPr/>
            </p:nvSpPr>
            <p:spPr bwMode="auto">
              <a:xfrm>
                <a:off x="457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6" name="Oval 1669"/>
              <p:cNvSpPr>
                <a:spLocks noChangeArrowheads="1"/>
              </p:cNvSpPr>
              <p:nvPr/>
            </p:nvSpPr>
            <p:spPr bwMode="auto">
              <a:xfrm>
                <a:off x="457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7" name="Oval 1670"/>
              <p:cNvSpPr>
                <a:spLocks noChangeArrowheads="1"/>
              </p:cNvSpPr>
              <p:nvPr/>
            </p:nvSpPr>
            <p:spPr bwMode="auto">
              <a:xfrm>
                <a:off x="457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8" name="Oval 1671"/>
              <p:cNvSpPr>
                <a:spLocks noChangeArrowheads="1"/>
              </p:cNvSpPr>
              <p:nvPr/>
            </p:nvSpPr>
            <p:spPr bwMode="auto">
              <a:xfrm>
                <a:off x="457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9" name="Oval 1672"/>
              <p:cNvSpPr>
                <a:spLocks noChangeArrowheads="1"/>
              </p:cNvSpPr>
              <p:nvPr/>
            </p:nvSpPr>
            <p:spPr bwMode="auto">
              <a:xfrm>
                <a:off x="457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0" name="Oval 1673"/>
              <p:cNvSpPr>
                <a:spLocks noChangeArrowheads="1"/>
              </p:cNvSpPr>
              <p:nvPr/>
            </p:nvSpPr>
            <p:spPr bwMode="auto">
              <a:xfrm>
                <a:off x="457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1" name="Oval 1674"/>
              <p:cNvSpPr>
                <a:spLocks noChangeArrowheads="1"/>
              </p:cNvSpPr>
              <p:nvPr/>
            </p:nvSpPr>
            <p:spPr bwMode="auto">
              <a:xfrm>
                <a:off x="457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2" name="Oval 1675"/>
              <p:cNvSpPr>
                <a:spLocks noChangeArrowheads="1"/>
              </p:cNvSpPr>
              <p:nvPr/>
            </p:nvSpPr>
            <p:spPr bwMode="auto">
              <a:xfrm>
                <a:off x="457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3" name="Oval 1676"/>
              <p:cNvSpPr>
                <a:spLocks noChangeArrowheads="1"/>
              </p:cNvSpPr>
              <p:nvPr/>
            </p:nvSpPr>
            <p:spPr bwMode="auto">
              <a:xfrm>
                <a:off x="457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4" name="Oval 1677"/>
              <p:cNvSpPr>
                <a:spLocks noChangeArrowheads="1"/>
              </p:cNvSpPr>
              <p:nvPr/>
            </p:nvSpPr>
            <p:spPr bwMode="auto">
              <a:xfrm>
                <a:off x="457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3" name="Group 1879"/>
            <p:cNvGrpSpPr>
              <a:grpSpLocks/>
            </p:cNvGrpSpPr>
            <p:nvPr/>
          </p:nvGrpSpPr>
          <p:grpSpPr bwMode="auto">
            <a:xfrm>
              <a:off x="3906" y="829"/>
              <a:ext cx="691" cy="1768"/>
              <a:chOff x="3906" y="829"/>
              <a:chExt cx="691" cy="1768"/>
            </a:xfrm>
            <a:grpFill/>
          </p:grpSpPr>
          <p:sp>
            <p:nvSpPr>
              <p:cNvPr id="695" name="Oval 1679"/>
              <p:cNvSpPr>
                <a:spLocks noChangeArrowheads="1"/>
              </p:cNvSpPr>
              <p:nvPr/>
            </p:nvSpPr>
            <p:spPr bwMode="auto">
              <a:xfrm>
                <a:off x="457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6" name="Oval 1680"/>
              <p:cNvSpPr>
                <a:spLocks noChangeArrowheads="1"/>
              </p:cNvSpPr>
              <p:nvPr/>
            </p:nvSpPr>
            <p:spPr bwMode="auto">
              <a:xfrm>
                <a:off x="457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7" name="Oval 1681"/>
              <p:cNvSpPr>
                <a:spLocks noChangeArrowheads="1"/>
              </p:cNvSpPr>
              <p:nvPr/>
            </p:nvSpPr>
            <p:spPr bwMode="auto">
              <a:xfrm>
                <a:off x="457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8" name="Oval 1682"/>
              <p:cNvSpPr>
                <a:spLocks noChangeArrowheads="1"/>
              </p:cNvSpPr>
              <p:nvPr/>
            </p:nvSpPr>
            <p:spPr bwMode="auto">
              <a:xfrm>
                <a:off x="457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9" name="Oval 1683"/>
              <p:cNvSpPr>
                <a:spLocks noChangeArrowheads="1"/>
              </p:cNvSpPr>
              <p:nvPr/>
            </p:nvSpPr>
            <p:spPr bwMode="auto">
              <a:xfrm>
                <a:off x="457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0" name="Oval 1684"/>
              <p:cNvSpPr>
                <a:spLocks noChangeArrowheads="1"/>
              </p:cNvSpPr>
              <p:nvPr/>
            </p:nvSpPr>
            <p:spPr bwMode="auto">
              <a:xfrm>
                <a:off x="4533" y="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1" name="Oval 1685"/>
              <p:cNvSpPr>
                <a:spLocks noChangeArrowheads="1"/>
              </p:cNvSpPr>
              <p:nvPr/>
            </p:nvSpPr>
            <p:spPr bwMode="auto">
              <a:xfrm>
                <a:off x="4533"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2" name="Oval 1686"/>
              <p:cNvSpPr>
                <a:spLocks noChangeArrowheads="1"/>
              </p:cNvSpPr>
              <p:nvPr/>
            </p:nvSpPr>
            <p:spPr bwMode="auto">
              <a:xfrm>
                <a:off x="4533"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3" name="Oval 1687"/>
              <p:cNvSpPr>
                <a:spLocks noChangeArrowheads="1"/>
              </p:cNvSpPr>
              <p:nvPr/>
            </p:nvSpPr>
            <p:spPr bwMode="auto">
              <a:xfrm>
                <a:off x="4533"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4" name="Oval 1688"/>
              <p:cNvSpPr>
                <a:spLocks noChangeArrowheads="1"/>
              </p:cNvSpPr>
              <p:nvPr/>
            </p:nvSpPr>
            <p:spPr bwMode="auto">
              <a:xfrm>
                <a:off x="4533"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5" name="Oval 1689"/>
              <p:cNvSpPr>
                <a:spLocks noChangeArrowheads="1"/>
              </p:cNvSpPr>
              <p:nvPr/>
            </p:nvSpPr>
            <p:spPr bwMode="auto">
              <a:xfrm>
                <a:off x="4533"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6" name="Oval 1690"/>
              <p:cNvSpPr>
                <a:spLocks noChangeArrowheads="1"/>
              </p:cNvSpPr>
              <p:nvPr/>
            </p:nvSpPr>
            <p:spPr bwMode="auto">
              <a:xfrm>
                <a:off x="4533"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7" name="Oval 1691"/>
              <p:cNvSpPr>
                <a:spLocks noChangeArrowheads="1"/>
              </p:cNvSpPr>
              <p:nvPr/>
            </p:nvSpPr>
            <p:spPr bwMode="auto">
              <a:xfrm>
                <a:off x="4533"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8" name="Oval 1692"/>
              <p:cNvSpPr>
                <a:spLocks noChangeArrowheads="1"/>
              </p:cNvSpPr>
              <p:nvPr/>
            </p:nvSpPr>
            <p:spPr bwMode="auto">
              <a:xfrm>
                <a:off x="4533"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9" name="Oval 1693"/>
              <p:cNvSpPr>
                <a:spLocks noChangeArrowheads="1"/>
              </p:cNvSpPr>
              <p:nvPr/>
            </p:nvSpPr>
            <p:spPr bwMode="auto">
              <a:xfrm>
                <a:off x="4533"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0" name="Oval 1694"/>
              <p:cNvSpPr>
                <a:spLocks noChangeArrowheads="1"/>
              </p:cNvSpPr>
              <p:nvPr/>
            </p:nvSpPr>
            <p:spPr bwMode="auto">
              <a:xfrm>
                <a:off x="4533"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1" name="Oval 1695"/>
              <p:cNvSpPr>
                <a:spLocks noChangeArrowheads="1"/>
              </p:cNvSpPr>
              <p:nvPr/>
            </p:nvSpPr>
            <p:spPr bwMode="auto">
              <a:xfrm>
                <a:off x="4533"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2" name="Oval 1696"/>
              <p:cNvSpPr>
                <a:spLocks noChangeArrowheads="1"/>
              </p:cNvSpPr>
              <p:nvPr/>
            </p:nvSpPr>
            <p:spPr bwMode="auto">
              <a:xfrm>
                <a:off x="4533"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3" name="Oval 1697"/>
              <p:cNvSpPr>
                <a:spLocks noChangeArrowheads="1"/>
              </p:cNvSpPr>
              <p:nvPr/>
            </p:nvSpPr>
            <p:spPr bwMode="auto">
              <a:xfrm>
                <a:off x="4533"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4" name="Oval 1698"/>
              <p:cNvSpPr>
                <a:spLocks noChangeArrowheads="1"/>
              </p:cNvSpPr>
              <p:nvPr/>
            </p:nvSpPr>
            <p:spPr bwMode="auto">
              <a:xfrm>
                <a:off x="4533"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5" name="Oval 1699"/>
              <p:cNvSpPr>
                <a:spLocks noChangeArrowheads="1"/>
              </p:cNvSpPr>
              <p:nvPr/>
            </p:nvSpPr>
            <p:spPr bwMode="auto">
              <a:xfrm>
                <a:off x="4533"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6" name="Oval 1700"/>
              <p:cNvSpPr>
                <a:spLocks noChangeArrowheads="1"/>
              </p:cNvSpPr>
              <p:nvPr/>
            </p:nvSpPr>
            <p:spPr bwMode="auto">
              <a:xfrm>
                <a:off x="4533"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7" name="Oval 1701"/>
              <p:cNvSpPr>
                <a:spLocks noChangeArrowheads="1"/>
              </p:cNvSpPr>
              <p:nvPr/>
            </p:nvSpPr>
            <p:spPr bwMode="auto">
              <a:xfrm>
                <a:off x="4533"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8" name="Oval 1702"/>
              <p:cNvSpPr>
                <a:spLocks noChangeArrowheads="1"/>
              </p:cNvSpPr>
              <p:nvPr/>
            </p:nvSpPr>
            <p:spPr bwMode="auto">
              <a:xfrm>
                <a:off x="4533"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9" name="Oval 1703"/>
              <p:cNvSpPr>
                <a:spLocks noChangeArrowheads="1"/>
              </p:cNvSpPr>
              <p:nvPr/>
            </p:nvSpPr>
            <p:spPr bwMode="auto">
              <a:xfrm>
                <a:off x="449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0" name="Oval 1704"/>
              <p:cNvSpPr>
                <a:spLocks noChangeArrowheads="1"/>
              </p:cNvSpPr>
              <p:nvPr/>
            </p:nvSpPr>
            <p:spPr bwMode="auto">
              <a:xfrm>
                <a:off x="449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1" name="Oval 1705"/>
              <p:cNvSpPr>
                <a:spLocks noChangeArrowheads="1"/>
              </p:cNvSpPr>
              <p:nvPr/>
            </p:nvSpPr>
            <p:spPr bwMode="auto">
              <a:xfrm>
                <a:off x="449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2" name="Oval 1706"/>
              <p:cNvSpPr>
                <a:spLocks noChangeArrowheads="1"/>
              </p:cNvSpPr>
              <p:nvPr/>
            </p:nvSpPr>
            <p:spPr bwMode="auto">
              <a:xfrm>
                <a:off x="449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3" name="Oval 1707"/>
              <p:cNvSpPr>
                <a:spLocks noChangeArrowheads="1"/>
              </p:cNvSpPr>
              <p:nvPr/>
            </p:nvSpPr>
            <p:spPr bwMode="auto">
              <a:xfrm>
                <a:off x="449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4" name="Oval 1708"/>
              <p:cNvSpPr>
                <a:spLocks noChangeArrowheads="1"/>
              </p:cNvSpPr>
              <p:nvPr/>
            </p:nvSpPr>
            <p:spPr bwMode="auto">
              <a:xfrm>
                <a:off x="449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5" name="Oval 1709"/>
              <p:cNvSpPr>
                <a:spLocks noChangeArrowheads="1"/>
              </p:cNvSpPr>
              <p:nvPr/>
            </p:nvSpPr>
            <p:spPr bwMode="auto">
              <a:xfrm>
                <a:off x="449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6" name="Oval 1710"/>
              <p:cNvSpPr>
                <a:spLocks noChangeArrowheads="1"/>
              </p:cNvSpPr>
              <p:nvPr/>
            </p:nvSpPr>
            <p:spPr bwMode="auto">
              <a:xfrm>
                <a:off x="449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7" name="Oval 1711"/>
              <p:cNvSpPr>
                <a:spLocks noChangeArrowheads="1"/>
              </p:cNvSpPr>
              <p:nvPr/>
            </p:nvSpPr>
            <p:spPr bwMode="auto">
              <a:xfrm>
                <a:off x="449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8" name="Oval 1712"/>
              <p:cNvSpPr>
                <a:spLocks noChangeArrowheads="1"/>
              </p:cNvSpPr>
              <p:nvPr/>
            </p:nvSpPr>
            <p:spPr bwMode="auto">
              <a:xfrm>
                <a:off x="449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9" name="Oval 1713"/>
              <p:cNvSpPr>
                <a:spLocks noChangeArrowheads="1"/>
              </p:cNvSpPr>
              <p:nvPr/>
            </p:nvSpPr>
            <p:spPr bwMode="auto">
              <a:xfrm>
                <a:off x="449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0" name="Oval 1714"/>
              <p:cNvSpPr>
                <a:spLocks noChangeArrowheads="1"/>
              </p:cNvSpPr>
              <p:nvPr/>
            </p:nvSpPr>
            <p:spPr bwMode="auto">
              <a:xfrm>
                <a:off x="449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1" name="Oval 1715"/>
              <p:cNvSpPr>
                <a:spLocks noChangeArrowheads="1"/>
              </p:cNvSpPr>
              <p:nvPr/>
            </p:nvSpPr>
            <p:spPr bwMode="auto">
              <a:xfrm>
                <a:off x="449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2" name="Oval 1716"/>
              <p:cNvSpPr>
                <a:spLocks noChangeArrowheads="1"/>
              </p:cNvSpPr>
              <p:nvPr/>
            </p:nvSpPr>
            <p:spPr bwMode="auto">
              <a:xfrm>
                <a:off x="449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3" name="Oval 1717"/>
              <p:cNvSpPr>
                <a:spLocks noChangeArrowheads="1"/>
              </p:cNvSpPr>
              <p:nvPr/>
            </p:nvSpPr>
            <p:spPr bwMode="auto">
              <a:xfrm>
                <a:off x="449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4" name="Oval 1718"/>
              <p:cNvSpPr>
                <a:spLocks noChangeArrowheads="1"/>
              </p:cNvSpPr>
              <p:nvPr/>
            </p:nvSpPr>
            <p:spPr bwMode="auto">
              <a:xfrm>
                <a:off x="449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5" name="Oval 1719"/>
              <p:cNvSpPr>
                <a:spLocks noChangeArrowheads="1"/>
              </p:cNvSpPr>
              <p:nvPr/>
            </p:nvSpPr>
            <p:spPr bwMode="auto">
              <a:xfrm>
                <a:off x="449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6" name="Oval 1720"/>
              <p:cNvSpPr>
                <a:spLocks noChangeArrowheads="1"/>
              </p:cNvSpPr>
              <p:nvPr/>
            </p:nvSpPr>
            <p:spPr bwMode="auto">
              <a:xfrm>
                <a:off x="4460"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7" name="Oval 1721"/>
              <p:cNvSpPr>
                <a:spLocks noChangeArrowheads="1"/>
              </p:cNvSpPr>
              <p:nvPr/>
            </p:nvSpPr>
            <p:spPr bwMode="auto">
              <a:xfrm>
                <a:off x="4460"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8" name="Oval 1722"/>
              <p:cNvSpPr>
                <a:spLocks noChangeArrowheads="1"/>
              </p:cNvSpPr>
              <p:nvPr/>
            </p:nvSpPr>
            <p:spPr bwMode="auto">
              <a:xfrm>
                <a:off x="446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9" name="Oval 1723"/>
              <p:cNvSpPr>
                <a:spLocks noChangeArrowheads="1"/>
              </p:cNvSpPr>
              <p:nvPr/>
            </p:nvSpPr>
            <p:spPr bwMode="auto">
              <a:xfrm>
                <a:off x="446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0" name="Oval 1724"/>
              <p:cNvSpPr>
                <a:spLocks noChangeArrowheads="1"/>
              </p:cNvSpPr>
              <p:nvPr/>
            </p:nvSpPr>
            <p:spPr bwMode="auto">
              <a:xfrm>
                <a:off x="446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1" name="Oval 1725"/>
              <p:cNvSpPr>
                <a:spLocks noChangeArrowheads="1"/>
              </p:cNvSpPr>
              <p:nvPr/>
            </p:nvSpPr>
            <p:spPr bwMode="auto">
              <a:xfrm>
                <a:off x="446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2" name="Oval 1726"/>
              <p:cNvSpPr>
                <a:spLocks noChangeArrowheads="1"/>
              </p:cNvSpPr>
              <p:nvPr/>
            </p:nvSpPr>
            <p:spPr bwMode="auto">
              <a:xfrm>
                <a:off x="446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3" name="Oval 1727"/>
              <p:cNvSpPr>
                <a:spLocks noChangeArrowheads="1"/>
              </p:cNvSpPr>
              <p:nvPr/>
            </p:nvSpPr>
            <p:spPr bwMode="auto">
              <a:xfrm>
                <a:off x="446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4" name="Oval 1728"/>
              <p:cNvSpPr>
                <a:spLocks noChangeArrowheads="1"/>
              </p:cNvSpPr>
              <p:nvPr/>
            </p:nvSpPr>
            <p:spPr bwMode="auto">
              <a:xfrm>
                <a:off x="446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5" name="Oval 1729"/>
              <p:cNvSpPr>
                <a:spLocks noChangeArrowheads="1"/>
              </p:cNvSpPr>
              <p:nvPr/>
            </p:nvSpPr>
            <p:spPr bwMode="auto">
              <a:xfrm>
                <a:off x="446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6" name="Oval 1730"/>
              <p:cNvSpPr>
                <a:spLocks noChangeArrowheads="1"/>
              </p:cNvSpPr>
              <p:nvPr/>
            </p:nvSpPr>
            <p:spPr bwMode="auto">
              <a:xfrm>
                <a:off x="446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7" name="Oval 1731"/>
              <p:cNvSpPr>
                <a:spLocks noChangeArrowheads="1"/>
              </p:cNvSpPr>
              <p:nvPr/>
            </p:nvSpPr>
            <p:spPr bwMode="auto">
              <a:xfrm>
                <a:off x="446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8" name="Oval 1732"/>
              <p:cNvSpPr>
                <a:spLocks noChangeArrowheads="1"/>
              </p:cNvSpPr>
              <p:nvPr/>
            </p:nvSpPr>
            <p:spPr bwMode="auto">
              <a:xfrm>
                <a:off x="4460"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9" name="Oval 1733"/>
              <p:cNvSpPr>
                <a:spLocks noChangeArrowheads="1"/>
              </p:cNvSpPr>
              <p:nvPr/>
            </p:nvSpPr>
            <p:spPr bwMode="auto">
              <a:xfrm>
                <a:off x="446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0" name="Oval 1734"/>
              <p:cNvSpPr>
                <a:spLocks noChangeArrowheads="1"/>
              </p:cNvSpPr>
              <p:nvPr/>
            </p:nvSpPr>
            <p:spPr bwMode="auto">
              <a:xfrm>
                <a:off x="446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1" name="Oval 1735"/>
              <p:cNvSpPr>
                <a:spLocks noChangeArrowheads="1"/>
              </p:cNvSpPr>
              <p:nvPr/>
            </p:nvSpPr>
            <p:spPr bwMode="auto">
              <a:xfrm>
                <a:off x="442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2" name="Oval 1736"/>
              <p:cNvSpPr>
                <a:spLocks noChangeArrowheads="1"/>
              </p:cNvSpPr>
              <p:nvPr/>
            </p:nvSpPr>
            <p:spPr bwMode="auto">
              <a:xfrm>
                <a:off x="442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3" name="Oval 1737"/>
              <p:cNvSpPr>
                <a:spLocks noChangeArrowheads="1"/>
              </p:cNvSpPr>
              <p:nvPr/>
            </p:nvSpPr>
            <p:spPr bwMode="auto">
              <a:xfrm>
                <a:off x="442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4" name="Oval 1738"/>
              <p:cNvSpPr>
                <a:spLocks noChangeArrowheads="1"/>
              </p:cNvSpPr>
              <p:nvPr/>
            </p:nvSpPr>
            <p:spPr bwMode="auto">
              <a:xfrm>
                <a:off x="442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5" name="Oval 1739"/>
              <p:cNvSpPr>
                <a:spLocks noChangeArrowheads="1"/>
              </p:cNvSpPr>
              <p:nvPr/>
            </p:nvSpPr>
            <p:spPr bwMode="auto">
              <a:xfrm>
                <a:off x="442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6" name="Oval 1740"/>
              <p:cNvSpPr>
                <a:spLocks noChangeArrowheads="1"/>
              </p:cNvSpPr>
              <p:nvPr/>
            </p:nvSpPr>
            <p:spPr bwMode="auto">
              <a:xfrm>
                <a:off x="442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7" name="Oval 1741"/>
              <p:cNvSpPr>
                <a:spLocks noChangeArrowheads="1"/>
              </p:cNvSpPr>
              <p:nvPr/>
            </p:nvSpPr>
            <p:spPr bwMode="auto">
              <a:xfrm>
                <a:off x="442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8" name="Oval 1742"/>
              <p:cNvSpPr>
                <a:spLocks noChangeArrowheads="1"/>
              </p:cNvSpPr>
              <p:nvPr/>
            </p:nvSpPr>
            <p:spPr bwMode="auto">
              <a:xfrm>
                <a:off x="442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9" name="Oval 1743"/>
              <p:cNvSpPr>
                <a:spLocks noChangeArrowheads="1"/>
              </p:cNvSpPr>
              <p:nvPr/>
            </p:nvSpPr>
            <p:spPr bwMode="auto">
              <a:xfrm>
                <a:off x="442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0" name="Oval 1744"/>
              <p:cNvSpPr>
                <a:spLocks noChangeArrowheads="1"/>
              </p:cNvSpPr>
              <p:nvPr/>
            </p:nvSpPr>
            <p:spPr bwMode="auto">
              <a:xfrm>
                <a:off x="442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1" name="Oval 1745"/>
              <p:cNvSpPr>
                <a:spLocks noChangeArrowheads="1"/>
              </p:cNvSpPr>
              <p:nvPr/>
            </p:nvSpPr>
            <p:spPr bwMode="auto">
              <a:xfrm>
                <a:off x="442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2" name="Oval 1746"/>
              <p:cNvSpPr>
                <a:spLocks noChangeArrowheads="1"/>
              </p:cNvSpPr>
              <p:nvPr/>
            </p:nvSpPr>
            <p:spPr bwMode="auto">
              <a:xfrm>
                <a:off x="442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3" name="Oval 1747"/>
              <p:cNvSpPr>
                <a:spLocks noChangeArrowheads="1"/>
              </p:cNvSpPr>
              <p:nvPr/>
            </p:nvSpPr>
            <p:spPr bwMode="auto">
              <a:xfrm>
                <a:off x="442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4" name="Oval 1748"/>
              <p:cNvSpPr>
                <a:spLocks noChangeArrowheads="1"/>
              </p:cNvSpPr>
              <p:nvPr/>
            </p:nvSpPr>
            <p:spPr bwMode="auto">
              <a:xfrm>
                <a:off x="438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5" name="Oval 1749"/>
              <p:cNvSpPr>
                <a:spLocks noChangeArrowheads="1"/>
              </p:cNvSpPr>
              <p:nvPr/>
            </p:nvSpPr>
            <p:spPr bwMode="auto">
              <a:xfrm>
                <a:off x="438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6" name="Oval 1750"/>
              <p:cNvSpPr>
                <a:spLocks noChangeArrowheads="1"/>
              </p:cNvSpPr>
              <p:nvPr/>
            </p:nvSpPr>
            <p:spPr bwMode="auto">
              <a:xfrm>
                <a:off x="4387"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7" name="Oval 1751"/>
              <p:cNvSpPr>
                <a:spLocks noChangeArrowheads="1"/>
              </p:cNvSpPr>
              <p:nvPr/>
            </p:nvSpPr>
            <p:spPr bwMode="auto">
              <a:xfrm>
                <a:off x="4387"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8" name="Oval 1752"/>
              <p:cNvSpPr>
                <a:spLocks noChangeArrowheads="1"/>
              </p:cNvSpPr>
              <p:nvPr/>
            </p:nvSpPr>
            <p:spPr bwMode="auto">
              <a:xfrm>
                <a:off x="438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9" name="Oval 1753"/>
              <p:cNvSpPr>
                <a:spLocks noChangeArrowheads="1"/>
              </p:cNvSpPr>
              <p:nvPr/>
            </p:nvSpPr>
            <p:spPr bwMode="auto">
              <a:xfrm>
                <a:off x="438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0" name="Oval 1754"/>
              <p:cNvSpPr>
                <a:spLocks noChangeArrowheads="1"/>
              </p:cNvSpPr>
              <p:nvPr/>
            </p:nvSpPr>
            <p:spPr bwMode="auto">
              <a:xfrm>
                <a:off x="438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1" name="Oval 1755"/>
              <p:cNvSpPr>
                <a:spLocks noChangeArrowheads="1"/>
              </p:cNvSpPr>
              <p:nvPr/>
            </p:nvSpPr>
            <p:spPr bwMode="auto">
              <a:xfrm>
                <a:off x="438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2" name="Oval 1756"/>
              <p:cNvSpPr>
                <a:spLocks noChangeArrowheads="1"/>
              </p:cNvSpPr>
              <p:nvPr/>
            </p:nvSpPr>
            <p:spPr bwMode="auto">
              <a:xfrm>
                <a:off x="438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3" name="Oval 1757"/>
              <p:cNvSpPr>
                <a:spLocks noChangeArrowheads="1"/>
              </p:cNvSpPr>
              <p:nvPr/>
            </p:nvSpPr>
            <p:spPr bwMode="auto">
              <a:xfrm>
                <a:off x="4349"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4" name="Oval 1758"/>
              <p:cNvSpPr>
                <a:spLocks noChangeArrowheads="1"/>
              </p:cNvSpPr>
              <p:nvPr/>
            </p:nvSpPr>
            <p:spPr bwMode="auto">
              <a:xfrm>
                <a:off x="4349"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5" name="Oval 1759"/>
              <p:cNvSpPr>
                <a:spLocks noChangeArrowheads="1"/>
              </p:cNvSpPr>
              <p:nvPr/>
            </p:nvSpPr>
            <p:spPr bwMode="auto">
              <a:xfrm>
                <a:off x="434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6" name="Oval 1760"/>
              <p:cNvSpPr>
                <a:spLocks noChangeArrowheads="1"/>
              </p:cNvSpPr>
              <p:nvPr/>
            </p:nvSpPr>
            <p:spPr bwMode="auto">
              <a:xfrm>
                <a:off x="434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7" name="Oval 1761"/>
              <p:cNvSpPr>
                <a:spLocks noChangeArrowheads="1"/>
              </p:cNvSpPr>
              <p:nvPr/>
            </p:nvSpPr>
            <p:spPr bwMode="auto">
              <a:xfrm>
                <a:off x="434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8" name="Oval 1762"/>
              <p:cNvSpPr>
                <a:spLocks noChangeArrowheads="1"/>
              </p:cNvSpPr>
              <p:nvPr/>
            </p:nvSpPr>
            <p:spPr bwMode="auto">
              <a:xfrm>
                <a:off x="434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9" name="Oval 1763"/>
              <p:cNvSpPr>
                <a:spLocks noChangeArrowheads="1"/>
              </p:cNvSpPr>
              <p:nvPr/>
            </p:nvSpPr>
            <p:spPr bwMode="auto">
              <a:xfrm>
                <a:off x="431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0" name="Oval 1764"/>
              <p:cNvSpPr>
                <a:spLocks noChangeArrowheads="1"/>
              </p:cNvSpPr>
              <p:nvPr/>
            </p:nvSpPr>
            <p:spPr bwMode="auto">
              <a:xfrm>
                <a:off x="431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1" name="Oval 1765"/>
              <p:cNvSpPr>
                <a:spLocks noChangeArrowheads="1"/>
              </p:cNvSpPr>
              <p:nvPr/>
            </p:nvSpPr>
            <p:spPr bwMode="auto">
              <a:xfrm>
                <a:off x="4313"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2" name="Oval 1766"/>
              <p:cNvSpPr>
                <a:spLocks noChangeArrowheads="1"/>
              </p:cNvSpPr>
              <p:nvPr/>
            </p:nvSpPr>
            <p:spPr bwMode="auto">
              <a:xfrm>
                <a:off x="431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3" name="Oval 1767"/>
              <p:cNvSpPr>
                <a:spLocks noChangeArrowheads="1"/>
              </p:cNvSpPr>
              <p:nvPr/>
            </p:nvSpPr>
            <p:spPr bwMode="auto">
              <a:xfrm>
                <a:off x="431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4" name="Oval 1768"/>
              <p:cNvSpPr>
                <a:spLocks noChangeArrowheads="1"/>
              </p:cNvSpPr>
              <p:nvPr/>
            </p:nvSpPr>
            <p:spPr bwMode="auto">
              <a:xfrm>
                <a:off x="431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5" name="Oval 1769"/>
              <p:cNvSpPr>
                <a:spLocks noChangeArrowheads="1"/>
              </p:cNvSpPr>
              <p:nvPr/>
            </p:nvSpPr>
            <p:spPr bwMode="auto">
              <a:xfrm>
                <a:off x="4275"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6" name="Oval 1770"/>
              <p:cNvSpPr>
                <a:spLocks noChangeArrowheads="1"/>
              </p:cNvSpPr>
              <p:nvPr/>
            </p:nvSpPr>
            <p:spPr bwMode="auto">
              <a:xfrm>
                <a:off x="427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7" name="Oval 1771"/>
              <p:cNvSpPr>
                <a:spLocks noChangeArrowheads="1"/>
              </p:cNvSpPr>
              <p:nvPr/>
            </p:nvSpPr>
            <p:spPr bwMode="auto">
              <a:xfrm>
                <a:off x="427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8" name="Oval 1772"/>
              <p:cNvSpPr>
                <a:spLocks noChangeArrowheads="1"/>
              </p:cNvSpPr>
              <p:nvPr/>
            </p:nvSpPr>
            <p:spPr bwMode="auto">
              <a:xfrm>
                <a:off x="427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9" name="Oval 1773"/>
              <p:cNvSpPr>
                <a:spLocks noChangeArrowheads="1"/>
              </p:cNvSpPr>
              <p:nvPr/>
            </p:nvSpPr>
            <p:spPr bwMode="auto">
              <a:xfrm>
                <a:off x="427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0" name="Oval 1774"/>
              <p:cNvSpPr>
                <a:spLocks noChangeArrowheads="1"/>
              </p:cNvSpPr>
              <p:nvPr/>
            </p:nvSpPr>
            <p:spPr bwMode="auto">
              <a:xfrm>
                <a:off x="427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1" name="Oval 1775"/>
              <p:cNvSpPr>
                <a:spLocks noChangeArrowheads="1"/>
              </p:cNvSpPr>
              <p:nvPr/>
            </p:nvSpPr>
            <p:spPr bwMode="auto">
              <a:xfrm>
                <a:off x="4237" y="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2" name="Oval 1776"/>
              <p:cNvSpPr>
                <a:spLocks noChangeArrowheads="1"/>
              </p:cNvSpPr>
              <p:nvPr/>
            </p:nvSpPr>
            <p:spPr bwMode="auto">
              <a:xfrm>
                <a:off x="4237" y="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3" name="Oval 1777"/>
              <p:cNvSpPr>
                <a:spLocks noChangeArrowheads="1"/>
              </p:cNvSpPr>
              <p:nvPr/>
            </p:nvSpPr>
            <p:spPr bwMode="auto">
              <a:xfrm>
                <a:off x="4237"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4" name="Oval 1778"/>
              <p:cNvSpPr>
                <a:spLocks noChangeArrowheads="1"/>
              </p:cNvSpPr>
              <p:nvPr/>
            </p:nvSpPr>
            <p:spPr bwMode="auto">
              <a:xfrm>
                <a:off x="4237"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5" name="Oval 1779"/>
              <p:cNvSpPr>
                <a:spLocks noChangeArrowheads="1"/>
              </p:cNvSpPr>
              <p:nvPr/>
            </p:nvSpPr>
            <p:spPr bwMode="auto">
              <a:xfrm>
                <a:off x="4237"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6" name="Oval 1780"/>
              <p:cNvSpPr>
                <a:spLocks noChangeArrowheads="1"/>
              </p:cNvSpPr>
              <p:nvPr/>
            </p:nvSpPr>
            <p:spPr bwMode="auto">
              <a:xfrm>
                <a:off x="4237"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7" name="Oval 1781"/>
              <p:cNvSpPr>
                <a:spLocks noChangeArrowheads="1"/>
              </p:cNvSpPr>
              <p:nvPr/>
            </p:nvSpPr>
            <p:spPr bwMode="auto">
              <a:xfrm>
                <a:off x="4202"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8" name="Oval 1782"/>
              <p:cNvSpPr>
                <a:spLocks noChangeArrowheads="1"/>
              </p:cNvSpPr>
              <p:nvPr/>
            </p:nvSpPr>
            <p:spPr bwMode="auto">
              <a:xfrm>
                <a:off x="420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9" name="Oval 1783"/>
              <p:cNvSpPr>
                <a:spLocks noChangeArrowheads="1"/>
              </p:cNvSpPr>
              <p:nvPr/>
            </p:nvSpPr>
            <p:spPr bwMode="auto">
              <a:xfrm>
                <a:off x="420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0" name="Oval 1784"/>
              <p:cNvSpPr>
                <a:spLocks noChangeArrowheads="1"/>
              </p:cNvSpPr>
              <p:nvPr/>
            </p:nvSpPr>
            <p:spPr bwMode="auto">
              <a:xfrm>
                <a:off x="420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1" name="Oval 1785"/>
              <p:cNvSpPr>
                <a:spLocks noChangeArrowheads="1"/>
              </p:cNvSpPr>
              <p:nvPr/>
            </p:nvSpPr>
            <p:spPr bwMode="auto">
              <a:xfrm>
                <a:off x="420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2" name="Oval 1786"/>
              <p:cNvSpPr>
                <a:spLocks noChangeArrowheads="1"/>
              </p:cNvSpPr>
              <p:nvPr/>
            </p:nvSpPr>
            <p:spPr bwMode="auto">
              <a:xfrm>
                <a:off x="420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3" name="Oval 1787"/>
              <p:cNvSpPr>
                <a:spLocks noChangeArrowheads="1"/>
              </p:cNvSpPr>
              <p:nvPr/>
            </p:nvSpPr>
            <p:spPr bwMode="auto">
              <a:xfrm>
                <a:off x="420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4" name="Oval 1788"/>
              <p:cNvSpPr>
                <a:spLocks noChangeArrowheads="1"/>
              </p:cNvSpPr>
              <p:nvPr/>
            </p:nvSpPr>
            <p:spPr bwMode="auto">
              <a:xfrm>
                <a:off x="416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5" name="Oval 1789"/>
              <p:cNvSpPr>
                <a:spLocks noChangeArrowheads="1"/>
              </p:cNvSpPr>
              <p:nvPr/>
            </p:nvSpPr>
            <p:spPr bwMode="auto">
              <a:xfrm>
                <a:off x="416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6" name="Oval 1790"/>
              <p:cNvSpPr>
                <a:spLocks noChangeArrowheads="1"/>
              </p:cNvSpPr>
              <p:nvPr/>
            </p:nvSpPr>
            <p:spPr bwMode="auto">
              <a:xfrm>
                <a:off x="416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7" name="Oval 1791"/>
              <p:cNvSpPr>
                <a:spLocks noChangeArrowheads="1"/>
              </p:cNvSpPr>
              <p:nvPr/>
            </p:nvSpPr>
            <p:spPr bwMode="auto">
              <a:xfrm>
                <a:off x="416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8" name="Oval 1792"/>
              <p:cNvSpPr>
                <a:spLocks noChangeArrowheads="1"/>
              </p:cNvSpPr>
              <p:nvPr/>
            </p:nvSpPr>
            <p:spPr bwMode="auto">
              <a:xfrm>
                <a:off x="416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9" name="Oval 1793"/>
              <p:cNvSpPr>
                <a:spLocks noChangeArrowheads="1"/>
              </p:cNvSpPr>
              <p:nvPr/>
            </p:nvSpPr>
            <p:spPr bwMode="auto">
              <a:xfrm>
                <a:off x="416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0" name="Oval 1794"/>
              <p:cNvSpPr>
                <a:spLocks noChangeArrowheads="1"/>
              </p:cNvSpPr>
              <p:nvPr/>
            </p:nvSpPr>
            <p:spPr bwMode="auto">
              <a:xfrm>
                <a:off x="416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1" name="Oval 1795"/>
              <p:cNvSpPr>
                <a:spLocks noChangeArrowheads="1"/>
              </p:cNvSpPr>
              <p:nvPr/>
            </p:nvSpPr>
            <p:spPr bwMode="auto">
              <a:xfrm>
                <a:off x="416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2" name="Oval 1796"/>
              <p:cNvSpPr>
                <a:spLocks noChangeArrowheads="1"/>
              </p:cNvSpPr>
              <p:nvPr/>
            </p:nvSpPr>
            <p:spPr bwMode="auto">
              <a:xfrm>
                <a:off x="4129"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3" name="Oval 1797"/>
              <p:cNvSpPr>
                <a:spLocks noChangeArrowheads="1"/>
              </p:cNvSpPr>
              <p:nvPr/>
            </p:nvSpPr>
            <p:spPr bwMode="auto">
              <a:xfrm>
                <a:off x="4129"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4" name="Oval 1798"/>
              <p:cNvSpPr>
                <a:spLocks noChangeArrowheads="1"/>
              </p:cNvSpPr>
              <p:nvPr/>
            </p:nvSpPr>
            <p:spPr bwMode="auto">
              <a:xfrm>
                <a:off x="412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5" name="Oval 1799"/>
              <p:cNvSpPr>
                <a:spLocks noChangeArrowheads="1"/>
              </p:cNvSpPr>
              <p:nvPr/>
            </p:nvSpPr>
            <p:spPr bwMode="auto">
              <a:xfrm>
                <a:off x="412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6" name="Oval 1800"/>
              <p:cNvSpPr>
                <a:spLocks noChangeArrowheads="1"/>
              </p:cNvSpPr>
              <p:nvPr/>
            </p:nvSpPr>
            <p:spPr bwMode="auto">
              <a:xfrm>
                <a:off x="412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7" name="Oval 1801"/>
              <p:cNvSpPr>
                <a:spLocks noChangeArrowheads="1"/>
              </p:cNvSpPr>
              <p:nvPr/>
            </p:nvSpPr>
            <p:spPr bwMode="auto">
              <a:xfrm>
                <a:off x="412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8" name="Oval 1802"/>
              <p:cNvSpPr>
                <a:spLocks noChangeArrowheads="1"/>
              </p:cNvSpPr>
              <p:nvPr/>
            </p:nvSpPr>
            <p:spPr bwMode="auto">
              <a:xfrm>
                <a:off x="412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9" name="Oval 1803"/>
              <p:cNvSpPr>
                <a:spLocks noChangeArrowheads="1"/>
              </p:cNvSpPr>
              <p:nvPr/>
            </p:nvSpPr>
            <p:spPr bwMode="auto">
              <a:xfrm>
                <a:off x="412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0" name="Oval 1804"/>
              <p:cNvSpPr>
                <a:spLocks noChangeArrowheads="1"/>
              </p:cNvSpPr>
              <p:nvPr/>
            </p:nvSpPr>
            <p:spPr bwMode="auto">
              <a:xfrm>
                <a:off x="412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1" name="Oval 1805"/>
              <p:cNvSpPr>
                <a:spLocks noChangeArrowheads="1"/>
              </p:cNvSpPr>
              <p:nvPr/>
            </p:nvSpPr>
            <p:spPr bwMode="auto">
              <a:xfrm>
                <a:off x="4129"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2" name="Oval 1806"/>
              <p:cNvSpPr>
                <a:spLocks noChangeArrowheads="1"/>
              </p:cNvSpPr>
              <p:nvPr/>
            </p:nvSpPr>
            <p:spPr bwMode="auto">
              <a:xfrm>
                <a:off x="409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3" name="Oval 1807"/>
              <p:cNvSpPr>
                <a:spLocks noChangeArrowheads="1"/>
              </p:cNvSpPr>
              <p:nvPr/>
            </p:nvSpPr>
            <p:spPr bwMode="auto">
              <a:xfrm>
                <a:off x="4091"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4" name="Oval 1808"/>
              <p:cNvSpPr>
                <a:spLocks noChangeArrowheads="1"/>
              </p:cNvSpPr>
              <p:nvPr/>
            </p:nvSpPr>
            <p:spPr bwMode="auto">
              <a:xfrm>
                <a:off x="409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5" name="Oval 1809"/>
              <p:cNvSpPr>
                <a:spLocks noChangeArrowheads="1"/>
              </p:cNvSpPr>
              <p:nvPr/>
            </p:nvSpPr>
            <p:spPr bwMode="auto">
              <a:xfrm>
                <a:off x="409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6" name="Oval 1810"/>
              <p:cNvSpPr>
                <a:spLocks noChangeArrowheads="1"/>
              </p:cNvSpPr>
              <p:nvPr/>
            </p:nvSpPr>
            <p:spPr bwMode="auto">
              <a:xfrm>
                <a:off x="409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7" name="Oval 1811"/>
              <p:cNvSpPr>
                <a:spLocks noChangeArrowheads="1"/>
              </p:cNvSpPr>
              <p:nvPr/>
            </p:nvSpPr>
            <p:spPr bwMode="auto">
              <a:xfrm>
                <a:off x="4091"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8" name="Oval 1812"/>
              <p:cNvSpPr>
                <a:spLocks noChangeArrowheads="1"/>
              </p:cNvSpPr>
              <p:nvPr/>
            </p:nvSpPr>
            <p:spPr bwMode="auto">
              <a:xfrm>
                <a:off x="409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9" name="Oval 1813"/>
              <p:cNvSpPr>
                <a:spLocks noChangeArrowheads="1"/>
              </p:cNvSpPr>
              <p:nvPr/>
            </p:nvSpPr>
            <p:spPr bwMode="auto">
              <a:xfrm>
                <a:off x="409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0" name="Oval 1814"/>
              <p:cNvSpPr>
                <a:spLocks noChangeArrowheads="1"/>
              </p:cNvSpPr>
              <p:nvPr/>
            </p:nvSpPr>
            <p:spPr bwMode="auto">
              <a:xfrm>
                <a:off x="405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1" name="Oval 1815"/>
              <p:cNvSpPr>
                <a:spLocks noChangeArrowheads="1"/>
              </p:cNvSpPr>
              <p:nvPr/>
            </p:nvSpPr>
            <p:spPr bwMode="auto">
              <a:xfrm>
                <a:off x="405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2" name="Oval 1816"/>
              <p:cNvSpPr>
                <a:spLocks noChangeArrowheads="1"/>
              </p:cNvSpPr>
              <p:nvPr/>
            </p:nvSpPr>
            <p:spPr bwMode="auto">
              <a:xfrm>
                <a:off x="405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3" name="Oval 1817"/>
              <p:cNvSpPr>
                <a:spLocks noChangeArrowheads="1"/>
              </p:cNvSpPr>
              <p:nvPr/>
            </p:nvSpPr>
            <p:spPr bwMode="auto">
              <a:xfrm>
                <a:off x="405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4" name="Oval 1818"/>
              <p:cNvSpPr>
                <a:spLocks noChangeArrowheads="1"/>
              </p:cNvSpPr>
              <p:nvPr/>
            </p:nvSpPr>
            <p:spPr bwMode="auto">
              <a:xfrm>
                <a:off x="405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5" name="Oval 1819"/>
              <p:cNvSpPr>
                <a:spLocks noChangeArrowheads="1"/>
              </p:cNvSpPr>
              <p:nvPr/>
            </p:nvSpPr>
            <p:spPr bwMode="auto">
              <a:xfrm>
                <a:off x="405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6" name="Oval 1820"/>
              <p:cNvSpPr>
                <a:spLocks noChangeArrowheads="1"/>
              </p:cNvSpPr>
              <p:nvPr/>
            </p:nvSpPr>
            <p:spPr bwMode="auto">
              <a:xfrm>
                <a:off x="405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7" name="Oval 1821"/>
              <p:cNvSpPr>
                <a:spLocks noChangeArrowheads="1"/>
              </p:cNvSpPr>
              <p:nvPr/>
            </p:nvSpPr>
            <p:spPr bwMode="auto">
              <a:xfrm>
                <a:off x="405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8" name="Oval 1822"/>
              <p:cNvSpPr>
                <a:spLocks noChangeArrowheads="1"/>
              </p:cNvSpPr>
              <p:nvPr/>
            </p:nvSpPr>
            <p:spPr bwMode="auto">
              <a:xfrm>
                <a:off x="405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9" name="Oval 1823"/>
              <p:cNvSpPr>
                <a:spLocks noChangeArrowheads="1"/>
              </p:cNvSpPr>
              <p:nvPr/>
            </p:nvSpPr>
            <p:spPr bwMode="auto">
              <a:xfrm>
                <a:off x="4053"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0" name="Oval 1824"/>
              <p:cNvSpPr>
                <a:spLocks noChangeArrowheads="1"/>
              </p:cNvSpPr>
              <p:nvPr/>
            </p:nvSpPr>
            <p:spPr bwMode="auto">
              <a:xfrm>
                <a:off x="4053"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1" name="Oval 1825"/>
              <p:cNvSpPr>
                <a:spLocks noChangeArrowheads="1"/>
              </p:cNvSpPr>
              <p:nvPr/>
            </p:nvSpPr>
            <p:spPr bwMode="auto">
              <a:xfrm>
                <a:off x="401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2" name="Oval 1826"/>
              <p:cNvSpPr>
                <a:spLocks noChangeArrowheads="1"/>
              </p:cNvSpPr>
              <p:nvPr/>
            </p:nvSpPr>
            <p:spPr bwMode="auto">
              <a:xfrm>
                <a:off x="401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3" name="Oval 1827"/>
              <p:cNvSpPr>
                <a:spLocks noChangeArrowheads="1"/>
              </p:cNvSpPr>
              <p:nvPr/>
            </p:nvSpPr>
            <p:spPr bwMode="auto">
              <a:xfrm>
                <a:off x="401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4" name="Oval 1828"/>
              <p:cNvSpPr>
                <a:spLocks noChangeArrowheads="1"/>
              </p:cNvSpPr>
              <p:nvPr/>
            </p:nvSpPr>
            <p:spPr bwMode="auto">
              <a:xfrm>
                <a:off x="401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5" name="Oval 1829"/>
              <p:cNvSpPr>
                <a:spLocks noChangeArrowheads="1"/>
              </p:cNvSpPr>
              <p:nvPr/>
            </p:nvSpPr>
            <p:spPr bwMode="auto">
              <a:xfrm>
                <a:off x="401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6" name="Oval 1830"/>
              <p:cNvSpPr>
                <a:spLocks noChangeArrowheads="1"/>
              </p:cNvSpPr>
              <p:nvPr/>
            </p:nvSpPr>
            <p:spPr bwMode="auto">
              <a:xfrm>
                <a:off x="401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7" name="Oval 1831"/>
              <p:cNvSpPr>
                <a:spLocks noChangeArrowheads="1"/>
              </p:cNvSpPr>
              <p:nvPr/>
            </p:nvSpPr>
            <p:spPr bwMode="auto">
              <a:xfrm>
                <a:off x="401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8" name="Oval 1832"/>
              <p:cNvSpPr>
                <a:spLocks noChangeArrowheads="1"/>
              </p:cNvSpPr>
              <p:nvPr/>
            </p:nvSpPr>
            <p:spPr bwMode="auto">
              <a:xfrm>
                <a:off x="401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9" name="Oval 1833"/>
              <p:cNvSpPr>
                <a:spLocks noChangeArrowheads="1"/>
              </p:cNvSpPr>
              <p:nvPr/>
            </p:nvSpPr>
            <p:spPr bwMode="auto">
              <a:xfrm>
                <a:off x="401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0" name="Oval 1834"/>
              <p:cNvSpPr>
                <a:spLocks noChangeArrowheads="1"/>
              </p:cNvSpPr>
              <p:nvPr/>
            </p:nvSpPr>
            <p:spPr bwMode="auto">
              <a:xfrm>
                <a:off x="401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1" name="Oval 1835"/>
              <p:cNvSpPr>
                <a:spLocks noChangeArrowheads="1"/>
              </p:cNvSpPr>
              <p:nvPr/>
            </p:nvSpPr>
            <p:spPr bwMode="auto">
              <a:xfrm>
                <a:off x="401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2" name="Oval 1836"/>
              <p:cNvSpPr>
                <a:spLocks noChangeArrowheads="1"/>
              </p:cNvSpPr>
              <p:nvPr/>
            </p:nvSpPr>
            <p:spPr bwMode="auto">
              <a:xfrm>
                <a:off x="401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3" name="Oval 1837"/>
              <p:cNvSpPr>
                <a:spLocks noChangeArrowheads="1"/>
              </p:cNvSpPr>
              <p:nvPr/>
            </p:nvSpPr>
            <p:spPr bwMode="auto">
              <a:xfrm>
                <a:off x="401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4" name="Oval 1838"/>
              <p:cNvSpPr>
                <a:spLocks noChangeArrowheads="1"/>
              </p:cNvSpPr>
              <p:nvPr/>
            </p:nvSpPr>
            <p:spPr bwMode="auto">
              <a:xfrm>
                <a:off x="3980"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5" name="Oval 1839"/>
              <p:cNvSpPr>
                <a:spLocks noChangeArrowheads="1"/>
              </p:cNvSpPr>
              <p:nvPr/>
            </p:nvSpPr>
            <p:spPr bwMode="auto">
              <a:xfrm>
                <a:off x="398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6" name="Oval 1840"/>
              <p:cNvSpPr>
                <a:spLocks noChangeArrowheads="1"/>
              </p:cNvSpPr>
              <p:nvPr/>
            </p:nvSpPr>
            <p:spPr bwMode="auto">
              <a:xfrm>
                <a:off x="398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7" name="Oval 1841"/>
              <p:cNvSpPr>
                <a:spLocks noChangeArrowheads="1"/>
              </p:cNvSpPr>
              <p:nvPr/>
            </p:nvSpPr>
            <p:spPr bwMode="auto">
              <a:xfrm>
                <a:off x="398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8" name="Oval 1842"/>
              <p:cNvSpPr>
                <a:spLocks noChangeArrowheads="1"/>
              </p:cNvSpPr>
              <p:nvPr/>
            </p:nvSpPr>
            <p:spPr bwMode="auto">
              <a:xfrm>
                <a:off x="398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9" name="Oval 1843"/>
              <p:cNvSpPr>
                <a:spLocks noChangeArrowheads="1"/>
              </p:cNvSpPr>
              <p:nvPr/>
            </p:nvSpPr>
            <p:spPr bwMode="auto">
              <a:xfrm>
                <a:off x="398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0" name="Oval 1844"/>
              <p:cNvSpPr>
                <a:spLocks noChangeArrowheads="1"/>
              </p:cNvSpPr>
              <p:nvPr/>
            </p:nvSpPr>
            <p:spPr bwMode="auto">
              <a:xfrm>
                <a:off x="3980"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1" name="Oval 1845"/>
              <p:cNvSpPr>
                <a:spLocks noChangeArrowheads="1"/>
              </p:cNvSpPr>
              <p:nvPr/>
            </p:nvSpPr>
            <p:spPr bwMode="auto">
              <a:xfrm>
                <a:off x="3980"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2" name="Oval 1846"/>
              <p:cNvSpPr>
                <a:spLocks noChangeArrowheads="1"/>
              </p:cNvSpPr>
              <p:nvPr/>
            </p:nvSpPr>
            <p:spPr bwMode="auto">
              <a:xfrm>
                <a:off x="3980"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3" name="Oval 1847"/>
              <p:cNvSpPr>
                <a:spLocks noChangeArrowheads="1"/>
              </p:cNvSpPr>
              <p:nvPr/>
            </p:nvSpPr>
            <p:spPr bwMode="auto">
              <a:xfrm>
                <a:off x="398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4" name="Oval 1848"/>
              <p:cNvSpPr>
                <a:spLocks noChangeArrowheads="1"/>
              </p:cNvSpPr>
              <p:nvPr/>
            </p:nvSpPr>
            <p:spPr bwMode="auto">
              <a:xfrm>
                <a:off x="3980"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5" name="Oval 1849"/>
              <p:cNvSpPr>
                <a:spLocks noChangeArrowheads="1"/>
              </p:cNvSpPr>
              <p:nvPr/>
            </p:nvSpPr>
            <p:spPr bwMode="auto">
              <a:xfrm>
                <a:off x="3980"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6" name="Oval 1850"/>
              <p:cNvSpPr>
                <a:spLocks noChangeArrowheads="1"/>
              </p:cNvSpPr>
              <p:nvPr/>
            </p:nvSpPr>
            <p:spPr bwMode="auto">
              <a:xfrm>
                <a:off x="3980"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7" name="Oval 1851"/>
              <p:cNvSpPr>
                <a:spLocks noChangeArrowheads="1"/>
              </p:cNvSpPr>
              <p:nvPr/>
            </p:nvSpPr>
            <p:spPr bwMode="auto">
              <a:xfrm>
                <a:off x="3980"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8" name="Oval 1852"/>
              <p:cNvSpPr>
                <a:spLocks noChangeArrowheads="1"/>
              </p:cNvSpPr>
              <p:nvPr/>
            </p:nvSpPr>
            <p:spPr bwMode="auto">
              <a:xfrm>
                <a:off x="398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9" name="Oval 1853"/>
              <p:cNvSpPr>
                <a:spLocks noChangeArrowheads="1"/>
              </p:cNvSpPr>
              <p:nvPr/>
            </p:nvSpPr>
            <p:spPr bwMode="auto">
              <a:xfrm>
                <a:off x="3980"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0" name="Oval 1854"/>
              <p:cNvSpPr>
                <a:spLocks noChangeArrowheads="1"/>
              </p:cNvSpPr>
              <p:nvPr/>
            </p:nvSpPr>
            <p:spPr bwMode="auto">
              <a:xfrm>
                <a:off x="3942"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1" name="Oval 1855"/>
              <p:cNvSpPr>
                <a:spLocks noChangeArrowheads="1"/>
              </p:cNvSpPr>
              <p:nvPr/>
            </p:nvSpPr>
            <p:spPr bwMode="auto">
              <a:xfrm>
                <a:off x="394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2" name="Oval 1856"/>
              <p:cNvSpPr>
                <a:spLocks noChangeArrowheads="1"/>
              </p:cNvSpPr>
              <p:nvPr/>
            </p:nvSpPr>
            <p:spPr bwMode="auto">
              <a:xfrm>
                <a:off x="394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3" name="Oval 1857"/>
              <p:cNvSpPr>
                <a:spLocks noChangeArrowheads="1"/>
              </p:cNvSpPr>
              <p:nvPr/>
            </p:nvSpPr>
            <p:spPr bwMode="auto">
              <a:xfrm>
                <a:off x="394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4" name="Oval 1858"/>
              <p:cNvSpPr>
                <a:spLocks noChangeArrowheads="1"/>
              </p:cNvSpPr>
              <p:nvPr/>
            </p:nvSpPr>
            <p:spPr bwMode="auto">
              <a:xfrm>
                <a:off x="394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5" name="Oval 1859"/>
              <p:cNvSpPr>
                <a:spLocks noChangeArrowheads="1"/>
              </p:cNvSpPr>
              <p:nvPr/>
            </p:nvSpPr>
            <p:spPr bwMode="auto">
              <a:xfrm>
                <a:off x="394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6" name="Oval 1860"/>
              <p:cNvSpPr>
                <a:spLocks noChangeArrowheads="1"/>
              </p:cNvSpPr>
              <p:nvPr/>
            </p:nvSpPr>
            <p:spPr bwMode="auto">
              <a:xfrm>
                <a:off x="394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7" name="Oval 1861"/>
              <p:cNvSpPr>
                <a:spLocks noChangeArrowheads="1"/>
              </p:cNvSpPr>
              <p:nvPr/>
            </p:nvSpPr>
            <p:spPr bwMode="auto">
              <a:xfrm>
                <a:off x="394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8" name="Oval 1862"/>
              <p:cNvSpPr>
                <a:spLocks noChangeArrowheads="1"/>
              </p:cNvSpPr>
              <p:nvPr/>
            </p:nvSpPr>
            <p:spPr bwMode="auto">
              <a:xfrm>
                <a:off x="394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9" name="Oval 1863"/>
              <p:cNvSpPr>
                <a:spLocks noChangeArrowheads="1"/>
              </p:cNvSpPr>
              <p:nvPr/>
            </p:nvSpPr>
            <p:spPr bwMode="auto">
              <a:xfrm>
                <a:off x="394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0" name="Oval 1864"/>
              <p:cNvSpPr>
                <a:spLocks noChangeArrowheads="1"/>
              </p:cNvSpPr>
              <p:nvPr/>
            </p:nvSpPr>
            <p:spPr bwMode="auto">
              <a:xfrm>
                <a:off x="3942"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1" name="Oval 1865"/>
              <p:cNvSpPr>
                <a:spLocks noChangeArrowheads="1"/>
              </p:cNvSpPr>
              <p:nvPr/>
            </p:nvSpPr>
            <p:spPr bwMode="auto">
              <a:xfrm>
                <a:off x="3942"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2" name="Oval 1866"/>
              <p:cNvSpPr>
                <a:spLocks noChangeArrowheads="1"/>
              </p:cNvSpPr>
              <p:nvPr/>
            </p:nvSpPr>
            <p:spPr bwMode="auto">
              <a:xfrm>
                <a:off x="3942"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3" name="Oval 1867"/>
              <p:cNvSpPr>
                <a:spLocks noChangeArrowheads="1"/>
              </p:cNvSpPr>
              <p:nvPr/>
            </p:nvSpPr>
            <p:spPr bwMode="auto">
              <a:xfrm>
                <a:off x="3942"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4" name="Oval 1868"/>
              <p:cNvSpPr>
                <a:spLocks noChangeArrowheads="1"/>
              </p:cNvSpPr>
              <p:nvPr/>
            </p:nvSpPr>
            <p:spPr bwMode="auto">
              <a:xfrm>
                <a:off x="3942"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5" name="Oval 1869"/>
              <p:cNvSpPr>
                <a:spLocks noChangeArrowheads="1"/>
              </p:cNvSpPr>
              <p:nvPr/>
            </p:nvSpPr>
            <p:spPr bwMode="auto">
              <a:xfrm>
                <a:off x="3942"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6" name="Oval 1870"/>
              <p:cNvSpPr>
                <a:spLocks noChangeArrowheads="1"/>
              </p:cNvSpPr>
              <p:nvPr/>
            </p:nvSpPr>
            <p:spPr bwMode="auto">
              <a:xfrm>
                <a:off x="394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7" name="Oval 1871"/>
              <p:cNvSpPr>
                <a:spLocks noChangeArrowheads="1"/>
              </p:cNvSpPr>
              <p:nvPr/>
            </p:nvSpPr>
            <p:spPr bwMode="auto">
              <a:xfrm>
                <a:off x="394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8" name="Oval 1872"/>
              <p:cNvSpPr>
                <a:spLocks noChangeArrowheads="1"/>
              </p:cNvSpPr>
              <p:nvPr/>
            </p:nvSpPr>
            <p:spPr bwMode="auto">
              <a:xfrm>
                <a:off x="394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9" name="Oval 1873"/>
              <p:cNvSpPr>
                <a:spLocks noChangeArrowheads="1"/>
              </p:cNvSpPr>
              <p:nvPr/>
            </p:nvSpPr>
            <p:spPr bwMode="auto">
              <a:xfrm>
                <a:off x="394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0" name="Oval 1874"/>
              <p:cNvSpPr>
                <a:spLocks noChangeArrowheads="1"/>
              </p:cNvSpPr>
              <p:nvPr/>
            </p:nvSpPr>
            <p:spPr bwMode="auto">
              <a:xfrm>
                <a:off x="3942"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1" name="Oval 1875"/>
              <p:cNvSpPr>
                <a:spLocks noChangeArrowheads="1"/>
              </p:cNvSpPr>
              <p:nvPr/>
            </p:nvSpPr>
            <p:spPr bwMode="auto">
              <a:xfrm>
                <a:off x="3942"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2" name="Oval 1876"/>
              <p:cNvSpPr>
                <a:spLocks noChangeArrowheads="1"/>
              </p:cNvSpPr>
              <p:nvPr/>
            </p:nvSpPr>
            <p:spPr bwMode="auto">
              <a:xfrm>
                <a:off x="3942"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3" name="Oval 1877"/>
              <p:cNvSpPr>
                <a:spLocks noChangeArrowheads="1"/>
              </p:cNvSpPr>
              <p:nvPr/>
            </p:nvSpPr>
            <p:spPr bwMode="auto">
              <a:xfrm>
                <a:off x="3942"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4" name="Oval 1878"/>
              <p:cNvSpPr>
                <a:spLocks noChangeArrowheads="1"/>
              </p:cNvSpPr>
              <p:nvPr/>
            </p:nvSpPr>
            <p:spPr bwMode="auto">
              <a:xfrm>
                <a:off x="3906"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4" name="Group 2080"/>
            <p:cNvGrpSpPr>
              <a:grpSpLocks/>
            </p:cNvGrpSpPr>
            <p:nvPr/>
          </p:nvGrpSpPr>
          <p:grpSpPr bwMode="auto">
            <a:xfrm>
              <a:off x="3722" y="829"/>
              <a:ext cx="210" cy="2176"/>
              <a:chOff x="3722" y="829"/>
              <a:chExt cx="210" cy="2176"/>
            </a:xfrm>
            <a:grpFill/>
          </p:grpSpPr>
          <p:sp>
            <p:nvSpPr>
              <p:cNvPr id="495" name="Oval 1880"/>
              <p:cNvSpPr>
                <a:spLocks noChangeArrowheads="1"/>
              </p:cNvSpPr>
              <p:nvPr/>
            </p:nvSpPr>
            <p:spPr bwMode="auto">
              <a:xfrm>
                <a:off x="3906"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6" name="Oval 1881"/>
              <p:cNvSpPr>
                <a:spLocks noChangeArrowheads="1"/>
              </p:cNvSpPr>
              <p:nvPr/>
            </p:nvSpPr>
            <p:spPr bwMode="auto">
              <a:xfrm>
                <a:off x="3906"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7" name="Oval 1882"/>
              <p:cNvSpPr>
                <a:spLocks noChangeArrowheads="1"/>
              </p:cNvSpPr>
              <p:nvPr/>
            </p:nvSpPr>
            <p:spPr bwMode="auto">
              <a:xfrm>
                <a:off x="390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8" name="Oval 1883"/>
              <p:cNvSpPr>
                <a:spLocks noChangeArrowheads="1"/>
              </p:cNvSpPr>
              <p:nvPr/>
            </p:nvSpPr>
            <p:spPr bwMode="auto">
              <a:xfrm>
                <a:off x="390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9" name="Oval 1884"/>
              <p:cNvSpPr>
                <a:spLocks noChangeArrowheads="1"/>
              </p:cNvSpPr>
              <p:nvPr/>
            </p:nvSpPr>
            <p:spPr bwMode="auto">
              <a:xfrm>
                <a:off x="390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0" name="Oval 1885"/>
              <p:cNvSpPr>
                <a:spLocks noChangeArrowheads="1"/>
              </p:cNvSpPr>
              <p:nvPr/>
            </p:nvSpPr>
            <p:spPr bwMode="auto">
              <a:xfrm>
                <a:off x="390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1" name="Oval 1886"/>
              <p:cNvSpPr>
                <a:spLocks noChangeArrowheads="1"/>
              </p:cNvSpPr>
              <p:nvPr/>
            </p:nvSpPr>
            <p:spPr bwMode="auto">
              <a:xfrm>
                <a:off x="390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2" name="Oval 1887"/>
              <p:cNvSpPr>
                <a:spLocks noChangeArrowheads="1"/>
              </p:cNvSpPr>
              <p:nvPr/>
            </p:nvSpPr>
            <p:spPr bwMode="auto">
              <a:xfrm>
                <a:off x="390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3" name="Oval 1888"/>
              <p:cNvSpPr>
                <a:spLocks noChangeArrowheads="1"/>
              </p:cNvSpPr>
              <p:nvPr/>
            </p:nvSpPr>
            <p:spPr bwMode="auto">
              <a:xfrm>
                <a:off x="390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4" name="Oval 1889"/>
              <p:cNvSpPr>
                <a:spLocks noChangeArrowheads="1"/>
              </p:cNvSpPr>
              <p:nvPr/>
            </p:nvSpPr>
            <p:spPr bwMode="auto">
              <a:xfrm>
                <a:off x="390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5" name="Oval 1890"/>
              <p:cNvSpPr>
                <a:spLocks noChangeArrowheads="1"/>
              </p:cNvSpPr>
              <p:nvPr/>
            </p:nvSpPr>
            <p:spPr bwMode="auto">
              <a:xfrm>
                <a:off x="390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6" name="Oval 1891"/>
              <p:cNvSpPr>
                <a:spLocks noChangeArrowheads="1"/>
              </p:cNvSpPr>
              <p:nvPr/>
            </p:nvSpPr>
            <p:spPr bwMode="auto">
              <a:xfrm>
                <a:off x="390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7" name="Oval 1892"/>
              <p:cNvSpPr>
                <a:spLocks noChangeArrowheads="1"/>
              </p:cNvSpPr>
              <p:nvPr/>
            </p:nvSpPr>
            <p:spPr bwMode="auto">
              <a:xfrm>
                <a:off x="390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8" name="Oval 1893"/>
              <p:cNvSpPr>
                <a:spLocks noChangeArrowheads="1"/>
              </p:cNvSpPr>
              <p:nvPr/>
            </p:nvSpPr>
            <p:spPr bwMode="auto">
              <a:xfrm>
                <a:off x="390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9" name="Oval 1894"/>
              <p:cNvSpPr>
                <a:spLocks noChangeArrowheads="1"/>
              </p:cNvSpPr>
              <p:nvPr/>
            </p:nvSpPr>
            <p:spPr bwMode="auto">
              <a:xfrm>
                <a:off x="390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0" name="Oval 1895"/>
              <p:cNvSpPr>
                <a:spLocks noChangeArrowheads="1"/>
              </p:cNvSpPr>
              <p:nvPr/>
            </p:nvSpPr>
            <p:spPr bwMode="auto">
              <a:xfrm>
                <a:off x="390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1" name="Oval 1896"/>
              <p:cNvSpPr>
                <a:spLocks noChangeArrowheads="1"/>
              </p:cNvSpPr>
              <p:nvPr/>
            </p:nvSpPr>
            <p:spPr bwMode="auto">
              <a:xfrm>
                <a:off x="390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2" name="Oval 1897"/>
              <p:cNvSpPr>
                <a:spLocks noChangeArrowheads="1"/>
              </p:cNvSpPr>
              <p:nvPr/>
            </p:nvSpPr>
            <p:spPr bwMode="auto">
              <a:xfrm>
                <a:off x="390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3" name="Oval 1898"/>
              <p:cNvSpPr>
                <a:spLocks noChangeArrowheads="1"/>
              </p:cNvSpPr>
              <p:nvPr/>
            </p:nvSpPr>
            <p:spPr bwMode="auto">
              <a:xfrm>
                <a:off x="390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4" name="Oval 1899"/>
              <p:cNvSpPr>
                <a:spLocks noChangeArrowheads="1"/>
              </p:cNvSpPr>
              <p:nvPr/>
            </p:nvSpPr>
            <p:spPr bwMode="auto">
              <a:xfrm>
                <a:off x="390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5" name="Oval 1900"/>
              <p:cNvSpPr>
                <a:spLocks noChangeArrowheads="1"/>
              </p:cNvSpPr>
              <p:nvPr/>
            </p:nvSpPr>
            <p:spPr bwMode="auto">
              <a:xfrm>
                <a:off x="390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6" name="Oval 1901"/>
              <p:cNvSpPr>
                <a:spLocks noChangeArrowheads="1"/>
              </p:cNvSpPr>
              <p:nvPr/>
            </p:nvSpPr>
            <p:spPr bwMode="auto">
              <a:xfrm>
                <a:off x="390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7" name="Oval 1902"/>
              <p:cNvSpPr>
                <a:spLocks noChangeArrowheads="1"/>
              </p:cNvSpPr>
              <p:nvPr/>
            </p:nvSpPr>
            <p:spPr bwMode="auto">
              <a:xfrm>
                <a:off x="390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8" name="Oval 1903"/>
              <p:cNvSpPr>
                <a:spLocks noChangeArrowheads="1"/>
              </p:cNvSpPr>
              <p:nvPr/>
            </p:nvSpPr>
            <p:spPr bwMode="auto">
              <a:xfrm>
                <a:off x="390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9" name="Oval 1904"/>
              <p:cNvSpPr>
                <a:spLocks noChangeArrowheads="1"/>
              </p:cNvSpPr>
              <p:nvPr/>
            </p:nvSpPr>
            <p:spPr bwMode="auto">
              <a:xfrm>
                <a:off x="390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0" name="Oval 1905"/>
              <p:cNvSpPr>
                <a:spLocks noChangeArrowheads="1"/>
              </p:cNvSpPr>
              <p:nvPr/>
            </p:nvSpPr>
            <p:spPr bwMode="auto">
              <a:xfrm>
                <a:off x="390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1" name="Oval 1906"/>
              <p:cNvSpPr>
                <a:spLocks noChangeArrowheads="1"/>
              </p:cNvSpPr>
              <p:nvPr/>
            </p:nvSpPr>
            <p:spPr bwMode="auto">
              <a:xfrm>
                <a:off x="390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2" name="Oval 1907"/>
              <p:cNvSpPr>
                <a:spLocks noChangeArrowheads="1"/>
              </p:cNvSpPr>
              <p:nvPr/>
            </p:nvSpPr>
            <p:spPr bwMode="auto">
              <a:xfrm>
                <a:off x="3906"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3" name="Oval 1908"/>
              <p:cNvSpPr>
                <a:spLocks noChangeArrowheads="1"/>
              </p:cNvSpPr>
              <p:nvPr/>
            </p:nvSpPr>
            <p:spPr bwMode="auto">
              <a:xfrm>
                <a:off x="386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4" name="Oval 1909"/>
              <p:cNvSpPr>
                <a:spLocks noChangeArrowheads="1"/>
              </p:cNvSpPr>
              <p:nvPr/>
            </p:nvSpPr>
            <p:spPr bwMode="auto">
              <a:xfrm>
                <a:off x="386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5" name="Oval 1910"/>
              <p:cNvSpPr>
                <a:spLocks noChangeArrowheads="1"/>
              </p:cNvSpPr>
              <p:nvPr/>
            </p:nvSpPr>
            <p:spPr bwMode="auto">
              <a:xfrm>
                <a:off x="386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6" name="Oval 1911"/>
              <p:cNvSpPr>
                <a:spLocks noChangeArrowheads="1"/>
              </p:cNvSpPr>
              <p:nvPr/>
            </p:nvSpPr>
            <p:spPr bwMode="auto">
              <a:xfrm>
                <a:off x="386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7" name="Oval 1912"/>
              <p:cNvSpPr>
                <a:spLocks noChangeArrowheads="1"/>
              </p:cNvSpPr>
              <p:nvPr/>
            </p:nvSpPr>
            <p:spPr bwMode="auto">
              <a:xfrm>
                <a:off x="386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8" name="Oval 1913"/>
              <p:cNvSpPr>
                <a:spLocks noChangeArrowheads="1"/>
              </p:cNvSpPr>
              <p:nvPr/>
            </p:nvSpPr>
            <p:spPr bwMode="auto">
              <a:xfrm>
                <a:off x="386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9" name="Oval 1914"/>
              <p:cNvSpPr>
                <a:spLocks noChangeArrowheads="1"/>
              </p:cNvSpPr>
              <p:nvPr/>
            </p:nvSpPr>
            <p:spPr bwMode="auto">
              <a:xfrm>
                <a:off x="386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0" name="Oval 1915"/>
              <p:cNvSpPr>
                <a:spLocks noChangeArrowheads="1"/>
              </p:cNvSpPr>
              <p:nvPr/>
            </p:nvSpPr>
            <p:spPr bwMode="auto">
              <a:xfrm>
                <a:off x="386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1" name="Oval 1916"/>
              <p:cNvSpPr>
                <a:spLocks noChangeArrowheads="1"/>
              </p:cNvSpPr>
              <p:nvPr/>
            </p:nvSpPr>
            <p:spPr bwMode="auto">
              <a:xfrm>
                <a:off x="386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2" name="Oval 1917"/>
              <p:cNvSpPr>
                <a:spLocks noChangeArrowheads="1"/>
              </p:cNvSpPr>
              <p:nvPr/>
            </p:nvSpPr>
            <p:spPr bwMode="auto">
              <a:xfrm>
                <a:off x="386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3" name="Oval 1918"/>
              <p:cNvSpPr>
                <a:spLocks noChangeArrowheads="1"/>
              </p:cNvSpPr>
              <p:nvPr/>
            </p:nvSpPr>
            <p:spPr bwMode="auto">
              <a:xfrm>
                <a:off x="386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4" name="Oval 1919"/>
              <p:cNvSpPr>
                <a:spLocks noChangeArrowheads="1"/>
              </p:cNvSpPr>
              <p:nvPr/>
            </p:nvSpPr>
            <p:spPr bwMode="auto">
              <a:xfrm>
                <a:off x="386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5" name="Oval 1920"/>
              <p:cNvSpPr>
                <a:spLocks noChangeArrowheads="1"/>
              </p:cNvSpPr>
              <p:nvPr/>
            </p:nvSpPr>
            <p:spPr bwMode="auto">
              <a:xfrm>
                <a:off x="386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6" name="Oval 1921"/>
              <p:cNvSpPr>
                <a:spLocks noChangeArrowheads="1"/>
              </p:cNvSpPr>
              <p:nvPr/>
            </p:nvSpPr>
            <p:spPr bwMode="auto">
              <a:xfrm>
                <a:off x="386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7" name="Oval 1922"/>
              <p:cNvSpPr>
                <a:spLocks noChangeArrowheads="1"/>
              </p:cNvSpPr>
              <p:nvPr/>
            </p:nvSpPr>
            <p:spPr bwMode="auto">
              <a:xfrm>
                <a:off x="386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8" name="Oval 1923"/>
              <p:cNvSpPr>
                <a:spLocks noChangeArrowheads="1"/>
              </p:cNvSpPr>
              <p:nvPr/>
            </p:nvSpPr>
            <p:spPr bwMode="auto">
              <a:xfrm>
                <a:off x="3868"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9" name="Oval 1924"/>
              <p:cNvSpPr>
                <a:spLocks noChangeArrowheads="1"/>
              </p:cNvSpPr>
              <p:nvPr/>
            </p:nvSpPr>
            <p:spPr bwMode="auto">
              <a:xfrm>
                <a:off x="386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0" name="Oval 1925"/>
              <p:cNvSpPr>
                <a:spLocks noChangeArrowheads="1"/>
              </p:cNvSpPr>
              <p:nvPr/>
            </p:nvSpPr>
            <p:spPr bwMode="auto">
              <a:xfrm>
                <a:off x="3868"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1" name="Oval 1926"/>
              <p:cNvSpPr>
                <a:spLocks noChangeArrowheads="1"/>
              </p:cNvSpPr>
              <p:nvPr/>
            </p:nvSpPr>
            <p:spPr bwMode="auto">
              <a:xfrm>
                <a:off x="3868"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2" name="Oval 1927"/>
              <p:cNvSpPr>
                <a:spLocks noChangeArrowheads="1"/>
              </p:cNvSpPr>
              <p:nvPr/>
            </p:nvSpPr>
            <p:spPr bwMode="auto">
              <a:xfrm>
                <a:off x="386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3" name="Oval 1928"/>
              <p:cNvSpPr>
                <a:spLocks noChangeArrowheads="1"/>
              </p:cNvSpPr>
              <p:nvPr/>
            </p:nvSpPr>
            <p:spPr bwMode="auto">
              <a:xfrm>
                <a:off x="386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4" name="Oval 1929"/>
              <p:cNvSpPr>
                <a:spLocks noChangeArrowheads="1"/>
              </p:cNvSpPr>
              <p:nvPr/>
            </p:nvSpPr>
            <p:spPr bwMode="auto">
              <a:xfrm>
                <a:off x="386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5" name="Oval 1930"/>
              <p:cNvSpPr>
                <a:spLocks noChangeArrowheads="1"/>
              </p:cNvSpPr>
              <p:nvPr/>
            </p:nvSpPr>
            <p:spPr bwMode="auto">
              <a:xfrm>
                <a:off x="386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6" name="Oval 1931"/>
              <p:cNvSpPr>
                <a:spLocks noChangeArrowheads="1"/>
              </p:cNvSpPr>
              <p:nvPr/>
            </p:nvSpPr>
            <p:spPr bwMode="auto">
              <a:xfrm>
                <a:off x="386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7" name="Oval 1932"/>
              <p:cNvSpPr>
                <a:spLocks noChangeArrowheads="1"/>
              </p:cNvSpPr>
              <p:nvPr/>
            </p:nvSpPr>
            <p:spPr bwMode="auto">
              <a:xfrm>
                <a:off x="386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8" name="Oval 1933"/>
              <p:cNvSpPr>
                <a:spLocks noChangeArrowheads="1"/>
              </p:cNvSpPr>
              <p:nvPr/>
            </p:nvSpPr>
            <p:spPr bwMode="auto">
              <a:xfrm>
                <a:off x="386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9" name="Oval 1934"/>
              <p:cNvSpPr>
                <a:spLocks noChangeArrowheads="1"/>
              </p:cNvSpPr>
              <p:nvPr/>
            </p:nvSpPr>
            <p:spPr bwMode="auto">
              <a:xfrm>
                <a:off x="386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0" name="Oval 1935"/>
              <p:cNvSpPr>
                <a:spLocks noChangeArrowheads="1"/>
              </p:cNvSpPr>
              <p:nvPr/>
            </p:nvSpPr>
            <p:spPr bwMode="auto">
              <a:xfrm>
                <a:off x="3868"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1" name="Oval 1936"/>
              <p:cNvSpPr>
                <a:spLocks noChangeArrowheads="1"/>
              </p:cNvSpPr>
              <p:nvPr/>
            </p:nvSpPr>
            <p:spPr bwMode="auto">
              <a:xfrm>
                <a:off x="3868"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2" name="Oval 1937"/>
              <p:cNvSpPr>
                <a:spLocks noChangeArrowheads="1"/>
              </p:cNvSpPr>
              <p:nvPr/>
            </p:nvSpPr>
            <p:spPr bwMode="auto">
              <a:xfrm>
                <a:off x="3830" y="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3" name="Oval 1938"/>
              <p:cNvSpPr>
                <a:spLocks noChangeArrowheads="1"/>
              </p:cNvSpPr>
              <p:nvPr/>
            </p:nvSpPr>
            <p:spPr bwMode="auto">
              <a:xfrm>
                <a:off x="3830"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4" name="Oval 1939"/>
              <p:cNvSpPr>
                <a:spLocks noChangeArrowheads="1"/>
              </p:cNvSpPr>
              <p:nvPr/>
            </p:nvSpPr>
            <p:spPr bwMode="auto">
              <a:xfrm>
                <a:off x="3830"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5" name="Oval 1940"/>
              <p:cNvSpPr>
                <a:spLocks noChangeArrowheads="1"/>
              </p:cNvSpPr>
              <p:nvPr/>
            </p:nvSpPr>
            <p:spPr bwMode="auto">
              <a:xfrm>
                <a:off x="3830"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6" name="Oval 1941"/>
              <p:cNvSpPr>
                <a:spLocks noChangeArrowheads="1"/>
              </p:cNvSpPr>
              <p:nvPr/>
            </p:nvSpPr>
            <p:spPr bwMode="auto">
              <a:xfrm>
                <a:off x="3830"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7" name="Oval 1942"/>
              <p:cNvSpPr>
                <a:spLocks noChangeArrowheads="1"/>
              </p:cNvSpPr>
              <p:nvPr/>
            </p:nvSpPr>
            <p:spPr bwMode="auto">
              <a:xfrm>
                <a:off x="3830"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8" name="Oval 1943"/>
              <p:cNvSpPr>
                <a:spLocks noChangeArrowheads="1"/>
              </p:cNvSpPr>
              <p:nvPr/>
            </p:nvSpPr>
            <p:spPr bwMode="auto">
              <a:xfrm>
                <a:off x="3830"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9" name="Oval 1944"/>
              <p:cNvSpPr>
                <a:spLocks noChangeArrowheads="1"/>
              </p:cNvSpPr>
              <p:nvPr/>
            </p:nvSpPr>
            <p:spPr bwMode="auto">
              <a:xfrm>
                <a:off x="3830"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0" name="Oval 1945"/>
              <p:cNvSpPr>
                <a:spLocks noChangeArrowheads="1"/>
              </p:cNvSpPr>
              <p:nvPr/>
            </p:nvSpPr>
            <p:spPr bwMode="auto">
              <a:xfrm>
                <a:off x="3830"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1" name="Oval 1946"/>
              <p:cNvSpPr>
                <a:spLocks noChangeArrowheads="1"/>
              </p:cNvSpPr>
              <p:nvPr/>
            </p:nvSpPr>
            <p:spPr bwMode="auto">
              <a:xfrm>
                <a:off x="3830"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2" name="Oval 1947"/>
              <p:cNvSpPr>
                <a:spLocks noChangeArrowheads="1"/>
              </p:cNvSpPr>
              <p:nvPr/>
            </p:nvSpPr>
            <p:spPr bwMode="auto">
              <a:xfrm>
                <a:off x="3830"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3" name="Oval 1948"/>
              <p:cNvSpPr>
                <a:spLocks noChangeArrowheads="1"/>
              </p:cNvSpPr>
              <p:nvPr/>
            </p:nvSpPr>
            <p:spPr bwMode="auto">
              <a:xfrm>
                <a:off x="3830"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4" name="Oval 1949"/>
              <p:cNvSpPr>
                <a:spLocks noChangeArrowheads="1"/>
              </p:cNvSpPr>
              <p:nvPr/>
            </p:nvSpPr>
            <p:spPr bwMode="auto">
              <a:xfrm>
                <a:off x="3830"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5" name="Oval 1950"/>
              <p:cNvSpPr>
                <a:spLocks noChangeArrowheads="1"/>
              </p:cNvSpPr>
              <p:nvPr/>
            </p:nvSpPr>
            <p:spPr bwMode="auto">
              <a:xfrm>
                <a:off x="3830"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6" name="Oval 1951"/>
              <p:cNvSpPr>
                <a:spLocks noChangeArrowheads="1"/>
              </p:cNvSpPr>
              <p:nvPr/>
            </p:nvSpPr>
            <p:spPr bwMode="auto">
              <a:xfrm>
                <a:off x="3830"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7" name="Oval 1952"/>
              <p:cNvSpPr>
                <a:spLocks noChangeArrowheads="1"/>
              </p:cNvSpPr>
              <p:nvPr/>
            </p:nvSpPr>
            <p:spPr bwMode="auto">
              <a:xfrm>
                <a:off x="3830"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8" name="Oval 1953"/>
              <p:cNvSpPr>
                <a:spLocks noChangeArrowheads="1"/>
              </p:cNvSpPr>
              <p:nvPr/>
            </p:nvSpPr>
            <p:spPr bwMode="auto">
              <a:xfrm>
                <a:off x="3830"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9" name="Oval 1954"/>
              <p:cNvSpPr>
                <a:spLocks noChangeArrowheads="1"/>
              </p:cNvSpPr>
              <p:nvPr/>
            </p:nvSpPr>
            <p:spPr bwMode="auto">
              <a:xfrm>
                <a:off x="3830"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0" name="Oval 1955"/>
              <p:cNvSpPr>
                <a:spLocks noChangeArrowheads="1"/>
              </p:cNvSpPr>
              <p:nvPr/>
            </p:nvSpPr>
            <p:spPr bwMode="auto">
              <a:xfrm>
                <a:off x="3830"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1" name="Oval 1956"/>
              <p:cNvSpPr>
                <a:spLocks noChangeArrowheads="1"/>
              </p:cNvSpPr>
              <p:nvPr/>
            </p:nvSpPr>
            <p:spPr bwMode="auto">
              <a:xfrm>
                <a:off x="3830"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2" name="Oval 1957"/>
              <p:cNvSpPr>
                <a:spLocks noChangeArrowheads="1"/>
              </p:cNvSpPr>
              <p:nvPr/>
            </p:nvSpPr>
            <p:spPr bwMode="auto">
              <a:xfrm>
                <a:off x="3830"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3" name="Oval 1958"/>
              <p:cNvSpPr>
                <a:spLocks noChangeArrowheads="1"/>
              </p:cNvSpPr>
              <p:nvPr/>
            </p:nvSpPr>
            <p:spPr bwMode="auto">
              <a:xfrm>
                <a:off x="3830"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4" name="Oval 1959"/>
              <p:cNvSpPr>
                <a:spLocks noChangeArrowheads="1"/>
              </p:cNvSpPr>
              <p:nvPr/>
            </p:nvSpPr>
            <p:spPr bwMode="auto">
              <a:xfrm>
                <a:off x="3830"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5" name="Oval 1960"/>
              <p:cNvSpPr>
                <a:spLocks noChangeArrowheads="1"/>
              </p:cNvSpPr>
              <p:nvPr/>
            </p:nvSpPr>
            <p:spPr bwMode="auto">
              <a:xfrm>
                <a:off x="3830"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6" name="Oval 1961"/>
              <p:cNvSpPr>
                <a:spLocks noChangeArrowheads="1"/>
              </p:cNvSpPr>
              <p:nvPr/>
            </p:nvSpPr>
            <p:spPr bwMode="auto">
              <a:xfrm>
                <a:off x="3830"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7" name="Oval 1962"/>
              <p:cNvSpPr>
                <a:spLocks noChangeArrowheads="1"/>
              </p:cNvSpPr>
              <p:nvPr/>
            </p:nvSpPr>
            <p:spPr bwMode="auto">
              <a:xfrm>
                <a:off x="3830"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8" name="Oval 1963"/>
              <p:cNvSpPr>
                <a:spLocks noChangeArrowheads="1"/>
              </p:cNvSpPr>
              <p:nvPr/>
            </p:nvSpPr>
            <p:spPr bwMode="auto">
              <a:xfrm>
                <a:off x="3830"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9" name="Oval 1964"/>
              <p:cNvSpPr>
                <a:spLocks noChangeArrowheads="1"/>
              </p:cNvSpPr>
              <p:nvPr/>
            </p:nvSpPr>
            <p:spPr bwMode="auto">
              <a:xfrm>
                <a:off x="3830"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0" name="Oval 1965"/>
              <p:cNvSpPr>
                <a:spLocks noChangeArrowheads="1"/>
              </p:cNvSpPr>
              <p:nvPr/>
            </p:nvSpPr>
            <p:spPr bwMode="auto">
              <a:xfrm>
                <a:off x="3830"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1" name="Oval 1966"/>
              <p:cNvSpPr>
                <a:spLocks noChangeArrowheads="1"/>
              </p:cNvSpPr>
              <p:nvPr/>
            </p:nvSpPr>
            <p:spPr bwMode="auto">
              <a:xfrm>
                <a:off x="3830"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2" name="Oval 1967"/>
              <p:cNvSpPr>
                <a:spLocks noChangeArrowheads="1"/>
              </p:cNvSpPr>
              <p:nvPr/>
            </p:nvSpPr>
            <p:spPr bwMode="auto">
              <a:xfrm>
                <a:off x="3830"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3" name="Oval 1968"/>
              <p:cNvSpPr>
                <a:spLocks noChangeArrowheads="1"/>
              </p:cNvSpPr>
              <p:nvPr/>
            </p:nvSpPr>
            <p:spPr bwMode="auto">
              <a:xfrm>
                <a:off x="3830" y="2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4" name="Oval 1969"/>
              <p:cNvSpPr>
                <a:spLocks noChangeArrowheads="1"/>
              </p:cNvSpPr>
              <p:nvPr/>
            </p:nvSpPr>
            <p:spPr bwMode="auto">
              <a:xfrm>
                <a:off x="379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5" name="Oval 1970"/>
              <p:cNvSpPr>
                <a:spLocks noChangeArrowheads="1"/>
              </p:cNvSpPr>
              <p:nvPr/>
            </p:nvSpPr>
            <p:spPr bwMode="auto">
              <a:xfrm>
                <a:off x="379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6" name="Oval 1971"/>
              <p:cNvSpPr>
                <a:spLocks noChangeArrowheads="1"/>
              </p:cNvSpPr>
              <p:nvPr/>
            </p:nvSpPr>
            <p:spPr bwMode="auto">
              <a:xfrm>
                <a:off x="379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7" name="Oval 1972"/>
              <p:cNvSpPr>
                <a:spLocks noChangeArrowheads="1"/>
              </p:cNvSpPr>
              <p:nvPr/>
            </p:nvSpPr>
            <p:spPr bwMode="auto">
              <a:xfrm>
                <a:off x="379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8" name="Oval 1973"/>
              <p:cNvSpPr>
                <a:spLocks noChangeArrowheads="1"/>
              </p:cNvSpPr>
              <p:nvPr/>
            </p:nvSpPr>
            <p:spPr bwMode="auto">
              <a:xfrm>
                <a:off x="379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9" name="Oval 1974"/>
              <p:cNvSpPr>
                <a:spLocks noChangeArrowheads="1"/>
              </p:cNvSpPr>
              <p:nvPr/>
            </p:nvSpPr>
            <p:spPr bwMode="auto">
              <a:xfrm>
                <a:off x="379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0" name="Oval 1975"/>
              <p:cNvSpPr>
                <a:spLocks noChangeArrowheads="1"/>
              </p:cNvSpPr>
              <p:nvPr/>
            </p:nvSpPr>
            <p:spPr bwMode="auto">
              <a:xfrm>
                <a:off x="379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1" name="Oval 1976"/>
              <p:cNvSpPr>
                <a:spLocks noChangeArrowheads="1"/>
              </p:cNvSpPr>
              <p:nvPr/>
            </p:nvSpPr>
            <p:spPr bwMode="auto">
              <a:xfrm>
                <a:off x="379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2" name="Oval 1977"/>
              <p:cNvSpPr>
                <a:spLocks noChangeArrowheads="1"/>
              </p:cNvSpPr>
              <p:nvPr/>
            </p:nvSpPr>
            <p:spPr bwMode="auto">
              <a:xfrm>
                <a:off x="379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3" name="Oval 1978"/>
              <p:cNvSpPr>
                <a:spLocks noChangeArrowheads="1"/>
              </p:cNvSpPr>
              <p:nvPr/>
            </p:nvSpPr>
            <p:spPr bwMode="auto">
              <a:xfrm>
                <a:off x="379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4" name="Oval 1979"/>
              <p:cNvSpPr>
                <a:spLocks noChangeArrowheads="1"/>
              </p:cNvSpPr>
              <p:nvPr/>
            </p:nvSpPr>
            <p:spPr bwMode="auto">
              <a:xfrm>
                <a:off x="379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5" name="Oval 1980"/>
              <p:cNvSpPr>
                <a:spLocks noChangeArrowheads="1"/>
              </p:cNvSpPr>
              <p:nvPr/>
            </p:nvSpPr>
            <p:spPr bwMode="auto">
              <a:xfrm>
                <a:off x="379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6" name="Oval 1981"/>
              <p:cNvSpPr>
                <a:spLocks noChangeArrowheads="1"/>
              </p:cNvSpPr>
              <p:nvPr/>
            </p:nvSpPr>
            <p:spPr bwMode="auto">
              <a:xfrm>
                <a:off x="3795"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7" name="Oval 1982"/>
              <p:cNvSpPr>
                <a:spLocks noChangeArrowheads="1"/>
              </p:cNvSpPr>
              <p:nvPr/>
            </p:nvSpPr>
            <p:spPr bwMode="auto">
              <a:xfrm>
                <a:off x="379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8" name="Oval 1983"/>
              <p:cNvSpPr>
                <a:spLocks noChangeArrowheads="1"/>
              </p:cNvSpPr>
              <p:nvPr/>
            </p:nvSpPr>
            <p:spPr bwMode="auto">
              <a:xfrm>
                <a:off x="3795"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9" name="Oval 1984"/>
              <p:cNvSpPr>
                <a:spLocks noChangeArrowheads="1"/>
              </p:cNvSpPr>
              <p:nvPr/>
            </p:nvSpPr>
            <p:spPr bwMode="auto">
              <a:xfrm>
                <a:off x="3795"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0" name="Oval 1985"/>
              <p:cNvSpPr>
                <a:spLocks noChangeArrowheads="1"/>
              </p:cNvSpPr>
              <p:nvPr/>
            </p:nvSpPr>
            <p:spPr bwMode="auto">
              <a:xfrm>
                <a:off x="3795"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1" name="Oval 1986"/>
              <p:cNvSpPr>
                <a:spLocks noChangeArrowheads="1"/>
              </p:cNvSpPr>
              <p:nvPr/>
            </p:nvSpPr>
            <p:spPr bwMode="auto">
              <a:xfrm>
                <a:off x="3795"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2" name="Oval 1987"/>
              <p:cNvSpPr>
                <a:spLocks noChangeArrowheads="1"/>
              </p:cNvSpPr>
              <p:nvPr/>
            </p:nvSpPr>
            <p:spPr bwMode="auto">
              <a:xfrm>
                <a:off x="379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3" name="Oval 1988"/>
              <p:cNvSpPr>
                <a:spLocks noChangeArrowheads="1"/>
              </p:cNvSpPr>
              <p:nvPr/>
            </p:nvSpPr>
            <p:spPr bwMode="auto">
              <a:xfrm>
                <a:off x="379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4" name="Oval 1989"/>
              <p:cNvSpPr>
                <a:spLocks noChangeArrowheads="1"/>
              </p:cNvSpPr>
              <p:nvPr/>
            </p:nvSpPr>
            <p:spPr bwMode="auto">
              <a:xfrm>
                <a:off x="3795"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5" name="Oval 1990"/>
              <p:cNvSpPr>
                <a:spLocks noChangeArrowheads="1"/>
              </p:cNvSpPr>
              <p:nvPr/>
            </p:nvSpPr>
            <p:spPr bwMode="auto">
              <a:xfrm>
                <a:off x="379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6" name="Oval 1991"/>
              <p:cNvSpPr>
                <a:spLocks noChangeArrowheads="1"/>
              </p:cNvSpPr>
              <p:nvPr/>
            </p:nvSpPr>
            <p:spPr bwMode="auto">
              <a:xfrm>
                <a:off x="379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7" name="Oval 1992"/>
              <p:cNvSpPr>
                <a:spLocks noChangeArrowheads="1"/>
              </p:cNvSpPr>
              <p:nvPr/>
            </p:nvSpPr>
            <p:spPr bwMode="auto">
              <a:xfrm>
                <a:off x="379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8" name="Oval 1993"/>
              <p:cNvSpPr>
                <a:spLocks noChangeArrowheads="1"/>
              </p:cNvSpPr>
              <p:nvPr/>
            </p:nvSpPr>
            <p:spPr bwMode="auto">
              <a:xfrm>
                <a:off x="379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9" name="Oval 1994"/>
              <p:cNvSpPr>
                <a:spLocks noChangeArrowheads="1"/>
              </p:cNvSpPr>
              <p:nvPr/>
            </p:nvSpPr>
            <p:spPr bwMode="auto">
              <a:xfrm>
                <a:off x="379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0" name="Oval 1995"/>
              <p:cNvSpPr>
                <a:spLocks noChangeArrowheads="1"/>
              </p:cNvSpPr>
              <p:nvPr/>
            </p:nvSpPr>
            <p:spPr bwMode="auto">
              <a:xfrm>
                <a:off x="379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1" name="Oval 1996"/>
              <p:cNvSpPr>
                <a:spLocks noChangeArrowheads="1"/>
              </p:cNvSpPr>
              <p:nvPr/>
            </p:nvSpPr>
            <p:spPr bwMode="auto">
              <a:xfrm>
                <a:off x="379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2" name="Oval 1997"/>
              <p:cNvSpPr>
                <a:spLocks noChangeArrowheads="1"/>
              </p:cNvSpPr>
              <p:nvPr/>
            </p:nvSpPr>
            <p:spPr bwMode="auto">
              <a:xfrm>
                <a:off x="379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3" name="Oval 1998"/>
              <p:cNvSpPr>
                <a:spLocks noChangeArrowheads="1"/>
              </p:cNvSpPr>
              <p:nvPr/>
            </p:nvSpPr>
            <p:spPr bwMode="auto">
              <a:xfrm>
                <a:off x="379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4" name="Oval 1999"/>
              <p:cNvSpPr>
                <a:spLocks noChangeArrowheads="1"/>
              </p:cNvSpPr>
              <p:nvPr/>
            </p:nvSpPr>
            <p:spPr bwMode="auto">
              <a:xfrm>
                <a:off x="379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5" name="Oval 2000"/>
              <p:cNvSpPr>
                <a:spLocks noChangeArrowheads="1"/>
              </p:cNvSpPr>
              <p:nvPr/>
            </p:nvSpPr>
            <p:spPr bwMode="auto">
              <a:xfrm>
                <a:off x="3795"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6" name="Oval 2001"/>
              <p:cNvSpPr>
                <a:spLocks noChangeArrowheads="1"/>
              </p:cNvSpPr>
              <p:nvPr/>
            </p:nvSpPr>
            <p:spPr bwMode="auto">
              <a:xfrm>
                <a:off x="3795"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7" name="Oval 2002"/>
              <p:cNvSpPr>
                <a:spLocks noChangeArrowheads="1"/>
              </p:cNvSpPr>
              <p:nvPr/>
            </p:nvSpPr>
            <p:spPr bwMode="auto">
              <a:xfrm>
                <a:off x="3795"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8" name="Oval 2003"/>
              <p:cNvSpPr>
                <a:spLocks noChangeArrowheads="1"/>
              </p:cNvSpPr>
              <p:nvPr/>
            </p:nvSpPr>
            <p:spPr bwMode="auto">
              <a:xfrm>
                <a:off x="3795"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9" name="Oval 2004"/>
              <p:cNvSpPr>
                <a:spLocks noChangeArrowheads="1"/>
              </p:cNvSpPr>
              <p:nvPr/>
            </p:nvSpPr>
            <p:spPr bwMode="auto">
              <a:xfrm>
                <a:off x="3795"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0" name="Oval 2005"/>
              <p:cNvSpPr>
                <a:spLocks noChangeArrowheads="1"/>
              </p:cNvSpPr>
              <p:nvPr/>
            </p:nvSpPr>
            <p:spPr bwMode="auto">
              <a:xfrm>
                <a:off x="3795" y="2905"/>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1" name="Oval 2006"/>
              <p:cNvSpPr>
                <a:spLocks noChangeArrowheads="1"/>
              </p:cNvSpPr>
              <p:nvPr/>
            </p:nvSpPr>
            <p:spPr bwMode="auto">
              <a:xfrm>
                <a:off x="3795" y="2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2" name="Oval 2007"/>
              <p:cNvSpPr>
                <a:spLocks noChangeArrowheads="1"/>
              </p:cNvSpPr>
              <p:nvPr/>
            </p:nvSpPr>
            <p:spPr bwMode="auto">
              <a:xfrm>
                <a:off x="375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3" name="Oval 2008"/>
              <p:cNvSpPr>
                <a:spLocks noChangeArrowheads="1"/>
              </p:cNvSpPr>
              <p:nvPr/>
            </p:nvSpPr>
            <p:spPr bwMode="auto">
              <a:xfrm>
                <a:off x="3757"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4" name="Oval 2009"/>
              <p:cNvSpPr>
                <a:spLocks noChangeArrowheads="1"/>
              </p:cNvSpPr>
              <p:nvPr/>
            </p:nvSpPr>
            <p:spPr bwMode="auto">
              <a:xfrm>
                <a:off x="3757"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5" name="Oval 2010"/>
              <p:cNvSpPr>
                <a:spLocks noChangeArrowheads="1"/>
              </p:cNvSpPr>
              <p:nvPr/>
            </p:nvSpPr>
            <p:spPr bwMode="auto">
              <a:xfrm>
                <a:off x="375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6" name="Oval 2011"/>
              <p:cNvSpPr>
                <a:spLocks noChangeArrowheads="1"/>
              </p:cNvSpPr>
              <p:nvPr/>
            </p:nvSpPr>
            <p:spPr bwMode="auto">
              <a:xfrm>
                <a:off x="375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7" name="Oval 2012"/>
              <p:cNvSpPr>
                <a:spLocks noChangeArrowheads="1"/>
              </p:cNvSpPr>
              <p:nvPr/>
            </p:nvSpPr>
            <p:spPr bwMode="auto">
              <a:xfrm>
                <a:off x="375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8" name="Oval 2013"/>
              <p:cNvSpPr>
                <a:spLocks noChangeArrowheads="1"/>
              </p:cNvSpPr>
              <p:nvPr/>
            </p:nvSpPr>
            <p:spPr bwMode="auto">
              <a:xfrm>
                <a:off x="375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9" name="Oval 2014"/>
              <p:cNvSpPr>
                <a:spLocks noChangeArrowheads="1"/>
              </p:cNvSpPr>
              <p:nvPr/>
            </p:nvSpPr>
            <p:spPr bwMode="auto">
              <a:xfrm>
                <a:off x="375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0" name="Oval 2015"/>
              <p:cNvSpPr>
                <a:spLocks noChangeArrowheads="1"/>
              </p:cNvSpPr>
              <p:nvPr/>
            </p:nvSpPr>
            <p:spPr bwMode="auto">
              <a:xfrm>
                <a:off x="375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1" name="Oval 2016"/>
              <p:cNvSpPr>
                <a:spLocks noChangeArrowheads="1"/>
              </p:cNvSpPr>
              <p:nvPr/>
            </p:nvSpPr>
            <p:spPr bwMode="auto">
              <a:xfrm>
                <a:off x="375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2" name="Oval 2017"/>
              <p:cNvSpPr>
                <a:spLocks noChangeArrowheads="1"/>
              </p:cNvSpPr>
              <p:nvPr/>
            </p:nvSpPr>
            <p:spPr bwMode="auto">
              <a:xfrm>
                <a:off x="375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3" name="Oval 2018"/>
              <p:cNvSpPr>
                <a:spLocks noChangeArrowheads="1"/>
              </p:cNvSpPr>
              <p:nvPr/>
            </p:nvSpPr>
            <p:spPr bwMode="auto">
              <a:xfrm>
                <a:off x="375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4" name="Oval 2019"/>
              <p:cNvSpPr>
                <a:spLocks noChangeArrowheads="1"/>
              </p:cNvSpPr>
              <p:nvPr/>
            </p:nvSpPr>
            <p:spPr bwMode="auto">
              <a:xfrm>
                <a:off x="375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5" name="Oval 2020"/>
              <p:cNvSpPr>
                <a:spLocks noChangeArrowheads="1"/>
              </p:cNvSpPr>
              <p:nvPr/>
            </p:nvSpPr>
            <p:spPr bwMode="auto">
              <a:xfrm>
                <a:off x="375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6" name="Oval 2021"/>
              <p:cNvSpPr>
                <a:spLocks noChangeArrowheads="1"/>
              </p:cNvSpPr>
              <p:nvPr/>
            </p:nvSpPr>
            <p:spPr bwMode="auto">
              <a:xfrm>
                <a:off x="375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7" name="Oval 2022"/>
              <p:cNvSpPr>
                <a:spLocks noChangeArrowheads="1"/>
              </p:cNvSpPr>
              <p:nvPr/>
            </p:nvSpPr>
            <p:spPr bwMode="auto">
              <a:xfrm>
                <a:off x="375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8" name="Oval 2023"/>
              <p:cNvSpPr>
                <a:spLocks noChangeArrowheads="1"/>
              </p:cNvSpPr>
              <p:nvPr/>
            </p:nvSpPr>
            <p:spPr bwMode="auto">
              <a:xfrm>
                <a:off x="375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9" name="Oval 2024"/>
              <p:cNvSpPr>
                <a:spLocks noChangeArrowheads="1"/>
              </p:cNvSpPr>
              <p:nvPr/>
            </p:nvSpPr>
            <p:spPr bwMode="auto">
              <a:xfrm>
                <a:off x="375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0" name="Oval 2025"/>
              <p:cNvSpPr>
                <a:spLocks noChangeArrowheads="1"/>
              </p:cNvSpPr>
              <p:nvPr/>
            </p:nvSpPr>
            <p:spPr bwMode="auto">
              <a:xfrm>
                <a:off x="375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1" name="Oval 2026"/>
              <p:cNvSpPr>
                <a:spLocks noChangeArrowheads="1"/>
              </p:cNvSpPr>
              <p:nvPr/>
            </p:nvSpPr>
            <p:spPr bwMode="auto">
              <a:xfrm>
                <a:off x="375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2" name="Oval 2027"/>
              <p:cNvSpPr>
                <a:spLocks noChangeArrowheads="1"/>
              </p:cNvSpPr>
              <p:nvPr/>
            </p:nvSpPr>
            <p:spPr bwMode="auto">
              <a:xfrm>
                <a:off x="375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3" name="Oval 2028"/>
              <p:cNvSpPr>
                <a:spLocks noChangeArrowheads="1"/>
              </p:cNvSpPr>
              <p:nvPr/>
            </p:nvSpPr>
            <p:spPr bwMode="auto">
              <a:xfrm>
                <a:off x="375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4" name="Oval 2029"/>
              <p:cNvSpPr>
                <a:spLocks noChangeArrowheads="1"/>
              </p:cNvSpPr>
              <p:nvPr/>
            </p:nvSpPr>
            <p:spPr bwMode="auto">
              <a:xfrm>
                <a:off x="375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5" name="Oval 2030"/>
              <p:cNvSpPr>
                <a:spLocks noChangeArrowheads="1"/>
              </p:cNvSpPr>
              <p:nvPr/>
            </p:nvSpPr>
            <p:spPr bwMode="auto">
              <a:xfrm>
                <a:off x="375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6" name="Oval 2031"/>
              <p:cNvSpPr>
                <a:spLocks noChangeArrowheads="1"/>
              </p:cNvSpPr>
              <p:nvPr/>
            </p:nvSpPr>
            <p:spPr bwMode="auto">
              <a:xfrm>
                <a:off x="375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7" name="Oval 2032"/>
              <p:cNvSpPr>
                <a:spLocks noChangeArrowheads="1"/>
              </p:cNvSpPr>
              <p:nvPr/>
            </p:nvSpPr>
            <p:spPr bwMode="auto">
              <a:xfrm>
                <a:off x="375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8" name="Oval 2033"/>
              <p:cNvSpPr>
                <a:spLocks noChangeArrowheads="1"/>
              </p:cNvSpPr>
              <p:nvPr/>
            </p:nvSpPr>
            <p:spPr bwMode="auto">
              <a:xfrm>
                <a:off x="375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9" name="Oval 2034"/>
              <p:cNvSpPr>
                <a:spLocks noChangeArrowheads="1"/>
              </p:cNvSpPr>
              <p:nvPr/>
            </p:nvSpPr>
            <p:spPr bwMode="auto">
              <a:xfrm>
                <a:off x="375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0" name="Oval 2035"/>
              <p:cNvSpPr>
                <a:spLocks noChangeArrowheads="1"/>
              </p:cNvSpPr>
              <p:nvPr/>
            </p:nvSpPr>
            <p:spPr bwMode="auto">
              <a:xfrm>
                <a:off x="375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1" name="Oval 2036"/>
              <p:cNvSpPr>
                <a:spLocks noChangeArrowheads="1"/>
              </p:cNvSpPr>
              <p:nvPr/>
            </p:nvSpPr>
            <p:spPr bwMode="auto">
              <a:xfrm>
                <a:off x="375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2" name="Oval 2037"/>
              <p:cNvSpPr>
                <a:spLocks noChangeArrowheads="1"/>
              </p:cNvSpPr>
              <p:nvPr/>
            </p:nvSpPr>
            <p:spPr bwMode="auto">
              <a:xfrm>
                <a:off x="375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3" name="Oval 2038"/>
              <p:cNvSpPr>
                <a:spLocks noChangeArrowheads="1"/>
              </p:cNvSpPr>
              <p:nvPr/>
            </p:nvSpPr>
            <p:spPr bwMode="auto">
              <a:xfrm>
                <a:off x="3757"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4" name="Oval 2039"/>
              <p:cNvSpPr>
                <a:spLocks noChangeArrowheads="1"/>
              </p:cNvSpPr>
              <p:nvPr/>
            </p:nvSpPr>
            <p:spPr bwMode="auto">
              <a:xfrm>
                <a:off x="3757"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5" name="Oval 2040"/>
              <p:cNvSpPr>
                <a:spLocks noChangeArrowheads="1"/>
              </p:cNvSpPr>
              <p:nvPr/>
            </p:nvSpPr>
            <p:spPr bwMode="auto">
              <a:xfrm>
                <a:off x="3757"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6" name="Oval 2041"/>
              <p:cNvSpPr>
                <a:spLocks noChangeArrowheads="1"/>
              </p:cNvSpPr>
              <p:nvPr/>
            </p:nvSpPr>
            <p:spPr bwMode="auto">
              <a:xfrm>
                <a:off x="3757"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7" name="Oval 2042"/>
              <p:cNvSpPr>
                <a:spLocks noChangeArrowheads="1"/>
              </p:cNvSpPr>
              <p:nvPr/>
            </p:nvSpPr>
            <p:spPr bwMode="auto">
              <a:xfrm>
                <a:off x="3757"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8" name="Oval 2043"/>
              <p:cNvSpPr>
                <a:spLocks noChangeArrowheads="1"/>
              </p:cNvSpPr>
              <p:nvPr/>
            </p:nvSpPr>
            <p:spPr bwMode="auto">
              <a:xfrm>
                <a:off x="3757"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9" name="Oval 2044"/>
              <p:cNvSpPr>
                <a:spLocks noChangeArrowheads="1"/>
              </p:cNvSpPr>
              <p:nvPr/>
            </p:nvSpPr>
            <p:spPr bwMode="auto">
              <a:xfrm>
                <a:off x="3757"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0" name="Oval 2045"/>
              <p:cNvSpPr>
                <a:spLocks noChangeArrowheads="1"/>
              </p:cNvSpPr>
              <p:nvPr/>
            </p:nvSpPr>
            <p:spPr bwMode="auto">
              <a:xfrm>
                <a:off x="3757" y="2905"/>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1" name="Oval 2046"/>
              <p:cNvSpPr>
                <a:spLocks noChangeArrowheads="1"/>
              </p:cNvSpPr>
              <p:nvPr/>
            </p:nvSpPr>
            <p:spPr bwMode="auto">
              <a:xfrm>
                <a:off x="3757" y="2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2" name="Oval 2047"/>
              <p:cNvSpPr>
                <a:spLocks noChangeArrowheads="1"/>
              </p:cNvSpPr>
              <p:nvPr/>
            </p:nvSpPr>
            <p:spPr bwMode="auto">
              <a:xfrm>
                <a:off x="372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3" name="Oval 2048"/>
              <p:cNvSpPr>
                <a:spLocks noChangeArrowheads="1"/>
              </p:cNvSpPr>
              <p:nvPr/>
            </p:nvSpPr>
            <p:spPr bwMode="auto">
              <a:xfrm>
                <a:off x="372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4" name="Oval 2049"/>
              <p:cNvSpPr>
                <a:spLocks noChangeArrowheads="1"/>
              </p:cNvSpPr>
              <p:nvPr/>
            </p:nvSpPr>
            <p:spPr bwMode="auto">
              <a:xfrm>
                <a:off x="372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5" name="Oval 2050"/>
              <p:cNvSpPr>
                <a:spLocks noChangeArrowheads="1"/>
              </p:cNvSpPr>
              <p:nvPr/>
            </p:nvSpPr>
            <p:spPr bwMode="auto">
              <a:xfrm>
                <a:off x="372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6" name="Oval 2051"/>
              <p:cNvSpPr>
                <a:spLocks noChangeArrowheads="1"/>
              </p:cNvSpPr>
              <p:nvPr/>
            </p:nvSpPr>
            <p:spPr bwMode="auto">
              <a:xfrm>
                <a:off x="372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7" name="Oval 2052"/>
              <p:cNvSpPr>
                <a:spLocks noChangeArrowheads="1"/>
              </p:cNvSpPr>
              <p:nvPr/>
            </p:nvSpPr>
            <p:spPr bwMode="auto">
              <a:xfrm>
                <a:off x="372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8" name="Oval 2053"/>
              <p:cNvSpPr>
                <a:spLocks noChangeArrowheads="1"/>
              </p:cNvSpPr>
              <p:nvPr/>
            </p:nvSpPr>
            <p:spPr bwMode="auto">
              <a:xfrm>
                <a:off x="372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9" name="Oval 2054"/>
              <p:cNvSpPr>
                <a:spLocks noChangeArrowheads="1"/>
              </p:cNvSpPr>
              <p:nvPr/>
            </p:nvSpPr>
            <p:spPr bwMode="auto">
              <a:xfrm>
                <a:off x="372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0" name="Oval 2055"/>
              <p:cNvSpPr>
                <a:spLocks noChangeArrowheads="1"/>
              </p:cNvSpPr>
              <p:nvPr/>
            </p:nvSpPr>
            <p:spPr bwMode="auto">
              <a:xfrm>
                <a:off x="372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1" name="Oval 2056"/>
              <p:cNvSpPr>
                <a:spLocks noChangeArrowheads="1"/>
              </p:cNvSpPr>
              <p:nvPr/>
            </p:nvSpPr>
            <p:spPr bwMode="auto">
              <a:xfrm>
                <a:off x="372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2" name="Oval 2057"/>
              <p:cNvSpPr>
                <a:spLocks noChangeArrowheads="1"/>
              </p:cNvSpPr>
              <p:nvPr/>
            </p:nvSpPr>
            <p:spPr bwMode="auto">
              <a:xfrm>
                <a:off x="372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3" name="Oval 2058"/>
              <p:cNvSpPr>
                <a:spLocks noChangeArrowheads="1"/>
              </p:cNvSpPr>
              <p:nvPr/>
            </p:nvSpPr>
            <p:spPr bwMode="auto">
              <a:xfrm>
                <a:off x="372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4" name="Oval 2059"/>
              <p:cNvSpPr>
                <a:spLocks noChangeArrowheads="1"/>
              </p:cNvSpPr>
              <p:nvPr/>
            </p:nvSpPr>
            <p:spPr bwMode="auto">
              <a:xfrm>
                <a:off x="372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5" name="Oval 2060"/>
              <p:cNvSpPr>
                <a:spLocks noChangeArrowheads="1"/>
              </p:cNvSpPr>
              <p:nvPr/>
            </p:nvSpPr>
            <p:spPr bwMode="auto">
              <a:xfrm>
                <a:off x="372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6" name="Oval 2061"/>
              <p:cNvSpPr>
                <a:spLocks noChangeArrowheads="1"/>
              </p:cNvSpPr>
              <p:nvPr/>
            </p:nvSpPr>
            <p:spPr bwMode="auto">
              <a:xfrm>
                <a:off x="372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7" name="Oval 2062"/>
              <p:cNvSpPr>
                <a:spLocks noChangeArrowheads="1"/>
              </p:cNvSpPr>
              <p:nvPr/>
            </p:nvSpPr>
            <p:spPr bwMode="auto">
              <a:xfrm>
                <a:off x="372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8" name="Oval 2063"/>
              <p:cNvSpPr>
                <a:spLocks noChangeArrowheads="1"/>
              </p:cNvSpPr>
              <p:nvPr/>
            </p:nvSpPr>
            <p:spPr bwMode="auto">
              <a:xfrm>
                <a:off x="3722"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9" name="Oval 2064"/>
              <p:cNvSpPr>
                <a:spLocks noChangeArrowheads="1"/>
              </p:cNvSpPr>
              <p:nvPr/>
            </p:nvSpPr>
            <p:spPr bwMode="auto">
              <a:xfrm>
                <a:off x="3722"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0" name="Oval 2065"/>
              <p:cNvSpPr>
                <a:spLocks noChangeArrowheads="1"/>
              </p:cNvSpPr>
              <p:nvPr/>
            </p:nvSpPr>
            <p:spPr bwMode="auto">
              <a:xfrm>
                <a:off x="3722"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1" name="Oval 2066"/>
              <p:cNvSpPr>
                <a:spLocks noChangeArrowheads="1"/>
              </p:cNvSpPr>
              <p:nvPr/>
            </p:nvSpPr>
            <p:spPr bwMode="auto">
              <a:xfrm>
                <a:off x="3722"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2" name="Oval 2067"/>
              <p:cNvSpPr>
                <a:spLocks noChangeArrowheads="1"/>
              </p:cNvSpPr>
              <p:nvPr/>
            </p:nvSpPr>
            <p:spPr bwMode="auto">
              <a:xfrm>
                <a:off x="3722"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3" name="Oval 2068"/>
              <p:cNvSpPr>
                <a:spLocks noChangeArrowheads="1"/>
              </p:cNvSpPr>
              <p:nvPr/>
            </p:nvSpPr>
            <p:spPr bwMode="auto">
              <a:xfrm>
                <a:off x="3722"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4" name="Oval 2069"/>
              <p:cNvSpPr>
                <a:spLocks noChangeArrowheads="1"/>
              </p:cNvSpPr>
              <p:nvPr/>
            </p:nvSpPr>
            <p:spPr bwMode="auto">
              <a:xfrm>
                <a:off x="3722"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5" name="Oval 2070"/>
              <p:cNvSpPr>
                <a:spLocks noChangeArrowheads="1"/>
              </p:cNvSpPr>
              <p:nvPr/>
            </p:nvSpPr>
            <p:spPr bwMode="auto">
              <a:xfrm>
                <a:off x="372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6" name="Oval 2071"/>
              <p:cNvSpPr>
                <a:spLocks noChangeArrowheads="1"/>
              </p:cNvSpPr>
              <p:nvPr/>
            </p:nvSpPr>
            <p:spPr bwMode="auto">
              <a:xfrm>
                <a:off x="372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7" name="Oval 2072"/>
              <p:cNvSpPr>
                <a:spLocks noChangeArrowheads="1"/>
              </p:cNvSpPr>
              <p:nvPr/>
            </p:nvSpPr>
            <p:spPr bwMode="auto">
              <a:xfrm>
                <a:off x="372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8" name="Oval 2073"/>
              <p:cNvSpPr>
                <a:spLocks noChangeArrowheads="1"/>
              </p:cNvSpPr>
              <p:nvPr/>
            </p:nvSpPr>
            <p:spPr bwMode="auto">
              <a:xfrm>
                <a:off x="372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9" name="Oval 2074"/>
              <p:cNvSpPr>
                <a:spLocks noChangeArrowheads="1"/>
              </p:cNvSpPr>
              <p:nvPr/>
            </p:nvSpPr>
            <p:spPr bwMode="auto">
              <a:xfrm>
                <a:off x="3722"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0" name="Oval 2075"/>
              <p:cNvSpPr>
                <a:spLocks noChangeArrowheads="1"/>
              </p:cNvSpPr>
              <p:nvPr/>
            </p:nvSpPr>
            <p:spPr bwMode="auto">
              <a:xfrm>
                <a:off x="3722"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1" name="Oval 2076"/>
              <p:cNvSpPr>
                <a:spLocks noChangeArrowheads="1"/>
              </p:cNvSpPr>
              <p:nvPr/>
            </p:nvSpPr>
            <p:spPr bwMode="auto">
              <a:xfrm>
                <a:off x="3722"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2" name="Oval 2077"/>
              <p:cNvSpPr>
                <a:spLocks noChangeArrowheads="1"/>
              </p:cNvSpPr>
              <p:nvPr/>
            </p:nvSpPr>
            <p:spPr bwMode="auto">
              <a:xfrm>
                <a:off x="3722"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3" name="Oval 2078"/>
              <p:cNvSpPr>
                <a:spLocks noChangeArrowheads="1"/>
              </p:cNvSpPr>
              <p:nvPr/>
            </p:nvSpPr>
            <p:spPr bwMode="auto">
              <a:xfrm>
                <a:off x="3722"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4" name="Oval 2079"/>
              <p:cNvSpPr>
                <a:spLocks noChangeArrowheads="1"/>
              </p:cNvSpPr>
              <p:nvPr/>
            </p:nvSpPr>
            <p:spPr bwMode="auto">
              <a:xfrm>
                <a:off x="3722"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5" name="Group 2281"/>
            <p:cNvGrpSpPr>
              <a:grpSpLocks/>
            </p:cNvGrpSpPr>
            <p:nvPr/>
          </p:nvGrpSpPr>
          <p:grpSpPr bwMode="auto">
            <a:xfrm>
              <a:off x="3461" y="867"/>
              <a:ext cx="287" cy="2027"/>
              <a:chOff x="3461" y="867"/>
              <a:chExt cx="287" cy="2027"/>
            </a:xfrm>
            <a:grpFill/>
          </p:grpSpPr>
          <p:sp>
            <p:nvSpPr>
              <p:cNvPr id="295" name="Oval 2081"/>
              <p:cNvSpPr>
                <a:spLocks noChangeArrowheads="1"/>
              </p:cNvSpPr>
              <p:nvPr/>
            </p:nvSpPr>
            <p:spPr bwMode="auto">
              <a:xfrm>
                <a:off x="3722"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6" name="Oval 2082"/>
              <p:cNvSpPr>
                <a:spLocks noChangeArrowheads="1"/>
              </p:cNvSpPr>
              <p:nvPr/>
            </p:nvSpPr>
            <p:spPr bwMode="auto">
              <a:xfrm>
                <a:off x="3722"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7" name="Oval 2083"/>
              <p:cNvSpPr>
                <a:spLocks noChangeArrowheads="1"/>
              </p:cNvSpPr>
              <p:nvPr/>
            </p:nvSpPr>
            <p:spPr bwMode="auto">
              <a:xfrm>
                <a:off x="3722"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8" name="Oval 2084"/>
              <p:cNvSpPr>
                <a:spLocks noChangeArrowheads="1"/>
              </p:cNvSpPr>
              <p:nvPr/>
            </p:nvSpPr>
            <p:spPr bwMode="auto">
              <a:xfrm>
                <a:off x="3722"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9" name="Oval 2085"/>
              <p:cNvSpPr>
                <a:spLocks noChangeArrowheads="1"/>
              </p:cNvSpPr>
              <p:nvPr/>
            </p:nvSpPr>
            <p:spPr bwMode="auto">
              <a:xfrm>
                <a:off x="3722"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0" name="Oval 2086"/>
              <p:cNvSpPr>
                <a:spLocks noChangeArrowheads="1"/>
              </p:cNvSpPr>
              <p:nvPr/>
            </p:nvSpPr>
            <p:spPr bwMode="auto">
              <a:xfrm>
                <a:off x="3722"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1" name="Oval 2087"/>
              <p:cNvSpPr>
                <a:spLocks noChangeArrowheads="1"/>
              </p:cNvSpPr>
              <p:nvPr/>
            </p:nvSpPr>
            <p:spPr bwMode="auto">
              <a:xfrm>
                <a:off x="368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2" name="Oval 2088"/>
              <p:cNvSpPr>
                <a:spLocks noChangeArrowheads="1"/>
              </p:cNvSpPr>
              <p:nvPr/>
            </p:nvSpPr>
            <p:spPr bwMode="auto">
              <a:xfrm>
                <a:off x="368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3" name="Oval 2089"/>
              <p:cNvSpPr>
                <a:spLocks noChangeArrowheads="1"/>
              </p:cNvSpPr>
              <p:nvPr/>
            </p:nvSpPr>
            <p:spPr bwMode="auto">
              <a:xfrm>
                <a:off x="368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4" name="Oval 2090"/>
              <p:cNvSpPr>
                <a:spLocks noChangeArrowheads="1"/>
              </p:cNvSpPr>
              <p:nvPr/>
            </p:nvSpPr>
            <p:spPr bwMode="auto">
              <a:xfrm>
                <a:off x="368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5" name="Oval 2091"/>
              <p:cNvSpPr>
                <a:spLocks noChangeArrowheads="1"/>
              </p:cNvSpPr>
              <p:nvPr/>
            </p:nvSpPr>
            <p:spPr bwMode="auto">
              <a:xfrm>
                <a:off x="368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6" name="Oval 2092"/>
              <p:cNvSpPr>
                <a:spLocks noChangeArrowheads="1"/>
              </p:cNvSpPr>
              <p:nvPr/>
            </p:nvSpPr>
            <p:spPr bwMode="auto">
              <a:xfrm>
                <a:off x="368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7" name="Oval 2093"/>
              <p:cNvSpPr>
                <a:spLocks noChangeArrowheads="1"/>
              </p:cNvSpPr>
              <p:nvPr/>
            </p:nvSpPr>
            <p:spPr bwMode="auto">
              <a:xfrm>
                <a:off x="368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8" name="Oval 2094"/>
              <p:cNvSpPr>
                <a:spLocks noChangeArrowheads="1"/>
              </p:cNvSpPr>
              <p:nvPr/>
            </p:nvSpPr>
            <p:spPr bwMode="auto">
              <a:xfrm>
                <a:off x="368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9" name="Oval 2095"/>
              <p:cNvSpPr>
                <a:spLocks noChangeArrowheads="1"/>
              </p:cNvSpPr>
              <p:nvPr/>
            </p:nvSpPr>
            <p:spPr bwMode="auto">
              <a:xfrm>
                <a:off x="368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0" name="Oval 2096"/>
              <p:cNvSpPr>
                <a:spLocks noChangeArrowheads="1"/>
              </p:cNvSpPr>
              <p:nvPr/>
            </p:nvSpPr>
            <p:spPr bwMode="auto">
              <a:xfrm>
                <a:off x="368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1" name="Oval 2097"/>
              <p:cNvSpPr>
                <a:spLocks noChangeArrowheads="1"/>
              </p:cNvSpPr>
              <p:nvPr/>
            </p:nvSpPr>
            <p:spPr bwMode="auto">
              <a:xfrm>
                <a:off x="368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2" name="Oval 2098"/>
              <p:cNvSpPr>
                <a:spLocks noChangeArrowheads="1"/>
              </p:cNvSpPr>
              <p:nvPr/>
            </p:nvSpPr>
            <p:spPr bwMode="auto">
              <a:xfrm>
                <a:off x="368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3" name="Oval 2099"/>
              <p:cNvSpPr>
                <a:spLocks noChangeArrowheads="1"/>
              </p:cNvSpPr>
              <p:nvPr/>
            </p:nvSpPr>
            <p:spPr bwMode="auto">
              <a:xfrm>
                <a:off x="368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4" name="Oval 2100"/>
              <p:cNvSpPr>
                <a:spLocks noChangeArrowheads="1"/>
              </p:cNvSpPr>
              <p:nvPr/>
            </p:nvSpPr>
            <p:spPr bwMode="auto">
              <a:xfrm>
                <a:off x="368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5" name="Oval 2101"/>
              <p:cNvSpPr>
                <a:spLocks noChangeArrowheads="1"/>
              </p:cNvSpPr>
              <p:nvPr/>
            </p:nvSpPr>
            <p:spPr bwMode="auto">
              <a:xfrm>
                <a:off x="368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6" name="Oval 2102"/>
              <p:cNvSpPr>
                <a:spLocks noChangeArrowheads="1"/>
              </p:cNvSpPr>
              <p:nvPr/>
            </p:nvSpPr>
            <p:spPr bwMode="auto">
              <a:xfrm>
                <a:off x="368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7" name="Oval 2103"/>
              <p:cNvSpPr>
                <a:spLocks noChangeArrowheads="1"/>
              </p:cNvSpPr>
              <p:nvPr/>
            </p:nvSpPr>
            <p:spPr bwMode="auto">
              <a:xfrm>
                <a:off x="368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8" name="Oval 2104"/>
              <p:cNvSpPr>
                <a:spLocks noChangeArrowheads="1"/>
              </p:cNvSpPr>
              <p:nvPr/>
            </p:nvSpPr>
            <p:spPr bwMode="auto">
              <a:xfrm>
                <a:off x="368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9" name="Oval 2105"/>
              <p:cNvSpPr>
                <a:spLocks noChangeArrowheads="1"/>
              </p:cNvSpPr>
              <p:nvPr/>
            </p:nvSpPr>
            <p:spPr bwMode="auto">
              <a:xfrm>
                <a:off x="3684"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0" name="Oval 2106"/>
              <p:cNvSpPr>
                <a:spLocks noChangeArrowheads="1"/>
              </p:cNvSpPr>
              <p:nvPr/>
            </p:nvSpPr>
            <p:spPr bwMode="auto">
              <a:xfrm>
                <a:off x="3684"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1" name="Oval 2107"/>
              <p:cNvSpPr>
                <a:spLocks noChangeArrowheads="1"/>
              </p:cNvSpPr>
              <p:nvPr/>
            </p:nvSpPr>
            <p:spPr bwMode="auto">
              <a:xfrm>
                <a:off x="3684"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2" name="Oval 2108"/>
              <p:cNvSpPr>
                <a:spLocks noChangeArrowheads="1"/>
              </p:cNvSpPr>
              <p:nvPr/>
            </p:nvSpPr>
            <p:spPr bwMode="auto">
              <a:xfrm>
                <a:off x="3684"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3" name="Oval 2109"/>
              <p:cNvSpPr>
                <a:spLocks noChangeArrowheads="1"/>
              </p:cNvSpPr>
              <p:nvPr/>
            </p:nvSpPr>
            <p:spPr bwMode="auto">
              <a:xfrm>
                <a:off x="368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4" name="Oval 2110"/>
              <p:cNvSpPr>
                <a:spLocks noChangeArrowheads="1"/>
              </p:cNvSpPr>
              <p:nvPr/>
            </p:nvSpPr>
            <p:spPr bwMode="auto">
              <a:xfrm>
                <a:off x="368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5" name="Oval 2111"/>
              <p:cNvSpPr>
                <a:spLocks noChangeArrowheads="1"/>
              </p:cNvSpPr>
              <p:nvPr/>
            </p:nvSpPr>
            <p:spPr bwMode="auto">
              <a:xfrm>
                <a:off x="368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6" name="Oval 2112"/>
              <p:cNvSpPr>
                <a:spLocks noChangeArrowheads="1"/>
              </p:cNvSpPr>
              <p:nvPr/>
            </p:nvSpPr>
            <p:spPr bwMode="auto">
              <a:xfrm>
                <a:off x="368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7" name="Oval 2113"/>
              <p:cNvSpPr>
                <a:spLocks noChangeArrowheads="1"/>
              </p:cNvSpPr>
              <p:nvPr/>
            </p:nvSpPr>
            <p:spPr bwMode="auto">
              <a:xfrm>
                <a:off x="368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8" name="Oval 2114"/>
              <p:cNvSpPr>
                <a:spLocks noChangeArrowheads="1"/>
              </p:cNvSpPr>
              <p:nvPr/>
            </p:nvSpPr>
            <p:spPr bwMode="auto">
              <a:xfrm>
                <a:off x="368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9" name="Oval 2115"/>
              <p:cNvSpPr>
                <a:spLocks noChangeArrowheads="1"/>
              </p:cNvSpPr>
              <p:nvPr/>
            </p:nvSpPr>
            <p:spPr bwMode="auto">
              <a:xfrm>
                <a:off x="368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0" name="Oval 2116"/>
              <p:cNvSpPr>
                <a:spLocks noChangeArrowheads="1"/>
              </p:cNvSpPr>
              <p:nvPr/>
            </p:nvSpPr>
            <p:spPr bwMode="auto">
              <a:xfrm>
                <a:off x="368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1" name="Oval 2117"/>
              <p:cNvSpPr>
                <a:spLocks noChangeArrowheads="1"/>
              </p:cNvSpPr>
              <p:nvPr/>
            </p:nvSpPr>
            <p:spPr bwMode="auto">
              <a:xfrm>
                <a:off x="3684"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2" name="Oval 2118"/>
              <p:cNvSpPr>
                <a:spLocks noChangeArrowheads="1"/>
              </p:cNvSpPr>
              <p:nvPr/>
            </p:nvSpPr>
            <p:spPr bwMode="auto">
              <a:xfrm>
                <a:off x="3684"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3" name="Oval 2119"/>
              <p:cNvSpPr>
                <a:spLocks noChangeArrowheads="1"/>
              </p:cNvSpPr>
              <p:nvPr/>
            </p:nvSpPr>
            <p:spPr bwMode="auto">
              <a:xfrm>
                <a:off x="3684"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4" name="Oval 2120"/>
              <p:cNvSpPr>
                <a:spLocks noChangeArrowheads="1"/>
              </p:cNvSpPr>
              <p:nvPr/>
            </p:nvSpPr>
            <p:spPr bwMode="auto">
              <a:xfrm>
                <a:off x="3684"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5" name="Oval 2121"/>
              <p:cNvSpPr>
                <a:spLocks noChangeArrowheads="1"/>
              </p:cNvSpPr>
              <p:nvPr/>
            </p:nvSpPr>
            <p:spPr bwMode="auto">
              <a:xfrm>
                <a:off x="3684"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6" name="Oval 2122"/>
              <p:cNvSpPr>
                <a:spLocks noChangeArrowheads="1"/>
              </p:cNvSpPr>
              <p:nvPr/>
            </p:nvSpPr>
            <p:spPr bwMode="auto">
              <a:xfrm>
                <a:off x="3646"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7" name="Oval 2123"/>
              <p:cNvSpPr>
                <a:spLocks noChangeArrowheads="1"/>
              </p:cNvSpPr>
              <p:nvPr/>
            </p:nvSpPr>
            <p:spPr bwMode="auto">
              <a:xfrm>
                <a:off x="3646"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8" name="Oval 2124"/>
              <p:cNvSpPr>
                <a:spLocks noChangeArrowheads="1"/>
              </p:cNvSpPr>
              <p:nvPr/>
            </p:nvSpPr>
            <p:spPr bwMode="auto">
              <a:xfrm>
                <a:off x="364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9" name="Oval 2125"/>
              <p:cNvSpPr>
                <a:spLocks noChangeArrowheads="1"/>
              </p:cNvSpPr>
              <p:nvPr/>
            </p:nvSpPr>
            <p:spPr bwMode="auto">
              <a:xfrm>
                <a:off x="364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0" name="Oval 2126"/>
              <p:cNvSpPr>
                <a:spLocks noChangeArrowheads="1"/>
              </p:cNvSpPr>
              <p:nvPr/>
            </p:nvSpPr>
            <p:spPr bwMode="auto">
              <a:xfrm>
                <a:off x="364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1" name="Oval 2127"/>
              <p:cNvSpPr>
                <a:spLocks noChangeArrowheads="1"/>
              </p:cNvSpPr>
              <p:nvPr/>
            </p:nvSpPr>
            <p:spPr bwMode="auto">
              <a:xfrm>
                <a:off x="364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2" name="Oval 2128"/>
              <p:cNvSpPr>
                <a:spLocks noChangeArrowheads="1"/>
              </p:cNvSpPr>
              <p:nvPr/>
            </p:nvSpPr>
            <p:spPr bwMode="auto">
              <a:xfrm>
                <a:off x="364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3" name="Oval 2129"/>
              <p:cNvSpPr>
                <a:spLocks noChangeArrowheads="1"/>
              </p:cNvSpPr>
              <p:nvPr/>
            </p:nvSpPr>
            <p:spPr bwMode="auto">
              <a:xfrm>
                <a:off x="364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4" name="Oval 2130"/>
              <p:cNvSpPr>
                <a:spLocks noChangeArrowheads="1"/>
              </p:cNvSpPr>
              <p:nvPr/>
            </p:nvSpPr>
            <p:spPr bwMode="auto">
              <a:xfrm>
                <a:off x="364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5" name="Oval 2131"/>
              <p:cNvSpPr>
                <a:spLocks noChangeArrowheads="1"/>
              </p:cNvSpPr>
              <p:nvPr/>
            </p:nvSpPr>
            <p:spPr bwMode="auto">
              <a:xfrm>
                <a:off x="364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6" name="Oval 2132"/>
              <p:cNvSpPr>
                <a:spLocks noChangeArrowheads="1"/>
              </p:cNvSpPr>
              <p:nvPr/>
            </p:nvSpPr>
            <p:spPr bwMode="auto">
              <a:xfrm>
                <a:off x="364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7" name="Oval 2133"/>
              <p:cNvSpPr>
                <a:spLocks noChangeArrowheads="1"/>
              </p:cNvSpPr>
              <p:nvPr/>
            </p:nvSpPr>
            <p:spPr bwMode="auto">
              <a:xfrm>
                <a:off x="364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8" name="Oval 2134"/>
              <p:cNvSpPr>
                <a:spLocks noChangeArrowheads="1"/>
              </p:cNvSpPr>
              <p:nvPr/>
            </p:nvSpPr>
            <p:spPr bwMode="auto">
              <a:xfrm>
                <a:off x="364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9" name="Oval 2135"/>
              <p:cNvSpPr>
                <a:spLocks noChangeArrowheads="1"/>
              </p:cNvSpPr>
              <p:nvPr/>
            </p:nvSpPr>
            <p:spPr bwMode="auto">
              <a:xfrm>
                <a:off x="364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0" name="Oval 2136"/>
              <p:cNvSpPr>
                <a:spLocks noChangeArrowheads="1"/>
              </p:cNvSpPr>
              <p:nvPr/>
            </p:nvSpPr>
            <p:spPr bwMode="auto">
              <a:xfrm>
                <a:off x="364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1" name="Oval 2137"/>
              <p:cNvSpPr>
                <a:spLocks noChangeArrowheads="1"/>
              </p:cNvSpPr>
              <p:nvPr/>
            </p:nvSpPr>
            <p:spPr bwMode="auto">
              <a:xfrm>
                <a:off x="364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2" name="Oval 2138"/>
              <p:cNvSpPr>
                <a:spLocks noChangeArrowheads="1"/>
              </p:cNvSpPr>
              <p:nvPr/>
            </p:nvSpPr>
            <p:spPr bwMode="auto">
              <a:xfrm>
                <a:off x="364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3" name="Oval 2139"/>
              <p:cNvSpPr>
                <a:spLocks noChangeArrowheads="1"/>
              </p:cNvSpPr>
              <p:nvPr/>
            </p:nvSpPr>
            <p:spPr bwMode="auto">
              <a:xfrm>
                <a:off x="364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4" name="Oval 2140"/>
              <p:cNvSpPr>
                <a:spLocks noChangeArrowheads="1"/>
              </p:cNvSpPr>
              <p:nvPr/>
            </p:nvSpPr>
            <p:spPr bwMode="auto">
              <a:xfrm>
                <a:off x="364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5" name="Oval 2141"/>
              <p:cNvSpPr>
                <a:spLocks noChangeArrowheads="1"/>
              </p:cNvSpPr>
              <p:nvPr/>
            </p:nvSpPr>
            <p:spPr bwMode="auto">
              <a:xfrm>
                <a:off x="364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6" name="Oval 2142"/>
              <p:cNvSpPr>
                <a:spLocks noChangeArrowheads="1"/>
              </p:cNvSpPr>
              <p:nvPr/>
            </p:nvSpPr>
            <p:spPr bwMode="auto">
              <a:xfrm>
                <a:off x="364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7" name="Oval 2143"/>
              <p:cNvSpPr>
                <a:spLocks noChangeArrowheads="1"/>
              </p:cNvSpPr>
              <p:nvPr/>
            </p:nvSpPr>
            <p:spPr bwMode="auto">
              <a:xfrm>
                <a:off x="364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8" name="Oval 2144"/>
              <p:cNvSpPr>
                <a:spLocks noChangeArrowheads="1"/>
              </p:cNvSpPr>
              <p:nvPr/>
            </p:nvSpPr>
            <p:spPr bwMode="auto">
              <a:xfrm>
                <a:off x="364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9" name="Oval 2145"/>
              <p:cNvSpPr>
                <a:spLocks noChangeArrowheads="1"/>
              </p:cNvSpPr>
              <p:nvPr/>
            </p:nvSpPr>
            <p:spPr bwMode="auto">
              <a:xfrm>
                <a:off x="364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0" name="Oval 2146"/>
              <p:cNvSpPr>
                <a:spLocks noChangeArrowheads="1"/>
              </p:cNvSpPr>
              <p:nvPr/>
            </p:nvSpPr>
            <p:spPr bwMode="auto">
              <a:xfrm>
                <a:off x="364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1" name="Oval 2147"/>
              <p:cNvSpPr>
                <a:spLocks noChangeArrowheads="1"/>
              </p:cNvSpPr>
              <p:nvPr/>
            </p:nvSpPr>
            <p:spPr bwMode="auto">
              <a:xfrm>
                <a:off x="364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2" name="Oval 2148"/>
              <p:cNvSpPr>
                <a:spLocks noChangeArrowheads="1"/>
              </p:cNvSpPr>
              <p:nvPr/>
            </p:nvSpPr>
            <p:spPr bwMode="auto">
              <a:xfrm>
                <a:off x="364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3" name="Oval 2149"/>
              <p:cNvSpPr>
                <a:spLocks noChangeArrowheads="1"/>
              </p:cNvSpPr>
              <p:nvPr/>
            </p:nvSpPr>
            <p:spPr bwMode="auto">
              <a:xfrm>
                <a:off x="364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4" name="Oval 2150"/>
              <p:cNvSpPr>
                <a:spLocks noChangeArrowheads="1"/>
              </p:cNvSpPr>
              <p:nvPr/>
            </p:nvSpPr>
            <p:spPr bwMode="auto">
              <a:xfrm>
                <a:off x="364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5" name="Oval 2151"/>
              <p:cNvSpPr>
                <a:spLocks noChangeArrowheads="1"/>
              </p:cNvSpPr>
              <p:nvPr/>
            </p:nvSpPr>
            <p:spPr bwMode="auto">
              <a:xfrm>
                <a:off x="364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6" name="Oval 2152"/>
              <p:cNvSpPr>
                <a:spLocks noChangeArrowheads="1"/>
              </p:cNvSpPr>
              <p:nvPr/>
            </p:nvSpPr>
            <p:spPr bwMode="auto">
              <a:xfrm>
                <a:off x="364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7" name="Oval 2153"/>
              <p:cNvSpPr>
                <a:spLocks noChangeArrowheads="1"/>
              </p:cNvSpPr>
              <p:nvPr/>
            </p:nvSpPr>
            <p:spPr bwMode="auto">
              <a:xfrm>
                <a:off x="364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8" name="Oval 2154"/>
              <p:cNvSpPr>
                <a:spLocks noChangeArrowheads="1"/>
              </p:cNvSpPr>
              <p:nvPr/>
            </p:nvSpPr>
            <p:spPr bwMode="auto">
              <a:xfrm>
                <a:off x="364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9" name="Oval 2155"/>
              <p:cNvSpPr>
                <a:spLocks noChangeArrowheads="1"/>
              </p:cNvSpPr>
              <p:nvPr/>
            </p:nvSpPr>
            <p:spPr bwMode="auto">
              <a:xfrm>
                <a:off x="3610"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0" name="Oval 2156"/>
              <p:cNvSpPr>
                <a:spLocks noChangeArrowheads="1"/>
              </p:cNvSpPr>
              <p:nvPr/>
            </p:nvSpPr>
            <p:spPr bwMode="auto">
              <a:xfrm>
                <a:off x="361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1" name="Oval 2157"/>
              <p:cNvSpPr>
                <a:spLocks noChangeArrowheads="1"/>
              </p:cNvSpPr>
              <p:nvPr/>
            </p:nvSpPr>
            <p:spPr bwMode="auto">
              <a:xfrm>
                <a:off x="361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2" name="Oval 2158"/>
              <p:cNvSpPr>
                <a:spLocks noChangeArrowheads="1"/>
              </p:cNvSpPr>
              <p:nvPr/>
            </p:nvSpPr>
            <p:spPr bwMode="auto">
              <a:xfrm>
                <a:off x="361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3" name="Oval 2159"/>
              <p:cNvSpPr>
                <a:spLocks noChangeArrowheads="1"/>
              </p:cNvSpPr>
              <p:nvPr/>
            </p:nvSpPr>
            <p:spPr bwMode="auto">
              <a:xfrm>
                <a:off x="361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4" name="Oval 2160"/>
              <p:cNvSpPr>
                <a:spLocks noChangeArrowheads="1"/>
              </p:cNvSpPr>
              <p:nvPr/>
            </p:nvSpPr>
            <p:spPr bwMode="auto">
              <a:xfrm>
                <a:off x="361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5" name="Oval 2161"/>
              <p:cNvSpPr>
                <a:spLocks noChangeArrowheads="1"/>
              </p:cNvSpPr>
              <p:nvPr/>
            </p:nvSpPr>
            <p:spPr bwMode="auto">
              <a:xfrm>
                <a:off x="361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6" name="Oval 2162"/>
              <p:cNvSpPr>
                <a:spLocks noChangeArrowheads="1"/>
              </p:cNvSpPr>
              <p:nvPr/>
            </p:nvSpPr>
            <p:spPr bwMode="auto">
              <a:xfrm>
                <a:off x="361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7" name="Oval 2163"/>
              <p:cNvSpPr>
                <a:spLocks noChangeArrowheads="1"/>
              </p:cNvSpPr>
              <p:nvPr/>
            </p:nvSpPr>
            <p:spPr bwMode="auto">
              <a:xfrm>
                <a:off x="361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8" name="Oval 2164"/>
              <p:cNvSpPr>
                <a:spLocks noChangeArrowheads="1"/>
              </p:cNvSpPr>
              <p:nvPr/>
            </p:nvSpPr>
            <p:spPr bwMode="auto">
              <a:xfrm>
                <a:off x="361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9" name="Oval 2165"/>
              <p:cNvSpPr>
                <a:spLocks noChangeArrowheads="1"/>
              </p:cNvSpPr>
              <p:nvPr/>
            </p:nvSpPr>
            <p:spPr bwMode="auto">
              <a:xfrm>
                <a:off x="361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0" name="Oval 2166"/>
              <p:cNvSpPr>
                <a:spLocks noChangeArrowheads="1"/>
              </p:cNvSpPr>
              <p:nvPr/>
            </p:nvSpPr>
            <p:spPr bwMode="auto">
              <a:xfrm>
                <a:off x="361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1" name="Oval 2167"/>
              <p:cNvSpPr>
                <a:spLocks noChangeArrowheads="1"/>
              </p:cNvSpPr>
              <p:nvPr/>
            </p:nvSpPr>
            <p:spPr bwMode="auto">
              <a:xfrm>
                <a:off x="361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2" name="Oval 2168"/>
              <p:cNvSpPr>
                <a:spLocks noChangeArrowheads="1"/>
              </p:cNvSpPr>
              <p:nvPr/>
            </p:nvSpPr>
            <p:spPr bwMode="auto">
              <a:xfrm>
                <a:off x="361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3" name="Oval 2169"/>
              <p:cNvSpPr>
                <a:spLocks noChangeArrowheads="1"/>
              </p:cNvSpPr>
              <p:nvPr/>
            </p:nvSpPr>
            <p:spPr bwMode="auto">
              <a:xfrm>
                <a:off x="361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4" name="Oval 2170"/>
              <p:cNvSpPr>
                <a:spLocks noChangeArrowheads="1"/>
              </p:cNvSpPr>
              <p:nvPr/>
            </p:nvSpPr>
            <p:spPr bwMode="auto">
              <a:xfrm>
                <a:off x="361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5" name="Oval 2171"/>
              <p:cNvSpPr>
                <a:spLocks noChangeArrowheads="1"/>
              </p:cNvSpPr>
              <p:nvPr/>
            </p:nvSpPr>
            <p:spPr bwMode="auto">
              <a:xfrm>
                <a:off x="361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6" name="Oval 2172"/>
              <p:cNvSpPr>
                <a:spLocks noChangeArrowheads="1"/>
              </p:cNvSpPr>
              <p:nvPr/>
            </p:nvSpPr>
            <p:spPr bwMode="auto">
              <a:xfrm>
                <a:off x="361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7" name="Oval 2173"/>
              <p:cNvSpPr>
                <a:spLocks noChangeArrowheads="1"/>
              </p:cNvSpPr>
              <p:nvPr/>
            </p:nvSpPr>
            <p:spPr bwMode="auto">
              <a:xfrm>
                <a:off x="361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8" name="Oval 2174"/>
              <p:cNvSpPr>
                <a:spLocks noChangeArrowheads="1"/>
              </p:cNvSpPr>
              <p:nvPr/>
            </p:nvSpPr>
            <p:spPr bwMode="auto">
              <a:xfrm>
                <a:off x="361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9" name="Oval 2175"/>
              <p:cNvSpPr>
                <a:spLocks noChangeArrowheads="1"/>
              </p:cNvSpPr>
              <p:nvPr/>
            </p:nvSpPr>
            <p:spPr bwMode="auto">
              <a:xfrm>
                <a:off x="3610"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0" name="Oval 2176"/>
              <p:cNvSpPr>
                <a:spLocks noChangeArrowheads="1"/>
              </p:cNvSpPr>
              <p:nvPr/>
            </p:nvSpPr>
            <p:spPr bwMode="auto">
              <a:xfrm>
                <a:off x="3610"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1" name="Oval 2177"/>
              <p:cNvSpPr>
                <a:spLocks noChangeArrowheads="1"/>
              </p:cNvSpPr>
              <p:nvPr/>
            </p:nvSpPr>
            <p:spPr bwMode="auto">
              <a:xfrm>
                <a:off x="361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2" name="Oval 2178"/>
              <p:cNvSpPr>
                <a:spLocks noChangeArrowheads="1"/>
              </p:cNvSpPr>
              <p:nvPr/>
            </p:nvSpPr>
            <p:spPr bwMode="auto">
              <a:xfrm>
                <a:off x="3610"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3" name="Oval 2179"/>
              <p:cNvSpPr>
                <a:spLocks noChangeArrowheads="1"/>
              </p:cNvSpPr>
              <p:nvPr/>
            </p:nvSpPr>
            <p:spPr bwMode="auto">
              <a:xfrm>
                <a:off x="3610"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4" name="Oval 2180"/>
              <p:cNvSpPr>
                <a:spLocks noChangeArrowheads="1"/>
              </p:cNvSpPr>
              <p:nvPr/>
            </p:nvSpPr>
            <p:spPr bwMode="auto">
              <a:xfrm>
                <a:off x="3610"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5" name="Oval 2181"/>
              <p:cNvSpPr>
                <a:spLocks noChangeArrowheads="1"/>
              </p:cNvSpPr>
              <p:nvPr/>
            </p:nvSpPr>
            <p:spPr bwMode="auto">
              <a:xfrm>
                <a:off x="361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6" name="Oval 2182"/>
              <p:cNvSpPr>
                <a:spLocks noChangeArrowheads="1"/>
              </p:cNvSpPr>
              <p:nvPr/>
            </p:nvSpPr>
            <p:spPr bwMode="auto">
              <a:xfrm>
                <a:off x="3610"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7" name="Oval 2183"/>
              <p:cNvSpPr>
                <a:spLocks noChangeArrowheads="1"/>
              </p:cNvSpPr>
              <p:nvPr/>
            </p:nvSpPr>
            <p:spPr bwMode="auto">
              <a:xfrm>
                <a:off x="3610"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8" name="Oval 2184"/>
              <p:cNvSpPr>
                <a:spLocks noChangeArrowheads="1"/>
              </p:cNvSpPr>
              <p:nvPr/>
            </p:nvSpPr>
            <p:spPr bwMode="auto">
              <a:xfrm>
                <a:off x="3610"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9" name="Oval 2185"/>
              <p:cNvSpPr>
                <a:spLocks noChangeArrowheads="1"/>
              </p:cNvSpPr>
              <p:nvPr/>
            </p:nvSpPr>
            <p:spPr bwMode="auto">
              <a:xfrm>
                <a:off x="357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0" name="Oval 2186"/>
              <p:cNvSpPr>
                <a:spLocks noChangeArrowheads="1"/>
              </p:cNvSpPr>
              <p:nvPr/>
            </p:nvSpPr>
            <p:spPr bwMode="auto">
              <a:xfrm>
                <a:off x="3573"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1" name="Oval 2187"/>
              <p:cNvSpPr>
                <a:spLocks noChangeArrowheads="1"/>
              </p:cNvSpPr>
              <p:nvPr/>
            </p:nvSpPr>
            <p:spPr bwMode="auto">
              <a:xfrm>
                <a:off x="357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2" name="Oval 2188"/>
              <p:cNvSpPr>
                <a:spLocks noChangeArrowheads="1"/>
              </p:cNvSpPr>
              <p:nvPr/>
            </p:nvSpPr>
            <p:spPr bwMode="auto">
              <a:xfrm>
                <a:off x="357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3" name="Oval 2189"/>
              <p:cNvSpPr>
                <a:spLocks noChangeArrowheads="1"/>
              </p:cNvSpPr>
              <p:nvPr/>
            </p:nvSpPr>
            <p:spPr bwMode="auto">
              <a:xfrm>
                <a:off x="357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4" name="Oval 2190"/>
              <p:cNvSpPr>
                <a:spLocks noChangeArrowheads="1"/>
              </p:cNvSpPr>
              <p:nvPr/>
            </p:nvSpPr>
            <p:spPr bwMode="auto">
              <a:xfrm>
                <a:off x="357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5" name="Oval 2191"/>
              <p:cNvSpPr>
                <a:spLocks noChangeArrowheads="1"/>
              </p:cNvSpPr>
              <p:nvPr/>
            </p:nvSpPr>
            <p:spPr bwMode="auto">
              <a:xfrm>
                <a:off x="357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6" name="Oval 2192"/>
              <p:cNvSpPr>
                <a:spLocks noChangeArrowheads="1"/>
              </p:cNvSpPr>
              <p:nvPr/>
            </p:nvSpPr>
            <p:spPr bwMode="auto">
              <a:xfrm>
                <a:off x="357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7" name="Oval 2193"/>
              <p:cNvSpPr>
                <a:spLocks noChangeArrowheads="1"/>
              </p:cNvSpPr>
              <p:nvPr/>
            </p:nvSpPr>
            <p:spPr bwMode="auto">
              <a:xfrm>
                <a:off x="357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8" name="Oval 2194"/>
              <p:cNvSpPr>
                <a:spLocks noChangeArrowheads="1"/>
              </p:cNvSpPr>
              <p:nvPr/>
            </p:nvSpPr>
            <p:spPr bwMode="auto">
              <a:xfrm>
                <a:off x="357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9" name="Oval 2195"/>
              <p:cNvSpPr>
                <a:spLocks noChangeArrowheads="1"/>
              </p:cNvSpPr>
              <p:nvPr/>
            </p:nvSpPr>
            <p:spPr bwMode="auto">
              <a:xfrm>
                <a:off x="357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0" name="Oval 2196"/>
              <p:cNvSpPr>
                <a:spLocks noChangeArrowheads="1"/>
              </p:cNvSpPr>
              <p:nvPr/>
            </p:nvSpPr>
            <p:spPr bwMode="auto">
              <a:xfrm>
                <a:off x="357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1" name="Oval 2197"/>
              <p:cNvSpPr>
                <a:spLocks noChangeArrowheads="1"/>
              </p:cNvSpPr>
              <p:nvPr/>
            </p:nvSpPr>
            <p:spPr bwMode="auto">
              <a:xfrm>
                <a:off x="357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2" name="Oval 2198"/>
              <p:cNvSpPr>
                <a:spLocks noChangeArrowheads="1"/>
              </p:cNvSpPr>
              <p:nvPr/>
            </p:nvSpPr>
            <p:spPr bwMode="auto">
              <a:xfrm>
                <a:off x="357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3" name="Oval 2199"/>
              <p:cNvSpPr>
                <a:spLocks noChangeArrowheads="1"/>
              </p:cNvSpPr>
              <p:nvPr/>
            </p:nvSpPr>
            <p:spPr bwMode="auto">
              <a:xfrm>
                <a:off x="357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4" name="Oval 2200"/>
              <p:cNvSpPr>
                <a:spLocks noChangeArrowheads="1"/>
              </p:cNvSpPr>
              <p:nvPr/>
            </p:nvSpPr>
            <p:spPr bwMode="auto">
              <a:xfrm>
                <a:off x="357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5" name="Oval 2201"/>
              <p:cNvSpPr>
                <a:spLocks noChangeArrowheads="1"/>
              </p:cNvSpPr>
              <p:nvPr/>
            </p:nvSpPr>
            <p:spPr bwMode="auto">
              <a:xfrm>
                <a:off x="357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6" name="Oval 2202"/>
              <p:cNvSpPr>
                <a:spLocks noChangeArrowheads="1"/>
              </p:cNvSpPr>
              <p:nvPr/>
            </p:nvSpPr>
            <p:spPr bwMode="auto">
              <a:xfrm>
                <a:off x="357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7" name="Oval 2203"/>
              <p:cNvSpPr>
                <a:spLocks noChangeArrowheads="1"/>
              </p:cNvSpPr>
              <p:nvPr/>
            </p:nvSpPr>
            <p:spPr bwMode="auto">
              <a:xfrm>
                <a:off x="357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8" name="Oval 2204"/>
              <p:cNvSpPr>
                <a:spLocks noChangeArrowheads="1"/>
              </p:cNvSpPr>
              <p:nvPr/>
            </p:nvSpPr>
            <p:spPr bwMode="auto">
              <a:xfrm>
                <a:off x="3573"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9" name="Oval 2205"/>
              <p:cNvSpPr>
                <a:spLocks noChangeArrowheads="1"/>
              </p:cNvSpPr>
              <p:nvPr/>
            </p:nvSpPr>
            <p:spPr bwMode="auto">
              <a:xfrm>
                <a:off x="3573"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0" name="Oval 2206"/>
              <p:cNvSpPr>
                <a:spLocks noChangeArrowheads="1"/>
              </p:cNvSpPr>
              <p:nvPr/>
            </p:nvSpPr>
            <p:spPr bwMode="auto">
              <a:xfrm>
                <a:off x="3573"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1" name="Oval 2207"/>
              <p:cNvSpPr>
                <a:spLocks noChangeArrowheads="1"/>
              </p:cNvSpPr>
              <p:nvPr/>
            </p:nvSpPr>
            <p:spPr bwMode="auto">
              <a:xfrm>
                <a:off x="3573"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2" name="Oval 2208"/>
              <p:cNvSpPr>
                <a:spLocks noChangeArrowheads="1"/>
              </p:cNvSpPr>
              <p:nvPr/>
            </p:nvSpPr>
            <p:spPr bwMode="auto">
              <a:xfrm>
                <a:off x="3573"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3" name="Oval 2209"/>
              <p:cNvSpPr>
                <a:spLocks noChangeArrowheads="1"/>
              </p:cNvSpPr>
              <p:nvPr/>
            </p:nvSpPr>
            <p:spPr bwMode="auto">
              <a:xfrm>
                <a:off x="357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4" name="Oval 2210"/>
              <p:cNvSpPr>
                <a:spLocks noChangeArrowheads="1"/>
              </p:cNvSpPr>
              <p:nvPr/>
            </p:nvSpPr>
            <p:spPr bwMode="auto">
              <a:xfrm>
                <a:off x="357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5" name="Oval 2211"/>
              <p:cNvSpPr>
                <a:spLocks noChangeArrowheads="1"/>
              </p:cNvSpPr>
              <p:nvPr/>
            </p:nvSpPr>
            <p:spPr bwMode="auto">
              <a:xfrm>
                <a:off x="357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6" name="Oval 2212"/>
              <p:cNvSpPr>
                <a:spLocks noChangeArrowheads="1"/>
              </p:cNvSpPr>
              <p:nvPr/>
            </p:nvSpPr>
            <p:spPr bwMode="auto">
              <a:xfrm>
                <a:off x="357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7" name="Oval 2213"/>
              <p:cNvSpPr>
                <a:spLocks noChangeArrowheads="1"/>
              </p:cNvSpPr>
              <p:nvPr/>
            </p:nvSpPr>
            <p:spPr bwMode="auto">
              <a:xfrm>
                <a:off x="357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8" name="Oval 2214"/>
              <p:cNvSpPr>
                <a:spLocks noChangeArrowheads="1"/>
              </p:cNvSpPr>
              <p:nvPr/>
            </p:nvSpPr>
            <p:spPr bwMode="auto">
              <a:xfrm>
                <a:off x="357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9" name="Oval 2215"/>
              <p:cNvSpPr>
                <a:spLocks noChangeArrowheads="1"/>
              </p:cNvSpPr>
              <p:nvPr/>
            </p:nvSpPr>
            <p:spPr bwMode="auto">
              <a:xfrm>
                <a:off x="357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0" name="Oval 2216"/>
              <p:cNvSpPr>
                <a:spLocks noChangeArrowheads="1"/>
              </p:cNvSpPr>
              <p:nvPr/>
            </p:nvSpPr>
            <p:spPr bwMode="auto">
              <a:xfrm>
                <a:off x="357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1" name="Oval 2217"/>
              <p:cNvSpPr>
                <a:spLocks noChangeArrowheads="1"/>
              </p:cNvSpPr>
              <p:nvPr/>
            </p:nvSpPr>
            <p:spPr bwMode="auto">
              <a:xfrm>
                <a:off x="3535" y="90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2" name="Oval 2218"/>
              <p:cNvSpPr>
                <a:spLocks noChangeArrowheads="1"/>
              </p:cNvSpPr>
              <p:nvPr/>
            </p:nvSpPr>
            <p:spPr bwMode="auto">
              <a:xfrm>
                <a:off x="3535" y="94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3" name="Oval 2219"/>
              <p:cNvSpPr>
                <a:spLocks noChangeArrowheads="1"/>
              </p:cNvSpPr>
              <p:nvPr/>
            </p:nvSpPr>
            <p:spPr bwMode="auto">
              <a:xfrm>
                <a:off x="3535"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4" name="Oval 2220"/>
              <p:cNvSpPr>
                <a:spLocks noChangeArrowheads="1"/>
              </p:cNvSpPr>
              <p:nvPr/>
            </p:nvSpPr>
            <p:spPr bwMode="auto">
              <a:xfrm>
                <a:off x="3535"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5" name="Oval 2221"/>
              <p:cNvSpPr>
                <a:spLocks noChangeArrowheads="1"/>
              </p:cNvSpPr>
              <p:nvPr/>
            </p:nvSpPr>
            <p:spPr bwMode="auto">
              <a:xfrm>
                <a:off x="3535"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6" name="Oval 2222"/>
              <p:cNvSpPr>
                <a:spLocks noChangeArrowheads="1"/>
              </p:cNvSpPr>
              <p:nvPr/>
            </p:nvSpPr>
            <p:spPr bwMode="auto">
              <a:xfrm>
                <a:off x="3535"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7" name="Oval 2223"/>
              <p:cNvSpPr>
                <a:spLocks noChangeArrowheads="1"/>
              </p:cNvSpPr>
              <p:nvPr/>
            </p:nvSpPr>
            <p:spPr bwMode="auto">
              <a:xfrm>
                <a:off x="3535" y="112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8" name="Oval 2224"/>
              <p:cNvSpPr>
                <a:spLocks noChangeArrowheads="1"/>
              </p:cNvSpPr>
              <p:nvPr/>
            </p:nvSpPr>
            <p:spPr bwMode="auto">
              <a:xfrm>
                <a:off x="3535" y="116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9" name="Oval 2225"/>
              <p:cNvSpPr>
                <a:spLocks noChangeArrowheads="1"/>
              </p:cNvSpPr>
              <p:nvPr/>
            </p:nvSpPr>
            <p:spPr bwMode="auto">
              <a:xfrm>
                <a:off x="3535" y="1199"/>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0" name="Oval 2226"/>
              <p:cNvSpPr>
                <a:spLocks noChangeArrowheads="1"/>
              </p:cNvSpPr>
              <p:nvPr/>
            </p:nvSpPr>
            <p:spPr bwMode="auto">
              <a:xfrm>
                <a:off x="3535" y="1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1" name="Oval 2227"/>
              <p:cNvSpPr>
                <a:spLocks noChangeArrowheads="1"/>
              </p:cNvSpPr>
              <p:nvPr/>
            </p:nvSpPr>
            <p:spPr bwMode="auto">
              <a:xfrm>
                <a:off x="3535" y="1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2" name="Oval 2228"/>
              <p:cNvSpPr>
                <a:spLocks noChangeArrowheads="1"/>
              </p:cNvSpPr>
              <p:nvPr/>
            </p:nvSpPr>
            <p:spPr bwMode="auto">
              <a:xfrm>
                <a:off x="3535" y="131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3" name="Oval 2229"/>
              <p:cNvSpPr>
                <a:spLocks noChangeArrowheads="1"/>
              </p:cNvSpPr>
              <p:nvPr/>
            </p:nvSpPr>
            <p:spPr bwMode="auto">
              <a:xfrm>
                <a:off x="3535" y="134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4" name="Oval 2230"/>
              <p:cNvSpPr>
                <a:spLocks noChangeArrowheads="1"/>
              </p:cNvSpPr>
              <p:nvPr/>
            </p:nvSpPr>
            <p:spPr bwMode="auto">
              <a:xfrm>
                <a:off x="3535"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5" name="Oval 2231"/>
              <p:cNvSpPr>
                <a:spLocks noChangeArrowheads="1"/>
              </p:cNvSpPr>
              <p:nvPr/>
            </p:nvSpPr>
            <p:spPr bwMode="auto">
              <a:xfrm>
                <a:off x="3535"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6" name="Oval 2232"/>
              <p:cNvSpPr>
                <a:spLocks noChangeArrowheads="1"/>
              </p:cNvSpPr>
              <p:nvPr/>
            </p:nvSpPr>
            <p:spPr bwMode="auto">
              <a:xfrm>
                <a:off x="3535"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7" name="Oval 2233"/>
              <p:cNvSpPr>
                <a:spLocks noChangeArrowheads="1"/>
              </p:cNvSpPr>
              <p:nvPr/>
            </p:nvSpPr>
            <p:spPr bwMode="auto">
              <a:xfrm>
                <a:off x="3535"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8" name="Oval 2234"/>
              <p:cNvSpPr>
                <a:spLocks noChangeArrowheads="1"/>
              </p:cNvSpPr>
              <p:nvPr/>
            </p:nvSpPr>
            <p:spPr bwMode="auto">
              <a:xfrm>
                <a:off x="3535"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9" name="Oval 2235"/>
              <p:cNvSpPr>
                <a:spLocks noChangeArrowheads="1"/>
              </p:cNvSpPr>
              <p:nvPr/>
            </p:nvSpPr>
            <p:spPr bwMode="auto">
              <a:xfrm>
                <a:off x="3535" y="171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0" name="Oval 2236"/>
              <p:cNvSpPr>
                <a:spLocks noChangeArrowheads="1"/>
              </p:cNvSpPr>
              <p:nvPr/>
            </p:nvSpPr>
            <p:spPr bwMode="auto">
              <a:xfrm>
                <a:off x="3535" y="1941"/>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1" name="Oval 2237"/>
              <p:cNvSpPr>
                <a:spLocks noChangeArrowheads="1"/>
              </p:cNvSpPr>
              <p:nvPr/>
            </p:nvSpPr>
            <p:spPr bwMode="auto">
              <a:xfrm>
                <a:off x="3535" y="1979"/>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2" name="Oval 2238"/>
              <p:cNvSpPr>
                <a:spLocks noChangeArrowheads="1"/>
              </p:cNvSpPr>
              <p:nvPr/>
            </p:nvSpPr>
            <p:spPr bwMode="auto">
              <a:xfrm>
                <a:off x="3535" y="2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3" name="Oval 2239"/>
              <p:cNvSpPr>
                <a:spLocks noChangeArrowheads="1"/>
              </p:cNvSpPr>
              <p:nvPr/>
            </p:nvSpPr>
            <p:spPr bwMode="auto">
              <a:xfrm>
                <a:off x="3535" y="2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4" name="Oval 2240"/>
              <p:cNvSpPr>
                <a:spLocks noChangeArrowheads="1"/>
              </p:cNvSpPr>
              <p:nvPr/>
            </p:nvSpPr>
            <p:spPr bwMode="auto">
              <a:xfrm>
                <a:off x="3535" y="209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5" name="Oval 2241"/>
              <p:cNvSpPr>
                <a:spLocks noChangeArrowheads="1"/>
              </p:cNvSpPr>
              <p:nvPr/>
            </p:nvSpPr>
            <p:spPr bwMode="auto">
              <a:xfrm>
                <a:off x="3535" y="212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6" name="Oval 2242"/>
              <p:cNvSpPr>
                <a:spLocks noChangeArrowheads="1"/>
              </p:cNvSpPr>
              <p:nvPr/>
            </p:nvSpPr>
            <p:spPr bwMode="auto">
              <a:xfrm>
                <a:off x="3535" y="216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7" name="Oval 2243"/>
              <p:cNvSpPr>
                <a:spLocks noChangeArrowheads="1"/>
              </p:cNvSpPr>
              <p:nvPr/>
            </p:nvSpPr>
            <p:spPr bwMode="auto">
              <a:xfrm>
                <a:off x="3535" y="2199"/>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8" name="Oval 2244"/>
              <p:cNvSpPr>
                <a:spLocks noChangeArrowheads="1"/>
              </p:cNvSpPr>
              <p:nvPr/>
            </p:nvSpPr>
            <p:spPr bwMode="auto">
              <a:xfrm>
                <a:off x="3535" y="2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9" name="Oval 2245"/>
              <p:cNvSpPr>
                <a:spLocks noChangeArrowheads="1"/>
              </p:cNvSpPr>
              <p:nvPr/>
            </p:nvSpPr>
            <p:spPr bwMode="auto">
              <a:xfrm>
                <a:off x="3535" y="2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0" name="Oval 2246"/>
              <p:cNvSpPr>
                <a:spLocks noChangeArrowheads="1"/>
              </p:cNvSpPr>
              <p:nvPr/>
            </p:nvSpPr>
            <p:spPr bwMode="auto">
              <a:xfrm>
                <a:off x="349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1" name="Oval 2247"/>
              <p:cNvSpPr>
                <a:spLocks noChangeArrowheads="1"/>
              </p:cNvSpPr>
              <p:nvPr/>
            </p:nvSpPr>
            <p:spPr bwMode="auto">
              <a:xfrm>
                <a:off x="349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2" name="Oval 2248"/>
              <p:cNvSpPr>
                <a:spLocks noChangeArrowheads="1"/>
              </p:cNvSpPr>
              <p:nvPr/>
            </p:nvSpPr>
            <p:spPr bwMode="auto">
              <a:xfrm>
                <a:off x="349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3" name="Oval 2249"/>
              <p:cNvSpPr>
                <a:spLocks noChangeArrowheads="1"/>
              </p:cNvSpPr>
              <p:nvPr/>
            </p:nvSpPr>
            <p:spPr bwMode="auto">
              <a:xfrm>
                <a:off x="349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4" name="Oval 2250"/>
              <p:cNvSpPr>
                <a:spLocks noChangeArrowheads="1"/>
              </p:cNvSpPr>
              <p:nvPr/>
            </p:nvSpPr>
            <p:spPr bwMode="auto">
              <a:xfrm>
                <a:off x="349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5" name="Oval 2251"/>
              <p:cNvSpPr>
                <a:spLocks noChangeArrowheads="1"/>
              </p:cNvSpPr>
              <p:nvPr/>
            </p:nvSpPr>
            <p:spPr bwMode="auto">
              <a:xfrm>
                <a:off x="349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6" name="Oval 2252"/>
              <p:cNvSpPr>
                <a:spLocks noChangeArrowheads="1"/>
              </p:cNvSpPr>
              <p:nvPr/>
            </p:nvSpPr>
            <p:spPr bwMode="auto">
              <a:xfrm>
                <a:off x="349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7" name="Oval 2253"/>
              <p:cNvSpPr>
                <a:spLocks noChangeArrowheads="1"/>
              </p:cNvSpPr>
              <p:nvPr/>
            </p:nvSpPr>
            <p:spPr bwMode="auto">
              <a:xfrm>
                <a:off x="349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8" name="Oval 2254"/>
              <p:cNvSpPr>
                <a:spLocks noChangeArrowheads="1"/>
              </p:cNvSpPr>
              <p:nvPr/>
            </p:nvSpPr>
            <p:spPr bwMode="auto">
              <a:xfrm>
                <a:off x="349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9" name="Oval 2255"/>
              <p:cNvSpPr>
                <a:spLocks noChangeArrowheads="1"/>
              </p:cNvSpPr>
              <p:nvPr/>
            </p:nvSpPr>
            <p:spPr bwMode="auto">
              <a:xfrm>
                <a:off x="349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0" name="Oval 2256"/>
              <p:cNvSpPr>
                <a:spLocks noChangeArrowheads="1"/>
              </p:cNvSpPr>
              <p:nvPr/>
            </p:nvSpPr>
            <p:spPr bwMode="auto">
              <a:xfrm>
                <a:off x="349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1" name="Oval 2257"/>
              <p:cNvSpPr>
                <a:spLocks noChangeArrowheads="1"/>
              </p:cNvSpPr>
              <p:nvPr/>
            </p:nvSpPr>
            <p:spPr bwMode="auto">
              <a:xfrm>
                <a:off x="349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2" name="Oval 2258"/>
              <p:cNvSpPr>
                <a:spLocks noChangeArrowheads="1"/>
              </p:cNvSpPr>
              <p:nvPr/>
            </p:nvSpPr>
            <p:spPr bwMode="auto">
              <a:xfrm>
                <a:off x="349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3" name="Oval 2259"/>
              <p:cNvSpPr>
                <a:spLocks noChangeArrowheads="1"/>
              </p:cNvSpPr>
              <p:nvPr/>
            </p:nvSpPr>
            <p:spPr bwMode="auto">
              <a:xfrm>
                <a:off x="349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4" name="Oval 2260"/>
              <p:cNvSpPr>
                <a:spLocks noChangeArrowheads="1"/>
              </p:cNvSpPr>
              <p:nvPr/>
            </p:nvSpPr>
            <p:spPr bwMode="auto">
              <a:xfrm>
                <a:off x="349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5" name="Oval 2261"/>
              <p:cNvSpPr>
                <a:spLocks noChangeArrowheads="1"/>
              </p:cNvSpPr>
              <p:nvPr/>
            </p:nvSpPr>
            <p:spPr bwMode="auto">
              <a:xfrm>
                <a:off x="349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6" name="Oval 2262"/>
              <p:cNvSpPr>
                <a:spLocks noChangeArrowheads="1"/>
              </p:cNvSpPr>
              <p:nvPr/>
            </p:nvSpPr>
            <p:spPr bwMode="auto">
              <a:xfrm>
                <a:off x="349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7" name="Oval 2263"/>
              <p:cNvSpPr>
                <a:spLocks noChangeArrowheads="1"/>
              </p:cNvSpPr>
              <p:nvPr/>
            </p:nvSpPr>
            <p:spPr bwMode="auto">
              <a:xfrm>
                <a:off x="349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8" name="Oval 2264"/>
              <p:cNvSpPr>
                <a:spLocks noChangeArrowheads="1"/>
              </p:cNvSpPr>
              <p:nvPr/>
            </p:nvSpPr>
            <p:spPr bwMode="auto">
              <a:xfrm>
                <a:off x="349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9" name="Oval 2265"/>
              <p:cNvSpPr>
                <a:spLocks noChangeArrowheads="1"/>
              </p:cNvSpPr>
              <p:nvPr/>
            </p:nvSpPr>
            <p:spPr bwMode="auto">
              <a:xfrm>
                <a:off x="349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0" name="Oval 2266"/>
              <p:cNvSpPr>
                <a:spLocks noChangeArrowheads="1"/>
              </p:cNvSpPr>
              <p:nvPr/>
            </p:nvSpPr>
            <p:spPr bwMode="auto">
              <a:xfrm>
                <a:off x="349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1" name="Oval 2267"/>
              <p:cNvSpPr>
                <a:spLocks noChangeArrowheads="1"/>
              </p:cNvSpPr>
              <p:nvPr/>
            </p:nvSpPr>
            <p:spPr bwMode="auto">
              <a:xfrm>
                <a:off x="349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2" name="Oval 2268"/>
              <p:cNvSpPr>
                <a:spLocks noChangeArrowheads="1"/>
              </p:cNvSpPr>
              <p:nvPr/>
            </p:nvSpPr>
            <p:spPr bwMode="auto">
              <a:xfrm>
                <a:off x="349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3" name="Oval 2269"/>
              <p:cNvSpPr>
                <a:spLocks noChangeArrowheads="1"/>
              </p:cNvSpPr>
              <p:nvPr/>
            </p:nvSpPr>
            <p:spPr bwMode="auto">
              <a:xfrm>
                <a:off x="349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4" name="Oval 2270"/>
              <p:cNvSpPr>
                <a:spLocks noChangeArrowheads="1"/>
              </p:cNvSpPr>
              <p:nvPr/>
            </p:nvSpPr>
            <p:spPr bwMode="auto">
              <a:xfrm>
                <a:off x="349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5" name="Oval 2271"/>
              <p:cNvSpPr>
                <a:spLocks noChangeArrowheads="1"/>
              </p:cNvSpPr>
              <p:nvPr/>
            </p:nvSpPr>
            <p:spPr bwMode="auto">
              <a:xfrm>
                <a:off x="3499"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6" name="Oval 2272"/>
              <p:cNvSpPr>
                <a:spLocks noChangeArrowheads="1"/>
              </p:cNvSpPr>
              <p:nvPr/>
            </p:nvSpPr>
            <p:spPr bwMode="auto">
              <a:xfrm>
                <a:off x="349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7" name="Oval 2273"/>
              <p:cNvSpPr>
                <a:spLocks noChangeArrowheads="1"/>
              </p:cNvSpPr>
              <p:nvPr/>
            </p:nvSpPr>
            <p:spPr bwMode="auto">
              <a:xfrm>
                <a:off x="349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8" name="Oval 2274"/>
              <p:cNvSpPr>
                <a:spLocks noChangeArrowheads="1"/>
              </p:cNvSpPr>
              <p:nvPr/>
            </p:nvSpPr>
            <p:spPr bwMode="auto">
              <a:xfrm>
                <a:off x="3461"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9" name="Oval 2275"/>
              <p:cNvSpPr>
                <a:spLocks noChangeArrowheads="1"/>
              </p:cNvSpPr>
              <p:nvPr/>
            </p:nvSpPr>
            <p:spPr bwMode="auto">
              <a:xfrm>
                <a:off x="346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0" name="Oval 2276"/>
              <p:cNvSpPr>
                <a:spLocks noChangeArrowheads="1"/>
              </p:cNvSpPr>
              <p:nvPr/>
            </p:nvSpPr>
            <p:spPr bwMode="auto">
              <a:xfrm>
                <a:off x="346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1" name="Oval 2277"/>
              <p:cNvSpPr>
                <a:spLocks noChangeArrowheads="1"/>
              </p:cNvSpPr>
              <p:nvPr/>
            </p:nvSpPr>
            <p:spPr bwMode="auto">
              <a:xfrm>
                <a:off x="346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2" name="Oval 2278"/>
              <p:cNvSpPr>
                <a:spLocks noChangeArrowheads="1"/>
              </p:cNvSpPr>
              <p:nvPr/>
            </p:nvSpPr>
            <p:spPr bwMode="auto">
              <a:xfrm>
                <a:off x="346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3" name="Oval 2279"/>
              <p:cNvSpPr>
                <a:spLocks noChangeArrowheads="1"/>
              </p:cNvSpPr>
              <p:nvPr/>
            </p:nvSpPr>
            <p:spPr bwMode="auto">
              <a:xfrm>
                <a:off x="346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4" name="Oval 2280"/>
              <p:cNvSpPr>
                <a:spLocks noChangeArrowheads="1"/>
              </p:cNvSpPr>
              <p:nvPr/>
            </p:nvSpPr>
            <p:spPr bwMode="auto">
              <a:xfrm>
                <a:off x="346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6" name="Group 2482"/>
            <p:cNvGrpSpPr>
              <a:grpSpLocks/>
            </p:cNvGrpSpPr>
            <p:nvPr/>
          </p:nvGrpSpPr>
          <p:grpSpPr bwMode="auto">
            <a:xfrm>
              <a:off x="3128" y="940"/>
              <a:ext cx="359" cy="1250"/>
              <a:chOff x="3128" y="940"/>
              <a:chExt cx="359" cy="1250"/>
            </a:xfrm>
            <a:grpFill/>
          </p:grpSpPr>
          <p:sp>
            <p:nvSpPr>
              <p:cNvPr id="95" name="Oval 2282"/>
              <p:cNvSpPr>
                <a:spLocks noChangeArrowheads="1"/>
              </p:cNvSpPr>
              <p:nvPr/>
            </p:nvSpPr>
            <p:spPr bwMode="auto">
              <a:xfrm>
                <a:off x="346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6" name="Oval 2283"/>
              <p:cNvSpPr>
                <a:spLocks noChangeArrowheads="1"/>
              </p:cNvSpPr>
              <p:nvPr/>
            </p:nvSpPr>
            <p:spPr bwMode="auto">
              <a:xfrm>
                <a:off x="346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7" name="Oval 2284"/>
              <p:cNvSpPr>
                <a:spLocks noChangeArrowheads="1"/>
              </p:cNvSpPr>
              <p:nvPr/>
            </p:nvSpPr>
            <p:spPr bwMode="auto">
              <a:xfrm>
                <a:off x="346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8" name="Oval 2285"/>
              <p:cNvSpPr>
                <a:spLocks noChangeArrowheads="1"/>
              </p:cNvSpPr>
              <p:nvPr/>
            </p:nvSpPr>
            <p:spPr bwMode="auto">
              <a:xfrm>
                <a:off x="346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9" name="Oval 2286"/>
              <p:cNvSpPr>
                <a:spLocks noChangeArrowheads="1"/>
              </p:cNvSpPr>
              <p:nvPr/>
            </p:nvSpPr>
            <p:spPr bwMode="auto">
              <a:xfrm>
                <a:off x="346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0" name="Oval 2287"/>
              <p:cNvSpPr>
                <a:spLocks noChangeArrowheads="1"/>
              </p:cNvSpPr>
              <p:nvPr/>
            </p:nvSpPr>
            <p:spPr bwMode="auto">
              <a:xfrm>
                <a:off x="346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1" name="Oval 2288"/>
              <p:cNvSpPr>
                <a:spLocks noChangeArrowheads="1"/>
              </p:cNvSpPr>
              <p:nvPr/>
            </p:nvSpPr>
            <p:spPr bwMode="auto">
              <a:xfrm>
                <a:off x="346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2" name="Oval 2289"/>
              <p:cNvSpPr>
                <a:spLocks noChangeArrowheads="1"/>
              </p:cNvSpPr>
              <p:nvPr/>
            </p:nvSpPr>
            <p:spPr bwMode="auto">
              <a:xfrm>
                <a:off x="346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3" name="Oval 2290"/>
              <p:cNvSpPr>
                <a:spLocks noChangeArrowheads="1"/>
              </p:cNvSpPr>
              <p:nvPr/>
            </p:nvSpPr>
            <p:spPr bwMode="auto">
              <a:xfrm>
                <a:off x="346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4" name="Oval 2291"/>
              <p:cNvSpPr>
                <a:spLocks noChangeArrowheads="1"/>
              </p:cNvSpPr>
              <p:nvPr/>
            </p:nvSpPr>
            <p:spPr bwMode="auto">
              <a:xfrm>
                <a:off x="346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5" name="Oval 2292"/>
              <p:cNvSpPr>
                <a:spLocks noChangeArrowheads="1"/>
              </p:cNvSpPr>
              <p:nvPr/>
            </p:nvSpPr>
            <p:spPr bwMode="auto">
              <a:xfrm>
                <a:off x="346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6" name="Oval 2293"/>
              <p:cNvSpPr>
                <a:spLocks noChangeArrowheads="1"/>
              </p:cNvSpPr>
              <p:nvPr/>
            </p:nvSpPr>
            <p:spPr bwMode="auto">
              <a:xfrm>
                <a:off x="346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7" name="Oval 2294"/>
              <p:cNvSpPr>
                <a:spLocks noChangeArrowheads="1"/>
              </p:cNvSpPr>
              <p:nvPr/>
            </p:nvSpPr>
            <p:spPr bwMode="auto">
              <a:xfrm>
                <a:off x="346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8" name="Oval 2295"/>
              <p:cNvSpPr>
                <a:spLocks noChangeArrowheads="1"/>
              </p:cNvSpPr>
              <p:nvPr/>
            </p:nvSpPr>
            <p:spPr bwMode="auto">
              <a:xfrm>
                <a:off x="346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09" name="Oval 2296"/>
              <p:cNvSpPr>
                <a:spLocks noChangeArrowheads="1"/>
              </p:cNvSpPr>
              <p:nvPr/>
            </p:nvSpPr>
            <p:spPr bwMode="auto">
              <a:xfrm>
                <a:off x="346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0" name="Oval 2297"/>
              <p:cNvSpPr>
                <a:spLocks noChangeArrowheads="1"/>
              </p:cNvSpPr>
              <p:nvPr/>
            </p:nvSpPr>
            <p:spPr bwMode="auto">
              <a:xfrm>
                <a:off x="346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1" name="Oval 2298"/>
              <p:cNvSpPr>
                <a:spLocks noChangeArrowheads="1"/>
              </p:cNvSpPr>
              <p:nvPr/>
            </p:nvSpPr>
            <p:spPr bwMode="auto">
              <a:xfrm>
                <a:off x="346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2" name="Oval 2299"/>
              <p:cNvSpPr>
                <a:spLocks noChangeArrowheads="1"/>
              </p:cNvSpPr>
              <p:nvPr/>
            </p:nvSpPr>
            <p:spPr bwMode="auto">
              <a:xfrm>
                <a:off x="3423"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 name="Oval 2300"/>
              <p:cNvSpPr>
                <a:spLocks noChangeArrowheads="1"/>
              </p:cNvSpPr>
              <p:nvPr/>
            </p:nvSpPr>
            <p:spPr bwMode="auto">
              <a:xfrm>
                <a:off x="3423"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4" name="Oval 2301"/>
              <p:cNvSpPr>
                <a:spLocks noChangeArrowheads="1"/>
              </p:cNvSpPr>
              <p:nvPr/>
            </p:nvSpPr>
            <p:spPr bwMode="auto">
              <a:xfrm>
                <a:off x="3423"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5" name="Oval 2302"/>
              <p:cNvSpPr>
                <a:spLocks noChangeArrowheads="1"/>
              </p:cNvSpPr>
              <p:nvPr/>
            </p:nvSpPr>
            <p:spPr bwMode="auto">
              <a:xfrm>
                <a:off x="3423"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6" name="Oval 2303"/>
              <p:cNvSpPr>
                <a:spLocks noChangeArrowheads="1"/>
              </p:cNvSpPr>
              <p:nvPr/>
            </p:nvSpPr>
            <p:spPr bwMode="auto">
              <a:xfrm>
                <a:off x="3423"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 name="Oval 2304"/>
              <p:cNvSpPr>
                <a:spLocks noChangeArrowheads="1"/>
              </p:cNvSpPr>
              <p:nvPr/>
            </p:nvSpPr>
            <p:spPr bwMode="auto">
              <a:xfrm>
                <a:off x="3423"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8" name="Oval 2305"/>
              <p:cNvSpPr>
                <a:spLocks noChangeArrowheads="1"/>
              </p:cNvSpPr>
              <p:nvPr/>
            </p:nvSpPr>
            <p:spPr bwMode="auto">
              <a:xfrm>
                <a:off x="3423"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9" name="Oval 2306"/>
              <p:cNvSpPr>
                <a:spLocks noChangeArrowheads="1"/>
              </p:cNvSpPr>
              <p:nvPr/>
            </p:nvSpPr>
            <p:spPr bwMode="auto">
              <a:xfrm>
                <a:off x="3423"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0" name="Oval 2307"/>
              <p:cNvSpPr>
                <a:spLocks noChangeArrowheads="1"/>
              </p:cNvSpPr>
              <p:nvPr/>
            </p:nvSpPr>
            <p:spPr bwMode="auto">
              <a:xfrm>
                <a:off x="3423"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 name="Oval 2308"/>
              <p:cNvSpPr>
                <a:spLocks noChangeArrowheads="1"/>
              </p:cNvSpPr>
              <p:nvPr/>
            </p:nvSpPr>
            <p:spPr bwMode="auto">
              <a:xfrm>
                <a:off x="3423"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 name="Oval 2309"/>
              <p:cNvSpPr>
                <a:spLocks noChangeArrowheads="1"/>
              </p:cNvSpPr>
              <p:nvPr/>
            </p:nvSpPr>
            <p:spPr bwMode="auto">
              <a:xfrm>
                <a:off x="3423"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 name="Oval 2310"/>
              <p:cNvSpPr>
                <a:spLocks noChangeArrowheads="1"/>
              </p:cNvSpPr>
              <p:nvPr/>
            </p:nvSpPr>
            <p:spPr bwMode="auto">
              <a:xfrm>
                <a:off x="3423"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4" name="Oval 2311"/>
              <p:cNvSpPr>
                <a:spLocks noChangeArrowheads="1"/>
              </p:cNvSpPr>
              <p:nvPr/>
            </p:nvSpPr>
            <p:spPr bwMode="auto">
              <a:xfrm>
                <a:off x="3423"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5" name="Oval 2312"/>
              <p:cNvSpPr>
                <a:spLocks noChangeArrowheads="1"/>
              </p:cNvSpPr>
              <p:nvPr/>
            </p:nvSpPr>
            <p:spPr bwMode="auto">
              <a:xfrm>
                <a:off x="3423"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6" name="Oval 2313"/>
              <p:cNvSpPr>
                <a:spLocks noChangeArrowheads="1"/>
              </p:cNvSpPr>
              <p:nvPr/>
            </p:nvSpPr>
            <p:spPr bwMode="auto">
              <a:xfrm>
                <a:off x="3423"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 name="Oval 2314"/>
              <p:cNvSpPr>
                <a:spLocks noChangeArrowheads="1"/>
              </p:cNvSpPr>
              <p:nvPr/>
            </p:nvSpPr>
            <p:spPr bwMode="auto">
              <a:xfrm>
                <a:off x="3423"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 name="Oval 2315"/>
              <p:cNvSpPr>
                <a:spLocks noChangeArrowheads="1"/>
              </p:cNvSpPr>
              <p:nvPr/>
            </p:nvSpPr>
            <p:spPr bwMode="auto">
              <a:xfrm>
                <a:off x="3423"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9" name="Oval 2316"/>
              <p:cNvSpPr>
                <a:spLocks noChangeArrowheads="1"/>
              </p:cNvSpPr>
              <p:nvPr/>
            </p:nvSpPr>
            <p:spPr bwMode="auto">
              <a:xfrm>
                <a:off x="3423"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0" name="Oval 2317"/>
              <p:cNvSpPr>
                <a:spLocks noChangeArrowheads="1"/>
              </p:cNvSpPr>
              <p:nvPr/>
            </p:nvSpPr>
            <p:spPr bwMode="auto">
              <a:xfrm>
                <a:off x="3423"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1" name="Oval 2318"/>
              <p:cNvSpPr>
                <a:spLocks noChangeArrowheads="1"/>
              </p:cNvSpPr>
              <p:nvPr/>
            </p:nvSpPr>
            <p:spPr bwMode="auto">
              <a:xfrm>
                <a:off x="3423"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2" name="Oval 2319"/>
              <p:cNvSpPr>
                <a:spLocks noChangeArrowheads="1"/>
              </p:cNvSpPr>
              <p:nvPr/>
            </p:nvSpPr>
            <p:spPr bwMode="auto">
              <a:xfrm>
                <a:off x="3423"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3" name="Oval 2320"/>
              <p:cNvSpPr>
                <a:spLocks noChangeArrowheads="1"/>
              </p:cNvSpPr>
              <p:nvPr/>
            </p:nvSpPr>
            <p:spPr bwMode="auto">
              <a:xfrm>
                <a:off x="3423"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4" name="Oval 2321"/>
              <p:cNvSpPr>
                <a:spLocks noChangeArrowheads="1"/>
              </p:cNvSpPr>
              <p:nvPr/>
            </p:nvSpPr>
            <p:spPr bwMode="auto">
              <a:xfrm>
                <a:off x="338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5" name="Oval 2322"/>
              <p:cNvSpPr>
                <a:spLocks noChangeArrowheads="1"/>
              </p:cNvSpPr>
              <p:nvPr/>
            </p:nvSpPr>
            <p:spPr bwMode="auto">
              <a:xfrm>
                <a:off x="338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6" name="Oval 2323"/>
              <p:cNvSpPr>
                <a:spLocks noChangeArrowheads="1"/>
              </p:cNvSpPr>
              <p:nvPr/>
            </p:nvSpPr>
            <p:spPr bwMode="auto">
              <a:xfrm>
                <a:off x="338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7" name="Oval 2324"/>
              <p:cNvSpPr>
                <a:spLocks noChangeArrowheads="1"/>
              </p:cNvSpPr>
              <p:nvPr/>
            </p:nvSpPr>
            <p:spPr bwMode="auto">
              <a:xfrm>
                <a:off x="338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8" name="Oval 2325"/>
              <p:cNvSpPr>
                <a:spLocks noChangeArrowheads="1"/>
              </p:cNvSpPr>
              <p:nvPr/>
            </p:nvSpPr>
            <p:spPr bwMode="auto">
              <a:xfrm>
                <a:off x="338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9" name="Oval 2326"/>
              <p:cNvSpPr>
                <a:spLocks noChangeArrowheads="1"/>
              </p:cNvSpPr>
              <p:nvPr/>
            </p:nvSpPr>
            <p:spPr bwMode="auto">
              <a:xfrm>
                <a:off x="338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0" name="Oval 2327"/>
              <p:cNvSpPr>
                <a:spLocks noChangeArrowheads="1"/>
              </p:cNvSpPr>
              <p:nvPr/>
            </p:nvSpPr>
            <p:spPr bwMode="auto">
              <a:xfrm>
                <a:off x="338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1" name="Oval 2328"/>
              <p:cNvSpPr>
                <a:spLocks noChangeArrowheads="1"/>
              </p:cNvSpPr>
              <p:nvPr/>
            </p:nvSpPr>
            <p:spPr bwMode="auto">
              <a:xfrm>
                <a:off x="338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2" name="Oval 2329"/>
              <p:cNvSpPr>
                <a:spLocks noChangeArrowheads="1"/>
              </p:cNvSpPr>
              <p:nvPr/>
            </p:nvSpPr>
            <p:spPr bwMode="auto">
              <a:xfrm>
                <a:off x="338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3" name="Oval 2330"/>
              <p:cNvSpPr>
                <a:spLocks noChangeArrowheads="1"/>
              </p:cNvSpPr>
              <p:nvPr/>
            </p:nvSpPr>
            <p:spPr bwMode="auto">
              <a:xfrm>
                <a:off x="338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4" name="Oval 2331"/>
              <p:cNvSpPr>
                <a:spLocks noChangeArrowheads="1"/>
              </p:cNvSpPr>
              <p:nvPr/>
            </p:nvSpPr>
            <p:spPr bwMode="auto">
              <a:xfrm>
                <a:off x="338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5" name="Oval 2332"/>
              <p:cNvSpPr>
                <a:spLocks noChangeArrowheads="1"/>
              </p:cNvSpPr>
              <p:nvPr/>
            </p:nvSpPr>
            <p:spPr bwMode="auto">
              <a:xfrm>
                <a:off x="338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6" name="Oval 2333"/>
              <p:cNvSpPr>
                <a:spLocks noChangeArrowheads="1"/>
              </p:cNvSpPr>
              <p:nvPr/>
            </p:nvSpPr>
            <p:spPr bwMode="auto">
              <a:xfrm>
                <a:off x="338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7" name="Oval 2334"/>
              <p:cNvSpPr>
                <a:spLocks noChangeArrowheads="1"/>
              </p:cNvSpPr>
              <p:nvPr/>
            </p:nvSpPr>
            <p:spPr bwMode="auto">
              <a:xfrm>
                <a:off x="338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8" name="Oval 2335"/>
              <p:cNvSpPr>
                <a:spLocks noChangeArrowheads="1"/>
              </p:cNvSpPr>
              <p:nvPr/>
            </p:nvSpPr>
            <p:spPr bwMode="auto">
              <a:xfrm>
                <a:off x="338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49" name="Oval 2336"/>
              <p:cNvSpPr>
                <a:spLocks noChangeArrowheads="1"/>
              </p:cNvSpPr>
              <p:nvPr/>
            </p:nvSpPr>
            <p:spPr bwMode="auto">
              <a:xfrm>
                <a:off x="338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0" name="Oval 2337"/>
              <p:cNvSpPr>
                <a:spLocks noChangeArrowheads="1"/>
              </p:cNvSpPr>
              <p:nvPr/>
            </p:nvSpPr>
            <p:spPr bwMode="auto">
              <a:xfrm>
                <a:off x="338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1" name="Oval 2338"/>
              <p:cNvSpPr>
                <a:spLocks noChangeArrowheads="1"/>
              </p:cNvSpPr>
              <p:nvPr/>
            </p:nvSpPr>
            <p:spPr bwMode="auto">
              <a:xfrm>
                <a:off x="338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2" name="Oval 2339"/>
              <p:cNvSpPr>
                <a:spLocks noChangeArrowheads="1"/>
              </p:cNvSpPr>
              <p:nvPr/>
            </p:nvSpPr>
            <p:spPr bwMode="auto">
              <a:xfrm>
                <a:off x="338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3" name="Oval 2340"/>
              <p:cNvSpPr>
                <a:spLocks noChangeArrowheads="1"/>
              </p:cNvSpPr>
              <p:nvPr/>
            </p:nvSpPr>
            <p:spPr bwMode="auto">
              <a:xfrm>
                <a:off x="338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4" name="Oval 2341"/>
              <p:cNvSpPr>
                <a:spLocks noChangeArrowheads="1"/>
              </p:cNvSpPr>
              <p:nvPr/>
            </p:nvSpPr>
            <p:spPr bwMode="auto">
              <a:xfrm>
                <a:off x="338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5" name="Oval 2342"/>
              <p:cNvSpPr>
                <a:spLocks noChangeArrowheads="1"/>
              </p:cNvSpPr>
              <p:nvPr/>
            </p:nvSpPr>
            <p:spPr bwMode="auto">
              <a:xfrm>
                <a:off x="338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6" name="Oval 2343"/>
              <p:cNvSpPr>
                <a:spLocks noChangeArrowheads="1"/>
              </p:cNvSpPr>
              <p:nvPr/>
            </p:nvSpPr>
            <p:spPr bwMode="auto">
              <a:xfrm>
                <a:off x="335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7" name="Oval 2344"/>
              <p:cNvSpPr>
                <a:spLocks noChangeArrowheads="1"/>
              </p:cNvSpPr>
              <p:nvPr/>
            </p:nvSpPr>
            <p:spPr bwMode="auto">
              <a:xfrm>
                <a:off x="335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8" name="Oval 2345"/>
              <p:cNvSpPr>
                <a:spLocks noChangeArrowheads="1"/>
              </p:cNvSpPr>
              <p:nvPr/>
            </p:nvSpPr>
            <p:spPr bwMode="auto">
              <a:xfrm>
                <a:off x="335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59" name="Oval 2346"/>
              <p:cNvSpPr>
                <a:spLocks noChangeArrowheads="1"/>
              </p:cNvSpPr>
              <p:nvPr/>
            </p:nvSpPr>
            <p:spPr bwMode="auto">
              <a:xfrm>
                <a:off x="335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0" name="Oval 2347"/>
              <p:cNvSpPr>
                <a:spLocks noChangeArrowheads="1"/>
              </p:cNvSpPr>
              <p:nvPr/>
            </p:nvSpPr>
            <p:spPr bwMode="auto">
              <a:xfrm>
                <a:off x="335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1" name="Oval 2348"/>
              <p:cNvSpPr>
                <a:spLocks noChangeArrowheads="1"/>
              </p:cNvSpPr>
              <p:nvPr/>
            </p:nvSpPr>
            <p:spPr bwMode="auto">
              <a:xfrm>
                <a:off x="335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2" name="Oval 2349"/>
              <p:cNvSpPr>
                <a:spLocks noChangeArrowheads="1"/>
              </p:cNvSpPr>
              <p:nvPr/>
            </p:nvSpPr>
            <p:spPr bwMode="auto">
              <a:xfrm>
                <a:off x="335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3" name="Oval 2350"/>
              <p:cNvSpPr>
                <a:spLocks noChangeArrowheads="1"/>
              </p:cNvSpPr>
              <p:nvPr/>
            </p:nvSpPr>
            <p:spPr bwMode="auto">
              <a:xfrm>
                <a:off x="335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4" name="Oval 2351"/>
              <p:cNvSpPr>
                <a:spLocks noChangeArrowheads="1"/>
              </p:cNvSpPr>
              <p:nvPr/>
            </p:nvSpPr>
            <p:spPr bwMode="auto">
              <a:xfrm>
                <a:off x="335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5" name="Oval 2352"/>
              <p:cNvSpPr>
                <a:spLocks noChangeArrowheads="1"/>
              </p:cNvSpPr>
              <p:nvPr/>
            </p:nvSpPr>
            <p:spPr bwMode="auto">
              <a:xfrm>
                <a:off x="335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6" name="Oval 2353"/>
              <p:cNvSpPr>
                <a:spLocks noChangeArrowheads="1"/>
              </p:cNvSpPr>
              <p:nvPr/>
            </p:nvSpPr>
            <p:spPr bwMode="auto">
              <a:xfrm>
                <a:off x="335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7" name="Oval 2354"/>
              <p:cNvSpPr>
                <a:spLocks noChangeArrowheads="1"/>
              </p:cNvSpPr>
              <p:nvPr/>
            </p:nvSpPr>
            <p:spPr bwMode="auto">
              <a:xfrm>
                <a:off x="335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8" name="Oval 2355"/>
              <p:cNvSpPr>
                <a:spLocks noChangeArrowheads="1"/>
              </p:cNvSpPr>
              <p:nvPr/>
            </p:nvSpPr>
            <p:spPr bwMode="auto">
              <a:xfrm>
                <a:off x="335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69" name="Oval 2356"/>
              <p:cNvSpPr>
                <a:spLocks noChangeArrowheads="1"/>
              </p:cNvSpPr>
              <p:nvPr/>
            </p:nvSpPr>
            <p:spPr bwMode="auto">
              <a:xfrm>
                <a:off x="335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0" name="Oval 2357"/>
              <p:cNvSpPr>
                <a:spLocks noChangeArrowheads="1"/>
              </p:cNvSpPr>
              <p:nvPr/>
            </p:nvSpPr>
            <p:spPr bwMode="auto">
              <a:xfrm>
                <a:off x="335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1" name="Oval 2358"/>
              <p:cNvSpPr>
                <a:spLocks noChangeArrowheads="1"/>
              </p:cNvSpPr>
              <p:nvPr/>
            </p:nvSpPr>
            <p:spPr bwMode="auto">
              <a:xfrm>
                <a:off x="335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2" name="Oval 2359"/>
              <p:cNvSpPr>
                <a:spLocks noChangeArrowheads="1"/>
              </p:cNvSpPr>
              <p:nvPr/>
            </p:nvSpPr>
            <p:spPr bwMode="auto">
              <a:xfrm>
                <a:off x="335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3" name="Oval 2360"/>
              <p:cNvSpPr>
                <a:spLocks noChangeArrowheads="1"/>
              </p:cNvSpPr>
              <p:nvPr/>
            </p:nvSpPr>
            <p:spPr bwMode="auto">
              <a:xfrm>
                <a:off x="335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4" name="Oval 2361"/>
              <p:cNvSpPr>
                <a:spLocks noChangeArrowheads="1"/>
              </p:cNvSpPr>
              <p:nvPr/>
            </p:nvSpPr>
            <p:spPr bwMode="auto">
              <a:xfrm>
                <a:off x="335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5" name="Oval 2362"/>
              <p:cNvSpPr>
                <a:spLocks noChangeArrowheads="1"/>
              </p:cNvSpPr>
              <p:nvPr/>
            </p:nvSpPr>
            <p:spPr bwMode="auto">
              <a:xfrm>
                <a:off x="335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6" name="Oval 2363"/>
              <p:cNvSpPr>
                <a:spLocks noChangeArrowheads="1"/>
              </p:cNvSpPr>
              <p:nvPr/>
            </p:nvSpPr>
            <p:spPr bwMode="auto">
              <a:xfrm>
                <a:off x="331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7" name="Oval 2364"/>
              <p:cNvSpPr>
                <a:spLocks noChangeArrowheads="1"/>
              </p:cNvSpPr>
              <p:nvPr/>
            </p:nvSpPr>
            <p:spPr bwMode="auto">
              <a:xfrm>
                <a:off x="331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8" name="Oval 2365"/>
              <p:cNvSpPr>
                <a:spLocks noChangeArrowheads="1"/>
              </p:cNvSpPr>
              <p:nvPr/>
            </p:nvSpPr>
            <p:spPr bwMode="auto">
              <a:xfrm>
                <a:off x="331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79" name="Oval 2366"/>
              <p:cNvSpPr>
                <a:spLocks noChangeArrowheads="1"/>
              </p:cNvSpPr>
              <p:nvPr/>
            </p:nvSpPr>
            <p:spPr bwMode="auto">
              <a:xfrm>
                <a:off x="331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0" name="Oval 2367"/>
              <p:cNvSpPr>
                <a:spLocks noChangeArrowheads="1"/>
              </p:cNvSpPr>
              <p:nvPr/>
            </p:nvSpPr>
            <p:spPr bwMode="auto">
              <a:xfrm>
                <a:off x="331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1" name="Oval 2368"/>
              <p:cNvSpPr>
                <a:spLocks noChangeArrowheads="1"/>
              </p:cNvSpPr>
              <p:nvPr/>
            </p:nvSpPr>
            <p:spPr bwMode="auto">
              <a:xfrm>
                <a:off x="331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2" name="Oval 2369"/>
              <p:cNvSpPr>
                <a:spLocks noChangeArrowheads="1"/>
              </p:cNvSpPr>
              <p:nvPr/>
            </p:nvSpPr>
            <p:spPr bwMode="auto">
              <a:xfrm>
                <a:off x="331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3" name="Oval 2370"/>
              <p:cNvSpPr>
                <a:spLocks noChangeArrowheads="1"/>
              </p:cNvSpPr>
              <p:nvPr/>
            </p:nvSpPr>
            <p:spPr bwMode="auto">
              <a:xfrm>
                <a:off x="331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4" name="Oval 2371"/>
              <p:cNvSpPr>
                <a:spLocks noChangeArrowheads="1"/>
              </p:cNvSpPr>
              <p:nvPr/>
            </p:nvSpPr>
            <p:spPr bwMode="auto">
              <a:xfrm>
                <a:off x="331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5" name="Oval 2372"/>
              <p:cNvSpPr>
                <a:spLocks noChangeArrowheads="1"/>
              </p:cNvSpPr>
              <p:nvPr/>
            </p:nvSpPr>
            <p:spPr bwMode="auto">
              <a:xfrm>
                <a:off x="331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6" name="Oval 2373"/>
              <p:cNvSpPr>
                <a:spLocks noChangeArrowheads="1"/>
              </p:cNvSpPr>
              <p:nvPr/>
            </p:nvSpPr>
            <p:spPr bwMode="auto">
              <a:xfrm>
                <a:off x="331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7" name="Oval 2374"/>
              <p:cNvSpPr>
                <a:spLocks noChangeArrowheads="1"/>
              </p:cNvSpPr>
              <p:nvPr/>
            </p:nvSpPr>
            <p:spPr bwMode="auto">
              <a:xfrm>
                <a:off x="331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8" name="Oval 2375"/>
              <p:cNvSpPr>
                <a:spLocks noChangeArrowheads="1"/>
              </p:cNvSpPr>
              <p:nvPr/>
            </p:nvSpPr>
            <p:spPr bwMode="auto">
              <a:xfrm>
                <a:off x="331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9" name="Oval 2376"/>
              <p:cNvSpPr>
                <a:spLocks noChangeArrowheads="1"/>
              </p:cNvSpPr>
              <p:nvPr/>
            </p:nvSpPr>
            <p:spPr bwMode="auto">
              <a:xfrm>
                <a:off x="331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0" name="Oval 2377"/>
              <p:cNvSpPr>
                <a:spLocks noChangeArrowheads="1"/>
              </p:cNvSpPr>
              <p:nvPr/>
            </p:nvSpPr>
            <p:spPr bwMode="auto">
              <a:xfrm>
                <a:off x="331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1" name="Oval 2378"/>
              <p:cNvSpPr>
                <a:spLocks noChangeArrowheads="1"/>
              </p:cNvSpPr>
              <p:nvPr/>
            </p:nvSpPr>
            <p:spPr bwMode="auto">
              <a:xfrm>
                <a:off x="331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2" name="Oval 2379"/>
              <p:cNvSpPr>
                <a:spLocks noChangeArrowheads="1"/>
              </p:cNvSpPr>
              <p:nvPr/>
            </p:nvSpPr>
            <p:spPr bwMode="auto">
              <a:xfrm>
                <a:off x="331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3" name="Oval 2380"/>
              <p:cNvSpPr>
                <a:spLocks noChangeArrowheads="1"/>
              </p:cNvSpPr>
              <p:nvPr/>
            </p:nvSpPr>
            <p:spPr bwMode="auto">
              <a:xfrm>
                <a:off x="331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4" name="Oval 2381"/>
              <p:cNvSpPr>
                <a:spLocks noChangeArrowheads="1"/>
              </p:cNvSpPr>
              <p:nvPr/>
            </p:nvSpPr>
            <p:spPr bwMode="auto">
              <a:xfrm>
                <a:off x="331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5" name="Oval 2382"/>
              <p:cNvSpPr>
                <a:spLocks noChangeArrowheads="1"/>
              </p:cNvSpPr>
              <p:nvPr/>
            </p:nvSpPr>
            <p:spPr bwMode="auto">
              <a:xfrm>
                <a:off x="3315"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6" name="Oval 2383"/>
              <p:cNvSpPr>
                <a:spLocks noChangeArrowheads="1"/>
              </p:cNvSpPr>
              <p:nvPr/>
            </p:nvSpPr>
            <p:spPr bwMode="auto">
              <a:xfrm>
                <a:off x="327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7" name="Oval 2384"/>
              <p:cNvSpPr>
                <a:spLocks noChangeArrowheads="1"/>
              </p:cNvSpPr>
              <p:nvPr/>
            </p:nvSpPr>
            <p:spPr bwMode="auto">
              <a:xfrm>
                <a:off x="327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8" name="Oval 2385"/>
              <p:cNvSpPr>
                <a:spLocks noChangeArrowheads="1"/>
              </p:cNvSpPr>
              <p:nvPr/>
            </p:nvSpPr>
            <p:spPr bwMode="auto">
              <a:xfrm>
                <a:off x="327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9" name="Oval 2386"/>
              <p:cNvSpPr>
                <a:spLocks noChangeArrowheads="1"/>
              </p:cNvSpPr>
              <p:nvPr/>
            </p:nvSpPr>
            <p:spPr bwMode="auto">
              <a:xfrm>
                <a:off x="327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0" name="Oval 2387"/>
              <p:cNvSpPr>
                <a:spLocks noChangeArrowheads="1"/>
              </p:cNvSpPr>
              <p:nvPr/>
            </p:nvSpPr>
            <p:spPr bwMode="auto">
              <a:xfrm>
                <a:off x="327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1" name="Oval 2388"/>
              <p:cNvSpPr>
                <a:spLocks noChangeArrowheads="1"/>
              </p:cNvSpPr>
              <p:nvPr/>
            </p:nvSpPr>
            <p:spPr bwMode="auto">
              <a:xfrm>
                <a:off x="327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2" name="Oval 2389"/>
              <p:cNvSpPr>
                <a:spLocks noChangeArrowheads="1"/>
              </p:cNvSpPr>
              <p:nvPr/>
            </p:nvSpPr>
            <p:spPr bwMode="auto">
              <a:xfrm>
                <a:off x="327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3" name="Oval 2390"/>
              <p:cNvSpPr>
                <a:spLocks noChangeArrowheads="1"/>
              </p:cNvSpPr>
              <p:nvPr/>
            </p:nvSpPr>
            <p:spPr bwMode="auto">
              <a:xfrm>
                <a:off x="327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4" name="Oval 2391"/>
              <p:cNvSpPr>
                <a:spLocks noChangeArrowheads="1"/>
              </p:cNvSpPr>
              <p:nvPr/>
            </p:nvSpPr>
            <p:spPr bwMode="auto">
              <a:xfrm>
                <a:off x="327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5" name="Oval 2392"/>
              <p:cNvSpPr>
                <a:spLocks noChangeArrowheads="1"/>
              </p:cNvSpPr>
              <p:nvPr/>
            </p:nvSpPr>
            <p:spPr bwMode="auto">
              <a:xfrm>
                <a:off x="327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6" name="Oval 2393"/>
              <p:cNvSpPr>
                <a:spLocks noChangeArrowheads="1"/>
              </p:cNvSpPr>
              <p:nvPr/>
            </p:nvSpPr>
            <p:spPr bwMode="auto">
              <a:xfrm>
                <a:off x="327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7" name="Oval 2394"/>
              <p:cNvSpPr>
                <a:spLocks noChangeArrowheads="1"/>
              </p:cNvSpPr>
              <p:nvPr/>
            </p:nvSpPr>
            <p:spPr bwMode="auto">
              <a:xfrm>
                <a:off x="327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8" name="Oval 2395"/>
              <p:cNvSpPr>
                <a:spLocks noChangeArrowheads="1"/>
              </p:cNvSpPr>
              <p:nvPr/>
            </p:nvSpPr>
            <p:spPr bwMode="auto">
              <a:xfrm>
                <a:off x="327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9" name="Oval 2396"/>
              <p:cNvSpPr>
                <a:spLocks noChangeArrowheads="1"/>
              </p:cNvSpPr>
              <p:nvPr/>
            </p:nvSpPr>
            <p:spPr bwMode="auto">
              <a:xfrm>
                <a:off x="327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0" name="Oval 2397"/>
              <p:cNvSpPr>
                <a:spLocks noChangeArrowheads="1"/>
              </p:cNvSpPr>
              <p:nvPr/>
            </p:nvSpPr>
            <p:spPr bwMode="auto">
              <a:xfrm>
                <a:off x="327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1" name="Oval 2398"/>
              <p:cNvSpPr>
                <a:spLocks noChangeArrowheads="1"/>
              </p:cNvSpPr>
              <p:nvPr/>
            </p:nvSpPr>
            <p:spPr bwMode="auto">
              <a:xfrm>
                <a:off x="327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2" name="Oval 2399"/>
              <p:cNvSpPr>
                <a:spLocks noChangeArrowheads="1"/>
              </p:cNvSpPr>
              <p:nvPr/>
            </p:nvSpPr>
            <p:spPr bwMode="auto">
              <a:xfrm>
                <a:off x="327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3" name="Oval 2400"/>
              <p:cNvSpPr>
                <a:spLocks noChangeArrowheads="1"/>
              </p:cNvSpPr>
              <p:nvPr/>
            </p:nvSpPr>
            <p:spPr bwMode="auto">
              <a:xfrm>
                <a:off x="327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4" name="Oval 2401"/>
              <p:cNvSpPr>
                <a:spLocks noChangeArrowheads="1"/>
              </p:cNvSpPr>
              <p:nvPr/>
            </p:nvSpPr>
            <p:spPr bwMode="auto">
              <a:xfrm>
                <a:off x="327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5" name="Oval 2402"/>
              <p:cNvSpPr>
                <a:spLocks noChangeArrowheads="1"/>
              </p:cNvSpPr>
              <p:nvPr/>
            </p:nvSpPr>
            <p:spPr bwMode="auto">
              <a:xfrm>
                <a:off x="327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6" name="Oval 2403"/>
              <p:cNvSpPr>
                <a:spLocks noChangeArrowheads="1"/>
              </p:cNvSpPr>
              <p:nvPr/>
            </p:nvSpPr>
            <p:spPr bwMode="auto">
              <a:xfrm>
                <a:off x="323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7" name="Oval 2404"/>
              <p:cNvSpPr>
                <a:spLocks noChangeArrowheads="1"/>
              </p:cNvSpPr>
              <p:nvPr/>
            </p:nvSpPr>
            <p:spPr bwMode="auto">
              <a:xfrm>
                <a:off x="323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8" name="Oval 2405"/>
              <p:cNvSpPr>
                <a:spLocks noChangeArrowheads="1"/>
              </p:cNvSpPr>
              <p:nvPr/>
            </p:nvSpPr>
            <p:spPr bwMode="auto">
              <a:xfrm>
                <a:off x="323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9" name="Oval 2406"/>
              <p:cNvSpPr>
                <a:spLocks noChangeArrowheads="1"/>
              </p:cNvSpPr>
              <p:nvPr/>
            </p:nvSpPr>
            <p:spPr bwMode="auto">
              <a:xfrm>
                <a:off x="323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0" name="Oval 2407"/>
              <p:cNvSpPr>
                <a:spLocks noChangeArrowheads="1"/>
              </p:cNvSpPr>
              <p:nvPr/>
            </p:nvSpPr>
            <p:spPr bwMode="auto">
              <a:xfrm>
                <a:off x="323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1" name="Oval 2408"/>
              <p:cNvSpPr>
                <a:spLocks noChangeArrowheads="1"/>
              </p:cNvSpPr>
              <p:nvPr/>
            </p:nvSpPr>
            <p:spPr bwMode="auto">
              <a:xfrm>
                <a:off x="323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2" name="Oval 2409"/>
              <p:cNvSpPr>
                <a:spLocks noChangeArrowheads="1"/>
              </p:cNvSpPr>
              <p:nvPr/>
            </p:nvSpPr>
            <p:spPr bwMode="auto">
              <a:xfrm>
                <a:off x="323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3" name="Oval 2410"/>
              <p:cNvSpPr>
                <a:spLocks noChangeArrowheads="1"/>
              </p:cNvSpPr>
              <p:nvPr/>
            </p:nvSpPr>
            <p:spPr bwMode="auto">
              <a:xfrm>
                <a:off x="323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4" name="Oval 2411"/>
              <p:cNvSpPr>
                <a:spLocks noChangeArrowheads="1"/>
              </p:cNvSpPr>
              <p:nvPr/>
            </p:nvSpPr>
            <p:spPr bwMode="auto">
              <a:xfrm>
                <a:off x="323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5" name="Oval 2412"/>
              <p:cNvSpPr>
                <a:spLocks noChangeArrowheads="1"/>
              </p:cNvSpPr>
              <p:nvPr/>
            </p:nvSpPr>
            <p:spPr bwMode="auto">
              <a:xfrm>
                <a:off x="323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6" name="Oval 2413"/>
              <p:cNvSpPr>
                <a:spLocks noChangeArrowheads="1"/>
              </p:cNvSpPr>
              <p:nvPr/>
            </p:nvSpPr>
            <p:spPr bwMode="auto">
              <a:xfrm>
                <a:off x="323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7" name="Oval 2414"/>
              <p:cNvSpPr>
                <a:spLocks noChangeArrowheads="1"/>
              </p:cNvSpPr>
              <p:nvPr/>
            </p:nvSpPr>
            <p:spPr bwMode="auto">
              <a:xfrm>
                <a:off x="323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8" name="Oval 2415"/>
              <p:cNvSpPr>
                <a:spLocks noChangeArrowheads="1"/>
              </p:cNvSpPr>
              <p:nvPr/>
            </p:nvSpPr>
            <p:spPr bwMode="auto">
              <a:xfrm>
                <a:off x="323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9" name="Oval 2416"/>
              <p:cNvSpPr>
                <a:spLocks noChangeArrowheads="1"/>
              </p:cNvSpPr>
              <p:nvPr/>
            </p:nvSpPr>
            <p:spPr bwMode="auto">
              <a:xfrm>
                <a:off x="323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0" name="Oval 2417"/>
              <p:cNvSpPr>
                <a:spLocks noChangeArrowheads="1"/>
              </p:cNvSpPr>
              <p:nvPr/>
            </p:nvSpPr>
            <p:spPr bwMode="auto">
              <a:xfrm>
                <a:off x="323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1" name="Oval 2418"/>
              <p:cNvSpPr>
                <a:spLocks noChangeArrowheads="1"/>
              </p:cNvSpPr>
              <p:nvPr/>
            </p:nvSpPr>
            <p:spPr bwMode="auto">
              <a:xfrm>
                <a:off x="323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2" name="Oval 2419"/>
              <p:cNvSpPr>
                <a:spLocks noChangeArrowheads="1"/>
              </p:cNvSpPr>
              <p:nvPr/>
            </p:nvSpPr>
            <p:spPr bwMode="auto">
              <a:xfrm>
                <a:off x="323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3" name="Oval 2420"/>
              <p:cNvSpPr>
                <a:spLocks noChangeArrowheads="1"/>
              </p:cNvSpPr>
              <p:nvPr/>
            </p:nvSpPr>
            <p:spPr bwMode="auto">
              <a:xfrm>
                <a:off x="323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4" name="Oval 2421"/>
              <p:cNvSpPr>
                <a:spLocks noChangeArrowheads="1"/>
              </p:cNvSpPr>
              <p:nvPr/>
            </p:nvSpPr>
            <p:spPr bwMode="auto">
              <a:xfrm>
                <a:off x="323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5" name="Oval 2422"/>
              <p:cNvSpPr>
                <a:spLocks noChangeArrowheads="1"/>
              </p:cNvSpPr>
              <p:nvPr/>
            </p:nvSpPr>
            <p:spPr bwMode="auto">
              <a:xfrm>
                <a:off x="323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6" name="Oval 2423"/>
              <p:cNvSpPr>
                <a:spLocks noChangeArrowheads="1"/>
              </p:cNvSpPr>
              <p:nvPr/>
            </p:nvSpPr>
            <p:spPr bwMode="auto">
              <a:xfrm>
                <a:off x="323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7" name="Oval 2424"/>
              <p:cNvSpPr>
                <a:spLocks noChangeArrowheads="1"/>
              </p:cNvSpPr>
              <p:nvPr/>
            </p:nvSpPr>
            <p:spPr bwMode="auto">
              <a:xfrm>
                <a:off x="323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8" name="Oval 2425"/>
              <p:cNvSpPr>
                <a:spLocks noChangeArrowheads="1"/>
              </p:cNvSpPr>
              <p:nvPr/>
            </p:nvSpPr>
            <p:spPr bwMode="auto">
              <a:xfrm>
                <a:off x="323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9" name="Oval 2426"/>
              <p:cNvSpPr>
                <a:spLocks noChangeArrowheads="1"/>
              </p:cNvSpPr>
              <p:nvPr/>
            </p:nvSpPr>
            <p:spPr bwMode="auto">
              <a:xfrm>
                <a:off x="320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0" name="Oval 2427"/>
              <p:cNvSpPr>
                <a:spLocks noChangeArrowheads="1"/>
              </p:cNvSpPr>
              <p:nvPr/>
            </p:nvSpPr>
            <p:spPr bwMode="auto">
              <a:xfrm>
                <a:off x="320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1" name="Oval 2428"/>
              <p:cNvSpPr>
                <a:spLocks noChangeArrowheads="1"/>
              </p:cNvSpPr>
              <p:nvPr/>
            </p:nvSpPr>
            <p:spPr bwMode="auto">
              <a:xfrm>
                <a:off x="320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2" name="Oval 2429"/>
              <p:cNvSpPr>
                <a:spLocks noChangeArrowheads="1"/>
              </p:cNvSpPr>
              <p:nvPr/>
            </p:nvSpPr>
            <p:spPr bwMode="auto">
              <a:xfrm>
                <a:off x="320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3" name="Oval 2430"/>
              <p:cNvSpPr>
                <a:spLocks noChangeArrowheads="1"/>
              </p:cNvSpPr>
              <p:nvPr/>
            </p:nvSpPr>
            <p:spPr bwMode="auto">
              <a:xfrm>
                <a:off x="320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4" name="Oval 2431"/>
              <p:cNvSpPr>
                <a:spLocks noChangeArrowheads="1"/>
              </p:cNvSpPr>
              <p:nvPr/>
            </p:nvSpPr>
            <p:spPr bwMode="auto">
              <a:xfrm>
                <a:off x="320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5" name="Oval 2432"/>
              <p:cNvSpPr>
                <a:spLocks noChangeArrowheads="1"/>
              </p:cNvSpPr>
              <p:nvPr/>
            </p:nvSpPr>
            <p:spPr bwMode="auto">
              <a:xfrm>
                <a:off x="320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6" name="Oval 2433"/>
              <p:cNvSpPr>
                <a:spLocks noChangeArrowheads="1"/>
              </p:cNvSpPr>
              <p:nvPr/>
            </p:nvSpPr>
            <p:spPr bwMode="auto">
              <a:xfrm>
                <a:off x="320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7" name="Oval 2434"/>
              <p:cNvSpPr>
                <a:spLocks noChangeArrowheads="1"/>
              </p:cNvSpPr>
              <p:nvPr/>
            </p:nvSpPr>
            <p:spPr bwMode="auto">
              <a:xfrm>
                <a:off x="320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8" name="Oval 2435"/>
              <p:cNvSpPr>
                <a:spLocks noChangeArrowheads="1"/>
              </p:cNvSpPr>
              <p:nvPr/>
            </p:nvSpPr>
            <p:spPr bwMode="auto">
              <a:xfrm>
                <a:off x="320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9" name="Oval 2436"/>
              <p:cNvSpPr>
                <a:spLocks noChangeArrowheads="1"/>
              </p:cNvSpPr>
              <p:nvPr/>
            </p:nvSpPr>
            <p:spPr bwMode="auto">
              <a:xfrm>
                <a:off x="320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0" name="Oval 2437"/>
              <p:cNvSpPr>
                <a:spLocks noChangeArrowheads="1"/>
              </p:cNvSpPr>
              <p:nvPr/>
            </p:nvSpPr>
            <p:spPr bwMode="auto">
              <a:xfrm>
                <a:off x="320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1" name="Oval 2438"/>
              <p:cNvSpPr>
                <a:spLocks noChangeArrowheads="1"/>
              </p:cNvSpPr>
              <p:nvPr/>
            </p:nvSpPr>
            <p:spPr bwMode="auto">
              <a:xfrm>
                <a:off x="320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2" name="Oval 2439"/>
              <p:cNvSpPr>
                <a:spLocks noChangeArrowheads="1"/>
              </p:cNvSpPr>
              <p:nvPr/>
            </p:nvSpPr>
            <p:spPr bwMode="auto">
              <a:xfrm>
                <a:off x="320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3" name="Oval 2440"/>
              <p:cNvSpPr>
                <a:spLocks noChangeArrowheads="1"/>
              </p:cNvSpPr>
              <p:nvPr/>
            </p:nvSpPr>
            <p:spPr bwMode="auto">
              <a:xfrm>
                <a:off x="320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4" name="Oval 2441"/>
              <p:cNvSpPr>
                <a:spLocks noChangeArrowheads="1"/>
              </p:cNvSpPr>
              <p:nvPr/>
            </p:nvSpPr>
            <p:spPr bwMode="auto">
              <a:xfrm>
                <a:off x="320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5" name="Oval 2442"/>
              <p:cNvSpPr>
                <a:spLocks noChangeArrowheads="1"/>
              </p:cNvSpPr>
              <p:nvPr/>
            </p:nvSpPr>
            <p:spPr bwMode="auto">
              <a:xfrm>
                <a:off x="320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6" name="Oval 2443"/>
              <p:cNvSpPr>
                <a:spLocks noChangeArrowheads="1"/>
              </p:cNvSpPr>
              <p:nvPr/>
            </p:nvSpPr>
            <p:spPr bwMode="auto">
              <a:xfrm>
                <a:off x="320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7" name="Oval 2444"/>
              <p:cNvSpPr>
                <a:spLocks noChangeArrowheads="1"/>
              </p:cNvSpPr>
              <p:nvPr/>
            </p:nvSpPr>
            <p:spPr bwMode="auto">
              <a:xfrm>
                <a:off x="320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8" name="Oval 2445"/>
              <p:cNvSpPr>
                <a:spLocks noChangeArrowheads="1"/>
              </p:cNvSpPr>
              <p:nvPr/>
            </p:nvSpPr>
            <p:spPr bwMode="auto">
              <a:xfrm>
                <a:off x="320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9" name="Oval 2446"/>
              <p:cNvSpPr>
                <a:spLocks noChangeArrowheads="1"/>
              </p:cNvSpPr>
              <p:nvPr/>
            </p:nvSpPr>
            <p:spPr bwMode="auto">
              <a:xfrm>
                <a:off x="320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0" name="Oval 2447"/>
              <p:cNvSpPr>
                <a:spLocks noChangeArrowheads="1"/>
              </p:cNvSpPr>
              <p:nvPr/>
            </p:nvSpPr>
            <p:spPr bwMode="auto">
              <a:xfrm>
                <a:off x="320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1" name="Oval 2448"/>
              <p:cNvSpPr>
                <a:spLocks noChangeArrowheads="1"/>
              </p:cNvSpPr>
              <p:nvPr/>
            </p:nvSpPr>
            <p:spPr bwMode="auto">
              <a:xfrm>
                <a:off x="320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2" name="Oval 2449"/>
              <p:cNvSpPr>
                <a:spLocks noChangeArrowheads="1"/>
              </p:cNvSpPr>
              <p:nvPr/>
            </p:nvSpPr>
            <p:spPr bwMode="auto">
              <a:xfrm>
                <a:off x="316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3" name="Oval 2450"/>
              <p:cNvSpPr>
                <a:spLocks noChangeArrowheads="1"/>
              </p:cNvSpPr>
              <p:nvPr/>
            </p:nvSpPr>
            <p:spPr bwMode="auto">
              <a:xfrm>
                <a:off x="316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4" name="Oval 2451"/>
              <p:cNvSpPr>
                <a:spLocks noChangeArrowheads="1"/>
              </p:cNvSpPr>
              <p:nvPr/>
            </p:nvSpPr>
            <p:spPr bwMode="auto">
              <a:xfrm>
                <a:off x="316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5" name="Oval 2452"/>
              <p:cNvSpPr>
                <a:spLocks noChangeArrowheads="1"/>
              </p:cNvSpPr>
              <p:nvPr/>
            </p:nvSpPr>
            <p:spPr bwMode="auto">
              <a:xfrm>
                <a:off x="316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6" name="Oval 2453"/>
              <p:cNvSpPr>
                <a:spLocks noChangeArrowheads="1"/>
              </p:cNvSpPr>
              <p:nvPr/>
            </p:nvSpPr>
            <p:spPr bwMode="auto">
              <a:xfrm>
                <a:off x="316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7" name="Oval 2454"/>
              <p:cNvSpPr>
                <a:spLocks noChangeArrowheads="1"/>
              </p:cNvSpPr>
              <p:nvPr/>
            </p:nvSpPr>
            <p:spPr bwMode="auto">
              <a:xfrm>
                <a:off x="316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8" name="Oval 2455"/>
              <p:cNvSpPr>
                <a:spLocks noChangeArrowheads="1"/>
              </p:cNvSpPr>
              <p:nvPr/>
            </p:nvSpPr>
            <p:spPr bwMode="auto">
              <a:xfrm>
                <a:off x="316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9" name="Oval 2456"/>
              <p:cNvSpPr>
                <a:spLocks noChangeArrowheads="1"/>
              </p:cNvSpPr>
              <p:nvPr/>
            </p:nvSpPr>
            <p:spPr bwMode="auto">
              <a:xfrm>
                <a:off x="316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0" name="Oval 2457"/>
              <p:cNvSpPr>
                <a:spLocks noChangeArrowheads="1"/>
              </p:cNvSpPr>
              <p:nvPr/>
            </p:nvSpPr>
            <p:spPr bwMode="auto">
              <a:xfrm>
                <a:off x="316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1" name="Oval 2458"/>
              <p:cNvSpPr>
                <a:spLocks noChangeArrowheads="1"/>
              </p:cNvSpPr>
              <p:nvPr/>
            </p:nvSpPr>
            <p:spPr bwMode="auto">
              <a:xfrm>
                <a:off x="316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2" name="Oval 2459"/>
              <p:cNvSpPr>
                <a:spLocks noChangeArrowheads="1"/>
              </p:cNvSpPr>
              <p:nvPr/>
            </p:nvSpPr>
            <p:spPr bwMode="auto">
              <a:xfrm>
                <a:off x="316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3" name="Oval 2460"/>
              <p:cNvSpPr>
                <a:spLocks noChangeArrowheads="1"/>
              </p:cNvSpPr>
              <p:nvPr/>
            </p:nvSpPr>
            <p:spPr bwMode="auto">
              <a:xfrm>
                <a:off x="316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4" name="Oval 2461"/>
              <p:cNvSpPr>
                <a:spLocks noChangeArrowheads="1"/>
              </p:cNvSpPr>
              <p:nvPr/>
            </p:nvSpPr>
            <p:spPr bwMode="auto">
              <a:xfrm>
                <a:off x="316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5" name="Oval 2462"/>
              <p:cNvSpPr>
                <a:spLocks noChangeArrowheads="1"/>
              </p:cNvSpPr>
              <p:nvPr/>
            </p:nvSpPr>
            <p:spPr bwMode="auto">
              <a:xfrm>
                <a:off x="316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6" name="Oval 2463"/>
              <p:cNvSpPr>
                <a:spLocks noChangeArrowheads="1"/>
              </p:cNvSpPr>
              <p:nvPr/>
            </p:nvSpPr>
            <p:spPr bwMode="auto">
              <a:xfrm>
                <a:off x="316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7" name="Oval 2464"/>
              <p:cNvSpPr>
                <a:spLocks noChangeArrowheads="1"/>
              </p:cNvSpPr>
              <p:nvPr/>
            </p:nvSpPr>
            <p:spPr bwMode="auto">
              <a:xfrm>
                <a:off x="316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8" name="Oval 2465"/>
              <p:cNvSpPr>
                <a:spLocks noChangeArrowheads="1"/>
              </p:cNvSpPr>
              <p:nvPr/>
            </p:nvSpPr>
            <p:spPr bwMode="auto">
              <a:xfrm>
                <a:off x="316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9" name="Oval 2466"/>
              <p:cNvSpPr>
                <a:spLocks noChangeArrowheads="1"/>
              </p:cNvSpPr>
              <p:nvPr/>
            </p:nvSpPr>
            <p:spPr bwMode="auto">
              <a:xfrm>
                <a:off x="316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0" name="Oval 2467"/>
              <p:cNvSpPr>
                <a:spLocks noChangeArrowheads="1"/>
              </p:cNvSpPr>
              <p:nvPr/>
            </p:nvSpPr>
            <p:spPr bwMode="auto">
              <a:xfrm>
                <a:off x="316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1" name="Oval 2468"/>
              <p:cNvSpPr>
                <a:spLocks noChangeArrowheads="1"/>
              </p:cNvSpPr>
              <p:nvPr/>
            </p:nvSpPr>
            <p:spPr bwMode="auto">
              <a:xfrm>
                <a:off x="316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2" name="Oval 2469"/>
              <p:cNvSpPr>
                <a:spLocks noChangeArrowheads="1"/>
              </p:cNvSpPr>
              <p:nvPr/>
            </p:nvSpPr>
            <p:spPr bwMode="auto">
              <a:xfrm>
                <a:off x="316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3" name="Oval 2470"/>
              <p:cNvSpPr>
                <a:spLocks noChangeArrowheads="1"/>
              </p:cNvSpPr>
              <p:nvPr/>
            </p:nvSpPr>
            <p:spPr bwMode="auto">
              <a:xfrm>
                <a:off x="316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4" name="Oval 2471"/>
              <p:cNvSpPr>
                <a:spLocks noChangeArrowheads="1"/>
              </p:cNvSpPr>
              <p:nvPr/>
            </p:nvSpPr>
            <p:spPr bwMode="auto">
              <a:xfrm>
                <a:off x="3128"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5" name="Oval 2472"/>
              <p:cNvSpPr>
                <a:spLocks noChangeArrowheads="1"/>
              </p:cNvSpPr>
              <p:nvPr/>
            </p:nvSpPr>
            <p:spPr bwMode="auto">
              <a:xfrm>
                <a:off x="3128"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6" name="Oval 2473"/>
              <p:cNvSpPr>
                <a:spLocks noChangeArrowheads="1"/>
              </p:cNvSpPr>
              <p:nvPr/>
            </p:nvSpPr>
            <p:spPr bwMode="auto">
              <a:xfrm>
                <a:off x="3128"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7" name="Oval 2474"/>
              <p:cNvSpPr>
                <a:spLocks noChangeArrowheads="1"/>
              </p:cNvSpPr>
              <p:nvPr/>
            </p:nvSpPr>
            <p:spPr bwMode="auto">
              <a:xfrm>
                <a:off x="3128"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8" name="Oval 2475"/>
              <p:cNvSpPr>
                <a:spLocks noChangeArrowheads="1"/>
              </p:cNvSpPr>
              <p:nvPr/>
            </p:nvSpPr>
            <p:spPr bwMode="auto">
              <a:xfrm>
                <a:off x="3128" y="112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9" name="Oval 2476"/>
              <p:cNvSpPr>
                <a:spLocks noChangeArrowheads="1"/>
              </p:cNvSpPr>
              <p:nvPr/>
            </p:nvSpPr>
            <p:spPr bwMode="auto">
              <a:xfrm>
                <a:off x="3128" y="116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0" name="Oval 2477"/>
              <p:cNvSpPr>
                <a:spLocks noChangeArrowheads="1"/>
              </p:cNvSpPr>
              <p:nvPr/>
            </p:nvSpPr>
            <p:spPr bwMode="auto">
              <a:xfrm>
                <a:off x="3128" y="1199"/>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1" name="Oval 2478"/>
              <p:cNvSpPr>
                <a:spLocks noChangeArrowheads="1"/>
              </p:cNvSpPr>
              <p:nvPr/>
            </p:nvSpPr>
            <p:spPr bwMode="auto">
              <a:xfrm>
                <a:off x="3128" y="1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2" name="Oval 2479"/>
              <p:cNvSpPr>
                <a:spLocks noChangeArrowheads="1"/>
              </p:cNvSpPr>
              <p:nvPr/>
            </p:nvSpPr>
            <p:spPr bwMode="auto">
              <a:xfrm>
                <a:off x="3128" y="1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3" name="Oval 2480"/>
              <p:cNvSpPr>
                <a:spLocks noChangeArrowheads="1"/>
              </p:cNvSpPr>
              <p:nvPr/>
            </p:nvSpPr>
            <p:spPr bwMode="auto">
              <a:xfrm>
                <a:off x="3128" y="131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4" name="Oval 2481"/>
              <p:cNvSpPr>
                <a:spLocks noChangeArrowheads="1"/>
              </p:cNvSpPr>
              <p:nvPr/>
            </p:nvSpPr>
            <p:spPr bwMode="auto">
              <a:xfrm>
                <a:off x="3128" y="134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17" name="Oval 2483"/>
            <p:cNvSpPr>
              <a:spLocks noChangeArrowheads="1"/>
            </p:cNvSpPr>
            <p:nvPr/>
          </p:nvSpPr>
          <p:spPr bwMode="auto">
            <a:xfrm>
              <a:off x="3128"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8" name="Oval 2484"/>
            <p:cNvSpPr>
              <a:spLocks noChangeArrowheads="1"/>
            </p:cNvSpPr>
            <p:nvPr/>
          </p:nvSpPr>
          <p:spPr bwMode="auto">
            <a:xfrm>
              <a:off x="3128"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9" name="Oval 2485"/>
            <p:cNvSpPr>
              <a:spLocks noChangeArrowheads="1"/>
            </p:cNvSpPr>
            <p:nvPr/>
          </p:nvSpPr>
          <p:spPr bwMode="auto">
            <a:xfrm>
              <a:off x="3128"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0" name="Oval 2486"/>
            <p:cNvSpPr>
              <a:spLocks noChangeArrowheads="1"/>
            </p:cNvSpPr>
            <p:nvPr/>
          </p:nvSpPr>
          <p:spPr bwMode="auto">
            <a:xfrm>
              <a:off x="3128"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1" name="Oval 2487"/>
            <p:cNvSpPr>
              <a:spLocks noChangeArrowheads="1"/>
            </p:cNvSpPr>
            <p:nvPr/>
          </p:nvSpPr>
          <p:spPr bwMode="auto">
            <a:xfrm>
              <a:off x="3128"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2" name="Oval 2488"/>
            <p:cNvSpPr>
              <a:spLocks noChangeArrowheads="1"/>
            </p:cNvSpPr>
            <p:nvPr/>
          </p:nvSpPr>
          <p:spPr bwMode="auto">
            <a:xfrm>
              <a:off x="3128" y="1571"/>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3" name="Oval 2489"/>
            <p:cNvSpPr>
              <a:spLocks noChangeArrowheads="1"/>
            </p:cNvSpPr>
            <p:nvPr/>
          </p:nvSpPr>
          <p:spPr bwMode="auto">
            <a:xfrm>
              <a:off x="3128" y="1606"/>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4" name="Oval 2490"/>
            <p:cNvSpPr>
              <a:spLocks noChangeArrowheads="1"/>
            </p:cNvSpPr>
            <p:nvPr/>
          </p:nvSpPr>
          <p:spPr bwMode="auto">
            <a:xfrm>
              <a:off x="3128" y="164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 name="Oval 2491"/>
            <p:cNvSpPr>
              <a:spLocks noChangeArrowheads="1"/>
            </p:cNvSpPr>
            <p:nvPr/>
          </p:nvSpPr>
          <p:spPr bwMode="auto">
            <a:xfrm>
              <a:off x="309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 name="Oval 2492"/>
            <p:cNvSpPr>
              <a:spLocks noChangeArrowheads="1"/>
            </p:cNvSpPr>
            <p:nvPr/>
          </p:nvSpPr>
          <p:spPr bwMode="auto">
            <a:xfrm>
              <a:off x="309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 name="Oval 2493"/>
            <p:cNvSpPr>
              <a:spLocks noChangeArrowheads="1"/>
            </p:cNvSpPr>
            <p:nvPr/>
          </p:nvSpPr>
          <p:spPr bwMode="auto">
            <a:xfrm>
              <a:off x="309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 name="Oval 2494"/>
            <p:cNvSpPr>
              <a:spLocks noChangeArrowheads="1"/>
            </p:cNvSpPr>
            <p:nvPr/>
          </p:nvSpPr>
          <p:spPr bwMode="auto">
            <a:xfrm>
              <a:off x="309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 name="Oval 2495"/>
            <p:cNvSpPr>
              <a:spLocks noChangeArrowheads="1"/>
            </p:cNvSpPr>
            <p:nvPr/>
          </p:nvSpPr>
          <p:spPr bwMode="auto">
            <a:xfrm>
              <a:off x="309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 name="Oval 2496"/>
            <p:cNvSpPr>
              <a:spLocks noChangeArrowheads="1"/>
            </p:cNvSpPr>
            <p:nvPr/>
          </p:nvSpPr>
          <p:spPr bwMode="auto">
            <a:xfrm>
              <a:off x="309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 name="Oval 2497"/>
            <p:cNvSpPr>
              <a:spLocks noChangeArrowheads="1"/>
            </p:cNvSpPr>
            <p:nvPr/>
          </p:nvSpPr>
          <p:spPr bwMode="auto">
            <a:xfrm>
              <a:off x="309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 name="Oval 2498"/>
            <p:cNvSpPr>
              <a:spLocks noChangeArrowheads="1"/>
            </p:cNvSpPr>
            <p:nvPr/>
          </p:nvSpPr>
          <p:spPr bwMode="auto">
            <a:xfrm>
              <a:off x="309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 name="Oval 2499"/>
            <p:cNvSpPr>
              <a:spLocks noChangeArrowheads="1"/>
            </p:cNvSpPr>
            <p:nvPr/>
          </p:nvSpPr>
          <p:spPr bwMode="auto">
            <a:xfrm>
              <a:off x="309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 name="Oval 2500"/>
            <p:cNvSpPr>
              <a:spLocks noChangeArrowheads="1"/>
            </p:cNvSpPr>
            <p:nvPr/>
          </p:nvSpPr>
          <p:spPr bwMode="auto">
            <a:xfrm>
              <a:off x="309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 name="Oval 2501"/>
            <p:cNvSpPr>
              <a:spLocks noChangeArrowheads="1"/>
            </p:cNvSpPr>
            <p:nvPr/>
          </p:nvSpPr>
          <p:spPr bwMode="auto">
            <a:xfrm>
              <a:off x="309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 name="Oval 2502"/>
            <p:cNvSpPr>
              <a:spLocks noChangeArrowheads="1"/>
            </p:cNvSpPr>
            <p:nvPr/>
          </p:nvSpPr>
          <p:spPr bwMode="auto">
            <a:xfrm>
              <a:off x="309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7" name="Oval 2503"/>
            <p:cNvSpPr>
              <a:spLocks noChangeArrowheads="1"/>
            </p:cNvSpPr>
            <p:nvPr/>
          </p:nvSpPr>
          <p:spPr bwMode="auto">
            <a:xfrm>
              <a:off x="309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8" name="Oval 2504"/>
            <p:cNvSpPr>
              <a:spLocks noChangeArrowheads="1"/>
            </p:cNvSpPr>
            <p:nvPr/>
          </p:nvSpPr>
          <p:spPr bwMode="auto">
            <a:xfrm>
              <a:off x="309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9" name="Oval 2505"/>
            <p:cNvSpPr>
              <a:spLocks noChangeArrowheads="1"/>
            </p:cNvSpPr>
            <p:nvPr/>
          </p:nvSpPr>
          <p:spPr bwMode="auto">
            <a:xfrm>
              <a:off x="309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 name="Oval 2506"/>
            <p:cNvSpPr>
              <a:spLocks noChangeArrowheads="1"/>
            </p:cNvSpPr>
            <p:nvPr/>
          </p:nvSpPr>
          <p:spPr bwMode="auto">
            <a:xfrm>
              <a:off x="309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 name="Oval 2507"/>
            <p:cNvSpPr>
              <a:spLocks noChangeArrowheads="1"/>
            </p:cNvSpPr>
            <p:nvPr/>
          </p:nvSpPr>
          <p:spPr bwMode="auto">
            <a:xfrm>
              <a:off x="309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 name="Oval 2508"/>
            <p:cNvSpPr>
              <a:spLocks noChangeArrowheads="1"/>
            </p:cNvSpPr>
            <p:nvPr/>
          </p:nvSpPr>
          <p:spPr bwMode="auto">
            <a:xfrm>
              <a:off x="309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 name="Oval 2509"/>
            <p:cNvSpPr>
              <a:spLocks noChangeArrowheads="1"/>
            </p:cNvSpPr>
            <p:nvPr/>
          </p:nvSpPr>
          <p:spPr bwMode="auto">
            <a:xfrm>
              <a:off x="309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 name="Oval 2510"/>
            <p:cNvSpPr>
              <a:spLocks noChangeArrowheads="1"/>
            </p:cNvSpPr>
            <p:nvPr/>
          </p:nvSpPr>
          <p:spPr bwMode="auto">
            <a:xfrm>
              <a:off x="309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 name="Oval 2511"/>
            <p:cNvSpPr>
              <a:spLocks noChangeArrowheads="1"/>
            </p:cNvSpPr>
            <p:nvPr/>
          </p:nvSpPr>
          <p:spPr bwMode="auto">
            <a:xfrm>
              <a:off x="305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 name="Oval 2512"/>
            <p:cNvSpPr>
              <a:spLocks noChangeArrowheads="1"/>
            </p:cNvSpPr>
            <p:nvPr/>
          </p:nvSpPr>
          <p:spPr bwMode="auto">
            <a:xfrm>
              <a:off x="305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 name="Oval 2513"/>
            <p:cNvSpPr>
              <a:spLocks noChangeArrowheads="1"/>
            </p:cNvSpPr>
            <p:nvPr/>
          </p:nvSpPr>
          <p:spPr bwMode="auto">
            <a:xfrm>
              <a:off x="305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 name="Oval 2514"/>
            <p:cNvSpPr>
              <a:spLocks noChangeArrowheads="1"/>
            </p:cNvSpPr>
            <p:nvPr/>
          </p:nvSpPr>
          <p:spPr bwMode="auto">
            <a:xfrm>
              <a:off x="305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 name="Oval 2515"/>
            <p:cNvSpPr>
              <a:spLocks noChangeArrowheads="1"/>
            </p:cNvSpPr>
            <p:nvPr/>
          </p:nvSpPr>
          <p:spPr bwMode="auto">
            <a:xfrm>
              <a:off x="305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 name="Oval 2516"/>
            <p:cNvSpPr>
              <a:spLocks noChangeArrowheads="1"/>
            </p:cNvSpPr>
            <p:nvPr/>
          </p:nvSpPr>
          <p:spPr bwMode="auto">
            <a:xfrm>
              <a:off x="305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1" name="Oval 2517"/>
            <p:cNvSpPr>
              <a:spLocks noChangeArrowheads="1"/>
            </p:cNvSpPr>
            <p:nvPr/>
          </p:nvSpPr>
          <p:spPr bwMode="auto">
            <a:xfrm>
              <a:off x="305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2" name="Oval 2518"/>
            <p:cNvSpPr>
              <a:spLocks noChangeArrowheads="1"/>
            </p:cNvSpPr>
            <p:nvPr/>
          </p:nvSpPr>
          <p:spPr bwMode="auto">
            <a:xfrm>
              <a:off x="305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3" name="Oval 2519"/>
            <p:cNvSpPr>
              <a:spLocks noChangeArrowheads="1"/>
            </p:cNvSpPr>
            <p:nvPr/>
          </p:nvSpPr>
          <p:spPr bwMode="auto">
            <a:xfrm>
              <a:off x="305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 name="Oval 2520"/>
            <p:cNvSpPr>
              <a:spLocks noChangeArrowheads="1"/>
            </p:cNvSpPr>
            <p:nvPr/>
          </p:nvSpPr>
          <p:spPr bwMode="auto">
            <a:xfrm>
              <a:off x="305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 name="Oval 2521"/>
            <p:cNvSpPr>
              <a:spLocks noChangeArrowheads="1"/>
            </p:cNvSpPr>
            <p:nvPr/>
          </p:nvSpPr>
          <p:spPr bwMode="auto">
            <a:xfrm>
              <a:off x="305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 name="Oval 2522"/>
            <p:cNvSpPr>
              <a:spLocks noChangeArrowheads="1"/>
            </p:cNvSpPr>
            <p:nvPr/>
          </p:nvSpPr>
          <p:spPr bwMode="auto">
            <a:xfrm>
              <a:off x="305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 name="Oval 2523"/>
            <p:cNvSpPr>
              <a:spLocks noChangeArrowheads="1"/>
            </p:cNvSpPr>
            <p:nvPr/>
          </p:nvSpPr>
          <p:spPr bwMode="auto">
            <a:xfrm>
              <a:off x="305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 name="Oval 2524"/>
            <p:cNvSpPr>
              <a:spLocks noChangeArrowheads="1"/>
            </p:cNvSpPr>
            <p:nvPr/>
          </p:nvSpPr>
          <p:spPr bwMode="auto">
            <a:xfrm>
              <a:off x="305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9" name="Oval 2525"/>
            <p:cNvSpPr>
              <a:spLocks noChangeArrowheads="1"/>
            </p:cNvSpPr>
            <p:nvPr/>
          </p:nvSpPr>
          <p:spPr bwMode="auto">
            <a:xfrm>
              <a:off x="305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0" name="Oval 2526"/>
            <p:cNvSpPr>
              <a:spLocks noChangeArrowheads="1"/>
            </p:cNvSpPr>
            <p:nvPr/>
          </p:nvSpPr>
          <p:spPr bwMode="auto">
            <a:xfrm>
              <a:off x="305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 name="Oval 2527"/>
            <p:cNvSpPr>
              <a:spLocks noChangeArrowheads="1"/>
            </p:cNvSpPr>
            <p:nvPr/>
          </p:nvSpPr>
          <p:spPr bwMode="auto">
            <a:xfrm>
              <a:off x="305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2" name="Oval 2528"/>
            <p:cNvSpPr>
              <a:spLocks noChangeArrowheads="1"/>
            </p:cNvSpPr>
            <p:nvPr/>
          </p:nvSpPr>
          <p:spPr bwMode="auto">
            <a:xfrm>
              <a:off x="305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3" name="Oval 2529"/>
            <p:cNvSpPr>
              <a:spLocks noChangeArrowheads="1"/>
            </p:cNvSpPr>
            <p:nvPr/>
          </p:nvSpPr>
          <p:spPr bwMode="auto">
            <a:xfrm>
              <a:off x="3017"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4" name="Oval 2530"/>
            <p:cNvSpPr>
              <a:spLocks noChangeArrowheads="1"/>
            </p:cNvSpPr>
            <p:nvPr/>
          </p:nvSpPr>
          <p:spPr bwMode="auto">
            <a:xfrm>
              <a:off x="3017"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 name="Oval 2531"/>
            <p:cNvSpPr>
              <a:spLocks noChangeArrowheads="1"/>
            </p:cNvSpPr>
            <p:nvPr/>
          </p:nvSpPr>
          <p:spPr bwMode="auto">
            <a:xfrm>
              <a:off x="3017"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 name="Oval 2532"/>
            <p:cNvSpPr>
              <a:spLocks noChangeArrowheads="1"/>
            </p:cNvSpPr>
            <p:nvPr/>
          </p:nvSpPr>
          <p:spPr bwMode="auto">
            <a:xfrm>
              <a:off x="3017"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 name="Oval 2533"/>
            <p:cNvSpPr>
              <a:spLocks noChangeArrowheads="1"/>
            </p:cNvSpPr>
            <p:nvPr/>
          </p:nvSpPr>
          <p:spPr bwMode="auto">
            <a:xfrm>
              <a:off x="3017"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 name="Oval 2534"/>
            <p:cNvSpPr>
              <a:spLocks noChangeArrowheads="1"/>
            </p:cNvSpPr>
            <p:nvPr/>
          </p:nvSpPr>
          <p:spPr bwMode="auto">
            <a:xfrm>
              <a:off x="3017"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 name="Oval 2535"/>
            <p:cNvSpPr>
              <a:spLocks noChangeArrowheads="1"/>
            </p:cNvSpPr>
            <p:nvPr/>
          </p:nvSpPr>
          <p:spPr bwMode="auto">
            <a:xfrm>
              <a:off x="3017"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 name="Oval 2536"/>
            <p:cNvSpPr>
              <a:spLocks noChangeArrowheads="1"/>
            </p:cNvSpPr>
            <p:nvPr/>
          </p:nvSpPr>
          <p:spPr bwMode="auto">
            <a:xfrm>
              <a:off x="3017"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 name="Oval 2537"/>
            <p:cNvSpPr>
              <a:spLocks noChangeArrowheads="1"/>
            </p:cNvSpPr>
            <p:nvPr/>
          </p:nvSpPr>
          <p:spPr bwMode="auto">
            <a:xfrm>
              <a:off x="3017"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 name="Oval 2538"/>
            <p:cNvSpPr>
              <a:spLocks noChangeArrowheads="1"/>
            </p:cNvSpPr>
            <p:nvPr/>
          </p:nvSpPr>
          <p:spPr bwMode="auto">
            <a:xfrm>
              <a:off x="298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 name="Oval 2539"/>
            <p:cNvSpPr>
              <a:spLocks noChangeArrowheads="1"/>
            </p:cNvSpPr>
            <p:nvPr/>
          </p:nvSpPr>
          <p:spPr bwMode="auto">
            <a:xfrm>
              <a:off x="298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 name="Oval 2540"/>
            <p:cNvSpPr>
              <a:spLocks noChangeArrowheads="1"/>
            </p:cNvSpPr>
            <p:nvPr/>
          </p:nvSpPr>
          <p:spPr bwMode="auto">
            <a:xfrm>
              <a:off x="298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5" name="Oval 2541"/>
            <p:cNvSpPr>
              <a:spLocks noChangeArrowheads="1"/>
            </p:cNvSpPr>
            <p:nvPr/>
          </p:nvSpPr>
          <p:spPr bwMode="auto">
            <a:xfrm>
              <a:off x="298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6" name="Oval 2542"/>
            <p:cNvSpPr>
              <a:spLocks noChangeArrowheads="1"/>
            </p:cNvSpPr>
            <p:nvPr/>
          </p:nvSpPr>
          <p:spPr bwMode="auto">
            <a:xfrm>
              <a:off x="294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7" name="Oval 2543"/>
            <p:cNvSpPr>
              <a:spLocks noChangeArrowheads="1"/>
            </p:cNvSpPr>
            <p:nvPr/>
          </p:nvSpPr>
          <p:spPr bwMode="auto">
            <a:xfrm>
              <a:off x="294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8" name="Oval 2544"/>
            <p:cNvSpPr>
              <a:spLocks noChangeArrowheads="1"/>
            </p:cNvSpPr>
            <p:nvPr/>
          </p:nvSpPr>
          <p:spPr bwMode="auto">
            <a:xfrm>
              <a:off x="294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9" name="Oval 2545"/>
            <p:cNvSpPr>
              <a:spLocks noChangeArrowheads="1"/>
            </p:cNvSpPr>
            <p:nvPr/>
          </p:nvSpPr>
          <p:spPr bwMode="auto">
            <a:xfrm>
              <a:off x="294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0" name="Oval 2546"/>
            <p:cNvSpPr>
              <a:spLocks noChangeArrowheads="1"/>
            </p:cNvSpPr>
            <p:nvPr/>
          </p:nvSpPr>
          <p:spPr bwMode="auto">
            <a:xfrm>
              <a:off x="290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1" name="Oval 2547"/>
            <p:cNvSpPr>
              <a:spLocks noChangeArrowheads="1"/>
            </p:cNvSpPr>
            <p:nvPr/>
          </p:nvSpPr>
          <p:spPr bwMode="auto">
            <a:xfrm>
              <a:off x="290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2" name="Oval 2548"/>
            <p:cNvSpPr>
              <a:spLocks noChangeArrowheads="1"/>
            </p:cNvSpPr>
            <p:nvPr/>
          </p:nvSpPr>
          <p:spPr bwMode="auto">
            <a:xfrm>
              <a:off x="290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3" name="Oval 2549"/>
            <p:cNvSpPr>
              <a:spLocks noChangeArrowheads="1"/>
            </p:cNvSpPr>
            <p:nvPr/>
          </p:nvSpPr>
          <p:spPr bwMode="auto">
            <a:xfrm>
              <a:off x="290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4" name="Oval 2550"/>
            <p:cNvSpPr>
              <a:spLocks noChangeArrowheads="1"/>
            </p:cNvSpPr>
            <p:nvPr/>
          </p:nvSpPr>
          <p:spPr bwMode="auto">
            <a:xfrm>
              <a:off x="287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5" name="Oval 2551"/>
            <p:cNvSpPr>
              <a:spLocks noChangeArrowheads="1"/>
            </p:cNvSpPr>
            <p:nvPr/>
          </p:nvSpPr>
          <p:spPr bwMode="auto">
            <a:xfrm>
              <a:off x="287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6" name="Oval 2552"/>
            <p:cNvSpPr>
              <a:spLocks noChangeArrowheads="1"/>
            </p:cNvSpPr>
            <p:nvPr/>
          </p:nvSpPr>
          <p:spPr bwMode="auto">
            <a:xfrm>
              <a:off x="287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7" name="Oval 2553"/>
            <p:cNvSpPr>
              <a:spLocks noChangeArrowheads="1"/>
            </p:cNvSpPr>
            <p:nvPr/>
          </p:nvSpPr>
          <p:spPr bwMode="auto">
            <a:xfrm>
              <a:off x="287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8" name="Oval 2554"/>
            <p:cNvSpPr>
              <a:spLocks noChangeArrowheads="1"/>
            </p:cNvSpPr>
            <p:nvPr/>
          </p:nvSpPr>
          <p:spPr bwMode="auto">
            <a:xfrm>
              <a:off x="283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9" name="Oval 2555"/>
            <p:cNvSpPr>
              <a:spLocks noChangeArrowheads="1"/>
            </p:cNvSpPr>
            <p:nvPr/>
          </p:nvSpPr>
          <p:spPr bwMode="auto">
            <a:xfrm>
              <a:off x="283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0" name="Oval 2556"/>
            <p:cNvSpPr>
              <a:spLocks noChangeArrowheads="1"/>
            </p:cNvSpPr>
            <p:nvPr/>
          </p:nvSpPr>
          <p:spPr bwMode="auto">
            <a:xfrm>
              <a:off x="283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1" name="Oval 2557"/>
            <p:cNvSpPr>
              <a:spLocks noChangeArrowheads="1"/>
            </p:cNvSpPr>
            <p:nvPr/>
          </p:nvSpPr>
          <p:spPr bwMode="auto">
            <a:xfrm>
              <a:off x="279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2" name="Oval 2558"/>
            <p:cNvSpPr>
              <a:spLocks noChangeArrowheads="1"/>
            </p:cNvSpPr>
            <p:nvPr/>
          </p:nvSpPr>
          <p:spPr bwMode="auto">
            <a:xfrm>
              <a:off x="279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3" name="Oval 2559"/>
            <p:cNvSpPr>
              <a:spLocks noChangeArrowheads="1"/>
            </p:cNvSpPr>
            <p:nvPr/>
          </p:nvSpPr>
          <p:spPr bwMode="auto">
            <a:xfrm>
              <a:off x="279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4" name="Oval 2560"/>
            <p:cNvSpPr>
              <a:spLocks noChangeArrowheads="1"/>
            </p:cNvSpPr>
            <p:nvPr/>
          </p:nvSpPr>
          <p:spPr bwMode="auto">
            <a:xfrm>
              <a:off x="275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2495" name="Freeform 21"/>
          <p:cNvSpPr>
            <a:spLocks/>
          </p:cNvSpPr>
          <p:nvPr/>
        </p:nvSpPr>
        <p:spPr bwMode="auto">
          <a:xfrm rot="10800000">
            <a:off x="1640455" y="5236670"/>
            <a:ext cx="222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noFill/>
          <a:ln w="1"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2535" name="组合 2534"/>
          <p:cNvGrpSpPr/>
          <p:nvPr/>
        </p:nvGrpSpPr>
        <p:grpSpPr>
          <a:xfrm>
            <a:off x="631835" y="1778918"/>
            <a:ext cx="4384673" cy="4790055"/>
            <a:chOff x="631835" y="1778918"/>
            <a:chExt cx="4384673" cy="4790055"/>
          </a:xfrm>
        </p:grpSpPr>
        <p:grpSp>
          <p:nvGrpSpPr>
            <p:cNvPr id="2496" name="Group 2495"/>
            <p:cNvGrpSpPr/>
            <p:nvPr/>
          </p:nvGrpSpPr>
          <p:grpSpPr>
            <a:xfrm>
              <a:off x="2279871" y="1778918"/>
              <a:ext cx="810968" cy="839931"/>
              <a:chOff x="1998028" y="1265209"/>
              <a:chExt cx="608226" cy="629948"/>
            </a:xfrm>
          </p:grpSpPr>
          <p:sp>
            <p:nvSpPr>
              <p:cNvPr id="2497" name="Freeform 2496"/>
              <p:cNvSpPr>
                <a:spLocks/>
              </p:cNvSpPr>
              <p:nvPr/>
            </p:nvSpPr>
            <p:spPr bwMode="auto">
              <a:xfrm rot="10800000">
                <a:off x="1998028" y="1265210"/>
                <a:ext cx="275707" cy="511310"/>
              </a:xfrm>
              <a:custGeom>
                <a:avLst/>
                <a:gdLst>
                  <a:gd name="T0" fmla="*/ 0 w 165"/>
                  <a:gd name="T1" fmla="*/ 306 h 306"/>
                  <a:gd name="T2" fmla="*/ 0 w 165"/>
                  <a:gd name="T3" fmla="*/ 306 h 306"/>
                  <a:gd name="T4" fmla="*/ 165 w 165"/>
                  <a:gd name="T5" fmla="*/ 0 h 306"/>
                  <a:gd name="T6" fmla="*/ 83 w 165"/>
                  <a:gd name="T7" fmla="*/ 21 h 306"/>
                  <a:gd name="T8" fmla="*/ 0 w 165"/>
                  <a:gd name="T9" fmla="*/ 306 h 306"/>
                </a:gdLst>
                <a:ahLst/>
                <a:cxnLst>
                  <a:cxn ang="0">
                    <a:pos x="T0" y="T1"/>
                  </a:cxn>
                  <a:cxn ang="0">
                    <a:pos x="T2" y="T3"/>
                  </a:cxn>
                  <a:cxn ang="0">
                    <a:pos x="T4" y="T5"/>
                  </a:cxn>
                  <a:cxn ang="0">
                    <a:pos x="T6" y="T7"/>
                  </a:cxn>
                  <a:cxn ang="0">
                    <a:pos x="T8" y="T9"/>
                  </a:cxn>
                </a:cxnLst>
                <a:rect l="0" t="0" r="r" b="b"/>
                <a:pathLst>
                  <a:path w="165" h="306">
                    <a:moveTo>
                      <a:pt x="0" y="306"/>
                    </a:moveTo>
                    <a:lnTo>
                      <a:pt x="0" y="306"/>
                    </a:lnTo>
                    <a:lnTo>
                      <a:pt x="165" y="0"/>
                    </a:lnTo>
                    <a:lnTo>
                      <a:pt x="83" y="21"/>
                    </a:lnTo>
                    <a:lnTo>
                      <a:pt x="0" y="306"/>
                    </a:lnTo>
                    <a:close/>
                  </a:path>
                </a:pathLst>
              </a:custGeom>
              <a:solidFill>
                <a:schemeClr val="accent5">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498" name="Freeform 14"/>
              <p:cNvSpPr>
                <a:spLocks/>
              </p:cNvSpPr>
              <p:nvPr/>
            </p:nvSpPr>
            <p:spPr bwMode="auto">
              <a:xfrm rot="10800000">
                <a:off x="2135046" y="1265209"/>
                <a:ext cx="471208" cy="616581"/>
              </a:xfrm>
              <a:custGeom>
                <a:avLst/>
                <a:gdLst>
                  <a:gd name="T0" fmla="*/ 339 w 340"/>
                  <a:gd name="T1" fmla="*/ 102 h 446"/>
                  <a:gd name="T2" fmla="*/ 0 w 340"/>
                  <a:gd name="T3" fmla="*/ 21 h 446"/>
                  <a:gd name="T4" fmla="*/ 240 w 340"/>
                  <a:gd name="T5" fmla="*/ 446 h 446"/>
                  <a:gd name="T6" fmla="*/ 340 w 340"/>
                  <a:gd name="T7" fmla="*/ 102 h 446"/>
                  <a:gd name="T8" fmla="*/ 339 w 340"/>
                  <a:gd name="T9" fmla="*/ 102 h 446"/>
                </a:gdLst>
                <a:ahLst/>
                <a:cxnLst>
                  <a:cxn ang="0">
                    <a:pos x="T0" y="T1"/>
                  </a:cxn>
                  <a:cxn ang="0">
                    <a:pos x="T2" y="T3"/>
                  </a:cxn>
                  <a:cxn ang="0">
                    <a:pos x="T4" y="T5"/>
                  </a:cxn>
                  <a:cxn ang="0">
                    <a:pos x="T6" y="T7"/>
                  </a:cxn>
                  <a:cxn ang="0">
                    <a:pos x="T8" y="T9"/>
                  </a:cxn>
                </a:cxnLst>
                <a:rect l="0" t="0" r="r" b="b"/>
                <a:pathLst>
                  <a:path w="340" h="446">
                    <a:moveTo>
                      <a:pt x="339" y="102"/>
                    </a:moveTo>
                    <a:cubicBezTo>
                      <a:pt x="222" y="22"/>
                      <a:pt x="108" y="0"/>
                      <a:pt x="0" y="21"/>
                    </a:cubicBezTo>
                    <a:cubicBezTo>
                      <a:pt x="240" y="446"/>
                      <a:pt x="240" y="446"/>
                      <a:pt x="240" y="446"/>
                    </a:cubicBezTo>
                    <a:cubicBezTo>
                      <a:pt x="340" y="102"/>
                      <a:pt x="340" y="102"/>
                      <a:pt x="340" y="102"/>
                    </a:cubicBezTo>
                    <a:lnTo>
                      <a:pt x="339" y="102"/>
                    </a:ln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499" name="Freeform 25"/>
              <p:cNvSpPr>
                <a:spLocks/>
              </p:cNvSpPr>
              <p:nvPr/>
            </p:nvSpPr>
            <p:spPr bwMode="auto">
              <a:xfrm rot="10800000">
                <a:off x="2123350" y="1741430"/>
                <a:ext cx="467866" cy="153727"/>
              </a:xfrm>
              <a:custGeom>
                <a:avLst/>
                <a:gdLst>
                  <a:gd name="T0" fmla="*/ 339 w 339"/>
                  <a:gd name="T1" fmla="*/ 78 h 111"/>
                  <a:gd name="T2" fmla="*/ 175 w 339"/>
                  <a:gd name="T3" fmla="*/ 1 h 111"/>
                  <a:gd name="T4" fmla="*/ 0 w 339"/>
                  <a:gd name="T5" fmla="*/ 28 h 111"/>
                  <a:gd name="T6" fmla="*/ 329 w 339"/>
                  <a:gd name="T7" fmla="*/ 111 h 111"/>
                  <a:gd name="T8" fmla="*/ 330 w 339"/>
                  <a:gd name="T9" fmla="*/ 111 h 111"/>
                  <a:gd name="T10" fmla="*/ 339 w 339"/>
                  <a:gd name="T11" fmla="*/ 78 h 111"/>
                </a:gdLst>
                <a:ahLst/>
                <a:cxnLst>
                  <a:cxn ang="0">
                    <a:pos x="T0" y="T1"/>
                  </a:cxn>
                  <a:cxn ang="0">
                    <a:pos x="T2" y="T3"/>
                  </a:cxn>
                  <a:cxn ang="0">
                    <a:pos x="T4" y="T5"/>
                  </a:cxn>
                  <a:cxn ang="0">
                    <a:pos x="T6" y="T7"/>
                  </a:cxn>
                  <a:cxn ang="0">
                    <a:pos x="T8" y="T9"/>
                  </a:cxn>
                  <a:cxn ang="0">
                    <a:pos x="T10" y="T11"/>
                  </a:cxn>
                </a:cxnLst>
                <a:rect l="0" t="0" r="r" b="b"/>
                <a:pathLst>
                  <a:path w="339" h="111">
                    <a:moveTo>
                      <a:pt x="339" y="78"/>
                    </a:moveTo>
                    <a:cubicBezTo>
                      <a:pt x="283" y="41"/>
                      <a:pt x="228" y="15"/>
                      <a:pt x="175" y="1"/>
                    </a:cubicBezTo>
                    <a:cubicBezTo>
                      <a:pt x="95" y="0"/>
                      <a:pt x="38" y="14"/>
                      <a:pt x="0" y="28"/>
                    </a:cubicBezTo>
                    <a:cubicBezTo>
                      <a:pt x="105" y="10"/>
                      <a:pt x="216" y="34"/>
                      <a:pt x="329" y="111"/>
                    </a:cubicBezTo>
                    <a:cubicBezTo>
                      <a:pt x="330" y="111"/>
                      <a:pt x="330" y="111"/>
                      <a:pt x="330" y="111"/>
                    </a:cubicBezTo>
                    <a:cubicBezTo>
                      <a:pt x="339" y="78"/>
                      <a:pt x="339" y="78"/>
                      <a:pt x="339" y="78"/>
                    </a:cubicBezTo>
                    <a:close/>
                  </a:path>
                </a:pathLst>
              </a:custGeom>
              <a:solidFill>
                <a:schemeClr val="accent5">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00" name="Freeform 29"/>
              <p:cNvSpPr>
                <a:spLocks/>
              </p:cNvSpPr>
              <p:nvPr/>
            </p:nvSpPr>
            <p:spPr bwMode="auto">
              <a:xfrm rot="10800000">
                <a:off x="1999698" y="1741430"/>
                <a:ext cx="135347" cy="63496"/>
              </a:xfrm>
              <a:custGeom>
                <a:avLst/>
                <a:gdLst>
                  <a:gd name="T0" fmla="*/ 9 w 98"/>
                  <a:gd name="T1" fmla="*/ 13 h 46"/>
                  <a:gd name="T2" fmla="*/ 0 w 98"/>
                  <a:gd name="T3" fmla="*/ 46 h 46"/>
                  <a:gd name="T4" fmla="*/ 98 w 98"/>
                  <a:gd name="T5" fmla="*/ 20 h 46"/>
                  <a:gd name="T6" fmla="*/ 53 w 98"/>
                  <a:gd name="T7" fmla="*/ 0 h 46"/>
                  <a:gd name="T8" fmla="*/ 9 w 98"/>
                  <a:gd name="T9" fmla="*/ 13 h 46"/>
                </a:gdLst>
                <a:ahLst/>
                <a:cxnLst>
                  <a:cxn ang="0">
                    <a:pos x="T0" y="T1"/>
                  </a:cxn>
                  <a:cxn ang="0">
                    <a:pos x="T2" y="T3"/>
                  </a:cxn>
                  <a:cxn ang="0">
                    <a:pos x="T4" y="T5"/>
                  </a:cxn>
                  <a:cxn ang="0">
                    <a:pos x="T6" y="T7"/>
                  </a:cxn>
                  <a:cxn ang="0">
                    <a:pos x="T8" y="T9"/>
                  </a:cxn>
                </a:cxnLst>
                <a:rect l="0" t="0" r="r" b="b"/>
                <a:pathLst>
                  <a:path w="98" h="46">
                    <a:moveTo>
                      <a:pt x="9" y="13"/>
                    </a:moveTo>
                    <a:cubicBezTo>
                      <a:pt x="0" y="46"/>
                      <a:pt x="0" y="46"/>
                      <a:pt x="0" y="46"/>
                    </a:cubicBezTo>
                    <a:cubicBezTo>
                      <a:pt x="98" y="20"/>
                      <a:pt x="98" y="20"/>
                      <a:pt x="98" y="20"/>
                    </a:cubicBezTo>
                    <a:cubicBezTo>
                      <a:pt x="86" y="14"/>
                      <a:pt x="62" y="4"/>
                      <a:pt x="53" y="0"/>
                    </a:cubicBezTo>
                    <a:lnTo>
                      <a:pt x="9" y="13"/>
                    </a:lnTo>
                    <a:close/>
                  </a:path>
                </a:pathLst>
              </a:custGeom>
              <a:solidFill>
                <a:schemeClr val="accent5">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01" name="Group 2500"/>
            <p:cNvGrpSpPr/>
            <p:nvPr/>
          </p:nvGrpSpPr>
          <p:grpSpPr>
            <a:xfrm>
              <a:off x="631835" y="4574973"/>
              <a:ext cx="4384673" cy="1994000"/>
              <a:chOff x="762000" y="3362250"/>
              <a:chExt cx="3288505" cy="1495500"/>
            </a:xfrm>
          </p:grpSpPr>
          <p:pic>
            <p:nvPicPr>
              <p:cNvPr id="2502" name="Picture 250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62000" y="4095750"/>
                <a:ext cx="3288505" cy="719208"/>
              </a:xfrm>
              <a:prstGeom prst="rect">
                <a:avLst/>
              </a:prstGeom>
            </p:spPr>
          </p:pic>
          <p:sp>
            <p:nvSpPr>
              <p:cNvPr id="2503" name="Freeform 20"/>
              <p:cNvSpPr>
                <a:spLocks/>
              </p:cNvSpPr>
              <p:nvPr/>
            </p:nvSpPr>
            <p:spPr bwMode="auto">
              <a:xfrm rot="10800000">
                <a:off x="764868" y="3858523"/>
                <a:ext cx="3121332" cy="999227"/>
              </a:xfrm>
              <a:custGeom>
                <a:avLst/>
                <a:gdLst>
                  <a:gd name="T0" fmla="*/ 1710 w 2255"/>
                  <a:gd name="T1" fmla="*/ 722 h 722"/>
                  <a:gd name="T2" fmla="*/ 1711 w 2255"/>
                  <a:gd name="T3" fmla="*/ 722 h 722"/>
                  <a:gd name="T4" fmla="*/ 2255 w 2255"/>
                  <a:gd name="T5" fmla="*/ 571 h 722"/>
                  <a:gd name="T6" fmla="*/ 2255 w 2255"/>
                  <a:gd name="T7" fmla="*/ 571 h 722"/>
                  <a:gd name="T8" fmla="*/ 0 w 2255"/>
                  <a:gd name="T9" fmla="*/ 526 h 722"/>
                  <a:gd name="T10" fmla="*/ 2 w 2255"/>
                  <a:gd name="T11" fmla="*/ 530 h 722"/>
                  <a:gd name="T12" fmla="*/ 1710 w 2255"/>
                  <a:gd name="T13" fmla="*/ 722 h 722"/>
                </a:gdLst>
                <a:ahLst/>
                <a:cxnLst>
                  <a:cxn ang="0">
                    <a:pos x="T0" y="T1"/>
                  </a:cxn>
                  <a:cxn ang="0">
                    <a:pos x="T2" y="T3"/>
                  </a:cxn>
                  <a:cxn ang="0">
                    <a:pos x="T4" y="T5"/>
                  </a:cxn>
                  <a:cxn ang="0">
                    <a:pos x="T6" y="T7"/>
                  </a:cxn>
                  <a:cxn ang="0">
                    <a:pos x="T8" y="T9"/>
                  </a:cxn>
                  <a:cxn ang="0">
                    <a:pos x="T10" y="T11"/>
                  </a:cxn>
                  <a:cxn ang="0">
                    <a:pos x="T12" y="T13"/>
                  </a:cxn>
                </a:cxnLst>
                <a:rect l="0" t="0" r="r" b="b"/>
                <a:pathLst>
                  <a:path w="2255" h="722">
                    <a:moveTo>
                      <a:pt x="1710" y="722"/>
                    </a:moveTo>
                    <a:cubicBezTo>
                      <a:pt x="1711" y="722"/>
                      <a:pt x="1711" y="722"/>
                      <a:pt x="1711" y="722"/>
                    </a:cubicBezTo>
                    <a:cubicBezTo>
                      <a:pt x="2255" y="571"/>
                      <a:pt x="2255" y="571"/>
                      <a:pt x="2255" y="571"/>
                    </a:cubicBezTo>
                    <a:cubicBezTo>
                      <a:pt x="2255" y="571"/>
                      <a:pt x="2255" y="571"/>
                      <a:pt x="2255" y="571"/>
                    </a:cubicBezTo>
                    <a:cubicBezTo>
                      <a:pt x="1140" y="0"/>
                      <a:pt x="0" y="526"/>
                      <a:pt x="0" y="526"/>
                    </a:cubicBezTo>
                    <a:cubicBezTo>
                      <a:pt x="2" y="530"/>
                      <a:pt x="2" y="530"/>
                      <a:pt x="2" y="530"/>
                    </a:cubicBezTo>
                    <a:cubicBezTo>
                      <a:pt x="799" y="190"/>
                      <a:pt x="1646" y="683"/>
                      <a:pt x="1710" y="722"/>
                    </a:cubicBezTo>
                    <a:close/>
                  </a:path>
                </a:pathLst>
              </a:custGeom>
              <a:solidFill>
                <a:schemeClr val="accent1">
                  <a:lumMod val="50000"/>
                </a:schemeClr>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04" name="Freeform 6"/>
              <p:cNvSpPr>
                <a:spLocks/>
              </p:cNvSpPr>
              <p:nvPr/>
            </p:nvSpPr>
            <p:spPr bwMode="auto">
              <a:xfrm rot="10800000">
                <a:off x="764868" y="3362250"/>
                <a:ext cx="898970" cy="705140"/>
              </a:xfrm>
              <a:custGeom>
                <a:avLst/>
                <a:gdLst>
                  <a:gd name="T0" fmla="*/ 105 w 649"/>
                  <a:gd name="T1" fmla="*/ 151 h 509"/>
                  <a:gd name="T2" fmla="*/ 104 w 649"/>
                  <a:gd name="T3" fmla="*/ 151 h 509"/>
                  <a:gd name="T4" fmla="*/ 0 w 649"/>
                  <a:gd name="T5" fmla="*/ 509 h 509"/>
                  <a:gd name="T6" fmla="*/ 1 w 649"/>
                  <a:gd name="T7" fmla="*/ 509 h 509"/>
                  <a:gd name="T8" fmla="*/ 447 w 649"/>
                  <a:gd name="T9" fmla="*/ 375 h 509"/>
                  <a:gd name="T10" fmla="*/ 649 w 649"/>
                  <a:gd name="T11" fmla="*/ 0 h 509"/>
                  <a:gd name="T12" fmla="*/ 105 w 649"/>
                  <a:gd name="T13" fmla="*/ 151 h 509"/>
                </a:gdLst>
                <a:ahLst/>
                <a:cxnLst>
                  <a:cxn ang="0">
                    <a:pos x="T0" y="T1"/>
                  </a:cxn>
                  <a:cxn ang="0">
                    <a:pos x="T2" y="T3"/>
                  </a:cxn>
                  <a:cxn ang="0">
                    <a:pos x="T4" y="T5"/>
                  </a:cxn>
                  <a:cxn ang="0">
                    <a:pos x="T6" y="T7"/>
                  </a:cxn>
                  <a:cxn ang="0">
                    <a:pos x="T8" y="T9"/>
                  </a:cxn>
                  <a:cxn ang="0">
                    <a:pos x="T10" y="T11"/>
                  </a:cxn>
                  <a:cxn ang="0">
                    <a:pos x="T12" y="T13"/>
                  </a:cxn>
                </a:cxnLst>
                <a:rect l="0" t="0" r="r" b="b"/>
                <a:pathLst>
                  <a:path w="649" h="509">
                    <a:moveTo>
                      <a:pt x="105" y="151"/>
                    </a:moveTo>
                    <a:cubicBezTo>
                      <a:pt x="104" y="151"/>
                      <a:pt x="104" y="151"/>
                      <a:pt x="104" y="151"/>
                    </a:cubicBezTo>
                    <a:cubicBezTo>
                      <a:pt x="0" y="509"/>
                      <a:pt x="0" y="509"/>
                      <a:pt x="0" y="509"/>
                    </a:cubicBezTo>
                    <a:cubicBezTo>
                      <a:pt x="0" y="509"/>
                      <a:pt x="0" y="509"/>
                      <a:pt x="1" y="509"/>
                    </a:cubicBezTo>
                    <a:cubicBezTo>
                      <a:pt x="447" y="375"/>
                      <a:pt x="447" y="375"/>
                      <a:pt x="447" y="375"/>
                    </a:cubicBezTo>
                    <a:cubicBezTo>
                      <a:pt x="649" y="0"/>
                      <a:pt x="649" y="0"/>
                      <a:pt x="649" y="0"/>
                    </a:cubicBezTo>
                    <a:lnTo>
                      <a:pt x="105" y="151"/>
                    </a:ln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05" name="Freeform 12"/>
              <p:cNvSpPr>
                <a:spLocks/>
              </p:cNvSpPr>
              <p:nvPr/>
            </p:nvSpPr>
            <p:spPr bwMode="auto">
              <a:xfrm rot="10800000">
                <a:off x="1520137" y="3362250"/>
                <a:ext cx="2362721" cy="1231490"/>
              </a:xfrm>
              <a:custGeom>
                <a:avLst/>
                <a:gdLst>
                  <a:gd name="T0" fmla="*/ 1604 w 1708"/>
                  <a:gd name="T1" fmla="*/ 890 h 890"/>
                  <a:gd name="T2" fmla="*/ 1708 w 1708"/>
                  <a:gd name="T3" fmla="*/ 532 h 890"/>
                  <a:gd name="T4" fmla="*/ 0 w 1708"/>
                  <a:gd name="T5" fmla="*/ 340 h 890"/>
                  <a:gd name="T6" fmla="*/ 198 w 1708"/>
                  <a:gd name="T7" fmla="*/ 691 h 890"/>
                  <a:gd name="T8" fmla="*/ 1604 w 1708"/>
                  <a:gd name="T9" fmla="*/ 890 h 890"/>
                </a:gdLst>
                <a:ahLst/>
                <a:cxnLst>
                  <a:cxn ang="0">
                    <a:pos x="T0" y="T1"/>
                  </a:cxn>
                  <a:cxn ang="0">
                    <a:pos x="T2" y="T3"/>
                  </a:cxn>
                  <a:cxn ang="0">
                    <a:pos x="T4" y="T5"/>
                  </a:cxn>
                  <a:cxn ang="0">
                    <a:pos x="T6" y="T7"/>
                  </a:cxn>
                  <a:cxn ang="0">
                    <a:pos x="T8" y="T9"/>
                  </a:cxn>
                </a:cxnLst>
                <a:rect l="0" t="0" r="r" b="b"/>
                <a:pathLst>
                  <a:path w="1708" h="890">
                    <a:moveTo>
                      <a:pt x="1604" y="890"/>
                    </a:moveTo>
                    <a:cubicBezTo>
                      <a:pt x="1708" y="532"/>
                      <a:pt x="1708" y="532"/>
                      <a:pt x="1708" y="532"/>
                    </a:cubicBezTo>
                    <a:cubicBezTo>
                      <a:pt x="1644" y="493"/>
                      <a:pt x="797" y="0"/>
                      <a:pt x="0" y="340"/>
                    </a:cubicBezTo>
                    <a:cubicBezTo>
                      <a:pt x="198" y="691"/>
                      <a:pt x="198" y="691"/>
                      <a:pt x="198" y="691"/>
                    </a:cubicBezTo>
                    <a:cubicBezTo>
                      <a:pt x="278" y="659"/>
                      <a:pt x="854" y="453"/>
                      <a:pt x="1604" y="890"/>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06" name="Group 2505"/>
            <p:cNvGrpSpPr/>
            <p:nvPr/>
          </p:nvGrpSpPr>
          <p:grpSpPr>
            <a:xfrm>
              <a:off x="1878844" y="2474033"/>
              <a:ext cx="1653125" cy="1004797"/>
              <a:chOff x="1697257" y="1786545"/>
              <a:chExt cx="1239844" cy="753598"/>
            </a:xfrm>
            <a:solidFill>
              <a:schemeClr val="accent6">
                <a:lumMod val="40000"/>
                <a:lumOff val="60000"/>
              </a:schemeClr>
            </a:solidFill>
          </p:grpSpPr>
          <p:sp>
            <p:nvSpPr>
              <p:cNvPr id="2507" name="Freeform 8"/>
              <p:cNvSpPr>
                <a:spLocks/>
              </p:cNvSpPr>
              <p:nvPr/>
            </p:nvSpPr>
            <p:spPr bwMode="auto">
              <a:xfrm rot="10800000">
                <a:off x="1697257" y="1786546"/>
                <a:ext cx="426092" cy="551413"/>
              </a:xfrm>
              <a:custGeom>
                <a:avLst/>
                <a:gdLst>
                  <a:gd name="T0" fmla="*/ 0 w 255"/>
                  <a:gd name="T1" fmla="*/ 330 h 330"/>
                  <a:gd name="T2" fmla="*/ 92 w 255"/>
                  <a:gd name="T3" fmla="*/ 302 h 330"/>
                  <a:gd name="T4" fmla="*/ 255 w 255"/>
                  <a:gd name="T5" fmla="*/ 0 h 330"/>
                  <a:gd name="T6" fmla="*/ 83 w 255"/>
                  <a:gd name="T7" fmla="*/ 46 h 330"/>
                  <a:gd name="T8" fmla="*/ 0 w 255"/>
                  <a:gd name="T9" fmla="*/ 330 h 330"/>
                </a:gdLst>
                <a:ahLst/>
                <a:cxnLst>
                  <a:cxn ang="0">
                    <a:pos x="T0" y="T1"/>
                  </a:cxn>
                  <a:cxn ang="0">
                    <a:pos x="T2" y="T3"/>
                  </a:cxn>
                  <a:cxn ang="0">
                    <a:pos x="T4" y="T5"/>
                  </a:cxn>
                  <a:cxn ang="0">
                    <a:pos x="T6" y="T7"/>
                  </a:cxn>
                  <a:cxn ang="0">
                    <a:pos x="T8" y="T9"/>
                  </a:cxn>
                </a:cxnLst>
                <a:rect l="0" t="0" r="r" b="b"/>
                <a:pathLst>
                  <a:path w="255" h="330">
                    <a:moveTo>
                      <a:pt x="0" y="330"/>
                    </a:moveTo>
                    <a:lnTo>
                      <a:pt x="92" y="302"/>
                    </a:lnTo>
                    <a:lnTo>
                      <a:pt x="255" y="0"/>
                    </a:lnTo>
                    <a:lnTo>
                      <a:pt x="83" y="46"/>
                    </a:lnTo>
                    <a:lnTo>
                      <a:pt x="0" y="330"/>
                    </a:lnTo>
                    <a:close/>
                  </a:path>
                </a:pathLst>
              </a:custGeom>
              <a:solidFill>
                <a:schemeClr val="accent4">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08" name="Freeform 15"/>
              <p:cNvSpPr>
                <a:spLocks/>
              </p:cNvSpPr>
              <p:nvPr/>
            </p:nvSpPr>
            <p:spPr bwMode="auto">
              <a:xfrm rot="10800000">
                <a:off x="1984660" y="1786545"/>
                <a:ext cx="952441" cy="736889"/>
              </a:xfrm>
              <a:custGeom>
                <a:avLst/>
                <a:gdLst>
                  <a:gd name="T0" fmla="*/ 588 w 688"/>
                  <a:gd name="T1" fmla="*/ 532 h 532"/>
                  <a:gd name="T2" fmla="*/ 588 w 688"/>
                  <a:gd name="T3" fmla="*/ 532 h 532"/>
                  <a:gd name="T4" fmla="*/ 688 w 688"/>
                  <a:gd name="T5" fmla="*/ 189 h 532"/>
                  <a:gd name="T6" fmla="*/ 688 w 688"/>
                  <a:gd name="T7" fmla="*/ 189 h 532"/>
                  <a:gd name="T8" fmla="*/ 0 w 688"/>
                  <a:gd name="T9" fmla="*/ 58 h 532"/>
                  <a:gd name="T10" fmla="*/ 220 w 688"/>
                  <a:gd name="T11" fmla="*/ 450 h 532"/>
                  <a:gd name="T12" fmla="*/ 588 w 688"/>
                  <a:gd name="T13" fmla="*/ 532 h 532"/>
                </a:gdLst>
                <a:ahLst/>
                <a:cxnLst>
                  <a:cxn ang="0">
                    <a:pos x="T0" y="T1"/>
                  </a:cxn>
                  <a:cxn ang="0">
                    <a:pos x="T2" y="T3"/>
                  </a:cxn>
                  <a:cxn ang="0">
                    <a:pos x="T4" y="T5"/>
                  </a:cxn>
                  <a:cxn ang="0">
                    <a:pos x="T6" y="T7"/>
                  </a:cxn>
                  <a:cxn ang="0">
                    <a:pos x="T8" y="T9"/>
                  </a:cxn>
                  <a:cxn ang="0">
                    <a:pos x="T10" y="T11"/>
                  </a:cxn>
                  <a:cxn ang="0">
                    <a:pos x="T12" y="T13"/>
                  </a:cxn>
                </a:cxnLst>
                <a:rect l="0" t="0" r="r" b="b"/>
                <a:pathLst>
                  <a:path w="688" h="532">
                    <a:moveTo>
                      <a:pt x="588" y="532"/>
                    </a:moveTo>
                    <a:cubicBezTo>
                      <a:pt x="588" y="532"/>
                      <a:pt x="588" y="532"/>
                      <a:pt x="588" y="532"/>
                    </a:cubicBezTo>
                    <a:cubicBezTo>
                      <a:pt x="688" y="189"/>
                      <a:pt x="688" y="189"/>
                      <a:pt x="688" y="189"/>
                    </a:cubicBezTo>
                    <a:cubicBezTo>
                      <a:pt x="688" y="189"/>
                      <a:pt x="688" y="189"/>
                      <a:pt x="688" y="189"/>
                    </a:cubicBezTo>
                    <a:cubicBezTo>
                      <a:pt x="435" y="16"/>
                      <a:pt x="201" y="0"/>
                      <a:pt x="0" y="58"/>
                    </a:cubicBezTo>
                    <a:cubicBezTo>
                      <a:pt x="220" y="450"/>
                      <a:pt x="220" y="450"/>
                      <a:pt x="220" y="450"/>
                    </a:cubicBezTo>
                    <a:cubicBezTo>
                      <a:pt x="336" y="424"/>
                      <a:pt x="459" y="445"/>
                      <a:pt x="588" y="532"/>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09" name="Freeform 24"/>
              <p:cNvSpPr>
                <a:spLocks/>
              </p:cNvSpPr>
              <p:nvPr/>
            </p:nvSpPr>
            <p:spPr bwMode="auto">
              <a:xfrm rot="10800000">
                <a:off x="1971293" y="2261094"/>
                <a:ext cx="932389" cy="279049"/>
              </a:xfrm>
              <a:custGeom>
                <a:avLst/>
                <a:gdLst>
                  <a:gd name="T0" fmla="*/ 191 w 674"/>
                  <a:gd name="T1" fmla="*/ 0 h 201"/>
                  <a:gd name="T2" fmla="*/ 0 w 674"/>
                  <a:gd name="T3" fmla="*/ 63 h 201"/>
                  <a:gd name="T4" fmla="*/ 664 w 674"/>
                  <a:gd name="T5" fmla="*/ 201 h 201"/>
                  <a:gd name="T6" fmla="*/ 664 w 674"/>
                  <a:gd name="T7" fmla="*/ 201 h 201"/>
                  <a:gd name="T8" fmla="*/ 674 w 674"/>
                  <a:gd name="T9" fmla="*/ 168 h 201"/>
                  <a:gd name="T10" fmla="*/ 191 w 674"/>
                  <a:gd name="T11" fmla="*/ 0 h 201"/>
                </a:gdLst>
                <a:ahLst/>
                <a:cxnLst>
                  <a:cxn ang="0">
                    <a:pos x="T0" y="T1"/>
                  </a:cxn>
                  <a:cxn ang="0">
                    <a:pos x="T2" y="T3"/>
                  </a:cxn>
                  <a:cxn ang="0">
                    <a:pos x="T4" y="T5"/>
                  </a:cxn>
                  <a:cxn ang="0">
                    <a:pos x="T6" y="T7"/>
                  </a:cxn>
                  <a:cxn ang="0">
                    <a:pos x="T8" y="T9"/>
                  </a:cxn>
                  <a:cxn ang="0">
                    <a:pos x="T10" y="T11"/>
                  </a:cxn>
                </a:cxnLst>
                <a:rect l="0" t="0" r="r" b="b"/>
                <a:pathLst>
                  <a:path w="674" h="201">
                    <a:moveTo>
                      <a:pt x="191" y="0"/>
                    </a:moveTo>
                    <a:cubicBezTo>
                      <a:pt x="86" y="21"/>
                      <a:pt x="26" y="49"/>
                      <a:pt x="0" y="63"/>
                    </a:cubicBezTo>
                    <a:cubicBezTo>
                      <a:pt x="196" y="13"/>
                      <a:pt x="421" y="35"/>
                      <a:pt x="664" y="201"/>
                    </a:cubicBezTo>
                    <a:cubicBezTo>
                      <a:pt x="664" y="201"/>
                      <a:pt x="664" y="201"/>
                      <a:pt x="664" y="201"/>
                    </a:cubicBezTo>
                    <a:cubicBezTo>
                      <a:pt x="674" y="168"/>
                      <a:pt x="674" y="168"/>
                      <a:pt x="674" y="168"/>
                    </a:cubicBezTo>
                    <a:cubicBezTo>
                      <a:pt x="501" y="52"/>
                      <a:pt x="339" y="3"/>
                      <a:pt x="191" y="0"/>
                    </a:cubicBezTo>
                    <a:close/>
                  </a:path>
                </a:pathLst>
              </a:custGeom>
              <a:solidFill>
                <a:schemeClr val="accent4">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0" name="Freeform 28"/>
              <p:cNvSpPr>
                <a:spLocks/>
              </p:cNvSpPr>
              <p:nvPr/>
            </p:nvSpPr>
            <p:spPr bwMode="auto">
              <a:xfrm rot="10800000">
                <a:off x="1697257" y="2261096"/>
                <a:ext cx="287403" cy="106941"/>
              </a:xfrm>
              <a:custGeom>
                <a:avLst/>
                <a:gdLst>
                  <a:gd name="T0" fmla="*/ 10 w 207"/>
                  <a:gd name="T1" fmla="*/ 44 h 77"/>
                  <a:gd name="T2" fmla="*/ 10 w 207"/>
                  <a:gd name="T3" fmla="*/ 44 h 77"/>
                  <a:gd name="T4" fmla="*/ 0 w 207"/>
                  <a:gd name="T5" fmla="*/ 77 h 77"/>
                  <a:gd name="T6" fmla="*/ 207 w 207"/>
                  <a:gd name="T7" fmla="*/ 22 h 77"/>
                  <a:gd name="T8" fmla="*/ 159 w 207"/>
                  <a:gd name="T9" fmla="*/ 0 h 77"/>
                  <a:gd name="T10" fmla="*/ 10 w 207"/>
                  <a:gd name="T11" fmla="*/ 44 h 77"/>
                </a:gdLst>
                <a:ahLst/>
                <a:cxnLst>
                  <a:cxn ang="0">
                    <a:pos x="T0" y="T1"/>
                  </a:cxn>
                  <a:cxn ang="0">
                    <a:pos x="T2" y="T3"/>
                  </a:cxn>
                  <a:cxn ang="0">
                    <a:pos x="T4" y="T5"/>
                  </a:cxn>
                  <a:cxn ang="0">
                    <a:pos x="T6" y="T7"/>
                  </a:cxn>
                  <a:cxn ang="0">
                    <a:pos x="T8" y="T9"/>
                  </a:cxn>
                  <a:cxn ang="0">
                    <a:pos x="T10" y="T11"/>
                  </a:cxn>
                </a:cxnLst>
                <a:rect l="0" t="0" r="r" b="b"/>
                <a:pathLst>
                  <a:path w="207" h="77">
                    <a:moveTo>
                      <a:pt x="10" y="44"/>
                    </a:moveTo>
                    <a:cubicBezTo>
                      <a:pt x="10" y="44"/>
                      <a:pt x="10" y="44"/>
                      <a:pt x="10" y="44"/>
                    </a:cubicBezTo>
                    <a:cubicBezTo>
                      <a:pt x="0" y="77"/>
                      <a:pt x="0" y="77"/>
                      <a:pt x="0" y="77"/>
                    </a:cubicBezTo>
                    <a:cubicBezTo>
                      <a:pt x="207" y="22"/>
                      <a:pt x="207" y="22"/>
                      <a:pt x="207" y="22"/>
                    </a:cubicBezTo>
                    <a:cubicBezTo>
                      <a:pt x="159" y="0"/>
                      <a:pt x="159" y="0"/>
                      <a:pt x="159" y="0"/>
                    </a:cubicBezTo>
                    <a:lnTo>
                      <a:pt x="10" y="44"/>
                    </a:lnTo>
                    <a:close/>
                  </a:path>
                </a:pathLst>
              </a:custGeom>
              <a:solidFill>
                <a:schemeClr val="accent4">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11" name="Group 2510"/>
            <p:cNvGrpSpPr/>
            <p:nvPr/>
          </p:nvGrpSpPr>
          <p:grpSpPr>
            <a:xfrm>
              <a:off x="1468905" y="3169149"/>
              <a:ext cx="2499739" cy="1142928"/>
              <a:chOff x="1389803" y="2307882"/>
              <a:chExt cx="1874804" cy="857196"/>
            </a:xfrm>
            <a:solidFill>
              <a:schemeClr val="accent3"/>
            </a:solidFill>
          </p:grpSpPr>
          <p:sp>
            <p:nvSpPr>
              <p:cNvPr id="2512" name="Freeform 9"/>
              <p:cNvSpPr>
                <a:spLocks/>
              </p:cNvSpPr>
              <p:nvPr/>
            </p:nvSpPr>
            <p:spPr bwMode="auto">
              <a:xfrm rot="10800000">
                <a:off x="1389803" y="2307882"/>
                <a:ext cx="581490" cy="601542"/>
              </a:xfrm>
              <a:custGeom>
                <a:avLst/>
                <a:gdLst>
                  <a:gd name="T0" fmla="*/ 102 w 420"/>
                  <a:gd name="T1" fmla="*/ 84 h 435"/>
                  <a:gd name="T2" fmla="*/ 0 w 420"/>
                  <a:gd name="T3" fmla="*/ 435 h 435"/>
                  <a:gd name="T4" fmla="*/ 0 w 420"/>
                  <a:gd name="T5" fmla="*/ 435 h 435"/>
                  <a:gd name="T6" fmla="*/ 222 w 420"/>
                  <a:gd name="T7" fmla="*/ 369 h 435"/>
                  <a:gd name="T8" fmla="*/ 420 w 420"/>
                  <a:gd name="T9" fmla="*/ 0 h 435"/>
                  <a:gd name="T10" fmla="*/ 102 w 420"/>
                  <a:gd name="T11" fmla="*/ 84 h 435"/>
                  <a:gd name="T12" fmla="*/ 102 w 420"/>
                  <a:gd name="T13" fmla="*/ 84 h 435"/>
                </a:gdLst>
                <a:ahLst/>
                <a:cxnLst>
                  <a:cxn ang="0">
                    <a:pos x="T0" y="T1"/>
                  </a:cxn>
                  <a:cxn ang="0">
                    <a:pos x="T2" y="T3"/>
                  </a:cxn>
                  <a:cxn ang="0">
                    <a:pos x="T4" y="T5"/>
                  </a:cxn>
                  <a:cxn ang="0">
                    <a:pos x="T6" y="T7"/>
                  </a:cxn>
                  <a:cxn ang="0">
                    <a:pos x="T8" y="T9"/>
                  </a:cxn>
                  <a:cxn ang="0">
                    <a:pos x="T10" y="T11"/>
                  </a:cxn>
                  <a:cxn ang="0">
                    <a:pos x="T12" y="T13"/>
                  </a:cxn>
                </a:cxnLst>
                <a:rect l="0" t="0" r="r" b="b"/>
                <a:pathLst>
                  <a:path w="420" h="435">
                    <a:moveTo>
                      <a:pt x="102" y="84"/>
                    </a:moveTo>
                    <a:cubicBezTo>
                      <a:pt x="0" y="435"/>
                      <a:pt x="0" y="435"/>
                      <a:pt x="0" y="435"/>
                    </a:cubicBezTo>
                    <a:cubicBezTo>
                      <a:pt x="0" y="435"/>
                      <a:pt x="0" y="435"/>
                      <a:pt x="0" y="435"/>
                    </a:cubicBezTo>
                    <a:cubicBezTo>
                      <a:pt x="222" y="369"/>
                      <a:pt x="222" y="369"/>
                      <a:pt x="222" y="369"/>
                    </a:cubicBezTo>
                    <a:cubicBezTo>
                      <a:pt x="420" y="0"/>
                      <a:pt x="420" y="0"/>
                      <a:pt x="420" y="0"/>
                    </a:cubicBezTo>
                    <a:cubicBezTo>
                      <a:pt x="102" y="84"/>
                      <a:pt x="102" y="84"/>
                      <a:pt x="102" y="84"/>
                    </a:cubicBezTo>
                    <a:cubicBezTo>
                      <a:pt x="102" y="84"/>
                      <a:pt x="102" y="84"/>
                      <a:pt x="102" y="84"/>
                    </a:cubicBezTo>
                    <a:close/>
                  </a:path>
                </a:pathLst>
              </a:custGeom>
              <a:solidFill>
                <a:schemeClr val="accent3">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3" name="Freeform 11"/>
              <p:cNvSpPr>
                <a:spLocks/>
              </p:cNvSpPr>
              <p:nvPr/>
            </p:nvSpPr>
            <p:spPr bwMode="auto">
              <a:xfrm rot="10800000">
                <a:off x="1829262" y="2307882"/>
                <a:ext cx="1435345" cy="845500"/>
              </a:xfrm>
              <a:custGeom>
                <a:avLst/>
                <a:gdLst>
                  <a:gd name="T0" fmla="*/ 935 w 1037"/>
                  <a:gd name="T1" fmla="*/ 612 h 612"/>
                  <a:gd name="T2" fmla="*/ 1037 w 1037"/>
                  <a:gd name="T3" fmla="*/ 261 h 612"/>
                  <a:gd name="T4" fmla="*/ 0 w 1037"/>
                  <a:gd name="T5" fmla="*/ 94 h 612"/>
                  <a:gd name="T6" fmla="*/ 215 w 1037"/>
                  <a:gd name="T7" fmla="*/ 476 h 612"/>
                  <a:gd name="T8" fmla="*/ 935 w 1037"/>
                  <a:gd name="T9" fmla="*/ 612 h 612"/>
                </a:gdLst>
                <a:ahLst/>
                <a:cxnLst>
                  <a:cxn ang="0">
                    <a:pos x="T0" y="T1"/>
                  </a:cxn>
                  <a:cxn ang="0">
                    <a:pos x="T2" y="T3"/>
                  </a:cxn>
                  <a:cxn ang="0">
                    <a:pos x="T4" y="T5"/>
                  </a:cxn>
                  <a:cxn ang="0">
                    <a:pos x="T6" y="T7"/>
                  </a:cxn>
                  <a:cxn ang="0">
                    <a:pos x="T8" y="T9"/>
                  </a:cxn>
                </a:cxnLst>
                <a:rect l="0" t="0" r="r" b="b"/>
                <a:pathLst>
                  <a:path w="1037" h="612">
                    <a:moveTo>
                      <a:pt x="935" y="612"/>
                    </a:moveTo>
                    <a:cubicBezTo>
                      <a:pt x="1037" y="261"/>
                      <a:pt x="1037" y="261"/>
                      <a:pt x="1037" y="261"/>
                    </a:cubicBezTo>
                    <a:cubicBezTo>
                      <a:pt x="594" y="0"/>
                      <a:pt x="242" y="13"/>
                      <a:pt x="0" y="94"/>
                    </a:cubicBezTo>
                    <a:cubicBezTo>
                      <a:pt x="215" y="476"/>
                      <a:pt x="215" y="476"/>
                      <a:pt x="215" y="476"/>
                    </a:cubicBezTo>
                    <a:cubicBezTo>
                      <a:pt x="421" y="414"/>
                      <a:pt x="665" y="430"/>
                      <a:pt x="935" y="6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4" name="Freeform 2513"/>
              <p:cNvSpPr>
                <a:spLocks/>
              </p:cNvSpPr>
              <p:nvPr/>
            </p:nvSpPr>
            <p:spPr bwMode="auto">
              <a:xfrm rot="10800000">
                <a:off x="1815895" y="2792456"/>
                <a:ext cx="1413623" cy="372622"/>
              </a:xfrm>
              <a:custGeom>
                <a:avLst/>
                <a:gdLst>
                  <a:gd name="T0" fmla="*/ 222 w 1022"/>
                  <a:gd name="T1" fmla="*/ 15 h 269"/>
                  <a:gd name="T2" fmla="*/ 0 w 1022"/>
                  <a:gd name="T3" fmla="*/ 94 h 269"/>
                  <a:gd name="T4" fmla="*/ 1012 w 1022"/>
                  <a:gd name="T5" fmla="*/ 269 h 269"/>
                  <a:gd name="T6" fmla="*/ 1022 w 1022"/>
                  <a:gd name="T7" fmla="*/ 236 h 269"/>
                  <a:gd name="T8" fmla="*/ 222 w 1022"/>
                  <a:gd name="T9" fmla="*/ 15 h 269"/>
                </a:gdLst>
                <a:ahLst/>
                <a:cxnLst>
                  <a:cxn ang="0">
                    <a:pos x="T0" y="T1"/>
                  </a:cxn>
                  <a:cxn ang="0">
                    <a:pos x="T2" y="T3"/>
                  </a:cxn>
                  <a:cxn ang="0">
                    <a:pos x="T4" y="T5"/>
                  </a:cxn>
                  <a:cxn ang="0">
                    <a:pos x="T6" y="T7"/>
                  </a:cxn>
                  <a:cxn ang="0">
                    <a:pos x="T8" y="T9"/>
                  </a:cxn>
                </a:cxnLst>
                <a:rect l="0" t="0" r="r" b="b"/>
                <a:pathLst>
                  <a:path w="1022" h="269">
                    <a:moveTo>
                      <a:pt x="222" y="15"/>
                    </a:moveTo>
                    <a:cubicBezTo>
                      <a:pt x="119" y="42"/>
                      <a:pt x="41" y="75"/>
                      <a:pt x="0" y="94"/>
                    </a:cubicBezTo>
                    <a:cubicBezTo>
                      <a:pt x="241" y="21"/>
                      <a:pt x="584" y="17"/>
                      <a:pt x="1012" y="269"/>
                    </a:cubicBezTo>
                    <a:cubicBezTo>
                      <a:pt x="1022" y="236"/>
                      <a:pt x="1022" y="236"/>
                      <a:pt x="1022" y="236"/>
                    </a:cubicBezTo>
                    <a:cubicBezTo>
                      <a:pt x="708" y="49"/>
                      <a:pt x="438" y="0"/>
                      <a:pt x="222" y="15"/>
                    </a:cubicBezTo>
                    <a:close/>
                  </a:path>
                </a:pathLst>
              </a:custGeom>
              <a:solidFill>
                <a:schemeClr val="accent3">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5" name="Freeform 27"/>
              <p:cNvSpPr>
                <a:spLocks/>
              </p:cNvSpPr>
              <p:nvPr/>
            </p:nvSpPr>
            <p:spPr bwMode="auto">
              <a:xfrm rot="10800000">
                <a:off x="1389803" y="2792456"/>
                <a:ext cx="439460" cy="152057"/>
              </a:xfrm>
              <a:custGeom>
                <a:avLst/>
                <a:gdLst>
                  <a:gd name="T0" fmla="*/ 10 w 318"/>
                  <a:gd name="T1" fmla="*/ 77 h 110"/>
                  <a:gd name="T2" fmla="*/ 10 w 318"/>
                  <a:gd name="T3" fmla="*/ 77 h 110"/>
                  <a:gd name="T4" fmla="*/ 0 w 318"/>
                  <a:gd name="T5" fmla="*/ 110 h 110"/>
                  <a:gd name="T6" fmla="*/ 0 w 318"/>
                  <a:gd name="T7" fmla="*/ 110 h 110"/>
                  <a:gd name="T8" fmla="*/ 318 w 318"/>
                  <a:gd name="T9" fmla="*/ 26 h 110"/>
                  <a:gd name="T10" fmla="*/ 268 w 318"/>
                  <a:gd name="T11" fmla="*/ 0 h 110"/>
                  <a:gd name="T12" fmla="*/ 10 w 318"/>
                  <a:gd name="T13" fmla="*/ 77 h 110"/>
                </a:gdLst>
                <a:ahLst/>
                <a:cxnLst>
                  <a:cxn ang="0">
                    <a:pos x="T0" y="T1"/>
                  </a:cxn>
                  <a:cxn ang="0">
                    <a:pos x="T2" y="T3"/>
                  </a:cxn>
                  <a:cxn ang="0">
                    <a:pos x="T4" y="T5"/>
                  </a:cxn>
                  <a:cxn ang="0">
                    <a:pos x="T6" y="T7"/>
                  </a:cxn>
                  <a:cxn ang="0">
                    <a:pos x="T8" y="T9"/>
                  </a:cxn>
                  <a:cxn ang="0">
                    <a:pos x="T10" y="T11"/>
                  </a:cxn>
                  <a:cxn ang="0">
                    <a:pos x="T12" y="T13"/>
                  </a:cxn>
                </a:cxnLst>
                <a:rect l="0" t="0" r="r" b="b"/>
                <a:pathLst>
                  <a:path w="318" h="110">
                    <a:moveTo>
                      <a:pt x="10" y="77"/>
                    </a:moveTo>
                    <a:cubicBezTo>
                      <a:pt x="10" y="77"/>
                      <a:pt x="10" y="77"/>
                      <a:pt x="10" y="77"/>
                    </a:cubicBezTo>
                    <a:cubicBezTo>
                      <a:pt x="0" y="110"/>
                      <a:pt x="0" y="110"/>
                      <a:pt x="0" y="110"/>
                    </a:cubicBezTo>
                    <a:cubicBezTo>
                      <a:pt x="0" y="110"/>
                      <a:pt x="0" y="110"/>
                      <a:pt x="0" y="110"/>
                    </a:cubicBezTo>
                    <a:cubicBezTo>
                      <a:pt x="318" y="26"/>
                      <a:pt x="318" y="26"/>
                      <a:pt x="318" y="26"/>
                    </a:cubicBezTo>
                    <a:cubicBezTo>
                      <a:pt x="268" y="0"/>
                      <a:pt x="268" y="0"/>
                      <a:pt x="268" y="0"/>
                    </a:cubicBezTo>
                    <a:lnTo>
                      <a:pt x="10" y="77"/>
                    </a:lnTo>
                    <a:close/>
                  </a:path>
                </a:pathLst>
              </a:custGeom>
              <a:solidFill>
                <a:schemeClr val="accent3">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16" name="Group 2515"/>
            <p:cNvGrpSpPr/>
            <p:nvPr/>
          </p:nvGrpSpPr>
          <p:grpSpPr>
            <a:xfrm>
              <a:off x="1061195" y="3877632"/>
              <a:ext cx="3328529" cy="1376861"/>
              <a:chOff x="1084020" y="2839244"/>
              <a:chExt cx="2496397" cy="1032646"/>
            </a:xfrm>
          </p:grpSpPr>
          <p:sp>
            <p:nvSpPr>
              <p:cNvPr id="2517" name="Freeform 10"/>
              <p:cNvSpPr>
                <a:spLocks/>
              </p:cNvSpPr>
              <p:nvPr/>
            </p:nvSpPr>
            <p:spPr bwMode="auto">
              <a:xfrm rot="10800000">
                <a:off x="1084020" y="2839244"/>
                <a:ext cx="731875" cy="634961"/>
              </a:xfrm>
              <a:custGeom>
                <a:avLst/>
                <a:gdLst>
                  <a:gd name="T0" fmla="*/ 101 w 528"/>
                  <a:gd name="T1" fmla="*/ 113 h 459"/>
                  <a:gd name="T2" fmla="*/ 0 w 528"/>
                  <a:gd name="T3" fmla="*/ 459 h 459"/>
                  <a:gd name="T4" fmla="*/ 0 w 528"/>
                  <a:gd name="T5" fmla="*/ 459 h 459"/>
                  <a:gd name="T6" fmla="*/ 335 w 528"/>
                  <a:gd name="T7" fmla="*/ 359 h 459"/>
                  <a:gd name="T8" fmla="*/ 528 w 528"/>
                  <a:gd name="T9" fmla="*/ 0 h 459"/>
                  <a:gd name="T10" fmla="*/ 101 w 528"/>
                  <a:gd name="T11" fmla="*/ 113 h 459"/>
                  <a:gd name="T12" fmla="*/ 101 w 528"/>
                  <a:gd name="T13" fmla="*/ 113 h 459"/>
                </a:gdLst>
                <a:ahLst/>
                <a:cxnLst>
                  <a:cxn ang="0">
                    <a:pos x="T0" y="T1"/>
                  </a:cxn>
                  <a:cxn ang="0">
                    <a:pos x="T2" y="T3"/>
                  </a:cxn>
                  <a:cxn ang="0">
                    <a:pos x="T4" y="T5"/>
                  </a:cxn>
                  <a:cxn ang="0">
                    <a:pos x="T6" y="T7"/>
                  </a:cxn>
                  <a:cxn ang="0">
                    <a:pos x="T8" y="T9"/>
                  </a:cxn>
                  <a:cxn ang="0">
                    <a:pos x="T10" y="T11"/>
                  </a:cxn>
                  <a:cxn ang="0">
                    <a:pos x="T12" y="T13"/>
                  </a:cxn>
                </a:cxnLst>
                <a:rect l="0" t="0" r="r" b="b"/>
                <a:pathLst>
                  <a:path w="528" h="459">
                    <a:moveTo>
                      <a:pt x="101" y="113"/>
                    </a:moveTo>
                    <a:cubicBezTo>
                      <a:pt x="0" y="459"/>
                      <a:pt x="0" y="459"/>
                      <a:pt x="0" y="459"/>
                    </a:cubicBezTo>
                    <a:cubicBezTo>
                      <a:pt x="0" y="459"/>
                      <a:pt x="0" y="459"/>
                      <a:pt x="0" y="459"/>
                    </a:cubicBezTo>
                    <a:cubicBezTo>
                      <a:pt x="335" y="359"/>
                      <a:pt x="335" y="359"/>
                      <a:pt x="335" y="359"/>
                    </a:cubicBezTo>
                    <a:cubicBezTo>
                      <a:pt x="528" y="0"/>
                      <a:pt x="528" y="0"/>
                      <a:pt x="528" y="0"/>
                    </a:cubicBezTo>
                    <a:cubicBezTo>
                      <a:pt x="101" y="113"/>
                      <a:pt x="101" y="113"/>
                      <a:pt x="101" y="113"/>
                    </a:cubicBezTo>
                    <a:cubicBezTo>
                      <a:pt x="101" y="113"/>
                      <a:pt x="101" y="113"/>
                      <a:pt x="101" y="113"/>
                    </a:cubicBez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8" name="Freeform 13"/>
              <p:cNvSpPr>
                <a:spLocks/>
              </p:cNvSpPr>
              <p:nvPr/>
            </p:nvSpPr>
            <p:spPr bwMode="auto">
              <a:xfrm rot="10800000">
                <a:off x="1675536" y="2839244"/>
                <a:ext cx="1904881" cy="1032646"/>
              </a:xfrm>
              <a:custGeom>
                <a:avLst/>
                <a:gdLst>
                  <a:gd name="T0" fmla="*/ 1275 w 1376"/>
                  <a:gd name="T1" fmla="*/ 747 h 747"/>
                  <a:gd name="T2" fmla="*/ 1376 w 1376"/>
                  <a:gd name="T3" fmla="*/ 401 h 747"/>
                  <a:gd name="T4" fmla="*/ 0 w 1376"/>
                  <a:gd name="T5" fmla="*/ 208 h 747"/>
                  <a:gd name="T6" fmla="*/ 210 w 1376"/>
                  <a:gd name="T7" fmla="*/ 580 h 747"/>
                  <a:gd name="T8" fmla="*/ 1275 w 1376"/>
                  <a:gd name="T9" fmla="*/ 747 h 747"/>
                </a:gdLst>
                <a:ahLst/>
                <a:cxnLst>
                  <a:cxn ang="0">
                    <a:pos x="T0" y="T1"/>
                  </a:cxn>
                  <a:cxn ang="0">
                    <a:pos x="T2" y="T3"/>
                  </a:cxn>
                  <a:cxn ang="0">
                    <a:pos x="T4" y="T5"/>
                  </a:cxn>
                  <a:cxn ang="0">
                    <a:pos x="T6" y="T7"/>
                  </a:cxn>
                  <a:cxn ang="0">
                    <a:pos x="T8" y="T9"/>
                  </a:cxn>
                </a:cxnLst>
                <a:rect l="0" t="0" r="r" b="b"/>
                <a:pathLst>
                  <a:path w="1376" h="747">
                    <a:moveTo>
                      <a:pt x="1275" y="747"/>
                    </a:moveTo>
                    <a:cubicBezTo>
                      <a:pt x="1376" y="401"/>
                      <a:pt x="1376" y="401"/>
                      <a:pt x="1376" y="401"/>
                    </a:cubicBezTo>
                    <a:cubicBezTo>
                      <a:pt x="646" y="0"/>
                      <a:pt x="142" y="150"/>
                      <a:pt x="0" y="208"/>
                    </a:cubicBezTo>
                    <a:cubicBezTo>
                      <a:pt x="210" y="580"/>
                      <a:pt x="210" y="580"/>
                      <a:pt x="210" y="580"/>
                    </a:cubicBezTo>
                    <a:cubicBezTo>
                      <a:pt x="453" y="495"/>
                      <a:pt x="816" y="474"/>
                      <a:pt x="1275" y="747"/>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19" name="Freeform 22"/>
              <p:cNvSpPr>
                <a:spLocks/>
              </p:cNvSpPr>
              <p:nvPr/>
            </p:nvSpPr>
            <p:spPr bwMode="auto">
              <a:xfrm rot="10800000">
                <a:off x="1663838" y="3317135"/>
                <a:ext cx="1904881" cy="544729"/>
              </a:xfrm>
              <a:custGeom>
                <a:avLst/>
                <a:gdLst>
                  <a:gd name="T0" fmla="*/ 208 w 1377"/>
                  <a:gd name="T1" fmla="*/ 102 h 394"/>
                  <a:gd name="T2" fmla="*/ 0 w 1377"/>
                  <a:gd name="T3" fmla="*/ 198 h 394"/>
                  <a:gd name="T4" fmla="*/ 1368 w 1377"/>
                  <a:gd name="T5" fmla="*/ 394 h 394"/>
                  <a:gd name="T6" fmla="*/ 1377 w 1377"/>
                  <a:gd name="T7" fmla="*/ 361 h 394"/>
                  <a:gd name="T8" fmla="*/ 208 w 1377"/>
                  <a:gd name="T9" fmla="*/ 102 h 394"/>
                </a:gdLst>
                <a:ahLst/>
                <a:cxnLst>
                  <a:cxn ang="0">
                    <a:pos x="T0" y="T1"/>
                  </a:cxn>
                  <a:cxn ang="0">
                    <a:pos x="T2" y="T3"/>
                  </a:cxn>
                  <a:cxn ang="0">
                    <a:pos x="T4" y="T5"/>
                  </a:cxn>
                  <a:cxn ang="0">
                    <a:pos x="T6" y="T7"/>
                  </a:cxn>
                  <a:cxn ang="0">
                    <a:pos x="T8" y="T9"/>
                  </a:cxn>
                </a:cxnLst>
                <a:rect l="0" t="0" r="r" b="b"/>
                <a:pathLst>
                  <a:path w="1377" h="394">
                    <a:moveTo>
                      <a:pt x="208" y="102"/>
                    </a:moveTo>
                    <a:cubicBezTo>
                      <a:pt x="109" y="137"/>
                      <a:pt x="27" y="182"/>
                      <a:pt x="0" y="198"/>
                    </a:cubicBezTo>
                    <a:cubicBezTo>
                      <a:pt x="151" y="138"/>
                      <a:pt x="650" y="0"/>
                      <a:pt x="1368" y="394"/>
                    </a:cubicBezTo>
                    <a:cubicBezTo>
                      <a:pt x="1377" y="361"/>
                      <a:pt x="1377" y="361"/>
                      <a:pt x="1377" y="361"/>
                    </a:cubicBezTo>
                    <a:cubicBezTo>
                      <a:pt x="880" y="71"/>
                      <a:pt x="459" y="64"/>
                      <a:pt x="208" y="102"/>
                    </a:cubicBezTo>
                    <a:close/>
                  </a:path>
                </a:pathLst>
              </a:custGeom>
              <a:solidFill>
                <a:schemeClr val="accent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20" name="Freeform 26"/>
              <p:cNvSpPr>
                <a:spLocks/>
              </p:cNvSpPr>
              <p:nvPr/>
            </p:nvSpPr>
            <p:spPr bwMode="auto">
              <a:xfrm rot="10800000">
                <a:off x="1085690" y="3317134"/>
                <a:ext cx="589845" cy="198843"/>
              </a:xfrm>
              <a:custGeom>
                <a:avLst/>
                <a:gdLst>
                  <a:gd name="T0" fmla="*/ 10 w 426"/>
                  <a:gd name="T1" fmla="*/ 111 h 144"/>
                  <a:gd name="T2" fmla="*/ 9 w 426"/>
                  <a:gd name="T3" fmla="*/ 111 h 144"/>
                  <a:gd name="T4" fmla="*/ 0 w 426"/>
                  <a:gd name="T5" fmla="*/ 144 h 144"/>
                  <a:gd name="T6" fmla="*/ 0 w 426"/>
                  <a:gd name="T7" fmla="*/ 144 h 144"/>
                  <a:gd name="T8" fmla="*/ 426 w 426"/>
                  <a:gd name="T9" fmla="*/ 31 h 144"/>
                  <a:gd name="T10" fmla="*/ 379 w 426"/>
                  <a:gd name="T11" fmla="*/ 0 h 144"/>
                  <a:gd name="T12" fmla="*/ 10 w 426"/>
                  <a:gd name="T13" fmla="*/ 111 h 144"/>
                </a:gdLst>
                <a:ahLst/>
                <a:cxnLst>
                  <a:cxn ang="0">
                    <a:pos x="T0" y="T1"/>
                  </a:cxn>
                  <a:cxn ang="0">
                    <a:pos x="T2" y="T3"/>
                  </a:cxn>
                  <a:cxn ang="0">
                    <a:pos x="T4" y="T5"/>
                  </a:cxn>
                  <a:cxn ang="0">
                    <a:pos x="T6" y="T7"/>
                  </a:cxn>
                  <a:cxn ang="0">
                    <a:pos x="T8" y="T9"/>
                  </a:cxn>
                  <a:cxn ang="0">
                    <a:pos x="T10" y="T11"/>
                  </a:cxn>
                  <a:cxn ang="0">
                    <a:pos x="T12" y="T13"/>
                  </a:cxn>
                </a:cxnLst>
                <a:rect l="0" t="0" r="r" b="b"/>
                <a:pathLst>
                  <a:path w="426" h="144">
                    <a:moveTo>
                      <a:pt x="10" y="111"/>
                    </a:moveTo>
                    <a:cubicBezTo>
                      <a:pt x="9" y="111"/>
                      <a:pt x="9" y="111"/>
                      <a:pt x="9" y="111"/>
                    </a:cubicBezTo>
                    <a:cubicBezTo>
                      <a:pt x="0" y="144"/>
                      <a:pt x="0" y="144"/>
                      <a:pt x="0" y="144"/>
                    </a:cubicBezTo>
                    <a:cubicBezTo>
                      <a:pt x="0" y="144"/>
                      <a:pt x="0" y="144"/>
                      <a:pt x="0" y="144"/>
                    </a:cubicBezTo>
                    <a:cubicBezTo>
                      <a:pt x="426" y="31"/>
                      <a:pt x="426" y="31"/>
                      <a:pt x="426" y="31"/>
                    </a:cubicBezTo>
                    <a:cubicBezTo>
                      <a:pt x="379" y="0"/>
                      <a:pt x="379" y="0"/>
                      <a:pt x="379" y="0"/>
                    </a:cubicBezTo>
                    <a:lnTo>
                      <a:pt x="10" y="111"/>
                    </a:lnTo>
                    <a:close/>
                  </a:path>
                </a:pathLst>
              </a:custGeom>
              <a:solidFill>
                <a:schemeClr val="accent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21" name="Group 2520"/>
            <p:cNvGrpSpPr/>
            <p:nvPr/>
          </p:nvGrpSpPr>
          <p:grpSpPr>
            <a:xfrm>
              <a:off x="2865817" y="5120113"/>
              <a:ext cx="485087" cy="557001"/>
              <a:chOff x="7130814" y="4999578"/>
              <a:chExt cx="257037" cy="357917"/>
            </a:xfrm>
            <a:solidFill>
              <a:schemeClr val="bg1"/>
            </a:solidFill>
          </p:grpSpPr>
          <p:sp>
            <p:nvSpPr>
              <p:cNvPr id="2522" name="Freeform 252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23" name="Freeform 252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24" name="Group 2523"/>
            <p:cNvGrpSpPr/>
            <p:nvPr/>
          </p:nvGrpSpPr>
          <p:grpSpPr>
            <a:xfrm>
              <a:off x="2833951" y="4396675"/>
              <a:ext cx="335806" cy="356535"/>
              <a:chOff x="6372140" y="3573437"/>
              <a:chExt cx="335806" cy="356535"/>
            </a:xfrm>
            <a:solidFill>
              <a:schemeClr val="bg1"/>
            </a:solidFill>
          </p:grpSpPr>
          <p:sp>
            <p:nvSpPr>
              <p:cNvPr id="2525"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26"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27"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28" name="Group 2527"/>
            <p:cNvGrpSpPr/>
            <p:nvPr/>
          </p:nvGrpSpPr>
          <p:grpSpPr>
            <a:xfrm>
              <a:off x="2703112" y="2888188"/>
              <a:ext cx="356535" cy="310931"/>
              <a:chOff x="4219110" y="5023071"/>
              <a:chExt cx="356535" cy="310931"/>
            </a:xfrm>
            <a:solidFill>
              <a:schemeClr val="bg1"/>
            </a:solidFill>
          </p:grpSpPr>
          <p:sp>
            <p:nvSpPr>
              <p:cNvPr id="2529" name="Freeform 44"/>
              <p:cNvSpPr>
                <a:spLocks noEditPoints="1"/>
              </p:cNvSpPr>
              <p:nvPr/>
            </p:nvSpPr>
            <p:spPr bwMode="auto">
              <a:xfrm>
                <a:off x="4219110" y="5023071"/>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30" name="Freeform 45"/>
              <p:cNvSpPr>
                <a:spLocks/>
              </p:cNvSpPr>
              <p:nvPr/>
            </p:nvSpPr>
            <p:spPr bwMode="auto">
              <a:xfrm>
                <a:off x="4542479" y="5133624"/>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31" name="Oval 46"/>
              <p:cNvSpPr>
                <a:spLocks noChangeArrowheads="1"/>
              </p:cNvSpPr>
              <p:nvPr/>
            </p:nvSpPr>
            <p:spPr bwMode="auto">
              <a:xfrm>
                <a:off x="4531424" y="5267670"/>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32" name="Group 2531"/>
            <p:cNvGrpSpPr/>
            <p:nvPr/>
          </p:nvGrpSpPr>
          <p:grpSpPr>
            <a:xfrm>
              <a:off x="2748031" y="3650656"/>
              <a:ext cx="367591" cy="345480"/>
              <a:chOff x="5648015" y="5725086"/>
              <a:chExt cx="367591" cy="345480"/>
            </a:xfrm>
            <a:solidFill>
              <a:schemeClr val="bg1"/>
            </a:solidFill>
          </p:grpSpPr>
          <p:sp>
            <p:nvSpPr>
              <p:cNvPr id="2533"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534"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grpSp>
        <p:nvGrpSpPr>
          <p:cNvPr id="2536" name="组合 2535"/>
          <p:cNvGrpSpPr/>
          <p:nvPr/>
        </p:nvGrpSpPr>
        <p:grpSpPr>
          <a:xfrm>
            <a:off x="4864068" y="2483748"/>
            <a:ext cx="555387" cy="550931"/>
            <a:chOff x="4864068" y="2483748"/>
            <a:chExt cx="555387" cy="550931"/>
          </a:xfrm>
        </p:grpSpPr>
        <p:sp>
          <p:nvSpPr>
            <p:cNvPr id="2580" name="Rounded Rectangle 2579"/>
            <p:cNvSpPr/>
            <p:nvPr/>
          </p:nvSpPr>
          <p:spPr>
            <a:xfrm>
              <a:off x="4864068" y="2483748"/>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581" name="Freeform 2580"/>
            <p:cNvSpPr>
              <a:spLocks noEditPoints="1"/>
            </p:cNvSpPr>
            <p:nvPr/>
          </p:nvSpPr>
          <p:spPr bwMode="auto">
            <a:xfrm>
              <a:off x="4953202" y="2575669"/>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37" name="组合 2536"/>
          <p:cNvGrpSpPr/>
          <p:nvPr/>
        </p:nvGrpSpPr>
        <p:grpSpPr>
          <a:xfrm>
            <a:off x="4864067" y="3134036"/>
            <a:ext cx="555387" cy="550931"/>
            <a:chOff x="4864067" y="3134036"/>
            <a:chExt cx="555387" cy="550931"/>
          </a:xfrm>
        </p:grpSpPr>
        <p:sp>
          <p:nvSpPr>
            <p:cNvPr id="2582" name="Rounded Rectangle 2581"/>
            <p:cNvSpPr/>
            <p:nvPr/>
          </p:nvSpPr>
          <p:spPr>
            <a:xfrm>
              <a:off x="4864067" y="3134036"/>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585" name="Freeform 108"/>
            <p:cNvSpPr>
              <a:spLocks noEditPoints="1"/>
            </p:cNvSpPr>
            <p:nvPr/>
          </p:nvSpPr>
          <p:spPr bwMode="auto">
            <a:xfrm>
              <a:off x="4963059" y="3223851"/>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38" name="组合 2537"/>
          <p:cNvGrpSpPr/>
          <p:nvPr/>
        </p:nvGrpSpPr>
        <p:grpSpPr>
          <a:xfrm>
            <a:off x="4867654" y="3767825"/>
            <a:ext cx="555387" cy="550931"/>
            <a:chOff x="4867654" y="3767825"/>
            <a:chExt cx="555387" cy="550931"/>
          </a:xfrm>
        </p:grpSpPr>
        <p:sp>
          <p:nvSpPr>
            <p:cNvPr id="2583" name="Rounded Rectangle 2582"/>
            <p:cNvSpPr/>
            <p:nvPr/>
          </p:nvSpPr>
          <p:spPr>
            <a:xfrm>
              <a:off x="4867654" y="3767825"/>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586" name="Freeform 101"/>
            <p:cNvSpPr>
              <a:spLocks noEditPoints="1"/>
            </p:cNvSpPr>
            <p:nvPr/>
          </p:nvSpPr>
          <p:spPr bwMode="auto">
            <a:xfrm>
              <a:off x="4998323" y="3821613"/>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2539" name="组合 2538"/>
          <p:cNvGrpSpPr/>
          <p:nvPr/>
        </p:nvGrpSpPr>
        <p:grpSpPr>
          <a:xfrm>
            <a:off x="4864067" y="4423247"/>
            <a:ext cx="555387" cy="550931"/>
            <a:chOff x="4864067" y="4423247"/>
            <a:chExt cx="555387" cy="550931"/>
          </a:xfrm>
        </p:grpSpPr>
        <p:sp>
          <p:nvSpPr>
            <p:cNvPr id="2584" name="Rounded Rectangle 2583"/>
            <p:cNvSpPr/>
            <p:nvPr/>
          </p:nvSpPr>
          <p:spPr>
            <a:xfrm>
              <a:off x="4864067" y="4423247"/>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587" name="Freeform 83"/>
            <p:cNvSpPr>
              <a:spLocks noEditPoints="1"/>
            </p:cNvSpPr>
            <p:nvPr/>
          </p:nvSpPr>
          <p:spPr bwMode="auto">
            <a:xfrm>
              <a:off x="4986828" y="4489326"/>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2588" name="Text Placeholder 5"/>
          <p:cNvSpPr txBox="1">
            <a:spLocks/>
          </p:cNvSpPr>
          <p:nvPr/>
        </p:nvSpPr>
        <p:spPr>
          <a:xfrm>
            <a:off x="5715289" y="2521518"/>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589" name="Text Placeholder 5"/>
          <p:cNvSpPr txBox="1">
            <a:spLocks/>
          </p:cNvSpPr>
          <p:nvPr/>
        </p:nvSpPr>
        <p:spPr>
          <a:xfrm>
            <a:off x="5715289" y="3196090"/>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590" name="Text Placeholder 5"/>
          <p:cNvSpPr txBox="1">
            <a:spLocks/>
          </p:cNvSpPr>
          <p:nvPr/>
        </p:nvSpPr>
        <p:spPr>
          <a:xfrm>
            <a:off x="5715289" y="3814754"/>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591" name="Text Placeholder 5"/>
          <p:cNvSpPr txBox="1">
            <a:spLocks/>
          </p:cNvSpPr>
          <p:nvPr/>
        </p:nvSpPr>
        <p:spPr>
          <a:xfrm>
            <a:off x="5715289" y="4489326"/>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cxnSp>
        <p:nvCxnSpPr>
          <p:cNvPr id="2592" name="Straight Connector 2591"/>
          <p:cNvCxnSpPr/>
          <p:nvPr/>
        </p:nvCxnSpPr>
        <p:spPr>
          <a:xfrm>
            <a:off x="8936336" y="2523441"/>
            <a:ext cx="0" cy="2227296"/>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593" name="Rectangle 2592"/>
          <p:cNvSpPr/>
          <p:nvPr/>
        </p:nvSpPr>
        <p:spPr>
          <a:xfrm>
            <a:off x="9157470" y="2403245"/>
            <a:ext cx="2570787" cy="997196"/>
          </a:xfrm>
          <a:prstGeom prst="rect">
            <a:avLst/>
          </a:prstGeom>
        </p:spPr>
        <p:txBody>
          <a:bodyPr wrap="square" lIns="0" tIns="0" rIns="0" bIns="0">
            <a:spAutoFit/>
          </a:bodyPr>
          <a:lstStyle/>
          <a:p>
            <a:pPr>
              <a:lnSpc>
                <a:spcPct val="85000"/>
              </a:lnSpc>
            </a:pPr>
            <a:r>
              <a:rPr lang="id-ID" sz="4000" dirty="0">
                <a:latin typeface="Agency FB" panose="020B0503020202020204" pitchFamily="34" charset="0"/>
              </a:rPr>
              <a:t>Overview</a:t>
            </a:r>
            <a:endParaRPr lang="en-US" sz="4000" dirty="0">
              <a:latin typeface="Agency FB" panose="020B0503020202020204" pitchFamily="34" charset="0"/>
            </a:endParaRPr>
          </a:p>
          <a:p>
            <a:pPr>
              <a:lnSpc>
                <a:spcPct val="110000"/>
              </a:lnSpc>
            </a:pPr>
            <a:r>
              <a:rPr lang="en-US" sz="1400" dirty="0">
                <a:latin typeface="Agency FB" panose="020B0503020202020204" pitchFamily="34" charset="0"/>
              </a:rPr>
              <a:t>Is probably not at all accurate for many types of technology, but you can change to suit</a:t>
            </a:r>
          </a:p>
        </p:txBody>
      </p:sp>
      <p:cxnSp>
        <p:nvCxnSpPr>
          <p:cNvPr id="2594" name="Straight Connector 2593"/>
          <p:cNvCxnSpPr/>
          <p:nvPr/>
        </p:nvCxnSpPr>
        <p:spPr>
          <a:xfrm>
            <a:off x="9157470" y="3671477"/>
            <a:ext cx="2570787"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595" name="Rectangle 2594"/>
          <p:cNvSpPr/>
          <p:nvPr/>
        </p:nvSpPr>
        <p:spPr>
          <a:xfrm>
            <a:off x="9115416" y="3716333"/>
            <a:ext cx="2876665" cy="1126462"/>
          </a:xfrm>
          <a:prstGeom prst="rect">
            <a:avLst/>
          </a:prstGeom>
        </p:spPr>
        <p:txBody>
          <a:bodyPr wrap="square">
            <a:spAutoFit/>
          </a:bodyPr>
          <a:lstStyle/>
          <a:p>
            <a:pPr>
              <a:lnSpc>
                <a:spcPct val="120000"/>
              </a:lnSpc>
            </a:pPr>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a:latin typeface="Agency FB" panose="020B0503020202020204" pitchFamily="34" charset="0"/>
                <a:ea typeface="Open Sans Light" panose="020B0306030504020204" pitchFamily="34" charset="0"/>
                <a:cs typeface="Open Sans Light" panose="020B0306030504020204" pitchFamily="34" charset="0"/>
              </a:rPr>
              <a:t>. </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999281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535"/>
                                        </p:tgtEl>
                                        <p:attrNameLst>
                                          <p:attrName>style.visibility</p:attrName>
                                        </p:attrNameLst>
                                      </p:cBhvr>
                                      <p:to>
                                        <p:strVal val="visible"/>
                                      </p:to>
                                    </p:set>
                                    <p:anim calcmode="lin" valueType="num">
                                      <p:cBhvr>
                                        <p:cTn id="13" dur="500" fill="hold"/>
                                        <p:tgtEl>
                                          <p:spTgt spid="2535"/>
                                        </p:tgtEl>
                                        <p:attrNameLst>
                                          <p:attrName>ppt_w</p:attrName>
                                        </p:attrNameLst>
                                      </p:cBhvr>
                                      <p:tavLst>
                                        <p:tav tm="0">
                                          <p:val>
                                            <p:fltVal val="0"/>
                                          </p:val>
                                        </p:tav>
                                        <p:tav tm="100000">
                                          <p:val>
                                            <p:strVal val="#ppt_w"/>
                                          </p:val>
                                        </p:tav>
                                      </p:tavLst>
                                    </p:anim>
                                    <p:anim calcmode="lin" valueType="num">
                                      <p:cBhvr>
                                        <p:cTn id="14" dur="500" fill="hold"/>
                                        <p:tgtEl>
                                          <p:spTgt spid="2535"/>
                                        </p:tgtEl>
                                        <p:attrNameLst>
                                          <p:attrName>ppt_h</p:attrName>
                                        </p:attrNameLst>
                                      </p:cBhvr>
                                      <p:tavLst>
                                        <p:tav tm="0">
                                          <p:val>
                                            <p:fltVal val="0"/>
                                          </p:val>
                                        </p:tav>
                                        <p:tav tm="100000">
                                          <p:val>
                                            <p:strVal val="#ppt_h"/>
                                          </p:val>
                                        </p:tav>
                                      </p:tavLst>
                                    </p:anim>
                                    <p:animEffect transition="in" filter="fade">
                                      <p:cBhvr>
                                        <p:cTn id="15" dur="500"/>
                                        <p:tgtEl>
                                          <p:spTgt spid="2535"/>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536"/>
                                        </p:tgtEl>
                                        <p:attrNameLst>
                                          <p:attrName>style.visibility</p:attrName>
                                        </p:attrNameLst>
                                      </p:cBhvr>
                                      <p:to>
                                        <p:strVal val="visible"/>
                                      </p:to>
                                    </p:set>
                                    <p:anim calcmode="lin" valueType="num">
                                      <p:cBhvr>
                                        <p:cTn id="19" dur="500" fill="hold"/>
                                        <p:tgtEl>
                                          <p:spTgt spid="2536"/>
                                        </p:tgtEl>
                                        <p:attrNameLst>
                                          <p:attrName>ppt_w</p:attrName>
                                        </p:attrNameLst>
                                      </p:cBhvr>
                                      <p:tavLst>
                                        <p:tav tm="0">
                                          <p:val>
                                            <p:fltVal val="0"/>
                                          </p:val>
                                        </p:tav>
                                        <p:tav tm="100000">
                                          <p:val>
                                            <p:strVal val="#ppt_w"/>
                                          </p:val>
                                        </p:tav>
                                      </p:tavLst>
                                    </p:anim>
                                    <p:anim calcmode="lin" valueType="num">
                                      <p:cBhvr>
                                        <p:cTn id="20" dur="500" fill="hold"/>
                                        <p:tgtEl>
                                          <p:spTgt spid="2536"/>
                                        </p:tgtEl>
                                        <p:attrNameLst>
                                          <p:attrName>ppt_h</p:attrName>
                                        </p:attrNameLst>
                                      </p:cBhvr>
                                      <p:tavLst>
                                        <p:tav tm="0">
                                          <p:val>
                                            <p:fltVal val="0"/>
                                          </p:val>
                                        </p:tav>
                                        <p:tav tm="100000">
                                          <p:val>
                                            <p:strVal val="#ppt_h"/>
                                          </p:val>
                                        </p:tav>
                                      </p:tavLst>
                                    </p:anim>
                                    <p:animEffect transition="in" filter="fade">
                                      <p:cBhvr>
                                        <p:cTn id="21" dur="500"/>
                                        <p:tgtEl>
                                          <p:spTgt spid="2536"/>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588"/>
                                        </p:tgtEl>
                                        <p:attrNameLst>
                                          <p:attrName>style.visibility</p:attrName>
                                        </p:attrNameLst>
                                      </p:cBhvr>
                                      <p:to>
                                        <p:strVal val="visible"/>
                                      </p:to>
                                    </p:set>
                                    <p:anim calcmode="lin" valueType="num">
                                      <p:cBhvr>
                                        <p:cTn id="25" dur="500" fill="hold"/>
                                        <p:tgtEl>
                                          <p:spTgt spid="2588"/>
                                        </p:tgtEl>
                                        <p:attrNameLst>
                                          <p:attrName>ppt_w</p:attrName>
                                        </p:attrNameLst>
                                      </p:cBhvr>
                                      <p:tavLst>
                                        <p:tav tm="0">
                                          <p:val>
                                            <p:fltVal val="0"/>
                                          </p:val>
                                        </p:tav>
                                        <p:tav tm="100000">
                                          <p:val>
                                            <p:strVal val="#ppt_w"/>
                                          </p:val>
                                        </p:tav>
                                      </p:tavLst>
                                    </p:anim>
                                    <p:anim calcmode="lin" valueType="num">
                                      <p:cBhvr>
                                        <p:cTn id="26" dur="500" fill="hold"/>
                                        <p:tgtEl>
                                          <p:spTgt spid="2588"/>
                                        </p:tgtEl>
                                        <p:attrNameLst>
                                          <p:attrName>ppt_h</p:attrName>
                                        </p:attrNameLst>
                                      </p:cBhvr>
                                      <p:tavLst>
                                        <p:tav tm="0">
                                          <p:val>
                                            <p:fltVal val="0"/>
                                          </p:val>
                                        </p:tav>
                                        <p:tav tm="100000">
                                          <p:val>
                                            <p:strVal val="#ppt_h"/>
                                          </p:val>
                                        </p:tav>
                                      </p:tavLst>
                                    </p:anim>
                                    <p:animEffect transition="in" filter="fade">
                                      <p:cBhvr>
                                        <p:cTn id="27" dur="500"/>
                                        <p:tgtEl>
                                          <p:spTgt spid="2588"/>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2537"/>
                                        </p:tgtEl>
                                        <p:attrNameLst>
                                          <p:attrName>style.visibility</p:attrName>
                                        </p:attrNameLst>
                                      </p:cBhvr>
                                      <p:to>
                                        <p:strVal val="visible"/>
                                      </p:to>
                                    </p:set>
                                    <p:anim calcmode="lin" valueType="num">
                                      <p:cBhvr>
                                        <p:cTn id="31" dur="500" fill="hold"/>
                                        <p:tgtEl>
                                          <p:spTgt spid="2537"/>
                                        </p:tgtEl>
                                        <p:attrNameLst>
                                          <p:attrName>ppt_w</p:attrName>
                                        </p:attrNameLst>
                                      </p:cBhvr>
                                      <p:tavLst>
                                        <p:tav tm="0">
                                          <p:val>
                                            <p:fltVal val="0"/>
                                          </p:val>
                                        </p:tav>
                                        <p:tav tm="100000">
                                          <p:val>
                                            <p:strVal val="#ppt_w"/>
                                          </p:val>
                                        </p:tav>
                                      </p:tavLst>
                                    </p:anim>
                                    <p:anim calcmode="lin" valueType="num">
                                      <p:cBhvr>
                                        <p:cTn id="32" dur="500" fill="hold"/>
                                        <p:tgtEl>
                                          <p:spTgt spid="2537"/>
                                        </p:tgtEl>
                                        <p:attrNameLst>
                                          <p:attrName>ppt_h</p:attrName>
                                        </p:attrNameLst>
                                      </p:cBhvr>
                                      <p:tavLst>
                                        <p:tav tm="0">
                                          <p:val>
                                            <p:fltVal val="0"/>
                                          </p:val>
                                        </p:tav>
                                        <p:tav tm="100000">
                                          <p:val>
                                            <p:strVal val="#ppt_h"/>
                                          </p:val>
                                        </p:tav>
                                      </p:tavLst>
                                    </p:anim>
                                    <p:animEffect transition="in" filter="fade">
                                      <p:cBhvr>
                                        <p:cTn id="33" dur="500"/>
                                        <p:tgtEl>
                                          <p:spTgt spid="25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589"/>
                                        </p:tgtEl>
                                        <p:attrNameLst>
                                          <p:attrName>style.visibility</p:attrName>
                                        </p:attrNameLst>
                                      </p:cBhvr>
                                      <p:to>
                                        <p:strVal val="visible"/>
                                      </p:to>
                                    </p:set>
                                    <p:anim calcmode="lin" valueType="num">
                                      <p:cBhvr>
                                        <p:cTn id="37" dur="500" fill="hold"/>
                                        <p:tgtEl>
                                          <p:spTgt spid="2589"/>
                                        </p:tgtEl>
                                        <p:attrNameLst>
                                          <p:attrName>ppt_w</p:attrName>
                                        </p:attrNameLst>
                                      </p:cBhvr>
                                      <p:tavLst>
                                        <p:tav tm="0">
                                          <p:val>
                                            <p:fltVal val="0"/>
                                          </p:val>
                                        </p:tav>
                                        <p:tav tm="100000">
                                          <p:val>
                                            <p:strVal val="#ppt_w"/>
                                          </p:val>
                                        </p:tav>
                                      </p:tavLst>
                                    </p:anim>
                                    <p:anim calcmode="lin" valueType="num">
                                      <p:cBhvr>
                                        <p:cTn id="38" dur="500" fill="hold"/>
                                        <p:tgtEl>
                                          <p:spTgt spid="2589"/>
                                        </p:tgtEl>
                                        <p:attrNameLst>
                                          <p:attrName>ppt_h</p:attrName>
                                        </p:attrNameLst>
                                      </p:cBhvr>
                                      <p:tavLst>
                                        <p:tav tm="0">
                                          <p:val>
                                            <p:fltVal val="0"/>
                                          </p:val>
                                        </p:tav>
                                        <p:tav tm="100000">
                                          <p:val>
                                            <p:strVal val="#ppt_h"/>
                                          </p:val>
                                        </p:tav>
                                      </p:tavLst>
                                    </p:anim>
                                    <p:animEffect transition="in" filter="fade">
                                      <p:cBhvr>
                                        <p:cTn id="39" dur="500"/>
                                        <p:tgtEl>
                                          <p:spTgt spid="2589"/>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538"/>
                                        </p:tgtEl>
                                        <p:attrNameLst>
                                          <p:attrName>style.visibility</p:attrName>
                                        </p:attrNameLst>
                                      </p:cBhvr>
                                      <p:to>
                                        <p:strVal val="visible"/>
                                      </p:to>
                                    </p:set>
                                    <p:anim calcmode="lin" valueType="num">
                                      <p:cBhvr>
                                        <p:cTn id="43" dur="500" fill="hold"/>
                                        <p:tgtEl>
                                          <p:spTgt spid="2538"/>
                                        </p:tgtEl>
                                        <p:attrNameLst>
                                          <p:attrName>ppt_w</p:attrName>
                                        </p:attrNameLst>
                                      </p:cBhvr>
                                      <p:tavLst>
                                        <p:tav tm="0">
                                          <p:val>
                                            <p:fltVal val="0"/>
                                          </p:val>
                                        </p:tav>
                                        <p:tav tm="100000">
                                          <p:val>
                                            <p:strVal val="#ppt_w"/>
                                          </p:val>
                                        </p:tav>
                                      </p:tavLst>
                                    </p:anim>
                                    <p:anim calcmode="lin" valueType="num">
                                      <p:cBhvr>
                                        <p:cTn id="44" dur="500" fill="hold"/>
                                        <p:tgtEl>
                                          <p:spTgt spid="2538"/>
                                        </p:tgtEl>
                                        <p:attrNameLst>
                                          <p:attrName>ppt_h</p:attrName>
                                        </p:attrNameLst>
                                      </p:cBhvr>
                                      <p:tavLst>
                                        <p:tav tm="0">
                                          <p:val>
                                            <p:fltVal val="0"/>
                                          </p:val>
                                        </p:tav>
                                        <p:tav tm="100000">
                                          <p:val>
                                            <p:strVal val="#ppt_h"/>
                                          </p:val>
                                        </p:tav>
                                      </p:tavLst>
                                    </p:anim>
                                    <p:animEffect transition="in" filter="fade">
                                      <p:cBhvr>
                                        <p:cTn id="45" dur="500"/>
                                        <p:tgtEl>
                                          <p:spTgt spid="2538"/>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2590"/>
                                        </p:tgtEl>
                                        <p:attrNameLst>
                                          <p:attrName>style.visibility</p:attrName>
                                        </p:attrNameLst>
                                      </p:cBhvr>
                                      <p:to>
                                        <p:strVal val="visible"/>
                                      </p:to>
                                    </p:set>
                                    <p:anim calcmode="lin" valueType="num">
                                      <p:cBhvr>
                                        <p:cTn id="49" dur="500" fill="hold"/>
                                        <p:tgtEl>
                                          <p:spTgt spid="2590"/>
                                        </p:tgtEl>
                                        <p:attrNameLst>
                                          <p:attrName>ppt_w</p:attrName>
                                        </p:attrNameLst>
                                      </p:cBhvr>
                                      <p:tavLst>
                                        <p:tav tm="0">
                                          <p:val>
                                            <p:fltVal val="0"/>
                                          </p:val>
                                        </p:tav>
                                        <p:tav tm="100000">
                                          <p:val>
                                            <p:strVal val="#ppt_w"/>
                                          </p:val>
                                        </p:tav>
                                      </p:tavLst>
                                    </p:anim>
                                    <p:anim calcmode="lin" valueType="num">
                                      <p:cBhvr>
                                        <p:cTn id="50" dur="500" fill="hold"/>
                                        <p:tgtEl>
                                          <p:spTgt spid="2590"/>
                                        </p:tgtEl>
                                        <p:attrNameLst>
                                          <p:attrName>ppt_h</p:attrName>
                                        </p:attrNameLst>
                                      </p:cBhvr>
                                      <p:tavLst>
                                        <p:tav tm="0">
                                          <p:val>
                                            <p:fltVal val="0"/>
                                          </p:val>
                                        </p:tav>
                                        <p:tav tm="100000">
                                          <p:val>
                                            <p:strVal val="#ppt_h"/>
                                          </p:val>
                                        </p:tav>
                                      </p:tavLst>
                                    </p:anim>
                                    <p:animEffect transition="in" filter="fade">
                                      <p:cBhvr>
                                        <p:cTn id="51" dur="500"/>
                                        <p:tgtEl>
                                          <p:spTgt spid="2590"/>
                                        </p:tgtEl>
                                      </p:cBhvr>
                                    </p:animEffect>
                                  </p:childTnLst>
                                </p:cTn>
                              </p:par>
                            </p:childTnLst>
                          </p:cTn>
                        </p:par>
                        <p:par>
                          <p:cTn id="52" fill="hold">
                            <p:stCondLst>
                              <p:cond delay="4000"/>
                            </p:stCondLst>
                            <p:childTnLst>
                              <p:par>
                                <p:cTn id="53" presetID="53" presetClass="entr" presetSubtype="16" fill="hold" nodeType="afterEffect">
                                  <p:stCondLst>
                                    <p:cond delay="0"/>
                                  </p:stCondLst>
                                  <p:childTnLst>
                                    <p:set>
                                      <p:cBhvr>
                                        <p:cTn id="54" dur="1" fill="hold">
                                          <p:stCondLst>
                                            <p:cond delay="0"/>
                                          </p:stCondLst>
                                        </p:cTn>
                                        <p:tgtEl>
                                          <p:spTgt spid="2539"/>
                                        </p:tgtEl>
                                        <p:attrNameLst>
                                          <p:attrName>style.visibility</p:attrName>
                                        </p:attrNameLst>
                                      </p:cBhvr>
                                      <p:to>
                                        <p:strVal val="visible"/>
                                      </p:to>
                                    </p:set>
                                    <p:anim calcmode="lin" valueType="num">
                                      <p:cBhvr>
                                        <p:cTn id="55" dur="500" fill="hold"/>
                                        <p:tgtEl>
                                          <p:spTgt spid="2539"/>
                                        </p:tgtEl>
                                        <p:attrNameLst>
                                          <p:attrName>ppt_w</p:attrName>
                                        </p:attrNameLst>
                                      </p:cBhvr>
                                      <p:tavLst>
                                        <p:tav tm="0">
                                          <p:val>
                                            <p:fltVal val="0"/>
                                          </p:val>
                                        </p:tav>
                                        <p:tav tm="100000">
                                          <p:val>
                                            <p:strVal val="#ppt_w"/>
                                          </p:val>
                                        </p:tav>
                                      </p:tavLst>
                                    </p:anim>
                                    <p:anim calcmode="lin" valueType="num">
                                      <p:cBhvr>
                                        <p:cTn id="56" dur="500" fill="hold"/>
                                        <p:tgtEl>
                                          <p:spTgt spid="2539"/>
                                        </p:tgtEl>
                                        <p:attrNameLst>
                                          <p:attrName>ppt_h</p:attrName>
                                        </p:attrNameLst>
                                      </p:cBhvr>
                                      <p:tavLst>
                                        <p:tav tm="0">
                                          <p:val>
                                            <p:fltVal val="0"/>
                                          </p:val>
                                        </p:tav>
                                        <p:tav tm="100000">
                                          <p:val>
                                            <p:strVal val="#ppt_h"/>
                                          </p:val>
                                        </p:tav>
                                      </p:tavLst>
                                    </p:anim>
                                    <p:animEffect transition="in" filter="fade">
                                      <p:cBhvr>
                                        <p:cTn id="57" dur="500"/>
                                        <p:tgtEl>
                                          <p:spTgt spid="2539"/>
                                        </p:tgtEl>
                                      </p:cBhvr>
                                    </p:animEffect>
                                  </p:childTnLst>
                                </p:cTn>
                              </p:par>
                            </p:childTnLst>
                          </p:cTn>
                        </p:par>
                        <p:par>
                          <p:cTn id="58" fill="hold">
                            <p:stCondLst>
                              <p:cond delay="4500"/>
                            </p:stCondLst>
                            <p:childTnLst>
                              <p:par>
                                <p:cTn id="59" presetID="53" presetClass="entr" presetSubtype="16" fill="hold" grpId="0" nodeType="afterEffect">
                                  <p:stCondLst>
                                    <p:cond delay="0"/>
                                  </p:stCondLst>
                                  <p:childTnLst>
                                    <p:set>
                                      <p:cBhvr>
                                        <p:cTn id="60" dur="1" fill="hold">
                                          <p:stCondLst>
                                            <p:cond delay="0"/>
                                          </p:stCondLst>
                                        </p:cTn>
                                        <p:tgtEl>
                                          <p:spTgt spid="2591"/>
                                        </p:tgtEl>
                                        <p:attrNameLst>
                                          <p:attrName>style.visibility</p:attrName>
                                        </p:attrNameLst>
                                      </p:cBhvr>
                                      <p:to>
                                        <p:strVal val="visible"/>
                                      </p:to>
                                    </p:set>
                                    <p:anim calcmode="lin" valueType="num">
                                      <p:cBhvr>
                                        <p:cTn id="61" dur="500" fill="hold"/>
                                        <p:tgtEl>
                                          <p:spTgt spid="2591"/>
                                        </p:tgtEl>
                                        <p:attrNameLst>
                                          <p:attrName>ppt_w</p:attrName>
                                        </p:attrNameLst>
                                      </p:cBhvr>
                                      <p:tavLst>
                                        <p:tav tm="0">
                                          <p:val>
                                            <p:fltVal val="0"/>
                                          </p:val>
                                        </p:tav>
                                        <p:tav tm="100000">
                                          <p:val>
                                            <p:strVal val="#ppt_w"/>
                                          </p:val>
                                        </p:tav>
                                      </p:tavLst>
                                    </p:anim>
                                    <p:anim calcmode="lin" valueType="num">
                                      <p:cBhvr>
                                        <p:cTn id="62" dur="500" fill="hold"/>
                                        <p:tgtEl>
                                          <p:spTgt spid="2591"/>
                                        </p:tgtEl>
                                        <p:attrNameLst>
                                          <p:attrName>ppt_h</p:attrName>
                                        </p:attrNameLst>
                                      </p:cBhvr>
                                      <p:tavLst>
                                        <p:tav tm="0">
                                          <p:val>
                                            <p:fltVal val="0"/>
                                          </p:val>
                                        </p:tav>
                                        <p:tav tm="100000">
                                          <p:val>
                                            <p:strVal val="#ppt_h"/>
                                          </p:val>
                                        </p:tav>
                                      </p:tavLst>
                                    </p:anim>
                                    <p:animEffect transition="in" filter="fade">
                                      <p:cBhvr>
                                        <p:cTn id="63" dur="500"/>
                                        <p:tgtEl>
                                          <p:spTgt spid="2591"/>
                                        </p:tgtEl>
                                      </p:cBhvr>
                                    </p:animEffect>
                                  </p:childTnLst>
                                </p:cTn>
                              </p:par>
                            </p:childTnLst>
                          </p:cTn>
                        </p:par>
                        <p:par>
                          <p:cTn id="64" fill="hold">
                            <p:stCondLst>
                              <p:cond delay="5000"/>
                            </p:stCondLst>
                            <p:childTnLst>
                              <p:par>
                                <p:cTn id="65" presetID="22" presetClass="entr" presetSubtype="1" fill="hold" grpId="0" nodeType="afterEffect">
                                  <p:stCondLst>
                                    <p:cond delay="0"/>
                                  </p:stCondLst>
                                  <p:childTnLst>
                                    <p:set>
                                      <p:cBhvr>
                                        <p:cTn id="66" dur="1" fill="hold">
                                          <p:stCondLst>
                                            <p:cond delay="0"/>
                                          </p:stCondLst>
                                        </p:cTn>
                                        <p:tgtEl>
                                          <p:spTgt spid="2593"/>
                                        </p:tgtEl>
                                        <p:attrNameLst>
                                          <p:attrName>style.visibility</p:attrName>
                                        </p:attrNameLst>
                                      </p:cBhvr>
                                      <p:to>
                                        <p:strVal val="visible"/>
                                      </p:to>
                                    </p:set>
                                    <p:animEffect transition="in" filter="wipe(up)">
                                      <p:cBhvr>
                                        <p:cTn id="67" dur="500"/>
                                        <p:tgtEl>
                                          <p:spTgt spid="2593"/>
                                        </p:tgtEl>
                                      </p:cBhvr>
                                    </p:animEffect>
                                  </p:childTnLst>
                                </p:cTn>
                              </p:par>
                            </p:childTnLst>
                          </p:cTn>
                        </p:par>
                        <p:par>
                          <p:cTn id="68" fill="hold">
                            <p:stCondLst>
                              <p:cond delay="5500"/>
                            </p:stCondLst>
                            <p:childTnLst>
                              <p:par>
                                <p:cTn id="69" presetID="22" presetClass="entr" presetSubtype="1" fill="hold" grpId="0" nodeType="afterEffect">
                                  <p:stCondLst>
                                    <p:cond delay="0"/>
                                  </p:stCondLst>
                                  <p:childTnLst>
                                    <p:set>
                                      <p:cBhvr>
                                        <p:cTn id="70" dur="1" fill="hold">
                                          <p:stCondLst>
                                            <p:cond delay="0"/>
                                          </p:stCondLst>
                                        </p:cTn>
                                        <p:tgtEl>
                                          <p:spTgt spid="2595"/>
                                        </p:tgtEl>
                                        <p:attrNameLst>
                                          <p:attrName>style.visibility</p:attrName>
                                        </p:attrNameLst>
                                      </p:cBhvr>
                                      <p:to>
                                        <p:strVal val="visible"/>
                                      </p:to>
                                    </p:set>
                                    <p:animEffect transition="in" filter="wipe(up)">
                                      <p:cBhvr>
                                        <p:cTn id="71" dur="500"/>
                                        <p:tgtEl>
                                          <p:spTgt spid="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8" grpId="0"/>
      <p:bldP spid="2589" grpId="0"/>
      <p:bldP spid="2590" grpId="0"/>
      <p:bldP spid="2591" grpId="0"/>
      <p:bldP spid="2593" grpId="0"/>
      <p:bldP spid="259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Media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53" name="Group 152"/>
          <p:cNvGrpSpPr/>
          <p:nvPr/>
        </p:nvGrpSpPr>
        <p:grpSpPr>
          <a:xfrm>
            <a:off x="10265221" y="2695951"/>
            <a:ext cx="1934995" cy="850209"/>
            <a:chOff x="7316582" y="971550"/>
            <a:chExt cx="1934995" cy="850209"/>
          </a:xfrm>
        </p:grpSpPr>
        <p:sp>
          <p:nvSpPr>
            <p:cNvPr id="154" name="Round Single Corner Rectangle 153"/>
            <p:cNvSpPr/>
            <p:nvPr/>
          </p:nvSpPr>
          <p:spPr>
            <a:xfrm flipH="1">
              <a:off x="7316582" y="971550"/>
              <a:ext cx="913710" cy="850209"/>
            </a:xfrm>
            <a:prstGeom prst="round1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154"/>
            <p:cNvSpPr/>
            <p:nvPr/>
          </p:nvSpPr>
          <p:spPr>
            <a:xfrm>
              <a:off x="8230291" y="971550"/>
              <a:ext cx="1021286" cy="850209"/>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6" name="Group 155"/>
          <p:cNvGrpSpPr/>
          <p:nvPr/>
        </p:nvGrpSpPr>
        <p:grpSpPr>
          <a:xfrm>
            <a:off x="8434845" y="3546160"/>
            <a:ext cx="2744086" cy="850209"/>
            <a:chOff x="5486206" y="1821759"/>
            <a:chExt cx="2744086" cy="850209"/>
          </a:xfrm>
        </p:grpSpPr>
        <p:sp>
          <p:nvSpPr>
            <p:cNvPr id="157" name="Round Single Corner Rectangle 156"/>
            <p:cNvSpPr/>
            <p:nvPr/>
          </p:nvSpPr>
          <p:spPr>
            <a:xfrm flipH="1">
              <a:off x="5486206" y="1821759"/>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157"/>
            <p:cNvSpPr/>
            <p:nvPr/>
          </p:nvSpPr>
          <p:spPr>
            <a:xfrm>
              <a:off x="6389890" y="1821759"/>
              <a:ext cx="961798" cy="85020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Round Single Corner Rectangle 158"/>
            <p:cNvSpPr/>
            <p:nvPr/>
          </p:nvSpPr>
          <p:spPr>
            <a:xfrm flipV="1">
              <a:off x="7316582" y="1821759"/>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Isosceles Triangle 159"/>
            <p:cNvSpPr/>
            <p:nvPr/>
          </p:nvSpPr>
          <p:spPr>
            <a:xfrm rot="5400000">
              <a:off x="7273447" y="2198347"/>
              <a:ext cx="208428" cy="12272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1" name="Group 160"/>
          <p:cNvGrpSpPr/>
          <p:nvPr/>
        </p:nvGrpSpPr>
        <p:grpSpPr>
          <a:xfrm>
            <a:off x="6607427" y="4396369"/>
            <a:ext cx="2741129" cy="850209"/>
            <a:chOff x="3658788" y="2671968"/>
            <a:chExt cx="2741129" cy="850209"/>
          </a:xfrm>
        </p:grpSpPr>
        <p:sp>
          <p:nvSpPr>
            <p:cNvPr id="162" name="Round Single Corner Rectangle 161"/>
            <p:cNvSpPr/>
            <p:nvPr/>
          </p:nvSpPr>
          <p:spPr>
            <a:xfrm flipH="1">
              <a:off x="3658788" y="2671968"/>
              <a:ext cx="913710" cy="850209"/>
            </a:xfrm>
            <a:prstGeom prst="round1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Rectangle 162"/>
            <p:cNvSpPr/>
            <p:nvPr/>
          </p:nvSpPr>
          <p:spPr>
            <a:xfrm>
              <a:off x="4572497" y="2671968"/>
              <a:ext cx="913710" cy="850209"/>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Round Single Corner Rectangle 163"/>
            <p:cNvSpPr/>
            <p:nvPr/>
          </p:nvSpPr>
          <p:spPr>
            <a:xfrm flipV="1">
              <a:off x="5486207" y="2671968"/>
              <a:ext cx="913710" cy="850209"/>
            </a:xfrm>
            <a:prstGeom prst="round1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Isosceles Triangle 164"/>
            <p:cNvSpPr/>
            <p:nvPr/>
          </p:nvSpPr>
          <p:spPr>
            <a:xfrm rot="5400000">
              <a:off x="5443548" y="3035711"/>
              <a:ext cx="208428" cy="12272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6" name="Group 165"/>
          <p:cNvGrpSpPr/>
          <p:nvPr/>
        </p:nvGrpSpPr>
        <p:grpSpPr>
          <a:xfrm>
            <a:off x="4780009" y="5246578"/>
            <a:ext cx="2741128" cy="850209"/>
            <a:chOff x="1831370" y="3522177"/>
            <a:chExt cx="2741128" cy="850209"/>
          </a:xfrm>
        </p:grpSpPr>
        <p:sp>
          <p:nvSpPr>
            <p:cNvPr id="167" name="Rectangle 166"/>
            <p:cNvSpPr/>
            <p:nvPr/>
          </p:nvSpPr>
          <p:spPr>
            <a:xfrm>
              <a:off x="2745079" y="3522177"/>
              <a:ext cx="913710" cy="850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Round Single Corner Rectangle 167"/>
            <p:cNvSpPr/>
            <p:nvPr/>
          </p:nvSpPr>
          <p:spPr>
            <a:xfrm flipH="1" flipV="1">
              <a:off x="1831370" y="3522177"/>
              <a:ext cx="913710" cy="850209"/>
            </a:xfrm>
            <a:prstGeom prst="round1Rect">
              <a:avLst>
                <a:gd name="adj" fmla="val 500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Round Single Corner Rectangle 168"/>
            <p:cNvSpPr/>
            <p:nvPr/>
          </p:nvSpPr>
          <p:spPr>
            <a:xfrm flipV="1">
              <a:off x="3658788" y="3522177"/>
              <a:ext cx="913710" cy="850209"/>
            </a:xfrm>
            <a:prstGeom prst="round1Rect">
              <a:avLst>
                <a:gd name="adj" fmla="val 500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Isosceles Triangle 169"/>
            <p:cNvSpPr/>
            <p:nvPr/>
          </p:nvSpPr>
          <p:spPr>
            <a:xfrm rot="5400000">
              <a:off x="3615935" y="3908056"/>
              <a:ext cx="208428" cy="12272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1" name="Group 170"/>
          <p:cNvGrpSpPr/>
          <p:nvPr/>
        </p:nvGrpSpPr>
        <p:grpSpPr>
          <a:xfrm>
            <a:off x="3866300" y="4396369"/>
            <a:ext cx="1827419" cy="850209"/>
            <a:chOff x="917661" y="2671968"/>
            <a:chExt cx="1827419" cy="850209"/>
          </a:xfrm>
        </p:grpSpPr>
        <p:sp>
          <p:nvSpPr>
            <p:cNvPr id="172" name="Rectangle 171"/>
            <p:cNvSpPr/>
            <p:nvPr/>
          </p:nvSpPr>
          <p:spPr>
            <a:xfrm>
              <a:off x="917661" y="2671968"/>
              <a:ext cx="913710" cy="85020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Round Single Corner Rectangle 172"/>
            <p:cNvSpPr/>
            <p:nvPr/>
          </p:nvSpPr>
          <p:spPr>
            <a:xfrm>
              <a:off x="1831370" y="2671968"/>
              <a:ext cx="913710" cy="850209"/>
            </a:xfrm>
            <a:prstGeom prst="round1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Isosceles Triangle 173"/>
            <p:cNvSpPr/>
            <p:nvPr/>
          </p:nvSpPr>
          <p:spPr>
            <a:xfrm rot="5400000">
              <a:off x="1785948" y="3035711"/>
              <a:ext cx="208428" cy="12272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5" name="Round Single Corner Rectangle 174"/>
          <p:cNvSpPr/>
          <p:nvPr/>
        </p:nvSpPr>
        <p:spPr>
          <a:xfrm flipH="1" flipV="1">
            <a:off x="2973211" y="4396369"/>
            <a:ext cx="913710" cy="850209"/>
          </a:xfrm>
          <a:prstGeom prst="round1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6" name="Group 175"/>
          <p:cNvGrpSpPr/>
          <p:nvPr/>
        </p:nvGrpSpPr>
        <p:grpSpPr>
          <a:xfrm flipH="1">
            <a:off x="2240" y="2735425"/>
            <a:ext cx="2055052" cy="850209"/>
            <a:chOff x="7316582" y="971550"/>
            <a:chExt cx="2055052" cy="850209"/>
          </a:xfrm>
        </p:grpSpPr>
        <p:sp>
          <p:nvSpPr>
            <p:cNvPr id="177" name="Round Single Corner Rectangle 176"/>
            <p:cNvSpPr/>
            <p:nvPr/>
          </p:nvSpPr>
          <p:spPr>
            <a:xfrm flipH="1">
              <a:off x="7316582" y="971550"/>
              <a:ext cx="913710" cy="850209"/>
            </a:xfrm>
            <a:prstGeom prst="round1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Rectangle 177"/>
            <p:cNvSpPr/>
            <p:nvPr/>
          </p:nvSpPr>
          <p:spPr>
            <a:xfrm>
              <a:off x="8230291" y="971550"/>
              <a:ext cx="1141343" cy="850209"/>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9" name="Group 178"/>
          <p:cNvGrpSpPr/>
          <p:nvPr/>
        </p:nvGrpSpPr>
        <p:grpSpPr>
          <a:xfrm flipV="1">
            <a:off x="1157029" y="3559909"/>
            <a:ext cx="2730639" cy="850209"/>
            <a:chOff x="5499653" y="1821759"/>
            <a:chExt cx="2730639" cy="850209"/>
          </a:xfrm>
        </p:grpSpPr>
        <p:sp>
          <p:nvSpPr>
            <p:cNvPr id="180" name="Round Single Corner Rectangle 179"/>
            <p:cNvSpPr/>
            <p:nvPr/>
          </p:nvSpPr>
          <p:spPr>
            <a:xfrm flipH="1">
              <a:off x="5499653" y="1821759"/>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Rectangle 180"/>
            <p:cNvSpPr/>
            <p:nvPr/>
          </p:nvSpPr>
          <p:spPr>
            <a:xfrm>
              <a:off x="6402590" y="1821759"/>
              <a:ext cx="913710" cy="85020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Round Single Corner Rectangle 181"/>
            <p:cNvSpPr/>
            <p:nvPr/>
          </p:nvSpPr>
          <p:spPr>
            <a:xfrm flipV="1">
              <a:off x="7316582" y="1821759"/>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Isosceles Triangle 182"/>
            <p:cNvSpPr/>
            <p:nvPr/>
          </p:nvSpPr>
          <p:spPr>
            <a:xfrm rot="5400000">
              <a:off x="7273447" y="2198347"/>
              <a:ext cx="208428" cy="12272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4" name="Group 183"/>
          <p:cNvGrpSpPr/>
          <p:nvPr/>
        </p:nvGrpSpPr>
        <p:grpSpPr>
          <a:xfrm>
            <a:off x="2521084" y="2645842"/>
            <a:ext cx="261290" cy="1167018"/>
            <a:chOff x="1374514" y="1504950"/>
            <a:chExt cx="261290" cy="1167018"/>
          </a:xfrm>
        </p:grpSpPr>
        <p:cxnSp>
          <p:nvCxnSpPr>
            <p:cNvPr id="185" name="Straight Connector 184"/>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187" name="Rectangle 186"/>
          <p:cNvSpPr/>
          <p:nvPr/>
        </p:nvSpPr>
        <p:spPr>
          <a:xfrm>
            <a:off x="161952" y="2695951"/>
            <a:ext cx="779381" cy="830997"/>
          </a:xfrm>
          <a:prstGeom prst="rect">
            <a:avLst/>
          </a:prstGeom>
        </p:spPr>
        <p:txBody>
          <a:bodyPr wrap="none">
            <a:spAutoFit/>
          </a:bodyPr>
          <a:lstStyle/>
          <a:p>
            <a:r>
              <a:rPr lang="id-ID" sz="4800">
                <a:solidFill>
                  <a:schemeClr val="bg1"/>
                </a:solidFill>
                <a:latin typeface="Modern Pictograms" panose="02000000000000000000" pitchFamily="50" charset="0"/>
              </a:rPr>
              <a:t>a</a:t>
            </a:r>
            <a:endParaRPr lang="en-US" sz="4800">
              <a:solidFill>
                <a:schemeClr val="bg1"/>
              </a:solidFill>
            </a:endParaRPr>
          </a:p>
        </p:txBody>
      </p:sp>
      <p:sp>
        <p:nvSpPr>
          <p:cNvPr id="188" name="Rectangle 187"/>
          <p:cNvSpPr/>
          <p:nvPr/>
        </p:nvSpPr>
        <p:spPr>
          <a:xfrm>
            <a:off x="2189050" y="3555765"/>
            <a:ext cx="646331" cy="830997"/>
          </a:xfrm>
          <a:prstGeom prst="rect">
            <a:avLst/>
          </a:prstGeom>
        </p:spPr>
        <p:txBody>
          <a:bodyPr wrap="none">
            <a:spAutoFit/>
          </a:bodyPr>
          <a:lstStyle/>
          <a:p>
            <a:r>
              <a:rPr lang="id-ID" sz="4800">
                <a:solidFill>
                  <a:schemeClr val="bg1"/>
                </a:solidFill>
                <a:latin typeface="Modern Pictograms" panose="02000000000000000000" pitchFamily="50" charset="0"/>
              </a:rPr>
              <a:t>J</a:t>
            </a:r>
            <a:endParaRPr lang="en-US" sz="4800">
              <a:solidFill>
                <a:schemeClr val="bg1"/>
              </a:solidFill>
            </a:endParaRPr>
          </a:p>
        </p:txBody>
      </p:sp>
      <p:sp>
        <p:nvSpPr>
          <p:cNvPr id="189" name="Rectangle 188"/>
          <p:cNvSpPr/>
          <p:nvPr/>
        </p:nvSpPr>
        <p:spPr>
          <a:xfrm>
            <a:off x="3944007" y="4441066"/>
            <a:ext cx="671979" cy="830997"/>
          </a:xfrm>
          <a:prstGeom prst="rect">
            <a:avLst/>
          </a:prstGeom>
        </p:spPr>
        <p:txBody>
          <a:bodyPr wrap="none">
            <a:spAutoFit/>
          </a:bodyPr>
          <a:lstStyle/>
          <a:p>
            <a:r>
              <a:rPr lang="id-ID" sz="4800">
                <a:solidFill>
                  <a:schemeClr val="bg1"/>
                </a:solidFill>
                <a:latin typeface="Modern Pictograms" panose="02000000000000000000" pitchFamily="50" charset="0"/>
              </a:rPr>
              <a:t>I</a:t>
            </a:r>
            <a:endParaRPr lang="en-US" sz="4800">
              <a:solidFill>
                <a:schemeClr val="bg1"/>
              </a:solidFill>
            </a:endParaRPr>
          </a:p>
        </p:txBody>
      </p:sp>
      <p:sp>
        <p:nvSpPr>
          <p:cNvPr id="190" name="Rectangle 189"/>
          <p:cNvSpPr/>
          <p:nvPr/>
        </p:nvSpPr>
        <p:spPr>
          <a:xfrm>
            <a:off x="5806544" y="5279293"/>
            <a:ext cx="657552" cy="830997"/>
          </a:xfrm>
          <a:prstGeom prst="rect">
            <a:avLst/>
          </a:prstGeom>
        </p:spPr>
        <p:txBody>
          <a:bodyPr wrap="none">
            <a:spAutoFit/>
          </a:bodyPr>
          <a:lstStyle/>
          <a:p>
            <a:r>
              <a:rPr lang="id-ID" sz="4800">
                <a:solidFill>
                  <a:schemeClr val="bg1"/>
                </a:solidFill>
                <a:latin typeface="Modern Pictograms" panose="02000000000000000000" pitchFamily="50" charset="0"/>
              </a:rPr>
              <a:t>w</a:t>
            </a:r>
            <a:endParaRPr lang="en-US" sz="4800">
              <a:solidFill>
                <a:schemeClr val="bg1"/>
              </a:solidFill>
            </a:endParaRPr>
          </a:p>
        </p:txBody>
      </p:sp>
      <p:sp>
        <p:nvSpPr>
          <p:cNvPr id="191" name="Rectangle 190"/>
          <p:cNvSpPr/>
          <p:nvPr/>
        </p:nvSpPr>
        <p:spPr>
          <a:xfrm>
            <a:off x="7642001" y="4396369"/>
            <a:ext cx="679994" cy="830997"/>
          </a:xfrm>
          <a:prstGeom prst="rect">
            <a:avLst/>
          </a:prstGeom>
        </p:spPr>
        <p:txBody>
          <a:bodyPr wrap="none">
            <a:spAutoFit/>
          </a:bodyPr>
          <a:lstStyle/>
          <a:p>
            <a:r>
              <a:rPr lang="id-ID" sz="4800">
                <a:solidFill>
                  <a:schemeClr val="bg1"/>
                </a:solidFill>
                <a:latin typeface="Modern Pictograms" panose="02000000000000000000" pitchFamily="50" charset="0"/>
              </a:rPr>
              <a:t>i</a:t>
            </a:r>
            <a:endParaRPr lang="en-US" sz="4800">
              <a:solidFill>
                <a:schemeClr val="bg1"/>
              </a:solidFill>
            </a:endParaRPr>
          </a:p>
        </p:txBody>
      </p:sp>
      <p:sp>
        <p:nvSpPr>
          <p:cNvPr id="192" name="Rectangle 191"/>
          <p:cNvSpPr/>
          <p:nvPr/>
        </p:nvSpPr>
        <p:spPr>
          <a:xfrm>
            <a:off x="9478884" y="3501672"/>
            <a:ext cx="756938" cy="830997"/>
          </a:xfrm>
          <a:prstGeom prst="rect">
            <a:avLst/>
          </a:prstGeom>
        </p:spPr>
        <p:txBody>
          <a:bodyPr wrap="none">
            <a:spAutoFit/>
          </a:bodyPr>
          <a:lstStyle/>
          <a:p>
            <a:r>
              <a:rPr lang="id-ID" sz="4800">
                <a:solidFill>
                  <a:schemeClr val="bg1"/>
                </a:solidFill>
                <a:latin typeface="Modern Pictograms" panose="02000000000000000000" pitchFamily="50" charset="0"/>
              </a:rPr>
              <a:t>A</a:t>
            </a:r>
            <a:endParaRPr lang="en-US" sz="4800">
              <a:solidFill>
                <a:schemeClr val="bg1"/>
              </a:solidFill>
            </a:endParaRPr>
          </a:p>
        </p:txBody>
      </p:sp>
      <p:sp>
        <p:nvSpPr>
          <p:cNvPr id="193" name="Rectangle 192"/>
          <p:cNvSpPr/>
          <p:nvPr/>
        </p:nvSpPr>
        <p:spPr>
          <a:xfrm>
            <a:off x="11340900" y="2670675"/>
            <a:ext cx="671979" cy="830997"/>
          </a:xfrm>
          <a:prstGeom prst="rect">
            <a:avLst/>
          </a:prstGeom>
        </p:spPr>
        <p:txBody>
          <a:bodyPr wrap="none">
            <a:spAutoFit/>
          </a:bodyPr>
          <a:lstStyle/>
          <a:p>
            <a:r>
              <a:rPr lang="id-ID" sz="4800">
                <a:solidFill>
                  <a:schemeClr val="bg1"/>
                </a:solidFill>
                <a:latin typeface="Modern Pictograms" panose="02000000000000000000" pitchFamily="50" charset="0"/>
              </a:rPr>
              <a:t>C</a:t>
            </a:r>
            <a:endParaRPr lang="en-US" sz="4800">
              <a:solidFill>
                <a:schemeClr val="bg1"/>
              </a:solidFill>
            </a:endParaRPr>
          </a:p>
        </p:txBody>
      </p:sp>
      <p:sp>
        <p:nvSpPr>
          <p:cNvPr id="194" name="Content Placeholder 2"/>
          <p:cNvSpPr txBox="1">
            <a:spLocks/>
          </p:cNvSpPr>
          <p:nvPr/>
        </p:nvSpPr>
        <p:spPr>
          <a:xfrm>
            <a:off x="2828426" y="2337402"/>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sp>
        <p:nvSpPr>
          <p:cNvPr id="195" name="Content Placeholder 2"/>
          <p:cNvSpPr txBox="1">
            <a:spLocks/>
          </p:cNvSpPr>
          <p:nvPr/>
        </p:nvSpPr>
        <p:spPr>
          <a:xfrm>
            <a:off x="4807864" y="2723708"/>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196" name="Group 195"/>
          <p:cNvGrpSpPr/>
          <p:nvPr/>
        </p:nvGrpSpPr>
        <p:grpSpPr>
          <a:xfrm>
            <a:off x="7930061" y="2915337"/>
            <a:ext cx="261290" cy="1700418"/>
            <a:chOff x="3201934" y="1821759"/>
            <a:chExt cx="261290" cy="1700418"/>
          </a:xfrm>
        </p:grpSpPr>
        <p:cxnSp>
          <p:nvCxnSpPr>
            <p:cNvPr id="197" name="Straight Connector 196"/>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199" name="Content Placeholder 2"/>
          <p:cNvSpPr txBox="1">
            <a:spLocks/>
          </p:cNvSpPr>
          <p:nvPr/>
        </p:nvSpPr>
        <p:spPr>
          <a:xfrm>
            <a:off x="8221649" y="260721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200" name="Group 199"/>
          <p:cNvGrpSpPr/>
          <p:nvPr/>
        </p:nvGrpSpPr>
        <p:grpSpPr>
          <a:xfrm>
            <a:off x="344996" y="3471648"/>
            <a:ext cx="2022904" cy="1495958"/>
            <a:chOff x="344996" y="3538883"/>
            <a:chExt cx="2022904" cy="1495958"/>
          </a:xfrm>
        </p:grpSpPr>
        <p:grpSp>
          <p:nvGrpSpPr>
            <p:cNvPr id="201" name="Group 200"/>
            <p:cNvGrpSpPr/>
            <p:nvPr/>
          </p:nvGrpSpPr>
          <p:grpSpPr>
            <a:xfrm flipV="1">
              <a:off x="344996" y="3538883"/>
              <a:ext cx="261290" cy="1167018"/>
              <a:chOff x="1374514" y="1504950"/>
              <a:chExt cx="261290" cy="1167018"/>
            </a:xfrm>
          </p:grpSpPr>
          <p:cxnSp>
            <p:nvCxnSpPr>
              <p:cNvPr id="203" name="Straight Connector 202"/>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202" name="Content Placeholder 2"/>
            <p:cNvSpPr txBox="1">
              <a:spLocks/>
            </p:cNvSpPr>
            <p:nvPr/>
          </p:nvSpPr>
          <p:spPr>
            <a:xfrm>
              <a:off x="676522" y="4477353"/>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grpSp>
        <p:nvGrpSpPr>
          <p:cNvPr id="205" name="Group 204"/>
          <p:cNvGrpSpPr/>
          <p:nvPr/>
        </p:nvGrpSpPr>
        <p:grpSpPr>
          <a:xfrm>
            <a:off x="5970449" y="4126859"/>
            <a:ext cx="261290" cy="1167018"/>
            <a:chOff x="1374514" y="1504950"/>
            <a:chExt cx="261290" cy="1167018"/>
          </a:xfrm>
        </p:grpSpPr>
        <p:cxnSp>
          <p:nvCxnSpPr>
            <p:cNvPr id="206" name="Straight Connector 205"/>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208" name="Content Placeholder 2"/>
          <p:cNvSpPr txBox="1">
            <a:spLocks/>
          </p:cNvSpPr>
          <p:nvPr/>
        </p:nvSpPr>
        <p:spPr>
          <a:xfrm>
            <a:off x="6321037" y="3692519"/>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209" name="Group 208"/>
          <p:cNvGrpSpPr/>
          <p:nvPr/>
        </p:nvGrpSpPr>
        <p:grpSpPr>
          <a:xfrm>
            <a:off x="9565661" y="3443970"/>
            <a:ext cx="2121782" cy="1900276"/>
            <a:chOff x="9565661" y="3511205"/>
            <a:chExt cx="2121782" cy="1900276"/>
          </a:xfrm>
        </p:grpSpPr>
        <p:grpSp>
          <p:nvGrpSpPr>
            <p:cNvPr id="210" name="Group 209"/>
            <p:cNvGrpSpPr/>
            <p:nvPr/>
          </p:nvGrpSpPr>
          <p:grpSpPr>
            <a:xfrm flipH="1" flipV="1">
              <a:off x="11335793" y="3511205"/>
              <a:ext cx="351650" cy="1570599"/>
              <a:chOff x="1374514" y="1504950"/>
              <a:chExt cx="261290" cy="1167018"/>
            </a:xfrm>
          </p:grpSpPr>
          <p:cxnSp>
            <p:nvCxnSpPr>
              <p:cNvPr id="212" name="Straight Connector 211"/>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211" name="Content Placeholder 2"/>
            <p:cNvSpPr txBox="1">
              <a:spLocks/>
            </p:cNvSpPr>
            <p:nvPr/>
          </p:nvSpPr>
          <p:spPr>
            <a:xfrm>
              <a:off x="9565661" y="4853993"/>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grpSp>
        <p:nvGrpSpPr>
          <p:cNvPr id="214" name="Group 213"/>
          <p:cNvGrpSpPr/>
          <p:nvPr/>
        </p:nvGrpSpPr>
        <p:grpSpPr>
          <a:xfrm>
            <a:off x="4394821" y="3070843"/>
            <a:ext cx="261290" cy="1447221"/>
            <a:chOff x="1374514" y="1504950"/>
            <a:chExt cx="261290" cy="1447221"/>
          </a:xfrm>
        </p:grpSpPr>
        <p:cxnSp>
          <p:nvCxnSpPr>
            <p:cNvPr id="215" name="Straight Connector 214"/>
            <p:cNvCxnSpPr/>
            <p:nvPr/>
          </p:nvCxnSpPr>
          <p:spPr>
            <a:xfrm flipV="1">
              <a:off x="1374514" y="1504950"/>
              <a:ext cx="0" cy="144722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217" name="Group 216"/>
          <p:cNvGrpSpPr/>
          <p:nvPr/>
        </p:nvGrpSpPr>
        <p:grpSpPr>
          <a:xfrm>
            <a:off x="9842790" y="1765937"/>
            <a:ext cx="2113526" cy="1979162"/>
            <a:chOff x="9842790" y="1833172"/>
            <a:chExt cx="2113526" cy="1979162"/>
          </a:xfrm>
        </p:grpSpPr>
        <p:grpSp>
          <p:nvGrpSpPr>
            <p:cNvPr id="218" name="Group 217"/>
            <p:cNvGrpSpPr/>
            <p:nvPr/>
          </p:nvGrpSpPr>
          <p:grpSpPr>
            <a:xfrm>
              <a:off x="9842790" y="2111916"/>
              <a:ext cx="261290" cy="1700418"/>
              <a:chOff x="3201934" y="1821759"/>
              <a:chExt cx="261290" cy="1700418"/>
            </a:xfrm>
          </p:grpSpPr>
          <p:cxnSp>
            <p:nvCxnSpPr>
              <p:cNvPr id="220" name="Straight Connector 219"/>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219" name="Content Placeholder 2"/>
            <p:cNvSpPr txBox="1">
              <a:spLocks/>
            </p:cNvSpPr>
            <p:nvPr/>
          </p:nvSpPr>
          <p:spPr>
            <a:xfrm>
              <a:off x="10264938" y="1833172"/>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spTree>
    <p:extLst>
      <p:ext uri="{BB962C8B-B14F-4D97-AF65-F5344CB8AC3E}">
        <p14:creationId xmlns:p14="http://schemas.microsoft.com/office/powerpoint/2010/main" val="45747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2" presetClass="entr" presetSubtype="4"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Effect transition="in" filter="wipe(down)">
                                      <p:cBhvr>
                                        <p:cTn id="28" dur="500"/>
                                        <p:tgtEl>
                                          <p:spTgt spid="184"/>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194"/>
                                        </p:tgtEl>
                                        <p:attrNameLst>
                                          <p:attrName>style.visibility</p:attrName>
                                        </p:attrNameLst>
                                      </p:cBhvr>
                                      <p:to>
                                        <p:strVal val="visible"/>
                                      </p:to>
                                    </p:set>
                                    <p:animEffect transition="in" filter="fade">
                                      <p:cBhvr>
                                        <p:cTn id="32" dur="500"/>
                                        <p:tgtEl>
                                          <p:spTgt spid="194"/>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500"/>
                                        <p:tgtEl>
                                          <p:spTgt spid="195"/>
                                        </p:tgtEl>
                                      </p:cBhvr>
                                    </p:animEffect>
                                  </p:childTnLst>
                                </p:cTn>
                              </p:par>
                            </p:childTnLst>
                          </p:cTn>
                        </p:par>
                        <p:par>
                          <p:cTn id="37" fill="hold">
                            <p:stCondLst>
                              <p:cond delay="4200"/>
                            </p:stCondLst>
                            <p:childTnLst>
                              <p:par>
                                <p:cTn id="38" presetID="22" presetClass="entr" presetSubtype="4" fill="hold" nodeType="afterEffect">
                                  <p:stCondLst>
                                    <p:cond delay="0"/>
                                  </p:stCondLst>
                                  <p:childTnLst>
                                    <p:set>
                                      <p:cBhvr>
                                        <p:cTn id="39" dur="1" fill="hold">
                                          <p:stCondLst>
                                            <p:cond delay="0"/>
                                          </p:stCondLst>
                                        </p:cTn>
                                        <p:tgtEl>
                                          <p:spTgt spid="196"/>
                                        </p:tgtEl>
                                        <p:attrNameLst>
                                          <p:attrName>style.visibility</p:attrName>
                                        </p:attrNameLst>
                                      </p:cBhvr>
                                      <p:to>
                                        <p:strVal val="visible"/>
                                      </p:to>
                                    </p:set>
                                    <p:animEffect transition="in" filter="wipe(down)">
                                      <p:cBhvr>
                                        <p:cTn id="40" dur="500"/>
                                        <p:tgtEl>
                                          <p:spTgt spid="196"/>
                                        </p:tgtEl>
                                      </p:cBhvr>
                                    </p:animEffect>
                                  </p:childTnLst>
                                </p:cTn>
                              </p:par>
                            </p:childTnLst>
                          </p:cTn>
                        </p:par>
                        <p:par>
                          <p:cTn id="41" fill="hold">
                            <p:stCondLst>
                              <p:cond delay="4700"/>
                            </p:stCondLst>
                            <p:childTnLst>
                              <p:par>
                                <p:cTn id="42" presetID="10" presetClass="entr" presetSubtype="0" fill="hold" grpId="0" nodeType="afterEffect">
                                  <p:stCondLst>
                                    <p:cond delay="0"/>
                                  </p:stCondLst>
                                  <p:childTnLst>
                                    <p:set>
                                      <p:cBhvr>
                                        <p:cTn id="43" dur="1" fill="hold">
                                          <p:stCondLst>
                                            <p:cond delay="0"/>
                                          </p:stCondLst>
                                        </p:cTn>
                                        <p:tgtEl>
                                          <p:spTgt spid="199"/>
                                        </p:tgtEl>
                                        <p:attrNameLst>
                                          <p:attrName>style.visibility</p:attrName>
                                        </p:attrNameLst>
                                      </p:cBhvr>
                                      <p:to>
                                        <p:strVal val="visible"/>
                                      </p:to>
                                    </p:set>
                                    <p:animEffect transition="in" filter="fade">
                                      <p:cBhvr>
                                        <p:cTn id="44" dur="500"/>
                                        <p:tgtEl>
                                          <p:spTgt spid="199"/>
                                        </p:tgtEl>
                                      </p:cBhvr>
                                    </p:animEffect>
                                  </p:childTnLst>
                                </p:cTn>
                              </p:par>
                            </p:childTnLst>
                          </p:cTn>
                        </p:par>
                        <p:par>
                          <p:cTn id="45" fill="hold">
                            <p:stCondLst>
                              <p:cond delay="5200"/>
                            </p:stCondLst>
                            <p:childTnLst>
                              <p:par>
                                <p:cTn id="46" presetID="22" presetClass="entr" presetSubtype="4" fill="hold" nodeType="afterEffect">
                                  <p:stCondLst>
                                    <p:cond delay="0"/>
                                  </p:stCondLst>
                                  <p:childTnLst>
                                    <p:set>
                                      <p:cBhvr>
                                        <p:cTn id="47" dur="1" fill="hold">
                                          <p:stCondLst>
                                            <p:cond delay="0"/>
                                          </p:stCondLst>
                                        </p:cTn>
                                        <p:tgtEl>
                                          <p:spTgt spid="205"/>
                                        </p:tgtEl>
                                        <p:attrNameLst>
                                          <p:attrName>style.visibility</p:attrName>
                                        </p:attrNameLst>
                                      </p:cBhvr>
                                      <p:to>
                                        <p:strVal val="visible"/>
                                      </p:to>
                                    </p:set>
                                    <p:animEffect transition="in" filter="wipe(down)">
                                      <p:cBhvr>
                                        <p:cTn id="48" dur="500"/>
                                        <p:tgtEl>
                                          <p:spTgt spid="205"/>
                                        </p:tgtEl>
                                      </p:cBhvr>
                                    </p:animEffect>
                                  </p:childTnLst>
                                </p:cTn>
                              </p:par>
                            </p:childTnLst>
                          </p:cTn>
                        </p:par>
                        <p:par>
                          <p:cTn id="49" fill="hold">
                            <p:stCondLst>
                              <p:cond delay="5700"/>
                            </p:stCondLst>
                            <p:childTnLst>
                              <p:par>
                                <p:cTn id="50" presetID="10" presetClass="entr" presetSubtype="0" fill="hold" grpId="0" nodeType="afterEffect">
                                  <p:stCondLst>
                                    <p:cond delay="0"/>
                                  </p:stCondLst>
                                  <p:childTnLst>
                                    <p:set>
                                      <p:cBhvr>
                                        <p:cTn id="51" dur="1" fill="hold">
                                          <p:stCondLst>
                                            <p:cond delay="0"/>
                                          </p:stCondLst>
                                        </p:cTn>
                                        <p:tgtEl>
                                          <p:spTgt spid="208"/>
                                        </p:tgtEl>
                                        <p:attrNameLst>
                                          <p:attrName>style.visibility</p:attrName>
                                        </p:attrNameLst>
                                      </p:cBhvr>
                                      <p:to>
                                        <p:strVal val="visible"/>
                                      </p:to>
                                    </p:set>
                                    <p:animEffect transition="in" filter="fade">
                                      <p:cBhvr>
                                        <p:cTn id="52" dur="500"/>
                                        <p:tgtEl>
                                          <p:spTgt spid="208"/>
                                        </p:tgtEl>
                                      </p:cBhvr>
                                    </p:animEffect>
                                  </p:childTnLst>
                                </p:cTn>
                              </p:par>
                            </p:childTnLst>
                          </p:cTn>
                        </p:par>
                        <p:par>
                          <p:cTn id="53" fill="hold">
                            <p:stCondLst>
                              <p:cond delay="6200"/>
                            </p:stCondLst>
                            <p:childTnLst>
                              <p:par>
                                <p:cTn id="54" presetID="22" presetClass="entr" presetSubtype="4" fill="hold" nodeType="afterEffect">
                                  <p:stCondLst>
                                    <p:cond delay="0"/>
                                  </p:stCondLst>
                                  <p:childTnLst>
                                    <p:set>
                                      <p:cBhvr>
                                        <p:cTn id="55" dur="1" fill="hold">
                                          <p:stCondLst>
                                            <p:cond delay="0"/>
                                          </p:stCondLst>
                                        </p:cTn>
                                        <p:tgtEl>
                                          <p:spTgt spid="214"/>
                                        </p:tgtEl>
                                        <p:attrNameLst>
                                          <p:attrName>style.visibility</p:attrName>
                                        </p:attrNameLst>
                                      </p:cBhvr>
                                      <p:to>
                                        <p:strVal val="visible"/>
                                      </p:to>
                                    </p:set>
                                    <p:animEffect transition="in" filter="wipe(down)">
                                      <p:cBhvr>
                                        <p:cTn id="56"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94" grpId="0"/>
      <p:bldP spid="195" grpId="0"/>
      <p:bldP spid="199" grpId="0"/>
      <p:bldP spid="20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674266" y="1569927"/>
            <a:ext cx="11100290" cy="4585447"/>
            <a:chOff x="2068" y="1428"/>
            <a:chExt cx="3544" cy="1464"/>
          </a:xfrm>
        </p:grpSpPr>
        <p:sp>
          <p:nvSpPr>
            <p:cNvPr id="5" name="Freeform 4"/>
            <p:cNvSpPr>
              <a:spLocks/>
            </p:cNvSpPr>
            <p:nvPr/>
          </p:nvSpPr>
          <p:spPr bwMode="auto">
            <a:xfrm>
              <a:off x="2991" y="1629"/>
              <a:ext cx="602" cy="1249"/>
            </a:xfrm>
            <a:custGeom>
              <a:avLst/>
              <a:gdLst>
                <a:gd name="T0" fmla="*/ 0 w 602"/>
                <a:gd name="T1" fmla="*/ 1249 h 1249"/>
                <a:gd name="T2" fmla="*/ 602 w 602"/>
                <a:gd name="T3" fmla="*/ 1249 h 1249"/>
                <a:gd name="T4" fmla="*/ 374 w 602"/>
                <a:gd name="T5" fmla="*/ 0 h 1249"/>
                <a:gd name="T6" fmla="*/ 0 w 602"/>
                <a:gd name="T7" fmla="*/ 1249 h 1249"/>
              </a:gdLst>
              <a:ahLst/>
              <a:cxnLst>
                <a:cxn ang="0">
                  <a:pos x="T0" y="T1"/>
                </a:cxn>
                <a:cxn ang="0">
                  <a:pos x="T2" y="T3"/>
                </a:cxn>
                <a:cxn ang="0">
                  <a:pos x="T4" y="T5"/>
                </a:cxn>
                <a:cxn ang="0">
                  <a:pos x="T6" y="T7"/>
                </a:cxn>
              </a:cxnLst>
              <a:rect l="0" t="0" r="r" b="b"/>
              <a:pathLst>
                <a:path w="602" h="1249">
                  <a:moveTo>
                    <a:pt x="0" y="1249"/>
                  </a:moveTo>
                  <a:lnTo>
                    <a:pt x="602" y="1249"/>
                  </a:lnTo>
                  <a:lnTo>
                    <a:pt x="374" y="0"/>
                  </a:lnTo>
                  <a:lnTo>
                    <a:pt x="0" y="124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365" y="1629"/>
              <a:ext cx="829" cy="1249"/>
            </a:xfrm>
            <a:custGeom>
              <a:avLst/>
              <a:gdLst>
                <a:gd name="T0" fmla="*/ 228 w 829"/>
                <a:gd name="T1" fmla="*/ 1249 h 1249"/>
                <a:gd name="T2" fmla="*/ 829 w 829"/>
                <a:gd name="T3" fmla="*/ 1249 h 1249"/>
                <a:gd name="T4" fmla="*/ 0 w 829"/>
                <a:gd name="T5" fmla="*/ 0 h 1249"/>
                <a:gd name="T6" fmla="*/ 228 w 829"/>
                <a:gd name="T7" fmla="*/ 1249 h 1249"/>
              </a:gdLst>
              <a:ahLst/>
              <a:cxnLst>
                <a:cxn ang="0">
                  <a:pos x="T0" y="T1"/>
                </a:cxn>
                <a:cxn ang="0">
                  <a:pos x="T2" y="T3"/>
                </a:cxn>
                <a:cxn ang="0">
                  <a:pos x="T4" y="T5"/>
                </a:cxn>
                <a:cxn ang="0">
                  <a:pos x="T6" y="T7"/>
                </a:cxn>
              </a:cxnLst>
              <a:rect l="0" t="0" r="r" b="b"/>
              <a:pathLst>
                <a:path w="829" h="1249">
                  <a:moveTo>
                    <a:pt x="228" y="1249"/>
                  </a:moveTo>
                  <a:lnTo>
                    <a:pt x="829" y="1249"/>
                  </a:lnTo>
                  <a:lnTo>
                    <a:pt x="0" y="0"/>
                  </a:lnTo>
                  <a:lnTo>
                    <a:pt x="228" y="124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365" y="1629"/>
              <a:ext cx="2029" cy="1249"/>
            </a:xfrm>
            <a:custGeom>
              <a:avLst/>
              <a:gdLst>
                <a:gd name="T0" fmla="*/ 0 w 2029"/>
                <a:gd name="T1" fmla="*/ 0 h 1249"/>
                <a:gd name="T2" fmla="*/ 1430 w 2029"/>
                <a:gd name="T3" fmla="*/ 1249 h 1249"/>
                <a:gd name="T4" fmla="*/ 2029 w 2029"/>
                <a:gd name="T5" fmla="*/ 1249 h 1249"/>
                <a:gd name="T6" fmla="*/ 0 w 2029"/>
                <a:gd name="T7" fmla="*/ 0 h 1249"/>
              </a:gdLst>
              <a:ahLst/>
              <a:cxnLst>
                <a:cxn ang="0">
                  <a:pos x="T0" y="T1"/>
                </a:cxn>
                <a:cxn ang="0">
                  <a:pos x="T2" y="T3"/>
                </a:cxn>
                <a:cxn ang="0">
                  <a:pos x="T4" y="T5"/>
                </a:cxn>
                <a:cxn ang="0">
                  <a:pos x="T6" y="T7"/>
                </a:cxn>
              </a:cxnLst>
              <a:rect l="0" t="0" r="r" b="b"/>
              <a:pathLst>
                <a:path w="2029" h="1249">
                  <a:moveTo>
                    <a:pt x="0" y="0"/>
                  </a:moveTo>
                  <a:lnTo>
                    <a:pt x="1430" y="1249"/>
                  </a:lnTo>
                  <a:lnTo>
                    <a:pt x="2029" y="1249"/>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365" y="1629"/>
              <a:ext cx="1430" cy="1249"/>
            </a:xfrm>
            <a:custGeom>
              <a:avLst/>
              <a:gdLst>
                <a:gd name="T0" fmla="*/ 829 w 1430"/>
                <a:gd name="T1" fmla="*/ 1249 h 1249"/>
                <a:gd name="T2" fmla="*/ 1430 w 1430"/>
                <a:gd name="T3" fmla="*/ 1249 h 1249"/>
                <a:gd name="T4" fmla="*/ 0 w 1430"/>
                <a:gd name="T5" fmla="*/ 0 h 1249"/>
                <a:gd name="T6" fmla="*/ 829 w 1430"/>
                <a:gd name="T7" fmla="*/ 1249 h 1249"/>
              </a:gdLst>
              <a:ahLst/>
              <a:cxnLst>
                <a:cxn ang="0">
                  <a:pos x="T0" y="T1"/>
                </a:cxn>
                <a:cxn ang="0">
                  <a:pos x="T2" y="T3"/>
                </a:cxn>
                <a:cxn ang="0">
                  <a:pos x="T4" y="T5"/>
                </a:cxn>
                <a:cxn ang="0">
                  <a:pos x="T6" y="T7"/>
                </a:cxn>
              </a:cxnLst>
              <a:rect l="0" t="0" r="r" b="b"/>
              <a:pathLst>
                <a:path w="1430" h="1249">
                  <a:moveTo>
                    <a:pt x="829" y="1249"/>
                  </a:moveTo>
                  <a:lnTo>
                    <a:pt x="1430" y="1249"/>
                  </a:lnTo>
                  <a:lnTo>
                    <a:pt x="0" y="0"/>
                  </a:lnTo>
                  <a:lnTo>
                    <a:pt x="829" y="1249"/>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2357" y="1629"/>
              <a:ext cx="786" cy="1249"/>
            </a:xfrm>
            <a:custGeom>
              <a:avLst/>
              <a:gdLst>
                <a:gd name="T0" fmla="*/ 306 w 332"/>
                <a:gd name="T1" fmla="*/ 0 h 526"/>
                <a:gd name="T2" fmla="*/ 280 w 332"/>
                <a:gd name="T3" fmla="*/ 30 h 526"/>
                <a:gd name="T4" fmla="*/ 280 w 332"/>
                <a:gd name="T5" fmla="*/ 30 h 526"/>
                <a:gd name="T6" fmla="*/ 45 w 332"/>
                <a:gd name="T7" fmla="*/ 135 h 526"/>
                <a:gd name="T8" fmla="*/ 26 w 332"/>
                <a:gd name="T9" fmla="*/ 126 h 526"/>
                <a:gd name="T10" fmla="*/ 0 w 332"/>
                <a:gd name="T11" fmla="*/ 155 h 526"/>
                <a:gd name="T12" fmla="*/ 24 w 332"/>
                <a:gd name="T13" fmla="*/ 184 h 526"/>
                <a:gd name="T14" fmla="*/ 104 w 332"/>
                <a:gd name="T15" fmla="*/ 469 h 526"/>
                <a:gd name="T16" fmla="*/ 31 w 332"/>
                <a:gd name="T17" fmla="*/ 526 h 526"/>
                <a:gd name="T18" fmla="*/ 198 w 332"/>
                <a:gd name="T19" fmla="*/ 526 h 526"/>
                <a:gd name="T20" fmla="*/ 123 w 332"/>
                <a:gd name="T21" fmla="*/ 468 h 526"/>
                <a:gd name="T22" fmla="*/ 42 w 332"/>
                <a:gd name="T23" fmla="*/ 178 h 526"/>
                <a:gd name="T24" fmla="*/ 52 w 332"/>
                <a:gd name="T25" fmla="*/ 155 h 526"/>
                <a:gd name="T26" fmla="*/ 52 w 332"/>
                <a:gd name="T27" fmla="*/ 155 h 526"/>
                <a:gd name="T28" fmla="*/ 287 w 332"/>
                <a:gd name="T29" fmla="*/ 50 h 526"/>
                <a:gd name="T30" fmla="*/ 306 w 332"/>
                <a:gd name="T31" fmla="*/ 59 h 526"/>
                <a:gd name="T32" fmla="*/ 332 w 332"/>
                <a:gd name="T33" fmla="*/ 30 h 526"/>
                <a:gd name="T34" fmla="*/ 306 w 332"/>
                <a:gd name="T35" fmla="*/ 0 h 526"/>
                <a:gd name="T36" fmla="*/ 38 w 332"/>
                <a:gd name="T37" fmla="*/ 163 h 526"/>
                <a:gd name="T38" fmla="*/ 26 w 332"/>
                <a:gd name="T39" fmla="*/ 170 h 526"/>
                <a:gd name="T40" fmla="*/ 20 w 332"/>
                <a:gd name="T41" fmla="*/ 169 h 526"/>
                <a:gd name="T42" fmla="*/ 12 w 332"/>
                <a:gd name="T43" fmla="*/ 155 h 526"/>
                <a:gd name="T44" fmla="*/ 26 w 332"/>
                <a:gd name="T45" fmla="*/ 140 h 526"/>
                <a:gd name="T46" fmla="*/ 31 w 332"/>
                <a:gd name="T47" fmla="*/ 141 h 526"/>
                <a:gd name="T48" fmla="*/ 39 w 332"/>
                <a:gd name="T49" fmla="*/ 155 h 526"/>
                <a:gd name="T50" fmla="*/ 38 w 332"/>
                <a:gd name="T51" fmla="*/ 161 h 526"/>
                <a:gd name="T52" fmla="*/ 37 w 332"/>
                <a:gd name="T53" fmla="*/ 161 h 526"/>
                <a:gd name="T54" fmla="*/ 38 w 332"/>
                <a:gd name="T55" fmla="*/ 163 h 526"/>
                <a:gd name="T56" fmla="*/ 306 w 332"/>
                <a:gd name="T57" fmla="*/ 45 h 526"/>
                <a:gd name="T58" fmla="*/ 300 w 332"/>
                <a:gd name="T59" fmla="*/ 44 h 526"/>
                <a:gd name="T60" fmla="*/ 292 w 332"/>
                <a:gd name="T61" fmla="*/ 30 h 526"/>
                <a:gd name="T62" fmla="*/ 293 w 332"/>
                <a:gd name="T63" fmla="*/ 24 h 526"/>
                <a:gd name="T64" fmla="*/ 306 w 332"/>
                <a:gd name="T65" fmla="*/ 14 h 526"/>
                <a:gd name="T66" fmla="*/ 319 w 332"/>
                <a:gd name="T67" fmla="*/ 30 h 526"/>
                <a:gd name="T68" fmla="*/ 306 w 332"/>
                <a:gd name="T69" fmla="*/ 4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526">
                  <a:moveTo>
                    <a:pt x="306" y="0"/>
                  </a:moveTo>
                  <a:cubicBezTo>
                    <a:pt x="292" y="0"/>
                    <a:pt x="280" y="14"/>
                    <a:pt x="280" y="30"/>
                  </a:cubicBezTo>
                  <a:cubicBezTo>
                    <a:pt x="280" y="30"/>
                    <a:pt x="280" y="30"/>
                    <a:pt x="280" y="30"/>
                  </a:cubicBezTo>
                  <a:cubicBezTo>
                    <a:pt x="45" y="135"/>
                    <a:pt x="45" y="135"/>
                    <a:pt x="45" y="135"/>
                  </a:cubicBezTo>
                  <a:cubicBezTo>
                    <a:pt x="40" y="129"/>
                    <a:pt x="33" y="126"/>
                    <a:pt x="26" y="126"/>
                  </a:cubicBezTo>
                  <a:cubicBezTo>
                    <a:pt x="11" y="126"/>
                    <a:pt x="0" y="139"/>
                    <a:pt x="0" y="155"/>
                  </a:cubicBezTo>
                  <a:cubicBezTo>
                    <a:pt x="0" y="171"/>
                    <a:pt x="11" y="183"/>
                    <a:pt x="24" y="184"/>
                  </a:cubicBezTo>
                  <a:cubicBezTo>
                    <a:pt x="104" y="469"/>
                    <a:pt x="104" y="469"/>
                    <a:pt x="104" y="469"/>
                  </a:cubicBezTo>
                  <a:cubicBezTo>
                    <a:pt x="63" y="472"/>
                    <a:pt x="31" y="496"/>
                    <a:pt x="31" y="526"/>
                  </a:cubicBezTo>
                  <a:cubicBezTo>
                    <a:pt x="198" y="526"/>
                    <a:pt x="198" y="526"/>
                    <a:pt x="198" y="526"/>
                  </a:cubicBezTo>
                  <a:cubicBezTo>
                    <a:pt x="198" y="496"/>
                    <a:pt x="165" y="471"/>
                    <a:pt x="123" y="468"/>
                  </a:cubicBezTo>
                  <a:cubicBezTo>
                    <a:pt x="42" y="178"/>
                    <a:pt x="42" y="178"/>
                    <a:pt x="42" y="178"/>
                  </a:cubicBezTo>
                  <a:cubicBezTo>
                    <a:pt x="48" y="173"/>
                    <a:pt x="52" y="164"/>
                    <a:pt x="52" y="155"/>
                  </a:cubicBezTo>
                  <a:cubicBezTo>
                    <a:pt x="52" y="155"/>
                    <a:pt x="52" y="155"/>
                    <a:pt x="52" y="155"/>
                  </a:cubicBezTo>
                  <a:cubicBezTo>
                    <a:pt x="287" y="50"/>
                    <a:pt x="287" y="50"/>
                    <a:pt x="287" y="50"/>
                  </a:cubicBezTo>
                  <a:cubicBezTo>
                    <a:pt x="292" y="55"/>
                    <a:pt x="298" y="59"/>
                    <a:pt x="306" y="59"/>
                  </a:cubicBezTo>
                  <a:cubicBezTo>
                    <a:pt x="320" y="59"/>
                    <a:pt x="332" y="46"/>
                    <a:pt x="332" y="30"/>
                  </a:cubicBezTo>
                  <a:cubicBezTo>
                    <a:pt x="332" y="14"/>
                    <a:pt x="320" y="0"/>
                    <a:pt x="306" y="0"/>
                  </a:cubicBezTo>
                  <a:close/>
                  <a:moveTo>
                    <a:pt x="38" y="163"/>
                  </a:moveTo>
                  <a:cubicBezTo>
                    <a:pt x="35" y="167"/>
                    <a:pt x="31" y="170"/>
                    <a:pt x="26" y="170"/>
                  </a:cubicBezTo>
                  <a:cubicBezTo>
                    <a:pt x="24" y="170"/>
                    <a:pt x="22" y="170"/>
                    <a:pt x="20" y="169"/>
                  </a:cubicBezTo>
                  <a:cubicBezTo>
                    <a:pt x="15" y="166"/>
                    <a:pt x="12" y="161"/>
                    <a:pt x="12" y="155"/>
                  </a:cubicBezTo>
                  <a:cubicBezTo>
                    <a:pt x="12" y="147"/>
                    <a:pt x="18" y="140"/>
                    <a:pt x="26" y="140"/>
                  </a:cubicBezTo>
                  <a:cubicBezTo>
                    <a:pt x="28" y="140"/>
                    <a:pt x="30" y="140"/>
                    <a:pt x="31" y="141"/>
                  </a:cubicBezTo>
                  <a:cubicBezTo>
                    <a:pt x="36" y="144"/>
                    <a:pt x="39" y="149"/>
                    <a:pt x="39" y="155"/>
                  </a:cubicBezTo>
                  <a:cubicBezTo>
                    <a:pt x="39" y="157"/>
                    <a:pt x="39" y="159"/>
                    <a:pt x="38" y="161"/>
                  </a:cubicBezTo>
                  <a:cubicBezTo>
                    <a:pt x="37" y="161"/>
                    <a:pt x="37" y="161"/>
                    <a:pt x="37" y="161"/>
                  </a:cubicBezTo>
                  <a:lnTo>
                    <a:pt x="38" y="163"/>
                  </a:lnTo>
                  <a:close/>
                  <a:moveTo>
                    <a:pt x="306" y="45"/>
                  </a:moveTo>
                  <a:cubicBezTo>
                    <a:pt x="304" y="45"/>
                    <a:pt x="302" y="45"/>
                    <a:pt x="300" y="44"/>
                  </a:cubicBezTo>
                  <a:cubicBezTo>
                    <a:pt x="296" y="41"/>
                    <a:pt x="292" y="36"/>
                    <a:pt x="292" y="30"/>
                  </a:cubicBezTo>
                  <a:cubicBezTo>
                    <a:pt x="292" y="28"/>
                    <a:pt x="293" y="26"/>
                    <a:pt x="293" y="24"/>
                  </a:cubicBezTo>
                  <a:cubicBezTo>
                    <a:pt x="295" y="18"/>
                    <a:pt x="300" y="14"/>
                    <a:pt x="306" y="14"/>
                  </a:cubicBezTo>
                  <a:cubicBezTo>
                    <a:pt x="313" y="14"/>
                    <a:pt x="319" y="21"/>
                    <a:pt x="319" y="30"/>
                  </a:cubicBezTo>
                  <a:cubicBezTo>
                    <a:pt x="319" y="38"/>
                    <a:pt x="313" y="45"/>
                    <a:pt x="306" y="45"/>
                  </a:cubicBezTo>
                  <a:close/>
                </a:path>
              </a:pathLst>
            </a:custGeom>
            <a:solidFill>
              <a:srgbClr val="FFFFFF"/>
            </a:solidFill>
            <a:ln w="7938" cap="flat">
              <a:solidFill>
                <a:srgbClr val="506C7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a:off x="2082" y="2878"/>
              <a:ext cx="3516" cy="0"/>
            </a:xfrm>
            <a:prstGeom prst="line">
              <a:avLst/>
            </a:prstGeom>
            <a:noFill/>
            <a:ln w="14288" cap="flat">
              <a:solidFill>
                <a:srgbClr val="506C7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Oval 10"/>
            <p:cNvSpPr>
              <a:spLocks noChangeArrowheads="1"/>
            </p:cNvSpPr>
            <p:nvPr/>
          </p:nvSpPr>
          <p:spPr bwMode="auto">
            <a:xfrm>
              <a:off x="2068" y="2864"/>
              <a:ext cx="28" cy="28"/>
            </a:xfrm>
            <a:prstGeom prst="ellipse">
              <a:avLst/>
            </a:prstGeom>
            <a:solidFill>
              <a:srgbClr val="506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11"/>
            <p:cNvSpPr>
              <a:spLocks noChangeArrowheads="1"/>
            </p:cNvSpPr>
            <p:nvPr/>
          </p:nvSpPr>
          <p:spPr bwMode="auto">
            <a:xfrm>
              <a:off x="5584" y="2864"/>
              <a:ext cx="28" cy="28"/>
            </a:xfrm>
            <a:prstGeom prst="ellipse">
              <a:avLst/>
            </a:prstGeom>
            <a:solidFill>
              <a:srgbClr val="506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3126" y="1428"/>
              <a:ext cx="374" cy="439"/>
            </a:xfrm>
            <a:custGeom>
              <a:avLst/>
              <a:gdLst>
                <a:gd name="T0" fmla="*/ 87 w 158"/>
                <a:gd name="T1" fmla="*/ 41 h 185"/>
                <a:gd name="T2" fmla="*/ 61 w 158"/>
                <a:gd name="T3" fmla="*/ 4 h 185"/>
                <a:gd name="T4" fmla="*/ 49 w 158"/>
                <a:gd name="T5" fmla="*/ 3 h 185"/>
                <a:gd name="T6" fmla="*/ 4 w 158"/>
                <a:gd name="T7" fmla="*/ 44 h 185"/>
                <a:gd name="T8" fmla="*/ 2 w 158"/>
                <a:gd name="T9" fmla="*/ 57 h 185"/>
                <a:gd name="T10" fmla="*/ 28 w 158"/>
                <a:gd name="T11" fmla="*/ 94 h 185"/>
                <a:gd name="T12" fmla="*/ 41 w 158"/>
                <a:gd name="T13" fmla="*/ 124 h 185"/>
                <a:gd name="T14" fmla="*/ 54 w 158"/>
                <a:gd name="T15" fmla="*/ 180 h 185"/>
                <a:gd name="T16" fmla="*/ 62 w 158"/>
                <a:gd name="T17" fmla="*/ 183 h 185"/>
                <a:gd name="T18" fmla="*/ 156 w 158"/>
                <a:gd name="T19" fmla="*/ 99 h 185"/>
                <a:gd name="T20" fmla="*/ 155 w 158"/>
                <a:gd name="T21" fmla="*/ 89 h 185"/>
                <a:gd name="T22" fmla="*/ 109 w 158"/>
                <a:gd name="T23" fmla="*/ 62 h 185"/>
                <a:gd name="T24" fmla="*/ 87 w 158"/>
                <a:gd name="T25" fmla="*/ 4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85">
                  <a:moveTo>
                    <a:pt x="87" y="41"/>
                  </a:moveTo>
                  <a:cubicBezTo>
                    <a:pt x="61" y="4"/>
                    <a:pt x="61" y="4"/>
                    <a:pt x="61" y="4"/>
                  </a:cubicBezTo>
                  <a:cubicBezTo>
                    <a:pt x="58" y="0"/>
                    <a:pt x="53" y="0"/>
                    <a:pt x="49" y="3"/>
                  </a:cubicBezTo>
                  <a:cubicBezTo>
                    <a:pt x="4" y="44"/>
                    <a:pt x="4" y="44"/>
                    <a:pt x="4" y="44"/>
                  </a:cubicBezTo>
                  <a:cubicBezTo>
                    <a:pt x="0" y="47"/>
                    <a:pt x="0" y="53"/>
                    <a:pt x="2" y="57"/>
                  </a:cubicBezTo>
                  <a:cubicBezTo>
                    <a:pt x="28" y="94"/>
                    <a:pt x="28" y="94"/>
                    <a:pt x="28" y="94"/>
                  </a:cubicBezTo>
                  <a:cubicBezTo>
                    <a:pt x="34" y="102"/>
                    <a:pt x="39" y="113"/>
                    <a:pt x="41" y="124"/>
                  </a:cubicBezTo>
                  <a:cubicBezTo>
                    <a:pt x="54" y="180"/>
                    <a:pt x="54" y="180"/>
                    <a:pt x="54" y="180"/>
                  </a:cubicBezTo>
                  <a:cubicBezTo>
                    <a:pt x="55" y="184"/>
                    <a:pt x="59" y="185"/>
                    <a:pt x="62" y="183"/>
                  </a:cubicBezTo>
                  <a:cubicBezTo>
                    <a:pt x="156" y="99"/>
                    <a:pt x="156" y="99"/>
                    <a:pt x="156" y="99"/>
                  </a:cubicBezTo>
                  <a:cubicBezTo>
                    <a:pt x="158" y="96"/>
                    <a:pt x="158" y="91"/>
                    <a:pt x="155" y="89"/>
                  </a:cubicBezTo>
                  <a:cubicBezTo>
                    <a:pt x="109" y="62"/>
                    <a:pt x="109" y="62"/>
                    <a:pt x="109" y="62"/>
                  </a:cubicBezTo>
                  <a:cubicBezTo>
                    <a:pt x="101" y="57"/>
                    <a:pt x="93" y="50"/>
                    <a:pt x="87" y="41"/>
                  </a:cubicBezTo>
                  <a:close/>
                </a:path>
              </a:pathLst>
            </a:custGeom>
            <a:solidFill>
              <a:srgbClr val="FFFFFF"/>
            </a:solidFill>
            <a:ln w="7938" cap="flat">
              <a:solidFill>
                <a:srgbClr val="506C7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4" name="Freeform 596"/>
          <p:cNvSpPr>
            <a:spLocks noEditPoints="1"/>
          </p:cNvSpPr>
          <p:nvPr/>
        </p:nvSpPr>
        <p:spPr bwMode="auto">
          <a:xfrm>
            <a:off x="4285883" y="5080843"/>
            <a:ext cx="667438" cy="410729"/>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 name="Freeform 823"/>
          <p:cNvSpPr>
            <a:spLocks noEditPoints="1"/>
          </p:cNvSpPr>
          <p:nvPr/>
        </p:nvSpPr>
        <p:spPr bwMode="auto">
          <a:xfrm>
            <a:off x="5765375" y="5063034"/>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7190592" y="5063034"/>
            <a:ext cx="599791" cy="446348"/>
            <a:chOff x="8236208" y="2550087"/>
            <a:chExt cx="188218" cy="175580"/>
          </a:xfrm>
          <a:solidFill>
            <a:schemeClr val="bg1"/>
          </a:solidFill>
        </p:grpSpPr>
        <p:sp>
          <p:nvSpPr>
            <p:cNvPr id="17"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862"/>
          <p:cNvSpPr>
            <a:spLocks noEditPoints="1"/>
          </p:cNvSpPr>
          <p:nvPr/>
        </p:nvSpPr>
        <p:spPr bwMode="auto">
          <a:xfrm>
            <a:off x="8518628" y="4934134"/>
            <a:ext cx="450560"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5" name="TextBox 24"/>
          <p:cNvSpPr txBox="1"/>
          <p:nvPr/>
        </p:nvSpPr>
        <p:spPr>
          <a:xfrm>
            <a:off x="5597286" y="5630579"/>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02</a:t>
            </a:r>
            <a:endParaRPr lang="en-US">
              <a:solidFill>
                <a:schemeClr val="bg1"/>
              </a:solidFill>
              <a:latin typeface="Roboto Light" panose="02000000000000000000" pitchFamily="2" charset="0"/>
              <a:ea typeface="Roboto Light" panose="02000000000000000000" pitchFamily="2" charset="0"/>
            </a:endParaRPr>
          </a:p>
        </p:txBody>
      </p:sp>
      <p:sp>
        <p:nvSpPr>
          <p:cNvPr id="26" name="TextBox 25"/>
          <p:cNvSpPr txBox="1"/>
          <p:nvPr/>
        </p:nvSpPr>
        <p:spPr>
          <a:xfrm>
            <a:off x="3897319" y="5630579"/>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01</a:t>
            </a:r>
            <a:endParaRPr lang="en-US">
              <a:solidFill>
                <a:schemeClr val="bg1"/>
              </a:solidFill>
              <a:latin typeface="Roboto Light" panose="02000000000000000000" pitchFamily="2" charset="0"/>
              <a:ea typeface="Roboto Light" panose="02000000000000000000" pitchFamily="2" charset="0"/>
            </a:endParaRPr>
          </a:p>
        </p:txBody>
      </p:sp>
      <p:sp>
        <p:nvSpPr>
          <p:cNvPr id="27" name="TextBox 26"/>
          <p:cNvSpPr txBox="1"/>
          <p:nvPr/>
        </p:nvSpPr>
        <p:spPr>
          <a:xfrm>
            <a:off x="7249452" y="5625787"/>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03</a:t>
            </a:r>
            <a:endParaRPr lang="en-US">
              <a:solidFill>
                <a:schemeClr val="bg1"/>
              </a:solidFill>
              <a:latin typeface="Roboto Light" panose="02000000000000000000" pitchFamily="2" charset="0"/>
              <a:ea typeface="Roboto Light" panose="02000000000000000000" pitchFamily="2" charset="0"/>
            </a:endParaRPr>
          </a:p>
        </p:txBody>
      </p:sp>
      <p:sp>
        <p:nvSpPr>
          <p:cNvPr id="28" name="TextBox 27"/>
          <p:cNvSpPr txBox="1"/>
          <p:nvPr/>
        </p:nvSpPr>
        <p:spPr>
          <a:xfrm>
            <a:off x="8901618" y="5551896"/>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04</a:t>
            </a:r>
            <a:endParaRPr lang="en-US">
              <a:solidFill>
                <a:schemeClr val="bg1"/>
              </a:solidFill>
              <a:latin typeface="Roboto Light" panose="02000000000000000000" pitchFamily="2" charset="0"/>
              <a:ea typeface="Roboto Light" panose="02000000000000000000" pitchFamily="2" charset="0"/>
            </a:endParaRPr>
          </a:p>
        </p:txBody>
      </p:sp>
      <p:sp>
        <p:nvSpPr>
          <p:cNvPr id="29" name="TextBox 28"/>
          <p:cNvSpPr txBox="1"/>
          <p:nvPr/>
        </p:nvSpPr>
        <p:spPr>
          <a:xfrm>
            <a:off x="7790383" y="1826059"/>
            <a:ext cx="4513037" cy="775597"/>
          </a:xfrm>
          <a:prstGeom prst="rect">
            <a:avLst/>
          </a:prstGeom>
          <a:noFill/>
        </p:spPr>
        <p:txBody>
          <a:bodyPr wrap="square" lIns="0" tIns="0" rIns="0" bIns="0" rtlCol="0">
            <a:spAutoFit/>
          </a:bodyPr>
          <a:lstStyle/>
          <a:p>
            <a:pPr>
              <a:lnSpc>
                <a:spcPct val="90000"/>
              </a:lnSpc>
            </a:pPr>
            <a:r>
              <a:rPr lang="en-US" sz="2800" dirty="0" err="1"/>
              <a:t>Lorem</a:t>
            </a:r>
            <a:r>
              <a:rPr lang="en-US" sz="2800" dirty="0"/>
              <a:t> </a:t>
            </a:r>
            <a:r>
              <a:rPr lang="en-US" sz="2800" dirty="0" err="1"/>
              <a:t>ipsum</a:t>
            </a:r>
            <a:r>
              <a:rPr lang="en-US" sz="2800" dirty="0"/>
              <a:t> dolor sit </a:t>
            </a:r>
            <a:r>
              <a:rPr lang="en-US" sz="2800" dirty="0" err="1"/>
              <a:t>amet</a:t>
            </a:r>
            <a:r>
              <a:rPr lang="en-US" sz="2800" dirty="0"/>
              <a:t> </a:t>
            </a:r>
            <a:r>
              <a:rPr lang="en-US" sz="2800" dirty="0" err="1"/>
              <a:t>consectetur</a:t>
            </a:r>
            <a:r>
              <a:rPr lang="en-US" sz="2800" dirty="0"/>
              <a:t> </a:t>
            </a:r>
            <a:r>
              <a:rPr lang="en-US" sz="2800" dirty="0" err="1"/>
              <a:t>adipiscing</a:t>
            </a:r>
            <a:r>
              <a:rPr lang="en-US" sz="2800" dirty="0"/>
              <a:t> </a:t>
            </a:r>
            <a:r>
              <a:rPr lang="en-US" sz="2800" dirty="0" err="1"/>
              <a:t>elit</a:t>
            </a:r>
            <a:r>
              <a:rPr lang="en-US" sz="2800" dirty="0"/>
              <a:t> </a:t>
            </a:r>
          </a:p>
        </p:txBody>
      </p:sp>
      <p:sp>
        <p:nvSpPr>
          <p:cNvPr id="30" name="TextBox 29"/>
          <p:cNvSpPr txBox="1"/>
          <p:nvPr/>
        </p:nvSpPr>
        <p:spPr>
          <a:xfrm>
            <a:off x="7790383" y="2750074"/>
            <a:ext cx="3759601"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Tree>
    <p:extLst>
      <p:ext uri="{BB962C8B-B14F-4D97-AF65-F5344CB8AC3E}">
        <p14:creationId xmlns:p14="http://schemas.microsoft.com/office/powerpoint/2010/main" val="1475544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bwMode="auto">
          <a:xfrm>
            <a:off x="417444" y="2400973"/>
            <a:ext cx="3831827" cy="3831827"/>
            <a:chOff x="919" y="1007"/>
            <a:chExt cx="2682" cy="2682"/>
          </a:xfrm>
        </p:grpSpPr>
        <p:sp>
          <p:nvSpPr>
            <p:cNvPr id="5" name="Oval 39"/>
            <p:cNvSpPr>
              <a:spLocks noChangeArrowheads="1"/>
            </p:cNvSpPr>
            <p:nvPr/>
          </p:nvSpPr>
          <p:spPr bwMode="auto">
            <a:xfrm>
              <a:off x="2059" y="3306"/>
              <a:ext cx="311" cy="59"/>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40"/>
            <p:cNvSpPr>
              <a:spLocks/>
            </p:cNvSpPr>
            <p:nvPr/>
          </p:nvSpPr>
          <p:spPr bwMode="auto">
            <a:xfrm>
              <a:off x="2058" y="3337"/>
              <a:ext cx="408" cy="352"/>
            </a:xfrm>
            <a:custGeom>
              <a:avLst/>
              <a:gdLst>
                <a:gd name="T0" fmla="*/ 153 w 314"/>
                <a:gd name="T1" fmla="*/ 269 h 270"/>
                <a:gd name="T2" fmla="*/ 0 w 314"/>
                <a:gd name="T3" fmla="*/ 0 h 270"/>
                <a:gd name="T4" fmla="*/ 14 w 314"/>
                <a:gd name="T5" fmla="*/ 12 h 270"/>
                <a:gd name="T6" fmla="*/ 227 w 314"/>
                <a:gd name="T7" fmla="*/ 31 h 270"/>
                <a:gd name="T8" fmla="*/ 314 w 314"/>
                <a:gd name="T9" fmla="*/ 1 h 270"/>
                <a:gd name="T10" fmla="*/ 160 w 314"/>
                <a:gd name="T11" fmla="*/ 269 h 270"/>
                <a:gd name="T12" fmla="*/ 158 w 314"/>
                <a:gd name="T13" fmla="*/ 270 h 270"/>
                <a:gd name="T14" fmla="*/ 153 w 314"/>
                <a:gd name="T15" fmla="*/ 270 h 270"/>
                <a:gd name="T16" fmla="*/ 153 w 314"/>
                <a:gd name="T17"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70">
                  <a:moveTo>
                    <a:pt x="153" y="269"/>
                  </a:moveTo>
                  <a:cubicBezTo>
                    <a:pt x="102" y="180"/>
                    <a:pt x="51" y="90"/>
                    <a:pt x="0" y="0"/>
                  </a:cubicBezTo>
                  <a:cubicBezTo>
                    <a:pt x="2" y="4"/>
                    <a:pt x="7" y="8"/>
                    <a:pt x="14" y="12"/>
                  </a:cubicBezTo>
                  <a:cubicBezTo>
                    <a:pt x="53" y="32"/>
                    <a:pt x="148" y="40"/>
                    <a:pt x="227" y="31"/>
                  </a:cubicBezTo>
                  <a:cubicBezTo>
                    <a:pt x="275" y="25"/>
                    <a:pt x="307" y="13"/>
                    <a:pt x="314" y="1"/>
                  </a:cubicBezTo>
                  <a:cubicBezTo>
                    <a:pt x="262" y="90"/>
                    <a:pt x="211" y="180"/>
                    <a:pt x="160" y="269"/>
                  </a:cubicBezTo>
                  <a:cubicBezTo>
                    <a:pt x="159" y="270"/>
                    <a:pt x="159" y="270"/>
                    <a:pt x="158" y="270"/>
                  </a:cubicBezTo>
                  <a:cubicBezTo>
                    <a:pt x="156" y="270"/>
                    <a:pt x="154" y="270"/>
                    <a:pt x="153" y="270"/>
                  </a:cubicBezTo>
                  <a:lnTo>
                    <a:pt x="153" y="26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41"/>
            <p:cNvSpPr>
              <a:spLocks noEditPoints="1"/>
            </p:cNvSpPr>
            <p:nvPr/>
          </p:nvSpPr>
          <p:spPr bwMode="auto">
            <a:xfrm>
              <a:off x="2052" y="3279"/>
              <a:ext cx="421" cy="113"/>
            </a:xfrm>
            <a:custGeom>
              <a:avLst/>
              <a:gdLst>
                <a:gd name="T0" fmla="*/ 163 w 323"/>
                <a:gd name="T1" fmla="*/ 87 h 87"/>
                <a:gd name="T2" fmla="*/ 19 w 323"/>
                <a:gd name="T3" fmla="*/ 64 h 87"/>
                <a:gd name="T4" fmla="*/ 1 w 323"/>
                <a:gd name="T5" fmla="*/ 40 h 87"/>
                <a:gd name="T6" fmla="*/ 92 w 323"/>
                <a:gd name="T7" fmla="*/ 4 h 87"/>
                <a:gd name="T8" fmla="*/ 161 w 323"/>
                <a:gd name="T9" fmla="*/ 0 h 87"/>
                <a:gd name="T10" fmla="*/ 304 w 323"/>
                <a:gd name="T11" fmla="*/ 23 h 87"/>
                <a:gd name="T12" fmla="*/ 322 w 323"/>
                <a:gd name="T13" fmla="*/ 46 h 87"/>
                <a:gd name="T14" fmla="*/ 231 w 323"/>
                <a:gd name="T15" fmla="*/ 83 h 87"/>
                <a:gd name="T16" fmla="*/ 163 w 323"/>
                <a:gd name="T17" fmla="*/ 87 h 87"/>
                <a:gd name="T18" fmla="*/ 161 w 323"/>
                <a:gd name="T19" fmla="*/ 27 h 87"/>
                <a:gd name="T20" fmla="*/ 128 w 323"/>
                <a:gd name="T21" fmla="*/ 29 h 87"/>
                <a:gd name="T22" fmla="*/ 88 w 323"/>
                <a:gd name="T23" fmla="*/ 43 h 87"/>
                <a:gd name="T24" fmla="*/ 94 w 323"/>
                <a:gd name="T25" fmla="*/ 49 h 87"/>
                <a:gd name="T26" fmla="*/ 162 w 323"/>
                <a:gd name="T27" fmla="*/ 60 h 87"/>
                <a:gd name="T28" fmla="*/ 195 w 323"/>
                <a:gd name="T29" fmla="*/ 58 h 87"/>
                <a:gd name="T30" fmla="*/ 235 w 323"/>
                <a:gd name="T31" fmla="*/ 44 h 87"/>
                <a:gd name="T32" fmla="*/ 229 w 323"/>
                <a:gd name="T33" fmla="*/ 38 h 87"/>
                <a:gd name="T34" fmla="*/ 161 w 323"/>
                <a:gd name="T35" fmla="*/ 2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3" h="87">
                  <a:moveTo>
                    <a:pt x="163" y="87"/>
                  </a:moveTo>
                  <a:cubicBezTo>
                    <a:pt x="101" y="87"/>
                    <a:pt x="46" y="78"/>
                    <a:pt x="19" y="64"/>
                  </a:cubicBezTo>
                  <a:cubicBezTo>
                    <a:pt x="2" y="55"/>
                    <a:pt x="0" y="46"/>
                    <a:pt x="1" y="40"/>
                  </a:cubicBezTo>
                  <a:cubicBezTo>
                    <a:pt x="5" y="24"/>
                    <a:pt x="39" y="11"/>
                    <a:pt x="92" y="4"/>
                  </a:cubicBezTo>
                  <a:cubicBezTo>
                    <a:pt x="114" y="1"/>
                    <a:pt x="137" y="0"/>
                    <a:pt x="161" y="0"/>
                  </a:cubicBezTo>
                  <a:cubicBezTo>
                    <a:pt x="222" y="0"/>
                    <a:pt x="277" y="9"/>
                    <a:pt x="304" y="23"/>
                  </a:cubicBezTo>
                  <a:cubicBezTo>
                    <a:pt x="321" y="32"/>
                    <a:pt x="323" y="41"/>
                    <a:pt x="322" y="46"/>
                  </a:cubicBezTo>
                  <a:cubicBezTo>
                    <a:pt x="318" y="63"/>
                    <a:pt x="284" y="76"/>
                    <a:pt x="231" y="83"/>
                  </a:cubicBezTo>
                  <a:cubicBezTo>
                    <a:pt x="209" y="85"/>
                    <a:pt x="186" y="87"/>
                    <a:pt x="163" y="87"/>
                  </a:cubicBezTo>
                  <a:close/>
                  <a:moveTo>
                    <a:pt x="161" y="27"/>
                  </a:moveTo>
                  <a:cubicBezTo>
                    <a:pt x="149" y="27"/>
                    <a:pt x="138" y="28"/>
                    <a:pt x="128" y="29"/>
                  </a:cubicBezTo>
                  <a:cubicBezTo>
                    <a:pt x="100" y="32"/>
                    <a:pt x="89" y="39"/>
                    <a:pt x="88" y="43"/>
                  </a:cubicBezTo>
                  <a:cubicBezTo>
                    <a:pt x="87" y="45"/>
                    <a:pt x="90" y="47"/>
                    <a:pt x="94" y="49"/>
                  </a:cubicBezTo>
                  <a:cubicBezTo>
                    <a:pt x="106" y="55"/>
                    <a:pt x="133" y="60"/>
                    <a:pt x="162" y="60"/>
                  </a:cubicBezTo>
                  <a:cubicBezTo>
                    <a:pt x="174" y="60"/>
                    <a:pt x="185" y="59"/>
                    <a:pt x="195" y="58"/>
                  </a:cubicBezTo>
                  <a:cubicBezTo>
                    <a:pt x="223" y="54"/>
                    <a:pt x="235" y="48"/>
                    <a:pt x="235" y="44"/>
                  </a:cubicBezTo>
                  <a:cubicBezTo>
                    <a:pt x="236" y="42"/>
                    <a:pt x="234" y="40"/>
                    <a:pt x="229" y="38"/>
                  </a:cubicBezTo>
                  <a:cubicBezTo>
                    <a:pt x="217" y="31"/>
                    <a:pt x="190" y="27"/>
                    <a:pt x="161" y="27"/>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2"/>
            <p:cNvSpPr>
              <a:spLocks/>
            </p:cNvSpPr>
            <p:nvPr/>
          </p:nvSpPr>
          <p:spPr bwMode="auto">
            <a:xfrm>
              <a:off x="1773" y="2787"/>
              <a:ext cx="968" cy="423"/>
            </a:xfrm>
            <a:custGeom>
              <a:avLst/>
              <a:gdLst>
                <a:gd name="T0" fmla="*/ 153 w 744"/>
                <a:gd name="T1" fmla="*/ 269 h 325"/>
                <a:gd name="T2" fmla="*/ 0 w 744"/>
                <a:gd name="T3" fmla="*/ 0 h 325"/>
                <a:gd name="T4" fmla="*/ 35 w 744"/>
                <a:gd name="T5" fmla="*/ 28 h 325"/>
                <a:gd name="T6" fmla="*/ 537 w 744"/>
                <a:gd name="T7" fmla="*/ 72 h 325"/>
                <a:gd name="T8" fmla="*/ 744 w 744"/>
                <a:gd name="T9" fmla="*/ 1 h 325"/>
                <a:gd name="T10" fmla="*/ 589 w 744"/>
                <a:gd name="T11" fmla="*/ 270 h 325"/>
                <a:gd name="T12" fmla="*/ 468 w 744"/>
                <a:gd name="T13" fmla="*/ 311 h 325"/>
                <a:gd name="T14" fmla="*/ 174 w 744"/>
                <a:gd name="T15" fmla="*/ 286 h 325"/>
                <a:gd name="T16" fmla="*/ 153 w 744"/>
                <a:gd name="T17" fmla="*/ 26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4" h="325">
                  <a:moveTo>
                    <a:pt x="153" y="269"/>
                  </a:moveTo>
                  <a:cubicBezTo>
                    <a:pt x="0" y="0"/>
                    <a:pt x="0" y="0"/>
                    <a:pt x="0" y="0"/>
                  </a:cubicBezTo>
                  <a:cubicBezTo>
                    <a:pt x="6" y="10"/>
                    <a:pt x="17" y="19"/>
                    <a:pt x="35" y="28"/>
                  </a:cubicBezTo>
                  <a:cubicBezTo>
                    <a:pt x="126" y="75"/>
                    <a:pt x="351" y="95"/>
                    <a:pt x="537" y="72"/>
                  </a:cubicBezTo>
                  <a:cubicBezTo>
                    <a:pt x="653" y="58"/>
                    <a:pt x="727" y="31"/>
                    <a:pt x="744" y="1"/>
                  </a:cubicBezTo>
                  <a:cubicBezTo>
                    <a:pt x="589" y="270"/>
                    <a:pt x="589" y="270"/>
                    <a:pt x="589" y="270"/>
                  </a:cubicBezTo>
                  <a:cubicBezTo>
                    <a:pt x="579" y="287"/>
                    <a:pt x="536" y="303"/>
                    <a:pt x="468" y="311"/>
                  </a:cubicBezTo>
                  <a:cubicBezTo>
                    <a:pt x="359" y="325"/>
                    <a:pt x="227" y="313"/>
                    <a:pt x="174" y="286"/>
                  </a:cubicBezTo>
                  <a:cubicBezTo>
                    <a:pt x="163" y="280"/>
                    <a:pt x="156" y="275"/>
                    <a:pt x="153" y="26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3"/>
            <p:cNvSpPr>
              <a:spLocks/>
            </p:cNvSpPr>
            <p:nvPr/>
          </p:nvSpPr>
          <p:spPr bwMode="auto">
            <a:xfrm>
              <a:off x="1754" y="2638"/>
              <a:ext cx="1004" cy="265"/>
            </a:xfrm>
            <a:custGeom>
              <a:avLst/>
              <a:gdLst>
                <a:gd name="T0" fmla="*/ 389 w 771"/>
                <a:gd name="T1" fmla="*/ 203 h 203"/>
                <a:gd name="T2" fmla="*/ 45 w 771"/>
                <a:gd name="T3" fmla="*/ 148 h 203"/>
                <a:gd name="T4" fmla="*/ 3 w 771"/>
                <a:gd name="T5" fmla="*/ 95 h 203"/>
                <a:gd name="T6" fmla="*/ 220 w 771"/>
                <a:gd name="T7" fmla="*/ 10 h 203"/>
                <a:gd name="T8" fmla="*/ 383 w 771"/>
                <a:gd name="T9" fmla="*/ 0 h 203"/>
                <a:gd name="T10" fmla="*/ 727 w 771"/>
                <a:gd name="T11" fmla="*/ 54 h 203"/>
                <a:gd name="T12" fmla="*/ 769 w 771"/>
                <a:gd name="T13" fmla="*/ 108 h 203"/>
                <a:gd name="T14" fmla="*/ 552 w 771"/>
                <a:gd name="T15" fmla="*/ 193 h 203"/>
                <a:gd name="T16" fmla="*/ 389 w 771"/>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1" h="203">
                  <a:moveTo>
                    <a:pt x="389" y="203"/>
                  </a:moveTo>
                  <a:cubicBezTo>
                    <a:pt x="242" y="203"/>
                    <a:pt x="110" y="182"/>
                    <a:pt x="45" y="148"/>
                  </a:cubicBezTo>
                  <a:cubicBezTo>
                    <a:pt x="5" y="128"/>
                    <a:pt x="0" y="108"/>
                    <a:pt x="3" y="95"/>
                  </a:cubicBezTo>
                  <a:cubicBezTo>
                    <a:pt x="11" y="57"/>
                    <a:pt x="92" y="25"/>
                    <a:pt x="220" y="10"/>
                  </a:cubicBezTo>
                  <a:cubicBezTo>
                    <a:pt x="271" y="3"/>
                    <a:pt x="326" y="0"/>
                    <a:pt x="383" y="0"/>
                  </a:cubicBezTo>
                  <a:cubicBezTo>
                    <a:pt x="530" y="0"/>
                    <a:pt x="662" y="21"/>
                    <a:pt x="727" y="54"/>
                  </a:cubicBezTo>
                  <a:cubicBezTo>
                    <a:pt x="766" y="75"/>
                    <a:pt x="771" y="95"/>
                    <a:pt x="769" y="108"/>
                  </a:cubicBezTo>
                  <a:cubicBezTo>
                    <a:pt x="760" y="146"/>
                    <a:pt x="680" y="178"/>
                    <a:pt x="552" y="193"/>
                  </a:cubicBezTo>
                  <a:cubicBezTo>
                    <a:pt x="501" y="200"/>
                    <a:pt x="446" y="203"/>
                    <a:pt x="389" y="203"/>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45"/>
            <p:cNvSpPr>
              <a:spLocks/>
            </p:cNvSpPr>
            <p:nvPr/>
          </p:nvSpPr>
          <p:spPr bwMode="auto">
            <a:xfrm>
              <a:off x="1494" y="2363"/>
              <a:ext cx="1527" cy="494"/>
            </a:xfrm>
            <a:custGeom>
              <a:avLst/>
              <a:gdLst>
                <a:gd name="T0" fmla="*/ 153 w 1173"/>
                <a:gd name="T1" fmla="*/ 269 h 380"/>
                <a:gd name="T2" fmla="*/ 0 w 1173"/>
                <a:gd name="T3" fmla="*/ 0 h 380"/>
                <a:gd name="T4" fmla="*/ 55 w 1173"/>
                <a:gd name="T5" fmla="*/ 45 h 380"/>
                <a:gd name="T6" fmla="*/ 848 w 1173"/>
                <a:gd name="T7" fmla="*/ 114 h 380"/>
                <a:gd name="T8" fmla="*/ 1173 w 1173"/>
                <a:gd name="T9" fmla="*/ 2 h 380"/>
                <a:gd name="T10" fmla="*/ 1019 w 1173"/>
                <a:gd name="T11" fmla="*/ 271 h 380"/>
                <a:gd name="T12" fmla="*/ 779 w 1173"/>
                <a:gd name="T13" fmla="*/ 353 h 380"/>
                <a:gd name="T14" fmla="*/ 194 w 1173"/>
                <a:gd name="T15" fmla="*/ 302 h 380"/>
                <a:gd name="T16" fmla="*/ 153 w 1173"/>
                <a:gd name="T17" fmla="*/ 26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3" h="380">
                  <a:moveTo>
                    <a:pt x="153" y="269"/>
                  </a:moveTo>
                  <a:cubicBezTo>
                    <a:pt x="102" y="180"/>
                    <a:pt x="51" y="90"/>
                    <a:pt x="0" y="0"/>
                  </a:cubicBezTo>
                  <a:cubicBezTo>
                    <a:pt x="9" y="16"/>
                    <a:pt x="27" y="31"/>
                    <a:pt x="55" y="45"/>
                  </a:cubicBezTo>
                  <a:cubicBezTo>
                    <a:pt x="199" y="119"/>
                    <a:pt x="554" y="150"/>
                    <a:pt x="848" y="114"/>
                  </a:cubicBezTo>
                  <a:cubicBezTo>
                    <a:pt x="1030" y="92"/>
                    <a:pt x="1146" y="49"/>
                    <a:pt x="1173" y="2"/>
                  </a:cubicBezTo>
                  <a:cubicBezTo>
                    <a:pt x="1019" y="271"/>
                    <a:pt x="1019" y="271"/>
                    <a:pt x="1019" y="271"/>
                  </a:cubicBezTo>
                  <a:cubicBezTo>
                    <a:pt x="999" y="305"/>
                    <a:pt x="913" y="337"/>
                    <a:pt x="779" y="353"/>
                  </a:cubicBezTo>
                  <a:cubicBezTo>
                    <a:pt x="562" y="380"/>
                    <a:pt x="300" y="357"/>
                    <a:pt x="194" y="302"/>
                  </a:cubicBezTo>
                  <a:cubicBezTo>
                    <a:pt x="173" y="292"/>
                    <a:pt x="160" y="281"/>
                    <a:pt x="153" y="269"/>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46"/>
            <p:cNvSpPr>
              <a:spLocks noEditPoints="1"/>
            </p:cNvSpPr>
            <p:nvPr/>
          </p:nvSpPr>
          <p:spPr bwMode="auto">
            <a:xfrm>
              <a:off x="1472" y="2134"/>
              <a:ext cx="1571" cy="406"/>
            </a:xfrm>
            <a:custGeom>
              <a:avLst/>
              <a:gdLst>
                <a:gd name="T0" fmla="*/ 608 w 1207"/>
                <a:gd name="T1" fmla="*/ 312 h 312"/>
                <a:gd name="T2" fmla="*/ 68 w 1207"/>
                <a:gd name="T3" fmla="*/ 227 h 312"/>
                <a:gd name="T4" fmla="*/ 5 w 1207"/>
                <a:gd name="T5" fmla="*/ 146 h 312"/>
                <a:gd name="T6" fmla="*/ 342 w 1207"/>
                <a:gd name="T7" fmla="*/ 15 h 312"/>
                <a:gd name="T8" fmla="*/ 600 w 1207"/>
                <a:gd name="T9" fmla="*/ 0 h 312"/>
                <a:gd name="T10" fmla="*/ 1139 w 1207"/>
                <a:gd name="T11" fmla="*/ 86 h 312"/>
                <a:gd name="T12" fmla="*/ 1203 w 1207"/>
                <a:gd name="T13" fmla="*/ 166 h 312"/>
                <a:gd name="T14" fmla="*/ 866 w 1207"/>
                <a:gd name="T15" fmla="*/ 297 h 312"/>
                <a:gd name="T16" fmla="*/ 608 w 1207"/>
                <a:gd name="T17" fmla="*/ 312 h 312"/>
                <a:gd name="T18" fmla="*/ 603 w 1207"/>
                <a:gd name="T19" fmla="*/ 124 h 312"/>
                <a:gd name="T20" fmla="*/ 536 w 1207"/>
                <a:gd name="T21" fmla="*/ 128 h 312"/>
                <a:gd name="T22" fmla="*/ 456 w 1207"/>
                <a:gd name="T23" fmla="*/ 155 h 312"/>
                <a:gd name="T24" fmla="*/ 468 w 1207"/>
                <a:gd name="T25" fmla="*/ 167 h 312"/>
                <a:gd name="T26" fmla="*/ 605 w 1207"/>
                <a:gd name="T27" fmla="*/ 188 h 312"/>
                <a:gd name="T28" fmla="*/ 671 w 1207"/>
                <a:gd name="T29" fmla="*/ 185 h 312"/>
                <a:gd name="T30" fmla="*/ 752 w 1207"/>
                <a:gd name="T31" fmla="*/ 157 h 312"/>
                <a:gd name="T32" fmla="*/ 740 w 1207"/>
                <a:gd name="T33" fmla="*/ 145 h 312"/>
                <a:gd name="T34" fmla="*/ 603 w 1207"/>
                <a:gd name="T35" fmla="*/ 12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7" h="312">
                  <a:moveTo>
                    <a:pt x="608" y="312"/>
                  </a:moveTo>
                  <a:cubicBezTo>
                    <a:pt x="377" y="312"/>
                    <a:pt x="170" y="280"/>
                    <a:pt x="68" y="227"/>
                  </a:cubicBezTo>
                  <a:cubicBezTo>
                    <a:pt x="8" y="196"/>
                    <a:pt x="0" y="166"/>
                    <a:pt x="5" y="146"/>
                  </a:cubicBezTo>
                  <a:cubicBezTo>
                    <a:pt x="17" y="88"/>
                    <a:pt x="143" y="40"/>
                    <a:pt x="342" y="15"/>
                  </a:cubicBezTo>
                  <a:cubicBezTo>
                    <a:pt x="423" y="5"/>
                    <a:pt x="510" y="0"/>
                    <a:pt x="600" y="0"/>
                  </a:cubicBezTo>
                  <a:cubicBezTo>
                    <a:pt x="830" y="0"/>
                    <a:pt x="1037" y="33"/>
                    <a:pt x="1139" y="86"/>
                  </a:cubicBezTo>
                  <a:cubicBezTo>
                    <a:pt x="1200" y="116"/>
                    <a:pt x="1207" y="147"/>
                    <a:pt x="1203" y="166"/>
                  </a:cubicBezTo>
                  <a:cubicBezTo>
                    <a:pt x="1191" y="224"/>
                    <a:pt x="1064" y="273"/>
                    <a:pt x="866" y="297"/>
                  </a:cubicBezTo>
                  <a:cubicBezTo>
                    <a:pt x="784" y="307"/>
                    <a:pt x="698" y="312"/>
                    <a:pt x="608" y="312"/>
                  </a:cubicBezTo>
                  <a:moveTo>
                    <a:pt x="603" y="124"/>
                  </a:moveTo>
                  <a:cubicBezTo>
                    <a:pt x="579" y="124"/>
                    <a:pt x="557" y="125"/>
                    <a:pt x="536" y="128"/>
                  </a:cubicBezTo>
                  <a:cubicBezTo>
                    <a:pt x="480" y="135"/>
                    <a:pt x="457" y="148"/>
                    <a:pt x="456" y="155"/>
                  </a:cubicBezTo>
                  <a:cubicBezTo>
                    <a:pt x="455" y="159"/>
                    <a:pt x="460" y="163"/>
                    <a:pt x="468" y="167"/>
                  </a:cubicBezTo>
                  <a:cubicBezTo>
                    <a:pt x="493" y="180"/>
                    <a:pt x="547" y="188"/>
                    <a:pt x="605" y="188"/>
                  </a:cubicBezTo>
                  <a:cubicBezTo>
                    <a:pt x="628" y="188"/>
                    <a:pt x="650" y="187"/>
                    <a:pt x="671" y="185"/>
                  </a:cubicBezTo>
                  <a:cubicBezTo>
                    <a:pt x="727" y="178"/>
                    <a:pt x="750" y="165"/>
                    <a:pt x="752" y="157"/>
                  </a:cubicBezTo>
                  <a:cubicBezTo>
                    <a:pt x="752" y="154"/>
                    <a:pt x="748" y="150"/>
                    <a:pt x="740" y="145"/>
                  </a:cubicBezTo>
                  <a:cubicBezTo>
                    <a:pt x="715" y="132"/>
                    <a:pt x="661" y="124"/>
                    <a:pt x="603" y="124"/>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49"/>
            <p:cNvSpPr>
              <a:spLocks/>
            </p:cNvSpPr>
            <p:nvPr/>
          </p:nvSpPr>
          <p:spPr bwMode="auto">
            <a:xfrm>
              <a:off x="1220" y="1883"/>
              <a:ext cx="2074" cy="532"/>
            </a:xfrm>
            <a:custGeom>
              <a:avLst/>
              <a:gdLst>
                <a:gd name="T0" fmla="*/ 1591 w 1594"/>
                <a:gd name="T1" fmla="*/ 9 h 409"/>
                <a:gd name="T2" fmla="*/ 1493 w 1594"/>
                <a:gd name="T3" fmla="*/ 73 h 409"/>
                <a:gd name="T4" fmla="*/ 1399 w 1594"/>
                <a:gd name="T5" fmla="*/ 104 h 409"/>
                <a:gd name="T6" fmla="*/ 1284 w 1594"/>
                <a:gd name="T7" fmla="*/ 132 h 409"/>
                <a:gd name="T8" fmla="*/ 1284 w 1594"/>
                <a:gd name="T9" fmla="*/ 132 h 409"/>
                <a:gd name="T10" fmla="*/ 1187 w 1594"/>
                <a:gd name="T11" fmla="*/ 148 h 409"/>
                <a:gd name="T12" fmla="*/ 687 w 1594"/>
                <a:gd name="T13" fmla="*/ 170 h 409"/>
                <a:gd name="T14" fmla="*/ 684 w 1594"/>
                <a:gd name="T15" fmla="*/ 170 h 409"/>
                <a:gd name="T16" fmla="*/ 635 w 1594"/>
                <a:gd name="T17" fmla="*/ 168 h 409"/>
                <a:gd name="T18" fmla="*/ 454 w 1594"/>
                <a:gd name="T19" fmla="*/ 152 h 409"/>
                <a:gd name="T20" fmla="*/ 380 w 1594"/>
                <a:gd name="T21" fmla="*/ 142 h 409"/>
                <a:gd name="T22" fmla="*/ 334 w 1594"/>
                <a:gd name="T23" fmla="*/ 135 h 409"/>
                <a:gd name="T24" fmla="*/ 313 w 1594"/>
                <a:gd name="T25" fmla="*/ 131 h 409"/>
                <a:gd name="T26" fmla="*/ 312 w 1594"/>
                <a:gd name="T27" fmla="*/ 131 h 409"/>
                <a:gd name="T28" fmla="*/ 311 w 1594"/>
                <a:gd name="T29" fmla="*/ 130 h 409"/>
                <a:gd name="T30" fmla="*/ 295 w 1594"/>
                <a:gd name="T31" fmla="*/ 127 h 409"/>
                <a:gd name="T32" fmla="*/ 150 w 1594"/>
                <a:gd name="T33" fmla="*/ 88 h 409"/>
                <a:gd name="T34" fmla="*/ 91 w 1594"/>
                <a:gd name="T35" fmla="*/ 66 h 409"/>
                <a:gd name="T36" fmla="*/ 37 w 1594"/>
                <a:gd name="T37" fmla="*/ 34 h 409"/>
                <a:gd name="T38" fmla="*/ 0 w 1594"/>
                <a:gd name="T39" fmla="*/ 0 h 409"/>
                <a:gd name="T40" fmla="*/ 55 w 1594"/>
                <a:gd name="T41" fmla="*/ 100 h 409"/>
                <a:gd name="T42" fmla="*/ 133 w 1594"/>
                <a:gd name="T43" fmla="*/ 239 h 409"/>
                <a:gd name="T44" fmla="*/ 218 w 1594"/>
                <a:gd name="T45" fmla="*/ 317 h 409"/>
                <a:gd name="T46" fmla="*/ 470 w 1594"/>
                <a:gd name="T47" fmla="*/ 385 h 409"/>
                <a:gd name="T48" fmla="*/ 615 w 1594"/>
                <a:gd name="T49" fmla="*/ 399 h 409"/>
                <a:gd name="T50" fmla="*/ 926 w 1594"/>
                <a:gd name="T51" fmla="*/ 403 h 409"/>
                <a:gd name="T52" fmla="*/ 1081 w 1594"/>
                <a:gd name="T53" fmla="*/ 390 h 409"/>
                <a:gd name="T54" fmla="*/ 1154 w 1594"/>
                <a:gd name="T55" fmla="*/ 381 h 409"/>
                <a:gd name="T56" fmla="*/ 1229 w 1594"/>
                <a:gd name="T57" fmla="*/ 364 h 409"/>
                <a:gd name="T58" fmla="*/ 1292 w 1594"/>
                <a:gd name="T59" fmla="*/ 350 h 409"/>
                <a:gd name="T60" fmla="*/ 1418 w 1594"/>
                <a:gd name="T61" fmla="*/ 290 h 409"/>
                <a:gd name="T62" fmla="*/ 1486 w 1594"/>
                <a:gd name="T63" fmla="*/ 196 h 409"/>
                <a:gd name="T64" fmla="*/ 1544 w 1594"/>
                <a:gd name="T65" fmla="*/ 95 h 409"/>
                <a:gd name="T66" fmla="*/ 1592 w 1594"/>
                <a:gd name="T67" fmla="*/ 9 h 409"/>
                <a:gd name="T68" fmla="*/ 1594 w 1594"/>
                <a:gd name="T69" fmla="*/ 5 h 409"/>
                <a:gd name="T70" fmla="*/ 1591 w 1594"/>
                <a:gd name="T71" fmla="*/ 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4" h="409">
                  <a:moveTo>
                    <a:pt x="1591" y="9"/>
                  </a:moveTo>
                  <a:cubicBezTo>
                    <a:pt x="1566" y="37"/>
                    <a:pt x="1529" y="57"/>
                    <a:pt x="1493" y="73"/>
                  </a:cubicBezTo>
                  <a:cubicBezTo>
                    <a:pt x="1463" y="86"/>
                    <a:pt x="1431" y="95"/>
                    <a:pt x="1399" y="104"/>
                  </a:cubicBezTo>
                  <a:cubicBezTo>
                    <a:pt x="1383" y="109"/>
                    <a:pt x="1290" y="131"/>
                    <a:pt x="1284" y="132"/>
                  </a:cubicBezTo>
                  <a:cubicBezTo>
                    <a:pt x="1284" y="132"/>
                    <a:pt x="1284" y="132"/>
                    <a:pt x="1284" y="132"/>
                  </a:cubicBezTo>
                  <a:cubicBezTo>
                    <a:pt x="1252" y="138"/>
                    <a:pt x="1219" y="145"/>
                    <a:pt x="1187" y="148"/>
                  </a:cubicBezTo>
                  <a:cubicBezTo>
                    <a:pt x="1022" y="171"/>
                    <a:pt x="854" y="177"/>
                    <a:pt x="687" y="170"/>
                  </a:cubicBezTo>
                  <a:cubicBezTo>
                    <a:pt x="684" y="170"/>
                    <a:pt x="684" y="170"/>
                    <a:pt x="684" y="170"/>
                  </a:cubicBezTo>
                  <a:cubicBezTo>
                    <a:pt x="668" y="170"/>
                    <a:pt x="651" y="169"/>
                    <a:pt x="635" y="168"/>
                  </a:cubicBezTo>
                  <a:cubicBezTo>
                    <a:pt x="574" y="163"/>
                    <a:pt x="514" y="160"/>
                    <a:pt x="454" y="152"/>
                  </a:cubicBezTo>
                  <a:cubicBezTo>
                    <a:pt x="429" y="150"/>
                    <a:pt x="404" y="146"/>
                    <a:pt x="380" y="142"/>
                  </a:cubicBezTo>
                  <a:cubicBezTo>
                    <a:pt x="365" y="140"/>
                    <a:pt x="349" y="138"/>
                    <a:pt x="334" y="135"/>
                  </a:cubicBezTo>
                  <a:cubicBezTo>
                    <a:pt x="327" y="133"/>
                    <a:pt x="320" y="132"/>
                    <a:pt x="313" y="131"/>
                  </a:cubicBezTo>
                  <a:cubicBezTo>
                    <a:pt x="313" y="131"/>
                    <a:pt x="312" y="131"/>
                    <a:pt x="312" y="131"/>
                  </a:cubicBezTo>
                  <a:cubicBezTo>
                    <a:pt x="311" y="130"/>
                    <a:pt x="311" y="130"/>
                    <a:pt x="311" y="130"/>
                  </a:cubicBezTo>
                  <a:cubicBezTo>
                    <a:pt x="306" y="129"/>
                    <a:pt x="300" y="128"/>
                    <a:pt x="295" y="127"/>
                  </a:cubicBezTo>
                  <a:cubicBezTo>
                    <a:pt x="246" y="117"/>
                    <a:pt x="196" y="106"/>
                    <a:pt x="150" y="88"/>
                  </a:cubicBezTo>
                  <a:cubicBezTo>
                    <a:pt x="130" y="81"/>
                    <a:pt x="110" y="75"/>
                    <a:pt x="91" y="66"/>
                  </a:cubicBezTo>
                  <a:cubicBezTo>
                    <a:pt x="72" y="57"/>
                    <a:pt x="54" y="46"/>
                    <a:pt x="37" y="34"/>
                  </a:cubicBezTo>
                  <a:cubicBezTo>
                    <a:pt x="24" y="24"/>
                    <a:pt x="9" y="13"/>
                    <a:pt x="0" y="0"/>
                  </a:cubicBezTo>
                  <a:cubicBezTo>
                    <a:pt x="22" y="32"/>
                    <a:pt x="37" y="67"/>
                    <a:pt x="55" y="100"/>
                  </a:cubicBezTo>
                  <a:cubicBezTo>
                    <a:pt x="80" y="147"/>
                    <a:pt x="107" y="193"/>
                    <a:pt x="133" y="239"/>
                  </a:cubicBezTo>
                  <a:cubicBezTo>
                    <a:pt x="151" y="272"/>
                    <a:pt x="181" y="300"/>
                    <a:pt x="218" y="317"/>
                  </a:cubicBezTo>
                  <a:cubicBezTo>
                    <a:pt x="297" y="355"/>
                    <a:pt x="382" y="374"/>
                    <a:pt x="470" y="385"/>
                  </a:cubicBezTo>
                  <a:cubicBezTo>
                    <a:pt x="518" y="392"/>
                    <a:pt x="567" y="395"/>
                    <a:pt x="615" y="399"/>
                  </a:cubicBezTo>
                  <a:cubicBezTo>
                    <a:pt x="719" y="407"/>
                    <a:pt x="823" y="409"/>
                    <a:pt x="926" y="403"/>
                  </a:cubicBezTo>
                  <a:cubicBezTo>
                    <a:pt x="978" y="401"/>
                    <a:pt x="1030" y="396"/>
                    <a:pt x="1081" y="390"/>
                  </a:cubicBezTo>
                  <a:cubicBezTo>
                    <a:pt x="1106" y="387"/>
                    <a:pt x="1130" y="384"/>
                    <a:pt x="1154" y="381"/>
                  </a:cubicBezTo>
                  <a:cubicBezTo>
                    <a:pt x="1179" y="377"/>
                    <a:pt x="1205" y="369"/>
                    <a:pt x="1229" y="364"/>
                  </a:cubicBezTo>
                  <a:cubicBezTo>
                    <a:pt x="1250" y="360"/>
                    <a:pt x="1272" y="356"/>
                    <a:pt x="1292" y="350"/>
                  </a:cubicBezTo>
                  <a:cubicBezTo>
                    <a:pt x="1338" y="338"/>
                    <a:pt x="1384" y="320"/>
                    <a:pt x="1418" y="290"/>
                  </a:cubicBezTo>
                  <a:cubicBezTo>
                    <a:pt x="1449" y="264"/>
                    <a:pt x="1468" y="230"/>
                    <a:pt x="1486" y="196"/>
                  </a:cubicBezTo>
                  <a:cubicBezTo>
                    <a:pt x="1504" y="162"/>
                    <a:pt x="1524" y="129"/>
                    <a:pt x="1544" y="95"/>
                  </a:cubicBezTo>
                  <a:cubicBezTo>
                    <a:pt x="1560" y="67"/>
                    <a:pt x="1577" y="38"/>
                    <a:pt x="1592" y="9"/>
                  </a:cubicBezTo>
                  <a:cubicBezTo>
                    <a:pt x="1593" y="8"/>
                    <a:pt x="1593" y="6"/>
                    <a:pt x="1594" y="5"/>
                  </a:cubicBezTo>
                  <a:cubicBezTo>
                    <a:pt x="1593" y="6"/>
                    <a:pt x="1592" y="7"/>
                    <a:pt x="1591" y="9"/>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50"/>
            <p:cNvSpPr>
              <a:spLocks/>
            </p:cNvSpPr>
            <p:nvPr/>
          </p:nvSpPr>
          <p:spPr bwMode="auto">
            <a:xfrm>
              <a:off x="1194" y="1794"/>
              <a:ext cx="2131" cy="323"/>
            </a:xfrm>
            <a:custGeom>
              <a:avLst/>
              <a:gdLst>
                <a:gd name="T0" fmla="*/ 833 w 1638"/>
                <a:gd name="T1" fmla="*/ 248 h 248"/>
                <a:gd name="T2" fmla="*/ 707 w 1638"/>
                <a:gd name="T3" fmla="*/ 245 h 248"/>
                <a:gd name="T4" fmla="*/ 704 w 1638"/>
                <a:gd name="T5" fmla="*/ 245 h 248"/>
                <a:gd name="T6" fmla="*/ 655 w 1638"/>
                <a:gd name="T7" fmla="*/ 243 h 248"/>
                <a:gd name="T8" fmla="*/ 594 w 1638"/>
                <a:gd name="T9" fmla="*/ 238 h 248"/>
                <a:gd name="T10" fmla="*/ 473 w 1638"/>
                <a:gd name="T11" fmla="*/ 227 h 248"/>
                <a:gd name="T12" fmla="*/ 413 w 1638"/>
                <a:gd name="T13" fmla="*/ 219 h 248"/>
                <a:gd name="T14" fmla="*/ 399 w 1638"/>
                <a:gd name="T15" fmla="*/ 217 h 248"/>
                <a:gd name="T16" fmla="*/ 390 w 1638"/>
                <a:gd name="T17" fmla="*/ 216 h 248"/>
                <a:gd name="T18" fmla="*/ 388 w 1638"/>
                <a:gd name="T19" fmla="*/ 216 h 248"/>
                <a:gd name="T20" fmla="*/ 245 w 1638"/>
                <a:gd name="T21" fmla="*/ 187 h 248"/>
                <a:gd name="T22" fmla="*/ 106 w 1638"/>
                <a:gd name="T23" fmla="*/ 139 h 248"/>
                <a:gd name="T24" fmla="*/ 42 w 1638"/>
                <a:gd name="T25" fmla="*/ 101 h 248"/>
                <a:gd name="T26" fmla="*/ 2 w 1638"/>
                <a:gd name="T27" fmla="*/ 29 h 248"/>
                <a:gd name="T28" fmla="*/ 2 w 1638"/>
                <a:gd name="T29" fmla="*/ 27 h 248"/>
                <a:gd name="T30" fmla="*/ 7 w 1638"/>
                <a:gd name="T31" fmla="*/ 9 h 248"/>
                <a:gd name="T32" fmla="*/ 7 w 1638"/>
                <a:gd name="T33" fmla="*/ 9 h 248"/>
                <a:gd name="T34" fmla="*/ 8 w 1638"/>
                <a:gd name="T35" fmla="*/ 7 h 248"/>
                <a:gd name="T36" fmla="*/ 12 w 1638"/>
                <a:gd name="T37" fmla="*/ 0 h 248"/>
                <a:gd name="T38" fmla="*/ 20 w 1638"/>
                <a:gd name="T39" fmla="*/ 5 h 248"/>
                <a:gd name="T40" fmla="*/ 20 w 1638"/>
                <a:gd name="T41" fmla="*/ 5 h 248"/>
                <a:gd name="T42" fmla="*/ 25 w 1638"/>
                <a:gd name="T43" fmla="*/ 8 h 248"/>
                <a:gd name="T44" fmla="*/ 31 w 1638"/>
                <a:gd name="T45" fmla="*/ 12 h 248"/>
                <a:gd name="T46" fmla="*/ 459 w 1638"/>
                <a:gd name="T47" fmla="*/ 119 h 248"/>
                <a:gd name="T48" fmla="*/ 828 w 1638"/>
                <a:gd name="T49" fmla="*/ 139 h 248"/>
                <a:gd name="T50" fmla="*/ 893 w 1638"/>
                <a:gd name="T51" fmla="*/ 139 h 248"/>
                <a:gd name="T52" fmla="*/ 896 w 1638"/>
                <a:gd name="T53" fmla="*/ 139 h 248"/>
                <a:gd name="T54" fmla="*/ 982 w 1638"/>
                <a:gd name="T55" fmla="*/ 134 h 248"/>
                <a:gd name="T56" fmla="*/ 1038 w 1638"/>
                <a:gd name="T57" fmla="*/ 133 h 248"/>
                <a:gd name="T58" fmla="*/ 1177 w 1638"/>
                <a:gd name="T59" fmla="*/ 120 h 248"/>
                <a:gd name="T60" fmla="*/ 1480 w 1638"/>
                <a:gd name="T61" fmla="*/ 64 h 248"/>
                <a:gd name="T62" fmla="*/ 1481 w 1638"/>
                <a:gd name="T63" fmla="*/ 63 h 248"/>
                <a:gd name="T64" fmla="*/ 1612 w 1638"/>
                <a:gd name="T65" fmla="*/ 11 h 248"/>
                <a:gd name="T66" fmla="*/ 1615 w 1638"/>
                <a:gd name="T67" fmla="*/ 9 h 248"/>
                <a:gd name="T68" fmla="*/ 1618 w 1638"/>
                <a:gd name="T69" fmla="*/ 7 h 248"/>
                <a:gd name="T70" fmla="*/ 1626 w 1638"/>
                <a:gd name="T71" fmla="*/ 3 h 248"/>
                <a:gd name="T72" fmla="*/ 1630 w 1638"/>
                <a:gd name="T73" fmla="*/ 10 h 248"/>
                <a:gd name="T74" fmla="*/ 1631 w 1638"/>
                <a:gd name="T75" fmla="*/ 14 h 248"/>
                <a:gd name="T76" fmla="*/ 1626 w 1638"/>
                <a:gd name="T77" fmla="*/ 70 h 248"/>
                <a:gd name="T78" fmla="*/ 1624 w 1638"/>
                <a:gd name="T79" fmla="*/ 73 h 248"/>
                <a:gd name="T80" fmla="*/ 1622 w 1638"/>
                <a:gd name="T81" fmla="*/ 75 h 248"/>
                <a:gd name="T82" fmla="*/ 1479 w 1638"/>
                <a:gd name="T83" fmla="*/ 161 h 248"/>
                <a:gd name="T84" fmla="*/ 1305 w 1638"/>
                <a:gd name="T85" fmla="*/ 207 h 248"/>
                <a:gd name="T86" fmla="*/ 1208 w 1638"/>
                <a:gd name="T87" fmla="*/ 223 h 248"/>
                <a:gd name="T88" fmla="*/ 833 w 1638"/>
                <a:gd name="T8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8" h="248">
                  <a:moveTo>
                    <a:pt x="833" y="248"/>
                  </a:moveTo>
                  <a:cubicBezTo>
                    <a:pt x="792" y="248"/>
                    <a:pt x="749" y="247"/>
                    <a:pt x="707" y="245"/>
                  </a:cubicBezTo>
                  <a:cubicBezTo>
                    <a:pt x="704" y="245"/>
                    <a:pt x="704" y="245"/>
                    <a:pt x="704" y="245"/>
                  </a:cubicBezTo>
                  <a:cubicBezTo>
                    <a:pt x="687" y="245"/>
                    <a:pt x="671" y="244"/>
                    <a:pt x="655" y="243"/>
                  </a:cubicBezTo>
                  <a:cubicBezTo>
                    <a:pt x="634" y="241"/>
                    <a:pt x="614" y="240"/>
                    <a:pt x="594" y="238"/>
                  </a:cubicBezTo>
                  <a:cubicBezTo>
                    <a:pt x="554" y="235"/>
                    <a:pt x="513" y="232"/>
                    <a:pt x="473" y="227"/>
                  </a:cubicBezTo>
                  <a:cubicBezTo>
                    <a:pt x="453" y="226"/>
                    <a:pt x="432" y="222"/>
                    <a:pt x="413" y="219"/>
                  </a:cubicBezTo>
                  <a:cubicBezTo>
                    <a:pt x="408" y="219"/>
                    <a:pt x="404" y="218"/>
                    <a:pt x="399" y="217"/>
                  </a:cubicBezTo>
                  <a:cubicBezTo>
                    <a:pt x="396" y="217"/>
                    <a:pt x="393" y="216"/>
                    <a:pt x="390" y="216"/>
                  </a:cubicBezTo>
                  <a:cubicBezTo>
                    <a:pt x="388" y="216"/>
                    <a:pt x="388" y="216"/>
                    <a:pt x="388" y="216"/>
                  </a:cubicBezTo>
                  <a:cubicBezTo>
                    <a:pt x="338" y="208"/>
                    <a:pt x="290" y="198"/>
                    <a:pt x="245" y="187"/>
                  </a:cubicBezTo>
                  <a:cubicBezTo>
                    <a:pt x="201" y="175"/>
                    <a:pt x="149" y="160"/>
                    <a:pt x="106" y="139"/>
                  </a:cubicBezTo>
                  <a:cubicBezTo>
                    <a:pt x="84" y="128"/>
                    <a:pt x="61" y="117"/>
                    <a:pt x="42" y="101"/>
                  </a:cubicBezTo>
                  <a:cubicBezTo>
                    <a:pt x="14" y="79"/>
                    <a:pt x="0" y="53"/>
                    <a:pt x="2" y="29"/>
                  </a:cubicBezTo>
                  <a:cubicBezTo>
                    <a:pt x="2" y="28"/>
                    <a:pt x="2" y="27"/>
                    <a:pt x="2" y="27"/>
                  </a:cubicBezTo>
                  <a:cubicBezTo>
                    <a:pt x="2" y="21"/>
                    <a:pt x="4" y="15"/>
                    <a:pt x="7" y="9"/>
                  </a:cubicBezTo>
                  <a:cubicBezTo>
                    <a:pt x="7" y="9"/>
                    <a:pt x="7" y="9"/>
                    <a:pt x="7" y="9"/>
                  </a:cubicBezTo>
                  <a:cubicBezTo>
                    <a:pt x="7" y="8"/>
                    <a:pt x="7" y="8"/>
                    <a:pt x="8" y="7"/>
                  </a:cubicBezTo>
                  <a:cubicBezTo>
                    <a:pt x="12" y="0"/>
                    <a:pt x="12" y="0"/>
                    <a:pt x="12" y="0"/>
                  </a:cubicBezTo>
                  <a:cubicBezTo>
                    <a:pt x="20" y="5"/>
                    <a:pt x="20" y="5"/>
                    <a:pt x="20" y="5"/>
                  </a:cubicBezTo>
                  <a:cubicBezTo>
                    <a:pt x="20" y="5"/>
                    <a:pt x="20" y="5"/>
                    <a:pt x="20" y="5"/>
                  </a:cubicBezTo>
                  <a:cubicBezTo>
                    <a:pt x="22" y="6"/>
                    <a:pt x="23" y="7"/>
                    <a:pt x="25" y="8"/>
                  </a:cubicBezTo>
                  <a:cubicBezTo>
                    <a:pt x="31" y="12"/>
                    <a:pt x="31" y="12"/>
                    <a:pt x="31" y="12"/>
                  </a:cubicBezTo>
                  <a:cubicBezTo>
                    <a:pt x="165" y="78"/>
                    <a:pt x="323" y="103"/>
                    <a:pt x="459" y="119"/>
                  </a:cubicBezTo>
                  <a:cubicBezTo>
                    <a:pt x="576" y="133"/>
                    <a:pt x="696" y="139"/>
                    <a:pt x="828" y="139"/>
                  </a:cubicBezTo>
                  <a:cubicBezTo>
                    <a:pt x="849" y="139"/>
                    <a:pt x="871" y="139"/>
                    <a:pt x="893" y="139"/>
                  </a:cubicBezTo>
                  <a:cubicBezTo>
                    <a:pt x="894" y="139"/>
                    <a:pt x="895" y="139"/>
                    <a:pt x="896" y="139"/>
                  </a:cubicBezTo>
                  <a:cubicBezTo>
                    <a:pt x="924" y="135"/>
                    <a:pt x="953" y="135"/>
                    <a:pt x="982" y="134"/>
                  </a:cubicBezTo>
                  <a:cubicBezTo>
                    <a:pt x="1001" y="134"/>
                    <a:pt x="1020" y="134"/>
                    <a:pt x="1038" y="133"/>
                  </a:cubicBezTo>
                  <a:cubicBezTo>
                    <a:pt x="1086" y="130"/>
                    <a:pt x="1132" y="125"/>
                    <a:pt x="1177" y="120"/>
                  </a:cubicBezTo>
                  <a:cubicBezTo>
                    <a:pt x="1290" y="108"/>
                    <a:pt x="1389" y="90"/>
                    <a:pt x="1480" y="64"/>
                  </a:cubicBezTo>
                  <a:cubicBezTo>
                    <a:pt x="1481" y="63"/>
                    <a:pt x="1481" y="63"/>
                    <a:pt x="1481" y="63"/>
                  </a:cubicBezTo>
                  <a:cubicBezTo>
                    <a:pt x="1524" y="50"/>
                    <a:pt x="1566" y="33"/>
                    <a:pt x="1612" y="11"/>
                  </a:cubicBezTo>
                  <a:cubicBezTo>
                    <a:pt x="1613" y="10"/>
                    <a:pt x="1614" y="10"/>
                    <a:pt x="1615" y="9"/>
                  </a:cubicBezTo>
                  <a:cubicBezTo>
                    <a:pt x="1618" y="7"/>
                    <a:pt x="1618" y="7"/>
                    <a:pt x="1618" y="7"/>
                  </a:cubicBezTo>
                  <a:cubicBezTo>
                    <a:pt x="1626" y="3"/>
                    <a:pt x="1626" y="3"/>
                    <a:pt x="1626" y="3"/>
                  </a:cubicBezTo>
                  <a:cubicBezTo>
                    <a:pt x="1630" y="10"/>
                    <a:pt x="1630" y="10"/>
                    <a:pt x="1630" y="10"/>
                  </a:cubicBezTo>
                  <a:cubicBezTo>
                    <a:pt x="1630" y="12"/>
                    <a:pt x="1631" y="13"/>
                    <a:pt x="1631" y="14"/>
                  </a:cubicBezTo>
                  <a:cubicBezTo>
                    <a:pt x="1638" y="33"/>
                    <a:pt x="1636" y="53"/>
                    <a:pt x="1626" y="70"/>
                  </a:cubicBezTo>
                  <a:cubicBezTo>
                    <a:pt x="1624" y="73"/>
                    <a:pt x="1624" y="73"/>
                    <a:pt x="1624" y="73"/>
                  </a:cubicBezTo>
                  <a:cubicBezTo>
                    <a:pt x="1623" y="74"/>
                    <a:pt x="1623" y="74"/>
                    <a:pt x="1622" y="75"/>
                  </a:cubicBezTo>
                  <a:cubicBezTo>
                    <a:pt x="1586" y="120"/>
                    <a:pt x="1527" y="145"/>
                    <a:pt x="1479" y="161"/>
                  </a:cubicBezTo>
                  <a:cubicBezTo>
                    <a:pt x="1421" y="181"/>
                    <a:pt x="1320" y="204"/>
                    <a:pt x="1305" y="207"/>
                  </a:cubicBezTo>
                  <a:cubicBezTo>
                    <a:pt x="1271" y="214"/>
                    <a:pt x="1239" y="220"/>
                    <a:pt x="1208" y="223"/>
                  </a:cubicBezTo>
                  <a:cubicBezTo>
                    <a:pt x="1090" y="239"/>
                    <a:pt x="963" y="248"/>
                    <a:pt x="833" y="248"/>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53"/>
            <p:cNvSpPr>
              <a:spLocks/>
            </p:cNvSpPr>
            <p:nvPr/>
          </p:nvSpPr>
          <p:spPr bwMode="auto">
            <a:xfrm>
              <a:off x="1675" y="1175"/>
              <a:ext cx="1170" cy="346"/>
            </a:xfrm>
            <a:custGeom>
              <a:avLst/>
              <a:gdLst>
                <a:gd name="T0" fmla="*/ 899 w 899"/>
                <a:gd name="T1" fmla="*/ 133 h 266"/>
                <a:gd name="T2" fmla="*/ 896 w 899"/>
                <a:gd name="T3" fmla="*/ 142 h 266"/>
                <a:gd name="T4" fmla="*/ 889 w 899"/>
                <a:gd name="T5" fmla="*/ 153 h 266"/>
                <a:gd name="T6" fmla="*/ 878 w 899"/>
                <a:gd name="T7" fmla="*/ 164 h 266"/>
                <a:gd name="T8" fmla="*/ 862 w 899"/>
                <a:gd name="T9" fmla="*/ 175 h 266"/>
                <a:gd name="T10" fmla="*/ 846 w 899"/>
                <a:gd name="T11" fmla="*/ 246 h 266"/>
                <a:gd name="T12" fmla="*/ 825 w 899"/>
                <a:gd name="T13" fmla="*/ 255 h 266"/>
                <a:gd name="T14" fmla="*/ 797 w 899"/>
                <a:gd name="T15" fmla="*/ 265 h 266"/>
                <a:gd name="T16" fmla="*/ 784 w 899"/>
                <a:gd name="T17" fmla="*/ 265 h 266"/>
                <a:gd name="T18" fmla="*/ 745 w 899"/>
                <a:gd name="T19" fmla="*/ 261 h 266"/>
                <a:gd name="T20" fmla="*/ 730 w 899"/>
                <a:gd name="T21" fmla="*/ 260 h 266"/>
                <a:gd name="T22" fmla="*/ 700 w 899"/>
                <a:gd name="T23" fmla="*/ 258 h 266"/>
                <a:gd name="T24" fmla="*/ 675 w 899"/>
                <a:gd name="T25" fmla="*/ 256 h 266"/>
                <a:gd name="T26" fmla="*/ 664 w 899"/>
                <a:gd name="T27" fmla="*/ 255 h 266"/>
                <a:gd name="T28" fmla="*/ 636 w 899"/>
                <a:gd name="T29" fmla="*/ 253 h 266"/>
                <a:gd name="T30" fmla="*/ 613 w 899"/>
                <a:gd name="T31" fmla="*/ 252 h 266"/>
                <a:gd name="T32" fmla="*/ 591 w 899"/>
                <a:gd name="T33" fmla="*/ 251 h 266"/>
                <a:gd name="T34" fmla="*/ 563 w 899"/>
                <a:gd name="T35" fmla="*/ 250 h 266"/>
                <a:gd name="T36" fmla="*/ 538 w 899"/>
                <a:gd name="T37" fmla="*/ 249 h 266"/>
                <a:gd name="T38" fmla="*/ 509 w 899"/>
                <a:gd name="T39" fmla="*/ 248 h 266"/>
                <a:gd name="T40" fmla="*/ 479 w 899"/>
                <a:gd name="T41" fmla="*/ 248 h 266"/>
                <a:gd name="T42" fmla="*/ 448 w 899"/>
                <a:gd name="T43" fmla="*/ 248 h 266"/>
                <a:gd name="T44" fmla="*/ 420 w 899"/>
                <a:gd name="T45" fmla="*/ 248 h 266"/>
                <a:gd name="T46" fmla="*/ 391 w 899"/>
                <a:gd name="T47" fmla="*/ 248 h 266"/>
                <a:gd name="T48" fmla="*/ 365 w 899"/>
                <a:gd name="T49" fmla="*/ 249 h 266"/>
                <a:gd name="T50" fmla="*/ 340 w 899"/>
                <a:gd name="T51" fmla="*/ 249 h 266"/>
                <a:gd name="T52" fmla="*/ 311 w 899"/>
                <a:gd name="T53" fmla="*/ 250 h 266"/>
                <a:gd name="T54" fmla="*/ 279 w 899"/>
                <a:gd name="T55" fmla="*/ 252 h 266"/>
                <a:gd name="T56" fmla="*/ 251 w 899"/>
                <a:gd name="T57" fmla="*/ 253 h 266"/>
                <a:gd name="T58" fmla="*/ 211 w 899"/>
                <a:gd name="T59" fmla="*/ 256 h 266"/>
                <a:gd name="T60" fmla="*/ 183 w 899"/>
                <a:gd name="T61" fmla="*/ 258 h 266"/>
                <a:gd name="T62" fmla="*/ 152 w 899"/>
                <a:gd name="T63" fmla="*/ 260 h 266"/>
                <a:gd name="T64" fmla="*/ 112 w 899"/>
                <a:gd name="T65" fmla="*/ 264 h 266"/>
                <a:gd name="T66" fmla="*/ 39 w 899"/>
                <a:gd name="T67" fmla="*/ 175 h 266"/>
                <a:gd name="T68" fmla="*/ 26 w 899"/>
                <a:gd name="T69" fmla="*/ 167 h 266"/>
                <a:gd name="T70" fmla="*/ 17 w 899"/>
                <a:gd name="T71" fmla="*/ 160 h 266"/>
                <a:gd name="T72" fmla="*/ 8 w 899"/>
                <a:gd name="T73" fmla="*/ 150 h 266"/>
                <a:gd name="T74" fmla="*/ 3 w 899"/>
                <a:gd name="T75" fmla="*/ 142 h 266"/>
                <a:gd name="T76" fmla="*/ 0 w 899"/>
                <a:gd name="T77" fmla="*/ 132 h 266"/>
                <a:gd name="T78" fmla="*/ 0 w 899"/>
                <a:gd name="T79" fmla="*/ 129 h 266"/>
                <a:gd name="T80" fmla="*/ 1 w 899"/>
                <a:gd name="T81" fmla="*/ 121 h 266"/>
                <a:gd name="T82" fmla="*/ 6 w 899"/>
                <a:gd name="T83" fmla="*/ 110 h 266"/>
                <a:gd name="T84" fmla="*/ 13 w 899"/>
                <a:gd name="T85" fmla="*/ 101 h 266"/>
                <a:gd name="T86" fmla="*/ 25 w 899"/>
                <a:gd name="T87" fmla="*/ 91 h 266"/>
                <a:gd name="T88" fmla="*/ 43 w 899"/>
                <a:gd name="T89" fmla="*/ 80 h 266"/>
                <a:gd name="T90" fmla="*/ 59 w 899"/>
                <a:gd name="T91" fmla="*/ 73 h 266"/>
                <a:gd name="T92" fmla="*/ 83 w 899"/>
                <a:gd name="T93" fmla="*/ 63 h 266"/>
                <a:gd name="T94" fmla="*/ 111 w 899"/>
                <a:gd name="T95" fmla="*/ 54 h 266"/>
                <a:gd name="T96" fmla="*/ 135 w 899"/>
                <a:gd name="T97" fmla="*/ 48 h 266"/>
                <a:gd name="T98" fmla="*/ 171 w 899"/>
                <a:gd name="T99" fmla="*/ 40 h 266"/>
                <a:gd name="T100" fmla="*/ 206 w 899"/>
                <a:gd name="T101" fmla="*/ 34 h 266"/>
                <a:gd name="T102" fmla="*/ 238 w 899"/>
                <a:gd name="T103" fmla="*/ 29 h 266"/>
                <a:gd name="T104" fmla="*/ 863 w 899"/>
                <a:gd name="T105" fmla="*/ 86 h 266"/>
                <a:gd name="T106" fmla="*/ 874 w 899"/>
                <a:gd name="T107" fmla="*/ 93 h 266"/>
                <a:gd name="T108" fmla="*/ 885 w 899"/>
                <a:gd name="T109" fmla="*/ 102 h 266"/>
                <a:gd name="T110" fmla="*/ 892 w 899"/>
                <a:gd name="T111" fmla="*/ 110 h 266"/>
                <a:gd name="T112" fmla="*/ 896 w 899"/>
                <a:gd name="T113" fmla="*/ 118 h 266"/>
                <a:gd name="T114" fmla="*/ 899 w 899"/>
                <a:gd name="T115"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66">
                  <a:moveTo>
                    <a:pt x="899" y="129"/>
                  </a:moveTo>
                  <a:cubicBezTo>
                    <a:pt x="899" y="130"/>
                    <a:pt x="899" y="130"/>
                    <a:pt x="899" y="130"/>
                  </a:cubicBezTo>
                  <a:cubicBezTo>
                    <a:pt x="899" y="130"/>
                    <a:pt x="899" y="130"/>
                    <a:pt x="899" y="130"/>
                  </a:cubicBezTo>
                  <a:cubicBezTo>
                    <a:pt x="899" y="131"/>
                    <a:pt x="899" y="131"/>
                    <a:pt x="899" y="131"/>
                  </a:cubicBezTo>
                  <a:cubicBezTo>
                    <a:pt x="899" y="132"/>
                    <a:pt x="899" y="133"/>
                    <a:pt x="899" y="133"/>
                  </a:cubicBezTo>
                  <a:cubicBezTo>
                    <a:pt x="899" y="134"/>
                    <a:pt x="899" y="134"/>
                    <a:pt x="899" y="134"/>
                  </a:cubicBezTo>
                  <a:cubicBezTo>
                    <a:pt x="898" y="135"/>
                    <a:pt x="898" y="136"/>
                    <a:pt x="898" y="137"/>
                  </a:cubicBezTo>
                  <a:cubicBezTo>
                    <a:pt x="898" y="138"/>
                    <a:pt x="898" y="138"/>
                    <a:pt x="898" y="138"/>
                  </a:cubicBezTo>
                  <a:cubicBezTo>
                    <a:pt x="897" y="139"/>
                    <a:pt x="897" y="140"/>
                    <a:pt x="897" y="141"/>
                  </a:cubicBezTo>
                  <a:cubicBezTo>
                    <a:pt x="896" y="142"/>
                    <a:pt x="896" y="142"/>
                    <a:pt x="896" y="142"/>
                  </a:cubicBezTo>
                  <a:cubicBezTo>
                    <a:pt x="896" y="143"/>
                    <a:pt x="895" y="144"/>
                    <a:pt x="895" y="145"/>
                  </a:cubicBezTo>
                  <a:cubicBezTo>
                    <a:pt x="894" y="147"/>
                    <a:pt x="893" y="148"/>
                    <a:pt x="893" y="149"/>
                  </a:cubicBezTo>
                  <a:cubicBezTo>
                    <a:pt x="892" y="150"/>
                    <a:pt x="892" y="150"/>
                    <a:pt x="892" y="150"/>
                  </a:cubicBezTo>
                  <a:cubicBezTo>
                    <a:pt x="891" y="151"/>
                    <a:pt x="890" y="152"/>
                    <a:pt x="890" y="153"/>
                  </a:cubicBezTo>
                  <a:cubicBezTo>
                    <a:pt x="889" y="153"/>
                    <a:pt x="889" y="153"/>
                    <a:pt x="889" y="153"/>
                  </a:cubicBezTo>
                  <a:cubicBezTo>
                    <a:pt x="888" y="154"/>
                    <a:pt x="887" y="155"/>
                    <a:pt x="886" y="156"/>
                  </a:cubicBezTo>
                  <a:cubicBezTo>
                    <a:pt x="885" y="157"/>
                    <a:pt x="885" y="157"/>
                    <a:pt x="885" y="157"/>
                  </a:cubicBezTo>
                  <a:cubicBezTo>
                    <a:pt x="884" y="158"/>
                    <a:pt x="884" y="159"/>
                    <a:pt x="883" y="160"/>
                  </a:cubicBezTo>
                  <a:cubicBezTo>
                    <a:pt x="882" y="161"/>
                    <a:pt x="882" y="161"/>
                    <a:pt x="882" y="161"/>
                  </a:cubicBezTo>
                  <a:cubicBezTo>
                    <a:pt x="880" y="162"/>
                    <a:pt x="879" y="163"/>
                    <a:pt x="878" y="164"/>
                  </a:cubicBezTo>
                  <a:cubicBezTo>
                    <a:pt x="877" y="165"/>
                    <a:pt x="877" y="165"/>
                    <a:pt x="877" y="165"/>
                  </a:cubicBezTo>
                  <a:cubicBezTo>
                    <a:pt x="876" y="166"/>
                    <a:pt x="875" y="167"/>
                    <a:pt x="873" y="167"/>
                  </a:cubicBezTo>
                  <a:cubicBezTo>
                    <a:pt x="873" y="168"/>
                    <a:pt x="872" y="168"/>
                    <a:pt x="872" y="168"/>
                  </a:cubicBezTo>
                  <a:cubicBezTo>
                    <a:pt x="870" y="169"/>
                    <a:pt x="869" y="170"/>
                    <a:pt x="867" y="172"/>
                  </a:cubicBezTo>
                  <a:cubicBezTo>
                    <a:pt x="865" y="173"/>
                    <a:pt x="864" y="174"/>
                    <a:pt x="862" y="175"/>
                  </a:cubicBezTo>
                  <a:cubicBezTo>
                    <a:pt x="861" y="175"/>
                    <a:pt x="861" y="175"/>
                    <a:pt x="860" y="176"/>
                  </a:cubicBezTo>
                  <a:cubicBezTo>
                    <a:pt x="859" y="176"/>
                    <a:pt x="857" y="177"/>
                    <a:pt x="856" y="178"/>
                  </a:cubicBezTo>
                  <a:cubicBezTo>
                    <a:pt x="854" y="243"/>
                    <a:pt x="854" y="243"/>
                    <a:pt x="854" y="243"/>
                  </a:cubicBezTo>
                  <a:cubicBezTo>
                    <a:pt x="852" y="244"/>
                    <a:pt x="850" y="245"/>
                    <a:pt x="848" y="246"/>
                  </a:cubicBezTo>
                  <a:cubicBezTo>
                    <a:pt x="847" y="246"/>
                    <a:pt x="847" y="246"/>
                    <a:pt x="846" y="246"/>
                  </a:cubicBezTo>
                  <a:cubicBezTo>
                    <a:pt x="844" y="247"/>
                    <a:pt x="843" y="248"/>
                    <a:pt x="841" y="249"/>
                  </a:cubicBezTo>
                  <a:cubicBezTo>
                    <a:pt x="840" y="249"/>
                    <a:pt x="840" y="249"/>
                    <a:pt x="839" y="250"/>
                  </a:cubicBezTo>
                  <a:cubicBezTo>
                    <a:pt x="837" y="251"/>
                    <a:pt x="835" y="251"/>
                    <a:pt x="832" y="252"/>
                  </a:cubicBezTo>
                  <a:cubicBezTo>
                    <a:pt x="832" y="253"/>
                    <a:pt x="831" y="253"/>
                    <a:pt x="831" y="253"/>
                  </a:cubicBezTo>
                  <a:cubicBezTo>
                    <a:pt x="829" y="254"/>
                    <a:pt x="827" y="255"/>
                    <a:pt x="825" y="255"/>
                  </a:cubicBezTo>
                  <a:cubicBezTo>
                    <a:pt x="824" y="256"/>
                    <a:pt x="823" y="256"/>
                    <a:pt x="823" y="256"/>
                  </a:cubicBezTo>
                  <a:cubicBezTo>
                    <a:pt x="820" y="257"/>
                    <a:pt x="818" y="258"/>
                    <a:pt x="815" y="259"/>
                  </a:cubicBezTo>
                  <a:cubicBezTo>
                    <a:pt x="812" y="260"/>
                    <a:pt x="809" y="261"/>
                    <a:pt x="807" y="262"/>
                  </a:cubicBezTo>
                  <a:cubicBezTo>
                    <a:pt x="806" y="262"/>
                    <a:pt x="805" y="262"/>
                    <a:pt x="804" y="263"/>
                  </a:cubicBezTo>
                  <a:cubicBezTo>
                    <a:pt x="802" y="263"/>
                    <a:pt x="800" y="264"/>
                    <a:pt x="797" y="265"/>
                  </a:cubicBezTo>
                  <a:cubicBezTo>
                    <a:pt x="797" y="265"/>
                    <a:pt x="796" y="265"/>
                    <a:pt x="796" y="265"/>
                  </a:cubicBezTo>
                  <a:cubicBezTo>
                    <a:pt x="795" y="266"/>
                    <a:pt x="794" y="266"/>
                    <a:pt x="793" y="266"/>
                  </a:cubicBezTo>
                  <a:cubicBezTo>
                    <a:pt x="792" y="266"/>
                    <a:pt x="792" y="266"/>
                    <a:pt x="792" y="266"/>
                  </a:cubicBezTo>
                  <a:cubicBezTo>
                    <a:pt x="790" y="266"/>
                    <a:pt x="787" y="266"/>
                    <a:pt x="785" y="265"/>
                  </a:cubicBezTo>
                  <a:cubicBezTo>
                    <a:pt x="785" y="265"/>
                    <a:pt x="784" y="265"/>
                    <a:pt x="784" y="265"/>
                  </a:cubicBezTo>
                  <a:cubicBezTo>
                    <a:pt x="782" y="265"/>
                    <a:pt x="781" y="265"/>
                    <a:pt x="779" y="265"/>
                  </a:cubicBezTo>
                  <a:cubicBezTo>
                    <a:pt x="772" y="264"/>
                    <a:pt x="765" y="263"/>
                    <a:pt x="757" y="263"/>
                  </a:cubicBezTo>
                  <a:cubicBezTo>
                    <a:pt x="755" y="262"/>
                    <a:pt x="753" y="262"/>
                    <a:pt x="750" y="262"/>
                  </a:cubicBezTo>
                  <a:cubicBezTo>
                    <a:pt x="749" y="262"/>
                    <a:pt x="748" y="262"/>
                    <a:pt x="747" y="262"/>
                  </a:cubicBezTo>
                  <a:cubicBezTo>
                    <a:pt x="746" y="261"/>
                    <a:pt x="746" y="261"/>
                    <a:pt x="745" y="261"/>
                  </a:cubicBezTo>
                  <a:cubicBezTo>
                    <a:pt x="742" y="261"/>
                    <a:pt x="740" y="261"/>
                    <a:pt x="737" y="261"/>
                  </a:cubicBezTo>
                  <a:cubicBezTo>
                    <a:pt x="736" y="261"/>
                    <a:pt x="735" y="260"/>
                    <a:pt x="734" y="260"/>
                  </a:cubicBezTo>
                  <a:cubicBezTo>
                    <a:pt x="733" y="260"/>
                    <a:pt x="732" y="260"/>
                    <a:pt x="731" y="260"/>
                  </a:cubicBezTo>
                  <a:cubicBezTo>
                    <a:pt x="730" y="260"/>
                    <a:pt x="730" y="260"/>
                    <a:pt x="730" y="260"/>
                  </a:cubicBezTo>
                  <a:cubicBezTo>
                    <a:pt x="730" y="260"/>
                    <a:pt x="730" y="260"/>
                    <a:pt x="730" y="260"/>
                  </a:cubicBezTo>
                  <a:cubicBezTo>
                    <a:pt x="728" y="260"/>
                    <a:pt x="726" y="260"/>
                    <a:pt x="724" y="259"/>
                  </a:cubicBezTo>
                  <a:cubicBezTo>
                    <a:pt x="723" y="259"/>
                    <a:pt x="723" y="259"/>
                    <a:pt x="723" y="259"/>
                  </a:cubicBezTo>
                  <a:cubicBezTo>
                    <a:pt x="722" y="259"/>
                    <a:pt x="720" y="259"/>
                    <a:pt x="718" y="259"/>
                  </a:cubicBezTo>
                  <a:cubicBezTo>
                    <a:pt x="716" y="259"/>
                    <a:pt x="714" y="259"/>
                    <a:pt x="712" y="259"/>
                  </a:cubicBezTo>
                  <a:cubicBezTo>
                    <a:pt x="708" y="258"/>
                    <a:pt x="704" y="258"/>
                    <a:pt x="700" y="258"/>
                  </a:cubicBezTo>
                  <a:cubicBezTo>
                    <a:pt x="698" y="257"/>
                    <a:pt x="696" y="257"/>
                    <a:pt x="694" y="257"/>
                  </a:cubicBezTo>
                  <a:cubicBezTo>
                    <a:pt x="693" y="257"/>
                    <a:pt x="692" y="257"/>
                    <a:pt x="692" y="257"/>
                  </a:cubicBezTo>
                  <a:cubicBezTo>
                    <a:pt x="689" y="257"/>
                    <a:pt x="686" y="256"/>
                    <a:pt x="682" y="256"/>
                  </a:cubicBezTo>
                  <a:cubicBezTo>
                    <a:pt x="682" y="256"/>
                    <a:pt x="682" y="256"/>
                    <a:pt x="682" y="256"/>
                  </a:cubicBezTo>
                  <a:cubicBezTo>
                    <a:pt x="680" y="256"/>
                    <a:pt x="677" y="256"/>
                    <a:pt x="675" y="256"/>
                  </a:cubicBezTo>
                  <a:cubicBezTo>
                    <a:pt x="674" y="256"/>
                    <a:pt x="673" y="256"/>
                    <a:pt x="673" y="256"/>
                  </a:cubicBezTo>
                  <a:cubicBezTo>
                    <a:pt x="672" y="255"/>
                    <a:pt x="671" y="255"/>
                    <a:pt x="670" y="255"/>
                  </a:cubicBezTo>
                  <a:cubicBezTo>
                    <a:pt x="670" y="255"/>
                    <a:pt x="669" y="255"/>
                    <a:pt x="668" y="255"/>
                  </a:cubicBezTo>
                  <a:cubicBezTo>
                    <a:pt x="667" y="255"/>
                    <a:pt x="666" y="255"/>
                    <a:pt x="665" y="255"/>
                  </a:cubicBezTo>
                  <a:cubicBezTo>
                    <a:pt x="664" y="255"/>
                    <a:pt x="664" y="255"/>
                    <a:pt x="664" y="255"/>
                  </a:cubicBezTo>
                  <a:cubicBezTo>
                    <a:pt x="661" y="255"/>
                    <a:pt x="658" y="255"/>
                    <a:pt x="655" y="254"/>
                  </a:cubicBezTo>
                  <a:cubicBezTo>
                    <a:pt x="654" y="254"/>
                    <a:pt x="654" y="254"/>
                    <a:pt x="653" y="254"/>
                  </a:cubicBezTo>
                  <a:cubicBezTo>
                    <a:pt x="651" y="254"/>
                    <a:pt x="648" y="254"/>
                    <a:pt x="645" y="254"/>
                  </a:cubicBezTo>
                  <a:cubicBezTo>
                    <a:pt x="642" y="254"/>
                    <a:pt x="639" y="253"/>
                    <a:pt x="637" y="253"/>
                  </a:cubicBezTo>
                  <a:cubicBezTo>
                    <a:pt x="636" y="253"/>
                    <a:pt x="636" y="253"/>
                    <a:pt x="636" y="253"/>
                  </a:cubicBezTo>
                  <a:cubicBezTo>
                    <a:pt x="635" y="253"/>
                    <a:pt x="634" y="253"/>
                    <a:pt x="633" y="253"/>
                  </a:cubicBezTo>
                  <a:cubicBezTo>
                    <a:pt x="631" y="253"/>
                    <a:pt x="629" y="253"/>
                    <a:pt x="627" y="253"/>
                  </a:cubicBezTo>
                  <a:cubicBezTo>
                    <a:pt x="626" y="253"/>
                    <a:pt x="626" y="253"/>
                    <a:pt x="625" y="253"/>
                  </a:cubicBezTo>
                  <a:cubicBezTo>
                    <a:pt x="623" y="252"/>
                    <a:pt x="620" y="252"/>
                    <a:pt x="617" y="252"/>
                  </a:cubicBezTo>
                  <a:cubicBezTo>
                    <a:pt x="616" y="252"/>
                    <a:pt x="615" y="252"/>
                    <a:pt x="613" y="252"/>
                  </a:cubicBezTo>
                  <a:cubicBezTo>
                    <a:pt x="611" y="252"/>
                    <a:pt x="609" y="252"/>
                    <a:pt x="607" y="252"/>
                  </a:cubicBezTo>
                  <a:cubicBezTo>
                    <a:pt x="606" y="252"/>
                    <a:pt x="606" y="252"/>
                    <a:pt x="606" y="252"/>
                  </a:cubicBezTo>
                  <a:cubicBezTo>
                    <a:pt x="604" y="252"/>
                    <a:pt x="602" y="251"/>
                    <a:pt x="601" y="251"/>
                  </a:cubicBezTo>
                  <a:cubicBezTo>
                    <a:pt x="600" y="251"/>
                    <a:pt x="599" y="251"/>
                    <a:pt x="599" y="251"/>
                  </a:cubicBezTo>
                  <a:cubicBezTo>
                    <a:pt x="596" y="251"/>
                    <a:pt x="594" y="251"/>
                    <a:pt x="591" y="251"/>
                  </a:cubicBezTo>
                  <a:cubicBezTo>
                    <a:pt x="590" y="251"/>
                    <a:pt x="588" y="251"/>
                    <a:pt x="587" y="251"/>
                  </a:cubicBezTo>
                  <a:cubicBezTo>
                    <a:pt x="584" y="251"/>
                    <a:pt x="580" y="250"/>
                    <a:pt x="577" y="250"/>
                  </a:cubicBezTo>
                  <a:cubicBezTo>
                    <a:pt x="576" y="250"/>
                    <a:pt x="575" y="250"/>
                    <a:pt x="574" y="250"/>
                  </a:cubicBezTo>
                  <a:cubicBezTo>
                    <a:pt x="572" y="250"/>
                    <a:pt x="570" y="250"/>
                    <a:pt x="568" y="250"/>
                  </a:cubicBezTo>
                  <a:cubicBezTo>
                    <a:pt x="567" y="250"/>
                    <a:pt x="565" y="250"/>
                    <a:pt x="563" y="250"/>
                  </a:cubicBezTo>
                  <a:cubicBezTo>
                    <a:pt x="562" y="250"/>
                    <a:pt x="561" y="250"/>
                    <a:pt x="560" y="250"/>
                  </a:cubicBezTo>
                  <a:cubicBezTo>
                    <a:pt x="559" y="250"/>
                    <a:pt x="559" y="250"/>
                    <a:pt x="558" y="250"/>
                  </a:cubicBezTo>
                  <a:cubicBezTo>
                    <a:pt x="556" y="250"/>
                    <a:pt x="554" y="250"/>
                    <a:pt x="553" y="249"/>
                  </a:cubicBezTo>
                  <a:cubicBezTo>
                    <a:pt x="551" y="249"/>
                    <a:pt x="550" y="249"/>
                    <a:pt x="549" y="249"/>
                  </a:cubicBezTo>
                  <a:cubicBezTo>
                    <a:pt x="545" y="249"/>
                    <a:pt x="542" y="249"/>
                    <a:pt x="538" y="249"/>
                  </a:cubicBezTo>
                  <a:cubicBezTo>
                    <a:pt x="535" y="249"/>
                    <a:pt x="532" y="249"/>
                    <a:pt x="529" y="249"/>
                  </a:cubicBezTo>
                  <a:cubicBezTo>
                    <a:pt x="527" y="249"/>
                    <a:pt x="525" y="249"/>
                    <a:pt x="524" y="249"/>
                  </a:cubicBezTo>
                  <a:cubicBezTo>
                    <a:pt x="522" y="249"/>
                    <a:pt x="521" y="249"/>
                    <a:pt x="519" y="249"/>
                  </a:cubicBezTo>
                  <a:cubicBezTo>
                    <a:pt x="518" y="249"/>
                    <a:pt x="518" y="249"/>
                    <a:pt x="518" y="249"/>
                  </a:cubicBezTo>
                  <a:cubicBezTo>
                    <a:pt x="515" y="248"/>
                    <a:pt x="512" y="248"/>
                    <a:pt x="509" y="248"/>
                  </a:cubicBezTo>
                  <a:cubicBezTo>
                    <a:pt x="507" y="248"/>
                    <a:pt x="505" y="248"/>
                    <a:pt x="504" y="248"/>
                  </a:cubicBezTo>
                  <a:cubicBezTo>
                    <a:pt x="502" y="248"/>
                    <a:pt x="501" y="248"/>
                    <a:pt x="499" y="248"/>
                  </a:cubicBezTo>
                  <a:cubicBezTo>
                    <a:pt x="496" y="248"/>
                    <a:pt x="492" y="248"/>
                    <a:pt x="489" y="248"/>
                  </a:cubicBezTo>
                  <a:cubicBezTo>
                    <a:pt x="486" y="248"/>
                    <a:pt x="484" y="248"/>
                    <a:pt x="483" y="248"/>
                  </a:cubicBezTo>
                  <a:cubicBezTo>
                    <a:pt x="482" y="248"/>
                    <a:pt x="480" y="248"/>
                    <a:pt x="479" y="248"/>
                  </a:cubicBezTo>
                  <a:cubicBezTo>
                    <a:pt x="479" y="248"/>
                    <a:pt x="479" y="248"/>
                    <a:pt x="479" y="248"/>
                  </a:cubicBezTo>
                  <a:cubicBezTo>
                    <a:pt x="475" y="248"/>
                    <a:pt x="472" y="248"/>
                    <a:pt x="469" y="248"/>
                  </a:cubicBezTo>
                  <a:cubicBezTo>
                    <a:pt x="466" y="248"/>
                    <a:pt x="464" y="248"/>
                    <a:pt x="462" y="248"/>
                  </a:cubicBezTo>
                  <a:cubicBezTo>
                    <a:pt x="460" y="248"/>
                    <a:pt x="460" y="248"/>
                    <a:pt x="460" y="248"/>
                  </a:cubicBezTo>
                  <a:cubicBezTo>
                    <a:pt x="456" y="248"/>
                    <a:pt x="452" y="248"/>
                    <a:pt x="448" y="248"/>
                  </a:cubicBezTo>
                  <a:cubicBezTo>
                    <a:pt x="445" y="248"/>
                    <a:pt x="442" y="248"/>
                    <a:pt x="439" y="248"/>
                  </a:cubicBezTo>
                  <a:cubicBezTo>
                    <a:pt x="436" y="248"/>
                    <a:pt x="432" y="248"/>
                    <a:pt x="428" y="248"/>
                  </a:cubicBezTo>
                  <a:cubicBezTo>
                    <a:pt x="426" y="248"/>
                    <a:pt x="426" y="248"/>
                    <a:pt x="426" y="248"/>
                  </a:cubicBezTo>
                  <a:cubicBezTo>
                    <a:pt x="425" y="248"/>
                    <a:pt x="424" y="248"/>
                    <a:pt x="423" y="248"/>
                  </a:cubicBezTo>
                  <a:cubicBezTo>
                    <a:pt x="420" y="248"/>
                    <a:pt x="420" y="248"/>
                    <a:pt x="420" y="248"/>
                  </a:cubicBezTo>
                  <a:cubicBezTo>
                    <a:pt x="419" y="248"/>
                    <a:pt x="418" y="248"/>
                    <a:pt x="418" y="248"/>
                  </a:cubicBezTo>
                  <a:cubicBezTo>
                    <a:pt x="416" y="248"/>
                    <a:pt x="414" y="248"/>
                    <a:pt x="412" y="248"/>
                  </a:cubicBezTo>
                  <a:cubicBezTo>
                    <a:pt x="408" y="248"/>
                    <a:pt x="404" y="248"/>
                    <a:pt x="400" y="248"/>
                  </a:cubicBezTo>
                  <a:cubicBezTo>
                    <a:pt x="398" y="248"/>
                    <a:pt x="395" y="248"/>
                    <a:pt x="392" y="248"/>
                  </a:cubicBezTo>
                  <a:cubicBezTo>
                    <a:pt x="391" y="248"/>
                    <a:pt x="391" y="248"/>
                    <a:pt x="391" y="248"/>
                  </a:cubicBezTo>
                  <a:cubicBezTo>
                    <a:pt x="388" y="248"/>
                    <a:pt x="384" y="248"/>
                    <a:pt x="380" y="248"/>
                  </a:cubicBezTo>
                  <a:cubicBezTo>
                    <a:pt x="378" y="248"/>
                    <a:pt x="375" y="248"/>
                    <a:pt x="372" y="248"/>
                  </a:cubicBezTo>
                  <a:cubicBezTo>
                    <a:pt x="371" y="248"/>
                    <a:pt x="371" y="248"/>
                    <a:pt x="371" y="248"/>
                  </a:cubicBezTo>
                  <a:cubicBezTo>
                    <a:pt x="371" y="248"/>
                    <a:pt x="371" y="248"/>
                    <a:pt x="371" y="248"/>
                  </a:cubicBezTo>
                  <a:cubicBezTo>
                    <a:pt x="369" y="248"/>
                    <a:pt x="367" y="249"/>
                    <a:pt x="365" y="249"/>
                  </a:cubicBezTo>
                  <a:cubicBezTo>
                    <a:pt x="364" y="249"/>
                    <a:pt x="362" y="249"/>
                    <a:pt x="360" y="249"/>
                  </a:cubicBezTo>
                  <a:cubicBezTo>
                    <a:pt x="359" y="249"/>
                    <a:pt x="357" y="249"/>
                    <a:pt x="355" y="249"/>
                  </a:cubicBezTo>
                  <a:cubicBezTo>
                    <a:pt x="354" y="249"/>
                    <a:pt x="354" y="249"/>
                    <a:pt x="354" y="249"/>
                  </a:cubicBezTo>
                  <a:cubicBezTo>
                    <a:pt x="353" y="249"/>
                    <a:pt x="352" y="249"/>
                    <a:pt x="351" y="249"/>
                  </a:cubicBezTo>
                  <a:cubicBezTo>
                    <a:pt x="347" y="249"/>
                    <a:pt x="344" y="249"/>
                    <a:pt x="340" y="249"/>
                  </a:cubicBezTo>
                  <a:cubicBezTo>
                    <a:pt x="340" y="249"/>
                    <a:pt x="340" y="249"/>
                    <a:pt x="340" y="249"/>
                  </a:cubicBezTo>
                  <a:cubicBezTo>
                    <a:pt x="337" y="249"/>
                    <a:pt x="334" y="249"/>
                    <a:pt x="331" y="249"/>
                  </a:cubicBezTo>
                  <a:cubicBezTo>
                    <a:pt x="328" y="250"/>
                    <a:pt x="325" y="250"/>
                    <a:pt x="322" y="250"/>
                  </a:cubicBezTo>
                  <a:cubicBezTo>
                    <a:pt x="321" y="250"/>
                    <a:pt x="320" y="250"/>
                    <a:pt x="319" y="250"/>
                  </a:cubicBezTo>
                  <a:cubicBezTo>
                    <a:pt x="316" y="250"/>
                    <a:pt x="314" y="250"/>
                    <a:pt x="311" y="250"/>
                  </a:cubicBezTo>
                  <a:cubicBezTo>
                    <a:pt x="311" y="250"/>
                    <a:pt x="311" y="250"/>
                    <a:pt x="311" y="250"/>
                  </a:cubicBezTo>
                  <a:cubicBezTo>
                    <a:pt x="307" y="250"/>
                    <a:pt x="303" y="251"/>
                    <a:pt x="300" y="251"/>
                  </a:cubicBezTo>
                  <a:cubicBezTo>
                    <a:pt x="299" y="251"/>
                    <a:pt x="299" y="251"/>
                    <a:pt x="299" y="251"/>
                  </a:cubicBezTo>
                  <a:cubicBezTo>
                    <a:pt x="296" y="251"/>
                    <a:pt x="293" y="251"/>
                    <a:pt x="291" y="251"/>
                  </a:cubicBezTo>
                  <a:cubicBezTo>
                    <a:pt x="287" y="251"/>
                    <a:pt x="283" y="251"/>
                    <a:pt x="279" y="252"/>
                  </a:cubicBezTo>
                  <a:cubicBezTo>
                    <a:pt x="279" y="252"/>
                    <a:pt x="279" y="252"/>
                    <a:pt x="279" y="252"/>
                  </a:cubicBezTo>
                  <a:cubicBezTo>
                    <a:pt x="277" y="252"/>
                    <a:pt x="276" y="252"/>
                    <a:pt x="275" y="252"/>
                  </a:cubicBezTo>
                  <a:cubicBezTo>
                    <a:pt x="274" y="252"/>
                    <a:pt x="272" y="252"/>
                    <a:pt x="271" y="252"/>
                  </a:cubicBezTo>
                  <a:cubicBezTo>
                    <a:pt x="266" y="252"/>
                    <a:pt x="261" y="252"/>
                    <a:pt x="256" y="253"/>
                  </a:cubicBezTo>
                  <a:cubicBezTo>
                    <a:pt x="255" y="253"/>
                    <a:pt x="253" y="253"/>
                    <a:pt x="251" y="253"/>
                  </a:cubicBezTo>
                  <a:cubicBezTo>
                    <a:pt x="244" y="253"/>
                    <a:pt x="238" y="254"/>
                    <a:pt x="231" y="254"/>
                  </a:cubicBezTo>
                  <a:cubicBezTo>
                    <a:pt x="230" y="254"/>
                    <a:pt x="229" y="254"/>
                    <a:pt x="228" y="255"/>
                  </a:cubicBezTo>
                  <a:cubicBezTo>
                    <a:pt x="227" y="255"/>
                    <a:pt x="226" y="255"/>
                    <a:pt x="225" y="255"/>
                  </a:cubicBezTo>
                  <a:cubicBezTo>
                    <a:pt x="223" y="255"/>
                    <a:pt x="221" y="255"/>
                    <a:pt x="219" y="255"/>
                  </a:cubicBezTo>
                  <a:cubicBezTo>
                    <a:pt x="217" y="255"/>
                    <a:pt x="214" y="255"/>
                    <a:pt x="211" y="256"/>
                  </a:cubicBezTo>
                  <a:cubicBezTo>
                    <a:pt x="209" y="256"/>
                    <a:pt x="208" y="256"/>
                    <a:pt x="206" y="256"/>
                  </a:cubicBezTo>
                  <a:cubicBezTo>
                    <a:pt x="206" y="256"/>
                    <a:pt x="205" y="256"/>
                    <a:pt x="205" y="256"/>
                  </a:cubicBezTo>
                  <a:cubicBezTo>
                    <a:pt x="200" y="256"/>
                    <a:pt x="196" y="257"/>
                    <a:pt x="192" y="257"/>
                  </a:cubicBezTo>
                  <a:cubicBezTo>
                    <a:pt x="190" y="257"/>
                    <a:pt x="189" y="257"/>
                    <a:pt x="187" y="257"/>
                  </a:cubicBezTo>
                  <a:cubicBezTo>
                    <a:pt x="186" y="257"/>
                    <a:pt x="185" y="258"/>
                    <a:pt x="183" y="258"/>
                  </a:cubicBezTo>
                  <a:cubicBezTo>
                    <a:pt x="182" y="258"/>
                    <a:pt x="181" y="258"/>
                    <a:pt x="180" y="258"/>
                  </a:cubicBezTo>
                  <a:cubicBezTo>
                    <a:pt x="177" y="258"/>
                    <a:pt x="174" y="258"/>
                    <a:pt x="172" y="259"/>
                  </a:cubicBezTo>
                  <a:cubicBezTo>
                    <a:pt x="163" y="259"/>
                    <a:pt x="163" y="259"/>
                    <a:pt x="163" y="259"/>
                  </a:cubicBezTo>
                  <a:cubicBezTo>
                    <a:pt x="162" y="259"/>
                    <a:pt x="160" y="260"/>
                    <a:pt x="159" y="260"/>
                  </a:cubicBezTo>
                  <a:cubicBezTo>
                    <a:pt x="156" y="260"/>
                    <a:pt x="154" y="260"/>
                    <a:pt x="152" y="260"/>
                  </a:cubicBezTo>
                  <a:cubicBezTo>
                    <a:pt x="150" y="260"/>
                    <a:pt x="149" y="261"/>
                    <a:pt x="147" y="261"/>
                  </a:cubicBezTo>
                  <a:cubicBezTo>
                    <a:pt x="146" y="261"/>
                    <a:pt x="145" y="261"/>
                    <a:pt x="144" y="261"/>
                  </a:cubicBezTo>
                  <a:cubicBezTo>
                    <a:pt x="140" y="261"/>
                    <a:pt x="136" y="262"/>
                    <a:pt x="132" y="262"/>
                  </a:cubicBezTo>
                  <a:cubicBezTo>
                    <a:pt x="129" y="262"/>
                    <a:pt x="127" y="263"/>
                    <a:pt x="124" y="263"/>
                  </a:cubicBezTo>
                  <a:cubicBezTo>
                    <a:pt x="120" y="263"/>
                    <a:pt x="116" y="264"/>
                    <a:pt x="112" y="264"/>
                  </a:cubicBezTo>
                  <a:cubicBezTo>
                    <a:pt x="110" y="264"/>
                    <a:pt x="107" y="265"/>
                    <a:pt x="104" y="265"/>
                  </a:cubicBezTo>
                  <a:cubicBezTo>
                    <a:pt x="104" y="265"/>
                    <a:pt x="104" y="265"/>
                    <a:pt x="104" y="265"/>
                  </a:cubicBezTo>
                  <a:cubicBezTo>
                    <a:pt x="81" y="258"/>
                    <a:pt x="61" y="251"/>
                    <a:pt x="45" y="242"/>
                  </a:cubicBezTo>
                  <a:cubicBezTo>
                    <a:pt x="43" y="241"/>
                    <a:pt x="42" y="176"/>
                    <a:pt x="40" y="175"/>
                  </a:cubicBezTo>
                  <a:cubicBezTo>
                    <a:pt x="40" y="175"/>
                    <a:pt x="39" y="175"/>
                    <a:pt x="39" y="175"/>
                  </a:cubicBezTo>
                  <a:cubicBezTo>
                    <a:pt x="37" y="174"/>
                    <a:pt x="36" y="173"/>
                    <a:pt x="35" y="173"/>
                  </a:cubicBezTo>
                  <a:cubicBezTo>
                    <a:pt x="35" y="172"/>
                    <a:pt x="34" y="172"/>
                    <a:pt x="33" y="171"/>
                  </a:cubicBezTo>
                  <a:cubicBezTo>
                    <a:pt x="32" y="171"/>
                    <a:pt x="32" y="170"/>
                    <a:pt x="31" y="170"/>
                  </a:cubicBezTo>
                  <a:cubicBezTo>
                    <a:pt x="30" y="169"/>
                    <a:pt x="29" y="169"/>
                    <a:pt x="29" y="169"/>
                  </a:cubicBezTo>
                  <a:cubicBezTo>
                    <a:pt x="28" y="168"/>
                    <a:pt x="27" y="167"/>
                    <a:pt x="26" y="167"/>
                  </a:cubicBezTo>
                  <a:cubicBezTo>
                    <a:pt x="26" y="166"/>
                    <a:pt x="25" y="166"/>
                    <a:pt x="25" y="166"/>
                  </a:cubicBezTo>
                  <a:cubicBezTo>
                    <a:pt x="24" y="165"/>
                    <a:pt x="23" y="164"/>
                    <a:pt x="22" y="164"/>
                  </a:cubicBezTo>
                  <a:cubicBezTo>
                    <a:pt x="22" y="163"/>
                    <a:pt x="21" y="163"/>
                    <a:pt x="21" y="163"/>
                  </a:cubicBezTo>
                  <a:cubicBezTo>
                    <a:pt x="20" y="162"/>
                    <a:pt x="19" y="161"/>
                    <a:pt x="18" y="161"/>
                  </a:cubicBezTo>
                  <a:cubicBezTo>
                    <a:pt x="18" y="160"/>
                    <a:pt x="17" y="160"/>
                    <a:pt x="17" y="160"/>
                  </a:cubicBezTo>
                  <a:cubicBezTo>
                    <a:pt x="16" y="159"/>
                    <a:pt x="15" y="158"/>
                    <a:pt x="14" y="157"/>
                  </a:cubicBezTo>
                  <a:cubicBezTo>
                    <a:pt x="13" y="156"/>
                    <a:pt x="12" y="155"/>
                    <a:pt x="11" y="154"/>
                  </a:cubicBezTo>
                  <a:cubicBezTo>
                    <a:pt x="10" y="153"/>
                    <a:pt x="10" y="153"/>
                    <a:pt x="10" y="153"/>
                  </a:cubicBezTo>
                  <a:cubicBezTo>
                    <a:pt x="10" y="152"/>
                    <a:pt x="9" y="152"/>
                    <a:pt x="9" y="151"/>
                  </a:cubicBezTo>
                  <a:cubicBezTo>
                    <a:pt x="8" y="150"/>
                    <a:pt x="8" y="150"/>
                    <a:pt x="8" y="150"/>
                  </a:cubicBezTo>
                  <a:cubicBezTo>
                    <a:pt x="7" y="149"/>
                    <a:pt x="7" y="149"/>
                    <a:pt x="6" y="148"/>
                  </a:cubicBezTo>
                  <a:cubicBezTo>
                    <a:pt x="6" y="148"/>
                    <a:pt x="6" y="147"/>
                    <a:pt x="5" y="147"/>
                  </a:cubicBezTo>
                  <a:cubicBezTo>
                    <a:pt x="5" y="146"/>
                    <a:pt x="5" y="145"/>
                    <a:pt x="4" y="145"/>
                  </a:cubicBezTo>
                  <a:cubicBezTo>
                    <a:pt x="4" y="145"/>
                    <a:pt x="4" y="144"/>
                    <a:pt x="4" y="144"/>
                  </a:cubicBezTo>
                  <a:cubicBezTo>
                    <a:pt x="3" y="143"/>
                    <a:pt x="3" y="142"/>
                    <a:pt x="3" y="142"/>
                  </a:cubicBezTo>
                  <a:cubicBezTo>
                    <a:pt x="3" y="141"/>
                    <a:pt x="2" y="141"/>
                    <a:pt x="2" y="141"/>
                  </a:cubicBezTo>
                  <a:cubicBezTo>
                    <a:pt x="2" y="140"/>
                    <a:pt x="2" y="139"/>
                    <a:pt x="1" y="139"/>
                  </a:cubicBezTo>
                  <a:cubicBezTo>
                    <a:pt x="1" y="138"/>
                    <a:pt x="1" y="138"/>
                    <a:pt x="1" y="138"/>
                  </a:cubicBezTo>
                  <a:cubicBezTo>
                    <a:pt x="1" y="137"/>
                    <a:pt x="0" y="136"/>
                    <a:pt x="0" y="135"/>
                  </a:cubicBezTo>
                  <a:cubicBezTo>
                    <a:pt x="0" y="134"/>
                    <a:pt x="0" y="133"/>
                    <a:pt x="0" y="132"/>
                  </a:cubicBezTo>
                  <a:cubicBezTo>
                    <a:pt x="0" y="131"/>
                    <a:pt x="0" y="131"/>
                    <a:pt x="0" y="131"/>
                  </a:cubicBezTo>
                  <a:cubicBezTo>
                    <a:pt x="0" y="130"/>
                    <a:pt x="0" y="130"/>
                    <a:pt x="0" y="130"/>
                  </a:cubicBezTo>
                  <a:cubicBezTo>
                    <a:pt x="0" y="130"/>
                    <a:pt x="0" y="129"/>
                    <a:pt x="0" y="129"/>
                  </a:cubicBezTo>
                  <a:cubicBezTo>
                    <a:pt x="0" y="129"/>
                    <a:pt x="0" y="129"/>
                    <a:pt x="0" y="130"/>
                  </a:cubicBezTo>
                  <a:cubicBezTo>
                    <a:pt x="0" y="129"/>
                    <a:pt x="0" y="129"/>
                    <a:pt x="0" y="129"/>
                  </a:cubicBezTo>
                  <a:cubicBezTo>
                    <a:pt x="0" y="129"/>
                    <a:pt x="0" y="129"/>
                    <a:pt x="0" y="129"/>
                  </a:cubicBezTo>
                  <a:cubicBezTo>
                    <a:pt x="0" y="128"/>
                    <a:pt x="0" y="128"/>
                    <a:pt x="0" y="128"/>
                  </a:cubicBezTo>
                  <a:cubicBezTo>
                    <a:pt x="0" y="127"/>
                    <a:pt x="0" y="126"/>
                    <a:pt x="0" y="125"/>
                  </a:cubicBezTo>
                  <a:cubicBezTo>
                    <a:pt x="0" y="124"/>
                    <a:pt x="0" y="124"/>
                    <a:pt x="0" y="124"/>
                  </a:cubicBezTo>
                  <a:cubicBezTo>
                    <a:pt x="0" y="123"/>
                    <a:pt x="0" y="122"/>
                    <a:pt x="1" y="121"/>
                  </a:cubicBezTo>
                  <a:cubicBezTo>
                    <a:pt x="1" y="120"/>
                    <a:pt x="1" y="120"/>
                    <a:pt x="1" y="120"/>
                  </a:cubicBezTo>
                  <a:cubicBezTo>
                    <a:pt x="1" y="119"/>
                    <a:pt x="1" y="118"/>
                    <a:pt x="2" y="117"/>
                  </a:cubicBezTo>
                  <a:cubicBezTo>
                    <a:pt x="2" y="116"/>
                    <a:pt x="2" y="116"/>
                    <a:pt x="2" y="116"/>
                  </a:cubicBezTo>
                  <a:cubicBezTo>
                    <a:pt x="3" y="115"/>
                    <a:pt x="3" y="114"/>
                    <a:pt x="4" y="113"/>
                  </a:cubicBezTo>
                  <a:cubicBezTo>
                    <a:pt x="5" y="112"/>
                    <a:pt x="5" y="111"/>
                    <a:pt x="6" y="110"/>
                  </a:cubicBezTo>
                  <a:cubicBezTo>
                    <a:pt x="7" y="109"/>
                    <a:pt x="7" y="109"/>
                    <a:pt x="7" y="109"/>
                  </a:cubicBezTo>
                  <a:cubicBezTo>
                    <a:pt x="7" y="108"/>
                    <a:pt x="8" y="107"/>
                    <a:pt x="9" y="106"/>
                  </a:cubicBezTo>
                  <a:cubicBezTo>
                    <a:pt x="9" y="105"/>
                    <a:pt x="9" y="105"/>
                    <a:pt x="9" y="105"/>
                  </a:cubicBezTo>
                  <a:cubicBezTo>
                    <a:pt x="10" y="104"/>
                    <a:pt x="11" y="103"/>
                    <a:pt x="12" y="102"/>
                  </a:cubicBezTo>
                  <a:cubicBezTo>
                    <a:pt x="13" y="101"/>
                    <a:pt x="13" y="101"/>
                    <a:pt x="13" y="101"/>
                  </a:cubicBezTo>
                  <a:cubicBezTo>
                    <a:pt x="14" y="100"/>
                    <a:pt x="15" y="99"/>
                    <a:pt x="16" y="98"/>
                  </a:cubicBezTo>
                  <a:cubicBezTo>
                    <a:pt x="17" y="98"/>
                    <a:pt x="17" y="98"/>
                    <a:pt x="17" y="98"/>
                  </a:cubicBezTo>
                  <a:cubicBezTo>
                    <a:pt x="18" y="96"/>
                    <a:pt x="19" y="95"/>
                    <a:pt x="21" y="94"/>
                  </a:cubicBezTo>
                  <a:cubicBezTo>
                    <a:pt x="22" y="94"/>
                    <a:pt x="22" y="94"/>
                    <a:pt x="22" y="94"/>
                  </a:cubicBezTo>
                  <a:cubicBezTo>
                    <a:pt x="23" y="93"/>
                    <a:pt x="24" y="92"/>
                    <a:pt x="25" y="91"/>
                  </a:cubicBezTo>
                  <a:cubicBezTo>
                    <a:pt x="26" y="91"/>
                    <a:pt x="26" y="90"/>
                    <a:pt x="27" y="90"/>
                  </a:cubicBezTo>
                  <a:cubicBezTo>
                    <a:pt x="28" y="89"/>
                    <a:pt x="30" y="88"/>
                    <a:pt x="31" y="87"/>
                  </a:cubicBezTo>
                  <a:cubicBezTo>
                    <a:pt x="33" y="86"/>
                    <a:pt x="35" y="85"/>
                    <a:pt x="37" y="84"/>
                  </a:cubicBezTo>
                  <a:cubicBezTo>
                    <a:pt x="37" y="83"/>
                    <a:pt x="38" y="83"/>
                    <a:pt x="38" y="83"/>
                  </a:cubicBezTo>
                  <a:cubicBezTo>
                    <a:pt x="40" y="82"/>
                    <a:pt x="41" y="81"/>
                    <a:pt x="43" y="80"/>
                  </a:cubicBezTo>
                  <a:cubicBezTo>
                    <a:pt x="44" y="80"/>
                    <a:pt x="44" y="80"/>
                    <a:pt x="44" y="80"/>
                  </a:cubicBezTo>
                  <a:cubicBezTo>
                    <a:pt x="46" y="79"/>
                    <a:pt x="48" y="78"/>
                    <a:pt x="50" y="77"/>
                  </a:cubicBezTo>
                  <a:cubicBezTo>
                    <a:pt x="51" y="76"/>
                    <a:pt x="51" y="76"/>
                    <a:pt x="52" y="76"/>
                  </a:cubicBezTo>
                  <a:cubicBezTo>
                    <a:pt x="53" y="75"/>
                    <a:pt x="55" y="74"/>
                    <a:pt x="57" y="73"/>
                  </a:cubicBezTo>
                  <a:cubicBezTo>
                    <a:pt x="57" y="73"/>
                    <a:pt x="58" y="73"/>
                    <a:pt x="59" y="73"/>
                  </a:cubicBezTo>
                  <a:cubicBezTo>
                    <a:pt x="61" y="72"/>
                    <a:pt x="63" y="71"/>
                    <a:pt x="65" y="70"/>
                  </a:cubicBezTo>
                  <a:cubicBezTo>
                    <a:pt x="66" y="70"/>
                    <a:pt x="66" y="69"/>
                    <a:pt x="67" y="69"/>
                  </a:cubicBezTo>
                  <a:cubicBezTo>
                    <a:pt x="69" y="68"/>
                    <a:pt x="71" y="68"/>
                    <a:pt x="73" y="67"/>
                  </a:cubicBezTo>
                  <a:cubicBezTo>
                    <a:pt x="74" y="66"/>
                    <a:pt x="74" y="66"/>
                    <a:pt x="75" y="66"/>
                  </a:cubicBezTo>
                  <a:cubicBezTo>
                    <a:pt x="78" y="65"/>
                    <a:pt x="80" y="64"/>
                    <a:pt x="83" y="63"/>
                  </a:cubicBezTo>
                  <a:cubicBezTo>
                    <a:pt x="86" y="62"/>
                    <a:pt x="88" y="61"/>
                    <a:pt x="91" y="60"/>
                  </a:cubicBezTo>
                  <a:cubicBezTo>
                    <a:pt x="92" y="60"/>
                    <a:pt x="93" y="60"/>
                    <a:pt x="93" y="60"/>
                  </a:cubicBezTo>
                  <a:cubicBezTo>
                    <a:pt x="96" y="59"/>
                    <a:pt x="98" y="58"/>
                    <a:pt x="101" y="57"/>
                  </a:cubicBezTo>
                  <a:cubicBezTo>
                    <a:pt x="101" y="57"/>
                    <a:pt x="102" y="57"/>
                    <a:pt x="102" y="57"/>
                  </a:cubicBezTo>
                  <a:cubicBezTo>
                    <a:pt x="105" y="56"/>
                    <a:pt x="108" y="55"/>
                    <a:pt x="111" y="54"/>
                  </a:cubicBezTo>
                  <a:cubicBezTo>
                    <a:pt x="112" y="54"/>
                    <a:pt x="113" y="54"/>
                    <a:pt x="113" y="54"/>
                  </a:cubicBezTo>
                  <a:cubicBezTo>
                    <a:pt x="116" y="53"/>
                    <a:pt x="118" y="52"/>
                    <a:pt x="121" y="51"/>
                  </a:cubicBezTo>
                  <a:cubicBezTo>
                    <a:pt x="123" y="51"/>
                    <a:pt x="123" y="51"/>
                    <a:pt x="123" y="51"/>
                  </a:cubicBezTo>
                  <a:cubicBezTo>
                    <a:pt x="126" y="50"/>
                    <a:pt x="130" y="49"/>
                    <a:pt x="133" y="48"/>
                  </a:cubicBezTo>
                  <a:cubicBezTo>
                    <a:pt x="134" y="48"/>
                    <a:pt x="134" y="48"/>
                    <a:pt x="135" y="48"/>
                  </a:cubicBezTo>
                  <a:cubicBezTo>
                    <a:pt x="138" y="47"/>
                    <a:pt x="140" y="47"/>
                    <a:pt x="143" y="46"/>
                  </a:cubicBezTo>
                  <a:cubicBezTo>
                    <a:pt x="144" y="46"/>
                    <a:pt x="145" y="45"/>
                    <a:pt x="146" y="45"/>
                  </a:cubicBezTo>
                  <a:cubicBezTo>
                    <a:pt x="150" y="44"/>
                    <a:pt x="153" y="44"/>
                    <a:pt x="157" y="43"/>
                  </a:cubicBezTo>
                  <a:cubicBezTo>
                    <a:pt x="160" y="42"/>
                    <a:pt x="164" y="41"/>
                    <a:pt x="168" y="41"/>
                  </a:cubicBezTo>
                  <a:cubicBezTo>
                    <a:pt x="169" y="40"/>
                    <a:pt x="170" y="40"/>
                    <a:pt x="171" y="40"/>
                  </a:cubicBezTo>
                  <a:cubicBezTo>
                    <a:pt x="174" y="39"/>
                    <a:pt x="177" y="39"/>
                    <a:pt x="180" y="38"/>
                  </a:cubicBezTo>
                  <a:cubicBezTo>
                    <a:pt x="181" y="38"/>
                    <a:pt x="182" y="38"/>
                    <a:pt x="182" y="38"/>
                  </a:cubicBezTo>
                  <a:cubicBezTo>
                    <a:pt x="186" y="37"/>
                    <a:pt x="190" y="36"/>
                    <a:pt x="194" y="36"/>
                  </a:cubicBezTo>
                  <a:cubicBezTo>
                    <a:pt x="195" y="36"/>
                    <a:pt x="196" y="35"/>
                    <a:pt x="197" y="35"/>
                  </a:cubicBezTo>
                  <a:cubicBezTo>
                    <a:pt x="200" y="35"/>
                    <a:pt x="203" y="34"/>
                    <a:pt x="206" y="34"/>
                  </a:cubicBezTo>
                  <a:cubicBezTo>
                    <a:pt x="207" y="34"/>
                    <a:pt x="208" y="33"/>
                    <a:pt x="209" y="33"/>
                  </a:cubicBezTo>
                  <a:cubicBezTo>
                    <a:pt x="213" y="33"/>
                    <a:pt x="218" y="32"/>
                    <a:pt x="222" y="31"/>
                  </a:cubicBezTo>
                  <a:cubicBezTo>
                    <a:pt x="222" y="31"/>
                    <a:pt x="223" y="31"/>
                    <a:pt x="224" y="31"/>
                  </a:cubicBezTo>
                  <a:cubicBezTo>
                    <a:pt x="228" y="31"/>
                    <a:pt x="231" y="30"/>
                    <a:pt x="235" y="30"/>
                  </a:cubicBezTo>
                  <a:cubicBezTo>
                    <a:pt x="236" y="29"/>
                    <a:pt x="237" y="29"/>
                    <a:pt x="238" y="29"/>
                  </a:cubicBezTo>
                  <a:cubicBezTo>
                    <a:pt x="243" y="29"/>
                    <a:pt x="247" y="28"/>
                    <a:pt x="251" y="27"/>
                  </a:cubicBezTo>
                  <a:cubicBezTo>
                    <a:pt x="474" y="0"/>
                    <a:pt x="744" y="24"/>
                    <a:pt x="853" y="80"/>
                  </a:cubicBezTo>
                  <a:cubicBezTo>
                    <a:pt x="855" y="81"/>
                    <a:pt x="857" y="82"/>
                    <a:pt x="858" y="83"/>
                  </a:cubicBezTo>
                  <a:cubicBezTo>
                    <a:pt x="859" y="83"/>
                    <a:pt x="859" y="84"/>
                    <a:pt x="860" y="84"/>
                  </a:cubicBezTo>
                  <a:cubicBezTo>
                    <a:pt x="861" y="84"/>
                    <a:pt x="862" y="85"/>
                    <a:pt x="863" y="86"/>
                  </a:cubicBezTo>
                  <a:cubicBezTo>
                    <a:pt x="864" y="86"/>
                    <a:pt x="865" y="87"/>
                    <a:pt x="865" y="87"/>
                  </a:cubicBezTo>
                  <a:cubicBezTo>
                    <a:pt x="866" y="87"/>
                    <a:pt x="867" y="88"/>
                    <a:pt x="868" y="89"/>
                  </a:cubicBezTo>
                  <a:cubicBezTo>
                    <a:pt x="869" y="89"/>
                    <a:pt x="869" y="89"/>
                    <a:pt x="870" y="90"/>
                  </a:cubicBezTo>
                  <a:cubicBezTo>
                    <a:pt x="871" y="90"/>
                    <a:pt x="872" y="91"/>
                    <a:pt x="872" y="92"/>
                  </a:cubicBezTo>
                  <a:cubicBezTo>
                    <a:pt x="873" y="92"/>
                    <a:pt x="873" y="92"/>
                    <a:pt x="874" y="93"/>
                  </a:cubicBezTo>
                  <a:cubicBezTo>
                    <a:pt x="875" y="93"/>
                    <a:pt x="876" y="94"/>
                    <a:pt x="876" y="95"/>
                  </a:cubicBezTo>
                  <a:cubicBezTo>
                    <a:pt x="877" y="95"/>
                    <a:pt x="877" y="95"/>
                    <a:pt x="878" y="96"/>
                  </a:cubicBezTo>
                  <a:cubicBezTo>
                    <a:pt x="879" y="96"/>
                    <a:pt x="880" y="97"/>
                    <a:pt x="880" y="98"/>
                  </a:cubicBezTo>
                  <a:cubicBezTo>
                    <a:pt x="881" y="99"/>
                    <a:pt x="881" y="99"/>
                    <a:pt x="881" y="99"/>
                  </a:cubicBezTo>
                  <a:cubicBezTo>
                    <a:pt x="883" y="100"/>
                    <a:pt x="884" y="101"/>
                    <a:pt x="885" y="102"/>
                  </a:cubicBezTo>
                  <a:cubicBezTo>
                    <a:pt x="886" y="103"/>
                    <a:pt x="887" y="104"/>
                    <a:pt x="888" y="105"/>
                  </a:cubicBezTo>
                  <a:cubicBezTo>
                    <a:pt x="888" y="106"/>
                    <a:pt x="888" y="106"/>
                    <a:pt x="888" y="106"/>
                  </a:cubicBezTo>
                  <a:cubicBezTo>
                    <a:pt x="889" y="106"/>
                    <a:pt x="890" y="107"/>
                    <a:pt x="890" y="107"/>
                  </a:cubicBezTo>
                  <a:cubicBezTo>
                    <a:pt x="890" y="108"/>
                    <a:pt x="891" y="108"/>
                    <a:pt x="891" y="109"/>
                  </a:cubicBezTo>
                  <a:cubicBezTo>
                    <a:pt x="891" y="109"/>
                    <a:pt x="892" y="110"/>
                    <a:pt x="892" y="110"/>
                  </a:cubicBezTo>
                  <a:cubicBezTo>
                    <a:pt x="893" y="111"/>
                    <a:pt x="893" y="111"/>
                    <a:pt x="893" y="112"/>
                  </a:cubicBezTo>
                  <a:cubicBezTo>
                    <a:pt x="893" y="112"/>
                    <a:pt x="894" y="113"/>
                    <a:pt x="894" y="113"/>
                  </a:cubicBezTo>
                  <a:cubicBezTo>
                    <a:pt x="894" y="114"/>
                    <a:pt x="895" y="114"/>
                    <a:pt x="895" y="115"/>
                  </a:cubicBezTo>
                  <a:cubicBezTo>
                    <a:pt x="895" y="115"/>
                    <a:pt x="896" y="116"/>
                    <a:pt x="896" y="116"/>
                  </a:cubicBezTo>
                  <a:cubicBezTo>
                    <a:pt x="896" y="117"/>
                    <a:pt x="896" y="117"/>
                    <a:pt x="896" y="118"/>
                  </a:cubicBezTo>
                  <a:cubicBezTo>
                    <a:pt x="897" y="118"/>
                    <a:pt x="897" y="119"/>
                    <a:pt x="897" y="120"/>
                  </a:cubicBezTo>
                  <a:cubicBezTo>
                    <a:pt x="897" y="121"/>
                    <a:pt x="897" y="121"/>
                    <a:pt x="897" y="121"/>
                  </a:cubicBezTo>
                  <a:cubicBezTo>
                    <a:pt x="898" y="122"/>
                    <a:pt x="898" y="123"/>
                    <a:pt x="898" y="124"/>
                  </a:cubicBezTo>
                  <a:cubicBezTo>
                    <a:pt x="899" y="125"/>
                    <a:pt x="899" y="126"/>
                    <a:pt x="899" y="127"/>
                  </a:cubicBezTo>
                  <a:cubicBezTo>
                    <a:pt x="899" y="127"/>
                    <a:pt x="899" y="127"/>
                    <a:pt x="899" y="127"/>
                  </a:cubicBezTo>
                  <a:cubicBezTo>
                    <a:pt x="899" y="128"/>
                    <a:pt x="899" y="129"/>
                    <a:pt x="899" y="129"/>
                  </a:cubicBezTo>
                </a:path>
              </a:pathLst>
            </a:custGeom>
            <a:solidFill>
              <a:srgbClr val="009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4"/>
            <p:cNvSpPr>
              <a:spLocks/>
            </p:cNvSpPr>
            <p:nvPr/>
          </p:nvSpPr>
          <p:spPr bwMode="auto">
            <a:xfrm>
              <a:off x="1675" y="1195"/>
              <a:ext cx="1170" cy="326"/>
            </a:xfrm>
            <a:custGeom>
              <a:avLst/>
              <a:gdLst>
                <a:gd name="T0" fmla="*/ 224 w 899"/>
                <a:gd name="T1" fmla="*/ 15 h 250"/>
                <a:gd name="T2" fmla="*/ 194 w 899"/>
                <a:gd name="T3" fmla="*/ 20 h 250"/>
                <a:gd name="T4" fmla="*/ 157 w 899"/>
                <a:gd name="T5" fmla="*/ 27 h 250"/>
                <a:gd name="T6" fmla="*/ 123 w 899"/>
                <a:gd name="T7" fmla="*/ 35 h 250"/>
                <a:gd name="T8" fmla="*/ 101 w 899"/>
                <a:gd name="T9" fmla="*/ 41 h 250"/>
                <a:gd name="T10" fmla="*/ 73 w 899"/>
                <a:gd name="T11" fmla="*/ 51 h 250"/>
                <a:gd name="T12" fmla="*/ 52 w 899"/>
                <a:gd name="T13" fmla="*/ 60 h 250"/>
                <a:gd name="T14" fmla="*/ 37 w 899"/>
                <a:gd name="T15" fmla="*/ 68 h 250"/>
                <a:gd name="T16" fmla="*/ 21 w 899"/>
                <a:gd name="T17" fmla="*/ 78 h 250"/>
                <a:gd name="T18" fmla="*/ 9 w 899"/>
                <a:gd name="T19" fmla="*/ 89 h 250"/>
                <a:gd name="T20" fmla="*/ 2 w 899"/>
                <a:gd name="T21" fmla="*/ 100 h 250"/>
                <a:gd name="T22" fmla="*/ 0 w 899"/>
                <a:gd name="T23" fmla="*/ 109 h 250"/>
                <a:gd name="T24" fmla="*/ 0 w 899"/>
                <a:gd name="T25" fmla="*/ 113 h 250"/>
                <a:gd name="T26" fmla="*/ 0 w 899"/>
                <a:gd name="T27" fmla="*/ 116 h 250"/>
                <a:gd name="T28" fmla="*/ 3 w 899"/>
                <a:gd name="T29" fmla="*/ 126 h 250"/>
                <a:gd name="T30" fmla="*/ 8 w 899"/>
                <a:gd name="T31" fmla="*/ 134 h 250"/>
                <a:gd name="T32" fmla="*/ 17 w 899"/>
                <a:gd name="T33" fmla="*/ 144 h 250"/>
                <a:gd name="T34" fmla="*/ 26 w 899"/>
                <a:gd name="T35" fmla="*/ 151 h 250"/>
                <a:gd name="T36" fmla="*/ 39 w 899"/>
                <a:gd name="T37" fmla="*/ 159 h 250"/>
                <a:gd name="T38" fmla="*/ 112 w 899"/>
                <a:gd name="T39" fmla="*/ 248 h 250"/>
                <a:gd name="T40" fmla="*/ 152 w 899"/>
                <a:gd name="T41" fmla="*/ 244 h 250"/>
                <a:gd name="T42" fmla="*/ 183 w 899"/>
                <a:gd name="T43" fmla="*/ 242 h 250"/>
                <a:gd name="T44" fmla="*/ 211 w 899"/>
                <a:gd name="T45" fmla="*/ 240 h 250"/>
                <a:gd name="T46" fmla="*/ 251 w 899"/>
                <a:gd name="T47" fmla="*/ 237 h 250"/>
                <a:gd name="T48" fmla="*/ 279 w 899"/>
                <a:gd name="T49" fmla="*/ 236 h 250"/>
                <a:gd name="T50" fmla="*/ 311 w 899"/>
                <a:gd name="T51" fmla="*/ 234 h 250"/>
                <a:gd name="T52" fmla="*/ 340 w 899"/>
                <a:gd name="T53" fmla="*/ 233 h 250"/>
                <a:gd name="T54" fmla="*/ 365 w 899"/>
                <a:gd name="T55" fmla="*/ 233 h 250"/>
                <a:gd name="T56" fmla="*/ 391 w 899"/>
                <a:gd name="T57" fmla="*/ 232 h 250"/>
                <a:gd name="T58" fmla="*/ 420 w 899"/>
                <a:gd name="T59" fmla="*/ 232 h 250"/>
                <a:gd name="T60" fmla="*/ 448 w 899"/>
                <a:gd name="T61" fmla="*/ 232 h 250"/>
                <a:gd name="T62" fmla="*/ 479 w 899"/>
                <a:gd name="T63" fmla="*/ 232 h 250"/>
                <a:gd name="T64" fmla="*/ 509 w 899"/>
                <a:gd name="T65" fmla="*/ 232 h 250"/>
                <a:gd name="T66" fmla="*/ 538 w 899"/>
                <a:gd name="T67" fmla="*/ 233 h 250"/>
                <a:gd name="T68" fmla="*/ 563 w 899"/>
                <a:gd name="T69" fmla="*/ 234 h 250"/>
                <a:gd name="T70" fmla="*/ 591 w 899"/>
                <a:gd name="T71" fmla="*/ 235 h 250"/>
                <a:gd name="T72" fmla="*/ 613 w 899"/>
                <a:gd name="T73" fmla="*/ 236 h 250"/>
                <a:gd name="T74" fmla="*/ 636 w 899"/>
                <a:gd name="T75" fmla="*/ 237 h 250"/>
                <a:gd name="T76" fmla="*/ 664 w 899"/>
                <a:gd name="T77" fmla="*/ 239 h 250"/>
                <a:gd name="T78" fmla="*/ 675 w 899"/>
                <a:gd name="T79" fmla="*/ 240 h 250"/>
                <a:gd name="T80" fmla="*/ 700 w 899"/>
                <a:gd name="T81" fmla="*/ 242 h 250"/>
                <a:gd name="T82" fmla="*/ 730 w 899"/>
                <a:gd name="T83" fmla="*/ 244 h 250"/>
                <a:gd name="T84" fmla="*/ 745 w 899"/>
                <a:gd name="T85" fmla="*/ 245 h 250"/>
                <a:gd name="T86" fmla="*/ 784 w 899"/>
                <a:gd name="T87" fmla="*/ 249 h 250"/>
                <a:gd name="T88" fmla="*/ 797 w 899"/>
                <a:gd name="T89" fmla="*/ 249 h 250"/>
                <a:gd name="T90" fmla="*/ 825 w 899"/>
                <a:gd name="T91" fmla="*/ 239 h 250"/>
                <a:gd name="T92" fmla="*/ 846 w 899"/>
                <a:gd name="T93" fmla="*/ 230 h 250"/>
                <a:gd name="T94" fmla="*/ 862 w 899"/>
                <a:gd name="T95" fmla="*/ 159 h 250"/>
                <a:gd name="T96" fmla="*/ 878 w 899"/>
                <a:gd name="T97" fmla="*/ 148 h 250"/>
                <a:gd name="T98" fmla="*/ 889 w 899"/>
                <a:gd name="T99" fmla="*/ 137 h 250"/>
                <a:gd name="T100" fmla="*/ 896 w 899"/>
                <a:gd name="T101" fmla="*/ 126 h 250"/>
                <a:gd name="T102" fmla="*/ 899 w 899"/>
                <a:gd name="T103" fmla="*/ 117 h 250"/>
                <a:gd name="T104" fmla="*/ 899 w 899"/>
                <a:gd name="T105" fmla="*/ 111 h 250"/>
                <a:gd name="T106" fmla="*/ 896 w 899"/>
                <a:gd name="T107" fmla="*/ 102 h 250"/>
                <a:gd name="T108" fmla="*/ 892 w 899"/>
                <a:gd name="T109" fmla="*/ 94 h 250"/>
                <a:gd name="T110" fmla="*/ 885 w 899"/>
                <a:gd name="T111" fmla="*/ 86 h 250"/>
                <a:gd name="T112" fmla="*/ 874 w 899"/>
                <a:gd name="T113" fmla="*/ 77 h 250"/>
                <a:gd name="T114" fmla="*/ 863 w 899"/>
                <a:gd name="T115" fmla="*/ 7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50">
                  <a:moveTo>
                    <a:pt x="446" y="0"/>
                  </a:moveTo>
                  <a:cubicBezTo>
                    <a:pt x="381" y="0"/>
                    <a:pt x="314" y="4"/>
                    <a:pt x="251" y="11"/>
                  </a:cubicBezTo>
                  <a:cubicBezTo>
                    <a:pt x="247" y="12"/>
                    <a:pt x="243" y="13"/>
                    <a:pt x="238" y="13"/>
                  </a:cubicBezTo>
                  <a:cubicBezTo>
                    <a:pt x="237" y="13"/>
                    <a:pt x="236" y="13"/>
                    <a:pt x="235" y="14"/>
                  </a:cubicBezTo>
                  <a:cubicBezTo>
                    <a:pt x="231" y="14"/>
                    <a:pt x="228" y="15"/>
                    <a:pt x="224" y="15"/>
                  </a:cubicBezTo>
                  <a:cubicBezTo>
                    <a:pt x="223" y="15"/>
                    <a:pt x="222" y="15"/>
                    <a:pt x="222" y="15"/>
                  </a:cubicBezTo>
                  <a:cubicBezTo>
                    <a:pt x="218" y="16"/>
                    <a:pt x="213" y="17"/>
                    <a:pt x="209" y="17"/>
                  </a:cubicBezTo>
                  <a:cubicBezTo>
                    <a:pt x="208" y="17"/>
                    <a:pt x="207" y="18"/>
                    <a:pt x="206" y="18"/>
                  </a:cubicBezTo>
                  <a:cubicBezTo>
                    <a:pt x="203" y="18"/>
                    <a:pt x="200" y="19"/>
                    <a:pt x="197" y="19"/>
                  </a:cubicBezTo>
                  <a:cubicBezTo>
                    <a:pt x="196" y="19"/>
                    <a:pt x="195" y="20"/>
                    <a:pt x="194" y="20"/>
                  </a:cubicBezTo>
                  <a:cubicBezTo>
                    <a:pt x="190" y="20"/>
                    <a:pt x="186" y="21"/>
                    <a:pt x="182" y="22"/>
                  </a:cubicBezTo>
                  <a:cubicBezTo>
                    <a:pt x="182" y="22"/>
                    <a:pt x="181" y="22"/>
                    <a:pt x="180" y="22"/>
                  </a:cubicBezTo>
                  <a:cubicBezTo>
                    <a:pt x="177" y="23"/>
                    <a:pt x="174" y="23"/>
                    <a:pt x="171" y="24"/>
                  </a:cubicBezTo>
                  <a:cubicBezTo>
                    <a:pt x="170" y="24"/>
                    <a:pt x="169" y="24"/>
                    <a:pt x="168" y="25"/>
                  </a:cubicBezTo>
                  <a:cubicBezTo>
                    <a:pt x="164" y="25"/>
                    <a:pt x="160" y="26"/>
                    <a:pt x="157" y="27"/>
                  </a:cubicBezTo>
                  <a:cubicBezTo>
                    <a:pt x="153" y="28"/>
                    <a:pt x="150" y="28"/>
                    <a:pt x="146" y="29"/>
                  </a:cubicBezTo>
                  <a:cubicBezTo>
                    <a:pt x="145" y="29"/>
                    <a:pt x="144" y="30"/>
                    <a:pt x="143" y="30"/>
                  </a:cubicBezTo>
                  <a:cubicBezTo>
                    <a:pt x="140" y="31"/>
                    <a:pt x="138" y="31"/>
                    <a:pt x="135" y="32"/>
                  </a:cubicBezTo>
                  <a:cubicBezTo>
                    <a:pt x="134" y="32"/>
                    <a:pt x="134" y="32"/>
                    <a:pt x="133" y="32"/>
                  </a:cubicBezTo>
                  <a:cubicBezTo>
                    <a:pt x="130" y="33"/>
                    <a:pt x="126" y="34"/>
                    <a:pt x="123" y="35"/>
                  </a:cubicBezTo>
                  <a:cubicBezTo>
                    <a:pt x="121" y="35"/>
                    <a:pt x="121" y="35"/>
                    <a:pt x="121" y="35"/>
                  </a:cubicBezTo>
                  <a:cubicBezTo>
                    <a:pt x="118" y="36"/>
                    <a:pt x="116" y="37"/>
                    <a:pt x="113" y="38"/>
                  </a:cubicBezTo>
                  <a:cubicBezTo>
                    <a:pt x="113" y="38"/>
                    <a:pt x="112" y="38"/>
                    <a:pt x="111" y="38"/>
                  </a:cubicBezTo>
                  <a:cubicBezTo>
                    <a:pt x="108" y="39"/>
                    <a:pt x="105" y="40"/>
                    <a:pt x="102" y="41"/>
                  </a:cubicBezTo>
                  <a:cubicBezTo>
                    <a:pt x="102" y="41"/>
                    <a:pt x="101" y="41"/>
                    <a:pt x="101" y="41"/>
                  </a:cubicBezTo>
                  <a:cubicBezTo>
                    <a:pt x="98" y="42"/>
                    <a:pt x="96" y="43"/>
                    <a:pt x="93" y="44"/>
                  </a:cubicBezTo>
                  <a:cubicBezTo>
                    <a:pt x="93" y="44"/>
                    <a:pt x="92" y="44"/>
                    <a:pt x="91" y="44"/>
                  </a:cubicBezTo>
                  <a:cubicBezTo>
                    <a:pt x="88" y="45"/>
                    <a:pt x="86" y="46"/>
                    <a:pt x="83" y="47"/>
                  </a:cubicBezTo>
                  <a:cubicBezTo>
                    <a:pt x="80" y="48"/>
                    <a:pt x="78" y="49"/>
                    <a:pt x="75" y="50"/>
                  </a:cubicBezTo>
                  <a:cubicBezTo>
                    <a:pt x="74" y="50"/>
                    <a:pt x="74" y="50"/>
                    <a:pt x="73" y="51"/>
                  </a:cubicBezTo>
                  <a:cubicBezTo>
                    <a:pt x="71" y="52"/>
                    <a:pt x="69" y="52"/>
                    <a:pt x="67" y="53"/>
                  </a:cubicBezTo>
                  <a:cubicBezTo>
                    <a:pt x="66" y="53"/>
                    <a:pt x="66" y="54"/>
                    <a:pt x="65" y="54"/>
                  </a:cubicBezTo>
                  <a:cubicBezTo>
                    <a:pt x="63" y="55"/>
                    <a:pt x="61" y="56"/>
                    <a:pt x="59" y="57"/>
                  </a:cubicBezTo>
                  <a:cubicBezTo>
                    <a:pt x="58" y="57"/>
                    <a:pt x="57" y="57"/>
                    <a:pt x="57" y="57"/>
                  </a:cubicBezTo>
                  <a:cubicBezTo>
                    <a:pt x="55" y="58"/>
                    <a:pt x="53" y="59"/>
                    <a:pt x="52" y="60"/>
                  </a:cubicBezTo>
                  <a:cubicBezTo>
                    <a:pt x="51" y="60"/>
                    <a:pt x="51" y="60"/>
                    <a:pt x="50" y="61"/>
                  </a:cubicBezTo>
                  <a:cubicBezTo>
                    <a:pt x="48" y="62"/>
                    <a:pt x="46" y="63"/>
                    <a:pt x="44" y="64"/>
                  </a:cubicBezTo>
                  <a:cubicBezTo>
                    <a:pt x="43" y="64"/>
                    <a:pt x="43" y="64"/>
                    <a:pt x="43" y="64"/>
                  </a:cubicBezTo>
                  <a:cubicBezTo>
                    <a:pt x="41" y="65"/>
                    <a:pt x="40" y="66"/>
                    <a:pt x="38" y="67"/>
                  </a:cubicBezTo>
                  <a:cubicBezTo>
                    <a:pt x="38" y="67"/>
                    <a:pt x="37" y="67"/>
                    <a:pt x="37" y="68"/>
                  </a:cubicBezTo>
                  <a:cubicBezTo>
                    <a:pt x="35" y="69"/>
                    <a:pt x="33" y="70"/>
                    <a:pt x="31" y="71"/>
                  </a:cubicBezTo>
                  <a:cubicBezTo>
                    <a:pt x="30" y="72"/>
                    <a:pt x="28" y="73"/>
                    <a:pt x="27" y="74"/>
                  </a:cubicBezTo>
                  <a:cubicBezTo>
                    <a:pt x="26" y="74"/>
                    <a:pt x="26" y="75"/>
                    <a:pt x="25" y="75"/>
                  </a:cubicBezTo>
                  <a:cubicBezTo>
                    <a:pt x="24" y="76"/>
                    <a:pt x="23" y="77"/>
                    <a:pt x="22" y="78"/>
                  </a:cubicBezTo>
                  <a:cubicBezTo>
                    <a:pt x="21" y="78"/>
                    <a:pt x="21" y="78"/>
                    <a:pt x="21" y="78"/>
                  </a:cubicBezTo>
                  <a:cubicBezTo>
                    <a:pt x="19" y="79"/>
                    <a:pt x="18" y="80"/>
                    <a:pt x="17" y="82"/>
                  </a:cubicBezTo>
                  <a:cubicBezTo>
                    <a:pt x="16" y="82"/>
                    <a:pt x="16" y="82"/>
                    <a:pt x="16" y="82"/>
                  </a:cubicBezTo>
                  <a:cubicBezTo>
                    <a:pt x="15" y="83"/>
                    <a:pt x="14" y="84"/>
                    <a:pt x="13" y="85"/>
                  </a:cubicBezTo>
                  <a:cubicBezTo>
                    <a:pt x="12" y="86"/>
                    <a:pt x="12" y="86"/>
                    <a:pt x="12" y="86"/>
                  </a:cubicBezTo>
                  <a:cubicBezTo>
                    <a:pt x="11" y="87"/>
                    <a:pt x="10" y="88"/>
                    <a:pt x="9" y="89"/>
                  </a:cubicBezTo>
                  <a:cubicBezTo>
                    <a:pt x="9" y="90"/>
                    <a:pt x="9" y="90"/>
                    <a:pt x="9" y="90"/>
                  </a:cubicBezTo>
                  <a:cubicBezTo>
                    <a:pt x="8" y="91"/>
                    <a:pt x="7" y="92"/>
                    <a:pt x="7" y="93"/>
                  </a:cubicBezTo>
                  <a:cubicBezTo>
                    <a:pt x="6" y="94"/>
                    <a:pt x="6" y="94"/>
                    <a:pt x="6" y="94"/>
                  </a:cubicBezTo>
                  <a:cubicBezTo>
                    <a:pt x="5" y="95"/>
                    <a:pt x="5" y="96"/>
                    <a:pt x="4" y="97"/>
                  </a:cubicBezTo>
                  <a:cubicBezTo>
                    <a:pt x="3" y="98"/>
                    <a:pt x="3" y="99"/>
                    <a:pt x="2" y="100"/>
                  </a:cubicBezTo>
                  <a:cubicBezTo>
                    <a:pt x="2" y="101"/>
                    <a:pt x="2" y="101"/>
                    <a:pt x="2" y="101"/>
                  </a:cubicBezTo>
                  <a:cubicBezTo>
                    <a:pt x="1" y="102"/>
                    <a:pt x="1" y="103"/>
                    <a:pt x="1" y="104"/>
                  </a:cubicBezTo>
                  <a:cubicBezTo>
                    <a:pt x="1" y="105"/>
                    <a:pt x="1" y="105"/>
                    <a:pt x="1" y="105"/>
                  </a:cubicBezTo>
                  <a:cubicBezTo>
                    <a:pt x="0" y="106"/>
                    <a:pt x="0" y="107"/>
                    <a:pt x="0" y="108"/>
                  </a:cubicBezTo>
                  <a:cubicBezTo>
                    <a:pt x="0" y="109"/>
                    <a:pt x="0" y="109"/>
                    <a:pt x="0" y="109"/>
                  </a:cubicBezTo>
                  <a:cubicBezTo>
                    <a:pt x="0" y="110"/>
                    <a:pt x="0" y="111"/>
                    <a:pt x="0" y="112"/>
                  </a:cubicBezTo>
                  <a:cubicBezTo>
                    <a:pt x="0" y="113"/>
                    <a:pt x="0" y="113"/>
                    <a:pt x="0" y="113"/>
                  </a:cubicBezTo>
                  <a:cubicBezTo>
                    <a:pt x="0" y="113"/>
                    <a:pt x="0" y="113"/>
                    <a:pt x="0" y="113"/>
                  </a:cubicBezTo>
                  <a:cubicBezTo>
                    <a:pt x="0" y="114"/>
                    <a:pt x="0" y="114"/>
                    <a:pt x="0" y="114"/>
                  </a:cubicBezTo>
                  <a:cubicBezTo>
                    <a:pt x="0" y="113"/>
                    <a:pt x="0" y="113"/>
                    <a:pt x="0" y="113"/>
                  </a:cubicBezTo>
                  <a:cubicBezTo>
                    <a:pt x="0" y="113"/>
                    <a:pt x="0" y="113"/>
                    <a:pt x="0" y="113"/>
                  </a:cubicBezTo>
                  <a:cubicBezTo>
                    <a:pt x="0" y="113"/>
                    <a:pt x="0" y="113"/>
                    <a:pt x="0" y="113"/>
                  </a:cubicBezTo>
                  <a:cubicBezTo>
                    <a:pt x="0" y="113"/>
                    <a:pt x="0" y="114"/>
                    <a:pt x="0" y="114"/>
                  </a:cubicBezTo>
                  <a:cubicBezTo>
                    <a:pt x="0" y="115"/>
                    <a:pt x="0" y="115"/>
                    <a:pt x="0" y="115"/>
                  </a:cubicBezTo>
                  <a:cubicBezTo>
                    <a:pt x="0" y="116"/>
                    <a:pt x="0" y="116"/>
                    <a:pt x="0" y="116"/>
                  </a:cubicBezTo>
                  <a:cubicBezTo>
                    <a:pt x="0" y="117"/>
                    <a:pt x="0" y="118"/>
                    <a:pt x="0" y="119"/>
                  </a:cubicBezTo>
                  <a:cubicBezTo>
                    <a:pt x="0" y="120"/>
                    <a:pt x="1" y="121"/>
                    <a:pt x="1" y="122"/>
                  </a:cubicBezTo>
                  <a:cubicBezTo>
                    <a:pt x="1" y="123"/>
                    <a:pt x="1" y="123"/>
                    <a:pt x="1" y="123"/>
                  </a:cubicBezTo>
                  <a:cubicBezTo>
                    <a:pt x="2" y="123"/>
                    <a:pt x="2" y="124"/>
                    <a:pt x="2" y="125"/>
                  </a:cubicBezTo>
                  <a:cubicBezTo>
                    <a:pt x="2" y="125"/>
                    <a:pt x="3" y="125"/>
                    <a:pt x="3" y="126"/>
                  </a:cubicBezTo>
                  <a:cubicBezTo>
                    <a:pt x="3" y="126"/>
                    <a:pt x="3" y="127"/>
                    <a:pt x="4" y="128"/>
                  </a:cubicBezTo>
                  <a:cubicBezTo>
                    <a:pt x="4" y="128"/>
                    <a:pt x="4" y="129"/>
                    <a:pt x="4" y="129"/>
                  </a:cubicBezTo>
                  <a:cubicBezTo>
                    <a:pt x="5" y="129"/>
                    <a:pt x="5" y="130"/>
                    <a:pt x="5" y="131"/>
                  </a:cubicBezTo>
                  <a:cubicBezTo>
                    <a:pt x="6" y="131"/>
                    <a:pt x="6" y="132"/>
                    <a:pt x="6" y="132"/>
                  </a:cubicBezTo>
                  <a:cubicBezTo>
                    <a:pt x="7" y="133"/>
                    <a:pt x="7" y="133"/>
                    <a:pt x="8" y="134"/>
                  </a:cubicBezTo>
                  <a:cubicBezTo>
                    <a:pt x="8" y="134"/>
                    <a:pt x="8" y="134"/>
                    <a:pt x="9" y="135"/>
                  </a:cubicBezTo>
                  <a:cubicBezTo>
                    <a:pt x="9" y="136"/>
                    <a:pt x="10" y="136"/>
                    <a:pt x="10" y="137"/>
                  </a:cubicBezTo>
                  <a:cubicBezTo>
                    <a:pt x="11" y="138"/>
                    <a:pt x="11" y="138"/>
                    <a:pt x="11" y="138"/>
                  </a:cubicBezTo>
                  <a:cubicBezTo>
                    <a:pt x="12" y="139"/>
                    <a:pt x="13" y="140"/>
                    <a:pt x="14" y="141"/>
                  </a:cubicBezTo>
                  <a:cubicBezTo>
                    <a:pt x="15" y="142"/>
                    <a:pt x="16" y="143"/>
                    <a:pt x="17" y="144"/>
                  </a:cubicBezTo>
                  <a:cubicBezTo>
                    <a:pt x="17" y="144"/>
                    <a:pt x="18" y="144"/>
                    <a:pt x="18" y="145"/>
                  </a:cubicBezTo>
                  <a:cubicBezTo>
                    <a:pt x="19" y="145"/>
                    <a:pt x="20" y="146"/>
                    <a:pt x="21" y="147"/>
                  </a:cubicBezTo>
                  <a:cubicBezTo>
                    <a:pt x="21" y="147"/>
                    <a:pt x="22" y="147"/>
                    <a:pt x="22" y="148"/>
                  </a:cubicBezTo>
                  <a:cubicBezTo>
                    <a:pt x="23" y="148"/>
                    <a:pt x="24" y="149"/>
                    <a:pt x="25" y="150"/>
                  </a:cubicBezTo>
                  <a:cubicBezTo>
                    <a:pt x="25" y="150"/>
                    <a:pt x="26" y="150"/>
                    <a:pt x="26" y="151"/>
                  </a:cubicBezTo>
                  <a:cubicBezTo>
                    <a:pt x="27" y="151"/>
                    <a:pt x="28" y="152"/>
                    <a:pt x="29" y="153"/>
                  </a:cubicBezTo>
                  <a:cubicBezTo>
                    <a:pt x="29" y="153"/>
                    <a:pt x="30" y="153"/>
                    <a:pt x="31" y="154"/>
                  </a:cubicBezTo>
                  <a:cubicBezTo>
                    <a:pt x="32" y="154"/>
                    <a:pt x="32" y="155"/>
                    <a:pt x="33" y="155"/>
                  </a:cubicBezTo>
                  <a:cubicBezTo>
                    <a:pt x="34" y="156"/>
                    <a:pt x="35" y="156"/>
                    <a:pt x="35" y="157"/>
                  </a:cubicBezTo>
                  <a:cubicBezTo>
                    <a:pt x="36" y="157"/>
                    <a:pt x="37" y="158"/>
                    <a:pt x="39" y="159"/>
                  </a:cubicBezTo>
                  <a:cubicBezTo>
                    <a:pt x="39" y="159"/>
                    <a:pt x="40" y="159"/>
                    <a:pt x="40" y="159"/>
                  </a:cubicBezTo>
                  <a:cubicBezTo>
                    <a:pt x="42" y="160"/>
                    <a:pt x="43" y="225"/>
                    <a:pt x="45" y="226"/>
                  </a:cubicBezTo>
                  <a:cubicBezTo>
                    <a:pt x="61" y="235"/>
                    <a:pt x="81" y="242"/>
                    <a:pt x="104" y="249"/>
                  </a:cubicBezTo>
                  <a:cubicBezTo>
                    <a:pt x="104" y="249"/>
                    <a:pt x="104" y="249"/>
                    <a:pt x="104" y="249"/>
                  </a:cubicBezTo>
                  <a:cubicBezTo>
                    <a:pt x="107" y="249"/>
                    <a:pt x="110" y="248"/>
                    <a:pt x="112" y="248"/>
                  </a:cubicBezTo>
                  <a:cubicBezTo>
                    <a:pt x="116" y="248"/>
                    <a:pt x="120" y="247"/>
                    <a:pt x="124" y="247"/>
                  </a:cubicBezTo>
                  <a:cubicBezTo>
                    <a:pt x="127" y="247"/>
                    <a:pt x="129" y="246"/>
                    <a:pt x="132" y="246"/>
                  </a:cubicBezTo>
                  <a:cubicBezTo>
                    <a:pt x="136" y="246"/>
                    <a:pt x="140" y="245"/>
                    <a:pt x="144" y="245"/>
                  </a:cubicBezTo>
                  <a:cubicBezTo>
                    <a:pt x="145" y="245"/>
                    <a:pt x="146" y="245"/>
                    <a:pt x="147" y="245"/>
                  </a:cubicBezTo>
                  <a:cubicBezTo>
                    <a:pt x="149" y="245"/>
                    <a:pt x="150" y="244"/>
                    <a:pt x="152" y="244"/>
                  </a:cubicBezTo>
                  <a:cubicBezTo>
                    <a:pt x="154" y="244"/>
                    <a:pt x="156" y="244"/>
                    <a:pt x="159" y="244"/>
                  </a:cubicBezTo>
                  <a:cubicBezTo>
                    <a:pt x="160" y="244"/>
                    <a:pt x="162" y="243"/>
                    <a:pt x="163" y="243"/>
                  </a:cubicBezTo>
                  <a:cubicBezTo>
                    <a:pt x="172" y="243"/>
                    <a:pt x="172" y="243"/>
                    <a:pt x="172" y="243"/>
                  </a:cubicBezTo>
                  <a:cubicBezTo>
                    <a:pt x="174" y="242"/>
                    <a:pt x="177" y="242"/>
                    <a:pt x="180" y="242"/>
                  </a:cubicBezTo>
                  <a:cubicBezTo>
                    <a:pt x="181" y="242"/>
                    <a:pt x="182" y="242"/>
                    <a:pt x="183" y="242"/>
                  </a:cubicBezTo>
                  <a:cubicBezTo>
                    <a:pt x="185" y="242"/>
                    <a:pt x="186" y="241"/>
                    <a:pt x="187" y="241"/>
                  </a:cubicBezTo>
                  <a:cubicBezTo>
                    <a:pt x="189" y="241"/>
                    <a:pt x="190" y="241"/>
                    <a:pt x="192" y="241"/>
                  </a:cubicBezTo>
                  <a:cubicBezTo>
                    <a:pt x="196" y="241"/>
                    <a:pt x="200" y="240"/>
                    <a:pt x="205" y="240"/>
                  </a:cubicBezTo>
                  <a:cubicBezTo>
                    <a:pt x="205" y="240"/>
                    <a:pt x="206" y="240"/>
                    <a:pt x="206" y="240"/>
                  </a:cubicBezTo>
                  <a:cubicBezTo>
                    <a:pt x="208" y="240"/>
                    <a:pt x="209" y="240"/>
                    <a:pt x="211" y="240"/>
                  </a:cubicBezTo>
                  <a:cubicBezTo>
                    <a:pt x="214" y="239"/>
                    <a:pt x="217" y="239"/>
                    <a:pt x="219" y="239"/>
                  </a:cubicBezTo>
                  <a:cubicBezTo>
                    <a:pt x="221" y="239"/>
                    <a:pt x="223" y="239"/>
                    <a:pt x="225" y="239"/>
                  </a:cubicBezTo>
                  <a:cubicBezTo>
                    <a:pt x="226" y="239"/>
                    <a:pt x="227" y="239"/>
                    <a:pt x="228" y="239"/>
                  </a:cubicBezTo>
                  <a:cubicBezTo>
                    <a:pt x="229" y="238"/>
                    <a:pt x="230" y="238"/>
                    <a:pt x="231" y="238"/>
                  </a:cubicBezTo>
                  <a:cubicBezTo>
                    <a:pt x="238" y="238"/>
                    <a:pt x="244" y="237"/>
                    <a:pt x="251" y="237"/>
                  </a:cubicBezTo>
                  <a:cubicBezTo>
                    <a:pt x="253" y="237"/>
                    <a:pt x="255" y="237"/>
                    <a:pt x="256" y="237"/>
                  </a:cubicBezTo>
                  <a:cubicBezTo>
                    <a:pt x="261" y="236"/>
                    <a:pt x="266" y="236"/>
                    <a:pt x="271" y="236"/>
                  </a:cubicBezTo>
                  <a:cubicBezTo>
                    <a:pt x="272" y="236"/>
                    <a:pt x="274" y="236"/>
                    <a:pt x="275" y="236"/>
                  </a:cubicBezTo>
                  <a:cubicBezTo>
                    <a:pt x="276" y="236"/>
                    <a:pt x="277" y="236"/>
                    <a:pt x="279" y="236"/>
                  </a:cubicBezTo>
                  <a:cubicBezTo>
                    <a:pt x="279" y="236"/>
                    <a:pt x="279" y="236"/>
                    <a:pt x="279" y="236"/>
                  </a:cubicBezTo>
                  <a:cubicBezTo>
                    <a:pt x="283" y="235"/>
                    <a:pt x="287" y="235"/>
                    <a:pt x="291" y="235"/>
                  </a:cubicBezTo>
                  <a:cubicBezTo>
                    <a:pt x="293" y="235"/>
                    <a:pt x="296" y="235"/>
                    <a:pt x="299" y="235"/>
                  </a:cubicBezTo>
                  <a:cubicBezTo>
                    <a:pt x="300" y="235"/>
                    <a:pt x="300" y="235"/>
                    <a:pt x="300" y="235"/>
                  </a:cubicBezTo>
                  <a:cubicBezTo>
                    <a:pt x="303" y="235"/>
                    <a:pt x="307" y="234"/>
                    <a:pt x="311" y="234"/>
                  </a:cubicBezTo>
                  <a:cubicBezTo>
                    <a:pt x="311" y="234"/>
                    <a:pt x="311" y="234"/>
                    <a:pt x="311" y="234"/>
                  </a:cubicBezTo>
                  <a:cubicBezTo>
                    <a:pt x="314" y="234"/>
                    <a:pt x="316" y="234"/>
                    <a:pt x="319" y="234"/>
                  </a:cubicBezTo>
                  <a:cubicBezTo>
                    <a:pt x="320" y="234"/>
                    <a:pt x="321" y="234"/>
                    <a:pt x="322" y="234"/>
                  </a:cubicBezTo>
                  <a:cubicBezTo>
                    <a:pt x="325" y="234"/>
                    <a:pt x="328" y="234"/>
                    <a:pt x="331" y="233"/>
                  </a:cubicBezTo>
                  <a:cubicBezTo>
                    <a:pt x="334" y="233"/>
                    <a:pt x="337" y="233"/>
                    <a:pt x="340" y="233"/>
                  </a:cubicBezTo>
                  <a:cubicBezTo>
                    <a:pt x="340" y="233"/>
                    <a:pt x="340" y="233"/>
                    <a:pt x="340" y="233"/>
                  </a:cubicBezTo>
                  <a:cubicBezTo>
                    <a:pt x="344" y="233"/>
                    <a:pt x="347" y="233"/>
                    <a:pt x="351" y="233"/>
                  </a:cubicBezTo>
                  <a:cubicBezTo>
                    <a:pt x="352" y="233"/>
                    <a:pt x="353" y="233"/>
                    <a:pt x="354" y="233"/>
                  </a:cubicBezTo>
                  <a:cubicBezTo>
                    <a:pt x="355" y="233"/>
                    <a:pt x="355" y="233"/>
                    <a:pt x="355" y="233"/>
                  </a:cubicBezTo>
                  <a:cubicBezTo>
                    <a:pt x="357" y="233"/>
                    <a:pt x="359" y="233"/>
                    <a:pt x="360" y="233"/>
                  </a:cubicBezTo>
                  <a:cubicBezTo>
                    <a:pt x="362" y="233"/>
                    <a:pt x="364" y="233"/>
                    <a:pt x="365" y="233"/>
                  </a:cubicBezTo>
                  <a:cubicBezTo>
                    <a:pt x="367" y="233"/>
                    <a:pt x="369" y="232"/>
                    <a:pt x="371" y="232"/>
                  </a:cubicBezTo>
                  <a:cubicBezTo>
                    <a:pt x="371" y="232"/>
                    <a:pt x="371" y="232"/>
                    <a:pt x="371" y="232"/>
                  </a:cubicBezTo>
                  <a:cubicBezTo>
                    <a:pt x="372" y="232"/>
                    <a:pt x="372" y="232"/>
                    <a:pt x="372" y="232"/>
                  </a:cubicBezTo>
                  <a:cubicBezTo>
                    <a:pt x="375" y="232"/>
                    <a:pt x="378" y="232"/>
                    <a:pt x="380" y="232"/>
                  </a:cubicBezTo>
                  <a:cubicBezTo>
                    <a:pt x="384" y="232"/>
                    <a:pt x="388" y="232"/>
                    <a:pt x="391" y="232"/>
                  </a:cubicBezTo>
                  <a:cubicBezTo>
                    <a:pt x="392" y="232"/>
                    <a:pt x="392" y="232"/>
                    <a:pt x="392" y="232"/>
                  </a:cubicBezTo>
                  <a:cubicBezTo>
                    <a:pt x="395" y="232"/>
                    <a:pt x="398" y="232"/>
                    <a:pt x="400" y="232"/>
                  </a:cubicBezTo>
                  <a:cubicBezTo>
                    <a:pt x="404" y="232"/>
                    <a:pt x="408" y="232"/>
                    <a:pt x="412" y="232"/>
                  </a:cubicBezTo>
                  <a:cubicBezTo>
                    <a:pt x="414" y="232"/>
                    <a:pt x="416" y="232"/>
                    <a:pt x="418" y="232"/>
                  </a:cubicBezTo>
                  <a:cubicBezTo>
                    <a:pt x="418" y="232"/>
                    <a:pt x="419" y="232"/>
                    <a:pt x="420" y="232"/>
                  </a:cubicBezTo>
                  <a:cubicBezTo>
                    <a:pt x="423" y="232"/>
                    <a:pt x="423" y="232"/>
                    <a:pt x="423" y="232"/>
                  </a:cubicBezTo>
                  <a:cubicBezTo>
                    <a:pt x="424" y="232"/>
                    <a:pt x="425" y="232"/>
                    <a:pt x="426" y="232"/>
                  </a:cubicBezTo>
                  <a:cubicBezTo>
                    <a:pt x="428" y="232"/>
                    <a:pt x="428" y="232"/>
                    <a:pt x="428" y="232"/>
                  </a:cubicBezTo>
                  <a:cubicBezTo>
                    <a:pt x="432" y="232"/>
                    <a:pt x="436" y="232"/>
                    <a:pt x="439" y="232"/>
                  </a:cubicBezTo>
                  <a:cubicBezTo>
                    <a:pt x="442" y="232"/>
                    <a:pt x="445" y="232"/>
                    <a:pt x="448" y="232"/>
                  </a:cubicBezTo>
                  <a:cubicBezTo>
                    <a:pt x="452" y="232"/>
                    <a:pt x="456" y="232"/>
                    <a:pt x="460" y="232"/>
                  </a:cubicBezTo>
                  <a:cubicBezTo>
                    <a:pt x="462" y="232"/>
                    <a:pt x="462" y="232"/>
                    <a:pt x="462" y="232"/>
                  </a:cubicBezTo>
                  <a:cubicBezTo>
                    <a:pt x="464" y="232"/>
                    <a:pt x="466" y="232"/>
                    <a:pt x="469" y="232"/>
                  </a:cubicBezTo>
                  <a:cubicBezTo>
                    <a:pt x="472" y="232"/>
                    <a:pt x="475" y="232"/>
                    <a:pt x="479" y="232"/>
                  </a:cubicBezTo>
                  <a:cubicBezTo>
                    <a:pt x="479" y="232"/>
                    <a:pt x="479" y="232"/>
                    <a:pt x="479" y="232"/>
                  </a:cubicBezTo>
                  <a:cubicBezTo>
                    <a:pt x="480" y="232"/>
                    <a:pt x="482" y="232"/>
                    <a:pt x="483" y="232"/>
                  </a:cubicBezTo>
                  <a:cubicBezTo>
                    <a:pt x="484" y="232"/>
                    <a:pt x="486" y="232"/>
                    <a:pt x="489" y="232"/>
                  </a:cubicBezTo>
                  <a:cubicBezTo>
                    <a:pt x="492" y="232"/>
                    <a:pt x="496" y="232"/>
                    <a:pt x="499" y="232"/>
                  </a:cubicBezTo>
                  <a:cubicBezTo>
                    <a:pt x="501" y="232"/>
                    <a:pt x="502" y="232"/>
                    <a:pt x="504" y="232"/>
                  </a:cubicBezTo>
                  <a:cubicBezTo>
                    <a:pt x="505" y="232"/>
                    <a:pt x="507" y="232"/>
                    <a:pt x="509" y="232"/>
                  </a:cubicBezTo>
                  <a:cubicBezTo>
                    <a:pt x="512" y="232"/>
                    <a:pt x="515" y="232"/>
                    <a:pt x="518" y="233"/>
                  </a:cubicBezTo>
                  <a:cubicBezTo>
                    <a:pt x="519" y="233"/>
                    <a:pt x="519" y="233"/>
                    <a:pt x="519" y="233"/>
                  </a:cubicBezTo>
                  <a:cubicBezTo>
                    <a:pt x="521" y="233"/>
                    <a:pt x="522" y="233"/>
                    <a:pt x="524" y="233"/>
                  </a:cubicBezTo>
                  <a:cubicBezTo>
                    <a:pt x="525" y="233"/>
                    <a:pt x="527" y="233"/>
                    <a:pt x="529" y="233"/>
                  </a:cubicBezTo>
                  <a:cubicBezTo>
                    <a:pt x="532" y="233"/>
                    <a:pt x="535" y="233"/>
                    <a:pt x="538" y="233"/>
                  </a:cubicBezTo>
                  <a:cubicBezTo>
                    <a:pt x="542" y="233"/>
                    <a:pt x="545" y="233"/>
                    <a:pt x="549" y="233"/>
                  </a:cubicBezTo>
                  <a:cubicBezTo>
                    <a:pt x="550" y="233"/>
                    <a:pt x="551" y="233"/>
                    <a:pt x="553" y="233"/>
                  </a:cubicBezTo>
                  <a:cubicBezTo>
                    <a:pt x="554" y="234"/>
                    <a:pt x="556" y="234"/>
                    <a:pt x="558" y="234"/>
                  </a:cubicBezTo>
                  <a:cubicBezTo>
                    <a:pt x="559" y="234"/>
                    <a:pt x="559" y="234"/>
                    <a:pt x="560" y="234"/>
                  </a:cubicBezTo>
                  <a:cubicBezTo>
                    <a:pt x="561" y="234"/>
                    <a:pt x="562" y="234"/>
                    <a:pt x="563" y="234"/>
                  </a:cubicBezTo>
                  <a:cubicBezTo>
                    <a:pt x="565" y="234"/>
                    <a:pt x="567" y="234"/>
                    <a:pt x="568" y="234"/>
                  </a:cubicBezTo>
                  <a:cubicBezTo>
                    <a:pt x="570" y="234"/>
                    <a:pt x="572" y="234"/>
                    <a:pt x="574" y="234"/>
                  </a:cubicBezTo>
                  <a:cubicBezTo>
                    <a:pt x="575" y="234"/>
                    <a:pt x="576" y="234"/>
                    <a:pt x="577" y="234"/>
                  </a:cubicBezTo>
                  <a:cubicBezTo>
                    <a:pt x="580" y="234"/>
                    <a:pt x="584" y="235"/>
                    <a:pt x="587" y="235"/>
                  </a:cubicBezTo>
                  <a:cubicBezTo>
                    <a:pt x="588" y="235"/>
                    <a:pt x="590" y="235"/>
                    <a:pt x="591" y="235"/>
                  </a:cubicBezTo>
                  <a:cubicBezTo>
                    <a:pt x="594" y="235"/>
                    <a:pt x="596" y="235"/>
                    <a:pt x="599" y="235"/>
                  </a:cubicBezTo>
                  <a:cubicBezTo>
                    <a:pt x="599" y="235"/>
                    <a:pt x="600" y="235"/>
                    <a:pt x="601" y="235"/>
                  </a:cubicBezTo>
                  <a:cubicBezTo>
                    <a:pt x="602" y="235"/>
                    <a:pt x="604" y="236"/>
                    <a:pt x="606" y="236"/>
                  </a:cubicBezTo>
                  <a:cubicBezTo>
                    <a:pt x="607" y="236"/>
                    <a:pt x="607" y="236"/>
                    <a:pt x="607" y="236"/>
                  </a:cubicBezTo>
                  <a:cubicBezTo>
                    <a:pt x="609" y="236"/>
                    <a:pt x="611" y="236"/>
                    <a:pt x="613" y="236"/>
                  </a:cubicBezTo>
                  <a:cubicBezTo>
                    <a:pt x="615" y="236"/>
                    <a:pt x="616" y="236"/>
                    <a:pt x="617" y="236"/>
                  </a:cubicBezTo>
                  <a:cubicBezTo>
                    <a:pt x="620" y="236"/>
                    <a:pt x="623" y="236"/>
                    <a:pt x="625" y="237"/>
                  </a:cubicBezTo>
                  <a:cubicBezTo>
                    <a:pt x="626" y="237"/>
                    <a:pt x="626" y="237"/>
                    <a:pt x="627" y="237"/>
                  </a:cubicBezTo>
                  <a:cubicBezTo>
                    <a:pt x="629" y="237"/>
                    <a:pt x="631" y="237"/>
                    <a:pt x="633" y="237"/>
                  </a:cubicBezTo>
                  <a:cubicBezTo>
                    <a:pt x="634" y="237"/>
                    <a:pt x="635" y="237"/>
                    <a:pt x="636" y="237"/>
                  </a:cubicBezTo>
                  <a:cubicBezTo>
                    <a:pt x="637" y="237"/>
                    <a:pt x="637" y="237"/>
                    <a:pt x="637" y="237"/>
                  </a:cubicBezTo>
                  <a:cubicBezTo>
                    <a:pt x="639" y="237"/>
                    <a:pt x="642" y="238"/>
                    <a:pt x="645" y="238"/>
                  </a:cubicBezTo>
                  <a:cubicBezTo>
                    <a:pt x="648" y="238"/>
                    <a:pt x="651" y="238"/>
                    <a:pt x="653" y="238"/>
                  </a:cubicBezTo>
                  <a:cubicBezTo>
                    <a:pt x="654" y="238"/>
                    <a:pt x="654" y="238"/>
                    <a:pt x="655" y="238"/>
                  </a:cubicBezTo>
                  <a:cubicBezTo>
                    <a:pt x="658" y="239"/>
                    <a:pt x="661" y="239"/>
                    <a:pt x="664" y="239"/>
                  </a:cubicBezTo>
                  <a:cubicBezTo>
                    <a:pt x="665" y="239"/>
                    <a:pt x="665" y="239"/>
                    <a:pt x="665" y="239"/>
                  </a:cubicBezTo>
                  <a:cubicBezTo>
                    <a:pt x="666" y="239"/>
                    <a:pt x="667" y="239"/>
                    <a:pt x="668" y="239"/>
                  </a:cubicBezTo>
                  <a:cubicBezTo>
                    <a:pt x="669" y="239"/>
                    <a:pt x="670" y="239"/>
                    <a:pt x="670" y="239"/>
                  </a:cubicBezTo>
                  <a:cubicBezTo>
                    <a:pt x="671" y="239"/>
                    <a:pt x="672" y="239"/>
                    <a:pt x="673" y="240"/>
                  </a:cubicBezTo>
                  <a:cubicBezTo>
                    <a:pt x="673" y="240"/>
                    <a:pt x="674" y="240"/>
                    <a:pt x="675" y="240"/>
                  </a:cubicBezTo>
                  <a:cubicBezTo>
                    <a:pt x="677" y="240"/>
                    <a:pt x="680" y="240"/>
                    <a:pt x="682" y="240"/>
                  </a:cubicBezTo>
                  <a:cubicBezTo>
                    <a:pt x="682" y="240"/>
                    <a:pt x="682" y="240"/>
                    <a:pt x="682" y="240"/>
                  </a:cubicBezTo>
                  <a:cubicBezTo>
                    <a:pt x="686" y="240"/>
                    <a:pt x="689" y="241"/>
                    <a:pt x="692" y="241"/>
                  </a:cubicBezTo>
                  <a:cubicBezTo>
                    <a:pt x="692" y="241"/>
                    <a:pt x="693" y="241"/>
                    <a:pt x="694" y="241"/>
                  </a:cubicBezTo>
                  <a:cubicBezTo>
                    <a:pt x="696" y="241"/>
                    <a:pt x="698" y="241"/>
                    <a:pt x="700" y="242"/>
                  </a:cubicBezTo>
                  <a:cubicBezTo>
                    <a:pt x="704" y="242"/>
                    <a:pt x="708" y="242"/>
                    <a:pt x="712" y="243"/>
                  </a:cubicBezTo>
                  <a:cubicBezTo>
                    <a:pt x="714" y="243"/>
                    <a:pt x="716" y="243"/>
                    <a:pt x="718" y="243"/>
                  </a:cubicBezTo>
                  <a:cubicBezTo>
                    <a:pt x="720" y="243"/>
                    <a:pt x="722" y="243"/>
                    <a:pt x="723" y="243"/>
                  </a:cubicBezTo>
                  <a:cubicBezTo>
                    <a:pt x="724" y="243"/>
                    <a:pt x="724" y="243"/>
                    <a:pt x="724" y="243"/>
                  </a:cubicBezTo>
                  <a:cubicBezTo>
                    <a:pt x="726" y="244"/>
                    <a:pt x="728" y="244"/>
                    <a:pt x="730" y="244"/>
                  </a:cubicBezTo>
                  <a:cubicBezTo>
                    <a:pt x="730" y="244"/>
                    <a:pt x="730" y="244"/>
                    <a:pt x="730" y="244"/>
                  </a:cubicBezTo>
                  <a:cubicBezTo>
                    <a:pt x="731" y="244"/>
                    <a:pt x="731" y="244"/>
                    <a:pt x="731" y="244"/>
                  </a:cubicBezTo>
                  <a:cubicBezTo>
                    <a:pt x="732" y="244"/>
                    <a:pt x="733" y="244"/>
                    <a:pt x="734" y="244"/>
                  </a:cubicBezTo>
                  <a:cubicBezTo>
                    <a:pt x="735" y="244"/>
                    <a:pt x="736" y="245"/>
                    <a:pt x="737" y="245"/>
                  </a:cubicBezTo>
                  <a:cubicBezTo>
                    <a:pt x="740" y="245"/>
                    <a:pt x="742" y="245"/>
                    <a:pt x="745" y="245"/>
                  </a:cubicBezTo>
                  <a:cubicBezTo>
                    <a:pt x="746" y="245"/>
                    <a:pt x="746" y="245"/>
                    <a:pt x="747" y="246"/>
                  </a:cubicBezTo>
                  <a:cubicBezTo>
                    <a:pt x="748" y="246"/>
                    <a:pt x="749" y="246"/>
                    <a:pt x="750" y="246"/>
                  </a:cubicBezTo>
                  <a:cubicBezTo>
                    <a:pt x="753" y="246"/>
                    <a:pt x="755" y="246"/>
                    <a:pt x="757" y="247"/>
                  </a:cubicBezTo>
                  <a:cubicBezTo>
                    <a:pt x="765" y="247"/>
                    <a:pt x="772" y="248"/>
                    <a:pt x="779" y="249"/>
                  </a:cubicBezTo>
                  <a:cubicBezTo>
                    <a:pt x="781" y="249"/>
                    <a:pt x="782" y="249"/>
                    <a:pt x="784" y="249"/>
                  </a:cubicBezTo>
                  <a:cubicBezTo>
                    <a:pt x="784" y="249"/>
                    <a:pt x="785" y="249"/>
                    <a:pt x="785" y="249"/>
                  </a:cubicBezTo>
                  <a:cubicBezTo>
                    <a:pt x="787" y="250"/>
                    <a:pt x="790" y="250"/>
                    <a:pt x="792" y="250"/>
                  </a:cubicBezTo>
                  <a:cubicBezTo>
                    <a:pt x="793" y="250"/>
                    <a:pt x="793" y="250"/>
                    <a:pt x="793" y="250"/>
                  </a:cubicBezTo>
                  <a:cubicBezTo>
                    <a:pt x="794" y="250"/>
                    <a:pt x="795" y="250"/>
                    <a:pt x="796" y="249"/>
                  </a:cubicBezTo>
                  <a:cubicBezTo>
                    <a:pt x="796" y="249"/>
                    <a:pt x="797" y="249"/>
                    <a:pt x="797" y="249"/>
                  </a:cubicBezTo>
                  <a:cubicBezTo>
                    <a:pt x="800" y="248"/>
                    <a:pt x="802" y="247"/>
                    <a:pt x="804" y="247"/>
                  </a:cubicBezTo>
                  <a:cubicBezTo>
                    <a:pt x="805" y="246"/>
                    <a:pt x="806" y="246"/>
                    <a:pt x="807" y="246"/>
                  </a:cubicBezTo>
                  <a:cubicBezTo>
                    <a:pt x="809" y="245"/>
                    <a:pt x="812" y="244"/>
                    <a:pt x="815" y="243"/>
                  </a:cubicBezTo>
                  <a:cubicBezTo>
                    <a:pt x="818" y="242"/>
                    <a:pt x="820" y="241"/>
                    <a:pt x="823" y="240"/>
                  </a:cubicBezTo>
                  <a:cubicBezTo>
                    <a:pt x="823" y="240"/>
                    <a:pt x="824" y="240"/>
                    <a:pt x="825" y="239"/>
                  </a:cubicBezTo>
                  <a:cubicBezTo>
                    <a:pt x="827" y="239"/>
                    <a:pt x="829" y="238"/>
                    <a:pt x="831" y="237"/>
                  </a:cubicBezTo>
                  <a:cubicBezTo>
                    <a:pt x="831" y="237"/>
                    <a:pt x="832" y="237"/>
                    <a:pt x="832" y="236"/>
                  </a:cubicBezTo>
                  <a:cubicBezTo>
                    <a:pt x="835" y="235"/>
                    <a:pt x="837" y="235"/>
                    <a:pt x="839" y="234"/>
                  </a:cubicBezTo>
                  <a:cubicBezTo>
                    <a:pt x="840" y="233"/>
                    <a:pt x="840" y="233"/>
                    <a:pt x="841" y="233"/>
                  </a:cubicBezTo>
                  <a:cubicBezTo>
                    <a:pt x="843" y="232"/>
                    <a:pt x="844" y="231"/>
                    <a:pt x="846" y="230"/>
                  </a:cubicBezTo>
                  <a:cubicBezTo>
                    <a:pt x="847" y="230"/>
                    <a:pt x="847" y="230"/>
                    <a:pt x="848" y="230"/>
                  </a:cubicBezTo>
                  <a:cubicBezTo>
                    <a:pt x="850" y="229"/>
                    <a:pt x="852" y="228"/>
                    <a:pt x="854" y="227"/>
                  </a:cubicBezTo>
                  <a:cubicBezTo>
                    <a:pt x="856" y="162"/>
                    <a:pt x="856" y="162"/>
                    <a:pt x="856" y="162"/>
                  </a:cubicBezTo>
                  <a:cubicBezTo>
                    <a:pt x="857" y="161"/>
                    <a:pt x="859" y="160"/>
                    <a:pt x="860" y="160"/>
                  </a:cubicBezTo>
                  <a:cubicBezTo>
                    <a:pt x="861" y="159"/>
                    <a:pt x="861" y="159"/>
                    <a:pt x="862" y="159"/>
                  </a:cubicBezTo>
                  <a:cubicBezTo>
                    <a:pt x="864" y="158"/>
                    <a:pt x="865" y="157"/>
                    <a:pt x="867" y="156"/>
                  </a:cubicBezTo>
                  <a:cubicBezTo>
                    <a:pt x="869" y="154"/>
                    <a:pt x="870" y="153"/>
                    <a:pt x="872" y="152"/>
                  </a:cubicBezTo>
                  <a:cubicBezTo>
                    <a:pt x="872" y="152"/>
                    <a:pt x="873" y="152"/>
                    <a:pt x="873" y="151"/>
                  </a:cubicBezTo>
                  <a:cubicBezTo>
                    <a:pt x="875" y="151"/>
                    <a:pt x="876" y="150"/>
                    <a:pt x="877" y="149"/>
                  </a:cubicBezTo>
                  <a:cubicBezTo>
                    <a:pt x="878" y="148"/>
                    <a:pt x="878" y="148"/>
                    <a:pt x="878" y="148"/>
                  </a:cubicBezTo>
                  <a:cubicBezTo>
                    <a:pt x="879" y="147"/>
                    <a:pt x="880" y="146"/>
                    <a:pt x="882" y="145"/>
                  </a:cubicBezTo>
                  <a:cubicBezTo>
                    <a:pt x="883" y="144"/>
                    <a:pt x="883" y="144"/>
                    <a:pt x="883" y="144"/>
                  </a:cubicBezTo>
                  <a:cubicBezTo>
                    <a:pt x="884" y="143"/>
                    <a:pt x="884" y="142"/>
                    <a:pt x="885" y="141"/>
                  </a:cubicBezTo>
                  <a:cubicBezTo>
                    <a:pt x="886" y="140"/>
                    <a:pt x="886" y="140"/>
                    <a:pt x="886" y="140"/>
                  </a:cubicBezTo>
                  <a:cubicBezTo>
                    <a:pt x="887" y="139"/>
                    <a:pt x="888" y="138"/>
                    <a:pt x="889" y="137"/>
                  </a:cubicBezTo>
                  <a:cubicBezTo>
                    <a:pt x="890" y="137"/>
                    <a:pt x="890" y="137"/>
                    <a:pt x="890" y="137"/>
                  </a:cubicBezTo>
                  <a:cubicBezTo>
                    <a:pt x="890" y="136"/>
                    <a:pt x="891" y="135"/>
                    <a:pt x="892" y="134"/>
                  </a:cubicBezTo>
                  <a:cubicBezTo>
                    <a:pt x="893" y="133"/>
                    <a:pt x="893" y="133"/>
                    <a:pt x="893" y="133"/>
                  </a:cubicBezTo>
                  <a:cubicBezTo>
                    <a:pt x="893" y="132"/>
                    <a:pt x="894" y="131"/>
                    <a:pt x="895" y="129"/>
                  </a:cubicBezTo>
                  <a:cubicBezTo>
                    <a:pt x="895" y="128"/>
                    <a:pt x="896" y="127"/>
                    <a:pt x="896" y="126"/>
                  </a:cubicBezTo>
                  <a:cubicBezTo>
                    <a:pt x="897" y="125"/>
                    <a:pt x="897" y="125"/>
                    <a:pt x="897" y="125"/>
                  </a:cubicBezTo>
                  <a:cubicBezTo>
                    <a:pt x="897" y="124"/>
                    <a:pt x="897" y="123"/>
                    <a:pt x="898" y="122"/>
                  </a:cubicBezTo>
                  <a:cubicBezTo>
                    <a:pt x="898" y="121"/>
                    <a:pt x="898" y="121"/>
                    <a:pt x="898" y="121"/>
                  </a:cubicBezTo>
                  <a:cubicBezTo>
                    <a:pt x="898" y="120"/>
                    <a:pt x="898" y="119"/>
                    <a:pt x="899" y="118"/>
                  </a:cubicBezTo>
                  <a:cubicBezTo>
                    <a:pt x="899" y="117"/>
                    <a:pt x="899" y="117"/>
                    <a:pt x="899" y="117"/>
                  </a:cubicBezTo>
                  <a:cubicBezTo>
                    <a:pt x="899" y="117"/>
                    <a:pt x="899" y="116"/>
                    <a:pt x="899" y="115"/>
                  </a:cubicBezTo>
                  <a:cubicBezTo>
                    <a:pt x="899" y="114"/>
                    <a:pt x="899" y="114"/>
                    <a:pt x="899" y="114"/>
                  </a:cubicBezTo>
                  <a:cubicBezTo>
                    <a:pt x="899" y="114"/>
                    <a:pt x="899" y="114"/>
                    <a:pt x="899" y="114"/>
                  </a:cubicBezTo>
                  <a:cubicBezTo>
                    <a:pt x="899" y="113"/>
                    <a:pt x="899" y="113"/>
                    <a:pt x="899" y="113"/>
                  </a:cubicBezTo>
                  <a:cubicBezTo>
                    <a:pt x="899" y="113"/>
                    <a:pt x="899" y="112"/>
                    <a:pt x="899" y="111"/>
                  </a:cubicBezTo>
                  <a:cubicBezTo>
                    <a:pt x="899" y="111"/>
                    <a:pt x="899" y="111"/>
                    <a:pt x="899" y="111"/>
                  </a:cubicBezTo>
                  <a:cubicBezTo>
                    <a:pt x="899" y="110"/>
                    <a:pt x="899" y="109"/>
                    <a:pt x="898" y="108"/>
                  </a:cubicBezTo>
                  <a:cubicBezTo>
                    <a:pt x="898" y="107"/>
                    <a:pt x="898" y="106"/>
                    <a:pt x="897" y="105"/>
                  </a:cubicBezTo>
                  <a:cubicBezTo>
                    <a:pt x="897" y="104"/>
                    <a:pt x="897" y="104"/>
                    <a:pt x="897" y="104"/>
                  </a:cubicBezTo>
                  <a:cubicBezTo>
                    <a:pt x="897" y="103"/>
                    <a:pt x="897" y="102"/>
                    <a:pt x="896" y="102"/>
                  </a:cubicBezTo>
                  <a:cubicBezTo>
                    <a:pt x="896" y="101"/>
                    <a:pt x="896" y="101"/>
                    <a:pt x="896" y="100"/>
                  </a:cubicBezTo>
                  <a:cubicBezTo>
                    <a:pt x="896" y="100"/>
                    <a:pt x="895" y="99"/>
                    <a:pt x="895" y="99"/>
                  </a:cubicBezTo>
                  <a:cubicBezTo>
                    <a:pt x="895" y="98"/>
                    <a:pt x="894" y="98"/>
                    <a:pt x="894" y="97"/>
                  </a:cubicBezTo>
                  <a:cubicBezTo>
                    <a:pt x="894" y="97"/>
                    <a:pt x="893" y="96"/>
                    <a:pt x="893" y="96"/>
                  </a:cubicBezTo>
                  <a:cubicBezTo>
                    <a:pt x="893" y="95"/>
                    <a:pt x="893" y="95"/>
                    <a:pt x="892" y="94"/>
                  </a:cubicBezTo>
                  <a:cubicBezTo>
                    <a:pt x="892" y="94"/>
                    <a:pt x="891" y="93"/>
                    <a:pt x="891" y="93"/>
                  </a:cubicBezTo>
                  <a:cubicBezTo>
                    <a:pt x="891" y="92"/>
                    <a:pt x="890" y="92"/>
                    <a:pt x="890" y="91"/>
                  </a:cubicBezTo>
                  <a:cubicBezTo>
                    <a:pt x="890" y="91"/>
                    <a:pt x="889" y="90"/>
                    <a:pt x="888" y="90"/>
                  </a:cubicBezTo>
                  <a:cubicBezTo>
                    <a:pt x="888" y="89"/>
                    <a:pt x="888" y="89"/>
                    <a:pt x="888" y="89"/>
                  </a:cubicBezTo>
                  <a:cubicBezTo>
                    <a:pt x="887" y="88"/>
                    <a:pt x="886" y="87"/>
                    <a:pt x="885" y="86"/>
                  </a:cubicBezTo>
                  <a:cubicBezTo>
                    <a:pt x="884" y="85"/>
                    <a:pt x="883" y="84"/>
                    <a:pt x="881" y="83"/>
                  </a:cubicBezTo>
                  <a:cubicBezTo>
                    <a:pt x="880" y="82"/>
                    <a:pt x="880" y="82"/>
                    <a:pt x="880" y="82"/>
                  </a:cubicBezTo>
                  <a:cubicBezTo>
                    <a:pt x="880" y="81"/>
                    <a:pt x="879" y="80"/>
                    <a:pt x="878" y="80"/>
                  </a:cubicBezTo>
                  <a:cubicBezTo>
                    <a:pt x="877" y="79"/>
                    <a:pt x="877" y="79"/>
                    <a:pt x="876" y="79"/>
                  </a:cubicBezTo>
                  <a:cubicBezTo>
                    <a:pt x="876" y="78"/>
                    <a:pt x="875" y="77"/>
                    <a:pt x="874" y="77"/>
                  </a:cubicBezTo>
                  <a:cubicBezTo>
                    <a:pt x="873" y="76"/>
                    <a:pt x="873" y="76"/>
                    <a:pt x="872" y="76"/>
                  </a:cubicBezTo>
                  <a:cubicBezTo>
                    <a:pt x="872" y="75"/>
                    <a:pt x="871" y="74"/>
                    <a:pt x="870" y="74"/>
                  </a:cubicBezTo>
                  <a:cubicBezTo>
                    <a:pt x="869" y="73"/>
                    <a:pt x="869" y="73"/>
                    <a:pt x="868" y="73"/>
                  </a:cubicBezTo>
                  <a:cubicBezTo>
                    <a:pt x="867" y="72"/>
                    <a:pt x="866" y="71"/>
                    <a:pt x="865" y="71"/>
                  </a:cubicBezTo>
                  <a:cubicBezTo>
                    <a:pt x="865" y="71"/>
                    <a:pt x="864" y="70"/>
                    <a:pt x="863" y="70"/>
                  </a:cubicBezTo>
                  <a:cubicBezTo>
                    <a:pt x="862" y="69"/>
                    <a:pt x="861" y="68"/>
                    <a:pt x="860" y="68"/>
                  </a:cubicBezTo>
                  <a:cubicBezTo>
                    <a:pt x="859" y="68"/>
                    <a:pt x="859" y="67"/>
                    <a:pt x="858" y="67"/>
                  </a:cubicBezTo>
                  <a:cubicBezTo>
                    <a:pt x="857" y="66"/>
                    <a:pt x="855" y="65"/>
                    <a:pt x="853" y="64"/>
                  </a:cubicBezTo>
                  <a:cubicBezTo>
                    <a:pt x="774" y="24"/>
                    <a:pt x="613" y="0"/>
                    <a:pt x="446" y="0"/>
                  </a:cubicBezTo>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5"/>
            <p:cNvSpPr>
              <a:spLocks/>
            </p:cNvSpPr>
            <p:nvPr/>
          </p:nvSpPr>
          <p:spPr bwMode="auto">
            <a:xfrm>
              <a:off x="937" y="1388"/>
              <a:ext cx="2644" cy="597"/>
            </a:xfrm>
            <a:custGeom>
              <a:avLst/>
              <a:gdLst>
                <a:gd name="T0" fmla="*/ 2025 w 2032"/>
                <a:gd name="T1" fmla="*/ 14 h 459"/>
                <a:gd name="T2" fmla="*/ 2014 w 2032"/>
                <a:gd name="T3" fmla="*/ 27 h 459"/>
                <a:gd name="T4" fmla="*/ 2001 w 2032"/>
                <a:gd name="T5" fmla="*/ 39 h 459"/>
                <a:gd name="T6" fmla="*/ 1986 w 2032"/>
                <a:gd name="T7" fmla="*/ 51 h 459"/>
                <a:gd name="T8" fmla="*/ 1970 w 2032"/>
                <a:gd name="T9" fmla="*/ 62 h 459"/>
                <a:gd name="T10" fmla="*/ 1951 w 2032"/>
                <a:gd name="T11" fmla="*/ 73 h 459"/>
                <a:gd name="T12" fmla="*/ 1928 w 2032"/>
                <a:gd name="T13" fmla="*/ 85 h 459"/>
                <a:gd name="T14" fmla="*/ 1922 w 2032"/>
                <a:gd name="T15" fmla="*/ 88 h 459"/>
                <a:gd name="T16" fmla="*/ 1902 w 2032"/>
                <a:gd name="T17" fmla="*/ 97 h 459"/>
                <a:gd name="T18" fmla="*/ 1874 w 2032"/>
                <a:gd name="T19" fmla="*/ 109 h 459"/>
                <a:gd name="T20" fmla="*/ 1847 w 2032"/>
                <a:gd name="T21" fmla="*/ 119 h 459"/>
                <a:gd name="T22" fmla="*/ 1818 w 2032"/>
                <a:gd name="T23" fmla="*/ 128 h 459"/>
                <a:gd name="T24" fmla="*/ 1799 w 2032"/>
                <a:gd name="T25" fmla="*/ 134 h 459"/>
                <a:gd name="T26" fmla="*/ 1771 w 2032"/>
                <a:gd name="T27" fmla="*/ 142 h 459"/>
                <a:gd name="T28" fmla="*/ 1736 w 2032"/>
                <a:gd name="T29" fmla="*/ 151 h 459"/>
                <a:gd name="T30" fmla="*/ 1700 w 2032"/>
                <a:gd name="T31" fmla="*/ 160 h 459"/>
                <a:gd name="T32" fmla="*/ 1663 w 2032"/>
                <a:gd name="T33" fmla="*/ 168 h 459"/>
                <a:gd name="T34" fmla="*/ 1623 w 2032"/>
                <a:gd name="T35" fmla="*/ 176 h 459"/>
                <a:gd name="T36" fmla="*/ 1579 w 2032"/>
                <a:gd name="T37" fmla="*/ 183 h 459"/>
                <a:gd name="T38" fmla="*/ 1535 w 2032"/>
                <a:gd name="T39" fmla="*/ 190 h 459"/>
                <a:gd name="T40" fmla="*/ 1511 w 2032"/>
                <a:gd name="T41" fmla="*/ 193 h 459"/>
                <a:gd name="T42" fmla="*/ 518 w 2032"/>
                <a:gd name="T43" fmla="*/ 191 h 459"/>
                <a:gd name="T44" fmla="*/ 110 w 2032"/>
                <a:gd name="T45" fmla="*/ 85 h 459"/>
                <a:gd name="T46" fmla="*/ 82 w 2032"/>
                <a:gd name="T47" fmla="*/ 70 h 459"/>
                <a:gd name="T48" fmla="*/ 62 w 2032"/>
                <a:gd name="T49" fmla="*/ 59 h 459"/>
                <a:gd name="T50" fmla="*/ 43 w 2032"/>
                <a:gd name="T51" fmla="*/ 46 h 459"/>
                <a:gd name="T52" fmla="*/ 29 w 2032"/>
                <a:gd name="T53" fmla="*/ 34 h 459"/>
                <a:gd name="T54" fmla="*/ 16 w 2032"/>
                <a:gd name="T55" fmla="*/ 21 h 459"/>
                <a:gd name="T56" fmla="*/ 6 w 2032"/>
                <a:gd name="T57" fmla="*/ 9 h 459"/>
                <a:gd name="T58" fmla="*/ 152 w 2032"/>
                <a:gd name="T59" fmla="*/ 267 h 459"/>
                <a:gd name="T60" fmla="*/ 156 w 2032"/>
                <a:gd name="T61" fmla="*/ 273 h 459"/>
                <a:gd name="T62" fmla="*/ 161 w 2032"/>
                <a:gd name="T63" fmla="*/ 281 h 459"/>
                <a:gd name="T64" fmla="*/ 168 w 2032"/>
                <a:gd name="T65" fmla="*/ 289 h 459"/>
                <a:gd name="T66" fmla="*/ 177 w 2032"/>
                <a:gd name="T67" fmla="*/ 297 h 459"/>
                <a:gd name="T68" fmla="*/ 188 w 2032"/>
                <a:gd name="T69" fmla="*/ 306 h 459"/>
                <a:gd name="T70" fmla="*/ 198 w 2032"/>
                <a:gd name="T71" fmla="*/ 314 h 459"/>
                <a:gd name="T72" fmla="*/ 210 w 2032"/>
                <a:gd name="T73" fmla="*/ 322 h 459"/>
                <a:gd name="T74" fmla="*/ 218 w 2032"/>
                <a:gd name="T75" fmla="*/ 326 h 459"/>
                <a:gd name="T76" fmla="*/ 234 w 2032"/>
                <a:gd name="T77" fmla="*/ 335 h 459"/>
                <a:gd name="T78" fmla="*/ 953 w 2032"/>
                <a:gd name="T79" fmla="*/ 458 h 459"/>
                <a:gd name="T80" fmla="*/ 1094 w 2032"/>
                <a:gd name="T81" fmla="*/ 458 h 459"/>
                <a:gd name="T82" fmla="*/ 1429 w 2032"/>
                <a:gd name="T83" fmla="*/ 433 h 459"/>
                <a:gd name="T84" fmla="*/ 1474 w 2032"/>
                <a:gd name="T85" fmla="*/ 426 h 459"/>
                <a:gd name="T86" fmla="*/ 1522 w 2032"/>
                <a:gd name="T87" fmla="*/ 418 h 459"/>
                <a:gd name="T88" fmla="*/ 1563 w 2032"/>
                <a:gd name="T89" fmla="*/ 411 h 459"/>
                <a:gd name="T90" fmla="*/ 1606 w 2032"/>
                <a:gd name="T91" fmla="*/ 401 h 459"/>
                <a:gd name="T92" fmla="*/ 1642 w 2032"/>
                <a:gd name="T93" fmla="*/ 393 h 459"/>
                <a:gd name="T94" fmla="*/ 1679 w 2032"/>
                <a:gd name="T95" fmla="*/ 382 h 459"/>
                <a:gd name="T96" fmla="*/ 1706 w 2032"/>
                <a:gd name="T97" fmla="*/ 374 h 459"/>
                <a:gd name="T98" fmla="*/ 1739 w 2032"/>
                <a:gd name="T99" fmla="*/ 363 h 459"/>
                <a:gd name="T100" fmla="*/ 1764 w 2032"/>
                <a:gd name="T101" fmla="*/ 352 h 459"/>
                <a:gd name="T102" fmla="*/ 1792 w 2032"/>
                <a:gd name="T103" fmla="*/ 340 h 459"/>
                <a:gd name="T104" fmla="*/ 1812 w 2032"/>
                <a:gd name="T105" fmla="*/ 329 h 459"/>
                <a:gd name="T106" fmla="*/ 1822 w 2032"/>
                <a:gd name="T107" fmla="*/ 323 h 459"/>
                <a:gd name="T108" fmla="*/ 1841 w 2032"/>
                <a:gd name="T109" fmla="*/ 311 h 459"/>
                <a:gd name="T110" fmla="*/ 1856 w 2032"/>
                <a:gd name="T111" fmla="*/ 299 h 459"/>
                <a:gd name="T112" fmla="*/ 1868 w 2032"/>
                <a:gd name="T113" fmla="*/ 285 h 459"/>
                <a:gd name="T114" fmla="*/ 1877 w 2032"/>
                <a:gd name="T115" fmla="*/ 273 h 459"/>
                <a:gd name="T116" fmla="*/ 2032 w 2032"/>
                <a:gd name="T117" fmla="*/ 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2" h="459">
                  <a:moveTo>
                    <a:pt x="2029" y="8"/>
                  </a:moveTo>
                  <a:cubicBezTo>
                    <a:pt x="2029" y="9"/>
                    <a:pt x="2029" y="9"/>
                    <a:pt x="2029" y="9"/>
                  </a:cubicBezTo>
                  <a:cubicBezTo>
                    <a:pt x="2028" y="11"/>
                    <a:pt x="2026" y="12"/>
                    <a:pt x="2025" y="14"/>
                  </a:cubicBezTo>
                  <a:cubicBezTo>
                    <a:pt x="2025" y="14"/>
                    <a:pt x="2025" y="14"/>
                    <a:pt x="2025" y="14"/>
                  </a:cubicBezTo>
                  <a:cubicBezTo>
                    <a:pt x="2023" y="16"/>
                    <a:pt x="2022" y="18"/>
                    <a:pt x="2021" y="20"/>
                  </a:cubicBezTo>
                  <a:cubicBezTo>
                    <a:pt x="2020" y="20"/>
                    <a:pt x="2020" y="21"/>
                    <a:pt x="2020" y="21"/>
                  </a:cubicBezTo>
                  <a:cubicBezTo>
                    <a:pt x="2018" y="23"/>
                    <a:pt x="2016" y="24"/>
                    <a:pt x="2015" y="26"/>
                  </a:cubicBezTo>
                  <a:cubicBezTo>
                    <a:pt x="2014" y="27"/>
                    <a:pt x="2014" y="27"/>
                    <a:pt x="2014" y="27"/>
                  </a:cubicBezTo>
                  <a:cubicBezTo>
                    <a:pt x="2013" y="28"/>
                    <a:pt x="2011" y="30"/>
                    <a:pt x="2009" y="32"/>
                  </a:cubicBezTo>
                  <a:cubicBezTo>
                    <a:pt x="2009" y="32"/>
                    <a:pt x="2009" y="32"/>
                    <a:pt x="2008" y="33"/>
                  </a:cubicBezTo>
                  <a:cubicBezTo>
                    <a:pt x="2006" y="34"/>
                    <a:pt x="2005" y="36"/>
                    <a:pt x="2003" y="38"/>
                  </a:cubicBezTo>
                  <a:cubicBezTo>
                    <a:pt x="2002" y="38"/>
                    <a:pt x="2002" y="39"/>
                    <a:pt x="2001" y="39"/>
                  </a:cubicBezTo>
                  <a:cubicBezTo>
                    <a:pt x="1999" y="41"/>
                    <a:pt x="1997" y="42"/>
                    <a:pt x="1995" y="44"/>
                  </a:cubicBezTo>
                  <a:cubicBezTo>
                    <a:pt x="1995" y="44"/>
                    <a:pt x="1995" y="44"/>
                    <a:pt x="1995" y="44"/>
                  </a:cubicBezTo>
                  <a:cubicBezTo>
                    <a:pt x="1993" y="46"/>
                    <a:pt x="1990" y="48"/>
                    <a:pt x="1988" y="50"/>
                  </a:cubicBezTo>
                  <a:cubicBezTo>
                    <a:pt x="1988" y="50"/>
                    <a:pt x="1987" y="50"/>
                    <a:pt x="1986" y="51"/>
                  </a:cubicBezTo>
                  <a:cubicBezTo>
                    <a:pt x="1984" y="52"/>
                    <a:pt x="1982" y="54"/>
                    <a:pt x="1979" y="56"/>
                  </a:cubicBezTo>
                  <a:cubicBezTo>
                    <a:pt x="1978" y="56"/>
                    <a:pt x="1978" y="56"/>
                    <a:pt x="1978" y="56"/>
                  </a:cubicBezTo>
                  <a:cubicBezTo>
                    <a:pt x="1976" y="58"/>
                    <a:pt x="1974" y="60"/>
                    <a:pt x="1971" y="61"/>
                  </a:cubicBezTo>
                  <a:cubicBezTo>
                    <a:pt x="1971" y="61"/>
                    <a:pt x="1970" y="62"/>
                    <a:pt x="1970" y="62"/>
                  </a:cubicBezTo>
                  <a:cubicBezTo>
                    <a:pt x="1967" y="64"/>
                    <a:pt x="1964" y="65"/>
                    <a:pt x="1962" y="67"/>
                  </a:cubicBezTo>
                  <a:cubicBezTo>
                    <a:pt x="1961" y="67"/>
                    <a:pt x="1960" y="68"/>
                    <a:pt x="1960" y="68"/>
                  </a:cubicBezTo>
                  <a:cubicBezTo>
                    <a:pt x="1957" y="70"/>
                    <a:pt x="1954" y="71"/>
                    <a:pt x="1951" y="73"/>
                  </a:cubicBezTo>
                  <a:cubicBezTo>
                    <a:pt x="1951" y="73"/>
                    <a:pt x="1951" y="73"/>
                    <a:pt x="1951" y="73"/>
                  </a:cubicBezTo>
                  <a:cubicBezTo>
                    <a:pt x="1948" y="75"/>
                    <a:pt x="1945" y="76"/>
                    <a:pt x="1942" y="78"/>
                  </a:cubicBezTo>
                  <a:cubicBezTo>
                    <a:pt x="1941" y="78"/>
                    <a:pt x="1940" y="79"/>
                    <a:pt x="1940" y="79"/>
                  </a:cubicBezTo>
                  <a:cubicBezTo>
                    <a:pt x="1936" y="81"/>
                    <a:pt x="1933" y="82"/>
                    <a:pt x="1930" y="84"/>
                  </a:cubicBezTo>
                  <a:cubicBezTo>
                    <a:pt x="1930" y="84"/>
                    <a:pt x="1929" y="84"/>
                    <a:pt x="1928" y="85"/>
                  </a:cubicBezTo>
                  <a:cubicBezTo>
                    <a:pt x="1927" y="85"/>
                    <a:pt x="1926" y="86"/>
                    <a:pt x="1925" y="86"/>
                  </a:cubicBezTo>
                  <a:cubicBezTo>
                    <a:pt x="1925" y="87"/>
                    <a:pt x="1924" y="87"/>
                    <a:pt x="1924" y="87"/>
                  </a:cubicBezTo>
                  <a:cubicBezTo>
                    <a:pt x="1923" y="87"/>
                    <a:pt x="1923" y="87"/>
                    <a:pt x="1923" y="87"/>
                  </a:cubicBezTo>
                  <a:cubicBezTo>
                    <a:pt x="1923" y="88"/>
                    <a:pt x="1922" y="88"/>
                    <a:pt x="1922" y="88"/>
                  </a:cubicBezTo>
                  <a:cubicBezTo>
                    <a:pt x="1921" y="88"/>
                    <a:pt x="1920" y="89"/>
                    <a:pt x="1919" y="89"/>
                  </a:cubicBezTo>
                  <a:cubicBezTo>
                    <a:pt x="1917" y="90"/>
                    <a:pt x="1916" y="91"/>
                    <a:pt x="1914" y="92"/>
                  </a:cubicBezTo>
                  <a:cubicBezTo>
                    <a:pt x="1913" y="92"/>
                    <a:pt x="1913" y="92"/>
                    <a:pt x="1912" y="93"/>
                  </a:cubicBezTo>
                  <a:cubicBezTo>
                    <a:pt x="1909" y="94"/>
                    <a:pt x="1905" y="96"/>
                    <a:pt x="1902" y="97"/>
                  </a:cubicBezTo>
                  <a:cubicBezTo>
                    <a:pt x="1901" y="98"/>
                    <a:pt x="1900" y="98"/>
                    <a:pt x="1899" y="98"/>
                  </a:cubicBezTo>
                  <a:cubicBezTo>
                    <a:pt x="1896" y="100"/>
                    <a:pt x="1892" y="101"/>
                    <a:pt x="1888" y="103"/>
                  </a:cubicBezTo>
                  <a:cubicBezTo>
                    <a:pt x="1884" y="105"/>
                    <a:pt x="1881" y="106"/>
                    <a:pt x="1877" y="108"/>
                  </a:cubicBezTo>
                  <a:cubicBezTo>
                    <a:pt x="1876" y="108"/>
                    <a:pt x="1875" y="108"/>
                    <a:pt x="1874" y="109"/>
                  </a:cubicBezTo>
                  <a:cubicBezTo>
                    <a:pt x="1870" y="110"/>
                    <a:pt x="1866" y="112"/>
                    <a:pt x="1862" y="113"/>
                  </a:cubicBezTo>
                  <a:cubicBezTo>
                    <a:pt x="1862" y="113"/>
                    <a:pt x="1861" y="114"/>
                    <a:pt x="1860" y="114"/>
                  </a:cubicBezTo>
                  <a:cubicBezTo>
                    <a:pt x="1857" y="115"/>
                    <a:pt x="1853" y="117"/>
                    <a:pt x="1849" y="118"/>
                  </a:cubicBezTo>
                  <a:cubicBezTo>
                    <a:pt x="1848" y="118"/>
                    <a:pt x="1848" y="118"/>
                    <a:pt x="1847" y="119"/>
                  </a:cubicBezTo>
                  <a:cubicBezTo>
                    <a:pt x="1843" y="120"/>
                    <a:pt x="1839" y="122"/>
                    <a:pt x="1834" y="123"/>
                  </a:cubicBezTo>
                  <a:cubicBezTo>
                    <a:pt x="1834" y="123"/>
                    <a:pt x="1833" y="124"/>
                    <a:pt x="1832" y="124"/>
                  </a:cubicBezTo>
                  <a:cubicBezTo>
                    <a:pt x="1827" y="125"/>
                    <a:pt x="1823" y="127"/>
                    <a:pt x="1818" y="128"/>
                  </a:cubicBezTo>
                  <a:cubicBezTo>
                    <a:pt x="1818" y="128"/>
                    <a:pt x="1818" y="128"/>
                    <a:pt x="1818" y="128"/>
                  </a:cubicBezTo>
                  <a:cubicBezTo>
                    <a:pt x="1813" y="130"/>
                    <a:pt x="1809" y="131"/>
                    <a:pt x="1804" y="133"/>
                  </a:cubicBezTo>
                  <a:cubicBezTo>
                    <a:pt x="1803" y="133"/>
                    <a:pt x="1803" y="133"/>
                    <a:pt x="1803" y="133"/>
                  </a:cubicBezTo>
                  <a:cubicBezTo>
                    <a:pt x="1803" y="133"/>
                    <a:pt x="1802" y="133"/>
                    <a:pt x="1801" y="133"/>
                  </a:cubicBezTo>
                  <a:cubicBezTo>
                    <a:pt x="1801" y="134"/>
                    <a:pt x="1800" y="134"/>
                    <a:pt x="1799" y="134"/>
                  </a:cubicBezTo>
                  <a:cubicBezTo>
                    <a:pt x="1795" y="135"/>
                    <a:pt x="1791" y="136"/>
                    <a:pt x="1787" y="138"/>
                  </a:cubicBezTo>
                  <a:cubicBezTo>
                    <a:pt x="1787" y="138"/>
                    <a:pt x="1786" y="138"/>
                    <a:pt x="1785" y="138"/>
                  </a:cubicBezTo>
                  <a:cubicBezTo>
                    <a:pt x="1785" y="138"/>
                    <a:pt x="1785" y="138"/>
                    <a:pt x="1785" y="138"/>
                  </a:cubicBezTo>
                  <a:cubicBezTo>
                    <a:pt x="1780" y="140"/>
                    <a:pt x="1776" y="141"/>
                    <a:pt x="1771" y="142"/>
                  </a:cubicBezTo>
                  <a:cubicBezTo>
                    <a:pt x="1771" y="142"/>
                    <a:pt x="1770" y="142"/>
                    <a:pt x="1770" y="143"/>
                  </a:cubicBezTo>
                  <a:cubicBezTo>
                    <a:pt x="1765" y="144"/>
                    <a:pt x="1760" y="145"/>
                    <a:pt x="1755" y="147"/>
                  </a:cubicBezTo>
                  <a:cubicBezTo>
                    <a:pt x="1754" y="147"/>
                    <a:pt x="1752" y="147"/>
                    <a:pt x="1751" y="147"/>
                  </a:cubicBezTo>
                  <a:cubicBezTo>
                    <a:pt x="1746" y="149"/>
                    <a:pt x="1741" y="150"/>
                    <a:pt x="1736" y="151"/>
                  </a:cubicBezTo>
                  <a:cubicBezTo>
                    <a:pt x="1735" y="152"/>
                    <a:pt x="1735" y="152"/>
                    <a:pt x="1734" y="152"/>
                  </a:cubicBezTo>
                  <a:cubicBezTo>
                    <a:pt x="1729" y="153"/>
                    <a:pt x="1724" y="154"/>
                    <a:pt x="1719" y="155"/>
                  </a:cubicBezTo>
                  <a:cubicBezTo>
                    <a:pt x="1718" y="156"/>
                    <a:pt x="1717" y="156"/>
                    <a:pt x="1716" y="156"/>
                  </a:cubicBezTo>
                  <a:cubicBezTo>
                    <a:pt x="1711" y="157"/>
                    <a:pt x="1706" y="159"/>
                    <a:pt x="1700" y="160"/>
                  </a:cubicBezTo>
                  <a:cubicBezTo>
                    <a:pt x="1699" y="160"/>
                    <a:pt x="1698" y="160"/>
                    <a:pt x="1697" y="161"/>
                  </a:cubicBezTo>
                  <a:cubicBezTo>
                    <a:pt x="1692" y="162"/>
                    <a:pt x="1687" y="163"/>
                    <a:pt x="1681" y="164"/>
                  </a:cubicBezTo>
                  <a:cubicBezTo>
                    <a:pt x="1681" y="164"/>
                    <a:pt x="1680" y="164"/>
                    <a:pt x="1680" y="164"/>
                  </a:cubicBezTo>
                  <a:cubicBezTo>
                    <a:pt x="1674" y="166"/>
                    <a:pt x="1668" y="167"/>
                    <a:pt x="1663" y="168"/>
                  </a:cubicBezTo>
                  <a:cubicBezTo>
                    <a:pt x="1661" y="168"/>
                    <a:pt x="1660" y="168"/>
                    <a:pt x="1659" y="169"/>
                  </a:cubicBezTo>
                  <a:cubicBezTo>
                    <a:pt x="1653" y="170"/>
                    <a:pt x="1647" y="171"/>
                    <a:pt x="1641" y="172"/>
                  </a:cubicBezTo>
                  <a:cubicBezTo>
                    <a:pt x="1641" y="172"/>
                    <a:pt x="1640" y="172"/>
                    <a:pt x="1639" y="173"/>
                  </a:cubicBezTo>
                  <a:cubicBezTo>
                    <a:pt x="1634" y="174"/>
                    <a:pt x="1628" y="175"/>
                    <a:pt x="1623" y="176"/>
                  </a:cubicBezTo>
                  <a:cubicBezTo>
                    <a:pt x="1622" y="176"/>
                    <a:pt x="1620" y="176"/>
                    <a:pt x="1619" y="176"/>
                  </a:cubicBezTo>
                  <a:cubicBezTo>
                    <a:pt x="1613" y="177"/>
                    <a:pt x="1607" y="178"/>
                    <a:pt x="1601" y="179"/>
                  </a:cubicBezTo>
                  <a:cubicBezTo>
                    <a:pt x="1600" y="180"/>
                    <a:pt x="1599" y="180"/>
                    <a:pt x="1597" y="180"/>
                  </a:cubicBezTo>
                  <a:cubicBezTo>
                    <a:pt x="1591" y="181"/>
                    <a:pt x="1585" y="182"/>
                    <a:pt x="1579" y="183"/>
                  </a:cubicBezTo>
                  <a:cubicBezTo>
                    <a:pt x="1578" y="183"/>
                    <a:pt x="1578" y="183"/>
                    <a:pt x="1578" y="183"/>
                  </a:cubicBezTo>
                  <a:cubicBezTo>
                    <a:pt x="1572" y="184"/>
                    <a:pt x="1565" y="185"/>
                    <a:pt x="1559" y="186"/>
                  </a:cubicBezTo>
                  <a:cubicBezTo>
                    <a:pt x="1558" y="187"/>
                    <a:pt x="1556" y="187"/>
                    <a:pt x="1555" y="187"/>
                  </a:cubicBezTo>
                  <a:cubicBezTo>
                    <a:pt x="1548" y="188"/>
                    <a:pt x="1542" y="189"/>
                    <a:pt x="1535" y="190"/>
                  </a:cubicBezTo>
                  <a:cubicBezTo>
                    <a:pt x="1534" y="190"/>
                    <a:pt x="1533" y="190"/>
                    <a:pt x="1532" y="190"/>
                  </a:cubicBezTo>
                  <a:cubicBezTo>
                    <a:pt x="1531" y="191"/>
                    <a:pt x="1530" y="191"/>
                    <a:pt x="1529" y="191"/>
                  </a:cubicBezTo>
                  <a:cubicBezTo>
                    <a:pt x="1524" y="192"/>
                    <a:pt x="1519" y="192"/>
                    <a:pt x="1514" y="193"/>
                  </a:cubicBezTo>
                  <a:cubicBezTo>
                    <a:pt x="1513" y="193"/>
                    <a:pt x="1512" y="193"/>
                    <a:pt x="1511" y="193"/>
                  </a:cubicBezTo>
                  <a:cubicBezTo>
                    <a:pt x="1504" y="194"/>
                    <a:pt x="1497" y="195"/>
                    <a:pt x="1491" y="196"/>
                  </a:cubicBezTo>
                  <a:cubicBezTo>
                    <a:pt x="1489" y="196"/>
                    <a:pt x="1488" y="197"/>
                    <a:pt x="1486" y="197"/>
                  </a:cubicBezTo>
                  <a:cubicBezTo>
                    <a:pt x="1479" y="198"/>
                    <a:pt x="1472" y="199"/>
                    <a:pt x="1465" y="199"/>
                  </a:cubicBezTo>
                  <a:cubicBezTo>
                    <a:pt x="1153" y="237"/>
                    <a:pt x="800" y="232"/>
                    <a:pt x="518" y="191"/>
                  </a:cubicBezTo>
                  <a:cubicBezTo>
                    <a:pt x="513" y="191"/>
                    <a:pt x="507" y="190"/>
                    <a:pt x="502" y="189"/>
                  </a:cubicBezTo>
                  <a:cubicBezTo>
                    <a:pt x="407" y="175"/>
                    <a:pt x="321" y="157"/>
                    <a:pt x="247" y="136"/>
                  </a:cubicBezTo>
                  <a:cubicBezTo>
                    <a:pt x="246" y="136"/>
                    <a:pt x="246" y="136"/>
                    <a:pt x="246" y="136"/>
                  </a:cubicBezTo>
                  <a:cubicBezTo>
                    <a:pt x="194" y="120"/>
                    <a:pt x="148" y="103"/>
                    <a:pt x="110" y="85"/>
                  </a:cubicBezTo>
                  <a:cubicBezTo>
                    <a:pt x="108" y="84"/>
                    <a:pt x="107" y="83"/>
                    <a:pt x="105" y="82"/>
                  </a:cubicBezTo>
                  <a:cubicBezTo>
                    <a:pt x="102" y="81"/>
                    <a:pt x="98" y="79"/>
                    <a:pt x="95" y="77"/>
                  </a:cubicBezTo>
                  <a:cubicBezTo>
                    <a:pt x="91" y="75"/>
                    <a:pt x="88" y="74"/>
                    <a:pt x="85" y="72"/>
                  </a:cubicBezTo>
                  <a:cubicBezTo>
                    <a:pt x="84" y="71"/>
                    <a:pt x="83" y="71"/>
                    <a:pt x="82" y="70"/>
                  </a:cubicBezTo>
                  <a:cubicBezTo>
                    <a:pt x="79" y="69"/>
                    <a:pt x="77" y="67"/>
                    <a:pt x="75" y="66"/>
                  </a:cubicBezTo>
                  <a:cubicBezTo>
                    <a:pt x="74" y="66"/>
                    <a:pt x="73" y="65"/>
                    <a:pt x="71" y="64"/>
                  </a:cubicBezTo>
                  <a:cubicBezTo>
                    <a:pt x="69" y="63"/>
                    <a:pt x="67" y="62"/>
                    <a:pt x="65" y="60"/>
                  </a:cubicBezTo>
                  <a:cubicBezTo>
                    <a:pt x="64" y="60"/>
                    <a:pt x="63" y="59"/>
                    <a:pt x="62" y="59"/>
                  </a:cubicBezTo>
                  <a:cubicBezTo>
                    <a:pt x="59" y="57"/>
                    <a:pt x="57" y="55"/>
                    <a:pt x="54" y="53"/>
                  </a:cubicBezTo>
                  <a:cubicBezTo>
                    <a:pt x="53" y="53"/>
                    <a:pt x="53" y="52"/>
                    <a:pt x="52" y="52"/>
                  </a:cubicBezTo>
                  <a:cubicBezTo>
                    <a:pt x="50" y="51"/>
                    <a:pt x="48" y="49"/>
                    <a:pt x="46" y="48"/>
                  </a:cubicBezTo>
                  <a:cubicBezTo>
                    <a:pt x="45" y="47"/>
                    <a:pt x="44" y="46"/>
                    <a:pt x="43" y="46"/>
                  </a:cubicBezTo>
                  <a:cubicBezTo>
                    <a:pt x="42" y="44"/>
                    <a:pt x="40" y="43"/>
                    <a:pt x="38" y="42"/>
                  </a:cubicBezTo>
                  <a:cubicBezTo>
                    <a:pt x="37" y="41"/>
                    <a:pt x="37" y="41"/>
                    <a:pt x="36" y="40"/>
                  </a:cubicBezTo>
                  <a:cubicBezTo>
                    <a:pt x="34" y="38"/>
                    <a:pt x="32" y="37"/>
                    <a:pt x="30" y="35"/>
                  </a:cubicBezTo>
                  <a:cubicBezTo>
                    <a:pt x="29" y="34"/>
                    <a:pt x="29" y="34"/>
                    <a:pt x="29" y="34"/>
                  </a:cubicBezTo>
                  <a:cubicBezTo>
                    <a:pt x="27" y="32"/>
                    <a:pt x="25" y="31"/>
                    <a:pt x="23" y="29"/>
                  </a:cubicBezTo>
                  <a:cubicBezTo>
                    <a:pt x="23" y="28"/>
                    <a:pt x="22" y="28"/>
                    <a:pt x="21" y="27"/>
                  </a:cubicBezTo>
                  <a:cubicBezTo>
                    <a:pt x="20" y="26"/>
                    <a:pt x="19" y="24"/>
                    <a:pt x="18" y="23"/>
                  </a:cubicBezTo>
                  <a:cubicBezTo>
                    <a:pt x="17" y="22"/>
                    <a:pt x="16" y="22"/>
                    <a:pt x="16" y="21"/>
                  </a:cubicBezTo>
                  <a:cubicBezTo>
                    <a:pt x="14" y="20"/>
                    <a:pt x="13" y="18"/>
                    <a:pt x="12" y="17"/>
                  </a:cubicBezTo>
                  <a:cubicBezTo>
                    <a:pt x="12" y="16"/>
                    <a:pt x="11" y="16"/>
                    <a:pt x="11" y="15"/>
                  </a:cubicBezTo>
                  <a:cubicBezTo>
                    <a:pt x="9" y="13"/>
                    <a:pt x="8" y="12"/>
                    <a:pt x="6" y="10"/>
                  </a:cubicBezTo>
                  <a:cubicBezTo>
                    <a:pt x="6" y="9"/>
                    <a:pt x="6" y="9"/>
                    <a:pt x="6" y="9"/>
                  </a:cubicBezTo>
                  <a:cubicBezTo>
                    <a:pt x="4" y="7"/>
                    <a:pt x="3" y="5"/>
                    <a:pt x="2" y="4"/>
                  </a:cubicBezTo>
                  <a:cubicBezTo>
                    <a:pt x="2" y="3"/>
                    <a:pt x="2" y="3"/>
                    <a:pt x="1" y="2"/>
                  </a:cubicBezTo>
                  <a:cubicBezTo>
                    <a:pt x="1" y="1"/>
                    <a:pt x="1" y="1"/>
                    <a:pt x="0" y="0"/>
                  </a:cubicBezTo>
                  <a:cubicBezTo>
                    <a:pt x="51" y="89"/>
                    <a:pt x="101" y="178"/>
                    <a:pt x="152" y="267"/>
                  </a:cubicBezTo>
                  <a:cubicBezTo>
                    <a:pt x="153" y="268"/>
                    <a:pt x="153" y="268"/>
                    <a:pt x="153" y="268"/>
                  </a:cubicBezTo>
                  <a:cubicBezTo>
                    <a:pt x="153" y="269"/>
                    <a:pt x="153" y="269"/>
                    <a:pt x="153" y="269"/>
                  </a:cubicBezTo>
                  <a:cubicBezTo>
                    <a:pt x="153" y="269"/>
                    <a:pt x="154" y="270"/>
                    <a:pt x="154" y="270"/>
                  </a:cubicBezTo>
                  <a:cubicBezTo>
                    <a:pt x="154" y="271"/>
                    <a:pt x="155" y="272"/>
                    <a:pt x="156" y="273"/>
                  </a:cubicBezTo>
                  <a:cubicBezTo>
                    <a:pt x="156" y="273"/>
                    <a:pt x="156" y="274"/>
                    <a:pt x="157" y="274"/>
                  </a:cubicBezTo>
                  <a:cubicBezTo>
                    <a:pt x="157" y="275"/>
                    <a:pt x="158" y="276"/>
                    <a:pt x="158" y="277"/>
                  </a:cubicBezTo>
                  <a:cubicBezTo>
                    <a:pt x="159" y="277"/>
                    <a:pt x="159" y="278"/>
                    <a:pt x="159" y="278"/>
                  </a:cubicBezTo>
                  <a:cubicBezTo>
                    <a:pt x="160" y="279"/>
                    <a:pt x="161" y="280"/>
                    <a:pt x="161" y="281"/>
                  </a:cubicBezTo>
                  <a:cubicBezTo>
                    <a:pt x="162" y="281"/>
                    <a:pt x="162" y="282"/>
                    <a:pt x="163" y="282"/>
                  </a:cubicBezTo>
                  <a:cubicBezTo>
                    <a:pt x="163" y="283"/>
                    <a:pt x="164" y="284"/>
                    <a:pt x="165" y="285"/>
                  </a:cubicBezTo>
                  <a:cubicBezTo>
                    <a:pt x="165" y="285"/>
                    <a:pt x="165" y="286"/>
                    <a:pt x="166" y="286"/>
                  </a:cubicBezTo>
                  <a:cubicBezTo>
                    <a:pt x="167" y="287"/>
                    <a:pt x="167" y="288"/>
                    <a:pt x="168" y="289"/>
                  </a:cubicBezTo>
                  <a:cubicBezTo>
                    <a:pt x="169" y="289"/>
                    <a:pt x="169" y="290"/>
                    <a:pt x="170" y="290"/>
                  </a:cubicBezTo>
                  <a:cubicBezTo>
                    <a:pt x="171" y="291"/>
                    <a:pt x="171" y="292"/>
                    <a:pt x="172" y="293"/>
                  </a:cubicBezTo>
                  <a:cubicBezTo>
                    <a:pt x="173" y="293"/>
                    <a:pt x="173" y="294"/>
                    <a:pt x="174" y="294"/>
                  </a:cubicBezTo>
                  <a:cubicBezTo>
                    <a:pt x="175" y="295"/>
                    <a:pt x="176" y="296"/>
                    <a:pt x="177" y="297"/>
                  </a:cubicBezTo>
                  <a:cubicBezTo>
                    <a:pt x="177" y="297"/>
                    <a:pt x="178" y="298"/>
                    <a:pt x="178" y="298"/>
                  </a:cubicBezTo>
                  <a:cubicBezTo>
                    <a:pt x="179" y="299"/>
                    <a:pt x="181" y="301"/>
                    <a:pt x="183" y="302"/>
                  </a:cubicBezTo>
                  <a:cubicBezTo>
                    <a:pt x="183" y="303"/>
                    <a:pt x="183" y="303"/>
                    <a:pt x="183" y="303"/>
                  </a:cubicBezTo>
                  <a:cubicBezTo>
                    <a:pt x="185" y="304"/>
                    <a:pt x="186" y="305"/>
                    <a:pt x="188" y="306"/>
                  </a:cubicBezTo>
                  <a:cubicBezTo>
                    <a:pt x="188" y="306"/>
                    <a:pt x="189" y="307"/>
                    <a:pt x="189" y="307"/>
                  </a:cubicBezTo>
                  <a:cubicBezTo>
                    <a:pt x="190" y="308"/>
                    <a:pt x="192" y="309"/>
                    <a:pt x="193" y="310"/>
                  </a:cubicBezTo>
                  <a:cubicBezTo>
                    <a:pt x="193" y="310"/>
                    <a:pt x="194" y="311"/>
                    <a:pt x="195" y="311"/>
                  </a:cubicBezTo>
                  <a:cubicBezTo>
                    <a:pt x="196" y="312"/>
                    <a:pt x="197" y="313"/>
                    <a:pt x="198" y="314"/>
                  </a:cubicBezTo>
                  <a:cubicBezTo>
                    <a:pt x="199" y="314"/>
                    <a:pt x="200" y="315"/>
                    <a:pt x="201" y="315"/>
                  </a:cubicBezTo>
                  <a:cubicBezTo>
                    <a:pt x="202" y="316"/>
                    <a:pt x="203" y="317"/>
                    <a:pt x="204" y="318"/>
                  </a:cubicBezTo>
                  <a:cubicBezTo>
                    <a:pt x="205" y="318"/>
                    <a:pt x="206" y="319"/>
                    <a:pt x="207" y="319"/>
                  </a:cubicBezTo>
                  <a:cubicBezTo>
                    <a:pt x="208" y="320"/>
                    <a:pt x="209" y="321"/>
                    <a:pt x="210" y="322"/>
                  </a:cubicBezTo>
                  <a:cubicBezTo>
                    <a:pt x="211" y="322"/>
                    <a:pt x="211" y="322"/>
                    <a:pt x="212" y="322"/>
                  </a:cubicBezTo>
                  <a:cubicBezTo>
                    <a:pt x="212" y="323"/>
                    <a:pt x="213" y="323"/>
                    <a:pt x="213" y="323"/>
                  </a:cubicBezTo>
                  <a:cubicBezTo>
                    <a:pt x="214" y="324"/>
                    <a:pt x="216" y="325"/>
                    <a:pt x="217" y="325"/>
                  </a:cubicBezTo>
                  <a:cubicBezTo>
                    <a:pt x="218" y="326"/>
                    <a:pt x="218" y="326"/>
                    <a:pt x="218" y="326"/>
                  </a:cubicBezTo>
                  <a:cubicBezTo>
                    <a:pt x="218" y="326"/>
                    <a:pt x="219" y="327"/>
                    <a:pt x="220" y="327"/>
                  </a:cubicBezTo>
                  <a:cubicBezTo>
                    <a:pt x="221" y="328"/>
                    <a:pt x="223" y="329"/>
                    <a:pt x="224" y="330"/>
                  </a:cubicBezTo>
                  <a:cubicBezTo>
                    <a:pt x="225" y="330"/>
                    <a:pt x="226" y="330"/>
                    <a:pt x="226" y="331"/>
                  </a:cubicBezTo>
                  <a:cubicBezTo>
                    <a:pt x="229" y="332"/>
                    <a:pt x="231" y="333"/>
                    <a:pt x="234" y="335"/>
                  </a:cubicBezTo>
                  <a:cubicBezTo>
                    <a:pt x="326" y="382"/>
                    <a:pt x="478" y="418"/>
                    <a:pt x="655" y="438"/>
                  </a:cubicBezTo>
                  <a:cubicBezTo>
                    <a:pt x="744" y="448"/>
                    <a:pt x="839" y="455"/>
                    <a:pt x="937" y="457"/>
                  </a:cubicBezTo>
                  <a:cubicBezTo>
                    <a:pt x="938" y="457"/>
                    <a:pt x="940" y="457"/>
                    <a:pt x="941" y="457"/>
                  </a:cubicBezTo>
                  <a:cubicBezTo>
                    <a:pt x="945" y="458"/>
                    <a:pt x="949" y="458"/>
                    <a:pt x="953" y="458"/>
                  </a:cubicBezTo>
                  <a:cubicBezTo>
                    <a:pt x="994" y="458"/>
                    <a:pt x="1036" y="459"/>
                    <a:pt x="1077" y="458"/>
                  </a:cubicBezTo>
                  <a:cubicBezTo>
                    <a:pt x="1081" y="458"/>
                    <a:pt x="1086" y="458"/>
                    <a:pt x="1090" y="458"/>
                  </a:cubicBezTo>
                  <a:cubicBezTo>
                    <a:pt x="1091" y="458"/>
                    <a:pt x="1092" y="458"/>
                    <a:pt x="1093" y="458"/>
                  </a:cubicBezTo>
                  <a:cubicBezTo>
                    <a:pt x="1094" y="458"/>
                    <a:pt x="1094" y="458"/>
                    <a:pt x="1094" y="458"/>
                  </a:cubicBezTo>
                  <a:cubicBezTo>
                    <a:pt x="1189" y="456"/>
                    <a:pt x="1284" y="450"/>
                    <a:pt x="1375" y="439"/>
                  </a:cubicBezTo>
                  <a:cubicBezTo>
                    <a:pt x="1383" y="438"/>
                    <a:pt x="1391" y="438"/>
                    <a:pt x="1399" y="437"/>
                  </a:cubicBezTo>
                  <a:cubicBezTo>
                    <a:pt x="1407" y="436"/>
                    <a:pt x="1414" y="435"/>
                    <a:pt x="1422" y="434"/>
                  </a:cubicBezTo>
                  <a:cubicBezTo>
                    <a:pt x="1424" y="433"/>
                    <a:pt x="1427" y="433"/>
                    <a:pt x="1429" y="433"/>
                  </a:cubicBezTo>
                  <a:cubicBezTo>
                    <a:pt x="1434" y="432"/>
                    <a:pt x="1439" y="431"/>
                    <a:pt x="1445" y="431"/>
                  </a:cubicBezTo>
                  <a:cubicBezTo>
                    <a:pt x="1447" y="430"/>
                    <a:pt x="1450" y="430"/>
                    <a:pt x="1452" y="429"/>
                  </a:cubicBezTo>
                  <a:cubicBezTo>
                    <a:pt x="1457" y="429"/>
                    <a:pt x="1462" y="428"/>
                    <a:pt x="1467" y="427"/>
                  </a:cubicBezTo>
                  <a:cubicBezTo>
                    <a:pt x="1470" y="427"/>
                    <a:pt x="1472" y="427"/>
                    <a:pt x="1474" y="426"/>
                  </a:cubicBezTo>
                  <a:cubicBezTo>
                    <a:pt x="1481" y="425"/>
                    <a:pt x="1487" y="424"/>
                    <a:pt x="1494" y="423"/>
                  </a:cubicBezTo>
                  <a:cubicBezTo>
                    <a:pt x="1494" y="423"/>
                    <a:pt x="1495" y="423"/>
                    <a:pt x="1495" y="423"/>
                  </a:cubicBezTo>
                  <a:cubicBezTo>
                    <a:pt x="1502" y="422"/>
                    <a:pt x="1509" y="421"/>
                    <a:pt x="1516" y="419"/>
                  </a:cubicBezTo>
                  <a:cubicBezTo>
                    <a:pt x="1518" y="419"/>
                    <a:pt x="1520" y="419"/>
                    <a:pt x="1522" y="418"/>
                  </a:cubicBezTo>
                  <a:cubicBezTo>
                    <a:pt x="1527" y="417"/>
                    <a:pt x="1532" y="417"/>
                    <a:pt x="1536" y="416"/>
                  </a:cubicBezTo>
                  <a:cubicBezTo>
                    <a:pt x="1539" y="415"/>
                    <a:pt x="1541" y="415"/>
                    <a:pt x="1543" y="414"/>
                  </a:cubicBezTo>
                  <a:cubicBezTo>
                    <a:pt x="1548" y="414"/>
                    <a:pt x="1552" y="413"/>
                    <a:pt x="1557" y="412"/>
                  </a:cubicBezTo>
                  <a:cubicBezTo>
                    <a:pt x="1559" y="411"/>
                    <a:pt x="1561" y="411"/>
                    <a:pt x="1563" y="411"/>
                  </a:cubicBezTo>
                  <a:cubicBezTo>
                    <a:pt x="1569" y="409"/>
                    <a:pt x="1574" y="408"/>
                    <a:pt x="1579" y="407"/>
                  </a:cubicBezTo>
                  <a:cubicBezTo>
                    <a:pt x="1580" y="407"/>
                    <a:pt x="1581" y="407"/>
                    <a:pt x="1582" y="407"/>
                  </a:cubicBezTo>
                  <a:cubicBezTo>
                    <a:pt x="1588" y="405"/>
                    <a:pt x="1594" y="404"/>
                    <a:pt x="1600" y="403"/>
                  </a:cubicBezTo>
                  <a:cubicBezTo>
                    <a:pt x="1602" y="402"/>
                    <a:pt x="1604" y="402"/>
                    <a:pt x="1606" y="401"/>
                  </a:cubicBezTo>
                  <a:cubicBezTo>
                    <a:pt x="1610" y="400"/>
                    <a:pt x="1614" y="399"/>
                    <a:pt x="1618" y="398"/>
                  </a:cubicBezTo>
                  <a:cubicBezTo>
                    <a:pt x="1621" y="398"/>
                    <a:pt x="1623" y="397"/>
                    <a:pt x="1625" y="397"/>
                  </a:cubicBezTo>
                  <a:cubicBezTo>
                    <a:pt x="1629" y="396"/>
                    <a:pt x="1632" y="395"/>
                    <a:pt x="1636" y="394"/>
                  </a:cubicBezTo>
                  <a:cubicBezTo>
                    <a:pt x="1638" y="394"/>
                    <a:pt x="1640" y="393"/>
                    <a:pt x="1642" y="393"/>
                  </a:cubicBezTo>
                  <a:cubicBezTo>
                    <a:pt x="1647" y="391"/>
                    <a:pt x="1651" y="390"/>
                    <a:pt x="1656" y="389"/>
                  </a:cubicBezTo>
                  <a:cubicBezTo>
                    <a:pt x="1657" y="389"/>
                    <a:pt x="1658" y="388"/>
                    <a:pt x="1659" y="388"/>
                  </a:cubicBezTo>
                  <a:cubicBezTo>
                    <a:pt x="1664" y="387"/>
                    <a:pt x="1669" y="385"/>
                    <a:pt x="1675" y="384"/>
                  </a:cubicBezTo>
                  <a:cubicBezTo>
                    <a:pt x="1676" y="383"/>
                    <a:pt x="1678" y="383"/>
                    <a:pt x="1679" y="382"/>
                  </a:cubicBezTo>
                  <a:cubicBezTo>
                    <a:pt x="1681" y="382"/>
                    <a:pt x="1682" y="382"/>
                    <a:pt x="1683" y="381"/>
                  </a:cubicBezTo>
                  <a:cubicBezTo>
                    <a:pt x="1686" y="380"/>
                    <a:pt x="1688" y="380"/>
                    <a:pt x="1690" y="379"/>
                  </a:cubicBezTo>
                  <a:cubicBezTo>
                    <a:pt x="1692" y="378"/>
                    <a:pt x="1694" y="378"/>
                    <a:pt x="1696" y="377"/>
                  </a:cubicBezTo>
                  <a:cubicBezTo>
                    <a:pt x="1699" y="376"/>
                    <a:pt x="1702" y="375"/>
                    <a:pt x="1706" y="374"/>
                  </a:cubicBezTo>
                  <a:cubicBezTo>
                    <a:pt x="1707" y="374"/>
                    <a:pt x="1709" y="373"/>
                    <a:pt x="1711" y="372"/>
                  </a:cubicBezTo>
                  <a:cubicBezTo>
                    <a:pt x="1714" y="371"/>
                    <a:pt x="1718" y="370"/>
                    <a:pt x="1722" y="369"/>
                  </a:cubicBezTo>
                  <a:cubicBezTo>
                    <a:pt x="1723" y="368"/>
                    <a:pt x="1724" y="368"/>
                    <a:pt x="1725" y="368"/>
                  </a:cubicBezTo>
                  <a:cubicBezTo>
                    <a:pt x="1730" y="366"/>
                    <a:pt x="1734" y="364"/>
                    <a:pt x="1739" y="363"/>
                  </a:cubicBezTo>
                  <a:cubicBezTo>
                    <a:pt x="1740" y="362"/>
                    <a:pt x="1741" y="362"/>
                    <a:pt x="1742" y="361"/>
                  </a:cubicBezTo>
                  <a:cubicBezTo>
                    <a:pt x="1745" y="360"/>
                    <a:pt x="1748" y="359"/>
                    <a:pt x="1752" y="358"/>
                  </a:cubicBezTo>
                  <a:cubicBezTo>
                    <a:pt x="1753" y="357"/>
                    <a:pt x="1755" y="356"/>
                    <a:pt x="1756" y="356"/>
                  </a:cubicBezTo>
                  <a:cubicBezTo>
                    <a:pt x="1759" y="355"/>
                    <a:pt x="1762" y="354"/>
                    <a:pt x="1764" y="352"/>
                  </a:cubicBezTo>
                  <a:cubicBezTo>
                    <a:pt x="1766" y="352"/>
                    <a:pt x="1767" y="351"/>
                    <a:pt x="1769" y="351"/>
                  </a:cubicBezTo>
                  <a:cubicBezTo>
                    <a:pt x="1772" y="349"/>
                    <a:pt x="1775" y="348"/>
                    <a:pt x="1778" y="347"/>
                  </a:cubicBezTo>
                  <a:cubicBezTo>
                    <a:pt x="1779" y="346"/>
                    <a:pt x="1780" y="346"/>
                    <a:pt x="1780" y="345"/>
                  </a:cubicBezTo>
                  <a:cubicBezTo>
                    <a:pt x="1784" y="344"/>
                    <a:pt x="1788" y="342"/>
                    <a:pt x="1792" y="340"/>
                  </a:cubicBezTo>
                  <a:cubicBezTo>
                    <a:pt x="1792" y="340"/>
                    <a:pt x="1793" y="339"/>
                    <a:pt x="1794" y="339"/>
                  </a:cubicBezTo>
                  <a:cubicBezTo>
                    <a:pt x="1797" y="338"/>
                    <a:pt x="1799" y="336"/>
                    <a:pt x="1802" y="335"/>
                  </a:cubicBezTo>
                  <a:cubicBezTo>
                    <a:pt x="1803" y="334"/>
                    <a:pt x="1804" y="334"/>
                    <a:pt x="1806" y="333"/>
                  </a:cubicBezTo>
                  <a:cubicBezTo>
                    <a:pt x="1808" y="332"/>
                    <a:pt x="1810" y="330"/>
                    <a:pt x="1812" y="329"/>
                  </a:cubicBezTo>
                  <a:cubicBezTo>
                    <a:pt x="1813" y="329"/>
                    <a:pt x="1813" y="329"/>
                    <a:pt x="1813" y="329"/>
                  </a:cubicBezTo>
                  <a:cubicBezTo>
                    <a:pt x="1814" y="328"/>
                    <a:pt x="1815" y="328"/>
                    <a:pt x="1816" y="327"/>
                  </a:cubicBezTo>
                  <a:cubicBezTo>
                    <a:pt x="1817" y="327"/>
                    <a:pt x="1818" y="326"/>
                    <a:pt x="1820" y="325"/>
                  </a:cubicBezTo>
                  <a:cubicBezTo>
                    <a:pt x="1820" y="324"/>
                    <a:pt x="1821" y="324"/>
                    <a:pt x="1822" y="323"/>
                  </a:cubicBezTo>
                  <a:cubicBezTo>
                    <a:pt x="1823" y="323"/>
                    <a:pt x="1824" y="322"/>
                    <a:pt x="1825" y="322"/>
                  </a:cubicBezTo>
                  <a:cubicBezTo>
                    <a:pt x="1828" y="320"/>
                    <a:pt x="1830" y="318"/>
                    <a:pt x="1833" y="316"/>
                  </a:cubicBezTo>
                  <a:cubicBezTo>
                    <a:pt x="1834" y="316"/>
                    <a:pt x="1834" y="315"/>
                    <a:pt x="1835" y="315"/>
                  </a:cubicBezTo>
                  <a:cubicBezTo>
                    <a:pt x="1837" y="314"/>
                    <a:pt x="1839" y="312"/>
                    <a:pt x="1841" y="311"/>
                  </a:cubicBezTo>
                  <a:cubicBezTo>
                    <a:pt x="1842" y="310"/>
                    <a:pt x="1843" y="309"/>
                    <a:pt x="1844" y="309"/>
                  </a:cubicBezTo>
                  <a:cubicBezTo>
                    <a:pt x="1845" y="307"/>
                    <a:pt x="1847" y="306"/>
                    <a:pt x="1849" y="305"/>
                  </a:cubicBezTo>
                  <a:cubicBezTo>
                    <a:pt x="1849" y="304"/>
                    <a:pt x="1850" y="303"/>
                    <a:pt x="1851" y="303"/>
                  </a:cubicBezTo>
                  <a:cubicBezTo>
                    <a:pt x="1853" y="301"/>
                    <a:pt x="1854" y="300"/>
                    <a:pt x="1856" y="299"/>
                  </a:cubicBezTo>
                  <a:cubicBezTo>
                    <a:pt x="1856" y="298"/>
                    <a:pt x="1857" y="298"/>
                    <a:pt x="1857" y="297"/>
                  </a:cubicBezTo>
                  <a:cubicBezTo>
                    <a:pt x="1860" y="295"/>
                    <a:pt x="1861" y="293"/>
                    <a:pt x="1863" y="291"/>
                  </a:cubicBezTo>
                  <a:cubicBezTo>
                    <a:pt x="1864" y="290"/>
                    <a:pt x="1864" y="290"/>
                    <a:pt x="1864" y="290"/>
                  </a:cubicBezTo>
                  <a:cubicBezTo>
                    <a:pt x="1866" y="289"/>
                    <a:pt x="1867" y="287"/>
                    <a:pt x="1868" y="285"/>
                  </a:cubicBezTo>
                  <a:cubicBezTo>
                    <a:pt x="1869" y="285"/>
                    <a:pt x="1869" y="284"/>
                    <a:pt x="1870" y="283"/>
                  </a:cubicBezTo>
                  <a:cubicBezTo>
                    <a:pt x="1871" y="282"/>
                    <a:pt x="1872" y="281"/>
                    <a:pt x="1873" y="279"/>
                  </a:cubicBezTo>
                  <a:cubicBezTo>
                    <a:pt x="1874" y="279"/>
                    <a:pt x="1874" y="278"/>
                    <a:pt x="1875" y="277"/>
                  </a:cubicBezTo>
                  <a:cubicBezTo>
                    <a:pt x="1875" y="276"/>
                    <a:pt x="1876" y="274"/>
                    <a:pt x="1877" y="273"/>
                  </a:cubicBezTo>
                  <a:cubicBezTo>
                    <a:pt x="1878" y="272"/>
                    <a:pt x="1878" y="272"/>
                    <a:pt x="1878" y="272"/>
                  </a:cubicBezTo>
                  <a:cubicBezTo>
                    <a:pt x="1878" y="272"/>
                    <a:pt x="1878" y="272"/>
                    <a:pt x="1878" y="271"/>
                  </a:cubicBezTo>
                  <a:cubicBezTo>
                    <a:pt x="1879" y="271"/>
                    <a:pt x="1879" y="270"/>
                    <a:pt x="1879" y="270"/>
                  </a:cubicBezTo>
                  <a:cubicBezTo>
                    <a:pt x="1930" y="181"/>
                    <a:pt x="1981" y="92"/>
                    <a:pt x="2032" y="3"/>
                  </a:cubicBezTo>
                  <a:cubicBezTo>
                    <a:pt x="2031" y="5"/>
                    <a:pt x="2030" y="6"/>
                    <a:pt x="2029" y="8"/>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56"/>
            <p:cNvSpPr>
              <a:spLocks noEditPoints="1"/>
            </p:cNvSpPr>
            <p:nvPr/>
          </p:nvSpPr>
          <p:spPr bwMode="auto">
            <a:xfrm>
              <a:off x="919" y="1007"/>
              <a:ext cx="2682" cy="683"/>
            </a:xfrm>
            <a:custGeom>
              <a:avLst/>
              <a:gdLst>
                <a:gd name="T0" fmla="*/ 117 w 2061"/>
                <a:gd name="T1" fmla="*/ 382 h 525"/>
                <a:gd name="T2" fmla="*/ 74 w 2061"/>
                <a:gd name="T3" fmla="*/ 358 h 525"/>
                <a:gd name="T4" fmla="*/ 34 w 2061"/>
                <a:gd name="T5" fmla="*/ 328 h 525"/>
                <a:gd name="T6" fmla="*/ 12 w 2061"/>
                <a:gd name="T7" fmla="*/ 301 h 525"/>
                <a:gd name="T8" fmla="*/ 2 w 2061"/>
                <a:gd name="T9" fmla="*/ 276 h 525"/>
                <a:gd name="T10" fmla="*/ 1 w 2061"/>
                <a:gd name="T11" fmla="*/ 248 h 525"/>
                <a:gd name="T12" fmla="*/ 7 w 2061"/>
                <a:gd name="T13" fmla="*/ 229 h 525"/>
                <a:gd name="T14" fmla="*/ 28 w 2061"/>
                <a:gd name="T15" fmla="*/ 199 h 525"/>
                <a:gd name="T16" fmla="*/ 59 w 2061"/>
                <a:gd name="T17" fmla="*/ 173 h 525"/>
                <a:gd name="T18" fmla="*/ 96 w 2061"/>
                <a:gd name="T19" fmla="*/ 150 h 525"/>
                <a:gd name="T20" fmla="*/ 138 w 2061"/>
                <a:gd name="T21" fmla="*/ 129 h 525"/>
                <a:gd name="T22" fmla="*/ 192 w 2061"/>
                <a:gd name="T23" fmla="*/ 108 h 525"/>
                <a:gd name="T24" fmla="*/ 242 w 2061"/>
                <a:gd name="T25" fmla="*/ 92 h 525"/>
                <a:gd name="T26" fmla="*/ 302 w 2061"/>
                <a:gd name="T27" fmla="*/ 75 h 525"/>
                <a:gd name="T28" fmla="*/ 405 w 2061"/>
                <a:gd name="T29" fmla="*/ 53 h 525"/>
                <a:gd name="T30" fmla="*/ 513 w 2061"/>
                <a:gd name="T31" fmla="*/ 35 h 525"/>
                <a:gd name="T32" fmla="*/ 1954 w 2061"/>
                <a:gd name="T33" fmla="*/ 147 h 525"/>
                <a:gd name="T34" fmla="*/ 2003 w 2061"/>
                <a:gd name="T35" fmla="*/ 176 h 525"/>
                <a:gd name="T36" fmla="*/ 2032 w 2061"/>
                <a:gd name="T37" fmla="*/ 202 h 525"/>
                <a:gd name="T38" fmla="*/ 2051 w 2061"/>
                <a:gd name="T39" fmla="*/ 228 h 525"/>
                <a:gd name="T40" fmla="*/ 2060 w 2061"/>
                <a:gd name="T41" fmla="*/ 254 h 525"/>
                <a:gd name="T42" fmla="*/ 2058 w 2061"/>
                <a:gd name="T43" fmla="*/ 281 h 525"/>
                <a:gd name="T44" fmla="*/ 2046 w 2061"/>
                <a:gd name="T45" fmla="*/ 307 h 525"/>
                <a:gd name="T46" fmla="*/ 2025 w 2061"/>
                <a:gd name="T47" fmla="*/ 332 h 525"/>
                <a:gd name="T48" fmla="*/ 1995 w 2061"/>
                <a:gd name="T49" fmla="*/ 356 h 525"/>
                <a:gd name="T50" fmla="*/ 1946 w 2061"/>
                <a:gd name="T51" fmla="*/ 384 h 525"/>
                <a:gd name="T52" fmla="*/ 1910 w 2061"/>
                <a:gd name="T53" fmla="*/ 400 h 525"/>
                <a:gd name="T54" fmla="*/ 1867 w 2061"/>
                <a:gd name="T55" fmla="*/ 416 h 525"/>
                <a:gd name="T56" fmla="*/ 1807 w 2061"/>
                <a:gd name="T57" fmla="*/ 435 h 525"/>
                <a:gd name="T58" fmla="*/ 1766 w 2061"/>
                <a:gd name="T59" fmla="*/ 447 h 525"/>
                <a:gd name="T60" fmla="*/ 1677 w 2061"/>
                <a:gd name="T61" fmla="*/ 468 h 525"/>
                <a:gd name="T62" fmla="*/ 1594 w 2061"/>
                <a:gd name="T63" fmla="*/ 483 h 525"/>
                <a:gd name="T64" fmla="*/ 1525 w 2061"/>
                <a:gd name="T65" fmla="*/ 493 h 525"/>
                <a:gd name="T66" fmla="*/ 1241 w 2061"/>
                <a:gd name="T67" fmla="*/ 358 h 525"/>
                <a:gd name="T68" fmla="*/ 1297 w 2061"/>
                <a:gd name="T69" fmla="*/ 350 h 525"/>
                <a:gd name="T70" fmla="*/ 1344 w 2061"/>
                <a:gd name="T71" fmla="*/ 340 h 525"/>
                <a:gd name="T72" fmla="*/ 1378 w 2061"/>
                <a:gd name="T73" fmla="*/ 330 h 525"/>
                <a:gd name="T74" fmla="*/ 1411 w 2061"/>
                <a:gd name="T75" fmla="*/ 319 h 525"/>
                <a:gd name="T76" fmla="*/ 1441 w 2061"/>
                <a:gd name="T77" fmla="*/ 304 h 525"/>
                <a:gd name="T78" fmla="*/ 1461 w 2061"/>
                <a:gd name="T79" fmla="*/ 290 h 525"/>
                <a:gd name="T80" fmla="*/ 1474 w 2061"/>
                <a:gd name="T81" fmla="*/ 273 h 525"/>
                <a:gd name="T82" fmla="*/ 1476 w 2061"/>
                <a:gd name="T83" fmla="*/ 260 h 525"/>
                <a:gd name="T84" fmla="*/ 1472 w 2061"/>
                <a:gd name="T85" fmla="*/ 248 h 525"/>
                <a:gd name="T86" fmla="*/ 1460 w 2061"/>
                <a:gd name="T87" fmla="*/ 234 h 525"/>
                <a:gd name="T88" fmla="*/ 1442 w 2061"/>
                <a:gd name="T89" fmla="*/ 221 h 525"/>
                <a:gd name="T90" fmla="*/ 806 w 2061"/>
                <a:gd name="T91" fmla="*/ 167 h 525"/>
                <a:gd name="T92" fmla="*/ 739 w 2061"/>
                <a:gd name="T93" fmla="*/ 179 h 525"/>
                <a:gd name="T94" fmla="*/ 703 w 2061"/>
                <a:gd name="T95" fmla="*/ 187 h 525"/>
                <a:gd name="T96" fmla="*/ 665 w 2061"/>
                <a:gd name="T97" fmla="*/ 199 h 525"/>
                <a:gd name="T98" fmla="*/ 634 w 2061"/>
                <a:gd name="T99" fmla="*/ 211 h 525"/>
                <a:gd name="T100" fmla="*/ 610 w 2061"/>
                <a:gd name="T101" fmla="*/ 225 h 525"/>
                <a:gd name="T102" fmla="*/ 593 w 2061"/>
                <a:gd name="T103" fmla="*/ 240 h 525"/>
                <a:gd name="T104" fmla="*/ 585 w 2061"/>
                <a:gd name="T105" fmla="*/ 257 h 525"/>
                <a:gd name="T106" fmla="*/ 586 w 2061"/>
                <a:gd name="T107" fmla="*/ 270 h 525"/>
                <a:gd name="T108" fmla="*/ 594 w 2061"/>
                <a:gd name="T109" fmla="*/ 283 h 525"/>
                <a:gd name="T110" fmla="*/ 606 w 2061"/>
                <a:gd name="T111" fmla="*/ 294 h 525"/>
                <a:gd name="T112" fmla="*/ 628 w 2061"/>
                <a:gd name="T113" fmla="*/ 308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1" h="525">
                  <a:moveTo>
                    <a:pt x="1037" y="525"/>
                  </a:moveTo>
                  <a:cubicBezTo>
                    <a:pt x="861" y="525"/>
                    <a:pt x="686" y="513"/>
                    <a:pt x="531" y="491"/>
                  </a:cubicBezTo>
                  <a:cubicBezTo>
                    <a:pt x="528" y="491"/>
                    <a:pt x="528" y="491"/>
                    <a:pt x="528" y="491"/>
                  </a:cubicBezTo>
                  <a:cubicBezTo>
                    <a:pt x="524" y="490"/>
                    <a:pt x="520" y="490"/>
                    <a:pt x="516" y="489"/>
                  </a:cubicBezTo>
                  <a:cubicBezTo>
                    <a:pt x="419" y="475"/>
                    <a:pt x="333" y="457"/>
                    <a:pt x="260" y="436"/>
                  </a:cubicBezTo>
                  <a:cubicBezTo>
                    <a:pt x="260" y="435"/>
                    <a:pt x="259" y="435"/>
                    <a:pt x="259" y="435"/>
                  </a:cubicBezTo>
                  <a:cubicBezTo>
                    <a:pt x="206" y="420"/>
                    <a:pt x="160" y="403"/>
                    <a:pt x="122" y="384"/>
                  </a:cubicBezTo>
                  <a:cubicBezTo>
                    <a:pt x="120" y="383"/>
                    <a:pt x="120" y="383"/>
                    <a:pt x="120" y="383"/>
                  </a:cubicBezTo>
                  <a:cubicBezTo>
                    <a:pt x="119" y="383"/>
                    <a:pt x="118" y="382"/>
                    <a:pt x="117" y="382"/>
                  </a:cubicBezTo>
                  <a:cubicBezTo>
                    <a:pt x="114" y="380"/>
                    <a:pt x="110" y="379"/>
                    <a:pt x="107" y="377"/>
                  </a:cubicBezTo>
                  <a:cubicBezTo>
                    <a:pt x="103" y="375"/>
                    <a:pt x="100" y="373"/>
                    <a:pt x="97" y="371"/>
                  </a:cubicBezTo>
                  <a:cubicBezTo>
                    <a:pt x="95" y="371"/>
                    <a:pt x="94" y="370"/>
                    <a:pt x="93" y="369"/>
                  </a:cubicBezTo>
                  <a:cubicBezTo>
                    <a:pt x="92" y="368"/>
                    <a:pt x="90" y="367"/>
                    <a:pt x="88" y="366"/>
                  </a:cubicBezTo>
                  <a:cubicBezTo>
                    <a:pt x="87" y="366"/>
                    <a:pt x="87" y="366"/>
                    <a:pt x="87" y="366"/>
                  </a:cubicBezTo>
                  <a:cubicBezTo>
                    <a:pt x="85" y="365"/>
                    <a:pt x="84" y="364"/>
                    <a:pt x="83" y="364"/>
                  </a:cubicBezTo>
                  <a:cubicBezTo>
                    <a:pt x="76" y="360"/>
                    <a:pt x="76" y="360"/>
                    <a:pt x="76" y="360"/>
                  </a:cubicBezTo>
                  <a:cubicBezTo>
                    <a:pt x="76" y="359"/>
                    <a:pt x="75" y="359"/>
                    <a:pt x="75" y="359"/>
                  </a:cubicBezTo>
                  <a:cubicBezTo>
                    <a:pt x="74" y="358"/>
                    <a:pt x="74" y="358"/>
                    <a:pt x="74" y="358"/>
                  </a:cubicBezTo>
                  <a:cubicBezTo>
                    <a:pt x="71" y="356"/>
                    <a:pt x="68" y="354"/>
                    <a:pt x="66" y="352"/>
                  </a:cubicBezTo>
                  <a:cubicBezTo>
                    <a:pt x="65" y="352"/>
                    <a:pt x="64" y="352"/>
                    <a:pt x="64" y="351"/>
                  </a:cubicBezTo>
                  <a:cubicBezTo>
                    <a:pt x="62" y="350"/>
                    <a:pt x="59" y="348"/>
                    <a:pt x="57" y="347"/>
                  </a:cubicBezTo>
                  <a:cubicBezTo>
                    <a:pt x="55" y="345"/>
                    <a:pt x="55" y="345"/>
                    <a:pt x="55" y="345"/>
                  </a:cubicBezTo>
                  <a:cubicBezTo>
                    <a:pt x="53" y="344"/>
                    <a:pt x="51" y="342"/>
                    <a:pt x="50" y="341"/>
                  </a:cubicBezTo>
                  <a:cubicBezTo>
                    <a:pt x="47" y="339"/>
                    <a:pt x="47" y="339"/>
                    <a:pt x="47" y="339"/>
                  </a:cubicBezTo>
                  <a:cubicBezTo>
                    <a:pt x="45" y="337"/>
                    <a:pt x="43" y="336"/>
                    <a:pt x="41" y="334"/>
                  </a:cubicBezTo>
                  <a:cubicBezTo>
                    <a:pt x="41" y="333"/>
                    <a:pt x="41" y="333"/>
                    <a:pt x="41" y="333"/>
                  </a:cubicBezTo>
                  <a:cubicBezTo>
                    <a:pt x="38" y="331"/>
                    <a:pt x="36" y="329"/>
                    <a:pt x="34" y="328"/>
                  </a:cubicBezTo>
                  <a:cubicBezTo>
                    <a:pt x="33" y="326"/>
                    <a:pt x="33" y="326"/>
                    <a:pt x="33" y="326"/>
                  </a:cubicBezTo>
                  <a:cubicBezTo>
                    <a:pt x="31" y="325"/>
                    <a:pt x="30" y="323"/>
                    <a:pt x="29" y="322"/>
                  </a:cubicBezTo>
                  <a:cubicBezTo>
                    <a:pt x="27" y="320"/>
                    <a:pt x="27" y="320"/>
                    <a:pt x="27" y="320"/>
                  </a:cubicBezTo>
                  <a:cubicBezTo>
                    <a:pt x="25" y="318"/>
                    <a:pt x="24" y="317"/>
                    <a:pt x="23" y="315"/>
                  </a:cubicBezTo>
                  <a:cubicBezTo>
                    <a:pt x="22" y="314"/>
                    <a:pt x="22" y="314"/>
                    <a:pt x="22" y="314"/>
                  </a:cubicBezTo>
                  <a:cubicBezTo>
                    <a:pt x="20" y="312"/>
                    <a:pt x="19" y="310"/>
                    <a:pt x="17" y="308"/>
                  </a:cubicBezTo>
                  <a:cubicBezTo>
                    <a:pt x="16" y="307"/>
                    <a:pt x="16" y="307"/>
                    <a:pt x="16" y="307"/>
                  </a:cubicBezTo>
                  <a:cubicBezTo>
                    <a:pt x="15" y="305"/>
                    <a:pt x="14" y="304"/>
                    <a:pt x="13" y="302"/>
                  </a:cubicBezTo>
                  <a:cubicBezTo>
                    <a:pt x="13" y="302"/>
                    <a:pt x="13" y="301"/>
                    <a:pt x="12" y="301"/>
                  </a:cubicBezTo>
                  <a:cubicBezTo>
                    <a:pt x="11" y="298"/>
                    <a:pt x="11" y="298"/>
                    <a:pt x="11" y="298"/>
                  </a:cubicBezTo>
                  <a:cubicBezTo>
                    <a:pt x="10" y="298"/>
                    <a:pt x="10" y="296"/>
                    <a:pt x="10" y="296"/>
                  </a:cubicBezTo>
                  <a:cubicBezTo>
                    <a:pt x="9" y="295"/>
                    <a:pt x="9" y="295"/>
                    <a:pt x="9" y="294"/>
                  </a:cubicBezTo>
                  <a:cubicBezTo>
                    <a:pt x="8" y="293"/>
                    <a:pt x="7" y="291"/>
                    <a:pt x="6" y="289"/>
                  </a:cubicBezTo>
                  <a:cubicBezTo>
                    <a:pt x="6" y="289"/>
                    <a:pt x="6" y="289"/>
                    <a:pt x="6" y="289"/>
                  </a:cubicBezTo>
                  <a:cubicBezTo>
                    <a:pt x="6" y="288"/>
                    <a:pt x="6" y="288"/>
                    <a:pt x="6" y="288"/>
                  </a:cubicBezTo>
                  <a:cubicBezTo>
                    <a:pt x="5" y="286"/>
                    <a:pt x="4" y="284"/>
                    <a:pt x="4" y="282"/>
                  </a:cubicBezTo>
                  <a:cubicBezTo>
                    <a:pt x="3" y="281"/>
                    <a:pt x="3" y="281"/>
                    <a:pt x="3" y="281"/>
                  </a:cubicBezTo>
                  <a:cubicBezTo>
                    <a:pt x="3" y="279"/>
                    <a:pt x="2" y="278"/>
                    <a:pt x="2" y="276"/>
                  </a:cubicBezTo>
                  <a:cubicBezTo>
                    <a:pt x="1" y="274"/>
                    <a:pt x="1" y="274"/>
                    <a:pt x="1" y="274"/>
                  </a:cubicBezTo>
                  <a:cubicBezTo>
                    <a:pt x="1" y="273"/>
                    <a:pt x="1" y="271"/>
                    <a:pt x="1" y="270"/>
                  </a:cubicBezTo>
                  <a:cubicBezTo>
                    <a:pt x="1" y="268"/>
                    <a:pt x="1" y="268"/>
                    <a:pt x="1" y="268"/>
                  </a:cubicBezTo>
                  <a:cubicBezTo>
                    <a:pt x="0" y="266"/>
                    <a:pt x="0" y="265"/>
                    <a:pt x="0" y="263"/>
                  </a:cubicBezTo>
                  <a:cubicBezTo>
                    <a:pt x="0" y="263"/>
                    <a:pt x="0" y="262"/>
                    <a:pt x="0" y="262"/>
                  </a:cubicBezTo>
                  <a:cubicBezTo>
                    <a:pt x="0" y="260"/>
                    <a:pt x="0" y="258"/>
                    <a:pt x="0" y="256"/>
                  </a:cubicBezTo>
                  <a:cubicBezTo>
                    <a:pt x="0" y="255"/>
                    <a:pt x="0" y="255"/>
                    <a:pt x="0" y="255"/>
                  </a:cubicBezTo>
                  <a:cubicBezTo>
                    <a:pt x="0" y="253"/>
                    <a:pt x="1" y="251"/>
                    <a:pt x="1" y="250"/>
                  </a:cubicBezTo>
                  <a:cubicBezTo>
                    <a:pt x="1" y="248"/>
                    <a:pt x="1" y="248"/>
                    <a:pt x="1" y="248"/>
                  </a:cubicBezTo>
                  <a:cubicBezTo>
                    <a:pt x="1" y="246"/>
                    <a:pt x="2" y="245"/>
                    <a:pt x="2" y="244"/>
                  </a:cubicBezTo>
                  <a:cubicBezTo>
                    <a:pt x="2" y="243"/>
                    <a:pt x="2" y="243"/>
                    <a:pt x="2" y="243"/>
                  </a:cubicBezTo>
                  <a:cubicBezTo>
                    <a:pt x="2" y="243"/>
                    <a:pt x="2" y="242"/>
                    <a:pt x="3" y="242"/>
                  </a:cubicBezTo>
                  <a:cubicBezTo>
                    <a:pt x="3" y="240"/>
                    <a:pt x="3" y="239"/>
                    <a:pt x="4" y="238"/>
                  </a:cubicBezTo>
                  <a:cubicBezTo>
                    <a:pt x="4" y="237"/>
                    <a:pt x="4" y="237"/>
                    <a:pt x="4" y="237"/>
                  </a:cubicBezTo>
                  <a:cubicBezTo>
                    <a:pt x="4" y="237"/>
                    <a:pt x="4" y="236"/>
                    <a:pt x="4" y="236"/>
                  </a:cubicBezTo>
                  <a:cubicBezTo>
                    <a:pt x="5" y="236"/>
                    <a:pt x="5" y="236"/>
                    <a:pt x="5" y="236"/>
                  </a:cubicBezTo>
                  <a:cubicBezTo>
                    <a:pt x="5" y="234"/>
                    <a:pt x="6" y="232"/>
                    <a:pt x="7" y="230"/>
                  </a:cubicBezTo>
                  <a:cubicBezTo>
                    <a:pt x="7" y="229"/>
                    <a:pt x="7" y="229"/>
                    <a:pt x="7" y="229"/>
                  </a:cubicBezTo>
                  <a:cubicBezTo>
                    <a:pt x="8" y="227"/>
                    <a:pt x="9" y="226"/>
                    <a:pt x="10" y="224"/>
                  </a:cubicBezTo>
                  <a:cubicBezTo>
                    <a:pt x="10" y="223"/>
                    <a:pt x="11" y="223"/>
                    <a:pt x="11" y="222"/>
                  </a:cubicBezTo>
                  <a:cubicBezTo>
                    <a:pt x="12" y="221"/>
                    <a:pt x="13" y="219"/>
                    <a:pt x="13" y="218"/>
                  </a:cubicBezTo>
                  <a:cubicBezTo>
                    <a:pt x="14" y="218"/>
                    <a:pt x="15" y="216"/>
                    <a:pt x="15" y="216"/>
                  </a:cubicBezTo>
                  <a:cubicBezTo>
                    <a:pt x="16" y="215"/>
                    <a:pt x="17" y="213"/>
                    <a:pt x="18" y="212"/>
                  </a:cubicBezTo>
                  <a:cubicBezTo>
                    <a:pt x="18" y="211"/>
                    <a:pt x="18" y="211"/>
                    <a:pt x="19" y="210"/>
                  </a:cubicBezTo>
                  <a:cubicBezTo>
                    <a:pt x="20" y="208"/>
                    <a:pt x="22" y="206"/>
                    <a:pt x="23" y="205"/>
                  </a:cubicBezTo>
                  <a:cubicBezTo>
                    <a:pt x="24" y="204"/>
                    <a:pt x="24" y="204"/>
                    <a:pt x="24" y="204"/>
                  </a:cubicBezTo>
                  <a:cubicBezTo>
                    <a:pt x="25" y="202"/>
                    <a:pt x="27" y="200"/>
                    <a:pt x="28" y="199"/>
                  </a:cubicBezTo>
                  <a:cubicBezTo>
                    <a:pt x="29" y="198"/>
                    <a:pt x="29" y="198"/>
                    <a:pt x="29" y="198"/>
                  </a:cubicBezTo>
                  <a:cubicBezTo>
                    <a:pt x="30" y="197"/>
                    <a:pt x="30" y="197"/>
                    <a:pt x="30" y="197"/>
                  </a:cubicBezTo>
                  <a:cubicBezTo>
                    <a:pt x="31" y="196"/>
                    <a:pt x="33" y="194"/>
                    <a:pt x="34" y="193"/>
                  </a:cubicBezTo>
                  <a:cubicBezTo>
                    <a:pt x="35" y="192"/>
                    <a:pt x="36" y="192"/>
                    <a:pt x="36" y="191"/>
                  </a:cubicBezTo>
                  <a:cubicBezTo>
                    <a:pt x="38" y="190"/>
                    <a:pt x="39" y="188"/>
                    <a:pt x="41" y="187"/>
                  </a:cubicBezTo>
                  <a:cubicBezTo>
                    <a:pt x="41" y="187"/>
                    <a:pt x="42" y="186"/>
                    <a:pt x="42" y="186"/>
                  </a:cubicBezTo>
                  <a:cubicBezTo>
                    <a:pt x="47" y="182"/>
                    <a:pt x="51" y="178"/>
                    <a:pt x="56" y="174"/>
                  </a:cubicBezTo>
                  <a:cubicBezTo>
                    <a:pt x="57" y="174"/>
                    <a:pt x="57" y="174"/>
                    <a:pt x="57" y="174"/>
                  </a:cubicBezTo>
                  <a:cubicBezTo>
                    <a:pt x="57" y="174"/>
                    <a:pt x="58" y="173"/>
                    <a:pt x="59" y="173"/>
                  </a:cubicBezTo>
                  <a:cubicBezTo>
                    <a:pt x="60" y="172"/>
                    <a:pt x="62" y="170"/>
                    <a:pt x="64" y="169"/>
                  </a:cubicBezTo>
                  <a:cubicBezTo>
                    <a:pt x="65" y="169"/>
                    <a:pt x="65" y="168"/>
                    <a:pt x="66" y="168"/>
                  </a:cubicBezTo>
                  <a:cubicBezTo>
                    <a:pt x="67" y="167"/>
                    <a:pt x="67" y="167"/>
                    <a:pt x="67" y="167"/>
                  </a:cubicBezTo>
                  <a:cubicBezTo>
                    <a:pt x="69" y="166"/>
                    <a:pt x="70" y="165"/>
                    <a:pt x="72" y="163"/>
                  </a:cubicBezTo>
                  <a:cubicBezTo>
                    <a:pt x="75" y="162"/>
                    <a:pt x="75" y="162"/>
                    <a:pt x="75" y="162"/>
                  </a:cubicBezTo>
                  <a:cubicBezTo>
                    <a:pt x="78" y="160"/>
                    <a:pt x="80" y="159"/>
                    <a:pt x="83" y="157"/>
                  </a:cubicBezTo>
                  <a:cubicBezTo>
                    <a:pt x="84" y="156"/>
                    <a:pt x="84" y="156"/>
                    <a:pt x="84" y="156"/>
                  </a:cubicBezTo>
                  <a:cubicBezTo>
                    <a:pt x="87" y="155"/>
                    <a:pt x="90" y="153"/>
                    <a:pt x="93" y="151"/>
                  </a:cubicBezTo>
                  <a:cubicBezTo>
                    <a:pt x="94" y="151"/>
                    <a:pt x="95" y="150"/>
                    <a:pt x="96" y="150"/>
                  </a:cubicBezTo>
                  <a:cubicBezTo>
                    <a:pt x="98" y="148"/>
                    <a:pt x="100" y="147"/>
                    <a:pt x="103" y="146"/>
                  </a:cubicBezTo>
                  <a:cubicBezTo>
                    <a:pt x="103" y="146"/>
                    <a:pt x="105" y="145"/>
                    <a:pt x="106" y="144"/>
                  </a:cubicBezTo>
                  <a:cubicBezTo>
                    <a:pt x="108" y="143"/>
                    <a:pt x="108" y="143"/>
                    <a:pt x="108" y="143"/>
                  </a:cubicBezTo>
                  <a:cubicBezTo>
                    <a:pt x="109" y="142"/>
                    <a:pt x="111" y="142"/>
                    <a:pt x="113" y="141"/>
                  </a:cubicBezTo>
                  <a:cubicBezTo>
                    <a:pt x="114" y="140"/>
                    <a:pt x="115" y="139"/>
                    <a:pt x="116" y="139"/>
                  </a:cubicBezTo>
                  <a:cubicBezTo>
                    <a:pt x="119" y="138"/>
                    <a:pt x="122" y="136"/>
                    <a:pt x="125" y="135"/>
                  </a:cubicBezTo>
                  <a:cubicBezTo>
                    <a:pt x="126" y="134"/>
                    <a:pt x="126" y="134"/>
                    <a:pt x="127" y="134"/>
                  </a:cubicBezTo>
                  <a:cubicBezTo>
                    <a:pt x="130" y="133"/>
                    <a:pt x="133" y="131"/>
                    <a:pt x="136" y="130"/>
                  </a:cubicBezTo>
                  <a:cubicBezTo>
                    <a:pt x="138" y="129"/>
                    <a:pt x="138" y="129"/>
                    <a:pt x="138" y="129"/>
                  </a:cubicBezTo>
                  <a:cubicBezTo>
                    <a:pt x="139" y="129"/>
                    <a:pt x="139" y="129"/>
                    <a:pt x="139" y="129"/>
                  </a:cubicBezTo>
                  <a:cubicBezTo>
                    <a:pt x="140" y="128"/>
                    <a:pt x="140" y="128"/>
                    <a:pt x="141" y="128"/>
                  </a:cubicBezTo>
                  <a:cubicBezTo>
                    <a:pt x="144" y="126"/>
                    <a:pt x="147" y="125"/>
                    <a:pt x="150" y="124"/>
                  </a:cubicBezTo>
                  <a:cubicBezTo>
                    <a:pt x="151" y="123"/>
                    <a:pt x="152" y="123"/>
                    <a:pt x="154" y="122"/>
                  </a:cubicBezTo>
                  <a:cubicBezTo>
                    <a:pt x="157" y="121"/>
                    <a:pt x="159" y="120"/>
                    <a:pt x="162" y="119"/>
                  </a:cubicBezTo>
                  <a:cubicBezTo>
                    <a:pt x="166" y="117"/>
                    <a:pt x="166" y="117"/>
                    <a:pt x="166" y="117"/>
                  </a:cubicBezTo>
                  <a:cubicBezTo>
                    <a:pt x="169" y="116"/>
                    <a:pt x="173" y="115"/>
                    <a:pt x="176" y="114"/>
                  </a:cubicBezTo>
                  <a:cubicBezTo>
                    <a:pt x="177" y="113"/>
                    <a:pt x="178" y="113"/>
                    <a:pt x="179" y="113"/>
                  </a:cubicBezTo>
                  <a:cubicBezTo>
                    <a:pt x="183" y="111"/>
                    <a:pt x="187" y="109"/>
                    <a:pt x="192" y="108"/>
                  </a:cubicBezTo>
                  <a:cubicBezTo>
                    <a:pt x="193" y="107"/>
                    <a:pt x="194" y="107"/>
                    <a:pt x="195" y="107"/>
                  </a:cubicBezTo>
                  <a:cubicBezTo>
                    <a:pt x="198" y="106"/>
                    <a:pt x="198" y="106"/>
                    <a:pt x="198" y="106"/>
                  </a:cubicBezTo>
                  <a:cubicBezTo>
                    <a:pt x="201" y="105"/>
                    <a:pt x="203" y="104"/>
                    <a:pt x="205" y="103"/>
                  </a:cubicBezTo>
                  <a:cubicBezTo>
                    <a:pt x="210" y="102"/>
                    <a:pt x="210" y="102"/>
                    <a:pt x="210" y="102"/>
                  </a:cubicBezTo>
                  <a:cubicBezTo>
                    <a:pt x="213" y="101"/>
                    <a:pt x="216" y="100"/>
                    <a:pt x="219" y="99"/>
                  </a:cubicBezTo>
                  <a:cubicBezTo>
                    <a:pt x="221" y="98"/>
                    <a:pt x="222" y="98"/>
                    <a:pt x="224" y="97"/>
                  </a:cubicBezTo>
                  <a:cubicBezTo>
                    <a:pt x="228" y="96"/>
                    <a:pt x="231" y="95"/>
                    <a:pt x="235" y="94"/>
                  </a:cubicBezTo>
                  <a:cubicBezTo>
                    <a:pt x="239" y="93"/>
                    <a:pt x="239" y="93"/>
                    <a:pt x="239" y="93"/>
                  </a:cubicBezTo>
                  <a:cubicBezTo>
                    <a:pt x="242" y="92"/>
                    <a:pt x="242" y="92"/>
                    <a:pt x="242" y="92"/>
                  </a:cubicBezTo>
                  <a:cubicBezTo>
                    <a:pt x="246" y="91"/>
                    <a:pt x="249" y="89"/>
                    <a:pt x="253" y="88"/>
                  </a:cubicBezTo>
                  <a:cubicBezTo>
                    <a:pt x="257" y="87"/>
                    <a:pt x="257" y="87"/>
                    <a:pt x="257" y="87"/>
                  </a:cubicBezTo>
                  <a:cubicBezTo>
                    <a:pt x="260" y="86"/>
                    <a:pt x="262" y="86"/>
                    <a:pt x="264" y="85"/>
                  </a:cubicBezTo>
                  <a:cubicBezTo>
                    <a:pt x="269" y="84"/>
                    <a:pt x="269" y="84"/>
                    <a:pt x="269" y="84"/>
                  </a:cubicBezTo>
                  <a:cubicBezTo>
                    <a:pt x="269" y="84"/>
                    <a:pt x="273" y="83"/>
                    <a:pt x="274" y="82"/>
                  </a:cubicBezTo>
                  <a:cubicBezTo>
                    <a:pt x="277" y="82"/>
                    <a:pt x="279" y="81"/>
                    <a:pt x="281" y="81"/>
                  </a:cubicBezTo>
                  <a:cubicBezTo>
                    <a:pt x="285" y="80"/>
                    <a:pt x="285" y="80"/>
                    <a:pt x="285" y="80"/>
                  </a:cubicBezTo>
                  <a:cubicBezTo>
                    <a:pt x="291" y="78"/>
                    <a:pt x="291" y="78"/>
                    <a:pt x="291" y="78"/>
                  </a:cubicBezTo>
                  <a:cubicBezTo>
                    <a:pt x="294" y="77"/>
                    <a:pt x="298" y="76"/>
                    <a:pt x="302" y="75"/>
                  </a:cubicBezTo>
                  <a:cubicBezTo>
                    <a:pt x="307" y="74"/>
                    <a:pt x="307" y="74"/>
                    <a:pt x="307" y="74"/>
                  </a:cubicBezTo>
                  <a:cubicBezTo>
                    <a:pt x="312" y="73"/>
                    <a:pt x="318" y="71"/>
                    <a:pt x="323" y="70"/>
                  </a:cubicBezTo>
                  <a:cubicBezTo>
                    <a:pt x="327" y="69"/>
                    <a:pt x="327" y="69"/>
                    <a:pt x="327" y="69"/>
                  </a:cubicBezTo>
                  <a:cubicBezTo>
                    <a:pt x="332" y="68"/>
                    <a:pt x="336" y="67"/>
                    <a:pt x="340" y="66"/>
                  </a:cubicBezTo>
                  <a:cubicBezTo>
                    <a:pt x="358" y="62"/>
                    <a:pt x="358" y="62"/>
                    <a:pt x="358" y="62"/>
                  </a:cubicBezTo>
                  <a:cubicBezTo>
                    <a:pt x="360" y="62"/>
                    <a:pt x="362" y="61"/>
                    <a:pt x="363" y="61"/>
                  </a:cubicBezTo>
                  <a:cubicBezTo>
                    <a:pt x="383" y="57"/>
                    <a:pt x="383" y="57"/>
                    <a:pt x="383" y="57"/>
                  </a:cubicBezTo>
                  <a:cubicBezTo>
                    <a:pt x="388" y="56"/>
                    <a:pt x="395" y="55"/>
                    <a:pt x="401" y="53"/>
                  </a:cubicBezTo>
                  <a:cubicBezTo>
                    <a:pt x="402" y="53"/>
                    <a:pt x="403" y="53"/>
                    <a:pt x="405" y="53"/>
                  </a:cubicBezTo>
                  <a:cubicBezTo>
                    <a:pt x="410" y="52"/>
                    <a:pt x="414" y="51"/>
                    <a:pt x="419" y="50"/>
                  </a:cubicBezTo>
                  <a:cubicBezTo>
                    <a:pt x="426" y="49"/>
                    <a:pt x="426" y="49"/>
                    <a:pt x="426" y="49"/>
                  </a:cubicBezTo>
                  <a:cubicBezTo>
                    <a:pt x="439" y="46"/>
                    <a:pt x="439" y="46"/>
                    <a:pt x="439" y="46"/>
                  </a:cubicBezTo>
                  <a:cubicBezTo>
                    <a:pt x="441" y="46"/>
                    <a:pt x="444" y="46"/>
                    <a:pt x="446" y="45"/>
                  </a:cubicBezTo>
                  <a:cubicBezTo>
                    <a:pt x="450" y="44"/>
                    <a:pt x="455" y="44"/>
                    <a:pt x="459" y="43"/>
                  </a:cubicBezTo>
                  <a:cubicBezTo>
                    <a:pt x="466" y="42"/>
                    <a:pt x="466" y="42"/>
                    <a:pt x="466" y="42"/>
                  </a:cubicBezTo>
                  <a:cubicBezTo>
                    <a:pt x="472" y="41"/>
                    <a:pt x="479" y="40"/>
                    <a:pt x="486" y="39"/>
                  </a:cubicBezTo>
                  <a:cubicBezTo>
                    <a:pt x="489" y="38"/>
                    <a:pt x="489" y="38"/>
                    <a:pt x="489" y="38"/>
                  </a:cubicBezTo>
                  <a:cubicBezTo>
                    <a:pt x="513" y="35"/>
                    <a:pt x="513" y="35"/>
                    <a:pt x="513" y="35"/>
                  </a:cubicBezTo>
                  <a:cubicBezTo>
                    <a:pt x="535" y="31"/>
                    <a:pt x="535" y="31"/>
                    <a:pt x="535" y="31"/>
                  </a:cubicBezTo>
                  <a:cubicBezTo>
                    <a:pt x="538" y="31"/>
                    <a:pt x="549" y="30"/>
                    <a:pt x="549" y="30"/>
                  </a:cubicBezTo>
                  <a:cubicBezTo>
                    <a:pt x="551" y="29"/>
                    <a:pt x="553" y="29"/>
                    <a:pt x="555" y="29"/>
                  </a:cubicBezTo>
                  <a:cubicBezTo>
                    <a:pt x="557" y="29"/>
                    <a:pt x="557" y="29"/>
                    <a:pt x="557" y="29"/>
                  </a:cubicBezTo>
                  <a:cubicBezTo>
                    <a:pt x="563" y="28"/>
                    <a:pt x="569" y="27"/>
                    <a:pt x="576" y="26"/>
                  </a:cubicBezTo>
                  <a:cubicBezTo>
                    <a:pt x="578" y="26"/>
                    <a:pt x="578" y="26"/>
                    <a:pt x="578" y="26"/>
                  </a:cubicBezTo>
                  <a:cubicBezTo>
                    <a:pt x="718" y="9"/>
                    <a:pt x="868" y="0"/>
                    <a:pt x="1023" y="0"/>
                  </a:cubicBezTo>
                  <a:cubicBezTo>
                    <a:pt x="1214" y="0"/>
                    <a:pt x="1401" y="14"/>
                    <a:pt x="1564" y="39"/>
                  </a:cubicBezTo>
                  <a:cubicBezTo>
                    <a:pt x="1732" y="64"/>
                    <a:pt x="1867" y="102"/>
                    <a:pt x="1954" y="147"/>
                  </a:cubicBezTo>
                  <a:cubicBezTo>
                    <a:pt x="1957" y="148"/>
                    <a:pt x="1961" y="150"/>
                    <a:pt x="1964" y="152"/>
                  </a:cubicBezTo>
                  <a:cubicBezTo>
                    <a:pt x="1968" y="154"/>
                    <a:pt x="1968" y="154"/>
                    <a:pt x="1968" y="154"/>
                  </a:cubicBezTo>
                  <a:cubicBezTo>
                    <a:pt x="1970" y="155"/>
                    <a:pt x="1972" y="157"/>
                    <a:pt x="1974" y="158"/>
                  </a:cubicBezTo>
                  <a:cubicBezTo>
                    <a:pt x="1975" y="158"/>
                    <a:pt x="1976" y="159"/>
                    <a:pt x="1977" y="159"/>
                  </a:cubicBezTo>
                  <a:cubicBezTo>
                    <a:pt x="1980" y="161"/>
                    <a:pt x="1983" y="163"/>
                    <a:pt x="1985" y="165"/>
                  </a:cubicBezTo>
                  <a:cubicBezTo>
                    <a:pt x="1986" y="165"/>
                    <a:pt x="1986" y="165"/>
                    <a:pt x="1986" y="165"/>
                  </a:cubicBezTo>
                  <a:cubicBezTo>
                    <a:pt x="1989" y="167"/>
                    <a:pt x="1992" y="169"/>
                    <a:pt x="1995" y="171"/>
                  </a:cubicBezTo>
                  <a:cubicBezTo>
                    <a:pt x="1995" y="171"/>
                    <a:pt x="1996" y="172"/>
                    <a:pt x="1997" y="172"/>
                  </a:cubicBezTo>
                  <a:cubicBezTo>
                    <a:pt x="1999" y="174"/>
                    <a:pt x="2001" y="175"/>
                    <a:pt x="2003" y="176"/>
                  </a:cubicBezTo>
                  <a:cubicBezTo>
                    <a:pt x="2005" y="178"/>
                    <a:pt x="2005" y="178"/>
                    <a:pt x="2005" y="178"/>
                  </a:cubicBezTo>
                  <a:cubicBezTo>
                    <a:pt x="2007" y="180"/>
                    <a:pt x="2009" y="181"/>
                    <a:pt x="2012" y="183"/>
                  </a:cubicBezTo>
                  <a:cubicBezTo>
                    <a:pt x="2012" y="183"/>
                    <a:pt x="2012" y="183"/>
                    <a:pt x="2012" y="184"/>
                  </a:cubicBezTo>
                  <a:cubicBezTo>
                    <a:pt x="2015" y="186"/>
                    <a:pt x="2017" y="188"/>
                    <a:pt x="2019" y="189"/>
                  </a:cubicBezTo>
                  <a:cubicBezTo>
                    <a:pt x="2020" y="190"/>
                    <a:pt x="2020" y="190"/>
                    <a:pt x="2021" y="191"/>
                  </a:cubicBezTo>
                  <a:cubicBezTo>
                    <a:pt x="2021" y="191"/>
                    <a:pt x="2021" y="191"/>
                    <a:pt x="2021" y="191"/>
                  </a:cubicBezTo>
                  <a:cubicBezTo>
                    <a:pt x="2023" y="192"/>
                    <a:pt x="2024" y="194"/>
                    <a:pt x="2026" y="195"/>
                  </a:cubicBezTo>
                  <a:cubicBezTo>
                    <a:pt x="2028" y="197"/>
                    <a:pt x="2028" y="197"/>
                    <a:pt x="2028" y="197"/>
                  </a:cubicBezTo>
                  <a:cubicBezTo>
                    <a:pt x="2029" y="199"/>
                    <a:pt x="2031" y="200"/>
                    <a:pt x="2032" y="202"/>
                  </a:cubicBezTo>
                  <a:cubicBezTo>
                    <a:pt x="2033" y="203"/>
                    <a:pt x="2033" y="203"/>
                    <a:pt x="2033" y="203"/>
                  </a:cubicBezTo>
                  <a:cubicBezTo>
                    <a:pt x="2035" y="205"/>
                    <a:pt x="2037" y="207"/>
                    <a:pt x="2038" y="209"/>
                  </a:cubicBezTo>
                  <a:cubicBezTo>
                    <a:pt x="2039" y="210"/>
                    <a:pt x="2039" y="210"/>
                    <a:pt x="2039" y="210"/>
                  </a:cubicBezTo>
                  <a:cubicBezTo>
                    <a:pt x="2041" y="212"/>
                    <a:pt x="2042" y="213"/>
                    <a:pt x="2043" y="214"/>
                  </a:cubicBezTo>
                  <a:cubicBezTo>
                    <a:pt x="2043" y="215"/>
                    <a:pt x="2043" y="215"/>
                    <a:pt x="2044" y="216"/>
                  </a:cubicBezTo>
                  <a:cubicBezTo>
                    <a:pt x="2044" y="216"/>
                    <a:pt x="2044" y="216"/>
                    <a:pt x="2044" y="216"/>
                  </a:cubicBezTo>
                  <a:cubicBezTo>
                    <a:pt x="2045" y="218"/>
                    <a:pt x="2046" y="219"/>
                    <a:pt x="2047" y="221"/>
                  </a:cubicBezTo>
                  <a:cubicBezTo>
                    <a:pt x="2048" y="221"/>
                    <a:pt x="2048" y="222"/>
                    <a:pt x="2048" y="222"/>
                  </a:cubicBezTo>
                  <a:cubicBezTo>
                    <a:pt x="2049" y="224"/>
                    <a:pt x="2050" y="226"/>
                    <a:pt x="2051" y="228"/>
                  </a:cubicBezTo>
                  <a:cubicBezTo>
                    <a:pt x="2052" y="230"/>
                    <a:pt x="2052" y="230"/>
                    <a:pt x="2052" y="230"/>
                  </a:cubicBezTo>
                  <a:cubicBezTo>
                    <a:pt x="2053" y="231"/>
                    <a:pt x="2054" y="232"/>
                    <a:pt x="2054" y="234"/>
                  </a:cubicBezTo>
                  <a:cubicBezTo>
                    <a:pt x="2055" y="235"/>
                    <a:pt x="2055" y="235"/>
                    <a:pt x="2055" y="236"/>
                  </a:cubicBezTo>
                  <a:cubicBezTo>
                    <a:pt x="2056" y="237"/>
                    <a:pt x="2056" y="239"/>
                    <a:pt x="2057" y="240"/>
                  </a:cubicBezTo>
                  <a:cubicBezTo>
                    <a:pt x="2057" y="241"/>
                    <a:pt x="2057" y="241"/>
                    <a:pt x="2057" y="241"/>
                  </a:cubicBezTo>
                  <a:cubicBezTo>
                    <a:pt x="2057" y="242"/>
                    <a:pt x="2057" y="242"/>
                    <a:pt x="2057" y="242"/>
                  </a:cubicBezTo>
                  <a:cubicBezTo>
                    <a:pt x="2058" y="244"/>
                    <a:pt x="2058" y="246"/>
                    <a:pt x="2059" y="248"/>
                  </a:cubicBezTo>
                  <a:cubicBezTo>
                    <a:pt x="2059" y="248"/>
                    <a:pt x="2059" y="249"/>
                    <a:pt x="2059" y="249"/>
                  </a:cubicBezTo>
                  <a:cubicBezTo>
                    <a:pt x="2059" y="251"/>
                    <a:pt x="2060" y="252"/>
                    <a:pt x="2060" y="254"/>
                  </a:cubicBezTo>
                  <a:cubicBezTo>
                    <a:pt x="2060" y="256"/>
                    <a:pt x="2060" y="256"/>
                    <a:pt x="2060" y="256"/>
                  </a:cubicBezTo>
                  <a:cubicBezTo>
                    <a:pt x="2060" y="257"/>
                    <a:pt x="2060" y="259"/>
                    <a:pt x="2060" y="260"/>
                  </a:cubicBezTo>
                  <a:cubicBezTo>
                    <a:pt x="2060" y="261"/>
                    <a:pt x="2061" y="261"/>
                    <a:pt x="2061" y="262"/>
                  </a:cubicBezTo>
                  <a:cubicBezTo>
                    <a:pt x="2061" y="264"/>
                    <a:pt x="2061" y="266"/>
                    <a:pt x="2060" y="267"/>
                  </a:cubicBezTo>
                  <a:cubicBezTo>
                    <a:pt x="2060" y="269"/>
                    <a:pt x="2060" y="269"/>
                    <a:pt x="2060" y="269"/>
                  </a:cubicBezTo>
                  <a:cubicBezTo>
                    <a:pt x="2060" y="270"/>
                    <a:pt x="2060" y="272"/>
                    <a:pt x="2060" y="273"/>
                  </a:cubicBezTo>
                  <a:cubicBezTo>
                    <a:pt x="2060" y="274"/>
                    <a:pt x="2059" y="275"/>
                    <a:pt x="2059" y="275"/>
                  </a:cubicBezTo>
                  <a:cubicBezTo>
                    <a:pt x="2059" y="277"/>
                    <a:pt x="2059" y="278"/>
                    <a:pt x="2058" y="280"/>
                  </a:cubicBezTo>
                  <a:cubicBezTo>
                    <a:pt x="2058" y="280"/>
                    <a:pt x="2058" y="281"/>
                    <a:pt x="2058" y="281"/>
                  </a:cubicBezTo>
                  <a:cubicBezTo>
                    <a:pt x="2058" y="283"/>
                    <a:pt x="2057" y="285"/>
                    <a:pt x="2056" y="287"/>
                  </a:cubicBezTo>
                  <a:cubicBezTo>
                    <a:pt x="2056" y="287"/>
                    <a:pt x="2056" y="288"/>
                    <a:pt x="2056" y="288"/>
                  </a:cubicBezTo>
                  <a:cubicBezTo>
                    <a:pt x="2055" y="290"/>
                    <a:pt x="2055" y="291"/>
                    <a:pt x="2054" y="293"/>
                  </a:cubicBezTo>
                  <a:cubicBezTo>
                    <a:pt x="2053" y="295"/>
                    <a:pt x="2053" y="295"/>
                    <a:pt x="2053" y="295"/>
                  </a:cubicBezTo>
                  <a:cubicBezTo>
                    <a:pt x="2052" y="296"/>
                    <a:pt x="2052" y="298"/>
                    <a:pt x="2051" y="299"/>
                  </a:cubicBezTo>
                  <a:cubicBezTo>
                    <a:pt x="2051" y="300"/>
                    <a:pt x="2050" y="300"/>
                    <a:pt x="2050" y="300"/>
                  </a:cubicBezTo>
                  <a:cubicBezTo>
                    <a:pt x="2050" y="301"/>
                    <a:pt x="2050" y="301"/>
                    <a:pt x="2050" y="301"/>
                  </a:cubicBezTo>
                  <a:cubicBezTo>
                    <a:pt x="2049" y="303"/>
                    <a:pt x="2048" y="304"/>
                    <a:pt x="2047" y="306"/>
                  </a:cubicBezTo>
                  <a:cubicBezTo>
                    <a:pt x="2046" y="307"/>
                    <a:pt x="2046" y="307"/>
                    <a:pt x="2046" y="307"/>
                  </a:cubicBezTo>
                  <a:cubicBezTo>
                    <a:pt x="2045" y="309"/>
                    <a:pt x="2044" y="311"/>
                    <a:pt x="2042" y="312"/>
                  </a:cubicBezTo>
                  <a:cubicBezTo>
                    <a:pt x="2042" y="313"/>
                    <a:pt x="2042" y="313"/>
                    <a:pt x="2042" y="313"/>
                  </a:cubicBezTo>
                  <a:cubicBezTo>
                    <a:pt x="2041" y="315"/>
                    <a:pt x="2039" y="317"/>
                    <a:pt x="2038" y="318"/>
                  </a:cubicBezTo>
                  <a:cubicBezTo>
                    <a:pt x="2037" y="319"/>
                    <a:pt x="2037" y="319"/>
                    <a:pt x="2037" y="319"/>
                  </a:cubicBezTo>
                  <a:cubicBezTo>
                    <a:pt x="2035" y="321"/>
                    <a:pt x="2034" y="323"/>
                    <a:pt x="2032" y="325"/>
                  </a:cubicBezTo>
                  <a:cubicBezTo>
                    <a:pt x="2032" y="325"/>
                    <a:pt x="2032" y="325"/>
                    <a:pt x="2032" y="325"/>
                  </a:cubicBezTo>
                  <a:cubicBezTo>
                    <a:pt x="2031" y="326"/>
                    <a:pt x="2031" y="326"/>
                    <a:pt x="2031" y="326"/>
                  </a:cubicBezTo>
                  <a:cubicBezTo>
                    <a:pt x="2029" y="327"/>
                    <a:pt x="2028" y="329"/>
                    <a:pt x="2026" y="331"/>
                  </a:cubicBezTo>
                  <a:cubicBezTo>
                    <a:pt x="2026" y="331"/>
                    <a:pt x="2025" y="331"/>
                    <a:pt x="2025" y="332"/>
                  </a:cubicBezTo>
                  <a:cubicBezTo>
                    <a:pt x="2023" y="333"/>
                    <a:pt x="2021" y="335"/>
                    <a:pt x="2019" y="337"/>
                  </a:cubicBezTo>
                  <a:cubicBezTo>
                    <a:pt x="2018" y="338"/>
                    <a:pt x="2018" y="338"/>
                    <a:pt x="2018" y="338"/>
                  </a:cubicBezTo>
                  <a:cubicBezTo>
                    <a:pt x="2016" y="340"/>
                    <a:pt x="2014" y="341"/>
                    <a:pt x="2012" y="343"/>
                  </a:cubicBezTo>
                  <a:cubicBezTo>
                    <a:pt x="2009" y="341"/>
                    <a:pt x="2009" y="341"/>
                    <a:pt x="2009" y="341"/>
                  </a:cubicBezTo>
                  <a:cubicBezTo>
                    <a:pt x="2012" y="343"/>
                    <a:pt x="2012" y="343"/>
                    <a:pt x="2012" y="343"/>
                  </a:cubicBezTo>
                  <a:cubicBezTo>
                    <a:pt x="2009" y="345"/>
                    <a:pt x="2007" y="347"/>
                    <a:pt x="2004" y="349"/>
                  </a:cubicBezTo>
                  <a:cubicBezTo>
                    <a:pt x="2003" y="350"/>
                    <a:pt x="2003" y="350"/>
                    <a:pt x="2003" y="350"/>
                  </a:cubicBezTo>
                  <a:cubicBezTo>
                    <a:pt x="2001" y="352"/>
                    <a:pt x="1998" y="353"/>
                    <a:pt x="1996" y="355"/>
                  </a:cubicBezTo>
                  <a:cubicBezTo>
                    <a:pt x="1995" y="356"/>
                    <a:pt x="1995" y="356"/>
                    <a:pt x="1995" y="356"/>
                  </a:cubicBezTo>
                  <a:cubicBezTo>
                    <a:pt x="1992" y="357"/>
                    <a:pt x="1990" y="359"/>
                    <a:pt x="1987" y="360"/>
                  </a:cubicBezTo>
                  <a:cubicBezTo>
                    <a:pt x="1986" y="361"/>
                    <a:pt x="1986" y="361"/>
                    <a:pt x="1986" y="361"/>
                  </a:cubicBezTo>
                  <a:cubicBezTo>
                    <a:pt x="1984" y="363"/>
                    <a:pt x="1981" y="364"/>
                    <a:pt x="1979" y="366"/>
                  </a:cubicBezTo>
                  <a:cubicBezTo>
                    <a:pt x="1976" y="367"/>
                    <a:pt x="1976" y="367"/>
                    <a:pt x="1976" y="367"/>
                  </a:cubicBezTo>
                  <a:cubicBezTo>
                    <a:pt x="1973" y="369"/>
                    <a:pt x="1970" y="371"/>
                    <a:pt x="1967" y="372"/>
                  </a:cubicBezTo>
                  <a:cubicBezTo>
                    <a:pt x="1964" y="374"/>
                    <a:pt x="1961" y="376"/>
                    <a:pt x="1958" y="378"/>
                  </a:cubicBezTo>
                  <a:cubicBezTo>
                    <a:pt x="1956" y="379"/>
                    <a:pt x="1956" y="379"/>
                    <a:pt x="1956" y="379"/>
                  </a:cubicBezTo>
                  <a:cubicBezTo>
                    <a:pt x="1953" y="380"/>
                    <a:pt x="1953" y="380"/>
                    <a:pt x="1953" y="380"/>
                  </a:cubicBezTo>
                  <a:cubicBezTo>
                    <a:pt x="1951" y="381"/>
                    <a:pt x="1948" y="382"/>
                    <a:pt x="1946" y="384"/>
                  </a:cubicBezTo>
                  <a:cubicBezTo>
                    <a:pt x="1945" y="384"/>
                    <a:pt x="1945" y="384"/>
                    <a:pt x="1944" y="384"/>
                  </a:cubicBezTo>
                  <a:cubicBezTo>
                    <a:pt x="1943" y="385"/>
                    <a:pt x="1942" y="385"/>
                    <a:pt x="1941" y="386"/>
                  </a:cubicBezTo>
                  <a:cubicBezTo>
                    <a:pt x="1940" y="386"/>
                    <a:pt x="1940" y="386"/>
                    <a:pt x="1939" y="387"/>
                  </a:cubicBezTo>
                  <a:cubicBezTo>
                    <a:pt x="1937" y="388"/>
                    <a:pt x="1937" y="388"/>
                    <a:pt x="1937" y="388"/>
                  </a:cubicBezTo>
                  <a:cubicBezTo>
                    <a:pt x="1936" y="388"/>
                    <a:pt x="1936" y="388"/>
                    <a:pt x="1935" y="389"/>
                  </a:cubicBezTo>
                  <a:cubicBezTo>
                    <a:pt x="1933" y="389"/>
                    <a:pt x="1933" y="389"/>
                    <a:pt x="1933" y="389"/>
                  </a:cubicBezTo>
                  <a:cubicBezTo>
                    <a:pt x="1930" y="391"/>
                    <a:pt x="1926" y="393"/>
                    <a:pt x="1923" y="394"/>
                  </a:cubicBezTo>
                  <a:cubicBezTo>
                    <a:pt x="1920" y="395"/>
                    <a:pt x="1920" y="395"/>
                    <a:pt x="1920" y="395"/>
                  </a:cubicBezTo>
                  <a:cubicBezTo>
                    <a:pt x="1917" y="397"/>
                    <a:pt x="1913" y="398"/>
                    <a:pt x="1910" y="400"/>
                  </a:cubicBezTo>
                  <a:cubicBezTo>
                    <a:pt x="1909" y="400"/>
                    <a:pt x="1909" y="400"/>
                    <a:pt x="1909" y="400"/>
                  </a:cubicBezTo>
                  <a:cubicBezTo>
                    <a:pt x="1908" y="400"/>
                    <a:pt x="1908" y="400"/>
                    <a:pt x="1908" y="400"/>
                  </a:cubicBezTo>
                  <a:cubicBezTo>
                    <a:pt x="1905" y="402"/>
                    <a:pt x="1902" y="403"/>
                    <a:pt x="1899" y="404"/>
                  </a:cubicBezTo>
                  <a:cubicBezTo>
                    <a:pt x="1895" y="406"/>
                    <a:pt x="1895" y="406"/>
                    <a:pt x="1895" y="406"/>
                  </a:cubicBezTo>
                  <a:cubicBezTo>
                    <a:pt x="1891" y="407"/>
                    <a:pt x="1887" y="409"/>
                    <a:pt x="1883" y="410"/>
                  </a:cubicBezTo>
                  <a:cubicBezTo>
                    <a:pt x="1882" y="411"/>
                    <a:pt x="1882" y="411"/>
                    <a:pt x="1881" y="411"/>
                  </a:cubicBezTo>
                  <a:cubicBezTo>
                    <a:pt x="1877" y="412"/>
                    <a:pt x="1873" y="414"/>
                    <a:pt x="1869" y="415"/>
                  </a:cubicBezTo>
                  <a:cubicBezTo>
                    <a:pt x="1869" y="415"/>
                    <a:pt x="1869" y="415"/>
                    <a:pt x="1869" y="415"/>
                  </a:cubicBezTo>
                  <a:cubicBezTo>
                    <a:pt x="1869" y="416"/>
                    <a:pt x="1868" y="416"/>
                    <a:pt x="1867" y="416"/>
                  </a:cubicBezTo>
                  <a:cubicBezTo>
                    <a:pt x="1863" y="417"/>
                    <a:pt x="1859" y="419"/>
                    <a:pt x="1855" y="420"/>
                  </a:cubicBezTo>
                  <a:cubicBezTo>
                    <a:pt x="1854" y="420"/>
                    <a:pt x="1854" y="420"/>
                    <a:pt x="1854" y="420"/>
                  </a:cubicBezTo>
                  <a:cubicBezTo>
                    <a:pt x="1853" y="421"/>
                    <a:pt x="1853" y="421"/>
                    <a:pt x="1852" y="421"/>
                  </a:cubicBezTo>
                  <a:cubicBezTo>
                    <a:pt x="1847" y="423"/>
                    <a:pt x="1843" y="424"/>
                    <a:pt x="1838" y="426"/>
                  </a:cubicBezTo>
                  <a:cubicBezTo>
                    <a:pt x="1838" y="426"/>
                    <a:pt x="1838" y="426"/>
                    <a:pt x="1837" y="426"/>
                  </a:cubicBezTo>
                  <a:cubicBezTo>
                    <a:pt x="1835" y="427"/>
                    <a:pt x="1832" y="428"/>
                    <a:pt x="1829" y="429"/>
                  </a:cubicBezTo>
                  <a:cubicBezTo>
                    <a:pt x="1824" y="430"/>
                    <a:pt x="1824" y="430"/>
                    <a:pt x="1824" y="430"/>
                  </a:cubicBezTo>
                  <a:cubicBezTo>
                    <a:pt x="1824" y="430"/>
                    <a:pt x="1816" y="432"/>
                    <a:pt x="1815" y="433"/>
                  </a:cubicBezTo>
                  <a:cubicBezTo>
                    <a:pt x="1807" y="435"/>
                    <a:pt x="1807" y="435"/>
                    <a:pt x="1807" y="435"/>
                  </a:cubicBezTo>
                  <a:cubicBezTo>
                    <a:pt x="1806" y="435"/>
                    <a:pt x="1806" y="436"/>
                    <a:pt x="1805" y="436"/>
                  </a:cubicBezTo>
                  <a:cubicBezTo>
                    <a:pt x="1801" y="437"/>
                    <a:pt x="1801" y="437"/>
                    <a:pt x="1801" y="437"/>
                  </a:cubicBezTo>
                  <a:cubicBezTo>
                    <a:pt x="1802" y="437"/>
                    <a:pt x="1802" y="437"/>
                    <a:pt x="1802" y="437"/>
                  </a:cubicBezTo>
                  <a:cubicBezTo>
                    <a:pt x="1801" y="438"/>
                    <a:pt x="1801" y="438"/>
                    <a:pt x="1801" y="438"/>
                  </a:cubicBezTo>
                  <a:cubicBezTo>
                    <a:pt x="1795" y="440"/>
                    <a:pt x="1795" y="440"/>
                    <a:pt x="1795" y="440"/>
                  </a:cubicBezTo>
                  <a:cubicBezTo>
                    <a:pt x="1792" y="440"/>
                    <a:pt x="1789" y="441"/>
                    <a:pt x="1786" y="442"/>
                  </a:cubicBezTo>
                  <a:cubicBezTo>
                    <a:pt x="1785" y="442"/>
                    <a:pt x="1785" y="442"/>
                    <a:pt x="1785" y="442"/>
                  </a:cubicBezTo>
                  <a:cubicBezTo>
                    <a:pt x="1780" y="444"/>
                    <a:pt x="1775" y="445"/>
                    <a:pt x="1770" y="446"/>
                  </a:cubicBezTo>
                  <a:cubicBezTo>
                    <a:pt x="1770" y="446"/>
                    <a:pt x="1767" y="447"/>
                    <a:pt x="1766" y="447"/>
                  </a:cubicBezTo>
                  <a:cubicBezTo>
                    <a:pt x="1761" y="449"/>
                    <a:pt x="1756" y="450"/>
                    <a:pt x="1751" y="451"/>
                  </a:cubicBezTo>
                  <a:cubicBezTo>
                    <a:pt x="1750" y="451"/>
                    <a:pt x="1750" y="451"/>
                    <a:pt x="1749" y="452"/>
                  </a:cubicBezTo>
                  <a:cubicBezTo>
                    <a:pt x="1744" y="453"/>
                    <a:pt x="1739" y="454"/>
                    <a:pt x="1734" y="455"/>
                  </a:cubicBezTo>
                  <a:cubicBezTo>
                    <a:pt x="1733" y="455"/>
                    <a:pt x="1732" y="456"/>
                    <a:pt x="1731" y="456"/>
                  </a:cubicBezTo>
                  <a:cubicBezTo>
                    <a:pt x="1726" y="457"/>
                    <a:pt x="1721" y="458"/>
                    <a:pt x="1715" y="460"/>
                  </a:cubicBezTo>
                  <a:cubicBezTo>
                    <a:pt x="1712" y="460"/>
                    <a:pt x="1712" y="460"/>
                    <a:pt x="1712" y="460"/>
                  </a:cubicBezTo>
                  <a:cubicBezTo>
                    <a:pt x="1707" y="462"/>
                    <a:pt x="1701" y="463"/>
                    <a:pt x="1696" y="464"/>
                  </a:cubicBezTo>
                  <a:cubicBezTo>
                    <a:pt x="1696" y="464"/>
                    <a:pt x="1695" y="464"/>
                    <a:pt x="1695" y="464"/>
                  </a:cubicBezTo>
                  <a:cubicBezTo>
                    <a:pt x="1689" y="465"/>
                    <a:pt x="1683" y="467"/>
                    <a:pt x="1677" y="468"/>
                  </a:cubicBezTo>
                  <a:cubicBezTo>
                    <a:pt x="1674" y="469"/>
                    <a:pt x="1674" y="469"/>
                    <a:pt x="1674" y="469"/>
                  </a:cubicBezTo>
                  <a:cubicBezTo>
                    <a:pt x="1668" y="470"/>
                    <a:pt x="1662" y="471"/>
                    <a:pt x="1656" y="472"/>
                  </a:cubicBezTo>
                  <a:cubicBezTo>
                    <a:pt x="1654" y="472"/>
                    <a:pt x="1654" y="472"/>
                    <a:pt x="1654" y="472"/>
                  </a:cubicBezTo>
                  <a:cubicBezTo>
                    <a:pt x="1648" y="473"/>
                    <a:pt x="1643" y="474"/>
                    <a:pt x="1637" y="476"/>
                  </a:cubicBezTo>
                  <a:cubicBezTo>
                    <a:pt x="1634" y="476"/>
                    <a:pt x="1634" y="476"/>
                    <a:pt x="1634" y="476"/>
                  </a:cubicBezTo>
                  <a:cubicBezTo>
                    <a:pt x="1628" y="477"/>
                    <a:pt x="1622" y="478"/>
                    <a:pt x="1616" y="479"/>
                  </a:cubicBezTo>
                  <a:cubicBezTo>
                    <a:pt x="1615" y="480"/>
                    <a:pt x="1613" y="480"/>
                    <a:pt x="1612" y="480"/>
                  </a:cubicBezTo>
                  <a:cubicBezTo>
                    <a:pt x="1605" y="481"/>
                    <a:pt x="1605" y="481"/>
                    <a:pt x="1605" y="481"/>
                  </a:cubicBezTo>
                  <a:cubicBezTo>
                    <a:pt x="1601" y="482"/>
                    <a:pt x="1598" y="482"/>
                    <a:pt x="1594" y="483"/>
                  </a:cubicBezTo>
                  <a:cubicBezTo>
                    <a:pt x="1593" y="483"/>
                    <a:pt x="1593" y="483"/>
                    <a:pt x="1593" y="483"/>
                  </a:cubicBezTo>
                  <a:cubicBezTo>
                    <a:pt x="1587" y="484"/>
                    <a:pt x="1580" y="485"/>
                    <a:pt x="1574" y="486"/>
                  </a:cubicBezTo>
                  <a:cubicBezTo>
                    <a:pt x="1569" y="487"/>
                    <a:pt x="1569" y="487"/>
                    <a:pt x="1569" y="487"/>
                  </a:cubicBezTo>
                  <a:cubicBezTo>
                    <a:pt x="1563" y="488"/>
                    <a:pt x="1557" y="489"/>
                    <a:pt x="1550" y="490"/>
                  </a:cubicBezTo>
                  <a:cubicBezTo>
                    <a:pt x="1544" y="491"/>
                    <a:pt x="1544" y="491"/>
                    <a:pt x="1544" y="491"/>
                  </a:cubicBezTo>
                  <a:cubicBezTo>
                    <a:pt x="1530" y="493"/>
                    <a:pt x="1530" y="493"/>
                    <a:pt x="1530" y="493"/>
                  </a:cubicBezTo>
                  <a:cubicBezTo>
                    <a:pt x="1528" y="493"/>
                    <a:pt x="1528" y="493"/>
                    <a:pt x="1528" y="493"/>
                  </a:cubicBezTo>
                  <a:cubicBezTo>
                    <a:pt x="1528" y="493"/>
                    <a:pt x="1527" y="493"/>
                    <a:pt x="1526" y="493"/>
                  </a:cubicBezTo>
                  <a:cubicBezTo>
                    <a:pt x="1525" y="493"/>
                    <a:pt x="1525" y="493"/>
                    <a:pt x="1525" y="493"/>
                  </a:cubicBezTo>
                  <a:cubicBezTo>
                    <a:pt x="1520" y="494"/>
                    <a:pt x="1515" y="495"/>
                    <a:pt x="1510" y="495"/>
                  </a:cubicBezTo>
                  <a:cubicBezTo>
                    <a:pt x="1505" y="496"/>
                    <a:pt x="1505" y="496"/>
                    <a:pt x="1505" y="496"/>
                  </a:cubicBezTo>
                  <a:cubicBezTo>
                    <a:pt x="1504" y="496"/>
                    <a:pt x="1502" y="496"/>
                    <a:pt x="1501" y="497"/>
                  </a:cubicBezTo>
                  <a:cubicBezTo>
                    <a:pt x="1494" y="498"/>
                    <a:pt x="1487" y="498"/>
                    <a:pt x="1480" y="499"/>
                  </a:cubicBezTo>
                  <a:cubicBezTo>
                    <a:pt x="1340" y="516"/>
                    <a:pt x="1192" y="525"/>
                    <a:pt x="1037" y="525"/>
                  </a:cubicBezTo>
                  <a:close/>
                  <a:moveTo>
                    <a:pt x="689" y="331"/>
                  </a:moveTo>
                  <a:cubicBezTo>
                    <a:pt x="775" y="357"/>
                    <a:pt x="900" y="371"/>
                    <a:pt x="1033" y="371"/>
                  </a:cubicBezTo>
                  <a:cubicBezTo>
                    <a:pt x="1101" y="371"/>
                    <a:pt x="1166" y="367"/>
                    <a:pt x="1228" y="360"/>
                  </a:cubicBezTo>
                  <a:cubicBezTo>
                    <a:pt x="1232" y="359"/>
                    <a:pt x="1236" y="359"/>
                    <a:pt x="1241" y="358"/>
                  </a:cubicBezTo>
                  <a:cubicBezTo>
                    <a:pt x="1244" y="358"/>
                    <a:pt x="1244" y="358"/>
                    <a:pt x="1244" y="358"/>
                  </a:cubicBezTo>
                  <a:cubicBezTo>
                    <a:pt x="1248" y="357"/>
                    <a:pt x="1251" y="357"/>
                    <a:pt x="1255" y="356"/>
                  </a:cubicBezTo>
                  <a:cubicBezTo>
                    <a:pt x="1257" y="356"/>
                    <a:pt x="1257" y="356"/>
                    <a:pt x="1257" y="356"/>
                  </a:cubicBezTo>
                  <a:cubicBezTo>
                    <a:pt x="1261" y="355"/>
                    <a:pt x="1265" y="355"/>
                    <a:pt x="1269" y="354"/>
                  </a:cubicBezTo>
                  <a:cubicBezTo>
                    <a:pt x="1273" y="354"/>
                    <a:pt x="1273" y="354"/>
                    <a:pt x="1273" y="354"/>
                  </a:cubicBezTo>
                  <a:cubicBezTo>
                    <a:pt x="1276" y="353"/>
                    <a:pt x="1279" y="353"/>
                    <a:pt x="1282" y="352"/>
                  </a:cubicBezTo>
                  <a:cubicBezTo>
                    <a:pt x="1285" y="352"/>
                    <a:pt x="1285" y="352"/>
                    <a:pt x="1285" y="352"/>
                  </a:cubicBezTo>
                  <a:cubicBezTo>
                    <a:pt x="1289" y="351"/>
                    <a:pt x="1289" y="351"/>
                    <a:pt x="1289" y="351"/>
                  </a:cubicBezTo>
                  <a:cubicBezTo>
                    <a:pt x="1292" y="350"/>
                    <a:pt x="1294" y="350"/>
                    <a:pt x="1297" y="350"/>
                  </a:cubicBezTo>
                  <a:cubicBezTo>
                    <a:pt x="1297" y="349"/>
                    <a:pt x="1298" y="349"/>
                    <a:pt x="1299" y="349"/>
                  </a:cubicBezTo>
                  <a:cubicBezTo>
                    <a:pt x="1302" y="349"/>
                    <a:pt x="1305" y="348"/>
                    <a:pt x="1308" y="347"/>
                  </a:cubicBezTo>
                  <a:cubicBezTo>
                    <a:pt x="1309" y="347"/>
                    <a:pt x="1310" y="347"/>
                    <a:pt x="1311" y="347"/>
                  </a:cubicBezTo>
                  <a:cubicBezTo>
                    <a:pt x="1315" y="346"/>
                    <a:pt x="1318" y="345"/>
                    <a:pt x="1322" y="345"/>
                  </a:cubicBezTo>
                  <a:cubicBezTo>
                    <a:pt x="1322" y="345"/>
                    <a:pt x="1322" y="345"/>
                    <a:pt x="1322" y="345"/>
                  </a:cubicBezTo>
                  <a:cubicBezTo>
                    <a:pt x="1326" y="344"/>
                    <a:pt x="1329" y="343"/>
                    <a:pt x="1332" y="342"/>
                  </a:cubicBezTo>
                  <a:cubicBezTo>
                    <a:pt x="1333" y="342"/>
                    <a:pt x="1333" y="342"/>
                    <a:pt x="1333" y="342"/>
                  </a:cubicBezTo>
                  <a:cubicBezTo>
                    <a:pt x="1334" y="342"/>
                    <a:pt x="1334" y="342"/>
                    <a:pt x="1335" y="342"/>
                  </a:cubicBezTo>
                  <a:cubicBezTo>
                    <a:pt x="1338" y="341"/>
                    <a:pt x="1341" y="340"/>
                    <a:pt x="1344" y="340"/>
                  </a:cubicBezTo>
                  <a:cubicBezTo>
                    <a:pt x="1344" y="339"/>
                    <a:pt x="1345" y="339"/>
                    <a:pt x="1345" y="339"/>
                  </a:cubicBezTo>
                  <a:cubicBezTo>
                    <a:pt x="1349" y="338"/>
                    <a:pt x="1352" y="337"/>
                    <a:pt x="1355" y="337"/>
                  </a:cubicBezTo>
                  <a:cubicBezTo>
                    <a:pt x="1359" y="336"/>
                    <a:pt x="1359" y="336"/>
                    <a:pt x="1359" y="336"/>
                  </a:cubicBezTo>
                  <a:cubicBezTo>
                    <a:pt x="1361" y="335"/>
                    <a:pt x="1363" y="335"/>
                    <a:pt x="1365" y="334"/>
                  </a:cubicBezTo>
                  <a:cubicBezTo>
                    <a:pt x="1367" y="333"/>
                    <a:pt x="1367" y="333"/>
                    <a:pt x="1367" y="333"/>
                  </a:cubicBezTo>
                  <a:cubicBezTo>
                    <a:pt x="1368" y="333"/>
                    <a:pt x="1373" y="332"/>
                    <a:pt x="1373" y="332"/>
                  </a:cubicBezTo>
                  <a:cubicBezTo>
                    <a:pt x="1373" y="332"/>
                    <a:pt x="1373" y="332"/>
                    <a:pt x="1373" y="332"/>
                  </a:cubicBezTo>
                  <a:cubicBezTo>
                    <a:pt x="1374" y="331"/>
                    <a:pt x="1375" y="331"/>
                    <a:pt x="1376" y="331"/>
                  </a:cubicBezTo>
                  <a:cubicBezTo>
                    <a:pt x="1377" y="331"/>
                    <a:pt x="1377" y="330"/>
                    <a:pt x="1378" y="330"/>
                  </a:cubicBezTo>
                  <a:cubicBezTo>
                    <a:pt x="1380" y="330"/>
                    <a:pt x="1383" y="329"/>
                    <a:pt x="1385" y="328"/>
                  </a:cubicBezTo>
                  <a:cubicBezTo>
                    <a:pt x="1386" y="328"/>
                    <a:pt x="1386" y="328"/>
                    <a:pt x="1387" y="327"/>
                  </a:cubicBezTo>
                  <a:cubicBezTo>
                    <a:pt x="1390" y="326"/>
                    <a:pt x="1392" y="326"/>
                    <a:pt x="1394" y="325"/>
                  </a:cubicBezTo>
                  <a:cubicBezTo>
                    <a:pt x="1395" y="324"/>
                    <a:pt x="1395" y="324"/>
                    <a:pt x="1395" y="324"/>
                  </a:cubicBezTo>
                  <a:cubicBezTo>
                    <a:pt x="1396" y="324"/>
                    <a:pt x="1396" y="324"/>
                    <a:pt x="1396" y="324"/>
                  </a:cubicBezTo>
                  <a:cubicBezTo>
                    <a:pt x="1396" y="324"/>
                    <a:pt x="1396" y="324"/>
                    <a:pt x="1396" y="324"/>
                  </a:cubicBezTo>
                  <a:cubicBezTo>
                    <a:pt x="1399" y="323"/>
                    <a:pt x="1401" y="322"/>
                    <a:pt x="1403" y="322"/>
                  </a:cubicBezTo>
                  <a:cubicBezTo>
                    <a:pt x="1405" y="321"/>
                    <a:pt x="1405" y="321"/>
                    <a:pt x="1405" y="321"/>
                  </a:cubicBezTo>
                  <a:cubicBezTo>
                    <a:pt x="1407" y="320"/>
                    <a:pt x="1409" y="319"/>
                    <a:pt x="1411" y="319"/>
                  </a:cubicBezTo>
                  <a:cubicBezTo>
                    <a:pt x="1413" y="318"/>
                    <a:pt x="1413" y="318"/>
                    <a:pt x="1413" y="318"/>
                  </a:cubicBezTo>
                  <a:cubicBezTo>
                    <a:pt x="1415" y="317"/>
                    <a:pt x="1417" y="316"/>
                    <a:pt x="1419" y="315"/>
                  </a:cubicBezTo>
                  <a:cubicBezTo>
                    <a:pt x="1420" y="315"/>
                    <a:pt x="1420" y="315"/>
                    <a:pt x="1421" y="314"/>
                  </a:cubicBezTo>
                  <a:cubicBezTo>
                    <a:pt x="1423" y="314"/>
                    <a:pt x="1424" y="313"/>
                    <a:pt x="1426" y="312"/>
                  </a:cubicBezTo>
                  <a:cubicBezTo>
                    <a:pt x="1427" y="312"/>
                    <a:pt x="1427" y="311"/>
                    <a:pt x="1428" y="311"/>
                  </a:cubicBezTo>
                  <a:cubicBezTo>
                    <a:pt x="1430" y="310"/>
                    <a:pt x="1432" y="309"/>
                    <a:pt x="1434" y="308"/>
                  </a:cubicBezTo>
                  <a:cubicBezTo>
                    <a:pt x="1435" y="308"/>
                    <a:pt x="1435" y="308"/>
                    <a:pt x="1435" y="308"/>
                  </a:cubicBezTo>
                  <a:cubicBezTo>
                    <a:pt x="1436" y="307"/>
                    <a:pt x="1437" y="306"/>
                    <a:pt x="1439" y="305"/>
                  </a:cubicBezTo>
                  <a:cubicBezTo>
                    <a:pt x="1441" y="304"/>
                    <a:pt x="1441" y="304"/>
                    <a:pt x="1441" y="304"/>
                  </a:cubicBezTo>
                  <a:cubicBezTo>
                    <a:pt x="1442" y="303"/>
                    <a:pt x="1444" y="302"/>
                    <a:pt x="1446" y="301"/>
                  </a:cubicBezTo>
                  <a:cubicBezTo>
                    <a:pt x="1446" y="301"/>
                    <a:pt x="1446" y="301"/>
                    <a:pt x="1446" y="301"/>
                  </a:cubicBezTo>
                  <a:cubicBezTo>
                    <a:pt x="1447" y="301"/>
                    <a:pt x="1447" y="301"/>
                    <a:pt x="1447" y="301"/>
                  </a:cubicBezTo>
                  <a:cubicBezTo>
                    <a:pt x="1448" y="300"/>
                    <a:pt x="1449" y="299"/>
                    <a:pt x="1451" y="298"/>
                  </a:cubicBezTo>
                  <a:cubicBezTo>
                    <a:pt x="1451" y="298"/>
                    <a:pt x="1451" y="297"/>
                    <a:pt x="1452" y="297"/>
                  </a:cubicBezTo>
                  <a:cubicBezTo>
                    <a:pt x="1453" y="296"/>
                    <a:pt x="1454" y="295"/>
                    <a:pt x="1455" y="295"/>
                  </a:cubicBezTo>
                  <a:cubicBezTo>
                    <a:pt x="1456" y="294"/>
                    <a:pt x="1456" y="294"/>
                    <a:pt x="1456" y="294"/>
                  </a:cubicBezTo>
                  <a:cubicBezTo>
                    <a:pt x="1458" y="293"/>
                    <a:pt x="1459" y="292"/>
                    <a:pt x="1460" y="291"/>
                  </a:cubicBezTo>
                  <a:cubicBezTo>
                    <a:pt x="1461" y="290"/>
                    <a:pt x="1461" y="290"/>
                    <a:pt x="1461" y="290"/>
                  </a:cubicBezTo>
                  <a:cubicBezTo>
                    <a:pt x="1462" y="289"/>
                    <a:pt x="1463" y="288"/>
                    <a:pt x="1464" y="287"/>
                  </a:cubicBezTo>
                  <a:cubicBezTo>
                    <a:pt x="1464" y="287"/>
                    <a:pt x="1464" y="287"/>
                    <a:pt x="1465" y="287"/>
                  </a:cubicBezTo>
                  <a:cubicBezTo>
                    <a:pt x="1465" y="286"/>
                    <a:pt x="1466" y="285"/>
                    <a:pt x="1467" y="284"/>
                  </a:cubicBezTo>
                  <a:cubicBezTo>
                    <a:pt x="1467" y="283"/>
                    <a:pt x="1467" y="283"/>
                    <a:pt x="1467" y="283"/>
                  </a:cubicBezTo>
                  <a:cubicBezTo>
                    <a:pt x="1468" y="282"/>
                    <a:pt x="1469" y="281"/>
                    <a:pt x="1470" y="280"/>
                  </a:cubicBezTo>
                  <a:cubicBezTo>
                    <a:pt x="1470" y="280"/>
                    <a:pt x="1470" y="280"/>
                    <a:pt x="1470" y="279"/>
                  </a:cubicBezTo>
                  <a:cubicBezTo>
                    <a:pt x="1471" y="279"/>
                    <a:pt x="1471" y="278"/>
                    <a:pt x="1472" y="277"/>
                  </a:cubicBezTo>
                  <a:cubicBezTo>
                    <a:pt x="1472" y="276"/>
                    <a:pt x="1472" y="276"/>
                    <a:pt x="1472" y="276"/>
                  </a:cubicBezTo>
                  <a:cubicBezTo>
                    <a:pt x="1473" y="275"/>
                    <a:pt x="1473" y="274"/>
                    <a:pt x="1474" y="273"/>
                  </a:cubicBezTo>
                  <a:cubicBezTo>
                    <a:pt x="1474" y="272"/>
                    <a:pt x="1474" y="272"/>
                    <a:pt x="1474" y="272"/>
                  </a:cubicBezTo>
                  <a:cubicBezTo>
                    <a:pt x="1474" y="271"/>
                    <a:pt x="1475" y="271"/>
                    <a:pt x="1475" y="270"/>
                  </a:cubicBezTo>
                  <a:cubicBezTo>
                    <a:pt x="1475" y="269"/>
                    <a:pt x="1475" y="269"/>
                    <a:pt x="1475" y="269"/>
                  </a:cubicBezTo>
                  <a:cubicBezTo>
                    <a:pt x="1475" y="268"/>
                    <a:pt x="1476" y="267"/>
                    <a:pt x="1476" y="266"/>
                  </a:cubicBezTo>
                  <a:cubicBezTo>
                    <a:pt x="1476" y="265"/>
                    <a:pt x="1476" y="265"/>
                    <a:pt x="1476" y="265"/>
                  </a:cubicBezTo>
                  <a:cubicBezTo>
                    <a:pt x="1476" y="265"/>
                    <a:pt x="1476" y="264"/>
                    <a:pt x="1476" y="264"/>
                  </a:cubicBezTo>
                  <a:cubicBezTo>
                    <a:pt x="1476" y="262"/>
                    <a:pt x="1476" y="262"/>
                    <a:pt x="1476" y="262"/>
                  </a:cubicBezTo>
                  <a:cubicBezTo>
                    <a:pt x="1476" y="262"/>
                    <a:pt x="1476" y="261"/>
                    <a:pt x="1476" y="261"/>
                  </a:cubicBezTo>
                  <a:cubicBezTo>
                    <a:pt x="1476" y="260"/>
                    <a:pt x="1476" y="260"/>
                    <a:pt x="1476" y="260"/>
                  </a:cubicBezTo>
                  <a:cubicBezTo>
                    <a:pt x="1480" y="259"/>
                    <a:pt x="1480" y="259"/>
                    <a:pt x="1480" y="259"/>
                  </a:cubicBezTo>
                  <a:cubicBezTo>
                    <a:pt x="1476" y="259"/>
                    <a:pt x="1476" y="259"/>
                    <a:pt x="1476" y="259"/>
                  </a:cubicBezTo>
                  <a:cubicBezTo>
                    <a:pt x="1476" y="259"/>
                    <a:pt x="1476" y="258"/>
                    <a:pt x="1476" y="257"/>
                  </a:cubicBezTo>
                  <a:cubicBezTo>
                    <a:pt x="1475" y="256"/>
                    <a:pt x="1475" y="255"/>
                    <a:pt x="1475" y="254"/>
                  </a:cubicBezTo>
                  <a:cubicBezTo>
                    <a:pt x="1474" y="253"/>
                    <a:pt x="1474" y="253"/>
                    <a:pt x="1474" y="253"/>
                  </a:cubicBezTo>
                  <a:cubicBezTo>
                    <a:pt x="1474" y="253"/>
                    <a:pt x="1474" y="252"/>
                    <a:pt x="1474" y="251"/>
                  </a:cubicBezTo>
                  <a:cubicBezTo>
                    <a:pt x="1473" y="250"/>
                    <a:pt x="1473" y="250"/>
                    <a:pt x="1473" y="250"/>
                  </a:cubicBezTo>
                  <a:cubicBezTo>
                    <a:pt x="1473" y="250"/>
                    <a:pt x="1473" y="249"/>
                    <a:pt x="1472" y="249"/>
                  </a:cubicBezTo>
                  <a:cubicBezTo>
                    <a:pt x="1472" y="248"/>
                    <a:pt x="1472" y="248"/>
                    <a:pt x="1472" y="248"/>
                  </a:cubicBezTo>
                  <a:cubicBezTo>
                    <a:pt x="1471" y="247"/>
                    <a:pt x="1471" y="246"/>
                    <a:pt x="1471" y="246"/>
                  </a:cubicBezTo>
                  <a:cubicBezTo>
                    <a:pt x="1470" y="245"/>
                    <a:pt x="1470" y="245"/>
                    <a:pt x="1470" y="245"/>
                  </a:cubicBezTo>
                  <a:cubicBezTo>
                    <a:pt x="1470" y="244"/>
                    <a:pt x="1469" y="244"/>
                    <a:pt x="1469" y="243"/>
                  </a:cubicBezTo>
                  <a:cubicBezTo>
                    <a:pt x="1468" y="242"/>
                    <a:pt x="1468" y="242"/>
                    <a:pt x="1468" y="242"/>
                  </a:cubicBezTo>
                  <a:cubicBezTo>
                    <a:pt x="1467" y="241"/>
                    <a:pt x="1467" y="241"/>
                    <a:pt x="1466" y="240"/>
                  </a:cubicBezTo>
                  <a:cubicBezTo>
                    <a:pt x="1466" y="240"/>
                    <a:pt x="1466" y="240"/>
                    <a:pt x="1466" y="239"/>
                  </a:cubicBezTo>
                  <a:cubicBezTo>
                    <a:pt x="1465" y="238"/>
                    <a:pt x="1464" y="238"/>
                    <a:pt x="1463" y="237"/>
                  </a:cubicBezTo>
                  <a:cubicBezTo>
                    <a:pt x="1463" y="236"/>
                    <a:pt x="1463" y="236"/>
                    <a:pt x="1463" y="236"/>
                  </a:cubicBezTo>
                  <a:cubicBezTo>
                    <a:pt x="1462" y="235"/>
                    <a:pt x="1461" y="235"/>
                    <a:pt x="1460" y="234"/>
                  </a:cubicBezTo>
                  <a:cubicBezTo>
                    <a:pt x="1459" y="233"/>
                    <a:pt x="1459" y="233"/>
                    <a:pt x="1459" y="233"/>
                  </a:cubicBezTo>
                  <a:cubicBezTo>
                    <a:pt x="1456" y="231"/>
                    <a:pt x="1456" y="231"/>
                    <a:pt x="1456" y="231"/>
                  </a:cubicBezTo>
                  <a:cubicBezTo>
                    <a:pt x="1455" y="230"/>
                    <a:pt x="1455" y="230"/>
                    <a:pt x="1455" y="230"/>
                  </a:cubicBezTo>
                  <a:cubicBezTo>
                    <a:pt x="1454" y="229"/>
                    <a:pt x="1453" y="229"/>
                    <a:pt x="1453" y="228"/>
                  </a:cubicBezTo>
                  <a:cubicBezTo>
                    <a:pt x="1452" y="228"/>
                    <a:pt x="1452" y="227"/>
                    <a:pt x="1451" y="227"/>
                  </a:cubicBezTo>
                  <a:cubicBezTo>
                    <a:pt x="1450" y="226"/>
                    <a:pt x="1449" y="226"/>
                    <a:pt x="1448" y="225"/>
                  </a:cubicBezTo>
                  <a:cubicBezTo>
                    <a:pt x="1447" y="224"/>
                    <a:pt x="1447" y="224"/>
                    <a:pt x="1447" y="224"/>
                  </a:cubicBezTo>
                  <a:cubicBezTo>
                    <a:pt x="1446" y="223"/>
                    <a:pt x="1445" y="223"/>
                    <a:pt x="1444" y="222"/>
                  </a:cubicBezTo>
                  <a:cubicBezTo>
                    <a:pt x="1443" y="222"/>
                    <a:pt x="1443" y="222"/>
                    <a:pt x="1442" y="221"/>
                  </a:cubicBezTo>
                  <a:cubicBezTo>
                    <a:pt x="1442" y="221"/>
                    <a:pt x="1441" y="220"/>
                    <a:pt x="1440" y="220"/>
                  </a:cubicBezTo>
                  <a:cubicBezTo>
                    <a:pt x="1439" y="219"/>
                    <a:pt x="1439" y="219"/>
                    <a:pt x="1439" y="219"/>
                  </a:cubicBezTo>
                  <a:cubicBezTo>
                    <a:pt x="1438" y="219"/>
                    <a:pt x="1438" y="219"/>
                    <a:pt x="1437" y="218"/>
                  </a:cubicBezTo>
                  <a:cubicBezTo>
                    <a:pt x="1436" y="217"/>
                    <a:pt x="1434" y="216"/>
                    <a:pt x="1432" y="216"/>
                  </a:cubicBezTo>
                  <a:cubicBezTo>
                    <a:pt x="1357" y="177"/>
                    <a:pt x="1198" y="152"/>
                    <a:pt x="1027" y="152"/>
                  </a:cubicBezTo>
                  <a:cubicBezTo>
                    <a:pt x="960" y="152"/>
                    <a:pt x="894" y="156"/>
                    <a:pt x="833" y="163"/>
                  </a:cubicBezTo>
                  <a:cubicBezTo>
                    <a:pt x="830" y="164"/>
                    <a:pt x="827" y="164"/>
                    <a:pt x="824" y="165"/>
                  </a:cubicBezTo>
                  <a:cubicBezTo>
                    <a:pt x="824" y="165"/>
                    <a:pt x="817" y="165"/>
                    <a:pt x="816" y="165"/>
                  </a:cubicBezTo>
                  <a:cubicBezTo>
                    <a:pt x="813" y="166"/>
                    <a:pt x="809" y="166"/>
                    <a:pt x="806" y="167"/>
                  </a:cubicBezTo>
                  <a:cubicBezTo>
                    <a:pt x="803" y="167"/>
                    <a:pt x="803" y="167"/>
                    <a:pt x="803" y="167"/>
                  </a:cubicBezTo>
                  <a:cubicBezTo>
                    <a:pt x="799" y="168"/>
                    <a:pt x="795" y="168"/>
                    <a:pt x="791" y="169"/>
                  </a:cubicBezTo>
                  <a:cubicBezTo>
                    <a:pt x="790" y="169"/>
                    <a:pt x="789" y="169"/>
                    <a:pt x="788" y="170"/>
                  </a:cubicBezTo>
                  <a:cubicBezTo>
                    <a:pt x="785" y="170"/>
                    <a:pt x="782" y="171"/>
                    <a:pt x="778" y="171"/>
                  </a:cubicBezTo>
                  <a:cubicBezTo>
                    <a:pt x="777" y="171"/>
                    <a:pt x="776" y="172"/>
                    <a:pt x="776" y="172"/>
                  </a:cubicBezTo>
                  <a:cubicBezTo>
                    <a:pt x="772" y="172"/>
                    <a:pt x="768" y="173"/>
                    <a:pt x="764" y="174"/>
                  </a:cubicBezTo>
                  <a:cubicBezTo>
                    <a:pt x="752" y="176"/>
                    <a:pt x="752" y="176"/>
                    <a:pt x="752" y="176"/>
                  </a:cubicBezTo>
                  <a:cubicBezTo>
                    <a:pt x="750" y="177"/>
                    <a:pt x="750" y="177"/>
                    <a:pt x="750" y="177"/>
                  </a:cubicBezTo>
                  <a:cubicBezTo>
                    <a:pt x="746" y="177"/>
                    <a:pt x="742" y="178"/>
                    <a:pt x="739" y="179"/>
                  </a:cubicBezTo>
                  <a:cubicBezTo>
                    <a:pt x="738" y="179"/>
                    <a:pt x="738" y="179"/>
                    <a:pt x="738" y="179"/>
                  </a:cubicBezTo>
                  <a:cubicBezTo>
                    <a:pt x="738" y="179"/>
                    <a:pt x="730" y="181"/>
                    <a:pt x="728" y="181"/>
                  </a:cubicBezTo>
                  <a:cubicBezTo>
                    <a:pt x="725" y="182"/>
                    <a:pt x="725" y="182"/>
                    <a:pt x="725" y="182"/>
                  </a:cubicBezTo>
                  <a:cubicBezTo>
                    <a:pt x="723" y="182"/>
                    <a:pt x="723" y="182"/>
                    <a:pt x="723" y="182"/>
                  </a:cubicBezTo>
                  <a:cubicBezTo>
                    <a:pt x="721" y="183"/>
                    <a:pt x="719" y="183"/>
                    <a:pt x="717" y="184"/>
                  </a:cubicBezTo>
                  <a:cubicBezTo>
                    <a:pt x="716" y="184"/>
                    <a:pt x="716" y="184"/>
                    <a:pt x="716" y="184"/>
                  </a:cubicBezTo>
                  <a:cubicBezTo>
                    <a:pt x="716" y="184"/>
                    <a:pt x="716" y="184"/>
                    <a:pt x="715" y="184"/>
                  </a:cubicBezTo>
                  <a:cubicBezTo>
                    <a:pt x="712" y="185"/>
                    <a:pt x="708" y="186"/>
                    <a:pt x="705" y="187"/>
                  </a:cubicBezTo>
                  <a:cubicBezTo>
                    <a:pt x="703" y="187"/>
                    <a:pt x="703" y="187"/>
                    <a:pt x="703" y="187"/>
                  </a:cubicBezTo>
                  <a:cubicBezTo>
                    <a:pt x="701" y="188"/>
                    <a:pt x="698" y="189"/>
                    <a:pt x="696" y="189"/>
                  </a:cubicBezTo>
                  <a:cubicBezTo>
                    <a:pt x="695" y="190"/>
                    <a:pt x="694" y="190"/>
                    <a:pt x="693" y="190"/>
                  </a:cubicBezTo>
                  <a:cubicBezTo>
                    <a:pt x="690" y="191"/>
                    <a:pt x="687" y="192"/>
                    <a:pt x="684" y="193"/>
                  </a:cubicBezTo>
                  <a:cubicBezTo>
                    <a:pt x="684" y="193"/>
                    <a:pt x="683" y="193"/>
                    <a:pt x="683" y="193"/>
                  </a:cubicBezTo>
                  <a:cubicBezTo>
                    <a:pt x="680" y="194"/>
                    <a:pt x="678" y="195"/>
                    <a:pt x="676" y="195"/>
                  </a:cubicBezTo>
                  <a:cubicBezTo>
                    <a:pt x="675" y="195"/>
                    <a:pt x="675" y="196"/>
                    <a:pt x="674" y="196"/>
                  </a:cubicBezTo>
                  <a:cubicBezTo>
                    <a:pt x="673" y="196"/>
                    <a:pt x="673" y="196"/>
                    <a:pt x="673" y="196"/>
                  </a:cubicBezTo>
                  <a:cubicBezTo>
                    <a:pt x="671" y="197"/>
                    <a:pt x="668" y="198"/>
                    <a:pt x="665" y="199"/>
                  </a:cubicBezTo>
                  <a:cubicBezTo>
                    <a:pt x="665" y="199"/>
                    <a:pt x="665" y="199"/>
                    <a:pt x="665" y="199"/>
                  </a:cubicBezTo>
                  <a:cubicBezTo>
                    <a:pt x="663" y="200"/>
                    <a:pt x="661" y="200"/>
                    <a:pt x="660" y="201"/>
                  </a:cubicBezTo>
                  <a:cubicBezTo>
                    <a:pt x="657" y="202"/>
                    <a:pt x="657" y="202"/>
                    <a:pt x="657" y="202"/>
                  </a:cubicBezTo>
                  <a:cubicBezTo>
                    <a:pt x="656" y="202"/>
                    <a:pt x="656" y="202"/>
                    <a:pt x="656" y="202"/>
                  </a:cubicBezTo>
                  <a:cubicBezTo>
                    <a:pt x="653" y="203"/>
                    <a:pt x="651" y="204"/>
                    <a:pt x="649" y="205"/>
                  </a:cubicBezTo>
                  <a:cubicBezTo>
                    <a:pt x="649" y="205"/>
                    <a:pt x="649" y="205"/>
                    <a:pt x="648" y="205"/>
                  </a:cubicBezTo>
                  <a:cubicBezTo>
                    <a:pt x="646" y="206"/>
                    <a:pt x="643" y="207"/>
                    <a:pt x="641" y="208"/>
                  </a:cubicBezTo>
                  <a:cubicBezTo>
                    <a:pt x="640" y="209"/>
                    <a:pt x="640" y="209"/>
                    <a:pt x="640" y="209"/>
                  </a:cubicBezTo>
                  <a:cubicBezTo>
                    <a:pt x="640" y="209"/>
                    <a:pt x="640" y="209"/>
                    <a:pt x="640" y="209"/>
                  </a:cubicBezTo>
                  <a:cubicBezTo>
                    <a:pt x="638" y="210"/>
                    <a:pt x="636" y="211"/>
                    <a:pt x="634" y="211"/>
                  </a:cubicBezTo>
                  <a:cubicBezTo>
                    <a:pt x="634" y="212"/>
                    <a:pt x="633" y="212"/>
                    <a:pt x="633" y="212"/>
                  </a:cubicBezTo>
                  <a:cubicBezTo>
                    <a:pt x="631" y="213"/>
                    <a:pt x="629" y="214"/>
                    <a:pt x="627" y="215"/>
                  </a:cubicBezTo>
                  <a:cubicBezTo>
                    <a:pt x="627" y="215"/>
                    <a:pt x="626" y="215"/>
                    <a:pt x="626" y="216"/>
                  </a:cubicBezTo>
                  <a:cubicBezTo>
                    <a:pt x="624" y="217"/>
                    <a:pt x="623" y="217"/>
                    <a:pt x="621" y="218"/>
                  </a:cubicBezTo>
                  <a:cubicBezTo>
                    <a:pt x="621" y="219"/>
                    <a:pt x="620" y="219"/>
                    <a:pt x="620" y="219"/>
                  </a:cubicBezTo>
                  <a:cubicBezTo>
                    <a:pt x="618" y="220"/>
                    <a:pt x="617" y="221"/>
                    <a:pt x="615" y="222"/>
                  </a:cubicBezTo>
                  <a:cubicBezTo>
                    <a:pt x="614" y="223"/>
                    <a:pt x="614" y="223"/>
                    <a:pt x="614" y="223"/>
                  </a:cubicBezTo>
                  <a:cubicBezTo>
                    <a:pt x="614" y="223"/>
                    <a:pt x="614" y="223"/>
                    <a:pt x="614" y="223"/>
                  </a:cubicBezTo>
                  <a:cubicBezTo>
                    <a:pt x="612" y="224"/>
                    <a:pt x="611" y="224"/>
                    <a:pt x="610" y="225"/>
                  </a:cubicBezTo>
                  <a:cubicBezTo>
                    <a:pt x="609" y="226"/>
                    <a:pt x="609" y="226"/>
                    <a:pt x="609" y="226"/>
                  </a:cubicBezTo>
                  <a:cubicBezTo>
                    <a:pt x="607" y="227"/>
                    <a:pt x="606" y="228"/>
                    <a:pt x="605" y="229"/>
                  </a:cubicBezTo>
                  <a:cubicBezTo>
                    <a:pt x="604" y="229"/>
                    <a:pt x="604" y="229"/>
                    <a:pt x="604" y="229"/>
                  </a:cubicBezTo>
                  <a:cubicBezTo>
                    <a:pt x="603" y="230"/>
                    <a:pt x="602" y="231"/>
                    <a:pt x="601" y="233"/>
                  </a:cubicBezTo>
                  <a:cubicBezTo>
                    <a:pt x="600" y="233"/>
                    <a:pt x="600" y="233"/>
                    <a:pt x="600" y="233"/>
                  </a:cubicBezTo>
                  <a:cubicBezTo>
                    <a:pt x="599" y="234"/>
                    <a:pt x="598" y="235"/>
                    <a:pt x="597" y="236"/>
                  </a:cubicBezTo>
                  <a:cubicBezTo>
                    <a:pt x="597" y="236"/>
                    <a:pt x="596" y="236"/>
                    <a:pt x="596" y="237"/>
                  </a:cubicBezTo>
                  <a:cubicBezTo>
                    <a:pt x="595" y="238"/>
                    <a:pt x="594" y="239"/>
                    <a:pt x="593" y="240"/>
                  </a:cubicBezTo>
                  <a:cubicBezTo>
                    <a:pt x="593" y="240"/>
                    <a:pt x="593" y="240"/>
                    <a:pt x="593" y="240"/>
                  </a:cubicBezTo>
                  <a:cubicBezTo>
                    <a:pt x="592" y="241"/>
                    <a:pt x="592" y="242"/>
                    <a:pt x="591" y="243"/>
                  </a:cubicBezTo>
                  <a:cubicBezTo>
                    <a:pt x="590" y="244"/>
                    <a:pt x="590" y="244"/>
                    <a:pt x="590" y="244"/>
                  </a:cubicBezTo>
                  <a:cubicBezTo>
                    <a:pt x="590" y="245"/>
                    <a:pt x="589" y="246"/>
                    <a:pt x="588" y="247"/>
                  </a:cubicBezTo>
                  <a:cubicBezTo>
                    <a:pt x="588" y="247"/>
                    <a:pt x="588" y="247"/>
                    <a:pt x="588" y="247"/>
                  </a:cubicBezTo>
                  <a:cubicBezTo>
                    <a:pt x="588" y="248"/>
                    <a:pt x="587" y="249"/>
                    <a:pt x="587" y="250"/>
                  </a:cubicBezTo>
                  <a:cubicBezTo>
                    <a:pt x="587" y="251"/>
                    <a:pt x="587" y="251"/>
                    <a:pt x="587" y="251"/>
                  </a:cubicBezTo>
                  <a:cubicBezTo>
                    <a:pt x="586" y="252"/>
                    <a:pt x="586" y="253"/>
                    <a:pt x="586" y="254"/>
                  </a:cubicBezTo>
                  <a:cubicBezTo>
                    <a:pt x="585" y="254"/>
                    <a:pt x="585" y="254"/>
                    <a:pt x="585" y="254"/>
                  </a:cubicBezTo>
                  <a:cubicBezTo>
                    <a:pt x="585" y="255"/>
                    <a:pt x="585" y="256"/>
                    <a:pt x="585" y="257"/>
                  </a:cubicBezTo>
                  <a:cubicBezTo>
                    <a:pt x="585" y="258"/>
                    <a:pt x="585" y="258"/>
                    <a:pt x="585" y="258"/>
                  </a:cubicBezTo>
                  <a:cubicBezTo>
                    <a:pt x="585" y="259"/>
                    <a:pt x="584" y="260"/>
                    <a:pt x="584" y="260"/>
                  </a:cubicBezTo>
                  <a:cubicBezTo>
                    <a:pt x="584" y="261"/>
                    <a:pt x="584" y="261"/>
                    <a:pt x="584" y="261"/>
                  </a:cubicBezTo>
                  <a:cubicBezTo>
                    <a:pt x="584" y="263"/>
                    <a:pt x="584" y="263"/>
                    <a:pt x="584" y="263"/>
                  </a:cubicBezTo>
                  <a:cubicBezTo>
                    <a:pt x="585" y="264"/>
                    <a:pt x="585" y="264"/>
                    <a:pt x="585" y="264"/>
                  </a:cubicBezTo>
                  <a:cubicBezTo>
                    <a:pt x="585" y="265"/>
                    <a:pt x="585" y="266"/>
                    <a:pt x="585" y="266"/>
                  </a:cubicBezTo>
                  <a:cubicBezTo>
                    <a:pt x="585" y="267"/>
                    <a:pt x="585" y="267"/>
                    <a:pt x="585" y="267"/>
                  </a:cubicBezTo>
                  <a:cubicBezTo>
                    <a:pt x="585" y="268"/>
                    <a:pt x="585" y="268"/>
                    <a:pt x="586" y="269"/>
                  </a:cubicBezTo>
                  <a:cubicBezTo>
                    <a:pt x="586" y="270"/>
                    <a:pt x="586" y="270"/>
                    <a:pt x="586" y="270"/>
                  </a:cubicBezTo>
                  <a:cubicBezTo>
                    <a:pt x="586" y="271"/>
                    <a:pt x="587" y="271"/>
                    <a:pt x="587" y="272"/>
                  </a:cubicBezTo>
                  <a:cubicBezTo>
                    <a:pt x="587" y="273"/>
                    <a:pt x="587" y="273"/>
                    <a:pt x="587" y="273"/>
                  </a:cubicBezTo>
                  <a:cubicBezTo>
                    <a:pt x="587" y="273"/>
                    <a:pt x="588" y="274"/>
                    <a:pt x="588" y="275"/>
                  </a:cubicBezTo>
                  <a:cubicBezTo>
                    <a:pt x="588" y="275"/>
                    <a:pt x="589" y="275"/>
                    <a:pt x="589" y="276"/>
                  </a:cubicBezTo>
                  <a:cubicBezTo>
                    <a:pt x="589" y="276"/>
                    <a:pt x="589" y="277"/>
                    <a:pt x="590" y="277"/>
                  </a:cubicBezTo>
                  <a:cubicBezTo>
                    <a:pt x="590" y="278"/>
                    <a:pt x="590" y="278"/>
                    <a:pt x="590" y="278"/>
                  </a:cubicBezTo>
                  <a:cubicBezTo>
                    <a:pt x="591" y="279"/>
                    <a:pt x="591" y="280"/>
                    <a:pt x="592" y="280"/>
                  </a:cubicBezTo>
                  <a:cubicBezTo>
                    <a:pt x="593" y="281"/>
                    <a:pt x="593" y="281"/>
                    <a:pt x="593" y="281"/>
                  </a:cubicBezTo>
                  <a:cubicBezTo>
                    <a:pt x="593" y="282"/>
                    <a:pt x="594" y="283"/>
                    <a:pt x="594" y="283"/>
                  </a:cubicBezTo>
                  <a:cubicBezTo>
                    <a:pt x="595" y="284"/>
                    <a:pt x="595" y="284"/>
                    <a:pt x="595" y="284"/>
                  </a:cubicBezTo>
                  <a:cubicBezTo>
                    <a:pt x="595" y="284"/>
                    <a:pt x="595" y="284"/>
                    <a:pt x="595" y="284"/>
                  </a:cubicBezTo>
                  <a:cubicBezTo>
                    <a:pt x="596" y="285"/>
                    <a:pt x="596" y="286"/>
                    <a:pt x="597" y="286"/>
                  </a:cubicBezTo>
                  <a:cubicBezTo>
                    <a:pt x="598" y="287"/>
                    <a:pt x="598" y="287"/>
                    <a:pt x="598" y="287"/>
                  </a:cubicBezTo>
                  <a:cubicBezTo>
                    <a:pt x="599" y="288"/>
                    <a:pt x="600" y="289"/>
                    <a:pt x="601" y="290"/>
                  </a:cubicBezTo>
                  <a:cubicBezTo>
                    <a:pt x="601" y="290"/>
                    <a:pt x="602" y="290"/>
                    <a:pt x="602" y="291"/>
                  </a:cubicBezTo>
                  <a:cubicBezTo>
                    <a:pt x="604" y="293"/>
                    <a:pt x="604" y="293"/>
                    <a:pt x="604" y="293"/>
                  </a:cubicBezTo>
                  <a:cubicBezTo>
                    <a:pt x="605" y="293"/>
                    <a:pt x="605" y="293"/>
                    <a:pt x="605" y="293"/>
                  </a:cubicBezTo>
                  <a:cubicBezTo>
                    <a:pt x="605" y="293"/>
                    <a:pt x="605" y="293"/>
                    <a:pt x="606" y="294"/>
                  </a:cubicBezTo>
                  <a:cubicBezTo>
                    <a:pt x="606" y="294"/>
                    <a:pt x="607" y="295"/>
                    <a:pt x="608" y="295"/>
                  </a:cubicBezTo>
                  <a:cubicBezTo>
                    <a:pt x="609" y="296"/>
                    <a:pt x="609" y="296"/>
                    <a:pt x="609" y="296"/>
                  </a:cubicBezTo>
                  <a:cubicBezTo>
                    <a:pt x="610" y="297"/>
                    <a:pt x="611" y="298"/>
                    <a:pt x="612" y="298"/>
                  </a:cubicBezTo>
                  <a:cubicBezTo>
                    <a:pt x="613" y="299"/>
                    <a:pt x="613" y="299"/>
                    <a:pt x="614" y="299"/>
                  </a:cubicBezTo>
                  <a:cubicBezTo>
                    <a:pt x="615" y="300"/>
                    <a:pt x="616" y="301"/>
                    <a:pt x="617" y="301"/>
                  </a:cubicBezTo>
                  <a:cubicBezTo>
                    <a:pt x="617" y="301"/>
                    <a:pt x="618" y="302"/>
                    <a:pt x="618" y="302"/>
                  </a:cubicBezTo>
                  <a:cubicBezTo>
                    <a:pt x="622" y="304"/>
                    <a:pt x="622" y="304"/>
                    <a:pt x="622" y="304"/>
                  </a:cubicBezTo>
                  <a:cubicBezTo>
                    <a:pt x="622" y="304"/>
                    <a:pt x="623" y="305"/>
                    <a:pt x="623" y="305"/>
                  </a:cubicBezTo>
                  <a:cubicBezTo>
                    <a:pt x="625" y="306"/>
                    <a:pt x="627" y="307"/>
                    <a:pt x="628" y="308"/>
                  </a:cubicBezTo>
                  <a:cubicBezTo>
                    <a:pt x="644" y="316"/>
                    <a:pt x="664" y="324"/>
                    <a:pt x="687" y="330"/>
                  </a:cubicBezTo>
                  <a:cubicBezTo>
                    <a:pt x="687" y="331"/>
                    <a:pt x="687" y="331"/>
                    <a:pt x="687" y="331"/>
                  </a:cubicBezTo>
                  <a:cubicBezTo>
                    <a:pt x="688" y="331"/>
                    <a:pt x="688" y="331"/>
                    <a:pt x="688" y="331"/>
                  </a:cubicBezTo>
                  <a:lnTo>
                    <a:pt x="689" y="33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4532157" y="3022727"/>
            <a:ext cx="3905191" cy="2785743"/>
            <a:chOff x="3791584" y="2944433"/>
            <a:chExt cx="3905191" cy="2785743"/>
          </a:xfrm>
        </p:grpSpPr>
        <p:grpSp>
          <p:nvGrpSpPr>
            <p:cNvPr id="20" name="Group 19"/>
            <p:cNvGrpSpPr/>
            <p:nvPr/>
          </p:nvGrpSpPr>
          <p:grpSpPr>
            <a:xfrm>
              <a:off x="3791584" y="2944433"/>
              <a:ext cx="3348370" cy="442222"/>
              <a:chOff x="5049510" y="1461657"/>
              <a:chExt cx="3348370" cy="442222"/>
            </a:xfrm>
          </p:grpSpPr>
          <p:sp>
            <p:nvSpPr>
              <p:cNvPr id="33"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a:solidFill>
                      <a:schemeClr val="accent5"/>
                    </a:solidFill>
                  </a:rPr>
                  <a:t>47</a:t>
                </a:r>
                <a:r>
                  <a:rPr lang="en-US" sz="2800" b="1" dirty="0">
                    <a:solidFill>
                      <a:schemeClr val="accent5"/>
                    </a:solidFill>
                  </a:rPr>
                  <a:t>%</a:t>
                </a:r>
              </a:p>
            </p:txBody>
          </p:sp>
          <p:sp>
            <p:nvSpPr>
              <p:cNvPr id="34" name="Content Placeholder 2"/>
              <p:cNvSpPr txBox="1">
                <a:spLocks/>
              </p:cNvSpPr>
              <p:nvPr/>
            </p:nvSpPr>
            <p:spPr>
              <a:xfrm>
                <a:off x="5896581" y="1476480"/>
                <a:ext cx="2501299"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21" name="Group 20"/>
            <p:cNvGrpSpPr/>
            <p:nvPr/>
          </p:nvGrpSpPr>
          <p:grpSpPr>
            <a:xfrm>
              <a:off x="3794691" y="3499605"/>
              <a:ext cx="3644497" cy="442222"/>
              <a:chOff x="5049510" y="1461657"/>
              <a:chExt cx="3644497" cy="442222"/>
            </a:xfrm>
          </p:grpSpPr>
          <p:sp>
            <p:nvSpPr>
              <p:cNvPr id="31"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a:solidFill>
                      <a:schemeClr val="accent4"/>
                    </a:solidFill>
                  </a:rPr>
                  <a:t>57</a:t>
                </a:r>
                <a:r>
                  <a:rPr lang="en-US" sz="2800" b="1" dirty="0">
                    <a:solidFill>
                      <a:schemeClr val="accent4"/>
                    </a:solidFill>
                  </a:rPr>
                  <a:t>%</a:t>
                </a:r>
              </a:p>
            </p:txBody>
          </p:sp>
          <p:sp>
            <p:nvSpPr>
              <p:cNvPr id="32" name="Content Placeholder 2"/>
              <p:cNvSpPr txBox="1">
                <a:spLocks/>
              </p:cNvSpPr>
              <p:nvPr/>
            </p:nvSpPr>
            <p:spPr>
              <a:xfrm>
                <a:off x="5896580" y="1476480"/>
                <a:ext cx="2797427"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22" name="Group 21"/>
            <p:cNvGrpSpPr/>
            <p:nvPr/>
          </p:nvGrpSpPr>
          <p:grpSpPr>
            <a:xfrm>
              <a:off x="3791584" y="4069600"/>
              <a:ext cx="3464818" cy="442222"/>
              <a:chOff x="5049510" y="1461657"/>
              <a:chExt cx="3464818" cy="442222"/>
            </a:xfrm>
          </p:grpSpPr>
          <p:sp>
            <p:nvSpPr>
              <p:cNvPr id="29"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a:solidFill>
                      <a:schemeClr val="accent3"/>
                    </a:solidFill>
                  </a:rPr>
                  <a:t>67</a:t>
                </a:r>
                <a:r>
                  <a:rPr lang="en-US" sz="2800" b="1" dirty="0">
                    <a:solidFill>
                      <a:schemeClr val="accent3"/>
                    </a:solidFill>
                  </a:rPr>
                  <a:t>%</a:t>
                </a:r>
              </a:p>
            </p:txBody>
          </p:sp>
          <p:sp>
            <p:nvSpPr>
              <p:cNvPr id="30" name="Content Placeholder 2"/>
              <p:cNvSpPr txBox="1">
                <a:spLocks/>
              </p:cNvSpPr>
              <p:nvPr/>
            </p:nvSpPr>
            <p:spPr>
              <a:xfrm>
                <a:off x="5896580" y="1476480"/>
                <a:ext cx="261774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23" name="Group 22"/>
            <p:cNvGrpSpPr/>
            <p:nvPr/>
          </p:nvGrpSpPr>
          <p:grpSpPr>
            <a:xfrm>
              <a:off x="3791584" y="4651474"/>
              <a:ext cx="3905191" cy="442222"/>
              <a:chOff x="5049510" y="1461657"/>
              <a:chExt cx="3905191" cy="442222"/>
            </a:xfrm>
          </p:grpSpPr>
          <p:sp>
            <p:nvSpPr>
              <p:cNvPr id="27"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a:solidFill>
                      <a:schemeClr val="accent2"/>
                    </a:solidFill>
                  </a:rPr>
                  <a:t>77</a:t>
                </a:r>
                <a:r>
                  <a:rPr lang="en-US" sz="2800" b="1" dirty="0">
                    <a:solidFill>
                      <a:schemeClr val="accent2"/>
                    </a:solidFill>
                  </a:rPr>
                  <a:t>%</a:t>
                </a:r>
              </a:p>
            </p:txBody>
          </p:sp>
          <p:sp>
            <p:nvSpPr>
              <p:cNvPr id="28" name="Content Placeholder 2"/>
              <p:cNvSpPr txBox="1">
                <a:spLocks/>
              </p:cNvSpPr>
              <p:nvPr/>
            </p:nvSpPr>
            <p:spPr>
              <a:xfrm>
                <a:off x="5896581" y="1476480"/>
                <a:ext cx="3058120"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24" name="Group 23"/>
            <p:cNvGrpSpPr/>
            <p:nvPr/>
          </p:nvGrpSpPr>
          <p:grpSpPr>
            <a:xfrm>
              <a:off x="3798210" y="5287954"/>
              <a:ext cx="3641233" cy="442222"/>
              <a:chOff x="5049510" y="1461657"/>
              <a:chExt cx="3641233" cy="442222"/>
            </a:xfrm>
          </p:grpSpPr>
          <p:sp>
            <p:nvSpPr>
              <p:cNvPr id="25"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a:solidFill>
                      <a:schemeClr val="accent1"/>
                    </a:solidFill>
                  </a:rPr>
                  <a:t>87</a:t>
                </a:r>
                <a:r>
                  <a:rPr lang="en-US" sz="2800" b="1" dirty="0">
                    <a:solidFill>
                      <a:schemeClr val="accent1"/>
                    </a:solidFill>
                  </a:rPr>
                  <a:t>%</a:t>
                </a:r>
              </a:p>
            </p:txBody>
          </p:sp>
          <p:sp>
            <p:nvSpPr>
              <p:cNvPr id="26" name="Content Placeholder 2"/>
              <p:cNvSpPr txBox="1">
                <a:spLocks/>
              </p:cNvSpPr>
              <p:nvPr/>
            </p:nvSpPr>
            <p:spPr>
              <a:xfrm>
                <a:off x="5896580" y="1476480"/>
                <a:ext cx="2794163"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sp>
        <p:nvSpPr>
          <p:cNvPr id="37" name="Freeform 5"/>
          <p:cNvSpPr>
            <a:spLocks noEditPoints="1"/>
          </p:cNvSpPr>
          <p:nvPr/>
        </p:nvSpPr>
        <p:spPr bwMode="auto">
          <a:xfrm flipH="1">
            <a:off x="538382" y="1884817"/>
            <a:ext cx="959174" cy="1086602"/>
          </a:xfrm>
          <a:custGeom>
            <a:avLst/>
            <a:gdLst>
              <a:gd name="T0" fmla="*/ 410 w 448"/>
              <a:gd name="T1" fmla="*/ 48 h 424"/>
              <a:gd name="T2" fmla="*/ 348 w 448"/>
              <a:gd name="T3" fmla="*/ 33 h 424"/>
              <a:gd name="T4" fmla="*/ 310 w 448"/>
              <a:gd name="T5" fmla="*/ 47 h 424"/>
              <a:gd name="T6" fmla="*/ 295 w 448"/>
              <a:gd name="T7" fmla="*/ 140 h 424"/>
              <a:gd name="T8" fmla="*/ 212 w 448"/>
              <a:gd name="T9" fmla="*/ 197 h 424"/>
              <a:gd name="T10" fmla="*/ 132 w 448"/>
              <a:gd name="T11" fmla="*/ 238 h 424"/>
              <a:gd name="T12" fmla="*/ 86 w 448"/>
              <a:gd name="T13" fmla="*/ 307 h 424"/>
              <a:gd name="T14" fmla="*/ 75 w 448"/>
              <a:gd name="T15" fmla="*/ 352 h 424"/>
              <a:gd name="T16" fmla="*/ 29 w 448"/>
              <a:gd name="T17" fmla="*/ 395 h 424"/>
              <a:gd name="T18" fmla="*/ 2 w 448"/>
              <a:gd name="T19" fmla="*/ 408 h 424"/>
              <a:gd name="T20" fmla="*/ 66 w 448"/>
              <a:gd name="T21" fmla="*/ 413 h 424"/>
              <a:gd name="T22" fmla="*/ 93 w 448"/>
              <a:gd name="T23" fmla="*/ 384 h 424"/>
              <a:gd name="T24" fmla="*/ 102 w 448"/>
              <a:gd name="T25" fmla="*/ 371 h 424"/>
              <a:gd name="T26" fmla="*/ 145 w 448"/>
              <a:gd name="T27" fmla="*/ 292 h 424"/>
              <a:gd name="T28" fmla="*/ 175 w 448"/>
              <a:gd name="T29" fmla="*/ 360 h 424"/>
              <a:gd name="T30" fmla="*/ 132 w 448"/>
              <a:gd name="T31" fmla="*/ 405 h 424"/>
              <a:gd name="T32" fmla="*/ 180 w 448"/>
              <a:gd name="T33" fmla="*/ 421 h 424"/>
              <a:gd name="T34" fmla="*/ 209 w 448"/>
              <a:gd name="T35" fmla="*/ 410 h 424"/>
              <a:gd name="T36" fmla="*/ 217 w 448"/>
              <a:gd name="T37" fmla="*/ 400 h 424"/>
              <a:gd name="T38" fmla="*/ 286 w 448"/>
              <a:gd name="T39" fmla="*/ 394 h 424"/>
              <a:gd name="T40" fmla="*/ 325 w 448"/>
              <a:gd name="T41" fmla="*/ 401 h 424"/>
              <a:gd name="T42" fmla="*/ 328 w 448"/>
              <a:gd name="T43" fmla="*/ 412 h 424"/>
              <a:gd name="T44" fmla="*/ 336 w 448"/>
              <a:gd name="T45" fmla="*/ 404 h 424"/>
              <a:gd name="T46" fmla="*/ 384 w 448"/>
              <a:gd name="T47" fmla="*/ 390 h 424"/>
              <a:gd name="T48" fmla="*/ 389 w 448"/>
              <a:gd name="T49" fmla="*/ 401 h 424"/>
              <a:gd name="T50" fmla="*/ 396 w 448"/>
              <a:gd name="T51" fmla="*/ 390 h 424"/>
              <a:gd name="T52" fmla="*/ 302 w 448"/>
              <a:gd name="T53" fmla="*/ 332 h 424"/>
              <a:gd name="T54" fmla="*/ 296 w 448"/>
              <a:gd name="T55" fmla="*/ 303 h 424"/>
              <a:gd name="T56" fmla="*/ 322 w 448"/>
              <a:gd name="T57" fmla="*/ 291 h 424"/>
              <a:gd name="T58" fmla="*/ 392 w 448"/>
              <a:gd name="T59" fmla="*/ 263 h 424"/>
              <a:gd name="T60" fmla="*/ 430 w 448"/>
              <a:gd name="T61" fmla="*/ 88 h 424"/>
              <a:gd name="T62" fmla="*/ 250 w 448"/>
              <a:gd name="T63" fmla="*/ 208 h 424"/>
              <a:gd name="T64" fmla="*/ 256 w 448"/>
              <a:gd name="T65" fmla="*/ 200 h 424"/>
              <a:gd name="T66" fmla="*/ 280 w 448"/>
              <a:gd name="T67" fmla="*/ 332 h 424"/>
              <a:gd name="T68" fmla="*/ 202 w 448"/>
              <a:gd name="T69" fmla="*/ 381 h 424"/>
              <a:gd name="T70" fmla="*/ 211 w 448"/>
              <a:gd name="T71" fmla="*/ 288 h 424"/>
              <a:gd name="T72" fmla="*/ 261 w 448"/>
              <a:gd name="T73" fmla="*/ 296 h 424"/>
              <a:gd name="T74" fmla="*/ 272 w 448"/>
              <a:gd name="T75" fmla="*/ 318 h 424"/>
              <a:gd name="T76" fmla="*/ 275 w 448"/>
              <a:gd name="T77" fmla="*/ 296 h 424"/>
              <a:gd name="T78" fmla="*/ 282 w 448"/>
              <a:gd name="T79" fmla="*/ 303 h 424"/>
              <a:gd name="T80" fmla="*/ 328 w 448"/>
              <a:gd name="T81" fmla="*/ 77 h 424"/>
              <a:gd name="T82" fmla="*/ 329 w 448"/>
              <a:gd name="T83" fmla="*/ 77 h 424"/>
              <a:gd name="T84" fmla="*/ 338 w 448"/>
              <a:gd name="T85" fmla="*/ 8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8" h="424">
                <a:moveTo>
                  <a:pt x="445" y="56"/>
                </a:moveTo>
                <a:cubicBezTo>
                  <a:pt x="444" y="41"/>
                  <a:pt x="422" y="47"/>
                  <a:pt x="422" y="47"/>
                </a:cubicBezTo>
                <a:cubicBezTo>
                  <a:pt x="419" y="46"/>
                  <a:pt x="410" y="48"/>
                  <a:pt x="410" y="48"/>
                </a:cubicBezTo>
                <a:cubicBezTo>
                  <a:pt x="406" y="14"/>
                  <a:pt x="378" y="10"/>
                  <a:pt x="378" y="10"/>
                </a:cubicBezTo>
                <a:cubicBezTo>
                  <a:pt x="361" y="0"/>
                  <a:pt x="355" y="22"/>
                  <a:pt x="355" y="22"/>
                </a:cubicBezTo>
                <a:cubicBezTo>
                  <a:pt x="352" y="23"/>
                  <a:pt x="348" y="33"/>
                  <a:pt x="348" y="33"/>
                </a:cubicBezTo>
                <a:cubicBezTo>
                  <a:pt x="349" y="37"/>
                  <a:pt x="346" y="39"/>
                  <a:pt x="346" y="39"/>
                </a:cubicBezTo>
                <a:cubicBezTo>
                  <a:pt x="343" y="41"/>
                  <a:pt x="340" y="50"/>
                  <a:pt x="340" y="50"/>
                </a:cubicBezTo>
                <a:cubicBezTo>
                  <a:pt x="338" y="48"/>
                  <a:pt x="310" y="47"/>
                  <a:pt x="310" y="47"/>
                </a:cubicBezTo>
                <a:cubicBezTo>
                  <a:pt x="292" y="45"/>
                  <a:pt x="295" y="61"/>
                  <a:pt x="295" y="61"/>
                </a:cubicBezTo>
                <a:cubicBezTo>
                  <a:pt x="289" y="73"/>
                  <a:pt x="311" y="108"/>
                  <a:pt x="311" y="108"/>
                </a:cubicBezTo>
                <a:cubicBezTo>
                  <a:pt x="299" y="112"/>
                  <a:pt x="301" y="127"/>
                  <a:pt x="295" y="140"/>
                </a:cubicBezTo>
                <a:cubicBezTo>
                  <a:pt x="289" y="152"/>
                  <a:pt x="273" y="172"/>
                  <a:pt x="270" y="176"/>
                </a:cubicBezTo>
                <a:cubicBezTo>
                  <a:pt x="267" y="180"/>
                  <a:pt x="265" y="186"/>
                  <a:pt x="265" y="186"/>
                </a:cubicBezTo>
                <a:cubicBezTo>
                  <a:pt x="229" y="186"/>
                  <a:pt x="212" y="197"/>
                  <a:pt x="212" y="197"/>
                </a:cubicBezTo>
                <a:cubicBezTo>
                  <a:pt x="202" y="203"/>
                  <a:pt x="205" y="211"/>
                  <a:pt x="208" y="215"/>
                </a:cubicBezTo>
                <a:cubicBezTo>
                  <a:pt x="201" y="216"/>
                  <a:pt x="185" y="219"/>
                  <a:pt x="176" y="222"/>
                </a:cubicBezTo>
                <a:cubicBezTo>
                  <a:pt x="167" y="226"/>
                  <a:pt x="138" y="236"/>
                  <a:pt x="132" y="238"/>
                </a:cubicBezTo>
                <a:cubicBezTo>
                  <a:pt x="126" y="240"/>
                  <a:pt x="121" y="244"/>
                  <a:pt x="116" y="250"/>
                </a:cubicBezTo>
                <a:cubicBezTo>
                  <a:pt x="112" y="256"/>
                  <a:pt x="109" y="270"/>
                  <a:pt x="105" y="277"/>
                </a:cubicBezTo>
                <a:cubicBezTo>
                  <a:pt x="101" y="284"/>
                  <a:pt x="93" y="295"/>
                  <a:pt x="86" y="307"/>
                </a:cubicBezTo>
                <a:cubicBezTo>
                  <a:pt x="79" y="319"/>
                  <a:pt x="70" y="334"/>
                  <a:pt x="67" y="337"/>
                </a:cubicBezTo>
                <a:cubicBezTo>
                  <a:pt x="63" y="340"/>
                  <a:pt x="66" y="343"/>
                  <a:pt x="66" y="343"/>
                </a:cubicBezTo>
                <a:cubicBezTo>
                  <a:pt x="75" y="352"/>
                  <a:pt x="75" y="352"/>
                  <a:pt x="75" y="352"/>
                </a:cubicBezTo>
                <a:cubicBezTo>
                  <a:pt x="73" y="356"/>
                  <a:pt x="56" y="375"/>
                  <a:pt x="56" y="375"/>
                </a:cubicBezTo>
                <a:cubicBezTo>
                  <a:pt x="55" y="375"/>
                  <a:pt x="54" y="375"/>
                  <a:pt x="51" y="377"/>
                </a:cubicBezTo>
                <a:cubicBezTo>
                  <a:pt x="48" y="379"/>
                  <a:pt x="38" y="388"/>
                  <a:pt x="29" y="395"/>
                </a:cubicBezTo>
                <a:cubicBezTo>
                  <a:pt x="20" y="403"/>
                  <a:pt x="9" y="399"/>
                  <a:pt x="9" y="399"/>
                </a:cubicBezTo>
                <a:cubicBezTo>
                  <a:pt x="0" y="398"/>
                  <a:pt x="2" y="405"/>
                  <a:pt x="2" y="405"/>
                </a:cubicBezTo>
                <a:cubicBezTo>
                  <a:pt x="0" y="405"/>
                  <a:pt x="2" y="408"/>
                  <a:pt x="2" y="408"/>
                </a:cubicBezTo>
                <a:cubicBezTo>
                  <a:pt x="20" y="417"/>
                  <a:pt x="50" y="412"/>
                  <a:pt x="50" y="412"/>
                </a:cubicBezTo>
                <a:cubicBezTo>
                  <a:pt x="53" y="409"/>
                  <a:pt x="65" y="407"/>
                  <a:pt x="65" y="407"/>
                </a:cubicBezTo>
                <a:cubicBezTo>
                  <a:pt x="66" y="413"/>
                  <a:pt x="66" y="413"/>
                  <a:pt x="66" y="413"/>
                </a:cubicBezTo>
                <a:cubicBezTo>
                  <a:pt x="95" y="411"/>
                  <a:pt x="95" y="411"/>
                  <a:pt x="95" y="411"/>
                </a:cubicBezTo>
                <a:cubicBezTo>
                  <a:pt x="95" y="402"/>
                  <a:pt x="95" y="402"/>
                  <a:pt x="95" y="402"/>
                </a:cubicBezTo>
                <a:cubicBezTo>
                  <a:pt x="97" y="399"/>
                  <a:pt x="98" y="395"/>
                  <a:pt x="93" y="384"/>
                </a:cubicBezTo>
                <a:cubicBezTo>
                  <a:pt x="92" y="384"/>
                  <a:pt x="92" y="384"/>
                  <a:pt x="92" y="383"/>
                </a:cubicBezTo>
                <a:cubicBezTo>
                  <a:pt x="88" y="374"/>
                  <a:pt x="98" y="369"/>
                  <a:pt x="98" y="369"/>
                </a:cubicBezTo>
                <a:cubicBezTo>
                  <a:pt x="102" y="371"/>
                  <a:pt x="102" y="371"/>
                  <a:pt x="102" y="371"/>
                </a:cubicBezTo>
                <a:cubicBezTo>
                  <a:pt x="102" y="367"/>
                  <a:pt x="134" y="320"/>
                  <a:pt x="135" y="315"/>
                </a:cubicBezTo>
                <a:cubicBezTo>
                  <a:pt x="137" y="310"/>
                  <a:pt x="141" y="304"/>
                  <a:pt x="141" y="304"/>
                </a:cubicBezTo>
                <a:cubicBezTo>
                  <a:pt x="150" y="299"/>
                  <a:pt x="145" y="292"/>
                  <a:pt x="145" y="292"/>
                </a:cubicBezTo>
                <a:cubicBezTo>
                  <a:pt x="151" y="294"/>
                  <a:pt x="161" y="286"/>
                  <a:pt x="161" y="286"/>
                </a:cubicBezTo>
                <a:cubicBezTo>
                  <a:pt x="159" y="316"/>
                  <a:pt x="147" y="348"/>
                  <a:pt x="147" y="348"/>
                </a:cubicBezTo>
                <a:cubicBezTo>
                  <a:pt x="147" y="354"/>
                  <a:pt x="175" y="360"/>
                  <a:pt x="175" y="360"/>
                </a:cubicBezTo>
                <a:cubicBezTo>
                  <a:pt x="175" y="365"/>
                  <a:pt x="169" y="379"/>
                  <a:pt x="166" y="384"/>
                </a:cubicBezTo>
                <a:cubicBezTo>
                  <a:pt x="163" y="388"/>
                  <a:pt x="150" y="399"/>
                  <a:pt x="144" y="403"/>
                </a:cubicBezTo>
                <a:cubicBezTo>
                  <a:pt x="138" y="408"/>
                  <a:pt x="132" y="405"/>
                  <a:pt x="132" y="405"/>
                </a:cubicBezTo>
                <a:cubicBezTo>
                  <a:pt x="124" y="407"/>
                  <a:pt x="126" y="413"/>
                  <a:pt x="126" y="413"/>
                </a:cubicBezTo>
                <a:cubicBezTo>
                  <a:pt x="121" y="415"/>
                  <a:pt x="126" y="417"/>
                  <a:pt x="126" y="417"/>
                </a:cubicBezTo>
                <a:cubicBezTo>
                  <a:pt x="138" y="424"/>
                  <a:pt x="180" y="421"/>
                  <a:pt x="180" y="421"/>
                </a:cubicBezTo>
                <a:cubicBezTo>
                  <a:pt x="185" y="417"/>
                  <a:pt x="205" y="417"/>
                  <a:pt x="205" y="417"/>
                </a:cubicBezTo>
                <a:cubicBezTo>
                  <a:pt x="206" y="415"/>
                  <a:pt x="206" y="415"/>
                  <a:pt x="206" y="415"/>
                </a:cubicBezTo>
                <a:cubicBezTo>
                  <a:pt x="208" y="414"/>
                  <a:pt x="209" y="410"/>
                  <a:pt x="209" y="410"/>
                </a:cubicBezTo>
                <a:cubicBezTo>
                  <a:pt x="212" y="410"/>
                  <a:pt x="212" y="410"/>
                  <a:pt x="212" y="410"/>
                </a:cubicBezTo>
                <a:cubicBezTo>
                  <a:pt x="211" y="415"/>
                  <a:pt x="216" y="414"/>
                  <a:pt x="216" y="414"/>
                </a:cubicBezTo>
                <a:cubicBezTo>
                  <a:pt x="222" y="409"/>
                  <a:pt x="217" y="400"/>
                  <a:pt x="217" y="400"/>
                </a:cubicBezTo>
                <a:cubicBezTo>
                  <a:pt x="218" y="397"/>
                  <a:pt x="218" y="397"/>
                  <a:pt x="218" y="397"/>
                </a:cubicBezTo>
                <a:cubicBezTo>
                  <a:pt x="228" y="386"/>
                  <a:pt x="284" y="387"/>
                  <a:pt x="284" y="387"/>
                </a:cubicBezTo>
                <a:cubicBezTo>
                  <a:pt x="286" y="394"/>
                  <a:pt x="286" y="394"/>
                  <a:pt x="286" y="394"/>
                </a:cubicBezTo>
                <a:cubicBezTo>
                  <a:pt x="297" y="393"/>
                  <a:pt x="297" y="393"/>
                  <a:pt x="297" y="393"/>
                </a:cubicBezTo>
                <a:cubicBezTo>
                  <a:pt x="296" y="388"/>
                  <a:pt x="296" y="388"/>
                  <a:pt x="296" y="388"/>
                </a:cubicBezTo>
                <a:cubicBezTo>
                  <a:pt x="313" y="388"/>
                  <a:pt x="325" y="401"/>
                  <a:pt x="325" y="401"/>
                </a:cubicBezTo>
                <a:cubicBezTo>
                  <a:pt x="324" y="400"/>
                  <a:pt x="322" y="402"/>
                  <a:pt x="322" y="402"/>
                </a:cubicBezTo>
                <a:cubicBezTo>
                  <a:pt x="317" y="414"/>
                  <a:pt x="324" y="419"/>
                  <a:pt x="324" y="419"/>
                </a:cubicBezTo>
                <a:cubicBezTo>
                  <a:pt x="327" y="419"/>
                  <a:pt x="328" y="412"/>
                  <a:pt x="328" y="412"/>
                </a:cubicBezTo>
                <a:cubicBezTo>
                  <a:pt x="329" y="412"/>
                  <a:pt x="329" y="412"/>
                  <a:pt x="329" y="412"/>
                </a:cubicBezTo>
                <a:cubicBezTo>
                  <a:pt x="329" y="420"/>
                  <a:pt x="336" y="418"/>
                  <a:pt x="336" y="418"/>
                </a:cubicBezTo>
                <a:cubicBezTo>
                  <a:pt x="340" y="411"/>
                  <a:pt x="336" y="404"/>
                  <a:pt x="336" y="404"/>
                </a:cubicBezTo>
                <a:cubicBezTo>
                  <a:pt x="337" y="400"/>
                  <a:pt x="337" y="400"/>
                  <a:pt x="337" y="400"/>
                </a:cubicBezTo>
                <a:cubicBezTo>
                  <a:pt x="341" y="395"/>
                  <a:pt x="329" y="384"/>
                  <a:pt x="329" y="384"/>
                </a:cubicBezTo>
                <a:cubicBezTo>
                  <a:pt x="360" y="383"/>
                  <a:pt x="384" y="390"/>
                  <a:pt x="384" y="390"/>
                </a:cubicBezTo>
                <a:cubicBezTo>
                  <a:pt x="378" y="391"/>
                  <a:pt x="380" y="401"/>
                  <a:pt x="380" y="401"/>
                </a:cubicBezTo>
                <a:cubicBezTo>
                  <a:pt x="384" y="412"/>
                  <a:pt x="387" y="402"/>
                  <a:pt x="387" y="402"/>
                </a:cubicBezTo>
                <a:cubicBezTo>
                  <a:pt x="389" y="401"/>
                  <a:pt x="389" y="401"/>
                  <a:pt x="389" y="401"/>
                </a:cubicBezTo>
                <a:cubicBezTo>
                  <a:pt x="389" y="405"/>
                  <a:pt x="395" y="405"/>
                  <a:pt x="395" y="405"/>
                </a:cubicBezTo>
                <a:cubicBezTo>
                  <a:pt x="400" y="398"/>
                  <a:pt x="395" y="393"/>
                  <a:pt x="395" y="393"/>
                </a:cubicBezTo>
                <a:cubicBezTo>
                  <a:pt x="396" y="390"/>
                  <a:pt x="396" y="390"/>
                  <a:pt x="396" y="390"/>
                </a:cubicBezTo>
                <a:cubicBezTo>
                  <a:pt x="400" y="381"/>
                  <a:pt x="389" y="378"/>
                  <a:pt x="389" y="378"/>
                </a:cubicBezTo>
                <a:cubicBezTo>
                  <a:pt x="380" y="373"/>
                  <a:pt x="303" y="364"/>
                  <a:pt x="303" y="364"/>
                </a:cubicBezTo>
                <a:cubicBezTo>
                  <a:pt x="302" y="332"/>
                  <a:pt x="302" y="332"/>
                  <a:pt x="302" y="332"/>
                </a:cubicBezTo>
                <a:cubicBezTo>
                  <a:pt x="299" y="332"/>
                  <a:pt x="299" y="332"/>
                  <a:pt x="299" y="332"/>
                </a:cubicBezTo>
                <a:cubicBezTo>
                  <a:pt x="299" y="303"/>
                  <a:pt x="299" y="303"/>
                  <a:pt x="299" y="303"/>
                </a:cubicBezTo>
                <a:cubicBezTo>
                  <a:pt x="296" y="303"/>
                  <a:pt x="296" y="303"/>
                  <a:pt x="296" y="303"/>
                </a:cubicBezTo>
                <a:cubicBezTo>
                  <a:pt x="296" y="300"/>
                  <a:pt x="296" y="300"/>
                  <a:pt x="296" y="300"/>
                </a:cubicBezTo>
                <a:cubicBezTo>
                  <a:pt x="298" y="300"/>
                  <a:pt x="303" y="297"/>
                  <a:pt x="303" y="297"/>
                </a:cubicBezTo>
                <a:cubicBezTo>
                  <a:pt x="303" y="290"/>
                  <a:pt x="322" y="291"/>
                  <a:pt x="322" y="291"/>
                </a:cubicBezTo>
                <a:cubicBezTo>
                  <a:pt x="324" y="284"/>
                  <a:pt x="344" y="288"/>
                  <a:pt x="344" y="288"/>
                </a:cubicBezTo>
                <a:cubicBezTo>
                  <a:pt x="356" y="289"/>
                  <a:pt x="369" y="285"/>
                  <a:pt x="369" y="285"/>
                </a:cubicBezTo>
                <a:cubicBezTo>
                  <a:pt x="387" y="285"/>
                  <a:pt x="392" y="263"/>
                  <a:pt x="392" y="263"/>
                </a:cubicBezTo>
                <a:cubicBezTo>
                  <a:pt x="399" y="214"/>
                  <a:pt x="399" y="214"/>
                  <a:pt x="399" y="214"/>
                </a:cubicBezTo>
                <a:cubicBezTo>
                  <a:pt x="402" y="210"/>
                  <a:pt x="401" y="203"/>
                  <a:pt x="401" y="203"/>
                </a:cubicBezTo>
                <a:cubicBezTo>
                  <a:pt x="421" y="159"/>
                  <a:pt x="430" y="88"/>
                  <a:pt x="430" y="88"/>
                </a:cubicBezTo>
                <a:cubicBezTo>
                  <a:pt x="448" y="73"/>
                  <a:pt x="445" y="56"/>
                  <a:pt x="445" y="56"/>
                </a:cubicBezTo>
                <a:close/>
                <a:moveTo>
                  <a:pt x="256" y="200"/>
                </a:moveTo>
                <a:cubicBezTo>
                  <a:pt x="250" y="208"/>
                  <a:pt x="250" y="208"/>
                  <a:pt x="250" y="208"/>
                </a:cubicBezTo>
                <a:cubicBezTo>
                  <a:pt x="246" y="207"/>
                  <a:pt x="241" y="215"/>
                  <a:pt x="241" y="215"/>
                </a:cubicBezTo>
                <a:cubicBezTo>
                  <a:pt x="238" y="215"/>
                  <a:pt x="228" y="215"/>
                  <a:pt x="219" y="215"/>
                </a:cubicBezTo>
                <a:cubicBezTo>
                  <a:pt x="227" y="196"/>
                  <a:pt x="256" y="200"/>
                  <a:pt x="256" y="200"/>
                </a:cubicBezTo>
                <a:close/>
                <a:moveTo>
                  <a:pt x="282" y="303"/>
                </a:moveTo>
                <a:cubicBezTo>
                  <a:pt x="283" y="331"/>
                  <a:pt x="283" y="331"/>
                  <a:pt x="283" y="331"/>
                </a:cubicBezTo>
                <a:cubicBezTo>
                  <a:pt x="280" y="332"/>
                  <a:pt x="280" y="332"/>
                  <a:pt x="280" y="332"/>
                </a:cubicBezTo>
                <a:cubicBezTo>
                  <a:pt x="279" y="365"/>
                  <a:pt x="279" y="365"/>
                  <a:pt x="279" y="365"/>
                </a:cubicBezTo>
                <a:cubicBezTo>
                  <a:pt x="279" y="365"/>
                  <a:pt x="217" y="366"/>
                  <a:pt x="207" y="373"/>
                </a:cubicBezTo>
                <a:cubicBezTo>
                  <a:pt x="207" y="373"/>
                  <a:pt x="201" y="376"/>
                  <a:pt x="202" y="381"/>
                </a:cubicBezTo>
                <a:cubicBezTo>
                  <a:pt x="202" y="381"/>
                  <a:pt x="202" y="389"/>
                  <a:pt x="200" y="387"/>
                </a:cubicBezTo>
                <a:cubicBezTo>
                  <a:pt x="200" y="387"/>
                  <a:pt x="195" y="383"/>
                  <a:pt x="198" y="366"/>
                </a:cubicBezTo>
                <a:cubicBezTo>
                  <a:pt x="198" y="366"/>
                  <a:pt x="212" y="299"/>
                  <a:pt x="211" y="288"/>
                </a:cubicBezTo>
                <a:cubicBezTo>
                  <a:pt x="211" y="288"/>
                  <a:pt x="233" y="284"/>
                  <a:pt x="240" y="286"/>
                </a:cubicBezTo>
                <a:cubicBezTo>
                  <a:pt x="240" y="286"/>
                  <a:pt x="259" y="289"/>
                  <a:pt x="262" y="293"/>
                </a:cubicBezTo>
                <a:cubicBezTo>
                  <a:pt x="261" y="296"/>
                  <a:pt x="261" y="296"/>
                  <a:pt x="261" y="296"/>
                </a:cubicBezTo>
                <a:cubicBezTo>
                  <a:pt x="259" y="297"/>
                  <a:pt x="259" y="297"/>
                  <a:pt x="259" y="297"/>
                </a:cubicBezTo>
                <a:cubicBezTo>
                  <a:pt x="256" y="315"/>
                  <a:pt x="256" y="315"/>
                  <a:pt x="256" y="315"/>
                </a:cubicBezTo>
                <a:cubicBezTo>
                  <a:pt x="256" y="315"/>
                  <a:pt x="270" y="321"/>
                  <a:pt x="272" y="318"/>
                </a:cubicBezTo>
                <a:cubicBezTo>
                  <a:pt x="275" y="301"/>
                  <a:pt x="275" y="301"/>
                  <a:pt x="275" y="301"/>
                </a:cubicBezTo>
                <a:cubicBezTo>
                  <a:pt x="275" y="299"/>
                  <a:pt x="275" y="299"/>
                  <a:pt x="275" y="299"/>
                </a:cubicBezTo>
                <a:cubicBezTo>
                  <a:pt x="275" y="296"/>
                  <a:pt x="275" y="296"/>
                  <a:pt x="275" y="296"/>
                </a:cubicBezTo>
                <a:cubicBezTo>
                  <a:pt x="275" y="296"/>
                  <a:pt x="284" y="296"/>
                  <a:pt x="286" y="298"/>
                </a:cubicBezTo>
                <a:cubicBezTo>
                  <a:pt x="286" y="303"/>
                  <a:pt x="286" y="303"/>
                  <a:pt x="286" y="303"/>
                </a:cubicBezTo>
                <a:lnTo>
                  <a:pt x="282" y="303"/>
                </a:lnTo>
                <a:close/>
                <a:moveTo>
                  <a:pt x="328" y="77"/>
                </a:moveTo>
                <a:cubicBezTo>
                  <a:pt x="328" y="77"/>
                  <a:pt x="329" y="77"/>
                  <a:pt x="329" y="77"/>
                </a:cubicBezTo>
                <a:cubicBezTo>
                  <a:pt x="329" y="77"/>
                  <a:pt x="328" y="77"/>
                  <a:pt x="328" y="77"/>
                </a:cubicBezTo>
                <a:close/>
                <a:moveTo>
                  <a:pt x="338" y="85"/>
                </a:moveTo>
                <a:cubicBezTo>
                  <a:pt x="338" y="82"/>
                  <a:pt x="336" y="81"/>
                  <a:pt x="336" y="81"/>
                </a:cubicBezTo>
                <a:cubicBezTo>
                  <a:pt x="333" y="82"/>
                  <a:pt x="330" y="78"/>
                  <a:pt x="329" y="77"/>
                </a:cubicBezTo>
                <a:cubicBezTo>
                  <a:pt x="331" y="79"/>
                  <a:pt x="343" y="75"/>
                  <a:pt x="343" y="75"/>
                </a:cubicBezTo>
                <a:cubicBezTo>
                  <a:pt x="343" y="82"/>
                  <a:pt x="343" y="82"/>
                  <a:pt x="343" y="82"/>
                </a:cubicBezTo>
                <a:cubicBezTo>
                  <a:pt x="342" y="81"/>
                  <a:pt x="338" y="85"/>
                  <a:pt x="338" y="85"/>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Text Placeholder 2"/>
          <p:cNvSpPr txBox="1">
            <a:spLocks/>
          </p:cNvSpPr>
          <p:nvPr/>
        </p:nvSpPr>
        <p:spPr>
          <a:xfrm>
            <a:off x="8277395" y="2491188"/>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39" name="Group 38"/>
          <p:cNvGrpSpPr/>
          <p:nvPr/>
        </p:nvGrpSpPr>
        <p:grpSpPr>
          <a:xfrm>
            <a:off x="8394974" y="4051698"/>
            <a:ext cx="3445398" cy="1649523"/>
            <a:chOff x="7968559" y="4221428"/>
            <a:chExt cx="3445398" cy="1649523"/>
          </a:xfrm>
        </p:grpSpPr>
        <p:grpSp>
          <p:nvGrpSpPr>
            <p:cNvPr id="40" name="Group 39"/>
            <p:cNvGrpSpPr/>
            <p:nvPr/>
          </p:nvGrpSpPr>
          <p:grpSpPr>
            <a:xfrm>
              <a:off x="7968559" y="4221428"/>
              <a:ext cx="3445398" cy="1649523"/>
              <a:chOff x="1411940" y="4306096"/>
              <a:chExt cx="3800809" cy="1649523"/>
            </a:xfrm>
          </p:grpSpPr>
          <p:sp>
            <p:nvSpPr>
              <p:cNvPr id="44" name="Rectangle 43"/>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45" name="Rounded Rectangle 44"/>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6" name="Rounded Rectangle 45"/>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7" name="Rectangle 46"/>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48" name="Rectangle 47"/>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49" name="Rounded Rectangle 48"/>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0" name="Rounded Rectangle 49"/>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1" name="Rectangle 50"/>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52" name="Rectangle 51"/>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53" name="Rounded Rectangle 52"/>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4" name="Rounded Rectangle 53"/>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5" name="Rectangle 54"/>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41" name="Oval 40"/>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044060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Step 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rot="18640165">
            <a:off x="691765" y="2069799"/>
            <a:ext cx="3402999" cy="3575902"/>
            <a:chOff x="2831954" y="2331625"/>
            <a:chExt cx="2615785" cy="2790688"/>
          </a:xfrm>
        </p:grpSpPr>
        <p:sp>
          <p:nvSpPr>
            <p:cNvPr id="5" name="Freeform 81"/>
            <p:cNvSpPr>
              <a:spLocks/>
            </p:cNvSpPr>
            <p:nvPr/>
          </p:nvSpPr>
          <p:spPr bwMode="auto">
            <a:xfrm>
              <a:off x="2836551" y="3337094"/>
              <a:ext cx="1418224" cy="1569762"/>
            </a:xfrm>
            <a:custGeom>
              <a:avLst/>
              <a:gdLst>
                <a:gd name="T0" fmla="*/ 240 w 260"/>
                <a:gd name="T1" fmla="*/ 258 h 258"/>
                <a:gd name="T2" fmla="*/ 153 w 260"/>
                <a:gd name="T3" fmla="*/ 215 h 258"/>
                <a:gd name="T4" fmla="*/ 3 w 260"/>
                <a:gd name="T5" fmla="*/ 33 h 258"/>
                <a:gd name="T6" fmla="*/ 5 w 260"/>
                <a:gd name="T7" fmla="*/ 6 h 258"/>
                <a:gd name="T8" fmla="*/ 20 w 260"/>
                <a:gd name="T9" fmla="*/ 0 h 258"/>
                <a:gd name="T10" fmla="*/ 107 w 260"/>
                <a:gd name="T11" fmla="*/ 43 h 258"/>
                <a:gd name="T12" fmla="*/ 256 w 260"/>
                <a:gd name="T13" fmla="*/ 225 h 258"/>
                <a:gd name="T14" fmla="*/ 255 w 260"/>
                <a:gd name="T15" fmla="*/ 252 h 258"/>
                <a:gd name="T16" fmla="*/ 240 w 260"/>
                <a:gd name="T1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58">
                  <a:moveTo>
                    <a:pt x="240" y="258"/>
                  </a:moveTo>
                  <a:cubicBezTo>
                    <a:pt x="221" y="258"/>
                    <a:pt x="189" y="242"/>
                    <a:pt x="153" y="215"/>
                  </a:cubicBezTo>
                  <a:cubicBezTo>
                    <a:pt x="84" y="161"/>
                    <a:pt x="16" y="80"/>
                    <a:pt x="3" y="33"/>
                  </a:cubicBezTo>
                  <a:cubicBezTo>
                    <a:pt x="0" y="20"/>
                    <a:pt x="0" y="11"/>
                    <a:pt x="5" y="6"/>
                  </a:cubicBezTo>
                  <a:cubicBezTo>
                    <a:pt x="8" y="2"/>
                    <a:pt x="13" y="0"/>
                    <a:pt x="20" y="0"/>
                  </a:cubicBezTo>
                  <a:cubicBezTo>
                    <a:pt x="39" y="0"/>
                    <a:pt x="70" y="15"/>
                    <a:pt x="107" y="43"/>
                  </a:cubicBezTo>
                  <a:cubicBezTo>
                    <a:pt x="176" y="96"/>
                    <a:pt x="243" y="178"/>
                    <a:pt x="256" y="225"/>
                  </a:cubicBezTo>
                  <a:cubicBezTo>
                    <a:pt x="260" y="237"/>
                    <a:pt x="259" y="246"/>
                    <a:pt x="255" y="252"/>
                  </a:cubicBezTo>
                  <a:cubicBezTo>
                    <a:pt x="252" y="256"/>
                    <a:pt x="247" y="258"/>
                    <a:pt x="240" y="258"/>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 name="Freeform 82"/>
            <p:cNvSpPr>
              <a:spLocks/>
            </p:cNvSpPr>
            <p:nvPr/>
          </p:nvSpPr>
          <p:spPr bwMode="auto">
            <a:xfrm>
              <a:off x="3328447" y="2960042"/>
              <a:ext cx="1721637" cy="1910904"/>
            </a:xfrm>
            <a:custGeom>
              <a:avLst/>
              <a:gdLst>
                <a:gd name="T0" fmla="*/ 292 w 316"/>
                <a:gd name="T1" fmla="*/ 314 h 314"/>
                <a:gd name="T2" fmla="*/ 186 w 316"/>
                <a:gd name="T3" fmla="*/ 262 h 314"/>
                <a:gd name="T4" fmla="*/ 4 w 316"/>
                <a:gd name="T5" fmla="*/ 40 h 314"/>
                <a:gd name="T6" fmla="*/ 6 w 316"/>
                <a:gd name="T7" fmla="*/ 7 h 314"/>
                <a:gd name="T8" fmla="*/ 24 w 316"/>
                <a:gd name="T9" fmla="*/ 0 h 314"/>
                <a:gd name="T10" fmla="*/ 130 w 316"/>
                <a:gd name="T11" fmla="*/ 53 h 314"/>
                <a:gd name="T12" fmla="*/ 312 w 316"/>
                <a:gd name="T13" fmla="*/ 274 h 314"/>
                <a:gd name="T14" fmla="*/ 311 w 316"/>
                <a:gd name="T15" fmla="*/ 307 h 314"/>
                <a:gd name="T16" fmla="*/ 292 w 316"/>
                <a:gd name="T17"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14">
                  <a:moveTo>
                    <a:pt x="292" y="314"/>
                  </a:moveTo>
                  <a:cubicBezTo>
                    <a:pt x="269" y="314"/>
                    <a:pt x="230" y="295"/>
                    <a:pt x="186" y="262"/>
                  </a:cubicBezTo>
                  <a:cubicBezTo>
                    <a:pt x="102" y="197"/>
                    <a:pt x="20" y="98"/>
                    <a:pt x="4" y="40"/>
                  </a:cubicBezTo>
                  <a:cubicBezTo>
                    <a:pt x="0" y="25"/>
                    <a:pt x="0" y="14"/>
                    <a:pt x="6" y="7"/>
                  </a:cubicBezTo>
                  <a:cubicBezTo>
                    <a:pt x="9" y="2"/>
                    <a:pt x="16" y="0"/>
                    <a:pt x="24" y="0"/>
                  </a:cubicBezTo>
                  <a:cubicBezTo>
                    <a:pt x="47" y="0"/>
                    <a:pt x="86" y="19"/>
                    <a:pt x="130" y="53"/>
                  </a:cubicBezTo>
                  <a:cubicBezTo>
                    <a:pt x="214" y="117"/>
                    <a:pt x="296" y="217"/>
                    <a:pt x="312" y="274"/>
                  </a:cubicBezTo>
                  <a:cubicBezTo>
                    <a:pt x="316" y="289"/>
                    <a:pt x="316" y="300"/>
                    <a:pt x="311" y="307"/>
                  </a:cubicBezTo>
                  <a:cubicBezTo>
                    <a:pt x="307" y="312"/>
                    <a:pt x="300" y="314"/>
                    <a:pt x="292" y="314"/>
                  </a:cubicBez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 name="Freeform 83"/>
            <p:cNvSpPr>
              <a:spLocks/>
            </p:cNvSpPr>
            <p:nvPr/>
          </p:nvSpPr>
          <p:spPr bwMode="auto">
            <a:xfrm>
              <a:off x="3590485" y="2331625"/>
              <a:ext cx="1563034" cy="1736486"/>
            </a:xfrm>
            <a:custGeom>
              <a:avLst/>
              <a:gdLst>
                <a:gd name="T0" fmla="*/ 265 w 287"/>
                <a:gd name="T1" fmla="*/ 285 h 285"/>
                <a:gd name="T2" fmla="*/ 169 w 287"/>
                <a:gd name="T3" fmla="*/ 237 h 285"/>
                <a:gd name="T4" fmla="*/ 4 w 287"/>
                <a:gd name="T5" fmla="*/ 36 h 285"/>
                <a:gd name="T6" fmla="*/ 5 w 287"/>
                <a:gd name="T7" fmla="*/ 6 h 285"/>
                <a:gd name="T8" fmla="*/ 22 w 287"/>
                <a:gd name="T9" fmla="*/ 0 h 285"/>
                <a:gd name="T10" fmla="*/ 118 w 287"/>
                <a:gd name="T11" fmla="*/ 47 h 285"/>
                <a:gd name="T12" fmla="*/ 283 w 287"/>
                <a:gd name="T13" fmla="*/ 248 h 285"/>
                <a:gd name="T14" fmla="*/ 282 w 287"/>
                <a:gd name="T15" fmla="*/ 278 h 285"/>
                <a:gd name="T16" fmla="*/ 265 w 287"/>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285">
                  <a:moveTo>
                    <a:pt x="265" y="285"/>
                  </a:moveTo>
                  <a:cubicBezTo>
                    <a:pt x="244" y="285"/>
                    <a:pt x="209" y="267"/>
                    <a:pt x="169" y="237"/>
                  </a:cubicBezTo>
                  <a:cubicBezTo>
                    <a:pt x="92" y="178"/>
                    <a:pt x="18" y="88"/>
                    <a:pt x="4" y="36"/>
                  </a:cubicBezTo>
                  <a:cubicBezTo>
                    <a:pt x="0" y="22"/>
                    <a:pt x="0" y="13"/>
                    <a:pt x="5" y="6"/>
                  </a:cubicBezTo>
                  <a:cubicBezTo>
                    <a:pt x="8" y="2"/>
                    <a:pt x="14" y="0"/>
                    <a:pt x="22" y="0"/>
                  </a:cubicBezTo>
                  <a:cubicBezTo>
                    <a:pt x="43" y="0"/>
                    <a:pt x="78" y="17"/>
                    <a:pt x="118" y="47"/>
                  </a:cubicBezTo>
                  <a:cubicBezTo>
                    <a:pt x="194" y="106"/>
                    <a:pt x="269" y="196"/>
                    <a:pt x="283" y="248"/>
                  </a:cubicBezTo>
                  <a:cubicBezTo>
                    <a:pt x="287" y="262"/>
                    <a:pt x="286" y="272"/>
                    <a:pt x="282" y="278"/>
                  </a:cubicBezTo>
                  <a:cubicBezTo>
                    <a:pt x="278" y="283"/>
                    <a:pt x="273" y="285"/>
                    <a:pt x="265" y="285"/>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8" name="Freeform 84"/>
            <p:cNvSpPr>
              <a:spLocks/>
            </p:cNvSpPr>
            <p:nvPr/>
          </p:nvSpPr>
          <p:spPr bwMode="auto">
            <a:xfrm>
              <a:off x="2831954" y="3421737"/>
              <a:ext cx="1335475" cy="1497943"/>
            </a:xfrm>
            <a:custGeom>
              <a:avLst/>
              <a:gdLst>
                <a:gd name="T0" fmla="*/ 245 w 245"/>
                <a:gd name="T1" fmla="*/ 243 h 246"/>
                <a:gd name="T2" fmla="*/ 154 w 245"/>
                <a:gd name="T3" fmla="*/ 200 h 246"/>
                <a:gd name="T4" fmla="*/ 3 w 245"/>
                <a:gd name="T5" fmla="*/ 0 h 246"/>
                <a:gd name="T6" fmla="*/ 3 w 245"/>
                <a:gd name="T7" fmla="*/ 0 h 246"/>
                <a:gd name="T8" fmla="*/ 1 w 245"/>
                <a:gd name="T9" fmla="*/ 21 h 246"/>
                <a:gd name="T10" fmla="*/ 1 w 245"/>
                <a:gd name="T11" fmla="*/ 23 h 246"/>
                <a:gd name="T12" fmla="*/ 1 w 245"/>
                <a:gd name="T13" fmla="*/ 31 h 246"/>
                <a:gd name="T14" fmla="*/ 1 w 245"/>
                <a:gd name="T15" fmla="*/ 43 h 246"/>
                <a:gd name="T16" fmla="*/ 2 w 245"/>
                <a:gd name="T17" fmla="*/ 53 h 246"/>
                <a:gd name="T18" fmla="*/ 6 w 245"/>
                <a:gd name="T19" fmla="*/ 79 h 246"/>
                <a:gd name="T20" fmla="*/ 7 w 245"/>
                <a:gd name="T21" fmla="*/ 84 h 246"/>
                <a:gd name="T22" fmla="*/ 8 w 245"/>
                <a:gd name="T23" fmla="*/ 86 h 246"/>
                <a:gd name="T24" fmla="*/ 10 w 245"/>
                <a:gd name="T25" fmla="*/ 93 h 246"/>
                <a:gd name="T26" fmla="*/ 11 w 245"/>
                <a:gd name="T27" fmla="*/ 97 h 246"/>
                <a:gd name="T28" fmla="*/ 12 w 245"/>
                <a:gd name="T29" fmla="*/ 101 h 246"/>
                <a:gd name="T30" fmla="*/ 12 w 245"/>
                <a:gd name="T31" fmla="*/ 102 h 246"/>
                <a:gd name="T32" fmla="*/ 15 w 245"/>
                <a:gd name="T33" fmla="*/ 110 h 246"/>
                <a:gd name="T34" fmla="*/ 24 w 245"/>
                <a:gd name="T35" fmla="*/ 129 h 246"/>
                <a:gd name="T36" fmla="*/ 26 w 245"/>
                <a:gd name="T37" fmla="*/ 132 h 246"/>
                <a:gd name="T38" fmla="*/ 30 w 245"/>
                <a:gd name="T39" fmla="*/ 139 h 246"/>
                <a:gd name="T40" fmla="*/ 32 w 245"/>
                <a:gd name="T41" fmla="*/ 143 h 246"/>
                <a:gd name="T42" fmla="*/ 34 w 245"/>
                <a:gd name="T43" fmla="*/ 147 h 246"/>
                <a:gd name="T44" fmla="*/ 36 w 245"/>
                <a:gd name="T45" fmla="*/ 150 h 246"/>
                <a:gd name="T46" fmla="*/ 42 w 245"/>
                <a:gd name="T47" fmla="*/ 158 h 246"/>
                <a:gd name="T48" fmla="*/ 54 w 245"/>
                <a:gd name="T49" fmla="*/ 173 h 246"/>
                <a:gd name="T50" fmla="*/ 56 w 245"/>
                <a:gd name="T51" fmla="*/ 176 h 246"/>
                <a:gd name="T52" fmla="*/ 63 w 245"/>
                <a:gd name="T53" fmla="*/ 183 h 246"/>
                <a:gd name="T54" fmla="*/ 67 w 245"/>
                <a:gd name="T55" fmla="*/ 186 h 246"/>
                <a:gd name="T56" fmla="*/ 80 w 245"/>
                <a:gd name="T57" fmla="*/ 198 h 246"/>
                <a:gd name="T58" fmla="*/ 85 w 245"/>
                <a:gd name="T59" fmla="*/ 202 h 246"/>
                <a:gd name="T60" fmla="*/ 90 w 245"/>
                <a:gd name="T61" fmla="*/ 206 h 246"/>
                <a:gd name="T62" fmla="*/ 98 w 245"/>
                <a:gd name="T63" fmla="*/ 211 h 246"/>
                <a:gd name="T64" fmla="*/ 109 w 245"/>
                <a:gd name="T65" fmla="*/ 218 h 246"/>
                <a:gd name="T66" fmla="*/ 112 w 245"/>
                <a:gd name="T67" fmla="*/ 219 h 246"/>
                <a:gd name="T68" fmla="*/ 116 w 245"/>
                <a:gd name="T69" fmla="*/ 221 h 246"/>
                <a:gd name="T70" fmla="*/ 120 w 245"/>
                <a:gd name="T71" fmla="*/ 223 h 246"/>
                <a:gd name="T72" fmla="*/ 123 w 245"/>
                <a:gd name="T73" fmla="*/ 225 h 246"/>
                <a:gd name="T74" fmla="*/ 137 w 245"/>
                <a:gd name="T75" fmla="*/ 231 h 246"/>
                <a:gd name="T76" fmla="*/ 149 w 245"/>
                <a:gd name="T77" fmla="*/ 235 h 246"/>
                <a:gd name="T78" fmla="*/ 163 w 245"/>
                <a:gd name="T79" fmla="*/ 239 h 246"/>
                <a:gd name="T80" fmla="*/ 166 w 245"/>
                <a:gd name="T81" fmla="*/ 240 h 246"/>
                <a:gd name="T82" fmla="*/ 172 w 245"/>
                <a:gd name="T83" fmla="*/ 241 h 246"/>
                <a:gd name="T84" fmla="*/ 182 w 245"/>
                <a:gd name="T85" fmla="*/ 243 h 246"/>
                <a:gd name="T86" fmla="*/ 190 w 245"/>
                <a:gd name="T87" fmla="*/ 244 h 246"/>
                <a:gd name="T88" fmla="*/ 197 w 245"/>
                <a:gd name="T89" fmla="*/ 245 h 246"/>
                <a:gd name="T90" fmla="*/ 203 w 245"/>
                <a:gd name="T91" fmla="*/ 245 h 246"/>
                <a:gd name="T92" fmla="*/ 222 w 245"/>
                <a:gd name="T93" fmla="*/ 245 h 246"/>
                <a:gd name="T94" fmla="*/ 239 w 245"/>
                <a:gd name="T95" fmla="*/ 24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5" h="246">
                  <a:moveTo>
                    <a:pt x="245" y="243"/>
                  </a:moveTo>
                  <a:cubicBezTo>
                    <a:pt x="245" y="243"/>
                    <a:pt x="245" y="243"/>
                    <a:pt x="245" y="243"/>
                  </a:cubicBezTo>
                  <a:cubicBezTo>
                    <a:pt x="245" y="243"/>
                    <a:pt x="245" y="243"/>
                    <a:pt x="245" y="243"/>
                  </a:cubicBezTo>
                  <a:cubicBezTo>
                    <a:pt x="227" y="246"/>
                    <a:pt x="195" y="231"/>
                    <a:pt x="154" y="200"/>
                  </a:cubicBezTo>
                  <a:cubicBezTo>
                    <a:pt x="85" y="147"/>
                    <a:pt x="18" y="66"/>
                    <a:pt x="5" y="18"/>
                  </a:cubicBezTo>
                  <a:cubicBezTo>
                    <a:pt x="3" y="11"/>
                    <a:pt x="2" y="5"/>
                    <a:pt x="3" y="0"/>
                  </a:cubicBezTo>
                  <a:cubicBezTo>
                    <a:pt x="2" y="5"/>
                    <a:pt x="2" y="11"/>
                    <a:pt x="1" y="16"/>
                  </a:cubicBezTo>
                  <a:cubicBezTo>
                    <a:pt x="2" y="11"/>
                    <a:pt x="2" y="5"/>
                    <a:pt x="3" y="0"/>
                  </a:cubicBezTo>
                  <a:cubicBezTo>
                    <a:pt x="2" y="7"/>
                    <a:pt x="1" y="14"/>
                    <a:pt x="1" y="21"/>
                  </a:cubicBezTo>
                  <a:cubicBezTo>
                    <a:pt x="1" y="21"/>
                    <a:pt x="1" y="21"/>
                    <a:pt x="1" y="21"/>
                  </a:cubicBezTo>
                  <a:cubicBezTo>
                    <a:pt x="1" y="21"/>
                    <a:pt x="1" y="21"/>
                    <a:pt x="1" y="22"/>
                  </a:cubicBezTo>
                  <a:cubicBezTo>
                    <a:pt x="1" y="22"/>
                    <a:pt x="1" y="22"/>
                    <a:pt x="1" y="23"/>
                  </a:cubicBezTo>
                  <a:cubicBezTo>
                    <a:pt x="1" y="24"/>
                    <a:pt x="1" y="25"/>
                    <a:pt x="1" y="26"/>
                  </a:cubicBezTo>
                  <a:cubicBezTo>
                    <a:pt x="1" y="28"/>
                    <a:pt x="1" y="29"/>
                    <a:pt x="1" y="31"/>
                  </a:cubicBezTo>
                  <a:cubicBezTo>
                    <a:pt x="1" y="31"/>
                    <a:pt x="1" y="32"/>
                    <a:pt x="1" y="32"/>
                  </a:cubicBezTo>
                  <a:cubicBezTo>
                    <a:pt x="0" y="36"/>
                    <a:pt x="1" y="39"/>
                    <a:pt x="1" y="43"/>
                  </a:cubicBezTo>
                  <a:cubicBezTo>
                    <a:pt x="1" y="44"/>
                    <a:pt x="1" y="44"/>
                    <a:pt x="1" y="45"/>
                  </a:cubicBezTo>
                  <a:cubicBezTo>
                    <a:pt x="1" y="47"/>
                    <a:pt x="1" y="50"/>
                    <a:pt x="2" y="53"/>
                  </a:cubicBezTo>
                  <a:cubicBezTo>
                    <a:pt x="2" y="53"/>
                    <a:pt x="2" y="53"/>
                    <a:pt x="2" y="54"/>
                  </a:cubicBezTo>
                  <a:cubicBezTo>
                    <a:pt x="2" y="55"/>
                    <a:pt x="3" y="65"/>
                    <a:pt x="6" y="79"/>
                  </a:cubicBezTo>
                  <a:cubicBezTo>
                    <a:pt x="6" y="79"/>
                    <a:pt x="6" y="80"/>
                    <a:pt x="6" y="80"/>
                  </a:cubicBezTo>
                  <a:cubicBezTo>
                    <a:pt x="6" y="81"/>
                    <a:pt x="7" y="82"/>
                    <a:pt x="7" y="84"/>
                  </a:cubicBezTo>
                  <a:cubicBezTo>
                    <a:pt x="7" y="84"/>
                    <a:pt x="7" y="84"/>
                    <a:pt x="7" y="84"/>
                  </a:cubicBezTo>
                  <a:cubicBezTo>
                    <a:pt x="7" y="85"/>
                    <a:pt x="8" y="86"/>
                    <a:pt x="8" y="86"/>
                  </a:cubicBezTo>
                  <a:cubicBezTo>
                    <a:pt x="8" y="87"/>
                    <a:pt x="8" y="88"/>
                    <a:pt x="8" y="88"/>
                  </a:cubicBezTo>
                  <a:cubicBezTo>
                    <a:pt x="8" y="89"/>
                    <a:pt x="9" y="90"/>
                    <a:pt x="10" y="93"/>
                  </a:cubicBezTo>
                  <a:cubicBezTo>
                    <a:pt x="10" y="94"/>
                    <a:pt x="10" y="94"/>
                    <a:pt x="10" y="95"/>
                  </a:cubicBezTo>
                  <a:cubicBezTo>
                    <a:pt x="10" y="95"/>
                    <a:pt x="10" y="96"/>
                    <a:pt x="11" y="97"/>
                  </a:cubicBezTo>
                  <a:cubicBezTo>
                    <a:pt x="11" y="97"/>
                    <a:pt x="11" y="97"/>
                    <a:pt x="11" y="98"/>
                  </a:cubicBezTo>
                  <a:cubicBezTo>
                    <a:pt x="11" y="99"/>
                    <a:pt x="12" y="100"/>
                    <a:pt x="12" y="101"/>
                  </a:cubicBezTo>
                  <a:cubicBezTo>
                    <a:pt x="12" y="101"/>
                    <a:pt x="12" y="101"/>
                    <a:pt x="12" y="101"/>
                  </a:cubicBezTo>
                  <a:cubicBezTo>
                    <a:pt x="12" y="102"/>
                    <a:pt x="12" y="102"/>
                    <a:pt x="12" y="102"/>
                  </a:cubicBezTo>
                  <a:cubicBezTo>
                    <a:pt x="13" y="104"/>
                    <a:pt x="14" y="106"/>
                    <a:pt x="15" y="109"/>
                  </a:cubicBezTo>
                  <a:cubicBezTo>
                    <a:pt x="15" y="109"/>
                    <a:pt x="15" y="110"/>
                    <a:pt x="15" y="110"/>
                  </a:cubicBezTo>
                  <a:cubicBezTo>
                    <a:pt x="15" y="110"/>
                    <a:pt x="16" y="110"/>
                    <a:pt x="16" y="110"/>
                  </a:cubicBezTo>
                  <a:cubicBezTo>
                    <a:pt x="18" y="117"/>
                    <a:pt x="20" y="120"/>
                    <a:pt x="24" y="129"/>
                  </a:cubicBezTo>
                  <a:cubicBezTo>
                    <a:pt x="24" y="129"/>
                    <a:pt x="24" y="130"/>
                    <a:pt x="26" y="132"/>
                  </a:cubicBezTo>
                  <a:cubicBezTo>
                    <a:pt x="26" y="132"/>
                    <a:pt x="26" y="132"/>
                    <a:pt x="26" y="132"/>
                  </a:cubicBezTo>
                  <a:cubicBezTo>
                    <a:pt x="27" y="134"/>
                    <a:pt x="28" y="137"/>
                    <a:pt x="30" y="139"/>
                  </a:cubicBezTo>
                  <a:cubicBezTo>
                    <a:pt x="30" y="139"/>
                    <a:pt x="30" y="139"/>
                    <a:pt x="30" y="139"/>
                  </a:cubicBezTo>
                  <a:cubicBezTo>
                    <a:pt x="30" y="139"/>
                    <a:pt x="30" y="140"/>
                    <a:pt x="30" y="140"/>
                  </a:cubicBezTo>
                  <a:cubicBezTo>
                    <a:pt x="31" y="141"/>
                    <a:pt x="31" y="142"/>
                    <a:pt x="32" y="143"/>
                  </a:cubicBezTo>
                  <a:cubicBezTo>
                    <a:pt x="33" y="144"/>
                    <a:pt x="33" y="145"/>
                    <a:pt x="34" y="147"/>
                  </a:cubicBezTo>
                  <a:cubicBezTo>
                    <a:pt x="34" y="147"/>
                    <a:pt x="34" y="147"/>
                    <a:pt x="34" y="147"/>
                  </a:cubicBezTo>
                  <a:cubicBezTo>
                    <a:pt x="35" y="148"/>
                    <a:pt x="35" y="148"/>
                    <a:pt x="36" y="149"/>
                  </a:cubicBezTo>
                  <a:cubicBezTo>
                    <a:pt x="36" y="149"/>
                    <a:pt x="36" y="149"/>
                    <a:pt x="36" y="150"/>
                  </a:cubicBezTo>
                  <a:cubicBezTo>
                    <a:pt x="36" y="150"/>
                    <a:pt x="36" y="150"/>
                    <a:pt x="37" y="150"/>
                  </a:cubicBezTo>
                  <a:cubicBezTo>
                    <a:pt x="38" y="153"/>
                    <a:pt x="40" y="155"/>
                    <a:pt x="42" y="158"/>
                  </a:cubicBezTo>
                  <a:cubicBezTo>
                    <a:pt x="42" y="158"/>
                    <a:pt x="42" y="159"/>
                    <a:pt x="43" y="159"/>
                  </a:cubicBezTo>
                  <a:cubicBezTo>
                    <a:pt x="45" y="163"/>
                    <a:pt x="49" y="168"/>
                    <a:pt x="54" y="173"/>
                  </a:cubicBezTo>
                  <a:cubicBezTo>
                    <a:pt x="55" y="174"/>
                    <a:pt x="55" y="175"/>
                    <a:pt x="56" y="176"/>
                  </a:cubicBezTo>
                  <a:cubicBezTo>
                    <a:pt x="56" y="176"/>
                    <a:pt x="56" y="176"/>
                    <a:pt x="56" y="176"/>
                  </a:cubicBezTo>
                  <a:cubicBezTo>
                    <a:pt x="58" y="178"/>
                    <a:pt x="60" y="180"/>
                    <a:pt x="62" y="182"/>
                  </a:cubicBezTo>
                  <a:cubicBezTo>
                    <a:pt x="62" y="182"/>
                    <a:pt x="63" y="182"/>
                    <a:pt x="63" y="183"/>
                  </a:cubicBezTo>
                  <a:cubicBezTo>
                    <a:pt x="64" y="184"/>
                    <a:pt x="65" y="185"/>
                    <a:pt x="66" y="185"/>
                  </a:cubicBezTo>
                  <a:cubicBezTo>
                    <a:pt x="66" y="186"/>
                    <a:pt x="67" y="186"/>
                    <a:pt x="67" y="186"/>
                  </a:cubicBezTo>
                  <a:cubicBezTo>
                    <a:pt x="67" y="187"/>
                    <a:pt x="68" y="188"/>
                    <a:pt x="69" y="188"/>
                  </a:cubicBezTo>
                  <a:cubicBezTo>
                    <a:pt x="73" y="192"/>
                    <a:pt x="76" y="195"/>
                    <a:pt x="80" y="198"/>
                  </a:cubicBezTo>
                  <a:cubicBezTo>
                    <a:pt x="80" y="198"/>
                    <a:pt x="80" y="198"/>
                    <a:pt x="81" y="199"/>
                  </a:cubicBezTo>
                  <a:cubicBezTo>
                    <a:pt x="82" y="200"/>
                    <a:pt x="83" y="201"/>
                    <a:pt x="85" y="202"/>
                  </a:cubicBezTo>
                  <a:cubicBezTo>
                    <a:pt x="85" y="202"/>
                    <a:pt x="85" y="202"/>
                    <a:pt x="86" y="202"/>
                  </a:cubicBezTo>
                  <a:cubicBezTo>
                    <a:pt x="87" y="204"/>
                    <a:pt x="89" y="205"/>
                    <a:pt x="90" y="206"/>
                  </a:cubicBezTo>
                  <a:cubicBezTo>
                    <a:pt x="90" y="206"/>
                    <a:pt x="90" y="206"/>
                    <a:pt x="90" y="206"/>
                  </a:cubicBezTo>
                  <a:cubicBezTo>
                    <a:pt x="94" y="208"/>
                    <a:pt x="97" y="210"/>
                    <a:pt x="98" y="211"/>
                  </a:cubicBezTo>
                  <a:cubicBezTo>
                    <a:pt x="102" y="213"/>
                    <a:pt x="105" y="215"/>
                    <a:pt x="108" y="217"/>
                  </a:cubicBezTo>
                  <a:cubicBezTo>
                    <a:pt x="108" y="217"/>
                    <a:pt x="108" y="217"/>
                    <a:pt x="109" y="218"/>
                  </a:cubicBezTo>
                  <a:cubicBezTo>
                    <a:pt x="110" y="218"/>
                    <a:pt x="110" y="218"/>
                    <a:pt x="111" y="219"/>
                  </a:cubicBezTo>
                  <a:cubicBezTo>
                    <a:pt x="112" y="219"/>
                    <a:pt x="112" y="219"/>
                    <a:pt x="112" y="219"/>
                  </a:cubicBezTo>
                  <a:cubicBezTo>
                    <a:pt x="113" y="220"/>
                    <a:pt x="114" y="221"/>
                    <a:pt x="115" y="221"/>
                  </a:cubicBezTo>
                  <a:cubicBezTo>
                    <a:pt x="116" y="221"/>
                    <a:pt x="116" y="221"/>
                    <a:pt x="116" y="221"/>
                  </a:cubicBezTo>
                  <a:cubicBezTo>
                    <a:pt x="117" y="222"/>
                    <a:pt x="118" y="222"/>
                    <a:pt x="119" y="223"/>
                  </a:cubicBezTo>
                  <a:cubicBezTo>
                    <a:pt x="119" y="223"/>
                    <a:pt x="119" y="223"/>
                    <a:pt x="120" y="223"/>
                  </a:cubicBezTo>
                  <a:cubicBezTo>
                    <a:pt x="120" y="224"/>
                    <a:pt x="121" y="224"/>
                    <a:pt x="122" y="224"/>
                  </a:cubicBezTo>
                  <a:cubicBezTo>
                    <a:pt x="122" y="225"/>
                    <a:pt x="123" y="225"/>
                    <a:pt x="123" y="225"/>
                  </a:cubicBezTo>
                  <a:cubicBezTo>
                    <a:pt x="124" y="225"/>
                    <a:pt x="124" y="226"/>
                    <a:pt x="125" y="226"/>
                  </a:cubicBezTo>
                  <a:cubicBezTo>
                    <a:pt x="129" y="228"/>
                    <a:pt x="134" y="230"/>
                    <a:pt x="137" y="231"/>
                  </a:cubicBezTo>
                  <a:cubicBezTo>
                    <a:pt x="140" y="232"/>
                    <a:pt x="145" y="234"/>
                    <a:pt x="148" y="235"/>
                  </a:cubicBezTo>
                  <a:cubicBezTo>
                    <a:pt x="148" y="235"/>
                    <a:pt x="149" y="235"/>
                    <a:pt x="149" y="235"/>
                  </a:cubicBezTo>
                  <a:cubicBezTo>
                    <a:pt x="153" y="236"/>
                    <a:pt x="156" y="237"/>
                    <a:pt x="161" y="239"/>
                  </a:cubicBezTo>
                  <a:cubicBezTo>
                    <a:pt x="162" y="239"/>
                    <a:pt x="162" y="239"/>
                    <a:pt x="163" y="239"/>
                  </a:cubicBezTo>
                  <a:cubicBezTo>
                    <a:pt x="163" y="239"/>
                    <a:pt x="163" y="239"/>
                    <a:pt x="164" y="239"/>
                  </a:cubicBezTo>
                  <a:cubicBezTo>
                    <a:pt x="164" y="239"/>
                    <a:pt x="165" y="240"/>
                    <a:pt x="166" y="240"/>
                  </a:cubicBezTo>
                  <a:cubicBezTo>
                    <a:pt x="166" y="240"/>
                    <a:pt x="166" y="240"/>
                    <a:pt x="167" y="240"/>
                  </a:cubicBezTo>
                  <a:cubicBezTo>
                    <a:pt x="169" y="240"/>
                    <a:pt x="170" y="241"/>
                    <a:pt x="172" y="241"/>
                  </a:cubicBezTo>
                  <a:cubicBezTo>
                    <a:pt x="175" y="242"/>
                    <a:pt x="177" y="242"/>
                    <a:pt x="180" y="243"/>
                  </a:cubicBezTo>
                  <a:cubicBezTo>
                    <a:pt x="180" y="243"/>
                    <a:pt x="181" y="243"/>
                    <a:pt x="182" y="243"/>
                  </a:cubicBezTo>
                  <a:cubicBezTo>
                    <a:pt x="182" y="243"/>
                    <a:pt x="182" y="243"/>
                    <a:pt x="182" y="243"/>
                  </a:cubicBezTo>
                  <a:cubicBezTo>
                    <a:pt x="186" y="244"/>
                    <a:pt x="190" y="244"/>
                    <a:pt x="190" y="244"/>
                  </a:cubicBezTo>
                  <a:cubicBezTo>
                    <a:pt x="190" y="244"/>
                    <a:pt x="190" y="244"/>
                    <a:pt x="191" y="244"/>
                  </a:cubicBezTo>
                  <a:cubicBezTo>
                    <a:pt x="193" y="244"/>
                    <a:pt x="196" y="245"/>
                    <a:pt x="197" y="245"/>
                  </a:cubicBezTo>
                  <a:cubicBezTo>
                    <a:pt x="198" y="245"/>
                    <a:pt x="199" y="245"/>
                    <a:pt x="200" y="245"/>
                  </a:cubicBezTo>
                  <a:cubicBezTo>
                    <a:pt x="201" y="245"/>
                    <a:pt x="203" y="245"/>
                    <a:pt x="203" y="245"/>
                  </a:cubicBezTo>
                  <a:cubicBezTo>
                    <a:pt x="213" y="245"/>
                    <a:pt x="216" y="245"/>
                    <a:pt x="222" y="245"/>
                  </a:cubicBezTo>
                  <a:cubicBezTo>
                    <a:pt x="222" y="245"/>
                    <a:pt x="222" y="245"/>
                    <a:pt x="222" y="245"/>
                  </a:cubicBezTo>
                  <a:cubicBezTo>
                    <a:pt x="222" y="245"/>
                    <a:pt x="229" y="245"/>
                    <a:pt x="239" y="244"/>
                  </a:cubicBezTo>
                  <a:cubicBezTo>
                    <a:pt x="239" y="244"/>
                    <a:pt x="239" y="244"/>
                    <a:pt x="239" y="244"/>
                  </a:cubicBezTo>
                  <a:cubicBezTo>
                    <a:pt x="241" y="244"/>
                    <a:pt x="243" y="243"/>
                    <a:pt x="245" y="243"/>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0" scaled="1"/>
              <a:tileRect/>
            </a:gradFill>
            <a:ln>
              <a:noFill/>
            </a:ln>
            <a:extLst/>
          </p:spPr>
          <p:txBody>
            <a:bodyPr vert="horz" wrap="square" lIns="91440" tIns="45720" rIns="91440" bIns="45720" numCol="1" anchor="t" anchorCtr="0" compatLnSpc="1">
              <a:prstTxWarp prst="textNoShape">
                <a:avLst/>
              </a:prstTxWarp>
            </a:bodyPr>
            <a:lstStyle/>
            <a:p>
              <a:endParaRPr lang="en-AU"/>
            </a:p>
          </p:txBody>
        </p:sp>
        <p:sp>
          <p:nvSpPr>
            <p:cNvPr id="9" name="Line 85"/>
            <p:cNvSpPr>
              <a:spLocks noChangeShapeType="1"/>
            </p:cNvSpPr>
            <p:nvPr/>
          </p:nvSpPr>
          <p:spPr bwMode="auto">
            <a:xfrm>
              <a:off x="4647832" y="464522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Line 86"/>
            <p:cNvSpPr>
              <a:spLocks noChangeShapeType="1"/>
            </p:cNvSpPr>
            <p:nvPr/>
          </p:nvSpPr>
          <p:spPr bwMode="auto">
            <a:xfrm>
              <a:off x="4647832" y="464522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87"/>
            <p:cNvSpPr>
              <a:spLocks/>
            </p:cNvSpPr>
            <p:nvPr/>
          </p:nvSpPr>
          <p:spPr bwMode="auto">
            <a:xfrm>
              <a:off x="3130769" y="3001082"/>
              <a:ext cx="1875641" cy="2121231"/>
            </a:xfrm>
            <a:custGeom>
              <a:avLst/>
              <a:gdLst>
                <a:gd name="T0" fmla="*/ 223 w 344"/>
                <a:gd name="T1" fmla="*/ 254 h 348"/>
                <a:gd name="T2" fmla="*/ 40 w 344"/>
                <a:gd name="T3" fmla="*/ 33 h 348"/>
                <a:gd name="T4" fmla="*/ 39 w 344"/>
                <a:gd name="T5" fmla="*/ 6 h 348"/>
                <a:gd name="T6" fmla="*/ 43 w 344"/>
                <a:gd name="T7" fmla="*/ 0 h 348"/>
                <a:gd name="T8" fmla="*/ 39 w 344"/>
                <a:gd name="T9" fmla="*/ 5 h 348"/>
                <a:gd name="T10" fmla="*/ 37 w 344"/>
                <a:gd name="T11" fmla="*/ 6 h 348"/>
                <a:gd name="T12" fmla="*/ 34 w 344"/>
                <a:gd name="T13" fmla="*/ 11 h 348"/>
                <a:gd name="T14" fmla="*/ 33 w 344"/>
                <a:gd name="T15" fmla="*/ 12 h 348"/>
                <a:gd name="T16" fmla="*/ 30 w 344"/>
                <a:gd name="T17" fmla="*/ 17 h 348"/>
                <a:gd name="T18" fmla="*/ 29 w 344"/>
                <a:gd name="T19" fmla="*/ 18 h 348"/>
                <a:gd name="T20" fmla="*/ 26 w 344"/>
                <a:gd name="T21" fmla="*/ 22 h 348"/>
                <a:gd name="T22" fmla="*/ 25 w 344"/>
                <a:gd name="T23" fmla="*/ 23 h 348"/>
                <a:gd name="T24" fmla="*/ 23 w 344"/>
                <a:gd name="T25" fmla="*/ 26 h 348"/>
                <a:gd name="T26" fmla="*/ 22 w 344"/>
                <a:gd name="T27" fmla="*/ 28 h 348"/>
                <a:gd name="T28" fmla="*/ 20 w 344"/>
                <a:gd name="T29" fmla="*/ 31 h 348"/>
                <a:gd name="T30" fmla="*/ 19 w 344"/>
                <a:gd name="T31" fmla="*/ 33 h 348"/>
                <a:gd name="T32" fmla="*/ 18 w 344"/>
                <a:gd name="T33" fmla="*/ 35 h 348"/>
                <a:gd name="T34" fmla="*/ 16 w 344"/>
                <a:gd name="T35" fmla="*/ 39 h 348"/>
                <a:gd name="T36" fmla="*/ 16 w 344"/>
                <a:gd name="T37" fmla="*/ 40 h 348"/>
                <a:gd name="T38" fmla="*/ 13 w 344"/>
                <a:gd name="T39" fmla="*/ 44 h 348"/>
                <a:gd name="T40" fmla="*/ 13 w 344"/>
                <a:gd name="T41" fmla="*/ 45 h 348"/>
                <a:gd name="T42" fmla="*/ 10 w 344"/>
                <a:gd name="T43" fmla="*/ 51 h 348"/>
                <a:gd name="T44" fmla="*/ 10 w 344"/>
                <a:gd name="T45" fmla="*/ 51 h 348"/>
                <a:gd name="T46" fmla="*/ 8 w 344"/>
                <a:gd name="T47" fmla="*/ 57 h 348"/>
                <a:gd name="T48" fmla="*/ 7 w 344"/>
                <a:gd name="T49" fmla="*/ 58 h 348"/>
                <a:gd name="T50" fmla="*/ 5 w 344"/>
                <a:gd name="T51" fmla="*/ 63 h 348"/>
                <a:gd name="T52" fmla="*/ 4 w 344"/>
                <a:gd name="T53" fmla="*/ 65 h 348"/>
                <a:gd name="T54" fmla="*/ 2 w 344"/>
                <a:gd name="T55" fmla="*/ 71 h 348"/>
                <a:gd name="T56" fmla="*/ 3 w 344"/>
                <a:gd name="T57" fmla="*/ 95 h 348"/>
                <a:gd name="T58" fmla="*/ 169 w 344"/>
                <a:gd name="T59" fmla="*/ 296 h 348"/>
                <a:gd name="T60" fmla="*/ 273 w 344"/>
                <a:gd name="T61" fmla="*/ 342 h 348"/>
                <a:gd name="T62" fmla="*/ 279 w 344"/>
                <a:gd name="T63" fmla="*/ 340 h 348"/>
                <a:gd name="T64" fmla="*/ 281 w 344"/>
                <a:gd name="T65" fmla="*/ 339 h 348"/>
                <a:gd name="T66" fmla="*/ 286 w 344"/>
                <a:gd name="T67" fmla="*/ 337 h 348"/>
                <a:gd name="T68" fmla="*/ 287 w 344"/>
                <a:gd name="T69" fmla="*/ 337 h 348"/>
                <a:gd name="T70" fmla="*/ 293 w 344"/>
                <a:gd name="T71" fmla="*/ 334 h 348"/>
                <a:gd name="T72" fmla="*/ 293 w 344"/>
                <a:gd name="T73" fmla="*/ 334 h 348"/>
                <a:gd name="T74" fmla="*/ 299 w 344"/>
                <a:gd name="T75" fmla="*/ 332 h 348"/>
                <a:gd name="T76" fmla="*/ 299 w 344"/>
                <a:gd name="T77" fmla="*/ 331 h 348"/>
                <a:gd name="T78" fmla="*/ 304 w 344"/>
                <a:gd name="T79" fmla="*/ 329 h 348"/>
                <a:gd name="T80" fmla="*/ 305 w 344"/>
                <a:gd name="T81" fmla="*/ 329 h 348"/>
                <a:gd name="T82" fmla="*/ 309 w 344"/>
                <a:gd name="T83" fmla="*/ 327 h 348"/>
                <a:gd name="T84" fmla="*/ 310 w 344"/>
                <a:gd name="T85" fmla="*/ 326 h 348"/>
                <a:gd name="T86" fmla="*/ 313 w 344"/>
                <a:gd name="T87" fmla="*/ 324 h 348"/>
                <a:gd name="T88" fmla="*/ 315 w 344"/>
                <a:gd name="T89" fmla="*/ 323 h 348"/>
                <a:gd name="T90" fmla="*/ 317 w 344"/>
                <a:gd name="T91" fmla="*/ 322 h 348"/>
                <a:gd name="T92" fmla="*/ 321 w 344"/>
                <a:gd name="T93" fmla="*/ 319 h 348"/>
                <a:gd name="T94" fmla="*/ 322 w 344"/>
                <a:gd name="T95" fmla="*/ 318 h 348"/>
                <a:gd name="T96" fmla="*/ 326 w 344"/>
                <a:gd name="T97" fmla="*/ 316 h 348"/>
                <a:gd name="T98" fmla="*/ 327 w 344"/>
                <a:gd name="T99" fmla="*/ 315 h 348"/>
                <a:gd name="T100" fmla="*/ 332 w 344"/>
                <a:gd name="T101" fmla="*/ 312 h 348"/>
                <a:gd name="T102" fmla="*/ 333 w 344"/>
                <a:gd name="T103" fmla="*/ 311 h 348"/>
                <a:gd name="T104" fmla="*/ 337 w 344"/>
                <a:gd name="T105" fmla="*/ 308 h 348"/>
                <a:gd name="T106" fmla="*/ 339 w 344"/>
                <a:gd name="T107" fmla="*/ 306 h 348"/>
                <a:gd name="T108" fmla="*/ 344 w 344"/>
                <a:gd name="T109" fmla="*/ 302 h 348"/>
                <a:gd name="T110" fmla="*/ 338 w 344"/>
                <a:gd name="T111" fmla="*/ 306 h 348"/>
                <a:gd name="T112" fmla="*/ 223 w 344"/>
                <a:gd name="T113" fmla="*/ 25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4" h="348">
                  <a:moveTo>
                    <a:pt x="223" y="254"/>
                  </a:moveTo>
                  <a:cubicBezTo>
                    <a:pt x="138" y="190"/>
                    <a:pt x="56" y="90"/>
                    <a:pt x="40" y="33"/>
                  </a:cubicBezTo>
                  <a:cubicBezTo>
                    <a:pt x="37" y="22"/>
                    <a:pt x="37" y="13"/>
                    <a:pt x="39" y="6"/>
                  </a:cubicBezTo>
                  <a:cubicBezTo>
                    <a:pt x="40" y="4"/>
                    <a:pt x="41" y="2"/>
                    <a:pt x="43" y="0"/>
                  </a:cubicBezTo>
                  <a:cubicBezTo>
                    <a:pt x="41" y="1"/>
                    <a:pt x="40" y="3"/>
                    <a:pt x="39" y="5"/>
                  </a:cubicBezTo>
                  <a:cubicBezTo>
                    <a:pt x="38" y="5"/>
                    <a:pt x="38" y="6"/>
                    <a:pt x="37" y="6"/>
                  </a:cubicBezTo>
                  <a:cubicBezTo>
                    <a:pt x="36" y="8"/>
                    <a:pt x="35" y="9"/>
                    <a:pt x="34" y="11"/>
                  </a:cubicBezTo>
                  <a:cubicBezTo>
                    <a:pt x="34" y="11"/>
                    <a:pt x="33" y="11"/>
                    <a:pt x="33" y="12"/>
                  </a:cubicBezTo>
                  <a:cubicBezTo>
                    <a:pt x="32" y="13"/>
                    <a:pt x="31" y="15"/>
                    <a:pt x="30" y="17"/>
                  </a:cubicBezTo>
                  <a:cubicBezTo>
                    <a:pt x="29" y="17"/>
                    <a:pt x="29" y="17"/>
                    <a:pt x="29" y="18"/>
                  </a:cubicBezTo>
                  <a:cubicBezTo>
                    <a:pt x="28" y="19"/>
                    <a:pt x="27" y="20"/>
                    <a:pt x="26" y="22"/>
                  </a:cubicBezTo>
                  <a:cubicBezTo>
                    <a:pt x="26" y="22"/>
                    <a:pt x="26" y="23"/>
                    <a:pt x="25" y="23"/>
                  </a:cubicBezTo>
                  <a:cubicBezTo>
                    <a:pt x="25" y="24"/>
                    <a:pt x="24" y="25"/>
                    <a:pt x="23" y="26"/>
                  </a:cubicBezTo>
                  <a:cubicBezTo>
                    <a:pt x="23" y="27"/>
                    <a:pt x="22" y="28"/>
                    <a:pt x="22" y="28"/>
                  </a:cubicBezTo>
                  <a:cubicBezTo>
                    <a:pt x="21" y="29"/>
                    <a:pt x="21" y="30"/>
                    <a:pt x="20" y="31"/>
                  </a:cubicBezTo>
                  <a:cubicBezTo>
                    <a:pt x="20" y="32"/>
                    <a:pt x="19" y="33"/>
                    <a:pt x="19" y="33"/>
                  </a:cubicBezTo>
                  <a:cubicBezTo>
                    <a:pt x="19" y="34"/>
                    <a:pt x="18" y="34"/>
                    <a:pt x="18" y="35"/>
                  </a:cubicBezTo>
                  <a:cubicBezTo>
                    <a:pt x="17" y="36"/>
                    <a:pt x="17" y="38"/>
                    <a:pt x="16" y="39"/>
                  </a:cubicBezTo>
                  <a:cubicBezTo>
                    <a:pt x="16" y="39"/>
                    <a:pt x="16" y="39"/>
                    <a:pt x="16" y="40"/>
                  </a:cubicBezTo>
                  <a:cubicBezTo>
                    <a:pt x="15" y="41"/>
                    <a:pt x="14" y="43"/>
                    <a:pt x="13" y="44"/>
                  </a:cubicBezTo>
                  <a:cubicBezTo>
                    <a:pt x="13" y="45"/>
                    <a:pt x="13" y="45"/>
                    <a:pt x="13" y="45"/>
                  </a:cubicBezTo>
                  <a:cubicBezTo>
                    <a:pt x="12" y="47"/>
                    <a:pt x="11" y="49"/>
                    <a:pt x="10" y="51"/>
                  </a:cubicBezTo>
                  <a:cubicBezTo>
                    <a:pt x="10" y="51"/>
                    <a:pt x="10" y="51"/>
                    <a:pt x="10" y="51"/>
                  </a:cubicBezTo>
                  <a:cubicBezTo>
                    <a:pt x="9" y="53"/>
                    <a:pt x="8" y="55"/>
                    <a:pt x="8" y="57"/>
                  </a:cubicBezTo>
                  <a:cubicBezTo>
                    <a:pt x="7" y="57"/>
                    <a:pt x="7" y="57"/>
                    <a:pt x="7" y="58"/>
                  </a:cubicBezTo>
                  <a:cubicBezTo>
                    <a:pt x="6" y="59"/>
                    <a:pt x="6" y="61"/>
                    <a:pt x="5" y="63"/>
                  </a:cubicBezTo>
                  <a:cubicBezTo>
                    <a:pt x="5" y="63"/>
                    <a:pt x="5" y="64"/>
                    <a:pt x="4" y="65"/>
                  </a:cubicBezTo>
                  <a:cubicBezTo>
                    <a:pt x="3" y="67"/>
                    <a:pt x="3" y="69"/>
                    <a:pt x="2" y="71"/>
                  </a:cubicBezTo>
                  <a:cubicBezTo>
                    <a:pt x="0" y="76"/>
                    <a:pt x="1" y="85"/>
                    <a:pt x="3" y="95"/>
                  </a:cubicBezTo>
                  <a:cubicBezTo>
                    <a:pt x="18" y="147"/>
                    <a:pt x="92" y="237"/>
                    <a:pt x="169" y="296"/>
                  </a:cubicBezTo>
                  <a:cubicBezTo>
                    <a:pt x="217" y="332"/>
                    <a:pt x="255" y="348"/>
                    <a:pt x="273" y="342"/>
                  </a:cubicBezTo>
                  <a:cubicBezTo>
                    <a:pt x="275" y="342"/>
                    <a:pt x="276" y="341"/>
                    <a:pt x="279" y="340"/>
                  </a:cubicBezTo>
                  <a:cubicBezTo>
                    <a:pt x="279" y="340"/>
                    <a:pt x="280" y="340"/>
                    <a:pt x="281" y="339"/>
                  </a:cubicBezTo>
                  <a:cubicBezTo>
                    <a:pt x="282" y="339"/>
                    <a:pt x="284" y="338"/>
                    <a:pt x="286" y="337"/>
                  </a:cubicBezTo>
                  <a:cubicBezTo>
                    <a:pt x="286" y="337"/>
                    <a:pt x="287" y="337"/>
                    <a:pt x="287" y="337"/>
                  </a:cubicBezTo>
                  <a:cubicBezTo>
                    <a:pt x="289" y="336"/>
                    <a:pt x="291" y="335"/>
                    <a:pt x="293" y="334"/>
                  </a:cubicBezTo>
                  <a:cubicBezTo>
                    <a:pt x="293" y="334"/>
                    <a:pt x="293" y="334"/>
                    <a:pt x="293" y="334"/>
                  </a:cubicBezTo>
                  <a:cubicBezTo>
                    <a:pt x="295" y="334"/>
                    <a:pt x="297" y="333"/>
                    <a:pt x="299" y="332"/>
                  </a:cubicBezTo>
                  <a:cubicBezTo>
                    <a:pt x="299" y="332"/>
                    <a:pt x="299" y="332"/>
                    <a:pt x="299" y="331"/>
                  </a:cubicBezTo>
                  <a:cubicBezTo>
                    <a:pt x="301" y="331"/>
                    <a:pt x="302" y="330"/>
                    <a:pt x="304" y="329"/>
                  </a:cubicBezTo>
                  <a:cubicBezTo>
                    <a:pt x="304" y="329"/>
                    <a:pt x="305" y="329"/>
                    <a:pt x="305" y="329"/>
                  </a:cubicBezTo>
                  <a:cubicBezTo>
                    <a:pt x="306" y="328"/>
                    <a:pt x="307" y="327"/>
                    <a:pt x="309" y="327"/>
                  </a:cubicBezTo>
                  <a:cubicBezTo>
                    <a:pt x="309" y="326"/>
                    <a:pt x="310" y="326"/>
                    <a:pt x="310" y="326"/>
                  </a:cubicBezTo>
                  <a:cubicBezTo>
                    <a:pt x="311" y="325"/>
                    <a:pt x="312" y="325"/>
                    <a:pt x="313" y="324"/>
                  </a:cubicBezTo>
                  <a:cubicBezTo>
                    <a:pt x="314" y="324"/>
                    <a:pt x="315" y="323"/>
                    <a:pt x="315" y="323"/>
                  </a:cubicBezTo>
                  <a:cubicBezTo>
                    <a:pt x="316" y="322"/>
                    <a:pt x="317" y="322"/>
                    <a:pt x="317" y="322"/>
                  </a:cubicBezTo>
                  <a:cubicBezTo>
                    <a:pt x="318" y="321"/>
                    <a:pt x="319" y="320"/>
                    <a:pt x="321" y="319"/>
                  </a:cubicBezTo>
                  <a:cubicBezTo>
                    <a:pt x="321" y="319"/>
                    <a:pt x="322" y="319"/>
                    <a:pt x="322" y="318"/>
                  </a:cubicBezTo>
                  <a:cubicBezTo>
                    <a:pt x="323" y="318"/>
                    <a:pt x="325" y="317"/>
                    <a:pt x="326" y="316"/>
                  </a:cubicBezTo>
                  <a:cubicBezTo>
                    <a:pt x="326" y="316"/>
                    <a:pt x="327" y="315"/>
                    <a:pt x="327" y="315"/>
                  </a:cubicBezTo>
                  <a:cubicBezTo>
                    <a:pt x="329" y="314"/>
                    <a:pt x="330" y="313"/>
                    <a:pt x="332" y="312"/>
                  </a:cubicBezTo>
                  <a:cubicBezTo>
                    <a:pt x="332" y="311"/>
                    <a:pt x="333" y="311"/>
                    <a:pt x="333" y="311"/>
                  </a:cubicBezTo>
                  <a:cubicBezTo>
                    <a:pt x="335" y="310"/>
                    <a:pt x="336" y="308"/>
                    <a:pt x="337" y="308"/>
                  </a:cubicBezTo>
                  <a:cubicBezTo>
                    <a:pt x="338" y="307"/>
                    <a:pt x="339" y="307"/>
                    <a:pt x="339" y="306"/>
                  </a:cubicBezTo>
                  <a:cubicBezTo>
                    <a:pt x="341" y="305"/>
                    <a:pt x="343" y="303"/>
                    <a:pt x="344" y="302"/>
                  </a:cubicBezTo>
                  <a:cubicBezTo>
                    <a:pt x="342" y="304"/>
                    <a:pt x="340" y="305"/>
                    <a:pt x="338" y="306"/>
                  </a:cubicBezTo>
                  <a:cubicBezTo>
                    <a:pt x="318" y="312"/>
                    <a:pt x="276" y="295"/>
                    <a:pt x="223" y="254"/>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a:noFill/>
            </a:ln>
            <a:extLst/>
          </p:spPr>
          <p:txBody>
            <a:bodyPr vert="horz" wrap="square" lIns="91440" tIns="45720" rIns="91440" bIns="45720" numCol="1" anchor="t" anchorCtr="0" compatLnSpc="1">
              <a:prstTxWarp prst="textNoShape">
                <a:avLst/>
              </a:prstTxWarp>
            </a:bodyPr>
            <a:lstStyle/>
            <a:p>
              <a:endParaRPr lang="en-AU"/>
            </a:p>
          </p:txBody>
        </p:sp>
        <p:sp>
          <p:nvSpPr>
            <p:cNvPr id="12" name="Freeform 108"/>
            <p:cNvSpPr>
              <a:spLocks/>
            </p:cNvSpPr>
            <p:nvPr/>
          </p:nvSpPr>
          <p:spPr bwMode="auto">
            <a:xfrm>
              <a:off x="3229609" y="2336755"/>
              <a:ext cx="1907821" cy="2187921"/>
            </a:xfrm>
            <a:custGeom>
              <a:avLst/>
              <a:gdLst>
                <a:gd name="T0" fmla="*/ 310 w 350"/>
                <a:gd name="T1" fmla="*/ 342 h 359"/>
                <a:gd name="T2" fmla="*/ 350 w 350"/>
                <a:gd name="T3" fmla="*/ 272 h 359"/>
                <a:gd name="T4" fmla="*/ 235 w 350"/>
                <a:gd name="T5" fmla="*/ 236 h 359"/>
                <a:gd name="T6" fmla="*/ 70 w 350"/>
                <a:gd name="T7" fmla="*/ 35 h 359"/>
                <a:gd name="T8" fmla="*/ 79 w 350"/>
                <a:gd name="T9" fmla="*/ 0 h 359"/>
                <a:gd name="T10" fmla="*/ 8 w 350"/>
                <a:gd name="T11" fmla="*/ 40 h 359"/>
                <a:gd name="T12" fmla="*/ 4 w 350"/>
                <a:gd name="T13" fmla="*/ 75 h 359"/>
                <a:gd name="T14" fmla="*/ 187 w 350"/>
                <a:gd name="T15" fmla="*/ 296 h 359"/>
                <a:gd name="T16" fmla="*/ 310 w 350"/>
                <a:gd name="T17" fmla="*/ 34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 h="359">
                  <a:moveTo>
                    <a:pt x="310" y="342"/>
                  </a:moveTo>
                  <a:cubicBezTo>
                    <a:pt x="336" y="312"/>
                    <a:pt x="346" y="283"/>
                    <a:pt x="350" y="272"/>
                  </a:cubicBezTo>
                  <a:cubicBezTo>
                    <a:pt x="342" y="296"/>
                    <a:pt x="297" y="283"/>
                    <a:pt x="235" y="236"/>
                  </a:cubicBezTo>
                  <a:cubicBezTo>
                    <a:pt x="158" y="177"/>
                    <a:pt x="84" y="87"/>
                    <a:pt x="70" y="35"/>
                  </a:cubicBezTo>
                  <a:cubicBezTo>
                    <a:pt x="65" y="15"/>
                    <a:pt x="68" y="4"/>
                    <a:pt x="79" y="0"/>
                  </a:cubicBezTo>
                  <a:cubicBezTo>
                    <a:pt x="41" y="13"/>
                    <a:pt x="17" y="33"/>
                    <a:pt x="8" y="40"/>
                  </a:cubicBezTo>
                  <a:cubicBezTo>
                    <a:pt x="1" y="46"/>
                    <a:pt x="0" y="58"/>
                    <a:pt x="4" y="75"/>
                  </a:cubicBezTo>
                  <a:cubicBezTo>
                    <a:pt x="20" y="133"/>
                    <a:pt x="102" y="232"/>
                    <a:pt x="187" y="296"/>
                  </a:cubicBezTo>
                  <a:cubicBezTo>
                    <a:pt x="249" y="344"/>
                    <a:pt x="295" y="359"/>
                    <a:pt x="310" y="342"/>
                  </a:cubicBezTo>
                  <a:close/>
                </a:path>
              </a:pathLst>
            </a:cu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2700000" scaled="1"/>
              <a:tileRect/>
            </a:gradFill>
            <a:ln>
              <a:noFill/>
            </a:ln>
            <a:extLst/>
          </p:spPr>
          <p:txBody>
            <a:bodyPr vert="horz" wrap="square" lIns="91440" tIns="45720" rIns="91440" bIns="45720" numCol="1" anchor="t" anchorCtr="0" compatLnSpc="1">
              <a:prstTxWarp prst="textNoShape">
                <a:avLst/>
              </a:prstTxWarp>
            </a:bodyPr>
            <a:lstStyle/>
            <a:p>
              <a:endParaRPr lang="en-AU"/>
            </a:p>
          </p:txBody>
        </p:sp>
        <p:sp>
          <p:nvSpPr>
            <p:cNvPr id="13" name="Freeform 109"/>
            <p:cNvSpPr>
              <a:spLocks/>
            </p:cNvSpPr>
            <p:nvPr/>
          </p:nvSpPr>
          <p:spPr bwMode="auto">
            <a:xfrm>
              <a:off x="4020320" y="2508607"/>
              <a:ext cx="1427419" cy="1649277"/>
            </a:xfrm>
            <a:custGeom>
              <a:avLst/>
              <a:gdLst>
                <a:gd name="T0" fmla="*/ 259 w 262"/>
                <a:gd name="T1" fmla="*/ 245 h 271"/>
                <a:gd name="T2" fmla="*/ 261 w 262"/>
                <a:gd name="T3" fmla="*/ 200 h 271"/>
                <a:gd name="T4" fmla="*/ 259 w 262"/>
                <a:gd name="T5" fmla="*/ 180 h 271"/>
                <a:gd name="T6" fmla="*/ 256 w 262"/>
                <a:gd name="T7" fmla="*/ 167 h 271"/>
                <a:gd name="T8" fmla="*/ 254 w 262"/>
                <a:gd name="T9" fmla="*/ 157 h 271"/>
                <a:gd name="T10" fmla="*/ 242 w 262"/>
                <a:gd name="T11" fmla="*/ 124 h 271"/>
                <a:gd name="T12" fmla="*/ 226 w 262"/>
                <a:gd name="T13" fmla="*/ 96 h 271"/>
                <a:gd name="T14" fmla="*/ 203 w 262"/>
                <a:gd name="T15" fmla="*/ 67 h 271"/>
                <a:gd name="T16" fmla="*/ 178 w 262"/>
                <a:gd name="T17" fmla="*/ 44 h 271"/>
                <a:gd name="T18" fmla="*/ 102 w 262"/>
                <a:gd name="T19" fmla="*/ 7 h 271"/>
                <a:gd name="T20" fmla="*/ 60 w 262"/>
                <a:gd name="T21" fmla="*/ 0 h 271"/>
                <a:gd name="T22" fmla="*/ 39 w 262"/>
                <a:gd name="T23" fmla="*/ 0 h 271"/>
                <a:gd name="T24" fmla="*/ 28 w 262"/>
                <a:gd name="T25" fmla="*/ 1 h 271"/>
                <a:gd name="T26" fmla="*/ 17 w 262"/>
                <a:gd name="T27" fmla="*/ 2 h 271"/>
                <a:gd name="T28" fmla="*/ 5 w 262"/>
                <a:gd name="T29" fmla="*/ 34 h 271"/>
                <a:gd name="T30" fmla="*/ 155 w 262"/>
                <a:gd name="T31" fmla="*/ 216 h 271"/>
                <a:gd name="T32" fmla="*/ 259 w 262"/>
                <a:gd name="T33" fmla="*/ 24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2" h="271">
                  <a:moveTo>
                    <a:pt x="259" y="245"/>
                  </a:moveTo>
                  <a:cubicBezTo>
                    <a:pt x="261" y="232"/>
                    <a:pt x="262" y="217"/>
                    <a:pt x="261" y="200"/>
                  </a:cubicBezTo>
                  <a:cubicBezTo>
                    <a:pt x="261" y="194"/>
                    <a:pt x="260" y="186"/>
                    <a:pt x="259" y="180"/>
                  </a:cubicBezTo>
                  <a:cubicBezTo>
                    <a:pt x="258" y="176"/>
                    <a:pt x="257" y="171"/>
                    <a:pt x="256" y="167"/>
                  </a:cubicBezTo>
                  <a:cubicBezTo>
                    <a:pt x="256" y="164"/>
                    <a:pt x="255" y="160"/>
                    <a:pt x="254" y="157"/>
                  </a:cubicBezTo>
                  <a:cubicBezTo>
                    <a:pt x="251" y="145"/>
                    <a:pt x="247" y="136"/>
                    <a:pt x="242" y="124"/>
                  </a:cubicBezTo>
                  <a:cubicBezTo>
                    <a:pt x="237" y="113"/>
                    <a:pt x="230" y="102"/>
                    <a:pt x="226" y="96"/>
                  </a:cubicBezTo>
                  <a:cubicBezTo>
                    <a:pt x="222" y="90"/>
                    <a:pt x="216" y="80"/>
                    <a:pt x="203" y="67"/>
                  </a:cubicBezTo>
                  <a:cubicBezTo>
                    <a:pt x="196" y="59"/>
                    <a:pt x="187" y="51"/>
                    <a:pt x="178" y="44"/>
                  </a:cubicBezTo>
                  <a:cubicBezTo>
                    <a:pt x="162" y="32"/>
                    <a:pt x="136" y="16"/>
                    <a:pt x="102" y="7"/>
                  </a:cubicBezTo>
                  <a:cubicBezTo>
                    <a:pt x="97" y="6"/>
                    <a:pt x="81" y="2"/>
                    <a:pt x="60" y="0"/>
                  </a:cubicBezTo>
                  <a:cubicBezTo>
                    <a:pt x="57" y="0"/>
                    <a:pt x="49" y="0"/>
                    <a:pt x="39" y="0"/>
                  </a:cubicBezTo>
                  <a:cubicBezTo>
                    <a:pt x="35" y="0"/>
                    <a:pt x="31" y="1"/>
                    <a:pt x="28" y="1"/>
                  </a:cubicBezTo>
                  <a:cubicBezTo>
                    <a:pt x="24" y="1"/>
                    <a:pt x="20" y="2"/>
                    <a:pt x="17" y="2"/>
                  </a:cubicBezTo>
                  <a:cubicBezTo>
                    <a:pt x="5" y="4"/>
                    <a:pt x="0" y="15"/>
                    <a:pt x="5" y="34"/>
                  </a:cubicBezTo>
                  <a:cubicBezTo>
                    <a:pt x="18" y="82"/>
                    <a:pt x="85" y="163"/>
                    <a:pt x="155" y="216"/>
                  </a:cubicBezTo>
                  <a:cubicBezTo>
                    <a:pt x="214" y="261"/>
                    <a:pt x="256" y="271"/>
                    <a:pt x="259" y="245"/>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0" scaled="1"/>
              <a:tileRect/>
            </a:gradFill>
            <a:ln>
              <a:noFill/>
            </a:ln>
            <a:extLst/>
          </p:spPr>
          <p:txBody>
            <a:bodyPr vert="horz" wrap="square" lIns="91440" tIns="45720" rIns="91440" bIns="45720" numCol="1" anchor="t" anchorCtr="0" compatLnSpc="1">
              <a:prstTxWarp prst="textNoShape">
                <a:avLst/>
              </a:prstTxWarp>
            </a:bodyPr>
            <a:lstStyle/>
            <a:p>
              <a:endParaRPr lang="en-AU"/>
            </a:p>
          </p:txBody>
        </p:sp>
      </p:grpSp>
      <p:cxnSp>
        <p:nvCxnSpPr>
          <p:cNvPr id="14" name="Straight Connector 13"/>
          <p:cNvCxnSpPr/>
          <p:nvPr/>
        </p:nvCxnSpPr>
        <p:spPr>
          <a:xfrm>
            <a:off x="3077031" y="2714580"/>
            <a:ext cx="15856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Text Placeholder 5"/>
          <p:cNvSpPr txBox="1">
            <a:spLocks/>
          </p:cNvSpPr>
          <p:nvPr/>
        </p:nvSpPr>
        <p:spPr>
          <a:xfrm>
            <a:off x="4799839" y="2639490"/>
            <a:ext cx="2436813" cy="460363"/>
          </a:xfrm>
          <a:prstGeom prst="rect">
            <a:avLst/>
          </a:prstGeom>
        </p:spPr>
        <p:txBody>
          <a:bodyPr vert="horz" lIns="91440" tIns="45720" rIns="91440" bIns="45720" rtlCol="0">
            <a:normAutofit fontScale="925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16" name="TextBox 15"/>
          <p:cNvSpPr txBox="1"/>
          <p:nvPr/>
        </p:nvSpPr>
        <p:spPr>
          <a:xfrm>
            <a:off x="4780801" y="238718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cxnSp>
        <p:nvCxnSpPr>
          <p:cNvPr id="17" name="Straight Connector 16"/>
          <p:cNvCxnSpPr/>
          <p:nvPr/>
        </p:nvCxnSpPr>
        <p:spPr>
          <a:xfrm>
            <a:off x="3138444" y="3527338"/>
            <a:ext cx="15856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Placeholder 5"/>
          <p:cNvSpPr txBox="1">
            <a:spLocks/>
          </p:cNvSpPr>
          <p:nvPr/>
        </p:nvSpPr>
        <p:spPr>
          <a:xfrm>
            <a:off x="4832867" y="3507223"/>
            <a:ext cx="2504433" cy="369332"/>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19" name="TextBox 18"/>
          <p:cNvSpPr txBox="1"/>
          <p:nvPr/>
        </p:nvSpPr>
        <p:spPr>
          <a:xfrm>
            <a:off x="4797351" y="3171595"/>
            <a:ext cx="915635" cy="369332"/>
          </a:xfrm>
          <a:prstGeom prst="rect">
            <a:avLst/>
          </a:prstGeom>
          <a:noFill/>
        </p:spPr>
        <p:txBody>
          <a:bodyPr wrap="none" rtlCol="0">
            <a:spAutoFit/>
          </a:bodyPr>
          <a:lstStyle/>
          <a:p>
            <a:r>
              <a:rPr lang="id-ID">
                <a:solidFill>
                  <a:schemeClr val="tx2"/>
                </a:solidFill>
              </a:rPr>
              <a:t>Strategy</a:t>
            </a:r>
            <a:endParaRPr lang="id-ID" dirty="0">
              <a:solidFill>
                <a:schemeClr val="tx2"/>
              </a:solidFill>
            </a:endParaRPr>
          </a:p>
        </p:txBody>
      </p:sp>
      <p:cxnSp>
        <p:nvCxnSpPr>
          <p:cNvPr id="20" name="Straight Connector 19"/>
          <p:cNvCxnSpPr/>
          <p:nvPr/>
        </p:nvCxnSpPr>
        <p:spPr>
          <a:xfrm>
            <a:off x="3138444" y="4441793"/>
            <a:ext cx="15856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 Placeholder 5"/>
          <p:cNvSpPr txBox="1">
            <a:spLocks/>
          </p:cNvSpPr>
          <p:nvPr/>
        </p:nvSpPr>
        <p:spPr>
          <a:xfrm>
            <a:off x="4832867" y="4421677"/>
            <a:ext cx="2652351" cy="5788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2" name="TextBox 21"/>
          <p:cNvSpPr txBox="1"/>
          <p:nvPr/>
        </p:nvSpPr>
        <p:spPr>
          <a:xfrm>
            <a:off x="4797351" y="4086050"/>
            <a:ext cx="1364476" cy="369332"/>
          </a:xfrm>
          <a:prstGeom prst="rect">
            <a:avLst/>
          </a:prstGeom>
          <a:noFill/>
        </p:spPr>
        <p:txBody>
          <a:bodyPr wrap="none" rtlCol="0">
            <a:spAutoFit/>
          </a:bodyPr>
          <a:lstStyle/>
          <a:p>
            <a:r>
              <a:rPr lang="id-ID">
                <a:solidFill>
                  <a:schemeClr val="tx2"/>
                </a:solidFill>
              </a:rPr>
              <a:t>Power Saving</a:t>
            </a:r>
            <a:endParaRPr lang="id-ID" dirty="0">
              <a:solidFill>
                <a:schemeClr val="tx2"/>
              </a:solidFill>
            </a:endParaRPr>
          </a:p>
        </p:txBody>
      </p:sp>
      <p:cxnSp>
        <p:nvCxnSpPr>
          <p:cNvPr id="23" name="Straight Connector 22"/>
          <p:cNvCxnSpPr/>
          <p:nvPr/>
        </p:nvCxnSpPr>
        <p:spPr>
          <a:xfrm>
            <a:off x="3125609" y="5166755"/>
            <a:ext cx="15856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Text Placeholder 5"/>
          <p:cNvSpPr txBox="1">
            <a:spLocks/>
          </p:cNvSpPr>
          <p:nvPr/>
        </p:nvSpPr>
        <p:spPr>
          <a:xfrm>
            <a:off x="4868383" y="5302427"/>
            <a:ext cx="2805094" cy="56228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5" name="TextBox 24"/>
          <p:cNvSpPr txBox="1"/>
          <p:nvPr/>
        </p:nvSpPr>
        <p:spPr>
          <a:xfrm>
            <a:off x="4832867" y="4966799"/>
            <a:ext cx="1241045" cy="369332"/>
          </a:xfrm>
          <a:prstGeom prst="rect">
            <a:avLst/>
          </a:prstGeom>
          <a:noFill/>
        </p:spPr>
        <p:txBody>
          <a:bodyPr wrap="none" rtlCol="0">
            <a:spAutoFit/>
          </a:bodyPr>
          <a:lstStyle/>
          <a:p>
            <a:r>
              <a:rPr lang="id-ID">
                <a:solidFill>
                  <a:schemeClr val="tx2"/>
                </a:solidFill>
              </a:rPr>
              <a:t>Bottom Line</a:t>
            </a:r>
            <a:endParaRPr lang="id-ID" dirty="0">
              <a:solidFill>
                <a:schemeClr val="tx2"/>
              </a:solidFill>
            </a:endParaRPr>
          </a:p>
        </p:txBody>
      </p:sp>
      <p:sp>
        <p:nvSpPr>
          <p:cNvPr id="26" name="Text Placeholder 2"/>
          <p:cNvSpPr txBox="1">
            <a:spLocks/>
          </p:cNvSpPr>
          <p:nvPr/>
        </p:nvSpPr>
        <p:spPr>
          <a:xfrm>
            <a:off x="7869518" y="2319147"/>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27" name="Group 26"/>
          <p:cNvGrpSpPr/>
          <p:nvPr/>
        </p:nvGrpSpPr>
        <p:grpSpPr>
          <a:xfrm>
            <a:off x="7987097" y="3879657"/>
            <a:ext cx="3445398" cy="1649523"/>
            <a:chOff x="7968559" y="4221428"/>
            <a:chExt cx="3445398" cy="1649523"/>
          </a:xfrm>
        </p:grpSpPr>
        <p:grpSp>
          <p:nvGrpSpPr>
            <p:cNvPr id="28" name="Group 27"/>
            <p:cNvGrpSpPr/>
            <p:nvPr/>
          </p:nvGrpSpPr>
          <p:grpSpPr>
            <a:xfrm>
              <a:off x="7968559" y="4221428"/>
              <a:ext cx="3445398" cy="1649523"/>
              <a:chOff x="1411940" y="4306096"/>
              <a:chExt cx="3800809" cy="1649523"/>
            </a:xfrm>
          </p:grpSpPr>
          <p:sp>
            <p:nvSpPr>
              <p:cNvPr id="32" name="Rectangle 31"/>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33" name="Rounded Rectangle 32"/>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4" name="Rounded Rectangle 33"/>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5" name="Rectangle 34"/>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36" name="Rectangle 35"/>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37" name="Rounded Rectangle 36"/>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8" name="Rounded Rectangle 37"/>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9" name="Rectangle 38"/>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40" name="Rectangle 39"/>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41" name="Rounded Rectangle 40"/>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2" name="Rounded Rectangle 41"/>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3" name="Rectangle 42"/>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29" name="Oval 28"/>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447586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500"/>
                                        <p:tgtEl>
                                          <p:spTgt spid="22"/>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6" grpId="0"/>
      <p:bldP spid="19" grpId="0"/>
      <p:bldP spid="22" grpId="0"/>
      <p:bldP spid="25"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Rectangle 3"/>
          <p:cNvSpPr/>
          <p:nvPr/>
        </p:nvSpPr>
        <p:spPr>
          <a:xfrm>
            <a:off x="909865" y="2960512"/>
            <a:ext cx="3869847" cy="1836400"/>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5" name="TextBox 4"/>
          <p:cNvSpPr txBox="1"/>
          <p:nvPr/>
        </p:nvSpPr>
        <p:spPr>
          <a:xfrm>
            <a:off x="908453" y="2611950"/>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sp>
        <p:nvSpPr>
          <p:cNvPr id="6" name="Rectangle 5"/>
          <p:cNvSpPr/>
          <p:nvPr/>
        </p:nvSpPr>
        <p:spPr>
          <a:xfrm>
            <a:off x="908453" y="4870262"/>
            <a:ext cx="3829566" cy="1126462"/>
          </a:xfrm>
          <a:prstGeom prst="rect">
            <a:avLst/>
          </a:prstGeom>
        </p:spPr>
        <p:txBody>
          <a:bodyPr wrap="square">
            <a:spAutoFit/>
          </a:bodyPr>
          <a:lstStyle/>
          <a:p>
            <a:pPr>
              <a:lnSpc>
                <a:spcPct val="120000"/>
              </a:lnSpc>
            </a:pPr>
            <a:r>
              <a:rPr lang="en-US" sz="1400" b="1">
                <a:solidFill>
                  <a:schemeClr val="accent3"/>
                </a:solidFill>
                <a:ea typeface="Open Sans Light" panose="020B0306030504020204" pitchFamily="34" charset="0"/>
                <a:cs typeface="Open Sans Light" panose="020B0306030504020204" pitchFamily="34" charset="0"/>
              </a:rPr>
              <a:t>Lorem </a:t>
            </a:r>
            <a:r>
              <a:rPr lang="en-US" sz="1400" b="1" dirty="0" err="1">
                <a:solidFill>
                  <a:schemeClr val="accent3"/>
                </a:solidFill>
                <a:ea typeface="Open Sans Light" panose="020B0306030504020204" pitchFamily="34" charset="0"/>
                <a:cs typeface="Open Sans Light" panose="020B0306030504020204" pitchFamily="34" charset="0"/>
              </a:rPr>
              <a:t>Ipsum</a:t>
            </a:r>
            <a:r>
              <a:rPr lang="en-US" sz="1400" b="1" dirty="0">
                <a:solidFill>
                  <a:schemeClr val="accent3"/>
                </a:solidFill>
                <a:ea typeface="Open Sans Light" panose="020B0306030504020204" pitchFamily="34" charset="0"/>
                <a:cs typeface="Open Sans Light" panose="020B0306030504020204" pitchFamily="34" charset="0"/>
              </a:rPr>
              <a:t> has been the industry's standard dummy text ever since the </a:t>
            </a:r>
            <a:r>
              <a:rPr lang="en-US" sz="1400" b="1" dirty="0" err="1">
                <a:solidFill>
                  <a:schemeClr val="accent3"/>
                </a:solidFill>
                <a:ea typeface="Open Sans Light" panose="020B0306030504020204" pitchFamily="34" charset="0"/>
                <a:cs typeface="Open Sans Light" panose="020B0306030504020204" pitchFamily="34" charset="0"/>
              </a:rPr>
              <a:t>1500s</a:t>
            </a:r>
            <a:r>
              <a:rPr lang="en-US" sz="1400" b="1" dirty="0">
                <a:solidFill>
                  <a:schemeClr val="accent3"/>
                </a:solidFill>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b="1">
                <a:solidFill>
                  <a:schemeClr val="accent3"/>
                </a:solidFill>
                <a:ea typeface="Open Sans Light" panose="020B0306030504020204" pitchFamily="34" charset="0"/>
                <a:cs typeface="Open Sans Light" panose="020B0306030504020204" pitchFamily="34" charset="0"/>
              </a:rPr>
              <a:t>. </a:t>
            </a:r>
            <a:endParaRPr lang="en-US" sz="1400" b="1" dirty="0">
              <a:solidFill>
                <a:schemeClr val="accent3"/>
              </a:solidFill>
              <a:ea typeface="Open Sans Light" panose="020B0306030504020204" pitchFamily="34" charset="0"/>
              <a:cs typeface="Open Sans Light" panose="020B0306030504020204" pitchFamily="34" charset="0"/>
            </a:endParaRPr>
          </a:p>
        </p:txBody>
      </p:sp>
      <p:grpSp>
        <p:nvGrpSpPr>
          <p:cNvPr id="7" name="Group 6"/>
          <p:cNvGrpSpPr/>
          <p:nvPr/>
        </p:nvGrpSpPr>
        <p:grpSpPr>
          <a:xfrm>
            <a:off x="5919930" y="3255681"/>
            <a:ext cx="5425981" cy="1246062"/>
            <a:chOff x="1240581" y="2689797"/>
            <a:chExt cx="5425981" cy="1246062"/>
          </a:xfrm>
        </p:grpSpPr>
        <p:cxnSp>
          <p:nvCxnSpPr>
            <p:cNvPr id="8" name="Straight Connector 7"/>
            <p:cNvCxnSpPr/>
            <p:nvPr/>
          </p:nvCxnSpPr>
          <p:spPr>
            <a:xfrm flipV="1">
              <a:off x="1330581" y="2944908"/>
              <a:ext cx="962143" cy="328875"/>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2286000" y="2944906"/>
              <a:ext cx="887506" cy="92784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3173506" y="3160059"/>
              <a:ext cx="712694" cy="712694"/>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872753" y="3173506"/>
              <a:ext cx="900953" cy="34290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4744820" y="2743200"/>
              <a:ext cx="1049479" cy="772056"/>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761976" y="2742050"/>
              <a:ext cx="841018" cy="54681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2196000" y="2890534"/>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3083506" y="3755859"/>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3774038" y="3115589"/>
              <a:ext cx="180000" cy="18000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4663535" y="3375597"/>
              <a:ext cx="180000" cy="180000"/>
            </a:xfrm>
            <a:prstGeom prst="ellipse">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5673302" y="2689797"/>
              <a:ext cx="180000" cy="180000"/>
            </a:xfrm>
            <a:prstGeom prst="ellipse">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6486562" y="3173506"/>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240581" y="3190027"/>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7" name="Group 26"/>
          <p:cNvGrpSpPr/>
          <p:nvPr/>
        </p:nvGrpSpPr>
        <p:grpSpPr>
          <a:xfrm>
            <a:off x="5218752" y="4047313"/>
            <a:ext cx="1656597" cy="908860"/>
            <a:chOff x="7425267" y="1951137"/>
            <a:chExt cx="1656597" cy="908860"/>
          </a:xfrm>
        </p:grpSpPr>
        <p:sp>
          <p:nvSpPr>
            <p:cNvPr id="28"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9" name="TextBox 28"/>
            <p:cNvSpPr txBox="1"/>
            <p:nvPr/>
          </p:nvSpPr>
          <p:spPr>
            <a:xfrm>
              <a:off x="7688651" y="1951137"/>
              <a:ext cx="1191352" cy="369332"/>
            </a:xfrm>
            <a:prstGeom prst="rect">
              <a:avLst/>
            </a:prstGeom>
            <a:noFill/>
          </p:spPr>
          <p:txBody>
            <a:bodyPr wrap="none" rtlCol="0">
              <a:spAutoFit/>
            </a:bodyPr>
            <a:lstStyle/>
            <a:p>
              <a:pPr algn="ctr"/>
              <a:r>
                <a:rPr lang="id-ID">
                  <a:solidFill>
                    <a:schemeClr val="tx2"/>
                  </a:solidFill>
                </a:rPr>
                <a:t>Technology</a:t>
              </a:r>
              <a:endParaRPr lang="id-ID" dirty="0">
                <a:solidFill>
                  <a:schemeClr val="tx2"/>
                </a:solidFill>
              </a:endParaRPr>
            </a:p>
          </p:txBody>
        </p:sp>
      </p:grpSp>
      <p:grpSp>
        <p:nvGrpSpPr>
          <p:cNvPr id="30" name="Group 29"/>
          <p:cNvGrpSpPr/>
          <p:nvPr/>
        </p:nvGrpSpPr>
        <p:grpSpPr>
          <a:xfrm>
            <a:off x="7684296" y="2646731"/>
            <a:ext cx="1656597" cy="908860"/>
            <a:chOff x="7425267" y="1951137"/>
            <a:chExt cx="1656597" cy="908860"/>
          </a:xfrm>
        </p:grpSpPr>
        <p:sp>
          <p:nvSpPr>
            <p:cNvPr id="31"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2" name="TextBox 31"/>
            <p:cNvSpPr txBox="1"/>
            <p:nvPr/>
          </p:nvSpPr>
          <p:spPr>
            <a:xfrm>
              <a:off x="7800061" y="1951137"/>
              <a:ext cx="968535" cy="369332"/>
            </a:xfrm>
            <a:prstGeom prst="rect">
              <a:avLst/>
            </a:prstGeom>
            <a:noFill/>
          </p:spPr>
          <p:txBody>
            <a:bodyPr wrap="none" rtlCol="0">
              <a:spAutoFit/>
            </a:bodyPr>
            <a:lstStyle/>
            <a:p>
              <a:pPr algn="ctr"/>
              <a:r>
                <a:rPr lang="id-ID">
                  <a:solidFill>
                    <a:schemeClr val="tx2"/>
                  </a:solidFill>
                </a:rPr>
                <a:t>Financial</a:t>
              </a:r>
              <a:endParaRPr lang="id-ID" dirty="0">
                <a:solidFill>
                  <a:schemeClr val="tx2"/>
                </a:solidFill>
              </a:endParaRPr>
            </a:p>
          </p:txBody>
        </p:sp>
      </p:grpSp>
      <p:grpSp>
        <p:nvGrpSpPr>
          <p:cNvPr id="33" name="Group 32"/>
          <p:cNvGrpSpPr/>
          <p:nvPr/>
        </p:nvGrpSpPr>
        <p:grpSpPr>
          <a:xfrm>
            <a:off x="8740030" y="4213047"/>
            <a:ext cx="1656597" cy="908860"/>
            <a:chOff x="7425267" y="1951137"/>
            <a:chExt cx="1656597" cy="908860"/>
          </a:xfrm>
        </p:grpSpPr>
        <p:sp>
          <p:nvSpPr>
            <p:cNvPr id="34"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5" name="TextBox 34"/>
            <p:cNvSpPr txBox="1"/>
            <p:nvPr/>
          </p:nvSpPr>
          <p:spPr>
            <a:xfrm>
              <a:off x="7698270" y="1951137"/>
              <a:ext cx="1172117" cy="369332"/>
            </a:xfrm>
            <a:prstGeom prst="rect">
              <a:avLst/>
            </a:prstGeom>
            <a:noFill/>
          </p:spPr>
          <p:txBody>
            <a:bodyPr wrap="none" rtlCol="0">
              <a:spAutoFit/>
            </a:bodyPr>
            <a:lstStyle/>
            <a:p>
              <a:pPr algn="ctr"/>
              <a:r>
                <a:rPr lang="id-ID">
                  <a:solidFill>
                    <a:schemeClr val="tx2"/>
                  </a:solidFill>
                </a:rPr>
                <a:t>Infographic</a:t>
              </a:r>
              <a:endParaRPr lang="id-ID" dirty="0">
                <a:solidFill>
                  <a:schemeClr val="tx2"/>
                </a:solidFill>
              </a:endParaRPr>
            </a:p>
          </p:txBody>
        </p:sp>
      </p:grpSp>
      <p:grpSp>
        <p:nvGrpSpPr>
          <p:cNvPr id="36" name="Group 35"/>
          <p:cNvGrpSpPr/>
          <p:nvPr/>
        </p:nvGrpSpPr>
        <p:grpSpPr>
          <a:xfrm>
            <a:off x="9704352" y="2334435"/>
            <a:ext cx="1656597" cy="908860"/>
            <a:chOff x="7425267" y="1951137"/>
            <a:chExt cx="1656597" cy="908860"/>
          </a:xfrm>
        </p:grpSpPr>
        <p:sp>
          <p:nvSpPr>
            <p:cNvPr id="37"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8" name="TextBox 37"/>
            <p:cNvSpPr txBox="1"/>
            <p:nvPr/>
          </p:nvSpPr>
          <p:spPr>
            <a:xfrm>
              <a:off x="7695865" y="1951137"/>
              <a:ext cx="1176925" cy="369332"/>
            </a:xfrm>
            <a:prstGeom prst="rect">
              <a:avLst/>
            </a:prstGeom>
            <a:noFill/>
          </p:spPr>
          <p:txBody>
            <a:bodyPr wrap="none" rtlCol="0">
              <a:spAutoFit/>
            </a:bodyPr>
            <a:lstStyle/>
            <a:p>
              <a:pPr algn="ctr"/>
              <a:r>
                <a:rPr lang="id-ID">
                  <a:solidFill>
                    <a:schemeClr val="tx2"/>
                  </a:solidFill>
                </a:rPr>
                <a:t>Networking</a:t>
              </a:r>
              <a:endParaRPr lang="id-ID" dirty="0">
                <a:solidFill>
                  <a:schemeClr val="tx2"/>
                </a:solidFill>
              </a:endParaRPr>
            </a:p>
          </p:txBody>
        </p:sp>
      </p:grpSp>
      <p:grpSp>
        <p:nvGrpSpPr>
          <p:cNvPr id="39" name="Group 38"/>
          <p:cNvGrpSpPr/>
          <p:nvPr/>
        </p:nvGrpSpPr>
        <p:grpSpPr>
          <a:xfrm>
            <a:off x="6137050" y="2515617"/>
            <a:ext cx="1656597" cy="908860"/>
            <a:chOff x="7425267" y="1951137"/>
            <a:chExt cx="1656597" cy="908860"/>
          </a:xfrm>
        </p:grpSpPr>
        <p:sp>
          <p:nvSpPr>
            <p:cNvPr id="40"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1" name="TextBox 40"/>
            <p:cNvSpPr txBox="1"/>
            <p:nvPr/>
          </p:nvSpPr>
          <p:spPr>
            <a:xfrm>
              <a:off x="7621327" y="1951137"/>
              <a:ext cx="1326005" cy="369332"/>
            </a:xfrm>
            <a:prstGeom prst="rect">
              <a:avLst/>
            </a:prstGeom>
            <a:noFill/>
          </p:spPr>
          <p:txBody>
            <a:bodyPr wrap="none" rtlCol="0">
              <a:spAutoFit/>
            </a:bodyPr>
            <a:lstStyle/>
            <a:p>
              <a:pPr algn="ctr"/>
              <a:r>
                <a:rPr lang="id-ID">
                  <a:solidFill>
                    <a:schemeClr val="tx2"/>
                  </a:solidFill>
                </a:rPr>
                <a:t>Management</a:t>
              </a:r>
              <a:endParaRPr lang="id-ID" dirty="0">
                <a:solidFill>
                  <a:schemeClr val="tx2"/>
                </a:solidFill>
              </a:endParaRPr>
            </a:p>
          </p:txBody>
        </p:sp>
      </p:grpSp>
      <p:grpSp>
        <p:nvGrpSpPr>
          <p:cNvPr id="42" name="Group 41"/>
          <p:cNvGrpSpPr/>
          <p:nvPr/>
        </p:nvGrpSpPr>
        <p:grpSpPr>
          <a:xfrm>
            <a:off x="6967245" y="4571444"/>
            <a:ext cx="1656597" cy="908860"/>
            <a:chOff x="7425267" y="1951137"/>
            <a:chExt cx="1656597" cy="908860"/>
          </a:xfrm>
        </p:grpSpPr>
        <p:sp>
          <p:nvSpPr>
            <p:cNvPr id="43"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4" name="TextBox 43"/>
            <p:cNvSpPr txBox="1"/>
            <p:nvPr/>
          </p:nvSpPr>
          <p:spPr>
            <a:xfrm>
              <a:off x="7687851" y="1951137"/>
              <a:ext cx="1192955" cy="369332"/>
            </a:xfrm>
            <a:prstGeom prst="rect">
              <a:avLst/>
            </a:prstGeom>
            <a:noFill/>
          </p:spPr>
          <p:txBody>
            <a:bodyPr wrap="none" rtlCol="0">
              <a:spAutoFit/>
            </a:bodyPr>
            <a:lstStyle/>
            <a:p>
              <a:pPr algn="ctr"/>
              <a:r>
                <a:rPr lang="id-ID">
                  <a:solidFill>
                    <a:schemeClr val="tx2"/>
                  </a:solidFill>
                </a:rPr>
                <a:t>Negotiation</a:t>
              </a:r>
              <a:endParaRPr lang="id-ID" dirty="0">
                <a:solidFill>
                  <a:schemeClr val="tx2"/>
                </a:solidFill>
              </a:endParaRPr>
            </a:p>
          </p:txBody>
        </p:sp>
      </p:grpSp>
      <p:grpSp>
        <p:nvGrpSpPr>
          <p:cNvPr id="45" name="Group 44"/>
          <p:cNvGrpSpPr/>
          <p:nvPr/>
        </p:nvGrpSpPr>
        <p:grpSpPr>
          <a:xfrm>
            <a:off x="10441325" y="4031481"/>
            <a:ext cx="1656597" cy="908860"/>
            <a:chOff x="7425267" y="1951137"/>
            <a:chExt cx="1656597" cy="908860"/>
          </a:xfrm>
        </p:grpSpPr>
        <p:sp>
          <p:nvSpPr>
            <p:cNvPr id="46"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7" name="TextBox 46"/>
            <p:cNvSpPr txBox="1"/>
            <p:nvPr/>
          </p:nvSpPr>
          <p:spPr>
            <a:xfrm>
              <a:off x="7640562" y="1951137"/>
              <a:ext cx="1287532" cy="369332"/>
            </a:xfrm>
            <a:prstGeom prst="rect">
              <a:avLst/>
            </a:prstGeom>
            <a:noFill/>
          </p:spPr>
          <p:txBody>
            <a:bodyPr wrap="none" rtlCol="0">
              <a:spAutoFit/>
            </a:bodyPr>
            <a:lstStyle/>
            <a:p>
              <a:pPr algn="ctr"/>
              <a:r>
                <a:rPr lang="id-ID">
                  <a:solidFill>
                    <a:schemeClr val="tx2"/>
                  </a:solidFill>
                </a:rPr>
                <a:t>Presentation</a:t>
              </a:r>
              <a:endParaRPr lang="id-ID" dirty="0">
                <a:solidFill>
                  <a:schemeClr val="tx2"/>
                </a:solidFill>
              </a:endParaRPr>
            </a:p>
          </p:txBody>
        </p:sp>
      </p:grpSp>
    </p:spTree>
    <p:extLst>
      <p:ext uri="{BB962C8B-B14F-4D97-AF65-F5344CB8AC3E}">
        <p14:creationId xmlns:p14="http://schemas.microsoft.com/office/powerpoint/2010/main" val="3437289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up)">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 grpId="0"/>
      <p:bldP spid="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417444" y="2265228"/>
            <a:ext cx="3743577" cy="3775712"/>
            <a:chOff x="2347941" y="2003612"/>
            <a:chExt cx="3447279" cy="3385747"/>
          </a:xfrm>
        </p:grpSpPr>
        <p:sp>
          <p:nvSpPr>
            <p:cNvPr id="5" name="Line 85"/>
            <p:cNvSpPr>
              <a:spLocks noChangeShapeType="1"/>
            </p:cNvSpPr>
            <p:nvPr/>
          </p:nvSpPr>
          <p:spPr bwMode="auto">
            <a:xfrm>
              <a:off x="4547136" y="506806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Line 86"/>
            <p:cNvSpPr>
              <a:spLocks noChangeShapeType="1"/>
            </p:cNvSpPr>
            <p:nvPr/>
          </p:nvSpPr>
          <p:spPr bwMode="auto">
            <a:xfrm>
              <a:off x="4547136" y="506806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 name="Freeform 218"/>
            <p:cNvSpPr>
              <a:spLocks/>
            </p:cNvSpPr>
            <p:nvPr/>
          </p:nvSpPr>
          <p:spPr bwMode="auto">
            <a:xfrm>
              <a:off x="2347941" y="2187535"/>
              <a:ext cx="3212208" cy="3201824"/>
            </a:xfrm>
            <a:custGeom>
              <a:avLst/>
              <a:gdLst>
                <a:gd name="T0" fmla="*/ 515 w 515"/>
                <a:gd name="T1" fmla="*/ 246 h 520"/>
                <a:gd name="T2" fmla="*/ 501 w 515"/>
                <a:gd name="T3" fmla="*/ 237 h 520"/>
                <a:gd name="T4" fmla="*/ 499 w 515"/>
                <a:gd name="T5" fmla="*/ 235 h 520"/>
                <a:gd name="T6" fmla="*/ 490 w 515"/>
                <a:gd name="T7" fmla="*/ 223 h 520"/>
                <a:gd name="T8" fmla="*/ 489 w 515"/>
                <a:gd name="T9" fmla="*/ 222 h 520"/>
                <a:gd name="T10" fmla="*/ 486 w 515"/>
                <a:gd name="T11" fmla="*/ 221 h 520"/>
                <a:gd name="T12" fmla="*/ 480 w 515"/>
                <a:gd name="T13" fmla="*/ 218 h 520"/>
                <a:gd name="T14" fmla="*/ 462 w 515"/>
                <a:gd name="T15" fmla="*/ 212 h 520"/>
                <a:gd name="T16" fmla="*/ 379 w 515"/>
                <a:gd name="T17" fmla="*/ 190 h 520"/>
                <a:gd name="T18" fmla="*/ 367 w 515"/>
                <a:gd name="T19" fmla="*/ 169 h 520"/>
                <a:gd name="T20" fmla="*/ 365 w 515"/>
                <a:gd name="T21" fmla="*/ 164 h 520"/>
                <a:gd name="T22" fmla="*/ 363 w 515"/>
                <a:gd name="T23" fmla="*/ 138 h 520"/>
                <a:gd name="T24" fmla="*/ 355 w 515"/>
                <a:gd name="T25" fmla="*/ 109 h 520"/>
                <a:gd name="T26" fmla="*/ 356 w 515"/>
                <a:gd name="T27" fmla="*/ 101 h 520"/>
                <a:gd name="T28" fmla="*/ 350 w 515"/>
                <a:gd name="T29" fmla="*/ 83 h 520"/>
                <a:gd name="T30" fmla="*/ 338 w 515"/>
                <a:gd name="T31" fmla="*/ 58 h 520"/>
                <a:gd name="T32" fmla="*/ 335 w 515"/>
                <a:gd name="T33" fmla="*/ 46 h 520"/>
                <a:gd name="T34" fmla="*/ 334 w 515"/>
                <a:gd name="T35" fmla="*/ 40 h 520"/>
                <a:gd name="T36" fmla="*/ 330 w 515"/>
                <a:gd name="T37" fmla="*/ 33 h 520"/>
                <a:gd name="T38" fmla="*/ 325 w 515"/>
                <a:gd name="T39" fmla="*/ 26 h 520"/>
                <a:gd name="T40" fmla="*/ 318 w 515"/>
                <a:gd name="T41" fmla="*/ 21 h 520"/>
                <a:gd name="T42" fmla="*/ 311 w 515"/>
                <a:gd name="T43" fmla="*/ 14 h 520"/>
                <a:gd name="T44" fmla="*/ 306 w 515"/>
                <a:gd name="T45" fmla="*/ 8 h 520"/>
                <a:gd name="T46" fmla="*/ 303 w 515"/>
                <a:gd name="T47" fmla="*/ 4 h 520"/>
                <a:gd name="T48" fmla="*/ 258 w 515"/>
                <a:gd name="T49" fmla="*/ 0 h 520"/>
                <a:gd name="T50" fmla="*/ 0 w 515"/>
                <a:gd name="T51" fmla="*/ 260 h 520"/>
                <a:gd name="T52" fmla="*/ 258 w 515"/>
                <a:gd name="T53" fmla="*/ 520 h 520"/>
                <a:gd name="T54" fmla="*/ 515 w 515"/>
                <a:gd name="T55" fmla="*/ 260 h 520"/>
                <a:gd name="T56" fmla="*/ 515 w 515"/>
                <a:gd name="T57" fmla="*/ 24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520">
                  <a:moveTo>
                    <a:pt x="515" y="246"/>
                  </a:moveTo>
                  <a:cubicBezTo>
                    <a:pt x="509" y="245"/>
                    <a:pt x="504" y="243"/>
                    <a:pt x="501" y="237"/>
                  </a:cubicBezTo>
                  <a:cubicBezTo>
                    <a:pt x="501" y="236"/>
                    <a:pt x="500" y="236"/>
                    <a:pt x="499" y="235"/>
                  </a:cubicBezTo>
                  <a:cubicBezTo>
                    <a:pt x="495" y="232"/>
                    <a:pt x="492" y="227"/>
                    <a:pt x="490" y="223"/>
                  </a:cubicBezTo>
                  <a:cubicBezTo>
                    <a:pt x="489" y="222"/>
                    <a:pt x="489" y="222"/>
                    <a:pt x="489" y="222"/>
                  </a:cubicBezTo>
                  <a:cubicBezTo>
                    <a:pt x="487" y="221"/>
                    <a:pt x="488" y="222"/>
                    <a:pt x="486" y="221"/>
                  </a:cubicBezTo>
                  <a:cubicBezTo>
                    <a:pt x="480" y="218"/>
                    <a:pt x="481" y="218"/>
                    <a:pt x="480" y="218"/>
                  </a:cubicBezTo>
                  <a:cubicBezTo>
                    <a:pt x="473" y="219"/>
                    <a:pt x="466" y="217"/>
                    <a:pt x="462" y="212"/>
                  </a:cubicBezTo>
                  <a:cubicBezTo>
                    <a:pt x="434" y="206"/>
                    <a:pt x="406" y="199"/>
                    <a:pt x="379" y="190"/>
                  </a:cubicBezTo>
                  <a:cubicBezTo>
                    <a:pt x="368" y="187"/>
                    <a:pt x="365" y="177"/>
                    <a:pt x="367" y="169"/>
                  </a:cubicBezTo>
                  <a:cubicBezTo>
                    <a:pt x="366" y="168"/>
                    <a:pt x="365" y="166"/>
                    <a:pt x="365" y="164"/>
                  </a:cubicBezTo>
                  <a:cubicBezTo>
                    <a:pt x="364" y="154"/>
                    <a:pt x="367" y="147"/>
                    <a:pt x="363" y="138"/>
                  </a:cubicBezTo>
                  <a:cubicBezTo>
                    <a:pt x="359" y="128"/>
                    <a:pt x="356" y="120"/>
                    <a:pt x="355" y="109"/>
                  </a:cubicBezTo>
                  <a:cubicBezTo>
                    <a:pt x="355" y="106"/>
                    <a:pt x="355" y="104"/>
                    <a:pt x="356" y="101"/>
                  </a:cubicBezTo>
                  <a:cubicBezTo>
                    <a:pt x="354" y="95"/>
                    <a:pt x="352" y="89"/>
                    <a:pt x="350" y="83"/>
                  </a:cubicBezTo>
                  <a:cubicBezTo>
                    <a:pt x="339" y="81"/>
                    <a:pt x="334" y="68"/>
                    <a:pt x="338" y="58"/>
                  </a:cubicBezTo>
                  <a:cubicBezTo>
                    <a:pt x="336" y="54"/>
                    <a:pt x="335" y="50"/>
                    <a:pt x="335" y="46"/>
                  </a:cubicBezTo>
                  <a:cubicBezTo>
                    <a:pt x="335" y="44"/>
                    <a:pt x="334" y="42"/>
                    <a:pt x="334" y="40"/>
                  </a:cubicBezTo>
                  <a:cubicBezTo>
                    <a:pt x="332" y="37"/>
                    <a:pt x="331" y="35"/>
                    <a:pt x="330" y="33"/>
                  </a:cubicBezTo>
                  <a:cubicBezTo>
                    <a:pt x="328" y="31"/>
                    <a:pt x="326" y="28"/>
                    <a:pt x="325" y="26"/>
                  </a:cubicBezTo>
                  <a:cubicBezTo>
                    <a:pt x="323" y="24"/>
                    <a:pt x="320" y="22"/>
                    <a:pt x="318" y="21"/>
                  </a:cubicBezTo>
                  <a:cubicBezTo>
                    <a:pt x="315" y="19"/>
                    <a:pt x="312" y="17"/>
                    <a:pt x="311" y="14"/>
                  </a:cubicBezTo>
                  <a:cubicBezTo>
                    <a:pt x="309" y="12"/>
                    <a:pt x="307" y="10"/>
                    <a:pt x="306" y="8"/>
                  </a:cubicBezTo>
                  <a:cubicBezTo>
                    <a:pt x="305" y="7"/>
                    <a:pt x="304" y="6"/>
                    <a:pt x="303" y="4"/>
                  </a:cubicBezTo>
                  <a:cubicBezTo>
                    <a:pt x="288" y="2"/>
                    <a:pt x="273" y="0"/>
                    <a:pt x="258" y="0"/>
                  </a:cubicBezTo>
                  <a:cubicBezTo>
                    <a:pt x="115" y="0"/>
                    <a:pt x="0" y="117"/>
                    <a:pt x="0" y="260"/>
                  </a:cubicBezTo>
                  <a:cubicBezTo>
                    <a:pt x="0" y="403"/>
                    <a:pt x="115" y="520"/>
                    <a:pt x="258" y="520"/>
                  </a:cubicBezTo>
                  <a:cubicBezTo>
                    <a:pt x="400" y="520"/>
                    <a:pt x="515" y="403"/>
                    <a:pt x="515" y="260"/>
                  </a:cubicBezTo>
                  <a:cubicBezTo>
                    <a:pt x="515" y="255"/>
                    <a:pt x="515" y="250"/>
                    <a:pt x="515" y="246"/>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8" name="Freeform 219"/>
            <p:cNvSpPr>
              <a:spLocks/>
            </p:cNvSpPr>
            <p:nvPr/>
          </p:nvSpPr>
          <p:spPr bwMode="auto">
            <a:xfrm>
              <a:off x="2983553" y="2003612"/>
              <a:ext cx="2807727" cy="2442817"/>
            </a:xfrm>
            <a:custGeom>
              <a:avLst/>
              <a:gdLst>
                <a:gd name="T0" fmla="*/ 295 w 450"/>
                <a:gd name="T1" fmla="*/ 207 h 397"/>
                <a:gd name="T2" fmla="*/ 137 w 450"/>
                <a:gd name="T3" fmla="*/ 47 h 397"/>
                <a:gd name="T4" fmla="*/ 8 w 450"/>
                <a:gd name="T5" fmla="*/ 375 h 397"/>
                <a:gd name="T6" fmla="*/ 370 w 450"/>
                <a:gd name="T7" fmla="*/ 332 h 397"/>
                <a:gd name="T8" fmla="*/ 295 w 450"/>
                <a:gd name="T9" fmla="*/ 207 h 397"/>
              </a:gdLst>
              <a:ahLst/>
              <a:cxnLst>
                <a:cxn ang="0">
                  <a:pos x="T0" y="T1"/>
                </a:cxn>
                <a:cxn ang="0">
                  <a:pos x="T2" y="T3"/>
                </a:cxn>
                <a:cxn ang="0">
                  <a:pos x="T4" y="T5"/>
                </a:cxn>
                <a:cxn ang="0">
                  <a:pos x="T6" y="T7"/>
                </a:cxn>
                <a:cxn ang="0">
                  <a:pos x="T8" y="T9"/>
                </a:cxn>
              </a:cxnLst>
              <a:rect l="0" t="0" r="r" b="b"/>
              <a:pathLst>
                <a:path w="450" h="397">
                  <a:moveTo>
                    <a:pt x="295" y="207"/>
                  </a:moveTo>
                  <a:cubicBezTo>
                    <a:pt x="287" y="72"/>
                    <a:pt x="217" y="0"/>
                    <a:pt x="137" y="47"/>
                  </a:cubicBezTo>
                  <a:cubicBezTo>
                    <a:pt x="58" y="93"/>
                    <a:pt x="0" y="240"/>
                    <a:pt x="8" y="375"/>
                  </a:cubicBezTo>
                  <a:cubicBezTo>
                    <a:pt x="129" y="397"/>
                    <a:pt x="290" y="379"/>
                    <a:pt x="370" y="332"/>
                  </a:cubicBezTo>
                  <a:cubicBezTo>
                    <a:pt x="450" y="285"/>
                    <a:pt x="416" y="229"/>
                    <a:pt x="295" y="20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232"/>
            <p:cNvSpPr>
              <a:spLocks/>
            </p:cNvSpPr>
            <p:nvPr/>
          </p:nvSpPr>
          <p:spPr bwMode="auto">
            <a:xfrm>
              <a:off x="3183167" y="2384411"/>
              <a:ext cx="2208885" cy="1932493"/>
            </a:xfrm>
            <a:custGeom>
              <a:avLst/>
              <a:gdLst>
                <a:gd name="T0" fmla="*/ 240 w 354"/>
                <a:gd name="T1" fmla="*/ 159 h 314"/>
                <a:gd name="T2" fmla="*/ 108 w 354"/>
                <a:gd name="T3" fmla="*/ 37 h 314"/>
                <a:gd name="T4" fmla="*/ 6 w 354"/>
                <a:gd name="T5" fmla="*/ 296 h 314"/>
                <a:gd name="T6" fmla="*/ 291 w 354"/>
                <a:gd name="T7" fmla="*/ 261 h 314"/>
                <a:gd name="T8" fmla="*/ 240 w 354"/>
                <a:gd name="T9" fmla="*/ 159 h 314"/>
              </a:gdLst>
              <a:ahLst/>
              <a:cxnLst>
                <a:cxn ang="0">
                  <a:pos x="T0" y="T1"/>
                </a:cxn>
                <a:cxn ang="0">
                  <a:pos x="T2" y="T3"/>
                </a:cxn>
                <a:cxn ang="0">
                  <a:pos x="T4" y="T5"/>
                </a:cxn>
                <a:cxn ang="0">
                  <a:pos x="T6" y="T7"/>
                </a:cxn>
                <a:cxn ang="0">
                  <a:pos x="T8" y="T9"/>
                </a:cxn>
              </a:cxnLst>
              <a:rect l="0" t="0" r="r" b="b"/>
              <a:pathLst>
                <a:path w="354" h="314">
                  <a:moveTo>
                    <a:pt x="240" y="159"/>
                  </a:moveTo>
                  <a:cubicBezTo>
                    <a:pt x="234" y="53"/>
                    <a:pt x="171" y="0"/>
                    <a:pt x="108" y="37"/>
                  </a:cubicBezTo>
                  <a:cubicBezTo>
                    <a:pt x="46" y="73"/>
                    <a:pt x="0" y="190"/>
                    <a:pt x="6" y="296"/>
                  </a:cubicBezTo>
                  <a:cubicBezTo>
                    <a:pt x="101" y="314"/>
                    <a:pt x="228" y="298"/>
                    <a:pt x="291" y="261"/>
                  </a:cubicBezTo>
                  <a:cubicBezTo>
                    <a:pt x="354" y="224"/>
                    <a:pt x="335" y="176"/>
                    <a:pt x="240" y="1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Freeform 233"/>
            <p:cNvSpPr>
              <a:spLocks/>
            </p:cNvSpPr>
            <p:nvPr/>
          </p:nvSpPr>
          <p:spPr bwMode="auto">
            <a:xfrm>
              <a:off x="3386720" y="2767801"/>
              <a:ext cx="1615297" cy="1416989"/>
            </a:xfrm>
            <a:custGeom>
              <a:avLst/>
              <a:gdLst>
                <a:gd name="T0" fmla="*/ 177 w 259"/>
                <a:gd name="T1" fmla="*/ 116 h 230"/>
                <a:gd name="T2" fmla="*/ 79 w 259"/>
                <a:gd name="T3" fmla="*/ 27 h 230"/>
                <a:gd name="T4" fmla="*/ 4 w 259"/>
                <a:gd name="T5" fmla="*/ 217 h 230"/>
                <a:gd name="T6" fmla="*/ 213 w 259"/>
                <a:gd name="T7" fmla="*/ 192 h 230"/>
                <a:gd name="T8" fmla="*/ 177 w 259"/>
                <a:gd name="T9" fmla="*/ 116 h 230"/>
              </a:gdLst>
              <a:ahLst/>
              <a:cxnLst>
                <a:cxn ang="0">
                  <a:pos x="T0" y="T1"/>
                </a:cxn>
                <a:cxn ang="0">
                  <a:pos x="T2" y="T3"/>
                </a:cxn>
                <a:cxn ang="0">
                  <a:pos x="T4" y="T5"/>
                </a:cxn>
                <a:cxn ang="0">
                  <a:pos x="T6" y="T7"/>
                </a:cxn>
                <a:cxn ang="0">
                  <a:pos x="T8" y="T9"/>
                </a:cxn>
              </a:cxnLst>
              <a:rect l="0" t="0" r="r" b="b"/>
              <a:pathLst>
                <a:path w="259" h="230">
                  <a:moveTo>
                    <a:pt x="177" y="116"/>
                  </a:moveTo>
                  <a:cubicBezTo>
                    <a:pt x="174" y="38"/>
                    <a:pt x="125" y="0"/>
                    <a:pt x="79" y="27"/>
                  </a:cubicBezTo>
                  <a:cubicBezTo>
                    <a:pt x="33" y="54"/>
                    <a:pt x="0" y="139"/>
                    <a:pt x="4" y="217"/>
                  </a:cubicBezTo>
                  <a:cubicBezTo>
                    <a:pt x="73" y="230"/>
                    <a:pt x="167" y="219"/>
                    <a:pt x="213" y="192"/>
                  </a:cubicBezTo>
                  <a:cubicBezTo>
                    <a:pt x="259" y="165"/>
                    <a:pt x="247" y="129"/>
                    <a:pt x="177" y="1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234"/>
            <p:cNvSpPr>
              <a:spLocks/>
            </p:cNvSpPr>
            <p:nvPr/>
          </p:nvSpPr>
          <p:spPr bwMode="auto">
            <a:xfrm>
              <a:off x="3582395" y="3143420"/>
              <a:ext cx="1024334" cy="891123"/>
            </a:xfrm>
            <a:custGeom>
              <a:avLst/>
              <a:gdLst>
                <a:gd name="T0" fmla="*/ 114 w 164"/>
                <a:gd name="T1" fmla="*/ 72 h 145"/>
                <a:gd name="T2" fmla="*/ 50 w 164"/>
                <a:gd name="T3" fmla="*/ 17 h 145"/>
                <a:gd name="T4" fmla="*/ 3 w 164"/>
                <a:gd name="T5" fmla="*/ 137 h 145"/>
                <a:gd name="T6" fmla="*/ 135 w 164"/>
                <a:gd name="T7" fmla="*/ 121 h 145"/>
                <a:gd name="T8" fmla="*/ 114 w 164"/>
                <a:gd name="T9" fmla="*/ 72 h 145"/>
              </a:gdLst>
              <a:ahLst/>
              <a:cxnLst>
                <a:cxn ang="0">
                  <a:pos x="T0" y="T1"/>
                </a:cxn>
                <a:cxn ang="0">
                  <a:pos x="T2" y="T3"/>
                </a:cxn>
                <a:cxn ang="0">
                  <a:pos x="T4" y="T5"/>
                </a:cxn>
                <a:cxn ang="0">
                  <a:pos x="T6" y="T7"/>
                </a:cxn>
                <a:cxn ang="0">
                  <a:pos x="T8" y="T9"/>
                </a:cxn>
              </a:cxnLst>
              <a:rect l="0" t="0" r="r" b="b"/>
              <a:pathLst>
                <a:path w="164" h="145">
                  <a:moveTo>
                    <a:pt x="114" y="72"/>
                  </a:moveTo>
                  <a:cubicBezTo>
                    <a:pt x="111" y="23"/>
                    <a:pt x="79" y="0"/>
                    <a:pt x="50" y="17"/>
                  </a:cubicBezTo>
                  <a:cubicBezTo>
                    <a:pt x="21" y="34"/>
                    <a:pt x="0" y="88"/>
                    <a:pt x="3" y="137"/>
                  </a:cubicBezTo>
                  <a:cubicBezTo>
                    <a:pt x="47" y="145"/>
                    <a:pt x="105" y="138"/>
                    <a:pt x="135" y="121"/>
                  </a:cubicBezTo>
                  <a:cubicBezTo>
                    <a:pt x="164" y="104"/>
                    <a:pt x="158" y="80"/>
                    <a:pt x="114" y="7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 name="Freeform 235"/>
            <p:cNvSpPr>
              <a:spLocks/>
            </p:cNvSpPr>
            <p:nvPr/>
          </p:nvSpPr>
          <p:spPr bwMode="auto">
            <a:xfrm>
              <a:off x="3037397" y="3278125"/>
              <a:ext cx="2757823" cy="1168304"/>
            </a:xfrm>
            <a:custGeom>
              <a:avLst/>
              <a:gdLst>
                <a:gd name="T0" fmla="*/ 362 w 442"/>
                <a:gd name="T1" fmla="*/ 125 h 190"/>
                <a:gd name="T2" fmla="*/ 0 w 442"/>
                <a:gd name="T3" fmla="*/ 168 h 190"/>
                <a:gd name="T4" fmla="*/ 287 w 442"/>
                <a:gd name="T5" fmla="*/ 0 h 190"/>
                <a:gd name="T6" fmla="*/ 362 w 442"/>
                <a:gd name="T7" fmla="*/ 125 h 190"/>
              </a:gdLst>
              <a:ahLst/>
              <a:cxnLst>
                <a:cxn ang="0">
                  <a:pos x="T0" y="T1"/>
                </a:cxn>
                <a:cxn ang="0">
                  <a:pos x="T2" y="T3"/>
                </a:cxn>
                <a:cxn ang="0">
                  <a:pos x="T4" y="T5"/>
                </a:cxn>
                <a:cxn ang="0">
                  <a:pos x="T6" y="T7"/>
                </a:cxn>
              </a:cxnLst>
              <a:rect l="0" t="0" r="r" b="b"/>
              <a:pathLst>
                <a:path w="442" h="190">
                  <a:moveTo>
                    <a:pt x="362" y="125"/>
                  </a:moveTo>
                  <a:cubicBezTo>
                    <a:pt x="282" y="172"/>
                    <a:pt x="121" y="190"/>
                    <a:pt x="0" y="168"/>
                  </a:cubicBezTo>
                  <a:cubicBezTo>
                    <a:pt x="287" y="0"/>
                    <a:pt x="287" y="0"/>
                    <a:pt x="287" y="0"/>
                  </a:cubicBezTo>
                  <a:cubicBezTo>
                    <a:pt x="408" y="22"/>
                    <a:pt x="442" y="78"/>
                    <a:pt x="362" y="125"/>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 name="Freeform 236"/>
            <p:cNvSpPr>
              <a:spLocks/>
            </p:cNvSpPr>
            <p:nvPr/>
          </p:nvSpPr>
          <p:spPr bwMode="auto">
            <a:xfrm>
              <a:off x="3215999" y="3363608"/>
              <a:ext cx="2172114" cy="952000"/>
            </a:xfrm>
            <a:custGeom>
              <a:avLst/>
              <a:gdLst>
                <a:gd name="T0" fmla="*/ 285 w 348"/>
                <a:gd name="T1" fmla="*/ 102 h 154"/>
                <a:gd name="T2" fmla="*/ 0 w 348"/>
                <a:gd name="T3" fmla="*/ 136 h 154"/>
                <a:gd name="T4" fmla="*/ 234 w 348"/>
                <a:gd name="T5" fmla="*/ 0 h 154"/>
                <a:gd name="T6" fmla="*/ 285 w 348"/>
                <a:gd name="T7" fmla="*/ 102 h 154"/>
              </a:gdLst>
              <a:ahLst/>
              <a:cxnLst>
                <a:cxn ang="0">
                  <a:pos x="T0" y="T1"/>
                </a:cxn>
                <a:cxn ang="0">
                  <a:pos x="T2" y="T3"/>
                </a:cxn>
                <a:cxn ang="0">
                  <a:pos x="T4" y="T5"/>
                </a:cxn>
                <a:cxn ang="0">
                  <a:pos x="T6" y="T7"/>
                </a:cxn>
              </a:cxnLst>
              <a:rect l="0" t="0" r="r" b="b"/>
              <a:pathLst>
                <a:path w="348" h="154">
                  <a:moveTo>
                    <a:pt x="285" y="102"/>
                  </a:moveTo>
                  <a:cubicBezTo>
                    <a:pt x="222" y="139"/>
                    <a:pt x="95" y="154"/>
                    <a:pt x="0" y="136"/>
                  </a:cubicBezTo>
                  <a:cubicBezTo>
                    <a:pt x="234" y="0"/>
                    <a:pt x="234" y="0"/>
                    <a:pt x="234" y="0"/>
                  </a:cubicBezTo>
                  <a:cubicBezTo>
                    <a:pt x="329" y="17"/>
                    <a:pt x="348" y="65"/>
                    <a:pt x="285" y="102"/>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237"/>
            <p:cNvSpPr>
              <a:spLocks/>
            </p:cNvSpPr>
            <p:nvPr/>
          </p:nvSpPr>
          <p:spPr bwMode="auto">
            <a:xfrm>
              <a:off x="3407732" y="3469820"/>
              <a:ext cx="1591659" cy="707200"/>
            </a:xfrm>
            <a:custGeom>
              <a:avLst/>
              <a:gdLst>
                <a:gd name="T0" fmla="*/ 209 w 255"/>
                <a:gd name="T1" fmla="*/ 77 h 115"/>
                <a:gd name="T2" fmla="*/ 0 w 255"/>
                <a:gd name="T3" fmla="*/ 102 h 115"/>
                <a:gd name="T4" fmla="*/ 173 w 255"/>
                <a:gd name="T5" fmla="*/ 0 h 115"/>
                <a:gd name="T6" fmla="*/ 209 w 255"/>
                <a:gd name="T7" fmla="*/ 77 h 115"/>
              </a:gdLst>
              <a:ahLst/>
              <a:cxnLst>
                <a:cxn ang="0">
                  <a:pos x="T0" y="T1"/>
                </a:cxn>
                <a:cxn ang="0">
                  <a:pos x="T2" y="T3"/>
                </a:cxn>
                <a:cxn ang="0">
                  <a:pos x="T4" y="T5"/>
                </a:cxn>
                <a:cxn ang="0">
                  <a:pos x="T6" y="T7"/>
                </a:cxn>
              </a:cxnLst>
              <a:rect l="0" t="0" r="r" b="b"/>
              <a:pathLst>
                <a:path w="255" h="115">
                  <a:moveTo>
                    <a:pt x="209" y="77"/>
                  </a:moveTo>
                  <a:cubicBezTo>
                    <a:pt x="163" y="104"/>
                    <a:pt x="69" y="115"/>
                    <a:pt x="0" y="102"/>
                  </a:cubicBezTo>
                  <a:cubicBezTo>
                    <a:pt x="173" y="0"/>
                    <a:pt x="173" y="0"/>
                    <a:pt x="173" y="0"/>
                  </a:cubicBezTo>
                  <a:cubicBezTo>
                    <a:pt x="243" y="13"/>
                    <a:pt x="255" y="50"/>
                    <a:pt x="209" y="77"/>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238"/>
            <p:cNvSpPr>
              <a:spLocks/>
            </p:cNvSpPr>
            <p:nvPr/>
          </p:nvSpPr>
          <p:spPr bwMode="auto">
            <a:xfrm>
              <a:off x="3596842" y="3582505"/>
              <a:ext cx="1005949" cy="448153"/>
            </a:xfrm>
            <a:custGeom>
              <a:avLst/>
              <a:gdLst>
                <a:gd name="T0" fmla="*/ 132 w 161"/>
                <a:gd name="T1" fmla="*/ 49 h 73"/>
                <a:gd name="T2" fmla="*/ 0 w 161"/>
                <a:gd name="T3" fmla="*/ 65 h 73"/>
                <a:gd name="T4" fmla="*/ 111 w 161"/>
                <a:gd name="T5" fmla="*/ 0 h 73"/>
                <a:gd name="T6" fmla="*/ 132 w 161"/>
                <a:gd name="T7" fmla="*/ 49 h 73"/>
              </a:gdLst>
              <a:ahLst/>
              <a:cxnLst>
                <a:cxn ang="0">
                  <a:pos x="T0" y="T1"/>
                </a:cxn>
                <a:cxn ang="0">
                  <a:pos x="T2" y="T3"/>
                </a:cxn>
                <a:cxn ang="0">
                  <a:pos x="T4" y="T5"/>
                </a:cxn>
                <a:cxn ang="0">
                  <a:pos x="T6" y="T7"/>
                </a:cxn>
              </a:cxnLst>
              <a:rect l="0" t="0" r="r" b="b"/>
              <a:pathLst>
                <a:path w="161" h="73">
                  <a:moveTo>
                    <a:pt x="132" y="49"/>
                  </a:moveTo>
                  <a:cubicBezTo>
                    <a:pt x="102" y="66"/>
                    <a:pt x="44" y="73"/>
                    <a:pt x="0" y="65"/>
                  </a:cubicBezTo>
                  <a:cubicBezTo>
                    <a:pt x="111" y="0"/>
                    <a:pt x="111" y="0"/>
                    <a:pt x="111" y="0"/>
                  </a:cubicBezTo>
                  <a:cubicBezTo>
                    <a:pt x="155" y="8"/>
                    <a:pt x="161" y="32"/>
                    <a:pt x="132" y="49"/>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cxnSp>
        <p:nvCxnSpPr>
          <p:cNvPr id="16" name="Straight Connector 15"/>
          <p:cNvCxnSpPr/>
          <p:nvPr/>
        </p:nvCxnSpPr>
        <p:spPr>
          <a:xfrm>
            <a:off x="2663590" y="2796988"/>
            <a:ext cx="2142890"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762787" y="3419775"/>
            <a:ext cx="2142890"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2834300" y="3979153"/>
            <a:ext cx="2142890"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2024919" y="4687098"/>
            <a:ext cx="3236556"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20" name="Rounded Rectangle 19"/>
          <p:cNvSpPr/>
          <p:nvPr/>
        </p:nvSpPr>
        <p:spPr>
          <a:xfrm>
            <a:off x="4795223" y="2576527"/>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0"/>
          <p:cNvSpPr>
            <a:spLocks noEditPoints="1"/>
          </p:cNvSpPr>
          <p:nvPr/>
        </p:nvSpPr>
        <p:spPr bwMode="auto">
          <a:xfrm>
            <a:off x="4884357" y="2668448"/>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ounded Rectangle 21"/>
          <p:cNvSpPr/>
          <p:nvPr/>
        </p:nvSpPr>
        <p:spPr>
          <a:xfrm>
            <a:off x="4795222" y="32268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4798809" y="3860604"/>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4795222" y="4516026"/>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Freeform 108"/>
          <p:cNvSpPr>
            <a:spLocks noEditPoints="1"/>
          </p:cNvSpPr>
          <p:nvPr/>
        </p:nvSpPr>
        <p:spPr bwMode="auto">
          <a:xfrm>
            <a:off x="4894214" y="33166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1"/>
          <p:cNvSpPr>
            <a:spLocks noEditPoints="1"/>
          </p:cNvSpPr>
          <p:nvPr/>
        </p:nvSpPr>
        <p:spPr bwMode="auto">
          <a:xfrm>
            <a:off x="4929478" y="3914392"/>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83"/>
          <p:cNvSpPr>
            <a:spLocks noEditPoints="1"/>
          </p:cNvSpPr>
          <p:nvPr/>
        </p:nvSpPr>
        <p:spPr bwMode="auto">
          <a:xfrm>
            <a:off x="4917983" y="4582105"/>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Text Placeholder 5"/>
          <p:cNvSpPr txBox="1">
            <a:spLocks/>
          </p:cNvSpPr>
          <p:nvPr/>
        </p:nvSpPr>
        <p:spPr>
          <a:xfrm>
            <a:off x="5646444" y="261429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9" name="Text Placeholder 5"/>
          <p:cNvSpPr txBox="1">
            <a:spLocks/>
          </p:cNvSpPr>
          <p:nvPr/>
        </p:nvSpPr>
        <p:spPr>
          <a:xfrm>
            <a:off x="5646444" y="3288869"/>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0" name="Text Placeholder 5"/>
          <p:cNvSpPr txBox="1">
            <a:spLocks/>
          </p:cNvSpPr>
          <p:nvPr/>
        </p:nvSpPr>
        <p:spPr>
          <a:xfrm>
            <a:off x="5646444" y="3907533"/>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1" name="Text Placeholder 5"/>
          <p:cNvSpPr txBox="1">
            <a:spLocks/>
          </p:cNvSpPr>
          <p:nvPr/>
        </p:nvSpPr>
        <p:spPr>
          <a:xfrm>
            <a:off x="5646444" y="4582105"/>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pic>
        <p:nvPicPr>
          <p:cNvPr id="33" name="Picture 3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9212958" y="2857500"/>
            <a:ext cx="2874611" cy="4000500"/>
          </a:xfrm>
          <a:prstGeom prst="rect">
            <a:avLst/>
          </a:prstGeom>
          <a:effectLst/>
        </p:spPr>
      </p:pic>
    </p:spTree>
    <p:extLst>
      <p:ext uri="{BB962C8B-B14F-4D97-AF65-F5344CB8AC3E}">
        <p14:creationId xmlns:p14="http://schemas.microsoft.com/office/powerpoint/2010/main" val="340515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 name="Group 4"/>
          <p:cNvGrpSpPr/>
          <p:nvPr/>
        </p:nvGrpSpPr>
        <p:grpSpPr>
          <a:xfrm>
            <a:off x="4383924" y="2814231"/>
            <a:ext cx="4275345" cy="3207431"/>
            <a:chOff x="5818305" y="2355018"/>
            <a:chExt cx="4275345" cy="3207431"/>
          </a:xfrm>
        </p:grpSpPr>
        <p:sp>
          <p:nvSpPr>
            <p:cNvPr id="6" name="Rounded Rectangle 5"/>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ounded Rectangle 7"/>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6669528" y="2355018"/>
              <a:ext cx="3410674" cy="737806"/>
              <a:chOff x="8027893" y="2583618"/>
              <a:chExt cx="3410674" cy="737806"/>
            </a:xfrm>
          </p:grpSpPr>
          <p:sp>
            <p:nvSpPr>
              <p:cNvPr id="24"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5" name="TextBox 24"/>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5" name="Group 14"/>
            <p:cNvGrpSpPr/>
            <p:nvPr/>
          </p:nvGrpSpPr>
          <p:grpSpPr>
            <a:xfrm>
              <a:off x="6669528" y="3177081"/>
              <a:ext cx="3410674" cy="737806"/>
              <a:chOff x="8027893" y="2583618"/>
              <a:chExt cx="3410674" cy="737806"/>
            </a:xfrm>
          </p:grpSpPr>
          <p:sp>
            <p:nvSpPr>
              <p:cNvPr id="22"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3" name="TextBox 22"/>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6" name="Group 15"/>
            <p:cNvGrpSpPr/>
            <p:nvPr/>
          </p:nvGrpSpPr>
          <p:grpSpPr>
            <a:xfrm>
              <a:off x="6669528" y="3987480"/>
              <a:ext cx="3410674" cy="737806"/>
              <a:chOff x="8027893" y="2583618"/>
              <a:chExt cx="3410674" cy="737806"/>
            </a:xfrm>
          </p:grpSpPr>
          <p:sp>
            <p:nvSpPr>
              <p:cNvPr id="20"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1" name="TextBox 20"/>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7" name="Group 16"/>
            <p:cNvGrpSpPr/>
            <p:nvPr/>
          </p:nvGrpSpPr>
          <p:grpSpPr>
            <a:xfrm>
              <a:off x="6682976" y="4824643"/>
              <a:ext cx="3410674" cy="737806"/>
              <a:chOff x="8027893" y="2583618"/>
              <a:chExt cx="3410674" cy="737806"/>
            </a:xfrm>
          </p:grpSpPr>
          <p:sp>
            <p:nvSpPr>
              <p:cNvPr id="18"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19" name="TextBox 18"/>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26" name="Rectangle 25"/>
          <p:cNvSpPr/>
          <p:nvPr/>
        </p:nvSpPr>
        <p:spPr>
          <a:xfrm>
            <a:off x="4301561" y="2056119"/>
            <a:ext cx="7324660" cy="609398"/>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sp>
        <p:nvSpPr>
          <p:cNvPr id="28" name="Teardrop 27"/>
          <p:cNvSpPr/>
          <p:nvPr/>
        </p:nvSpPr>
        <p:spPr>
          <a:xfrm>
            <a:off x="9252945" y="2816552"/>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ardrop 28"/>
          <p:cNvSpPr/>
          <p:nvPr/>
        </p:nvSpPr>
        <p:spPr>
          <a:xfrm>
            <a:off x="9252945" y="3684531"/>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ardrop 29"/>
          <p:cNvSpPr/>
          <p:nvPr/>
        </p:nvSpPr>
        <p:spPr>
          <a:xfrm>
            <a:off x="9259041" y="4552510"/>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ardrop 30"/>
          <p:cNvSpPr/>
          <p:nvPr/>
        </p:nvSpPr>
        <p:spPr>
          <a:xfrm>
            <a:off x="9261068" y="5367266"/>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2" name="Picture 3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426014" y="3816839"/>
            <a:ext cx="229861" cy="364607"/>
          </a:xfrm>
          <a:prstGeom prst="rect">
            <a:avLst/>
          </a:prstGeom>
        </p:spPr>
      </p:pic>
      <p:pic>
        <p:nvPicPr>
          <p:cNvPr id="33" name="Picture 32"/>
          <p:cNvPicPr>
            <a:picLocks noChangeAspect="1"/>
          </p:cNvPicPr>
          <p:nvPr/>
        </p:nvPicPr>
        <p:blipFill>
          <a:blip r:embed="rId3"/>
          <a:stretch>
            <a:fillRect/>
          </a:stretch>
        </p:blipFill>
        <p:spPr>
          <a:xfrm>
            <a:off x="9325031" y="2952994"/>
            <a:ext cx="495000" cy="303750"/>
          </a:xfrm>
          <a:prstGeom prst="rect">
            <a:avLst/>
          </a:prstGeom>
        </p:spPr>
      </p:pic>
      <p:pic>
        <p:nvPicPr>
          <p:cNvPr id="34" name="Picture 3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412503" y="4704085"/>
            <a:ext cx="335362" cy="309134"/>
          </a:xfrm>
          <a:prstGeom prst="rect">
            <a:avLst/>
          </a:prstGeom>
        </p:spPr>
      </p:pic>
      <p:sp>
        <p:nvSpPr>
          <p:cNvPr id="35" name="Freeform 47"/>
          <p:cNvSpPr>
            <a:spLocks noEditPoints="1"/>
          </p:cNvSpPr>
          <p:nvPr/>
        </p:nvSpPr>
        <p:spPr bwMode="auto">
          <a:xfrm>
            <a:off x="9412503" y="5476998"/>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 name="Content Placeholder 2"/>
          <p:cNvSpPr txBox="1">
            <a:spLocks/>
          </p:cNvSpPr>
          <p:nvPr/>
        </p:nvSpPr>
        <p:spPr>
          <a:xfrm>
            <a:off x="9949164" y="2741704"/>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7" name="Content Placeholder 2"/>
          <p:cNvSpPr txBox="1">
            <a:spLocks/>
          </p:cNvSpPr>
          <p:nvPr/>
        </p:nvSpPr>
        <p:spPr>
          <a:xfrm>
            <a:off x="9944426" y="3615059"/>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8" name="Content Placeholder 2"/>
          <p:cNvSpPr txBox="1">
            <a:spLocks/>
          </p:cNvSpPr>
          <p:nvPr/>
        </p:nvSpPr>
        <p:spPr>
          <a:xfrm>
            <a:off x="9950180" y="4531606"/>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9" name="Content Placeholder 2"/>
          <p:cNvSpPr txBox="1">
            <a:spLocks/>
          </p:cNvSpPr>
          <p:nvPr/>
        </p:nvSpPr>
        <p:spPr>
          <a:xfrm>
            <a:off x="9988058" y="5277926"/>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pic>
        <p:nvPicPr>
          <p:cNvPr id="40" name="Picture 39"/>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18216" y="2133691"/>
            <a:ext cx="3599650" cy="4724309"/>
          </a:xfrm>
          <a:prstGeom prst="rect">
            <a:avLst/>
          </a:prstGeom>
        </p:spPr>
      </p:pic>
    </p:spTree>
    <p:extLst>
      <p:ext uri="{BB962C8B-B14F-4D97-AF65-F5344CB8AC3E}">
        <p14:creationId xmlns:p14="http://schemas.microsoft.com/office/powerpoint/2010/main" val="379461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wipe(up)">
                                      <p:cBhvr>
                                        <p:cTn id="2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Media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539555" y="1294722"/>
            <a:ext cx="4151521" cy="5563278"/>
          </a:xfrm>
          <a:prstGeom prst="rect">
            <a:avLst/>
          </a:prstGeom>
        </p:spPr>
      </p:pic>
      <p:grpSp>
        <p:nvGrpSpPr>
          <p:cNvPr id="17" name="Group 16"/>
          <p:cNvGrpSpPr/>
          <p:nvPr/>
        </p:nvGrpSpPr>
        <p:grpSpPr>
          <a:xfrm>
            <a:off x="4008336" y="2061634"/>
            <a:ext cx="3441744" cy="4080105"/>
            <a:chOff x="8593783" y="1635112"/>
            <a:chExt cx="3441744" cy="4080105"/>
          </a:xfrm>
        </p:grpSpPr>
        <p:sp>
          <p:nvSpPr>
            <p:cNvPr id="18" name="Rounded Rectangle 17"/>
            <p:cNvSpPr/>
            <p:nvPr/>
          </p:nvSpPr>
          <p:spPr>
            <a:xfrm>
              <a:off x="8593784" y="174130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19" name="Rounded Rectangle 18"/>
            <p:cNvSpPr/>
            <p:nvPr/>
          </p:nvSpPr>
          <p:spPr>
            <a:xfrm>
              <a:off x="8593784" y="2552609"/>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20" name="Rounded Rectangle 19"/>
            <p:cNvSpPr/>
            <p:nvPr/>
          </p:nvSpPr>
          <p:spPr>
            <a:xfrm>
              <a:off x="8593784" y="3363914"/>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21" name="Rounded Rectangle 20"/>
            <p:cNvSpPr/>
            <p:nvPr/>
          </p:nvSpPr>
          <p:spPr>
            <a:xfrm>
              <a:off x="8593783" y="4175219"/>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22" name="Group 21"/>
            <p:cNvGrpSpPr/>
            <p:nvPr/>
          </p:nvGrpSpPr>
          <p:grpSpPr>
            <a:xfrm>
              <a:off x="9310536" y="1635112"/>
              <a:ext cx="2711543" cy="810399"/>
              <a:chOff x="8027893" y="2583618"/>
              <a:chExt cx="2711543" cy="810399"/>
            </a:xfrm>
          </p:grpSpPr>
          <p:sp>
            <p:nvSpPr>
              <p:cNvPr id="56"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7" name="TextBox 56"/>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23" name="Group 22"/>
            <p:cNvGrpSpPr/>
            <p:nvPr/>
          </p:nvGrpSpPr>
          <p:grpSpPr>
            <a:xfrm>
              <a:off x="9310536" y="2457175"/>
              <a:ext cx="2711543" cy="763946"/>
              <a:chOff x="8027893" y="2583618"/>
              <a:chExt cx="2711543" cy="763946"/>
            </a:xfrm>
          </p:grpSpPr>
          <p:sp>
            <p:nvSpPr>
              <p:cNvPr id="54"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5" name="TextBox 54"/>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sp>
          <p:nvSpPr>
            <p:cNvPr id="24" name="Rounded Rectangle 23"/>
            <p:cNvSpPr/>
            <p:nvPr/>
          </p:nvSpPr>
          <p:spPr>
            <a:xfrm>
              <a:off x="8593783" y="5059169"/>
              <a:ext cx="555387" cy="550931"/>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25" name="Group 24"/>
            <p:cNvGrpSpPr/>
            <p:nvPr/>
          </p:nvGrpSpPr>
          <p:grpSpPr>
            <a:xfrm>
              <a:off x="8738482" y="1832030"/>
              <a:ext cx="265988" cy="386534"/>
              <a:chOff x="3815942" y="4609902"/>
              <a:chExt cx="265988" cy="386534"/>
            </a:xfrm>
            <a:solidFill>
              <a:schemeClr val="bg2"/>
            </a:solidFill>
          </p:grpSpPr>
          <p:sp>
            <p:nvSpPr>
              <p:cNvPr id="50"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51"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52"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53"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26" name="Freeform 56"/>
            <p:cNvSpPr>
              <a:spLocks noEditPoints="1"/>
            </p:cNvSpPr>
            <p:nvPr/>
          </p:nvSpPr>
          <p:spPr bwMode="auto">
            <a:xfrm>
              <a:off x="8699173" y="2621294"/>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27" name="Group 26"/>
            <p:cNvGrpSpPr/>
            <p:nvPr/>
          </p:nvGrpSpPr>
          <p:grpSpPr>
            <a:xfrm>
              <a:off x="8678781" y="3478882"/>
              <a:ext cx="386534" cy="314469"/>
              <a:chOff x="6369689" y="2031259"/>
              <a:chExt cx="386534" cy="314469"/>
            </a:xfrm>
            <a:solidFill>
              <a:schemeClr val="bg2"/>
            </a:solidFill>
          </p:grpSpPr>
          <p:sp>
            <p:nvSpPr>
              <p:cNvPr id="48" name="Freeform 42"/>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9" name="Freeform 43"/>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28" name="Group 27"/>
            <p:cNvGrpSpPr/>
            <p:nvPr/>
          </p:nvGrpSpPr>
          <p:grpSpPr>
            <a:xfrm>
              <a:off x="8670223" y="4257417"/>
              <a:ext cx="386534" cy="386534"/>
              <a:chOff x="8103197" y="5479932"/>
              <a:chExt cx="386534" cy="386534"/>
            </a:xfrm>
            <a:solidFill>
              <a:schemeClr val="bg2"/>
            </a:solidFill>
          </p:grpSpPr>
          <p:sp>
            <p:nvSpPr>
              <p:cNvPr id="43"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4"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5"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6"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7"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29" name="Group 28"/>
            <p:cNvGrpSpPr/>
            <p:nvPr/>
          </p:nvGrpSpPr>
          <p:grpSpPr>
            <a:xfrm>
              <a:off x="8678781" y="5141367"/>
              <a:ext cx="386534" cy="386534"/>
              <a:chOff x="9847187" y="2864601"/>
              <a:chExt cx="386534" cy="386534"/>
            </a:xfrm>
            <a:solidFill>
              <a:schemeClr val="bg2"/>
            </a:solidFill>
          </p:grpSpPr>
          <p:sp>
            <p:nvSpPr>
              <p:cNvPr id="39" name="Freeform 94"/>
              <p:cNvSpPr>
                <a:spLocks noEditPoints="1"/>
              </p:cNvSpPr>
              <p:nvPr/>
            </p:nvSpPr>
            <p:spPr bwMode="auto">
              <a:xfrm>
                <a:off x="9847187" y="2864601"/>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0" name="Freeform 95"/>
              <p:cNvSpPr>
                <a:spLocks/>
              </p:cNvSpPr>
              <p:nvPr/>
            </p:nvSpPr>
            <p:spPr bwMode="auto">
              <a:xfrm>
                <a:off x="10052902" y="2913082"/>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1" name="Freeform 96"/>
              <p:cNvSpPr>
                <a:spLocks/>
              </p:cNvSpPr>
              <p:nvPr/>
            </p:nvSpPr>
            <p:spPr bwMode="auto">
              <a:xfrm>
                <a:off x="9955941" y="2961562"/>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2" name="Freeform 97"/>
              <p:cNvSpPr>
                <a:spLocks/>
              </p:cNvSpPr>
              <p:nvPr/>
            </p:nvSpPr>
            <p:spPr bwMode="auto">
              <a:xfrm>
                <a:off x="9955941" y="3010043"/>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30" name="Group 29"/>
            <p:cNvGrpSpPr/>
            <p:nvPr/>
          </p:nvGrpSpPr>
          <p:grpSpPr>
            <a:xfrm>
              <a:off x="9323984" y="3263725"/>
              <a:ext cx="2711543" cy="810399"/>
              <a:chOff x="8027893" y="2583618"/>
              <a:chExt cx="2711543" cy="810399"/>
            </a:xfrm>
          </p:grpSpPr>
          <p:sp>
            <p:nvSpPr>
              <p:cNvPr id="37"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8" name="TextBox 37"/>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31" name="Group 30"/>
            <p:cNvGrpSpPr/>
            <p:nvPr/>
          </p:nvGrpSpPr>
          <p:grpSpPr>
            <a:xfrm>
              <a:off x="9323984" y="4085788"/>
              <a:ext cx="2711543" cy="763946"/>
              <a:chOff x="8027893" y="2583618"/>
              <a:chExt cx="2711543" cy="763946"/>
            </a:xfrm>
          </p:grpSpPr>
          <p:sp>
            <p:nvSpPr>
              <p:cNvPr id="35"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6" name="TextBox 35"/>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32" name="Group 31"/>
            <p:cNvGrpSpPr/>
            <p:nvPr/>
          </p:nvGrpSpPr>
          <p:grpSpPr>
            <a:xfrm>
              <a:off x="9314704" y="4951271"/>
              <a:ext cx="2711543" cy="763946"/>
              <a:chOff x="8027893" y="2583618"/>
              <a:chExt cx="2711543" cy="763946"/>
            </a:xfrm>
          </p:grpSpPr>
          <p:sp>
            <p:nvSpPr>
              <p:cNvPr id="33"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4" name="TextBox 33"/>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sp>
        <p:nvSpPr>
          <p:cNvPr id="58" name="Rectangle 57"/>
          <p:cNvSpPr/>
          <p:nvPr/>
        </p:nvSpPr>
        <p:spPr>
          <a:xfrm>
            <a:off x="602684" y="2495832"/>
            <a:ext cx="2785678" cy="2708434"/>
          </a:xfrm>
          <a:prstGeom prst="rect">
            <a:avLst/>
          </a:prstGeom>
        </p:spPr>
        <p:txBody>
          <a:bodyPr wrap="square">
            <a:spAutoFit/>
          </a:bodyPr>
          <a:lstStyle/>
          <a:p>
            <a:pPr algn="just">
              <a:lnSpc>
                <a:spcPts val="1651"/>
              </a:lnSpc>
              <a:spcAft>
                <a:spcPts val="1500"/>
              </a:spcAft>
            </a:pP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a:t>
            </a:r>
            <a:r>
              <a:rPr lang="en-US" sz="1200" dirty="0">
                <a:solidFill>
                  <a:schemeClr val="bg1">
                    <a:lumMod val="50000"/>
                  </a:schemeClr>
                </a:solidFill>
                <a:ea typeface="Times New Roman" panose="02020603050405020304" pitchFamily="18" charset="0"/>
              </a:rPr>
              <a:t> dolor sit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consectetur</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Nam </a:t>
            </a:r>
            <a:r>
              <a:rPr lang="en-US" sz="1200" dirty="0" err="1">
                <a:solidFill>
                  <a:schemeClr val="bg1">
                    <a:lumMod val="50000"/>
                  </a:schemeClr>
                </a:solidFill>
                <a:ea typeface="Times New Roman" panose="02020603050405020304" pitchFamily="18" charset="0"/>
              </a:rPr>
              <a:t>viverra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euismod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odio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pellentesque</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urna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varius</a:t>
            </a:r>
            <a:r>
              <a:rPr lang="en-US" sz="1200" dirty="0">
                <a:solidFill>
                  <a:schemeClr val="bg1">
                    <a:lumMod val="50000"/>
                  </a:schemeClr>
                </a:solidFill>
                <a:ea typeface="Times New Roman" panose="02020603050405020304" pitchFamily="18" charset="0"/>
              </a:rPr>
              <a:t> vitae.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dui </a:t>
            </a: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in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nec</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metus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Mauris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ultricies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justo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convallis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placerat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felis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enim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ornare</a:t>
            </a:r>
            <a:r>
              <a:rPr lang="en-US" sz="1200" dirty="0">
                <a:solidFill>
                  <a:schemeClr val="bg1">
                    <a:lumMod val="50000"/>
                  </a:schemeClr>
                </a:solidFill>
                <a:ea typeface="Times New Roman" panose="02020603050405020304" pitchFamily="18" charset="0"/>
              </a:rPr>
              <a:t> nisi, vitae </a:t>
            </a:r>
            <a:r>
              <a:rPr lang="en-US" sz="1200" dirty="0" err="1">
                <a:solidFill>
                  <a:schemeClr val="bg1">
                    <a:lumMod val="50000"/>
                  </a:schemeClr>
                </a:solidFill>
                <a:ea typeface="Times New Roman" panose="02020603050405020304" pitchFamily="18" charset="0"/>
              </a:rPr>
              <a:t>mattis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ante id dui. </a:t>
            </a:r>
            <a:r>
              <a:rPr lang="en-US" sz="1200" dirty="0" err="1">
                <a:solidFill>
                  <a:schemeClr val="bg1">
                    <a:lumMod val="50000"/>
                  </a:schemeClr>
                </a:solidFill>
                <a:ea typeface="Times New Roman" panose="02020603050405020304" pitchFamily="18" charset="0"/>
              </a:rPr>
              <a:t>Ut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purus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commodo</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tincidunt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vel</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Vestibulum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tempor</a:t>
            </a:r>
            <a:r>
              <a:rPr lang="en-US" sz="1200" dirty="0">
                <a:solidFill>
                  <a:schemeClr val="bg1">
                    <a:lumMod val="50000"/>
                  </a:schemeClr>
                </a:solidFill>
                <a:ea typeface="Times New Roman" panose="02020603050405020304" pitchFamily="18" charset="0"/>
              </a:rPr>
              <a:t> nisi id </a:t>
            </a:r>
            <a:r>
              <a:rPr lang="en-US" sz="1200" dirty="0" err="1">
                <a:solidFill>
                  <a:schemeClr val="bg1">
                    <a:lumMod val="50000"/>
                  </a:schemeClr>
                </a:solidFill>
                <a:ea typeface="Times New Roman" panose="02020603050405020304" pitchFamily="18" charset="0"/>
              </a:rPr>
              <a:t>elementu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sadips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fugiats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nam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vols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untras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sitsers</a:t>
            </a:r>
            <a:r>
              <a:rPr lang="en-US" sz="1200" dirty="0">
                <a:solidFill>
                  <a:schemeClr val="bg1">
                    <a:lumMod val="50000"/>
                  </a:schemeClr>
                </a:solidFill>
                <a:ea typeface="Times New Roman" panose="02020603050405020304" pitchFamily="18" charset="0"/>
              </a:rPr>
              <a:t>.</a:t>
            </a:r>
          </a:p>
        </p:txBody>
      </p:sp>
      <p:sp>
        <p:nvSpPr>
          <p:cNvPr id="59" name="TextBox 58"/>
          <p:cNvSpPr txBox="1"/>
          <p:nvPr/>
        </p:nvSpPr>
        <p:spPr>
          <a:xfrm>
            <a:off x="601272" y="2147270"/>
            <a:ext cx="1970935" cy="400110"/>
          </a:xfrm>
          <a:prstGeom prst="rect">
            <a:avLst/>
          </a:prstGeom>
          <a:noFill/>
        </p:spPr>
        <p:txBody>
          <a:bodyPr wrap="square" rtlCol="0">
            <a:spAutoFit/>
          </a:bodyPr>
          <a:lstStyle/>
          <a:p>
            <a:r>
              <a:rPr lang="id-ID" sz="2000" b="1">
                <a:solidFill>
                  <a:schemeClr val="bg1">
                    <a:lumMod val="50000"/>
                  </a:schemeClr>
                </a:solidFill>
                <a:latin typeface="+mj-lt"/>
              </a:rPr>
              <a:t>Expert </a:t>
            </a:r>
            <a:r>
              <a:rPr lang="id-ID" sz="2000" dirty="0">
                <a:solidFill>
                  <a:schemeClr val="bg1">
                    <a:lumMod val="50000"/>
                  </a:schemeClr>
                </a:solidFill>
              </a:rPr>
              <a:t>Analysis</a:t>
            </a:r>
          </a:p>
        </p:txBody>
      </p:sp>
      <p:sp>
        <p:nvSpPr>
          <p:cNvPr id="60" name="Freeform 6"/>
          <p:cNvSpPr>
            <a:spLocks noChangeAspect="1" noEditPoints="1"/>
          </p:cNvSpPr>
          <p:nvPr/>
        </p:nvSpPr>
        <p:spPr bwMode="auto">
          <a:xfrm>
            <a:off x="594196" y="5345881"/>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1" name="TextBox 60"/>
          <p:cNvSpPr txBox="1"/>
          <p:nvPr/>
        </p:nvSpPr>
        <p:spPr>
          <a:xfrm>
            <a:off x="970276" y="5396447"/>
            <a:ext cx="1242252" cy="640175"/>
          </a:xfrm>
          <a:prstGeom prst="rect">
            <a:avLst/>
          </a:prstGeom>
          <a:noFill/>
        </p:spPr>
        <p:txBody>
          <a:bodyPr wrap="square" rtlCol="0">
            <a:spAutoFit/>
          </a:bodyPr>
          <a:lstStyle/>
          <a:p>
            <a:pPr>
              <a:lnSpc>
                <a:spcPct val="89000"/>
              </a:lnSpc>
            </a:pPr>
            <a:r>
              <a:rPr lang="en-US" sz="1600" b="1" dirty="0">
                <a:solidFill>
                  <a:schemeClr val="accent3"/>
                </a:solidFill>
                <a:ea typeface="Open Sans" panose="020B0606030504020204" pitchFamily="34" charset="0"/>
                <a:cs typeface="Open Sans" panose="020B0606030504020204" pitchFamily="34" charset="0"/>
              </a:rPr>
              <a:t>35%</a:t>
            </a:r>
          </a:p>
          <a:p>
            <a:pPr>
              <a:lnSpc>
                <a:spcPct val="89000"/>
              </a:lnSpc>
            </a:pPr>
            <a:r>
              <a:rPr lang="en-US" sz="1200" dirty="0"/>
              <a:t>Lorem ipsum dolor sit amet</a:t>
            </a:r>
          </a:p>
        </p:txBody>
      </p:sp>
      <p:sp>
        <p:nvSpPr>
          <p:cNvPr id="62" name="Freeform 5"/>
          <p:cNvSpPr>
            <a:spLocks noChangeAspect="1" noEditPoints="1"/>
          </p:cNvSpPr>
          <p:nvPr/>
        </p:nvSpPr>
        <p:spPr bwMode="auto">
          <a:xfrm>
            <a:off x="2108221" y="5350744"/>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3" name="TextBox 62"/>
          <p:cNvSpPr txBox="1"/>
          <p:nvPr/>
        </p:nvSpPr>
        <p:spPr>
          <a:xfrm>
            <a:off x="2588608" y="5391920"/>
            <a:ext cx="1242252" cy="640175"/>
          </a:xfrm>
          <a:prstGeom prst="rect">
            <a:avLst/>
          </a:prstGeom>
          <a:noFill/>
        </p:spPr>
        <p:txBody>
          <a:bodyPr wrap="square" rtlCol="0">
            <a:spAutoFit/>
          </a:bodyPr>
          <a:lstStyle/>
          <a:p>
            <a:pPr>
              <a:lnSpc>
                <a:spcPct val="89000"/>
              </a:lnSpc>
            </a:pPr>
            <a:r>
              <a:rPr lang="id-ID" sz="1600" b="1">
                <a:solidFill>
                  <a:schemeClr val="accent5"/>
                </a:solidFill>
                <a:ea typeface="Open Sans" panose="020B0606030504020204" pitchFamily="34" charset="0"/>
                <a:cs typeface="Open Sans" panose="020B0606030504020204" pitchFamily="34" charset="0"/>
              </a:rPr>
              <a:t>6</a:t>
            </a:r>
            <a:r>
              <a:rPr lang="en-US" sz="1600" b="1">
                <a:solidFill>
                  <a:schemeClr val="accent5"/>
                </a:solidFill>
                <a:ea typeface="Open Sans" panose="020B0606030504020204" pitchFamily="34" charset="0"/>
                <a:cs typeface="Open Sans" panose="020B0606030504020204" pitchFamily="34" charset="0"/>
              </a:rPr>
              <a:t>5</a:t>
            </a:r>
            <a:r>
              <a:rPr lang="en-US" sz="1600" b="1" dirty="0">
                <a:solidFill>
                  <a:schemeClr val="accent5"/>
                </a:solidFill>
                <a:ea typeface="Open Sans" panose="020B0606030504020204" pitchFamily="34" charset="0"/>
                <a:cs typeface="Open Sans" panose="020B0606030504020204" pitchFamily="34" charset="0"/>
              </a:rPr>
              <a:t>%</a:t>
            </a:r>
          </a:p>
          <a:p>
            <a:pPr>
              <a:lnSpc>
                <a:spcPct val="89000"/>
              </a:lnSpc>
            </a:pPr>
            <a:r>
              <a:rPr lang="en-US" sz="1200" dirty="0"/>
              <a:t>Lorem ipsum dolor sit amet</a:t>
            </a:r>
          </a:p>
        </p:txBody>
      </p:sp>
      <p:grpSp>
        <p:nvGrpSpPr>
          <p:cNvPr id="64" name="Group 63"/>
          <p:cNvGrpSpPr/>
          <p:nvPr/>
        </p:nvGrpSpPr>
        <p:grpSpPr>
          <a:xfrm>
            <a:off x="10653264" y="1132280"/>
            <a:ext cx="382587" cy="123825"/>
            <a:chOff x="2667003" y="1865497"/>
            <a:chExt cx="382587" cy="123825"/>
          </a:xfrm>
        </p:grpSpPr>
        <p:sp>
          <p:nvSpPr>
            <p:cNvPr id="65" name="Freeform 94"/>
            <p:cNvSpPr>
              <a:spLocks/>
            </p:cNvSpPr>
            <p:nvPr/>
          </p:nvSpPr>
          <p:spPr bwMode="auto">
            <a:xfrm>
              <a:off x="2832103" y="1959159"/>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2"/>
                    <a:pt x="15" y="0"/>
                    <a:pt x="13" y="0"/>
                  </a:cubicBezTo>
                  <a:cubicBezTo>
                    <a:pt x="4" y="0"/>
                    <a:pt x="4" y="0"/>
                    <a:pt x="4" y="0"/>
                  </a:cubicBezTo>
                  <a:cubicBezTo>
                    <a:pt x="1" y="0"/>
                    <a:pt x="0" y="2"/>
                    <a:pt x="0" y="4"/>
                  </a:cubicBezTo>
                  <a:cubicBezTo>
                    <a:pt x="0" y="6"/>
                    <a:pt x="1"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95"/>
            <p:cNvSpPr>
              <a:spLocks/>
            </p:cNvSpPr>
            <p:nvPr/>
          </p:nvSpPr>
          <p:spPr bwMode="auto">
            <a:xfrm>
              <a:off x="2667003" y="1959159"/>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2"/>
                    <a:pt x="31" y="0"/>
                    <a:pt x="29"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96"/>
            <p:cNvSpPr>
              <a:spLocks/>
            </p:cNvSpPr>
            <p:nvPr/>
          </p:nvSpPr>
          <p:spPr bwMode="auto">
            <a:xfrm>
              <a:off x="2820990" y="1865497"/>
              <a:ext cx="63500" cy="28575"/>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6"/>
                    <a:pt x="2" y="8"/>
                    <a:pt x="4" y="8"/>
                  </a:cubicBezTo>
                  <a:cubicBezTo>
                    <a:pt x="13" y="8"/>
                    <a:pt x="13" y="8"/>
                    <a:pt x="13" y="8"/>
                  </a:cubicBezTo>
                  <a:cubicBezTo>
                    <a:pt x="16" y="8"/>
                    <a:pt x="17" y="6"/>
                    <a:pt x="17" y="4"/>
                  </a:cubicBezTo>
                  <a:cubicBezTo>
                    <a:pt x="17" y="2"/>
                    <a:pt x="16"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97"/>
            <p:cNvSpPr>
              <a:spLocks/>
            </p:cNvSpPr>
            <p:nvPr/>
          </p:nvSpPr>
          <p:spPr bwMode="auto">
            <a:xfrm>
              <a:off x="2925765" y="1865497"/>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7788318" y="1705775"/>
            <a:ext cx="533401" cy="414339"/>
            <a:chOff x="4119565" y="2451284"/>
            <a:chExt cx="533401" cy="414339"/>
          </a:xfrm>
        </p:grpSpPr>
        <p:sp>
          <p:nvSpPr>
            <p:cNvPr id="70" name="Freeform 166"/>
            <p:cNvSpPr>
              <a:spLocks/>
            </p:cNvSpPr>
            <p:nvPr/>
          </p:nvSpPr>
          <p:spPr bwMode="auto">
            <a:xfrm>
              <a:off x="4408490" y="2451284"/>
              <a:ext cx="65088"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1"/>
                    <a:pt x="15" y="0"/>
                    <a:pt x="13"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67"/>
            <p:cNvSpPr>
              <a:spLocks/>
            </p:cNvSpPr>
            <p:nvPr/>
          </p:nvSpPr>
          <p:spPr bwMode="auto">
            <a:xfrm>
              <a:off x="4262440" y="2451284"/>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1"/>
                    <a:pt x="31" y="0"/>
                    <a:pt x="29"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68"/>
            <p:cNvSpPr>
              <a:spLocks/>
            </p:cNvSpPr>
            <p:nvPr/>
          </p:nvSpPr>
          <p:spPr bwMode="auto">
            <a:xfrm>
              <a:off x="4529141" y="2451284"/>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1"/>
                    <a:pt x="31" y="0"/>
                    <a:pt x="29"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69"/>
            <p:cNvSpPr>
              <a:spLocks/>
            </p:cNvSpPr>
            <p:nvPr/>
          </p:nvSpPr>
          <p:spPr bwMode="auto">
            <a:xfrm>
              <a:off x="4510091" y="2624322"/>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6" y="8"/>
                    <a:pt x="17" y="6"/>
                    <a:pt x="17" y="4"/>
                  </a:cubicBezTo>
                  <a:cubicBezTo>
                    <a:pt x="17" y="2"/>
                    <a:pt x="16" y="0"/>
                    <a:pt x="13"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70"/>
            <p:cNvSpPr>
              <a:spLocks/>
            </p:cNvSpPr>
            <p:nvPr/>
          </p:nvSpPr>
          <p:spPr bwMode="auto">
            <a:xfrm>
              <a:off x="4119565" y="2624322"/>
              <a:ext cx="195263" cy="30163"/>
            </a:xfrm>
            <a:custGeom>
              <a:avLst/>
              <a:gdLst>
                <a:gd name="T0" fmla="*/ 4 w 52"/>
                <a:gd name="T1" fmla="*/ 8 h 8"/>
                <a:gd name="T2" fmla="*/ 48 w 52"/>
                <a:gd name="T3" fmla="*/ 8 h 8"/>
                <a:gd name="T4" fmla="*/ 52 w 52"/>
                <a:gd name="T5" fmla="*/ 4 h 8"/>
                <a:gd name="T6" fmla="*/ 48 w 52"/>
                <a:gd name="T7" fmla="*/ 0 h 8"/>
                <a:gd name="T8" fmla="*/ 4 w 52"/>
                <a:gd name="T9" fmla="*/ 0 h 8"/>
                <a:gd name="T10" fmla="*/ 0 w 52"/>
                <a:gd name="T11" fmla="*/ 4 h 8"/>
                <a:gd name="T12" fmla="*/ 4 w 5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2" h="8">
                  <a:moveTo>
                    <a:pt x="4" y="8"/>
                  </a:moveTo>
                  <a:cubicBezTo>
                    <a:pt x="48" y="8"/>
                    <a:pt x="48" y="8"/>
                    <a:pt x="48" y="8"/>
                  </a:cubicBezTo>
                  <a:cubicBezTo>
                    <a:pt x="50" y="8"/>
                    <a:pt x="52" y="6"/>
                    <a:pt x="52" y="4"/>
                  </a:cubicBezTo>
                  <a:cubicBezTo>
                    <a:pt x="52" y="2"/>
                    <a:pt x="50" y="0"/>
                    <a:pt x="48"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71"/>
            <p:cNvSpPr>
              <a:spLocks/>
            </p:cNvSpPr>
            <p:nvPr/>
          </p:nvSpPr>
          <p:spPr bwMode="auto">
            <a:xfrm>
              <a:off x="4349753" y="2624322"/>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2"/>
                    <a:pt x="31" y="0"/>
                    <a:pt x="29"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72"/>
            <p:cNvSpPr>
              <a:spLocks/>
            </p:cNvSpPr>
            <p:nvPr/>
          </p:nvSpPr>
          <p:spPr bwMode="auto">
            <a:xfrm>
              <a:off x="4333878" y="2835460"/>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6"/>
                    <a:pt x="2" y="8"/>
                    <a:pt x="4" y="8"/>
                  </a:cubicBezTo>
                  <a:cubicBezTo>
                    <a:pt x="13" y="8"/>
                    <a:pt x="13" y="8"/>
                    <a:pt x="13" y="8"/>
                  </a:cubicBezTo>
                  <a:cubicBezTo>
                    <a:pt x="15" y="8"/>
                    <a:pt x="17" y="6"/>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73"/>
            <p:cNvSpPr>
              <a:spLocks/>
            </p:cNvSpPr>
            <p:nvPr/>
          </p:nvSpPr>
          <p:spPr bwMode="auto">
            <a:xfrm>
              <a:off x="4435478" y="2835460"/>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2" y="8"/>
                    <a:pt x="33" y="6"/>
                    <a:pt x="33" y="4"/>
                  </a:cubicBezTo>
                  <a:cubicBezTo>
                    <a:pt x="33" y="2"/>
                    <a:pt x="32"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74"/>
            <p:cNvSpPr>
              <a:spLocks/>
            </p:cNvSpPr>
            <p:nvPr/>
          </p:nvSpPr>
          <p:spPr bwMode="auto">
            <a:xfrm>
              <a:off x="4157665" y="2730685"/>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1" y="0"/>
                    <a:pt x="0" y="2"/>
                    <a:pt x="0" y="4"/>
                  </a:cubicBezTo>
                  <a:cubicBezTo>
                    <a:pt x="0" y="6"/>
                    <a:pt x="1"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9" name="Freeform 57"/>
          <p:cNvSpPr>
            <a:spLocks/>
          </p:cNvSpPr>
          <p:nvPr/>
        </p:nvSpPr>
        <p:spPr bwMode="auto">
          <a:xfrm>
            <a:off x="11521855" y="1955013"/>
            <a:ext cx="495300" cy="60325"/>
          </a:xfrm>
          <a:custGeom>
            <a:avLst/>
            <a:gdLst>
              <a:gd name="T0" fmla="*/ 6 w 132"/>
              <a:gd name="T1" fmla="*/ 9 h 16"/>
              <a:gd name="T2" fmla="*/ 13 w 132"/>
              <a:gd name="T3" fmla="*/ 15 h 16"/>
              <a:gd name="T4" fmla="*/ 24 w 132"/>
              <a:gd name="T5" fmla="*/ 14 h 16"/>
              <a:gd name="T6" fmla="*/ 30 w 132"/>
              <a:gd name="T7" fmla="*/ 8 h 16"/>
              <a:gd name="T8" fmla="*/ 33 w 132"/>
              <a:gd name="T9" fmla="*/ 9 h 16"/>
              <a:gd name="T10" fmla="*/ 40 w 132"/>
              <a:gd name="T11" fmla="*/ 15 h 16"/>
              <a:gd name="T12" fmla="*/ 52 w 132"/>
              <a:gd name="T13" fmla="*/ 14 h 16"/>
              <a:gd name="T14" fmla="*/ 58 w 132"/>
              <a:gd name="T15" fmla="*/ 8 h 16"/>
              <a:gd name="T16" fmla="*/ 61 w 132"/>
              <a:gd name="T17" fmla="*/ 9 h 16"/>
              <a:gd name="T18" fmla="*/ 68 w 132"/>
              <a:gd name="T19" fmla="*/ 15 h 16"/>
              <a:gd name="T20" fmla="*/ 79 w 132"/>
              <a:gd name="T21" fmla="*/ 14 h 16"/>
              <a:gd name="T22" fmla="*/ 85 w 132"/>
              <a:gd name="T23" fmla="*/ 8 h 16"/>
              <a:gd name="T24" fmla="*/ 88 w 132"/>
              <a:gd name="T25" fmla="*/ 9 h 16"/>
              <a:gd name="T26" fmla="*/ 95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7 h 16"/>
              <a:gd name="T40" fmla="*/ 119 w 132"/>
              <a:gd name="T41" fmla="*/ 1 h 16"/>
              <a:gd name="T42" fmla="*/ 108 w 132"/>
              <a:gd name="T43" fmla="*/ 2 h 16"/>
              <a:gd name="T44" fmla="*/ 102 w 132"/>
              <a:gd name="T45" fmla="*/ 8 h 16"/>
              <a:gd name="T46" fmla="*/ 98 w 132"/>
              <a:gd name="T47" fmla="*/ 7 h 16"/>
              <a:gd name="T48" fmla="*/ 92 w 132"/>
              <a:gd name="T49" fmla="*/ 1 h 16"/>
              <a:gd name="T50" fmla="*/ 80 w 132"/>
              <a:gd name="T51" fmla="*/ 2 h 16"/>
              <a:gd name="T52" fmla="*/ 74 w 132"/>
              <a:gd name="T53" fmla="*/ 8 h 16"/>
              <a:gd name="T54" fmla="*/ 71 w 132"/>
              <a:gd name="T55" fmla="*/ 7 h 16"/>
              <a:gd name="T56" fmla="*/ 64 w 132"/>
              <a:gd name="T57" fmla="*/ 1 h 16"/>
              <a:gd name="T58" fmla="*/ 53 w 132"/>
              <a:gd name="T59" fmla="*/ 2 h 16"/>
              <a:gd name="T60" fmla="*/ 47 w 132"/>
              <a:gd name="T61" fmla="*/ 8 h 16"/>
              <a:gd name="T62" fmla="*/ 43 w 132"/>
              <a:gd name="T63" fmla="*/ 7 h 16"/>
              <a:gd name="T64" fmla="*/ 37 w 132"/>
              <a:gd name="T65" fmla="*/ 1 h 16"/>
              <a:gd name="T66" fmla="*/ 25 w 132"/>
              <a:gd name="T67" fmla="*/ 2 h 16"/>
              <a:gd name="T68" fmla="*/ 19 w 132"/>
              <a:gd name="T69" fmla="*/ 8 h 16"/>
              <a:gd name="T70" fmla="*/ 16 w 132"/>
              <a:gd name="T71" fmla="*/ 7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5" y="8"/>
                  <a:pt x="6" y="9"/>
                </a:cubicBezTo>
                <a:cubicBezTo>
                  <a:pt x="7" y="9"/>
                  <a:pt x="8" y="10"/>
                  <a:pt x="9" y="12"/>
                </a:cubicBezTo>
                <a:cubicBezTo>
                  <a:pt x="10" y="13"/>
                  <a:pt x="11" y="14"/>
                  <a:pt x="13" y="15"/>
                </a:cubicBezTo>
                <a:cubicBezTo>
                  <a:pt x="14" y="16"/>
                  <a:pt x="16" y="16"/>
                  <a:pt x="18" y="16"/>
                </a:cubicBezTo>
                <a:cubicBezTo>
                  <a:pt x="20" y="16"/>
                  <a:pt x="22" y="15"/>
                  <a:pt x="24" y="14"/>
                </a:cubicBezTo>
                <a:cubicBezTo>
                  <a:pt x="27" y="12"/>
                  <a:pt x="28" y="10"/>
                  <a:pt x="29" y="9"/>
                </a:cubicBezTo>
                <a:cubicBezTo>
                  <a:pt x="29" y="9"/>
                  <a:pt x="30" y="8"/>
                  <a:pt x="30" y="8"/>
                </a:cubicBezTo>
                <a:cubicBezTo>
                  <a:pt x="30" y="8"/>
                  <a:pt x="31" y="8"/>
                  <a:pt x="31" y="8"/>
                </a:cubicBezTo>
                <a:cubicBezTo>
                  <a:pt x="32" y="8"/>
                  <a:pt x="33" y="8"/>
                  <a:pt x="33" y="9"/>
                </a:cubicBezTo>
                <a:cubicBezTo>
                  <a:pt x="34" y="9"/>
                  <a:pt x="35" y="10"/>
                  <a:pt x="37" y="12"/>
                </a:cubicBezTo>
                <a:cubicBezTo>
                  <a:pt x="38" y="13"/>
                  <a:pt x="39" y="14"/>
                  <a:pt x="40" y="15"/>
                </a:cubicBezTo>
                <a:cubicBezTo>
                  <a:pt x="42" y="16"/>
                  <a:pt x="43" y="16"/>
                  <a:pt x="45" y="16"/>
                </a:cubicBezTo>
                <a:cubicBezTo>
                  <a:pt x="48" y="16"/>
                  <a:pt x="50" y="15"/>
                  <a:pt x="52" y="14"/>
                </a:cubicBezTo>
                <a:cubicBezTo>
                  <a:pt x="54" y="12"/>
                  <a:pt x="55" y="10"/>
                  <a:pt x="56" y="9"/>
                </a:cubicBezTo>
                <a:cubicBezTo>
                  <a:pt x="57" y="9"/>
                  <a:pt x="57" y="8"/>
                  <a:pt x="58" y="8"/>
                </a:cubicBezTo>
                <a:cubicBezTo>
                  <a:pt x="58" y="8"/>
                  <a:pt x="58" y="8"/>
                  <a:pt x="59" y="8"/>
                </a:cubicBezTo>
                <a:cubicBezTo>
                  <a:pt x="60" y="8"/>
                  <a:pt x="60" y="8"/>
                  <a:pt x="61" y="9"/>
                </a:cubicBezTo>
                <a:cubicBezTo>
                  <a:pt x="62" y="9"/>
                  <a:pt x="63" y="10"/>
                  <a:pt x="64" y="12"/>
                </a:cubicBezTo>
                <a:cubicBezTo>
                  <a:pt x="65" y="13"/>
                  <a:pt x="66" y="14"/>
                  <a:pt x="68" y="15"/>
                </a:cubicBezTo>
                <a:cubicBezTo>
                  <a:pt x="69" y="16"/>
                  <a:pt x="71" y="16"/>
                  <a:pt x="73" y="16"/>
                </a:cubicBezTo>
                <a:cubicBezTo>
                  <a:pt x="75" y="16"/>
                  <a:pt x="78" y="15"/>
                  <a:pt x="79" y="14"/>
                </a:cubicBezTo>
                <a:cubicBezTo>
                  <a:pt x="82" y="12"/>
                  <a:pt x="83" y="10"/>
                  <a:pt x="84" y="9"/>
                </a:cubicBezTo>
                <a:cubicBezTo>
                  <a:pt x="84" y="9"/>
                  <a:pt x="85" y="8"/>
                  <a:pt x="85" y="8"/>
                </a:cubicBezTo>
                <a:cubicBezTo>
                  <a:pt x="85" y="8"/>
                  <a:pt x="86" y="8"/>
                  <a:pt x="87" y="8"/>
                </a:cubicBezTo>
                <a:cubicBezTo>
                  <a:pt x="87" y="8"/>
                  <a:pt x="88" y="8"/>
                  <a:pt x="88" y="9"/>
                </a:cubicBezTo>
                <a:cubicBezTo>
                  <a:pt x="89" y="9"/>
                  <a:pt x="90" y="10"/>
                  <a:pt x="92" y="12"/>
                </a:cubicBezTo>
                <a:cubicBezTo>
                  <a:pt x="93" y="13"/>
                  <a:pt x="94" y="14"/>
                  <a:pt x="95" y="15"/>
                </a:cubicBezTo>
                <a:cubicBezTo>
                  <a:pt x="97" y="16"/>
                  <a:pt x="98" y="16"/>
                  <a:pt x="100" y="16"/>
                </a:cubicBezTo>
                <a:cubicBezTo>
                  <a:pt x="103" y="16"/>
                  <a:pt x="105" y="15"/>
                  <a:pt x="107" y="14"/>
                </a:cubicBezTo>
                <a:cubicBezTo>
                  <a:pt x="109" y="12"/>
                  <a:pt x="110" y="10"/>
                  <a:pt x="111" y="9"/>
                </a:cubicBezTo>
                <a:cubicBezTo>
                  <a:pt x="112" y="9"/>
                  <a:pt x="112" y="8"/>
                  <a:pt x="113" y="8"/>
                </a:cubicBezTo>
                <a:cubicBezTo>
                  <a:pt x="113" y="8"/>
                  <a:pt x="113" y="8"/>
                  <a:pt x="114" y="8"/>
                </a:cubicBezTo>
                <a:cubicBezTo>
                  <a:pt x="115" y="8"/>
                  <a:pt x="115" y="8"/>
                  <a:pt x="116" y="9"/>
                </a:cubicBezTo>
                <a:cubicBezTo>
                  <a:pt x="117" y="9"/>
                  <a:pt x="118" y="10"/>
                  <a:pt x="119" y="12"/>
                </a:cubicBezTo>
                <a:cubicBezTo>
                  <a:pt x="120" y="13"/>
                  <a:pt x="121" y="14"/>
                  <a:pt x="123" y="15"/>
                </a:cubicBezTo>
                <a:cubicBezTo>
                  <a:pt x="124" y="16"/>
                  <a:pt x="126" y="16"/>
                  <a:pt x="128" y="16"/>
                </a:cubicBezTo>
                <a:cubicBezTo>
                  <a:pt x="130" y="16"/>
                  <a:pt x="132" y="14"/>
                  <a:pt x="132" y="12"/>
                </a:cubicBezTo>
                <a:cubicBezTo>
                  <a:pt x="132" y="10"/>
                  <a:pt x="130" y="8"/>
                  <a:pt x="128" y="8"/>
                </a:cubicBezTo>
                <a:cubicBezTo>
                  <a:pt x="127" y="8"/>
                  <a:pt x="127" y="8"/>
                  <a:pt x="126" y="7"/>
                </a:cubicBezTo>
                <a:cubicBezTo>
                  <a:pt x="125" y="7"/>
                  <a:pt x="124" y="6"/>
                  <a:pt x="122" y="4"/>
                </a:cubicBezTo>
                <a:cubicBezTo>
                  <a:pt x="122" y="3"/>
                  <a:pt x="121" y="2"/>
                  <a:pt x="119" y="1"/>
                </a:cubicBezTo>
                <a:cubicBezTo>
                  <a:pt x="118" y="0"/>
                  <a:pt x="116" y="0"/>
                  <a:pt x="114" y="0"/>
                </a:cubicBezTo>
                <a:cubicBezTo>
                  <a:pt x="112" y="0"/>
                  <a:pt x="109" y="1"/>
                  <a:pt x="108" y="2"/>
                </a:cubicBezTo>
                <a:cubicBezTo>
                  <a:pt x="105" y="4"/>
                  <a:pt x="104" y="6"/>
                  <a:pt x="103" y="7"/>
                </a:cubicBezTo>
                <a:cubicBezTo>
                  <a:pt x="102" y="7"/>
                  <a:pt x="102" y="8"/>
                  <a:pt x="102" y="8"/>
                </a:cubicBezTo>
                <a:cubicBezTo>
                  <a:pt x="101" y="8"/>
                  <a:pt x="101" y="8"/>
                  <a:pt x="100" y="8"/>
                </a:cubicBezTo>
                <a:cubicBezTo>
                  <a:pt x="99" y="8"/>
                  <a:pt x="99" y="8"/>
                  <a:pt x="98" y="7"/>
                </a:cubicBezTo>
                <a:cubicBezTo>
                  <a:pt x="98" y="7"/>
                  <a:pt x="97" y="6"/>
                  <a:pt x="95" y="4"/>
                </a:cubicBezTo>
                <a:cubicBezTo>
                  <a:pt x="94" y="3"/>
                  <a:pt x="93" y="2"/>
                  <a:pt x="92" y="1"/>
                </a:cubicBezTo>
                <a:cubicBezTo>
                  <a:pt x="90" y="0"/>
                  <a:pt x="88" y="0"/>
                  <a:pt x="87" y="0"/>
                </a:cubicBezTo>
                <a:cubicBezTo>
                  <a:pt x="84" y="0"/>
                  <a:pt x="82" y="1"/>
                  <a:pt x="80" y="2"/>
                </a:cubicBezTo>
                <a:cubicBezTo>
                  <a:pt x="78" y="4"/>
                  <a:pt x="76" y="6"/>
                  <a:pt x="75" y="7"/>
                </a:cubicBezTo>
                <a:cubicBezTo>
                  <a:pt x="75" y="7"/>
                  <a:pt x="75" y="8"/>
                  <a:pt x="74" y="8"/>
                </a:cubicBezTo>
                <a:cubicBezTo>
                  <a:pt x="74" y="8"/>
                  <a:pt x="73" y="8"/>
                  <a:pt x="73" y="8"/>
                </a:cubicBezTo>
                <a:cubicBezTo>
                  <a:pt x="72" y="8"/>
                  <a:pt x="71" y="8"/>
                  <a:pt x="71" y="7"/>
                </a:cubicBezTo>
                <a:cubicBezTo>
                  <a:pt x="70" y="7"/>
                  <a:pt x="69" y="6"/>
                  <a:pt x="67" y="4"/>
                </a:cubicBezTo>
                <a:cubicBezTo>
                  <a:pt x="67" y="3"/>
                  <a:pt x="65" y="2"/>
                  <a:pt x="64" y="1"/>
                </a:cubicBezTo>
                <a:cubicBezTo>
                  <a:pt x="63" y="0"/>
                  <a:pt x="61" y="0"/>
                  <a:pt x="59" y="0"/>
                </a:cubicBezTo>
                <a:cubicBezTo>
                  <a:pt x="56" y="0"/>
                  <a:pt x="54" y="1"/>
                  <a:pt x="53" y="2"/>
                </a:cubicBezTo>
                <a:cubicBezTo>
                  <a:pt x="50" y="4"/>
                  <a:pt x="49" y="6"/>
                  <a:pt x="48" y="7"/>
                </a:cubicBezTo>
                <a:cubicBezTo>
                  <a:pt x="47" y="7"/>
                  <a:pt x="47" y="8"/>
                  <a:pt x="47" y="8"/>
                </a:cubicBezTo>
                <a:cubicBezTo>
                  <a:pt x="46" y="8"/>
                  <a:pt x="46" y="8"/>
                  <a:pt x="45" y="8"/>
                </a:cubicBezTo>
                <a:cubicBezTo>
                  <a:pt x="44" y="8"/>
                  <a:pt x="44" y="8"/>
                  <a:pt x="43" y="7"/>
                </a:cubicBezTo>
                <a:cubicBezTo>
                  <a:pt x="43" y="7"/>
                  <a:pt x="42" y="6"/>
                  <a:pt x="40" y="4"/>
                </a:cubicBezTo>
                <a:cubicBezTo>
                  <a:pt x="39" y="3"/>
                  <a:pt x="38" y="2"/>
                  <a:pt x="37" y="1"/>
                </a:cubicBezTo>
                <a:cubicBezTo>
                  <a:pt x="35" y="0"/>
                  <a:pt x="33" y="0"/>
                  <a:pt x="31" y="0"/>
                </a:cubicBezTo>
                <a:cubicBezTo>
                  <a:pt x="29" y="0"/>
                  <a:pt x="27" y="1"/>
                  <a:pt x="25" y="2"/>
                </a:cubicBezTo>
                <a:cubicBezTo>
                  <a:pt x="23" y="4"/>
                  <a:pt x="21" y="6"/>
                  <a:pt x="20" y="7"/>
                </a:cubicBezTo>
                <a:cubicBezTo>
                  <a:pt x="20" y="7"/>
                  <a:pt x="20" y="8"/>
                  <a:pt x="19" y="8"/>
                </a:cubicBezTo>
                <a:cubicBezTo>
                  <a:pt x="19" y="8"/>
                  <a:pt x="18" y="8"/>
                  <a:pt x="18" y="8"/>
                </a:cubicBezTo>
                <a:cubicBezTo>
                  <a:pt x="17" y="8"/>
                  <a:pt x="16" y="8"/>
                  <a:pt x="16" y="7"/>
                </a:cubicBezTo>
                <a:cubicBezTo>
                  <a:pt x="15" y="7"/>
                  <a:pt x="14" y="6"/>
                  <a:pt x="12" y="4"/>
                </a:cubicBezTo>
                <a:cubicBezTo>
                  <a:pt x="12" y="3"/>
                  <a:pt x="10" y="2"/>
                  <a:pt x="9" y="1"/>
                </a:cubicBezTo>
                <a:cubicBezTo>
                  <a:pt x="8" y="0"/>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871119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9"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5"/>
          <p:cNvSpPr>
            <a:spLocks/>
          </p:cNvSpPr>
          <p:nvPr/>
        </p:nvSpPr>
        <p:spPr bwMode="auto">
          <a:xfrm flipH="1">
            <a:off x="1107408" y="2097741"/>
            <a:ext cx="4988592" cy="4760259"/>
          </a:xfrm>
          <a:custGeom>
            <a:avLst/>
            <a:gdLst>
              <a:gd name="T0" fmla="*/ 1629 w 1822"/>
              <a:gd name="T1" fmla="*/ 311 h 1601"/>
              <a:gd name="T2" fmla="*/ 1640 w 1822"/>
              <a:gd name="T3" fmla="*/ 470 h 1601"/>
              <a:gd name="T4" fmla="*/ 1793 w 1822"/>
              <a:gd name="T5" fmla="*/ 719 h 1601"/>
              <a:gd name="T6" fmla="*/ 1669 w 1822"/>
              <a:gd name="T7" fmla="*/ 826 h 1601"/>
              <a:gd name="T8" fmla="*/ 1669 w 1822"/>
              <a:gd name="T9" fmla="*/ 939 h 1601"/>
              <a:gd name="T10" fmla="*/ 1663 w 1822"/>
              <a:gd name="T11" fmla="*/ 1013 h 1601"/>
              <a:gd name="T12" fmla="*/ 1629 w 1822"/>
              <a:gd name="T13" fmla="*/ 1109 h 1601"/>
              <a:gd name="T14" fmla="*/ 1544 w 1822"/>
              <a:gd name="T15" fmla="*/ 1284 h 1601"/>
              <a:gd name="T16" fmla="*/ 1194 w 1822"/>
              <a:gd name="T17" fmla="*/ 1318 h 1601"/>
              <a:gd name="T18" fmla="*/ 1149 w 1822"/>
              <a:gd name="T19" fmla="*/ 1601 h 1601"/>
              <a:gd name="T20" fmla="*/ 164 w 1822"/>
              <a:gd name="T21" fmla="*/ 1601 h 1601"/>
              <a:gd name="T22" fmla="*/ 345 w 1822"/>
              <a:gd name="T23" fmla="*/ 1098 h 1601"/>
              <a:gd name="T24" fmla="*/ 0 w 1822"/>
              <a:gd name="T25" fmla="*/ 323 h 1601"/>
              <a:gd name="T26" fmla="*/ 781 w 1822"/>
              <a:gd name="T27" fmla="*/ 374 h 1601"/>
              <a:gd name="T28" fmla="*/ 1573 w 1822"/>
              <a:gd name="T29" fmla="*/ 57 h 1601"/>
              <a:gd name="T30" fmla="*/ 1629 w 1822"/>
              <a:gd name="T31" fmla="*/ 311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2" h="1601">
                <a:moveTo>
                  <a:pt x="1629" y="311"/>
                </a:moveTo>
                <a:cubicBezTo>
                  <a:pt x="1629" y="311"/>
                  <a:pt x="1561" y="385"/>
                  <a:pt x="1640" y="470"/>
                </a:cubicBezTo>
                <a:cubicBezTo>
                  <a:pt x="1720" y="555"/>
                  <a:pt x="1822" y="673"/>
                  <a:pt x="1793" y="719"/>
                </a:cubicBezTo>
                <a:cubicBezTo>
                  <a:pt x="1765" y="764"/>
                  <a:pt x="1652" y="792"/>
                  <a:pt x="1669" y="826"/>
                </a:cubicBezTo>
                <a:cubicBezTo>
                  <a:pt x="1686" y="860"/>
                  <a:pt x="1708" y="911"/>
                  <a:pt x="1669" y="939"/>
                </a:cubicBezTo>
                <a:cubicBezTo>
                  <a:pt x="1629" y="968"/>
                  <a:pt x="1697" y="979"/>
                  <a:pt x="1663" y="1013"/>
                </a:cubicBezTo>
                <a:cubicBezTo>
                  <a:pt x="1629" y="1047"/>
                  <a:pt x="1612" y="1058"/>
                  <a:pt x="1629" y="1109"/>
                </a:cubicBezTo>
                <a:cubicBezTo>
                  <a:pt x="1646" y="1160"/>
                  <a:pt x="1686" y="1262"/>
                  <a:pt x="1544" y="1284"/>
                </a:cubicBezTo>
                <a:cubicBezTo>
                  <a:pt x="1403" y="1307"/>
                  <a:pt x="1261" y="1239"/>
                  <a:pt x="1194" y="1318"/>
                </a:cubicBezTo>
                <a:cubicBezTo>
                  <a:pt x="1126" y="1398"/>
                  <a:pt x="1149" y="1601"/>
                  <a:pt x="1149" y="1601"/>
                </a:cubicBezTo>
                <a:cubicBezTo>
                  <a:pt x="164" y="1601"/>
                  <a:pt x="164" y="1601"/>
                  <a:pt x="164" y="1601"/>
                </a:cubicBezTo>
                <a:cubicBezTo>
                  <a:pt x="164" y="1601"/>
                  <a:pt x="418" y="1273"/>
                  <a:pt x="345" y="1098"/>
                </a:cubicBezTo>
                <a:cubicBezTo>
                  <a:pt x="271" y="922"/>
                  <a:pt x="0" y="606"/>
                  <a:pt x="0" y="323"/>
                </a:cubicBezTo>
                <a:cubicBezTo>
                  <a:pt x="0" y="323"/>
                  <a:pt x="481" y="600"/>
                  <a:pt x="781" y="374"/>
                </a:cubicBezTo>
                <a:cubicBezTo>
                  <a:pt x="1080" y="147"/>
                  <a:pt x="1420" y="0"/>
                  <a:pt x="1573" y="57"/>
                </a:cubicBezTo>
                <a:cubicBezTo>
                  <a:pt x="1573" y="57"/>
                  <a:pt x="1618" y="125"/>
                  <a:pt x="1629" y="31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a:grpSpLocks noChangeAspect="1"/>
          </p:cNvGrpSpPr>
          <p:nvPr/>
        </p:nvGrpSpPr>
        <p:grpSpPr bwMode="auto">
          <a:xfrm rot="620748">
            <a:off x="1815649" y="1129670"/>
            <a:ext cx="4217744" cy="3174686"/>
            <a:chOff x="784" y="749"/>
            <a:chExt cx="3429" cy="2581"/>
          </a:xfrm>
        </p:grpSpPr>
        <p:sp>
          <p:nvSpPr>
            <p:cNvPr id="6" name="Freeform 5"/>
            <p:cNvSpPr>
              <a:spLocks/>
            </p:cNvSpPr>
            <p:nvPr/>
          </p:nvSpPr>
          <p:spPr bwMode="auto">
            <a:xfrm>
              <a:off x="784" y="749"/>
              <a:ext cx="3429" cy="2581"/>
            </a:xfrm>
            <a:custGeom>
              <a:avLst/>
              <a:gdLst>
                <a:gd name="T0" fmla="*/ 3199 w 3225"/>
                <a:gd name="T1" fmla="*/ 1176 h 2426"/>
                <a:gd name="T2" fmla="*/ 3092 w 3225"/>
                <a:gd name="T3" fmla="*/ 942 h 2426"/>
                <a:gd name="T4" fmla="*/ 3037 w 3225"/>
                <a:gd name="T5" fmla="*/ 745 h 2426"/>
                <a:gd name="T6" fmla="*/ 2941 w 3225"/>
                <a:gd name="T7" fmla="*/ 530 h 2426"/>
                <a:gd name="T8" fmla="*/ 2816 w 3225"/>
                <a:gd name="T9" fmla="*/ 489 h 2426"/>
                <a:gd name="T10" fmla="*/ 2718 w 3225"/>
                <a:gd name="T11" fmla="*/ 332 h 2426"/>
                <a:gd name="T12" fmla="*/ 2543 w 3225"/>
                <a:gd name="T13" fmla="*/ 222 h 2426"/>
                <a:gd name="T14" fmla="*/ 2362 w 3225"/>
                <a:gd name="T15" fmla="*/ 94 h 2426"/>
                <a:gd name="T16" fmla="*/ 2184 w 3225"/>
                <a:gd name="T17" fmla="*/ 83 h 2426"/>
                <a:gd name="T18" fmla="*/ 2136 w 3225"/>
                <a:gd name="T19" fmla="*/ 75 h 2426"/>
                <a:gd name="T20" fmla="*/ 1920 w 3225"/>
                <a:gd name="T21" fmla="*/ 45 h 2426"/>
                <a:gd name="T22" fmla="*/ 1816 w 3225"/>
                <a:gd name="T23" fmla="*/ 21 h 2426"/>
                <a:gd name="T24" fmla="*/ 1612 w 3225"/>
                <a:gd name="T25" fmla="*/ 35 h 2426"/>
                <a:gd name="T26" fmla="*/ 1498 w 3225"/>
                <a:gd name="T27" fmla="*/ 5 h 2426"/>
                <a:gd name="T28" fmla="*/ 1381 w 3225"/>
                <a:gd name="T29" fmla="*/ 15 h 2426"/>
                <a:gd name="T30" fmla="*/ 1207 w 3225"/>
                <a:gd name="T31" fmla="*/ 59 h 2426"/>
                <a:gd name="T32" fmla="*/ 1106 w 3225"/>
                <a:gd name="T33" fmla="*/ 103 h 2426"/>
                <a:gd name="T34" fmla="*/ 987 w 3225"/>
                <a:gd name="T35" fmla="*/ 114 h 2426"/>
                <a:gd name="T36" fmla="*/ 754 w 3225"/>
                <a:gd name="T37" fmla="*/ 184 h 2426"/>
                <a:gd name="T38" fmla="*/ 698 w 3225"/>
                <a:gd name="T39" fmla="*/ 222 h 2426"/>
                <a:gd name="T40" fmla="*/ 562 w 3225"/>
                <a:gd name="T41" fmla="*/ 305 h 2426"/>
                <a:gd name="T42" fmla="*/ 388 w 3225"/>
                <a:gd name="T43" fmla="*/ 386 h 2426"/>
                <a:gd name="T44" fmla="*/ 208 w 3225"/>
                <a:gd name="T45" fmla="*/ 626 h 2426"/>
                <a:gd name="T46" fmla="*/ 184 w 3225"/>
                <a:gd name="T47" fmla="*/ 690 h 2426"/>
                <a:gd name="T48" fmla="*/ 119 w 3225"/>
                <a:gd name="T49" fmla="*/ 776 h 2426"/>
                <a:gd name="T50" fmla="*/ 92 w 3225"/>
                <a:gd name="T51" fmla="*/ 876 h 2426"/>
                <a:gd name="T52" fmla="*/ 7 w 3225"/>
                <a:gd name="T53" fmla="*/ 1183 h 2426"/>
                <a:gd name="T54" fmla="*/ 38 w 3225"/>
                <a:gd name="T55" fmla="*/ 1264 h 2426"/>
                <a:gd name="T56" fmla="*/ 193 w 3225"/>
                <a:gd name="T57" fmla="*/ 1394 h 2426"/>
                <a:gd name="T58" fmla="*/ 304 w 3225"/>
                <a:gd name="T59" fmla="*/ 1406 h 2426"/>
                <a:gd name="T60" fmla="*/ 487 w 3225"/>
                <a:gd name="T61" fmla="*/ 1509 h 2426"/>
                <a:gd name="T62" fmla="*/ 804 w 3225"/>
                <a:gd name="T63" fmla="*/ 1571 h 2426"/>
                <a:gd name="T64" fmla="*/ 1000 w 3225"/>
                <a:gd name="T65" fmla="*/ 1811 h 2426"/>
                <a:gd name="T66" fmla="*/ 1278 w 3225"/>
                <a:gd name="T67" fmla="*/ 1928 h 2426"/>
                <a:gd name="T68" fmla="*/ 1487 w 3225"/>
                <a:gd name="T69" fmla="*/ 1832 h 2426"/>
                <a:gd name="T70" fmla="*/ 1881 w 3225"/>
                <a:gd name="T71" fmla="*/ 2034 h 2426"/>
                <a:gd name="T72" fmla="*/ 2197 w 3225"/>
                <a:gd name="T73" fmla="*/ 2240 h 2426"/>
                <a:gd name="T74" fmla="*/ 2340 w 3225"/>
                <a:gd name="T75" fmla="*/ 2348 h 2426"/>
                <a:gd name="T76" fmla="*/ 2549 w 3225"/>
                <a:gd name="T77" fmla="*/ 2426 h 2426"/>
                <a:gd name="T78" fmla="*/ 2568 w 3225"/>
                <a:gd name="T79" fmla="*/ 2381 h 2426"/>
                <a:gd name="T80" fmla="*/ 2476 w 3225"/>
                <a:gd name="T81" fmla="*/ 2138 h 2426"/>
                <a:gd name="T82" fmla="*/ 2513 w 3225"/>
                <a:gd name="T83" fmla="*/ 2087 h 2426"/>
                <a:gd name="T84" fmla="*/ 2852 w 3225"/>
                <a:gd name="T85" fmla="*/ 1901 h 2426"/>
                <a:gd name="T86" fmla="*/ 2895 w 3225"/>
                <a:gd name="T87" fmla="*/ 1769 h 2426"/>
                <a:gd name="T88" fmla="*/ 2882 w 3225"/>
                <a:gd name="T89" fmla="*/ 1663 h 2426"/>
                <a:gd name="T90" fmla="*/ 2870 w 3225"/>
                <a:gd name="T91" fmla="*/ 1578 h 2426"/>
                <a:gd name="T92" fmla="*/ 2775 w 3225"/>
                <a:gd name="T93" fmla="*/ 1507 h 2426"/>
                <a:gd name="T94" fmla="*/ 2719 w 3225"/>
                <a:gd name="T95" fmla="*/ 1440 h 2426"/>
                <a:gd name="T96" fmla="*/ 2961 w 3225"/>
                <a:gd name="T97" fmla="*/ 1445 h 2426"/>
                <a:gd name="T98" fmla="*/ 3215 w 3225"/>
                <a:gd name="T99" fmla="*/ 1358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25" h="2426">
                  <a:moveTo>
                    <a:pt x="3207" y="1277"/>
                  </a:moveTo>
                  <a:cubicBezTo>
                    <a:pt x="3191" y="1250"/>
                    <a:pt x="3190" y="1206"/>
                    <a:pt x="3191" y="1192"/>
                  </a:cubicBezTo>
                  <a:cubicBezTo>
                    <a:pt x="3193" y="1188"/>
                    <a:pt x="3196" y="1183"/>
                    <a:pt x="3199" y="1176"/>
                  </a:cubicBezTo>
                  <a:cubicBezTo>
                    <a:pt x="3205" y="1159"/>
                    <a:pt x="3206" y="1138"/>
                    <a:pt x="3202" y="1113"/>
                  </a:cubicBezTo>
                  <a:cubicBezTo>
                    <a:pt x="3201" y="1102"/>
                    <a:pt x="3198" y="1091"/>
                    <a:pt x="3195" y="1080"/>
                  </a:cubicBezTo>
                  <a:cubicBezTo>
                    <a:pt x="3175" y="1007"/>
                    <a:pt x="3131" y="961"/>
                    <a:pt x="3092" y="942"/>
                  </a:cubicBezTo>
                  <a:cubicBezTo>
                    <a:pt x="3109" y="911"/>
                    <a:pt x="3120" y="865"/>
                    <a:pt x="3109" y="826"/>
                  </a:cubicBezTo>
                  <a:cubicBezTo>
                    <a:pt x="3102" y="796"/>
                    <a:pt x="3082" y="785"/>
                    <a:pt x="3067" y="775"/>
                  </a:cubicBezTo>
                  <a:cubicBezTo>
                    <a:pt x="3055" y="767"/>
                    <a:pt x="3044" y="761"/>
                    <a:pt x="3037" y="745"/>
                  </a:cubicBezTo>
                  <a:cubicBezTo>
                    <a:pt x="3023" y="711"/>
                    <a:pt x="2996" y="689"/>
                    <a:pt x="2981" y="679"/>
                  </a:cubicBezTo>
                  <a:cubicBezTo>
                    <a:pt x="2986" y="650"/>
                    <a:pt x="2991" y="593"/>
                    <a:pt x="2966" y="571"/>
                  </a:cubicBezTo>
                  <a:cubicBezTo>
                    <a:pt x="2957" y="563"/>
                    <a:pt x="2949" y="546"/>
                    <a:pt x="2941" y="530"/>
                  </a:cubicBezTo>
                  <a:cubicBezTo>
                    <a:pt x="2932" y="509"/>
                    <a:pt x="2921" y="488"/>
                    <a:pt x="2906" y="477"/>
                  </a:cubicBezTo>
                  <a:cubicBezTo>
                    <a:pt x="2897" y="470"/>
                    <a:pt x="2886" y="466"/>
                    <a:pt x="2875" y="466"/>
                  </a:cubicBezTo>
                  <a:cubicBezTo>
                    <a:pt x="2856" y="466"/>
                    <a:pt x="2838" y="476"/>
                    <a:pt x="2816" y="489"/>
                  </a:cubicBezTo>
                  <a:cubicBezTo>
                    <a:pt x="2813" y="478"/>
                    <a:pt x="2809" y="467"/>
                    <a:pt x="2803" y="457"/>
                  </a:cubicBezTo>
                  <a:cubicBezTo>
                    <a:pt x="2782" y="416"/>
                    <a:pt x="2747" y="389"/>
                    <a:pt x="2733" y="379"/>
                  </a:cubicBezTo>
                  <a:cubicBezTo>
                    <a:pt x="2731" y="369"/>
                    <a:pt x="2727" y="351"/>
                    <a:pt x="2718" y="332"/>
                  </a:cubicBezTo>
                  <a:cubicBezTo>
                    <a:pt x="2712" y="318"/>
                    <a:pt x="2704" y="307"/>
                    <a:pt x="2695" y="297"/>
                  </a:cubicBezTo>
                  <a:cubicBezTo>
                    <a:pt x="2651" y="245"/>
                    <a:pt x="2612" y="237"/>
                    <a:pt x="2571" y="228"/>
                  </a:cubicBezTo>
                  <a:cubicBezTo>
                    <a:pt x="2562" y="226"/>
                    <a:pt x="2553" y="224"/>
                    <a:pt x="2543" y="222"/>
                  </a:cubicBezTo>
                  <a:cubicBezTo>
                    <a:pt x="2537" y="220"/>
                    <a:pt x="2531" y="219"/>
                    <a:pt x="2525" y="217"/>
                  </a:cubicBezTo>
                  <a:cubicBezTo>
                    <a:pt x="2524" y="216"/>
                    <a:pt x="2523" y="215"/>
                    <a:pt x="2522" y="214"/>
                  </a:cubicBezTo>
                  <a:cubicBezTo>
                    <a:pt x="2496" y="187"/>
                    <a:pt x="2424" y="130"/>
                    <a:pt x="2362" y="94"/>
                  </a:cubicBezTo>
                  <a:cubicBezTo>
                    <a:pt x="2316" y="68"/>
                    <a:pt x="2276" y="63"/>
                    <a:pt x="2249" y="63"/>
                  </a:cubicBezTo>
                  <a:cubicBezTo>
                    <a:pt x="2232" y="63"/>
                    <a:pt x="2215" y="65"/>
                    <a:pt x="2203" y="70"/>
                  </a:cubicBezTo>
                  <a:cubicBezTo>
                    <a:pt x="2195" y="73"/>
                    <a:pt x="2189" y="77"/>
                    <a:pt x="2184" y="83"/>
                  </a:cubicBezTo>
                  <a:cubicBezTo>
                    <a:pt x="2184" y="83"/>
                    <a:pt x="2184" y="83"/>
                    <a:pt x="2184" y="83"/>
                  </a:cubicBezTo>
                  <a:cubicBezTo>
                    <a:pt x="2170" y="76"/>
                    <a:pt x="2153" y="76"/>
                    <a:pt x="2139" y="79"/>
                  </a:cubicBezTo>
                  <a:cubicBezTo>
                    <a:pt x="2138" y="77"/>
                    <a:pt x="2137" y="76"/>
                    <a:pt x="2136" y="75"/>
                  </a:cubicBezTo>
                  <a:cubicBezTo>
                    <a:pt x="2113" y="48"/>
                    <a:pt x="2067" y="31"/>
                    <a:pt x="2019" y="31"/>
                  </a:cubicBezTo>
                  <a:cubicBezTo>
                    <a:pt x="1999" y="31"/>
                    <a:pt x="1981" y="34"/>
                    <a:pt x="1965" y="39"/>
                  </a:cubicBezTo>
                  <a:cubicBezTo>
                    <a:pt x="1953" y="43"/>
                    <a:pt x="1938" y="45"/>
                    <a:pt x="1920" y="45"/>
                  </a:cubicBezTo>
                  <a:cubicBezTo>
                    <a:pt x="1893" y="45"/>
                    <a:pt x="1863" y="41"/>
                    <a:pt x="1836" y="36"/>
                  </a:cubicBezTo>
                  <a:cubicBezTo>
                    <a:pt x="1836" y="36"/>
                    <a:pt x="1836" y="36"/>
                    <a:pt x="1836" y="36"/>
                  </a:cubicBezTo>
                  <a:cubicBezTo>
                    <a:pt x="1830" y="30"/>
                    <a:pt x="1823" y="25"/>
                    <a:pt x="1816" y="21"/>
                  </a:cubicBezTo>
                  <a:cubicBezTo>
                    <a:pt x="1803" y="15"/>
                    <a:pt x="1788" y="11"/>
                    <a:pt x="1769" y="11"/>
                  </a:cubicBezTo>
                  <a:cubicBezTo>
                    <a:pt x="1756" y="11"/>
                    <a:pt x="1741" y="13"/>
                    <a:pt x="1720" y="16"/>
                  </a:cubicBezTo>
                  <a:cubicBezTo>
                    <a:pt x="1686" y="21"/>
                    <a:pt x="1643" y="29"/>
                    <a:pt x="1612" y="35"/>
                  </a:cubicBezTo>
                  <a:cubicBezTo>
                    <a:pt x="1601" y="37"/>
                    <a:pt x="1592" y="39"/>
                    <a:pt x="1586" y="40"/>
                  </a:cubicBezTo>
                  <a:cubicBezTo>
                    <a:pt x="1586" y="40"/>
                    <a:pt x="1585" y="40"/>
                    <a:pt x="1585" y="39"/>
                  </a:cubicBezTo>
                  <a:cubicBezTo>
                    <a:pt x="1574" y="30"/>
                    <a:pt x="1547" y="13"/>
                    <a:pt x="1498" y="5"/>
                  </a:cubicBezTo>
                  <a:cubicBezTo>
                    <a:pt x="1471" y="1"/>
                    <a:pt x="1449" y="0"/>
                    <a:pt x="1434" y="2"/>
                  </a:cubicBezTo>
                  <a:cubicBezTo>
                    <a:pt x="1427" y="3"/>
                    <a:pt x="1423" y="4"/>
                    <a:pt x="1419" y="6"/>
                  </a:cubicBezTo>
                  <a:cubicBezTo>
                    <a:pt x="1407" y="3"/>
                    <a:pt x="1394" y="8"/>
                    <a:pt x="1381" y="15"/>
                  </a:cubicBezTo>
                  <a:cubicBezTo>
                    <a:pt x="1365" y="24"/>
                    <a:pt x="1346" y="33"/>
                    <a:pt x="1321" y="31"/>
                  </a:cubicBezTo>
                  <a:cubicBezTo>
                    <a:pt x="1288" y="28"/>
                    <a:pt x="1261" y="32"/>
                    <a:pt x="1236" y="43"/>
                  </a:cubicBezTo>
                  <a:cubicBezTo>
                    <a:pt x="1225" y="48"/>
                    <a:pt x="1215" y="54"/>
                    <a:pt x="1207" y="59"/>
                  </a:cubicBezTo>
                  <a:cubicBezTo>
                    <a:pt x="1206" y="58"/>
                    <a:pt x="1205" y="58"/>
                    <a:pt x="1204" y="58"/>
                  </a:cubicBezTo>
                  <a:cubicBezTo>
                    <a:pt x="1171" y="54"/>
                    <a:pt x="1146" y="73"/>
                    <a:pt x="1127" y="88"/>
                  </a:cubicBezTo>
                  <a:cubicBezTo>
                    <a:pt x="1120" y="94"/>
                    <a:pt x="1112" y="99"/>
                    <a:pt x="1106" y="103"/>
                  </a:cubicBezTo>
                  <a:cubicBezTo>
                    <a:pt x="1097" y="107"/>
                    <a:pt x="1088" y="108"/>
                    <a:pt x="1071" y="108"/>
                  </a:cubicBezTo>
                  <a:cubicBezTo>
                    <a:pt x="1059" y="108"/>
                    <a:pt x="1059" y="108"/>
                    <a:pt x="1059" y="108"/>
                  </a:cubicBezTo>
                  <a:cubicBezTo>
                    <a:pt x="1040" y="108"/>
                    <a:pt x="1017" y="109"/>
                    <a:pt x="987" y="114"/>
                  </a:cubicBezTo>
                  <a:cubicBezTo>
                    <a:pt x="924" y="125"/>
                    <a:pt x="891" y="149"/>
                    <a:pt x="875" y="165"/>
                  </a:cubicBezTo>
                  <a:cubicBezTo>
                    <a:pt x="868" y="162"/>
                    <a:pt x="859" y="161"/>
                    <a:pt x="849" y="161"/>
                  </a:cubicBezTo>
                  <a:cubicBezTo>
                    <a:pt x="817" y="161"/>
                    <a:pt x="780" y="175"/>
                    <a:pt x="754" y="184"/>
                  </a:cubicBezTo>
                  <a:cubicBezTo>
                    <a:pt x="748" y="186"/>
                    <a:pt x="743" y="188"/>
                    <a:pt x="739" y="190"/>
                  </a:cubicBezTo>
                  <a:cubicBezTo>
                    <a:pt x="719" y="196"/>
                    <a:pt x="706" y="207"/>
                    <a:pt x="699" y="221"/>
                  </a:cubicBezTo>
                  <a:cubicBezTo>
                    <a:pt x="699" y="221"/>
                    <a:pt x="698" y="222"/>
                    <a:pt x="698" y="222"/>
                  </a:cubicBezTo>
                  <a:cubicBezTo>
                    <a:pt x="686" y="224"/>
                    <a:pt x="673" y="231"/>
                    <a:pt x="659" y="241"/>
                  </a:cubicBezTo>
                  <a:cubicBezTo>
                    <a:pt x="634" y="260"/>
                    <a:pt x="596" y="293"/>
                    <a:pt x="583" y="305"/>
                  </a:cubicBezTo>
                  <a:cubicBezTo>
                    <a:pt x="576" y="305"/>
                    <a:pt x="567" y="305"/>
                    <a:pt x="562" y="305"/>
                  </a:cubicBezTo>
                  <a:cubicBezTo>
                    <a:pt x="549" y="306"/>
                    <a:pt x="544" y="310"/>
                    <a:pt x="504" y="342"/>
                  </a:cubicBezTo>
                  <a:cubicBezTo>
                    <a:pt x="480" y="362"/>
                    <a:pt x="466" y="365"/>
                    <a:pt x="437" y="373"/>
                  </a:cubicBezTo>
                  <a:cubicBezTo>
                    <a:pt x="424" y="376"/>
                    <a:pt x="408" y="380"/>
                    <a:pt x="388" y="386"/>
                  </a:cubicBezTo>
                  <a:cubicBezTo>
                    <a:pt x="300" y="414"/>
                    <a:pt x="269" y="499"/>
                    <a:pt x="273" y="559"/>
                  </a:cubicBezTo>
                  <a:cubicBezTo>
                    <a:pt x="255" y="565"/>
                    <a:pt x="241" y="575"/>
                    <a:pt x="229" y="589"/>
                  </a:cubicBezTo>
                  <a:cubicBezTo>
                    <a:pt x="220" y="599"/>
                    <a:pt x="213" y="612"/>
                    <a:pt x="208" y="626"/>
                  </a:cubicBezTo>
                  <a:cubicBezTo>
                    <a:pt x="207" y="630"/>
                    <a:pt x="206" y="635"/>
                    <a:pt x="204" y="640"/>
                  </a:cubicBezTo>
                  <a:cubicBezTo>
                    <a:pt x="199" y="655"/>
                    <a:pt x="195" y="671"/>
                    <a:pt x="188" y="683"/>
                  </a:cubicBezTo>
                  <a:cubicBezTo>
                    <a:pt x="187" y="686"/>
                    <a:pt x="185" y="688"/>
                    <a:pt x="184" y="690"/>
                  </a:cubicBezTo>
                  <a:cubicBezTo>
                    <a:pt x="182" y="693"/>
                    <a:pt x="180" y="695"/>
                    <a:pt x="178" y="696"/>
                  </a:cubicBezTo>
                  <a:cubicBezTo>
                    <a:pt x="140" y="724"/>
                    <a:pt x="122" y="747"/>
                    <a:pt x="126" y="766"/>
                  </a:cubicBezTo>
                  <a:cubicBezTo>
                    <a:pt x="124" y="769"/>
                    <a:pt x="121" y="772"/>
                    <a:pt x="119" y="776"/>
                  </a:cubicBezTo>
                  <a:cubicBezTo>
                    <a:pt x="106" y="797"/>
                    <a:pt x="91" y="831"/>
                    <a:pt x="95" y="869"/>
                  </a:cubicBezTo>
                  <a:cubicBezTo>
                    <a:pt x="95" y="870"/>
                    <a:pt x="96" y="871"/>
                    <a:pt x="96" y="872"/>
                  </a:cubicBezTo>
                  <a:cubicBezTo>
                    <a:pt x="94" y="874"/>
                    <a:pt x="93" y="875"/>
                    <a:pt x="92" y="876"/>
                  </a:cubicBezTo>
                  <a:cubicBezTo>
                    <a:pt x="54" y="917"/>
                    <a:pt x="45" y="952"/>
                    <a:pt x="59" y="1004"/>
                  </a:cubicBezTo>
                  <a:cubicBezTo>
                    <a:pt x="61" y="1010"/>
                    <a:pt x="63" y="1017"/>
                    <a:pt x="66" y="1024"/>
                  </a:cubicBezTo>
                  <a:cubicBezTo>
                    <a:pt x="0" y="1049"/>
                    <a:pt x="1" y="1119"/>
                    <a:pt x="7" y="1183"/>
                  </a:cubicBezTo>
                  <a:cubicBezTo>
                    <a:pt x="7" y="1186"/>
                    <a:pt x="7" y="1189"/>
                    <a:pt x="8" y="1192"/>
                  </a:cubicBezTo>
                  <a:cubicBezTo>
                    <a:pt x="8" y="1194"/>
                    <a:pt x="8" y="1194"/>
                    <a:pt x="8" y="1194"/>
                  </a:cubicBezTo>
                  <a:cubicBezTo>
                    <a:pt x="12" y="1220"/>
                    <a:pt x="22" y="1244"/>
                    <a:pt x="38" y="1264"/>
                  </a:cubicBezTo>
                  <a:cubicBezTo>
                    <a:pt x="64" y="1299"/>
                    <a:pt x="98" y="1315"/>
                    <a:pt x="112" y="1321"/>
                  </a:cubicBezTo>
                  <a:cubicBezTo>
                    <a:pt x="122" y="1325"/>
                    <a:pt x="133" y="1338"/>
                    <a:pt x="144" y="1351"/>
                  </a:cubicBezTo>
                  <a:cubicBezTo>
                    <a:pt x="158" y="1369"/>
                    <a:pt x="173" y="1387"/>
                    <a:pt x="193" y="1394"/>
                  </a:cubicBezTo>
                  <a:cubicBezTo>
                    <a:pt x="211" y="1402"/>
                    <a:pt x="221" y="1401"/>
                    <a:pt x="235" y="1401"/>
                  </a:cubicBezTo>
                  <a:cubicBezTo>
                    <a:pt x="246" y="1400"/>
                    <a:pt x="262" y="1400"/>
                    <a:pt x="279" y="1402"/>
                  </a:cubicBezTo>
                  <a:cubicBezTo>
                    <a:pt x="286" y="1403"/>
                    <a:pt x="295" y="1404"/>
                    <a:pt x="304" y="1406"/>
                  </a:cubicBezTo>
                  <a:cubicBezTo>
                    <a:pt x="309" y="1407"/>
                    <a:pt x="314" y="1408"/>
                    <a:pt x="319" y="1409"/>
                  </a:cubicBezTo>
                  <a:cubicBezTo>
                    <a:pt x="341" y="1416"/>
                    <a:pt x="354" y="1427"/>
                    <a:pt x="370" y="1442"/>
                  </a:cubicBezTo>
                  <a:cubicBezTo>
                    <a:pt x="393" y="1463"/>
                    <a:pt x="422" y="1489"/>
                    <a:pt x="487" y="1509"/>
                  </a:cubicBezTo>
                  <a:cubicBezTo>
                    <a:pt x="551" y="1528"/>
                    <a:pt x="644" y="1538"/>
                    <a:pt x="711" y="1542"/>
                  </a:cubicBezTo>
                  <a:cubicBezTo>
                    <a:pt x="749" y="1544"/>
                    <a:pt x="782" y="1545"/>
                    <a:pt x="802" y="1546"/>
                  </a:cubicBezTo>
                  <a:cubicBezTo>
                    <a:pt x="801" y="1554"/>
                    <a:pt x="802" y="1563"/>
                    <a:pt x="804" y="1571"/>
                  </a:cubicBezTo>
                  <a:cubicBezTo>
                    <a:pt x="787" y="1597"/>
                    <a:pt x="783" y="1629"/>
                    <a:pt x="794" y="1662"/>
                  </a:cubicBezTo>
                  <a:cubicBezTo>
                    <a:pt x="816" y="1726"/>
                    <a:pt x="886" y="1785"/>
                    <a:pt x="966" y="1805"/>
                  </a:cubicBezTo>
                  <a:cubicBezTo>
                    <a:pt x="977" y="1807"/>
                    <a:pt x="989" y="1809"/>
                    <a:pt x="1000" y="1811"/>
                  </a:cubicBezTo>
                  <a:cubicBezTo>
                    <a:pt x="1001" y="1812"/>
                    <a:pt x="1002" y="1813"/>
                    <a:pt x="1003" y="1815"/>
                  </a:cubicBezTo>
                  <a:cubicBezTo>
                    <a:pt x="1035" y="1852"/>
                    <a:pt x="1137" y="1934"/>
                    <a:pt x="1235" y="1934"/>
                  </a:cubicBezTo>
                  <a:cubicBezTo>
                    <a:pt x="1250" y="1934"/>
                    <a:pt x="1264" y="1932"/>
                    <a:pt x="1278" y="1928"/>
                  </a:cubicBezTo>
                  <a:cubicBezTo>
                    <a:pt x="1291" y="1924"/>
                    <a:pt x="1303" y="1920"/>
                    <a:pt x="1315" y="1917"/>
                  </a:cubicBezTo>
                  <a:cubicBezTo>
                    <a:pt x="1382" y="1899"/>
                    <a:pt x="1418" y="1889"/>
                    <a:pt x="1480" y="1819"/>
                  </a:cubicBezTo>
                  <a:cubicBezTo>
                    <a:pt x="1482" y="1823"/>
                    <a:pt x="1485" y="1828"/>
                    <a:pt x="1487" y="1832"/>
                  </a:cubicBezTo>
                  <a:cubicBezTo>
                    <a:pt x="1513" y="1879"/>
                    <a:pt x="1575" y="1957"/>
                    <a:pt x="1693" y="1951"/>
                  </a:cubicBezTo>
                  <a:cubicBezTo>
                    <a:pt x="1754" y="1948"/>
                    <a:pt x="1793" y="1931"/>
                    <a:pt x="1818" y="1912"/>
                  </a:cubicBezTo>
                  <a:cubicBezTo>
                    <a:pt x="1822" y="1943"/>
                    <a:pt x="1837" y="1985"/>
                    <a:pt x="1881" y="2034"/>
                  </a:cubicBezTo>
                  <a:cubicBezTo>
                    <a:pt x="1957" y="2119"/>
                    <a:pt x="2023" y="2135"/>
                    <a:pt x="2076" y="2148"/>
                  </a:cubicBezTo>
                  <a:cubicBezTo>
                    <a:pt x="2091" y="2152"/>
                    <a:pt x="2105" y="2155"/>
                    <a:pt x="2118" y="2160"/>
                  </a:cubicBezTo>
                  <a:cubicBezTo>
                    <a:pt x="2161" y="2175"/>
                    <a:pt x="2179" y="2208"/>
                    <a:pt x="2197" y="2240"/>
                  </a:cubicBezTo>
                  <a:cubicBezTo>
                    <a:pt x="2202" y="2248"/>
                    <a:pt x="2206" y="2256"/>
                    <a:pt x="2211" y="2263"/>
                  </a:cubicBezTo>
                  <a:cubicBezTo>
                    <a:pt x="2229" y="2290"/>
                    <a:pt x="2244" y="2298"/>
                    <a:pt x="2273" y="2312"/>
                  </a:cubicBezTo>
                  <a:cubicBezTo>
                    <a:pt x="2290" y="2320"/>
                    <a:pt x="2310" y="2331"/>
                    <a:pt x="2340" y="2348"/>
                  </a:cubicBezTo>
                  <a:cubicBezTo>
                    <a:pt x="2406" y="2387"/>
                    <a:pt x="2437" y="2404"/>
                    <a:pt x="2460" y="2404"/>
                  </a:cubicBezTo>
                  <a:cubicBezTo>
                    <a:pt x="2466" y="2404"/>
                    <a:pt x="2472" y="2403"/>
                    <a:pt x="2477" y="2401"/>
                  </a:cubicBezTo>
                  <a:cubicBezTo>
                    <a:pt x="2501" y="2416"/>
                    <a:pt x="2530" y="2426"/>
                    <a:pt x="2549" y="2426"/>
                  </a:cubicBezTo>
                  <a:cubicBezTo>
                    <a:pt x="2564" y="2426"/>
                    <a:pt x="2571" y="2419"/>
                    <a:pt x="2574" y="2414"/>
                  </a:cubicBezTo>
                  <a:cubicBezTo>
                    <a:pt x="2577" y="2408"/>
                    <a:pt x="2579" y="2398"/>
                    <a:pt x="2570" y="2385"/>
                  </a:cubicBezTo>
                  <a:cubicBezTo>
                    <a:pt x="2568" y="2381"/>
                    <a:pt x="2568" y="2381"/>
                    <a:pt x="2568" y="2381"/>
                  </a:cubicBezTo>
                  <a:cubicBezTo>
                    <a:pt x="2549" y="2354"/>
                    <a:pt x="2512" y="2298"/>
                    <a:pt x="2504" y="2250"/>
                  </a:cubicBezTo>
                  <a:cubicBezTo>
                    <a:pt x="2500" y="2221"/>
                    <a:pt x="2494" y="2201"/>
                    <a:pt x="2486" y="2173"/>
                  </a:cubicBezTo>
                  <a:cubicBezTo>
                    <a:pt x="2483" y="2163"/>
                    <a:pt x="2480" y="2152"/>
                    <a:pt x="2476" y="2138"/>
                  </a:cubicBezTo>
                  <a:cubicBezTo>
                    <a:pt x="2471" y="2120"/>
                    <a:pt x="2467" y="2101"/>
                    <a:pt x="2462" y="2081"/>
                  </a:cubicBezTo>
                  <a:cubicBezTo>
                    <a:pt x="2469" y="2082"/>
                    <a:pt x="2477" y="2083"/>
                    <a:pt x="2485" y="2084"/>
                  </a:cubicBezTo>
                  <a:cubicBezTo>
                    <a:pt x="2495" y="2085"/>
                    <a:pt x="2504" y="2086"/>
                    <a:pt x="2513" y="2087"/>
                  </a:cubicBezTo>
                  <a:cubicBezTo>
                    <a:pt x="2515" y="2087"/>
                    <a:pt x="2515" y="2087"/>
                    <a:pt x="2515" y="2087"/>
                  </a:cubicBezTo>
                  <a:cubicBezTo>
                    <a:pt x="2521" y="2087"/>
                    <a:pt x="2527" y="2088"/>
                    <a:pt x="2533" y="2088"/>
                  </a:cubicBezTo>
                  <a:cubicBezTo>
                    <a:pt x="2769" y="2097"/>
                    <a:pt x="2827" y="1959"/>
                    <a:pt x="2852" y="1901"/>
                  </a:cubicBezTo>
                  <a:cubicBezTo>
                    <a:pt x="2855" y="1893"/>
                    <a:pt x="2859" y="1882"/>
                    <a:pt x="2861" y="1881"/>
                  </a:cubicBezTo>
                  <a:cubicBezTo>
                    <a:pt x="2879" y="1867"/>
                    <a:pt x="2885" y="1854"/>
                    <a:pt x="2880" y="1840"/>
                  </a:cubicBezTo>
                  <a:cubicBezTo>
                    <a:pt x="2905" y="1802"/>
                    <a:pt x="2899" y="1781"/>
                    <a:pt x="2895" y="1769"/>
                  </a:cubicBezTo>
                  <a:cubicBezTo>
                    <a:pt x="2895" y="1768"/>
                    <a:pt x="2895" y="1768"/>
                    <a:pt x="2895" y="1767"/>
                  </a:cubicBezTo>
                  <a:cubicBezTo>
                    <a:pt x="2913" y="1730"/>
                    <a:pt x="2894" y="1713"/>
                    <a:pt x="2883" y="1706"/>
                  </a:cubicBezTo>
                  <a:cubicBezTo>
                    <a:pt x="2893" y="1686"/>
                    <a:pt x="2890" y="1674"/>
                    <a:pt x="2882" y="1663"/>
                  </a:cubicBezTo>
                  <a:cubicBezTo>
                    <a:pt x="2881" y="1662"/>
                    <a:pt x="2880" y="1660"/>
                    <a:pt x="2880" y="1658"/>
                  </a:cubicBezTo>
                  <a:cubicBezTo>
                    <a:pt x="2890" y="1613"/>
                    <a:pt x="2885" y="1600"/>
                    <a:pt x="2875" y="1586"/>
                  </a:cubicBezTo>
                  <a:cubicBezTo>
                    <a:pt x="2873" y="1583"/>
                    <a:pt x="2872" y="1581"/>
                    <a:pt x="2870" y="1578"/>
                  </a:cubicBezTo>
                  <a:cubicBezTo>
                    <a:pt x="2858" y="1547"/>
                    <a:pt x="2842" y="1540"/>
                    <a:pt x="2829" y="1535"/>
                  </a:cubicBezTo>
                  <a:cubicBezTo>
                    <a:pt x="2827" y="1535"/>
                    <a:pt x="2825" y="1534"/>
                    <a:pt x="2825" y="1534"/>
                  </a:cubicBezTo>
                  <a:cubicBezTo>
                    <a:pt x="2814" y="1516"/>
                    <a:pt x="2797" y="1507"/>
                    <a:pt x="2775" y="1507"/>
                  </a:cubicBezTo>
                  <a:cubicBezTo>
                    <a:pt x="2774" y="1507"/>
                    <a:pt x="2774" y="1507"/>
                    <a:pt x="2773" y="1507"/>
                  </a:cubicBezTo>
                  <a:cubicBezTo>
                    <a:pt x="2773" y="1507"/>
                    <a:pt x="2773" y="1506"/>
                    <a:pt x="2773" y="1506"/>
                  </a:cubicBezTo>
                  <a:cubicBezTo>
                    <a:pt x="2768" y="1480"/>
                    <a:pt x="2749" y="1457"/>
                    <a:pt x="2719" y="1440"/>
                  </a:cubicBezTo>
                  <a:cubicBezTo>
                    <a:pt x="2729" y="1442"/>
                    <a:pt x="2740" y="1443"/>
                    <a:pt x="2753" y="1444"/>
                  </a:cubicBezTo>
                  <a:cubicBezTo>
                    <a:pt x="2790" y="1446"/>
                    <a:pt x="2816" y="1443"/>
                    <a:pt x="2829" y="1441"/>
                  </a:cubicBezTo>
                  <a:cubicBezTo>
                    <a:pt x="2856" y="1469"/>
                    <a:pt x="2898" y="1471"/>
                    <a:pt x="2961" y="1445"/>
                  </a:cubicBezTo>
                  <a:cubicBezTo>
                    <a:pt x="2984" y="1465"/>
                    <a:pt x="3015" y="1478"/>
                    <a:pt x="3046" y="1478"/>
                  </a:cubicBezTo>
                  <a:cubicBezTo>
                    <a:pt x="3084" y="1478"/>
                    <a:pt x="3115" y="1459"/>
                    <a:pt x="3128" y="1427"/>
                  </a:cubicBezTo>
                  <a:cubicBezTo>
                    <a:pt x="3185" y="1409"/>
                    <a:pt x="3207" y="1380"/>
                    <a:pt x="3215" y="1358"/>
                  </a:cubicBezTo>
                  <a:cubicBezTo>
                    <a:pt x="3225" y="1332"/>
                    <a:pt x="3222" y="1303"/>
                    <a:pt x="3207" y="12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1724" y="823"/>
              <a:ext cx="338" cy="313"/>
            </a:xfrm>
            <a:custGeom>
              <a:avLst/>
              <a:gdLst>
                <a:gd name="T0" fmla="*/ 59 w 318"/>
                <a:gd name="T1" fmla="*/ 217 h 294"/>
                <a:gd name="T2" fmla="*/ 64 w 318"/>
                <a:gd name="T3" fmla="*/ 264 h 294"/>
                <a:gd name="T4" fmla="*/ 129 w 318"/>
                <a:gd name="T5" fmla="*/ 292 h 294"/>
                <a:gd name="T6" fmla="*/ 215 w 318"/>
                <a:gd name="T7" fmla="*/ 285 h 294"/>
                <a:gd name="T8" fmla="*/ 281 w 318"/>
                <a:gd name="T9" fmla="*/ 250 h 294"/>
                <a:gd name="T10" fmla="*/ 268 w 318"/>
                <a:gd name="T11" fmla="*/ 195 h 294"/>
                <a:gd name="T12" fmla="*/ 238 w 318"/>
                <a:gd name="T13" fmla="*/ 118 h 294"/>
                <a:gd name="T14" fmla="*/ 318 w 318"/>
                <a:gd name="T15" fmla="*/ 4 h 294"/>
                <a:gd name="T16" fmla="*/ 229 w 318"/>
                <a:gd name="T17" fmla="*/ 47 h 294"/>
                <a:gd name="T18" fmla="*/ 106 w 318"/>
                <a:gd name="T19" fmla="*/ 60 h 294"/>
                <a:gd name="T20" fmla="*/ 0 w 318"/>
                <a:gd name="T21" fmla="*/ 109 h 294"/>
                <a:gd name="T22" fmla="*/ 59 w 318"/>
                <a:gd name="T23" fmla="*/ 21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294">
                  <a:moveTo>
                    <a:pt x="59" y="217"/>
                  </a:moveTo>
                  <a:cubicBezTo>
                    <a:pt x="51" y="242"/>
                    <a:pt x="50" y="263"/>
                    <a:pt x="64" y="264"/>
                  </a:cubicBezTo>
                  <a:cubicBezTo>
                    <a:pt x="79" y="265"/>
                    <a:pt x="94" y="267"/>
                    <a:pt x="129" y="292"/>
                  </a:cubicBezTo>
                  <a:cubicBezTo>
                    <a:pt x="152" y="272"/>
                    <a:pt x="179" y="277"/>
                    <a:pt x="215" y="285"/>
                  </a:cubicBezTo>
                  <a:cubicBezTo>
                    <a:pt x="252" y="294"/>
                    <a:pt x="268" y="274"/>
                    <a:pt x="281" y="250"/>
                  </a:cubicBezTo>
                  <a:cubicBezTo>
                    <a:pt x="294" y="225"/>
                    <a:pt x="283" y="213"/>
                    <a:pt x="268" y="195"/>
                  </a:cubicBezTo>
                  <a:cubicBezTo>
                    <a:pt x="254" y="177"/>
                    <a:pt x="236" y="151"/>
                    <a:pt x="238" y="118"/>
                  </a:cubicBezTo>
                  <a:cubicBezTo>
                    <a:pt x="240" y="91"/>
                    <a:pt x="290" y="36"/>
                    <a:pt x="318" y="4"/>
                  </a:cubicBezTo>
                  <a:cubicBezTo>
                    <a:pt x="279" y="0"/>
                    <a:pt x="255" y="34"/>
                    <a:pt x="229" y="47"/>
                  </a:cubicBezTo>
                  <a:cubicBezTo>
                    <a:pt x="202" y="61"/>
                    <a:pt x="175" y="48"/>
                    <a:pt x="106" y="60"/>
                  </a:cubicBezTo>
                  <a:cubicBezTo>
                    <a:pt x="45" y="71"/>
                    <a:pt x="13" y="95"/>
                    <a:pt x="0" y="109"/>
                  </a:cubicBezTo>
                  <a:cubicBezTo>
                    <a:pt x="71" y="136"/>
                    <a:pt x="67" y="192"/>
                    <a:pt x="59" y="217"/>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870" y="767"/>
              <a:ext cx="419" cy="482"/>
            </a:xfrm>
            <a:custGeom>
              <a:avLst/>
              <a:gdLst>
                <a:gd name="T0" fmla="*/ 298 w 394"/>
                <a:gd name="T1" fmla="*/ 30 h 453"/>
                <a:gd name="T2" fmla="*/ 222 w 394"/>
                <a:gd name="T3" fmla="*/ 41 h 453"/>
                <a:gd name="T4" fmla="*/ 176 w 394"/>
                <a:gd name="T5" fmla="*/ 81 h 453"/>
                <a:gd name="T6" fmla="*/ 128 w 394"/>
                <a:gd name="T7" fmla="*/ 197 h 453"/>
                <a:gd name="T8" fmla="*/ 159 w 394"/>
                <a:gd name="T9" fmla="*/ 292 h 453"/>
                <a:gd name="T10" fmla="*/ 81 w 394"/>
                <a:gd name="T11" fmla="*/ 345 h 453"/>
                <a:gd name="T12" fmla="*/ 0 w 394"/>
                <a:gd name="T13" fmla="*/ 354 h 453"/>
                <a:gd name="T14" fmla="*/ 43 w 394"/>
                <a:gd name="T15" fmla="*/ 453 h 453"/>
                <a:gd name="T16" fmla="*/ 142 w 394"/>
                <a:gd name="T17" fmla="*/ 359 h 453"/>
                <a:gd name="T18" fmla="*/ 203 w 394"/>
                <a:gd name="T19" fmla="*/ 350 h 453"/>
                <a:gd name="T20" fmla="*/ 302 w 394"/>
                <a:gd name="T21" fmla="*/ 334 h 453"/>
                <a:gd name="T22" fmla="*/ 359 w 394"/>
                <a:gd name="T23" fmla="*/ 305 h 453"/>
                <a:gd name="T24" fmla="*/ 353 w 394"/>
                <a:gd name="T25" fmla="*/ 253 h 453"/>
                <a:gd name="T26" fmla="*/ 325 w 394"/>
                <a:gd name="T27" fmla="*/ 175 h 453"/>
                <a:gd name="T28" fmla="*/ 367 w 394"/>
                <a:gd name="T29" fmla="*/ 103 h 453"/>
                <a:gd name="T30" fmla="*/ 389 w 394"/>
                <a:gd name="T31" fmla="*/ 32 h 453"/>
                <a:gd name="T32" fmla="*/ 394 w 394"/>
                <a:gd name="T33" fmla="*/ 5 h 453"/>
                <a:gd name="T34" fmla="*/ 298 w 394"/>
                <a:gd name="T35" fmla="*/ 3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4" h="453">
                  <a:moveTo>
                    <a:pt x="298" y="30"/>
                  </a:moveTo>
                  <a:cubicBezTo>
                    <a:pt x="265" y="27"/>
                    <a:pt x="241" y="33"/>
                    <a:pt x="222" y="41"/>
                  </a:cubicBezTo>
                  <a:cubicBezTo>
                    <a:pt x="207" y="52"/>
                    <a:pt x="189" y="66"/>
                    <a:pt x="176" y="81"/>
                  </a:cubicBezTo>
                  <a:cubicBezTo>
                    <a:pt x="147" y="112"/>
                    <a:pt x="132" y="141"/>
                    <a:pt x="128" y="197"/>
                  </a:cubicBezTo>
                  <a:cubicBezTo>
                    <a:pt x="124" y="253"/>
                    <a:pt x="170" y="249"/>
                    <a:pt x="159" y="292"/>
                  </a:cubicBezTo>
                  <a:cubicBezTo>
                    <a:pt x="148" y="335"/>
                    <a:pt x="109" y="358"/>
                    <a:pt x="81" y="345"/>
                  </a:cubicBezTo>
                  <a:cubicBezTo>
                    <a:pt x="53" y="333"/>
                    <a:pt x="16" y="338"/>
                    <a:pt x="0" y="354"/>
                  </a:cubicBezTo>
                  <a:cubicBezTo>
                    <a:pt x="14" y="369"/>
                    <a:pt x="42" y="399"/>
                    <a:pt x="43" y="453"/>
                  </a:cubicBezTo>
                  <a:cubicBezTo>
                    <a:pt x="85" y="386"/>
                    <a:pt x="114" y="378"/>
                    <a:pt x="142" y="359"/>
                  </a:cubicBezTo>
                  <a:cubicBezTo>
                    <a:pt x="170" y="341"/>
                    <a:pt x="176" y="350"/>
                    <a:pt x="203" y="350"/>
                  </a:cubicBezTo>
                  <a:cubicBezTo>
                    <a:pt x="230" y="351"/>
                    <a:pt x="267" y="345"/>
                    <a:pt x="302" y="334"/>
                  </a:cubicBezTo>
                  <a:cubicBezTo>
                    <a:pt x="336" y="323"/>
                    <a:pt x="343" y="324"/>
                    <a:pt x="359" y="305"/>
                  </a:cubicBezTo>
                  <a:cubicBezTo>
                    <a:pt x="375" y="287"/>
                    <a:pt x="362" y="269"/>
                    <a:pt x="353" y="253"/>
                  </a:cubicBezTo>
                  <a:cubicBezTo>
                    <a:pt x="344" y="238"/>
                    <a:pt x="326" y="208"/>
                    <a:pt x="325" y="175"/>
                  </a:cubicBezTo>
                  <a:cubicBezTo>
                    <a:pt x="323" y="142"/>
                    <a:pt x="341" y="127"/>
                    <a:pt x="367" y="103"/>
                  </a:cubicBezTo>
                  <a:cubicBezTo>
                    <a:pt x="394" y="79"/>
                    <a:pt x="388" y="54"/>
                    <a:pt x="389" y="32"/>
                  </a:cubicBezTo>
                  <a:cubicBezTo>
                    <a:pt x="390" y="14"/>
                    <a:pt x="390" y="16"/>
                    <a:pt x="394" y="5"/>
                  </a:cubicBezTo>
                  <a:cubicBezTo>
                    <a:pt x="376" y="0"/>
                    <a:pt x="349" y="35"/>
                    <a:pt x="298" y="30"/>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noEditPoints="1"/>
            </p:cNvSpPr>
            <p:nvPr/>
          </p:nvSpPr>
          <p:spPr bwMode="auto">
            <a:xfrm>
              <a:off x="801" y="1663"/>
              <a:ext cx="1043" cy="708"/>
            </a:xfrm>
            <a:custGeom>
              <a:avLst/>
              <a:gdLst>
                <a:gd name="T0" fmla="*/ 802 w 981"/>
                <a:gd name="T1" fmla="*/ 427 h 666"/>
                <a:gd name="T2" fmla="*/ 757 w 981"/>
                <a:gd name="T3" fmla="*/ 428 h 666"/>
                <a:gd name="T4" fmla="*/ 599 w 981"/>
                <a:gd name="T5" fmla="*/ 333 h 666"/>
                <a:gd name="T6" fmla="*/ 472 w 981"/>
                <a:gd name="T7" fmla="*/ 160 h 666"/>
                <a:gd name="T8" fmla="*/ 334 w 981"/>
                <a:gd name="T9" fmla="*/ 58 h 666"/>
                <a:gd name="T10" fmla="*/ 210 w 981"/>
                <a:gd name="T11" fmla="*/ 60 h 666"/>
                <a:gd name="T12" fmla="*/ 208 w 981"/>
                <a:gd name="T13" fmla="*/ 53 h 666"/>
                <a:gd name="T14" fmla="*/ 143 w 981"/>
                <a:gd name="T15" fmla="*/ 6 h 666"/>
                <a:gd name="T16" fmla="*/ 59 w 981"/>
                <a:gd name="T17" fmla="*/ 140 h 666"/>
                <a:gd name="T18" fmla="*/ 192 w 981"/>
                <a:gd name="T19" fmla="*/ 157 h 666"/>
                <a:gd name="T20" fmla="*/ 63 w 981"/>
                <a:gd name="T21" fmla="*/ 178 h 666"/>
                <a:gd name="T22" fmla="*/ 8 w 981"/>
                <a:gd name="T23" fmla="*/ 332 h 666"/>
                <a:gd name="T24" fmla="*/ 222 w 981"/>
                <a:gd name="T25" fmla="*/ 371 h 666"/>
                <a:gd name="T26" fmla="*/ 222 w 981"/>
                <a:gd name="T27" fmla="*/ 371 h 666"/>
                <a:gd name="T28" fmla="*/ 35 w 981"/>
                <a:gd name="T29" fmla="*/ 395 h 666"/>
                <a:gd name="T30" fmla="*/ 183 w 981"/>
                <a:gd name="T31" fmla="*/ 520 h 666"/>
                <a:gd name="T32" fmla="*/ 207 w 981"/>
                <a:gd name="T33" fmla="*/ 457 h 666"/>
                <a:gd name="T34" fmla="*/ 475 w 981"/>
                <a:gd name="T35" fmla="*/ 634 h 666"/>
                <a:gd name="T36" fmla="*/ 911 w 981"/>
                <a:gd name="T37" fmla="*/ 647 h 666"/>
                <a:gd name="T38" fmla="*/ 937 w 981"/>
                <a:gd name="T39" fmla="*/ 451 h 666"/>
                <a:gd name="T40" fmla="*/ 842 w 981"/>
                <a:gd name="T41" fmla="*/ 555 h 666"/>
                <a:gd name="T42" fmla="*/ 492 w 981"/>
                <a:gd name="T43" fmla="*/ 482 h 666"/>
                <a:gd name="T44" fmla="*/ 323 w 981"/>
                <a:gd name="T45" fmla="*/ 319 h 666"/>
                <a:gd name="T46" fmla="*/ 105 w 981"/>
                <a:gd name="T47" fmla="*/ 321 h 666"/>
                <a:gd name="T48" fmla="*/ 120 w 981"/>
                <a:gd name="T49" fmla="*/ 247 h 666"/>
                <a:gd name="T50" fmla="*/ 162 w 981"/>
                <a:gd name="T51" fmla="*/ 279 h 666"/>
                <a:gd name="T52" fmla="*/ 278 w 981"/>
                <a:gd name="T53" fmla="*/ 240 h 666"/>
                <a:gd name="T54" fmla="*/ 308 w 981"/>
                <a:gd name="T55" fmla="*/ 155 h 666"/>
                <a:gd name="T56" fmla="*/ 293 w 981"/>
                <a:gd name="T57" fmla="*/ 227 h 666"/>
                <a:gd name="T58" fmla="*/ 328 w 981"/>
                <a:gd name="T59" fmla="*/ 312 h 666"/>
                <a:gd name="T60" fmla="*/ 406 w 981"/>
                <a:gd name="T61" fmla="*/ 371 h 666"/>
                <a:gd name="T62" fmla="*/ 590 w 981"/>
                <a:gd name="T63" fmla="*/ 539 h 666"/>
                <a:gd name="T64" fmla="*/ 852 w 981"/>
                <a:gd name="T65" fmla="*/ 526 h 666"/>
                <a:gd name="T66" fmla="*/ 868 w 981"/>
                <a:gd name="T67" fmla="*/ 4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1" h="666">
                  <a:moveTo>
                    <a:pt x="877" y="414"/>
                  </a:moveTo>
                  <a:cubicBezTo>
                    <a:pt x="869" y="413"/>
                    <a:pt x="840" y="418"/>
                    <a:pt x="802" y="427"/>
                  </a:cubicBezTo>
                  <a:cubicBezTo>
                    <a:pt x="765" y="436"/>
                    <a:pt x="747" y="472"/>
                    <a:pt x="728" y="498"/>
                  </a:cubicBezTo>
                  <a:cubicBezTo>
                    <a:pt x="720" y="475"/>
                    <a:pt x="747" y="448"/>
                    <a:pt x="757" y="428"/>
                  </a:cubicBezTo>
                  <a:cubicBezTo>
                    <a:pt x="768" y="407"/>
                    <a:pt x="736" y="396"/>
                    <a:pt x="715" y="389"/>
                  </a:cubicBezTo>
                  <a:cubicBezTo>
                    <a:pt x="694" y="382"/>
                    <a:pt x="637" y="358"/>
                    <a:pt x="599" y="333"/>
                  </a:cubicBezTo>
                  <a:cubicBezTo>
                    <a:pt x="561" y="308"/>
                    <a:pt x="530" y="269"/>
                    <a:pt x="515" y="241"/>
                  </a:cubicBezTo>
                  <a:cubicBezTo>
                    <a:pt x="500" y="212"/>
                    <a:pt x="484" y="172"/>
                    <a:pt x="472" y="160"/>
                  </a:cubicBezTo>
                  <a:cubicBezTo>
                    <a:pt x="460" y="148"/>
                    <a:pt x="444" y="152"/>
                    <a:pt x="422" y="131"/>
                  </a:cubicBezTo>
                  <a:cubicBezTo>
                    <a:pt x="401" y="109"/>
                    <a:pt x="375" y="77"/>
                    <a:pt x="334" y="58"/>
                  </a:cubicBezTo>
                  <a:cubicBezTo>
                    <a:pt x="293" y="39"/>
                    <a:pt x="255" y="62"/>
                    <a:pt x="240" y="67"/>
                  </a:cubicBezTo>
                  <a:cubicBezTo>
                    <a:pt x="225" y="71"/>
                    <a:pt x="220" y="58"/>
                    <a:pt x="210" y="60"/>
                  </a:cubicBezTo>
                  <a:cubicBezTo>
                    <a:pt x="200" y="61"/>
                    <a:pt x="160" y="57"/>
                    <a:pt x="150" y="45"/>
                  </a:cubicBezTo>
                  <a:cubicBezTo>
                    <a:pt x="165" y="53"/>
                    <a:pt x="208" y="53"/>
                    <a:pt x="208" y="53"/>
                  </a:cubicBezTo>
                  <a:cubicBezTo>
                    <a:pt x="208" y="53"/>
                    <a:pt x="199" y="35"/>
                    <a:pt x="179" y="30"/>
                  </a:cubicBezTo>
                  <a:cubicBezTo>
                    <a:pt x="160" y="24"/>
                    <a:pt x="165" y="14"/>
                    <a:pt x="143" y="6"/>
                  </a:cubicBezTo>
                  <a:cubicBezTo>
                    <a:pt x="127" y="0"/>
                    <a:pt x="107" y="12"/>
                    <a:pt x="88" y="28"/>
                  </a:cubicBezTo>
                  <a:cubicBezTo>
                    <a:pt x="55" y="64"/>
                    <a:pt x="45" y="92"/>
                    <a:pt x="59" y="140"/>
                  </a:cubicBezTo>
                  <a:cubicBezTo>
                    <a:pt x="75" y="168"/>
                    <a:pt x="98" y="192"/>
                    <a:pt x="123" y="194"/>
                  </a:cubicBezTo>
                  <a:cubicBezTo>
                    <a:pt x="180" y="199"/>
                    <a:pt x="192" y="157"/>
                    <a:pt x="192" y="157"/>
                  </a:cubicBezTo>
                  <a:cubicBezTo>
                    <a:pt x="192" y="157"/>
                    <a:pt x="191" y="202"/>
                    <a:pt x="125" y="205"/>
                  </a:cubicBezTo>
                  <a:cubicBezTo>
                    <a:pt x="98" y="206"/>
                    <a:pt x="77" y="192"/>
                    <a:pt x="63" y="178"/>
                  </a:cubicBezTo>
                  <a:cubicBezTo>
                    <a:pt x="5" y="195"/>
                    <a:pt x="0" y="248"/>
                    <a:pt x="7" y="322"/>
                  </a:cubicBezTo>
                  <a:cubicBezTo>
                    <a:pt x="7" y="326"/>
                    <a:pt x="8" y="329"/>
                    <a:pt x="8" y="332"/>
                  </a:cubicBezTo>
                  <a:cubicBezTo>
                    <a:pt x="29" y="386"/>
                    <a:pt x="112" y="430"/>
                    <a:pt x="153" y="430"/>
                  </a:cubicBezTo>
                  <a:cubicBezTo>
                    <a:pt x="205" y="431"/>
                    <a:pt x="219" y="391"/>
                    <a:pt x="222" y="371"/>
                  </a:cubicBezTo>
                  <a:cubicBezTo>
                    <a:pt x="223" y="363"/>
                    <a:pt x="223" y="359"/>
                    <a:pt x="223" y="359"/>
                  </a:cubicBezTo>
                  <a:cubicBezTo>
                    <a:pt x="223" y="359"/>
                    <a:pt x="223" y="363"/>
                    <a:pt x="222" y="371"/>
                  </a:cubicBezTo>
                  <a:cubicBezTo>
                    <a:pt x="219" y="393"/>
                    <a:pt x="205" y="438"/>
                    <a:pt x="149" y="440"/>
                  </a:cubicBezTo>
                  <a:cubicBezTo>
                    <a:pt x="106" y="442"/>
                    <a:pt x="63" y="417"/>
                    <a:pt x="35" y="395"/>
                  </a:cubicBezTo>
                  <a:cubicBezTo>
                    <a:pt x="56" y="424"/>
                    <a:pt x="85" y="440"/>
                    <a:pt x="102" y="447"/>
                  </a:cubicBezTo>
                  <a:cubicBezTo>
                    <a:pt x="130" y="458"/>
                    <a:pt x="152" y="508"/>
                    <a:pt x="183" y="520"/>
                  </a:cubicBezTo>
                  <a:cubicBezTo>
                    <a:pt x="210" y="531"/>
                    <a:pt x="214" y="522"/>
                    <a:pt x="265" y="527"/>
                  </a:cubicBezTo>
                  <a:cubicBezTo>
                    <a:pt x="260" y="509"/>
                    <a:pt x="245" y="482"/>
                    <a:pt x="207" y="457"/>
                  </a:cubicBezTo>
                  <a:cubicBezTo>
                    <a:pt x="224" y="455"/>
                    <a:pt x="232" y="467"/>
                    <a:pt x="308" y="535"/>
                  </a:cubicBezTo>
                  <a:cubicBezTo>
                    <a:pt x="367" y="552"/>
                    <a:pt x="369" y="602"/>
                    <a:pt x="475" y="634"/>
                  </a:cubicBezTo>
                  <a:cubicBezTo>
                    <a:pt x="537" y="653"/>
                    <a:pt x="626" y="662"/>
                    <a:pt x="696" y="666"/>
                  </a:cubicBezTo>
                  <a:cubicBezTo>
                    <a:pt x="770" y="663"/>
                    <a:pt x="858" y="655"/>
                    <a:pt x="911" y="647"/>
                  </a:cubicBezTo>
                  <a:cubicBezTo>
                    <a:pt x="929" y="635"/>
                    <a:pt x="943" y="616"/>
                    <a:pt x="958" y="586"/>
                  </a:cubicBezTo>
                  <a:cubicBezTo>
                    <a:pt x="981" y="541"/>
                    <a:pt x="957" y="479"/>
                    <a:pt x="937" y="451"/>
                  </a:cubicBezTo>
                  <a:cubicBezTo>
                    <a:pt x="917" y="422"/>
                    <a:pt x="885" y="415"/>
                    <a:pt x="877" y="414"/>
                  </a:cubicBezTo>
                  <a:close/>
                  <a:moveTo>
                    <a:pt x="842" y="555"/>
                  </a:moveTo>
                  <a:cubicBezTo>
                    <a:pt x="793" y="595"/>
                    <a:pt x="708" y="597"/>
                    <a:pt x="660" y="586"/>
                  </a:cubicBezTo>
                  <a:cubicBezTo>
                    <a:pt x="613" y="575"/>
                    <a:pt x="540" y="517"/>
                    <a:pt x="492" y="482"/>
                  </a:cubicBezTo>
                  <a:cubicBezTo>
                    <a:pt x="443" y="447"/>
                    <a:pt x="382" y="346"/>
                    <a:pt x="374" y="332"/>
                  </a:cubicBezTo>
                  <a:cubicBezTo>
                    <a:pt x="366" y="318"/>
                    <a:pt x="350" y="337"/>
                    <a:pt x="323" y="319"/>
                  </a:cubicBezTo>
                  <a:cubicBezTo>
                    <a:pt x="296" y="300"/>
                    <a:pt x="255" y="285"/>
                    <a:pt x="192" y="284"/>
                  </a:cubicBezTo>
                  <a:cubicBezTo>
                    <a:pt x="129" y="283"/>
                    <a:pt x="98" y="344"/>
                    <a:pt x="105" y="321"/>
                  </a:cubicBezTo>
                  <a:cubicBezTo>
                    <a:pt x="113" y="299"/>
                    <a:pt x="70" y="283"/>
                    <a:pt x="90" y="283"/>
                  </a:cubicBezTo>
                  <a:cubicBezTo>
                    <a:pt x="110" y="283"/>
                    <a:pt x="126" y="270"/>
                    <a:pt x="120" y="247"/>
                  </a:cubicBezTo>
                  <a:cubicBezTo>
                    <a:pt x="139" y="264"/>
                    <a:pt x="127" y="295"/>
                    <a:pt x="127" y="295"/>
                  </a:cubicBezTo>
                  <a:cubicBezTo>
                    <a:pt x="127" y="295"/>
                    <a:pt x="132" y="286"/>
                    <a:pt x="162" y="279"/>
                  </a:cubicBezTo>
                  <a:cubicBezTo>
                    <a:pt x="192" y="271"/>
                    <a:pt x="248" y="275"/>
                    <a:pt x="292" y="293"/>
                  </a:cubicBezTo>
                  <a:cubicBezTo>
                    <a:pt x="278" y="284"/>
                    <a:pt x="271" y="255"/>
                    <a:pt x="278" y="240"/>
                  </a:cubicBezTo>
                  <a:cubicBezTo>
                    <a:pt x="285" y="225"/>
                    <a:pt x="281" y="206"/>
                    <a:pt x="281" y="188"/>
                  </a:cubicBezTo>
                  <a:cubicBezTo>
                    <a:pt x="281" y="171"/>
                    <a:pt x="286" y="150"/>
                    <a:pt x="308" y="155"/>
                  </a:cubicBezTo>
                  <a:cubicBezTo>
                    <a:pt x="284" y="156"/>
                    <a:pt x="290" y="186"/>
                    <a:pt x="293" y="191"/>
                  </a:cubicBezTo>
                  <a:cubicBezTo>
                    <a:pt x="295" y="197"/>
                    <a:pt x="298" y="218"/>
                    <a:pt x="293" y="227"/>
                  </a:cubicBezTo>
                  <a:cubicBezTo>
                    <a:pt x="288" y="236"/>
                    <a:pt x="288" y="259"/>
                    <a:pt x="295" y="263"/>
                  </a:cubicBezTo>
                  <a:cubicBezTo>
                    <a:pt x="301" y="267"/>
                    <a:pt x="314" y="299"/>
                    <a:pt x="328" y="312"/>
                  </a:cubicBezTo>
                  <a:cubicBezTo>
                    <a:pt x="342" y="325"/>
                    <a:pt x="362" y="322"/>
                    <a:pt x="372" y="322"/>
                  </a:cubicBezTo>
                  <a:cubicBezTo>
                    <a:pt x="381" y="322"/>
                    <a:pt x="380" y="331"/>
                    <a:pt x="406" y="371"/>
                  </a:cubicBezTo>
                  <a:cubicBezTo>
                    <a:pt x="432" y="412"/>
                    <a:pt x="487" y="478"/>
                    <a:pt x="508" y="484"/>
                  </a:cubicBezTo>
                  <a:cubicBezTo>
                    <a:pt x="530" y="489"/>
                    <a:pt x="572" y="524"/>
                    <a:pt x="590" y="539"/>
                  </a:cubicBezTo>
                  <a:cubicBezTo>
                    <a:pt x="609" y="554"/>
                    <a:pt x="651" y="583"/>
                    <a:pt x="721" y="584"/>
                  </a:cubicBezTo>
                  <a:cubicBezTo>
                    <a:pt x="792" y="584"/>
                    <a:pt x="842" y="555"/>
                    <a:pt x="852" y="526"/>
                  </a:cubicBezTo>
                  <a:cubicBezTo>
                    <a:pt x="862" y="498"/>
                    <a:pt x="818" y="468"/>
                    <a:pt x="818" y="468"/>
                  </a:cubicBezTo>
                  <a:cubicBezTo>
                    <a:pt x="873" y="509"/>
                    <a:pt x="868" y="452"/>
                    <a:pt x="868" y="452"/>
                  </a:cubicBezTo>
                  <a:cubicBezTo>
                    <a:pt x="877" y="475"/>
                    <a:pt x="891" y="514"/>
                    <a:pt x="842" y="555"/>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noEditPoints="1"/>
            </p:cNvSpPr>
            <p:nvPr/>
          </p:nvSpPr>
          <p:spPr bwMode="auto">
            <a:xfrm>
              <a:off x="899" y="925"/>
              <a:ext cx="1023" cy="892"/>
            </a:xfrm>
            <a:custGeom>
              <a:avLst/>
              <a:gdLst>
                <a:gd name="T0" fmla="*/ 818 w 962"/>
                <a:gd name="T1" fmla="*/ 152 h 839"/>
                <a:gd name="T2" fmla="*/ 770 w 962"/>
                <a:gd name="T3" fmla="*/ 18 h 839"/>
                <a:gd name="T4" fmla="*/ 606 w 962"/>
                <a:gd name="T5" fmla="*/ 63 h 839"/>
                <a:gd name="T6" fmla="*/ 602 w 962"/>
                <a:gd name="T7" fmla="*/ 72 h 839"/>
                <a:gd name="T8" fmla="*/ 593 w 962"/>
                <a:gd name="T9" fmla="*/ 73 h 839"/>
                <a:gd name="T10" fmla="*/ 481 w 962"/>
                <a:gd name="T11" fmla="*/ 156 h 839"/>
                <a:gd name="T12" fmla="*/ 407 w 962"/>
                <a:gd name="T13" fmla="*/ 190 h 839"/>
                <a:gd name="T14" fmla="*/ 182 w 962"/>
                <a:gd name="T15" fmla="*/ 404 h 839"/>
                <a:gd name="T16" fmla="*/ 133 w 962"/>
                <a:gd name="T17" fmla="*/ 434 h 839"/>
                <a:gd name="T18" fmla="*/ 95 w 962"/>
                <a:gd name="T19" fmla="*/ 526 h 839"/>
                <a:gd name="T20" fmla="*/ 89 w 962"/>
                <a:gd name="T21" fmla="*/ 535 h 839"/>
                <a:gd name="T22" fmla="*/ 35 w 962"/>
                <a:gd name="T23" fmla="*/ 602 h 839"/>
                <a:gd name="T24" fmla="*/ 25 w 962"/>
                <a:gd name="T25" fmla="*/ 619 h 839"/>
                <a:gd name="T26" fmla="*/ 71 w 962"/>
                <a:gd name="T27" fmla="*/ 708 h 839"/>
                <a:gd name="T28" fmla="*/ 137 w 962"/>
                <a:gd name="T29" fmla="*/ 752 h 839"/>
                <a:gd name="T30" fmla="*/ 287 w 962"/>
                <a:gd name="T31" fmla="*/ 764 h 839"/>
                <a:gd name="T32" fmla="*/ 379 w 962"/>
                <a:gd name="T33" fmla="*/ 817 h 839"/>
                <a:gd name="T34" fmla="*/ 277 w 962"/>
                <a:gd name="T35" fmla="*/ 631 h 839"/>
                <a:gd name="T36" fmla="*/ 316 w 962"/>
                <a:gd name="T37" fmla="*/ 608 h 839"/>
                <a:gd name="T38" fmla="*/ 409 w 962"/>
                <a:gd name="T39" fmla="*/ 551 h 839"/>
                <a:gd name="T40" fmla="*/ 472 w 962"/>
                <a:gd name="T41" fmla="*/ 495 h 839"/>
                <a:gd name="T42" fmla="*/ 657 w 962"/>
                <a:gd name="T43" fmla="*/ 420 h 839"/>
                <a:gd name="T44" fmla="*/ 705 w 962"/>
                <a:gd name="T45" fmla="*/ 433 h 839"/>
                <a:gd name="T46" fmla="*/ 937 w 962"/>
                <a:gd name="T47" fmla="*/ 330 h 839"/>
                <a:gd name="T48" fmla="*/ 284 w 962"/>
                <a:gd name="T49" fmla="*/ 502 h 839"/>
                <a:gd name="T50" fmla="*/ 161 w 962"/>
                <a:gd name="T51" fmla="*/ 560 h 839"/>
                <a:gd name="T52" fmla="*/ 184 w 962"/>
                <a:gd name="T53" fmla="*/ 499 h 839"/>
                <a:gd name="T54" fmla="*/ 374 w 962"/>
                <a:gd name="T55" fmla="*/ 480 h 839"/>
                <a:gd name="T56" fmla="*/ 454 w 962"/>
                <a:gd name="T57" fmla="*/ 347 h 839"/>
                <a:gd name="T58" fmla="*/ 369 w 962"/>
                <a:gd name="T59" fmla="*/ 458 h 839"/>
                <a:gd name="T60" fmla="*/ 315 w 962"/>
                <a:gd name="T61" fmla="*/ 362 h 839"/>
                <a:gd name="T62" fmla="*/ 308 w 962"/>
                <a:gd name="T63" fmla="*/ 343 h 839"/>
                <a:gd name="T64" fmla="*/ 390 w 962"/>
                <a:gd name="T65" fmla="*/ 398 h 839"/>
                <a:gd name="T66" fmla="*/ 487 w 962"/>
                <a:gd name="T67" fmla="*/ 275 h 839"/>
                <a:gd name="T68" fmla="*/ 490 w 962"/>
                <a:gd name="T69" fmla="*/ 199 h 839"/>
                <a:gd name="T70" fmla="*/ 503 w 962"/>
                <a:gd name="T71" fmla="*/ 221 h 839"/>
                <a:gd name="T72" fmla="*/ 472 w 962"/>
                <a:gd name="T73" fmla="*/ 363 h 839"/>
                <a:gd name="T74" fmla="*/ 454 w 962"/>
                <a:gd name="T75" fmla="*/ 347 h 839"/>
                <a:gd name="T76" fmla="*/ 730 w 962"/>
                <a:gd name="T77" fmla="*/ 278 h 839"/>
                <a:gd name="T78" fmla="*/ 548 w 962"/>
                <a:gd name="T79" fmla="*/ 291 h 839"/>
                <a:gd name="T80" fmla="*/ 510 w 962"/>
                <a:gd name="T81" fmla="*/ 299 h 839"/>
                <a:gd name="T82" fmla="*/ 686 w 962"/>
                <a:gd name="T83" fmla="*/ 264 h 839"/>
                <a:gd name="T84" fmla="*/ 726 w 962"/>
                <a:gd name="T85" fmla="*/ 159 h 839"/>
                <a:gd name="T86" fmla="*/ 732 w 962"/>
                <a:gd name="T87" fmla="*/ 144 h 839"/>
                <a:gd name="T88" fmla="*/ 755 w 962"/>
                <a:gd name="T89" fmla="*/ 261 h 839"/>
                <a:gd name="T90" fmla="*/ 829 w 962"/>
                <a:gd name="T91" fmla="*/ 33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2" h="839">
                  <a:moveTo>
                    <a:pt x="884" y="197"/>
                  </a:moveTo>
                  <a:cubicBezTo>
                    <a:pt x="854" y="170"/>
                    <a:pt x="804" y="193"/>
                    <a:pt x="818" y="152"/>
                  </a:cubicBezTo>
                  <a:cubicBezTo>
                    <a:pt x="831" y="110"/>
                    <a:pt x="829" y="88"/>
                    <a:pt x="817" y="63"/>
                  </a:cubicBezTo>
                  <a:cubicBezTo>
                    <a:pt x="808" y="46"/>
                    <a:pt x="780" y="28"/>
                    <a:pt x="770" y="18"/>
                  </a:cubicBezTo>
                  <a:cubicBezTo>
                    <a:pt x="734" y="0"/>
                    <a:pt x="670" y="28"/>
                    <a:pt x="636" y="40"/>
                  </a:cubicBezTo>
                  <a:cubicBezTo>
                    <a:pt x="617" y="47"/>
                    <a:pt x="609" y="56"/>
                    <a:pt x="606" y="63"/>
                  </a:cubicBezTo>
                  <a:cubicBezTo>
                    <a:pt x="605" y="64"/>
                    <a:pt x="605" y="66"/>
                    <a:pt x="604" y="67"/>
                  </a:cubicBezTo>
                  <a:cubicBezTo>
                    <a:pt x="603" y="70"/>
                    <a:pt x="603" y="72"/>
                    <a:pt x="602" y="72"/>
                  </a:cubicBezTo>
                  <a:cubicBezTo>
                    <a:pt x="588" y="108"/>
                    <a:pt x="566" y="166"/>
                    <a:pt x="639" y="218"/>
                  </a:cubicBezTo>
                  <a:cubicBezTo>
                    <a:pt x="599" y="210"/>
                    <a:pt x="558" y="166"/>
                    <a:pt x="593" y="73"/>
                  </a:cubicBezTo>
                  <a:cubicBezTo>
                    <a:pt x="586" y="74"/>
                    <a:pt x="575" y="78"/>
                    <a:pt x="561" y="89"/>
                  </a:cubicBezTo>
                  <a:cubicBezTo>
                    <a:pt x="531" y="111"/>
                    <a:pt x="481" y="156"/>
                    <a:pt x="481" y="156"/>
                  </a:cubicBezTo>
                  <a:cubicBezTo>
                    <a:pt x="481" y="156"/>
                    <a:pt x="462" y="156"/>
                    <a:pt x="455" y="156"/>
                  </a:cubicBezTo>
                  <a:cubicBezTo>
                    <a:pt x="448" y="157"/>
                    <a:pt x="446" y="158"/>
                    <a:pt x="407" y="190"/>
                  </a:cubicBezTo>
                  <a:cubicBezTo>
                    <a:pt x="368" y="221"/>
                    <a:pt x="350" y="216"/>
                    <a:pt x="285" y="237"/>
                  </a:cubicBezTo>
                  <a:cubicBezTo>
                    <a:pt x="199" y="264"/>
                    <a:pt x="174" y="353"/>
                    <a:pt x="182" y="404"/>
                  </a:cubicBezTo>
                  <a:cubicBezTo>
                    <a:pt x="211" y="402"/>
                    <a:pt x="264" y="408"/>
                    <a:pt x="289" y="450"/>
                  </a:cubicBezTo>
                  <a:cubicBezTo>
                    <a:pt x="247" y="425"/>
                    <a:pt x="222" y="402"/>
                    <a:pt x="133" y="434"/>
                  </a:cubicBezTo>
                  <a:cubicBezTo>
                    <a:pt x="126" y="443"/>
                    <a:pt x="120" y="454"/>
                    <a:pt x="116" y="466"/>
                  </a:cubicBezTo>
                  <a:cubicBezTo>
                    <a:pt x="110" y="486"/>
                    <a:pt x="104" y="509"/>
                    <a:pt x="95" y="526"/>
                  </a:cubicBezTo>
                  <a:cubicBezTo>
                    <a:pt x="116" y="520"/>
                    <a:pt x="132" y="528"/>
                    <a:pt x="139" y="543"/>
                  </a:cubicBezTo>
                  <a:cubicBezTo>
                    <a:pt x="125" y="532"/>
                    <a:pt x="106" y="530"/>
                    <a:pt x="89" y="535"/>
                  </a:cubicBezTo>
                  <a:cubicBezTo>
                    <a:pt x="86" y="539"/>
                    <a:pt x="83" y="542"/>
                    <a:pt x="80" y="545"/>
                  </a:cubicBezTo>
                  <a:cubicBezTo>
                    <a:pt x="29" y="581"/>
                    <a:pt x="32" y="598"/>
                    <a:pt x="35" y="602"/>
                  </a:cubicBezTo>
                  <a:cubicBezTo>
                    <a:pt x="66" y="579"/>
                    <a:pt x="119" y="559"/>
                    <a:pt x="161" y="614"/>
                  </a:cubicBezTo>
                  <a:cubicBezTo>
                    <a:pt x="120" y="583"/>
                    <a:pt x="82" y="570"/>
                    <a:pt x="25" y="619"/>
                  </a:cubicBezTo>
                  <a:cubicBezTo>
                    <a:pt x="14" y="637"/>
                    <a:pt x="0" y="668"/>
                    <a:pt x="4" y="702"/>
                  </a:cubicBezTo>
                  <a:cubicBezTo>
                    <a:pt x="37" y="681"/>
                    <a:pt x="55" y="690"/>
                    <a:pt x="71" y="708"/>
                  </a:cubicBezTo>
                  <a:cubicBezTo>
                    <a:pt x="84" y="724"/>
                    <a:pt x="91" y="714"/>
                    <a:pt x="104" y="721"/>
                  </a:cubicBezTo>
                  <a:cubicBezTo>
                    <a:pt x="117" y="729"/>
                    <a:pt x="127" y="748"/>
                    <a:pt x="137" y="752"/>
                  </a:cubicBezTo>
                  <a:cubicBezTo>
                    <a:pt x="148" y="755"/>
                    <a:pt x="145" y="754"/>
                    <a:pt x="182" y="741"/>
                  </a:cubicBezTo>
                  <a:cubicBezTo>
                    <a:pt x="220" y="729"/>
                    <a:pt x="269" y="746"/>
                    <a:pt x="287" y="764"/>
                  </a:cubicBezTo>
                  <a:cubicBezTo>
                    <a:pt x="304" y="783"/>
                    <a:pt x="353" y="828"/>
                    <a:pt x="363" y="834"/>
                  </a:cubicBezTo>
                  <a:cubicBezTo>
                    <a:pt x="372" y="839"/>
                    <a:pt x="387" y="838"/>
                    <a:pt x="379" y="817"/>
                  </a:cubicBezTo>
                  <a:cubicBezTo>
                    <a:pt x="362" y="771"/>
                    <a:pt x="364" y="690"/>
                    <a:pt x="361" y="654"/>
                  </a:cubicBezTo>
                  <a:cubicBezTo>
                    <a:pt x="357" y="618"/>
                    <a:pt x="316" y="608"/>
                    <a:pt x="277" y="631"/>
                  </a:cubicBezTo>
                  <a:cubicBezTo>
                    <a:pt x="237" y="654"/>
                    <a:pt x="225" y="624"/>
                    <a:pt x="225" y="624"/>
                  </a:cubicBezTo>
                  <a:cubicBezTo>
                    <a:pt x="261" y="647"/>
                    <a:pt x="270" y="613"/>
                    <a:pt x="316" y="608"/>
                  </a:cubicBezTo>
                  <a:cubicBezTo>
                    <a:pt x="362" y="603"/>
                    <a:pt x="371" y="639"/>
                    <a:pt x="371" y="639"/>
                  </a:cubicBezTo>
                  <a:cubicBezTo>
                    <a:pt x="373" y="609"/>
                    <a:pt x="398" y="573"/>
                    <a:pt x="409" y="551"/>
                  </a:cubicBezTo>
                  <a:cubicBezTo>
                    <a:pt x="420" y="529"/>
                    <a:pt x="387" y="509"/>
                    <a:pt x="387" y="509"/>
                  </a:cubicBezTo>
                  <a:cubicBezTo>
                    <a:pt x="431" y="536"/>
                    <a:pt x="443" y="519"/>
                    <a:pt x="472" y="495"/>
                  </a:cubicBezTo>
                  <a:cubicBezTo>
                    <a:pt x="501" y="470"/>
                    <a:pt x="518" y="472"/>
                    <a:pt x="557" y="463"/>
                  </a:cubicBezTo>
                  <a:cubicBezTo>
                    <a:pt x="596" y="454"/>
                    <a:pt x="621" y="447"/>
                    <a:pt x="657" y="420"/>
                  </a:cubicBezTo>
                  <a:cubicBezTo>
                    <a:pt x="645" y="409"/>
                    <a:pt x="630" y="392"/>
                    <a:pt x="621" y="348"/>
                  </a:cubicBezTo>
                  <a:cubicBezTo>
                    <a:pt x="633" y="375"/>
                    <a:pt x="667" y="421"/>
                    <a:pt x="705" y="433"/>
                  </a:cubicBezTo>
                  <a:cubicBezTo>
                    <a:pt x="743" y="445"/>
                    <a:pt x="781" y="445"/>
                    <a:pt x="832" y="425"/>
                  </a:cubicBezTo>
                  <a:cubicBezTo>
                    <a:pt x="882" y="406"/>
                    <a:pt x="913" y="379"/>
                    <a:pt x="937" y="330"/>
                  </a:cubicBezTo>
                  <a:cubicBezTo>
                    <a:pt x="962" y="281"/>
                    <a:pt x="914" y="223"/>
                    <a:pt x="884" y="197"/>
                  </a:cubicBezTo>
                  <a:close/>
                  <a:moveTo>
                    <a:pt x="284" y="502"/>
                  </a:moveTo>
                  <a:cubicBezTo>
                    <a:pt x="260" y="526"/>
                    <a:pt x="241" y="534"/>
                    <a:pt x="214" y="528"/>
                  </a:cubicBezTo>
                  <a:cubicBezTo>
                    <a:pt x="201" y="526"/>
                    <a:pt x="161" y="543"/>
                    <a:pt x="161" y="560"/>
                  </a:cubicBezTo>
                  <a:cubicBezTo>
                    <a:pt x="156" y="542"/>
                    <a:pt x="179" y="528"/>
                    <a:pt x="196" y="521"/>
                  </a:cubicBezTo>
                  <a:cubicBezTo>
                    <a:pt x="202" y="519"/>
                    <a:pt x="187" y="509"/>
                    <a:pt x="184" y="499"/>
                  </a:cubicBezTo>
                  <a:cubicBezTo>
                    <a:pt x="220" y="533"/>
                    <a:pt x="248" y="526"/>
                    <a:pt x="286" y="491"/>
                  </a:cubicBezTo>
                  <a:cubicBezTo>
                    <a:pt x="325" y="457"/>
                    <a:pt x="375" y="481"/>
                    <a:pt x="374" y="480"/>
                  </a:cubicBezTo>
                  <a:cubicBezTo>
                    <a:pt x="337" y="475"/>
                    <a:pt x="308" y="478"/>
                    <a:pt x="284" y="502"/>
                  </a:cubicBezTo>
                  <a:close/>
                  <a:moveTo>
                    <a:pt x="454" y="347"/>
                  </a:moveTo>
                  <a:cubicBezTo>
                    <a:pt x="445" y="346"/>
                    <a:pt x="423" y="356"/>
                    <a:pt x="407" y="389"/>
                  </a:cubicBezTo>
                  <a:cubicBezTo>
                    <a:pt x="391" y="421"/>
                    <a:pt x="369" y="458"/>
                    <a:pt x="369" y="458"/>
                  </a:cubicBezTo>
                  <a:cubicBezTo>
                    <a:pt x="369" y="458"/>
                    <a:pt x="375" y="438"/>
                    <a:pt x="363" y="422"/>
                  </a:cubicBezTo>
                  <a:cubicBezTo>
                    <a:pt x="351" y="406"/>
                    <a:pt x="337" y="378"/>
                    <a:pt x="315" y="362"/>
                  </a:cubicBezTo>
                  <a:cubicBezTo>
                    <a:pt x="261" y="322"/>
                    <a:pt x="284" y="282"/>
                    <a:pt x="284" y="282"/>
                  </a:cubicBezTo>
                  <a:cubicBezTo>
                    <a:pt x="286" y="306"/>
                    <a:pt x="283" y="322"/>
                    <a:pt x="308" y="343"/>
                  </a:cubicBezTo>
                  <a:cubicBezTo>
                    <a:pt x="333" y="364"/>
                    <a:pt x="362" y="400"/>
                    <a:pt x="369" y="415"/>
                  </a:cubicBezTo>
                  <a:cubicBezTo>
                    <a:pt x="375" y="429"/>
                    <a:pt x="384" y="414"/>
                    <a:pt x="390" y="398"/>
                  </a:cubicBezTo>
                  <a:cubicBezTo>
                    <a:pt x="395" y="383"/>
                    <a:pt x="425" y="342"/>
                    <a:pt x="451" y="336"/>
                  </a:cubicBezTo>
                  <a:cubicBezTo>
                    <a:pt x="468" y="298"/>
                    <a:pt x="469" y="298"/>
                    <a:pt x="487" y="275"/>
                  </a:cubicBezTo>
                  <a:cubicBezTo>
                    <a:pt x="504" y="252"/>
                    <a:pt x="515" y="206"/>
                    <a:pt x="449" y="192"/>
                  </a:cubicBezTo>
                  <a:cubicBezTo>
                    <a:pt x="474" y="186"/>
                    <a:pt x="490" y="199"/>
                    <a:pt x="490" y="199"/>
                  </a:cubicBezTo>
                  <a:cubicBezTo>
                    <a:pt x="490" y="199"/>
                    <a:pt x="499" y="156"/>
                    <a:pt x="523" y="152"/>
                  </a:cubicBezTo>
                  <a:cubicBezTo>
                    <a:pt x="501" y="177"/>
                    <a:pt x="493" y="191"/>
                    <a:pt x="503" y="221"/>
                  </a:cubicBezTo>
                  <a:cubicBezTo>
                    <a:pt x="513" y="252"/>
                    <a:pt x="499" y="270"/>
                    <a:pt x="476" y="302"/>
                  </a:cubicBezTo>
                  <a:cubicBezTo>
                    <a:pt x="459" y="327"/>
                    <a:pt x="469" y="354"/>
                    <a:pt x="472" y="363"/>
                  </a:cubicBezTo>
                  <a:cubicBezTo>
                    <a:pt x="482" y="388"/>
                    <a:pt x="510" y="413"/>
                    <a:pt x="513" y="415"/>
                  </a:cubicBezTo>
                  <a:cubicBezTo>
                    <a:pt x="472" y="390"/>
                    <a:pt x="463" y="348"/>
                    <a:pt x="454" y="347"/>
                  </a:cubicBezTo>
                  <a:close/>
                  <a:moveTo>
                    <a:pt x="823" y="329"/>
                  </a:moveTo>
                  <a:cubicBezTo>
                    <a:pt x="808" y="319"/>
                    <a:pt x="761" y="291"/>
                    <a:pt x="730" y="278"/>
                  </a:cubicBezTo>
                  <a:cubicBezTo>
                    <a:pt x="692" y="262"/>
                    <a:pt x="672" y="279"/>
                    <a:pt x="636" y="286"/>
                  </a:cubicBezTo>
                  <a:cubicBezTo>
                    <a:pt x="601" y="292"/>
                    <a:pt x="576" y="285"/>
                    <a:pt x="548" y="291"/>
                  </a:cubicBezTo>
                  <a:cubicBezTo>
                    <a:pt x="493" y="304"/>
                    <a:pt x="493" y="333"/>
                    <a:pt x="496" y="386"/>
                  </a:cubicBezTo>
                  <a:cubicBezTo>
                    <a:pt x="496" y="386"/>
                    <a:pt x="476" y="328"/>
                    <a:pt x="510" y="299"/>
                  </a:cubicBezTo>
                  <a:cubicBezTo>
                    <a:pt x="533" y="280"/>
                    <a:pt x="567" y="274"/>
                    <a:pt x="598" y="277"/>
                  </a:cubicBezTo>
                  <a:cubicBezTo>
                    <a:pt x="630" y="281"/>
                    <a:pt x="647" y="277"/>
                    <a:pt x="686" y="264"/>
                  </a:cubicBezTo>
                  <a:cubicBezTo>
                    <a:pt x="726" y="251"/>
                    <a:pt x="730" y="261"/>
                    <a:pt x="734" y="251"/>
                  </a:cubicBezTo>
                  <a:cubicBezTo>
                    <a:pt x="738" y="242"/>
                    <a:pt x="742" y="227"/>
                    <a:pt x="726" y="159"/>
                  </a:cubicBezTo>
                  <a:cubicBezTo>
                    <a:pt x="709" y="91"/>
                    <a:pt x="750" y="50"/>
                    <a:pt x="750" y="50"/>
                  </a:cubicBezTo>
                  <a:cubicBezTo>
                    <a:pt x="750" y="50"/>
                    <a:pt x="723" y="91"/>
                    <a:pt x="732" y="144"/>
                  </a:cubicBezTo>
                  <a:cubicBezTo>
                    <a:pt x="744" y="218"/>
                    <a:pt x="761" y="224"/>
                    <a:pt x="761" y="224"/>
                  </a:cubicBezTo>
                  <a:cubicBezTo>
                    <a:pt x="761" y="224"/>
                    <a:pt x="742" y="227"/>
                    <a:pt x="755" y="261"/>
                  </a:cubicBezTo>
                  <a:cubicBezTo>
                    <a:pt x="765" y="290"/>
                    <a:pt x="808" y="319"/>
                    <a:pt x="823" y="329"/>
                  </a:cubicBezTo>
                  <a:cubicBezTo>
                    <a:pt x="827" y="331"/>
                    <a:pt x="829" y="332"/>
                    <a:pt x="829" y="332"/>
                  </a:cubicBezTo>
                  <a:cubicBezTo>
                    <a:pt x="829" y="332"/>
                    <a:pt x="827" y="331"/>
                    <a:pt x="823" y="329"/>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noEditPoints="1"/>
            </p:cNvSpPr>
            <p:nvPr/>
          </p:nvSpPr>
          <p:spPr bwMode="auto">
            <a:xfrm>
              <a:off x="3363" y="1252"/>
              <a:ext cx="840" cy="1068"/>
            </a:xfrm>
            <a:custGeom>
              <a:avLst/>
              <a:gdLst>
                <a:gd name="T0" fmla="*/ 750 w 790"/>
                <a:gd name="T1" fmla="*/ 713 h 1004"/>
                <a:gd name="T2" fmla="*/ 686 w 790"/>
                <a:gd name="T3" fmla="*/ 771 h 1004"/>
                <a:gd name="T4" fmla="*/ 664 w 790"/>
                <a:gd name="T5" fmla="*/ 809 h 1004"/>
                <a:gd name="T6" fmla="*/ 516 w 790"/>
                <a:gd name="T7" fmla="*/ 758 h 1004"/>
                <a:gd name="T8" fmla="*/ 402 w 790"/>
                <a:gd name="T9" fmla="*/ 653 h 1004"/>
                <a:gd name="T10" fmla="*/ 337 w 790"/>
                <a:gd name="T11" fmla="*/ 550 h 1004"/>
                <a:gd name="T12" fmla="*/ 218 w 790"/>
                <a:gd name="T13" fmla="*/ 459 h 1004"/>
                <a:gd name="T14" fmla="*/ 371 w 790"/>
                <a:gd name="T15" fmla="*/ 586 h 1004"/>
                <a:gd name="T16" fmla="*/ 415 w 790"/>
                <a:gd name="T17" fmla="*/ 534 h 1004"/>
                <a:gd name="T18" fmla="*/ 469 w 790"/>
                <a:gd name="T19" fmla="*/ 507 h 1004"/>
                <a:gd name="T20" fmla="*/ 443 w 790"/>
                <a:gd name="T21" fmla="*/ 527 h 1004"/>
                <a:gd name="T22" fmla="*/ 398 w 790"/>
                <a:gd name="T23" fmla="*/ 596 h 1004"/>
                <a:gd name="T24" fmla="*/ 503 w 790"/>
                <a:gd name="T25" fmla="*/ 699 h 1004"/>
                <a:gd name="T26" fmla="*/ 664 w 790"/>
                <a:gd name="T27" fmla="*/ 771 h 1004"/>
                <a:gd name="T28" fmla="*/ 755 w 790"/>
                <a:gd name="T29" fmla="*/ 611 h 1004"/>
                <a:gd name="T30" fmla="*/ 669 w 790"/>
                <a:gd name="T31" fmla="*/ 357 h 1004"/>
                <a:gd name="T32" fmla="*/ 539 w 790"/>
                <a:gd name="T33" fmla="*/ 213 h 1004"/>
                <a:gd name="T34" fmla="*/ 471 w 790"/>
                <a:gd name="T35" fmla="*/ 17 h 1004"/>
                <a:gd name="T36" fmla="*/ 379 w 790"/>
                <a:gd name="T37" fmla="*/ 109 h 1004"/>
                <a:gd name="T38" fmla="*/ 412 w 790"/>
                <a:gd name="T39" fmla="*/ 169 h 1004"/>
                <a:gd name="T40" fmla="*/ 433 w 790"/>
                <a:gd name="T41" fmla="*/ 161 h 1004"/>
                <a:gd name="T42" fmla="*/ 305 w 790"/>
                <a:gd name="T43" fmla="*/ 391 h 1004"/>
                <a:gd name="T44" fmla="*/ 152 w 790"/>
                <a:gd name="T45" fmla="*/ 605 h 1004"/>
                <a:gd name="T46" fmla="*/ 174 w 790"/>
                <a:gd name="T47" fmla="*/ 609 h 1004"/>
                <a:gd name="T48" fmla="*/ 192 w 790"/>
                <a:gd name="T49" fmla="*/ 633 h 1004"/>
                <a:gd name="T50" fmla="*/ 254 w 790"/>
                <a:gd name="T51" fmla="*/ 651 h 1004"/>
                <a:gd name="T52" fmla="*/ 192 w 790"/>
                <a:gd name="T53" fmla="*/ 638 h 1004"/>
                <a:gd name="T54" fmla="*/ 99 w 790"/>
                <a:gd name="T55" fmla="*/ 677 h 1004"/>
                <a:gd name="T56" fmla="*/ 59 w 790"/>
                <a:gd name="T57" fmla="*/ 734 h 1004"/>
                <a:gd name="T58" fmla="*/ 131 w 790"/>
                <a:gd name="T59" fmla="*/ 762 h 1004"/>
                <a:gd name="T60" fmla="*/ 293 w 790"/>
                <a:gd name="T61" fmla="*/ 821 h 1004"/>
                <a:gd name="T62" fmla="*/ 153 w 790"/>
                <a:gd name="T63" fmla="*/ 781 h 1004"/>
                <a:gd name="T64" fmla="*/ 26 w 790"/>
                <a:gd name="T65" fmla="*/ 727 h 1004"/>
                <a:gd name="T66" fmla="*/ 5 w 790"/>
                <a:gd name="T67" fmla="*/ 740 h 1004"/>
                <a:gd name="T68" fmla="*/ 28 w 790"/>
                <a:gd name="T69" fmla="*/ 777 h 1004"/>
                <a:gd name="T70" fmla="*/ 81 w 790"/>
                <a:gd name="T71" fmla="*/ 797 h 1004"/>
                <a:gd name="T72" fmla="*/ 147 w 790"/>
                <a:gd name="T73" fmla="*/ 842 h 1004"/>
                <a:gd name="T74" fmla="*/ 178 w 790"/>
                <a:gd name="T75" fmla="*/ 861 h 1004"/>
                <a:gd name="T76" fmla="*/ 276 w 790"/>
                <a:gd name="T77" fmla="*/ 892 h 1004"/>
                <a:gd name="T78" fmla="*/ 276 w 790"/>
                <a:gd name="T79" fmla="*/ 892 h 1004"/>
                <a:gd name="T80" fmla="*/ 244 w 790"/>
                <a:gd name="T81" fmla="*/ 932 h 1004"/>
                <a:gd name="T82" fmla="*/ 410 w 790"/>
                <a:gd name="T83" fmla="*/ 950 h 1004"/>
                <a:gd name="T84" fmla="*/ 690 w 790"/>
                <a:gd name="T85" fmla="*/ 941 h 1004"/>
                <a:gd name="T86" fmla="*/ 437 w 790"/>
                <a:gd name="T87" fmla="*/ 448 h 1004"/>
                <a:gd name="T88" fmla="*/ 527 w 790"/>
                <a:gd name="T89" fmla="*/ 301 h 1004"/>
                <a:gd name="T90" fmla="*/ 470 w 790"/>
                <a:gd name="T91" fmla="*/ 195 h 1004"/>
                <a:gd name="T92" fmla="*/ 518 w 790"/>
                <a:gd name="T93" fmla="*/ 223 h 1004"/>
                <a:gd name="T94" fmla="*/ 521 w 790"/>
                <a:gd name="T95" fmla="*/ 257 h 1004"/>
                <a:gd name="T96" fmla="*/ 605 w 790"/>
                <a:gd name="T97" fmla="*/ 573 h 1004"/>
                <a:gd name="T98" fmla="*/ 615 w 790"/>
                <a:gd name="T99" fmla="*/ 607 h 1004"/>
                <a:gd name="T100" fmla="*/ 583 w 790"/>
                <a:gd name="T101" fmla="*/ 547 h 1004"/>
                <a:gd name="T102" fmla="*/ 466 w 790"/>
                <a:gd name="T103" fmla="*/ 454 h 1004"/>
                <a:gd name="T104" fmla="*/ 307 w 790"/>
                <a:gd name="T105" fmla="*/ 452 h 1004"/>
                <a:gd name="T106" fmla="*/ 259 w 790"/>
                <a:gd name="T107" fmla="*/ 734 h 1004"/>
                <a:gd name="T108" fmla="*/ 124 w 790"/>
                <a:gd name="T109" fmla="*/ 701 h 1004"/>
                <a:gd name="T110" fmla="*/ 259 w 790"/>
                <a:gd name="T111" fmla="*/ 724 h 1004"/>
                <a:gd name="T112" fmla="*/ 299 w 790"/>
                <a:gd name="T113" fmla="*/ 797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0" h="1004">
                  <a:moveTo>
                    <a:pt x="768" y="812"/>
                  </a:moveTo>
                  <a:cubicBezTo>
                    <a:pt x="745" y="775"/>
                    <a:pt x="750" y="713"/>
                    <a:pt x="750" y="713"/>
                  </a:cubicBezTo>
                  <a:cubicBezTo>
                    <a:pt x="750" y="713"/>
                    <a:pt x="754" y="708"/>
                    <a:pt x="758" y="698"/>
                  </a:cubicBezTo>
                  <a:cubicBezTo>
                    <a:pt x="744" y="723"/>
                    <a:pt x="721" y="751"/>
                    <a:pt x="686" y="771"/>
                  </a:cubicBezTo>
                  <a:cubicBezTo>
                    <a:pt x="659" y="787"/>
                    <a:pt x="694" y="840"/>
                    <a:pt x="718" y="843"/>
                  </a:cubicBezTo>
                  <a:cubicBezTo>
                    <a:pt x="718" y="843"/>
                    <a:pt x="687" y="862"/>
                    <a:pt x="664" y="809"/>
                  </a:cubicBezTo>
                  <a:cubicBezTo>
                    <a:pt x="655" y="788"/>
                    <a:pt x="629" y="808"/>
                    <a:pt x="597" y="798"/>
                  </a:cubicBezTo>
                  <a:cubicBezTo>
                    <a:pt x="587" y="796"/>
                    <a:pt x="542" y="799"/>
                    <a:pt x="516" y="758"/>
                  </a:cubicBezTo>
                  <a:cubicBezTo>
                    <a:pt x="490" y="717"/>
                    <a:pt x="497" y="705"/>
                    <a:pt x="490" y="700"/>
                  </a:cubicBezTo>
                  <a:cubicBezTo>
                    <a:pt x="483" y="695"/>
                    <a:pt x="431" y="686"/>
                    <a:pt x="402" y="653"/>
                  </a:cubicBezTo>
                  <a:cubicBezTo>
                    <a:pt x="373" y="620"/>
                    <a:pt x="388" y="619"/>
                    <a:pt x="385" y="615"/>
                  </a:cubicBezTo>
                  <a:cubicBezTo>
                    <a:pt x="381" y="612"/>
                    <a:pt x="351" y="576"/>
                    <a:pt x="337" y="550"/>
                  </a:cubicBezTo>
                  <a:cubicBezTo>
                    <a:pt x="323" y="523"/>
                    <a:pt x="278" y="518"/>
                    <a:pt x="257" y="512"/>
                  </a:cubicBezTo>
                  <a:cubicBezTo>
                    <a:pt x="236" y="506"/>
                    <a:pt x="218" y="459"/>
                    <a:pt x="218" y="459"/>
                  </a:cubicBezTo>
                  <a:cubicBezTo>
                    <a:pt x="229" y="487"/>
                    <a:pt x="253" y="507"/>
                    <a:pt x="299" y="514"/>
                  </a:cubicBezTo>
                  <a:cubicBezTo>
                    <a:pt x="344" y="521"/>
                    <a:pt x="359" y="567"/>
                    <a:pt x="371" y="586"/>
                  </a:cubicBezTo>
                  <a:cubicBezTo>
                    <a:pt x="383" y="605"/>
                    <a:pt x="390" y="590"/>
                    <a:pt x="390" y="590"/>
                  </a:cubicBezTo>
                  <a:cubicBezTo>
                    <a:pt x="390" y="590"/>
                    <a:pt x="393" y="557"/>
                    <a:pt x="415" y="534"/>
                  </a:cubicBezTo>
                  <a:cubicBezTo>
                    <a:pt x="438" y="511"/>
                    <a:pt x="471" y="504"/>
                    <a:pt x="477" y="468"/>
                  </a:cubicBezTo>
                  <a:cubicBezTo>
                    <a:pt x="480" y="491"/>
                    <a:pt x="469" y="507"/>
                    <a:pt x="469" y="507"/>
                  </a:cubicBezTo>
                  <a:cubicBezTo>
                    <a:pt x="469" y="507"/>
                    <a:pt x="520" y="491"/>
                    <a:pt x="537" y="527"/>
                  </a:cubicBezTo>
                  <a:cubicBezTo>
                    <a:pt x="509" y="515"/>
                    <a:pt x="465" y="509"/>
                    <a:pt x="443" y="527"/>
                  </a:cubicBezTo>
                  <a:cubicBezTo>
                    <a:pt x="420" y="546"/>
                    <a:pt x="409" y="551"/>
                    <a:pt x="405" y="569"/>
                  </a:cubicBezTo>
                  <a:cubicBezTo>
                    <a:pt x="401" y="588"/>
                    <a:pt x="395" y="586"/>
                    <a:pt x="398" y="596"/>
                  </a:cubicBezTo>
                  <a:cubicBezTo>
                    <a:pt x="401" y="605"/>
                    <a:pt x="383" y="632"/>
                    <a:pt x="431" y="661"/>
                  </a:cubicBezTo>
                  <a:cubicBezTo>
                    <a:pt x="479" y="690"/>
                    <a:pt x="501" y="685"/>
                    <a:pt x="503" y="699"/>
                  </a:cubicBezTo>
                  <a:cubicBezTo>
                    <a:pt x="506" y="713"/>
                    <a:pt x="519" y="772"/>
                    <a:pt x="564" y="782"/>
                  </a:cubicBezTo>
                  <a:cubicBezTo>
                    <a:pt x="609" y="792"/>
                    <a:pt x="646" y="783"/>
                    <a:pt x="664" y="771"/>
                  </a:cubicBezTo>
                  <a:cubicBezTo>
                    <a:pt x="681" y="761"/>
                    <a:pt x="747" y="739"/>
                    <a:pt x="761" y="642"/>
                  </a:cubicBezTo>
                  <a:cubicBezTo>
                    <a:pt x="760" y="633"/>
                    <a:pt x="758" y="623"/>
                    <a:pt x="755" y="611"/>
                  </a:cubicBezTo>
                  <a:cubicBezTo>
                    <a:pt x="733" y="534"/>
                    <a:pt x="681" y="486"/>
                    <a:pt x="641" y="477"/>
                  </a:cubicBezTo>
                  <a:cubicBezTo>
                    <a:pt x="662" y="454"/>
                    <a:pt x="680" y="401"/>
                    <a:pt x="669" y="357"/>
                  </a:cubicBezTo>
                  <a:cubicBezTo>
                    <a:pt x="657" y="313"/>
                    <a:pt x="616" y="321"/>
                    <a:pt x="597" y="279"/>
                  </a:cubicBezTo>
                  <a:cubicBezTo>
                    <a:pt x="579" y="236"/>
                    <a:pt x="539" y="213"/>
                    <a:pt x="539" y="213"/>
                  </a:cubicBezTo>
                  <a:cubicBezTo>
                    <a:pt x="539" y="213"/>
                    <a:pt x="554" y="132"/>
                    <a:pt x="530" y="110"/>
                  </a:cubicBezTo>
                  <a:cubicBezTo>
                    <a:pt x="507" y="89"/>
                    <a:pt x="495" y="34"/>
                    <a:pt x="471" y="17"/>
                  </a:cubicBezTo>
                  <a:cubicBezTo>
                    <a:pt x="449" y="0"/>
                    <a:pt x="424" y="14"/>
                    <a:pt x="385" y="39"/>
                  </a:cubicBezTo>
                  <a:cubicBezTo>
                    <a:pt x="379" y="62"/>
                    <a:pt x="375" y="94"/>
                    <a:pt x="379" y="109"/>
                  </a:cubicBezTo>
                  <a:cubicBezTo>
                    <a:pt x="391" y="152"/>
                    <a:pt x="380" y="198"/>
                    <a:pt x="380" y="198"/>
                  </a:cubicBezTo>
                  <a:cubicBezTo>
                    <a:pt x="380" y="198"/>
                    <a:pt x="376" y="214"/>
                    <a:pt x="412" y="169"/>
                  </a:cubicBezTo>
                  <a:cubicBezTo>
                    <a:pt x="448" y="123"/>
                    <a:pt x="441" y="74"/>
                    <a:pt x="433" y="51"/>
                  </a:cubicBezTo>
                  <a:cubicBezTo>
                    <a:pt x="472" y="88"/>
                    <a:pt x="443" y="140"/>
                    <a:pt x="433" y="161"/>
                  </a:cubicBezTo>
                  <a:cubicBezTo>
                    <a:pt x="422" y="182"/>
                    <a:pt x="375" y="209"/>
                    <a:pt x="368" y="249"/>
                  </a:cubicBezTo>
                  <a:cubicBezTo>
                    <a:pt x="353" y="339"/>
                    <a:pt x="329" y="365"/>
                    <a:pt x="305" y="391"/>
                  </a:cubicBezTo>
                  <a:cubicBezTo>
                    <a:pt x="281" y="416"/>
                    <a:pt x="217" y="423"/>
                    <a:pt x="178" y="468"/>
                  </a:cubicBezTo>
                  <a:cubicBezTo>
                    <a:pt x="140" y="513"/>
                    <a:pt x="151" y="563"/>
                    <a:pt x="152" y="605"/>
                  </a:cubicBezTo>
                  <a:cubicBezTo>
                    <a:pt x="164" y="596"/>
                    <a:pt x="175" y="591"/>
                    <a:pt x="196" y="605"/>
                  </a:cubicBezTo>
                  <a:cubicBezTo>
                    <a:pt x="185" y="600"/>
                    <a:pt x="183" y="608"/>
                    <a:pt x="174" y="609"/>
                  </a:cubicBezTo>
                  <a:cubicBezTo>
                    <a:pt x="165" y="611"/>
                    <a:pt x="146" y="622"/>
                    <a:pt x="148" y="624"/>
                  </a:cubicBezTo>
                  <a:cubicBezTo>
                    <a:pt x="150" y="626"/>
                    <a:pt x="147" y="637"/>
                    <a:pt x="192" y="633"/>
                  </a:cubicBezTo>
                  <a:cubicBezTo>
                    <a:pt x="232" y="629"/>
                    <a:pt x="220" y="629"/>
                    <a:pt x="245" y="646"/>
                  </a:cubicBezTo>
                  <a:cubicBezTo>
                    <a:pt x="249" y="648"/>
                    <a:pt x="252" y="650"/>
                    <a:pt x="254" y="651"/>
                  </a:cubicBezTo>
                  <a:cubicBezTo>
                    <a:pt x="250" y="649"/>
                    <a:pt x="247" y="647"/>
                    <a:pt x="245" y="646"/>
                  </a:cubicBezTo>
                  <a:cubicBezTo>
                    <a:pt x="232" y="639"/>
                    <a:pt x="209" y="633"/>
                    <a:pt x="192" y="638"/>
                  </a:cubicBezTo>
                  <a:cubicBezTo>
                    <a:pt x="171" y="645"/>
                    <a:pt x="150" y="631"/>
                    <a:pt x="144" y="636"/>
                  </a:cubicBezTo>
                  <a:cubicBezTo>
                    <a:pt x="139" y="640"/>
                    <a:pt x="107" y="666"/>
                    <a:pt x="99" y="677"/>
                  </a:cubicBezTo>
                  <a:cubicBezTo>
                    <a:pt x="92" y="688"/>
                    <a:pt x="69" y="699"/>
                    <a:pt x="55" y="711"/>
                  </a:cubicBezTo>
                  <a:cubicBezTo>
                    <a:pt x="40" y="722"/>
                    <a:pt x="48" y="731"/>
                    <a:pt x="59" y="734"/>
                  </a:cubicBezTo>
                  <a:cubicBezTo>
                    <a:pt x="71" y="738"/>
                    <a:pt x="91" y="748"/>
                    <a:pt x="93" y="752"/>
                  </a:cubicBezTo>
                  <a:cubicBezTo>
                    <a:pt x="95" y="755"/>
                    <a:pt x="104" y="756"/>
                    <a:pt x="131" y="762"/>
                  </a:cubicBezTo>
                  <a:cubicBezTo>
                    <a:pt x="157" y="768"/>
                    <a:pt x="159" y="771"/>
                    <a:pt x="182" y="792"/>
                  </a:cubicBezTo>
                  <a:cubicBezTo>
                    <a:pt x="205" y="813"/>
                    <a:pt x="252" y="832"/>
                    <a:pt x="293" y="821"/>
                  </a:cubicBezTo>
                  <a:cubicBezTo>
                    <a:pt x="261" y="840"/>
                    <a:pt x="220" y="822"/>
                    <a:pt x="205" y="815"/>
                  </a:cubicBezTo>
                  <a:cubicBezTo>
                    <a:pt x="190" y="809"/>
                    <a:pt x="166" y="789"/>
                    <a:pt x="153" y="781"/>
                  </a:cubicBezTo>
                  <a:cubicBezTo>
                    <a:pt x="140" y="773"/>
                    <a:pt x="117" y="773"/>
                    <a:pt x="78" y="760"/>
                  </a:cubicBezTo>
                  <a:cubicBezTo>
                    <a:pt x="38" y="747"/>
                    <a:pt x="31" y="725"/>
                    <a:pt x="26" y="727"/>
                  </a:cubicBezTo>
                  <a:cubicBezTo>
                    <a:pt x="21" y="729"/>
                    <a:pt x="12" y="720"/>
                    <a:pt x="6" y="724"/>
                  </a:cubicBezTo>
                  <a:cubicBezTo>
                    <a:pt x="0" y="728"/>
                    <a:pt x="2" y="728"/>
                    <a:pt x="5" y="740"/>
                  </a:cubicBezTo>
                  <a:cubicBezTo>
                    <a:pt x="7" y="753"/>
                    <a:pt x="3" y="755"/>
                    <a:pt x="11" y="759"/>
                  </a:cubicBezTo>
                  <a:cubicBezTo>
                    <a:pt x="18" y="762"/>
                    <a:pt x="27" y="774"/>
                    <a:pt x="28" y="777"/>
                  </a:cubicBezTo>
                  <a:cubicBezTo>
                    <a:pt x="29" y="780"/>
                    <a:pt x="33" y="793"/>
                    <a:pt x="41" y="797"/>
                  </a:cubicBezTo>
                  <a:cubicBezTo>
                    <a:pt x="49" y="801"/>
                    <a:pt x="67" y="791"/>
                    <a:pt x="81" y="797"/>
                  </a:cubicBezTo>
                  <a:cubicBezTo>
                    <a:pt x="95" y="803"/>
                    <a:pt x="104" y="815"/>
                    <a:pt x="118" y="818"/>
                  </a:cubicBezTo>
                  <a:cubicBezTo>
                    <a:pt x="131" y="822"/>
                    <a:pt x="144" y="833"/>
                    <a:pt x="147" y="842"/>
                  </a:cubicBezTo>
                  <a:cubicBezTo>
                    <a:pt x="151" y="851"/>
                    <a:pt x="145" y="855"/>
                    <a:pt x="152" y="861"/>
                  </a:cubicBezTo>
                  <a:cubicBezTo>
                    <a:pt x="159" y="868"/>
                    <a:pt x="171" y="860"/>
                    <a:pt x="178" y="861"/>
                  </a:cubicBezTo>
                  <a:cubicBezTo>
                    <a:pt x="186" y="861"/>
                    <a:pt x="183" y="872"/>
                    <a:pt x="197" y="879"/>
                  </a:cubicBezTo>
                  <a:cubicBezTo>
                    <a:pt x="210" y="885"/>
                    <a:pt x="265" y="891"/>
                    <a:pt x="276" y="892"/>
                  </a:cubicBezTo>
                  <a:cubicBezTo>
                    <a:pt x="277" y="892"/>
                    <a:pt x="278" y="892"/>
                    <a:pt x="279" y="892"/>
                  </a:cubicBezTo>
                  <a:cubicBezTo>
                    <a:pt x="279" y="892"/>
                    <a:pt x="278" y="892"/>
                    <a:pt x="276" y="892"/>
                  </a:cubicBezTo>
                  <a:cubicBezTo>
                    <a:pt x="265" y="893"/>
                    <a:pt x="217" y="899"/>
                    <a:pt x="217" y="899"/>
                  </a:cubicBezTo>
                  <a:cubicBezTo>
                    <a:pt x="217" y="899"/>
                    <a:pt x="213" y="916"/>
                    <a:pt x="244" y="932"/>
                  </a:cubicBezTo>
                  <a:cubicBezTo>
                    <a:pt x="260" y="940"/>
                    <a:pt x="298" y="949"/>
                    <a:pt x="329" y="954"/>
                  </a:cubicBezTo>
                  <a:cubicBezTo>
                    <a:pt x="382" y="957"/>
                    <a:pt x="410" y="950"/>
                    <a:pt x="410" y="950"/>
                  </a:cubicBezTo>
                  <a:cubicBezTo>
                    <a:pt x="436" y="986"/>
                    <a:pt x="485" y="977"/>
                    <a:pt x="540" y="952"/>
                  </a:cubicBezTo>
                  <a:cubicBezTo>
                    <a:pt x="582" y="1001"/>
                    <a:pt x="672" y="1004"/>
                    <a:pt x="690" y="941"/>
                  </a:cubicBezTo>
                  <a:cubicBezTo>
                    <a:pt x="790" y="912"/>
                    <a:pt x="790" y="850"/>
                    <a:pt x="768" y="812"/>
                  </a:cubicBezTo>
                  <a:close/>
                  <a:moveTo>
                    <a:pt x="437" y="448"/>
                  </a:moveTo>
                  <a:cubicBezTo>
                    <a:pt x="478" y="452"/>
                    <a:pt x="512" y="428"/>
                    <a:pt x="519" y="421"/>
                  </a:cubicBezTo>
                  <a:cubicBezTo>
                    <a:pt x="526" y="414"/>
                    <a:pt x="549" y="353"/>
                    <a:pt x="527" y="301"/>
                  </a:cubicBezTo>
                  <a:cubicBezTo>
                    <a:pt x="512" y="263"/>
                    <a:pt x="496" y="229"/>
                    <a:pt x="484" y="210"/>
                  </a:cubicBezTo>
                  <a:cubicBezTo>
                    <a:pt x="472" y="201"/>
                    <a:pt x="464" y="192"/>
                    <a:pt x="470" y="195"/>
                  </a:cubicBezTo>
                  <a:cubicBezTo>
                    <a:pt x="474" y="197"/>
                    <a:pt x="479" y="202"/>
                    <a:pt x="484" y="210"/>
                  </a:cubicBezTo>
                  <a:cubicBezTo>
                    <a:pt x="498" y="220"/>
                    <a:pt x="516" y="231"/>
                    <a:pt x="518" y="223"/>
                  </a:cubicBezTo>
                  <a:cubicBezTo>
                    <a:pt x="532" y="153"/>
                    <a:pt x="493" y="89"/>
                    <a:pt x="493" y="89"/>
                  </a:cubicBezTo>
                  <a:cubicBezTo>
                    <a:pt x="531" y="136"/>
                    <a:pt x="535" y="192"/>
                    <a:pt x="521" y="257"/>
                  </a:cubicBezTo>
                  <a:cubicBezTo>
                    <a:pt x="553" y="320"/>
                    <a:pt x="559" y="419"/>
                    <a:pt x="514" y="439"/>
                  </a:cubicBezTo>
                  <a:cubicBezTo>
                    <a:pt x="563" y="468"/>
                    <a:pt x="593" y="529"/>
                    <a:pt x="605" y="573"/>
                  </a:cubicBezTo>
                  <a:cubicBezTo>
                    <a:pt x="617" y="617"/>
                    <a:pt x="669" y="624"/>
                    <a:pt x="673" y="662"/>
                  </a:cubicBezTo>
                  <a:cubicBezTo>
                    <a:pt x="633" y="619"/>
                    <a:pt x="615" y="607"/>
                    <a:pt x="615" y="607"/>
                  </a:cubicBezTo>
                  <a:cubicBezTo>
                    <a:pt x="615" y="607"/>
                    <a:pt x="618" y="697"/>
                    <a:pt x="587" y="713"/>
                  </a:cubicBezTo>
                  <a:cubicBezTo>
                    <a:pt x="604" y="626"/>
                    <a:pt x="613" y="607"/>
                    <a:pt x="583" y="547"/>
                  </a:cubicBezTo>
                  <a:cubicBezTo>
                    <a:pt x="553" y="487"/>
                    <a:pt x="518" y="450"/>
                    <a:pt x="506" y="449"/>
                  </a:cubicBezTo>
                  <a:cubicBezTo>
                    <a:pt x="494" y="447"/>
                    <a:pt x="466" y="454"/>
                    <a:pt x="466" y="454"/>
                  </a:cubicBezTo>
                  <a:cubicBezTo>
                    <a:pt x="466" y="454"/>
                    <a:pt x="450" y="473"/>
                    <a:pt x="421" y="464"/>
                  </a:cubicBezTo>
                  <a:cubicBezTo>
                    <a:pt x="392" y="456"/>
                    <a:pt x="339" y="438"/>
                    <a:pt x="307" y="452"/>
                  </a:cubicBezTo>
                  <a:cubicBezTo>
                    <a:pt x="363" y="430"/>
                    <a:pt x="397" y="444"/>
                    <a:pt x="437" y="448"/>
                  </a:cubicBezTo>
                  <a:close/>
                  <a:moveTo>
                    <a:pt x="259" y="734"/>
                  </a:moveTo>
                  <a:cubicBezTo>
                    <a:pt x="258" y="729"/>
                    <a:pt x="223" y="710"/>
                    <a:pt x="212" y="710"/>
                  </a:cubicBezTo>
                  <a:cubicBezTo>
                    <a:pt x="202" y="709"/>
                    <a:pt x="145" y="734"/>
                    <a:pt x="124" y="701"/>
                  </a:cubicBezTo>
                  <a:cubicBezTo>
                    <a:pt x="152" y="708"/>
                    <a:pt x="163" y="716"/>
                    <a:pt x="194" y="704"/>
                  </a:cubicBezTo>
                  <a:cubicBezTo>
                    <a:pt x="225" y="692"/>
                    <a:pt x="259" y="724"/>
                    <a:pt x="259" y="724"/>
                  </a:cubicBezTo>
                  <a:cubicBezTo>
                    <a:pt x="259" y="724"/>
                    <a:pt x="255" y="692"/>
                    <a:pt x="273" y="683"/>
                  </a:cubicBezTo>
                  <a:cubicBezTo>
                    <a:pt x="264" y="715"/>
                    <a:pt x="271" y="758"/>
                    <a:pt x="299" y="797"/>
                  </a:cubicBezTo>
                  <a:cubicBezTo>
                    <a:pt x="269" y="768"/>
                    <a:pt x="259" y="739"/>
                    <a:pt x="259" y="734"/>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noEditPoints="1"/>
            </p:cNvSpPr>
            <p:nvPr/>
          </p:nvSpPr>
          <p:spPr bwMode="auto">
            <a:xfrm>
              <a:off x="1450" y="1431"/>
              <a:ext cx="1535" cy="589"/>
            </a:xfrm>
            <a:custGeom>
              <a:avLst/>
              <a:gdLst>
                <a:gd name="T0" fmla="*/ 616 w 1444"/>
                <a:gd name="T1" fmla="*/ 418 h 554"/>
                <a:gd name="T2" fmla="*/ 667 w 1444"/>
                <a:gd name="T3" fmla="*/ 383 h 554"/>
                <a:gd name="T4" fmla="*/ 667 w 1444"/>
                <a:gd name="T5" fmla="*/ 383 h 554"/>
                <a:gd name="T6" fmla="*/ 973 w 1444"/>
                <a:gd name="T7" fmla="*/ 256 h 554"/>
                <a:gd name="T8" fmla="*/ 1196 w 1444"/>
                <a:gd name="T9" fmla="*/ 380 h 554"/>
                <a:gd name="T10" fmla="*/ 1262 w 1444"/>
                <a:gd name="T11" fmla="*/ 493 h 554"/>
                <a:gd name="T12" fmla="*/ 1427 w 1444"/>
                <a:gd name="T13" fmla="*/ 463 h 554"/>
                <a:gd name="T14" fmla="*/ 1444 w 1444"/>
                <a:gd name="T15" fmla="*/ 395 h 554"/>
                <a:gd name="T16" fmla="*/ 1317 w 1444"/>
                <a:gd name="T17" fmla="*/ 211 h 554"/>
                <a:gd name="T18" fmla="*/ 1074 w 1444"/>
                <a:gd name="T19" fmla="*/ 101 h 554"/>
                <a:gd name="T20" fmla="*/ 907 w 1444"/>
                <a:gd name="T21" fmla="*/ 47 h 554"/>
                <a:gd name="T22" fmla="*/ 884 w 1444"/>
                <a:gd name="T23" fmla="*/ 46 h 554"/>
                <a:gd name="T24" fmla="*/ 803 w 1444"/>
                <a:gd name="T25" fmla="*/ 35 h 554"/>
                <a:gd name="T26" fmla="*/ 670 w 1444"/>
                <a:gd name="T27" fmla="*/ 8 h 554"/>
                <a:gd name="T28" fmla="*/ 420 w 1444"/>
                <a:gd name="T29" fmla="*/ 75 h 554"/>
                <a:gd name="T30" fmla="*/ 188 w 1444"/>
                <a:gd name="T31" fmla="*/ 150 h 554"/>
                <a:gd name="T32" fmla="*/ 57 w 1444"/>
                <a:gd name="T33" fmla="*/ 203 h 554"/>
                <a:gd name="T34" fmla="*/ 3 w 1444"/>
                <a:gd name="T35" fmla="*/ 300 h 554"/>
                <a:gd name="T36" fmla="*/ 1 w 1444"/>
                <a:gd name="T37" fmla="*/ 324 h 554"/>
                <a:gd name="T38" fmla="*/ 118 w 1444"/>
                <a:gd name="T39" fmla="*/ 425 h 554"/>
                <a:gd name="T40" fmla="*/ 277 w 1444"/>
                <a:gd name="T41" fmla="*/ 436 h 554"/>
                <a:gd name="T42" fmla="*/ 343 w 1444"/>
                <a:gd name="T43" fmla="*/ 366 h 554"/>
                <a:gd name="T44" fmla="*/ 517 w 1444"/>
                <a:gd name="T45" fmla="*/ 395 h 554"/>
                <a:gd name="T46" fmla="*/ 539 w 1444"/>
                <a:gd name="T47" fmla="*/ 504 h 554"/>
                <a:gd name="T48" fmla="*/ 578 w 1444"/>
                <a:gd name="T49" fmla="*/ 529 h 554"/>
                <a:gd name="T50" fmla="*/ 606 w 1444"/>
                <a:gd name="T51" fmla="*/ 502 h 554"/>
                <a:gd name="T52" fmla="*/ 599 w 1444"/>
                <a:gd name="T53" fmla="*/ 488 h 554"/>
                <a:gd name="T54" fmla="*/ 588 w 1444"/>
                <a:gd name="T55" fmla="*/ 461 h 554"/>
                <a:gd name="T56" fmla="*/ 616 w 1444"/>
                <a:gd name="T57" fmla="*/ 418 h 554"/>
                <a:gd name="T58" fmla="*/ 552 w 1444"/>
                <a:gd name="T59" fmla="*/ 316 h 554"/>
                <a:gd name="T60" fmla="*/ 249 w 1444"/>
                <a:gd name="T61" fmla="*/ 254 h 554"/>
                <a:gd name="T62" fmla="*/ 854 w 1444"/>
                <a:gd name="T63" fmla="*/ 145 h 554"/>
                <a:gd name="T64" fmla="*/ 552 w 1444"/>
                <a:gd name="T65" fmla="*/ 316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4" h="554">
                  <a:moveTo>
                    <a:pt x="616" y="418"/>
                  </a:moveTo>
                  <a:cubicBezTo>
                    <a:pt x="631" y="408"/>
                    <a:pt x="651" y="394"/>
                    <a:pt x="667" y="383"/>
                  </a:cubicBezTo>
                  <a:cubicBezTo>
                    <a:pt x="667" y="383"/>
                    <a:pt x="667" y="383"/>
                    <a:pt x="667" y="383"/>
                  </a:cubicBezTo>
                  <a:cubicBezTo>
                    <a:pt x="741" y="322"/>
                    <a:pt x="806" y="268"/>
                    <a:pt x="973" y="256"/>
                  </a:cubicBezTo>
                  <a:cubicBezTo>
                    <a:pt x="1140" y="244"/>
                    <a:pt x="1192" y="340"/>
                    <a:pt x="1196" y="380"/>
                  </a:cubicBezTo>
                  <a:cubicBezTo>
                    <a:pt x="1200" y="419"/>
                    <a:pt x="1227" y="488"/>
                    <a:pt x="1262" y="493"/>
                  </a:cubicBezTo>
                  <a:cubicBezTo>
                    <a:pt x="1296" y="497"/>
                    <a:pt x="1381" y="554"/>
                    <a:pt x="1427" y="463"/>
                  </a:cubicBezTo>
                  <a:cubicBezTo>
                    <a:pt x="1439" y="440"/>
                    <a:pt x="1444" y="417"/>
                    <a:pt x="1444" y="395"/>
                  </a:cubicBezTo>
                  <a:cubicBezTo>
                    <a:pt x="1444" y="329"/>
                    <a:pt x="1395" y="266"/>
                    <a:pt x="1317" y="211"/>
                  </a:cubicBezTo>
                  <a:cubicBezTo>
                    <a:pt x="1213" y="139"/>
                    <a:pt x="1173" y="123"/>
                    <a:pt x="1074" y="101"/>
                  </a:cubicBezTo>
                  <a:cubicBezTo>
                    <a:pt x="1008" y="87"/>
                    <a:pt x="944" y="62"/>
                    <a:pt x="907" y="47"/>
                  </a:cubicBezTo>
                  <a:cubicBezTo>
                    <a:pt x="898" y="47"/>
                    <a:pt x="891" y="46"/>
                    <a:pt x="884" y="46"/>
                  </a:cubicBezTo>
                  <a:cubicBezTo>
                    <a:pt x="841" y="44"/>
                    <a:pt x="881" y="46"/>
                    <a:pt x="803" y="35"/>
                  </a:cubicBezTo>
                  <a:cubicBezTo>
                    <a:pt x="726" y="25"/>
                    <a:pt x="707" y="15"/>
                    <a:pt x="670" y="8"/>
                  </a:cubicBezTo>
                  <a:cubicBezTo>
                    <a:pt x="634" y="0"/>
                    <a:pt x="559" y="35"/>
                    <a:pt x="420" y="75"/>
                  </a:cubicBezTo>
                  <a:cubicBezTo>
                    <a:pt x="282" y="114"/>
                    <a:pt x="241" y="134"/>
                    <a:pt x="188" y="150"/>
                  </a:cubicBezTo>
                  <a:cubicBezTo>
                    <a:pt x="135" y="167"/>
                    <a:pt x="88" y="186"/>
                    <a:pt x="57" y="203"/>
                  </a:cubicBezTo>
                  <a:cubicBezTo>
                    <a:pt x="26" y="220"/>
                    <a:pt x="21" y="230"/>
                    <a:pt x="3" y="300"/>
                  </a:cubicBezTo>
                  <a:cubicBezTo>
                    <a:pt x="1" y="308"/>
                    <a:pt x="0" y="317"/>
                    <a:pt x="1" y="324"/>
                  </a:cubicBezTo>
                  <a:cubicBezTo>
                    <a:pt x="4" y="379"/>
                    <a:pt x="65" y="412"/>
                    <a:pt x="118" y="425"/>
                  </a:cubicBezTo>
                  <a:cubicBezTo>
                    <a:pt x="179" y="440"/>
                    <a:pt x="198" y="461"/>
                    <a:pt x="277" y="436"/>
                  </a:cubicBezTo>
                  <a:cubicBezTo>
                    <a:pt x="356" y="412"/>
                    <a:pt x="320" y="373"/>
                    <a:pt x="343" y="366"/>
                  </a:cubicBezTo>
                  <a:cubicBezTo>
                    <a:pt x="366" y="359"/>
                    <a:pt x="500" y="386"/>
                    <a:pt x="517" y="395"/>
                  </a:cubicBezTo>
                  <a:cubicBezTo>
                    <a:pt x="534" y="405"/>
                    <a:pt x="538" y="491"/>
                    <a:pt x="539" y="504"/>
                  </a:cubicBezTo>
                  <a:cubicBezTo>
                    <a:pt x="540" y="518"/>
                    <a:pt x="558" y="537"/>
                    <a:pt x="578" y="529"/>
                  </a:cubicBezTo>
                  <a:cubicBezTo>
                    <a:pt x="593" y="523"/>
                    <a:pt x="608" y="514"/>
                    <a:pt x="606" y="502"/>
                  </a:cubicBezTo>
                  <a:cubicBezTo>
                    <a:pt x="606" y="497"/>
                    <a:pt x="604" y="493"/>
                    <a:pt x="599" y="488"/>
                  </a:cubicBezTo>
                  <a:cubicBezTo>
                    <a:pt x="592" y="480"/>
                    <a:pt x="588" y="471"/>
                    <a:pt x="588" y="461"/>
                  </a:cubicBezTo>
                  <a:cubicBezTo>
                    <a:pt x="588" y="446"/>
                    <a:pt x="597" y="431"/>
                    <a:pt x="616" y="418"/>
                  </a:cubicBezTo>
                  <a:close/>
                  <a:moveTo>
                    <a:pt x="552" y="316"/>
                  </a:moveTo>
                  <a:cubicBezTo>
                    <a:pt x="532" y="268"/>
                    <a:pt x="290" y="247"/>
                    <a:pt x="249" y="254"/>
                  </a:cubicBezTo>
                  <a:cubicBezTo>
                    <a:pt x="249" y="254"/>
                    <a:pt x="517" y="76"/>
                    <a:pt x="854" y="145"/>
                  </a:cubicBezTo>
                  <a:cubicBezTo>
                    <a:pt x="642" y="183"/>
                    <a:pt x="552" y="316"/>
                    <a:pt x="552" y="3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1769" y="1577"/>
              <a:ext cx="440" cy="177"/>
            </a:xfrm>
            <a:custGeom>
              <a:avLst/>
              <a:gdLst>
                <a:gd name="T0" fmla="*/ 149 w 414"/>
                <a:gd name="T1" fmla="*/ 51 h 167"/>
                <a:gd name="T2" fmla="*/ 31 w 414"/>
                <a:gd name="T3" fmla="*/ 107 h 167"/>
                <a:gd name="T4" fmla="*/ 246 w 414"/>
                <a:gd name="T5" fmla="*/ 148 h 167"/>
                <a:gd name="T6" fmla="*/ 332 w 414"/>
                <a:gd name="T7" fmla="*/ 85 h 167"/>
                <a:gd name="T8" fmla="*/ 409 w 414"/>
                <a:gd name="T9" fmla="*/ 26 h 167"/>
                <a:gd name="T10" fmla="*/ 149 w 414"/>
                <a:gd name="T11" fmla="*/ 51 h 167"/>
              </a:gdLst>
              <a:ahLst/>
              <a:cxnLst>
                <a:cxn ang="0">
                  <a:pos x="T0" y="T1"/>
                </a:cxn>
                <a:cxn ang="0">
                  <a:pos x="T2" y="T3"/>
                </a:cxn>
                <a:cxn ang="0">
                  <a:pos x="T4" y="T5"/>
                </a:cxn>
                <a:cxn ang="0">
                  <a:pos x="T6" y="T7"/>
                </a:cxn>
                <a:cxn ang="0">
                  <a:pos x="T8" y="T9"/>
                </a:cxn>
                <a:cxn ang="0">
                  <a:pos x="T10" y="T11"/>
                </a:cxn>
              </a:cxnLst>
              <a:rect l="0" t="0" r="r" b="b"/>
              <a:pathLst>
                <a:path w="414" h="167">
                  <a:moveTo>
                    <a:pt x="149" y="51"/>
                  </a:moveTo>
                  <a:cubicBezTo>
                    <a:pt x="48" y="89"/>
                    <a:pt x="0" y="104"/>
                    <a:pt x="31" y="107"/>
                  </a:cubicBezTo>
                  <a:cubicBezTo>
                    <a:pt x="61" y="109"/>
                    <a:pt x="231" y="129"/>
                    <a:pt x="246" y="148"/>
                  </a:cubicBezTo>
                  <a:cubicBezTo>
                    <a:pt x="261" y="167"/>
                    <a:pt x="310" y="104"/>
                    <a:pt x="332" y="85"/>
                  </a:cubicBezTo>
                  <a:cubicBezTo>
                    <a:pt x="354" y="67"/>
                    <a:pt x="405" y="47"/>
                    <a:pt x="409" y="26"/>
                  </a:cubicBezTo>
                  <a:cubicBezTo>
                    <a:pt x="414" y="0"/>
                    <a:pt x="251" y="12"/>
                    <a:pt x="149"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477" y="2368"/>
              <a:ext cx="395" cy="597"/>
            </a:xfrm>
            <a:custGeom>
              <a:avLst/>
              <a:gdLst>
                <a:gd name="T0" fmla="*/ 346 w 371"/>
                <a:gd name="T1" fmla="*/ 240 h 561"/>
                <a:gd name="T2" fmla="*/ 331 w 371"/>
                <a:gd name="T3" fmla="*/ 184 h 561"/>
                <a:gd name="T4" fmla="*/ 331 w 371"/>
                <a:gd name="T5" fmla="*/ 133 h 561"/>
                <a:gd name="T6" fmla="*/ 322 w 371"/>
                <a:gd name="T7" fmla="*/ 62 h 561"/>
                <a:gd name="T8" fmla="*/ 278 w 371"/>
                <a:gd name="T9" fmla="*/ 21 h 561"/>
                <a:gd name="T10" fmla="*/ 235 w 371"/>
                <a:gd name="T11" fmla="*/ 1 h 561"/>
                <a:gd name="T12" fmla="*/ 229 w 371"/>
                <a:gd name="T13" fmla="*/ 46 h 561"/>
                <a:gd name="T14" fmla="*/ 277 w 371"/>
                <a:gd name="T15" fmla="*/ 109 h 561"/>
                <a:gd name="T16" fmla="*/ 291 w 371"/>
                <a:gd name="T17" fmla="*/ 161 h 561"/>
                <a:gd name="T18" fmla="*/ 292 w 371"/>
                <a:gd name="T19" fmla="*/ 201 h 561"/>
                <a:gd name="T20" fmla="*/ 302 w 371"/>
                <a:gd name="T21" fmla="*/ 226 h 561"/>
                <a:gd name="T22" fmla="*/ 279 w 371"/>
                <a:gd name="T23" fmla="*/ 250 h 561"/>
                <a:gd name="T24" fmla="*/ 290 w 371"/>
                <a:gd name="T25" fmla="*/ 275 h 561"/>
                <a:gd name="T26" fmla="*/ 247 w 371"/>
                <a:gd name="T27" fmla="*/ 309 h 561"/>
                <a:gd name="T28" fmla="*/ 255 w 371"/>
                <a:gd name="T29" fmla="*/ 362 h 561"/>
                <a:gd name="T30" fmla="*/ 215 w 371"/>
                <a:gd name="T31" fmla="*/ 416 h 561"/>
                <a:gd name="T32" fmla="*/ 178 w 371"/>
                <a:gd name="T33" fmla="*/ 455 h 561"/>
                <a:gd name="T34" fmla="*/ 121 w 371"/>
                <a:gd name="T35" fmla="*/ 501 h 561"/>
                <a:gd name="T36" fmla="*/ 102 w 371"/>
                <a:gd name="T37" fmla="*/ 516 h 561"/>
                <a:gd name="T38" fmla="*/ 16 w 371"/>
                <a:gd name="T39" fmla="*/ 539 h 561"/>
                <a:gd name="T40" fmla="*/ 0 w 371"/>
                <a:gd name="T41" fmla="*/ 550 h 561"/>
                <a:gd name="T42" fmla="*/ 318 w 371"/>
                <a:gd name="T43" fmla="*/ 346 h 561"/>
                <a:gd name="T44" fmla="*/ 330 w 371"/>
                <a:gd name="T45" fmla="*/ 313 h 561"/>
                <a:gd name="T46" fmla="*/ 346 w 371"/>
                <a:gd name="T47" fmla="*/ 24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 h="561">
                  <a:moveTo>
                    <a:pt x="346" y="240"/>
                  </a:moveTo>
                  <a:cubicBezTo>
                    <a:pt x="371" y="192"/>
                    <a:pt x="321" y="200"/>
                    <a:pt x="331" y="184"/>
                  </a:cubicBezTo>
                  <a:cubicBezTo>
                    <a:pt x="353" y="149"/>
                    <a:pt x="326" y="155"/>
                    <a:pt x="331" y="133"/>
                  </a:cubicBezTo>
                  <a:cubicBezTo>
                    <a:pt x="344" y="78"/>
                    <a:pt x="330" y="81"/>
                    <a:pt x="322" y="62"/>
                  </a:cubicBezTo>
                  <a:cubicBezTo>
                    <a:pt x="305" y="21"/>
                    <a:pt x="286" y="34"/>
                    <a:pt x="278" y="21"/>
                  </a:cubicBezTo>
                  <a:cubicBezTo>
                    <a:pt x="265" y="0"/>
                    <a:pt x="247" y="1"/>
                    <a:pt x="235" y="1"/>
                  </a:cubicBezTo>
                  <a:cubicBezTo>
                    <a:pt x="237" y="12"/>
                    <a:pt x="238" y="29"/>
                    <a:pt x="229" y="46"/>
                  </a:cubicBezTo>
                  <a:cubicBezTo>
                    <a:pt x="272" y="64"/>
                    <a:pt x="277" y="109"/>
                    <a:pt x="277" y="109"/>
                  </a:cubicBezTo>
                  <a:cubicBezTo>
                    <a:pt x="294" y="120"/>
                    <a:pt x="298" y="141"/>
                    <a:pt x="291" y="161"/>
                  </a:cubicBezTo>
                  <a:cubicBezTo>
                    <a:pt x="303" y="177"/>
                    <a:pt x="292" y="201"/>
                    <a:pt x="292" y="201"/>
                  </a:cubicBezTo>
                  <a:cubicBezTo>
                    <a:pt x="292" y="201"/>
                    <a:pt x="301" y="207"/>
                    <a:pt x="302" y="226"/>
                  </a:cubicBezTo>
                  <a:cubicBezTo>
                    <a:pt x="304" y="245"/>
                    <a:pt x="279" y="250"/>
                    <a:pt x="279" y="250"/>
                  </a:cubicBezTo>
                  <a:cubicBezTo>
                    <a:pt x="279" y="250"/>
                    <a:pt x="290" y="253"/>
                    <a:pt x="290" y="275"/>
                  </a:cubicBezTo>
                  <a:cubicBezTo>
                    <a:pt x="290" y="297"/>
                    <a:pt x="247" y="309"/>
                    <a:pt x="247" y="309"/>
                  </a:cubicBezTo>
                  <a:cubicBezTo>
                    <a:pt x="247" y="309"/>
                    <a:pt x="259" y="323"/>
                    <a:pt x="255" y="362"/>
                  </a:cubicBezTo>
                  <a:cubicBezTo>
                    <a:pt x="251" y="401"/>
                    <a:pt x="215" y="416"/>
                    <a:pt x="215" y="416"/>
                  </a:cubicBezTo>
                  <a:cubicBezTo>
                    <a:pt x="215" y="416"/>
                    <a:pt x="226" y="444"/>
                    <a:pt x="178" y="455"/>
                  </a:cubicBezTo>
                  <a:cubicBezTo>
                    <a:pt x="171" y="501"/>
                    <a:pt x="126" y="499"/>
                    <a:pt x="121" y="501"/>
                  </a:cubicBezTo>
                  <a:cubicBezTo>
                    <a:pt x="117" y="503"/>
                    <a:pt x="110" y="509"/>
                    <a:pt x="102" y="516"/>
                  </a:cubicBezTo>
                  <a:cubicBezTo>
                    <a:pt x="67" y="546"/>
                    <a:pt x="16" y="539"/>
                    <a:pt x="16" y="539"/>
                  </a:cubicBezTo>
                  <a:cubicBezTo>
                    <a:pt x="16" y="539"/>
                    <a:pt x="10" y="544"/>
                    <a:pt x="0" y="550"/>
                  </a:cubicBezTo>
                  <a:cubicBezTo>
                    <a:pt x="277" y="561"/>
                    <a:pt x="295" y="364"/>
                    <a:pt x="318" y="346"/>
                  </a:cubicBezTo>
                  <a:cubicBezTo>
                    <a:pt x="345" y="324"/>
                    <a:pt x="323" y="322"/>
                    <a:pt x="330" y="313"/>
                  </a:cubicBezTo>
                  <a:cubicBezTo>
                    <a:pt x="365" y="265"/>
                    <a:pt x="340" y="251"/>
                    <a:pt x="346" y="24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198" y="2283"/>
              <a:ext cx="596" cy="668"/>
            </a:xfrm>
            <a:custGeom>
              <a:avLst/>
              <a:gdLst>
                <a:gd name="T0" fmla="*/ 384 w 561"/>
                <a:gd name="T1" fmla="*/ 573 h 628"/>
                <a:gd name="T2" fmla="*/ 436 w 561"/>
                <a:gd name="T3" fmla="*/ 524 h 628"/>
                <a:gd name="T4" fmla="*/ 470 w 561"/>
                <a:gd name="T5" fmla="*/ 487 h 628"/>
                <a:gd name="T6" fmla="*/ 500 w 561"/>
                <a:gd name="T7" fmla="*/ 381 h 628"/>
                <a:gd name="T8" fmla="*/ 531 w 561"/>
                <a:gd name="T9" fmla="*/ 326 h 628"/>
                <a:gd name="T10" fmla="*/ 547 w 561"/>
                <a:gd name="T11" fmla="*/ 284 h 628"/>
                <a:gd name="T12" fmla="*/ 542 w 561"/>
                <a:gd name="T13" fmla="*/ 241 h 628"/>
                <a:gd name="T14" fmla="*/ 525 w 561"/>
                <a:gd name="T15" fmla="*/ 192 h 628"/>
                <a:gd name="T16" fmla="*/ 474 w 561"/>
                <a:gd name="T17" fmla="*/ 126 h 628"/>
                <a:gd name="T18" fmla="*/ 487 w 561"/>
                <a:gd name="T19" fmla="*/ 67 h 628"/>
                <a:gd name="T20" fmla="*/ 412 w 561"/>
                <a:gd name="T21" fmla="*/ 0 h 628"/>
                <a:gd name="T22" fmla="*/ 409 w 561"/>
                <a:gd name="T23" fmla="*/ 0 h 628"/>
                <a:gd name="T24" fmla="*/ 417 w 561"/>
                <a:gd name="T25" fmla="*/ 14 h 628"/>
                <a:gd name="T26" fmla="*/ 410 w 561"/>
                <a:gd name="T27" fmla="*/ 62 h 628"/>
                <a:gd name="T28" fmla="*/ 410 w 561"/>
                <a:gd name="T29" fmla="*/ 98 h 628"/>
                <a:gd name="T30" fmla="*/ 420 w 561"/>
                <a:gd name="T31" fmla="*/ 118 h 628"/>
                <a:gd name="T32" fmla="*/ 392 w 561"/>
                <a:gd name="T33" fmla="*/ 174 h 628"/>
                <a:gd name="T34" fmla="*/ 372 w 561"/>
                <a:gd name="T35" fmla="*/ 242 h 628"/>
                <a:gd name="T36" fmla="*/ 360 w 561"/>
                <a:gd name="T37" fmla="*/ 292 h 628"/>
                <a:gd name="T38" fmla="*/ 341 w 561"/>
                <a:gd name="T39" fmla="*/ 302 h 628"/>
                <a:gd name="T40" fmla="*/ 257 w 561"/>
                <a:gd name="T41" fmla="*/ 326 h 628"/>
                <a:gd name="T42" fmla="*/ 256 w 561"/>
                <a:gd name="T43" fmla="*/ 328 h 628"/>
                <a:gd name="T44" fmla="*/ 260 w 561"/>
                <a:gd name="T45" fmla="*/ 332 h 628"/>
                <a:gd name="T46" fmla="*/ 254 w 561"/>
                <a:gd name="T47" fmla="*/ 329 h 628"/>
                <a:gd name="T48" fmla="*/ 202 w 561"/>
                <a:gd name="T49" fmla="*/ 333 h 628"/>
                <a:gd name="T50" fmla="*/ 127 w 561"/>
                <a:gd name="T51" fmla="*/ 348 h 628"/>
                <a:gd name="T52" fmla="*/ 74 w 561"/>
                <a:gd name="T53" fmla="*/ 363 h 628"/>
                <a:gd name="T54" fmla="*/ 26 w 561"/>
                <a:gd name="T55" fmla="*/ 398 h 628"/>
                <a:gd name="T56" fmla="*/ 8 w 561"/>
                <a:gd name="T57" fmla="*/ 393 h 628"/>
                <a:gd name="T58" fmla="*/ 41 w 561"/>
                <a:gd name="T59" fmla="*/ 499 h 628"/>
                <a:gd name="T60" fmla="*/ 167 w 561"/>
                <a:gd name="T61" fmla="*/ 603 h 628"/>
                <a:gd name="T62" fmla="*/ 217 w 561"/>
                <a:gd name="T63" fmla="*/ 626 h 628"/>
                <a:gd name="T64" fmla="*/ 244 w 561"/>
                <a:gd name="T65" fmla="*/ 628 h 628"/>
                <a:gd name="T66" fmla="*/ 283 w 561"/>
                <a:gd name="T67" fmla="*/ 608 h 628"/>
                <a:gd name="T68" fmla="*/ 384 w 561"/>
                <a:gd name="T69" fmla="*/ 573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1" h="628">
                  <a:moveTo>
                    <a:pt x="384" y="573"/>
                  </a:moveTo>
                  <a:cubicBezTo>
                    <a:pt x="430" y="578"/>
                    <a:pt x="436" y="524"/>
                    <a:pt x="436" y="524"/>
                  </a:cubicBezTo>
                  <a:cubicBezTo>
                    <a:pt x="436" y="524"/>
                    <a:pt x="481" y="529"/>
                    <a:pt x="470" y="487"/>
                  </a:cubicBezTo>
                  <a:cubicBezTo>
                    <a:pt x="532" y="466"/>
                    <a:pt x="510" y="412"/>
                    <a:pt x="500" y="381"/>
                  </a:cubicBezTo>
                  <a:cubicBezTo>
                    <a:pt x="541" y="374"/>
                    <a:pt x="544" y="347"/>
                    <a:pt x="531" y="326"/>
                  </a:cubicBezTo>
                  <a:cubicBezTo>
                    <a:pt x="548" y="314"/>
                    <a:pt x="561" y="307"/>
                    <a:pt x="547" y="284"/>
                  </a:cubicBezTo>
                  <a:cubicBezTo>
                    <a:pt x="556" y="266"/>
                    <a:pt x="542" y="241"/>
                    <a:pt x="542" y="241"/>
                  </a:cubicBezTo>
                  <a:cubicBezTo>
                    <a:pt x="542" y="241"/>
                    <a:pt x="560" y="212"/>
                    <a:pt x="525" y="192"/>
                  </a:cubicBezTo>
                  <a:cubicBezTo>
                    <a:pt x="536" y="158"/>
                    <a:pt x="503" y="142"/>
                    <a:pt x="474" y="126"/>
                  </a:cubicBezTo>
                  <a:cubicBezTo>
                    <a:pt x="485" y="108"/>
                    <a:pt x="488" y="87"/>
                    <a:pt x="487" y="67"/>
                  </a:cubicBezTo>
                  <a:cubicBezTo>
                    <a:pt x="481" y="36"/>
                    <a:pt x="452" y="13"/>
                    <a:pt x="412" y="0"/>
                  </a:cubicBezTo>
                  <a:cubicBezTo>
                    <a:pt x="411" y="0"/>
                    <a:pt x="410" y="0"/>
                    <a:pt x="409" y="0"/>
                  </a:cubicBezTo>
                  <a:cubicBezTo>
                    <a:pt x="413" y="3"/>
                    <a:pt x="416" y="8"/>
                    <a:pt x="417" y="14"/>
                  </a:cubicBezTo>
                  <a:cubicBezTo>
                    <a:pt x="420" y="39"/>
                    <a:pt x="407" y="55"/>
                    <a:pt x="410" y="62"/>
                  </a:cubicBezTo>
                  <a:cubicBezTo>
                    <a:pt x="413" y="68"/>
                    <a:pt x="416" y="89"/>
                    <a:pt x="410" y="98"/>
                  </a:cubicBezTo>
                  <a:cubicBezTo>
                    <a:pt x="406" y="103"/>
                    <a:pt x="418" y="102"/>
                    <a:pt x="420" y="118"/>
                  </a:cubicBezTo>
                  <a:cubicBezTo>
                    <a:pt x="423" y="134"/>
                    <a:pt x="419" y="161"/>
                    <a:pt x="392" y="174"/>
                  </a:cubicBezTo>
                  <a:cubicBezTo>
                    <a:pt x="405" y="188"/>
                    <a:pt x="406" y="233"/>
                    <a:pt x="372" y="242"/>
                  </a:cubicBezTo>
                  <a:cubicBezTo>
                    <a:pt x="367" y="249"/>
                    <a:pt x="387" y="261"/>
                    <a:pt x="360" y="292"/>
                  </a:cubicBezTo>
                  <a:cubicBezTo>
                    <a:pt x="332" y="323"/>
                    <a:pt x="346" y="296"/>
                    <a:pt x="341" y="302"/>
                  </a:cubicBezTo>
                  <a:cubicBezTo>
                    <a:pt x="337" y="308"/>
                    <a:pt x="303" y="338"/>
                    <a:pt x="257" y="326"/>
                  </a:cubicBezTo>
                  <a:cubicBezTo>
                    <a:pt x="257" y="327"/>
                    <a:pt x="256" y="327"/>
                    <a:pt x="256" y="328"/>
                  </a:cubicBezTo>
                  <a:cubicBezTo>
                    <a:pt x="257" y="329"/>
                    <a:pt x="259" y="330"/>
                    <a:pt x="260" y="332"/>
                  </a:cubicBezTo>
                  <a:cubicBezTo>
                    <a:pt x="258" y="331"/>
                    <a:pt x="256" y="330"/>
                    <a:pt x="254" y="329"/>
                  </a:cubicBezTo>
                  <a:cubicBezTo>
                    <a:pt x="234" y="346"/>
                    <a:pt x="210" y="329"/>
                    <a:pt x="202" y="333"/>
                  </a:cubicBezTo>
                  <a:cubicBezTo>
                    <a:pt x="193" y="337"/>
                    <a:pt x="177" y="366"/>
                    <a:pt x="127" y="348"/>
                  </a:cubicBezTo>
                  <a:cubicBezTo>
                    <a:pt x="99" y="373"/>
                    <a:pt x="84" y="368"/>
                    <a:pt x="74" y="363"/>
                  </a:cubicBezTo>
                  <a:cubicBezTo>
                    <a:pt x="55" y="392"/>
                    <a:pt x="44" y="402"/>
                    <a:pt x="26" y="398"/>
                  </a:cubicBezTo>
                  <a:cubicBezTo>
                    <a:pt x="21" y="396"/>
                    <a:pt x="15" y="395"/>
                    <a:pt x="8" y="393"/>
                  </a:cubicBezTo>
                  <a:cubicBezTo>
                    <a:pt x="45" y="425"/>
                    <a:pt x="0" y="460"/>
                    <a:pt x="41" y="499"/>
                  </a:cubicBezTo>
                  <a:cubicBezTo>
                    <a:pt x="82" y="538"/>
                    <a:pt x="114" y="591"/>
                    <a:pt x="167" y="603"/>
                  </a:cubicBezTo>
                  <a:cubicBezTo>
                    <a:pt x="195" y="609"/>
                    <a:pt x="210" y="618"/>
                    <a:pt x="217" y="626"/>
                  </a:cubicBezTo>
                  <a:cubicBezTo>
                    <a:pt x="227" y="627"/>
                    <a:pt x="236" y="628"/>
                    <a:pt x="244" y="628"/>
                  </a:cubicBezTo>
                  <a:cubicBezTo>
                    <a:pt x="254" y="623"/>
                    <a:pt x="267" y="616"/>
                    <a:pt x="283" y="608"/>
                  </a:cubicBezTo>
                  <a:cubicBezTo>
                    <a:pt x="322" y="623"/>
                    <a:pt x="331" y="603"/>
                    <a:pt x="384" y="57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2148" y="1682"/>
              <a:ext cx="590" cy="391"/>
            </a:xfrm>
            <a:custGeom>
              <a:avLst/>
              <a:gdLst>
                <a:gd name="T0" fmla="*/ 331 w 555"/>
                <a:gd name="T1" fmla="*/ 244 h 367"/>
                <a:gd name="T2" fmla="*/ 408 w 555"/>
                <a:gd name="T3" fmla="*/ 186 h 367"/>
                <a:gd name="T4" fmla="*/ 398 w 555"/>
                <a:gd name="T5" fmla="*/ 106 h 367"/>
                <a:gd name="T6" fmla="*/ 493 w 555"/>
                <a:gd name="T7" fmla="*/ 214 h 367"/>
                <a:gd name="T8" fmla="*/ 555 w 555"/>
                <a:gd name="T9" fmla="*/ 239 h 367"/>
                <a:gd name="T10" fmla="*/ 456 w 555"/>
                <a:gd name="T11" fmla="*/ 62 h 367"/>
                <a:gd name="T12" fmla="*/ 175 w 555"/>
                <a:gd name="T13" fmla="*/ 59 h 367"/>
                <a:gd name="T14" fmla="*/ 15 w 555"/>
                <a:gd name="T15" fmla="*/ 171 h 367"/>
                <a:gd name="T16" fmla="*/ 7 w 555"/>
                <a:gd name="T17" fmla="*/ 256 h 367"/>
                <a:gd name="T18" fmla="*/ 83 w 555"/>
                <a:gd name="T19" fmla="*/ 352 h 367"/>
                <a:gd name="T20" fmla="*/ 237 w 555"/>
                <a:gd name="T21" fmla="*/ 331 h 367"/>
                <a:gd name="T22" fmla="*/ 368 w 555"/>
                <a:gd name="T23" fmla="*/ 303 h 367"/>
                <a:gd name="T24" fmla="*/ 331 w 555"/>
                <a:gd name="T25"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367">
                  <a:moveTo>
                    <a:pt x="331" y="244"/>
                  </a:moveTo>
                  <a:cubicBezTo>
                    <a:pt x="336" y="191"/>
                    <a:pt x="375" y="197"/>
                    <a:pt x="408" y="186"/>
                  </a:cubicBezTo>
                  <a:cubicBezTo>
                    <a:pt x="448" y="172"/>
                    <a:pt x="411" y="131"/>
                    <a:pt x="398" y="106"/>
                  </a:cubicBezTo>
                  <a:cubicBezTo>
                    <a:pt x="474" y="112"/>
                    <a:pt x="487" y="205"/>
                    <a:pt x="493" y="214"/>
                  </a:cubicBezTo>
                  <a:cubicBezTo>
                    <a:pt x="499" y="222"/>
                    <a:pt x="540" y="232"/>
                    <a:pt x="555" y="239"/>
                  </a:cubicBezTo>
                  <a:cubicBezTo>
                    <a:pt x="525" y="190"/>
                    <a:pt x="516" y="110"/>
                    <a:pt x="456" y="62"/>
                  </a:cubicBezTo>
                  <a:cubicBezTo>
                    <a:pt x="378" y="0"/>
                    <a:pt x="288" y="43"/>
                    <a:pt x="175" y="59"/>
                  </a:cubicBezTo>
                  <a:cubicBezTo>
                    <a:pt x="107" y="69"/>
                    <a:pt x="16" y="170"/>
                    <a:pt x="15" y="171"/>
                  </a:cubicBezTo>
                  <a:cubicBezTo>
                    <a:pt x="5" y="195"/>
                    <a:pt x="0" y="220"/>
                    <a:pt x="7" y="256"/>
                  </a:cubicBezTo>
                  <a:cubicBezTo>
                    <a:pt x="22" y="327"/>
                    <a:pt x="58" y="342"/>
                    <a:pt x="83" y="352"/>
                  </a:cubicBezTo>
                  <a:cubicBezTo>
                    <a:pt x="109" y="363"/>
                    <a:pt x="141" y="367"/>
                    <a:pt x="237" y="331"/>
                  </a:cubicBezTo>
                  <a:cubicBezTo>
                    <a:pt x="333" y="294"/>
                    <a:pt x="368" y="303"/>
                    <a:pt x="368" y="303"/>
                  </a:cubicBezTo>
                  <a:cubicBezTo>
                    <a:pt x="368" y="303"/>
                    <a:pt x="328" y="281"/>
                    <a:pt x="331" y="24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noEditPoints="1"/>
            </p:cNvSpPr>
            <p:nvPr/>
          </p:nvSpPr>
          <p:spPr bwMode="auto">
            <a:xfrm>
              <a:off x="2496" y="1804"/>
              <a:ext cx="1090" cy="904"/>
            </a:xfrm>
            <a:custGeom>
              <a:avLst/>
              <a:gdLst>
                <a:gd name="T0" fmla="*/ 862 w 1025"/>
                <a:gd name="T1" fmla="*/ 771 h 849"/>
                <a:gd name="T2" fmla="*/ 879 w 1025"/>
                <a:gd name="T3" fmla="*/ 654 h 849"/>
                <a:gd name="T4" fmla="*/ 806 w 1025"/>
                <a:gd name="T5" fmla="*/ 529 h 849"/>
                <a:gd name="T6" fmla="*/ 730 w 1025"/>
                <a:gd name="T7" fmla="*/ 497 h 849"/>
                <a:gd name="T8" fmla="*/ 822 w 1025"/>
                <a:gd name="T9" fmla="*/ 481 h 849"/>
                <a:gd name="T10" fmla="*/ 941 w 1025"/>
                <a:gd name="T11" fmla="*/ 438 h 849"/>
                <a:gd name="T12" fmla="*/ 1013 w 1025"/>
                <a:gd name="T13" fmla="*/ 379 h 849"/>
                <a:gd name="T14" fmla="*/ 945 w 1025"/>
                <a:gd name="T15" fmla="*/ 332 h 849"/>
                <a:gd name="T16" fmla="*/ 885 w 1025"/>
                <a:gd name="T17" fmla="*/ 285 h 849"/>
                <a:gd name="T18" fmla="*/ 815 w 1025"/>
                <a:gd name="T19" fmla="*/ 297 h 849"/>
                <a:gd name="T20" fmla="*/ 803 w 1025"/>
                <a:gd name="T21" fmla="*/ 278 h 849"/>
                <a:gd name="T22" fmla="*/ 777 w 1025"/>
                <a:gd name="T23" fmla="*/ 229 h 849"/>
                <a:gd name="T24" fmla="*/ 674 w 1025"/>
                <a:gd name="T25" fmla="*/ 180 h 849"/>
                <a:gd name="T26" fmla="*/ 461 w 1025"/>
                <a:gd name="T27" fmla="*/ 195 h 849"/>
                <a:gd name="T28" fmla="*/ 493 w 1025"/>
                <a:gd name="T29" fmla="*/ 283 h 849"/>
                <a:gd name="T30" fmla="*/ 508 w 1025"/>
                <a:gd name="T31" fmla="*/ 310 h 849"/>
                <a:gd name="T32" fmla="*/ 517 w 1025"/>
                <a:gd name="T33" fmla="*/ 405 h 849"/>
                <a:gd name="T34" fmla="*/ 458 w 1025"/>
                <a:gd name="T35" fmla="*/ 310 h 849"/>
                <a:gd name="T36" fmla="*/ 403 w 1025"/>
                <a:gd name="T37" fmla="*/ 294 h 849"/>
                <a:gd name="T38" fmla="*/ 418 w 1025"/>
                <a:gd name="T39" fmla="*/ 340 h 849"/>
                <a:gd name="T40" fmla="*/ 408 w 1025"/>
                <a:gd name="T41" fmla="*/ 382 h 849"/>
                <a:gd name="T42" fmla="*/ 385 w 1025"/>
                <a:gd name="T43" fmla="*/ 441 h 849"/>
                <a:gd name="T44" fmla="*/ 357 w 1025"/>
                <a:gd name="T45" fmla="*/ 315 h 849"/>
                <a:gd name="T46" fmla="*/ 437 w 1025"/>
                <a:gd name="T47" fmla="*/ 207 h 849"/>
                <a:gd name="T48" fmla="*/ 304 w 1025"/>
                <a:gd name="T49" fmla="*/ 293 h 849"/>
                <a:gd name="T50" fmla="*/ 436 w 1025"/>
                <a:gd name="T51" fmla="*/ 195 h 849"/>
                <a:gd name="T52" fmla="*/ 251 w 1025"/>
                <a:gd name="T53" fmla="*/ 151 h 849"/>
                <a:gd name="T54" fmla="*/ 319 w 1025"/>
                <a:gd name="T55" fmla="*/ 367 h 849"/>
                <a:gd name="T56" fmla="*/ 268 w 1025"/>
                <a:gd name="T57" fmla="*/ 271 h 849"/>
                <a:gd name="T58" fmla="*/ 125 w 1025"/>
                <a:gd name="T59" fmla="*/ 134 h 849"/>
                <a:gd name="T60" fmla="*/ 137 w 1025"/>
                <a:gd name="T61" fmla="*/ 99 h 849"/>
                <a:gd name="T62" fmla="*/ 15 w 1025"/>
                <a:gd name="T63" fmla="*/ 109 h 849"/>
                <a:gd name="T64" fmla="*/ 305 w 1025"/>
                <a:gd name="T65" fmla="*/ 446 h 849"/>
                <a:gd name="T66" fmla="*/ 566 w 1025"/>
                <a:gd name="T67" fmla="*/ 524 h 849"/>
                <a:gd name="T68" fmla="*/ 558 w 1025"/>
                <a:gd name="T69" fmla="*/ 547 h 849"/>
                <a:gd name="T70" fmla="*/ 413 w 1025"/>
                <a:gd name="T71" fmla="*/ 544 h 849"/>
                <a:gd name="T72" fmla="*/ 545 w 1025"/>
                <a:gd name="T73" fmla="*/ 738 h 849"/>
                <a:gd name="T74" fmla="*/ 544 w 1025"/>
                <a:gd name="T75" fmla="*/ 681 h 849"/>
                <a:gd name="T76" fmla="*/ 588 w 1025"/>
                <a:gd name="T77" fmla="*/ 630 h 849"/>
                <a:gd name="T78" fmla="*/ 629 w 1025"/>
                <a:gd name="T79" fmla="*/ 613 h 849"/>
                <a:gd name="T80" fmla="*/ 650 w 1025"/>
                <a:gd name="T81" fmla="*/ 631 h 849"/>
                <a:gd name="T82" fmla="*/ 615 w 1025"/>
                <a:gd name="T83" fmla="*/ 645 h 849"/>
                <a:gd name="T84" fmla="*/ 570 w 1025"/>
                <a:gd name="T85" fmla="*/ 692 h 849"/>
                <a:gd name="T86" fmla="*/ 574 w 1025"/>
                <a:gd name="T87" fmla="*/ 751 h 849"/>
                <a:gd name="T88" fmla="*/ 637 w 1025"/>
                <a:gd name="T89" fmla="*/ 780 h 849"/>
                <a:gd name="T90" fmla="*/ 629 w 1025"/>
                <a:gd name="T91" fmla="*/ 818 h 849"/>
                <a:gd name="T92" fmla="*/ 646 w 1025"/>
                <a:gd name="T93" fmla="*/ 827 h 849"/>
                <a:gd name="T94" fmla="*/ 527 w 1025"/>
                <a:gd name="T95" fmla="*/ 473 h 849"/>
                <a:gd name="T96" fmla="*/ 422 w 1025"/>
                <a:gd name="T97" fmla="*/ 405 h 849"/>
                <a:gd name="T98" fmla="*/ 489 w 1025"/>
                <a:gd name="T99" fmla="*/ 445 h 849"/>
                <a:gd name="T100" fmla="*/ 536 w 1025"/>
                <a:gd name="T101" fmla="*/ 450 h 849"/>
                <a:gd name="T102" fmla="*/ 599 w 1025"/>
                <a:gd name="T103" fmla="*/ 441 h 849"/>
                <a:gd name="T104" fmla="*/ 661 w 1025"/>
                <a:gd name="T105" fmla="*/ 205 h 849"/>
                <a:gd name="T106" fmla="*/ 630 w 1025"/>
                <a:gd name="T107" fmla="*/ 297 h 849"/>
                <a:gd name="T108" fmla="*/ 694 w 1025"/>
                <a:gd name="T109" fmla="*/ 706 h 849"/>
                <a:gd name="T110" fmla="*/ 738 w 1025"/>
                <a:gd name="T111" fmla="*/ 566 h 849"/>
                <a:gd name="T112" fmla="*/ 750 w 1025"/>
                <a:gd name="T113" fmla="*/ 562 h 849"/>
                <a:gd name="T114" fmla="*/ 700 w 1025"/>
                <a:gd name="T115" fmla="*/ 69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5" h="849">
                  <a:moveTo>
                    <a:pt x="726" y="797"/>
                  </a:moveTo>
                  <a:cubicBezTo>
                    <a:pt x="769" y="816"/>
                    <a:pt x="786" y="784"/>
                    <a:pt x="786" y="784"/>
                  </a:cubicBezTo>
                  <a:cubicBezTo>
                    <a:pt x="786" y="784"/>
                    <a:pt x="831" y="817"/>
                    <a:pt x="862" y="771"/>
                  </a:cubicBezTo>
                  <a:cubicBezTo>
                    <a:pt x="883" y="778"/>
                    <a:pt x="896" y="775"/>
                    <a:pt x="904" y="770"/>
                  </a:cubicBezTo>
                  <a:cubicBezTo>
                    <a:pt x="893" y="750"/>
                    <a:pt x="914" y="716"/>
                    <a:pt x="893" y="708"/>
                  </a:cubicBezTo>
                  <a:cubicBezTo>
                    <a:pt x="866" y="697"/>
                    <a:pt x="907" y="667"/>
                    <a:pt x="879" y="654"/>
                  </a:cubicBezTo>
                  <a:cubicBezTo>
                    <a:pt x="850" y="641"/>
                    <a:pt x="885" y="614"/>
                    <a:pt x="861" y="610"/>
                  </a:cubicBezTo>
                  <a:cubicBezTo>
                    <a:pt x="838" y="605"/>
                    <a:pt x="840" y="587"/>
                    <a:pt x="842" y="567"/>
                  </a:cubicBezTo>
                  <a:cubicBezTo>
                    <a:pt x="843" y="547"/>
                    <a:pt x="817" y="546"/>
                    <a:pt x="806" y="529"/>
                  </a:cubicBezTo>
                  <a:cubicBezTo>
                    <a:pt x="798" y="518"/>
                    <a:pt x="800" y="507"/>
                    <a:pt x="807" y="492"/>
                  </a:cubicBezTo>
                  <a:cubicBezTo>
                    <a:pt x="781" y="497"/>
                    <a:pt x="748" y="497"/>
                    <a:pt x="735" y="497"/>
                  </a:cubicBezTo>
                  <a:cubicBezTo>
                    <a:pt x="733" y="497"/>
                    <a:pt x="731" y="497"/>
                    <a:pt x="730" y="497"/>
                  </a:cubicBezTo>
                  <a:cubicBezTo>
                    <a:pt x="727" y="497"/>
                    <a:pt x="730" y="497"/>
                    <a:pt x="735" y="497"/>
                  </a:cubicBezTo>
                  <a:cubicBezTo>
                    <a:pt x="750" y="496"/>
                    <a:pt x="786" y="489"/>
                    <a:pt x="811" y="483"/>
                  </a:cubicBezTo>
                  <a:cubicBezTo>
                    <a:pt x="817" y="482"/>
                    <a:pt x="818" y="482"/>
                    <a:pt x="822" y="481"/>
                  </a:cubicBezTo>
                  <a:cubicBezTo>
                    <a:pt x="826" y="480"/>
                    <a:pt x="830" y="479"/>
                    <a:pt x="833" y="478"/>
                  </a:cubicBezTo>
                  <a:cubicBezTo>
                    <a:pt x="854" y="472"/>
                    <a:pt x="865" y="448"/>
                    <a:pt x="882" y="442"/>
                  </a:cubicBezTo>
                  <a:cubicBezTo>
                    <a:pt x="898" y="436"/>
                    <a:pt x="914" y="444"/>
                    <a:pt x="941" y="438"/>
                  </a:cubicBezTo>
                  <a:cubicBezTo>
                    <a:pt x="967" y="433"/>
                    <a:pt x="967" y="424"/>
                    <a:pt x="976" y="414"/>
                  </a:cubicBezTo>
                  <a:cubicBezTo>
                    <a:pt x="984" y="404"/>
                    <a:pt x="1002" y="416"/>
                    <a:pt x="1013" y="408"/>
                  </a:cubicBezTo>
                  <a:cubicBezTo>
                    <a:pt x="1025" y="399"/>
                    <a:pt x="1014" y="389"/>
                    <a:pt x="1013" y="379"/>
                  </a:cubicBezTo>
                  <a:cubicBezTo>
                    <a:pt x="1012" y="368"/>
                    <a:pt x="1005" y="371"/>
                    <a:pt x="981" y="382"/>
                  </a:cubicBezTo>
                  <a:cubicBezTo>
                    <a:pt x="957" y="392"/>
                    <a:pt x="935" y="369"/>
                    <a:pt x="931" y="364"/>
                  </a:cubicBezTo>
                  <a:cubicBezTo>
                    <a:pt x="927" y="358"/>
                    <a:pt x="942" y="340"/>
                    <a:pt x="945" y="332"/>
                  </a:cubicBezTo>
                  <a:cubicBezTo>
                    <a:pt x="949" y="324"/>
                    <a:pt x="944" y="318"/>
                    <a:pt x="939" y="313"/>
                  </a:cubicBezTo>
                  <a:cubicBezTo>
                    <a:pt x="935" y="307"/>
                    <a:pt x="927" y="306"/>
                    <a:pt x="910" y="303"/>
                  </a:cubicBezTo>
                  <a:cubicBezTo>
                    <a:pt x="893" y="300"/>
                    <a:pt x="889" y="282"/>
                    <a:pt x="885" y="285"/>
                  </a:cubicBezTo>
                  <a:cubicBezTo>
                    <a:pt x="880" y="287"/>
                    <a:pt x="861" y="286"/>
                    <a:pt x="854" y="287"/>
                  </a:cubicBezTo>
                  <a:cubicBezTo>
                    <a:pt x="846" y="288"/>
                    <a:pt x="850" y="292"/>
                    <a:pt x="836" y="299"/>
                  </a:cubicBezTo>
                  <a:cubicBezTo>
                    <a:pt x="822" y="306"/>
                    <a:pt x="817" y="303"/>
                    <a:pt x="815" y="297"/>
                  </a:cubicBezTo>
                  <a:cubicBezTo>
                    <a:pt x="812" y="292"/>
                    <a:pt x="827" y="296"/>
                    <a:pt x="832" y="282"/>
                  </a:cubicBezTo>
                  <a:cubicBezTo>
                    <a:pt x="837" y="269"/>
                    <a:pt x="834" y="251"/>
                    <a:pt x="827" y="250"/>
                  </a:cubicBezTo>
                  <a:cubicBezTo>
                    <a:pt x="821" y="249"/>
                    <a:pt x="826" y="268"/>
                    <a:pt x="803" y="278"/>
                  </a:cubicBezTo>
                  <a:cubicBezTo>
                    <a:pt x="790" y="284"/>
                    <a:pt x="781" y="274"/>
                    <a:pt x="795" y="268"/>
                  </a:cubicBezTo>
                  <a:cubicBezTo>
                    <a:pt x="809" y="261"/>
                    <a:pt x="812" y="238"/>
                    <a:pt x="804" y="226"/>
                  </a:cubicBezTo>
                  <a:cubicBezTo>
                    <a:pt x="796" y="213"/>
                    <a:pt x="791" y="229"/>
                    <a:pt x="777" y="229"/>
                  </a:cubicBezTo>
                  <a:cubicBezTo>
                    <a:pt x="764" y="230"/>
                    <a:pt x="775" y="210"/>
                    <a:pt x="757" y="205"/>
                  </a:cubicBezTo>
                  <a:cubicBezTo>
                    <a:pt x="740" y="200"/>
                    <a:pt x="709" y="237"/>
                    <a:pt x="702" y="231"/>
                  </a:cubicBezTo>
                  <a:cubicBezTo>
                    <a:pt x="694" y="226"/>
                    <a:pt x="691" y="191"/>
                    <a:pt x="674" y="180"/>
                  </a:cubicBezTo>
                  <a:cubicBezTo>
                    <a:pt x="656" y="168"/>
                    <a:pt x="630" y="180"/>
                    <a:pt x="609" y="167"/>
                  </a:cubicBezTo>
                  <a:cubicBezTo>
                    <a:pt x="589" y="155"/>
                    <a:pt x="577" y="133"/>
                    <a:pt x="536" y="143"/>
                  </a:cubicBezTo>
                  <a:cubicBezTo>
                    <a:pt x="495" y="152"/>
                    <a:pt x="468" y="184"/>
                    <a:pt x="461" y="195"/>
                  </a:cubicBezTo>
                  <a:cubicBezTo>
                    <a:pt x="458" y="200"/>
                    <a:pt x="451" y="206"/>
                    <a:pt x="446" y="208"/>
                  </a:cubicBezTo>
                  <a:cubicBezTo>
                    <a:pt x="443" y="233"/>
                    <a:pt x="445" y="249"/>
                    <a:pt x="450" y="260"/>
                  </a:cubicBezTo>
                  <a:cubicBezTo>
                    <a:pt x="457" y="274"/>
                    <a:pt x="476" y="297"/>
                    <a:pt x="493" y="283"/>
                  </a:cubicBezTo>
                  <a:cubicBezTo>
                    <a:pt x="501" y="277"/>
                    <a:pt x="506" y="271"/>
                    <a:pt x="510" y="267"/>
                  </a:cubicBezTo>
                  <a:cubicBezTo>
                    <a:pt x="513" y="261"/>
                    <a:pt x="514" y="261"/>
                    <a:pt x="510" y="267"/>
                  </a:cubicBezTo>
                  <a:cubicBezTo>
                    <a:pt x="504" y="277"/>
                    <a:pt x="498" y="295"/>
                    <a:pt x="508" y="310"/>
                  </a:cubicBezTo>
                  <a:cubicBezTo>
                    <a:pt x="543" y="358"/>
                    <a:pt x="588" y="302"/>
                    <a:pt x="588" y="302"/>
                  </a:cubicBezTo>
                  <a:cubicBezTo>
                    <a:pt x="588" y="302"/>
                    <a:pt x="581" y="343"/>
                    <a:pt x="545" y="339"/>
                  </a:cubicBezTo>
                  <a:cubicBezTo>
                    <a:pt x="569" y="357"/>
                    <a:pt x="565" y="407"/>
                    <a:pt x="517" y="405"/>
                  </a:cubicBezTo>
                  <a:cubicBezTo>
                    <a:pt x="544" y="386"/>
                    <a:pt x="563" y="355"/>
                    <a:pt x="526" y="337"/>
                  </a:cubicBezTo>
                  <a:cubicBezTo>
                    <a:pt x="489" y="319"/>
                    <a:pt x="492" y="293"/>
                    <a:pt x="492" y="293"/>
                  </a:cubicBezTo>
                  <a:cubicBezTo>
                    <a:pt x="492" y="293"/>
                    <a:pt x="462" y="300"/>
                    <a:pt x="458" y="310"/>
                  </a:cubicBezTo>
                  <a:cubicBezTo>
                    <a:pt x="455" y="320"/>
                    <a:pt x="437" y="278"/>
                    <a:pt x="439" y="258"/>
                  </a:cubicBezTo>
                  <a:cubicBezTo>
                    <a:pt x="440" y="239"/>
                    <a:pt x="431" y="225"/>
                    <a:pt x="414" y="232"/>
                  </a:cubicBezTo>
                  <a:cubicBezTo>
                    <a:pt x="398" y="239"/>
                    <a:pt x="381" y="272"/>
                    <a:pt x="403" y="294"/>
                  </a:cubicBezTo>
                  <a:cubicBezTo>
                    <a:pt x="380" y="274"/>
                    <a:pt x="379" y="269"/>
                    <a:pt x="379" y="269"/>
                  </a:cubicBezTo>
                  <a:cubicBezTo>
                    <a:pt x="379" y="269"/>
                    <a:pt x="344" y="311"/>
                    <a:pt x="374" y="324"/>
                  </a:cubicBezTo>
                  <a:cubicBezTo>
                    <a:pt x="404" y="338"/>
                    <a:pt x="418" y="340"/>
                    <a:pt x="418" y="340"/>
                  </a:cubicBezTo>
                  <a:cubicBezTo>
                    <a:pt x="418" y="340"/>
                    <a:pt x="369" y="347"/>
                    <a:pt x="354" y="328"/>
                  </a:cubicBezTo>
                  <a:cubicBezTo>
                    <a:pt x="354" y="328"/>
                    <a:pt x="336" y="363"/>
                    <a:pt x="376" y="395"/>
                  </a:cubicBezTo>
                  <a:cubicBezTo>
                    <a:pt x="399" y="374"/>
                    <a:pt x="408" y="382"/>
                    <a:pt x="408" y="382"/>
                  </a:cubicBezTo>
                  <a:cubicBezTo>
                    <a:pt x="408" y="382"/>
                    <a:pt x="381" y="390"/>
                    <a:pt x="386" y="414"/>
                  </a:cubicBezTo>
                  <a:cubicBezTo>
                    <a:pt x="390" y="437"/>
                    <a:pt x="408" y="455"/>
                    <a:pt x="435" y="437"/>
                  </a:cubicBezTo>
                  <a:cubicBezTo>
                    <a:pt x="447" y="436"/>
                    <a:pt x="408" y="469"/>
                    <a:pt x="385" y="441"/>
                  </a:cubicBezTo>
                  <a:cubicBezTo>
                    <a:pt x="361" y="413"/>
                    <a:pt x="375" y="404"/>
                    <a:pt x="375" y="404"/>
                  </a:cubicBezTo>
                  <a:cubicBezTo>
                    <a:pt x="375" y="404"/>
                    <a:pt x="345" y="399"/>
                    <a:pt x="342" y="351"/>
                  </a:cubicBezTo>
                  <a:cubicBezTo>
                    <a:pt x="339" y="302"/>
                    <a:pt x="357" y="315"/>
                    <a:pt x="357" y="315"/>
                  </a:cubicBezTo>
                  <a:cubicBezTo>
                    <a:pt x="357" y="315"/>
                    <a:pt x="353" y="279"/>
                    <a:pt x="374" y="258"/>
                  </a:cubicBezTo>
                  <a:cubicBezTo>
                    <a:pt x="395" y="238"/>
                    <a:pt x="409" y="212"/>
                    <a:pt x="425" y="214"/>
                  </a:cubicBezTo>
                  <a:cubicBezTo>
                    <a:pt x="432" y="216"/>
                    <a:pt x="435" y="212"/>
                    <a:pt x="437" y="207"/>
                  </a:cubicBezTo>
                  <a:cubicBezTo>
                    <a:pt x="437" y="206"/>
                    <a:pt x="436" y="205"/>
                    <a:pt x="436" y="204"/>
                  </a:cubicBezTo>
                  <a:cubicBezTo>
                    <a:pt x="418" y="207"/>
                    <a:pt x="389" y="183"/>
                    <a:pt x="375" y="235"/>
                  </a:cubicBezTo>
                  <a:cubicBezTo>
                    <a:pt x="341" y="237"/>
                    <a:pt x="313" y="257"/>
                    <a:pt x="304" y="293"/>
                  </a:cubicBezTo>
                  <a:cubicBezTo>
                    <a:pt x="303" y="253"/>
                    <a:pt x="344" y="221"/>
                    <a:pt x="368" y="226"/>
                  </a:cubicBezTo>
                  <a:cubicBezTo>
                    <a:pt x="370" y="204"/>
                    <a:pt x="395" y="176"/>
                    <a:pt x="419" y="192"/>
                  </a:cubicBezTo>
                  <a:cubicBezTo>
                    <a:pt x="426" y="196"/>
                    <a:pt x="431" y="196"/>
                    <a:pt x="436" y="195"/>
                  </a:cubicBezTo>
                  <a:cubicBezTo>
                    <a:pt x="440" y="175"/>
                    <a:pt x="463" y="138"/>
                    <a:pt x="424" y="157"/>
                  </a:cubicBezTo>
                  <a:cubicBezTo>
                    <a:pt x="382" y="177"/>
                    <a:pt x="329" y="191"/>
                    <a:pt x="264" y="159"/>
                  </a:cubicBezTo>
                  <a:cubicBezTo>
                    <a:pt x="259" y="157"/>
                    <a:pt x="255" y="154"/>
                    <a:pt x="251" y="151"/>
                  </a:cubicBezTo>
                  <a:cubicBezTo>
                    <a:pt x="253" y="159"/>
                    <a:pt x="255" y="170"/>
                    <a:pt x="256" y="184"/>
                  </a:cubicBezTo>
                  <a:cubicBezTo>
                    <a:pt x="258" y="225"/>
                    <a:pt x="276" y="263"/>
                    <a:pt x="279" y="267"/>
                  </a:cubicBezTo>
                  <a:cubicBezTo>
                    <a:pt x="281" y="272"/>
                    <a:pt x="304" y="305"/>
                    <a:pt x="319" y="367"/>
                  </a:cubicBezTo>
                  <a:cubicBezTo>
                    <a:pt x="335" y="429"/>
                    <a:pt x="358" y="427"/>
                    <a:pt x="414" y="476"/>
                  </a:cubicBezTo>
                  <a:cubicBezTo>
                    <a:pt x="382" y="461"/>
                    <a:pt x="341" y="435"/>
                    <a:pt x="325" y="409"/>
                  </a:cubicBezTo>
                  <a:cubicBezTo>
                    <a:pt x="309" y="382"/>
                    <a:pt x="308" y="344"/>
                    <a:pt x="268" y="271"/>
                  </a:cubicBezTo>
                  <a:cubicBezTo>
                    <a:pt x="229" y="199"/>
                    <a:pt x="264" y="161"/>
                    <a:pt x="238" y="145"/>
                  </a:cubicBezTo>
                  <a:cubicBezTo>
                    <a:pt x="212" y="128"/>
                    <a:pt x="156" y="112"/>
                    <a:pt x="156" y="112"/>
                  </a:cubicBezTo>
                  <a:cubicBezTo>
                    <a:pt x="156" y="112"/>
                    <a:pt x="157" y="129"/>
                    <a:pt x="125" y="134"/>
                  </a:cubicBezTo>
                  <a:cubicBezTo>
                    <a:pt x="96" y="139"/>
                    <a:pt x="108" y="133"/>
                    <a:pt x="88" y="158"/>
                  </a:cubicBezTo>
                  <a:cubicBezTo>
                    <a:pt x="86" y="143"/>
                    <a:pt x="56" y="120"/>
                    <a:pt x="56" y="120"/>
                  </a:cubicBezTo>
                  <a:cubicBezTo>
                    <a:pt x="56" y="120"/>
                    <a:pt x="111" y="136"/>
                    <a:pt x="137" y="99"/>
                  </a:cubicBezTo>
                  <a:cubicBezTo>
                    <a:pt x="176" y="43"/>
                    <a:pt x="80" y="0"/>
                    <a:pt x="80" y="0"/>
                  </a:cubicBezTo>
                  <a:cubicBezTo>
                    <a:pt x="80" y="0"/>
                    <a:pt x="118" y="37"/>
                    <a:pt x="99" y="64"/>
                  </a:cubicBezTo>
                  <a:cubicBezTo>
                    <a:pt x="80" y="92"/>
                    <a:pt x="42" y="65"/>
                    <a:pt x="15" y="109"/>
                  </a:cubicBezTo>
                  <a:cubicBezTo>
                    <a:pt x="0" y="133"/>
                    <a:pt x="23" y="177"/>
                    <a:pt x="64" y="187"/>
                  </a:cubicBezTo>
                  <a:cubicBezTo>
                    <a:pt x="106" y="197"/>
                    <a:pt x="127" y="201"/>
                    <a:pt x="177" y="258"/>
                  </a:cubicBezTo>
                  <a:cubicBezTo>
                    <a:pt x="226" y="315"/>
                    <a:pt x="273" y="400"/>
                    <a:pt x="305" y="446"/>
                  </a:cubicBezTo>
                  <a:cubicBezTo>
                    <a:pt x="351" y="511"/>
                    <a:pt x="382" y="523"/>
                    <a:pt x="449" y="530"/>
                  </a:cubicBezTo>
                  <a:cubicBezTo>
                    <a:pt x="517" y="538"/>
                    <a:pt x="466" y="521"/>
                    <a:pt x="482" y="514"/>
                  </a:cubicBezTo>
                  <a:cubicBezTo>
                    <a:pt x="499" y="507"/>
                    <a:pt x="509" y="532"/>
                    <a:pt x="566" y="524"/>
                  </a:cubicBezTo>
                  <a:cubicBezTo>
                    <a:pt x="623" y="516"/>
                    <a:pt x="670" y="481"/>
                    <a:pt x="670" y="481"/>
                  </a:cubicBezTo>
                  <a:cubicBezTo>
                    <a:pt x="670" y="481"/>
                    <a:pt x="675" y="503"/>
                    <a:pt x="661" y="507"/>
                  </a:cubicBezTo>
                  <a:cubicBezTo>
                    <a:pt x="646" y="511"/>
                    <a:pt x="571" y="539"/>
                    <a:pt x="558" y="547"/>
                  </a:cubicBezTo>
                  <a:cubicBezTo>
                    <a:pt x="545" y="556"/>
                    <a:pt x="503" y="612"/>
                    <a:pt x="564" y="642"/>
                  </a:cubicBezTo>
                  <a:cubicBezTo>
                    <a:pt x="464" y="615"/>
                    <a:pt x="553" y="539"/>
                    <a:pt x="533" y="544"/>
                  </a:cubicBezTo>
                  <a:cubicBezTo>
                    <a:pt x="513" y="548"/>
                    <a:pt x="431" y="539"/>
                    <a:pt x="413" y="544"/>
                  </a:cubicBezTo>
                  <a:cubicBezTo>
                    <a:pt x="395" y="548"/>
                    <a:pt x="432" y="556"/>
                    <a:pt x="419" y="587"/>
                  </a:cubicBezTo>
                  <a:cubicBezTo>
                    <a:pt x="405" y="619"/>
                    <a:pt x="399" y="631"/>
                    <a:pt x="443" y="673"/>
                  </a:cubicBezTo>
                  <a:cubicBezTo>
                    <a:pt x="487" y="716"/>
                    <a:pt x="520" y="745"/>
                    <a:pt x="545" y="738"/>
                  </a:cubicBezTo>
                  <a:cubicBezTo>
                    <a:pt x="548" y="738"/>
                    <a:pt x="549" y="737"/>
                    <a:pt x="551" y="737"/>
                  </a:cubicBezTo>
                  <a:cubicBezTo>
                    <a:pt x="551" y="728"/>
                    <a:pt x="554" y="716"/>
                    <a:pt x="560" y="705"/>
                  </a:cubicBezTo>
                  <a:cubicBezTo>
                    <a:pt x="568" y="689"/>
                    <a:pt x="531" y="680"/>
                    <a:pt x="544" y="681"/>
                  </a:cubicBezTo>
                  <a:cubicBezTo>
                    <a:pt x="558" y="682"/>
                    <a:pt x="572" y="659"/>
                    <a:pt x="600" y="645"/>
                  </a:cubicBezTo>
                  <a:cubicBezTo>
                    <a:pt x="569" y="643"/>
                    <a:pt x="567" y="592"/>
                    <a:pt x="567" y="592"/>
                  </a:cubicBezTo>
                  <a:cubicBezTo>
                    <a:pt x="567" y="592"/>
                    <a:pt x="574" y="617"/>
                    <a:pt x="588" y="630"/>
                  </a:cubicBezTo>
                  <a:cubicBezTo>
                    <a:pt x="603" y="643"/>
                    <a:pt x="634" y="621"/>
                    <a:pt x="624" y="616"/>
                  </a:cubicBezTo>
                  <a:cubicBezTo>
                    <a:pt x="595" y="600"/>
                    <a:pt x="607" y="568"/>
                    <a:pt x="607" y="568"/>
                  </a:cubicBezTo>
                  <a:cubicBezTo>
                    <a:pt x="607" y="568"/>
                    <a:pt x="621" y="607"/>
                    <a:pt x="629" y="613"/>
                  </a:cubicBezTo>
                  <a:cubicBezTo>
                    <a:pt x="636" y="620"/>
                    <a:pt x="658" y="584"/>
                    <a:pt x="667" y="550"/>
                  </a:cubicBezTo>
                  <a:cubicBezTo>
                    <a:pt x="673" y="552"/>
                    <a:pt x="669" y="576"/>
                    <a:pt x="664" y="586"/>
                  </a:cubicBezTo>
                  <a:cubicBezTo>
                    <a:pt x="659" y="596"/>
                    <a:pt x="646" y="609"/>
                    <a:pt x="650" y="631"/>
                  </a:cubicBezTo>
                  <a:cubicBezTo>
                    <a:pt x="653" y="653"/>
                    <a:pt x="675" y="657"/>
                    <a:pt x="663" y="662"/>
                  </a:cubicBezTo>
                  <a:cubicBezTo>
                    <a:pt x="652" y="667"/>
                    <a:pt x="643" y="623"/>
                    <a:pt x="639" y="624"/>
                  </a:cubicBezTo>
                  <a:cubicBezTo>
                    <a:pt x="634" y="624"/>
                    <a:pt x="623" y="624"/>
                    <a:pt x="615" y="645"/>
                  </a:cubicBezTo>
                  <a:cubicBezTo>
                    <a:pt x="606" y="666"/>
                    <a:pt x="607" y="675"/>
                    <a:pt x="614" y="707"/>
                  </a:cubicBezTo>
                  <a:cubicBezTo>
                    <a:pt x="603" y="709"/>
                    <a:pt x="600" y="650"/>
                    <a:pt x="588" y="658"/>
                  </a:cubicBezTo>
                  <a:cubicBezTo>
                    <a:pt x="577" y="666"/>
                    <a:pt x="571" y="676"/>
                    <a:pt x="570" y="692"/>
                  </a:cubicBezTo>
                  <a:cubicBezTo>
                    <a:pt x="568" y="708"/>
                    <a:pt x="586" y="720"/>
                    <a:pt x="583" y="721"/>
                  </a:cubicBezTo>
                  <a:cubicBezTo>
                    <a:pt x="581" y="723"/>
                    <a:pt x="577" y="735"/>
                    <a:pt x="577" y="746"/>
                  </a:cubicBezTo>
                  <a:cubicBezTo>
                    <a:pt x="577" y="749"/>
                    <a:pt x="576" y="750"/>
                    <a:pt x="574" y="751"/>
                  </a:cubicBezTo>
                  <a:cubicBezTo>
                    <a:pt x="576" y="754"/>
                    <a:pt x="578" y="757"/>
                    <a:pt x="581" y="761"/>
                  </a:cubicBezTo>
                  <a:cubicBezTo>
                    <a:pt x="598" y="780"/>
                    <a:pt x="617" y="782"/>
                    <a:pt x="628" y="781"/>
                  </a:cubicBezTo>
                  <a:cubicBezTo>
                    <a:pt x="633" y="780"/>
                    <a:pt x="637" y="780"/>
                    <a:pt x="637" y="780"/>
                  </a:cubicBezTo>
                  <a:cubicBezTo>
                    <a:pt x="637" y="780"/>
                    <a:pt x="634" y="781"/>
                    <a:pt x="628" y="781"/>
                  </a:cubicBezTo>
                  <a:cubicBezTo>
                    <a:pt x="616" y="783"/>
                    <a:pt x="597" y="789"/>
                    <a:pt x="604" y="801"/>
                  </a:cubicBezTo>
                  <a:cubicBezTo>
                    <a:pt x="610" y="811"/>
                    <a:pt x="616" y="812"/>
                    <a:pt x="629" y="818"/>
                  </a:cubicBezTo>
                  <a:cubicBezTo>
                    <a:pt x="629" y="818"/>
                    <a:pt x="629" y="818"/>
                    <a:pt x="629" y="818"/>
                  </a:cubicBezTo>
                  <a:cubicBezTo>
                    <a:pt x="629" y="818"/>
                    <a:pt x="629" y="818"/>
                    <a:pt x="629" y="818"/>
                  </a:cubicBezTo>
                  <a:cubicBezTo>
                    <a:pt x="634" y="820"/>
                    <a:pt x="639" y="822"/>
                    <a:pt x="646" y="827"/>
                  </a:cubicBezTo>
                  <a:cubicBezTo>
                    <a:pt x="679" y="842"/>
                    <a:pt x="723" y="849"/>
                    <a:pt x="726" y="797"/>
                  </a:cubicBezTo>
                  <a:close/>
                  <a:moveTo>
                    <a:pt x="574" y="486"/>
                  </a:moveTo>
                  <a:cubicBezTo>
                    <a:pt x="543" y="497"/>
                    <a:pt x="525" y="474"/>
                    <a:pt x="527" y="473"/>
                  </a:cubicBezTo>
                  <a:cubicBezTo>
                    <a:pt x="528" y="471"/>
                    <a:pt x="508" y="489"/>
                    <a:pt x="495" y="486"/>
                  </a:cubicBezTo>
                  <a:cubicBezTo>
                    <a:pt x="481" y="484"/>
                    <a:pt x="491" y="451"/>
                    <a:pt x="475" y="443"/>
                  </a:cubicBezTo>
                  <a:cubicBezTo>
                    <a:pt x="460" y="435"/>
                    <a:pt x="427" y="421"/>
                    <a:pt x="422" y="405"/>
                  </a:cubicBezTo>
                  <a:cubicBezTo>
                    <a:pt x="418" y="389"/>
                    <a:pt x="430" y="350"/>
                    <a:pt x="467" y="356"/>
                  </a:cubicBezTo>
                  <a:cubicBezTo>
                    <a:pt x="467" y="356"/>
                    <a:pt x="423" y="353"/>
                    <a:pt x="435" y="406"/>
                  </a:cubicBezTo>
                  <a:cubicBezTo>
                    <a:pt x="440" y="429"/>
                    <a:pt x="480" y="428"/>
                    <a:pt x="489" y="445"/>
                  </a:cubicBezTo>
                  <a:cubicBezTo>
                    <a:pt x="497" y="462"/>
                    <a:pt x="486" y="478"/>
                    <a:pt x="494" y="480"/>
                  </a:cubicBezTo>
                  <a:cubicBezTo>
                    <a:pt x="502" y="482"/>
                    <a:pt x="525" y="468"/>
                    <a:pt x="533" y="456"/>
                  </a:cubicBezTo>
                  <a:cubicBezTo>
                    <a:pt x="534" y="448"/>
                    <a:pt x="537" y="443"/>
                    <a:pt x="536" y="450"/>
                  </a:cubicBezTo>
                  <a:cubicBezTo>
                    <a:pt x="535" y="452"/>
                    <a:pt x="534" y="454"/>
                    <a:pt x="533" y="456"/>
                  </a:cubicBezTo>
                  <a:cubicBezTo>
                    <a:pt x="532" y="463"/>
                    <a:pt x="533" y="473"/>
                    <a:pt x="538" y="477"/>
                  </a:cubicBezTo>
                  <a:cubicBezTo>
                    <a:pt x="551" y="486"/>
                    <a:pt x="597" y="481"/>
                    <a:pt x="599" y="441"/>
                  </a:cubicBezTo>
                  <a:cubicBezTo>
                    <a:pt x="599" y="441"/>
                    <a:pt x="606" y="476"/>
                    <a:pt x="574" y="486"/>
                  </a:cubicBezTo>
                  <a:close/>
                  <a:moveTo>
                    <a:pt x="630" y="297"/>
                  </a:moveTo>
                  <a:cubicBezTo>
                    <a:pt x="596" y="262"/>
                    <a:pt x="622" y="216"/>
                    <a:pt x="661" y="205"/>
                  </a:cubicBezTo>
                  <a:cubicBezTo>
                    <a:pt x="661" y="205"/>
                    <a:pt x="615" y="253"/>
                    <a:pt x="634" y="283"/>
                  </a:cubicBezTo>
                  <a:cubicBezTo>
                    <a:pt x="652" y="313"/>
                    <a:pt x="700" y="297"/>
                    <a:pt x="700" y="297"/>
                  </a:cubicBezTo>
                  <a:cubicBezTo>
                    <a:pt x="700" y="297"/>
                    <a:pt x="664" y="333"/>
                    <a:pt x="630" y="297"/>
                  </a:cubicBezTo>
                  <a:close/>
                  <a:moveTo>
                    <a:pt x="668" y="770"/>
                  </a:moveTo>
                  <a:cubicBezTo>
                    <a:pt x="660" y="774"/>
                    <a:pt x="659" y="756"/>
                    <a:pt x="659" y="749"/>
                  </a:cubicBezTo>
                  <a:cubicBezTo>
                    <a:pt x="659" y="741"/>
                    <a:pt x="695" y="709"/>
                    <a:pt x="694" y="706"/>
                  </a:cubicBezTo>
                  <a:cubicBezTo>
                    <a:pt x="693" y="703"/>
                    <a:pt x="686" y="696"/>
                    <a:pt x="694" y="691"/>
                  </a:cubicBezTo>
                  <a:cubicBezTo>
                    <a:pt x="702" y="686"/>
                    <a:pt x="746" y="661"/>
                    <a:pt x="737" y="638"/>
                  </a:cubicBezTo>
                  <a:cubicBezTo>
                    <a:pt x="727" y="615"/>
                    <a:pt x="723" y="580"/>
                    <a:pt x="738" y="566"/>
                  </a:cubicBezTo>
                  <a:cubicBezTo>
                    <a:pt x="729" y="555"/>
                    <a:pt x="729" y="532"/>
                    <a:pt x="750" y="505"/>
                  </a:cubicBezTo>
                  <a:cubicBezTo>
                    <a:pt x="744" y="531"/>
                    <a:pt x="744" y="531"/>
                    <a:pt x="744" y="531"/>
                  </a:cubicBezTo>
                  <a:cubicBezTo>
                    <a:pt x="738" y="557"/>
                    <a:pt x="750" y="562"/>
                    <a:pt x="750" y="562"/>
                  </a:cubicBezTo>
                  <a:cubicBezTo>
                    <a:pt x="750" y="562"/>
                    <a:pt x="746" y="567"/>
                    <a:pt x="736" y="585"/>
                  </a:cubicBezTo>
                  <a:cubicBezTo>
                    <a:pt x="725" y="602"/>
                    <a:pt x="740" y="618"/>
                    <a:pt x="745" y="642"/>
                  </a:cubicBezTo>
                  <a:cubicBezTo>
                    <a:pt x="750" y="665"/>
                    <a:pt x="706" y="691"/>
                    <a:pt x="700" y="695"/>
                  </a:cubicBezTo>
                  <a:cubicBezTo>
                    <a:pt x="693" y="699"/>
                    <a:pt x="713" y="701"/>
                    <a:pt x="692" y="718"/>
                  </a:cubicBezTo>
                  <a:cubicBezTo>
                    <a:pt x="670" y="734"/>
                    <a:pt x="675" y="766"/>
                    <a:pt x="668" y="7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3357" y="2280"/>
              <a:ext cx="287" cy="340"/>
            </a:xfrm>
            <a:custGeom>
              <a:avLst/>
              <a:gdLst>
                <a:gd name="T0" fmla="*/ 128 w 270"/>
                <a:gd name="T1" fmla="*/ 26 h 320"/>
                <a:gd name="T2" fmla="*/ 75 w 270"/>
                <a:gd name="T3" fmla="*/ 3 h 320"/>
                <a:gd name="T4" fmla="*/ 21 w 270"/>
                <a:gd name="T5" fmla="*/ 39 h 320"/>
                <a:gd name="T6" fmla="*/ 8 w 270"/>
                <a:gd name="T7" fmla="*/ 43 h 320"/>
                <a:gd name="T8" fmla="*/ 2 w 270"/>
                <a:gd name="T9" fmla="*/ 69 h 320"/>
                <a:gd name="T10" fmla="*/ 38 w 270"/>
                <a:gd name="T11" fmla="*/ 104 h 320"/>
                <a:gd name="T12" fmla="*/ 50 w 270"/>
                <a:gd name="T13" fmla="*/ 152 h 320"/>
                <a:gd name="T14" fmla="*/ 64 w 270"/>
                <a:gd name="T15" fmla="*/ 191 h 320"/>
                <a:gd name="T16" fmla="*/ 82 w 270"/>
                <a:gd name="T17" fmla="*/ 207 h 320"/>
                <a:gd name="T18" fmla="*/ 84 w 270"/>
                <a:gd name="T19" fmla="*/ 253 h 320"/>
                <a:gd name="T20" fmla="*/ 97 w 270"/>
                <a:gd name="T21" fmla="*/ 308 h 320"/>
                <a:gd name="T22" fmla="*/ 99 w 270"/>
                <a:gd name="T23" fmla="*/ 320 h 320"/>
                <a:gd name="T24" fmla="*/ 104 w 270"/>
                <a:gd name="T25" fmla="*/ 315 h 320"/>
                <a:gd name="T26" fmla="*/ 155 w 270"/>
                <a:gd name="T27" fmla="*/ 315 h 320"/>
                <a:gd name="T28" fmla="*/ 175 w 270"/>
                <a:gd name="T29" fmla="*/ 287 h 320"/>
                <a:gd name="T30" fmla="*/ 167 w 270"/>
                <a:gd name="T31" fmla="*/ 235 h 320"/>
                <a:gd name="T32" fmla="*/ 141 w 270"/>
                <a:gd name="T33" fmla="*/ 177 h 320"/>
                <a:gd name="T34" fmla="*/ 178 w 270"/>
                <a:gd name="T35" fmla="*/ 221 h 320"/>
                <a:gd name="T36" fmla="*/ 182 w 270"/>
                <a:gd name="T37" fmla="*/ 265 h 320"/>
                <a:gd name="T38" fmla="*/ 201 w 270"/>
                <a:gd name="T39" fmla="*/ 284 h 320"/>
                <a:gd name="T40" fmla="*/ 211 w 270"/>
                <a:gd name="T41" fmla="*/ 249 h 320"/>
                <a:gd name="T42" fmla="*/ 204 w 270"/>
                <a:gd name="T43" fmla="*/ 241 h 320"/>
                <a:gd name="T44" fmla="*/ 196 w 270"/>
                <a:gd name="T45" fmla="*/ 240 h 320"/>
                <a:gd name="T46" fmla="*/ 204 w 270"/>
                <a:gd name="T47" fmla="*/ 241 h 320"/>
                <a:gd name="T48" fmla="*/ 236 w 270"/>
                <a:gd name="T49" fmla="*/ 222 h 320"/>
                <a:gd name="T50" fmla="*/ 231 w 270"/>
                <a:gd name="T51" fmla="*/ 177 h 320"/>
                <a:gd name="T52" fmla="*/ 266 w 270"/>
                <a:gd name="T53" fmla="*/ 132 h 320"/>
                <a:gd name="T54" fmla="*/ 251 w 270"/>
                <a:gd name="T55" fmla="*/ 107 h 320"/>
                <a:gd name="T56" fmla="*/ 253 w 270"/>
                <a:gd name="T57" fmla="*/ 64 h 320"/>
                <a:gd name="T58" fmla="*/ 260 w 270"/>
                <a:gd name="T59" fmla="*/ 35 h 320"/>
                <a:gd name="T60" fmla="*/ 245 w 270"/>
                <a:gd name="T61" fmla="*/ 6 h 320"/>
                <a:gd name="T62" fmla="*/ 204 w 270"/>
                <a:gd name="T63" fmla="*/ 24 h 320"/>
                <a:gd name="T64" fmla="*/ 128 w 270"/>
                <a:gd name="T65" fmla="*/ 2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320">
                  <a:moveTo>
                    <a:pt x="128" y="26"/>
                  </a:moveTo>
                  <a:cubicBezTo>
                    <a:pt x="121" y="17"/>
                    <a:pt x="93" y="0"/>
                    <a:pt x="75" y="3"/>
                  </a:cubicBezTo>
                  <a:cubicBezTo>
                    <a:pt x="56" y="6"/>
                    <a:pt x="52" y="26"/>
                    <a:pt x="21" y="39"/>
                  </a:cubicBezTo>
                  <a:cubicBezTo>
                    <a:pt x="18" y="41"/>
                    <a:pt x="13" y="42"/>
                    <a:pt x="8" y="43"/>
                  </a:cubicBezTo>
                  <a:cubicBezTo>
                    <a:pt x="5" y="52"/>
                    <a:pt x="2" y="61"/>
                    <a:pt x="2" y="69"/>
                  </a:cubicBezTo>
                  <a:cubicBezTo>
                    <a:pt x="0" y="85"/>
                    <a:pt x="26" y="92"/>
                    <a:pt x="38" y="104"/>
                  </a:cubicBezTo>
                  <a:cubicBezTo>
                    <a:pt x="50" y="116"/>
                    <a:pt x="28" y="145"/>
                    <a:pt x="50" y="152"/>
                  </a:cubicBezTo>
                  <a:cubicBezTo>
                    <a:pt x="73" y="159"/>
                    <a:pt x="64" y="178"/>
                    <a:pt x="64" y="191"/>
                  </a:cubicBezTo>
                  <a:cubicBezTo>
                    <a:pt x="64" y="203"/>
                    <a:pt x="75" y="201"/>
                    <a:pt x="82" y="207"/>
                  </a:cubicBezTo>
                  <a:cubicBezTo>
                    <a:pt x="96" y="218"/>
                    <a:pt x="69" y="246"/>
                    <a:pt x="84" y="253"/>
                  </a:cubicBezTo>
                  <a:cubicBezTo>
                    <a:pt x="108" y="265"/>
                    <a:pt x="96" y="285"/>
                    <a:pt x="97" y="308"/>
                  </a:cubicBezTo>
                  <a:cubicBezTo>
                    <a:pt x="97" y="313"/>
                    <a:pt x="98" y="317"/>
                    <a:pt x="99" y="320"/>
                  </a:cubicBezTo>
                  <a:cubicBezTo>
                    <a:pt x="103" y="318"/>
                    <a:pt x="104" y="315"/>
                    <a:pt x="104" y="315"/>
                  </a:cubicBezTo>
                  <a:cubicBezTo>
                    <a:pt x="104" y="315"/>
                    <a:pt x="132" y="320"/>
                    <a:pt x="155" y="315"/>
                  </a:cubicBezTo>
                  <a:cubicBezTo>
                    <a:pt x="177" y="310"/>
                    <a:pt x="181" y="307"/>
                    <a:pt x="175" y="287"/>
                  </a:cubicBezTo>
                  <a:cubicBezTo>
                    <a:pt x="169" y="268"/>
                    <a:pt x="177" y="254"/>
                    <a:pt x="167" y="235"/>
                  </a:cubicBezTo>
                  <a:cubicBezTo>
                    <a:pt x="158" y="215"/>
                    <a:pt x="128" y="203"/>
                    <a:pt x="141" y="177"/>
                  </a:cubicBezTo>
                  <a:cubicBezTo>
                    <a:pt x="147" y="193"/>
                    <a:pt x="169" y="212"/>
                    <a:pt x="178" y="221"/>
                  </a:cubicBezTo>
                  <a:cubicBezTo>
                    <a:pt x="186" y="230"/>
                    <a:pt x="173" y="255"/>
                    <a:pt x="182" y="265"/>
                  </a:cubicBezTo>
                  <a:cubicBezTo>
                    <a:pt x="191" y="274"/>
                    <a:pt x="196" y="290"/>
                    <a:pt x="201" y="284"/>
                  </a:cubicBezTo>
                  <a:cubicBezTo>
                    <a:pt x="206" y="278"/>
                    <a:pt x="220" y="265"/>
                    <a:pt x="211" y="249"/>
                  </a:cubicBezTo>
                  <a:cubicBezTo>
                    <a:pt x="208" y="245"/>
                    <a:pt x="206" y="242"/>
                    <a:pt x="204" y="241"/>
                  </a:cubicBezTo>
                  <a:cubicBezTo>
                    <a:pt x="200" y="240"/>
                    <a:pt x="196" y="240"/>
                    <a:pt x="196" y="240"/>
                  </a:cubicBezTo>
                  <a:cubicBezTo>
                    <a:pt x="196" y="240"/>
                    <a:pt x="199" y="237"/>
                    <a:pt x="204" y="241"/>
                  </a:cubicBezTo>
                  <a:cubicBezTo>
                    <a:pt x="214" y="241"/>
                    <a:pt x="229" y="239"/>
                    <a:pt x="236" y="222"/>
                  </a:cubicBezTo>
                  <a:cubicBezTo>
                    <a:pt x="247" y="197"/>
                    <a:pt x="238" y="182"/>
                    <a:pt x="231" y="177"/>
                  </a:cubicBezTo>
                  <a:cubicBezTo>
                    <a:pt x="225" y="172"/>
                    <a:pt x="270" y="160"/>
                    <a:pt x="266" y="132"/>
                  </a:cubicBezTo>
                  <a:cubicBezTo>
                    <a:pt x="263" y="104"/>
                    <a:pt x="251" y="107"/>
                    <a:pt x="251" y="107"/>
                  </a:cubicBezTo>
                  <a:cubicBezTo>
                    <a:pt x="251" y="107"/>
                    <a:pt x="264" y="81"/>
                    <a:pt x="253" y="64"/>
                  </a:cubicBezTo>
                  <a:cubicBezTo>
                    <a:pt x="243" y="49"/>
                    <a:pt x="262" y="56"/>
                    <a:pt x="260" y="35"/>
                  </a:cubicBezTo>
                  <a:cubicBezTo>
                    <a:pt x="259" y="24"/>
                    <a:pt x="251" y="13"/>
                    <a:pt x="245" y="6"/>
                  </a:cubicBezTo>
                  <a:cubicBezTo>
                    <a:pt x="221" y="14"/>
                    <a:pt x="210" y="34"/>
                    <a:pt x="204" y="24"/>
                  </a:cubicBezTo>
                  <a:cubicBezTo>
                    <a:pt x="195" y="10"/>
                    <a:pt x="152" y="3"/>
                    <a:pt x="128" y="2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1290" y="766"/>
              <a:ext cx="2477" cy="1583"/>
            </a:xfrm>
            <a:custGeom>
              <a:avLst/>
              <a:gdLst>
                <a:gd name="T0" fmla="*/ 2245 w 2329"/>
                <a:gd name="T1" fmla="*/ 375 h 1488"/>
                <a:gd name="T2" fmla="*/ 2265 w 2329"/>
                <a:gd name="T3" fmla="*/ 566 h 1488"/>
                <a:gd name="T4" fmla="*/ 1987 w 2329"/>
                <a:gd name="T5" fmla="*/ 786 h 1488"/>
                <a:gd name="T6" fmla="*/ 2093 w 2329"/>
                <a:gd name="T7" fmla="*/ 563 h 1488"/>
                <a:gd name="T8" fmla="*/ 2227 w 2329"/>
                <a:gd name="T9" fmla="*/ 323 h 1488"/>
                <a:gd name="T10" fmla="*/ 2019 w 2329"/>
                <a:gd name="T11" fmla="*/ 460 h 1488"/>
                <a:gd name="T12" fmla="*/ 1808 w 2329"/>
                <a:gd name="T13" fmla="*/ 519 h 1488"/>
                <a:gd name="T14" fmla="*/ 1868 w 2329"/>
                <a:gd name="T15" fmla="*/ 448 h 1488"/>
                <a:gd name="T16" fmla="*/ 2076 w 2329"/>
                <a:gd name="T17" fmla="*/ 353 h 1488"/>
                <a:gd name="T18" fmla="*/ 1721 w 2329"/>
                <a:gd name="T19" fmla="*/ 77 h 1488"/>
                <a:gd name="T20" fmla="*/ 1705 w 2329"/>
                <a:gd name="T21" fmla="*/ 84 h 1488"/>
                <a:gd name="T22" fmla="*/ 1639 w 2329"/>
                <a:gd name="T23" fmla="*/ 156 h 1488"/>
                <a:gd name="T24" fmla="*/ 1352 w 2329"/>
                <a:gd name="T25" fmla="*/ 162 h 1488"/>
                <a:gd name="T26" fmla="*/ 1454 w 2329"/>
                <a:gd name="T27" fmla="*/ 143 h 1488"/>
                <a:gd name="T28" fmla="*/ 1332 w 2329"/>
                <a:gd name="T29" fmla="*/ 20 h 1488"/>
                <a:gd name="T30" fmla="*/ 1002 w 2329"/>
                <a:gd name="T31" fmla="*/ 63 h 1488"/>
                <a:gd name="T32" fmla="*/ 939 w 2329"/>
                <a:gd name="T33" fmla="*/ 80 h 1488"/>
                <a:gd name="T34" fmla="*/ 930 w 2329"/>
                <a:gd name="T35" fmla="*/ 311 h 1488"/>
                <a:gd name="T36" fmla="*/ 453 w 2329"/>
                <a:gd name="T37" fmla="*/ 589 h 1488"/>
                <a:gd name="T38" fmla="*/ 3 w 2329"/>
                <a:gd name="T39" fmla="*/ 876 h 1488"/>
                <a:gd name="T40" fmla="*/ 170 w 2329"/>
                <a:gd name="T41" fmla="*/ 1187 h 1488"/>
                <a:gd name="T42" fmla="*/ 496 w 2329"/>
                <a:gd name="T43" fmla="*/ 1250 h 1488"/>
                <a:gd name="T44" fmla="*/ 466 w 2329"/>
                <a:gd name="T45" fmla="*/ 1488 h 1488"/>
                <a:gd name="T46" fmla="*/ 679 w 2329"/>
                <a:gd name="T47" fmla="*/ 1272 h 1488"/>
                <a:gd name="T48" fmla="*/ 628 w 2329"/>
                <a:gd name="T49" fmla="*/ 1022 h 1488"/>
                <a:gd name="T50" fmla="*/ 149 w 2329"/>
                <a:gd name="T51" fmla="*/ 976 h 1488"/>
                <a:gd name="T52" fmla="*/ 368 w 2329"/>
                <a:gd name="T53" fmla="*/ 746 h 1488"/>
                <a:gd name="T54" fmla="*/ 1068 w 2329"/>
                <a:gd name="T55" fmla="*/ 662 h 1488"/>
                <a:gd name="T56" fmla="*/ 1160 w 2329"/>
                <a:gd name="T57" fmla="*/ 446 h 1488"/>
                <a:gd name="T58" fmla="*/ 635 w 2329"/>
                <a:gd name="T59" fmla="*/ 596 h 1488"/>
                <a:gd name="T60" fmla="*/ 659 w 2329"/>
                <a:gd name="T61" fmla="*/ 566 h 1488"/>
                <a:gd name="T62" fmla="*/ 1051 w 2329"/>
                <a:gd name="T63" fmla="*/ 202 h 1488"/>
                <a:gd name="T64" fmla="*/ 1110 w 2329"/>
                <a:gd name="T65" fmla="*/ 412 h 1488"/>
                <a:gd name="T66" fmla="*/ 1419 w 2329"/>
                <a:gd name="T67" fmla="*/ 438 h 1488"/>
                <a:gd name="T68" fmla="*/ 1477 w 2329"/>
                <a:gd name="T69" fmla="*/ 390 h 1488"/>
                <a:gd name="T70" fmla="*/ 1209 w 2329"/>
                <a:gd name="T71" fmla="*/ 599 h 1488"/>
                <a:gd name="T72" fmla="*/ 1586 w 2329"/>
                <a:gd name="T73" fmla="*/ 782 h 1488"/>
                <a:gd name="T74" fmla="*/ 1552 w 2329"/>
                <a:gd name="T75" fmla="*/ 891 h 1488"/>
                <a:gd name="T76" fmla="*/ 1828 w 2329"/>
                <a:gd name="T77" fmla="*/ 927 h 1488"/>
                <a:gd name="T78" fmla="*/ 1723 w 2329"/>
                <a:gd name="T79" fmla="*/ 756 h 1488"/>
                <a:gd name="T80" fmla="*/ 1772 w 2329"/>
                <a:gd name="T81" fmla="*/ 597 h 1488"/>
                <a:gd name="T82" fmla="*/ 1945 w 2329"/>
                <a:gd name="T83" fmla="*/ 622 h 1488"/>
                <a:gd name="T84" fmla="*/ 1952 w 2329"/>
                <a:gd name="T85" fmla="*/ 626 h 1488"/>
                <a:gd name="T86" fmla="*/ 1877 w 2329"/>
                <a:gd name="T87" fmla="*/ 1008 h 1488"/>
                <a:gd name="T88" fmla="*/ 1879 w 2329"/>
                <a:gd name="T89" fmla="*/ 1036 h 1488"/>
                <a:gd name="T90" fmla="*/ 1849 w 2329"/>
                <a:gd name="T91" fmla="*/ 1187 h 1488"/>
                <a:gd name="T92" fmla="*/ 2083 w 2329"/>
                <a:gd name="T93" fmla="*/ 1015 h 1488"/>
                <a:gd name="T94" fmla="*/ 2319 w 2329"/>
                <a:gd name="T95" fmla="*/ 576 h 1488"/>
                <a:gd name="T96" fmla="*/ 934 w 2329"/>
                <a:gd name="T97" fmla="*/ 539 h 1488"/>
                <a:gd name="T98" fmla="*/ 1339 w 2329"/>
                <a:gd name="T99" fmla="*/ 653 h 1488"/>
                <a:gd name="T100" fmla="*/ 1407 w 2329"/>
                <a:gd name="T101" fmla="*/ 578 h 1488"/>
                <a:gd name="T102" fmla="*/ 1622 w 2329"/>
                <a:gd name="T103" fmla="*/ 573 h 1488"/>
                <a:gd name="T104" fmla="*/ 1563 w 2329"/>
                <a:gd name="T105" fmla="*/ 613 h 1488"/>
                <a:gd name="T106" fmla="*/ 1597 w 2329"/>
                <a:gd name="T107" fmla="*/ 573 h 1488"/>
                <a:gd name="T108" fmla="*/ 1676 w 2329"/>
                <a:gd name="T109" fmla="*/ 375 h 1488"/>
                <a:gd name="T110" fmla="*/ 1892 w 2329"/>
                <a:gd name="T111" fmla="*/ 218 h 1488"/>
                <a:gd name="T112" fmla="*/ 1746 w 2329"/>
                <a:gd name="T113" fmla="*/ 347 h 1488"/>
                <a:gd name="T114" fmla="*/ 1984 w 2329"/>
                <a:gd name="T115" fmla="*/ 1001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9" h="1488">
                  <a:moveTo>
                    <a:pt x="2319" y="576"/>
                  </a:moveTo>
                  <a:cubicBezTo>
                    <a:pt x="2319" y="576"/>
                    <a:pt x="2321" y="566"/>
                    <a:pt x="2288" y="590"/>
                  </a:cubicBezTo>
                  <a:cubicBezTo>
                    <a:pt x="2319" y="554"/>
                    <a:pt x="2326" y="496"/>
                    <a:pt x="2313" y="448"/>
                  </a:cubicBezTo>
                  <a:cubicBezTo>
                    <a:pt x="2291" y="408"/>
                    <a:pt x="2255" y="382"/>
                    <a:pt x="2245" y="375"/>
                  </a:cubicBezTo>
                  <a:cubicBezTo>
                    <a:pt x="2224" y="461"/>
                    <a:pt x="2169" y="499"/>
                    <a:pt x="2157" y="512"/>
                  </a:cubicBezTo>
                  <a:cubicBezTo>
                    <a:pt x="2143" y="525"/>
                    <a:pt x="2110" y="534"/>
                    <a:pt x="2110" y="556"/>
                  </a:cubicBezTo>
                  <a:cubicBezTo>
                    <a:pt x="2110" y="578"/>
                    <a:pt x="2133" y="607"/>
                    <a:pt x="2096" y="679"/>
                  </a:cubicBezTo>
                  <a:cubicBezTo>
                    <a:pt x="2230" y="660"/>
                    <a:pt x="2232" y="619"/>
                    <a:pt x="2265" y="566"/>
                  </a:cubicBezTo>
                  <a:cubicBezTo>
                    <a:pt x="2258" y="670"/>
                    <a:pt x="2153" y="676"/>
                    <a:pt x="2116" y="687"/>
                  </a:cubicBezTo>
                  <a:cubicBezTo>
                    <a:pt x="2079" y="698"/>
                    <a:pt x="2054" y="725"/>
                    <a:pt x="2033" y="752"/>
                  </a:cubicBezTo>
                  <a:cubicBezTo>
                    <a:pt x="2012" y="778"/>
                    <a:pt x="1992" y="831"/>
                    <a:pt x="1992" y="830"/>
                  </a:cubicBezTo>
                  <a:cubicBezTo>
                    <a:pt x="1992" y="828"/>
                    <a:pt x="2005" y="785"/>
                    <a:pt x="1987" y="786"/>
                  </a:cubicBezTo>
                  <a:cubicBezTo>
                    <a:pt x="1970" y="787"/>
                    <a:pt x="1917" y="747"/>
                    <a:pt x="1917" y="747"/>
                  </a:cubicBezTo>
                  <a:cubicBezTo>
                    <a:pt x="1917" y="747"/>
                    <a:pt x="1967" y="767"/>
                    <a:pt x="1990" y="767"/>
                  </a:cubicBezTo>
                  <a:cubicBezTo>
                    <a:pt x="2012" y="766"/>
                    <a:pt x="2054" y="717"/>
                    <a:pt x="2076" y="680"/>
                  </a:cubicBezTo>
                  <a:cubicBezTo>
                    <a:pt x="2099" y="643"/>
                    <a:pt x="2112" y="596"/>
                    <a:pt x="2093" y="563"/>
                  </a:cubicBezTo>
                  <a:cubicBezTo>
                    <a:pt x="2074" y="531"/>
                    <a:pt x="2019" y="531"/>
                    <a:pt x="2023" y="527"/>
                  </a:cubicBezTo>
                  <a:cubicBezTo>
                    <a:pt x="2028" y="523"/>
                    <a:pt x="2079" y="541"/>
                    <a:pt x="2096" y="540"/>
                  </a:cubicBezTo>
                  <a:cubicBezTo>
                    <a:pt x="2113" y="538"/>
                    <a:pt x="2153" y="502"/>
                    <a:pt x="2182" y="467"/>
                  </a:cubicBezTo>
                  <a:cubicBezTo>
                    <a:pt x="2208" y="436"/>
                    <a:pt x="2228" y="394"/>
                    <a:pt x="2227" y="323"/>
                  </a:cubicBezTo>
                  <a:cubicBezTo>
                    <a:pt x="2222" y="312"/>
                    <a:pt x="2216" y="301"/>
                    <a:pt x="2207" y="291"/>
                  </a:cubicBezTo>
                  <a:cubicBezTo>
                    <a:pt x="2157" y="234"/>
                    <a:pt x="2118" y="236"/>
                    <a:pt x="2063" y="221"/>
                  </a:cubicBezTo>
                  <a:cubicBezTo>
                    <a:pt x="2082" y="254"/>
                    <a:pt x="2100" y="294"/>
                    <a:pt x="2095" y="333"/>
                  </a:cubicBezTo>
                  <a:cubicBezTo>
                    <a:pt x="2089" y="389"/>
                    <a:pt x="2056" y="432"/>
                    <a:pt x="2019" y="460"/>
                  </a:cubicBezTo>
                  <a:cubicBezTo>
                    <a:pt x="1981" y="488"/>
                    <a:pt x="1945" y="490"/>
                    <a:pt x="1916" y="485"/>
                  </a:cubicBezTo>
                  <a:cubicBezTo>
                    <a:pt x="1887" y="479"/>
                    <a:pt x="1879" y="473"/>
                    <a:pt x="1872" y="480"/>
                  </a:cubicBezTo>
                  <a:cubicBezTo>
                    <a:pt x="1864" y="487"/>
                    <a:pt x="1851" y="486"/>
                    <a:pt x="1838" y="491"/>
                  </a:cubicBezTo>
                  <a:cubicBezTo>
                    <a:pt x="1826" y="496"/>
                    <a:pt x="1808" y="519"/>
                    <a:pt x="1808" y="519"/>
                  </a:cubicBezTo>
                  <a:cubicBezTo>
                    <a:pt x="1808" y="519"/>
                    <a:pt x="1806" y="512"/>
                    <a:pt x="1821" y="494"/>
                  </a:cubicBezTo>
                  <a:cubicBezTo>
                    <a:pt x="1836" y="477"/>
                    <a:pt x="1790" y="458"/>
                    <a:pt x="1790" y="458"/>
                  </a:cubicBezTo>
                  <a:cubicBezTo>
                    <a:pt x="1821" y="459"/>
                    <a:pt x="1833" y="481"/>
                    <a:pt x="1835" y="481"/>
                  </a:cubicBezTo>
                  <a:cubicBezTo>
                    <a:pt x="1838" y="481"/>
                    <a:pt x="1872" y="476"/>
                    <a:pt x="1868" y="448"/>
                  </a:cubicBezTo>
                  <a:cubicBezTo>
                    <a:pt x="1863" y="419"/>
                    <a:pt x="1862" y="372"/>
                    <a:pt x="1881" y="338"/>
                  </a:cubicBezTo>
                  <a:cubicBezTo>
                    <a:pt x="1865" y="381"/>
                    <a:pt x="1876" y="445"/>
                    <a:pt x="1881" y="457"/>
                  </a:cubicBezTo>
                  <a:cubicBezTo>
                    <a:pt x="1887" y="470"/>
                    <a:pt x="1916" y="488"/>
                    <a:pt x="1965" y="471"/>
                  </a:cubicBezTo>
                  <a:cubicBezTo>
                    <a:pt x="2013" y="454"/>
                    <a:pt x="2054" y="429"/>
                    <a:pt x="2076" y="353"/>
                  </a:cubicBezTo>
                  <a:cubicBezTo>
                    <a:pt x="2093" y="291"/>
                    <a:pt x="2067" y="252"/>
                    <a:pt x="2035" y="209"/>
                  </a:cubicBezTo>
                  <a:cubicBezTo>
                    <a:pt x="2008" y="182"/>
                    <a:pt x="1936" y="126"/>
                    <a:pt x="1878" y="92"/>
                  </a:cubicBezTo>
                  <a:cubicBezTo>
                    <a:pt x="1814" y="56"/>
                    <a:pt x="1757" y="61"/>
                    <a:pt x="1732" y="69"/>
                  </a:cubicBezTo>
                  <a:cubicBezTo>
                    <a:pt x="1727" y="71"/>
                    <a:pt x="1724" y="74"/>
                    <a:pt x="1721" y="77"/>
                  </a:cubicBezTo>
                  <a:cubicBezTo>
                    <a:pt x="1730" y="89"/>
                    <a:pt x="1741" y="104"/>
                    <a:pt x="1753" y="115"/>
                  </a:cubicBezTo>
                  <a:cubicBezTo>
                    <a:pt x="1781" y="140"/>
                    <a:pt x="1789" y="157"/>
                    <a:pt x="1780" y="183"/>
                  </a:cubicBezTo>
                  <a:cubicBezTo>
                    <a:pt x="1784" y="160"/>
                    <a:pt x="1755" y="126"/>
                    <a:pt x="1738" y="114"/>
                  </a:cubicBezTo>
                  <a:cubicBezTo>
                    <a:pt x="1724" y="104"/>
                    <a:pt x="1714" y="99"/>
                    <a:pt x="1705" y="84"/>
                  </a:cubicBezTo>
                  <a:cubicBezTo>
                    <a:pt x="1686" y="73"/>
                    <a:pt x="1669" y="78"/>
                    <a:pt x="1659" y="81"/>
                  </a:cubicBezTo>
                  <a:cubicBezTo>
                    <a:pt x="1660" y="98"/>
                    <a:pt x="1659" y="124"/>
                    <a:pt x="1648" y="151"/>
                  </a:cubicBezTo>
                  <a:cubicBezTo>
                    <a:pt x="1632" y="188"/>
                    <a:pt x="1628" y="202"/>
                    <a:pt x="1619" y="253"/>
                  </a:cubicBezTo>
                  <a:cubicBezTo>
                    <a:pt x="1616" y="241"/>
                    <a:pt x="1626" y="188"/>
                    <a:pt x="1639" y="156"/>
                  </a:cubicBezTo>
                  <a:cubicBezTo>
                    <a:pt x="1650" y="129"/>
                    <a:pt x="1654" y="95"/>
                    <a:pt x="1648" y="70"/>
                  </a:cubicBezTo>
                  <a:cubicBezTo>
                    <a:pt x="1618" y="36"/>
                    <a:pt x="1545" y="22"/>
                    <a:pt x="1494" y="39"/>
                  </a:cubicBezTo>
                  <a:cubicBezTo>
                    <a:pt x="1455" y="52"/>
                    <a:pt x="1402" y="44"/>
                    <a:pt x="1357" y="36"/>
                  </a:cubicBezTo>
                  <a:cubicBezTo>
                    <a:pt x="1375" y="84"/>
                    <a:pt x="1352" y="146"/>
                    <a:pt x="1352" y="162"/>
                  </a:cubicBezTo>
                  <a:cubicBezTo>
                    <a:pt x="1352" y="181"/>
                    <a:pt x="1355" y="190"/>
                    <a:pt x="1383" y="195"/>
                  </a:cubicBezTo>
                  <a:cubicBezTo>
                    <a:pt x="1411" y="200"/>
                    <a:pt x="1430" y="177"/>
                    <a:pt x="1446" y="142"/>
                  </a:cubicBezTo>
                  <a:cubicBezTo>
                    <a:pt x="1463" y="106"/>
                    <a:pt x="1485" y="126"/>
                    <a:pt x="1485" y="126"/>
                  </a:cubicBezTo>
                  <a:cubicBezTo>
                    <a:pt x="1485" y="126"/>
                    <a:pt x="1463" y="120"/>
                    <a:pt x="1454" y="143"/>
                  </a:cubicBezTo>
                  <a:cubicBezTo>
                    <a:pt x="1434" y="190"/>
                    <a:pt x="1417" y="198"/>
                    <a:pt x="1362" y="215"/>
                  </a:cubicBezTo>
                  <a:cubicBezTo>
                    <a:pt x="1308" y="233"/>
                    <a:pt x="1295" y="302"/>
                    <a:pt x="1279" y="372"/>
                  </a:cubicBezTo>
                  <a:cubicBezTo>
                    <a:pt x="1260" y="333"/>
                    <a:pt x="1308" y="263"/>
                    <a:pt x="1342" y="166"/>
                  </a:cubicBezTo>
                  <a:cubicBezTo>
                    <a:pt x="1367" y="93"/>
                    <a:pt x="1358" y="45"/>
                    <a:pt x="1332" y="20"/>
                  </a:cubicBezTo>
                  <a:cubicBezTo>
                    <a:pt x="1313" y="10"/>
                    <a:pt x="1288" y="10"/>
                    <a:pt x="1246" y="16"/>
                  </a:cubicBezTo>
                  <a:cubicBezTo>
                    <a:pt x="1212" y="21"/>
                    <a:pt x="1169" y="29"/>
                    <a:pt x="1139" y="35"/>
                  </a:cubicBezTo>
                  <a:cubicBezTo>
                    <a:pt x="1137" y="43"/>
                    <a:pt x="1132" y="49"/>
                    <a:pt x="1119" y="49"/>
                  </a:cubicBezTo>
                  <a:cubicBezTo>
                    <a:pt x="1088" y="49"/>
                    <a:pt x="1031" y="51"/>
                    <a:pt x="1002" y="63"/>
                  </a:cubicBezTo>
                  <a:cubicBezTo>
                    <a:pt x="1018" y="41"/>
                    <a:pt x="1069" y="38"/>
                    <a:pt x="1098" y="36"/>
                  </a:cubicBezTo>
                  <a:cubicBezTo>
                    <a:pt x="1088" y="27"/>
                    <a:pt x="1065" y="12"/>
                    <a:pt x="1019" y="5"/>
                  </a:cubicBezTo>
                  <a:cubicBezTo>
                    <a:pt x="989" y="0"/>
                    <a:pt x="971" y="0"/>
                    <a:pt x="960" y="2"/>
                  </a:cubicBezTo>
                  <a:cubicBezTo>
                    <a:pt x="943" y="26"/>
                    <a:pt x="951" y="44"/>
                    <a:pt x="939" y="80"/>
                  </a:cubicBezTo>
                  <a:cubicBezTo>
                    <a:pt x="927" y="118"/>
                    <a:pt x="897" y="118"/>
                    <a:pt x="892" y="175"/>
                  </a:cubicBezTo>
                  <a:cubicBezTo>
                    <a:pt x="888" y="232"/>
                    <a:pt x="909" y="253"/>
                    <a:pt x="935" y="279"/>
                  </a:cubicBezTo>
                  <a:cubicBezTo>
                    <a:pt x="952" y="257"/>
                    <a:pt x="982" y="238"/>
                    <a:pt x="1009" y="251"/>
                  </a:cubicBezTo>
                  <a:cubicBezTo>
                    <a:pt x="969" y="243"/>
                    <a:pt x="952" y="283"/>
                    <a:pt x="930" y="311"/>
                  </a:cubicBezTo>
                  <a:cubicBezTo>
                    <a:pt x="908" y="338"/>
                    <a:pt x="889" y="328"/>
                    <a:pt x="858" y="339"/>
                  </a:cubicBezTo>
                  <a:cubicBezTo>
                    <a:pt x="812" y="356"/>
                    <a:pt x="763" y="353"/>
                    <a:pt x="710" y="366"/>
                  </a:cubicBezTo>
                  <a:cubicBezTo>
                    <a:pt x="656" y="379"/>
                    <a:pt x="621" y="430"/>
                    <a:pt x="582" y="474"/>
                  </a:cubicBezTo>
                  <a:cubicBezTo>
                    <a:pt x="566" y="530"/>
                    <a:pt x="503" y="573"/>
                    <a:pt x="453" y="589"/>
                  </a:cubicBezTo>
                  <a:cubicBezTo>
                    <a:pt x="404" y="604"/>
                    <a:pt x="351" y="604"/>
                    <a:pt x="303" y="576"/>
                  </a:cubicBezTo>
                  <a:cubicBezTo>
                    <a:pt x="276" y="608"/>
                    <a:pt x="196" y="621"/>
                    <a:pt x="152" y="632"/>
                  </a:cubicBezTo>
                  <a:cubicBezTo>
                    <a:pt x="109" y="643"/>
                    <a:pt x="84" y="667"/>
                    <a:pt x="46" y="712"/>
                  </a:cubicBezTo>
                  <a:cubicBezTo>
                    <a:pt x="9" y="757"/>
                    <a:pt x="5" y="816"/>
                    <a:pt x="3" y="876"/>
                  </a:cubicBezTo>
                  <a:cubicBezTo>
                    <a:pt x="0" y="936"/>
                    <a:pt x="22" y="974"/>
                    <a:pt x="28" y="985"/>
                  </a:cubicBezTo>
                  <a:cubicBezTo>
                    <a:pt x="34" y="996"/>
                    <a:pt x="36" y="1016"/>
                    <a:pt x="48" y="1040"/>
                  </a:cubicBezTo>
                  <a:cubicBezTo>
                    <a:pt x="59" y="1064"/>
                    <a:pt x="66" y="1089"/>
                    <a:pt x="90" y="1110"/>
                  </a:cubicBezTo>
                  <a:cubicBezTo>
                    <a:pt x="114" y="1130"/>
                    <a:pt x="127" y="1158"/>
                    <a:pt x="170" y="1187"/>
                  </a:cubicBezTo>
                  <a:cubicBezTo>
                    <a:pt x="213" y="1216"/>
                    <a:pt x="246" y="1220"/>
                    <a:pt x="246" y="1220"/>
                  </a:cubicBezTo>
                  <a:cubicBezTo>
                    <a:pt x="246" y="1220"/>
                    <a:pt x="263" y="1219"/>
                    <a:pt x="326" y="1241"/>
                  </a:cubicBezTo>
                  <a:cubicBezTo>
                    <a:pt x="389" y="1263"/>
                    <a:pt x="403" y="1234"/>
                    <a:pt x="403" y="1234"/>
                  </a:cubicBezTo>
                  <a:cubicBezTo>
                    <a:pt x="403" y="1234"/>
                    <a:pt x="436" y="1268"/>
                    <a:pt x="496" y="1250"/>
                  </a:cubicBezTo>
                  <a:cubicBezTo>
                    <a:pt x="556" y="1232"/>
                    <a:pt x="579" y="1202"/>
                    <a:pt x="579" y="1202"/>
                  </a:cubicBezTo>
                  <a:cubicBezTo>
                    <a:pt x="552" y="1267"/>
                    <a:pt x="479" y="1274"/>
                    <a:pt x="479" y="1274"/>
                  </a:cubicBezTo>
                  <a:cubicBezTo>
                    <a:pt x="534" y="1320"/>
                    <a:pt x="521" y="1378"/>
                    <a:pt x="507" y="1427"/>
                  </a:cubicBezTo>
                  <a:cubicBezTo>
                    <a:pt x="500" y="1455"/>
                    <a:pt x="482" y="1475"/>
                    <a:pt x="466" y="1488"/>
                  </a:cubicBezTo>
                  <a:cubicBezTo>
                    <a:pt x="484" y="1485"/>
                    <a:pt x="496" y="1482"/>
                    <a:pt x="498" y="1479"/>
                  </a:cubicBezTo>
                  <a:cubicBezTo>
                    <a:pt x="507" y="1469"/>
                    <a:pt x="539" y="1434"/>
                    <a:pt x="562" y="1412"/>
                  </a:cubicBezTo>
                  <a:cubicBezTo>
                    <a:pt x="586" y="1389"/>
                    <a:pt x="604" y="1381"/>
                    <a:pt x="579" y="1357"/>
                  </a:cubicBezTo>
                  <a:cubicBezTo>
                    <a:pt x="640" y="1361"/>
                    <a:pt x="669" y="1324"/>
                    <a:pt x="679" y="1272"/>
                  </a:cubicBezTo>
                  <a:cubicBezTo>
                    <a:pt x="689" y="1219"/>
                    <a:pt x="651" y="1181"/>
                    <a:pt x="587" y="1095"/>
                  </a:cubicBezTo>
                  <a:cubicBezTo>
                    <a:pt x="629" y="1146"/>
                    <a:pt x="697" y="1159"/>
                    <a:pt x="688" y="1148"/>
                  </a:cubicBezTo>
                  <a:cubicBezTo>
                    <a:pt x="678" y="1136"/>
                    <a:pt x="668" y="1070"/>
                    <a:pt x="667" y="1048"/>
                  </a:cubicBezTo>
                  <a:cubicBezTo>
                    <a:pt x="666" y="1027"/>
                    <a:pt x="655" y="1027"/>
                    <a:pt x="628" y="1022"/>
                  </a:cubicBezTo>
                  <a:cubicBezTo>
                    <a:pt x="601" y="1018"/>
                    <a:pt x="526" y="1026"/>
                    <a:pt x="511" y="1028"/>
                  </a:cubicBezTo>
                  <a:cubicBezTo>
                    <a:pt x="497" y="1031"/>
                    <a:pt x="457" y="1080"/>
                    <a:pt x="400" y="1089"/>
                  </a:cubicBezTo>
                  <a:cubicBezTo>
                    <a:pt x="380" y="1092"/>
                    <a:pt x="344" y="1078"/>
                    <a:pt x="297" y="1069"/>
                  </a:cubicBezTo>
                  <a:cubicBezTo>
                    <a:pt x="249" y="1059"/>
                    <a:pt x="176" y="1031"/>
                    <a:pt x="149" y="976"/>
                  </a:cubicBezTo>
                  <a:cubicBezTo>
                    <a:pt x="121" y="922"/>
                    <a:pt x="178" y="855"/>
                    <a:pt x="184" y="822"/>
                  </a:cubicBezTo>
                  <a:cubicBezTo>
                    <a:pt x="196" y="756"/>
                    <a:pt x="166" y="735"/>
                    <a:pt x="133" y="716"/>
                  </a:cubicBezTo>
                  <a:cubicBezTo>
                    <a:pt x="204" y="730"/>
                    <a:pt x="195" y="793"/>
                    <a:pt x="198" y="803"/>
                  </a:cubicBezTo>
                  <a:cubicBezTo>
                    <a:pt x="212" y="822"/>
                    <a:pt x="242" y="787"/>
                    <a:pt x="368" y="746"/>
                  </a:cubicBezTo>
                  <a:cubicBezTo>
                    <a:pt x="495" y="705"/>
                    <a:pt x="575" y="696"/>
                    <a:pt x="711" y="636"/>
                  </a:cubicBezTo>
                  <a:cubicBezTo>
                    <a:pt x="847" y="576"/>
                    <a:pt x="861" y="629"/>
                    <a:pt x="924" y="642"/>
                  </a:cubicBezTo>
                  <a:cubicBezTo>
                    <a:pt x="953" y="647"/>
                    <a:pt x="990" y="654"/>
                    <a:pt x="1026" y="658"/>
                  </a:cubicBezTo>
                  <a:cubicBezTo>
                    <a:pt x="1026" y="658"/>
                    <a:pt x="1047" y="660"/>
                    <a:pt x="1068" y="662"/>
                  </a:cubicBezTo>
                  <a:cubicBezTo>
                    <a:pt x="1096" y="663"/>
                    <a:pt x="1121" y="661"/>
                    <a:pt x="1138" y="654"/>
                  </a:cubicBezTo>
                  <a:cubicBezTo>
                    <a:pt x="1187" y="633"/>
                    <a:pt x="1205" y="599"/>
                    <a:pt x="1205" y="568"/>
                  </a:cubicBezTo>
                  <a:cubicBezTo>
                    <a:pt x="1204" y="538"/>
                    <a:pt x="1236" y="508"/>
                    <a:pt x="1237" y="503"/>
                  </a:cubicBezTo>
                  <a:cubicBezTo>
                    <a:pt x="1237" y="498"/>
                    <a:pt x="1250" y="465"/>
                    <a:pt x="1160" y="446"/>
                  </a:cubicBezTo>
                  <a:cubicBezTo>
                    <a:pt x="1069" y="427"/>
                    <a:pt x="1090" y="393"/>
                    <a:pt x="1090" y="393"/>
                  </a:cubicBezTo>
                  <a:cubicBezTo>
                    <a:pt x="1041" y="464"/>
                    <a:pt x="973" y="481"/>
                    <a:pt x="915" y="489"/>
                  </a:cubicBezTo>
                  <a:cubicBezTo>
                    <a:pt x="856" y="496"/>
                    <a:pt x="806" y="465"/>
                    <a:pt x="738" y="499"/>
                  </a:cubicBezTo>
                  <a:cubicBezTo>
                    <a:pt x="693" y="521"/>
                    <a:pt x="688" y="576"/>
                    <a:pt x="635" y="596"/>
                  </a:cubicBezTo>
                  <a:cubicBezTo>
                    <a:pt x="572" y="620"/>
                    <a:pt x="585" y="635"/>
                    <a:pt x="553" y="647"/>
                  </a:cubicBezTo>
                  <a:cubicBezTo>
                    <a:pt x="521" y="659"/>
                    <a:pt x="497" y="639"/>
                    <a:pt x="457" y="679"/>
                  </a:cubicBezTo>
                  <a:cubicBezTo>
                    <a:pt x="485" y="625"/>
                    <a:pt x="542" y="659"/>
                    <a:pt x="570" y="623"/>
                  </a:cubicBezTo>
                  <a:cubicBezTo>
                    <a:pt x="599" y="587"/>
                    <a:pt x="640" y="591"/>
                    <a:pt x="659" y="566"/>
                  </a:cubicBezTo>
                  <a:cubicBezTo>
                    <a:pt x="679" y="541"/>
                    <a:pt x="713" y="495"/>
                    <a:pt x="749" y="477"/>
                  </a:cubicBezTo>
                  <a:cubicBezTo>
                    <a:pt x="785" y="459"/>
                    <a:pt x="882" y="489"/>
                    <a:pt x="957" y="471"/>
                  </a:cubicBezTo>
                  <a:cubicBezTo>
                    <a:pt x="1032" y="453"/>
                    <a:pt x="1071" y="406"/>
                    <a:pt x="1097" y="327"/>
                  </a:cubicBezTo>
                  <a:cubicBezTo>
                    <a:pt x="1124" y="249"/>
                    <a:pt x="1111" y="224"/>
                    <a:pt x="1051" y="202"/>
                  </a:cubicBezTo>
                  <a:cubicBezTo>
                    <a:pt x="992" y="179"/>
                    <a:pt x="983" y="140"/>
                    <a:pt x="983" y="108"/>
                  </a:cubicBezTo>
                  <a:cubicBezTo>
                    <a:pt x="1009" y="162"/>
                    <a:pt x="1011" y="171"/>
                    <a:pt x="1076" y="200"/>
                  </a:cubicBezTo>
                  <a:cubicBezTo>
                    <a:pt x="1140" y="229"/>
                    <a:pt x="1131" y="278"/>
                    <a:pt x="1115" y="323"/>
                  </a:cubicBezTo>
                  <a:cubicBezTo>
                    <a:pt x="1098" y="369"/>
                    <a:pt x="1100" y="388"/>
                    <a:pt x="1110" y="412"/>
                  </a:cubicBezTo>
                  <a:cubicBezTo>
                    <a:pt x="1119" y="437"/>
                    <a:pt x="1168" y="436"/>
                    <a:pt x="1200" y="446"/>
                  </a:cubicBezTo>
                  <a:cubicBezTo>
                    <a:pt x="1232" y="456"/>
                    <a:pt x="1246" y="484"/>
                    <a:pt x="1250" y="492"/>
                  </a:cubicBezTo>
                  <a:cubicBezTo>
                    <a:pt x="1254" y="500"/>
                    <a:pt x="1254" y="501"/>
                    <a:pt x="1284" y="480"/>
                  </a:cubicBezTo>
                  <a:cubicBezTo>
                    <a:pt x="1315" y="459"/>
                    <a:pt x="1377" y="455"/>
                    <a:pt x="1419" y="438"/>
                  </a:cubicBezTo>
                  <a:cubicBezTo>
                    <a:pt x="1460" y="422"/>
                    <a:pt x="1477" y="358"/>
                    <a:pt x="1472" y="329"/>
                  </a:cubicBezTo>
                  <a:cubicBezTo>
                    <a:pt x="1468" y="300"/>
                    <a:pt x="1473" y="241"/>
                    <a:pt x="1488" y="247"/>
                  </a:cubicBezTo>
                  <a:cubicBezTo>
                    <a:pt x="1504" y="252"/>
                    <a:pt x="1490" y="275"/>
                    <a:pt x="1485" y="302"/>
                  </a:cubicBezTo>
                  <a:cubicBezTo>
                    <a:pt x="1481" y="329"/>
                    <a:pt x="1488" y="351"/>
                    <a:pt x="1477" y="390"/>
                  </a:cubicBezTo>
                  <a:cubicBezTo>
                    <a:pt x="1465" y="429"/>
                    <a:pt x="1471" y="489"/>
                    <a:pt x="1471" y="489"/>
                  </a:cubicBezTo>
                  <a:cubicBezTo>
                    <a:pt x="1471" y="489"/>
                    <a:pt x="1453" y="481"/>
                    <a:pt x="1399" y="466"/>
                  </a:cubicBezTo>
                  <a:cubicBezTo>
                    <a:pt x="1346" y="451"/>
                    <a:pt x="1272" y="501"/>
                    <a:pt x="1261" y="506"/>
                  </a:cubicBezTo>
                  <a:cubicBezTo>
                    <a:pt x="1251" y="510"/>
                    <a:pt x="1231" y="520"/>
                    <a:pt x="1209" y="599"/>
                  </a:cubicBezTo>
                  <a:cubicBezTo>
                    <a:pt x="1194" y="654"/>
                    <a:pt x="1136" y="668"/>
                    <a:pt x="1088" y="671"/>
                  </a:cubicBezTo>
                  <a:cubicBezTo>
                    <a:pt x="1148" y="697"/>
                    <a:pt x="1239" y="718"/>
                    <a:pt x="1322" y="739"/>
                  </a:cubicBezTo>
                  <a:cubicBezTo>
                    <a:pt x="1403" y="759"/>
                    <a:pt x="1493" y="837"/>
                    <a:pt x="1541" y="881"/>
                  </a:cubicBezTo>
                  <a:cubicBezTo>
                    <a:pt x="1540" y="867"/>
                    <a:pt x="1543" y="833"/>
                    <a:pt x="1586" y="782"/>
                  </a:cubicBezTo>
                  <a:cubicBezTo>
                    <a:pt x="1624" y="735"/>
                    <a:pt x="1585" y="671"/>
                    <a:pt x="1543" y="680"/>
                  </a:cubicBezTo>
                  <a:cubicBezTo>
                    <a:pt x="1543" y="680"/>
                    <a:pt x="1588" y="655"/>
                    <a:pt x="1609" y="728"/>
                  </a:cubicBezTo>
                  <a:cubicBezTo>
                    <a:pt x="1622" y="771"/>
                    <a:pt x="1584" y="795"/>
                    <a:pt x="1563" y="836"/>
                  </a:cubicBezTo>
                  <a:cubicBezTo>
                    <a:pt x="1550" y="860"/>
                    <a:pt x="1550" y="880"/>
                    <a:pt x="1552" y="891"/>
                  </a:cubicBezTo>
                  <a:cubicBezTo>
                    <a:pt x="1561" y="899"/>
                    <a:pt x="1567" y="905"/>
                    <a:pt x="1571" y="909"/>
                  </a:cubicBezTo>
                  <a:cubicBezTo>
                    <a:pt x="1598" y="933"/>
                    <a:pt x="1604" y="930"/>
                    <a:pt x="1615" y="996"/>
                  </a:cubicBezTo>
                  <a:cubicBezTo>
                    <a:pt x="1616" y="1006"/>
                    <a:pt x="1616" y="1016"/>
                    <a:pt x="1616" y="1027"/>
                  </a:cubicBezTo>
                  <a:cubicBezTo>
                    <a:pt x="1745" y="1008"/>
                    <a:pt x="1809" y="956"/>
                    <a:pt x="1828" y="927"/>
                  </a:cubicBezTo>
                  <a:cubicBezTo>
                    <a:pt x="1848" y="897"/>
                    <a:pt x="1833" y="833"/>
                    <a:pt x="1808" y="798"/>
                  </a:cubicBezTo>
                  <a:cubicBezTo>
                    <a:pt x="1784" y="763"/>
                    <a:pt x="1723" y="769"/>
                    <a:pt x="1698" y="769"/>
                  </a:cubicBezTo>
                  <a:cubicBezTo>
                    <a:pt x="1673" y="769"/>
                    <a:pt x="1660" y="748"/>
                    <a:pt x="1660" y="748"/>
                  </a:cubicBezTo>
                  <a:cubicBezTo>
                    <a:pt x="1660" y="748"/>
                    <a:pt x="1671" y="755"/>
                    <a:pt x="1723" y="756"/>
                  </a:cubicBezTo>
                  <a:cubicBezTo>
                    <a:pt x="1774" y="756"/>
                    <a:pt x="1814" y="776"/>
                    <a:pt x="1814" y="776"/>
                  </a:cubicBezTo>
                  <a:cubicBezTo>
                    <a:pt x="1814" y="776"/>
                    <a:pt x="1817" y="755"/>
                    <a:pt x="1821" y="725"/>
                  </a:cubicBezTo>
                  <a:cubicBezTo>
                    <a:pt x="1825" y="695"/>
                    <a:pt x="1850" y="681"/>
                    <a:pt x="1860" y="659"/>
                  </a:cubicBezTo>
                  <a:cubicBezTo>
                    <a:pt x="1870" y="637"/>
                    <a:pt x="1811" y="594"/>
                    <a:pt x="1772" y="597"/>
                  </a:cubicBezTo>
                  <a:cubicBezTo>
                    <a:pt x="1733" y="599"/>
                    <a:pt x="1701" y="571"/>
                    <a:pt x="1701" y="571"/>
                  </a:cubicBezTo>
                  <a:cubicBezTo>
                    <a:pt x="1701" y="571"/>
                    <a:pt x="1744" y="586"/>
                    <a:pt x="1769" y="585"/>
                  </a:cubicBezTo>
                  <a:cubicBezTo>
                    <a:pt x="1853" y="582"/>
                    <a:pt x="1883" y="658"/>
                    <a:pt x="1883" y="658"/>
                  </a:cubicBezTo>
                  <a:cubicBezTo>
                    <a:pt x="1883" y="658"/>
                    <a:pt x="1923" y="656"/>
                    <a:pt x="1945" y="622"/>
                  </a:cubicBezTo>
                  <a:cubicBezTo>
                    <a:pt x="1967" y="588"/>
                    <a:pt x="1948" y="519"/>
                    <a:pt x="1948" y="519"/>
                  </a:cubicBezTo>
                  <a:cubicBezTo>
                    <a:pt x="1970" y="535"/>
                    <a:pt x="1965" y="583"/>
                    <a:pt x="1965" y="583"/>
                  </a:cubicBezTo>
                  <a:cubicBezTo>
                    <a:pt x="1965" y="583"/>
                    <a:pt x="1983" y="556"/>
                    <a:pt x="2019" y="552"/>
                  </a:cubicBezTo>
                  <a:cubicBezTo>
                    <a:pt x="1988" y="558"/>
                    <a:pt x="1976" y="587"/>
                    <a:pt x="1952" y="626"/>
                  </a:cubicBezTo>
                  <a:cubicBezTo>
                    <a:pt x="1928" y="664"/>
                    <a:pt x="1895" y="668"/>
                    <a:pt x="1878" y="673"/>
                  </a:cubicBezTo>
                  <a:cubicBezTo>
                    <a:pt x="1860" y="678"/>
                    <a:pt x="1804" y="723"/>
                    <a:pt x="1831" y="803"/>
                  </a:cubicBezTo>
                  <a:cubicBezTo>
                    <a:pt x="1858" y="883"/>
                    <a:pt x="1844" y="897"/>
                    <a:pt x="1843" y="931"/>
                  </a:cubicBezTo>
                  <a:cubicBezTo>
                    <a:pt x="1843" y="964"/>
                    <a:pt x="1870" y="991"/>
                    <a:pt x="1877" y="1008"/>
                  </a:cubicBezTo>
                  <a:cubicBezTo>
                    <a:pt x="1885" y="1025"/>
                    <a:pt x="1908" y="1032"/>
                    <a:pt x="1919" y="1052"/>
                  </a:cubicBezTo>
                  <a:cubicBezTo>
                    <a:pt x="1942" y="1094"/>
                    <a:pt x="1913" y="1140"/>
                    <a:pt x="1913" y="1140"/>
                  </a:cubicBezTo>
                  <a:cubicBezTo>
                    <a:pt x="1913" y="1140"/>
                    <a:pt x="1924" y="1090"/>
                    <a:pt x="1915" y="1066"/>
                  </a:cubicBezTo>
                  <a:cubicBezTo>
                    <a:pt x="1906" y="1041"/>
                    <a:pt x="1879" y="1036"/>
                    <a:pt x="1879" y="1036"/>
                  </a:cubicBezTo>
                  <a:cubicBezTo>
                    <a:pt x="1879" y="1036"/>
                    <a:pt x="1858" y="1079"/>
                    <a:pt x="1837" y="1081"/>
                  </a:cubicBezTo>
                  <a:cubicBezTo>
                    <a:pt x="1817" y="1084"/>
                    <a:pt x="1724" y="1105"/>
                    <a:pt x="1729" y="1111"/>
                  </a:cubicBezTo>
                  <a:cubicBezTo>
                    <a:pt x="1733" y="1118"/>
                    <a:pt x="1750" y="1141"/>
                    <a:pt x="1790" y="1143"/>
                  </a:cubicBezTo>
                  <a:cubicBezTo>
                    <a:pt x="1831" y="1144"/>
                    <a:pt x="1839" y="1182"/>
                    <a:pt x="1849" y="1187"/>
                  </a:cubicBezTo>
                  <a:cubicBezTo>
                    <a:pt x="1859" y="1192"/>
                    <a:pt x="1868" y="1182"/>
                    <a:pt x="1888" y="1172"/>
                  </a:cubicBezTo>
                  <a:cubicBezTo>
                    <a:pt x="1907" y="1163"/>
                    <a:pt x="1928" y="1180"/>
                    <a:pt x="1946" y="1172"/>
                  </a:cubicBezTo>
                  <a:cubicBezTo>
                    <a:pt x="1964" y="1164"/>
                    <a:pt x="2006" y="1131"/>
                    <a:pt x="2034" y="1116"/>
                  </a:cubicBezTo>
                  <a:cubicBezTo>
                    <a:pt x="2062" y="1102"/>
                    <a:pt x="2083" y="1070"/>
                    <a:pt x="2083" y="1015"/>
                  </a:cubicBezTo>
                  <a:cubicBezTo>
                    <a:pt x="2082" y="960"/>
                    <a:pt x="2085" y="942"/>
                    <a:pt x="2125" y="899"/>
                  </a:cubicBezTo>
                  <a:cubicBezTo>
                    <a:pt x="2164" y="857"/>
                    <a:pt x="2234" y="860"/>
                    <a:pt x="2277" y="790"/>
                  </a:cubicBezTo>
                  <a:cubicBezTo>
                    <a:pt x="2301" y="752"/>
                    <a:pt x="2291" y="760"/>
                    <a:pt x="2310" y="697"/>
                  </a:cubicBezTo>
                  <a:cubicBezTo>
                    <a:pt x="2329" y="635"/>
                    <a:pt x="2319" y="576"/>
                    <a:pt x="2319" y="576"/>
                  </a:cubicBezTo>
                  <a:close/>
                  <a:moveTo>
                    <a:pt x="1033" y="528"/>
                  </a:moveTo>
                  <a:cubicBezTo>
                    <a:pt x="1073" y="514"/>
                    <a:pt x="1105" y="528"/>
                    <a:pt x="1115" y="535"/>
                  </a:cubicBezTo>
                  <a:cubicBezTo>
                    <a:pt x="1115" y="535"/>
                    <a:pt x="1083" y="523"/>
                    <a:pt x="1046" y="542"/>
                  </a:cubicBezTo>
                  <a:cubicBezTo>
                    <a:pt x="1008" y="561"/>
                    <a:pt x="982" y="565"/>
                    <a:pt x="934" y="539"/>
                  </a:cubicBezTo>
                  <a:cubicBezTo>
                    <a:pt x="962" y="553"/>
                    <a:pt x="994" y="543"/>
                    <a:pt x="1033" y="528"/>
                  </a:cubicBezTo>
                  <a:close/>
                  <a:moveTo>
                    <a:pt x="1350" y="643"/>
                  </a:moveTo>
                  <a:cubicBezTo>
                    <a:pt x="1348" y="674"/>
                    <a:pt x="1327" y="686"/>
                    <a:pt x="1322" y="688"/>
                  </a:cubicBezTo>
                  <a:cubicBezTo>
                    <a:pt x="1325" y="687"/>
                    <a:pt x="1335" y="680"/>
                    <a:pt x="1339" y="653"/>
                  </a:cubicBezTo>
                  <a:cubicBezTo>
                    <a:pt x="1344" y="622"/>
                    <a:pt x="1345" y="610"/>
                    <a:pt x="1378" y="591"/>
                  </a:cubicBezTo>
                  <a:cubicBezTo>
                    <a:pt x="1411" y="571"/>
                    <a:pt x="1405" y="544"/>
                    <a:pt x="1406" y="529"/>
                  </a:cubicBezTo>
                  <a:cubicBezTo>
                    <a:pt x="1407" y="513"/>
                    <a:pt x="1418" y="505"/>
                    <a:pt x="1418" y="505"/>
                  </a:cubicBezTo>
                  <a:cubicBezTo>
                    <a:pt x="1409" y="542"/>
                    <a:pt x="1427" y="549"/>
                    <a:pt x="1407" y="578"/>
                  </a:cubicBezTo>
                  <a:cubicBezTo>
                    <a:pt x="1388" y="608"/>
                    <a:pt x="1353" y="608"/>
                    <a:pt x="1350" y="643"/>
                  </a:cubicBezTo>
                  <a:close/>
                  <a:moveTo>
                    <a:pt x="1746" y="347"/>
                  </a:moveTo>
                  <a:cubicBezTo>
                    <a:pt x="1707" y="379"/>
                    <a:pt x="1675" y="421"/>
                    <a:pt x="1656" y="447"/>
                  </a:cubicBezTo>
                  <a:cubicBezTo>
                    <a:pt x="1638" y="473"/>
                    <a:pt x="1628" y="546"/>
                    <a:pt x="1622" y="573"/>
                  </a:cubicBezTo>
                  <a:cubicBezTo>
                    <a:pt x="1617" y="600"/>
                    <a:pt x="1615" y="625"/>
                    <a:pt x="1663" y="653"/>
                  </a:cubicBezTo>
                  <a:cubicBezTo>
                    <a:pt x="1710" y="681"/>
                    <a:pt x="1743" y="661"/>
                    <a:pt x="1774" y="658"/>
                  </a:cubicBezTo>
                  <a:cubicBezTo>
                    <a:pt x="1754" y="686"/>
                    <a:pt x="1699" y="681"/>
                    <a:pt x="1664" y="663"/>
                  </a:cubicBezTo>
                  <a:cubicBezTo>
                    <a:pt x="1629" y="644"/>
                    <a:pt x="1595" y="613"/>
                    <a:pt x="1563" y="613"/>
                  </a:cubicBezTo>
                  <a:cubicBezTo>
                    <a:pt x="1530" y="613"/>
                    <a:pt x="1506" y="627"/>
                    <a:pt x="1481" y="661"/>
                  </a:cubicBezTo>
                  <a:cubicBezTo>
                    <a:pt x="1456" y="695"/>
                    <a:pt x="1438" y="713"/>
                    <a:pt x="1412" y="702"/>
                  </a:cubicBezTo>
                  <a:cubicBezTo>
                    <a:pt x="1433" y="705"/>
                    <a:pt x="1474" y="658"/>
                    <a:pt x="1503" y="622"/>
                  </a:cubicBezTo>
                  <a:cubicBezTo>
                    <a:pt x="1533" y="586"/>
                    <a:pt x="1587" y="588"/>
                    <a:pt x="1597" y="573"/>
                  </a:cubicBezTo>
                  <a:cubicBezTo>
                    <a:pt x="1607" y="558"/>
                    <a:pt x="1608" y="571"/>
                    <a:pt x="1621" y="536"/>
                  </a:cubicBezTo>
                  <a:cubicBezTo>
                    <a:pt x="1635" y="502"/>
                    <a:pt x="1639" y="451"/>
                    <a:pt x="1650" y="422"/>
                  </a:cubicBezTo>
                  <a:cubicBezTo>
                    <a:pt x="1661" y="392"/>
                    <a:pt x="1644" y="366"/>
                    <a:pt x="1619" y="306"/>
                  </a:cubicBezTo>
                  <a:cubicBezTo>
                    <a:pt x="1644" y="309"/>
                    <a:pt x="1654" y="398"/>
                    <a:pt x="1676" y="375"/>
                  </a:cubicBezTo>
                  <a:cubicBezTo>
                    <a:pt x="1698" y="352"/>
                    <a:pt x="1715" y="342"/>
                    <a:pt x="1761" y="318"/>
                  </a:cubicBezTo>
                  <a:cubicBezTo>
                    <a:pt x="1808" y="293"/>
                    <a:pt x="1845" y="269"/>
                    <a:pt x="1875" y="222"/>
                  </a:cubicBezTo>
                  <a:cubicBezTo>
                    <a:pt x="1906" y="175"/>
                    <a:pt x="1865" y="119"/>
                    <a:pt x="1817" y="101"/>
                  </a:cubicBezTo>
                  <a:cubicBezTo>
                    <a:pt x="1817" y="101"/>
                    <a:pt x="1901" y="106"/>
                    <a:pt x="1892" y="218"/>
                  </a:cubicBezTo>
                  <a:cubicBezTo>
                    <a:pt x="1920" y="221"/>
                    <a:pt x="1968" y="237"/>
                    <a:pt x="1977" y="284"/>
                  </a:cubicBezTo>
                  <a:cubicBezTo>
                    <a:pt x="1958" y="229"/>
                    <a:pt x="1890" y="229"/>
                    <a:pt x="1890" y="230"/>
                  </a:cubicBezTo>
                  <a:cubicBezTo>
                    <a:pt x="1890" y="231"/>
                    <a:pt x="1878" y="258"/>
                    <a:pt x="1848" y="279"/>
                  </a:cubicBezTo>
                  <a:cubicBezTo>
                    <a:pt x="1817" y="301"/>
                    <a:pt x="1784" y="315"/>
                    <a:pt x="1746" y="347"/>
                  </a:cubicBezTo>
                  <a:close/>
                  <a:moveTo>
                    <a:pt x="2012" y="913"/>
                  </a:moveTo>
                  <a:cubicBezTo>
                    <a:pt x="1986" y="934"/>
                    <a:pt x="1994" y="943"/>
                    <a:pt x="1984" y="1001"/>
                  </a:cubicBezTo>
                  <a:cubicBezTo>
                    <a:pt x="1984" y="1008"/>
                    <a:pt x="1983" y="1013"/>
                    <a:pt x="1982" y="1016"/>
                  </a:cubicBezTo>
                  <a:cubicBezTo>
                    <a:pt x="1983" y="1011"/>
                    <a:pt x="1984" y="1006"/>
                    <a:pt x="1984" y="1001"/>
                  </a:cubicBezTo>
                  <a:cubicBezTo>
                    <a:pt x="1985" y="980"/>
                    <a:pt x="1978" y="942"/>
                    <a:pt x="1951" y="922"/>
                  </a:cubicBezTo>
                  <a:cubicBezTo>
                    <a:pt x="2025" y="926"/>
                    <a:pt x="2047" y="856"/>
                    <a:pt x="2050" y="810"/>
                  </a:cubicBezTo>
                  <a:cubicBezTo>
                    <a:pt x="2050" y="810"/>
                    <a:pt x="2057" y="876"/>
                    <a:pt x="2012" y="913"/>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2977" y="1766"/>
              <a:ext cx="310" cy="227"/>
            </a:xfrm>
            <a:custGeom>
              <a:avLst/>
              <a:gdLst>
                <a:gd name="T0" fmla="*/ 261 w 292"/>
                <a:gd name="T1" fmla="*/ 122 h 213"/>
                <a:gd name="T2" fmla="*/ 276 w 292"/>
                <a:gd name="T3" fmla="*/ 61 h 213"/>
                <a:gd name="T4" fmla="*/ 249 w 292"/>
                <a:gd name="T5" fmla="*/ 0 h 213"/>
                <a:gd name="T6" fmla="*/ 169 w 292"/>
                <a:gd name="T7" fmla="*/ 66 h 213"/>
                <a:gd name="T8" fmla="*/ 29 w 292"/>
                <a:gd name="T9" fmla="*/ 102 h 213"/>
                <a:gd name="T10" fmla="*/ 0 w 292"/>
                <a:gd name="T11" fmla="*/ 213 h 213"/>
                <a:gd name="T12" fmla="*/ 1 w 292"/>
                <a:gd name="T13" fmla="*/ 212 h 213"/>
                <a:gd name="T14" fmla="*/ 16 w 292"/>
                <a:gd name="T15" fmla="*/ 199 h 213"/>
                <a:gd name="T16" fmla="*/ 49 w 292"/>
                <a:gd name="T17" fmla="*/ 178 h 213"/>
                <a:gd name="T18" fmla="*/ 166 w 292"/>
                <a:gd name="T19" fmla="*/ 152 h 213"/>
                <a:gd name="T20" fmla="*/ 261 w 292"/>
                <a:gd name="T21" fmla="*/ 12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213">
                  <a:moveTo>
                    <a:pt x="261" y="122"/>
                  </a:moveTo>
                  <a:cubicBezTo>
                    <a:pt x="281" y="105"/>
                    <a:pt x="292" y="85"/>
                    <a:pt x="276" y="61"/>
                  </a:cubicBezTo>
                  <a:cubicBezTo>
                    <a:pt x="260" y="37"/>
                    <a:pt x="249" y="0"/>
                    <a:pt x="249" y="0"/>
                  </a:cubicBezTo>
                  <a:cubicBezTo>
                    <a:pt x="249" y="0"/>
                    <a:pt x="233" y="35"/>
                    <a:pt x="169" y="66"/>
                  </a:cubicBezTo>
                  <a:cubicBezTo>
                    <a:pt x="119" y="91"/>
                    <a:pt x="55" y="99"/>
                    <a:pt x="29" y="102"/>
                  </a:cubicBezTo>
                  <a:cubicBezTo>
                    <a:pt x="23" y="158"/>
                    <a:pt x="0" y="213"/>
                    <a:pt x="0" y="213"/>
                  </a:cubicBezTo>
                  <a:cubicBezTo>
                    <a:pt x="0" y="213"/>
                    <a:pt x="0" y="213"/>
                    <a:pt x="1" y="212"/>
                  </a:cubicBezTo>
                  <a:cubicBezTo>
                    <a:pt x="8" y="209"/>
                    <a:pt x="14" y="202"/>
                    <a:pt x="16" y="199"/>
                  </a:cubicBezTo>
                  <a:cubicBezTo>
                    <a:pt x="24" y="193"/>
                    <a:pt x="35" y="185"/>
                    <a:pt x="49" y="178"/>
                  </a:cubicBezTo>
                  <a:cubicBezTo>
                    <a:pt x="84" y="161"/>
                    <a:pt x="136" y="155"/>
                    <a:pt x="166" y="152"/>
                  </a:cubicBezTo>
                  <a:cubicBezTo>
                    <a:pt x="196" y="149"/>
                    <a:pt x="242" y="140"/>
                    <a:pt x="261" y="1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27" y="2829"/>
              <a:ext cx="294" cy="496"/>
            </a:xfrm>
            <a:custGeom>
              <a:avLst/>
              <a:gdLst>
                <a:gd name="T0" fmla="*/ 258 w 276"/>
                <a:gd name="T1" fmla="*/ 439 h 466"/>
                <a:gd name="T2" fmla="*/ 190 w 276"/>
                <a:gd name="T3" fmla="*/ 297 h 466"/>
                <a:gd name="T4" fmla="*/ 163 w 276"/>
                <a:gd name="T5" fmla="*/ 188 h 466"/>
                <a:gd name="T6" fmla="*/ 0 w 276"/>
                <a:gd name="T7" fmla="*/ 0 h 466"/>
                <a:gd name="T8" fmla="*/ 21 w 276"/>
                <a:gd name="T9" fmla="*/ 67 h 466"/>
                <a:gd name="T10" fmla="*/ 134 w 276"/>
                <a:gd name="T11" fmla="*/ 310 h 466"/>
                <a:gd name="T12" fmla="*/ 184 w 276"/>
                <a:gd name="T13" fmla="*/ 429 h 466"/>
                <a:gd name="T14" fmla="*/ 258 w 276"/>
                <a:gd name="T15" fmla="*/ 439 h 4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66">
                  <a:moveTo>
                    <a:pt x="258" y="439"/>
                  </a:moveTo>
                  <a:cubicBezTo>
                    <a:pt x="240" y="411"/>
                    <a:pt x="198" y="351"/>
                    <a:pt x="190" y="297"/>
                  </a:cubicBezTo>
                  <a:cubicBezTo>
                    <a:pt x="184" y="259"/>
                    <a:pt x="176" y="237"/>
                    <a:pt x="163" y="188"/>
                  </a:cubicBezTo>
                  <a:cubicBezTo>
                    <a:pt x="108" y="76"/>
                    <a:pt x="0" y="0"/>
                    <a:pt x="0" y="0"/>
                  </a:cubicBezTo>
                  <a:cubicBezTo>
                    <a:pt x="0" y="0"/>
                    <a:pt x="0" y="0"/>
                    <a:pt x="21" y="67"/>
                  </a:cubicBezTo>
                  <a:cubicBezTo>
                    <a:pt x="43" y="133"/>
                    <a:pt x="98" y="217"/>
                    <a:pt x="134" y="310"/>
                  </a:cubicBezTo>
                  <a:cubicBezTo>
                    <a:pt x="156" y="365"/>
                    <a:pt x="173" y="406"/>
                    <a:pt x="184" y="429"/>
                  </a:cubicBezTo>
                  <a:cubicBezTo>
                    <a:pt x="223" y="456"/>
                    <a:pt x="276" y="466"/>
                    <a:pt x="258" y="4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1597" y="2148"/>
              <a:ext cx="807" cy="508"/>
            </a:xfrm>
            <a:custGeom>
              <a:avLst/>
              <a:gdLst>
                <a:gd name="T0" fmla="*/ 446 w 759"/>
                <a:gd name="T1" fmla="*/ 388 h 477"/>
                <a:gd name="T2" fmla="*/ 561 w 759"/>
                <a:gd name="T3" fmla="*/ 401 h 477"/>
                <a:gd name="T4" fmla="*/ 626 w 759"/>
                <a:gd name="T5" fmla="*/ 377 h 477"/>
                <a:gd name="T6" fmla="*/ 600 w 759"/>
                <a:gd name="T7" fmla="*/ 320 h 477"/>
                <a:gd name="T8" fmla="*/ 735 w 759"/>
                <a:gd name="T9" fmla="*/ 119 h 477"/>
                <a:gd name="T10" fmla="*/ 759 w 759"/>
                <a:gd name="T11" fmla="*/ 118 h 477"/>
                <a:gd name="T12" fmla="*/ 665 w 759"/>
                <a:gd name="T13" fmla="*/ 0 h 477"/>
                <a:gd name="T14" fmla="*/ 667 w 759"/>
                <a:gd name="T15" fmla="*/ 81 h 477"/>
                <a:gd name="T16" fmla="*/ 578 w 759"/>
                <a:gd name="T17" fmla="*/ 92 h 477"/>
                <a:gd name="T18" fmla="*/ 451 w 759"/>
                <a:gd name="T19" fmla="*/ 132 h 477"/>
                <a:gd name="T20" fmla="*/ 348 w 759"/>
                <a:gd name="T21" fmla="*/ 179 h 477"/>
                <a:gd name="T22" fmla="*/ 294 w 759"/>
                <a:gd name="T23" fmla="*/ 211 h 477"/>
                <a:gd name="T24" fmla="*/ 227 w 759"/>
                <a:gd name="T25" fmla="*/ 189 h 477"/>
                <a:gd name="T26" fmla="*/ 91 w 759"/>
                <a:gd name="T27" fmla="*/ 223 h 477"/>
                <a:gd name="T28" fmla="*/ 54 w 759"/>
                <a:gd name="T29" fmla="*/ 225 h 477"/>
                <a:gd name="T30" fmla="*/ 57 w 759"/>
                <a:gd name="T31" fmla="*/ 259 h 477"/>
                <a:gd name="T32" fmla="*/ 204 w 759"/>
                <a:gd name="T33" fmla="*/ 474 h 477"/>
                <a:gd name="T34" fmla="*/ 380 w 759"/>
                <a:gd name="T35" fmla="*/ 446 h 477"/>
                <a:gd name="T36" fmla="*/ 446 w 759"/>
                <a:gd name="T37" fmla="*/ 388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9" h="477">
                  <a:moveTo>
                    <a:pt x="446" y="388"/>
                  </a:moveTo>
                  <a:cubicBezTo>
                    <a:pt x="446" y="388"/>
                    <a:pt x="514" y="407"/>
                    <a:pt x="561" y="401"/>
                  </a:cubicBezTo>
                  <a:cubicBezTo>
                    <a:pt x="590" y="398"/>
                    <a:pt x="613" y="385"/>
                    <a:pt x="626" y="377"/>
                  </a:cubicBezTo>
                  <a:cubicBezTo>
                    <a:pt x="613" y="360"/>
                    <a:pt x="603" y="343"/>
                    <a:pt x="600" y="320"/>
                  </a:cubicBezTo>
                  <a:cubicBezTo>
                    <a:pt x="593" y="248"/>
                    <a:pt x="611" y="126"/>
                    <a:pt x="735" y="119"/>
                  </a:cubicBezTo>
                  <a:cubicBezTo>
                    <a:pt x="743" y="118"/>
                    <a:pt x="751" y="118"/>
                    <a:pt x="759" y="118"/>
                  </a:cubicBezTo>
                  <a:cubicBezTo>
                    <a:pt x="746" y="56"/>
                    <a:pt x="665" y="0"/>
                    <a:pt x="665" y="0"/>
                  </a:cubicBezTo>
                  <a:cubicBezTo>
                    <a:pt x="665" y="0"/>
                    <a:pt x="684" y="46"/>
                    <a:pt x="667" y="81"/>
                  </a:cubicBezTo>
                  <a:cubicBezTo>
                    <a:pt x="650" y="115"/>
                    <a:pt x="611" y="124"/>
                    <a:pt x="578" y="92"/>
                  </a:cubicBezTo>
                  <a:cubicBezTo>
                    <a:pt x="558" y="119"/>
                    <a:pt x="517" y="135"/>
                    <a:pt x="451" y="132"/>
                  </a:cubicBezTo>
                  <a:cubicBezTo>
                    <a:pt x="437" y="157"/>
                    <a:pt x="371" y="179"/>
                    <a:pt x="348" y="179"/>
                  </a:cubicBezTo>
                  <a:cubicBezTo>
                    <a:pt x="325" y="179"/>
                    <a:pt x="348" y="179"/>
                    <a:pt x="294" y="211"/>
                  </a:cubicBezTo>
                  <a:cubicBezTo>
                    <a:pt x="240" y="243"/>
                    <a:pt x="202" y="238"/>
                    <a:pt x="227" y="189"/>
                  </a:cubicBezTo>
                  <a:cubicBezTo>
                    <a:pt x="227" y="189"/>
                    <a:pt x="186" y="211"/>
                    <a:pt x="91" y="223"/>
                  </a:cubicBezTo>
                  <a:cubicBezTo>
                    <a:pt x="80" y="224"/>
                    <a:pt x="67" y="225"/>
                    <a:pt x="54" y="225"/>
                  </a:cubicBezTo>
                  <a:cubicBezTo>
                    <a:pt x="53" y="234"/>
                    <a:pt x="52" y="246"/>
                    <a:pt x="57" y="259"/>
                  </a:cubicBezTo>
                  <a:cubicBezTo>
                    <a:pt x="0" y="329"/>
                    <a:pt x="88" y="445"/>
                    <a:pt x="204" y="474"/>
                  </a:cubicBezTo>
                  <a:cubicBezTo>
                    <a:pt x="273" y="477"/>
                    <a:pt x="356" y="457"/>
                    <a:pt x="380" y="446"/>
                  </a:cubicBezTo>
                  <a:cubicBezTo>
                    <a:pt x="415" y="429"/>
                    <a:pt x="446" y="388"/>
                    <a:pt x="446" y="38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864" y="2565"/>
              <a:ext cx="489" cy="248"/>
            </a:xfrm>
            <a:custGeom>
              <a:avLst/>
              <a:gdLst>
                <a:gd name="T0" fmla="*/ 388 w 460"/>
                <a:gd name="T1" fmla="*/ 0 h 233"/>
                <a:gd name="T2" fmla="*/ 198 w 460"/>
                <a:gd name="T3" fmla="*/ 13 h 233"/>
                <a:gd name="T4" fmla="*/ 0 w 460"/>
                <a:gd name="T5" fmla="*/ 97 h 233"/>
                <a:gd name="T6" fmla="*/ 257 w 460"/>
                <a:gd name="T7" fmla="*/ 205 h 233"/>
                <a:gd name="T8" fmla="*/ 460 w 460"/>
                <a:gd name="T9" fmla="*/ 91 h 233"/>
                <a:gd name="T10" fmla="*/ 388 w 460"/>
                <a:gd name="T11" fmla="*/ 0 h 233"/>
              </a:gdLst>
              <a:ahLst/>
              <a:cxnLst>
                <a:cxn ang="0">
                  <a:pos x="T0" y="T1"/>
                </a:cxn>
                <a:cxn ang="0">
                  <a:pos x="T2" y="T3"/>
                </a:cxn>
                <a:cxn ang="0">
                  <a:pos x="T4" y="T5"/>
                </a:cxn>
                <a:cxn ang="0">
                  <a:pos x="T6" y="T7"/>
                </a:cxn>
                <a:cxn ang="0">
                  <a:pos x="T8" y="T9"/>
                </a:cxn>
                <a:cxn ang="0">
                  <a:pos x="T10" y="T11"/>
                </a:cxn>
              </a:cxnLst>
              <a:rect l="0" t="0" r="r" b="b"/>
              <a:pathLst>
                <a:path w="460" h="233">
                  <a:moveTo>
                    <a:pt x="388" y="0"/>
                  </a:moveTo>
                  <a:cubicBezTo>
                    <a:pt x="354" y="22"/>
                    <a:pt x="293" y="34"/>
                    <a:pt x="198" y="13"/>
                  </a:cubicBezTo>
                  <a:cubicBezTo>
                    <a:pt x="141" y="73"/>
                    <a:pt x="81" y="101"/>
                    <a:pt x="0" y="97"/>
                  </a:cubicBezTo>
                  <a:cubicBezTo>
                    <a:pt x="38" y="143"/>
                    <a:pt x="161" y="233"/>
                    <a:pt x="257" y="205"/>
                  </a:cubicBezTo>
                  <a:cubicBezTo>
                    <a:pt x="356" y="176"/>
                    <a:pt x="386" y="179"/>
                    <a:pt x="460" y="91"/>
                  </a:cubicBezTo>
                  <a:cubicBezTo>
                    <a:pt x="445" y="52"/>
                    <a:pt x="414" y="27"/>
                    <a:pt x="38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1824" y="1864"/>
              <a:ext cx="1587" cy="1433"/>
            </a:xfrm>
            <a:custGeom>
              <a:avLst/>
              <a:gdLst>
                <a:gd name="T0" fmla="*/ 1300 w 1493"/>
                <a:gd name="T1" fmla="*/ 904 h 1347"/>
                <a:gd name="T2" fmla="*/ 1139 w 1493"/>
                <a:gd name="T3" fmla="*/ 693 h 1347"/>
                <a:gd name="T4" fmla="*/ 958 w 1493"/>
                <a:gd name="T5" fmla="*/ 485 h 1347"/>
                <a:gd name="T6" fmla="*/ 792 w 1493"/>
                <a:gd name="T7" fmla="*/ 205 h 1347"/>
                <a:gd name="T8" fmla="*/ 599 w 1493"/>
                <a:gd name="T9" fmla="*/ 148 h 1347"/>
                <a:gd name="T10" fmla="*/ 353 w 1493"/>
                <a:gd name="T11" fmla="*/ 170 h 1347"/>
                <a:gd name="T12" fmla="*/ 301 w 1493"/>
                <a:gd name="T13" fmla="*/ 0 h 1347"/>
                <a:gd name="T14" fmla="*/ 267 w 1493"/>
                <a:gd name="T15" fmla="*/ 83 h 1347"/>
                <a:gd name="T16" fmla="*/ 234 w 1493"/>
                <a:gd name="T17" fmla="*/ 188 h 1347"/>
                <a:gd name="T18" fmla="*/ 213 w 1493"/>
                <a:gd name="T19" fmla="*/ 304 h 1347"/>
                <a:gd name="T20" fmla="*/ 129 w 1493"/>
                <a:gd name="T21" fmla="*/ 336 h 1347"/>
                <a:gd name="T22" fmla="*/ 61 w 1493"/>
                <a:gd name="T23" fmla="*/ 403 h 1347"/>
                <a:gd name="T24" fmla="*/ 24 w 1493"/>
                <a:gd name="T25" fmla="*/ 480 h 1347"/>
                <a:gd name="T26" fmla="*/ 110 w 1493"/>
                <a:gd name="T27" fmla="*/ 443 h 1347"/>
                <a:gd name="T28" fmla="*/ 153 w 1493"/>
                <a:gd name="T29" fmla="*/ 358 h 1347"/>
                <a:gd name="T30" fmla="*/ 127 w 1493"/>
                <a:gd name="T31" fmla="*/ 432 h 1347"/>
                <a:gd name="T32" fmla="*/ 230 w 1493"/>
                <a:gd name="T33" fmla="*/ 385 h 1347"/>
                <a:gd name="T34" fmla="*/ 318 w 1493"/>
                <a:gd name="T35" fmla="*/ 287 h 1347"/>
                <a:gd name="T36" fmla="*/ 246 w 1493"/>
                <a:gd name="T37" fmla="*/ 385 h 1347"/>
                <a:gd name="T38" fmla="*/ 287 w 1493"/>
                <a:gd name="T39" fmla="*/ 385 h 1347"/>
                <a:gd name="T40" fmla="*/ 353 w 1493"/>
                <a:gd name="T41" fmla="*/ 330 h 1347"/>
                <a:gd name="T42" fmla="*/ 407 w 1493"/>
                <a:gd name="T43" fmla="*/ 357 h 1347"/>
                <a:gd name="T44" fmla="*/ 415 w 1493"/>
                <a:gd name="T45" fmla="*/ 276 h 1347"/>
                <a:gd name="T46" fmla="*/ 452 w 1493"/>
                <a:gd name="T47" fmla="*/ 252 h 1347"/>
                <a:gd name="T48" fmla="*/ 565 w 1493"/>
                <a:gd name="T49" fmla="*/ 385 h 1347"/>
                <a:gd name="T50" fmla="*/ 769 w 1493"/>
                <a:gd name="T51" fmla="*/ 513 h 1347"/>
                <a:gd name="T52" fmla="*/ 570 w 1493"/>
                <a:gd name="T53" fmla="*/ 405 h 1347"/>
                <a:gd name="T54" fmla="*/ 549 w 1493"/>
                <a:gd name="T55" fmla="*/ 405 h 1347"/>
                <a:gd name="T56" fmla="*/ 502 w 1493"/>
                <a:gd name="T57" fmla="*/ 415 h 1347"/>
                <a:gd name="T58" fmla="*/ 436 w 1493"/>
                <a:gd name="T59" fmla="*/ 644 h 1347"/>
                <a:gd name="T60" fmla="*/ 439 w 1493"/>
                <a:gd name="T61" fmla="*/ 649 h 1347"/>
                <a:gd name="T62" fmla="*/ 463 w 1493"/>
                <a:gd name="T63" fmla="*/ 676 h 1347"/>
                <a:gd name="T64" fmla="*/ 523 w 1493"/>
                <a:gd name="T65" fmla="*/ 776 h 1347"/>
                <a:gd name="T66" fmla="*/ 714 w 1493"/>
                <a:gd name="T67" fmla="*/ 887 h 1347"/>
                <a:gd name="T68" fmla="*/ 861 w 1493"/>
                <a:gd name="T69" fmla="*/ 817 h 1347"/>
                <a:gd name="T70" fmla="*/ 864 w 1493"/>
                <a:gd name="T71" fmla="*/ 810 h 1347"/>
                <a:gd name="T72" fmla="*/ 861 w 1493"/>
                <a:gd name="T73" fmla="*/ 817 h 1347"/>
                <a:gd name="T74" fmla="*/ 915 w 1493"/>
                <a:gd name="T75" fmla="*/ 975 h 1347"/>
                <a:gd name="T76" fmla="*/ 1145 w 1493"/>
                <a:gd name="T77" fmla="*/ 1096 h 1347"/>
                <a:gd name="T78" fmla="*/ 1247 w 1493"/>
                <a:gd name="T79" fmla="*/ 1206 h 1347"/>
                <a:gd name="T80" fmla="*/ 1370 w 1493"/>
                <a:gd name="T81" fmla="*/ 1286 h 1347"/>
                <a:gd name="T82" fmla="*/ 1493 w 1493"/>
                <a:gd name="T83" fmla="*/ 1337 h 1347"/>
                <a:gd name="T84" fmla="*/ 1445 w 1493"/>
                <a:gd name="T85" fmla="*/ 1225 h 1347"/>
                <a:gd name="T86" fmla="*/ 1300 w 1493"/>
                <a:gd name="T87" fmla="*/ 904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3" h="1347">
                  <a:moveTo>
                    <a:pt x="1300" y="904"/>
                  </a:moveTo>
                  <a:cubicBezTo>
                    <a:pt x="1249" y="771"/>
                    <a:pt x="1205" y="727"/>
                    <a:pt x="1139" y="693"/>
                  </a:cubicBezTo>
                  <a:cubicBezTo>
                    <a:pt x="1072" y="659"/>
                    <a:pt x="1005" y="588"/>
                    <a:pt x="958" y="485"/>
                  </a:cubicBezTo>
                  <a:cubicBezTo>
                    <a:pt x="911" y="383"/>
                    <a:pt x="858" y="282"/>
                    <a:pt x="792" y="205"/>
                  </a:cubicBezTo>
                  <a:cubicBezTo>
                    <a:pt x="766" y="173"/>
                    <a:pt x="701" y="116"/>
                    <a:pt x="599" y="148"/>
                  </a:cubicBezTo>
                  <a:cubicBezTo>
                    <a:pt x="497" y="179"/>
                    <a:pt x="439" y="235"/>
                    <a:pt x="353" y="170"/>
                  </a:cubicBezTo>
                  <a:cubicBezTo>
                    <a:pt x="290" y="122"/>
                    <a:pt x="284" y="52"/>
                    <a:pt x="301" y="0"/>
                  </a:cubicBezTo>
                  <a:cubicBezTo>
                    <a:pt x="268" y="11"/>
                    <a:pt x="254" y="41"/>
                    <a:pt x="267" y="83"/>
                  </a:cubicBezTo>
                  <a:cubicBezTo>
                    <a:pt x="281" y="125"/>
                    <a:pt x="261" y="129"/>
                    <a:pt x="234" y="188"/>
                  </a:cubicBezTo>
                  <a:cubicBezTo>
                    <a:pt x="207" y="248"/>
                    <a:pt x="223" y="289"/>
                    <a:pt x="213" y="304"/>
                  </a:cubicBezTo>
                  <a:cubicBezTo>
                    <a:pt x="203" y="320"/>
                    <a:pt x="143" y="331"/>
                    <a:pt x="129" y="336"/>
                  </a:cubicBezTo>
                  <a:cubicBezTo>
                    <a:pt x="114" y="340"/>
                    <a:pt x="82" y="377"/>
                    <a:pt x="61" y="403"/>
                  </a:cubicBezTo>
                  <a:cubicBezTo>
                    <a:pt x="40" y="428"/>
                    <a:pt x="0" y="462"/>
                    <a:pt x="24" y="480"/>
                  </a:cubicBezTo>
                  <a:cubicBezTo>
                    <a:pt x="48" y="497"/>
                    <a:pt x="77" y="463"/>
                    <a:pt x="110" y="443"/>
                  </a:cubicBezTo>
                  <a:cubicBezTo>
                    <a:pt x="82" y="397"/>
                    <a:pt x="153" y="358"/>
                    <a:pt x="153" y="358"/>
                  </a:cubicBezTo>
                  <a:cubicBezTo>
                    <a:pt x="121" y="384"/>
                    <a:pt x="103" y="425"/>
                    <a:pt x="127" y="432"/>
                  </a:cubicBezTo>
                  <a:cubicBezTo>
                    <a:pt x="150" y="439"/>
                    <a:pt x="207" y="424"/>
                    <a:pt x="230" y="385"/>
                  </a:cubicBezTo>
                  <a:cubicBezTo>
                    <a:pt x="254" y="346"/>
                    <a:pt x="270" y="296"/>
                    <a:pt x="318" y="287"/>
                  </a:cubicBezTo>
                  <a:cubicBezTo>
                    <a:pt x="268" y="312"/>
                    <a:pt x="246" y="385"/>
                    <a:pt x="246" y="385"/>
                  </a:cubicBezTo>
                  <a:cubicBezTo>
                    <a:pt x="246" y="385"/>
                    <a:pt x="247" y="390"/>
                    <a:pt x="287" y="385"/>
                  </a:cubicBezTo>
                  <a:cubicBezTo>
                    <a:pt x="352" y="377"/>
                    <a:pt x="353" y="330"/>
                    <a:pt x="353" y="330"/>
                  </a:cubicBezTo>
                  <a:cubicBezTo>
                    <a:pt x="353" y="330"/>
                    <a:pt x="365" y="359"/>
                    <a:pt x="407" y="357"/>
                  </a:cubicBezTo>
                  <a:cubicBezTo>
                    <a:pt x="479" y="352"/>
                    <a:pt x="415" y="276"/>
                    <a:pt x="415" y="276"/>
                  </a:cubicBezTo>
                  <a:cubicBezTo>
                    <a:pt x="415" y="276"/>
                    <a:pt x="390" y="250"/>
                    <a:pt x="452" y="252"/>
                  </a:cubicBezTo>
                  <a:cubicBezTo>
                    <a:pt x="503" y="254"/>
                    <a:pt x="550" y="348"/>
                    <a:pt x="565" y="385"/>
                  </a:cubicBezTo>
                  <a:cubicBezTo>
                    <a:pt x="662" y="391"/>
                    <a:pt x="718" y="437"/>
                    <a:pt x="769" y="513"/>
                  </a:cubicBezTo>
                  <a:cubicBezTo>
                    <a:pt x="769" y="513"/>
                    <a:pt x="691" y="407"/>
                    <a:pt x="570" y="405"/>
                  </a:cubicBezTo>
                  <a:cubicBezTo>
                    <a:pt x="564" y="405"/>
                    <a:pt x="557" y="405"/>
                    <a:pt x="549" y="405"/>
                  </a:cubicBezTo>
                  <a:cubicBezTo>
                    <a:pt x="534" y="407"/>
                    <a:pt x="519" y="410"/>
                    <a:pt x="502" y="415"/>
                  </a:cubicBezTo>
                  <a:cubicBezTo>
                    <a:pt x="375" y="454"/>
                    <a:pt x="400" y="581"/>
                    <a:pt x="436" y="644"/>
                  </a:cubicBezTo>
                  <a:cubicBezTo>
                    <a:pt x="436" y="644"/>
                    <a:pt x="440" y="648"/>
                    <a:pt x="439" y="649"/>
                  </a:cubicBezTo>
                  <a:cubicBezTo>
                    <a:pt x="447" y="661"/>
                    <a:pt x="456" y="671"/>
                    <a:pt x="463" y="676"/>
                  </a:cubicBezTo>
                  <a:cubicBezTo>
                    <a:pt x="493" y="696"/>
                    <a:pt x="521" y="732"/>
                    <a:pt x="523" y="776"/>
                  </a:cubicBezTo>
                  <a:cubicBezTo>
                    <a:pt x="553" y="829"/>
                    <a:pt x="613" y="892"/>
                    <a:pt x="714" y="887"/>
                  </a:cubicBezTo>
                  <a:cubicBezTo>
                    <a:pt x="816" y="882"/>
                    <a:pt x="852" y="835"/>
                    <a:pt x="861" y="817"/>
                  </a:cubicBezTo>
                  <a:cubicBezTo>
                    <a:pt x="863" y="813"/>
                    <a:pt x="864" y="810"/>
                    <a:pt x="864" y="810"/>
                  </a:cubicBezTo>
                  <a:cubicBezTo>
                    <a:pt x="864" y="810"/>
                    <a:pt x="863" y="813"/>
                    <a:pt x="861" y="817"/>
                  </a:cubicBezTo>
                  <a:cubicBezTo>
                    <a:pt x="854" y="836"/>
                    <a:pt x="842" y="893"/>
                    <a:pt x="915" y="975"/>
                  </a:cubicBezTo>
                  <a:cubicBezTo>
                    <a:pt x="1009" y="1081"/>
                    <a:pt x="1085" y="1075"/>
                    <a:pt x="1145" y="1096"/>
                  </a:cubicBezTo>
                  <a:cubicBezTo>
                    <a:pt x="1205" y="1118"/>
                    <a:pt x="1223" y="1169"/>
                    <a:pt x="1247" y="1206"/>
                  </a:cubicBezTo>
                  <a:cubicBezTo>
                    <a:pt x="1271" y="1244"/>
                    <a:pt x="1288" y="1237"/>
                    <a:pt x="1370" y="1286"/>
                  </a:cubicBezTo>
                  <a:cubicBezTo>
                    <a:pt x="1443" y="1329"/>
                    <a:pt x="1476" y="1347"/>
                    <a:pt x="1493" y="1337"/>
                  </a:cubicBezTo>
                  <a:cubicBezTo>
                    <a:pt x="1479" y="1307"/>
                    <a:pt x="1459" y="1259"/>
                    <a:pt x="1445" y="1225"/>
                  </a:cubicBezTo>
                  <a:cubicBezTo>
                    <a:pt x="1422" y="1169"/>
                    <a:pt x="1350" y="1037"/>
                    <a:pt x="1300" y="904"/>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 name="Oval 24"/>
          <p:cNvSpPr/>
          <p:nvPr/>
        </p:nvSpPr>
        <p:spPr>
          <a:xfrm>
            <a:off x="4642922" y="1578706"/>
            <a:ext cx="750552" cy="750549"/>
          </a:xfrm>
          <a:prstGeom prst="ellipse">
            <a:avLst/>
          </a:prstGeom>
          <a:solidFill>
            <a:schemeClr val="tx2">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6" name="Group 25"/>
          <p:cNvGrpSpPr/>
          <p:nvPr/>
        </p:nvGrpSpPr>
        <p:grpSpPr>
          <a:xfrm rot="16200000">
            <a:off x="5716091" y="1134426"/>
            <a:ext cx="140852" cy="1639108"/>
            <a:chOff x="1867202" y="3382329"/>
            <a:chExt cx="140852" cy="1639108"/>
          </a:xfrm>
        </p:grpSpPr>
        <p:sp>
          <p:nvSpPr>
            <p:cNvPr id="27" name="Oval 26"/>
            <p:cNvSpPr/>
            <p:nvPr/>
          </p:nvSpPr>
          <p:spPr>
            <a:xfrm>
              <a:off x="1867202" y="3382329"/>
              <a:ext cx="140852"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28" name="Straight Connector 27"/>
            <p:cNvCxnSpPr/>
            <p:nvPr/>
          </p:nvCxnSpPr>
          <p:spPr>
            <a:xfrm rot="5400000" flipH="1">
              <a:off x="1146613" y="4227260"/>
              <a:ext cx="158835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Oval 28"/>
          <p:cNvSpPr/>
          <p:nvPr/>
        </p:nvSpPr>
        <p:spPr>
          <a:xfrm>
            <a:off x="5131642" y="2619753"/>
            <a:ext cx="750552" cy="750549"/>
          </a:xfrm>
          <a:prstGeom prst="ellipse">
            <a:avLst/>
          </a:prstGeom>
          <a:solidFill>
            <a:schemeClr val="tx2">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0" name="Group 29"/>
          <p:cNvGrpSpPr/>
          <p:nvPr/>
        </p:nvGrpSpPr>
        <p:grpSpPr>
          <a:xfrm rot="16200000">
            <a:off x="6204811" y="2175473"/>
            <a:ext cx="140852" cy="1639108"/>
            <a:chOff x="1867202" y="3382329"/>
            <a:chExt cx="140852" cy="1639108"/>
          </a:xfrm>
        </p:grpSpPr>
        <p:sp>
          <p:nvSpPr>
            <p:cNvPr id="31" name="Oval 30"/>
            <p:cNvSpPr/>
            <p:nvPr/>
          </p:nvSpPr>
          <p:spPr>
            <a:xfrm>
              <a:off x="1867202" y="3382329"/>
              <a:ext cx="140852"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32" name="Straight Connector 31"/>
            <p:cNvCxnSpPr/>
            <p:nvPr/>
          </p:nvCxnSpPr>
          <p:spPr>
            <a:xfrm rot="5400000" flipH="1">
              <a:off x="1146613" y="4227260"/>
              <a:ext cx="158835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Oval 32"/>
          <p:cNvSpPr/>
          <p:nvPr/>
        </p:nvSpPr>
        <p:spPr>
          <a:xfrm>
            <a:off x="4400006" y="3762341"/>
            <a:ext cx="750552" cy="750549"/>
          </a:xfrm>
          <a:prstGeom prst="ellipse">
            <a:avLst/>
          </a:prstGeom>
          <a:solidFill>
            <a:schemeClr val="tx2">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4" name="Group 33"/>
          <p:cNvGrpSpPr/>
          <p:nvPr/>
        </p:nvGrpSpPr>
        <p:grpSpPr>
          <a:xfrm rot="16200000">
            <a:off x="5473175" y="3318061"/>
            <a:ext cx="140852" cy="1639108"/>
            <a:chOff x="1867202" y="3382329"/>
            <a:chExt cx="140852" cy="1639108"/>
          </a:xfrm>
        </p:grpSpPr>
        <p:sp>
          <p:nvSpPr>
            <p:cNvPr id="35" name="Oval 34"/>
            <p:cNvSpPr/>
            <p:nvPr/>
          </p:nvSpPr>
          <p:spPr>
            <a:xfrm>
              <a:off x="1867202" y="3382329"/>
              <a:ext cx="140852"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36" name="Straight Connector 35"/>
            <p:cNvCxnSpPr/>
            <p:nvPr/>
          </p:nvCxnSpPr>
          <p:spPr>
            <a:xfrm rot="5400000" flipH="1">
              <a:off x="1146613" y="4227260"/>
              <a:ext cx="158835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 name="Rounded Rectangle 36"/>
          <p:cNvSpPr/>
          <p:nvPr/>
        </p:nvSpPr>
        <p:spPr>
          <a:xfrm>
            <a:off x="6746798" y="170210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Freeform 37"/>
          <p:cNvSpPr>
            <a:spLocks noEditPoints="1"/>
          </p:cNvSpPr>
          <p:nvPr/>
        </p:nvSpPr>
        <p:spPr bwMode="auto">
          <a:xfrm>
            <a:off x="6835932" y="1794025"/>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ext Placeholder 5"/>
          <p:cNvSpPr txBox="1">
            <a:spLocks/>
          </p:cNvSpPr>
          <p:nvPr/>
        </p:nvSpPr>
        <p:spPr>
          <a:xfrm>
            <a:off x="7598019" y="173987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0" name="Rounded Rectangle 39"/>
          <p:cNvSpPr/>
          <p:nvPr/>
        </p:nvSpPr>
        <p:spPr>
          <a:xfrm>
            <a:off x="7181013" y="2675280"/>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Freeform 108"/>
          <p:cNvSpPr>
            <a:spLocks noEditPoints="1"/>
          </p:cNvSpPr>
          <p:nvPr/>
        </p:nvSpPr>
        <p:spPr bwMode="auto">
          <a:xfrm>
            <a:off x="7280005" y="2765095"/>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Text Placeholder 5"/>
          <p:cNvSpPr txBox="1">
            <a:spLocks/>
          </p:cNvSpPr>
          <p:nvPr/>
        </p:nvSpPr>
        <p:spPr>
          <a:xfrm>
            <a:off x="8032235" y="273733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3" name="Rounded Rectangle 42"/>
          <p:cNvSpPr/>
          <p:nvPr/>
        </p:nvSpPr>
        <p:spPr>
          <a:xfrm>
            <a:off x="6514080" y="3835712"/>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101"/>
          <p:cNvSpPr>
            <a:spLocks noEditPoints="1"/>
          </p:cNvSpPr>
          <p:nvPr/>
        </p:nvSpPr>
        <p:spPr bwMode="auto">
          <a:xfrm>
            <a:off x="6644749" y="3889500"/>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Text Placeholder 5"/>
          <p:cNvSpPr txBox="1">
            <a:spLocks/>
          </p:cNvSpPr>
          <p:nvPr/>
        </p:nvSpPr>
        <p:spPr>
          <a:xfrm>
            <a:off x="7361715" y="3882641"/>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6" name="Rectangle 45"/>
          <p:cNvSpPr/>
          <p:nvPr/>
        </p:nvSpPr>
        <p:spPr>
          <a:xfrm>
            <a:off x="6284175" y="4832878"/>
            <a:ext cx="5670259" cy="867930"/>
          </a:xfrm>
          <a:prstGeom prst="rect">
            <a:avLst/>
          </a:prstGeom>
        </p:spPr>
        <p:txBody>
          <a:bodyPr wrap="square">
            <a:spAutoFit/>
          </a:bodyPr>
          <a:lstStyle/>
          <a:p>
            <a:pPr>
              <a:lnSpc>
                <a:spcPct val="120000"/>
              </a:lnSpc>
            </a:pPr>
            <a:r>
              <a:rPr lang="en-US" sz="1400" b="1">
                <a:solidFill>
                  <a:schemeClr val="accent3"/>
                </a:solidFill>
                <a:ea typeface="Open Sans Light" panose="020B0306030504020204" pitchFamily="34" charset="0"/>
                <a:cs typeface="Open Sans Light" panose="020B0306030504020204" pitchFamily="34" charset="0"/>
              </a:rPr>
              <a:t>Lorem </a:t>
            </a:r>
            <a:r>
              <a:rPr lang="en-US" sz="1400" b="1" dirty="0" err="1">
                <a:solidFill>
                  <a:schemeClr val="accent3"/>
                </a:solidFill>
                <a:ea typeface="Open Sans Light" panose="020B0306030504020204" pitchFamily="34" charset="0"/>
                <a:cs typeface="Open Sans Light" panose="020B0306030504020204" pitchFamily="34" charset="0"/>
              </a:rPr>
              <a:t>Ipsum</a:t>
            </a:r>
            <a:r>
              <a:rPr lang="en-US" sz="1400" b="1" dirty="0">
                <a:solidFill>
                  <a:schemeClr val="accent3"/>
                </a:solidFill>
                <a:ea typeface="Open Sans Light" panose="020B0306030504020204" pitchFamily="34" charset="0"/>
                <a:cs typeface="Open Sans Light" panose="020B0306030504020204" pitchFamily="34" charset="0"/>
              </a:rPr>
              <a:t> has been the industry's standard dummy text ever since the </a:t>
            </a:r>
            <a:r>
              <a:rPr lang="en-US" sz="1400" b="1" dirty="0" err="1">
                <a:solidFill>
                  <a:schemeClr val="accent3"/>
                </a:solidFill>
                <a:ea typeface="Open Sans Light" panose="020B0306030504020204" pitchFamily="34" charset="0"/>
                <a:cs typeface="Open Sans Light" panose="020B0306030504020204" pitchFamily="34" charset="0"/>
              </a:rPr>
              <a:t>1500s</a:t>
            </a:r>
            <a:r>
              <a:rPr lang="en-US" sz="1400" b="1" dirty="0">
                <a:solidFill>
                  <a:schemeClr val="accent3"/>
                </a:solidFill>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b="1">
                <a:solidFill>
                  <a:schemeClr val="accent3"/>
                </a:solidFill>
                <a:ea typeface="Open Sans Light" panose="020B0306030504020204" pitchFamily="34" charset="0"/>
                <a:cs typeface="Open Sans Light" panose="020B0306030504020204" pitchFamily="34" charset="0"/>
              </a:rPr>
              <a:t>. </a:t>
            </a:r>
            <a:endParaRPr lang="en-US" sz="1400" b="1" dirty="0">
              <a:solidFill>
                <a:schemeClr val="accent3"/>
              </a:solidFill>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05274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300" fill="hold"/>
                                        <p:tgtEl>
                                          <p:spTgt spid="25"/>
                                        </p:tgtEl>
                                        <p:attrNameLst>
                                          <p:attrName>ppt_w</p:attrName>
                                        </p:attrNameLst>
                                      </p:cBhvr>
                                      <p:tavLst>
                                        <p:tav tm="0">
                                          <p:val>
                                            <p:fltVal val="0"/>
                                          </p:val>
                                        </p:tav>
                                        <p:tav tm="100000">
                                          <p:val>
                                            <p:strVal val="#ppt_w"/>
                                          </p:val>
                                        </p:tav>
                                      </p:tavLst>
                                    </p:anim>
                                    <p:anim calcmode="lin" valueType="num">
                                      <p:cBhvr>
                                        <p:cTn id="28" dur="300" fill="hold"/>
                                        <p:tgtEl>
                                          <p:spTgt spid="25"/>
                                        </p:tgtEl>
                                        <p:attrNameLst>
                                          <p:attrName>ppt_h</p:attrName>
                                        </p:attrNameLst>
                                      </p:cBhvr>
                                      <p:tavLst>
                                        <p:tav tm="0">
                                          <p:val>
                                            <p:fltVal val="0"/>
                                          </p:val>
                                        </p:tav>
                                        <p:tav tm="100000">
                                          <p:val>
                                            <p:strVal val="#ppt_h"/>
                                          </p:val>
                                        </p:tav>
                                      </p:tavLst>
                                    </p:anim>
                                    <p:animEffect transition="in" filter="fade">
                                      <p:cBhvr>
                                        <p:cTn id="29" dur="300"/>
                                        <p:tgtEl>
                                          <p:spTgt spid="25"/>
                                        </p:tgtEl>
                                      </p:cBhvr>
                                    </p:animEffect>
                                  </p:childTnLst>
                                </p:cTn>
                              </p:par>
                              <p:par>
                                <p:cTn id="30" presetID="22" presetClass="entr" presetSubtype="1" fill="hold" nodeType="withEffect">
                                  <p:stCondLst>
                                    <p:cond delay="800"/>
                                  </p:stCondLst>
                                  <p:childTnLst>
                                    <p:set>
                                      <p:cBhvr>
                                        <p:cTn id="31" dur="1" fill="hold">
                                          <p:stCondLst>
                                            <p:cond delay="0"/>
                                          </p:stCondLst>
                                        </p:cTn>
                                        <p:tgtEl>
                                          <p:spTgt spid="26"/>
                                        </p:tgtEl>
                                        <p:attrNameLst>
                                          <p:attrName>style.visibility</p:attrName>
                                        </p:attrNameLst>
                                      </p:cBhvr>
                                      <p:to>
                                        <p:strVal val="visible"/>
                                      </p:to>
                                    </p:set>
                                    <p:animEffect transition="in" filter="wipe(up)">
                                      <p:cBhvr>
                                        <p:cTn id="32" dur="250"/>
                                        <p:tgtEl>
                                          <p:spTgt spid="2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300" fill="hold"/>
                                        <p:tgtEl>
                                          <p:spTgt spid="29"/>
                                        </p:tgtEl>
                                        <p:attrNameLst>
                                          <p:attrName>ppt_w</p:attrName>
                                        </p:attrNameLst>
                                      </p:cBhvr>
                                      <p:tavLst>
                                        <p:tav tm="0">
                                          <p:val>
                                            <p:fltVal val="0"/>
                                          </p:val>
                                        </p:tav>
                                        <p:tav tm="100000">
                                          <p:val>
                                            <p:strVal val="#ppt_w"/>
                                          </p:val>
                                        </p:tav>
                                      </p:tavLst>
                                    </p:anim>
                                    <p:anim calcmode="lin" valueType="num">
                                      <p:cBhvr>
                                        <p:cTn id="36" dur="300" fill="hold"/>
                                        <p:tgtEl>
                                          <p:spTgt spid="29"/>
                                        </p:tgtEl>
                                        <p:attrNameLst>
                                          <p:attrName>ppt_h</p:attrName>
                                        </p:attrNameLst>
                                      </p:cBhvr>
                                      <p:tavLst>
                                        <p:tav tm="0">
                                          <p:val>
                                            <p:fltVal val="0"/>
                                          </p:val>
                                        </p:tav>
                                        <p:tav tm="100000">
                                          <p:val>
                                            <p:strVal val="#ppt_h"/>
                                          </p:val>
                                        </p:tav>
                                      </p:tavLst>
                                    </p:anim>
                                    <p:animEffect transition="in" filter="fade">
                                      <p:cBhvr>
                                        <p:cTn id="37" dur="300"/>
                                        <p:tgtEl>
                                          <p:spTgt spid="29"/>
                                        </p:tgtEl>
                                      </p:cBhvr>
                                    </p:animEffect>
                                  </p:childTnLst>
                                </p:cTn>
                              </p:par>
                              <p:par>
                                <p:cTn id="38" presetID="22" presetClass="entr" presetSubtype="1" fill="hold" nodeType="withEffect">
                                  <p:stCondLst>
                                    <p:cond delay="800"/>
                                  </p:stCondLst>
                                  <p:childTnLst>
                                    <p:set>
                                      <p:cBhvr>
                                        <p:cTn id="39" dur="1" fill="hold">
                                          <p:stCondLst>
                                            <p:cond delay="0"/>
                                          </p:stCondLst>
                                        </p:cTn>
                                        <p:tgtEl>
                                          <p:spTgt spid="30"/>
                                        </p:tgtEl>
                                        <p:attrNameLst>
                                          <p:attrName>style.visibility</p:attrName>
                                        </p:attrNameLst>
                                      </p:cBhvr>
                                      <p:to>
                                        <p:strVal val="visible"/>
                                      </p:to>
                                    </p:set>
                                    <p:animEffect transition="in" filter="wipe(up)">
                                      <p:cBhvr>
                                        <p:cTn id="40" dur="250"/>
                                        <p:tgtEl>
                                          <p:spTgt spid="30"/>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300" fill="hold"/>
                                        <p:tgtEl>
                                          <p:spTgt spid="33"/>
                                        </p:tgtEl>
                                        <p:attrNameLst>
                                          <p:attrName>ppt_w</p:attrName>
                                        </p:attrNameLst>
                                      </p:cBhvr>
                                      <p:tavLst>
                                        <p:tav tm="0">
                                          <p:val>
                                            <p:fltVal val="0"/>
                                          </p:val>
                                        </p:tav>
                                        <p:tav tm="100000">
                                          <p:val>
                                            <p:strVal val="#ppt_w"/>
                                          </p:val>
                                        </p:tav>
                                      </p:tavLst>
                                    </p:anim>
                                    <p:anim calcmode="lin" valueType="num">
                                      <p:cBhvr>
                                        <p:cTn id="44" dur="300" fill="hold"/>
                                        <p:tgtEl>
                                          <p:spTgt spid="33"/>
                                        </p:tgtEl>
                                        <p:attrNameLst>
                                          <p:attrName>ppt_h</p:attrName>
                                        </p:attrNameLst>
                                      </p:cBhvr>
                                      <p:tavLst>
                                        <p:tav tm="0">
                                          <p:val>
                                            <p:fltVal val="0"/>
                                          </p:val>
                                        </p:tav>
                                        <p:tav tm="100000">
                                          <p:val>
                                            <p:strVal val="#ppt_h"/>
                                          </p:val>
                                        </p:tav>
                                      </p:tavLst>
                                    </p:anim>
                                    <p:animEffect transition="in" filter="fade">
                                      <p:cBhvr>
                                        <p:cTn id="45" dur="300"/>
                                        <p:tgtEl>
                                          <p:spTgt spid="33"/>
                                        </p:tgtEl>
                                      </p:cBhvr>
                                    </p:animEffect>
                                  </p:childTnLst>
                                </p:cTn>
                              </p:par>
                              <p:par>
                                <p:cTn id="46" presetID="22" presetClass="entr" presetSubtype="1" fill="hold" nodeType="withEffect">
                                  <p:stCondLst>
                                    <p:cond delay="800"/>
                                  </p:stCondLst>
                                  <p:childTnLst>
                                    <p:set>
                                      <p:cBhvr>
                                        <p:cTn id="47" dur="1" fill="hold">
                                          <p:stCondLst>
                                            <p:cond delay="0"/>
                                          </p:stCondLst>
                                        </p:cTn>
                                        <p:tgtEl>
                                          <p:spTgt spid="34"/>
                                        </p:tgtEl>
                                        <p:attrNameLst>
                                          <p:attrName>style.visibility</p:attrName>
                                        </p:attrNameLst>
                                      </p:cBhvr>
                                      <p:to>
                                        <p:strVal val="visible"/>
                                      </p:to>
                                    </p:set>
                                    <p:animEffect transition="in" filter="wipe(up)">
                                      <p:cBhvr>
                                        <p:cTn id="48" dur="25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wipe(up)">
                                      <p:cBhvr>
                                        <p:cTn id="5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5" grpId="0" animBg="1"/>
      <p:bldP spid="29" grpId="0" animBg="1"/>
      <p:bldP spid="33" grpId="0" animBg="1"/>
      <p:bldP spid="4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7831598" y="1772734"/>
            <a:ext cx="3685704" cy="5079883"/>
            <a:chOff x="3048000" y="1057451"/>
            <a:chExt cx="2764278" cy="3809912"/>
          </a:xfrm>
        </p:grpSpPr>
        <p:sp>
          <p:nvSpPr>
            <p:cNvPr id="5" name="Freeform 5"/>
            <p:cNvSpPr>
              <a:spLocks/>
            </p:cNvSpPr>
            <p:nvPr/>
          </p:nvSpPr>
          <p:spPr bwMode="auto">
            <a:xfrm>
              <a:off x="3048000" y="1057451"/>
              <a:ext cx="2764278" cy="3019954"/>
            </a:xfrm>
            <a:custGeom>
              <a:avLst/>
              <a:gdLst/>
              <a:ahLst/>
              <a:cxnLst>
                <a:cxn ang="0">
                  <a:pos x="1472" y="548"/>
                </a:cxn>
                <a:cxn ang="0">
                  <a:pos x="959" y="57"/>
                </a:cxn>
                <a:cxn ang="0">
                  <a:pos x="107" y="395"/>
                </a:cxn>
                <a:cxn ang="0">
                  <a:pos x="127" y="1032"/>
                </a:cxn>
                <a:cxn ang="0">
                  <a:pos x="403" y="1683"/>
                </a:cxn>
                <a:cxn ang="0">
                  <a:pos x="1158" y="1912"/>
                </a:cxn>
                <a:cxn ang="0">
                  <a:pos x="1290" y="1706"/>
                </a:cxn>
                <a:cxn ang="0">
                  <a:pos x="1565" y="1597"/>
                </a:cxn>
                <a:cxn ang="0">
                  <a:pos x="1553" y="1507"/>
                </a:cxn>
                <a:cxn ang="0">
                  <a:pos x="1580" y="1393"/>
                </a:cxn>
                <a:cxn ang="0">
                  <a:pos x="1566" y="1341"/>
                </a:cxn>
                <a:cxn ang="0">
                  <a:pos x="1599" y="1302"/>
                </a:cxn>
                <a:cxn ang="0">
                  <a:pos x="1593" y="1176"/>
                </a:cxn>
                <a:cxn ang="0">
                  <a:pos x="1718" y="1037"/>
                </a:cxn>
                <a:cxn ang="0">
                  <a:pos x="1600" y="865"/>
                </a:cxn>
                <a:cxn ang="0">
                  <a:pos x="1522" y="767"/>
                </a:cxn>
                <a:cxn ang="0">
                  <a:pos x="1519" y="625"/>
                </a:cxn>
                <a:cxn ang="0">
                  <a:pos x="1472" y="548"/>
                </a:cxn>
              </a:cxnLst>
              <a:rect l="0" t="0" r="r" b="b"/>
              <a:pathLst>
                <a:path w="1749" h="1912">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6"/>
            <p:cNvSpPr>
              <a:spLocks/>
            </p:cNvSpPr>
            <p:nvPr/>
          </p:nvSpPr>
          <p:spPr bwMode="auto">
            <a:xfrm>
              <a:off x="3432087" y="3685293"/>
              <a:ext cx="1719791" cy="1182070"/>
            </a:xfrm>
            <a:custGeom>
              <a:avLst/>
              <a:gdLst/>
              <a:ahLst/>
              <a:cxnLst>
                <a:cxn ang="0">
                  <a:pos x="128" y="9"/>
                </a:cxn>
                <a:cxn ang="0">
                  <a:pos x="1021" y="320"/>
                </a:cxn>
                <a:cxn ang="0">
                  <a:pos x="1077" y="727"/>
                </a:cxn>
                <a:cxn ang="0">
                  <a:pos x="602" y="523"/>
                </a:cxn>
                <a:cxn ang="0">
                  <a:pos x="90" y="313"/>
                </a:cxn>
                <a:cxn ang="0">
                  <a:pos x="9" y="46"/>
                </a:cxn>
                <a:cxn ang="0">
                  <a:pos x="128" y="9"/>
                </a:cxn>
              </a:cxnLst>
              <a:rect l="0" t="0" r="r" b="b"/>
              <a:pathLst>
                <a:path w="1088" h="748">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chemeClr val="accent3">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7" name="Group 83"/>
            <p:cNvGrpSpPr/>
            <p:nvPr/>
          </p:nvGrpSpPr>
          <p:grpSpPr>
            <a:xfrm>
              <a:off x="3209660" y="1219112"/>
              <a:ext cx="1957123" cy="1900943"/>
              <a:chOff x="3209660" y="1219112"/>
              <a:chExt cx="1957123" cy="1900943"/>
            </a:xfrm>
            <a:solidFill>
              <a:schemeClr val="bg1">
                <a:lumMod val="95000"/>
              </a:schemeClr>
            </a:solidFill>
          </p:grpSpPr>
          <p:sp>
            <p:nvSpPr>
              <p:cNvPr id="8" name="Freeform 7"/>
              <p:cNvSpPr>
                <a:spLocks noEditPoints="1"/>
              </p:cNvSpPr>
              <p:nvPr/>
            </p:nvSpPr>
            <p:spPr bwMode="auto">
              <a:xfrm>
                <a:off x="4029428" y="1751101"/>
                <a:ext cx="440267" cy="465490"/>
              </a:xfrm>
              <a:custGeom>
                <a:avLst/>
                <a:gdLst/>
                <a:ahLst/>
                <a:cxnLst>
                  <a:cxn ang="0">
                    <a:pos x="277" y="97"/>
                  </a:cxn>
                  <a:cxn ang="0">
                    <a:pos x="264" y="70"/>
                  </a:cxn>
                  <a:cxn ang="0">
                    <a:pos x="253" y="70"/>
                  </a:cxn>
                  <a:cxn ang="0">
                    <a:pos x="214" y="86"/>
                  </a:cxn>
                  <a:cxn ang="0">
                    <a:pos x="168" y="55"/>
                  </a:cxn>
                  <a:cxn ang="0">
                    <a:pos x="168" y="13"/>
                  </a:cxn>
                  <a:cxn ang="0">
                    <a:pos x="164" y="2"/>
                  </a:cxn>
                  <a:cxn ang="0">
                    <a:pos x="135" y="0"/>
                  </a:cxn>
                  <a:cxn ang="0">
                    <a:pos x="129" y="10"/>
                  </a:cxn>
                  <a:cxn ang="0">
                    <a:pos x="124" y="52"/>
                  </a:cxn>
                  <a:cxn ang="0">
                    <a:pos x="74" y="76"/>
                  </a:cxn>
                  <a:cxn ang="0">
                    <a:pos x="37" y="55"/>
                  </a:cxn>
                  <a:cxn ang="0">
                    <a:pos x="26" y="53"/>
                  </a:cxn>
                  <a:cxn ang="0">
                    <a:pos x="10" y="78"/>
                  </a:cxn>
                  <a:cxn ang="0">
                    <a:pos x="16" y="87"/>
                  </a:cxn>
                  <a:cxn ang="0">
                    <a:pos x="49" y="113"/>
                  </a:cxn>
                  <a:cxn ang="0">
                    <a:pos x="43" y="140"/>
                  </a:cxn>
                  <a:cxn ang="0">
                    <a:pos x="45" y="168"/>
                  </a:cxn>
                  <a:cxn ang="0">
                    <a:pos x="8" y="189"/>
                  </a:cxn>
                  <a:cxn ang="0">
                    <a:pos x="1" y="198"/>
                  </a:cxn>
                  <a:cxn ang="0">
                    <a:pos x="14" y="225"/>
                  </a:cxn>
                  <a:cxn ang="0">
                    <a:pos x="25" y="224"/>
                  </a:cxn>
                  <a:cxn ang="0">
                    <a:pos x="64" y="208"/>
                  </a:cxn>
                  <a:cxn ang="0">
                    <a:pos x="110" y="239"/>
                  </a:cxn>
                  <a:cxn ang="0">
                    <a:pos x="110" y="282"/>
                  </a:cxn>
                  <a:cxn ang="0">
                    <a:pos x="114" y="292"/>
                  </a:cxn>
                  <a:cxn ang="0">
                    <a:pos x="143" y="294"/>
                  </a:cxn>
                  <a:cxn ang="0">
                    <a:pos x="149" y="284"/>
                  </a:cxn>
                  <a:cxn ang="0">
                    <a:pos x="154" y="243"/>
                  </a:cxn>
                  <a:cxn ang="0">
                    <a:pos x="205" y="218"/>
                  </a:cxn>
                  <a:cxn ang="0">
                    <a:pos x="241" y="240"/>
                  </a:cxn>
                  <a:cxn ang="0">
                    <a:pos x="252" y="242"/>
                  </a:cxn>
                  <a:cxn ang="0">
                    <a:pos x="269" y="217"/>
                  </a:cxn>
                  <a:cxn ang="0">
                    <a:pos x="263" y="207"/>
                  </a:cxn>
                  <a:cxn ang="0">
                    <a:pos x="229" y="182"/>
                  </a:cxn>
                  <a:cxn ang="0">
                    <a:pos x="235" y="154"/>
                  </a:cxn>
                  <a:cxn ang="0">
                    <a:pos x="233" y="126"/>
                  </a:cxn>
                  <a:cxn ang="0">
                    <a:pos x="270" y="105"/>
                  </a:cxn>
                  <a:cxn ang="0">
                    <a:pos x="277" y="97"/>
                  </a:cxn>
                  <a:cxn ang="0">
                    <a:pos x="139" y="222"/>
                  </a:cxn>
                  <a:cxn ang="0">
                    <a:pos x="65" y="147"/>
                  </a:cxn>
                  <a:cxn ang="0">
                    <a:pos x="139" y="73"/>
                  </a:cxn>
                  <a:cxn ang="0">
                    <a:pos x="214" y="147"/>
                  </a:cxn>
                  <a:cxn ang="0">
                    <a:pos x="139" y="222"/>
                  </a:cxn>
                </a:cxnLst>
                <a:rect l="0" t="0" r="r" b="b"/>
                <a:pathLst>
                  <a:path w="278" h="295">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noEditPoints="1"/>
              </p:cNvSpPr>
              <p:nvPr/>
            </p:nvSpPr>
            <p:spPr bwMode="auto">
              <a:xfrm>
                <a:off x="4139494" y="1872633"/>
                <a:ext cx="221280" cy="222426"/>
              </a:xfrm>
              <a:custGeom>
                <a:avLst/>
                <a:gdLst/>
                <a:ahLst/>
                <a:cxnLst>
                  <a:cxn ang="0">
                    <a:pos x="70" y="0"/>
                  </a:cxn>
                  <a:cxn ang="0">
                    <a:pos x="0" y="70"/>
                  </a:cxn>
                  <a:cxn ang="0">
                    <a:pos x="70" y="141"/>
                  </a:cxn>
                  <a:cxn ang="0">
                    <a:pos x="140" y="70"/>
                  </a:cxn>
                  <a:cxn ang="0">
                    <a:pos x="70" y="0"/>
                  </a:cxn>
                  <a:cxn ang="0">
                    <a:pos x="94" y="31"/>
                  </a:cxn>
                  <a:cxn ang="0">
                    <a:pos x="109" y="31"/>
                  </a:cxn>
                  <a:cxn ang="0">
                    <a:pos x="109" y="46"/>
                  </a:cxn>
                  <a:cxn ang="0">
                    <a:pos x="94" y="46"/>
                  </a:cxn>
                  <a:cxn ang="0">
                    <a:pos x="94" y="31"/>
                  </a:cxn>
                  <a:cxn ang="0">
                    <a:pos x="70" y="15"/>
                  </a:cxn>
                  <a:cxn ang="0">
                    <a:pos x="80" y="26"/>
                  </a:cxn>
                  <a:cxn ang="0">
                    <a:pos x="70" y="36"/>
                  </a:cxn>
                  <a:cxn ang="0">
                    <a:pos x="60" y="26"/>
                  </a:cxn>
                  <a:cxn ang="0">
                    <a:pos x="70" y="15"/>
                  </a:cxn>
                  <a:cxn ang="0">
                    <a:pos x="31" y="31"/>
                  </a:cxn>
                  <a:cxn ang="0">
                    <a:pos x="46" y="31"/>
                  </a:cxn>
                  <a:cxn ang="0">
                    <a:pos x="46" y="46"/>
                  </a:cxn>
                  <a:cxn ang="0">
                    <a:pos x="31" y="46"/>
                  </a:cxn>
                  <a:cxn ang="0">
                    <a:pos x="31" y="31"/>
                  </a:cxn>
                  <a:cxn ang="0">
                    <a:pos x="15" y="70"/>
                  </a:cxn>
                  <a:cxn ang="0">
                    <a:pos x="25" y="60"/>
                  </a:cxn>
                  <a:cxn ang="0">
                    <a:pos x="36" y="70"/>
                  </a:cxn>
                  <a:cxn ang="0">
                    <a:pos x="25" y="81"/>
                  </a:cxn>
                  <a:cxn ang="0">
                    <a:pos x="15" y="70"/>
                  </a:cxn>
                  <a:cxn ang="0">
                    <a:pos x="46" y="109"/>
                  </a:cxn>
                  <a:cxn ang="0">
                    <a:pos x="31" y="109"/>
                  </a:cxn>
                  <a:cxn ang="0">
                    <a:pos x="31" y="95"/>
                  </a:cxn>
                  <a:cxn ang="0">
                    <a:pos x="46" y="95"/>
                  </a:cxn>
                  <a:cxn ang="0">
                    <a:pos x="46" y="109"/>
                  </a:cxn>
                  <a:cxn ang="0">
                    <a:pos x="70" y="125"/>
                  </a:cxn>
                  <a:cxn ang="0">
                    <a:pos x="60" y="115"/>
                  </a:cxn>
                  <a:cxn ang="0">
                    <a:pos x="70" y="105"/>
                  </a:cxn>
                  <a:cxn ang="0">
                    <a:pos x="80" y="115"/>
                  </a:cxn>
                  <a:cxn ang="0">
                    <a:pos x="70" y="125"/>
                  </a:cxn>
                  <a:cxn ang="0">
                    <a:pos x="70" y="97"/>
                  </a:cxn>
                  <a:cxn ang="0">
                    <a:pos x="44" y="70"/>
                  </a:cxn>
                  <a:cxn ang="0">
                    <a:pos x="70" y="44"/>
                  </a:cxn>
                  <a:cxn ang="0">
                    <a:pos x="96" y="70"/>
                  </a:cxn>
                  <a:cxn ang="0">
                    <a:pos x="70" y="97"/>
                  </a:cxn>
                  <a:cxn ang="0">
                    <a:pos x="109" y="109"/>
                  </a:cxn>
                  <a:cxn ang="0">
                    <a:pos x="94" y="109"/>
                  </a:cxn>
                  <a:cxn ang="0">
                    <a:pos x="94" y="95"/>
                  </a:cxn>
                  <a:cxn ang="0">
                    <a:pos x="109" y="95"/>
                  </a:cxn>
                  <a:cxn ang="0">
                    <a:pos x="109" y="109"/>
                  </a:cxn>
                  <a:cxn ang="0">
                    <a:pos x="115" y="81"/>
                  </a:cxn>
                  <a:cxn ang="0">
                    <a:pos x="104" y="70"/>
                  </a:cxn>
                  <a:cxn ang="0">
                    <a:pos x="115" y="60"/>
                  </a:cxn>
                  <a:cxn ang="0">
                    <a:pos x="125" y="70"/>
                  </a:cxn>
                  <a:cxn ang="0">
                    <a:pos x="115" y="81"/>
                  </a:cxn>
                </a:cxnLst>
                <a:rect l="0" t="0" r="r" b="b"/>
                <a:pathLst>
                  <a:path w="140" h="141">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Oval 9"/>
              <p:cNvSpPr>
                <a:spLocks noChangeArrowheads="1"/>
              </p:cNvSpPr>
              <p:nvPr/>
            </p:nvSpPr>
            <p:spPr bwMode="auto">
              <a:xfrm>
                <a:off x="4224337" y="1959769"/>
                <a:ext cx="50447" cy="48154"/>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noEditPoints="1"/>
              </p:cNvSpPr>
              <p:nvPr/>
            </p:nvSpPr>
            <p:spPr bwMode="auto">
              <a:xfrm>
                <a:off x="3843690" y="2655711"/>
                <a:ext cx="465490" cy="464344"/>
              </a:xfrm>
              <a:custGeom>
                <a:avLst/>
                <a:gdLst/>
                <a:ahLst/>
                <a:cxnLst>
                  <a:cxn ang="0">
                    <a:pos x="283" y="89"/>
                  </a:cxn>
                  <a:cxn ang="0">
                    <a:pos x="261" y="91"/>
                  </a:cxn>
                  <a:cxn ang="0">
                    <a:pos x="252" y="47"/>
                  </a:cxn>
                  <a:cxn ang="0">
                    <a:pos x="237" y="30"/>
                  </a:cxn>
                  <a:cxn ang="0">
                    <a:pos x="218" y="42"/>
                  </a:cxn>
                  <a:cxn ang="0">
                    <a:pos x="200" y="12"/>
                  </a:cxn>
                  <a:cxn ang="0">
                    <a:pos x="179" y="3"/>
                  </a:cxn>
                  <a:cxn ang="0">
                    <a:pos x="167" y="22"/>
                  </a:cxn>
                  <a:cxn ang="0">
                    <a:pos x="137" y="3"/>
                  </a:cxn>
                  <a:cxn ang="0">
                    <a:pos x="114" y="4"/>
                  </a:cxn>
                  <a:cxn ang="0">
                    <a:pos x="112" y="26"/>
                  </a:cxn>
                  <a:cxn ang="0">
                    <a:pos x="77" y="21"/>
                  </a:cxn>
                  <a:cxn ang="0">
                    <a:pos x="57" y="31"/>
                  </a:cxn>
                  <a:cxn ang="0">
                    <a:pos x="64" y="52"/>
                  </a:cxn>
                  <a:cxn ang="0">
                    <a:pos x="30" y="63"/>
                  </a:cxn>
                  <a:cxn ang="0">
                    <a:pos x="16" y="80"/>
                  </a:cxn>
                  <a:cxn ang="0">
                    <a:pos x="32" y="96"/>
                  </a:cxn>
                  <a:cxn ang="0">
                    <a:pos x="5" y="120"/>
                  </a:cxn>
                  <a:cxn ang="0">
                    <a:pos x="0" y="142"/>
                  </a:cxn>
                  <a:cxn ang="0">
                    <a:pos x="21" y="150"/>
                  </a:cxn>
                  <a:cxn ang="0">
                    <a:pos x="24" y="174"/>
                  </a:cxn>
                  <a:cxn ang="0">
                    <a:pos x="6" y="187"/>
                  </a:cxn>
                  <a:cxn ang="0">
                    <a:pos x="16" y="207"/>
                  </a:cxn>
                  <a:cxn ang="0">
                    <a:pos x="54" y="232"/>
                  </a:cxn>
                  <a:cxn ang="0">
                    <a:pos x="44" y="252"/>
                  </a:cxn>
                  <a:cxn ang="0">
                    <a:pos x="63" y="265"/>
                  </a:cxn>
                  <a:cxn ang="0">
                    <a:pos x="98" y="264"/>
                  </a:cxn>
                  <a:cxn ang="0">
                    <a:pos x="98" y="286"/>
                  </a:cxn>
                  <a:cxn ang="0">
                    <a:pos x="120" y="290"/>
                  </a:cxn>
                  <a:cxn ang="0">
                    <a:pos x="153" y="274"/>
                  </a:cxn>
                  <a:cxn ang="0">
                    <a:pos x="162" y="294"/>
                  </a:cxn>
                  <a:cxn ang="0">
                    <a:pos x="184" y="288"/>
                  </a:cxn>
                  <a:cxn ang="0">
                    <a:pos x="206" y="260"/>
                  </a:cxn>
                  <a:cxn ang="0">
                    <a:pos x="223" y="274"/>
                  </a:cxn>
                  <a:cxn ang="0">
                    <a:pos x="240" y="259"/>
                  </a:cxn>
                  <a:cxn ang="0">
                    <a:pos x="248" y="225"/>
                  </a:cxn>
                  <a:cxn ang="0">
                    <a:pos x="269" y="230"/>
                  </a:cxn>
                  <a:cxn ang="0">
                    <a:pos x="278" y="210"/>
                  </a:cxn>
                  <a:cxn ang="0">
                    <a:pos x="271" y="175"/>
                  </a:cxn>
                  <a:cxn ang="0">
                    <a:pos x="293" y="171"/>
                  </a:cxn>
                  <a:cxn ang="0">
                    <a:pos x="293" y="149"/>
                  </a:cxn>
                  <a:cxn ang="0">
                    <a:pos x="273" y="127"/>
                  </a:cxn>
                  <a:cxn ang="0">
                    <a:pos x="288" y="111"/>
                  </a:cxn>
                  <a:cxn ang="0">
                    <a:pos x="215" y="228"/>
                  </a:cxn>
                  <a:cxn ang="0">
                    <a:pos x="175" y="248"/>
                  </a:cxn>
                  <a:cxn ang="0">
                    <a:pos x="154" y="252"/>
                  </a:cxn>
                  <a:cxn ang="0">
                    <a:pos x="109" y="245"/>
                  </a:cxn>
                  <a:cxn ang="0">
                    <a:pos x="66" y="212"/>
                  </a:cxn>
                  <a:cxn ang="0">
                    <a:pos x="46" y="171"/>
                  </a:cxn>
                  <a:cxn ang="0">
                    <a:pos x="43" y="147"/>
                  </a:cxn>
                  <a:cxn ang="0">
                    <a:pos x="53" y="103"/>
                  </a:cxn>
                  <a:cxn ang="0">
                    <a:pos x="81" y="67"/>
                  </a:cxn>
                  <a:cxn ang="0">
                    <a:pos x="121" y="46"/>
                  </a:cxn>
                  <a:cxn ang="0">
                    <a:pos x="142" y="43"/>
                  </a:cxn>
                  <a:cxn ang="0">
                    <a:pos x="186" y="50"/>
                  </a:cxn>
                  <a:cxn ang="0">
                    <a:pos x="230" y="82"/>
                  </a:cxn>
                  <a:cxn ang="0">
                    <a:pos x="250" y="123"/>
                  </a:cxn>
                  <a:cxn ang="0">
                    <a:pos x="252" y="147"/>
                  </a:cxn>
                  <a:cxn ang="0">
                    <a:pos x="243" y="192"/>
                  </a:cxn>
                  <a:cxn ang="0">
                    <a:pos x="215" y="228"/>
                  </a:cxn>
                </a:cxnLst>
                <a:rect l="0" t="0" r="r" b="b"/>
                <a:pathLst>
                  <a:path w="295" h="294">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a:off x="3943438" y="2754313"/>
                <a:ext cx="268287" cy="269434"/>
              </a:xfrm>
              <a:custGeom>
                <a:avLst/>
                <a:gdLst/>
                <a:ahLst/>
                <a:cxnLst>
                  <a:cxn ang="0">
                    <a:pos x="167" y="66"/>
                  </a:cxn>
                  <a:cxn ang="0">
                    <a:pos x="158" y="43"/>
                  </a:cxn>
                  <a:cxn ang="0">
                    <a:pos x="151" y="32"/>
                  </a:cxn>
                  <a:cxn ang="0">
                    <a:pos x="134" y="16"/>
                  </a:cxn>
                  <a:cxn ang="0">
                    <a:pos x="116" y="6"/>
                  </a:cxn>
                  <a:cxn ang="0">
                    <a:pos x="100" y="1"/>
                  </a:cxn>
                  <a:cxn ang="0">
                    <a:pos x="80" y="0"/>
                  </a:cxn>
                  <a:cxn ang="0">
                    <a:pos x="71" y="1"/>
                  </a:cxn>
                  <a:cxn ang="0">
                    <a:pos x="63" y="3"/>
                  </a:cxn>
                  <a:cxn ang="0">
                    <a:pos x="44" y="10"/>
                  </a:cxn>
                  <a:cxn ang="0">
                    <a:pos x="30" y="20"/>
                  </a:cxn>
                  <a:cxn ang="0">
                    <a:pos x="16" y="35"/>
                  </a:cxn>
                  <a:cxn ang="0">
                    <a:pos x="8" y="49"/>
                  </a:cxn>
                  <a:cxn ang="0">
                    <a:pos x="1" y="68"/>
                  </a:cxn>
                  <a:cxn ang="0">
                    <a:pos x="0" y="85"/>
                  </a:cxn>
                  <a:cxn ang="0">
                    <a:pos x="1" y="99"/>
                  </a:cxn>
                  <a:cxn ang="0">
                    <a:pos x="2" y="105"/>
                  </a:cxn>
                  <a:cxn ang="0">
                    <a:pos x="11" y="128"/>
                  </a:cxn>
                  <a:cxn ang="0">
                    <a:pos x="18" y="138"/>
                  </a:cxn>
                  <a:cxn ang="0">
                    <a:pos x="36" y="155"/>
                  </a:cxn>
                  <a:cxn ang="0">
                    <a:pos x="53" y="164"/>
                  </a:cxn>
                  <a:cxn ang="0">
                    <a:pos x="70" y="169"/>
                  </a:cxn>
                  <a:cxn ang="0">
                    <a:pos x="90" y="170"/>
                  </a:cxn>
                  <a:cxn ang="0">
                    <a:pos x="98" y="169"/>
                  </a:cxn>
                  <a:cxn ang="0">
                    <a:pos x="107" y="167"/>
                  </a:cxn>
                  <a:cxn ang="0">
                    <a:pos x="125" y="160"/>
                  </a:cxn>
                  <a:cxn ang="0">
                    <a:pos x="139" y="150"/>
                  </a:cxn>
                  <a:cxn ang="0">
                    <a:pos x="153" y="136"/>
                  </a:cxn>
                  <a:cxn ang="0">
                    <a:pos x="162" y="121"/>
                  </a:cxn>
                  <a:cxn ang="0">
                    <a:pos x="168" y="102"/>
                  </a:cxn>
                  <a:cxn ang="0">
                    <a:pos x="170" y="85"/>
                  </a:cxn>
                  <a:cxn ang="0">
                    <a:pos x="169" y="72"/>
                  </a:cxn>
                  <a:cxn ang="0">
                    <a:pos x="167" y="66"/>
                  </a:cxn>
                </a:cxnLst>
                <a:rect l="0" t="0" r="r" b="b"/>
                <a:pathLst>
                  <a:path w="170" h="171">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3209660" y="1935692"/>
                <a:ext cx="644349" cy="645495"/>
              </a:xfrm>
              <a:custGeom>
                <a:avLst/>
                <a:gdLst/>
                <a:ahLst/>
                <a:cxnLst>
                  <a:cxn ang="0">
                    <a:pos x="403" y="155"/>
                  </a:cxn>
                  <a:cxn ang="0">
                    <a:pos x="372" y="152"/>
                  </a:cxn>
                  <a:cxn ang="0">
                    <a:pos x="370" y="89"/>
                  </a:cxn>
                  <a:cxn ang="0">
                    <a:pos x="353" y="63"/>
                  </a:cxn>
                  <a:cxn ang="0">
                    <a:pos x="324" y="76"/>
                  </a:cxn>
                  <a:cxn ang="0">
                    <a:pos x="306" y="30"/>
                  </a:cxn>
                  <a:cxn ang="0">
                    <a:pos x="279" y="14"/>
                  </a:cxn>
                  <a:cxn ang="0">
                    <a:pos x="259" y="37"/>
                  </a:cxn>
                  <a:cxn ang="0">
                    <a:pos x="221" y="3"/>
                  </a:cxn>
                  <a:cxn ang="0">
                    <a:pos x="190" y="0"/>
                  </a:cxn>
                  <a:cxn ang="0">
                    <a:pos x="182" y="30"/>
                  </a:cxn>
                  <a:cxn ang="0">
                    <a:pos x="135" y="15"/>
                  </a:cxn>
                  <a:cxn ang="0">
                    <a:pos x="105" y="25"/>
                  </a:cxn>
                  <a:cxn ang="0">
                    <a:pos x="110" y="55"/>
                  </a:cxn>
                  <a:cxn ang="0">
                    <a:pos x="61" y="62"/>
                  </a:cxn>
                  <a:cxn ang="0">
                    <a:pos x="39" y="83"/>
                  </a:cxn>
                  <a:cxn ang="0">
                    <a:pos x="56" y="109"/>
                  </a:cxn>
                  <a:cxn ang="0">
                    <a:pos x="15" y="136"/>
                  </a:cxn>
                  <a:cxn ang="0">
                    <a:pos x="3" y="165"/>
                  </a:cxn>
                  <a:cxn ang="0">
                    <a:pos x="30" y="180"/>
                  </a:cxn>
                  <a:cxn ang="0">
                    <a:pos x="28" y="214"/>
                  </a:cxn>
                  <a:cxn ang="0">
                    <a:pos x="1" y="227"/>
                  </a:cxn>
                  <a:cxn ang="0">
                    <a:pos x="10" y="257"/>
                  </a:cxn>
                  <a:cxn ang="0">
                    <a:pos x="56" y="300"/>
                  </a:cxn>
                  <a:cxn ang="0">
                    <a:pos x="39" y="325"/>
                  </a:cxn>
                  <a:cxn ang="0">
                    <a:pos x="61" y="346"/>
                  </a:cxn>
                  <a:cxn ang="0">
                    <a:pos x="110" y="353"/>
                  </a:cxn>
                  <a:cxn ang="0">
                    <a:pos x="105" y="384"/>
                  </a:cxn>
                  <a:cxn ang="0">
                    <a:pos x="135" y="393"/>
                  </a:cxn>
                  <a:cxn ang="0">
                    <a:pos x="183" y="379"/>
                  </a:cxn>
                  <a:cxn ang="0">
                    <a:pos x="191" y="409"/>
                  </a:cxn>
                  <a:cxn ang="0">
                    <a:pos x="222" y="405"/>
                  </a:cxn>
                  <a:cxn ang="0">
                    <a:pos x="259" y="371"/>
                  </a:cxn>
                  <a:cxn ang="0">
                    <a:pos x="279" y="395"/>
                  </a:cxn>
                  <a:cxn ang="0">
                    <a:pos x="306" y="378"/>
                  </a:cxn>
                  <a:cxn ang="0">
                    <a:pos x="324" y="333"/>
                  </a:cxn>
                  <a:cxn ang="0">
                    <a:pos x="353" y="345"/>
                  </a:cxn>
                  <a:cxn ang="0">
                    <a:pos x="370" y="319"/>
                  </a:cxn>
                  <a:cxn ang="0">
                    <a:pos x="367" y="270"/>
                  </a:cxn>
                  <a:cxn ang="0">
                    <a:pos x="398" y="269"/>
                  </a:cxn>
                  <a:cxn ang="0">
                    <a:pos x="403" y="238"/>
                  </a:cxn>
                  <a:cxn ang="0">
                    <a:pos x="380" y="204"/>
                  </a:cxn>
                  <a:cxn ang="0">
                    <a:pos x="405" y="186"/>
                  </a:cxn>
                  <a:cxn ang="0">
                    <a:pos x="279" y="329"/>
                  </a:cxn>
                  <a:cxn ang="0">
                    <a:pos x="219" y="349"/>
                  </a:cxn>
                  <a:cxn ang="0">
                    <a:pos x="189" y="349"/>
                  </a:cxn>
                  <a:cxn ang="0">
                    <a:pos x="130" y="329"/>
                  </a:cxn>
                  <a:cxn ang="0">
                    <a:pos x="77" y="275"/>
                  </a:cxn>
                  <a:cxn ang="0">
                    <a:pos x="59" y="215"/>
                  </a:cxn>
                  <a:cxn ang="0">
                    <a:pos x="60" y="181"/>
                  </a:cxn>
                  <a:cxn ang="0">
                    <a:pos x="84" y="122"/>
                  </a:cxn>
                  <a:cxn ang="0">
                    <a:pos x="130" y="79"/>
                  </a:cxn>
                  <a:cxn ang="0">
                    <a:pos x="189" y="59"/>
                  </a:cxn>
                  <a:cxn ang="0">
                    <a:pos x="219" y="59"/>
                  </a:cxn>
                  <a:cxn ang="0">
                    <a:pos x="279" y="79"/>
                  </a:cxn>
                  <a:cxn ang="0">
                    <a:pos x="331" y="133"/>
                  </a:cxn>
                  <a:cxn ang="0">
                    <a:pos x="349" y="193"/>
                  </a:cxn>
                  <a:cxn ang="0">
                    <a:pos x="348" y="228"/>
                  </a:cxn>
                  <a:cxn ang="0">
                    <a:pos x="324" y="286"/>
                  </a:cxn>
                  <a:cxn ang="0">
                    <a:pos x="279" y="329"/>
                  </a:cxn>
                </a:cxnLst>
                <a:rect l="0" t="0" r="r" b="b"/>
                <a:pathLst>
                  <a:path w="408" h="409">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p:cNvSpPr>
              <p:nvPr/>
            </p:nvSpPr>
            <p:spPr bwMode="auto">
              <a:xfrm>
                <a:off x="3346097" y="2072128"/>
                <a:ext cx="372621" cy="372622"/>
              </a:xfrm>
              <a:custGeom>
                <a:avLst/>
                <a:gdLst/>
                <a:ahLst/>
                <a:cxnLst>
                  <a:cxn ang="0">
                    <a:pos x="236" y="109"/>
                  </a:cxn>
                  <a:cxn ang="0">
                    <a:pos x="229" y="76"/>
                  </a:cxn>
                  <a:cxn ang="0">
                    <a:pos x="221" y="60"/>
                  </a:cxn>
                  <a:cxn ang="0">
                    <a:pos x="201" y="33"/>
                  </a:cxn>
                  <a:cxn ang="0">
                    <a:pos x="179" y="17"/>
                  </a:cxn>
                  <a:cxn ang="0">
                    <a:pos x="157" y="7"/>
                  </a:cxn>
                  <a:cxn ang="0">
                    <a:pos x="130" y="1"/>
                  </a:cxn>
                  <a:cxn ang="0">
                    <a:pos x="118" y="0"/>
                  </a:cxn>
                  <a:cxn ang="0">
                    <a:pos x="106" y="1"/>
                  </a:cxn>
                  <a:cxn ang="0">
                    <a:pos x="79" y="7"/>
                  </a:cxn>
                  <a:cxn ang="0">
                    <a:pos x="58" y="17"/>
                  </a:cxn>
                  <a:cxn ang="0">
                    <a:pos x="36" y="33"/>
                  </a:cxn>
                  <a:cxn ang="0">
                    <a:pos x="20" y="52"/>
                  </a:cxn>
                  <a:cxn ang="0">
                    <a:pos x="8" y="76"/>
                  </a:cxn>
                  <a:cxn ang="0">
                    <a:pos x="1" y="99"/>
                  </a:cxn>
                  <a:cxn ang="0">
                    <a:pos x="0" y="118"/>
                  </a:cxn>
                  <a:cxn ang="0">
                    <a:pos x="0" y="127"/>
                  </a:cxn>
                  <a:cxn ang="0">
                    <a:pos x="8" y="160"/>
                  </a:cxn>
                  <a:cxn ang="0">
                    <a:pos x="15" y="176"/>
                  </a:cxn>
                  <a:cxn ang="0">
                    <a:pos x="36" y="203"/>
                  </a:cxn>
                  <a:cxn ang="0">
                    <a:pos x="58" y="220"/>
                  </a:cxn>
                  <a:cxn ang="0">
                    <a:pos x="79" y="230"/>
                  </a:cxn>
                  <a:cxn ang="0">
                    <a:pos x="106" y="236"/>
                  </a:cxn>
                  <a:cxn ang="0">
                    <a:pos x="118" y="236"/>
                  </a:cxn>
                  <a:cxn ang="0">
                    <a:pos x="130" y="236"/>
                  </a:cxn>
                  <a:cxn ang="0">
                    <a:pos x="157" y="230"/>
                  </a:cxn>
                  <a:cxn ang="0">
                    <a:pos x="179" y="220"/>
                  </a:cxn>
                  <a:cxn ang="0">
                    <a:pos x="201" y="203"/>
                  </a:cxn>
                  <a:cxn ang="0">
                    <a:pos x="216" y="185"/>
                  </a:cxn>
                  <a:cxn ang="0">
                    <a:pos x="229" y="160"/>
                  </a:cxn>
                  <a:cxn ang="0">
                    <a:pos x="235" y="137"/>
                  </a:cxn>
                  <a:cxn ang="0">
                    <a:pos x="236" y="118"/>
                  </a:cxn>
                  <a:cxn ang="0">
                    <a:pos x="236" y="109"/>
                  </a:cxn>
                </a:cxnLst>
                <a:rect l="0" t="0" r="r" b="b"/>
                <a:pathLst>
                  <a:path w="236" h="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4"/>
              <p:cNvSpPr>
                <a:spLocks noEditPoints="1"/>
              </p:cNvSpPr>
              <p:nvPr/>
            </p:nvSpPr>
            <p:spPr bwMode="auto">
              <a:xfrm>
                <a:off x="3849423" y="2170730"/>
                <a:ext cx="482688" cy="487274"/>
              </a:xfrm>
              <a:custGeom>
                <a:avLst/>
                <a:gdLst/>
                <a:ahLst/>
                <a:cxnLst>
                  <a:cxn ang="0">
                    <a:pos x="300" y="109"/>
                  </a:cxn>
                  <a:cxn ang="0">
                    <a:pos x="276" y="108"/>
                  </a:cxn>
                  <a:cxn ang="0">
                    <a:pos x="272" y="61"/>
                  </a:cxn>
                  <a:cxn ang="0">
                    <a:pos x="258" y="42"/>
                  </a:cxn>
                  <a:cxn ang="0">
                    <a:pos x="238" y="53"/>
                  </a:cxn>
                  <a:cxn ang="0">
                    <a:pos x="222" y="19"/>
                  </a:cxn>
                  <a:cxn ang="0">
                    <a:pos x="201" y="8"/>
                  </a:cxn>
                  <a:cxn ang="0">
                    <a:pos x="187" y="26"/>
                  </a:cxn>
                  <a:cxn ang="0">
                    <a:pos x="158" y="3"/>
                  </a:cxn>
                  <a:cxn ang="0">
                    <a:pos x="134" y="1"/>
                  </a:cxn>
                  <a:cxn ang="0">
                    <a:pos x="129" y="24"/>
                  </a:cxn>
                  <a:cxn ang="0">
                    <a:pos x="93" y="15"/>
                  </a:cxn>
                  <a:cxn ang="0">
                    <a:pos x="71" y="23"/>
                  </a:cxn>
                  <a:cxn ang="0">
                    <a:pos x="76" y="46"/>
                  </a:cxn>
                  <a:cxn ang="0">
                    <a:pos x="40" y="53"/>
                  </a:cxn>
                  <a:cxn ang="0">
                    <a:pos x="24" y="70"/>
                  </a:cxn>
                  <a:cxn ang="0">
                    <a:pos x="38" y="88"/>
                  </a:cxn>
                  <a:cxn ang="0">
                    <a:pos x="8" y="110"/>
                  </a:cxn>
                  <a:cxn ang="0">
                    <a:pos x="0" y="132"/>
                  </a:cxn>
                  <a:cxn ang="0">
                    <a:pos x="21" y="142"/>
                  </a:cxn>
                  <a:cxn ang="0">
                    <a:pos x="21" y="168"/>
                  </a:cxn>
                  <a:cxn ang="0">
                    <a:pos x="1" y="179"/>
                  </a:cxn>
                  <a:cxn ang="0">
                    <a:pos x="9" y="201"/>
                  </a:cxn>
                  <a:cxn ang="0">
                    <a:pos x="45" y="231"/>
                  </a:cxn>
                  <a:cxn ang="0">
                    <a:pos x="33" y="251"/>
                  </a:cxn>
                  <a:cxn ang="0">
                    <a:pos x="51" y="266"/>
                  </a:cxn>
                  <a:cxn ang="0">
                    <a:pos x="88" y="269"/>
                  </a:cxn>
                  <a:cxn ang="0">
                    <a:pos x="85" y="292"/>
                  </a:cxn>
                  <a:cxn ang="0">
                    <a:pos x="108" y="298"/>
                  </a:cxn>
                  <a:cxn ang="0">
                    <a:pos x="143" y="285"/>
                  </a:cxn>
                  <a:cxn ang="0">
                    <a:pos x="151" y="307"/>
                  </a:cxn>
                  <a:cxn ang="0">
                    <a:pos x="174" y="303"/>
                  </a:cxn>
                  <a:cxn ang="0">
                    <a:pos x="200" y="277"/>
                  </a:cxn>
                  <a:cxn ang="0">
                    <a:pos x="216" y="294"/>
                  </a:cxn>
                  <a:cxn ang="0">
                    <a:pos x="235" y="280"/>
                  </a:cxn>
                  <a:cxn ang="0">
                    <a:pos x="248" y="245"/>
                  </a:cxn>
                  <a:cxn ang="0">
                    <a:pos x="269" y="254"/>
                  </a:cxn>
                  <a:cxn ang="0">
                    <a:pos x="281" y="234"/>
                  </a:cxn>
                  <a:cxn ang="0">
                    <a:pos x="277" y="197"/>
                  </a:cxn>
                  <a:cxn ang="0">
                    <a:pos x="300" y="195"/>
                  </a:cxn>
                  <a:cxn ang="0">
                    <a:pos x="303" y="172"/>
                  </a:cxn>
                  <a:cxn ang="0">
                    <a:pos x="284" y="147"/>
                  </a:cxn>
                  <a:cxn ang="0">
                    <a:pos x="302" y="132"/>
                  </a:cxn>
                  <a:cxn ang="0">
                    <a:pos x="213" y="245"/>
                  </a:cxn>
                  <a:cxn ang="0">
                    <a:pos x="169" y="262"/>
                  </a:cxn>
                  <a:cxn ang="0">
                    <a:pos x="147" y="263"/>
                  </a:cxn>
                  <a:cxn ang="0">
                    <a:pos x="101" y="250"/>
                  </a:cxn>
                  <a:cxn ang="0">
                    <a:pos x="60" y="212"/>
                  </a:cxn>
                  <a:cxn ang="0">
                    <a:pos x="44" y="167"/>
                  </a:cxn>
                  <a:cxn ang="0">
                    <a:pos x="44" y="142"/>
                  </a:cxn>
                  <a:cxn ang="0">
                    <a:pos x="59" y="97"/>
                  </a:cxn>
                  <a:cxn ang="0">
                    <a:pos x="92" y="63"/>
                  </a:cxn>
                  <a:cxn ang="0">
                    <a:pos x="136" y="46"/>
                  </a:cxn>
                  <a:cxn ang="0">
                    <a:pos x="158" y="45"/>
                  </a:cxn>
                  <a:cxn ang="0">
                    <a:pos x="203" y="57"/>
                  </a:cxn>
                  <a:cxn ang="0">
                    <a:pos x="245" y="95"/>
                  </a:cxn>
                  <a:cxn ang="0">
                    <a:pos x="261" y="140"/>
                  </a:cxn>
                  <a:cxn ang="0">
                    <a:pos x="261" y="166"/>
                  </a:cxn>
                  <a:cxn ang="0">
                    <a:pos x="246" y="210"/>
                  </a:cxn>
                  <a:cxn ang="0">
                    <a:pos x="213" y="245"/>
                  </a:cxn>
                </a:cxnLst>
                <a:rect l="0" t="0" r="r" b="b"/>
                <a:pathLst>
                  <a:path w="305" h="308">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a:off x="3951464" y="2273917"/>
                <a:ext cx="279753" cy="279753"/>
              </a:xfrm>
              <a:custGeom>
                <a:avLst/>
                <a:gdLst/>
                <a:ahLst/>
                <a:cxnLst>
                  <a:cxn ang="0">
                    <a:pos x="176" y="78"/>
                  </a:cxn>
                  <a:cxn ang="0">
                    <a:pos x="170" y="53"/>
                  </a:cxn>
                  <a:cxn ang="0">
                    <a:pos x="164" y="41"/>
                  </a:cxn>
                  <a:cxn ang="0">
                    <a:pos x="147" y="22"/>
                  </a:cxn>
                  <a:cxn ang="0">
                    <a:pos x="130" y="10"/>
                  </a:cxn>
                  <a:cxn ang="0">
                    <a:pos x="113" y="4"/>
                  </a:cxn>
                  <a:cxn ang="0">
                    <a:pos x="93" y="0"/>
                  </a:cxn>
                  <a:cxn ang="0">
                    <a:pos x="84" y="0"/>
                  </a:cxn>
                  <a:cxn ang="0">
                    <a:pos x="75" y="1"/>
                  </a:cxn>
                  <a:cxn ang="0">
                    <a:pos x="55" y="7"/>
                  </a:cxn>
                  <a:cxn ang="0">
                    <a:pos x="39" y="15"/>
                  </a:cxn>
                  <a:cxn ang="0">
                    <a:pos x="23" y="28"/>
                  </a:cxn>
                  <a:cxn ang="0">
                    <a:pos x="13" y="43"/>
                  </a:cxn>
                  <a:cxn ang="0">
                    <a:pos x="4" y="62"/>
                  </a:cxn>
                  <a:cxn ang="0">
                    <a:pos x="0" y="79"/>
                  </a:cxn>
                  <a:cxn ang="0">
                    <a:pos x="0" y="93"/>
                  </a:cxn>
                  <a:cxn ang="0">
                    <a:pos x="0" y="100"/>
                  </a:cxn>
                  <a:cxn ang="0">
                    <a:pos x="7" y="124"/>
                  </a:cxn>
                  <a:cxn ang="0">
                    <a:pos x="13" y="136"/>
                  </a:cxn>
                  <a:cxn ang="0">
                    <a:pos x="30" y="155"/>
                  </a:cxn>
                  <a:cxn ang="0">
                    <a:pos x="47" y="167"/>
                  </a:cxn>
                  <a:cxn ang="0">
                    <a:pos x="63" y="174"/>
                  </a:cxn>
                  <a:cxn ang="0">
                    <a:pos x="84" y="177"/>
                  </a:cxn>
                  <a:cxn ang="0">
                    <a:pos x="93" y="177"/>
                  </a:cxn>
                  <a:cxn ang="0">
                    <a:pos x="102" y="176"/>
                  </a:cxn>
                  <a:cxn ang="0">
                    <a:pos x="122" y="171"/>
                  </a:cxn>
                  <a:cxn ang="0">
                    <a:pos x="138" y="162"/>
                  </a:cxn>
                  <a:cxn ang="0">
                    <a:pos x="153" y="149"/>
                  </a:cxn>
                  <a:cxn ang="0">
                    <a:pos x="164" y="135"/>
                  </a:cxn>
                  <a:cxn ang="0">
                    <a:pos x="173" y="116"/>
                  </a:cxn>
                  <a:cxn ang="0">
                    <a:pos x="177" y="98"/>
                  </a:cxn>
                  <a:cxn ang="0">
                    <a:pos x="177" y="84"/>
                  </a:cxn>
                  <a:cxn ang="0">
                    <a:pos x="176" y="78"/>
                  </a:cxn>
                </a:cxnLst>
                <a:rect l="0" t="0" r="r" b="b"/>
                <a:pathLst>
                  <a:path w="177" h="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noEditPoints="1"/>
              </p:cNvSpPr>
              <p:nvPr/>
            </p:nvSpPr>
            <p:spPr bwMode="auto">
              <a:xfrm>
                <a:off x="3780631" y="1913908"/>
                <a:ext cx="292365" cy="302683"/>
              </a:xfrm>
              <a:custGeom>
                <a:avLst/>
                <a:gdLst/>
                <a:ahLst/>
                <a:cxnLst>
                  <a:cxn ang="0">
                    <a:pos x="150" y="122"/>
                  </a:cxn>
                  <a:cxn ang="0">
                    <a:pos x="154" y="86"/>
                  </a:cxn>
                  <a:cxn ang="0">
                    <a:pos x="184" y="68"/>
                  </a:cxn>
                  <a:cxn ang="0">
                    <a:pos x="169" y="50"/>
                  </a:cxn>
                  <a:cxn ang="0">
                    <a:pos x="114" y="37"/>
                  </a:cxn>
                  <a:cxn ang="0">
                    <a:pos x="114" y="3"/>
                  </a:cxn>
                  <a:cxn ang="0">
                    <a:pos x="91" y="6"/>
                  </a:cxn>
                  <a:cxn ang="0">
                    <a:pos x="52" y="47"/>
                  </a:cxn>
                  <a:cxn ang="0">
                    <a:pos x="22" y="30"/>
                  </a:cxn>
                  <a:cxn ang="0">
                    <a:pos x="14" y="52"/>
                  </a:cxn>
                  <a:cxn ang="0">
                    <a:pos x="30" y="88"/>
                  </a:cxn>
                  <a:cxn ang="0">
                    <a:pos x="6" y="118"/>
                  </a:cxn>
                  <a:cxn ang="0">
                    <a:pos x="8" y="142"/>
                  </a:cxn>
                  <a:cxn ang="0">
                    <a:pos x="41" y="133"/>
                  </a:cxn>
                  <a:cxn ang="0">
                    <a:pos x="68" y="182"/>
                  </a:cxn>
                  <a:cxn ang="0">
                    <a:pos x="90" y="192"/>
                  </a:cxn>
                  <a:cxn ang="0">
                    <a:pos x="99" y="159"/>
                  </a:cxn>
                  <a:cxn ang="0">
                    <a:pos x="155" y="160"/>
                  </a:cxn>
                  <a:cxn ang="0">
                    <a:pos x="174" y="146"/>
                  </a:cxn>
                  <a:cxn ang="0">
                    <a:pos x="138" y="102"/>
                  </a:cxn>
                  <a:cxn ang="0">
                    <a:pos x="109" y="100"/>
                  </a:cxn>
                  <a:cxn ang="0">
                    <a:pos x="110" y="96"/>
                  </a:cxn>
                  <a:cxn ang="0">
                    <a:pos x="138" y="102"/>
                  </a:cxn>
                  <a:cxn ang="0">
                    <a:pos x="53" y="74"/>
                  </a:cxn>
                  <a:cxn ang="0">
                    <a:pos x="75" y="94"/>
                  </a:cxn>
                  <a:cxn ang="0">
                    <a:pos x="48" y="107"/>
                  </a:cxn>
                  <a:cxn ang="0">
                    <a:pos x="132" y="73"/>
                  </a:cxn>
                  <a:cxn ang="0">
                    <a:pos x="101" y="81"/>
                  </a:cxn>
                  <a:cxn ang="0">
                    <a:pos x="132" y="73"/>
                  </a:cxn>
                  <a:cxn ang="0">
                    <a:pos x="88" y="79"/>
                  </a:cxn>
                  <a:cxn ang="0">
                    <a:pos x="60" y="63"/>
                  </a:cxn>
                  <a:cxn ang="0">
                    <a:pos x="53" y="119"/>
                  </a:cxn>
                  <a:cxn ang="0">
                    <a:pos x="84" y="111"/>
                  </a:cxn>
                  <a:cxn ang="0">
                    <a:pos x="53" y="119"/>
                  </a:cxn>
                  <a:cxn ang="0">
                    <a:pos x="97" y="113"/>
                  </a:cxn>
                  <a:cxn ang="0">
                    <a:pos x="124" y="129"/>
                  </a:cxn>
                </a:cxnLst>
                <a:rect l="0" t="0" r="r" b="b"/>
                <a:pathLst>
                  <a:path w="185" h="192">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3488267" y="1237456"/>
                <a:ext cx="722312" cy="728045"/>
              </a:xfrm>
              <a:custGeom>
                <a:avLst/>
                <a:gdLst/>
                <a:ahLst/>
                <a:cxnLst>
                  <a:cxn ang="0">
                    <a:pos x="449" y="164"/>
                  </a:cxn>
                  <a:cxn ang="0">
                    <a:pos x="414" y="163"/>
                  </a:cxn>
                  <a:cxn ang="0">
                    <a:pos x="408" y="92"/>
                  </a:cxn>
                  <a:cxn ang="0">
                    <a:pos x="387" y="64"/>
                  </a:cxn>
                  <a:cxn ang="0">
                    <a:pos x="356" y="80"/>
                  </a:cxn>
                  <a:cxn ang="0">
                    <a:pos x="332" y="29"/>
                  </a:cxn>
                  <a:cxn ang="0">
                    <a:pos x="302" y="12"/>
                  </a:cxn>
                  <a:cxn ang="0">
                    <a:pos x="280" y="40"/>
                  </a:cxn>
                  <a:cxn ang="0">
                    <a:pos x="236" y="4"/>
                  </a:cxn>
                  <a:cxn ang="0">
                    <a:pos x="201" y="2"/>
                  </a:cxn>
                  <a:cxn ang="0">
                    <a:pos x="194" y="36"/>
                  </a:cxn>
                  <a:cxn ang="0">
                    <a:pos x="140" y="22"/>
                  </a:cxn>
                  <a:cxn ang="0">
                    <a:pos x="107" y="35"/>
                  </a:cxn>
                  <a:cxn ang="0">
                    <a:pos x="115" y="69"/>
                  </a:cxn>
                  <a:cxn ang="0">
                    <a:pos x="60" y="79"/>
                  </a:cxn>
                  <a:cxn ang="0">
                    <a:pos x="36" y="105"/>
                  </a:cxn>
                  <a:cxn ang="0">
                    <a:pos x="57" y="132"/>
                  </a:cxn>
                  <a:cxn ang="0">
                    <a:pos x="12" y="165"/>
                  </a:cxn>
                  <a:cxn ang="0">
                    <a:pos x="0" y="198"/>
                  </a:cxn>
                  <a:cxn ang="0">
                    <a:pos x="31" y="214"/>
                  </a:cxn>
                  <a:cxn ang="0">
                    <a:pos x="32" y="251"/>
                  </a:cxn>
                  <a:cxn ang="0">
                    <a:pos x="1" y="268"/>
                  </a:cxn>
                  <a:cxn ang="0">
                    <a:pos x="13" y="301"/>
                  </a:cxn>
                  <a:cxn ang="0">
                    <a:pos x="68" y="346"/>
                  </a:cxn>
                  <a:cxn ang="0">
                    <a:pos x="49" y="376"/>
                  </a:cxn>
                  <a:cxn ang="0">
                    <a:pos x="76" y="398"/>
                  </a:cxn>
                  <a:cxn ang="0">
                    <a:pos x="132" y="403"/>
                  </a:cxn>
                  <a:cxn ang="0">
                    <a:pos x="127" y="438"/>
                  </a:cxn>
                  <a:cxn ang="0">
                    <a:pos x="161" y="447"/>
                  </a:cxn>
                  <a:cxn ang="0">
                    <a:pos x="215" y="428"/>
                  </a:cxn>
                  <a:cxn ang="0">
                    <a:pos x="226" y="461"/>
                  </a:cxn>
                  <a:cxn ang="0">
                    <a:pos x="260" y="455"/>
                  </a:cxn>
                  <a:cxn ang="0">
                    <a:pos x="299" y="415"/>
                  </a:cxn>
                  <a:cxn ang="0">
                    <a:pos x="323" y="441"/>
                  </a:cxn>
                  <a:cxn ang="0">
                    <a:pos x="352" y="421"/>
                  </a:cxn>
                  <a:cxn ang="0">
                    <a:pos x="371" y="368"/>
                  </a:cxn>
                  <a:cxn ang="0">
                    <a:pos x="403" y="381"/>
                  </a:cxn>
                  <a:cxn ang="0">
                    <a:pos x="421" y="350"/>
                  </a:cxn>
                  <a:cxn ang="0">
                    <a:pos x="416" y="295"/>
                  </a:cxn>
                  <a:cxn ang="0">
                    <a:pos x="450" y="293"/>
                  </a:cxn>
                  <a:cxn ang="0">
                    <a:pos x="453" y="258"/>
                  </a:cxn>
                  <a:cxn ang="0">
                    <a:pos x="426" y="221"/>
                  </a:cxn>
                  <a:cxn ang="0">
                    <a:pos x="453" y="199"/>
                  </a:cxn>
                  <a:cxn ang="0">
                    <a:pos x="319" y="367"/>
                  </a:cxn>
                  <a:cxn ang="0">
                    <a:pos x="253" y="392"/>
                  </a:cxn>
                  <a:cxn ang="0">
                    <a:pos x="220" y="394"/>
                  </a:cxn>
                  <a:cxn ang="0">
                    <a:pos x="152" y="375"/>
                  </a:cxn>
                  <a:cxn ang="0">
                    <a:pos x="90" y="318"/>
                  </a:cxn>
                  <a:cxn ang="0">
                    <a:pos x="66" y="251"/>
                  </a:cxn>
                  <a:cxn ang="0">
                    <a:pos x="66" y="213"/>
                  </a:cxn>
                  <a:cxn ang="0">
                    <a:pos x="89" y="146"/>
                  </a:cxn>
                  <a:cxn ang="0">
                    <a:pos x="138" y="95"/>
                  </a:cxn>
                  <a:cxn ang="0">
                    <a:pos x="204" y="69"/>
                  </a:cxn>
                  <a:cxn ang="0">
                    <a:pos x="237" y="67"/>
                  </a:cxn>
                  <a:cxn ang="0">
                    <a:pos x="305" y="86"/>
                  </a:cxn>
                  <a:cxn ang="0">
                    <a:pos x="367" y="144"/>
                  </a:cxn>
                  <a:cxn ang="0">
                    <a:pos x="391" y="210"/>
                  </a:cxn>
                  <a:cxn ang="0">
                    <a:pos x="391" y="249"/>
                  </a:cxn>
                  <a:cxn ang="0">
                    <a:pos x="368" y="316"/>
                  </a:cxn>
                  <a:cxn ang="0">
                    <a:pos x="319" y="367"/>
                  </a:cxn>
                </a:cxnLst>
                <a:rect l="0" t="0" r="r" b="b"/>
                <a:pathLst>
                  <a:path w="457" h="461">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3638462" y="1392238"/>
                <a:ext cx="419629" cy="420776"/>
              </a:xfrm>
              <a:custGeom>
                <a:avLst/>
                <a:gdLst/>
                <a:ahLst/>
                <a:cxnLst>
                  <a:cxn ang="0">
                    <a:pos x="265" y="116"/>
                  </a:cxn>
                  <a:cxn ang="0">
                    <a:pos x="255" y="79"/>
                  </a:cxn>
                  <a:cxn ang="0">
                    <a:pos x="246" y="62"/>
                  </a:cxn>
                  <a:cxn ang="0">
                    <a:pos x="221" y="33"/>
                  </a:cxn>
                  <a:cxn ang="0">
                    <a:pos x="195" y="15"/>
                  </a:cxn>
                  <a:cxn ang="0">
                    <a:pos x="171" y="5"/>
                  </a:cxn>
                  <a:cxn ang="0">
                    <a:pos x="140" y="0"/>
                  </a:cxn>
                  <a:cxn ang="0">
                    <a:pos x="127" y="0"/>
                  </a:cxn>
                  <a:cxn ang="0">
                    <a:pos x="113" y="1"/>
                  </a:cxn>
                  <a:cxn ang="0">
                    <a:pos x="83" y="10"/>
                  </a:cxn>
                  <a:cxn ang="0">
                    <a:pos x="60" y="22"/>
                  </a:cxn>
                  <a:cxn ang="0">
                    <a:pos x="36" y="42"/>
                  </a:cxn>
                  <a:cxn ang="0">
                    <a:pos x="20" y="64"/>
                  </a:cxn>
                  <a:cxn ang="0">
                    <a:pos x="7" y="92"/>
                  </a:cxn>
                  <a:cxn ang="0">
                    <a:pos x="1" y="118"/>
                  </a:cxn>
                  <a:cxn ang="0">
                    <a:pos x="1" y="139"/>
                  </a:cxn>
                  <a:cxn ang="0">
                    <a:pos x="2" y="149"/>
                  </a:cxn>
                  <a:cxn ang="0">
                    <a:pos x="12" y="186"/>
                  </a:cxn>
                  <a:cxn ang="0">
                    <a:pos x="21" y="203"/>
                  </a:cxn>
                  <a:cxn ang="0">
                    <a:pos x="46" y="233"/>
                  </a:cxn>
                  <a:cxn ang="0">
                    <a:pos x="71" y="250"/>
                  </a:cxn>
                  <a:cxn ang="0">
                    <a:pos x="96" y="260"/>
                  </a:cxn>
                  <a:cxn ang="0">
                    <a:pos x="127" y="266"/>
                  </a:cxn>
                  <a:cxn ang="0">
                    <a:pos x="140" y="266"/>
                  </a:cxn>
                  <a:cxn ang="0">
                    <a:pos x="153" y="264"/>
                  </a:cxn>
                  <a:cxn ang="0">
                    <a:pos x="184" y="256"/>
                  </a:cxn>
                  <a:cxn ang="0">
                    <a:pos x="207" y="243"/>
                  </a:cxn>
                  <a:cxn ang="0">
                    <a:pos x="231" y="223"/>
                  </a:cxn>
                  <a:cxn ang="0">
                    <a:pos x="247" y="202"/>
                  </a:cxn>
                  <a:cxn ang="0">
                    <a:pos x="260" y="174"/>
                  </a:cxn>
                  <a:cxn ang="0">
                    <a:pos x="266" y="147"/>
                  </a:cxn>
                  <a:cxn ang="0">
                    <a:pos x="266" y="126"/>
                  </a:cxn>
                  <a:cxn ang="0">
                    <a:pos x="265" y="116"/>
                  </a:cxn>
                </a:cxnLst>
                <a:rect l="0" t="0" r="r" b="b"/>
                <a:pathLst>
                  <a:path w="266" h="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4360774" y="1873779"/>
                <a:ext cx="803716" cy="806009"/>
              </a:xfrm>
              <a:custGeom>
                <a:avLst/>
                <a:gdLst/>
                <a:ahLst/>
                <a:cxnLst>
                  <a:cxn ang="0">
                    <a:pos x="503" y="193"/>
                  </a:cxn>
                  <a:cxn ang="0">
                    <a:pos x="464" y="190"/>
                  </a:cxn>
                  <a:cxn ang="0">
                    <a:pos x="461" y="111"/>
                  </a:cxn>
                  <a:cxn ang="0">
                    <a:pos x="440" y="79"/>
                  </a:cxn>
                  <a:cxn ang="0">
                    <a:pos x="404" y="94"/>
                  </a:cxn>
                  <a:cxn ang="0">
                    <a:pos x="381" y="37"/>
                  </a:cxn>
                  <a:cxn ang="0">
                    <a:pos x="348" y="17"/>
                  </a:cxn>
                  <a:cxn ang="0">
                    <a:pos x="323" y="46"/>
                  </a:cxn>
                  <a:cxn ang="0">
                    <a:pos x="276" y="4"/>
                  </a:cxn>
                  <a:cxn ang="0">
                    <a:pos x="237" y="0"/>
                  </a:cxn>
                  <a:cxn ang="0">
                    <a:pos x="227" y="37"/>
                  </a:cxn>
                  <a:cxn ang="0">
                    <a:pos x="168" y="19"/>
                  </a:cxn>
                  <a:cxn ang="0">
                    <a:pos x="131" y="31"/>
                  </a:cxn>
                  <a:cxn ang="0">
                    <a:pos x="137" y="69"/>
                  </a:cxn>
                  <a:cxn ang="0">
                    <a:pos x="76" y="77"/>
                  </a:cxn>
                  <a:cxn ang="0">
                    <a:pos x="48" y="104"/>
                  </a:cxn>
                  <a:cxn ang="0">
                    <a:pos x="70" y="136"/>
                  </a:cxn>
                  <a:cxn ang="0">
                    <a:pos x="18" y="169"/>
                  </a:cxn>
                  <a:cxn ang="0">
                    <a:pos x="3" y="206"/>
                  </a:cxn>
                  <a:cxn ang="0">
                    <a:pos x="37" y="225"/>
                  </a:cxn>
                  <a:cxn ang="0">
                    <a:pos x="35" y="267"/>
                  </a:cxn>
                  <a:cxn ang="0">
                    <a:pos x="0" y="284"/>
                  </a:cxn>
                  <a:cxn ang="0">
                    <a:pos x="12" y="321"/>
                  </a:cxn>
                  <a:cxn ang="0">
                    <a:pos x="70" y="374"/>
                  </a:cxn>
                  <a:cxn ang="0">
                    <a:pos x="48" y="406"/>
                  </a:cxn>
                  <a:cxn ang="0">
                    <a:pos x="76" y="432"/>
                  </a:cxn>
                  <a:cxn ang="0">
                    <a:pos x="137" y="441"/>
                  </a:cxn>
                  <a:cxn ang="0">
                    <a:pos x="131" y="479"/>
                  </a:cxn>
                  <a:cxn ang="0">
                    <a:pos x="168" y="491"/>
                  </a:cxn>
                  <a:cxn ang="0">
                    <a:pos x="228" y="473"/>
                  </a:cxn>
                  <a:cxn ang="0">
                    <a:pos x="238" y="510"/>
                  </a:cxn>
                  <a:cxn ang="0">
                    <a:pos x="277" y="505"/>
                  </a:cxn>
                  <a:cxn ang="0">
                    <a:pos x="323" y="464"/>
                  </a:cxn>
                  <a:cxn ang="0">
                    <a:pos x="348" y="493"/>
                  </a:cxn>
                  <a:cxn ang="0">
                    <a:pos x="381" y="472"/>
                  </a:cxn>
                  <a:cxn ang="0">
                    <a:pos x="404" y="415"/>
                  </a:cxn>
                  <a:cxn ang="0">
                    <a:pos x="440" y="431"/>
                  </a:cxn>
                  <a:cxn ang="0">
                    <a:pos x="461" y="398"/>
                  </a:cxn>
                  <a:cxn ang="0">
                    <a:pos x="458" y="337"/>
                  </a:cxn>
                  <a:cxn ang="0">
                    <a:pos x="497" y="336"/>
                  </a:cxn>
                  <a:cxn ang="0">
                    <a:pos x="502" y="298"/>
                  </a:cxn>
                  <a:cxn ang="0">
                    <a:pos x="474" y="255"/>
                  </a:cxn>
                  <a:cxn ang="0">
                    <a:pos x="505" y="232"/>
                  </a:cxn>
                  <a:cxn ang="0">
                    <a:pos x="347" y="411"/>
                  </a:cxn>
                  <a:cxn ang="0">
                    <a:pos x="273" y="436"/>
                  </a:cxn>
                  <a:cxn ang="0">
                    <a:pos x="236" y="436"/>
                  </a:cxn>
                  <a:cxn ang="0">
                    <a:pos x="161" y="411"/>
                  </a:cxn>
                  <a:cxn ang="0">
                    <a:pos x="96" y="344"/>
                  </a:cxn>
                  <a:cxn ang="0">
                    <a:pos x="73" y="268"/>
                  </a:cxn>
                  <a:cxn ang="0">
                    <a:pos x="75" y="226"/>
                  </a:cxn>
                  <a:cxn ang="0">
                    <a:pos x="104" y="153"/>
                  </a:cxn>
                  <a:cxn ang="0">
                    <a:pos x="161" y="99"/>
                  </a:cxn>
                  <a:cxn ang="0">
                    <a:pos x="236" y="74"/>
                  </a:cxn>
                  <a:cxn ang="0">
                    <a:pos x="273" y="74"/>
                  </a:cxn>
                  <a:cxn ang="0">
                    <a:pos x="347" y="99"/>
                  </a:cxn>
                  <a:cxn ang="0">
                    <a:pos x="413" y="166"/>
                  </a:cxn>
                  <a:cxn ang="0">
                    <a:pos x="436" y="241"/>
                  </a:cxn>
                  <a:cxn ang="0">
                    <a:pos x="434" y="284"/>
                  </a:cxn>
                  <a:cxn ang="0">
                    <a:pos x="404" y="357"/>
                  </a:cxn>
                  <a:cxn ang="0">
                    <a:pos x="347" y="411"/>
                  </a:cxn>
                </a:cxnLst>
                <a:rect l="0" t="0" r="r" b="b"/>
                <a:pathLst>
                  <a:path w="509" h="51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p:cNvSpPr>
              <p:nvPr/>
            </p:nvSpPr>
            <p:spPr bwMode="auto">
              <a:xfrm>
                <a:off x="4529314" y="2043465"/>
                <a:ext cx="466637" cy="465490"/>
              </a:xfrm>
              <a:custGeom>
                <a:avLst/>
                <a:gdLst/>
                <a:ahLst/>
                <a:cxnLst>
                  <a:cxn ang="0">
                    <a:pos x="295" y="137"/>
                  </a:cxn>
                  <a:cxn ang="0">
                    <a:pos x="285" y="96"/>
                  </a:cxn>
                  <a:cxn ang="0">
                    <a:pos x="276" y="76"/>
                  </a:cxn>
                  <a:cxn ang="0">
                    <a:pos x="250" y="42"/>
                  </a:cxn>
                  <a:cxn ang="0">
                    <a:pos x="223" y="21"/>
                  </a:cxn>
                  <a:cxn ang="0">
                    <a:pos x="196" y="9"/>
                  </a:cxn>
                  <a:cxn ang="0">
                    <a:pos x="162" y="1"/>
                  </a:cxn>
                  <a:cxn ang="0">
                    <a:pos x="147" y="0"/>
                  </a:cxn>
                  <a:cxn ang="0">
                    <a:pos x="133" y="1"/>
                  </a:cxn>
                  <a:cxn ang="0">
                    <a:pos x="99" y="9"/>
                  </a:cxn>
                  <a:cxn ang="0">
                    <a:pos x="72" y="21"/>
                  </a:cxn>
                  <a:cxn ang="0">
                    <a:pos x="44" y="42"/>
                  </a:cxn>
                  <a:cxn ang="0">
                    <a:pos x="25" y="65"/>
                  </a:cxn>
                  <a:cxn ang="0">
                    <a:pos x="9" y="96"/>
                  </a:cxn>
                  <a:cxn ang="0">
                    <a:pos x="2" y="124"/>
                  </a:cxn>
                  <a:cxn ang="0">
                    <a:pos x="0" y="148"/>
                  </a:cxn>
                  <a:cxn ang="0">
                    <a:pos x="0" y="159"/>
                  </a:cxn>
                  <a:cxn ang="0">
                    <a:pos x="9" y="200"/>
                  </a:cxn>
                  <a:cxn ang="0">
                    <a:pos x="19" y="220"/>
                  </a:cxn>
                  <a:cxn ang="0">
                    <a:pos x="44" y="254"/>
                  </a:cxn>
                  <a:cxn ang="0">
                    <a:pos x="72" y="275"/>
                  </a:cxn>
                  <a:cxn ang="0">
                    <a:pos x="99" y="287"/>
                  </a:cxn>
                  <a:cxn ang="0">
                    <a:pos x="133" y="295"/>
                  </a:cxn>
                  <a:cxn ang="0">
                    <a:pos x="147" y="295"/>
                  </a:cxn>
                  <a:cxn ang="0">
                    <a:pos x="162" y="295"/>
                  </a:cxn>
                  <a:cxn ang="0">
                    <a:pos x="196" y="287"/>
                  </a:cxn>
                  <a:cxn ang="0">
                    <a:pos x="223" y="275"/>
                  </a:cxn>
                  <a:cxn ang="0">
                    <a:pos x="250" y="254"/>
                  </a:cxn>
                  <a:cxn ang="0">
                    <a:pos x="269" y="231"/>
                  </a:cxn>
                  <a:cxn ang="0">
                    <a:pos x="285" y="200"/>
                  </a:cxn>
                  <a:cxn ang="0">
                    <a:pos x="293" y="172"/>
                  </a:cxn>
                  <a:cxn ang="0">
                    <a:pos x="295" y="148"/>
                  </a:cxn>
                  <a:cxn ang="0">
                    <a:pos x="295" y="137"/>
                  </a:cxn>
                </a:cxnLst>
                <a:rect l="0" t="0" r="r" b="b"/>
                <a:pathLst>
                  <a:path w="295" h="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4224337" y="2488318"/>
                <a:ext cx="338226" cy="355424"/>
              </a:xfrm>
              <a:custGeom>
                <a:avLst/>
                <a:gdLst/>
                <a:ahLst/>
                <a:cxnLst>
                  <a:cxn ang="0">
                    <a:pos x="179" y="127"/>
                  </a:cxn>
                  <a:cxn ang="0">
                    <a:pos x="175" y="85"/>
                  </a:cxn>
                  <a:cxn ang="0">
                    <a:pos x="205" y="57"/>
                  </a:cxn>
                  <a:cxn ang="0">
                    <a:pos x="183" y="40"/>
                  </a:cxn>
                  <a:cxn ang="0">
                    <a:pos x="117" y="40"/>
                  </a:cxn>
                  <a:cxn ang="0">
                    <a:pos x="108" y="0"/>
                  </a:cxn>
                  <a:cxn ang="0">
                    <a:pos x="82" y="11"/>
                  </a:cxn>
                  <a:cxn ang="0">
                    <a:pos x="49" y="67"/>
                  </a:cxn>
                  <a:cxn ang="0">
                    <a:pos x="10" y="56"/>
                  </a:cxn>
                  <a:cxn ang="0">
                    <a:pos x="7" y="83"/>
                  </a:cxn>
                  <a:cxn ang="0">
                    <a:pos x="34" y="120"/>
                  </a:cxn>
                  <a:cxn ang="0">
                    <a:pos x="14" y="161"/>
                  </a:cxn>
                  <a:cxn ang="0">
                    <a:pos x="23" y="187"/>
                  </a:cxn>
                  <a:cxn ang="0">
                    <a:pos x="59" y="168"/>
                  </a:cxn>
                  <a:cxn ang="0">
                    <a:pos x="102" y="217"/>
                  </a:cxn>
                  <a:cxn ang="0">
                    <a:pos x="129" y="223"/>
                  </a:cxn>
                  <a:cxn ang="0">
                    <a:pos x="131" y="182"/>
                  </a:cxn>
                  <a:cxn ang="0">
                    <a:pos x="195" y="169"/>
                  </a:cxn>
                  <a:cxn ang="0">
                    <a:pos x="213" y="149"/>
                  </a:cxn>
                  <a:cxn ang="0">
                    <a:pos x="160" y="108"/>
                  </a:cxn>
                  <a:cxn ang="0">
                    <a:pos x="127" y="113"/>
                  </a:cxn>
                  <a:cxn ang="0">
                    <a:pos x="127" y="108"/>
                  </a:cxn>
                  <a:cxn ang="0">
                    <a:pos x="160" y="108"/>
                  </a:cxn>
                  <a:cxn ang="0">
                    <a:pos x="56" y="98"/>
                  </a:cxn>
                  <a:cxn ang="0">
                    <a:pos x="87" y="114"/>
                  </a:cxn>
                  <a:cxn ang="0">
                    <a:pos x="60" y="137"/>
                  </a:cxn>
                  <a:cxn ang="0">
                    <a:pos x="146" y="76"/>
                  </a:cxn>
                  <a:cxn ang="0">
                    <a:pos x="113" y="93"/>
                  </a:cxn>
                  <a:cxn ang="0">
                    <a:pos x="146" y="76"/>
                  </a:cxn>
                  <a:cxn ang="0">
                    <a:pos x="98" y="95"/>
                  </a:cxn>
                  <a:cxn ang="0">
                    <a:pos x="62" y="84"/>
                  </a:cxn>
                  <a:cxn ang="0">
                    <a:pos x="69" y="149"/>
                  </a:cxn>
                  <a:cxn ang="0">
                    <a:pos x="101" y="132"/>
                  </a:cxn>
                  <a:cxn ang="0">
                    <a:pos x="69" y="149"/>
                  </a:cxn>
                  <a:cxn ang="0">
                    <a:pos x="117" y="131"/>
                  </a:cxn>
                  <a:cxn ang="0">
                    <a:pos x="152" y="142"/>
                  </a:cxn>
                </a:cxnLst>
                <a:rect l="0" t="0" r="r" b="b"/>
                <a:pathLst>
                  <a:path w="214" h="225">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22"/>
              <p:cNvSpPr>
                <a:spLocks noEditPoints="1"/>
              </p:cNvSpPr>
              <p:nvPr/>
            </p:nvSpPr>
            <p:spPr bwMode="auto">
              <a:xfrm>
                <a:off x="3526102" y="2500930"/>
                <a:ext cx="380647" cy="376061"/>
              </a:xfrm>
              <a:custGeom>
                <a:avLst/>
                <a:gdLst/>
                <a:ahLst/>
                <a:cxnLst>
                  <a:cxn ang="0">
                    <a:pos x="241" y="105"/>
                  </a:cxn>
                  <a:cxn ang="0">
                    <a:pos x="236" y="81"/>
                  </a:cxn>
                  <a:cxn ang="0">
                    <a:pos x="227" y="79"/>
                  </a:cxn>
                  <a:cxn ang="0">
                    <a:pos x="193" y="85"/>
                  </a:cxn>
                  <a:cxn ang="0">
                    <a:pos x="162" y="51"/>
                  </a:cxn>
                  <a:cxn ang="0">
                    <a:pos x="170" y="17"/>
                  </a:cxn>
                  <a:cxn ang="0">
                    <a:pos x="169" y="8"/>
                  </a:cxn>
                  <a:cxn ang="0">
                    <a:pos x="146" y="1"/>
                  </a:cxn>
                  <a:cxn ang="0">
                    <a:pos x="139" y="8"/>
                  </a:cxn>
                  <a:cxn ang="0">
                    <a:pos x="127" y="40"/>
                  </a:cxn>
                  <a:cxn ang="0">
                    <a:pos x="82" y="50"/>
                  </a:cxn>
                  <a:cxn ang="0">
                    <a:pos x="57" y="25"/>
                  </a:cxn>
                  <a:cxn ang="0">
                    <a:pos x="49" y="22"/>
                  </a:cxn>
                  <a:cxn ang="0">
                    <a:pos x="31" y="38"/>
                  </a:cxn>
                  <a:cxn ang="0">
                    <a:pos x="34" y="47"/>
                  </a:cxn>
                  <a:cxn ang="0">
                    <a:pos x="55" y="74"/>
                  </a:cxn>
                  <a:cxn ang="0">
                    <a:pos x="45" y="95"/>
                  </a:cxn>
                  <a:cxn ang="0">
                    <a:pos x="42" y="118"/>
                  </a:cxn>
                  <a:cxn ang="0">
                    <a:pos x="8" y="127"/>
                  </a:cxn>
                  <a:cxn ang="0">
                    <a:pos x="1" y="133"/>
                  </a:cxn>
                  <a:cxn ang="0">
                    <a:pos x="6" y="157"/>
                  </a:cxn>
                  <a:cxn ang="0">
                    <a:pos x="15" y="159"/>
                  </a:cxn>
                  <a:cxn ang="0">
                    <a:pos x="49" y="153"/>
                  </a:cxn>
                  <a:cxn ang="0">
                    <a:pos x="80" y="187"/>
                  </a:cxn>
                  <a:cxn ang="0">
                    <a:pos x="72" y="221"/>
                  </a:cxn>
                  <a:cxn ang="0">
                    <a:pos x="73" y="230"/>
                  </a:cxn>
                  <a:cxn ang="0">
                    <a:pos x="96" y="237"/>
                  </a:cxn>
                  <a:cxn ang="0">
                    <a:pos x="102" y="230"/>
                  </a:cxn>
                  <a:cxn ang="0">
                    <a:pos x="115" y="198"/>
                  </a:cxn>
                  <a:cxn ang="0">
                    <a:pos x="160" y="188"/>
                  </a:cxn>
                  <a:cxn ang="0">
                    <a:pos x="184" y="212"/>
                  </a:cxn>
                  <a:cxn ang="0">
                    <a:pos x="193" y="216"/>
                  </a:cxn>
                  <a:cxn ang="0">
                    <a:pos x="211" y="200"/>
                  </a:cxn>
                  <a:cxn ang="0">
                    <a:pos x="208" y="191"/>
                  </a:cxn>
                  <a:cxn ang="0">
                    <a:pos x="186" y="164"/>
                  </a:cxn>
                  <a:cxn ang="0">
                    <a:pos x="197" y="143"/>
                  </a:cxn>
                  <a:cxn ang="0">
                    <a:pos x="200" y="120"/>
                  </a:cxn>
                  <a:cxn ang="0">
                    <a:pos x="234" y="111"/>
                  </a:cxn>
                  <a:cxn ang="0">
                    <a:pos x="241" y="105"/>
                  </a:cxn>
                  <a:cxn ang="0">
                    <a:pos x="107" y="179"/>
                  </a:cxn>
                  <a:cxn ang="0">
                    <a:pos x="61" y="105"/>
                  </a:cxn>
                  <a:cxn ang="0">
                    <a:pos x="135" y="59"/>
                  </a:cxn>
                  <a:cxn ang="0">
                    <a:pos x="181" y="133"/>
                  </a:cxn>
                  <a:cxn ang="0">
                    <a:pos x="107" y="179"/>
                  </a:cxn>
                </a:cxnLst>
                <a:rect l="0" t="0" r="r" b="b"/>
                <a:pathLst>
                  <a:path w="241" h="238">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noEditPoints="1"/>
              </p:cNvSpPr>
              <p:nvPr/>
            </p:nvSpPr>
            <p:spPr bwMode="auto">
              <a:xfrm>
                <a:off x="3615531" y="2588066"/>
                <a:ext cx="202935" cy="201789"/>
              </a:xfrm>
              <a:custGeom>
                <a:avLst/>
                <a:gdLst/>
                <a:ahLst/>
                <a:cxnLst>
                  <a:cxn ang="0">
                    <a:pos x="77" y="8"/>
                  </a:cxn>
                  <a:cxn ang="0">
                    <a:pos x="8" y="50"/>
                  </a:cxn>
                  <a:cxn ang="0">
                    <a:pos x="50" y="120"/>
                  </a:cxn>
                  <a:cxn ang="0">
                    <a:pos x="120" y="77"/>
                  </a:cxn>
                  <a:cxn ang="0">
                    <a:pos x="77" y="8"/>
                  </a:cxn>
                  <a:cxn ang="0">
                    <a:pos x="91" y="38"/>
                  </a:cxn>
                  <a:cxn ang="0">
                    <a:pos x="102" y="40"/>
                  </a:cxn>
                  <a:cxn ang="0">
                    <a:pos x="100" y="52"/>
                  </a:cxn>
                  <a:cxn ang="0">
                    <a:pos x="88" y="49"/>
                  </a:cxn>
                  <a:cxn ang="0">
                    <a:pos x="91" y="38"/>
                  </a:cxn>
                  <a:cxn ang="0">
                    <a:pos x="74" y="20"/>
                  </a:cxn>
                  <a:cxn ang="0">
                    <a:pos x="81" y="30"/>
                  </a:cxn>
                  <a:cxn ang="0">
                    <a:pos x="71" y="36"/>
                  </a:cxn>
                  <a:cxn ang="0">
                    <a:pos x="64" y="26"/>
                  </a:cxn>
                  <a:cxn ang="0">
                    <a:pos x="74" y="20"/>
                  </a:cxn>
                  <a:cxn ang="0">
                    <a:pos x="40" y="25"/>
                  </a:cxn>
                  <a:cxn ang="0">
                    <a:pos x="52" y="28"/>
                  </a:cxn>
                  <a:cxn ang="0">
                    <a:pos x="49" y="40"/>
                  </a:cxn>
                  <a:cxn ang="0">
                    <a:pos x="38" y="37"/>
                  </a:cxn>
                  <a:cxn ang="0">
                    <a:pos x="40" y="25"/>
                  </a:cxn>
                  <a:cxn ang="0">
                    <a:pos x="20" y="53"/>
                  </a:cxn>
                  <a:cxn ang="0">
                    <a:pos x="30" y="47"/>
                  </a:cxn>
                  <a:cxn ang="0">
                    <a:pos x="36" y="57"/>
                  </a:cxn>
                  <a:cxn ang="0">
                    <a:pos x="26" y="64"/>
                  </a:cxn>
                  <a:cxn ang="0">
                    <a:pos x="20" y="53"/>
                  </a:cxn>
                  <a:cxn ang="0">
                    <a:pos x="37" y="90"/>
                  </a:cxn>
                  <a:cxn ang="0">
                    <a:pos x="25" y="87"/>
                  </a:cxn>
                  <a:cxn ang="0">
                    <a:pos x="28" y="76"/>
                  </a:cxn>
                  <a:cxn ang="0">
                    <a:pos x="40" y="79"/>
                  </a:cxn>
                  <a:cxn ang="0">
                    <a:pos x="37" y="90"/>
                  </a:cxn>
                  <a:cxn ang="0">
                    <a:pos x="53" y="108"/>
                  </a:cxn>
                  <a:cxn ang="0">
                    <a:pos x="47" y="98"/>
                  </a:cxn>
                  <a:cxn ang="0">
                    <a:pos x="57" y="91"/>
                  </a:cxn>
                  <a:cxn ang="0">
                    <a:pos x="64" y="102"/>
                  </a:cxn>
                  <a:cxn ang="0">
                    <a:pos x="53" y="108"/>
                  </a:cxn>
                  <a:cxn ang="0">
                    <a:pos x="59" y="85"/>
                  </a:cxn>
                  <a:cxn ang="0">
                    <a:pos x="43" y="59"/>
                  </a:cxn>
                  <a:cxn ang="0">
                    <a:pos x="69" y="43"/>
                  </a:cxn>
                  <a:cxn ang="0">
                    <a:pos x="85" y="69"/>
                  </a:cxn>
                  <a:cxn ang="0">
                    <a:pos x="59" y="85"/>
                  </a:cxn>
                  <a:cxn ang="0">
                    <a:pos x="87" y="102"/>
                  </a:cxn>
                  <a:cxn ang="0">
                    <a:pos x="76" y="100"/>
                  </a:cxn>
                  <a:cxn ang="0">
                    <a:pos x="79" y="88"/>
                  </a:cxn>
                  <a:cxn ang="0">
                    <a:pos x="90" y="91"/>
                  </a:cxn>
                  <a:cxn ang="0">
                    <a:pos x="87" y="102"/>
                  </a:cxn>
                  <a:cxn ang="0">
                    <a:pos x="98" y="81"/>
                  </a:cxn>
                  <a:cxn ang="0">
                    <a:pos x="91" y="71"/>
                  </a:cxn>
                  <a:cxn ang="0">
                    <a:pos x="102" y="64"/>
                  </a:cxn>
                  <a:cxn ang="0">
                    <a:pos x="108" y="75"/>
                  </a:cxn>
                  <a:cxn ang="0">
                    <a:pos x="98" y="81"/>
                  </a:cxn>
                </a:cxnLst>
                <a:rect l="0" t="0" r="r" b="b"/>
                <a:pathLst>
                  <a:path w="128" h="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3694641" y="2667176"/>
                <a:ext cx="44715" cy="43568"/>
              </a:xfrm>
              <a:custGeom>
                <a:avLst/>
                <a:gdLst/>
                <a:ahLst/>
                <a:cxnLst>
                  <a:cxn ang="0">
                    <a:pos x="17" y="1"/>
                  </a:cxn>
                  <a:cxn ang="0">
                    <a:pos x="1" y="11"/>
                  </a:cxn>
                  <a:cxn ang="0">
                    <a:pos x="11" y="26"/>
                  </a:cxn>
                  <a:cxn ang="0">
                    <a:pos x="26" y="17"/>
                  </a:cxn>
                  <a:cxn ang="0">
                    <a:pos x="17" y="1"/>
                  </a:cxn>
                </a:cxnLst>
                <a:rect l="0" t="0" r="r" b="b"/>
                <a:pathLst>
                  <a:path w="28" h="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noEditPoints="1"/>
              </p:cNvSpPr>
              <p:nvPr/>
            </p:nvSpPr>
            <p:spPr bwMode="auto">
              <a:xfrm>
                <a:off x="4199114" y="1219112"/>
                <a:ext cx="604220" cy="607660"/>
              </a:xfrm>
              <a:custGeom>
                <a:avLst/>
                <a:gdLst/>
                <a:ahLst/>
                <a:cxnLst>
                  <a:cxn ang="0">
                    <a:pos x="375" y="137"/>
                  </a:cxn>
                  <a:cxn ang="0">
                    <a:pos x="346" y="136"/>
                  </a:cxn>
                  <a:cxn ang="0">
                    <a:pos x="340" y="77"/>
                  </a:cxn>
                  <a:cxn ang="0">
                    <a:pos x="323" y="53"/>
                  </a:cxn>
                  <a:cxn ang="0">
                    <a:pos x="297" y="66"/>
                  </a:cxn>
                  <a:cxn ang="0">
                    <a:pos x="277" y="24"/>
                  </a:cxn>
                  <a:cxn ang="0">
                    <a:pos x="252" y="10"/>
                  </a:cxn>
                  <a:cxn ang="0">
                    <a:pos x="234" y="33"/>
                  </a:cxn>
                  <a:cxn ang="0">
                    <a:pos x="197" y="3"/>
                  </a:cxn>
                  <a:cxn ang="0">
                    <a:pos x="168" y="1"/>
                  </a:cxn>
                  <a:cxn ang="0">
                    <a:pos x="162" y="30"/>
                  </a:cxn>
                  <a:cxn ang="0">
                    <a:pos x="117" y="18"/>
                  </a:cxn>
                  <a:cxn ang="0">
                    <a:pos x="89" y="29"/>
                  </a:cxn>
                  <a:cxn ang="0">
                    <a:pos x="96" y="57"/>
                  </a:cxn>
                  <a:cxn ang="0">
                    <a:pos x="50" y="66"/>
                  </a:cxn>
                  <a:cxn ang="0">
                    <a:pos x="30" y="87"/>
                  </a:cxn>
                  <a:cxn ang="0">
                    <a:pos x="47" y="110"/>
                  </a:cxn>
                  <a:cxn ang="0">
                    <a:pos x="10" y="137"/>
                  </a:cxn>
                  <a:cxn ang="0">
                    <a:pos x="0" y="165"/>
                  </a:cxn>
                  <a:cxn ang="0">
                    <a:pos x="26" y="178"/>
                  </a:cxn>
                  <a:cxn ang="0">
                    <a:pos x="26" y="210"/>
                  </a:cxn>
                  <a:cxn ang="0">
                    <a:pos x="1" y="224"/>
                  </a:cxn>
                  <a:cxn ang="0">
                    <a:pos x="11" y="251"/>
                  </a:cxn>
                  <a:cxn ang="0">
                    <a:pos x="57" y="289"/>
                  </a:cxn>
                  <a:cxn ang="0">
                    <a:pos x="41" y="314"/>
                  </a:cxn>
                  <a:cxn ang="0">
                    <a:pos x="64" y="333"/>
                  </a:cxn>
                  <a:cxn ang="0">
                    <a:pos x="110" y="337"/>
                  </a:cxn>
                  <a:cxn ang="0">
                    <a:pos x="106" y="365"/>
                  </a:cxn>
                  <a:cxn ang="0">
                    <a:pos x="135" y="373"/>
                  </a:cxn>
                  <a:cxn ang="0">
                    <a:pos x="179" y="357"/>
                  </a:cxn>
                  <a:cxn ang="0">
                    <a:pos x="189" y="385"/>
                  </a:cxn>
                  <a:cxn ang="0">
                    <a:pos x="218" y="380"/>
                  </a:cxn>
                  <a:cxn ang="0">
                    <a:pos x="250" y="347"/>
                  </a:cxn>
                  <a:cxn ang="0">
                    <a:pos x="270" y="368"/>
                  </a:cxn>
                  <a:cxn ang="0">
                    <a:pos x="294" y="351"/>
                  </a:cxn>
                  <a:cxn ang="0">
                    <a:pos x="310" y="307"/>
                  </a:cxn>
                  <a:cxn ang="0">
                    <a:pos x="337" y="318"/>
                  </a:cxn>
                  <a:cxn ang="0">
                    <a:pos x="351" y="292"/>
                  </a:cxn>
                  <a:cxn ang="0">
                    <a:pos x="347" y="246"/>
                  </a:cxn>
                  <a:cxn ang="0">
                    <a:pos x="376" y="244"/>
                  </a:cxn>
                  <a:cxn ang="0">
                    <a:pos x="379" y="215"/>
                  </a:cxn>
                  <a:cxn ang="0">
                    <a:pos x="356" y="184"/>
                  </a:cxn>
                  <a:cxn ang="0">
                    <a:pos x="378" y="166"/>
                  </a:cxn>
                  <a:cxn ang="0">
                    <a:pos x="267" y="306"/>
                  </a:cxn>
                  <a:cxn ang="0">
                    <a:pos x="211" y="327"/>
                  </a:cxn>
                  <a:cxn ang="0">
                    <a:pos x="184" y="329"/>
                  </a:cxn>
                  <a:cxn ang="0">
                    <a:pos x="127" y="313"/>
                  </a:cxn>
                  <a:cxn ang="0">
                    <a:pos x="75" y="265"/>
                  </a:cxn>
                  <a:cxn ang="0">
                    <a:pos x="55" y="209"/>
                  </a:cxn>
                  <a:cxn ang="0">
                    <a:pos x="55" y="177"/>
                  </a:cxn>
                  <a:cxn ang="0">
                    <a:pos x="74" y="121"/>
                  </a:cxn>
                  <a:cxn ang="0">
                    <a:pos x="115" y="79"/>
                  </a:cxn>
                  <a:cxn ang="0">
                    <a:pos x="170" y="57"/>
                  </a:cxn>
                  <a:cxn ang="0">
                    <a:pos x="197" y="56"/>
                  </a:cxn>
                  <a:cxn ang="0">
                    <a:pos x="255" y="72"/>
                  </a:cxn>
                  <a:cxn ang="0">
                    <a:pos x="306" y="120"/>
                  </a:cxn>
                  <a:cxn ang="0">
                    <a:pos x="326" y="175"/>
                  </a:cxn>
                  <a:cxn ang="0">
                    <a:pos x="327" y="207"/>
                  </a:cxn>
                  <a:cxn ang="0">
                    <a:pos x="307" y="263"/>
                  </a:cxn>
                  <a:cxn ang="0">
                    <a:pos x="267" y="306"/>
                  </a:cxn>
                </a:cxnLst>
                <a:rect l="0" t="0" r="r" b="b"/>
                <a:pathLst>
                  <a:path w="382" h="385">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4325232" y="1346376"/>
                <a:ext cx="350837" cy="350838"/>
              </a:xfrm>
              <a:custGeom>
                <a:avLst/>
                <a:gdLst/>
                <a:ahLst/>
                <a:cxnLst>
                  <a:cxn ang="0">
                    <a:pos x="221" y="98"/>
                  </a:cxn>
                  <a:cxn ang="0">
                    <a:pos x="212" y="67"/>
                  </a:cxn>
                  <a:cxn ang="0">
                    <a:pos x="205" y="52"/>
                  </a:cxn>
                  <a:cxn ang="0">
                    <a:pos x="184" y="28"/>
                  </a:cxn>
                  <a:cxn ang="0">
                    <a:pos x="163" y="13"/>
                  </a:cxn>
                  <a:cxn ang="0">
                    <a:pos x="142" y="5"/>
                  </a:cxn>
                  <a:cxn ang="0">
                    <a:pos x="116" y="1"/>
                  </a:cxn>
                  <a:cxn ang="0">
                    <a:pos x="105" y="1"/>
                  </a:cxn>
                  <a:cxn ang="0">
                    <a:pos x="94" y="2"/>
                  </a:cxn>
                  <a:cxn ang="0">
                    <a:pos x="69" y="9"/>
                  </a:cxn>
                  <a:cxn ang="0">
                    <a:pos x="49" y="19"/>
                  </a:cxn>
                  <a:cxn ang="0">
                    <a:pos x="29" y="36"/>
                  </a:cxn>
                  <a:cxn ang="0">
                    <a:pos x="16" y="54"/>
                  </a:cxn>
                  <a:cxn ang="0">
                    <a:pos x="5" y="77"/>
                  </a:cxn>
                  <a:cxn ang="0">
                    <a:pos x="0" y="99"/>
                  </a:cxn>
                  <a:cxn ang="0">
                    <a:pos x="0" y="117"/>
                  </a:cxn>
                  <a:cxn ang="0">
                    <a:pos x="1" y="125"/>
                  </a:cxn>
                  <a:cxn ang="0">
                    <a:pos x="9" y="156"/>
                  </a:cxn>
                  <a:cxn ang="0">
                    <a:pos x="17" y="170"/>
                  </a:cxn>
                  <a:cxn ang="0">
                    <a:pos x="37" y="195"/>
                  </a:cxn>
                  <a:cxn ang="0">
                    <a:pos x="59" y="210"/>
                  </a:cxn>
                  <a:cxn ang="0">
                    <a:pos x="80" y="218"/>
                  </a:cxn>
                  <a:cxn ang="0">
                    <a:pos x="105" y="222"/>
                  </a:cxn>
                  <a:cxn ang="0">
                    <a:pos x="116" y="222"/>
                  </a:cxn>
                  <a:cxn ang="0">
                    <a:pos x="128" y="221"/>
                  </a:cxn>
                  <a:cxn ang="0">
                    <a:pos x="153" y="214"/>
                  </a:cxn>
                  <a:cxn ang="0">
                    <a:pos x="172" y="204"/>
                  </a:cxn>
                  <a:cxn ang="0">
                    <a:pos x="192" y="187"/>
                  </a:cxn>
                  <a:cxn ang="0">
                    <a:pos x="206" y="169"/>
                  </a:cxn>
                  <a:cxn ang="0">
                    <a:pos x="216" y="145"/>
                  </a:cxn>
                  <a:cxn ang="0">
                    <a:pos x="221" y="124"/>
                  </a:cxn>
                  <a:cxn ang="0">
                    <a:pos x="222" y="106"/>
                  </a:cxn>
                  <a:cxn ang="0">
                    <a:pos x="221" y="98"/>
                  </a:cxn>
                </a:cxnLst>
                <a:rect l="0" t="0" r="r" b="b"/>
                <a:pathLst>
                  <a:path w="222" h="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noEditPoints="1"/>
              </p:cNvSpPr>
              <p:nvPr/>
            </p:nvSpPr>
            <p:spPr bwMode="auto">
              <a:xfrm>
                <a:off x="4724223" y="1589440"/>
                <a:ext cx="268287" cy="274020"/>
              </a:xfrm>
              <a:custGeom>
                <a:avLst/>
                <a:gdLst/>
                <a:ahLst/>
                <a:cxnLst>
                  <a:cxn ang="0">
                    <a:pos x="136" y="114"/>
                  </a:cxn>
                  <a:cxn ang="0">
                    <a:pos x="142" y="81"/>
                  </a:cxn>
                  <a:cxn ang="0">
                    <a:pos x="170" y="67"/>
                  </a:cxn>
                  <a:cxn ang="0">
                    <a:pos x="158" y="50"/>
                  </a:cxn>
                  <a:cxn ang="0">
                    <a:pos x="109" y="35"/>
                  </a:cxn>
                  <a:cxn ang="0">
                    <a:pos x="111" y="4"/>
                  </a:cxn>
                  <a:cxn ang="0">
                    <a:pos x="90" y="6"/>
                  </a:cxn>
                  <a:cxn ang="0">
                    <a:pos x="52" y="40"/>
                  </a:cxn>
                  <a:cxn ang="0">
                    <a:pos x="26" y="23"/>
                  </a:cxn>
                  <a:cxn ang="0">
                    <a:pos x="18" y="42"/>
                  </a:cxn>
                  <a:cxn ang="0">
                    <a:pos x="29" y="75"/>
                  </a:cxn>
                  <a:cxn ang="0">
                    <a:pos x="6" y="101"/>
                  </a:cxn>
                  <a:cxn ang="0">
                    <a:pos x="6" y="123"/>
                  </a:cxn>
                  <a:cxn ang="0">
                    <a:pos x="37" y="117"/>
                  </a:cxn>
                  <a:cxn ang="0">
                    <a:pos x="58" y="163"/>
                  </a:cxn>
                  <a:cxn ang="0">
                    <a:pos x="77" y="173"/>
                  </a:cxn>
                  <a:cxn ang="0">
                    <a:pos x="87" y="144"/>
                  </a:cxn>
                  <a:cxn ang="0">
                    <a:pos x="138" y="149"/>
                  </a:cxn>
                  <a:cxn ang="0">
                    <a:pos x="156" y="137"/>
                  </a:cxn>
                  <a:cxn ang="0">
                    <a:pos x="126" y="95"/>
                  </a:cxn>
                  <a:cxn ang="0">
                    <a:pos x="100" y="92"/>
                  </a:cxn>
                  <a:cxn ang="0">
                    <a:pos x="101" y="88"/>
                  </a:cxn>
                  <a:cxn ang="0">
                    <a:pos x="126" y="95"/>
                  </a:cxn>
                  <a:cxn ang="0">
                    <a:pos x="51" y="64"/>
                  </a:cxn>
                  <a:cxn ang="0">
                    <a:pos x="70" y="84"/>
                  </a:cxn>
                  <a:cxn ang="0">
                    <a:pos x="45" y="94"/>
                  </a:cxn>
                  <a:cxn ang="0">
                    <a:pos x="122" y="68"/>
                  </a:cxn>
                  <a:cxn ang="0">
                    <a:pos x="94" y="74"/>
                  </a:cxn>
                  <a:cxn ang="0">
                    <a:pos x="122" y="68"/>
                  </a:cxn>
                  <a:cxn ang="0">
                    <a:pos x="82" y="71"/>
                  </a:cxn>
                  <a:cxn ang="0">
                    <a:pos x="59" y="55"/>
                  </a:cxn>
                  <a:cxn ang="0">
                    <a:pos x="48" y="105"/>
                  </a:cxn>
                  <a:cxn ang="0">
                    <a:pos x="77" y="100"/>
                  </a:cxn>
                  <a:cxn ang="0">
                    <a:pos x="48" y="105"/>
                  </a:cxn>
                  <a:cxn ang="0">
                    <a:pos x="88" y="102"/>
                  </a:cxn>
                  <a:cxn ang="0">
                    <a:pos x="112" y="118"/>
                  </a:cxn>
                </a:cxnLst>
                <a:rect l="0" t="0" r="r" b="b"/>
                <a:pathLst>
                  <a:path w="170" h="173">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4927159" y="1741928"/>
                <a:ext cx="239624" cy="225866"/>
              </a:xfrm>
              <a:custGeom>
                <a:avLst/>
                <a:gdLst/>
                <a:ahLst/>
                <a:cxnLst>
                  <a:cxn ang="0">
                    <a:pos x="151" y="75"/>
                  </a:cxn>
                  <a:cxn ang="0">
                    <a:pos x="150" y="59"/>
                  </a:cxn>
                  <a:cxn ang="0">
                    <a:pos x="145" y="57"/>
                  </a:cxn>
                  <a:cxn ang="0">
                    <a:pos x="123" y="57"/>
                  </a:cxn>
                  <a:cxn ang="0">
                    <a:pos x="107" y="33"/>
                  </a:cxn>
                  <a:cxn ang="0">
                    <a:pos x="116" y="13"/>
                  </a:cxn>
                  <a:cxn ang="0">
                    <a:pos x="116" y="7"/>
                  </a:cxn>
                  <a:cxn ang="0">
                    <a:pos x="103" y="0"/>
                  </a:cxn>
                  <a:cxn ang="0">
                    <a:pos x="98" y="4"/>
                  </a:cxn>
                  <a:cxn ang="0">
                    <a:pos x="87" y="23"/>
                  </a:cxn>
                  <a:cxn ang="0">
                    <a:pos x="58" y="24"/>
                  </a:cxn>
                  <a:cxn ang="0">
                    <a:pos x="45" y="7"/>
                  </a:cxn>
                  <a:cxn ang="0">
                    <a:pos x="40" y="4"/>
                  </a:cxn>
                  <a:cxn ang="0">
                    <a:pos x="28" y="12"/>
                  </a:cxn>
                  <a:cxn ang="0">
                    <a:pos x="29" y="18"/>
                  </a:cxn>
                  <a:cxn ang="0">
                    <a:pos x="39" y="37"/>
                  </a:cxn>
                  <a:cxn ang="0">
                    <a:pos x="31" y="49"/>
                  </a:cxn>
                  <a:cxn ang="0">
                    <a:pos x="26" y="63"/>
                  </a:cxn>
                  <a:cxn ang="0">
                    <a:pos x="5" y="65"/>
                  </a:cxn>
                  <a:cxn ang="0">
                    <a:pos x="0" y="68"/>
                  </a:cxn>
                  <a:cxn ang="0">
                    <a:pos x="1" y="83"/>
                  </a:cxn>
                  <a:cxn ang="0">
                    <a:pos x="6" y="85"/>
                  </a:cxn>
                  <a:cxn ang="0">
                    <a:pos x="28" y="85"/>
                  </a:cxn>
                  <a:cxn ang="0">
                    <a:pos x="43" y="109"/>
                  </a:cxn>
                  <a:cxn ang="0">
                    <a:pos x="35" y="129"/>
                  </a:cxn>
                  <a:cxn ang="0">
                    <a:pos x="35" y="135"/>
                  </a:cxn>
                  <a:cxn ang="0">
                    <a:pos x="48" y="142"/>
                  </a:cxn>
                  <a:cxn ang="0">
                    <a:pos x="53" y="138"/>
                  </a:cxn>
                  <a:cxn ang="0">
                    <a:pos x="64" y="120"/>
                  </a:cxn>
                  <a:cxn ang="0">
                    <a:pos x="92" y="118"/>
                  </a:cxn>
                  <a:cxn ang="0">
                    <a:pos x="105" y="135"/>
                  </a:cxn>
                  <a:cxn ang="0">
                    <a:pos x="110" y="138"/>
                  </a:cxn>
                  <a:cxn ang="0">
                    <a:pos x="123" y="130"/>
                  </a:cxn>
                  <a:cxn ang="0">
                    <a:pos x="122" y="124"/>
                  </a:cxn>
                  <a:cxn ang="0">
                    <a:pos x="112" y="106"/>
                  </a:cxn>
                  <a:cxn ang="0">
                    <a:pos x="120" y="94"/>
                  </a:cxn>
                  <a:cxn ang="0">
                    <a:pos x="124" y="80"/>
                  </a:cxn>
                  <a:cxn ang="0">
                    <a:pos x="146" y="77"/>
                  </a:cxn>
                  <a:cxn ang="0">
                    <a:pos x="151" y="75"/>
                  </a:cxn>
                  <a:cxn ang="0">
                    <a:pos x="61" y="107"/>
                  </a:cxn>
                  <a:cxn ang="0">
                    <a:pos x="40" y="56"/>
                  </a:cxn>
                  <a:cxn ang="0">
                    <a:pos x="90" y="36"/>
                  </a:cxn>
                  <a:cxn ang="0">
                    <a:pos x="111" y="86"/>
                  </a:cxn>
                  <a:cxn ang="0">
                    <a:pos x="61" y="107"/>
                  </a:cxn>
                </a:cxnLst>
                <a:rect l="0" t="0" r="r" b="b"/>
                <a:pathLst>
                  <a:path w="151" h="143">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4981045" y="1788936"/>
                <a:ext cx="131851" cy="129558"/>
              </a:xfrm>
              <a:custGeom>
                <a:avLst/>
                <a:gdLst/>
                <a:ahLst/>
                <a:cxnLst>
                  <a:cxn ang="0">
                    <a:pos x="55" y="8"/>
                  </a:cxn>
                  <a:cxn ang="0">
                    <a:pos x="8" y="27"/>
                  </a:cxn>
                  <a:cxn ang="0">
                    <a:pos x="28" y="75"/>
                  </a:cxn>
                  <a:cxn ang="0">
                    <a:pos x="75" y="55"/>
                  </a:cxn>
                  <a:cxn ang="0">
                    <a:pos x="55" y="8"/>
                  </a:cxn>
                  <a:cxn ang="0">
                    <a:pos x="61" y="28"/>
                  </a:cxn>
                  <a:cxn ang="0">
                    <a:pos x="68" y="30"/>
                  </a:cxn>
                  <a:cxn ang="0">
                    <a:pos x="65" y="37"/>
                  </a:cxn>
                  <a:cxn ang="0">
                    <a:pos x="58" y="35"/>
                  </a:cxn>
                  <a:cxn ang="0">
                    <a:pos x="61" y="28"/>
                  </a:cxn>
                  <a:cxn ang="0">
                    <a:pos x="52" y="15"/>
                  </a:cxn>
                  <a:cxn ang="0">
                    <a:pos x="55" y="22"/>
                  </a:cxn>
                  <a:cxn ang="0">
                    <a:pos x="48" y="25"/>
                  </a:cxn>
                  <a:cxn ang="0">
                    <a:pos x="45" y="18"/>
                  </a:cxn>
                  <a:cxn ang="0">
                    <a:pos x="52" y="15"/>
                  </a:cxn>
                  <a:cxn ang="0">
                    <a:pos x="31" y="15"/>
                  </a:cxn>
                  <a:cxn ang="0">
                    <a:pos x="38" y="18"/>
                  </a:cxn>
                  <a:cxn ang="0">
                    <a:pos x="35" y="25"/>
                  </a:cxn>
                  <a:cxn ang="0">
                    <a:pos x="28" y="22"/>
                  </a:cxn>
                  <a:cxn ang="0">
                    <a:pos x="31" y="15"/>
                  </a:cxn>
                  <a:cxn ang="0">
                    <a:pos x="15" y="30"/>
                  </a:cxn>
                  <a:cxn ang="0">
                    <a:pos x="22" y="27"/>
                  </a:cxn>
                  <a:cxn ang="0">
                    <a:pos x="25" y="34"/>
                  </a:cxn>
                  <a:cxn ang="0">
                    <a:pos x="18" y="37"/>
                  </a:cxn>
                  <a:cxn ang="0">
                    <a:pos x="15" y="30"/>
                  </a:cxn>
                  <a:cxn ang="0">
                    <a:pos x="22" y="55"/>
                  </a:cxn>
                  <a:cxn ang="0">
                    <a:pos x="15" y="52"/>
                  </a:cxn>
                  <a:cxn ang="0">
                    <a:pos x="18" y="45"/>
                  </a:cxn>
                  <a:cxn ang="0">
                    <a:pos x="25" y="48"/>
                  </a:cxn>
                  <a:cxn ang="0">
                    <a:pos x="22" y="55"/>
                  </a:cxn>
                  <a:cxn ang="0">
                    <a:pos x="31" y="67"/>
                  </a:cxn>
                  <a:cxn ang="0">
                    <a:pos x="28" y="60"/>
                  </a:cxn>
                  <a:cxn ang="0">
                    <a:pos x="35" y="58"/>
                  </a:cxn>
                  <a:cxn ang="0">
                    <a:pos x="37" y="65"/>
                  </a:cxn>
                  <a:cxn ang="0">
                    <a:pos x="31" y="67"/>
                  </a:cxn>
                  <a:cxn ang="0">
                    <a:pos x="36" y="54"/>
                  </a:cxn>
                  <a:cxn ang="0">
                    <a:pos x="29" y="36"/>
                  </a:cxn>
                  <a:cxn ang="0">
                    <a:pos x="47" y="29"/>
                  </a:cxn>
                  <a:cxn ang="0">
                    <a:pos x="54" y="46"/>
                  </a:cxn>
                  <a:cxn ang="0">
                    <a:pos x="36" y="54"/>
                  </a:cxn>
                  <a:cxn ang="0">
                    <a:pos x="52" y="67"/>
                  </a:cxn>
                  <a:cxn ang="0">
                    <a:pos x="45" y="65"/>
                  </a:cxn>
                  <a:cxn ang="0">
                    <a:pos x="48" y="58"/>
                  </a:cxn>
                  <a:cxn ang="0">
                    <a:pos x="55" y="60"/>
                  </a:cxn>
                  <a:cxn ang="0">
                    <a:pos x="52" y="67"/>
                  </a:cxn>
                  <a:cxn ang="0">
                    <a:pos x="61" y="55"/>
                  </a:cxn>
                  <a:cxn ang="0">
                    <a:pos x="58" y="48"/>
                  </a:cxn>
                  <a:cxn ang="0">
                    <a:pos x="65" y="45"/>
                  </a:cxn>
                  <a:cxn ang="0">
                    <a:pos x="68" y="52"/>
                  </a:cxn>
                  <a:cxn ang="0">
                    <a:pos x="61" y="55"/>
                  </a:cxn>
                </a:cxnLst>
                <a:rect l="0" t="0" r="r" b="b"/>
                <a:pathLst>
                  <a:path w="83" h="82">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30"/>
              <p:cNvSpPr>
                <a:spLocks/>
              </p:cNvSpPr>
              <p:nvPr/>
            </p:nvSpPr>
            <p:spPr bwMode="auto">
              <a:xfrm>
                <a:off x="5031493" y="1839383"/>
                <a:ext cx="30956" cy="28663"/>
              </a:xfrm>
              <a:custGeom>
                <a:avLst/>
                <a:gdLst/>
                <a:ahLst/>
                <a:cxnLst>
                  <a:cxn ang="0">
                    <a:pos x="13" y="2"/>
                  </a:cxn>
                  <a:cxn ang="0">
                    <a:pos x="2" y="6"/>
                  </a:cxn>
                  <a:cxn ang="0">
                    <a:pos x="6" y="17"/>
                  </a:cxn>
                  <a:cxn ang="0">
                    <a:pos x="17" y="12"/>
                  </a:cxn>
                  <a:cxn ang="0">
                    <a:pos x="13" y="2"/>
                  </a:cxn>
                </a:cxnLst>
                <a:rect l="0" t="0" r="r" b="b"/>
                <a:pathLst>
                  <a:path w="19" h="18">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73" name="Group 72"/>
          <p:cNvGrpSpPr/>
          <p:nvPr/>
        </p:nvGrpSpPr>
        <p:grpSpPr>
          <a:xfrm>
            <a:off x="565405" y="2490541"/>
            <a:ext cx="3441744" cy="3214622"/>
            <a:chOff x="592299" y="1901180"/>
            <a:chExt cx="3441744" cy="3214622"/>
          </a:xfrm>
        </p:grpSpPr>
        <p:sp>
          <p:nvSpPr>
            <p:cNvPr id="33" name="Rounded Rectangle 32"/>
            <p:cNvSpPr/>
            <p:nvPr/>
          </p:nvSpPr>
          <p:spPr>
            <a:xfrm>
              <a:off x="592300" y="2007372"/>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34" name="Rounded Rectangle 33"/>
            <p:cNvSpPr/>
            <p:nvPr/>
          </p:nvSpPr>
          <p:spPr>
            <a:xfrm>
              <a:off x="592300" y="2818677"/>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35" name="Rounded Rectangle 34"/>
            <p:cNvSpPr/>
            <p:nvPr/>
          </p:nvSpPr>
          <p:spPr>
            <a:xfrm>
              <a:off x="592300" y="3629982"/>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sp>
          <p:nvSpPr>
            <p:cNvPr id="36" name="Rounded Rectangle 35"/>
            <p:cNvSpPr/>
            <p:nvPr/>
          </p:nvSpPr>
          <p:spPr>
            <a:xfrm>
              <a:off x="592299" y="4441287"/>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37" name="Group 36"/>
            <p:cNvGrpSpPr/>
            <p:nvPr/>
          </p:nvGrpSpPr>
          <p:grpSpPr>
            <a:xfrm>
              <a:off x="1309052" y="1901180"/>
              <a:ext cx="2711543" cy="810399"/>
              <a:chOff x="8027893" y="2583618"/>
              <a:chExt cx="2711543" cy="810399"/>
            </a:xfrm>
          </p:grpSpPr>
          <p:sp>
            <p:nvSpPr>
              <p:cNvPr id="71"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72" name="TextBox 71"/>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38" name="Group 37"/>
            <p:cNvGrpSpPr/>
            <p:nvPr/>
          </p:nvGrpSpPr>
          <p:grpSpPr>
            <a:xfrm>
              <a:off x="1309052" y="2723243"/>
              <a:ext cx="2711543" cy="763946"/>
              <a:chOff x="8027893" y="2583618"/>
              <a:chExt cx="2711543" cy="763946"/>
            </a:xfrm>
          </p:grpSpPr>
          <p:sp>
            <p:nvSpPr>
              <p:cNvPr id="69"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70" name="TextBox 69"/>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0" name="Group 39"/>
            <p:cNvGrpSpPr/>
            <p:nvPr/>
          </p:nvGrpSpPr>
          <p:grpSpPr>
            <a:xfrm>
              <a:off x="736998" y="2098098"/>
              <a:ext cx="265988" cy="386534"/>
              <a:chOff x="3815942" y="4609902"/>
              <a:chExt cx="265988" cy="386534"/>
            </a:xfrm>
            <a:solidFill>
              <a:schemeClr val="bg2"/>
            </a:solidFill>
          </p:grpSpPr>
          <p:sp>
            <p:nvSpPr>
              <p:cNvPr id="65"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6"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7"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8"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41" name="Freeform 56"/>
            <p:cNvSpPr>
              <a:spLocks noEditPoints="1"/>
            </p:cNvSpPr>
            <p:nvPr/>
          </p:nvSpPr>
          <p:spPr bwMode="auto">
            <a:xfrm>
              <a:off x="697689" y="2887362"/>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42" name="Group 41"/>
            <p:cNvGrpSpPr/>
            <p:nvPr/>
          </p:nvGrpSpPr>
          <p:grpSpPr>
            <a:xfrm>
              <a:off x="677297" y="3744950"/>
              <a:ext cx="386534" cy="314469"/>
              <a:chOff x="6369689" y="2031259"/>
              <a:chExt cx="386534" cy="314469"/>
            </a:xfrm>
            <a:solidFill>
              <a:schemeClr val="bg2"/>
            </a:solidFill>
          </p:grpSpPr>
          <p:sp>
            <p:nvSpPr>
              <p:cNvPr id="63" name="Freeform 42"/>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4" name="Freeform 43"/>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43" name="Group 42"/>
            <p:cNvGrpSpPr/>
            <p:nvPr/>
          </p:nvGrpSpPr>
          <p:grpSpPr>
            <a:xfrm>
              <a:off x="668739" y="4523485"/>
              <a:ext cx="386534" cy="386534"/>
              <a:chOff x="8103197" y="5479932"/>
              <a:chExt cx="386534" cy="386534"/>
            </a:xfrm>
            <a:solidFill>
              <a:schemeClr val="bg2"/>
            </a:solidFill>
          </p:grpSpPr>
          <p:sp>
            <p:nvSpPr>
              <p:cNvPr id="58"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59"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0"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1"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2"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45" name="Group 44"/>
            <p:cNvGrpSpPr/>
            <p:nvPr/>
          </p:nvGrpSpPr>
          <p:grpSpPr>
            <a:xfrm>
              <a:off x="1322500" y="3529793"/>
              <a:ext cx="2711543" cy="810399"/>
              <a:chOff x="8027893" y="2583618"/>
              <a:chExt cx="2711543" cy="810399"/>
            </a:xfrm>
          </p:grpSpPr>
          <p:sp>
            <p:nvSpPr>
              <p:cNvPr id="52"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3" name="TextBox 52"/>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6" name="Group 45"/>
            <p:cNvGrpSpPr/>
            <p:nvPr/>
          </p:nvGrpSpPr>
          <p:grpSpPr>
            <a:xfrm>
              <a:off x="1322500" y="4351856"/>
              <a:ext cx="2711543" cy="763946"/>
              <a:chOff x="8027893" y="2583618"/>
              <a:chExt cx="2711543" cy="763946"/>
            </a:xfrm>
          </p:grpSpPr>
          <p:sp>
            <p:nvSpPr>
              <p:cNvPr id="50"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1" name="TextBox 50"/>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sp>
        <p:nvSpPr>
          <p:cNvPr id="74" name="Rectangle 73"/>
          <p:cNvSpPr/>
          <p:nvPr/>
        </p:nvSpPr>
        <p:spPr>
          <a:xfrm>
            <a:off x="3938542" y="2897557"/>
            <a:ext cx="3240890" cy="2272417"/>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75" name="TextBox 74"/>
          <p:cNvSpPr txBox="1"/>
          <p:nvPr/>
        </p:nvSpPr>
        <p:spPr>
          <a:xfrm>
            <a:off x="3937129" y="2548995"/>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spTree>
    <p:extLst>
      <p:ext uri="{BB962C8B-B14F-4D97-AF65-F5344CB8AC3E}">
        <p14:creationId xmlns:p14="http://schemas.microsoft.com/office/powerpoint/2010/main" val="3090148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37" presetClass="entr" presetSubtype="0" fill="hold" nodeType="withEffect">
                                  <p:stCondLst>
                                    <p:cond delay="110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anim calcmode="lin" valueType="num">
                                      <p:cBhvr>
                                        <p:cTn id="28" dur="1000" fill="hold"/>
                                        <p:tgtEl>
                                          <p:spTgt spid="4"/>
                                        </p:tgtEl>
                                        <p:attrNameLst>
                                          <p:attrName>ppt_x</p:attrName>
                                        </p:attrNameLst>
                                      </p:cBhvr>
                                      <p:tavLst>
                                        <p:tav tm="0">
                                          <p:val>
                                            <p:strVal val="#ppt_x"/>
                                          </p:val>
                                        </p:tav>
                                        <p:tav tm="100000">
                                          <p:val>
                                            <p:strVal val="#ppt_x"/>
                                          </p:val>
                                        </p:tav>
                                      </p:tavLst>
                                    </p:anim>
                                    <p:anim calcmode="lin" valueType="num">
                                      <p:cBhvr>
                                        <p:cTn id="29" dur="900" decel="100000" fill="hold"/>
                                        <p:tgtEl>
                                          <p:spTgt spid="4"/>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fade">
                                      <p:cBhvr>
                                        <p:cTn id="3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Market Leader Infographic</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3" name="组合 12"/>
          <p:cNvGrpSpPr/>
          <p:nvPr/>
        </p:nvGrpSpPr>
        <p:grpSpPr>
          <a:xfrm>
            <a:off x="929807" y="3140870"/>
            <a:ext cx="5314950" cy="3132137"/>
            <a:chOff x="929807" y="3140870"/>
            <a:chExt cx="5314950" cy="3132137"/>
          </a:xfrm>
        </p:grpSpPr>
        <p:grpSp>
          <p:nvGrpSpPr>
            <p:cNvPr id="4" name="Group 3"/>
            <p:cNvGrpSpPr>
              <a:grpSpLocks noChangeAspect="1"/>
            </p:cNvGrpSpPr>
            <p:nvPr/>
          </p:nvGrpSpPr>
          <p:grpSpPr bwMode="auto">
            <a:xfrm>
              <a:off x="929807" y="3140870"/>
              <a:ext cx="5314950" cy="3132137"/>
              <a:chOff x="1470" y="1662"/>
              <a:chExt cx="3348" cy="1973"/>
            </a:xfrm>
          </p:grpSpPr>
          <p:sp>
            <p:nvSpPr>
              <p:cNvPr id="5" name="Rectangle 4"/>
              <p:cNvSpPr>
                <a:spLocks noChangeArrowheads="1"/>
              </p:cNvSpPr>
              <p:nvPr/>
            </p:nvSpPr>
            <p:spPr bwMode="auto">
              <a:xfrm>
                <a:off x="3204" y="2126"/>
                <a:ext cx="344" cy="4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5"/>
              <p:cNvSpPr>
                <a:spLocks/>
              </p:cNvSpPr>
              <p:nvPr/>
            </p:nvSpPr>
            <p:spPr bwMode="auto">
              <a:xfrm>
                <a:off x="3238" y="2110"/>
                <a:ext cx="865" cy="116"/>
              </a:xfrm>
              <a:custGeom>
                <a:avLst/>
                <a:gdLst>
                  <a:gd name="T0" fmla="*/ 865 w 865"/>
                  <a:gd name="T1" fmla="*/ 116 h 116"/>
                  <a:gd name="T2" fmla="*/ 504 w 865"/>
                  <a:gd name="T3" fmla="*/ 0 h 116"/>
                  <a:gd name="T4" fmla="*/ 0 w 865"/>
                  <a:gd name="T5" fmla="*/ 0 h 116"/>
                  <a:gd name="T6" fmla="*/ 330 w 865"/>
                  <a:gd name="T7" fmla="*/ 116 h 116"/>
                  <a:gd name="T8" fmla="*/ 865 w 865"/>
                  <a:gd name="T9" fmla="*/ 116 h 116"/>
                </a:gdLst>
                <a:ahLst/>
                <a:cxnLst>
                  <a:cxn ang="0">
                    <a:pos x="T0" y="T1"/>
                  </a:cxn>
                  <a:cxn ang="0">
                    <a:pos x="T2" y="T3"/>
                  </a:cxn>
                  <a:cxn ang="0">
                    <a:pos x="T4" y="T5"/>
                  </a:cxn>
                  <a:cxn ang="0">
                    <a:pos x="T6" y="T7"/>
                  </a:cxn>
                  <a:cxn ang="0">
                    <a:pos x="T8" y="T9"/>
                  </a:cxn>
                </a:cxnLst>
                <a:rect l="0" t="0" r="r" b="b"/>
                <a:pathLst>
                  <a:path w="865" h="116">
                    <a:moveTo>
                      <a:pt x="865" y="116"/>
                    </a:moveTo>
                    <a:lnTo>
                      <a:pt x="504" y="0"/>
                    </a:lnTo>
                    <a:lnTo>
                      <a:pt x="0" y="0"/>
                    </a:lnTo>
                    <a:lnTo>
                      <a:pt x="330" y="116"/>
                    </a:lnTo>
                    <a:lnTo>
                      <a:pt x="865" y="116"/>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6"/>
              <p:cNvSpPr>
                <a:spLocks/>
              </p:cNvSpPr>
              <p:nvPr/>
            </p:nvSpPr>
            <p:spPr bwMode="auto">
              <a:xfrm>
                <a:off x="1695" y="1662"/>
                <a:ext cx="272" cy="181"/>
              </a:xfrm>
              <a:custGeom>
                <a:avLst/>
                <a:gdLst>
                  <a:gd name="T0" fmla="*/ 0 w 272"/>
                  <a:gd name="T1" fmla="*/ 0 h 181"/>
                  <a:gd name="T2" fmla="*/ 0 w 272"/>
                  <a:gd name="T3" fmla="*/ 181 h 181"/>
                  <a:gd name="T4" fmla="*/ 272 w 272"/>
                  <a:gd name="T5" fmla="*/ 105 h 181"/>
                  <a:gd name="T6" fmla="*/ 0 w 272"/>
                  <a:gd name="T7" fmla="*/ 0 h 181"/>
                </a:gdLst>
                <a:ahLst/>
                <a:cxnLst>
                  <a:cxn ang="0">
                    <a:pos x="T0" y="T1"/>
                  </a:cxn>
                  <a:cxn ang="0">
                    <a:pos x="T2" y="T3"/>
                  </a:cxn>
                  <a:cxn ang="0">
                    <a:pos x="T4" y="T5"/>
                  </a:cxn>
                  <a:cxn ang="0">
                    <a:pos x="T6" y="T7"/>
                  </a:cxn>
                </a:cxnLst>
                <a:rect l="0" t="0" r="r" b="b"/>
                <a:pathLst>
                  <a:path w="272" h="181">
                    <a:moveTo>
                      <a:pt x="0" y="0"/>
                    </a:moveTo>
                    <a:lnTo>
                      <a:pt x="0" y="181"/>
                    </a:lnTo>
                    <a:lnTo>
                      <a:pt x="272" y="105"/>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Rectangle 7"/>
              <p:cNvSpPr>
                <a:spLocks noChangeArrowheads="1"/>
              </p:cNvSpPr>
              <p:nvPr/>
            </p:nvSpPr>
            <p:spPr bwMode="auto">
              <a:xfrm>
                <a:off x="1470" y="1870"/>
                <a:ext cx="1461" cy="175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8"/>
              <p:cNvSpPr>
                <a:spLocks/>
              </p:cNvSpPr>
              <p:nvPr/>
            </p:nvSpPr>
            <p:spPr bwMode="auto">
              <a:xfrm>
                <a:off x="1470" y="1767"/>
                <a:ext cx="1819" cy="103"/>
              </a:xfrm>
              <a:custGeom>
                <a:avLst/>
                <a:gdLst>
                  <a:gd name="T0" fmla="*/ 1461 w 1819"/>
                  <a:gd name="T1" fmla="*/ 103 h 103"/>
                  <a:gd name="T2" fmla="*/ 1819 w 1819"/>
                  <a:gd name="T3" fmla="*/ 0 h 103"/>
                  <a:gd name="T4" fmla="*/ 470 w 1819"/>
                  <a:gd name="T5" fmla="*/ 0 h 103"/>
                  <a:gd name="T6" fmla="*/ 0 w 1819"/>
                  <a:gd name="T7" fmla="*/ 103 h 103"/>
                  <a:gd name="T8" fmla="*/ 1461 w 1819"/>
                  <a:gd name="T9" fmla="*/ 103 h 103"/>
                </a:gdLst>
                <a:ahLst/>
                <a:cxnLst>
                  <a:cxn ang="0">
                    <a:pos x="T0" y="T1"/>
                  </a:cxn>
                  <a:cxn ang="0">
                    <a:pos x="T2" y="T3"/>
                  </a:cxn>
                  <a:cxn ang="0">
                    <a:pos x="T4" y="T5"/>
                  </a:cxn>
                  <a:cxn ang="0">
                    <a:pos x="T6" y="T7"/>
                  </a:cxn>
                  <a:cxn ang="0">
                    <a:pos x="T8" y="T9"/>
                  </a:cxn>
                </a:cxnLst>
                <a:rect l="0" t="0" r="r" b="b"/>
                <a:pathLst>
                  <a:path w="1819" h="103">
                    <a:moveTo>
                      <a:pt x="1461" y="103"/>
                    </a:moveTo>
                    <a:lnTo>
                      <a:pt x="1819" y="0"/>
                    </a:lnTo>
                    <a:lnTo>
                      <a:pt x="470" y="0"/>
                    </a:lnTo>
                    <a:lnTo>
                      <a:pt x="0" y="103"/>
                    </a:lnTo>
                    <a:lnTo>
                      <a:pt x="1461" y="10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9"/>
              <p:cNvSpPr>
                <a:spLocks/>
              </p:cNvSpPr>
              <p:nvPr/>
            </p:nvSpPr>
            <p:spPr bwMode="auto">
              <a:xfrm>
                <a:off x="1695" y="1662"/>
                <a:ext cx="1594" cy="105"/>
              </a:xfrm>
              <a:custGeom>
                <a:avLst/>
                <a:gdLst>
                  <a:gd name="T0" fmla="*/ 1594 w 1594"/>
                  <a:gd name="T1" fmla="*/ 105 h 105"/>
                  <a:gd name="T2" fmla="*/ 1236 w 1594"/>
                  <a:gd name="T3" fmla="*/ 0 h 105"/>
                  <a:gd name="T4" fmla="*/ 0 w 1594"/>
                  <a:gd name="T5" fmla="*/ 0 h 105"/>
                  <a:gd name="T6" fmla="*/ 245 w 1594"/>
                  <a:gd name="T7" fmla="*/ 105 h 105"/>
                  <a:gd name="T8" fmla="*/ 1594 w 1594"/>
                  <a:gd name="T9" fmla="*/ 105 h 105"/>
                </a:gdLst>
                <a:ahLst/>
                <a:cxnLst>
                  <a:cxn ang="0">
                    <a:pos x="T0" y="T1"/>
                  </a:cxn>
                  <a:cxn ang="0">
                    <a:pos x="T2" y="T3"/>
                  </a:cxn>
                  <a:cxn ang="0">
                    <a:pos x="T4" y="T5"/>
                  </a:cxn>
                  <a:cxn ang="0">
                    <a:pos x="T6" y="T7"/>
                  </a:cxn>
                  <a:cxn ang="0">
                    <a:pos x="T8" y="T9"/>
                  </a:cxn>
                </a:cxnLst>
                <a:rect l="0" t="0" r="r" b="b"/>
                <a:pathLst>
                  <a:path w="1594" h="105">
                    <a:moveTo>
                      <a:pt x="1594" y="105"/>
                    </a:moveTo>
                    <a:lnTo>
                      <a:pt x="1236" y="0"/>
                    </a:lnTo>
                    <a:lnTo>
                      <a:pt x="0" y="0"/>
                    </a:lnTo>
                    <a:lnTo>
                      <a:pt x="245" y="105"/>
                    </a:lnTo>
                    <a:lnTo>
                      <a:pt x="1594" y="10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Freeform 10"/>
              <p:cNvSpPr>
                <a:spLocks/>
              </p:cNvSpPr>
              <p:nvPr/>
            </p:nvSpPr>
            <p:spPr bwMode="auto">
              <a:xfrm>
                <a:off x="2931" y="1767"/>
                <a:ext cx="358" cy="1862"/>
              </a:xfrm>
              <a:custGeom>
                <a:avLst/>
                <a:gdLst>
                  <a:gd name="T0" fmla="*/ 358 w 358"/>
                  <a:gd name="T1" fmla="*/ 0 h 1862"/>
                  <a:gd name="T2" fmla="*/ 358 w 358"/>
                  <a:gd name="T3" fmla="*/ 1650 h 1862"/>
                  <a:gd name="T4" fmla="*/ 0 w 358"/>
                  <a:gd name="T5" fmla="*/ 1862 h 1862"/>
                  <a:gd name="T6" fmla="*/ 0 w 358"/>
                  <a:gd name="T7" fmla="*/ 103 h 1862"/>
                  <a:gd name="T8" fmla="*/ 358 w 358"/>
                  <a:gd name="T9" fmla="*/ 0 h 1862"/>
                </a:gdLst>
                <a:ahLst/>
                <a:cxnLst>
                  <a:cxn ang="0">
                    <a:pos x="T0" y="T1"/>
                  </a:cxn>
                  <a:cxn ang="0">
                    <a:pos x="T2" y="T3"/>
                  </a:cxn>
                  <a:cxn ang="0">
                    <a:pos x="T4" y="T5"/>
                  </a:cxn>
                  <a:cxn ang="0">
                    <a:pos x="T6" y="T7"/>
                  </a:cxn>
                  <a:cxn ang="0">
                    <a:pos x="T8" y="T9"/>
                  </a:cxn>
                </a:cxnLst>
                <a:rect l="0" t="0" r="r" b="b"/>
                <a:pathLst>
                  <a:path w="358" h="1862">
                    <a:moveTo>
                      <a:pt x="358" y="0"/>
                    </a:moveTo>
                    <a:lnTo>
                      <a:pt x="358" y="1650"/>
                    </a:lnTo>
                    <a:lnTo>
                      <a:pt x="0" y="1862"/>
                    </a:lnTo>
                    <a:lnTo>
                      <a:pt x="0" y="103"/>
                    </a:lnTo>
                    <a:lnTo>
                      <a:pt x="35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Rectangle 11"/>
              <p:cNvSpPr>
                <a:spLocks noChangeArrowheads="1"/>
              </p:cNvSpPr>
              <p:nvPr/>
            </p:nvSpPr>
            <p:spPr bwMode="auto">
              <a:xfrm>
                <a:off x="3960" y="2447"/>
                <a:ext cx="357" cy="424"/>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13"/>
              <p:cNvSpPr>
                <a:spLocks/>
              </p:cNvSpPr>
              <p:nvPr/>
            </p:nvSpPr>
            <p:spPr bwMode="auto">
              <a:xfrm>
                <a:off x="4007" y="2410"/>
                <a:ext cx="811" cy="122"/>
              </a:xfrm>
              <a:custGeom>
                <a:avLst/>
                <a:gdLst>
                  <a:gd name="T0" fmla="*/ 7 w 811"/>
                  <a:gd name="T1" fmla="*/ 0 h 122"/>
                  <a:gd name="T2" fmla="*/ 426 w 811"/>
                  <a:gd name="T3" fmla="*/ 0 h 122"/>
                  <a:gd name="T4" fmla="*/ 811 w 811"/>
                  <a:gd name="T5" fmla="*/ 122 h 122"/>
                  <a:gd name="T6" fmla="*/ 303 w 811"/>
                  <a:gd name="T7" fmla="*/ 122 h 122"/>
                  <a:gd name="T8" fmla="*/ 0 w 811"/>
                  <a:gd name="T9" fmla="*/ 13 h 122"/>
                  <a:gd name="T10" fmla="*/ 7 w 811"/>
                  <a:gd name="T11" fmla="*/ 0 h 122"/>
                </a:gdLst>
                <a:ahLst/>
                <a:cxnLst>
                  <a:cxn ang="0">
                    <a:pos x="T0" y="T1"/>
                  </a:cxn>
                  <a:cxn ang="0">
                    <a:pos x="T2" y="T3"/>
                  </a:cxn>
                  <a:cxn ang="0">
                    <a:pos x="T4" y="T5"/>
                  </a:cxn>
                  <a:cxn ang="0">
                    <a:pos x="T6" y="T7"/>
                  </a:cxn>
                  <a:cxn ang="0">
                    <a:pos x="T8" y="T9"/>
                  </a:cxn>
                  <a:cxn ang="0">
                    <a:pos x="T10" y="T11"/>
                  </a:cxn>
                </a:cxnLst>
                <a:rect l="0" t="0" r="r" b="b"/>
                <a:pathLst>
                  <a:path w="811" h="122">
                    <a:moveTo>
                      <a:pt x="7" y="0"/>
                    </a:moveTo>
                    <a:lnTo>
                      <a:pt x="426" y="0"/>
                    </a:lnTo>
                    <a:lnTo>
                      <a:pt x="811" y="122"/>
                    </a:lnTo>
                    <a:lnTo>
                      <a:pt x="303" y="122"/>
                    </a:lnTo>
                    <a:lnTo>
                      <a:pt x="0" y="13"/>
                    </a:lnTo>
                    <a:lnTo>
                      <a:pt x="7" y="0"/>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Rectangle 14"/>
              <p:cNvSpPr>
                <a:spLocks noChangeArrowheads="1"/>
              </p:cNvSpPr>
              <p:nvPr/>
            </p:nvSpPr>
            <p:spPr bwMode="auto">
              <a:xfrm>
                <a:off x="3193" y="2345"/>
                <a:ext cx="549" cy="129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15"/>
              <p:cNvSpPr>
                <a:spLocks/>
              </p:cNvSpPr>
              <p:nvPr/>
            </p:nvSpPr>
            <p:spPr bwMode="auto">
              <a:xfrm>
                <a:off x="3193" y="2201"/>
                <a:ext cx="876" cy="144"/>
              </a:xfrm>
              <a:custGeom>
                <a:avLst/>
                <a:gdLst>
                  <a:gd name="T0" fmla="*/ 549 w 876"/>
                  <a:gd name="T1" fmla="*/ 144 h 144"/>
                  <a:gd name="T2" fmla="*/ 876 w 876"/>
                  <a:gd name="T3" fmla="*/ 0 h 144"/>
                  <a:gd name="T4" fmla="*/ 341 w 876"/>
                  <a:gd name="T5" fmla="*/ 0 h 144"/>
                  <a:gd name="T6" fmla="*/ 0 w 876"/>
                  <a:gd name="T7" fmla="*/ 144 h 144"/>
                  <a:gd name="T8" fmla="*/ 549 w 876"/>
                  <a:gd name="T9" fmla="*/ 144 h 144"/>
                </a:gdLst>
                <a:ahLst/>
                <a:cxnLst>
                  <a:cxn ang="0">
                    <a:pos x="T0" y="T1"/>
                  </a:cxn>
                  <a:cxn ang="0">
                    <a:pos x="T2" y="T3"/>
                  </a:cxn>
                  <a:cxn ang="0">
                    <a:pos x="T4" y="T5"/>
                  </a:cxn>
                  <a:cxn ang="0">
                    <a:pos x="T6" y="T7"/>
                  </a:cxn>
                  <a:cxn ang="0">
                    <a:pos x="T8" y="T9"/>
                  </a:cxn>
                </a:cxnLst>
                <a:rect l="0" t="0" r="r" b="b"/>
                <a:pathLst>
                  <a:path w="876" h="144">
                    <a:moveTo>
                      <a:pt x="549" y="144"/>
                    </a:moveTo>
                    <a:lnTo>
                      <a:pt x="876" y="0"/>
                    </a:lnTo>
                    <a:lnTo>
                      <a:pt x="341" y="0"/>
                    </a:lnTo>
                    <a:lnTo>
                      <a:pt x="0" y="144"/>
                    </a:lnTo>
                    <a:lnTo>
                      <a:pt x="549" y="144"/>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Freeform 17"/>
              <p:cNvSpPr>
                <a:spLocks/>
              </p:cNvSpPr>
              <p:nvPr/>
            </p:nvSpPr>
            <p:spPr bwMode="auto">
              <a:xfrm>
                <a:off x="3742" y="2201"/>
                <a:ext cx="327" cy="1434"/>
              </a:xfrm>
              <a:custGeom>
                <a:avLst/>
                <a:gdLst>
                  <a:gd name="T0" fmla="*/ 327 w 327"/>
                  <a:gd name="T1" fmla="*/ 0 h 1434"/>
                  <a:gd name="T2" fmla="*/ 327 w 327"/>
                  <a:gd name="T3" fmla="*/ 1195 h 1434"/>
                  <a:gd name="T4" fmla="*/ 0 w 327"/>
                  <a:gd name="T5" fmla="*/ 1434 h 1434"/>
                  <a:gd name="T6" fmla="*/ 0 w 327"/>
                  <a:gd name="T7" fmla="*/ 144 h 1434"/>
                  <a:gd name="T8" fmla="*/ 327 w 327"/>
                  <a:gd name="T9" fmla="*/ 0 h 1434"/>
                </a:gdLst>
                <a:ahLst/>
                <a:cxnLst>
                  <a:cxn ang="0">
                    <a:pos x="T0" y="T1"/>
                  </a:cxn>
                  <a:cxn ang="0">
                    <a:pos x="T2" y="T3"/>
                  </a:cxn>
                  <a:cxn ang="0">
                    <a:pos x="T4" y="T5"/>
                  </a:cxn>
                  <a:cxn ang="0">
                    <a:pos x="T6" y="T7"/>
                  </a:cxn>
                  <a:cxn ang="0">
                    <a:pos x="T8" y="T9"/>
                  </a:cxn>
                </a:cxnLst>
                <a:rect l="0" t="0" r="r" b="b"/>
                <a:pathLst>
                  <a:path w="327" h="1434">
                    <a:moveTo>
                      <a:pt x="327" y="0"/>
                    </a:moveTo>
                    <a:lnTo>
                      <a:pt x="327" y="1195"/>
                    </a:lnTo>
                    <a:lnTo>
                      <a:pt x="0" y="1434"/>
                    </a:lnTo>
                    <a:lnTo>
                      <a:pt x="0" y="144"/>
                    </a:lnTo>
                    <a:lnTo>
                      <a:pt x="32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Rectangle 18"/>
              <p:cNvSpPr>
                <a:spLocks noChangeArrowheads="1"/>
              </p:cNvSpPr>
              <p:nvPr/>
            </p:nvSpPr>
            <p:spPr bwMode="auto">
              <a:xfrm>
                <a:off x="4001" y="2696"/>
                <a:ext cx="531" cy="92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 name="Freeform 19"/>
              <p:cNvSpPr>
                <a:spLocks/>
              </p:cNvSpPr>
              <p:nvPr/>
            </p:nvSpPr>
            <p:spPr bwMode="auto">
              <a:xfrm>
                <a:off x="4532" y="2532"/>
                <a:ext cx="286" cy="1093"/>
              </a:xfrm>
              <a:custGeom>
                <a:avLst/>
                <a:gdLst>
                  <a:gd name="T0" fmla="*/ 0 w 286"/>
                  <a:gd name="T1" fmla="*/ 164 h 1093"/>
                  <a:gd name="T2" fmla="*/ 286 w 286"/>
                  <a:gd name="T3" fmla="*/ 0 h 1093"/>
                  <a:gd name="T4" fmla="*/ 286 w 286"/>
                  <a:gd name="T5" fmla="*/ 847 h 1093"/>
                  <a:gd name="T6" fmla="*/ 0 w 286"/>
                  <a:gd name="T7" fmla="*/ 1093 h 1093"/>
                  <a:gd name="T8" fmla="*/ 0 w 286"/>
                  <a:gd name="T9" fmla="*/ 164 h 1093"/>
                </a:gdLst>
                <a:ahLst/>
                <a:cxnLst>
                  <a:cxn ang="0">
                    <a:pos x="T0" y="T1"/>
                  </a:cxn>
                  <a:cxn ang="0">
                    <a:pos x="T2" y="T3"/>
                  </a:cxn>
                  <a:cxn ang="0">
                    <a:pos x="T4" y="T5"/>
                  </a:cxn>
                  <a:cxn ang="0">
                    <a:pos x="T6" y="T7"/>
                  </a:cxn>
                  <a:cxn ang="0">
                    <a:pos x="T8" y="T9"/>
                  </a:cxn>
                </a:cxnLst>
                <a:rect l="0" t="0" r="r" b="b"/>
                <a:pathLst>
                  <a:path w="286" h="1093">
                    <a:moveTo>
                      <a:pt x="0" y="164"/>
                    </a:moveTo>
                    <a:lnTo>
                      <a:pt x="286" y="0"/>
                    </a:lnTo>
                    <a:lnTo>
                      <a:pt x="286" y="847"/>
                    </a:lnTo>
                    <a:lnTo>
                      <a:pt x="0" y="1093"/>
                    </a:lnTo>
                    <a:lnTo>
                      <a:pt x="0" y="16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 name="Freeform 20"/>
              <p:cNvSpPr>
                <a:spLocks/>
              </p:cNvSpPr>
              <p:nvPr/>
            </p:nvSpPr>
            <p:spPr bwMode="auto">
              <a:xfrm>
                <a:off x="4001" y="2532"/>
                <a:ext cx="817" cy="164"/>
              </a:xfrm>
              <a:custGeom>
                <a:avLst/>
                <a:gdLst>
                  <a:gd name="T0" fmla="*/ 0 w 817"/>
                  <a:gd name="T1" fmla="*/ 164 h 164"/>
                  <a:gd name="T2" fmla="*/ 309 w 817"/>
                  <a:gd name="T3" fmla="*/ 0 h 164"/>
                  <a:gd name="T4" fmla="*/ 817 w 817"/>
                  <a:gd name="T5" fmla="*/ 0 h 164"/>
                  <a:gd name="T6" fmla="*/ 531 w 817"/>
                  <a:gd name="T7" fmla="*/ 164 h 164"/>
                  <a:gd name="T8" fmla="*/ 0 w 817"/>
                  <a:gd name="T9" fmla="*/ 164 h 164"/>
                </a:gdLst>
                <a:ahLst/>
                <a:cxnLst>
                  <a:cxn ang="0">
                    <a:pos x="T0" y="T1"/>
                  </a:cxn>
                  <a:cxn ang="0">
                    <a:pos x="T2" y="T3"/>
                  </a:cxn>
                  <a:cxn ang="0">
                    <a:pos x="T4" y="T5"/>
                  </a:cxn>
                  <a:cxn ang="0">
                    <a:pos x="T6" y="T7"/>
                  </a:cxn>
                  <a:cxn ang="0">
                    <a:pos x="T8" y="T9"/>
                  </a:cxn>
                </a:cxnLst>
                <a:rect l="0" t="0" r="r" b="b"/>
                <a:pathLst>
                  <a:path w="817" h="164">
                    <a:moveTo>
                      <a:pt x="0" y="164"/>
                    </a:moveTo>
                    <a:lnTo>
                      <a:pt x="309" y="0"/>
                    </a:lnTo>
                    <a:lnTo>
                      <a:pt x="817" y="0"/>
                    </a:lnTo>
                    <a:lnTo>
                      <a:pt x="531" y="164"/>
                    </a:lnTo>
                    <a:lnTo>
                      <a:pt x="0" y="164"/>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25" name="Freeform 596"/>
            <p:cNvSpPr>
              <a:spLocks noEditPoints="1"/>
            </p:cNvSpPr>
            <p:nvPr/>
          </p:nvSpPr>
          <p:spPr bwMode="auto">
            <a:xfrm>
              <a:off x="2281158" y="5538780"/>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823"/>
            <p:cNvSpPr>
              <a:spLocks noEditPoints="1"/>
            </p:cNvSpPr>
            <p:nvPr/>
          </p:nvSpPr>
          <p:spPr bwMode="auto">
            <a:xfrm>
              <a:off x="3848182" y="5496266"/>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27" name="Group 26"/>
            <p:cNvGrpSpPr/>
            <p:nvPr/>
          </p:nvGrpSpPr>
          <p:grpSpPr>
            <a:xfrm>
              <a:off x="5037096" y="5538780"/>
              <a:ext cx="599791" cy="446348"/>
              <a:chOff x="8236208" y="2550087"/>
              <a:chExt cx="188218" cy="175580"/>
            </a:xfrm>
            <a:solidFill>
              <a:schemeClr val="bg1"/>
            </a:solidFill>
          </p:grpSpPr>
          <p:sp>
            <p:nvSpPr>
              <p:cNvPr id="28"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nvGrpSpPr>
          <p:cNvPr id="36" name="Group 35"/>
          <p:cNvGrpSpPr/>
          <p:nvPr/>
        </p:nvGrpSpPr>
        <p:grpSpPr>
          <a:xfrm>
            <a:off x="2151275" y="1758463"/>
            <a:ext cx="1998720" cy="1526075"/>
            <a:chOff x="2031803" y="1483557"/>
            <a:chExt cx="1998720" cy="1526075"/>
          </a:xfrm>
        </p:grpSpPr>
        <p:grpSp>
          <p:nvGrpSpPr>
            <p:cNvPr id="37" name="Group 36"/>
            <p:cNvGrpSpPr/>
            <p:nvPr/>
          </p:nvGrpSpPr>
          <p:grpSpPr>
            <a:xfrm>
              <a:off x="2031803" y="2075684"/>
              <a:ext cx="261290" cy="933948"/>
              <a:chOff x="1374514" y="1504950"/>
              <a:chExt cx="261290" cy="933948"/>
            </a:xfrm>
          </p:grpSpPr>
          <p:cxnSp>
            <p:nvCxnSpPr>
              <p:cNvPr id="40" name="Straight Connector 39"/>
              <p:cNvCxnSpPr/>
              <p:nvPr/>
            </p:nvCxnSpPr>
            <p:spPr>
              <a:xfrm flipV="1">
                <a:off x="1374514" y="1504951"/>
                <a:ext cx="0" cy="933947"/>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38"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latin typeface="Agency FB" panose="020B0503020202020204" pitchFamily="34" charset="0"/>
                </a:rPr>
                <a:t>Lorem ipsum dolor sit amet, consectetur adipiscing elit. Sed imperdiet tincidunt.</a:t>
              </a:r>
              <a:endParaRPr lang="en-US" sz="700" dirty="0">
                <a:latin typeface="Agency FB" panose="020B0503020202020204" pitchFamily="34" charset="0"/>
              </a:endParaRPr>
            </a:p>
          </p:txBody>
        </p:sp>
        <p:sp>
          <p:nvSpPr>
            <p:cNvPr id="39" name="TextBox 38"/>
            <p:cNvSpPr txBox="1"/>
            <p:nvPr/>
          </p:nvSpPr>
          <p:spPr>
            <a:xfrm>
              <a:off x="2327111" y="1483557"/>
              <a:ext cx="954107" cy="369332"/>
            </a:xfrm>
            <a:prstGeom prst="rect">
              <a:avLst/>
            </a:prstGeom>
            <a:noFill/>
          </p:spPr>
          <p:txBody>
            <a:bodyPr wrap="none" rtlCol="0">
              <a:spAutoFit/>
            </a:bodyPr>
            <a:lstStyle/>
            <a:p>
              <a:r>
                <a:rPr lang="id-ID" b="1">
                  <a:solidFill>
                    <a:schemeClr val="accent1"/>
                  </a:solidFill>
                  <a:latin typeface="Agency FB" panose="020B0503020202020204" pitchFamily="34" charset="0"/>
                </a:rPr>
                <a:t>7.084.321</a:t>
              </a:r>
              <a:endParaRPr lang="id-ID" b="1" dirty="0">
                <a:solidFill>
                  <a:schemeClr val="accent1"/>
                </a:solidFill>
                <a:latin typeface="Agency FB" panose="020B0503020202020204" pitchFamily="34" charset="0"/>
              </a:endParaRPr>
            </a:p>
          </p:txBody>
        </p:sp>
      </p:grpSp>
      <p:grpSp>
        <p:nvGrpSpPr>
          <p:cNvPr id="42" name="Group 41"/>
          <p:cNvGrpSpPr/>
          <p:nvPr/>
        </p:nvGrpSpPr>
        <p:grpSpPr>
          <a:xfrm>
            <a:off x="4084228" y="2610198"/>
            <a:ext cx="1998720" cy="1499344"/>
            <a:chOff x="2031803" y="1483557"/>
            <a:chExt cx="1998720" cy="1499344"/>
          </a:xfrm>
        </p:grpSpPr>
        <p:grpSp>
          <p:nvGrpSpPr>
            <p:cNvPr id="43" name="Group 42"/>
            <p:cNvGrpSpPr/>
            <p:nvPr/>
          </p:nvGrpSpPr>
          <p:grpSpPr>
            <a:xfrm>
              <a:off x="2031803" y="2075684"/>
              <a:ext cx="261290" cy="907217"/>
              <a:chOff x="1374514" y="1504950"/>
              <a:chExt cx="261290" cy="907217"/>
            </a:xfrm>
          </p:grpSpPr>
          <p:cxnSp>
            <p:nvCxnSpPr>
              <p:cNvPr id="46" name="Straight Connector 45"/>
              <p:cNvCxnSpPr/>
              <p:nvPr/>
            </p:nvCxnSpPr>
            <p:spPr>
              <a:xfrm flipV="1">
                <a:off x="1374514" y="1504950"/>
                <a:ext cx="0" cy="907217"/>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4"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latin typeface="Agency FB" panose="020B0503020202020204" pitchFamily="34" charset="0"/>
                </a:rPr>
                <a:t>Lorem ipsum dolor sit amet, consectetur adipiscing elit. Sed imperdiet tincidunt.</a:t>
              </a:r>
              <a:endParaRPr lang="en-US" sz="700" dirty="0">
                <a:latin typeface="Agency FB" panose="020B0503020202020204" pitchFamily="34" charset="0"/>
              </a:endParaRPr>
            </a:p>
          </p:txBody>
        </p:sp>
        <p:sp>
          <p:nvSpPr>
            <p:cNvPr id="45" name="TextBox 44"/>
            <p:cNvSpPr txBox="1"/>
            <p:nvPr/>
          </p:nvSpPr>
          <p:spPr>
            <a:xfrm>
              <a:off x="2327111" y="1483557"/>
              <a:ext cx="954107" cy="369332"/>
            </a:xfrm>
            <a:prstGeom prst="rect">
              <a:avLst/>
            </a:prstGeom>
            <a:noFill/>
          </p:spPr>
          <p:txBody>
            <a:bodyPr wrap="none" rtlCol="0">
              <a:spAutoFit/>
            </a:bodyPr>
            <a:lstStyle/>
            <a:p>
              <a:r>
                <a:rPr lang="id-ID" b="1">
                  <a:solidFill>
                    <a:schemeClr val="accent2"/>
                  </a:solidFill>
                  <a:latin typeface="Agency FB" panose="020B0503020202020204" pitchFamily="34" charset="0"/>
                </a:rPr>
                <a:t>7.084.321</a:t>
              </a:r>
              <a:endParaRPr lang="id-ID" b="1" dirty="0">
                <a:solidFill>
                  <a:schemeClr val="accent2"/>
                </a:solidFill>
                <a:latin typeface="Agency FB" panose="020B0503020202020204" pitchFamily="34" charset="0"/>
              </a:endParaRPr>
            </a:p>
          </p:txBody>
        </p:sp>
      </p:grpSp>
      <p:grpSp>
        <p:nvGrpSpPr>
          <p:cNvPr id="48" name="Group 47"/>
          <p:cNvGrpSpPr/>
          <p:nvPr/>
        </p:nvGrpSpPr>
        <p:grpSpPr>
          <a:xfrm>
            <a:off x="5334274" y="3419637"/>
            <a:ext cx="1998720" cy="1232533"/>
            <a:chOff x="2031803" y="1483557"/>
            <a:chExt cx="1998720" cy="1232533"/>
          </a:xfrm>
        </p:grpSpPr>
        <p:grpSp>
          <p:nvGrpSpPr>
            <p:cNvPr id="49" name="Group 48"/>
            <p:cNvGrpSpPr/>
            <p:nvPr/>
          </p:nvGrpSpPr>
          <p:grpSpPr>
            <a:xfrm>
              <a:off x="2031803" y="2075684"/>
              <a:ext cx="261290" cy="640406"/>
              <a:chOff x="1374514" y="1504950"/>
              <a:chExt cx="261290" cy="640406"/>
            </a:xfrm>
          </p:grpSpPr>
          <p:cxnSp>
            <p:nvCxnSpPr>
              <p:cNvPr id="52" name="Straight Connector 51"/>
              <p:cNvCxnSpPr/>
              <p:nvPr/>
            </p:nvCxnSpPr>
            <p:spPr>
              <a:xfrm flipV="1">
                <a:off x="1374514" y="1504950"/>
                <a:ext cx="0" cy="640406"/>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50"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latin typeface="Agency FB" panose="020B0503020202020204" pitchFamily="34" charset="0"/>
                </a:rPr>
                <a:t>Lorem ipsum dolor sit amet, consectetur adipiscing elit. Sed imperdiet tincidunt.</a:t>
              </a:r>
              <a:endParaRPr lang="en-US" sz="700" dirty="0">
                <a:latin typeface="Agency FB" panose="020B0503020202020204" pitchFamily="34" charset="0"/>
              </a:endParaRPr>
            </a:p>
          </p:txBody>
        </p:sp>
        <p:sp>
          <p:nvSpPr>
            <p:cNvPr id="51" name="TextBox 50"/>
            <p:cNvSpPr txBox="1"/>
            <p:nvPr/>
          </p:nvSpPr>
          <p:spPr>
            <a:xfrm>
              <a:off x="2327111" y="1483557"/>
              <a:ext cx="954107" cy="369332"/>
            </a:xfrm>
            <a:prstGeom prst="rect">
              <a:avLst/>
            </a:prstGeom>
            <a:noFill/>
          </p:spPr>
          <p:txBody>
            <a:bodyPr wrap="none" rtlCol="0">
              <a:spAutoFit/>
            </a:bodyPr>
            <a:lstStyle/>
            <a:p>
              <a:r>
                <a:rPr lang="id-ID" b="1">
                  <a:solidFill>
                    <a:schemeClr val="accent3"/>
                  </a:solidFill>
                  <a:latin typeface="Agency FB" panose="020B0503020202020204" pitchFamily="34" charset="0"/>
                </a:rPr>
                <a:t>7.084.321</a:t>
              </a:r>
              <a:endParaRPr lang="id-ID" b="1" dirty="0">
                <a:solidFill>
                  <a:schemeClr val="accent3"/>
                </a:solidFill>
                <a:latin typeface="Agency FB" panose="020B0503020202020204" pitchFamily="34" charset="0"/>
              </a:endParaRPr>
            </a:p>
          </p:txBody>
        </p:sp>
      </p:grpSp>
      <p:sp>
        <p:nvSpPr>
          <p:cNvPr id="60" name="Rectangle 59"/>
          <p:cNvSpPr/>
          <p:nvPr/>
        </p:nvSpPr>
        <p:spPr>
          <a:xfrm>
            <a:off x="7866327" y="2953272"/>
            <a:ext cx="3869847" cy="1618392"/>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a:t>
            </a:r>
            <a:r>
              <a:rPr lang="en-US" sz="1200" dirty="0">
                <a:solidFill>
                  <a:schemeClr val="bg1">
                    <a:lumMod val="65000"/>
                  </a:schemeClr>
                </a:solidFill>
                <a:latin typeface="Agency FB" panose="020B0503020202020204" pitchFamily="34" charset="0"/>
                <a:ea typeface="Times New Roman" panose="02020603050405020304" pitchFamily="18" charset="0"/>
              </a:rPr>
              <a:t> dolor sit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consectetur</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Nam </a:t>
            </a:r>
            <a:r>
              <a:rPr lang="en-US" sz="1200" dirty="0" err="1">
                <a:solidFill>
                  <a:schemeClr val="bg1">
                    <a:lumMod val="65000"/>
                  </a:schemeClr>
                </a:solidFill>
                <a:latin typeface="Agency FB" panose="020B0503020202020204" pitchFamily="34" charset="0"/>
                <a:ea typeface="Times New Roman" panose="02020603050405020304" pitchFamily="18" charset="0"/>
              </a:rPr>
              <a:t>viverra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euismod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odio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pellentesque</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urna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varius</a:t>
            </a:r>
            <a:r>
              <a:rPr lang="en-US" sz="1200" dirty="0">
                <a:solidFill>
                  <a:schemeClr val="bg1">
                    <a:lumMod val="65000"/>
                  </a:schemeClr>
                </a:solidFill>
                <a:latin typeface="Agency FB" panose="020B0503020202020204" pitchFamily="34" charset="0"/>
                <a:ea typeface="Times New Roman" panose="02020603050405020304" pitchFamily="18" charset="0"/>
              </a:rPr>
              <a:t> vitae.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dui </a:t>
            </a: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in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nec</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metus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Mauris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ultricies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justo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convallis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placerat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felis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enim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ornare</a:t>
            </a:r>
            <a:r>
              <a:rPr lang="en-US" sz="1200" dirty="0">
                <a:solidFill>
                  <a:schemeClr val="bg1">
                    <a:lumMod val="65000"/>
                  </a:schemeClr>
                </a:solidFill>
                <a:latin typeface="Agency FB" panose="020B0503020202020204" pitchFamily="34" charset="0"/>
                <a:ea typeface="Times New Roman" panose="02020603050405020304" pitchFamily="18" charset="0"/>
              </a:rPr>
              <a:t> nisi, vitae </a:t>
            </a:r>
            <a:r>
              <a:rPr lang="en-US" sz="1200" dirty="0" err="1">
                <a:solidFill>
                  <a:schemeClr val="bg1">
                    <a:lumMod val="65000"/>
                  </a:schemeClr>
                </a:solidFill>
                <a:latin typeface="Agency FB" panose="020B0503020202020204" pitchFamily="34" charset="0"/>
                <a:ea typeface="Times New Roman" panose="02020603050405020304" pitchFamily="18" charset="0"/>
              </a:rPr>
              <a:t>mattis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ante id dui. </a:t>
            </a:r>
            <a:r>
              <a:rPr lang="en-US" sz="1200" dirty="0" err="1">
                <a:solidFill>
                  <a:schemeClr val="bg1">
                    <a:lumMod val="65000"/>
                  </a:schemeClr>
                </a:solidFill>
                <a:latin typeface="Agency FB" panose="020B0503020202020204" pitchFamily="34" charset="0"/>
                <a:ea typeface="Times New Roman" panose="02020603050405020304" pitchFamily="18" charset="0"/>
              </a:rPr>
              <a:t>Ut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purus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commodo</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tincidunt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vel</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Vestibulum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tempor</a:t>
            </a:r>
            <a:r>
              <a:rPr lang="en-US" sz="1200" dirty="0">
                <a:solidFill>
                  <a:schemeClr val="bg1">
                    <a:lumMod val="65000"/>
                  </a:schemeClr>
                </a:solidFill>
                <a:latin typeface="Agency FB" panose="020B0503020202020204" pitchFamily="34" charset="0"/>
                <a:ea typeface="Times New Roman" panose="02020603050405020304" pitchFamily="18" charset="0"/>
              </a:rPr>
              <a:t> nisi id </a:t>
            </a:r>
            <a:r>
              <a:rPr lang="en-US" sz="1200" dirty="0" err="1">
                <a:solidFill>
                  <a:schemeClr val="bg1">
                    <a:lumMod val="65000"/>
                  </a:schemeClr>
                </a:solidFill>
                <a:latin typeface="Agency FB" panose="020B0503020202020204" pitchFamily="34" charset="0"/>
                <a:ea typeface="Times New Roman" panose="02020603050405020304" pitchFamily="18" charset="0"/>
              </a:rPr>
              <a:t>elementu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sadips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fugiats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nam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vols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untras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sitsers</a:t>
            </a:r>
            <a:r>
              <a:rPr lang="en-US" sz="1200" dirty="0">
                <a:solidFill>
                  <a:schemeClr val="bg1">
                    <a:lumMod val="65000"/>
                  </a:schemeClr>
                </a:solidFill>
                <a:latin typeface="Agency FB" panose="020B0503020202020204" pitchFamily="34" charset="0"/>
                <a:ea typeface="Times New Roman" panose="02020603050405020304" pitchFamily="18" charset="0"/>
              </a:rPr>
              <a:t>.</a:t>
            </a:r>
          </a:p>
        </p:txBody>
      </p:sp>
      <p:sp>
        <p:nvSpPr>
          <p:cNvPr id="61" name="TextBox 60"/>
          <p:cNvSpPr txBox="1"/>
          <p:nvPr/>
        </p:nvSpPr>
        <p:spPr>
          <a:xfrm>
            <a:off x="7864915" y="2604710"/>
            <a:ext cx="2728259" cy="400110"/>
          </a:xfrm>
          <a:prstGeom prst="rect">
            <a:avLst/>
          </a:prstGeom>
          <a:noFill/>
        </p:spPr>
        <p:txBody>
          <a:bodyPr wrap="square" rtlCol="0">
            <a:spAutoFit/>
          </a:bodyPr>
          <a:lstStyle/>
          <a:p>
            <a:r>
              <a:rPr lang="id-ID" sz="2000" b="1" dirty="0">
                <a:latin typeface="Agency FB" panose="020B0503020202020204" pitchFamily="34" charset="0"/>
              </a:rPr>
              <a:t>Business </a:t>
            </a:r>
            <a:r>
              <a:rPr lang="id-ID" sz="2000" dirty="0">
                <a:latin typeface="Agency FB" panose="020B0503020202020204" pitchFamily="34" charset="0"/>
              </a:rPr>
              <a:t>Analysis</a:t>
            </a:r>
          </a:p>
        </p:txBody>
      </p:sp>
      <p:sp>
        <p:nvSpPr>
          <p:cNvPr id="62" name="Rectangle 61"/>
          <p:cNvSpPr/>
          <p:nvPr/>
        </p:nvSpPr>
        <p:spPr>
          <a:xfrm>
            <a:off x="7864915" y="4863022"/>
            <a:ext cx="3829566" cy="1126462"/>
          </a:xfrm>
          <a:prstGeom prst="rect">
            <a:avLst/>
          </a:prstGeom>
        </p:spPr>
        <p:txBody>
          <a:bodyPr wrap="square">
            <a:spAutoFit/>
          </a:bodyPr>
          <a:lstStyle/>
          <a:p>
            <a:pPr>
              <a:lnSpc>
                <a:spcPct val="120000"/>
              </a:lnSpc>
            </a:pPr>
            <a:r>
              <a:rPr lang="en-US" sz="1400" b="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400" b="1"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b="1"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b="1"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1500s</a:t>
            </a:r>
            <a:r>
              <a:rPr lang="en-US" sz="1400" b="1"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b="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a:t>
            </a:r>
            <a:endParaRPr lang="en-US" sz="1400" b="1"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592827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wipe(down)">
                                      <p:cBhvr>
                                        <p:cTn id="13" dur="500"/>
                                        <p:tgtEl>
                                          <p:spTgt spid="36"/>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wipe(down)">
                                      <p:cBhvr>
                                        <p:cTn id="17" dur="500"/>
                                        <p:tgtEl>
                                          <p:spTgt spid="42"/>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down)">
                                      <p:cBhvr>
                                        <p:cTn id="21" dur="500"/>
                                        <p:tgtEl>
                                          <p:spTgt spid="48"/>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wipe(up)">
                                      <p:cBhvr>
                                        <p:cTn id="25" dur="500"/>
                                        <p:tgtEl>
                                          <p:spTgt spid="61"/>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wipe(up)">
                                      <p:cBhvr>
                                        <p:cTn id="29" dur="500"/>
                                        <p:tgtEl>
                                          <p:spTgt spid="60"/>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up)">
                                      <p:cBhvr>
                                        <p:cTn id="3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Core 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flipH="1">
            <a:off x="8052767" y="2487549"/>
            <a:ext cx="3721789" cy="3708685"/>
            <a:chOff x="6361113" y="1190625"/>
            <a:chExt cx="4470400" cy="4476750"/>
          </a:xfrm>
        </p:grpSpPr>
        <p:sp>
          <p:nvSpPr>
            <p:cNvPr id="5" name="Freeform 4"/>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Line 6"/>
            <p:cNvSpPr>
              <a:spLocks noChangeShapeType="1"/>
            </p:cNvSpPr>
            <p:nvPr/>
          </p:nvSpPr>
          <p:spPr bwMode="auto">
            <a:xfrm flipV="1">
              <a:off x="6664326" y="3389313"/>
              <a:ext cx="1949450" cy="293688"/>
            </a:xfrm>
            <a:prstGeom prst="line">
              <a:avLst/>
            </a:prstGeom>
            <a:noFill/>
            <a:ln w="11113"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Line 7"/>
            <p:cNvSpPr>
              <a:spLocks noChangeShapeType="1"/>
            </p:cNvSpPr>
            <p:nvPr/>
          </p:nvSpPr>
          <p:spPr bwMode="auto">
            <a:xfrm>
              <a:off x="8613776" y="3389313"/>
              <a:ext cx="1430338" cy="395288"/>
            </a:xfrm>
            <a:prstGeom prst="line">
              <a:avLst/>
            </a:prstGeom>
            <a:noFill/>
            <a:ln w="11113"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669919" y="2436001"/>
            <a:ext cx="2785678" cy="2708434"/>
          </a:xfrm>
          <a:prstGeom prst="rect">
            <a:avLst/>
          </a:prstGeom>
        </p:spPr>
        <p:txBody>
          <a:bodyPr wrap="square">
            <a:spAutoFit/>
          </a:bodyPr>
          <a:lstStyle/>
          <a:p>
            <a:pPr algn="just">
              <a:lnSpc>
                <a:spcPts val="1651"/>
              </a:lnSpc>
              <a:spcAft>
                <a:spcPts val="1500"/>
              </a:spcAft>
            </a:pP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a:t>
            </a:r>
            <a:r>
              <a:rPr lang="en-US" sz="1200" dirty="0">
                <a:solidFill>
                  <a:schemeClr val="bg1">
                    <a:lumMod val="50000"/>
                  </a:schemeClr>
                </a:solidFill>
                <a:ea typeface="Times New Roman" panose="02020603050405020304" pitchFamily="18" charset="0"/>
              </a:rPr>
              <a:t> dolor sit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consectetur</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Nam </a:t>
            </a:r>
            <a:r>
              <a:rPr lang="en-US" sz="1200" dirty="0" err="1">
                <a:solidFill>
                  <a:schemeClr val="bg1">
                    <a:lumMod val="50000"/>
                  </a:schemeClr>
                </a:solidFill>
                <a:ea typeface="Times New Roman" panose="02020603050405020304" pitchFamily="18" charset="0"/>
              </a:rPr>
              <a:t>viverra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euismod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odio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pellentesque</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urna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varius</a:t>
            </a:r>
            <a:r>
              <a:rPr lang="en-US" sz="1200" dirty="0">
                <a:solidFill>
                  <a:schemeClr val="bg1">
                    <a:lumMod val="50000"/>
                  </a:schemeClr>
                </a:solidFill>
                <a:ea typeface="Times New Roman" panose="02020603050405020304" pitchFamily="18" charset="0"/>
              </a:rPr>
              <a:t> vitae.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dui </a:t>
            </a: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in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nec</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metus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Mauris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ultricies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justo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convallis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placerat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felis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enim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ornare</a:t>
            </a:r>
            <a:r>
              <a:rPr lang="en-US" sz="1200" dirty="0">
                <a:solidFill>
                  <a:schemeClr val="bg1">
                    <a:lumMod val="50000"/>
                  </a:schemeClr>
                </a:solidFill>
                <a:ea typeface="Times New Roman" panose="02020603050405020304" pitchFamily="18" charset="0"/>
              </a:rPr>
              <a:t> nisi, vitae </a:t>
            </a:r>
            <a:r>
              <a:rPr lang="en-US" sz="1200" dirty="0" err="1">
                <a:solidFill>
                  <a:schemeClr val="bg1">
                    <a:lumMod val="50000"/>
                  </a:schemeClr>
                </a:solidFill>
                <a:ea typeface="Times New Roman" panose="02020603050405020304" pitchFamily="18" charset="0"/>
              </a:rPr>
              <a:t>mattis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ante id dui. </a:t>
            </a:r>
            <a:r>
              <a:rPr lang="en-US" sz="1200" dirty="0" err="1">
                <a:solidFill>
                  <a:schemeClr val="bg1">
                    <a:lumMod val="50000"/>
                  </a:schemeClr>
                </a:solidFill>
                <a:ea typeface="Times New Roman" panose="02020603050405020304" pitchFamily="18" charset="0"/>
              </a:rPr>
              <a:t>Ut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purus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commodo</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tincidunt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vel</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Vestibulum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tempor</a:t>
            </a:r>
            <a:r>
              <a:rPr lang="en-US" sz="1200" dirty="0">
                <a:solidFill>
                  <a:schemeClr val="bg1">
                    <a:lumMod val="50000"/>
                  </a:schemeClr>
                </a:solidFill>
                <a:ea typeface="Times New Roman" panose="02020603050405020304" pitchFamily="18" charset="0"/>
              </a:rPr>
              <a:t> nisi id </a:t>
            </a:r>
            <a:r>
              <a:rPr lang="en-US" sz="1200" dirty="0" err="1">
                <a:solidFill>
                  <a:schemeClr val="bg1">
                    <a:lumMod val="50000"/>
                  </a:schemeClr>
                </a:solidFill>
                <a:ea typeface="Times New Roman" panose="02020603050405020304" pitchFamily="18" charset="0"/>
              </a:rPr>
              <a:t>elementu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sadips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fugiats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nam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vols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untras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sitsers</a:t>
            </a:r>
            <a:r>
              <a:rPr lang="en-US" sz="1200" dirty="0">
                <a:solidFill>
                  <a:schemeClr val="bg1">
                    <a:lumMod val="50000"/>
                  </a:schemeClr>
                </a:solidFill>
                <a:ea typeface="Times New Roman" panose="02020603050405020304" pitchFamily="18" charset="0"/>
              </a:rPr>
              <a:t>.</a:t>
            </a:r>
          </a:p>
        </p:txBody>
      </p:sp>
      <p:sp>
        <p:nvSpPr>
          <p:cNvPr id="21" name="TextBox 20"/>
          <p:cNvSpPr txBox="1"/>
          <p:nvPr/>
        </p:nvSpPr>
        <p:spPr>
          <a:xfrm>
            <a:off x="668507" y="2087439"/>
            <a:ext cx="1970935" cy="400110"/>
          </a:xfrm>
          <a:prstGeom prst="rect">
            <a:avLst/>
          </a:prstGeom>
          <a:noFill/>
        </p:spPr>
        <p:txBody>
          <a:bodyPr wrap="square" rtlCol="0">
            <a:spAutoFit/>
          </a:bodyPr>
          <a:lstStyle/>
          <a:p>
            <a:r>
              <a:rPr lang="id-ID" sz="2000" b="1">
                <a:solidFill>
                  <a:schemeClr val="bg1">
                    <a:lumMod val="50000"/>
                  </a:schemeClr>
                </a:solidFill>
                <a:latin typeface="+mj-lt"/>
              </a:rPr>
              <a:t>Expert </a:t>
            </a:r>
            <a:r>
              <a:rPr lang="id-ID" sz="2000" dirty="0">
                <a:solidFill>
                  <a:schemeClr val="bg1">
                    <a:lumMod val="50000"/>
                  </a:schemeClr>
                </a:solidFill>
              </a:rPr>
              <a:t>Analysis</a:t>
            </a:r>
          </a:p>
        </p:txBody>
      </p:sp>
      <p:sp>
        <p:nvSpPr>
          <p:cNvPr id="22" name="Freeform 6"/>
          <p:cNvSpPr>
            <a:spLocks noChangeAspect="1" noEditPoints="1"/>
          </p:cNvSpPr>
          <p:nvPr/>
        </p:nvSpPr>
        <p:spPr bwMode="auto">
          <a:xfrm>
            <a:off x="661431" y="5286050"/>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3" name="TextBox 22"/>
          <p:cNvSpPr txBox="1"/>
          <p:nvPr/>
        </p:nvSpPr>
        <p:spPr>
          <a:xfrm>
            <a:off x="1037511" y="5336616"/>
            <a:ext cx="1242252" cy="640175"/>
          </a:xfrm>
          <a:prstGeom prst="rect">
            <a:avLst/>
          </a:prstGeom>
          <a:noFill/>
        </p:spPr>
        <p:txBody>
          <a:bodyPr wrap="square" rtlCol="0">
            <a:spAutoFit/>
          </a:bodyPr>
          <a:lstStyle/>
          <a:p>
            <a:pPr>
              <a:lnSpc>
                <a:spcPct val="89000"/>
              </a:lnSpc>
            </a:pPr>
            <a:r>
              <a:rPr lang="en-US" sz="1600" b="1" dirty="0">
                <a:solidFill>
                  <a:schemeClr val="accent3"/>
                </a:solidFill>
                <a:ea typeface="Open Sans" panose="020B0606030504020204" pitchFamily="34" charset="0"/>
                <a:cs typeface="Open Sans" panose="020B0606030504020204" pitchFamily="34" charset="0"/>
              </a:rPr>
              <a:t>35%</a:t>
            </a:r>
          </a:p>
          <a:p>
            <a:pPr>
              <a:lnSpc>
                <a:spcPct val="89000"/>
              </a:lnSpc>
            </a:pPr>
            <a:r>
              <a:rPr lang="en-US" sz="1200" dirty="0"/>
              <a:t>Lorem ipsum dolor sit amet</a:t>
            </a:r>
          </a:p>
        </p:txBody>
      </p:sp>
      <p:sp>
        <p:nvSpPr>
          <p:cNvPr id="24" name="Freeform 5"/>
          <p:cNvSpPr>
            <a:spLocks noChangeAspect="1" noEditPoints="1"/>
          </p:cNvSpPr>
          <p:nvPr/>
        </p:nvSpPr>
        <p:spPr bwMode="auto">
          <a:xfrm>
            <a:off x="2175456" y="5290913"/>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TextBox 24"/>
          <p:cNvSpPr txBox="1"/>
          <p:nvPr/>
        </p:nvSpPr>
        <p:spPr>
          <a:xfrm>
            <a:off x="2655843" y="5332089"/>
            <a:ext cx="1242252" cy="640175"/>
          </a:xfrm>
          <a:prstGeom prst="rect">
            <a:avLst/>
          </a:prstGeom>
          <a:noFill/>
        </p:spPr>
        <p:txBody>
          <a:bodyPr wrap="square" rtlCol="0">
            <a:spAutoFit/>
          </a:bodyPr>
          <a:lstStyle/>
          <a:p>
            <a:pPr>
              <a:lnSpc>
                <a:spcPct val="89000"/>
              </a:lnSpc>
            </a:pPr>
            <a:r>
              <a:rPr lang="id-ID" sz="1600" b="1">
                <a:solidFill>
                  <a:schemeClr val="accent5"/>
                </a:solidFill>
                <a:ea typeface="Open Sans" panose="020B0606030504020204" pitchFamily="34" charset="0"/>
                <a:cs typeface="Open Sans" panose="020B0606030504020204" pitchFamily="34" charset="0"/>
              </a:rPr>
              <a:t>6</a:t>
            </a:r>
            <a:r>
              <a:rPr lang="en-US" sz="1600" b="1">
                <a:solidFill>
                  <a:schemeClr val="accent5"/>
                </a:solidFill>
                <a:ea typeface="Open Sans" panose="020B0606030504020204" pitchFamily="34" charset="0"/>
                <a:cs typeface="Open Sans" panose="020B0606030504020204" pitchFamily="34" charset="0"/>
              </a:rPr>
              <a:t>5</a:t>
            </a:r>
            <a:r>
              <a:rPr lang="en-US" sz="1600" b="1" dirty="0">
                <a:solidFill>
                  <a:schemeClr val="accent5"/>
                </a:solidFill>
                <a:ea typeface="Open Sans" panose="020B0606030504020204" pitchFamily="34" charset="0"/>
                <a:cs typeface="Open Sans" panose="020B0606030504020204" pitchFamily="34" charset="0"/>
              </a:rPr>
              <a:t>%</a:t>
            </a:r>
          </a:p>
          <a:p>
            <a:pPr>
              <a:lnSpc>
                <a:spcPct val="89000"/>
              </a:lnSpc>
            </a:pPr>
            <a:r>
              <a:rPr lang="en-US" sz="1200" dirty="0"/>
              <a:t>Lorem ipsum dolor sit amet</a:t>
            </a:r>
          </a:p>
        </p:txBody>
      </p:sp>
      <p:sp>
        <p:nvSpPr>
          <p:cNvPr id="26" name="Text Placeholder 2"/>
          <p:cNvSpPr txBox="1">
            <a:spLocks/>
          </p:cNvSpPr>
          <p:nvPr/>
        </p:nvSpPr>
        <p:spPr>
          <a:xfrm>
            <a:off x="3739854" y="2436001"/>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27" name="Group 26"/>
          <p:cNvGrpSpPr/>
          <p:nvPr/>
        </p:nvGrpSpPr>
        <p:grpSpPr>
          <a:xfrm>
            <a:off x="3857433" y="3996511"/>
            <a:ext cx="3445398" cy="1649523"/>
            <a:chOff x="7968559" y="4221428"/>
            <a:chExt cx="3445398" cy="1649523"/>
          </a:xfrm>
        </p:grpSpPr>
        <p:grpSp>
          <p:nvGrpSpPr>
            <p:cNvPr id="28" name="Group 27"/>
            <p:cNvGrpSpPr/>
            <p:nvPr/>
          </p:nvGrpSpPr>
          <p:grpSpPr>
            <a:xfrm>
              <a:off x="7968559" y="4221428"/>
              <a:ext cx="3445398" cy="1649523"/>
              <a:chOff x="1411940" y="4306096"/>
              <a:chExt cx="3800809" cy="1649523"/>
            </a:xfrm>
          </p:grpSpPr>
          <p:sp>
            <p:nvSpPr>
              <p:cNvPr id="32" name="Rectangle 31"/>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33" name="Rounded Rectangle 32"/>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4" name="Rounded Rectangle 33"/>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5" name="Rectangle 34"/>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36" name="Rectangle 35"/>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37" name="Rounded Rectangle 36"/>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8" name="Rounded Rectangle 37"/>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9" name="Rectangle 38"/>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40" name="Rectangle 39"/>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41" name="Rounded Rectangle 40"/>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2" name="Rounded Rectangle 41"/>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3" name="Rectangle 42"/>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29" name="Oval 28"/>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9997321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14:presetBounceEnd="61111">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14:bounceEnd="61111">
                                          <p:cBhvr additive="base">
                                            <p:cTn id="27" dur="900" fill="hold"/>
                                            <p:tgtEl>
                                              <p:spTgt spid="4"/>
                                            </p:tgtEl>
                                            <p:attrNameLst>
                                              <p:attrName>ppt_x</p:attrName>
                                            </p:attrNameLst>
                                          </p:cBhvr>
                                          <p:tavLst>
                                            <p:tav tm="0">
                                              <p:val>
                                                <p:strVal val="#ppt_x"/>
                                              </p:val>
                                            </p:tav>
                                            <p:tav tm="100000">
                                              <p:val>
                                                <p:strVal val="#ppt_x"/>
                                              </p:val>
                                            </p:tav>
                                          </p:tavLst>
                                        </p:anim>
                                        <p:anim calcmode="lin" valueType="num" p14:bounceEnd="61111">
                                          <p:cBhvr additive="base">
                                            <p:cTn id="28" dur="900" fill="hold"/>
                                            <p:tgtEl>
                                              <p:spTgt spid="4"/>
                                            </p:tgtEl>
                                            <p:attrNameLst>
                                              <p:attrName>ppt_y</p:attrName>
                                            </p:attrNameLst>
                                          </p:cBhvr>
                                          <p:tavLst>
                                            <p:tav tm="0">
                                              <p:val>
                                                <p:strVal val="0-#ppt_h/2"/>
                                              </p:val>
                                            </p:tav>
                                            <p:tav tm="100000">
                                              <p:val>
                                                <p:strVal val="#ppt_y"/>
                                              </p:val>
                                            </p:tav>
                                          </p:tavLst>
                                        </p:anim>
                                      </p:childTnLst>
                                    </p:cTn>
                                  </p:par>
                                </p:childTnLst>
                              </p:cTn>
                            </p:par>
                            <p:par>
                              <p:cTn id="29" fill="hold">
                                <p:stCondLst>
                                  <p:cond delay="2700"/>
                                </p:stCondLst>
                                <p:childTnLst>
                                  <p:par>
                                    <p:cTn id="30" presetID="10" presetClass="entr" presetSubtype="0"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900" fill="hold"/>
                                            <p:tgtEl>
                                              <p:spTgt spid="4"/>
                                            </p:tgtEl>
                                            <p:attrNameLst>
                                              <p:attrName>ppt_x</p:attrName>
                                            </p:attrNameLst>
                                          </p:cBhvr>
                                          <p:tavLst>
                                            <p:tav tm="0">
                                              <p:val>
                                                <p:strVal val="#ppt_x"/>
                                              </p:val>
                                            </p:tav>
                                            <p:tav tm="100000">
                                              <p:val>
                                                <p:strVal val="#ppt_x"/>
                                              </p:val>
                                            </p:tav>
                                          </p:tavLst>
                                        </p:anim>
                                        <p:anim calcmode="lin" valueType="num">
                                          <p:cBhvr additive="base">
                                            <p:cTn id="28" dur="900" fill="hold"/>
                                            <p:tgtEl>
                                              <p:spTgt spid="4"/>
                                            </p:tgtEl>
                                            <p:attrNameLst>
                                              <p:attrName>ppt_y</p:attrName>
                                            </p:attrNameLst>
                                          </p:cBhvr>
                                          <p:tavLst>
                                            <p:tav tm="0">
                                              <p:val>
                                                <p:strVal val="0-#ppt_h/2"/>
                                              </p:val>
                                            </p:tav>
                                            <p:tav tm="100000">
                                              <p:val>
                                                <p:strVal val="#ppt_y"/>
                                              </p:val>
                                            </p:tav>
                                          </p:tavLst>
                                        </p:anim>
                                      </p:childTnLst>
                                    </p:cTn>
                                  </p:par>
                                </p:childTnLst>
                              </p:cTn>
                            </p:par>
                            <p:par>
                              <p:cTn id="29" fill="hold">
                                <p:stCondLst>
                                  <p:cond delay="2700"/>
                                </p:stCondLst>
                                <p:childTnLst>
                                  <p:par>
                                    <p:cTn id="30" presetID="10" presetClass="entr" presetSubtype="0"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1" grpId="0"/>
        </p:bldLst>
      </p:timing>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34" name="Group 33"/>
          <p:cNvGrpSpPr/>
          <p:nvPr/>
        </p:nvGrpSpPr>
        <p:grpSpPr>
          <a:xfrm rot="18810804">
            <a:off x="5407892" y="3914219"/>
            <a:ext cx="1122786" cy="720924"/>
            <a:chOff x="4481513" y="3678059"/>
            <a:chExt cx="1614487" cy="1036638"/>
          </a:xfrm>
        </p:grpSpPr>
        <p:sp>
          <p:nvSpPr>
            <p:cNvPr id="35" name="Rectangle 12"/>
            <p:cNvSpPr>
              <a:spLocks noChangeArrowheads="1"/>
            </p:cNvSpPr>
            <p:nvPr/>
          </p:nvSpPr>
          <p:spPr bwMode="auto">
            <a:xfrm>
              <a:off x="4481513" y="3678059"/>
              <a:ext cx="1614487" cy="344488"/>
            </a:xfrm>
            <a:prstGeom prst="rect">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36" name="Rectangle 13"/>
            <p:cNvSpPr>
              <a:spLocks noChangeArrowheads="1"/>
            </p:cNvSpPr>
            <p:nvPr/>
          </p:nvSpPr>
          <p:spPr bwMode="auto">
            <a:xfrm>
              <a:off x="4481513" y="4022546"/>
              <a:ext cx="1614487" cy="3444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37" name="Rectangle 14"/>
            <p:cNvSpPr>
              <a:spLocks noChangeArrowheads="1"/>
            </p:cNvSpPr>
            <p:nvPr/>
          </p:nvSpPr>
          <p:spPr bwMode="auto">
            <a:xfrm>
              <a:off x="4481513" y="4367034"/>
              <a:ext cx="1614487" cy="34766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grpSp>
      <p:grpSp>
        <p:nvGrpSpPr>
          <p:cNvPr id="38" name="Group 37"/>
          <p:cNvGrpSpPr/>
          <p:nvPr/>
        </p:nvGrpSpPr>
        <p:grpSpPr>
          <a:xfrm rot="18810804">
            <a:off x="6178513" y="3103599"/>
            <a:ext cx="1122786" cy="717613"/>
            <a:chOff x="6096000" y="3187521"/>
            <a:chExt cx="1614487" cy="1031876"/>
          </a:xfrm>
        </p:grpSpPr>
        <p:sp>
          <p:nvSpPr>
            <p:cNvPr id="39" name="Rectangle 15"/>
            <p:cNvSpPr>
              <a:spLocks noChangeArrowheads="1"/>
            </p:cNvSpPr>
            <p:nvPr/>
          </p:nvSpPr>
          <p:spPr bwMode="auto">
            <a:xfrm>
              <a:off x="6096000" y="3187521"/>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0" name="Rectangle 16"/>
            <p:cNvSpPr>
              <a:spLocks noChangeArrowheads="1"/>
            </p:cNvSpPr>
            <p:nvPr/>
          </p:nvSpPr>
          <p:spPr bwMode="auto">
            <a:xfrm>
              <a:off x="6096000" y="3532009"/>
              <a:ext cx="1614487" cy="342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1" name="Rectangle 17"/>
            <p:cNvSpPr>
              <a:spLocks noChangeArrowheads="1"/>
            </p:cNvSpPr>
            <p:nvPr/>
          </p:nvSpPr>
          <p:spPr bwMode="auto">
            <a:xfrm>
              <a:off x="6096000" y="3874909"/>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grpSp>
      <p:grpSp>
        <p:nvGrpSpPr>
          <p:cNvPr id="42" name="Group 41"/>
          <p:cNvGrpSpPr/>
          <p:nvPr/>
        </p:nvGrpSpPr>
        <p:grpSpPr>
          <a:xfrm rot="18810804">
            <a:off x="6913049" y="2237262"/>
            <a:ext cx="1290597" cy="720924"/>
            <a:chOff x="7700963" y="3678059"/>
            <a:chExt cx="1855787" cy="1036638"/>
          </a:xfrm>
        </p:grpSpPr>
        <p:sp>
          <p:nvSpPr>
            <p:cNvPr id="43"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4"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5" name="Rectangle 19"/>
            <p:cNvSpPr>
              <a:spLocks noChangeArrowheads="1"/>
            </p:cNvSpPr>
            <p:nvPr/>
          </p:nvSpPr>
          <p:spPr bwMode="auto">
            <a:xfrm>
              <a:off x="7700963" y="4022546"/>
              <a:ext cx="1619250" cy="3444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6"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47" name="Oval 21"/>
            <p:cNvSpPr>
              <a:spLocks noChangeArrowheads="1"/>
            </p:cNvSpPr>
            <p:nvPr/>
          </p:nvSpPr>
          <p:spPr bwMode="auto">
            <a:xfrm>
              <a:off x="9398000" y="4049534"/>
              <a:ext cx="82550" cy="293688"/>
            </a:xfrm>
            <a:prstGeom prst="ellipse">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grpSp>
      <p:grpSp>
        <p:nvGrpSpPr>
          <p:cNvPr id="48" name="Group 47"/>
          <p:cNvGrpSpPr/>
          <p:nvPr/>
        </p:nvGrpSpPr>
        <p:grpSpPr>
          <a:xfrm rot="18810804">
            <a:off x="3909041" y="5043329"/>
            <a:ext cx="1998273" cy="717613"/>
            <a:chOff x="1608138" y="3187521"/>
            <a:chExt cx="2873375" cy="1031876"/>
          </a:xfrm>
        </p:grpSpPr>
        <p:sp>
          <p:nvSpPr>
            <p:cNvPr id="49"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50"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51"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52"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sp>
          <p:nvSpPr>
            <p:cNvPr id="53"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dirty="0">
                <a:latin typeface="Roboto Thin" charset="0"/>
              </a:endParaRPr>
            </a:p>
          </p:txBody>
        </p:sp>
      </p:grpSp>
      <p:cxnSp>
        <p:nvCxnSpPr>
          <p:cNvPr id="54" name="Straight Connector 53"/>
          <p:cNvCxnSpPr/>
          <p:nvPr/>
        </p:nvCxnSpPr>
        <p:spPr>
          <a:xfrm>
            <a:off x="7788206" y="2868942"/>
            <a:ext cx="657727" cy="0"/>
          </a:xfrm>
          <a:prstGeom prst="line">
            <a:avLst/>
          </a:prstGeom>
          <a:ln w="12700" cmpd="sng">
            <a:solidFill>
              <a:schemeClr val="accent4"/>
            </a:solidFill>
            <a:prstDash val="sysDash"/>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a:off x="6266903" y="4490487"/>
            <a:ext cx="657727" cy="0"/>
          </a:xfrm>
          <a:prstGeom prst="line">
            <a:avLst/>
          </a:prstGeom>
          <a:ln w="12700" cmpd="sng">
            <a:solidFill>
              <a:schemeClr val="accent1"/>
            </a:solidFill>
            <a:prstDash val="sysDash"/>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6" name="Straight Connector 55"/>
          <p:cNvCxnSpPr/>
          <p:nvPr/>
        </p:nvCxnSpPr>
        <p:spPr>
          <a:xfrm flipH="1">
            <a:off x="5807006" y="3210574"/>
            <a:ext cx="657727" cy="0"/>
          </a:xfrm>
          <a:prstGeom prst="line">
            <a:avLst/>
          </a:prstGeom>
          <a:ln w="12700" cmpd="sng">
            <a:solidFill>
              <a:schemeClr val="accent3"/>
            </a:solidFill>
            <a:prstDash val="sysDash"/>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flipH="1">
            <a:off x="4330093" y="4775686"/>
            <a:ext cx="657727" cy="0"/>
          </a:xfrm>
          <a:prstGeom prst="line">
            <a:avLst/>
          </a:prstGeom>
          <a:ln w="12700" cmpd="sng">
            <a:solidFill>
              <a:schemeClr val="accent5"/>
            </a:solidFill>
            <a:prstDash val="sysDash"/>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8" name="Teardrop 57"/>
          <p:cNvSpPr/>
          <p:nvPr/>
        </p:nvSpPr>
        <p:spPr>
          <a:xfrm>
            <a:off x="7279242" y="4289929"/>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ardrop 58"/>
          <p:cNvSpPr/>
          <p:nvPr/>
        </p:nvSpPr>
        <p:spPr>
          <a:xfrm>
            <a:off x="8649550" y="2545268"/>
            <a:ext cx="576000" cy="590145"/>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0" name="Picture 59"/>
          <p:cNvPicPr>
            <a:picLocks noChangeAspect="1"/>
          </p:cNvPicPr>
          <p:nvPr/>
        </p:nvPicPr>
        <p:blipFill>
          <a:blip r:embed="rId2"/>
          <a:stretch>
            <a:fillRect/>
          </a:stretch>
        </p:blipFill>
        <p:spPr>
          <a:xfrm>
            <a:off x="7351328" y="4426371"/>
            <a:ext cx="495000" cy="303750"/>
          </a:xfrm>
          <a:prstGeom prst="rect">
            <a:avLst/>
          </a:prstGeom>
        </p:spPr>
      </p:pic>
      <p:pic>
        <p:nvPicPr>
          <p:cNvPr id="61" name="Picture 6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03012" y="2703397"/>
            <a:ext cx="335362" cy="316725"/>
          </a:xfrm>
          <a:prstGeom prst="rect">
            <a:avLst/>
          </a:prstGeom>
        </p:spPr>
      </p:pic>
      <p:sp>
        <p:nvSpPr>
          <p:cNvPr id="62" name="Content Placeholder 2"/>
          <p:cNvSpPr txBox="1">
            <a:spLocks/>
          </p:cNvSpPr>
          <p:nvPr/>
        </p:nvSpPr>
        <p:spPr>
          <a:xfrm>
            <a:off x="7975461" y="4215081"/>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3" name="Content Placeholder 2"/>
          <p:cNvSpPr txBox="1">
            <a:spLocks/>
          </p:cNvSpPr>
          <p:nvPr/>
        </p:nvSpPr>
        <p:spPr>
          <a:xfrm>
            <a:off x="9340689" y="2519888"/>
            <a:ext cx="1880903" cy="77686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4" name="Teardrop 63"/>
          <p:cNvSpPr/>
          <p:nvPr/>
        </p:nvSpPr>
        <p:spPr>
          <a:xfrm>
            <a:off x="4993835" y="2889116"/>
            <a:ext cx="576000" cy="576000"/>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sp>
        <p:nvSpPr>
          <p:cNvPr id="65" name="Teardrop 64"/>
          <p:cNvSpPr/>
          <p:nvPr/>
        </p:nvSpPr>
        <p:spPr>
          <a:xfrm>
            <a:off x="3535573" y="4461922"/>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pic>
        <p:nvPicPr>
          <p:cNvPr id="66" name="Picture 6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08642" y="4594230"/>
            <a:ext cx="229861" cy="364607"/>
          </a:xfrm>
          <a:prstGeom prst="rect">
            <a:avLst/>
          </a:prstGeom>
        </p:spPr>
      </p:pic>
      <p:pic>
        <p:nvPicPr>
          <p:cNvPr id="67" name="Picture 66"/>
          <p:cNvPicPr>
            <a:picLocks noChangeAspect="1"/>
          </p:cNvPicPr>
          <p:nvPr/>
        </p:nvPicPr>
        <p:blipFill>
          <a:blip r:embed="rId2"/>
          <a:stretch>
            <a:fillRect/>
          </a:stretch>
        </p:blipFill>
        <p:spPr>
          <a:xfrm>
            <a:off x="5065921" y="3025558"/>
            <a:ext cx="495000" cy="303750"/>
          </a:xfrm>
          <a:prstGeom prst="rect">
            <a:avLst/>
          </a:prstGeom>
        </p:spPr>
      </p:pic>
      <p:sp>
        <p:nvSpPr>
          <p:cNvPr id="68" name="Content Placeholder 2"/>
          <p:cNvSpPr txBox="1">
            <a:spLocks/>
          </p:cNvSpPr>
          <p:nvPr/>
        </p:nvSpPr>
        <p:spPr>
          <a:xfrm>
            <a:off x="3079155" y="2861103"/>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9" name="Content Placeholder 2"/>
          <p:cNvSpPr txBox="1">
            <a:spLocks/>
          </p:cNvSpPr>
          <p:nvPr/>
        </p:nvSpPr>
        <p:spPr>
          <a:xfrm>
            <a:off x="1616155" y="4439285"/>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Tree>
    <p:extLst>
      <p:ext uri="{BB962C8B-B14F-4D97-AF65-F5344CB8AC3E}">
        <p14:creationId xmlns:p14="http://schemas.microsoft.com/office/powerpoint/2010/main" val="3642396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 presetClass="entr" presetSubtype="2" fill="hold" nodeType="afterEffect">
                                  <p:stCondLst>
                                    <p:cond delay="0"/>
                                  </p:stCondLst>
                                  <p:childTnLst>
                                    <p:set>
                                      <p:cBhvr>
                                        <p:cTn id="27" dur="1" fill="hold">
                                          <p:stCondLst>
                                            <p:cond delay="0"/>
                                          </p:stCondLst>
                                        </p:cTn>
                                        <p:tgtEl>
                                          <p:spTgt spid="42"/>
                                        </p:tgtEl>
                                        <p:attrNameLst>
                                          <p:attrName>style.visibility</p:attrName>
                                        </p:attrNameLst>
                                      </p:cBhvr>
                                      <p:to>
                                        <p:strVal val="visible"/>
                                      </p:to>
                                    </p:set>
                                    <p:anim calcmode="lin" valueType="num">
                                      <p:cBhvr additive="base">
                                        <p:cTn id="28" dur="500" fill="hold"/>
                                        <p:tgtEl>
                                          <p:spTgt spid="42"/>
                                        </p:tgtEl>
                                        <p:attrNameLst>
                                          <p:attrName>ppt_x</p:attrName>
                                        </p:attrNameLst>
                                      </p:cBhvr>
                                      <p:tavLst>
                                        <p:tav tm="0">
                                          <p:val>
                                            <p:strVal val="1+#ppt_w/2"/>
                                          </p:val>
                                        </p:tav>
                                        <p:tav tm="100000">
                                          <p:val>
                                            <p:strVal val="#ppt_x"/>
                                          </p:val>
                                        </p:tav>
                                      </p:tavLst>
                                    </p:anim>
                                    <p:anim calcmode="lin" valueType="num">
                                      <p:cBhvr additive="base">
                                        <p:cTn id="29" dur="500" fill="hold"/>
                                        <p:tgtEl>
                                          <p:spTgt spid="42"/>
                                        </p:tgtEl>
                                        <p:attrNameLst>
                                          <p:attrName>ppt_y</p:attrName>
                                        </p:attrNameLst>
                                      </p:cBhvr>
                                      <p:tavLst>
                                        <p:tav tm="0">
                                          <p:val>
                                            <p:strVal val="#ppt_y"/>
                                          </p:val>
                                        </p:tav>
                                        <p:tav tm="100000">
                                          <p:val>
                                            <p:strVal val="#ppt_y"/>
                                          </p:val>
                                        </p:tav>
                                      </p:tavLst>
                                    </p:anim>
                                  </p:childTnLst>
                                </p:cTn>
                              </p:par>
                            </p:childTnLst>
                          </p:cTn>
                        </p:par>
                        <p:par>
                          <p:cTn id="30" fill="hold">
                            <p:stCondLst>
                              <p:cond delay="3200"/>
                            </p:stCondLst>
                            <p:childTnLst>
                              <p:par>
                                <p:cTn id="31" presetID="2" presetClass="entr" presetSubtype="8" fill="hold"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additive="base">
                                        <p:cTn id="33" dur="500" fill="hold"/>
                                        <p:tgtEl>
                                          <p:spTgt spid="38"/>
                                        </p:tgtEl>
                                        <p:attrNameLst>
                                          <p:attrName>ppt_x</p:attrName>
                                        </p:attrNameLst>
                                      </p:cBhvr>
                                      <p:tavLst>
                                        <p:tav tm="0">
                                          <p:val>
                                            <p:strVal val="0-#ppt_w/2"/>
                                          </p:val>
                                        </p:tav>
                                        <p:tav tm="100000">
                                          <p:val>
                                            <p:strVal val="#ppt_x"/>
                                          </p:val>
                                        </p:tav>
                                      </p:tavLst>
                                    </p:anim>
                                    <p:anim calcmode="lin" valueType="num">
                                      <p:cBhvr additive="base">
                                        <p:cTn id="34" dur="500" fill="hold"/>
                                        <p:tgtEl>
                                          <p:spTgt spid="38"/>
                                        </p:tgtEl>
                                        <p:attrNameLst>
                                          <p:attrName>ppt_y</p:attrName>
                                        </p:attrNameLst>
                                      </p:cBhvr>
                                      <p:tavLst>
                                        <p:tav tm="0">
                                          <p:val>
                                            <p:strVal val="#ppt_y"/>
                                          </p:val>
                                        </p:tav>
                                        <p:tav tm="100000">
                                          <p:val>
                                            <p:strVal val="#ppt_y"/>
                                          </p:val>
                                        </p:tav>
                                      </p:tavLst>
                                    </p:anim>
                                  </p:childTnLst>
                                </p:cTn>
                              </p:par>
                            </p:childTnLst>
                          </p:cTn>
                        </p:par>
                        <p:par>
                          <p:cTn id="35" fill="hold">
                            <p:stCondLst>
                              <p:cond delay="3700"/>
                            </p:stCondLst>
                            <p:childTnLst>
                              <p:par>
                                <p:cTn id="36" presetID="2" presetClass="entr" presetSubtype="2" fill="hold" nodeType="after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500" fill="hold"/>
                                        <p:tgtEl>
                                          <p:spTgt spid="34"/>
                                        </p:tgtEl>
                                        <p:attrNameLst>
                                          <p:attrName>ppt_x</p:attrName>
                                        </p:attrNameLst>
                                      </p:cBhvr>
                                      <p:tavLst>
                                        <p:tav tm="0">
                                          <p:val>
                                            <p:strVal val="1+#ppt_w/2"/>
                                          </p:val>
                                        </p:tav>
                                        <p:tav tm="100000">
                                          <p:val>
                                            <p:strVal val="#ppt_x"/>
                                          </p:val>
                                        </p:tav>
                                      </p:tavLst>
                                    </p:anim>
                                    <p:anim calcmode="lin" valueType="num">
                                      <p:cBhvr additive="base">
                                        <p:cTn id="39" dur="500" fill="hold"/>
                                        <p:tgtEl>
                                          <p:spTgt spid="34"/>
                                        </p:tgtEl>
                                        <p:attrNameLst>
                                          <p:attrName>ppt_y</p:attrName>
                                        </p:attrNameLst>
                                      </p:cBhvr>
                                      <p:tavLst>
                                        <p:tav tm="0">
                                          <p:val>
                                            <p:strVal val="#ppt_y"/>
                                          </p:val>
                                        </p:tav>
                                        <p:tav tm="100000">
                                          <p:val>
                                            <p:strVal val="#ppt_y"/>
                                          </p:val>
                                        </p:tav>
                                      </p:tavLst>
                                    </p:anim>
                                  </p:childTnLst>
                                </p:cTn>
                              </p:par>
                            </p:childTnLst>
                          </p:cTn>
                        </p:par>
                        <p:par>
                          <p:cTn id="40" fill="hold">
                            <p:stCondLst>
                              <p:cond delay="4200"/>
                            </p:stCondLst>
                            <p:childTnLst>
                              <p:par>
                                <p:cTn id="41" presetID="2" presetClass="entr" presetSubtype="8" fill="hold"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additive="base">
                                        <p:cTn id="43" dur="500" fill="hold"/>
                                        <p:tgtEl>
                                          <p:spTgt spid="48"/>
                                        </p:tgtEl>
                                        <p:attrNameLst>
                                          <p:attrName>ppt_x</p:attrName>
                                        </p:attrNameLst>
                                      </p:cBhvr>
                                      <p:tavLst>
                                        <p:tav tm="0">
                                          <p:val>
                                            <p:strVal val="0-#ppt_w/2"/>
                                          </p:val>
                                        </p:tav>
                                        <p:tav tm="100000">
                                          <p:val>
                                            <p:strVal val="#ppt_x"/>
                                          </p:val>
                                        </p:tav>
                                      </p:tavLst>
                                    </p:anim>
                                    <p:anim calcmode="lin" valueType="num">
                                      <p:cBhvr additive="base">
                                        <p:cTn id="44" dur="500" fill="hold"/>
                                        <p:tgtEl>
                                          <p:spTgt spid="48"/>
                                        </p:tgtEl>
                                        <p:attrNameLst>
                                          <p:attrName>ppt_y</p:attrName>
                                        </p:attrNameLst>
                                      </p:cBhvr>
                                      <p:tavLst>
                                        <p:tav tm="0">
                                          <p:val>
                                            <p:strVal val="#ppt_y"/>
                                          </p:val>
                                        </p:tav>
                                        <p:tav tm="100000">
                                          <p:val>
                                            <p:strVal val="#ppt_y"/>
                                          </p:val>
                                        </p:tav>
                                      </p:tavLst>
                                    </p:anim>
                                  </p:childTnLst>
                                </p:cTn>
                              </p:par>
                              <p:par>
                                <p:cTn id="45" presetID="10" presetClass="entr" presetSubtype="0" fill="hold" nodeType="withEffect">
                                  <p:stCondLst>
                                    <p:cond delay="750"/>
                                  </p:stCondLst>
                                  <p:childTnLst>
                                    <p:set>
                                      <p:cBhvr>
                                        <p:cTn id="46" dur="1" fill="hold">
                                          <p:stCondLst>
                                            <p:cond delay="0"/>
                                          </p:stCondLst>
                                        </p:cTn>
                                        <p:tgtEl>
                                          <p:spTgt spid="57"/>
                                        </p:tgtEl>
                                        <p:attrNameLst>
                                          <p:attrName>style.visibility</p:attrName>
                                        </p:attrNameLst>
                                      </p:cBhvr>
                                      <p:to>
                                        <p:strVal val="visible"/>
                                      </p:to>
                                    </p:set>
                                    <p:animEffect transition="in" filter="fade">
                                      <p:cBhvr>
                                        <p:cTn id="47" dur="500"/>
                                        <p:tgtEl>
                                          <p:spTgt spid="57"/>
                                        </p:tgtEl>
                                      </p:cBhvr>
                                    </p:animEffect>
                                  </p:childTnLst>
                                </p:cTn>
                              </p:par>
                              <p:par>
                                <p:cTn id="48" presetID="10" presetClass="entr" presetSubtype="0" fill="hold" nodeType="withEffect">
                                  <p:stCondLst>
                                    <p:cond delay="75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500"/>
                                        <p:tgtEl>
                                          <p:spTgt spid="56"/>
                                        </p:tgtEl>
                                      </p:cBhvr>
                                    </p:animEffect>
                                  </p:childTnLst>
                                </p:cTn>
                              </p:par>
                              <p:par>
                                <p:cTn id="51" presetID="10" presetClass="entr" presetSubtype="0" fill="hold" nodeType="withEffect">
                                  <p:stCondLst>
                                    <p:cond delay="75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500"/>
                                        <p:tgtEl>
                                          <p:spTgt spid="54"/>
                                        </p:tgtEl>
                                      </p:cBhvr>
                                    </p:animEffect>
                                  </p:childTnLst>
                                </p:cTn>
                              </p:par>
                              <p:par>
                                <p:cTn id="54" presetID="10" presetClass="entr" presetSubtype="0" fill="hold" nodeType="withEffect">
                                  <p:stCondLst>
                                    <p:cond delay="750"/>
                                  </p:stCondLst>
                                  <p:childTnLst>
                                    <p:set>
                                      <p:cBhvr>
                                        <p:cTn id="55" dur="1" fill="hold">
                                          <p:stCondLst>
                                            <p:cond delay="0"/>
                                          </p:stCondLst>
                                        </p:cTn>
                                        <p:tgtEl>
                                          <p:spTgt spid="55"/>
                                        </p:tgtEl>
                                        <p:attrNameLst>
                                          <p:attrName>style.visibility</p:attrName>
                                        </p:attrNameLst>
                                      </p:cBhvr>
                                      <p:to>
                                        <p:strVal val="visible"/>
                                      </p:to>
                                    </p:set>
                                    <p:animEffect transition="in" filter="fade">
                                      <p:cBhvr>
                                        <p:cTn id="5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591670" y="1345374"/>
            <a:ext cx="5715000" cy="4814481"/>
            <a:chOff x="430305" y="1159017"/>
            <a:chExt cx="5715000" cy="4814481"/>
          </a:xfrm>
        </p:grpSpPr>
        <p:grpSp>
          <p:nvGrpSpPr>
            <p:cNvPr id="5" name="Group 4"/>
            <p:cNvGrpSpPr/>
            <p:nvPr/>
          </p:nvGrpSpPr>
          <p:grpSpPr>
            <a:xfrm rot="18962955">
              <a:off x="1720456" y="1524651"/>
              <a:ext cx="3369439" cy="4448847"/>
              <a:chOff x="2416833" y="1808906"/>
              <a:chExt cx="3369439" cy="4448847"/>
            </a:xfrm>
          </p:grpSpPr>
          <p:grpSp>
            <p:nvGrpSpPr>
              <p:cNvPr id="38" name="Group 37"/>
              <p:cNvGrpSpPr/>
              <p:nvPr/>
            </p:nvGrpSpPr>
            <p:grpSpPr>
              <a:xfrm rot="18810804">
                <a:off x="3275354" y="3770700"/>
                <a:ext cx="1122786" cy="720924"/>
                <a:chOff x="4481513" y="3678059"/>
                <a:chExt cx="1614487" cy="1036638"/>
              </a:xfrm>
            </p:grpSpPr>
            <p:sp>
              <p:nvSpPr>
                <p:cNvPr id="55" name="Rectangle 12"/>
                <p:cNvSpPr>
                  <a:spLocks noChangeArrowheads="1"/>
                </p:cNvSpPr>
                <p:nvPr/>
              </p:nvSpPr>
              <p:spPr bwMode="auto">
                <a:xfrm>
                  <a:off x="4481513" y="3678059"/>
                  <a:ext cx="1614487" cy="344488"/>
                </a:xfrm>
                <a:prstGeom prst="rect">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6" name="Rectangle 13"/>
                <p:cNvSpPr>
                  <a:spLocks noChangeArrowheads="1"/>
                </p:cNvSpPr>
                <p:nvPr/>
              </p:nvSpPr>
              <p:spPr bwMode="auto">
                <a:xfrm>
                  <a:off x="4481513" y="4022546"/>
                  <a:ext cx="1614487" cy="3444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7" name="Rectangle 14"/>
                <p:cNvSpPr>
                  <a:spLocks noChangeArrowheads="1"/>
                </p:cNvSpPr>
                <p:nvPr/>
              </p:nvSpPr>
              <p:spPr bwMode="auto">
                <a:xfrm>
                  <a:off x="4481513" y="4367034"/>
                  <a:ext cx="1614487" cy="34766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39" name="Group 38"/>
              <p:cNvGrpSpPr/>
              <p:nvPr/>
            </p:nvGrpSpPr>
            <p:grpSpPr>
              <a:xfrm rot="18810804">
                <a:off x="4045975" y="2960080"/>
                <a:ext cx="1122786" cy="717613"/>
                <a:chOff x="6096000" y="3187521"/>
                <a:chExt cx="1614487" cy="1031876"/>
              </a:xfrm>
            </p:grpSpPr>
            <p:sp>
              <p:nvSpPr>
                <p:cNvPr id="52" name="Rectangle 15"/>
                <p:cNvSpPr>
                  <a:spLocks noChangeArrowheads="1"/>
                </p:cNvSpPr>
                <p:nvPr/>
              </p:nvSpPr>
              <p:spPr bwMode="auto">
                <a:xfrm>
                  <a:off x="6096000" y="3187521"/>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3" name="Rectangle 16"/>
                <p:cNvSpPr>
                  <a:spLocks noChangeArrowheads="1"/>
                </p:cNvSpPr>
                <p:nvPr/>
              </p:nvSpPr>
              <p:spPr bwMode="auto">
                <a:xfrm>
                  <a:off x="6096000" y="3532009"/>
                  <a:ext cx="1614487" cy="342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4" name="Rectangle 17"/>
                <p:cNvSpPr>
                  <a:spLocks noChangeArrowheads="1"/>
                </p:cNvSpPr>
                <p:nvPr/>
              </p:nvSpPr>
              <p:spPr bwMode="auto">
                <a:xfrm>
                  <a:off x="6096000" y="3874909"/>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40" name="Group 39"/>
              <p:cNvGrpSpPr/>
              <p:nvPr/>
            </p:nvGrpSpPr>
            <p:grpSpPr>
              <a:xfrm rot="18810804">
                <a:off x="4780511" y="2093743"/>
                <a:ext cx="1290597" cy="720924"/>
                <a:chOff x="7700963" y="3678059"/>
                <a:chExt cx="1855787" cy="1036638"/>
              </a:xfrm>
            </p:grpSpPr>
            <p:sp>
              <p:nvSpPr>
                <p:cNvPr id="47"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8"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9" name="Rectangle 19"/>
                <p:cNvSpPr>
                  <a:spLocks noChangeArrowheads="1"/>
                </p:cNvSpPr>
                <p:nvPr/>
              </p:nvSpPr>
              <p:spPr bwMode="auto">
                <a:xfrm>
                  <a:off x="7700963" y="4022546"/>
                  <a:ext cx="1619250" cy="3444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0"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51"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41" name="Group 40"/>
              <p:cNvGrpSpPr/>
              <p:nvPr/>
            </p:nvGrpSpPr>
            <p:grpSpPr>
              <a:xfrm rot="18810804">
                <a:off x="1776503" y="4899810"/>
                <a:ext cx="1998273" cy="717613"/>
                <a:chOff x="1608138" y="3187521"/>
                <a:chExt cx="2873375" cy="1031876"/>
              </a:xfrm>
            </p:grpSpPr>
            <p:sp>
              <p:nvSpPr>
                <p:cNvPr id="42"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3"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4"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5"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46"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sp>
          <p:nvSpPr>
            <p:cNvPr id="6" name="Freeform 33"/>
            <p:cNvSpPr>
              <a:spLocks/>
            </p:cNvSpPr>
            <p:nvPr/>
          </p:nvSpPr>
          <p:spPr bwMode="auto">
            <a:xfrm rot="10800000">
              <a:off x="3873802" y="2182031"/>
              <a:ext cx="2271503" cy="1085604"/>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tx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7" name="Freeform 34"/>
            <p:cNvSpPr>
              <a:spLocks/>
            </p:cNvSpPr>
            <p:nvPr/>
          </p:nvSpPr>
          <p:spPr bwMode="auto">
            <a:xfrm>
              <a:off x="3625667" y="2183860"/>
              <a:ext cx="252496" cy="1253475"/>
            </a:xfrm>
            <a:custGeom>
              <a:avLst/>
              <a:gdLst>
                <a:gd name="T0" fmla="*/ 0 w 101"/>
                <a:gd name="T1" fmla="*/ 51 h 476"/>
                <a:gd name="T2" fmla="*/ 101 w 101"/>
                <a:gd name="T3" fmla="*/ 0 h 476"/>
                <a:gd name="T4" fmla="*/ 101 w 101"/>
                <a:gd name="T5" fmla="*/ 405 h 476"/>
                <a:gd name="T6" fmla="*/ 0 w 101"/>
                <a:gd name="T7" fmla="*/ 476 h 476"/>
                <a:gd name="T8" fmla="*/ 0 w 101"/>
                <a:gd name="T9" fmla="*/ 51 h 476"/>
              </a:gdLst>
              <a:ahLst/>
              <a:cxnLst>
                <a:cxn ang="0">
                  <a:pos x="T0" y="T1"/>
                </a:cxn>
                <a:cxn ang="0">
                  <a:pos x="T2" y="T3"/>
                </a:cxn>
                <a:cxn ang="0">
                  <a:pos x="T4" y="T5"/>
                </a:cxn>
                <a:cxn ang="0">
                  <a:pos x="T6" y="T7"/>
                </a:cxn>
                <a:cxn ang="0">
                  <a:pos x="T8" y="T9"/>
                </a:cxn>
              </a:cxnLst>
              <a:rect l="0" t="0" r="r" b="b"/>
              <a:pathLst>
                <a:path w="101" h="476">
                  <a:moveTo>
                    <a:pt x="0" y="51"/>
                  </a:moveTo>
                  <a:lnTo>
                    <a:pt x="101" y="0"/>
                  </a:lnTo>
                  <a:lnTo>
                    <a:pt x="101" y="405"/>
                  </a:lnTo>
                  <a:lnTo>
                    <a:pt x="0" y="476"/>
                  </a:lnTo>
                  <a:lnTo>
                    <a:pt x="0" y="51"/>
                  </a:lnTo>
                  <a:close/>
                </a:path>
              </a:pathLst>
            </a:custGeom>
            <a:solidFill>
              <a:schemeClr val="tx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8" name="Freeform 33"/>
            <p:cNvSpPr>
              <a:spLocks/>
            </p:cNvSpPr>
            <p:nvPr/>
          </p:nvSpPr>
          <p:spPr bwMode="auto">
            <a:xfrm rot="10800000">
              <a:off x="3906987" y="4398906"/>
              <a:ext cx="2238318" cy="1085604"/>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tx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9" name="Freeform 34"/>
            <p:cNvSpPr>
              <a:spLocks/>
            </p:cNvSpPr>
            <p:nvPr/>
          </p:nvSpPr>
          <p:spPr bwMode="auto">
            <a:xfrm>
              <a:off x="3658851" y="4400735"/>
              <a:ext cx="252496" cy="1253475"/>
            </a:xfrm>
            <a:custGeom>
              <a:avLst/>
              <a:gdLst>
                <a:gd name="T0" fmla="*/ 0 w 101"/>
                <a:gd name="T1" fmla="*/ 51 h 476"/>
                <a:gd name="T2" fmla="*/ 101 w 101"/>
                <a:gd name="T3" fmla="*/ 0 h 476"/>
                <a:gd name="T4" fmla="*/ 101 w 101"/>
                <a:gd name="T5" fmla="*/ 405 h 476"/>
                <a:gd name="T6" fmla="*/ 0 w 101"/>
                <a:gd name="T7" fmla="*/ 476 h 476"/>
                <a:gd name="T8" fmla="*/ 0 w 101"/>
                <a:gd name="T9" fmla="*/ 51 h 476"/>
              </a:gdLst>
              <a:ahLst/>
              <a:cxnLst>
                <a:cxn ang="0">
                  <a:pos x="T0" y="T1"/>
                </a:cxn>
                <a:cxn ang="0">
                  <a:pos x="T2" y="T3"/>
                </a:cxn>
                <a:cxn ang="0">
                  <a:pos x="T4" y="T5"/>
                </a:cxn>
                <a:cxn ang="0">
                  <a:pos x="T6" y="T7"/>
                </a:cxn>
                <a:cxn ang="0">
                  <a:pos x="T8" y="T9"/>
                </a:cxn>
              </a:cxnLst>
              <a:rect l="0" t="0" r="r" b="b"/>
              <a:pathLst>
                <a:path w="101" h="476">
                  <a:moveTo>
                    <a:pt x="0" y="51"/>
                  </a:moveTo>
                  <a:lnTo>
                    <a:pt x="101" y="0"/>
                  </a:lnTo>
                  <a:lnTo>
                    <a:pt x="101" y="405"/>
                  </a:lnTo>
                  <a:lnTo>
                    <a:pt x="0" y="476"/>
                  </a:lnTo>
                  <a:lnTo>
                    <a:pt x="0" y="51"/>
                  </a:lnTo>
                  <a:close/>
                </a:path>
              </a:pathLst>
            </a:custGeom>
            <a:solidFill>
              <a:schemeClr val="tx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10" name="Freeform 34"/>
            <p:cNvSpPr>
              <a:spLocks/>
            </p:cNvSpPr>
            <p:nvPr/>
          </p:nvSpPr>
          <p:spPr bwMode="auto">
            <a:xfrm>
              <a:off x="2666077" y="1159017"/>
              <a:ext cx="239591" cy="1355583"/>
            </a:xfrm>
            <a:custGeom>
              <a:avLst/>
              <a:gdLst>
                <a:gd name="T0" fmla="*/ 0 w 101"/>
                <a:gd name="T1" fmla="*/ 51 h 476"/>
                <a:gd name="T2" fmla="*/ 101 w 101"/>
                <a:gd name="T3" fmla="*/ 0 h 476"/>
                <a:gd name="T4" fmla="*/ 101 w 101"/>
                <a:gd name="T5" fmla="*/ 405 h 476"/>
                <a:gd name="T6" fmla="*/ 0 w 101"/>
                <a:gd name="T7" fmla="*/ 476 h 476"/>
                <a:gd name="T8" fmla="*/ 0 w 101"/>
                <a:gd name="T9" fmla="*/ 51 h 476"/>
              </a:gdLst>
              <a:ahLst/>
              <a:cxnLst>
                <a:cxn ang="0">
                  <a:pos x="T0" y="T1"/>
                </a:cxn>
                <a:cxn ang="0">
                  <a:pos x="T2" y="T3"/>
                </a:cxn>
                <a:cxn ang="0">
                  <a:pos x="T4" y="T5"/>
                </a:cxn>
                <a:cxn ang="0">
                  <a:pos x="T6" y="T7"/>
                </a:cxn>
                <a:cxn ang="0">
                  <a:pos x="T8" y="T9"/>
                </a:cxn>
              </a:cxnLst>
              <a:rect l="0" t="0" r="r" b="b"/>
              <a:pathLst>
                <a:path w="101" h="476">
                  <a:moveTo>
                    <a:pt x="0" y="51"/>
                  </a:moveTo>
                  <a:lnTo>
                    <a:pt x="101" y="0"/>
                  </a:lnTo>
                  <a:lnTo>
                    <a:pt x="101" y="405"/>
                  </a:lnTo>
                  <a:lnTo>
                    <a:pt x="0" y="476"/>
                  </a:lnTo>
                  <a:lnTo>
                    <a:pt x="0" y="51"/>
                  </a:lnTo>
                  <a:close/>
                </a:path>
              </a:pathLst>
            </a:custGeom>
            <a:solidFill>
              <a:schemeClr val="tx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11" name="Freeform 34"/>
            <p:cNvSpPr>
              <a:spLocks/>
            </p:cNvSpPr>
            <p:nvPr/>
          </p:nvSpPr>
          <p:spPr bwMode="auto">
            <a:xfrm>
              <a:off x="2664028" y="3444131"/>
              <a:ext cx="267535" cy="1289234"/>
            </a:xfrm>
            <a:custGeom>
              <a:avLst/>
              <a:gdLst>
                <a:gd name="T0" fmla="*/ 0 w 101"/>
                <a:gd name="T1" fmla="*/ 51 h 476"/>
                <a:gd name="T2" fmla="*/ 101 w 101"/>
                <a:gd name="T3" fmla="*/ 0 h 476"/>
                <a:gd name="T4" fmla="*/ 101 w 101"/>
                <a:gd name="T5" fmla="*/ 405 h 476"/>
                <a:gd name="T6" fmla="*/ 0 w 101"/>
                <a:gd name="T7" fmla="*/ 476 h 476"/>
                <a:gd name="T8" fmla="*/ 0 w 101"/>
                <a:gd name="T9" fmla="*/ 51 h 476"/>
              </a:gdLst>
              <a:ahLst/>
              <a:cxnLst>
                <a:cxn ang="0">
                  <a:pos x="T0" y="T1"/>
                </a:cxn>
                <a:cxn ang="0">
                  <a:pos x="T2" y="T3"/>
                </a:cxn>
                <a:cxn ang="0">
                  <a:pos x="T4" y="T5"/>
                </a:cxn>
                <a:cxn ang="0">
                  <a:pos x="T6" y="T7"/>
                </a:cxn>
                <a:cxn ang="0">
                  <a:pos x="T8" y="T9"/>
                </a:cxn>
              </a:cxnLst>
              <a:rect l="0" t="0" r="r" b="b"/>
              <a:pathLst>
                <a:path w="101" h="476">
                  <a:moveTo>
                    <a:pt x="0" y="51"/>
                  </a:moveTo>
                  <a:lnTo>
                    <a:pt x="101" y="0"/>
                  </a:lnTo>
                  <a:lnTo>
                    <a:pt x="101" y="405"/>
                  </a:lnTo>
                  <a:lnTo>
                    <a:pt x="0" y="476"/>
                  </a:lnTo>
                  <a:lnTo>
                    <a:pt x="0" y="51"/>
                  </a:lnTo>
                  <a:close/>
                </a:path>
              </a:pathLst>
            </a:custGeom>
            <a:solidFill>
              <a:schemeClr val="tx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12" name="Freeform 33"/>
            <p:cNvSpPr>
              <a:spLocks/>
            </p:cNvSpPr>
            <p:nvPr/>
          </p:nvSpPr>
          <p:spPr bwMode="auto">
            <a:xfrm rot="10800000" flipH="1">
              <a:off x="430306" y="1304364"/>
              <a:ext cx="2232711" cy="1210234"/>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tx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13" name="Freeform 33"/>
            <p:cNvSpPr>
              <a:spLocks/>
            </p:cNvSpPr>
            <p:nvPr/>
          </p:nvSpPr>
          <p:spPr bwMode="auto">
            <a:xfrm rot="10800000" flipH="1">
              <a:off x="430305" y="3604132"/>
              <a:ext cx="2237466" cy="1115785"/>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tx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nvGrpSpPr>
            <p:cNvPr id="14" name="Group 13"/>
            <p:cNvGrpSpPr/>
            <p:nvPr/>
          </p:nvGrpSpPr>
          <p:grpSpPr>
            <a:xfrm>
              <a:off x="3864044" y="4539797"/>
              <a:ext cx="1529446" cy="774600"/>
              <a:chOff x="3864044" y="4539797"/>
              <a:chExt cx="1529446" cy="774600"/>
            </a:xfrm>
          </p:grpSpPr>
          <p:sp>
            <p:nvSpPr>
              <p:cNvPr id="36" name="TextBox 35"/>
              <p:cNvSpPr txBox="1"/>
              <p:nvPr/>
            </p:nvSpPr>
            <p:spPr>
              <a:xfrm>
                <a:off x="4598079" y="4539797"/>
                <a:ext cx="795411" cy="338554"/>
              </a:xfrm>
              <a:prstGeom prst="rect">
                <a:avLst/>
              </a:prstGeom>
              <a:noFill/>
            </p:spPr>
            <p:txBody>
              <a:bodyPr wrap="none" rtlCol="0">
                <a:spAutoFit/>
              </a:bodyPr>
              <a:lstStyle/>
              <a:p>
                <a:pPr algn="r"/>
                <a:r>
                  <a:rPr lang="id-ID" sz="1600" b="1">
                    <a:solidFill>
                      <a:schemeClr val="tx2"/>
                    </a:solidFill>
                  </a:rPr>
                  <a:t>Delivery</a:t>
                </a:r>
                <a:endParaRPr lang="id-ID" sz="1600" b="1" dirty="0">
                  <a:solidFill>
                    <a:schemeClr val="tx2"/>
                  </a:solidFill>
                </a:endParaRPr>
              </a:p>
            </p:txBody>
          </p:sp>
          <p:sp>
            <p:nvSpPr>
              <p:cNvPr id="37" name="Rectangle 36"/>
              <p:cNvSpPr/>
              <p:nvPr/>
            </p:nvSpPr>
            <p:spPr>
              <a:xfrm>
                <a:off x="3864044" y="4760399"/>
                <a:ext cx="1529446" cy="553998"/>
              </a:xfrm>
              <a:prstGeom prst="rect">
                <a:avLst/>
              </a:prstGeom>
            </p:spPr>
            <p:txBody>
              <a:bodyPr wrap="square">
                <a:spAutoFit/>
              </a:bodyPr>
              <a:lstStyle/>
              <a:p>
                <a:pPr algn="r">
                  <a:lnSpc>
                    <a:spcPct val="150000"/>
                  </a:lnSpc>
                </a:pPr>
                <a:r>
                  <a:rPr lang="id-ID" sz="1000" dirty="0">
                    <a:solidFill>
                      <a:schemeClr val="tx2"/>
                    </a:solidFill>
                  </a:rPr>
                  <a:t>Go ahead and replace it with your own text. </a:t>
                </a:r>
              </a:p>
            </p:txBody>
          </p:sp>
        </p:grpSp>
        <p:sp>
          <p:nvSpPr>
            <p:cNvPr id="15" name="Freeform 5"/>
            <p:cNvSpPr>
              <a:spLocks noEditPoints="1"/>
            </p:cNvSpPr>
            <p:nvPr/>
          </p:nvSpPr>
          <p:spPr bwMode="auto">
            <a:xfrm>
              <a:off x="5446476" y="4719917"/>
              <a:ext cx="478181" cy="479814"/>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nvGrpSpPr>
            <p:cNvPr id="16" name="Group 15"/>
            <p:cNvGrpSpPr/>
            <p:nvPr/>
          </p:nvGrpSpPr>
          <p:grpSpPr>
            <a:xfrm>
              <a:off x="1243968" y="3750606"/>
              <a:ext cx="1529446" cy="774600"/>
              <a:chOff x="2160509" y="4306770"/>
              <a:chExt cx="1529446" cy="774600"/>
            </a:xfrm>
          </p:grpSpPr>
          <p:sp>
            <p:nvSpPr>
              <p:cNvPr id="34" name="TextBox 33"/>
              <p:cNvSpPr txBox="1"/>
              <p:nvPr/>
            </p:nvSpPr>
            <p:spPr>
              <a:xfrm>
                <a:off x="2160509" y="4306770"/>
                <a:ext cx="1069524" cy="338554"/>
              </a:xfrm>
              <a:prstGeom prst="rect">
                <a:avLst/>
              </a:prstGeom>
              <a:noFill/>
            </p:spPr>
            <p:txBody>
              <a:bodyPr wrap="none" rtlCol="0">
                <a:spAutoFit/>
              </a:bodyPr>
              <a:lstStyle/>
              <a:p>
                <a:r>
                  <a:rPr lang="id-ID" sz="1600" b="1">
                    <a:solidFill>
                      <a:schemeClr val="tx2"/>
                    </a:solidFill>
                  </a:rPr>
                  <a:t>Infographic</a:t>
                </a:r>
                <a:endParaRPr lang="id-ID" sz="1600" b="1" dirty="0">
                  <a:solidFill>
                    <a:schemeClr val="tx2"/>
                  </a:solidFill>
                </a:endParaRPr>
              </a:p>
            </p:txBody>
          </p:sp>
          <p:sp>
            <p:nvSpPr>
              <p:cNvPr id="35" name="Rectangle 34"/>
              <p:cNvSpPr/>
              <p:nvPr/>
            </p:nvSpPr>
            <p:spPr>
              <a:xfrm>
                <a:off x="2160509" y="4527372"/>
                <a:ext cx="1529446" cy="553998"/>
              </a:xfrm>
              <a:prstGeom prst="rect">
                <a:avLst/>
              </a:prstGeom>
            </p:spPr>
            <p:txBody>
              <a:bodyPr wrap="square">
                <a:spAutoFit/>
              </a:bodyPr>
              <a:lstStyle/>
              <a:p>
                <a:pPr>
                  <a:lnSpc>
                    <a:spcPct val="150000"/>
                  </a:lnSpc>
                </a:pPr>
                <a:r>
                  <a:rPr lang="id-ID" sz="1000" dirty="0">
                    <a:solidFill>
                      <a:schemeClr val="tx2"/>
                    </a:solidFill>
                  </a:rPr>
                  <a:t>Go ahead and replace it with your own text. </a:t>
                </a:r>
              </a:p>
            </p:txBody>
          </p:sp>
        </p:grpSp>
        <p:grpSp>
          <p:nvGrpSpPr>
            <p:cNvPr id="17" name="Group 16"/>
            <p:cNvGrpSpPr/>
            <p:nvPr/>
          </p:nvGrpSpPr>
          <p:grpSpPr>
            <a:xfrm>
              <a:off x="3795906" y="2337569"/>
              <a:ext cx="1529446" cy="764121"/>
              <a:chOff x="4653714" y="3523184"/>
              <a:chExt cx="1529446" cy="764121"/>
            </a:xfrm>
          </p:grpSpPr>
          <p:sp>
            <p:nvSpPr>
              <p:cNvPr id="32" name="TextBox 31"/>
              <p:cNvSpPr txBox="1"/>
              <p:nvPr/>
            </p:nvSpPr>
            <p:spPr>
              <a:xfrm>
                <a:off x="4999823" y="3523184"/>
                <a:ext cx="1183337" cy="338554"/>
              </a:xfrm>
              <a:prstGeom prst="rect">
                <a:avLst/>
              </a:prstGeom>
              <a:noFill/>
            </p:spPr>
            <p:txBody>
              <a:bodyPr wrap="none" rtlCol="0">
                <a:spAutoFit/>
              </a:bodyPr>
              <a:lstStyle/>
              <a:p>
                <a:pPr algn="r"/>
                <a:r>
                  <a:rPr lang="id-ID" sz="1600" b="1">
                    <a:solidFill>
                      <a:schemeClr val="tx2"/>
                    </a:solidFill>
                  </a:rPr>
                  <a:t>Maintenance</a:t>
                </a:r>
                <a:endParaRPr lang="id-ID" sz="1600" b="1" dirty="0">
                  <a:solidFill>
                    <a:schemeClr val="tx2"/>
                  </a:solidFill>
                </a:endParaRPr>
              </a:p>
            </p:txBody>
          </p:sp>
          <p:sp>
            <p:nvSpPr>
              <p:cNvPr id="33" name="Rectangle 32"/>
              <p:cNvSpPr/>
              <p:nvPr/>
            </p:nvSpPr>
            <p:spPr>
              <a:xfrm>
                <a:off x="4653714" y="3733307"/>
                <a:ext cx="1529446" cy="553998"/>
              </a:xfrm>
              <a:prstGeom prst="rect">
                <a:avLst/>
              </a:prstGeom>
            </p:spPr>
            <p:txBody>
              <a:bodyPr wrap="square">
                <a:spAutoFit/>
              </a:bodyPr>
              <a:lstStyle/>
              <a:p>
                <a:pPr algn="r">
                  <a:lnSpc>
                    <a:spcPct val="150000"/>
                  </a:lnSpc>
                </a:pPr>
                <a:r>
                  <a:rPr lang="id-ID" sz="1000" dirty="0">
                    <a:solidFill>
                      <a:schemeClr val="tx2"/>
                    </a:solidFill>
                  </a:rPr>
                  <a:t>Go ahead and replace it with your own text. </a:t>
                </a:r>
              </a:p>
            </p:txBody>
          </p:sp>
        </p:grpSp>
        <p:grpSp>
          <p:nvGrpSpPr>
            <p:cNvPr id="18" name="Group 17"/>
            <p:cNvGrpSpPr/>
            <p:nvPr/>
          </p:nvGrpSpPr>
          <p:grpSpPr>
            <a:xfrm>
              <a:off x="721838" y="3953320"/>
              <a:ext cx="399354" cy="427478"/>
              <a:chOff x="6138863" y="1941513"/>
              <a:chExt cx="450850" cy="482600"/>
            </a:xfrm>
            <a:solidFill>
              <a:schemeClr val="tx1">
                <a:lumMod val="65000"/>
                <a:lumOff val="35000"/>
              </a:schemeClr>
            </a:solidFill>
          </p:grpSpPr>
          <p:sp>
            <p:nvSpPr>
              <p:cNvPr id="29" name="Freeform 79"/>
              <p:cNvSpPr>
                <a:spLocks noEditPoints="1"/>
              </p:cNvSpPr>
              <p:nvPr/>
            </p:nvSpPr>
            <p:spPr bwMode="auto">
              <a:xfrm>
                <a:off x="6138863" y="1941513"/>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30" name="Freeform 80"/>
              <p:cNvSpPr>
                <a:spLocks noEditPoints="1"/>
              </p:cNvSpPr>
              <p:nvPr/>
            </p:nvSpPr>
            <p:spPr bwMode="auto">
              <a:xfrm>
                <a:off x="6199188" y="2001838"/>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31" name="Freeform 81"/>
              <p:cNvSpPr>
                <a:spLocks noEditPoints="1"/>
              </p:cNvSpPr>
              <p:nvPr/>
            </p:nvSpPr>
            <p:spPr bwMode="auto">
              <a:xfrm>
                <a:off x="6378575" y="2047876"/>
                <a:ext cx="90487"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19" name="Group 18"/>
            <p:cNvGrpSpPr/>
            <p:nvPr/>
          </p:nvGrpSpPr>
          <p:grpSpPr>
            <a:xfrm>
              <a:off x="5429638" y="2549304"/>
              <a:ext cx="389680" cy="390966"/>
              <a:chOff x="4198938" y="2905126"/>
              <a:chExt cx="481012" cy="482600"/>
            </a:xfrm>
            <a:solidFill>
              <a:schemeClr val="tx1">
                <a:lumMod val="65000"/>
                <a:lumOff val="35000"/>
              </a:schemeClr>
            </a:solidFill>
          </p:grpSpPr>
          <p:sp>
            <p:nvSpPr>
              <p:cNvPr id="26"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27"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28"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20" name="Group 19"/>
            <p:cNvGrpSpPr/>
            <p:nvPr/>
          </p:nvGrpSpPr>
          <p:grpSpPr>
            <a:xfrm>
              <a:off x="670990" y="1654602"/>
              <a:ext cx="496887" cy="466725"/>
              <a:chOff x="5160963" y="4846638"/>
              <a:chExt cx="496887" cy="466725"/>
            </a:xfrm>
            <a:solidFill>
              <a:schemeClr val="tx1">
                <a:lumMod val="65000"/>
                <a:lumOff val="35000"/>
              </a:schemeClr>
            </a:solidFill>
          </p:grpSpPr>
          <p:sp>
            <p:nvSpPr>
              <p:cNvPr id="24" name="Oval 17"/>
              <p:cNvSpPr>
                <a:spLocks noChangeArrowheads="1"/>
              </p:cNvSpPr>
              <p:nvPr/>
            </p:nvSpPr>
            <p:spPr bwMode="auto">
              <a:xfrm>
                <a:off x="5402263" y="5102226"/>
                <a:ext cx="60325" cy="603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sp>
            <p:nvSpPr>
              <p:cNvPr id="25" name="Freeform 18"/>
              <p:cNvSpPr>
                <a:spLocks noEditPoints="1"/>
              </p:cNvSpPr>
              <p:nvPr/>
            </p:nvSpPr>
            <p:spPr bwMode="auto">
              <a:xfrm>
                <a:off x="5160963" y="4846638"/>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2"/>
                  </a:solidFill>
                </a:endParaRPr>
              </a:p>
            </p:txBody>
          </p:sp>
        </p:grpSp>
        <p:grpSp>
          <p:nvGrpSpPr>
            <p:cNvPr id="21" name="Group 20"/>
            <p:cNvGrpSpPr/>
            <p:nvPr/>
          </p:nvGrpSpPr>
          <p:grpSpPr>
            <a:xfrm>
              <a:off x="1187633" y="1487306"/>
              <a:ext cx="1540807" cy="801775"/>
              <a:chOff x="3245047" y="2236908"/>
              <a:chExt cx="1540807" cy="801775"/>
            </a:xfrm>
          </p:grpSpPr>
          <p:sp>
            <p:nvSpPr>
              <p:cNvPr id="22" name="Rectangle 21"/>
              <p:cNvSpPr/>
              <p:nvPr/>
            </p:nvSpPr>
            <p:spPr>
              <a:xfrm>
                <a:off x="3256408" y="2484685"/>
                <a:ext cx="1529446" cy="553998"/>
              </a:xfrm>
              <a:prstGeom prst="rect">
                <a:avLst/>
              </a:prstGeom>
            </p:spPr>
            <p:txBody>
              <a:bodyPr wrap="square">
                <a:spAutoFit/>
              </a:bodyPr>
              <a:lstStyle/>
              <a:p>
                <a:pPr>
                  <a:lnSpc>
                    <a:spcPct val="150000"/>
                  </a:lnSpc>
                </a:pPr>
                <a:r>
                  <a:rPr lang="id-ID" sz="1000" dirty="0">
                    <a:solidFill>
                      <a:schemeClr val="tx2"/>
                    </a:solidFill>
                  </a:rPr>
                  <a:t>Go ahead and replace it with your own text. </a:t>
                </a:r>
              </a:p>
            </p:txBody>
          </p:sp>
          <p:sp>
            <p:nvSpPr>
              <p:cNvPr id="23" name="TextBox 22"/>
              <p:cNvSpPr txBox="1"/>
              <p:nvPr/>
            </p:nvSpPr>
            <p:spPr>
              <a:xfrm>
                <a:off x="3245047" y="2236908"/>
                <a:ext cx="1266693" cy="338554"/>
              </a:xfrm>
              <a:prstGeom prst="rect">
                <a:avLst/>
              </a:prstGeom>
              <a:noFill/>
            </p:spPr>
            <p:txBody>
              <a:bodyPr wrap="none" rtlCol="0">
                <a:spAutoFit/>
              </a:bodyPr>
              <a:lstStyle/>
              <a:p>
                <a:r>
                  <a:rPr lang="id-ID" sz="1600" b="1">
                    <a:solidFill>
                      <a:schemeClr val="tx2"/>
                    </a:solidFill>
                  </a:rPr>
                  <a:t>Saving Money</a:t>
                </a:r>
                <a:endParaRPr lang="id-ID" sz="1600" b="1" dirty="0">
                  <a:solidFill>
                    <a:schemeClr val="tx2"/>
                  </a:solidFill>
                </a:endParaRPr>
              </a:p>
            </p:txBody>
          </p:sp>
        </p:grpSp>
      </p:grpSp>
      <p:cxnSp>
        <p:nvCxnSpPr>
          <p:cNvPr id="58" name="Straight Connector 57"/>
          <p:cNvCxnSpPr/>
          <p:nvPr/>
        </p:nvCxnSpPr>
        <p:spPr>
          <a:xfrm>
            <a:off x="6590377" y="1969570"/>
            <a:ext cx="0" cy="38989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7067128" y="1881028"/>
            <a:ext cx="4707428" cy="1122671"/>
            <a:chOff x="1133311" y="2110077"/>
            <a:chExt cx="4707428" cy="1122671"/>
          </a:xfrm>
        </p:grpSpPr>
        <p:grpSp>
          <p:nvGrpSpPr>
            <p:cNvPr id="60" name="Group 332"/>
            <p:cNvGrpSpPr>
              <a:grpSpLocks noChangeAspect="1"/>
            </p:cNvGrpSpPr>
            <p:nvPr/>
          </p:nvGrpSpPr>
          <p:grpSpPr>
            <a:xfrm>
              <a:off x="1133311" y="2544811"/>
              <a:ext cx="540000" cy="540000"/>
              <a:chOff x="4643438" y="2786064"/>
              <a:chExt cx="288476" cy="288476"/>
            </a:xfrm>
          </p:grpSpPr>
          <p:sp>
            <p:nvSpPr>
              <p:cNvPr id="63" name="Oval 62"/>
              <p:cNvSpPr/>
              <p:nvPr/>
            </p:nvSpPr>
            <p:spPr>
              <a:xfrm>
                <a:off x="4643438" y="2786064"/>
                <a:ext cx="288476" cy="288476"/>
              </a:xfrm>
              <a:prstGeom prst="ellipse">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64"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tx2"/>
                  </a:solidFill>
                </a:endParaRPr>
              </a:p>
            </p:txBody>
          </p:sp>
        </p:grpSp>
        <p:sp>
          <p:nvSpPr>
            <p:cNvPr id="61" name="TextBox 60"/>
            <p:cNvSpPr txBox="1"/>
            <p:nvPr/>
          </p:nvSpPr>
          <p:spPr>
            <a:xfrm>
              <a:off x="1956335" y="2475618"/>
              <a:ext cx="3884404" cy="757130"/>
            </a:xfrm>
            <a:prstGeom prst="rect">
              <a:avLst/>
            </a:prstGeom>
            <a:noFill/>
          </p:spPr>
          <p:txBody>
            <a:bodyPr wrap="square" rtlCol="0">
              <a:spAutoFit/>
            </a:bodyPr>
            <a:lstStyle/>
            <a:p>
              <a:pPr>
                <a:lnSpc>
                  <a:spcPct val="120000"/>
                </a:lnSpc>
              </a:pPr>
              <a:r>
                <a:rPr lang="en-US" sz="1200">
                  <a:solidFill>
                    <a:schemeClr val="tx2"/>
                  </a:solidFill>
                </a:rPr>
                <a:t>Lorem </a:t>
              </a:r>
              <a:r>
                <a:rPr lang="en-US" sz="1200" dirty="0" err="1">
                  <a:solidFill>
                    <a:schemeClr val="tx2"/>
                  </a:solidFill>
                </a:rPr>
                <a:t>Ipsum</a:t>
              </a:r>
              <a:r>
                <a:rPr lang="en-US" sz="1200" dirty="0">
                  <a:solidFill>
                    <a:schemeClr val="tx2"/>
                  </a:solidFill>
                </a:rPr>
                <a:t> is simply dummy text of the printing and typesetting industry. </a:t>
              </a:r>
              <a:r>
                <a:rPr lang="en-US" sz="1200" dirty="0" err="1">
                  <a:solidFill>
                    <a:schemeClr val="tx2"/>
                  </a:solidFill>
                </a:rPr>
                <a:t>Lorem</a:t>
              </a:r>
              <a:r>
                <a:rPr lang="en-US" sz="1200" dirty="0">
                  <a:solidFill>
                    <a:schemeClr val="tx2"/>
                  </a:solidFill>
                </a:rPr>
                <a:t> </a:t>
              </a:r>
              <a:r>
                <a:rPr lang="en-US" sz="1200" dirty="0" err="1">
                  <a:solidFill>
                    <a:schemeClr val="tx2"/>
                  </a:solidFill>
                </a:rPr>
                <a:t>Ipsum</a:t>
              </a:r>
              <a:r>
                <a:rPr lang="en-US" sz="1200" dirty="0">
                  <a:solidFill>
                    <a:schemeClr val="tx2"/>
                  </a:solidFill>
                </a:rPr>
                <a:t> has been the industry's standard dummy text ever since the </a:t>
              </a:r>
              <a:r>
                <a:rPr lang="en-US" sz="1200" dirty="0" err="1">
                  <a:solidFill>
                    <a:schemeClr val="tx2"/>
                  </a:solidFill>
                </a:rPr>
                <a:t>1500s</a:t>
              </a:r>
              <a:r>
                <a:rPr lang="en-US" sz="1200">
                  <a:solidFill>
                    <a:schemeClr val="tx2"/>
                  </a:solidFill>
                </a:rPr>
                <a:t>, </a:t>
              </a:r>
              <a:endParaRPr lang="en-US" sz="1200" dirty="0">
                <a:solidFill>
                  <a:schemeClr val="tx2"/>
                </a:solidFill>
              </a:endParaRPr>
            </a:p>
          </p:txBody>
        </p:sp>
        <p:sp>
          <p:nvSpPr>
            <p:cNvPr id="62" name="TextBox 61"/>
            <p:cNvSpPr txBox="1"/>
            <p:nvPr/>
          </p:nvSpPr>
          <p:spPr>
            <a:xfrm>
              <a:off x="1874457" y="2110077"/>
              <a:ext cx="3035275" cy="461628"/>
            </a:xfrm>
            <a:prstGeom prst="rect">
              <a:avLst/>
            </a:prstGeom>
            <a:noFill/>
          </p:spPr>
          <p:txBody>
            <a:bodyPr wrap="square" lIns="182843" tIns="91422" rIns="182843" bIns="91422" rtlCol="0">
              <a:spAutoFit/>
            </a:bodyPr>
            <a:lstStyle/>
            <a:p>
              <a:r>
                <a:rPr lang="id-ID" b="1">
                  <a:solidFill>
                    <a:schemeClr val="tx2"/>
                  </a:solidFill>
                  <a:cs typeface="Lato Regular"/>
                </a:rPr>
                <a:t>PLANNING</a:t>
              </a:r>
              <a:endParaRPr lang="en-US" b="1" dirty="0">
                <a:solidFill>
                  <a:schemeClr val="tx2"/>
                </a:solidFill>
                <a:cs typeface="Lato Regular"/>
              </a:endParaRPr>
            </a:p>
          </p:txBody>
        </p:sp>
      </p:grpSp>
      <p:grpSp>
        <p:nvGrpSpPr>
          <p:cNvPr id="65" name="Group 64"/>
          <p:cNvGrpSpPr/>
          <p:nvPr/>
        </p:nvGrpSpPr>
        <p:grpSpPr>
          <a:xfrm>
            <a:off x="7063962" y="3257998"/>
            <a:ext cx="4707428" cy="1122671"/>
            <a:chOff x="1130145" y="3487047"/>
            <a:chExt cx="4707428" cy="1122671"/>
          </a:xfrm>
        </p:grpSpPr>
        <p:grpSp>
          <p:nvGrpSpPr>
            <p:cNvPr id="66" name="Group 332"/>
            <p:cNvGrpSpPr>
              <a:grpSpLocks noChangeAspect="1"/>
            </p:cNvGrpSpPr>
            <p:nvPr/>
          </p:nvGrpSpPr>
          <p:grpSpPr>
            <a:xfrm>
              <a:off x="1130145" y="3921781"/>
              <a:ext cx="540000" cy="540000"/>
              <a:chOff x="4643438" y="2786064"/>
              <a:chExt cx="288476" cy="288476"/>
            </a:xfrm>
          </p:grpSpPr>
          <p:sp>
            <p:nvSpPr>
              <p:cNvPr id="69" name="Oval 68"/>
              <p:cNvSpPr/>
              <p:nvPr/>
            </p:nvSpPr>
            <p:spPr>
              <a:xfrm>
                <a:off x="4643438" y="2786064"/>
                <a:ext cx="288476" cy="288476"/>
              </a:xfrm>
              <a:prstGeom prst="ellipse">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70"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tx2"/>
                  </a:solidFill>
                </a:endParaRPr>
              </a:p>
            </p:txBody>
          </p:sp>
        </p:grpSp>
        <p:sp>
          <p:nvSpPr>
            <p:cNvPr id="67" name="TextBox 66"/>
            <p:cNvSpPr txBox="1"/>
            <p:nvPr/>
          </p:nvSpPr>
          <p:spPr>
            <a:xfrm>
              <a:off x="1953169" y="3852588"/>
              <a:ext cx="3884404" cy="757130"/>
            </a:xfrm>
            <a:prstGeom prst="rect">
              <a:avLst/>
            </a:prstGeom>
            <a:noFill/>
          </p:spPr>
          <p:txBody>
            <a:bodyPr wrap="square" rtlCol="0">
              <a:spAutoFit/>
            </a:bodyPr>
            <a:lstStyle/>
            <a:p>
              <a:pPr>
                <a:lnSpc>
                  <a:spcPct val="120000"/>
                </a:lnSpc>
              </a:pPr>
              <a:r>
                <a:rPr lang="en-US" sz="1200">
                  <a:solidFill>
                    <a:schemeClr val="tx2"/>
                  </a:solidFill>
                </a:rPr>
                <a:t>Lorem </a:t>
              </a:r>
              <a:r>
                <a:rPr lang="en-US" sz="1200" dirty="0" err="1">
                  <a:solidFill>
                    <a:schemeClr val="tx2"/>
                  </a:solidFill>
                </a:rPr>
                <a:t>Ipsum</a:t>
              </a:r>
              <a:r>
                <a:rPr lang="en-US" sz="1200" dirty="0">
                  <a:solidFill>
                    <a:schemeClr val="tx2"/>
                  </a:solidFill>
                </a:rPr>
                <a:t> is simply dummy text of the printing and typesetting industry. </a:t>
              </a:r>
              <a:r>
                <a:rPr lang="en-US" sz="1200" dirty="0" err="1">
                  <a:solidFill>
                    <a:schemeClr val="tx2"/>
                  </a:solidFill>
                </a:rPr>
                <a:t>Lorem</a:t>
              </a:r>
              <a:r>
                <a:rPr lang="en-US" sz="1200" dirty="0">
                  <a:solidFill>
                    <a:schemeClr val="tx2"/>
                  </a:solidFill>
                </a:rPr>
                <a:t> </a:t>
              </a:r>
              <a:r>
                <a:rPr lang="en-US" sz="1200" dirty="0" err="1">
                  <a:solidFill>
                    <a:schemeClr val="tx2"/>
                  </a:solidFill>
                </a:rPr>
                <a:t>Ipsum</a:t>
              </a:r>
              <a:r>
                <a:rPr lang="en-US" sz="1200" dirty="0">
                  <a:solidFill>
                    <a:schemeClr val="tx2"/>
                  </a:solidFill>
                </a:rPr>
                <a:t> has been the industry's standard dummy text ever since the </a:t>
              </a:r>
              <a:r>
                <a:rPr lang="en-US" sz="1200" dirty="0" err="1">
                  <a:solidFill>
                    <a:schemeClr val="tx2"/>
                  </a:solidFill>
                </a:rPr>
                <a:t>1500s</a:t>
              </a:r>
              <a:r>
                <a:rPr lang="en-US" sz="1200">
                  <a:solidFill>
                    <a:schemeClr val="tx2"/>
                  </a:solidFill>
                </a:rPr>
                <a:t>, </a:t>
              </a:r>
              <a:endParaRPr lang="en-US" sz="1200" dirty="0">
                <a:solidFill>
                  <a:schemeClr val="tx2"/>
                </a:solidFill>
              </a:endParaRPr>
            </a:p>
          </p:txBody>
        </p:sp>
        <p:sp>
          <p:nvSpPr>
            <p:cNvPr id="68" name="TextBox 67"/>
            <p:cNvSpPr txBox="1"/>
            <p:nvPr/>
          </p:nvSpPr>
          <p:spPr>
            <a:xfrm>
              <a:off x="1871291" y="3487047"/>
              <a:ext cx="3035275" cy="461628"/>
            </a:xfrm>
            <a:prstGeom prst="rect">
              <a:avLst/>
            </a:prstGeom>
            <a:noFill/>
          </p:spPr>
          <p:txBody>
            <a:bodyPr wrap="square" lIns="182843" tIns="91422" rIns="182843" bIns="91422" rtlCol="0">
              <a:spAutoFit/>
            </a:bodyPr>
            <a:lstStyle/>
            <a:p>
              <a:r>
                <a:rPr lang="id-ID" b="1">
                  <a:solidFill>
                    <a:schemeClr val="tx2"/>
                  </a:solidFill>
                  <a:cs typeface="Lato Regular"/>
                </a:rPr>
                <a:t>DELIVERY</a:t>
              </a:r>
              <a:endParaRPr lang="en-US" b="1" dirty="0">
                <a:solidFill>
                  <a:schemeClr val="tx2"/>
                </a:solidFill>
                <a:cs typeface="Lato Regular"/>
              </a:endParaRPr>
            </a:p>
          </p:txBody>
        </p:sp>
      </p:grpSp>
      <p:grpSp>
        <p:nvGrpSpPr>
          <p:cNvPr id="71" name="Group 70"/>
          <p:cNvGrpSpPr/>
          <p:nvPr/>
        </p:nvGrpSpPr>
        <p:grpSpPr>
          <a:xfrm>
            <a:off x="7063962" y="4581078"/>
            <a:ext cx="4707428" cy="1122671"/>
            <a:chOff x="1130145" y="4810127"/>
            <a:chExt cx="4707428" cy="1122671"/>
          </a:xfrm>
        </p:grpSpPr>
        <p:grpSp>
          <p:nvGrpSpPr>
            <p:cNvPr id="72" name="Group 332"/>
            <p:cNvGrpSpPr>
              <a:grpSpLocks noChangeAspect="1"/>
            </p:cNvGrpSpPr>
            <p:nvPr/>
          </p:nvGrpSpPr>
          <p:grpSpPr>
            <a:xfrm>
              <a:off x="1130145" y="5244861"/>
              <a:ext cx="540000" cy="540000"/>
              <a:chOff x="4643438" y="2786064"/>
              <a:chExt cx="288476" cy="288476"/>
            </a:xfrm>
          </p:grpSpPr>
          <p:sp>
            <p:nvSpPr>
              <p:cNvPr id="75" name="Oval 74"/>
              <p:cNvSpPr/>
              <p:nvPr/>
            </p:nvSpPr>
            <p:spPr>
              <a:xfrm>
                <a:off x="4643438" y="2786064"/>
                <a:ext cx="288476" cy="288476"/>
              </a:xfrm>
              <a:prstGeom prst="ellipse">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76"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tx2"/>
                  </a:solidFill>
                </a:endParaRPr>
              </a:p>
            </p:txBody>
          </p:sp>
        </p:grpSp>
        <p:sp>
          <p:nvSpPr>
            <p:cNvPr id="73" name="TextBox 72"/>
            <p:cNvSpPr txBox="1"/>
            <p:nvPr/>
          </p:nvSpPr>
          <p:spPr>
            <a:xfrm>
              <a:off x="1953169" y="5175668"/>
              <a:ext cx="3884404" cy="757130"/>
            </a:xfrm>
            <a:prstGeom prst="rect">
              <a:avLst/>
            </a:prstGeom>
            <a:noFill/>
          </p:spPr>
          <p:txBody>
            <a:bodyPr wrap="square" rtlCol="0">
              <a:spAutoFit/>
            </a:bodyPr>
            <a:lstStyle/>
            <a:p>
              <a:pPr>
                <a:lnSpc>
                  <a:spcPct val="120000"/>
                </a:lnSpc>
              </a:pPr>
              <a:r>
                <a:rPr lang="en-US" sz="1200">
                  <a:solidFill>
                    <a:schemeClr val="tx2"/>
                  </a:solidFill>
                </a:rPr>
                <a:t>Lorem </a:t>
              </a:r>
              <a:r>
                <a:rPr lang="en-US" sz="1200" dirty="0" err="1">
                  <a:solidFill>
                    <a:schemeClr val="tx2"/>
                  </a:solidFill>
                </a:rPr>
                <a:t>Ipsum</a:t>
              </a:r>
              <a:r>
                <a:rPr lang="en-US" sz="1200" dirty="0">
                  <a:solidFill>
                    <a:schemeClr val="tx2"/>
                  </a:solidFill>
                </a:rPr>
                <a:t> is simply dummy text of the printing and typesetting industry. </a:t>
              </a:r>
              <a:r>
                <a:rPr lang="en-US" sz="1200" dirty="0" err="1">
                  <a:solidFill>
                    <a:schemeClr val="tx2"/>
                  </a:solidFill>
                </a:rPr>
                <a:t>Lorem</a:t>
              </a:r>
              <a:r>
                <a:rPr lang="en-US" sz="1200" dirty="0">
                  <a:solidFill>
                    <a:schemeClr val="tx2"/>
                  </a:solidFill>
                </a:rPr>
                <a:t> </a:t>
              </a:r>
              <a:r>
                <a:rPr lang="en-US" sz="1200" dirty="0" err="1">
                  <a:solidFill>
                    <a:schemeClr val="tx2"/>
                  </a:solidFill>
                </a:rPr>
                <a:t>Ipsum</a:t>
              </a:r>
              <a:r>
                <a:rPr lang="en-US" sz="1200" dirty="0">
                  <a:solidFill>
                    <a:schemeClr val="tx2"/>
                  </a:solidFill>
                </a:rPr>
                <a:t> has been the industry's standard dummy text ever since the </a:t>
              </a:r>
              <a:r>
                <a:rPr lang="en-US" sz="1200" dirty="0" err="1">
                  <a:solidFill>
                    <a:schemeClr val="tx2"/>
                  </a:solidFill>
                </a:rPr>
                <a:t>1500s</a:t>
              </a:r>
              <a:r>
                <a:rPr lang="en-US" sz="1200">
                  <a:solidFill>
                    <a:schemeClr val="tx2"/>
                  </a:solidFill>
                </a:rPr>
                <a:t>, </a:t>
              </a:r>
              <a:endParaRPr lang="en-US" sz="1200" dirty="0">
                <a:solidFill>
                  <a:schemeClr val="tx2"/>
                </a:solidFill>
              </a:endParaRPr>
            </a:p>
          </p:txBody>
        </p:sp>
        <p:sp>
          <p:nvSpPr>
            <p:cNvPr id="74" name="TextBox 73"/>
            <p:cNvSpPr txBox="1"/>
            <p:nvPr/>
          </p:nvSpPr>
          <p:spPr>
            <a:xfrm>
              <a:off x="1871291" y="4810127"/>
              <a:ext cx="3035275" cy="461628"/>
            </a:xfrm>
            <a:prstGeom prst="rect">
              <a:avLst/>
            </a:prstGeom>
            <a:noFill/>
          </p:spPr>
          <p:txBody>
            <a:bodyPr wrap="square" lIns="182843" tIns="91422" rIns="182843" bIns="91422" rtlCol="0">
              <a:spAutoFit/>
            </a:bodyPr>
            <a:lstStyle/>
            <a:p>
              <a:r>
                <a:rPr lang="id-ID" b="1">
                  <a:solidFill>
                    <a:schemeClr val="tx2"/>
                  </a:solidFill>
                  <a:cs typeface="Lato Regular"/>
                </a:rPr>
                <a:t>MARKETING</a:t>
              </a:r>
              <a:endParaRPr lang="en-US" b="1" dirty="0">
                <a:solidFill>
                  <a:schemeClr val="tx2"/>
                </a:solidFill>
                <a:cs typeface="Lato Regular"/>
              </a:endParaRPr>
            </a:p>
          </p:txBody>
        </p:sp>
      </p:grpSp>
    </p:spTree>
    <p:extLst>
      <p:ext uri="{BB962C8B-B14F-4D97-AF65-F5344CB8AC3E}">
        <p14:creationId xmlns:p14="http://schemas.microsoft.com/office/powerpoint/2010/main" val="72151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77" name="Group 76"/>
          <p:cNvGrpSpPr/>
          <p:nvPr/>
        </p:nvGrpSpPr>
        <p:grpSpPr>
          <a:xfrm rot="5400000">
            <a:off x="2776305" y="1141813"/>
            <a:ext cx="3412098" cy="5931345"/>
            <a:chOff x="3741738" y="-1771650"/>
            <a:chExt cx="4702175" cy="8324921"/>
          </a:xfrm>
        </p:grpSpPr>
        <p:pic>
          <p:nvPicPr>
            <p:cNvPr id="78" name="Picture 7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182370" y="5079521"/>
              <a:ext cx="1822500" cy="1473750"/>
            </a:xfrm>
            <a:prstGeom prst="rect">
              <a:avLst/>
            </a:prstGeom>
          </p:spPr>
        </p:pic>
        <p:grpSp>
          <p:nvGrpSpPr>
            <p:cNvPr id="79" name="Group 4"/>
            <p:cNvGrpSpPr>
              <a:grpSpLocks noChangeAspect="1"/>
            </p:cNvGrpSpPr>
            <p:nvPr/>
          </p:nvGrpSpPr>
          <p:grpSpPr bwMode="auto">
            <a:xfrm>
              <a:off x="3741738" y="-1771650"/>
              <a:ext cx="4702175" cy="7069138"/>
              <a:chOff x="2357" y="-1116"/>
              <a:chExt cx="2962" cy="4453"/>
            </a:xfrm>
          </p:grpSpPr>
          <p:sp>
            <p:nvSpPr>
              <p:cNvPr id="80" name="Freeform 5"/>
              <p:cNvSpPr>
                <a:spLocks/>
              </p:cNvSpPr>
              <p:nvPr/>
            </p:nvSpPr>
            <p:spPr bwMode="auto">
              <a:xfrm>
                <a:off x="3577" y="-1116"/>
                <a:ext cx="526" cy="4453"/>
              </a:xfrm>
              <a:custGeom>
                <a:avLst/>
                <a:gdLst>
                  <a:gd name="T0" fmla="*/ 159 w 222"/>
                  <a:gd name="T1" fmla="*/ 1834 h 1882"/>
                  <a:gd name="T2" fmla="*/ 110 w 222"/>
                  <a:gd name="T3" fmla="*/ 1882 h 1882"/>
                  <a:gd name="T4" fmla="*/ 62 w 222"/>
                  <a:gd name="T5" fmla="*/ 1834 h 1882"/>
                  <a:gd name="T6" fmla="*/ 62 w 222"/>
                  <a:gd name="T7" fmla="*/ 1213 h 1882"/>
                  <a:gd name="T8" fmla="*/ 62 w 222"/>
                  <a:gd name="T9" fmla="*/ 111 h 1882"/>
                  <a:gd name="T10" fmla="*/ 0 w 222"/>
                  <a:gd name="T11" fmla="*/ 111 h 1882"/>
                  <a:gd name="T12" fmla="*/ 111 w 222"/>
                  <a:gd name="T13" fmla="*/ 0 h 1882"/>
                  <a:gd name="T14" fmla="*/ 222 w 222"/>
                  <a:gd name="T15" fmla="*/ 111 h 1882"/>
                  <a:gd name="T16" fmla="*/ 158 w 222"/>
                  <a:gd name="T17" fmla="*/ 111 h 1882"/>
                  <a:gd name="T18" fmla="*/ 158 w 222"/>
                  <a:gd name="T19" fmla="*/ 1221 h 1882"/>
                  <a:gd name="T20" fmla="*/ 158 w 222"/>
                  <a:gd name="T21" fmla="*/ 1244 h 1882"/>
                  <a:gd name="T22" fmla="*/ 159 w 222"/>
                  <a:gd name="T23" fmla="*/ 1834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1882">
                    <a:moveTo>
                      <a:pt x="159" y="1834"/>
                    </a:moveTo>
                    <a:cubicBezTo>
                      <a:pt x="158" y="1861"/>
                      <a:pt x="137" y="1882"/>
                      <a:pt x="110" y="1882"/>
                    </a:cubicBezTo>
                    <a:cubicBezTo>
                      <a:pt x="84" y="1882"/>
                      <a:pt x="62" y="1861"/>
                      <a:pt x="62" y="1834"/>
                    </a:cubicBezTo>
                    <a:cubicBezTo>
                      <a:pt x="62" y="1834"/>
                      <a:pt x="62" y="1490"/>
                      <a:pt x="62" y="1213"/>
                    </a:cubicBezTo>
                    <a:cubicBezTo>
                      <a:pt x="62" y="1212"/>
                      <a:pt x="62" y="112"/>
                      <a:pt x="62" y="111"/>
                    </a:cubicBezTo>
                    <a:cubicBezTo>
                      <a:pt x="0" y="111"/>
                      <a:pt x="0" y="111"/>
                      <a:pt x="0" y="111"/>
                    </a:cubicBezTo>
                    <a:cubicBezTo>
                      <a:pt x="111" y="0"/>
                      <a:pt x="111" y="0"/>
                      <a:pt x="111" y="0"/>
                    </a:cubicBezTo>
                    <a:cubicBezTo>
                      <a:pt x="222" y="111"/>
                      <a:pt x="222" y="111"/>
                      <a:pt x="222" y="111"/>
                    </a:cubicBezTo>
                    <a:cubicBezTo>
                      <a:pt x="158" y="111"/>
                      <a:pt x="158" y="111"/>
                      <a:pt x="158" y="111"/>
                    </a:cubicBezTo>
                    <a:cubicBezTo>
                      <a:pt x="158" y="114"/>
                      <a:pt x="158" y="1218"/>
                      <a:pt x="158" y="1221"/>
                    </a:cubicBezTo>
                    <a:cubicBezTo>
                      <a:pt x="158" y="1229"/>
                      <a:pt x="158" y="1236"/>
                      <a:pt x="158" y="1244"/>
                    </a:cubicBezTo>
                    <a:cubicBezTo>
                      <a:pt x="158" y="1496"/>
                      <a:pt x="159" y="1834"/>
                      <a:pt x="159" y="183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2357" y="-113"/>
                <a:ext cx="1372" cy="3441"/>
              </a:xfrm>
              <a:custGeom>
                <a:avLst/>
                <a:gdLst>
                  <a:gd name="T0" fmla="*/ 0 w 579"/>
                  <a:gd name="T1" fmla="*/ 110 h 1454"/>
                  <a:gd name="T2" fmla="*/ 111 w 579"/>
                  <a:gd name="T3" fmla="*/ 0 h 1454"/>
                  <a:gd name="T4" fmla="*/ 111 w 579"/>
                  <a:gd name="T5" fmla="*/ 61 h 1454"/>
                  <a:gd name="T6" fmla="*/ 294 w 579"/>
                  <a:gd name="T7" fmla="*/ 62 h 1454"/>
                  <a:gd name="T8" fmla="*/ 579 w 579"/>
                  <a:gd name="T9" fmla="*/ 404 h 1454"/>
                  <a:gd name="T10" fmla="*/ 579 w 579"/>
                  <a:gd name="T11" fmla="*/ 1406 h 1454"/>
                  <a:gd name="T12" fmla="*/ 530 w 579"/>
                  <a:gd name="T13" fmla="*/ 1454 h 1454"/>
                  <a:gd name="T14" fmla="*/ 482 w 579"/>
                  <a:gd name="T15" fmla="*/ 1406 h 1454"/>
                  <a:gd name="T16" fmla="*/ 483 w 579"/>
                  <a:gd name="T17" fmla="*/ 388 h 1454"/>
                  <a:gd name="T18" fmla="*/ 303 w 579"/>
                  <a:gd name="T19" fmla="*/ 158 h 1454"/>
                  <a:gd name="T20" fmla="*/ 111 w 579"/>
                  <a:gd name="T21" fmla="*/ 158 h 1454"/>
                  <a:gd name="T22" fmla="*/ 111 w 579"/>
                  <a:gd name="T23" fmla="*/ 221 h 1454"/>
                  <a:gd name="T24" fmla="*/ 0 w 579"/>
                  <a:gd name="T25" fmla="*/ 110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9" h="1454">
                    <a:moveTo>
                      <a:pt x="0" y="110"/>
                    </a:moveTo>
                    <a:cubicBezTo>
                      <a:pt x="111" y="0"/>
                      <a:pt x="111" y="0"/>
                      <a:pt x="111" y="0"/>
                    </a:cubicBezTo>
                    <a:cubicBezTo>
                      <a:pt x="111" y="61"/>
                      <a:pt x="111" y="61"/>
                      <a:pt x="111" y="61"/>
                    </a:cubicBezTo>
                    <a:cubicBezTo>
                      <a:pt x="120" y="61"/>
                      <a:pt x="251" y="61"/>
                      <a:pt x="294" y="62"/>
                    </a:cubicBezTo>
                    <a:cubicBezTo>
                      <a:pt x="403" y="64"/>
                      <a:pt x="579" y="135"/>
                      <a:pt x="579" y="404"/>
                    </a:cubicBezTo>
                    <a:cubicBezTo>
                      <a:pt x="579" y="681"/>
                      <a:pt x="579" y="1406"/>
                      <a:pt x="579" y="1406"/>
                    </a:cubicBezTo>
                    <a:cubicBezTo>
                      <a:pt x="578" y="1433"/>
                      <a:pt x="557" y="1454"/>
                      <a:pt x="530" y="1454"/>
                    </a:cubicBezTo>
                    <a:cubicBezTo>
                      <a:pt x="504" y="1454"/>
                      <a:pt x="483" y="1433"/>
                      <a:pt x="482" y="1406"/>
                    </a:cubicBezTo>
                    <a:cubicBezTo>
                      <a:pt x="482" y="1406"/>
                      <a:pt x="483" y="643"/>
                      <a:pt x="483" y="388"/>
                    </a:cubicBezTo>
                    <a:cubicBezTo>
                      <a:pt x="482" y="253"/>
                      <a:pt x="378" y="158"/>
                      <a:pt x="303" y="158"/>
                    </a:cubicBezTo>
                    <a:cubicBezTo>
                      <a:pt x="111" y="158"/>
                      <a:pt x="111" y="158"/>
                      <a:pt x="111" y="158"/>
                    </a:cubicBezTo>
                    <a:cubicBezTo>
                      <a:pt x="111" y="221"/>
                      <a:pt x="111" y="221"/>
                      <a:pt x="111" y="221"/>
                    </a:cubicBezTo>
                    <a:cubicBezTo>
                      <a:pt x="0" y="110"/>
                      <a:pt x="0" y="110"/>
                      <a:pt x="0" y="11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2372" y="775"/>
                <a:ext cx="1129" cy="2541"/>
              </a:xfrm>
              <a:custGeom>
                <a:avLst/>
                <a:gdLst>
                  <a:gd name="T0" fmla="*/ 0 w 477"/>
                  <a:gd name="T1" fmla="*/ 111 h 1074"/>
                  <a:gd name="T2" fmla="*/ 111 w 477"/>
                  <a:gd name="T3" fmla="*/ 0 h 1074"/>
                  <a:gd name="T4" fmla="*/ 111 w 477"/>
                  <a:gd name="T5" fmla="*/ 62 h 1074"/>
                  <a:gd name="T6" fmla="*/ 192 w 477"/>
                  <a:gd name="T7" fmla="*/ 62 h 1074"/>
                  <a:gd name="T8" fmla="*/ 477 w 477"/>
                  <a:gd name="T9" fmla="*/ 404 h 1074"/>
                  <a:gd name="T10" fmla="*/ 477 w 477"/>
                  <a:gd name="T11" fmla="*/ 1026 h 1074"/>
                  <a:gd name="T12" fmla="*/ 428 w 477"/>
                  <a:gd name="T13" fmla="*/ 1074 h 1074"/>
                  <a:gd name="T14" fmla="*/ 380 w 477"/>
                  <a:gd name="T15" fmla="*/ 1026 h 1074"/>
                  <a:gd name="T16" fmla="*/ 380 w 477"/>
                  <a:gd name="T17" fmla="*/ 389 h 1074"/>
                  <a:gd name="T18" fmla="*/ 201 w 477"/>
                  <a:gd name="T19" fmla="*/ 158 h 1074"/>
                  <a:gd name="T20" fmla="*/ 111 w 477"/>
                  <a:gd name="T21" fmla="*/ 158 h 1074"/>
                  <a:gd name="T22" fmla="*/ 111 w 477"/>
                  <a:gd name="T23" fmla="*/ 222 h 1074"/>
                  <a:gd name="T24" fmla="*/ 0 w 477"/>
                  <a:gd name="T25" fmla="*/ 111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1074">
                    <a:moveTo>
                      <a:pt x="0" y="111"/>
                    </a:moveTo>
                    <a:cubicBezTo>
                      <a:pt x="111" y="0"/>
                      <a:pt x="111" y="0"/>
                      <a:pt x="111" y="0"/>
                    </a:cubicBezTo>
                    <a:cubicBezTo>
                      <a:pt x="111" y="62"/>
                      <a:pt x="111" y="62"/>
                      <a:pt x="111" y="62"/>
                    </a:cubicBezTo>
                    <a:cubicBezTo>
                      <a:pt x="120" y="62"/>
                      <a:pt x="149" y="62"/>
                      <a:pt x="192" y="62"/>
                    </a:cubicBezTo>
                    <a:cubicBezTo>
                      <a:pt x="301" y="64"/>
                      <a:pt x="477" y="135"/>
                      <a:pt x="477" y="404"/>
                    </a:cubicBezTo>
                    <a:cubicBezTo>
                      <a:pt x="477" y="681"/>
                      <a:pt x="477" y="1026"/>
                      <a:pt x="477" y="1026"/>
                    </a:cubicBezTo>
                    <a:cubicBezTo>
                      <a:pt x="476" y="1052"/>
                      <a:pt x="455" y="1074"/>
                      <a:pt x="428" y="1074"/>
                    </a:cubicBezTo>
                    <a:cubicBezTo>
                      <a:pt x="402" y="1074"/>
                      <a:pt x="380" y="1052"/>
                      <a:pt x="380" y="1026"/>
                    </a:cubicBezTo>
                    <a:cubicBezTo>
                      <a:pt x="380" y="1026"/>
                      <a:pt x="381" y="643"/>
                      <a:pt x="380" y="389"/>
                    </a:cubicBezTo>
                    <a:cubicBezTo>
                      <a:pt x="380" y="254"/>
                      <a:pt x="276" y="158"/>
                      <a:pt x="201" y="158"/>
                    </a:cubicBezTo>
                    <a:cubicBezTo>
                      <a:pt x="111" y="158"/>
                      <a:pt x="111" y="158"/>
                      <a:pt x="111" y="158"/>
                    </a:cubicBezTo>
                    <a:cubicBezTo>
                      <a:pt x="111" y="222"/>
                      <a:pt x="111" y="222"/>
                      <a:pt x="111" y="222"/>
                    </a:cubicBezTo>
                    <a:cubicBezTo>
                      <a:pt x="0" y="111"/>
                      <a:pt x="0" y="111"/>
                      <a:pt x="0" y="111"/>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12"/>
              <p:cNvSpPr>
                <a:spLocks/>
              </p:cNvSpPr>
              <p:nvPr/>
            </p:nvSpPr>
            <p:spPr bwMode="auto">
              <a:xfrm>
                <a:off x="4175" y="775"/>
                <a:ext cx="1130" cy="2539"/>
              </a:xfrm>
              <a:custGeom>
                <a:avLst/>
                <a:gdLst>
                  <a:gd name="T0" fmla="*/ 477 w 477"/>
                  <a:gd name="T1" fmla="*/ 111 h 1073"/>
                  <a:gd name="T2" fmla="*/ 366 w 477"/>
                  <a:gd name="T3" fmla="*/ 0 h 1073"/>
                  <a:gd name="T4" fmla="*/ 366 w 477"/>
                  <a:gd name="T5" fmla="*/ 61 h 1073"/>
                  <a:gd name="T6" fmla="*/ 285 w 477"/>
                  <a:gd name="T7" fmla="*/ 62 h 1073"/>
                  <a:gd name="T8" fmla="*/ 0 w 477"/>
                  <a:gd name="T9" fmla="*/ 404 h 1073"/>
                  <a:gd name="T10" fmla="*/ 1 w 477"/>
                  <a:gd name="T11" fmla="*/ 1026 h 1073"/>
                  <a:gd name="T12" fmla="*/ 49 w 477"/>
                  <a:gd name="T13" fmla="*/ 1073 h 1073"/>
                  <a:gd name="T14" fmla="*/ 97 w 477"/>
                  <a:gd name="T15" fmla="*/ 1026 h 1073"/>
                  <a:gd name="T16" fmla="*/ 97 w 477"/>
                  <a:gd name="T17" fmla="*/ 388 h 1073"/>
                  <a:gd name="T18" fmla="*/ 276 w 477"/>
                  <a:gd name="T19" fmla="*/ 158 h 1073"/>
                  <a:gd name="T20" fmla="*/ 366 w 477"/>
                  <a:gd name="T21" fmla="*/ 158 h 1073"/>
                  <a:gd name="T22" fmla="*/ 366 w 477"/>
                  <a:gd name="T23" fmla="*/ 221 h 1073"/>
                  <a:gd name="T24" fmla="*/ 477 w 477"/>
                  <a:gd name="T25" fmla="*/ 111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1073">
                    <a:moveTo>
                      <a:pt x="477" y="111"/>
                    </a:moveTo>
                    <a:cubicBezTo>
                      <a:pt x="366" y="0"/>
                      <a:pt x="366" y="0"/>
                      <a:pt x="366" y="0"/>
                    </a:cubicBezTo>
                    <a:cubicBezTo>
                      <a:pt x="366" y="61"/>
                      <a:pt x="366" y="61"/>
                      <a:pt x="366" y="61"/>
                    </a:cubicBezTo>
                    <a:cubicBezTo>
                      <a:pt x="357" y="61"/>
                      <a:pt x="328" y="61"/>
                      <a:pt x="285" y="62"/>
                    </a:cubicBezTo>
                    <a:cubicBezTo>
                      <a:pt x="176" y="64"/>
                      <a:pt x="0" y="135"/>
                      <a:pt x="0" y="404"/>
                    </a:cubicBezTo>
                    <a:cubicBezTo>
                      <a:pt x="0" y="681"/>
                      <a:pt x="1" y="1026"/>
                      <a:pt x="1" y="1026"/>
                    </a:cubicBezTo>
                    <a:cubicBezTo>
                      <a:pt x="1" y="1052"/>
                      <a:pt x="22" y="1073"/>
                      <a:pt x="49" y="1073"/>
                    </a:cubicBezTo>
                    <a:cubicBezTo>
                      <a:pt x="75" y="1073"/>
                      <a:pt x="97" y="1052"/>
                      <a:pt x="97" y="1026"/>
                    </a:cubicBezTo>
                    <a:cubicBezTo>
                      <a:pt x="97" y="1026"/>
                      <a:pt x="96" y="643"/>
                      <a:pt x="97" y="388"/>
                    </a:cubicBezTo>
                    <a:cubicBezTo>
                      <a:pt x="97" y="254"/>
                      <a:pt x="201" y="158"/>
                      <a:pt x="276" y="158"/>
                    </a:cubicBezTo>
                    <a:cubicBezTo>
                      <a:pt x="366" y="158"/>
                      <a:pt x="366" y="158"/>
                      <a:pt x="366" y="158"/>
                    </a:cubicBezTo>
                    <a:cubicBezTo>
                      <a:pt x="366" y="221"/>
                      <a:pt x="366" y="221"/>
                      <a:pt x="366" y="221"/>
                    </a:cubicBezTo>
                    <a:lnTo>
                      <a:pt x="477" y="11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13"/>
              <p:cNvSpPr>
                <a:spLocks/>
              </p:cNvSpPr>
              <p:nvPr/>
            </p:nvSpPr>
            <p:spPr bwMode="auto">
              <a:xfrm>
                <a:off x="3948" y="-113"/>
                <a:ext cx="1371" cy="3441"/>
              </a:xfrm>
              <a:custGeom>
                <a:avLst/>
                <a:gdLst>
                  <a:gd name="T0" fmla="*/ 579 w 579"/>
                  <a:gd name="T1" fmla="*/ 110 h 1454"/>
                  <a:gd name="T2" fmla="*/ 468 w 579"/>
                  <a:gd name="T3" fmla="*/ 0 h 1454"/>
                  <a:gd name="T4" fmla="*/ 468 w 579"/>
                  <a:gd name="T5" fmla="*/ 61 h 1454"/>
                  <a:gd name="T6" fmla="*/ 285 w 579"/>
                  <a:gd name="T7" fmla="*/ 62 h 1454"/>
                  <a:gd name="T8" fmla="*/ 0 w 579"/>
                  <a:gd name="T9" fmla="*/ 404 h 1454"/>
                  <a:gd name="T10" fmla="*/ 0 w 579"/>
                  <a:gd name="T11" fmla="*/ 1406 h 1454"/>
                  <a:gd name="T12" fmla="*/ 49 w 579"/>
                  <a:gd name="T13" fmla="*/ 1454 h 1454"/>
                  <a:gd name="T14" fmla="*/ 97 w 579"/>
                  <a:gd name="T15" fmla="*/ 1406 h 1454"/>
                  <a:gd name="T16" fmla="*/ 97 w 579"/>
                  <a:gd name="T17" fmla="*/ 388 h 1454"/>
                  <a:gd name="T18" fmla="*/ 276 w 579"/>
                  <a:gd name="T19" fmla="*/ 158 h 1454"/>
                  <a:gd name="T20" fmla="*/ 468 w 579"/>
                  <a:gd name="T21" fmla="*/ 158 h 1454"/>
                  <a:gd name="T22" fmla="*/ 468 w 579"/>
                  <a:gd name="T23" fmla="*/ 221 h 1454"/>
                  <a:gd name="T24" fmla="*/ 579 w 579"/>
                  <a:gd name="T25" fmla="*/ 110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9" h="1454">
                    <a:moveTo>
                      <a:pt x="579" y="110"/>
                    </a:moveTo>
                    <a:cubicBezTo>
                      <a:pt x="468" y="0"/>
                      <a:pt x="468" y="0"/>
                      <a:pt x="468" y="0"/>
                    </a:cubicBezTo>
                    <a:cubicBezTo>
                      <a:pt x="468" y="61"/>
                      <a:pt x="468" y="61"/>
                      <a:pt x="468" y="61"/>
                    </a:cubicBezTo>
                    <a:cubicBezTo>
                      <a:pt x="459" y="61"/>
                      <a:pt x="328" y="61"/>
                      <a:pt x="285" y="62"/>
                    </a:cubicBezTo>
                    <a:cubicBezTo>
                      <a:pt x="176" y="64"/>
                      <a:pt x="0" y="135"/>
                      <a:pt x="0" y="404"/>
                    </a:cubicBezTo>
                    <a:cubicBezTo>
                      <a:pt x="0" y="681"/>
                      <a:pt x="0" y="1406"/>
                      <a:pt x="0" y="1406"/>
                    </a:cubicBezTo>
                    <a:cubicBezTo>
                      <a:pt x="1" y="1433"/>
                      <a:pt x="22" y="1454"/>
                      <a:pt x="49" y="1454"/>
                    </a:cubicBezTo>
                    <a:cubicBezTo>
                      <a:pt x="75" y="1454"/>
                      <a:pt x="97" y="1433"/>
                      <a:pt x="97" y="1406"/>
                    </a:cubicBezTo>
                    <a:cubicBezTo>
                      <a:pt x="97" y="1406"/>
                      <a:pt x="96" y="643"/>
                      <a:pt x="97" y="388"/>
                    </a:cubicBezTo>
                    <a:cubicBezTo>
                      <a:pt x="97" y="254"/>
                      <a:pt x="201" y="158"/>
                      <a:pt x="276" y="158"/>
                    </a:cubicBezTo>
                    <a:cubicBezTo>
                      <a:pt x="468" y="158"/>
                      <a:pt x="468" y="158"/>
                      <a:pt x="468" y="158"/>
                    </a:cubicBezTo>
                    <a:cubicBezTo>
                      <a:pt x="468" y="221"/>
                      <a:pt x="468" y="221"/>
                      <a:pt x="468" y="221"/>
                    </a:cubicBezTo>
                    <a:lnTo>
                      <a:pt x="579" y="11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85" name="Text Placeholder 5"/>
          <p:cNvSpPr txBox="1">
            <a:spLocks/>
          </p:cNvSpPr>
          <p:nvPr/>
        </p:nvSpPr>
        <p:spPr>
          <a:xfrm flipH="1">
            <a:off x="1071577" y="2780690"/>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200"/>
          </a:p>
        </p:txBody>
      </p:sp>
      <p:sp>
        <p:nvSpPr>
          <p:cNvPr id="86" name="TextBox 85"/>
          <p:cNvSpPr txBox="1"/>
          <p:nvPr/>
        </p:nvSpPr>
        <p:spPr>
          <a:xfrm flipH="1">
            <a:off x="2263486" y="2518271"/>
            <a:ext cx="2218765" cy="369332"/>
          </a:xfrm>
          <a:prstGeom prst="rect">
            <a:avLst/>
          </a:prstGeom>
          <a:noFill/>
        </p:spPr>
        <p:txBody>
          <a:bodyPr wrap="square" rtlCol="0">
            <a:spAutoFit/>
          </a:bodyPr>
          <a:lstStyle/>
          <a:p>
            <a:pPr algn="r"/>
            <a:r>
              <a:rPr lang="id-ID" b="1">
                <a:solidFill>
                  <a:schemeClr val="tx2"/>
                </a:solidFill>
              </a:rPr>
              <a:t>Text sample here</a:t>
            </a:r>
            <a:endParaRPr lang="id-ID" b="1" dirty="0">
              <a:solidFill>
                <a:schemeClr val="tx2"/>
              </a:solidFill>
            </a:endParaRPr>
          </a:p>
        </p:txBody>
      </p:sp>
      <p:sp>
        <p:nvSpPr>
          <p:cNvPr id="87" name="Text Placeholder 5"/>
          <p:cNvSpPr txBox="1">
            <a:spLocks/>
          </p:cNvSpPr>
          <p:nvPr/>
        </p:nvSpPr>
        <p:spPr>
          <a:xfrm>
            <a:off x="6704125" y="2780690"/>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200"/>
          </a:p>
        </p:txBody>
      </p:sp>
      <p:sp>
        <p:nvSpPr>
          <p:cNvPr id="88" name="TextBox 87"/>
          <p:cNvSpPr txBox="1"/>
          <p:nvPr/>
        </p:nvSpPr>
        <p:spPr>
          <a:xfrm>
            <a:off x="6690677" y="2518271"/>
            <a:ext cx="2218765" cy="369332"/>
          </a:xfrm>
          <a:prstGeom prst="rect">
            <a:avLst/>
          </a:prstGeom>
          <a:noFill/>
        </p:spPr>
        <p:txBody>
          <a:bodyPr wrap="square" rtlCol="0">
            <a:spAutoFit/>
          </a:bodyPr>
          <a:lstStyle/>
          <a:p>
            <a:r>
              <a:rPr lang="id-ID" b="1">
                <a:solidFill>
                  <a:schemeClr val="tx2"/>
                </a:solidFill>
              </a:rPr>
              <a:t>Text sample here</a:t>
            </a:r>
            <a:endParaRPr lang="id-ID" b="1" dirty="0">
              <a:solidFill>
                <a:schemeClr val="tx2"/>
              </a:solidFill>
            </a:endParaRPr>
          </a:p>
        </p:txBody>
      </p:sp>
      <p:sp>
        <p:nvSpPr>
          <p:cNvPr id="89" name="Text Placeholder 5"/>
          <p:cNvSpPr txBox="1">
            <a:spLocks/>
          </p:cNvSpPr>
          <p:nvPr/>
        </p:nvSpPr>
        <p:spPr>
          <a:xfrm flipH="1">
            <a:off x="1058129" y="515292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200"/>
          </a:p>
        </p:txBody>
      </p:sp>
      <p:sp>
        <p:nvSpPr>
          <p:cNvPr id="90" name="TextBox 89"/>
          <p:cNvSpPr txBox="1"/>
          <p:nvPr/>
        </p:nvSpPr>
        <p:spPr>
          <a:xfrm flipH="1">
            <a:off x="2250038" y="4890505"/>
            <a:ext cx="2218765" cy="369332"/>
          </a:xfrm>
          <a:prstGeom prst="rect">
            <a:avLst/>
          </a:prstGeom>
          <a:noFill/>
        </p:spPr>
        <p:txBody>
          <a:bodyPr wrap="square" rtlCol="0">
            <a:spAutoFit/>
          </a:bodyPr>
          <a:lstStyle/>
          <a:p>
            <a:pPr algn="r"/>
            <a:r>
              <a:rPr lang="id-ID" b="1">
                <a:solidFill>
                  <a:schemeClr val="tx2"/>
                </a:solidFill>
              </a:rPr>
              <a:t>Text sample here</a:t>
            </a:r>
            <a:endParaRPr lang="id-ID" b="1" dirty="0">
              <a:solidFill>
                <a:schemeClr val="tx2"/>
              </a:solidFill>
            </a:endParaRPr>
          </a:p>
        </p:txBody>
      </p:sp>
      <p:sp>
        <p:nvSpPr>
          <p:cNvPr id="91" name="Text Placeholder 5"/>
          <p:cNvSpPr txBox="1">
            <a:spLocks/>
          </p:cNvSpPr>
          <p:nvPr/>
        </p:nvSpPr>
        <p:spPr>
          <a:xfrm>
            <a:off x="6690677" y="515292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200"/>
          </a:p>
        </p:txBody>
      </p:sp>
      <p:sp>
        <p:nvSpPr>
          <p:cNvPr id="92" name="TextBox 91"/>
          <p:cNvSpPr txBox="1"/>
          <p:nvPr/>
        </p:nvSpPr>
        <p:spPr>
          <a:xfrm>
            <a:off x="6677229" y="4890505"/>
            <a:ext cx="2218765" cy="369332"/>
          </a:xfrm>
          <a:prstGeom prst="rect">
            <a:avLst/>
          </a:prstGeom>
          <a:noFill/>
        </p:spPr>
        <p:txBody>
          <a:bodyPr wrap="square" rtlCol="0">
            <a:spAutoFit/>
          </a:bodyPr>
          <a:lstStyle/>
          <a:p>
            <a:r>
              <a:rPr lang="id-ID" b="1">
                <a:solidFill>
                  <a:schemeClr val="tx2"/>
                </a:solidFill>
              </a:rPr>
              <a:t>Text sample here</a:t>
            </a:r>
            <a:endParaRPr lang="id-ID" b="1" dirty="0">
              <a:solidFill>
                <a:schemeClr val="tx2"/>
              </a:solidFill>
            </a:endParaRPr>
          </a:p>
        </p:txBody>
      </p:sp>
      <p:sp>
        <p:nvSpPr>
          <p:cNvPr id="93" name="Text Placeholder 5"/>
          <p:cNvSpPr txBox="1">
            <a:spLocks/>
          </p:cNvSpPr>
          <p:nvPr/>
        </p:nvSpPr>
        <p:spPr>
          <a:xfrm>
            <a:off x="8244820" y="3981696"/>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200"/>
          </a:p>
        </p:txBody>
      </p:sp>
      <p:sp>
        <p:nvSpPr>
          <p:cNvPr id="94" name="TextBox 93"/>
          <p:cNvSpPr txBox="1"/>
          <p:nvPr/>
        </p:nvSpPr>
        <p:spPr>
          <a:xfrm>
            <a:off x="8231372" y="3719277"/>
            <a:ext cx="2218765" cy="369332"/>
          </a:xfrm>
          <a:prstGeom prst="rect">
            <a:avLst/>
          </a:prstGeom>
          <a:noFill/>
        </p:spPr>
        <p:txBody>
          <a:bodyPr wrap="square" rtlCol="0">
            <a:spAutoFit/>
          </a:bodyPr>
          <a:lstStyle/>
          <a:p>
            <a:r>
              <a:rPr lang="id-ID" b="1">
                <a:solidFill>
                  <a:schemeClr val="tx2"/>
                </a:solidFill>
              </a:rPr>
              <a:t>Text sample here</a:t>
            </a:r>
            <a:endParaRPr lang="id-ID" b="1" dirty="0">
              <a:solidFill>
                <a:schemeClr val="tx2"/>
              </a:solidFill>
            </a:endParaRPr>
          </a:p>
        </p:txBody>
      </p:sp>
      <p:sp>
        <p:nvSpPr>
          <p:cNvPr id="95" name="Oval 94"/>
          <p:cNvSpPr>
            <a:spLocks noChangeAspect="1" noChangeArrowheads="1"/>
          </p:cNvSpPr>
          <p:nvPr/>
        </p:nvSpPr>
        <p:spPr bwMode="auto">
          <a:xfrm>
            <a:off x="4714679" y="1675484"/>
            <a:ext cx="612000" cy="61200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96" name="Oval 95"/>
          <p:cNvSpPr>
            <a:spLocks noChangeAspect="1" noChangeArrowheads="1"/>
          </p:cNvSpPr>
          <p:nvPr/>
        </p:nvSpPr>
        <p:spPr bwMode="auto">
          <a:xfrm>
            <a:off x="7526976" y="3763039"/>
            <a:ext cx="612000" cy="61200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97" name="Oval 96"/>
          <p:cNvSpPr>
            <a:spLocks noChangeAspect="1" noChangeArrowheads="1"/>
          </p:cNvSpPr>
          <p:nvPr/>
        </p:nvSpPr>
        <p:spPr bwMode="auto">
          <a:xfrm>
            <a:off x="5719607" y="5925072"/>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98" name="Oval 97"/>
          <p:cNvSpPr>
            <a:spLocks noChangeAspect="1" noChangeArrowheads="1"/>
          </p:cNvSpPr>
          <p:nvPr/>
        </p:nvSpPr>
        <p:spPr bwMode="auto">
          <a:xfrm>
            <a:off x="4697187" y="5896475"/>
            <a:ext cx="612000" cy="612001"/>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99" name="Oval 98"/>
          <p:cNvSpPr>
            <a:spLocks noChangeAspect="1" noChangeArrowheads="1"/>
          </p:cNvSpPr>
          <p:nvPr/>
        </p:nvSpPr>
        <p:spPr bwMode="auto">
          <a:xfrm>
            <a:off x="5705146" y="1711270"/>
            <a:ext cx="612000" cy="61200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100" name="Picture 99"/>
          <p:cNvPicPr>
            <a:picLocks noChangeAspect="1"/>
          </p:cNvPicPr>
          <p:nvPr/>
        </p:nvPicPr>
        <p:blipFill>
          <a:blip r:embed="rId3"/>
          <a:stretch>
            <a:fillRect/>
          </a:stretch>
        </p:blipFill>
        <p:spPr>
          <a:xfrm>
            <a:off x="4755687" y="6087974"/>
            <a:ext cx="495000" cy="303750"/>
          </a:xfrm>
          <a:prstGeom prst="rect">
            <a:avLst/>
          </a:prstGeom>
        </p:spPr>
      </p:pic>
      <p:pic>
        <p:nvPicPr>
          <p:cNvPr id="101" name="Picture 10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50032" y="6089475"/>
            <a:ext cx="335362" cy="283194"/>
          </a:xfrm>
          <a:prstGeom prst="rect">
            <a:avLst/>
          </a:prstGeom>
        </p:spPr>
      </p:pic>
      <p:pic>
        <p:nvPicPr>
          <p:cNvPr id="102" name="Picture 101"/>
          <p:cNvPicPr>
            <a:picLocks noChangeAspect="1"/>
          </p:cNvPicPr>
          <p:nvPr/>
        </p:nvPicPr>
        <p:blipFill>
          <a:blip r:embed="rId5"/>
          <a:stretch>
            <a:fillRect/>
          </a:stretch>
        </p:blipFill>
        <p:spPr>
          <a:xfrm>
            <a:off x="7615971" y="3869967"/>
            <a:ext cx="472500" cy="371250"/>
          </a:xfrm>
          <a:prstGeom prst="rect">
            <a:avLst/>
          </a:prstGeom>
        </p:spPr>
      </p:pic>
      <p:pic>
        <p:nvPicPr>
          <p:cNvPr id="103" name="Picture 102"/>
          <p:cNvPicPr>
            <a:picLocks noChangeAspect="1"/>
          </p:cNvPicPr>
          <p:nvPr/>
        </p:nvPicPr>
        <p:blipFill>
          <a:blip r:embed="rId6"/>
          <a:stretch>
            <a:fillRect/>
          </a:stretch>
        </p:blipFill>
        <p:spPr>
          <a:xfrm>
            <a:off x="4806929" y="1767202"/>
            <a:ext cx="427500" cy="438750"/>
          </a:xfrm>
          <a:prstGeom prst="rect">
            <a:avLst/>
          </a:prstGeom>
        </p:spPr>
      </p:pic>
      <p:pic>
        <p:nvPicPr>
          <p:cNvPr id="104" name="Picture 103"/>
          <p:cNvPicPr>
            <a:picLocks noChangeAspect="1"/>
          </p:cNvPicPr>
          <p:nvPr/>
        </p:nvPicPr>
        <p:blipFill>
          <a:blip r:embed="rId7"/>
          <a:stretch>
            <a:fillRect/>
          </a:stretch>
        </p:blipFill>
        <p:spPr>
          <a:xfrm>
            <a:off x="5832097" y="1711269"/>
            <a:ext cx="405000" cy="506250"/>
          </a:xfrm>
          <a:prstGeom prst="rect">
            <a:avLst/>
          </a:prstGeom>
        </p:spPr>
      </p:pic>
    </p:spTree>
    <p:extLst>
      <p:ext uri="{BB962C8B-B14F-4D97-AF65-F5344CB8AC3E}">
        <p14:creationId xmlns:p14="http://schemas.microsoft.com/office/powerpoint/2010/main" val="3006069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5"/>
          <p:cNvSpPr>
            <a:spLocks noEditPoints="1"/>
          </p:cNvSpPr>
          <p:nvPr/>
        </p:nvSpPr>
        <p:spPr bwMode="auto">
          <a:xfrm>
            <a:off x="5718781" y="1678797"/>
            <a:ext cx="1332821" cy="4834452"/>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noEditPoints="1"/>
          </p:cNvSpPr>
          <p:nvPr/>
        </p:nvSpPr>
        <p:spPr bwMode="auto">
          <a:xfrm>
            <a:off x="6439748" y="2603425"/>
            <a:ext cx="1653085" cy="3909824"/>
          </a:xfrm>
          <a:custGeom>
            <a:avLst/>
            <a:gdLst>
              <a:gd name="T0" fmla="*/ 1133 w 1878"/>
              <a:gd name="T1" fmla="*/ 0 h 4564"/>
              <a:gd name="T2" fmla="*/ 57 w 1878"/>
              <a:gd name="T3" fmla="*/ 2063 h 4564"/>
              <a:gd name="T4" fmla="*/ 70 w 1878"/>
              <a:gd name="T5" fmla="*/ 4564 h 4564"/>
              <a:gd name="T6" fmla="*/ 180 w 1878"/>
              <a:gd name="T7" fmla="*/ 2095 h 4564"/>
              <a:gd name="T8" fmla="*/ 1133 w 1878"/>
              <a:gd name="T9" fmla="*/ 1488 h 4564"/>
              <a:gd name="T10" fmla="*/ 1878 w 1878"/>
              <a:gd name="T11" fmla="*/ 744 h 4564"/>
              <a:gd name="T12" fmla="*/ 1133 w 1878"/>
              <a:gd name="T13" fmla="*/ 0 h 4564"/>
              <a:gd name="T14" fmla="*/ 1133 w 1878"/>
              <a:gd name="T15" fmla="*/ 1356 h 4564"/>
              <a:gd name="T16" fmla="*/ 544 w 1878"/>
              <a:gd name="T17" fmla="*/ 1457 h 4564"/>
              <a:gd name="T18" fmla="*/ 307 w 1878"/>
              <a:gd name="T19" fmla="*/ 1236 h 4564"/>
              <a:gd name="T20" fmla="*/ 631 w 1878"/>
              <a:gd name="T21" fmla="*/ 394 h 4564"/>
              <a:gd name="T22" fmla="*/ 631 w 1878"/>
              <a:gd name="T23" fmla="*/ 394 h 4564"/>
              <a:gd name="T24" fmla="*/ 1133 w 1878"/>
              <a:gd name="T25" fmla="*/ 131 h 4564"/>
              <a:gd name="T26" fmla="*/ 1746 w 1878"/>
              <a:gd name="T27" fmla="*/ 744 h 4564"/>
              <a:gd name="T28" fmla="*/ 1133 w 1878"/>
              <a:gd name="T29" fmla="*/ 1356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4564">
                <a:moveTo>
                  <a:pt x="1133" y="0"/>
                </a:moveTo>
                <a:cubicBezTo>
                  <a:pt x="284" y="0"/>
                  <a:pt x="91" y="1190"/>
                  <a:pt x="57" y="2063"/>
                </a:cubicBezTo>
                <a:cubicBezTo>
                  <a:pt x="50" y="2249"/>
                  <a:pt x="0" y="4564"/>
                  <a:pt x="70" y="4564"/>
                </a:cubicBezTo>
                <a:cubicBezTo>
                  <a:pt x="141" y="4564"/>
                  <a:pt x="62" y="2554"/>
                  <a:pt x="180" y="2095"/>
                </a:cubicBezTo>
                <a:cubicBezTo>
                  <a:pt x="271" y="1743"/>
                  <a:pt x="585" y="1488"/>
                  <a:pt x="1133" y="1488"/>
                </a:cubicBezTo>
                <a:cubicBezTo>
                  <a:pt x="1544" y="1488"/>
                  <a:pt x="1878" y="1155"/>
                  <a:pt x="1878" y="744"/>
                </a:cubicBezTo>
                <a:cubicBezTo>
                  <a:pt x="1878" y="333"/>
                  <a:pt x="1544" y="0"/>
                  <a:pt x="1133" y="0"/>
                </a:cubicBezTo>
                <a:close/>
                <a:moveTo>
                  <a:pt x="1133" y="1356"/>
                </a:moveTo>
                <a:cubicBezTo>
                  <a:pt x="843" y="1356"/>
                  <a:pt x="682" y="1392"/>
                  <a:pt x="544" y="1457"/>
                </a:cubicBezTo>
                <a:cubicBezTo>
                  <a:pt x="337" y="1554"/>
                  <a:pt x="265" y="1452"/>
                  <a:pt x="307" y="1236"/>
                </a:cubicBezTo>
                <a:cubicBezTo>
                  <a:pt x="364" y="947"/>
                  <a:pt x="451" y="638"/>
                  <a:pt x="631" y="394"/>
                </a:cubicBezTo>
                <a:cubicBezTo>
                  <a:pt x="631" y="394"/>
                  <a:pt x="631" y="394"/>
                  <a:pt x="631" y="394"/>
                </a:cubicBezTo>
                <a:cubicBezTo>
                  <a:pt x="741" y="235"/>
                  <a:pt x="925" y="131"/>
                  <a:pt x="1133" y="131"/>
                </a:cubicBezTo>
                <a:cubicBezTo>
                  <a:pt x="1472" y="131"/>
                  <a:pt x="1746" y="406"/>
                  <a:pt x="1746" y="744"/>
                </a:cubicBezTo>
                <a:cubicBezTo>
                  <a:pt x="1746" y="1082"/>
                  <a:pt x="1472" y="1356"/>
                  <a:pt x="1133" y="13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noEditPoints="1"/>
          </p:cNvSpPr>
          <p:nvPr/>
        </p:nvSpPr>
        <p:spPr bwMode="auto">
          <a:xfrm>
            <a:off x="6519271" y="3835416"/>
            <a:ext cx="1519393" cy="2686531"/>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noEditPoints="1"/>
          </p:cNvSpPr>
          <p:nvPr/>
        </p:nvSpPr>
        <p:spPr bwMode="auto">
          <a:xfrm>
            <a:off x="4709576" y="2603425"/>
            <a:ext cx="1653457" cy="3909824"/>
          </a:xfrm>
          <a:custGeom>
            <a:avLst/>
            <a:gdLst>
              <a:gd name="T0" fmla="*/ 0 w 1878"/>
              <a:gd name="T1" fmla="*/ 744 h 4564"/>
              <a:gd name="T2" fmla="*/ 744 w 1878"/>
              <a:gd name="T3" fmla="*/ 1488 h 4564"/>
              <a:gd name="T4" fmla="*/ 1697 w 1878"/>
              <a:gd name="T5" fmla="*/ 2095 h 4564"/>
              <a:gd name="T6" fmla="*/ 1808 w 1878"/>
              <a:gd name="T7" fmla="*/ 4564 h 4564"/>
              <a:gd name="T8" fmla="*/ 1820 w 1878"/>
              <a:gd name="T9" fmla="*/ 2063 h 4564"/>
              <a:gd name="T10" fmla="*/ 744 w 1878"/>
              <a:gd name="T11" fmla="*/ 0 h 4564"/>
              <a:gd name="T12" fmla="*/ 0 w 1878"/>
              <a:gd name="T13" fmla="*/ 744 h 4564"/>
              <a:gd name="T14" fmla="*/ 132 w 1878"/>
              <a:gd name="T15" fmla="*/ 744 h 4564"/>
              <a:gd name="T16" fmla="*/ 744 w 1878"/>
              <a:gd name="T17" fmla="*/ 131 h 4564"/>
              <a:gd name="T18" fmla="*/ 1247 w 1878"/>
              <a:gd name="T19" fmla="*/ 394 h 4564"/>
              <a:gd name="T20" fmla="*/ 1247 w 1878"/>
              <a:gd name="T21" fmla="*/ 394 h 4564"/>
              <a:gd name="T22" fmla="*/ 1571 w 1878"/>
              <a:gd name="T23" fmla="*/ 1236 h 4564"/>
              <a:gd name="T24" fmla="*/ 1334 w 1878"/>
              <a:gd name="T25" fmla="*/ 1457 h 4564"/>
              <a:gd name="T26" fmla="*/ 744 w 1878"/>
              <a:gd name="T27" fmla="*/ 1356 h 4564"/>
              <a:gd name="T28" fmla="*/ 132 w 1878"/>
              <a:gd name="T29" fmla="*/ 744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4564">
                <a:moveTo>
                  <a:pt x="0" y="744"/>
                </a:moveTo>
                <a:cubicBezTo>
                  <a:pt x="0" y="1155"/>
                  <a:pt x="333" y="1488"/>
                  <a:pt x="744" y="1488"/>
                </a:cubicBezTo>
                <a:cubicBezTo>
                  <a:pt x="1292" y="1488"/>
                  <a:pt x="1607" y="1743"/>
                  <a:pt x="1697" y="2095"/>
                </a:cubicBezTo>
                <a:cubicBezTo>
                  <a:pt x="1816" y="2554"/>
                  <a:pt x="1737" y="4564"/>
                  <a:pt x="1808" y="4564"/>
                </a:cubicBezTo>
                <a:cubicBezTo>
                  <a:pt x="1878" y="4564"/>
                  <a:pt x="1827" y="2249"/>
                  <a:pt x="1820" y="2063"/>
                </a:cubicBezTo>
                <a:cubicBezTo>
                  <a:pt x="1786" y="1190"/>
                  <a:pt x="1594" y="0"/>
                  <a:pt x="744" y="0"/>
                </a:cubicBezTo>
                <a:cubicBezTo>
                  <a:pt x="333" y="0"/>
                  <a:pt x="0" y="333"/>
                  <a:pt x="0" y="744"/>
                </a:cubicBezTo>
                <a:close/>
                <a:moveTo>
                  <a:pt x="132" y="744"/>
                </a:moveTo>
                <a:cubicBezTo>
                  <a:pt x="132" y="406"/>
                  <a:pt x="406" y="131"/>
                  <a:pt x="744" y="131"/>
                </a:cubicBezTo>
                <a:cubicBezTo>
                  <a:pt x="952" y="131"/>
                  <a:pt x="1136" y="235"/>
                  <a:pt x="1247" y="394"/>
                </a:cubicBezTo>
                <a:cubicBezTo>
                  <a:pt x="1247" y="394"/>
                  <a:pt x="1247" y="394"/>
                  <a:pt x="1247" y="394"/>
                </a:cubicBezTo>
                <a:cubicBezTo>
                  <a:pt x="1426" y="638"/>
                  <a:pt x="1514" y="947"/>
                  <a:pt x="1571" y="1236"/>
                </a:cubicBezTo>
                <a:cubicBezTo>
                  <a:pt x="1613" y="1452"/>
                  <a:pt x="1541" y="1554"/>
                  <a:pt x="1334" y="1457"/>
                </a:cubicBezTo>
                <a:cubicBezTo>
                  <a:pt x="1195" y="1392"/>
                  <a:pt x="1035" y="1356"/>
                  <a:pt x="744" y="1356"/>
                </a:cubicBezTo>
                <a:cubicBezTo>
                  <a:pt x="406" y="1356"/>
                  <a:pt x="132" y="1082"/>
                  <a:pt x="132" y="74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noEditPoints="1"/>
          </p:cNvSpPr>
          <p:nvPr/>
        </p:nvSpPr>
        <p:spPr bwMode="auto">
          <a:xfrm>
            <a:off x="4769533" y="3840491"/>
            <a:ext cx="1518648" cy="2686531"/>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4939347" y="5082630"/>
            <a:ext cx="1272120" cy="1416119"/>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6162812" y="2094573"/>
            <a:ext cx="481173" cy="468327"/>
            <a:chOff x="7144279" y="2887135"/>
            <a:chExt cx="481012" cy="481013"/>
          </a:xfrm>
          <a:solidFill>
            <a:schemeClr val="accent4"/>
          </a:solidFill>
        </p:grpSpPr>
        <p:sp>
          <p:nvSpPr>
            <p:cNvPr id="11" name="Freeform 10"/>
            <p:cNvSpPr>
              <a:spLocks noEditPoints="1"/>
            </p:cNvSpPr>
            <p:nvPr/>
          </p:nvSpPr>
          <p:spPr bwMode="auto">
            <a:xfrm>
              <a:off x="7144279" y="2887135"/>
              <a:ext cx="481012" cy="481013"/>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12" name="Freeform 11"/>
            <p:cNvSpPr>
              <a:spLocks noEditPoints="1"/>
            </p:cNvSpPr>
            <p:nvPr/>
          </p:nvSpPr>
          <p:spPr bwMode="auto">
            <a:xfrm>
              <a:off x="7280804" y="3022072"/>
              <a:ext cx="209550"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13" name="Freeform 12"/>
            <p:cNvSpPr>
              <a:spLocks noEditPoints="1"/>
            </p:cNvSpPr>
            <p:nvPr/>
          </p:nvSpPr>
          <p:spPr bwMode="auto">
            <a:xfrm>
              <a:off x="7325254" y="3066522"/>
              <a:ext cx="120650" cy="120650"/>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grpSp>
      <p:sp>
        <p:nvSpPr>
          <p:cNvPr id="14" name="Freeform 39"/>
          <p:cNvSpPr>
            <a:spLocks noEditPoints="1"/>
          </p:cNvSpPr>
          <p:nvPr/>
        </p:nvSpPr>
        <p:spPr bwMode="auto">
          <a:xfrm>
            <a:off x="5172260" y="3125092"/>
            <a:ext cx="436712" cy="319841"/>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a:off x="7194830" y="3019942"/>
            <a:ext cx="355588" cy="463491"/>
            <a:chOff x="5280554" y="3849160"/>
            <a:chExt cx="360362" cy="482600"/>
          </a:xfrm>
          <a:solidFill>
            <a:schemeClr val="accent5"/>
          </a:solidFill>
        </p:grpSpPr>
        <p:sp>
          <p:nvSpPr>
            <p:cNvPr id="16" name="Freeform 37"/>
            <p:cNvSpPr>
              <a:spLocks noEditPoints="1"/>
            </p:cNvSpPr>
            <p:nvPr/>
          </p:nvSpPr>
          <p:spPr bwMode="auto">
            <a:xfrm>
              <a:off x="5280554" y="3849160"/>
              <a:ext cx="360362" cy="482600"/>
            </a:xfrm>
            <a:custGeom>
              <a:avLst/>
              <a:gdLst>
                <a:gd name="T0" fmla="*/ 84 w 96"/>
                <a:gd name="T1" fmla="*/ 52 h 128"/>
                <a:gd name="T2" fmla="*/ 84 w 96"/>
                <a:gd name="T3" fmla="*/ 36 h 128"/>
                <a:gd name="T4" fmla="*/ 48 w 96"/>
                <a:gd name="T5" fmla="*/ 0 h 128"/>
                <a:gd name="T6" fmla="*/ 12 w 96"/>
                <a:gd name="T7" fmla="*/ 36 h 128"/>
                <a:gd name="T8" fmla="*/ 12 w 96"/>
                <a:gd name="T9" fmla="*/ 52 h 128"/>
                <a:gd name="T10" fmla="*/ 0 w 96"/>
                <a:gd name="T11" fmla="*/ 64 h 128"/>
                <a:gd name="T12" fmla="*/ 0 w 96"/>
                <a:gd name="T13" fmla="*/ 76 h 128"/>
                <a:gd name="T14" fmla="*/ 0 w 96"/>
                <a:gd name="T15" fmla="*/ 80 h 128"/>
                <a:gd name="T16" fmla="*/ 0 w 96"/>
                <a:gd name="T17" fmla="*/ 88 h 128"/>
                <a:gd name="T18" fmla="*/ 0 w 96"/>
                <a:gd name="T19" fmla="*/ 92 h 128"/>
                <a:gd name="T20" fmla="*/ 36 w 96"/>
                <a:gd name="T21" fmla="*/ 128 h 128"/>
                <a:gd name="T22" fmla="*/ 60 w 96"/>
                <a:gd name="T23" fmla="*/ 128 h 128"/>
                <a:gd name="T24" fmla="*/ 96 w 96"/>
                <a:gd name="T25" fmla="*/ 92 h 128"/>
                <a:gd name="T26" fmla="*/ 96 w 96"/>
                <a:gd name="T27" fmla="*/ 88 h 128"/>
                <a:gd name="T28" fmla="*/ 96 w 96"/>
                <a:gd name="T29" fmla="*/ 80 h 128"/>
                <a:gd name="T30" fmla="*/ 96 w 96"/>
                <a:gd name="T31" fmla="*/ 76 h 128"/>
                <a:gd name="T32" fmla="*/ 96 w 96"/>
                <a:gd name="T33" fmla="*/ 64 h 128"/>
                <a:gd name="T34" fmla="*/ 84 w 96"/>
                <a:gd name="T35" fmla="*/ 52 h 128"/>
                <a:gd name="T36" fmla="*/ 20 w 96"/>
                <a:gd name="T37" fmla="*/ 36 h 128"/>
                <a:gd name="T38" fmla="*/ 48 w 96"/>
                <a:gd name="T39" fmla="*/ 8 h 128"/>
                <a:gd name="T40" fmla="*/ 76 w 96"/>
                <a:gd name="T41" fmla="*/ 36 h 128"/>
                <a:gd name="T42" fmla="*/ 76 w 96"/>
                <a:gd name="T43" fmla="*/ 52 h 128"/>
                <a:gd name="T44" fmla="*/ 68 w 96"/>
                <a:gd name="T45" fmla="*/ 52 h 128"/>
                <a:gd name="T46" fmla="*/ 68 w 96"/>
                <a:gd name="T47" fmla="*/ 36 h 128"/>
                <a:gd name="T48" fmla="*/ 48 w 96"/>
                <a:gd name="T49" fmla="*/ 16 h 128"/>
                <a:gd name="T50" fmla="*/ 28 w 96"/>
                <a:gd name="T51" fmla="*/ 36 h 128"/>
                <a:gd name="T52" fmla="*/ 28 w 96"/>
                <a:gd name="T53" fmla="*/ 52 h 128"/>
                <a:gd name="T54" fmla="*/ 20 w 96"/>
                <a:gd name="T55" fmla="*/ 52 h 128"/>
                <a:gd name="T56" fmla="*/ 20 w 96"/>
                <a:gd name="T57" fmla="*/ 36 h 128"/>
                <a:gd name="T58" fmla="*/ 64 w 96"/>
                <a:gd name="T59" fmla="*/ 36 h 128"/>
                <a:gd name="T60" fmla="*/ 64 w 96"/>
                <a:gd name="T61" fmla="*/ 36 h 128"/>
                <a:gd name="T62" fmla="*/ 64 w 96"/>
                <a:gd name="T63" fmla="*/ 52 h 128"/>
                <a:gd name="T64" fmla="*/ 32 w 96"/>
                <a:gd name="T65" fmla="*/ 52 h 128"/>
                <a:gd name="T66" fmla="*/ 32 w 96"/>
                <a:gd name="T67" fmla="*/ 36 h 128"/>
                <a:gd name="T68" fmla="*/ 32 w 96"/>
                <a:gd name="T69" fmla="*/ 36 h 128"/>
                <a:gd name="T70" fmla="*/ 48 w 96"/>
                <a:gd name="T71" fmla="*/ 20 h 128"/>
                <a:gd name="T72" fmla="*/ 64 w 96"/>
                <a:gd name="T73" fmla="*/ 36 h 128"/>
                <a:gd name="T74" fmla="*/ 88 w 96"/>
                <a:gd name="T75" fmla="*/ 76 h 128"/>
                <a:gd name="T76" fmla="*/ 88 w 96"/>
                <a:gd name="T77" fmla="*/ 80 h 128"/>
                <a:gd name="T78" fmla="*/ 88 w 96"/>
                <a:gd name="T79" fmla="*/ 88 h 128"/>
                <a:gd name="T80" fmla="*/ 88 w 96"/>
                <a:gd name="T81" fmla="*/ 92 h 128"/>
                <a:gd name="T82" fmla="*/ 60 w 96"/>
                <a:gd name="T83" fmla="*/ 120 h 128"/>
                <a:gd name="T84" fmla="*/ 36 w 96"/>
                <a:gd name="T85" fmla="*/ 120 h 128"/>
                <a:gd name="T86" fmla="*/ 8 w 96"/>
                <a:gd name="T87" fmla="*/ 92 h 128"/>
                <a:gd name="T88" fmla="*/ 8 w 96"/>
                <a:gd name="T89" fmla="*/ 88 h 128"/>
                <a:gd name="T90" fmla="*/ 8 w 96"/>
                <a:gd name="T91" fmla="*/ 80 h 128"/>
                <a:gd name="T92" fmla="*/ 8 w 96"/>
                <a:gd name="T93" fmla="*/ 76 h 128"/>
                <a:gd name="T94" fmla="*/ 8 w 96"/>
                <a:gd name="T95" fmla="*/ 64 h 128"/>
                <a:gd name="T96" fmla="*/ 12 w 96"/>
                <a:gd name="T97" fmla="*/ 60 h 128"/>
                <a:gd name="T98" fmla="*/ 20 w 96"/>
                <a:gd name="T99" fmla="*/ 60 h 128"/>
                <a:gd name="T100" fmla="*/ 76 w 96"/>
                <a:gd name="T101" fmla="*/ 60 h 128"/>
                <a:gd name="T102" fmla="*/ 84 w 96"/>
                <a:gd name="T103" fmla="*/ 60 h 128"/>
                <a:gd name="T104" fmla="*/ 88 w 96"/>
                <a:gd name="T105" fmla="*/ 64 h 128"/>
                <a:gd name="T106" fmla="*/ 88 w 96"/>
                <a:gd name="T107" fmla="*/ 7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128">
                  <a:moveTo>
                    <a:pt x="84" y="52"/>
                  </a:moveTo>
                  <a:cubicBezTo>
                    <a:pt x="84" y="36"/>
                    <a:pt x="84" y="36"/>
                    <a:pt x="84" y="36"/>
                  </a:cubicBezTo>
                  <a:cubicBezTo>
                    <a:pt x="84" y="16"/>
                    <a:pt x="68" y="0"/>
                    <a:pt x="48" y="0"/>
                  </a:cubicBezTo>
                  <a:cubicBezTo>
                    <a:pt x="28" y="0"/>
                    <a:pt x="12" y="16"/>
                    <a:pt x="12" y="36"/>
                  </a:cubicBezTo>
                  <a:cubicBezTo>
                    <a:pt x="12" y="52"/>
                    <a:pt x="12" y="52"/>
                    <a:pt x="12" y="52"/>
                  </a:cubicBezTo>
                  <a:cubicBezTo>
                    <a:pt x="5" y="52"/>
                    <a:pt x="0" y="57"/>
                    <a:pt x="0" y="64"/>
                  </a:cubicBezTo>
                  <a:cubicBezTo>
                    <a:pt x="0" y="76"/>
                    <a:pt x="0" y="76"/>
                    <a:pt x="0" y="76"/>
                  </a:cubicBezTo>
                  <a:cubicBezTo>
                    <a:pt x="0" y="80"/>
                    <a:pt x="0" y="80"/>
                    <a:pt x="0" y="80"/>
                  </a:cubicBezTo>
                  <a:cubicBezTo>
                    <a:pt x="0" y="88"/>
                    <a:pt x="0" y="88"/>
                    <a:pt x="0" y="88"/>
                  </a:cubicBezTo>
                  <a:cubicBezTo>
                    <a:pt x="0" y="92"/>
                    <a:pt x="0" y="92"/>
                    <a:pt x="0" y="92"/>
                  </a:cubicBezTo>
                  <a:cubicBezTo>
                    <a:pt x="0" y="112"/>
                    <a:pt x="16" y="128"/>
                    <a:pt x="36" y="128"/>
                  </a:cubicBezTo>
                  <a:cubicBezTo>
                    <a:pt x="60" y="128"/>
                    <a:pt x="60" y="128"/>
                    <a:pt x="60" y="128"/>
                  </a:cubicBezTo>
                  <a:cubicBezTo>
                    <a:pt x="80" y="128"/>
                    <a:pt x="96" y="112"/>
                    <a:pt x="96" y="92"/>
                  </a:cubicBezTo>
                  <a:cubicBezTo>
                    <a:pt x="96" y="88"/>
                    <a:pt x="96" y="88"/>
                    <a:pt x="96" y="88"/>
                  </a:cubicBezTo>
                  <a:cubicBezTo>
                    <a:pt x="96" y="80"/>
                    <a:pt x="96" y="80"/>
                    <a:pt x="96" y="80"/>
                  </a:cubicBezTo>
                  <a:cubicBezTo>
                    <a:pt x="96" y="76"/>
                    <a:pt x="96" y="76"/>
                    <a:pt x="96" y="76"/>
                  </a:cubicBezTo>
                  <a:cubicBezTo>
                    <a:pt x="96" y="64"/>
                    <a:pt x="96" y="64"/>
                    <a:pt x="96" y="64"/>
                  </a:cubicBezTo>
                  <a:cubicBezTo>
                    <a:pt x="96" y="57"/>
                    <a:pt x="91" y="52"/>
                    <a:pt x="84" y="52"/>
                  </a:cubicBezTo>
                  <a:close/>
                  <a:moveTo>
                    <a:pt x="20" y="36"/>
                  </a:moveTo>
                  <a:cubicBezTo>
                    <a:pt x="20" y="21"/>
                    <a:pt x="33" y="8"/>
                    <a:pt x="48" y="8"/>
                  </a:cubicBezTo>
                  <a:cubicBezTo>
                    <a:pt x="63" y="8"/>
                    <a:pt x="76" y="21"/>
                    <a:pt x="76" y="36"/>
                  </a:cubicBezTo>
                  <a:cubicBezTo>
                    <a:pt x="76" y="52"/>
                    <a:pt x="76" y="52"/>
                    <a:pt x="76" y="52"/>
                  </a:cubicBezTo>
                  <a:cubicBezTo>
                    <a:pt x="68" y="52"/>
                    <a:pt x="68" y="52"/>
                    <a:pt x="68" y="52"/>
                  </a:cubicBezTo>
                  <a:cubicBezTo>
                    <a:pt x="68" y="36"/>
                    <a:pt x="68" y="36"/>
                    <a:pt x="68" y="36"/>
                  </a:cubicBezTo>
                  <a:cubicBezTo>
                    <a:pt x="68" y="25"/>
                    <a:pt x="59" y="16"/>
                    <a:pt x="48" y="16"/>
                  </a:cubicBezTo>
                  <a:cubicBezTo>
                    <a:pt x="37" y="16"/>
                    <a:pt x="28" y="25"/>
                    <a:pt x="28" y="36"/>
                  </a:cubicBezTo>
                  <a:cubicBezTo>
                    <a:pt x="28" y="52"/>
                    <a:pt x="28" y="52"/>
                    <a:pt x="28" y="52"/>
                  </a:cubicBezTo>
                  <a:cubicBezTo>
                    <a:pt x="20" y="52"/>
                    <a:pt x="20" y="52"/>
                    <a:pt x="20" y="52"/>
                  </a:cubicBezTo>
                  <a:lnTo>
                    <a:pt x="20" y="36"/>
                  </a:lnTo>
                  <a:close/>
                  <a:moveTo>
                    <a:pt x="64" y="36"/>
                  </a:moveTo>
                  <a:cubicBezTo>
                    <a:pt x="64" y="36"/>
                    <a:pt x="64" y="36"/>
                    <a:pt x="64" y="36"/>
                  </a:cubicBezTo>
                  <a:cubicBezTo>
                    <a:pt x="64" y="52"/>
                    <a:pt x="64" y="52"/>
                    <a:pt x="64" y="52"/>
                  </a:cubicBezTo>
                  <a:cubicBezTo>
                    <a:pt x="32" y="52"/>
                    <a:pt x="32" y="52"/>
                    <a:pt x="32" y="52"/>
                  </a:cubicBezTo>
                  <a:cubicBezTo>
                    <a:pt x="32" y="36"/>
                    <a:pt x="32" y="36"/>
                    <a:pt x="32" y="36"/>
                  </a:cubicBezTo>
                  <a:cubicBezTo>
                    <a:pt x="32" y="36"/>
                    <a:pt x="32" y="36"/>
                    <a:pt x="32" y="36"/>
                  </a:cubicBezTo>
                  <a:cubicBezTo>
                    <a:pt x="32" y="27"/>
                    <a:pt x="39" y="20"/>
                    <a:pt x="48" y="20"/>
                  </a:cubicBezTo>
                  <a:cubicBezTo>
                    <a:pt x="57" y="20"/>
                    <a:pt x="64" y="27"/>
                    <a:pt x="64" y="36"/>
                  </a:cubicBezTo>
                  <a:close/>
                  <a:moveTo>
                    <a:pt x="88" y="76"/>
                  </a:moveTo>
                  <a:cubicBezTo>
                    <a:pt x="88" y="80"/>
                    <a:pt x="88" y="80"/>
                    <a:pt x="88" y="80"/>
                  </a:cubicBezTo>
                  <a:cubicBezTo>
                    <a:pt x="88" y="88"/>
                    <a:pt x="88" y="88"/>
                    <a:pt x="88" y="88"/>
                  </a:cubicBezTo>
                  <a:cubicBezTo>
                    <a:pt x="88" y="92"/>
                    <a:pt x="88" y="92"/>
                    <a:pt x="88" y="92"/>
                  </a:cubicBezTo>
                  <a:cubicBezTo>
                    <a:pt x="88" y="107"/>
                    <a:pt x="75" y="120"/>
                    <a:pt x="60" y="120"/>
                  </a:cubicBezTo>
                  <a:cubicBezTo>
                    <a:pt x="36" y="120"/>
                    <a:pt x="36" y="120"/>
                    <a:pt x="36" y="120"/>
                  </a:cubicBezTo>
                  <a:cubicBezTo>
                    <a:pt x="21" y="120"/>
                    <a:pt x="8" y="107"/>
                    <a:pt x="8" y="92"/>
                  </a:cubicBezTo>
                  <a:cubicBezTo>
                    <a:pt x="8" y="88"/>
                    <a:pt x="8" y="88"/>
                    <a:pt x="8" y="88"/>
                  </a:cubicBezTo>
                  <a:cubicBezTo>
                    <a:pt x="8" y="80"/>
                    <a:pt x="8" y="80"/>
                    <a:pt x="8" y="80"/>
                  </a:cubicBezTo>
                  <a:cubicBezTo>
                    <a:pt x="8" y="76"/>
                    <a:pt x="8" y="76"/>
                    <a:pt x="8" y="76"/>
                  </a:cubicBezTo>
                  <a:cubicBezTo>
                    <a:pt x="8" y="64"/>
                    <a:pt x="8" y="64"/>
                    <a:pt x="8" y="64"/>
                  </a:cubicBezTo>
                  <a:cubicBezTo>
                    <a:pt x="8" y="62"/>
                    <a:pt x="10" y="60"/>
                    <a:pt x="12" y="60"/>
                  </a:cubicBezTo>
                  <a:cubicBezTo>
                    <a:pt x="15" y="60"/>
                    <a:pt x="17" y="60"/>
                    <a:pt x="20" y="60"/>
                  </a:cubicBezTo>
                  <a:cubicBezTo>
                    <a:pt x="76" y="60"/>
                    <a:pt x="76" y="60"/>
                    <a:pt x="76" y="60"/>
                  </a:cubicBezTo>
                  <a:cubicBezTo>
                    <a:pt x="79" y="60"/>
                    <a:pt x="81" y="60"/>
                    <a:pt x="84" y="60"/>
                  </a:cubicBezTo>
                  <a:cubicBezTo>
                    <a:pt x="86" y="60"/>
                    <a:pt x="88" y="62"/>
                    <a:pt x="88" y="64"/>
                  </a:cubicBezTo>
                  <a:lnTo>
                    <a:pt x="88" y="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38"/>
            <p:cNvSpPr>
              <a:spLocks/>
            </p:cNvSpPr>
            <p:nvPr/>
          </p:nvSpPr>
          <p:spPr bwMode="auto">
            <a:xfrm>
              <a:off x="5431366" y="4136497"/>
              <a:ext cx="60325" cy="88900"/>
            </a:xfrm>
            <a:custGeom>
              <a:avLst/>
              <a:gdLst>
                <a:gd name="T0" fmla="*/ 8 w 16"/>
                <a:gd name="T1" fmla="*/ 0 h 24"/>
                <a:gd name="T2" fmla="*/ 0 w 16"/>
                <a:gd name="T3" fmla="*/ 8 h 24"/>
                <a:gd name="T4" fmla="*/ 3 w 16"/>
                <a:gd name="T5" fmla="*/ 19 h 24"/>
                <a:gd name="T6" fmla="*/ 8 w 16"/>
                <a:gd name="T7" fmla="*/ 24 h 24"/>
                <a:gd name="T8" fmla="*/ 13 w 16"/>
                <a:gd name="T9" fmla="*/ 19 h 24"/>
                <a:gd name="T10" fmla="*/ 16 w 16"/>
                <a:gd name="T11" fmla="*/ 8 h 24"/>
                <a:gd name="T12" fmla="*/ 8 w 1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8" y="0"/>
                  </a:moveTo>
                  <a:cubicBezTo>
                    <a:pt x="4" y="0"/>
                    <a:pt x="0" y="4"/>
                    <a:pt x="0" y="8"/>
                  </a:cubicBezTo>
                  <a:cubicBezTo>
                    <a:pt x="0" y="10"/>
                    <a:pt x="1" y="15"/>
                    <a:pt x="3" y="19"/>
                  </a:cubicBezTo>
                  <a:cubicBezTo>
                    <a:pt x="4" y="22"/>
                    <a:pt x="5" y="24"/>
                    <a:pt x="8" y="24"/>
                  </a:cubicBezTo>
                  <a:cubicBezTo>
                    <a:pt x="11" y="24"/>
                    <a:pt x="12" y="22"/>
                    <a:pt x="13" y="19"/>
                  </a:cubicBezTo>
                  <a:cubicBezTo>
                    <a:pt x="15" y="15"/>
                    <a:pt x="16" y="10"/>
                    <a:pt x="16" y="8"/>
                  </a:cubicBezTo>
                  <a:cubicBezTo>
                    <a:pt x="16" y="4"/>
                    <a:pt x="12"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5265501" y="4265132"/>
            <a:ext cx="300893" cy="428024"/>
            <a:chOff x="6258454" y="3849160"/>
            <a:chExt cx="330200" cy="482600"/>
          </a:xfrm>
          <a:solidFill>
            <a:schemeClr val="accent2"/>
          </a:solidFill>
        </p:grpSpPr>
        <p:sp>
          <p:nvSpPr>
            <p:cNvPr id="19" name="Freeform 35"/>
            <p:cNvSpPr>
              <a:spLocks noEditPoints="1"/>
            </p:cNvSpPr>
            <p:nvPr/>
          </p:nvSpPr>
          <p:spPr bwMode="auto">
            <a:xfrm>
              <a:off x="6258454" y="3849160"/>
              <a:ext cx="330200" cy="48260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6"/>
            <p:cNvSpPr>
              <a:spLocks/>
            </p:cNvSpPr>
            <p:nvPr/>
          </p:nvSpPr>
          <p:spPr bwMode="auto">
            <a:xfrm>
              <a:off x="6333066" y="3925360"/>
              <a:ext cx="96837" cy="96838"/>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7182930" y="4255407"/>
            <a:ext cx="367960" cy="409492"/>
            <a:chOff x="3326341" y="2887135"/>
            <a:chExt cx="420687" cy="481013"/>
          </a:xfrm>
          <a:solidFill>
            <a:schemeClr val="accent6"/>
          </a:solidFill>
        </p:grpSpPr>
        <p:sp>
          <p:nvSpPr>
            <p:cNvPr id="22" name="Freeform 53"/>
            <p:cNvSpPr>
              <a:spLocks noEditPoints="1"/>
            </p:cNvSpPr>
            <p:nvPr/>
          </p:nvSpPr>
          <p:spPr bwMode="auto">
            <a:xfrm>
              <a:off x="3326341" y="2887135"/>
              <a:ext cx="420687" cy="481013"/>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54"/>
            <p:cNvSpPr>
              <a:spLocks noEditPoints="1"/>
            </p:cNvSpPr>
            <p:nvPr/>
          </p:nvSpPr>
          <p:spPr bwMode="auto">
            <a:xfrm>
              <a:off x="3416829" y="3082397"/>
              <a:ext cx="60325" cy="225425"/>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55"/>
            <p:cNvSpPr>
              <a:spLocks noEditPoints="1"/>
            </p:cNvSpPr>
            <p:nvPr/>
          </p:nvSpPr>
          <p:spPr bwMode="auto">
            <a:xfrm>
              <a:off x="3507316" y="3082397"/>
              <a:ext cx="58737" cy="225425"/>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56"/>
            <p:cNvSpPr>
              <a:spLocks noEditPoints="1"/>
            </p:cNvSpPr>
            <p:nvPr/>
          </p:nvSpPr>
          <p:spPr bwMode="auto">
            <a:xfrm>
              <a:off x="3596216" y="3082397"/>
              <a:ext cx="60325" cy="225425"/>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 name="Freeform 22"/>
          <p:cNvSpPr>
            <a:spLocks noEditPoints="1"/>
          </p:cNvSpPr>
          <p:nvPr/>
        </p:nvSpPr>
        <p:spPr bwMode="auto">
          <a:xfrm>
            <a:off x="5363708" y="5470517"/>
            <a:ext cx="355405" cy="396824"/>
          </a:xfrm>
          <a:custGeom>
            <a:avLst/>
            <a:gdLst>
              <a:gd name="T0" fmla="*/ 104 w 112"/>
              <a:gd name="T1" fmla="*/ 20 h 128"/>
              <a:gd name="T2" fmla="*/ 100 w 112"/>
              <a:gd name="T3" fmla="*/ 5 h 128"/>
              <a:gd name="T4" fmla="*/ 92 w 112"/>
              <a:gd name="T5" fmla="*/ 0 h 128"/>
              <a:gd name="T6" fmla="*/ 20 w 112"/>
              <a:gd name="T7" fmla="*/ 0 h 128"/>
              <a:gd name="T8" fmla="*/ 12 w 112"/>
              <a:gd name="T9" fmla="*/ 5 h 128"/>
              <a:gd name="T10" fmla="*/ 8 w 112"/>
              <a:gd name="T11" fmla="*/ 20 h 128"/>
              <a:gd name="T12" fmla="*/ 0 w 112"/>
              <a:gd name="T13" fmla="*/ 28 h 128"/>
              <a:gd name="T14" fmla="*/ 0 w 112"/>
              <a:gd name="T15" fmla="*/ 40 h 128"/>
              <a:gd name="T16" fmla="*/ 8 w 112"/>
              <a:gd name="T17" fmla="*/ 48 h 128"/>
              <a:gd name="T18" fmla="*/ 12 w 112"/>
              <a:gd name="T19" fmla="*/ 48 h 128"/>
              <a:gd name="T20" fmla="*/ 12 w 112"/>
              <a:gd name="T21" fmla="*/ 49 h 128"/>
              <a:gd name="T22" fmla="*/ 20 w 112"/>
              <a:gd name="T23" fmla="*/ 121 h 128"/>
              <a:gd name="T24" fmla="*/ 28 w 112"/>
              <a:gd name="T25" fmla="*/ 128 h 128"/>
              <a:gd name="T26" fmla="*/ 84 w 112"/>
              <a:gd name="T27" fmla="*/ 128 h 128"/>
              <a:gd name="T28" fmla="*/ 92 w 112"/>
              <a:gd name="T29" fmla="*/ 121 h 128"/>
              <a:gd name="T30" fmla="*/ 100 w 112"/>
              <a:gd name="T31" fmla="*/ 49 h 128"/>
              <a:gd name="T32" fmla="*/ 100 w 112"/>
              <a:gd name="T33" fmla="*/ 48 h 128"/>
              <a:gd name="T34" fmla="*/ 104 w 112"/>
              <a:gd name="T35" fmla="*/ 48 h 128"/>
              <a:gd name="T36" fmla="*/ 112 w 112"/>
              <a:gd name="T37" fmla="*/ 40 h 128"/>
              <a:gd name="T38" fmla="*/ 112 w 112"/>
              <a:gd name="T39" fmla="*/ 28 h 128"/>
              <a:gd name="T40" fmla="*/ 104 w 112"/>
              <a:gd name="T41" fmla="*/ 20 h 128"/>
              <a:gd name="T42" fmla="*/ 20 w 112"/>
              <a:gd name="T43" fmla="*/ 8 h 128"/>
              <a:gd name="T44" fmla="*/ 92 w 112"/>
              <a:gd name="T45" fmla="*/ 8 h 128"/>
              <a:gd name="T46" fmla="*/ 96 w 112"/>
              <a:gd name="T47" fmla="*/ 20 h 128"/>
              <a:gd name="T48" fmla="*/ 16 w 112"/>
              <a:gd name="T49" fmla="*/ 20 h 128"/>
              <a:gd name="T50" fmla="*/ 20 w 112"/>
              <a:gd name="T51" fmla="*/ 8 h 128"/>
              <a:gd name="T52" fmla="*/ 28 w 112"/>
              <a:gd name="T53" fmla="*/ 120 h 128"/>
              <a:gd name="T54" fmla="*/ 27 w 112"/>
              <a:gd name="T55" fmla="*/ 108 h 128"/>
              <a:gd name="T56" fmla="*/ 85 w 112"/>
              <a:gd name="T57" fmla="*/ 108 h 128"/>
              <a:gd name="T58" fmla="*/ 84 w 112"/>
              <a:gd name="T59" fmla="*/ 120 h 128"/>
              <a:gd name="T60" fmla="*/ 28 w 112"/>
              <a:gd name="T61" fmla="*/ 120 h 128"/>
              <a:gd name="T62" fmla="*/ 86 w 112"/>
              <a:gd name="T63" fmla="*/ 104 h 128"/>
              <a:gd name="T64" fmla="*/ 26 w 112"/>
              <a:gd name="T65" fmla="*/ 104 h 128"/>
              <a:gd name="T66" fmla="*/ 22 w 112"/>
              <a:gd name="T67" fmla="*/ 64 h 128"/>
              <a:gd name="T68" fmla="*/ 90 w 112"/>
              <a:gd name="T69" fmla="*/ 64 h 128"/>
              <a:gd name="T70" fmla="*/ 86 w 112"/>
              <a:gd name="T71" fmla="*/ 104 h 128"/>
              <a:gd name="T72" fmla="*/ 91 w 112"/>
              <a:gd name="T73" fmla="*/ 60 h 128"/>
              <a:gd name="T74" fmla="*/ 21 w 112"/>
              <a:gd name="T75" fmla="*/ 60 h 128"/>
              <a:gd name="T76" fmla="*/ 20 w 112"/>
              <a:gd name="T77" fmla="*/ 48 h 128"/>
              <a:gd name="T78" fmla="*/ 92 w 112"/>
              <a:gd name="T79" fmla="*/ 48 h 128"/>
              <a:gd name="T80" fmla="*/ 91 w 112"/>
              <a:gd name="T81" fmla="*/ 60 h 128"/>
              <a:gd name="T82" fmla="*/ 104 w 112"/>
              <a:gd name="T83" fmla="*/ 40 h 128"/>
              <a:gd name="T84" fmla="*/ 8 w 112"/>
              <a:gd name="T85" fmla="*/ 40 h 128"/>
              <a:gd name="T86" fmla="*/ 8 w 112"/>
              <a:gd name="T87" fmla="*/ 28 h 128"/>
              <a:gd name="T88" fmla="*/ 104 w 112"/>
              <a:gd name="T89" fmla="*/ 28 h 128"/>
              <a:gd name="T90" fmla="*/ 104 w 112"/>
              <a:gd name="T91"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28">
                <a:moveTo>
                  <a:pt x="104" y="20"/>
                </a:moveTo>
                <a:cubicBezTo>
                  <a:pt x="100" y="5"/>
                  <a:pt x="100" y="5"/>
                  <a:pt x="100" y="5"/>
                </a:cubicBezTo>
                <a:cubicBezTo>
                  <a:pt x="99" y="2"/>
                  <a:pt x="95" y="0"/>
                  <a:pt x="92" y="0"/>
                </a:cubicBezTo>
                <a:cubicBezTo>
                  <a:pt x="20" y="0"/>
                  <a:pt x="20" y="0"/>
                  <a:pt x="20" y="0"/>
                </a:cubicBezTo>
                <a:cubicBezTo>
                  <a:pt x="17" y="0"/>
                  <a:pt x="13" y="2"/>
                  <a:pt x="12" y="5"/>
                </a:cubicBezTo>
                <a:cubicBezTo>
                  <a:pt x="8" y="20"/>
                  <a:pt x="8" y="20"/>
                  <a:pt x="8" y="20"/>
                </a:cubicBezTo>
                <a:cubicBezTo>
                  <a:pt x="3" y="20"/>
                  <a:pt x="0" y="24"/>
                  <a:pt x="0" y="28"/>
                </a:cubicBezTo>
                <a:cubicBezTo>
                  <a:pt x="0" y="40"/>
                  <a:pt x="0" y="40"/>
                  <a:pt x="0" y="40"/>
                </a:cubicBezTo>
                <a:cubicBezTo>
                  <a:pt x="0" y="44"/>
                  <a:pt x="4" y="48"/>
                  <a:pt x="8" y="48"/>
                </a:cubicBezTo>
                <a:cubicBezTo>
                  <a:pt x="12" y="48"/>
                  <a:pt x="12" y="48"/>
                  <a:pt x="12" y="48"/>
                </a:cubicBezTo>
                <a:cubicBezTo>
                  <a:pt x="12" y="48"/>
                  <a:pt x="12" y="49"/>
                  <a:pt x="12" y="49"/>
                </a:cubicBezTo>
                <a:cubicBezTo>
                  <a:pt x="20" y="121"/>
                  <a:pt x="20" y="121"/>
                  <a:pt x="20" y="121"/>
                </a:cubicBezTo>
                <a:cubicBezTo>
                  <a:pt x="20" y="125"/>
                  <a:pt x="24" y="128"/>
                  <a:pt x="28" y="128"/>
                </a:cubicBezTo>
                <a:cubicBezTo>
                  <a:pt x="84" y="128"/>
                  <a:pt x="84" y="128"/>
                  <a:pt x="84" y="128"/>
                </a:cubicBezTo>
                <a:cubicBezTo>
                  <a:pt x="88" y="128"/>
                  <a:pt x="92" y="125"/>
                  <a:pt x="92" y="121"/>
                </a:cubicBezTo>
                <a:cubicBezTo>
                  <a:pt x="100" y="49"/>
                  <a:pt x="100" y="49"/>
                  <a:pt x="100" y="49"/>
                </a:cubicBezTo>
                <a:cubicBezTo>
                  <a:pt x="100" y="49"/>
                  <a:pt x="100" y="48"/>
                  <a:pt x="100" y="48"/>
                </a:cubicBezTo>
                <a:cubicBezTo>
                  <a:pt x="104" y="48"/>
                  <a:pt x="104" y="48"/>
                  <a:pt x="104" y="48"/>
                </a:cubicBezTo>
                <a:cubicBezTo>
                  <a:pt x="108" y="48"/>
                  <a:pt x="112" y="44"/>
                  <a:pt x="112" y="40"/>
                </a:cubicBezTo>
                <a:cubicBezTo>
                  <a:pt x="112" y="28"/>
                  <a:pt x="112" y="28"/>
                  <a:pt x="112" y="28"/>
                </a:cubicBezTo>
                <a:cubicBezTo>
                  <a:pt x="112" y="24"/>
                  <a:pt x="109" y="20"/>
                  <a:pt x="104" y="20"/>
                </a:cubicBezTo>
                <a:close/>
                <a:moveTo>
                  <a:pt x="20" y="8"/>
                </a:moveTo>
                <a:cubicBezTo>
                  <a:pt x="92" y="8"/>
                  <a:pt x="92" y="8"/>
                  <a:pt x="92" y="8"/>
                </a:cubicBezTo>
                <a:cubicBezTo>
                  <a:pt x="96" y="20"/>
                  <a:pt x="96" y="20"/>
                  <a:pt x="96" y="20"/>
                </a:cubicBezTo>
                <a:cubicBezTo>
                  <a:pt x="16" y="20"/>
                  <a:pt x="16" y="20"/>
                  <a:pt x="16" y="20"/>
                </a:cubicBezTo>
                <a:lnTo>
                  <a:pt x="20" y="8"/>
                </a:lnTo>
                <a:close/>
                <a:moveTo>
                  <a:pt x="28" y="120"/>
                </a:moveTo>
                <a:cubicBezTo>
                  <a:pt x="27" y="108"/>
                  <a:pt x="27" y="108"/>
                  <a:pt x="27" y="108"/>
                </a:cubicBezTo>
                <a:cubicBezTo>
                  <a:pt x="85" y="108"/>
                  <a:pt x="85" y="108"/>
                  <a:pt x="85" y="108"/>
                </a:cubicBezTo>
                <a:cubicBezTo>
                  <a:pt x="84" y="120"/>
                  <a:pt x="84" y="120"/>
                  <a:pt x="84" y="120"/>
                </a:cubicBezTo>
                <a:lnTo>
                  <a:pt x="28" y="120"/>
                </a:lnTo>
                <a:close/>
                <a:moveTo>
                  <a:pt x="86" y="104"/>
                </a:moveTo>
                <a:cubicBezTo>
                  <a:pt x="26" y="104"/>
                  <a:pt x="26" y="104"/>
                  <a:pt x="26" y="104"/>
                </a:cubicBezTo>
                <a:cubicBezTo>
                  <a:pt x="22" y="64"/>
                  <a:pt x="22" y="64"/>
                  <a:pt x="22" y="64"/>
                </a:cubicBezTo>
                <a:cubicBezTo>
                  <a:pt x="90" y="64"/>
                  <a:pt x="90" y="64"/>
                  <a:pt x="90" y="64"/>
                </a:cubicBezTo>
                <a:lnTo>
                  <a:pt x="86" y="104"/>
                </a:lnTo>
                <a:close/>
                <a:moveTo>
                  <a:pt x="91" y="60"/>
                </a:moveTo>
                <a:cubicBezTo>
                  <a:pt x="21" y="60"/>
                  <a:pt x="21" y="60"/>
                  <a:pt x="21" y="60"/>
                </a:cubicBezTo>
                <a:cubicBezTo>
                  <a:pt x="20" y="48"/>
                  <a:pt x="20" y="48"/>
                  <a:pt x="20" y="48"/>
                </a:cubicBezTo>
                <a:cubicBezTo>
                  <a:pt x="92" y="48"/>
                  <a:pt x="92" y="48"/>
                  <a:pt x="92" y="48"/>
                </a:cubicBezTo>
                <a:lnTo>
                  <a:pt x="91" y="60"/>
                </a:lnTo>
                <a:close/>
                <a:moveTo>
                  <a:pt x="104" y="40"/>
                </a:moveTo>
                <a:cubicBezTo>
                  <a:pt x="8" y="40"/>
                  <a:pt x="8" y="40"/>
                  <a:pt x="8" y="40"/>
                </a:cubicBezTo>
                <a:cubicBezTo>
                  <a:pt x="8" y="28"/>
                  <a:pt x="8" y="28"/>
                  <a:pt x="8" y="28"/>
                </a:cubicBezTo>
                <a:cubicBezTo>
                  <a:pt x="104" y="28"/>
                  <a:pt x="104" y="28"/>
                  <a:pt x="104" y="28"/>
                </a:cubicBezTo>
                <a:lnTo>
                  <a:pt x="104" y="4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7" name="Text Placeholder 5"/>
          <p:cNvSpPr txBox="1">
            <a:spLocks/>
          </p:cNvSpPr>
          <p:nvPr/>
        </p:nvSpPr>
        <p:spPr>
          <a:xfrm>
            <a:off x="7347797" y="1905555"/>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28" name="TextBox 27"/>
          <p:cNvSpPr txBox="1"/>
          <p:nvPr/>
        </p:nvSpPr>
        <p:spPr>
          <a:xfrm>
            <a:off x="7312281" y="156992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29" name="Text Placeholder 5"/>
          <p:cNvSpPr txBox="1">
            <a:spLocks/>
          </p:cNvSpPr>
          <p:nvPr/>
        </p:nvSpPr>
        <p:spPr>
          <a:xfrm>
            <a:off x="8377330" y="3111402"/>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30" name="TextBox 29"/>
          <p:cNvSpPr txBox="1"/>
          <p:nvPr/>
        </p:nvSpPr>
        <p:spPr>
          <a:xfrm>
            <a:off x="8366291" y="2742070"/>
            <a:ext cx="1699696" cy="369332"/>
          </a:xfrm>
          <a:prstGeom prst="rect">
            <a:avLst/>
          </a:prstGeom>
          <a:noFill/>
        </p:spPr>
        <p:txBody>
          <a:bodyPr wrap="none" rtlCol="0">
            <a:spAutoFit/>
          </a:bodyPr>
          <a:lstStyle/>
          <a:p>
            <a:r>
              <a:rPr lang="id-ID">
                <a:solidFill>
                  <a:schemeClr val="tx2"/>
                </a:solidFill>
              </a:rPr>
              <a:t>Creative Vision</a:t>
            </a:r>
            <a:endParaRPr lang="id-ID" dirty="0">
              <a:solidFill>
                <a:schemeClr val="tx2"/>
              </a:solidFill>
            </a:endParaRPr>
          </a:p>
        </p:txBody>
      </p:sp>
      <p:sp>
        <p:nvSpPr>
          <p:cNvPr id="31" name="Text Placeholder 5"/>
          <p:cNvSpPr txBox="1">
            <a:spLocks/>
          </p:cNvSpPr>
          <p:nvPr/>
        </p:nvSpPr>
        <p:spPr>
          <a:xfrm>
            <a:off x="1015836" y="2957521"/>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32" name="TextBox 31"/>
          <p:cNvSpPr txBox="1"/>
          <p:nvPr/>
        </p:nvSpPr>
        <p:spPr>
          <a:xfrm>
            <a:off x="2850257" y="2615626"/>
            <a:ext cx="1536190" cy="369332"/>
          </a:xfrm>
          <a:prstGeom prst="rect">
            <a:avLst/>
          </a:prstGeom>
          <a:noFill/>
        </p:spPr>
        <p:txBody>
          <a:bodyPr wrap="none" rtlCol="0">
            <a:spAutoFit/>
          </a:bodyPr>
          <a:lstStyle/>
          <a:p>
            <a:pPr algn="r"/>
            <a:r>
              <a:rPr lang="id-ID">
                <a:solidFill>
                  <a:schemeClr val="tx2"/>
                </a:solidFill>
              </a:rPr>
              <a:t>Power saving</a:t>
            </a:r>
            <a:endParaRPr lang="id-ID" dirty="0">
              <a:solidFill>
                <a:schemeClr val="tx2"/>
              </a:solidFill>
            </a:endParaRPr>
          </a:p>
        </p:txBody>
      </p:sp>
      <p:sp>
        <p:nvSpPr>
          <p:cNvPr id="33" name="Text Placeholder 5"/>
          <p:cNvSpPr txBox="1">
            <a:spLocks/>
          </p:cNvSpPr>
          <p:nvPr/>
        </p:nvSpPr>
        <p:spPr>
          <a:xfrm>
            <a:off x="992118" y="4206961"/>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34" name="TextBox 33"/>
          <p:cNvSpPr txBox="1"/>
          <p:nvPr/>
        </p:nvSpPr>
        <p:spPr>
          <a:xfrm>
            <a:off x="3057729" y="3832911"/>
            <a:ext cx="1268297" cy="369332"/>
          </a:xfrm>
          <a:prstGeom prst="rect">
            <a:avLst/>
          </a:prstGeom>
          <a:noFill/>
        </p:spPr>
        <p:txBody>
          <a:bodyPr wrap="none" rtlCol="0">
            <a:spAutoFit/>
          </a:bodyPr>
          <a:lstStyle/>
          <a:p>
            <a:pPr algn="r"/>
            <a:r>
              <a:rPr lang="id-ID">
                <a:solidFill>
                  <a:schemeClr val="tx2"/>
                </a:solidFill>
              </a:rPr>
              <a:t>Play music</a:t>
            </a:r>
            <a:endParaRPr lang="id-ID" dirty="0">
              <a:solidFill>
                <a:schemeClr val="tx2"/>
              </a:solidFill>
            </a:endParaRPr>
          </a:p>
        </p:txBody>
      </p:sp>
      <p:sp>
        <p:nvSpPr>
          <p:cNvPr id="35" name="Text Placeholder 5"/>
          <p:cNvSpPr txBox="1">
            <a:spLocks/>
          </p:cNvSpPr>
          <p:nvPr/>
        </p:nvSpPr>
        <p:spPr>
          <a:xfrm>
            <a:off x="927190" y="5469635"/>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36" name="TextBox 35"/>
          <p:cNvSpPr txBox="1"/>
          <p:nvPr/>
        </p:nvSpPr>
        <p:spPr>
          <a:xfrm>
            <a:off x="2915857" y="5095585"/>
            <a:ext cx="1345241" cy="369332"/>
          </a:xfrm>
          <a:prstGeom prst="rect">
            <a:avLst/>
          </a:prstGeom>
          <a:noFill/>
        </p:spPr>
        <p:txBody>
          <a:bodyPr wrap="none" rtlCol="0">
            <a:spAutoFit/>
          </a:bodyPr>
          <a:lstStyle/>
          <a:p>
            <a:pPr algn="r"/>
            <a:r>
              <a:rPr lang="id-ID">
                <a:solidFill>
                  <a:schemeClr val="tx2"/>
                </a:solidFill>
              </a:rPr>
              <a:t>Multimedia</a:t>
            </a:r>
            <a:endParaRPr lang="id-ID" dirty="0">
              <a:solidFill>
                <a:schemeClr val="tx2"/>
              </a:solidFill>
            </a:endParaRPr>
          </a:p>
        </p:txBody>
      </p:sp>
      <p:sp>
        <p:nvSpPr>
          <p:cNvPr id="37" name="Text Placeholder 5"/>
          <p:cNvSpPr txBox="1">
            <a:spLocks/>
          </p:cNvSpPr>
          <p:nvPr/>
        </p:nvSpPr>
        <p:spPr>
          <a:xfrm>
            <a:off x="8377330" y="4410354"/>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38" name="TextBox 37"/>
          <p:cNvSpPr txBox="1"/>
          <p:nvPr/>
        </p:nvSpPr>
        <p:spPr>
          <a:xfrm>
            <a:off x="8366291" y="4041022"/>
            <a:ext cx="1075936" cy="369332"/>
          </a:xfrm>
          <a:prstGeom prst="rect">
            <a:avLst/>
          </a:prstGeom>
          <a:noFill/>
        </p:spPr>
        <p:txBody>
          <a:bodyPr wrap="none" rtlCol="0">
            <a:spAutoFit/>
          </a:bodyPr>
          <a:lstStyle/>
          <a:p>
            <a:r>
              <a:rPr lang="id-ID">
                <a:solidFill>
                  <a:schemeClr val="tx2"/>
                </a:solidFill>
              </a:rPr>
              <a:t>Planning</a:t>
            </a:r>
            <a:endParaRPr lang="id-ID" dirty="0">
              <a:solidFill>
                <a:schemeClr val="tx2"/>
              </a:solidFill>
            </a:endParaRPr>
          </a:p>
        </p:txBody>
      </p:sp>
    </p:spTree>
    <p:extLst>
      <p:ext uri="{BB962C8B-B14F-4D97-AF65-F5344CB8AC3E}">
        <p14:creationId xmlns:p14="http://schemas.microsoft.com/office/powerpoint/2010/main" val="4185517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4700"/>
                            </p:stCondLst>
                            <p:childTnLst>
                              <p:par>
                                <p:cTn id="42" presetID="10"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childTnLst>
                          </p:cTn>
                        </p:par>
                        <p:par>
                          <p:cTn id="45" fill="hold">
                            <p:stCondLst>
                              <p:cond delay="5200"/>
                            </p:stCondLst>
                            <p:childTnLst>
                              <p:par>
                                <p:cTn id="46" presetID="10" presetClass="entr" presetSubtype="0" fill="hold" grpId="0" nodeType="after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8" grpId="0"/>
      <p:bldP spid="30" grpId="0"/>
      <p:bldP spid="32" grpId="0"/>
      <p:bldP spid="34" grpId="0"/>
      <p:bldP spid="36" grpId="0"/>
      <p:bldP spid="3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Rounded Rectangle 3"/>
          <p:cNvSpPr/>
          <p:nvPr/>
        </p:nvSpPr>
        <p:spPr>
          <a:xfrm>
            <a:off x="1256163" y="2063631"/>
            <a:ext cx="486334" cy="46604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 name="TextBox 4"/>
          <p:cNvSpPr txBox="1"/>
          <p:nvPr/>
        </p:nvSpPr>
        <p:spPr>
          <a:xfrm>
            <a:off x="1362758" y="2076758"/>
            <a:ext cx="476412" cy="461665"/>
          </a:xfrm>
          <a:prstGeom prst="rect">
            <a:avLst/>
          </a:prstGeom>
          <a:noFill/>
        </p:spPr>
        <p:txBody>
          <a:bodyPr wrap="none" rtlCol="0">
            <a:spAutoFit/>
          </a:bodyPr>
          <a:lstStyle/>
          <a:p>
            <a:pPr algn="r"/>
            <a:r>
              <a:rPr lang="id-ID" sz="2400">
                <a:cs typeface="Lato Black" panose="020F0A02020204030203" pitchFamily="34" charset="0"/>
              </a:rPr>
              <a:t>01</a:t>
            </a:r>
            <a:endParaRPr lang="id-ID" sz="2400" dirty="0">
              <a:cs typeface="Lato Black" panose="020F0A02020204030203" pitchFamily="34" charset="0"/>
            </a:endParaRPr>
          </a:p>
        </p:txBody>
      </p:sp>
      <p:grpSp>
        <p:nvGrpSpPr>
          <p:cNvPr id="6" name="Group 5"/>
          <p:cNvGrpSpPr/>
          <p:nvPr/>
        </p:nvGrpSpPr>
        <p:grpSpPr>
          <a:xfrm>
            <a:off x="1919699" y="1832798"/>
            <a:ext cx="3563838" cy="920640"/>
            <a:chOff x="8130027" y="1781113"/>
            <a:chExt cx="3563838" cy="920640"/>
          </a:xfrm>
        </p:grpSpPr>
        <p:sp>
          <p:nvSpPr>
            <p:cNvPr id="7" name="TextBox 6"/>
            <p:cNvSpPr txBox="1"/>
            <p:nvPr/>
          </p:nvSpPr>
          <p:spPr>
            <a:xfrm>
              <a:off x="8130027" y="1781113"/>
              <a:ext cx="1840568" cy="461665"/>
            </a:xfrm>
            <a:prstGeom prst="rect">
              <a:avLst/>
            </a:prstGeom>
            <a:noFill/>
          </p:spPr>
          <p:txBody>
            <a:bodyPr wrap="none" rtlCol="0">
              <a:spAutoFit/>
            </a:bodyPr>
            <a:lstStyle/>
            <a:p>
              <a:pPr algn="r"/>
              <a:r>
                <a:rPr lang="id-ID" sz="2400" b="1">
                  <a:cs typeface="Lato Light" panose="020F0402020204030203" pitchFamily="34" charset="0"/>
                </a:rPr>
                <a:t>Search Engine</a:t>
              </a:r>
              <a:endParaRPr lang="id-ID" sz="2400" b="1" dirty="0">
                <a:cs typeface="Lato Light" panose="020F0402020204030203" pitchFamily="34" charset="0"/>
              </a:endParaRPr>
            </a:p>
          </p:txBody>
        </p:sp>
        <p:sp>
          <p:nvSpPr>
            <p:cNvPr id="8" name="Rectangle 7"/>
            <p:cNvSpPr/>
            <p:nvPr/>
          </p:nvSpPr>
          <p:spPr>
            <a:xfrm>
              <a:off x="8184079" y="2166222"/>
              <a:ext cx="3509786" cy="535531"/>
            </a:xfrm>
            <a:prstGeom prst="rect">
              <a:avLst/>
            </a:prstGeom>
          </p:spPr>
          <p:txBody>
            <a:bodyPr wrap="square">
              <a:spAutoFit/>
            </a:bodyPr>
            <a:lstStyle/>
            <a:p>
              <a:pPr algn="just">
                <a:lnSpc>
                  <a:spcPct val="120000"/>
                </a:lnSpc>
              </a:pPr>
              <a:r>
                <a:rPr lang="en-US" sz="1200" dirty="0">
                  <a:ea typeface="Open Sans Condensed Light" pitchFamily="34" charset="0"/>
                  <a:cs typeface="Open Sans Condensed Light" pitchFamily="34" charset="0"/>
                </a:rPr>
                <a:t>Body text here or </a:t>
              </a:r>
              <a:r>
                <a:rPr lang="en-US" sz="1200" dirty="0" err="1">
                  <a:ea typeface="Open Sans Condensed Light" pitchFamily="34" charset="0"/>
                  <a:cs typeface="Open Sans Condensed Light" pitchFamily="34" charset="0"/>
                </a:rPr>
                <a:t>Lorem</a:t>
              </a:r>
              <a:r>
                <a:rPr lang="en-US" sz="1200" dirty="0">
                  <a:ea typeface="Open Sans Condensed Light" pitchFamily="34" charset="0"/>
                  <a:cs typeface="Open Sans Condensed Light" pitchFamily="34" charset="0"/>
                </a:rPr>
                <a:t> </a:t>
              </a:r>
              <a:r>
                <a:rPr lang="en-US" sz="1200" dirty="0" err="1">
                  <a:ea typeface="Open Sans Condensed Light" pitchFamily="34" charset="0"/>
                  <a:cs typeface="Open Sans Condensed Light" pitchFamily="34" charset="0"/>
                </a:rPr>
                <a:t>Ipsum</a:t>
              </a:r>
              <a:r>
                <a:rPr lang="en-US" sz="1200" dirty="0">
                  <a:ea typeface="Open Sans Condensed Light" pitchFamily="34" charset="0"/>
                  <a:cs typeface="Open Sans Condensed Light" pitchFamily="34" charset="0"/>
                </a:rPr>
                <a:t> is simply dummy text of the printing and typesetting industry</a:t>
              </a:r>
              <a:r>
                <a:rPr lang="en-US" sz="1200">
                  <a:ea typeface="Open Sans Condensed Light" pitchFamily="34" charset="0"/>
                  <a:cs typeface="Open Sans Condensed Light" pitchFamily="34" charset="0"/>
                </a:rPr>
                <a:t>. </a:t>
              </a:r>
              <a:endParaRPr lang="en-US" sz="1200" dirty="0">
                <a:ea typeface="Open Sans Condensed Light" pitchFamily="34" charset="0"/>
                <a:cs typeface="Open Sans Condensed Light" pitchFamily="34" charset="0"/>
              </a:endParaRPr>
            </a:p>
          </p:txBody>
        </p:sp>
      </p:grpSp>
      <p:sp>
        <p:nvSpPr>
          <p:cNvPr id="9" name="Rounded Rectangle 8"/>
          <p:cNvSpPr/>
          <p:nvPr/>
        </p:nvSpPr>
        <p:spPr>
          <a:xfrm>
            <a:off x="1211521" y="3148895"/>
            <a:ext cx="486334" cy="46604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0" name="TextBox 9"/>
          <p:cNvSpPr txBox="1"/>
          <p:nvPr/>
        </p:nvSpPr>
        <p:spPr>
          <a:xfrm>
            <a:off x="1299330" y="3170429"/>
            <a:ext cx="476412" cy="461665"/>
          </a:xfrm>
          <a:prstGeom prst="rect">
            <a:avLst/>
          </a:prstGeom>
          <a:noFill/>
        </p:spPr>
        <p:txBody>
          <a:bodyPr wrap="none" rtlCol="0">
            <a:spAutoFit/>
          </a:bodyPr>
          <a:lstStyle/>
          <a:p>
            <a:pPr algn="r"/>
            <a:r>
              <a:rPr lang="id-ID" sz="2400">
                <a:cs typeface="Lato Black" panose="020F0A02020204030203" pitchFamily="34" charset="0"/>
              </a:rPr>
              <a:t>02</a:t>
            </a:r>
            <a:endParaRPr lang="id-ID" sz="2400" dirty="0">
              <a:cs typeface="Lato Black" panose="020F0A02020204030203" pitchFamily="34" charset="0"/>
            </a:endParaRPr>
          </a:p>
        </p:txBody>
      </p:sp>
      <p:sp>
        <p:nvSpPr>
          <p:cNvPr id="11" name="Rounded Rectangle 10"/>
          <p:cNvSpPr/>
          <p:nvPr/>
        </p:nvSpPr>
        <p:spPr>
          <a:xfrm>
            <a:off x="1252956" y="5228642"/>
            <a:ext cx="486334" cy="46604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2" name="TextBox 11"/>
          <p:cNvSpPr txBox="1"/>
          <p:nvPr/>
        </p:nvSpPr>
        <p:spPr>
          <a:xfrm>
            <a:off x="1333037" y="5224931"/>
            <a:ext cx="476412" cy="461665"/>
          </a:xfrm>
          <a:prstGeom prst="rect">
            <a:avLst/>
          </a:prstGeom>
          <a:noFill/>
        </p:spPr>
        <p:txBody>
          <a:bodyPr wrap="none" rtlCol="0">
            <a:spAutoFit/>
          </a:bodyPr>
          <a:lstStyle/>
          <a:p>
            <a:pPr algn="r"/>
            <a:r>
              <a:rPr lang="id-ID" sz="2400">
                <a:cs typeface="Lato Black" panose="020F0A02020204030203" pitchFamily="34" charset="0"/>
              </a:rPr>
              <a:t>04</a:t>
            </a:r>
            <a:endParaRPr lang="id-ID" sz="2400" dirty="0">
              <a:cs typeface="Lato Black" panose="020F0A02020204030203" pitchFamily="34" charset="0"/>
            </a:endParaRPr>
          </a:p>
        </p:txBody>
      </p:sp>
      <p:sp>
        <p:nvSpPr>
          <p:cNvPr id="13" name="Rounded Rectangle 12"/>
          <p:cNvSpPr/>
          <p:nvPr/>
        </p:nvSpPr>
        <p:spPr>
          <a:xfrm>
            <a:off x="1226130" y="4210976"/>
            <a:ext cx="486334" cy="46604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4" name="TextBox 13"/>
          <p:cNvSpPr txBox="1"/>
          <p:nvPr/>
        </p:nvSpPr>
        <p:spPr>
          <a:xfrm>
            <a:off x="1289409" y="4228479"/>
            <a:ext cx="476412" cy="461665"/>
          </a:xfrm>
          <a:prstGeom prst="rect">
            <a:avLst/>
          </a:prstGeom>
          <a:noFill/>
        </p:spPr>
        <p:txBody>
          <a:bodyPr wrap="none" rtlCol="0">
            <a:spAutoFit/>
          </a:bodyPr>
          <a:lstStyle/>
          <a:p>
            <a:pPr algn="r"/>
            <a:r>
              <a:rPr lang="id-ID" sz="2400">
                <a:cs typeface="Lato Black" panose="020F0A02020204030203" pitchFamily="34" charset="0"/>
              </a:rPr>
              <a:t>03</a:t>
            </a:r>
            <a:endParaRPr lang="id-ID" sz="2400" dirty="0">
              <a:cs typeface="Lato Black" panose="020F0A02020204030203" pitchFamily="34" charset="0"/>
            </a:endParaRPr>
          </a:p>
        </p:txBody>
      </p:sp>
      <p:grpSp>
        <p:nvGrpSpPr>
          <p:cNvPr id="15" name="Group 14"/>
          <p:cNvGrpSpPr/>
          <p:nvPr/>
        </p:nvGrpSpPr>
        <p:grpSpPr>
          <a:xfrm>
            <a:off x="1895864" y="2969769"/>
            <a:ext cx="3587673" cy="891812"/>
            <a:chOff x="8106192" y="1809941"/>
            <a:chExt cx="3587673" cy="891812"/>
          </a:xfrm>
        </p:grpSpPr>
        <p:sp>
          <p:nvSpPr>
            <p:cNvPr id="16" name="TextBox 15"/>
            <p:cNvSpPr txBox="1"/>
            <p:nvPr/>
          </p:nvSpPr>
          <p:spPr>
            <a:xfrm>
              <a:off x="8106192" y="1809941"/>
              <a:ext cx="1503938" cy="461665"/>
            </a:xfrm>
            <a:prstGeom prst="rect">
              <a:avLst/>
            </a:prstGeom>
            <a:noFill/>
          </p:spPr>
          <p:txBody>
            <a:bodyPr wrap="none" rtlCol="0">
              <a:spAutoFit/>
            </a:bodyPr>
            <a:lstStyle/>
            <a:p>
              <a:pPr algn="r"/>
              <a:r>
                <a:rPr lang="id-ID" sz="2400" b="1">
                  <a:cs typeface="Lato Light" panose="020F0402020204030203" pitchFamily="34" charset="0"/>
                </a:rPr>
                <a:t>Team Work</a:t>
              </a:r>
              <a:endParaRPr lang="id-ID" sz="2400" b="1" dirty="0">
                <a:cs typeface="Lato Light" panose="020F0402020204030203" pitchFamily="34" charset="0"/>
              </a:endParaRPr>
            </a:p>
          </p:txBody>
        </p:sp>
        <p:sp>
          <p:nvSpPr>
            <p:cNvPr id="17" name="Rectangle 16"/>
            <p:cNvSpPr/>
            <p:nvPr/>
          </p:nvSpPr>
          <p:spPr>
            <a:xfrm>
              <a:off x="8184079" y="2166222"/>
              <a:ext cx="3509786" cy="535531"/>
            </a:xfrm>
            <a:prstGeom prst="rect">
              <a:avLst/>
            </a:prstGeom>
          </p:spPr>
          <p:txBody>
            <a:bodyPr wrap="square">
              <a:spAutoFit/>
            </a:bodyPr>
            <a:lstStyle/>
            <a:p>
              <a:pPr algn="just">
                <a:lnSpc>
                  <a:spcPct val="120000"/>
                </a:lnSpc>
              </a:pPr>
              <a:r>
                <a:rPr lang="en-US" sz="1200" dirty="0">
                  <a:ea typeface="Open Sans Condensed Light" pitchFamily="34" charset="0"/>
                  <a:cs typeface="Open Sans Condensed Light" pitchFamily="34" charset="0"/>
                </a:rPr>
                <a:t>Body text here or </a:t>
              </a:r>
              <a:r>
                <a:rPr lang="en-US" sz="1200" dirty="0" err="1">
                  <a:ea typeface="Open Sans Condensed Light" pitchFamily="34" charset="0"/>
                  <a:cs typeface="Open Sans Condensed Light" pitchFamily="34" charset="0"/>
                </a:rPr>
                <a:t>Lorem</a:t>
              </a:r>
              <a:r>
                <a:rPr lang="en-US" sz="1200" dirty="0">
                  <a:ea typeface="Open Sans Condensed Light" pitchFamily="34" charset="0"/>
                  <a:cs typeface="Open Sans Condensed Light" pitchFamily="34" charset="0"/>
                </a:rPr>
                <a:t> </a:t>
              </a:r>
              <a:r>
                <a:rPr lang="en-US" sz="1200" dirty="0" err="1">
                  <a:ea typeface="Open Sans Condensed Light" pitchFamily="34" charset="0"/>
                  <a:cs typeface="Open Sans Condensed Light" pitchFamily="34" charset="0"/>
                </a:rPr>
                <a:t>Ipsum</a:t>
              </a:r>
              <a:r>
                <a:rPr lang="en-US" sz="1200" dirty="0">
                  <a:ea typeface="Open Sans Condensed Light" pitchFamily="34" charset="0"/>
                  <a:cs typeface="Open Sans Condensed Light" pitchFamily="34" charset="0"/>
                </a:rPr>
                <a:t> is simply dummy text of the printing and typesetting industry</a:t>
              </a:r>
              <a:r>
                <a:rPr lang="en-US" sz="1200">
                  <a:ea typeface="Open Sans Condensed Light" pitchFamily="34" charset="0"/>
                  <a:cs typeface="Open Sans Condensed Light" pitchFamily="34" charset="0"/>
                </a:rPr>
                <a:t>. </a:t>
              </a:r>
              <a:endParaRPr lang="en-US" sz="1200" dirty="0">
                <a:ea typeface="Open Sans Condensed Light" pitchFamily="34" charset="0"/>
                <a:cs typeface="Open Sans Condensed Light" pitchFamily="34" charset="0"/>
              </a:endParaRPr>
            </a:p>
          </p:txBody>
        </p:sp>
      </p:grpSp>
      <p:grpSp>
        <p:nvGrpSpPr>
          <p:cNvPr id="18" name="Group 17"/>
          <p:cNvGrpSpPr/>
          <p:nvPr/>
        </p:nvGrpSpPr>
        <p:grpSpPr>
          <a:xfrm>
            <a:off x="1973751" y="4028334"/>
            <a:ext cx="3509786" cy="891297"/>
            <a:chOff x="8184079" y="1810456"/>
            <a:chExt cx="3509786" cy="891297"/>
          </a:xfrm>
        </p:grpSpPr>
        <p:sp>
          <p:nvSpPr>
            <p:cNvPr id="19" name="TextBox 18"/>
            <p:cNvSpPr txBox="1"/>
            <p:nvPr/>
          </p:nvSpPr>
          <p:spPr>
            <a:xfrm>
              <a:off x="8184079" y="1810456"/>
              <a:ext cx="1508747" cy="461665"/>
            </a:xfrm>
            <a:prstGeom prst="rect">
              <a:avLst/>
            </a:prstGeom>
            <a:noFill/>
          </p:spPr>
          <p:txBody>
            <a:bodyPr wrap="none" rtlCol="0">
              <a:spAutoFit/>
            </a:bodyPr>
            <a:lstStyle/>
            <a:p>
              <a:pPr algn="r"/>
              <a:r>
                <a:rPr lang="id-ID" sz="2400" b="1">
                  <a:cs typeface="Lato Light" panose="020F0402020204030203" pitchFamily="34" charset="0"/>
                </a:rPr>
                <a:t>Networking</a:t>
              </a:r>
              <a:endParaRPr lang="id-ID" sz="2400" b="1" dirty="0">
                <a:cs typeface="Lato Light" panose="020F0402020204030203" pitchFamily="34" charset="0"/>
              </a:endParaRPr>
            </a:p>
          </p:txBody>
        </p:sp>
        <p:sp>
          <p:nvSpPr>
            <p:cNvPr id="20" name="Rectangle 19"/>
            <p:cNvSpPr/>
            <p:nvPr/>
          </p:nvSpPr>
          <p:spPr>
            <a:xfrm>
              <a:off x="8184079" y="2166222"/>
              <a:ext cx="3509786" cy="535531"/>
            </a:xfrm>
            <a:prstGeom prst="rect">
              <a:avLst/>
            </a:prstGeom>
          </p:spPr>
          <p:txBody>
            <a:bodyPr wrap="square">
              <a:spAutoFit/>
            </a:bodyPr>
            <a:lstStyle/>
            <a:p>
              <a:pPr algn="just">
                <a:lnSpc>
                  <a:spcPct val="120000"/>
                </a:lnSpc>
              </a:pPr>
              <a:r>
                <a:rPr lang="en-US" sz="1200" dirty="0">
                  <a:ea typeface="Open Sans Condensed Light" pitchFamily="34" charset="0"/>
                  <a:cs typeface="Open Sans Condensed Light" pitchFamily="34" charset="0"/>
                </a:rPr>
                <a:t>Body text here or </a:t>
              </a:r>
              <a:r>
                <a:rPr lang="en-US" sz="1200" dirty="0" err="1">
                  <a:ea typeface="Open Sans Condensed Light" pitchFamily="34" charset="0"/>
                  <a:cs typeface="Open Sans Condensed Light" pitchFamily="34" charset="0"/>
                </a:rPr>
                <a:t>Lorem</a:t>
              </a:r>
              <a:r>
                <a:rPr lang="en-US" sz="1200" dirty="0">
                  <a:ea typeface="Open Sans Condensed Light" pitchFamily="34" charset="0"/>
                  <a:cs typeface="Open Sans Condensed Light" pitchFamily="34" charset="0"/>
                </a:rPr>
                <a:t> </a:t>
              </a:r>
              <a:r>
                <a:rPr lang="en-US" sz="1200" dirty="0" err="1">
                  <a:ea typeface="Open Sans Condensed Light" pitchFamily="34" charset="0"/>
                  <a:cs typeface="Open Sans Condensed Light" pitchFamily="34" charset="0"/>
                </a:rPr>
                <a:t>Ipsum</a:t>
              </a:r>
              <a:r>
                <a:rPr lang="en-US" sz="1200" dirty="0">
                  <a:ea typeface="Open Sans Condensed Light" pitchFamily="34" charset="0"/>
                  <a:cs typeface="Open Sans Condensed Light" pitchFamily="34" charset="0"/>
                </a:rPr>
                <a:t> is simply dummy text of the printing and typesetting industry</a:t>
              </a:r>
              <a:r>
                <a:rPr lang="en-US" sz="1200">
                  <a:ea typeface="Open Sans Condensed Light" pitchFamily="34" charset="0"/>
                  <a:cs typeface="Open Sans Condensed Light" pitchFamily="34" charset="0"/>
                </a:rPr>
                <a:t>. </a:t>
              </a:r>
              <a:endParaRPr lang="en-US" sz="1200" dirty="0">
                <a:ea typeface="Open Sans Condensed Light" pitchFamily="34" charset="0"/>
                <a:cs typeface="Open Sans Condensed Light" pitchFamily="34" charset="0"/>
              </a:endParaRPr>
            </a:p>
          </p:txBody>
        </p:sp>
      </p:grpSp>
      <p:grpSp>
        <p:nvGrpSpPr>
          <p:cNvPr id="21" name="Group 20"/>
          <p:cNvGrpSpPr/>
          <p:nvPr/>
        </p:nvGrpSpPr>
        <p:grpSpPr>
          <a:xfrm>
            <a:off x="1973751" y="5069702"/>
            <a:ext cx="3568435" cy="907979"/>
            <a:chOff x="8125430" y="1793774"/>
            <a:chExt cx="3568435" cy="907979"/>
          </a:xfrm>
        </p:grpSpPr>
        <p:sp>
          <p:nvSpPr>
            <p:cNvPr id="22" name="TextBox 21"/>
            <p:cNvSpPr txBox="1"/>
            <p:nvPr/>
          </p:nvSpPr>
          <p:spPr>
            <a:xfrm>
              <a:off x="8125430" y="1793774"/>
              <a:ext cx="2157963" cy="461665"/>
            </a:xfrm>
            <a:prstGeom prst="rect">
              <a:avLst/>
            </a:prstGeom>
            <a:noFill/>
          </p:spPr>
          <p:txBody>
            <a:bodyPr wrap="none" rtlCol="0">
              <a:spAutoFit/>
            </a:bodyPr>
            <a:lstStyle/>
            <a:p>
              <a:pPr algn="r"/>
              <a:r>
                <a:rPr lang="id-ID" sz="2400" b="1">
                  <a:cs typeface="Lato Light" panose="020F0402020204030203" pitchFamily="34" charset="0"/>
                </a:rPr>
                <a:t>Business Advisor</a:t>
              </a:r>
              <a:endParaRPr lang="id-ID" sz="2400" b="1" dirty="0">
                <a:cs typeface="Lato Light" panose="020F0402020204030203" pitchFamily="34" charset="0"/>
              </a:endParaRPr>
            </a:p>
          </p:txBody>
        </p:sp>
        <p:sp>
          <p:nvSpPr>
            <p:cNvPr id="23" name="Rectangle 22"/>
            <p:cNvSpPr/>
            <p:nvPr/>
          </p:nvSpPr>
          <p:spPr>
            <a:xfrm>
              <a:off x="8184079" y="2166222"/>
              <a:ext cx="3509786" cy="535531"/>
            </a:xfrm>
            <a:prstGeom prst="rect">
              <a:avLst/>
            </a:prstGeom>
          </p:spPr>
          <p:txBody>
            <a:bodyPr wrap="square">
              <a:spAutoFit/>
            </a:bodyPr>
            <a:lstStyle/>
            <a:p>
              <a:pPr algn="just">
                <a:lnSpc>
                  <a:spcPct val="120000"/>
                </a:lnSpc>
              </a:pPr>
              <a:r>
                <a:rPr lang="en-US" sz="1200" dirty="0">
                  <a:ea typeface="Open Sans Condensed Light" pitchFamily="34" charset="0"/>
                  <a:cs typeface="Open Sans Condensed Light" pitchFamily="34" charset="0"/>
                </a:rPr>
                <a:t>Body text here or </a:t>
              </a:r>
              <a:r>
                <a:rPr lang="en-US" sz="1200" dirty="0" err="1">
                  <a:ea typeface="Open Sans Condensed Light" pitchFamily="34" charset="0"/>
                  <a:cs typeface="Open Sans Condensed Light" pitchFamily="34" charset="0"/>
                </a:rPr>
                <a:t>Lorem</a:t>
              </a:r>
              <a:r>
                <a:rPr lang="en-US" sz="1200" dirty="0">
                  <a:ea typeface="Open Sans Condensed Light" pitchFamily="34" charset="0"/>
                  <a:cs typeface="Open Sans Condensed Light" pitchFamily="34" charset="0"/>
                </a:rPr>
                <a:t> </a:t>
              </a:r>
              <a:r>
                <a:rPr lang="en-US" sz="1200" dirty="0" err="1">
                  <a:ea typeface="Open Sans Condensed Light" pitchFamily="34" charset="0"/>
                  <a:cs typeface="Open Sans Condensed Light" pitchFamily="34" charset="0"/>
                </a:rPr>
                <a:t>Ipsum</a:t>
              </a:r>
              <a:r>
                <a:rPr lang="en-US" sz="1200" dirty="0">
                  <a:ea typeface="Open Sans Condensed Light" pitchFamily="34" charset="0"/>
                  <a:cs typeface="Open Sans Condensed Light" pitchFamily="34" charset="0"/>
                </a:rPr>
                <a:t> is simply dummy text of the printing and typesetting industry</a:t>
              </a:r>
              <a:r>
                <a:rPr lang="en-US" sz="1200">
                  <a:ea typeface="Open Sans Condensed Light" pitchFamily="34" charset="0"/>
                  <a:cs typeface="Open Sans Condensed Light" pitchFamily="34" charset="0"/>
                </a:rPr>
                <a:t>. </a:t>
              </a:r>
              <a:endParaRPr lang="en-US" sz="1200" dirty="0">
                <a:ea typeface="Open Sans Condensed Light" pitchFamily="34" charset="0"/>
                <a:cs typeface="Open Sans Condensed Light" pitchFamily="34" charset="0"/>
              </a:endParaRPr>
            </a:p>
          </p:txBody>
        </p:sp>
      </p:grpSp>
      <p:grpSp>
        <p:nvGrpSpPr>
          <p:cNvPr id="24" name="Group 23"/>
          <p:cNvGrpSpPr/>
          <p:nvPr/>
        </p:nvGrpSpPr>
        <p:grpSpPr>
          <a:xfrm>
            <a:off x="7103183" y="3811604"/>
            <a:ext cx="1783906" cy="1551249"/>
            <a:chOff x="1664677" y="1949380"/>
            <a:chExt cx="1195754" cy="1266093"/>
          </a:xfrm>
          <a:solidFill>
            <a:schemeClr val="accent5"/>
          </a:solidFill>
        </p:grpSpPr>
        <p:sp>
          <p:nvSpPr>
            <p:cNvPr id="25" name="Rounded Rectangle 24"/>
            <p:cNvSpPr/>
            <p:nvPr/>
          </p:nvSpPr>
          <p:spPr>
            <a:xfrm>
              <a:off x="1664677" y="2019719"/>
              <a:ext cx="1195754" cy="119575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1664677" y="1949380"/>
              <a:ext cx="1195754" cy="119575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7" name="Group 26"/>
          <p:cNvGrpSpPr/>
          <p:nvPr/>
        </p:nvGrpSpPr>
        <p:grpSpPr>
          <a:xfrm>
            <a:off x="8887089" y="2291373"/>
            <a:ext cx="1783906" cy="1551249"/>
            <a:chOff x="1664677" y="1949380"/>
            <a:chExt cx="1195754" cy="1266093"/>
          </a:xfrm>
          <a:solidFill>
            <a:schemeClr val="bg2"/>
          </a:solidFill>
        </p:grpSpPr>
        <p:sp>
          <p:nvSpPr>
            <p:cNvPr id="28" name="Rounded Rectangle 27"/>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0" name="Group 29"/>
          <p:cNvGrpSpPr/>
          <p:nvPr/>
        </p:nvGrpSpPr>
        <p:grpSpPr>
          <a:xfrm>
            <a:off x="8887089" y="3817147"/>
            <a:ext cx="1783906" cy="1551249"/>
            <a:chOff x="1664677" y="1949380"/>
            <a:chExt cx="1195754" cy="1266093"/>
          </a:xfrm>
          <a:solidFill>
            <a:schemeClr val="accent4"/>
          </a:solidFill>
        </p:grpSpPr>
        <p:sp>
          <p:nvSpPr>
            <p:cNvPr id="31" name="Rounded Rectangle 30"/>
            <p:cNvSpPr/>
            <p:nvPr/>
          </p:nvSpPr>
          <p:spPr>
            <a:xfrm>
              <a:off x="1664677" y="2019719"/>
              <a:ext cx="1195754" cy="1195754"/>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1664677" y="1949380"/>
              <a:ext cx="1195754" cy="119575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7103183" y="2291373"/>
            <a:ext cx="1783906" cy="1551249"/>
            <a:chOff x="1664677" y="1949380"/>
            <a:chExt cx="1195754" cy="1266093"/>
          </a:xfrm>
          <a:solidFill>
            <a:schemeClr val="accent3"/>
          </a:solidFill>
        </p:grpSpPr>
        <p:sp>
          <p:nvSpPr>
            <p:cNvPr id="34" name="Rounded Rectangle 33"/>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1664677" y="1949380"/>
              <a:ext cx="1195754" cy="119575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7803376" y="2473201"/>
            <a:ext cx="376920" cy="426646"/>
            <a:chOff x="8369300" y="2041525"/>
            <a:chExt cx="323850" cy="363538"/>
          </a:xfrm>
          <a:solidFill>
            <a:schemeClr val="tx1"/>
          </a:solidFill>
        </p:grpSpPr>
        <p:sp>
          <p:nvSpPr>
            <p:cNvPr id="37" name="Freeform 153"/>
            <p:cNvSpPr>
              <a:spLocks/>
            </p:cNvSpPr>
            <p:nvPr/>
          </p:nvSpPr>
          <p:spPr bwMode="auto">
            <a:xfrm>
              <a:off x="8485188" y="2225675"/>
              <a:ext cx="92075" cy="120650"/>
            </a:xfrm>
            <a:custGeom>
              <a:avLst/>
              <a:gdLst>
                <a:gd name="T0" fmla="*/ 91 w 165"/>
                <a:gd name="T1" fmla="*/ 213 h 213"/>
                <a:gd name="T2" fmla="*/ 4 w 165"/>
                <a:gd name="T3" fmla="*/ 179 h 213"/>
                <a:gd name="T4" fmla="*/ 3 w 165"/>
                <a:gd name="T5" fmla="*/ 169 h 213"/>
                <a:gd name="T6" fmla="*/ 13 w 165"/>
                <a:gd name="T7" fmla="*/ 168 h 213"/>
                <a:gd name="T8" fmla="*/ 91 w 165"/>
                <a:gd name="T9" fmla="*/ 199 h 213"/>
                <a:gd name="T10" fmla="*/ 147 w 165"/>
                <a:gd name="T11" fmla="*/ 160 h 213"/>
                <a:gd name="T12" fmla="*/ 97 w 165"/>
                <a:gd name="T13" fmla="*/ 114 h 213"/>
                <a:gd name="T14" fmla="*/ 90 w 165"/>
                <a:gd name="T15" fmla="*/ 112 h 213"/>
                <a:gd name="T16" fmla="*/ 82 w 165"/>
                <a:gd name="T17" fmla="*/ 110 h 213"/>
                <a:gd name="T18" fmla="*/ 16 w 165"/>
                <a:gd name="T19" fmla="*/ 55 h 213"/>
                <a:gd name="T20" fmla="*/ 89 w 165"/>
                <a:gd name="T21" fmla="*/ 0 h 213"/>
                <a:gd name="T22" fmla="*/ 161 w 165"/>
                <a:gd name="T23" fmla="*/ 25 h 213"/>
                <a:gd name="T24" fmla="*/ 163 w 165"/>
                <a:gd name="T25" fmla="*/ 35 h 213"/>
                <a:gd name="T26" fmla="*/ 154 w 165"/>
                <a:gd name="T27" fmla="*/ 37 h 213"/>
                <a:gd name="T28" fmla="*/ 89 w 165"/>
                <a:gd name="T29" fmla="*/ 14 h 213"/>
                <a:gd name="T30" fmla="*/ 30 w 165"/>
                <a:gd name="T31" fmla="*/ 55 h 213"/>
                <a:gd name="T32" fmla="*/ 85 w 165"/>
                <a:gd name="T33" fmla="*/ 96 h 213"/>
                <a:gd name="T34" fmla="*/ 93 w 165"/>
                <a:gd name="T35" fmla="*/ 98 h 213"/>
                <a:gd name="T36" fmla="*/ 101 w 165"/>
                <a:gd name="T37" fmla="*/ 100 h 213"/>
                <a:gd name="T38" fmla="*/ 161 w 165"/>
                <a:gd name="T39" fmla="*/ 160 h 213"/>
                <a:gd name="T40" fmla="*/ 91 w 165"/>
                <a:gd name="T4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 h="213">
                  <a:moveTo>
                    <a:pt x="91" y="213"/>
                  </a:moveTo>
                  <a:cubicBezTo>
                    <a:pt x="66" y="213"/>
                    <a:pt x="27" y="197"/>
                    <a:pt x="4" y="179"/>
                  </a:cubicBezTo>
                  <a:cubicBezTo>
                    <a:pt x="1" y="176"/>
                    <a:pt x="0" y="172"/>
                    <a:pt x="3" y="169"/>
                  </a:cubicBezTo>
                  <a:cubicBezTo>
                    <a:pt x="5" y="166"/>
                    <a:pt x="10" y="165"/>
                    <a:pt x="13" y="168"/>
                  </a:cubicBezTo>
                  <a:cubicBezTo>
                    <a:pt x="33" y="184"/>
                    <a:pt x="69" y="199"/>
                    <a:pt x="91" y="199"/>
                  </a:cubicBezTo>
                  <a:cubicBezTo>
                    <a:pt x="143" y="199"/>
                    <a:pt x="147" y="169"/>
                    <a:pt x="147" y="160"/>
                  </a:cubicBezTo>
                  <a:cubicBezTo>
                    <a:pt x="147" y="128"/>
                    <a:pt x="124" y="120"/>
                    <a:pt x="97" y="114"/>
                  </a:cubicBezTo>
                  <a:cubicBezTo>
                    <a:pt x="95" y="113"/>
                    <a:pt x="92" y="113"/>
                    <a:pt x="90" y="112"/>
                  </a:cubicBezTo>
                  <a:cubicBezTo>
                    <a:pt x="87" y="111"/>
                    <a:pt x="85" y="111"/>
                    <a:pt x="82" y="110"/>
                  </a:cubicBezTo>
                  <a:cubicBezTo>
                    <a:pt x="59" y="105"/>
                    <a:pt x="16" y="95"/>
                    <a:pt x="16" y="55"/>
                  </a:cubicBezTo>
                  <a:cubicBezTo>
                    <a:pt x="16" y="15"/>
                    <a:pt x="56" y="0"/>
                    <a:pt x="89" y="0"/>
                  </a:cubicBezTo>
                  <a:cubicBezTo>
                    <a:pt x="111" y="0"/>
                    <a:pt x="138" y="10"/>
                    <a:pt x="161" y="25"/>
                  </a:cubicBezTo>
                  <a:cubicBezTo>
                    <a:pt x="164" y="27"/>
                    <a:pt x="165" y="32"/>
                    <a:pt x="163" y="35"/>
                  </a:cubicBezTo>
                  <a:cubicBezTo>
                    <a:pt x="161" y="38"/>
                    <a:pt x="157" y="39"/>
                    <a:pt x="154" y="37"/>
                  </a:cubicBezTo>
                  <a:cubicBezTo>
                    <a:pt x="132" y="23"/>
                    <a:pt x="108" y="14"/>
                    <a:pt x="89" y="14"/>
                  </a:cubicBezTo>
                  <a:cubicBezTo>
                    <a:pt x="33" y="14"/>
                    <a:pt x="30" y="48"/>
                    <a:pt x="30" y="55"/>
                  </a:cubicBezTo>
                  <a:cubicBezTo>
                    <a:pt x="30" y="81"/>
                    <a:pt x="57" y="90"/>
                    <a:pt x="85" y="96"/>
                  </a:cubicBezTo>
                  <a:cubicBezTo>
                    <a:pt x="88" y="97"/>
                    <a:pt x="91" y="98"/>
                    <a:pt x="93" y="98"/>
                  </a:cubicBezTo>
                  <a:cubicBezTo>
                    <a:pt x="95" y="99"/>
                    <a:pt x="98" y="100"/>
                    <a:pt x="101" y="100"/>
                  </a:cubicBezTo>
                  <a:cubicBezTo>
                    <a:pt x="122" y="105"/>
                    <a:pt x="161" y="114"/>
                    <a:pt x="161" y="160"/>
                  </a:cubicBezTo>
                  <a:cubicBezTo>
                    <a:pt x="161" y="199"/>
                    <a:pt x="125" y="213"/>
                    <a:pt x="91" y="213"/>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8" name="Freeform 154"/>
            <p:cNvSpPr>
              <a:spLocks/>
            </p:cNvSpPr>
            <p:nvPr/>
          </p:nvSpPr>
          <p:spPr bwMode="auto">
            <a:xfrm>
              <a:off x="8531225" y="2206625"/>
              <a:ext cx="7937" cy="166688"/>
            </a:xfrm>
            <a:custGeom>
              <a:avLst/>
              <a:gdLst>
                <a:gd name="T0" fmla="*/ 7 w 14"/>
                <a:gd name="T1" fmla="*/ 296 h 296"/>
                <a:gd name="T2" fmla="*/ 0 w 14"/>
                <a:gd name="T3" fmla="*/ 289 h 296"/>
                <a:gd name="T4" fmla="*/ 0 w 14"/>
                <a:gd name="T5" fmla="*/ 7 h 296"/>
                <a:gd name="T6" fmla="*/ 7 w 14"/>
                <a:gd name="T7" fmla="*/ 0 h 296"/>
                <a:gd name="T8" fmla="*/ 14 w 14"/>
                <a:gd name="T9" fmla="*/ 7 h 296"/>
                <a:gd name="T10" fmla="*/ 14 w 14"/>
                <a:gd name="T11" fmla="*/ 289 h 296"/>
                <a:gd name="T12" fmla="*/ 7 w 14"/>
                <a:gd name="T13" fmla="*/ 296 h 296"/>
              </a:gdLst>
              <a:ahLst/>
              <a:cxnLst>
                <a:cxn ang="0">
                  <a:pos x="T0" y="T1"/>
                </a:cxn>
                <a:cxn ang="0">
                  <a:pos x="T2" y="T3"/>
                </a:cxn>
                <a:cxn ang="0">
                  <a:pos x="T4" y="T5"/>
                </a:cxn>
                <a:cxn ang="0">
                  <a:pos x="T6" y="T7"/>
                </a:cxn>
                <a:cxn ang="0">
                  <a:pos x="T8" y="T9"/>
                </a:cxn>
                <a:cxn ang="0">
                  <a:pos x="T10" y="T11"/>
                </a:cxn>
                <a:cxn ang="0">
                  <a:pos x="T12" y="T13"/>
                </a:cxn>
              </a:cxnLst>
              <a:rect l="0" t="0" r="r" b="b"/>
              <a:pathLst>
                <a:path w="14" h="296">
                  <a:moveTo>
                    <a:pt x="7" y="296"/>
                  </a:moveTo>
                  <a:cubicBezTo>
                    <a:pt x="4" y="296"/>
                    <a:pt x="0" y="293"/>
                    <a:pt x="0" y="289"/>
                  </a:cubicBezTo>
                  <a:cubicBezTo>
                    <a:pt x="0" y="7"/>
                    <a:pt x="0" y="7"/>
                    <a:pt x="0" y="7"/>
                  </a:cubicBezTo>
                  <a:cubicBezTo>
                    <a:pt x="0" y="4"/>
                    <a:pt x="4" y="0"/>
                    <a:pt x="7" y="0"/>
                  </a:cubicBezTo>
                  <a:cubicBezTo>
                    <a:pt x="11" y="0"/>
                    <a:pt x="14" y="4"/>
                    <a:pt x="14" y="7"/>
                  </a:cubicBezTo>
                  <a:cubicBezTo>
                    <a:pt x="14" y="289"/>
                    <a:pt x="14" y="289"/>
                    <a:pt x="14" y="289"/>
                  </a:cubicBezTo>
                  <a:cubicBezTo>
                    <a:pt x="14" y="293"/>
                    <a:pt x="11" y="296"/>
                    <a:pt x="7" y="296"/>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9" name="Freeform 155"/>
            <p:cNvSpPr>
              <a:spLocks/>
            </p:cNvSpPr>
            <p:nvPr/>
          </p:nvSpPr>
          <p:spPr bwMode="auto">
            <a:xfrm>
              <a:off x="8488363" y="2159000"/>
              <a:ext cx="85725" cy="20638"/>
            </a:xfrm>
            <a:custGeom>
              <a:avLst/>
              <a:gdLst>
                <a:gd name="T0" fmla="*/ 76 w 152"/>
                <a:gd name="T1" fmla="*/ 35 h 35"/>
                <a:gd name="T2" fmla="*/ 0 w 152"/>
                <a:gd name="T3" fmla="*/ 9 h 35"/>
                <a:gd name="T4" fmla="*/ 14 w 152"/>
                <a:gd name="T5" fmla="*/ 6 h 35"/>
                <a:gd name="T6" fmla="*/ 14 w 152"/>
                <a:gd name="T7" fmla="*/ 6 h 35"/>
                <a:gd name="T8" fmla="*/ 76 w 152"/>
                <a:gd name="T9" fmla="*/ 21 h 35"/>
                <a:gd name="T10" fmla="*/ 138 w 152"/>
                <a:gd name="T11" fmla="*/ 6 h 35"/>
                <a:gd name="T12" fmla="*/ 146 w 152"/>
                <a:gd name="T13" fmla="*/ 1 h 35"/>
                <a:gd name="T14" fmla="*/ 151 w 152"/>
                <a:gd name="T15" fmla="*/ 9 h 35"/>
                <a:gd name="T16" fmla="*/ 76 w 15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5">
                  <a:moveTo>
                    <a:pt x="76" y="35"/>
                  </a:moveTo>
                  <a:cubicBezTo>
                    <a:pt x="9" y="35"/>
                    <a:pt x="1" y="14"/>
                    <a:pt x="0" y="9"/>
                  </a:cubicBezTo>
                  <a:cubicBezTo>
                    <a:pt x="14" y="6"/>
                    <a:pt x="14" y="6"/>
                    <a:pt x="14" y="6"/>
                  </a:cubicBezTo>
                  <a:cubicBezTo>
                    <a:pt x="14" y="6"/>
                    <a:pt x="14" y="6"/>
                    <a:pt x="14" y="6"/>
                  </a:cubicBezTo>
                  <a:cubicBezTo>
                    <a:pt x="14" y="6"/>
                    <a:pt x="20" y="21"/>
                    <a:pt x="76" y="21"/>
                  </a:cubicBezTo>
                  <a:cubicBezTo>
                    <a:pt x="129" y="21"/>
                    <a:pt x="138" y="6"/>
                    <a:pt x="138" y="6"/>
                  </a:cubicBezTo>
                  <a:cubicBezTo>
                    <a:pt x="138" y="3"/>
                    <a:pt x="142" y="0"/>
                    <a:pt x="146" y="1"/>
                  </a:cubicBezTo>
                  <a:cubicBezTo>
                    <a:pt x="150" y="2"/>
                    <a:pt x="152" y="6"/>
                    <a:pt x="151" y="9"/>
                  </a:cubicBezTo>
                  <a:cubicBezTo>
                    <a:pt x="150" y="14"/>
                    <a:pt x="142" y="35"/>
                    <a:pt x="76" y="35"/>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40" name="Freeform 156"/>
            <p:cNvSpPr>
              <a:spLocks noEditPoints="1"/>
            </p:cNvSpPr>
            <p:nvPr/>
          </p:nvSpPr>
          <p:spPr bwMode="auto">
            <a:xfrm>
              <a:off x="8369300" y="2041525"/>
              <a:ext cx="323850" cy="363538"/>
            </a:xfrm>
            <a:custGeom>
              <a:avLst/>
              <a:gdLst>
                <a:gd name="T0" fmla="*/ 289 w 577"/>
                <a:gd name="T1" fmla="*/ 646 h 646"/>
                <a:gd name="T2" fmla="*/ 0 w 577"/>
                <a:gd name="T3" fmla="*/ 462 h 646"/>
                <a:gd name="T4" fmla="*/ 213 w 577"/>
                <a:gd name="T5" fmla="*/ 213 h 646"/>
                <a:gd name="T6" fmla="*/ 134 w 577"/>
                <a:gd name="T7" fmla="*/ 83 h 646"/>
                <a:gd name="T8" fmla="*/ 130 w 577"/>
                <a:gd name="T9" fmla="*/ 80 h 646"/>
                <a:gd name="T10" fmla="*/ 119 w 577"/>
                <a:gd name="T11" fmla="*/ 51 h 646"/>
                <a:gd name="T12" fmla="*/ 147 w 577"/>
                <a:gd name="T13" fmla="*/ 37 h 646"/>
                <a:gd name="T14" fmla="*/ 185 w 577"/>
                <a:gd name="T15" fmla="*/ 47 h 646"/>
                <a:gd name="T16" fmla="*/ 200 w 577"/>
                <a:gd name="T17" fmla="*/ 51 h 646"/>
                <a:gd name="T18" fmla="*/ 200 w 577"/>
                <a:gd name="T19" fmla="*/ 51 h 646"/>
                <a:gd name="T20" fmla="*/ 233 w 577"/>
                <a:gd name="T21" fmla="*/ 31 h 646"/>
                <a:gd name="T22" fmla="*/ 236 w 577"/>
                <a:gd name="T23" fmla="*/ 28 h 646"/>
                <a:gd name="T24" fmla="*/ 289 w 577"/>
                <a:gd name="T25" fmla="*/ 0 h 646"/>
                <a:gd name="T26" fmla="*/ 341 w 577"/>
                <a:gd name="T27" fmla="*/ 28 h 646"/>
                <a:gd name="T28" fmla="*/ 344 w 577"/>
                <a:gd name="T29" fmla="*/ 31 h 646"/>
                <a:gd name="T30" fmla="*/ 377 w 577"/>
                <a:gd name="T31" fmla="*/ 51 h 646"/>
                <a:gd name="T32" fmla="*/ 393 w 577"/>
                <a:gd name="T33" fmla="*/ 47 h 646"/>
                <a:gd name="T34" fmla="*/ 430 w 577"/>
                <a:gd name="T35" fmla="*/ 37 h 646"/>
                <a:gd name="T36" fmla="*/ 458 w 577"/>
                <a:gd name="T37" fmla="*/ 51 h 646"/>
                <a:gd name="T38" fmla="*/ 447 w 577"/>
                <a:gd name="T39" fmla="*/ 80 h 646"/>
                <a:gd name="T40" fmla="*/ 444 w 577"/>
                <a:gd name="T41" fmla="*/ 83 h 646"/>
                <a:gd name="T42" fmla="*/ 365 w 577"/>
                <a:gd name="T43" fmla="*/ 213 h 646"/>
                <a:gd name="T44" fmla="*/ 577 w 577"/>
                <a:gd name="T45" fmla="*/ 462 h 646"/>
                <a:gd name="T46" fmla="*/ 289 w 577"/>
                <a:gd name="T47" fmla="*/ 646 h 646"/>
                <a:gd name="T48" fmla="*/ 147 w 577"/>
                <a:gd name="T49" fmla="*/ 51 h 646"/>
                <a:gd name="T50" fmla="*/ 132 w 577"/>
                <a:gd name="T51" fmla="*/ 56 h 646"/>
                <a:gd name="T52" fmla="*/ 140 w 577"/>
                <a:gd name="T53" fmla="*/ 70 h 646"/>
                <a:gd name="T54" fmla="*/ 143 w 577"/>
                <a:gd name="T55" fmla="*/ 72 h 646"/>
                <a:gd name="T56" fmla="*/ 227 w 577"/>
                <a:gd name="T57" fmla="*/ 218 h 646"/>
                <a:gd name="T58" fmla="*/ 222 w 577"/>
                <a:gd name="T59" fmla="*/ 224 h 646"/>
                <a:gd name="T60" fmla="*/ 14 w 577"/>
                <a:gd name="T61" fmla="*/ 462 h 646"/>
                <a:gd name="T62" fmla="*/ 289 w 577"/>
                <a:gd name="T63" fmla="*/ 632 h 646"/>
                <a:gd name="T64" fmla="*/ 563 w 577"/>
                <a:gd name="T65" fmla="*/ 462 h 646"/>
                <a:gd name="T66" fmla="*/ 355 w 577"/>
                <a:gd name="T67" fmla="*/ 224 h 646"/>
                <a:gd name="T68" fmla="*/ 350 w 577"/>
                <a:gd name="T69" fmla="*/ 218 h 646"/>
                <a:gd name="T70" fmla="*/ 435 w 577"/>
                <a:gd name="T71" fmla="*/ 72 h 646"/>
                <a:gd name="T72" fmla="*/ 438 w 577"/>
                <a:gd name="T73" fmla="*/ 70 h 646"/>
                <a:gd name="T74" fmla="*/ 445 w 577"/>
                <a:gd name="T75" fmla="*/ 56 h 646"/>
                <a:gd name="T76" fmla="*/ 430 w 577"/>
                <a:gd name="T77" fmla="*/ 51 h 646"/>
                <a:gd name="T78" fmla="*/ 399 w 577"/>
                <a:gd name="T79" fmla="*/ 59 h 646"/>
                <a:gd name="T80" fmla="*/ 377 w 577"/>
                <a:gd name="T81" fmla="*/ 65 h 646"/>
                <a:gd name="T82" fmla="*/ 334 w 577"/>
                <a:gd name="T83" fmla="*/ 41 h 646"/>
                <a:gd name="T84" fmla="*/ 331 w 577"/>
                <a:gd name="T85" fmla="*/ 37 h 646"/>
                <a:gd name="T86" fmla="*/ 289 w 577"/>
                <a:gd name="T87" fmla="*/ 14 h 646"/>
                <a:gd name="T88" fmla="*/ 246 w 577"/>
                <a:gd name="T89" fmla="*/ 37 h 646"/>
                <a:gd name="T90" fmla="*/ 243 w 577"/>
                <a:gd name="T91" fmla="*/ 41 h 646"/>
                <a:gd name="T92" fmla="*/ 200 w 577"/>
                <a:gd name="T93" fmla="*/ 65 h 646"/>
                <a:gd name="T94" fmla="*/ 200 w 577"/>
                <a:gd name="T95" fmla="*/ 65 h 646"/>
                <a:gd name="T96" fmla="*/ 179 w 577"/>
                <a:gd name="T97" fmla="*/ 59 h 646"/>
                <a:gd name="T98" fmla="*/ 147 w 577"/>
                <a:gd name="T99"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7" h="646">
                  <a:moveTo>
                    <a:pt x="289" y="646"/>
                  </a:moveTo>
                  <a:cubicBezTo>
                    <a:pt x="47" y="646"/>
                    <a:pt x="0" y="579"/>
                    <a:pt x="0" y="462"/>
                  </a:cubicBezTo>
                  <a:cubicBezTo>
                    <a:pt x="0" y="344"/>
                    <a:pt x="125" y="245"/>
                    <a:pt x="213" y="213"/>
                  </a:cubicBezTo>
                  <a:cubicBezTo>
                    <a:pt x="212" y="181"/>
                    <a:pt x="196" y="134"/>
                    <a:pt x="134" y="83"/>
                  </a:cubicBezTo>
                  <a:cubicBezTo>
                    <a:pt x="132" y="81"/>
                    <a:pt x="131" y="80"/>
                    <a:pt x="130" y="80"/>
                  </a:cubicBezTo>
                  <a:cubicBezTo>
                    <a:pt x="117" y="67"/>
                    <a:pt x="117" y="57"/>
                    <a:pt x="119" y="51"/>
                  </a:cubicBezTo>
                  <a:cubicBezTo>
                    <a:pt x="123" y="42"/>
                    <a:pt x="133" y="37"/>
                    <a:pt x="147" y="37"/>
                  </a:cubicBezTo>
                  <a:cubicBezTo>
                    <a:pt x="159" y="37"/>
                    <a:pt x="172" y="41"/>
                    <a:pt x="185" y="47"/>
                  </a:cubicBezTo>
                  <a:cubicBezTo>
                    <a:pt x="190" y="49"/>
                    <a:pt x="196" y="51"/>
                    <a:pt x="200" y="51"/>
                  </a:cubicBezTo>
                  <a:cubicBezTo>
                    <a:pt x="200" y="51"/>
                    <a:pt x="200" y="51"/>
                    <a:pt x="200" y="51"/>
                  </a:cubicBezTo>
                  <a:cubicBezTo>
                    <a:pt x="212" y="51"/>
                    <a:pt x="222" y="43"/>
                    <a:pt x="233" y="31"/>
                  </a:cubicBezTo>
                  <a:cubicBezTo>
                    <a:pt x="236" y="28"/>
                    <a:pt x="236" y="28"/>
                    <a:pt x="236" y="28"/>
                  </a:cubicBezTo>
                  <a:cubicBezTo>
                    <a:pt x="249" y="15"/>
                    <a:pt x="263" y="0"/>
                    <a:pt x="289" y="0"/>
                  </a:cubicBezTo>
                  <a:cubicBezTo>
                    <a:pt x="314" y="0"/>
                    <a:pt x="329" y="15"/>
                    <a:pt x="341" y="28"/>
                  </a:cubicBezTo>
                  <a:cubicBezTo>
                    <a:pt x="344" y="31"/>
                    <a:pt x="344" y="31"/>
                    <a:pt x="344" y="31"/>
                  </a:cubicBezTo>
                  <a:cubicBezTo>
                    <a:pt x="356" y="43"/>
                    <a:pt x="365" y="51"/>
                    <a:pt x="377" y="51"/>
                  </a:cubicBezTo>
                  <a:cubicBezTo>
                    <a:pt x="382" y="51"/>
                    <a:pt x="387" y="49"/>
                    <a:pt x="393" y="47"/>
                  </a:cubicBezTo>
                  <a:cubicBezTo>
                    <a:pt x="405" y="41"/>
                    <a:pt x="418" y="37"/>
                    <a:pt x="430" y="37"/>
                  </a:cubicBezTo>
                  <a:cubicBezTo>
                    <a:pt x="445" y="37"/>
                    <a:pt x="455" y="42"/>
                    <a:pt x="458" y="51"/>
                  </a:cubicBezTo>
                  <a:cubicBezTo>
                    <a:pt x="461" y="57"/>
                    <a:pt x="461" y="67"/>
                    <a:pt x="447" y="80"/>
                  </a:cubicBezTo>
                  <a:cubicBezTo>
                    <a:pt x="447" y="80"/>
                    <a:pt x="446" y="81"/>
                    <a:pt x="444" y="83"/>
                  </a:cubicBezTo>
                  <a:cubicBezTo>
                    <a:pt x="381" y="134"/>
                    <a:pt x="366" y="181"/>
                    <a:pt x="365" y="213"/>
                  </a:cubicBezTo>
                  <a:cubicBezTo>
                    <a:pt x="452" y="245"/>
                    <a:pt x="577" y="344"/>
                    <a:pt x="577" y="462"/>
                  </a:cubicBezTo>
                  <a:cubicBezTo>
                    <a:pt x="577" y="579"/>
                    <a:pt x="530" y="646"/>
                    <a:pt x="289" y="646"/>
                  </a:cubicBezTo>
                  <a:moveTo>
                    <a:pt x="147" y="51"/>
                  </a:moveTo>
                  <a:cubicBezTo>
                    <a:pt x="138" y="51"/>
                    <a:pt x="133" y="54"/>
                    <a:pt x="132" y="56"/>
                  </a:cubicBezTo>
                  <a:cubicBezTo>
                    <a:pt x="131" y="58"/>
                    <a:pt x="133" y="63"/>
                    <a:pt x="140" y="70"/>
                  </a:cubicBezTo>
                  <a:cubicBezTo>
                    <a:pt x="140" y="70"/>
                    <a:pt x="141" y="71"/>
                    <a:pt x="143" y="72"/>
                  </a:cubicBezTo>
                  <a:cubicBezTo>
                    <a:pt x="212" y="129"/>
                    <a:pt x="227" y="183"/>
                    <a:pt x="227" y="218"/>
                  </a:cubicBezTo>
                  <a:cubicBezTo>
                    <a:pt x="227" y="221"/>
                    <a:pt x="225" y="223"/>
                    <a:pt x="222" y="224"/>
                  </a:cubicBezTo>
                  <a:cubicBezTo>
                    <a:pt x="138" y="253"/>
                    <a:pt x="14" y="349"/>
                    <a:pt x="14" y="462"/>
                  </a:cubicBezTo>
                  <a:cubicBezTo>
                    <a:pt x="14" y="573"/>
                    <a:pt x="58" y="632"/>
                    <a:pt x="289" y="632"/>
                  </a:cubicBezTo>
                  <a:cubicBezTo>
                    <a:pt x="520" y="632"/>
                    <a:pt x="563" y="573"/>
                    <a:pt x="563" y="462"/>
                  </a:cubicBezTo>
                  <a:cubicBezTo>
                    <a:pt x="563" y="349"/>
                    <a:pt x="439" y="253"/>
                    <a:pt x="355" y="224"/>
                  </a:cubicBezTo>
                  <a:cubicBezTo>
                    <a:pt x="352" y="223"/>
                    <a:pt x="350" y="221"/>
                    <a:pt x="350" y="218"/>
                  </a:cubicBezTo>
                  <a:cubicBezTo>
                    <a:pt x="350" y="183"/>
                    <a:pt x="365" y="129"/>
                    <a:pt x="435" y="72"/>
                  </a:cubicBezTo>
                  <a:cubicBezTo>
                    <a:pt x="436" y="71"/>
                    <a:pt x="437" y="70"/>
                    <a:pt x="438" y="70"/>
                  </a:cubicBezTo>
                  <a:cubicBezTo>
                    <a:pt x="445" y="63"/>
                    <a:pt x="446" y="58"/>
                    <a:pt x="445" y="56"/>
                  </a:cubicBezTo>
                  <a:cubicBezTo>
                    <a:pt x="444" y="54"/>
                    <a:pt x="439" y="51"/>
                    <a:pt x="430" y="51"/>
                  </a:cubicBezTo>
                  <a:cubicBezTo>
                    <a:pt x="420" y="51"/>
                    <a:pt x="409" y="54"/>
                    <a:pt x="399" y="59"/>
                  </a:cubicBezTo>
                  <a:cubicBezTo>
                    <a:pt x="391" y="63"/>
                    <a:pt x="384" y="65"/>
                    <a:pt x="377" y="65"/>
                  </a:cubicBezTo>
                  <a:cubicBezTo>
                    <a:pt x="359" y="65"/>
                    <a:pt x="346" y="53"/>
                    <a:pt x="334" y="41"/>
                  </a:cubicBezTo>
                  <a:cubicBezTo>
                    <a:pt x="331" y="37"/>
                    <a:pt x="331" y="37"/>
                    <a:pt x="331" y="37"/>
                  </a:cubicBezTo>
                  <a:cubicBezTo>
                    <a:pt x="319" y="25"/>
                    <a:pt x="308" y="14"/>
                    <a:pt x="289" y="14"/>
                  </a:cubicBezTo>
                  <a:cubicBezTo>
                    <a:pt x="269" y="14"/>
                    <a:pt x="259" y="25"/>
                    <a:pt x="246" y="37"/>
                  </a:cubicBezTo>
                  <a:cubicBezTo>
                    <a:pt x="243" y="41"/>
                    <a:pt x="243" y="41"/>
                    <a:pt x="243" y="41"/>
                  </a:cubicBezTo>
                  <a:cubicBezTo>
                    <a:pt x="231" y="53"/>
                    <a:pt x="218" y="65"/>
                    <a:pt x="200" y="65"/>
                  </a:cubicBezTo>
                  <a:cubicBezTo>
                    <a:pt x="200" y="65"/>
                    <a:pt x="200" y="65"/>
                    <a:pt x="200" y="65"/>
                  </a:cubicBezTo>
                  <a:cubicBezTo>
                    <a:pt x="193" y="65"/>
                    <a:pt x="186" y="63"/>
                    <a:pt x="179" y="59"/>
                  </a:cubicBezTo>
                  <a:cubicBezTo>
                    <a:pt x="168" y="54"/>
                    <a:pt x="157" y="51"/>
                    <a:pt x="147" y="51"/>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grpSp>
      <p:sp>
        <p:nvSpPr>
          <p:cNvPr id="41" name="Text Placeholder 5"/>
          <p:cNvSpPr txBox="1">
            <a:spLocks/>
          </p:cNvSpPr>
          <p:nvPr/>
        </p:nvSpPr>
        <p:spPr>
          <a:xfrm>
            <a:off x="7177238" y="3023907"/>
            <a:ext cx="1647671" cy="67790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200">
                <a:solidFill>
                  <a:schemeClr val="bg1"/>
                </a:solidFill>
                <a:latin typeface="Roboto Condensed" panose="02000000000000000000" pitchFamily="2" charset="0"/>
                <a:ea typeface="Roboto Condensed" panose="02000000000000000000" pitchFamily="2" charset="0"/>
                <a:cs typeface="Open Sans Light" panose="020B0306030504020204" pitchFamily="34" charset="0"/>
              </a:rPr>
              <a:t>Lorem ipsum dolor sit amet, consectetur adipiscing elit. </a:t>
            </a:r>
            <a:endParaRPr lang="id-ID" sz="1200">
              <a:solidFill>
                <a:schemeClr val="bg1"/>
              </a:solidFill>
              <a:latin typeface="Roboto Condensed" panose="02000000000000000000" pitchFamily="2" charset="0"/>
              <a:ea typeface="Roboto Condensed" panose="02000000000000000000" pitchFamily="2" charset="0"/>
            </a:endParaRPr>
          </a:p>
        </p:txBody>
      </p:sp>
      <p:grpSp>
        <p:nvGrpSpPr>
          <p:cNvPr id="42" name="Group 41"/>
          <p:cNvGrpSpPr/>
          <p:nvPr/>
        </p:nvGrpSpPr>
        <p:grpSpPr>
          <a:xfrm>
            <a:off x="9627887" y="2455874"/>
            <a:ext cx="395484" cy="422173"/>
            <a:chOff x="8342313" y="10972800"/>
            <a:chExt cx="1293813" cy="1381125"/>
          </a:xfrm>
          <a:solidFill>
            <a:schemeClr val="tx1"/>
          </a:solidFill>
        </p:grpSpPr>
        <p:sp>
          <p:nvSpPr>
            <p:cNvPr id="43"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6" name="Text Placeholder 5"/>
          <p:cNvSpPr txBox="1">
            <a:spLocks/>
          </p:cNvSpPr>
          <p:nvPr/>
        </p:nvSpPr>
        <p:spPr>
          <a:xfrm>
            <a:off x="8961144" y="2987097"/>
            <a:ext cx="1647671" cy="67790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200">
                <a:solidFill>
                  <a:schemeClr val="bg1"/>
                </a:solidFill>
                <a:latin typeface="Roboto Condensed" panose="02000000000000000000" pitchFamily="2" charset="0"/>
                <a:ea typeface="Roboto Condensed" panose="02000000000000000000" pitchFamily="2" charset="0"/>
                <a:cs typeface="Open Sans Light" panose="020B0306030504020204" pitchFamily="34" charset="0"/>
              </a:rPr>
              <a:t>Lorem ipsum dolor sit amet, consectetur adipiscing elit. </a:t>
            </a:r>
            <a:endParaRPr lang="id-ID" sz="1200">
              <a:solidFill>
                <a:schemeClr val="bg1"/>
              </a:solidFill>
              <a:latin typeface="Roboto Condensed" panose="02000000000000000000" pitchFamily="2" charset="0"/>
              <a:ea typeface="Roboto Condensed" panose="02000000000000000000" pitchFamily="2" charset="0"/>
            </a:endParaRPr>
          </a:p>
        </p:txBody>
      </p:sp>
      <p:grpSp>
        <p:nvGrpSpPr>
          <p:cNvPr id="47" name="Group 46"/>
          <p:cNvGrpSpPr/>
          <p:nvPr/>
        </p:nvGrpSpPr>
        <p:grpSpPr>
          <a:xfrm>
            <a:off x="7780021" y="4041102"/>
            <a:ext cx="423629" cy="370251"/>
            <a:chOff x="8296275" y="8293096"/>
            <a:chExt cx="1385888" cy="1211261"/>
          </a:xfrm>
          <a:solidFill>
            <a:schemeClr val="tx1"/>
          </a:solidFill>
        </p:grpSpPr>
        <p:sp>
          <p:nvSpPr>
            <p:cNvPr id="48"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 Placeholder 5"/>
          <p:cNvSpPr txBox="1">
            <a:spLocks/>
          </p:cNvSpPr>
          <p:nvPr/>
        </p:nvSpPr>
        <p:spPr>
          <a:xfrm>
            <a:off x="7202715" y="4466516"/>
            <a:ext cx="1647671" cy="67790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200">
                <a:solidFill>
                  <a:schemeClr val="bg1"/>
                </a:solidFill>
                <a:latin typeface="Roboto Condensed" panose="02000000000000000000" pitchFamily="2" charset="0"/>
                <a:ea typeface="Roboto Condensed" panose="02000000000000000000" pitchFamily="2" charset="0"/>
                <a:cs typeface="Open Sans Light" panose="020B0306030504020204" pitchFamily="34" charset="0"/>
              </a:rPr>
              <a:t>Lorem ipsum dolor sit amet, consectetur adipiscing elit. </a:t>
            </a:r>
            <a:endParaRPr lang="id-ID" sz="1200">
              <a:solidFill>
                <a:schemeClr val="bg1"/>
              </a:solidFill>
              <a:latin typeface="Roboto Condensed" panose="02000000000000000000" pitchFamily="2" charset="0"/>
              <a:ea typeface="Roboto Condensed" panose="02000000000000000000" pitchFamily="2" charset="0"/>
            </a:endParaRPr>
          </a:p>
        </p:txBody>
      </p:sp>
      <p:grpSp>
        <p:nvGrpSpPr>
          <p:cNvPr id="51" name="Group 50"/>
          <p:cNvGrpSpPr/>
          <p:nvPr/>
        </p:nvGrpSpPr>
        <p:grpSpPr>
          <a:xfrm>
            <a:off x="9614299" y="4010655"/>
            <a:ext cx="422174" cy="356663"/>
            <a:chOff x="13828713" y="2805113"/>
            <a:chExt cx="1381125" cy="1166812"/>
          </a:xfrm>
          <a:solidFill>
            <a:schemeClr val="tx1"/>
          </a:solidFill>
        </p:grpSpPr>
        <p:sp>
          <p:nvSpPr>
            <p:cNvPr id="5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Text Placeholder 5"/>
          <p:cNvSpPr txBox="1">
            <a:spLocks/>
          </p:cNvSpPr>
          <p:nvPr/>
        </p:nvSpPr>
        <p:spPr>
          <a:xfrm>
            <a:off x="9023324" y="4472755"/>
            <a:ext cx="1647671" cy="67790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200">
                <a:solidFill>
                  <a:schemeClr val="bg1"/>
                </a:solidFill>
                <a:latin typeface="Roboto Condensed" panose="02000000000000000000" pitchFamily="2" charset="0"/>
                <a:ea typeface="Roboto Condensed" panose="02000000000000000000" pitchFamily="2" charset="0"/>
                <a:cs typeface="Open Sans Light" panose="020B0306030504020204" pitchFamily="34" charset="0"/>
              </a:rPr>
              <a:t>Lorem ipsum dolor sit amet, consectetur adipiscing elit. </a:t>
            </a:r>
            <a:endParaRPr lang="id-ID" sz="1200">
              <a:solidFill>
                <a:schemeClr val="bg1"/>
              </a:solidFill>
              <a:latin typeface="Roboto Condensed" panose="02000000000000000000" pitchFamily="2" charset="0"/>
              <a:ea typeface="Roboto Condensed" panose="02000000000000000000" pitchFamily="2" charset="0"/>
            </a:endParaRPr>
          </a:p>
        </p:txBody>
      </p:sp>
    </p:spTree>
    <p:extLst>
      <p:ext uri="{BB962C8B-B14F-4D97-AF65-F5344CB8AC3E}">
        <p14:creationId xmlns:p14="http://schemas.microsoft.com/office/powerpoint/2010/main" val="1999672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nodeType="afterEffect">
                                  <p:stCondLst>
                                    <p:cond delay="0"/>
                                  </p:stCondLst>
                                  <p:childTnLst>
                                    <p:set>
                                      <p:cBhvr>
                                        <p:cTn id="27" dur="1" fill="hold">
                                          <p:stCondLst>
                                            <p:cond delay="0"/>
                                          </p:stCondLst>
                                        </p:cTn>
                                        <p:tgtEl>
                                          <p:spTgt spid="42"/>
                                        </p:tgtEl>
                                        <p:attrNameLst>
                                          <p:attrName>style.visibility</p:attrName>
                                        </p:attrNameLst>
                                      </p:cBhvr>
                                      <p:to>
                                        <p:strVal val="visible"/>
                                      </p:to>
                                    </p:set>
                                    <p:anim calcmode="lin" valueType="num">
                                      <p:cBhvr>
                                        <p:cTn id="28" dur="500" fill="hold"/>
                                        <p:tgtEl>
                                          <p:spTgt spid="42"/>
                                        </p:tgtEl>
                                        <p:attrNameLst>
                                          <p:attrName>ppt_w</p:attrName>
                                        </p:attrNameLst>
                                      </p:cBhvr>
                                      <p:tavLst>
                                        <p:tav tm="0">
                                          <p:val>
                                            <p:fltVal val="0"/>
                                          </p:val>
                                        </p:tav>
                                        <p:tav tm="100000">
                                          <p:val>
                                            <p:strVal val="#ppt_w"/>
                                          </p:val>
                                        </p:tav>
                                      </p:tavLst>
                                    </p:anim>
                                    <p:anim calcmode="lin" valueType="num">
                                      <p:cBhvr>
                                        <p:cTn id="29" dur="500" fill="hold"/>
                                        <p:tgtEl>
                                          <p:spTgt spid="42"/>
                                        </p:tgtEl>
                                        <p:attrNameLst>
                                          <p:attrName>ppt_h</p:attrName>
                                        </p:attrNameLst>
                                      </p:cBhvr>
                                      <p:tavLst>
                                        <p:tav tm="0">
                                          <p:val>
                                            <p:fltVal val="0"/>
                                          </p:val>
                                        </p:tav>
                                        <p:tav tm="100000">
                                          <p:val>
                                            <p:strVal val="#ppt_h"/>
                                          </p:val>
                                        </p:tav>
                                      </p:tavLst>
                                    </p:anim>
                                    <p:animEffect transition="in" filter="fade">
                                      <p:cBhvr>
                                        <p:cTn id="30" dur="500"/>
                                        <p:tgtEl>
                                          <p:spTgt spid="42"/>
                                        </p:tgtEl>
                                      </p:cBhvr>
                                    </p:animEffect>
                                  </p:childTnLst>
                                </p:cTn>
                              </p:par>
                            </p:childTnLst>
                          </p:cTn>
                        </p:par>
                        <p:par>
                          <p:cTn id="31" fill="hold">
                            <p:stCondLst>
                              <p:cond delay="32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childTnLst>
                          </p:cTn>
                        </p:par>
                        <p:par>
                          <p:cTn id="37" fill="hold">
                            <p:stCondLst>
                              <p:cond delay="3700"/>
                            </p:stCondLst>
                            <p:childTnLst>
                              <p:par>
                                <p:cTn id="38" presetID="53" presetClass="entr" presetSubtype="16" fill="hold" nodeType="afterEffect">
                                  <p:stCondLst>
                                    <p:cond delay="0"/>
                                  </p:stCondLst>
                                  <p:childTnLst>
                                    <p:set>
                                      <p:cBhvr>
                                        <p:cTn id="39" dur="1" fill="hold">
                                          <p:stCondLst>
                                            <p:cond delay="0"/>
                                          </p:stCondLst>
                                        </p:cTn>
                                        <p:tgtEl>
                                          <p:spTgt spid="51"/>
                                        </p:tgtEl>
                                        <p:attrNameLst>
                                          <p:attrName>style.visibility</p:attrName>
                                        </p:attrNameLst>
                                      </p:cBhvr>
                                      <p:to>
                                        <p:strVal val="visible"/>
                                      </p:to>
                                    </p:set>
                                    <p:anim calcmode="lin" valueType="num">
                                      <p:cBhvr>
                                        <p:cTn id="40" dur="500" fill="hold"/>
                                        <p:tgtEl>
                                          <p:spTgt spid="51"/>
                                        </p:tgtEl>
                                        <p:attrNameLst>
                                          <p:attrName>ppt_w</p:attrName>
                                        </p:attrNameLst>
                                      </p:cBhvr>
                                      <p:tavLst>
                                        <p:tav tm="0">
                                          <p:val>
                                            <p:fltVal val="0"/>
                                          </p:val>
                                        </p:tav>
                                        <p:tav tm="100000">
                                          <p:val>
                                            <p:strVal val="#ppt_w"/>
                                          </p:val>
                                        </p:tav>
                                      </p:tavLst>
                                    </p:anim>
                                    <p:anim calcmode="lin" valueType="num">
                                      <p:cBhvr>
                                        <p:cTn id="41" dur="500" fill="hold"/>
                                        <p:tgtEl>
                                          <p:spTgt spid="51"/>
                                        </p:tgtEl>
                                        <p:attrNameLst>
                                          <p:attrName>ppt_h</p:attrName>
                                        </p:attrNameLst>
                                      </p:cBhvr>
                                      <p:tavLst>
                                        <p:tav tm="0">
                                          <p:val>
                                            <p:fltVal val="0"/>
                                          </p:val>
                                        </p:tav>
                                        <p:tav tm="100000">
                                          <p:val>
                                            <p:strVal val="#ppt_h"/>
                                          </p:val>
                                        </p:tav>
                                      </p:tavLst>
                                    </p:anim>
                                    <p:animEffect transition="in" filter="fade">
                                      <p:cBhvr>
                                        <p:cTn id="4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Oval 3"/>
          <p:cNvSpPr/>
          <p:nvPr/>
        </p:nvSpPr>
        <p:spPr>
          <a:xfrm>
            <a:off x="1513695" y="1687183"/>
            <a:ext cx="4396580" cy="4477015"/>
          </a:xfrm>
          <a:prstGeom prst="ellipse">
            <a:avLst/>
          </a:prstGeom>
          <a:noFill/>
          <a:ln w="254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a:spLocks noChangeAspect="1"/>
          </p:cNvSpPr>
          <p:nvPr/>
        </p:nvSpPr>
        <p:spPr>
          <a:xfrm>
            <a:off x="559321" y="1743715"/>
            <a:ext cx="2956246" cy="2956246"/>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lumMod val="50000"/>
                  <a:lumOff val="50000"/>
                </a:schemeClr>
              </a:solidFill>
            </a:endParaRPr>
          </a:p>
        </p:txBody>
      </p:sp>
      <p:sp>
        <p:nvSpPr>
          <p:cNvPr id="6" name="Title 13"/>
          <p:cNvSpPr txBox="1">
            <a:spLocks/>
          </p:cNvSpPr>
          <p:nvPr/>
        </p:nvSpPr>
        <p:spPr>
          <a:xfrm>
            <a:off x="755739" y="2203274"/>
            <a:ext cx="2688130" cy="1545495"/>
          </a:xfrm>
          <a:prstGeom prst="rect">
            <a:avLst/>
          </a:prstGeom>
        </p:spPr>
        <p:txBody>
          <a:bodyPr vert="horz" lIns="121920" tIns="60960" rIns="121920" bIns="60960" rtlCol="0" anchor="ctr">
            <a:noAutofit/>
          </a:bodyPr>
          <a:lstStyle/>
          <a:p>
            <a:pPr>
              <a:spcBef>
                <a:spcPct val="0"/>
              </a:spcBef>
              <a:defRPr/>
            </a:pPr>
            <a:r>
              <a:rPr lang="id-ID" sz="4000" b="1" u="sng">
                <a:solidFill>
                  <a:schemeClr val="bg1"/>
                </a:solidFill>
                <a:latin typeface="+mj-lt"/>
                <a:ea typeface="+mj-ea"/>
                <a:cs typeface="+mj-cs"/>
              </a:rPr>
              <a:t>SOLUTION</a:t>
            </a:r>
            <a:endParaRPr lang="en-US" sz="4000" b="1" u="sng" dirty="0">
              <a:solidFill>
                <a:schemeClr val="bg1"/>
              </a:solidFill>
              <a:latin typeface="+mj-lt"/>
              <a:ea typeface="+mj-ea"/>
              <a:cs typeface="+mj-cs"/>
            </a:endParaRPr>
          </a:p>
        </p:txBody>
      </p:sp>
      <p:sp>
        <p:nvSpPr>
          <p:cNvPr id="7" name="Text Placeholder 5"/>
          <p:cNvSpPr txBox="1">
            <a:spLocks/>
          </p:cNvSpPr>
          <p:nvPr/>
        </p:nvSpPr>
        <p:spPr>
          <a:xfrm>
            <a:off x="812653" y="3322236"/>
            <a:ext cx="2440208" cy="12069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a:t>
            </a:r>
            <a:r>
              <a:rPr lang="id-ID" sz="1400">
                <a:solidFill>
                  <a:schemeClr val="bg1"/>
                </a:solidFill>
                <a:ea typeface="Open Sans Light" panose="020B0306030504020204" pitchFamily="34" charset="0"/>
                <a:cs typeface="Open Sans Light" panose="020B0306030504020204" pitchFamily="34" charset="0"/>
              </a:rPr>
              <a:t>.</a:t>
            </a:r>
            <a:endParaRPr lang="id-ID" sz="1400">
              <a:solidFill>
                <a:schemeClr val="bg1"/>
              </a:solidFill>
            </a:endParaRPr>
          </a:p>
        </p:txBody>
      </p:sp>
      <p:sp>
        <p:nvSpPr>
          <p:cNvPr id="8" name="Oval 7"/>
          <p:cNvSpPr>
            <a:spLocks noChangeAspect="1"/>
          </p:cNvSpPr>
          <p:nvPr/>
        </p:nvSpPr>
        <p:spPr>
          <a:xfrm>
            <a:off x="417444" y="1610547"/>
            <a:ext cx="3240000" cy="3240000"/>
          </a:xfrm>
          <a:prstGeom prst="ellipse">
            <a:avLst/>
          </a:prstGeom>
          <a:noFill/>
          <a:ln>
            <a:solidFill>
              <a:schemeClr val="accent6"/>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lumMod val="50000"/>
                  <a:lumOff val="50000"/>
                </a:schemeClr>
              </a:solidFill>
            </a:endParaRPr>
          </a:p>
        </p:txBody>
      </p:sp>
      <p:grpSp>
        <p:nvGrpSpPr>
          <p:cNvPr id="9" name="Group 8"/>
          <p:cNvGrpSpPr/>
          <p:nvPr/>
        </p:nvGrpSpPr>
        <p:grpSpPr>
          <a:xfrm>
            <a:off x="4321864" y="1556114"/>
            <a:ext cx="1481722" cy="1481383"/>
            <a:chOff x="5472356" y="489820"/>
            <a:chExt cx="1481722" cy="1481383"/>
          </a:xfrm>
          <a:solidFill>
            <a:schemeClr val="accent2"/>
          </a:solidFill>
        </p:grpSpPr>
        <p:sp>
          <p:nvSpPr>
            <p:cNvPr id="10" name="Oval 9"/>
            <p:cNvSpPr/>
            <p:nvPr/>
          </p:nvSpPr>
          <p:spPr>
            <a:xfrm>
              <a:off x="5472356" y="489820"/>
              <a:ext cx="1481722" cy="1481383"/>
            </a:xfrm>
            <a:prstGeom prst="ellipse">
              <a:avLst/>
            </a:prstGeom>
            <a:grp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1" name="Oval 6"/>
            <p:cNvSpPr/>
            <p:nvPr/>
          </p:nvSpPr>
          <p:spPr>
            <a:xfrm>
              <a:off x="5689349" y="706764"/>
              <a:ext cx="1047736" cy="1047495"/>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endParaRPr lang="id-ID" sz="4800" kern="1200" dirty="0"/>
            </a:p>
          </p:txBody>
        </p:sp>
      </p:grpSp>
      <p:sp>
        <p:nvSpPr>
          <p:cNvPr id="12" name="Oval 11"/>
          <p:cNvSpPr/>
          <p:nvPr/>
        </p:nvSpPr>
        <p:spPr>
          <a:xfrm>
            <a:off x="5842730" y="1746020"/>
            <a:ext cx="293802" cy="293806"/>
          </a:xfrm>
          <a:prstGeom prst="ellipse">
            <a:avLst/>
          </a:prstGeom>
          <a:solidFill>
            <a:srgbClr val="358FCB"/>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3" name="Oval 12"/>
          <p:cNvSpPr/>
          <p:nvPr/>
        </p:nvSpPr>
        <p:spPr>
          <a:xfrm>
            <a:off x="5884789" y="2273808"/>
            <a:ext cx="293802" cy="293806"/>
          </a:xfrm>
          <a:prstGeom prst="ellipse">
            <a:avLst/>
          </a:pr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grpSp>
        <p:nvGrpSpPr>
          <p:cNvPr id="14" name="Group 8"/>
          <p:cNvGrpSpPr>
            <a:grpSpLocks noChangeAspect="1"/>
          </p:cNvGrpSpPr>
          <p:nvPr/>
        </p:nvGrpSpPr>
        <p:grpSpPr bwMode="auto">
          <a:xfrm>
            <a:off x="4740509" y="1888159"/>
            <a:ext cx="781049" cy="779462"/>
            <a:chOff x="2183" y="3253"/>
            <a:chExt cx="492" cy="491"/>
          </a:xfrm>
          <a:solidFill>
            <a:schemeClr val="bg1"/>
          </a:solidFill>
        </p:grpSpPr>
        <p:sp>
          <p:nvSpPr>
            <p:cNvPr id="15" name="Freeform 9"/>
            <p:cNvSpPr>
              <a:spLocks noEditPoints="1"/>
            </p:cNvSpPr>
            <p:nvPr/>
          </p:nvSpPr>
          <p:spPr bwMode="auto">
            <a:xfrm>
              <a:off x="2183" y="3298"/>
              <a:ext cx="444" cy="446"/>
            </a:xfrm>
            <a:custGeom>
              <a:avLst/>
              <a:gdLst>
                <a:gd name="T0" fmla="*/ 93 w 185"/>
                <a:gd name="T1" fmla="*/ 186 h 186"/>
                <a:gd name="T2" fmla="*/ 185 w 185"/>
                <a:gd name="T3" fmla="*/ 93 h 186"/>
                <a:gd name="T4" fmla="*/ 175 w 185"/>
                <a:gd name="T5" fmla="*/ 49 h 186"/>
                <a:gd name="T6" fmla="*/ 172 w 185"/>
                <a:gd name="T7" fmla="*/ 49 h 186"/>
                <a:gd name="T8" fmla="*/ 171 w 185"/>
                <a:gd name="T9" fmla="*/ 49 h 186"/>
                <a:gd name="T10" fmla="*/ 159 w 185"/>
                <a:gd name="T11" fmla="*/ 48 h 186"/>
                <a:gd name="T12" fmla="*/ 151 w 185"/>
                <a:gd name="T13" fmla="*/ 57 h 186"/>
                <a:gd name="T14" fmla="*/ 161 w 185"/>
                <a:gd name="T15" fmla="*/ 93 h 186"/>
                <a:gd name="T16" fmla="*/ 93 w 185"/>
                <a:gd name="T17" fmla="*/ 161 h 186"/>
                <a:gd name="T18" fmla="*/ 25 w 185"/>
                <a:gd name="T19" fmla="*/ 93 h 186"/>
                <a:gd name="T20" fmla="*/ 93 w 185"/>
                <a:gd name="T21" fmla="*/ 25 h 186"/>
                <a:gd name="T22" fmla="*/ 129 w 185"/>
                <a:gd name="T23" fmla="*/ 35 h 186"/>
                <a:gd name="T24" fmla="*/ 136 w 185"/>
                <a:gd name="T25" fmla="*/ 27 h 186"/>
                <a:gd name="T26" fmla="*/ 135 w 185"/>
                <a:gd name="T27" fmla="*/ 14 h 186"/>
                <a:gd name="T28" fmla="*/ 135 w 185"/>
                <a:gd name="T29" fmla="*/ 11 h 186"/>
                <a:gd name="T30" fmla="*/ 93 w 185"/>
                <a:gd name="T31" fmla="*/ 0 h 186"/>
                <a:gd name="T32" fmla="*/ 0 w 185"/>
                <a:gd name="T33" fmla="*/ 93 h 186"/>
                <a:gd name="T34" fmla="*/ 93 w 185"/>
                <a:gd name="T35" fmla="*/ 186 h 186"/>
                <a:gd name="T36" fmla="*/ 93 w 185"/>
                <a:gd name="T37" fmla="*/ 186 h 186"/>
                <a:gd name="T38" fmla="*/ 93 w 185"/>
                <a:gd name="T3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5" h="186">
                  <a:moveTo>
                    <a:pt x="93" y="186"/>
                  </a:moveTo>
                  <a:cubicBezTo>
                    <a:pt x="144" y="186"/>
                    <a:pt x="185" y="144"/>
                    <a:pt x="185" y="93"/>
                  </a:cubicBezTo>
                  <a:cubicBezTo>
                    <a:pt x="185" y="77"/>
                    <a:pt x="181" y="62"/>
                    <a:pt x="175" y="49"/>
                  </a:cubicBezTo>
                  <a:cubicBezTo>
                    <a:pt x="174" y="49"/>
                    <a:pt x="173" y="49"/>
                    <a:pt x="172" y="49"/>
                  </a:cubicBezTo>
                  <a:cubicBezTo>
                    <a:pt x="172" y="49"/>
                    <a:pt x="171" y="49"/>
                    <a:pt x="171" y="49"/>
                  </a:cubicBezTo>
                  <a:cubicBezTo>
                    <a:pt x="159" y="48"/>
                    <a:pt x="159" y="48"/>
                    <a:pt x="159" y="48"/>
                  </a:cubicBezTo>
                  <a:cubicBezTo>
                    <a:pt x="151" y="57"/>
                    <a:pt x="151" y="57"/>
                    <a:pt x="151" y="57"/>
                  </a:cubicBezTo>
                  <a:cubicBezTo>
                    <a:pt x="157" y="67"/>
                    <a:pt x="161" y="80"/>
                    <a:pt x="161" y="93"/>
                  </a:cubicBezTo>
                  <a:cubicBezTo>
                    <a:pt x="161" y="130"/>
                    <a:pt x="130" y="161"/>
                    <a:pt x="93" y="161"/>
                  </a:cubicBezTo>
                  <a:cubicBezTo>
                    <a:pt x="55" y="161"/>
                    <a:pt x="25" y="130"/>
                    <a:pt x="25" y="93"/>
                  </a:cubicBezTo>
                  <a:cubicBezTo>
                    <a:pt x="25" y="55"/>
                    <a:pt x="55" y="25"/>
                    <a:pt x="93" y="25"/>
                  </a:cubicBezTo>
                  <a:cubicBezTo>
                    <a:pt x="106" y="25"/>
                    <a:pt x="118" y="28"/>
                    <a:pt x="129" y="35"/>
                  </a:cubicBezTo>
                  <a:cubicBezTo>
                    <a:pt x="136" y="27"/>
                    <a:pt x="136" y="27"/>
                    <a:pt x="136" y="27"/>
                  </a:cubicBezTo>
                  <a:cubicBezTo>
                    <a:pt x="135" y="14"/>
                    <a:pt x="135" y="14"/>
                    <a:pt x="135" y="14"/>
                  </a:cubicBezTo>
                  <a:cubicBezTo>
                    <a:pt x="135" y="13"/>
                    <a:pt x="135" y="12"/>
                    <a:pt x="135" y="11"/>
                  </a:cubicBezTo>
                  <a:cubicBezTo>
                    <a:pt x="123" y="4"/>
                    <a:pt x="108" y="0"/>
                    <a:pt x="93" y="0"/>
                  </a:cubicBezTo>
                  <a:cubicBezTo>
                    <a:pt x="41" y="0"/>
                    <a:pt x="0" y="42"/>
                    <a:pt x="0" y="93"/>
                  </a:cubicBezTo>
                  <a:cubicBezTo>
                    <a:pt x="0" y="144"/>
                    <a:pt x="41" y="186"/>
                    <a:pt x="93" y="186"/>
                  </a:cubicBezTo>
                  <a:close/>
                  <a:moveTo>
                    <a:pt x="93" y="186"/>
                  </a:moveTo>
                  <a:cubicBezTo>
                    <a:pt x="93" y="186"/>
                    <a:pt x="93" y="186"/>
                    <a:pt x="93" y="1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0"/>
            <p:cNvSpPr>
              <a:spLocks noEditPoints="1"/>
            </p:cNvSpPr>
            <p:nvPr/>
          </p:nvSpPr>
          <p:spPr bwMode="auto">
            <a:xfrm>
              <a:off x="2296" y="3411"/>
              <a:ext cx="218" cy="218"/>
            </a:xfrm>
            <a:custGeom>
              <a:avLst/>
              <a:gdLst>
                <a:gd name="T0" fmla="*/ 46 w 91"/>
                <a:gd name="T1" fmla="*/ 22 h 91"/>
                <a:gd name="T2" fmla="*/ 48 w 91"/>
                <a:gd name="T3" fmla="*/ 22 h 91"/>
                <a:gd name="T4" fmla="*/ 65 w 91"/>
                <a:gd name="T5" fmla="*/ 5 h 91"/>
                <a:gd name="T6" fmla="*/ 65 w 91"/>
                <a:gd name="T7" fmla="*/ 4 h 91"/>
                <a:gd name="T8" fmla="*/ 46 w 91"/>
                <a:gd name="T9" fmla="*/ 0 h 91"/>
                <a:gd name="T10" fmla="*/ 0 w 91"/>
                <a:gd name="T11" fmla="*/ 46 h 91"/>
                <a:gd name="T12" fmla="*/ 46 w 91"/>
                <a:gd name="T13" fmla="*/ 91 h 91"/>
                <a:gd name="T14" fmla="*/ 91 w 91"/>
                <a:gd name="T15" fmla="*/ 46 h 91"/>
                <a:gd name="T16" fmla="*/ 87 w 91"/>
                <a:gd name="T17" fmla="*/ 27 h 91"/>
                <a:gd name="T18" fmla="*/ 87 w 91"/>
                <a:gd name="T19" fmla="*/ 27 h 91"/>
                <a:gd name="T20" fmla="*/ 70 w 91"/>
                <a:gd name="T21" fmla="*/ 44 h 91"/>
                <a:gd name="T22" fmla="*/ 70 w 91"/>
                <a:gd name="T23" fmla="*/ 46 h 91"/>
                <a:gd name="T24" fmla="*/ 46 w 91"/>
                <a:gd name="T25" fmla="*/ 70 h 91"/>
                <a:gd name="T26" fmla="*/ 22 w 91"/>
                <a:gd name="T27" fmla="*/ 46 h 91"/>
                <a:gd name="T28" fmla="*/ 46 w 91"/>
                <a:gd name="T29" fmla="*/ 22 h 91"/>
                <a:gd name="T30" fmla="*/ 46 w 91"/>
                <a:gd name="T31" fmla="*/ 22 h 91"/>
                <a:gd name="T32" fmla="*/ 46 w 91"/>
                <a:gd name="T33"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1">
                  <a:moveTo>
                    <a:pt x="46" y="22"/>
                  </a:moveTo>
                  <a:cubicBezTo>
                    <a:pt x="46" y="22"/>
                    <a:pt x="47" y="22"/>
                    <a:pt x="48" y="22"/>
                  </a:cubicBezTo>
                  <a:cubicBezTo>
                    <a:pt x="65" y="5"/>
                    <a:pt x="65" y="5"/>
                    <a:pt x="65" y="5"/>
                  </a:cubicBezTo>
                  <a:cubicBezTo>
                    <a:pt x="65" y="4"/>
                    <a:pt x="65" y="4"/>
                    <a:pt x="65" y="4"/>
                  </a:cubicBezTo>
                  <a:cubicBezTo>
                    <a:pt x="59" y="2"/>
                    <a:pt x="53" y="0"/>
                    <a:pt x="46" y="0"/>
                  </a:cubicBezTo>
                  <a:cubicBezTo>
                    <a:pt x="20" y="0"/>
                    <a:pt x="0" y="21"/>
                    <a:pt x="0" y="46"/>
                  </a:cubicBezTo>
                  <a:cubicBezTo>
                    <a:pt x="0" y="71"/>
                    <a:pt x="20" y="91"/>
                    <a:pt x="46" y="91"/>
                  </a:cubicBezTo>
                  <a:cubicBezTo>
                    <a:pt x="71" y="91"/>
                    <a:pt x="91" y="71"/>
                    <a:pt x="91" y="46"/>
                  </a:cubicBezTo>
                  <a:cubicBezTo>
                    <a:pt x="91" y="39"/>
                    <a:pt x="90" y="32"/>
                    <a:pt x="87" y="27"/>
                  </a:cubicBezTo>
                  <a:cubicBezTo>
                    <a:pt x="87" y="27"/>
                    <a:pt x="87" y="27"/>
                    <a:pt x="87" y="27"/>
                  </a:cubicBezTo>
                  <a:cubicBezTo>
                    <a:pt x="70" y="44"/>
                    <a:pt x="70" y="44"/>
                    <a:pt x="70" y="44"/>
                  </a:cubicBezTo>
                  <a:cubicBezTo>
                    <a:pt x="70" y="45"/>
                    <a:pt x="70" y="45"/>
                    <a:pt x="70" y="46"/>
                  </a:cubicBezTo>
                  <a:cubicBezTo>
                    <a:pt x="70" y="59"/>
                    <a:pt x="59" y="70"/>
                    <a:pt x="46" y="70"/>
                  </a:cubicBezTo>
                  <a:cubicBezTo>
                    <a:pt x="32" y="70"/>
                    <a:pt x="22" y="59"/>
                    <a:pt x="22" y="46"/>
                  </a:cubicBezTo>
                  <a:cubicBezTo>
                    <a:pt x="22" y="33"/>
                    <a:pt x="32" y="22"/>
                    <a:pt x="46" y="22"/>
                  </a:cubicBezTo>
                  <a:close/>
                  <a:moveTo>
                    <a:pt x="46" y="22"/>
                  </a:moveTo>
                  <a:cubicBezTo>
                    <a:pt x="46" y="22"/>
                    <a:pt x="46" y="22"/>
                    <a:pt x="4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1"/>
            <p:cNvSpPr>
              <a:spLocks noEditPoints="1"/>
            </p:cNvSpPr>
            <p:nvPr/>
          </p:nvSpPr>
          <p:spPr bwMode="auto">
            <a:xfrm>
              <a:off x="2425" y="3253"/>
              <a:ext cx="250" cy="246"/>
            </a:xfrm>
            <a:custGeom>
              <a:avLst/>
              <a:gdLst>
                <a:gd name="T0" fmla="*/ 87 w 104"/>
                <a:gd name="T1" fmla="*/ 28 h 103"/>
                <a:gd name="T2" fmla="*/ 92 w 104"/>
                <a:gd name="T3" fmla="*/ 23 h 103"/>
                <a:gd name="T4" fmla="*/ 92 w 104"/>
                <a:gd name="T5" fmla="*/ 14 h 103"/>
                <a:gd name="T6" fmla="*/ 89 w 104"/>
                <a:gd name="T7" fmla="*/ 11 h 103"/>
                <a:gd name="T8" fmla="*/ 85 w 104"/>
                <a:gd name="T9" fmla="*/ 9 h 103"/>
                <a:gd name="T10" fmla="*/ 81 w 104"/>
                <a:gd name="T11" fmla="*/ 11 h 103"/>
                <a:gd name="T12" fmla="*/ 75 w 104"/>
                <a:gd name="T13" fmla="*/ 17 h 103"/>
                <a:gd name="T14" fmla="*/ 74 w 104"/>
                <a:gd name="T15" fmla="*/ 1 h 103"/>
                <a:gd name="T16" fmla="*/ 72 w 104"/>
                <a:gd name="T17" fmla="*/ 0 h 103"/>
                <a:gd name="T18" fmla="*/ 70 w 104"/>
                <a:gd name="T19" fmla="*/ 0 h 103"/>
                <a:gd name="T20" fmla="*/ 48 w 104"/>
                <a:gd name="T21" fmla="*/ 23 h 103"/>
                <a:gd name="T22" fmla="*/ 45 w 104"/>
                <a:gd name="T23" fmla="*/ 31 h 103"/>
                <a:gd name="T24" fmla="*/ 45 w 104"/>
                <a:gd name="T25" fmla="*/ 31 h 103"/>
                <a:gd name="T26" fmla="*/ 46 w 104"/>
                <a:gd name="T27" fmla="*/ 46 h 103"/>
                <a:gd name="T28" fmla="*/ 38 w 104"/>
                <a:gd name="T29" fmla="*/ 54 h 103"/>
                <a:gd name="T30" fmla="*/ 23 w 104"/>
                <a:gd name="T31" fmla="*/ 68 h 103"/>
                <a:gd name="T32" fmla="*/ 23 w 104"/>
                <a:gd name="T33" fmla="*/ 69 h 103"/>
                <a:gd name="T34" fmla="*/ 9 w 104"/>
                <a:gd name="T35" fmla="*/ 83 h 103"/>
                <a:gd name="T36" fmla="*/ 2 w 104"/>
                <a:gd name="T37" fmla="*/ 89 h 103"/>
                <a:gd name="T38" fmla="*/ 1 w 104"/>
                <a:gd name="T39" fmla="*/ 92 h 103"/>
                <a:gd name="T40" fmla="*/ 1 w 104"/>
                <a:gd name="T41" fmla="*/ 97 h 103"/>
                <a:gd name="T42" fmla="*/ 5 w 104"/>
                <a:gd name="T43" fmla="*/ 103 h 103"/>
                <a:gd name="T44" fmla="*/ 6 w 104"/>
                <a:gd name="T45" fmla="*/ 103 h 103"/>
                <a:gd name="T46" fmla="*/ 11 w 104"/>
                <a:gd name="T47" fmla="*/ 102 h 103"/>
                <a:gd name="T48" fmla="*/ 14 w 104"/>
                <a:gd name="T49" fmla="*/ 101 h 103"/>
                <a:gd name="T50" fmla="*/ 59 w 104"/>
                <a:gd name="T51" fmla="*/ 57 h 103"/>
                <a:gd name="T52" fmla="*/ 72 w 104"/>
                <a:gd name="T53" fmla="*/ 58 h 103"/>
                <a:gd name="T54" fmla="*/ 72 w 104"/>
                <a:gd name="T55" fmla="*/ 58 h 103"/>
                <a:gd name="T56" fmla="*/ 73 w 104"/>
                <a:gd name="T57" fmla="*/ 58 h 103"/>
                <a:gd name="T58" fmla="*/ 80 w 104"/>
                <a:gd name="T59" fmla="*/ 55 h 103"/>
                <a:gd name="T60" fmla="*/ 102 w 104"/>
                <a:gd name="T61" fmla="*/ 32 h 103"/>
                <a:gd name="T62" fmla="*/ 101 w 104"/>
                <a:gd name="T63" fmla="*/ 29 h 103"/>
                <a:gd name="T64" fmla="*/ 87 w 104"/>
                <a:gd name="T65" fmla="*/ 28 h 103"/>
                <a:gd name="T66" fmla="*/ 87 w 104"/>
                <a:gd name="T67" fmla="*/ 28 h 103"/>
                <a:gd name="T68" fmla="*/ 87 w 104"/>
                <a:gd name="T69"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3">
                  <a:moveTo>
                    <a:pt x="87" y="28"/>
                  </a:moveTo>
                  <a:cubicBezTo>
                    <a:pt x="92" y="23"/>
                    <a:pt x="92" y="23"/>
                    <a:pt x="92" y="23"/>
                  </a:cubicBezTo>
                  <a:cubicBezTo>
                    <a:pt x="95" y="20"/>
                    <a:pt x="95" y="17"/>
                    <a:pt x="92" y="14"/>
                  </a:cubicBezTo>
                  <a:cubicBezTo>
                    <a:pt x="89" y="11"/>
                    <a:pt x="89" y="11"/>
                    <a:pt x="89" y="11"/>
                  </a:cubicBezTo>
                  <a:cubicBezTo>
                    <a:pt x="88" y="10"/>
                    <a:pt x="86" y="9"/>
                    <a:pt x="85" y="9"/>
                  </a:cubicBezTo>
                  <a:cubicBezTo>
                    <a:pt x="83" y="9"/>
                    <a:pt x="82" y="10"/>
                    <a:pt x="81" y="11"/>
                  </a:cubicBezTo>
                  <a:cubicBezTo>
                    <a:pt x="75" y="17"/>
                    <a:pt x="75" y="17"/>
                    <a:pt x="75" y="17"/>
                  </a:cubicBezTo>
                  <a:cubicBezTo>
                    <a:pt x="74" y="1"/>
                    <a:pt x="74" y="1"/>
                    <a:pt x="74" y="1"/>
                  </a:cubicBezTo>
                  <a:cubicBezTo>
                    <a:pt x="74" y="0"/>
                    <a:pt x="73" y="0"/>
                    <a:pt x="72" y="0"/>
                  </a:cubicBezTo>
                  <a:cubicBezTo>
                    <a:pt x="71" y="0"/>
                    <a:pt x="71" y="0"/>
                    <a:pt x="70" y="0"/>
                  </a:cubicBezTo>
                  <a:cubicBezTo>
                    <a:pt x="48" y="23"/>
                    <a:pt x="48" y="23"/>
                    <a:pt x="48" y="23"/>
                  </a:cubicBezTo>
                  <a:cubicBezTo>
                    <a:pt x="46" y="25"/>
                    <a:pt x="45" y="28"/>
                    <a:pt x="45" y="31"/>
                  </a:cubicBezTo>
                  <a:cubicBezTo>
                    <a:pt x="45" y="31"/>
                    <a:pt x="45" y="31"/>
                    <a:pt x="45" y="31"/>
                  </a:cubicBezTo>
                  <a:cubicBezTo>
                    <a:pt x="46" y="46"/>
                    <a:pt x="46" y="46"/>
                    <a:pt x="46" y="46"/>
                  </a:cubicBezTo>
                  <a:cubicBezTo>
                    <a:pt x="38" y="54"/>
                    <a:pt x="38" y="54"/>
                    <a:pt x="38" y="54"/>
                  </a:cubicBezTo>
                  <a:cubicBezTo>
                    <a:pt x="23" y="68"/>
                    <a:pt x="23" y="68"/>
                    <a:pt x="23" y="68"/>
                  </a:cubicBezTo>
                  <a:cubicBezTo>
                    <a:pt x="23" y="69"/>
                    <a:pt x="23" y="69"/>
                    <a:pt x="23" y="69"/>
                  </a:cubicBezTo>
                  <a:cubicBezTo>
                    <a:pt x="9" y="83"/>
                    <a:pt x="9" y="83"/>
                    <a:pt x="9" y="83"/>
                  </a:cubicBezTo>
                  <a:cubicBezTo>
                    <a:pt x="2" y="89"/>
                    <a:pt x="2" y="89"/>
                    <a:pt x="2" y="89"/>
                  </a:cubicBezTo>
                  <a:cubicBezTo>
                    <a:pt x="2" y="90"/>
                    <a:pt x="1" y="91"/>
                    <a:pt x="1" y="92"/>
                  </a:cubicBezTo>
                  <a:cubicBezTo>
                    <a:pt x="1" y="97"/>
                    <a:pt x="1" y="97"/>
                    <a:pt x="1" y="97"/>
                  </a:cubicBezTo>
                  <a:cubicBezTo>
                    <a:pt x="0" y="100"/>
                    <a:pt x="3" y="103"/>
                    <a:pt x="5" y="103"/>
                  </a:cubicBezTo>
                  <a:cubicBezTo>
                    <a:pt x="6" y="103"/>
                    <a:pt x="6" y="103"/>
                    <a:pt x="6" y="103"/>
                  </a:cubicBezTo>
                  <a:cubicBezTo>
                    <a:pt x="11" y="102"/>
                    <a:pt x="11" y="102"/>
                    <a:pt x="11" y="102"/>
                  </a:cubicBezTo>
                  <a:cubicBezTo>
                    <a:pt x="12" y="102"/>
                    <a:pt x="13" y="102"/>
                    <a:pt x="14" y="101"/>
                  </a:cubicBezTo>
                  <a:cubicBezTo>
                    <a:pt x="59" y="57"/>
                    <a:pt x="59" y="57"/>
                    <a:pt x="59" y="57"/>
                  </a:cubicBezTo>
                  <a:cubicBezTo>
                    <a:pt x="72" y="58"/>
                    <a:pt x="72" y="58"/>
                    <a:pt x="72" y="58"/>
                  </a:cubicBezTo>
                  <a:cubicBezTo>
                    <a:pt x="72" y="58"/>
                    <a:pt x="72" y="58"/>
                    <a:pt x="72" y="58"/>
                  </a:cubicBezTo>
                  <a:cubicBezTo>
                    <a:pt x="72" y="58"/>
                    <a:pt x="73" y="58"/>
                    <a:pt x="73" y="58"/>
                  </a:cubicBezTo>
                  <a:cubicBezTo>
                    <a:pt x="75" y="58"/>
                    <a:pt x="78" y="57"/>
                    <a:pt x="80" y="55"/>
                  </a:cubicBezTo>
                  <a:cubicBezTo>
                    <a:pt x="102" y="32"/>
                    <a:pt x="102" y="32"/>
                    <a:pt x="102" y="32"/>
                  </a:cubicBezTo>
                  <a:cubicBezTo>
                    <a:pt x="104" y="31"/>
                    <a:pt x="103" y="29"/>
                    <a:pt x="101" y="29"/>
                  </a:cubicBezTo>
                  <a:lnTo>
                    <a:pt x="87" y="28"/>
                  </a:lnTo>
                  <a:close/>
                  <a:moveTo>
                    <a:pt x="87" y="28"/>
                  </a:moveTo>
                  <a:cubicBezTo>
                    <a:pt x="87" y="28"/>
                    <a:pt x="87" y="28"/>
                    <a:pt x="8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8" name="Oval 17"/>
          <p:cNvSpPr/>
          <p:nvPr/>
        </p:nvSpPr>
        <p:spPr>
          <a:xfrm>
            <a:off x="5529526" y="3258774"/>
            <a:ext cx="732637" cy="732814"/>
          </a:xfrm>
          <a:prstGeom prst="ellipse">
            <a:avLst/>
          </a:prstGeom>
          <a:solidFill>
            <a:schemeClr val="accent1"/>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9" name="Rectangle 18"/>
          <p:cNvSpPr/>
          <p:nvPr/>
        </p:nvSpPr>
        <p:spPr>
          <a:xfrm>
            <a:off x="5553906" y="3248237"/>
            <a:ext cx="636394" cy="707886"/>
          </a:xfrm>
          <a:prstGeom prst="rect">
            <a:avLst/>
          </a:prstGeom>
        </p:spPr>
        <p:txBody>
          <a:bodyPr wrap="square">
            <a:spAutoFit/>
          </a:bodyPr>
          <a:lstStyle/>
          <a:p>
            <a:r>
              <a:rPr lang="id-ID" sz="4000" spc="300">
                <a:solidFill>
                  <a:schemeClr val="bg1"/>
                </a:solidFill>
                <a:latin typeface="Sosa" pitchFamily="2" charset="0"/>
              </a:rPr>
              <a:t>t</a:t>
            </a:r>
            <a:endParaRPr lang="id-ID" sz="4000">
              <a:solidFill>
                <a:schemeClr val="bg1"/>
              </a:solidFill>
            </a:endParaRPr>
          </a:p>
        </p:txBody>
      </p:sp>
      <p:grpSp>
        <p:nvGrpSpPr>
          <p:cNvPr id="20" name="Group 19"/>
          <p:cNvGrpSpPr/>
          <p:nvPr/>
        </p:nvGrpSpPr>
        <p:grpSpPr>
          <a:xfrm>
            <a:off x="5174636" y="4598551"/>
            <a:ext cx="823913" cy="823913"/>
            <a:chOff x="6869481" y="3174886"/>
            <a:chExt cx="823913" cy="823913"/>
          </a:xfrm>
        </p:grpSpPr>
        <p:sp>
          <p:nvSpPr>
            <p:cNvPr id="21" name="Oval 68"/>
            <p:cNvSpPr>
              <a:spLocks noChangeArrowheads="1"/>
            </p:cNvSpPr>
            <p:nvPr/>
          </p:nvSpPr>
          <p:spPr bwMode="auto">
            <a:xfrm>
              <a:off x="6869481" y="3174886"/>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7099504" y="3437424"/>
              <a:ext cx="386534" cy="314469"/>
              <a:chOff x="6275559" y="2434671"/>
              <a:chExt cx="386534" cy="314469"/>
            </a:xfrm>
            <a:solidFill>
              <a:schemeClr val="bg1"/>
            </a:solidFill>
          </p:grpSpPr>
          <p:sp>
            <p:nvSpPr>
              <p:cNvPr id="23" name="Freeform 42"/>
              <p:cNvSpPr>
                <a:spLocks noEditPoints="1"/>
              </p:cNvSpPr>
              <p:nvPr/>
            </p:nvSpPr>
            <p:spPr bwMode="auto">
              <a:xfrm>
                <a:off x="6275559" y="2434671"/>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3"/>
              <p:cNvSpPr>
                <a:spLocks noEditPoints="1"/>
              </p:cNvSpPr>
              <p:nvPr/>
            </p:nvSpPr>
            <p:spPr bwMode="auto">
              <a:xfrm>
                <a:off x="6481274" y="2531633"/>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p:cNvGrpSpPr/>
          <p:nvPr/>
        </p:nvGrpSpPr>
        <p:grpSpPr>
          <a:xfrm>
            <a:off x="3864208" y="5537426"/>
            <a:ext cx="823913" cy="823913"/>
            <a:chOff x="6832990" y="2145682"/>
            <a:chExt cx="823913" cy="823913"/>
          </a:xfrm>
        </p:grpSpPr>
        <p:sp>
          <p:nvSpPr>
            <p:cNvPr id="26" name="Oval 68"/>
            <p:cNvSpPr>
              <a:spLocks noChangeArrowheads="1"/>
            </p:cNvSpPr>
            <p:nvPr/>
          </p:nvSpPr>
          <p:spPr bwMode="auto">
            <a:xfrm>
              <a:off x="6832990" y="2145682"/>
              <a:ext cx="823913" cy="823913"/>
            </a:xfrm>
            <a:prstGeom prst="ellipse">
              <a:avLst/>
            </a:prstGeom>
            <a:solidFill>
              <a:schemeClr val="accent5"/>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noEditPoints="1"/>
            </p:cNvSpPr>
            <p:nvPr/>
          </p:nvSpPr>
          <p:spPr bwMode="auto">
            <a:xfrm>
              <a:off x="7099504" y="2364371"/>
              <a:ext cx="290883" cy="386534"/>
            </a:xfrm>
            <a:custGeom>
              <a:avLst/>
              <a:gdLst>
                <a:gd name="T0" fmla="*/ 168 w 192"/>
                <a:gd name="T1" fmla="*/ 64 h 256"/>
                <a:gd name="T2" fmla="*/ 168 w 192"/>
                <a:gd name="T3" fmla="*/ 40 h 256"/>
                <a:gd name="T4" fmla="*/ 184 w 192"/>
                <a:gd name="T5" fmla="*/ 40 h 256"/>
                <a:gd name="T6" fmla="*/ 192 w 192"/>
                <a:gd name="T7" fmla="*/ 32 h 256"/>
                <a:gd name="T8" fmla="*/ 192 w 192"/>
                <a:gd name="T9" fmla="*/ 8 h 256"/>
                <a:gd name="T10" fmla="*/ 184 w 192"/>
                <a:gd name="T11" fmla="*/ 0 h 256"/>
                <a:gd name="T12" fmla="*/ 8 w 192"/>
                <a:gd name="T13" fmla="*/ 0 h 256"/>
                <a:gd name="T14" fmla="*/ 0 w 192"/>
                <a:gd name="T15" fmla="*/ 8 h 256"/>
                <a:gd name="T16" fmla="*/ 0 w 192"/>
                <a:gd name="T17" fmla="*/ 32 h 256"/>
                <a:gd name="T18" fmla="*/ 8 w 192"/>
                <a:gd name="T19" fmla="*/ 40 h 256"/>
                <a:gd name="T20" fmla="*/ 24 w 192"/>
                <a:gd name="T21" fmla="*/ 40 h 256"/>
                <a:gd name="T22" fmla="*/ 24 w 192"/>
                <a:gd name="T23" fmla="*/ 64 h 256"/>
                <a:gd name="T24" fmla="*/ 63 w 192"/>
                <a:gd name="T25" fmla="*/ 128 h 256"/>
                <a:gd name="T26" fmla="*/ 24 w 192"/>
                <a:gd name="T27" fmla="*/ 192 h 256"/>
                <a:gd name="T28" fmla="*/ 24 w 192"/>
                <a:gd name="T29" fmla="*/ 216 h 256"/>
                <a:gd name="T30" fmla="*/ 8 w 192"/>
                <a:gd name="T31" fmla="*/ 216 h 256"/>
                <a:gd name="T32" fmla="*/ 0 w 192"/>
                <a:gd name="T33" fmla="*/ 224 h 256"/>
                <a:gd name="T34" fmla="*/ 0 w 192"/>
                <a:gd name="T35" fmla="*/ 248 h 256"/>
                <a:gd name="T36" fmla="*/ 8 w 192"/>
                <a:gd name="T37" fmla="*/ 256 h 256"/>
                <a:gd name="T38" fmla="*/ 184 w 192"/>
                <a:gd name="T39" fmla="*/ 256 h 256"/>
                <a:gd name="T40" fmla="*/ 192 w 192"/>
                <a:gd name="T41" fmla="*/ 248 h 256"/>
                <a:gd name="T42" fmla="*/ 192 w 192"/>
                <a:gd name="T43" fmla="*/ 224 h 256"/>
                <a:gd name="T44" fmla="*/ 184 w 192"/>
                <a:gd name="T45" fmla="*/ 216 h 256"/>
                <a:gd name="T46" fmla="*/ 168 w 192"/>
                <a:gd name="T47" fmla="*/ 216 h 256"/>
                <a:gd name="T48" fmla="*/ 168 w 192"/>
                <a:gd name="T49" fmla="*/ 192 h 256"/>
                <a:gd name="T50" fmla="*/ 129 w 192"/>
                <a:gd name="T51" fmla="*/ 128 h 256"/>
                <a:gd name="T52" fmla="*/ 168 w 192"/>
                <a:gd name="T53" fmla="*/ 64 h 256"/>
                <a:gd name="T54" fmla="*/ 16 w 192"/>
                <a:gd name="T55" fmla="*/ 16 h 256"/>
                <a:gd name="T56" fmla="*/ 176 w 192"/>
                <a:gd name="T57" fmla="*/ 16 h 256"/>
                <a:gd name="T58" fmla="*/ 176 w 192"/>
                <a:gd name="T59" fmla="*/ 24 h 256"/>
                <a:gd name="T60" fmla="*/ 16 w 192"/>
                <a:gd name="T61" fmla="*/ 24 h 256"/>
                <a:gd name="T62" fmla="*/ 16 w 192"/>
                <a:gd name="T63" fmla="*/ 16 h 256"/>
                <a:gd name="T64" fmla="*/ 176 w 192"/>
                <a:gd name="T65" fmla="*/ 240 h 256"/>
                <a:gd name="T66" fmla="*/ 16 w 192"/>
                <a:gd name="T67" fmla="*/ 240 h 256"/>
                <a:gd name="T68" fmla="*/ 16 w 192"/>
                <a:gd name="T69" fmla="*/ 232 h 256"/>
                <a:gd name="T70" fmla="*/ 176 w 192"/>
                <a:gd name="T71" fmla="*/ 232 h 256"/>
                <a:gd name="T72" fmla="*/ 176 w 192"/>
                <a:gd name="T73" fmla="*/ 240 h 256"/>
                <a:gd name="T74" fmla="*/ 152 w 192"/>
                <a:gd name="T75" fmla="*/ 192 h 256"/>
                <a:gd name="T76" fmla="*/ 152 w 192"/>
                <a:gd name="T77" fmla="*/ 216 h 256"/>
                <a:gd name="T78" fmla="*/ 40 w 192"/>
                <a:gd name="T79" fmla="*/ 216 h 256"/>
                <a:gd name="T80" fmla="*/ 40 w 192"/>
                <a:gd name="T81" fmla="*/ 192 h 256"/>
                <a:gd name="T82" fmla="*/ 96 w 192"/>
                <a:gd name="T83" fmla="*/ 136 h 256"/>
                <a:gd name="T84" fmla="*/ 152 w 192"/>
                <a:gd name="T85" fmla="*/ 192 h 256"/>
                <a:gd name="T86" fmla="*/ 96 w 192"/>
                <a:gd name="T87" fmla="*/ 120 h 256"/>
                <a:gd name="T88" fmla="*/ 40 w 192"/>
                <a:gd name="T89" fmla="*/ 64 h 256"/>
                <a:gd name="T90" fmla="*/ 40 w 192"/>
                <a:gd name="T91" fmla="*/ 40 h 256"/>
                <a:gd name="T92" fmla="*/ 152 w 192"/>
                <a:gd name="T93" fmla="*/ 40 h 256"/>
                <a:gd name="T94" fmla="*/ 152 w 192"/>
                <a:gd name="T95" fmla="*/ 64 h 256"/>
                <a:gd name="T96" fmla="*/ 96 w 192"/>
                <a:gd name="T9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256">
                  <a:moveTo>
                    <a:pt x="168" y="64"/>
                  </a:moveTo>
                  <a:cubicBezTo>
                    <a:pt x="168" y="40"/>
                    <a:pt x="168" y="40"/>
                    <a:pt x="168" y="40"/>
                  </a:cubicBezTo>
                  <a:cubicBezTo>
                    <a:pt x="184" y="40"/>
                    <a:pt x="184" y="40"/>
                    <a:pt x="184" y="40"/>
                  </a:cubicBezTo>
                  <a:cubicBezTo>
                    <a:pt x="188" y="40"/>
                    <a:pt x="192" y="36"/>
                    <a:pt x="192" y="32"/>
                  </a:cubicBezTo>
                  <a:cubicBezTo>
                    <a:pt x="192" y="8"/>
                    <a:pt x="192" y="8"/>
                    <a:pt x="192" y="8"/>
                  </a:cubicBezTo>
                  <a:cubicBezTo>
                    <a:pt x="192" y="4"/>
                    <a:pt x="188" y="0"/>
                    <a:pt x="184" y="0"/>
                  </a:cubicBezTo>
                  <a:cubicBezTo>
                    <a:pt x="8" y="0"/>
                    <a:pt x="8" y="0"/>
                    <a:pt x="8" y="0"/>
                  </a:cubicBezTo>
                  <a:cubicBezTo>
                    <a:pt x="4" y="0"/>
                    <a:pt x="0" y="4"/>
                    <a:pt x="0" y="8"/>
                  </a:cubicBezTo>
                  <a:cubicBezTo>
                    <a:pt x="0" y="32"/>
                    <a:pt x="0" y="32"/>
                    <a:pt x="0" y="32"/>
                  </a:cubicBezTo>
                  <a:cubicBezTo>
                    <a:pt x="0" y="36"/>
                    <a:pt x="4" y="40"/>
                    <a:pt x="8" y="40"/>
                  </a:cubicBezTo>
                  <a:cubicBezTo>
                    <a:pt x="24" y="40"/>
                    <a:pt x="24" y="40"/>
                    <a:pt x="24" y="40"/>
                  </a:cubicBezTo>
                  <a:cubicBezTo>
                    <a:pt x="24" y="64"/>
                    <a:pt x="24" y="64"/>
                    <a:pt x="24" y="64"/>
                  </a:cubicBezTo>
                  <a:cubicBezTo>
                    <a:pt x="24" y="92"/>
                    <a:pt x="40" y="116"/>
                    <a:pt x="63" y="128"/>
                  </a:cubicBezTo>
                  <a:cubicBezTo>
                    <a:pt x="40" y="140"/>
                    <a:pt x="24" y="164"/>
                    <a:pt x="24" y="192"/>
                  </a:cubicBezTo>
                  <a:cubicBezTo>
                    <a:pt x="24" y="216"/>
                    <a:pt x="24" y="216"/>
                    <a:pt x="24" y="216"/>
                  </a:cubicBezTo>
                  <a:cubicBezTo>
                    <a:pt x="8" y="216"/>
                    <a:pt x="8" y="216"/>
                    <a:pt x="8" y="216"/>
                  </a:cubicBezTo>
                  <a:cubicBezTo>
                    <a:pt x="4" y="216"/>
                    <a:pt x="0" y="220"/>
                    <a:pt x="0" y="224"/>
                  </a:cubicBezTo>
                  <a:cubicBezTo>
                    <a:pt x="0" y="248"/>
                    <a:pt x="0" y="248"/>
                    <a:pt x="0" y="248"/>
                  </a:cubicBezTo>
                  <a:cubicBezTo>
                    <a:pt x="0" y="252"/>
                    <a:pt x="4" y="256"/>
                    <a:pt x="8" y="256"/>
                  </a:cubicBezTo>
                  <a:cubicBezTo>
                    <a:pt x="184" y="256"/>
                    <a:pt x="184" y="256"/>
                    <a:pt x="184" y="256"/>
                  </a:cubicBezTo>
                  <a:cubicBezTo>
                    <a:pt x="188" y="256"/>
                    <a:pt x="192" y="252"/>
                    <a:pt x="192" y="248"/>
                  </a:cubicBezTo>
                  <a:cubicBezTo>
                    <a:pt x="192" y="224"/>
                    <a:pt x="192" y="224"/>
                    <a:pt x="192" y="224"/>
                  </a:cubicBezTo>
                  <a:cubicBezTo>
                    <a:pt x="192" y="220"/>
                    <a:pt x="188" y="216"/>
                    <a:pt x="184" y="216"/>
                  </a:cubicBezTo>
                  <a:cubicBezTo>
                    <a:pt x="168" y="216"/>
                    <a:pt x="168" y="216"/>
                    <a:pt x="168" y="216"/>
                  </a:cubicBezTo>
                  <a:cubicBezTo>
                    <a:pt x="168" y="192"/>
                    <a:pt x="168" y="192"/>
                    <a:pt x="168" y="192"/>
                  </a:cubicBezTo>
                  <a:cubicBezTo>
                    <a:pt x="168" y="164"/>
                    <a:pt x="152" y="140"/>
                    <a:pt x="129" y="128"/>
                  </a:cubicBezTo>
                  <a:cubicBezTo>
                    <a:pt x="152" y="116"/>
                    <a:pt x="168" y="92"/>
                    <a:pt x="168" y="64"/>
                  </a:cubicBezTo>
                  <a:close/>
                  <a:moveTo>
                    <a:pt x="16" y="16"/>
                  </a:moveTo>
                  <a:cubicBezTo>
                    <a:pt x="176" y="16"/>
                    <a:pt x="176" y="16"/>
                    <a:pt x="176" y="16"/>
                  </a:cubicBezTo>
                  <a:cubicBezTo>
                    <a:pt x="176" y="24"/>
                    <a:pt x="176" y="24"/>
                    <a:pt x="176" y="24"/>
                  </a:cubicBezTo>
                  <a:cubicBezTo>
                    <a:pt x="16" y="24"/>
                    <a:pt x="16" y="24"/>
                    <a:pt x="16" y="24"/>
                  </a:cubicBezTo>
                  <a:lnTo>
                    <a:pt x="16" y="16"/>
                  </a:lnTo>
                  <a:close/>
                  <a:moveTo>
                    <a:pt x="176" y="240"/>
                  </a:moveTo>
                  <a:cubicBezTo>
                    <a:pt x="16" y="240"/>
                    <a:pt x="16" y="240"/>
                    <a:pt x="16" y="240"/>
                  </a:cubicBezTo>
                  <a:cubicBezTo>
                    <a:pt x="16" y="232"/>
                    <a:pt x="16" y="232"/>
                    <a:pt x="16" y="232"/>
                  </a:cubicBezTo>
                  <a:cubicBezTo>
                    <a:pt x="176" y="232"/>
                    <a:pt x="176" y="232"/>
                    <a:pt x="176" y="232"/>
                  </a:cubicBezTo>
                  <a:lnTo>
                    <a:pt x="176" y="240"/>
                  </a:lnTo>
                  <a:close/>
                  <a:moveTo>
                    <a:pt x="152" y="192"/>
                  </a:moveTo>
                  <a:cubicBezTo>
                    <a:pt x="152" y="216"/>
                    <a:pt x="152" y="216"/>
                    <a:pt x="152" y="216"/>
                  </a:cubicBezTo>
                  <a:cubicBezTo>
                    <a:pt x="40" y="216"/>
                    <a:pt x="40" y="216"/>
                    <a:pt x="40" y="216"/>
                  </a:cubicBezTo>
                  <a:cubicBezTo>
                    <a:pt x="40" y="192"/>
                    <a:pt x="40" y="192"/>
                    <a:pt x="40" y="192"/>
                  </a:cubicBezTo>
                  <a:cubicBezTo>
                    <a:pt x="40" y="161"/>
                    <a:pt x="65" y="136"/>
                    <a:pt x="96" y="136"/>
                  </a:cubicBezTo>
                  <a:cubicBezTo>
                    <a:pt x="127" y="136"/>
                    <a:pt x="152" y="161"/>
                    <a:pt x="152" y="192"/>
                  </a:cubicBezTo>
                  <a:close/>
                  <a:moveTo>
                    <a:pt x="96" y="120"/>
                  </a:moveTo>
                  <a:cubicBezTo>
                    <a:pt x="65" y="120"/>
                    <a:pt x="40" y="95"/>
                    <a:pt x="40" y="64"/>
                  </a:cubicBezTo>
                  <a:cubicBezTo>
                    <a:pt x="40" y="40"/>
                    <a:pt x="40" y="40"/>
                    <a:pt x="40" y="40"/>
                  </a:cubicBezTo>
                  <a:cubicBezTo>
                    <a:pt x="152" y="40"/>
                    <a:pt x="152" y="40"/>
                    <a:pt x="152" y="40"/>
                  </a:cubicBezTo>
                  <a:cubicBezTo>
                    <a:pt x="152" y="64"/>
                    <a:pt x="152" y="64"/>
                    <a:pt x="152" y="64"/>
                  </a:cubicBezTo>
                  <a:cubicBezTo>
                    <a:pt x="152" y="95"/>
                    <a:pt x="127" y="120"/>
                    <a:pt x="96" y="12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6332757" y="1687183"/>
            <a:ext cx="2167379" cy="901761"/>
            <a:chOff x="9543388" y="4717289"/>
            <a:chExt cx="2167379" cy="901761"/>
          </a:xfrm>
        </p:grpSpPr>
        <p:sp>
          <p:nvSpPr>
            <p:cNvPr id="29" name="TextBox 28"/>
            <p:cNvSpPr txBox="1"/>
            <p:nvPr/>
          </p:nvSpPr>
          <p:spPr>
            <a:xfrm>
              <a:off x="9543388" y="4717289"/>
              <a:ext cx="1250663" cy="338554"/>
            </a:xfrm>
            <a:prstGeom prst="rect">
              <a:avLst/>
            </a:prstGeom>
            <a:noFill/>
          </p:spPr>
          <p:txBody>
            <a:bodyPr wrap="none" rtlCol="0">
              <a:spAutoFit/>
            </a:bodyPr>
            <a:lstStyle/>
            <a:p>
              <a:r>
                <a:rPr lang="id-ID" sz="1600" b="1">
                  <a:latin typeface="+mj-lt"/>
                </a:rPr>
                <a:t>Solution 01</a:t>
              </a:r>
              <a:endParaRPr lang="id-ID" sz="1600" b="1" dirty="0">
                <a:latin typeface="+mj-lt"/>
              </a:endParaRPr>
            </a:p>
          </p:txBody>
        </p:sp>
        <p:sp>
          <p:nvSpPr>
            <p:cNvPr id="30" name="Rectangle 29"/>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31" name="Group 30"/>
          <p:cNvGrpSpPr/>
          <p:nvPr/>
        </p:nvGrpSpPr>
        <p:grpSpPr>
          <a:xfrm>
            <a:off x="6346061" y="3186183"/>
            <a:ext cx="2167379" cy="901761"/>
            <a:chOff x="9543388" y="4717289"/>
            <a:chExt cx="2167379" cy="901761"/>
          </a:xfrm>
        </p:grpSpPr>
        <p:sp>
          <p:nvSpPr>
            <p:cNvPr id="32" name="TextBox 31"/>
            <p:cNvSpPr txBox="1"/>
            <p:nvPr/>
          </p:nvSpPr>
          <p:spPr>
            <a:xfrm>
              <a:off x="9543388" y="4717289"/>
              <a:ext cx="1250663" cy="338554"/>
            </a:xfrm>
            <a:prstGeom prst="rect">
              <a:avLst/>
            </a:prstGeom>
            <a:noFill/>
          </p:spPr>
          <p:txBody>
            <a:bodyPr wrap="none" rtlCol="0">
              <a:spAutoFit/>
            </a:bodyPr>
            <a:lstStyle/>
            <a:p>
              <a:r>
                <a:rPr lang="id-ID" sz="1600" b="1">
                  <a:latin typeface="+mj-lt"/>
                </a:rPr>
                <a:t>Solution 02</a:t>
              </a:r>
              <a:endParaRPr lang="id-ID" sz="1600" b="1" dirty="0">
                <a:latin typeface="+mj-lt"/>
              </a:endParaRPr>
            </a:p>
          </p:txBody>
        </p:sp>
        <p:sp>
          <p:nvSpPr>
            <p:cNvPr id="33" name="Rectangle 32"/>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34" name="Group 33"/>
          <p:cNvGrpSpPr/>
          <p:nvPr/>
        </p:nvGrpSpPr>
        <p:grpSpPr>
          <a:xfrm>
            <a:off x="6178468" y="4621042"/>
            <a:ext cx="2167379" cy="901761"/>
            <a:chOff x="9543388" y="4717289"/>
            <a:chExt cx="2167379" cy="901761"/>
          </a:xfrm>
        </p:grpSpPr>
        <p:sp>
          <p:nvSpPr>
            <p:cNvPr id="35" name="TextBox 34"/>
            <p:cNvSpPr txBox="1"/>
            <p:nvPr/>
          </p:nvSpPr>
          <p:spPr>
            <a:xfrm>
              <a:off x="9543388" y="4717289"/>
              <a:ext cx="1250663" cy="338554"/>
            </a:xfrm>
            <a:prstGeom prst="rect">
              <a:avLst/>
            </a:prstGeom>
            <a:noFill/>
          </p:spPr>
          <p:txBody>
            <a:bodyPr wrap="none" rtlCol="0">
              <a:spAutoFit/>
            </a:bodyPr>
            <a:lstStyle/>
            <a:p>
              <a:r>
                <a:rPr lang="id-ID" sz="1600" b="1">
                  <a:latin typeface="+mj-lt"/>
                </a:rPr>
                <a:t>Solution 03</a:t>
              </a:r>
              <a:endParaRPr lang="id-ID" sz="1600" b="1" dirty="0">
                <a:latin typeface="+mj-lt"/>
              </a:endParaRPr>
            </a:p>
          </p:txBody>
        </p:sp>
        <p:sp>
          <p:nvSpPr>
            <p:cNvPr id="36" name="Rectangle 35"/>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37" name="Group 36"/>
          <p:cNvGrpSpPr/>
          <p:nvPr/>
        </p:nvGrpSpPr>
        <p:grpSpPr>
          <a:xfrm>
            <a:off x="1550181" y="5453898"/>
            <a:ext cx="2167379" cy="903083"/>
            <a:chOff x="9543388" y="4715967"/>
            <a:chExt cx="2167379" cy="903083"/>
          </a:xfrm>
        </p:grpSpPr>
        <p:sp>
          <p:nvSpPr>
            <p:cNvPr id="38" name="TextBox 37"/>
            <p:cNvSpPr txBox="1"/>
            <p:nvPr/>
          </p:nvSpPr>
          <p:spPr>
            <a:xfrm>
              <a:off x="10454529" y="4715967"/>
              <a:ext cx="1250663" cy="338554"/>
            </a:xfrm>
            <a:prstGeom prst="rect">
              <a:avLst/>
            </a:prstGeom>
            <a:noFill/>
          </p:spPr>
          <p:txBody>
            <a:bodyPr wrap="none" rtlCol="0">
              <a:spAutoFit/>
            </a:bodyPr>
            <a:lstStyle/>
            <a:p>
              <a:pPr algn="r"/>
              <a:r>
                <a:rPr lang="id-ID" sz="1600" b="1">
                  <a:latin typeface="+mj-lt"/>
                </a:rPr>
                <a:t>Solution 04</a:t>
              </a:r>
              <a:endParaRPr lang="id-ID" sz="1600" b="1" dirty="0">
                <a:latin typeface="+mj-lt"/>
              </a:endParaRPr>
            </a:p>
          </p:txBody>
        </p:sp>
        <p:sp>
          <p:nvSpPr>
            <p:cNvPr id="39" name="Rectangle 38"/>
            <p:cNvSpPr/>
            <p:nvPr/>
          </p:nvSpPr>
          <p:spPr>
            <a:xfrm>
              <a:off x="9543388" y="4972719"/>
              <a:ext cx="2167379" cy="646331"/>
            </a:xfrm>
            <a:prstGeom prst="rect">
              <a:avLst/>
            </a:prstGeom>
          </p:spPr>
          <p:txBody>
            <a:bodyPr wrap="square">
              <a:spAutoFit/>
            </a:bodyPr>
            <a:lstStyle/>
            <a:p>
              <a:pPr algn="r"/>
              <a:r>
                <a:rPr lang="id-ID" sz="1200" dirty="0"/>
                <a:t>Suitable for all categories business and personal presentation</a:t>
              </a:r>
            </a:p>
          </p:txBody>
        </p:sp>
      </p:grpSp>
      <p:sp>
        <p:nvSpPr>
          <p:cNvPr id="40" name="Rectangle 39"/>
          <p:cNvSpPr/>
          <p:nvPr/>
        </p:nvSpPr>
        <p:spPr>
          <a:xfrm>
            <a:off x="8431158" y="2184868"/>
            <a:ext cx="3240890" cy="2272417"/>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41" name="TextBox 40"/>
          <p:cNvSpPr txBox="1"/>
          <p:nvPr/>
        </p:nvSpPr>
        <p:spPr>
          <a:xfrm>
            <a:off x="8429745" y="1836306"/>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sp>
        <p:nvSpPr>
          <p:cNvPr id="42" name="Rectangle 41"/>
          <p:cNvSpPr/>
          <p:nvPr/>
        </p:nvSpPr>
        <p:spPr>
          <a:xfrm>
            <a:off x="8429745" y="4433508"/>
            <a:ext cx="3344811" cy="1126462"/>
          </a:xfrm>
          <a:prstGeom prst="rect">
            <a:avLst/>
          </a:prstGeom>
        </p:spPr>
        <p:txBody>
          <a:bodyPr wrap="square">
            <a:spAutoFit/>
          </a:bodyPr>
          <a:lstStyle/>
          <a:p>
            <a:pPr>
              <a:lnSpc>
                <a:spcPct val="120000"/>
              </a:lnSpc>
            </a:pPr>
            <a:r>
              <a:rPr lang="en-US" sz="1400" b="1">
                <a:solidFill>
                  <a:schemeClr val="accent3"/>
                </a:solidFill>
                <a:ea typeface="Open Sans Light" panose="020B0306030504020204" pitchFamily="34" charset="0"/>
                <a:cs typeface="Open Sans Light" panose="020B0306030504020204" pitchFamily="34" charset="0"/>
              </a:rPr>
              <a:t>Lorem </a:t>
            </a:r>
            <a:r>
              <a:rPr lang="en-US" sz="1400" b="1" dirty="0" err="1">
                <a:solidFill>
                  <a:schemeClr val="accent3"/>
                </a:solidFill>
                <a:ea typeface="Open Sans Light" panose="020B0306030504020204" pitchFamily="34" charset="0"/>
                <a:cs typeface="Open Sans Light" panose="020B0306030504020204" pitchFamily="34" charset="0"/>
              </a:rPr>
              <a:t>Ipsum</a:t>
            </a:r>
            <a:r>
              <a:rPr lang="en-US" sz="1400" b="1" dirty="0">
                <a:solidFill>
                  <a:schemeClr val="accent3"/>
                </a:solidFill>
                <a:ea typeface="Open Sans Light" panose="020B0306030504020204" pitchFamily="34" charset="0"/>
                <a:cs typeface="Open Sans Light" panose="020B0306030504020204" pitchFamily="34" charset="0"/>
              </a:rPr>
              <a:t> has been the industry's standard dummy text ever since the </a:t>
            </a:r>
            <a:r>
              <a:rPr lang="en-US" sz="1400" b="1" dirty="0" err="1">
                <a:solidFill>
                  <a:schemeClr val="accent3"/>
                </a:solidFill>
                <a:ea typeface="Open Sans Light" panose="020B0306030504020204" pitchFamily="34" charset="0"/>
                <a:cs typeface="Open Sans Light" panose="020B0306030504020204" pitchFamily="34" charset="0"/>
              </a:rPr>
              <a:t>1500s</a:t>
            </a:r>
            <a:r>
              <a:rPr lang="en-US" sz="1400" b="1" dirty="0">
                <a:solidFill>
                  <a:schemeClr val="accent3"/>
                </a:solidFill>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b="1">
                <a:solidFill>
                  <a:schemeClr val="accent3"/>
                </a:solidFill>
                <a:ea typeface="Open Sans Light" panose="020B0306030504020204" pitchFamily="34" charset="0"/>
                <a:cs typeface="Open Sans Light" panose="020B0306030504020204" pitchFamily="34" charset="0"/>
              </a:rPr>
              <a:t>. </a:t>
            </a:r>
            <a:endParaRPr lang="en-US" sz="1400" b="1" dirty="0">
              <a:solidFill>
                <a:schemeClr val="accent3"/>
              </a:solidFill>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114358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700"/>
                            </p:stCondLst>
                            <p:childTnLst>
                              <p:par>
                                <p:cTn id="34" presetID="21" presetClass="entr" presetSubtype="4"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heel(4)">
                                      <p:cBhvr>
                                        <p:cTn id="36" dur="500"/>
                                        <p:tgtEl>
                                          <p:spTgt spid="4"/>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wipe(up)">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animBg="1"/>
      <p:bldP spid="5" grpId="0" animBg="1"/>
      <p:bldP spid="8" grpId="0" animBg="1"/>
      <p:bldP spid="41" grpId="0"/>
      <p:bldP spid="42"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19" name="Rectangle 18"/>
          <p:cNvSpPr/>
          <p:nvPr/>
        </p:nvSpPr>
        <p:spPr>
          <a:xfrm>
            <a:off x="5141644" y="2257479"/>
            <a:ext cx="2785678" cy="2708434"/>
          </a:xfrm>
          <a:prstGeom prst="rect">
            <a:avLst/>
          </a:prstGeom>
        </p:spPr>
        <p:txBody>
          <a:bodyPr wrap="square">
            <a:spAutoFit/>
          </a:bodyPr>
          <a:lstStyle/>
          <a:p>
            <a:pPr algn="just">
              <a:lnSpc>
                <a:spcPts val="1651"/>
              </a:lnSpc>
              <a:spcAft>
                <a:spcPts val="1500"/>
              </a:spcAft>
            </a:pP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a:t>
            </a:r>
            <a:r>
              <a:rPr lang="en-US" sz="1200" dirty="0">
                <a:solidFill>
                  <a:schemeClr val="bg1">
                    <a:lumMod val="50000"/>
                  </a:schemeClr>
                </a:solidFill>
                <a:ea typeface="Times New Roman" panose="02020603050405020304" pitchFamily="18" charset="0"/>
              </a:rPr>
              <a:t> dolor sit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consectetur</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Nam </a:t>
            </a:r>
            <a:r>
              <a:rPr lang="en-US" sz="1200" dirty="0" err="1">
                <a:solidFill>
                  <a:schemeClr val="bg1">
                    <a:lumMod val="50000"/>
                  </a:schemeClr>
                </a:solidFill>
                <a:ea typeface="Times New Roman" panose="02020603050405020304" pitchFamily="18" charset="0"/>
              </a:rPr>
              <a:t>viverra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euismod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odio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pellentesque</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urna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varius</a:t>
            </a:r>
            <a:r>
              <a:rPr lang="en-US" sz="1200" dirty="0">
                <a:solidFill>
                  <a:schemeClr val="bg1">
                    <a:lumMod val="50000"/>
                  </a:schemeClr>
                </a:solidFill>
                <a:ea typeface="Times New Roman" panose="02020603050405020304" pitchFamily="18" charset="0"/>
              </a:rPr>
              <a:t> vitae.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dui </a:t>
            </a:r>
            <a:r>
              <a:rPr lang="en-US" sz="1200" dirty="0" err="1">
                <a:solidFill>
                  <a:schemeClr val="bg1">
                    <a:lumMod val="50000"/>
                  </a:schemeClr>
                </a:solidFill>
                <a:ea typeface="Times New Roman" panose="02020603050405020304" pitchFamily="18" charset="0"/>
              </a:rPr>
              <a:t>lorem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in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nec</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metus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Mauris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ultricies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justo</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convallis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placerat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felis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enim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ornare</a:t>
            </a:r>
            <a:r>
              <a:rPr lang="en-US" sz="1200" dirty="0">
                <a:solidFill>
                  <a:schemeClr val="bg1">
                    <a:lumMod val="50000"/>
                  </a:schemeClr>
                </a:solidFill>
                <a:ea typeface="Times New Roman" panose="02020603050405020304" pitchFamily="18" charset="0"/>
              </a:rPr>
              <a:t> nisi, vitae </a:t>
            </a:r>
            <a:r>
              <a:rPr lang="en-US" sz="1200" dirty="0" err="1">
                <a:solidFill>
                  <a:schemeClr val="bg1">
                    <a:lumMod val="50000"/>
                  </a:schemeClr>
                </a:solidFill>
                <a:ea typeface="Times New Roman" panose="02020603050405020304" pitchFamily="18" charset="0"/>
              </a:rPr>
              <a:t>mattis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ante id dui. </a:t>
            </a:r>
            <a:r>
              <a:rPr lang="en-US" sz="1200" dirty="0" err="1">
                <a:solidFill>
                  <a:schemeClr val="bg1">
                    <a:lumMod val="50000"/>
                  </a:schemeClr>
                </a:solidFill>
                <a:ea typeface="Times New Roman" panose="02020603050405020304" pitchFamily="18" charset="0"/>
              </a:rPr>
              <a:t>Ut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purus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commodo</a:t>
            </a:r>
            <a:r>
              <a:rPr lang="en-US" sz="1200" dirty="0">
                <a:solidFill>
                  <a:schemeClr val="bg1">
                    <a:lumMod val="50000"/>
                  </a:schemeClr>
                </a:solidFill>
                <a:ea typeface="Times New Roman" panose="02020603050405020304" pitchFamily="18" charset="0"/>
              </a:rPr>
              <a:t> et </a:t>
            </a:r>
            <a:r>
              <a:rPr lang="en-US" sz="1200" dirty="0" err="1">
                <a:solidFill>
                  <a:schemeClr val="bg1">
                    <a:lumMod val="50000"/>
                  </a:schemeClr>
                </a:solidFill>
                <a:ea typeface="Times New Roman" panose="02020603050405020304" pitchFamily="18" charset="0"/>
              </a:rPr>
              <a:t>tincidunt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vel</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interdum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sed</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lectus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Vestibulum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adipiscing</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tempor</a:t>
            </a:r>
            <a:r>
              <a:rPr lang="en-US" sz="1200" dirty="0">
                <a:solidFill>
                  <a:schemeClr val="bg1">
                    <a:lumMod val="50000"/>
                  </a:schemeClr>
                </a:solidFill>
                <a:ea typeface="Times New Roman" panose="02020603050405020304" pitchFamily="18" charset="0"/>
              </a:rPr>
              <a:t> nisi id </a:t>
            </a:r>
            <a:r>
              <a:rPr lang="en-US" sz="1200" dirty="0" err="1">
                <a:solidFill>
                  <a:schemeClr val="bg1">
                    <a:lumMod val="50000"/>
                  </a:schemeClr>
                </a:solidFill>
                <a:ea typeface="Times New Roman" panose="02020603050405020304" pitchFamily="18" charset="0"/>
              </a:rPr>
              <a:t>elementu</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sadips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ipsums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fugiats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gravida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nam</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elit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vols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nulla</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dolores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amet</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untras</a:t>
            </a:r>
            <a:r>
              <a:rPr lang="en-US" sz="1200" dirty="0">
                <a:solidFill>
                  <a:schemeClr val="bg1">
                    <a:lumMod val="50000"/>
                  </a:schemeClr>
                </a:solidFill>
                <a:ea typeface="Times New Roman" panose="02020603050405020304" pitchFamily="18" charset="0"/>
              </a:rPr>
              <a:t> </a:t>
            </a:r>
            <a:r>
              <a:rPr lang="en-US" sz="1200" dirty="0" err="1">
                <a:solidFill>
                  <a:schemeClr val="bg1">
                    <a:lumMod val="50000"/>
                  </a:schemeClr>
                </a:solidFill>
                <a:ea typeface="Times New Roman" panose="02020603050405020304" pitchFamily="18" charset="0"/>
              </a:rPr>
              <a:t>sitsers</a:t>
            </a:r>
            <a:r>
              <a:rPr lang="en-US" sz="1200" dirty="0">
                <a:solidFill>
                  <a:schemeClr val="bg1">
                    <a:lumMod val="50000"/>
                  </a:schemeClr>
                </a:solidFill>
                <a:ea typeface="Times New Roman" panose="02020603050405020304" pitchFamily="18" charset="0"/>
              </a:rPr>
              <a:t>.</a:t>
            </a:r>
          </a:p>
        </p:txBody>
      </p:sp>
      <p:sp>
        <p:nvSpPr>
          <p:cNvPr id="20" name="TextBox 19"/>
          <p:cNvSpPr txBox="1"/>
          <p:nvPr/>
        </p:nvSpPr>
        <p:spPr>
          <a:xfrm>
            <a:off x="5140232" y="1908917"/>
            <a:ext cx="1970935" cy="400110"/>
          </a:xfrm>
          <a:prstGeom prst="rect">
            <a:avLst/>
          </a:prstGeom>
          <a:noFill/>
        </p:spPr>
        <p:txBody>
          <a:bodyPr wrap="square" rtlCol="0">
            <a:spAutoFit/>
          </a:bodyPr>
          <a:lstStyle/>
          <a:p>
            <a:r>
              <a:rPr lang="id-ID" sz="2000" b="1">
                <a:solidFill>
                  <a:schemeClr val="bg1">
                    <a:lumMod val="50000"/>
                  </a:schemeClr>
                </a:solidFill>
                <a:latin typeface="+mj-lt"/>
              </a:rPr>
              <a:t>Expert </a:t>
            </a:r>
            <a:r>
              <a:rPr lang="id-ID" sz="2000" dirty="0">
                <a:solidFill>
                  <a:schemeClr val="bg1">
                    <a:lumMod val="50000"/>
                  </a:schemeClr>
                </a:solidFill>
              </a:rPr>
              <a:t>Analysis</a:t>
            </a:r>
          </a:p>
        </p:txBody>
      </p:sp>
      <p:sp>
        <p:nvSpPr>
          <p:cNvPr id="21" name="Freeform 6"/>
          <p:cNvSpPr>
            <a:spLocks noChangeAspect="1" noEditPoints="1"/>
          </p:cNvSpPr>
          <p:nvPr/>
        </p:nvSpPr>
        <p:spPr bwMode="auto">
          <a:xfrm>
            <a:off x="5133156" y="5107528"/>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 name="TextBox 21"/>
          <p:cNvSpPr txBox="1"/>
          <p:nvPr/>
        </p:nvSpPr>
        <p:spPr>
          <a:xfrm>
            <a:off x="5509236" y="5158094"/>
            <a:ext cx="1242252" cy="640175"/>
          </a:xfrm>
          <a:prstGeom prst="rect">
            <a:avLst/>
          </a:prstGeom>
          <a:noFill/>
        </p:spPr>
        <p:txBody>
          <a:bodyPr wrap="square" rtlCol="0">
            <a:spAutoFit/>
          </a:bodyPr>
          <a:lstStyle/>
          <a:p>
            <a:pPr>
              <a:lnSpc>
                <a:spcPct val="89000"/>
              </a:lnSpc>
            </a:pPr>
            <a:r>
              <a:rPr lang="en-US" sz="1600" b="1" dirty="0">
                <a:solidFill>
                  <a:schemeClr val="accent3"/>
                </a:solidFill>
                <a:ea typeface="Open Sans" panose="020B0606030504020204" pitchFamily="34" charset="0"/>
                <a:cs typeface="Open Sans" panose="020B0606030504020204" pitchFamily="34" charset="0"/>
              </a:rPr>
              <a:t>35%</a:t>
            </a:r>
          </a:p>
          <a:p>
            <a:pPr>
              <a:lnSpc>
                <a:spcPct val="89000"/>
              </a:lnSpc>
            </a:pPr>
            <a:r>
              <a:rPr lang="en-US" sz="1200" dirty="0"/>
              <a:t>Lorem ipsum dolor sit amet</a:t>
            </a:r>
          </a:p>
        </p:txBody>
      </p:sp>
      <p:sp>
        <p:nvSpPr>
          <p:cNvPr id="23" name="Freeform 5"/>
          <p:cNvSpPr>
            <a:spLocks noChangeAspect="1" noEditPoints="1"/>
          </p:cNvSpPr>
          <p:nvPr/>
        </p:nvSpPr>
        <p:spPr bwMode="auto">
          <a:xfrm>
            <a:off x="6647181" y="5112391"/>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TextBox 23"/>
          <p:cNvSpPr txBox="1"/>
          <p:nvPr/>
        </p:nvSpPr>
        <p:spPr>
          <a:xfrm>
            <a:off x="7127568" y="5153567"/>
            <a:ext cx="1242252" cy="640175"/>
          </a:xfrm>
          <a:prstGeom prst="rect">
            <a:avLst/>
          </a:prstGeom>
          <a:noFill/>
        </p:spPr>
        <p:txBody>
          <a:bodyPr wrap="square" rtlCol="0">
            <a:spAutoFit/>
          </a:bodyPr>
          <a:lstStyle/>
          <a:p>
            <a:pPr>
              <a:lnSpc>
                <a:spcPct val="89000"/>
              </a:lnSpc>
            </a:pPr>
            <a:r>
              <a:rPr lang="id-ID" sz="1600" b="1">
                <a:solidFill>
                  <a:schemeClr val="accent5"/>
                </a:solidFill>
                <a:ea typeface="Open Sans" panose="020B0606030504020204" pitchFamily="34" charset="0"/>
                <a:cs typeface="Open Sans" panose="020B0606030504020204" pitchFamily="34" charset="0"/>
              </a:rPr>
              <a:t>6</a:t>
            </a:r>
            <a:r>
              <a:rPr lang="en-US" sz="1600" b="1">
                <a:solidFill>
                  <a:schemeClr val="accent5"/>
                </a:solidFill>
                <a:ea typeface="Open Sans" panose="020B0606030504020204" pitchFamily="34" charset="0"/>
                <a:cs typeface="Open Sans" panose="020B0606030504020204" pitchFamily="34" charset="0"/>
              </a:rPr>
              <a:t>5</a:t>
            </a:r>
            <a:r>
              <a:rPr lang="en-US" sz="1600" b="1" dirty="0">
                <a:solidFill>
                  <a:schemeClr val="accent5"/>
                </a:solidFill>
                <a:ea typeface="Open Sans" panose="020B0606030504020204" pitchFamily="34" charset="0"/>
                <a:cs typeface="Open Sans" panose="020B0606030504020204" pitchFamily="34" charset="0"/>
              </a:rPr>
              <a:t>%</a:t>
            </a:r>
          </a:p>
          <a:p>
            <a:pPr>
              <a:lnSpc>
                <a:spcPct val="89000"/>
              </a:lnSpc>
            </a:pPr>
            <a:r>
              <a:rPr lang="en-US" sz="1200" dirty="0"/>
              <a:t>Lorem ipsum dolor sit amet</a:t>
            </a:r>
          </a:p>
        </p:txBody>
      </p:sp>
      <p:sp>
        <p:nvSpPr>
          <p:cNvPr id="25" name="Text Placeholder 2"/>
          <p:cNvSpPr txBox="1">
            <a:spLocks/>
          </p:cNvSpPr>
          <p:nvPr/>
        </p:nvSpPr>
        <p:spPr>
          <a:xfrm>
            <a:off x="8211579" y="2257479"/>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26" name="Group 25"/>
          <p:cNvGrpSpPr/>
          <p:nvPr/>
        </p:nvGrpSpPr>
        <p:grpSpPr>
          <a:xfrm>
            <a:off x="8329158" y="3817989"/>
            <a:ext cx="3445398" cy="1649523"/>
            <a:chOff x="7968559" y="4221428"/>
            <a:chExt cx="3445398" cy="1649523"/>
          </a:xfrm>
        </p:grpSpPr>
        <p:grpSp>
          <p:nvGrpSpPr>
            <p:cNvPr id="27" name="Group 26"/>
            <p:cNvGrpSpPr/>
            <p:nvPr/>
          </p:nvGrpSpPr>
          <p:grpSpPr>
            <a:xfrm>
              <a:off x="7968559" y="4221428"/>
              <a:ext cx="3445398" cy="1649523"/>
              <a:chOff x="1411940" y="4306096"/>
              <a:chExt cx="3800809" cy="1649523"/>
            </a:xfrm>
          </p:grpSpPr>
          <p:sp>
            <p:nvSpPr>
              <p:cNvPr id="31" name="Rectangle 30"/>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32" name="Rounded Rectangle 31"/>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3" name="Rounded Rectangle 32"/>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4" name="Rectangle 33"/>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35" name="Rectangle 34"/>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36" name="Rounded Rectangle 35"/>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37" name="Rounded Rectangle 36"/>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8" name="Rectangle 37"/>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39" name="Rectangle 38"/>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40" name="Rounded Rectangle 39"/>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1" name="Rounded Rectangle 40"/>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2" name="Rectangle 41"/>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28" name="Oval 27"/>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9" name="Group 4"/>
          <p:cNvGrpSpPr>
            <a:grpSpLocks noChangeAspect="1"/>
          </p:cNvGrpSpPr>
          <p:nvPr/>
        </p:nvGrpSpPr>
        <p:grpSpPr bwMode="auto">
          <a:xfrm>
            <a:off x="671577" y="1386506"/>
            <a:ext cx="3276600" cy="4098924"/>
            <a:chOff x="856" y="1058"/>
            <a:chExt cx="2064" cy="2582"/>
          </a:xfrm>
          <a:solidFill>
            <a:schemeClr val="accent3">
              <a:lumMod val="75000"/>
            </a:schemeClr>
          </a:solidFill>
        </p:grpSpPr>
        <p:sp>
          <p:nvSpPr>
            <p:cNvPr id="50" name="Freeform 5"/>
            <p:cNvSpPr>
              <a:spLocks noEditPoints="1"/>
            </p:cNvSpPr>
            <p:nvPr/>
          </p:nvSpPr>
          <p:spPr bwMode="auto">
            <a:xfrm>
              <a:off x="1362" y="1446"/>
              <a:ext cx="1144" cy="2194"/>
            </a:xfrm>
            <a:custGeom>
              <a:avLst/>
              <a:gdLst>
                <a:gd name="T0" fmla="*/ 541 w 1025"/>
                <a:gd name="T1" fmla="*/ 1836 h 1966"/>
                <a:gd name="T2" fmla="*/ 541 w 1025"/>
                <a:gd name="T3" fmla="*/ 1547 h 1966"/>
                <a:gd name="T4" fmla="*/ 556 w 1025"/>
                <a:gd name="T5" fmla="*/ 1547 h 1966"/>
                <a:gd name="T6" fmla="*/ 726 w 1025"/>
                <a:gd name="T7" fmla="*/ 1378 h 1966"/>
                <a:gd name="T8" fmla="*/ 726 w 1025"/>
                <a:gd name="T9" fmla="*/ 1210 h 1966"/>
                <a:gd name="T10" fmla="*/ 762 w 1025"/>
                <a:gd name="T11" fmla="*/ 1181 h 1966"/>
                <a:gd name="T12" fmla="*/ 786 w 1025"/>
                <a:gd name="T13" fmla="*/ 1105 h 1966"/>
                <a:gd name="T14" fmla="*/ 873 w 1025"/>
                <a:gd name="T15" fmla="*/ 878 h 1966"/>
                <a:gd name="T16" fmla="*/ 877 w 1025"/>
                <a:gd name="T17" fmla="*/ 873 h 1966"/>
                <a:gd name="T18" fmla="*/ 1025 w 1025"/>
                <a:gd name="T19" fmla="*/ 513 h 1966"/>
                <a:gd name="T20" fmla="*/ 513 w 1025"/>
                <a:gd name="T21" fmla="*/ 0 h 1966"/>
                <a:gd name="T22" fmla="*/ 0 w 1025"/>
                <a:gd name="T23" fmla="*/ 513 h 1966"/>
                <a:gd name="T24" fmla="*/ 175 w 1025"/>
                <a:gd name="T25" fmla="*/ 898 h 1966"/>
                <a:gd name="T26" fmla="*/ 246 w 1025"/>
                <a:gd name="T27" fmla="*/ 1105 h 1966"/>
                <a:gd name="T28" fmla="*/ 268 w 1025"/>
                <a:gd name="T29" fmla="*/ 1181 h 1966"/>
                <a:gd name="T30" fmla="*/ 297 w 1025"/>
                <a:gd name="T31" fmla="*/ 1206 h 1966"/>
                <a:gd name="T32" fmla="*/ 297 w 1025"/>
                <a:gd name="T33" fmla="*/ 1378 h 1966"/>
                <a:gd name="T34" fmla="*/ 469 w 1025"/>
                <a:gd name="T35" fmla="*/ 1547 h 1966"/>
                <a:gd name="T36" fmla="*/ 494 w 1025"/>
                <a:gd name="T37" fmla="*/ 1547 h 1966"/>
                <a:gd name="T38" fmla="*/ 494 w 1025"/>
                <a:gd name="T39" fmla="*/ 1836 h 1966"/>
                <a:gd name="T40" fmla="*/ 624 w 1025"/>
                <a:gd name="T41" fmla="*/ 1966 h 1966"/>
                <a:gd name="T42" fmla="*/ 817 w 1025"/>
                <a:gd name="T43" fmla="*/ 1966 h 1966"/>
                <a:gd name="T44" fmla="*/ 817 w 1025"/>
                <a:gd name="T45" fmla="*/ 1918 h 1966"/>
                <a:gd name="T46" fmla="*/ 624 w 1025"/>
                <a:gd name="T47" fmla="*/ 1918 h 1966"/>
                <a:gd name="T48" fmla="*/ 541 w 1025"/>
                <a:gd name="T49" fmla="*/ 1836 h 1966"/>
                <a:gd name="T50" fmla="*/ 643 w 1025"/>
                <a:gd name="T51" fmla="*/ 1237 h 1966"/>
                <a:gd name="T52" fmla="*/ 388 w 1025"/>
                <a:gd name="T53" fmla="*/ 1237 h 1966"/>
                <a:gd name="T54" fmla="*/ 388 w 1025"/>
                <a:gd name="T55" fmla="*/ 1229 h 1966"/>
                <a:gd name="T56" fmla="*/ 398 w 1025"/>
                <a:gd name="T57" fmla="*/ 1229 h 1966"/>
                <a:gd name="T58" fmla="*/ 633 w 1025"/>
                <a:gd name="T59" fmla="*/ 1229 h 1966"/>
                <a:gd name="T60" fmla="*/ 643 w 1025"/>
                <a:gd name="T61" fmla="*/ 1225 h 1966"/>
                <a:gd name="T62" fmla="*/ 643 w 1025"/>
                <a:gd name="T63" fmla="*/ 1237 h 1966"/>
                <a:gd name="T64" fmla="*/ 96 w 1025"/>
                <a:gd name="T65" fmla="*/ 466 h 1966"/>
                <a:gd name="T66" fmla="*/ 565 w 1025"/>
                <a:gd name="T67" fmla="*/ 105 h 1966"/>
                <a:gd name="T68" fmla="*/ 926 w 1025"/>
                <a:gd name="T69" fmla="*/ 575 h 1966"/>
                <a:gd name="T70" fmla="*/ 726 w 1025"/>
                <a:gd name="T71" fmla="*/ 879 h 1966"/>
                <a:gd name="T72" fmla="*/ 648 w 1025"/>
                <a:gd name="T73" fmla="*/ 1080 h 1966"/>
                <a:gd name="T74" fmla="*/ 606 w 1025"/>
                <a:gd name="T75" fmla="*/ 927 h 1966"/>
                <a:gd name="T76" fmla="*/ 456 w 1025"/>
                <a:gd name="T77" fmla="*/ 935 h 1966"/>
                <a:gd name="T78" fmla="*/ 96 w 1025"/>
                <a:gd name="T79" fmla="*/ 466 h 1966"/>
                <a:gd name="T80" fmla="*/ 388 w 1025"/>
                <a:gd name="T81" fmla="*/ 1331 h 1966"/>
                <a:gd name="T82" fmla="*/ 643 w 1025"/>
                <a:gd name="T83" fmla="*/ 1331 h 1966"/>
                <a:gd name="T84" fmla="*/ 643 w 1025"/>
                <a:gd name="T85" fmla="*/ 1335 h 1966"/>
                <a:gd name="T86" fmla="*/ 388 w 1025"/>
                <a:gd name="T87" fmla="*/ 1335 h 1966"/>
                <a:gd name="T88" fmla="*/ 388 w 1025"/>
                <a:gd name="T89" fmla="*/ 1331 h 1966"/>
                <a:gd name="T90" fmla="*/ 408 w 1025"/>
                <a:gd name="T91" fmla="*/ 1437 h 1966"/>
                <a:gd name="T92" fmla="*/ 617 w 1025"/>
                <a:gd name="T93" fmla="*/ 1437 h 1966"/>
                <a:gd name="T94" fmla="*/ 556 w 1025"/>
                <a:gd name="T95" fmla="*/ 1457 h 1966"/>
                <a:gd name="T96" fmla="*/ 469 w 1025"/>
                <a:gd name="T97" fmla="*/ 1457 h 1966"/>
                <a:gd name="T98" fmla="*/ 408 w 1025"/>
                <a:gd name="T99" fmla="*/ 1437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5" h="1966">
                  <a:moveTo>
                    <a:pt x="541" y="1836"/>
                  </a:moveTo>
                  <a:cubicBezTo>
                    <a:pt x="541" y="1547"/>
                    <a:pt x="541" y="1547"/>
                    <a:pt x="541" y="1547"/>
                  </a:cubicBezTo>
                  <a:cubicBezTo>
                    <a:pt x="556" y="1547"/>
                    <a:pt x="556" y="1547"/>
                    <a:pt x="556" y="1547"/>
                  </a:cubicBezTo>
                  <a:cubicBezTo>
                    <a:pt x="650" y="1547"/>
                    <a:pt x="726" y="1472"/>
                    <a:pt x="726" y="1378"/>
                  </a:cubicBezTo>
                  <a:cubicBezTo>
                    <a:pt x="726" y="1210"/>
                    <a:pt x="726" y="1210"/>
                    <a:pt x="726" y="1210"/>
                  </a:cubicBezTo>
                  <a:cubicBezTo>
                    <a:pt x="742" y="1203"/>
                    <a:pt x="752" y="1193"/>
                    <a:pt x="762" y="1181"/>
                  </a:cubicBezTo>
                  <a:cubicBezTo>
                    <a:pt x="783" y="1157"/>
                    <a:pt x="788" y="1126"/>
                    <a:pt x="786" y="1105"/>
                  </a:cubicBezTo>
                  <a:cubicBezTo>
                    <a:pt x="787" y="969"/>
                    <a:pt x="871" y="880"/>
                    <a:pt x="873" y="878"/>
                  </a:cubicBezTo>
                  <a:cubicBezTo>
                    <a:pt x="874" y="877"/>
                    <a:pt x="875" y="875"/>
                    <a:pt x="877" y="873"/>
                  </a:cubicBezTo>
                  <a:cubicBezTo>
                    <a:pt x="969" y="781"/>
                    <a:pt x="1025" y="653"/>
                    <a:pt x="1025" y="513"/>
                  </a:cubicBezTo>
                  <a:cubicBezTo>
                    <a:pt x="1025" y="230"/>
                    <a:pt x="795" y="0"/>
                    <a:pt x="513" y="0"/>
                  </a:cubicBezTo>
                  <a:cubicBezTo>
                    <a:pt x="230" y="0"/>
                    <a:pt x="0" y="230"/>
                    <a:pt x="0" y="513"/>
                  </a:cubicBezTo>
                  <a:cubicBezTo>
                    <a:pt x="0" y="666"/>
                    <a:pt x="68" y="804"/>
                    <a:pt x="175" y="898"/>
                  </a:cubicBezTo>
                  <a:cubicBezTo>
                    <a:pt x="200" y="931"/>
                    <a:pt x="245" y="1006"/>
                    <a:pt x="246" y="1105"/>
                  </a:cubicBezTo>
                  <a:cubicBezTo>
                    <a:pt x="244" y="1126"/>
                    <a:pt x="247" y="1157"/>
                    <a:pt x="268" y="1181"/>
                  </a:cubicBezTo>
                  <a:cubicBezTo>
                    <a:pt x="277" y="1192"/>
                    <a:pt x="278" y="1200"/>
                    <a:pt x="297" y="1206"/>
                  </a:cubicBezTo>
                  <a:cubicBezTo>
                    <a:pt x="297" y="1378"/>
                    <a:pt x="297" y="1378"/>
                    <a:pt x="297" y="1378"/>
                  </a:cubicBezTo>
                  <a:cubicBezTo>
                    <a:pt x="297" y="1472"/>
                    <a:pt x="376" y="1547"/>
                    <a:pt x="469" y="1547"/>
                  </a:cubicBezTo>
                  <a:cubicBezTo>
                    <a:pt x="494" y="1547"/>
                    <a:pt x="494" y="1547"/>
                    <a:pt x="494" y="1547"/>
                  </a:cubicBezTo>
                  <a:cubicBezTo>
                    <a:pt x="494" y="1836"/>
                    <a:pt x="494" y="1836"/>
                    <a:pt x="494" y="1836"/>
                  </a:cubicBezTo>
                  <a:cubicBezTo>
                    <a:pt x="494" y="1908"/>
                    <a:pt x="552" y="1966"/>
                    <a:pt x="624" y="1966"/>
                  </a:cubicBezTo>
                  <a:cubicBezTo>
                    <a:pt x="817" y="1966"/>
                    <a:pt x="817" y="1966"/>
                    <a:pt x="817" y="1966"/>
                  </a:cubicBezTo>
                  <a:cubicBezTo>
                    <a:pt x="817" y="1918"/>
                    <a:pt x="817" y="1918"/>
                    <a:pt x="817" y="1918"/>
                  </a:cubicBezTo>
                  <a:cubicBezTo>
                    <a:pt x="624" y="1918"/>
                    <a:pt x="624" y="1918"/>
                    <a:pt x="624" y="1918"/>
                  </a:cubicBezTo>
                  <a:cubicBezTo>
                    <a:pt x="578" y="1918"/>
                    <a:pt x="541" y="1881"/>
                    <a:pt x="541" y="1836"/>
                  </a:cubicBezTo>
                  <a:close/>
                  <a:moveTo>
                    <a:pt x="643" y="1237"/>
                  </a:moveTo>
                  <a:cubicBezTo>
                    <a:pt x="388" y="1237"/>
                    <a:pt x="388" y="1237"/>
                    <a:pt x="388" y="1237"/>
                  </a:cubicBezTo>
                  <a:cubicBezTo>
                    <a:pt x="388" y="1229"/>
                    <a:pt x="388" y="1229"/>
                    <a:pt x="388" y="1229"/>
                  </a:cubicBezTo>
                  <a:cubicBezTo>
                    <a:pt x="391" y="1229"/>
                    <a:pt x="395" y="1229"/>
                    <a:pt x="398" y="1229"/>
                  </a:cubicBezTo>
                  <a:cubicBezTo>
                    <a:pt x="633" y="1229"/>
                    <a:pt x="633" y="1229"/>
                    <a:pt x="633" y="1229"/>
                  </a:cubicBezTo>
                  <a:cubicBezTo>
                    <a:pt x="636" y="1229"/>
                    <a:pt x="632" y="1225"/>
                    <a:pt x="643" y="1225"/>
                  </a:cubicBezTo>
                  <a:lnTo>
                    <a:pt x="643" y="1237"/>
                  </a:lnTo>
                  <a:close/>
                  <a:moveTo>
                    <a:pt x="96" y="466"/>
                  </a:moveTo>
                  <a:cubicBezTo>
                    <a:pt x="126" y="236"/>
                    <a:pt x="336" y="75"/>
                    <a:pt x="565" y="105"/>
                  </a:cubicBezTo>
                  <a:cubicBezTo>
                    <a:pt x="794" y="136"/>
                    <a:pt x="956" y="346"/>
                    <a:pt x="926" y="575"/>
                  </a:cubicBezTo>
                  <a:cubicBezTo>
                    <a:pt x="908" y="706"/>
                    <a:pt x="831" y="815"/>
                    <a:pt x="726" y="879"/>
                  </a:cubicBezTo>
                  <a:cubicBezTo>
                    <a:pt x="648" y="1080"/>
                    <a:pt x="648" y="1080"/>
                    <a:pt x="648" y="1080"/>
                  </a:cubicBezTo>
                  <a:cubicBezTo>
                    <a:pt x="606" y="927"/>
                    <a:pt x="606" y="927"/>
                    <a:pt x="606" y="927"/>
                  </a:cubicBezTo>
                  <a:cubicBezTo>
                    <a:pt x="558" y="938"/>
                    <a:pt x="508" y="942"/>
                    <a:pt x="456" y="935"/>
                  </a:cubicBezTo>
                  <a:cubicBezTo>
                    <a:pt x="227" y="905"/>
                    <a:pt x="66" y="695"/>
                    <a:pt x="96" y="466"/>
                  </a:cubicBezTo>
                  <a:close/>
                  <a:moveTo>
                    <a:pt x="388" y="1331"/>
                  </a:moveTo>
                  <a:cubicBezTo>
                    <a:pt x="643" y="1331"/>
                    <a:pt x="643" y="1331"/>
                    <a:pt x="643" y="1331"/>
                  </a:cubicBezTo>
                  <a:cubicBezTo>
                    <a:pt x="643" y="1335"/>
                    <a:pt x="643" y="1335"/>
                    <a:pt x="643" y="1335"/>
                  </a:cubicBezTo>
                  <a:cubicBezTo>
                    <a:pt x="388" y="1335"/>
                    <a:pt x="388" y="1335"/>
                    <a:pt x="388" y="1335"/>
                  </a:cubicBezTo>
                  <a:lnTo>
                    <a:pt x="388" y="1331"/>
                  </a:lnTo>
                  <a:close/>
                  <a:moveTo>
                    <a:pt x="408" y="1437"/>
                  </a:moveTo>
                  <a:cubicBezTo>
                    <a:pt x="617" y="1437"/>
                    <a:pt x="617" y="1437"/>
                    <a:pt x="617" y="1437"/>
                  </a:cubicBezTo>
                  <a:cubicBezTo>
                    <a:pt x="602" y="1453"/>
                    <a:pt x="580" y="1457"/>
                    <a:pt x="556" y="1457"/>
                  </a:cubicBezTo>
                  <a:cubicBezTo>
                    <a:pt x="469" y="1457"/>
                    <a:pt x="469" y="1457"/>
                    <a:pt x="469" y="1457"/>
                  </a:cubicBezTo>
                  <a:cubicBezTo>
                    <a:pt x="445" y="1457"/>
                    <a:pt x="424" y="1453"/>
                    <a:pt x="408" y="1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6"/>
            <p:cNvSpPr>
              <a:spLocks/>
            </p:cNvSpPr>
            <p:nvPr/>
          </p:nvSpPr>
          <p:spPr bwMode="auto">
            <a:xfrm>
              <a:off x="1856" y="1058"/>
              <a:ext cx="79" cy="274"/>
            </a:xfrm>
            <a:custGeom>
              <a:avLst/>
              <a:gdLst>
                <a:gd name="T0" fmla="*/ 35 w 71"/>
                <a:gd name="T1" fmla="*/ 0 h 246"/>
                <a:gd name="T2" fmla="*/ 0 w 71"/>
                <a:gd name="T3" fmla="*/ 34 h 246"/>
                <a:gd name="T4" fmla="*/ 0 w 71"/>
                <a:gd name="T5" fmla="*/ 211 h 246"/>
                <a:gd name="T6" fmla="*/ 35 w 71"/>
                <a:gd name="T7" fmla="*/ 246 h 246"/>
                <a:gd name="T8" fmla="*/ 71 w 71"/>
                <a:gd name="T9" fmla="*/ 211 h 246"/>
                <a:gd name="T10" fmla="*/ 71 w 71"/>
                <a:gd name="T11" fmla="*/ 34 h 246"/>
                <a:gd name="T12" fmla="*/ 35 w 71"/>
                <a:gd name="T13" fmla="*/ 0 h 246"/>
              </a:gdLst>
              <a:ahLst/>
              <a:cxnLst>
                <a:cxn ang="0">
                  <a:pos x="T0" y="T1"/>
                </a:cxn>
                <a:cxn ang="0">
                  <a:pos x="T2" y="T3"/>
                </a:cxn>
                <a:cxn ang="0">
                  <a:pos x="T4" y="T5"/>
                </a:cxn>
                <a:cxn ang="0">
                  <a:pos x="T6" y="T7"/>
                </a:cxn>
                <a:cxn ang="0">
                  <a:pos x="T8" y="T9"/>
                </a:cxn>
                <a:cxn ang="0">
                  <a:pos x="T10" y="T11"/>
                </a:cxn>
                <a:cxn ang="0">
                  <a:pos x="T12" y="T13"/>
                </a:cxn>
              </a:cxnLst>
              <a:rect l="0" t="0" r="r" b="b"/>
              <a:pathLst>
                <a:path w="71" h="246">
                  <a:moveTo>
                    <a:pt x="35" y="0"/>
                  </a:moveTo>
                  <a:cubicBezTo>
                    <a:pt x="16" y="0"/>
                    <a:pt x="0" y="15"/>
                    <a:pt x="0" y="34"/>
                  </a:cubicBezTo>
                  <a:cubicBezTo>
                    <a:pt x="0" y="211"/>
                    <a:pt x="0" y="211"/>
                    <a:pt x="0" y="211"/>
                  </a:cubicBezTo>
                  <a:cubicBezTo>
                    <a:pt x="0" y="230"/>
                    <a:pt x="16" y="246"/>
                    <a:pt x="35" y="246"/>
                  </a:cubicBezTo>
                  <a:cubicBezTo>
                    <a:pt x="54" y="246"/>
                    <a:pt x="71" y="230"/>
                    <a:pt x="71" y="211"/>
                  </a:cubicBezTo>
                  <a:cubicBezTo>
                    <a:pt x="71" y="34"/>
                    <a:pt x="71" y="34"/>
                    <a:pt x="71" y="34"/>
                  </a:cubicBezTo>
                  <a:cubicBezTo>
                    <a:pt x="71" y="15"/>
                    <a:pt x="54"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7"/>
            <p:cNvSpPr>
              <a:spLocks/>
            </p:cNvSpPr>
            <p:nvPr/>
          </p:nvSpPr>
          <p:spPr bwMode="auto">
            <a:xfrm>
              <a:off x="2229" y="1171"/>
              <a:ext cx="184" cy="250"/>
            </a:xfrm>
            <a:custGeom>
              <a:avLst/>
              <a:gdLst>
                <a:gd name="T0" fmla="*/ 125 w 165"/>
                <a:gd name="T1" fmla="*/ 0 h 224"/>
                <a:gd name="T2" fmla="*/ 95 w 165"/>
                <a:gd name="T3" fmla="*/ 18 h 224"/>
                <a:gd name="T4" fmla="*/ 10 w 165"/>
                <a:gd name="T5" fmla="*/ 173 h 224"/>
                <a:gd name="T6" fmla="*/ 23 w 165"/>
                <a:gd name="T7" fmla="*/ 220 h 224"/>
                <a:gd name="T8" fmla="*/ 40 w 165"/>
                <a:gd name="T9" fmla="*/ 224 h 224"/>
                <a:gd name="T10" fmla="*/ 70 w 165"/>
                <a:gd name="T11" fmla="*/ 206 h 224"/>
                <a:gd name="T12" fmla="*/ 156 w 165"/>
                <a:gd name="T13" fmla="*/ 51 h 224"/>
                <a:gd name="T14" fmla="*/ 142 w 165"/>
                <a:gd name="T15" fmla="*/ 5 h 224"/>
                <a:gd name="T16" fmla="*/ 125 w 165"/>
                <a:gd name="T1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224">
                  <a:moveTo>
                    <a:pt x="125" y="0"/>
                  </a:moveTo>
                  <a:cubicBezTo>
                    <a:pt x="113" y="0"/>
                    <a:pt x="102" y="7"/>
                    <a:pt x="95" y="18"/>
                  </a:cubicBezTo>
                  <a:cubicBezTo>
                    <a:pt x="10" y="173"/>
                    <a:pt x="10" y="173"/>
                    <a:pt x="10" y="173"/>
                  </a:cubicBezTo>
                  <a:cubicBezTo>
                    <a:pt x="0" y="190"/>
                    <a:pt x="6" y="211"/>
                    <a:pt x="23" y="220"/>
                  </a:cubicBezTo>
                  <a:cubicBezTo>
                    <a:pt x="28" y="223"/>
                    <a:pt x="34" y="224"/>
                    <a:pt x="40" y="224"/>
                  </a:cubicBezTo>
                  <a:cubicBezTo>
                    <a:pt x="52" y="224"/>
                    <a:pt x="64" y="218"/>
                    <a:pt x="70" y="206"/>
                  </a:cubicBezTo>
                  <a:cubicBezTo>
                    <a:pt x="156" y="51"/>
                    <a:pt x="156" y="51"/>
                    <a:pt x="156" y="51"/>
                  </a:cubicBezTo>
                  <a:cubicBezTo>
                    <a:pt x="165" y="35"/>
                    <a:pt x="159" y="14"/>
                    <a:pt x="142" y="5"/>
                  </a:cubicBezTo>
                  <a:cubicBezTo>
                    <a:pt x="137" y="2"/>
                    <a:pt x="131" y="0"/>
                    <a:pt x="1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8"/>
            <p:cNvSpPr>
              <a:spLocks/>
            </p:cNvSpPr>
            <p:nvPr/>
          </p:nvSpPr>
          <p:spPr bwMode="auto">
            <a:xfrm>
              <a:off x="2515" y="1498"/>
              <a:ext cx="254" cy="181"/>
            </a:xfrm>
            <a:custGeom>
              <a:avLst/>
              <a:gdLst>
                <a:gd name="T0" fmla="*/ 189 w 228"/>
                <a:gd name="T1" fmla="*/ 0 h 163"/>
                <a:gd name="T2" fmla="*/ 171 w 228"/>
                <a:gd name="T3" fmla="*/ 5 h 163"/>
                <a:gd name="T4" fmla="*/ 21 w 228"/>
                <a:gd name="T5" fmla="*/ 99 h 163"/>
                <a:gd name="T6" fmla="*/ 10 w 228"/>
                <a:gd name="T7" fmla="*/ 147 h 163"/>
                <a:gd name="T8" fmla="*/ 39 w 228"/>
                <a:gd name="T9" fmla="*/ 163 h 163"/>
                <a:gd name="T10" fmla="*/ 57 w 228"/>
                <a:gd name="T11" fmla="*/ 158 h 163"/>
                <a:gd name="T12" fmla="*/ 207 w 228"/>
                <a:gd name="T13" fmla="*/ 63 h 163"/>
                <a:gd name="T14" fmla="*/ 218 w 228"/>
                <a:gd name="T15" fmla="*/ 16 h 163"/>
                <a:gd name="T16" fmla="*/ 189 w 228"/>
                <a:gd name="T1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63">
                  <a:moveTo>
                    <a:pt x="189" y="0"/>
                  </a:moveTo>
                  <a:cubicBezTo>
                    <a:pt x="183" y="0"/>
                    <a:pt x="176" y="1"/>
                    <a:pt x="171" y="5"/>
                  </a:cubicBezTo>
                  <a:cubicBezTo>
                    <a:pt x="21" y="99"/>
                    <a:pt x="21" y="99"/>
                    <a:pt x="21" y="99"/>
                  </a:cubicBezTo>
                  <a:cubicBezTo>
                    <a:pt x="5" y="109"/>
                    <a:pt x="0" y="131"/>
                    <a:pt x="10" y="147"/>
                  </a:cubicBezTo>
                  <a:cubicBezTo>
                    <a:pt x="16" y="157"/>
                    <a:pt x="28" y="163"/>
                    <a:pt x="39" y="163"/>
                  </a:cubicBezTo>
                  <a:cubicBezTo>
                    <a:pt x="45" y="163"/>
                    <a:pt x="52" y="161"/>
                    <a:pt x="57" y="158"/>
                  </a:cubicBezTo>
                  <a:cubicBezTo>
                    <a:pt x="207" y="63"/>
                    <a:pt x="207" y="63"/>
                    <a:pt x="207" y="63"/>
                  </a:cubicBezTo>
                  <a:cubicBezTo>
                    <a:pt x="223" y="53"/>
                    <a:pt x="228" y="32"/>
                    <a:pt x="218" y="16"/>
                  </a:cubicBezTo>
                  <a:cubicBezTo>
                    <a:pt x="211" y="5"/>
                    <a:pt x="200" y="0"/>
                    <a:pt x="18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
            <p:cNvSpPr>
              <a:spLocks/>
            </p:cNvSpPr>
            <p:nvPr/>
          </p:nvSpPr>
          <p:spPr bwMode="auto">
            <a:xfrm>
              <a:off x="2643" y="1955"/>
              <a:ext cx="277" cy="88"/>
            </a:xfrm>
            <a:custGeom>
              <a:avLst/>
              <a:gdLst>
                <a:gd name="T0" fmla="*/ 212 w 248"/>
                <a:gd name="T1" fmla="*/ 0 h 79"/>
                <a:gd name="T2" fmla="*/ 210 w 248"/>
                <a:gd name="T3" fmla="*/ 0 h 79"/>
                <a:gd name="T4" fmla="*/ 33 w 248"/>
                <a:gd name="T5" fmla="*/ 10 h 79"/>
                <a:gd name="T6" fmla="*/ 1 w 248"/>
                <a:gd name="T7" fmla="*/ 47 h 79"/>
                <a:gd name="T8" fmla="*/ 35 w 248"/>
                <a:gd name="T9" fmla="*/ 79 h 79"/>
                <a:gd name="T10" fmla="*/ 37 w 248"/>
                <a:gd name="T11" fmla="*/ 79 h 79"/>
                <a:gd name="T12" fmla="*/ 214 w 248"/>
                <a:gd name="T13" fmla="*/ 69 h 79"/>
                <a:gd name="T14" fmla="*/ 246 w 248"/>
                <a:gd name="T15" fmla="*/ 33 h 79"/>
                <a:gd name="T16" fmla="*/ 212 w 248"/>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79">
                  <a:moveTo>
                    <a:pt x="212" y="0"/>
                  </a:moveTo>
                  <a:cubicBezTo>
                    <a:pt x="211" y="0"/>
                    <a:pt x="211" y="0"/>
                    <a:pt x="210" y="0"/>
                  </a:cubicBezTo>
                  <a:cubicBezTo>
                    <a:pt x="33" y="10"/>
                    <a:pt x="33" y="10"/>
                    <a:pt x="33" y="10"/>
                  </a:cubicBezTo>
                  <a:cubicBezTo>
                    <a:pt x="14" y="11"/>
                    <a:pt x="0" y="28"/>
                    <a:pt x="1" y="47"/>
                  </a:cubicBezTo>
                  <a:cubicBezTo>
                    <a:pt x="2" y="65"/>
                    <a:pt x="17" y="79"/>
                    <a:pt x="35" y="79"/>
                  </a:cubicBezTo>
                  <a:cubicBezTo>
                    <a:pt x="36" y="79"/>
                    <a:pt x="37" y="79"/>
                    <a:pt x="37" y="79"/>
                  </a:cubicBezTo>
                  <a:cubicBezTo>
                    <a:pt x="214" y="69"/>
                    <a:pt x="214" y="69"/>
                    <a:pt x="214" y="69"/>
                  </a:cubicBezTo>
                  <a:cubicBezTo>
                    <a:pt x="233" y="68"/>
                    <a:pt x="248" y="52"/>
                    <a:pt x="246" y="33"/>
                  </a:cubicBezTo>
                  <a:cubicBezTo>
                    <a:pt x="245" y="14"/>
                    <a:pt x="230"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0"/>
            <p:cNvSpPr>
              <a:spLocks/>
            </p:cNvSpPr>
            <p:nvPr/>
          </p:nvSpPr>
          <p:spPr bwMode="auto">
            <a:xfrm>
              <a:off x="2572" y="2346"/>
              <a:ext cx="266" cy="161"/>
            </a:xfrm>
            <a:custGeom>
              <a:avLst/>
              <a:gdLst>
                <a:gd name="T0" fmla="*/ 39 w 238"/>
                <a:gd name="T1" fmla="*/ 0 h 145"/>
                <a:gd name="T2" fmla="*/ 8 w 238"/>
                <a:gd name="T3" fmla="*/ 19 h 145"/>
                <a:gd name="T4" fmla="*/ 24 w 238"/>
                <a:gd name="T5" fmla="*/ 65 h 145"/>
                <a:gd name="T6" fmla="*/ 184 w 238"/>
                <a:gd name="T7" fmla="*/ 142 h 145"/>
                <a:gd name="T8" fmla="*/ 199 w 238"/>
                <a:gd name="T9" fmla="*/ 145 h 145"/>
                <a:gd name="T10" fmla="*/ 230 w 238"/>
                <a:gd name="T11" fmla="*/ 126 h 145"/>
                <a:gd name="T12" fmla="*/ 214 w 238"/>
                <a:gd name="T13" fmla="*/ 80 h 145"/>
                <a:gd name="T14" fmla="*/ 54 w 238"/>
                <a:gd name="T15" fmla="*/ 3 h 145"/>
                <a:gd name="T16" fmla="*/ 39 w 238"/>
                <a:gd name="T1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45">
                  <a:moveTo>
                    <a:pt x="39" y="0"/>
                  </a:moveTo>
                  <a:cubicBezTo>
                    <a:pt x="26" y="0"/>
                    <a:pt x="14" y="7"/>
                    <a:pt x="8" y="19"/>
                  </a:cubicBezTo>
                  <a:cubicBezTo>
                    <a:pt x="0" y="36"/>
                    <a:pt x="7" y="57"/>
                    <a:pt x="24" y="65"/>
                  </a:cubicBezTo>
                  <a:cubicBezTo>
                    <a:pt x="184" y="142"/>
                    <a:pt x="184" y="142"/>
                    <a:pt x="184" y="142"/>
                  </a:cubicBezTo>
                  <a:cubicBezTo>
                    <a:pt x="189" y="144"/>
                    <a:pt x="194" y="145"/>
                    <a:pt x="199" y="145"/>
                  </a:cubicBezTo>
                  <a:cubicBezTo>
                    <a:pt x="212" y="145"/>
                    <a:pt x="224" y="138"/>
                    <a:pt x="230" y="126"/>
                  </a:cubicBezTo>
                  <a:cubicBezTo>
                    <a:pt x="238" y="108"/>
                    <a:pt x="231" y="88"/>
                    <a:pt x="214" y="80"/>
                  </a:cubicBezTo>
                  <a:cubicBezTo>
                    <a:pt x="54" y="3"/>
                    <a:pt x="54" y="3"/>
                    <a:pt x="54" y="3"/>
                  </a:cubicBezTo>
                  <a:cubicBezTo>
                    <a:pt x="49" y="1"/>
                    <a:pt x="44"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1"/>
            <p:cNvSpPr>
              <a:spLocks/>
            </p:cNvSpPr>
            <p:nvPr/>
          </p:nvSpPr>
          <p:spPr bwMode="auto">
            <a:xfrm>
              <a:off x="2330" y="2645"/>
              <a:ext cx="202" cy="237"/>
            </a:xfrm>
            <a:custGeom>
              <a:avLst/>
              <a:gdLst>
                <a:gd name="T0" fmla="*/ 39 w 181"/>
                <a:gd name="T1" fmla="*/ 0 h 213"/>
                <a:gd name="T2" fmla="*/ 19 w 181"/>
                <a:gd name="T3" fmla="*/ 6 h 213"/>
                <a:gd name="T4" fmla="*/ 11 w 181"/>
                <a:gd name="T5" fmla="*/ 54 h 213"/>
                <a:gd name="T6" fmla="*/ 114 w 181"/>
                <a:gd name="T7" fmla="*/ 198 h 213"/>
                <a:gd name="T8" fmla="*/ 142 w 181"/>
                <a:gd name="T9" fmla="*/ 213 h 213"/>
                <a:gd name="T10" fmla="*/ 162 w 181"/>
                <a:gd name="T11" fmla="*/ 206 h 213"/>
                <a:gd name="T12" fmla="*/ 170 w 181"/>
                <a:gd name="T13" fmla="*/ 158 h 213"/>
                <a:gd name="T14" fmla="*/ 67 w 181"/>
                <a:gd name="T15" fmla="*/ 14 h 213"/>
                <a:gd name="T16" fmla="*/ 39 w 181"/>
                <a:gd name="T1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13">
                  <a:moveTo>
                    <a:pt x="39" y="0"/>
                  </a:moveTo>
                  <a:cubicBezTo>
                    <a:pt x="32" y="0"/>
                    <a:pt x="25" y="2"/>
                    <a:pt x="19" y="6"/>
                  </a:cubicBezTo>
                  <a:cubicBezTo>
                    <a:pt x="4" y="17"/>
                    <a:pt x="0" y="38"/>
                    <a:pt x="11" y="54"/>
                  </a:cubicBezTo>
                  <a:cubicBezTo>
                    <a:pt x="114" y="198"/>
                    <a:pt x="114" y="198"/>
                    <a:pt x="114" y="198"/>
                  </a:cubicBezTo>
                  <a:cubicBezTo>
                    <a:pt x="121" y="208"/>
                    <a:pt x="131" y="213"/>
                    <a:pt x="142" y="213"/>
                  </a:cubicBezTo>
                  <a:cubicBezTo>
                    <a:pt x="149" y="213"/>
                    <a:pt x="156" y="211"/>
                    <a:pt x="162" y="206"/>
                  </a:cubicBezTo>
                  <a:cubicBezTo>
                    <a:pt x="177" y="195"/>
                    <a:pt x="181" y="174"/>
                    <a:pt x="170" y="158"/>
                  </a:cubicBezTo>
                  <a:cubicBezTo>
                    <a:pt x="67" y="14"/>
                    <a:pt x="67" y="14"/>
                    <a:pt x="67" y="14"/>
                  </a:cubicBezTo>
                  <a:cubicBezTo>
                    <a:pt x="61" y="5"/>
                    <a:pt x="50"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2"/>
            <p:cNvSpPr>
              <a:spLocks/>
            </p:cNvSpPr>
            <p:nvPr/>
          </p:nvSpPr>
          <p:spPr bwMode="auto">
            <a:xfrm>
              <a:off x="1363" y="1171"/>
              <a:ext cx="183" cy="250"/>
            </a:xfrm>
            <a:custGeom>
              <a:avLst/>
              <a:gdLst>
                <a:gd name="T0" fmla="*/ 39 w 164"/>
                <a:gd name="T1" fmla="*/ 0 h 224"/>
                <a:gd name="T2" fmla="*/ 22 w 164"/>
                <a:gd name="T3" fmla="*/ 5 h 224"/>
                <a:gd name="T4" fmla="*/ 9 w 164"/>
                <a:gd name="T5" fmla="*/ 51 h 224"/>
                <a:gd name="T6" fmla="*/ 95 w 164"/>
                <a:gd name="T7" fmla="*/ 206 h 224"/>
                <a:gd name="T8" fmla="*/ 125 w 164"/>
                <a:gd name="T9" fmla="*/ 224 h 224"/>
                <a:gd name="T10" fmla="*/ 141 w 164"/>
                <a:gd name="T11" fmla="*/ 220 h 224"/>
                <a:gd name="T12" fmla="*/ 155 w 164"/>
                <a:gd name="T13" fmla="*/ 173 h 224"/>
                <a:gd name="T14" fmla="*/ 69 w 164"/>
                <a:gd name="T15" fmla="*/ 18 h 224"/>
                <a:gd name="T16" fmla="*/ 39 w 164"/>
                <a:gd name="T1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24">
                  <a:moveTo>
                    <a:pt x="39" y="0"/>
                  </a:moveTo>
                  <a:cubicBezTo>
                    <a:pt x="33" y="0"/>
                    <a:pt x="28" y="2"/>
                    <a:pt x="22" y="5"/>
                  </a:cubicBezTo>
                  <a:cubicBezTo>
                    <a:pt x="6" y="14"/>
                    <a:pt x="0" y="35"/>
                    <a:pt x="9" y="51"/>
                  </a:cubicBezTo>
                  <a:cubicBezTo>
                    <a:pt x="95" y="206"/>
                    <a:pt x="95" y="206"/>
                    <a:pt x="95" y="206"/>
                  </a:cubicBezTo>
                  <a:cubicBezTo>
                    <a:pt x="101" y="218"/>
                    <a:pt x="113" y="224"/>
                    <a:pt x="125" y="224"/>
                  </a:cubicBezTo>
                  <a:cubicBezTo>
                    <a:pt x="130" y="224"/>
                    <a:pt x="136" y="223"/>
                    <a:pt x="141" y="220"/>
                  </a:cubicBezTo>
                  <a:cubicBezTo>
                    <a:pt x="158" y="211"/>
                    <a:pt x="164" y="190"/>
                    <a:pt x="155" y="173"/>
                  </a:cubicBezTo>
                  <a:cubicBezTo>
                    <a:pt x="69" y="18"/>
                    <a:pt x="69" y="18"/>
                    <a:pt x="69" y="18"/>
                  </a:cubicBezTo>
                  <a:cubicBezTo>
                    <a:pt x="63" y="7"/>
                    <a:pt x="51"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3"/>
            <p:cNvSpPr>
              <a:spLocks/>
            </p:cNvSpPr>
            <p:nvPr/>
          </p:nvSpPr>
          <p:spPr bwMode="auto">
            <a:xfrm>
              <a:off x="1005" y="1498"/>
              <a:ext cx="256" cy="181"/>
            </a:xfrm>
            <a:custGeom>
              <a:avLst/>
              <a:gdLst>
                <a:gd name="T0" fmla="*/ 40 w 229"/>
                <a:gd name="T1" fmla="*/ 0 h 163"/>
                <a:gd name="T2" fmla="*/ 11 w 229"/>
                <a:gd name="T3" fmla="*/ 16 h 163"/>
                <a:gd name="T4" fmla="*/ 21 w 229"/>
                <a:gd name="T5" fmla="*/ 63 h 163"/>
                <a:gd name="T6" fmla="*/ 171 w 229"/>
                <a:gd name="T7" fmla="*/ 158 h 163"/>
                <a:gd name="T8" fmla="*/ 190 w 229"/>
                <a:gd name="T9" fmla="*/ 163 h 163"/>
                <a:gd name="T10" fmla="*/ 219 w 229"/>
                <a:gd name="T11" fmla="*/ 147 h 163"/>
                <a:gd name="T12" fmla="*/ 208 w 229"/>
                <a:gd name="T13" fmla="*/ 99 h 163"/>
                <a:gd name="T14" fmla="*/ 58 w 229"/>
                <a:gd name="T15" fmla="*/ 5 h 163"/>
                <a:gd name="T16" fmla="*/ 40 w 229"/>
                <a:gd name="T1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163">
                  <a:moveTo>
                    <a:pt x="40" y="0"/>
                  </a:moveTo>
                  <a:cubicBezTo>
                    <a:pt x="28" y="0"/>
                    <a:pt x="17" y="5"/>
                    <a:pt x="11" y="16"/>
                  </a:cubicBezTo>
                  <a:cubicBezTo>
                    <a:pt x="0" y="32"/>
                    <a:pt x="5" y="53"/>
                    <a:pt x="21" y="63"/>
                  </a:cubicBezTo>
                  <a:cubicBezTo>
                    <a:pt x="171" y="158"/>
                    <a:pt x="171" y="158"/>
                    <a:pt x="171" y="158"/>
                  </a:cubicBezTo>
                  <a:cubicBezTo>
                    <a:pt x="177" y="161"/>
                    <a:pt x="183" y="163"/>
                    <a:pt x="190" y="163"/>
                  </a:cubicBezTo>
                  <a:cubicBezTo>
                    <a:pt x="201" y="163"/>
                    <a:pt x="212" y="157"/>
                    <a:pt x="219" y="147"/>
                  </a:cubicBezTo>
                  <a:cubicBezTo>
                    <a:pt x="229" y="131"/>
                    <a:pt x="224" y="109"/>
                    <a:pt x="208" y="99"/>
                  </a:cubicBezTo>
                  <a:cubicBezTo>
                    <a:pt x="58" y="5"/>
                    <a:pt x="58" y="5"/>
                    <a:pt x="58" y="5"/>
                  </a:cubicBezTo>
                  <a:cubicBezTo>
                    <a:pt x="52" y="1"/>
                    <a:pt x="46" y="0"/>
                    <a:pt x="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4"/>
            <p:cNvSpPr>
              <a:spLocks/>
            </p:cNvSpPr>
            <p:nvPr/>
          </p:nvSpPr>
          <p:spPr bwMode="auto">
            <a:xfrm>
              <a:off x="856" y="1955"/>
              <a:ext cx="277" cy="88"/>
            </a:xfrm>
            <a:custGeom>
              <a:avLst/>
              <a:gdLst>
                <a:gd name="T0" fmla="*/ 35 w 248"/>
                <a:gd name="T1" fmla="*/ 0 h 79"/>
                <a:gd name="T2" fmla="*/ 1 w 248"/>
                <a:gd name="T3" fmla="*/ 33 h 79"/>
                <a:gd name="T4" fmla="*/ 33 w 248"/>
                <a:gd name="T5" fmla="*/ 69 h 79"/>
                <a:gd name="T6" fmla="*/ 210 w 248"/>
                <a:gd name="T7" fmla="*/ 79 h 79"/>
                <a:gd name="T8" fmla="*/ 212 w 248"/>
                <a:gd name="T9" fmla="*/ 79 h 79"/>
                <a:gd name="T10" fmla="*/ 247 w 248"/>
                <a:gd name="T11" fmla="*/ 47 h 79"/>
                <a:gd name="T12" fmla="*/ 214 w 248"/>
                <a:gd name="T13" fmla="*/ 10 h 79"/>
                <a:gd name="T14" fmla="*/ 37 w 248"/>
                <a:gd name="T15" fmla="*/ 0 h 79"/>
                <a:gd name="T16" fmla="*/ 35 w 248"/>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79">
                  <a:moveTo>
                    <a:pt x="35" y="0"/>
                  </a:moveTo>
                  <a:cubicBezTo>
                    <a:pt x="17" y="0"/>
                    <a:pt x="2" y="14"/>
                    <a:pt x="1" y="33"/>
                  </a:cubicBezTo>
                  <a:cubicBezTo>
                    <a:pt x="0" y="52"/>
                    <a:pt x="14" y="68"/>
                    <a:pt x="33" y="69"/>
                  </a:cubicBezTo>
                  <a:cubicBezTo>
                    <a:pt x="210" y="79"/>
                    <a:pt x="210" y="79"/>
                    <a:pt x="210" y="79"/>
                  </a:cubicBezTo>
                  <a:cubicBezTo>
                    <a:pt x="211" y="79"/>
                    <a:pt x="212" y="79"/>
                    <a:pt x="212" y="79"/>
                  </a:cubicBezTo>
                  <a:cubicBezTo>
                    <a:pt x="230" y="79"/>
                    <a:pt x="246" y="65"/>
                    <a:pt x="247" y="47"/>
                  </a:cubicBezTo>
                  <a:cubicBezTo>
                    <a:pt x="248" y="28"/>
                    <a:pt x="233" y="11"/>
                    <a:pt x="214" y="10"/>
                  </a:cubicBezTo>
                  <a:cubicBezTo>
                    <a:pt x="37" y="0"/>
                    <a:pt x="37" y="0"/>
                    <a:pt x="37" y="0"/>
                  </a:cubicBezTo>
                  <a:cubicBezTo>
                    <a:pt x="37" y="0"/>
                    <a:pt x="36" y="0"/>
                    <a:pt x="3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5"/>
            <p:cNvSpPr>
              <a:spLocks/>
            </p:cNvSpPr>
            <p:nvPr/>
          </p:nvSpPr>
          <p:spPr bwMode="auto">
            <a:xfrm>
              <a:off x="938" y="2346"/>
              <a:ext cx="266" cy="161"/>
            </a:xfrm>
            <a:custGeom>
              <a:avLst/>
              <a:gdLst>
                <a:gd name="T0" fmla="*/ 198 w 238"/>
                <a:gd name="T1" fmla="*/ 0 h 145"/>
                <a:gd name="T2" fmla="*/ 184 w 238"/>
                <a:gd name="T3" fmla="*/ 3 h 145"/>
                <a:gd name="T4" fmla="*/ 24 w 238"/>
                <a:gd name="T5" fmla="*/ 80 h 145"/>
                <a:gd name="T6" fmla="*/ 8 w 238"/>
                <a:gd name="T7" fmla="*/ 126 h 145"/>
                <a:gd name="T8" fmla="*/ 39 w 238"/>
                <a:gd name="T9" fmla="*/ 145 h 145"/>
                <a:gd name="T10" fmla="*/ 54 w 238"/>
                <a:gd name="T11" fmla="*/ 142 h 145"/>
                <a:gd name="T12" fmla="*/ 213 w 238"/>
                <a:gd name="T13" fmla="*/ 65 h 145"/>
                <a:gd name="T14" fmla="*/ 229 w 238"/>
                <a:gd name="T15" fmla="*/ 19 h 145"/>
                <a:gd name="T16" fmla="*/ 198 w 238"/>
                <a:gd name="T1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45">
                  <a:moveTo>
                    <a:pt x="198" y="0"/>
                  </a:moveTo>
                  <a:cubicBezTo>
                    <a:pt x="193" y="0"/>
                    <a:pt x="188" y="1"/>
                    <a:pt x="184" y="3"/>
                  </a:cubicBezTo>
                  <a:cubicBezTo>
                    <a:pt x="24" y="80"/>
                    <a:pt x="24" y="80"/>
                    <a:pt x="24" y="80"/>
                  </a:cubicBezTo>
                  <a:cubicBezTo>
                    <a:pt x="7" y="88"/>
                    <a:pt x="0" y="108"/>
                    <a:pt x="8" y="126"/>
                  </a:cubicBezTo>
                  <a:cubicBezTo>
                    <a:pt x="14" y="138"/>
                    <a:pt x="26" y="145"/>
                    <a:pt x="39" y="145"/>
                  </a:cubicBezTo>
                  <a:cubicBezTo>
                    <a:pt x="44" y="145"/>
                    <a:pt x="49" y="144"/>
                    <a:pt x="54" y="142"/>
                  </a:cubicBezTo>
                  <a:cubicBezTo>
                    <a:pt x="213" y="65"/>
                    <a:pt x="213" y="65"/>
                    <a:pt x="213" y="65"/>
                  </a:cubicBezTo>
                  <a:cubicBezTo>
                    <a:pt x="230" y="57"/>
                    <a:pt x="238" y="36"/>
                    <a:pt x="229" y="19"/>
                  </a:cubicBezTo>
                  <a:cubicBezTo>
                    <a:pt x="224" y="7"/>
                    <a:pt x="211" y="0"/>
                    <a:pt x="19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6"/>
            <p:cNvSpPr>
              <a:spLocks/>
            </p:cNvSpPr>
            <p:nvPr/>
          </p:nvSpPr>
          <p:spPr bwMode="auto">
            <a:xfrm>
              <a:off x="1243" y="2645"/>
              <a:ext cx="202" cy="237"/>
            </a:xfrm>
            <a:custGeom>
              <a:avLst/>
              <a:gdLst>
                <a:gd name="T0" fmla="*/ 142 w 181"/>
                <a:gd name="T1" fmla="*/ 0 h 213"/>
                <a:gd name="T2" fmla="*/ 114 w 181"/>
                <a:gd name="T3" fmla="*/ 14 h 213"/>
                <a:gd name="T4" fmla="*/ 12 w 181"/>
                <a:gd name="T5" fmla="*/ 158 h 213"/>
                <a:gd name="T6" fmla="*/ 20 w 181"/>
                <a:gd name="T7" fmla="*/ 206 h 213"/>
                <a:gd name="T8" fmla="*/ 40 w 181"/>
                <a:gd name="T9" fmla="*/ 213 h 213"/>
                <a:gd name="T10" fmla="*/ 68 w 181"/>
                <a:gd name="T11" fmla="*/ 198 h 213"/>
                <a:gd name="T12" fmla="*/ 170 w 181"/>
                <a:gd name="T13" fmla="*/ 54 h 213"/>
                <a:gd name="T14" fmla="*/ 162 w 181"/>
                <a:gd name="T15" fmla="*/ 6 h 213"/>
                <a:gd name="T16" fmla="*/ 142 w 181"/>
                <a:gd name="T1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13">
                  <a:moveTo>
                    <a:pt x="142" y="0"/>
                  </a:moveTo>
                  <a:cubicBezTo>
                    <a:pt x="131" y="0"/>
                    <a:pt x="121" y="5"/>
                    <a:pt x="114" y="14"/>
                  </a:cubicBezTo>
                  <a:cubicBezTo>
                    <a:pt x="12" y="158"/>
                    <a:pt x="12" y="158"/>
                    <a:pt x="12" y="158"/>
                  </a:cubicBezTo>
                  <a:cubicBezTo>
                    <a:pt x="0" y="174"/>
                    <a:pt x="4" y="195"/>
                    <a:pt x="20" y="206"/>
                  </a:cubicBezTo>
                  <a:cubicBezTo>
                    <a:pt x="26" y="211"/>
                    <a:pt x="33" y="213"/>
                    <a:pt x="40" y="213"/>
                  </a:cubicBezTo>
                  <a:cubicBezTo>
                    <a:pt x="50" y="213"/>
                    <a:pt x="61" y="208"/>
                    <a:pt x="68" y="198"/>
                  </a:cubicBezTo>
                  <a:cubicBezTo>
                    <a:pt x="170" y="54"/>
                    <a:pt x="170" y="54"/>
                    <a:pt x="170" y="54"/>
                  </a:cubicBezTo>
                  <a:cubicBezTo>
                    <a:pt x="181" y="38"/>
                    <a:pt x="178" y="17"/>
                    <a:pt x="162" y="6"/>
                  </a:cubicBezTo>
                  <a:cubicBezTo>
                    <a:pt x="156" y="2"/>
                    <a:pt x="149" y="0"/>
                    <a:pt x="1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rot="892896" flipH="1">
            <a:off x="1811735" y="2411163"/>
            <a:ext cx="1278147" cy="997186"/>
            <a:chOff x="8169276" y="952501"/>
            <a:chExt cx="3781424" cy="3384550"/>
          </a:xfrm>
          <a:solidFill>
            <a:schemeClr val="accent5"/>
          </a:solidFill>
        </p:grpSpPr>
        <p:sp>
          <p:nvSpPr>
            <p:cNvPr id="63"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13057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childTnLst>
                          </p:cTn>
                        </p:par>
                        <p:par>
                          <p:cTn id="29" fill="hold">
                            <p:stCondLst>
                              <p:cond delay="3200"/>
                            </p:stCondLst>
                            <p:childTnLst>
                              <p:par>
                                <p:cTn id="30" presetID="53" presetClass="entr" presetSubtype="16" fill="hold" nodeType="after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p:cTn id="32" dur="500" fill="hold"/>
                                        <p:tgtEl>
                                          <p:spTgt spid="62"/>
                                        </p:tgtEl>
                                        <p:attrNameLst>
                                          <p:attrName>ppt_w</p:attrName>
                                        </p:attrNameLst>
                                      </p:cBhvr>
                                      <p:tavLst>
                                        <p:tav tm="0">
                                          <p:val>
                                            <p:fltVal val="0"/>
                                          </p:val>
                                        </p:tav>
                                        <p:tav tm="100000">
                                          <p:val>
                                            <p:strVal val="#ppt_w"/>
                                          </p:val>
                                        </p:tav>
                                      </p:tavLst>
                                    </p:anim>
                                    <p:anim calcmode="lin" valueType="num">
                                      <p:cBhvr>
                                        <p:cTn id="33" dur="500" fill="hold"/>
                                        <p:tgtEl>
                                          <p:spTgt spid="62"/>
                                        </p:tgtEl>
                                        <p:attrNameLst>
                                          <p:attrName>ppt_h</p:attrName>
                                        </p:attrNameLst>
                                      </p:cBhvr>
                                      <p:tavLst>
                                        <p:tav tm="0">
                                          <p:val>
                                            <p:fltVal val="0"/>
                                          </p:val>
                                        </p:tav>
                                        <p:tav tm="100000">
                                          <p:val>
                                            <p:strVal val="#ppt_h"/>
                                          </p:val>
                                        </p:tav>
                                      </p:tavLst>
                                    </p:anim>
                                    <p:animEffect transition="in" filter="fade">
                                      <p:cBhvr>
                                        <p:cTn id="3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138"/>
          <p:cNvGrpSpPr>
            <a:grpSpLocks noChangeAspect="1"/>
          </p:cNvGrpSpPr>
          <p:nvPr/>
        </p:nvGrpSpPr>
        <p:grpSpPr bwMode="auto">
          <a:xfrm rot="5400000">
            <a:off x="4620160" y="1691477"/>
            <a:ext cx="2951680" cy="3811526"/>
            <a:chOff x="2333" y="215"/>
            <a:chExt cx="3014" cy="3892"/>
          </a:xfrm>
        </p:grpSpPr>
        <p:sp>
          <p:nvSpPr>
            <p:cNvPr id="5" name="Freeform 139"/>
            <p:cNvSpPr>
              <a:spLocks/>
            </p:cNvSpPr>
            <p:nvPr/>
          </p:nvSpPr>
          <p:spPr bwMode="auto">
            <a:xfrm>
              <a:off x="3152" y="215"/>
              <a:ext cx="445" cy="1212"/>
            </a:xfrm>
            <a:custGeom>
              <a:avLst/>
              <a:gdLst>
                <a:gd name="T0" fmla="*/ 445 w 445"/>
                <a:gd name="T1" fmla="*/ 1212 h 1212"/>
                <a:gd name="T2" fmla="*/ 0 w 445"/>
                <a:gd name="T3" fmla="*/ 1115 h 1212"/>
                <a:gd name="T4" fmla="*/ 0 w 445"/>
                <a:gd name="T5" fmla="*/ 234 h 1212"/>
                <a:gd name="T6" fmla="*/ 445 w 445"/>
                <a:gd name="T7" fmla="*/ 0 h 1212"/>
                <a:gd name="T8" fmla="*/ 445 w 445"/>
                <a:gd name="T9" fmla="*/ 1212 h 1212"/>
              </a:gdLst>
              <a:ahLst/>
              <a:cxnLst>
                <a:cxn ang="0">
                  <a:pos x="T0" y="T1"/>
                </a:cxn>
                <a:cxn ang="0">
                  <a:pos x="T2" y="T3"/>
                </a:cxn>
                <a:cxn ang="0">
                  <a:pos x="T4" y="T5"/>
                </a:cxn>
                <a:cxn ang="0">
                  <a:pos x="T6" y="T7"/>
                </a:cxn>
                <a:cxn ang="0">
                  <a:pos x="T8" y="T9"/>
                </a:cxn>
              </a:cxnLst>
              <a:rect l="0" t="0" r="r" b="b"/>
              <a:pathLst>
                <a:path w="445" h="1212">
                  <a:moveTo>
                    <a:pt x="445" y="1212"/>
                  </a:moveTo>
                  <a:lnTo>
                    <a:pt x="0" y="1115"/>
                  </a:lnTo>
                  <a:lnTo>
                    <a:pt x="0" y="234"/>
                  </a:lnTo>
                  <a:lnTo>
                    <a:pt x="445" y="0"/>
                  </a:lnTo>
                  <a:lnTo>
                    <a:pt x="445" y="1212"/>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140"/>
            <p:cNvSpPr>
              <a:spLocks/>
            </p:cNvSpPr>
            <p:nvPr/>
          </p:nvSpPr>
          <p:spPr bwMode="auto">
            <a:xfrm>
              <a:off x="3152" y="215"/>
              <a:ext cx="445" cy="1212"/>
            </a:xfrm>
            <a:custGeom>
              <a:avLst/>
              <a:gdLst>
                <a:gd name="T0" fmla="*/ 445 w 445"/>
                <a:gd name="T1" fmla="*/ 1212 h 1212"/>
                <a:gd name="T2" fmla="*/ 0 w 445"/>
                <a:gd name="T3" fmla="*/ 1115 h 1212"/>
                <a:gd name="T4" fmla="*/ 0 w 445"/>
                <a:gd name="T5" fmla="*/ 234 h 1212"/>
                <a:gd name="T6" fmla="*/ 445 w 445"/>
                <a:gd name="T7" fmla="*/ 0 h 1212"/>
                <a:gd name="T8" fmla="*/ 445 w 445"/>
                <a:gd name="T9" fmla="*/ 1212 h 1212"/>
              </a:gdLst>
              <a:ahLst/>
              <a:cxnLst>
                <a:cxn ang="0">
                  <a:pos x="T0" y="T1"/>
                </a:cxn>
                <a:cxn ang="0">
                  <a:pos x="T2" y="T3"/>
                </a:cxn>
                <a:cxn ang="0">
                  <a:pos x="T4" y="T5"/>
                </a:cxn>
                <a:cxn ang="0">
                  <a:pos x="T6" y="T7"/>
                </a:cxn>
                <a:cxn ang="0">
                  <a:pos x="T8" y="T9"/>
                </a:cxn>
              </a:cxnLst>
              <a:rect l="0" t="0" r="r" b="b"/>
              <a:pathLst>
                <a:path w="445" h="1212">
                  <a:moveTo>
                    <a:pt x="445" y="1212"/>
                  </a:moveTo>
                  <a:lnTo>
                    <a:pt x="0" y="1115"/>
                  </a:lnTo>
                  <a:lnTo>
                    <a:pt x="0" y="234"/>
                  </a:lnTo>
                  <a:lnTo>
                    <a:pt x="445" y="0"/>
                  </a:lnTo>
                  <a:lnTo>
                    <a:pt x="445" y="1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41"/>
            <p:cNvSpPr>
              <a:spLocks/>
            </p:cNvSpPr>
            <p:nvPr/>
          </p:nvSpPr>
          <p:spPr bwMode="auto">
            <a:xfrm>
              <a:off x="3562" y="215"/>
              <a:ext cx="963" cy="1212"/>
            </a:xfrm>
            <a:custGeom>
              <a:avLst/>
              <a:gdLst>
                <a:gd name="T0" fmla="*/ 0 w 963"/>
                <a:gd name="T1" fmla="*/ 1212 h 1212"/>
                <a:gd name="T2" fmla="*/ 963 w 963"/>
                <a:gd name="T3" fmla="*/ 1115 h 1212"/>
                <a:gd name="T4" fmla="*/ 963 w 963"/>
                <a:gd name="T5" fmla="*/ 166 h 1212"/>
                <a:gd name="T6" fmla="*/ 0 w 963"/>
                <a:gd name="T7" fmla="*/ 0 h 1212"/>
                <a:gd name="T8" fmla="*/ 0 w 963"/>
                <a:gd name="T9" fmla="*/ 1212 h 1212"/>
              </a:gdLst>
              <a:ahLst/>
              <a:cxnLst>
                <a:cxn ang="0">
                  <a:pos x="T0" y="T1"/>
                </a:cxn>
                <a:cxn ang="0">
                  <a:pos x="T2" y="T3"/>
                </a:cxn>
                <a:cxn ang="0">
                  <a:pos x="T4" y="T5"/>
                </a:cxn>
                <a:cxn ang="0">
                  <a:pos x="T6" y="T7"/>
                </a:cxn>
                <a:cxn ang="0">
                  <a:pos x="T8" y="T9"/>
                </a:cxn>
              </a:cxnLst>
              <a:rect l="0" t="0" r="r" b="b"/>
              <a:pathLst>
                <a:path w="963" h="1212">
                  <a:moveTo>
                    <a:pt x="0" y="1212"/>
                  </a:moveTo>
                  <a:lnTo>
                    <a:pt x="963" y="1115"/>
                  </a:lnTo>
                  <a:lnTo>
                    <a:pt x="963" y="166"/>
                  </a:lnTo>
                  <a:lnTo>
                    <a:pt x="0" y="0"/>
                  </a:lnTo>
                  <a:lnTo>
                    <a:pt x="0" y="1212"/>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42"/>
            <p:cNvSpPr>
              <a:spLocks/>
            </p:cNvSpPr>
            <p:nvPr/>
          </p:nvSpPr>
          <p:spPr bwMode="auto">
            <a:xfrm>
              <a:off x="3562" y="215"/>
              <a:ext cx="963" cy="1212"/>
            </a:xfrm>
            <a:custGeom>
              <a:avLst/>
              <a:gdLst>
                <a:gd name="T0" fmla="*/ 0 w 963"/>
                <a:gd name="T1" fmla="*/ 1212 h 1212"/>
                <a:gd name="T2" fmla="*/ 963 w 963"/>
                <a:gd name="T3" fmla="*/ 1115 h 1212"/>
                <a:gd name="T4" fmla="*/ 963 w 963"/>
                <a:gd name="T5" fmla="*/ 166 h 1212"/>
                <a:gd name="T6" fmla="*/ 0 w 963"/>
                <a:gd name="T7" fmla="*/ 0 h 1212"/>
                <a:gd name="T8" fmla="*/ 0 w 963"/>
                <a:gd name="T9" fmla="*/ 1212 h 1212"/>
              </a:gdLst>
              <a:ahLst/>
              <a:cxnLst>
                <a:cxn ang="0">
                  <a:pos x="T0" y="T1"/>
                </a:cxn>
                <a:cxn ang="0">
                  <a:pos x="T2" y="T3"/>
                </a:cxn>
                <a:cxn ang="0">
                  <a:pos x="T4" y="T5"/>
                </a:cxn>
                <a:cxn ang="0">
                  <a:pos x="T6" y="T7"/>
                </a:cxn>
                <a:cxn ang="0">
                  <a:pos x="T8" y="T9"/>
                </a:cxn>
              </a:cxnLst>
              <a:rect l="0" t="0" r="r" b="b"/>
              <a:pathLst>
                <a:path w="963" h="1212">
                  <a:moveTo>
                    <a:pt x="0" y="1212"/>
                  </a:moveTo>
                  <a:lnTo>
                    <a:pt x="963" y="1115"/>
                  </a:lnTo>
                  <a:lnTo>
                    <a:pt x="963" y="166"/>
                  </a:lnTo>
                  <a:lnTo>
                    <a:pt x="0" y="0"/>
                  </a:lnTo>
                  <a:lnTo>
                    <a:pt x="0" y="1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43"/>
            <p:cNvSpPr>
              <a:spLocks/>
            </p:cNvSpPr>
            <p:nvPr/>
          </p:nvSpPr>
          <p:spPr bwMode="auto">
            <a:xfrm>
              <a:off x="2724" y="904"/>
              <a:ext cx="954" cy="1003"/>
            </a:xfrm>
            <a:custGeom>
              <a:avLst/>
              <a:gdLst>
                <a:gd name="T0" fmla="*/ 954 w 954"/>
                <a:gd name="T1" fmla="*/ 1003 h 1003"/>
                <a:gd name="T2" fmla="*/ 0 w 954"/>
                <a:gd name="T3" fmla="*/ 915 h 1003"/>
                <a:gd name="T4" fmla="*/ 0 w 954"/>
                <a:gd name="T5" fmla="*/ 255 h 1003"/>
                <a:gd name="T6" fmla="*/ 954 w 954"/>
                <a:gd name="T7" fmla="*/ 0 h 1003"/>
                <a:gd name="T8" fmla="*/ 954 w 954"/>
                <a:gd name="T9" fmla="*/ 1003 h 1003"/>
              </a:gdLst>
              <a:ahLst/>
              <a:cxnLst>
                <a:cxn ang="0">
                  <a:pos x="T0" y="T1"/>
                </a:cxn>
                <a:cxn ang="0">
                  <a:pos x="T2" y="T3"/>
                </a:cxn>
                <a:cxn ang="0">
                  <a:pos x="T4" y="T5"/>
                </a:cxn>
                <a:cxn ang="0">
                  <a:pos x="T6" y="T7"/>
                </a:cxn>
                <a:cxn ang="0">
                  <a:pos x="T8" y="T9"/>
                </a:cxn>
              </a:cxnLst>
              <a:rect l="0" t="0" r="r" b="b"/>
              <a:pathLst>
                <a:path w="954" h="1003">
                  <a:moveTo>
                    <a:pt x="954" y="1003"/>
                  </a:moveTo>
                  <a:lnTo>
                    <a:pt x="0" y="915"/>
                  </a:lnTo>
                  <a:lnTo>
                    <a:pt x="0" y="255"/>
                  </a:lnTo>
                  <a:lnTo>
                    <a:pt x="954" y="0"/>
                  </a:lnTo>
                  <a:lnTo>
                    <a:pt x="954" y="1003"/>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44"/>
            <p:cNvSpPr>
              <a:spLocks/>
            </p:cNvSpPr>
            <p:nvPr/>
          </p:nvSpPr>
          <p:spPr bwMode="auto">
            <a:xfrm>
              <a:off x="3678" y="904"/>
              <a:ext cx="1278" cy="1003"/>
            </a:xfrm>
            <a:custGeom>
              <a:avLst/>
              <a:gdLst>
                <a:gd name="T0" fmla="*/ 0 w 1278"/>
                <a:gd name="T1" fmla="*/ 1003 h 1003"/>
                <a:gd name="T2" fmla="*/ 1278 w 1278"/>
                <a:gd name="T3" fmla="*/ 915 h 1003"/>
                <a:gd name="T4" fmla="*/ 1278 w 1278"/>
                <a:gd name="T5" fmla="*/ 163 h 1003"/>
                <a:gd name="T6" fmla="*/ 0 w 1278"/>
                <a:gd name="T7" fmla="*/ 0 h 1003"/>
                <a:gd name="T8" fmla="*/ 0 w 1278"/>
                <a:gd name="T9" fmla="*/ 1003 h 1003"/>
              </a:gdLst>
              <a:ahLst/>
              <a:cxnLst>
                <a:cxn ang="0">
                  <a:pos x="T0" y="T1"/>
                </a:cxn>
                <a:cxn ang="0">
                  <a:pos x="T2" y="T3"/>
                </a:cxn>
                <a:cxn ang="0">
                  <a:pos x="T4" y="T5"/>
                </a:cxn>
                <a:cxn ang="0">
                  <a:pos x="T6" y="T7"/>
                </a:cxn>
                <a:cxn ang="0">
                  <a:pos x="T8" y="T9"/>
                </a:cxn>
              </a:cxnLst>
              <a:rect l="0" t="0" r="r" b="b"/>
              <a:pathLst>
                <a:path w="1278" h="1003">
                  <a:moveTo>
                    <a:pt x="0" y="1003"/>
                  </a:moveTo>
                  <a:lnTo>
                    <a:pt x="1278" y="915"/>
                  </a:lnTo>
                  <a:lnTo>
                    <a:pt x="1278" y="163"/>
                  </a:lnTo>
                  <a:lnTo>
                    <a:pt x="0" y="0"/>
                  </a:lnTo>
                  <a:lnTo>
                    <a:pt x="0" y="1003"/>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5"/>
            <p:cNvSpPr>
              <a:spLocks/>
            </p:cNvSpPr>
            <p:nvPr/>
          </p:nvSpPr>
          <p:spPr bwMode="auto">
            <a:xfrm>
              <a:off x="4156" y="2896"/>
              <a:ext cx="369" cy="1211"/>
            </a:xfrm>
            <a:custGeom>
              <a:avLst/>
              <a:gdLst>
                <a:gd name="T0" fmla="*/ 0 w 369"/>
                <a:gd name="T1" fmla="*/ 0 h 1211"/>
                <a:gd name="T2" fmla="*/ 369 w 369"/>
                <a:gd name="T3" fmla="*/ 97 h 1211"/>
                <a:gd name="T4" fmla="*/ 369 w 369"/>
                <a:gd name="T5" fmla="*/ 977 h 1211"/>
                <a:gd name="T6" fmla="*/ 0 w 369"/>
                <a:gd name="T7" fmla="*/ 1211 h 1211"/>
                <a:gd name="T8" fmla="*/ 0 w 369"/>
                <a:gd name="T9" fmla="*/ 0 h 1211"/>
              </a:gdLst>
              <a:ahLst/>
              <a:cxnLst>
                <a:cxn ang="0">
                  <a:pos x="T0" y="T1"/>
                </a:cxn>
                <a:cxn ang="0">
                  <a:pos x="T2" y="T3"/>
                </a:cxn>
                <a:cxn ang="0">
                  <a:pos x="T4" y="T5"/>
                </a:cxn>
                <a:cxn ang="0">
                  <a:pos x="T6" y="T7"/>
                </a:cxn>
                <a:cxn ang="0">
                  <a:pos x="T8" y="T9"/>
                </a:cxn>
              </a:cxnLst>
              <a:rect l="0" t="0" r="r" b="b"/>
              <a:pathLst>
                <a:path w="369" h="1211">
                  <a:moveTo>
                    <a:pt x="0" y="0"/>
                  </a:moveTo>
                  <a:lnTo>
                    <a:pt x="369" y="97"/>
                  </a:lnTo>
                  <a:lnTo>
                    <a:pt x="369" y="977"/>
                  </a:lnTo>
                  <a:lnTo>
                    <a:pt x="0" y="1211"/>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46"/>
            <p:cNvSpPr>
              <a:spLocks/>
            </p:cNvSpPr>
            <p:nvPr/>
          </p:nvSpPr>
          <p:spPr bwMode="auto">
            <a:xfrm>
              <a:off x="3152" y="2896"/>
              <a:ext cx="1004" cy="1211"/>
            </a:xfrm>
            <a:custGeom>
              <a:avLst/>
              <a:gdLst>
                <a:gd name="T0" fmla="*/ 1004 w 1004"/>
                <a:gd name="T1" fmla="*/ 0 h 1211"/>
                <a:gd name="T2" fmla="*/ 0 w 1004"/>
                <a:gd name="T3" fmla="*/ 97 h 1211"/>
                <a:gd name="T4" fmla="*/ 0 w 1004"/>
                <a:gd name="T5" fmla="*/ 1046 h 1211"/>
                <a:gd name="T6" fmla="*/ 1004 w 1004"/>
                <a:gd name="T7" fmla="*/ 1211 h 1211"/>
                <a:gd name="T8" fmla="*/ 1004 w 1004"/>
                <a:gd name="T9" fmla="*/ 0 h 1211"/>
              </a:gdLst>
              <a:ahLst/>
              <a:cxnLst>
                <a:cxn ang="0">
                  <a:pos x="T0" y="T1"/>
                </a:cxn>
                <a:cxn ang="0">
                  <a:pos x="T2" y="T3"/>
                </a:cxn>
                <a:cxn ang="0">
                  <a:pos x="T4" y="T5"/>
                </a:cxn>
                <a:cxn ang="0">
                  <a:pos x="T6" y="T7"/>
                </a:cxn>
                <a:cxn ang="0">
                  <a:pos x="T8" y="T9"/>
                </a:cxn>
              </a:cxnLst>
              <a:rect l="0" t="0" r="r" b="b"/>
              <a:pathLst>
                <a:path w="1004" h="1211">
                  <a:moveTo>
                    <a:pt x="1004" y="0"/>
                  </a:moveTo>
                  <a:lnTo>
                    <a:pt x="0" y="97"/>
                  </a:lnTo>
                  <a:lnTo>
                    <a:pt x="0" y="1046"/>
                  </a:lnTo>
                  <a:lnTo>
                    <a:pt x="1004" y="1211"/>
                  </a:lnTo>
                  <a:lnTo>
                    <a:pt x="1004"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47"/>
            <p:cNvSpPr>
              <a:spLocks/>
            </p:cNvSpPr>
            <p:nvPr/>
          </p:nvSpPr>
          <p:spPr bwMode="auto">
            <a:xfrm>
              <a:off x="4040" y="2416"/>
              <a:ext cx="916" cy="1003"/>
            </a:xfrm>
            <a:custGeom>
              <a:avLst/>
              <a:gdLst>
                <a:gd name="T0" fmla="*/ 0 w 916"/>
                <a:gd name="T1" fmla="*/ 0 h 1003"/>
                <a:gd name="T2" fmla="*/ 916 w 916"/>
                <a:gd name="T3" fmla="*/ 87 h 1003"/>
                <a:gd name="T4" fmla="*/ 916 w 916"/>
                <a:gd name="T5" fmla="*/ 747 h 1003"/>
                <a:gd name="T6" fmla="*/ 0 w 916"/>
                <a:gd name="T7" fmla="*/ 1003 h 1003"/>
                <a:gd name="T8" fmla="*/ 0 w 916"/>
                <a:gd name="T9" fmla="*/ 0 h 1003"/>
              </a:gdLst>
              <a:ahLst/>
              <a:cxnLst>
                <a:cxn ang="0">
                  <a:pos x="T0" y="T1"/>
                </a:cxn>
                <a:cxn ang="0">
                  <a:pos x="T2" y="T3"/>
                </a:cxn>
                <a:cxn ang="0">
                  <a:pos x="T4" y="T5"/>
                </a:cxn>
                <a:cxn ang="0">
                  <a:pos x="T6" y="T7"/>
                </a:cxn>
                <a:cxn ang="0">
                  <a:pos x="T8" y="T9"/>
                </a:cxn>
              </a:cxnLst>
              <a:rect l="0" t="0" r="r" b="b"/>
              <a:pathLst>
                <a:path w="916" h="1003">
                  <a:moveTo>
                    <a:pt x="0" y="0"/>
                  </a:moveTo>
                  <a:lnTo>
                    <a:pt x="916" y="87"/>
                  </a:lnTo>
                  <a:lnTo>
                    <a:pt x="916" y="747"/>
                  </a:lnTo>
                  <a:lnTo>
                    <a:pt x="0" y="1003"/>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8"/>
            <p:cNvSpPr>
              <a:spLocks/>
            </p:cNvSpPr>
            <p:nvPr/>
          </p:nvSpPr>
          <p:spPr bwMode="auto">
            <a:xfrm>
              <a:off x="2724" y="2416"/>
              <a:ext cx="1321" cy="1003"/>
            </a:xfrm>
            <a:custGeom>
              <a:avLst/>
              <a:gdLst>
                <a:gd name="T0" fmla="*/ 1321 w 1321"/>
                <a:gd name="T1" fmla="*/ 0 h 1003"/>
                <a:gd name="T2" fmla="*/ 0 w 1321"/>
                <a:gd name="T3" fmla="*/ 87 h 1003"/>
                <a:gd name="T4" fmla="*/ 0 w 1321"/>
                <a:gd name="T5" fmla="*/ 840 h 1003"/>
                <a:gd name="T6" fmla="*/ 1321 w 1321"/>
                <a:gd name="T7" fmla="*/ 1003 h 1003"/>
                <a:gd name="T8" fmla="*/ 1321 w 1321"/>
                <a:gd name="T9" fmla="*/ 0 h 1003"/>
              </a:gdLst>
              <a:ahLst/>
              <a:cxnLst>
                <a:cxn ang="0">
                  <a:pos x="T0" y="T1"/>
                </a:cxn>
                <a:cxn ang="0">
                  <a:pos x="T2" y="T3"/>
                </a:cxn>
                <a:cxn ang="0">
                  <a:pos x="T4" y="T5"/>
                </a:cxn>
                <a:cxn ang="0">
                  <a:pos x="T6" y="T7"/>
                </a:cxn>
                <a:cxn ang="0">
                  <a:pos x="T8" y="T9"/>
                </a:cxn>
              </a:cxnLst>
              <a:rect l="0" t="0" r="r" b="b"/>
              <a:pathLst>
                <a:path w="1321" h="1003">
                  <a:moveTo>
                    <a:pt x="1321" y="0"/>
                  </a:moveTo>
                  <a:lnTo>
                    <a:pt x="0" y="87"/>
                  </a:lnTo>
                  <a:lnTo>
                    <a:pt x="0" y="840"/>
                  </a:lnTo>
                  <a:lnTo>
                    <a:pt x="1321" y="1003"/>
                  </a:lnTo>
                  <a:lnTo>
                    <a:pt x="132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9"/>
            <p:cNvSpPr>
              <a:spLocks/>
            </p:cNvSpPr>
            <p:nvPr/>
          </p:nvSpPr>
          <p:spPr bwMode="auto">
            <a:xfrm>
              <a:off x="2333" y="1696"/>
              <a:ext cx="1525" cy="930"/>
            </a:xfrm>
            <a:custGeom>
              <a:avLst/>
              <a:gdLst>
                <a:gd name="T0" fmla="*/ 1525 w 1525"/>
                <a:gd name="T1" fmla="*/ 930 h 930"/>
                <a:gd name="T2" fmla="*/ 0 w 1525"/>
                <a:gd name="T3" fmla="*/ 831 h 930"/>
                <a:gd name="T4" fmla="*/ 0 w 1525"/>
                <a:gd name="T5" fmla="*/ 97 h 930"/>
                <a:gd name="T6" fmla="*/ 1525 w 1525"/>
                <a:gd name="T7" fmla="*/ 0 h 930"/>
                <a:gd name="T8" fmla="*/ 1525 w 1525"/>
                <a:gd name="T9" fmla="*/ 930 h 930"/>
              </a:gdLst>
              <a:ahLst/>
              <a:cxnLst>
                <a:cxn ang="0">
                  <a:pos x="T0" y="T1"/>
                </a:cxn>
                <a:cxn ang="0">
                  <a:pos x="T2" y="T3"/>
                </a:cxn>
                <a:cxn ang="0">
                  <a:pos x="T4" y="T5"/>
                </a:cxn>
                <a:cxn ang="0">
                  <a:pos x="T6" y="T7"/>
                </a:cxn>
                <a:cxn ang="0">
                  <a:pos x="T8" y="T9"/>
                </a:cxn>
              </a:cxnLst>
              <a:rect l="0" t="0" r="r" b="b"/>
              <a:pathLst>
                <a:path w="1525" h="930">
                  <a:moveTo>
                    <a:pt x="1525" y="930"/>
                  </a:moveTo>
                  <a:lnTo>
                    <a:pt x="0" y="831"/>
                  </a:lnTo>
                  <a:lnTo>
                    <a:pt x="0" y="97"/>
                  </a:lnTo>
                  <a:lnTo>
                    <a:pt x="1525" y="0"/>
                  </a:lnTo>
                  <a:lnTo>
                    <a:pt x="1525" y="93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0"/>
            <p:cNvSpPr>
              <a:spLocks/>
            </p:cNvSpPr>
            <p:nvPr/>
          </p:nvSpPr>
          <p:spPr bwMode="auto">
            <a:xfrm>
              <a:off x="3858" y="1696"/>
              <a:ext cx="1489" cy="930"/>
            </a:xfrm>
            <a:custGeom>
              <a:avLst/>
              <a:gdLst>
                <a:gd name="T0" fmla="*/ 0 w 1489"/>
                <a:gd name="T1" fmla="*/ 930 h 930"/>
                <a:gd name="T2" fmla="*/ 1489 w 1489"/>
                <a:gd name="T3" fmla="*/ 831 h 930"/>
                <a:gd name="T4" fmla="*/ 1489 w 1489"/>
                <a:gd name="T5" fmla="*/ 97 h 930"/>
                <a:gd name="T6" fmla="*/ 0 w 1489"/>
                <a:gd name="T7" fmla="*/ 0 h 930"/>
                <a:gd name="T8" fmla="*/ 0 w 1489"/>
                <a:gd name="T9" fmla="*/ 930 h 930"/>
              </a:gdLst>
              <a:ahLst/>
              <a:cxnLst>
                <a:cxn ang="0">
                  <a:pos x="T0" y="T1"/>
                </a:cxn>
                <a:cxn ang="0">
                  <a:pos x="T2" y="T3"/>
                </a:cxn>
                <a:cxn ang="0">
                  <a:pos x="T4" y="T5"/>
                </a:cxn>
                <a:cxn ang="0">
                  <a:pos x="T6" y="T7"/>
                </a:cxn>
                <a:cxn ang="0">
                  <a:pos x="T8" y="T9"/>
                </a:cxn>
              </a:cxnLst>
              <a:rect l="0" t="0" r="r" b="b"/>
              <a:pathLst>
                <a:path w="1489" h="930">
                  <a:moveTo>
                    <a:pt x="0" y="930"/>
                  </a:moveTo>
                  <a:lnTo>
                    <a:pt x="1489" y="831"/>
                  </a:lnTo>
                  <a:lnTo>
                    <a:pt x="1489" y="97"/>
                  </a:lnTo>
                  <a:lnTo>
                    <a:pt x="0" y="0"/>
                  </a:lnTo>
                  <a:lnTo>
                    <a:pt x="0" y="93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1"/>
            <p:cNvSpPr>
              <a:spLocks noEditPoints="1"/>
            </p:cNvSpPr>
            <p:nvPr/>
          </p:nvSpPr>
          <p:spPr bwMode="auto">
            <a:xfrm>
              <a:off x="3152" y="215"/>
              <a:ext cx="438" cy="239"/>
            </a:xfrm>
            <a:custGeom>
              <a:avLst/>
              <a:gdLst>
                <a:gd name="T0" fmla="*/ 0 w 438"/>
                <a:gd name="T1" fmla="*/ 234 h 239"/>
                <a:gd name="T2" fmla="*/ 0 w 438"/>
                <a:gd name="T3" fmla="*/ 234 h 239"/>
                <a:gd name="T4" fmla="*/ 0 w 438"/>
                <a:gd name="T5" fmla="*/ 239 h 239"/>
                <a:gd name="T6" fmla="*/ 0 w 438"/>
                <a:gd name="T7" fmla="*/ 234 h 239"/>
                <a:gd name="T8" fmla="*/ 410 w 438"/>
                <a:gd name="T9" fmla="*/ 0 h 239"/>
                <a:gd name="T10" fmla="*/ 372 w 438"/>
                <a:gd name="T11" fmla="*/ 0 h 239"/>
                <a:gd name="T12" fmla="*/ 3 w 438"/>
                <a:gd name="T13" fmla="*/ 234 h 239"/>
                <a:gd name="T14" fmla="*/ 69 w 438"/>
                <a:gd name="T15" fmla="*/ 199 h 239"/>
                <a:gd name="T16" fmla="*/ 374 w 438"/>
                <a:gd name="T17" fmla="*/ 14 h 239"/>
                <a:gd name="T18" fmla="*/ 410 w 438"/>
                <a:gd name="T19" fmla="*/ 14 h 239"/>
                <a:gd name="T20" fmla="*/ 410 w 438"/>
                <a:gd name="T21" fmla="*/ 0 h 239"/>
                <a:gd name="T22" fmla="*/ 438 w 438"/>
                <a:gd name="T23" fmla="*/ 5 h 239"/>
                <a:gd name="T24" fmla="*/ 410 w 438"/>
                <a:gd name="T2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8" h="239">
                  <a:moveTo>
                    <a:pt x="0" y="234"/>
                  </a:moveTo>
                  <a:lnTo>
                    <a:pt x="0" y="234"/>
                  </a:lnTo>
                  <a:lnTo>
                    <a:pt x="0" y="239"/>
                  </a:lnTo>
                  <a:lnTo>
                    <a:pt x="0" y="234"/>
                  </a:lnTo>
                  <a:close/>
                  <a:moveTo>
                    <a:pt x="410" y="0"/>
                  </a:moveTo>
                  <a:lnTo>
                    <a:pt x="372" y="0"/>
                  </a:lnTo>
                  <a:lnTo>
                    <a:pt x="3" y="234"/>
                  </a:lnTo>
                  <a:lnTo>
                    <a:pt x="69" y="199"/>
                  </a:lnTo>
                  <a:lnTo>
                    <a:pt x="374" y="14"/>
                  </a:lnTo>
                  <a:lnTo>
                    <a:pt x="410" y="14"/>
                  </a:lnTo>
                  <a:lnTo>
                    <a:pt x="410" y="0"/>
                  </a:lnTo>
                  <a:lnTo>
                    <a:pt x="438" y="5"/>
                  </a:lnTo>
                  <a:lnTo>
                    <a:pt x="4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2"/>
            <p:cNvSpPr>
              <a:spLocks noEditPoints="1"/>
            </p:cNvSpPr>
            <p:nvPr/>
          </p:nvSpPr>
          <p:spPr bwMode="auto">
            <a:xfrm>
              <a:off x="3152" y="215"/>
              <a:ext cx="438" cy="239"/>
            </a:xfrm>
            <a:custGeom>
              <a:avLst/>
              <a:gdLst>
                <a:gd name="T0" fmla="*/ 0 w 438"/>
                <a:gd name="T1" fmla="*/ 234 h 239"/>
                <a:gd name="T2" fmla="*/ 0 w 438"/>
                <a:gd name="T3" fmla="*/ 234 h 239"/>
                <a:gd name="T4" fmla="*/ 0 w 438"/>
                <a:gd name="T5" fmla="*/ 239 h 239"/>
                <a:gd name="T6" fmla="*/ 0 w 438"/>
                <a:gd name="T7" fmla="*/ 234 h 239"/>
                <a:gd name="T8" fmla="*/ 410 w 438"/>
                <a:gd name="T9" fmla="*/ 0 h 239"/>
                <a:gd name="T10" fmla="*/ 372 w 438"/>
                <a:gd name="T11" fmla="*/ 0 h 239"/>
                <a:gd name="T12" fmla="*/ 3 w 438"/>
                <a:gd name="T13" fmla="*/ 234 h 239"/>
                <a:gd name="T14" fmla="*/ 69 w 438"/>
                <a:gd name="T15" fmla="*/ 199 h 239"/>
                <a:gd name="T16" fmla="*/ 374 w 438"/>
                <a:gd name="T17" fmla="*/ 14 h 239"/>
                <a:gd name="T18" fmla="*/ 410 w 438"/>
                <a:gd name="T19" fmla="*/ 14 h 239"/>
                <a:gd name="T20" fmla="*/ 410 w 438"/>
                <a:gd name="T21" fmla="*/ 0 h 239"/>
                <a:gd name="T22" fmla="*/ 438 w 438"/>
                <a:gd name="T23" fmla="*/ 5 h 239"/>
                <a:gd name="T24" fmla="*/ 410 w 438"/>
                <a:gd name="T2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8" h="239">
                  <a:moveTo>
                    <a:pt x="0" y="234"/>
                  </a:moveTo>
                  <a:lnTo>
                    <a:pt x="0" y="234"/>
                  </a:lnTo>
                  <a:lnTo>
                    <a:pt x="0" y="239"/>
                  </a:lnTo>
                  <a:lnTo>
                    <a:pt x="0" y="234"/>
                  </a:lnTo>
                  <a:moveTo>
                    <a:pt x="410" y="0"/>
                  </a:moveTo>
                  <a:lnTo>
                    <a:pt x="372" y="0"/>
                  </a:lnTo>
                  <a:lnTo>
                    <a:pt x="3" y="234"/>
                  </a:lnTo>
                  <a:lnTo>
                    <a:pt x="69" y="199"/>
                  </a:lnTo>
                  <a:lnTo>
                    <a:pt x="374" y="14"/>
                  </a:lnTo>
                  <a:lnTo>
                    <a:pt x="410" y="14"/>
                  </a:lnTo>
                  <a:lnTo>
                    <a:pt x="410" y="0"/>
                  </a:lnTo>
                  <a:lnTo>
                    <a:pt x="438" y="5"/>
                  </a:lnTo>
                  <a:lnTo>
                    <a:pt x="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3"/>
            <p:cNvSpPr>
              <a:spLocks noEditPoints="1"/>
            </p:cNvSpPr>
            <p:nvPr/>
          </p:nvSpPr>
          <p:spPr bwMode="auto">
            <a:xfrm>
              <a:off x="3152" y="220"/>
              <a:ext cx="445" cy="234"/>
            </a:xfrm>
            <a:custGeom>
              <a:avLst/>
              <a:gdLst>
                <a:gd name="T0" fmla="*/ 69 w 445"/>
                <a:gd name="T1" fmla="*/ 194 h 234"/>
                <a:gd name="T2" fmla="*/ 3 w 445"/>
                <a:gd name="T3" fmla="*/ 229 h 234"/>
                <a:gd name="T4" fmla="*/ 0 w 445"/>
                <a:gd name="T5" fmla="*/ 229 h 234"/>
                <a:gd name="T6" fmla="*/ 0 w 445"/>
                <a:gd name="T7" fmla="*/ 234 h 234"/>
                <a:gd name="T8" fmla="*/ 69 w 445"/>
                <a:gd name="T9" fmla="*/ 194 h 234"/>
                <a:gd name="T10" fmla="*/ 438 w 445"/>
                <a:gd name="T11" fmla="*/ 0 h 234"/>
                <a:gd name="T12" fmla="*/ 438 w 445"/>
                <a:gd name="T13" fmla="*/ 0 h 234"/>
                <a:gd name="T14" fmla="*/ 445 w 445"/>
                <a:gd name="T15" fmla="*/ 2 h 234"/>
                <a:gd name="T16" fmla="*/ 438 w 445"/>
                <a:gd name="T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234">
                  <a:moveTo>
                    <a:pt x="69" y="194"/>
                  </a:moveTo>
                  <a:lnTo>
                    <a:pt x="3" y="229"/>
                  </a:lnTo>
                  <a:lnTo>
                    <a:pt x="0" y="229"/>
                  </a:lnTo>
                  <a:lnTo>
                    <a:pt x="0" y="234"/>
                  </a:lnTo>
                  <a:lnTo>
                    <a:pt x="69" y="194"/>
                  </a:lnTo>
                  <a:close/>
                  <a:moveTo>
                    <a:pt x="438" y="0"/>
                  </a:moveTo>
                  <a:lnTo>
                    <a:pt x="438" y="0"/>
                  </a:lnTo>
                  <a:lnTo>
                    <a:pt x="445" y="2"/>
                  </a:lnTo>
                  <a:lnTo>
                    <a:pt x="438" y="0"/>
                  </a:lnTo>
                  <a:close/>
                </a:path>
              </a:pathLst>
            </a:custGeom>
            <a:solidFill>
              <a:srgbClr val="DFC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54"/>
            <p:cNvSpPr>
              <a:spLocks noEditPoints="1"/>
            </p:cNvSpPr>
            <p:nvPr/>
          </p:nvSpPr>
          <p:spPr bwMode="auto">
            <a:xfrm>
              <a:off x="3152" y="220"/>
              <a:ext cx="445" cy="234"/>
            </a:xfrm>
            <a:custGeom>
              <a:avLst/>
              <a:gdLst>
                <a:gd name="T0" fmla="*/ 69 w 445"/>
                <a:gd name="T1" fmla="*/ 194 h 234"/>
                <a:gd name="T2" fmla="*/ 3 w 445"/>
                <a:gd name="T3" fmla="*/ 229 h 234"/>
                <a:gd name="T4" fmla="*/ 0 w 445"/>
                <a:gd name="T5" fmla="*/ 229 h 234"/>
                <a:gd name="T6" fmla="*/ 0 w 445"/>
                <a:gd name="T7" fmla="*/ 234 h 234"/>
                <a:gd name="T8" fmla="*/ 69 w 445"/>
                <a:gd name="T9" fmla="*/ 194 h 234"/>
                <a:gd name="T10" fmla="*/ 438 w 445"/>
                <a:gd name="T11" fmla="*/ 0 h 234"/>
                <a:gd name="T12" fmla="*/ 438 w 445"/>
                <a:gd name="T13" fmla="*/ 0 h 234"/>
                <a:gd name="T14" fmla="*/ 445 w 445"/>
                <a:gd name="T15" fmla="*/ 2 h 234"/>
                <a:gd name="T16" fmla="*/ 438 w 445"/>
                <a:gd name="T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234">
                  <a:moveTo>
                    <a:pt x="69" y="194"/>
                  </a:moveTo>
                  <a:lnTo>
                    <a:pt x="3" y="229"/>
                  </a:lnTo>
                  <a:lnTo>
                    <a:pt x="0" y="229"/>
                  </a:lnTo>
                  <a:lnTo>
                    <a:pt x="0" y="234"/>
                  </a:lnTo>
                  <a:lnTo>
                    <a:pt x="69" y="194"/>
                  </a:lnTo>
                  <a:moveTo>
                    <a:pt x="438" y="0"/>
                  </a:moveTo>
                  <a:lnTo>
                    <a:pt x="438" y="0"/>
                  </a:lnTo>
                  <a:lnTo>
                    <a:pt x="445" y="2"/>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56"/>
            <p:cNvSpPr>
              <a:spLocks/>
            </p:cNvSpPr>
            <p:nvPr/>
          </p:nvSpPr>
          <p:spPr bwMode="auto">
            <a:xfrm>
              <a:off x="3562" y="215"/>
              <a:ext cx="963" cy="173"/>
            </a:xfrm>
            <a:custGeom>
              <a:avLst/>
              <a:gdLst>
                <a:gd name="T0" fmla="*/ 0 w 963"/>
                <a:gd name="T1" fmla="*/ 0 h 173"/>
                <a:gd name="T2" fmla="*/ 0 w 963"/>
                <a:gd name="T3" fmla="*/ 14 h 173"/>
                <a:gd name="T4" fmla="*/ 963 w 963"/>
                <a:gd name="T5" fmla="*/ 173 h 173"/>
                <a:gd name="T6" fmla="*/ 963 w 963"/>
                <a:gd name="T7" fmla="*/ 166 h 173"/>
                <a:gd name="T8" fmla="*/ 35 w 963"/>
                <a:gd name="T9" fmla="*/ 7 h 173"/>
                <a:gd name="T10" fmla="*/ 28 w 963"/>
                <a:gd name="T11" fmla="*/ 5 h 173"/>
                <a:gd name="T12" fmla="*/ 0 w 963"/>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963" h="173">
                  <a:moveTo>
                    <a:pt x="0" y="0"/>
                  </a:moveTo>
                  <a:lnTo>
                    <a:pt x="0" y="14"/>
                  </a:lnTo>
                  <a:lnTo>
                    <a:pt x="963" y="173"/>
                  </a:lnTo>
                  <a:lnTo>
                    <a:pt x="963" y="166"/>
                  </a:lnTo>
                  <a:lnTo>
                    <a:pt x="35" y="7"/>
                  </a:lnTo>
                  <a:lnTo>
                    <a:pt x="28"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p:cNvGrpSpPr/>
          <p:nvPr/>
        </p:nvGrpSpPr>
        <p:grpSpPr>
          <a:xfrm>
            <a:off x="6935075" y="2073412"/>
            <a:ext cx="391933" cy="947373"/>
            <a:chOff x="3201934" y="1821759"/>
            <a:chExt cx="261290" cy="1700418"/>
          </a:xfrm>
        </p:grpSpPr>
        <p:cxnSp>
          <p:nvCxnSpPr>
            <p:cNvPr id="31" name="Straight Connector 30"/>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flipH="1">
            <a:off x="4963209" y="1994027"/>
            <a:ext cx="391933" cy="947373"/>
            <a:chOff x="3201934" y="1821759"/>
            <a:chExt cx="261290" cy="1700418"/>
          </a:xfrm>
        </p:grpSpPr>
        <p:cxnSp>
          <p:nvCxnSpPr>
            <p:cNvPr id="34" name="Straight Connector 33"/>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flipV="1">
            <a:off x="6095205" y="4828470"/>
            <a:ext cx="391933" cy="489223"/>
            <a:chOff x="3201934" y="1821759"/>
            <a:chExt cx="261290" cy="1700418"/>
          </a:xfrm>
        </p:grpSpPr>
        <p:cxnSp>
          <p:nvCxnSpPr>
            <p:cNvPr id="37" name="Straight Connector 36"/>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39" name="Text Placeholder 5"/>
          <p:cNvSpPr txBox="1">
            <a:spLocks/>
          </p:cNvSpPr>
          <p:nvPr/>
        </p:nvSpPr>
        <p:spPr>
          <a:xfrm>
            <a:off x="7476118" y="2039786"/>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40" name="TextBox 39"/>
          <p:cNvSpPr txBox="1"/>
          <p:nvPr/>
        </p:nvSpPr>
        <p:spPr>
          <a:xfrm>
            <a:off x="7447262" y="1767089"/>
            <a:ext cx="1175065" cy="317459"/>
          </a:xfrm>
          <a:prstGeom prst="rect">
            <a:avLst/>
          </a:prstGeom>
          <a:noFill/>
        </p:spPr>
        <p:txBody>
          <a:bodyPr wrap="none" rtlCol="0">
            <a:spAutoFit/>
          </a:bodyPr>
          <a:lstStyle/>
          <a:p>
            <a:r>
              <a:rPr lang="id-ID" sz="1463"/>
              <a:t>Technology</a:t>
            </a:r>
            <a:endParaRPr lang="id-ID" sz="1463" dirty="0"/>
          </a:p>
        </p:txBody>
      </p:sp>
      <p:sp>
        <p:nvSpPr>
          <p:cNvPr id="41" name="Text Placeholder 5"/>
          <p:cNvSpPr txBox="1">
            <a:spLocks/>
          </p:cNvSpPr>
          <p:nvPr/>
        </p:nvSpPr>
        <p:spPr>
          <a:xfrm>
            <a:off x="8106566" y="3393828"/>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42" name="TextBox 41"/>
          <p:cNvSpPr txBox="1"/>
          <p:nvPr/>
        </p:nvSpPr>
        <p:spPr>
          <a:xfrm>
            <a:off x="8077710" y="3121131"/>
            <a:ext cx="1175065" cy="317459"/>
          </a:xfrm>
          <a:prstGeom prst="rect">
            <a:avLst/>
          </a:prstGeom>
          <a:noFill/>
        </p:spPr>
        <p:txBody>
          <a:bodyPr wrap="none" rtlCol="0">
            <a:spAutoFit/>
          </a:bodyPr>
          <a:lstStyle/>
          <a:p>
            <a:r>
              <a:rPr lang="id-ID" sz="1463"/>
              <a:t>Technology</a:t>
            </a:r>
            <a:endParaRPr lang="id-ID" sz="1463" dirty="0"/>
          </a:p>
        </p:txBody>
      </p:sp>
      <p:sp>
        <p:nvSpPr>
          <p:cNvPr id="43" name="Text Placeholder 5"/>
          <p:cNvSpPr txBox="1">
            <a:spLocks/>
          </p:cNvSpPr>
          <p:nvPr/>
        </p:nvSpPr>
        <p:spPr>
          <a:xfrm>
            <a:off x="6621495" y="5247667"/>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44" name="TextBox 43"/>
          <p:cNvSpPr txBox="1"/>
          <p:nvPr/>
        </p:nvSpPr>
        <p:spPr>
          <a:xfrm>
            <a:off x="6592639" y="4974970"/>
            <a:ext cx="1175065" cy="317459"/>
          </a:xfrm>
          <a:prstGeom prst="rect">
            <a:avLst/>
          </a:prstGeom>
          <a:noFill/>
        </p:spPr>
        <p:txBody>
          <a:bodyPr wrap="none" rtlCol="0">
            <a:spAutoFit/>
          </a:bodyPr>
          <a:lstStyle/>
          <a:p>
            <a:r>
              <a:rPr lang="id-ID" sz="1463"/>
              <a:t>Technology</a:t>
            </a:r>
            <a:endParaRPr lang="id-ID" sz="1463" dirty="0"/>
          </a:p>
        </p:txBody>
      </p:sp>
      <p:sp>
        <p:nvSpPr>
          <p:cNvPr id="45" name="Text Placeholder 5"/>
          <p:cNvSpPr txBox="1">
            <a:spLocks/>
          </p:cNvSpPr>
          <p:nvPr/>
        </p:nvSpPr>
        <p:spPr>
          <a:xfrm>
            <a:off x="2098650" y="1882364"/>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46" name="TextBox 45"/>
          <p:cNvSpPr txBox="1"/>
          <p:nvPr/>
        </p:nvSpPr>
        <p:spPr>
          <a:xfrm>
            <a:off x="3858302" y="1662328"/>
            <a:ext cx="1000594" cy="317459"/>
          </a:xfrm>
          <a:prstGeom prst="rect">
            <a:avLst/>
          </a:prstGeom>
          <a:noFill/>
        </p:spPr>
        <p:txBody>
          <a:bodyPr wrap="none" rtlCol="0">
            <a:spAutoFit/>
          </a:bodyPr>
          <a:lstStyle/>
          <a:p>
            <a:pPr algn="r"/>
            <a:r>
              <a:rPr lang="id-ID" sz="1463"/>
              <a:t>Technology</a:t>
            </a:r>
            <a:endParaRPr lang="id-ID" sz="1463" dirty="0"/>
          </a:p>
        </p:txBody>
      </p:sp>
      <p:sp>
        <p:nvSpPr>
          <p:cNvPr id="47" name="Text Placeholder 5"/>
          <p:cNvSpPr txBox="1">
            <a:spLocks/>
          </p:cNvSpPr>
          <p:nvPr/>
        </p:nvSpPr>
        <p:spPr>
          <a:xfrm>
            <a:off x="1235829" y="3495954"/>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48" name="TextBox 47"/>
          <p:cNvSpPr txBox="1"/>
          <p:nvPr/>
        </p:nvSpPr>
        <p:spPr>
          <a:xfrm>
            <a:off x="2995481" y="3249024"/>
            <a:ext cx="1000594" cy="317459"/>
          </a:xfrm>
          <a:prstGeom prst="rect">
            <a:avLst/>
          </a:prstGeom>
          <a:noFill/>
        </p:spPr>
        <p:txBody>
          <a:bodyPr wrap="none" rtlCol="0">
            <a:spAutoFit/>
          </a:bodyPr>
          <a:lstStyle/>
          <a:p>
            <a:pPr algn="r"/>
            <a:r>
              <a:rPr lang="id-ID" sz="1463"/>
              <a:t>Technology</a:t>
            </a:r>
            <a:endParaRPr lang="id-ID" sz="1463" dirty="0"/>
          </a:p>
        </p:txBody>
      </p:sp>
    </p:spTree>
    <p:extLst>
      <p:ext uri="{BB962C8B-B14F-4D97-AF65-F5344CB8AC3E}">
        <p14:creationId xmlns:p14="http://schemas.microsoft.com/office/powerpoint/2010/main" val="2154493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2" presetClass="entr" presetSubtype="4" fill="hold"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wipe(down)">
                                      <p:cBhvr>
                                        <p:cTn id="28" dur="500"/>
                                        <p:tgtEl>
                                          <p:spTgt spid="30"/>
                                        </p:tgtEl>
                                      </p:cBhvr>
                                    </p:animEffect>
                                  </p:childTnLst>
                                </p:cTn>
                              </p:par>
                            </p:childTnLst>
                          </p:cTn>
                        </p:par>
                        <p:par>
                          <p:cTn id="29" fill="hold">
                            <p:stCondLst>
                              <p:cond delay="3200"/>
                            </p:stCondLst>
                            <p:childTnLst>
                              <p:par>
                                <p:cTn id="30" presetID="22" presetClass="entr" presetSubtype="4"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childTnLst>
                          </p:cTn>
                        </p:par>
                        <p:par>
                          <p:cTn id="33" fill="hold">
                            <p:stCondLst>
                              <p:cond delay="3700"/>
                            </p:stCondLst>
                            <p:childTnLst>
                              <p:par>
                                <p:cTn id="34" presetID="22" presetClass="entr" presetSubtype="4" fill="hold"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down)">
                                      <p:cBhvr>
                                        <p:cTn id="36" dur="500"/>
                                        <p:tgtEl>
                                          <p:spTgt spid="36"/>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childTnLst>
                          </p:cTn>
                        </p:par>
                        <p:par>
                          <p:cTn id="41" fill="hold">
                            <p:stCondLst>
                              <p:cond delay="4700"/>
                            </p:stCondLst>
                            <p:childTnLst>
                              <p:par>
                                <p:cTn id="42" presetID="10" presetClass="entr" presetSubtype="0"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childTnLst>
                          </p:cTn>
                        </p:par>
                        <p:par>
                          <p:cTn id="45" fill="hold">
                            <p:stCondLst>
                              <p:cond delay="5200"/>
                            </p:stCondLst>
                            <p:childTnLst>
                              <p:par>
                                <p:cTn id="46" presetID="10" presetClass="entr" presetSubtype="0" fill="hold" grpId="0"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500"/>
                                        <p:tgtEl>
                                          <p:spTgt spid="44"/>
                                        </p:tgtEl>
                                      </p:cBhvr>
                                    </p:animEffect>
                                  </p:childTnLst>
                                </p:cTn>
                              </p:par>
                            </p:childTnLst>
                          </p:cTn>
                        </p:par>
                        <p:par>
                          <p:cTn id="49" fill="hold">
                            <p:stCondLst>
                              <p:cond delay="57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childTnLst>
                          </p:cTn>
                        </p:par>
                        <p:par>
                          <p:cTn id="53" fill="hold">
                            <p:stCondLst>
                              <p:cond delay="6200"/>
                            </p:stCondLst>
                            <p:childTnLst>
                              <p:par>
                                <p:cTn id="54" presetID="10" presetClass="entr" presetSubtype="0" fill="hold" grpId="0" nodeType="afterEffect">
                                  <p:stCondLst>
                                    <p:cond delay="0"/>
                                  </p:stCondLst>
                                  <p:childTnLst>
                                    <p:set>
                                      <p:cBhvr>
                                        <p:cTn id="55" dur="1" fill="hold">
                                          <p:stCondLst>
                                            <p:cond delay="0"/>
                                          </p:stCondLst>
                                        </p:cTn>
                                        <p:tgtEl>
                                          <p:spTgt spid="48"/>
                                        </p:tgtEl>
                                        <p:attrNameLst>
                                          <p:attrName>style.visibility</p:attrName>
                                        </p:attrNameLst>
                                      </p:cBhvr>
                                      <p:to>
                                        <p:strVal val="visible"/>
                                      </p:to>
                                    </p:set>
                                    <p:animEffect transition="in" filter="fade">
                                      <p:cBhvr>
                                        <p:cTn id="5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0" grpId="0"/>
      <p:bldP spid="42" grpId="0"/>
      <p:bldP spid="44" grpId="0"/>
      <p:bldP spid="46" grpId="0"/>
      <p:bldP spid="4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4074318" y="1958975"/>
            <a:ext cx="4043363" cy="4899025"/>
            <a:chOff x="2526" y="1238"/>
            <a:chExt cx="2547" cy="3086"/>
          </a:xfrm>
        </p:grpSpPr>
        <p:sp>
          <p:nvSpPr>
            <p:cNvPr id="5" name="Freeform 4"/>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788" y="1377"/>
              <a:ext cx="740" cy="290"/>
            </a:xfrm>
            <a:custGeom>
              <a:avLst/>
              <a:gdLst>
                <a:gd name="T0" fmla="*/ 740 w 740"/>
                <a:gd name="T1" fmla="*/ 290 h 290"/>
                <a:gd name="T2" fmla="*/ 0 w 740"/>
                <a:gd name="T3" fmla="*/ 290 h 290"/>
                <a:gd name="T4" fmla="*/ 290 w 740"/>
                <a:gd name="T5" fmla="*/ 0 h 290"/>
                <a:gd name="T6" fmla="*/ 740 w 740"/>
                <a:gd name="T7" fmla="*/ 0 h 290"/>
                <a:gd name="T8" fmla="*/ 740 w 740"/>
                <a:gd name="T9" fmla="*/ 290 h 290"/>
              </a:gdLst>
              <a:ahLst/>
              <a:cxnLst>
                <a:cxn ang="0">
                  <a:pos x="T0" y="T1"/>
                </a:cxn>
                <a:cxn ang="0">
                  <a:pos x="T2" y="T3"/>
                </a:cxn>
                <a:cxn ang="0">
                  <a:pos x="T4" y="T5"/>
                </a:cxn>
                <a:cxn ang="0">
                  <a:pos x="T6" y="T7"/>
                </a:cxn>
                <a:cxn ang="0">
                  <a:pos x="T8" y="T9"/>
                </a:cxn>
              </a:cxnLst>
              <a:rect l="0" t="0" r="r" b="b"/>
              <a:pathLst>
                <a:path w="740" h="290">
                  <a:moveTo>
                    <a:pt x="740" y="290"/>
                  </a:moveTo>
                  <a:lnTo>
                    <a:pt x="0" y="290"/>
                  </a:lnTo>
                  <a:lnTo>
                    <a:pt x="290" y="0"/>
                  </a:lnTo>
                  <a:lnTo>
                    <a:pt x="740" y="0"/>
                  </a:lnTo>
                  <a:lnTo>
                    <a:pt x="740" y="29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788" y="1377"/>
              <a:ext cx="740" cy="290"/>
            </a:xfrm>
            <a:custGeom>
              <a:avLst/>
              <a:gdLst>
                <a:gd name="T0" fmla="*/ 740 w 740"/>
                <a:gd name="T1" fmla="*/ 290 h 290"/>
                <a:gd name="T2" fmla="*/ 0 w 740"/>
                <a:gd name="T3" fmla="*/ 290 h 290"/>
                <a:gd name="T4" fmla="*/ 290 w 740"/>
                <a:gd name="T5" fmla="*/ 0 h 290"/>
                <a:gd name="T6" fmla="*/ 740 w 740"/>
                <a:gd name="T7" fmla="*/ 0 h 290"/>
                <a:gd name="T8" fmla="*/ 740 w 740"/>
                <a:gd name="T9" fmla="*/ 290 h 290"/>
              </a:gdLst>
              <a:ahLst/>
              <a:cxnLst>
                <a:cxn ang="0">
                  <a:pos x="T0" y="T1"/>
                </a:cxn>
                <a:cxn ang="0">
                  <a:pos x="T2" y="T3"/>
                </a:cxn>
                <a:cxn ang="0">
                  <a:pos x="T4" y="T5"/>
                </a:cxn>
                <a:cxn ang="0">
                  <a:pos x="T6" y="T7"/>
                </a:cxn>
                <a:cxn ang="0">
                  <a:pos x="T8" y="T9"/>
                </a:cxn>
              </a:cxnLst>
              <a:rect l="0" t="0" r="r" b="b"/>
              <a:pathLst>
                <a:path w="740" h="290">
                  <a:moveTo>
                    <a:pt x="740" y="290"/>
                  </a:moveTo>
                  <a:lnTo>
                    <a:pt x="0" y="290"/>
                  </a:lnTo>
                  <a:lnTo>
                    <a:pt x="290" y="0"/>
                  </a:lnTo>
                  <a:lnTo>
                    <a:pt x="740" y="0"/>
                  </a:lnTo>
                  <a:lnTo>
                    <a:pt x="740"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496" y="1238"/>
              <a:ext cx="310" cy="573"/>
            </a:xfrm>
            <a:custGeom>
              <a:avLst/>
              <a:gdLst>
                <a:gd name="T0" fmla="*/ 310 w 310"/>
                <a:gd name="T1" fmla="*/ 286 h 573"/>
                <a:gd name="T2" fmla="*/ 0 w 310"/>
                <a:gd name="T3" fmla="*/ 0 h 573"/>
                <a:gd name="T4" fmla="*/ 0 w 310"/>
                <a:gd name="T5" fmla="*/ 286 h 573"/>
                <a:gd name="T6" fmla="*/ 0 w 310"/>
                <a:gd name="T7" fmla="*/ 573 h 573"/>
                <a:gd name="T8" fmla="*/ 310 w 310"/>
                <a:gd name="T9" fmla="*/ 286 h 573"/>
              </a:gdLst>
              <a:ahLst/>
              <a:cxnLst>
                <a:cxn ang="0">
                  <a:pos x="T0" y="T1"/>
                </a:cxn>
                <a:cxn ang="0">
                  <a:pos x="T2" y="T3"/>
                </a:cxn>
                <a:cxn ang="0">
                  <a:pos x="T4" y="T5"/>
                </a:cxn>
                <a:cxn ang="0">
                  <a:pos x="T6" y="T7"/>
                </a:cxn>
                <a:cxn ang="0">
                  <a:pos x="T8" y="T9"/>
                </a:cxn>
              </a:cxnLst>
              <a:rect l="0" t="0" r="r" b="b"/>
              <a:pathLst>
                <a:path w="310" h="573">
                  <a:moveTo>
                    <a:pt x="310" y="286"/>
                  </a:moveTo>
                  <a:lnTo>
                    <a:pt x="0" y="0"/>
                  </a:lnTo>
                  <a:lnTo>
                    <a:pt x="0" y="286"/>
                  </a:lnTo>
                  <a:lnTo>
                    <a:pt x="0" y="573"/>
                  </a:lnTo>
                  <a:lnTo>
                    <a:pt x="310" y="286"/>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496" y="1238"/>
              <a:ext cx="310" cy="573"/>
            </a:xfrm>
            <a:custGeom>
              <a:avLst/>
              <a:gdLst>
                <a:gd name="T0" fmla="*/ 310 w 310"/>
                <a:gd name="T1" fmla="*/ 286 h 573"/>
                <a:gd name="T2" fmla="*/ 0 w 310"/>
                <a:gd name="T3" fmla="*/ 0 h 573"/>
                <a:gd name="T4" fmla="*/ 0 w 310"/>
                <a:gd name="T5" fmla="*/ 286 h 573"/>
                <a:gd name="T6" fmla="*/ 0 w 310"/>
                <a:gd name="T7" fmla="*/ 573 h 573"/>
                <a:gd name="T8" fmla="*/ 310 w 310"/>
                <a:gd name="T9" fmla="*/ 286 h 573"/>
              </a:gdLst>
              <a:ahLst/>
              <a:cxnLst>
                <a:cxn ang="0">
                  <a:pos x="T0" y="T1"/>
                </a:cxn>
                <a:cxn ang="0">
                  <a:pos x="T2" y="T3"/>
                </a:cxn>
                <a:cxn ang="0">
                  <a:pos x="T4" y="T5"/>
                </a:cxn>
                <a:cxn ang="0">
                  <a:pos x="T6" y="T7"/>
                </a:cxn>
                <a:cxn ang="0">
                  <a:pos x="T8" y="T9"/>
                </a:cxn>
              </a:cxnLst>
              <a:rect l="0" t="0" r="r" b="b"/>
              <a:pathLst>
                <a:path w="310" h="573">
                  <a:moveTo>
                    <a:pt x="310" y="286"/>
                  </a:moveTo>
                  <a:lnTo>
                    <a:pt x="0" y="0"/>
                  </a:lnTo>
                  <a:lnTo>
                    <a:pt x="0" y="286"/>
                  </a:lnTo>
                  <a:lnTo>
                    <a:pt x="0" y="573"/>
                  </a:lnTo>
                  <a:lnTo>
                    <a:pt x="310"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3788" y="1377"/>
              <a:ext cx="708" cy="290"/>
            </a:xfrm>
            <a:custGeom>
              <a:avLst/>
              <a:gdLst>
                <a:gd name="T0" fmla="*/ 708 w 708"/>
                <a:gd name="T1" fmla="*/ 0 h 290"/>
                <a:gd name="T2" fmla="*/ 290 w 708"/>
                <a:gd name="T3" fmla="*/ 0 h 290"/>
                <a:gd name="T4" fmla="*/ 0 w 708"/>
                <a:gd name="T5" fmla="*/ 290 h 290"/>
                <a:gd name="T6" fmla="*/ 708 w 708"/>
                <a:gd name="T7" fmla="*/ 290 h 290"/>
                <a:gd name="T8" fmla="*/ 708 w 708"/>
                <a:gd name="T9" fmla="*/ 147 h 290"/>
                <a:gd name="T10" fmla="*/ 708 w 708"/>
                <a:gd name="T11" fmla="*/ 0 h 290"/>
              </a:gdLst>
              <a:ahLst/>
              <a:cxnLst>
                <a:cxn ang="0">
                  <a:pos x="T0" y="T1"/>
                </a:cxn>
                <a:cxn ang="0">
                  <a:pos x="T2" y="T3"/>
                </a:cxn>
                <a:cxn ang="0">
                  <a:pos x="T4" y="T5"/>
                </a:cxn>
                <a:cxn ang="0">
                  <a:pos x="T6" y="T7"/>
                </a:cxn>
                <a:cxn ang="0">
                  <a:pos x="T8" y="T9"/>
                </a:cxn>
                <a:cxn ang="0">
                  <a:pos x="T10" y="T11"/>
                </a:cxn>
              </a:cxnLst>
              <a:rect l="0" t="0" r="r" b="b"/>
              <a:pathLst>
                <a:path w="708" h="290">
                  <a:moveTo>
                    <a:pt x="708" y="0"/>
                  </a:moveTo>
                  <a:lnTo>
                    <a:pt x="290" y="0"/>
                  </a:lnTo>
                  <a:lnTo>
                    <a:pt x="0" y="290"/>
                  </a:lnTo>
                  <a:lnTo>
                    <a:pt x="708" y="290"/>
                  </a:lnTo>
                  <a:lnTo>
                    <a:pt x="708" y="147"/>
                  </a:lnTo>
                  <a:lnTo>
                    <a:pt x="708"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788" y="1377"/>
              <a:ext cx="708" cy="290"/>
            </a:xfrm>
            <a:custGeom>
              <a:avLst/>
              <a:gdLst>
                <a:gd name="T0" fmla="*/ 708 w 708"/>
                <a:gd name="T1" fmla="*/ 0 h 290"/>
                <a:gd name="T2" fmla="*/ 290 w 708"/>
                <a:gd name="T3" fmla="*/ 0 h 290"/>
                <a:gd name="T4" fmla="*/ 0 w 708"/>
                <a:gd name="T5" fmla="*/ 290 h 290"/>
                <a:gd name="T6" fmla="*/ 708 w 708"/>
                <a:gd name="T7" fmla="*/ 290 h 290"/>
                <a:gd name="T8" fmla="*/ 708 w 708"/>
                <a:gd name="T9" fmla="*/ 147 h 290"/>
                <a:gd name="T10" fmla="*/ 708 w 708"/>
                <a:gd name="T11" fmla="*/ 0 h 290"/>
              </a:gdLst>
              <a:ahLst/>
              <a:cxnLst>
                <a:cxn ang="0">
                  <a:pos x="T0" y="T1"/>
                </a:cxn>
                <a:cxn ang="0">
                  <a:pos x="T2" y="T3"/>
                </a:cxn>
                <a:cxn ang="0">
                  <a:pos x="T4" y="T5"/>
                </a:cxn>
                <a:cxn ang="0">
                  <a:pos x="T6" y="T7"/>
                </a:cxn>
                <a:cxn ang="0">
                  <a:pos x="T8" y="T9"/>
                </a:cxn>
                <a:cxn ang="0">
                  <a:pos x="T10" y="T11"/>
                </a:cxn>
              </a:cxnLst>
              <a:rect l="0" t="0" r="r" b="b"/>
              <a:pathLst>
                <a:path w="708" h="290">
                  <a:moveTo>
                    <a:pt x="708" y="0"/>
                  </a:moveTo>
                  <a:lnTo>
                    <a:pt x="290" y="0"/>
                  </a:lnTo>
                  <a:lnTo>
                    <a:pt x="0" y="290"/>
                  </a:lnTo>
                  <a:lnTo>
                    <a:pt x="708" y="290"/>
                  </a:lnTo>
                  <a:lnTo>
                    <a:pt x="708" y="147"/>
                  </a:lnTo>
                  <a:lnTo>
                    <a:pt x="7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4496" y="1238"/>
              <a:ext cx="310" cy="573"/>
            </a:xfrm>
            <a:custGeom>
              <a:avLst/>
              <a:gdLst>
                <a:gd name="T0" fmla="*/ 0 w 310"/>
                <a:gd name="T1" fmla="*/ 0 h 573"/>
                <a:gd name="T2" fmla="*/ 0 w 310"/>
                <a:gd name="T3" fmla="*/ 139 h 573"/>
                <a:gd name="T4" fmla="*/ 0 w 310"/>
                <a:gd name="T5" fmla="*/ 286 h 573"/>
                <a:gd name="T6" fmla="*/ 0 w 310"/>
                <a:gd name="T7" fmla="*/ 429 h 573"/>
                <a:gd name="T8" fmla="*/ 0 w 310"/>
                <a:gd name="T9" fmla="*/ 573 h 573"/>
                <a:gd name="T10" fmla="*/ 310 w 310"/>
                <a:gd name="T11" fmla="*/ 286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39"/>
                  </a:lnTo>
                  <a:lnTo>
                    <a:pt x="0" y="286"/>
                  </a:lnTo>
                  <a:lnTo>
                    <a:pt x="0" y="429"/>
                  </a:lnTo>
                  <a:lnTo>
                    <a:pt x="0" y="573"/>
                  </a:lnTo>
                  <a:lnTo>
                    <a:pt x="310" y="286"/>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4496" y="1238"/>
              <a:ext cx="310" cy="573"/>
            </a:xfrm>
            <a:custGeom>
              <a:avLst/>
              <a:gdLst>
                <a:gd name="T0" fmla="*/ 0 w 310"/>
                <a:gd name="T1" fmla="*/ 0 h 573"/>
                <a:gd name="T2" fmla="*/ 0 w 310"/>
                <a:gd name="T3" fmla="*/ 139 h 573"/>
                <a:gd name="T4" fmla="*/ 0 w 310"/>
                <a:gd name="T5" fmla="*/ 286 h 573"/>
                <a:gd name="T6" fmla="*/ 0 w 310"/>
                <a:gd name="T7" fmla="*/ 429 h 573"/>
                <a:gd name="T8" fmla="*/ 0 w 310"/>
                <a:gd name="T9" fmla="*/ 573 h 573"/>
                <a:gd name="T10" fmla="*/ 310 w 310"/>
                <a:gd name="T11" fmla="*/ 286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39"/>
                  </a:lnTo>
                  <a:lnTo>
                    <a:pt x="0" y="286"/>
                  </a:lnTo>
                  <a:lnTo>
                    <a:pt x="0" y="429"/>
                  </a:lnTo>
                  <a:lnTo>
                    <a:pt x="0" y="573"/>
                  </a:lnTo>
                  <a:lnTo>
                    <a:pt x="310" y="28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3015" y="1997"/>
              <a:ext cx="709" cy="291"/>
            </a:xfrm>
            <a:custGeom>
              <a:avLst/>
              <a:gdLst>
                <a:gd name="T0" fmla="*/ 0 w 709"/>
                <a:gd name="T1" fmla="*/ 291 h 291"/>
                <a:gd name="T2" fmla="*/ 709 w 709"/>
                <a:gd name="T3" fmla="*/ 291 h 291"/>
                <a:gd name="T4" fmla="*/ 418 w 709"/>
                <a:gd name="T5" fmla="*/ 0 h 291"/>
                <a:gd name="T6" fmla="*/ 0 w 709"/>
                <a:gd name="T7" fmla="*/ 0 h 291"/>
                <a:gd name="T8" fmla="*/ 0 w 709"/>
                <a:gd name="T9" fmla="*/ 291 h 291"/>
              </a:gdLst>
              <a:ahLst/>
              <a:cxnLst>
                <a:cxn ang="0">
                  <a:pos x="T0" y="T1"/>
                </a:cxn>
                <a:cxn ang="0">
                  <a:pos x="T2" y="T3"/>
                </a:cxn>
                <a:cxn ang="0">
                  <a:pos x="T4" y="T5"/>
                </a:cxn>
                <a:cxn ang="0">
                  <a:pos x="T6" y="T7"/>
                </a:cxn>
                <a:cxn ang="0">
                  <a:pos x="T8" y="T9"/>
                </a:cxn>
              </a:cxnLst>
              <a:rect l="0" t="0" r="r" b="b"/>
              <a:pathLst>
                <a:path w="709" h="291">
                  <a:moveTo>
                    <a:pt x="0" y="291"/>
                  </a:moveTo>
                  <a:lnTo>
                    <a:pt x="709" y="291"/>
                  </a:lnTo>
                  <a:lnTo>
                    <a:pt x="418" y="0"/>
                  </a:lnTo>
                  <a:lnTo>
                    <a:pt x="0" y="0"/>
                  </a:lnTo>
                  <a:lnTo>
                    <a:pt x="0" y="291"/>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3015" y="1997"/>
              <a:ext cx="709" cy="291"/>
            </a:xfrm>
            <a:custGeom>
              <a:avLst/>
              <a:gdLst>
                <a:gd name="T0" fmla="*/ 0 w 709"/>
                <a:gd name="T1" fmla="*/ 291 h 291"/>
                <a:gd name="T2" fmla="*/ 709 w 709"/>
                <a:gd name="T3" fmla="*/ 291 h 291"/>
                <a:gd name="T4" fmla="*/ 418 w 709"/>
                <a:gd name="T5" fmla="*/ 0 h 291"/>
                <a:gd name="T6" fmla="*/ 0 w 709"/>
                <a:gd name="T7" fmla="*/ 0 h 291"/>
                <a:gd name="T8" fmla="*/ 0 w 709"/>
                <a:gd name="T9" fmla="*/ 291 h 291"/>
              </a:gdLst>
              <a:ahLst/>
              <a:cxnLst>
                <a:cxn ang="0">
                  <a:pos x="T0" y="T1"/>
                </a:cxn>
                <a:cxn ang="0">
                  <a:pos x="T2" y="T3"/>
                </a:cxn>
                <a:cxn ang="0">
                  <a:pos x="T4" y="T5"/>
                </a:cxn>
                <a:cxn ang="0">
                  <a:pos x="T6" y="T7"/>
                </a:cxn>
                <a:cxn ang="0">
                  <a:pos x="T8" y="T9"/>
                </a:cxn>
              </a:cxnLst>
              <a:rect l="0" t="0" r="r" b="b"/>
              <a:pathLst>
                <a:path w="709" h="291">
                  <a:moveTo>
                    <a:pt x="0" y="291"/>
                  </a:moveTo>
                  <a:lnTo>
                    <a:pt x="709" y="291"/>
                  </a:lnTo>
                  <a:lnTo>
                    <a:pt x="418" y="0"/>
                  </a:lnTo>
                  <a:lnTo>
                    <a:pt x="0" y="0"/>
                  </a:lnTo>
                  <a:lnTo>
                    <a:pt x="0" y="2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2737" y="1854"/>
              <a:ext cx="310" cy="573"/>
            </a:xfrm>
            <a:custGeom>
              <a:avLst/>
              <a:gdLst>
                <a:gd name="T0" fmla="*/ 0 w 310"/>
                <a:gd name="T1" fmla="*/ 287 h 573"/>
                <a:gd name="T2" fmla="*/ 310 w 310"/>
                <a:gd name="T3" fmla="*/ 0 h 573"/>
                <a:gd name="T4" fmla="*/ 310 w 310"/>
                <a:gd name="T5" fmla="*/ 287 h 573"/>
                <a:gd name="T6" fmla="*/ 310 w 310"/>
                <a:gd name="T7" fmla="*/ 573 h 573"/>
                <a:gd name="T8" fmla="*/ 0 w 310"/>
                <a:gd name="T9" fmla="*/ 287 h 573"/>
              </a:gdLst>
              <a:ahLst/>
              <a:cxnLst>
                <a:cxn ang="0">
                  <a:pos x="T0" y="T1"/>
                </a:cxn>
                <a:cxn ang="0">
                  <a:pos x="T2" y="T3"/>
                </a:cxn>
                <a:cxn ang="0">
                  <a:pos x="T4" y="T5"/>
                </a:cxn>
                <a:cxn ang="0">
                  <a:pos x="T6" y="T7"/>
                </a:cxn>
                <a:cxn ang="0">
                  <a:pos x="T8" y="T9"/>
                </a:cxn>
              </a:cxnLst>
              <a:rect l="0" t="0" r="r" b="b"/>
              <a:pathLst>
                <a:path w="310" h="573">
                  <a:moveTo>
                    <a:pt x="0" y="287"/>
                  </a:moveTo>
                  <a:lnTo>
                    <a:pt x="310" y="0"/>
                  </a:lnTo>
                  <a:lnTo>
                    <a:pt x="310" y="287"/>
                  </a:lnTo>
                  <a:lnTo>
                    <a:pt x="310" y="573"/>
                  </a:lnTo>
                  <a:lnTo>
                    <a:pt x="0" y="2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3047" y="1997"/>
              <a:ext cx="677" cy="291"/>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047" y="1997"/>
              <a:ext cx="677" cy="291"/>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2737" y="1854"/>
              <a:ext cx="310" cy="573"/>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737" y="1854"/>
              <a:ext cx="310" cy="573"/>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4142" y="2316"/>
              <a:ext cx="653" cy="290"/>
            </a:xfrm>
            <a:custGeom>
              <a:avLst/>
              <a:gdLst>
                <a:gd name="T0" fmla="*/ 653 w 653"/>
                <a:gd name="T1" fmla="*/ 290 h 290"/>
                <a:gd name="T2" fmla="*/ 0 w 653"/>
                <a:gd name="T3" fmla="*/ 290 h 290"/>
                <a:gd name="T4" fmla="*/ 290 w 653"/>
                <a:gd name="T5" fmla="*/ 0 h 290"/>
                <a:gd name="T6" fmla="*/ 653 w 653"/>
                <a:gd name="T7" fmla="*/ 0 h 290"/>
                <a:gd name="T8" fmla="*/ 653 w 653"/>
                <a:gd name="T9" fmla="*/ 290 h 290"/>
              </a:gdLst>
              <a:ahLst/>
              <a:cxnLst>
                <a:cxn ang="0">
                  <a:pos x="T0" y="T1"/>
                </a:cxn>
                <a:cxn ang="0">
                  <a:pos x="T2" y="T3"/>
                </a:cxn>
                <a:cxn ang="0">
                  <a:pos x="T4" y="T5"/>
                </a:cxn>
                <a:cxn ang="0">
                  <a:pos x="T6" y="T7"/>
                </a:cxn>
                <a:cxn ang="0">
                  <a:pos x="T8" y="T9"/>
                </a:cxn>
              </a:cxnLst>
              <a:rect l="0" t="0" r="r" b="b"/>
              <a:pathLst>
                <a:path w="653" h="290">
                  <a:moveTo>
                    <a:pt x="653" y="290"/>
                  </a:moveTo>
                  <a:lnTo>
                    <a:pt x="0" y="290"/>
                  </a:lnTo>
                  <a:lnTo>
                    <a:pt x="290" y="0"/>
                  </a:lnTo>
                  <a:lnTo>
                    <a:pt x="653" y="0"/>
                  </a:lnTo>
                  <a:lnTo>
                    <a:pt x="653" y="29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4142" y="2316"/>
              <a:ext cx="653" cy="290"/>
            </a:xfrm>
            <a:custGeom>
              <a:avLst/>
              <a:gdLst>
                <a:gd name="T0" fmla="*/ 653 w 653"/>
                <a:gd name="T1" fmla="*/ 290 h 290"/>
                <a:gd name="T2" fmla="*/ 0 w 653"/>
                <a:gd name="T3" fmla="*/ 290 h 290"/>
                <a:gd name="T4" fmla="*/ 290 w 653"/>
                <a:gd name="T5" fmla="*/ 0 h 290"/>
                <a:gd name="T6" fmla="*/ 653 w 653"/>
                <a:gd name="T7" fmla="*/ 0 h 290"/>
                <a:gd name="T8" fmla="*/ 653 w 653"/>
                <a:gd name="T9" fmla="*/ 290 h 290"/>
              </a:gdLst>
              <a:ahLst/>
              <a:cxnLst>
                <a:cxn ang="0">
                  <a:pos x="T0" y="T1"/>
                </a:cxn>
                <a:cxn ang="0">
                  <a:pos x="T2" y="T3"/>
                </a:cxn>
                <a:cxn ang="0">
                  <a:pos x="T4" y="T5"/>
                </a:cxn>
                <a:cxn ang="0">
                  <a:pos x="T6" y="T7"/>
                </a:cxn>
                <a:cxn ang="0">
                  <a:pos x="T8" y="T9"/>
                </a:cxn>
              </a:cxnLst>
              <a:rect l="0" t="0" r="r" b="b"/>
              <a:pathLst>
                <a:path w="653" h="290">
                  <a:moveTo>
                    <a:pt x="653" y="290"/>
                  </a:moveTo>
                  <a:lnTo>
                    <a:pt x="0" y="290"/>
                  </a:lnTo>
                  <a:lnTo>
                    <a:pt x="290" y="0"/>
                  </a:lnTo>
                  <a:lnTo>
                    <a:pt x="653" y="0"/>
                  </a:lnTo>
                  <a:lnTo>
                    <a:pt x="653"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4763" y="2176"/>
              <a:ext cx="310" cy="573"/>
            </a:xfrm>
            <a:custGeom>
              <a:avLst/>
              <a:gdLst>
                <a:gd name="T0" fmla="*/ 310 w 310"/>
                <a:gd name="T1" fmla="*/ 287 h 573"/>
                <a:gd name="T2" fmla="*/ 0 w 310"/>
                <a:gd name="T3" fmla="*/ 0 h 573"/>
                <a:gd name="T4" fmla="*/ 0 w 310"/>
                <a:gd name="T5" fmla="*/ 287 h 573"/>
                <a:gd name="T6" fmla="*/ 0 w 310"/>
                <a:gd name="T7" fmla="*/ 573 h 573"/>
                <a:gd name="T8" fmla="*/ 310 w 310"/>
                <a:gd name="T9" fmla="*/ 287 h 573"/>
              </a:gdLst>
              <a:ahLst/>
              <a:cxnLst>
                <a:cxn ang="0">
                  <a:pos x="T0" y="T1"/>
                </a:cxn>
                <a:cxn ang="0">
                  <a:pos x="T2" y="T3"/>
                </a:cxn>
                <a:cxn ang="0">
                  <a:pos x="T4" y="T5"/>
                </a:cxn>
                <a:cxn ang="0">
                  <a:pos x="T6" y="T7"/>
                </a:cxn>
                <a:cxn ang="0">
                  <a:pos x="T8" y="T9"/>
                </a:cxn>
              </a:cxnLst>
              <a:rect l="0" t="0" r="r" b="b"/>
              <a:pathLst>
                <a:path w="310" h="573">
                  <a:moveTo>
                    <a:pt x="310" y="287"/>
                  </a:moveTo>
                  <a:lnTo>
                    <a:pt x="0" y="0"/>
                  </a:lnTo>
                  <a:lnTo>
                    <a:pt x="0" y="287"/>
                  </a:lnTo>
                  <a:lnTo>
                    <a:pt x="0" y="573"/>
                  </a:lnTo>
                  <a:lnTo>
                    <a:pt x="310" y="287"/>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4763" y="2176"/>
              <a:ext cx="310" cy="573"/>
            </a:xfrm>
            <a:custGeom>
              <a:avLst/>
              <a:gdLst>
                <a:gd name="T0" fmla="*/ 310 w 310"/>
                <a:gd name="T1" fmla="*/ 287 h 573"/>
                <a:gd name="T2" fmla="*/ 0 w 310"/>
                <a:gd name="T3" fmla="*/ 0 h 573"/>
                <a:gd name="T4" fmla="*/ 0 w 310"/>
                <a:gd name="T5" fmla="*/ 287 h 573"/>
                <a:gd name="T6" fmla="*/ 0 w 310"/>
                <a:gd name="T7" fmla="*/ 573 h 573"/>
                <a:gd name="T8" fmla="*/ 310 w 310"/>
                <a:gd name="T9" fmla="*/ 287 h 573"/>
              </a:gdLst>
              <a:ahLst/>
              <a:cxnLst>
                <a:cxn ang="0">
                  <a:pos x="T0" y="T1"/>
                </a:cxn>
                <a:cxn ang="0">
                  <a:pos x="T2" y="T3"/>
                </a:cxn>
                <a:cxn ang="0">
                  <a:pos x="T4" y="T5"/>
                </a:cxn>
                <a:cxn ang="0">
                  <a:pos x="T6" y="T7"/>
                </a:cxn>
                <a:cxn ang="0">
                  <a:pos x="T8" y="T9"/>
                </a:cxn>
              </a:cxnLst>
              <a:rect l="0" t="0" r="r" b="b"/>
              <a:pathLst>
                <a:path w="310" h="573">
                  <a:moveTo>
                    <a:pt x="310" y="287"/>
                  </a:moveTo>
                  <a:lnTo>
                    <a:pt x="0" y="0"/>
                  </a:lnTo>
                  <a:lnTo>
                    <a:pt x="0" y="287"/>
                  </a:lnTo>
                  <a:lnTo>
                    <a:pt x="0" y="573"/>
                  </a:lnTo>
                  <a:lnTo>
                    <a:pt x="310" y="2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4142" y="2316"/>
              <a:ext cx="621" cy="290"/>
            </a:xfrm>
            <a:custGeom>
              <a:avLst/>
              <a:gdLst>
                <a:gd name="T0" fmla="*/ 621 w 621"/>
                <a:gd name="T1" fmla="*/ 0 h 290"/>
                <a:gd name="T2" fmla="*/ 290 w 621"/>
                <a:gd name="T3" fmla="*/ 0 h 290"/>
                <a:gd name="T4" fmla="*/ 0 w 621"/>
                <a:gd name="T5" fmla="*/ 290 h 290"/>
                <a:gd name="T6" fmla="*/ 621 w 621"/>
                <a:gd name="T7" fmla="*/ 290 h 290"/>
                <a:gd name="T8" fmla="*/ 621 w 621"/>
                <a:gd name="T9" fmla="*/ 147 h 290"/>
                <a:gd name="T10" fmla="*/ 621 w 621"/>
                <a:gd name="T11" fmla="*/ 0 h 290"/>
              </a:gdLst>
              <a:ahLst/>
              <a:cxnLst>
                <a:cxn ang="0">
                  <a:pos x="T0" y="T1"/>
                </a:cxn>
                <a:cxn ang="0">
                  <a:pos x="T2" y="T3"/>
                </a:cxn>
                <a:cxn ang="0">
                  <a:pos x="T4" y="T5"/>
                </a:cxn>
                <a:cxn ang="0">
                  <a:pos x="T6" y="T7"/>
                </a:cxn>
                <a:cxn ang="0">
                  <a:pos x="T8" y="T9"/>
                </a:cxn>
                <a:cxn ang="0">
                  <a:pos x="T10" y="T11"/>
                </a:cxn>
              </a:cxnLst>
              <a:rect l="0" t="0" r="r" b="b"/>
              <a:pathLst>
                <a:path w="621" h="290">
                  <a:moveTo>
                    <a:pt x="621" y="0"/>
                  </a:moveTo>
                  <a:lnTo>
                    <a:pt x="290" y="0"/>
                  </a:lnTo>
                  <a:lnTo>
                    <a:pt x="0" y="290"/>
                  </a:lnTo>
                  <a:lnTo>
                    <a:pt x="621" y="290"/>
                  </a:lnTo>
                  <a:lnTo>
                    <a:pt x="621" y="147"/>
                  </a:lnTo>
                  <a:lnTo>
                    <a:pt x="62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4142" y="2316"/>
              <a:ext cx="621" cy="290"/>
            </a:xfrm>
            <a:custGeom>
              <a:avLst/>
              <a:gdLst>
                <a:gd name="T0" fmla="*/ 621 w 621"/>
                <a:gd name="T1" fmla="*/ 0 h 290"/>
                <a:gd name="T2" fmla="*/ 290 w 621"/>
                <a:gd name="T3" fmla="*/ 0 h 290"/>
                <a:gd name="T4" fmla="*/ 0 w 621"/>
                <a:gd name="T5" fmla="*/ 290 h 290"/>
                <a:gd name="T6" fmla="*/ 621 w 621"/>
                <a:gd name="T7" fmla="*/ 290 h 290"/>
                <a:gd name="T8" fmla="*/ 621 w 621"/>
                <a:gd name="T9" fmla="*/ 147 h 290"/>
                <a:gd name="T10" fmla="*/ 621 w 621"/>
                <a:gd name="T11" fmla="*/ 0 h 290"/>
              </a:gdLst>
              <a:ahLst/>
              <a:cxnLst>
                <a:cxn ang="0">
                  <a:pos x="T0" y="T1"/>
                </a:cxn>
                <a:cxn ang="0">
                  <a:pos x="T2" y="T3"/>
                </a:cxn>
                <a:cxn ang="0">
                  <a:pos x="T4" y="T5"/>
                </a:cxn>
                <a:cxn ang="0">
                  <a:pos x="T6" y="T7"/>
                </a:cxn>
                <a:cxn ang="0">
                  <a:pos x="T8" y="T9"/>
                </a:cxn>
                <a:cxn ang="0">
                  <a:pos x="T10" y="T11"/>
                </a:cxn>
              </a:cxnLst>
              <a:rect l="0" t="0" r="r" b="b"/>
              <a:pathLst>
                <a:path w="621" h="290">
                  <a:moveTo>
                    <a:pt x="621" y="0"/>
                  </a:moveTo>
                  <a:lnTo>
                    <a:pt x="290" y="0"/>
                  </a:lnTo>
                  <a:lnTo>
                    <a:pt x="0" y="290"/>
                  </a:lnTo>
                  <a:lnTo>
                    <a:pt x="621" y="290"/>
                  </a:lnTo>
                  <a:lnTo>
                    <a:pt x="621" y="147"/>
                  </a:lnTo>
                  <a:lnTo>
                    <a:pt x="6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4763" y="2176"/>
              <a:ext cx="310" cy="573"/>
            </a:xfrm>
            <a:custGeom>
              <a:avLst/>
              <a:gdLst>
                <a:gd name="T0" fmla="*/ 0 w 310"/>
                <a:gd name="T1" fmla="*/ 0 h 573"/>
                <a:gd name="T2" fmla="*/ 0 w 310"/>
                <a:gd name="T3" fmla="*/ 140 h 573"/>
                <a:gd name="T4" fmla="*/ 0 w 310"/>
                <a:gd name="T5" fmla="*/ 287 h 573"/>
                <a:gd name="T6" fmla="*/ 0 w 310"/>
                <a:gd name="T7" fmla="*/ 430 h 573"/>
                <a:gd name="T8" fmla="*/ 0 w 310"/>
                <a:gd name="T9" fmla="*/ 573 h 573"/>
                <a:gd name="T10" fmla="*/ 310 w 310"/>
                <a:gd name="T11" fmla="*/ 287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40"/>
                  </a:lnTo>
                  <a:lnTo>
                    <a:pt x="0" y="287"/>
                  </a:lnTo>
                  <a:lnTo>
                    <a:pt x="0" y="430"/>
                  </a:lnTo>
                  <a:lnTo>
                    <a:pt x="0" y="573"/>
                  </a:lnTo>
                  <a:lnTo>
                    <a:pt x="310" y="287"/>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4763" y="2176"/>
              <a:ext cx="310" cy="573"/>
            </a:xfrm>
            <a:custGeom>
              <a:avLst/>
              <a:gdLst>
                <a:gd name="T0" fmla="*/ 0 w 310"/>
                <a:gd name="T1" fmla="*/ 0 h 573"/>
                <a:gd name="T2" fmla="*/ 0 w 310"/>
                <a:gd name="T3" fmla="*/ 140 h 573"/>
                <a:gd name="T4" fmla="*/ 0 w 310"/>
                <a:gd name="T5" fmla="*/ 287 h 573"/>
                <a:gd name="T6" fmla="*/ 0 w 310"/>
                <a:gd name="T7" fmla="*/ 430 h 573"/>
                <a:gd name="T8" fmla="*/ 0 w 310"/>
                <a:gd name="T9" fmla="*/ 573 h 573"/>
                <a:gd name="T10" fmla="*/ 310 w 310"/>
                <a:gd name="T11" fmla="*/ 287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40"/>
                  </a:lnTo>
                  <a:lnTo>
                    <a:pt x="0" y="287"/>
                  </a:lnTo>
                  <a:lnTo>
                    <a:pt x="0" y="430"/>
                  </a:lnTo>
                  <a:lnTo>
                    <a:pt x="0" y="573"/>
                  </a:lnTo>
                  <a:lnTo>
                    <a:pt x="310" y="28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2804" y="2888"/>
              <a:ext cx="566" cy="291"/>
            </a:xfrm>
            <a:custGeom>
              <a:avLst/>
              <a:gdLst>
                <a:gd name="T0" fmla="*/ 0 w 566"/>
                <a:gd name="T1" fmla="*/ 291 h 291"/>
                <a:gd name="T2" fmla="*/ 566 w 566"/>
                <a:gd name="T3" fmla="*/ 291 h 291"/>
                <a:gd name="T4" fmla="*/ 275 w 566"/>
                <a:gd name="T5" fmla="*/ 0 h 291"/>
                <a:gd name="T6" fmla="*/ 0 w 566"/>
                <a:gd name="T7" fmla="*/ 0 h 291"/>
                <a:gd name="T8" fmla="*/ 0 w 566"/>
                <a:gd name="T9" fmla="*/ 291 h 291"/>
              </a:gdLst>
              <a:ahLst/>
              <a:cxnLst>
                <a:cxn ang="0">
                  <a:pos x="T0" y="T1"/>
                </a:cxn>
                <a:cxn ang="0">
                  <a:pos x="T2" y="T3"/>
                </a:cxn>
                <a:cxn ang="0">
                  <a:pos x="T4" y="T5"/>
                </a:cxn>
                <a:cxn ang="0">
                  <a:pos x="T6" y="T7"/>
                </a:cxn>
                <a:cxn ang="0">
                  <a:pos x="T8" y="T9"/>
                </a:cxn>
              </a:cxnLst>
              <a:rect l="0" t="0" r="r" b="b"/>
              <a:pathLst>
                <a:path w="566" h="291">
                  <a:moveTo>
                    <a:pt x="0" y="291"/>
                  </a:moveTo>
                  <a:lnTo>
                    <a:pt x="566" y="291"/>
                  </a:lnTo>
                  <a:lnTo>
                    <a:pt x="275" y="0"/>
                  </a:lnTo>
                  <a:lnTo>
                    <a:pt x="0" y="0"/>
                  </a:lnTo>
                  <a:lnTo>
                    <a:pt x="0" y="291"/>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804" y="2888"/>
              <a:ext cx="566" cy="291"/>
            </a:xfrm>
            <a:custGeom>
              <a:avLst/>
              <a:gdLst>
                <a:gd name="T0" fmla="*/ 0 w 566"/>
                <a:gd name="T1" fmla="*/ 291 h 291"/>
                <a:gd name="T2" fmla="*/ 566 w 566"/>
                <a:gd name="T3" fmla="*/ 291 h 291"/>
                <a:gd name="T4" fmla="*/ 275 w 566"/>
                <a:gd name="T5" fmla="*/ 0 h 291"/>
                <a:gd name="T6" fmla="*/ 0 w 566"/>
                <a:gd name="T7" fmla="*/ 0 h 291"/>
                <a:gd name="T8" fmla="*/ 0 w 566"/>
                <a:gd name="T9" fmla="*/ 291 h 291"/>
              </a:gdLst>
              <a:ahLst/>
              <a:cxnLst>
                <a:cxn ang="0">
                  <a:pos x="T0" y="T1"/>
                </a:cxn>
                <a:cxn ang="0">
                  <a:pos x="T2" y="T3"/>
                </a:cxn>
                <a:cxn ang="0">
                  <a:pos x="T4" y="T5"/>
                </a:cxn>
                <a:cxn ang="0">
                  <a:pos x="T6" y="T7"/>
                </a:cxn>
                <a:cxn ang="0">
                  <a:pos x="T8" y="T9"/>
                </a:cxn>
              </a:cxnLst>
              <a:rect l="0" t="0" r="r" b="b"/>
              <a:pathLst>
                <a:path w="566" h="291">
                  <a:moveTo>
                    <a:pt x="0" y="291"/>
                  </a:moveTo>
                  <a:lnTo>
                    <a:pt x="566" y="291"/>
                  </a:lnTo>
                  <a:lnTo>
                    <a:pt x="275" y="0"/>
                  </a:lnTo>
                  <a:lnTo>
                    <a:pt x="0" y="0"/>
                  </a:lnTo>
                  <a:lnTo>
                    <a:pt x="0" y="2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526" y="2749"/>
              <a:ext cx="314" cy="573"/>
            </a:xfrm>
            <a:custGeom>
              <a:avLst/>
              <a:gdLst>
                <a:gd name="T0" fmla="*/ 0 w 314"/>
                <a:gd name="T1" fmla="*/ 286 h 573"/>
                <a:gd name="T2" fmla="*/ 314 w 314"/>
                <a:gd name="T3" fmla="*/ 0 h 573"/>
                <a:gd name="T4" fmla="*/ 314 w 314"/>
                <a:gd name="T5" fmla="*/ 286 h 573"/>
                <a:gd name="T6" fmla="*/ 314 w 314"/>
                <a:gd name="T7" fmla="*/ 573 h 573"/>
                <a:gd name="T8" fmla="*/ 0 w 314"/>
                <a:gd name="T9" fmla="*/ 286 h 573"/>
              </a:gdLst>
              <a:ahLst/>
              <a:cxnLst>
                <a:cxn ang="0">
                  <a:pos x="T0" y="T1"/>
                </a:cxn>
                <a:cxn ang="0">
                  <a:pos x="T2" y="T3"/>
                </a:cxn>
                <a:cxn ang="0">
                  <a:pos x="T4" y="T5"/>
                </a:cxn>
                <a:cxn ang="0">
                  <a:pos x="T6" y="T7"/>
                </a:cxn>
                <a:cxn ang="0">
                  <a:pos x="T8" y="T9"/>
                </a:cxn>
              </a:cxnLst>
              <a:rect l="0" t="0" r="r" b="b"/>
              <a:pathLst>
                <a:path w="314" h="573">
                  <a:moveTo>
                    <a:pt x="0" y="286"/>
                  </a:moveTo>
                  <a:lnTo>
                    <a:pt x="314" y="0"/>
                  </a:lnTo>
                  <a:lnTo>
                    <a:pt x="314" y="286"/>
                  </a:lnTo>
                  <a:lnTo>
                    <a:pt x="314" y="573"/>
                  </a:lnTo>
                  <a:lnTo>
                    <a:pt x="0" y="286"/>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2526" y="2749"/>
              <a:ext cx="314" cy="573"/>
            </a:xfrm>
            <a:custGeom>
              <a:avLst/>
              <a:gdLst>
                <a:gd name="T0" fmla="*/ 0 w 314"/>
                <a:gd name="T1" fmla="*/ 286 h 573"/>
                <a:gd name="T2" fmla="*/ 314 w 314"/>
                <a:gd name="T3" fmla="*/ 0 h 573"/>
                <a:gd name="T4" fmla="*/ 314 w 314"/>
                <a:gd name="T5" fmla="*/ 286 h 573"/>
                <a:gd name="T6" fmla="*/ 314 w 314"/>
                <a:gd name="T7" fmla="*/ 573 h 573"/>
                <a:gd name="T8" fmla="*/ 0 w 314"/>
                <a:gd name="T9" fmla="*/ 286 h 573"/>
              </a:gdLst>
              <a:ahLst/>
              <a:cxnLst>
                <a:cxn ang="0">
                  <a:pos x="T0" y="T1"/>
                </a:cxn>
                <a:cxn ang="0">
                  <a:pos x="T2" y="T3"/>
                </a:cxn>
                <a:cxn ang="0">
                  <a:pos x="T4" y="T5"/>
                </a:cxn>
                <a:cxn ang="0">
                  <a:pos x="T6" y="T7"/>
                </a:cxn>
                <a:cxn ang="0">
                  <a:pos x="T8" y="T9"/>
                </a:cxn>
              </a:cxnLst>
              <a:rect l="0" t="0" r="r" b="b"/>
              <a:pathLst>
                <a:path w="314" h="573">
                  <a:moveTo>
                    <a:pt x="0" y="286"/>
                  </a:moveTo>
                  <a:lnTo>
                    <a:pt x="314" y="0"/>
                  </a:lnTo>
                  <a:lnTo>
                    <a:pt x="314" y="286"/>
                  </a:lnTo>
                  <a:lnTo>
                    <a:pt x="314" y="573"/>
                  </a:lnTo>
                  <a:lnTo>
                    <a:pt x="0"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2526" y="2749"/>
              <a:ext cx="314" cy="573"/>
            </a:xfrm>
            <a:custGeom>
              <a:avLst/>
              <a:gdLst>
                <a:gd name="T0" fmla="*/ 0 w 314"/>
                <a:gd name="T1" fmla="*/ 286 h 573"/>
                <a:gd name="T2" fmla="*/ 314 w 314"/>
                <a:gd name="T3" fmla="*/ 573 h 573"/>
                <a:gd name="T4" fmla="*/ 314 w 314"/>
                <a:gd name="T5" fmla="*/ 573 h 573"/>
                <a:gd name="T6" fmla="*/ 0 w 314"/>
                <a:gd name="T7" fmla="*/ 286 h 573"/>
                <a:gd name="T8" fmla="*/ 314 w 314"/>
                <a:gd name="T9" fmla="*/ 0 h 573"/>
                <a:gd name="T10" fmla="*/ 0 w 314"/>
                <a:gd name="T11" fmla="*/ 286 h 573"/>
                <a:gd name="T12" fmla="*/ 314 w 314"/>
                <a:gd name="T13" fmla="*/ 0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0" y="286"/>
                  </a:moveTo>
                  <a:lnTo>
                    <a:pt x="314" y="573"/>
                  </a:lnTo>
                  <a:lnTo>
                    <a:pt x="314" y="573"/>
                  </a:lnTo>
                  <a:lnTo>
                    <a:pt x="0" y="286"/>
                  </a:lnTo>
                  <a:close/>
                  <a:moveTo>
                    <a:pt x="314" y="0"/>
                  </a:moveTo>
                  <a:lnTo>
                    <a:pt x="0" y="286"/>
                  </a:lnTo>
                  <a:lnTo>
                    <a:pt x="314" y="0"/>
                  </a:lnTo>
                  <a:lnTo>
                    <a:pt x="314" y="0"/>
                  </a:lnTo>
                  <a:close/>
                </a:path>
              </a:pathLst>
            </a:custGeom>
            <a:solidFill>
              <a:srgbClr val="F2F1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526" y="2749"/>
              <a:ext cx="314" cy="573"/>
            </a:xfrm>
            <a:custGeom>
              <a:avLst/>
              <a:gdLst>
                <a:gd name="T0" fmla="*/ 0 w 314"/>
                <a:gd name="T1" fmla="*/ 286 h 573"/>
                <a:gd name="T2" fmla="*/ 314 w 314"/>
                <a:gd name="T3" fmla="*/ 573 h 573"/>
                <a:gd name="T4" fmla="*/ 314 w 314"/>
                <a:gd name="T5" fmla="*/ 573 h 573"/>
                <a:gd name="T6" fmla="*/ 0 w 314"/>
                <a:gd name="T7" fmla="*/ 286 h 573"/>
                <a:gd name="T8" fmla="*/ 314 w 314"/>
                <a:gd name="T9" fmla="*/ 0 h 573"/>
                <a:gd name="T10" fmla="*/ 0 w 314"/>
                <a:gd name="T11" fmla="*/ 286 h 573"/>
                <a:gd name="T12" fmla="*/ 314 w 314"/>
                <a:gd name="T13" fmla="*/ 0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0" y="286"/>
                  </a:moveTo>
                  <a:lnTo>
                    <a:pt x="314" y="573"/>
                  </a:lnTo>
                  <a:lnTo>
                    <a:pt x="314" y="573"/>
                  </a:lnTo>
                  <a:lnTo>
                    <a:pt x="0" y="286"/>
                  </a:lnTo>
                  <a:moveTo>
                    <a:pt x="314" y="0"/>
                  </a:moveTo>
                  <a:lnTo>
                    <a:pt x="0" y="286"/>
                  </a:lnTo>
                  <a:lnTo>
                    <a:pt x="314" y="0"/>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2840" y="2888"/>
              <a:ext cx="530" cy="291"/>
            </a:xfrm>
            <a:custGeom>
              <a:avLst/>
              <a:gdLst>
                <a:gd name="T0" fmla="*/ 239 w 530"/>
                <a:gd name="T1" fmla="*/ 0 h 291"/>
                <a:gd name="T2" fmla="*/ 0 w 530"/>
                <a:gd name="T3" fmla="*/ 0 h 291"/>
                <a:gd name="T4" fmla="*/ 0 w 530"/>
                <a:gd name="T5" fmla="*/ 147 h 291"/>
                <a:gd name="T6" fmla="*/ 0 w 530"/>
                <a:gd name="T7" fmla="*/ 291 h 291"/>
                <a:gd name="T8" fmla="*/ 530 w 530"/>
                <a:gd name="T9" fmla="*/ 291 h 291"/>
                <a:gd name="T10" fmla="*/ 239 w 530"/>
                <a:gd name="T11" fmla="*/ 0 h 291"/>
              </a:gdLst>
              <a:ahLst/>
              <a:cxnLst>
                <a:cxn ang="0">
                  <a:pos x="T0" y="T1"/>
                </a:cxn>
                <a:cxn ang="0">
                  <a:pos x="T2" y="T3"/>
                </a:cxn>
                <a:cxn ang="0">
                  <a:pos x="T4" y="T5"/>
                </a:cxn>
                <a:cxn ang="0">
                  <a:pos x="T6" y="T7"/>
                </a:cxn>
                <a:cxn ang="0">
                  <a:pos x="T8" y="T9"/>
                </a:cxn>
                <a:cxn ang="0">
                  <a:pos x="T10" y="T11"/>
                </a:cxn>
              </a:cxnLst>
              <a:rect l="0" t="0" r="r" b="b"/>
              <a:pathLst>
                <a:path w="530" h="291">
                  <a:moveTo>
                    <a:pt x="239" y="0"/>
                  </a:moveTo>
                  <a:lnTo>
                    <a:pt x="0" y="0"/>
                  </a:lnTo>
                  <a:lnTo>
                    <a:pt x="0" y="147"/>
                  </a:lnTo>
                  <a:lnTo>
                    <a:pt x="0" y="291"/>
                  </a:lnTo>
                  <a:lnTo>
                    <a:pt x="530" y="291"/>
                  </a:lnTo>
                  <a:lnTo>
                    <a:pt x="23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2840" y="2888"/>
              <a:ext cx="530" cy="291"/>
            </a:xfrm>
            <a:custGeom>
              <a:avLst/>
              <a:gdLst>
                <a:gd name="T0" fmla="*/ 239 w 530"/>
                <a:gd name="T1" fmla="*/ 0 h 291"/>
                <a:gd name="T2" fmla="*/ 0 w 530"/>
                <a:gd name="T3" fmla="*/ 0 h 291"/>
                <a:gd name="T4" fmla="*/ 0 w 530"/>
                <a:gd name="T5" fmla="*/ 147 h 291"/>
                <a:gd name="T6" fmla="*/ 0 w 530"/>
                <a:gd name="T7" fmla="*/ 291 h 291"/>
                <a:gd name="T8" fmla="*/ 530 w 530"/>
                <a:gd name="T9" fmla="*/ 291 h 291"/>
                <a:gd name="T10" fmla="*/ 239 w 530"/>
                <a:gd name="T11" fmla="*/ 0 h 291"/>
              </a:gdLst>
              <a:ahLst/>
              <a:cxnLst>
                <a:cxn ang="0">
                  <a:pos x="T0" y="T1"/>
                </a:cxn>
                <a:cxn ang="0">
                  <a:pos x="T2" y="T3"/>
                </a:cxn>
                <a:cxn ang="0">
                  <a:pos x="T4" y="T5"/>
                </a:cxn>
                <a:cxn ang="0">
                  <a:pos x="T6" y="T7"/>
                </a:cxn>
                <a:cxn ang="0">
                  <a:pos x="T8" y="T9"/>
                </a:cxn>
                <a:cxn ang="0">
                  <a:pos x="T10" y="T11"/>
                </a:cxn>
              </a:cxnLst>
              <a:rect l="0" t="0" r="r" b="b"/>
              <a:pathLst>
                <a:path w="530" h="291">
                  <a:moveTo>
                    <a:pt x="239" y="0"/>
                  </a:moveTo>
                  <a:lnTo>
                    <a:pt x="0" y="0"/>
                  </a:lnTo>
                  <a:lnTo>
                    <a:pt x="0" y="147"/>
                  </a:lnTo>
                  <a:lnTo>
                    <a:pt x="0" y="291"/>
                  </a:lnTo>
                  <a:lnTo>
                    <a:pt x="530" y="291"/>
                  </a:lnTo>
                  <a:lnTo>
                    <a:pt x="2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2526" y="2749"/>
              <a:ext cx="314" cy="573"/>
            </a:xfrm>
            <a:custGeom>
              <a:avLst/>
              <a:gdLst>
                <a:gd name="T0" fmla="*/ 314 w 314"/>
                <a:gd name="T1" fmla="*/ 0 h 573"/>
                <a:gd name="T2" fmla="*/ 0 w 314"/>
                <a:gd name="T3" fmla="*/ 286 h 573"/>
                <a:gd name="T4" fmla="*/ 314 w 314"/>
                <a:gd name="T5" fmla="*/ 573 h 573"/>
                <a:gd name="T6" fmla="*/ 314 w 314"/>
                <a:gd name="T7" fmla="*/ 430 h 573"/>
                <a:gd name="T8" fmla="*/ 314 w 314"/>
                <a:gd name="T9" fmla="*/ 286 h 573"/>
                <a:gd name="T10" fmla="*/ 314 w 314"/>
                <a:gd name="T11" fmla="*/ 139 h 573"/>
                <a:gd name="T12" fmla="*/ 314 w 314"/>
                <a:gd name="T13" fmla="*/ 139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314" y="0"/>
                  </a:moveTo>
                  <a:lnTo>
                    <a:pt x="0" y="286"/>
                  </a:lnTo>
                  <a:lnTo>
                    <a:pt x="314" y="573"/>
                  </a:lnTo>
                  <a:lnTo>
                    <a:pt x="314" y="430"/>
                  </a:lnTo>
                  <a:lnTo>
                    <a:pt x="314" y="286"/>
                  </a:lnTo>
                  <a:lnTo>
                    <a:pt x="314" y="139"/>
                  </a:lnTo>
                  <a:lnTo>
                    <a:pt x="314" y="139"/>
                  </a:lnTo>
                  <a:lnTo>
                    <a:pt x="31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2526" y="2749"/>
              <a:ext cx="314" cy="573"/>
            </a:xfrm>
            <a:custGeom>
              <a:avLst/>
              <a:gdLst>
                <a:gd name="T0" fmla="*/ 314 w 314"/>
                <a:gd name="T1" fmla="*/ 0 h 573"/>
                <a:gd name="T2" fmla="*/ 0 w 314"/>
                <a:gd name="T3" fmla="*/ 286 h 573"/>
                <a:gd name="T4" fmla="*/ 314 w 314"/>
                <a:gd name="T5" fmla="*/ 573 h 573"/>
                <a:gd name="T6" fmla="*/ 314 w 314"/>
                <a:gd name="T7" fmla="*/ 430 h 573"/>
                <a:gd name="T8" fmla="*/ 314 w 314"/>
                <a:gd name="T9" fmla="*/ 286 h 573"/>
                <a:gd name="T10" fmla="*/ 314 w 314"/>
                <a:gd name="T11" fmla="*/ 139 h 573"/>
                <a:gd name="T12" fmla="*/ 314 w 314"/>
                <a:gd name="T13" fmla="*/ 139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314" y="0"/>
                  </a:moveTo>
                  <a:lnTo>
                    <a:pt x="0" y="286"/>
                  </a:lnTo>
                  <a:lnTo>
                    <a:pt x="314" y="573"/>
                  </a:lnTo>
                  <a:lnTo>
                    <a:pt x="314" y="430"/>
                  </a:lnTo>
                  <a:lnTo>
                    <a:pt x="314" y="286"/>
                  </a:lnTo>
                  <a:lnTo>
                    <a:pt x="314" y="139"/>
                  </a:lnTo>
                  <a:lnTo>
                    <a:pt x="314" y="139"/>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3" name="Text Placeholder 5"/>
          <p:cNvSpPr txBox="1">
            <a:spLocks/>
          </p:cNvSpPr>
          <p:nvPr/>
        </p:nvSpPr>
        <p:spPr>
          <a:xfrm>
            <a:off x="1404444" y="3225194"/>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54" name="TextBox 53"/>
          <p:cNvSpPr txBox="1"/>
          <p:nvPr/>
        </p:nvSpPr>
        <p:spPr>
          <a:xfrm>
            <a:off x="3164096" y="3005158"/>
            <a:ext cx="1000594" cy="317459"/>
          </a:xfrm>
          <a:prstGeom prst="rect">
            <a:avLst/>
          </a:prstGeom>
          <a:noFill/>
        </p:spPr>
        <p:txBody>
          <a:bodyPr wrap="none" rtlCol="0">
            <a:spAutoFit/>
          </a:bodyPr>
          <a:lstStyle/>
          <a:p>
            <a:pPr algn="r"/>
            <a:r>
              <a:rPr lang="id-ID" sz="1463"/>
              <a:t>Technology</a:t>
            </a:r>
            <a:endParaRPr lang="id-ID" sz="1463" dirty="0"/>
          </a:p>
        </p:txBody>
      </p:sp>
      <p:sp>
        <p:nvSpPr>
          <p:cNvPr id="55" name="Text Placeholder 5"/>
          <p:cNvSpPr txBox="1">
            <a:spLocks/>
          </p:cNvSpPr>
          <p:nvPr/>
        </p:nvSpPr>
        <p:spPr>
          <a:xfrm>
            <a:off x="1186162" y="4663408"/>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56" name="TextBox 55"/>
          <p:cNvSpPr txBox="1"/>
          <p:nvPr/>
        </p:nvSpPr>
        <p:spPr>
          <a:xfrm>
            <a:off x="2945814" y="4443372"/>
            <a:ext cx="1000594" cy="317459"/>
          </a:xfrm>
          <a:prstGeom prst="rect">
            <a:avLst/>
          </a:prstGeom>
          <a:noFill/>
        </p:spPr>
        <p:txBody>
          <a:bodyPr wrap="none" rtlCol="0">
            <a:spAutoFit/>
          </a:bodyPr>
          <a:lstStyle/>
          <a:p>
            <a:pPr algn="r"/>
            <a:r>
              <a:rPr lang="id-ID" sz="1463"/>
              <a:t>Technology</a:t>
            </a:r>
            <a:endParaRPr lang="id-ID" sz="1463" dirty="0"/>
          </a:p>
        </p:txBody>
      </p:sp>
      <p:sp>
        <p:nvSpPr>
          <p:cNvPr id="57" name="Text Placeholder 5"/>
          <p:cNvSpPr txBox="1">
            <a:spLocks/>
          </p:cNvSpPr>
          <p:nvPr/>
        </p:nvSpPr>
        <p:spPr>
          <a:xfrm>
            <a:off x="7894124" y="2274313"/>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58" name="TextBox 57"/>
          <p:cNvSpPr txBox="1"/>
          <p:nvPr/>
        </p:nvSpPr>
        <p:spPr>
          <a:xfrm>
            <a:off x="7865268" y="2001616"/>
            <a:ext cx="1175065" cy="317459"/>
          </a:xfrm>
          <a:prstGeom prst="rect">
            <a:avLst/>
          </a:prstGeom>
          <a:noFill/>
        </p:spPr>
        <p:txBody>
          <a:bodyPr wrap="none" rtlCol="0">
            <a:spAutoFit/>
          </a:bodyPr>
          <a:lstStyle/>
          <a:p>
            <a:r>
              <a:rPr lang="id-ID" sz="1463"/>
              <a:t>Technology</a:t>
            </a:r>
            <a:endParaRPr lang="id-ID" sz="1463" dirty="0"/>
          </a:p>
        </p:txBody>
      </p:sp>
      <p:sp>
        <p:nvSpPr>
          <p:cNvPr id="59" name="Text Placeholder 5"/>
          <p:cNvSpPr txBox="1">
            <a:spLocks/>
          </p:cNvSpPr>
          <p:nvPr/>
        </p:nvSpPr>
        <p:spPr>
          <a:xfrm>
            <a:off x="8230675" y="3784267"/>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60" name="TextBox 59"/>
          <p:cNvSpPr txBox="1"/>
          <p:nvPr/>
        </p:nvSpPr>
        <p:spPr>
          <a:xfrm>
            <a:off x="8201819" y="3511570"/>
            <a:ext cx="1175065" cy="317459"/>
          </a:xfrm>
          <a:prstGeom prst="rect">
            <a:avLst/>
          </a:prstGeom>
          <a:noFill/>
        </p:spPr>
        <p:txBody>
          <a:bodyPr wrap="none" rtlCol="0">
            <a:spAutoFit/>
          </a:bodyPr>
          <a:lstStyle/>
          <a:p>
            <a:r>
              <a:rPr lang="id-ID" sz="1463"/>
              <a:t>Technology</a:t>
            </a:r>
            <a:endParaRPr lang="id-ID" sz="1463" dirty="0"/>
          </a:p>
        </p:txBody>
      </p:sp>
    </p:spTree>
    <p:extLst>
      <p:ext uri="{BB962C8B-B14F-4D97-AF65-F5344CB8AC3E}">
        <p14:creationId xmlns:p14="http://schemas.microsoft.com/office/powerpoint/2010/main" val="1628161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56"/>
                                        </p:tgtEl>
                                        <p:attrNameLst>
                                          <p:attrName>style.visibility</p:attrName>
                                        </p:attrNameLst>
                                      </p:cBhvr>
                                      <p:to>
                                        <p:strVal val="visible"/>
                                      </p:to>
                                    </p:set>
                                    <p:animEffect transition="in" filter="fade">
                                      <p:cBhvr>
                                        <p:cTn id="32" dur="500"/>
                                        <p:tgtEl>
                                          <p:spTgt spid="56"/>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58"/>
                                        </p:tgtEl>
                                        <p:attrNameLst>
                                          <p:attrName>style.visibility</p:attrName>
                                        </p:attrNameLst>
                                      </p:cBhvr>
                                      <p:to>
                                        <p:strVal val="visible"/>
                                      </p:to>
                                    </p:set>
                                    <p:animEffect transition="in" filter="fade">
                                      <p:cBhvr>
                                        <p:cTn id="36" dur="500"/>
                                        <p:tgtEl>
                                          <p:spTgt spid="58"/>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fade">
                                      <p:cBhvr>
                                        <p:cTn id="4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4" grpId="0"/>
      <p:bldP spid="56" grpId="0"/>
      <p:bldP spid="58" grpId="0"/>
      <p:bldP spid="60"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3" name="Rectangle 12"/>
          <p:cNvSpPr>
            <a:spLocks noChangeAspect="1"/>
          </p:cNvSpPr>
          <p:nvPr/>
        </p:nvSpPr>
        <p:spPr>
          <a:xfrm rot="16200000">
            <a:off x="2652713"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Content &amp; Featured</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dirty="0">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latin typeface="Agency FB" panose="020B0503020202020204" pitchFamily="34" charset="0"/>
              </a:rPr>
              <a:t>13</a:t>
            </a:fld>
            <a:endParaRPr lang="id-ID" sz="1400">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4" name="组合 3"/>
          <p:cNvGrpSpPr/>
          <p:nvPr/>
        </p:nvGrpSpPr>
        <p:grpSpPr>
          <a:xfrm>
            <a:off x="3031274" y="3325606"/>
            <a:ext cx="2420329" cy="1976191"/>
            <a:chOff x="3031274" y="3325606"/>
            <a:chExt cx="2420329" cy="1976191"/>
          </a:xfrm>
        </p:grpSpPr>
        <p:sp>
          <p:nvSpPr>
            <p:cNvPr id="14" name="TextBox 13"/>
            <p:cNvSpPr txBox="1"/>
            <p:nvPr/>
          </p:nvSpPr>
          <p:spPr>
            <a:xfrm>
              <a:off x="3556547" y="4932465"/>
              <a:ext cx="1018227" cy="369332"/>
            </a:xfrm>
            <a:prstGeom prst="rect">
              <a:avLst/>
            </a:prstGeom>
            <a:noFill/>
          </p:spPr>
          <p:txBody>
            <a:bodyPr wrap="none" rtlCol="0">
              <a:spAutoFit/>
            </a:bodyPr>
            <a:lstStyle/>
            <a:p>
              <a:r>
                <a:rPr lang="id-ID">
                  <a:solidFill>
                    <a:schemeClr val="bg1"/>
                  </a:solidFill>
                  <a:latin typeface="Agency FB" panose="020B0503020202020204" pitchFamily="34" charset="0"/>
                </a:rPr>
                <a:t>Mail Server</a:t>
              </a:r>
              <a:endParaRPr lang="id-ID" dirty="0">
                <a:solidFill>
                  <a:schemeClr val="bg1"/>
                </a:solidFill>
                <a:latin typeface="Agency FB" panose="020B0503020202020204" pitchFamily="34" charset="0"/>
              </a:endParaRPr>
            </a:p>
          </p:txBody>
        </p:sp>
        <p:graphicFrame>
          <p:nvGraphicFramePr>
            <p:cNvPr id="15" name="Chart 14"/>
            <p:cNvGraphicFramePr>
              <a:graphicFrameLocks/>
            </p:cNvGraphicFramePr>
            <p:nvPr>
              <p:extLst>
                <p:ext uri="{D42A27DB-BD31-4B8C-83A1-F6EECF244321}">
                  <p14:modId xmlns:p14="http://schemas.microsoft.com/office/powerpoint/2010/main" val="1491132175"/>
                </p:ext>
              </p:extLst>
            </p:nvPr>
          </p:nvGraphicFramePr>
          <p:xfrm>
            <a:off x="3031274" y="3325606"/>
            <a:ext cx="2420329" cy="1642848"/>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3597515" y="3877217"/>
              <a:ext cx="1293052" cy="584775"/>
            </a:xfrm>
            <a:prstGeom prst="rect">
              <a:avLst/>
            </a:prstGeom>
            <a:noFill/>
          </p:spPr>
          <p:txBody>
            <a:bodyPr wrap="square" rtlCol="0">
              <a:spAutoFit/>
            </a:bodyPr>
            <a:lstStyle/>
            <a:p>
              <a:pPr algn="ctr"/>
              <a:r>
                <a:rPr lang="id-ID" sz="32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43</a:t>
              </a:r>
              <a:r>
                <a:rPr lang="id-ID" sz="3200" baseline="300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3200" baseline="300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5" name="组合 4"/>
          <p:cNvGrpSpPr/>
          <p:nvPr/>
        </p:nvGrpSpPr>
        <p:grpSpPr>
          <a:xfrm>
            <a:off x="4890567" y="3325606"/>
            <a:ext cx="2420329" cy="1976191"/>
            <a:chOff x="4890567" y="3325606"/>
            <a:chExt cx="2420329" cy="1976191"/>
          </a:xfrm>
        </p:grpSpPr>
        <p:sp>
          <p:nvSpPr>
            <p:cNvPr id="17" name="TextBox 16"/>
            <p:cNvSpPr txBox="1"/>
            <p:nvPr/>
          </p:nvSpPr>
          <p:spPr>
            <a:xfrm>
              <a:off x="5312838" y="4932465"/>
              <a:ext cx="1170513" cy="369332"/>
            </a:xfrm>
            <a:prstGeom prst="rect">
              <a:avLst/>
            </a:prstGeom>
            <a:noFill/>
          </p:spPr>
          <p:txBody>
            <a:bodyPr wrap="none" rtlCol="0">
              <a:spAutoFit/>
            </a:bodyPr>
            <a:lstStyle/>
            <a:p>
              <a:r>
                <a:rPr lang="id-ID">
                  <a:solidFill>
                    <a:schemeClr val="bg1"/>
                  </a:solidFill>
                  <a:latin typeface="Agency FB" panose="020B0503020202020204" pitchFamily="34" charset="0"/>
                </a:rPr>
                <a:t>Cloud System</a:t>
              </a:r>
              <a:endParaRPr lang="id-ID" dirty="0">
                <a:solidFill>
                  <a:schemeClr val="bg1"/>
                </a:solidFill>
                <a:latin typeface="Agency FB" panose="020B0503020202020204" pitchFamily="34" charset="0"/>
              </a:endParaRPr>
            </a:p>
          </p:txBody>
        </p:sp>
        <p:graphicFrame>
          <p:nvGraphicFramePr>
            <p:cNvPr id="18" name="Chart 17"/>
            <p:cNvGraphicFramePr>
              <a:graphicFrameLocks/>
            </p:cNvGraphicFramePr>
            <p:nvPr>
              <p:extLst>
                <p:ext uri="{D42A27DB-BD31-4B8C-83A1-F6EECF244321}">
                  <p14:modId xmlns:p14="http://schemas.microsoft.com/office/powerpoint/2010/main" val="4031710031"/>
                </p:ext>
              </p:extLst>
            </p:nvPr>
          </p:nvGraphicFramePr>
          <p:xfrm>
            <a:off x="4890567" y="3325606"/>
            <a:ext cx="2420329" cy="1642848"/>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Box 18"/>
            <p:cNvSpPr txBox="1"/>
            <p:nvPr/>
          </p:nvSpPr>
          <p:spPr>
            <a:xfrm>
              <a:off x="5525812" y="3877217"/>
              <a:ext cx="1293052" cy="584775"/>
            </a:xfrm>
            <a:prstGeom prst="rect">
              <a:avLst/>
            </a:prstGeom>
            <a:noFill/>
          </p:spPr>
          <p:txBody>
            <a:bodyPr wrap="square" rtlCol="0">
              <a:spAutoFit/>
            </a:bodyPr>
            <a:lstStyle/>
            <a:p>
              <a:pPr algn="ctr"/>
              <a:r>
                <a:rPr lang="id-ID" sz="32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60</a:t>
              </a:r>
              <a:r>
                <a:rPr lang="id-ID" sz="3200" baseline="300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3200" baseline="300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6" name="组合 5"/>
          <p:cNvGrpSpPr/>
          <p:nvPr/>
        </p:nvGrpSpPr>
        <p:grpSpPr>
          <a:xfrm>
            <a:off x="6772090" y="3303448"/>
            <a:ext cx="2420329" cy="1998349"/>
            <a:chOff x="6772090" y="3303448"/>
            <a:chExt cx="2420329" cy="1998349"/>
          </a:xfrm>
        </p:grpSpPr>
        <p:sp>
          <p:nvSpPr>
            <p:cNvPr id="20" name="TextBox 19"/>
            <p:cNvSpPr txBox="1"/>
            <p:nvPr/>
          </p:nvSpPr>
          <p:spPr>
            <a:xfrm>
              <a:off x="7519516" y="4932465"/>
              <a:ext cx="764953" cy="369332"/>
            </a:xfrm>
            <a:prstGeom prst="rect">
              <a:avLst/>
            </a:prstGeom>
            <a:noFill/>
          </p:spPr>
          <p:txBody>
            <a:bodyPr wrap="none" rtlCol="0">
              <a:spAutoFit/>
            </a:bodyPr>
            <a:lstStyle/>
            <a:p>
              <a:r>
                <a:rPr lang="id-ID">
                  <a:solidFill>
                    <a:schemeClr val="bg1"/>
                  </a:solidFill>
                  <a:latin typeface="Agency FB" panose="020B0503020202020204" pitchFamily="34" charset="0"/>
                </a:rPr>
                <a:t>Storage</a:t>
              </a:r>
              <a:endParaRPr lang="id-ID" dirty="0">
                <a:solidFill>
                  <a:schemeClr val="bg1"/>
                </a:solidFill>
                <a:latin typeface="Agency FB" panose="020B0503020202020204" pitchFamily="34" charset="0"/>
              </a:endParaRPr>
            </a:p>
          </p:txBody>
        </p:sp>
        <p:graphicFrame>
          <p:nvGraphicFramePr>
            <p:cNvPr id="21" name="Chart 20"/>
            <p:cNvGraphicFramePr>
              <a:graphicFrameLocks/>
            </p:cNvGraphicFramePr>
            <p:nvPr>
              <p:extLst>
                <p:ext uri="{D42A27DB-BD31-4B8C-83A1-F6EECF244321}">
                  <p14:modId xmlns:p14="http://schemas.microsoft.com/office/powerpoint/2010/main" val="4006658488"/>
                </p:ext>
              </p:extLst>
            </p:nvPr>
          </p:nvGraphicFramePr>
          <p:xfrm>
            <a:off x="6772090" y="3303448"/>
            <a:ext cx="2420329" cy="1642848"/>
          </p:xfrm>
          <a:graphic>
            <a:graphicData uri="http://schemas.openxmlformats.org/drawingml/2006/chart">
              <c:chart xmlns:c="http://schemas.openxmlformats.org/drawingml/2006/chart" xmlns:r="http://schemas.openxmlformats.org/officeDocument/2006/relationships" r:id="rId6"/>
            </a:graphicData>
          </a:graphic>
        </p:graphicFrame>
        <p:sp>
          <p:nvSpPr>
            <p:cNvPr id="22" name="TextBox 21"/>
            <p:cNvSpPr txBox="1"/>
            <p:nvPr/>
          </p:nvSpPr>
          <p:spPr>
            <a:xfrm>
              <a:off x="7360560" y="3877216"/>
              <a:ext cx="1293052" cy="584775"/>
            </a:xfrm>
            <a:prstGeom prst="rect">
              <a:avLst/>
            </a:prstGeom>
            <a:noFill/>
          </p:spPr>
          <p:txBody>
            <a:bodyPr wrap="square" rtlCol="0">
              <a:spAutoFit/>
            </a:bodyPr>
            <a:lstStyle/>
            <a:p>
              <a:pPr algn="ctr"/>
              <a:r>
                <a:rPr lang="id-ID" sz="32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80</a:t>
              </a:r>
              <a:r>
                <a:rPr lang="id-ID" sz="3200" baseline="30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3200" baseline="3000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sp>
        <p:nvSpPr>
          <p:cNvPr id="23" name="Rectangle 22"/>
          <p:cNvSpPr/>
          <p:nvPr/>
        </p:nvSpPr>
        <p:spPr>
          <a:xfrm>
            <a:off x="1424610" y="2208438"/>
            <a:ext cx="9495455" cy="1126462"/>
          </a:xfrm>
          <a:prstGeom prst="rect">
            <a:avLst/>
          </a:prstGeom>
        </p:spPr>
        <p:txBody>
          <a:bodyPr wrap="square">
            <a:spAutoFit/>
          </a:bodyPr>
          <a:lstStyle/>
          <a:p>
            <a:pPr algn="ctr">
              <a:lnSpc>
                <a:spcPct val="120000"/>
              </a:lnSpc>
            </a:pP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It has survived not only five centuries, but also the leap into electronic typesetting, remaining essentially unchanged.</a:t>
            </a:r>
          </a:p>
          <a:p>
            <a:pPr algn="ctr">
              <a:lnSpc>
                <a:spcPct val="120000"/>
              </a:lnSpc>
            </a:pPr>
            <a:endPar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4248304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500"/>
                                        <p:tgtEl>
                                          <p:spTgt spid="23"/>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p:bldP spid="3" grpId="0" build="p"/>
      <p:bldP spid="2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Core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635182" y="2124636"/>
            <a:ext cx="4689854" cy="3303572"/>
            <a:chOff x="3778482" y="2019789"/>
            <a:chExt cx="6577450" cy="4460772"/>
          </a:xfrm>
        </p:grpSpPr>
        <p:grpSp>
          <p:nvGrpSpPr>
            <p:cNvPr id="5" name="Group 4"/>
            <p:cNvGrpSpPr/>
            <p:nvPr/>
          </p:nvGrpSpPr>
          <p:grpSpPr>
            <a:xfrm>
              <a:off x="6942707" y="2019789"/>
              <a:ext cx="3413225" cy="4460772"/>
              <a:chOff x="1122482" y="1481445"/>
              <a:chExt cx="3413225" cy="4460772"/>
            </a:xfrm>
          </p:grpSpPr>
          <p:grpSp>
            <p:nvGrpSpPr>
              <p:cNvPr id="17" name="Group 16"/>
              <p:cNvGrpSpPr/>
              <p:nvPr/>
            </p:nvGrpSpPr>
            <p:grpSpPr>
              <a:xfrm>
                <a:off x="1122482" y="1481445"/>
                <a:ext cx="2994731" cy="4460772"/>
                <a:chOff x="5402146" y="1487297"/>
                <a:chExt cx="2994731" cy="4460772"/>
              </a:xfrm>
            </p:grpSpPr>
            <p:grpSp>
              <p:nvGrpSpPr>
                <p:cNvPr id="22" name="Group 21"/>
                <p:cNvGrpSpPr/>
                <p:nvPr/>
              </p:nvGrpSpPr>
              <p:grpSpPr>
                <a:xfrm>
                  <a:off x="5885635" y="2637997"/>
                  <a:ext cx="2491015" cy="908444"/>
                  <a:chOff x="5082318" y="2597391"/>
                  <a:chExt cx="2491015" cy="908444"/>
                </a:xfrm>
              </p:grpSpPr>
              <p:sp>
                <p:nvSpPr>
                  <p:cNvPr id="30" name="Rectangle 21"/>
                  <p:cNvSpPr>
                    <a:spLocks noChangeArrowheads="1"/>
                  </p:cNvSpPr>
                  <p:nvPr/>
                </p:nvSpPr>
                <p:spPr bwMode="auto">
                  <a:xfrm>
                    <a:off x="5565986" y="2597391"/>
                    <a:ext cx="2007347" cy="90844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5082318" y="2597391"/>
                    <a:ext cx="483668" cy="908444"/>
                  </a:xfrm>
                  <a:custGeom>
                    <a:avLst/>
                    <a:gdLst>
                      <a:gd name="T0" fmla="*/ 386 w 386"/>
                      <a:gd name="T1" fmla="*/ 0 h 725"/>
                      <a:gd name="T2" fmla="*/ 0 w 386"/>
                      <a:gd name="T3" fmla="*/ 314 h 725"/>
                      <a:gd name="T4" fmla="*/ 0 w 386"/>
                      <a:gd name="T5" fmla="*/ 453 h 725"/>
                      <a:gd name="T6" fmla="*/ 386 w 386"/>
                      <a:gd name="T7" fmla="*/ 725 h 725"/>
                      <a:gd name="T8" fmla="*/ 386 w 386"/>
                      <a:gd name="T9" fmla="*/ 0 h 725"/>
                    </a:gdLst>
                    <a:ahLst/>
                    <a:cxnLst>
                      <a:cxn ang="0">
                        <a:pos x="T0" y="T1"/>
                      </a:cxn>
                      <a:cxn ang="0">
                        <a:pos x="T2" y="T3"/>
                      </a:cxn>
                      <a:cxn ang="0">
                        <a:pos x="T4" y="T5"/>
                      </a:cxn>
                      <a:cxn ang="0">
                        <a:pos x="T6" y="T7"/>
                      </a:cxn>
                      <a:cxn ang="0">
                        <a:pos x="T8" y="T9"/>
                      </a:cxn>
                    </a:cxnLst>
                    <a:rect l="0" t="0" r="r" b="b"/>
                    <a:pathLst>
                      <a:path w="386" h="725">
                        <a:moveTo>
                          <a:pt x="386" y="0"/>
                        </a:moveTo>
                        <a:lnTo>
                          <a:pt x="0" y="314"/>
                        </a:lnTo>
                        <a:lnTo>
                          <a:pt x="0" y="453"/>
                        </a:lnTo>
                        <a:lnTo>
                          <a:pt x="386" y="725"/>
                        </a:lnTo>
                        <a:lnTo>
                          <a:pt x="38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Rectangle 22"/>
                <p:cNvSpPr>
                  <a:spLocks noChangeArrowheads="1"/>
                </p:cNvSpPr>
                <p:nvPr/>
              </p:nvSpPr>
              <p:spPr bwMode="auto">
                <a:xfrm>
                  <a:off x="6143937" y="1487297"/>
                  <a:ext cx="2252940" cy="90969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5414676" y="1487297"/>
                  <a:ext cx="729261" cy="1214182"/>
                </a:xfrm>
                <a:custGeom>
                  <a:avLst/>
                  <a:gdLst>
                    <a:gd name="T0" fmla="*/ 582 w 582"/>
                    <a:gd name="T1" fmla="*/ 0 h 969"/>
                    <a:gd name="T2" fmla="*/ 0 w 582"/>
                    <a:gd name="T3" fmla="*/ 898 h 969"/>
                    <a:gd name="T4" fmla="*/ 76 w 582"/>
                    <a:gd name="T5" fmla="*/ 969 h 969"/>
                    <a:gd name="T6" fmla="*/ 582 w 582"/>
                    <a:gd name="T7" fmla="*/ 726 h 969"/>
                    <a:gd name="T8" fmla="*/ 582 w 582"/>
                    <a:gd name="T9" fmla="*/ 0 h 969"/>
                  </a:gdLst>
                  <a:ahLst/>
                  <a:cxnLst>
                    <a:cxn ang="0">
                      <a:pos x="T0" y="T1"/>
                    </a:cxn>
                    <a:cxn ang="0">
                      <a:pos x="T2" y="T3"/>
                    </a:cxn>
                    <a:cxn ang="0">
                      <a:pos x="T4" y="T5"/>
                    </a:cxn>
                    <a:cxn ang="0">
                      <a:pos x="T6" y="T7"/>
                    </a:cxn>
                    <a:cxn ang="0">
                      <a:pos x="T8" y="T9"/>
                    </a:cxn>
                  </a:cxnLst>
                  <a:rect l="0" t="0" r="r" b="b"/>
                  <a:pathLst>
                    <a:path w="582" h="969">
                      <a:moveTo>
                        <a:pt x="582" y="0"/>
                      </a:moveTo>
                      <a:lnTo>
                        <a:pt x="0" y="898"/>
                      </a:lnTo>
                      <a:lnTo>
                        <a:pt x="76" y="969"/>
                      </a:lnTo>
                      <a:lnTo>
                        <a:pt x="582" y="726"/>
                      </a:lnTo>
                      <a:lnTo>
                        <a:pt x="582"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Rectangle 24"/>
                <p:cNvSpPr>
                  <a:spLocks noChangeArrowheads="1"/>
                </p:cNvSpPr>
                <p:nvPr/>
              </p:nvSpPr>
              <p:spPr bwMode="auto">
                <a:xfrm>
                  <a:off x="6127648" y="5038372"/>
                  <a:ext cx="2254445" cy="909697"/>
                </a:xfrm>
                <a:prstGeom prst="rect">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402146" y="4733887"/>
                  <a:ext cx="725502" cy="1214182"/>
                </a:xfrm>
                <a:custGeom>
                  <a:avLst/>
                  <a:gdLst>
                    <a:gd name="T0" fmla="*/ 579 w 579"/>
                    <a:gd name="T1" fmla="*/ 969 h 969"/>
                    <a:gd name="T2" fmla="*/ 0 w 579"/>
                    <a:gd name="T3" fmla="*/ 73 h 969"/>
                    <a:gd name="T4" fmla="*/ 73 w 579"/>
                    <a:gd name="T5" fmla="*/ 0 h 969"/>
                    <a:gd name="T6" fmla="*/ 579 w 579"/>
                    <a:gd name="T7" fmla="*/ 243 h 969"/>
                    <a:gd name="T8" fmla="*/ 579 w 579"/>
                    <a:gd name="T9" fmla="*/ 969 h 969"/>
                  </a:gdLst>
                  <a:ahLst/>
                  <a:cxnLst>
                    <a:cxn ang="0">
                      <a:pos x="T0" y="T1"/>
                    </a:cxn>
                    <a:cxn ang="0">
                      <a:pos x="T2" y="T3"/>
                    </a:cxn>
                    <a:cxn ang="0">
                      <a:pos x="T4" y="T5"/>
                    </a:cxn>
                    <a:cxn ang="0">
                      <a:pos x="T6" y="T7"/>
                    </a:cxn>
                    <a:cxn ang="0">
                      <a:pos x="T8" y="T9"/>
                    </a:cxn>
                  </a:cxnLst>
                  <a:rect l="0" t="0" r="r" b="b"/>
                  <a:pathLst>
                    <a:path w="579" h="969">
                      <a:moveTo>
                        <a:pt x="579" y="969"/>
                      </a:moveTo>
                      <a:lnTo>
                        <a:pt x="0" y="73"/>
                      </a:lnTo>
                      <a:lnTo>
                        <a:pt x="73" y="0"/>
                      </a:lnTo>
                      <a:lnTo>
                        <a:pt x="579" y="243"/>
                      </a:lnTo>
                      <a:lnTo>
                        <a:pt x="579" y="969"/>
                      </a:lnTo>
                      <a:close/>
                    </a:path>
                  </a:pathLst>
                </a:custGeom>
                <a:solidFill>
                  <a:schemeClr val="accent5">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7" name="Group 26"/>
                <p:cNvGrpSpPr/>
                <p:nvPr/>
              </p:nvGrpSpPr>
              <p:grpSpPr>
                <a:xfrm>
                  <a:off x="5828286" y="3831363"/>
                  <a:ext cx="2549829" cy="908444"/>
                  <a:chOff x="5023463" y="3838574"/>
                  <a:chExt cx="2549829" cy="908444"/>
                </a:xfrm>
              </p:grpSpPr>
              <p:sp>
                <p:nvSpPr>
                  <p:cNvPr id="28" name="Rectangle 21"/>
                  <p:cNvSpPr>
                    <a:spLocks noChangeArrowheads="1"/>
                  </p:cNvSpPr>
                  <p:nvPr/>
                </p:nvSpPr>
                <p:spPr bwMode="auto">
                  <a:xfrm>
                    <a:off x="5507131" y="3838574"/>
                    <a:ext cx="2066161" cy="908444"/>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023463" y="3838574"/>
                    <a:ext cx="483668" cy="908444"/>
                  </a:xfrm>
                  <a:custGeom>
                    <a:avLst/>
                    <a:gdLst>
                      <a:gd name="T0" fmla="*/ 386 w 386"/>
                      <a:gd name="T1" fmla="*/ 0 h 725"/>
                      <a:gd name="T2" fmla="*/ 0 w 386"/>
                      <a:gd name="T3" fmla="*/ 314 h 725"/>
                      <a:gd name="T4" fmla="*/ 0 w 386"/>
                      <a:gd name="T5" fmla="*/ 453 h 725"/>
                      <a:gd name="T6" fmla="*/ 386 w 386"/>
                      <a:gd name="T7" fmla="*/ 725 h 725"/>
                      <a:gd name="T8" fmla="*/ 386 w 386"/>
                      <a:gd name="T9" fmla="*/ 0 h 725"/>
                    </a:gdLst>
                    <a:ahLst/>
                    <a:cxnLst>
                      <a:cxn ang="0">
                        <a:pos x="T0" y="T1"/>
                      </a:cxn>
                      <a:cxn ang="0">
                        <a:pos x="T2" y="T3"/>
                      </a:cxn>
                      <a:cxn ang="0">
                        <a:pos x="T4" y="T5"/>
                      </a:cxn>
                      <a:cxn ang="0">
                        <a:pos x="T6" y="T7"/>
                      </a:cxn>
                      <a:cxn ang="0">
                        <a:pos x="T8" y="T9"/>
                      </a:cxn>
                    </a:cxnLst>
                    <a:rect l="0" t="0" r="r" b="b"/>
                    <a:pathLst>
                      <a:path w="386" h="725">
                        <a:moveTo>
                          <a:pt x="386" y="0"/>
                        </a:moveTo>
                        <a:lnTo>
                          <a:pt x="0" y="314"/>
                        </a:lnTo>
                        <a:lnTo>
                          <a:pt x="0" y="453"/>
                        </a:lnTo>
                        <a:lnTo>
                          <a:pt x="386" y="725"/>
                        </a:lnTo>
                        <a:lnTo>
                          <a:pt x="386"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8" name="Oval 68"/>
              <p:cNvSpPr>
                <a:spLocks noChangeArrowheads="1"/>
              </p:cNvSpPr>
              <p:nvPr/>
            </p:nvSpPr>
            <p:spPr bwMode="auto">
              <a:xfrm>
                <a:off x="3711794" y="5075411"/>
                <a:ext cx="823913" cy="823913"/>
              </a:xfrm>
              <a:prstGeom prst="ellipse">
                <a:avLst/>
              </a:prstGeom>
              <a:solidFill>
                <a:schemeClr val="accent5"/>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9" name="Oval 68"/>
              <p:cNvSpPr>
                <a:spLocks noChangeArrowheads="1"/>
              </p:cNvSpPr>
              <p:nvPr/>
            </p:nvSpPr>
            <p:spPr bwMode="auto">
              <a:xfrm>
                <a:off x="3705255" y="1518089"/>
                <a:ext cx="823913" cy="823913"/>
              </a:xfrm>
              <a:prstGeom prst="ellipse">
                <a:avLst/>
              </a:prstGeom>
              <a:solidFill>
                <a:schemeClr val="accent1"/>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 name="Oval 68"/>
              <p:cNvSpPr>
                <a:spLocks noChangeArrowheads="1"/>
              </p:cNvSpPr>
              <p:nvPr/>
            </p:nvSpPr>
            <p:spPr bwMode="auto">
              <a:xfrm>
                <a:off x="3705256" y="3867776"/>
                <a:ext cx="823913" cy="823913"/>
              </a:xfrm>
              <a:prstGeom prst="ellipse">
                <a:avLst/>
              </a:prstGeom>
              <a:solidFill>
                <a:schemeClr val="accent4"/>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 name="Oval 68"/>
              <p:cNvSpPr>
                <a:spLocks noChangeArrowheads="1"/>
              </p:cNvSpPr>
              <p:nvPr/>
            </p:nvSpPr>
            <p:spPr bwMode="auto">
              <a:xfrm>
                <a:off x="3711793" y="2699932"/>
                <a:ext cx="823913" cy="823913"/>
              </a:xfrm>
              <a:prstGeom prst="ellipse">
                <a:avLst/>
              </a:prstGeom>
              <a:solidFill>
                <a:schemeClr val="accent2"/>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flipH="1">
              <a:off x="3778482" y="2075965"/>
              <a:ext cx="4131192" cy="4038600"/>
              <a:chOff x="3450088" y="742950"/>
              <a:chExt cx="4131192" cy="4038600"/>
            </a:xfrm>
          </p:grpSpPr>
          <p:sp>
            <p:nvSpPr>
              <p:cNvPr id="7" name="Freeform 36"/>
              <p:cNvSpPr>
                <a:spLocks/>
              </p:cNvSpPr>
              <p:nvPr/>
            </p:nvSpPr>
            <p:spPr bwMode="auto">
              <a:xfrm>
                <a:off x="4151869" y="839014"/>
                <a:ext cx="2260345"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8" name="Freeform 36"/>
              <p:cNvSpPr>
                <a:spLocks/>
              </p:cNvSpPr>
              <p:nvPr/>
            </p:nvSpPr>
            <p:spPr bwMode="auto">
              <a:xfrm>
                <a:off x="5179392" y="210405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9" name="Freeform 36"/>
              <p:cNvSpPr>
                <a:spLocks/>
              </p:cNvSpPr>
              <p:nvPr/>
            </p:nvSpPr>
            <p:spPr bwMode="auto">
              <a:xfrm>
                <a:off x="5169032" y="3053701"/>
                <a:ext cx="2353854" cy="1390095"/>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0" name="Freeform 9"/>
              <p:cNvSpPr>
                <a:spLocks/>
              </p:cNvSpPr>
              <p:nvPr/>
            </p:nvSpPr>
            <p:spPr bwMode="auto">
              <a:xfrm>
                <a:off x="4760120" y="132873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1" name="Freeform 10"/>
              <p:cNvSpPr>
                <a:spLocks/>
              </p:cNvSpPr>
              <p:nvPr/>
            </p:nvSpPr>
            <p:spPr bwMode="auto">
              <a:xfrm>
                <a:off x="4012407" y="1198563"/>
                <a:ext cx="2003425" cy="838200"/>
              </a:xfrm>
              <a:custGeom>
                <a:avLst/>
                <a:gdLst>
                  <a:gd name="T0" fmla="*/ 533 w 533"/>
                  <a:gd name="T1" fmla="*/ 0 h 223"/>
                  <a:gd name="T2" fmla="*/ 478 w 533"/>
                  <a:gd name="T3" fmla="*/ 103 h 223"/>
                  <a:gd name="T4" fmla="*/ 450 w 533"/>
                  <a:gd name="T5" fmla="*/ 178 h 223"/>
                  <a:gd name="T6" fmla="*/ 437 w 533"/>
                  <a:gd name="T7" fmla="*/ 215 h 223"/>
                  <a:gd name="T8" fmla="*/ 435 w 533"/>
                  <a:gd name="T9" fmla="*/ 219 h 223"/>
                  <a:gd name="T10" fmla="*/ 306 w 533"/>
                  <a:gd name="T11" fmla="*/ 213 h 223"/>
                  <a:gd name="T12" fmla="*/ 141 w 533"/>
                  <a:gd name="T13" fmla="*/ 147 h 223"/>
                  <a:gd name="T14" fmla="*/ 62 w 533"/>
                  <a:gd name="T15" fmla="*/ 85 h 223"/>
                  <a:gd name="T16" fmla="*/ 533 w 533"/>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 h="22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2" name="Freeform 11"/>
              <p:cNvSpPr>
                <a:spLocks/>
              </p:cNvSpPr>
              <p:nvPr/>
            </p:nvSpPr>
            <p:spPr bwMode="auto">
              <a:xfrm>
                <a:off x="3450088" y="742950"/>
                <a:ext cx="4103688" cy="4038600"/>
              </a:xfrm>
              <a:custGeom>
                <a:avLst/>
                <a:gdLst>
                  <a:gd name="T0" fmla="*/ 974 w 1092"/>
                  <a:gd name="T1" fmla="*/ 326 h 1074"/>
                  <a:gd name="T2" fmla="*/ 761 w 1092"/>
                  <a:gd name="T3" fmla="*/ 958 h 1074"/>
                  <a:gd name="T4" fmla="*/ 119 w 1092"/>
                  <a:gd name="T5" fmla="*/ 748 h 1074"/>
                  <a:gd name="T6" fmla="*/ 332 w 1092"/>
                  <a:gd name="T7" fmla="*/ 117 h 1074"/>
                  <a:gd name="T8" fmla="*/ 974 w 1092"/>
                  <a:gd name="T9" fmla="*/ 326 h 1074"/>
                </a:gdLst>
                <a:ahLst/>
                <a:cxnLst>
                  <a:cxn ang="0">
                    <a:pos x="T0" y="T1"/>
                  </a:cxn>
                  <a:cxn ang="0">
                    <a:pos x="T2" y="T3"/>
                  </a:cxn>
                  <a:cxn ang="0">
                    <a:pos x="T4" y="T5"/>
                  </a:cxn>
                  <a:cxn ang="0">
                    <a:pos x="T6" y="T7"/>
                  </a:cxn>
                  <a:cxn ang="0">
                    <a:pos x="T8" y="T9"/>
                  </a:cxn>
                </a:cxnLst>
                <a:rect l="0" t="0" r="r" b="b"/>
                <a:pathLst>
                  <a:path w="1092" h="1074">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3" name="Freeform 12"/>
              <p:cNvSpPr>
                <a:spLocks/>
              </p:cNvSpPr>
              <p:nvPr/>
            </p:nvSpPr>
            <p:spPr bwMode="auto">
              <a:xfrm>
                <a:off x="3739357" y="1084263"/>
                <a:ext cx="3230563" cy="1290638"/>
              </a:xfrm>
              <a:custGeom>
                <a:avLst/>
                <a:gdLst>
                  <a:gd name="T0" fmla="*/ 125 w 860"/>
                  <a:gd name="T1" fmla="*/ 98 h 343"/>
                  <a:gd name="T2" fmla="*/ 404 w 860"/>
                  <a:gd name="T3" fmla="*/ 111 h 343"/>
                  <a:gd name="T4" fmla="*/ 659 w 860"/>
                  <a:gd name="T5" fmla="*/ 0 h 343"/>
                  <a:gd name="T6" fmla="*/ 860 w 860"/>
                  <a:gd name="T7" fmla="*/ 161 h 343"/>
                  <a:gd name="T8" fmla="*/ 442 w 860"/>
                  <a:gd name="T9" fmla="*/ 311 h 343"/>
                  <a:gd name="T10" fmla="*/ 0 w 860"/>
                  <a:gd name="T11" fmla="*/ 306 h 343"/>
                  <a:gd name="T12" fmla="*/ 125 w 860"/>
                  <a:gd name="T13" fmla="*/ 98 h 343"/>
                </a:gdLst>
                <a:ahLst/>
                <a:cxnLst>
                  <a:cxn ang="0">
                    <a:pos x="T0" y="T1"/>
                  </a:cxn>
                  <a:cxn ang="0">
                    <a:pos x="T2" y="T3"/>
                  </a:cxn>
                  <a:cxn ang="0">
                    <a:pos x="T4" y="T5"/>
                  </a:cxn>
                  <a:cxn ang="0">
                    <a:pos x="T6" y="T7"/>
                  </a:cxn>
                  <a:cxn ang="0">
                    <a:pos x="T8" y="T9"/>
                  </a:cxn>
                  <a:cxn ang="0">
                    <a:pos x="T10" y="T11"/>
                  </a:cxn>
                  <a:cxn ang="0">
                    <a:pos x="T12" y="T13"/>
                  </a:cxn>
                </a:cxnLst>
                <a:rect l="0" t="0" r="r" b="b"/>
                <a:pathLst>
                  <a:path w="860" h="343">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1"/>
              </a:solidFill>
              <a:ln>
                <a:noFill/>
              </a:ln>
              <a:effectLst>
                <a:outerShdw blurRad="127000" dist="38100" dir="16200000" sx="96000" sy="96000" rotWithShape="0">
                  <a:prstClr val="black">
                    <a:alpha val="36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 name="Freeform 13"/>
              <p:cNvSpPr>
                <a:spLocks/>
              </p:cNvSpPr>
              <p:nvPr/>
            </p:nvSpPr>
            <p:spPr bwMode="auto">
              <a:xfrm>
                <a:off x="3640932" y="1592263"/>
                <a:ext cx="3716338" cy="1673225"/>
              </a:xfrm>
              <a:custGeom>
                <a:avLst/>
                <a:gdLst>
                  <a:gd name="T0" fmla="*/ 31 w 989"/>
                  <a:gd name="T1" fmla="*/ 148 h 445"/>
                  <a:gd name="T2" fmla="*/ 476 w 989"/>
                  <a:gd name="T3" fmla="*/ 168 h 445"/>
                  <a:gd name="T4" fmla="*/ 890 w 989"/>
                  <a:gd name="T5" fmla="*/ 0 h 445"/>
                  <a:gd name="T6" fmla="*/ 941 w 989"/>
                  <a:gd name="T7" fmla="*/ 78 h 445"/>
                  <a:gd name="T8" fmla="*/ 989 w 989"/>
                  <a:gd name="T9" fmla="*/ 232 h 445"/>
                  <a:gd name="T10" fmla="*/ 522 w 989"/>
                  <a:gd name="T11" fmla="*/ 408 h 445"/>
                  <a:gd name="T12" fmla="*/ 18 w 989"/>
                  <a:gd name="T13" fmla="*/ 395 h 445"/>
                  <a:gd name="T14" fmla="*/ 31 w 989"/>
                  <a:gd name="T15" fmla="*/ 148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445">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5" name="Freeform 47"/>
              <p:cNvSpPr>
                <a:spLocks/>
              </p:cNvSpPr>
              <p:nvPr/>
            </p:nvSpPr>
            <p:spPr bwMode="auto">
              <a:xfrm>
                <a:off x="3692804" y="2378420"/>
                <a:ext cx="3775075" cy="1797050"/>
              </a:xfrm>
              <a:custGeom>
                <a:avLst/>
                <a:gdLst>
                  <a:gd name="T0" fmla="*/ 0 w 1005"/>
                  <a:gd name="T1" fmla="*/ 182 h 478"/>
                  <a:gd name="T2" fmla="*/ 514 w 1005"/>
                  <a:gd name="T3" fmla="*/ 195 h 478"/>
                  <a:gd name="T4" fmla="*/ 948 w 1005"/>
                  <a:gd name="T5" fmla="*/ 43 h 478"/>
                  <a:gd name="T6" fmla="*/ 989 w 1005"/>
                  <a:gd name="T7" fmla="*/ 0 h 478"/>
                  <a:gd name="T8" fmla="*/ 951 w 1005"/>
                  <a:gd name="T9" fmla="*/ 290 h 478"/>
                  <a:gd name="T10" fmla="*/ 839 w 1005"/>
                  <a:gd name="T11" fmla="*/ 379 h 478"/>
                  <a:gd name="T12" fmla="*/ 129 w 1005"/>
                  <a:gd name="T13" fmla="*/ 422 h 478"/>
                  <a:gd name="T14" fmla="*/ 43 w 1005"/>
                  <a:gd name="T15" fmla="*/ 302 h 478"/>
                  <a:gd name="T16" fmla="*/ 0 w 1005"/>
                  <a:gd name="T17" fmla="*/ 1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5" h="478">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6" name="Freeform 48"/>
              <p:cNvSpPr>
                <a:spLocks/>
              </p:cNvSpPr>
              <p:nvPr/>
            </p:nvSpPr>
            <p:spPr bwMode="auto">
              <a:xfrm>
                <a:off x="4151869" y="3352112"/>
                <a:ext cx="3205402" cy="1363663"/>
              </a:xfrm>
              <a:custGeom>
                <a:avLst/>
                <a:gdLst>
                  <a:gd name="T0" fmla="*/ 866 w 866"/>
                  <a:gd name="T1" fmla="*/ 0 h 363"/>
                  <a:gd name="T2" fmla="*/ 860 w 866"/>
                  <a:gd name="T3" fmla="*/ 13 h 363"/>
                  <a:gd name="T4" fmla="*/ 864 w 866"/>
                  <a:gd name="T5" fmla="*/ 5 h 363"/>
                  <a:gd name="T6" fmla="*/ 859 w 866"/>
                  <a:gd name="T7" fmla="*/ 15 h 363"/>
                  <a:gd name="T8" fmla="*/ 858 w 866"/>
                  <a:gd name="T9" fmla="*/ 17 h 363"/>
                  <a:gd name="T10" fmla="*/ 856 w 866"/>
                  <a:gd name="T11" fmla="*/ 21 h 363"/>
                  <a:gd name="T12" fmla="*/ 858 w 866"/>
                  <a:gd name="T13" fmla="*/ 17 h 363"/>
                  <a:gd name="T14" fmla="*/ 853 w 866"/>
                  <a:gd name="T15" fmla="*/ 29 h 363"/>
                  <a:gd name="T16" fmla="*/ 853 w 866"/>
                  <a:gd name="T17" fmla="*/ 28 h 363"/>
                  <a:gd name="T18" fmla="*/ 851 w 866"/>
                  <a:gd name="T19" fmla="*/ 31 h 363"/>
                  <a:gd name="T20" fmla="*/ 616 w 866"/>
                  <a:gd name="T21" fmla="*/ 264 h 363"/>
                  <a:gd name="T22" fmla="*/ 25 w 866"/>
                  <a:gd name="T23" fmla="*/ 183 h 363"/>
                  <a:gd name="T24" fmla="*/ 0 w 866"/>
                  <a:gd name="T25" fmla="*/ 159 h 363"/>
                  <a:gd name="T26" fmla="*/ 441 w 866"/>
                  <a:gd name="T27" fmla="*/ 170 h 363"/>
                  <a:gd name="T28" fmla="*/ 866 w 866"/>
                  <a:gd name="T2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6" h="363">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grpSp>
      <p:grpSp>
        <p:nvGrpSpPr>
          <p:cNvPr id="32" name="Group 31"/>
          <p:cNvGrpSpPr/>
          <p:nvPr/>
        </p:nvGrpSpPr>
        <p:grpSpPr>
          <a:xfrm>
            <a:off x="4883823" y="2248212"/>
            <a:ext cx="294962" cy="341595"/>
            <a:chOff x="8369300" y="2041525"/>
            <a:chExt cx="323850" cy="363538"/>
          </a:xfrm>
          <a:solidFill>
            <a:schemeClr val="tx1"/>
          </a:solidFill>
        </p:grpSpPr>
        <p:sp>
          <p:nvSpPr>
            <p:cNvPr id="33" name="Freeform 153"/>
            <p:cNvSpPr>
              <a:spLocks/>
            </p:cNvSpPr>
            <p:nvPr/>
          </p:nvSpPr>
          <p:spPr bwMode="auto">
            <a:xfrm>
              <a:off x="8485188" y="2225675"/>
              <a:ext cx="92075" cy="120650"/>
            </a:xfrm>
            <a:custGeom>
              <a:avLst/>
              <a:gdLst>
                <a:gd name="T0" fmla="*/ 91 w 165"/>
                <a:gd name="T1" fmla="*/ 213 h 213"/>
                <a:gd name="T2" fmla="*/ 4 w 165"/>
                <a:gd name="T3" fmla="*/ 179 h 213"/>
                <a:gd name="T4" fmla="*/ 3 w 165"/>
                <a:gd name="T5" fmla="*/ 169 h 213"/>
                <a:gd name="T6" fmla="*/ 13 w 165"/>
                <a:gd name="T7" fmla="*/ 168 h 213"/>
                <a:gd name="T8" fmla="*/ 91 w 165"/>
                <a:gd name="T9" fmla="*/ 199 h 213"/>
                <a:gd name="T10" fmla="*/ 147 w 165"/>
                <a:gd name="T11" fmla="*/ 160 h 213"/>
                <a:gd name="T12" fmla="*/ 97 w 165"/>
                <a:gd name="T13" fmla="*/ 114 h 213"/>
                <a:gd name="T14" fmla="*/ 90 w 165"/>
                <a:gd name="T15" fmla="*/ 112 h 213"/>
                <a:gd name="T16" fmla="*/ 82 w 165"/>
                <a:gd name="T17" fmla="*/ 110 h 213"/>
                <a:gd name="T18" fmla="*/ 16 w 165"/>
                <a:gd name="T19" fmla="*/ 55 h 213"/>
                <a:gd name="T20" fmla="*/ 89 w 165"/>
                <a:gd name="T21" fmla="*/ 0 h 213"/>
                <a:gd name="T22" fmla="*/ 161 w 165"/>
                <a:gd name="T23" fmla="*/ 25 h 213"/>
                <a:gd name="T24" fmla="*/ 163 w 165"/>
                <a:gd name="T25" fmla="*/ 35 h 213"/>
                <a:gd name="T26" fmla="*/ 154 w 165"/>
                <a:gd name="T27" fmla="*/ 37 h 213"/>
                <a:gd name="T28" fmla="*/ 89 w 165"/>
                <a:gd name="T29" fmla="*/ 14 h 213"/>
                <a:gd name="T30" fmla="*/ 30 w 165"/>
                <a:gd name="T31" fmla="*/ 55 h 213"/>
                <a:gd name="T32" fmla="*/ 85 w 165"/>
                <a:gd name="T33" fmla="*/ 96 h 213"/>
                <a:gd name="T34" fmla="*/ 93 w 165"/>
                <a:gd name="T35" fmla="*/ 98 h 213"/>
                <a:gd name="T36" fmla="*/ 101 w 165"/>
                <a:gd name="T37" fmla="*/ 100 h 213"/>
                <a:gd name="T38" fmla="*/ 161 w 165"/>
                <a:gd name="T39" fmla="*/ 160 h 213"/>
                <a:gd name="T40" fmla="*/ 91 w 165"/>
                <a:gd name="T4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 h="213">
                  <a:moveTo>
                    <a:pt x="91" y="213"/>
                  </a:moveTo>
                  <a:cubicBezTo>
                    <a:pt x="66" y="213"/>
                    <a:pt x="27" y="197"/>
                    <a:pt x="4" y="179"/>
                  </a:cubicBezTo>
                  <a:cubicBezTo>
                    <a:pt x="1" y="176"/>
                    <a:pt x="0" y="172"/>
                    <a:pt x="3" y="169"/>
                  </a:cubicBezTo>
                  <a:cubicBezTo>
                    <a:pt x="5" y="166"/>
                    <a:pt x="10" y="165"/>
                    <a:pt x="13" y="168"/>
                  </a:cubicBezTo>
                  <a:cubicBezTo>
                    <a:pt x="33" y="184"/>
                    <a:pt x="69" y="199"/>
                    <a:pt x="91" y="199"/>
                  </a:cubicBezTo>
                  <a:cubicBezTo>
                    <a:pt x="143" y="199"/>
                    <a:pt x="147" y="169"/>
                    <a:pt x="147" y="160"/>
                  </a:cubicBezTo>
                  <a:cubicBezTo>
                    <a:pt x="147" y="128"/>
                    <a:pt x="124" y="120"/>
                    <a:pt x="97" y="114"/>
                  </a:cubicBezTo>
                  <a:cubicBezTo>
                    <a:pt x="95" y="113"/>
                    <a:pt x="92" y="113"/>
                    <a:pt x="90" y="112"/>
                  </a:cubicBezTo>
                  <a:cubicBezTo>
                    <a:pt x="87" y="111"/>
                    <a:pt x="85" y="111"/>
                    <a:pt x="82" y="110"/>
                  </a:cubicBezTo>
                  <a:cubicBezTo>
                    <a:pt x="59" y="105"/>
                    <a:pt x="16" y="95"/>
                    <a:pt x="16" y="55"/>
                  </a:cubicBezTo>
                  <a:cubicBezTo>
                    <a:pt x="16" y="15"/>
                    <a:pt x="56" y="0"/>
                    <a:pt x="89" y="0"/>
                  </a:cubicBezTo>
                  <a:cubicBezTo>
                    <a:pt x="111" y="0"/>
                    <a:pt x="138" y="10"/>
                    <a:pt x="161" y="25"/>
                  </a:cubicBezTo>
                  <a:cubicBezTo>
                    <a:pt x="164" y="27"/>
                    <a:pt x="165" y="32"/>
                    <a:pt x="163" y="35"/>
                  </a:cubicBezTo>
                  <a:cubicBezTo>
                    <a:pt x="161" y="38"/>
                    <a:pt x="157" y="39"/>
                    <a:pt x="154" y="37"/>
                  </a:cubicBezTo>
                  <a:cubicBezTo>
                    <a:pt x="132" y="23"/>
                    <a:pt x="108" y="14"/>
                    <a:pt x="89" y="14"/>
                  </a:cubicBezTo>
                  <a:cubicBezTo>
                    <a:pt x="33" y="14"/>
                    <a:pt x="30" y="48"/>
                    <a:pt x="30" y="55"/>
                  </a:cubicBezTo>
                  <a:cubicBezTo>
                    <a:pt x="30" y="81"/>
                    <a:pt x="57" y="90"/>
                    <a:pt x="85" y="96"/>
                  </a:cubicBezTo>
                  <a:cubicBezTo>
                    <a:pt x="88" y="97"/>
                    <a:pt x="91" y="98"/>
                    <a:pt x="93" y="98"/>
                  </a:cubicBezTo>
                  <a:cubicBezTo>
                    <a:pt x="95" y="99"/>
                    <a:pt x="98" y="100"/>
                    <a:pt x="101" y="100"/>
                  </a:cubicBezTo>
                  <a:cubicBezTo>
                    <a:pt x="122" y="105"/>
                    <a:pt x="161" y="114"/>
                    <a:pt x="161" y="160"/>
                  </a:cubicBezTo>
                  <a:cubicBezTo>
                    <a:pt x="161" y="199"/>
                    <a:pt x="125" y="213"/>
                    <a:pt x="91" y="213"/>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4" name="Freeform 154"/>
            <p:cNvSpPr>
              <a:spLocks/>
            </p:cNvSpPr>
            <p:nvPr/>
          </p:nvSpPr>
          <p:spPr bwMode="auto">
            <a:xfrm>
              <a:off x="8531225" y="2206625"/>
              <a:ext cx="7937" cy="166688"/>
            </a:xfrm>
            <a:custGeom>
              <a:avLst/>
              <a:gdLst>
                <a:gd name="T0" fmla="*/ 7 w 14"/>
                <a:gd name="T1" fmla="*/ 296 h 296"/>
                <a:gd name="T2" fmla="*/ 0 w 14"/>
                <a:gd name="T3" fmla="*/ 289 h 296"/>
                <a:gd name="T4" fmla="*/ 0 w 14"/>
                <a:gd name="T5" fmla="*/ 7 h 296"/>
                <a:gd name="T6" fmla="*/ 7 w 14"/>
                <a:gd name="T7" fmla="*/ 0 h 296"/>
                <a:gd name="T8" fmla="*/ 14 w 14"/>
                <a:gd name="T9" fmla="*/ 7 h 296"/>
                <a:gd name="T10" fmla="*/ 14 w 14"/>
                <a:gd name="T11" fmla="*/ 289 h 296"/>
                <a:gd name="T12" fmla="*/ 7 w 14"/>
                <a:gd name="T13" fmla="*/ 296 h 296"/>
              </a:gdLst>
              <a:ahLst/>
              <a:cxnLst>
                <a:cxn ang="0">
                  <a:pos x="T0" y="T1"/>
                </a:cxn>
                <a:cxn ang="0">
                  <a:pos x="T2" y="T3"/>
                </a:cxn>
                <a:cxn ang="0">
                  <a:pos x="T4" y="T5"/>
                </a:cxn>
                <a:cxn ang="0">
                  <a:pos x="T6" y="T7"/>
                </a:cxn>
                <a:cxn ang="0">
                  <a:pos x="T8" y="T9"/>
                </a:cxn>
                <a:cxn ang="0">
                  <a:pos x="T10" y="T11"/>
                </a:cxn>
                <a:cxn ang="0">
                  <a:pos x="T12" y="T13"/>
                </a:cxn>
              </a:cxnLst>
              <a:rect l="0" t="0" r="r" b="b"/>
              <a:pathLst>
                <a:path w="14" h="296">
                  <a:moveTo>
                    <a:pt x="7" y="296"/>
                  </a:moveTo>
                  <a:cubicBezTo>
                    <a:pt x="4" y="296"/>
                    <a:pt x="0" y="293"/>
                    <a:pt x="0" y="289"/>
                  </a:cubicBezTo>
                  <a:cubicBezTo>
                    <a:pt x="0" y="7"/>
                    <a:pt x="0" y="7"/>
                    <a:pt x="0" y="7"/>
                  </a:cubicBezTo>
                  <a:cubicBezTo>
                    <a:pt x="0" y="4"/>
                    <a:pt x="4" y="0"/>
                    <a:pt x="7" y="0"/>
                  </a:cubicBezTo>
                  <a:cubicBezTo>
                    <a:pt x="11" y="0"/>
                    <a:pt x="14" y="4"/>
                    <a:pt x="14" y="7"/>
                  </a:cubicBezTo>
                  <a:cubicBezTo>
                    <a:pt x="14" y="289"/>
                    <a:pt x="14" y="289"/>
                    <a:pt x="14" y="289"/>
                  </a:cubicBezTo>
                  <a:cubicBezTo>
                    <a:pt x="14" y="293"/>
                    <a:pt x="11" y="296"/>
                    <a:pt x="7" y="296"/>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5" name="Freeform 155"/>
            <p:cNvSpPr>
              <a:spLocks/>
            </p:cNvSpPr>
            <p:nvPr/>
          </p:nvSpPr>
          <p:spPr bwMode="auto">
            <a:xfrm>
              <a:off x="8488363" y="2159000"/>
              <a:ext cx="85725" cy="20638"/>
            </a:xfrm>
            <a:custGeom>
              <a:avLst/>
              <a:gdLst>
                <a:gd name="T0" fmla="*/ 76 w 152"/>
                <a:gd name="T1" fmla="*/ 35 h 35"/>
                <a:gd name="T2" fmla="*/ 0 w 152"/>
                <a:gd name="T3" fmla="*/ 9 h 35"/>
                <a:gd name="T4" fmla="*/ 14 w 152"/>
                <a:gd name="T5" fmla="*/ 6 h 35"/>
                <a:gd name="T6" fmla="*/ 14 w 152"/>
                <a:gd name="T7" fmla="*/ 6 h 35"/>
                <a:gd name="T8" fmla="*/ 76 w 152"/>
                <a:gd name="T9" fmla="*/ 21 h 35"/>
                <a:gd name="T10" fmla="*/ 138 w 152"/>
                <a:gd name="T11" fmla="*/ 6 h 35"/>
                <a:gd name="T12" fmla="*/ 146 w 152"/>
                <a:gd name="T13" fmla="*/ 1 h 35"/>
                <a:gd name="T14" fmla="*/ 151 w 152"/>
                <a:gd name="T15" fmla="*/ 9 h 35"/>
                <a:gd name="T16" fmla="*/ 76 w 15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5">
                  <a:moveTo>
                    <a:pt x="76" y="35"/>
                  </a:moveTo>
                  <a:cubicBezTo>
                    <a:pt x="9" y="35"/>
                    <a:pt x="1" y="14"/>
                    <a:pt x="0" y="9"/>
                  </a:cubicBezTo>
                  <a:cubicBezTo>
                    <a:pt x="14" y="6"/>
                    <a:pt x="14" y="6"/>
                    <a:pt x="14" y="6"/>
                  </a:cubicBezTo>
                  <a:cubicBezTo>
                    <a:pt x="14" y="6"/>
                    <a:pt x="14" y="6"/>
                    <a:pt x="14" y="6"/>
                  </a:cubicBezTo>
                  <a:cubicBezTo>
                    <a:pt x="14" y="6"/>
                    <a:pt x="20" y="21"/>
                    <a:pt x="76" y="21"/>
                  </a:cubicBezTo>
                  <a:cubicBezTo>
                    <a:pt x="129" y="21"/>
                    <a:pt x="138" y="6"/>
                    <a:pt x="138" y="6"/>
                  </a:cubicBezTo>
                  <a:cubicBezTo>
                    <a:pt x="138" y="3"/>
                    <a:pt x="142" y="0"/>
                    <a:pt x="146" y="1"/>
                  </a:cubicBezTo>
                  <a:cubicBezTo>
                    <a:pt x="150" y="2"/>
                    <a:pt x="152" y="6"/>
                    <a:pt x="151" y="9"/>
                  </a:cubicBezTo>
                  <a:cubicBezTo>
                    <a:pt x="150" y="14"/>
                    <a:pt x="142" y="35"/>
                    <a:pt x="76" y="35"/>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6" name="Freeform 156"/>
            <p:cNvSpPr>
              <a:spLocks noEditPoints="1"/>
            </p:cNvSpPr>
            <p:nvPr/>
          </p:nvSpPr>
          <p:spPr bwMode="auto">
            <a:xfrm>
              <a:off x="8369300" y="2041525"/>
              <a:ext cx="323850" cy="363538"/>
            </a:xfrm>
            <a:custGeom>
              <a:avLst/>
              <a:gdLst>
                <a:gd name="T0" fmla="*/ 289 w 577"/>
                <a:gd name="T1" fmla="*/ 646 h 646"/>
                <a:gd name="T2" fmla="*/ 0 w 577"/>
                <a:gd name="T3" fmla="*/ 462 h 646"/>
                <a:gd name="T4" fmla="*/ 213 w 577"/>
                <a:gd name="T5" fmla="*/ 213 h 646"/>
                <a:gd name="T6" fmla="*/ 134 w 577"/>
                <a:gd name="T7" fmla="*/ 83 h 646"/>
                <a:gd name="T8" fmla="*/ 130 w 577"/>
                <a:gd name="T9" fmla="*/ 80 h 646"/>
                <a:gd name="T10" fmla="*/ 119 w 577"/>
                <a:gd name="T11" fmla="*/ 51 h 646"/>
                <a:gd name="T12" fmla="*/ 147 w 577"/>
                <a:gd name="T13" fmla="*/ 37 h 646"/>
                <a:gd name="T14" fmla="*/ 185 w 577"/>
                <a:gd name="T15" fmla="*/ 47 h 646"/>
                <a:gd name="T16" fmla="*/ 200 w 577"/>
                <a:gd name="T17" fmla="*/ 51 h 646"/>
                <a:gd name="T18" fmla="*/ 200 w 577"/>
                <a:gd name="T19" fmla="*/ 51 h 646"/>
                <a:gd name="T20" fmla="*/ 233 w 577"/>
                <a:gd name="T21" fmla="*/ 31 h 646"/>
                <a:gd name="T22" fmla="*/ 236 w 577"/>
                <a:gd name="T23" fmla="*/ 28 h 646"/>
                <a:gd name="T24" fmla="*/ 289 w 577"/>
                <a:gd name="T25" fmla="*/ 0 h 646"/>
                <a:gd name="T26" fmla="*/ 341 w 577"/>
                <a:gd name="T27" fmla="*/ 28 h 646"/>
                <a:gd name="T28" fmla="*/ 344 w 577"/>
                <a:gd name="T29" fmla="*/ 31 h 646"/>
                <a:gd name="T30" fmla="*/ 377 w 577"/>
                <a:gd name="T31" fmla="*/ 51 h 646"/>
                <a:gd name="T32" fmla="*/ 393 w 577"/>
                <a:gd name="T33" fmla="*/ 47 h 646"/>
                <a:gd name="T34" fmla="*/ 430 w 577"/>
                <a:gd name="T35" fmla="*/ 37 h 646"/>
                <a:gd name="T36" fmla="*/ 458 w 577"/>
                <a:gd name="T37" fmla="*/ 51 h 646"/>
                <a:gd name="T38" fmla="*/ 447 w 577"/>
                <a:gd name="T39" fmla="*/ 80 h 646"/>
                <a:gd name="T40" fmla="*/ 444 w 577"/>
                <a:gd name="T41" fmla="*/ 83 h 646"/>
                <a:gd name="T42" fmla="*/ 365 w 577"/>
                <a:gd name="T43" fmla="*/ 213 h 646"/>
                <a:gd name="T44" fmla="*/ 577 w 577"/>
                <a:gd name="T45" fmla="*/ 462 h 646"/>
                <a:gd name="T46" fmla="*/ 289 w 577"/>
                <a:gd name="T47" fmla="*/ 646 h 646"/>
                <a:gd name="T48" fmla="*/ 147 w 577"/>
                <a:gd name="T49" fmla="*/ 51 h 646"/>
                <a:gd name="T50" fmla="*/ 132 w 577"/>
                <a:gd name="T51" fmla="*/ 56 h 646"/>
                <a:gd name="T52" fmla="*/ 140 w 577"/>
                <a:gd name="T53" fmla="*/ 70 h 646"/>
                <a:gd name="T54" fmla="*/ 143 w 577"/>
                <a:gd name="T55" fmla="*/ 72 h 646"/>
                <a:gd name="T56" fmla="*/ 227 w 577"/>
                <a:gd name="T57" fmla="*/ 218 h 646"/>
                <a:gd name="T58" fmla="*/ 222 w 577"/>
                <a:gd name="T59" fmla="*/ 224 h 646"/>
                <a:gd name="T60" fmla="*/ 14 w 577"/>
                <a:gd name="T61" fmla="*/ 462 h 646"/>
                <a:gd name="T62" fmla="*/ 289 w 577"/>
                <a:gd name="T63" fmla="*/ 632 h 646"/>
                <a:gd name="T64" fmla="*/ 563 w 577"/>
                <a:gd name="T65" fmla="*/ 462 h 646"/>
                <a:gd name="T66" fmla="*/ 355 w 577"/>
                <a:gd name="T67" fmla="*/ 224 h 646"/>
                <a:gd name="T68" fmla="*/ 350 w 577"/>
                <a:gd name="T69" fmla="*/ 218 h 646"/>
                <a:gd name="T70" fmla="*/ 435 w 577"/>
                <a:gd name="T71" fmla="*/ 72 h 646"/>
                <a:gd name="T72" fmla="*/ 438 w 577"/>
                <a:gd name="T73" fmla="*/ 70 h 646"/>
                <a:gd name="T74" fmla="*/ 445 w 577"/>
                <a:gd name="T75" fmla="*/ 56 h 646"/>
                <a:gd name="T76" fmla="*/ 430 w 577"/>
                <a:gd name="T77" fmla="*/ 51 h 646"/>
                <a:gd name="T78" fmla="*/ 399 w 577"/>
                <a:gd name="T79" fmla="*/ 59 h 646"/>
                <a:gd name="T80" fmla="*/ 377 w 577"/>
                <a:gd name="T81" fmla="*/ 65 h 646"/>
                <a:gd name="T82" fmla="*/ 334 w 577"/>
                <a:gd name="T83" fmla="*/ 41 h 646"/>
                <a:gd name="T84" fmla="*/ 331 w 577"/>
                <a:gd name="T85" fmla="*/ 37 h 646"/>
                <a:gd name="T86" fmla="*/ 289 w 577"/>
                <a:gd name="T87" fmla="*/ 14 h 646"/>
                <a:gd name="T88" fmla="*/ 246 w 577"/>
                <a:gd name="T89" fmla="*/ 37 h 646"/>
                <a:gd name="T90" fmla="*/ 243 w 577"/>
                <a:gd name="T91" fmla="*/ 41 h 646"/>
                <a:gd name="T92" fmla="*/ 200 w 577"/>
                <a:gd name="T93" fmla="*/ 65 h 646"/>
                <a:gd name="T94" fmla="*/ 200 w 577"/>
                <a:gd name="T95" fmla="*/ 65 h 646"/>
                <a:gd name="T96" fmla="*/ 179 w 577"/>
                <a:gd name="T97" fmla="*/ 59 h 646"/>
                <a:gd name="T98" fmla="*/ 147 w 577"/>
                <a:gd name="T99"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7" h="646">
                  <a:moveTo>
                    <a:pt x="289" y="646"/>
                  </a:moveTo>
                  <a:cubicBezTo>
                    <a:pt x="47" y="646"/>
                    <a:pt x="0" y="579"/>
                    <a:pt x="0" y="462"/>
                  </a:cubicBezTo>
                  <a:cubicBezTo>
                    <a:pt x="0" y="344"/>
                    <a:pt x="125" y="245"/>
                    <a:pt x="213" y="213"/>
                  </a:cubicBezTo>
                  <a:cubicBezTo>
                    <a:pt x="212" y="181"/>
                    <a:pt x="196" y="134"/>
                    <a:pt x="134" y="83"/>
                  </a:cubicBezTo>
                  <a:cubicBezTo>
                    <a:pt x="132" y="81"/>
                    <a:pt x="131" y="80"/>
                    <a:pt x="130" y="80"/>
                  </a:cubicBezTo>
                  <a:cubicBezTo>
                    <a:pt x="117" y="67"/>
                    <a:pt x="117" y="57"/>
                    <a:pt x="119" y="51"/>
                  </a:cubicBezTo>
                  <a:cubicBezTo>
                    <a:pt x="123" y="42"/>
                    <a:pt x="133" y="37"/>
                    <a:pt x="147" y="37"/>
                  </a:cubicBezTo>
                  <a:cubicBezTo>
                    <a:pt x="159" y="37"/>
                    <a:pt x="172" y="41"/>
                    <a:pt x="185" y="47"/>
                  </a:cubicBezTo>
                  <a:cubicBezTo>
                    <a:pt x="190" y="49"/>
                    <a:pt x="196" y="51"/>
                    <a:pt x="200" y="51"/>
                  </a:cubicBezTo>
                  <a:cubicBezTo>
                    <a:pt x="200" y="51"/>
                    <a:pt x="200" y="51"/>
                    <a:pt x="200" y="51"/>
                  </a:cubicBezTo>
                  <a:cubicBezTo>
                    <a:pt x="212" y="51"/>
                    <a:pt x="222" y="43"/>
                    <a:pt x="233" y="31"/>
                  </a:cubicBezTo>
                  <a:cubicBezTo>
                    <a:pt x="236" y="28"/>
                    <a:pt x="236" y="28"/>
                    <a:pt x="236" y="28"/>
                  </a:cubicBezTo>
                  <a:cubicBezTo>
                    <a:pt x="249" y="15"/>
                    <a:pt x="263" y="0"/>
                    <a:pt x="289" y="0"/>
                  </a:cubicBezTo>
                  <a:cubicBezTo>
                    <a:pt x="314" y="0"/>
                    <a:pt x="329" y="15"/>
                    <a:pt x="341" y="28"/>
                  </a:cubicBezTo>
                  <a:cubicBezTo>
                    <a:pt x="344" y="31"/>
                    <a:pt x="344" y="31"/>
                    <a:pt x="344" y="31"/>
                  </a:cubicBezTo>
                  <a:cubicBezTo>
                    <a:pt x="356" y="43"/>
                    <a:pt x="365" y="51"/>
                    <a:pt x="377" y="51"/>
                  </a:cubicBezTo>
                  <a:cubicBezTo>
                    <a:pt x="382" y="51"/>
                    <a:pt x="387" y="49"/>
                    <a:pt x="393" y="47"/>
                  </a:cubicBezTo>
                  <a:cubicBezTo>
                    <a:pt x="405" y="41"/>
                    <a:pt x="418" y="37"/>
                    <a:pt x="430" y="37"/>
                  </a:cubicBezTo>
                  <a:cubicBezTo>
                    <a:pt x="445" y="37"/>
                    <a:pt x="455" y="42"/>
                    <a:pt x="458" y="51"/>
                  </a:cubicBezTo>
                  <a:cubicBezTo>
                    <a:pt x="461" y="57"/>
                    <a:pt x="461" y="67"/>
                    <a:pt x="447" y="80"/>
                  </a:cubicBezTo>
                  <a:cubicBezTo>
                    <a:pt x="447" y="80"/>
                    <a:pt x="446" y="81"/>
                    <a:pt x="444" y="83"/>
                  </a:cubicBezTo>
                  <a:cubicBezTo>
                    <a:pt x="381" y="134"/>
                    <a:pt x="366" y="181"/>
                    <a:pt x="365" y="213"/>
                  </a:cubicBezTo>
                  <a:cubicBezTo>
                    <a:pt x="452" y="245"/>
                    <a:pt x="577" y="344"/>
                    <a:pt x="577" y="462"/>
                  </a:cubicBezTo>
                  <a:cubicBezTo>
                    <a:pt x="577" y="579"/>
                    <a:pt x="530" y="646"/>
                    <a:pt x="289" y="646"/>
                  </a:cubicBezTo>
                  <a:moveTo>
                    <a:pt x="147" y="51"/>
                  </a:moveTo>
                  <a:cubicBezTo>
                    <a:pt x="138" y="51"/>
                    <a:pt x="133" y="54"/>
                    <a:pt x="132" y="56"/>
                  </a:cubicBezTo>
                  <a:cubicBezTo>
                    <a:pt x="131" y="58"/>
                    <a:pt x="133" y="63"/>
                    <a:pt x="140" y="70"/>
                  </a:cubicBezTo>
                  <a:cubicBezTo>
                    <a:pt x="140" y="70"/>
                    <a:pt x="141" y="71"/>
                    <a:pt x="143" y="72"/>
                  </a:cubicBezTo>
                  <a:cubicBezTo>
                    <a:pt x="212" y="129"/>
                    <a:pt x="227" y="183"/>
                    <a:pt x="227" y="218"/>
                  </a:cubicBezTo>
                  <a:cubicBezTo>
                    <a:pt x="227" y="221"/>
                    <a:pt x="225" y="223"/>
                    <a:pt x="222" y="224"/>
                  </a:cubicBezTo>
                  <a:cubicBezTo>
                    <a:pt x="138" y="253"/>
                    <a:pt x="14" y="349"/>
                    <a:pt x="14" y="462"/>
                  </a:cubicBezTo>
                  <a:cubicBezTo>
                    <a:pt x="14" y="573"/>
                    <a:pt x="58" y="632"/>
                    <a:pt x="289" y="632"/>
                  </a:cubicBezTo>
                  <a:cubicBezTo>
                    <a:pt x="520" y="632"/>
                    <a:pt x="563" y="573"/>
                    <a:pt x="563" y="462"/>
                  </a:cubicBezTo>
                  <a:cubicBezTo>
                    <a:pt x="563" y="349"/>
                    <a:pt x="439" y="253"/>
                    <a:pt x="355" y="224"/>
                  </a:cubicBezTo>
                  <a:cubicBezTo>
                    <a:pt x="352" y="223"/>
                    <a:pt x="350" y="221"/>
                    <a:pt x="350" y="218"/>
                  </a:cubicBezTo>
                  <a:cubicBezTo>
                    <a:pt x="350" y="183"/>
                    <a:pt x="365" y="129"/>
                    <a:pt x="435" y="72"/>
                  </a:cubicBezTo>
                  <a:cubicBezTo>
                    <a:pt x="436" y="71"/>
                    <a:pt x="437" y="70"/>
                    <a:pt x="438" y="70"/>
                  </a:cubicBezTo>
                  <a:cubicBezTo>
                    <a:pt x="445" y="63"/>
                    <a:pt x="446" y="58"/>
                    <a:pt x="445" y="56"/>
                  </a:cubicBezTo>
                  <a:cubicBezTo>
                    <a:pt x="444" y="54"/>
                    <a:pt x="439" y="51"/>
                    <a:pt x="430" y="51"/>
                  </a:cubicBezTo>
                  <a:cubicBezTo>
                    <a:pt x="420" y="51"/>
                    <a:pt x="409" y="54"/>
                    <a:pt x="399" y="59"/>
                  </a:cubicBezTo>
                  <a:cubicBezTo>
                    <a:pt x="391" y="63"/>
                    <a:pt x="384" y="65"/>
                    <a:pt x="377" y="65"/>
                  </a:cubicBezTo>
                  <a:cubicBezTo>
                    <a:pt x="359" y="65"/>
                    <a:pt x="346" y="53"/>
                    <a:pt x="334" y="41"/>
                  </a:cubicBezTo>
                  <a:cubicBezTo>
                    <a:pt x="331" y="37"/>
                    <a:pt x="331" y="37"/>
                    <a:pt x="331" y="37"/>
                  </a:cubicBezTo>
                  <a:cubicBezTo>
                    <a:pt x="319" y="25"/>
                    <a:pt x="308" y="14"/>
                    <a:pt x="289" y="14"/>
                  </a:cubicBezTo>
                  <a:cubicBezTo>
                    <a:pt x="269" y="14"/>
                    <a:pt x="259" y="25"/>
                    <a:pt x="246" y="37"/>
                  </a:cubicBezTo>
                  <a:cubicBezTo>
                    <a:pt x="243" y="41"/>
                    <a:pt x="243" y="41"/>
                    <a:pt x="243" y="41"/>
                  </a:cubicBezTo>
                  <a:cubicBezTo>
                    <a:pt x="231" y="53"/>
                    <a:pt x="218" y="65"/>
                    <a:pt x="200" y="65"/>
                  </a:cubicBezTo>
                  <a:cubicBezTo>
                    <a:pt x="200" y="65"/>
                    <a:pt x="200" y="65"/>
                    <a:pt x="200" y="65"/>
                  </a:cubicBezTo>
                  <a:cubicBezTo>
                    <a:pt x="193" y="65"/>
                    <a:pt x="186" y="63"/>
                    <a:pt x="179" y="59"/>
                  </a:cubicBezTo>
                  <a:cubicBezTo>
                    <a:pt x="168" y="54"/>
                    <a:pt x="157" y="51"/>
                    <a:pt x="147" y="51"/>
                  </a:cubicBezTo>
                </a:path>
              </a:pathLst>
            </a:custGeom>
            <a:grpFill/>
            <a:ln w="9525">
              <a:solidFill>
                <a:schemeClr val="tx1"/>
              </a:solidFill>
              <a:round/>
              <a:headEnd/>
              <a:tailEnd/>
            </a:ln>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4886767" y="3145833"/>
            <a:ext cx="309489" cy="338014"/>
            <a:chOff x="8342313" y="10972800"/>
            <a:chExt cx="1293813" cy="1381125"/>
          </a:xfrm>
          <a:solidFill>
            <a:schemeClr val="tx1"/>
          </a:solidFill>
        </p:grpSpPr>
        <p:sp>
          <p:nvSpPr>
            <p:cNvPr id="38"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4847271" y="4048778"/>
            <a:ext cx="331514" cy="296443"/>
            <a:chOff x="8296275" y="8293096"/>
            <a:chExt cx="1385888" cy="1211261"/>
          </a:xfrm>
          <a:solidFill>
            <a:schemeClr val="tx1"/>
          </a:solidFill>
        </p:grpSpPr>
        <p:sp>
          <p:nvSpPr>
            <p:cNvPr id="42"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4" name="Group 43"/>
          <p:cNvGrpSpPr/>
          <p:nvPr/>
        </p:nvGrpSpPr>
        <p:grpSpPr>
          <a:xfrm>
            <a:off x="4865881" y="4948572"/>
            <a:ext cx="330375" cy="285563"/>
            <a:chOff x="13828713" y="2805113"/>
            <a:chExt cx="1381125" cy="1166812"/>
          </a:xfrm>
          <a:solidFill>
            <a:schemeClr val="tx1"/>
          </a:solidFill>
        </p:grpSpPr>
        <p:sp>
          <p:nvSpPr>
            <p:cNvPr id="45"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 name="Rectangle 1436"/>
          <p:cNvSpPr>
            <a:spLocks noChangeArrowheads="1"/>
          </p:cNvSpPr>
          <p:nvPr/>
        </p:nvSpPr>
        <p:spPr bwMode="auto">
          <a:xfrm rot="904245">
            <a:off x="1217278" y="4089075"/>
            <a:ext cx="12375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a:solidFill>
                  <a:schemeClr val="bg1"/>
                </a:solidFill>
                <a:cs typeface="Arial" pitchFamily="34" charset="0"/>
              </a:rPr>
              <a:t>Sharing Media</a:t>
            </a:r>
            <a:endParaRPr lang="en-US" dirty="0">
              <a:solidFill>
                <a:schemeClr val="bg1"/>
              </a:solidFill>
              <a:cs typeface="Arial" pitchFamily="34" charset="0"/>
            </a:endParaRPr>
          </a:p>
        </p:txBody>
      </p:sp>
      <p:sp>
        <p:nvSpPr>
          <p:cNvPr id="49" name="Rectangle 1436"/>
          <p:cNvSpPr>
            <a:spLocks noChangeArrowheads="1"/>
          </p:cNvSpPr>
          <p:nvPr/>
        </p:nvSpPr>
        <p:spPr bwMode="auto">
          <a:xfrm rot="904245">
            <a:off x="1551458" y="3417390"/>
            <a:ext cx="9874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a:solidFill>
                  <a:schemeClr val="bg1"/>
                </a:solidFill>
                <a:cs typeface="Arial" pitchFamily="34" charset="0"/>
              </a:rPr>
              <a:t>Infographic</a:t>
            </a:r>
            <a:endParaRPr lang="en-US" dirty="0">
              <a:solidFill>
                <a:schemeClr val="bg1"/>
              </a:solidFill>
              <a:cs typeface="Arial" pitchFamily="34" charset="0"/>
            </a:endParaRPr>
          </a:p>
        </p:txBody>
      </p:sp>
      <p:sp>
        <p:nvSpPr>
          <p:cNvPr id="50" name="Rectangle 1436"/>
          <p:cNvSpPr>
            <a:spLocks noChangeArrowheads="1"/>
          </p:cNvSpPr>
          <p:nvPr/>
        </p:nvSpPr>
        <p:spPr bwMode="auto">
          <a:xfrm rot="904245">
            <a:off x="1506302" y="4616002"/>
            <a:ext cx="5915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a:solidFill>
                  <a:schemeClr val="bg1"/>
                </a:solidFill>
                <a:cs typeface="Arial" pitchFamily="34" charset="0"/>
              </a:rPr>
              <a:t>Design</a:t>
            </a:r>
            <a:endParaRPr lang="en-US" dirty="0">
              <a:solidFill>
                <a:schemeClr val="bg1"/>
              </a:solidFill>
              <a:cs typeface="Arial" pitchFamily="34" charset="0"/>
            </a:endParaRPr>
          </a:p>
        </p:txBody>
      </p:sp>
      <p:sp>
        <p:nvSpPr>
          <p:cNvPr id="51" name="Rectangle 1436"/>
          <p:cNvSpPr>
            <a:spLocks noChangeArrowheads="1"/>
          </p:cNvSpPr>
          <p:nvPr/>
        </p:nvSpPr>
        <p:spPr bwMode="auto">
          <a:xfrm rot="904245">
            <a:off x="1765306" y="2874023"/>
            <a:ext cx="128410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id-ID">
                <a:solidFill>
                  <a:schemeClr val="bg1"/>
                </a:solidFill>
                <a:cs typeface="Arial" pitchFamily="34" charset="0"/>
              </a:rPr>
              <a:t>Networking</a:t>
            </a:r>
            <a:endParaRPr lang="en-US" dirty="0">
              <a:solidFill>
                <a:schemeClr val="bg1"/>
              </a:solidFill>
              <a:cs typeface="Arial" pitchFamily="34" charset="0"/>
            </a:endParaRPr>
          </a:p>
        </p:txBody>
      </p:sp>
      <p:sp>
        <p:nvSpPr>
          <p:cNvPr id="52" name="TextBox 51"/>
          <p:cNvSpPr txBox="1"/>
          <p:nvPr/>
        </p:nvSpPr>
        <p:spPr>
          <a:xfrm>
            <a:off x="5425339" y="2124636"/>
            <a:ext cx="1250663" cy="338554"/>
          </a:xfrm>
          <a:prstGeom prst="rect">
            <a:avLst/>
          </a:prstGeom>
          <a:noFill/>
        </p:spPr>
        <p:txBody>
          <a:bodyPr wrap="none" rtlCol="0">
            <a:spAutoFit/>
          </a:bodyPr>
          <a:lstStyle/>
          <a:p>
            <a:r>
              <a:rPr lang="id-ID" sz="1600" b="1">
                <a:latin typeface="+mj-lt"/>
              </a:rPr>
              <a:t>Solution 01</a:t>
            </a:r>
            <a:endParaRPr lang="id-ID" sz="1600" b="1" dirty="0">
              <a:latin typeface="+mj-lt"/>
            </a:endParaRPr>
          </a:p>
        </p:txBody>
      </p:sp>
      <p:sp>
        <p:nvSpPr>
          <p:cNvPr id="53" name="Rectangle 52"/>
          <p:cNvSpPr/>
          <p:nvPr/>
        </p:nvSpPr>
        <p:spPr>
          <a:xfrm>
            <a:off x="5425339" y="2380066"/>
            <a:ext cx="3570744" cy="461665"/>
          </a:xfrm>
          <a:prstGeom prst="rect">
            <a:avLst/>
          </a:prstGeom>
        </p:spPr>
        <p:txBody>
          <a:bodyPr wrap="square">
            <a:spAutoFit/>
          </a:bodyPr>
          <a:lstStyle/>
          <a:p>
            <a:r>
              <a:rPr lang="id-ID" sz="1200" dirty="0"/>
              <a:t>Suitable for all categories business and personal presentation</a:t>
            </a:r>
          </a:p>
        </p:txBody>
      </p:sp>
      <p:sp>
        <p:nvSpPr>
          <p:cNvPr id="54" name="TextBox 53"/>
          <p:cNvSpPr txBox="1"/>
          <p:nvPr/>
        </p:nvSpPr>
        <p:spPr>
          <a:xfrm>
            <a:off x="5425339" y="2965931"/>
            <a:ext cx="1250663" cy="338554"/>
          </a:xfrm>
          <a:prstGeom prst="rect">
            <a:avLst/>
          </a:prstGeom>
          <a:noFill/>
        </p:spPr>
        <p:txBody>
          <a:bodyPr wrap="none" rtlCol="0">
            <a:spAutoFit/>
          </a:bodyPr>
          <a:lstStyle/>
          <a:p>
            <a:r>
              <a:rPr lang="id-ID" sz="1600" b="1">
                <a:latin typeface="+mj-lt"/>
              </a:rPr>
              <a:t>Solution 02</a:t>
            </a:r>
            <a:endParaRPr lang="id-ID" sz="1600" b="1" dirty="0">
              <a:latin typeface="+mj-lt"/>
            </a:endParaRPr>
          </a:p>
        </p:txBody>
      </p:sp>
      <p:sp>
        <p:nvSpPr>
          <p:cNvPr id="55" name="Rectangle 54"/>
          <p:cNvSpPr/>
          <p:nvPr/>
        </p:nvSpPr>
        <p:spPr>
          <a:xfrm>
            <a:off x="5425339" y="3221361"/>
            <a:ext cx="3570744" cy="461665"/>
          </a:xfrm>
          <a:prstGeom prst="rect">
            <a:avLst/>
          </a:prstGeom>
        </p:spPr>
        <p:txBody>
          <a:bodyPr wrap="square">
            <a:spAutoFit/>
          </a:bodyPr>
          <a:lstStyle/>
          <a:p>
            <a:r>
              <a:rPr lang="id-ID" sz="1200" dirty="0"/>
              <a:t>Suitable for all categories business and personal presentation</a:t>
            </a:r>
          </a:p>
        </p:txBody>
      </p:sp>
      <p:sp>
        <p:nvSpPr>
          <p:cNvPr id="56" name="TextBox 55"/>
          <p:cNvSpPr txBox="1"/>
          <p:nvPr/>
        </p:nvSpPr>
        <p:spPr>
          <a:xfrm>
            <a:off x="5430175" y="3835698"/>
            <a:ext cx="1250663" cy="338554"/>
          </a:xfrm>
          <a:prstGeom prst="rect">
            <a:avLst/>
          </a:prstGeom>
          <a:noFill/>
        </p:spPr>
        <p:txBody>
          <a:bodyPr wrap="none" rtlCol="0">
            <a:spAutoFit/>
          </a:bodyPr>
          <a:lstStyle/>
          <a:p>
            <a:r>
              <a:rPr lang="id-ID" sz="1600" b="1">
                <a:latin typeface="+mj-lt"/>
              </a:rPr>
              <a:t>Solution 03</a:t>
            </a:r>
            <a:endParaRPr lang="id-ID" sz="1600" b="1" dirty="0">
              <a:latin typeface="+mj-lt"/>
            </a:endParaRPr>
          </a:p>
        </p:txBody>
      </p:sp>
      <p:sp>
        <p:nvSpPr>
          <p:cNvPr id="57" name="Rectangle 56"/>
          <p:cNvSpPr/>
          <p:nvPr/>
        </p:nvSpPr>
        <p:spPr>
          <a:xfrm>
            <a:off x="5430175" y="4091128"/>
            <a:ext cx="3570744" cy="461665"/>
          </a:xfrm>
          <a:prstGeom prst="rect">
            <a:avLst/>
          </a:prstGeom>
        </p:spPr>
        <p:txBody>
          <a:bodyPr wrap="square">
            <a:spAutoFit/>
          </a:bodyPr>
          <a:lstStyle/>
          <a:p>
            <a:r>
              <a:rPr lang="id-ID" sz="1200" dirty="0"/>
              <a:t>Suitable for all categories business and personal presentation</a:t>
            </a:r>
          </a:p>
        </p:txBody>
      </p:sp>
      <p:sp>
        <p:nvSpPr>
          <p:cNvPr id="58" name="TextBox 57"/>
          <p:cNvSpPr txBox="1"/>
          <p:nvPr/>
        </p:nvSpPr>
        <p:spPr>
          <a:xfrm>
            <a:off x="5431677" y="4710810"/>
            <a:ext cx="1250663" cy="338554"/>
          </a:xfrm>
          <a:prstGeom prst="rect">
            <a:avLst/>
          </a:prstGeom>
          <a:noFill/>
        </p:spPr>
        <p:txBody>
          <a:bodyPr wrap="none" rtlCol="0">
            <a:spAutoFit/>
          </a:bodyPr>
          <a:lstStyle/>
          <a:p>
            <a:r>
              <a:rPr lang="id-ID" sz="1600" b="1">
                <a:latin typeface="+mj-lt"/>
              </a:rPr>
              <a:t>Solution 04</a:t>
            </a:r>
            <a:endParaRPr lang="id-ID" sz="1600" b="1" dirty="0">
              <a:latin typeface="+mj-lt"/>
            </a:endParaRPr>
          </a:p>
        </p:txBody>
      </p:sp>
      <p:sp>
        <p:nvSpPr>
          <p:cNvPr id="59" name="Rectangle 58"/>
          <p:cNvSpPr/>
          <p:nvPr/>
        </p:nvSpPr>
        <p:spPr>
          <a:xfrm>
            <a:off x="5431677" y="4966240"/>
            <a:ext cx="3570744" cy="461665"/>
          </a:xfrm>
          <a:prstGeom prst="rect">
            <a:avLst/>
          </a:prstGeom>
        </p:spPr>
        <p:txBody>
          <a:bodyPr wrap="square">
            <a:spAutoFit/>
          </a:bodyPr>
          <a:lstStyle/>
          <a:p>
            <a:r>
              <a:rPr lang="id-ID" sz="1200" dirty="0"/>
              <a:t>Suitable for all categories business and personal presentation</a:t>
            </a:r>
          </a:p>
        </p:txBody>
      </p:sp>
      <p:pic>
        <p:nvPicPr>
          <p:cNvPr id="60" name="Picture 5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9211989" y="3244598"/>
            <a:ext cx="2876550" cy="3734426"/>
          </a:xfrm>
          <a:prstGeom prst="rect">
            <a:avLst/>
          </a:prstGeom>
          <a:effectLst/>
        </p:spPr>
      </p:pic>
    </p:spTree>
    <p:extLst>
      <p:ext uri="{BB962C8B-B14F-4D97-AF65-F5344CB8AC3E}">
        <p14:creationId xmlns:p14="http://schemas.microsoft.com/office/powerpoint/2010/main" val="1246800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3200"/>
                            </p:stCondLst>
                            <p:childTnLst>
                              <p:par>
                                <p:cTn id="32" presetID="53" presetClass="entr" presetSubtype="16"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 calcmode="lin" valueType="num">
                                      <p:cBhvr>
                                        <p:cTn id="34" dur="500" fill="hold"/>
                                        <p:tgtEl>
                                          <p:spTgt spid="41"/>
                                        </p:tgtEl>
                                        <p:attrNameLst>
                                          <p:attrName>ppt_w</p:attrName>
                                        </p:attrNameLst>
                                      </p:cBhvr>
                                      <p:tavLst>
                                        <p:tav tm="0">
                                          <p:val>
                                            <p:fltVal val="0"/>
                                          </p:val>
                                        </p:tav>
                                        <p:tav tm="100000">
                                          <p:val>
                                            <p:strVal val="#ppt_w"/>
                                          </p:val>
                                        </p:tav>
                                      </p:tavLst>
                                    </p:anim>
                                    <p:anim calcmode="lin" valueType="num">
                                      <p:cBhvr>
                                        <p:cTn id="35" dur="500" fill="hold"/>
                                        <p:tgtEl>
                                          <p:spTgt spid="41"/>
                                        </p:tgtEl>
                                        <p:attrNameLst>
                                          <p:attrName>ppt_h</p:attrName>
                                        </p:attrNameLst>
                                      </p:cBhvr>
                                      <p:tavLst>
                                        <p:tav tm="0">
                                          <p:val>
                                            <p:fltVal val="0"/>
                                          </p:val>
                                        </p:tav>
                                        <p:tav tm="100000">
                                          <p:val>
                                            <p:strVal val="#ppt_h"/>
                                          </p:val>
                                        </p:tav>
                                      </p:tavLst>
                                    </p:anim>
                                    <p:animEffect transition="in" filter="fade">
                                      <p:cBhvr>
                                        <p:cTn id="36" dur="500"/>
                                        <p:tgtEl>
                                          <p:spTgt spid="41"/>
                                        </p:tgtEl>
                                      </p:cBhvr>
                                    </p:animEffect>
                                  </p:childTnLst>
                                </p:cTn>
                              </p:par>
                            </p:childTnLst>
                          </p:cTn>
                        </p:par>
                        <p:par>
                          <p:cTn id="37" fill="hold">
                            <p:stCondLst>
                              <p:cond delay="3700"/>
                            </p:stCondLst>
                            <p:childTnLst>
                              <p:par>
                                <p:cTn id="38" presetID="53" presetClass="entr" presetSubtype="16"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Commerce </a:t>
            </a:r>
            <a:r>
              <a:rPr lang="id-ID">
                <a:latin typeface="+mn-lt"/>
              </a:rPr>
              <a:t>Business 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20" name="Group 19"/>
          <p:cNvGrpSpPr>
            <a:grpSpLocks noChangeAspect="1"/>
          </p:cNvGrpSpPr>
          <p:nvPr/>
        </p:nvGrpSpPr>
        <p:grpSpPr>
          <a:xfrm>
            <a:off x="793961" y="2683044"/>
            <a:ext cx="3051897" cy="3579463"/>
            <a:chOff x="3387725" y="1812925"/>
            <a:chExt cx="3241676" cy="3802063"/>
          </a:xfrm>
        </p:grpSpPr>
        <p:sp>
          <p:nvSpPr>
            <p:cNvPr id="21" name="Freeform 20"/>
            <p:cNvSpPr>
              <a:spLocks/>
            </p:cNvSpPr>
            <p:nvPr/>
          </p:nvSpPr>
          <p:spPr bwMode="auto">
            <a:xfrm>
              <a:off x="5681663" y="1812925"/>
              <a:ext cx="947738" cy="3802063"/>
            </a:xfrm>
            <a:custGeom>
              <a:avLst/>
              <a:gdLst>
                <a:gd name="T0" fmla="*/ 0 w 597"/>
                <a:gd name="T1" fmla="*/ 2395 h 2395"/>
                <a:gd name="T2" fmla="*/ 597 w 597"/>
                <a:gd name="T3" fmla="*/ 2098 h 2395"/>
                <a:gd name="T4" fmla="*/ 546 w 597"/>
                <a:gd name="T5" fmla="*/ 1853 h 2395"/>
                <a:gd name="T6" fmla="*/ 417 w 597"/>
                <a:gd name="T7" fmla="*/ 66 h 2395"/>
                <a:gd name="T8" fmla="*/ 210 w 597"/>
                <a:gd name="T9" fmla="*/ 53 h 2395"/>
                <a:gd name="T10" fmla="*/ 38 w 597"/>
                <a:gd name="T11" fmla="*/ 0 h 2395"/>
                <a:gd name="T12" fmla="*/ 0 w 597"/>
                <a:gd name="T13" fmla="*/ 2395 h 2395"/>
              </a:gdLst>
              <a:ahLst/>
              <a:cxnLst>
                <a:cxn ang="0">
                  <a:pos x="T0" y="T1"/>
                </a:cxn>
                <a:cxn ang="0">
                  <a:pos x="T2" y="T3"/>
                </a:cxn>
                <a:cxn ang="0">
                  <a:pos x="T4" y="T5"/>
                </a:cxn>
                <a:cxn ang="0">
                  <a:pos x="T6" y="T7"/>
                </a:cxn>
                <a:cxn ang="0">
                  <a:pos x="T8" y="T9"/>
                </a:cxn>
                <a:cxn ang="0">
                  <a:pos x="T10" y="T11"/>
                </a:cxn>
                <a:cxn ang="0">
                  <a:pos x="T12" y="T13"/>
                </a:cxn>
              </a:cxnLst>
              <a:rect l="0" t="0" r="r" b="b"/>
              <a:pathLst>
                <a:path w="597" h="2395">
                  <a:moveTo>
                    <a:pt x="0" y="2395"/>
                  </a:moveTo>
                  <a:lnTo>
                    <a:pt x="597" y="2098"/>
                  </a:lnTo>
                  <a:lnTo>
                    <a:pt x="546" y="1853"/>
                  </a:lnTo>
                  <a:lnTo>
                    <a:pt x="417" y="66"/>
                  </a:lnTo>
                  <a:lnTo>
                    <a:pt x="210" y="53"/>
                  </a:lnTo>
                  <a:lnTo>
                    <a:pt x="38" y="0"/>
                  </a:lnTo>
                  <a:lnTo>
                    <a:pt x="0" y="2395"/>
                  </a:lnTo>
                  <a:close/>
                </a:path>
              </a:pathLst>
            </a:custGeom>
            <a:solidFill>
              <a:srgbClr val="D77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3387725" y="1812925"/>
              <a:ext cx="2366963" cy="3802063"/>
            </a:xfrm>
            <a:custGeom>
              <a:avLst/>
              <a:gdLst>
                <a:gd name="T0" fmla="*/ 1483 w 1491"/>
                <a:gd name="T1" fmla="*/ 0 h 2395"/>
                <a:gd name="T2" fmla="*/ 1491 w 1491"/>
                <a:gd name="T3" fmla="*/ 2014 h 2395"/>
                <a:gd name="T4" fmla="*/ 1445 w 1491"/>
                <a:gd name="T5" fmla="*/ 2395 h 2395"/>
                <a:gd name="T6" fmla="*/ 0 w 1491"/>
                <a:gd name="T7" fmla="*/ 2058 h 2395"/>
                <a:gd name="T8" fmla="*/ 62 w 1491"/>
                <a:gd name="T9" fmla="*/ 1783 h 2395"/>
                <a:gd name="T10" fmla="*/ 136 w 1491"/>
                <a:gd name="T11" fmla="*/ 110 h 2395"/>
                <a:gd name="T12" fmla="*/ 1483 w 1491"/>
                <a:gd name="T13" fmla="*/ 0 h 2395"/>
              </a:gdLst>
              <a:ahLst/>
              <a:cxnLst>
                <a:cxn ang="0">
                  <a:pos x="T0" y="T1"/>
                </a:cxn>
                <a:cxn ang="0">
                  <a:pos x="T2" y="T3"/>
                </a:cxn>
                <a:cxn ang="0">
                  <a:pos x="T4" y="T5"/>
                </a:cxn>
                <a:cxn ang="0">
                  <a:pos x="T6" y="T7"/>
                </a:cxn>
                <a:cxn ang="0">
                  <a:pos x="T8" y="T9"/>
                </a:cxn>
                <a:cxn ang="0">
                  <a:pos x="T10" y="T11"/>
                </a:cxn>
                <a:cxn ang="0">
                  <a:pos x="T12" y="T13"/>
                </a:cxn>
              </a:cxnLst>
              <a:rect l="0" t="0" r="r" b="b"/>
              <a:pathLst>
                <a:path w="1491" h="2395">
                  <a:moveTo>
                    <a:pt x="1483" y="0"/>
                  </a:moveTo>
                  <a:lnTo>
                    <a:pt x="1491" y="2014"/>
                  </a:lnTo>
                  <a:lnTo>
                    <a:pt x="1445" y="2395"/>
                  </a:lnTo>
                  <a:lnTo>
                    <a:pt x="0" y="2058"/>
                  </a:lnTo>
                  <a:lnTo>
                    <a:pt x="62" y="1783"/>
                  </a:lnTo>
                  <a:lnTo>
                    <a:pt x="136" y="110"/>
                  </a:lnTo>
                  <a:lnTo>
                    <a:pt x="1483" y="0"/>
                  </a:lnTo>
                  <a:close/>
                </a:path>
              </a:pathLst>
            </a:custGeom>
            <a:solidFill>
              <a:srgbClr val="F79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3387725" y="1812925"/>
              <a:ext cx="2366963" cy="3802063"/>
            </a:xfrm>
            <a:custGeom>
              <a:avLst/>
              <a:gdLst>
                <a:gd name="T0" fmla="*/ 1483 w 1491"/>
                <a:gd name="T1" fmla="*/ 0 h 2395"/>
                <a:gd name="T2" fmla="*/ 1491 w 1491"/>
                <a:gd name="T3" fmla="*/ 2014 h 2395"/>
                <a:gd name="T4" fmla="*/ 1445 w 1491"/>
                <a:gd name="T5" fmla="*/ 2395 h 2395"/>
                <a:gd name="T6" fmla="*/ 0 w 1491"/>
                <a:gd name="T7" fmla="*/ 2058 h 2395"/>
                <a:gd name="T8" fmla="*/ 62 w 1491"/>
                <a:gd name="T9" fmla="*/ 1783 h 2395"/>
                <a:gd name="T10" fmla="*/ 136 w 1491"/>
                <a:gd name="T11" fmla="*/ 110 h 2395"/>
                <a:gd name="T12" fmla="*/ 1483 w 1491"/>
                <a:gd name="T13" fmla="*/ 0 h 2395"/>
              </a:gdLst>
              <a:ahLst/>
              <a:cxnLst>
                <a:cxn ang="0">
                  <a:pos x="T0" y="T1"/>
                </a:cxn>
                <a:cxn ang="0">
                  <a:pos x="T2" y="T3"/>
                </a:cxn>
                <a:cxn ang="0">
                  <a:pos x="T4" y="T5"/>
                </a:cxn>
                <a:cxn ang="0">
                  <a:pos x="T6" y="T7"/>
                </a:cxn>
                <a:cxn ang="0">
                  <a:pos x="T8" y="T9"/>
                </a:cxn>
                <a:cxn ang="0">
                  <a:pos x="T10" y="T11"/>
                </a:cxn>
                <a:cxn ang="0">
                  <a:pos x="T12" y="T13"/>
                </a:cxn>
              </a:cxnLst>
              <a:rect l="0" t="0" r="r" b="b"/>
              <a:pathLst>
                <a:path w="1491" h="2395">
                  <a:moveTo>
                    <a:pt x="1483" y="0"/>
                  </a:moveTo>
                  <a:lnTo>
                    <a:pt x="1491" y="2014"/>
                  </a:lnTo>
                  <a:lnTo>
                    <a:pt x="1445" y="2395"/>
                  </a:lnTo>
                  <a:lnTo>
                    <a:pt x="0" y="2058"/>
                  </a:lnTo>
                  <a:lnTo>
                    <a:pt x="62" y="1783"/>
                  </a:lnTo>
                  <a:lnTo>
                    <a:pt x="136" y="110"/>
                  </a:lnTo>
                  <a:lnTo>
                    <a:pt x="14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5681663" y="1812925"/>
              <a:ext cx="446088" cy="3802063"/>
            </a:xfrm>
            <a:custGeom>
              <a:avLst/>
              <a:gdLst>
                <a:gd name="T0" fmla="*/ 0 w 281"/>
                <a:gd name="T1" fmla="*/ 2395 h 2395"/>
                <a:gd name="T2" fmla="*/ 281 w 281"/>
                <a:gd name="T3" fmla="*/ 2028 h 2395"/>
                <a:gd name="T4" fmla="*/ 224 w 281"/>
                <a:gd name="T5" fmla="*/ 51 h 2395"/>
                <a:gd name="T6" fmla="*/ 38 w 281"/>
                <a:gd name="T7" fmla="*/ 0 h 2395"/>
                <a:gd name="T8" fmla="*/ 46 w 281"/>
                <a:gd name="T9" fmla="*/ 2014 h 2395"/>
                <a:gd name="T10" fmla="*/ 0 w 281"/>
                <a:gd name="T11" fmla="*/ 2395 h 2395"/>
              </a:gdLst>
              <a:ahLst/>
              <a:cxnLst>
                <a:cxn ang="0">
                  <a:pos x="T0" y="T1"/>
                </a:cxn>
                <a:cxn ang="0">
                  <a:pos x="T2" y="T3"/>
                </a:cxn>
                <a:cxn ang="0">
                  <a:pos x="T4" y="T5"/>
                </a:cxn>
                <a:cxn ang="0">
                  <a:pos x="T6" y="T7"/>
                </a:cxn>
                <a:cxn ang="0">
                  <a:pos x="T8" y="T9"/>
                </a:cxn>
                <a:cxn ang="0">
                  <a:pos x="T10" y="T11"/>
                </a:cxn>
              </a:cxnLst>
              <a:rect l="0" t="0" r="r" b="b"/>
              <a:pathLst>
                <a:path w="281" h="2395">
                  <a:moveTo>
                    <a:pt x="0" y="2395"/>
                  </a:moveTo>
                  <a:lnTo>
                    <a:pt x="281" y="2028"/>
                  </a:lnTo>
                  <a:lnTo>
                    <a:pt x="224" y="51"/>
                  </a:lnTo>
                  <a:lnTo>
                    <a:pt x="38" y="0"/>
                  </a:lnTo>
                  <a:lnTo>
                    <a:pt x="46" y="2014"/>
                  </a:lnTo>
                  <a:lnTo>
                    <a:pt x="0" y="2395"/>
                  </a:lnTo>
                  <a:close/>
                </a:path>
              </a:pathLst>
            </a:custGeom>
            <a:solidFill>
              <a:srgbClr val="BF6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603625" y="1812925"/>
              <a:ext cx="2151063" cy="3197225"/>
            </a:xfrm>
            <a:custGeom>
              <a:avLst/>
              <a:gdLst>
                <a:gd name="T0" fmla="*/ 715 w 715"/>
                <a:gd name="T1" fmla="*/ 1063 h 1063"/>
                <a:gd name="T2" fmla="*/ 0 w 715"/>
                <a:gd name="T3" fmla="*/ 58 h 1063"/>
                <a:gd name="T4" fmla="*/ 711 w 715"/>
                <a:gd name="T5" fmla="*/ 0 h 1063"/>
                <a:gd name="T6" fmla="*/ 715 w 715"/>
                <a:gd name="T7" fmla="*/ 1063 h 1063"/>
              </a:gdLst>
              <a:ahLst/>
              <a:cxnLst>
                <a:cxn ang="0">
                  <a:pos x="T0" y="T1"/>
                </a:cxn>
                <a:cxn ang="0">
                  <a:pos x="T2" y="T3"/>
                </a:cxn>
                <a:cxn ang="0">
                  <a:pos x="T4" y="T5"/>
                </a:cxn>
                <a:cxn ang="0">
                  <a:pos x="T6" y="T7"/>
                </a:cxn>
              </a:cxnLst>
              <a:rect l="0" t="0" r="r" b="b"/>
              <a:pathLst>
                <a:path w="715" h="1063">
                  <a:moveTo>
                    <a:pt x="715" y="1063"/>
                  </a:moveTo>
                  <a:cubicBezTo>
                    <a:pt x="715" y="1063"/>
                    <a:pt x="667" y="426"/>
                    <a:pt x="0" y="58"/>
                  </a:cubicBezTo>
                  <a:cubicBezTo>
                    <a:pt x="711" y="0"/>
                    <a:pt x="711" y="0"/>
                    <a:pt x="711" y="0"/>
                  </a:cubicBezTo>
                  <a:cubicBezTo>
                    <a:pt x="715" y="1063"/>
                    <a:pt x="715" y="1063"/>
                    <a:pt x="715" y="1063"/>
                  </a:cubicBezTo>
                </a:path>
              </a:pathLst>
            </a:custGeom>
            <a:solidFill>
              <a:srgbClr val="F89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3825875" y="2119313"/>
              <a:ext cx="133350" cy="195263"/>
            </a:xfrm>
            <a:custGeom>
              <a:avLst/>
              <a:gdLst>
                <a:gd name="T0" fmla="*/ 44 w 44"/>
                <a:gd name="T1" fmla="*/ 32 h 65"/>
                <a:gd name="T2" fmla="*/ 23 w 44"/>
                <a:gd name="T3" fmla="*/ 65 h 65"/>
                <a:gd name="T4" fmla="*/ 0 w 44"/>
                <a:gd name="T5" fmla="*/ 33 h 65"/>
                <a:gd name="T6" fmla="*/ 21 w 44"/>
                <a:gd name="T7" fmla="*/ 1 h 65"/>
                <a:gd name="T8" fmla="*/ 44 w 44"/>
                <a:gd name="T9" fmla="*/ 32 h 65"/>
              </a:gdLst>
              <a:ahLst/>
              <a:cxnLst>
                <a:cxn ang="0">
                  <a:pos x="T0" y="T1"/>
                </a:cxn>
                <a:cxn ang="0">
                  <a:pos x="T2" y="T3"/>
                </a:cxn>
                <a:cxn ang="0">
                  <a:pos x="T4" y="T5"/>
                </a:cxn>
                <a:cxn ang="0">
                  <a:pos x="T6" y="T7"/>
                </a:cxn>
                <a:cxn ang="0">
                  <a:pos x="T8" y="T9"/>
                </a:cxn>
              </a:cxnLst>
              <a:rect l="0" t="0" r="r" b="b"/>
              <a:pathLst>
                <a:path w="44" h="65">
                  <a:moveTo>
                    <a:pt x="44" y="32"/>
                  </a:moveTo>
                  <a:cubicBezTo>
                    <a:pt x="44" y="50"/>
                    <a:pt x="35" y="64"/>
                    <a:pt x="23" y="65"/>
                  </a:cubicBezTo>
                  <a:cubicBezTo>
                    <a:pt x="10" y="65"/>
                    <a:pt x="0" y="51"/>
                    <a:pt x="0" y="33"/>
                  </a:cubicBezTo>
                  <a:cubicBezTo>
                    <a:pt x="0" y="15"/>
                    <a:pt x="9" y="1"/>
                    <a:pt x="21" y="1"/>
                  </a:cubicBezTo>
                  <a:cubicBezTo>
                    <a:pt x="33" y="0"/>
                    <a:pt x="44" y="15"/>
                    <a:pt x="44" y="32"/>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859213" y="2166938"/>
              <a:ext cx="66675" cy="100013"/>
            </a:xfrm>
            <a:custGeom>
              <a:avLst/>
              <a:gdLst>
                <a:gd name="T0" fmla="*/ 22 w 22"/>
                <a:gd name="T1" fmla="*/ 16 h 33"/>
                <a:gd name="T2" fmla="*/ 11 w 22"/>
                <a:gd name="T3" fmla="*/ 33 h 33"/>
                <a:gd name="T4" fmla="*/ 0 w 22"/>
                <a:gd name="T5" fmla="*/ 17 h 33"/>
                <a:gd name="T6" fmla="*/ 11 w 22"/>
                <a:gd name="T7" fmla="*/ 0 h 33"/>
                <a:gd name="T8" fmla="*/ 22 w 22"/>
                <a:gd name="T9" fmla="*/ 16 h 33"/>
              </a:gdLst>
              <a:ahLst/>
              <a:cxnLst>
                <a:cxn ang="0">
                  <a:pos x="T0" y="T1"/>
                </a:cxn>
                <a:cxn ang="0">
                  <a:pos x="T2" y="T3"/>
                </a:cxn>
                <a:cxn ang="0">
                  <a:pos x="T4" y="T5"/>
                </a:cxn>
                <a:cxn ang="0">
                  <a:pos x="T6" y="T7"/>
                </a:cxn>
                <a:cxn ang="0">
                  <a:pos x="T8" y="T9"/>
                </a:cxn>
              </a:cxnLst>
              <a:rect l="0" t="0" r="r" b="b"/>
              <a:pathLst>
                <a:path w="22" h="33">
                  <a:moveTo>
                    <a:pt x="22" y="16"/>
                  </a:moveTo>
                  <a:cubicBezTo>
                    <a:pt x="22" y="26"/>
                    <a:pt x="18" y="33"/>
                    <a:pt x="11" y="33"/>
                  </a:cubicBezTo>
                  <a:cubicBezTo>
                    <a:pt x="5" y="33"/>
                    <a:pt x="0" y="26"/>
                    <a:pt x="0" y="17"/>
                  </a:cubicBezTo>
                  <a:cubicBezTo>
                    <a:pt x="0" y="8"/>
                    <a:pt x="4" y="0"/>
                    <a:pt x="11" y="0"/>
                  </a:cubicBezTo>
                  <a:cubicBezTo>
                    <a:pt x="17" y="0"/>
                    <a:pt x="22" y="7"/>
                    <a:pt x="22" y="16"/>
                  </a:cubicBezTo>
                </a:path>
              </a:pathLst>
            </a:custGeom>
            <a:solidFill>
              <a:srgbClr val="9654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5153025" y="1974850"/>
              <a:ext cx="192088" cy="279400"/>
            </a:xfrm>
            <a:custGeom>
              <a:avLst/>
              <a:gdLst>
                <a:gd name="T0" fmla="*/ 64 w 64"/>
                <a:gd name="T1" fmla="*/ 46 h 93"/>
                <a:gd name="T2" fmla="*/ 33 w 64"/>
                <a:gd name="T3" fmla="*/ 93 h 93"/>
                <a:gd name="T4" fmla="*/ 0 w 64"/>
                <a:gd name="T5" fmla="*/ 47 h 93"/>
                <a:gd name="T6" fmla="*/ 31 w 64"/>
                <a:gd name="T7" fmla="*/ 1 h 93"/>
                <a:gd name="T8" fmla="*/ 64 w 64"/>
                <a:gd name="T9" fmla="*/ 46 h 93"/>
              </a:gdLst>
              <a:ahLst/>
              <a:cxnLst>
                <a:cxn ang="0">
                  <a:pos x="T0" y="T1"/>
                </a:cxn>
                <a:cxn ang="0">
                  <a:pos x="T2" y="T3"/>
                </a:cxn>
                <a:cxn ang="0">
                  <a:pos x="T4" y="T5"/>
                </a:cxn>
                <a:cxn ang="0">
                  <a:pos x="T6" y="T7"/>
                </a:cxn>
                <a:cxn ang="0">
                  <a:pos x="T8" y="T9"/>
                </a:cxn>
              </a:cxnLst>
              <a:rect l="0" t="0" r="r" b="b"/>
              <a:pathLst>
                <a:path w="64" h="93">
                  <a:moveTo>
                    <a:pt x="64" y="46"/>
                  </a:moveTo>
                  <a:cubicBezTo>
                    <a:pt x="64" y="72"/>
                    <a:pt x="50" y="93"/>
                    <a:pt x="33" y="93"/>
                  </a:cubicBezTo>
                  <a:cubicBezTo>
                    <a:pt x="15" y="93"/>
                    <a:pt x="1" y="73"/>
                    <a:pt x="0" y="47"/>
                  </a:cubicBezTo>
                  <a:cubicBezTo>
                    <a:pt x="0" y="22"/>
                    <a:pt x="14" y="1"/>
                    <a:pt x="31" y="1"/>
                  </a:cubicBezTo>
                  <a:cubicBezTo>
                    <a:pt x="49" y="0"/>
                    <a:pt x="63" y="21"/>
                    <a:pt x="64" y="46"/>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5200650" y="2044700"/>
              <a:ext cx="100013" cy="144463"/>
            </a:xfrm>
            <a:custGeom>
              <a:avLst/>
              <a:gdLst>
                <a:gd name="T0" fmla="*/ 32 w 33"/>
                <a:gd name="T1" fmla="*/ 23 h 48"/>
                <a:gd name="T2" fmla="*/ 17 w 33"/>
                <a:gd name="T3" fmla="*/ 47 h 48"/>
                <a:gd name="T4" fmla="*/ 0 w 33"/>
                <a:gd name="T5" fmla="*/ 24 h 48"/>
                <a:gd name="T6" fmla="*/ 16 w 33"/>
                <a:gd name="T7" fmla="*/ 0 h 48"/>
                <a:gd name="T8" fmla="*/ 32 w 33"/>
                <a:gd name="T9" fmla="*/ 23 h 48"/>
              </a:gdLst>
              <a:ahLst/>
              <a:cxnLst>
                <a:cxn ang="0">
                  <a:pos x="T0" y="T1"/>
                </a:cxn>
                <a:cxn ang="0">
                  <a:pos x="T2" y="T3"/>
                </a:cxn>
                <a:cxn ang="0">
                  <a:pos x="T4" y="T5"/>
                </a:cxn>
                <a:cxn ang="0">
                  <a:pos x="T6" y="T7"/>
                </a:cxn>
                <a:cxn ang="0">
                  <a:pos x="T8" y="T9"/>
                </a:cxn>
              </a:cxnLst>
              <a:rect l="0" t="0" r="r" b="b"/>
              <a:pathLst>
                <a:path w="33" h="48">
                  <a:moveTo>
                    <a:pt x="32" y="23"/>
                  </a:moveTo>
                  <a:cubicBezTo>
                    <a:pt x="33" y="37"/>
                    <a:pt x="26" y="47"/>
                    <a:pt x="17" y="47"/>
                  </a:cubicBezTo>
                  <a:cubicBezTo>
                    <a:pt x="8" y="48"/>
                    <a:pt x="0" y="37"/>
                    <a:pt x="0" y="24"/>
                  </a:cubicBezTo>
                  <a:cubicBezTo>
                    <a:pt x="0" y="11"/>
                    <a:pt x="7" y="0"/>
                    <a:pt x="16" y="0"/>
                  </a:cubicBezTo>
                  <a:cubicBezTo>
                    <a:pt x="25" y="0"/>
                    <a:pt x="32" y="10"/>
                    <a:pt x="32" y="23"/>
                  </a:cubicBezTo>
                </a:path>
              </a:pathLst>
            </a:custGeom>
            <a:solidFill>
              <a:srgbClr val="9654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875088" y="2290763"/>
              <a:ext cx="1244600" cy="2060575"/>
            </a:xfrm>
            <a:custGeom>
              <a:avLst/>
              <a:gdLst>
                <a:gd name="T0" fmla="*/ 399 w 414"/>
                <a:gd name="T1" fmla="*/ 333 h 685"/>
                <a:gd name="T2" fmla="*/ 256 w 414"/>
                <a:gd name="T3" fmla="*/ 651 h 685"/>
                <a:gd name="T4" fmla="*/ 217 w 414"/>
                <a:gd name="T5" fmla="*/ 665 h 685"/>
                <a:gd name="T6" fmla="*/ 193 w 414"/>
                <a:gd name="T7" fmla="*/ 659 h 685"/>
                <a:gd name="T8" fmla="*/ 92 w 414"/>
                <a:gd name="T9" fmla="*/ 520 h 685"/>
                <a:gd name="T10" fmla="*/ 93 w 414"/>
                <a:gd name="T11" fmla="*/ 573 h 685"/>
                <a:gd name="T12" fmla="*/ 184 w 414"/>
                <a:gd name="T13" fmla="*/ 678 h 685"/>
                <a:gd name="T14" fmla="*/ 217 w 414"/>
                <a:gd name="T15" fmla="*/ 685 h 685"/>
                <a:gd name="T16" fmla="*/ 268 w 414"/>
                <a:gd name="T17" fmla="*/ 667 h 685"/>
                <a:gd name="T18" fmla="*/ 414 w 414"/>
                <a:gd name="T19" fmla="*/ 356 h 685"/>
                <a:gd name="T20" fmla="*/ 399 w 414"/>
                <a:gd name="T21" fmla="*/ 333 h 685"/>
                <a:gd name="T22" fmla="*/ 20 w 414"/>
                <a:gd name="T23" fmla="*/ 0 h 685"/>
                <a:gd name="T24" fmla="*/ 7 w 414"/>
                <a:gd name="T25" fmla="*/ 8 h 685"/>
                <a:gd name="T26" fmla="*/ 6 w 414"/>
                <a:gd name="T27" fmla="*/ 8 h 685"/>
                <a:gd name="T28" fmla="*/ 0 w 414"/>
                <a:gd name="T29" fmla="*/ 6 h 685"/>
                <a:gd name="T30" fmla="*/ 5 w 414"/>
                <a:gd name="T31" fmla="*/ 141 h 685"/>
                <a:gd name="T32" fmla="*/ 26 w 414"/>
                <a:gd name="T33" fmla="*/ 139 h 685"/>
                <a:gd name="T34" fmla="*/ 20 w 414"/>
                <a:gd name="T35" fmla="*/ 0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4" h="685">
                  <a:moveTo>
                    <a:pt x="399" y="333"/>
                  </a:moveTo>
                  <a:cubicBezTo>
                    <a:pt x="365" y="473"/>
                    <a:pt x="316" y="607"/>
                    <a:pt x="256" y="651"/>
                  </a:cubicBezTo>
                  <a:cubicBezTo>
                    <a:pt x="243" y="660"/>
                    <a:pt x="230" y="665"/>
                    <a:pt x="217" y="665"/>
                  </a:cubicBezTo>
                  <a:cubicBezTo>
                    <a:pt x="209" y="665"/>
                    <a:pt x="201" y="663"/>
                    <a:pt x="193" y="659"/>
                  </a:cubicBezTo>
                  <a:cubicBezTo>
                    <a:pt x="149" y="639"/>
                    <a:pt x="117" y="587"/>
                    <a:pt x="92" y="520"/>
                  </a:cubicBezTo>
                  <a:cubicBezTo>
                    <a:pt x="93" y="573"/>
                    <a:pt x="93" y="573"/>
                    <a:pt x="93" y="573"/>
                  </a:cubicBezTo>
                  <a:cubicBezTo>
                    <a:pt x="116" y="623"/>
                    <a:pt x="146" y="661"/>
                    <a:pt x="184" y="678"/>
                  </a:cubicBezTo>
                  <a:cubicBezTo>
                    <a:pt x="195" y="683"/>
                    <a:pt x="206" y="685"/>
                    <a:pt x="217" y="685"/>
                  </a:cubicBezTo>
                  <a:cubicBezTo>
                    <a:pt x="234" y="685"/>
                    <a:pt x="251" y="679"/>
                    <a:pt x="268" y="667"/>
                  </a:cubicBezTo>
                  <a:cubicBezTo>
                    <a:pt x="334" y="619"/>
                    <a:pt x="383" y="479"/>
                    <a:pt x="414" y="356"/>
                  </a:cubicBezTo>
                  <a:cubicBezTo>
                    <a:pt x="409" y="348"/>
                    <a:pt x="404" y="341"/>
                    <a:pt x="399" y="333"/>
                  </a:cubicBezTo>
                  <a:moveTo>
                    <a:pt x="20" y="0"/>
                  </a:moveTo>
                  <a:cubicBezTo>
                    <a:pt x="17" y="5"/>
                    <a:pt x="12" y="8"/>
                    <a:pt x="7" y="8"/>
                  </a:cubicBezTo>
                  <a:cubicBezTo>
                    <a:pt x="7" y="8"/>
                    <a:pt x="6" y="8"/>
                    <a:pt x="6" y="8"/>
                  </a:cubicBezTo>
                  <a:cubicBezTo>
                    <a:pt x="4" y="8"/>
                    <a:pt x="2" y="7"/>
                    <a:pt x="0" y="6"/>
                  </a:cubicBezTo>
                  <a:cubicBezTo>
                    <a:pt x="0" y="27"/>
                    <a:pt x="1" y="77"/>
                    <a:pt x="5" y="141"/>
                  </a:cubicBezTo>
                  <a:cubicBezTo>
                    <a:pt x="26" y="139"/>
                    <a:pt x="26" y="139"/>
                    <a:pt x="26" y="139"/>
                  </a:cubicBezTo>
                  <a:cubicBezTo>
                    <a:pt x="21" y="68"/>
                    <a:pt x="21" y="14"/>
                    <a:pt x="20" y="0"/>
                  </a:cubicBezTo>
                </a:path>
              </a:pathLst>
            </a:custGeom>
            <a:solidFill>
              <a:srgbClr val="E08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5073650" y="2239963"/>
              <a:ext cx="220663" cy="1122363"/>
            </a:xfrm>
            <a:custGeom>
              <a:avLst/>
              <a:gdLst>
                <a:gd name="T0" fmla="*/ 73 w 73"/>
                <a:gd name="T1" fmla="*/ 0 h 373"/>
                <a:gd name="T2" fmla="*/ 59 w 73"/>
                <a:gd name="T3" fmla="*/ 5 h 373"/>
                <a:gd name="T4" fmla="*/ 59 w 73"/>
                <a:gd name="T5" fmla="*/ 5 h 373"/>
                <a:gd name="T6" fmla="*/ 53 w 73"/>
                <a:gd name="T7" fmla="*/ 4 h 373"/>
                <a:gd name="T8" fmla="*/ 0 w 73"/>
                <a:gd name="T9" fmla="*/ 350 h 373"/>
                <a:gd name="T10" fmla="*/ 15 w 73"/>
                <a:gd name="T11" fmla="*/ 373 h 373"/>
                <a:gd name="T12" fmla="*/ 26 w 73"/>
                <a:gd name="T13" fmla="*/ 326 h 373"/>
                <a:gd name="T14" fmla="*/ 73 w 73"/>
                <a:gd name="T15" fmla="*/ 0 h 3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73">
                  <a:moveTo>
                    <a:pt x="73" y="0"/>
                  </a:moveTo>
                  <a:cubicBezTo>
                    <a:pt x="69" y="3"/>
                    <a:pt x="64" y="5"/>
                    <a:pt x="59" y="5"/>
                  </a:cubicBezTo>
                  <a:cubicBezTo>
                    <a:pt x="59" y="5"/>
                    <a:pt x="59" y="5"/>
                    <a:pt x="59" y="5"/>
                  </a:cubicBezTo>
                  <a:cubicBezTo>
                    <a:pt x="57" y="5"/>
                    <a:pt x="55" y="5"/>
                    <a:pt x="53" y="4"/>
                  </a:cubicBezTo>
                  <a:cubicBezTo>
                    <a:pt x="52" y="70"/>
                    <a:pt x="33" y="213"/>
                    <a:pt x="0" y="350"/>
                  </a:cubicBezTo>
                  <a:cubicBezTo>
                    <a:pt x="5" y="358"/>
                    <a:pt x="10" y="365"/>
                    <a:pt x="15" y="373"/>
                  </a:cubicBezTo>
                  <a:cubicBezTo>
                    <a:pt x="19" y="357"/>
                    <a:pt x="23" y="341"/>
                    <a:pt x="26" y="326"/>
                  </a:cubicBezTo>
                  <a:cubicBezTo>
                    <a:pt x="56" y="197"/>
                    <a:pt x="73" y="62"/>
                    <a:pt x="73" y="0"/>
                  </a:cubicBezTo>
                </a:path>
              </a:pathLst>
            </a:custGeom>
            <a:solidFill>
              <a:srgbClr val="E084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875088" y="2251075"/>
              <a:ext cx="58738" cy="63500"/>
            </a:xfrm>
            <a:custGeom>
              <a:avLst/>
              <a:gdLst>
                <a:gd name="T0" fmla="*/ 14 w 20"/>
                <a:gd name="T1" fmla="*/ 0 h 21"/>
                <a:gd name="T2" fmla="*/ 6 w 20"/>
                <a:gd name="T3" fmla="*/ 5 h 21"/>
                <a:gd name="T4" fmla="*/ 6 w 20"/>
                <a:gd name="T5" fmla="*/ 5 h 21"/>
                <a:gd name="T6" fmla="*/ 2 w 20"/>
                <a:gd name="T7" fmla="*/ 4 h 21"/>
                <a:gd name="T8" fmla="*/ 0 w 20"/>
                <a:gd name="T9" fmla="*/ 9 h 21"/>
                <a:gd name="T10" fmla="*/ 0 w 20"/>
                <a:gd name="T11" fmla="*/ 19 h 21"/>
                <a:gd name="T12" fmla="*/ 6 w 20"/>
                <a:gd name="T13" fmla="*/ 21 h 21"/>
                <a:gd name="T14" fmla="*/ 7 w 20"/>
                <a:gd name="T15" fmla="*/ 21 h 21"/>
                <a:gd name="T16" fmla="*/ 20 w 20"/>
                <a:gd name="T17" fmla="*/ 13 h 21"/>
                <a:gd name="T18" fmla="*/ 20 w 20"/>
                <a:gd name="T19" fmla="*/ 9 h 21"/>
                <a:gd name="T20" fmla="*/ 14 w 20"/>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1">
                  <a:moveTo>
                    <a:pt x="14" y="0"/>
                  </a:moveTo>
                  <a:cubicBezTo>
                    <a:pt x="12" y="3"/>
                    <a:pt x="9" y="5"/>
                    <a:pt x="6" y="5"/>
                  </a:cubicBezTo>
                  <a:cubicBezTo>
                    <a:pt x="6" y="5"/>
                    <a:pt x="6" y="5"/>
                    <a:pt x="6" y="5"/>
                  </a:cubicBezTo>
                  <a:cubicBezTo>
                    <a:pt x="5" y="5"/>
                    <a:pt x="3" y="5"/>
                    <a:pt x="2" y="4"/>
                  </a:cubicBezTo>
                  <a:cubicBezTo>
                    <a:pt x="0" y="5"/>
                    <a:pt x="0" y="7"/>
                    <a:pt x="0" y="9"/>
                  </a:cubicBezTo>
                  <a:cubicBezTo>
                    <a:pt x="0" y="11"/>
                    <a:pt x="0" y="14"/>
                    <a:pt x="0" y="19"/>
                  </a:cubicBezTo>
                  <a:cubicBezTo>
                    <a:pt x="2" y="20"/>
                    <a:pt x="4" y="21"/>
                    <a:pt x="6" y="21"/>
                  </a:cubicBezTo>
                  <a:cubicBezTo>
                    <a:pt x="6" y="21"/>
                    <a:pt x="7" y="21"/>
                    <a:pt x="7" y="21"/>
                  </a:cubicBezTo>
                  <a:cubicBezTo>
                    <a:pt x="12" y="21"/>
                    <a:pt x="17" y="18"/>
                    <a:pt x="20" y="13"/>
                  </a:cubicBezTo>
                  <a:cubicBezTo>
                    <a:pt x="20" y="11"/>
                    <a:pt x="20" y="10"/>
                    <a:pt x="20" y="9"/>
                  </a:cubicBezTo>
                  <a:cubicBezTo>
                    <a:pt x="20" y="5"/>
                    <a:pt x="18" y="1"/>
                    <a:pt x="14" y="0"/>
                  </a:cubicBezTo>
                </a:path>
              </a:pathLst>
            </a:custGeom>
            <a:solidFill>
              <a:srgbClr val="D9A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3879850" y="2247900"/>
              <a:ext cx="36513" cy="19050"/>
            </a:xfrm>
            <a:custGeom>
              <a:avLst/>
              <a:gdLst>
                <a:gd name="T0" fmla="*/ 8 w 12"/>
                <a:gd name="T1" fmla="*/ 0 h 6"/>
                <a:gd name="T2" fmla="*/ 0 w 12"/>
                <a:gd name="T3" fmla="*/ 5 h 6"/>
                <a:gd name="T4" fmla="*/ 4 w 12"/>
                <a:gd name="T5" fmla="*/ 6 h 6"/>
                <a:gd name="T6" fmla="*/ 4 w 12"/>
                <a:gd name="T7" fmla="*/ 6 h 6"/>
                <a:gd name="T8" fmla="*/ 12 w 12"/>
                <a:gd name="T9" fmla="*/ 1 h 6"/>
                <a:gd name="T10" fmla="*/ 8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8" y="0"/>
                  </a:moveTo>
                  <a:cubicBezTo>
                    <a:pt x="5" y="0"/>
                    <a:pt x="1" y="2"/>
                    <a:pt x="0" y="5"/>
                  </a:cubicBezTo>
                  <a:cubicBezTo>
                    <a:pt x="1" y="6"/>
                    <a:pt x="3" y="6"/>
                    <a:pt x="4" y="6"/>
                  </a:cubicBezTo>
                  <a:cubicBezTo>
                    <a:pt x="4" y="6"/>
                    <a:pt x="4" y="6"/>
                    <a:pt x="4" y="6"/>
                  </a:cubicBezTo>
                  <a:cubicBezTo>
                    <a:pt x="7" y="6"/>
                    <a:pt x="10" y="4"/>
                    <a:pt x="12" y="1"/>
                  </a:cubicBezTo>
                  <a:cubicBezTo>
                    <a:pt x="11" y="0"/>
                    <a:pt x="10" y="0"/>
                    <a:pt x="8" y="0"/>
                  </a:cubicBezTo>
                </a:path>
              </a:pathLst>
            </a:custGeom>
            <a:solidFill>
              <a:srgbClr val="B16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5230813" y="2162175"/>
              <a:ext cx="63500" cy="92075"/>
            </a:xfrm>
            <a:custGeom>
              <a:avLst/>
              <a:gdLst>
                <a:gd name="T0" fmla="*/ 19 w 21"/>
                <a:gd name="T1" fmla="*/ 0 h 31"/>
                <a:gd name="T2" fmla="*/ 7 w 21"/>
                <a:gd name="T3" fmla="*/ 8 h 31"/>
                <a:gd name="T4" fmla="*/ 6 w 21"/>
                <a:gd name="T5" fmla="*/ 8 h 31"/>
                <a:gd name="T6" fmla="*/ 0 w 21"/>
                <a:gd name="T7" fmla="*/ 7 h 31"/>
                <a:gd name="T8" fmla="*/ 1 w 21"/>
                <a:gd name="T9" fmla="*/ 30 h 31"/>
                <a:gd name="T10" fmla="*/ 7 w 21"/>
                <a:gd name="T11" fmla="*/ 31 h 31"/>
                <a:gd name="T12" fmla="*/ 7 w 21"/>
                <a:gd name="T13" fmla="*/ 31 h 31"/>
                <a:gd name="T14" fmla="*/ 21 w 21"/>
                <a:gd name="T15" fmla="*/ 26 h 31"/>
                <a:gd name="T16" fmla="*/ 20 w 21"/>
                <a:gd name="T17" fmla="*/ 4 h 31"/>
                <a:gd name="T18" fmla="*/ 19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9" y="0"/>
                  </a:moveTo>
                  <a:cubicBezTo>
                    <a:pt x="16" y="5"/>
                    <a:pt x="12" y="8"/>
                    <a:pt x="7" y="8"/>
                  </a:cubicBezTo>
                  <a:cubicBezTo>
                    <a:pt x="6" y="8"/>
                    <a:pt x="6" y="8"/>
                    <a:pt x="6" y="8"/>
                  </a:cubicBezTo>
                  <a:cubicBezTo>
                    <a:pt x="4" y="8"/>
                    <a:pt x="2" y="8"/>
                    <a:pt x="0" y="7"/>
                  </a:cubicBezTo>
                  <a:cubicBezTo>
                    <a:pt x="1" y="13"/>
                    <a:pt x="1" y="21"/>
                    <a:pt x="1" y="30"/>
                  </a:cubicBezTo>
                  <a:cubicBezTo>
                    <a:pt x="3" y="31"/>
                    <a:pt x="5" y="31"/>
                    <a:pt x="7" y="31"/>
                  </a:cubicBezTo>
                  <a:cubicBezTo>
                    <a:pt x="7" y="31"/>
                    <a:pt x="7" y="31"/>
                    <a:pt x="7" y="31"/>
                  </a:cubicBezTo>
                  <a:cubicBezTo>
                    <a:pt x="12" y="31"/>
                    <a:pt x="17" y="29"/>
                    <a:pt x="21" y="26"/>
                  </a:cubicBezTo>
                  <a:cubicBezTo>
                    <a:pt x="21" y="17"/>
                    <a:pt x="21" y="10"/>
                    <a:pt x="20" y="4"/>
                  </a:cubicBezTo>
                  <a:cubicBezTo>
                    <a:pt x="20" y="3"/>
                    <a:pt x="20" y="1"/>
                    <a:pt x="19" y="0"/>
                  </a:cubicBezTo>
                </a:path>
              </a:pathLst>
            </a:custGeom>
            <a:solidFill>
              <a:srgbClr val="D9A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227638" y="2146300"/>
              <a:ext cx="60325" cy="39688"/>
            </a:xfrm>
            <a:custGeom>
              <a:avLst/>
              <a:gdLst>
                <a:gd name="T0" fmla="*/ 11 w 20"/>
                <a:gd name="T1" fmla="*/ 0 h 13"/>
                <a:gd name="T2" fmla="*/ 10 w 20"/>
                <a:gd name="T3" fmla="*/ 0 h 13"/>
                <a:gd name="T4" fmla="*/ 1 w 20"/>
                <a:gd name="T5" fmla="*/ 12 h 13"/>
                <a:gd name="T6" fmla="*/ 1 w 20"/>
                <a:gd name="T7" fmla="*/ 12 h 13"/>
                <a:gd name="T8" fmla="*/ 7 w 20"/>
                <a:gd name="T9" fmla="*/ 13 h 13"/>
                <a:gd name="T10" fmla="*/ 8 w 20"/>
                <a:gd name="T11" fmla="*/ 13 h 13"/>
                <a:gd name="T12" fmla="*/ 20 w 20"/>
                <a:gd name="T13" fmla="*/ 5 h 13"/>
                <a:gd name="T14" fmla="*/ 11 w 2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
                  <a:moveTo>
                    <a:pt x="11" y="0"/>
                  </a:moveTo>
                  <a:cubicBezTo>
                    <a:pt x="11" y="0"/>
                    <a:pt x="10" y="0"/>
                    <a:pt x="10" y="0"/>
                  </a:cubicBezTo>
                  <a:cubicBezTo>
                    <a:pt x="4" y="1"/>
                    <a:pt x="0" y="6"/>
                    <a:pt x="1" y="12"/>
                  </a:cubicBezTo>
                  <a:cubicBezTo>
                    <a:pt x="1" y="12"/>
                    <a:pt x="1" y="12"/>
                    <a:pt x="1" y="12"/>
                  </a:cubicBezTo>
                  <a:cubicBezTo>
                    <a:pt x="3" y="13"/>
                    <a:pt x="5" y="13"/>
                    <a:pt x="7" y="13"/>
                  </a:cubicBezTo>
                  <a:cubicBezTo>
                    <a:pt x="7" y="13"/>
                    <a:pt x="7" y="13"/>
                    <a:pt x="8" y="13"/>
                  </a:cubicBezTo>
                  <a:cubicBezTo>
                    <a:pt x="13" y="13"/>
                    <a:pt x="17" y="10"/>
                    <a:pt x="20" y="5"/>
                  </a:cubicBezTo>
                  <a:cubicBezTo>
                    <a:pt x="18" y="2"/>
                    <a:pt x="15" y="0"/>
                    <a:pt x="11" y="0"/>
                  </a:cubicBezTo>
                </a:path>
              </a:pathLst>
            </a:custGeom>
            <a:solidFill>
              <a:srgbClr val="B16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3862388" y="2082800"/>
              <a:ext cx="1431925" cy="2208213"/>
            </a:xfrm>
            <a:custGeom>
              <a:avLst/>
              <a:gdLst>
                <a:gd name="T0" fmla="*/ 217 w 476"/>
                <a:gd name="T1" fmla="*/ 734 h 734"/>
                <a:gd name="T2" fmla="*/ 184 w 476"/>
                <a:gd name="T3" fmla="*/ 726 h 734"/>
                <a:gd name="T4" fmla="*/ 0 w 476"/>
                <a:gd name="T5" fmla="*/ 45 h 734"/>
                <a:gd name="T6" fmla="*/ 10 w 476"/>
                <a:gd name="T7" fmla="*/ 34 h 734"/>
                <a:gd name="T8" fmla="*/ 10 w 476"/>
                <a:gd name="T9" fmla="*/ 34 h 734"/>
                <a:gd name="T10" fmla="*/ 20 w 476"/>
                <a:gd name="T11" fmla="*/ 45 h 734"/>
                <a:gd name="T12" fmla="*/ 193 w 476"/>
                <a:gd name="T13" fmla="*/ 707 h 734"/>
                <a:gd name="T14" fmla="*/ 255 w 476"/>
                <a:gd name="T15" fmla="*/ 699 h 734"/>
                <a:gd name="T16" fmla="*/ 451 w 476"/>
                <a:gd name="T17" fmla="*/ 12 h 734"/>
                <a:gd name="T18" fmla="*/ 460 w 476"/>
                <a:gd name="T19" fmla="*/ 0 h 734"/>
                <a:gd name="T20" fmla="*/ 471 w 476"/>
                <a:gd name="T21" fmla="*/ 10 h 734"/>
                <a:gd name="T22" fmla="*/ 425 w 476"/>
                <a:gd name="T23" fmla="*/ 358 h 734"/>
                <a:gd name="T24" fmla="*/ 268 w 476"/>
                <a:gd name="T25" fmla="*/ 716 h 734"/>
                <a:gd name="T26" fmla="*/ 217 w 476"/>
                <a:gd name="T27"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6" h="734">
                  <a:moveTo>
                    <a:pt x="217" y="734"/>
                  </a:moveTo>
                  <a:cubicBezTo>
                    <a:pt x="206" y="734"/>
                    <a:pt x="195" y="731"/>
                    <a:pt x="184" y="726"/>
                  </a:cubicBezTo>
                  <a:cubicBezTo>
                    <a:pt x="1" y="644"/>
                    <a:pt x="0" y="69"/>
                    <a:pt x="0" y="45"/>
                  </a:cubicBezTo>
                  <a:cubicBezTo>
                    <a:pt x="0" y="39"/>
                    <a:pt x="4" y="34"/>
                    <a:pt x="10" y="34"/>
                  </a:cubicBezTo>
                  <a:cubicBezTo>
                    <a:pt x="10" y="34"/>
                    <a:pt x="10" y="34"/>
                    <a:pt x="10" y="34"/>
                  </a:cubicBezTo>
                  <a:cubicBezTo>
                    <a:pt x="16" y="34"/>
                    <a:pt x="20" y="39"/>
                    <a:pt x="20" y="45"/>
                  </a:cubicBezTo>
                  <a:cubicBezTo>
                    <a:pt x="20" y="51"/>
                    <a:pt x="22" y="631"/>
                    <a:pt x="193" y="707"/>
                  </a:cubicBezTo>
                  <a:cubicBezTo>
                    <a:pt x="214" y="717"/>
                    <a:pt x="234" y="714"/>
                    <a:pt x="255" y="699"/>
                  </a:cubicBezTo>
                  <a:cubicBezTo>
                    <a:pt x="384" y="606"/>
                    <a:pt x="461" y="102"/>
                    <a:pt x="451" y="12"/>
                  </a:cubicBezTo>
                  <a:cubicBezTo>
                    <a:pt x="450" y="6"/>
                    <a:pt x="454" y="1"/>
                    <a:pt x="460" y="0"/>
                  </a:cubicBezTo>
                  <a:cubicBezTo>
                    <a:pt x="466" y="0"/>
                    <a:pt x="471" y="4"/>
                    <a:pt x="471" y="10"/>
                  </a:cubicBezTo>
                  <a:cubicBezTo>
                    <a:pt x="476" y="56"/>
                    <a:pt x="459" y="210"/>
                    <a:pt x="425" y="358"/>
                  </a:cubicBezTo>
                  <a:cubicBezTo>
                    <a:pt x="395" y="491"/>
                    <a:pt x="343" y="661"/>
                    <a:pt x="268" y="716"/>
                  </a:cubicBezTo>
                  <a:cubicBezTo>
                    <a:pt x="251" y="728"/>
                    <a:pt x="234" y="734"/>
                    <a:pt x="217" y="734"/>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19"/>
          <p:cNvGrpSpPr>
            <a:grpSpLocks noChangeAspect="1"/>
          </p:cNvGrpSpPr>
          <p:nvPr/>
        </p:nvGrpSpPr>
        <p:grpSpPr bwMode="auto">
          <a:xfrm>
            <a:off x="4374933" y="2835489"/>
            <a:ext cx="893907" cy="1063850"/>
            <a:chOff x="3684" y="1405"/>
            <a:chExt cx="789" cy="939"/>
          </a:xfrm>
          <a:solidFill>
            <a:schemeClr val="accent2"/>
          </a:solidFill>
        </p:grpSpPr>
        <p:sp>
          <p:nvSpPr>
            <p:cNvPr id="53"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TextBox 54"/>
          <p:cNvSpPr txBox="1"/>
          <p:nvPr/>
        </p:nvSpPr>
        <p:spPr>
          <a:xfrm>
            <a:off x="4877063" y="2066048"/>
            <a:ext cx="4711637" cy="769441"/>
          </a:xfrm>
          <a:prstGeom prst="rect">
            <a:avLst/>
          </a:prstGeom>
          <a:noFill/>
        </p:spPr>
        <p:txBody>
          <a:bodyPr wrap="square" rtlCol="0">
            <a:spAutoFit/>
          </a:bodyPr>
          <a:lstStyle/>
          <a:p>
            <a:r>
              <a:rPr lang="id-ID" sz="4400" spc="-150">
                <a:latin typeface="+mj-lt"/>
                <a:ea typeface="Roboto Thin" pitchFamily="2" charset="0"/>
              </a:rPr>
              <a:t>BUSINESS </a:t>
            </a:r>
            <a:r>
              <a:rPr lang="id-ID" sz="4400" spc="-150">
                <a:latin typeface="Roboto Thin" pitchFamily="2" charset="0"/>
                <a:ea typeface="Roboto Thin" pitchFamily="2" charset="0"/>
              </a:rPr>
              <a:t>FOCUS</a:t>
            </a:r>
          </a:p>
        </p:txBody>
      </p:sp>
      <p:sp>
        <p:nvSpPr>
          <p:cNvPr id="56" name="TextBox 55"/>
          <p:cNvSpPr txBox="1"/>
          <p:nvPr/>
        </p:nvSpPr>
        <p:spPr>
          <a:xfrm>
            <a:off x="4864504" y="2536494"/>
            <a:ext cx="4711637" cy="769441"/>
          </a:xfrm>
          <a:prstGeom prst="rect">
            <a:avLst/>
          </a:prstGeom>
          <a:noFill/>
        </p:spPr>
        <p:txBody>
          <a:bodyPr wrap="square" rtlCol="0">
            <a:spAutoFit/>
          </a:bodyPr>
          <a:lstStyle/>
          <a:p>
            <a:r>
              <a:rPr lang="id-ID" sz="4400" spc="-150">
                <a:latin typeface="Roboto Thin" pitchFamily="2" charset="0"/>
                <a:ea typeface="Roboto Thin" pitchFamily="2" charset="0"/>
              </a:rPr>
              <a:t>SALES</a:t>
            </a:r>
            <a:r>
              <a:rPr lang="id-ID" sz="4400" spc="-150">
                <a:latin typeface="+mj-lt"/>
                <a:ea typeface="Roboto Thin" pitchFamily="2" charset="0"/>
              </a:rPr>
              <a:t> TARGETED</a:t>
            </a:r>
          </a:p>
        </p:txBody>
      </p:sp>
      <p:sp>
        <p:nvSpPr>
          <p:cNvPr id="57" name="TextBox 56"/>
          <p:cNvSpPr txBox="1"/>
          <p:nvPr/>
        </p:nvSpPr>
        <p:spPr>
          <a:xfrm>
            <a:off x="5206609" y="3216820"/>
            <a:ext cx="4382091" cy="480113"/>
          </a:xfrm>
          <a:prstGeom prst="rect">
            <a:avLst/>
          </a:prstGeom>
          <a:noFill/>
        </p:spPr>
        <p:txBody>
          <a:bodyPr wrap="square" lIns="109710" tIns="54855" rIns="109710" bIns="54855" rtlCol="0">
            <a:spAutoFit/>
          </a:bodyPr>
          <a:lstStyle/>
          <a:p>
            <a:pPr algn="just"/>
            <a:r>
              <a:rPr lang="en-US" sz="1200" dirty="0">
                <a:ea typeface="Open Sans Light" panose="020B0306030504020204" pitchFamily="34" charset="0"/>
                <a:cs typeface="Lato Light"/>
              </a:rPr>
              <a:t>Lorem Ipsum has two main statistical methodologies are used in data analysis which summarizes data from a sample using indexes.</a:t>
            </a:r>
          </a:p>
        </p:txBody>
      </p:sp>
      <p:grpSp>
        <p:nvGrpSpPr>
          <p:cNvPr id="58" name="Group 57"/>
          <p:cNvGrpSpPr/>
          <p:nvPr/>
        </p:nvGrpSpPr>
        <p:grpSpPr>
          <a:xfrm>
            <a:off x="4978736" y="4024168"/>
            <a:ext cx="962815" cy="1019451"/>
            <a:chOff x="746837" y="3647550"/>
            <a:chExt cx="962815" cy="1019451"/>
          </a:xfrm>
        </p:grpSpPr>
        <p:grpSp>
          <p:nvGrpSpPr>
            <p:cNvPr id="59" name="Group 58"/>
            <p:cNvGrpSpPr/>
            <p:nvPr/>
          </p:nvGrpSpPr>
          <p:grpSpPr>
            <a:xfrm>
              <a:off x="746837" y="3647550"/>
              <a:ext cx="962815" cy="1019451"/>
              <a:chOff x="1664677" y="1949380"/>
              <a:chExt cx="1195754" cy="1266093"/>
            </a:xfrm>
          </p:grpSpPr>
          <p:sp>
            <p:nvSpPr>
              <p:cNvPr id="61" name="Rounded Rectangle 60"/>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664677" y="1949380"/>
                <a:ext cx="1195754" cy="11957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extBox 59"/>
            <p:cNvSpPr txBox="1"/>
            <p:nvPr/>
          </p:nvSpPr>
          <p:spPr>
            <a:xfrm>
              <a:off x="838270" y="3963193"/>
              <a:ext cx="775790" cy="369332"/>
            </a:xfrm>
            <a:prstGeom prst="rect">
              <a:avLst/>
            </a:prstGeom>
            <a:noFill/>
          </p:spPr>
          <p:txBody>
            <a:bodyPr wrap="none" rtlCol="0">
              <a:spAutoFit/>
            </a:bodyPr>
            <a:lstStyle/>
            <a:p>
              <a:pPr algn="ctr"/>
              <a:r>
                <a:rPr lang="id-ID" b="1" dirty="0">
                  <a:solidFill>
                    <a:schemeClr val="bg1"/>
                  </a:solidFill>
                </a:rPr>
                <a:t>WHAT</a:t>
              </a:r>
            </a:p>
          </p:txBody>
        </p:sp>
      </p:grpSp>
      <p:grpSp>
        <p:nvGrpSpPr>
          <p:cNvPr id="63" name="Group 62"/>
          <p:cNvGrpSpPr/>
          <p:nvPr/>
        </p:nvGrpSpPr>
        <p:grpSpPr>
          <a:xfrm>
            <a:off x="6075418" y="4024168"/>
            <a:ext cx="962815" cy="1019451"/>
            <a:chOff x="1843519" y="3647550"/>
            <a:chExt cx="962815" cy="1019451"/>
          </a:xfrm>
        </p:grpSpPr>
        <p:grpSp>
          <p:nvGrpSpPr>
            <p:cNvPr id="64" name="Group 63"/>
            <p:cNvGrpSpPr/>
            <p:nvPr/>
          </p:nvGrpSpPr>
          <p:grpSpPr>
            <a:xfrm>
              <a:off x="1843519" y="3647550"/>
              <a:ext cx="962815" cy="1019451"/>
              <a:chOff x="1664677" y="1949380"/>
              <a:chExt cx="1195754" cy="1266093"/>
            </a:xfrm>
          </p:grpSpPr>
          <p:sp>
            <p:nvSpPr>
              <p:cNvPr id="66" name="Rounded Rectangle 65"/>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extBox 64"/>
            <p:cNvSpPr txBox="1"/>
            <p:nvPr/>
          </p:nvSpPr>
          <p:spPr>
            <a:xfrm>
              <a:off x="1994547" y="3963193"/>
              <a:ext cx="660758" cy="369332"/>
            </a:xfrm>
            <a:prstGeom prst="rect">
              <a:avLst/>
            </a:prstGeom>
            <a:noFill/>
          </p:spPr>
          <p:txBody>
            <a:bodyPr wrap="none" rtlCol="0">
              <a:spAutoFit/>
            </a:bodyPr>
            <a:lstStyle/>
            <a:p>
              <a:pPr algn="ctr"/>
              <a:r>
                <a:rPr lang="id-ID" b="1" dirty="0">
                  <a:solidFill>
                    <a:schemeClr val="bg1"/>
                  </a:solidFill>
                </a:rPr>
                <a:t>WHY</a:t>
              </a:r>
            </a:p>
          </p:txBody>
        </p:sp>
      </p:grpSp>
      <p:grpSp>
        <p:nvGrpSpPr>
          <p:cNvPr id="68" name="Group 67"/>
          <p:cNvGrpSpPr/>
          <p:nvPr/>
        </p:nvGrpSpPr>
        <p:grpSpPr>
          <a:xfrm>
            <a:off x="7166284" y="4024168"/>
            <a:ext cx="962815" cy="1019451"/>
            <a:chOff x="2958135" y="3647550"/>
            <a:chExt cx="962815" cy="1019451"/>
          </a:xfrm>
        </p:grpSpPr>
        <p:grpSp>
          <p:nvGrpSpPr>
            <p:cNvPr id="69" name="Group 68"/>
            <p:cNvGrpSpPr/>
            <p:nvPr/>
          </p:nvGrpSpPr>
          <p:grpSpPr>
            <a:xfrm>
              <a:off x="2958135" y="3647550"/>
              <a:ext cx="962815" cy="1019451"/>
              <a:chOff x="1664677" y="1949380"/>
              <a:chExt cx="1195754" cy="1266093"/>
            </a:xfrm>
          </p:grpSpPr>
          <p:sp>
            <p:nvSpPr>
              <p:cNvPr id="71" name="Rounded Rectangle 70"/>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664677" y="1949380"/>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0" name="TextBox 69"/>
            <p:cNvSpPr txBox="1"/>
            <p:nvPr/>
          </p:nvSpPr>
          <p:spPr>
            <a:xfrm>
              <a:off x="2979993" y="3963193"/>
              <a:ext cx="894797" cy="369332"/>
            </a:xfrm>
            <a:prstGeom prst="rect">
              <a:avLst/>
            </a:prstGeom>
            <a:noFill/>
          </p:spPr>
          <p:txBody>
            <a:bodyPr wrap="none" rtlCol="0">
              <a:spAutoFit/>
            </a:bodyPr>
            <a:lstStyle/>
            <a:p>
              <a:pPr algn="ctr"/>
              <a:r>
                <a:rPr lang="id-ID" b="1" dirty="0">
                  <a:solidFill>
                    <a:schemeClr val="bg1"/>
                  </a:solidFill>
                </a:rPr>
                <a:t>WHERE</a:t>
              </a:r>
            </a:p>
          </p:txBody>
        </p:sp>
      </p:grpSp>
      <p:grpSp>
        <p:nvGrpSpPr>
          <p:cNvPr id="73" name="Group 72"/>
          <p:cNvGrpSpPr/>
          <p:nvPr/>
        </p:nvGrpSpPr>
        <p:grpSpPr>
          <a:xfrm>
            <a:off x="8282853" y="4024168"/>
            <a:ext cx="962815" cy="1019451"/>
            <a:chOff x="4536225" y="3647550"/>
            <a:chExt cx="962815" cy="1019451"/>
          </a:xfrm>
        </p:grpSpPr>
        <p:grpSp>
          <p:nvGrpSpPr>
            <p:cNvPr id="74" name="Group 73"/>
            <p:cNvGrpSpPr/>
            <p:nvPr/>
          </p:nvGrpSpPr>
          <p:grpSpPr>
            <a:xfrm>
              <a:off x="4536225" y="3647550"/>
              <a:ext cx="962815" cy="1019451"/>
              <a:chOff x="1664677" y="1949380"/>
              <a:chExt cx="1195754" cy="1266093"/>
            </a:xfrm>
          </p:grpSpPr>
          <p:sp>
            <p:nvSpPr>
              <p:cNvPr id="76" name="Rounded Rectangle 75"/>
              <p:cNvSpPr/>
              <p:nvPr/>
            </p:nvSpPr>
            <p:spPr>
              <a:xfrm>
                <a:off x="1664677" y="2019719"/>
                <a:ext cx="1195754" cy="1195754"/>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ounded Rectangle 76"/>
              <p:cNvSpPr/>
              <p:nvPr/>
            </p:nvSpPr>
            <p:spPr>
              <a:xfrm>
                <a:off x="1664677" y="1949380"/>
                <a:ext cx="1195754" cy="119575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5" name="TextBox 74"/>
            <p:cNvSpPr txBox="1"/>
            <p:nvPr/>
          </p:nvSpPr>
          <p:spPr>
            <a:xfrm>
              <a:off x="4624302" y="3963193"/>
              <a:ext cx="805029" cy="369332"/>
            </a:xfrm>
            <a:prstGeom prst="rect">
              <a:avLst/>
            </a:prstGeom>
            <a:noFill/>
          </p:spPr>
          <p:txBody>
            <a:bodyPr wrap="none" rtlCol="0">
              <a:spAutoFit/>
            </a:bodyPr>
            <a:lstStyle/>
            <a:p>
              <a:pPr algn="ctr"/>
              <a:r>
                <a:rPr lang="id-ID" b="1" dirty="0">
                  <a:solidFill>
                    <a:schemeClr val="bg1"/>
                  </a:solidFill>
                </a:rPr>
                <a:t>WHEN</a:t>
              </a:r>
            </a:p>
          </p:txBody>
        </p:sp>
      </p:grpSp>
    </p:spTree>
    <p:extLst>
      <p:ext uri="{BB962C8B-B14F-4D97-AF65-F5344CB8AC3E}">
        <p14:creationId xmlns:p14="http://schemas.microsoft.com/office/powerpoint/2010/main" val="2015126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30" presetClass="entr" presetSubtype="0" fill="hold" nodeType="withEffect">
                                  <p:stCondLst>
                                    <p:cond delay="20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800" decel="100000"/>
                                        <p:tgtEl>
                                          <p:spTgt spid="58"/>
                                        </p:tgtEl>
                                      </p:cBhvr>
                                    </p:animEffect>
                                    <p:anim calcmode="lin" valueType="num">
                                      <p:cBhvr>
                                        <p:cTn id="28" dur="800" decel="100000" fill="hold"/>
                                        <p:tgtEl>
                                          <p:spTgt spid="58"/>
                                        </p:tgtEl>
                                        <p:attrNameLst>
                                          <p:attrName>style.rotation</p:attrName>
                                        </p:attrNameLst>
                                      </p:cBhvr>
                                      <p:tavLst>
                                        <p:tav tm="0">
                                          <p:val>
                                            <p:fltVal val="-90"/>
                                          </p:val>
                                        </p:tav>
                                        <p:tav tm="100000">
                                          <p:val>
                                            <p:fltVal val="0"/>
                                          </p:val>
                                        </p:tav>
                                      </p:tavLst>
                                    </p:anim>
                                    <p:anim calcmode="lin" valueType="num">
                                      <p:cBhvr>
                                        <p:cTn id="29" dur="800" decel="100000" fill="hold"/>
                                        <p:tgtEl>
                                          <p:spTgt spid="58"/>
                                        </p:tgtEl>
                                        <p:attrNameLst>
                                          <p:attrName>ppt_x</p:attrName>
                                        </p:attrNameLst>
                                      </p:cBhvr>
                                      <p:tavLst>
                                        <p:tav tm="0">
                                          <p:val>
                                            <p:strVal val="#ppt_x+0.4"/>
                                          </p:val>
                                        </p:tav>
                                        <p:tav tm="100000">
                                          <p:val>
                                            <p:strVal val="#ppt_x-0.05"/>
                                          </p:val>
                                        </p:tav>
                                      </p:tavLst>
                                    </p:anim>
                                    <p:anim calcmode="lin" valueType="num">
                                      <p:cBhvr>
                                        <p:cTn id="30" dur="800" decel="100000" fill="hold"/>
                                        <p:tgtEl>
                                          <p:spTgt spid="58"/>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58"/>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58"/>
                                        </p:tgtEl>
                                        <p:attrNameLst>
                                          <p:attrName>ppt_y</p:attrName>
                                        </p:attrNameLst>
                                      </p:cBhvr>
                                      <p:tavLst>
                                        <p:tav tm="0">
                                          <p:val>
                                            <p:strVal val="#ppt_y+0.1"/>
                                          </p:val>
                                        </p:tav>
                                        <p:tav tm="100000">
                                          <p:val>
                                            <p:strVal val="#ppt_y"/>
                                          </p:val>
                                        </p:tav>
                                      </p:tavLst>
                                    </p:anim>
                                  </p:childTnLst>
                                </p:cTn>
                              </p:par>
                              <p:par>
                                <p:cTn id="33" presetID="30" presetClass="entr" presetSubtype="0" fill="hold" nodeType="withEffect">
                                  <p:stCondLst>
                                    <p:cond delay="300"/>
                                  </p:stCondLst>
                                  <p:childTnLst>
                                    <p:set>
                                      <p:cBhvr>
                                        <p:cTn id="34" dur="1" fill="hold">
                                          <p:stCondLst>
                                            <p:cond delay="0"/>
                                          </p:stCondLst>
                                        </p:cTn>
                                        <p:tgtEl>
                                          <p:spTgt spid="63"/>
                                        </p:tgtEl>
                                        <p:attrNameLst>
                                          <p:attrName>style.visibility</p:attrName>
                                        </p:attrNameLst>
                                      </p:cBhvr>
                                      <p:to>
                                        <p:strVal val="visible"/>
                                      </p:to>
                                    </p:set>
                                    <p:animEffect transition="in" filter="fade">
                                      <p:cBhvr>
                                        <p:cTn id="35" dur="800" decel="100000"/>
                                        <p:tgtEl>
                                          <p:spTgt spid="63"/>
                                        </p:tgtEl>
                                      </p:cBhvr>
                                    </p:animEffect>
                                    <p:anim calcmode="lin" valueType="num">
                                      <p:cBhvr>
                                        <p:cTn id="36" dur="800" decel="100000" fill="hold"/>
                                        <p:tgtEl>
                                          <p:spTgt spid="63"/>
                                        </p:tgtEl>
                                        <p:attrNameLst>
                                          <p:attrName>style.rotation</p:attrName>
                                        </p:attrNameLst>
                                      </p:cBhvr>
                                      <p:tavLst>
                                        <p:tav tm="0">
                                          <p:val>
                                            <p:fltVal val="-90"/>
                                          </p:val>
                                        </p:tav>
                                        <p:tav tm="100000">
                                          <p:val>
                                            <p:fltVal val="0"/>
                                          </p:val>
                                        </p:tav>
                                      </p:tavLst>
                                    </p:anim>
                                    <p:anim calcmode="lin" valueType="num">
                                      <p:cBhvr>
                                        <p:cTn id="37" dur="800" decel="100000" fill="hold"/>
                                        <p:tgtEl>
                                          <p:spTgt spid="63"/>
                                        </p:tgtEl>
                                        <p:attrNameLst>
                                          <p:attrName>ppt_x</p:attrName>
                                        </p:attrNameLst>
                                      </p:cBhvr>
                                      <p:tavLst>
                                        <p:tav tm="0">
                                          <p:val>
                                            <p:strVal val="#ppt_x+0.4"/>
                                          </p:val>
                                        </p:tav>
                                        <p:tav tm="100000">
                                          <p:val>
                                            <p:strVal val="#ppt_x-0.05"/>
                                          </p:val>
                                        </p:tav>
                                      </p:tavLst>
                                    </p:anim>
                                    <p:anim calcmode="lin" valueType="num">
                                      <p:cBhvr>
                                        <p:cTn id="38" dur="800" decel="100000" fill="hold"/>
                                        <p:tgtEl>
                                          <p:spTgt spid="63"/>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63"/>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63"/>
                                        </p:tgtEl>
                                        <p:attrNameLst>
                                          <p:attrName>ppt_y</p:attrName>
                                        </p:attrNameLst>
                                      </p:cBhvr>
                                      <p:tavLst>
                                        <p:tav tm="0">
                                          <p:val>
                                            <p:strVal val="#ppt_y+0.1"/>
                                          </p:val>
                                        </p:tav>
                                        <p:tav tm="100000">
                                          <p:val>
                                            <p:strVal val="#ppt_y"/>
                                          </p:val>
                                        </p:tav>
                                      </p:tavLst>
                                    </p:anim>
                                  </p:childTnLst>
                                </p:cTn>
                              </p:par>
                              <p:par>
                                <p:cTn id="41" presetID="30" presetClass="entr" presetSubtype="0" fill="hold" nodeType="withEffect">
                                  <p:stCondLst>
                                    <p:cond delay="400"/>
                                  </p:stCondLst>
                                  <p:childTnLst>
                                    <p:set>
                                      <p:cBhvr>
                                        <p:cTn id="42" dur="1" fill="hold">
                                          <p:stCondLst>
                                            <p:cond delay="0"/>
                                          </p:stCondLst>
                                        </p:cTn>
                                        <p:tgtEl>
                                          <p:spTgt spid="68"/>
                                        </p:tgtEl>
                                        <p:attrNameLst>
                                          <p:attrName>style.visibility</p:attrName>
                                        </p:attrNameLst>
                                      </p:cBhvr>
                                      <p:to>
                                        <p:strVal val="visible"/>
                                      </p:to>
                                    </p:set>
                                    <p:animEffect transition="in" filter="fade">
                                      <p:cBhvr>
                                        <p:cTn id="43" dur="800" decel="100000"/>
                                        <p:tgtEl>
                                          <p:spTgt spid="68"/>
                                        </p:tgtEl>
                                      </p:cBhvr>
                                    </p:animEffect>
                                    <p:anim calcmode="lin" valueType="num">
                                      <p:cBhvr>
                                        <p:cTn id="44" dur="800" decel="100000" fill="hold"/>
                                        <p:tgtEl>
                                          <p:spTgt spid="68"/>
                                        </p:tgtEl>
                                        <p:attrNameLst>
                                          <p:attrName>style.rotation</p:attrName>
                                        </p:attrNameLst>
                                      </p:cBhvr>
                                      <p:tavLst>
                                        <p:tav tm="0">
                                          <p:val>
                                            <p:fltVal val="-90"/>
                                          </p:val>
                                        </p:tav>
                                        <p:tav tm="100000">
                                          <p:val>
                                            <p:fltVal val="0"/>
                                          </p:val>
                                        </p:tav>
                                      </p:tavLst>
                                    </p:anim>
                                    <p:anim calcmode="lin" valueType="num">
                                      <p:cBhvr>
                                        <p:cTn id="45" dur="800" decel="100000" fill="hold"/>
                                        <p:tgtEl>
                                          <p:spTgt spid="68"/>
                                        </p:tgtEl>
                                        <p:attrNameLst>
                                          <p:attrName>ppt_x</p:attrName>
                                        </p:attrNameLst>
                                      </p:cBhvr>
                                      <p:tavLst>
                                        <p:tav tm="0">
                                          <p:val>
                                            <p:strVal val="#ppt_x+0.4"/>
                                          </p:val>
                                        </p:tav>
                                        <p:tav tm="100000">
                                          <p:val>
                                            <p:strVal val="#ppt_x-0.05"/>
                                          </p:val>
                                        </p:tav>
                                      </p:tavLst>
                                    </p:anim>
                                    <p:anim calcmode="lin" valueType="num">
                                      <p:cBhvr>
                                        <p:cTn id="46" dur="800" decel="100000" fill="hold"/>
                                        <p:tgtEl>
                                          <p:spTgt spid="68"/>
                                        </p:tgtEl>
                                        <p:attrNameLst>
                                          <p:attrName>ppt_y</p:attrName>
                                        </p:attrNameLst>
                                      </p:cBhvr>
                                      <p:tavLst>
                                        <p:tav tm="0">
                                          <p:val>
                                            <p:strVal val="#ppt_y-0.4"/>
                                          </p:val>
                                        </p:tav>
                                        <p:tav tm="100000">
                                          <p:val>
                                            <p:strVal val="#ppt_y+0.1"/>
                                          </p:val>
                                        </p:tav>
                                      </p:tavLst>
                                    </p:anim>
                                    <p:anim calcmode="lin" valueType="num">
                                      <p:cBhvr>
                                        <p:cTn id="47" dur="200" accel="100000" fill="hold">
                                          <p:stCondLst>
                                            <p:cond delay="800"/>
                                          </p:stCondLst>
                                        </p:cTn>
                                        <p:tgtEl>
                                          <p:spTgt spid="68"/>
                                        </p:tgtEl>
                                        <p:attrNameLst>
                                          <p:attrName>ppt_x</p:attrName>
                                        </p:attrNameLst>
                                      </p:cBhvr>
                                      <p:tavLst>
                                        <p:tav tm="0">
                                          <p:val>
                                            <p:strVal val="#ppt_x-0.05"/>
                                          </p:val>
                                        </p:tav>
                                        <p:tav tm="100000">
                                          <p:val>
                                            <p:strVal val="#ppt_x"/>
                                          </p:val>
                                        </p:tav>
                                      </p:tavLst>
                                    </p:anim>
                                    <p:anim calcmode="lin" valueType="num">
                                      <p:cBhvr>
                                        <p:cTn id="48" dur="200" accel="100000" fill="hold">
                                          <p:stCondLst>
                                            <p:cond delay="800"/>
                                          </p:stCondLst>
                                        </p:cTn>
                                        <p:tgtEl>
                                          <p:spTgt spid="68"/>
                                        </p:tgtEl>
                                        <p:attrNameLst>
                                          <p:attrName>ppt_y</p:attrName>
                                        </p:attrNameLst>
                                      </p:cBhvr>
                                      <p:tavLst>
                                        <p:tav tm="0">
                                          <p:val>
                                            <p:strVal val="#ppt_y+0.1"/>
                                          </p:val>
                                        </p:tav>
                                        <p:tav tm="100000">
                                          <p:val>
                                            <p:strVal val="#ppt_y"/>
                                          </p:val>
                                        </p:tav>
                                      </p:tavLst>
                                    </p:anim>
                                  </p:childTnLst>
                                </p:cTn>
                              </p:par>
                              <p:par>
                                <p:cTn id="49" presetID="30" presetClass="entr" presetSubtype="0" fill="hold" nodeType="withEffect">
                                  <p:stCondLst>
                                    <p:cond delay="50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800" decel="100000"/>
                                        <p:tgtEl>
                                          <p:spTgt spid="73"/>
                                        </p:tgtEl>
                                      </p:cBhvr>
                                    </p:animEffect>
                                    <p:anim calcmode="lin" valueType="num">
                                      <p:cBhvr>
                                        <p:cTn id="52" dur="800" decel="100000" fill="hold"/>
                                        <p:tgtEl>
                                          <p:spTgt spid="73"/>
                                        </p:tgtEl>
                                        <p:attrNameLst>
                                          <p:attrName>style.rotation</p:attrName>
                                        </p:attrNameLst>
                                      </p:cBhvr>
                                      <p:tavLst>
                                        <p:tav tm="0">
                                          <p:val>
                                            <p:fltVal val="-90"/>
                                          </p:val>
                                        </p:tav>
                                        <p:tav tm="100000">
                                          <p:val>
                                            <p:fltVal val="0"/>
                                          </p:val>
                                        </p:tav>
                                      </p:tavLst>
                                    </p:anim>
                                    <p:anim calcmode="lin" valueType="num">
                                      <p:cBhvr>
                                        <p:cTn id="53" dur="800" decel="100000" fill="hold"/>
                                        <p:tgtEl>
                                          <p:spTgt spid="73"/>
                                        </p:tgtEl>
                                        <p:attrNameLst>
                                          <p:attrName>ppt_x</p:attrName>
                                        </p:attrNameLst>
                                      </p:cBhvr>
                                      <p:tavLst>
                                        <p:tav tm="0">
                                          <p:val>
                                            <p:strVal val="#ppt_x+0.4"/>
                                          </p:val>
                                        </p:tav>
                                        <p:tav tm="100000">
                                          <p:val>
                                            <p:strVal val="#ppt_x-0.05"/>
                                          </p:val>
                                        </p:tav>
                                      </p:tavLst>
                                    </p:anim>
                                    <p:anim calcmode="lin" valueType="num">
                                      <p:cBhvr>
                                        <p:cTn id="54" dur="800" decel="100000" fill="hold"/>
                                        <p:tgtEl>
                                          <p:spTgt spid="73"/>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73"/>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7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7" name="Group 44"/>
          <p:cNvGrpSpPr>
            <a:grpSpLocks noChangeAspect="1"/>
          </p:cNvGrpSpPr>
          <p:nvPr/>
        </p:nvGrpSpPr>
        <p:grpSpPr bwMode="auto">
          <a:xfrm>
            <a:off x="417444" y="1729703"/>
            <a:ext cx="4836356" cy="4353162"/>
            <a:chOff x="1647" y="188"/>
            <a:chExt cx="4384" cy="3946"/>
          </a:xfrm>
        </p:grpSpPr>
        <p:sp>
          <p:nvSpPr>
            <p:cNvPr id="18" name="Freeform 45"/>
            <p:cNvSpPr>
              <a:spLocks/>
            </p:cNvSpPr>
            <p:nvPr/>
          </p:nvSpPr>
          <p:spPr bwMode="auto">
            <a:xfrm>
              <a:off x="4062" y="2319"/>
              <a:ext cx="909" cy="1006"/>
            </a:xfrm>
            <a:custGeom>
              <a:avLst/>
              <a:gdLst>
                <a:gd name="T0" fmla="*/ 371 w 384"/>
                <a:gd name="T1" fmla="*/ 408 h 425"/>
                <a:gd name="T2" fmla="*/ 98 w 384"/>
                <a:gd name="T3" fmla="*/ 153 h 425"/>
                <a:gd name="T4" fmla="*/ 245 w 384"/>
                <a:gd name="T5" fmla="*/ 271 h 425"/>
                <a:gd name="T6" fmla="*/ 118 w 384"/>
                <a:gd name="T7" fmla="*/ 135 h 425"/>
                <a:gd name="T8" fmla="*/ 371 w 384"/>
                <a:gd name="T9" fmla="*/ 408 h 425"/>
              </a:gdLst>
              <a:ahLst/>
              <a:cxnLst>
                <a:cxn ang="0">
                  <a:pos x="T0" y="T1"/>
                </a:cxn>
                <a:cxn ang="0">
                  <a:pos x="T2" y="T3"/>
                </a:cxn>
                <a:cxn ang="0">
                  <a:pos x="T4" y="T5"/>
                </a:cxn>
                <a:cxn ang="0">
                  <a:pos x="T6" y="T7"/>
                </a:cxn>
                <a:cxn ang="0">
                  <a:pos x="T8" y="T9"/>
                </a:cxn>
              </a:cxnLst>
              <a:rect l="0" t="0" r="r" b="b"/>
              <a:pathLst>
                <a:path w="384" h="425">
                  <a:moveTo>
                    <a:pt x="371" y="408"/>
                  </a:moveTo>
                  <a:cubicBezTo>
                    <a:pt x="371" y="408"/>
                    <a:pt x="0" y="425"/>
                    <a:pt x="98" y="153"/>
                  </a:cubicBezTo>
                  <a:cubicBezTo>
                    <a:pt x="98" y="153"/>
                    <a:pt x="140" y="266"/>
                    <a:pt x="245" y="271"/>
                  </a:cubicBezTo>
                  <a:cubicBezTo>
                    <a:pt x="245" y="271"/>
                    <a:pt x="220" y="153"/>
                    <a:pt x="118" y="135"/>
                  </a:cubicBezTo>
                  <a:cubicBezTo>
                    <a:pt x="118" y="135"/>
                    <a:pt x="384" y="0"/>
                    <a:pt x="371" y="408"/>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46"/>
            <p:cNvSpPr>
              <a:spLocks/>
            </p:cNvSpPr>
            <p:nvPr/>
          </p:nvSpPr>
          <p:spPr bwMode="auto">
            <a:xfrm>
              <a:off x="4675" y="1445"/>
              <a:ext cx="880" cy="1345"/>
            </a:xfrm>
            <a:custGeom>
              <a:avLst/>
              <a:gdLst>
                <a:gd name="T0" fmla="*/ 372 w 372"/>
                <a:gd name="T1" fmla="*/ 271 h 568"/>
                <a:gd name="T2" fmla="*/ 1 w 372"/>
                <a:gd name="T3" fmla="*/ 317 h 568"/>
                <a:gd name="T4" fmla="*/ 186 w 372"/>
                <a:gd name="T5" fmla="*/ 281 h 568"/>
                <a:gd name="T6" fmla="*/ 0 w 372"/>
                <a:gd name="T7" fmla="*/ 290 h 568"/>
                <a:gd name="T8" fmla="*/ 372 w 372"/>
                <a:gd name="T9" fmla="*/ 271 h 568"/>
              </a:gdLst>
              <a:ahLst/>
              <a:cxnLst>
                <a:cxn ang="0">
                  <a:pos x="T0" y="T1"/>
                </a:cxn>
                <a:cxn ang="0">
                  <a:pos x="T2" y="T3"/>
                </a:cxn>
                <a:cxn ang="0">
                  <a:pos x="T4" y="T5"/>
                </a:cxn>
                <a:cxn ang="0">
                  <a:pos x="T6" y="T7"/>
                </a:cxn>
                <a:cxn ang="0">
                  <a:pos x="T8" y="T9"/>
                </a:cxn>
              </a:cxnLst>
              <a:rect l="0" t="0" r="r" b="b"/>
              <a:pathLst>
                <a:path w="372" h="568">
                  <a:moveTo>
                    <a:pt x="372" y="271"/>
                  </a:moveTo>
                  <a:cubicBezTo>
                    <a:pt x="372" y="271"/>
                    <a:pt x="148" y="568"/>
                    <a:pt x="1" y="317"/>
                  </a:cubicBezTo>
                  <a:cubicBezTo>
                    <a:pt x="1" y="317"/>
                    <a:pt x="115" y="358"/>
                    <a:pt x="186" y="281"/>
                  </a:cubicBezTo>
                  <a:cubicBezTo>
                    <a:pt x="186" y="281"/>
                    <a:pt x="79" y="224"/>
                    <a:pt x="0" y="290"/>
                  </a:cubicBezTo>
                  <a:cubicBezTo>
                    <a:pt x="0" y="290"/>
                    <a:pt x="67" y="0"/>
                    <a:pt x="372" y="27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47"/>
            <p:cNvSpPr>
              <a:spLocks/>
            </p:cNvSpPr>
            <p:nvPr/>
          </p:nvSpPr>
          <p:spPr bwMode="auto">
            <a:xfrm>
              <a:off x="4010" y="1024"/>
              <a:ext cx="956" cy="1008"/>
            </a:xfrm>
            <a:custGeom>
              <a:avLst/>
              <a:gdLst>
                <a:gd name="T0" fmla="*/ 404 w 404"/>
                <a:gd name="T1" fmla="*/ 55 h 426"/>
                <a:gd name="T2" fmla="*/ 122 w 404"/>
                <a:gd name="T3" fmla="*/ 300 h 426"/>
                <a:gd name="T4" fmla="*/ 255 w 404"/>
                <a:gd name="T5" fmla="*/ 166 h 426"/>
                <a:gd name="T6" fmla="*/ 106 w 404"/>
                <a:gd name="T7" fmla="*/ 278 h 426"/>
                <a:gd name="T8" fmla="*/ 404 w 404"/>
                <a:gd name="T9" fmla="*/ 55 h 426"/>
              </a:gdLst>
              <a:ahLst/>
              <a:cxnLst>
                <a:cxn ang="0">
                  <a:pos x="T0" y="T1"/>
                </a:cxn>
                <a:cxn ang="0">
                  <a:pos x="T2" y="T3"/>
                </a:cxn>
                <a:cxn ang="0">
                  <a:pos x="T4" y="T5"/>
                </a:cxn>
                <a:cxn ang="0">
                  <a:pos x="T6" y="T7"/>
                </a:cxn>
                <a:cxn ang="0">
                  <a:pos x="T8" y="T9"/>
                </a:cxn>
              </a:cxnLst>
              <a:rect l="0" t="0" r="r" b="b"/>
              <a:pathLst>
                <a:path w="404" h="426">
                  <a:moveTo>
                    <a:pt x="404" y="55"/>
                  </a:moveTo>
                  <a:cubicBezTo>
                    <a:pt x="404" y="55"/>
                    <a:pt x="383" y="426"/>
                    <a:pt x="122" y="300"/>
                  </a:cubicBezTo>
                  <a:cubicBezTo>
                    <a:pt x="122" y="300"/>
                    <a:pt x="239" y="270"/>
                    <a:pt x="255" y="166"/>
                  </a:cubicBezTo>
                  <a:cubicBezTo>
                    <a:pt x="255" y="166"/>
                    <a:pt x="135" y="179"/>
                    <a:pt x="106" y="278"/>
                  </a:cubicBezTo>
                  <a:cubicBezTo>
                    <a:pt x="106" y="278"/>
                    <a:pt x="0" y="0"/>
                    <a:pt x="404" y="5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48"/>
            <p:cNvSpPr>
              <a:spLocks/>
            </p:cNvSpPr>
            <p:nvPr/>
          </p:nvSpPr>
          <p:spPr bwMode="auto">
            <a:xfrm>
              <a:off x="2534" y="1097"/>
              <a:ext cx="1008" cy="959"/>
            </a:xfrm>
            <a:custGeom>
              <a:avLst/>
              <a:gdLst>
                <a:gd name="T0" fmla="*/ 55 w 426"/>
                <a:gd name="T1" fmla="*/ 0 h 405"/>
                <a:gd name="T2" fmla="*/ 299 w 426"/>
                <a:gd name="T3" fmla="*/ 283 h 405"/>
                <a:gd name="T4" fmla="*/ 166 w 426"/>
                <a:gd name="T5" fmla="*/ 150 h 405"/>
                <a:gd name="T6" fmla="*/ 278 w 426"/>
                <a:gd name="T7" fmla="*/ 299 h 405"/>
                <a:gd name="T8" fmla="*/ 55 w 426"/>
                <a:gd name="T9" fmla="*/ 0 h 405"/>
              </a:gdLst>
              <a:ahLst/>
              <a:cxnLst>
                <a:cxn ang="0">
                  <a:pos x="T0" y="T1"/>
                </a:cxn>
                <a:cxn ang="0">
                  <a:pos x="T2" y="T3"/>
                </a:cxn>
                <a:cxn ang="0">
                  <a:pos x="T4" y="T5"/>
                </a:cxn>
                <a:cxn ang="0">
                  <a:pos x="T6" y="T7"/>
                </a:cxn>
                <a:cxn ang="0">
                  <a:pos x="T8" y="T9"/>
                </a:cxn>
              </a:cxnLst>
              <a:rect l="0" t="0" r="r" b="b"/>
              <a:pathLst>
                <a:path w="426" h="405">
                  <a:moveTo>
                    <a:pt x="55" y="0"/>
                  </a:moveTo>
                  <a:cubicBezTo>
                    <a:pt x="55" y="0"/>
                    <a:pt x="426" y="22"/>
                    <a:pt x="299" y="283"/>
                  </a:cubicBezTo>
                  <a:cubicBezTo>
                    <a:pt x="299" y="283"/>
                    <a:pt x="270" y="166"/>
                    <a:pt x="166" y="150"/>
                  </a:cubicBezTo>
                  <a:cubicBezTo>
                    <a:pt x="166" y="150"/>
                    <a:pt x="179" y="270"/>
                    <a:pt x="278" y="299"/>
                  </a:cubicBezTo>
                  <a:cubicBezTo>
                    <a:pt x="278" y="299"/>
                    <a:pt x="0" y="405"/>
                    <a:pt x="55"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49"/>
            <p:cNvSpPr>
              <a:spLocks/>
            </p:cNvSpPr>
            <p:nvPr/>
          </p:nvSpPr>
          <p:spPr bwMode="auto">
            <a:xfrm>
              <a:off x="3118" y="775"/>
              <a:ext cx="1356" cy="886"/>
            </a:xfrm>
            <a:custGeom>
              <a:avLst/>
              <a:gdLst>
                <a:gd name="T0" fmla="*/ 298 w 573"/>
                <a:gd name="T1" fmla="*/ 0 h 374"/>
                <a:gd name="T2" fmla="*/ 310 w 573"/>
                <a:gd name="T3" fmla="*/ 374 h 374"/>
                <a:gd name="T4" fmla="*/ 290 w 573"/>
                <a:gd name="T5" fmla="*/ 187 h 374"/>
                <a:gd name="T6" fmla="*/ 283 w 573"/>
                <a:gd name="T7" fmla="*/ 373 h 374"/>
                <a:gd name="T8" fmla="*/ 298 w 573"/>
                <a:gd name="T9" fmla="*/ 0 h 374"/>
              </a:gdLst>
              <a:ahLst/>
              <a:cxnLst>
                <a:cxn ang="0">
                  <a:pos x="T0" y="T1"/>
                </a:cxn>
                <a:cxn ang="0">
                  <a:pos x="T2" y="T3"/>
                </a:cxn>
                <a:cxn ang="0">
                  <a:pos x="T4" y="T5"/>
                </a:cxn>
                <a:cxn ang="0">
                  <a:pos x="T6" y="T7"/>
                </a:cxn>
                <a:cxn ang="0">
                  <a:pos x="T8" y="T9"/>
                </a:cxn>
              </a:cxnLst>
              <a:rect l="0" t="0" r="r" b="b"/>
              <a:pathLst>
                <a:path w="573" h="374">
                  <a:moveTo>
                    <a:pt x="298" y="0"/>
                  </a:moveTo>
                  <a:cubicBezTo>
                    <a:pt x="298" y="0"/>
                    <a:pt x="573" y="251"/>
                    <a:pt x="310" y="374"/>
                  </a:cubicBezTo>
                  <a:cubicBezTo>
                    <a:pt x="310" y="374"/>
                    <a:pt x="361" y="265"/>
                    <a:pt x="290" y="187"/>
                  </a:cubicBezTo>
                  <a:cubicBezTo>
                    <a:pt x="290" y="187"/>
                    <a:pt x="224" y="288"/>
                    <a:pt x="283" y="373"/>
                  </a:cubicBezTo>
                  <a:cubicBezTo>
                    <a:pt x="283" y="373"/>
                    <a:pt x="0" y="279"/>
                    <a:pt x="29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50"/>
            <p:cNvSpPr>
              <a:spLocks/>
            </p:cNvSpPr>
            <p:nvPr/>
          </p:nvSpPr>
          <p:spPr bwMode="auto">
            <a:xfrm>
              <a:off x="4907" y="2243"/>
              <a:ext cx="669" cy="897"/>
            </a:xfrm>
            <a:custGeom>
              <a:avLst/>
              <a:gdLst>
                <a:gd name="T0" fmla="*/ 283 w 283"/>
                <a:gd name="T1" fmla="*/ 315 h 379"/>
                <a:gd name="T2" fmla="*/ 38 w 283"/>
                <a:gd name="T3" fmla="*/ 156 h 379"/>
                <a:gd name="T4" fmla="*/ 167 w 283"/>
                <a:gd name="T5" fmla="*/ 227 h 379"/>
                <a:gd name="T6" fmla="*/ 51 w 283"/>
                <a:gd name="T7" fmla="*/ 140 h 379"/>
                <a:gd name="T8" fmla="*/ 283 w 283"/>
                <a:gd name="T9" fmla="*/ 315 h 379"/>
              </a:gdLst>
              <a:ahLst/>
              <a:cxnLst>
                <a:cxn ang="0">
                  <a:pos x="T0" y="T1"/>
                </a:cxn>
                <a:cxn ang="0">
                  <a:pos x="T2" y="T3"/>
                </a:cxn>
                <a:cxn ang="0">
                  <a:pos x="T4" y="T5"/>
                </a:cxn>
                <a:cxn ang="0">
                  <a:pos x="T6" y="T7"/>
                </a:cxn>
                <a:cxn ang="0">
                  <a:pos x="T8" y="T9"/>
                </a:cxn>
              </a:cxnLst>
              <a:rect l="0" t="0" r="r" b="b"/>
              <a:pathLst>
                <a:path w="283" h="379">
                  <a:moveTo>
                    <a:pt x="283" y="315"/>
                  </a:moveTo>
                  <a:cubicBezTo>
                    <a:pt x="283" y="315"/>
                    <a:pt x="0" y="379"/>
                    <a:pt x="38" y="156"/>
                  </a:cubicBezTo>
                  <a:cubicBezTo>
                    <a:pt x="38" y="156"/>
                    <a:pt x="85" y="238"/>
                    <a:pt x="167" y="227"/>
                  </a:cubicBezTo>
                  <a:cubicBezTo>
                    <a:pt x="167" y="227"/>
                    <a:pt x="131" y="140"/>
                    <a:pt x="51" y="140"/>
                  </a:cubicBezTo>
                  <a:cubicBezTo>
                    <a:pt x="51" y="140"/>
                    <a:pt x="236" y="0"/>
                    <a:pt x="283" y="31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51"/>
            <p:cNvSpPr>
              <a:spLocks/>
            </p:cNvSpPr>
            <p:nvPr/>
          </p:nvSpPr>
          <p:spPr bwMode="auto">
            <a:xfrm>
              <a:off x="4997" y="2981"/>
              <a:ext cx="504" cy="490"/>
            </a:xfrm>
            <a:custGeom>
              <a:avLst/>
              <a:gdLst>
                <a:gd name="T0" fmla="*/ 189 w 213"/>
                <a:gd name="T1" fmla="*/ 207 h 207"/>
                <a:gd name="T2" fmla="*/ 62 w 213"/>
                <a:gd name="T3" fmla="*/ 66 h 207"/>
                <a:gd name="T4" fmla="*/ 131 w 213"/>
                <a:gd name="T5" fmla="*/ 132 h 207"/>
                <a:gd name="T6" fmla="*/ 72 w 213"/>
                <a:gd name="T7" fmla="*/ 57 h 207"/>
                <a:gd name="T8" fmla="*/ 189 w 213"/>
                <a:gd name="T9" fmla="*/ 207 h 207"/>
              </a:gdLst>
              <a:ahLst/>
              <a:cxnLst>
                <a:cxn ang="0">
                  <a:pos x="T0" y="T1"/>
                </a:cxn>
                <a:cxn ang="0">
                  <a:pos x="T2" y="T3"/>
                </a:cxn>
                <a:cxn ang="0">
                  <a:pos x="T4" y="T5"/>
                </a:cxn>
                <a:cxn ang="0">
                  <a:pos x="T6" y="T7"/>
                </a:cxn>
                <a:cxn ang="0">
                  <a:pos x="T8" y="T9"/>
                </a:cxn>
              </a:cxnLst>
              <a:rect l="0" t="0" r="r" b="b"/>
              <a:pathLst>
                <a:path w="213" h="207">
                  <a:moveTo>
                    <a:pt x="189" y="207"/>
                  </a:moveTo>
                  <a:cubicBezTo>
                    <a:pt x="189" y="207"/>
                    <a:pt x="0" y="200"/>
                    <a:pt x="62" y="66"/>
                  </a:cubicBezTo>
                  <a:cubicBezTo>
                    <a:pt x="62" y="66"/>
                    <a:pt x="78" y="125"/>
                    <a:pt x="131" y="132"/>
                  </a:cubicBezTo>
                  <a:cubicBezTo>
                    <a:pt x="131" y="132"/>
                    <a:pt x="123" y="71"/>
                    <a:pt x="72" y="57"/>
                  </a:cubicBezTo>
                  <a:cubicBezTo>
                    <a:pt x="72" y="57"/>
                    <a:pt x="213" y="0"/>
                    <a:pt x="189" y="20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52"/>
            <p:cNvSpPr>
              <a:spLocks/>
            </p:cNvSpPr>
            <p:nvPr/>
          </p:nvSpPr>
          <p:spPr bwMode="auto">
            <a:xfrm>
              <a:off x="5496" y="2004"/>
              <a:ext cx="449" cy="691"/>
            </a:xfrm>
            <a:custGeom>
              <a:avLst/>
              <a:gdLst>
                <a:gd name="T0" fmla="*/ 190 w 190"/>
                <a:gd name="T1" fmla="*/ 153 h 292"/>
                <a:gd name="T2" fmla="*/ 0 w 190"/>
                <a:gd name="T3" fmla="*/ 158 h 292"/>
                <a:gd name="T4" fmla="*/ 96 w 190"/>
                <a:gd name="T5" fmla="*/ 149 h 292"/>
                <a:gd name="T6" fmla="*/ 1 w 190"/>
                <a:gd name="T7" fmla="*/ 144 h 292"/>
                <a:gd name="T8" fmla="*/ 190 w 190"/>
                <a:gd name="T9" fmla="*/ 153 h 292"/>
              </a:gdLst>
              <a:ahLst/>
              <a:cxnLst>
                <a:cxn ang="0">
                  <a:pos x="T0" y="T1"/>
                </a:cxn>
                <a:cxn ang="0">
                  <a:pos x="T2" y="T3"/>
                </a:cxn>
                <a:cxn ang="0">
                  <a:pos x="T4" y="T5"/>
                </a:cxn>
                <a:cxn ang="0">
                  <a:pos x="T6" y="T7"/>
                </a:cxn>
                <a:cxn ang="0">
                  <a:pos x="T8" y="T9"/>
                </a:cxn>
              </a:cxnLst>
              <a:rect l="0" t="0" r="r" b="b"/>
              <a:pathLst>
                <a:path w="190" h="292">
                  <a:moveTo>
                    <a:pt x="190" y="153"/>
                  </a:moveTo>
                  <a:cubicBezTo>
                    <a:pt x="190" y="153"/>
                    <a:pt x="61" y="292"/>
                    <a:pt x="0" y="158"/>
                  </a:cubicBezTo>
                  <a:cubicBezTo>
                    <a:pt x="0" y="158"/>
                    <a:pt x="55" y="184"/>
                    <a:pt x="96" y="149"/>
                  </a:cubicBezTo>
                  <a:cubicBezTo>
                    <a:pt x="96" y="149"/>
                    <a:pt x="44" y="114"/>
                    <a:pt x="1" y="144"/>
                  </a:cubicBezTo>
                  <a:cubicBezTo>
                    <a:pt x="1" y="144"/>
                    <a:pt x="50" y="0"/>
                    <a:pt x="190" y="153"/>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53"/>
            <p:cNvSpPr>
              <a:spLocks/>
            </p:cNvSpPr>
            <p:nvPr/>
          </p:nvSpPr>
          <p:spPr bwMode="auto">
            <a:xfrm>
              <a:off x="5595" y="1493"/>
              <a:ext cx="436" cy="653"/>
            </a:xfrm>
            <a:custGeom>
              <a:avLst/>
              <a:gdLst>
                <a:gd name="T0" fmla="*/ 184 w 184"/>
                <a:gd name="T1" fmla="*/ 106 h 276"/>
                <a:gd name="T2" fmla="*/ 3 w 184"/>
                <a:gd name="T3" fmla="*/ 165 h 276"/>
                <a:gd name="T4" fmla="*/ 92 w 184"/>
                <a:gd name="T5" fmla="*/ 129 h 276"/>
                <a:gd name="T6" fmla="*/ 0 w 184"/>
                <a:gd name="T7" fmla="*/ 151 h 276"/>
                <a:gd name="T8" fmla="*/ 184 w 184"/>
                <a:gd name="T9" fmla="*/ 106 h 276"/>
              </a:gdLst>
              <a:ahLst/>
              <a:cxnLst>
                <a:cxn ang="0">
                  <a:pos x="T0" y="T1"/>
                </a:cxn>
                <a:cxn ang="0">
                  <a:pos x="T2" y="T3"/>
                </a:cxn>
                <a:cxn ang="0">
                  <a:pos x="T4" y="T5"/>
                </a:cxn>
                <a:cxn ang="0">
                  <a:pos x="T6" y="T7"/>
                </a:cxn>
                <a:cxn ang="0">
                  <a:pos x="T8" y="T9"/>
                </a:cxn>
              </a:cxnLst>
              <a:rect l="0" t="0" r="r" b="b"/>
              <a:pathLst>
                <a:path w="184" h="276">
                  <a:moveTo>
                    <a:pt x="184" y="106"/>
                  </a:moveTo>
                  <a:cubicBezTo>
                    <a:pt x="184" y="106"/>
                    <a:pt x="100" y="276"/>
                    <a:pt x="3" y="165"/>
                  </a:cubicBezTo>
                  <a:cubicBezTo>
                    <a:pt x="3" y="165"/>
                    <a:pt x="64" y="174"/>
                    <a:pt x="92" y="129"/>
                  </a:cubicBezTo>
                  <a:cubicBezTo>
                    <a:pt x="92" y="129"/>
                    <a:pt x="33" y="111"/>
                    <a:pt x="0" y="151"/>
                  </a:cubicBezTo>
                  <a:cubicBezTo>
                    <a:pt x="0" y="151"/>
                    <a:pt x="6" y="0"/>
                    <a:pt x="184" y="10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54"/>
            <p:cNvSpPr>
              <a:spLocks/>
            </p:cNvSpPr>
            <p:nvPr/>
          </p:nvSpPr>
          <p:spPr bwMode="auto">
            <a:xfrm>
              <a:off x="5094" y="721"/>
              <a:ext cx="485" cy="530"/>
            </a:xfrm>
            <a:custGeom>
              <a:avLst/>
              <a:gdLst>
                <a:gd name="T0" fmla="*/ 205 w 205"/>
                <a:gd name="T1" fmla="*/ 35 h 224"/>
                <a:gd name="T2" fmla="*/ 56 w 205"/>
                <a:gd name="T3" fmla="*/ 155 h 224"/>
                <a:gd name="T4" fmla="*/ 127 w 205"/>
                <a:gd name="T5" fmla="*/ 89 h 224"/>
                <a:gd name="T6" fmla="*/ 48 w 205"/>
                <a:gd name="T7" fmla="*/ 143 h 224"/>
                <a:gd name="T8" fmla="*/ 205 w 205"/>
                <a:gd name="T9" fmla="*/ 35 h 224"/>
              </a:gdLst>
              <a:ahLst/>
              <a:cxnLst>
                <a:cxn ang="0">
                  <a:pos x="T0" y="T1"/>
                </a:cxn>
                <a:cxn ang="0">
                  <a:pos x="T2" y="T3"/>
                </a:cxn>
                <a:cxn ang="0">
                  <a:pos x="T4" y="T5"/>
                </a:cxn>
                <a:cxn ang="0">
                  <a:pos x="T6" y="T7"/>
                </a:cxn>
                <a:cxn ang="0">
                  <a:pos x="T8" y="T9"/>
                </a:cxn>
              </a:cxnLst>
              <a:rect l="0" t="0" r="r" b="b"/>
              <a:pathLst>
                <a:path w="205" h="224">
                  <a:moveTo>
                    <a:pt x="205" y="35"/>
                  </a:moveTo>
                  <a:cubicBezTo>
                    <a:pt x="205" y="35"/>
                    <a:pt x="187" y="224"/>
                    <a:pt x="56" y="155"/>
                  </a:cubicBezTo>
                  <a:cubicBezTo>
                    <a:pt x="56" y="155"/>
                    <a:pt x="116" y="142"/>
                    <a:pt x="127" y="89"/>
                  </a:cubicBezTo>
                  <a:cubicBezTo>
                    <a:pt x="127" y="89"/>
                    <a:pt x="65" y="94"/>
                    <a:pt x="48" y="143"/>
                  </a:cubicBezTo>
                  <a:cubicBezTo>
                    <a:pt x="48" y="143"/>
                    <a:pt x="0" y="0"/>
                    <a:pt x="205" y="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55"/>
            <p:cNvSpPr>
              <a:spLocks/>
            </p:cNvSpPr>
            <p:nvPr/>
          </p:nvSpPr>
          <p:spPr bwMode="auto">
            <a:xfrm>
              <a:off x="4583" y="539"/>
              <a:ext cx="646" cy="419"/>
            </a:xfrm>
            <a:custGeom>
              <a:avLst/>
              <a:gdLst>
                <a:gd name="T0" fmla="*/ 195 w 273"/>
                <a:gd name="T1" fmla="*/ 0 h 177"/>
                <a:gd name="T2" fmla="*/ 125 w 273"/>
                <a:gd name="T3" fmla="*/ 177 h 177"/>
                <a:gd name="T4" fmla="*/ 154 w 273"/>
                <a:gd name="T5" fmla="*/ 85 h 177"/>
                <a:gd name="T6" fmla="*/ 113 w 273"/>
                <a:gd name="T7" fmla="*/ 171 h 177"/>
                <a:gd name="T8" fmla="*/ 195 w 273"/>
                <a:gd name="T9" fmla="*/ 0 h 177"/>
              </a:gdLst>
              <a:ahLst/>
              <a:cxnLst>
                <a:cxn ang="0">
                  <a:pos x="T0" y="T1"/>
                </a:cxn>
                <a:cxn ang="0">
                  <a:pos x="T2" y="T3"/>
                </a:cxn>
                <a:cxn ang="0">
                  <a:pos x="T4" y="T5"/>
                </a:cxn>
                <a:cxn ang="0">
                  <a:pos x="T6" y="T7"/>
                </a:cxn>
                <a:cxn ang="0">
                  <a:pos x="T8" y="T9"/>
                </a:cxn>
              </a:cxnLst>
              <a:rect l="0" t="0" r="r" b="b"/>
              <a:pathLst>
                <a:path w="273" h="177">
                  <a:moveTo>
                    <a:pt x="195" y="0"/>
                  </a:moveTo>
                  <a:cubicBezTo>
                    <a:pt x="195" y="0"/>
                    <a:pt x="273" y="173"/>
                    <a:pt x="125" y="177"/>
                  </a:cubicBezTo>
                  <a:cubicBezTo>
                    <a:pt x="125" y="177"/>
                    <a:pt x="171" y="136"/>
                    <a:pt x="154" y="85"/>
                  </a:cubicBezTo>
                  <a:cubicBezTo>
                    <a:pt x="154" y="85"/>
                    <a:pt x="103" y="119"/>
                    <a:pt x="113" y="171"/>
                  </a:cubicBezTo>
                  <a:cubicBezTo>
                    <a:pt x="113" y="171"/>
                    <a:pt x="0" y="70"/>
                    <a:pt x="19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56"/>
            <p:cNvSpPr>
              <a:spLocks/>
            </p:cNvSpPr>
            <p:nvPr/>
          </p:nvSpPr>
          <p:spPr bwMode="auto">
            <a:xfrm>
              <a:off x="3698" y="188"/>
              <a:ext cx="684" cy="448"/>
            </a:xfrm>
            <a:custGeom>
              <a:avLst/>
              <a:gdLst>
                <a:gd name="T0" fmla="*/ 139 w 289"/>
                <a:gd name="T1" fmla="*/ 0 h 189"/>
                <a:gd name="T2" fmla="*/ 161 w 289"/>
                <a:gd name="T3" fmla="*/ 189 h 189"/>
                <a:gd name="T4" fmla="*/ 143 w 289"/>
                <a:gd name="T5" fmla="*/ 95 h 189"/>
                <a:gd name="T6" fmla="*/ 148 w 289"/>
                <a:gd name="T7" fmla="*/ 189 h 189"/>
                <a:gd name="T8" fmla="*/ 139 w 289"/>
                <a:gd name="T9" fmla="*/ 0 h 189"/>
              </a:gdLst>
              <a:ahLst/>
              <a:cxnLst>
                <a:cxn ang="0">
                  <a:pos x="T0" y="T1"/>
                </a:cxn>
                <a:cxn ang="0">
                  <a:pos x="T2" y="T3"/>
                </a:cxn>
                <a:cxn ang="0">
                  <a:pos x="T4" y="T5"/>
                </a:cxn>
                <a:cxn ang="0">
                  <a:pos x="T6" y="T7"/>
                </a:cxn>
                <a:cxn ang="0">
                  <a:pos x="T8" y="T9"/>
                </a:cxn>
              </a:cxnLst>
              <a:rect l="0" t="0" r="r" b="b"/>
              <a:pathLst>
                <a:path w="289" h="189">
                  <a:moveTo>
                    <a:pt x="139" y="0"/>
                  </a:moveTo>
                  <a:cubicBezTo>
                    <a:pt x="139" y="0"/>
                    <a:pt x="289" y="115"/>
                    <a:pt x="161" y="189"/>
                  </a:cubicBezTo>
                  <a:cubicBezTo>
                    <a:pt x="161" y="189"/>
                    <a:pt x="182" y="131"/>
                    <a:pt x="143" y="95"/>
                  </a:cubicBezTo>
                  <a:cubicBezTo>
                    <a:pt x="143" y="95"/>
                    <a:pt x="114" y="149"/>
                    <a:pt x="148" y="189"/>
                  </a:cubicBezTo>
                  <a:cubicBezTo>
                    <a:pt x="148" y="189"/>
                    <a:pt x="0" y="155"/>
                    <a:pt x="139"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57"/>
            <p:cNvSpPr>
              <a:spLocks/>
            </p:cNvSpPr>
            <p:nvPr/>
          </p:nvSpPr>
          <p:spPr bwMode="auto">
            <a:xfrm>
              <a:off x="3268" y="259"/>
              <a:ext cx="638" cy="436"/>
            </a:xfrm>
            <a:custGeom>
              <a:avLst/>
              <a:gdLst>
                <a:gd name="T0" fmla="*/ 96 w 270"/>
                <a:gd name="T1" fmla="*/ 0 h 184"/>
                <a:gd name="T2" fmla="*/ 164 w 270"/>
                <a:gd name="T3" fmla="*/ 177 h 184"/>
                <a:gd name="T4" fmla="*/ 124 w 270"/>
                <a:gd name="T5" fmla="*/ 90 h 184"/>
                <a:gd name="T6" fmla="*/ 151 w 270"/>
                <a:gd name="T7" fmla="*/ 181 h 184"/>
                <a:gd name="T8" fmla="*/ 96 w 270"/>
                <a:gd name="T9" fmla="*/ 0 h 184"/>
              </a:gdLst>
              <a:ahLst/>
              <a:cxnLst>
                <a:cxn ang="0">
                  <a:pos x="T0" y="T1"/>
                </a:cxn>
                <a:cxn ang="0">
                  <a:pos x="T2" y="T3"/>
                </a:cxn>
                <a:cxn ang="0">
                  <a:pos x="T4" y="T5"/>
                </a:cxn>
                <a:cxn ang="0">
                  <a:pos x="T6" y="T7"/>
                </a:cxn>
                <a:cxn ang="0">
                  <a:pos x="T8" y="T9"/>
                </a:cxn>
              </a:cxnLst>
              <a:rect l="0" t="0" r="r" b="b"/>
              <a:pathLst>
                <a:path w="270" h="184">
                  <a:moveTo>
                    <a:pt x="96" y="0"/>
                  </a:moveTo>
                  <a:cubicBezTo>
                    <a:pt x="96" y="0"/>
                    <a:pt x="270" y="74"/>
                    <a:pt x="164" y="177"/>
                  </a:cubicBezTo>
                  <a:cubicBezTo>
                    <a:pt x="164" y="177"/>
                    <a:pt x="171" y="116"/>
                    <a:pt x="124" y="90"/>
                  </a:cubicBezTo>
                  <a:cubicBezTo>
                    <a:pt x="124" y="90"/>
                    <a:pt x="109" y="150"/>
                    <a:pt x="151" y="181"/>
                  </a:cubicBezTo>
                  <a:cubicBezTo>
                    <a:pt x="151" y="181"/>
                    <a:pt x="0" y="184"/>
                    <a:pt x="9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8"/>
            <p:cNvSpPr>
              <a:spLocks/>
            </p:cNvSpPr>
            <p:nvPr/>
          </p:nvSpPr>
          <p:spPr bwMode="auto">
            <a:xfrm>
              <a:off x="2383" y="475"/>
              <a:ext cx="634" cy="442"/>
            </a:xfrm>
            <a:custGeom>
              <a:avLst/>
              <a:gdLst>
                <a:gd name="T0" fmla="*/ 92 w 268"/>
                <a:gd name="T1" fmla="*/ 0 h 187"/>
                <a:gd name="T2" fmla="*/ 164 w 268"/>
                <a:gd name="T3" fmla="*/ 176 h 187"/>
                <a:gd name="T4" fmla="*/ 121 w 268"/>
                <a:gd name="T5" fmla="*/ 90 h 187"/>
                <a:gd name="T6" fmla="*/ 151 w 268"/>
                <a:gd name="T7" fmla="*/ 180 h 187"/>
                <a:gd name="T8" fmla="*/ 92 w 268"/>
                <a:gd name="T9" fmla="*/ 0 h 187"/>
              </a:gdLst>
              <a:ahLst/>
              <a:cxnLst>
                <a:cxn ang="0">
                  <a:pos x="T0" y="T1"/>
                </a:cxn>
                <a:cxn ang="0">
                  <a:pos x="T2" y="T3"/>
                </a:cxn>
                <a:cxn ang="0">
                  <a:pos x="T4" y="T5"/>
                </a:cxn>
                <a:cxn ang="0">
                  <a:pos x="T6" y="T7"/>
                </a:cxn>
                <a:cxn ang="0">
                  <a:pos x="T8" y="T9"/>
                </a:cxn>
              </a:cxnLst>
              <a:rect l="0" t="0" r="r" b="b"/>
              <a:pathLst>
                <a:path w="268" h="187">
                  <a:moveTo>
                    <a:pt x="92" y="0"/>
                  </a:moveTo>
                  <a:cubicBezTo>
                    <a:pt x="92" y="0"/>
                    <a:pt x="268" y="70"/>
                    <a:pt x="164" y="176"/>
                  </a:cubicBezTo>
                  <a:cubicBezTo>
                    <a:pt x="164" y="176"/>
                    <a:pt x="169" y="115"/>
                    <a:pt x="121" y="90"/>
                  </a:cubicBezTo>
                  <a:cubicBezTo>
                    <a:pt x="121" y="90"/>
                    <a:pt x="108" y="150"/>
                    <a:pt x="151" y="180"/>
                  </a:cubicBezTo>
                  <a:cubicBezTo>
                    <a:pt x="151" y="180"/>
                    <a:pt x="0" y="187"/>
                    <a:pt x="9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9"/>
            <p:cNvSpPr>
              <a:spLocks/>
            </p:cNvSpPr>
            <p:nvPr/>
          </p:nvSpPr>
          <p:spPr bwMode="auto">
            <a:xfrm>
              <a:off x="2101" y="820"/>
              <a:ext cx="426" cy="618"/>
            </a:xfrm>
            <a:custGeom>
              <a:avLst/>
              <a:gdLst>
                <a:gd name="T0" fmla="*/ 0 w 180"/>
                <a:gd name="T1" fmla="*/ 60 h 261"/>
                <a:gd name="T2" fmla="*/ 169 w 180"/>
                <a:gd name="T3" fmla="*/ 147 h 261"/>
                <a:gd name="T4" fmla="*/ 81 w 180"/>
                <a:gd name="T5" fmla="*/ 109 h 261"/>
                <a:gd name="T6" fmla="*/ 162 w 180"/>
                <a:gd name="T7" fmla="*/ 159 h 261"/>
                <a:gd name="T8" fmla="*/ 0 w 180"/>
                <a:gd name="T9" fmla="*/ 60 h 261"/>
              </a:gdLst>
              <a:ahLst/>
              <a:cxnLst>
                <a:cxn ang="0">
                  <a:pos x="T0" y="T1"/>
                </a:cxn>
                <a:cxn ang="0">
                  <a:pos x="T2" y="T3"/>
                </a:cxn>
                <a:cxn ang="0">
                  <a:pos x="T4" y="T5"/>
                </a:cxn>
                <a:cxn ang="0">
                  <a:pos x="T6" y="T7"/>
                </a:cxn>
                <a:cxn ang="0">
                  <a:pos x="T8" y="T9"/>
                </a:cxn>
              </a:cxnLst>
              <a:rect l="0" t="0" r="r" b="b"/>
              <a:pathLst>
                <a:path w="180" h="261">
                  <a:moveTo>
                    <a:pt x="0" y="60"/>
                  </a:moveTo>
                  <a:cubicBezTo>
                    <a:pt x="0" y="60"/>
                    <a:pt x="180" y="0"/>
                    <a:pt x="169" y="147"/>
                  </a:cubicBezTo>
                  <a:cubicBezTo>
                    <a:pt x="169" y="147"/>
                    <a:pt x="133" y="97"/>
                    <a:pt x="81" y="109"/>
                  </a:cubicBezTo>
                  <a:cubicBezTo>
                    <a:pt x="81" y="109"/>
                    <a:pt x="109" y="164"/>
                    <a:pt x="162" y="159"/>
                  </a:cubicBezTo>
                  <a:cubicBezTo>
                    <a:pt x="162" y="159"/>
                    <a:pt x="50" y="261"/>
                    <a:pt x="0"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0"/>
            <p:cNvSpPr>
              <a:spLocks/>
            </p:cNvSpPr>
            <p:nvPr/>
          </p:nvSpPr>
          <p:spPr bwMode="auto">
            <a:xfrm>
              <a:off x="1647" y="1646"/>
              <a:ext cx="442" cy="632"/>
            </a:xfrm>
            <a:custGeom>
              <a:avLst/>
              <a:gdLst>
                <a:gd name="T0" fmla="*/ 0 w 187"/>
                <a:gd name="T1" fmla="*/ 176 h 267"/>
                <a:gd name="T2" fmla="*/ 176 w 187"/>
                <a:gd name="T3" fmla="*/ 103 h 267"/>
                <a:gd name="T4" fmla="*/ 90 w 187"/>
                <a:gd name="T5" fmla="*/ 146 h 267"/>
                <a:gd name="T6" fmla="*/ 180 w 187"/>
                <a:gd name="T7" fmla="*/ 116 h 267"/>
                <a:gd name="T8" fmla="*/ 0 w 187"/>
                <a:gd name="T9" fmla="*/ 176 h 267"/>
              </a:gdLst>
              <a:ahLst/>
              <a:cxnLst>
                <a:cxn ang="0">
                  <a:pos x="T0" y="T1"/>
                </a:cxn>
                <a:cxn ang="0">
                  <a:pos x="T2" y="T3"/>
                </a:cxn>
                <a:cxn ang="0">
                  <a:pos x="T4" y="T5"/>
                </a:cxn>
                <a:cxn ang="0">
                  <a:pos x="T6" y="T7"/>
                </a:cxn>
                <a:cxn ang="0">
                  <a:pos x="T8" y="T9"/>
                </a:cxn>
              </a:cxnLst>
              <a:rect l="0" t="0" r="r" b="b"/>
              <a:pathLst>
                <a:path w="187" h="267">
                  <a:moveTo>
                    <a:pt x="0" y="176"/>
                  </a:moveTo>
                  <a:cubicBezTo>
                    <a:pt x="0" y="176"/>
                    <a:pt x="69" y="0"/>
                    <a:pt x="176" y="103"/>
                  </a:cubicBezTo>
                  <a:cubicBezTo>
                    <a:pt x="176" y="103"/>
                    <a:pt x="114" y="98"/>
                    <a:pt x="90" y="146"/>
                  </a:cubicBezTo>
                  <a:cubicBezTo>
                    <a:pt x="90" y="146"/>
                    <a:pt x="150" y="159"/>
                    <a:pt x="180" y="116"/>
                  </a:cubicBezTo>
                  <a:cubicBezTo>
                    <a:pt x="180" y="116"/>
                    <a:pt x="187" y="267"/>
                    <a:pt x="0" y="17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1"/>
            <p:cNvSpPr>
              <a:spLocks/>
            </p:cNvSpPr>
            <p:nvPr/>
          </p:nvSpPr>
          <p:spPr bwMode="auto">
            <a:xfrm>
              <a:off x="1756" y="2281"/>
              <a:ext cx="490" cy="492"/>
            </a:xfrm>
            <a:custGeom>
              <a:avLst/>
              <a:gdLst>
                <a:gd name="T0" fmla="*/ 0 w 207"/>
                <a:gd name="T1" fmla="*/ 190 h 208"/>
                <a:gd name="T2" fmla="*/ 137 w 207"/>
                <a:gd name="T3" fmla="*/ 59 h 208"/>
                <a:gd name="T4" fmla="*/ 73 w 207"/>
                <a:gd name="T5" fmla="*/ 130 h 208"/>
                <a:gd name="T6" fmla="*/ 146 w 207"/>
                <a:gd name="T7" fmla="*/ 69 h 208"/>
                <a:gd name="T8" fmla="*/ 0 w 207"/>
                <a:gd name="T9" fmla="*/ 190 h 208"/>
              </a:gdLst>
              <a:ahLst/>
              <a:cxnLst>
                <a:cxn ang="0">
                  <a:pos x="T0" y="T1"/>
                </a:cxn>
                <a:cxn ang="0">
                  <a:pos x="T2" y="T3"/>
                </a:cxn>
                <a:cxn ang="0">
                  <a:pos x="T4" y="T5"/>
                </a:cxn>
                <a:cxn ang="0">
                  <a:pos x="T6" y="T7"/>
                </a:cxn>
                <a:cxn ang="0">
                  <a:pos x="T8" y="T9"/>
                </a:cxn>
              </a:cxnLst>
              <a:rect l="0" t="0" r="r" b="b"/>
              <a:pathLst>
                <a:path w="207" h="208">
                  <a:moveTo>
                    <a:pt x="0" y="190"/>
                  </a:moveTo>
                  <a:cubicBezTo>
                    <a:pt x="0" y="190"/>
                    <a:pt x="2" y="0"/>
                    <a:pt x="137" y="59"/>
                  </a:cubicBezTo>
                  <a:cubicBezTo>
                    <a:pt x="137" y="59"/>
                    <a:pt x="79" y="76"/>
                    <a:pt x="73" y="130"/>
                  </a:cubicBezTo>
                  <a:cubicBezTo>
                    <a:pt x="73" y="130"/>
                    <a:pt x="134" y="120"/>
                    <a:pt x="146" y="69"/>
                  </a:cubicBezTo>
                  <a:cubicBezTo>
                    <a:pt x="146" y="69"/>
                    <a:pt x="207" y="208"/>
                    <a:pt x="0" y="19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2"/>
            <p:cNvSpPr>
              <a:spLocks/>
            </p:cNvSpPr>
            <p:nvPr/>
          </p:nvSpPr>
          <p:spPr bwMode="auto">
            <a:xfrm>
              <a:off x="2231" y="3216"/>
              <a:ext cx="649" cy="421"/>
            </a:xfrm>
            <a:custGeom>
              <a:avLst/>
              <a:gdLst>
                <a:gd name="T0" fmla="*/ 79 w 274"/>
                <a:gd name="T1" fmla="*/ 178 h 178"/>
                <a:gd name="T2" fmla="*/ 148 w 274"/>
                <a:gd name="T3" fmla="*/ 0 h 178"/>
                <a:gd name="T4" fmla="*/ 120 w 274"/>
                <a:gd name="T5" fmla="*/ 92 h 178"/>
                <a:gd name="T6" fmla="*/ 160 w 274"/>
                <a:gd name="T7" fmla="*/ 6 h 178"/>
                <a:gd name="T8" fmla="*/ 79 w 274"/>
                <a:gd name="T9" fmla="*/ 178 h 178"/>
              </a:gdLst>
              <a:ahLst/>
              <a:cxnLst>
                <a:cxn ang="0">
                  <a:pos x="T0" y="T1"/>
                </a:cxn>
                <a:cxn ang="0">
                  <a:pos x="T2" y="T3"/>
                </a:cxn>
                <a:cxn ang="0">
                  <a:pos x="T4" y="T5"/>
                </a:cxn>
                <a:cxn ang="0">
                  <a:pos x="T6" y="T7"/>
                </a:cxn>
                <a:cxn ang="0">
                  <a:pos x="T8" y="T9"/>
                </a:cxn>
              </a:cxnLst>
              <a:rect l="0" t="0" r="r" b="b"/>
              <a:pathLst>
                <a:path w="274" h="178">
                  <a:moveTo>
                    <a:pt x="79" y="178"/>
                  </a:moveTo>
                  <a:cubicBezTo>
                    <a:pt x="79" y="178"/>
                    <a:pt x="0" y="6"/>
                    <a:pt x="148" y="0"/>
                  </a:cubicBezTo>
                  <a:cubicBezTo>
                    <a:pt x="148" y="0"/>
                    <a:pt x="102" y="41"/>
                    <a:pt x="120" y="92"/>
                  </a:cubicBezTo>
                  <a:cubicBezTo>
                    <a:pt x="120" y="92"/>
                    <a:pt x="171" y="57"/>
                    <a:pt x="160" y="6"/>
                  </a:cubicBezTo>
                  <a:cubicBezTo>
                    <a:pt x="160" y="6"/>
                    <a:pt x="274" y="105"/>
                    <a:pt x="79" y="1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3"/>
            <p:cNvSpPr>
              <a:spLocks/>
            </p:cNvSpPr>
            <p:nvPr/>
          </p:nvSpPr>
          <p:spPr bwMode="auto">
            <a:xfrm>
              <a:off x="5002" y="1050"/>
              <a:ext cx="719" cy="892"/>
            </a:xfrm>
            <a:custGeom>
              <a:avLst/>
              <a:gdLst>
                <a:gd name="T0" fmla="*/ 304 w 304"/>
                <a:gd name="T1" fmla="*/ 93 h 377"/>
                <a:gd name="T2" fmla="*/ 56 w 304"/>
                <a:gd name="T3" fmla="*/ 246 h 377"/>
                <a:gd name="T4" fmla="*/ 175 w 304"/>
                <a:gd name="T5" fmla="*/ 161 h 377"/>
                <a:gd name="T6" fmla="*/ 47 w 304"/>
                <a:gd name="T7" fmla="*/ 228 h 377"/>
                <a:gd name="T8" fmla="*/ 304 w 304"/>
                <a:gd name="T9" fmla="*/ 93 h 377"/>
              </a:gdLst>
              <a:ahLst/>
              <a:cxnLst>
                <a:cxn ang="0">
                  <a:pos x="T0" y="T1"/>
                </a:cxn>
                <a:cxn ang="0">
                  <a:pos x="T2" y="T3"/>
                </a:cxn>
                <a:cxn ang="0">
                  <a:pos x="T4" y="T5"/>
                </a:cxn>
                <a:cxn ang="0">
                  <a:pos x="T6" y="T7"/>
                </a:cxn>
                <a:cxn ang="0">
                  <a:pos x="T8" y="T9"/>
                </a:cxn>
              </a:cxnLst>
              <a:rect l="0" t="0" r="r" b="b"/>
              <a:pathLst>
                <a:path w="304" h="377">
                  <a:moveTo>
                    <a:pt x="304" y="93"/>
                  </a:moveTo>
                  <a:cubicBezTo>
                    <a:pt x="304" y="93"/>
                    <a:pt x="241" y="377"/>
                    <a:pt x="56" y="246"/>
                  </a:cubicBezTo>
                  <a:cubicBezTo>
                    <a:pt x="56" y="246"/>
                    <a:pt x="150" y="238"/>
                    <a:pt x="175" y="161"/>
                  </a:cubicBezTo>
                  <a:cubicBezTo>
                    <a:pt x="175" y="161"/>
                    <a:pt x="81" y="155"/>
                    <a:pt x="47" y="228"/>
                  </a:cubicBezTo>
                  <a:cubicBezTo>
                    <a:pt x="47" y="228"/>
                    <a:pt x="0" y="0"/>
                    <a:pt x="304" y="9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p:cNvSpPr>
            <p:nvPr/>
          </p:nvSpPr>
          <p:spPr bwMode="auto">
            <a:xfrm>
              <a:off x="3816" y="413"/>
              <a:ext cx="1034" cy="670"/>
            </a:xfrm>
            <a:custGeom>
              <a:avLst/>
              <a:gdLst>
                <a:gd name="T0" fmla="*/ 281 w 437"/>
                <a:gd name="T1" fmla="*/ 0 h 283"/>
                <a:gd name="T2" fmla="*/ 214 w 437"/>
                <a:gd name="T3" fmla="*/ 283 h 283"/>
                <a:gd name="T4" fmla="*/ 237 w 437"/>
                <a:gd name="T5" fmla="*/ 138 h 283"/>
                <a:gd name="T6" fmla="*/ 194 w 437"/>
                <a:gd name="T7" fmla="*/ 277 h 283"/>
                <a:gd name="T8" fmla="*/ 281 w 437"/>
                <a:gd name="T9" fmla="*/ 0 h 283"/>
              </a:gdLst>
              <a:ahLst/>
              <a:cxnLst>
                <a:cxn ang="0">
                  <a:pos x="T0" y="T1"/>
                </a:cxn>
                <a:cxn ang="0">
                  <a:pos x="T2" y="T3"/>
                </a:cxn>
                <a:cxn ang="0">
                  <a:pos x="T4" y="T5"/>
                </a:cxn>
                <a:cxn ang="0">
                  <a:pos x="T6" y="T7"/>
                </a:cxn>
                <a:cxn ang="0">
                  <a:pos x="T8" y="T9"/>
                </a:cxn>
              </a:cxnLst>
              <a:rect l="0" t="0" r="r" b="b"/>
              <a:pathLst>
                <a:path w="437" h="283">
                  <a:moveTo>
                    <a:pt x="281" y="0"/>
                  </a:moveTo>
                  <a:cubicBezTo>
                    <a:pt x="281" y="0"/>
                    <a:pt x="437" y="244"/>
                    <a:pt x="214" y="283"/>
                  </a:cubicBezTo>
                  <a:cubicBezTo>
                    <a:pt x="214" y="283"/>
                    <a:pt x="274" y="211"/>
                    <a:pt x="237" y="138"/>
                  </a:cubicBezTo>
                  <a:cubicBezTo>
                    <a:pt x="237" y="138"/>
                    <a:pt x="167" y="201"/>
                    <a:pt x="194" y="277"/>
                  </a:cubicBezTo>
                  <a:cubicBezTo>
                    <a:pt x="194" y="277"/>
                    <a:pt x="0" y="149"/>
                    <a:pt x="281"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65"/>
            <p:cNvSpPr>
              <a:spLocks/>
            </p:cNvSpPr>
            <p:nvPr/>
          </p:nvSpPr>
          <p:spPr bwMode="auto">
            <a:xfrm>
              <a:off x="2771" y="456"/>
              <a:ext cx="941" cy="696"/>
            </a:xfrm>
            <a:custGeom>
              <a:avLst/>
              <a:gdLst>
                <a:gd name="T0" fmla="*/ 122 w 398"/>
                <a:gd name="T1" fmla="*/ 0 h 294"/>
                <a:gd name="T2" fmla="*/ 250 w 398"/>
                <a:gd name="T3" fmla="*/ 262 h 294"/>
                <a:gd name="T4" fmla="*/ 177 w 398"/>
                <a:gd name="T5" fmla="*/ 135 h 294"/>
                <a:gd name="T6" fmla="*/ 231 w 398"/>
                <a:gd name="T7" fmla="*/ 270 h 294"/>
                <a:gd name="T8" fmla="*/ 122 w 398"/>
                <a:gd name="T9" fmla="*/ 0 h 294"/>
              </a:gdLst>
              <a:ahLst/>
              <a:cxnLst>
                <a:cxn ang="0">
                  <a:pos x="T0" y="T1"/>
                </a:cxn>
                <a:cxn ang="0">
                  <a:pos x="T2" y="T3"/>
                </a:cxn>
                <a:cxn ang="0">
                  <a:pos x="T4" y="T5"/>
                </a:cxn>
                <a:cxn ang="0">
                  <a:pos x="T6" y="T7"/>
                </a:cxn>
                <a:cxn ang="0">
                  <a:pos x="T8" y="T9"/>
                </a:cxn>
              </a:cxnLst>
              <a:rect l="0" t="0" r="r" b="b"/>
              <a:pathLst>
                <a:path w="398" h="294">
                  <a:moveTo>
                    <a:pt x="122" y="0"/>
                  </a:moveTo>
                  <a:cubicBezTo>
                    <a:pt x="122" y="0"/>
                    <a:pt x="398" y="91"/>
                    <a:pt x="250" y="262"/>
                  </a:cubicBezTo>
                  <a:cubicBezTo>
                    <a:pt x="250" y="262"/>
                    <a:pt x="252" y="168"/>
                    <a:pt x="177" y="135"/>
                  </a:cubicBezTo>
                  <a:cubicBezTo>
                    <a:pt x="177" y="135"/>
                    <a:pt x="162" y="228"/>
                    <a:pt x="231" y="270"/>
                  </a:cubicBezTo>
                  <a:cubicBezTo>
                    <a:pt x="231" y="270"/>
                    <a:pt x="0" y="294"/>
                    <a:pt x="122"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6"/>
            <p:cNvSpPr>
              <a:spLocks/>
            </p:cNvSpPr>
            <p:nvPr/>
          </p:nvSpPr>
          <p:spPr bwMode="auto">
            <a:xfrm>
              <a:off x="1938" y="1135"/>
              <a:ext cx="641" cy="968"/>
            </a:xfrm>
            <a:custGeom>
              <a:avLst/>
              <a:gdLst>
                <a:gd name="T0" fmla="*/ 0 w 271"/>
                <a:gd name="T1" fmla="*/ 104 h 409"/>
                <a:gd name="T2" fmla="*/ 265 w 271"/>
                <a:gd name="T3" fmla="*/ 226 h 409"/>
                <a:gd name="T4" fmla="*/ 127 w 271"/>
                <a:gd name="T5" fmla="*/ 174 h 409"/>
                <a:gd name="T6" fmla="*/ 255 w 271"/>
                <a:gd name="T7" fmla="*/ 244 h 409"/>
                <a:gd name="T8" fmla="*/ 0 w 271"/>
                <a:gd name="T9" fmla="*/ 104 h 409"/>
              </a:gdLst>
              <a:ahLst/>
              <a:cxnLst>
                <a:cxn ang="0">
                  <a:pos x="T0" y="T1"/>
                </a:cxn>
                <a:cxn ang="0">
                  <a:pos x="T2" y="T3"/>
                </a:cxn>
                <a:cxn ang="0">
                  <a:pos x="T4" y="T5"/>
                </a:cxn>
                <a:cxn ang="0">
                  <a:pos x="T6" y="T7"/>
                </a:cxn>
                <a:cxn ang="0">
                  <a:pos x="T8" y="T9"/>
                </a:cxn>
              </a:cxnLst>
              <a:rect l="0" t="0" r="r" b="b"/>
              <a:pathLst>
                <a:path w="271" h="409">
                  <a:moveTo>
                    <a:pt x="0" y="104"/>
                  </a:moveTo>
                  <a:cubicBezTo>
                    <a:pt x="0" y="104"/>
                    <a:pt x="271" y="0"/>
                    <a:pt x="265" y="226"/>
                  </a:cubicBezTo>
                  <a:cubicBezTo>
                    <a:pt x="265" y="226"/>
                    <a:pt x="206" y="152"/>
                    <a:pt x="127" y="174"/>
                  </a:cubicBezTo>
                  <a:cubicBezTo>
                    <a:pt x="127" y="174"/>
                    <a:pt x="175" y="255"/>
                    <a:pt x="255" y="244"/>
                  </a:cubicBezTo>
                  <a:cubicBezTo>
                    <a:pt x="255" y="244"/>
                    <a:pt x="92" y="409"/>
                    <a:pt x="0" y="10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7"/>
            <p:cNvSpPr>
              <a:spLocks/>
            </p:cNvSpPr>
            <p:nvPr/>
          </p:nvSpPr>
          <p:spPr bwMode="auto">
            <a:xfrm>
              <a:off x="2009" y="2484"/>
              <a:ext cx="738" cy="819"/>
            </a:xfrm>
            <a:custGeom>
              <a:avLst/>
              <a:gdLst>
                <a:gd name="T0" fmla="*/ 0 w 312"/>
                <a:gd name="T1" fmla="*/ 288 h 346"/>
                <a:gd name="T2" fmla="*/ 229 w 312"/>
                <a:gd name="T3" fmla="*/ 108 h 346"/>
                <a:gd name="T4" fmla="*/ 120 w 312"/>
                <a:gd name="T5" fmla="*/ 207 h 346"/>
                <a:gd name="T6" fmla="*/ 240 w 312"/>
                <a:gd name="T7" fmla="*/ 126 h 346"/>
                <a:gd name="T8" fmla="*/ 0 w 312"/>
                <a:gd name="T9" fmla="*/ 288 h 346"/>
              </a:gdLst>
              <a:ahLst/>
              <a:cxnLst>
                <a:cxn ang="0">
                  <a:pos x="T0" y="T1"/>
                </a:cxn>
                <a:cxn ang="0">
                  <a:pos x="T2" y="T3"/>
                </a:cxn>
                <a:cxn ang="0">
                  <a:pos x="T4" y="T5"/>
                </a:cxn>
                <a:cxn ang="0">
                  <a:pos x="T6" y="T7"/>
                </a:cxn>
                <a:cxn ang="0">
                  <a:pos x="T8" y="T9"/>
                </a:cxn>
              </a:cxnLst>
              <a:rect l="0" t="0" r="r" b="b"/>
              <a:pathLst>
                <a:path w="312" h="346">
                  <a:moveTo>
                    <a:pt x="0" y="288"/>
                  </a:moveTo>
                  <a:cubicBezTo>
                    <a:pt x="0" y="288"/>
                    <a:pt x="31" y="0"/>
                    <a:pt x="229" y="108"/>
                  </a:cubicBezTo>
                  <a:cubicBezTo>
                    <a:pt x="229" y="108"/>
                    <a:pt x="137" y="127"/>
                    <a:pt x="120" y="207"/>
                  </a:cubicBezTo>
                  <a:cubicBezTo>
                    <a:pt x="120" y="207"/>
                    <a:pt x="214" y="202"/>
                    <a:pt x="240" y="126"/>
                  </a:cubicBezTo>
                  <a:cubicBezTo>
                    <a:pt x="240" y="126"/>
                    <a:pt x="312" y="346"/>
                    <a:pt x="0" y="28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8"/>
            <p:cNvSpPr>
              <a:spLocks/>
            </p:cNvSpPr>
            <p:nvPr/>
          </p:nvSpPr>
          <p:spPr bwMode="auto">
            <a:xfrm>
              <a:off x="1997" y="1535"/>
              <a:ext cx="883" cy="1352"/>
            </a:xfrm>
            <a:custGeom>
              <a:avLst/>
              <a:gdLst>
                <a:gd name="T0" fmla="*/ 0 w 373"/>
                <a:gd name="T1" fmla="*/ 282 h 571"/>
                <a:gd name="T2" fmla="*/ 373 w 373"/>
                <a:gd name="T3" fmla="*/ 259 h 571"/>
                <a:gd name="T4" fmla="*/ 186 w 373"/>
                <a:gd name="T5" fmla="*/ 284 h 571"/>
                <a:gd name="T6" fmla="*/ 373 w 373"/>
                <a:gd name="T7" fmla="*/ 286 h 571"/>
                <a:gd name="T8" fmla="*/ 0 w 373"/>
                <a:gd name="T9" fmla="*/ 282 h 571"/>
              </a:gdLst>
              <a:ahLst/>
              <a:cxnLst>
                <a:cxn ang="0">
                  <a:pos x="T0" y="T1"/>
                </a:cxn>
                <a:cxn ang="0">
                  <a:pos x="T2" y="T3"/>
                </a:cxn>
                <a:cxn ang="0">
                  <a:pos x="T4" y="T5"/>
                </a:cxn>
                <a:cxn ang="0">
                  <a:pos x="T6" y="T7"/>
                </a:cxn>
                <a:cxn ang="0">
                  <a:pos x="T8" y="T9"/>
                </a:cxn>
              </a:cxnLst>
              <a:rect l="0" t="0" r="r" b="b"/>
              <a:pathLst>
                <a:path w="373" h="571">
                  <a:moveTo>
                    <a:pt x="0" y="282"/>
                  </a:moveTo>
                  <a:cubicBezTo>
                    <a:pt x="0" y="282"/>
                    <a:pt x="243" y="0"/>
                    <a:pt x="373" y="259"/>
                  </a:cubicBezTo>
                  <a:cubicBezTo>
                    <a:pt x="373" y="259"/>
                    <a:pt x="262" y="212"/>
                    <a:pt x="186" y="284"/>
                  </a:cubicBezTo>
                  <a:cubicBezTo>
                    <a:pt x="186" y="284"/>
                    <a:pt x="289" y="347"/>
                    <a:pt x="373" y="286"/>
                  </a:cubicBezTo>
                  <a:cubicBezTo>
                    <a:pt x="373" y="286"/>
                    <a:pt x="288" y="571"/>
                    <a:pt x="0" y="28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69"/>
            <p:cNvSpPr>
              <a:spLocks/>
            </p:cNvSpPr>
            <p:nvPr/>
          </p:nvSpPr>
          <p:spPr bwMode="auto">
            <a:xfrm>
              <a:off x="2702" y="2399"/>
              <a:ext cx="1006" cy="909"/>
            </a:xfrm>
            <a:custGeom>
              <a:avLst/>
              <a:gdLst>
                <a:gd name="T0" fmla="*/ 17 w 425"/>
                <a:gd name="T1" fmla="*/ 371 h 384"/>
                <a:gd name="T2" fmla="*/ 273 w 425"/>
                <a:gd name="T3" fmla="*/ 99 h 384"/>
                <a:gd name="T4" fmla="*/ 154 w 425"/>
                <a:gd name="T5" fmla="*/ 245 h 384"/>
                <a:gd name="T6" fmla="*/ 291 w 425"/>
                <a:gd name="T7" fmla="*/ 119 h 384"/>
                <a:gd name="T8" fmla="*/ 17 w 425"/>
                <a:gd name="T9" fmla="*/ 371 h 384"/>
              </a:gdLst>
              <a:ahLst/>
              <a:cxnLst>
                <a:cxn ang="0">
                  <a:pos x="T0" y="T1"/>
                </a:cxn>
                <a:cxn ang="0">
                  <a:pos x="T2" y="T3"/>
                </a:cxn>
                <a:cxn ang="0">
                  <a:pos x="T4" y="T5"/>
                </a:cxn>
                <a:cxn ang="0">
                  <a:pos x="T6" y="T7"/>
                </a:cxn>
                <a:cxn ang="0">
                  <a:pos x="T8" y="T9"/>
                </a:cxn>
              </a:cxnLst>
              <a:rect l="0" t="0" r="r" b="b"/>
              <a:pathLst>
                <a:path w="425" h="384">
                  <a:moveTo>
                    <a:pt x="17" y="371"/>
                  </a:moveTo>
                  <a:cubicBezTo>
                    <a:pt x="17" y="371"/>
                    <a:pt x="0" y="0"/>
                    <a:pt x="273" y="99"/>
                  </a:cubicBezTo>
                  <a:cubicBezTo>
                    <a:pt x="273" y="99"/>
                    <a:pt x="159" y="140"/>
                    <a:pt x="154" y="245"/>
                  </a:cubicBezTo>
                  <a:cubicBezTo>
                    <a:pt x="154" y="245"/>
                    <a:pt x="272" y="220"/>
                    <a:pt x="291" y="119"/>
                  </a:cubicBezTo>
                  <a:cubicBezTo>
                    <a:pt x="291" y="119"/>
                    <a:pt x="425" y="384"/>
                    <a:pt x="17" y="37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0"/>
            <p:cNvSpPr>
              <a:spLocks/>
            </p:cNvSpPr>
            <p:nvPr/>
          </p:nvSpPr>
          <p:spPr bwMode="auto">
            <a:xfrm>
              <a:off x="2827" y="2037"/>
              <a:ext cx="2106" cy="2097"/>
            </a:xfrm>
            <a:custGeom>
              <a:avLst/>
              <a:gdLst>
                <a:gd name="T0" fmla="*/ 664 w 890"/>
                <a:gd name="T1" fmla="*/ 836 h 886"/>
                <a:gd name="T2" fmla="*/ 512 w 890"/>
                <a:gd name="T3" fmla="*/ 691 h 886"/>
                <a:gd name="T4" fmla="*/ 544 w 890"/>
                <a:gd name="T5" fmla="*/ 529 h 886"/>
                <a:gd name="T6" fmla="*/ 485 w 890"/>
                <a:gd name="T7" fmla="*/ 354 h 886"/>
                <a:gd name="T8" fmla="*/ 762 w 890"/>
                <a:gd name="T9" fmla="*/ 4 h 886"/>
                <a:gd name="T10" fmla="*/ 430 w 890"/>
                <a:gd name="T11" fmla="*/ 299 h 886"/>
                <a:gd name="T12" fmla="*/ 46 w 890"/>
                <a:gd name="T13" fmla="*/ 4 h 886"/>
                <a:gd name="T14" fmla="*/ 363 w 890"/>
                <a:gd name="T15" fmla="*/ 359 h 886"/>
                <a:gd name="T16" fmla="*/ 317 w 890"/>
                <a:gd name="T17" fmla="*/ 529 h 886"/>
                <a:gd name="T18" fmla="*/ 351 w 890"/>
                <a:gd name="T19" fmla="*/ 713 h 886"/>
                <a:gd name="T20" fmla="*/ 177 w 890"/>
                <a:gd name="T21" fmla="*/ 828 h 886"/>
                <a:gd name="T22" fmla="*/ 0 w 890"/>
                <a:gd name="T23" fmla="*/ 886 h 886"/>
                <a:gd name="T24" fmla="*/ 890 w 890"/>
                <a:gd name="T25" fmla="*/ 875 h 886"/>
                <a:gd name="T26" fmla="*/ 664 w 890"/>
                <a:gd name="T27" fmla="*/ 836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0" h="886">
                  <a:moveTo>
                    <a:pt x="664" y="836"/>
                  </a:moveTo>
                  <a:cubicBezTo>
                    <a:pt x="564" y="836"/>
                    <a:pt x="514" y="775"/>
                    <a:pt x="512" y="691"/>
                  </a:cubicBezTo>
                  <a:cubicBezTo>
                    <a:pt x="510" y="645"/>
                    <a:pt x="544" y="596"/>
                    <a:pt x="544" y="529"/>
                  </a:cubicBezTo>
                  <a:cubicBezTo>
                    <a:pt x="544" y="455"/>
                    <a:pt x="481" y="416"/>
                    <a:pt x="485" y="354"/>
                  </a:cubicBezTo>
                  <a:cubicBezTo>
                    <a:pt x="485" y="354"/>
                    <a:pt x="554" y="71"/>
                    <a:pt x="762" y="4"/>
                  </a:cubicBezTo>
                  <a:cubicBezTo>
                    <a:pt x="762" y="4"/>
                    <a:pt x="514" y="29"/>
                    <a:pt x="430" y="299"/>
                  </a:cubicBezTo>
                  <a:cubicBezTo>
                    <a:pt x="430" y="299"/>
                    <a:pt x="279" y="0"/>
                    <a:pt x="46" y="4"/>
                  </a:cubicBezTo>
                  <a:cubicBezTo>
                    <a:pt x="46" y="4"/>
                    <a:pt x="301" y="63"/>
                    <a:pt x="363" y="359"/>
                  </a:cubicBezTo>
                  <a:cubicBezTo>
                    <a:pt x="376" y="422"/>
                    <a:pt x="317" y="456"/>
                    <a:pt x="317" y="529"/>
                  </a:cubicBezTo>
                  <a:cubicBezTo>
                    <a:pt x="317" y="620"/>
                    <a:pt x="351" y="633"/>
                    <a:pt x="351" y="713"/>
                  </a:cubicBezTo>
                  <a:cubicBezTo>
                    <a:pt x="351" y="792"/>
                    <a:pt x="341" y="827"/>
                    <a:pt x="177" y="828"/>
                  </a:cubicBezTo>
                  <a:cubicBezTo>
                    <a:pt x="177" y="828"/>
                    <a:pt x="49" y="859"/>
                    <a:pt x="0" y="886"/>
                  </a:cubicBezTo>
                  <a:cubicBezTo>
                    <a:pt x="0" y="886"/>
                    <a:pt x="540" y="840"/>
                    <a:pt x="890" y="875"/>
                  </a:cubicBezTo>
                  <a:cubicBezTo>
                    <a:pt x="890" y="875"/>
                    <a:pt x="754" y="836"/>
                    <a:pt x="664" y="836"/>
                  </a:cubicBezTo>
                  <a:close/>
                </a:path>
              </a:pathLst>
            </a:custGeom>
            <a:solidFill>
              <a:schemeClr val="tx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Oval 71"/>
            <p:cNvSpPr>
              <a:spLocks noChangeArrowheads="1"/>
            </p:cNvSpPr>
            <p:nvPr/>
          </p:nvSpPr>
          <p:spPr bwMode="auto">
            <a:xfrm>
              <a:off x="3577" y="1814"/>
              <a:ext cx="466" cy="464"/>
            </a:xfrm>
            <a:prstGeom prst="ellipse">
              <a:avLst/>
            </a:prstGeom>
            <a:solidFill>
              <a:schemeClr val="tx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 name="TextBox 44"/>
          <p:cNvSpPr txBox="1"/>
          <p:nvPr/>
        </p:nvSpPr>
        <p:spPr>
          <a:xfrm>
            <a:off x="6022373" y="4630834"/>
            <a:ext cx="5029888" cy="819455"/>
          </a:xfrm>
          <a:prstGeom prst="rect">
            <a:avLst/>
          </a:prstGeom>
          <a:noFill/>
        </p:spPr>
        <p:txBody>
          <a:bodyPr wrap="square" rtlCol="0">
            <a:spAutoFit/>
          </a:bodyPr>
          <a:lstStyle/>
          <a:p>
            <a:pPr>
              <a:lnSpc>
                <a:spcPct val="150000"/>
              </a:lnSpc>
            </a:pPr>
            <a:r>
              <a:rPr lang="id-ID" sz="1050" dirty="0"/>
              <a:t>For every 6 emails received, we get 3 Phone calls. Suitable for all categories business and personal presentation</a:t>
            </a:r>
            <a:r>
              <a:rPr lang="id-ID" sz="1050" b="1" dirty="0"/>
              <a:t>, </a:t>
            </a:r>
            <a:r>
              <a:rPr lang="id-ID" sz="1050" dirty="0"/>
              <a:t>Suitable for all categories business and personal presentation</a:t>
            </a:r>
            <a:r>
              <a:rPr lang="id-ID" sz="1050" b="1" dirty="0"/>
              <a:t>,</a:t>
            </a:r>
            <a:endParaRPr lang="id-ID" sz="1050" dirty="0"/>
          </a:p>
        </p:txBody>
      </p:sp>
      <p:cxnSp>
        <p:nvCxnSpPr>
          <p:cNvPr id="46" name="Straight Connector 45"/>
          <p:cNvCxnSpPr/>
          <p:nvPr/>
        </p:nvCxnSpPr>
        <p:spPr>
          <a:xfrm>
            <a:off x="6143991" y="4407607"/>
            <a:ext cx="4688713"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7" name="Oval 46"/>
          <p:cNvSpPr/>
          <p:nvPr/>
        </p:nvSpPr>
        <p:spPr>
          <a:xfrm>
            <a:off x="8059465" y="2706225"/>
            <a:ext cx="1106655" cy="1106656"/>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100" b="1" dirty="0"/>
          </a:p>
        </p:txBody>
      </p:sp>
      <p:sp>
        <p:nvSpPr>
          <p:cNvPr id="48" name="Oval 47"/>
          <p:cNvSpPr/>
          <p:nvPr/>
        </p:nvSpPr>
        <p:spPr>
          <a:xfrm>
            <a:off x="6729915" y="2827077"/>
            <a:ext cx="860782" cy="860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p>
        </p:txBody>
      </p:sp>
      <p:sp>
        <p:nvSpPr>
          <p:cNvPr id="49" name="Oval 48"/>
          <p:cNvSpPr/>
          <p:nvPr/>
        </p:nvSpPr>
        <p:spPr>
          <a:xfrm>
            <a:off x="9665676" y="2827077"/>
            <a:ext cx="860782" cy="860782"/>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50" name="TextBox 49"/>
          <p:cNvSpPr txBox="1"/>
          <p:nvPr/>
        </p:nvSpPr>
        <p:spPr>
          <a:xfrm>
            <a:off x="6007093" y="2043967"/>
            <a:ext cx="4834778" cy="573106"/>
          </a:xfrm>
          <a:prstGeom prst="rect">
            <a:avLst/>
          </a:prstGeom>
          <a:noFill/>
        </p:spPr>
        <p:txBody>
          <a:bodyPr wrap="square" rtlCol="0">
            <a:spAutoFit/>
          </a:bodyPr>
          <a:lstStyle/>
          <a:p>
            <a:pPr algn="just">
              <a:lnSpc>
                <a:spcPct val="150000"/>
              </a:lnSpc>
            </a:pPr>
            <a:r>
              <a:rPr lang="id-ID" sz="1100" dirty="0"/>
              <a:t>Of shopping carts are abandoned right before the transaction its completed. Suitable for all categories business and personal presentation</a:t>
            </a:r>
            <a:r>
              <a:rPr lang="id-ID" sz="1100" b="1" dirty="0"/>
              <a:t>,</a:t>
            </a:r>
            <a:endParaRPr lang="id-ID" sz="1100" dirty="0"/>
          </a:p>
        </p:txBody>
      </p:sp>
      <p:sp>
        <p:nvSpPr>
          <p:cNvPr id="51" name="TextBox 50"/>
          <p:cNvSpPr txBox="1"/>
          <p:nvPr/>
        </p:nvSpPr>
        <p:spPr>
          <a:xfrm>
            <a:off x="6884428" y="3859917"/>
            <a:ext cx="551754" cy="400110"/>
          </a:xfrm>
          <a:prstGeom prst="rect">
            <a:avLst/>
          </a:prstGeom>
          <a:noFill/>
        </p:spPr>
        <p:txBody>
          <a:bodyPr wrap="none" rtlCol="0">
            <a:spAutoFit/>
          </a:bodyPr>
          <a:lstStyle/>
          <a:p>
            <a:pPr algn="ctr"/>
            <a:r>
              <a:rPr lang="id-ID" sz="2000" b="1"/>
              <a:t>8M</a:t>
            </a:r>
            <a:endParaRPr lang="id-ID" sz="2000" b="1" dirty="0"/>
          </a:p>
        </p:txBody>
      </p:sp>
      <p:sp>
        <p:nvSpPr>
          <p:cNvPr id="52" name="TextBox 51"/>
          <p:cNvSpPr txBox="1"/>
          <p:nvPr/>
        </p:nvSpPr>
        <p:spPr>
          <a:xfrm>
            <a:off x="8227109" y="3859917"/>
            <a:ext cx="771366" cy="400110"/>
          </a:xfrm>
          <a:prstGeom prst="rect">
            <a:avLst/>
          </a:prstGeom>
          <a:noFill/>
        </p:spPr>
        <p:txBody>
          <a:bodyPr wrap="none" rtlCol="0">
            <a:spAutoFit/>
          </a:bodyPr>
          <a:lstStyle/>
          <a:p>
            <a:pPr algn="ctr"/>
            <a:r>
              <a:rPr lang="id-ID" sz="2000" b="1"/>
              <a:t>125K</a:t>
            </a:r>
            <a:endParaRPr lang="id-ID" sz="2000" b="1" dirty="0"/>
          </a:p>
        </p:txBody>
      </p:sp>
      <p:sp>
        <p:nvSpPr>
          <p:cNvPr id="53" name="TextBox 52"/>
          <p:cNvSpPr txBox="1"/>
          <p:nvPr/>
        </p:nvSpPr>
        <p:spPr>
          <a:xfrm>
            <a:off x="9833473" y="3859917"/>
            <a:ext cx="551754" cy="400110"/>
          </a:xfrm>
          <a:prstGeom prst="rect">
            <a:avLst/>
          </a:prstGeom>
          <a:noFill/>
        </p:spPr>
        <p:txBody>
          <a:bodyPr wrap="none" rtlCol="0">
            <a:spAutoFit/>
          </a:bodyPr>
          <a:lstStyle/>
          <a:p>
            <a:pPr algn="ctr"/>
            <a:r>
              <a:rPr lang="id-ID" sz="2000" b="1"/>
              <a:t>8M</a:t>
            </a:r>
            <a:endParaRPr lang="id-ID" sz="2000" b="1" dirty="0"/>
          </a:p>
        </p:txBody>
      </p:sp>
      <p:sp>
        <p:nvSpPr>
          <p:cNvPr id="54" name="Freeform 9"/>
          <p:cNvSpPr>
            <a:spLocks noEditPoints="1"/>
          </p:cNvSpPr>
          <p:nvPr/>
        </p:nvSpPr>
        <p:spPr bwMode="auto">
          <a:xfrm>
            <a:off x="8344759" y="2974749"/>
            <a:ext cx="530513" cy="530513"/>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5" name="Rectangle 54"/>
          <p:cNvSpPr/>
          <p:nvPr/>
        </p:nvSpPr>
        <p:spPr>
          <a:xfrm>
            <a:off x="6834059" y="2896871"/>
            <a:ext cx="621731" cy="707886"/>
          </a:xfrm>
          <a:prstGeom prst="rect">
            <a:avLst/>
          </a:prstGeom>
        </p:spPr>
        <p:txBody>
          <a:bodyPr wrap="square">
            <a:spAutoFit/>
          </a:bodyPr>
          <a:lstStyle/>
          <a:p>
            <a:r>
              <a:rPr lang="id-ID" sz="4000" spc="300">
                <a:solidFill>
                  <a:schemeClr val="bg1"/>
                </a:solidFill>
                <a:latin typeface="Sosa" pitchFamily="2" charset="0"/>
              </a:rPr>
              <a:t>x</a:t>
            </a:r>
            <a:endParaRPr lang="id-ID" sz="4000">
              <a:solidFill>
                <a:schemeClr val="bg1"/>
              </a:solidFill>
            </a:endParaRPr>
          </a:p>
        </p:txBody>
      </p:sp>
      <p:sp>
        <p:nvSpPr>
          <p:cNvPr id="56" name="Rectangle 55"/>
          <p:cNvSpPr/>
          <p:nvPr/>
        </p:nvSpPr>
        <p:spPr>
          <a:xfrm>
            <a:off x="9771354" y="2896871"/>
            <a:ext cx="636394" cy="707886"/>
          </a:xfrm>
          <a:prstGeom prst="rect">
            <a:avLst/>
          </a:prstGeom>
        </p:spPr>
        <p:txBody>
          <a:bodyPr wrap="square">
            <a:spAutoFit/>
          </a:bodyPr>
          <a:lstStyle/>
          <a:p>
            <a:r>
              <a:rPr lang="id-ID" sz="4000" spc="300">
                <a:solidFill>
                  <a:schemeClr val="bg1"/>
                </a:solidFill>
                <a:latin typeface="Sosa" pitchFamily="2" charset="0"/>
              </a:rPr>
              <a:t>t</a:t>
            </a:r>
            <a:endParaRPr lang="id-ID" sz="4000">
              <a:solidFill>
                <a:schemeClr val="bg1"/>
              </a:solidFill>
            </a:endParaRPr>
          </a:p>
        </p:txBody>
      </p:sp>
    </p:spTree>
    <p:extLst>
      <p:ext uri="{BB962C8B-B14F-4D97-AF65-F5344CB8AC3E}">
        <p14:creationId xmlns:p14="http://schemas.microsoft.com/office/powerpoint/2010/main" val="783980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500"/>
                                        <p:tgtEl>
                                          <p:spTgt spid="50"/>
                                        </p:tgtEl>
                                      </p:cBhvr>
                                    </p:animEffect>
                                  </p:childTnLst>
                                </p:cTn>
                              </p:par>
                            </p:childTnLst>
                          </p:cTn>
                        </p:par>
                        <p:par>
                          <p:cTn id="28" fill="hold">
                            <p:stCondLst>
                              <p:cond delay="2700"/>
                            </p:stCondLst>
                            <p:childTnLst>
                              <p:par>
                                <p:cTn id="29" presetID="53" presetClass="entr" presetSubtype="16"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p:cTn id="31" dur="500" fill="hold"/>
                                        <p:tgtEl>
                                          <p:spTgt spid="48"/>
                                        </p:tgtEl>
                                        <p:attrNameLst>
                                          <p:attrName>ppt_w</p:attrName>
                                        </p:attrNameLst>
                                      </p:cBhvr>
                                      <p:tavLst>
                                        <p:tav tm="0">
                                          <p:val>
                                            <p:fltVal val="0"/>
                                          </p:val>
                                        </p:tav>
                                        <p:tav tm="100000">
                                          <p:val>
                                            <p:strVal val="#ppt_w"/>
                                          </p:val>
                                        </p:tav>
                                      </p:tavLst>
                                    </p:anim>
                                    <p:anim calcmode="lin" valueType="num">
                                      <p:cBhvr>
                                        <p:cTn id="32" dur="500" fill="hold"/>
                                        <p:tgtEl>
                                          <p:spTgt spid="48"/>
                                        </p:tgtEl>
                                        <p:attrNameLst>
                                          <p:attrName>ppt_h</p:attrName>
                                        </p:attrNameLst>
                                      </p:cBhvr>
                                      <p:tavLst>
                                        <p:tav tm="0">
                                          <p:val>
                                            <p:fltVal val="0"/>
                                          </p:val>
                                        </p:tav>
                                        <p:tav tm="100000">
                                          <p:val>
                                            <p:strVal val="#ppt_h"/>
                                          </p:val>
                                        </p:tav>
                                      </p:tavLst>
                                    </p:anim>
                                    <p:animEffect transition="in" filter="fade">
                                      <p:cBhvr>
                                        <p:cTn id="33" dur="500"/>
                                        <p:tgtEl>
                                          <p:spTgt spid="4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49"/>
                                        </p:tgtEl>
                                        <p:attrNameLst>
                                          <p:attrName>style.visibility</p:attrName>
                                        </p:attrNameLst>
                                      </p:cBhvr>
                                      <p:to>
                                        <p:strVal val="visible"/>
                                      </p:to>
                                    </p:set>
                                    <p:anim calcmode="lin" valueType="num">
                                      <p:cBhvr>
                                        <p:cTn id="36" dur="500" fill="hold"/>
                                        <p:tgtEl>
                                          <p:spTgt spid="49"/>
                                        </p:tgtEl>
                                        <p:attrNameLst>
                                          <p:attrName>ppt_w</p:attrName>
                                        </p:attrNameLst>
                                      </p:cBhvr>
                                      <p:tavLst>
                                        <p:tav tm="0">
                                          <p:val>
                                            <p:fltVal val="0"/>
                                          </p:val>
                                        </p:tav>
                                        <p:tav tm="100000">
                                          <p:val>
                                            <p:strVal val="#ppt_w"/>
                                          </p:val>
                                        </p:tav>
                                      </p:tavLst>
                                    </p:anim>
                                    <p:anim calcmode="lin" valueType="num">
                                      <p:cBhvr>
                                        <p:cTn id="37" dur="500" fill="hold"/>
                                        <p:tgtEl>
                                          <p:spTgt spid="49"/>
                                        </p:tgtEl>
                                        <p:attrNameLst>
                                          <p:attrName>ppt_h</p:attrName>
                                        </p:attrNameLst>
                                      </p:cBhvr>
                                      <p:tavLst>
                                        <p:tav tm="0">
                                          <p:val>
                                            <p:fltVal val="0"/>
                                          </p:val>
                                        </p:tav>
                                        <p:tav tm="100000">
                                          <p:val>
                                            <p:strVal val="#ppt_h"/>
                                          </p:val>
                                        </p:tav>
                                      </p:tavLst>
                                    </p:anim>
                                    <p:animEffect transition="in" filter="fade">
                                      <p:cBhvr>
                                        <p:cTn id="38" dur="500"/>
                                        <p:tgtEl>
                                          <p:spTgt spid="49"/>
                                        </p:tgtEl>
                                      </p:cBhvr>
                                    </p:animEffect>
                                  </p:childTnLst>
                                </p:cTn>
                              </p:par>
                            </p:childTnLst>
                          </p:cTn>
                        </p:par>
                        <p:par>
                          <p:cTn id="39" fill="hold">
                            <p:stCondLst>
                              <p:cond delay="3200"/>
                            </p:stCondLst>
                            <p:childTnLst>
                              <p:par>
                                <p:cTn id="40" presetID="53" presetClass="entr" presetSubtype="16" fill="hold" grpId="0" nodeType="afterEffect">
                                  <p:stCondLst>
                                    <p:cond delay="0"/>
                                  </p:stCondLst>
                                  <p:childTnLst>
                                    <p:set>
                                      <p:cBhvr>
                                        <p:cTn id="41" dur="1" fill="hold">
                                          <p:stCondLst>
                                            <p:cond delay="0"/>
                                          </p:stCondLst>
                                        </p:cTn>
                                        <p:tgtEl>
                                          <p:spTgt spid="47"/>
                                        </p:tgtEl>
                                        <p:attrNameLst>
                                          <p:attrName>style.visibility</p:attrName>
                                        </p:attrNameLst>
                                      </p:cBhvr>
                                      <p:to>
                                        <p:strVal val="visible"/>
                                      </p:to>
                                    </p:set>
                                    <p:anim calcmode="lin" valueType="num">
                                      <p:cBhvr>
                                        <p:cTn id="42" dur="500" fill="hold"/>
                                        <p:tgtEl>
                                          <p:spTgt spid="47"/>
                                        </p:tgtEl>
                                        <p:attrNameLst>
                                          <p:attrName>ppt_w</p:attrName>
                                        </p:attrNameLst>
                                      </p:cBhvr>
                                      <p:tavLst>
                                        <p:tav tm="0">
                                          <p:val>
                                            <p:fltVal val="0"/>
                                          </p:val>
                                        </p:tav>
                                        <p:tav tm="100000">
                                          <p:val>
                                            <p:strVal val="#ppt_w"/>
                                          </p:val>
                                        </p:tav>
                                      </p:tavLst>
                                    </p:anim>
                                    <p:anim calcmode="lin" valueType="num">
                                      <p:cBhvr>
                                        <p:cTn id="43" dur="500" fill="hold"/>
                                        <p:tgtEl>
                                          <p:spTgt spid="47"/>
                                        </p:tgtEl>
                                        <p:attrNameLst>
                                          <p:attrName>ppt_h</p:attrName>
                                        </p:attrNameLst>
                                      </p:cBhvr>
                                      <p:tavLst>
                                        <p:tav tm="0">
                                          <p:val>
                                            <p:fltVal val="0"/>
                                          </p:val>
                                        </p:tav>
                                        <p:tav tm="100000">
                                          <p:val>
                                            <p:strVal val="#ppt_h"/>
                                          </p:val>
                                        </p:tav>
                                      </p:tavLst>
                                    </p:anim>
                                    <p:animEffect transition="in" filter="fade">
                                      <p:cBhvr>
                                        <p:cTn id="44" dur="500"/>
                                        <p:tgtEl>
                                          <p:spTgt spid="47"/>
                                        </p:tgtEl>
                                      </p:cBhvr>
                                    </p:animEffect>
                                  </p:childTnLst>
                                </p:cTn>
                              </p:par>
                            </p:childTnLst>
                          </p:cTn>
                        </p:par>
                        <p:par>
                          <p:cTn id="45" fill="hold">
                            <p:stCondLst>
                              <p:cond delay="3700"/>
                            </p:stCondLst>
                            <p:childTnLst>
                              <p:par>
                                <p:cTn id="46" presetID="47" presetClass="entr" presetSubtype="0" fill="hold" grpId="0" nodeType="after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fade">
                                      <p:cBhvr>
                                        <p:cTn id="48" dur="1000"/>
                                        <p:tgtEl>
                                          <p:spTgt spid="54"/>
                                        </p:tgtEl>
                                      </p:cBhvr>
                                    </p:animEffect>
                                    <p:anim calcmode="lin" valueType="num">
                                      <p:cBhvr>
                                        <p:cTn id="49" dur="1000" fill="hold"/>
                                        <p:tgtEl>
                                          <p:spTgt spid="54"/>
                                        </p:tgtEl>
                                        <p:attrNameLst>
                                          <p:attrName>ppt_x</p:attrName>
                                        </p:attrNameLst>
                                      </p:cBhvr>
                                      <p:tavLst>
                                        <p:tav tm="0">
                                          <p:val>
                                            <p:strVal val="#ppt_x"/>
                                          </p:val>
                                        </p:tav>
                                        <p:tav tm="100000">
                                          <p:val>
                                            <p:strVal val="#ppt_x"/>
                                          </p:val>
                                        </p:tav>
                                      </p:tavLst>
                                    </p:anim>
                                    <p:anim calcmode="lin" valueType="num">
                                      <p:cBhvr>
                                        <p:cTn id="50" dur="1000" fill="hold"/>
                                        <p:tgtEl>
                                          <p:spTgt spid="54"/>
                                        </p:tgtEl>
                                        <p:attrNameLst>
                                          <p:attrName>ppt_y</p:attrName>
                                        </p:attrNameLst>
                                      </p:cBhvr>
                                      <p:tavLst>
                                        <p:tav tm="0">
                                          <p:val>
                                            <p:strVal val="#ppt_y-.1"/>
                                          </p:val>
                                        </p:tav>
                                        <p:tav tm="100000">
                                          <p:val>
                                            <p:strVal val="#ppt_y"/>
                                          </p:val>
                                        </p:tav>
                                      </p:tavLst>
                                    </p:anim>
                                  </p:childTnLst>
                                </p:cTn>
                              </p:par>
                            </p:childTnLst>
                          </p:cTn>
                        </p:par>
                        <p:par>
                          <p:cTn id="51" fill="hold">
                            <p:stCondLst>
                              <p:cond delay="4700"/>
                            </p:stCondLst>
                            <p:childTnLst>
                              <p:par>
                                <p:cTn id="52" presetID="10" presetClass="entr" presetSubtype="0"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500"/>
                                        <p:tgtEl>
                                          <p:spTgt spid="5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fade">
                                      <p:cBhvr>
                                        <p:cTn id="57" dur="500"/>
                                        <p:tgtEl>
                                          <p:spTgt spid="5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fade">
                                      <p:cBhvr>
                                        <p:cTn id="60" dur="500"/>
                                        <p:tgtEl>
                                          <p:spTgt spid="53"/>
                                        </p:tgtEl>
                                      </p:cBhvr>
                                    </p:animEffect>
                                  </p:childTnLst>
                                </p:cTn>
                              </p:par>
                              <p:par>
                                <p:cTn id="61" presetID="10" presetClass="entr" presetSubtype="0" fill="hold" nodeType="with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childTnLst>
                          </p:cTn>
                        </p:par>
                        <p:par>
                          <p:cTn id="64" fill="hold">
                            <p:stCondLst>
                              <p:cond delay="5200"/>
                            </p:stCondLst>
                            <p:childTnLst>
                              <p:par>
                                <p:cTn id="65" presetID="10" presetClass="entr" presetSubtype="0"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5" grpId="0"/>
      <p:bldP spid="47" grpId="0" animBg="1"/>
      <p:bldP spid="48" grpId="0" animBg="1"/>
      <p:bldP spid="49" grpId="0" animBg="1"/>
      <p:bldP spid="50" grpId="0"/>
      <p:bldP spid="51" grpId="0"/>
      <p:bldP spid="52" grpId="0"/>
      <p:bldP spid="53" grpId="0"/>
      <p:bldP spid="5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4210007" y="2029450"/>
            <a:ext cx="3575838" cy="4382835"/>
            <a:chOff x="6845608" y="1634105"/>
            <a:chExt cx="4088690" cy="5128979"/>
          </a:xfrm>
        </p:grpSpPr>
        <p:sp>
          <p:nvSpPr>
            <p:cNvPr id="5" name="Freeform 33"/>
            <p:cNvSpPr>
              <a:spLocks/>
            </p:cNvSpPr>
            <p:nvPr/>
          </p:nvSpPr>
          <p:spPr bwMode="auto">
            <a:xfrm rot="20192702" flipH="1">
              <a:off x="9028458" y="1920344"/>
              <a:ext cx="781902" cy="64906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36"/>
            <p:cNvSpPr>
              <a:spLocks/>
            </p:cNvSpPr>
            <p:nvPr/>
          </p:nvSpPr>
          <p:spPr bwMode="auto">
            <a:xfrm rot="1695130">
              <a:off x="10373996" y="263871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30"/>
            <p:cNvSpPr>
              <a:spLocks/>
            </p:cNvSpPr>
            <p:nvPr/>
          </p:nvSpPr>
          <p:spPr bwMode="auto">
            <a:xfrm rot="19798984">
              <a:off x="9120342" y="2107154"/>
              <a:ext cx="1351642" cy="10160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36"/>
            <p:cNvSpPr>
              <a:spLocks/>
            </p:cNvSpPr>
            <p:nvPr/>
          </p:nvSpPr>
          <p:spPr bwMode="auto">
            <a:xfrm rot="20742510">
              <a:off x="8792271" y="2635933"/>
              <a:ext cx="369825" cy="47464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30"/>
            <p:cNvSpPr>
              <a:spLocks/>
            </p:cNvSpPr>
            <p:nvPr/>
          </p:nvSpPr>
          <p:spPr bwMode="auto">
            <a:xfrm rot="1666479" flipH="1">
              <a:off x="7272030" y="1634105"/>
              <a:ext cx="1223410" cy="9196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9"/>
            <p:cNvSpPr>
              <a:spLocks/>
            </p:cNvSpPr>
            <p:nvPr/>
          </p:nvSpPr>
          <p:spPr bwMode="auto">
            <a:xfrm>
              <a:off x="9235169" y="3434652"/>
              <a:ext cx="1386200" cy="943962"/>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a:off x="8521380" y="2545000"/>
              <a:ext cx="129310" cy="858191"/>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24"/>
            <p:cNvSpPr>
              <a:spLocks/>
            </p:cNvSpPr>
            <p:nvPr/>
          </p:nvSpPr>
          <p:spPr bwMode="auto">
            <a:xfrm>
              <a:off x="8128278" y="4127752"/>
              <a:ext cx="183619" cy="1820681"/>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25"/>
            <p:cNvSpPr>
              <a:spLocks/>
            </p:cNvSpPr>
            <p:nvPr/>
          </p:nvSpPr>
          <p:spPr bwMode="auto">
            <a:xfrm>
              <a:off x="9498961" y="4476888"/>
              <a:ext cx="157757" cy="1471545"/>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26"/>
            <p:cNvSpPr>
              <a:spLocks/>
            </p:cNvSpPr>
            <p:nvPr/>
          </p:nvSpPr>
          <p:spPr bwMode="auto">
            <a:xfrm>
              <a:off x="9196375" y="4065684"/>
              <a:ext cx="124137" cy="1611200"/>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7"/>
            <p:cNvSpPr>
              <a:spLocks noEditPoints="1"/>
            </p:cNvSpPr>
            <p:nvPr/>
          </p:nvSpPr>
          <p:spPr bwMode="auto">
            <a:xfrm>
              <a:off x="8208449" y="5568262"/>
              <a:ext cx="1388786" cy="1194822"/>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28"/>
            <p:cNvSpPr>
              <a:spLocks/>
            </p:cNvSpPr>
            <p:nvPr/>
          </p:nvSpPr>
          <p:spPr bwMode="auto">
            <a:xfrm>
              <a:off x="6845608" y="2875219"/>
              <a:ext cx="1546462" cy="142322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0"/>
            <p:cNvSpPr>
              <a:spLocks/>
            </p:cNvSpPr>
            <p:nvPr/>
          </p:nvSpPr>
          <p:spPr bwMode="auto">
            <a:xfrm>
              <a:off x="9423961" y="2912240"/>
              <a:ext cx="1510337" cy="113534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2"/>
            <p:cNvSpPr>
              <a:spLocks/>
            </p:cNvSpPr>
            <p:nvPr/>
          </p:nvSpPr>
          <p:spPr bwMode="auto">
            <a:xfrm>
              <a:off x="8508448" y="3695592"/>
              <a:ext cx="93103" cy="1981292"/>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3"/>
            <p:cNvSpPr>
              <a:spLocks/>
            </p:cNvSpPr>
            <p:nvPr/>
          </p:nvSpPr>
          <p:spPr bwMode="auto">
            <a:xfrm>
              <a:off x="8476961" y="3299773"/>
              <a:ext cx="928895" cy="771083"/>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34"/>
            <p:cNvSpPr>
              <a:spLocks/>
            </p:cNvSpPr>
            <p:nvPr/>
          </p:nvSpPr>
          <p:spPr bwMode="auto">
            <a:xfrm>
              <a:off x="7791085" y="2620506"/>
              <a:ext cx="478445" cy="638791"/>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35"/>
            <p:cNvSpPr>
              <a:spLocks/>
            </p:cNvSpPr>
            <p:nvPr/>
          </p:nvSpPr>
          <p:spPr bwMode="auto">
            <a:xfrm>
              <a:off x="9517064" y="4280337"/>
              <a:ext cx="571548" cy="545688"/>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36"/>
            <p:cNvSpPr>
              <a:spLocks/>
            </p:cNvSpPr>
            <p:nvPr/>
          </p:nvSpPr>
          <p:spPr bwMode="auto">
            <a:xfrm>
              <a:off x="9204135" y="2679483"/>
              <a:ext cx="483618" cy="62068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37"/>
            <p:cNvSpPr>
              <a:spLocks/>
            </p:cNvSpPr>
            <p:nvPr/>
          </p:nvSpPr>
          <p:spPr bwMode="auto">
            <a:xfrm>
              <a:off x="8221381" y="1986383"/>
              <a:ext cx="680168" cy="889651"/>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33"/>
            <p:cNvSpPr>
              <a:spLocks/>
            </p:cNvSpPr>
            <p:nvPr/>
          </p:nvSpPr>
          <p:spPr bwMode="auto">
            <a:xfrm>
              <a:off x="7066535" y="2493591"/>
              <a:ext cx="684651" cy="56833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30"/>
            <p:cNvSpPr>
              <a:spLocks/>
            </p:cNvSpPr>
            <p:nvPr/>
          </p:nvSpPr>
          <p:spPr bwMode="auto">
            <a:xfrm rot="1801016" flipH="1">
              <a:off x="8472135" y="4114422"/>
              <a:ext cx="879181" cy="660892"/>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p:nvPr/>
        </p:nvGrpSpPr>
        <p:grpSpPr>
          <a:xfrm>
            <a:off x="7077269" y="2570437"/>
            <a:ext cx="1582795" cy="282804"/>
            <a:chOff x="7528087" y="2680840"/>
            <a:chExt cx="2803259" cy="316190"/>
          </a:xfrm>
        </p:grpSpPr>
        <p:cxnSp>
          <p:nvCxnSpPr>
            <p:cNvPr id="27" name="Straight Connector 26"/>
            <p:cNvCxnSpPr/>
            <p:nvPr/>
          </p:nvCxnSpPr>
          <p:spPr>
            <a:xfrm flipV="1">
              <a:off x="7528087" y="2680840"/>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8026053" y="2680840"/>
              <a:ext cx="2305293"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7349221" y="3882196"/>
            <a:ext cx="1241173" cy="236738"/>
            <a:chOff x="8125333" y="4745260"/>
            <a:chExt cx="2389596" cy="203034"/>
          </a:xfrm>
        </p:grpSpPr>
        <p:cxnSp>
          <p:nvCxnSpPr>
            <p:cNvPr id="30" name="Straight Connector 29"/>
            <p:cNvCxnSpPr/>
            <p:nvPr/>
          </p:nvCxnSpPr>
          <p:spPr>
            <a:xfrm>
              <a:off x="8125333" y="4745260"/>
              <a:ext cx="522140" cy="20303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8647472" y="4948294"/>
              <a:ext cx="1867457"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2" name="Group 31"/>
          <p:cNvGrpSpPr/>
          <p:nvPr/>
        </p:nvGrpSpPr>
        <p:grpSpPr>
          <a:xfrm>
            <a:off x="3961613" y="3147120"/>
            <a:ext cx="1764651" cy="416648"/>
            <a:chOff x="1582038" y="2697524"/>
            <a:chExt cx="2577213" cy="316190"/>
          </a:xfrm>
        </p:grpSpPr>
        <p:cxnSp>
          <p:nvCxnSpPr>
            <p:cNvPr id="33" name="Straight Connector 32"/>
            <p:cNvCxnSpPr/>
            <p:nvPr/>
          </p:nvCxnSpPr>
          <p:spPr>
            <a:xfrm flipH="1" flipV="1">
              <a:off x="3661285" y="2697524"/>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1582038" y="2697524"/>
              <a:ext cx="207924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4018915" y="4139007"/>
            <a:ext cx="891283" cy="387404"/>
            <a:chOff x="1804697" y="4994858"/>
            <a:chExt cx="2493744" cy="316190"/>
          </a:xfrm>
        </p:grpSpPr>
        <p:cxnSp>
          <p:nvCxnSpPr>
            <p:cNvPr id="36" name="Straight Connector 35"/>
            <p:cNvCxnSpPr/>
            <p:nvPr/>
          </p:nvCxnSpPr>
          <p:spPr>
            <a:xfrm flipH="1">
              <a:off x="3800475" y="4994858"/>
              <a:ext cx="497966" cy="31619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1804697" y="5311048"/>
              <a:ext cx="1995779" cy="0"/>
            </a:xfrm>
            <a:prstGeom prst="line">
              <a:avLst/>
            </a:prstGeom>
            <a:ln>
              <a:solidFill>
                <a:schemeClr val="bg1">
                  <a:lumMod val="8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38" name="Teardrop 37"/>
          <p:cNvSpPr/>
          <p:nvPr/>
        </p:nvSpPr>
        <p:spPr>
          <a:xfrm>
            <a:off x="8394055" y="2267853"/>
            <a:ext cx="576000" cy="590145"/>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9" name="Picture 3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47517" y="2425982"/>
            <a:ext cx="335362" cy="316725"/>
          </a:xfrm>
          <a:prstGeom prst="rect">
            <a:avLst/>
          </a:prstGeom>
        </p:spPr>
      </p:pic>
      <p:sp>
        <p:nvSpPr>
          <p:cNvPr id="40" name="Content Placeholder 2"/>
          <p:cNvSpPr txBox="1">
            <a:spLocks/>
          </p:cNvSpPr>
          <p:nvPr/>
        </p:nvSpPr>
        <p:spPr>
          <a:xfrm>
            <a:off x="9085194" y="2242473"/>
            <a:ext cx="1880903" cy="77686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41" name="Teardrop 40"/>
          <p:cNvSpPr/>
          <p:nvPr/>
        </p:nvSpPr>
        <p:spPr>
          <a:xfrm>
            <a:off x="3553851" y="2885577"/>
            <a:ext cx="576000" cy="576000"/>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pic>
        <p:nvPicPr>
          <p:cNvPr id="42" name="Picture 41"/>
          <p:cNvPicPr>
            <a:picLocks noChangeAspect="1"/>
          </p:cNvPicPr>
          <p:nvPr/>
        </p:nvPicPr>
        <p:blipFill>
          <a:blip r:embed="rId3"/>
          <a:stretch>
            <a:fillRect/>
          </a:stretch>
        </p:blipFill>
        <p:spPr>
          <a:xfrm>
            <a:off x="3625937" y="3022019"/>
            <a:ext cx="495000" cy="303750"/>
          </a:xfrm>
          <a:prstGeom prst="rect">
            <a:avLst/>
          </a:prstGeom>
        </p:spPr>
      </p:pic>
      <p:sp>
        <p:nvSpPr>
          <p:cNvPr id="43" name="Content Placeholder 2"/>
          <p:cNvSpPr txBox="1">
            <a:spLocks/>
          </p:cNvSpPr>
          <p:nvPr/>
        </p:nvSpPr>
        <p:spPr>
          <a:xfrm>
            <a:off x="1639171" y="2857564"/>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44" name="Teardrop 43"/>
          <p:cNvSpPr/>
          <p:nvPr/>
        </p:nvSpPr>
        <p:spPr>
          <a:xfrm>
            <a:off x="3696298" y="4218600"/>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pic>
        <p:nvPicPr>
          <p:cNvPr id="45" name="Picture 4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69367" y="4350908"/>
            <a:ext cx="229861" cy="364607"/>
          </a:xfrm>
          <a:prstGeom prst="rect">
            <a:avLst/>
          </a:prstGeom>
        </p:spPr>
      </p:pic>
      <p:sp>
        <p:nvSpPr>
          <p:cNvPr id="46" name="Content Placeholder 2"/>
          <p:cNvSpPr txBox="1">
            <a:spLocks/>
          </p:cNvSpPr>
          <p:nvPr/>
        </p:nvSpPr>
        <p:spPr>
          <a:xfrm>
            <a:off x="1776880" y="4195963"/>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47" name="Teardrop 46"/>
          <p:cNvSpPr/>
          <p:nvPr/>
        </p:nvSpPr>
        <p:spPr>
          <a:xfrm>
            <a:off x="8385516" y="3834731"/>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8" name="Picture 47"/>
          <p:cNvPicPr>
            <a:picLocks noChangeAspect="1"/>
          </p:cNvPicPr>
          <p:nvPr/>
        </p:nvPicPr>
        <p:blipFill>
          <a:blip r:embed="rId3"/>
          <a:stretch>
            <a:fillRect/>
          </a:stretch>
        </p:blipFill>
        <p:spPr>
          <a:xfrm>
            <a:off x="8457602" y="3971173"/>
            <a:ext cx="495000" cy="303750"/>
          </a:xfrm>
          <a:prstGeom prst="rect">
            <a:avLst/>
          </a:prstGeom>
        </p:spPr>
      </p:pic>
      <p:sp>
        <p:nvSpPr>
          <p:cNvPr id="49" name="Content Placeholder 2"/>
          <p:cNvSpPr txBox="1">
            <a:spLocks/>
          </p:cNvSpPr>
          <p:nvPr/>
        </p:nvSpPr>
        <p:spPr>
          <a:xfrm>
            <a:off x="9081735" y="3759883"/>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Tree>
    <p:extLst>
      <p:ext uri="{BB962C8B-B14F-4D97-AF65-F5344CB8AC3E}">
        <p14:creationId xmlns:p14="http://schemas.microsoft.com/office/powerpoint/2010/main" val="373369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Eco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0" name="Group 19"/>
          <p:cNvGrpSpPr>
            <a:grpSpLocks noChangeAspect="1"/>
          </p:cNvGrpSpPr>
          <p:nvPr/>
        </p:nvGrpSpPr>
        <p:grpSpPr bwMode="auto">
          <a:xfrm>
            <a:off x="0" y="1736280"/>
            <a:ext cx="5908676" cy="4295775"/>
            <a:chOff x="1808" y="1052"/>
            <a:chExt cx="3722" cy="2706"/>
          </a:xfrm>
        </p:grpSpPr>
        <p:sp>
          <p:nvSpPr>
            <p:cNvPr id="51" name="Freeform 20"/>
            <p:cNvSpPr>
              <a:spLocks/>
            </p:cNvSpPr>
            <p:nvPr/>
          </p:nvSpPr>
          <p:spPr bwMode="auto">
            <a:xfrm>
              <a:off x="2730" y="2229"/>
              <a:ext cx="2791" cy="640"/>
            </a:xfrm>
            <a:custGeom>
              <a:avLst/>
              <a:gdLst>
                <a:gd name="T0" fmla="*/ 1725 w 2237"/>
                <a:gd name="T1" fmla="*/ 0 h 513"/>
                <a:gd name="T2" fmla="*/ 0 w 2237"/>
                <a:gd name="T3" fmla="*/ 0 h 513"/>
                <a:gd name="T4" fmla="*/ 0 w 2237"/>
                <a:gd name="T5" fmla="*/ 0 h 513"/>
                <a:gd name="T6" fmla="*/ 512 w 2237"/>
                <a:gd name="T7" fmla="*/ 513 h 513"/>
                <a:gd name="T8" fmla="*/ 2237 w 2237"/>
                <a:gd name="T9" fmla="*/ 513 h 513"/>
                <a:gd name="T10" fmla="*/ 2237 w 2237"/>
                <a:gd name="T11" fmla="*/ 513 h 513"/>
                <a:gd name="T12" fmla="*/ 1725 w 2237"/>
                <a:gd name="T13" fmla="*/ 0 h 513"/>
              </a:gdLst>
              <a:ahLst/>
              <a:cxnLst>
                <a:cxn ang="0">
                  <a:pos x="T0" y="T1"/>
                </a:cxn>
                <a:cxn ang="0">
                  <a:pos x="T2" y="T3"/>
                </a:cxn>
                <a:cxn ang="0">
                  <a:pos x="T4" y="T5"/>
                </a:cxn>
                <a:cxn ang="0">
                  <a:pos x="T6" y="T7"/>
                </a:cxn>
                <a:cxn ang="0">
                  <a:pos x="T8" y="T9"/>
                </a:cxn>
                <a:cxn ang="0">
                  <a:pos x="T10" y="T11"/>
                </a:cxn>
                <a:cxn ang="0">
                  <a:pos x="T12" y="T13"/>
                </a:cxn>
              </a:cxnLst>
              <a:rect l="0" t="0" r="r" b="b"/>
              <a:pathLst>
                <a:path w="2237" h="513">
                  <a:moveTo>
                    <a:pt x="1725" y="0"/>
                  </a:moveTo>
                  <a:cubicBezTo>
                    <a:pt x="0" y="0"/>
                    <a:pt x="0" y="0"/>
                    <a:pt x="0" y="0"/>
                  </a:cubicBezTo>
                  <a:cubicBezTo>
                    <a:pt x="0" y="0"/>
                    <a:pt x="0" y="0"/>
                    <a:pt x="0" y="0"/>
                  </a:cubicBezTo>
                  <a:cubicBezTo>
                    <a:pt x="0" y="283"/>
                    <a:pt x="229" y="513"/>
                    <a:pt x="512" y="513"/>
                  </a:cubicBezTo>
                  <a:cubicBezTo>
                    <a:pt x="2237" y="513"/>
                    <a:pt x="2237" y="513"/>
                    <a:pt x="2237" y="513"/>
                  </a:cubicBezTo>
                  <a:cubicBezTo>
                    <a:pt x="2237" y="513"/>
                    <a:pt x="2237" y="513"/>
                    <a:pt x="2237" y="513"/>
                  </a:cubicBezTo>
                  <a:cubicBezTo>
                    <a:pt x="2237" y="230"/>
                    <a:pt x="2008" y="0"/>
                    <a:pt x="1725"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4883" y="2229"/>
              <a:ext cx="638" cy="1529"/>
            </a:xfrm>
            <a:custGeom>
              <a:avLst/>
              <a:gdLst>
                <a:gd name="T0" fmla="*/ 512 w 512"/>
                <a:gd name="T1" fmla="*/ 713 h 1225"/>
                <a:gd name="T2" fmla="*/ 512 w 512"/>
                <a:gd name="T3" fmla="*/ 513 h 1225"/>
                <a:gd name="T4" fmla="*/ 0 w 512"/>
                <a:gd name="T5" fmla="*/ 0 h 1225"/>
                <a:gd name="T6" fmla="*/ 0 w 512"/>
                <a:gd name="T7" fmla="*/ 0 h 1225"/>
                <a:gd name="T8" fmla="*/ 0 w 512"/>
                <a:gd name="T9" fmla="*/ 1225 h 1225"/>
                <a:gd name="T10" fmla="*/ 0 w 512"/>
                <a:gd name="T11" fmla="*/ 1225 h 1225"/>
                <a:gd name="T12" fmla="*/ 512 w 512"/>
                <a:gd name="T13" fmla="*/ 713 h 1225"/>
              </a:gdLst>
              <a:ahLst/>
              <a:cxnLst>
                <a:cxn ang="0">
                  <a:pos x="T0" y="T1"/>
                </a:cxn>
                <a:cxn ang="0">
                  <a:pos x="T2" y="T3"/>
                </a:cxn>
                <a:cxn ang="0">
                  <a:pos x="T4" y="T5"/>
                </a:cxn>
                <a:cxn ang="0">
                  <a:pos x="T6" y="T7"/>
                </a:cxn>
                <a:cxn ang="0">
                  <a:pos x="T8" y="T9"/>
                </a:cxn>
                <a:cxn ang="0">
                  <a:pos x="T10" y="T11"/>
                </a:cxn>
                <a:cxn ang="0">
                  <a:pos x="T12" y="T13"/>
                </a:cxn>
              </a:cxnLst>
              <a:rect l="0" t="0" r="r" b="b"/>
              <a:pathLst>
                <a:path w="512" h="1225">
                  <a:moveTo>
                    <a:pt x="512" y="713"/>
                  </a:moveTo>
                  <a:cubicBezTo>
                    <a:pt x="512" y="513"/>
                    <a:pt x="512" y="513"/>
                    <a:pt x="512" y="513"/>
                  </a:cubicBezTo>
                  <a:cubicBezTo>
                    <a:pt x="512" y="230"/>
                    <a:pt x="283" y="0"/>
                    <a:pt x="0" y="0"/>
                  </a:cubicBezTo>
                  <a:cubicBezTo>
                    <a:pt x="0" y="0"/>
                    <a:pt x="0" y="0"/>
                    <a:pt x="0" y="0"/>
                  </a:cubicBezTo>
                  <a:cubicBezTo>
                    <a:pt x="0" y="1225"/>
                    <a:pt x="0" y="1225"/>
                    <a:pt x="0" y="1225"/>
                  </a:cubicBezTo>
                  <a:cubicBezTo>
                    <a:pt x="0" y="1225"/>
                    <a:pt x="0" y="1225"/>
                    <a:pt x="0" y="1225"/>
                  </a:cubicBezTo>
                  <a:cubicBezTo>
                    <a:pt x="283" y="1225"/>
                    <a:pt x="512" y="996"/>
                    <a:pt x="512" y="71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2"/>
            <p:cNvSpPr>
              <a:spLocks/>
            </p:cNvSpPr>
            <p:nvPr/>
          </p:nvSpPr>
          <p:spPr bwMode="auto">
            <a:xfrm>
              <a:off x="1808" y="3119"/>
              <a:ext cx="3713" cy="639"/>
            </a:xfrm>
            <a:custGeom>
              <a:avLst/>
              <a:gdLst>
                <a:gd name="T0" fmla="*/ 2976 w 2976"/>
                <a:gd name="T1" fmla="*/ 0 h 512"/>
                <a:gd name="T2" fmla="*/ 0 w 2976"/>
                <a:gd name="T3" fmla="*/ 0 h 512"/>
                <a:gd name="T4" fmla="*/ 0 w 2976"/>
                <a:gd name="T5" fmla="*/ 512 h 512"/>
                <a:gd name="T6" fmla="*/ 2464 w 2976"/>
                <a:gd name="T7" fmla="*/ 512 h 512"/>
                <a:gd name="T8" fmla="*/ 2976 w 2976"/>
                <a:gd name="T9" fmla="*/ 0 h 512"/>
              </a:gdLst>
              <a:ahLst/>
              <a:cxnLst>
                <a:cxn ang="0">
                  <a:pos x="T0" y="T1"/>
                </a:cxn>
                <a:cxn ang="0">
                  <a:pos x="T2" y="T3"/>
                </a:cxn>
                <a:cxn ang="0">
                  <a:pos x="T4" y="T5"/>
                </a:cxn>
                <a:cxn ang="0">
                  <a:pos x="T6" y="T7"/>
                </a:cxn>
                <a:cxn ang="0">
                  <a:pos x="T8" y="T9"/>
                </a:cxn>
              </a:cxnLst>
              <a:rect l="0" t="0" r="r" b="b"/>
              <a:pathLst>
                <a:path w="2976" h="512">
                  <a:moveTo>
                    <a:pt x="2976" y="0"/>
                  </a:moveTo>
                  <a:cubicBezTo>
                    <a:pt x="0" y="0"/>
                    <a:pt x="0" y="0"/>
                    <a:pt x="0" y="0"/>
                  </a:cubicBezTo>
                  <a:cubicBezTo>
                    <a:pt x="0" y="512"/>
                    <a:pt x="0" y="512"/>
                    <a:pt x="0" y="512"/>
                  </a:cubicBezTo>
                  <a:cubicBezTo>
                    <a:pt x="2464" y="512"/>
                    <a:pt x="2464" y="512"/>
                    <a:pt x="2464" y="512"/>
                  </a:cubicBezTo>
                  <a:cubicBezTo>
                    <a:pt x="2747" y="512"/>
                    <a:pt x="2976" y="283"/>
                    <a:pt x="297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3"/>
            <p:cNvSpPr>
              <a:spLocks/>
            </p:cNvSpPr>
            <p:nvPr/>
          </p:nvSpPr>
          <p:spPr bwMode="auto">
            <a:xfrm>
              <a:off x="2730" y="1340"/>
              <a:ext cx="639" cy="1529"/>
            </a:xfrm>
            <a:custGeom>
              <a:avLst/>
              <a:gdLst>
                <a:gd name="T0" fmla="*/ 0 w 512"/>
                <a:gd name="T1" fmla="*/ 512 h 1225"/>
                <a:gd name="T2" fmla="*/ 0 w 512"/>
                <a:gd name="T3" fmla="*/ 712 h 1225"/>
                <a:gd name="T4" fmla="*/ 512 w 512"/>
                <a:gd name="T5" fmla="*/ 1225 h 1225"/>
                <a:gd name="T6" fmla="*/ 512 w 512"/>
                <a:gd name="T7" fmla="*/ 1225 h 1225"/>
                <a:gd name="T8" fmla="*/ 512 w 512"/>
                <a:gd name="T9" fmla="*/ 0 h 1225"/>
                <a:gd name="T10" fmla="*/ 512 w 512"/>
                <a:gd name="T11" fmla="*/ 0 h 1225"/>
                <a:gd name="T12" fmla="*/ 0 w 512"/>
                <a:gd name="T13" fmla="*/ 512 h 1225"/>
              </a:gdLst>
              <a:ahLst/>
              <a:cxnLst>
                <a:cxn ang="0">
                  <a:pos x="T0" y="T1"/>
                </a:cxn>
                <a:cxn ang="0">
                  <a:pos x="T2" y="T3"/>
                </a:cxn>
                <a:cxn ang="0">
                  <a:pos x="T4" y="T5"/>
                </a:cxn>
                <a:cxn ang="0">
                  <a:pos x="T6" y="T7"/>
                </a:cxn>
                <a:cxn ang="0">
                  <a:pos x="T8" y="T9"/>
                </a:cxn>
                <a:cxn ang="0">
                  <a:pos x="T10" y="T11"/>
                </a:cxn>
                <a:cxn ang="0">
                  <a:pos x="T12" y="T13"/>
                </a:cxn>
              </a:cxnLst>
              <a:rect l="0" t="0" r="r" b="b"/>
              <a:pathLst>
                <a:path w="512" h="1225">
                  <a:moveTo>
                    <a:pt x="0" y="512"/>
                  </a:moveTo>
                  <a:cubicBezTo>
                    <a:pt x="0" y="712"/>
                    <a:pt x="0" y="712"/>
                    <a:pt x="0" y="712"/>
                  </a:cubicBezTo>
                  <a:cubicBezTo>
                    <a:pt x="0" y="995"/>
                    <a:pt x="229" y="1225"/>
                    <a:pt x="512" y="1225"/>
                  </a:cubicBezTo>
                  <a:cubicBezTo>
                    <a:pt x="512" y="1225"/>
                    <a:pt x="512" y="1225"/>
                    <a:pt x="512" y="1225"/>
                  </a:cubicBezTo>
                  <a:cubicBezTo>
                    <a:pt x="512" y="0"/>
                    <a:pt x="512" y="0"/>
                    <a:pt x="512" y="0"/>
                  </a:cubicBezTo>
                  <a:cubicBezTo>
                    <a:pt x="512" y="0"/>
                    <a:pt x="512" y="0"/>
                    <a:pt x="512" y="0"/>
                  </a:cubicBezTo>
                  <a:cubicBezTo>
                    <a:pt x="229" y="0"/>
                    <a:pt x="0" y="229"/>
                    <a:pt x="0" y="51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24"/>
            <p:cNvSpPr>
              <a:spLocks noEditPoints="1"/>
            </p:cNvSpPr>
            <p:nvPr/>
          </p:nvSpPr>
          <p:spPr bwMode="auto">
            <a:xfrm>
              <a:off x="2730" y="1052"/>
              <a:ext cx="2800" cy="927"/>
            </a:xfrm>
            <a:custGeom>
              <a:avLst/>
              <a:gdLst>
                <a:gd name="T0" fmla="*/ 1906 w 2244"/>
                <a:gd name="T1" fmla="*/ 235 h 743"/>
                <a:gd name="T2" fmla="*/ 1890 w 2244"/>
                <a:gd name="T3" fmla="*/ 190 h 743"/>
                <a:gd name="T4" fmla="*/ 1873 w 2244"/>
                <a:gd name="T5" fmla="*/ 144 h 743"/>
                <a:gd name="T6" fmla="*/ 1912 w 2244"/>
                <a:gd name="T7" fmla="*/ 91 h 743"/>
                <a:gd name="T8" fmla="*/ 1828 w 2244"/>
                <a:gd name="T9" fmla="*/ 14 h 743"/>
                <a:gd name="T10" fmla="*/ 1821 w 2244"/>
                <a:gd name="T11" fmla="*/ 0 h 743"/>
                <a:gd name="T12" fmla="*/ 1809 w 2244"/>
                <a:gd name="T13" fmla="*/ 12 h 743"/>
                <a:gd name="T14" fmla="*/ 1739 w 2244"/>
                <a:gd name="T15" fmla="*/ 20 h 743"/>
                <a:gd name="T16" fmla="*/ 1739 w 2244"/>
                <a:gd name="T17" fmla="*/ 39 h 743"/>
                <a:gd name="T18" fmla="*/ 1818 w 2244"/>
                <a:gd name="T19" fmla="*/ 38 h 743"/>
                <a:gd name="T20" fmla="*/ 1822 w 2244"/>
                <a:gd name="T21" fmla="*/ 38 h 743"/>
                <a:gd name="T22" fmla="*/ 1832 w 2244"/>
                <a:gd name="T23" fmla="*/ 34 h 743"/>
                <a:gd name="T24" fmla="*/ 1851 w 2244"/>
                <a:gd name="T25" fmla="*/ 157 h 743"/>
                <a:gd name="T26" fmla="*/ 1866 w 2244"/>
                <a:gd name="T27" fmla="*/ 194 h 743"/>
                <a:gd name="T28" fmla="*/ 1413 w 2244"/>
                <a:gd name="T29" fmla="*/ 208 h 743"/>
                <a:gd name="T30" fmla="*/ 1525 w 2244"/>
                <a:gd name="T31" fmla="*/ 155 h 743"/>
                <a:gd name="T32" fmla="*/ 1300 w 2244"/>
                <a:gd name="T33" fmla="*/ 136 h 743"/>
                <a:gd name="T34" fmla="*/ 1390 w 2244"/>
                <a:gd name="T35" fmla="*/ 212 h 743"/>
                <a:gd name="T36" fmla="*/ 1387 w 2244"/>
                <a:gd name="T37" fmla="*/ 225 h 743"/>
                <a:gd name="T38" fmla="*/ 1398 w 2244"/>
                <a:gd name="T39" fmla="*/ 294 h 743"/>
                <a:gd name="T40" fmla="*/ 1311 w 2244"/>
                <a:gd name="T41" fmla="*/ 210 h 743"/>
                <a:gd name="T42" fmla="*/ 1031 w 2244"/>
                <a:gd name="T43" fmla="*/ 219 h 743"/>
                <a:gd name="T44" fmla="*/ 1308 w 2244"/>
                <a:gd name="T45" fmla="*/ 223 h 743"/>
                <a:gd name="T46" fmla="*/ 1368 w 2244"/>
                <a:gd name="T47" fmla="*/ 320 h 743"/>
                <a:gd name="T48" fmla="*/ 512 w 2244"/>
                <a:gd name="T49" fmla="*/ 231 h 743"/>
                <a:gd name="T50" fmla="*/ 0 w 2244"/>
                <a:gd name="T51" fmla="*/ 743 h 743"/>
                <a:gd name="T52" fmla="*/ 1408 w 2244"/>
                <a:gd name="T53" fmla="*/ 589 h 743"/>
                <a:gd name="T54" fmla="*/ 1434 w 2244"/>
                <a:gd name="T55" fmla="*/ 619 h 743"/>
                <a:gd name="T56" fmla="*/ 1493 w 2244"/>
                <a:gd name="T57" fmla="*/ 657 h 743"/>
                <a:gd name="T58" fmla="*/ 1476 w 2244"/>
                <a:gd name="T59" fmla="*/ 604 h 743"/>
                <a:gd name="T60" fmla="*/ 1534 w 2244"/>
                <a:gd name="T61" fmla="*/ 617 h 743"/>
                <a:gd name="T62" fmla="*/ 1535 w 2244"/>
                <a:gd name="T63" fmla="*/ 617 h 743"/>
                <a:gd name="T64" fmla="*/ 1624 w 2244"/>
                <a:gd name="T65" fmla="*/ 530 h 743"/>
                <a:gd name="T66" fmla="*/ 1862 w 2244"/>
                <a:gd name="T67" fmla="*/ 233 h 743"/>
                <a:gd name="T68" fmla="*/ 1884 w 2244"/>
                <a:gd name="T69" fmla="*/ 244 h 743"/>
                <a:gd name="T70" fmla="*/ 1989 w 2244"/>
                <a:gd name="T71" fmla="*/ 735 h 743"/>
                <a:gd name="T72" fmla="*/ 1984 w 2244"/>
                <a:gd name="T73" fmla="*/ 223 h 743"/>
                <a:gd name="T74" fmla="*/ 956 w 2244"/>
                <a:gd name="T75" fmla="*/ 489 h 743"/>
                <a:gd name="T76" fmla="*/ 1339 w 2244"/>
                <a:gd name="T77" fmla="*/ 346 h 743"/>
                <a:gd name="T78" fmla="*/ 1198 w 2244"/>
                <a:gd name="T79" fmla="*/ 448 h 743"/>
                <a:gd name="T80" fmla="*/ 1143 w 2244"/>
                <a:gd name="T81" fmla="*/ 494 h 743"/>
                <a:gd name="T82" fmla="*/ 1188 w 2244"/>
                <a:gd name="T83" fmla="*/ 541 h 743"/>
                <a:gd name="T84" fmla="*/ 1175 w 2244"/>
                <a:gd name="T85" fmla="*/ 704 h 743"/>
                <a:gd name="T86" fmla="*/ 1351 w 2244"/>
                <a:gd name="T87" fmla="*/ 363 h 743"/>
                <a:gd name="T88" fmla="*/ 1256 w 2244"/>
                <a:gd name="T89" fmla="*/ 448 h 743"/>
                <a:gd name="T90" fmla="*/ 1381 w 2244"/>
                <a:gd name="T91" fmla="*/ 337 h 743"/>
                <a:gd name="T92" fmla="*/ 1406 w 2244"/>
                <a:gd name="T93" fmla="*/ 315 h 743"/>
                <a:gd name="T94" fmla="*/ 1411 w 2244"/>
                <a:gd name="T95" fmla="*/ 310 h 743"/>
                <a:gd name="T96" fmla="*/ 1454 w 2244"/>
                <a:gd name="T97" fmla="*/ 446 h 743"/>
                <a:gd name="T98" fmla="*/ 1587 w 2244"/>
                <a:gd name="T99" fmla="*/ 460 h 743"/>
                <a:gd name="T100" fmla="*/ 1525 w 2244"/>
                <a:gd name="T101" fmla="*/ 445 h 743"/>
                <a:gd name="T102" fmla="*/ 1418 w 2244"/>
                <a:gd name="T103" fmla="*/ 238 h 743"/>
                <a:gd name="T104" fmla="*/ 1587 w 2244"/>
                <a:gd name="T105" fmla="*/ 460 h 743"/>
                <a:gd name="T106" fmla="*/ 1769 w 2244"/>
                <a:gd name="T107" fmla="*/ 481 h 743"/>
                <a:gd name="T108" fmla="*/ 1962 w 2244"/>
                <a:gd name="T109" fmla="*/ 456 h 743"/>
                <a:gd name="T110" fmla="*/ 1987 w 2244"/>
                <a:gd name="T111" fmla="*/ 522 h 743"/>
                <a:gd name="T112" fmla="*/ 1986 w 2244"/>
                <a:gd name="T113" fmla="*/ 446 h 743"/>
                <a:gd name="T114" fmla="*/ 1920 w 2244"/>
                <a:gd name="T115" fmla="*/ 272 h 743"/>
                <a:gd name="T116" fmla="*/ 2204 w 2244"/>
                <a:gd name="T117" fmla="*/ 47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4" h="743">
                  <a:moveTo>
                    <a:pt x="1984" y="223"/>
                  </a:moveTo>
                  <a:cubicBezTo>
                    <a:pt x="1957" y="223"/>
                    <a:pt x="1931" y="227"/>
                    <a:pt x="1906" y="235"/>
                  </a:cubicBezTo>
                  <a:cubicBezTo>
                    <a:pt x="1893" y="198"/>
                    <a:pt x="1893" y="198"/>
                    <a:pt x="1893" y="198"/>
                  </a:cubicBezTo>
                  <a:cubicBezTo>
                    <a:pt x="1893" y="195"/>
                    <a:pt x="1892" y="192"/>
                    <a:pt x="1890" y="190"/>
                  </a:cubicBezTo>
                  <a:cubicBezTo>
                    <a:pt x="1873" y="144"/>
                    <a:pt x="1873" y="144"/>
                    <a:pt x="1873" y="144"/>
                  </a:cubicBezTo>
                  <a:cubicBezTo>
                    <a:pt x="1873" y="144"/>
                    <a:pt x="1873" y="144"/>
                    <a:pt x="1873" y="144"/>
                  </a:cubicBezTo>
                  <a:cubicBezTo>
                    <a:pt x="1867" y="121"/>
                    <a:pt x="1890" y="113"/>
                    <a:pt x="1890" y="113"/>
                  </a:cubicBezTo>
                  <a:cubicBezTo>
                    <a:pt x="1901" y="118"/>
                    <a:pt x="1917" y="108"/>
                    <a:pt x="1912" y="91"/>
                  </a:cubicBezTo>
                  <a:cubicBezTo>
                    <a:pt x="1910" y="84"/>
                    <a:pt x="1907" y="81"/>
                    <a:pt x="1903" y="78"/>
                  </a:cubicBezTo>
                  <a:cubicBezTo>
                    <a:pt x="1879" y="26"/>
                    <a:pt x="1845" y="15"/>
                    <a:pt x="1828" y="14"/>
                  </a:cubicBezTo>
                  <a:cubicBezTo>
                    <a:pt x="1828" y="7"/>
                    <a:pt x="1828" y="7"/>
                    <a:pt x="1828" y="7"/>
                  </a:cubicBezTo>
                  <a:cubicBezTo>
                    <a:pt x="1828" y="3"/>
                    <a:pt x="1825" y="0"/>
                    <a:pt x="1821" y="0"/>
                  </a:cubicBezTo>
                  <a:cubicBezTo>
                    <a:pt x="1820" y="0"/>
                    <a:pt x="1820" y="0"/>
                    <a:pt x="1820" y="0"/>
                  </a:cubicBezTo>
                  <a:cubicBezTo>
                    <a:pt x="1814" y="0"/>
                    <a:pt x="1809" y="5"/>
                    <a:pt x="1809" y="12"/>
                  </a:cubicBezTo>
                  <a:cubicBezTo>
                    <a:pt x="1809" y="19"/>
                    <a:pt x="1809" y="19"/>
                    <a:pt x="1809" y="19"/>
                  </a:cubicBezTo>
                  <a:cubicBezTo>
                    <a:pt x="1739" y="20"/>
                    <a:pt x="1739" y="20"/>
                    <a:pt x="1739" y="20"/>
                  </a:cubicBezTo>
                  <a:cubicBezTo>
                    <a:pt x="1730" y="20"/>
                    <a:pt x="1722" y="22"/>
                    <a:pt x="1722" y="29"/>
                  </a:cubicBezTo>
                  <a:cubicBezTo>
                    <a:pt x="1722" y="37"/>
                    <a:pt x="1730" y="39"/>
                    <a:pt x="1739" y="39"/>
                  </a:cubicBezTo>
                  <a:cubicBezTo>
                    <a:pt x="1818" y="38"/>
                    <a:pt x="1818" y="38"/>
                    <a:pt x="1818" y="38"/>
                  </a:cubicBezTo>
                  <a:cubicBezTo>
                    <a:pt x="1818" y="38"/>
                    <a:pt x="1818" y="38"/>
                    <a:pt x="1818" y="38"/>
                  </a:cubicBezTo>
                  <a:cubicBezTo>
                    <a:pt x="1819" y="38"/>
                    <a:pt x="1820" y="38"/>
                    <a:pt x="1821" y="38"/>
                  </a:cubicBezTo>
                  <a:cubicBezTo>
                    <a:pt x="1822" y="38"/>
                    <a:pt x="1822" y="38"/>
                    <a:pt x="1822" y="38"/>
                  </a:cubicBezTo>
                  <a:cubicBezTo>
                    <a:pt x="1824" y="38"/>
                    <a:pt x="1827" y="38"/>
                    <a:pt x="1828" y="37"/>
                  </a:cubicBezTo>
                  <a:cubicBezTo>
                    <a:pt x="1830" y="36"/>
                    <a:pt x="1831" y="35"/>
                    <a:pt x="1832" y="34"/>
                  </a:cubicBezTo>
                  <a:cubicBezTo>
                    <a:pt x="1859" y="41"/>
                    <a:pt x="1874" y="62"/>
                    <a:pt x="1882" y="77"/>
                  </a:cubicBezTo>
                  <a:cubicBezTo>
                    <a:pt x="1832" y="103"/>
                    <a:pt x="1851" y="157"/>
                    <a:pt x="1851" y="157"/>
                  </a:cubicBezTo>
                  <a:cubicBezTo>
                    <a:pt x="1852" y="158"/>
                    <a:pt x="1853" y="159"/>
                    <a:pt x="1853" y="160"/>
                  </a:cubicBezTo>
                  <a:cubicBezTo>
                    <a:pt x="1866" y="194"/>
                    <a:pt x="1866" y="194"/>
                    <a:pt x="1866" y="194"/>
                  </a:cubicBezTo>
                  <a:cubicBezTo>
                    <a:pt x="1855" y="204"/>
                    <a:pt x="1855" y="204"/>
                    <a:pt x="1855" y="204"/>
                  </a:cubicBezTo>
                  <a:cubicBezTo>
                    <a:pt x="1413" y="208"/>
                    <a:pt x="1413" y="208"/>
                    <a:pt x="1413" y="208"/>
                  </a:cubicBezTo>
                  <a:cubicBezTo>
                    <a:pt x="1422" y="205"/>
                    <a:pt x="1431" y="199"/>
                    <a:pt x="1441" y="188"/>
                  </a:cubicBezTo>
                  <a:cubicBezTo>
                    <a:pt x="1468" y="156"/>
                    <a:pt x="1515" y="182"/>
                    <a:pt x="1525" y="155"/>
                  </a:cubicBezTo>
                  <a:cubicBezTo>
                    <a:pt x="1535" y="128"/>
                    <a:pt x="1503" y="129"/>
                    <a:pt x="1424" y="133"/>
                  </a:cubicBezTo>
                  <a:cubicBezTo>
                    <a:pt x="1345" y="137"/>
                    <a:pt x="1318" y="105"/>
                    <a:pt x="1300" y="136"/>
                  </a:cubicBezTo>
                  <a:cubicBezTo>
                    <a:pt x="1283" y="166"/>
                    <a:pt x="1326" y="217"/>
                    <a:pt x="1382" y="211"/>
                  </a:cubicBezTo>
                  <a:cubicBezTo>
                    <a:pt x="1382" y="211"/>
                    <a:pt x="1385" y="212"/>
                    <a:pt x="1390" y="212"/>
                  </a:cubicBezTo>
                  <a:cubicBezTo>
                    <a:pt x="1390" y="212"/>
                    <a:pt x="1390" y="212"/>
                    <a:pt x="1390" y="212"/>
                  </a:cubicBezTo>
                  <a:cubicBezTo>
                    <a:pt x="1387" y="216"/>
                    <a:pt x="1386" y="220"/>
                    <a:pt x="1387" y="225"/>
                  </a:cubicBezTo>
                  <a:cubicBezTo>
                    <a:pt x="1406" y="287"/>
                    <a:pt x="1406" y="287"/>
                    <a:pt x="1406" y="287"/>
                  </a:cubicBezTo>
                  <a:cubicBezTo>
                    <a:pt x="1398" y="294"/>
                    <a:pt x="1398" y="294"/>
                    <a:pt x="1398" y="294"/>
                  </a:cubicBezTo>
                  <a:cubicBezTo>
                    <a:pt x="1314" y="212"/>
                    <a:pt x="1314" y="212"/>
                    <a:pt x="1314" y="212"/>
                  </a:cubicBezTo>
                  <a:cubicBezTo>
                    <a:pt x="1313" y="211"/>
                    <a:pt x="1312" y="210"/>
                    <a:pt x="1311" y="210"/>
                  </a:cubicBezTo>
                  <a:cubicBezTo>
                    <a:pt x="1036" y="213"/>
                    <a:pt x="1036" y="213"/>
                    <a:pt x="1036" y="213"/>
                  </a:cubicBezTo>
                  <a:cubicBezTo>
                    <a:pt x="1033" y="213"/>
                    <a:pt x="1031" y="216"/>
                    <a:pt x="1031" y="219"/>
                  </a:cubicBezTo>
                  <a:cubicBezTo>
                    <a:pt x="1031" y="222"/>
                    <a:pt x="1033" y="225"/>
                    <a:pt x="1036" y="225"/>
                  </a:cubicBezTo>
                  <a:cubicBezTo>
                    <a:pt x="1308" y="223"/>
                    <a:pt x="1308" y="223"/>
                    <a:pt x="1308" y="223"/>
                  </a:cubicBezTo>
                  <a:cubicBezTo>
                    <a:pt x="1389" y="301"/>
                    <a:pt x="1389" y="301"/>
                    <a:pt x="1389" y="301"/>
                  </a:cubicBezTo>
                  <a:cubicBezTo>
                    <a:pt x="1368" y="320"/>
                    <a:pt x="1368" y="320"/>
                    <a:pt x="1368" y="320"/>
                  </a:cubicBezTo>
                  <a:cubicBezTo>
                    <a:pt x="1320" y="265"/>
                    <a:pt x="1249" y="230"/>
                    <a:pt x="1171" y="231"/>
                  </a:cubicBezTo>
                  <a:cubicBezTo>
                    <a:pt x="512" y="231"/>
                    <a:pt x="512" y="231"/>
                    <a:pt x="512" y="231"/>
                  </a:cubicBezTo>
                  <a:cubicBezTo>
                    <a:pt x="229" y="231"/>
                    <a:pt x="0" y="460"/>
                    <a:pt x="0" y="743"/>
                  </a:cubicBezTo>
                  <a:cubicBezTo>
                    <a:pt x="0" y="743"/>
                    <a:pt x="0" y="743"/>
                    <a:pt x="0" y="743"/>
                  </a:cubicBezTo>
                  <a:cubicBezTo>
                    <a:pt x="1176" y="743"/>
                    <a:pt x="1176" y="743"/>
                    <a:pt x="1176" y="743"/>
                  </a:cubicBezTo>
                  <a:cubicBezTo>
                    <a:pt x="1280" y="742"/>
                    <a:pt x="1369" y="679"/>
                    <a:pt x="1408" y="589"/>
                  </a:cubicBezTo>
                  <a:cubicBezTo>
                    <a:pt x="1433" y="595"/>
                    <a:pt x="1433" y="595"/>
                    <a:pt x="1433" y="595"/>
                  </a:cubicBezTo>
                  <a:cubicBezTo>
                    <a:pt x="1428" y="602"/>
                    <a:pt x="1428" y="612"/>
                    <a:pt x="1434" y="619"/>
                  </a:cubicBezTo>
                  <a:cubicBezTo>
                    <a:pt x="1464" y="655"/>
                    <a:pt x="1464" y="655"/>
                    <a:pt x="1464" y="655"/>
                  </a:cubicBezTo>
                  <a:cubicBezTo>
                    <a:pt x="1471" y="663"/>
                    <a:pt x="1484" y="665"/>
                    <a:pt x="1493" y="657"/>
                  </a:cubicBezTo>
                  <a:cubicBezTo>
                    <a:pt x="1502" y="650"/>
                    <a:pt x="1503" y="637"/>
                    <a:pt x="1496" y="628"/>
                  </a:cubicBezTo>
                  <a:cubicBezTo>
                    <a:pt x="1476" y="604"/>
                    <a:pt x="1476" y="604"/>
                    <a:pt x="1476" y="604"/>
                  </a:cubicBezTo>
                  <a:cubicBezTo>
                    <a:pt x="1504" y="610"/>
                    <a:pt x="1504" y="610"/>
                    <a:pt x="1504" y="610"/>
                  </a:cubicBezTo>
                  <a:cubicBezTo>
                    <a:pt x="1514" y="614"/>
                    <a:pt x="1524" y="617"/>
                    <a:pt x="1534" y="617"/>
                  </a:cubicBezTo>
                  <a:cubicBezTo>
                    <a:pt x="1535" y="617"/>
                    <a:pt x="1535" y="617"/>
                    <a:pt x="1535" y="617"/>
                  </a:cubicBezTo>
                  <a:cubicBezTo>
                    <a:pt x="1535" y="617"/>
                    <a:pt x="1535" y="617"/>
                    <a:pt x="1535" y="617"/>
                  </a:cubicBezTo>
                  <a:cubicBezTo>
                    <a:pt x="1536" y="617"/>
                    <a:pt x="1538" y="617"/>
                    <a:pt x="1539" y="617"/>
                  </a:cubicBezTo>
                  <a:cubicBezTo>
                    <a:pt x="1586" y="617"/>
                    <a:pt x="1625" y="577"/>
                    <a:pt x="1624" y="530"/>
                  </a:cubicBezTo>
                  <a:cubicBezTo>
                    <a:pt x="1624" y="510"/>
                    <a:pt x="1617" y="492"/>
                    <a:pt x="1606" y="477"/>
                  </a:cubicBezTo>
                  <a:cubicBezTo>
                    <a:pt x="1862" y="233"/>
                    <a:pt x="1862" y="233"/>
                    <a:pt x="1862" y="233"/>
                  </a:cubicBezTo>
                  <a:cubicBezTo>
                    <a:pt x="1880" y="233"/>
                    <a:pt x="1880" y="233"/>
                    <a:pt x="1880" y="233"/>
                  </a:cubicBezTo>
                  <a:cubicBezTo>
                    <a:pt x="1884" y="244"/>
                    <a:pt x="1884" y="244"/>
                    <a:pt x="1884" y="244"/>
                  </a:cubicBezTo>
                  <a:cubicBezTo>
                    <a:pt x="1792" y="284"/>
                    <a:pt x="1729" y="375"/>
                    <a:pt x="1730" y="481"/>
                  </a:cubicBezTo>
                  <a:cubicBezTo>
                    <a:pt x="1731" y="623"/>
                    <a:pt x="1847" y="737"/>
                    <a:pt x="1989" y="735"/>
                  </a:cubicBezTo>
                  <a:cubicBezTo>
                    <a:pt x="2130" y="734"/>
                    <a:pt x="2244" y="618"/>
                    <a:pt x="2243" y="476"/>
                  </a:cubicBezTo>
                  <a:cubicBezTo>
                    <a:pt x="2241" y="335"/>
                    <a:pt x="2125" y="221"/>
                    <a:pt x="1984" y="223"/>
                  </a:cubicBezTo>
                  <a:close/>
                  <a:moveTo>
                    <a:pt x="1175" y="704"/>
                  </a:moveTo>
                  <a:cubicBezTo>
                    <a:pt x="1055" y="706"/>
                    <a:pt x="957" y="609"/>
                    <a:pt x="956" y="489"/>
                  </a:cubicBezTo>
                  <a:cubicBezTo>
                    <a:pt x="955" y="369"/>
                    <a:pt x="1051" y="271"/>
                    <a:pt x="1171" y="270"/>
                  </a:cubicBezTo>
                  <a:cubicBezTo>
                    <a:pt x="1238" y="269"/>
                    <a:pt x="1298" y="299"/>
                    <a:pt x="1339" y="346"/>
                  </a:cubicBezTo>
                  <a:cubicBezTo>
                    <a:pt x="1224" y="448"/>
                    <a:pt x="1224" y="448"/>
                    <a:pt x="1224" y="448"/>
                  </a:cubicBezTo>
                  <a:cubicBezTo>
                    <a:pt x="1198" y="448"/>
                    <a:pt x="1198" y="448"/>
                    <a:pt x="1198" y="448"/>
                  </a:cubicBezTo>
                  <a:cubicBezTo>
                    <a:pt x="1195" y="448"/>
                    <a:pt x="1192" y="447"/>
                    <a:pt x="1189" y="447"/>
                  </a:cubicBezTo>
                  <a:cubicBezTo>
                    <a:pt x="1164" y="448"/>
                    <a:pt x="1143" y="468"/>
                    <a:pt x="1143" y="494"/>
                  </a:cubicBezTo>
                  <a:cubicBezTo>
                    <a:pt x="1144" y="519"/>
                    <a:pt x="1164" y="538"/>
                    <a:pt x="1188" y="539"/>
                  </a:cubicBezTo>
                  <a:cubicBezTo>
                    <a:pt x="1188" y="541"/>
                    <a:pt x="1188" y="541"/>
                    <a:pt x="1188" y="541"/>
                  </a:cubicBezTo>
                  <a:cubicBezTo>
                    <a:pt x="1369" y="581"/>
                    <a:pt x="1369" y="581"/>
                    <a:pt x="1369" y="581"/>
                  </a:cubicBezTo>
                  <a:cubicBezTo>
                    <a:pt x="1334" y="653"/>
                    <a:pt x="1261" y="703"/>
                    <a:pt x="1175" y="704"/>
                  </a:cubicBezTo>
                  <a:close/>
                  <a:moveTo>
                    <a:pt x="1256" y="448"/>
                  </a:moveTo>
                  <a:cubicBezTo>
                    <a:pt x="1351" y="363"/>
                    <a:pt x="1351" y="363"/>
                    <a:pt x="1351" y="363"/>
                  </a:cubicBezTo>
                  <a:cubicBezTo>
                    <a:pt x="1369" y="387"/>
                    <a:pt x="1381" y="416"/>
                    <a:pt x="1387" y="446"/>
                  </a:cubicBezTo>
                  <a:lnTo>
                    <a:pt x="1256" y="448"/>
                  </a:lnTo>
                  <a:close/>
                  <a:moveTo>
                    <a:pt x="1426" y="446"/>
                  </a:moveTo>
                  <a:cubicBezTo>
                    <a:pt x="1420" y="406"/>
                    <a:pt x="1404" y="368"/>
                    <a:pt x="1381" y="337"/>
                  </a:cubicBezTo>
                  <a:cubicBezTo>
                    <a:pt x="1405" y="315"/>
                    <a:pt x="1405" y="315"/>
                    <a:pt x="1405" y="315"/>
                  </a:cubicBezTo>
                  <a:cubicBezTo>
                    <a:pt x="1406" y="315"/>
                    <a:pt x="1406" y="315"/>
                    <a:pt x="1406" y="315"/>
                  </a:cubicBezTo>
                  <a:cubicBezTo>
                    <a:pt x="1408" y="315"/>
                    <a:pt x="1409" y="315"/>
                    <a:pt x="1410" y="314"/>
                  </a:cubicBezTo>
                  <a:cubicBezTo>
                    <a:pt x="1411" y="312"/>
                    <a:pt x="1412" y="311"/>
                    <a:pt x="1411" y="310"/>
                  </a:cubicBezTo>
                  <a:cubicBezTo>
                    <a:pt x="1412" y="309"/>
                    <a:pt x="1412" y="309"/>
                    <a:pt x="1412" y="309"/>
                  </a:cubicBezTo>
                  <a:cubicBezTo>
                    <a:pt x="1454" y="446"/>
                    <a:pt x="1454" y="446"/>
                    <a:pt x="1454" y="446"/>
                  </a:cubicBezTo>
                  <a:lnTo>
                    <a:pt x="1426" y="446"/>
                  </a:lnTo>
                  <a:close/>
                  <a:moveTo>
                    <a:pt x="1587" y="460"/>
                  </a:moveTo>
                  <a:cubicBezTo>
                    <a:pt x="1573" y="450"/>
                    <a:pt x="1556" y="444"/>
                    <a:pt x="1537" y="444"/>
                  </a:cubicBezTo>
                  <a:cubicBezTo>
                    <a:pt x="1533" y="444"/>
                    <a:pt x="1529" y="444"/>
                    <a:pt x="1525" y="445"/>
                  </a:cubicBezTo>
                  <a:cubicBezTo>
                    <a:pt x="1481" y="445"/>
                    <a:pt x="1481" y="445"/>
                    <a:pt x="1481" y="445"/>
                  </a:cubicBezTo>
                  <a:cubicBezTo>
                    <a:pt x="1418" y="238"/>
                    <a:pt x="1418" y="238"/>
                    <a:pt x="1418" y="238"/>
                  </a:cubicBezTo>
                  <a:cubicBezTo>
                    <a:pt x="1824" y="234"/>
                    <a:pt x="1824" y="234"/>
                    <a:pt x="1824" y="234"/>
                  </a:cubicBezTo>
                  <a:lnTo>
                    <a:pt x="1587" y="460"/>
                  </a:lnTo>
                  <a:close/>
                  <a:moveTo>
                    <a:pt x="1988" y="696"/>
                  </a:moveTo>
                  <a:cubicBezTo>
                    <a:pt x="1868" y="697"/>
                    <a:pt x="1770" y="601"/>
                    <a:pt x="1769" y="481"/>
                  </a:cubicBezTo>
                  <a:cubicBezTo>
                    <a:pt x="1768" y="392"/>
                    <a:pt x="1821" y="315"/>
                    <a:pt x="1897" y="280"/>
                  </a:cubicBezTo>
                  <a:cubicBezTo>
                    <a:pt x="1962" y="456"/>
                    <a:pt x="1962" y="456"/>
                    <a:pt x="1962" y="456"/>
                  </a:cubicBezTo>
                  <a:cubicBezTo>
                    <a:pt x="1954" y="463"/>
                    <a:pt x="1949" y="473"/>
                    <a:pt x="1949" y="484"/>
                  </a:cubicBezTo>
                  <a:cubicBezTo>
                    <a:pt x="1949" y="505"/>
                    <a:pt x="1966" y="522"/>
                    <a:pt x="1987" y="522"/>
                  </a:cubicBezTo>
                  <a:cubicBezTo>
                    <a:pt x="2008" y="521"/>
                    <a:pt x="2025" y="504"/>
                    <a:pt x="2024" y="484"/>
                  </a:cubicBezTo>
                  <a:cubicBezTo>
                    <a:pt x="2024" y="463"/>
                    <a:pt x="2007" y="446"/>
                    <a:pt x="1986" y="446"/>
                  </a:cubicBezTo>
                  <a:cubicBezTo>
                    <a:pt x="1985" y="446"/>
                    <a:pt x="1985" y="447"/>
                    <a:pt x="1984" y="447"/>
                  </a:cubicBezTo>
                  <a:cubicBezTo>
                    <a:pt x="1920" y="272"/>
                    <a:pt x="1920" y="272"/>
                    <a:pt x="1920" y="272"/>
                  </a:cubicBezTo>
                  <a:cubicBezTo>
                    <a:pt x="1940" y="265"/>
                    <a:pt x="1962" y="262"/>
                    <a:pt x="1984" y="261"/>
                  </a:cubicBezTo>
                  <a:cubicBezTo>
                    <a:pt x="2104" y="260"/>
                    <a:pt x="2202" y="357"/>
                    <a:pt x="2204" y="477"/>
                  </a:cubicBezTo>
                  <a:cubicBezTo>
                    <a:pt x="2205" y="597"/>
                    <a:pt x="2108" y="695"/>
                    <a:pt x="1988" y="69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21"/>
          <p:cNvSpPr>
            <a:spLocks noEditPoints="1"/>
          </p:cNvSpPr>
          <p:nvPr/>
        </p:nvSpPr>
        <p:spPr bwMode="auto">
          <a:xfrm>
            <a:off x="343820" y="5194585"/>
            <a:ext cx="539682" cy="633634"/>
          </a:xfrm>
          <a:custGeom>
            <a:avLst/>
            <a:gdLst>
              <a:gd name="T0" fmla="*/ 7 w 523"/>
              <a:gd name="T1" fmla="*/ 0 h 614"/>
              <a:gd name="T2" fmla="*/ 0 w 523"/>
              <a:gd name="T3" fmla="*/ 392 h 614"/>
              <a:gd name="T4" fmla="*/ 18 w 523"/>
              <a:gd name="T5" fmla="*/ 399 h 614"/>
              <a:gd name="T6" fmla="*/ 4 w 523"/>
              <a:gd name="T7" fmla="*/ 499 h 614"/>
              <a:gd name="T8" fmla="*/ 45 w 523"/>
              <a:gd name="T9" fmla="*/ 548 h 614"/>
              <a:gd name="T10" fmla="*/ 59 w 523"/>
              <a:gd name="T11" fmla="*/ 570 h 614"/>
              <a:gd name="T12" fmla="*/ 146 w 523"/>
              <a:gd name="T13" fmla="*/ 570 h 614"/>
              <a:gd name="T14" fmla="*/ 376 w 523"/>
              <a:gd name="T15" fmla="*/ 548 h 614"/>
              <a:gd name="T16" fmla="*/ 420 w 523"/>
              <a:gd name="T17" fmla="*/ 614 h 614"/>
              <a:gd name="T18" fmla="*/ 463 w 523"/>
              <a:gd name="T19" fmla="*/ 548 h 614"/>
              <a:gd name="T20" fmla="*/ 506 w 523"/>
              <a:gd name="T21" fmla="*/ 535 h 614"/>
              <a:gd name="T22" fmla="*/ 511 w 523"/>
              <a:gd name="T23" fmla="*/ 421 h 614"/>
              <a:gd name="T24" fmla="*/ 516 w 523"/>
              <a:gd name="T25" fmla="*/ 399 h 614"/>
              <a:gd name="T26" fmla="*/ 523 w 523"/>
              <a:gd name="T27" fmla="*/ 7 h 614"/>
              <a:gd name="T28" fmla="*/ 132 w 523"/>
              <a:gd name="T29" fmla="*/ 570 h 614"/>
              <a:gd name="T30" fmla="*/ 73 w 523"/>
              <a:gd name="T31" fmla="*/ 570 h 614"/>
              <a:gd name="T32" fmla="*/ 132 w 523"/>
              <a:gd name="T33" fmla="*/ 548 h 614"/>
              <a:gd name="T34" fmla="*/ 449 w 523"/>
              <a:gd name="T35" fmla="*/ 570 h 614"/>
              <a:gd name="T36" fmla="*/ 390 w 523"/>
              <a:gd name="T37" fmla="*/ 570 h 614"/>
              <a:gd name="T38" fmla="*/ 449 w 523"/>
              <a:gd name="T39" fmla="*/ 548 h 614"/>
              <a:gd name="T40" fmla="*/ 496 w 523"/>
              <a:gd name="T41" fmla="*/ 526 h 614"/>
              <a:gd name="T42" fmla="*/ 45 w 523"/>
              <a:gd name="T43" fmla="*/ 534 h 614"/>
              <a:gd name="T44" fmla="*/ 18 w 523"/>
              <a:gd name="T45" fmla="*/ 500 h 614"/>
              <a:gd name="T46" fmla="*/ 44 w 523"/>
              <a:gd name="T47" fmla="*/ 387 h 614"/>
              <a:gd name="T48" fmla="*/ 67 w 523"/>
              <a:gd name="T49" fmla="*/ 308 h 614"/>
              <a:gd name="T50" fmla="*/ 458 w 523"/>
              <a:gd name="T51" fmla="*/ 347 h 614"/>
              <a:gd name="T52" fmla="*/ 497 w 523"/>
              <a:gd name="T53" fmla="*/ 423 h 614"/>
              <a:gd name="T54" fmla="*/ 496 w 523"/>
              <a:gd name="T55" fmla="*/ 526 h 614"/>
              <a:gd name="T56" fmla="*/ 73 w 523"/>
              <a:gd name="T57" fmla="*/ 228 h 614"/>
              <a:gd name="T58" fmla="*/ 391 w 523"/>
              <a:gd name="T59" fmla="*/ 177 h 614"/>
              <a:gd name="T60" fmla="*/ 454 w 523"/>
              <a:gd name="T61" fmla="*/ 294 h 614"/>
              <a:gd name="T62" fmla="*/ 509 w 523"/>
              <a:gd name="T63" fmla="*/ 385 h 614"/>
              <a:gd name="T64" fmla="*/ 489 w 523"/>
              <a:gd name="T65" fmla="*/ 378 h 614"/>
              <a:gd name="T66" fmla="*/ 463 w 523"/>
              <a:gd name="T67" fmla="*/ 227 h 614"/>
              <a:gd name="T68" fmla="*/ 131 w 523"/>
              <a:gd name="T69" fmla="*/ 163 h 614"/>
              <a:gd name="T70" fmla="*/ 50 w 523"/>
              <a:gd name="T71" fmla="*/ 346 h 614"/>
              <a:gd name="T72" fmla="*/ 27 w 523"/>
              <a:gd name="T73" fmla="*/ 385 h 614"/>
              <a:gd name="T74" fmla="*/ 14 w 523"/>
              <a:gd name="T75" fmla="*/ 14 h 614"/>
              <a:gd name="T76" fmla="*/ 509 w 523"/>
              <a:gd name="T77" fmla="*/ 385 h 614"/>
              <a:gd name="T78" fmla="*/ 59 w 523"/>
              <a:gd name="T79" fmla="*/ 428 h 614"/>
              <a:gd name="T80" fmla="*/ 146 w 523"/>
              <a:gd name="T81" fmla="*/ 428 h 614"/>
              <a:gd name="T82" fmla="*/ 102 w 523"/>
              <a:gd name="T83" fmla="*/ 458 h 614"/>
              <a:gd name="T84" fmla="*/ 102 w 523"/>
              <a:gd name="T85" fmla="*/ 399 h 614"/>
              <a:gd name="T86" fmla="*/ 102 w 523"/>
              <a:gd name="T87" fmla="*/ 458 h 614"/>
              <a:gd name="T88" fmla="*/ 178 w 523"/>
              <a:gd name="T89" fmla="*/ 335 h 614"/>
              <a:gd name="T90" fmla="*/ 171 w 523"/>
              <a:gd name="T91" fmla="*/ 497 h 614"/>
              <a:gd name="T92" fmla="*/ 344 w 523"/>
              <a:gd name="T93" fmla="*/ 504 h 614"/>
              <a:gd name="T94" fmla="*/ 351 w 523"/>
              <a:gd name="T95" fmla="*/ 342 h 614"/>
              <a:gd name="T96" fmla="*/ 337 w 523"/>
              <a:gd name="T97" fmla="*/ 490 h 614"/>
              <a:gd name="T98" fmla="*/ 185 w 523"/>
              <a:gd name="T99" fmla="*/ 453 h 614"/>
              <a:gd name="T100" fmla="*/ 337 w 523"/>
              <a:gd name="T101" fmla="*/ 490 h 614"/>
              <a:gd name="T102" fmla="*/ 185 w 523"/>
              <a:gd name="T103" fmla="*/ 439 h 614"/>
              <a:gd name="T104" fmla="*/ 337 w 523"/>
              <a:gd name="T105" fmla="*/ 401 h 614"/>
              <a:gd name="T106" fmla="*/ 337 w 523"/>
              <a:gd name="T107" fmla="*/ 387 h 614"/>
              <a:gd name="T108" fmla="*/ 185 w 523"/>
              <a:gd name="T109" fmla="*/ 349 h 614"/>
              <a:gd name="T110" fmla="*/ 337 w 523"/>
              <a:gd name="T111" fmla="*/ 387 h 614"/>
              <a:gd name="T112" fmla="*/ 376 w 523"/>
              <a:gd name="T113" fmla="*/ 428 h 614"/>
              <a:gd name="T114" fmla="*/ 463 w 523"/>
              <a:gd name="T115" fmla="*/ 428 h 614"/>
              <a:gd name="T116" fmla="*/ 420 w 523"/>
              <a:gd name="T117" fmla="*/ 458 h 614"/>
              <a:gd name="T118" fmla="*/ 420 w 523"/>
              <a:gd name="T119" fmla="*/ 399 h 614"/>
              <a:gd name="T120" fmla="*/ 420 w 523"/>
              <a:gd name="T121" fmla="*/ 45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3" h="614">
                <a:moveTo>
                  <a:pt x="516" y="0"/>
                </a:moveTo>
                <a:cubicBezTo>
                  <a:pt x="7" y="0"/>
                  <a:pt x="7" y="0"/>
                  <a:pt x="7" y="0"/>
                </a:cubicBezTo>
                <a:cubicBezTo>
                  <a:pt x="3" y="0"/>
                  <a:pt x="0" y="3"/>
                  <a:pt x="0" y="7"/>
                </a:cubicBezTo>
                <a:cubicBezTo>
                  <a:pt x="0" y="392"/>
                  <a:pt x="0" y="392"/>
                  <a:pt x="0" y="392"/>
                </a:cubicBezTo>
                <a:cubicBezTo>
                  <a:pt x="0" y="396"/>
                  <a:pt x="3" y="399"/>
                  <a:pt x="7" y="399"/>
                </a:cubicBezTo>
                <a:cubicBezTo>
                  <a:pt x="18" y="399"/>
                  <a:pt x="18" y="399"/>
                  <a:pt x="18" y="399"/>
                </a:cubicBezTo>
                <a:cubicBezTo>
                  <a:pt x="15" y="405"/>
                  <a:pt x="12" y="413"/>
                  <a:pt x="11" y="421"/>
                </a:cubicBezTo>
                <a:cubicBezTo>
                  <a:pt x="4" y="499"/>
                  <a:pt x="4" y="499"/>
                  <a:pt x="4" y="499"/>
                </a:cubicBezTo>
                <a:cubicBezTo>
                  <a:pt x="3" y="513"/>
                  <a:pt x="7" y="526"/>
                  <a:pt x="16" y="535"/>
                </a:cubicBezTo>
                <a:cubicBezTo>
                  <a:pt x="24" y="544"/>
                  <a:pt x="34" y="548"/>
                  <a:pt x="45" y="548"/>
                </a:cubicBezTo>
                <a:cubicBezTo>
                  <a:pt x="59" y="548"/>
                  <a:pt x="59" y="548"/>
                  <a:pt x="59" y="548"/>
                </a:cubicBezTo>
                <a:cubicBezTo>
                  <a:pt x="59" y="570"/>
                  <a:pt x="59" y="570"/>
                  <a:pt x="59" y="570"/>
                </a:cubicBezTo>
                <a:cubicBezTo>
                  <a:pt x="59" y="594"/>
                  <a:pt x="78" y="614"/>
                  <a:pt x="102" y="614"/>
                </a:cubicBezTo>
                <a:cubicBezTo>
                  <a:pt x="126" y="614"/>
                  <a:pt x="146" y="594"/>
                  <a:pt x="146" y="570"/>
                </a:cubicBezTo>
                <a:cubicBezTo>
                  <a:pt x="146" y="548"/>
                  <a:pt x="146" y="548"/>
                  <a:pt x="146" y="548"/>
                </a:cubicBezTo>
                <a:cubicBezTo>
                  <a:pt x="376" y="548"/>
                  <a:pt x="376" y="548"/>
                  <a:pt x="376" y="548"/>
                </a:cubicBezTo>
                <a:cubicBezTo>
                  <a:pt x="376" y="570"/>
                  <a:pt x="376" y="570"/>
                  <a:pt x="376" y="570"/>
                </a:cubicBezTo>
                <a:cubicBezTo>
                  <a:pt x="376" y="594"/>
                  <a:pt x="396" y="614"/>
                  <a:pt x="420" y="614"/>
                </a:cubicBezTo>
                <a:cubicBezTo>
                  <a:pt x="444" y="614"/>
                  <a:pt x="463" y="594"/>
                  <a:pt x="463" y="570"/>
                </a:cubicBezTo>
                <a:cubicBezTo>
                  <a:pt x="463" y="548"/>
                  <a:pt x="463" y="548"/>
                  <a:pt x="463" y="548"/>
                </a:cubicBezTo>
                <a:cubicBezTo>
                  <a:pt x="477" y="548"/>
                  <a:pt x="477" y="548"/>
                  <a:pt x="477" y="548"/>
                </a:cubicBezTo>
                <a:cubicBezTo>
                  <a:pt x="489" y="548"/>
                  <a:pt x="499" y="544"/>
                  <a:pt x="506" y="535"/>
                </a:cubicBezTo>
                <a:cubicBezTo>
                  <a:pt x="515" y="526"/>
                  <a:pt x="519" y="513"/>
                  <a:pt x="518" y="499"/>
                </a:cubicBezTo>
                <a:cubicBezTo>
                  <a:pt x="511" y="421"/>
                  <a:pt x="511" y="421"/>
                  <a:pt x="511" y="421"/>
                </a:cubicBezTo>
                <a:cubicBezTo>
                  <a:pt x="510" y="413"/>
                  <a:pt x="508" y="405"/>
                  <a:pt x="504" y="399"/>
                </a:cubicBezTo>
                <a:cubicBezTo>
                  <a:pt x="516" y="399"/>
                  <a:pt x="516" y="399"/>
                  <a:pt x="516" y="399"/>
                </a:cubicBezTo>
                <a:cubicBezTo>
                  <a:pt x="520" y="399"/>
                  <a:pt x="523" y="396"/>
                  <a:pt x="523" y="392"/>
                </a:cubicBezTo>
                <a:cubicBezTo>
                  <a:pt x="523" y="7"/>
                  <a:pt x="523" y="7"/>
                  <a:pt x="523" y="7"/>
                </a:cubicBezTo>
                <a:cubicBezTo>
                  <a:pt x="523" y="3"/>
                  <a:pt x="520" y="0"/>
                  <a:pt x="516" y="0"/>
                </a:cubicBezTo>
                <a:close/>
                <a:moveTo>
                  <a:pt x="132" y="570"/>
                </a:moveTo>
                <a:cubicBezTo>
                  <a:pt x="132" y="586"/>
                  <a:pt x="119" y="600"/>
                  <a:pt x="102" y="600"/>
                </a:cubicBezTo>
                <a:cubicBezTo>
                  <a:pt x="86" y="600"/>
                  <a:pt x="73" y="586"/>
                  <a:pt x="73" y="570"/>
                </a:cubicBezTo>
                <a:cubicBezTo>
                  <a:pt x="73" y="548"/>
                  <a:pt x="73" y="548"/>
                  <a:pt x="73" y="548"/>
                </a:cubicBezTo>
                <a:cubicBezTo>
                  <a:pt x="132" y="548"/>
                  <a:pt x="132" y="548"/>
                  <a:pt x="132" y="548"/>
                </a:cubicBezTo>
                <a:lnTo>
                  <a:pt x="132" y="570"/>
                </a:lnTo>
                <a:close/>
                <a:moveTo>
                  <a:pt x="449" y="570"/>
                </a:moveTo>
                <a:cubicBezTo>
                  <a:pt x="449" y="586"/>
                  <a:pt x="436" y="600"/>
                  <a:pt x="420" y="600"/>
                </a:cubicBezTo>
                <a:cubicBezTo>
                  <a:pt x="404" y="600"/>
                  <a:pt x="390" y="586"/>
                  <a:pt x="390" y="570"/>
                </a:cubicBezTo>
                <a:cubicBezTo>
                  <a:pt x="390" y="548"/>
                  <a:pt x="390" y="548"/>
                  <a:pt x="390" y="548"/>
                </a:cubicBezTo>
                <a:cubicBezTo>
                  <a:pt x="449" y="548"/>
                  <a:pt x="449" y="548"/>
                  <a:pt x="449" y="548"/>
                </a:cubicBezTo>
                <a:lnTo>
                  <a:pt x="449" y="570"/>
                </a:lnTo>
                <a:close/>
                <a:moveTo>
                  <a:pt x="496" y="526"/>
                </a:moveTo>
                <a:cubicBezTo>
                  <a:pt x="491" y="531"/>
                  <a:pt x="485" y="534"/>
                  <a:pt x="477" y="534"/>
                </a:cubicBezTo>
                <a:cubicBezTo>
                  <a:pt x="45" y="534"/>
                  <a:pt x="45" y="534"/>
                  <a:pt x="45" y="534"/>
                </a:cubicBezTo>
                <a:cubicBezTo>
                  <a:pt x="38" y="534"/>
                  <a:pt x="31" y="531"/>
                  <a:pt x="26" y="526"/>
                </a:cubicBezTo>
                <a:cubicBezTo>
                  <a:pt x="20" y="519"/>
                  <a:pt x="17" y="510"/>
                  <a:pt x="18" y="500"/>
                </a:cubicBezTo>
                <a:cubicBezTo>
                  <a:pt x="25" y="423"/>
                  <a:pt x="25" y="423"/>
                  <a:pt x="25" y="423"/>
                </a:cubicBezTo>
                <a:cubicBezTo>
                  <a:pt x="27" y="407"/>
                  <a:pt x="35" y="398"/>
                  <a:pt x="44" y="387"/>
                </a:cubicBezTo>
                <a:cubicBezTo>
                  <a:pt x="53" y="376"/>
                  <a:pt x="63" y="365"/>
                  <a:pt x="64" y="347"/>
                </a:cubicBezTo>
                <a:cubicBezTo>
                  <a:pt x="65" y="338"/>
                  <a:pt x="66" y="324"/>
                  <a:pt x="67" y="308"/>
                </a:cubicBezTo>
                <a:cubicBezTo>
                  <a:pt x="455" y="308"/>
                  <a:pt x="455" y="308"/>
                  <a:pt x="455" y="308"/>
                </a:cubicBezTo>
                <a:cubicBezTo>
                  <a:pt x="456" y="324"/>
                  <a:pt x="457" y="338"/>
                  <a:pt x="458" y="347"/>
                </a:cubicBezTo>
                <a:cubicBezTo>
                  <a:pt x="459" y="365"/>
                  <a:pt x="469" y="376"/>
                  <a:pt x="478" y="387"/>
                </a:cubicBezTo>
                <a:cubicBezTo>
                  <a:pt x="487" y="398"/>
                  <a:pt x="496" y="407"/>
                  <a:pt x="497" y="423"/>
                </a:cubicBezTo>
                <a:cubicBezTo>
                  <a:pt x="504" y="500"/>
                  <a:pt x="504" y="500"/>
                  <a:pt x="504" y="500"/>
                </a:cubicBezTo>
                <a:cubicBezTo>
                  <a:pt x="505" y="510"/>
                  <a:pt x="502" y="519"/>
                  <a:pt x="496" y="526"/>
                </a:cubicBezTo>
                <a:close/>
                <a:moveTo>
                  <a:pt x="68" y="294"/>
                </a:moveTo>
                <a:cubicBezTo>
                  <a:pt x="71" y="261"/>
                  <a:pt x="73" y="228"/>
                  <a:pt x="73" y="228"/>
                </a:cubicBezTo>
                <a:cubicBezTo>
                  <a:pt x="76" y="199"/>
                  <a:pt x="101" y="177"/>
                  <a:pt x="131" y="177"/>
                </a:cubicBezTo>
                <a:cubicBezTo>
                  <a:pt x="391" y="177"/>
                  <a:pt x="391" y="177"/>
                  <a:pt x="391" y="177"/>
                </a:cubicBezTo>
                <a:cubicBezTo>
                  <a:pt x="421" y="177"/>
                  <a:pt x="446" y="199"/>
                  <a:pt x="449" y="228"/>
                </a:cubicBezTo>
                <a:cubicBezTo>
                  <a:pt x="449" y="228"/>
                  <a:pt x="452" y="261"/>
                  <a:pt x="454" y="294"/>
                </a:cubicBezTo>
                <a:lnTo>
                  <a:pt x="68" y="294"/>
                </a:lnTo>
                <a:close/>
                <a:moveTo>
                  <a:pt x="509" y="385"/>
                </a:moveTo>
                <a:cubicBezTo>
                  <a:pt x="495" y="385"/>
                  <a:pt x="495" y="385"/>
                  <a:pt x="495" y="385"/>
                </a:cubicBezTo>
                <a:cubicBezTo>
                  <a:pt x="493" y="383"/>
                  <a:pt x="491" y="380"/>
                  <a:pt x="489" y="378"/>
                </a:cubicBezTo>
                <a:cubicBezTo>
                  <a:pt x="480" y="368"/>
                  <a:pt x="473" y="359"/>
                  <a:pt x="472" y="346"/>
                </a:cubicBezTo>
                <a:cubicBezTo>
                  <a:pt x="470" y="316"/>
                  <a:pt x="463" y="227"/>
                  <a:pt x="463" y="227"/>
                </a:cubicBezTo>
                <a:cubicBezTo>
                  <a:pt x="460" y="191"/>
                  <a:pt x="428" y="163"/>
                  <a:pt x="391" y="163"/>
                </a:cubicBezTo>
                <a:cubicBezTo>
                  <a:pt x="131" y="163"/>
                  <a:pt x="131" y="163"/>
                  <a:pt x="131" y="163"/>
                </a:cubicBezTo>
                <a:cubicBezTo>
                  <a:pt x="94" y="163"/>
                  <a:pt x="62" y="191"/>
                  <a:pt x="59" y="227"/>
                </a:cubicBezTo>
                <a:cubicBezTo>
                  <a:pt x="59" y="227"/>
                  <a:pt x="53" y="316"/>
                  <a:pt x="50" y="346"/>
                </a:cubicBezTo>
                <a:cubicBezTo>
                  <a:pt x="49" y="359"/>
                  <a:pt x="42" y="368"/>
                  <a:pt x="33" y="378"/>
                </a:cubicBezTo>
                <a:cubicBezTo>
                  <a:pt x="31" y="380"/>
                  <a:pt x="29" y="383"/>
                  <a:pt x="27" y="385"/>
                </a:cubicBezTo>
                <a:cubicBezTo>
                  <a:pt x="14" y="385"/>
                  <a:pt x="14" y="385"/>
                  <a:pt x="14" y="385"/>
                </a:cubicBezTo>
                <a:cubicBezTo>
                  <a:pt x="14" y="14"/>
                  <a:pt x="14" y="14"/>
                  <a:pt x="14" y="14"/>
                </a:cubicBezTo>
                <a:cubicBezTo>
                  <a:pt x="509" y="14"/>
                  <a:pt x="509" y="14"/>
                  <a:pt x="509" y="14"/>
                </a:cubicBezTo>
                <a:lnTo>
                  <a:pt x="509" y="385"/>
                </a:lnTo>
                <a:close/>
                <a:moveTo>
                  <a:pt x="102" y="385"/>
                </a:moveTo>
                <a:cubicBezTo>
                  <a:pt x="78" y="385"/>
                  <a:pt x="59" y="404"/>
                  <a:pt x="59" y="428"/>
                </a:cubicBezTo>
                <a:cubicBezTo>
                  <a:pt x="59" y="452"/>
                  <a:pt x="78" y="472"/>
                  <a:pt x="102" y="472"/>
                </a:cubicBezTo>
                <a:cubicBezTo>
                  <a:pt x="126" y="472"/>
                  <a:pt x="146" y="452"/>
                  <a:pt x="146" y="428"/>
                </a:cubicBezTo>
                <a:cubicBezTo>
                  <a:pt x="146" y="404"/>
                  <a:pt x="126" y="385"/>
                  <a:pt x="102" y="385"/>
                </a:cubicBezTo>
                <a:close/>
                <a:moveTo>
                  <a:pt x="102" y="458"/>
                </a:moveTo>
                <a:cubicBezTo>
                  <a:pt x="86" y="458"/>
                  <a:pt x="73" y="445"/>
                  <a:pt x="73" y="428"/>
                </a:cubicBezTo>
                <a:cubicBezTo>
                  <a:pt x="73" y="412"/>
                  <a:pt x="86" y="399"/>
                  <a:pt x="102" y="399"/>
                </a:cubicBezTo>
                <a:cubicBezTo>
                  <a:pt x="119" y="399"/>
                  <a:pt x="132" y="412"/>
                  <a:pt x="132" y="428"/>
                </a:cubicBezTo>
                <a:cubicBezTo>
                  <a:pt x="132" y="445"/>
                  <a:pt x="119" y="458"/>
                  <a:pt x="102" y="458"/>
                </a:cubicBezTo>
                <a:close/>
                <a:moveTo>
                  <a:pt x="344" y="335"/>
                </a:moveTo>
                <a:cubicBezTo>
                  <a:pt x="178" y="335"/>
                  <a:pt x="178" y="335"/>
                  <a:pt x="178" y="335"/>
                </a:cubicBezTo>
                <a:cubicBezTo>
                  <a:pt x="174" y="335"/>
                  <a:pt x="171" y="339"/>
                  <a:pt x="171" y="342"/>
                </a:cubicBezTo>
                <a:cubicBezTo>
                  <a:pt x="171" y="497"/>
                  <a:pt x="171" y="497"/>
                  <a:pt x="171" y="497"/>
                </a:cubicBezTo>
                <a:cubicBezTo>
                  <a:pt x="171" y="501"/>
                  <a:pt x="174" y="504"/>
                  <a:pt x="178" y="504"/>
                </a:cubicBezTo>
                <a:cubicBezTo>
                  <a:pt x="344" y="504"/>
                  <a:pt x="344" y="504"/>
                  <a:pt x="344" y="504"/>
                </a:cubicBezTo>
                <a:cubicBezTo>
                  <a:pt x="348" y="504"/>
                  <a:pt x="351" y="501"/>
                  <a:pt x="351" y="497"/>
                </a:cubicBezTo>
                <a:cubicBezTo>
                  <a:pt x="351" y="342"/>
                  <a:pt x="351" y="342"/>
                  <a:pt x="351" y="342"/>
                </a:cubicBezTo>
                <a:cubicBezTo>
                  <a:pt x="351" y="339"/>
                  <a:pt x="348" y="335"/>
                  <a:pt x="344" y="335"/>
                </a:cubicBezTo>
                <a:close/>
                <a:moveTo>
                  <a:pt x="337" y="490"/>
                </a:moveTo>
                <a:cubicBezTo>
                  <a:pt x="185" y="490"/>
                  <a:pt x="185" y="490"/>
                  <a:pt x="185" y="490"/>
                </a:cubicBezTo>
                <a:cubicBezTo>
                  <a:pt x="185" y="453"/>
                  <a:pt x="185" y="453"/>
                  <a:pt x="185" y="453"/>
                </a:cubicBezTo>
                <a:cubicBezTo>
                  <a:pt x="337" y="453"/>
                  <a:pt x="337" y="453"/>
                  <a:pt x="337" y="453"/>
                </a:cubicBezTo>
                <a:lnTo>
                  <a:pt x="337" y="490"/>
                </a:lnTo>
                <a:close/>
                <a:moveTo>
                  <a:pt x="337" y="439"/>
                </a:moveTo>
                <a:cubicBezTo>
                  <a:pt x="185" y="439"/>
                  <a:pt x="185" y="439"/>
                  <a:pt x="185" y="439"/>
                </a:cubicBezTo>
                <a:cubicBezTo>
                  <a:pt x="185" y="401"/>
                  <a:pt x="185" y="401"/>
                  <a:pt x="185" y="401"/>
                </a:cubicBezTo>
                <a:cubicBezTo>
                  <a:pt x="337" y="401"/>
                  <a:pt x="337" y="401"/>
                  <a:pt x="337" y="401"/>
                </a:cubicBezTo>
                <a:lnTo>
                  <a:pt x="337" y="439"/>
                </a:lnTo>
                <a:close/>
                <a:moveTo>
                  <a:pt x="337" y="387"/>
                </a:moveTo>
                <a:cubicBezTo>
                  <a:pt x="185" y="387"/>
                  <a:pt x="185" y="387"/>
                  <a:pt x="185" y="387"/>
                </a:cubicBezTo>
                <a:cubicBezTo>
                  <a:pt x="185" y="349"/>
                  <a:pt x="185" y="349"/>
                  <a:pt x="185" y="349"/>
                </a:cubicBezTo>
                <a:cubicBezTo>
                  <a:pt x="337" y="349"/>
                  <a:pt x="337" y="349"/>
                  <a:pt x="337" y="349"/>
                </a:cubicBezTo>
                <a:lnTo>
                  <a:pt x="337" y="387"/>
                </a:lnTo>
                <a:close/>
                <a:moveTo>
                  <a:pt x="420" y="385"/>
                </a:moveTo>
                <a:cubicBezTo>
                  <a:pt x="396" y="385"/>
                  <a:pt x="376" y="404"/>
                  <a:pt x="376" y="428"/>
                </a:cubicBezTo>
                <a:cubicBezTo>
                  <a:pt x="376" y="452"/>
                  <a:pt x="396" y="472"/>
                  <a:pt x="420" y="472"/>
                </a:cubicBezTo>
                <a:cubicBezTo>
                  <a:pt x="444" y="472"/>
                  <a:pt x="463" y="452"/>
                  <a:pt x="463" y="428"/>
                </a:cubicBezTo>
                <a:cubicBezTo>
                  <a:pt x="463" y="404"/>
                  <a:pt x="444" y="385"/>
                  <a:pt x="420" y="385"/>
                </a:cubicBezTo>
                <a:close/>
                <a:moveTo>
                  <a:pt x="420" y="458"/>
                </a:moveTo>
                <a:cubicBezTo>
                  <a:pt x="404" y="458"/>
                  <a:pt x="390" y="445"/>
                  <a:pt x="390" y="428"/>
                </a:cubicBezTo>
                <a:cubicBezTo>
                  <a:pt x="390" y="412"/>
                  <a:pt x="404" y="399"/>
                  <a:pt x="420" y="399"/>
                </a:cubicBezTo>
                <a:cubicBezTo>
                  <a:pt x="436" y="399"/>
                  <a:pt x="449" y="412"/>
                  <a:pt x="449" y="428"/>
                </a:cubicBezTo>
                <a:cubicBezTo>
                  <a:pt x="449" y="445"/>
                  <a:pt x="436" y="458"/>
                  <a:pt x="420" y="4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noEditPoints="1"/>
          </p:cNvSpPr>
          <p:nvPr/>
        </p:nvSpPr>
        <p:spPr bwMode="auto">
          <a:xfrm>
            <a:off x="5055725" y="4033575"/>
            <a:ext cx="595616" cy="592557"/>
          </a:xfrm>
          <a:custGeom>
            <a:avLst/>
            <a:gdLst>
              <a:gd name="T0" fmla="*/ 546 w 577"/>
              <a:gd name="T1" fmla="*/ 127 h 574"/>
              <a:gd name="T2" fmla="*/ 531 w 577"/>
              <a:gd name="T3" fmla="*/ 50 h 574"/>
              <a:gd name="T4" fmla="*/ 96 w 577"/>
              <a:gd name="T5" fmla="*/ 0 h 574"/>
              <a:gd name="T6" fmla="*/ 45 w 577"/>
              <a:gd name="T7" fmla="*/ 127 h 574"/>
              <a:gd name="T8" fmla="*/ 0 w 577"/>
              <a:gd name="T9" fmla="*/ 158 h 574"/>
              <a:gd name="T10" fmla="*/ 31 w 577"/>
              <a:gd name="T11" fmla="*/ 270 h 574"/>
              <a:gd name="T12" fmla="*/ 45 w 577"/>
              <a:gd name="T13" fmla="*/ 462 h 574"/>
              <a:gd name="T14" fmla="*/ 94 w 577"/>
              <a:gd name="T15" fmla="*/ 543 h 574"/>
              <a:gd name="T16" fmla="*/ 165 w 577"/>
              <a:gd name="T17" fmla="*/ 574 h 574"/>
              <a:gd name="T18" fmla="*/ 196 w 577"/>
              <a:gd name="T19" fmla="*/ 512 h 574"/>
              <a:gd name="T20" fmla="*/ 380 w 577"/>
              <a:gd name="T21" fmla="*/ 543 h 574"/>
              <a:gd name="T22" fmla="*/ 451 w 577"/>
              <a:gd name="T23" fmla="*/ 574 h 574"/>
              <a:gd name="T24" fmla="*/ 482 w 577"/>
              <a:gd name="T25" fmla="*/ 512 h 574"/>
              <a:gd name="T26" fmla="*/ 531 w 577"/>
              <a:gd name="T27" fmla="*/ 270 h 574"/>
              <a:gd name="T28" fmla="*/ 568 w 577"/>
              <a:gd name="T29" fmla="*/ 261 h 574"/>
              <a:gd name="T30" fmla="*/ 577 w 577"/>
              <a:gd name="T31" fmla="*/ 158 h 574"/>
              <a:gd name="T32" fmla="*/ 31 w 577"/>
              <a:gd name="T33" fmla="*/ 256 h 574"/>
              <a:gd name="T34" fmla="*/ 14 w 577"/>
              <a:gd name="T35" fmla="*/ 158 h 574"/>
              <a:gd name="T36" fmla="*/ 45 w 577"/>
              <a:gd name="T37" fmla="*/ 141 h 574"/>
              <a:gd name="T38" fmla="*/ 182 w 577"/>
              <a:gd name="T39" fmla="*/ 543 h 574"/>
              <a:gd name="T40" fmla="*/ 125 w 577"/>
              <a:gd name="T41" fmla="*/ 560 h 574"/>
              <a:gd name="T42" fmla="*/ 108 w 577"/>
              <a:gd name="T43" fmla="*/ 512 h 574"/>
              <a:gd name="T44" fmla="*/ 182 w 577"/>
              <a:gd name="T45" fmla="*/ 543 h 574"/>
              <a:gd name="T46" fmla="*/ 451 w 577"/>
              <a:gd name="T47" fmla="*/ 560 h 574"/>
              <a:gd name="T48" fmla="*/ 394 w 577"/>
              <a:gd name="T49" fmla="*/ 543 h 574"/>
              <a:gd name="T50" fmla="*/ 468 w 577"/>
              <a:gd name="T51" fmla="*/ 512 h 574"/>
              <a:gd name="T52" fmla="*/ 517 w 577"/>
              <a:gd name="T53" fmla="*/ 134 h 574"/>
              <a:gd name="T54" fmla="*/ 517 w 577"/>
              <a:gd name="T55" fmla="*/ 134 h 574"/>
              <a:gd name="T56" fmla="*/ 481 w 577"/>
              <a:gd name="T57" fmla="*/ 498 h 574"/>
              <a:gd name="T58" fmla="*/ 59 w 577"/>
              <a:gd name="T59" fmla="*/ 462 h 574"/>
              <a:gd name="T60" fmla="*/ 96 w 577"/>
              <a:gd name="T61" fmla="*/ 14 h 574"/>
              <a:gd name="T62" fmla="*/ 517 w 577"/>
              <a:gd name="T63" fmla="*/ 50 h 574"/>
              <a:gd name="T64" fmla="*/ 558 w 577"/>
              <a:gd name="T65" fmla="*/ 251 h 574"/>
              <a:gd name="T66" fmla="*/ 531 w 577"/>
              <a:gd name="T67" fmla="*/ 256 h 574"/>
              <a:gd name="T68" fmla="*/ 546 w 577"/>
              <a:gd name="T69" fmla="*/ 141 h 574"/>
              <a:gd name="T70" fmla="*/ 563 w 577"/>
              <a:gd name="T71" fmla="*/ 239 h 574"/>
              <a:gd name="T72" fmla="*/ 138 w 577"/>
              <a:gd name="T73" fmla="*/ 364 h 574"/>
              <a:gd name="T74" fmla="*/ 138 w 577"/>
              <a:gd name="T75" fmla="*/ 452 h 574"/>
              <a:gd name="T76" fmla="*/ 138 w 577"/>
              <a:gd name="T77" fmla="*/ 364 h 574"/>
              <a:gd name="T78" fmla="*/ 108 w 577"/>
              <a:gd name="T79" fmla="*/ 408 h 574"/>
              <a:gd name="T80" fmla="*/ 168 w 577"/>
              <a:gd name="T81" fmla="*/ 408 h 574"/>
              <a:gd name="T82" fmla="*/ 179 w 577"/>
              <a:gd name="T83" fmla="*/ 107 h 574"/>
              <a:gd name="T84" fmla="*/ 429 w 577"/>
              <a:gd name="T85" fmla="*/ 75 h 574"/>
              <a:gd name="T86" fmla="*/ 179 w 577"/>
              <a:gd name="T87" fmla="*/ 43 h 574"/>
              <a:gd name="T88" fmla="*/ 179 w 577"/>
              <a:gd name="T89" fmla="*/ 107 h 574"/>
              <a:gd name="T90" fmla="*/ 397 w 577"/>
              <a:gd name="T91" fmla="*/ 57 h 574"/>
              <a:gd name="T92" fmla="*/ 397 w 577"/>
              <a:gd name="T93" fmla="*/ 93 h 574"/>
              <a:gd name="T94" fmla="*/ 161 w 577"/>
              <a:gd name="T95" fmla="*/ 75 h 574"/>
              <a:gd name="T96" fmla="*/ 131 w 577"/>
              <a:gd name="T97" fmla="*/ 326 h 574"/>
              <a:gd name="T98" fmla="*/ 477 w 577"/>
              <a:gd name="T99" fmla="*/ 295 h 574"/>
              <a:gd name="T100" fmla="*/ 446 w 577"/>
              <a:gd name="T101" fmla="*/ 143 h 574"/>
              <a:gd name="T102" fmla="*/ 99 w 577"/>
              <a:gd name="T103" fmla="*/ 174 h 574"/>
              <a:gd name="T104" fmla="*/ 131 w 577"/>
              <a:gd name="T105" fmla="*/ 326 h 574"/>
              <a:gd name="T106" fmla="*/ 131 w 577"/>
              <a:gd name="T107" fmla="*/ 157 h 574"/>
              <a:gd name="T108" fmla="*/ 463 w 577"/>
              <a:gd name="T109" fmla="*/ 174 h 574"/>
              <a:gd name="T110" fmla="*/ 446 w 577"/>
              <a:gd name="T111" fmla="*/ 312 h 574"/>
              <a:gd name="T112" fmla="*/ 113 w 577"/>
              <a:gd name="T113" fmla="*/ 295 h 574"/>
              <a:gd name="T114" fmla="*/ 439 w 577"/>
              <a:gd name="T115" fmla="*/ 364 h 574"/>
              <a:gd name="T116" fmla="*/ 439 w 577"/>
              <a:gd name="T117" fmla="*/ 452 h 574"/>
              <a:gd name="T118" fmla="*/ 439 w 577"/>
              <a:gd name="T119" fmla="*/ 364 h 574"/>
              <a:gd name="T120" fmla="*/ 409 w 577"/>
              <a:gd name="T121" fmla="*/ 408 h 574"/>
              <a:gd name="T122" fmla="*/ 469 w 577"/>
              <a:gd name="T123" fmla="*/ 4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 h="574">
                <a:moveTo>
                  <a:pt x="577" y="158"/>
                </a:moveTo>
                <a:cubicBezTo>
                  <a:pt x="577" y="141"/>
                  <a:pt x="563" y="127"/>
                  <a:pt x="546" y="127"/>
                </a:cubicBezTo>
                <a:cubicBezTo>
                  <a:pt x="531" y="127"/>
                  <a:pt x="531" y="127"/>
                  <a:pt x="531" y="127"/>
                </a:cubicBezTo>
                <a:cubicBezTo>
                  <a:pt x="531" y="50"/>
                  <a:pt x="531" y="50"/>
                  <a:pt x="531" y="50"/>
                </a:cubicBezTo>
                <a:cubicBezTo>
                  <a:pt x="531" y="22"/>
                  <a:pt x="508" y="0"/>
                  <a:pt x="481" y="0"/>
                </a:cubicBezTo>
                <a:cubicBezTo>
                  <a:pt x="96" y="0"/>
                  <a:pt x="96" y="0"/>
                  <a:pt x="96" y="0"/>
                </a:cubicBezTo>
                <a:cubicBezTo>
                  <a:pt x="68" y="0"/>
                  <a:pt x="45" y="22"/>
                  <a:pt x="45" y="50"/>
                </a:cubicBezTo>
                <a:cubicBezTo>
                  <a:pt x="45" y="127"/>
                  <a:pt x="45" y="127"/>
                  <a:pt x="45" y="127"/>
                </a:cubicBezTo>
                <a:cubicBezTo>
                  <a:pt x="31" y="127"/>
                  <a:pt x="31" y="127"/>
                  <a:pt x="31" y="127"/>
                </a:cubicBezTo>
                <a:cubicBezTo>
                  <a:pt x="14" y="127"/>
                  <a:pt x="0" y="141"/>
                  <a:pt x="0" y="158"/>
                </a:cubicBezTo>
                <a:cubicBezTo>
                  <a:pt x="0" y="239"/>
                  <a:pt x="0" y="239"/>
                  <a:pt x="0" y="239"/>
                </a:cubicBezTo>
                <a:cubicBezTo>
                  <a:pt x="0" y="256"/>
                  <a:pt x="14" y="270"/>
                  <a:pt x="31" y="270"/>
                </a:cubicBezTo>
                <a:cubicBezTo>
                  <a:pt x="45" y="270"/>
                  <a:pt x="45" y="270"/>
                  <a:pt x="45" y="270"/>
                </a:cubicBezTo>
                <a:cubicBezTo>
                  <a:pt x="45" y="462"/>
                  <a:pt x="45" y="462"/>
                  <a:pt x="45" y="462"/>
                </a:cubicBezTo>
                <a:cubicBezTo>
                  <a:pt x="45" y="489"/>
                  <a:pt x="67" y="511"/>
                  <a:pt x="94" y="512"/>
                </a:cubicBezTo>
                <a:cubicBezTo>
                  <a:pt x="94" y="543"/>
                  <a:pt x="94" y="543"/>
                  <a:pt x="94" y="543"/>
                </a:cubicBezTo>
                <a:cubicBezTo>
                  <a:pt x="94" y="560"/>
                  <a:pt x="108" y="574"/>
                  <a:pt x="125" y="574"/>
                </a:cubicBezTo>
                <a:cubicBezTo>
                  <a:pt x="165" y="574"/>
                  <a:pt x="165" y="574"/>
                  <a:pt x="165" y="574"/>
                </a:cubicBezTo>
                <a:cubicBezTo>
                  <a:pt x="182" y="574"/>
                  <a:pt x="196" y="560"/>
                  <a:pt x="196" y="543"/>
                </a:cubicBezTo>
                <a:cubicBezTo>
                  <a:pt x="196" y="512"/>
                  <a:pt x="196" y="512"/>
                  <a:pt x="196" y="512"/>
                </a:cubicBezTo>
                <a:cubicBezTo>
                  <a:pt x="380" y="512"/>
                  <a:pt x="380" y="512"/>
                  <a:pt x="380" y="512"/>
                </a:cubicBezTo>
                <a:cubicBezTo>
                  <a:pt x="380" y="543"/>
                  <a:pt x="380" y="543"/>
                  <a:pt x="380" y="543"/>
                </a:cubicBezTo>
                <a:cubicBezTo>
                  <a:pt x="380" y="560"/>
                  <a:pt x="394" y="574"/>
                  <a:pt x="411" y="574"/>
                </a:cubicBezTo>
                <a:cubicBezTo>
                  <a:pt x="451" y="574"/>
                  <a:pt x="451" y="574"/>
                  <a:pt x="451" y="574"/>
                </a:cubicBezTo>
                <a:cubicBezTo>
                  <a:pt x="468" y="574"/>
                  <a:pt x="482" y="560"/>
                  <a:pt x="482" y="543"/>
                </a:cubicBezTo>
                <a:cubicBezTo>
                  <a:pt x="482" y="512"/>
                  <a:pt x="482" y="512"/>
                  <a:pt x="482" y="512"/>
                </a:cubicBezTo>
                <a:cubicBezTo>
                  <a:pt x="509" y="511"/>
                  <a:pt x="531" y="489"/>
                  <a:pt x="531" y="462"/>
                </a:cubicBezTo>
                <a:cubicBezTo>
                  <a:pt x="531" y="270"/>
                  <a:pt x="531" y="270"/>
                  <a:pt x="531" y="270"/>
                </a:cubicBezTo>
                <a:cubicBezTo>
                  <a:pt x="546" y="270"/>
                  <a:pt x="546" y="270"/>
                  <a:pt x="546" y="270"/>
                </a:cubicBezTo>
                <a:cubicBezTo>
                  <a:pt x="554" y="270"/>
                  <a:pt x="562" y="267"/>
                  <a:pt x="568" y="261"/>
                </a:cubicBezTo>
                <a:cubicBezTo>
                  <a:pt x="574" y="255"/>
                  <a:pt x="577" y="247"/>
                  <a:pt x="577" y="239"/>
                </a:cubicBezTo>
                <a:lnTo>
                  <a:pt x="577" y="158"/>
                </a:lnTo>
                <a:close/>
                <a:moveTo>
                  <a:pt x="45" y="256"/>
                </a:moveTo>
                <a:cubicBezTo>
                  <a:pt x="31" y="256"/>
                  <a:pt x="31" y="256"/>
                  <a:pt x="31" y="256"/>
                </a:cubicBezTo>
                <a:cubicBezTo>
                  <a:pt x="21" y="256"/>
                  <a:pt x="14" y="248"/>
                  <a:pt x="14" y="239"/>
                </a:cubicBezTo>
                <a:cubicBezTo>
                  <a:pt x="14" y="158"/>
                  <a:pt x="14" y="158"/>
                  <a:pt x="14" y="158"/>
                </a:cubicBezTo>
                <a:cubicBezTo>
                  <a:pt x="14" y="149"/>
                  <a:pt x="21" y="141"/>
                  <a:pt x="31" y="141"/>
                </a:cubicBezTo>
                <a:cubicBezTo>
                  <a:pt x="45" y="141"/>
                  <a:pt x="45" y="141"/>
                  <a:pt x="45" y="141"/>
                </a:cubicBezTo>
                <a:lnTo>
                  <a:pt x="45" y="256"/>
                </a:lnTo>
                <a:close/>
                <a:moveTo>
                  <a:pt x="182" y="543"/>
                </a:moveTo>
                <a:cubicBezTo>
                  <a:pt x="182" y="552"/>
                  <a:pt x="175" y="560"/>
                  <a:pt x="165" y="560"/>
                </a:cubicBezTo>
                <a:cubicBezTo>
                  <a:pt x="125" y="560"/>
                  <a:pt x="125" y="560"/>
                  <a:pt x="125" y="560"/>
                </a:cubicBezTo>
                <a:cubicBezTo>
                  <a:pt x="116" y="560"/>
                  <a:pt x="108" y="552"/>
                  <a:pt x="108" y="543"/>
                </a:cubicBezTo>
                <a:cubicBezTo>
                  <a:pt x="108" y="512"/>
                  <a:pt x="108" y="512"/>
                  <a:pt x="108" y="512"/>
                </a:cubicBezTo>
                <a:cubicBezTo>
                  <a:pt x="182" y="512"/>
                  <a:pt x="182" y="512"/>
                  <a:pt x="182" y="512"/>
                </a:cubicBezTo>
                <a:lnTo>
                  <a:pt x="182" y="543"/>
                </a:lnTo>
                <a:close/>
                <a:moveTo>
                  <a:pt x="468" y="543"/>
                </a:moveTo>
                <a:cubicBezTo>
                  <a:pt x="468" y="552"/>
                  <a:pt x="461" y="560"/>
                  <a:pt x="451" y="560"/>
                </a:cubicBezTo>
                <a:cubicBezTo>
                  <a:pt x="411" y="560"/>
                  <a:pt x="411" y="560"/>
                  <a:pt x="411" y="560"/>
                </a:cubicBezTo>
                <a:cubicBezTo>
                  <a:pt x="402" y="560"/>
                  <a:pt x="394" y="552"/>
                  <a:pt x="394" y="543"/>
                </a:cubicBezTo>
                <a:cubicBezTo>
                  <a:pt x="394" y="512"/>
                  <a:pt x="394" y="512"/>
                  <a:pt x="394" y="512"/>
                </a:cubicBezTo>
                <a:cubicBezTo>
                  <a:pt x="468" y="512"/>
                  <a:pt x="468" y="512"/>
                  <a:pt x="468" y="512"/>
                </a:cubicBezTo>
                <a:lnTo>
                  <a:pt x="468" y="543"/>
                </a:lnTo>
                <a:close/>
                <a:moveTo>
                  <a:pt x="517" y="134"/>
                </a:moveTo>
                <a:cubicBezTo>
                  <a:pt x="517" y="134"/>
                  <a:pt x="517" y="134"/>
                  <a:pt x="517" y="134"/>
                </a:cubicBezTo>
                <a:cubicBezTo>
                  <a:pt x="517" y="134"/>
                  <a:pt x="517" y="134"/>
                  <a:pt x="517" y="134"/>
                </a:cubicBezTo>
                <a:cubicBezTo>
                  <a:pt x="517" y="462"/>
                  <a:pt x="517" y="462"/>
                  <a:pt x="517" y="462"/>
                </a:cubicBezTo>
                <a:cubicBezTo>
                  <a:pt x="517" y="482"/>
                  <a:pt x="501" y="498"/>
                  <a:pt x="481" y="498"/>
                </a:cubicBezTo>
                <a:cubicBezTo>
                  <a:pt x="96" y="498"/>
                  <a:pt x="96" y="498"/>
                  <a:pt x="96" y="498"/>
                </a:cubicBezTo>
                <a:cubicBezTo>
                  <a:pt x="76" y="498"/>
                  <a:pt x="59" y="482"/>
                  <a:pt x="59" y="462"/>
                </a:cubicBezTo>
                <a:cubicBezTo>
                  <a:pt x="59" y="50"/>
                  <a:pt x="59" y="50"/>
                  <a:pt x="59" y="50"/>
                </a:cubicBezTo>
                <a:cubicBezTo>
                  <a:pt x="59" y="30"/>
                  <a:pt x="76" y="14"/>
                  <a:pt x="96" y="14"/>
                </a:cubicBezTo>
                <a:cubicBezTo>
                  <a:pt x="481" y="14"/>
                  <a:pt x="481" y="14"/>
                  <a:pt x="481" y="14"/>
                </a:cubicBezTo>
                <a:cubicBezTo>
                  <a:pt x="501" y="14"/>
                  <a:pt x="517" y="30"/>
                  <a:pt x="517" y="50"/>
                </a:cubicBezTo>
                <a:lnTo>
                  <a:pt x="517" y="134"/>
                </a:lnTo>
                <a:close/>
                <a:moveTo>
                  <a:pt x="558" y="251"/>
                </a:moveTo>
                <a:cubicBezTo>
                  <a:pt x="555" y="254"/>
                  <a:pt x="550" y="256"/>
                  <a:pt x="546" y="256"/>
                </a:cubicBezTo>
                <a:cubicBezTo>
                  <a:pt x="531" y="256"/>
                  <a:pt x="531" y="256"/>
                  <a:pt x="531" y="256"/>
                </a:cubicBezTo>
                <a:cubicBezTo>
                  <a:pt x="531" y="141"/>
                  <a:pt x="531" y="141"/>
                  <a:pt x="531" y="141"/>
                </a:cubicBezTo>
                <a:cubicBezTo>
                  <a:pt x="546" y="141"/>
                  <a:pt x="546" y="141"/>
                  <a:pt x="546" y="141"/>
                </a:cubicBezTo>
                <a:cubicBezTo>
                  <a:pt x="555" y="141"/>
                  <a:pt x="563" y="149"/>
                  <a:pt x="563" y="158"/>
                </a:cubicBezTo>
                <a:cubicBezTo>
                  <a:pt x="563" y="239"/>
                  <a:pt x="563" y="239"/>
                  <a:pt x="563" y="239"/>
                </a:cubicBezTo>
                <a:cubicBezTo>
                  <a:pt x="563" y="243"/>
                  <a:pt x="561" y="248"/>
                  <a:pt x="558" y="251"/>
                </a:cubicBezTo>
                <a:close/>
                <a:moveTo>
                  <a:pt x="138" y="364"/>
                </a:moveTo>
                <a:cubicBezTo>
                  <a:pt x="113" y="364"/>
                  <a:pt x="94" y="384"/>
                  <a:pt x="94" y="408"/>
                </a:cubicBezTo>
                <a:cubicBezTo>
                  <a:pt x="94" y="433"/>
                  <a:pt x="113" y="452"/>
                  <a:pt x="138" y="452"/>
                </a:cubicBezTo>
                <a:cubicBezTo>
                  <a:pt x="162" y="452"/>
                  <a:pt x="182" y="433"/>
                  <a:pt x="182" y="408"/>
                </a:cubicBezTo>
                <a:cubicBezTo>
                  <a:pt x="182" y="384"/>
                  <a:pt x="162" y="364"/>
                  <a:pt x="138" y="364"/>
                </a:cubicBezTo>
                <a:close/>
                <a:moveTo>
                  <a:pt x="138" y="438"/>
                </a:moveTo>
                <a:cubicBezTo>
                  <a:pt x="121" y="438"/>
                  <a:pt x="108" y="425"/>
                  <a:pt x="108" y="408"/>
                </a:cubicBezTo>
                <a:cubicBezTo>
                  <a:pt x="108" y="392"/>
                  <a:pt x="121" y="378"/>
                  <a:pt x="138" y="378"/>
                </a:cubicBezTo>
                <a:cubicBezTo>
                  <a:pt x="154" y="378"/>
                  <a:pt x="168" y="392"/>
                  <a:pt x="168" y="408"/>
                </a:cubicBezTo>
                <a:cubicBezTo>
                  <a:pt x="168" y="425"/>
                  <a:pt x="154" y="438"/>
                  <a:pt x="138" y="438"/>
                </a:cubicBezTo>
                <a:close/>
                <a:moveTo>
                  <a:pt x="179" y="107"/>
                </a:moveTo>
                <a:cubicBezTo>
                  <a:pt x="397" y="107"/>
                  <a:pt x="397" y="107"/>
                  <a:pt x="397" y="107"/>
                </a:cubicBezTo>
                <a:cubicBezTo>
                  <a:pt x="415" y="107"/>
                  <a:pt x="429" y="92"/>
                  <a:pt x="429" y="75"/>
                </a:cubicBezTo>
                <a:cubicBezTo>
                  <a:pt x="429" y="57"/>
                  <a:pt x="415" y="43"/>
                  <a:pt x="397" y="43"/>
                </a:cubicBezTo>
                <a:cubicBezTo>
                  <a:pt x="179" y="43"/>
                  <a:pt x="179" y="43"/>
                  <a:pt x="179" y="43"/>
                </a:cubicBezTo>
                <a:cubicBezTo>
                  <a:pt x="162" y="43"/>
                  <a:pt x="147" y="57"/>
                  <a:pt x="147" y="75"/>
                </a:cubicBezTo>
                <a:cubicBezTo>
                  <a:pt x="147" y="92"/>
                  <a:pt x="162" y="107"/>
                  <a:pt x="179" y="107"/>
                </a:cubicBezTo>
                <a:close/>
                <a:moveTo>
                  <a:pt x="179" y="57"/>
                </a:moveTo>
                <a:cubicBezTo>
                  <a:pt x="397" y="57"/>
                  <a:pt x="397" y="57"/>
                  <a:pt x="397" y="57"/>
                </a:cubicBezTo>
                <a:cubicBezTo>
                  <a:pt x="407" y="57"/>
                  <a:pt x="415" y="65"/>
                  <a:pt x="415" y="75"/>
                </a:cubicBezTo>
                <a:cubicBezTo>
                  <a:pt x="415" y="85"/>
                  <a:pt x="407" y="93"/>
                  <a:pt x="397" y="93"/>
                </a:cubicBezTo>
                <a:cubicBezTo>
                  <a:pt x="179" y="93"/>
                  <a:pt x="179" y="93"/>
                  <a:pt x="179" y="93"/>
                </a:cubicBezTo>
                <a:cubicBezTo>
                  <a:pt x="169" y="93"/>
                  <a:pt x="161" y="85"/>
                  <a:pt x="161" y="75"/>
                </a:cubicBezTo>
                <a:cubicBezTo>
                  <a:pt x="161" y="65"/>
                  <a:pt x="169" y="57"/>
                  <a:pt x="179" y="57"/>
                </a:cubicBezTo>
                <a:close/>
                <a:moveTo>
                  <a:pt x="131" y="326"/>
                </a:moveTo>
                <a:cubicBezTo>
                  <a:pt x="446" y="326"/>
                  <a:pt x="446" y="326"/>
                  <a:pt x="446" y="326"/>
                </a:cubicBezTo>
                <a:cubicBezTo>
                  <a:pt x="463" y="326"/>
                  <a:pt x="477" y="312"/>
                  <a:pt x="477" y="295"/>
                </a:cubicBezTo>
                <a:cubicBezTo>
                  <a:pt x="477" y="174"/>
                  <a:pt x="477" y="174"/>
                  <a:pt x="477" y="174"/>
                </a:cubicBezTo>
                <a:cubicBezTo>
                  <a:pt x="477" y="157"/>
                  <a:pt x="463" y="143"/>
                  <a:pt x="446" y="143"/>
                </a:cubicBezTo>
                <a:cubicBezTo>
                  <a:pt x="131" y="143"/>
                  <a:pt x="131" y="143"/>
                  <a:pt x="131" y="143"/>
                </a:cubicBezTo>
                <a:cubicBezTo>
                  <a:pt x="113" y="143"/>
                  <a:pt x="99" y="157"/>
                  <a:pt x="99" y="174"/>
                </a:cubicBezTo>
                <a:cubicBezTo>
                  <a:pt x="99" y="295"/>
                  <a:pt x="99" y="295"/>
                  <a:pt x="99" y="295"/>
                </a:cubicBezTo>
                <a:cubicBezTo>
                  <a:pt x="99" y="312"/>
                  <a:pt x="113" y="326"/>
                  <a:pt x="131" y="326"/>
                </a:cubicBezTo>
                <a:close/>
                <a:moveTo>
                  <a:pt x="113" y="174"/>
                </a:moveTo>
                <a:cubicBezTo>
                  <a:pt x="113" y="164"/>
                  <a:pt x="121" y="157"/>
                  <a:pt x="131" y="157"/>
                </a:cubicBezTo>
                <a:cubicBezTo>
                  <a:pt x="446" y="157"/>
                  <a:pt x="446" y="157"/>
                  <a:pt x="446" y="157"/>
                </a:cubicBezTo>
                <a:cubicBezTo>
                  <a:pt x="455" y="157"/>
                  <a:pt x="463" y="164"/>
                  <a:pt x="463" y="174"/>
                </a:cubicBezTo>
                <a:cubicBezTo>
                  <a:pt x="463" y="295"/>
                  <a:pt x="463" y="295"/>
                  <a:pt x="463" y="295"/>
                </a:cubicBezTo>
                <a:cubicBezTo>
                  <a:pt x="463" y="304"/>
                  <a:pt x="455" y="312"/>
                  <a:pt x="446" y="312"/>
                </a:cubicBezTo>
                <a:cubicBezTo>
                  <a:pt x="131" y="312"/>
                  <a:pt x="131" y="312"/>
                  <a:pt x="131" y="312"/>
                </a:cubicBezTo>
                <a:cubicBezTo>
                  <a:pt x="121" y="312"/>
                  <a:pt x="113" y="304"/>
                  <a:pt x="113" y="295"/>
                </a:cubicBezTo>
                <a:lnTo>
                  <a:pt x="113" y="174"/>
                </a:lnTo>
                <a:close/>
                <a:moveTo>
                  <a:pt x="439" y="364"/>
                </a:moveTo>
                <a:cubicBezTo>
                  <a:pt x="415" y="364"/>
                  <a:pt x="395" y="384"/>
                  <a:pt x="395" y="408"/>
                </a:cubicBezTo>
                <a:cubicBezTo>
                  <a:pt x="395" y="433"/>
                  <a:pt x="415" y="452"/>
                  <a:pt x="439" y="452"/>
                </a:cubicBezTo>
                <a:cubicBezTo>
                  <a:pt x="463" y="452"/>
                  <a:pt x="483" y="433"/>
                  <a:pt x="483" y="408"/>
                </a:cubicBezTo>
                <a:cubicBezTo>
                  <a:pt x="483" y="384"/>
                  <a:pt x="463" y="364"/>
                  <a:pt x="439" y="364"/>
                </a:cubicBezTo>
                <a:close/>
                <a:moveTo>
                  <a:pt x="439" y="438"/>
                </a:moveTo>
                <a:cubicBezTo>
                  <a:pt x="422" y="438"/>
                  <a:pt x="409" y="425"/>
                  <a:pt x="409" y="408"/>
                </a:cubicBezTo>
                <a:cubicBezTo>
                  <a:pt x="409" y="392"/>
                  <a:pt x="422" y="378"/>
                  <a:pt x="439" y="378"/>
                </a:cubicBezTo>
                <a:cubicBezTo>
                  <a:pt x="455" y="378"/>
                  <a:pt x="469" y="392"/>
                  <a:pt x="469" y="408"/>
                </a:cubicBezTo>
                <a:cubicBezTo>
                  <a:pt x="469" y="425"/>
                  <a:pt x="455" y="438"/>
                  <a:pt x="439" y="43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5"/>
          <p:cNvSpPr>
            <a:spLocks noEditPoints="1"/>
          </p:cNvSpPr>
          <p:nvPr/>
        </p:nvSpPr>
        <p:spPr bwMode="auto">
          <a:xfrm>
            <a:off x="1571627" y="3588720"/>
            <a:ext cx="786581" cy="444855"/>
          </a:xfrm>
          <a:custGeom>
            <a:avLst/>
            <a:gdLst>
              <a:gd name="T0" fmla="*/ 722 w 762"/>
              <a:gd name="T1" fmla="*/ 217 h 431"/>
              <a:gd name="T2" fmla="*/ 641 w 762"/>
              <a:gd name="T3" fmla="*/ 95 h 431"/>
              <a:gd name="T4" fmla="*/ 547 w 762"/>
              <a:gd name="T5" fmla="*/ 7 h 431"/>
              <a:gd name="T6" fmla="*/ 176 w 762"/>
              <a:gd name="T7" fmla="*/ 0 h 431"/>
              <a:gd name="T8" fmla="*/ 169 w 762"/>
              <a:gd name="T9" fmla="*/ 368 h 431"/>
              <a:gd name="T10" fmla="*/ 226 w 762"/>
              <a:gd name="T11" fmla="*/ 375 h 431"/>
              <a:gd name="T12" fmla="*/ 351 w 762"/>
              <a:gd name="T13" fmla="*/ 375 h 431"/>
              <a:gd name="T14" fmla="*/ 646 w 762"/>
              <a:gd name="T15" fmla="*/ 431 h 431"/>
              <a:gd name="T16" fmla="*/ 745 w 762"/>
              <a:gd name="T17" fmla="*/ 375 h 431"/>
              <a:gd name="T18" fmla="*/ 762 w 762"/>
              <a:gd name="T19" fmla="*/ 235 h 431"/>
              <a:gd name="T20" fmla="*/ 641 w 762"/>
              <a:gd name="T21" fmla="*/ 109 h 431"/>
              <a:gd name="T22" fmla="*/ 707 w 762"/>
              <a:gd name="T23" fmla="*/ 217 h 431"/>
              <a:gd name="T24" fmla="*/ 547 w 762"/>
              <a:gd name="T25" fmla="*/ 109 h 431"/>
              <a:gd name="T26" fmla="*/ 183 w 762"/>
              <a:gd name="T27" fmla="*/ 14 h 431"/>
              <a:gd name="T28" fmla="*/ 533 w 762"/>
              <a:gd name="T29" fmla="*/ 361 h 431"/>
              <a:gd name="T30" fmla="*/ 288 w 762"/>
              <a:gd name="T31" fmla="*/ 304 h 431"/>
              <a:gd name="T32" fmla="*/ 183 w 762"/>
              <a:gd name="T33" fmla="*/ 361 h 431"/>
              <a:gd name="T34" fmla="*/ 288 w 762"/>
              <a:gd name="T35" fmla="*/ 417 h 431"/>
              <a:gd name="T36" fmla="*/ 288 w 762"/>
              <a:gd name="T37" fmla="*/ 318 h 431"/>
              <a:gd name="T38" fmla="*/ 288 w 762"/>
              <a:gd name="T39" fmla="*/ 417 h 431"/>
              <a:gd name="T40" fmla="*/ 597 w 762"/>
              <a:gd name="T41" fmla="*/ 368 h 431"/>
              <a:gd name="T42" fmla="*/ 695 w 762"/>
              <a:gd name="T43" fmla="*/ 366 h 431"/>
              <a:gd name="T44" fmla="*/ 695 w 762"/>
              <a:gd name="T45" fmla="*/ 369 h 431"/>
              <a:gd name="T46" fmla="*/ 748 w 762"/>
              <a:gd name="T47" fmla="*/ 357 h 431"/>
              <a:gd name="T48" fmla="*/ 709 w 762"/>
              <a:gd name="T49" fmla="*/ 361 h 431"/>
              <a:gd name="T50" fmla="*/ 584 w 762"/>
              <a:gd name="T51" fmla="*/ 361 h 431"/>
              <a:gd name="T52" fmla="*/ 547 w 762"/>
              <a:gd name="T53" fmla="*/ 231 h 431"/>
              <a:gd name="T54" fmla="*/ 748 w 762"/>
              <a:gd name="T55" fmla="*/ 235 h 431"/>
              <a:gd name="T56" fmla="*/ 134 w 762"/>
              <a:gd name="T57" fmla="*/ 7 h 431"/>
              <a:gd name="T58" fmla="*/ 7 w 762"/>
              <a:gd name="T59" fmla="*/ 14 h 431"/>
              <a:gd name="T60" fmla="*/ 7 w 762"/>
              <a:gd name="T61" fmla="*/ 0 h 431"/>
              <a:gd name="T62" fmla="*/ 134 w 762"/>
              <a:gd name="T63" fmla="*/ 7 h 431"/>
              <a:gd name="T64" fmla="*/ 127 w 762"/>
              <a:gd name="T65" fmla="*/ 80 h 431"/>
              <a:gd name="T66" fmla="*/ 30 w 762"/>
              <a:gd name="T67" fmla="*/ 73 h 431"/>
              <a:gd name="T68" fmla="*/ 127 w 762"/>
              <a:gd name="T69" fmla="*/ 66 h 431"/>
              <a:gd name="T70" fmla="*/ 134 w 762"/>
              <a:gd name="T71" fmla="*/ 140 h 431"/>
              <a:gd name="T72" fmla="*/ 67 w 762"/>
              <a:gd name="T73" fmla="*/ 147 h 431"/>
              <a:gd name="T74" fmla="*/ 67 w 762"/>
              <a:gd name="T75" fmla="*/ 133 h 431"/>
              <a:gd name="T76" fmla="*/ 134 w 762"/>
              <a:gd name="T77" fmla="*/ 14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431">
                <a:moveTo>
                  <a:pt x="745" y="217"/>
                </a:moveTo>
                <a:cubicBezTo>
                  <a:pt x="722" y="217"/>
                  <a:pt x="722" y="217"/>
                  <a:pt x="722" y="217"/>
                </a:cubicBezTo>
                <a:cubicBezTo>
                  <a:pt x="713" y="196"/>
                  <a:pt x="687" y="129"/>
                  <a:pt x="686" y="129"/>
                </a:cubicBezTo>
                <a:cubicBezTo>
                  <a:pt x="678" y="110"/>
                  <a:pt x="659" y="95"/>
                  <a:pt x="641" y="95"/>
                </a:cubicBezTo>
                <a:cubicBezTo>
                  <a:pt x="547" y="95"/>
                  <a:pt x="547" y="95"/>
                  <a:pt x="547" y="95"/>
                </a:cubicBezTo>
                <a:cubicBezTo>
                  <a:pt x="547" y="7"/>
                  <a:pt x="547" y="7"/>
                  <a:pt x="547" y="7"/>
                </a:cubicBezTo>
                <a:cubicBezTo>
                  <a:pt x="547" y="3"/>
                  <a:pt x="544" y="0"/>
                  <a:pt x="540" y="0"/>
                </a:cubicBezTo>
                <a:cubicBezTo>
                  <a:pt x="176" y="0"/>
                  <a:pt x="176" y="0"/>
                  <a:pt x="176" y="0"/>
                </a:cubicBezTo>
                <a:cubicBezTo>
                  <a:pt x="172" y="0"/>
                  <a:pt x="169" y="3"/>
                  <a:pt x="169" y="7"/>
                </a:cubicBezTo>
                <a:cubicBezTo>
                  <a:pt x="169" y="368"/>
                  <a:pt x="169" y="368"/>
                  <a:pt x="169" y="368"/>
                </a:cubicBezTo>
                <a:cubicBezTo>
                  <a:pt x="169" y="371"/>
                  <a:pt x="172" y="375"/>
                  <a:pt x="176" y="375"/>
                </a:cubicBezTo>
                <a:cubicBezTo>
                  <a:pt x="226" y="375"/>
                  <a:pt x="226" y="375"/>
                  <a:pt x="226" y="375"/>
                </a:cubicBezTo>
                <a:cubicBezTo>
                  <a:pt x="229" y="406"/>
                  <a:pt x="256" y="431"/>
                  <a:pt x="288" y="431"/>
                </a:cubicBezTo>
                <a:cubicBezTo>
                  <a:pt x="321" y="431"/>
                  <a:pt x="348" y="406"/>
                  <a:pt x="351" y="375"/>
                </a:cubicBezTo>
                <a:cubicBezTo>
                  <a:pt x="584" y="375"/>
                  <a:pt x="584" y="375"/>
                  <a:pt x="584" y="375"/>
                </a:cubicBezTo>
                <a:cubicBezTo>
                  <a:pt x="587" y="406"/>
                  <a:pt x="614" y="431"/>
                  <a:pt x="646" y="431"/>
                </a:cubicBezTo>
                <a:cubicBezTo>
                  <a:pt x="679" y="431"/>
                  <a:pt x="706" y="406"/>
                  <a:pt x="709" y="375"/>
                </a:cubicBezTo>
                <a:cubicBezTo>
                  <a:pt x="745" y="375"/>
                  <a:pt x="745" y="375"/>
                  <a:pt x="745" y="375"/>
                </a:cubicBezTo>
                <a:cubicBezTo>
                  <a:pt x="754" y="375"/>
                  <a:pt x="762" y="367"/>
                  <a:pt x="762" y="357"/>
                </a:cubicBezTo>
                <a:cubicBezTo>
                  <a:pt x="762" y="235"/>
                  <a:pt x="762" y="235"/>
                  <a:pt x="762" y="235"/>
                </a:cubicBezTo>
                <a:cubicBezTo>
                  <a:pt x="762" y="225"/>
                  <a:pt x="754" y="217"/>
                  <a:pt x="745" y="217"/>
                </a:cubicBezTo>
                <a:close/>
                <a:moveTo>
                  <a:pt x="641" y="109"/>
                </a:moveTo>
                <a:cubicBezTo>
                  <a:pt x="653" y="109"/>
                  <a:pt x="668" y="121"/>
                  <a:pt x="673" y="134"/>
                </a:cubicBezTo>
                <a:cubicBezTo>
                  <a:pt x="674" y="137"/>
                  <a:pt x="696" y="192"/>
                  <a:pt x="707" y="217"/>
                </a:cubicBezTo>
                <a:cubicBezTo>
                  <a:pt x="547" y="217"/>
                  <a:pt x="547" y="217"/>
                  <a:pt x="547" y="217"/>
                </a:cubicBezTo>
                <a:cubicBezTo>
                  <a:pt x="547" y="109"/>
                  <a:pt x="547" y="109"/>
                  <a:pt x="547" y="109"/>
                </a:cubicBezTo>
                <a:lnTo>
                  <a:pt x="641" y="109"/>
                </a:lnTo>
                <a:close/>
                <a:moveTo>
                  <a:pt x="183" y="14"/>
                </a:moveTo>
                <a:cubicBezTo>
                  <a:pt x="533" y="14"/>
                  <a:pt x="533" y="14"/>
                  <a:pt x="533" y="14"/>
                </a:cubicBezTo>
                <a:cubicBezTo>
                  <a:pt x="533" y="361"/>
                  <a:pt x="533" y="361"/>
                  <a:pt x="533" y="361"/>
                </a:cubicBezTo>
                <a:cubicBezTo>
                  <a:pt x="351" y="361"/>
                  <a:pt x="351" y="361"/>
                  <a:pt x="351" y="361"/>
                </a:cubicBezTo>
                <a:cubicBezTo>
                  <a:pt x="348" y="329"/>
                  <a:pt x="321" y="304"/>
                  <a:pt x="288" y="304"/>
                </a:cubicBezTo>
                <a:cubicBezTo>
                  <a:pt x="256" y="304"/>
                  <a:pt x="229" y="329"/>
                  <a:pt x="226" y="361"/>
                </a:cubicBezTo>
                <a:cubicBezTo>
                  <a:pt x="183" y="361"/>
                  <a:pt x="183" y="361"/>
                  <a:pt x="183" y="361"/>
                </a:cubicBezTo>
                <a:lnTo>
                  <a:pt x="183" y="14"/>
                </a:lnTo>
                <a:close/>
                <a:moveTo>
                  <a:pt x="288" y="417"/>
                </a:moveTo>
                <a:cubicBezTo>
                  <a:pt x="261" y="417"/>
                  <a:pt x="239" y="395"/>
                  <a:pt x="239" y="368"/>
                </a:cubicBezTo>
                <a:cubicBezTo>
                  <a:pt x="239" y="340"/>
                  <a:pt x="261" y="318"/>
                  <a:pt x="288" y="318"/>
                </a:cubicBezTo>
                <a:cubicBezTo>
                  <a:pt x="316" y="318"/>
                  <a:pt x="338" y="340"/>
                  <a:pt x="338" y="368"/>
                </a:cubicBezTo>
                <a:cubicBezTo>
                  <a:pt x="338" y="395"/>
                  <a:pt x="316" y="417"/>
                  <a:pt x="288" y="417"/>
                </a:cubicBezTo>
                <a:close/>
                <a:moveTo>
                  <a:pt x="646" y="417"/>
                </a:moveTo>
                <a:cubicBezTo>
                  <a:pt x="619" y="417"/>
                  <a:pt x="597" y="395"/>
                  <a:pt x="597" y="368"/>
                </a:cubicBezTo>
                <a:cubicBezTo>
                  <a:pt x="597" y="340"/>
                  <a:pt x="619" y="318"/>
                  <a:pt x="646" y="318"/>
                </a:cubicBezTo>
                <a:cubicBezTo>
                  <a:pt x="673" y="318"/>
                  <a:pt x="695" y="340"/>
                  <a:pt x="695" y="366"/>
                </a:cubicBezTo>
                <a:cubicBezTo>
                  <a:pt x="695" y="367"/>
                  <a:pt x="695" y="367"/>
                  <a:pt x="695" y="368"/>
                </a:cubicBezTo>
                <a:cubicBezTo>
                  <a:pt x="695" y="368"/>
                  <a:pt x="695" y="368"/>
                  <a:pt x="695" y="369"/>
                </a:cubicBezTo>
                <a:cubicBezTo>
                  <a:pt x="695" y="395"/>
                  <a:pt x="673" y="417"/>
                  <a:pt x="646" y="417"/>
                </a:cubicBezTo>
                <a:close/>
                <a:moveTo>
                  <a:pt x="748" y="357"/>
                </a:moveTo>
                <a:cubicBezTo>
                  <a:pt x="748" y="359"/>
                  <a:pt x="746" y="361"/>
                  <a:pt x="745" y="361"/>
                </a:cubicBezTo>
                <a:cubicBezTo>
                  <a:pt x="709" y="361"/>
                  <a:pt x="709" y="361"/>
                  <a:pt x="709" y="361"/>
                </a:cubicBezTo>
                <a:cubicBezTo>
                  <a:pt x="706" y="329"/>
                  <a:pt x="679" y="304"/>
                  <a:pt x="646" y="304"/>
                </a:cubicBezTo>
                <a:cubicBezTo>
                  <a:pt x="614" y="304"/>
                  <a:pt x="587" y="329"/>
                  <a:pt x="584" y="361"/>
                </a:cubicBezTo>
                <a:cubicBezTo>
                  <a:pt x="547" y="361"/>
                  <a:pt x="547" y="361"/>
                  <a:pt x="547" y="361"/>
                </a:cubicBezTo>
                <a:cubicBezTo>
                  <a:pt x="547" y="231"/>
                  <a:pt x="547" y="231"/>
                  <a:pt x="547" y="231"/>
                </a:cubicBezTo>
                <a:cubicBezTo>
                  <a:pt x="745" y="231"/>
                  <a:pt x="745" y="231"/>
                  <a:pt x="745" y="231"/>
                </a:cubicBezTo>
                <a:cubicBezTo>
                  <a:pt x="746" y="231"/>
                  <a:pt x="748" y="233"/>
                  <a:pt x="748" y="235"/>
                </a:cubicBezTo>
                <a:lnTo>
                  <a:pt x="748" y="357"/>
                </a:lnTo>
                <a:close/>
                <a:moveTo>
                  <a:pt x="134" y="7"/>
                </a:moveTo>
                <a:cubicBezTo>
                  <a:pt x="134" y="11"/>
                  <a:pt x="130" y="14"/>
                  <a:pt x="127" y="14"/>
                </a:cubicBezTo>
                <a:cubicBezTo>
                  <a:pt x="7" y="14"/>
                  <a:pt x="7" y="14"/>
                  <a:pt x="7" y="14"/>
                </a:cubicBezTo>
                <a:cubicBezTo>
                  <a:pt x="3" y="14"/>
                  <a:pt x="0" y="11"/>
                  <a:pt x="0" y="7"/>
                </a:cubicBezTo>
                <a:cubicBezTo>
                  <a:pt x="0" y="3"/>
                  <a:pt x="3" y="0"/>
                  <a:pt x="7" y="0"/>
                </a:cubicBezTo>
                <a:cubicBezTo>
                  <a:pt x="127" y="0"/>
                  <a:pt x="127" y="0"/>
                  <a:pt x="127" y="0"/>
                </a:cubicBezTo>
                <a:cubicBezTo>
                  <a:pt x="130" y="0"/>
                  <a:pt x="134" y="3"/>
                  <a:pt x="134" y="7"/>
                </a:cubicBezTo>
                <a:close/>
                <a:moveTo>
                  <a:pt x="134" y="73"/>
                </a:moveTo>
                <a:cubicBezTo>
                  <a:pt x="134" y="77"/>
                  <a:pt x="130" y="80"/>
                  <a:pt x="127" y="80"/>
                </a:cubicBezTo>
                <a:cubicBezTo>
                  <a:pt x="37" y="80"/>
                  <a:pt x="37" y="80"/>
                  <a:pt x="37" y="80"/>
                </a:cubicBezTo>
                <a:cubicBezTo>
                  <a:pt x="33" y="80"/>
                  <a:pt x="30" y="77"/>
                  <a:pt x="30" y="73"/>
                </a:cubicBezTo>
                <a:cubicBezTo>
                  <a:pt x="30" y="69"/>
                  <a:pt x="33" y="66"/>
                  <a:pt x="37" y="66"/>
                </a:cubicBezTo>
                <a:cubicBezTo>
                  <a:pt x="127" y="66"/>
                  <a:pt x="127" y="66"/>
                  <a:pt x="127" y="66"/>
                </a:cubicBezTo>
                <a:cubicBezTo>
                  <a:pt x="130" y="66"/>
                  <a:pt x="134" y="69"/>
                  <a:pt x="134" y="73"/>
                </a:cubicBezTo>
                <a:close/>
                <a:moveTo>
                  <a:pt x="134" y="140"/>
                </a:moveTo>
                <a:cubicBezTo>
                  <a:pt x="134" y="143"/>
                  <a:pt x="130" y="147"/>
                  <a:pt x="127" y="147"/>
                </a:cubicBezTo>
                <a:cubicBezTo>
                  <a:pt x="67" y="147"/>
                  <a:pt x="67" y="147"/>
                  <a:pt x="67" y="147"/>
                </a:cubicBezTo>
                <a:cubicBezTo>
                  <a:pt x="63" y="147"/>
                  <a:pt x="60" y="143"/>
                  <a:pt x="60" y="140"/>
                </a:cubicBezTo>
                <a:cubicBezTo>
                  <a:pt x="60" y="136"/>
                  <a:pt x="63" y="133"/>
                  <a:pt x="67" y="133"/>
                </a:cubicBezTo>
                <a:cubicBezTo>
                  <a:pt x="127" y="133"/>
                  <a:pt x="127" y="133"/>
                  <a:pt x="127" y="133"/>
                </a:cubicBezTo>
                <a:cubicBezTo>
                  <a:pt x="130" y="133"/>
                  <a:pt x="134" y="136"/>
                  <a:pt x="134" y="14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Text Placeholder 5"/>
          <p:cNvSpPr txBox="1">
            <a:spLocks/>
          </p:cNvSpPr>
          <p:nvPr/>
        </p:nvSpPr>
        <p:spPr>
          <a:xfrm>
            <a:off x="1227322" y="5442390"/>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60" name="TextBox 59"/>
          <p:cNvSpPr txBox="1"/>
          <p:nvPr/>
        </p:nvSpPr>
        <p:spPr>
          <a:xfrm>
            <a:off x="1227322" y="5181597"/>
            <a:ext cx="1050288" cy="369332"/>
          </a:xfrm>
          <a:prstGeom prst="rect">
            <a:avLst/>
          </a:prstGeom>
          <a:noFill/>
        </p:spPr>
        <p:txBody>
          <a:bodyPr wrap="none" rtlCol="0">
            <a:spAutoFit/>
          </a:bodyPr>
          <a:lstStyle/>
          <a:p>
            <a:r>
              <a:rPr lang="id-ID">
                <a:solidFill>
                  <a:schemeClr val="tx2"/>
                </a:solidFill>
              </a:rPr>
              <a:t>Eco Truck</a:t>
            </a:r>
            <a:endParaRPr lang="id-ID" dirty="0">
              <a:solidFill>
                <a:schemeClr val="tx2"/>
              </a:solidFill>
            </a:endParaRPr>
          </a:p>
        </p:txBody>
      </p:sp>
      <p:sp>
        <p:nvSpPr>
          <p:cNvPr id="61" name="Text Placeholder 5"/>
          <p:cNvSpPr txBox="1">
            <a:spLocks/>
          </p:cNvSpPr>
          <p:nvPr/>
        </p:nvSpPr>
        <p:spPr>
          <a:xfrm>
            <a:off x="2560345" y="3918160"/>
            <a:ext cx="2405062" cy="635830"/>
          </a:xfrm>
          <a:prstGeom prst="rect">
            <a:avLst/>
          </a:prstGeom>
        </p:spPr>
        <p:txBody>
          <a:bodyPr vert="horz" lIns="91440" tIns="45720" rIns="91440" bIns="45720" rtlCol="0">
            <a:normAutofit fontScale="925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62" name="TextBox 61"/>
          <p:cNvSpPr txBox="1"/>
          <p:nvPr/>
        </p:nvSpPr>
        <p:spPr>
          <a:xfrm>
            <a:off x="2544169" y="3678442"/>
            <a:ext cx="886781" cy="369332"/>
          </a:xfrm>
          <a:prstGeom prst="rect">
            <a:avLst/>
          </a:prstGeom>
          <a:noFill/>
        </p:spPr>
        <p:txBody>
          <a:bodyPr wrap="none" rtlCol="0">
            <a:spAutoFit/>
          </a:bodyPr>
          <a:lstStyle/>
          <a:p>
            <a:r>
              <a:rPr lang="id-ID">
                <a:solidFill>
                  <a:schemeClr val="tx2"/>
                </a:solidFill>
              </a:rPr>
              <a:t>Eco Bus</a:t>
            </a:r>
            <a:endParaRPr lang="id-ID" dirty="0">
              <a:solidFill>
                <a:schemeClr val="tx2"/>
              </a:solidFill>
            </a:endParaRPr>
          </a:p>
        </p:txBody>
      </p:sp>
      <p:sp>
        <p:nvSpPr>
          <p:cNvPr id="63" name="TextBox 62"/>
          <p:cNvSpPr txBox="1"/>
          <p:nvPr/>
        </p:nvSpPr>
        <p:spPr>
          <a:xfrm>
            <a:off x="1742201" y="2513108"/>
            <a:ext cx="1047082" cy="369332"/>
          </a:xfrm>
          <a:prstGeom prst="rect">
            <a:avLst/>
          </a:prstGeom>
          <a:noFill/>
        </p:spPr>
        <p:txBody>
          <a:bodyPr wrap="none" rtlCol="0">
            <a:spAutoFit/>
          </a:bodyPr>
          <a:lstStyle/>
          <a:p>
            <a:r>
              <a:rPr lang="id-ID">
                <a:solidFill>
                  <a:schemeClr val="tx2"/>
                </a:solidFill>
              </a:rPr>
              <a:t>Economic</a:t>
            </a:r>
            <a:endParaRPr lang="id-ID" dirty="0">
              <a:solidFill>
                <a:schemeClr val="tx2"/>
              </a:solidFill>
            </a:endParaRPr>
          </a:p>
        </p:txBody>
      </p:sp>
      <p:sp>
        <p:nvSpPr>
          <p:cNvPr id="64" name="Text Placeholder 5"/>
          <p:cNvSpPr txBox="1">
            <a:spLocks/>
          </p:cNvSpPr>
          <p:nvPr/>
        </p:nvSpPr>
        <p:spPr>
          <a:xfrm>
            <a:off x="1621709" y="2752666"/>
            <a:ext cx="1877271" cy="432370"/>
          </a:xfrm>
          <a:prstGeom prst="rect">
            <a:avLst/>
          </a:prstGeom>
        </p:spPr>
        <p:txBody>
          <a:bodyPr vert="horz" lIns="91440" tIns="45720" rIns="91440" bIns="45720" rtlCol="0">
            <a:normAutofit fontScale="775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ea typeface="Open Sans Light" panose="020B0306030504020204" pitchFamily="34" charset="0"/>
                <a:cs typeface="Open Sans Light" panose="020B0306030504020204" pitchFamily="34" charset="0"/>
              </a:rPr>
              <a:t>Lorem ipsum dolor sit </a:t>
            </a:r>
            <a:r>
              <a:rPr lang="id-ID" sz="1000">
                <a:solidFill>
                  <a:schemeClr val="tx2"/>
                </a:solidFill>
                <a:ea typeface="Open Sans Light" panose="020B0306030504020204" pitchFamily="34" charset="0"/>
                <a:cs typeface="Open Sans Light" panose="020B0306030504020204" pitchFamily="34" charset="0"/>
              </a:rPr>
              <a:t>dudu </a:t>
            </a:r>
            <a:r>
              <a:rPr lang="en-US" sz="1000">
                <a:solidFill>
                  <a:schemeClr val="tx2"/>
                </a:solidFill>
                <a:ea typeface="Open Sans Light" panose="020B0306030504020204" pitchFamily="34" charset="0"/>
                <a:cs typeface="Open Sans Light" panose="020B0306030504020204" pitchFamily="34" charset="0"/>
              </a:rPr>
              <a:t>amet, consectetur adipiscing elit. </a:t>
            </a:r>
            <a:endParaRPr lang="id-ID" sz="1000"/>
          </a:p>
        </p:txBody>
      </p:sp>
      <p:sp>
        <p:nvSpPr>
          <p:cNvPr id="65" name="Text Placeholder 2"/>
          <p:cNvSpPr txBox="1">
            <a:spLocks/>
          </p:cNvSpPr>
          <p:nvPr/>
        </p:nvSpPr>
        <p:spPr>
          <a:xfrm>
            <a:off x="7368882" y="2093055"/>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66" name="Group 65"/>
          <p:cNvGrpSpPr/>
          <p:nvPr/>
        </p:nvGrpSpPr>
        <p:grpSpPr>
          <a:xfrm>
            <a:off x="7486461" y="3653565"/>
            <a:ext cx="3445398" cy="1649523"/>
            <a:chOff x="7968559" y="4221428"/>
            <a:chExt cx="3445398" cy="1649523"/>
          </a:xfrm>
        </p:grpSpPr>
        <p:grpSp>
          <p:nvGrpSpPr>
            <p:cNvPr id="67" name="Group 66"/>
            <p:cNvGrpSpPr/>
            <p:nvPr/>
          </p:nvGrpSpPr>
          <p:grpSpPr>
            <a:xfrm>
              <a:off x="7968559" y="4221428"/>
              <a:ext cx="3445398" cy="1649523"/>
              <a:chOff x="1411940" y="4306096"/>
              <a:chExt cx="3800809" cy="1649523"/>
            </a:xfrm>
          </p:grpSpPr>
          <p:sp>
            <p:nvSpPr>
              <p:cNvPr id="71" name="Rectangle 70"/>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72" name="Rounded Rectangle 71"/>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73" name="Rounded Rectangle 72"/>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74" name="Rectangle 73"/>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75" name="Rectangle 74"/>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76" name="Rounded Rectangle 75"/>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77" name="Rounded Rectangle 76"/>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78" name="Rectangle 77"/>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79" name="Rectangle 78"/>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80" name="Rounded Rectangle 79"/>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81" name="Rounded Rectangle 80"/>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82" name="Rectangle 81"/>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68" name="Oval 67"/>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781283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500"/>
                                        <p:tgtEl>
                                          <p:spTgt spid="62"/>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63"/>
                                        </p:tgtEl>
                                        <p:attrNameLst>
                                          <p:attrName>style.visibility</p:attrName>
                                        </p:attrNameLst>
                                      </p:cBhvr>
                                      <p:to>
                                        <p:strVal val="visible"/>
                                      </p:to>
                                    </p:set>
                                    <p:animEffect transition="in" filter="fade">
                                      <p:cBhvr>
                                        <p:cTn id="3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60" grpId="0"/>
      <p:bldP spid="62" grpId="0"/>
      <p:bldP spid="6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77734"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135</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094107" y="489525"/>
            <a:ext cx="6323707"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BUSINESS </a:t>
            </a:r>
            <a:r>
              <a:rPr lang="id-ID" sz="4400" spc="-150">
                <a:solidFill>
                  <a:schemeClr val="accent3"/>
                </a:solidFill>
                <a:latin typeface="Roboto Thin" pitchFamily="2" charset="0"/>
                <a:ea typeface="Roboto Thin" pitchFamily="2" charset="0"/>
              </a:rPr>
              <a:t>INFOGRAPHIC</a:t>
            </a:r>
          </a:p>
        </p:txBody>
      </p:sp>
      <p:sp>
        <p:nvSpPr>
          <p:cNvPr id="16" name="Rectangle 15"/>
          <p:cNvSpPr/>
          <p:nvPr/>
        </p:nvSpPr>
        <p:spPr>
          <a:xfrm>
            <a:off x="3057670" y="1218812"/>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
        <p:nvSpPr>
          <p:cNvPr id="11" name="Freeform 14"/>
          <p:cNvSpPr>
            <a:spLocks noEditPoints="1"/>
          </p:cNvSpPr>
          <p:nvPr/>
        </p:nvSpPr>
        <p:spPr bwMode="auto">
          <a:xfrm>
            <a:off x="-13446" y="4810125"/>
            <a:ext cx="12205446" cy="2047875"/>
          </a:xfrm>
          <a:custGeom>
            <a:avLst/>
            <a:gdLst>
              <a:gd name="T0" fmla="*/ 3085 w 3200"/>
              <a:gd name="T1" fmla="*/ 818 h 1233"/>
              <a:gd name="T2" fmla="*/ 3005 w 3200"/>
              <a:gd name="T3" fmla="*/ 724 h 1233"/>
              <a:gd name="T4" fmla="*/ 2934 w 3200"/>
              <a:gd name="T5" fmla="*/ 665 h 1233"/>
              <a:gd name="T6" fmla="*/ 2845 w 3200"/>
              <a:gd name="T7" fmla="*/ 630 h 1233"/>
              <a:gd name="T8" fmla="*/ 2790 w 3200"/>
              <a:gd name="T9" fmla="*/ 577 h 1233"/>
              <a:gd name="T10" fmla="*/ 2694 w 3200"/>
              <a:gd name="T11" fmla="*/ 541 h 1233"/>
              <a:gd name="T12" fmla="*/ 2600 w 3200"/>
              <a:gd name="T13" fmla="*/ 458 h 1233"/>
              <a:gd name="T14" fmla="*/ 2546 w 3200"/>
              <a:gd name="T15" fmla="*/ 379 h 1233"/>
              <a:gd name="T16" fmla="*/ 2493 w 3200"/>
              <a:gd name="T17" fmla="*/ 299 h 1233"/>
              <a:gd name="T18" fmla="*/ 2414 w 3200"/>
              <a:gd name="T19" fmla="*/ 287 h 1233"/>
              <a:gd name="T20" fmla="*/ 2302 w 3200"/>
              <a:gd name="T21" fmla="*/ 281 h 1233"/>
              <a:gd name="T22" fmla="*/ 2190 w 3200"/>
              <a:gd name="T23" fmla="*/ 247 h 1233"/>
              <a:gd name="T24" fmla="*/ 2126 w 3200"/>
              <a:gd name="T25" fmla="*/ 199 h 1233"/>
              <a:gd name="T26" fmla="*/ 2062 w 3200"/>
              <a:gd name="T27" fmla="*/ 202 h 1233"/>
              <a:gd name="T28" fmla="*/ 1930 w 3200"/>
              <a:gd name="T29" fmla="*/ 206 h 1233"/>
              <a:gd name="T30" fmla="*/ 1825 w 3200"/>
              <a:gd name="T31" fmla="*/ 170 h 1233"/>
              <a:gd name="T32" fmla="*/ 1723 w 3200"/>
              <a:gd name="T33" fmla="*/ 88 h 1233"/>
              <a:gd name="T34" fmla="*/ 1630 w 3200"/>
              <a:gd name="T35" fmla="*/ 107 h 1233"/>
              <a:gd name="T36" fmla="*/ 1517 w 3200"/>
              <a:gd name="T37" fmla="*/ 181 h 1233"/>
              <a:gd name="T38" fmla="*/ 1422 w 3200"/>
              <a:gd name="T39" fmla="*/ 197 h 1233"/>
              <a:gd name="T40" fmla="*/ 1290 w 3200"/>
              <a:gd name="T41" fmla="*/ 124 h 1233"/>
              <a:gd name="T42" fmla="*/ 1143 w 3200"/>
              <a:gd name="T43" fmla="*/ 151 h 1233"/>
              <a:gd name="T44" fmla="*/ 1060 w 3200"/>
              <a:gd name="T45" fmla="*/ 190 h 1233"/>
              <a:gd name="T46" fmla="*/ 974 w 3200"/>
              <a:gd name="T47" fmla="*/ 273 h 1233"/>
              <a:gd name="T48" fmla="*/ 898 w 3200"/>
              <a:gd name="T49" fmla="*/ 233 h 1233"/>
              <a:gd name="T50" fmla="*/ 859 w 3200"/>
              <a:gd name="T51" fmla="*/ 296 h 1233"/>
              <a:gd name="T52" fmla="*/ 766 w 3200"/>
              <a:gd name="T53" fmla="*/ 309 h 1233"/>
              <a:gd name="T54" fmla="*/ 676 w 3200"/>
              <a:gd name="T55" fmla="*/ 424 h 1233"/>
              <a:gd name="T56" fmla="*/ 546 w 3200"/>
              <a:gd name="T57" fmla="*/ 383 h 1233"/>
              <a:gd name="T58" fmla="*/ 480 w 3200"/>
              <a:gd name="T59" fmla="*/ 496 h 1233"/>
              <a:gd name="T60" fmla="*/ 427 w 3200"/>
              <a:gd name="T61" fmla="*/ 563 h 1233"/>
              <a:gd name="T62" fmla="*/ 313 w 3200"/>
              <a:gd name="T63" fmla="*/ 567 h 1233"/>
              <a:gd name="T64" fmla="*/ 290 w 3200"/>
              <a:gd name="T65" fmla="*/ 663 h 1233"/>
              <a:gd name="T66" fmla="*/ 119 w 3200"/>
              <a:gd name="T67" fmla="*/ 639 h 1233"/>
              <a:gd name="T68" fmla="*/ 185 w 3200"/>
              <a:gd name="T69" fmla="*/ 783 h 1233"/>
              <a:gd name="T70" fmla="*/ 108 w 3200"/>
              <a:gd name="T71" fmla="*/ 861 h 1233"/>
              <a:gd name="T72" fmla="*/ 17 w 3200"/>
              <a:gd name="T73" fmla="*/ 890 h 1233"/>
              <a:gd name="T74" fmla="*/ 31 w 3200"/>
              <a:gd name="T75" fmla="*/ 977 h 1233"/>
              <a:gd name="T76" fmla="*/ 320 w 3200"/>
              <a:gd name="T77" fmla="*/ 568 h 1233"/>
              <a:gd name="T78" fmla="*/ 114 w 3200"/>
              <a:gd name="T79" fmla="*/ 896 h 1233"/>
              <a:gd name="T80" fmla="*/ 245 w 3200"/>
              <a:gd name="T81" fmla="*/ 766 h 1233"/>
              <a:gd name="T82" fmla="*/ 307 w 3200"/>
              <a:gd name="T83" fmla="*/ 634 h 1233"/>
              <a:gd name="T84" fmla="*/ 357 w 3200"/>
              <a:gd name="T85" fmla="*/ 635 h 1233"/>
              <a:gd name="T86" fmla="*/ 484 w 3200"/>
              <a:gd name="T87" fmla="*/ 494 h 1233"/>
              <a:gd name="T88" fmla="*/ 482 w 3200"/>
              <a:gd name="T89" fmla="*/ 521 h 1233"/>
              <a:gd name="T90" fmla="*/ 634 w 3200"/>
              <a:gd name="T91" fmla="*/ 460 h 1233"/>
              <a:gd name="T92" fmla="*/ 732 w 3200"/>
              <a:gd name="T93" fmla="*/ 430 h 1233"/>
              <a:gd name="T94" fmla="*/ 785 w 3200"/>
              <a:gd name="T95" fmla="*/ 344 h 1233"/>
              <a:gd name="T96" fmla="*/ 923 w 3200"/>
              <a:gd name="T97" fmla="*/ 274 h 1233"/>
              <a:gd name="T98" fmla="*/ 1366 w 3200"/>
              <a:gd name="T99" fmla="*/ 199 h 1233"/>
              <a:gd name="T100" fmla="*/ 1543 w 3200"/>
              <a:gd name="T101" fmla="*/ 190 h 1233"/>
              <a:gd name="T102" fmla="*/ 1633 w 3200"/>
              <a:gd name="T103" fmla="*/ 183 h 1233"/>
              <a:gd name="T104" fmla="*/ 1742 w 3200"/>
              <a:gd name="T105" fmla="*/ 229 h 1233"/>
              <a:gd name="T106" fmla="*/ 1948 w 3200"/>
              <a:gd name="T107" fmla="*/ 261 h 1233"/>
              <a:gd name="T108" fmla="*/ 2179 w 3200"/>
              <a:gd name="T109" fmla="*/ 261 h 1233"/>
              <a:gd name="T110" fmla="*/ 2390 w 3200"/>
              <a:gd name="T111" fmla="*/ 345 h 1233"/>
              <a:gd name="T112" fmla="*/ 2560 w 3200"/>
              <a:gd name="T113" fmla="*/ 524 h 1233"/>
              <a:gd name="T114" fmla="*/ 2671 w 3200"/>
              <a:gd name="T115" fmla="*/ 575 h 1233"/>
              <a:gd name="T116" fmla="*/ 2792 w 3200"/>
              <a:gd name="T117" fmla="*/ 635 h 1233"/>
              <a:gd name="T118" fmla="*/ 2876 w 3200"/>
              <a:gd name="T119" fmla="*/ 698 h 1233"/>
              <a:gd name="T120" fmla="*/ 2949 w 3200"/>
              <a:gd name="T121" fmla="*/ 740 h 1233"/>
              <a:gd name="T122" fmla="*/ 3035 w 3200"/>
              <a:gd name="T123" fmla="*/ 867 h 1233"/>
              <a:gd name="T124" fmla="*/ 3113 w 3200"/>
              <a:gd name="T125" fmla="*/ 859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0" h="1233">
                <a:moveTo>
                  <a:pt x="3200" y="918"/>
                </a:moveTo>
                <a:cubicBezTo>
                  <a:pt x="3196" y="922"/>
                  <a:pt x="3191" y="925"/>
                  <a:pt x="3186" y="929"/>
                </a:cubicBezTo>
                <a:cubicBezTo>
                  <a:pt x="3188" y="907"/>
                  <a:pt x="3193" y="885"/>
                  <a:pt x="3200" y="865"/>
                </a:cubicBezTo>
                <a:cubicBezTo>
                  <a:pt x="3200" y="844"/>
                  <a:pt x="3200" y="844"/>
                  <a:pt x="3200" y="844"/>
                </a:cubicBezTo>
                <a:cubicBezTo>
                  <a:pt x="3194" y="850"/>
                  <a:pt x="3188" y="857"/>
                  <a:pt x="3182" y="865"/>
                </a:cubicBezTo>
                <a:cubicBezTo>
                  <a:pt x="3171" y="873"/>
                  <a:pt x="3161" y="882"/>
                  <a:pt x="3152" y="892"/>
                </a:cubicBezTo>
                <a:cubicBezTo>
                  <a:pt x="3151" y="888"/>
                  <a:pt x="3151" y="884"/>
                  <a:pt x="3150" y="881"/>
                </a:cubicBezTo>
                <a:cubicBezTo>
                  <a:pt x="3158" y="864"/>
                  <a:pt x="3164" y="846"/>
                  <a:pt x="3168" y="825"/>
                </a:cubicBezTo>
                <a:cubicBezTo>
                  <a:pt x="3174" y="796"/>
                  <a:pt x="3183" y="776"/>
                  <a:pt x="3200" y="757"/>
                </a:cubicBezTo>
                <a:cubicBezTo>
                  <a:pt x="3200" y="752"/>
                  <a:pt x="3200" y="752"/>
                  <a:pt x="3200" y="752"/>
                </a:cubicBezTo>
                <a:cubicBezTo>
                  <a:pt x="3172" y="777"/>
                  <a:pt x="3157" y="816"/>
                  <a:pt x="3138" y="850"/>
                </a:cubicBezTo>
                <a:cubicBezTo>
                  <a:pt x="3135" y="844"/>
                  <a:pt x="3131" y="839"/>
                  <a:pt x="3125" y="833"/>
                </a:cubicBezTo>
                <a:cubicBezTo>
                  <a:pt x="3133" y="813"/>
                  <a:pt x="3135" y="793"/>
                  <a:pt x="3123" y="774"/>
                </a:cubicBezTo>
                <a:cubicBezTo>
                  <a:pt x="3126" y="806"/>
                  <a:pt x="3114" y="833"/>
                  <a:pt x="3092" y="851"/>
                </a:cubicBezTo>
                <a:cubicBezTo>
                  <a:pt x="3091" y="839"/>
                  <a:pt x="3090" y="828"/>
                  <a:pt x="3085" y="818"/>
                </a:cubicBezTo>
                <a:cubicBezTo>
                  <a:pt x="3085" y="818"/>
                  <a:pt x="3085" y="818"/>
                  <a:pt x="3085" y="818"/>
                </a:cubicBezTo>
                <a:cubicBezTo>
                  <a:pt x="3085" y="818"/>
                  <a:pt x="3085" y="818"/>
                  <a:pt x="3085" y="818"/>
                </a:cubicBezTo>
                <a:cubicBezTo>
                  <a:pt x="3081" y="809"/>
                  <a:pt x="3076" y="800"/>
                  <a:pt x="3066" y="790"/>
                </a:cubicBezTo>
                <a:cubicBezTo>
                  <a:pt x="3064" y="784"/>
                  <a:pt x="3062" y="778"/>
                  <a:pt x="3057" y="773"/>
                </a:cubicBezTo>
                <a:cubicBezTo>
                  <a:pt x="3065" y="801"/>
                  <a:pt x="3043" y="827"/>
                  <a:pt x="3019" y="844"/>
                </a:cubicBezTo>
                <a:cubicBezTo>
                  <a:pt x="3020" y="820"/>
                  <a:pt x="3026" y="796"/>
                  <a:pt x="3034" y="774"/>
                </a:cubicBezTo>
                <a:cubicBezTo>
                  <a:pt x="3051" y="760"/>
                  <a:pt x="3071" y="748"/>
                  <a:pt x="3092" y="737"/>
                </a:cubicBezTo>
                <a:cubicBezTo>
                  <a:pt x="3074" y="743"/>
                  <a:pt x="3057" y="751"/>
                  <a:pt x="3043" y="760"/>
                </a:cubicBezTo>
                <a:cubicBezTo>
                  <a:pt x="3059" y="732"/>
                  <a:pt x="3069" y="702"/>
                  <a:pt x="3053" y="676"/>
                </a:cubicBezTo>
                <a:cubicBezTo>
                  <a:pt x="3057" y="720"/>
                  <a:pt x="3032" y="755"/>
                  <a:pt x="2993" y="768"/>
                </a:cubicBezTo>
                <a:cubicBezTo>
                  <a:pt x="2994" y="764"/>
                  <a:pt x="2996" y="760"/>
                  <a:pt x="2997" y="756"/>
                </a:cubicBezTo>
                <a:cubicBezTo>
                  <a:pt x="3002" y="748"/>
                  <a:pt x="3010" y="742"/>
                  <a:pt x="3019" y="738"/>
                </a:cubicBezTo>
                <a:cubicBezTo>
                  <a:pt x="3013" y="739"/>
                  <a:pt x="3006" y="741"/>
                  <a:pt x="3000" y="743"/>
                </a:cubicBezTo>
                <a:cubicBezTo>
                  <a:pt x="3000" y="742"/>
                  <a:pt x="3000" y="742"/>
                  <a:pt x="3000" y="741"/>
                </a:cubicBezTo>
                <a:cubicBezTo>
                  <a:pt x="3002" y="735"/>
                  <a:pt x="3003" y="729"/>
                  <a:pt x="3005" y="724"/>
                </a:cubicBezTo>
                <a:cubicBezTo>
                  <a:pt x="3008" y="722"/>
                  <a:pt x="3012" y="720"/>
                  <a:pt x="3015" y="719"/>
                </a:cubicBezTo>
                <a:cubicBezTo>
                  <a:pt x="3012" y="720"/>
                  <a:pt x="3009" y="720"/>
                  <a:pt x="3005" y="721"/>
                </a:cubicBezTo>
                <a:cubicBezTo>
                  <a:pt x="3014" y="691"/>
                  <a:pt x="3030" y="671"/>
                  <a:pt x="3058" y="650"/>
                </a:cubicBezTo>
                <a:cubicBezTo>
                  <a:pt x="3026" y="665"/>
                  <a:pt x="3008" y="694"/>
                  <a:pt x="2991" y="725"/>
                </a:cubicBezTo>
                <a:cubicBezTo>
                  <a:pt x="2991" y="725"/>
                  <a:pt x="2990" y="725"/>
                  <a:pt x="2989" y="726"/>
                </a:cubicBezTo>
                <a:cubicBezTo>
                  <a:pt x="2997" y="709"/>
                  <a:pt x="3000" y="691"/>
                  <a:pt x="2987" y="675"/>
                </a:cubicBezTo>
                <a:cubicBezTo>
                  <a:pt x="2995" y="701"/>
                  <a:pt x="2975" y="726"/>
                  <a:pt x="2952" y="743"/>
                </a:cubicBezTo>
                <a:cubicBezTo>
                  <a:pt x="2951" y="742"/>
                  <a:pt x="2950" y="741"/>
                  <a:pt x="2949" y="740"/>
                </a:cubicBezTo>
                <a:cubicBezTo>
                  <a:pt x="2951" y="718"/>
                  <a:pt x="2956" y="696"/>
                  <a:pt x="2964" y="676"/>
                </a:cubicBezTo>
                <a:cubicBezTo>
                  <a:pt x="2981" y="662"/>
                  <a:pt x="3001" y="650"/>
                  <a:pt x="3022" y="639"/>
                </a:cubicBezTo>
                <a:cubicBezTo>
                  <a:pt x="3002" y="646"/>
                  <a:pt x="2985" y="654"/>
                  <a:pt x="2969" y="664"/>
                </a:cubicBezTo>
                <a:cubicBezTo>
                  <a:pt x="2971" y="660"/>
                  <a:pt x="2973" y="657"/>
                  <a:pt x="2974" y="653"/>
                </a:cubicBezTo>
                <a:cubicBezTo>
                  <a:pt x="2964" y="658"/>
                  <a:pt x="2953" y="669"/>
                  <a:pt x="2944" y="682"/>
                </a:cubicBezTo>
                <a:cubicBezTo>
                  <a:pt x="2943" y="682"/>
                  <a:pt x="2942" y="683"/>
                  <a:pt x="2941" y="684"/>
                </a:cubicBezTo>
                <a:cubicBezTo>
                  <a:pt x="2940" y="678"/>
                  <a:pt x="2938" y="671"/>
                  <a:pt x="2934" y="665"/>
                </a:cubicBezTo>
                <a:cubicBezTo>
                  <a:pt x="2935" y="674"/>
                  <a:pt x="2934" y="683"/>
                  <a:pt x="2933" y="691"/>
                </a:cubicBezTo>
                <a:cubicBezTo>
                  <a:pt x="2926" y="697"/>
                  <a:pt x="2920" y="703"/>
                  <a:pt x="2913" y="709"/>
                </a:cubicBezTo>
                <a:cubicBezTo>
                  <a:pt x="2913" y="705"/>
                  <a:pt x="2912" y="701"/>
                  <a:pt x="2912" y="698"/>
                </a:cubicBezTo>
                <a:cubicBezTo>
                  <a:pt x="2920" y="681"/>
                  <a:pt x="2926" y="663"/>
                  <a:pt x="2930" y="643"/>
                </a:cubicBezTo>
                <a:cubicBezTo>
                  <a:pt x="2938" y="601"/>
                  <a:pt x="2953" y="577"/>
                  <a:pt x="2988" y="552"/>
                </a:cubicBezTo>
                <a:cubicBezTo>
                  <a:pt x="2943" y="572"/>
                  <a:pt x="2925" y="620"/>
                  <a:pt x="2902" y="662"/>
                </a:cubicBezTo>
                <a:cubicBezTo>
                  <a:pt x="2901" y="659"/>
                  <a:pt x="2900" y="657"/>
                  <a:pt x="2899" y="654"/>
                </a:cubicBezTo>
                <a:cubicBezTo>
                  <a:pt x="2899" y="658"/>
                  <a:pt x="2899" y="662"/>
                  <a:pt x="2899" y="666"/>
                </a:cubicBezTo>
                <a:cubicBezTo>
                  <a:pt x="2894" y="658"/>
                  <a:pt x="2887" y="650"/>
                  <a:pt x="2878" y="642"/>
                </a:cubicBezTo>
                <a:cubicBezTo>
                  <a:pt x="2886" y="637"/>
                  <a:pt x="2894" y="632"/>
                  <a:pt x="2903" y="628"/>
                </a:cubicBezTo>
                <a:cubicBezTo>
                  <a:pt x="2883" y="634"/>
                  <a:pt x="2867" y="643"/>
                  <a:pt x="2852" y="652"/>
                </a:cubicBezTo>
                <a:cubicBezTo>
                  <a:pt x="2852" y="651"/>
                  <a:pt x="2851" y="651"/>
                  <a:pt x="2851" y="650"/>
                </a:cubicBezTo>
                <a:cubicBezTo>
                  <a:pt x="2853" y="647"/>
                  <a:pt x="2854" y="645"/>
                  <a:pt x="2855" y="642"/>
                </a:cubicBezTo>
                <a:cubicBezTo>
                  <a:pt x="2854" y="643"/>
                  <a:pt x="2852" y="644"/>
                  <a:pt x="2850" y="645"/>
                </a:cubicBezTo>
                <a:cubicBezTo>
                  <a:pt x="2849" y="640"/>
                  <a:pt x="2847" y="635"/>
                  <a:pt x="2845" y="630"/>
                </a:cubicBezTo>
                <a:cubicBezTo>
                  <a:pt x="2852" y="625"/>
                  <a:pt x="2860" y="621"/>
                  <a:pt x="2868" y="617"/>
                </a:cubicBezTo>
                <a:cubicBezTo>
                  <a:pt x="2859" y="620"/>
                  <a:pt x="2851" y="623"/>
                  <a:pt x="2843" y="627"/>
                </a:cubicBezTo>
                <a:cubicBezTo>
                  <a:pt x="2843" y="626"/>
                  <a:pt x="2842" y="626"/>
                  <a:pt x="2842" y="625"/>
                </a:cubicBezTo>
                <a:cubicBezTo>
                  <a:pt x="2854" y="602"/>
                  <a:pt x="2861" y="578"/>
                  <a:pt x="2850" y="556"/>
                </a:cubicBezTo>
                <a:cubicBezTo>
                  <a:pt x="2855" y="551"/>
                  <a:pt x="2862" y="546"/>
                  <a:pt x="2869" y="541"/>
                </a:cubicBezTo>
                <a:cubicBezTo>
                  <a:pt x="2861" y="544"/>
                  <a:pt x="2855" y="548"/>
                  <a:pt x="2848" y="553"/>
                </a:cubicBezTo>
                <a:cubicBezTo>
                  <a:pt x="2848" y="552"/>
                  <a:pt x="2848" y="552"/>
                  <a:pt x="2847" y="551"/>
                </a:cubicBezTo>
                <a:cubicBezTo>
                  <a:pt x="2847" y="552"/>
                  <a:pt x="2847" y="553"/>
                  <a:pt x="2847" y="554"/>
                </a:cubicBezTo>
                <a:cubicBezTo>
                  <a:pt x="2828" y="570"/>
                  <a:pt x="2814" y="592"/>
                  <a:pt x="2802" y="615"/>
                </a:cubicBezTo>
                <a:cubicBezTo>
                  <a:pt x="2799" y="616"/>
                  <a:pt x="2796" y="617"/>
                  <a:pt x="2793" y="618"/>
                </a:cubicBezTo>
                <a:cubicBezTo>
                  <a:pt x="2793" y="613"/>
                  <a:pt x="2792" y="608"/>
                  <a:pt x="2790" y="603"/>
                </a:cubicBezTo>
                <a:cubicBezTo>
                  <a:pt x="2797" y="599"/>
                  <a:pt x="2803" y="596"/>
                  <a:pt x="2809" y="594"/>
                </a:cubicBezTo>
                <a:cubicBezTo>
                  <a:pt x="2802" y="594"/>
                  <a:pt x="2795" y="596"/>
                  <a:pt x="2788" y="598"/>
                </a:cubicBezTo>
                <a:cubicBezTo>
                  <a:pt x="2788" y="597"/>
                  <a:pt x="2787" y="595"/>
                  <a:pt x="2786" y="594"/>
                </a:cubicBezTo>
                <a:cubicBezTo>
                  <a:pt x="2788" y="588"/>
                  <a:pt x="2790" y="583"/>
                  <a:pt x="2790" y="577"/>
                </a:cubicBezTo>
                <a:cubicBezTo>
                  <a:pt x="2799" y="559"/>
                  <a:pt x="2813" y="545"/>
                  <a:pt x="2833" y="530"/>
                </a:cubicBezTo>
                <a:cubicBezTo>
                  <a:pt x="2815" y="538"/>
                  <a:pt x="2801" y="552"/>
                  <a:pt x="2790" y="567"/>
                </a:cubicBezTo>
                <a:cubicBezTo>
                  <a:pt x="2788" y="561"/>
                  <a:pt x="2786" y="555"/>
                  <a:pt x="2781" y="549"/>
                </a:cubicBezTo>
                <a:cubicBezTo>
                  <a:pt x="2789" y="577"/>
                  <a:pt x="2766" y="604"/>
                  <a:pt x="2742" y="621"/>
                </a:cubicBezTo>
                <a:cubicBezTo>
                  <a:pt x="2744" y="597"/>
                  <a:pt x="2750" y="572"/>
                  <a:pt x="2758" y="551"/>
                </a:cubicBezTo>
                <a:cubicBezTo>
                  <a:pt x="2775" y="537"/>
                  <a:pt x="2795" y="524"/>
                  <a:pt x="2816" y="513"/>
                </a:cubicBezTo>
                <a:cubicBezTo>
                  <a:pt x="2796" y="520"/>
                  <a:pt x="2779" y="529"/>
                  <a:pt x="2764" y="538"/>
                </a:cubicBezTo>
                <a:cubicBezTo>
                  <a:pt x="2765" y="535"/>
                  <a:pt x="2767" y="531"/>
                  <a:pt x="2769" y="528"/>
                </a:cubicBezTo>
                <a:cubicBezTo>
                  <a:pt x="2758" y="533"/>
                  <a:pt x="2747" y="543"/>
                  <a:pt x="2738" y="556"/>
                </a:cubicBezTo>
                <a:cubicBezTo>
                  <a:pt x="2735" y="559"/>
                  <a:pt x="2731" y="562"/>
                  <a:pt x="2728" y="565"/>
                </a:cubicBezTo>
                <a:cubicBezTo>
                  <a:pt x="2721" y="568"/>
                  <a:pt x="2713" y="572"/>
                  <a:pt x="2707" y="576"/>
                </a:cubicBezTo>
                <a:cubicBezTo>
                  <a:pt x="2706" y="575"/>
                  <a:pt x="2706" y="573"/>
                  <a:pt x="2706" y="572"/>
                </a:cubicBezTo>
                <a:cubicBezTo>
                  <a:pt x="2714" y="556"/>
                  <a:pt x="2720" y="538"/>
                  <a:pt x="2724" y="517"/>
                </a:cubicBezTo>
                <a:cubicBezTo>
                  <a:pt x="2733" y="475"/>
                  <a:pt x="2747" y="451"/>
                  <a:pt x="2782" y="426"/>
                </a:cubicBezTo>
                <a:cubicBezTo>
                  <a:pt x="2736" y="448"/>
                  <a:pt x="2718" y="498"/>
                  <a:pt x="2694" y="541"/>
                </a:cubicBezTo>
                <a:cubicBezTo>
                  <a:pt x="2689" y="534"/>
                  <a:pt x="2683" y="526"/>
                  <a:pt x="2675" y="518"/>
                </a:cubicBezTo>
                <a:cubicBezTo>
                  <a:pt x="2684" y="498"/>
                  <a:pt x="2698" y="483"/>
                  <a:pt x="2720" y="467"/>
                </a:cubicBezTo>
                <a:cubicBezTo>
                  <a:pt x="2685" y="483"/>
                  <a:pt x="2666" y="517"/>
                  <a:pt x="2649" y="551"/>
                </a:cubicBezTo>
                <a:cubicBezTo>
                  <a:pt x="2648" y="549"/>
                  <a:pt x="2648" y="548"/>
                  <a:pt x="2648" y="547"/>
                </a:cubicBezTo>
                <a:cubicBezTo>
                  <a:pt x="2667" y="517"/>
                  <a:pt x="2681" y="484"/>
                  <a:pt x="2663" y="455"/>
                </a:cubicBezTo>
                <a:cubicBezTo>
                  <a:pt x="2665" y="480"/>
                  <a:pt x="2658" y="502"/>
                  <a:pt x="2644" y="519"/>
                </a:cubicBezTo>
                <a:cubicBezTo>
                  <a:pt x="2641" y="507"/>
                  <a:pt x="2635" y="495"/>
                  <a:pt x="2621" y="482"/>
                </a:cubicBezTo>
                <a:cubicBezTo>
                  <a:pt x="2631" y="494"/>
                  <a:pt x="2633" y="506"/>
                  <a:pt x="2629" y="517"/>
                </a:cubicBezTo>
                <a:cubicBezTo>
                  <a:pt x="2609" y="520"/>
                  <a:pt x="2588" y="528"/>
                  <a:pt x="2577" y="546"/>
                </a:cubicBezTo>
                <a:cubicBezTo>
                  <a:pt x="2577" y="545"/>
                  <a:pt x="2576" y="544"/>
                  <a:pt x="2576" y="544"/>
                </a:cubicBezTo>
                <a:cubicBezTo>
                  <a:pt x="2577" y="539"/>
                  <a:pt x="2579" y="535"/>
                  <a:pt x="2581" y="531"/>
                </a:cubicBezTo>
                <a:cubicBezTo>
                  <a:pt x="2584" y="527"/>
                  <a:pt x="2587" y="524"/>
                  <a:pt x="2589" y="520"/>
                </a:cubicBezTo>
                <a:cubicBezTo>
                  <a:pt x="2599" y="510"/>
                  <a:pt x="2613" y="502"/>
                  <a:pt x="2625" y="498"/>
                </a:cubicBezTo>
                <a:cubicBezTo>
                  <a:pt x="2616" y="499"/>
                  <a:pt x="2607" y="501"/>
                  <a:pt x="2599" y="505"/>
                </a:cubicBezTo>
                <a:cubicBezTo>
                  <a:pt x="2607" y="489"/>
                  <a:pt x="2610" y="473"/>
                  <a:pt x="2600" y="458"/>
                </a:cubicBezTo>
                <a:cubicBezTo>
                  <a:pt x="2606" y="448"/>
                  <a:pt x="2611" y="438"/>
                  <a:pt x="2614" y="428"/>
                </a:cubicBezTo>
                <a:cubicBezTo>
                  <a:pt x="2620" y="424"/>
                  <a:pt x="2626" y="421"/>
                  <a:pt x="2632" y="418"/>
                </a:cubicBezTo>
                <a:cubicBezTo>
                  <a:pt x="2626" y="420"/>
                  <a:pt x="2620" y="422"/>
                  <a:pt x="2615" y="424"/>
                </a:cubicBezTo>
                <a:cubicBezTo>
                  <a:pt x="2619" y="408"/>
                  <a:pt x="2618" y="391"/>
                  <a:pt x="2609" y="376"/>
                </a:cubicBezTo>
                <a:cubicBezTo>
                  <a:pt x="2611" y="398"/>
                  <a:pt x="2606" y="418"/>
                  <a:pt x="2595" y="434"/>
                </a:cubicBezTo>
                <a:cubicBezTo>
                  <a:pt x="2590" y="437"/>
                  <a:pt x="2584" y="440"/>
                  <a:pt x="2579" y="443"/>
                </a:cubicBezTo>
                <a:cubicBezTo>
                  <a:pt x="2581" y="439"/>
                  <a:pt x="2583" y="436"/>
                  <a:pt x="2585" y="432"/>
                </a:cubicBezTo>
                <a:cubicBezTo>
                  <a:pt x="2581" y="434"/>
                  <a:pt x="2578" y="436"/>
                  <a:pt x="2575" y="438"/>
                </a:cubicBezTo>
                <a:cubicBezTo>
                  <a:pt x="2559" y="441"/>
                  <a:pt x="2542" y="446"/>
                  <a:pt x="2530" y="458"/>
                </a:cubicBezTo>
                <a:cubicBezTo>
                  <a:pt x="2532" y="452"/>
                  <a:pt x="2534" y="447"/>
                  <a:pt x="2536" y="441"/>
                </a:cubicBezTo>
                <a:cubicBezTo>
                  <a:pt x="2546" y="431"/>
                  <a:pt x="2559" y="423"/>
                  <a:pt x="2571" y="419"/>
                </a:cubicBezTo>
                <a:cubicBezTo>
                  <a:pt x="2562" y="420"/>
                  <a:pt x="2553" y="422"/>
                  <a:pt x="2545" y="426"/>
                </a:cubicBezTo>
                <a:cubicBezTo>
                  <a:pt x="2551" y="413"/>
                  <a:pt x="2554" y="400"/>
                  <a:pt x="2550" y="388"/>
                </a:cubicBezTo>
                <a:cubicBezTo>
                  <a:pt x="2560" y="365"/>
                  <a:pt x="2574" y="348"/>
                  <a:pt x="2598" y="331"/>
                </a:cubicBezTo>
                <a:cubicBezTo>
                  <a:pt x="2575" y="341"/>
                  <a:pt x="2559" y="359"/>
                  <a:pt x="2546" y="379"/>
                </a:cubicBezTo>
                <a:cubicBezTo>
                  <a:pt x="2545" y="378"/>
                  <a:pt x="2544" y="376"/>
                  <a:pt x="2543" y="374"/>
                </a:cubicBezTo>
                <a:cubicBezTo>
                  <a:pt x="2544" y="377"/>
                  <a:pt x="2544" y="380"/>
                  <a:pt x="2544" y="382"/>
                </a:cubicBezTo>
                <a:cubicBezTo>
                  <a:pt x="2533" y="400"/>
                  <a:pt x="2524" y="420"/>
                  <a:pt x="2514" y="438"/>
                </a:cubicBezTo>
                <a:cubicBezTo>
                  <a:pt x="2512" y="440"/>
                  <a:pt x="2510" y="441"/>
                  <a:pt x="2508" y="443"/>
                </a:cubicBezTo>
                <a:cubicBezTo>
                  <a:pt x="2507" y="442"/>
                  <a:pt x="2506" y="440"/>
                  <a:pt x="2505" y="438"/>
                </a:cubicBezTo>
                <a:cubicBezTo>
                  <a:pt x="2507" y="417"/>
                  <a:pt x="2512" y="396"/>
                  <a:pt x="2520" y="376"/>
                </a:cubicBezTo>
                <a:cubicBezTo>
                  <a:pt x="2537" y="362"/>
                  <a:pt x="2557" y="350"/>
                  <a:pt x="2578" y="338"/>
                </a:cubicBezTo>
                <a:cubicBezTo>
                  <a:pt x="2558" y="346"/>
                  <a:pt x="2541" y="354"/>
                  <a:pt x="2525" y="364"/>
                </a:cubicBezTo>
                <a:cubicBezTo>
                  <a:pt x="2527" y="360"/>
                  <a:pt x="2529" y="356"/>
                  <a:pt x="2531" y="353"/>
                </a:cubicBezTo>
                <a:cubicBezTo>
                  <a:pt x="2520" y="358"/>
                  <a:pt x="2509" y="369"/>
                  <a:pt x="2500" y="382"/>
                </a:cubicBezTo>
                <a:cubicBezTo>
                  <a:pt x="2489" y="390"/>
                  <a:pt x="2479" y="399"/>
                  <a:pt x="2469" y="409"/>
                </a:cubicBezTo>
                <a:cubicBezTo>
                  <a:pt x="2469" y="407"/>
                  <a:pt x="2469" y="405"/>
                  <a:pt x="2469" y="403"/>
                </a:cubicBezTo>
                <a:cubicBezTo>
                  <a:pt x="2482" y="376"/>
                  <a:pt x="2497" y="341"/>
                  <a:pt x="2495" y="311"/>
                </a:cubicBezTo>
                <a:cubicBezTo>
                  <a:pt x="2504" y="287"/>
                  <a:pt x="2519" y="270"/>
                  <a:pt x="2544" y="251"/>
                </a:cubicBezTo>
                <a:cubicBezTo>
                  <a:pt x="2521" y="262"/>
                  <a:pt x="2506" y="279"/>
                  <a:pt x="2493" y="299"/>
                </a:cubicBezTo>
                <a:cubicBezTo>
                  <a:pt x="2491" y="290"/>
                  <a:pt x="2486" y="281"/>
                  <a:pt x="2479" y="274"/>
                </a:cubicBezTo>
                <a:cubicBezTo>
                  <a:pt x="2484" y="289"/>
                  <a:pt x="2485" y="303"/>
                  <a:pt x="2482" y="317"/>
                </a:cubicBezTo>
                <a:cubicBezTo>
                  <a:pt x="2474" y="332"/>
                  <a:pt x="2466" y="349"/>
                  <a:pt x="2457" y="365"/>
                </a:cubicBezTo>
                <a:cubicBezTo>
                  <a:pt x="2456" y="365"/>
                  <a:pt x="2456" y="366"/>
                  <a:pt x="2455" y="366"/>
                </a:cubicBezTo>
                <a:cubicBezTo>
                  <a:pt x="2453" y="363"/>
                  <a:pt x="2450" y="359"/>
                  <a:pt x="2447" y="355"/>
                </a:cubicBezTo>
                <a:cubicBezTo>
                  <a:pt x="2451" y="350"/>
                  <a:pt x="2455" y="345"/>
                  <a:pt x="2460" y="342"/>
                </a:cubicBezTo>
                <a:cubicBezTo>
                  <a:pt x="2454" y="344"/>
                  <a:pt x="2448" y="347"/>
                  <a:pt x="2443" y="350"/>
                </a:cubicBezTo>
                <a:cubicBezTo>
                  <a:pt x="2440" y="347"/>
                  <a:pt x="2437" y="344"/>
                  <a:pt x="2433" y="340"/>
                </a:cubicBezTo>
                <a:cubicBezTo>
                  <a:pt x="2436" y="343"/>
                  <a:pt x="2439" y="347"/>
                  <a:pt x="2442" y="351"/>
                </a:cubicBezTo>
                <a:cubicBezTo>
                  <a:pt x="2429" y="359"/>
                  <a:pt x="2418" y="370"/>
                  <a:pt x="2414" y="384"/>
                </a:cubicBezTo>
                <a:cubicBezTo>
                  <a:pt x="2413" y="378"/>
                  <a:pt x="2414" y="372"/>
                  <a:pt x="2416" y="366"/>
                </a:cubicBezTo>
                <a:cubicBezTo>
                  <a:pt x="2418" y="362"/>
                  <a:pt x="2420" y="358"/>
                  <a:pt x="2422" y="354"/>
                </a:cubicBezTo>
                <a:cubicBezTo>
                  <a:pt x="2429" y="342"/>
                  <a:pt x="2441" y="331"/>
                  <a:pt x="2451" y="324"/>
                </a:cubicBezTo>
                <a:cubicBezTo>
                  <a:pt x="2443" y="327"/>
                  <a:pt x="2435" y="331"/>
                  <a:pt x="2428" y="337"/>
                </a:cubicBezTo>
                <a:cubicBezTo>
                  <a:pt x="2432" y="318"/>
                  <a:pt x="2430" y="300"/>
                  <a:pt x="2414" y="287"/>
                </a:cubicBezTo>
                <a:cubicBezTo>
                  <a:pt x="2425" y="306"/>
                  <a:pt x="2418" y="328"/>
                  <a:pt x="2407" y="347"/>
                </a:cubicBezTo>
                <a:cubicBezTo>
                  <a:pt x="2404" y="336"/>
                  <a:pt x="2400" y="326"/>
                  <a:pt x="2390" y="314"/>
                </a:cubicBezTo>
                <a:cubicBezTo>
                  <a:pt x="2390" y="307"/>
                  <a:pt x="2391" y="301"/>
                  <a:pt x="2392" y="294"/>
                </a:cubicBezTo>
                <a:cubicBezTo>
                  <a:pt x="2405" y="276"/>
                  <a:pt x="2422" y="260"/>
                  <a:pt x="2440" y="244"/>
                </a:cubicBezTo>
                <a:cubicBezTo>
                  <a:pt x="2422" y="256"/>
                  <a:pt x="2407" y="268"/>
                  <a:pt x="2394" y="281"/>
                </a:cubicBezTo>
                <a:cubicBezTo>
                  <a:pt x="2395" y="277"/>
                  <a:pt x="2396" y="273"/>
                  <a:pt x="2397" y="269"/>
                </a:cubicBezTo>
                <a:cubicBezTo>
                  <a:pt x="2388" y="277"/>
                  <a:pt x="2380" y="289"/>
                  <a:pt x="2374" y="304"/>
                </a:cubicBezTo>
                <a:cubicBezTo>
                  <a:pt x="2365" y="315"/>
                  <a:pt x="2358" y="326"/>
                  <a:pt x="2350" y="338"/>
                </a:cubicBezTo>
                <a:cubicBezTo>
                  <a:pt x="2349" y="334"/>
                  <a:pt x="2348" y="330"/>
                  <a:pt x="2346" y="327"/>
                </a:cubicBezTo>
                <a:cubicBezTo>
                  <a:pt x="2350" y="309"/>
                  <a:pt x="2352" y="290"/>
                  <a:pt x="2351" y="269"/>
                </a:cubicBezTo>
                <a:cubicBezTo>
                  <a:pt x="2350" y="227"/>
                  <a:pt x="2359" y="200"/>
                  <a:pt x="2387" y="167"/>
                </a:cubicBezTo>
                <a:cubicBezTo>
                  <a:pt x="2347" y="199"/>
                  <a:pt x="2341" y="252"/>
                  <a:pt x="2327" y="300"/>
                </a:cubicBezTo>
                <a:cubicBezTo>
                  <a:pt x="2323" y="296"/>
                  <a:pt x="2318" y="291"/>
                  <a:pt x="2313" y="287"/>
                </a:cubicBezTo>
                <a:cubicBezTo>
                  <a:pt x="2311" y="276"/>
                  <a:pt x="2306" y="266"/>
                  <a:pt x="2297" y="257"/>
                </a:cubicBezTo>
                <a:cubicBezTo>
                  <a:pt x="2300" y="265"/>
                  <a:pt x="2301" y="273"/>
                  <a:pt x="2302" y="281"/>
                </a:cubicBezTo>
                <a:cubicBezTo>
                  <a:pt x="2301" y="280"/>
                  <a:pt x="2300" y="280"/>
                  <a:pt x="2299" y="279"/>
                </a:cubicBezTo>
                <a:cubicBezTo>
                  <a:pt x="2300" y="280"/>
                  <a:pt x="2301" y="280"/>
                  <a:pt x="2302" y="281"/>
                </a:cubicBezTo>
                <a:cubicBezTo>
                  <a:pt x="2303" y="299"/>
                  <a:pt x="2299" y="316"/>
                  <a:pt x="2290" y="331"/>
                </a:cubicBezTo>
                <a:cubicBezTo>
                  <a:pt x="2278" y="301"/>
                  <a:pt x="2278" y="279"/>
                  <a:pt x="2243" y="258"/>
                </a:cubicBezTo>
                <a:cubicBezTo>
                  <a:pt x="2264" y="275"/>
                  <a:pt x="2261" y="297"/>
                  <a:pt x="2250" y="317"/>
                </a:cubicBezTo>
                <a:cubicBezTo>
                  <a:pt x="2249" y="318"/>
                  <a:pt x="2247" y="319"/>
                  <a:pt x="2246" y="320"/>
                </a:cubicBezTo>
                <a:cubicBezTo>
                  <a:pt x="2251" y="302"/>
                  <a:pt x="2249" y="284"/>
                  <a:pt x="2233" y="271"/>
                </a:cubicBezTo>
                <a:cubicBezTo>
                  <a:pt x="2247" y="296"/>
                  <a:pt x="2231" y="327"/>
                  <a:pt x="2211" y="349"/>
                </a:cubicBezTo>
                <a:cubicBezTo>
                  <a:pt x="2208" y="331"/>
                  <a:pt x="2208" y="312"/>
                  <a:pt x="2209" y="293"/>
                </a:cubicBezTo>
                <a:cubicBezTo>
                  <a:pt x="2213" y="284"/>
                  <a:pt x="2217" y="275"/>
                  <a:pt x="2220" y="266"/>
                </a:cubicBezTo>
                <a:cubicBezTo>
                  <a:pt x="2232" y="253"/>
                  <a:pt x="2245" y="240"/>
                  <a:pt x="2259" y="228"/>
                </a:cubicBezTo>
                <a:cubicBezTo>
                  <a:pt x="2246" y="236"/>
                  <a:pt x="2234" y="245"/>
                  <a:pt x="2224" y="254"/>
                </a:cubicBezTo>
                <a:cubicBezTo>
                  <a:pt x="2233" y="225"/>
                  <a:pt x="2234" y="196"/>
                  <a:pt x="2213" y="175"/>
                </a:cubicBezTo>
                <a:cubicBezTo>
                  <a:pt x="2225" y="210"/>
                  <a:pt x="2215" y="243"/>
                  <a:pt x="2192" y="266"/>
                </a:cubicBezTo>
                <a:cubicBezTo>
                  <a:pt x="2192" y="260"/>
                  <a:pt x="2192" y="253"/>
                  <a:pt x="2190" y="247"/>
                </a:cubicBezTo>
                <a:cubicBezTo>
                  <a:pt x="2192" y="246"/>
                  <a:pt x="2193" y="245"/>
                  <a:pt x="2195" y="244"/>
                </a:cubicBezTo>
                <a:cubicBezTo>
                  <a:pt x="2193" y="244"/>
                  <a:pt x="2192" y="245"/>
                  <a:pt x="2190" y="245"/>
                </a:cubicBezTo>
                <a:cubicBezTo>
                  <a:pt x="2189" y="239"/>
                  <a:pt x="2186" y="234"/>
                  <a:pt x="2183" y="228"/>
                </a:cubicBezTo>
                <a:cubicBezTo>
                  <a:pt x="2184" y="228"/>
                  <a:pt x="2185" y="227"/>
                  <a:pt x="2186" y="226"/>
                </a:cubicBezTo>
                <a:cubicBezTo>
                  <a:pt x="2185" y="227"/>
                  <a:pt x="2184" y="227"/>
                  <a:pt x="2182" y="228"/>
                </a:cubicBezTo>
                <a:cubicBezTo>
                  <a:pt x="2180" y="225"/>
                  <a:pt x="2178" y="222"/>
                  <a:pt x="2176" y="219"/>
                </a:cubicBezTo>
                <a:cubicBezTo>
                  <a:pt x="2177" y="222"/>
                  <a:pt x="2177" y="226"/>
                  <a:pt x="2178" y="229"/>
                </a:cubicBezTo>
                <a:cubicBezTo>
                  <a:pt x="2175" y="230"/>
                  <a:pt x="2173" y="232"/>
                  <a:pt x="2170" y="233"/>
                </a:cubicBezTo>
                <a:cubicBezTo>
                  <a:pt x="2172" y="201"/>
                  <a:pt x="2182" y="178"/>
                  <a:pt x="2206" y="151"/>
                </a:cubicBezTo>
                <a:cubicBezTo>
                  <a:pt x="2184" y="168"/>
                  <a:pt x="2172" y="191"/>
                  <a:pt x="2164" y="217"/>
                </a:cubicBezTo>
                <a:cubicBezTo>
                  <a:pt x="2163" y="206"/>
                  <a:pt x="2159" y="197"/>
                  <a:pt x="2149" y="189"/>
                </a:cubicBezTo>
                <a:cubicBezTo>
                  <a:pt x="2163" y="214"/>
                  <a:pt x="2147" y="245"/>
                  <a:pt x="2127" y="267"/>
                </a:cubicBezTo>
                <a:cubicBezTo>
                  <a:pt x="2127" y="266"/>
                  <a:pt x="2127" y="264"/>
                  <a:pt x="2126" y="262"/>
                </a:cubicBezTo>
                <a:cubicBezTo>
                  <a:pt x="2126" y="260"/>
                  <a:pt x="2126" y="259"/>
                  <a:pt x="2126" y="257"/>
                </a:cubicBezTo>
                <a:cubicBezTo>
                  <a:pt x="2124" y="238"/>
                  <a:pt x="2124" y="218"/>
                  <a:pt x="2126" y="199"/>
                </a:cubicBezTo>
                <a:cubicBezTo>
                  <a:pt x="2130" y="196"/>
                  <a:pt x="2133" y="193"/>
                  <a:pt x="2137" y="190"/>
                </a:cubicBezTo>
                <a:cubicBezTo>
                  <a:pt x="2133" y="192"/>
                  <a:pt x="2130" y="194"/>
                  <a:pt x="2127" y="196"/>
                </a:cubicBezTo>
                <a:cubicBezTo>
                  <a:pt x="2127" y="196"/>
                  <a:pt x="2127" y="196"/>
                  <a:pt x="2127" y="196"/>
                </a:cubicBezTo>
                <a:cubicBezTo>
                  <a:pt x="2140" y="178"/>
                  <a:pt x="2157" y="162"/>
                  <a:pt x="2175" y="146"/>
                </a:cubicBezTo>
                <a:cubicBezTo>
                  <a:pt x="2157" y="157"/>
                  <a:pt x="2142" y="169"/>
                  <a:pt x="2129" y="182"/>
                </a:cubicBezTo>
                <a:cubicBezTo>
                  <a:pt x="2130" y="179"/>
                  <a:pt x="2131" y="175"/>
                  <a:pt x="2132" y="171"/>
                </a:cubicBezTo>
                <a:cubicBezTo>
                  <a:pt x="2122" y="178"/>
                  <a:pt x="2115" y="191"/>
                  <a:pt x="2109" y="206"/>
                </a:cubicBezTo>
                <a:cubicBezTo>
                  <a:pt x="2105" y="210"/>
                  <a:pt x="2102" y="214"/>
                  <a:pt x="2099" y="219"/>
                </a:cubicBezTo>
                <a:cubicBezTo>
                  <a:pt x="2096" y="221"/>
                  <a:pt x="2094" y="224"/>
                  <a:pt x="2091" y="226"/>
                </a:cubicBezTo>
                <a:cubicBezTo>
                  <a:pt x="2092" y="222"/>
                  <a:pt x="2093" y="218"/>
                  <a:pt x="2094" y="215"/>
                </a:cubicBezTo>
                <a:cubicBezTo>
                  <a:pt x="2089" y="218"/>
                  <a:pt x="2085" y="223"/>
                  <a:pt x="2081" y="229"/>
                </a:cubicBezTo>
                <a:cubicBezTo>
                  <a:pt x="2081" y="229"/>
                  <a:pt x="2081" y="229"/>
                  <a:pt x="2081" y="229"/>
                </a:cubicBezTo>
                <a:cubicBezTo>
                  <a:pt x="2085" y="211"/>
                  <a:pt x="2087" y="192"/>
                  <a:pt x="2086" y="171"/>
                </a:cubicBezTo>
                <a:cubicBezTo>
                  <a:pt x="2085" y="128"/>
                  <a:pt x="2094" y="102"/>
                  <a:pt x="2122" y="69"/>
                </a:cubicBezTo>
                <a:cubicBezTo>
                  <a:pt x="2082" y="101"/>
                  <a:pt x="2076" y="154"/>
                  <a:pt x="2062" y="202"/>
                </a:cubicBezTo>
                <a:cubicBezTo>
                  <a:pt x="2058" y="198"/>
                  <a:pt x="2054" y="194"/>
                  <a:pt x="2049" y="190"/>
                </a:cubicBezTo>
                <a:cubicBezTo>
                  <a:pt x="2051" y="161"/>
                  <a:pt x="2062" y="139"/>
                  <a:pt x="2084" y="113"/>
                </a:cubicBezTo>
                <a:cubicBezTo>
                  <a:pt x="2060" y="131"/>
                  <a:pt x="2049" y="157"/>
                  <a:pt x="2040" y="185"/>
                </a:cubicBezTo>
                <a:cubicBezTo>
                  <a:pt x="2038" y="183"/>
                  <a:pt x="2036" y="182"/>
                  <a:pt x="2034" y="181"/>
                </a:cubicBezTo>
                <a:cubicBezTo>
                  <a:pt x="2036" y="182"/>
                  <a:pt x="2038" y="184"/>
                  <a:pt x="2040" y="185"/>
                </a:cubicBezTo>
                <a:cubicBezTo>
                  <a:pt x="2035" y="202"/>
                  <a:pt x="2031" y="220"/>
                  <a:pt x="2026" y="238"/>
                </a:cubicBezTo>
                <a:cubicBezTo>
                  <a:pt x="2015" y="212"/>
                  <a:pt x="2015" y="192"/>
                  <a:pt x="1996" y="173"/>
                </a:cubicBezTo>
                <a:cubicBezTo>
                  <a:pt x="1995" y="142"/>
                  <a:pt x="1988" y="112"/>
                  <a:pt x="1961" y="98"/>
                </a:cubicBezTo>
                <a:cubicBezTo>
                  <a:pt x="1975" y="118"/>
                  <a:pt x="1981" y="139"/>
                  <a:pt x="1978" y="160"/>
                </a:cubicBezTo>
                <a:cubicBezTo>
                  <a:pt x="1978" y="160"/>
                  <a:pt x="1978" y="160"/>
                  <a:pt x="1978" y="160"/>
                </a:cubicBezTo>
                <a:cubicBezTo>
                  <a:pt x="1978" y="160"/>
                  <a:pt x="1978" y="160"/>
                  <a:pt x="1978" y="160"/>
                </a:cubicBezTo>
                <a:cubicBezTo>
                  <a:pt x="1976" y="178"/>
                  <a:pt x="1969" y="195"/>
                  <a:pt x="1956" y="210"/>
                </a:cubicBezTo>
                <a:cubicBezTo>
                  <a:pt x="1951" y="197"/>
                  <a:pt x="1956" y="181"/>
                  <a:pt x="1964" y="169"/>
                </a:cubicBezTo>
                <a:cubicBezTo>
                  <a:pt x="1948" y="183"/>
                  <a:pt x="1933" y="201"/>
                  <a:pt x="1934" y="224"/>
                </a:cubicBezTo>
                <a:cubicBezTo>
                  <a:pt x="1931" y="218"/>
                  <a:pt x="1930" y="212"/>
                  <a:pt x="1930" y="206"/>
                </a:cubicBezTo>
                <a:cubicBezTo>
                  <a:pt x="1930" y="201"/>
                  <a:pt x="1931" y="197"/>
                  <a:pt x="1931" y="192"/>
                </a:cubicBezTo>
                <a:cubicBezTo>
                  <a:pt x="1935" y="178"/>
                  <a:pt x="1943" y="165"/>
                  <a:pt x="1951" y="155"/>
                </a:cubicBezTo>
                <a:cubicBezTo>
                  <a:pt x="1943" y="160"/>
                  <a:pt x="1937" y="167"/>
                  <a:pt x="1932" y="174"/>
                </a:cubicBezTo>
                <a:cubicBezTo>
                  <a:pt x="1931" y="155"/>
                  <a:pt x="1923" y="139"/>
                  <a:pt x="1904" y="131"/>
                </a:cubicBezTo>
                <a:cubicBezTo>
                  <a:pt x="1925" y="151"/>
                  <a:pt x="1919" y="186"/>
                  <a:pt x="1907" y="213"/>
                </a:cubicBezTo>
                <a:cubicBezTo>
                  <a:pt x="1897" y="191"/>
                  <a:pt x="1889" y="168"/>
                  <a:pt x="1885" y="145"/>
                </a:cubicBezTo>
                <a:cubicBezTo>
                  <a:pt x="1892" y="124"/>
                  <a:pt x="1903" y="103"/>
                  <a:pt x="1915" y="82"/>
                </a:cubicBezTo>
                <a:cubicBezTo>
                  <a:pt x="1902" y="99"/>
                  <a:pt x="1892" y="115"/>
                  <a:pt x="1883" y="131"/>
                </a:cubicBezTo>
                <a:cubicBezTo>
                  <a:pt x="1883" y="127"/>
                  <a:pt x="1882" y="123"/>
                  <a:pt x="1882" y="119"/>
                </a:cubicBezTo>
                <a:cubicBezTo>
                  <a:pt x="1876" y="129"/>
                  <a:pt x="1872" y="144"/>
                  <a:pt x="1871" y="160"/>
                </a:cubicBezTo>
                <a:cubicBezTo>
                  <a:pt x="1866" y="172"/>
                  <a:pt x="1862" y="185"/>
                  <a:pt x="1859" y="199"/>
                </a:cubicBezTo>
                <a:cubicBezTo>
                  <a:pt x="1856" y="196"/>
                  <a:pt x="1854" y="193"/>
                  <a:pt x="1851" y="190"/>
                </a:cubicBezTo>
                <a:cubicBezTo>
                  <a:pt x="1850" y="172"/>
                  <a:pt x="1846" y="153"/>
                  <a:pt x="1839" y="134"/>
                </a:cubicBezTo>
                <a:cubicBezTo>
                  <a:pt x="1824" y="94"/>
                  <a:pt x="1825" y="65"/>
                  <a:pt x="1841" y="26"/>
                </a:cubicBezTo>
                <a:cubicBezTo>
                  <a:pt x="1813" y="68"/>
                  <a:pt x="1824" y="121"/>
                  <a:pt x="1825" y="170"/>
                </a:cubicBezTo>
                <a:cubicBezTo>
                  <a:pt x="1819" y="167"/>
                  <a:pt x="1811" y="164"/>
                  <a:pt x="1802" y="162"/>
                </a:cubicBezTo>
                <a:cubicBezTo>
                  <a:pt x="1800" y="137"/>
                  <a:pt x="1791" y="115"/>
                  <a:pt x="1769" y="104"/>
                </a:cubicBezTo>
                <a:cubicBezTo>
                  <a:pt x="1788" y="130"/>
                  <a:pt x="1791" y="161"/>
                  <a:pt x="1781" y="188"/>
                </a:cubicBezTo>
                <a:cubicBezTo>
                  <a:pt x="1778" y="184"/>
                  <a:pt x="1774" y="180"/>
                  <a:pt x="1771" y="176"/>
                </a:cubicBezTo>
                <a:cubicBezTo>
                  <a:pt x="1771" y="176"/>
                  <a:pt x="1772" y="175"/>
                  <a:pt x="1772" y="174"/>
                </a:cubicBezTo>
                <a:cubicBezTo>
                  <a:pt x="1771" y="175"/>
                  <a:pt x="1771" y="175"/>
                  <a:pt x="1770" y="176"/>
                </a:cubicBezTo>
                <a:cubicBezTo>
                  <a:pt x="1766" y="172"/>
                  <a:pt x="1761" y="168"/>
                  <a:pt x="1755" y="165"/>
                </a:cubicBezTo>
                <a:cubicBezTo>
                  <a:pt x="1756" y="163"/>
                  <a:pt x="1758" y="162"/>
                  <a:pt x="1759" y="160"/>
                </a:cubicBezTo>
                <a:cubicBezTo>
                  <a:pt x="1757" y="162"/>
                  <a:pt x="1755" y="163"/>
                  <a:pt x="1754" y="164"/>
                </a:cubicBezTo>
                <a:cubicBezTo>
                  <a:pt x="1748" y="162"/>
                  <a:pt x="1742" y="159"/>
                  <a:pt x="1734" y="157"/>
                </a:cubicBezTo>
                <a:cubicBezTo>
                  <a:pt x="1730" y="148"/>
                  <a:pt x="1723" y="141"/>
                  <a:pt x="1712" y="137"/>
                </a:cubicBezTo>
                <a:cubicBezTo>
                  <a:pt x="1733" y="156"/>
                  <a:pt x="1727" y="191"/>
                  <a:pt x="1715" y="218"/>
                </a:cubicBezTo>
                <a:cubicBezTo>
                  <a:pt x="1714" y="216"/>
                  <a:pt x="1714" y="215"/>
                  <a:pt x="1713" y="213"/>
                </a:cubicBezTo>
                <a:cubicBezTo>
                  <a:pt x="1715" y="185"/>
                  <a:pt x="1713" y="155"/>
                  <a:pt x="1699" y="135"/>
                </a:cubicBezTo>
                <a:cubicBezTo>
                  <a:pt x="1705" y="119"/>
                  <a:pt x="1714" y="103"/>
                  <a:pt x="1723" y="88"/>
                </a:cubicBezTo>
                <a:cubicBezTo>
                  <a:pt x="1711" y="102"/>
                  <a:pt x="1702" y="116"/>
                  <a:pt x="1694" y="130"/>
                </a:cubicBezTo>
                <a:cubicBezTo>
                  <a:pt x="1693" y="129"/>
                  <a:pt x="1692" y="127"/>
                  <a:pt x="1690" y="126"/>
                </a:cubicBezTo>
                <a:cubicBezTo>
                  <a:pt x="1690" y="126"/>
                  <a:pt x="1690" y="125"/>
                  <a:pt x="1690" y="125"/>
                </a:cubicBezTo>
                <a:cubicBezTo>
                  <a:pt x="1690" y="126"/>
                  <a:pt x="1690" y="126"/>
                  <a:pt x="1690" y="126"/>
                </a:cubicBezTo>
                <a:cubicBezTo>
                  <a:pt x="1686" y="123"/>
                  <a:pt x="1683" y="121"/>
                  <a:pt x="1679" y="119"/>
                </a:cubicBezTo>
                <a:cubicBezTo>
                  <a:pt x="1682" y="123"/>
                  <a:pt x="1685" y="127"/>
                  <a:pt x="1687" y="131"/>
                </a:cubicBezTo>
                <a:cubicBezTo>
                  <a:pt x="1682" y="140"/>
                  <a:pt x="1680" y="152"/>
                  <a:pt x="1679" y="165"/>
                </a:cubicBezTo>
                <a:cubicBezTo>
                  <a:pt x="1674" y="178"/>
                  <a:pt x="1670" y="191"/>
                  <a:pt x="1667" y="205"/>
                </a:cubicBezTo>
                <a:cubicBezTo>
                  <a:pt x="1664" y="201"/>
                  <a:pt x="1662" y="199"/>
                  <a:pt x="1659" y="196"/>
                </a:cubicBezTo>
                <a:cubicBezTo>
                  <a:pt x="1659" y="194"/>
                  <a:pt x="1659" y="192"/>
                  <a:pt x="1659" y="190"/>
                </a:cubicBezTo>
                <a:cubicBezTo>
                  <a:pt x="1662" y="184"/>
                  <a:pt x="1665" y="179"/>
                  <a:pt x="1669" y="175"/>
                </a:cubicBezTo>
                <a:cubicBezTo>
                  <a:pt x="1665" y="178"/>
                  <a:pt x="1661" y="181"/>
                  <a:pt x="1658" y="184"/>
                </a:cubicBezTo>
                <a:cubicBezTo>
                  <a:pt x="1656" y="170"/>
                  <a:pt x="1652" y="155"/>
                  <a:pt x="1647" y="139"/>
                </a:cubicBezTo>
                <a:cubicBezTo>
                  <a:pt x="1632" y="99"/>
                  <a:pt x="1633" y="71"/>
                  <a:pt x="1649" y="31"/>
                </a:cubicBezTo>
                <a:cubicBezTo>
                  <a:pt x="1634" y="54"/>
                  <a:pt x="1630" y="80"/>
                  <a:pt x="1630" y="107"/>
                </a:cubicBezTo>
                <a:cubicBezTo>
                  <a:pt x="1621" y="118"/>
                  <a:pt x="1614" y="128"/>
                  <a:pt x="1608" y="139"/>
                </a:cubicBezTo>
                <a:cubicBezTo>
                  <a:pt x="1606" y="111"/>
                  <a:pt x="1598" y="85"/>
                  <a:pt x="1574" y="72"/>
                </a:cubicBezTo>
                <a:cubicBezTo>
                  <a:pt x="1598" y="106"/>
                  <a:pt x="1596" y="146"/>
                  <a:pt x="1574" y="177"/>
                </a:cubicBezTo>
                <a:cubicBezTo>
                  <a:pt x="1571" y="176"/>
                  <a:pt x="1569" y="174"/>
                  <a:pt x="1566" y="172"/>
                </a:cubicBezTo>
                <a:cubicBezTo>
                  <a:pt x="1567" y="162"/>
                  <a:pt x="1570" y="151"/>
                  <a:pt x="1577" y="143"/>
                </a:cubicBezTo>
                <a:cubicBezTo>
                  <a:pt x="1570" y="148"/>
                  <a:pt x="1564" y="154"/>
                  <a:pt x="1559" y="161"/>
                </a:cubicBezTo>
                <a:cubicBezTo>
                  <a:pt x="1558" y="159"/>
                  <a:pt x="1558" y="156"/>
                  <a:pt x="1557" y="154"/>
                </a:cubicBezTo>
                <a:cubicBezTo>
                  <a:pt x="1555" y="150"/>
                  <a:pt x="1554" y="147"/>
                  <a:pt x="1553" y="143"/>
                </a:cubicBezTo>
                <a:cubicBezTo>
                  <a:pt x="1556" y="138"/>
                  <a:pt x="1560" y="133"/>
                  <a:pt x="1563" y="129"/>
                </a:cubicBezTo>
                <a:cubicBezTo>
                  <a:pt x="1559" y="132"/>
                  <a:pt x="1555" y="135"/>
                  <a:pt x="1552" y="139"/>
                </a:cubicBezTo>
                <a:cubicBezTo>
                  <a:pt x="1543" y="106"/>
                  <a:pt x="1545" y="80"/>
                  <a:pt x="1559" y="46"/>
                </a:cubicBezTo>
                <a:cubicBezTo>
                  <a:pt x="1542" y="71"/>
                  <a:pt x="1539" y="99"/>
                  <a:pt x="1540" y="129"/>
                </a:cubicBezTo>
                <a:cubicBezTo>
                  <a:pt x="1536" y="118"/>
                  <a:pt x="1529" y="110"/>
                  <a:pt x="1516" y="105"/>
                </a:cubicBezTo>
                <a:cubicBezTo>
                  <a:pt x="1537" y="124"/>
                  <a:pt x="1532" y="156"/>
                  <a:pt x="1521" y="182"/>
                </a:cubicBezTo>
                <a:cubicBezTo>
                  <a:pt x="1520" y="182"/>
                  <a:pt x="1519" y="182"/>
                  <a:pt x="1517" y="181"/>
                </a:cubicBezTo>
                <a:cubicBezTo>
                  <a:pt x="1508" y="161"/>
                  <a:pt x="1501" y="140"/>
                  <a:pt x="1497" y="118"/>
                </a:cubicBezTo>
                <a:cubicBezTo>
                  <a:pt x="1505" y="98"/>
                  <a:pt x="1515" y="77"/>
                  <a:pt x="1528" y="56"/>
                </a:cubicBezTo>
                <a:cubicBezTo>
                  <a:pt x="1514" y="73"/>
                  <a:pt x="1504" y="89"/>
                  <a:pt x="1496" y="105"/>
                </a:cubicBezTo>
                <a:cubicBezTo>
                  <a:pt x="1495" y="101"/>
                  <a:pt x="1495" y="97"/>
                  <a:pt x="1495" y="93"/>
                </a:cubicBezTo>
                <a:cubicBezTo>
                  <a:pt x="1488" y="103"/>
                  <a:pt x="1484" y="118"/>
                  <a:pt x="1483" y="134"/>
                </a:cubicBezTo>
                <a:cubicBezTo>
                  <a:pt x="1478" y="146"/>
                  <a:pt x="1474" y="159"/>
                  <a:pt x="1471" y="173"/>
                </a:cubicBezTo>
                <a:cubicBezTo>
                  <a:pt x="1469" y="170"/>
                  <a:pt x="1466" y="167"/>
                  <a:pt x="1464" y="164"/>
                </a:cubicBezTo>
                <a:cubicBezTo>
                  <a:pt x="1462" y="146"/>
                  <a:pt x="1458" y="127"/>
                  <a:pt x="1451" y="107"/>
                </a:cubicBezTo>
                <a:cubicBezTo>
                  <a:pt x="1437" y="67"/>
                  <a:pt x="1437" y="39"/>
                  <a:pt x="1454" y="0"/>
                </a:cubicBezTo>
                <a:cubicBezTo>
                  <a:pt x="1425" y="42"/>
                  <a:pt x="1436" y="95"/>
                  <a:pt x="1438" y="144"/>
                </a:cubicBezTo>
                <a:cubicBezTo>
                  <a:pt x="1429" y="139"/>
                  <a:pt x="1418" y="136"/>
                  <a:pt x="1404" y="133"/>
                </a:cubicBezTo>
                <a:cubicBezTo>
                  <a:pt x="1418" y="136"/>
                  <a:pt x="1429" y="142"/>
                  <a:pt x="1438" y="151"/>
                </a:cubicBezTo>
                <a:cubicBezTo>
                  <a:pt x="1438" y="163"/>
                  <a:pt x="1437" y="174"/>
                  <a:pt x="1436" y="185"/>
                </a:cubicBezTo>
                <a:cubicBezTo>
                  <a:pt x="1428" y="179"/>
                  <a:pt x="1422" y="173"/>
                  <a:pt x="1421" y="164"/>
                </a:cubicBezTo>
                <a:cubicBezTo>
                  <a:pt x="1418" y="175"/>
                  <a:pt x="1419" y="186"/>
                  <a:pt x="1422" y="197"/>
                </a:cubicBezTo>
                <a:cubicBezTo>
                  <a:pt x="1414" y="189"/>
                  <a:pt x="1407" y="181"/>
                  <a:pt x="1402" y="174"/>
                </a:cubicBezTo>
                <a:cubicBezTo>
                  <a:pt x="1403" y="140"/>
                  <a:pt x="1397" y="106"/>
                  <a:pt x="1368" y="91"/>
                </a:cubicBezTo>
                <a:cubicBezTo>
                  <a:pt x="1382" y="110"/>
                  <a:pt x="1387" y="132"/>
                  <a:pt x="1385" y="152"/>
                </a:cubicBezTo>
                <a:cubicBezTo>
                  <a:pt x="1376" y="143"/>
                  <a:pt x="1365" y="135"/>
                  <a:pt x="1345" y="131"/>
                </a:cubicBezTo>
                <a:cubicBezTo>
                  <a:pt x="1361" y="137"/>
                  <a:pt x="1369" y="148"/>
                  <a:pt x="1371" y="162"/>
                </a:cubicBezTo>
                <a:cubicBezTo>
                  <a:pt x="1354" y="176"/>
                  <a:pt x="1340" y="195"/>
                  <a:pt x="1340" y="217"/>
                </a:cubicBezTo>
                <a:cubicBezTo>
                  <a:pt x="1337" y="211"/>
                  <a:pt x="1336" y="205"/>
                  <a:pt x="1336" y="199"/>
                </a:cubicBezTo>
                <a:cubicBezTo>
                  <a:pt x="1337" y="194"/>
                  <a:pt x="1338" y="190"/>
                  <a:pt x="1338" y="185"/>
                </a:cubicBezTo>
                <a:cubicBezTo>
                  <a:pt x="1341" y="171"/>
                  <a:pt x="1349" y="158"/>
                  <a:pt x="1357" y="148"/>
                </a:cubicBezTo>
                <a:cubicBezTo>
                  <a:pt x="1350" y="153"/>
                  <a:pt x="1343" y="160"/>
                  <a:pt x="1338" y="167"/>
                </a:cubicBezTo>
                <a:cubicBezTo>
                  <a:pt x="1337" y="148"/>
                  <a:pt x="1330" y="132"/>
                  <a:pt x="1310" y="124"/>
                </a:cubicBezTo>
                <a:cubicBezTo>
                  <a:pt x="1332" y="144"/>
                  <a:pt x="1326" y="179"/>
                  <a:pt x="1314" y="206"/>
                </a:cubicBezTo>
                <a:cubicBezTo>
                  <a:pt x="1303" y="184"/>
                  <a:pt x="1296" y="161"/>
                  <a:pt x="1292" y="138"/>
                </a:cubicBezTo>
                <a:cubicBezTo>
                  <a:pt x="1299" y="117"/>
                  <a:pt x="1310" y="96"/>
                  <a:pt x="1322" y="75"/>
                </a:cubicBezTo>
                <a:cubicBezTo>
                  <a:pt x="1308" y="92"/>
                  <a:pt x="1298" y="108"/>
                  <a:pt x="1290" y="124"/>
                </a:cubicBezTo>
                <a:cubicBezTo>
                  <a:pt x="1289" y="120"/>
                  <a:pt x="1289" y="116"/>
                  <a:pt x="1289" y="112"/>
                </a:cubicBezTo>
                <a:cubicBezTo>
                  <a:pt x="1282" y="122"/>
                  <a:pt x="1279" y="137"/>
                  <a:pt x="1277" y="153"/>
                </a:cubicBezTo>
                <a:cubicBezTo>
                  <a:pt x="1273" y="165"/>
                  <a:pt x="1269" y="178"/>
                  <a:pt x="1265" y="192"/>
                </a:cubicBezTo>
                <a:cubicBezTo>
                  <a:pt x="1263" y="189"/>
                  <a:pt x="1260" y="186"/>
                  <a:pt x="1258" y="183"/>
                </a:cubicBezTo>
                <a:cubicBezTo>
                  <a:pt x="1257" y="165"/>
                  <a:pt x="1252" y="146"/>
                  <a:pt x="1245" y="127"/>
                </a:cubicBezTo>
                <a:cubicBezTo>
                  <a:pt x="1231" y="86"/>
                  <a:pt x="1231" y="58"/>
                  <a:pt x="1248" y="19"/>
                </a:cubicBezTo>
                <a:cubicBezTo>
                  <a:pt x="1220" y="61"/>
                  <a:pt x="1231" y="114"/>
                  <a:pt x="1232" y="163"/>
                </a:cubicBezTo>
                <a:cubicBezTo>
                  <a:pt x="1223" y="158"/>
                  <a:pt x="1212" y="155"/>
                  <a:pt x="1198" y="152"/>
                </a:cubicBezTo>
                <a:cubicBezTo>
                  <a:pt x="1212" y="155"/>
                  <a:pt x="1224" y="161"/>
                  <a:pt x="1232" y="170"/>
                </a:cubicBezTo>
                <a:cubicBezTo>
                  <a:pt x="1232" y="182"/>
                  <a:pt x="1232" y="193"/>
                  <a:pt x="1230" y="204"/>
                </a:cubicBezTo>
                <a:cubicBezTo>
                  <a:pt x="1223" y="198"/>
                  <a:pt x="1217" y="192"/>
                  <a:pt x="1215" y="183"/>
                </a:cubicBezTo>
                <a:cubicBezTo>
                  <a:pt x="1212" y="194"/>
                  <a:pt x="1213" y="205"/>
                  <a:pt x="1216" y="216"/>
                </a:cubicBezTo>
                <a:cubicBezTo>
                  <a:pt x="1193" y="194"/>
                  <a:pt x="1187" y="172"/>
                  <a:pt x="1164" y="159"/>
                </a:cubicBezTo>
                <a:cubicBezTo>
                  <a:pt x="1154" y="145"/>
                  <a:pt x="1141" y="134"/>
                  <a:pt x="1123" y="132"/>
                </a:cubicBezTo>
                <a:cubicBezTo>
                  <a:pt x="1131" y="138"/>
                  <a:pt x="1138" y="144"/>
                  <a:pt x="1143" y="151"/>
                </a:cubicBezTo>
                <a:cubicBezTo>
                  <a:pt x="1142" y="151"/>
                  <a:pt x="1141" y="150"/>
                  <a:pt x="1139" y="150"/>
                </a:cubicBezTo>
                <a:cubicBezTo>
                  <a:pt x="1141" y="151"/>
                  <a:pt x="1142" y="151"/>
                  <a:pt x="1144" y="152"/>
                </a:cubicBezTo>
                <a:cubicBezTo>
                  <a:pt x="1158" y="170"/>
                  <a:pt x="1164" y="192"/>
                  <a:pt x="1161" y="214"/>
                </a:cubicBezTo>
                <a:cubicBezTo>
                  <a:pt x="1159" y="222"/>
                  <a:pt x="1156" y="229"/>
                  <a:pt x="1153" y="236"/>
                </a:cubicBezTo>
                <a:cubicBezTo>
                  <a:pt x="1147" y="225"/>
                  <a:pt x="1146" y="210"/>
                  <a:pt x="1149" y="197"/>
                </a:cubicBezTo>
                <a:cubicBezTo>
                  <a:pt x="1138" y="216"/>
                  <a:pt x="1131" y="239"/>
                  <a:pt x="1139" y="259"/>
                </a:cubicBezTo>
                <a:cubicBezTo>
                  <a:pt x="1134" y="255"/>
                  <a:pt x="1131" y="250"/>
                  <a:pt x="1129" y="244"/>
                </a:cubicBezTo>
                <a:cubicBezTo>
                  <a:pt x="1128" y="239"/>
                  <a:pt x="1127" y="235"/>
                  <a:pt x="1126" y="231"/>
                </a:cubicBezTo>
                <a:cubicBezTo>
                  <a:pt x="1125" y="216"/>
                  <a:pt x="1128" y="201"/>
                  <a:pt x="1132" y="189"/>
                </a:cubicBezTo>
                <a:cubicBezTo>
                  <a:pt x="1127" y="197"/>
                  <a:pt x="1123" y="205"/>
                  <a:pt x="1120" y="213"/>
                </a:cubicBezTo>
                <a:cubicBezTo>
                  <a:pt x="1113" y="196"/>
                  <a:pt x="1101" y="183"/>
                  <a:pt x="1080" y="183"/>
                </a:cubicBezTo>
                <a:cubicBezTo>
                  <a:pt x="1107" y="194"/>
                  <a:pt x="1112" y="229"/>
                  <a:pt x="1110" y="258"/>
                </a:cubicBezTo>
                <a:cubicBezTo>
                  <a:pt x="1093" y="242"/>
                  <a:pt x="1078" y="222"/>
                  <a:pt x="1067" y="202"/>
                </a:cubicBezTo>
                <a:cubicBezTo>
                  <a:pt x="1066" y="180"/>
                  <a:pt x="1069" y="156"/>
                  <a:pt x="1074" y="133"/>
                </a:cubicBezTo>
                <a:cubicBezTo>
                  <a:pt x="1067" y="153"/>
                  <a:pt x="1063" y="171"/>
                  <a:pt x="1060" y="190"/>
                </a:cubicBezTo>
                <a:cubicBezTo>
                  <a:pt x="1059" y="186"/>
                  <a:pt x="1057" y="183"/>
                  <a:pt x="1055" y="179"/>
                </a:cubicBezTo>
                <a:cubicBezTo>
                  <a:pt x="1053" y="191"/>
                  <a:pt x="1054" y="206"/>
                  <a:pt x="1058" y="221"/>
                </a:cubicBezTo>
                <a:cubicBezTo>
                  <a:pt x="1058" y="234"/>
                  <a:pt x="1059" y="248"/>
                  <a:pt x="1060" y="262"/>
                </a:cubicBezTo>
                <a:cubicBezTo>
                  <a:pt x="1057" y="260"/>
                  <a:pt x="1054" y="258"/>
                  <a:pt x="1050" y="256"/>
                </a:cubicBezTo>
                <a:cubicBezTo>
                  <a:pt x="1043" y="239"/>
                  <a:pt x="1033" y="223"/>
                  <a:pt x="1019" y="207"/>
                </a:cubicBezTo>
                <a:cubicBezTo>
                  <a:pt x="992" y="174"/>
                  <a:pt x="983" y="148"/>
                  <a:pt x="985" y="105"/>
                </a:cubicBezTo>
                <a:cubicBezTo>
                  <a:pt x="977" y="138"/>
                  <a:pt x="987" y="169"/>
                  <a:pt x="1000" y="200"/>
                </a:cubicBezTo>
                <a:cubicBezTo>
                  <a:pt x="990" y="187"/>
                  <a:pt x="977" y="178"/>
                  <a:pt x="960" y="175"/>
                </a:cubicBezTo>
                <a:cubicBezTo>
                  <a:pt x="975" y="186"/>
                  <a:pt x="986" y="200"/>
                  <a:pt x="992" y="215"/>
                </a:cubicBezTo>
                <a:cubicBezTo>
                  <a:pt x="988" y="213"/>
                  <a:pt x="984" y="212"/>
                  <a:pt x="979" y="211"/>
                </a:cubicBezTo>
                <a:cubicBezTo>
                  <a:pt x="986" y="216"/>
                  <a:pt x="991" y="221"/>
                  <a:pt x="996" y="226"/>
                </a:cubicBezTo>
                <a:cubicBezTo>
                  <a:pt x="998" y="233"/>
                  <a:pt x="999" y="239"/>
                  <a:pt x="999" y="246"/>
                </a:cubicBezTo>
                <a:cubicBezTo>
                  <a:pt x="995" y="246"/>
                  <a:pt x="990" y="247"/>
                  <a:pt x="985" y="247"/>
                </a:cubicBezTo>
                <a:cubicBezTo>
                  <a:pt x="985" y="245"/>
                  <a:pt x="986" y="243"/>
                  <a:pt x="986" y="241"/>
                </a:cubicBezTo>
                <a:cubicBezTo>
                  <a:pt x="981" y="251"/>
                  <a:pt x="976" y="261"/>
                  <a:pt x="974" y="273"/>
                </a:cubicBezTo>
                <a:cubicBezTo>
                  <a:pt x="971" y="271"/>
                  <a:pt x="967" y="269"/>
                  <a:pt x="963" y="268"/>
                </a:cubicBezTo>
                <a:cubicBezTo>
                  <a:pt x="963" y="256"/>
                  <a:pt x="965" y="243"/>
                  <a:pt x="969" y="232"/>
                </a:cubicBezTo>
                <a:cubicBezTo>
                  <a:pt x="964" y="240"/>
                  <a:pt x="960" y="248"/>
                  <a:pt x="958" y="257"/>
                </a:cubicBezTo>
                <a:cubicBezTo>
                  <a:pt x="951" y="243"/>
                  <a:pt x="942" y="231"/>
                  <a:pt x="927" y="227"/>
                </a:cubicBezTo>
                <a:cubicBezTo>
                  <a:pt x="928" y="222"/>
                  <a:pt x="929" y="217"/>
                  <a:pt x="930" y="212"/>
                </a:cubicBezTo>
                <a:cubicBezTo>
                  <a:pt x="928" y="217"/>
                  <a:pt x="927" y="222"/>
                  <a:pt x="925" y="227"/>
                </a:cubicBezTo>
                <a:cubicBezTo>
                  <a:pt x="923" y="226"/>
                  <a:pt x="920" y="226"/>
                  <a:pt x="917" y="226"/>
                </a:cubicBezTo>
                <a:cubicBezTo>
                  <a:pt x="920" y="227"/>
                  <a:pt x="922" y="229"/>
                  <a:pt x="924" y="230"/>
                </a:cubicBezTo>
                <a:cubicBezTo>
                  <a:pt x="921" y="242"/>
                  <a:pt x="918" y="254"/>
                  <a:pt x="917" y="266"/>
                </a:cubicBezTo>
                <a:cubicBezTo>
                  <a:pt x="915" y="263"/>
                  <a:pt x="913" y="261"/>
                  <a:pt x="912" y="258"/>
                </a:cubicBezTo>
                <a:cubicBezTo>
                  <a:pt x="912" y="258"/>
                  <a:pt x="912" y="258"/>
                  <a:pt x="912" y="258"/>
                </a:cubicBezTo>
                <a:cubicBezTo>
                  <a:pt x="912" y="258"/>
                  <a:pt x="912" y="258"/>
                  <a:pt x="912" y="258"/>
                </a:cubicBezTo>
                <a:cubicBezTo>
                  <a:pt x="909" y="254"/>
                  <a:pt x="906" y="249"/>
                  <a:pt x="904" y="245"/>
                </a:cubicBezTo>
                <a:cubicBezTo>
                  <a:pt x="904" y="223"/>
                  <a:pt x="907" y="200"/>
                  <a:pt x="911" y="176"/>
                </a:cubicBezTo>
                <a:cubicBezTo>
                  <a:pt x="904" y="196"/>
                  <a:pt x="900" y="215"/>
                  <a:pt x="898" y="233"/>
                </a:cubicBezTo>
                <a:cubicBezTo>
                  <a:pt x="896" y="230"/>
                  <a:pt x="894" y="226"/>
                  <a:pt x="893" y="222"/>
                </a:cubicBezTo>
                <a:cubicBezTo>
                  <a:pt x="890" y="234"/>
                  <a:pt x="891" y="249"/>
                  <a:pt x="895" y="264"/>
                </a:cubicBezTo>
                <a:cubicBezTo>
                  <a:pt x="895" y="278"/>
                  <a:pt x="896" y="291"/>
                  <a:pt x="897" y="305"/>
                </a:cubicBezTo>
                <a:cubicBezTo>
                  <a:pt x="894" y="303"/>
                  <a:pt x="891" y="301"/>
                  <a:pt x="888" y="300"/>
                </a:cubicBezTo>
                <a:cubicBezTo>
                  <a:pt x="880" y="283"/>
                  <a:pt x="870" y="267"/>
                  <a:pt x="857" y="251"/>
                </a:cubicBezTo>
                <a:cubicBezTo>
                  <a:pt x="853" y="247"/>
                  <a:pt x="850" y="243"/>
                  <a:pt x="848" y="239"/>
                </a:cubicBezTo>
                <a:cubicBezTo>
                  <a:pt x="842" y="223"/>
                  <a:pt x="840" y="205"/>
                  <a:pt x="842" y="184"/>
                </a:cubicBezTo>
                <a:cubicBezTo>
                  <a:pt x="838" y="199"/>
                  <a:pt x="838" y="213"/>
                  <a:pt x="840" y="228"/>
                </a:cubicBezTo>
                <a:cubicBezTo>
                  <a:pt x="826" y="204"/>
                  <a:pt x="821" y="181"/>
                  <a:pt x="823" y="148"/>
                </a:cubicBezTo>
                <a:cubicBezTo>
                  <a:pt x="813" y="188"/>
                  <a:pt x="829" y="226"/>
                  <a:pt x="845" y="263"/>
                </a:cubicBezTo>
                <a:cubicBezTo>
                  <a:pt x="841" y="262"/>
                  <a:pt x="837" y="261"/>
                  <a:pt x="833" y="260"/>
                </a:cubicBezTo>
                <a:cubicBezTo>
                  <a:pt x="840" y="265"/>
                  <a:pt x="846" y="270"/>
                  <a:pt x="851" y="276"/>
                </a:cubicBezTo>
                <a:cubicBezTo>
                  <a:pt x="853" y="281"/>
                  <a:pt x="854" y="285"/>
                  <a:pt x="856" y="290"/>
                </a:cubicBezTo>
                <a:cubicBezTo>
                  <a:pt x="846" y="288"/>
                  <a:pt x="835" y="289"/>
                  <a:pt x="821" y="291"/>
                </a:cubicBezTo>
                <a:cubicBezTo>
                  <a:pt x="835" y="289"/>
                  <a:pt x="848" y="291"/>
                  <a:pt x="859" y="296"/>
                </a:cubicBezTo>
                <a:cubicBezTo>
                  <a:pt x="862" y="306"/>
                  <a:pt x="865" y="315"/>
                  <a:pt x="867" y="324"/>
                </a:cubicBezTo>
                <a:cubicBezTo>
                  <a:pt x="864" y="324"/>
                  <a:pt x="861" y="324"/>
                  <a:pt x="858" y="324"/>
                </a:cubicBezTo>
                <a:cubicBezTo>
                  <a:pt x="854" y="322"/>
                  <a:pt x="850" y="319"/>
                  <a:pt x="847" y="314"/>
                </a:cubicBezTo>
                <a:cubicBezTo>
                  <a:pt x="847" y="318"/>
                  <a:pt x="848" y="321"/>
                  <a:pt x="849" y="325"/>
                </a:cubicBezTo>
                <a:cubicBezTo>
                  <a:pt x="846" y="325"/>
                  <a:pt x="843" y="326"/>
                  <a:pt x="840" y="326"/>
                </a:cubicBezTo>
                <a:cubicBezTo>
                  <a:pt x="843" y="326"/>
                  <a:pt x="846" y="326"/>
                  <a:pt x="849" y="326"/>
                </a:cubicBezTo>
                <a:cubicBezTo>
                  <a:pt x="850" y="329"/>
                  <a:pt x="852" y="333"/>
                  <a:pt x="854" y="336"/>
                </a:cubicBezTo>
                <a:cubicBezTo>
                  <a:pt x="853" y="338"/>
                  <a:pt x="852" y="339"/>
                  <a:pt x="851" y="341"/>
                </a:cubicBezTo>
                <a:cubicBezTo>
                  <a:pt x="846" y="338"/>
                  <a:pt x="842" y="336"/>
                  <a:pt x="838" y="333"/>
                </a:cubicBezTo>
                <a:cubicBezTo>
                  <a:pt x="839" y="327"/>
                  <a:pt x="840" y="322"/>
                  <a:pt x="842" y="317"/>
                </a:cubicBezTo>
                <a:cubicBezTo>
                  <a:pt x="839" y="321"/>
                  <a:pt x="836" y="326"/>
                  <a:pt x="834" y="331"/>
                </a:cubicBezTo>
                <a:cubicBezTo>
                  <a:pt x="816" y="319"/>
                  <a:pt x="803" y="308"/>
                  <a:pt x="777" y="308"/>
                </a:cubicBezTo>
                <a:cubicBezTo>
                  <a:pt x="778" y="293"/>
                  <a:pt x="781" y="277"/>
                  <a:pt x="784" y="261"/>
                </a:cubicBezTo>
                <a:cubicBezTo>
                  <a:pt x="778" y="277"/>
                  <a:pt x="774" y="293"/>
                  <a:pt x="772" y="308"/>
                </a:cubicBezTo>
                <a:cubicBezTo>
                  <a:pt x="770" y="308"/>
                  <a:pt x="768" y="309"/>
                  <a:pt x="766" y="309"/>
                </a:cubicBezTo>
                <a:cubicBezTo>
                  <a:pt x="766" y="308"/>
                  <a:pt x="766" y="308"/>
                  <a:pt x="765" y="307"/>
                </a:cubicBezTo>
                <a:cubicBezTo>
                  <a:pt x="765" y="308"/>
                  <a:pt x="765" y="308"/>
                  <a:pt x="765" y="309"/>
                </a:cubicBezTo>
                <a:cubicBezTo>
                  <a:pt x="765" y="309"/>
                  <a:pt x="765" y="309"/>
                  <a:pt x="765" y="309"/>
                </a:cubicBezTo>
                <a:cubicBezTo>
                  <a:pt x="765" y="309"/>
                  <a:pt x="765" y="309"/>
                  <a:pt x="765" y="309"/>
                </a:cubicBezTo>
                <a:cubicBezTo>
                  <a:pt x="763" y="320"/>
                  <a:pt x="764" y="334"/>
                  <a:pt x="768" y="349"/>
                </a:cubicBezTo>
                <a:cubicBezTo>
                  <a:pt x="768" y="362"/>
                  <a:pt x="769" y="376"/>
                  <a:pt x="770" y="390"/>
                </a:cubicBezTo>
                <a:cubicBezTo>
                  <a:pt x="767" y="388"/>
                  <a:pt x="764" y="386"/>
                  <a:pt x="760" y="384"/>
                </a:cubicBezTo>
                <a:cubicBezTo>
                  <a:pt x="753" y="367"/>
                  <a:pt x="743" y="351"/>
                  <a:pt x="729" y="335"/>
                </a:cubicBezTo>
                <a:cubicBezTo>
                  <a:pt x="702" y="302"/>
                  <a:pt x="693" y="276"/>
                  <a:pt x="695" y="233"/>
                </a:cubicBezTo>
                <a:cubicBezTo>
                  <a:pt x="683" y="282"/>
                  <a:pt x="711" y="328"/>
                  <a:pt x="729" y="374"/>
                </a:cubicBezTo>
                <a:cubicBezTo>
                  <a:pt x="720" y="373"/>
                  <a:pt x="711" y="373"/>
                  <a:pt x="700" y="375"/>
                </a:cubicBezTo>
                <a:cubicBezTo>
                  <a:pt x="692" y="367"/>
                  <a:pt x="682" y="362"/>
                  <a:pt x="670" y="361"/>
                </a:cubicBezTo>
                <a:cubicBezTo>
                  <a:pt x="691" y="375"/>
                  <a:pt x="703" y="394"/>
                  <a:pt x="708" y="416"/>
                </a:cubicBezTo>
                <a:cubicBezTo>
                  <a:pt x="687" y="402"/>
                  <a:pt x="672" y="389"/>
                  <a:pt x="637" y="394"/>
                </a:cubicBezTo>
                <a:cubicBezTo>
                  <a:pt x="659" y="393"/>
                  <a:pt x="670" y="406"/>
                  <a:pt x="676" y="424"/>
                </a:cubicBezTo>
                <a:cubicBezTo>
                  <a:pt x="672" y="430"/>
                  <a:pt x="670" y="436"/>
                  <a:pt x="668" y="442"/>
                </a:cubicBezTo>
                <a:cubicBezTo>
                  <a:pt x="662" y="428"/>
                  <a:pt x="653" y="417"/>
                  <a:pt x="638" y="413"/>
                </a:cubicBezTo>
                <a:cubicBezTo>
                  <a:pt x="632" y="404"/>
                  <a:pt x="625" y="396"/>
                  <a:pt x="617" y="391"/>
                </a:cubicBezTo>
                <a:cubicBezTo>
                  <a:pt x="618" y="381"/>
                  <a:pt x="620" y="371"/>
                  <a:pt x="622" y="362"/>
                </a:cubicBezTo>
                <a:cubicBezTo>
                  <a:pt x="618" y="371"/>
                  <a:pt x="616" y="380"/>
                  <a:pt x="613" y="389"/>
                </a:cubicBezTo>
                <a:cubicBezTo>
                  <a:pt x="608" y="386"/>
                  <a:pt x="601" y="384"/>
                  <a:pt x="594" y="383"/>
                </a:cubicBezTo>
                <a:cubicBezTo>
                  <a:pt x="601" y="387"/>
                  <a:pt x="607" y="392"/>
                  <a:pt x="611" y="398"/>
                </a:cubicBezTo>
                <a:cubicBezTo>
                  <a:pt x="610" y="405"/>
                  <a:pt x="609" y="412"/>
                  <a:pt x="608" y="419"/>
                </a:cubicBezTo>
                <a:cubicBezTo>
                  <a:pt x="606" y="415"/>
                  <a:pt x="604" y="411"/>
                  <a:pt x="603" y="408"/>
                </a:cubicBezTo>
                <a:cubicBezTo>
                  <a:pt x="601" y="417"/>
                  <a:pt x="601" y="428"/>
                  <a:pt x="603" y="440"/>
                </a:cubicBezTo>
                <a:cubicBezTo>
                  <a:pt x="598" y="448"/>
                  <a:pt x="595" y="456"/>
                  <a:pt x="592" y="464"/>
                </a:cubicBezTo>
                <a:cubicBezTo>
                  <a:pt x="587" y="452"/>
                  <a:pt x="579" y="442"/>
                  <a:pt x="567" y="437"/>
                </a:cubicBezTo>
                <a:cubicBezTo>
                  <a:pt x="567" y="436"/>
                  <a:pt x="567" y="436"/>
                  <a:pt x="567" y="436"/>
                </a:cubicBezTo>
                <a:cubicBezTo>
                  <a:pt x="556" y="423"/>
                  <a:pt x="548" y="411"/>
                  <a:pt x="543" y="399"/>
                </a:cubicBezTo>
                <a:cubicBezTo>
                  <a:pt x="544" y="394"/>
                  <a:pt x="545" y="389"/>
                  <a:pt x="546" y="383"/>
                </a:cubicBezTo>
                <a:cubicBezTo>
                  <a:pt x="544" y="388"/>
                  <a:pt x="543" y="392"/>
                  <a:pt x="542" y="396"/>
                </a:cubicBezTo>
                <a:cubicBezTo>
                  <a:pt x="534" y="378"/>
                  <a:pt x="532" y="358"/>
                  <a:pt x="533" y="334"/>
                </a:cubicBezTo>
                <a:cubicBezTo>
                  <a:pt x="527" y="359"/>
                  <a:pt x="531" y="383"/>
                  <a:pt x="539" y="407"/>
                </a:cubicBezTo>
                <a:cubicBezTo>
                  <a:pt x="536" y="418"/>
                  <a:pt x="533" y="429"/>
                  <a:pt x="532" y="440"/>
                </a:cubicBezTo>
                <a:cubicBezTo>
                  <a:pt x="530" y="437"/>
                  <a:pt x="529" y="433"/>
                  <a:pt x="527" y="430"/>
                </a:cubicBezTo>
                <a:cubicBezTo>
                  <a:pt x="524" y="441"/>
                  <a:pt x="526" y="456"/>
                  <a:pt x="530" y="472"/>
                </a:cubicBezTo>
                <a:cubicBezTo>
                  <a:pt x="530" y="483"/>
                  <a:pt x="530" y="495"/>
                  <a:pt x="531" y="507"/>
                </a:cubicBezTo>
                <a:cubicBezTo>
                  <a:pt x="527" y="505"/>
                  <a:pt x="523" y="502"/>
                  <a:pt x="519" y="500"/>
                </a:cubicBezTo>
                <a:cubicBezTo>
                  <a:pt x="512" y="486"/>
                  <a:pt x="503" y="472"/>
                  <a:pt x="491" y="458"/>
                </a:cubicBezTo>
                <a:cubicBezTo>
                  <a:pt x="464" y="425"/>
                  <a:pt x="455" y="398"/>
                  <a:pt x="457" y="356"/>
                </a:cubicBezTo>
                <a:cubicBezTo>
                  <a:pt x="446" y="399"/>
                  <a:pt x="467" y="440"/>
                  <a:pt x="484" y="480"/>
                </a:cubicBezTo>
                <a:cubicBezTo>
                  <a:pt x="483" y="485"/>
                  <a:pt x="481" y="490"/>
                  <a:pt x="480" y="494"/>
                </a:cubicBezTo>
                <a:cubicBezTo>
                  <a:pt x="479" y="494"/>
                  <a:pt x="477" y="494"/>
                  <a:pt x="475" y="494"/>
                </a:cubicBezTo>
                <a:cubicBezTo>
                  <a:pt x="477" y="494"/>
                  <a:pt x="479" y="495"/>
                  <a:pt x="480" y="495"/>
                </a:cubicBezTo>
                <a:cubicBezTo>
                  <a:pt x="480" y="495"/>
                  <a:pt x="480" y="496"/>
                  <a:pt x="480" y="496"/>
                </a:cubicBezTo>
                <a:cubicBezTo>
                  <a:pt x="473" y="496"/>
                  <a:pt x="465" y="497"/>
                  <a:pt x="456" y="498"/>
                </a:cubicBezTo>
                <a:cubicBezTo>
                  <a:pt x="464" y="497"/>
                  <a:pt x="472" y="497"/>
                  <a:pt x="479" y="499"/>
                </a:cubicBezTo>
                <a:cubicBezTo>
                  <a:pt x="478" y="507"/>
                  <a:pt x="476" y="515"/>
                  <a:pt x="475" y="522"/>
                </a:cubicBezTo>
                <a:cubicBezTo>
                  <a:pt x="473" y="519"/>
                  <a:pt x="472" y="515"/>
                  <a:pt x="470" y="512"/>
                </a:cubicBezTo>
                <a:cubicBezTo>
                  <a:pt x="468" y="519"/>
                  <a:pt x="469" y="529"/>
                  <a:pt x="470" y="539"/>
                </a:cubicBezTo>
                <a:cubicBezTo>
                  <a:pt x="460" y="532"/>
                  <a:pt x="451" y="526"/>
                  <a:pt x="441" y="521"/>
                </a:cubicBezTo>
                <a:cubicBezTo>
                  <a:pt x="431" y="512"/>
                  <a:pt x="420" y="503"/>
                  <a:pt x="408" y="496"/>
                </a:cubicBezTo>
                <a:cubicBezTo>
                  <a:pt x="401" y="479"/>
                  <a:pt x="399" y="461"/>
                  <a:pt x="400" y="437"/>
                </a:cubicBezTo>
                <a:cubicBezTo>
                  <a:pt x="396" y="456"/>
                  <a:pt x="397" y="475"/>
                  <a:pt x="401" y="493"/>
                </a:cubicBezTo>
                <a:cubicBezTo>
                  <a:pt x="385" y="485"/>
                  <a:pt x="368" y="483"/>
                  <a:pt x="351" y="491"/>
                </a:cubicBezTo>
                <a:cubicBezTo>
                  <a:pt x="374" y="492"/>
                  <a:pt x="393" y="501"/>
                  <a:pt x="408" y="515"/>
                </a:cubicBezTo>
                <a:cubicBezTo>
                  <a:pt x="408" y="516"/>
                  <a:pt x="408" y="516"/>
                  <a:pt x="408" y="516"/>
                </a:cubicBezTo>
                <a:cubicBezTo>
                  <a:pt x="405" y="516"/>
                  <a:pt x="402" y="516"/>
                  <a:pt x="399" y="516"/>
                </a:cubicBezTo>
                <a:cubicBezTo>
                  <a:pt x="402" y="516"/>
                  <a:pt x="406" y="517"/>
                  <a:pt x="408" y="517"/>
                </a:cubicBezTo>
                <a:cubicBezTo>
                  <a:pt x="414" y="532"/>
                  <a:pt x="421" y="548"/>
                  <a:pt x="427" y="563"/>
                </a:cubicBezTo>
                <a:cubicBezTo>
                  <a:pt x="418" y="557"/>
                  <a:pt x="410" y="545"/>
                  <a:pt x="407" y="533"/>
                </a:cubicBezTo>
                <a:cubicBezTo>
                  <a:pt x="407" y="549"/>
                  <a:pt x="410" y="565"/>
                  <a:pt x="418" y="578"/>
                </a:cubicBezTo>
                <a:cubicBezTo>
                  <a:pt x="415" y="578"/>
                  <a:pt x="412" y="578"/>
                  <a:pt x="409" y="579"/>
                </a:cubicBezTo>
                <a:cubicBezTo>
                  <a:pt x="408" y="577"/>
                  <a:pt x="406" y="575"/>
                  <a:pt x="404" y="574"/>
                </a:cubicBezTo>
                <a:cubicBezTo>
                  <a:pt x="396" y="562"/>
                  <a:pt x="390" y="547"/>
                  <a:pt x="388" y="535"/>
                </a:cubicBezTo>
                <a:cubicBezTo>
                  <a:pt x="387" y="544"/>
                  <a:pt x="388" y="553"/>
                  <a:pt x="390" y="562"/>
                </a:cubicBezTo>
                <a:cubicBezTo>
                  <a:pt x="375" y="551"/>
                  <a:pt x="358" y="546"/>
                  <a:pt x="340" y="556"/>
                </a:cubicBezTo>
                <a:cubicBezTo>
                  <a:pt x="364" y="553"/>
                  <a:pt x="383" y="571"/>
                  <a:pt x="397" y="592"/>
                </a:cubicBezTo>
                <a:cubicBezTo>
                  <a:pt x="376" y="574"/>
                  <a:pt x="353" y="560"/>
                  <a:pt x="329" y="563"/>
                </a:cubicBezTo>
                <a:cubicBezTo>
                  <a:pt x="322" y="548"/>
                  <a:pt x="315" y="533"/>
                  <a:pt x="310" y="516"/>
                </a:cubicBezTo>
                <a:cubicBezTo>
                  <a:pt x="313" y="534"/>
                  <a:pt x="318" y="549"/>
                  <a:pt x="323" y="564"/>
                </a:cubicBezTo>
                <a:cubicBezTo>
                  <a:pt x="321" y="564"/>
                  <a:pt x="319" y="565"/>
                  <a:pt x="317" y="566"/>
                </a:cubicBezTo>
                <a:cubicBezTo>
                  <a:pt x="317" y="566"/>
                  <a:pt x="317" y="566"/>
                  <a:pt x="317" y="566"/>
                </a:cubicBezTo>
                <a:cubicBezTo>
                  <a:pt x="317" y="566"/>
                  <a:pt x="317" y="566"/>
                  <a:pt x="317" y="566"/>
                </a:cubicBezTo>
                <a:cubicBezTo>
                  <a:pt x="316" y="566"/>
                  <a:pt x="315" y="567"/>
                  <a:pt x="313" y="567"/>
                </a:cubicBezTo>
                <a:cubicBezTo>
                  <a:pt x="315" y="567"/>
                  <a:pt x="316" y="567"/>
                  <a:pt x="318" y="568"/>
                </a:cubicBezTo>
                <a:cubicBezTo>
                  <a:pt x="322" y="579"/>
                  <a:pt x="330" y="590"/>
                  <a:pt x="341" y="600"/>
                </a:cubicBezTo>
                <a:cubicBezTo>
                  <a:pt x="344" y="605"/>
                  <a:pt x="347" y="610"/>
                  <a:pt x="350" y="615"/>
                </a:cubicBezTo>
                <a:cubicBezTo>
                  <a:pt x="350" y="621"/>
                  <a:pt x="350" y="626"/>
                  <a:pt x="351" y="632"/>
                </a:cubicBezTo>
                <a:cubicBezTo>
                  <a:pt x="325" y="606"/>
                  <a:pt x="293" y="581"/>
                  <a:pt x="261" y="588"/>
                </a:cubicBezTo>
                <a:cubicBezTo>
                  <a:pt x="244" y="576"/>
                  <a:pt x="231" y="561"/>
                  <a:pt x="219" y="538"/>
                </a:cubicBezTo>
                <a:cubicBezTo>
                  <a:pt x="226" y="559"/>
                  <a:pt x="238" y="576"/>
                  <a:pt x="254" y="591"/>
                </a:cubicBezTo>
                <a:cubicBezTo>
                  <a:pt x="253" y="591"/>
                  <a:pt x="252" y="591"/>
                  <a:pt x="251" y="592"/>
                </a:cubicBezTo>
                <a:cubicBezTo>
                  <a:pt x="252" y="592"/>
                  <a:pt x="254" y="592"/>
                  <a:pt x="255" y="592"/>
                </a:cubicBezTo>
                <a:cubicBezTo>
                  <a:pt x="261" y="598"/>
                  <a:pt x="268" y="604"/>
                  <a:pt x="276" y="609"/>
                </a:cubicBezTo>
                <a:cubicBezTo>
                  <a:pt x="279" y="622"/>
                  <a:pt x="283" y="635"/>
                  <a:pt x="288" y="646"/>
                </a:cubicBezTo>
                <a:cubicBezTo>
                  <a:pt x="288" y="647"/>
                  <a:pt x="288" y="647"/>
                  <a:pt x="288" y="648"/>
                </a:cubicBezTo>
                <a:cubicBezTo>
                  <a:pt x="285" y="646"/>
                  <a:pt x="282" y="644"/>
                  <a:pt x="279" y="642"/>
                </a:cubicBezTo>
                <a:cubicBezTo>
                  <a:pt x="281" y="649"/>
                  <a:pt x="285" y="656"/>
                  <a:pt x="290" y="662"/>
                </a:cubicBezTo>
                <a:cubicBezTo>
                  <a:pt x="290" y="663"/>
                  <a:pt x="290" y="663"/>
                  <a:pt x="290" y="663"/>
                </a:cubicBezTo>
                <a:cubicBezTo>
                  <a:pt x="275" y="652"/>
                  <a:pt x="258" y="647"/>
                  <a:pt x="240" y="657"/>
                </a:cubicBezTo>
                <a:cubicBezTo>
                  <a:pt x="262" y="654"/>
                  <a:pt x="280" y="669"/>
                  <a:pt x="294" y="688"/>
                </a:cubicBezTo>
                <a:cubicBezTo>
                  <a:pt x="288" y="688"/>
                  <a:pt x="283" y="689"/>
                  <a:pt x="278" y="691"/>
                </a:cubicBezTo>
                <a:cubicBezTo>
                  <a:pt x="273" y="689"/>
                  <a:pt x="268" y="687"/>
                  <a:pt x="263" y="685"/>
                </a:cubicBezTo>
                <a:cubicBezTo>
                  <a:pt x="251" y="681"/>
                  <a:pt x="242" y="677"/>
                  <a:pt x="233" y="672"/>
                </a:cubicBezTo>
                <a:cubicBezTo>
                  <a:pt x="224" y="655"/>
                  <a:pt x="216" y="636"/>
                  <a:pt x="210" y="617"/>
                </a:cubicBezTo>
                <a:cubicBezTo>
                  <a:pt x="213" y="635"/>
                  <a:pt x="218" y="651"/>
                  <a:pt x="223" y="665"/>
                </a:cubicBezTo>
                <a:cubicBezTo>
                  <a:pt x="206" y="653"/>
                  <a:pt x="194" y="637"/>
                  <a:pt x="181" y="614"/>
                </a:cubicBezTo>
                <a:cubicBezTo>
                  <a:pt x="188" y="637"/>
                  <a:pt x="202" y="654"/>
                  <a:pt x="218" y="669"/>
                </a:cubicBezTo>
                <a:cubicBezTo>
                  <a:pt x="222" y="680"/>
                  <a:pt x="230" y="691"/>
                  <a:pt x="241" y="701"/>
                </a:cubicBezTo>
                <a:cubicBezTo>
                  <a:pt x="247" y="712"/>
                  <a:pt x="253" y="722"/>
                  <a:pt x="260" y="732"/>
                </a:cubicBezTo>
                <a:cubicBezTo>
                  <a:pt x="259" y="733"/>
                  <a:pt x="257" y="734"/>
                  <a:pt x="255" y="736"/>
                </a:cubicBezTo>
                <a:cubicBezTo>
                  <a:pt x="254" y="736"/>
                  <a:pt x="253" y="736"/>
                  <a:pt x="252" y="736"/>
                </a:cubicBezTo>
                <a:cubicBezTo>
                  <a:pt x="237" y="725"/>
                  <a:pt x="220" y="716"/>
                  <a:pt x="200" y="709"/>
                </a:cubicBezTo>
                <a:cubicBezTo>
                  <a:pt x="160" y="695"/>
                  <a:pt x="139" y="677"/>
                  <a:pt x="119" y="639"/>
                </a:cubicBezTo>
                <a:cubicBezTo>
                  <a:pt x="134" y="688"/>
                  <a:pt x="181" y="713"/>
                  <a:pt x="220" y="743"/>
                </a:cubicBezTo>
                <a:cubicBezTo>
                  <a:pt x="217" y="744"/>
                  <a:pt x="214" y="746"/>
                  <a:pt x="211" y="748"/>
                </a:cubicBezTo>
                <a:cubicBezTo>
                  <a:pt x="191" y="736"/>
                  <a:pt x="169" y="730"/>
                  <a:pt x="148" y="739"/>
                </a:cubicBezTo>
                <a:cubicBezTo>
                  <a:pt x="167" y="740"/>
                  <a:pt x="184" y="746"/>
                  <a:pt x="197" y="757"/>
                </a:cubicBezTo>
                <a:cubicBezTo>
                  <a:pt x="195" y="758"/>
                  <a:pt x="193" y="760"/>
                  <a:pt x="190" y="762"/>
                </a:cubicBezTo>
                <a:cubicBezTo>
                  <a:pt x="193" y="760"/>
                  <a:pt x="195" y="759"/>
                  <a:pt x="198" y="757"/>
                </a:cubicBezTo>
                <a:cubicBezTo>
                  <a:pt x="205" y="763"/>
                  <a:pt x="212" y="771"/>
                  <a:pt x="217" y="779"/>
                </a:cubicBezTo>
                <a:cubicBezTo>
                  <a:pt x="216" y="780"/>
                  <a:pt x="215" y="781"/>
                  <a:pt x="213" y="782"/>
                </a:cubicBezTo>
                <a:cubicBezTo>
                  <a:pt x="215" y="781"/>
                  <a:pt x="216" y="781"/>
                  <a:pt x="218" y="780"/>
                </a:cubicBezTo>
                <a:cubicBezTo>
                  <a:pt x="220" y="783"/>
                  <a:pt x="222" y="786"/>
                  <a:pt x="223" y="790"/>
                </a:cubicBezTo>
                <a:cubicBezTo>
                  <a:pt x="217" y="790"/>
                  <a:pt x="212" y="789"/>
                  <a:pt x="207" y="789"/>
                </a:cubicBezTo>
                <a:cubicBezTo>
                  <a:pt x="206" y="787"/>
                  <a:pt x="205" y="784"/>
                  <a:pt x="204" y="782"/>
                </a:cubicBezTo>
                <a:cubicBezTo>
                  <a:pt x="204" y="784"/>
                  <a:pt x="204" y="786"/>
                  <a:pt x="204" y="789"/>
                </a:cubicBezTo>
                <a:cubicBezTo>
                  <a:pt x="198" y="789"/>
                  <a:pt x="192" y="789"/>
                  <a:pt x="187" y="790"/>
                </a:cubicBezTo>
                <a:cubicBezTo>
                  <a:pt x="186" y="788"/>
                  <a:pt x="185" y="785"/>
                  <a:pt x="185" y="783"/>
                </a:cubicBezTo>
                <a:cubicBezTo>
                  <a:pt x="185" y="785"/>
                  <a:pt x="185" y="788"/>
                  <a:pt x="185" y="790"/>
                </a:cubicBezTo>
                <a:cubicBezTo>
                  <a:pt x="178" y="792"/>
                  <a:pt x="170" y="794"/>
                  <a:pt x="162" y="799"/>
                </a:cubicBezTo>
                <a:cubicBezTo>
                  <a:pt x="154" y="798"/>
                  <a:pt x="146" y="800"/>
                  <a:pt x="137" y="805"/>
                </a:cubicBezTo>
                <a:cubicBezTo>
                  <a:pt x="142" y="804"/>
                  <a:pt x="148" y="804"/>
                  <a:pt x="153" y="805"/>
                </a:cubicBezTo>
                <a:cubicBezTo>
                  <a:pt x="152" y="806"/>
                  <a:pt x="151" y="806"/>
                  <a:pt x="151" y="807"/>
                </a:cubicBezTo>
                <a:cubicBezTo>
                  <a:pt x="152" y="806"/>
                  <a:pt x="152" y="806"/>
                  <a:pt x="153" y="806"/>
                </a:cubicBezTo>
                <a:cubicBezTo>
                  <a:pt x="174" y="811"/>
                  <a:pt x="191" y="832"/>
                  <a:pt x="202" y="854"/>
                </a:cubicBezTo>
                <a:cubicBezTo>
                  <a:pt x="178" y="849"/>
                  <a:pt x="155" y="839"/>
                  <a:pt x="135" y="828"/>
                </a:cubicBezTo>
                <a:cubicBezTo>
                  <a:pt x="124" y="809"/>
                  <a:pt x="115" y="787"/>
                  <a:pt x="107" y="765"/>
                </a:cubicBezTo>
                <a:cubicBezTo>
                  <a:pt x="111" y="785"/>
                  <a:pt x="116" y="804"/>
                  <a:pt x="124" y="821"/>
                </a:cubicBezTo>
                <a:cubicBezTo>
                  <a:pt x="120" y="818"/>
                  <a:pt x="117" y="816"/>
                  <a:pt x="114" y="814"/>
                </a:cubicBezTo>
                <a:cubicBezTo>
                  <a:pt x="116" y="819"/>
                  <a:pt x="119" y="825"/>
                  <a:pt x="122" y="830"/>
                </a:cubicBezTo>
                <a:cubicBezTo>
                  <a:pt x="100" y="814"/>
                  <a:pt x="75" y="805"/>
                  <a:pt x="51" y="815"/>
                </a:cubicBezTo>
                <a:cubicBezTo>
                  <a:pt x="87" y="818"/>
                  <a:pt x="115" y="839"/>
                  <a:pt x="127" y="870"/>
                </a:cubicBezTo>
                <a:cubicBezTo>
                  <a:pt x="121" y="866"/>
                  <a:pt x="114" y="863"/>
                  <a:pt x="108" y="861"/>
                </a:cubicBezTo>
                <a:cubicBezTo>
                  <a:pt x="107" y="860"/>
                  <a:pt x="107" y="859"/>
                  <a:pt x="107" y="858"/>
                </a:cubicBezTo>
                <a:cubicBezTo>
                  <a:pt x="107" y="859"/>
                  <a:pt x="107" y="860"/>
                  <a:pt x="107" y="860"/>
                </a:cubicBezTo>
                <a:cubicBezTo>
                  <a:pt x="104" y="859"/>
                  <a:pt x="101" y="858"/>
                  <a:pt x="97" y="857"/>
                </a:cubicBezTo>
                <a:cubicBezTo>
                  <a:pt x="58" y="842"/>
                  <a:pt x="36" y="824"/>
                  <a:pt x="16" y="786"/>
                </a:cubicBezTo>
                <a:cubicBezTo>
                  <a:pt x="27" y="823"/>
                  <a:pt x="57" y="846"/>
                  <a:pt x="87" y="869"/>
                </a:cubicBezTo>
                <a:cubicBezTo>
                  <a:pt x="88" y="875"/>
                  <a:pt x="89" y="881"/>
                  <a:pt x="90" y="886"/>
                </a:cubicBezTo>
                <a:cubicBezTo>
                  <a:pt x="75" y="875"/>
                  <a:pt x="58" y="870"/>
                  <a:pt x="39" y="881"/>
                </a:cubicBezTo>
                <a:cubicBezTo>
                  <a:pt x="60" y="878"/>
                  <a:pt x="77" y="891"/>
                  <a:pt x="90" y="907"/>
                </a:cubicBezTo>
                <a:cubicBezTo>
                  <a:pt x="89" y="908"/>
                  <a:pt x="88" y="909"/>
                  <a:pt x="87" y="910"/>
                </a:cubicBezTo>
                <a:cubicBezTo>
                  <a:pt x="88" y="909"/>
                  <a:pt x="89" y="908"/>
                  <a:pt x="90" y="907"/>
                </a:cubicBezTo>
                <a:cubicBezTo>
                  <a:pt x="96" y="914"/>
                  <a:pt x="100" y="922"/>
                  <a:pt x="104" y="930"/>
                </a:cubicBezTo>
                <a:cubicBezTo>
                  <a:pt x="81" y="925"/>
                  <a:pt x="58" y="916"/>
                  <a:pt x="38" y="904"/>
                </a:cubicBezTo>
                <a:cubicBezTo>
                  <a:pt x="26" y="885"/>
                  <a:pt x="17" y="864"/>
                  <a:pt x="9" y="841"/>
                </a:cubicBezTo>
                <a:cubicBezTo>
                  <a:pt x="13" y="862"/>
                  <a:pt x="19" y="880"/>
                  <a:pt x="26" y="897"/>
                </a:cubicBezTo>
                <a:cubicBezTo>
                  <a:pt x="23" y="895"/>
                  <a:pt x="20" y="893"/>
                  <a:pt x="17" y="890"/>
                </a:cubicBezTo>
                <a:cubicBezTo>
                  <a:pt x="20" y="902"/>
                  <a:pt x="29" y="914"/>
                  <a:pt x="40" y="925"/>
                </a:cubicBezTo>
                <a:cubicBezTo>
                  <a:pt x="42" y="929"/>
                  <a:pt x="45" y="932"/>
                  <a:pt x="47" y="936"/>
                </a:cubicBezTo>
                <a:cubicBezTo>
                  <a:pt x="32" y="929"/>
                  <a:pt x="16" y="925"/>
                  <a:pt x="0" y="930"/>
                </a:cubicBezTo>
                <a:cubicBezTo>
                  <a:pt x="0" y="933"/>
                  <a:pt x="0" y="933"/>
                  <a:pt x="0" y="933"/>
                </a:cubicBezTo>
                <a:cubicBezTo>
                  <a:pt x="22" y="936"/>
                  <a:pt x="40" y="945"/>
                  <a:pt x="53" y="959"/>
                </a:cubicBezTo>
                <a:cubicBezTo>
                  <a:pt x="52" y="959"/>
                  <a:pt x="52" y="959"/>
                  <a:pt x="52" y="959"/>
                </a:cubicBezTo>
                <a:cubicBezTo>
                  <a:pt x="36" y="949"/>
                  <a:pt x="19" y="940"/>
                  <a:pt x="0" y="933"/>
                </a:cubicBezTo>
                <a:cubicBezTo>
                  <a:pt x="0" y="952"/>
                  <a:pt x="0" y="952"/>
                  <a:pt x="0" y="952"/>
                </a:cubicBezTo>
                <a:cubicBezTo>
                  <a:pt x="7" y="957"/>
                  <a:pt x="13" y="962"/>
                  <a:pt x="20" y="967"/>
                </a:cubicBezTo>
                <a:cubicBezTo>
                  <a:pt x="13" y="970"/>
                  <a:pt x="7" y="973"/>
                  <a:pt x="0" y="978"/>
                </a:cubicBezTo>
                <a:cubicBezTo>
                  <a:pt x="0" y="979"/>
                  <a:pt x="0" y="979"/>
                  <a:pt x="0" y="979"/>
                </a:cubicBezTo>
                <a:cubicBezTo>
                  <a:pt x="8" y="974"/>
                  <a:pt x="16" y="972"/>
                  <a:pt x="25" y="971"/>
                </a:cubicBezTo>
                <a:cubicBezTo>
                  <a:pt x="34" y="978"/>
                  <a:pt x="42" y="986"/>
                  <a:pt x="49" y="994"/>
                </a:cubicBezTo>
                <a:cubicBezTo>
                  <a:pt x="45" y="995"/>
                  <a:pt x="41" y="996"/>
                  <a:pt x="36" y="996"/>
                </a:cubicBezTo>
                <a:cubicBezTo>
                  <a:pt x="34" y="989"/>
                  <a:pt x="32" y="983"/>
                  <a:pt x="31" y="977"/>
                </a:cubicBezTo>
                <a:cubicBezTo>
                  <a:pt x="30" y="983"/>
                  <a:pt x="31" y="989"/>
                  <a:pt x="31" y="995"/>
                </a:cubicBezTo>
                <a:cubicBezTo>
                  <a:pt x="29" y="995"/>
                  <a:pt x="26" y="994"/>
                  <a:pt x="24" y="992"/>
                </a:cubicBezTo>
                <a:cubicBezTo>
                  <a:pt x="26" y="996"/>
                  <a:pt x="29" y="999"/>
                  <a:pt x="33" y="1002"/>
                </a:cubicBezTo>
                <a:cubicBezTo>
                  <a:pt x="33" y="1003"/>
                  <a:pt x="33" y="1003"/>
                  <a:pt x="33" y="1004"/>
                </a:cubicBezTo>
                <a:cubicBezTo>
                  <a:pt x="23" y="996"/>
                  <a:pt x="12" y="992"/>
                  <a:pt x="0" y="992"/>
                </a:cubicBezTo>
                <a:cubicBezTo>
                  <a:pt x="0" y="999"/>
                  <a:pt x="0" y="999"/>
                  <a:pt x="0" y="999"/>
                </a:cubicBezTo>
                <a:cubicBezTo>
                  <a:pt x="9" y="1002"/>
                  <a:pt x="16" y="1007"/>
                  <a:pt x="23" y="1014"/>
                </a:cubicBezTo>
                <a:cubicBezTo>
                  <a:pt x="15" y="1013"/>
                  <a:pt x="7" y="1013"/>
                  <a:pt x="0" y="1013"/>
                </a:cubicBezTo>
                <a:cubicBezTo>
                  <a:pt x="0" y="1068"/>
                  <a:pt x="0" y="1068"/>
                  <a:pt x="0" y="1068"/>
                </a:cubicBezTo>
                <a:cubicBezTo>
                  <a:pt x="2" y="1071"/>
                  <a:pt x="4" y="1074"/>
                  <a:pt x="6" y="1076"/>
                </a:cubicBezTo>
                <a:cubicBezTo>
                  <a:pt x="4" y="1076"/>
                  <a:pt x="2" y="1076"/>
                  <a:pt x="0" y="1076"/>
                </a:cubicBezTo>
                <a:cubicBezTo>
                  <a:pt x="0" y="1233"/>
                  <a:pt x="0" y="1233"/>
                  <a:pt x="0" y="1233"/>
                </a:cubicBezTo>
                <a:cubicBezTo>
                  <a:pt x="3200" y="1233"/>
                  <a:pt x="3200" y="1233"/>
                  <a:pt x="3200" y="1233"/>
                </a:cubicBezTo>
                <a:lnTo>
                  <a:pt x="3200" y="918"/>
                </a:lnTo>
                <a:close/>
                <a:moveTo>
                  <a:pt x="320" y="568"/>
                </a:moveTo>
                <a:cubicBezTo>
                  <a:pt x="322" y="568"/>
                  <a:pt x="324" y="568"/>
                  <a:pt x="325" y="569"/>
                </a:cubicBezTo>
                <a:cubicBezTo>
                  <a:pt x="326" y="570"/>
                  <a:pt x="326" y="571"/>
                  <a:pt x="327" y="572"/>
                </a:cubicBezTo>
                <a:cubicBezTo>
                  <a:pt x="325" y="571"/>
                  <a:pt x="322" y="569"/>
                  <a:pt x="320" y="568"/>
                </a:cubicBezTo>
                <a:close/>
                <a:moveTo>
                  <a:pt x="45" y="1013"/>
                </a:moveTo>
                <a:cubicBezTo>
                  <a:pt x="45" y="1012"/>
                  <a:pt x="44" y="1011"/>
                  <a:pt x="43" y="1009"/>
                </a:cubicBezTo>
                <a:cubicBezTo>
                  <a:pt x="45" y="1011"/>
                  <a:pt x="48" y="1012"/>
                  <a:pt x="50" y="1013"/>
                </a:cubicBezTo>
                <a:cubicBezTo>
                  <a:pt x="49" y="1013"/>
                  <a:pt x="47" y="1013"/>
                  <a:pt x="45" y="1013"/>
                </a:cubicBezTo>
                <a:close/>
                <a:moveTo>
                  <a:pt x="103" y="898"/>
                </a:moveTo>
                <a:cubicBezTo>
                  <a:pt x="98" y="890"/>
                  <a:pt x="93" y="880"/>
                  <a:pt x="90" y="871"/>
                </a:cubicBezTo>
                <a:cubicBezTo>
                  <a:pt x="97" y="876"/>
                  <a:pt x="104" y="880"/>
                  <a:pt x="110" y="885"/>
                </a:cubicBezTo>
                <a:cubicBezTo>
                  <a:pt x="111" y="888"/>
                  <a:pt x="112" y="890"/>
                  <a:pt x="112" y="893"/>
                </a:cubicBezTo>
                <a:cubicBezTo>
                  <a:pt x="109" y="894"/>
                  <a:pt x="106" y="896"/>
                  <a:pt x="103" y="898"/>
                </a:cubicBezTo>
                <a:close/>
                <a:moveTo>
                  <a:pt x="113" y="908"/>
                </a:moveTo>
                <a:cubicBezTo>
                  <a:pt x="110" y="905"/>
                  <a:pt x="107" y="902"/>
                  <a:pt x="105" y="899"/>
                </a:cubicBezTo>
                <a:cubicBezTo>
                  <a:pt x="108" y="898"/>
                  <a:pt x="111" y="897"/>
                  <a:pt x="114" y="896"/>
                </a:cubicBezTo>
                <a:cubicBezTo>
                  <a:pt x="117" y="904"/>
                  <a:pt x="122" y="911"/>
                  <a:pt x="129" y="916"/>
                </a:cubicBezTo>
                <a:cubicBezTo>
                  <a:pt x="123" y="915"/>
                  <a:pt x="118" y="912"/>
                  <a:pt x="113" y="908"/>
                </a:cubicBezTo>
                <a:close/>
                <a:moveTo>
                  <a:pt x="170" y="801"/>
                </a:moveTo>
                <a:cubicBezTo>
                  <a:pt x="175" y="801"/>
                  <a:pt x="181" y="802"/>
                  <a:pt x="186" y="804"/>
                </a:cubicBezTo>
                <a:cubicBezTo>
                  <a:pt x="186" y="806"/>
                  <a:pt x="187" y="808"/>
                  <a:pt x="187" y="810"/>
                </a:cubicBezTo>
                <a:cubicBezTo>
                  <a:pt x="182" y="806"/>
                  <a:pt x="176" y="803"/>
                  <a:pt x="170" y="801"/>
                </a:cubicBezTo>
                <a:close/>
                <a:moveTo>
                  <a:pt x="210" y="832"/>
                </a:moveTo>
                <a:cubicBezTo>
                  <a:pt x="207" y="828"/>
                  <a:pt x="204" y="825"/>
                  <a:pt x="201" y="822"/>
                </a:cubicBezTo>
                <a:cubicBezTo>
                  <a:pt x="198" y="818"/>
                  <a:pt x="196" y="813"/>
                  <a:pt x="193" y="808"/>
                </a:cubicBezTo>
                <a:cubicBezTo>
                  <a:pt x="203" y="815"/>
                  <a:pt x="211" y="825"/>
                  <a:pt x="218" y="837"/>
                </a:cubicBezTo>
                <a:cubicBezTo>
                  <a:pt x="215" y="836"/>
                  <a:pt x="213" y="834"/>
                  <a:pt x="210" y="832"/>
                </a:cubicBezTo>
                <a:close/>
                <a:moveTo>
                  <a:pt x="237" y="768"/>
                </a:moveTo>
                <a:cubicBezTo>
                  <a:pt x="230" y="762"/>
                  <a:pt x="222" y="755"/>
                  <a:pt x="213" y="750"/>
                </a:cubicBezTo>
                <a:cubicBezTo>
                  <a:pt x="217" y="748"/>
                  <a:pt x="221" y="748"/>
                  <a:pt x="225" y="747"/>
                </a:cubicBezTo>
                <a:cubicBezTo>
                  <a:pt x="232" y="753"/>
                  <a:pt x="239" y="759"/>
                  <a:pt x="245" y="766"/>
                </a:cubicBezTo>
                <a:cubicBezTo>
                  <a:pt x="243" y="767"/>
                  <a:pt x="240" y="767"/>
                  <a:pt x="237" y="768"/>
                </a:cubicBezTo>
                <a:close/>
                <a:moveTo>
                  <a:pt x="255" y="736"/>
                </a:moveTo>
                <a:cubicBezTo>
                  <a:pt x="257" y="734"/>
                  <a:pt x="259" y="733"/>
                  <a:pt x="261" y="732"/>
                </a:cubicBezTo>
                <a:cubicBezTo>
                  <a:pt x="261" y="733"/>
                  <a:pt x="262" y="734"/>
                  <a:pt x="263" y="736"/>
                </a:cubicBezTo>
                <a:cubicBezTo>
                  <a:pt x="260" y="736"/>
                  <a:pt x="258" y="736"/>
                  <a:pt x="255" y="736"/>
                </a:cubicBezTo>
                <a:close/>
                <a:moveTo>
                  <a:pt x="273" y="596"/>
                </a:moveTo>
                <a:cubicBezTo>
                  <a:pt x="273" y="596"/>
                  <a:pt x="273" y="596"/>
                  <a:pt x="273" y="596"/>
                </a:cubicBezTo>
                <a:cubicBezTo>
                  <a:pt x="282" y="598"/>
                  <a:pt x="290" y="602"/>
                  <a:pt x="297" y="607"/>
                </a:cubicBezTo>
                <a:cubicBezTo>
                  <a:pt x="288" y="604"/>
                  <a:pt x="280" y="600"/>
                  <a:pt x="273" y="596"/>
                </a:cubicBezTo>
                <a:close/>
                <a:moveTo>
                  <a:pt x="300" y="656"/>
                </a:moveTo>
                <a:cubicBezTo>
                  <a:pt x="300" y="655"/>
                  <a:pt x="300" y="655"/>
                  <a:pt x="300" y="655"/>
                </a:cubicBezTo>
                <a:cubicBezTo>
                  <a:pt x="302" y="653"/>
                  <a:pt x="305" y="652"/>
                  <a:pt x="308" y="651"/>
                </a:cubicBezTo>
                <a:cubicBezTo>
                  <a:pt x="309" y="654"/>
                  <a:pt x="309" y="658"/>
                  <a:pt x="310" y="661"/>
                </a:cubicBezTo>
                <a:cubicBezTo>
                  <a:pt x="307" y="660"/>
                  <a:pt x="304" y="658"/>
                  <a:pt x="300" y="656"/>
                </a:cubicBezTo>
                <a:close/>
                <a:moveTo>
                  <a:pt x="307" y="634"/>
                </a:moveTo>
                <a:cubicBezTo>
                  <a:pt x="307" y="639"/>
                  <a:pt x="307" y="644"/>
                  <a:pt x="308" y="649"/>
                </a:cubicBezTo>
                <a:cubicBezTo>
                  <a:pt x="305" y="650"/>
                  <a:pt x="302" y="652"/>
                  <a:pt x="299" y="654"/>
                </a:cubicBezTo>
                <a:cubicBezTo>
                  <a:pt x="292" y="641"/>
                  <a:pt x="285" y="627"/>
                  <a:pt x="279" y="612"/>
                </a:cubicBezTo>
                <a:cubicBezTo>
                  <a:pt x="288" y="618"/>
                  <a:pt x="296" y="625"/>
                  <a:pt x="305" y="631"/>
                </a:cubicBezTo>
                <a:cubicBezTo>
                  <a:pt x="304" y="632"/>
                  <a:pt x="303" y="632"/>
                  <a:pt x="302" y="633"/>
                </a:cubicBezTo>
                <a:cubicBezTo>
                  <a:pt x="304" y="633"/>
                  <a:pt x="305" y="632"/>
                  <a:pt x="307" y="632"/>
                </a:cubicBezTo>
                <a:cubicBezTo>
                  <a:pt x="311" y="636"/>
                  <a:pt x="316" y="639"/>
                  <a:pt x="320" y="642"/>
                </a:cubicBezTo>
                <a:cubicBezTo>
                  <a:pt x="317" y="643"/>
                  <a:pt x="315" y="645"/>
                  <a:pt x="312" y="646"/>
                </a:cubicBezTo>
                <a:cubicBezTo>
                  <a:pt x="310" y="642"/>
                  <a:pt x="308" y="638"/>
                  <a:pt x="307" y="634"/>
                </a:cubicBezTo>
                <a:close/>
                <a:moveTo>
                  <a:pt x="313" y="649"/>
                </a:moveTo>
                <a:cubicBezTo>
                  <a:pt x="317" y="648"/>
                  <a:pt x="321" y="647"/>
                  <a:pt x="325" y="646"/>
                </a:cubicBezTo>
                <a:cubicBezTo>
                  <a:pt x="326" y="647"/>
                  <a:pt x="328" y="648"/>
                  <a:pt x="329" y="649"/>
                </a:cubicBezTo>
                <a:cubicBezTo>
                  <a:pt x="331" y="655"/>
                  <a:pt x="332" y="661"/>
                  <a:pt x="333" y="667"/>
                </a:cubicBezTo>
                <a:cubicBezTo>
                  <a:pt x="325" y="664"/>
                  <a:pt x="318" y="657"/>
                  <a:pt x="313" y="649"/>
                </a:cubicBezTo>
                <a:close/>
                <a:moveTo>
                  <a:pt x="357" y="635"/>
                </a:moveTo>
                <a:cubicBezTo>
                  <a:pt x="355" y="629"/>
                  <a:pt x="353" y="623"/>
                  <a:pt x="352" y="618"/>
                </a:cubicBezTo>
                <a:cubicBezTo>
                  <a:pt x="355" y="623"/>
                  <a:pt x="359" y="629"/>
                  <a:pt x="363" y="635"/>
                </a:cubicBezTo>
                <a:cubicBezTo>
                  <a:pt x="361" y="635"/>
                  <a:pt x="359" y="635"/>
                  <a:pt x="357" y="635"/>
                </a:cubicBezTo>
                <a:close/>
                <a:moveTo>
                  <a:pt x="338" y="579"/>
                </a:moveTo>
                <a:cubicBezTo>
                  <a:pt x="336" y="577"/>
                  <a:pt x="335" y="574"/>
                  <a:pt x="333" y="570"/>
                </a:cubicBezTo>
                <a:cubicBezTo>
                  <a:pt x="350" y="575"/>
                  <a:pt x="364" y="584"/>
                  <a:pt x="375" y="596"/>
                </a:cubicBezTo>
                <a:cubicBezTo>
                  <a:pt x="362" y="592"/>
                  <a:pt x="350" y="586"/>
                  <a:pt x="338" y="579"/>
                </a:cubicBezTo>
                <a:close/>
                <a:moveTo>
                  <a:pt x="413" y="584"/>
                </a:moveTo>
                <a:cubicBezTo>
                  <a:pt x="412" y="582"/>
                  <a:pt x="411" y="581"/>
                  <a:pt x="410" y="579"/>
                </a:cubicBezTo>
                <a:cubicBezTo>
                  <a:pt x="413" y="579"/>
                  <a:pt x="416" y="579"/>
                  <a:pt x="419" y="580"/>
                </a:cubicBezTo>
                <a:cubicBezTo>
                  <a:pt x="422" y="584"/>
                  <a:pt x="425" y="588"/>
                  <a:pt x="430" y="592"/>
                </a:cubicBezTo>
                <a:cubicBezTo>
                  <a:pt x="424" y="591"/>
                  <a:pt x="418" y="588"/>
                  <a:pt x="413" y="584"/>
                </a:cubicBezTo>
                <a:close/>
                <a:moveTo>
                  <a:pt x="486" y="484"/>
                </a:moveTo>
                <a:cubicBezTo>
                  <a:pt x="487" y="487"/>
                  <a:pt x="488" y="490"/>
                  <a:pt x="490" y="494"/>
                </a:cubicBezTo>
                <a:cubicBezTo>
                  <a:pt x="488" y="494"/>
                  <a:pt x="486" y="494"/>
                  <a:pt x="484" y="494"/>
                </a:cubicBezTo>
                <a:cubicBezTo>
                  <a:pt x="485" y="491"/>
                  <a:pt x="485" y="487"/>
                  <a:pt x="486" y="484"/>
                </a:cubicBezTo>
                <a:close/>
                <a:moveTo>
                  <a:pt x="484" y="495"/>
                </a:moveTo>
                <a:cubicBezTo>
                  <a:pt x="486" y="496"/>
                  <a:pt x="488" y="496"/>
                  <a:pt x="489" y="497"/>
                </a:cubicBezTo>
                <a:cubicBezTo>
                  <a:pt x="488" y="497"/>
                  <a:pt x="486" y="496"/>
                  <a:pt x="484" y="496"/>
                </a:cubicBezTo>
                <a:lnTo>
                  <a:pt x="484" y="495"/>
                </a:lnTo>
                <a:close/>
                <a:moveTo>
                  <a:pt x="494" y="552"/>
                </a:moveTo>
                <a:cubicBezTo>
                  <a:pt x="493" y="552"/>
                  <a:pt x="493" y="552"/>
                  <a:pt x="492" y="551"/>
                </a:cubicBezTo>
                <a:cubicBezTo>
                  <a:pt x="488" y="546"/>
                  <a:pt x="485" y="540"/>
                  <a:pt x="481" y="534"/>
                </a:cubicBezTo>
                <a:cubicBezTo>
                  <a:pt x="481" y="523"/>
                  <a:pt x="482" y="511"/>
                  <a:pt x="483" y="500"/>
                </a:cubicBezTo>
                <a:cubicBezTo>
                  <a:pt x="487" y="501"/>
                  <a:pt x="490" y="502"/>
                  <a:pt x="493" y="503"/>
                </a:cubicBezTo>
                <a:cubicBezTo>
                  <a:pt x="495" y="507"/>
                  <a:pt x="496" y="511"/>
                  <a:pt x="497" y="515"/>
                </a:cubicBezTo>
                <a:cubicBezTo>
                  <a:pt x="496" y="515"/>
                  <a:pt x="496" y="515"/>
                  <a:pt x="495" y="515"/>
                </a:cubicBezTo>
                <a:cubicBezTo>
                  <a:pt x="496" y="516"/>
                  <a:pt x="497" y="516"/>
                  <a:pt x="498" y="517"/>
                </a:cubicBezTo>
                <a:cubicBezTo>
                  <a:pt x="500" y="523"/>
                  <a:pt x="501" y="530"/>
                  <a:pt x="503" y="536"/>
                </a:cubicBezTo>
                <a:cubicBezTo>
                  <a:pt x="494" y="533"/>
                  <a:pt x="486" y="529"/>
                  <a:pt x="482" y="521"/>
                </a:cubicBezTo>
                <a:cubicBezTo>
                  <a:pt x="482" y="532"/>
                  <a:pt x="487" y="543"/>
                  <a:pt x="494" y="552"/>
                </a:cubicBezTo>
                <a:close/>
                <a:moveTo>
                  <a:pt x="563" y="475"/>
                </a:moveTo>
                <a:cubicBezTo>
                  <a:pt x="558" y="471"/>
                  <a:pt x="553" y="469"/>
                  <a:pt x="547" y="467"/>
                </a:cubicBezTo>
                <a:cubicBezTo>
                  <a:pt x="544" y="462"/>
                  <a:pt x="541" y="457"/>
                  <a:pt x="538" y="452"/>
                </a:cubicBezTo>
                <a:cubicBezTo>
                  <a:pt x="538" y="440"/>
                  <a:pt x="539" y="426"/>
                  <a:pt x="541" y="413"/>
                </a:cubicBezTo>
                <a:cubicBezTo>
                  <a:pt x="548" y="434"/>
                  <a:pt x="559" y="454"/>
                  <a:pt x="567" y="475"/>
                </a:cubicBezTo>
                <a:cubicBezTo>
                  <a:pt x="565" y="475"/>
                  <a:pt x="564" y="475"/>
                  <a:pt x="563" y="475"/>
                </a:cubicBezTo>
                <a:close/>
                <a:moveTo>
                  <a:pt x="607" y="491"/>
                </a:moveTo>
                <a:cubicBezTo>
                  <a:pt x="605" y="489"/>
                  <a:pt x="602" y="487"/>
                  <a:pt x="599" y="486"/>
                </a:cubicBezTo>
                <a:cubicBezTo>
                  <a:pt x="599" y="484"/>
                  <a:pt x="598" y="483"/>
                  <a:pt x="598" y="481"/>
                </a:cubicBezTo>
                <a:cubicBezTo>
                  <a:pt x="597" y="467"/>
                  <a:pt x="599" y="452"/>
                  <a:pt x="604" y="440"/>
                </a:cubicBezTo>
                <a:cubicBezTo>
                  <a:pt x="604" y="443"/>
                  <a:pt x="605" y="447"/>
                  <a:pt x="606" y="450"/>
                </a:cubicBezTo>
                <a:cubicBezTo>
                  <a:pt x="606" y="463"/>
                  <a:pt x="606" y="476"/>
                  <a:pt x="607" y="489"/>
                </a:cubicBezTo>
                <a:cubicBezTo>
                  <a:pt x="607" y="490"/>
                  <a:pt x="607" y="490"/>
                  <a:pt x="607" y="491"/>
                </a:cubicBezTo>
                <a:close/>
                <a:moveTo>
                  <a:pt x="634" y="460"/>
                </a:moveTo>
                <a:cubicBezTo>
                  <a:pt x="626" y="451"/>
                  <a:pt x="620" y="441"/>
                  <a:pt x="614" y="431"/>
                </a:cubicBezTo>
                <a:cubicBezTo>
                  <a:pt x="614" y="421"/>
                  <a:pt x="615" y="412"/>
                  <a:pt x="615" y="402"/>
                </a:cubicBezTo>
                <a:cubicBezTo>
                  <a:pt x="629" y="419"/>
                  <a:pt x="635" y="439"/>
                  <a:pt x="634" y="460"/>
                </a:cubicBezTo>
                <a:close/>
                <a:moveTo>
                  <a:pt x="646" y="427"/>
                </a:moveTo>
                <a:cubicBezTo>
                  <a:pt x="652" y="435"/>
                  <a:pt x="655" y="446"/>
                  <a:pt x="657" y="457"/>
                </a:cubicBezTo>
                <a:cubicBezTo>
                  <a:pt x="654" y="446"/>
                  <a:pt x="650" y="436"/>
                  <a:pt x="646" y="427"/>
                </a:cubicBezTo>
                <a:close/>
                <a:moveTo>
                  <a:pt x="679" y="475"/>
                </a:moveTo>
                <a:cubicBezTo>
                  <a:pt x="679" y="476"/>
                  <a:pt x="678" y="476"/>
                  <a:pt x="678" y="476"/>
                </a:cubicBezTo>
                <a:cubicBezTo>
                  <a:pt x="678" y="475"/>
                  <a:pt x="677" y="474"/>
                  <a:pt x="677" y="473"/>
                </a:cubicBezTo>
                <a:cubicBezTo>
                  <a:pt x="676" y="468"/>
                  <a:pt x="675" y="464"/>
                  <a:pt x="674" y="460"/>
                </a:cubicBezTo>
                <a:cubicBezTo>
                  <a:pt x="673" y="449"/>
                  <a:pt x="674" y="437"/>
                  <a:pt x="677" y="427"/>
                </a:cubicBezTo>
                <a:cubicBezTo>
                  <a:pt x="681" y="442"/>
                  <a:pt x="681" y="459"/>
                  <a:pt x="679" y="475"/>
                </a:cubicBezTo>
                <a:close/>
                <a:moveTo>
                  <a:pt x="731" y="429"/>
                </a:moveTo>
                <a:cubicBezTo>
                  <a:pt x="731" y="428"/>
                  <a:pt x="730" y="428"/>
                  <a:pt x="730" y="427"/>
                </a:cubicBezTo>
                <a:cubicBezTo>
                  <a:pt x="731" y="428"/>
                  <a:pt x="731" y="429"/>
                  <a:pt x="732" y="430"/>
                </a:cubicBezTo>
                <a:cubicBezTo>
                  <a:pt x="732" y="429"/>
                  <a:pt x="731" y="429"/>
                  <a:pt x="731" y="429"/>
                </a:cubicBezTo>
                <a:close/>
                <a:moveTo>
                  <a:pt x="720" y="398"/>
                </a:moveTo>
                <a:cubicBezTo>
                  <a:pt x="720" y="400"/>
                  <a:pt x="720" y="401"/>
                  <a:pt x="721" y="403"/>
                </a:cubicBezTo>
                <a:cubicBezTo>
                  <a:pt x="715" y="392"/>
                  <a:pt x="708" y="382"/>
                  <a:pt x="700" y="375"/>
                </a:cubicBezTo>
                <a:cubicBezTo>
                  <a:pt x="712" y="374"/>
                  <a:pt x="722" y="376"/>
                  <a:pt x="732" y="381"/>
                </a:cubicBezTo>
                <a:cubicBezTo>
                  <a:pt x="735" y="392"/>
                  <a:pt x="739" y="402"/>
                  <a:pt x="741" y="413"/>
                </a:cubicBezTo>
                <a:cubicBezTo>
                  <a:pt x="732" y="410"/>
                  <a:pt x="724" y="407"/>
                  <a:pt x="720" y="398"/>
                </a:cubicBezTo>
                <a:close/>
                <a:moveTo>
                  <a:pt x="770" y="318"/>
                </a:moveTo>
                <a:cubicBezTo>
                  <a:pt x="769" y="315"/>
                  <a:pt x="768" y="312"/>
                  <a:pt x="766" y="309"/>
                </a:cubicBezTo>
                <a:cubicBezTo>
                  <a:pt x="768" y="309"/>
                  <a:pt x="770" y="309"/>
                  <a:pt x="771" y="309"/>
                </a:cubicBezTo>
                <a:cubicBezTo>
                  <a:pt x="771" y="312"/>
                  <a:pt x="771" y="315"/>
                  <a:pt x="770" y="318"/>
                </a:cubicBezTo>
                <a:close/>
                <a:moveTo>
                  <a:pt x="777" y="330"/>
                </a:moveTo>
                <a:cubicBezTo>
                  <a:pt x="776" y="323"/>
                  <a:pt x="777" y="317"/>
                  <a:pt x="777" y="311"/>
                </a:cubicBezTo>
                <a:cubicBezTo>
                  <a:pt x="792" y="315"/>
                  <a:pt x="800" y="328"/>
                  <a:pt x="804" y="344"/>
                </a:cubicBezTo>
                <a:cubicBezTo>
                  <a:pt x="799" y="343"/>
                  <a:pt x="793" y="343"/>
                  <a:pt x="785" y="344"/>
                </a:cubicBezTo>
                <a:cubicBezTo>
                  <a:pt x="782" y="339"/>
                  <a:pt x="779" y="335"/>
                  <a:pt x="777" y="330"/>
                </a:cubicBezTo>
                <a:close/>
                <a:moveTo>
                  <a:pt x="786" y="345"/>
                </a:moveTo>
                <a:cubicBezTo>
                  <a:pt x="794" y="345"/>
                  <a:pt x="800" y="347"/>
                  <a:pt x="806" y="351"/>
                </a:cubicBezTo>
                <a:cubicBezTo>
                  <a:pt x="807" y="358"/>
                  <a:pt x="807" y="365"/>
                  <a:pt x="807" y="373"/>
                </a:cubicBezTo>
                <a:cubicBezTo>
                  <a:pt x="799" y="364"/>
                  <a:pt x="792" y="354"/>
                  <a:pt x="786" y="345"/>
                </a:cubicBezTo>
                <a:close/>
                <a:moveTo>
                  <a:pt x="857" y="344"/>
                </a:moveTo>
                <a:cubicBezTo>
                  <a:pt x="857" y="343"/>
                  <a:pt x="857" y="343"/>
                  <a:pt x="857" y="342"/>
                </a:cubicBezTo>
                <a:cubicBezTo>
                  <a:pt x="858" y="343"/>
                  <a:pt x="858" y="344"/>
                  <a:pt x="859" y="345"/>
                </a:cubicBezTo>
                <a:cubicBezTo>
                  <a:pt x="859" y="345"/>
                  <a:pt x="858" y="344"/>
                  <a:pt x="857" y="344"/>
                </a:cubicBezTo>
                <a:close/>
                <a:moveTo>
                  <a:pt x="862" y="326"/>
                </a:moveTo>
                <a:cubicBezTo>
                  <a:pt x="864" y="327"/>
                  <a:pt x="866" y="327"/>
                  <a:pt x="868" y="328"/>
                </a:cubicBezTo>
                <a:cubicBezTo>
                  <a:pt x="868" y="329"/>
                  <a:pt x="868" y="329"/>
                  <a:pt x="868" y="329"/>
                </a:cubicBezTo>
                <a:cubicBezTo>
                  <a:pt x="866" y="328"/>
                  <a:pt x="864" y="327"/>
                  <a:pt x="862" y="326"/>
                </a:cubicBezTo>
                <a:close/>
                <a:moveTo>
                  <a:pt x="948" y="301"/>
                </a:moveTo>
                <a:cubicBezTo>
                  <a:pt x="939" y="293"/>
                  <a:pt x="930" y="284"/>
                  <a:pt x="923" y="274"/>
                </a:cubicBezTo>
                <a:cubicBezTo>
                  <a:pt x="923" y="260"/>
                  <a:pt x="924" y="246"/>
                  <a:pt x="927" y="232"/>
                </a:cubicBezTo>
                <a:cubicBezTo>
                  <a:pt x="936" y="239"/>
                  <a:pt x="942" y="250"/>
                  <a:pt x="945" y="263"/>
                </a:cubicBezTo>
                <a:cubicBezTo>
                  <a:pt x="942" y="262"/>
                  <a:pt x="939" y="262"/>
                  <a:pt x="936" y="262"/>
                </a:cubicBezTo>
                <a:cubicBezTo>
                  <a:pt x="938" y="262"/>
                  <a:pt x="940" y="264"/>
                  <a:pt x="942" y="265"/>
                </a:cubicBezTo>
                <a:cubicBezTo>
                  <a:pt x="937" y="265"/>
                  <a:pt x="933" y="265"/>
                  <a:pt x="927" y="266"/>
                </a:cubicBezTo>
                <a:cubicBezTo>
                  <a:pt x="935" y="265"/>
                  <a:pt x="941" y="267"/>
                  <a:pt x="946" y="270"/>
                </a:cubicBezTo>
                <a:cubicBezTo>
                  <a:pt x="948" y="280"/>
                  <a:pt x="948" y="291"/>
                  <a:pt x="948" y="301"/>
                </a:cubicBezTo>
                <a:close/>
                <a:moveTo>
                  <a:pt x="993" y="283"/>
                </a:moveTo>
                <a:cubicBezTo>
                  <a:pt x="990" y="279"/>
                  <a:pt x="988" y="276"/>
                  <a:pt x="987" y="272"/>
                </a:cubicBezTo>
                <a:cubicBezTo>
                  <a:pt x="987" y="270"/>
                  <a:pt x="988" y="269"/>
                  <a:pt x="988" y="268"/>
                </a:cubicBezTo>
                <a:cubicBezTo>
                  <a:pt x="987" y="269"/>
                  <a:pt x="987" y="270"/>
                  <a:pt x="986" y="271"/>
                </a:cubicBezTo>
                <a:cubicBezTo>
                  <a:pt x="984" y="263"/>
                  <a:pt x="984" y="255"/>
                  <a:pt x="985" y="247"/>
                </a:cubicBezTo>
                <a:cubicBezTo>
                  <a:pt x="990" y="247"/>
                  <a:pt x="995" y="246"/>
                  <a:pt x="999" y="247"/>
                </a:cubicBezTo>
                <a:cubicBezTo>
                  <a:pt x="999" y="259"/>
                  <a:pt x="997" y="271"/>
                  <a:pt x="993" y="283"/>
                </a:cubicBezTo>
                <a:close/>
                <a:moveTo>
                  <a:pt x="1366" y="199"/>
                </a:moveTo>
                <a:cubicBezTo>
                  <a:pt x="1365" y="200"/>
                  <a:pt x="1364" y="202"/>
                  <a:pt x="1363" y="203"/>
                </a:cubicBezTo>
                <a:cubicBezTo>
                  <a:pt x="1358" y="190"/>
                  <a:pt x="1362" y="174"/>
                  <a:pt x="1371" y="162"/>
                </a:cubicBezTo>
                <a:cubicBezTo>
                  <a:pt x="1372" y="173"/>
                  <a:pt x="1370" y="186"/>
                  <a:pt x="1366" y="199"/>
                </a:cubicBezTo>
                <a:close/>
                <a:moveTo>
                  <a:pt x="1521" y="183"/>
                </a:moveTo>
                <a:cubicBezTo>
                  <a:pt x="1521" y="184"/>
                  <a:pt x="1520" y="185"/>
                  <a:pt x="1520" y="186"/>
                </a:cubicBezTo>
                <a:cubicBezTo>
                  <a:pt x="1519" y="185"/>
                  <a:pt x="1518" y="183"/>
                  <a:pt x="1517" y="182"/>
                </a:cubicBezTo>
                <a:cubicBezTo>
                  <a:pt x="1519" y="182"/>
                  <a:pt x="1520" y="182"/>
                  <a:pt x="1521" y="183"/>
                </a:cubicBezTo>
                <a:close/>
                <a:moveTo>
                  <a:pt x="1525" y="241"/>
                </a:moveTo>
                <a:cubicBezTo>
                  <a:pt x="1521" y="237"/>
                  <a:pt x="1517" y="233"/>
                  <a:pt x="1514" y="229"/>
                </a:cubicBezTo>
                <a:cubicBezTo>
                  <a:pt x="1525" y="227"/>
                  <a:pt x="1525" y="227"/>
                  <a:pt x="1525" y="227"/>
                </a:cubicBezTo>
                <a:cubicBezTo>
                  <a:pt x="1525" y="232"/>
                  <a:pt x="1526" y="237"/>
                  <a:pt x="1527" y="242"/>
                </a:cubicBezTo>
                <a:cubicBezTo>
                  <a:pt x="1526" y="242"/>
                  <a:pt x="1526" y="241"/>
                  <a:pt x="1525" y="241"/>
                </a:cubicBezTo>
                <a:close/>
                <a:moveTo>
                  <a:pt x="1542" y="180"/>
                </a:moveTo>
                <a:cubicBezTo>
                  <a:pt x="1542" y="178"/>
                  <a:pt x="1542" y="177"/>
                  <a:pt x="1543" y="176"/>
                </a:cubicBezTo>
                <a:cubicBezTo>
                  <a:pt x="1543" y="181"/>
                  <a:pt x="1543" y="185"/>
                  <a:pt x="1543" y="190"/>
                </a:cubicBezTo>
                <a:cubicBezTo>
                  <a:pt x="1542" y="187"/>
                  <a:pt x="1542" y="183"/>
                  <a:pt x="1542" y="180"/>
                </a:cubicBezTo>
                <a:close/>
                <a:moveTo>
                  <a:pt x="1608" y="152"/>
                </a:moveTo>
                <a:cubicBezTo>
                  <a:pt x="1614" y="137"/>
                  <a:pt x="1621" y="123"/>
                  <a:pt x="1630" y="108"/>
                </a:cubicBezTo>
                <a:cubicBezTo>
                  <a:pt x="1630" y="124"/>
                  <a:pt x="1631" y="141"/>
                  <a:pt x="1632" y="157"/>
                </a:cubicBezTo>
                <a:cubicBezTo>
                  <a:pt x="1629" y="155"/>
                  <a:pt x="1626" y="153"/>
                  <a:pt x="1622" y="151"/>
                </a:cubicBezTo>
                <a:cubicBezTo>
                  <a:pt x="1627" y="156"/>
                  <a:pt x="1631" y="162"/>
                  <a:pt x="1633" y="169"/>
                </a:cubicBezTo>
                <a:cubicBezTo>
                  <a:pt x="1633" y="171"/>
                  <a:pt x="1633" y="173"/>
                  <a:pt x="1633" y="176"/>
                </a:cubicBezTo>
                <a:cubicBezTo>
                  <a:pt x="1626" y="172"/>
                  <a:pt x="1617" y="169"/>
                  <a:pt x="1607" y="166"/>
                </a:cubicBezTo>
                <a:cubicBezTo>
                  <a:pt x="1608" y="162"/>
                  <a:pt x="1608" y="157"/>
                  <a:pt x="1608" y="152"/>
                </a:cubicBezTo>
                <a:close/>
                <a:moveTo>
                  <a:pt x="1631" y="217"/>
                </a:moveTo>
                <a:cubicBezTo>
                  <a:pt x="1624" y="211"/>
                  <a:pt x="1618" y="204"/>
                  <a:pt x="1617" y="195"/>
                </a:cubicBezTo>
                <a:cubicBezTo>
                  <a:pt x="1615" y="200"/>
                  <a:pt x="1615" y="204"/>
                  <a:pt x="1615" y="208"/>
                </a:cubicBezTo>
                <a:cubicBezTo>
                  <a:pt x="1611" y="199"/>
                  <a:pt x="1608" y="190"/>
                  <a:pt x="1606" y="180"/>
                </a:cubicBezTo>
                <a:cubicBezTo>
                  <a:pt x="1606" y="176"/>
                  <a:pt x="1607" y="171"/>
                  <a:pt x="1607" y="167"/>
                </a:cubicBezTo>
                <a:cubicBezTo>
                  <a:pt x="1618" y="170"/>
                  <a:pt x="1626" y="175"/>
                  <a:pt x="1633" y="183"/>
                </a:cubicBezTo>
                <a:cubicBezTo>
                  <a:pt x="1633" y="194"/>
                  <a:pt x="1633" y="206"/>
                  <a:pt x="1631" y="217"/>
                </a:cubicBezTo>
                <a:close/>
                <a:moveTo>
                  <a:pt x="1693" y="150"/>
                </a:moveTo>
                <a:cubicBezTo>
                  <a:pt x="1693" y="149"/>
                  <a:pt x="1693" y="149"/>
                  <a:pt x="1694" y="148"/>
                </a:cubicBezTo>
                <a:cubicBezTo>
                  <a:pt x="1695" y="155"/>
                  <a:pt x="1697" y="162"/>
                  <a:pt x="1697" y="168"/>
                </a:cubicBezTo>
                <a:cubicBezTo>
                  <a:pt x="1695" y="162"/>
                  <a:pt x="1694" y="156"/>
                  <a:pt x="1693" y="150"/>
                </a:cubicBezTo>
                <a:close/>
                <a:moveTo>
                  <a:pt x="1750" y="168"/>
                </a:moveTo>
                <a:cubicBezTo>
                  <a:pt x="1746" y="172"/>
                  <a:pt x="1743" y="175"/>
                  <a:pt x="1740" y="179"/>
                </a:cubicBezTo>
                <a:cubicBezTo>
                  <a:pt x="1739" y="172"/>
                  <a:pt x="1738" y="164"/>
                  <a:pt x="1735" y="158"/>
                </a:cubicBezTo>
                <a:cubicBezTo>
                  <a:pt x="1741" y="160"/>
                  <a:pt x="1746" y="164"/>
                  <a:pt x="1750" y="168"/>
                </a:cubicBezTo>
                <a:close/>
                <a:moveTo>
                  <a:pt x="1742" y="229"/>
                </a:moveTo>
                <a:cubicBezTo>
                  <a:pt x="1739" y="224"/>
                  <a:pt x="1738" y="217"/>
                  <a:pt x="1738" y="211"/>
                </a:cubicBezTo>
                <a:cubicBezTo>
                  <a:pt x="1738" y="207"/>
                  <a:pt x="1739" y="202"/>
                  <a:pt x="1739" y="198"/>
                </a:cubicBezTo>
                <a:cubicBezTo>
                  <a:pt x="1742" y="188"/>
                  <a:pt x="1746" y="179"/>
                  <a:pt x="1751" y="170"/>
                </a:cubicBezTo>
                <a:cubicBezTo>
                  <a:pt x="1755" y="175"/>
                  <a:pt x="1757" y="181"/>
                  <a:pt x="1758" y="188"/>
                </a:cubicBezTo>
                <a:cubicBezTo>
                  <a:pt x="1748" y="200"/>
                  <a:pt x="1741" y="214"/>
                  <a:pt x="1742" y="229"/>
                </a:cubicBezTo>
                <a:close/>
                <a:moveTo>
                  <a:pt x="1823" y="211"/>
                </a:moveTo>
                <a:cubicBezTo>
                  <a:pt x="1816" y="205"/>
                  <a:pt x="1810" y="199"/>
                  <a:pt x="1809" y="190"/>
                </a:cubicBezTo>
                <a:cubicBezTo>
                  <a:pt x="1806" y="201"/>
                  <a:pt x="1806" y="212"/>
                  <a:pt x="1810" y="223"/>
                </a:cubicBezTo>
                <a:cubicBezTo>
                  <a:pt x="1807" y="220"/>
                  <a:pt x="1804" y="217"/>
                  <a:pt x="1801" y="214"/>
                </a:cubicBezTo>
                <a:cubicBezTo>
                  <a:pt x="1803" y="197"/>
                  <a:pt x="1804" y="179"/>
                  <a:pt x="1802" y="162"/>
                </a:cubicBezTo>
                <a:cubicBezTo>
                  <a:pt x="1812" y="166"/>
                  <a:pt x="1819" y="171"/>
                  <a:pt x="1826" y="177"/>
                </a:cubicBezTo>
                <a:cubicBezTo>
                  <a:pt x="1826" y="189"/>
                  <a:pt x="1825" y="200"/>
                  <a:pt x="1823" y="211"/>
                </a:cubicBezTo>
                <a:close/>
                <a:moveTo>
                  <a:pt x="1907" y="254"/>
                </a:moveTo>
                <a:cubicBezTo>
                  <a:pt x="1920" y="253"/>
                  <a:pt x="1920" y="253"/>
                  <a:pt x="1920" y="253"/>
                </a:cubicBezTo>
                <a:cubicBezTo>
                  <a:pt x="1920" y="254"/>
                  <a:pt x="1920" y="255"/>
                  <a:pt x="1921" y="256"/>
                </a:cubicBezTo>
                <a:cubicBezTo>
                  <a:pt x="1916" y="255"/>
                  <a:pt x="1911" y="255"/>
                  <a:pt x="1907" y="254"/>
                </a:cubicBezTo>
                <a:close/>
                <a:moveTo>
                  <a:pt x="1948" y="261"/>
                </a:moveTo>
                <a:cubicBezTo>
                  <a:pt x="1942" y="260"/>
                  <a:pt x="1937" y="259"/>
                  <a:pt x="1931" y="258"/>
                </a:cubicBezTo>
                <a:cubicBezTo>
                  <a:pt x="1950" y="257"/>
                  <a:pt x="1950" y="257"/>
                  <a:pt x="1950" y="257"/>
                </a:cubicBezTo>
                <a:cubicBezTo>
                  <a:pt x="1949" y="258"/>
                  <a:pt x="1949" y="260"/>
                  <a:pt x="1948" y="261"/>
                </a:cubicBezTo>
                <a:close/>
                <a:moveTo>
                  <a:pt x="2048" y="239"/>
                </a:moveTo>
                <a:cubicBezTo>
                  <a:pt x="2048" y="231"/>
                  <a:pt x="2049" y="223"/>
                  <a:pt x="2048" y="215"/>
                </a:cubicBezTo>
                <a:cubicBezTo>
                  <a:pt x="2048" y="207"/>
                  <a:pt x="2048" y="199"/>
                  <a:pt x="2049" y="192"/>
                </a:cubicBezTo>
                <a:cubicBezTo>
                  <a:pt x="2054" y="197"/>
                  <a:pt x="2057" y="202"/>
                  <a:pt x="2060" y="208"/>
                </a:cubicBezTo>
                <a:cubicBezTo>
                  <a:pt x="2057" y="219"/>
                  <a:pt x="2053" y="230"/>
                  <a:pt x="2048" y="239"/>
                </a:cubicBezTo>
                <a:close/>
                <a:moveTo>
                  <a:pt x="2116" y="319"/>
                </a:moveTo>
                <a:cubicBezTo>
                  <a:pt x="2115" y="321"/>
                  <a:pt x="2114" y="323"/>
                  <a:pt x="2113" y="325"/>
                </a:cubicBezTo>
                <a:cubicBezTo>
                  <a:pt x="2112" y="323"/>
                  <a:pt x="2111" y="322"/>
                  <a:pt x="2111" y="321"/>
                </a:cubicBezTo>
                <a:cubicBezTo>
                  <a:pt x="2111" y="317"/>
                  <a:pt x="2112" y="314"/>
                  <a:pt x="2113" y="311"/>
                </a:cubicBezTo>
                <a:cubicBezTo>
                  <a:pt x="2113" y="310"/>
                  <a:pt x="2114" y="309"/>
                  <a:pt x="2115" y="307"/>
                </a:cubicBezTo>
                <a:cubicBezTo>
                  <a:pt x="2119" y="308"/>
                  <a:pt x="2119" y="308"/>
                  <a:pt x="2119" y="308"/>
                </a:cubicBezTo>
                <a:cubicBezTo>
                  <a:pt x="2117" y="311"/>
                  <a:pt x="2116" y="315"/>
                  <a:pt x="2116" y="319"/>
                </a:cubicBezTo>
                <a:close/>
                <a:moveTo>
                  <a:pt x="2174" y="280"/>
                </a:moveTo>
                <a:cubicBezTo>
                  <a:pt x="2174" y="280"/>
                  <a:pt x="2174" y="280"/>
                  <a:pt x="2174" y="280"/>
                </a:cubicBezTo>
                <a:cubicBezTo>
                  <a:pt x="2174" y="274"/>
                  <a:pt x="2176" y="267"/>
                  <a:pt x="2179" y="261"/>
                </a:cubicBezTo>
                <a:cubicBezTo>
                  <a:pt x="2178" y="268"/>
                  <a:pt x="2177" y="274"/>
                  <a:pt x="2174" y="280"/>
                </a:cubicBezTo>
                <a:close/>
                <a:moveTo>
                  <a:pt x="2170" y="257"/>
                </a:moveTo>
                <a:cubicBezTo>
                  <a:pt x="2170" y="256"/>
                  <a:pt x="2170" y="254"/>
                  <a:pt x="2170" y="253"/>
                </a:cubicBezTo>
                <a:cubicBezTo>
                  <a:pt x="2170" y="248"/>
                  <a:pt x="2170" y="243"/>
                  <a:pt x="2170" y="239"/>
                </a:cubicBezTo>
                <a:cubicBezTo>
                  <a:pt x="2173" y="236"/>
                  <a:pt x="2176" y="234"/>
                  <a:pt x="2179" y="231"/>
                </a:cubicBezTo>
                <a:cubicBezTo>
                  <a:pt x="2180" y="238"/>
                  <a:pt x="2180" y="244"/>
                  <a:pt x="2180" y="250"/>
                </a:cubicBezTo>
                <a:cubicBezTo>
                  <a:pt x="2177" y="252"/>
                  <a:pt x="2173" y="255"/>
                  <a:pt x="2170" y="257"/>
                </a:cubicBezTo>
                <a:close/>
                <a:moveTo>
                  <a:pt x="2313" y="338"/>
                </a:moveTo>
                <a:cubicBezTo>
                  <a:pt x="2312" y="336"/>
                  <a:pt x="2310" y="334"/>
                  <a:pt x="2309" y="332"/>
                </a:cubicBezTo>
                <a:cubicBezTo>
                  <a:pt x="2313" y="317"/>
                  <a:pt x="2315" y="303"/>
                  <a:pt x="2313" y="289"/>
                </a:cubicBezTo>
                <a:cubicBezTo>
                  <a:pt x="2318" y="295"/>
                  <a:pt x="2322" y="300"/>
                  <a:pt x="2325" y="306"/>
                </a:cubicBezTo>
                <a:cubicBezTo>
                  <a:pt x="2322" y="317"/>
                  <a:pt x="2318" y="328"/>
                  <a:pt x="2313" y="338"/>
                </a:cubicBezTo>
                <a:close/>
                <a:moveTo>
                  <a:pt x="2390" y="345"/>
                </a:moveTo>
                <a:cubicBezTo>
                  <a:pt x="2390" y="336"/>
                  <a:pt x="2389" y="327"/>
                  <a:pt x="2390" y="318"/>
                </a:cubicBezTo>
                <a:cubicBezTo>
                  <a:pt x="2394" y="327"/>
                  <a:pt x="2393" y="336"/>
                  <a:pt x="2390" y="345"/>
                </a:cubicBezTo>
                <a:close/>
                <a:moveTo>
                  <a:pt x="2439" y="378"/>
                </a:moveTo>
                <a:cubicBezTo>
                  <a:pt x="2439" y="371"/>
                  <a:pt x="2442" y="363"/>
                  <a:pt x="2446" y="357"/>
                </a:cubicBezTo>
                <a:cubicBezTo>
                  <a:pt x="2448" y="361"/>
                  <a:pt x="2450" y="365"/>
                  <a:pt x="2452" y="370"/>
                </a:cubicBezTo>
                <a:cubicBezTo>
                  <a:pt x="2448" y="373"/>
                  <a:pt x="2444" y="376"/>
                  <a:pt x="2439" y="378"/>
                </a:cubicBezTo>
                <a:close/>
                <a:moveTo>
                  <a:pt x="2581" y="449"/>
                </a:moveTo>
                <a:cubicBezTo>
                  <a:pt x="2579" y="451"/>
                  <a:pt x="2577" y="454"/>
                  <a:pt x="2574" y="455"/>
                </a:cubicBezTo>
                <a:cubicBezTo>
                  <a:pt x="2574" y="455"/>
                  <a:pt x="2574" y="455"/>
                  <a:pt x="2574" y="455"/>
                </a:cubicBezTo>
                <a:cubicBezTo>
                  <a:pt x="2577" y="453"/>
                  <a:pt x="2579" y="451"/>
                  <a:pt x="2581" y="449"/>
                </a:cubicBezTo>
                <a:close/>
                <a:moveTo>
                  <a:pt x="2548" y="466"/>
                </a:moveTo>
                <a:cubicBezTo>
                  <a:pt x="2552" y="454"/>
                  <a:pt x="2563" y="444"/>
                  <a:pt x="2575" y="438"/>
                </a:cubicBezTo>
                <a:cubicBezTo>
                  <a:pt x="2567" y="444"/>
                  <a:pt x="2560" y="452"/>
                  <a:pt x="2554" y="461"/>
                </a:cubicBezTo>
                <a:cubicBezTo>
                  <a:pt x="2552" y="462"/>
                  <a:pt x="2550" y="464"/>
                  <a:pt x="2548" y="466"/>
                </a:cubicBezTo>
                <a:close/>
                <a:moveTo>
                  <a:pt x="2560" y="524"/>
                </a:moveTo>
                <a:cubicBezTo>
                  <a:pt x="2559" y="523"/>
                  <a:pt x="2559" y="523"/>
                  <a:pt x="2559" y="523"/>
                </a:cubicBezTo>
                <a:cubicBezTo>
                  <a:pt x="2559" y="523"/>
                  <a:pt x="2560" y="523"/>
                  <a:pt x="2560" y="524"/>
                </a:cubicBezTo>
                <a:cubicBezTo>
                  <a:pt x="2559" y="524"/>
                  <a:pt x="2559" y="525"/>
                  <a:pt x="2558" y="525"/>
                </a:cubicBezTo>
                <a:cubicBezTo>
                  <a:pt x="2559" y="521"/>
                  <a:pt x="2559" y="517"/>
                  <a:pt x="2560" y="513"/>
                </a:cubicBezTo>
                <a:cubicBezTo>
                  <a:pt x="2571" y="498"/>
                  <a:pt x="2587" y="480"/>
                  <a:pt x="2599" y="460"/>
                </a:cubicBezTo>
                <a:cubicBezTo>
                  <a:pt x="2601" y="485"/>
                  <a:pt x="2581" y="508"/>
                  <a:pt x="2560" y="524"/>
                </a:cubicBezTo>
                <a:close/>
                <a:moveTo>
                  <a:pt x="2611" y="544"/>
                </a:moveTo>
                <a:cubicBezTo>
                  <a:pt x="2608" y="546"/>
                  <a:pt x="2605" y="547"/>
                  <a:pt x="2601" y="548"/>
                </a:cubicBezTo>
                <a:cubicBezTo>
                  <a:pt x="2604" y="535"/>
                  <a:pt x="2616" y="523"/>
                  <a:pt x="2629" y="517"/>
                </a:cubicBezTo>
                <a:cubicBezTo>
                  <a:pt x="2626" y="527"/>
                  <a:pt x="2620" y="536"/>
                  <a:pt x="2611" y="544"/>
                </a:cubicBezTo>
                <a:close/>
                <a:moveTo>
                  <a:pt x="2671" y="575"/>
                </a:moveTo>
                <a:cubicBezTo>
                  <a:pt x="2668" y="567"/>
                  <a:pt x="2666" y="558"/>
                  <a:pt x="2670" y="550"/>
                </a:cubicBezTo>
                <a:cubicBezTo>
                  <a:pt x="2667" y="552"/>
                  <a:pt x="2664" y="555"/>
                  <a:pt x="2662" y="559"/>
                </a:cubicBezTo>
                <a:cubicBezTo>
                  <a:pt x="2662" y="558"/>
                  <a:pt x="2662" y="558"/>
                  <a:pt x="2662" y="558"/>
                </a:cubicBezTo>
                <a:cubicBezTo>
                  <a:pt x="2665" y="543"/>
                  <a:pt x="2669" y="530"/>
                  <a:pt x="2675" y="518"/>
                </a:cubicBezTo>
                <a:cubicBezTo>
                  <a:pt x="2683" y="527"/>
                  <a:pt x="2688" y="537"/>
                  <a:pt x="2691" y="547"/>
                </a:cubicBezTo>
                <a:cubicBezTo>
                  <a:pt x="2685" y="557"/>
                  <a:pt x="2678" y="567"/>
                  <a:pt x="2671" y="575"/>
                </a:cubicBezTo>
                <a:close/>
                <a:moveTo>
                  <a:pt x="2708" y="584"/>
                </a:moveTo>
                <a:cubicBezTo>
                  <a:pt x="2708" y="583"/>
                  <a:pt x="2708" y="583"/>
                  <a:pt x="2708" y="583"/>
                </a:cubicBezTo>
                <a:cubicBezTo>
                  <a:pt x="2709" y="582"/>
                  <a:pt x="2710" y="581"/>
                  <a:pt x="2712" y="580"/>
                </a:cubicBezTo>
                <a:cubicBezTo>
                  <a:pt x="2710" y="581"/>
                  <a:pt x="2709" y="582"/>
                  <a:pt x="2708" y="584"/>
                </a:cubicBezTo>
                <a:close/>
                <a:moveTo>
                  <a:pt x="2783" y="622"/>
                </a:moveTo>
                <a:cubicBezTo>
                  <a:pt x="2780" y="624"/>
                  <a:pt x="2777" y="625"/>
                  <a:pt x="2774" y="627"/>
                </a:cubicBezTo>
                <a:cubicBezTo>
                  <a:pt x="2775" y="625"/>
                  <a:pt x="2775" y="623"/>
                  <a:pt x="2776" y="621"/>
                </a:cubicBezTo>
                <a:cubicBezTo>
                  <a:pt x="2776" y="618"/>
                  <a:pt x="2777" y="615"/>
                  <a:pt x="2778" y="612"/>
                </a:cubicBezTo>
                <a:cubicBezTo>
                  <a:pt x="2780" y="610"/>
                  <a:pt x="2783" y="608"/>
                  <a:pt x="2785" y="606"/>
                </a:cubicBezTo>
                <a:cubicBezTo>
                  <a:pt x="2785" y="612"/>
                  <a:pt x="2784" y="617"/>
                  <a:pt x="2783" y="622"/>
                </a:cubicBezTo>
                <a:close/>
                <a:moveTo>
                  <a:pt x="2783" y="600"/>
                </a:moveTo>
                <a:cubicBezTo>
                  <a:pt x="2784" y="599"/>
                  <a:pt x="2785" y="597"/>
                  <a:pt x="2785" y="596"/>
                </a:cubicBezTo>
                <a:cubicBezTo>
                  <a:pt x="2785" y="597"/>
                  <a:pt x="2785" y="598"/>
                  <a:pt x="2785" y="599"/>
                </a:cubicBezTo>
                <a:cubicBezTo>
                  <a:pt x="2785" y="600"/>
                  <a:pt x="2784" y="600"/>
                  <a:pt x="2783" y="600"/>
                </a:cubicBezTo>
                <a:close/>
                <a:moveTo>
                  <a:pt x="2792" y="635"/>
                </a:moveTo>
                <a:cubicBezTo>
                  <a:pt x="2792" y="633"/>
                  <a:pt x="2792" y="631"/>
                  <a:pt x="2793" y="628"/>
                </a:cubicBezTo>
                <a:cubicBezTo>
                  <a:pt x="2794" y="626"/>
                  <a:pt x="2796" y="624"/>
                  <a:pt x="2798" y="623"/>
                </a:cubicBezTo>
                <a:cubicBezTo>
                  <a:pt x="2796" y="627"/>
                  <a:pt x="2794" y="631"/>
                  <a:pt x="2792" y="635"/>
                </a:cubicBezTo>
                <a:close/>
                <a:moveTo>
                  <a:pt x="2848" y="558"/>
                </a:moveTo>
                <a:cubicBezTo>
                  <a:pt x="2848" y="579"/>
                  <a:pt x="2842" y="597"/>
                  <a:pt x="2831" y="611"/>
                </a:cubicBezTo>
                <a:cubicBezTo>
                  <a:pt x="2830" y="610"/>
                  <a:pt x="2829" y="609"/>
                  <a:pt x="2827" y="607"/>
                </a:cubicBezTo>
                <a:cubicBezTo>
                  <a:pt x="2828" y="609"/>
                  <a:pt x="2830" y="610"/>
                  <a:pt x="2831" y="612"/>
                </a:cubicBezTo>
                <a:cubicBezTo>
                  <a:pt x="2825" y="619"/>
                  <a:pt x="2819" y="626"/>
                  <a:pt x="2811" y="631"/>
                </a:cubicBezTo>
                <a:cubicBezTo>
                  <a:pt x="2817" y="599"/>
                  <a:pt x="2828" y="578"/>
                  <a:pt x="2848" y="558"/>
                </a:cubicBezTo>
                <a:close/>
                <a:moveTo>
                  <a:pt x="2811" y="675"/>
                </a:moveTo>
                <a:cubicBezTo>
                  <a:pt x="2810" y="675"/>
                  <a:pt x="2810" y="674"/>
                  <a:pt x="2809" y="674"/>
                </a:cubicBezTo>
                <a:cubicBezTo>
                  <a:pt x="2818" y="662"/>
                  <a:pt x="2828" y="649"/>
                  <a:pt x="2836" y="636"/>
                </a:cubicBezTo>
                <a:cubicBezTo>
                  <a:pt x="2835" y="650"/>
                  <a:pt x="2824" y="664"/>
                  <a:pt x="2811" y="675"/>
                </a:cubicBezTo>
                <a:close/>
                <a:moveTo>
                  <a:pt x="2877" y="701"/>
                </a:moveTo>
                <a:cubicBezTo>
                  <a:pt x="2877" y="700"/>
                  <a:pt x="2876" y="699"/>
                  <a:pt x="2876" y="698"/>
                </a:cubicBezTo>
                <a:cubicBezTo>
                  <a:pt x="2877" y="691"/>
                  <a:pt x="2877" y="684"/>
                  <a:pt x="2875" y="677"/>
                </a:cubicBezTo>
                <a:cubicBezTo>
                  <a:pt x="2875" y="676"/>
                  <a:pt x="2875" y="676"/>
                  <a:pt x="2876" y="675"/>
                </a:cubicBezTo>
                <a:cubicBezTo>
                  <a:pt x="2875" y="676"/>
                  <a:pt x="2875" y="676"/>
                  <a:pt x="2875" y="676"/>
                </a:cubicBezTo>
                <a:cubicBezTo>
                  <a:pt x="2873" y="672"/>
                  <a:pt x="2871" y="668"/>
                  <a:pt x="2868" y="664"/>
                </a:cubicBezTo>
                <a:cubicBezTo>
                  <a:pt x="2870" y="670"/>
                  <a:pt x="2870" y="676"/>
                  <a:pt x="2869" y="682"/>
                </a:cubicBezTo>
                <a:cubicBezTo>
                  <a:pt x="2864" y="689"/>
                  <a:pt x="2861" y="696"/>
                  <a:pt x="2859" y="704"/>
                </a:cubicBezTo>
                <a:cubicBezTo>
                  <a:pt x="2858" y="702"/>
                  <a:pt x="2858" y="700"/>
                  <a:pt x="2858" y="699"/>
                </a:cubicBezTo>
                <a:cubicBezTo>
                  <a:pt x="2859" y="698"/>
                  <a:pt x="2860" y="698"/>
                  <a:pt x="2861" y="698"/>
                </a:cubicBezTo>
                <a:cubicBezTo>
                  <a:pt x="2860" y="698"/>
                  <a:pt x="2859" y="698"/>
                  <a:pt x="2857" y="698"/>
                </a:cubicBezTo>
                <a:cubicBezTo>
                  <a:pt x="2854" y="683"/>
                  <a:pt x="2854" y="671"/>
                  <a:pt x="2853" y="659"/>
                </a:cubicBezTo>
                <a:cubicBezTo>
                  <a:pt x="2861" y="653"/>
                  <a:pt x="2869" y="647"/>
                  <a:pt x="2878" y="642"/>
                </a:cubicBezTo>
                <a:cubicBezTo>
                  <a:pt x="2888" y="651"/>
                  <a:pt x="2894" y="662"/>
                  <a:pt x="2896" y="673"/>
                </a:cubicBezTo>
                <a:cubicBezTo>
                  <a:pt x="2890" y="683"/>
                  <a:pt x="2884" y="692"/>
                  <a:pt x="2877" y="701"/>
                </a:cubicBezTo>
                <a:close/>
                <a:moveTo>
                  <a:pt x="2948" y="746"/>
                </a:moveTo>
                <a:cubicBezTo>
                  <a:pt x="2948" y="744"/>
                  <a:pt x="2948" y="742"/>
                  <a:pt x="2949" y="740"/>
                </a:cubicBezTo>
                <a:cubicBezTo>
                  <a:pt x="2950" y="741"/>
                  <a:pt x="2951" y="742"/>
                  <a:pt x="2952" y="743"/>
                </a:cubicBezTo>
                <a:cubicBezTo>
                  <a:pt x="2951" y="744"/>
                  <a:pt x="2949" y="745"/>
                  <a:pt x="2948" y="746"/>
                </a:cubicBezTo>
                <a:close/>
                <a:moveTo>
                  <a:pt x="2965" y="769"/>
                </a:moveTo>
                <a:cubicBezTo>
                  <a:pt x="2965" y="768"/>
                  <a:pt x="2965" y="767"/>
                  <a:pt x="2965" y="767"/>
                </a:cubicBezTo>
                <a:cubicBezTo>
                  <a:pt x="2966" y="767"/>
                  <a:pt x="2966" y="768"/>
                  <a:pt x="2966" y="768"/>
                </a:cubicBezTo>
                <a:cubicBezTo>
                  <a:pt x="2966" y="768"/>
                  <a:pt x="2965" y="769"/>
                  <a:pt x="2965" y="769"/>
                </a:cubicBezTo>
                <a:close/>
                <a:moveTo>
                  <a:pt x="2974" y="757"/>
                </a:moveTo>
                <a:cubicBezTo>
                  <a:pt x="2972" y="759"/>
                  <a:pt x="2971" y="761"/>
                  <a:pt x="2969" y="763"/>
                </a:cubicBezTo>
                <a:cubicBezTo>
                  <a:pt x="2968" y="762"/>
                  <a:pt x="2968" y="761"/>
                  <a:pt x="2967" y="760"/>
                </a:cubicBezTo>
                <a:cubicBezTo>
                  <a:pt x="2968" y="757"/>
                  <a:pt x="2969" y="754"/>
                  <a:pt x="2971" y="752"/>
                </a:cubicBezTo>
                <a:cubicBezTo>
                  <a:pt x="2974" y="748"/>
                  <a:pt x="2977" y="745"/>
                  <a:pt x="2979" y="741"/>
                </a:cubicBezTo>
                <a:cubicBezTo>
                  <a:pt x="2981" y="739"/>
                  <a:pt x="2984" y="737"/>
                  <a:pt x="2986" y="735"/>
                </a:cubicBezTo>
                <a:cubicBezTo>
                  <a:pt x="2982" y="743"/>
                  <a:pt x="2978" y="750"/>
                  <a:pt x="2974" y="757"/>
                </a:cubicBezTo>
                <a:close/>
                <a:moveTo>
                  <a:pt x="3063" y="844"/>
                </a:moveTo>
                <a:cubicBezTo>
                  <a:pt x="3052" y="849"/>
                  <a:pt x="3042" y="856"/>
                  <a:pt x="3035" y="867"/>
                </a:cubicBezTo>
                <a:cubicBezTo>
                  <a:pt x="3036" y="861"/>
                  <a:pt x="3038" y="855"/>
                  <a:pt x="3041" y="850"/>
                </a:cubicBezTo>
                <a:cubicBezTo>
                  <a:pt x="3044" y="847"/>
                  <a:pt x="3047" y="843"/>
                  <a:pt x="3050" y="839"/>
                </a:cubicBezTo>
                <a:cubicBezTo>
                  <a:pt x="3057" y="832"/>
                  <a:pt x="3065" y="827"/>
                  <a:pt x="3074" y="822"/>
                </a:cubicBezTo>
                <a:cubicBezTo>
                  <a:pt x="3072" y="830"/>
                  <a:pt x="3068" y="837"/>
                  <a:pt x="3063" y="844"/>
                </a:cubicBezTo>
                <a:close/>
                <a:moveTo>
                  <a:pt x="3074" y="819"/>
                </a:moveTo>
                <a:cubicBezTo>
                  <a:pt x="3069" y="820"/>
                  <a:pt x="3064" y="822"/>
                  <a:pt x="3059" y="824"/>
                </a:cubicBezTo>
                <a:cubicBezTo>
                  <a:pt x="3065" y="813"/>
                  <a:pt x="3068" y="802"/>
                  <a:pt x="3066" y="790"/>
                </a:cubicBezTo>
                <a:cubicBezTo>
                  <a:pt x="3073" y="800"/>
                  <a:pt x="3076" y="810"/>
                  <a:pt x="3074" y="819"/>
                </a:cubicBezTo>
                <a:close/>
                <a:moveTo>
                  <a:pt x="3097" y="887"/>
                </a:moveTo>
                <a:cubicBezTo>
                  <a:pt x="3097" y="886"/>
                  <a:pt x="3096" y="884"/>
                  <a:pt x="3096" y="883"/>
                </a:cubicBezTo>
                <a:cubicBezTo>
                  <a:pt x="3098" y="881"/>
                  <a:pt x="3099" y="879"/>
                  <a:pt x="3100" y="877"/>
                </a:cubicBezTo>
                <a:cubicBezTo>
                  <a:pt x="3099" y="881"/>
                  <a:pt x="3098" y="884"/>
                  <a:pt x="3097" y="887"/>
                </a:cubicBezTo>
                <a:close/>
                <a:moveTo>
                  <a:pt x="3115" y="884"/>
                </a:moveTo>
                <a:cubicBezTo>
                  <a:pt x="3112" y="875"/>
                  <a:pt x="3110" y="866"/>
                  <a:pt x="3114" y="858"/>
                </a:cubicBezTo>
                <a:cubicBezTo>
                  <a:pt x="3113" y="859"/>
                  <a:pt x="3113" y="859"/>
                  <a:pt x="3113" y="859"/>
                </a:cubicBezTo>
                <a:cubicBezTo>
                  <a:pt x="3118" y="851"/>
                  <a:pt x="3122" y="843"/>
                  <a:pt x="3125" y="835"/>
                </a:cubicBezTo>
                <a:cubicBezTo>
                  <a:pt x="3130" y="841"/>
                  <a:pt x="3133" y="848"/>
                  <a:pt x="3135" y="856"/>
                </a:cubicBezTo>
                <a:cubicBezTo>
                  <a:pt x="3129" y="866"/>
                  <a:pt x="3122" y="875"/>
                  <a:pt x="3115" y="884"/>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1"/>
          </a:p>
        </p:txBody>
      </p:sp>
      <p:grpSp>
        <p:nvGrpSpPr>
          <p:cNvPr id="12" name="Group 4"/>
          <p:cNvGrpSpPr>
            <a:grpSpLocks noChangeAspect="1"/>
          </p:cNvGrpSpPr>
          <p:nvPr/>
        </p:nvGrpSpPr>
        <p:grpSpPr bwMode="auto">
          <a:xfrm>
            <a:off x="3730248" y="2236320"/>
            <a:ext cx="5508625" cy="5845175"/>
            <a:chOff x="2112" y="460"/>
            <a:chExt cx="3470" cy="3682"/>
          </a:xfrm>
        </p:grpSpPr>
        <p:sp>
          <p:nvSpPr>
            <p:cNvPr id="17" name="Freeform 16"/>
            <p:cNvSpPr>
              <a:spLocks/>
            </p:cNvSpPr>
            <p:nvPr/>
          </p:nvSpPr>
          <p:spPr bwMode="auto">
            <a:xfrm>
              <a:off x="2112" y="1746"/>
              <a:ext cx="3470" cy="1229"/>
            </a:xfrm>
            <a:custGeom>
              <a:avLst/>
              <a:gdLst>
                <a:gd name="T0" fmla="*/ 2212 w 2212"/>
                <a:gd name="T1" fmla="*/ 540 h 784"/>
                <a:gd name="T2" fmla="*/ 1106 w 2212"/>
                <a:gd name="T3" fmla="*/ 784 h 784"/>
                <a:gd name="T4" fmla="*/ 0 w 2212"/>
                <a:gd name="T5" fmla="*/ 540 h 784"/>
                <a:gd name="T6" fmla="*/ 1106 w 2212"/>
                <a:gd name="T7" fmla="*/ 0 h 784"/>
                <a:gd name="T8" fmla="*/ 2212 w 2212"/>
                <a:gd name="T9" fmla="*/ 540 h 784"/>
              </a:gdLst>
              <a:ahLst/>
              <a:cxnLst>
                <a:cxn ang="0">
                  <a:pos x="T0" y="T1"/>
                </a:cxn>
                <a:cxn ang="0">
                  <a:pos x="T2" y="T3"/>
                </a:cxn>
                <a:cxn ang="0">
                  <a:pos x="T4" y="T5"/>
                </a:cxn>
                <a:cxn ang="0">
                  <a:pos x="T6" y="T7"/>
                </a:cxn>
                <a:cxn ang="0">
                  <a:pos x="T8" y="T9"/>
                </a:cxn>
              </a:cxnLst>
              <a:rect l="0" t="0" r="r" b="b"/>
              <a:pathLst>
                <a:path w="2212" h="784">
                  <a:moveTo>
                    <a:pt x="2212" y="540"/>
                  </a:moveTo>
                  <a:cubicBezTo>
                    <a:pt x="2212" y="675"/>
                    <a:pt x="1717" y="784"/>
                    <a:pt x="1106" y="784"/>
                  </a:cubicBezTo>
                  <a:cubicBezTo>
                    <a:pt x="495" y="784"/>
                    <a:pt x="0" y="675"/>
                    <a:pt x="0" y="540"/>
                  </a:cubicBezTo>
                  <a:cubicBezTo>
                    <a:pt x="0" y="405"/>
                    <a:pt x="298" y="0"/>
                    <a:pt x="1106" y="0"/>
                  </a:cubicBezTo>
                  <a:cubicBezTo>
                    <a:pt x="1914" y="0"/>
                    <a:pt x="2212" y="405"/>
                    <a:pt x="2212" y="540"/>
                  </a:cubicBezTo>
                </a:path>
              </a:pathLst>
            </a:custGeom>
            <a:solidFill>
              <a:srgbClr val="60A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2112" y="2593"/>
              <a:ext cx="3470" cy="0"/>
            </a:xfrm>
            <a:custGeom>
              <a:avLst/>
              <a:gdLst>
                <a:gd name="T0" fmla="*/ 0 w 2212"/>
                <a:gd name="T1" fmla="*/ 0 w 2212"/>
                <a:gd name="T2" fmla="*/ 0 w 2212"/>
                <a:gd name="T3" fmla="*/ 2212 w 2212"/>
                <a:gd name="T4" fmla="*/ 2212 w 2212"/>
                <a:gd name="T5" fmla="*/ 2212 w 2212"/>
                <a:gd name="T6" fmla="*/ 0 w 2212"/>
                <a:gd name="T7" fmla="*/ 0 w 2212"/>
                <a:gd name="T8" fmla="*/ 0 w 2212"/>
                <a:gd name="T9" fmla="*/ 2212 w 2212"/>
                <a:gd name="T10" fmla="*/ 2212 w 2212"/>
                <a:gd name="T11" fmla="*/ 2212 w 221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2212">
                  <a:moveTo>
                    <a:pt x="0" y="0"/>
                  </a:moveTo>
                  <a:cubicBezTo>
                    <a:pt x="0" y="0"/>
                    <a:pt x="0" y="0"/>
                    <a:pt x="0" y="0"/>
                  </a:cubicBezTo>
                  <a:cubicBezTo>
                    <a:pt x="0" y="0"/>
                    <a:pt x="0" y="0"/>
                    <a:pt x="0" y="0"/>
                  </a:cubicBezTo>
                  <a:moveTo>
                    <a:pt x="2212" y="0"/>
                  </a:moveTo>
                  <a:cubicBezTo>
                    <a:pt x="2212" y="0"/>
                    <a:pt x="2212" y="0"/>
                    <a:pt x="2212" y="0"/>
                  </a:cubicBezTo>
                  <a:cubicBezTo>
                    <a:pt x="2212" y="0"/>
                    <a:pt x="2212" y="0"/>
                    <a:pt x="2212" y="0"/>
                  </a:cubicBezTo>
                  <a:moveTo>
                    <a:pt x="0" y="0"/>
                  </a:moveTo>
                  <a:cubicBezTo>
                    <a:pt x="0" y="0"/>
                    <a:pt x="0" y="0"/>
                    <a:pt x="0" y="0"/>
                  </a:cubicBezTo>
                  <a:cubicBezTo>
                    <a:pt x="0" y="0"/>
                    <a:pt x="0" y="0"/>
                    <a:pt x="0" y="0"/>
                  </a:cubicBezTo>
                  <a:moveTo>
                    <a:pt x="2212" y="0"/>
                  </a:moveTo>
                  <a:cubicBezTo>
                    <a:pt x="2212" y="0"/>
                    <a:pt x="2212" y="0"/>
                    <a:pt x="2212" y="0"/>
                  </a:cubicBezTo>
                  <a:cubicBezTo>
                    <a:pt x="2212" y="0"/>
                    <a:pt x="2212" y="0"/>
                    <a:pt x="2212" y="0"/>
                  </a:cubicBezTo>
                </a:path>
              </a:pathLst>
            </a:custGeom>
            <a:solidFill>
              <a:srgbClr val="D4E3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2112" y="2484"/>
              <a:ext cx="3470" cy="491"/>
            </a:xfrm>
            <a:custGeom>
              <a:avLst/>
              <a:gdLst>
                <a:gd name="T0" fmla="*/ 17 w 2212"/>
                <a:gd name="T1" fmla="*/ 0 h 313"/>
                <a:gd name="T2" fmla="*/ 0 w 2212"/>
                <a:gd name="T3" fmla="*/ 69 h 313"/>
                <a:gd name="T4" fmla="*/ 0 w 2212"/>
                <a:gd name="T5" fmla="*/ 69 h 313"/>
                <a:gd name="T6" fmla="*/ 0 w 2212"/>
                <a:gd name="T7" fmla="*/ 69 h 313"/>
                <a:gd name="T8" fmla="*/ 0 w 2212"/>
                <a:gd name="T9" fmla="*/ 69 h 313"/>
                <a:gd name="T10" fmla="*/ 0 w 2212"/>
                <a:gd name="T11" fmla="*/ 69 h 313"/>
                <a:gd name="T12" fmla="*/ 0 w 2212"/>
                <a:gd name="T13" fmla="*/ 69 h 313"/>
                <a:gd name="T14" fmla="*/ 714 w 2212"/>
                <a:gd name="T15" fmla="*/ 297 h 313"/>
                <a:gd name="T16" fmla="*/ 717 w 2212"/>
                <a:gd name="T17" fmla="*/ 186 h 313"/>
                <a:gd name="T18" fmla="*/ 17 w 2212"/>
                <a:gd name="T19" fmla="*/ 0 h 313"/>
                <a:gd name="T20" fmla="*/ 2195 w 2212"/>
                <a:gd name="T21" fmla="*/ 0 h 313"/>
                <a:gd name="T22" fmla="*/ 1119 w 2212"/>
                <a:gd name="T23" fmla="*/ 201 h 313"/>
                <a:gd name="T24" fmla="*/ 1100 w 2212"/>
                <a:gd name="T25" fmla="*/ 309 h 313"/>
                <a:gd name="T26" fmla="*/ 1100 w 2212"/>
                <a:gd name="T27" fmla="*/ 309 h 313"/>
                <a:gd name="T28" fmla="*/ 1100 w 2212"/>
                <a:gd name="T29" fmla="*/ 313 h 313"/>
                <a:gd name="T30" fmla="*/ 1106 w 2212"/>
                <a:gd name="T31" fmla="*/ 313 h 313"/>
                <a:gd name="T32" fmla="*/ 2212 w 2212"/>
                <a:gd name="T33" fmla="*/ 69 h 313"/>
                <a:gd name="T34" fmla="*/ 2212 w 2212"/>
                <a:gd name="T35" fmla="*/ 69 h 313"/>
                <a:gd name="T36" fmla="*/ 2212 w 2212"/>
                <a:gd name="T37" fmla="*/ 69 h 313"/>
                <a:gd name="T38" fmla="*/ 2212 w 2212"/>
                <a:gd name="T39" fmla="*/ 69 h 313"/>
                <a:gd name="T40" fmla="*/ 2212 w 2212"/>
                <a:gd name="T41" fmla="*/ 69 h 313"/>
                <a:gd name="T42" fmla="*/ 2212 w 2212"/>
                <a:gd name="T43" fmla="*/ 69 h 313"/>
                <a:gd name="T44" fmla="*/ 2195 w 2212"/>
                <a:gd name="T4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2" h="313">
                  <a:moveTo>
                    <a:pt x="17" y="0"/>
                  </a:moveTo>
                  <a:cubicBezTo>
                    <a:pt x="6" y="27"/>
                    <a:pt x="0" y="50"/>
                    <a:pt x="0" y="69"/>
                  </a:cubicBezTo>
                  <a:cubicBezTo>
                    <a:pt x="0" y="69"/>
                    <a:pt x="0" y="69"/>
                    <a:pt x="0" y="69"/>
                  </a:cubicBezTo>
                  <a:cubicBezTo>
                    <a:pt x="0" y="69"/>
                    <a:pt x="0" y="69"/>
                    <a:pt x="0" y="69"/>
                  </a:cubicBezTo>
                  <a:cubicBezTo>
                    <a:pt x="0" y="69"/>
                    <a:pt x="0" y="69"/>
                    <a:pt x="0" y="69"/>
                  </a:cubicBezTo>
                  <a:cubicBezTo>
                    <a:pt x="0" y="69"/>
                    <a:pt x="0" y="69"/>
                    <a:pt x="0" y="69"/>
                  </a:cubicBezTo>
                  <a:cubicBezTo>
                    <a:pt x="0" y="69"/>
                    <a:pt x="0" y="69"/>
                    <a:pt x="0" y="69"/>
                  </a:cubicBezTo>
                  <a:cubicBezTo>
                    <a:pt x="0" y="173"/>
                    <a:pt x="297" y="262"/>
                    <a:pt x="714" y="297"/>
                  </a:cubicBezTo>
                  <a:cubicBezTo>
                    <a:pt x="714" y="264"/>
                    <a:pt x="713" y="225"/>
                    <a:pt x="717" y="186"/>
                  </a:cubicBezTo>
                  <a:cubicBezTo>
                    <a:pt x="357" y="156"/>
                    <a:pt x="87" y="86"/>
                    <a:pt x="17" y="0"/>
                  </a:cubicBezTo>
                  <a:moveTo>
                    <a:pt x="2195" y="0"/>
                  </a:moveTo>
                  <a:cubicBezTo>
                    <a:pt x="2103" y="113"/>
                    <a:pt x="1657" y="200"/>
                    <a:pt x="1119" y="201"/>
                  </a:cubicBezTo>
                  <a:cubicBezTo>
                    <a:pt x="1107" y="231"/>
                    <a:pt x="1101" y="267"/>
                    <a:pt x="1100" y="309"/>
                  </a:cubicBezTo>
                  <a:cubicBezTo>
                    <a:pt x="1100" y="309"/>
                    <a:pt x="1100" y="309"/>
                    <a:pt x="1100" y="309"/>
                  </a:cubicBezTo>
                  <a:cubicBezTo>
                    <a:pt x="1100" y="313"/>
                    <a:pt x="1100" y="313"/>
                    <a:pt x="1100" y="313"/>
                  </a:cubicBezTo>
                  <a:cubicBezTo>
                    <a:pt x="1102" y="313"/>
                    <a:pt x="1104" y="313"/>
                    <a:pt x="1106" y="313"/>
                  </a:cubicBezTo>
                  <a:cubicBezTo>
                    <a:pt x="1717" y="313"/>
                    <a:pt x="2212" y="204"/>
                    <a:pt x="2212" y="69"/>
                  </a:cubicBezTo>
                  <a:cubicBezTo>
                    <a:pt x="2212" y="69"/>
                    <a:pt x="2212" y="69"/>
                    <a:pt x="2212" y="69"/>
                  </a:cubicBezTo>
                  <a:cubicBezTo>
                    <a:pt x="2212" y="69"/>
                    <a:pt x="2212" y="69"/>
                    <a:pt x="2212" y="69"/>
                  </a:cubicBezTo>
                  <a:cubicBezTo>
                    <a:pt x="2212" y="69"/>
                    <a:pt x="2212" y="69"/>
                    <a:pt x="2212" y="69"/>
                  </a:cubicBezTo>
                  <a:cubicBezTo>
                    <a:pt x="2212" y="69"/>
                    <a:pt x="2212" y="69"/>
                    <a:pt x="2212" y="69"/>
                  </a:cubicBezTo>
                  <a:cubicBezTo>
                    <a:pt x="2212" y="69"/>
                    <a:pt x="2212" y="69"/>
                    <a:pt x="2212" y="69"/>
                  </a:cubicBezTo>
                  <a:cubicBezTo>
                    <a:pt x="2212" y="50"/>
                    <a:pt x="2206" y="27"/>
                    <a:pt x="2195" y="0"/>
                  </a:cubicBezTo>
                </a:path>
              </a:pathLst>
            </a:custGeom>
            <a:solidFill>
              <a:srgbClr val="549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3777" y="460"/>
              <a:ext cx="252" cy="1348"/>
            </a:xfrm>
            <a:custGeom>
              <a:avLst/>
              <a:gdLst>
                <a:gd name="T0" fmla="*/ 0 w 252"/>
                <a:gd name="T1" fmla="*/ 1331 h 1348"/>
                <a:gd name="T2" fmla="*/ 252 w 252"/>
                <a:gd name="T3" fmla="*/ 0 h 1348"/>
                <a:gd name="T4" fmla="*/ 252 w 252"/>
                <a:gd name="T5" fmla="*/ 1348 h 1348"/>
                <a:gd name="T6" fmla="*/ 0 w 252"/>
                <a:gd name="T7" fmla="*/ 1331 h 1348"/>
              </a:gdLst>
              <a:ahLst/>
              <a:cxnLst>
                <a:cxn ang="0">
                  <a:pos x="T0" y="T1"/>
                </a:cxn>
                <a:cxn ang="0">
                  <a:pos x="T2" y="T3"/>
                </a:cxn>
                <a:cxn ang="0">
                  <a:pos x="T4" y="T5"/>
                </a:cxn>
                <a:cxn ang="0">
                  <a:pos x="T6" y="T7"/>
                </a:cxn>
              </a:cxnLst>
              <a:rect l="0" t="0" r="r" b="b"/>
              <a:pathLst>
                <a:path w="252" h="1348">
                  <a:moveTo>
                    <a:pt x="0" y="1331"/>
                  </a:moveTo>
                  <a:lnTo>
                    <a:pt x="252" y="0"/>
                  </a:lnTo>
                  <a:lnTo>
                    <a:pt x="252" y="1348"/>
                  </a:lnTo>
                  <a:lnTo>
                    <a:pt x="0" y="1331"/>
                  </a:lnTo>
                  <a:close/>
                </a:path>
              </a:pathLst>
            </a:custGeom>
            <a:solidFill>
              <a:srgbClr val="979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4029" y="460"/>
              <a:ext cx="253" cy="1348"/>
            </a:xfrm>
            <a:custGeom>
              <a:avLst/>
              <a:gdLst>
                <a:gd name="T0" fmla="*/ 0 w 253"/>
                <a:gd name="T1" fmla="*/ 1348 h 1348"/>
                <a:gd name="T2" fmla="*/ 253 w 253"/>
                <a:gd name="T3" fmla="*/ 1331 h 1348"/>
                <a:gd name="T4" fmla="*/ 0 w 253"/>
                <a:gd name="T5" fmla="*/ 0 h 1348"/>
                <a:gd name="T6" fmla="*/ 0 w 253"/>
                <a:gd name="T7" fmla="*/ 1348 h 1348"/>
              </a:gdLst>
              <a:ahLst/>
              <a:cxnLst>
                <a:cxn ang="0">
                  <a:pos x="T0" y="T1"/>
                </a:cxn>
                <a:cxn ang="0">
                  <a:pos x="T2" y="T3"/>
                </a:cxn>
                <a:cxn ang="0">
                  <a:pos x="T4" y="T5"/>
                </a:cxn>
                <a:cxn ang="0">
                  <a:pos x="T6" y="T7"/>
                </a:cxn>
              </a:cxnLst>
              <a:rect l="0" t="0" r="r" b="b"/>
              <a:pathLst>
                <a:path w="253" h="1348">
                  <a:moveTo>
                    <a:pt x="0" y="1348"/>
                  </a:moveTo>
                  <a:lnTo>
                    <a:pt x="253" y="1331"/>
                  </a:lnTo>
                  <a:lnTo>
                    <a:pt x="0" y="0"/>
                  </a:lnTo>
                  <a:lnTo>
                    <a:pt x="0" y="1348"/>
                  </a:lnTo>
                  <a:close/>
                </a:path>
              </a:pathLst>
            </a:custGeom>
            <a:solidFill>
              <a:srgbClr val="C1BF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4029" y="460"/>
              <a:ext cx="253" cy="1348"/>
            </a:xfrm>
            <a:custGeom>
              <a:avLst/>
              <a:gdLst>
                <a:gd name="T0" fmla="*/ 0 w 253"/>
                <a:gd name="T1" fmla="*/ 1348 h 1348"/>
                <a:gd name="T2" fmla="*/ 253 w 253"/>
                <a:gd name="T3" fmla="*/ 1331 h 1348"/>
                <a:gd name="T4" fmla="*/ 0 w 253"/>
                <a:gd name="T5" fmla="*/ 0 h 1348"/>
              </a:gdLst>
              <a:ahLst/>
              <a:cxnLst>
                <a:cxn ang="0">
                  <a:pos x="T0" y="T1"/>
                </a:cxn>
                <a:cxn ang="0">
                  <a:pos x="T2" y="T3"/>
                </a:cxn>
                <a:cxn ang="0">
                  <a:pos x="T4" y="T5"/>
                </a:cxn>
              </a:cxnLst>
              <a:rect l="0" t="0" r="r" b="b"/>
              <a:pathLst>
                <a:path w="253" h="1348">
                  <a:moveTo>
                    <a:pt x="0" y="1348"/>
                  </a:moveTo>
                  <a:lnTo>
                    <a:pt x="253" y="13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3962" y="460"/>
              <a:ext cx="67" cy="360"/>
            </a:xfrm>
            <a:custGeom>
              <a:avLst/>
              <a:gdLst>
                <a:gd name="T0" fmla="*/ 67 w 67"/>
                <a:gd name="T1" fmla="*/ 360 h 360"/>
                <a:gd name="T2" fmla="*/ 67 w 67"/>
                <a:gd name="T3" fmla="*/ 0 h 360"/>
                <a:gd name="T4" fmla="*/ 0 w 67"/>
                <a:gd name="T5" fmla="*/ 360 h 360"/>
                <a:gd name="T6" fmla="*/ 67 w 67"/>
                <a:gd name="T7" fmla="*/ 360 h 360"/>
              </a:gdLst>
              <a:ahLst/>
              <a:cxnLst>
                <a:cxn ang="0">
                  <a:pos x="T0" y="T1"/>
                </a:cxn>
                <a:cxn ang="0">
                  <a:pos x="T2" y="T3"/>
                </a:cxn>
                <a:cxn ang="0">
                  <a:pos x="T4" y="T5"/>
                </a:cxn>
                <a:cxn ang="0">
                  <a:pos x="T6" y="T7"/>
                </a:cxn>
              </a:cxnLst>
              <a:rect l="0" t="0" r="r" b="b"/>
              <a:pathLst>
                <a:path w="67" h="360">
                  <a:moveTo>
                    <a:pt x="67" y="360"/>
                  </a:moveTo>
                  <a:lnTo>
                    <a:pt x="67" y="0"/>
                  </a:lnTo>
                  <a:lnTo>
                    <a:pt x="0" y="360"/>
                  </a:lnTo>
                  <a:lnTo>
                    <a:pt x="67"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4029" y="460"/>
              <a:ext cx="68" cy="360"/>
            </a:xfrm>
            <a:custGeom>
              <a:avLst/>
              <a:gdLst>
                <a:gd name="T0" fmla="*/ 68 w 68"/>
                <a:gd name="T1" fmla="*/ 360 h 360"/>
                <a:gd name="T2" fmla="*/ 0 w 68"/>
                <a:gd name="T3" fmla="*/ 0 h 360"/>
                <a:gd name="T4" fmla="*/ 0 w 68"/>
                <a:gd name="T5" fmla="*/ 360 h 360"/>
                <a:gd name="T6" fmla="*/ 68 w 68"/>
                <a:gd name="T7" fmla="*/ 360 h 360"/>
              </a:gdLst>
              <a:ahLst/>
              <a:cxnLst>
                <a:cxn ang="0">
                  <a:pos x="T0" y="T1"/>
                </a:cxn>
                <a:cxn ang="0">
                  <a:pos x="T2" y="T3"/>
                </a:cxn>
                <a:cxn ang="0">
                  <a:pos x="T4" y="T5"/>
                </a:cxn>
                <a:cxn ang="0">
                  <a:pos x="T6" y="T7"/>
                </a:cxn>
              </a:cxnLst>
              <a:rect l="0" t="0" r="r" b="b"/>
              <a:pathLst>
                <a:path w="68" h="360">
                  <a:moveTo>
                    <a:pt x="68" y="360"/>
                  </a:moveTo>
                  <a:lnTo>
                    <a:pt x="0" y="0"/>
                  </a:lnTo>
                  <a:lnTo>
                    <a:pt x="0" y="360"/>
                  </a:lnTo>
                  <a:lnTo>
                    <a:pt x="68"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985" y="911"/>
              <a:ext cx="320" cy="973"/>
            </a:xfrm>
            <a:custGeom>
              <a:avLst/>
              <a:gdLst>
                <a:gd name="T0" fmla="*/ 0 w 320"/>
                <a:gd name="T1" fmla="*/ 960 h 973"/>
                <a:gd name="T2" fmla="*/ 320 w 320"/>
                <a:gd name="T3" fmla="*/ 0 h 973"/>
                <a:gd name="T4" fmla="*/ 320 w 320"/>
                <a:gd name="T5" fmla="*/ 973 h 973"/>
                <a:gd name="T6" fmla="*/ 0 w 320"/>
                <a:gd name="T7" fmla="*/ 960 h 973"/>
              </a:gdLst>
              <a:ahLst/>
              <a:cxnLst>
                <a:cxn ang="0">
                  <a:pos x="T0" y="T1"/>
                </a:cxn>
                <a:cxn ang="0">
                  <a:pos x="T2" y="T3"/>
                </a:cxn>
                <a:cxn ang="0">
                  <a:pos x="T4" y="T5"/>
                </a:cxn>
                <a:cxn ang="0">
                  <a:pos x="T6" y="T7"/>
                </a:cxn>
              </a:cxnLst>
              <a:rect l="0" t="0" r="r" b="b"/>
              <a:pathLst>
                <a:path w="320" h="973">
                  <a:moveTo>
                    <a:pt x="0" y="960"/>
                  </a:moveTo>
                  <a:lnTo>
                    <a:pt x="320" y="0"/>
                  </a:lnTo>
                  <a:lnTo>
                    <a:pt x="320" y="973"/>
                  </a:lnTo>
                  <a:lnTo>
                    <a:pt x="0" y="960"/>
                  </a:lnTo>
                  <a:close/>
                </a:path>
              </a:pathLst>
            </a:custGeom>
            <a:solidFill>
              <a:srgbClr val="979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3985" y="911"/>
              <a:ext cx="320" cy="973"/>
            </a:xfrm>
            <a:custGeom>
              <a:avLst/>
              <a:gdLst>
                <a:gd name="T0" fmla="*/ 0 w 320"/>
                <a:gd name="T1" fmla="*/ 960 h 973"/>
                <a:gd name="T2" fmla="*/ 320 w 320"/>
                <a:gd name="T3" fmla="*/ 0 h 973"/>
                <a:gd name="T4" fmla="*/ 320 w 320"/>
                <a:gd name="T5" fmla="*/ 973 h 973"/>
                <a:gd name="T6" fmla="*/ 0 w 320"/>
                <a:gd name="T7" fmla="*/ 960 h 973"/>
              </a:gdLst>
              <a:ahLst/>
              <a:cxnLst>
                <a:cxn ang="0">
                  <a:pos x="T0" y="T1"/>
                </a:cxn>
                <a:cxn ang="0">
                  <a:pos x="T2" y="T3"/>
                </a:cxn>
                <a:cxn ang="0">
                  <a:pos x="T4" y="T5"/>
                </a:cxn>
                <a:cxn ang="0">
                  <a:pos x="T6" y="T7"/>
                </a:cxn>
              </a:cxnLst>
              <a:rect l="0" t="0" r="r" b="b"/>
              <a:pathLst>
                <a:path w="320" h="973">
                  <a:moveTo>
                    <a:pt x="0" y="960"/>
                  </a:moveTo>
                  <a:lnTo>
                    <a:pt x="320" y="0"/>
                  </a:lnTo>
                  <a:lnTo>
                    <a:pt x="320" y="973"/>
                  </a:lnTo>
                  <a:lnTo>
                    <a:pt x="0" y="9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4305" y="911"/>
              <a:ext cx="339" cy="973"/>
            </a:xfrm>
            <a:custGeom>
              <a:avLst/>
              <a:gdLst>
                <a:gd name="T0" fmla="*/ 0 w 339"/>
                <a:gd name="T1" fmla="*/ 973 h 973"/>
                <a:gd name="T2" fmla="*/ 339 w 339"/>
                <a:gd name="T3" fmla="*/ 955 h 973"/>
                <a:gd name="T4" fmla="*/ 0 w 339"/>
                <a:gd name="T5" fmla="*/ 0 h 973"/>
                <a:gd name="T6" fmla="*/ 0 w 339"/>
                <a:gd name="T7" fmla="*/ 973 h 973"/>
              </a:gdLst>
              <a:ahLst/>
              <a:cxnLst>
                <a:cxn ang="0">
                  <a:pos x="T0" y="T1"/>
                </a:cxn>
                <a:cxn ang="0">
                  <a:pos x="T2" y="T3"/>
                </a:cxn>
                <a:cxn ang="0">
                  <a:pos x="T4" y="T5"/>
                </a:cxn>
                <a:cxn ang="0">
                  <a:pos x="T6" y="T7"/>
                </a:cxn>
              </a:cxnLst>
              <a:rect l="0" t="0" r="r" b="b"/>
              <a:pathLst>
                <a:path w="339" h="973">
                  <a:moveTo>
                    <a:pt x="0" y="973"/>
                  </a:moveTo>
                  <a:lnTo>
                    <a:pt x="339" y="955"/>
                  </a:lnTo>
                  <a:lnTo>
                    <a:pt x="0" y="0"/>
                  </a:lnTo>
                  <a:lnTo>
                    <a:pt x="0" y="973"/>
                  </a:lnTo>
                  <a:close/>
                </a:path>
              </a:pathLst>
            </a:custGeom>
            <a:solidFill>
              <a:srgbClr val="C1BF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4305" y="911"/>
              <a:ext cx="339" cy="973"/>
            </a:xfrm>
            <a:custGeom>
              <a:avLst/>
              <a:gdLst>
                <a:gd name="T0" fmla="*/ 0 w 339"/>
                <a:gd name="T1" fmla="*/ 973 h 973"/>
                <a:gd name="T2" fmla="*/ 339 w 339"/>
                <a:gd name="T3" fmla="*/ 955 h 973"/>
                <a:gd name="T4" fmla="*/ 0 w 339"/>
                <a:gd name="T5" fmla="*/ 0 h 973"/>
                <a:gd name="T6" fmla="*/ 0 w 339"/>
                <a:gd name="T7" fmla="*/ 973 h 973"/>
              </a:gdLst>
              <a:ahLst/>
              <a:cxnLst>
                <a:cxn ang="0">
                  <a:pos x="T0" y="T1"/>
                </a:cxn>
                <a:cxn ang="0">
                  <a:pos x="T2" y="T3"/>
                </a:cxn>
                <a:cxn ang="0">
                  <a:pos x="T4" y="T5"/>
                </a:cxn>
                <a:cxn ang="0">
                  <a:pos x="T6" y="T7"/>
                </a:cxn>
              </a:cxnLst>
              <a:rect l="0" t="0" r="r" b="b"/>
              <a:pathLst>
                <a:path w="339" h="973">
                  <a:moveTo>
                    <a:pt x="0" y="973"/>
                  </a:moveTo>
                  <a:lnTo>
                    <a:pt x="339" y="955"/>
                  </a:lnTo>
                  <a:lnTo>
                    <a:pt x="0" y="0"/>
                  </a:lnTo>
                  <a:lnTo>
                    <a:pt x="0" y="9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4219" y="911"/>
              <a:ext cx="86" cy="261"/>
            </a:xfrm>
            <a:custGeom>
              <a:avLst/>
              <a:gdLst>
                <a:gd name="T0" fmla="*/ 86 w 86"/>
                <a:gd name="T1" fmla="*/ 261 h 261"/>
                <a:gd name="T2" fmla="*/ 86 w 86"/>
                <a:gd name="T3" fmla="*/ 0 h 261"/>
                <a:gd name="T4" fmla="*/ 0 w 86"/>
                <a:gd name="T5" fmla="*/ 261 h 261"/>
                <a:gd name="T6" fmla="*/ 86 w 86"/>
                <a:gd name="T7" fmla="*/ 261 h 261"/>
              </a:gdLst>
              <a:ahLst/>
              <a:cxnLst>
                <a:cxn ang="0">
                  <a:pos x="T0" y="T1"/>
                </a:cxn>
                <a:cxn ang="0">
                  <a:pos x="T2" y="T3"/>
                </a:cxn>
                <a:cxn ang="0">
                  <a:pos x="T4" y="T5"/>
                </a:cxn>
                <a:cxn ang="0">
                  <a:pos x="T6" y="T7"/>
                </a:cxn>
              </a:cxnLst>
              <a:rect l="0" t="0" r="r" b="b"/>
              <a:pathLst>
                <a:path w="86" h="261">
                  <a:moveTo>
                    <a:pt x="86" y="261"/>
                  </a:moveTo>
                  <a:lnTo>
                    <a:pt x="86" y="0"/>
                  </a:lnTo>
                  <a:lnTo>
                    <a:pt x="0" y="261"/>
                  </a:lnTo>
                  <a:lnTo>
                    <a:pt x="86" y="2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4305" y="911"/>
              <a:ext cx="93" cy="261"/>
            </a:xfrm>
            <a:custGeom>
              <a:avLst/>
              <a:gdLst>
                <a:gd name="T0" fmla="*/ 93 w 93"/>
                <a:gd name="T1" fmla="*/ 261 h 261"/>
                <a:gd name="T2" fmla="*/ 0 w 93"/>
                <a:gd name="T3" fmla="*/ 0 h 261"/>
                <a:gd name="T4" fmla="*/ 0 w 93"/>
                <a:gd name="T5" fmla="*/ 261 h 261"/>
                <a:gd name="T6" fmla="*/ 93 w 93"/>
                <a:gd name="T7" fmla="*/ 261 h 261"/>
              </a:gdLst>
              <a:ahLst/>
              <a:cxnLst>
                <a:cxn ang="0">
                  <a:pos x="T0" y="T1"/>
                </a:cxn>
                <a:cxn ang="0">
                  <a:pos x="T2" y="T3"/>
                </a:cxn>
                <a:cxn ang="0">
                  <a:pos x="T4" y="T5"/>
                </a:cxn>
                <a:cxn ang="0">
                  <a:pos x="T6" y="T7"/>
                </a:cxn>
              </a:cxnLst>
              <a:rect l="0" t="0" r="r" b="b"/>
              <a:pathLst>
                <a:path w="93" h="261">
                  <a:moveTo>
                    <a:pt x="93" y="261"/>
                  </a:moveTo>
                  <a:lnTo>
                    <a:pt x="0" y="0"/>
                  </a:lnTo>
                  <a:lnTo>
                    <a:pt x="0" y="261"/>
                  </a:lnTo>
                  <a:lnTo>
                    <a:pt x="93" y="2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3214" y="1739"/>
              <a:ext cx="1323" cy="2403"/>
            </a:xfrm>
            <a:custGeom>
              <a:avLst/>
              <a:gdLst>
                <a:gd name="T0" fmla="*/ 678 w 844"/>
                <a:gd name="T1" fmla="*/ 44 h 1532"/>
                <a:gd name="T2" fmla="*/ 582 w 844"/>
                <a:gd name="T3" fmla="*/ 0 h 1532"/>
                <a:gd name="T4" fmla="*/ 599 w 844"/>
                <a:gd name="T5" fmla="*/ 55 h 1532"/>
                <a:gd name="T6" fmla="*/ 600 w 844"/>
                <a:gd name="T7" fmla="*/ 324 h 1532"/>
                <a:gd name="T8" fmla="*/ 125 w 844"/>
                <a:gd name="T9" fmla="*/ 481 h 1532"/>
                <a:gd name="T10" fmla="*/ 12 w 844"/>
                <a:gd name="T11" fmla="*/ 783 h 1532"/>
                <a:gd name="T12" fmla="*/ 12 w 844"/>
                <a:gd name="T13" fmla="*/ 1224 h 1532"/>
                <a:gd name="T14" fmla="*/ 40 w 844"/>
                <a:gd name="T15" fmla="*/ 1252 h 1532"/>
                <a:gd name="T16" fmla="*/ 40 w 844"/>
                <a:gd name="T17" fmla="*/ 1252 h 1532"/>
                <a:gd name="T18" fmla="*/ 64 w 844"/>
                <a:gd name="T19" fmla="*/ 1238 h 1532"/>
                <a:gd name="T20" fmla="*/ 64 w 844"/>
                <a:gd name="T21" fmla="*/ 1365 h 1532"/>
                <a:gd name="T22" fmla="*/ 108 w 844"/>
                <a:gd name="T23" fmla="*/ 1408 h 1532"/>
                <a:gd name="T24" fmla="*/ 109 w 844"/>
                <a:gd name="T25" fmla="*/ 1408 h 1532"/>
                <a:gd name="T26" fmla="*/ 148 w 844"/>
                <a:gd name="T27" fmla="*/ 1383 h 1532"/>
                <a:gd name="T28" fmla="*/ 148 w 844"/>
                <a:gd name="T29" fmla="*/ 1464 h 1532"/>
                <a:gd name="T30" fmla="*/ 216 w 844"/>
                <a:gd name="T31" fmla="*/ 1532 h 1532"/>
                <a:gd name="T32" fmla="*/ 284 w 844"/>
                <a:gd name="T33" fmla="*/ 1464 h 1532"/>
                <a:gd name="T34" fmla="*/ 284 w 844"/>
                <a:gd name="T35" fmla="*/ 1431 h 1532"/>
                <a:gd name="T36" fmla="*/ 312 w 844"/>
                <a:gd name="T37" fmla="*/ 1444 h 1532"/>
                <a:gd name="T38" fmla="*/ 313 w 844"/>
                <a:gd name="T39" fmla="*/ 1444 h 1532"/>
                <a:gd name="T40" fmla="*/ 348 w 844"/>
                <a:gd name="T41" fmla="*/ 1409 h 1532"/>
                <a:gd name="T42" fmla="*/ 348 w 844"/>
                <a:gd name="T43" fmla="*/ 1220 h 1532"/>
                <a:gd name="T44" fmla="*/ 364 w 844"/>
                <a:gd name="T45" fmla="*/ 1224 h 1532"/>
                <a:gd name="T46" fmla="*/ 365 w 844"/>
                <a:gd name="T47" fmla="*/ 1224 h 1532"/>
                <a:gd name="T48" fmla="*/ 400 w 844"/>
                <a:gd name="T49" fmla="*/ 1189 h 1532"/>
                <a:gd name="T50" fmla="*/ 398 w 844"/>
                <a:gd name="T51" fmla="*/ 784 h 1532"/>
                <a:gd name="T52" fmla="*/ 398 w 844"/>
                <a:gd name="T53" fmla="*/ 784 h 1532"/>
                <a:gd name="T54" fmla="*/ 546 w 844"/>
                <a:gd name="T55" fmla="*/ 575 h 1532"/>
                <a:gd name="T56" fmla="*/ 841 w 844"/>
                <a:gd name="T57" fmla="*/ 287 h 1532"/>
                <a:gd name="T58" fmla="*/ 678 w 844"/>
                <a:gd name="T59" fmla="*/ 44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4" h="1532">
                  <a:moveTo>
                    <a:pt x="678" y="44"/>
                  </a:moveTo>
                  <a:cubicBezTo>
                    <a:pt x="639" y="19"/>
                    <a:pt x="582" y="0"/>
                    <a:pt x="582" y="0"/>
                  </a:cubicBezTo>
                  <a:cubicBezTo>
                    <a:pt x="599" y="55"/>
                    <a:pt x="599" y="55"/>
                    <a:pt x="599" y="55"/>
                  </a:cubicBezTo>
                  <a:cubicBezTo>
                    <a:pt x="680" y="163"/>
                    <a:pt x="673" y="249"/>
                    <a:pt x="600" y="324"/>
                  </a:cubicBezTo>
                  <a:cubicBezTo>
                    <a:pt x="513" y="413"/>
                    <a:pt x="251" y="415"/>
                    <a:pt x="125" y="481"/>
                  </a:cubicBezTo>
                  <a:cubicBezTo>
                    <a:pt x="0" y="548"/>
                    <a:pt x="12" y="692"/>
                    <a:pt x="12" y="783"/>
                  </a:cubicBezTo>
                  <a:cubicBezTo>
                    <a:pt x="12" y="1224"/>
                    <a:pt x="12" y="1224"/>
                    <a:pt x="12" y="1224"/>
                  </a:cubicBezTo>
                  <a:cubicBezTo>
                    <a:pt x="12" y="1240"/>
                    <a:pt x="24" y="1252"/>
                    <a:pt x="40" y="1252"/>
                  </a:cubicBezTo>
                  <a:cubicBezTo>
                    <a:pt x="40" y="1252"/>
                    <a:pt x="40" y="1252"/>
                    <a:pt x="40" y="1252"/>
                  </a:cubicBezTo>
                  <a:cubicBezTo>
                    <a:pt x="50" y="1252"/>
                    <a:pt x="59" y="1247"/>
                    <a:pt x="64" y="1238"/>
                  </a:cubicBezTo>
                  <a:cubicBezTo>
                    <a:pt x="64" y="1365"/>
                    <a:pt x="64" y="1365"/>
                    <a:pt x="64" y="1365"/>
                  </a:cubicBezTo>
                  <a:cubicBezTo>
                    <a:pt x="64" y="1389"/>
                    <a:pt x="85" y="1408"/>
                    <a:pt x="108" y="1408"/>
                  </a:cubicBezTo>
                  <a:cubicBezTo>
                    <a:pt x="109" y="1408"/>
                    <a:pt x="109" y="1408"/>
                    <a:pt x="109" y="1408"/>
                  </a:cubicBezTo>
                  <a:cubicBezTo>
                    <a:pt x="126" y="1408"/>
                    <a:pt x="141" y="1398"/>
                    <a:pt x="148" y="1383"/>
                  </a:cubicBezTo>
                  <a:cubicBezTo>
                    <a:pt x="148" y="1464"/>
                    <a:pt x="148" y="1464"/>
                    <a:pt x="148" y="1464"/>
                  </a:cubicBezTo>
                  <a:cubicBezTo>
                    <a:pt x="148" y="1502"/>
                    <a:pt x="178" y="1532"/>
                    <a:pt x="216" y="1532"/>
                  </a:cubicBezTo>
                  <a:cubicBezTo>
                    <a:pt x="254" y="1532"/>
                    <a:pt x="284" y="1502"/>
                    <a:pt x="284" y="1464"/>
                  </a:cubicBezTo>
                  <a:cubicBezTo>
                    <a:pt x="284" y="1431"/>
                    <a:pt x="284" y="1431"/>
                    <a:pt x="284" y="1431"/>
                  </a:cubicBezTo>
                  <a:cubicBezTo>
                    <a:pt x="291" y="1439"/>
                    <a:pt x="300" y="1444"/>
                    <a:pt x="312" y="1444"/>
                  </a:cubicBezTo>
                  <a:cubicBezTo>
                    <a:pt x="313" y="1444"/>
                    <a:pt x="313" y="1444"/>
                    <a:pt x="313" y="1444"/>
                  </a:cubicBezTo>
                  <a:cubicBezTo>
                    <a:pt x="332" y="1444"/>
                    <a:pt x="348" y="1428"/>
                    <a:pt x="348" y="1409"/>
                  </a:cubicBezTo>
                  <a:cubicBezTo>
                    <a:pt x="348" y="1220"/>
                    <a:pt x="348" y="1220"/>
                    <a:pt x="348" y="1220"/>
                  </a:cubicBezTo>
                  <a:cubicBezTo>
                    <a:pt x="353" y="1223"/>
                    <a:pt x="358" y="1224"/>
                    <a:pt x="364" y="1224"/>
                  </a:cubicBezTo>
                  <a:cubicBezTo>
                    <a:pt x="365" y="1224"/>
                    <a:pt x="365" y="1224"/>
                    <a:pt x="365" y="1224"/>
                  </a:cubicBezTo>
                  <a:cubicBezTo>
                    <a:pt x="384" y="1224"/>
                    <a:pt x="400" y="1209"/>
                    <a:pt x="400" y="1189"/>
                  </a:cubicBezTo>
                  <a:cubicBezTo>
                    <a:pt x="398" y="784"/>
                    <a:pt x="398" y="784"/>
                    <a:pt x="398" y="784"/>
                  </a:cubicBezTo>
                  <a:cubicBezTo>
                    <a:pt x="398" y="784"/>
                    <a:pt x="398" y="784"/>
                    <a:pt x="398" y="784"/>
                  </a:cubicBezTo>
                  <a:cubicBezTo>
                    <a:pt x="401" y="668"/>
                    <a:pt x="443" y="596"/>
                    <a:pt x="546" y="575"/>
                  </a:cubicBezTo>
                  <a:cubicBezTo>
                    <a:pt x="704" y="543"/>
                    <a:pt x="838" y="452"/>
                    <a:pt x="841" y="287"/>
                  </a:cubicBezTo>
                  <a:cubicBezTo>
                    <a:pt x="844" y="122"/>
                    <a:pt x="718" y="69"/>
                    <a:pt x="678" y="44"/>
                  </a:cubicBezTo>
                </a:path>
              </a:pathLst>
            </a:custGeom>
            <a:solidFill>
              <a:srgbClr val="34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496" y="3935"/>
              <a:ext cx="113" cy="151"/>
            </a:xfrm>
            <a:custGeom>
              <a:avLst/>
              <a:gdLst>
                <a:gd name="T0" fmla="*/ 72 w 72"/>
                <a:gd name="T1" fmla="*/ 0 h 96"/>
                <a:gd name="T2" fmla="*/ 36 w 72"/>
                <a:gd name="T3" fmla="*/ 36 h 96"/>
                <a:gd name="T4" fmla="*/ 36 w 72"/>
                <a:gd name="T5" fmla="*/ 36 h 96"/>
                <a:gd name="T6" fmla="*/ 0 w 72"/>
                <a:gd name="T7" fmla="*/ 0 h 96"/>
                <a:gd name="T8" fmla="*/ 0 w 72"/>
                <a:gd name="T9" fmla="*/ 60 h 96"/>
                <a:gd name="T10" fmla="*/ 36 w 72"/>
                <a:gd name="T11" fmla="*/ 96 h 96"/>
                <a:gd name="T12" fmla="*/ 36 w 72"/>
                <a:gd name="T13" fmla="*/ 96 h 96"/>
                <a:gd name="T14" fmla="*/ 72 w 72"/>
                <a:gd name="T15" fmla="*/ 60 h 96"/>
                <a:gd name="T16" fmla="*/ 72 w 7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6">
                  <a:moveTo>
                    <a:pt x="72" y="0"/>
                  </a:moveTo>
                  <a:cubicBezTo>
                    <a:pt x="72" y="20"/>
                    <a:pt x="56" y="36"/>
                    <a:pt x="36" y="36"/>
                  </a:cubicBezTo>
                  <a:cubicBezTo>
                    <a:pt x="36" y="36"/>
                    <a:pt x="36" y="36"/>
                    <a:pt x="36" y="36"/>
                  </a:cubicBezTo>
                  <a:cubicBezTo>
                    <a:pt x="16" y="36"/>
                    <a:pt x="0" y="20"/>
                    <a:pt x="0" y="0"/>
                  </a:cubicBezTo>
                  <a:cubicBezTo>
                    <a:pt x="0" y="60"/>
                    <a:pt x="0" y="60"/>
                    <a:pt x="0" y="60"/>
                  </a:cubicBezTo>
                  <a:cubicBezTo>
                    <a:pt x="0" y="80"/>
                    <a:pt x="16" y="96"/>
                    <a:pt x="36" y="96"/>
                  </a:cubicBezTo>
                  <a:cubicBezTo>
                    <a:pt x="36" y="96"/>
                    <a:pt x="36" y="96"/>
                    <a:pt x="36" y="96"/>
                  </a:cubicBezTo>
                  <a:cubicBezTo>
                    <a:pt x="56" y="96"/>
                    <a:pt x="72" y="80"/>
                    <a:pt x="72" y="60"/>
                  </a:cubicBezTo>
                  <a:cubicBezTo>
                    <a:pt x="72" y="0"/>
                    <a:pt x="72" y="0"/>
                    <a:pt x="72"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3496" y="3665"/>
              <a:ext cx="113" cy="151"/>
            </a:xfrm>
            <a:custGeom>
              <a:avLst/>
              <a:gdLst>
                <a:gd name="T0" fmla="*/ 72 w 72"/>
                <a:gd name="T1" fmla="*/ 0 h 96"/>
                <a:gd name="T2" fmla="*/ 36 w 72"/>
                <a:gd name="T3" fmla="*/ 36 h 96"/>
                <a:gd name="T4" fmla="*/ 36 w 72"/>
                <a:gd name="T5" fmla="*/ 36 h 96"/>
                <a:gd name="T6" fmla="*/ 0 w 72"/>
                <a:gd name="T7" fmla="*/ 0 h 96"/>
                <a:gd name="T8" fmla="*/ 0 w 72"/>
                <a:gd name="T9" fmla="*/ 60 h 96"/>
                <a:gd name="T10" fmla="*/ 36 w 72"/>
                <a:gd name="T11" fmla="*/ 96 h 96"/>
                <a:gd name="T12" fmla="*/ 36 w 72"/>
                <a:gd name="T13" fmla="*/ 96 h 96"/>
                <a:gd name="T14" fmla="*/ 72 w 72"/>
                <a:gd name="T15" fmla="*/ 60 h 96"/>
                <a:gd name="T16" fmla="*/ 72 w 7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6">
                  <a:moveTo>
                    <a:pt x="72" y="0"/>
                  </a:moveTo>
                  <a:cubicBezTo>
                    <a:pt x="72" y="20"/>
                    <a:pt x="56" y="36"/>
                    <a:pt x="36" y="36"/>
                  </a:cubicBezTo>
                  <a:cubicBezTo>
                    <a:pt x="36" y="36"/>
                    <a:pt x="36" y="36"/>
                    <a:pt x="36" y="36"/>
                  </a:cubicBezTo>
                  <a:cubicBezTo>
                    <a:pt x="16" y="36"/>
                    <a:pt x="0" y="20"/>
                    <a:pt x="0" y="0"/>
                  </a:cubicBezTo>
                  <a:cubicBezTo>
                    <a:pt x="0" y="60"/>
                    <a:pt x="0" y="60"/>
                    <a:pt x="0" y="60"/>
                  </a:cubicBezTo>
                  <a:cubicBezTo>
                    <a:pt x="0" y="80"/>
                    <a:pt x="16" y="96"/>
                    <a:pt x="36" y="96"/>
                  </a:cubicBezTo>
                  <a:cubicBezTo>
                    <a:pt x="36" y="96"/>
                    <a:pt x="36" y="96"/>
                    <a:pt x="36" y="96"/>
                  </a:cubicBezTo>
                  <a:cubicBezTo>
                    <a:pt x="56" y="96"/>
                    <a:pt x="72" y="80"/>
                    <a:pt x="72" y="60"/>
                  </a:cubicBezTo>
                  <a:cubicBezTo>
                    <a:pt x="72" y="0"/>
                    <a:pt x="72" y="0"/>
                    <a:pt x="72"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3496" y="3395"/>
              <a:ext cx="113" cy="151"/>
            </a:xfrm>
            <a:custGeom>
              <a:avLst/>
              <a:gdLst>
                <a:gd name="T0" fmla="*/ 72 w 72"/>
                <a:gd name="T1" fmla="*/ 0 h 96"/>
                <a:gd name="T2" fmla="*/ 36 w 72"/>
                <a:gd name="T3" fmla="*/ 36 h 96"/>
                <a:gd name="T4" fmla="*/ 36 w 72"/>
                <a:gd name="T5" fmla="*/ 36 h 96"/>
                <a:gd name="T6" fmla="*/ 0 w 72"/>
                <a:gd name="T7" fmla="*/ 0 h 96"/>
                <a:gd name="T8" fmla="*/ 0 w 72"/>
                <a:gd name="T9" fmla="*/ 60 h 96"/>
                <a:gd name="T10" fmla="*/ 36 w 72"/>
                <a:gd name="T11" fmla="*/ 96 h 96"/>
                <a:gd name="T12" fmla="*/ 36 w 72"/>
                <a:gd name="T13" fmla="*/ 96 h 96"/>
                <a:gd name="T14" fmla="*/ 72 w 72"/>
                <a:gd name="T15" fmla="*/ 60 h 96"/>
                <a:gd name="T16" fmla="*/ 72 w 7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6">
                  <a:moveTo>
                    <a:pt x="72" y="0"/>
                  </a:moveTo>
                  <a:cubicBezTo>
                    <a:pt x="72" y="20"/>
                    <a:pt x="56" y="36"/>
                    <a:pt x="36" y="36"/>
                  </a:cubicBezTo>
                  <a:cubicBezTo>
                    <a:pt x="36" y="36"/>
                    <a:pt x="36" y="36"/>
                    <a:pt x="36" y="36"/>
                  </a:cubicBezTo>
                  <a:cubicBezTo>
                    <a:pt x="16" y="36"/>
                    <a:pt x="0" y="20"/>
                    <a:pt x="0" y="0"/>
                  </a:cubicBezTo>
                  <a:cubicBezTo>
                    <a:pt x="0" y="60"/>
                    <a:pt x="0" y="60"/>
                    <a:pt x="0" y="60"/>
                  </a:cubicBezTo>
                  <a:cubicBezTo>
                    <a:pt x="0" y="80"/>
                    <a:pt x="16" y="96"/>
                    <a:pt x="36" y="96"/>
                  </a:cubicBezTo>
                  <a:cubicBezTo>
                    <a:pt x="36" y="96"/>
                    <a:pt x="36" y="96"/>
                    <a:pt x="36" y="96"/>
                  </a:cubicBezTo>
                  <a:cubicBezTo>
                    <a:pt x="56" y="96"/>
                    <a:pt x="72" y="80"/>
                    <a:pt x="72" y="60"/>
                  </a:cubicBezTo>
                  <a:cubicBezTo>
                    <a:pt x="72" y="0"/>
                    <a:pt x="72" y="0"/>
                    <a:pt x="72"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3496" y="3126"/>
              <a:ext cx="113" cy="150"/>
            </a:xfrm>
            <a:custGeom>
              <a:avLst/>
              <a:gdLst>
                <a:gd name="T0" fmla="*/ 72 w 72"/>
                <a:gd name="T1" fmla="*/ 0 h 96"/>
                <a:gd name="T2" fmla="*/ 36 w 72"/>
                <a:gd name="T3" fmla="*/ 36 h 96"/>
                <a:gd name="T4" fmla="*/ 36 w 72"/>
                <a:gd name="T5" fmla="*/ 36 h 96"/>
                <a:gd name="T6" fmla="*/ 0 w 72"/>
                <a:gd name="T7" fmla="*/ 0 h 96"/>
                <a:gd name="T8" fmla="*/ 0 w 72"/>
                <a:gd name="T9" fmla="*/ 60 h 96"/>
                <a:gd name="T10" fmla="*/ 36 w 72"/>
                <a:gd name="T11" fmla="*/ 96 h 96"/>
                <a:gd name="T12" fmla="*/ 36 w 72"/>
                <a:gd name="T13" fmla="*/ 96 h 96"/>
                <a:gd name="T14" fmla="*/ 72 w 72"/>
                <a:gd name="T15" fmla="*/ 60 h 96"/>
                <a:gd name="T16" fmla="*/ 72 w 7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6">
                  <a:moveTo>
                    <a:pt x="72" y="0"/>
                  </a:moveTo>
                  <a:cubicBezTo>
                    <a:pt x="72" y="20"/>
                    <a:pt x="56" y="36"/>
                    <a:pt x="36" y="36"/>
                  </a:cubicBezTo>
                  <a:cubicBezTo>
                    <a:pt x="36" y="36"/>
                    <a:pt x="36" y="36"/>
                    <a:pt x="36" y="36"/>
                  </a:cubicBezTo>
                  <a:cubicBezTo>
                    <a:pt x="16" y="36"/>
                    <a:pt x="0" y="20"/>
                    <a:pt x="0" y="0"/>
                  </a:cubicBezTo>
                  <a:cubicBezTo>
                    <a:pt x="0" y="60"/>
                    <a:pt x="0" y="60"/>
                    <a:pt x="0" y="60"/>
                  </a:cubicBezTo>
                  <a:cubicBezTo>
                    <a:pt x="0" y="80"/>
                    <a:pt x="16" y="96"/>
                    <a:pt x="36" y="96"/>
                  </a:cubicBezTo>
                  <a:cubicBezTo>
                    <a:pt x="36" y="96"/>
                    <a:pt x="36" y="96"/>
                    <a:pt x="36" y="96"/>
                  </a:cubicBezTo>
                  <a:cubicBezTo>
                    <a:pt x="56" y="96"/>
                    <a:pt x="72" y="80"/>
                    <a:pt x="72" y="60"/>
                  </a:cubicBezTo>
                  <a:cubicBezTo>
                    <a:pt x="72" y="0"/>
                    <a:pt x="72" y="0"/>
                    <a:pt x="72"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3496" y="2856"/>
              <a:ext cx="113" cy="151"/>
            </a:xfrm>
            <a:custGeom>
              <a:avLst/>
              <a:gdLst>
                <a:gd name="T0" fmla="*/ 72 w 72"/>
                <a:gd name="T1" fmla="*/ 0 h 96"/>
                <a:gd name="T2" fmla="*/ 36 w 72"/>
                <a:gd name="T3" fmla="*/ 36 h 96"/>
                <a:gd name="T4" fmla="*/ 36 w 72"/>
                <a:gd name="T5" fmla="*/ 36 h 96"/>
                <a:gd name="T6" fmla="*/ 0 w 72"/>
                <a:gd name="T7" fmla="*/ 0 h 96"/>
                <a:gd name="T8" fmla="*/ 0 w 72"/>
                <a:gd name="T9" fmla="*/ 60 h 96"/>
                <a:gd name="T10" fmla="*/ 36 w 72"/>
                <a:gd name="T11" fmla="*/ 96 h 96"/>
                <a:gd name="T12" fmla="*/ 36 w 72"/>
                <a:gd name="T13" fmla="*/ 96 h 96"/>
                <a:gd name="T14" fmla="*/ 72 w 72"/>
                <a:gd name="T15" fmla="*/ 60 h 96"/>
                <a:gd name="T16" fmla="*/ 72 w 7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6">
                  <a:moveTo>
                    <a:pt x="72" y="0"/>
                  </a:moveTo>
                  <a:cubicBezTo>
                    <a:pt x="72" y="20"/>
                    <a:pt x="56" y="36"/>
                    <a:pt x="36" y="36"/>
                  </a:cubicBezTo>
                  <a:cubicBezTo>
                    <a:pt x="36" y="36"/>
                    <a:pt x="36" y="36"/>
                    <a:pt x="36" y="36"/>
                  </a:cubicBezTo>
                  <a:cubicBezTo>
                    <a:pt x="16" y="36"/>
                    <a:pt x="0" y="20"/>
                    <a:pt x="0" y="0"/>
                  </a:cubicBezTo>
                  <a:cubicBezTo>
                    <a:pt x="0" y="60"/>
                    <a:pt x="0" y="60"/>
                    <a:pt x="0" y="60"/>
                  </a:cubicBezTo>
                  <a:cubicBezTo>
                    <a:pt x="0" y="80"/>
                    <a:pt x="16" y="96"/>
                    <a:pt x="36" y="96"/>
                  </a:cubicBezTo>
                  <a:cubicBezTo>
                    <a:pt x="36" y="96"/>
                    <a:pt x="36" y="96"/>
                    <a:pt x="36" y="96"/>
                  </a:cubicBezTo>
                  <a:cubicBezTo>
                    <a:pt x="56" y="96"/>
                    <a:pt x="72" y="80"/>
                    <a:pt x="72" y="60"/>
                  </a:cubicBezTo>
                  <a:cubicBezTo>
                    <a:pt x="72" y="0"/>
                    <a:pt x="72" y="0"/>
                    <a:pt x="72"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3339" y="3817"/>
              <a:ext cx="82" cy="87"/>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3339" y="3573"/>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295" y="3328"/>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339" y="3083"/>
              <a:ext cx="82" cy="87"/>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295" y="2839"/>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3715" y="3510"/>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3715" y="3265"/>
              <a:ext cx="82" cy="87"/>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3715" y="3021"/>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71E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3715" y="2776"/>
              <a:ext cx="82" cy="86"/>
            </a:xfrm>
            <a:custGeom>
              <a:avLst/>
              <a:gdLst>
                <a:gd name="T0" fmla="*/ 0 w 52"/>
                <a:gd name="T1" fmla="*/ 0 h 55"/>
                <a:gd name="T2" fmla="*/ 0 w 52"/>
                <a:gd name="T3" fmla="*/ 0 h 55"/>
                <a:gd name="T4" fmla="*/ 0 w 52"/>
                <a:gd name="T5" fmla="*/ 29 h 55"/>
                <a:gd name="T6" fmla="*/ 26 w 52"/>
                <a:gd name="T7" fmla="*/ 55 h 55"/>
                <a:gd name="T8" fmla="*/ 52 w 52"/>
                <a:gd name="T9" fmla="*/ 29 h 55"/>
                <a:gd name="T10" fmla="*/ 52 w 52"/>
                <a:gd name="T11" fmla="*/ 29 h 55"/>
                <a:gd name="T12" fmla="*/ 52 w 52"/>
                <a:gd name="T13" fmla="*/ 0 h 55"/>
                <a:gd name="T14" fmla="*/ 26 w 52"/>
                <a:gd name="T15" fmla="*/ 14 h 55"/>
                <a:gd name="T16" fmla="*/ 0 w 5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0" y="0"/>
                  </a:moveTo>
                  <a:cubicBezTo>
                    <a:pt x="0" y="0"/>
                    <a:pt x="0" y="0"/>
                    <a:pt x="0" y="0"/>
                  </a:cubicBezTo>
                  <a:cubicBezTo>
                    <a:pt x="0" y="29"/>
                    <a:pt x="0" y="29"/>
                    <a:pt x="0" y="29"/>
                  </a:cubicBezTo>
                  <a:cubicBezTo>
                    <a:pt x="0" y="43"/>
                    <a:pt x="12" y="55"/>
                    <a:pt x="26" y="55"/>
                  </a:cubicBezTo>
                  <a:cubicBezTo>
                    <a:pt x="40" y="55"/>
                    <a:pt x="52" y="43"/>
                    <a:pt x="52" y="29"/>
                  </a:cubicBezTo>
                  <a:cubicBezTo>
                    <a:pt x="52" y="29"/>
                    <a:pt x="52" y="29"/>
                    <a:pt x="52" y="29"/>
                  </a:cubicBezTo>
                  <a:cubicBezTo>
                    <a:pt x="52" y="0"/>
                    <a:pt x="52" y="0"/>
                    <a:pt x="52" y="0"/>
                  </a:cubicBezTo>
                  <a:cubicBezTo>
                    <a:pt x="46" y="8"/>
                    <a:pt x="37" y="14"/>
                    <a:pt x="26" y="14"/>
                  </a:cubicBezTo>
                  <a:cubicBezTo>
                    <a:pt x="15" y="14"/>
                    <a:pt x="6" y="8"/>
                    <a:pt x="0"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4012" y="1984"/>
              <a:ext cx="362" cy="406"/>
            </a:xfrm>
            <a:custGeom>
              <a:avLst/>
              <a:gdLst>
                <a:gd name="T0" fmla="*/ 175 w 231"/>
                <a:gd name="T1" fmla="*/ 0 h 259"/>
                <a:gd name="T2" fmla="*/ 0 w 231"/>
                <a:gd name="T3" fmla="*/ 258 h 259"/>
                <a:gd name="T4" fmla="*/ 12 w 231"/>
                <a:gd name="T5" fmla="*/ 259 h 259"/>
                <a:gd name="T6" fmla="*/ 132 w 231"/>
                <a:gd name="T7" fmla="*/ 219 h 259"/>
                <a:gd name="T8" fmla="*/ 175 w 231"/>
                <a:gd name="T9" fmla="*/ 0 h 259"/>
              </a:gdLst>
              <a:ahLst/>
              <a:cxnLst>
                <a:cxn ang="0">
                  <a:pos x="T0" y="T1"/>
                </a:cxn>
                <a:cxn ang="0">
                  <a:pos x="T2" y="T3"/>
                </a:cxn>
                <a:cxn ang="0">
                  <a:pos x="T4" y="T5"/>
                </a:cxn>
                <a:cxn ang="0">
                  <a:pos x="T6" y="T7"/>
                </a:cxn>
                <a:cxn ang="0">
                  <a:pos x="T8" y="T9"/>
                </a:cxn>
              </a:cxnLst>
              <a:rect l="0" t="0" r="r" b="b"/>
              <a:pathLst>
                <a:path w="231" h="259">
                  <a:moveTo>
                    <a:pt x="175" y="0"/>
                  </a:moveTo>
                  <a:cubicBezTo>
                    <a:pt x="192" y="56"/>
                    <a:pt x="212" y="196"/>
                    <a:pt x="0" y="258"/>
                  </a:cubicBezTo>
                  <a:cubicBezTo>
                    <a:pt x="0" y="258"/>
                    <a:pt x="4" y="259"/>
                    <a:pt x="12" y="259"/>
                  </a:cubicBezTo>
                  <a:cubicBezTo>
                    <a:pt x="33" y="259"/>
                    <a:pt x="79" y="254"/>
                    <a:pt x="132" y="219"/>
                  </a:cubicBezTo>
                  <a:cubicBezTo>
                    <a:pt x="198" y="175"/>
                    <a:pt x="231" y="92"/>
                    <a:pt x="175"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4213" y="1852"/>
              <a:ext cx="247" cy="392"/>
            </a:xfrm>
            <a:custGeom>
              <a:avLst/>
              <a:gdLst>
                <a:gd name="T0" fmla="*/ 0 w 158"/>
                <a:gd name="T1" fmla="*/ 0 h 250"/>
                <a:gd name="T2" fmla="*/ 102 w 158"/>
                <a:gd name="T3" fmla="*/ 250 h 250"/>
                <a:gd name="T4" fmla="*/ 139 w 158"/>
                <a:gd name="T5" fmla="*/ 146 h 250"/>
                <a:gd name="T6" fmla="*/ 0 w 158"/>
                <a:gd name="T7" fmla="*/ 0 h 250"/>
              </a:gdLst>
              <a:ahLst/>
              <a:cxnLst>
                <a:cxn ang="0">
                  <a:pos x="T0" y="T1"/>
                </a:cxn>
                <a:cxn ang="0">
                  <a:pos x="T2" y="T3"/>
                </a:cxn>
                <a:cxn ang="0">
                  <a:pos x="T4" y="T5"/>
                </a:cxn>
                <a:cxn ang="0">
                  <a:pos x="T6" y="T7"/>
                </a:cxn>
              </a:cxnLst>
              <a:rect l="0" t="0" r="r" b="b"/>
              <a:pathLst>
                <a:path w="158" h="250">
                  <a:moveTo>
                    <a:pt x="0" y="0"/>
                  </a:moveTo>
                  <a:cubicBezTo>
                    <a:pt x="49" y="20"/>
                    <a:pt x="158" y="91"/>
                    <a:pt x="102" y="250"/>
                  </a:cubicBezTo>
                  <a:cubicBezTo>
                    <a:pt x="102" y="250"/>
                    <a:pt x="134" y="225"/>
                    <a:pt x="139" y="146"/>
                  </a:cubicBezTo>
                  <a:cubicBezTo>
                    <a:pt x="142" y="98"/>
                    <a:pt x="97" y="13"/>
                    <a:pt x="0"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3781" y="2274"/>
              <a:ext cx="584" cy="356"/>
            </a:xfrm>
            <a:custGeom>
              <a:avLst/>
              <a:gdLst>
                <a:gd name="T0" fmla="*/ 369 w 372"/>
                <a:gd name="T1" fmla="*/ 0 h 227"/>
                <a:gd name="T2" fmla="*/ 162 w 372"/>
                <a:gd name="T3" fmla="*/ 132 h 227"/>
                <a:gd name="T4" fmla="*/ 0 w 372"/>
                <a:gd name="T5" fmla="*/ 227 h 227"/>
                <a:gd name="T6" fmla="*/ 106 w 372"/>
                <a:gd name="T7" fmla="*/ 170 h 227"/>
                <a:gd name="T8" fmla="*/ 291 w 372"/>
                <a:gd name="T9" fmla="*/ 114 h 227"/>
                <a:gd name="T10" fmla="*/ 369 w 372"/>
                <a:gd name="T11" fmla="*/ 0 h 227"/>
              </a:gdLst>
              <a:ahLst/>
              <a:cxnLst>
                <a:cxn ang="0">
                  <a:pos x="T0" y="T1"/>
                </a:cxn>
                <a:cxn ang="0">
                  <a:pos x="T2" y="T3"/>
                </a:cxn>
                <a:cxn ang="0">
                  <a:pos x="T4" y="T5"/>
                </a:cxn>
                <a:cxn ang="0">
                  <a:pos x="T6" y="T7"/>
                </a:cxn>
                <a:cxn ang="0">
                  <a:pos x="T8" y="T9"/>
                </a:cxn>
                <a:cxn ang="0">
                  <a:pos x="T10" y="T11"/>
                </a:cxn>
              </a:cxnLst>
              <a:rect l="0" t="0" r="r" b="b"/>
              <a:pathLst>
                <a:path w="372" h="227">
                  <a:moveTo>
                    <a:pt x="369" y="0"/>
                  </a:moveTo>
                  <a:cubicBezTo>
                    <a:pt x="369" y="0"/>
                    <a:pt x="341" y="96"/>
                    <a:pt x="162" y="132"/>
                  </a:cubicBezTo>
                  <a:cubicBezTo>
                    <a:pt x="29" y="159"/>
                    <a:pt x="3" y="192"/>
                    <a:pt x="0" y="227"/>
                  </a:cubicBezTo>
                  <a:cubicBezTo>
                    <a:pt x="0" y="227"/>
                    <a:pt x="37" y="182"/>
                    <a:pt x="106" y="170"/>
                  </a:cubicBezTo>
                  <a:cubicBezTo>
                    <a:pt x="188" y="157"/>
                    <a:pt x="235" y="146"/>
                    <a:pt x="291" y="114"/>
                  </a:cubicBezTo>
                  <a:cubicBezTo>
                    <a:pt x="372" y="69"/>
                    <a:pt x="369" y="0"/>
                    <a:pt x="369"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3374" y="2378"/>
              <a:ext cx="603" cy="312"/>
            </a:xfrm>
            <a:custGeom>
              <a:avLst/>
              <a:gdLst>
                <a:gd name="T0" fmla="*/ 385 w 385"/>
                <a:gd name="T1" fmla="*/ 0 h 199"/>
                <a:gd name="T2" fmla="*/ 276 w 385"/>
                <a:gd name="T3" fmla="*/ 49 h 199"/>
                <a:gd name="T4" fmla="*/ 86 w 385"/>
                <a:gd name="T5" fmla="*/ 91 h 199"/>
                <a:gd name="T6" fmla="*/ 0 w 385"/>
                <a:gd name="T7" fmla="*/ 199 h 199"/>
                <a:gd name="T8" fmla="*/ 217 w 385"/>
                <a:gd name="T9" fmla="*/ 83 h 199"/>
                <a:gd name="T10" fmla="*/ 385 w 385"/>
                <a:gd name="T11" fmla="*/ 0 h 199"/>
              </a:gdLst>
              <a:ahLst/>
              <a:cxnLst>
                <a:cxn ang="0">
                  <a:pos x="T0" y="T1"/>
                </a:cxn>
                <a:cxn ang="0">
                  <a:pos x="T2" y="T3"/>
                </a:cxn>
                <a:cxn ang="0">
                  <a:pos x="T4" y="T5"/>
                </a:cxn>
                <a:cxn ang="0">
                  <a:pos x="T6" y="T7"/>
                </a:cxn>
                <a:cxn ang="0">
                  <a:pos x="T8" y="T9"/>
                </a:cxn>
                <a:cxn ang="0">
                  <a:pos x="T10" y="T11"/>
                </a:cxn>
              </a:cxnLst>
              <a:rect l="0" t="0" r="r" b="b"/>
              <a:pathLst>
                <a:path w="385" h="199">
                  <a:moveTo>
                    <a:pt x="385" y="0"/>
                  </a:moveTo>
                  <a:cubicBezTo>
                    <a:pt x="385" y="0"/>
                    <a:pt x="345" y="43"/>
                    <a:pt x="276" y="49"/>
                  </a:cubicBezTo>
                  <a:cubicBezTo>
                    <a:pt x="193" y="56"/>
                    <a:pt x="145" y="64"/>
                    <a:pt x="86" y="91"/>
                  </a:cubicBezTo>
                  <a:cubicBezTo>
                    <a:pt x="2" y="130"/>
                    <a:pt x="0" y="199"/>
                    <a:pt x="0" y="199"/>
                  </a:cubicBezTo>
                  <a:cubicBezTo>
                    <a:pt x="0" y="199"/>
                    <a:pt x="35" y="105"/>
                    <a:pt x="217" y="83"/>
                  </a:cubicBezTo>
                  <a:cubicBezTo>
                    <a:pt x="351" y="67"/>
                    <a:pt x="380" y="35"/>
                    <a:pt x="385" y="0"/>
                  </a:cubicBezTo>
                </a:path>
              </a:pathLst>
            </a:custGeom>
            <a:solidFill>
              <a:srgbClr val="49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2825" y="610"/>
              <a:ext cx="501" cy="1336"/>
            </a:xfrm>
            <a:custGeom>
              <a:avLst/>
              <a:gdLst>
                <a:gd name="T0" fmla="*/ 0 w 501"/>
                <a:gd name="T1" fmla="*/ 1319 h 1336"/>
                <a:gd name="T2" fmla="*/ 501 w 501"/>
                <a:gd name="T3" fmla="*/ 0 h 1336"/>
                <a:gd name="T4" fmla="*/ 501 w 501"/>
                <a:gd name="T5" fmla="*/ 1336 h 1336"/>
                <a:gd name="T6" fmla="*/ 0 w 501"/>
                <a:gd name="T7" fmla="*/ 1319 h 1336"/>
              </a:gdLst>
              <a:ahLst/>
              <a:cxnLst>
                <a:cxn ang="0">
                  <a:pos x="T0" y="T1"/>
                </a:cxn>
                <a:cxn ang="0">
                  <a:pos x="T2" y="T3"/>
                </a:cxn>
                <a:cxn ang="0">
                  <a:pos x="T4" y="T5"/>
                </a:cxn>
                <a:cxn ang="0">
                  <a:pos x="T6" y="T7"/>
                </a:cxn>
              </a:cxnLst>
              <a:rect l="0" t="0" r="r" b="b"/>
              <a:pathLst>
                <a:path w="501" h="1336">
                  <a:moveTo>
                    <a:pt x="0" y="1319"/>
                  </a:moveTo>
                  <a:lnTo>
                    <a:pt x="501" y="0"/>
                  </a:lnTo>
                  <a:lnTo>
                    <a:pt x="501" y="1336"/>
                  </a:lnTo>
                  <a:lnTo>
                    <a:pt x="0" y="1319"/>
                  </a:lnTo>
                  <a:close/>
                </a:path>
              </a:pathLst>
            </a:custGeom>
            <a:solidFill>
              <a:srgbClr val="979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3326" y="610"/>
              <a:ext cx="501" cy="1336"/>
            </a:xfrm>
            <a:custGeom>
              <a:avLst/>
              <a:gdLst>
                <a:gd name="T0" fmla="*/ 0 w 501"/>
                <a:gd name="T1" fmla="*/ 1336 h 1336"/>
                <a:gd name="T2" fmla="*/ 501 w 501"/>
                <a:gd name="T3" fmla="*/ 1319 h 1336"/>
                <a:gd name="T4" fmla="*/ 0 w 501"/>
                <a:gd name="T5" fmla="*/ 0 h 1336"/>
                <a:gd name="T6" fmla="*/ 0 w 501"/>
                <a:gd name="T7" fmla="*/ 1336 h 1336"/>
              </a:gdLst>
              <a:ahLst/>
              <a:cxnLst>
                <a:cxn ang="0">
                  <a:pos x="T0" y="T1"/>
                </a:cxn>
                <a:cxn ang="0">
                  <a:pos x="T2" y="T3"/>
                </a:cxn>
                <a:cxn ang="0">
                  <a:pos x="T4" y="T5"/>
                </a:cxn>
                <a:cxn ang="0">
                  <a:pos x="T6" y="T7"/>
                </a:cxn>
              </a:cxnLst>
              <a:rect l="0" t="0" r="r" b="b"/>
              <a:pathLst>
                <a:path w="501" h="1336">
                  <a:moveTo>
                    <a:pt x="0" y="1336"/>
                  </a:moveTo>
                  <a:lnTo>
                    <a:pt x="501" y="1319"/>
                  </a:lnTo>
                  <a:lnTo>
                    <a:pt x="0" y="0"/>
                  </a:lnTo>
                  <a:lnTo>
                    <a:pt x="0" y="1336"/>
                  </a:lnTo>
                  <a:close/>
                </a:path>
              </a:pathLst>
            </a:custGeom>
            <a:solidFill>
              <a:srgbClr val="C1BF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3326" y="610"/>
              <a:ext cx="501" cy="1336"/>
            </a:xfrm>
            <a:custGeom>
              <a:avLst/>
              <a:gdLst>
                <a:gd name="T0" fmla="*/ 0 w 501"/>
                <a:gd name="T1" fmla="*/ 1336 h 1336"/>
                <a:gd name="T2" fmla="*/ 501 w 501"/>
                <a:gd name="T3" fmla="*/ 1319 h 1336"/>
                <a:gd name="T4" fmla="*/ 0 w 501"/>
                <a:gd name="T5" fmla="*/ 0 h 1336"/>
              </a:gdLst>
              <a:ahLst/>
              <a:cxnLst>
                <a:cxn ang="0">
                  <a:pos x="T0" y="T1"/>
                </a:cxn>
                <a:cxn ang="0">
                  <a:pos x="T2" y="T3"/>
                </a:cxn>
                <a:cxn ang="0">
                  <a:pos x="T4" y="T5"/>
                </a:cxn>
              </a:cxnLst>
              <a:rect l="0" t="0" r="r" b="b"/>
              <a:pathLst>
                <a:path w="501" h="1336">
                  <a:moveTo>
                    <a:pt x="0" y="1336"/>
                  </a:moveTo>
                  <a:lnTo>
                    <a:pt x="501" y="13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3193" y="610"/>
              <a:ext cx="133" cy="351"/>
            </a:xfrm>
            <a:custGeom>
              <a:avLst/>
              <a:gdLst>
                <a:gd name="T0" fmla="*/ 133 w 133"/>
                <a:gd name="T1" fmla="*/ 351 h 351"/>
                <a:gd name="T2" fmla="*/ 133 w 133"/>
                <a:gd name="T3" fmla="*/ 0 h 351"/>
                <a:gd name="T4" fmla="*/ 0 w 133"/>
                <a:gd name="T5" fmla="*/ 351 h 351"/>
                <a:gd name="T6" fmla="*/ 133 w 133"/>
                <a:gd name="T7" fmla="*/ 351 h 351"/>
              </a:gdLst>
              <a:ahLst/>
              <a:cxnLst>
                <a:cxn ang="0">
                  <a:pos x="T0" y="T1"/>
                </a:cxn>
                <a:cxn ang="0">
                  <a:pos x="T2" y="T3"/>
                </a:cxn>
                <a:cxn ang="0">
                  <a:pos x="T4" y="T5"/>
                </a:cxn>
                <a:cxn ang="0">
                  <a:pos x="T6" y="T7"/>
                </a:cxn>
              </a:cxnLst>
              <a:rect l="0" t="0" r="r" b="b"/>
              <a:pathLst>
                <a:path w="133" h="351">
                  <a:moveTo>
                    <a:pt x="133" y="351"/>
                  </a:moveTo>
                  <a:lnTo>
                    <a:pt x="133" y="0"/>
                  </a:lnTo>
                  <a:lnTo>
                    <a:pt x="0" y="351"/>
                  </a:lnTo>
                  <a:lnTo>
                    <a:pt x="133"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3326" y="610"/>
              <a:ext cx="134" cy="351"/>
            </a:xfrm>
            <a:custGeom>
              <a:avLst/>
              <a:gdLst>
                <a:gd name="T0" fmla="*/ 134 w 134"/>
                <a:gd name="T1" fmla="*/ 351 h 351"/>
                <a:gd name="T2" fmla="*/ 0 w 134"/>
                <a:gd name="T3" fmla="*/ 0 h 351"/>
                <a:gd name="T4" fmla="*/ 0 w 134"/>
                <a:gd name="T5" fmla="*/ 351 h 351"/>
                <a:gd name="T6" fmla="*/ 134 w 134"/>
                <a:gd name="T7" fmla="*/ 351 h 351"/>
              </a:gdLst>
              <a:ahLst/>
              <a:cxnLst>
                <a:cxn ang="0">
                  <a:pos x="T0" y="T1"/>
                </a:cxn>
                <a:cxn ang="0">
                  <a:pos x="T2" y="T3"/>
                </a:cxn>
                <a:cxn ang="0">
                  <a:pos x="T4" y="T5"/>
                </a:cxn>
                <a:cxn ang="0">
                  <a:pos x="T6" y="T7"/>
                </a:cxn>
              </a:cxnLst>
              <a:rect l="0" t="0" r="r" b="b"/>
              <a:pathLst>
                <a:path w="134" h="351">
                  <a:moveTo>
                    <a:pt x="134" y="351"/>
                  </a:moveTo>
                  <a:lnTo>
                    <a:pt x="0" y="0"/>
                  </a:lnTo>
                  <a:lnTo>
                    <a:pt x="0" y="351"/>
                  </a:lnTo>
                  <a:lnTo>
                    <a:pt x="134"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3419" y="1117"/>
              <a:ext cx="516" cy="218"/>
            </a:xfrm>
            <a:custGeom>
              <a:avLst/>
              <a:gdLst>
                <a:gd name="T0" fmla="*/ 329 w 329"/>
                <a:gd name="T1" fmla="*/ 139 h 139"/>
                <a:gd name="T2" fmla="*/ 281 w 329"/>
                <a:gd name="T3" fmla="*/ 87 h 139"/>
                <a:gd name="T4" fmla="*/ 278 w 329"/>
                <a:gd name="T5" fmla="*/ 87 h 139"/>
                <a:gd name="T6" fmla="*/ 229 w 329"/>
                <a:gd name="T7" fmla="*/ 35 h 139"/>
                <a:gd name="T8" fmla="*/ 196 w 329"/>
                <a:gd name="T9" fmla="*/ 44 h 139"/>
                <a:gd name="T10" fmla="*/ 185 w 329"/>
                <a:gd name="T11" fmla="*/ 16 h 139"/>
                <a:gd name="T12" fmla="*/ 175 w 329"/>
                <a:gd name="T13" fmla="*/ 8 h 139"/>
                <a:gd name="T14" fmla="*/ 153 w 329"/>
                <a:gd name="T15" fmla="*/ 0 h 139"/>
                <a:gd name="T16" fmla="*/ 141 w 329"/>
                <a:gd name="T17" fmla="*/ 1 h 139"/>
                <a:gd name="T18" fmla="*/ 118 w 329"/>
                <a:gd name="T19" fmla="*/ 12 h 139"/>
                <a:gd name="T20" fmla="*/ 102 w 329"/>
                <a:gd name="T21" fmla="*/ 44 h 139"/>
                <a:gd name="T22" fmla="*/ 102 w 329"/>
                <a:gd name="T23" fmla="*/ 48 h 139"/>
                <a:gd name="T24" fmla="*/ 88 w 329"/>
                <a:gd name="T25" fmla="*/ 45 h 139"/>
                <a:gd name="T26" fmla="*/ 43 w 329"/>
                <a:gd name="T27" fmla="*/ 84 h 139"/>
                <a:gd name="T28" fmla="*/ 43 w 329"/>
                <a:gd name="T29" fmla="*/ 88 h 139"/>
                <a:gd name="T30" fmla="*/ 18 w 329"/>
                <a:gd name="T31" fmla="*/ 100 h 139"/>
                <a:gd name="T32" fmla="*/ 0 w 329"/>
                <a:gd name="T33" fmla="*/ 135 h 139"/>
                <a:gd name="T34" fmla="*/ 0 w 329"/>
                <a:gd name="T35" fmla="*/ 139 h 139"/>
                <a:gd name="T36" fmla="*/ 329 w 329"/>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139">
                  <a:moveTo>
                    <a:pt x="329" y="139"/>
                  </a:moveTo>
                  <a:cubicBezTo>
                    <a:pt x="329" y="112"/>
                    <a:pt x="312" y="85"/>
                    <a:pt x="281" y="87"/>
                  </a:cubicBezTo>
                  <a:cubicBezTo>
                    <a:pt x="280" y="87"/>
                    <a:pt x="279" y="87"/>
                    <a:pt x="278" y="87"/>
                  </a:cubicBezTo>
                  <a:cubicBezTo>
                    <a:pt x="277" y="61"/>
                    <a:pt x="256" y="35"/>
                    <a:pt x="229" y="35"/>
                  </a:cubicBezTo>
                  <a:cubicBezTo>
                    <a:pt x="217" y="35"/>
                    <a:pt x="206" y="38"/>
                    <a:pt x="196" y="44"/>
                  </a:cubicBezTo>
                  <a:cubicBezTo>
                    <a:pt x="195" y="34"/>
                    <a:pt x="191" y="24"/>
                    <a:pt x="185" y="16"/>
                  </a:cubicBezTo>
                  <a:cubicBezTo>
                    <a:pt x="182" y="14"/>
                    <a:pt x="178" y="11"/>
                    <a:pt x="175" y="8"/>
                  </a:cubicBezTo>
                  <a:cubicBezTo>
                    <a:pt x="169" y="4"/>
                    <a:pt x="161" y="1"/>
                    <a:pt x="153" y="0"/>
                  </a:cubicBezTo>
                  <a:cubicBezTo>
                    <a:pt x="149" y="1"/>
                    <a:pt x="145" y="1"/>
                    <a:pt x="141" y="1"/>
                  </a:cubicBezTo>
                  <a:cubicBezTo>
                    <a:pt x="132" y="3"/>
                    <a:pt x="125" y="6"/>
                    <a:pt x="118" y="12"/>
                  </a:cubicBezTo>
                  <a:cubicBezTo>
                    <a:pt x="109" y="20"/>
                    <a:pt x="103" y="32"/>
                    <a:pt x="102" y="44"/>
                  </a:cubicBezTo>
                  <a:cubicBezTo>
                    <a:pt x="102" y="45"/>
                    <a:pt x="102" y="47"/>
                    <a:pt x="102" y="48"/>
                  </a:cubicBezTo>
                  <a:cubicBezTo>
                    <a:pt x="98" y="46"/>
                    <a:pt x="93" y="45"/>
                    <a:pt x="88" y="45"/>
                  </a:cubicBezTo>
                  <a:cubicBezTo>
                    <a:pt x="65" y="45"/>
                    <a:pt x="45" y="60"/>
                    <a:pt x="43" y="84"/>
                  </a:cubicBezTo>
                  <a:cubicBezTo>
                    <a:pt x="43" y="85"/>
                    <a:pt x="43" y="87"/>
                    <a:pt x="43" y="88"/>
                  </a:cubicBezTo>
                  <a:cubicBezTo>
                    <a:pt x="33" y="90"/>
                    <a:pt x="25" y="94"/>
                    <a:pt x="18" y="100"/>
                  </a:cubicBezTo>
                  <a:cubicBezTo>
                    <a:pt x="8" y="109"/>
                    <a:pt x="1" y="122"/>
                    <a:pt x="0" y="135"/>
                  </a:cubicBezTo>
                  <a:cubicBezTo>
                    <a:pt x="0" y="137"/>
                    <a:pt x="0" y="138"/>
                    <a:pt x="0" y="139"/>
                  </a:cubicBezTo>
                  <a:lnTo>
                    <a:pt x="329"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55"/>
            <p:cNvSpPr>
              <a:spLocks noChangeArrowheads="1"/>
            </p:cNvSpPr>
            <p:nvPr/>
          </p:nvSpPr>
          <p:spPr bwMode="auto">
            <a:xfrm>
              <a:off x="2796" y="1579"/>
              <a:ext cx="305" cy="305"/>
            </a:xfrm>
            <a:prstGeom prst="ellipse">
              <a:avLst/>
            </a:prstGeom>
            <a:solidFill>
              <a:srgbClr val="FF9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2864" y="1692"/>
              <a:ext cx="153" cy="348"/>
            </a:xfrm>
            <a:custGeom>
              <a:avLst/>
              <a:gdLst>
                <a:gd name="T0" fmla="*/ 66 w 153"/>
                <a:gd name="T1" fmla="*/ 348 h 348"/>
                <a:gd name="T2" fmla="*/ 108 w 153"/>
                <a:gd name="T3" fmla="*/ 348 h 348"/>
                <a:gd name="T4" fmla="*/ 103 w 153"/>
                <a:gd name="T5" fmla="*/ 129 h 348"/>
                <a:gd name="T6" fmla="*/ 153 w 153"/>
                <a:gd name="T7" fmla="*/ 83 h 348"/>
                <a:gd name="T8" fmla="*/ 100 w 153"/>
                <a:gd name="T9" fmla="*/ 102 h 348"/>
                <a:gd name="T10" fmla="*/ 89 w 153"/>
                <a:gd name="T11" fmla="*/ 0 h 348"/>
                <a:gd name="T12" fmla="*/ 70 w 153"/>
                <a:gd name="T13" fmla="*/ 109 h 348"/>
                <a:gd name="T14" fmla="*/ 0 w 153"/>
                <a:gd name="T15" fmla="*/ 82 h 348"/>
                <a:gd name="T16" fmla="*/ 69 w 153"/>
                <a:gd name="T17" fmla="*/ 137 h 348"/>
                <a:gd name="T18" fmla="*/ 66 w 153"/>
                <a:gd name="T19"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348">
                  <a:moveTo>
                    <a:pt x="66" y="348"/>
                  </a:moveTo>
                  <a:lnTo>
                    <a:pt x="108" y="348"/>
                  </a:lnTo>
                  <a:lnTo>
                    <a:pt x="103" y="129"/>
                  </a:lnTo>
                  <a:lnTo>
                    <a:pt x="153" y="83"/>
                  </a:lnTo>
                  <a:lnTo>
                    <a:pt x="100" y="102"/>
                  </a:lnTo>
                  <a:lnTo>
                    <a:pt x="89" y="0"/>
                  </a:lnTo>
                  <a:lnTo>
                    <a:pt x="70" y="109"/>
                  </a:lnTo>
                  <a:lnTo>
                    <a:pt x="0" y="82"/>
                  </a:lnTo>
                  <a:lnTo>
                    <a:pt x="69" y="137"/>
                  </a:lnTo>
                  <a:lnTo>
                    <a:pt x="66" y="3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57"/>
            <p:cNvSpPr>
              <a:spLocks noChangeArrowheads="1"/>
            </p:cNvSpPr>
            <p:nvPr/>
          </p:nvSpPr>
          <p:spPr bwMode="auto">
            <a:xfrm>
              <a:off x="3184" y="1600"/>
              <a:ext cx="329" cy="328"/>
            </a:xfrm>
            <a:prstGeom prst="ellipse">
              <a:avLst/>
            </a:prstGeom>
            <a:solidFill>
              <a:srgbClr val="FF9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3256" y="1722"/>
              <a:ext cx="166" cy="312"/>
            </a:xfrm>
            <a:custGeom>
              <a:avLst/>
              <a:gdLst>
                <a:gd name="T0" fmla="*/ 67 w 166"/>
                <a:gd name="T1" fmla="*/ 312 h 312"/>
                <a:gd name="T2" fmla="*/ 114 w 166"/>
                <a:gd name="T3" fmla="*/ 312 h 312"/>
                <a:gd name="T4" fmla="*/ 114 w 166"/>
                <a:gd name="T5" fmla="*/ 140 h 312"/>
                <a:gd name="T6" fmla="*/ 166 w 166"/>
                <a:gd name="T7" fmla="*/ 89 h 312"/>
                <a:gd name="T8" fmla="*/ 110 w 166"/>
                <a:gd name="T9" fmla="*/ 110 h 312"/>
                <a:gd name="T10" fmla="*/ 97 w 166"/>
                <a:gd name="T11" fmla="*/ 0 h 312"/>
                <a:gd name="T12" fmla="*/ 77 w 166"/>
                <a:gd name="T13" fmla="*/ 118 h 312"/>
                <a:gd name="T14" fmla="*/ 0 w 166"/>
                <a:gd name="T15" fmla="*/ 86 h 312"/>
                <a:gd name="T16" fmla="*/ 75 w 166"/>
                <a:gd name="T17" fmla="*/ 148 h 312"/>
                <a:gd name="T18" fmla="*/ 67 w 166"/>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312">
                  <a:moveTo>
                    <a:pt x="67" y="312"/>
                  </a:moveTo>
                  <a:lnTo>
                    <a:pt x="114" y="312"/>
                  </a:lnTo>
                  <a:lnTo>
                    <a:pt x="114" y="140"/>
                  </a:lnTo>
                  <a:lnTo>
                    <a:pt x="166" y="89"/>
                  </a:lnTo>
                  <a:lnTo>
                    <a:pt x="110" y="110"/>
                  </a:lnTo>
                  <a:lnTo>
                    <a:pt x="97" y="0"/>
                  </a:lnTo>
                  <a:lnTo>
                    <a:pt x="77" y="118"/>
                  </a:lnTo>
                  <a:lnTo>
                    <a:pt x="0" y="86"/>
                  </a:lnTo>
                  <a:lnTo>
                    <a:pt x="75" y="148"/>
                  </a:lnTo>
                  <a:lnTo>
                    <a:pt x="67" y="3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59"/>
            <p:cNvSpPr>
              <a:spLocks noChangeArrowheads="1"/>
            </p:cNvSpPr>
            <p:nvPr/>
          </p:nvSpPr>
          <p:spPr bwMode="auto">
            <a:xfrm>
              <a:off x="2977" y="1680"/>
              <a:ext cx="274" cy="273"/>
            </a:xfrm>
            <a:prstGeom prst="ellipse">
              <a:avLst/>
            </a:prstGeom>
            <a:solidFill>
              <a:srgbClr val="FFB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3038" y="1782"/>
              <a:ext cx="138" cy="309"/>
            </a:xfrm>
            <a:custGeom>
              <a:avLst/>
              <a:gdLst>
                <a:gd name="T0" fmla="*/ 55 w 138"/>
                <a:gd name="T1" fmla="*/ 309 h 309"/>
                <a:gd name="T2" fmla="*/ 94 w 138"/>
                <a:gd name="T3" fmla="*/ 309 h 309"/>
                <a:gd name="T4" fmla="*/ 94 w 138"/>
                <a:gd name="T5" fmla="*/ 116 h 309"/>
                <a:gd name="T6" fmla="*/ 138 w 138"/>
                <a:gd name="T7" fmla="*/ 75 h 309"/>
                <a:gd name="T8" fmla="*/ 91 w 138"/>
                <a:gd name="T9" fmla="*/ 91 h 309"/>
                <a:gd name="T10" fmla="*/ 80 w 138"/>
                <a:gd name="T11" fmla="*/ 0 h 309"/>
                <a:gd name="T12" fmla="*/ 64 w 138"/>
                <a:gd name="T13" fmla="*/ 97 h 309"/>
                <a:gd name="T14" fmla="*/ 0 w 138"/>
                <a:gd name="T15" fmla="*/ 72 h 309"/>
                <a:gd name="T16" fmla="*/ 61 w 138"/>
                <a:gd name="T17" fmla="*/ 122 h 309"/>
                <a:gd name="T18" fmla="*/ 55 w 138"/>
                <a:gd name="T1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309">
                  <a:moveTo>
                    <a:pt x="55" y="309"/>
                  </a:moveTo>
                  <a:lnTo>
                    <a:pt x="94" y="309"/>
                  </a:lnTo>
                  <a:lnTo>
                    <a:pt x="94" y="116"/>
                  </a:lnTo>
                  <a:lnTo>
                    <a:pt x="138" y="75"/>
                  </a:lnTo>
                  <a:lnTo>
                    <a:pt x="91" y="91"/>
                  </a:lnTo>
                  <a:lnTo>
                    <a:pt x="80" y="0"/>
                  </a:lnTo>
                  <a:lnTo>
                    <a:pt x="64" y="97"/>
                  </a:lnTo>
                  <a:lnTo>
                    <a:pt x="0" y="72"/>
                  </a:lnTo>
                  <a:lnTo>
                    <a:pt x="61" y="122"/>
                  </a:lnTo>
                  <a:lnTo>
                    <a:pt x="55" y="3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61"/>
            <p:cNvSpPr>
              <a:spLocks noChangeArrowheads="1"/>
            </p:cNvSpPr>
            <p:nvPr/>
          </p:nvSpPr>
          <p:spPr bwMode="auto">
            <a:xfrm>
              <a:off x="2723" y="1681"/>
              <a:ext cx="197" cy="198"/>
            </a:xfrm>
            <a:prstGeom prst="ellipse">
              <a:avLst/>
            </a:prstGeom>
            <a:solidFill>
              <a:srgbClr val="FFB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2776" y="1755"/>
              <a:ext cx="100" cy="279"/>
            </a:xfrm>
            <a:custGeom>
              <a:avLst/>
              <a:gdLst>
                <a:gd name="T0" fmla="*/ 60 w 100"/>
                <a:gd name="T1" fmla="*/ 279 h 279"/>
                <a:gd name="T2" fmla="*/ 30 w 100"/>
                <a:gd name="T3" fmla="*/ 279 h 279"/>
                <a:gd name="T4" fmla="*/ 30 w 100"/>
                <a:gd name="T5" fmla="*/ 85 h 279"/>
                <a:gd name="T6" fmla="*/ 0 w 100"/>
                <a:gd name="T7" fmla="*/ 55 h 279"/>
                <a:gd name="T8" fmla="*/ 34 w 100"/>
                <a:gd name="T9" fmla="*/ 66 h 279"/>
                <a:gd name="T10" fmla="*/ 42 w 100"/>
                <a:gd name="T11" fmla="*/ 0 h 279"/>
                <a:gd name="T12" fmla="*/ 53 w 100"/>
                <a:gd name="T13" fmla="*/ 71 h 279"/>
                <a:gd name="T14" fmla="*/ 100 w 100"/>
                <a:gd name="T15" fmla="*/ 53 h 279"/>
                <a:gd name="T16" fmla="*/ 55 w 100"/>
                <a:gd name="T17" fmla="*/ 89 h 279"/>
                <a:gd name="T18" fmla="*/ 60 w 100"/>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279">
                  <a:moveTo>
                    <a:pt x="60" y="279"/>
                  </a:moveTo>
                  <a:lnTo>
                    <a:pt x="30" y="279"/>
                  </a:lnTo>
                  <a:lnTo>
                    <a:pt x="30" y="85"/>
                  </a:lnTo>
                  <a:lnTo>
                    <a:pt x="0" y="55"/>
                  </a:lnTo>
                  <a:lnTo>
                    <a:pt x="34" y="66"/>
                  </a:lnTo>
                  <a:lnTo>
                    <a:pt x="42" y="0"/>
                  </a:lnTo>
                  <a:lnTo>
                    <a:pt x="53" y="71"/>
                  </a:lnTo>
                  <a:lnTo>
                    <a:pt x="100" y="53"/>
                  </a:lnTo>
                  <a:lnTo>
                    <a:pt x="55" y="89"/>
                  </a:lnTo>
                  <a:lnTo>
                    <a:pt x="60"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3444" y="880"/>
              <a:ext cx="364" cy="1104"/>
            </a:xfrm>
            <a:custGeom>
              <a:avLst/>
              <a:gdLst>
                <a:gd name="T0" fmla="*/ 0 w 364"/>
                <a:gd name="T1" fmla="*/ 1093 h 1104"/>
                <a:gd name="T2" fmla="*/ 355 w 364"/>
                <a:gd name="T3" fmla="*/ 0 h 1104"/>
                <a:gd name="T4" fmla="*/ 364 w 364"/>
                <a:gd name="T5" fmla="*/ 1104 h 1104"/>
                <a:gd name="T6" fmla="*/ 0 w 364"/>
                <a:gd name="T7" fmla="*/ 1093 h 1104"/>
              </a:gdLst>
              <a:ahLst/>
              <a:cxnLst>
                <a:cxn ang="0">
                  <a:pos x="T0" y="T1"/>
                </a:cxn>
                <a:cxn ang="0">
                  <a:pos x="T2" y="T3"/>
                </a:cxn>
                <a:cxn ang="0">
                  <a:pos x="T4" y="T5"/>
                </a:cxn>
                <a:cxn ang="0">
                  <a:pos x="T6" y="T7"/>
                </a:cxn>
              </a:cxnLst>
              <a:rect l="0" t="0" r="r" b="b"/>
              <a:pathLst>
                <a:path w="364" h="1104">
                  <a:moveTo>
                    <a:pt x="0" y="1093"/>
                  </a:moveTo>
                  <a:lnTo>
                    <a:pt x="355" y="0"/>
                  </a:lnTo>
                  <a:lnTo>
                    <a:pt x="364" y="1104"/>
                  </a:lnTo>
                  <a:lnTo>
                    <a:pt x="0" y="1093"/>
                  </a:lnTo>
                  <a:close/>
                </a:path>
              </a:pathLst>
            </a:custGeom>
            <a:solidFill>
              <a:srgbClr val="979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3799" y="880"/>
              <a:ext cx="371" cy="1104"/>
            </a:xfrm>
            <a:custGeom>
              <a:avLst/>
              <a:gdLst>
                <a:gd name="T0" fmla="*/ 9 w 371"/>
                <a:gd name="T1" fmla="*/ 1104 h 1104"/>
                <a:gd name="T2" fmla="*/ 371 w 371"/>
                <a:gd name="T3" fmla="*/ 1087 h 1104"/>
                <a:gd name="T4" fmla="*/ 0 w 371"/>
                <a:gd name="T5" fmla="*/ 0 h 1104"/>
                <a:gd name="T6" fmla="*/ 9 w 371"/>
                <a:gd name="T7" fmla="*/ 1104 h 1104"/>
              </a:gdLst>
              <a:ahLst/>
              <a:cxnLst>
                <a:cxn ang="0">
                  <a:pos x="T0" y="T1"/>
                </a:cxn>
                <a:cxn ang="0">
                  <a:pos x="T2" y="T3"/>
                </a:cxn>
                <a:cxn ang="0">
                  <a:pos x="T4" y="T5"/>
                </a:cxn>
                <a:cxn ang="0">
                  <a:pos x="T6" y="T7"/>
                </a:cxn>
              </a:cxnLst>
              <a:rect l="0" t="0" r="r" b="b"/>
              <a:pathLst>
                <a:path w="371" h="1104">
                  <a:moveTo>
                    <a:pt x="9" y="1104"/>
                  </a:moveTo>
                  <a:lnTo>
                    <a:pt x="371" y="1087"/>
                  </a:lnTo>
                  <a:lnTo>
                    <a:pt x="0" y="0"/>
                  </a:lnTo>
                  <a:lnTo>
                    <a:pt x="9" y="1104"/>
                  </a:lnTo>
                  <a:close/>
                </a:path>
              </a:pathLst>
            </a:custGeom>
            <a:solidFill>
              <a:srgbClr val="C1BF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3799" y="880"/>
              <a:ext cx="371" cy="1104"/>
            </a:xfrm>
            <a:custGeom>
              <a:avLst/>
              <a:gdLst>
                <a:gd name="T0" fmla="*/ 9 w 371"/>
                <a:gd name="T1" fmla="*/ 1104 h 1104"/>
                <a:gd name="T2" fmla="*/ 371 w 371"/>
                <a:gd name="T3" fmla="*/ 1087 h 1104"/>
                <a:gd name="T4" fmla="*/ 0 w 371"/>
                <a:gd name="T5" fmla="*/ 0 h 1104"/>
              </a:gdLst>
              <a:ahLst/>
              <a:cxnLst>
                <a:cxn ang="0">
                  <a:pos x="T0" y="T1"/>
                </a:cxn>
                <a:cxn ang="0">
                  <a:pos x="T2" y="T3"/>
                </a:cxn>
                <a:cxn ang="0">
                  <a:pos x="T4" y="T5"/>
                </a:cxn>
              </a:cxnLst>
              <a:rect l="0" t="0" r="r" b="b"/>
              <a:pathLst>
                <a:path w="371" h="1104">
                  <a:moveTo>
                    <a:pt x="9" y="1104"/>
                  </a:moveTo>
                  <a:lnTo>
                    <a:pt x="371" y="108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3703" y="880"/>
              <a:ext cx="99" cy="296"/>
            </a:xfrm>
            <a:custGeom>
              <a:avLst/>
              <a:gdLst>
                <a:gd name="T0" fmla="*/ 99 w 99"/>
                <a:gd name="T1" fmla="*/ 295 h 296"/>
                <a:gd name="T2" fmla="*/ 96 w 99"/>
                <a:gd name="T3" fmla="*/ 0 h 296"/>
                <a:gd name="T4" fmla="*/ 0 w 99"/>
                <a:gd name="T5" fmla="*/ 296 h 296"/>
                <a:gd name="T6" fmla="*/ 99 w 99"/>
                <a:gd name="T7" fmla="*/ 295 h 296"/>
              </a:gdLst>
              <a:ahLst/>
              <a:cxnLst>
                <a:cxn ang="0">
                  <a:pos x="T0" y="T1"/>
                </a:cxn>
                <a:cxn ang="0">
                  <a:pos x="T2" y="T3"/>
                </a:cxn>
                <a:cxn ang="0">
                  <a:pos x="T4" y="T5"/>
                </a:cxn>
                <a:cxn ang="0">
                  <a:pos x="T6" y="T7"/>
                </a:cxn>
              </a:cxnLst>
              <a:rect l="0" t="0" r="r" b="b"/>
              <a:pathLst>
                <a:path w="99" h="296">
                  <a:moveTo>
                    <a:pt x="99" y="295"/>
                  </a:moveTo>
                  <a:lnTo>
                    <a:pt x="96" y="0"/>
                  </a:lnTo>
                  <a:lnTo>
                    <a:pt x="0" y="296"/>
                  </a:lnTo>
                  <a:lnTo>
                    <a:pt x="99" y="2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3799" y="880"/>
              <a:ext cx="100" cy="295"/>
            </a:xfrm>
            <a:custGeom>
              <a:avLst/>
              <a:gdLst>
                <a:gd name="T0" fmla="*/ 100 w 100"/>
                <a:gd name="T1" fmla="*/ 293 h 295"/>
                <a:gd name="T2" fmla="*/ 0 w 100"/>
                <a:gd name="T3" fmla="*/ 0 h 295"/>
                <a:gd name="T4" fmla="*/ 1 w 100"/>
                <a:gd name="T5" fmla="*/ 295 h 295"/>
                <a:gd name="T6" fmla="*/ 100 w 100"/>
                <a:gd name="T7" fmla="*/ 293 h 295"/>
              </a:gdLst>
              <a:ahLst/>
              <a:cxnLst>
                <a:cxn ang="0">
                  <a:pos x="T0" y="T1"/>
                </a:cxn>
                <a:cxn ang="0">
                  <a:pos x="T2" y="T3"/>
                </a:cxn>
                <a:cxn ang="0">
                  <a:pos x="T4" y="T5"/>
                </a:cxn>
                <a:cxn ang="0">
                  <a:pos x="T6" y="T7"/>
                </a:cxn>
              </a:cxnLst>
              <a:rect l="0" t="0" r="r" b="b"/>
              <a:pathLst>
                <a:path w="100" h="295">
                  <a:moveTo>
                    <a:pt x="100" y="293"/>
                  </a:moveTo>
                  <a:lnTo>
                    <a:pt x="0" y="0"/>
                  </a:lnTo>
                  <a:lnTo>
                    <a:pt x="1" y="295"/>
                  </a:lnTo>
                  <a:lnTo>
                    <a:pt x="10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4013" y="1689"/>
              <a:ext cx="190" cy="287"/>
            </a:xfrm>
            <a:custGeom>
              <a:avLst/>
              <a:gdLst>
                <a:gd name="T0" fmla="*/ 64 w 121"/>
                <a:gd name="T1" fmla="*/ 2 h 183"/>
                <a:gd name="T2" fmla="*/ 5 w 121"/>
                <a:gd name="T3" fmla="*/ 174 h 183"/>
                <a:gd name="T4" fmla="*/ 116 w 121"/>
                <a:gd name="T5" fmla="*/ 174 h 183"/>
                <a:gd name="T6" fmla="*/ 64 w 121"/>
                <a:gd name="T7" fmla="*/ 2 h 183"/>
              </a:gdLst>
              <a:ahLst/>
              <a:cxnLst>
                <a:cxn ang="0">
                  <a:pos x="T0" y="T1"/>
                </a:cxn>
                <a:cxn ang="0">
                  <a:pos x="T2" y="T3"/>
                </a:cxn>
                <a:cxn ang="0">
                  <a:pos x="T4" y="T5"/>
                </a:cxn>
                <a:cxn ang="0">
                  <a:pos x="T6" y="T7"/>
                </a:cxn>
              </a:cxnLst>
              <a:rect l="0" t="0" r="r" b="b"/>
              <a:pathLst>
                <a:path w="121" h="183">
                  <a:moveTo>
                    <a:pt x="64" y="2"/>
                  </a:moveTo>
                  <a:cubicBezTo>
                    <a:pt x="48" y="5"/>
                    <a:pt x="0" y="165"/>
                    <a:pt x="5" y="174"/>
                  </a:cubicBezTo>
                  <a:cubicBezTo>
                    <a:pt x="11" y="183"/>
                    <a:pt x="110" y="182"/>
                    <a:pt x="116" y="174"/>
                  </a:cubicBezTo>
                  <a:cubicBezTo>
                    <a:pt x="121" y="165"/>
                    <a:pt x="76" y="0"/>
                    <a:pt x="64" y="2"/>
                  </a:cubicBezTo>
                  <a:close/>
                </a:path>
              </a:pathLst>
            </a:custGeom>
            <a:solidFill>
              <a:srgbClr val="267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4051" y="1801"/>
              <a:ext cx="107" cy="246"/>
            </a:xfrm>
            <a:custGeom>
              <a:avLst/>
              <a:gdLst>
                <a:gd name="T0" fmla="*/ 49 w 107"/>
                <a:gd name="T1" fmla="*/ 246 h 246"/>
                <a:gd name="T2" fmla="*/ 77 w 107"/>
                <a:gd name="T3" fmla="*/ 246 h 246"/>
                <a:gd name="T4" fmla="*/ 72 w 107"/>
                <a:gd name="T5" fmla="*/ 138 h 246"/>
                <a:gd name="T6" fmla="*/ 107 w 107"/>
                <a:gd name="T7" fmla="*/ 90 h 246"/>
                <a:gd name="T8" fmla="*/ 71 w 107"/>
                <a:gd name="T9" fmla="*/ 122 h 246"/>
                <a:gd name="T10" fmla="*/ 69 w 107"/>
                <a:gd name="T11" fmla="*/ 92 h 246"/>
                <a:gd name="T12" fmla="*/ 99 w 107"/>
                <a:gd name="T13" fmla="*/ 48 h 246"/>
                <a:gd name="T14" fmla="*/ 69 w 107"/>
                <a:gd name="T15" fmla="*/ 78 h 246"/>
                <a:gd name="T16" fmla="*/ 60 w 107"/>
                <a:gd name="T17" fmla="*/ 0 h 246"/>
                <a:gd name="T18" fmla="*/ 55 w 107"/>
                <a:gd name="T19" fmla="*/ 76 h 246"/>
                <a:gd name="T20" fmla="*/ 22 w 107"/>
                <a:gd name="T21" fmla="*/ 51 h 246"/>
                <a:gd name="T22" fmla="*/ 52 w 107"/>
                <a:gd name="T23" fmla="*/ 90 h 246"/>
                <a:gd name="T24" fmla="*/ 52 w 107"/>
                <a:gd name="T25" fmla="*/ 120 h 246"/>
                <a:gd name="T26" fmla="*/ 0 w 107"/>
                <a:gd name="T27" fmla="*/ 84 h 246"/>
                <a:gd name="T28" fmla="*/ 52 w 107"/>
                <a:gd name="T29" fmla="*/ 139 h 246"/>
                <a:gd name="T30" fmla="*/ 49 w 107"/>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46">
                  <a:moveTo>
                    <a:pt x="49" y="246"/>
                  </a:moveTo>
                  <a:lnTo>
                    <a:pt x="77" y="246"/>
                  </a:lnTo>
                  <a:lnTo>
                    <a:pt x="72" y="138"/>
                  </a:lnTo>
                  <a:lnTo>
                    <a:pt x="107" y="90"/>
                  </a:lnTo>
                  <a:lnTo>
                    <a:pt x="71" y="122"/>
                  </a:lnTo>
                  <a:lnTo>
                    <a:pt x="69" y="92"/>
                  </a:lnTo>
                  <a:lnTo>
                    <a:pt x="99" y="48"/>
                  </a:lnTo>
                  <a:lnTo>
                    <a:pt x="69" y="78"/>
                  </a:lnTo>
                  <a:lnTo>
                    <a:pt x="60" y="0"/>
                  </a:lnTo>
                  <a:lnTo>
                    <a:pt x="55" y="76"/>
                  </a:lnTo>
                  <a:lnTo>
                    <a:pt x="22" y="51"/>
                  </a:lnTo>
                  <a:lnTo>
                    <a:pt x="52" y="90"/>
                  </a:lnTo>
                  <a:lnTo>
                    <a:pt x="52" y="120"/>
                  </a:lnTo>
                  <a:lnTo>
                    <a:pt x="0" y="84"/>
                  </a:lnTo>
                  <a:lnTo>
                    <a:pt x="52" y="139"/>
                  </a:lnTo>
                  <a:lnTo>
                    <a:pt x="49"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70"/>
            <p:cNvSpPr>
              <a:spLocks noChangeArrowheads="1"/>
            </p:cNvSpPr>
            <p:nvPr/>
          </p:nvSpPr>
          <p:spPr bwMode="auto">
            <a:xfrm>
              <a:off x="3824" y="1742"/>
              <a:ext cx="262" cy="262"/>
            </a:xfrm>
            <a:prstGeom prst="ellipse">
              <a:avLst/>
            </a:prstGeom>
            <a:solidFill>
              <a:srgbClr val="FFB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3882" y="1840"/>
              <a:ext cx="131" cy="295"/>
            </a:xfrm>
            <a:custGeom>
              <a:avLst/>
              <a:gdLst>
                <a:gd name="T0" fmla="*/ 53 w 131"/>
                <a:gd name="T1" fmla="*/ 295 h 295"/>
                <a:gd name="T2" fmla="*/ 91 w 131"/>
                <a:gd name="T3" fmla="*/ 295 h 295"/>
                <a:gd name="T4" fmla="*/ 91 w 131"/>
                <a:gd name="T5" fmla="*/ 111 h 295"/>
                <a:gd name="T6" fmla="*/ 131 w 131"/>
                <a:gd name="T7" fmla="*/ 72 h 295"/>
                <a:gd name="T8" fmla="*/ 86 w 131"/>
                <a:gd name="T9" fmla="*/ 88 h 295"/>
                <a:gd name="T10" fmla="*/ 77 w 131"/>
                <a:gd name="T11" fmla="*/ 0 h 295"/>
                <a:gd name="T12" fmla="*/ 61 w 131"/>
                <a:gd name="T13" fmla="*/ 92 h 295"/>
                <a:gd name="T14" fmla="*/ 0 w 131"/>
                <a:gd name="T15" fmla="*/ 69 h 295"/>
                <a:gd name="T16" fmla="*/ 59 w 131"/>
                <a:gd name="T17" fmla="*/ 117 h 295"/>
                <a:gd name="T18" fmla="*/ 53 w 131"/>
                <a:gd name="T19"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295">
                  <a:moveTo>
                    <a:pt x="53" y="295"/>
                  </a:moveTo>
                  <a:lnTo>
                    <a:pt x="91" y="295"/>
                  </a:lnTo>
                  <a:lnTo>
                    <a:pt x="91" y="111"/>
                  </a:lnTo>
                  <a:lnTo>
                    <a:pt x="131" y="72"/>
                  </a:lnTo>
                  <a:lnTo>
                    <a:pt x="86" y="88"/>
                  </a:lnTo>
                  <a:lnTo>
                    <a:pt x="77" y="0"/>
                  </a:lnTo>
                  <a:lnTo>
                    <a:pt x="61" y="92"/>
                  </a:lnTo>
                  <a:lnTo>
                    <a:pt x="0" y="69"/>
                  </a:lnTo>
                  <a:lnTo>
                    <a:pt x="59" y="117"/>
                  </a:lnTo>
                  <a:lnTo>
                    <a:pt x="53" y="2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4061" y="678"/>
              <a:ext cx="514" cy="216"/>
            </a:xfrm>
            <a:custGeom>
              <a:avLst/>
              <a:gdLst>
                <a:gd name="T0" fmla="*/ 328 w 328"/>
                <a:gd name="T1" fmla="*/ 138 h 138"/>
                <a:gd name="T2" fmla="*/ 281 w 328"/>
                <a:gd name="T3" fmla="*/ 86 h 138"/>
                <a:gd name="T4" fmla="*/ 277 w 328"/>
                <a:gd name="T5" fmla="*/ 86 h 138"/>
                <a:gd name="T6" fmla="*/ 229 w 328"/>
                <a:gd name="T7" fmla="*/ 34 h 138"/>
                <a:gd name="T8" fmla="*/ 195 w 328"/>
                <a:gd name="T9" fmla="*/ 43 h 138"/>
                <a:gd name="T10" fmla="*/ 184 w 328"/>
                <a:gd name="T11" fmla="*/ 15 h 138"/>
                <a:gd name="T12" fmla="*/ 175 w 328"/>
                <a:gd name="T13" fmla="*/ 7 h 138"/>
                <a:gd name="T14" fmla="*/ 152 w 328"/>
                <a:gd name="T15" fmla="*/ 0 h 138"/>
                <a:gd name="T16" fmla="*/ 140 w 328"/>
                <a:gd name="T17" fmla="*/ 0 h 138"/>
                <a:gd name="T18" fmla="*/ 117 w 328"/>
                <a:gd name="T19" fmla="*/ 11 h 138"/>
                <a:gd name="T20" fmla="*/ 102 w 328"/>
                <a:gd name="T21" fmla="*/ 43 h 138"/>
                <a:gd name="T22" fmla="*/ 101 w 328"/>
                <a:gd name="T23" fmla="*/ 47 h 138"/>
                <a:gd name="T24" fmla="*/ 88 w 328"/>
                <a:gd name="T25" fmla="*/ 44 h 138"/>
                <a:gd name="T26" fmla="*/ 42 w 328"/>
                <a:gd name="T27" fmla="*/ 83 h 138"/>
                <a:gd name="T28" fmla="*/ 42 w 328"/>
                <a:gd name="T29" fmla="*/ 87 h 138"/>
                <a:gd name="T30" fmla="*/ 17 w 328"/>
                <a:gd name="T31" fmla="*/ 99 h 138"/>
                <a:gd name="T32" fmla="*/ 0 w 328"/>
                <a:gd name="T33" fmla="*/ 135 h 138"/>
                <a:gd name="T34" fmla="*/ 0 w 328"/>
                <a:gd name="T35" fmla="*/ 138 h 138"/>
                <a:gd name="T36" fmla="*/ 328 w 328"/>
                <a:gd name="T3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38">
                  <a:moveTo>
                    <a:pt x="328" y="138"/>
                  </a:moveTo>
                  <a:cubicBezTo>
                    <a:pt x="328" y="111"/>
                    <a:pt x="311" y="84"/>
                    <a:pt x="281" y="86"/>
                  </a:cubicBezTo>
                  <a:cubicBezTo>
                    <a:pt x="279" y="86"/>
                    <a:pt x="278" y="86"/>
                    <a:pt x="277" y="86"/>
                  </a:cubicBezTo>
                  <a:cubicBezTo>
                    <a:pt x="277" y="60"/>
                    <a:pt x="256" y="34"/>
                    <a:pt x="229" y="34"/>
                  </a:cubicBezTo>
                  <a:cubicBezTo>
                    <a:pt x="216" y="34"/>
                    <a:pt x="205" y="37"/>
                    <a:pt x="195" y="43"/>
                  </a:cubicBezTo>
                  <a:cubicBezTo>
                    <a:pt x="195" y="33"/>
                    <a:pt x="191" y="23"/>
                    <a:pt x="184" y="15"/>
                  </a:cubicBezTo>
                  <a:cubicBezTo>
                    <a:pt x="181" y="13"/>
                    <a:pt x="178" y="10"/>
                    <a:pt x="175" y="7"/>
                  </a:cubicBezTo>
                  <a:cubicBezTo>
                    <a:pt x="168" y="3"/>
                    <a:pt x="160" y="0"/>
                    <a:pt x="152" y="0"/>
                  </a:cubicBezTo>
                  <a:cubicBezTo>
                    <a:pt x="148" y="0"/>
                    <a:pt x="144" y="0"/>
                    <a:pt x="140" y="0"/>
                  </a:cubicBezTo>
                  <a:cubicBezTo>
                    <a:pt x="131" y="2"/>
                    <a:pt x="124" y="5"/>
                    <a:pt x="117" y="11"/>
                  </a:cubicBezTo>
                  <a:cubicBezTo>
                    <a:pt x="108" y="19"/>
                    <a:pt x="102" y="31"/>
                    <a:pt x="102" y="43"/>
                  </a:cubicBezTo>
                  <a:cubicBezTo>
                    <a:pt x="101" y="44"/>
                    <a:pt x="101" y="46"/>
                    <a:pt x="101" y="47"/>
                  </a:cubicBezTo>
                  <a:cubicBezTo>
                    <a:pt x="97" y="45"/>
                    <a:pt x="93" y="44"/>
                    <a:pt x="88" y="44"/>
                  </a:cubicBezTo>
                  <a:cubicBezTo>
                    <a:pt x="64" y="44"/>
                    <a:pt x="44" y="59"/>
                    <a:pt x="42" y="83"/>
                  </a:cubicBezTo>
                  <a:cubicBezTo>
                    <a:pt x="42" y="84"/>
                    <a:pt x="42" y="86"/>
                    <a:pt x="42" y="87"/>
                  </a:cubicBezTo>
                  <a:cubicBezTo>
                    <a:pt x="33" y="89"/>
                    <a:pt x="25" y="93"/>
                    <a:pt x="17" y="99"/>
                  </a:cubicBezTo>
                  <a:cubicBezTo>
                    <a:pt x="7" y="108"/>
                    <a:pt x="1" y="121"/>
                    <a:pt x="0" y="135"/>
                  </a:cubicBezTo>
                  <a:cubicBezTo>
                    <a:pt x="0" y="136"/>
                    <a:pt x="0" y="137"/>
                    <a:pt x="0" y="138"/>
                  </a:cubicBezTo>
                  <a:lnTo>
                    <a:pt x="328"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3563" y="629"/>
              <a:ext cx="342" cy="183"/>
            </a:xfrm>
            <a:custGeom>
              <a:avLst/>
              <a:gdLst>
                <a:gd name="T0" fmla="*/ 218 w 218"/>
                <a:gd name="T1" fmla="*/ 117 h 117"/>
                <a:gd name="T2" fmla="*/ 218 w 218"/>
                <a:gd name="T3" fmla="*/ 114 h 117"/>
                <a:gd name="T4" fmla="*/ 201 w 218"/>
                <a:gd name="T5" fmla="*/ 82 h 117"/>
                <a:gd name="T6" fmla="*/ 165 w 218"/>
                <a:gd name="T7" fmla="*/ 42 h 117"/>
                <a:gd name="T8" fmla="*/ 147 w 218"/>
                <a:gd name="T9" fmla="*/ 42 h 117"/>
                <a:gd name="T10" fmla="*/ 148 w 218"/>
                <a:gd name="T11" fmla="*/ 36 h 117"/>
                <a:gd name="T12" fmla="*/ 139 w 218"/>
                <a:gd name="T13" fmla="*/ 11 h 117"/>
                <a:gd name="T14" fmla="*/ 133 w 218"/>
                <a:gd name="T15" fmla="*/ 5 h 117"/>
                <a:gd name="T16" fmla="*/ 116 w 218"/>
                <a:gd name="T17" fmla="*/ 0 h 117"/>
                <a:gd name="T18" fmla="*/ 108 w 218"/>
                <a:gd name="T19" fmla="*/ 0 h 117"/>
                <a:gd name="T20" fmla="*/ 91 w 218"/>
                <a:gd name="T21" fmla="*/ 8 h 117"/>
                <a:gd name="T22" fmla="*/ 80 w 218"/>
                <a:gd name="T23" fmla="*/ 31 h 117"/>
                <a:gd name="T24" fmla="*/ 81 w 218"/>
                <a:gd name="T25" fmla="*/ 40 h 117"/>
                <a:gd name="T26" fmla="*/ 73 w 218"/>
                <a:gd name="T27" fmla="*/ 39 h 117"/>
                <a:gd name="T28" fmla="*/ 36 w 218"/>
                <a:gd name="T29" fmla="*/ 71 h 117"/>
                <a:gd name="T30" fmla="*/ 36 w 218"/>
                <a:gd name="T31" fmla="*/ 73 h 117"/>
                <a:gd name="T32" fmla="*/ 1 w 218"/>
                <a:gd name="T33" fmla="*/ 106 h 117"/>
                <a:gd name="T34" fmla="*/ 1 w 218"/>
                <a:gd name="T35" fmla="*/ 117 h 117"/>
                <a:gd name="T36" fmla="*/ 218 w 218"/>
                <a:gd name="T3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117">
                  <a:moveTo>
                    <a:pt x="218" y="117"/>
                  </a:moveTo>
                  <a:cubicBezTo>
                    <a:pt x="218" y="116"/>
                    <a:pt x="218" y="115"/>
                    <a:pt x="218" y="114"/>
                  </a:cubicBezTo>
                  <a:cubicBezTo>
                    <a:pt x="217" y="99"/>
                    <a:pt x="211" y="89"/>
                    <a:pt x="201" y="82"/>
                  </a:cubicBezTo>
                  <a:cubicBezTo>
                    <a:pt x="201" y="61"/>
                    <a:pt x="185" y="46"/>
                    <a:pt x="165" y="42"/>
                  </a:cubicBezTo>
                  <a:cubicBezTo>
                    <a:pt x="159" y="41"/>
                    <a:pt x="153" y="41"/>
                    <a:pt x="147" y="42"/>
                  </a:cubicBezTo>
                  <a:cubicBezTo>
                    <a:pt x="147" y="40"/>
                    <a:pt x="147" y="38"/>
                    <a:pt x="148" y="36"/>
                  </a:cubicBezTo>
                  <a:cubicBezTo>
                    <a:pt x="148" y="27"/>
                    <a:pt x="145" y="18"/>
                    <a:pt x="139" y="11"/>
                  </a:cubicBezTo>
                  <a:cubicBezTo>
                    <a:pt x="137" y="9"/>
                    <a:pt x="135" y="7"/>
                    <a:pt x="133" y="5"/>
                  </a:cubicBezTo>
                  <a:cubicBezTo>
                    <a:pt x="128" y="2"/>
                    <a:pt x="122" y="0"/>
                    <a:pt x="116" y="0"/>
                  </a:cubicBezTo>
                  <a:cubicBezTo>
                    <a:pt x="113" y="0"/>
                    <a:pt x="110" y="0"/>
                    <a:pt x="108" y="0"/>
                  </a:cubicBezTo>
                  <a:cubicBezTo>
                    <a:pt x="101" y="1"/>
                    <a:pt x="96" y="4"/>
                    <a:pt x="91" y="8"/>
                  </a:cubicBezTo>
                  <a:cubicBezTo>
                    <a:pt x="85" y="14"/>
                    <a:pt x="81" y="22"/>
                    <a:pt x="80" y="31"/>
                  </a:cubicBezTo>
                  <a:cubicBezTo>
                    <a:pt x="80" y="34"/>
                    <a:pt x="80" y="37"/>
                    <a:pt x="81" y="40"/>
                  </a:cubicBezTo>
                  <a:cubicBezTo>
                    <a:pt x="78" y="40"/>
                    <a:pt x="76" y="39"/>
                    <a:pt x="73" y="39"/>
                  </a:cubicBezTo>
                  <a:cubicBezTo>
                    <a:pt x="55" y="39"/>
                    <a:pt x="38" y="51"/>
                    <a:pt x="36" y="71"/>
                  </a:cubicBezTo>
                  <a:cubicBezTo>
                    <a:pt x="36" y="72"/>
                    <a:pt x="36" y="73"/>
                    <a:pt x="36" y="73"/>
                  </a:cubicBezTo>
                  <a:cubicBezTo>
                    <a:pt x="18" y="73"/>
                    <a:pt x="2" y="88"/>
                    <a:pt x="1" y="106"/>
                  </a:cubicBezTo>
                  <a:cubicBezTo>
                    <a:pt x="0" y="110"/>
                    <a:pt x="1" y="113"/>
                    <a:pt x="1" y="117"/>
                  </a:cubicBezTo>
                  <a:lnTo>
                    <a:pt x="218"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2324" y="1581"/>
              <a:ext cx="286" cy="154"/>
            </a:xfrm>
            <a:custGeom>
              <a:avLst/>
              <a:gdLst>
                <a:gd name="T0" fmla="*/ 182 w 182"/>
                <a:gd name="T1" fmla="*/ 98 h 98"/>
                <a:gd name="T2" fmla="*/ 182 w 182"/>
                <a:gd name="T3" fmla="*/ 96 h 98"/>
                <a:gd name="T4" fmla="*/ 168 w 182"/>
                <a:gd name="T5" fmla="*/ 69 h 98"/>
                <a:gd name="T6" fmla="*/ 138 w 182"/>
                <a:gd name="T7" fmla="*/ 36 h 98"/>
                <a:gd name="T8" fmla="*/ 123 w 182"/>
                <a:gd name="T9" fmla="*/ 35 h 98"/>
                <a:gd name="T10" fmla="*/ 123 w 182"/>
                <a:gd name="T11" fmla="*/ 31 h 98"/>
                <a:gd name="T12" fmla="*/ 116 w 182"/>
                <a:gd name="T13" fmla="*/ 10 h 98"/>
                <a:gd name="T14" fmla="*/ 111 w 182"/>
                <a:gd name="T15" fmla="*/ 5 h 98"/>
                <a:gd name="T16" fmla="*/ 97 w 182"/>
                <a:gd name="T17" fmla="*/ 0 h 98"/>
                <a:gd name="T18" fmla="*/ 90 w 182"/>
                <a:gd name="T19" fmla="*/ 1 h 98"/>
                <a:gd name="T20" fmla="*/ 76 w 182"/>
                <a:gd name="T21" fmla="*/ 7 h 98"/>
                <a:gd name="T22" fmla="*/ 67 w 182"/>
                <a:gd name="T23" fmla="*/ 26 h 98"/>
                <a:gd name="T24" fmla="*/ 67 w 182"/>
                <a:gd name="T25" fmla="*/ 34 h 98"/>
                <a:gd name="T26" fmla="*/ 61 w 182"/>
                <a:gd name="T27" fmla="*/ 34 h 98"/>
                <a:gd name="T28" fmla="*/ 30 w 182"/>
                <a:gd name="T29" fmla="*/ 60 h 98"/>
                <a:gd name="T30" fmla="*/ 30 w 182"/>
                <a:gd name="T31" fmla="*/ 62 h 98"/>
                <a:gd name="T32" fmla="*/ 0 w 182"/>
                <a:gd name="T33" fmla="*/ 89 h 98"/>
                <a:gd name="T34" fmla="*/ 1 w 182"/>
                <a:gd name="T35" fmla="*/ 98 h 98"/>
                <a:gd name="T36" fmla="*/ 182 w 182"/>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98">
                  <a:moveTo>
                    <a:pt x="182" y="98"/>
                  </a:moveTo>
                  <a:cubicBezTo>
                    <a:pt x="182" y="98"/>
                    <a:pt x="182" y="97"/>
                    <a:pt x="182" y="96"/>
                  </a:cubicBezTo>
                  <a:cubicBezTo>
                    <a:pt x="182" y="83"/>
                    <a:pt x="176" y="75"/>
                    <a:pt x="168" y="69"/>
                  </a:cubicBezTo>
                  <a:cubicBezTo>
                    <a:pt x="169" y="51"/>
                    <a:pt x="155" y="39"/>
                    <a:pt x="138" y="36"/>
                  </a:cubicBezTo>
                  <a:cubicBezTo>
                    <a:pt x="133" y="35"/>
                    <a:pt x="128" y="35"/>
                    <a:pt x="123" y="35"/>
                  </a:cubicBezTo>
                  <a:cubicBezTo>
                    <a:pt x="123" y="34"/>
                    <a:pt x="123" y="32"/>
                    <a:pt x="123" y="31"/>
                  </a:cubicBezTo>
                  <a:cubicBezTo>
                    <a:pt x="124" y="23"/>
                    <a:pt x="121" y="15"/>
                    <a:pt x="116" y="10"/>
                  </a:cubicBezTo>
                  <a:cubicBezTo>
                    <a:pt x="115" y="8"/>
                    <a:pt x="113" y="7"/>
                    <a:pt x="111" y="5"/>
                  </a:cubicBezTo>
                  <a:cubicBezTo>
                    <a:pt x="107" y="2"/>
                    <a:pt x="102" y="1"/>
                    <a:pt x="97" y="0"/>
                  </a:cubicBezTo>
                  <a:cubicBezTo>
                    <a:pt x="95" y="0"/>
                    <a:pt x="92" y="1"/>
                    <a:pt x="90" y="1"/>
                  </a:cubicBezTo>
                  <a:cubicBezTo>
                    <a:pt x="85" y="2"/>
                    <a:pt x="80" y="4"/>
                    <a:pt x="76" y="7"/>
                  </a:cubicBezTo>
                  <a:cubicBezTo>
                    <a:pt x="71" y="12"/>
                    <a:pt x="67" y="19"/>
                    <a:pt x="67" y="26"/>
                  </a:cubicBezTo>
                  <a:cubicBezTo>
                    <a:pt x="67" y="29"/>
                    <a:pt x="67" y="32"/>
                    <a:pt x="67" y="34"/>
                  </a:cubicBezTo>
                  <a:cubicBezTo>
                    <a:pt x="65" y="34"/>
                    <a:pt x="63" y="34"/>
                    <a:pt x="61" y="34"/>
                  </a:cubicBezTo>
                  <a:cubicBezTo>
                    <a:pt x="46" y="34"/>
                    <a:pt x="32" y="44"/>
                    <a:pt x="30" y="60"/>
                  </a:cubicBezTo>
                  <a:cubicBezTo>
                    <a:pt x="30" y="61"/>
                    <a:pt x="30" y="61"/>
                    <a:pt x="30" y="62"/>
                  </a:cubicBezTo>
                  <a:cubicBezTo>
                    <a:pt x="15" y="62"/>
                    <a:pt x="2" y="74"/>
                    <a:pt x="0" y="89"/>
                  </a:cubicBezTo>
                  <a:cubicBezTo>
                    <a:pt x="0" y="92"/>
                    <a:pt x="0" y="96"/>
                    <a:pt x="1" y="98"/>
                  </a:cubicBezTo>
                  <a:lnTo>
                    <a:pt x="182"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4934" y="1550"/>
              <a:ext cx="286" cy="153"/>
            </a:xfrm>
            <a:custGeom>
              <a:avLst/>
              <a:gdLst>
                <a:gd name="T0" fmla="*/ 182 w 182"/>
                <a:gd name="T1" fmla="*/ 98 h 98"/>
                <a:gd name="T2" fmla="*/ 182 w 182"/>
                <a:gd name="T3" fmla="*/ 96 h 98"/>
                <a:gd name="T4" fmla="*/ 168 w 182"/>
                <a:gd name="T5" fmla="*/ 69 h 98"/>
                <a:gd name="T6" fmla="*/ 138 w 182"/>
                <a:gd name="T7" fmla="*/ 36 h 98"/>
                <a:gd name="T8" fmla="*/ 123 w 182"/>
                <a:gd name="T9" fmla="*/ 35 h 98"/>
                <a:gd name="T10" fmla="*/ 123 w 182"/>
                <a:gd name="T11" fmla="*/ 30 h 98"/>
                <a:gd name="T12" fmla="*/ 116 w 182"/>
                <a:gd name="T13" fmla="*/ 9 h 98"/>
                <a:gd name="T14" fmla="*/ 111 w 182"/>
                <a:gd name="T15" fmla="*/ 5 h 98"/>
                <a:gd name="T16" fmla="*/ 97 w 182"/>
                <a:gd name="T17" fmla="*/ 0 h 98"/>
                <a:gd name="T18" fmla="*/ 90 w 182"/>
                <a:gd name="T19" fmla="*/ 0 h 98"/>
                <a:gd name="T20" fmla="*/ 76 w 182"/>
                <a:gd name="T21" fmla="*/ 7 h 98"/>
                <a:gd name="T22" fmla="*/ 67 w 182"/>
                <a:gd name="T23" fmla="*/ 26 h 98"/>
                <a:gd name="T24" fmla="*/ 67 w 182"/>
                <a:gd name="T25" fmla="*/ 34 h 98"/>
                <a:gd name="T26" fmla="*/ 61 w 182"/>
                <a:gd name="T27" fmla="*/ 33 h 98"/>
                <a:gd name="T28" fmla="*/ 30 w 182"/>
                <a:gd name="T29" fmla="*/ 60 h 98"/>
                <a:gd name="T30" fmla="*/ 30 w 182"/>
                <a:gd name="T31" fmla="*/ 62 h 98"/>
                <a:gd name="T32" fmla="*/ 0 w 182"/>
                <a:gd name="T33" fmla="*/ 89 h 98"/>
                <a:gd name="T34" fmla="*/ 1 w 182"/>
                <a:gd name="T35" fmla="*/ 98 h 98"/>
                <a:gd name="T36" fmla="*/ 182 w 182"/>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98">
                  <a:moveTo>
                    <a:pt x="182" y="98"/>
                  </a:moveTo>
                  <a:cubicBezTo>
                    <a:pt x="182" y="97"/>
                    <a:pt x="182" y="97"/>
                    <a:pt x="182" y="96"/>
                  </a:cubicBezTo>
                  <a:cubicBezTo>
                    <a:pt x="182" y="83"/>
                    <a:pt x="176" y="74"/>
                    <a:pt x="168" y="69"/>
                  </a:cubicBezTo>
                  <a:cubicBezTo>
                    <a:pt x="169" y="51"/>
                    <a:pt x="155" y="38"/>
                    <a:pt x="138" y="36"/>
                  </a:cubicBezTo>
                  <a:cubicBezTo>
                    <a:pt x="133" y="35"/>
                    <a:pt x="128" y="35"/>
                    <a:pt x="123" y="35"/>
                  </a:cubicBezTo>
                  <a:cubicBezTo>
                    <a:pt x="123" y="33"/>
                    <a:pt x="123" y="32"/>
                    <a:pt x="123" y="30"/>
                  </a:cubicBezTo>
                  <a:cubicBezTo>
                    <a:pt x="124" y="23"/>
                    <a:pt x="121" y="15"/>
                    <a:pt x="116" y="9"/>
                  </a:cubicBezTo>
                  <a:cubicBezTo>
                    <a:pt x="115" y="8"/>
                    <a:pt x="113" y="6"/>
                    <a:pt x="111" y="5"/>
                  </a:cubicBezTo>
                  <a:cubicBezTo>
                    <a:pt x="107" y="2"/>
                    <a:pt x="102" y="0"/>
                    <a:pt x="97" y="0"/>
                  </a:cubicBezTo>
                  <a:cubicBezTo>
                    <a:pt x="95" y="0"/>
                    <a:pt x="92" y="0"/>
                    <a:pt x="90" y="0"/>
                  </a:cubicBezTo>
                  <a:cubicBezTo>
                    <a:pt x="85" y="1"/>
                    <a:pt x="80" y="4"/>
                    <a:pt x="76" y="7"/>
                  </a:cubicBezTo>
                  <a:cubicBezTo>
                    <a:pt x="71" y="12"/>
                    <a:pt x="67" y="19"/>
                    <a:pt x="67" y="26"/>
                  </a:cubicBezTo>
                  <a:cubicBezTo>
                    <a:pt x="67" y="29"/>
                    <a:pt x="67" y="31"/>
                    <a:pt x="67" y="34"/>
                  </a:cubicBezTo>
                  <a:cubicBezTo>
                    <a:pt x="65" y="33"/>
                    <a:pt x="63" y="33"/>
                    <a:pt x="61" y="33"/>
                  </a:cubicBezTo>
                  <a:cubicBezTo>
                    <a:pt x="46" y="33"/>
                    <a:pt x="32" y="43"/>
                    <a:pt x="30" y="60"/>
                  </a:cubicBezTo>
                  <a:cubicBezTo>
                    <a:pt x="30" y="60"/>
                    <a:pt x="30" y="61"/>
                    <a:pt x="30" y="62"/>
                  </a:cubicBezTo>
                  <a:cubicBezTo>
                    <a:pt x="15" y="61"/>
                    <a:pt x="2" y="74"/>
                    <a:pt x="0" y="89"/>
                  </a:cubicBezTo>
                  <a:cubicBezTo>
                    <a:pt x="0" y="92"/>
                    <a:pt x="0" y="95"/>
                    <a:pt x="1" y="98"/>
                  </a:cubicBezTo>
                  <a:lnTo>
                    <a:pt x="182"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p:cNvSpPr>
            <p:nvPr/>
          </p:nvSpPr>
          <p:spPr bwMode="auto">
            <a:xfrm>
              <a:off x="2655" y="979"/>
              <a:ext cx="364" cy="197"/>
            </a:xfrm>
            <a:custGeom>
              <a:avLst/>
              <a:gdLst>
                <a:gd name="T0" fmla="*/ 225 w 232"/>
                <a:gd name="T1" fmla="*/ 126 h 126"/>
                <a:gd name="T2" fmla="*/ 230 w 232"/>
                <a:gd name="T3" fmla="*/ 114 h 126"/>
                <a:gd name="T4" fmla="*/ 224 w 232"/>
                <a:gd name="T5" fmla="*/ 87 h 126"/>
                <a:gd name="T6" fmla="*/ 218 w 232"/>
                <a:gd name="T7" fmla="*/ 80 h 126"/>
                <a:gd name="T8" fmla="*/ 202 w 232"/>
                <a:gd name="T9" fmla="*/ 72 h 126"/>
                <a:gd name="T10" fmla="*/ 193 w 232"/>
                <a:gd name="T11" fmla="*/ 71 h 126"/>
                <a:gd name="T12" fmla="*/ 167 w 232"/>
                <a:gd name="T13" fmla="*/ 45 h 126"/>
                <a:gd name="T14" fmla="*/ 142 w 232"/>
                <a:gd name="T15" fmla="*/ 50 h 126"/>
                <a:gd name="T16" fmla="*/ 143 w 232"/>
                <a:gd name="T17" fmla="*/ 38 h 126"/>
                <a:gd name="T18" fmla="*/ 138 w 232"/>
                <a:gd name="T19" fmla="*/ 14 h 126"/>
                <a:gd name="T20" fmla="*/ 133 w 232"/>
                <a:gd name="T21" fmla="*/ 8 h 126"/>
                <a:gd name="T22" fmla="*/ 118 w 232"/>
                <a:gd name="T23" fmla="*/ 1 h 126"/>
                <a:gd name="T24" fmla="*/ 109 w 232"/>
                <a:gd name="T25" fmla="*/ 0 h 126"/>
                <a:gd name="T26" fmla="*/ 106 w 232"/>
                <a:gd name="T27" fmla="*/ 0 h 126"/>
                <a:gd name="T28" fmla="*/ 86 w 232"/>
                <a:gd name="T29" fmla="*/ 7 h 126"/>
                <a:gd name="T30" fmla="*/ 79 w 232"/>
                <a:gd name="T31" fmla="*/ 13 h 126"/>
                <a:gd name="T32" fmla="*/ 71 w 232"/>
                <a:gd name="T33" fmla="*/ 29 h 126"/>
                <a:gd name="T34" fmla="*/ 71 w 232"/>
                <a:gd name="T35" fmla="*/ 40 h 126"/>
                <a:gd name="T36" fmla="*/ 71 w 232"/>
                <a:gd name="T37" fmla="*/ 41 h 126"/>
                <a:gd name="T38" fmla="*/ 65 w 232"/>
                <a:gd name="T39" fmla="*/ 39 h 126"/>
                <a:gd name="T40" fmla="*/ 57 w 232"/>
                <a:gd name="T41" fmla="*/ 39 h 126"/>
                <a:gd name="T42" fmla="*/ 41 w 232"/>
                <a:gd name="T43" fmla="*/ 44 h 126"/>
                <a:gd name="T44" fmla="*/ 28 w 232"/>
                <a:gd name="T45" fmla="*/ 64 h 126"/>
                <a:gd name="T46" fmla="*/ 30 w 232"/>
                <a:gd name="T47" fmla="*/ 83 h 126"/>
                <a:gd name="T48" fmla="*/ 1 w 232"/>
                <a:gd name="T49" fmla="*/ 110 h 126"/>
                <a:gd name="T50" fmla="*/ 2 w 232"/>
                <a:gd name="T51" fmla="*/ 126 h 126"/>
                <a:gd name="T52" fmla="*/ 225 w 232"/>
                <a:gd name="T5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126">
                  <a:moveTo>
                    <a:pt x="225" y="126"/>
                  </a:moveTo>
                  <a:cubicBezTo>
                    <a:pt x="227" y="122"/>
                    <a:pt x="229" y="118"/>
                    <a:pt x="230" y="114"/>
                  </a:cubicBezTo>
                  <a:cubicBezTo>
                    <a:pt x="232" y="105"/>
                    <a:pt x="230" y="95"/>
                    <a:pt x="224" y="87"/>
                  </a:cubicBezTo>
                  <a:cubicBezTo>
                    <a:pt x="222" y="85"/>
                    <a:pt x="220" y="82"/>
                    <a:pt x="218" y="80"/>
                  </a:cubicBezTo>
                  <a:cubicBezTo>
                    <a:pt x="213" y="76"/>
                    <a:pt x="208" y="73"/>
                    <a:pt x="202" y="72"/>
                  </a:cubicBezTo>
                  <a:cubicBezTo>
                    <a:pt x="199" y="72"/>
                    <a:pt x="196" y="72"/>
                    <a:pt x="193" y="71"/>
                  </a:cubicBezTo>
                  <a:cubicBezTo>
                    <a:pt x="190" y="59"/>
                    <a:pt x="181" y="47"/>
                    <a:pt x="167" y="45"/>
                  </a:cubicBezTo>
                  <a:cubicBezTo>
                    <a:pt x="158" y="44"/>
                    <a:pt x="149" y="46"/>
                    <a:pt x="142" y="50"/>
                  </a:cubicBezTo>
                  <a:cubicBezTo>
                    <a:pt x="143" y="46"/>
                    <a:pt x="144" y="42"/>
                    <a:pt x="143" y="38"/>
                  </a:cubicBezTo>
                  <a:cubicBezTo>
                    <a:pt x="145" y="30"/>
                    <a:pt x="143" y="21"/>
                    <a:pt x="138" y="14"/>
                  </a:cubicBezTo>
                  <a:cubicBezTo>
                    <a:pt x="136" y="12"/>
                    <a:pt x="135" y="10"/>
                    <a:pt x="133" y="8"/>
                  </a:cubicBezTo>
                  <a:cubicBezTo>
                    <a:pt x="128" y="4"/>
                    <a:pt x="123" y="2"/>
                    <a:pt x="118" y="1"/>
                  </a:cubicBezTo>
                  <a:cubicBezTo>
                    <a:pt x="115" y="0"/>
                    <a:pt x="112" y="0"/>
                    <a:pt x="109" y="0"/>
                  </a:cubicBezTo>
                  <a:cubicBezTo>
                    <a:pt x="108" y="0"/>
                    <a:pt x="107" y="0"/>
                    <a:pt x="106" y="0"/>
                  </a:cubicBezTo>
                  <a:cubicBezTo>
                    <a:pt x="99" y="0"/>
                    <a:pt x="92" y="3"/>
                    <a:pt x="86" y="7"/>
                  </a:cubicBezTo>
                  <a:cubicBezTo>
                    <a:pt x="84" y="9"/>
                    <a:pt x="82" y="11"/>
                    <a:pt x="79" y="13"/>
                  </a:cubicBezTo>
                  <a:cubicBezTo>
                    <a:pt x="75" y="17"/>
                    <a:pt x="73" y="23"/>
                    <a:pt x="71" y="29"/>
                  </a:cubicBezTo>
                  <a:cubicBezTo>
                    <a:pt x="71" y="32"/>
                    <a:pt x="70" y="36"/>
                    <a:pt x="71" y="40"/>
                  </a:cubicBezTo>
                  <a:cubicBezTo>
                    <a:pt x="71" y="40"/>
                    <a:pt x="71" y="41"/>
                    <a:pt x="71" y="41"/>
                  </a:cubicBezTo>
                  <a:cubicBezTo>
                    <a:pt x="69" y="40"/>
                    <a:pt x="67" y="40"/>
                    <a:pt x="65" y="39"/>
                  </a:cubicBezTo>
                  <a:cubicBezTo>
                    <a:pt x="63" y="39"/>
                    <a:pt x="60" y="39"/>
                    <a:pt x="57" y="39"/>
                  </a:cubicBezTo>
                  <a:cubicBezTo>
                    <a:pt x="51" y="39"/>
                    <a:pt x="46" y="41"/>
                    <a:pt x="41" y="44"/>
                  </a:cubicBezTo>
                  <a:cubicBezTo>
                    <a:pt x="34" y="49"/>
                    <a:pt x="30" y="56"/>
                    <a:pt x="28" y="64"/>
                  </a:cubicBezTo>
                  <a:cubicBezTo>
                    <a:pt x="27" y="71"/>
                    <a:pt x="27" y="77"/>
                    <a:pt x="30" y="83"/>
                  </a:cubicBezTo>
                  <a:cubicBezTo>
                    <a:pt x="16" y="86"/>
                    <a:pt x="5" y="95"/>
                    <a:pt x="1" y="110"/>
                  </a:cubicBezTo>
                  <a:cubicBezTo>
                    <a:pt x="0" y="115"/>
                    <a:pt x="1" y="121"/>
                    <a:pt x="2" y="126"/>
                  </a:cubicBezTo>
                  <a:lnTo>
                    <a:pt x="225"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77"/>
            <p:cNvSpPr>
              <a:spLocks noChangeArrowheads="1"/>
            </p:cNvSpPr>
            <p:nvPr/>
          </p:nvSpPr>
          <p:spPr bwMode="auto">
            <a:xfrm>
              <a:off x="4631" y="1068"/>
              <a:ext cx="215" cy="215"/>
            </a:xfrm>
            <a:prstGeom prst="ellipse">
              <a:avLst/>
            </a:prstGeom>
            <a:solidFill>
              <a:srgbClr val="FFB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4556" y="1153"/>
              <a:ext cx="402" cy="169"/>
            </a:xfrm>
            <a:custGeom>
              <a:avLst/>
              <a:gdLst>
                <a:gd name="T0" fmla="*/ 0 w 256"/>
                <a:gd name="T1" fmla="*/ 108 h 108"/>
                <a:gd name="T2" fmla="*/ 37 w 256"/>
                <a:gd name="T3" fmla="*/ 67 h 108"/>
                <a:gd name="T4" fmla="*/ 40 w 256"/>
                <a:gd name="T5" fmla="*/ 67 h 108"/>
                <a:gd name="T6" fmla="*/ 78 w 256"/>
                <a:gd name="T7" fmla="*/ 27 h 108"/>
                <a:gd name="T8" fmla="*/ 103 w 256"/>
                <a:gd name="T9" fmla="*/ 34 h 108"/>
                <a:gd name="T10" fmla="*/ 112 w 256"/>
                <a:gd name="T11" fmla="*/ 12 h 108"/>
                <a:gd name="T12" fmla="*/ 120 w 256"/>
                <a:gd name="T13" fmla="*/ 6 h 108"/>
                <a:gd name="T14" fmla="*/ 137 w 256"/>
                <a:gd name="T15" fmla="*/ 0 h 108"/>
                <a:gd name="T16" fmla="*/ 147 w 256"/>
                <a:gd name="T17" fmla="*/ 0 h 108"/>
                <a:gd name="T18" fmla="*/ 164 w 256"/>
                <a:gd name="T19" fmla="*/ 9 h 108"/>
                <a:gd name="T20" fmla="*/ 176 w 256"/>
                <a:gd name="T21" fmla="*/ 34 h 108"/>
                <a:gd name="T22" fmla="*/ 177 w 256"/>
                <a:gd name="T23" fmla="*/ 37 h 108"/>
                <a:gd name="T24" fmla="*/ 187 w 256"/>
                <a:gd name="T25" fmla="*/ 35 h 108"/>
                <a:gd name="T26" fmla="*/ 223 w 256"/>
                <a:gd name="T27" fmla="*/ 65 h 108"/>
                <a:gd name="T28" fmla="*/ 223 w 256"/>
                <a:gd name="T29" fmla="*/ 68 h 108"/>
                <a:gd name="T30" fmla="*/ 242 w 256"/>
                <a:gd name="T31" fmla="*/ 77 h 108"/>
                <a:gd name="T32" fmla="*/ 256 w 256"/>
                <a:gd name="T33" fmla="*/ 105 h 108"/>
                <a:gd name="T34" fmla="*/ 256 w 256"/>
                <a:gd name="T35" fmla="*/ 108 h 108"/>
                <a:gd name="T36" fmla="*/ 0 w 256"/>
                <a:gd name="T3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108">
                  <a:moveTo>
                    <a:pt x="0" y="108"/>
                  </a:moveTo>
                  <a:cubicBezTo>
                    <a:pt x="0" y="87"/>
                    <a:pt x="13" y="66"/>
                    <a:pt x="37" y="67"/>
                  </a:cubicBezTo>
                  <a:cubicBezTo>
                    <a:pt x="38" y="67"/>
                    <a:pt x="39" y="67"/>
                    <a:pt x="40" y="67"/>
                  </a:cubicBezTo>
                  <a:cubicBezTo>
                    <a:pt x="40" y="47"/>
                    <a:pt x="57" y="27"/>
                    <a:pt x="78" y="27"/>
                  </a:cubicBezTo>
                  <a:cubicBezTo>
                    <a:pt x="87" y="27"/>
                    <a:pt x="96" y="29"/>
                    <a:pt x="103" y="34"/>
                  </a:cubicBezTo>
                  <a:cubicBezTo>
                    <a:pt x="104" y="26"/>
                    <a:pt x="107" y="18"/>
                    <a:pt x="112" y="12"/>
                  </a:cubicBezTo>
                  <a:cubicBezTo>
                    <a:pt x="115" y="10"/>
                    <a:pt x="117" y="8"/>
                    <a:pt x="120" y="6"/>
                  </a:cubicBezTo>
                  <a:cubicBezTo>
                    <a:pt x="125" y="2"/>
                    <a:pt x="131" y="0"/>
                    <a:pt x="137" y="0"/>
                  </a:cubicBezTo>
                  <a:cubicBezTo>
                    <a:pt x="140" y="0"/>
                    <a:pt x="143" y="0"/>
                    <a:pt x="147" y="0"/>
                  </a:cubicBezTo>
                  <a:cubicBezTo>
                    <a:pt x="153" y="2"/>
                    <a:pt x="159" y="5"/>
                    <a:pt x="164" y="9"/>
                  </a:cubicBezTo>
                  <a:cubicBezTo>
                    <a:pt x="171" y="15"/>
                    <a:pt x="176" y="24"/>
                    <a:pt x="176" y="34"/>
                  </a:cubicBezTo>
                  <a:cubicBezTo>
                    <a:pt x="177" y="35"/>
                    <a:pt x="177" y="36"/>
                    <a:pt x="177" y="37"/>
                  </a:cubicBezTo>
                  <a:cubicBezTo>
                    <a:pt x="180" y="35"/>
                    <a:pt x="183" y="35"/>
                    <a:pt x="187" y="35"/>
                  </a:cubicBezTo>
                  <a:cubicBezTo>
                    <a:pt x="205" y="35"/>
                    <a:pt x="221" y="46"/>
                    <a:pt x="223" y="65"/>
                  </a:cubicBezTo>
                  <a:cubicBezTo>
                    <a:pt x="223" y="66"/>
                    <a:pt x="223" y="67"/>
                    <a:pt x="223" y="68"/>
                  </a:cubicBezTo>
                  <a:cubicBezTo>
                    <a:pt x="230" y="69"/>
                    <a:pt x="236" y="72"/>
                    <a:pt x="242" y="77"/>
                  </a:cubicBezTo>
                  <a:cubicBezTo>
                    <a:pt x="250" y="84"/>
                    <a:pt x="255" y="94"/>
                    <a:pt x="256" y="105"/>
                  </a:cubicBezTo>
                  <a:cubicBezTo>
                    <a:pt x="256" y="106"/>
                    <a:pt x="256" y="107"/>
                    <a:pt x="256" y="108"/>
                  </a:cubicBezTo>
                  <a:lnTo>
                    <a:pt x="0"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4584" y="1576"/>
              <a:ext cx="207" cy="311"/>
            </a:xfrm>
            <a:custGeom>
              <a:avLst/>
              <a:gdLst>
                <a:gd name="T0" fmla="*/ 70 w 132"/>
                <a:gd name="T1" fmla="*/ 2 h 198"/>
                <a:gd name="T2" fmla="*/ 6 w 132"/>
                <a:gd name="T3" fmla="*/ 188 h 198"/>
                <a:gd name="T4" fmla="*/ 126 w 132"/>
                <a:gd name="T5" fmla="*/ 188 h 198"/>
                <a:gd name="T6" fmla="*/ 70 w 132"/>
                <a:gd name="T7" fmla="*/ 2 h 198"/>
              </a:gdLst>
              <a:ahLst/>
              <a:cxnLst>
                <a:cxn ang="0">
                  <a:pos x="T0" y="T1"/>
                </a:cxn>
                <a:cxn ang="0">
                  <a:pos x="T2" y="T3"/>
                </a:cxn>
                <a:cxn ang="0">
                  <a:pos x="T4" y="T5"/>
                </a:cxn>
                <a:cxn ang="0">
                  <a:pos x="T6" y="T7"/>
                </a:cxn>
              </a:cxnLst>
              <a:rect l="0" t="0" r="r" b="b"/>
              <a:pathLst>
                <a:path w="132" h="198">
                  <a:moveTo>
                    <a:pt x="70" y="2"/>
                  </a:moveTo>
                  <a:cubicBezTo>
                    <a:pt x="52" y="5"/>
                    <a:pt x="0" y="178"/>
                    <a:pt x="6" y="188"/>
                  </a:cubicBezTo>
                  <a:cubicBezTo>
                    <a:pt x="12" y="198"/>
                    <a:pt x="120" y="197"/>
                    <a:pt x="126" y="188"/>
                  </a:cubicBezTo>
                  <a:cubicBezTo>
                    <a:pt x="132" y="179"/>
                    <a:pt x="83" y="0"/>
                    <a:pt x="70" y="2"/>
                  </a:cubicBezTo>
                  <a:close/>
                </a:path>
              </a:pathLst>
            </a:custGeom>
            <a:solidFill>
              <a:srgbClr val="33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4627" y="1697"/>
              <a:ext cx="114" cy="268"/>
            </a:xfrm>
            <a:custGeom>
              <a:avLst/>
              <a:gdLst>
                <a:gd name="T0" fmla="*/ 51 w 114"/>
                <a:gd name="T1" fmla="*/ 268 h 268"/>
                <a:gd name="T2" fmla="*/ 83 w 114"/>
                <a:gd name="T3" fmla="*/ 268 h 268"/>
                <a:gd name="T4" fmla="*/ 77 w 114"/>
                <a:gd name="T5" fmla="*/ 151 h 268"/>
                <a:gd name="T6" fmla="*/ 114 w 114"/>
                <a:gd name="T7" fmla="*/ 99 h 268"/>
                <a:gd name="T8" fmla="*/ 75 w 114"/>
                <a:gd name="T9" fmla="*/ 133 h 268"/>
                <a:gd name="T10" fmla="*/ 75 w 114"/>
                <a:gd name="T11" fmla="*/ 99 h 268"/>
                <a:gd name="T12" fmla="*/ 106 w 114"/>
                <a:gd name="T13" fmla="*/ 52 h 268"/>
                <a:gd name="T14" fmla="*/ 73 w 114"/>
                <a:gd name="T15" fmla="*/ 85 h 268"/>
                <a:gd name="T16" fmla="*/ 62 w 114"/>
                <a:gd name="T17" fmla="*/ 0 h 268"/>
                <a:gd name="T18" fmla="*/ 58 w 114"/>
                <a:gd name="T19" fmla="*/ 83 h 268"/>
                <a:gd name="T20" fmla="*/ 22 w 114"/>
                <a:gd name="T21" fmla="*/ 55 h 268"/>
                <a:gd name="T22" fmla="*/ 56 w 114"/>
                <a:gd name="T23" fmla="*/ 99 h 268"/>
                <a:gd name="T24" fmla="*/ 55 w 114"/>
                <a:gd name="T25" fmla="*/ 130 h 268"/>
                <a:gd name="T26" fmla="*/ 0 w 114"/>
                <a:gd name="T27" fmla="*/ 91 h 268"/>
                <a:gd name="T28" fmla="*/ 56 w 114"/>
                <a:gd name="T29" fmla="*/ 152 h 268"/>
                <a:gd name="T30" fmla="*/ 51 w 114"/>
                <a:gd name="T3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268">
                  <a:moveTo>
                    <a:pt x="51" y="268"/>
                  </a:moveTo>
                  <a:lnTo>
                    <a:pt x="83" y="268"/>
                  </a:lnTo>
                  <a:lnTo>
                    <a:pt x="77" y="151"/>
                  </a:lnTo>
                  <a:lnTo>
                    <a:pt x="114" y="99"/>
                  </a:lnTo>
                  <a:lnTo>
                    <a:pt x="75" y="133"/>
                  </a:lnTo>
                  <a:lnTo>
                    <a:pt x="75" y="99"/>
                  </a:lnTo>
                  <a:lnTo>
                    <a:pt x="106" y="52"/>
                  </a:lnTo>
                  <a:lnTo>
                    <a:pt x="73" y="85"/>
                  </a:lnTo>
                  <a:lnTo>
                    <a:pt x="62" y="0"/>
                  </a:lnTo>
                  <a:lnTo>
                    <a:pt x="58" y="83"/>
                  </a:lnTo>
                  <a:lnTo>
                    <a:pt x="22" y="55"/>
                  </a:lnTo>
                  <a:lnTo>
                    <a:pt x="56" y="99"/>
                  </a:lnTo>
                  <a:lnTo>
                    <a:pt x="55" y="130"/>
                  </a:lnTo>
                  <a:lnTo>
                    <a:pt x="0" y="91"/>
                  </a:lnTo>
                  <a:lnTo>
                    <a:pt x="56" y="152"/>
                  </a:lnTo>
                  <a:lnTo>
                    <a:pt x="51" y="2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4401" y="1589"/>
              <a:ext cx="208" cy="310"/>
            </a:xfrm>
            <a:custGeom>
              <a:avLst/>
              <a:gdLst>
                <a:gd name="T0" fmla="*/ 71 w 133"/>
                <a:gd name="T1" fmla="*/ 2 h 198"/>
                <a:gd name="T2" fmla="*/ 7 w 133"/>
                <a:gd name="T3" fmla="*/ 188 h 198"/>
                <a:gd name="T4" fmla="*/ 126 w 133"/>
                <a:gd name="T5" fmla="*/ 188 h 198"/>
                <a:gd name="T6" fmla="*/ 71 w 133"/>
                <a:gd name="T7" fmla="*/ 2 h 198"/>
              </a:gdLst>
              <a:ahLst/>
              <a:cxnLst>
                <a:cxn ang="0">
                  <a:pos x="T0" y="T1"/>
                </a:cxn>
                <a:cxn ang="0">
                  <a:pos x="T2" y="T3"/>
                </a:cxn>
                <a:cxn ang="0">
                  <a:pos x="T4" y="T5"/>
                </a:cxn>
                <a:cxn ang="0">
                  <a:pos x="T6" y="T7"/>
                </a:cxn>
              </a:cxnLst>
              <a:rect l="0" t="0" r="r" b="b"/>
              <a:pathLst>
                <a:path w="133" h="198">
                  <a:moveTo>
                    <a:pt x="71" y="2"/>
                  </a:moveTo>
                  <a:cubicBezTo>
                    <a:pt x="52" y="5"/>
                    <a:pt x="0" y="178"/>
                    <a:pt x="7" y="188"/>
                  </a:cubicBezTo>
                  <a:cubicBezTo>
                    <a:pt x="13" y="198"/>
                    <a:pt x="120" y="197"/>
                    <a:pt x="126" y="188"/>
                  </a:cubicBezTo>
                  <a:cubicBezTo>
                    <a:pt x="133" y="179"/>
                    <a:pt x="83" y="0"/>
                    <a:pt x="71" y="2"/>
                  </a:cubicBezTo>
                  <a:close/>
                </a:path>
              </a:pathLst>
            </a:custGeom>
            <a:solidFill>
              <a:srgbClr val="33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4443" y="1710"/>
              <a:ext cx="115" cy="268"/>
            </a:xfrm>
            <a:custGeom>
              <a:avLst/>
              <a:gdLst>
                <a:gd name="T0" fmla="*/ 52 w 115"/>
                <a:gd name="T1" fmla="*/ 268 h 268"/>
                <a:gd name="T2" fmla="*/ 83 w 115"/>
                <a:gd name="T3" fmla="*/ 268 h 268"/>
                <a:gd name="T4" fmla="*/ 77 w 115"/>
                <a:gd name="T5" fmla="*/ 150 h 268"/>
                <a:gd name="T6" fmla="*/ 115 w 115"/>
                <a:gd name="T7" fmla="*/ 98 h 268"/>
                <a:gd name="T8" fmla="*/ 76 w 115"/>
                <a:gd name="T9" fmla="*/ 133 h 268"/>
                <a:gd name="T10" fmla="*/ 76 w 115"/>
                <a:gd name="T11" fmla="*/ 98 h 268"/>
                <a:gd name="T12" fmla="*/ 107 w 115"/>
                <a:gd name="T13" fmla="*/ 51 h 268"/>
                <a:gd name="T14" fmla="*/ 74 w 115"/>
                <a:gd name="T15" fmla="*/ 84 h 268"/>
                <a:gd name="T16" fmla="*/ 65 w 115"/>
                <a:gd name="T17" fmla="*/ 0 h 268"/>
                <a:gd name="T18" fmla="*/ 58 w 115"/>
                <a:gd name="T19" fmla="*/ 83 h 268"/>
                <a:gd name="T20" fmla="*/ 24 w 115"/>
                <a:gd name="T21" fmla="*/ 54 h 268"/>
                <a:gd name="T22" fmla="*/ 57 w 115"/>
                <a:gd name="T23" fmla="*/ 98 h 268"/>
                <a:gd name="T24" fmla="*/ 57 w 115"/>
                <a:gd name="T25" fmla="*/ 130 h 268"/>
                <a:gd name="T26" fmla="*/ 0 w 115"/>
                <a:gd name="T27" fmla="*/ 91 h 268"/>
                <a:gd name="T28" fmla="*/ 57 w 115"/>
                <a:gd name="T29" fmla="*/ 152 h 268"/>
                <a:gd name="T30" fmla="*/ 52 w 115"/>
                <a:gd name="T3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268">
                  <a:moveTo>
                    <a:pt x="52" y="268"/>
                  </a:moveTo>
                  <a:lnTo>
                    <a:pt x="83" y="268"/>
                  </a:lnTo>
                  <a:lnTo>
                    <a:pt x="77" y="150"/>
                  </a:lnTo>
                  <a:lnTo>
                    <a:pt x="115" y="98"/>
                  </a:lnTo>
                  <a:lnTo>
                    <a:pt x="76" y="133"/>
                  </a:lnTo>
                  <a:lnTo>
                    <a:pt x="76" y="98"/>
                  </a:lnTo>
                  <a:lnTo>
                    <a:pt x="107" y="51"/>
                  </a:lnTo>
                  <a:lnTo>
                    <a:pt x="74" y="84"/>
                  </a:lnTo>
                  <a:lnTo>
                    <a:pt x="65" y="0"/>
                  </a:lnTo>
                  <a:lnTo>
                    <a:pt x="58" y="83"/>
                  </a:lnTo>
                  <a:lnTo>
                    <a:pt x="24" y="54"/>
                  </a:lnTo>
                  <a:lnTo>
                    <a:pt x="57" y="98"/>
                  </a:lnTo>
                  <a:lnTo>
                    <a:pt x="57" y="130"/>
                  </a:lnTo>
                  <a:lnTo>
                    <a:pt x="0" y="91"/>
                  </a:lnTo>
                  <a:lnTo>
                    <a:pt x="57" y="152"/>
                  </a:lnTo>
                  <a:lnTo>
                    <a:pt x="52" y="2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4497" y="1652"/>
              <a:ext cx="208" cy="312"/>
            </a:xfrm>
            <a:custGeom>
              <a:avLst/>
              <a:gdLst>
                <a:gd name="T0" fmla="*/ 71 w 133"/>
                <a:gd name="T1" fmla="*/ 2 h 199"/>
                <a:gd name="T2" fmla="*/ 7 w 133"/>
                <a:gd name="T3" fmla="*/ 189 h 199"/>
                <a:gd name="T4" fmla="*/ 126 w 133"/>
                <a:gd name="T5" fmla="*/ 189 h 199"/>
                <a:gd name="T6" fmla="*/ 71 w 133"/>
                <a:gd name="T7" fmla="*/ 2 h 199"/>
              </a:gdLst>
              <a:ahLst/>
              <a:cxnLst>
                <a:cxn ang="0">
                  <a:pos x="T0" y="T1"/>
                </a:cxn>
                <a:cxn ang="0">
                  <a:pos x="T2" y="T3"/>
                </a:cxn>
                <a:cxn ang="0">
                  <a:pos x="T4" y="T5"/>
                </a:cxn>
                <a:cxn ang="0">
                  <a:pos x="T6" y="T7"/>
                </a:cxn>
              </a:cxnLst>
              <a:rect l="0" t="0" r="r" b="b"/>
              <a:pathLst>
                <a:path w="133" h="199">
                  <a:moveTo>
                    <a:pt x="71" y="2"/>
                  </a:moveTo>
                  <a:cubicBezTo>
                    <a:pt x="52" y="6"/>
                    <a:pt x="0" y="179"/>
                    <a:pt x="7" y="189"/>
                  </a:cubicBezTo>
                  <a:cubicBezTo>
                    <a:pt x="13" y="199"/>
                    <a:pt x="120" y="198"/>
                    <a:pt x="126" y="189"/>
                  </a:cubicBezTo>
                  <a:cubicBezTo>
                    <a:pt x="133" y="180"/>
                    <a:pt x="83" y="0"/>
                    <a:pt x="71" y="2"/>
                  </a:cubicBezTo>
                  <a:close/>
                </a:path>
              </a:pathLst>
            </a:custGeom>
            <a:solidFill>
              <a:srgbClr val="267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4539" y="1774"/>
              <a:ext cx="116" cy="266"/>
            </a:xfrm>
            <a:custGeom>
              <a:avLst/>
              <a:gdLst>
                <a:gd name="T0" fmla="*/ 52 w 116"/>
                <a:gd name="T1" fmla="*/ 266 h 266"/>
                <a:gd name="T2" fmla="*/ 83 w 116"/>
                <a:gd name="T3" fmla="*/ 266 h 266"/>
                <a:gd name="T4" fmla="*/ 77 w 116"/>
                <a:gd name="T5" fmla="*/ 150 h 266"/>
                <a:gd name="T6" fmla="*/ 116 w 116"/>
                <a:gd name="T7" fmla="*/ 97 h 266"/>
                <a:gd name="T8" fmla="*/ 75 w 116"/>
                <a:gd name="T9" fmla="*/ 133 h 266"/>
                <a:gd name="T10" fmla="*/ 75 w 116"/>
                <a:gd name="T11" fmla="*/ 99 h 266"/>
                <a:gd name="T12" fmla="*/ 107 w 116"/>
                <a:gd name="T13" fmla="*/ 52 h 266"/>
                <a:gd name="T14" fmla="*/ 74 w 116"/>
                <a:gd name="T15" fmla="*/ 85 h 266"/>
                <a:gd name="T16" fmla="*/ 64 w 116"/>
                <a:gd name="T17" fmla="*/ 0 h 266"/>
                <a:gd name="T18" fmla="*/ 58 w 116"/>
                <a:gd name="T19" fmla="*/ 83 h 266"/>
                <a:gd name="T20" fmla="*/ 23 w 116"/>
                <a:gd name="T21" fmla="*/ 55 h 266"/>
                <a:gd name="T22" fmla="*/ 56 w 116"/>
                <a:gd name="T23" fmla="*/ 99 h 266"/>
                <a:gd name="T24" fmla="*/ 56 w 116"/>
                <a:gd name="T25" fmla="*/ 130 h 266"/>
                <a:gd name="T26" fmla="*/ 0 w 116"/>
                <a:gd name="T27" fmla="*/ 91 h 266"/>
                <a:gd name="T28" fmla="*/ 56 w 116"/>
                <a:gd name="T29" fmla="*/ 150 h 266"/>
                <a:gd name="T30" fmla="*/ 52 w 116"/>
                <a:gd name="T31"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266">
                  <a:moveTo>
                    <a:pt x="52" y="266"/>
                  </a:moveTo>
                  <a:lnTo>
                    <a:pt x="83" y="266"/>
                  </a:lnTo>
                  <a:lnTo>
                    <a:pt x="77" y="150"/>
                  </a:lnTo>
                  <a:lnTo>
                    <a:pt x="116" y="97"/>
                  </a:lnTo>
                  <a:lnTo>
                    <a:pt x="75" y="133"/>
                  </a:lnTo>
                  <a:lnTo>
                    <a:pt x="75" y="99"/>
                  </a:lnTo>
                  <a:lnTo>
                    <a:pt x="107" y="52"/>
                  </a:lnTo>
                  <a:lnTo>
                    <a:pt x="74" y="85"/>
                  </a:lnTo>
                  <a:lnTo>
                    <a:pt x="64" y="0"/>
                  </a:lnTo>
                  <a:lnTo>
                    <a:pt x="58" y="83"/>
                  </a:lnTo>
                  <a:lnTo>
                    <a:pt x="23" y="55"/>
                  </a:lnTo>
                  <a:lnTo>
                    <a:pt x="56" y="99"/>
                  </a:lnTo>
                  <a:lnTo>
                    <a:pt x="56" y="130"/>
                  </a:lnTo>
                  <a:lnTo>
                    <a:pt x="0" y="91"/>
                  </a:lnTo>
                  <a:lnTo>
                    <a:pt x="56" y="150"/>
                  </a:lnTo>
                  <a:lnTo>
                    <a:pt x="52" y="2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4934" y="1779"/>
              <a:ext cx="220" cy="330"/>
            </a:xfrm>
            <a:custGeom>
              <a:avLst/>
              <a:gdLst>
                <a:gd name="T0" fmla="*/ 75 w 140"/>
                <a:gd name="T1" fmla="*/ 2 h 211"/>
                <a:gd name="T2" fmla="*/ 7 w 140"/>
                <a:gd name="T3" fmla="*/ 200 h 211"/>
                <a:gd name="T4" fmla="*/ 134 w 140"/>
                <a:gd name="T5" fmla="*/ 200 h 211"/>
                <a:gd name="T6" fmla="*/ 75 w 140"/>
                <a:gd name="T7" fmla="*/ 2 h 211"/>
              </a:gdLst>
              <a:ahLst/>
              <a:cxnLst>
                <a:cxn ang="0">
                  <a:pos x="T0" y="T1"/>
                </a:cxn>
                <a:cxn ang="0">
                  <a:pos x="T2" y="T3"/>
                </a:cxn>
                <a:cxn ang="0">
                  <a:pos x="T4" y="T5"/>
                </a:cxn>
                <a:cxn ang="0">
                  <a:pos x="T6" y="T7"/>
                </a:cxn>
              </a:cxnLst>
              <a:rect l="0" t="0" r="r" b="b"/>
              <a:pathLst>
                <a:path w="140" h="211">
                  <a:moveTo>
                    <a:pt x="75" y="2"/>
                  </a:moveTo>
                  <a:cubicBezTo>
                    <a:pt x="55" y="5"/>
                    <a:pt x="0" y="190"/>
                    <a:pt x="7" y="200"/>
                  </a:cubicBezTo>
                  <a:cubicBezTo>
                    <a:pt x="13" y="211"/>
                    <a:pt x="127" y="210"/>
                    <a:pt x="134" y="200"/>
                  </a:cubicBezTo>
                  <a:cubicBezTo>
                    <a:pt x="140" y="191"/>
                    <a:pt x="88" y="0"/>
                    <a:pt x="75" y="2"/>
                  </a:cubicBezTo>
                  <a:close/>
                </a:path>
              </a:pathLst>
            </a:custGeom>
            <a:solidFill>
              <a:srgbClr val="267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4978" y="1907"/>
              <a:ext cx="122" cy="284"/>
            </a:xfrm>
            <a:custGeom>
              <a:avLst/>
              <a:gdLst>
                <a:gd name="T0" fmla="*/ 55 w 122"/>
                <a:gd name="T1" fmla="*/ 284 h 284"/>
                <a:gd name="T2" fmla="*/ 89 w 122"/>
                <a:gd name="T3" fmla="*/ 284 h 284"/>
                <a:gd name="T4" fmla="*/ 83 w 122"/>
                <a:gd name="T5" fmla="*/ 160 h 284"/>
                <a:gd name="T6" fmla="*/ 122 w 122"/>
                <a:gd name="T7" fmla="*/ 105 h 284"/>
                <a:gd name="T8" fmla="*/ 82 w 122"/>
                <a:gd name="T9" fmla="*/ 141 h 284"/>
                <a:gd name="T10" fmla="*/ 80 w 122"/>
                <a:gd name="T11" fmla="*/ 105 h 284"/>
                <a:gd name="T12" fmla="*/ 115 w 122"/>
                <a:gd name="T13" fmla="*/ 57 h 284"/>
                <a:gd name="T14" fmla="*/ 78 w 122"/>
                <a:gd name="T15" fmla="*/ 91 h 284"/>
                <a:gd name="T16" fmla="*/ 68 w 122"/>
                <a:gd name="T17" fmla="*/ 0 h 284"/>
                <a:gd name="T18" fmla="*/ 63 w 122"/>
                <a:gd name="T19" fmla="*/ 88 h 284"/>
                <a:gd name="T20" fmla="*/ 25 w 122"/>
                <a:gd name="T21" fmla="*/ 60 h 284"/>
                <a:gd name="T22" fmla="*/ 60 w 122"/>
                <a:gd name="T23" fmla="*/ 105 h 284"/>
                <a:gd name="T24" fmla="*/ 60 w 122"/>
                <a:gd name="T25" fmla="*/ 140 h 284"/>
                <a:gd name="T26" fmla="*/ 0 w 122"/>
                <a:gd name="T27" fmla="*/ 97 h 284"/>
                <a:gd name="T28" fmla="*/ 60 w 122"/>
                <a:gd name="T29" fmla="*/ 162 h 284"/>
                <a:gd name="T30" fmla="*/ 55 w 122"/>
                <a:gd name="T31"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284">
                  <a:moveTo>
                    <a:pt x="55" y="284"/>
                  </a:moveTo>
                  <a:lnTo>
                    <a:pt x="89" y="284"/>
                  </a:lnTo>
                  <a:lnTo>
                    <a:pt x="83" y="160"/>
                  </a:lnTo>
                  <a:lnTo>
                    <a:pt x="122" y="105"/>
                  </a:lnTo>
                  <a:lnTo>
                    <a:pt x="82" y="141"/>
                  </a:lnTo>
                  <a:lnTo>
                    <a:pt x="80" y="105"/>
                  </a:lnTo>
                  <a:lnTo>
                    <a:pt x="115" y="57"/>
                  </a:lnTo>
                  <a:lnTo>
                    <a:pt x="78" y="91"/>
                  </a:lnTo>
                  <a:lnTo>
                    <a:pt x="68" y="0"/>
                  </a:lnTo>
                  <a:lnTo>
                    <a:pt x="63" y="88"/>
                  </a:lnTo>
                  <a:lnTo>
                    <a:pt x="25" y="60"/>
                  </a:lnTo>
                  <a:lnTo>
                    <a:pt x="60" y="105"/>
                  </a:lnTo>
                  <a:lnTo>
                    <a:pt x="60" y="140"/>
                  </a:lnTo>
                  <a:lnTo>
                    <a:pt x="0" y="97"/>
                  </a:lnTo>
                  <a:lnTo>
                    <a:pt x="60" y="162"/>
                  </a:lnTo>
                  <a:lnTo>
                    <a:pt x="55"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5052" y="1844"/>
              <a:ext cx="238" cy="358"/>
            </a:xfrm>
            <a:custGeom>
              <a:avLst/>
              <a:gdLst>
                <a:gd name="T0" fmla="*/ 81 w 152"/>
                <a:gd name="T1" fmla="*/ 3 h 228"/>
                <a:gd name="T2" fmla="*/ 8 w 152"/>
                <a:gd name="T3" fmla="*/ 217 h 228"/>
                <a:gd name="T4" fmla="*/ 145 w 152"/>
                <a:gd name="T5" fmla="*/ 217 h 228"/>
                <a:gd name="T6" fmla="*/ 81 w 152"/>
                <a:gd name="T7" fmla="*/ 3 h 228"/>
              </a:gdLst>
              <a:ahLst/>
              <a:cxnLst>
                <a:cxn ang="0">
                  <a:pos x="T0" y="T1"/>
                </a:cxn>
                <a:cxn ang="0">
                  <a:pos x="T2" y="T3"/>
                </a:cxn>
                <a:cxn ang="0">
                  <a:pos x="T4" y="T5"/>
                </a:cxn>
                <a:cxn ang="0">
                  <a:pos x="T6" y="T7"/>
                </a:cxn>
              </a:cxnLst>
              <a:rect l="0" t="0" r="r" b="b"/>
              <a:pathLst>
                <a:path w="152" h="228">
                  <a:moveTo>
                    <a:pt x="81" y="3"/>
                  </a:moveTo>
                  <a:cubicBezTo>
                    <a:pt x="60" y="6"/>
                    <a:pt x="0" y="206"/>
                    <a:pt x="8" y="217"/>
                  </a:cubicBezTo>
                  <a:cubicBezTo>
                    <a:pt x="15" y="228"/>
                    <a:pt x="138" y="227"/>
                    <a:pt x="145" y="217"/>
                  </a:cubicBezTo>
                  <a:cubicBezTo>
                    <a:pt x="152" y="207"/>
                    <a:pt x="95" y="0"/>
                    <a:pt x="81" y="3"/>
                  </a:cubicBezTo>
                  <a:close/>
                </a:path>
              </a:pathLst>
            </a:custGeom>
            <a:solidFill>
              <a:srgbClr val="3361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5100" y="1984"/>
              <a:ext cx="134" cy="307"/>
            </a:xfrm>
            <a:custGeom>
              <a:avLst/>
              <a:gdLst>
                <a:gd name="T0" fmla="*/ 60 w 134"/>
                <a:gd name="T1" fmla="*/ 307 h 307"/>
                <a:gd name="T2" fmla="*/ 96 w 134"/>
                <a:gd name="T3" fmla="*/ 307 h 307"/>
                <a:gd name="T4" fmla="*/ 90 w 134"/>
                <a:gd name="T5" fmla="*/ 173 h 307"/>
                <a:gd name="T6" fmla="*/ 134 w 134"/>
                <a:gd name="T7" fmla="*/ 113 h 307"/>
                <a:gd name="T8" fmla="*/ 88 w 134"/>
                <a:gd name="T9" fmla="*/ 154 h 307"/>
                <a:gd name="T10" fmla="*/ 87 w 134"/>
                <a:gd name="T11" fmla="*/ 115 h 307"/>
                <a:gd name="T12" fmla="*/ 123 w 134"/>
                <a:gd name="T13" fmla="*/ 61 h 307"/>
                <a:gd name="T14" fmla="*/ 85 w 134"/>
                <a:gd name="T15" fmla="*/ 99 h 307"/>
                <a:gd name="T16" fmla="*/ 74 w 134"/>
                <a:gd name="T17" fmla="*/ 0 h 307"/>
                <a:gd name="T18" fmla="*/ 68 w 134"/>
                <a:gd name="T19" fmla="*/ 96 h 307"/>
                <a:gd name="T20" fmla="*/ 27 w 134"/>
                <a:gd name="T21" fmla="*/ 64 h 307"/>
                <a:gd name="T22" fmla="*/ 65 w 134"/>
                <a:gd name="T23" fmla="*/ 115 h 307"/>
                <a:gd name="T24" fmla="*/ 65 w 134"/>
                <a:gd name="T25" fmla="*/ 151 h 307"/>
                <a:gd name="T26" fmla="*/ 0 w 134"/>
                <a:gd name="T27" fmla="*/ 105 h 307"/>
                <a:gd name="T28" fmla="*/ 65 w 134"/>
                <a:gd name="T29" fmla="*/ 174 h 307"/>
                <a:gd name="T30" fmla="*/ 60 w 134"/>
                <a:gd name="T31"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307">
                  <a:moveTo>
                    <a:pt x="60" y="307"/>
                  </a:moveTo>
                  <a:lnTo>
                    <a:pt x="96" y="307"/>
                  </a:lnTo>
                  <a:lnTo>
                    <a:pt x="90" y="173"/>
                  </a:lnTo>
                  <a:lnTo>
                    <a:pt x="134" y="113"/>
                  </a:lnTo>
                  <a:lnTo>
                    <a:pt x="88" y="154"/>
                  </a:lnTo>
                  <a:lnTo>
                    <a:pt x="87" y="115"/>
                  </a:lnTo>
                  <a:lnTo>
                    <a:pt x="123" y="61"/>
                  </a:lnTo>
                  <a:lnTo>
                    <a:pt x="85" y="99"/>
                  </a:lnTo>
                  <a:lnTo>
                    <a:pt x="74" y="0"/>
                  </a:lnTo>
                  <a:lnTo>
                    <a:pt x="68" y="96"/>
                  </a:lnTo>
                  <a:lnTo>
                    <a:pt x="27" y="64"/>
                  </a:lnTo>
                  <a:lnTo>
                    <a:pt x="65" y="115"/>
                  </a:lnTo>
                  <a:lnTo>
                    <a:pt x="65" y="151"/>
                  </a:lnTo>
                  <a:lnTo>
                    <a:pt x="0" y="105"/>
                  </a:lnTo>
                  <a:lnTo>
                    <a:pt x="65" y="174"/>
                  </a:lnTo>
                  <a:lnTo>
                    <a:pt x="60" y="3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auto">
            <a:xfrm>
              <a:off x="3395" y="2028"/>
              <a:ext cx="444" cy="213"/>
            </a:xfrm>
            <a:custGeom>
              <a:avLst/>
              <a:gdLst>
                <a:gd name="T0" fmla="*/ 444 w 444"/>
                <a:gd name="T1" fmla="*/ 0 h 213"/>
                <a:gd name="T2" fmla="*/ 0 w 444"/>
                <a:gd name="T3" fmla="*/ 0 h 213"/>
                <a:gd name="T4" fmla="*/ 0 w 444"/>
                <a:gd name="T5" fmla="*/ 213 h 213"/>
                <a:gd name="T6" fmla="*/ 444 w 444"/>
                <a:gd name="T7" fmla="*/ 213 h 213"/>
                <a:gd name="T8" fmla="*/ 444 w 444"/>
                <a:gd name="T9" fmla="*/ 0 h 213"/>
                <a:gd name="T10" fmla="*/ 139 w 444"/>
                <a:gd name="T11" fmla="*/ 144 h 213"/>
                <a:gd name="T12" fmla="*/ 88 w 444"/>
                <a:gd name="T13" fmla="*/ 144 h 213"/>
                <a:gd name="T14" fmla="*/ 88 w 444"/>
                <a:gd name="T15" fmla="*/ 56 h 213"/>
                <a:gd name="T16" fmla="*/ 139 w 444"/>
                <a:gd name="T17" fmla="*/ 56 h 213"/>
                <a:gd name="T18" fmla="*/ 139 w 444"/>
                <a:gd name="T19" fmla="*/ 144 h 213"/>
                <a:gd name="T20" fmla="*/ 239 w 444"/>
                <a:gd name="T21" fmla="*/ 144 h 213"/>
                <a:gd name="T22" fmla="*/ 189 w 444"/>
                <a:gd name="T23" fmla="*/ 144 h 213"/>
                <a:gd name="T24" fmla="*/ 189 w 444"/>
                <a:gd name="T25" fmla="*/ 56 h 213"/>
                <a:gd name="T26" fmla="*/ 239 w 444"/>
                <a:gd name="T27" fmla="*/ 56 h 213"/>
                <a:gd name="T28" fmla="*/ 239 w 444"/>
                <a:gd name="T29" fmla="*/ 144 h 213"/>
                <a:gd name="T30" fmla="*/ 302 w 444"/>
                <a:gd name="T31" fmla="*/ 144 h 213"/>
                <a:gd name="T32" fmla="*/ 302 w 444"/>
                <a:gd name="T33" fmla="*/ 56 h 213"/>
                <a:gd name="T34" fmla="*/ 346 w 444"/>
                <a:gd name="T35" fmla="*/ 56 h 213"/>
                <a:gd name="T36" fmla="*/ 346 w 444"/>
                <a:gd name="T37" fmla="*/ 144 h 213"/>
                <a:gd name="T38" fmla="*/ 302 w 444"/>
                <a:gd name="T39" fmla="*/ 14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213">
                  <a:moveTo>
                    <a:pt x="444" y="0"/>
                  </a:moveTo>
                  <a:lnTo>
                    <a:pt x="0" y="0"/>
                  </a:lnTo>
                  <a:lnTo>
                    <a:pt x="0" y="213"/>
                  </a:lnTo>
                  <a:lnTo>
                    <a:pt x="444" y="213"/>
                  </a:lnTo>
                  <a:lnTo>
                    <a:pt x="444" y="0"/>
                  </a:lnTo>
                  <a:close/>
                  <a:moveTo>
                    <a:pt x="139" y="144"/>
                  </a:moveTo>
                  <a:lnTo>
                    <a:pt x="88" y="144"/>
                  </a:lnTo>
                  <a:lnTo>
                    <a:pt x="88" y="56"/>
                  </a:lnTo>
                  <a:lnTo>
                    <a:pt x="139" y="56"/>
                  </a:lnTo>
                  <a:lnTo>
                    <a:pt x="139" y="144"/>
                  </a:lnTo>
                  <a:close/>
                  <a:moveTo>
                    <a:pt x="239" y="144"/>
                  </a:moveTo>
                  <a:lnTo>
                    <a:pt x="189" y="144"/>
                  </a:lnTo>
                  <a:lnTo>
                    <a:pt x="189" y="56"/>
                  </a:lnTo>
                  <a:lnTo>
                    <a:pt x="239" y="56"/>
                  </a:lnTo>
                  <a:lnTo>
                    <a:pt x="239" y="144"/>
                  </a:lnTo>
                  <a:close/>
                  <a:moveTo>
                    <a:pt x="302" y="144"/>
                  </a:moveTo>
                  <a:lnTo>
                    <a:pt x="302" y="56"/>
                  </a:lnTo>
                  <a:lnTo>
                    <a:pt x="346" y="56"/>
                  </a:lnTo>
                  <a:lnTo>
                    <a:pt x="346" y="144"/>
                  </a:lnTo>
                  <a:lnTo>
                    <a:pt x="302"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3839" y="1846"/>
              <a:ext cx="62" cy="395"/>
            </a:xfrm>
            <a:custGeom>
              <a:avLst/>
              <a:gdLst>
                <a:gd name="T0" fmla="*/ 0 w 62"/>
                <a:gd name="T1" fmla="*/ 182 h 395"/>
                <a:gd name="T2" fmla="*/ 0 w 62"/>
                <a:gd name="T3" fmla="*/ 395 h 395"/>
                <a:gd name="T4" fmla="*/ 62 w 62"/>
                <a:gd name="T5" fmla="*/ 332 h 395"/>
                <a:gd name="T6" fmla="*/ 62 w 62"/>
                <a:gd name="T7" fmla="*/ 0 h 395"/>
                <a:gd name="T8" fmla="*/ 0 w 62"/>
                <a:gd name="T9" fmla="*/ 182 h 395"/>
              </a:gdLst>
              <a:ahLst/>
              <a:cxnLst>
                <a:cxn ang="0">
                  <a:pos x="T0" y="T1"/>
                </a:cxn>
                <a:cxn ang="0">
                  <a:pos x="T2" y="T3"/>
                </a:cxn>
                <a:cxn ang="0">
                  <a:pos x="T4" y="T5"/>
                </a:cxn>
                <a:cxn ang="0">
                  <a:pos x="T6" y="T7"/>
                </a:cxn>
                <a:cxn ang="0">
                  <a:pos x="T8" y="T9"/>
                </a:cxn>
              </a:cxnLst>
              <a:rect l="0" t="0" r="r" b="b"/>
              <a:pathLst>
                <a:path w="62" h="395">
                  <a:moveTo>
                    <a:pt x="0" y="182"/>
                  </a:moveTo>
                  <a:lnTo>
                    <a:pt x="0" y="395"/>
                  </a:lnTo>
                  <a:lnTo>
                    <a:pt x="62" y="332"/>
                  </a:lnTo>
                  <a:lnTo>
                    <a:pt x="62" y="0"/>
                  </a:lnTo>
                  <a:lnTo>
                    <a:pt x="0" y="182"/>
                  </a:lnTo>
                  <a:close/>
                </a:path>
              </a:pathLst>
            </a:custGeom>
            <a:solidFill>
              <a:srgbClr val="F0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3394" y="1783"/>
              <a:ext cx="507" cy="245"/>
            </a:xfrm>
            <a:custGeom>
              <a:avLst/>
              <a:gdLst>
                <a:gd name="T0" fmla="*/ 447 w 507"/>
                <a:gd name="T1" fmla="*/ 245 h 245"/>
                <a:gd name="T2" fmla="*/ 507 w 507"/>
                <a:gd name="T3" fmla="*/ 63 h 245"/>
                <a:gd name="T4" fmla="*/ 321 w 507"/>
                <a:gd name="T5" fmla="*/ 63 h 245"/>
                <a:gd name="T6" fmla="*/ 321 w 507"/>
                <a:gd name="T7" fmla="*/ 0 h 245"/>
                <a:gd name="T8" fmla="*/ 265 w 507"/>
                <a:gd name="T9" fmla="*/ 0 h 245"/>
                <a:gd name="T10" fmla="*/ 265 w 507"/>
                <a:gd name="T11" fmla="*/ 63 h 245"/>
                <a:gd name="T12" fmla="*/ 223 w 507"/>
                <a:gd name="T13" fmla="*/ 63 h 245"/>
                <a:gd name="T14" fmla="*/ 88 w 507"/>
                <a:gd name="T15" fmla="*/ 63 h 245"/>
                <a:gd name="T16" fmla="*/ 0 w 507"/>
                <a:gd name="T17" fmla="*/ 245 h 245"/>
                <a:gd name="T18" fmla="*/ 1 w 507"/>
                <a:gd name="T19" fmla="*/ 245 h 245"/>
                <a:gd name="T20" fmla="*/ 223 w 507"/>
                <a:gd name="T21" fmla="*/ 245 h 245"/>
                <a:gd name="T22" fmla="*/ 447 w 507"/>
                <a:gd name="T2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7" h="245">
                  <a:moveTo>
                    <a:pt x="447" y="245"/>
                  </a:moveTo>
                  <a:lnTo>
                    <a:pt x="507" y="63"/>
                  </a:lnTo>
                  <a:lnTo>
                    <a:pt x="321" y="63"/>
                  </a:lnTo>
                  <a:lnTo>
                    <a:pt x="321" y="0"/>
                  </a:lnTo>
                  <a:lnTo>
                    <a:pt x="265" y="0"/>
                  </a:lnTo>
                  <a:lnTo>
                    <a:pt x="265" y="63"/>
                  </a:lnTo>
                  <a:lnTo>
                    <a:pt x="223" y="63"/>
                  </a:lnTo>
                  <a:lnTo>
                    <a:pt x="88" y="63"/>
                  </a:lnTo>
                  <a:lnTo>
                    <a:pt x="0" y="245"/>
                  </a:lnTo>
                  <a:lnTo>
                    <a:pt x="1" y="245"/>
                  </a:lnTo>
                  <a:lnTo>
                    <a:pt x="223" y="245"/>
                  </a:lnTo>
                  <a:lnTo>
                    <a:pt x="447" y="245"/>
                  </a:lnTo>
                  <a:close/>
                </a:path>
              </a:pathLst>
            </a:custGeom>
            <a:solidFill>
              <a:srgbClr val="D85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2"/>
            <p:cNvSpPr>
              <a:spLocks noChangeArrowheads="1"/>
            </p:cNvSpPr>
            <p:nvPr/>
          </p:nvSpPr>
          <p:spPr bwMode="auto">
            <a:xfrm>
              <a:off x="3483" y="2084"/>
              <a:ext cx="51" cy="88"/>
            </a:xfrm>
            <a:prstGeom prst="rect">
              <a:avLst/>
            </a:prstGeom>
            <a:solidFill>
              <a:srgbClr val="D39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93"/>
            <p:cNvSpPr>
              <a:spLocks noChangeArrowheads="1"/>
            </p:cNvSpPr>
            <p:nvPr/>
          </p:nvSpPr>
          <p:spPr bwMode="auto">
            <a:xfrm>
              <a:off x="3584" y="2084"/>
              <a:ext cx="50" cy="88"/>
            </a:xfrm>
            <a:prstGeom prst="rect">
              <a:avLst/>
            </a:prstGeom>
            <a:solidFill>
              <a:srgbClr val="D39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4"/>
            <p:cNvSpPr>
              <a:spLocks noChangeArrowheads="1"/>
            </p:cNvSpPr>
            <p:nvPr/>
          </p:nvSpPr>
          <p:spPr bwMode="auto">
            <a:xfrm>
              <a:off x="3697" y="2084"/>
              <a:ext cx="44" cy="88"/>
            </a:xfrm>
            <a:prstGeom prst="rect">
              <a:avLst/>
            </a:prstGeom>
            <a:solidFill>
              <a:srgbClr val="D39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3414" y="2029"/>
              <a:ext cx="82" cy="331"/>
            </a:xfrm>
            <a:custGeom>
              <a:avLst/>
              <a:gdLst>
                <a:gd name="T0" fmla="*/ 82 w 82"/>
                <a:gd name="T1" fmla="*/ 102 h 331"/>
                <a:gd name="T2" fmla="*/ 41 w 82"/>
                <a:gd name="T3" fmla="*/ 0 h 331"/>
                <a:gd name="T4" fmla="*/ 7 w 82"/>
                <a:gd name="T5" fmla="*/ 137 h 331"/>
                <a:gd name="T6" fmla="*/ 0 w 82"/>
                <a:gd name="T7" fmla="*/ 137 h 331"/>
                <a:gd name="T8" fmla="*/ 0 w 82"/>
                <a:gd name="T9" fmla="*/ 331 h 331"/>
                <a:gd name="T10" fmla="*/ 25 w 82"/>
                <a:gd name="T11" fmla="*/ 311 h 331"/>
                <a:gd name="T12" fmla="*/ 25 w 82"/>
                <a:gd name="T13" fmla="*/ 200 h 331"/>
                <a:gd name="T14" fmla="*/ 63 w 82"/>
                <a:gd name="T15" fmla="*/ 175 h 331"/>
                <a:gd name="T16" fmla="*/ 63 w 82"/>
                <a:gd name="T17" fmla="*/ 283 h 331"/>
                <a:gd name="T18" fmla="*/ 82 w 82"/>
                <a:gd name="T19" fmla="*/ 269 h 331"/>
                <a:gd name="T20" fmla="*/ 82 w 82"/>
                <a:gd name="T21" fmla="*/ 104 h 331"/>
                <a:gd name="T22" fmla="*/ 82 w 82"/>
                <a:gd name="T23" fmla="*/ 102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31">
                  <a:moveTo>
                    <a:pt x="82" y="102"/>
                  </a:moveTo>
                  <a:lnTo>
                    <a:pt x="41" y="0"/>
                  </a:lnTo>
                  <a:lnTo>
                    <a:pt x="7" y="137"/>
                  </a:lnTo>
                  <a:lnTo>
                    <a:pt x="0" y="137"/>
                  </a:lnTo>
                  <a:lnTo>
                    <a:pt x="0" y="331"/>
                  </a:lnTo>
                  <a:lnTo>
                    <a:pt x="25" y="311"/>
                  </a:lnTo>
                  <a:lnTo>
                    <a:pt x="25" y="200"/>
                  </a:lnTo>
                  <a:lnTo>
                    <a:pt x="63" y="175"/>
                  </a:lnTo>
                  <a:lnTo>
                    <a:pt x="63" y="283"/>
                  </a:lnTo>
                  <a:lnTo>
                    <a:pt x="82" y="269"/>
                  </a:lnTo>
                  <a:lnTo>
                    <a:pt x="82" y="104"/>
                  </a:lnTo>
                  <a:lnTo>
                    <a:pt x="82" y="102"/>
                  </a:lnTo>
                  <a:close/>
                </a:path>
              </a:pathLst>
            </a:custGeom>
            <a:solidFill>
              <a:srgbClr val="F0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noEditPoints="1"/>
            </p:cNvSpPr>
            <p:nvPr/>
          </p:nvSpPr>
          <p:spPr bwMode="auto">
            <a:xfrm>
              <a:off x="3094" y="2166"/>
              <a:ext cx="320" cy="194"/>
            </a:xfrm>
            <a:custGeom>
              <a:avLst/>
              <a:gdLst>
                <a:gd name="T0" fmla="*/ 181 w 320"/>
                <a:gd name="T1" fmla="*/ 0 h 194"/>
                <a:gd name="T2" fmla="*/ 0 w 320"/>
                <a:gd name="T3" fmla="*/ 0 h 194"/>
                <a:gd name="T4" fmla="*/ 0 w 320"/>
                <a:gd name="T5" fmla="*/ 194 h 194"/>
                <a:gd name="T6" fmla="*/ 320 w 320"/>
                <a:gd name="T7" fmla="*/ 194 h 194"/>
                <a:gd name="T8" fmla="*/ 320 w 320"/>
                <a:gd name="T9" fmla="*/ 0 h 194"/>
                <a:gd name="T10" fmla="*/ 181 w 320"/>
                <a:gd name="T11" fmla="*/ 0 h 194"/>
                <a:gd name="T12" fmla="*/ 138 w 320"/>
                <a:gd name="T13" fmla="*/ 113 h 194"/>
                <a:gd name="T14" fmla="*/ 101 w 320"/>
                <a:gd name="T15" fmla="*/ 113 h 194"/>
                <a:gd name="T16" fmla="*/ 101 w 320"/>
                <a:gd name="T17" fmla="*/ 38 h 194"/>
                <a:gd name="T18" fmla="*/ 138 w 320"/>
                <a:gd name="T19" fmla="*/ 38 h 194"/>
                <a:gd name="T20" fmla="*/ 138 w 320"/>
                <a:gd name="T21" fmla="*/ 113 h 194"/>
                <a:gd name="T22" fmla="*/ 258 w 320"/>
                <a:gd name="T23" fmla="*/ 113 h 194"/>
                <a:gd name="T24" fmla="*/ 214 w 320"/>
                <a:gd name="T25" fmla="*/ 113 h 194"/>
                <a:gd name="T26" fmla="*/ 214 w 320"/>
                <a:gd name="T27" fmla="*/ 38 h 194"/>
                <a:gd name="T28" fmla="*/ 258 w 320"/>
                <a:gd name="T29" fmla="*/ 38 h 194"/>
                <a:gd name="T30" fmla="*/ 258 w 320"/>
                <a:gd name="T31" fmla="*/ 11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0" h="194">
                  <a:moveTo>
                    <a:pt x="181" y="0"/>
                  </a:moveTo>
                  <a:lnTo>
                    <a:pt x="0" y="0"/>
                  </a:lnTo>
                  <a:lnTo>
                    <a:pt x="0" y="194"/>
                  </a:lnTo>
                  <a:lnTo>
                    <a:pt x="320" y="194"/>
                  </a:lnTo>
                  <a:lnTo>
                    <a:pt x="320" y="0"/>
                  </a:lnTo>
                  <a:lnTo>
                    <a:pt x="181" y="0"/>
                  </a:lnTo>
                  <a:close/>
                  <a:moveTo>
                    <a:pt x="138" y="113"/>
                  </a:moveTo>
                  <a:lnTo>
                    <a:pt x="101" y="113"/>
                  </a:lnTo>
                  <a:lnTo>
                    <a:pt x="101" y="38"/>
                  </a:lnTo>
                  <a:lnTo>
                    <a:pt x="138" y="38"/>
                  </a:lnTo>
                  <a:lnTo>
                    <a:pt x="138" y="113"/>
                  </a:lnTo>
                  <a:close/>
                  <a:moveTo>
                    <a:pt x="258" y="113"/>
                  </a:moveTo>
                  <a:lnTo>
                    <a:pt x="214" y="113"/>
                  </a:lnTo>
                  <a:lnTo>
                    <a:pt x="214" y="38"/>
                  </a:lnTo>
                  <a:lnTo>
                    <a:pt x="258" y="38"/>
                  </a:lnTo>
                  <a:lnTo>
                    <a:pt x="258" y="113"/>
                  </a:lnTo>
                  <a:close/>
                </a:path>
              </a:pathLst>
            </a:custGeom>
            <a:solidFill>
              <a:srgbClr val="FFF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3074" y="1946"/>
              <a:ext cx="444" cy="220"/>
            </a:xfrm>
            <a:custGeom>
              <a:avLst/>
              <a:gdLst>
                <a:gd name="T0" fmla="*/ 340 w 444"/>
                <a:gd name="T1" fmla="*/ 220 h 220"/>
                <a:gd name="T2" fmla="*/ 347 w 444"/>
                <a:gd name="T3" fmla="*/ 220 h 220"/>
                <a:gd name="T4" fmla="*/ 381 w 444"/>
                <a:gd name="T5" fmla="*/ 83 h 220"/>
                <a:gd name="T6" fmla="*/ 422 w 444"/>
                <a:gd name="T7" fmla="*/ 185 h 220"/>
                <a:gd name="T8" fmla="*/ 422 w 444"/>
                <a:gd name="T9" fmla="*/ 187 h 220"/>
                <a:gd name="T10" fmla="*/ 444 w 444"/>
                <a:gd name="T11" fmla="*/ 189 h 220"/>
                <a:gd name="T12" fmla="*/ 391 w 444"/>
                <a:gd name="T13" fmla="*/ 63 h 220"/>
                <a:gd name="T14" fmla="*/ 290 w 444"/>
                <a:gd name="T15" fmla="*/ 63 h 220"/>
                <a:gd name="T16" fmla="*/ 290 w 444"/>
                <a:gd name="T17" fmla="*/ 0 h 220"/>
                <a:gd name="T18" fmla="*/ 234 w 444"/>
                <a:gd name="T19" fmla="*/ 0 h 220"/>
                <a:gd name="T20" fmla="*/ 234 w 444"/>
                <a:gd name="T21" fmla="*/ 63 h 220"/>
                <a:gd name="T22" fmla="*/ 201 w 444"/>
                <a:gd name="T23" fmla="*/ 63 h 220"/>
                <a:gd name="T24" fmla="*/ 58 w 444"/>
                <a:gd name="T25" fmla="*/ 63 h 220"/>
                <a:gd name="T26" fmla="*/ 0 w 444"/>
                <a:gd name="T27" fmla="*/ 220 h 220"/>
                <a:gd name="T28" fmla="*/ 22 w 444"/>
                <a:gd name="T29" fmla="*/ 220 h 220"/>
                <a:gd name="T30" fmla="*/ 201 w 444"/>
                <a:gd name="T31" fmla="*/ 220 h 220"/>
                <a:gd name="T32" fmla="*/ 340 w 444"/>
                <a:gd name="T3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220">
                  <a:moveTo>
                    <a:pt x="340" y="220"/>
                  </a:moveTo>
                  <a:lnTo>
                    <a:pt x="347" y="220"/>
                  </a:lnTo>
                  <a:lnTo>
                    <a:pt x="381" y="83"/>
                  </a:lnTo>
                  <a:lnTo>
                    <a:pt x="422" y="185"/>
                  </a:lnTo>
                  <a:lnTo>
                    <a:pt x="422" y="187"/>
                  </a:lnTo>
                  <a:lnTo>
                    <a:pt x="444" y="189"/>
                  </a:lnTo>
                  <a:lnTo>
                    <a:pt x="391" y="63"/>
                  </a:lnTo>
                  <a:lnTo>
                    <a:pt x="290" y="63"/>
                  </a:lnTo>
                  <a:lnTo>
                    <a:pt x="290" y="0"/>
                  </a:lnTo>
                  <a:lnTo>
                    <a:pt x="234" y="0"/>
                  </a:lnTo>
                  <a:lnTo>
                    <a:pt x="234" y="63"/>
                  </a:lnTo>
                  <a:lnTo>
                    <a:pt x="201" y="63"/>
                  </a:lnTo>
                  <a:lnTo>
                    <a:pt x="58" y="63"/>
                  </a:lnTo>
                  <a:lnTo>
                    <a:pt x="0" y="220"/>
                  </a:lnTo>
                  <a:lnTo>
                    <a:pt x="22" y="220"/>
                  </a:lnTo>
                  <a:lnTo>
                    <a:pt x="201" y="220"/>
                  </a:lnTo>
                  <a:lnTo>
                    <a:pt x="340" y="220"/>
                  </a:lnTo>
                  <a:close/>
                </a:path>
              </a:pathLst>
            </a:custGeom>
            <a:solidFill>
              <a:srgbClr val="D85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98"/>
            <p:cNvSpPr>
              <a:spLocks noChangeArrowheads="1"/>
            </p:cNvSpPr>
            <p:nvPr/>
          </p:nvSpPr>
          <p:spPr bwMode="auto">
            <a:xfrm>
              <a:off x="3195" y="2204"/>
              <a:ext cx="37" cy="75"/>
            </a:xfrm>
            <a:prstGeom prst="rect">
              <a:avLst/>
            </a:prstGeom>
            <a:solidFill>
              <a:srgbClr val="D39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99"/>
            <p:cNvSpPr>
              <a:spLocks noChangeArrowheads="1"/>
            </p:cNvSpPr>
            <p:nvPr/>
          </p:nvSpPr>
          <p:spPr bwMode="auto">
            <a:xfrm>
              <a:off x="3308" y="2204"/>
              <a:ext cx="44" cy="75"/>
            </a:xfrm>
            <a:prstGeom prst="rect">
              <a:avLst/>
            </a:prstGeom>
            <a:solidFill>
              <a:srgbClr val="D397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p:cNvSpPr>
            <p:nvPr/>
          </p:nvSpPr>
          <p:spPr bwMode="auto">
            <a:xfrm>
              <a:off x="3439" y="2204"/>
              <a:ext cx="38" cy="136"/>
            </a:xfrm>
            <a:custGeom>
              <a:avLst/>
              <a:gdLst>
                <a:gd name="T0" fmla="*/ 38 w 38"/>
                <a:gd name="T1" fmla="*/ 0 h 136"/>
                <a:gd name="T2" fmla="*/ 0 w 38"/>
                <a:gd name="T3" fmla="*/ 25 h 136"/>
                <a:gd name="T4" fmla="*/ 0 w 38"/>
                <a:gd name="T5" fmla="*/ 136 h 136"/>
                <a:gd name="T6" fmla="*/ 38 w 38"/>
                <a:gd name="T7" fmla="*/ 108 h 136"/>
                <a:gd name="T8" fmla="*/ 38 w 38"/>
                <a:gd name="T9" fmla="*/ 0 h 136"/>
              </a:gdLst>
              <a:ahLst/>
              <a:cxnLst>
                <a:cxn ang="0">
                  <a:pos x="T0" y="T1"/>
                </a:cxn>
                <a:cxn ang="0">
                  <a:pos x="T2" y="T3"/>
                </a:cxn>
                <a:cxn ang="0">
                  <a:pos x="T4" y="T5"/>
                </a:cxn>
                <a:cxn ang="0">
                  <a:pos x="T6" y="T7"/>
                </a:cxn>
                <a:cxn ang="0">
                  <a:pos x="T8" y="T9"/>
                </a:cxn>
              </a:cxnLst>
              <a:rect l="0" t="0" r="r" b="b"/>
              <a:pathLst>
                <a:path w="38" h="136">
                  <a:moveTo>
                    <a:pt x="38" y="0"/>
                  </a:moveTo>
                  <a:lnTo>
                    <a:pt x="0" y="25"/>
                  </a:lnTo>
                  <a:lnTo>
                    <a:pt x="0" y="136"/>
                  </a:lnTo>
                  <a:lnTo>
                    <a:pt x="38" y="108"/>
                  </a:lnTo>
                  <a:lnTo>
                    <a:pt x="38" y="0"/>
                  </a:lnTo>
                  <a:close/>
                </a:path>
              </a:pathLst>
            </a:custGeom>
            <a:solidFill>
              <a:srgbClr val="9E7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p:cNvSpPr>
              <a:spLocks/>
            </p:cNvSpPr>
            <p:nvPr/>
          </p:nvSpPr>
          <p:spPr bwMode="auto">
            <a:xfrm>
              <a:off x="2360" y="2169"/>
              <a:ext cx="1003" cy="364"/>
            </a:xfrm>
            <a:custGeom>
              <a:avLst/>
              <a:gdLst>
                <a:gd name="T0" fmla="*/ 629 w 639"/>
                <a:gd name="T1" fmla="*/ 95 h 232"/>
                <a:gd name="T2" fmla="*/ 552 w 639"/>
                <a:gd name="T3" fmla="*/ 118 h 232"/>
                <a:gd name="T4" fmla="*/ 540 w 639"/>
                <a:gd name="T5" fmla="*/ 118 h 232"/>
                <a:gd name="T6" fmla="*/ 436 w 639"/>
                <a:gd name="T7" fmla="*/ 185 h 232"/>
                <a:gd name="T8" fmla="*/ 430 w 639"/>
                <a:gd name="T9" fmla="*/ 156 h 232"/>
                <a:gd name="T10" fmla="*/ 424 w 639"/>
                <a:gd name="T11" fmla="*/ 185 h 232"/>
                <a:gd name="T12" fmla="*/ 320 w 639"/>
                <a:gd name="T13" fmla="*/ 110 h 232"/>
                <a:gd name="T14" fmla="*/ 308 w 639"/>
                <a:gd name="T15" fmla="*/ 110 h 232"/>
                <a:gd name="T16" fmla="*/ 176 w 639"/>
                <a:gd name="T17" fmla="*/ 155 h 232"/>
                <a:gd name="T18" fmla="*/ 170 w 639"/>
                <a:gd name="T19" fmla="*/ 116 h 232"/>
                <a:gd name="T20" fmla="*/ 164 w 639"/>
                <a:gd name="T21" fmla="*/ 152 h 232"/>
                <a:gd name="T22" fmla="*/ 68 w 639"/>
                <a:gd name="T23" fmla="*/ 78 h 232"/>
                <a:gd name="T24" fmla="*/ 56 w 639"/>
                <a:gd name="T25" fmla="*/ 78 h 232"/>
                <a:gd name="T26" fmla="*/ 20 w 639"/>
                <a:gd name="T27" fmla="*/ 39 h 232"/>
                <a:gd name="T28" fmla="*/ 14 w 639"/>
                <a:gd name="T29" fmla="*/ 0 h 232"/>
                <a:gd name="T30" fmla="*/ 8 w 639"/>
                <a:gd name="T31" fmla="*/ 24 h 232"/>
                <a:gd name="T32" fmla="*/ 2 w 639"/>
                <a:gd name="T33" fmla="*/ 33 h 232"/>
                <a:gd name="T34" fmla="*/ 8 w 639"/>
                <a:gd name="T35" fmla="*/ 70 h 232"/>
                <a:gd name="T36" fmla="*/ 20 w 639"/>
                <a:gd name="T37" fmla="*/ 70 h 232"/>
                <a:gd name="T38" fmla="*/ 56 w 639"/>
                <a:gd name="T39" fmla="*/ 112 h 232"/>
                <a:gd name="T40" fmla="*/ 62 w 639"/>
                <a:gd name="T41" fmla="*/ 148 h 232"/>
                <a:gd name="T42" fmla="*/ 68 w 639"/>
                <a:gd name="T43" fmla="*/ 120 h 232"/>
                <a:gd name="T44" fmla="*/ 164 w 639"/>
                <a:gd name="T45" fmla="*/ 186 h 232"/>
                <a:gd name="T46" fmla="*/ 176 w 639"/>
                <a:gd name="T47" fmla="*/ 186 h 232"/>
                <a:gd name="T48" fmla="*/ 308 w 639"/>
                <a:gd name="T49" fmla="*/ 145 h 232"/>
                <a:gd name="T50" fmla="*/ 314 w 639"/>
                <a:gd name="T51" fmla="*/ 180 h 232"/>
                <a:gd name="T52" fmla="*/ 320 w 639"/>
                <a:gd name="T53" fmla="*/ 148 h 232"/>
                <a:gd name="T54" fmla="*/ 424 w 639"/>
                <a:gd name="T55" fmla="*/ 226 h 232"/>
                <a:gd name="T56" fmla="*/ 436 w 639"/>
                <a:gd name="T57" fmla="*/ 226 h 232"/>
                <a:gd name="T58" fmla="*/ 540 w 639"/>
                <a:gd name="T59" fmla="*/ 159 h 232"/>
                <a:gd name="T60" fmla="*/ 546 w 639"/>
                <a:gd name="T61" fmla="*/ 188 h 232"/>
                <a:gd name="T62" fmla="*/ 552 w 639"/>
                <a:gd name="T63" fmla="*/ 153 h 232"/>
                <a:gd name="T64" fmla="*/ 637 w 639"/>
                <a:gd name="T65" fmla="*/ 9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232">
                  <a:moveTo>
                    <a:pt x="637" y="98"/>
                  </a:moveTo>
                  <a:cubicBezTo>
                    <a:pt x="636" y="95"/>
                    <a:pt x="632" y="94"/>
                    <a:pt x="629" y="95"/>
                  </a:cubicBezTo>
                  <a:cubicBezTo>
                    <a:pt x="552" y="140"/>
                    <a:pt x="552" y="140"/>
                    <a:pt x="552" y="140"/>
                  </a:cubicBezTo>
                  <a:cubicBezTo>
                    <a:pt x="552" y="118"/>
                    <a:pt x="552" y="118"/>
                    <a:pt x="552" y="118"/>
                  </a:cubicBezTo>
                  <a:cubicBezTo>
                    <a:pt x="552" y="115"/>
                    <a:pt x="549" y="112"/>
                    <a:pt x="546" y="112"/>
                  </a:cubicBezTo>
                  <a:cubicBezTo>
                    <a:pt x="543" y="112"/>
                    <a:pt x="540" y="115"/>
                    <a:pt x="540" y="118"/>
                  </a:cubicBezTo>
                  <a:cubicBezTo>
                    <a:pt x="540" y="146"/>
                    <a:pt x="540" y="146"/>
                    <a:pt x="540" y="146"/>
                  </a:cubicBezTo>
                  <a:cubicBezTo>
                    <a:pt x="436" y="185"/>
                    <a:pt x="436" y="185"/>
                    <a:pt x="436" y="185"/>
                  </a:cubicBezTo>
                  <a:cubicBezTo>
                    <a:pt x="436" y="162"/>
                    <a:pt x="436" y="162"/>
                    <a:pt x="436" y="162"/>
                  </a:cubicBezTo>
                  <a:cubicBezTo>
                    <a:pt x="436" y="159"/>
                    <a:pt x="433" y="156"/>
                    <a:pt x="430" y="156"/>
                  </a:cubicBezTo>
                  <a:cubicBezTo>
                    <a:pt x="427" y="156"/>
                    <a:pt x="424" y="159"/>
                    <a:pt x="424" y="162"/>
                  </a:cubicBezTo>
                  <a:cubicBezTo>
                    <a:pt x="424" y="185"/>
                    <a:pt x="424" y="185"/>
                    <a:pt x="424" y="185"/>
                  </a:cubicBezTo>
                  <a:cubicBezTo>
                    <a:pt x="320" y="134"/>
                    <a:pt x="320" y="134"/>
                    <a:pt x="320" y="134"/>
                  </a:cubicBezTo>
                  <a:cubicBezTo>
                    <a:pt x="320" y="110"/>
                    <a:pt x="320" y="110"/>
                    <a:pt x="320" y="110"/>
                  </a:cubicBezTo>
                  <a:cubicBezTo>
                    <a:pt x="320" y="107"/>
                    <a:pt x="317" y="104"/>
                    <a:pt x="314" y="104"/>
                  </a:cubicBezTo>
                  <a:cubicBezTo>
                    <a:pt x="311" y="104"/>
                    <a:pt x="308" y="107"/>
                    <a:pt x="308" y="110"/>
                  </a:cubicBezTo>
                  <a:cubicBezTo>
                    <a:pt x="308" y="133"/>
                    <a:pt x="308" y="133"/>
                    <a:pt x="308" y="133"/>
                  </a:cubicBezTo>
                  <a:cubicBezTo>
                    <a:pt x="176" y="155"/>
                    <a:pt x="176" y="155"/>
                    <a:pt x="176" y="155"/>
                  </a:cubicBezTo>
                  <a:cubicBezTo>
                    <a:pt x="176" y="122"/>
                    <a:pt x="176" y="122"/>
                    <a:pt x="176" y="122"/>
                  </a:cubicBezTo>
                  <a:cubicBezTo>
                    <a:pt x="176" y="119"/>
                    <a:pt x="173" y="116"/>
                    <a:pt x="170" y="116"/>
                  </a:cubicBezTo>
                  <a:cubicBezTo>
                    <a:pt x="167" y="116"/>
                    <a:pt x="164" y="119"/>
                    <a:pt x="164" y="122"/>
                  </a:cubicBezTo>
                  <a:cubicBezTo>
                    <a:pt x="164" y="152"/>
                    <a:pt x="164" y="152"/>
                    <a:pt x="164" y="152"/>
                  </a:cubicBezTo>
                  <a:cubicBezTo>
                    <a:pt x="68" y="106"/>
                    <a:pt x="68" y="106"/>
                    <a:pt x="68" y="106"/>
                  </a:cubicBezTo>
                  <a:cubicBezTo>
                    <a:pt x="68" y="78"/>
                    <a:pt x="68" y="78"/>
                    <a:pt x="68" y="78"/>
                  </a:cubicBezTo>
                  <a:cubicBezTo>
                    <a:pt x="68" y="75"/>
                    <a:pt x="65" y="72"/>
                    <a:pt x="62" y="72"/>
                  </a:cubicBezTo>
                  <a:cubicBezTo>
                    <a:pt x="59" y="72"/>
                    <a:pt x="56" y="75"/>
                    <a:pt x="56" y="78"/>
                  </a:cubicBezTo>
                  <a:cubicBezTo>
                    <a:pt x="56" y="91"/>
                    <a:pt x="56" y="91"/>
                    <a:pt x="56" y="91"/>
                  </a:cubicBezTo>
                  <a:cubicBezTo>
                    <a:pt x="20" y="39"/>
                    <a:pt x="20" y="39"/>
                    <a:pt x="20" y="39"/>
                  </a:cubicBezTo>
                  <a:cubicBezTo>
                    <a:pt x="20" y="6"/>
                    <a:pt x="20" y="6"/>
                    <a:pt x="20" y="6"/>
                  </a:cubicBezTo>
                  <a:cubicBezTo>
                    <a:pt x="20" y="3"/>
                    <a:pt x="17" y="0"/>
                    <a:pt x="14" y="0"/>
                  </a:cubicBezTo>
                  <a:cubicBezTo>
                    <a:pt x="11" y="0"/>
                    <a:pt x="8" y="3"/>
                    <a:pt x="8" y="6"/>
                  </a:cubicBezTo>
                  <a:cubicBezTo>
                    <a:pt x="8" y="24"/>
                    <a:pt x="8" y="24"/>
                    <a:pt x="8" y="24"/>
                  </a:cubicBezTo>
                  <a:cubicBezTo>
                    <a:pt x="6" y="24"/>
                    <a:pt x="5" y="24"/>
                    <a:pt x="3" y="25"/>
                  </a:cubicBezTo>
                  <a:cubicBezTo>
                    <a:pt x="1" y="27"/>
                    <a:pt x="0" y="31"/>
                    <a:pt x="2" y="33"/>
                  </a:cubicBezTo>
                  <a:cubicBezTo>
                    <a:pt x="8" y="42"/>
                    <a:pt x="8" y="42"/>
                    <a:pt x="8" y="42"/>
                  </a:cubicBezTo>
                  <a:cubicBezTo>
                    <a:pt x="8" y="70"/>
                    <a:pt x="8" y="70"/>
                    <a:pt x="8" y="70"/>
                  </a:cubicBezTo>
                  <a:cubicBezTo>
                    <a:pt x="8" y="73"/>
                    <a:pt x="11" y="76"/>
                    <a:pt x="14" y="76"/>
                  </a:cubicBezTo>
                  <a:cubicBezTo>
                    <a:pt x="17" y="76"/>
                    <a:pt x="20" y="73"/>
                    <a:pt x="20" y="70"/>
                  </a:cubicBezTo>
                  <a:cubicBezTo>
                    <a:pt x="20" y="60"/>
                    <a:pt x="20" y="60"/>
                    <a:pt x="20" y="60"/>
                  </a:cubicBezTo>
                  <a:cubicBezTo>
                    <a:pt x="56" y="112"/>
                    <a:pt x="56" y="112"/>
                    <a:pt x="56" y="112"/>
                  </a:cubicBezTo>
                  <a:cubicBezTo>
                    <a:pt x="56" y="142"/>
                    <a:pt x="56" y="142"/>
                    <a:pt x="56" y="142"/>
                  </a:cubicBezTo>
                  <a:cubicBezTo>
                    <a:pt x="56" y="145"/>
                    <a:pt x="59" y="148"/>
                    <a:pt x="62" y="148"/>
                  </a:cubicBezTo>
                  <a:cubicBezTo>
                    <a:pt x="65" y="148"/>
                    <a:pt x="68" y="145"/>
                    <a:pt x="68" y="142"/>
                  </a:cubicBezTo>
                  <a:cubicBezTo>
                    <a:pt x="68" y="120"/>
                    <a:pt x="68" y="120"/>
                    <a:pt x="68" y="120"/>
                  </a:cubicBezTo>
                  <a:cubicBezTo>
                    <a:pt x="164" y="166"/>
                    <a:pt x="164" y="166"/>
                    <a:pt x="164" y="166"/>
                  </a:cubicBezTo>
                  <a:cubicBezTo>
                    <a:pt x="164" y="186"/>
                    <a:pt x="164" y="186"/>
                    <a:pt x="164" y="186"/>
                  </a:cubicBezTo>
                  <a:cubicBezTo>
                    <a:pt x="164" y="189"/>
                    <a:pt x="167" y="192"/>
                    <a:pt x="170" y="192"/>
                  </a:cubicBezTo>
                  <a:cubicBezTo>
                    <a:pt x="173" y="192"/>
                    <a:pt x="176" y="189"/>
                    <a:pt x="176" y="186"/>
                  </a:cubicBezTo>
                  <a:cubicBezTo>
                    <a:pt x="176" y="167"/>
                    <a:pt x="176" y="167"/>
                    <a:pt x="176" y="167"/>
                  </a:cubicBezTo>
                  <a:cubicBezTo>
                    <a:pt x="308" y="145"/>
                    <a:pt x="308" y="145"/>
                    <a:pt x="308" y="145"/>
                  </a:cubicBezTo>
                  <a:cubicBezTo>
                    <a:pt x="308" y="174"/>
                    <a:pt x="308" y="174"/>
                    <a:pt x="308" y="174"/>
                  </a:cubicBezTo>
                  <a:cubicBezTo>
                    <a:pt x="308" y="177"/>
                    <a:pt x="311" y="180"/>
                    <a:pt x="314" y="180"/>
                  </a:cubicBezTo>
                  <a:cubicBezTo>
                    <a:pt x="317" y="180"/>
                    <a:pt x="320" y="177"/>
                    <a:pt x="320" y="174"/>
                  </a:cubicBezTo>
                  <a:cubicBezTo>
                    <a:pt x="320" y="148"/>
                    <a:pt x="320" y="148"/>
                    <a:pt x="320" y="148"/>
                  </a:cubicBezTo>
                  <a:cubicBezTo>
                    <a:pt x="424" y="198"/>
                    <a:pt x="424" y="198"/>
                    <a:pt x="424" y="198"/>
                  </a:cubicBezTo>
                  <a:cubicBezTo>
                    <a:pt x="424" y="226"/>
                    <a:pt x="424" y="226"/>
                    <a:pt x="424" y="226"/>
                  </a:cubicBezTo>
                  <a:cubicBezTo>
                    <a:pt x="424" y="229"/>
                    <a:pt x="427" y="232"/>
                    <a:pt x="430" y="232"/>
                  </a:cubicBezTo>
                  <a:cubicBezTo>
                    <a:pt x="433" y="232"/>
                    <a:pt x="436" y="229"/>
                    <a:pt x="436" y="226"/>
                  </a:cubicBezTo>
                  <a:cubicBezTo>
                    <a:pt x="436" y="198"/>
                    <a:pt x="436" y="198"/>
                    <a:pt x="436" y="198"/>
                  </a:cubicBezTo>
                  <a:cubicBezTo>
                    <a:pt x="540" y="159"/>
                    <a:pt x="540" y="159"/>
                    <a:pt x="540" y="159"/>
                  </a:cubicBezTo>
                  <a:cubicBezTo>
                    <a:pt x="540" y="182"/>
                    <a:pt x="540" y="182"/>
                    <a:pt x="540" y="182"/>
                  </a:cubicBezTo>
                  <a:cubicBezTo>
                    <a:pt x="540" y="185"/>
                    <a:pt x="543" y="188"/>
                    <a:pt x="546" y="188"/>
                  </a:cubicBezTo>
                  <a:cubicBezTo>
                    <a:pt x="549" y="188"/>
                    <a:pt x="552" y="185"/>
                    <a:pt x="552" y="182"/>
                  </a:cubicBezTo>
                  <a:cubicBezTo>
                    <a:pt x="552" y="153"/>
                    <a:pt x="552" y="153"/>
                    <a:pt x="552" y="153"/>
                  </a:cubicBezTo>
                  <a:cubicBezTo>
                    <a:pt x="635" y="106"/>
                    <a:pt x="635" y="106"/>
                    <a:pt x="635" y="106"/>
                  </a:cubicBezTo>
                  <a:cubicBezTo>
                    <a:pt x="638" y="104"/>
                    <a:pt x="639" y="101"/>
                    <a:pt x="637" y="98"/>
                  </a:cubicBezTo>
                  <a:close/>
                </a:path>
              </a:pathLst>
            </a:custGeom>
            <a:solidFill>
              <a:srgbClr val="734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2752" y="2056"/>
              <a:ext cx="32" cy="33"/>
            </a:xfrm>
            <a:custGeom>
              <a:avLst/>
              <a:gdLst>
                <a:gd name="T0" fmla="*/ 11 w 20"/>
                <a:gd name="T1" fmla="*/ 0 h 21"/>
                <a:gd name="T2" fmla="*/ 12 w 20"/>
                <a:gd name="T3" fmla="*/ 3 h 21"/>
                <a:gd name="T4" fmla="*/ 11 w 20"/>
                <a:gd name="T5" fmla="*/ 4 h 21"/>
                <a:gd name="T6" fmla="*/ 15 w 20"/>
                <a:gd name="T7" fmla="*/ 11 h 21"/>
                <a:gd name="T8" fmla="*/ 8 w 20"/>
                <a:gd name="T9" fmla="*/ 16 h 21"/>
                <a:gd name="T10" fmla="*/ 4 w 20"/>
                <a:gd name="T11" fmla="*/ 14 h 21"/>
                <a:gd name="T12" fmla="*/ 4 w 20"/>
                <a:gd name="T13" fmla="*/ 13 h 21"/>
                <a:gd name="T14" fmla="*/ 0 w 20"/>
                <a:gd name="T15" fmla="*/ 15 h 21"/>
                <a:gd name="T16" fmla="*/ 0 w 20"/>
                <a:gd name="T17" fmla="*/ 15 h 21"/>
                <a:gd name="T18" fmla="*/ 8 w 20"/>
                <a:gd name="T19" fmla="*/ 20 h 21"/>
                <a:gd name="T20" fmla="*/ 9 w 20"/>
                <a:gd name="T21" fmla="*/ 21 h 21"/>
                <a:gd name="T22" fmla="*/ 19 w 20"/>
                <a:gd name="T23" fmla="*/ 12 h 21"/>
                <a:gd name="T24" fmla="*/ 11 w 20"/>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11" y="0"/>
                  </a:moveTo>
                  <a:cubicBezTo>
                    <a:pt x="11" y="1"/>
                    <a:pt x="12" y="2"/>
                    <a:pt x="12" y="3"/>
                  </a:cubicBezTo>
                  <a:cubicBezTo>
                    <a:pt x="12" y="4"/>
                    <a:pt x="11" y="4"/>
                    <a:pt x="11" y="4"/>
                  </a:cubicBezTo>
                  <a:cubicBezTo>
                    <a:pt x="15" y="6"/>
                    <a:pt x="16" y="9"/>
                    <a:pt x="15" y="11"/>
                  </a:cubicBezTo>
                  <a:cubicBezTo>
                    <a:pt x="15" y="14"/>
                    <a:pt x="12" y="17"/>
                    <a:pt x="8" y="16"/>
                  </a:cubicBezTo>
                  <a:cubicBezTo>
                    <a:pt x="6" y="16"/>
                    <a:pt x="5" y="15"/>
                    <a:pt x="4" y="14"/>
                  </a:cubicBezTo>
                  <a:cubicBezTo>
                    <a:pt x="4" y="13"/>
                    <a:pt x="4" y="13"/>
                    <a:pt x="4" y="13"/>
                  </a:cubicBezTo>
                  <a:cubicBezTo>
                    <a:pt x="3" y="14"/>
                    <a:pt x="1" y="14"/>
                    <a:pt x="0" y="15"/>
                  </a:cubicBezTo>
                  <a:cubicBezTo>
                    <a:pt x="0" y="15"/>
                    <a:pt x="0" y="15"/>
                    <a:pt x="0" y="15"/>
                  </a:cubicBezTo>
                  <a:cubicBezTo>
                    <a:pt x="1" y="17"/>
                    <a:pt x="3" y="20"/>
                    <a:pt x="8" y="20"/>
                  </a:cubicBezTo>
                  <a:cubicBezTo>
                    <a:pt x="8" y="20"/>
                    <a:pt x="9" y="21"/>
                    <a:pt x="9" y="21"/>
                  </a:cubicBezTo>
                  <a:cubicBezTo>
                    <a:pt x="15" y="21"/>
                    <a:pt x="19" y="16"/>
                    <a:pt x="19" y="12"/>
                  </a:cubicBezTo>
                  <a:cubicBezTo>
                    <a:pt x="20" y="7"/>
                    <a:pt x="18" y="2"/>
                    <a:pt x="11" y="0"/>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p:cNvSpPr>
              <a:spLocks noEditPoints="1"/>
            </p:cNvSpPr>
            <p:nvPr/>
          </p:nvSpPr>
          <p:spPr bwMode="auto">
            <a:xfrm>
              <a:off x="2531" y="2006"/>
              <a:ext cx="240" cy="191"/>
            </a:xfrm>
            <a:custGeom>
              <a:avLst/>
              <a:gdLst>
                <a:gd name="T0" fmla="*/ 152 w 153"/>
                <a:gd name="T1" fmla="*/ 36 h 122"/>
                <a:gd name="T2" fmla="*/ 153 w 153"/>
                <a:gd name="T3" fmla="*/ 35 h 122"/>
                <a:gd name="T4" fmla="*/ 152 w 153"/>
                <a:gd name="T5" fmla="*/ 32 h 122"/>
                <a:gd name="T6" fmla="*/ 110 w 153"/>
                <a:gd name="T7" fmla="*/ 18 h 122"/>
                <a:gd name="T8" fmla="*/ 105 w 153"/>
                <a:gd name="T9" fmla="*/ 0 h 122"/>
                <a:gd name="T10" fmla="*/ 104 w 153"/>
                <a:gd name="T11" fmla="*/ 22 h 122"/>
                <a:gd name="T12" fmla="*/ 90 w 153"/>
                <a:gd name="T13" fmla="*/ 29 h 122"/>
                <a:gd name="T14" fmla="*/ 100 w 153"/>
                <a:gd name="T15" fmla="*/ 32 h 122"/>
                <a:gd name="T16" fmla="*/ 97 w 153"/>
                <a:gd name="T17" fmla="*/ 38 h 122"/>
                <a:gd name="T18" fmla="*/ 39 w 153"/>
                <a:gd name="T19" fmla="*/ 38 h 122"/>
                <a:gd name="T20" fmla="*/ 33 w 153"/>
                <a:gd name="T21" fmla="*/ 39 h 122"/>
                <a:gd name="T22" fmla="*/ 39 w 153"/>
                <a:gd name="T23" fmla="*/ 38 h 122"/>
                <a:gd name="T24" fmla="*/ 51 w 153"/>
                <a:gd name="T25" fmla="*/ 38 h 122"/>
                <a:gd name="T26" fmla="*/ 51 w 153"/>
                <a:gd name="T27" fmla="*/ 39 h 122"/>
                <a:gd name="T28" fmla="*/ 41 w 153"/>
                <a:gd name="T29" fmla="*/ 50 h 122"/>
                <a:gd name="T30" fmla="*/ 32 w 153"/>
                <a:gd name="T31" fmla="*/ 40 h 122"/>
                <a:gd name="T32" fmla="*/ 32 w 153"/>
                <a:gd name="T33" fmla="*/ 40 h 122"/>
                <a:gd name="T34" fmla="*/ 18 w 153"/>
                <a:gd name="T35" fmla="*/ 47 h 122"/>
                <a:gd name="T36" fmla="*/ 9 w 153"/>
                <a:gd name="T37" fmla="*/ 53 h 122"/>
                <a:gd name="T38" fmla="*/ 4 w 153"/>
                <a:gd name="T39" fmla="*/ 52 h 122"/>
                <a:gd name="T40" fmla="*/ 2 w 153"/>
                <a:gd name="T41" fmla="*/ 54 h 122"/>
                <a:gd name="T42" fmla="*/ 0 w 153"/>
                <a:gd name="T43" fmla="*/ 55 h 122"/>
                <a:gd name="T44" fmla="*/ 9 w 153"/>
                <a:gd name="T45" fmla="*/ 58 h 122"/>
                <a:gd name="T46" fmla="*/ 9 w 153"/>
                <a:gd name="T47" fmla="*/ 58 h 122"/>
                <a:gd name="T48" fmla="*/ 22 w 153"/>
                <a:gd name="T49" fmla="*/ 50 h 122"/>
                <a:gd name="T50" fmla="*/ 28 w 153"/>
                <a:gd name="T51" fmla="*/ 45 h 122"/>
                <a:gd name="T52" fmla="*/ 27 w 153"/>
                <a:gd name="T53" fmla="*/ 50 h 122"/>
                <a:gd name="T54" fmla="*/ 27 w 153"/>
                <a:gd name="T55" fmla="*/ 74 h 122"/>
                <a:gd name="T56" fmla="*/ 27 w 153"/>
                <a:gd name="T57" fmla="*/ 74 h 122"/>
                <a:gd name="T58" fmla="*/ 27 w 153"/>
                <a:gd name="T59" fmla="*/ 122 h 122"/>
                <a:gd name="T60" fmla="*/ 39 w 153"/>
                <a:gd name="T61" fmla="*/ 122 h 122"/>
                <a:gd name="T62" fmla="*/ 39 w 153"/>
                <a:gd name="T63" fmla="*/ 86 h 122"/>
                <a:gd name="T64" fmla="*/ 87 w 153"/>
                <a:gd name="T65" fmla="*/ 86 h 122"/>
                <a:gd name="T66" fmla="*/ 87 w 153"/>
                <a:gd name="T67" fmla="*/ 122 h 122"/>
                <a:gd name="T68" fmla="*/ 99 w 153"/>
                <a:gd name="T69" fmla="*/ 122 h 122"/>
                <a:gd name="T70" fmla="*/ 99 w 153"/>
                <a:gd name="T71" fmla="*/ 86 h 122"/>
                <a:gd name="T72" fmla="*/ 99 w 153"/>
                <a:gd name="T73" fmla="*/ 86 h 122"/>
                <a:gd name="T74" fmla="*/ 110 w 153"/>
                <a:gd name="T75" fmla="*/ 78 h 122"/>
                <a:gd name="T76" fmla="*/ 111 w 153"/>
                <a:gd name="T77" fmla="*/ 79 h 122"/>
                <a:gd name="T78" fmla="*/ 121 w 153"/>
                <a:gd name="T79" fmla="*/ 50 h 122"/>
                <a:gd name="T80" fmla="*/ 141 w 153"/>
                <a:gd name="T81" fmla="*/ 47 h 122"/>
                <a:gd name="T82" fmla="*/ 145 w 153"/>
                <a:gd name="T83" fmla="*/ 45 h 122"/>
                <a:gd name="T84" fmla="*/ 152 w 153"/>
                <a:gd name="T85" fmla="*/ 36 h 122"/>
                <a:gd name="T86" fmla="*/ 63 w 153"/>
                <a:gd name="T87" fmla="*/ 82 h 122"/>
                <a:gd name="T88" fmla="*/ 50 w 153"/>
                <a:gd name="T89" fmla="*/ 69 h 122"/>
                <a:gd name="T90" fmla="*/ 63 w 153"/>
                <a:gd name="T91" fmla="*/ 56 h 122"/>
                <a:gd name="T92" fmla="*/ 76 w 153"/>
                <a:gd name="T93" fmla="*/ 69 h 122"/>
                <a:gd name="T94" fmla="*/ 63 w 153"/>
                <a:gd name="T95" fmla="*/ 82 h 122"/>
                <a:gd name="T96" fmla="*/ 100 w 153"/>
                <a:gd name="T97" fmla="*/ 67 h 122"/>
                <a:gd name="T98" fmla="*/ 90 w 153"/>
                <a:gd name="T99" fmla="*/ 58 h 122"/>
                <a:gd name="T100" fmla="*/ 100 w 153"/>
                <a:gd name="T101" fmla="*/ 48 h 122"/>
                <a:gd name="T102" fmla="*/ 109 w 153"/>
                <a:gd name="T103" fmla="*/ 58 h 122"/>
                <a:gd name="T104" fmla="*/ 100 w 153"/>
                <a:gd name="T105" fmla="*/ 67 h 122"/>
                <a:gd name="T106" fmla="*/ 119 w 153"/>
                <a:gd name="T107" fmla="*/ 40 h 122"/>
                <a:gd name="T108" fmla="*/ 112 w 153"/>
                <a:gd name="T109" fmla="*/ 33 h 122"/>
                <a:gd name="T110" fmla="*/ 119 w 153"/>
                <a:gd name="T111" fmla="*/ 26 h 122"/>
                <a:gd name="T112" fmla="*/ 126 w 153"/>
                <a:gd name="T113" fmla="*/ 33 h 122"/>
                <a:gd name="T114" fmla="*/ 119 w 153"/>
                <a:gd name="T115" fmla="*/ 4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122">
                  <a:moveTo>
                    <a:pt x="152" y="36"/>
                  </a:moveTo>
                  <a:cubicBezTo>
                    <a:pt x="152" y="36"/>
                    <a:pt x="153" y="36"/>
                    <a:pt x="153" y="35"/>
                  </a:cubicBezTo>
                  <a:cubicBezTo>
                    <a:pt x="153" y="34"/>
                    <a:pt x="152" y="33"/>
                    <a:pt x="152" y="32"/>
                  </a:cubicBezTo>
                  <a:cubicBezTo>
                    <a:pt x="148" y="19"/>
                    <a:pt x="120" y="18"/>
                    <a:pt x="110" y="18"/>
                  </a:cubicBezTo>
                  <a:cubicBezTo>
                    <a:pt x="105" y="11"/>
                    <a:pt x="105" y="0"/>
                    <a:pt x="105" y="0"/>
                  </a:cubicBezTo>
                  <a:cubicBezTo>
                    <a:pt x="99" y="10"/>
                    <a:pt x="101" y="17"/>
                    <a:pt x="104" y="22"/>
                  </a:cubicBezTo>
                  <a:cubicBezTo>
                    <a:pt x="100" y="21"/>
                    <a:pt x="94" y="21"/>
                    <a:pt x="90" y="29"/>
                  </a:cubicBezTo>
                  <a:cubicBezTo>
                    <a:pt x="90" y="29"/>
                    <a:pt x="95" y="32"/>
                    <a:pt x="100" y="32"/>
                  </a:cubicBezTo>
                  <a:cubicBezTo>
                    <a:pt x="97" y="38"/>
                    <a:pt x="97" y="38"/>
                    <a:pt x="97" y="38"/>
                  </a:cubicBezTo>
                  <a:cubicBezTo>
                    <a:pt x="39" y="38"/>
                    <a:pt x="39" y="38"/>
                    <a:pt x="39" y="38"/>
                  </a:cubicBezTo>
                  <a:cubicBezTo>
                    <a:pt x="37" y="38"/>
                    <a:pt x="35" y="38"/>
                    <a:pt x="33" y="39"/>
                  </a:cubicBezTo>
                  <a:cubicBezTo>
                    <a:pt x="35" y="39"/>
                    <a:pt x="37" y="38"/>
                    <a:pt x="39" y="38"/>
                  </a:cubicBezTo>
                  <a:cubicBezTo>
                    <a:pt x="44" y="38"/>
                    <a:pt x="51" y="38"/>
                    <a:pt x="51" y="38"/>
                  </a:cubicBezTo>
                  <a:cubicBezTo>
                    <a:pt x="51" y="38"/>
                    <a:pt x="51" y="39"/>
                    <a:pt x="51" y="39"/>
                  </a:cubicBezTo>
                  <a:cubicBezTo>
                    <a:pt x="51" y="45"/>
                    <a:pt x="47" y="50"/>
                    <a:pt x="41" y="50"/>
                  </a:cubicBezTo>
                  <a:cubicBezTo>
                    <a:pt x="31" y="50"/>
                    <a:pt x="32" y="40"/>
                    <a:pt x="32" y="40"/>
                  </a:cubicBezTo>
                  <a:cubicBezTo>
                    <a:pt x="32" y="40"/>
                    <a:pt x="32" y="40"/>
                    <a:pt x="32" y="40"/>
                  </a:cubicBezTo>
                  <a:cubicBezTo>
                    <a:pt x="27" y="40"/>
                    <a:pt x="21" y="41"/>
                    <a:pt x="18" y="47"/>
                  </a:cubicBezTo>
                  <a:cubicBezTo>
                    <a:pt x="16" y="50"/>
                    <a:pt x="13" y="52"/>
                    <a:pt x="9" y="53"/>
                  </a:cubicBezTo>
                  <a:cubicBezTo>
                    <a:pt x="7" y="53"/>
                    <a:pt x="6" y="52"/>
                    <a:pt x="4" y="52"/>
                  </a:cubicBezTo>
                  <a:cubicBezTo>
                    <a:pt x="4" y="52"/>
                    <a:pt x="3" y="53"/>
                    <a:pt x="2" y="54"/>
                  </a:cubicBezTo>
                  <a:cubicBezTo>
                    <a:pt x="1" y="55"/>
                    <a:pt x="1" y="55"/>
                    <a:pt x="0" y="55"/>
                  </a:cubicBezTo>
                  <a:cubicBezTo>
                    <a:pt x="3" y="57"/>
                    <a:pt x="6" y="58"/>
                    <a:pt x="9" y="58"/>
                  </a:cubicBezTo>
                  <a:cubicBezTo>
                    <a:pt x="9" y="58"/>
                    <a:pt x="9" y="58"/>
                    <a:pt x="9" y="58"/>
                  </a:cubicBezTo>
                  <a:cubicBezTo>
                    <a:pt x="15" y="58"/>
                    <a:pt x="19" y="54"/>
                    <a:pt x="22" y="50"/>
                  </a:cubicBezTo>
                  <a:cubicBezTo>
                    <a:pt x="23" y="47"/>
                    <a:pt x="26" y="46"/>
                    <a:pt x="28" y="45"/>
                  </a:cubicBezTo>
                  <a:cubicBezTo>
                    <a:pt x="27" y="46"/>
                    <a:pt x="27" y="48"/>
                    <a:pt x="27" y="50"/>
                  </a:cubicBezTo>
                  <a:cubicBezTo>
                    <a:pt x="27" y="74"/>
                    <a:pt x="27" y="74"/>
                    <a:pt x="27" y="74"/>
                  </a:cubicBezTo>
                  <a:cubicBezTo>
                    <a:pt x="27" y="74"/>
                    <a:pt x="27" y="74"/>
                    <a:pt x="27" y="74"/>
                  </a:cubicBezTo>
                  <a:cubicBezTo>
                    <a:pt x="27" y="122"/>
                    <a:pt x="27" y="122"/>
                    <a:pt x="27" y="122"/>
                  </a:cubicBezTo>
                  <a:cubicBezTo>
                    <a:pt x="39" y="122"/>
                    <a:pt x="39" y="122"/>
                    <a:pt x="39" y="122"/>
                  </a:cubicBezTo>
                  <a:cubicBezTo>
                    <a:pt x="39" y="86"/>
                    <a:pt x="39" y="86"/>
                    <a:pt x="39" y="86"/>
                  </a:cubicBezTo>
                  <a:cubicBezTo>
                    <a:pt x="87" y="86"/>
                    <a:pt x="87" y="86"/>
                    <a:pt x="87" y="86"/>
                  </a:cubicBezTo>
                  <a:cubicBezTo>
                    <a:pt x="87" y="122"/>
                    <a:pt x="87" y="122"/>
                    <a:pt x="87" y="122"/>
                  </a:cubicBezTo>
                  <a:cubicBezTo>
                    <a:pt x="99" y="122"/>
                    <a:pt x="99" y="122"/>
                    <a:pt x="99" y="122"/>
                  </a:cubicBezTo>
                  <a:cubicBezTo>
                    <a:pt x="99" y="86"/>
                    <a:pt x="99" y="86"/>
                    <a:pt x="99" y="86"/>
                  </a:cubicBezTo>
                  <a:cubicBezTo>
                    <a:pt x="99" y="86"/>
                    <a:pt x="99" y="86"/>
                    <a:pt x="99" y="86"/>
                  </a:cubicBezTo>
                  <a:cubicBezTo>
                    <a:pt x="104" y="86"/>
                    <a:pt x="109" y="83"/>
                    <a:pt x="110" y="78"/>
                  </a:cubicBezTo>
                  <a:cubicBezTo>
                    <a:pt x="111" y="79"/>
                    <a:pt x="111" y="79"/>
                    <a:pt x="111" y="79"/>
                  </a:cubicBezTo>
                  <a:cubicBezTo>
                    <a:pt x="121" y="50"/>
                    <a:pt x="121" y="50"/>
                    <a:pt x="121" y="50"/>
                  </a:cubicBezTo>
                  <a:cubicBezTo>
                    <a:pt x="121" y="50"/>
                    <a:pt x="132" y="50"/>
                    <a:pt x="141" y="47"/>
                  </a:cubicBezTo>
                  <a:cubicBezTo>
                    <a:pt x="142" y="46"/>
                    <a:pt x="144" y="46"/>
                    <a:pt x="145" y="45"/>
                  </a:cubicBezTo>
                  <a:cubicBezTo>
                    <a:pt x="149" y="43"/>
                    <a:pt x="152" y="40"/>
                    <a:pt x="152" y="36"/>
                  </a:cubicBezTo>
                  <a:close/>
                  <a:moveTo>
                    <a:pt x="63" y="82"/>
                  </a:moveTo>
                  <a:cubicBezTo>
                    <a:pt x="56" y="82"/>
                    <a:pt x="50" y="76"/>
                    <a:pt x="50" y="69"/>
                  </a:cubicBezTo>
                  <a:cubicBezTo>
                    <a:pt x="50" y="61"/>
                    <a:pt x="56" y="56"/>
                    <a:pt x="63" y="56"/>
                  </a:cubicBezTo>
                  <a:cubicBezTo>
                    <a:pt x="70" y="56"/>
                    <a:pt x="76" y="61"/>
                    <a:pt x="76" y="69"/>
                  </a:cubicBezTo>
                  <a:cubicBezTo>
                    <a:pt x="76" y="76"/>
                    <a:pt x="70" y="82"/>
                    <a:pt x="63" y="82"/>
                  </a:cubicBezTo>
                  <a:close/>
                  <a:moveTo>
                    <a:pt x="100" y="67"/>
                  </a:moveTo>
                  <a:cubicBezTo>
                    <a:pt x="94" y="67"/>
                    <a:pt x="90" y="63"/>
                    <a:pt x="90" y="58"/>
                  </a:cubicBezTo>
                  <a:cubicBezTo>
                    <a:pt x="90" y="52"/>
                    <a:pt x="94" y="48"/>
                    <a:pt x="100" y="48"/>
                  </a:cubicBezTo>
                  <a:cubicBezTo>
                    <a:pt x="105" y="48"/>
                    <a:pt x="109" y="52"/>
                    <a:pt x="109" y="58"/>
                  </a:cubicBezTo>
                  <a:cubicBezTo>
                    <a:pt x="109" y="63"/>
                    <a:pt x="105" y="67"/>
                    <a:pt x="100" y="67"/>
                  </a:cubicBezTo>
                  <a:close/>
                  <a:moveTo>
                    <a:pt x="119" y="40"/>
                  </a:moveTo>
                  <a:cubicBezTo>
                    <a:pt x="115" y="40"/>
                    <a:pt x="112" y="37"/>
                    <a:pt x="112" y="33"/>
                  </a:cubicBezTo>
                  <a:cubicBezTo>
                    <a:pt x="112" y="29"/>
                    <a:pt x="115" y="26"/>
                    <a:pt x="119" y="26"/>
                  </a:cubicBezTo>
                  <a:cubicBezTo>
                    <a:pt x="123" y="26"/>
                    <a:pt x="126" y="29"/>
                    <a:pt x="126" y="33"/>
                  </a:cubicBezTo>
                  <a:cubicBezTo>
                    <a:pt x="126" y="37"/>
                    <a:pt x="123" y="40"/>
                    <a:pt x="119"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p:cNvSpPr>
              <a:spLocks/>
            </p:cNvSpPr>
            <p:nvPr/>
          </p:nvSpPr>
          <p:spPr bwMode="auto">
            <a:xfrm>
              <a:off x="2517" y="2069"/>
              <a:ext cx="25" cy="28"/>
            </a:xfrm>
            <a:custGeom>
              <a:avLst/>
              <a:gdLst>
                <a:gd name="T0" fmla="*/ 13 w 16"/>
                <a:gd name="T1" fmla="*/ 12 h 18"/>
                <a:gd name="T2" fmla="*/ 0 w 16"/>
                <a:gd name="T3" fmla="*/ 1 h 18"/>
                <a:gd name="T4" fmla="*/ 9 w 16"/>
                <a:gd name="T5" fmla="*/ 15 h 18"/>
                <a:gd name="T6" fmla="*/ 11 w 16"/>
                <a:gd name="T7" fmla="*/ 14 h 18"/>
                <a:gd name="T8" fmla="*/ 13 w 16"/>
                <a:gd name="T9" fmla="*/ 12 h 18"/>
              </a:gdLst>
              <a:ahLst/>
              <a:cxnLst>
                <a:cxn ang="0">
                  <a:pos x="T0" y="T1"/>
                </a:cxn>
                <a:cxn ang="0">
                  <a:pos x="T2" y="T3"/>
                </a:cxn>
                <a:cxn ang="0">
                  <a:pos x="T4" y="T5"/>
                </a:cxn>
                <a:cxn ang="0">
                  <a:pos x="T6" y="T7"/>
                </a:cxn>
                <a:cxn ang="0">
                  <a:pos x="T8" y="T9"/>
                </a:cxn>
              </a:cxnLst>
              <a:rect l="0" t="0" r="r" b="b"/>
              <a:pathLst>
                <a:path w="16" h="18">
                  <a:moveTo>
                    <a:pt x="13" y="12"/>
                  </a:moveTo>
                  <a:cubicBezTo>
                    <a:pt x="16" y="6"/>
                    <a:pt x="7" y="0"/>
                    <a:pt x="0" y="1"/>
                  </a:cubicBezTo>
                  <a:cubicBezTo>
                    <a:pt x="0" y="1"/>
                    <a:pt x="2" y="18"/>
                    <a:pt x="9" y="15"/>
                  </a:cubicBezTo>
                  <a:cubicBezTo>
                    <a:pt x="10" y="15"/>
                    <a:pt x="10" y="15"/>
                    <a:pt x="11" y="14"/>
                  </a:cubicBezTo>
                  <a:cubicBezTo>
                    <a:pt x="12" y="13"/>
                    <a:pt x="13" y="13"/>
                    <a:pt x="13" y="12"/>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p:cNvSpPr>
              <a:spLocks/>
            </p:cNvSpPr>
            <p:nvPr/>
          </p:nvSpPr>
          <p:spPr bwMode="auto">
            <a:xfrm>
              <a:off x="2580" y="2066"/>
              <a:ext cx="31" cy="18"/>
            </a:xfrm>
            <a:custGeom>
              <a:avLst/>
              <a:gdLst>
                <a:gd name="T0" fmla="*/ 10 w 20"/>
                <a:gd name="T1" fmla="*/ 12 h 12"/>
                <a:gd name="T2" fmla="*/ 20 w 20"/>
                <a:gd name="T3" fmla="*/ 1 h 12"/>
                <a:gd name="T4" fmla="*/ 20 w 20"/>
                <a:gd name="T5" fmla="*/ 0 h 12"/>
                <a:gd name="T6" fmla="*/ 8 w 20"/>
                <a:gd name="T7" fmla="*/ 0 h 12"/>
                <a:gd name="T8" fmla="*/ 2 w 20"/>
                <a:gd name="T9" fmla="*/ 1 h 12"/>
                <a:gd name="T10" fmla="*/ 1 w 20"/>
                <a:gd name="T11" fmla="*/ 2 h 12"/>
                <a:gd name="T12" fmla="*/ 1 w 20"/>
                <a:gd name="T13" fmla="*/ 2 h 12"/>
                <a:gd name="T14" fmla="*/ 10 w 20"/>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10" y="12"/>
                  </a:moveTo>
                  <a:cubicBezTo>
                    <a:pt x="16" y="12"/>
                    <a:pt x="20" y="7"/>
                    <a:pt x="20" y="1"/>
                  </a:cubicBezTo>
                  <a:cubicBezTo>
                    <a:pt x="20" y="1"/>
                    <a:pt x="20" y="0"/>
                    <a:pt x="20" y="0"/>
                  </a:cubicBezTo>
                  <a:cubicBezTo>
                    <a:pt x="20" y="0"/>
                    <a:pt x="13" y="0"/>
                    <a:pt x="8" y="0"/>
                  </a:cubicBezTo>
                  <a:cubicBezTo>
                    <a:pt x="6" y="0"/>
                    <a:pt x="4" y="1"/>
                    <a:pt x="2" y="1"/>
                  </a:cubicBezTo>
                  <a:cubicBezTo>
                    <a:pt x="2" y="1"/>
                    <a:pt x="1" y="2"/>
                    <a:pt x="1" y="2"/>
                  </a:cubicBezTo>
                  <a:cubicBezTo>
                    <a:pt x="1" y="2"/>
                    <a:pt x="1" y="2"/>
                    <a:pt x="1" y="2"/>
                  </a:cubicBezTo>
                  <a:cubicBezTo>
                    <a:pt x="1" y="2"/>
                    <a:pt x="0" y="12"/>
                    <a:pt x="10" y="12"/>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106"/>
            <p:cNvSpPr>
              <a:spLocks noChangeArrowheads="1"/>
            </p:cNvSpPr>
            <p:nvPr/>
          </p:nvSpPr>
          <p:spPr bwMode="auto">
            <a:xfrm>
              <a:off x="2610" y="2094"/>
              <a:ext cx="40" cy="41"/>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107"/>
            <p:cNvSpPr>
              <a:spLocks noChangeArrowheads="1"/>
            </p:cNvSpPr>
            <p:nvPr/>
          </p:nvSpPr>
          <p:spPr bwMode="auto">
            <a:xfrm>
              <a:off x="2672" y="2081"/>
              <a:ext cx="30" cy="30"/>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108"/>
            <p:cNvSpPr>
              <a:spLocks noChangeArrowheads="1"/>
            </p:cNvSpPr>
            <p:nvPr/>
          </p:nvSpPr>
          <p:spPr bwMode="auto">
            <a:xfrm>
              <a:off x="2707" y="2047"/>
              <a:ext cx="22" cy="22"/>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p:cNvSpPr>
              <a:spLocks/>
            </p:cNvSpPr>
            <p:nvPr/>
          </p:nvSpPr>
          <p:spPr bwMode="auto">
            <a:xfrm>
              <a:off x="2817" y="2128"/>
              <a:ext cx="31" cy="33"/>
            </a:xfrm>
            <a:custGeom>
              <a:avLst/>
              <a:gdLst>
                <a:gd name="T0" fmla="*/ 16 w 20"/>
                <a:gd name="T1" fmla="*/ 14 h 21"/>
                <a:gd name="T2" fmla="*/ 12 w 20"/>
                <a:gd name="T3" fmla="*/ 17 h 21"/>
                <a:gd name="T4" fmla="*/ 5 w 20"/>
                <a:gd name="T5" fmla="*/ 11 h 21"/>
                <a:gd name="T6" fmla="*/ 9 w 20"/>
                <a:gd name="T7" fmla="*/ 5 h 21"/>
                <a:gd name="T8" fmla="*/ 9 w 20"/>
                <a:gd name="T9" fmla="*/ 3 h 21"/>
                <a:gd name="T10" fmla="*/ 9 w 20"/>
                <a:gd name="T11" fmla="*/ 0 h 21"/>
                <a:gd name="T12" fmla="*/ 1 w 20"/>
                <a:gd name="T13" fmla="*/ 12 h 21"/>
                <a:gd name="T14" fmla="*/ 11 w 20"/>
                <a:gd name="T15" fmla="*/ 21 h 21"/>
                <a:gd name="T16" fmla="*/ 13 w 20"/>
                <a:gd name="T17" fmla="*/ 21 h 21"/>
                <a:gd name="T18" fmla="*/ 20 w 20"/>
                <a:gd name="T19" fmla="*/ 16 h 21"/>
                <a:gd name="T20" fmla="*/ 20 w 20"/>
                <a:gd name="T21" fmla="*/ 15 h 21"/>
                <a:gd name="T22" fmla="*/ 17 w 20"/>
                <a:gd name="T23" fmla="*/ 13 h 21"/>
                <a:gd name="T24" fmla="*/ 16 w 20"/>
                <a:gd name="T2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16" y="14"/>
                  </a:moveTo>
                  <a:cubicBezTo>
                    <a:pt x="16" y="15"/>
                    <a:pt x="15" y="16"/>
                    <a:pt x="12" y="17"/>
                  </a:cubicBezTo>
                  <a:cubicBezTo>
                    <a:pt x="8" y="17"/>
                    <a:pt x="6" y="14"/>
                    <a:pt x="5" y="11"/>
                  </a:cubicBezTo>
                  <a:cubicBezTo>
                    <a:pt x="5" y="9"/>
                    <a:pt x="6" y="6"/>
                    <a:pt x="9" y="5"/>
                  </a:cubicBezTo>
                  <a:cubicBezTo>
                    <a:pt x="9" y="4"/>
                    <a:pt x="9" y="4"/>
                    <a:pt x="9" y="3"/>
                  </a:cubicBezTo>
                  <a:cubicBezTo>
                    <a:pt x="9" y="2"/>
                    <a:pt x="9" y="1"/>
                    <a:pt x="9" y="0"/>
                  </a:cubicBezTo>
                  <a:cubicBezTo>
                    <a:pt x="3" y="2"/>
                    <a:pt x="0" y="8"/>
                    <a:pt x="1" y="12"/>
                  </a:cubicBezTo>
                  <a:cubicBezTo>
                    <a:pt x="2" y="17"/>
                    <a:pt x="6" y="21"/>
                    <a:pt x="11" y="21"/>
                  </a:cubicBezTo>
                  <a:cubicBezTo>
                    <a:pt x="12" y="21"/>
                    <a:pt x="12" y="21"/>
                    <a:pt x="13" y="21"/>
                  </a:cubicBezTo>
                  <a:cubicBezTo>
                    <a:pt x="18" y="20"/>
                    <a:pt x="19" y="18"/>
                    <a:pt x="20" y="16"/>
                  </a:cubicBezTo>
                  <a:cubicBezTo>
                    <a:pt x="20" y="15"/>
                    <a:pt x="20" y="15"/>
                    <a:pt x="20" y="15"/>
                  </a:cubicBezTo>
                  <a:cubicBezTo>
                    <a:pt x="19" y="14"/>
                    <a:pt x="18" y="14"/>
                    <a:pt x="17" y="13"/>
                  </a:cubicBezTo>
                  <a:lnTo>
                    <a:pt x="16" y="14"/>
                  </a:ln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noEditPoints="1"/>
            </p:cNvSpPr>
            <p:nvPr/>
          </p:nvSpPr>
          <p:spPr bwMode="auto">
            <a:xfrm>
              <a:off x="2831" y="2078"/>
              <a:ext cx="237" cy="195"/>
            </a:xfrm>
            <a:custGeom>
              <a:avLst/>
              <a:gdLst>
                <a:gd name="T0" fmla="*/ 148 w 151"/>
                <a:gd name="T1" fmla="*/ 52 h 124"/>
                <a:gd name="T2" fmla="*/ 143 w 151"/>
                <a:gd name="T3" fmla="*/ 53 h 124"/>
                <a:gd name="T4" fmla="*/ 134 w 151"/>
                <a:gd name="T5" fmla="*/ 47 h 124"/>
                <a:gd name="T6" fmla="*/ 121 w 151"/>
                <a:gd name="T7" fmla="*/ 40 h 124"/>
                <a:gd name="T8" fmla="*/ 121 w 151"/>
                <a:gd name="T9" fmla="*/ 40 h 124"/>
                <a:gd name="T10" fmla="*/ 111 w 151"/>
                <a:gd name="T11" fmla="*/ 50 h 124"/>
                <a:gd name="T12" fmla="*/ 101 w 151"/>
                <a:gd name="T13" fmla="*/ 40 h 124"/>
                <a:gd name="T14" fmla="*/ 101 w 151"/>
                <a:gd name="T15" fmla="*/ 40 h 124"/>
                <a:gd name="T16" fmla="*/ 57 w 151"/>
                <a:gd name="T17" fmla="*/ 40 h 124"/>
                <a:gd name="T18" fmla="*/ 53 w 151"/>
                <a:gd name="T19" fmla="*/ 32 h 124"/>
                <a:gd name="T20" fmla="*/ 62 w 151"/>
                <a:gd name="T21" fmla="*/ 29 h 124"/>
                <a:gd name="T22" fmla="*/ 49 w 151"/>
                <a:gd name="T23" fmla="*/ 22 h 124"/>
                <a:gd name="T24" fmla="*/ 48 w 151"/>
                <a:gd name="T25" fmla="*/ 0 h 124"/>
                <a:gd name="T26" fmla="*/ 42 w 151"/>
                <a:gd name="T27" fmla="*/ 18 h 124"/>
                <a:gd name="T28" fmla="*/ 0 w 151"/>
                <a:gd name="T29" fmla="*/ 32 h 124"/>
                <a:gd name="T30" fmla="*/ 0 w 151"/>
                <a:gd name="T31" fmla="*/ 35 h 124"/>
                <a:gd name="T32" fmla="*/ 0 w 151"/>
                <a:gd name="T33" fmla="*/ 37 h 124"/>
                <a:gd name="T34" fmla="*/ 8 w 151"/>
                <a:gd name="T35" fmla="*/ 45 h 124"/>
                <a:gd name="T36" fmla="*/ 11 w 151"/>
                <a:gd name="T37" fmla="*/ 47 h 124"/>
                <a:gd name="T38" fmla="*/ 31 w 151"/>
                <a:gd name="T39" fmla="*/ 50 h 124"/>
                <a:gd name="T40" fmla="*/ 40 w 151"/>
                <a:gd name="T41" fmla="*/ 76 h 124"/>
                <a:gd name="T42" fmla="*/ 52 w 151"/>
                <a:gd name="T43" fmla="*/ 88 h 124"/>
                <a:gd name="T44" fmla="*/ 52 w 151"/>
                <a:gd name="T45" fmla="*/ 88 h 124"/>
                <a:gd name="T46" fmla="*/ 52 w 151"/>
                <a:gd name="T47" fmla="*/ 124 h 124"/>
                <a:gd name="T48" fmla="*/ 64 w 151"/>
                <a:gd name="T49" fmla="*/ 124 h 124"/>
                <a:gd name="T50" fmla="*/ 64 w 151"/>
                <a:gd name="T51" fmla="*/ 88 h 124"/>
                <a:gd name="T52" fmla="*/ 112 w 151"/>
                <a:gd name="T53" fmla="*/ 88 h 124"/>
                <a:gd name="T54" fmla="*/ 112 w 151"/>
                <a:gd name="T55" fmla="*/ 124 h 124"/>
                <a:gd name="T56" fmla="*/ 124 w 151"/>
                <a:gd name="T57" fmla="*/ 124 h 124"/>
                <a:gd name="T58" fmla="*/ 124 w 151"/>
                <a:gd name="T59" fmla="*/ 76 h 124"/>
                <a:gd name="T60" fmla="*/ 124 w 151"/>
                <a:gd name="T61" fmla="*/ 76 h 124"/>
                <a:gd name="T62" fmla="*/ 124 w 151"/>
                <a:gd name="T63" fmla="*/ 52 h 124"/>
                <a:gd name="T64" fmla="*/ 121 w 151"/>
                <a:gd name="T65" fmla="*/ 44 h 124"/>
                <a:gd name="T66" fmla="*/ 131 w 151"/>
                <a:gd name="T67" fmla="*/ 49 h 124"/>
                <a:gd name="T68" fmla="*/ 143 w 151"/>
                <a:gd name="T69" fmla="*/ 56 h 124"/>
                <a:gd name="T70" fmla="*/ 144 w 151"/>
                <a:gd name="T71" fmla="*/ 56 h 124"/>
                <a:gd name="T72" fmla="*/ 151 w 151"/>
                <a:gd name="T73" fmla="*/ 54 h 124"/>
                <a:gd name="T74" fmla="*/ 148 w 151"/>
                <a:gd name="T75" fmla="*/ 52 h 124"/>
                <a:gd name="T76" fmla="*/ 33 w 151"/>
                <a:gd name="T77" fmla="*/ 40 h 124"/>
                <a:gd name="T78" fmla="*/ 26 w 151"/>
                <a:gd name="T79" fmla="*/ 33 h 124"/>
                <a:gd name="T80" fmla="*/ 33 w 151"/>
                <a:gd name="T81" fmla="*/ 26 h 124"/>
                <a:gd name="T82" fmla="*/ 40 w 151"/>
                <a:gd name="T83" fmla="*/ 33 h 124"/>
                <a:gd name="T84" fmla="*/ 33 w 151"/>
                <a:gd name="T85" fmla="*/ 40 h 124"/>
                <a:gd name="T86" fmla="*/ 44 w 151"/>
                <a:gd name="T87" fmla="*/ 58 h 124"/>
                <a:gd name="T88" fmla="*/ 53 w 151"/>
                <a:gd name="T89" fmla="*/ 49 h 124"/>
                <a:gd name="T90" fmla="*/ 62 w 151"/>
                <a:gd name="T91" fmla="*/ 58 h 124"/>
                <a:gd name="T92" fmla="*/ 53 w 151"/>
                <a:gd name="T93" fmla="*/ 67 h 124"/>
                <a:gd name="T94" fmla="*/ 44 w 151"/>
                <a:gd name="T95" fmla="*/ 58 h 124"/>
                <a:gd name="T96" fmla="*/ 90 w 151"/>
                <a:gd name="T97" fmla="*/ 82 h 124"/>
                <a:gd name="T98" fmla="*/ 77 w 151"/>
                <a:gd name="T99" fmla="*/ 69 h 124"/>
                <a:gd name="T100" fmla="*/ 90 w 151"/>
                <a:gd name="T101" fmla="*/ 56 h 124"/>
                <a:gd name="T102" fmla="*/ 103 w 151"/>
                <a:gd name="T103" fmla="*/ 69 h 124"/>
                <a:gd name="T104" fmla="*/ 90 w 151"/>
                <a:gd name="T105"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24">
                  <a:moveTo>
                    <a:pt x="148" y="52"/>
                  </a:moveTo>
                  <a:cubicBezTo>
                    <a:pt x="147" y="52"/>
                    <a:pt x="145" y="53"/>
                    <a:pt x="143" y="53"/>
                  </a:cubicBezTo>
                  <a:cubicBezTo>
                    <a:pt x="139" y="52"/>
                    <a:pt x="136" y="51"/>
                    <a:pt x="134" y="47"/>
                  </a:cubicBezTo>
                  <a:cubicBezTo>
                    <a:pt x="131" y="41"/>
                    <a:pt x="125" y="40"/>
                    <a:pt x="121" y="40"/>
                  </a:cubicBezTo>
                  <a:cubicBezTo>
                    <a:pt x="121" y="40"/>
                    <a:pt x="121" y="40"/>
                    <a:pt x="121" y="40"/>
                  </a:cubicBezTo>
                  <a:cubicBezTo>
                    <a:pt x="121" y="41"/>
                    <a:pt x="121" y="50"/>
                    <a:pt x="111" y="50"/>
                  </a:cubicBezTo>
                  <a:cubicBezTo>
                    <a:pt x="106" y="50"/>
                    <a:pt x="101" y="46"/>
                    <a:pt x="101" y="40"/>
                  </a:cubicBezTo>
                  <a:cubicBezTo>
                    <a:pt x="101" y="40"/>
                    <a:pt x="101" y="40"/>
                    <a:pt x="101" y="40"/>
                  </a:cubicBezTo>
                  <a:cubicBezTo>
                    <a:pt x="57" y="40"/>
                    <a:pt x="57" y="40"/>
                    <a:pt x="57" y="40"/>
                  </a:cubicBezTo>
                  <a:cubicBezTo>
                    <a:pt x="53" y="32"/>
                    <a:pt x="53" y="32"/>
                    <a:pt x="53" y="32"/>
                  </a:cubicBezTo>
                  <a:cubicBezTo>
                    <a:pt x="58" y="33"/>
                    <a:pt x="62" y="29"/>
                    <a:pt x="62" y="29"/>
                  </a:cubicBezTo>
                  <a:cubicBezTo>
                    <a:pt x="58" y="21"/>
                    <a:pt x="52" y="21"/>
                    <a:pt x="49" y="22"/>
                  </a:cubicBezTo>
                  <a:cubicBezTo>
                    <a:pt x="51" y="17"/>
                    <a:pt x="53" y="10"/>
                    <a:pt x="48" y="0"/>
                  </a:cubicBezTo>
                  <a:cubicBezTo>
                    <a:pt x="48" y="0"/>
                    <a:pt x="47" y="12"/>
                    <a:pt x="42" y="18"/>
                  </a:cubicBezTo>
                  <a:cubicBezTo>
                    <a:pt x="33" y="18"/>
                    <a:pt x="4" y="19"/>
                    <a:pt x="0" y="32"/>
                  </a:cubicBezTo>
                  <a:cubicBezTo>
                    <a:pt x="0" y="33"/>
                    <a:pt x="0" y="34"/>
                    <a:pt x="0" y="35"/>
                  </a:cubicBezTo>
                  <a:cubicBezTo>
                    <a:pt x="0" y="36"/>
                    <a:pt x="0" y="36"/>
                    <a:pt x="0" y="37"/>
                  </a:cubicBezTo>
                  <a:cubicBezTo>
                    <a:pt x="1" y="41"/>
                    <a:pt x="4" y="43"/>
                    <a:pt x="8" y="45"/>
                  </a:cubicBezTo>
                  <a:cubicBezTo>
                    <a:pt x="9" y="46"/>
                    <a:pt x="10" y="46"/>
                    <a:pt x="11" y="47"/>
                  </a:cubicBezTo>
                  <a:cubicBezTo>
                    <a:pt x="20" y="50"/>
                    <a:pt x="31" y="50"/>
                    <a:pt x="31" y="50"/>
                  </a:cubicBezTo>
                  <a:cubicBezTo>
                    <a:pt x="40" y="76"/>
                    <a:pt x="40" y="76"/>
                    <a:pt x="40" y="76"/>
                  </a:cubicBezTo>
                  <a:cubicBezTo>
                    <a:pt x="40" y="83"/>
                    <a:pt x="45" y="88"/>
                    <a:pt x="52" y="88"/>
                  </a:cubicBezTo>
                  <a:cubicBezTo>
                    <a:pt x="52" y="88"/>
                    <a:pt x="52" y="88"/>
                    <a:pt x="52" y="88"/>
                  </a:cubicBezTo>
                  <a:cubicBezTo>
                    <a:pt x="52" y="124"/>
                    <a:pt x="52" y="124"/>
                    <a:pt x="52" y="124"/>
                  </a:cubicBezTo>
                  <a:cubicBezTo>
                    <a:pt x="64" y="124"/>
                    <a:pt x="64" y="124"/>
                    <a:pt x="64" y="124"/>
                  </a:cubicBezTo>
                  <a:cubicBezTo>
                    <a:pt x="64" y="88"/>
                    <a:pt x="64" y="88"/>
                    <a:pt x="64" y="88"/>
                  </a:cubicBezTo>
                  <a:cubicBezTo>
                    <a:pt x="112" y="88"/>
                    <a:pt x="112" y="88"/>
                    <a:pt x="112" y="88"/>
                  </a:cubicBezTo>
                  <a:cubicBezTo>
                    <a:pt x="112" y="124"/>
                    <a:pt x="112" y="124"/>
                    <a:pt x="112" y="124"/>
                  </a:cubicBezTo>
                  <a:cubicBezTo>
                    <a:pt x="124" y="124"/>
                    <a:pt x="124" y="124"/>
                    <a:pt x="124" y="124"/>
                  </a:cubicBezTo>
                  <a:cubicBezTo>
                    <a:pt x="124" y="76"/>
                    <a:pt x="124" y="76"/>
                    <a:pt x="124" y="76"/>
                  </a:cubicBezTo>
                  <a:cubicBezTo>
                    <a:pt x="124" y="76"/>
                    <a:pt x="124" y="76"/>
                    <a:pt x="124" y="76"/>
                  </a:cubicBezTo>
                  <a:cubicBezTo>
                    <a:pt x="124" y="52"/>
                    <a:pt x="124" y="52"/>
                    <a:pt x="124" y="52"/>
                  </a:cubicBezTo>
                  <a:cubicBezTo>
                    <a:pt x="124" y="49"/>
                    <a:pt x="123" y="46"/>
                    <a:pt x="121" y="44"/>
                  </a:cubicBezTo>
                  <a:cubicBezTo>
                    <a:pt x="124" y="44"/>
                    <a:pt x="129" y="45"/>
                    <a:pt x="131" y="49"/>
                  </a:cubicBezTo>
                  <a:cubicBezTo>
                    <a:pt x="133" y="53"/>
                    <a:pt x="138" y="56"/>
                    <a:pt x="143" y="56"/>
                  </a:cubicBezTo>
                  <a:cubicBezTo>
                    <a:pt x="144" y="56"/>
                    <a:pt x="144" y="56"/>
                    <a:pt x="144" y="56"/>
                  </a:cubicBezTo>
                  <a:cubicBezTo>
                    <a:pt x="146" y="56"/>
                    <a:pt x="149" y="55"/>
                    <a:pt x="151" y="54"/>
                  </a:cubicBezTo>
                  <a:cubicBezTo>
                    <a:pt x="149" y="53"/>
                    <a:pt x="149" y="53"/>
                    <a:pt x="148" y="52"/>
                  </a:cubicBezTo>
                  <a:close/>
                  <a:moveTo>
                    <a:pt x="33" y="40"/>
                  </a:moveTo>
                  <a:cubicBezTo>
                    <a:pt x="29" y="40"/>
                    <a:pt x="26" y="37"/>
                    <a:pt x="26" y="33"/>
                  </a:cubicBezTo>
                  <a:cubicBezTo>
                    <a:pt x="26" y="30"/>
                    <a:pt x="29" y="26"/>
                    <a:pt x="33" y="26"/>
                  </a:cubicBezTo>
                  <a:cubicBezTo>
                    <a:pt x="37" y="26"/>
                    <a:pt x="40" y="30"/>
                    <a:pt x="40" y="33"/>
                  </a:cubicBezTo>
                  <a:cubicBezTo>
                    <a:pt x="40" y="37"/>
                    <a:pt x="37" y="40"/>
                    <a:pt x="33" y="40"/>
                  </a:cubicBezTo>
                  <a:close/>
                  <a:moveTo>
                    <a:pt x="44" y="58"/>
                  </a:moveTo>
                  <a:cubicBezTo>
                    <a:pt x="44" y="53"/>
                    <a:pt x="48" y="49"/>
                    <a:pt x="53" y="49"/>
                  </a:cubicBezTo>
                  <a:cubicBezTo>
                    <a:pt x="58" y="49"/>
                    <a:pt x="62" y="53"/>
                    <a:pt x="62" y="58"/>
                  </a:cubicBezTo>
                  <a:cubicBezTo>
                    <a:pt x="62" y="63"/>
                    <a:pt x="58" y="67"/>
                    <a:pt x="53" y="67"/>
                  </a:cubicBezTo>
                  <a:cubicBezTo>
                    <a:pt x="48" y="67"/>
                    <a:pt x="44" y="63"/>
                    <a:pt x="44" y="58"/>
                  </a:cubicBezTo>
                  <a:close/>
                  <a:moveTo>
                    <a:pt x="90" y="82"/>
                  </a:moveTo>
                  <a:cubicBezTo>
                    <a:pt x="83" y="82"/>
                    <a:pt x="77" y="76"/>
                    <a:pt x="77" y="69"/>
                  </a:cubicBezTo>
                  <a:cubicBezTo>
                    <a:pt x="77" y="62"/>
                    <a:pt x="83" y="56"/>
                    <a:pt x="90" y="56"/>
                  </a:cubicBezTo>
                  <a:cubicBezTo>
                    <a:pt x="97" y="56"/>
                    <a:pt x="103" y="62"/>
                    <a:pt x="103" y="69"/>
                  </a:cubicBezTo>
                  <a:cubicBezTo>
                    <a:pt x="103" y="76"/>
                    <a:pt x="97" y="82"/>
                    <a:pt x="90"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p:cNvSpPr>
              <a:spLocks/>
            </p:cNvSpPr>
            <p:nvPr/>
          </p:nvSpPr>
          <p:spPr bwMode="auto">
            <a:xfrm>
              <a:off x="3060" y="2141"/>
              <a:ext cx="25" cy="31"/>
            </a:xfrm>
            <a:custGeom>
              <a:avLst/>
              <a:gdLst>
                <a:gd name="T0" fmla="*/ 2 w 16"/>
                <a:gd name="T1" fmla="*/ 12 h 20"/>
                <a:gd name="T2" fmla="*/ 5 w 16"/>
                <a:gd name="T3" fmla="*/ 14 h 20"/>
                <a:gd name="T4" fmla="*/ 5 w 16"/>
                <a:gd name="T5" fmla="*/ 14 h 20"/>
                <a:gd name="T6" fmla="*/ 16 w 16"/>
                <a:gd name="T7" fmla="*/ 1 h 20"/>
                <a:gd name="T8" fmla="*/ 2 w 16"/>
                <a:gd name="T9" fmla="*/ 12 h 20"/>
              </a:gdLst>
              <a:ahLst/>
              <a:cxnLst>
                <a:cxn ang="0">
                  <a:pos x="T0" y="T1"/>
                </a:cxn>
                <a:cxn ang="0">
                  <a:pos x="T2" y="T3"/>
                </a:cxn>
                <a:cxn ang="0">
                  <a:pos x="T4" y="T5"/>
                </a:cxn>
                <a:cxn ang="0">
                  <a:pos x="T6" y="T7"/>
                </a:cxn>
                <a:cxn ang="0">
                  <a:pos x="T8" y="T9"/>
                </a:cxn>
              </a:cxnLst>
              <a:rect l="0" t="0" r="r" b="b"/>
              <a:pathLst>
                <a:path w="16" h="20">
                  <a:moveTo>
                    <a:pt x="2" y="12"/>
                  </a:moveTo>
                  <a:cubicBezTo>
                    <a:pt x="3" y="13"/>
                    <a:pt x="3" y="13"/>
                    <a:pt x="5" y="14"/>
                  </a:cubicBezTo>
                  <a:cubicBezTo>
                    <a:pt x="5" y="14"/>
                    <a:pt x="5" y="14"/>
                    <a:pt x="5" y="14"/>
                  </a:cubicBezTo>
                  <a:cubicBezTo>
                    <a:pt x="13" y="20"/>
                    <a:pt x="16" y="1"/>
                    <a:pt x="16" y="1"/>
                  </a:cubicBezTo>
                  <a:cubicBezTo>
                    <a:pt x="8" y="0"/>
                    <a:pt x="0" y="6"/>
                    <a:pt x="2" y="12"/>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p:cNvSpPr>
            <p:nvPr/>
          </p:nvSpPr>
          <p:spPr bwMode="auto">
            <a:xfrm>
              <a:off x="2989" y="2141"/>
              <a:ext cx="32" cy="16"/>
            </a:xfrm>
            <a:custGeom>
              <a:avLst/>
              <a:gdLst>
                <a:gd name="T0" fmla="*/ 10 w 20"/>
                <a:gd name="T1" fmla="*/ 10 h 10"/>
                <a:gd name="T2" fmla="*/ 20 w 20"/>
                <a:gd name="T3" fmla="*/ 0 h 10"/>
                <a:gd name="T4" fmla="*/ 20 w 20"/>
                <a:gd name="T5" fmla="*/ 1 h 10"/>
                <a:gd name="T6" fmla="*/ 13 w 20"/>
                <a:gd name="T7" fmla="*/ 0 h 10"/>
                <a:gd name="T8" fmla="*/ 0 w 20"/>
                <a:gd name="T9" fmla="*/ 0 h 10"/>
                <a:gd name="T10" fmla="*/ 0 w 20"/>
                <a:gd name="T11" fmla="*/ 1 h 10"/>
                <a:gd name="T12" fmla="*/ 0 w 20"/>
                <a:gd name="T13" fmla="*/ 0 h 10"/>
                <a:gd name="T14" fmla="*/ 10 w 2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10" y="10"/>
                  </a:moveTo>
                  <a:cubicBezTo>
                    <a:pt x="20" y="10"/>
                    <a:pt x="20" y="1"/>
                    <a:pt x="20" y="0"/>
                  </a:cubicBezTo>
                  <a:cubicBezTo>
                    <a:pt x="20" y="1"/>
                    <a:pt x="20" y="1"/>
                    <a:pt x="20" y="1"/>
                  </a:cubicBezTo>
                  <a:cubicBezTo>
                    <a:pt x="19" y="0"/>
                    <a:pt x="16" y="0"/>
                    <a:pt x="13" y="0"/>
                  </a:cubicBezTo>
                  <a:cubicBezTo>
                    <a:pt x="8" y="0"/>
                    <a:pt x="0" y="0"/>
                    <a:pt x="0" y="0"/>
                  </a:cubicBezTo>
                  <a:cubicBezTo>
                    <a:pt x="0" y="0"/>
                    <a:pt x="0" y="0"/>
                    <a:pt x="0" y="1"/>
                  </a:cubicBezTo>
                  <a:cubicBezTo>
                    <a:pt x="0" y="0"/>
                    <a:pt x="0" y="0"/>
                    <a:pt x="0" y="0"/>
                  </a:cubicBezTo>
                  <a:cubicBezTo>
                    <a:pt x="0" y="6"/>
                    <a:pt x="5" y="10"/>
                    <a:pt x="10" y="10"/>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13"/>
            <p:cNvSpPr>
              <a:spLocks noChangeArrowheads="1"/>
            </p:cNvSpPr>
            <p:nvPr/>
          </p:nvSpPr>
          <p:spPr bwMode="auto">
            <a:xfrm>
              <a:off x="2952" y="2166"/>
              <a:ext cx="40" cy="41"/>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Oval 114"/>
            <p:cNvSpPr>
              <a:spLocks noChangeArrowheads="1"/>
            </p:cNvSpPr>
            <p:nvPr/>
          </p:nvSpPr>
          <p:spPr bwMode="auto">
            <a:xfrm>
              <a:off x="2900" y="2155"/>
              <a:ext cx="28" cy="28"/>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15"/>
            <p:cNvSpPr>
              <a:spLocks noChangeArrowheads="1"/>
            </p:cNvSpPr>
            <p:nvPr/>
          </p:nvSpPr>
          <p:spPr bwMode="auto">
            <a:xfrm>
              <a:off x="2872" y="2119"/>
              <a:ext cx="22" cy="22"/>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2795" y="2174"/>
              <a:ext cx="31" cy="31"/>
            </a:xfrm>
            <a:custGeom>
              <a:avLst/>
              <a:gdLst>
                <a:gd name="T0" fmla="*/ 11 w 20"/>
                <a:gd name="T1" fmla="*/ 0 h 20"/>
                <a:gd name="T2" fmla="*/ 11 w 20"/>
                <a:gd name="T3" fmla="*/ 3 h 20"/>
                <a:gd name="T4" fmla="*/ 11 w 20"/>
                <a:gd name="T5" fmla="*/ 4 h 20"/>
                <a:gd name="T6" fmla="*/ 15 w 20"/>
                <a:gd name="T7" fmla="*/ 11 h 20"/>
                <a:gd name="T8" fmla="*/ 8 w 20"/>
                <a:gd name="T9" fmla="*/ 16 h 20"/>
                <a:gd name="T10" fmla="*/ 4 w 20"/>
                <a:gd name="T11" fmla="*/ 14 h 20"/>
                <a:gd name="T12" fmla="*/ 3 w 20"/>
                <a:gd name="T13" fmla="*/ 13 h 20"/>
                <a:gd name="T14" fmla="*/ 0 w 20"/>
                <a:gd name="T15" fmla="*/ 14 h 20"/>
                <a:gd name="T16" fmla="*/ 0 w 20"/>
                <a:gd name="T17" fmla="*/ 15 h 20"/>
                <a:gd name="T18" fmla="*/ 7 w 20"/>
                <a:gd name="T19" fmla="*/ 20 h 20"/>
                <a:gd name="T20" fmla="*/ 9 w 20"/>
                <a:gd name="T21" fmla="*/ 20 h 20"/>
                <a:gd name="T22" fmla="*/ 19 w 20"/>
                <a:gd name="T23" fmla="*/ 12 h 20"/>
                <a:gd name="T24" fmla="*/ 11 w 20"/>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1" y="0"/>
                  </a:moveTo>
                  <a:cubicBezTo>
                    <a:pt x="11" y="1"/>
                    <a:pt x="11" y="2"/>
                    <a:pt x="11" y="3"/>
                  </a:cubicBezTo>
                  <a:cubicBezTo>
                    <a:pt x="11" y="3"/>
                    <a:pt x="11" y="4"/>
                    <a:pt x="11" y="4"/>
                  </a:cubicBezTo>
                  <a:cubicBezTo>
                    <a:pt x="14" y="6"/>
                    <a:pt x="15" y="9"/>
                    <a:pt x="15" y="11"/>
                  </a:cubicBezTo>
                  <a:cubicBezTo>
                    <a:pt x="14" y="14"/>
                    <a:pt x="12" y="17"/>
                    <a:pt x="8" y="16"/>
                  </a:cubicBezTo>
                  <a:cubicBezTo>
                    <a:pt x="5" y="16"/>
                    <a:pt x="4" y="15"/>
                    <a:pt x="4" y="14"/>
                  </a:cubicBezTo>
                  <a:cubicBezTo>
                    <a:pt x="3" y="13"/>
                    <a:pt x="3" y="13"/>
                    <a:pt x="3" y="13"/>
                  </a:cubicBezTo>
                  <a:cubicBezTo>
                    <a:pt x="2" y="13"/>
                    <a:pt x="1" y="14"/>
                    <a:pt x="0" y="14"/>
                  </a:cubicBezTo>
                  <a:cubicBezTo>
                    <a:pt x="0" y="15"/>
                    <a:pt x="0" y="15"/>
                    <a:pt x="0" y="15"/>
                  </a:cubicBezTo>
                  <a:cubicBezTo>
                    <a:pt x="1" y="17"/>
                    <a:pt x="2" y="19"/>
                    <a:pt x="7" y="20"/>
                  </a:cubicBezTo>
                  <a:cubicBezTo>
                    <a:pt x="8" y="20"/>
                    <a:pt x="8" y="20"/>
                    <a:pt x="9" y="20"/>
                  </a:cubicBezTo>
                  <a:cubicBezTo>
                    <a:pt x="14" y="20"/>
                    <a:pt x="18" y="16"/>
                    <a:pt x="19" y="12"/>
                  </a:cubicBezTo>
                  <a:cubicBezTo>
                    <a:pt x="20" y="7"/>
                    <a:pt x="17" y="2"/>
                    <a:pt x="11" y="0"/>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noEditPoints="1"/>
            </p:cNvSpPr>
            <p:nvPr/>
          </p:nvSpPr>
          <p:spPr bwMode="auto">
            <a:xfrm>
              <a:off x="2577" y="2124"/>
              <a:ext cx="235" cy="192"/>
            </a:xfrm>
            <a:custGeom>
              <a:avLst/>
              <a:gdLst>
                <a:gd name="T0" fmla="*/ 150 w 150"/>
                <a:gd name="T1" fmla="*/ 36 h 123"/>
                <a:gd name="T2" fmla="*/ 150 w 150"/>
                <a:gd name="T3" fmla="*/ 35 h 123"/>
                <a:gd name="T4" fmla="*/ 150 w 150"/>
                <a:gd name="T5" fmla="*/ 32 h 123"/>
                <a:gd name="T6" fmla="*/ 108 w 150"/>
                <a:gd name="T7" fmla="*/ 18 h 123"/>
                <a:gd name="T8" fmla="*/ 102 w 150"/>
                <a:gd name="T9" fmla="*/ 0 h 123"/>
                <a:gd name="T10" fmla="*/ 101 w 150"/>
                <a:gd name="T11" fmla="*/ 21 h 123"/>
                <a:gd name="T12" fmla="*/ 88 w 150"/>
                <a:gd name="T13" fmla="*/ 29 h 123"/>
                <a:gd name="T14" fmla="*/ 97 w 150"/>
                <a:gd name="T15" fmla="*/ 32 h 123"/>
                <a:gd name="T16" fmla="*/ 94 w 150"/>
                <a:gd name="T17" fmla="*/ 39 h 123"/>
                <a:gd name="T18" fmla="*/ 49 w 150"/>
                <a:gd name="T19" fmla="*/ 39 h 123"/>
                <a:gd name="T20" fmla="*/ 49 w 150"/>
                <a:gd name="T21" fmla="*/ 40 h 123"/>
                <a:gd name="T22" fmla="*/ 39 w 150"/>
                <a:gd name="T23" fmla="*/ 49 h 123"/>
                <a:gd name="T24" fmla="*/ 29 w 150"/>
                <a:gd name="T25" fmla="*/ 40 h 123"/>
                <a:gd name="T26" fmla="*/ 29 w 150"/>
                <a:gd name="T27" fmla="*/ 40 h 123"/>
                <a:gd name="T28" fmla="*/ 16 w 150"/>
                <a:gd name="T29" fmla="*/ 47 h 123"/>
                <a:gd name="T30" fmla="*/ 7 w 150"/>
                <a:gd name="T31" fmla="*/ 52 h 123"/>
                <a:gd name="T32" fmla="*/ 2 w 150"/>
                <a:gd name="T33" fmla="*/ 51 h 123"/>
                <a:gd name="T34" fmla="*/ 0 w 150"/>
                <a:gd name="T35" fmla="*/ 54 h 123"/>
                <a:gd name="T36" fmla="*/ 6 w 150"/>
                <a:gd name="T37" fmla="*/ 55 h 123"/>
                <a:gd name="T38" fmla="*/ 7 w 150"/>
                <a:gd name="T39" fmla="*/ 55 h 123"/>
                <a:gd name="T40" fmla="*/ 19 w 150"/>
                <a:gd name="T41" fmla="*/ 48 h 123"/>
                <a:gd name="T42" fmla="*/ 29 w 150"/>
                <a:gd name="T43" fmla="*/ 43 h 123"/>
                <a:gd name="T44" fmla="*/ 26 w 150"/>
                <a:gd name="T45" fmla="*/ 51 h 123"/>
                <a:gd name="T46" fmla="*/ 26 w 150"/>
                <a:gd name="T47" fmla="*/ 75 h 123"/>
                <a:gd name="T48" fmla="*/ 26 w 150"/>
                <a:gd name="T49" fmla="*/ 75 h 123"/>
                <a:gd name="T50" fmla="*/ 26 w 150"/>
                <a:gd name="T51" fmla="*/ 123 h 123"/>
                <a:gd name="T52" fmla="*/ 38 w 150"/>
                <a:gd name="T53" fmla="*/ 123 h 123"/>
                <a:gd name="T54" fmla="*/ 38 w 150"/>
                <a:gd name="T55" fmla="*/ 87 h 123"/>
                <a:gd name="T56" fmla="*/ 86 w 150"/>
                <a:gd name="T57" fmla="*/ 87 h 123"/>
                <a:gd name="T58" fmla="*/ 86 w 150"/>
                <a:gd name="T59" fmla="*/ 123 h 123"/>
                <a:gd name="T60" fmla="*/ 94 w 150"/>
                <a:gd name="T61" fmla="*/ 123 h 123"/>
                <a:gd name="T62" fmla="*/ 94 w 150"/>
                <a:gd name="T63" fmla="*/ 87 h 123"/>
                <a:gd name="T64" fmla="*/ 98 w 150"/>
                <a:gd name="T65" fmla="*/ 87 h 123"/>
                <a:gd name="T66" fmla="*/ 110 w 150"/>
                <a:gd name="T67" fmla="*/ 76 h 123"/>
                <a:gd name="T68" fmla="*/ 119 w 150"/>
                <a:gd name="T69" fmla="*/ 49 h 123"/>
                <a:gd name="T70" fmla="*/ 139 w 150"/>
                <a:gd name="T71" fmla="*/ 46 h 123"/>
                <a:gd name="T72" fmla="*/ 142 w 150"/>
                <a:gd name="T73" fmla="*/ 45 h 123"/>
                <a:gd name="T74" fmla="*/ 150 w 150"/>
                <a:gd name="T75" fmla="*/ 36 h 123"/>
                <a:gd name="T76" fmla="*/ 60 w 150"/>
                <a:gd name="T77" fmla="*/ 81 h 123"/>
                <a:gd name="T78" fmla="*/ 47 w 150"/>
                <a:gd name="T79" fmla="*/ 68 h 123"/>
                <a:gd name="T80" fmla="*/ 60 w 150"/>
                <a:gd name="T81" fmla="*/ 55 h 123"/>
                <a:gd name="T82" fmla="*/ 73 w 150"/>
                <a:gd name="T83" fmla="*/ 68 h 123"/>
                <a:gd name="T84" fmla="*/ 60 w 150"/>
                <a:gd name="T85" fmla="*/ 81 h 123"/>
                <a:gd name="T86" fmla="*/ 97 w 150"/>
                <a:gd name="T87" fmla="*/ 67 h 123"/>
                <a:gd name="T88" fmla="*/ 88 w 150"/>
                <a:gd name="T89" fmla="*/ 57 h 123"/>
                <a:gd name="T90" fmla="*/ 97 w 150"/>
                <a:gd name="T91" fmla="*/ 48 h 123"/>
                <a:gd name="T92" fmla="*/ 106 w 150"/>
                <a:gd name="T93" fmla="*/ 57 h 123"/>
                <a:gd name="T94" fmla="*/ 97 w 150"/>
                <a:gd name="T95" fmla="*/ 67 h 123"/>
                <a:gd name="T96" fmla="*/ 117 w 150"/>
                <a:gd name="T97" fmla="*/ 40 h 123"/>
                <a:gd name="T98" fmla="*/ 110 w 150"/>
                <a:gd name="T99" fmla="*/ 33 h 123"/>
                <a:gd name="T100" fmla="*/ 117 w 150"/>
                <a:gd name="T101" fmla="*/ 26 h 123"/>
                <a:gd name="T102" fmla="*/ 124 w 150"/>
                <a:gd name="T103" fmla="*/ 33 h 123"/>
                <a:gd name="T104" fmla="*/ 117 w 150"/>
                <a:gd name="T105" fmla="*/ 4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23">
                  <a:moveTo>
                    <a:pt x="150" y="36"/>
                  </a:moveTo>
                  <a:cubicBezTo>
                    <a:pt x="150" y="36"/>
                    <a:pt x="150" y="35"/>
                    <a:pt x="150" y="35"/>
                  </a:cubicBezTo>
                  <a:cubicBezTo>
                    <a:pt x="150" y="34"/>
                    <a:pt x="150" y="33"/>
                    <a:pt x="150" y="32"/>
                  </a:cubicBezTo>
                  <a:cubicBezTo>
                    <a:pt x="146" y="18"/>
                    <a:pt x="117" y="18"/>
                    <a:pt x="108" y="18"/>
                  </a:cubicBezTo>
                  <a:cubicBezTo>
                    <a:pt x="103" y="11"/>
                    <a:pt x="102" y="0"/>
                    <a:pt x="102" y="0"/>
                  </a:cubicBezTo>
                  <a:cubicBezTo>
                    <a:pt x="97" y="9"/>
                    <a:pt x="99" y="17"/>
                    <a:pt x="101" y="21"/>
                  </a:cubicBezTo>
                  <a:cubicBezTo>
                    <a:pt x="98" y="20"/>
                    <a:pt x="92" y="20"/>
                    <a:pt x="88" y="29"/>
                  </a:cubicBezTo>
                  <a:cubicBezTo>
                    <a:pt x="88" y="29"/>
                    <a:pt x="92" y="32"/>
                    <a:pt x="97" y="32"/>
                  </a:cubicBezTo>
                  <a:cubicBezTo>
                    <a:pt x="94" y="39"/>
                    <a:pt x="94" y="39"/>
                    <a:pt x="94" y="39"/>
                  </a:cubicBezTo>
                  <a:cubicBezTo>
                    <a:pt x="49" y="39"/>
                    <a:pt x="49" y="39"/>
                    <a:pt x="49" y="39"/>
                  </a:cubicBezTo>
                  <a:cubicBezTo>
                    <a:pt x="49" y="40"/>
                    <a:pt x="49" y="40"/>
                    <a:pt x="49" y="40"/>
                  </a:cubicBezTo>
                  <a:cubicBezTo>
                    <a:pt x="49" y="45"/>
                    <a:pt x="44" y="49"/>
                    <a:pt x="39" y="49"/>
                  </a:cubicBezTo>
                  <a:cubicBezTo>
                    <a:pt x="29" y="49"/>
                    <a:pt x="29" y="40"/>
                    <a:pt x="29" y="40"/>
                  </a:cubicBezTo>
                  <a:cubicBezTo>
                    <a:pt x="29" y="40"/>
                    <a:pt x="29" y="40"/>
                    <a:pt x="29" y="40"/>
                  </a:cubicBezTo>
                  <a:cubicBezTo>
                    <a:pt x="25" y="40"/>
                    <a:pt x="19" y="41"/>
                    <a:pt x="16" y="47"/>
                  </a:cubicBezTo>
                  <a:cubicBezTo>
                    <a:pt x="14" y="50"/>
                    <a:pt x="11" y="52"/>
                    <a:pt x="7" y="52"/>
                  </a:cubicBezTo>
                  <a:cubicBezTo>
                    <a:pt x="5" y="52"/>
                    <a:pt x="3" y="51"/>
                    <a:pt x="2" y="51"/>
                  </a:cubicBezTo>
                  <a:cubicBezTo>
                    <a:pt x="2" y="52"/>
                    <a:pt x="1" y="53"/>
                    <a:pt x="0" y="54"/>
                  </a:cubicBezTo>
                  <a:cubicBezTo>
                    <a:pt x="2" y="55"/>
                    <a:pt x="4" y="55"/>
                    <a:pt x="6" y="55"/>
                  </a:cubicBezTo>
                  <a:cubicBezTo>
                    <a:pt x="7" y="55"/>
                    <a:pt x="7" y="55"/>
                    <a:pt x="7" y="55"/>
                  </a:cubicBezTo>
                  <a:cubicBezTo>
                    <a:pt x="12" y="55"/>
                    <a:pt x="17" y="53"/>
                    <a:pt x="19" y="48"/>
                  </a:cubicBezTo>
                  <a:cubicBezTo>
                    <a:pt x="21" y="44"/>
                    <a:pt x="25" y="43"/>
                    <a:pt x="29" y="43"/>
                  </a:cubicBezTo>
                  <a:cubicBezTo>
                    <a:pt x="27" y="45"/>
                    <a:pt x="26" y="48"/>
                    <a:pt x="26" y="51"/>
                  </a:cubicBezTo>
                  <a:cubicBezTo>
                    <a:pt x="26" y="75"/>
                    <a:pt x="26" y="75"/>
                    <a:pt x="26" y="75"/>
                  </a:cubicBezTo>
                  <a:cubicBezTo>
                    <a:pt x="26" y="75"/>
                    <a:pt x="26" y="75"/>
                    <a:pt x="26" y="75"/>
                  </a:cubicBezTo>
                  <a:cubicBezTo>
                    <a:pt x="26" y="123"/>
                    <a:pt x="26" y="123"/>
                    <a:pt x="26" y="123"/>
                  </a:cubicBezTo>
                  <a:cubicBezTo>
                    <a:pt x="38" y="123"/>
                    <a:pt x="38" y="123"/>
                    <a:pt x="38" y="123"/>
                  </a:cubicBezTo>
                  <a:cubicBezTo>
                    <a:pt x="38" y="87"/>
                    <a:pt x="38" y="87"/>
                    <a:pt x="38" y="87"/>
                  </a:cubicBezTo>
                  <a:cubicBezTo>
                    <a:pt x="86" y="87"/>
                    <a:pt x="86" y="87"/>
                    <a:pt x="86" y="87"/>
                  </a:cubicBezTo>
                  <a:cubicBezTo>
                    <a:pt x="86" y="123"/>
                    <a:pt x="86" y="123"/>
                    <a:pt x="86" y="123"/>
                  </a:cubicBezTo>
                  <a:cubicBezTo>
                    <a:pt x="94" y="123"/>
                    <a:pt x="94" y="123"/>
                    <a:pt x="94" y="123"/>
                  </a:cubicBezTo>
                  <a:cubicBezTo>
                    <a:pt x="94" y="87"/>
                    <a:pt x="94" y="87"/>
                    <a:pt x="94" y="87"/>
                  </a:cubicBezTo>
                  <a:cubicBezTo>
                    <a:pt x="98" y="87"/>
                    <a:pt x="98" y="87"/>
                    <a:pt x="98" y="87"/>
                  </a:cubicBezTo>
                  <a:cubicBezTo>
                    <a:pt x="104" y="87"/>
                    <a:pt x="109" y="82"/>
                    <a:pt x="110" y="76"/>
                  </a:cubicBezTo>
                  <a:cubicBezTo>
                    <a:pt x="119" y="49"/>
                    <a:pt x="119" y="49"/>
                    <a:pt x="119" y="49"/>
                  </a:cubicBezTo>
                  <a:cubicBezTo>
                    <a:pt x="119" y="49"/>
                    <a:pt x="130" y="49"/>
                    <a:pt x="139" y="46"/>
                  </a:cubicBezTo>
                  <a:cubicBezTo>
                    <a:pt x="140" y="46"/>
                    <a:pt x="141" y="45"/>
                    <a:pt x="142" y="45"/>
                  </a:cubicBezTo>
                  <a:cubicBezTo>
                    <a:pt x="146" y="43"/>
                    <a:pt x="149" y="40"/>
                    <a:pt x="150" y="36"/>
                  </a:cubicBezTo>
                  <a:close/>
                  <a:moveTo>
                    <a:pt x="60" y="81"/>
                  </a:moveTo>
                  <a:cubicBezTo>
                    <a:pt x="53" y="81"/>
                    <a:pt x="47" y="75"/>
                    <a:pt x="47" y="68"/>
                  </a:cubicBezTo>
                  <a:cubicBezTo>
                    <a:pt x="47" y="61"/>
                    <a:pt x="53" y="55"/>
                    <a:pt x="60" y="55"/>
                  </a:cubicBezTo>
                  <a:cubicBezTo>
                    <a:pt x="68" y="55"/>
                    <a:pt x="73" y="61"/>
                    <a:pt x="73" y="68"/>
                  </a:cubicBezTo>
                  <a:cubicBezTo>
                    <a:pt x="73" y="75"/>
                    <a:pt x="68" y="81"/>
                    <a:pt x="60" y="81"/>
                  </a:cubicBezTo>
                  <a:close/>
                  <a:moveTo>
                    <a:pt x="97" y="67"/>
                  </a:moveTo>
                  <a:cubicBezTo>
                    <a:pt x="92" y="67"/>
                    <a:pt x="88" y="62"/>
                    <a:pt x="88" y="57"/>
                  </a:cubicBezTo>
                  <a:cubicBezTo>
                    <a:pt x="88" y="52"/>
                    <a:pt x="92" y="48"/>
                    <a:pt x="97" y="48"/>
                  </a:cubicBezTo>
                  <a:cubicBezTo>
                    <a:pt x="102" y="48"/>
                    <a:pt x="106" y="52"/>
                    <a:pt x="106" y="57"/>
                  </a:cubicBezTo>
                  <a:cubicBezTo>
                    <a:pt x="106" y="62"/>
                    <a:pt x="102" y="67"/>
                    <a:pt x="97" y="67"/>
                  </a:cubicBezTo>
                  <a:close/>
                  <a:moveTo>
                    <a:pt x="117" y="40"/>
                  </a:moveTo>
                  <a:cubicBezTo>
                    <a:pt x="113" y="40"/>
                    <a:pt x="110" y="37"/>
                    <a:pt x="110" y="33"/>
                  </a:cubicBezTo>
                  <a:cubicBezTo>
                    <a:pt x="110" y="29"/>
                    <a:pt x="113" y="26"/>
                    <a:pt x="117" y="26"/>
                  </a:cubicBezTo>
                  <a:cubicBezTo>
                    <a:pt x="121" y="26"/>
                    <a:pt x="124" y="29"/>
                    <a:pt x="124" y="33"/>
                  </a:cubicBezTo>
                  <a:cubicBezTo>
                    <a:pt x="124" y="37"/>
                    <a:pt x="121" y="40"/>
                    <a:pt x="117"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2558" y="2186"/>
              <a:ext cx="25" cy="32"/>
            </a:xfrm>
            <a:custGeom>
              <a:avLst/>
              <a:gdLst>
                <a:gd name="T0" fmla="*/ 14 w 16"/>
                <a:gd name="T1" fmla="*/ 11 h 20"/>
                <a:gd name="T2" fmla="*/ 0 w 16"/>
                <a:gd name="T3" fmla="*/ 1 h 20"/>
                <a:gd name="T4" fmla="*/ 11 w 16"/>
                <a:gd name="T5" fmla="*/ 14 h 20"/>
                <a:gd name="T6" fmla="*/ 12 w 16"/>
                <a:gd name="T7" fmla="*/ 14 h 20"/>
                <a:gd name="T8" fmla="*/ 14 w 16"/>
                <a:gd name="T9" fmla="*/ 11 h 20"/>
              </a:gdLst>
              <a:ahLst/>
              <a:cxnLst>
                <a:cxn ang="0">
                  <a:pos x="T0" y="T1"/>
                </a:cxn>
                <a:cxn ang="0">
                  <a:pos x="T2" y="T3"/>
                </a:cxn>
                <a:cxn ang="0">
                  <a:pos x="T4" y="T5"/>
                </a:cxn>
                <a:cxn ang="0">
                  <a:pos x="T6" y="T7"/>
                </a:cxn>
                <a:cxn ang="0">
                  <a:pos x="T8" y="T9"/>
                </a:cxn>
              </a:cxnLst>
              <a:rect l="0" t="0" r="r" b="b"/>
              <a:pathLst>
                <a:path w="16" h="20">
                  <a:moveTo>
                    <a:pt x="14" y="11"/>
                  </a:moveTo>
                  <a:cubicBezTo>
                    <a:pt x="16" y="6"/>
                    <a:pt x="8" y="0"/>
                    <a:pt x="0" y="1"/>
                  </a:cubicBezTo>
                  <a:cubicBezTo>
                    <a:pt x="0" y="1"/>
                    <a:pt x="3" y="20"/>
                    <a:pt x="11" y="14"/>
                  </a:cubicBezTo>
                  <a:cubicBezTo>
                    <a:pt x="12" y="14"/>
                    <a:pt x="12" y="14"/>
                    <a:pt x="12" y="14"/>
                  </a:cubicBezTo>
                  <a:cubicBezTo>
                    <a:pt x="13" y="13"/>
                    <a:pt x="14" y="12"/>
                    <a:pt x="14" y="11"/>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2622" y="2185"/>
              <a:ext cx="32" cy="15"/>
            </a:xfrm>
            <a:custGeom>
              <a:avLst/>
              <a:gdLst>
                <a:gd name="T0" fmla="*/ 0 w 20"/>
                <a:gd name="T1" fmla="*/ 1 h 10"/>
                <a:gd name="T2" fmla="*/ 10 w 20"/>
                <a:gd name="T3" fmla="*/ 10 h 10"/>
                <a:gd name="T4" fmla="*/ 20 w 20"/>
                <a:gd name="T5" fmla="*/ 1 h 10"/>
                <a:gd name="T6" fmla="*/ 20 w 20"/>
                <a:gd name="T7" fmla="*/ 0 h 10"/>
                <a:gd name="T8" fmla="*/ 20 w 20"/>
                <a:gd name="T9" fmla="*/ 0 h 10"/>
                <a:gd name="T10" fmla="*/ 7 w 20"/>
                <a:gd name="T11" fmla="*/ 0 h 10"/>
                <a:gd name="T12" fmla="*/ 0 w 2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20" h="10">
                  <a:moveTo>
                    <a:pt x="0" y="1"/>
                  </a:moveTo>
                  <a:cubicBezTo>
                    <a:pt x="0" y="1"/>
                    <a:pt x="0" y="10"/>
                    <a:pt x="10" y="10"/>
                  </a:cubicBezTo>
                  <a:cubicBezTo>
                    <a:pt x="15" y="10"/>
                    <a:pt x="20" y="6"/>
                    <a:pt x="20" y="1"/>
                  </a:cubicBezTo>
                  <a:cubicBezTo>
                    <a:pt x="20" y="0"/>
                    <a:pt x="20" y="0"/>
                    <a:pt x="20" y="0"/>
                  </a:cubicBezTo>
                  <a:cubicBezTo>
                    <a:pt x="20" y="0"/>
                    <a:pt x="20" y="0"/>
                    <a:pt x="20" y="0"/>
                  </a:cubicBezTo>
                  <a:cubicBezTo>
                    <a:pt x="20" y="0"/>
                    <a:pt x="13" y="0"/>
                    <a:pt x="7" y="0"/>
                  </a:cubicBezTo>
                  <a:cubicBezTo>
                    <a:pt x="4" y="0"/>
                    <a:pt x="1" y="0"/>
                    <a:pt x="0" y="1"/>
                  </a:cubicBezTo>
                  <a:close/>
                </a:path>
              </a:pathLst>
            </a:cu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120"/>
            <p:cNvSpPr>
              <a:spLocks noChangeArrowheads="1"/>
            </p:cNvSpPr>
            <p:nvPr/>
          </p:nvSpPr>
          <p:spPr bwMode="auto">
            <a:xfrm>
              <a:off x="2650" y="2210"/>
              <a:ext cx="41" cy="41"/>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121"/>
            <p:cNvSpPr>
              <a:spLocks noChangeArrowheads="1"/>
            </p:cNvSpPr>
            <p:nvPr/>
          </p:nvSpPr>
          <p:spPr bwMode="auto">
            <a:xfrm>
              <a:off x="2715" y="2199"/>
              <a:ext cx="28" cy="30"/>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122"/>
            <p:cNvSpPr>
              <a:spLocks noChangeArrowheads="1"/>
            </p:cNvSpPr>
            <p:nvPr/>
          </p:nvSpPr>
          <p:spPr bwMode="auto">
            <a:xfrm>
              <a:off x="2749" y="2164"/>
              <a:ext cx="22" cy="22"/>
            </a:xfrm>
            <a:prstGeom prst="ellipse">
              <a:avLst/>
            </a:prstGeom>
            <a:solidFill>
              <a:srgbClr val="35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4826" y="2354"/>
              <a:ext cx="56" cy="50"/>
            </a:xfrm>
            <a:custGeom>
              <a:avLst/>
              <a:gdLst>
                <a:gd name="T0" fmla="*/ 33 w 36"/>
                <a:gd name="T1" fmla="*/ 11 h 32"/>
                <a:gd name="T2" fmla="*/ 22 w 36"/>
                <a:gd name="T3" fmla="*/ 29 h 32"/>
                <a:gd name="T4" fmla="*/ 3 w 36"/>
                <a:gd name="T5" fmla="*/ 21 h 32"/>
                <a:gd name="T6" fmla="*/ 14 w 36"/>
                <a:gd name="T7" fmla="*/ 3 h 32"/>
                <a:gd name="T8" fmla="*/ 33 w 36"/>
                <a:gd name="T9" fmla="*/ 11 h 32"/>
              </a:gdLst>
              <a:ahLst/>
              <a:cxnLst>
                <a:cxn ang="0">
                  <a:pos x="T0" y="T1"/>
                </a:cxn>
                <a:cxn ang="0">
                  <a:pos x="T2" y="T3"/>
                </a:cxn>
                <a:cxn ang="0">
                  <a:pos x="T4" y="T5"/>
                </a:cxn>
                <a:cxn ang="0">
                  <a:pos x="T6" y="T7"/>
                </a:cxn>
                <a:cxn ang="0">
                  <a:pos x="T8" y="T9"/>
                </a:cxn>
              </a:cxnLst>
              <a:rect l="0" t="0" r="r" b="b"/>
              <a:pathLst>
                <a:path w="36" h="32">
                  <a:moveTo>
                    <a:pt x="33" y="11"/>
                  </a:moveTo>
                  <a:cubicBezTo>
                    <a:pt x="36" y="19"/>
                    <a:pt x="30" y="27"/>
                    <a:pt x="22" y="29"/>
                  </a:cubicBezTo>
                  <a:cubicBezTo>
                    <a:pt x="13" y="32"/>
                    <a:pt x="5" y="28"/>
                    <a:pt x="3" y="21"/>
                  </a:cubicBezTo>
                  <a:cubicBezTo>
                    <a:pt x="0" y="13"/>
                    <a:pt x="6" y="5"/>
                    <a:pt x="14" y="3"/>
                  </a:cubicBezTo>
                  <a:cubicBezTo>
                    <a:pt x="23" y="0"/>
                    <a:pt x="31" y="4"/>
                    <a:pt x="33"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24"/>
            <p:cNvSpPr>
              <a:spLocks noChangeArrowheads="1"/>
            </p:cNvSpPr>
            <p:nvPr/>
          </p:nvSpPr>
          <p:spPr bwMode="auto">
            <a:xfrm>
              <a:off x="4882" y="2354"/>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25"/>
            <p:cNvSpPr>
              <a:spLocks noChangeArrowheads="1"/>
            </p:cNvSpPr>
            <p:nvPr/>
          </p:nvSpPr>
          <p:spPr bwMode="auto">
            <a:xfrm>
              <a:off x="4926" y="2354"/>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4840" y="2309"/>
              <a:ext cx="130" cy="92"/>
            </a:xfrm>
            <a:custGeom>
              <a:avLst/>
              <a:gdLst>
                <a:gd name="T0" fmla="*/ 78 w 83"/>
                <a:gd name="T1" fmla="*/ 18 h 59"/>
                <a:gd name="T2" fmla="*/ 64 w 83"/>
                <a:gd name="T3" fmla="*/ 11 h 59"/>
                <a:gd name="T4" fmla="*/ 61 w 83"/>
                <a:gd name="T5" fmla="*/ 12 h 59"/>
                <a:gd name="T6" fmla="*/ 46 w 83"/>
                <a:gd name="T7" fmla="*/ 0 h 59"/>
                <a:gd name="T8" fmla="*/ 29 w 83"/>
                <a:gd name="T9" fmla="*/ 13 h 59"/>
                <a:gd name="T10" fmla="*/ 22 w 83"/>
                <a:gd name="T11" fmla="*/ 12 h 59"/>
                <a:gd name="T12" fmla="*/ 20 w 83"/>
                <a:gd name="T13" fmla="*/ 42 h 59"/>
                <a:gd name="T14" fmla="*/ 22 w 83"/>
                <a:gd name="T15" fmla="*/ 42 h 59"/>
                <a:gd name="T16" fmla="*/ 38 w 83"/>
                <a:gd name="T17" fmla="*/ 59 h 59"/>
                <a:gd name="T18" fmla="*/ 54 w 83"/>
                <a:gd name="T19" fmla="*/ 48 h 59"/>
                <a:gd name="T20" fmla="*/ 62 w 83"/>
                <a:gd name="T21" fmla="*/ 51 h 59"/>
                <a:gd name="T22" fmla="*/ 76 w 83"/>
                <a:gd name="T23" fmla="*/ 46 h 59"/>
                <a:gd name="T24" fmla="*/ 83 w 83"/>
                <a:gd name="T25" fmla="*/ 32 h 59"/>
                <a:gd name="T26" fmla="*/ 78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78" y="18"/>
                  </a:moveTo>
                  <a:cubicBezTo>
                    <a:pt x="75" y="14"/>
                    <a:pt x="69" y="11"/>
                    <a:pt x="64" y="11"/>
                  </a:cubicBezTo>
                  <a:cubicBezTo>
                    <a:pt x="63" y="11"/>
                    <a:pt x="62" y="12"/>
                    <a:pt x="61" y="12"/>
                  </a:cubicBezTo>
                  <a:cubicBezTo>
                    <a:pt x="60" y="5"/>
                    <a:pt x="55" y="0"/>
                    <a:pt x="46" y="0"/>
                  </a:cubicBezTo>
                  <a:cubicBezTo>
                    <a:pt x="37" y="0"/>
                    <a:pt x="31" y="6"/>
                    <a:pt x="29" y="13"/>
                  </a:cubicBezTo>
                  <a:cubicBezTo>
                    <a:pt x="27" y="12"/>
                    <a:pt x="25" y="12"/>
                    <a:pt x="22" y="12"/>
                  </a:cubicBezTo>
                  <a:cubicBezTo>
                    <a:pt x="3" y="12"/>
                    <a:pt x="0" y="42"/>
                    <a:pt x="20" y="42"/>
                  </a:cubicBezTo>
                  <a:cubicBezTo>
                    <a:pt x="21" y="42"/>
                    <a:pt x="21" y="42"/>
                    <a:pt x="22" y="42"/>
                  </a:cubicBezTo>
                  <a:cubicBezTo>
                    <a:pt x="22" y="51"/>
                    <a:pt x="27" y="59"/>
                    <a:pt x="38" y="59"/>
                  </a:cubicBezTo>
                  <a:cubicBezTo>
                    <a:pt x="46" y="59"/>
                    <a:pt x="51" y="54"/>
                    <a:pt x="54" y="48"/>
                  </a:cubicBezTo>
                  <a:cubicBezTo>
                    <a:pt x="56" y="50"/>
                    <a:pt x="59" y="51"/>
                    <a:pt x="62" y="51"/>
                  </a:cubicBezTo>
                  <a:cubicBezTo>
                    <a:pt x="67" y="51"/>
                    <a:pt x="72" y="49"/>
                    <a:pt x="76" y="46"/>
                  </a:cubicBezTo>
                  <a:cubicBezTo>
                    <a:pt x="80" y="42"/>
                    <a:pt x="82" y="38"/>
                    <a:pt x="83" y="32"/>
                  </a:cubicBezTo>
                  <a:cubicBezTo>
                    <a:pt x="83" y="27"/>
                    <a:pt x="81" y="22"/>
                    <a:pt x="7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4249" y="2542"/>
              <a:ext cx="56" cy="51"/>
            </a:xfrm>
            <a:custGeom>
              <a:avLst/>
              <a:gdLst>
                <a:gd name="T0" fmla="*/ 33 w 36"/>
                <a:gd name="T1" fmla="*/ 11 h 32"/>
                <a:gd name="T2" fmla="*/ 22 w 36"/>
                <a:gd name="T3" fmla="*/ 29 h 32"/>
                <a:gd name="T4" fmla="*/ 3 w 36"/>
                <a:gd name="T5" fmla="*/ 21 h 32"/>
                <a:gd name="T6" fmla="*/ 14 w 36"/>
                <a:gd name="T7" fmla="*/ 3 h 32"/>
                <a:gd name="T8" fmla="*/ 33 w 36"/>
                <a:gd name="T9" fmla="*/ 11 h 32"/>
              </a:gdLst>
              <a:ahLst/>
              <a:cxnLst>
                <a:cxn ang="0">
                  <a:pos x="T0" y="T1"/>
                </a:cxn>
                <a:cxn ang="0">
                  <a:pos x="T2" y="T3"/>
                </a:cxn>
                <a:cxn ang="0">
                  <a:pos x="T4" y="T5"/>
                </a:cxn>
                <a:cxn ang="0">
                  <a:pos x="T6" y="T7"/>
                </a:cxn>
                <a:cxn ang="0">
                  <a:pos x="T8" y="T9"/>
                </a:cxn>
              </a:cxnLst>
              <a:rect l="0" t="0" r="r" b="b"/>
              <a:pathLst>
                <a:path w="36" h="32">
                  <a:moveTo>
                    <a:pt x="33" y="11"/>
                  </a:moveTo>
                  <a:cubicBezTo>
                    <a:pt x="36" y="19"/>
                    <a:pt x="30" y="27"/>
                    <a:pt x="22" y="29"/>
                  </a:cubicBezTo>
                  <a:cubicBezTo>
                    <a:pt x="13" y="32"/>
                    <a:pt x="5" y="28"/>
                    <a:pt x="3" y="21"/>
                  </a:cubicBezTo>
                  <a:cubicBezTo>
                    <a:pt x="0" y="13"/>
                    <a:pt x="6" y="5"/>
                    <a:pt x="14" y="3"/>
                  </a:cubicBezTo>
                  <a:cubicBezTo>
                    <a:pt x="23" y="0"/>
                    <a:pt x="31" y="4"/>
                    <a:pt x="33"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28"/>
            <p:cNvSpPr>
              <a:spLocks noChangeArrowheads="1"/>
            </p:cNvSpPr>
            <p:nvPr/>
          </p:nvSpPr>
          <p:spPr bwMode="auto">
            <a:xfrm>
              <a:off x="4305" y="2542"/>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29"/>
            <p:cNvSpPr>
              <a:spLocks noChangeArrowheads="1"/>
            </p:cNvSpPr>
            <p:nvPr/>
          </p:nvSpPr>
          <p:spPr bwMode="auto">
            <a:xfrm>
              <a:off x="4349" y="2542"/>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4263" y="2497"/>
              <a:ext cx="130" cy="92"/>
            </a:xfrm>
            <a:custGeom>
              <a:avLst/>
              <a:gdLst>
                <a:gd name="T0" fmla="*/ 78 w 83"/>
                <a:gd name="T1" fmla="*/ 18 h 59"/>
                <a:gd name="T2" fmla="*/ 64 w 83"/>
                <a:gd name="T3" fmla="*/ 11 h 59"/>
                <a:gd name="T4" fmla="*/ 61 w 83"/>
                <a:gd name="T5" fmla="*/ 12 h 59"/>
                <a:gd name="T6" fmla="*/ 46 w 83"/>
                <a:gd name="T7" fmla="*/ 0 h 59"/>
                <a:gd name="T8" fmla="*/ 29 w 83"/>
                <a:gd name="T9" fmla="*/ 13 h 59"/>
                <a:gd name="T10" fmla="*/ 22 w 83"/>
                <a:gd name="T11" fmla="*/ 12 h 59"/>
                <a:gd name="T12" fmla="*/ 20 w 83"/>
                <a:gd name="T13" fmla="*/ 42 h 59"/>
                <a:gd name="T14" fmla="*/ 22 w 83"/>
                <a:gd name="T15" fmla="*/ 42 h 59"/>
                <a:gd name="T16" fmla="*/ 38 w 83"/>
                <a:gd name="T17" fmla="*/ 59 h 59"/>
                <a:gd name="T18" fmla="*/ 54 w 83"/>
                <a:gd name="T19" fmla="*/ 48 h 59"/>
                <a:gd name="T20" fmla="*/ 62 w 83"/>
                <a:gd name="T21" fmla="*/ 51 h 59"/>
                <a:gd name="T22" fmla="*/ 76 w 83"/>
                <a:gd name="T23" fmla="*/ 46 h 59"/>
                <a:gd name="T24" fmla="*/ 83 w 83"/>
                <a:gd name="T25" fmla="*/ 32 h 59"/>
                <a:gd name="T26" fmla="*/ 78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78" y="18"/>
                  </a:moveTo>
                  <a:cubicBezTo>
                    <a:pt x="75" y="14"/>
                    <a:pt x="69" y="11"/>
                    <a:pt x="64" y="11"/>
                  </a:cubicBezTo>
                  <a:cubicBezTo>
                    <a:pt x="63" y="11"/>
                    <a:pt x="62" y="12"/>
                    <a:pt x="61" y="12"/>
                  </a:cubicBezTo>
                  <a:cubicBezTo>
                    <a:pt x="60" y="5"/>
                    <a:pt x="55" y="0"/>
                    <a:pt x="46" y="0"/>
                  </a:cubicBezTo>
                  <a:cubicBezTo>
                    <a:pt x="37" y="0"/>
                    <a:pt x="31" y="6"/>
                    <a:pt x="29" y="13"/>
                  </a:cubicBezTo>
                  <a:cubicBezTo>
                    <a:pt x="27" y="12"/>
                    <a:pt x="25" y="12"/>
                    <a:pt x="22" y="12"/>
                  </a:cubicBezTo>
                  <a:cubicBezTo>
                    <a:pt x="3" y="12"/>
                    <a:pt x="0" y="42"/>
                    <a:pt x="20" y="42"/>
                  </a:cubicBezTo>
                  <a:cubicBezTo>
                    <a:pt x="21" y="42"/>
                    <a:pt x="21" y="42"/>
                    <a:pt x="22" y="42"/>
                  </a:cubicBezTo>
                  <a:cubicBezTo>
                    <a:pt x="22" y="51"/>
                    <a:pt x="27" y="59"/>
                    <a:pt x="38" y="59"/>
                  </a:cubicBezTo>
                  <a:cubicBezTo>
                    <a:pt x="46" y="59"/>
                    <a:pt x="51" y="54"/>
                    <a:pt x="54" y="48"/>
                  </a:cubicBezTo>
                  <a:cubicBezTo>
                    <a:pt x="56" y="50"/>
                    <a:pt x="59" y="51"/>
                    <a:pt x="62" y="51"/>
                  </a:cubicBezTo>
                  <a:cubicBezTo>
                    <a:pt x="67" y="51"/>
                    <a:pt x="72" y="49"/>
                    <a:pt x="76" y="46"/>
                  </a:cubicBezTo>
                  <a:cubicBezTo>
                    <a:pt x="80" y="42"/>
                    <a:pt x="82" y="38"/>
                    <a:pt x="83" y="32"/>
                  </a:cubicBezTo>
                  <a:cubicBezTo>
                    <a:pt x="83" y="27"/>
                    <a:pt x="81" y="22"/>
                    <a:pt x="7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4462" y="2329"/>
              <a:ext cx="57" cy="50"/>
            </a:xfrm>
            <a:custGeom>
              <a:avLst/>
              <a:gdLst>
                <a:gd name="T0" fmla="*/ 33 w 36"/>
                <a:gd name="T1" fmla="*/ 11 h 32"/>
                <a:gd name="T2" fmla="*/ 22 w 36"/>
                <a:gd name="T3" fmla="*/ 29 h 32"/>
                <a:gd name="T4" fmla="*/ 3 w 36"/>
                <a:gd name="T5" fmla="*/ 21 h 32"/>
                <a:gd name="T6" fmla="*/ 14 w 36"/>
                <a:gd name="T7" fmla="*/ 3 h 32"/>
                <a:gd name="T8" fmla="*/ 33 w 36"/>
                <a:gd name="T9" fmla="*/ 11 h 32"/>
              </a:gdLst>
              <a:ahLst/>
              <a:cxnLst>
                <a:cxn ang="0">
                  <a:pos x="T0" y="T1"/>
                </a:cxn>
                <a:cxn ang="0">
                  <a:pos x="T2" y="T3"/>
                </a:cxn>
                <a:cxn ang="0">
                  <a:pos x="T4" y="T5"/>
                </a:cxn>
                <a:cxn ang="0">
                  <a:pos x="T6" y="T7"/>
                </a:cxn>
                <a:cxn ang="0">
                  <a:pos x="T8" y="T9"/>
                </a:cxn>
              </a:cxnLst>
              <a:rect l="0" t="0" r="r" b="b"/>
              <a:pathLst>
                <a:path w="36" h="32">
                  <a:moveTo>
                    <a:pt x="33" y="11"/>
                  </a:moveTo>
                  <a:cubicBezTo>
                    <a:pt x="36" y="19"/>
                    <a:pt x="30" y="27"/>
                    <a:pt x="22" y="29"/>
                  </a:cubicBezTo>
                  <a:cubicBezTo>
                    <a:pt x="13" y="32"/>
                    <a:pt x="5" y="28"/>
                    <a:pt x="3" y="21"/>
                  </a:cubicBezTo>
                  <a:cubicBezTo>
                    <a:pt x="0" y="13"/>
                    <a:pt x="6" y="5"/>
                    <a:pt x="14" y="3"/>
                  </a:cubicBezTo>
                  <a:cubicBezTo>
                    <a:pt x="23" y="0"/>
                    <a:pt x="31" y="4"/>
                    <a:pt x="33"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32"/>
            <p:cNvSpPr>
              <a:spLocks noChangeArrowheads="1"/>
            </p:cNvSpPr>
            <p:nvPr/>
          </p:nvSpPr>
          <p:spPr bwMode="auto">
            <a:xfrm>
              <a:off x="4519" y="2329"/>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33"/>
            <p:cNvSpPr>
              <a:spLocks noChangeArrowheads="1"/>
            </p:cNvSpPr>
            <p:nvPr/>
          </p:nvSpPr>
          <p:spPr bwMode="auto">
            <a:xfrm>
              <a:off x="4562" y="2329"/>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4476" y="2284"/>
              <a:ext cx="130" cy="92"/>
            </a:xfrm>
            <a:custGeom>
              <a:avLst/>
              <a:gdLst>
                <a:gd name="T0" fmla="*/ 78 w 83"/>
                <a:gd name="T1" fmla="*/ 18 h 59"/>
                <a:gd name="T2" fmla="*/ 64 w 83"/>
                <a:gd name="T3" fmla="*/ 11 h 59"/>
                <a:gd name="T4" fmla="*/ 61 w 83"/>
                <a:gd name="T5" fmla="*/ 12 h 59"/>
                <a:gd name="T6" fmla="*/ 46 w 83"/>
                <a:gd name="T7" fmla="*/ 0 h 59"/>
                <a:gd name="T8" fmla="*/ 29 w 83"/>
                <a:gd name="T9" fmla="*/ 13 h 59"/>
                <a:gd name="T10" fmla="*/ 22 w 83"/>
                <a:gd name="T11" fmla="*/ 12 h 59"/>
                <a:gd name="T12" fmla="*/ 20 w 83"/>
                <a:gd name="T13" fmla="*/ 42 h 59"/>
                <a:gd name="T14" fmla="*/ 22 w 83"/>
                <a:gd name="T15" fmla="*/ 42 h 59"/>
                <a:gd name="T16" fmla="*/ 38 w 83"/>
                <a:gd name="T17" fmla="*/ 59 h 59"/>
                <a:gd name="T18" fmla="*/ 54 w 83"/>
                <a:gd name="T19" fmla="*/ 48 h 59"/>
                <a:gd name="T20" fmla="*/ 62 w 83"/>
                <a:gd name="T21" fmla="*/ 51 h 59"/>
                <a:gd name="T22" fmla="*/ 76 w 83"/>
                <a:gd name="T23" fmla="*/ 46 h 59"/>
                <a:gd name="T24" fmla="*/ 83 w 83"/>
                <a:gd name="T25" fmla="*/ 32 h 59"/>
                <a:gd name="T26" fmla="*/ 78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78" y="18"/>
                  </a:moveTo>
                  <a:cubicBezTo>
                    <a:pt x="75" y="14"/>
                    <a:pt x="69" y="11"/>
                    <a:pt x="64" y="11"/>
                  </a:cubicBezTo>
                  <a:cubicBezTo>
                    <a:pt x="63" y="11"/>
                    <a:pt x="62" y="12"/>
                    <a:pt x="61" y="12"/>
                  </a:cubicBezTo>
                  <a:cubicBezTo>
                    <a:pt x="60" y="5"/>
                    <a:pt x="55" y="0"/>
                    <a:pt x="46" y="0"/>
                  </a:cubicBezTo>
                  <a:cubicBezTo>
                    <a:pt x="37" y="0"/>
                    <a:pt x="31" y="6"/>
                    <a:pt x="29" y="13"/>
                  </a:cubicBezTo>
                  <a:cubicBezTo>
                    <a:pt x="27" y="12"/>
                    <a:pt x="25" y="12"/>
                    <a:pt x="22" y="12"/>
                  </a:cubicBezTo>
                  <a:cubicBezTo>
                    <a:pt x="3" y="12"/>
                    <a:pt x="0" y="42"/>
                    <a:pt x="20" y="42"/>
                  </a:cubicBezTo>
                  <a:cubicBezTo>
                    <a:pt x="21" y="42"/>
                    <a:pt x="21" y="42"/>
                    <a:pt x="22" y="42"/>
                  </a:cubicBezTo>
                  <a:cubicBezTo>
                    <a:pt x="22" y="51"/>
                    <a:pt x="27" y="59"/>
                    <a:pt x="38" y="59"/>
                  </a:cubicBezTo>
                  <a:cubicBezTo>
                    <a:pt x="46" y="59"/>
                    <a:pt x="51" y="54"/>
                    <a:pt x="54" y="48"/>
                  </a:cubicBezTo>
                  <a:cubicBezTo>
                    <a:pt x="56" y="50"/>
                    <a:pt x="59" y="51"/>
                    <a:pt x="62" y="51"/>
                  </a:cubicBezTo>
                  <a:cubicBezTo>
                    <a:pt x="67" y="51"/>
                    <a:pt x="72" y="49"/>
                    <a:pt x="76" y="46"/>
                  </a:cubicBezTo>
                  <a:cubicBezTo>
                    <a:pt x="80" y="42"/>
                    <a:pt x="82" y="38"/>
                    <a:pt x="83" y="32"/>
                  </a:cubicBezTo>
                  <a:cubicBezTo>
                    <a:pt x="83" y="27"/>
                    <a:pt x="81" y="22"/>
                    <a:pt x="7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4834" y="2180"/>
              <a:ext cx="48" cy="46"/>
            </a:xfrm>
            <a:custGeom>
              <a:avLst/>
              <a:gdLst>
                <a:gd name="T0" fmla="*/ 29 w 31"/>
                <a:gd name="T1" fmla="*/ 10 h 29"/>
                <a:gd name="T2" fmla="*/ 19 w 31"/>
                <a:gd name="T3" fmla="*/ 26 h 29"/>
                <a:gd name="T4" fmla="*/ 2 w 31"/>
                <a:gd name="T5" fmla="*/ 18 h 29"/>
                <a:gd name="T6" fmla="*/ 12 w 31"/>
                <a:gd name="T7" fmla="*/ 2 h 29"/>
                <a:gd name="T8" fmla="*/ 29 w 31"/>
                <a:gd name="T9" fmla="*/ 10 h 29"/>
              </a:gdLst>
              <a:ahLst/>
              <a:cxnLst>
                <a:cxn ang="0">
                  <a:pos x="T0" y="T1"/>
                </a:cxn>
                <a:cxn ang="0">
                  <a:pos x="T2" y="T3"/>
                </a:cxn>
                <a:cxn ang="0">
                  <a:pos x="T4" y="T5"/>
                </a:cxn>
                <a:cxn ang="0">
                  <a:pos x="T6" y="T7"/>
                </a:cxn>
                <a:cxn ang="0">
                  <a:pos x="T8" y="T9"/>
                </a:cxn>
              </a:cxnLst>
              <a:rect l="0" t="0" r="r" b="b"/>
              <a:pathLst>
                <a:path w="31" h="29">
                  <a:moveTo>
                    <a:pt x="29" y="10"/>
                  </a:moveTo>
                  <a:cubicBezTo>
                    <a:pt x="31" y="17"/>
                    <a:pt x="26" y="24"/>
                    <a:pt x="19" y="26"/>
                  </a:cubicBezTo>
                  <a:cubicBezTo>
                    <a:pt x="11" y="29"/>
                    <a:pt x="4" y="25"/>
                    <a:pt x="2" y="18"/>
                  </a:cubicBezTo>
                  <a:cubicBezTo>
                    <a:pt x="0" y="12"/>
                    <a:pt x="4" y="4"/>
                    <a:pt x="12" y="2"/>
                  </a:cubicBezTo>
                  <a:cubicBezTo>
                    <a:pt x="19" y="0"/>
                    <a:pt x="27" y="4"/>
                    <a:pt x="29" y="10"/>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36"/>
            <p:cNvSpPr>
              <a:spLocks noChangeArrowheads="1"/>
            </p:cNvSpPr>
            <p:nvPr/>
          </p:nvSpPr>
          <p:spPr bwMode="auto">
            <a:xfrm>
              <a:off x="4882" y="2178"/>
              <a:ext cx="13" cy="63"/>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37"/>
            <p:cNvSpPr>
              <a:spLocks noChangeArrowheads="1"/>
            </p:cNvSpPr>
            <p:nvPr/>
          </p:nvSpPr>
          <p:spPr bwMode="auto">
            <a:xfrm>
              <a:off x="4920" y="2178"/>
              <a:ext cx="13" cy="63"/>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4845" y="2139"/>
              <a:ext cx="117" cy="83"/>
            </a:xfrm>
            <a:custGeom>
              <a:avLst/>
              <a:gdLst>
                <a:gd name="T0" fmla="*/ 70 w 75"/>
                <a:gd name="T1" fmla="*/ 16 h 53"/>
                <a:gd name="T2" fmla="*/ 58 w 75"/>
                <a:gd name="T3" fmla="*/ 10 h 53"/>
                <a:gd name="T4" fmla="*/ 55 w 75"/>
                <a:gd name="T5" fmla="*/ 10 h 53"/>
                <a:gd name="T6" fmla="*/ 42 w 75"/>
                <a:gd name="T7" fmla="*/ 0 h 53"/>
                <a:gd name="T8" fmla="*/ 26 w 75"/>
                <a:gd name="T9" fmla="*/ 12 h 53"/>
                <a:gd name="T10" fmla="*/ 20 w 75"/>
                <a:gd name="T11" fmla="*/ 11 h 53"/>
                <a:gd name="T12" fmla="*/ 18 w 75"/>
                <a:gd name="T13" fmla="*/ 38 h 53"/>
                <a:gd name="T14" fmla="*/ 20 w 75"/>
                <a:gd name="T15" fmla="*/ 38 h 53"/>
                <a:gd name="T16" fmla="*/ 34 w 75"/>
                <a:gd name="T17" fmla="*/ 53 h 53"/>
                <a:gd name="T18" fmla="*/ 49 w 75"/>
                <a:gd name="T19" fmla="*/ 43 h 53"/>
                <a:gd name="T20" fmla="*/ 55 w 75"/>
                <a:gd name="T21" fmla="*/ 45 h 53"/>
                <a:gd name="T22" fmla="*/ 68 w 75"/>
                <a:gd name="T23" fmla="*/ 41 h 53"/>
                <a:gd name="T24" fmla="*/ 74 w 75"/>
                <a:gd name="T25" fmla="*/ 29 h 53"/>
                <a:gd name="T26" fmla="*/ 70 w 75"/>
                <a:gd name="T27" fmla="*/ 1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53">
                  <a:moveTo>
                    <a:pt x="70" y="16"/>
                  </a:moveTo>
                  <a:cubicBezTo>
                    <a:pt x="67" y="13"/>
                    <a:pt x="62" y="10"/>
                    <a:pt x="58" y="10"/>
                  </a:cubicBezTo>
                  <a:cubicBezTo>
                    <a:pt x="57" y="10"/>
                    <a:pt x="56" y="10"/>
                    <a:pt x="55" y="10"/>
                  </a:cubicBezTo>
                  <a:cubicBezTo>
                    <a:pt x="54" y="5"/>
                    <a:pt x="50" y="0"/>
                    <a:pt x="42" y="0"/>
                  </a:cubicBezTo>
                  <a:cubicBezTo>
                    <a:pt x="33" y="0"/>
                    <a:pt x="28" y="5"/>
                    <a:pt x="26" y="12"/>
                  </a:cubicBezTo>
                  <a:cubicBezTo>
                    <a:pt x="25" y="11"/>
                    <a:pt x="23" y="11"/>
                    <a:pt x="20" y="11"/>
                  </a:cubicBezTo>
                  <a:cubicBezTo>
                    <a:pt x="3" y="11"/>
                    <a:pt x="0" y="38"/>
                    <a:pt x="18" y="38"/>
                  </a:cubicBezTo>
                  <a:cubicBezTo>
                    <a:pt x="19" y="38"/>
                    <a:pt x="19" y="38"/>
                    <a:pt x="20" y="38"/>
                  </a:cubicBezTo>
                  <a:cubicBezTo>
                    <a:pt x="20" y="45"/>
                    <a:pt x="24" y="53"/>
                    <a:pt x="34" y="53"/>
                  </a:cubicBezTo>
                  <a:cubicBezTo>
                    <a:pt x="41" y="53"/>
                    <a:pt x="46" y="49"/>
                    <a:pt x="49" y="43"/>
                  </a:cubicBezTo>
                  <a:cubicBezTo>
                    <a:pt x="51" y="45"/>
                    <a:pt x="53" y="45"/>
                    <a:pt x="55" y="45"/>
                  </a:cubicBezTo>
                  <a:cubicBezTo>
                    <a:pt x="60" y="45"/>
                    <a:pt x="65" y="44"/>
                    <a:pt x="68" y="41"/>
                  </a:cubicBezTo>
                  <a:cubicBezTo>
                    <a:pt x="72" y="38"/>
                    <a:pt x="74" y="34"/>
                    <a:pt x="74" y="29"/>
                  </a:cubicBezTo>
                  <a:cubicBezTo>
                    <a:pt x="75" y="24"/>
                    <a:pt x="73" y="20"/>
                    <a:pt x="7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4901" y="2467"/>
              <a:ext cx="57" cy="50"/>
            </a:xfrm>
            <a:custGeom>
              <a:avLst/>
              <a:gdLst>
                <a:gd name="T0" fmla="*/ 33 w 36"/>
                <a:gd name="T1" fmla="*/ 11 h 32"/>
                <a:gd name="T2" fmla="*/ 22 w 36"/>
                <a:gd name="T3" fmla="*/ 29 h 32"/>
                <a:gd name="T4" fmla="*/ 3 w 36"/>
                <a:gd name="T5" fmla="*/ 21 h 32"/>
                <a:gd name="T6" fmla="*/ 14 w 36"/>
                <a:gd name="T7" fmla="*/ 3 h 32"/>
                <a:gd name="T8" fmla="*/ 33 w 36"/>
                <a:gd name="T9" fmla="*/ 11 h 32"/>
              </a:gdLst>
              <a:ahLst/>
              <a:cxnLst>
                <a:cxn ang="0">
                  <a:pos x="T0" y="T1"/>
                </a:cxn>
                <a:cxn ang="0">
                  <a:pos x="T2" y="T3"/>
                </a:cxn>
                <a:cxn ang="0">
                  <a:pos x="T4" y="T5"/>
                </a:cxn>
                <a:cxn ang="0">
                  <a:pos x="T6" y="T7"/>
                </a:cxn>
                <a:cxn ang="0">
                  <a:pos x="T8" y="T9"/>
                </a:cxn>
              </a:cxnLst>
              <a:rect l="0" t="0" r="r" b="b"/>
              <a:pathLst>
                <a:path w="36" h="32">
                  <a:moveTo>
                    <a:pt x="33" y="11"/>
                  </a:moveTo>
                  <a:cubicBezTo>
                    <a:pt x="36" y="19"/>
                    <a:pt x="30" y="27"/>
                    <a:pt x="22" y="29"/>
                  </a:cubicBezTo>
                  <a:cubicBezTo>
                    <a:pt x="13" y="32"/>
                    <a:pt x="5" y="28"/>
                    <a:pt x="3" y="21"/>
                  </a:cubicBezTo>
                  <a:cubicBezTo>
                    <a:pt x="0" y="13"/>
                    <a:pt x="6" y="5"/>
                    <a:pt x="14" y="3"/>
                  </a:cubicBezTo>
                  <a:cubicBezTo>
                    <a:pt x="23" y="0"/>
                    <a:pt x="31" y="4"/>
                    <a:pt x="33"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40"/>
            <p:cNvSpPr>
              <a:spLocks noChangeArrowheads="1"/>
            </p:cNvSpPr>
            <p:nvPr/>
          </p:nvSpPr>
          <p:spPr bwMode="auto">
            <a:xfrm>
              <a:off x="4958" y="2467"/>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41"/>
            <p:cNvSpPr>
              <a:spLocks noChangeArrowheads="1"/>
            </p:cNvSpPr>
            <p:nvPr/>
          </p:nvSpPr>
          <p:spPr bwMode="auto">
            <a:xfrm>
              <a:off x="5002" y="2467"/>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4915" y="2422"/>
              <a:ext cx="131" cy="92"/>
            </a:xfrm>
            <a:custGeom>
              <a:avLst/>
              <a:gdLst>
                <a:gd name="T0" fmla="*/ 78 w 83"/>
                <a:gd name="T1" fmla="*/ 18 h 59"/>
                <a:gd name="T2" fmla="*/ 64 w 83"/>
                <a:gd name="T3" fmla="*/ 11 h 59"/>
                <a:gd name="T4" fmla="*/ 61 w 83"/>
                <a:gd name="T5" fmla="*/ 12 h 59"/>
                <a:gd name="T6" fmla="*/ 46 w 83"/>
                <a:gd name="T7" fmla="*/ 0 h 59"/>
                <a:gd name="T8" fmla="*/ 29 w 83"/>
                <a:gd name="T9" fmla="*/ 13 h 59"/>
                <a:gd name="T10" fmla="*/ 22 w 83"/>
                <a:gd name="T11" fmla="*/ 12 h 59"/>
                <a:gd name="T12" fmla="*/ 20 w 83"/>
                <a:gd name="T13" fmla="*/ 42 h 59"/>
                <a:gd name="T14" fmla="*/ 22 w 83"/>
                <a:gd name="T15" fmla="*/ 42 h 59"/>
                <a:gd name="T16" fmla="*/ 38 w 83"/>
                <a:gd name="T17" fmla="*/ 59 h 59"/>
                <a:gd name="T18" fmla="*/ 54 w 83"/>
                <a:gd name="T19" fmla="*/ 48 h 59"/>
                <a:gd name="T20" fmla="*/ 62 w 83"/>
                <a:gd name="T21" fmla="*/ 51 h 59"/>
                <a:gd name="T22" fmla="*/ 76 w 83"/>
                <a:gd name="T23" fmla="*/ 46 h 59"/>
                <a:gd name="T24" fmla="*/ 83 w 83"/>
                <a:gd name="T25" fmla="*/ 32 h 59"/>
                <a:gd name="T26" fmla="*/ 78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78" y="18"/>
                  </a:moveTo>
                  <a:cubicBezTo>
                    <a:pt x="75" y="14"/>
                    <a:pt x="69" y="11"/>
                    <a:pt x="64" y="11"/>
                  </a:cubicBezTo>
                  <a:cubicBezTo>
                    <a:pt x="63" y="11"/>
                    <a:pt x="62" y="12"/>
                    <a:pt x="61" y="12"/>
                  </a:cubicBezTo>
                  <a:cubicBezTo>
                    <a:pt x="60" y="5"/>
                    <a:pt x="55" y="0"/>
                    <a:pt x="46" y="0"/>
                  </a:cubicBezTo>
                  <a:cubicBezTo>
                    <a:pt x="37" y="0"/>
                    <a:pt x="31" y="6"/>
                    <a:pt x="29" y="13"/>
                  </a:cubicBezTo>
                  <a:cubicBezTo>
                    <a:pt x="27" y="12"/>
                    <a:pt x="25" y="12"/>
                    <a:pt x="22" y="12"/>
                  </a:cubicBezTo>
                  <a:cubicBezTo>
                    <a:pt x="3" y="12"/>
                    <a:pt x="0" y="42"/>
                    <a:pt x="20" y="42"/>
                  </a:cubicBezTo>
                  <a:cubicBezTo>
                    <a:pt x="21" y="42"/>
                    <a:pt x="21" y="42"/>
                    <a:pt x="22" y="42"/>
                  </a:cubicBezTo>
                  <a:cubicBezTo>
                    <a:pt x="22" y="51"/>
                    <a:pt x="27" y="59"/>
                    <a:pt x="38" y="59"/>
                  </a:cubicBezTo>
                  <a:cubicBezTo>
                    <a:pt x="46" y="59"/>
                    <a:pt x="51" y="54"/>
                    <a:pt x="54" y="48"/>
                  </a:cubicBezTo>
                  <a:cubicBezTo>
                    <a:pt x="56" y="50"/>
                    <a:pt x="59" y="51"/>
                    <a:pt x="62" y="51"/>
                  </a:cubicBezTo>
                  <a:cubicBezTo>
                    <a:pt x="67" y="51"/>
                    <a:pt x="72" y="49"/>
                    <a:pt x="76" y="46"/>
                  </a:cubicBezTo>
                  <a:cubicBezTo>
                    <a:pt x="80" y="42"/>
                    <a:pt x="82" y="38"/>
                    <a:pt x="83" y="32"/>
                  </a:cubicBezTo>
                  <a:cubicBezTo>
                    <a:pt x="83" y="27"/>
                    <a:pt x="81" y="22"/>
                    <a:pt x="7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4694" y="2304"/>
              <a:ext cx="57" cy="50"/>
            </a:xfrm>
            <a:custGeom>
              <a:avLst/>
              <a:gdLst>
                <a:gd name="T0" fmla="*/ 33 w 36"/>
                <a:gd name="T1" fmla="*/ 11 h 32"/>
                <a:gd name="T2" fmla="*/ 22 w 36"/>
                <a:gd name="T3" fmla="*/ 29 h 32"/>
                <a:gd name="T4" fmla="*/ 3 w 36"/>
                <a:gd name="T5" fmla="*/ 21 h 32"/>
                <a:gd name="T6" fmla="*/ 14 w 36"/>
                <a:gd name="T7" fmla="*/ 3 h 32"/>
                <a:gd name="T8" fmla="*/ 33 w 36"/>
                <a:gd name="T9" fmla="*/ 11 h 32"/>
              </a:gdLst>
              <a:ahLst/>
              <a:cxnLst>
                <a:cxn ang="0">
                  <a:pos x="T0" y="T1"/>
                </a:cxn>
                <a:cxn ang="0">
                  <a:pos x="T2" y="T3"/>
                </a:cxn>
                <a:cxn ang="0">
                  <a:pos x="T4" y="T5"/>
                </a:cxn>
                <a:cxn ang="0">
                  <a:pos x="T6" y="T7"/>
                </a:cxn>
                <a:cxn ang="0">
                  <a:pos x="T8" y="T9"/>
                </a:cxn>
              </a:cxnLst>
              <a:rect l="0" t="0" r="r" b="b"/>
              <a:pathLst>
                <a:path w="36" h="32">
                  <a:moveTo>
                    <a:pt x="33" y="11"/>
                  </a:moveTo>
                  <a:cubicBezTo>
                    <a:pt x="36" y="19"/>
                    <a:pt x="30" y="27"/>
                    <a:pt x="22" y="29"/>
                  </a:cubicBezTo>
                  <a:cubicBezTo>
                    <a:pt x="13" y="32"/>
                    <a:pt x="5" y="28"/>
                    <a:pt x="3" y="21"/>
                  </a:cubicBezTo>
                  <a:cubicBezTo>
                    <a:pt x="0" y="13"/>
                    <a:pt x="6" y="5"/>
                    <a:pt x="14" y="3"/>
                  </a:cubicBezTo>
                  <a:cubicBezTo>
                    <a:pt x="23" y="0"/>
                    <a:pt x="31" y="4"/>
                    <a:pt x="33"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44"/>
            <p:cNvSpPr>
              <a:spLocks noChangeArrowheads="1"/>
            </p:cNvSpPr>
            <p:nvPr/>
          </p:nvSpPr>
          <p:spPr bwMode="auto">
            <a:xfrm>
              <a:off x="4751" y="2304"/>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45"/>
            <p:cNvSpPr>
              <a:spLocks noChangeArrowheads="1"/>
            </p:cNvSpPr>
            <p:nvPr/>
          </p:nvSpPr>
          <p:spPr bwMode="auto">
            <a:xfrm>
              <a:off x="4795" y="2304"/>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p:cNvSpPr>
            <p:nvPr/>
          </p:nvSpPr>
          <p:spPr bwMode="auto">
            <a:xfrm>
              <a:off x="4708" y="2258"/>
              <a:ext cx="130" cy="93"/>
            </a:xfrm>
            <a:custGeom>
              <a:avLst/>
              <a:gdLst>
                <a:gd name="T0" fmla="*/ 78 w 83"/>
                <a:gd name="T1" fmla="*/ 18 h 59"/>
                <a:gd name="T2" fmla="*/ 64 w 83"/>
                <a:gd name="T3" fmla="*/ 11 h 59"/>
                <a:gd name="T4" fmla="*/ 61 w 83"/>
                <a:gd name="T5" fmla="*/ 12 h 59"/>
                <a:gd name="T6" fmla="*/ 46 w 83"/>
                <a:gd name="T7" fmla="*/ 0 h 59"/>
                <a:gd name="T8" fmla="*/ 29 w 83"/>
                <a:gd name="T9" fmla="*/ 13 h 59"/>
                <a:gd name="T10" fmla="*/ 22 w 83"/>
                <a:gd name="T11" fmla="*/ 12 h 59"/>
                <a:gd name="T12" fmla="*/ 20 w 83"/>
                <a:gd name="T13" fmla="*/ 42 h 59"/>
                <a:gd name="T14" fmla="*/ 22 w 83"/>
                <a:gd name="T15" fmla="*/ 42 h 59"/>
                <a:gd name="T16" fmla="*/ 38 w 83"/>
                <a:gd name="T17" fmla="*/ 59 h 59"/>
                <a:gd name="T18" fmla="*/ 54 w 83"/>
                <a:gd name="T19" fmla="*/ 48 h 59"/>
                <a:gd name="T20" fmla="*/ 62 w 83"/>
                <a:gd name="T21" fmla="*/ 51 h 59"/>
                <a:gd name="T22" fmla="*/ 76 w 83"/>
                <a:gd name="T23" fmla="*/ 46 h 59"/>
                <a:gd name="T24" fmla="*/ 83 w 83"/>
                <a:gd name="T25" fmla="*/ 32 h 59"/>
                <a:gd name="T26" fmla="*/ 78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78" y="18"/>
                  </a:moveTo>
                  <a:cubicBezTo>
                    <a:pt x="75" y="14"/>
                    <a:pt x="69" y="11"/>
                    <a:pt x="64" y="11"/>
                  </a:cubicBezTo>
                  <a:cubicBezTo>
                    <a:pt x="63" y="11"/>
                    <a:pt x="62" y="12"/>
                    <a:pt x="61" y="12"/>
                  </a:cubicBezTo>
                  <a:cubicBezTo>
                    <a:pt x="60" y="5"/>
                    <a:pt x="55" y="0"/>
                    <a:pt x="46" y="0"/>
                  </a:cubicBezTo>
                  <a:cubicBezTo>
                    <a:pt x="37" y="0"/>
                    <a:pt x="31" y="6"/>
                    <a:pt x="29" y="13"/>
                  </a:cubicBezTo>
                  <a:cubicBezTo>
                    <a:pt x="27" y="12"/>
                    <a:pt x="25" y="12"/>
                    <a:pt x="22" y="12"/>
                  </a:cubicBezTo>
                  <a:cubicBezTo>
                    <a:pt x="3" y="12"/>
                    <a:pt x="0" y="42"/>
                    <a:pt x="20" y="42"/>
                  </a:cubicBezTo>
                  <a:cubicBezTo>
                    <a:pt x="21" y="42"/>
                    <a:pt x="21" y="42"/>
                    <a:pt x="22" y="42"/>
                  </a:cubicBezTo>
                  <a:cubicBezTo>
                    <a:pt x="22" y="51"/>
                    <a:pt x="27" y="59"/>
                    <a:pt x="38" y="59"/>
                  </a:cubicBezTo>
                  <a:cubicBezTo>
                    <a:pt x="46" y="59"/>
                    <a:pt x="51" y="54"/>
                    <a:pt x="54" y="48"/>
                  </a:cubicBezTo>
                  <a:cubicBezTo>
                    <a:pt x="56" y="50"/>
                    <a:pt x="59" y="51"/>
                    <a:pt x="62" y="51"/>
                  </a:cubicBezTo>
                  <a:cubicBezTo>
                    <a:pt x="67" y="51"/>
                    <a:pt x="72" y="49"/>
                    <a:pt x="76" y="46"/>
                  </a:cubicBezTo>
                  <a:cubicBezTo>
                    <a:pt x="80" y="42"/>
                    <a:pt x="82" y="38"/>
                    <a:pt x="83" y="32"/>
                  </a:cubicBezTo>
                  <a:cubicBezTo>
                    <a:pt x="83" y="27"/>
                    <a:pt x="81" y="22"/>
                    <a:pt x="78"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p:cNvSpPr>
            <p:nvPr/>
          </p:nvSpPr>
          <p:spPr bwMode="auto">
            <a:xfrm>
              <a:off x="4570" y="2487"/>
              <a:ext cx="54" cy="47"/>
            </a:xfrm>
            <a:custGeom>
              <a:avLst/>
              <a:gdLst>
                <a:gd name="T0" fmla="*/ 33 w 34"/>
                <a:gd name="T1" fmla="*/ 14 h 30"/>
                <a:gd name="T2" fmla="*/ 18 w 34"/>
                <a:gd name="T3" fmla="*/ 29 h 30"/>
                <a:gd name="T4" fmla="*/ 1 w 34"/>
                <a:gd name="T5" fmla="*/ 16 h 30"/>
                <a:gd name="T6" fmla="*/ 16 w 34"/>
                <a:gd name="T7" fmla="*/ 1 h 30"/>
                <a:gd name="T8" fmla="*/ 33 w 34"/>
                <a:gd name="T9" fmla="*/ 14 h 30"/>
              </a:gdLst>
              <a:ahLst/>
              <a:cxnLst>
                <a:cxn ang="0">
                  <a:pos x="T0" y="T1"/>
                </a:cxn>
                <a:cxn ang="0">
                  <a:pos x="T2" y="T3"/>
                </a:cxn>
                <a:cxn ang="0">
                  <a:pos x="T4" y="T5"/>
                </a:cxn>
                <a:cxn ang="0">
                  <a:pos x="T6" y="T7"/>
                </a:cxn>
                <a:cxn ang="0">
                  <a:pos x="T8" y="T9"/>
                </a:cxn>
              </a:cxnLst>
              <a:rect l="0" t="0" r="r" b="b"/>
              <a:pathLst>
                <a:path w="34" h="30">
                  <a:moveTo>
                    <a:pt x="33" y="14"/>
                  </a:moveTo>
                  <a:cubicBezTo>
                    <a:pt x="34" y="21"/>
                    <a:pt x="27" y="28"/>
                    <a:pt x="18" y="29"/>
                  </a:cubicBezTo>
                  <a:cubicBezTo>
                    <a:pt x="9" y="30"/>
                    <a:pt x="2" y="24"/>
                    <a:pt x="1" y="16"/>
                  </a:cubicBezTo>
                  <a:cubicBezTo>
                    <a:pt x="0" y="9"/>
                    <a:pt x="7" y="2"/>
                    <a:pt x="16" y="1"/>
                  </a:cubicBezTo>
                  <a:cubicBezTo>
                    <a:pt x="25" y="0"/>
                    <a:pt x="32" y="6"/>
                    <a:pt x="33" y="14"/>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48"/>
            <p:cNvSpPr>
              <a:spLocks noChangeArrowheads="1"/>
            </p:cNvSpPr>
            <p:nvPr/>
          </p:nvSpPr>
          <p:spPr bwMode="auto">
            <a:xfrm>
              <a:off x="4631" y="2505"/>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149"/>
            <p:cNvSpPr>
              <a:spLocks noChangeArrowheads="1"/>
            </p:cNvSpPr>
            <p:nvPr/>
          </p:nvSpPr>
          <p:spPr bwMode="auto">
            <a:xfrm>
              <a:off x="4675" y="2505"/>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4603" y="2450"/>
              <a:ext cx="129" cy="102"/>
            </a:xfrm>
            <a:custGeom>
              <a:avLst/>
              <a:gdLst>
                <a:gd name="T0" fmla="*/ 62 w 82"/>
                <a:gd name="T1" fmla="*/ 19 h 65"/>
                <a:gd name="T2" fmla="*/ 57 w 82"/>
                <a:gd name="T3" fmla="*/ 20 h 65"/>
                <a:gd name="T4" fmla="*/ 57 w 82"/>
                <a:gd name="T5" fmla="*/ 17 h 65"/>
                <a:gd name="T6" fmla="*/ 34 w 82"/>
                <a:gd name="T7" fmla="*/ 5 h 65"/>
                <a:gd name="T8" fmla="*/ 26 w 82"/>
                <a:gd name="T9" fmla="*/ 13 h 65"/>
                <a:gd name="T10" fmla="*/ 19 w 82"/>
                <a:gd name="T11" fmla="*/ 11 h 65"/>
                <a:gd name="T12" fmla="*/ 6 w 82"/>
                <a:gd name="T13" fmla="*/ 31 h 65"/>
                <a:gd name="T14" fmla="*/ 5 w 82"/>
                <a:gd name="T15" fmla="*/ 31 h 65"/>
                <a:gd name="T16" fmla="*/ 0 w 82"/>
                <a:gd name="T17" fmla="*/ 42 h 65"/>
                <a:gd name="T18" fmla="*/ 4 w 82"/>
                <a:gd name="T19" fmla="*/ 54 h 65"/>
                <a:gd name="T20" fmla="*/ 14 w 82"/>
                <a:gd name="T21" fmla="*/ 59 h 65"/>
                <a:gd name="T22" fmla="*/ 26 w 82"/>
                <a:gd name="T23" fmla="*/ 55 h 65"/>
                <a:gd name="T24" fmla="*/ 28 w 82"/>
                <a:gd name="T25" fmla="*/ 58 h 65"/>
                <a:gd name="T26" fmla="*/ 40 w 82"/>
                <a:gd name="T27" fmla="*/ 65 h 65"/>
                <a:gd name="T28" fmla="*/ 54 w 82"/>
                <a:gd name="T29" fmla="*/ 60 h 65"/>
                <a:gd name="T30" fmla="*/ 60 w 82"/>
                <a:gd name="T31" fmla="*/ 50 h 65"/>
                <a:gd name="T32" fmla="*/ 62 w 82"/>
                <a:gd name="T33"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65">
                  <a:moveTo>
                    <a:pt x="62" y="19"/>
                  </a:moveTo>
                  <a:cubicBezTo>
                    <a:pt x="60" y="19"/>
                    <a:pt x="59" y="19"/>
                    <a:pt x="57" y="20"/>
                  </a:cubicBezTo>
                  <a:cubicBezTo>
                    <a:pt x="57" y="19"/>
                    <a:pt x="57" y="18"/>
                    <a:pt x="57" y="17"/>
                  </a:cubicBezTo>
                  <a:cubicBezTo>
                    <a:pt x="55" y="6"/>
                    <a:pt x="43" y="0"/>
                    <a:pt x="34" y="5"/>
                  </a:cubicBezTo>
                  <a:cubicBezTo>
                    <a:pt x="30" y="7"/>
                    <a:pt x="28" y="10"/>
                    <a:pt x="26" y="13"/>
                  </a:cubicBezTo>
                  <a:cubicBezTo>
                    <a:pt x="24" y="12"/>
                    <a:pt x="22" y="11"/>
                    <a:pt x="19" y="11"/>
                  </a:cubicBezTo>
                  <a:cubicBezTo>
                    <a:pt x="8" y="11"/>
                    <a:pt x="3" y="23"/>
                    <a:pt x="6" y="31"/>
                  </a:cubicBezTo>
                  <a:cubicBezTo>
                    <a:pt x="5" y="31"/>
                    <a:pt x="5" y="31"/>
                    <a:pt x="5" y="31"/>
                  </a:cubicBezTo>
                  <a:cubicBezTo>
                    <a:pt x="2" y="34"/>
                    <a:pt x="0" y="38"/>
                    <a:pt x="0" y="42"/>
                  </a:cubicBezTo>
                  <a:cubicBezTo>
                    <a:pt x="0" y="46"/>
                    <a:pt x="1" y="50"/>
                    <a:pt x="4" y="54"/>
                  </a:cubicBezTo>
                  <a:cubicBezTo>
                    <a:pt x="6" y="57"/>
                    <a:pt x="11" y="59"/>
                    <a:pt x="14" y="59"/>
                  </a:cubicBezTo>
                  <a:cubicBezTo>
                    <a:pt x="19" y="59"/>
                    <a:pt x="22" y="58"/>
                    <a:pt x="26" y="55"/>
                  </a:cubicBezTo>
                  <a:cubicBezTo>
                    <a:pt x="26" y="56"/>
                    <a:pt x="27" y="57"/>
                    <a:pt x="28" y="58"/>
                  </a:cubicBezTo>
                  <a:cubicBezTo>
                    <a:pt x="31" y="62"/>
                    <a:pt x="36" y="65"/>
                    <a:pt x="40" y="65"/>
                  </a:cubicBezTo>
                  <a:cubicBezTo>
                    <a:pt x="46" y="65"/>
                    <a:pt x="50" y="64"/>
                    <a:pt x="54" y="60"/>
                  </a:cubicBezTo>
                  <a:cubicBezTo>
                    <a:pt x="57" y="57"/>
                    <a:pt x="59" y="54"/>
                    <a:pt x="60" y="50"/>
                  </a:cubicBezTo>
                  <a:cubicBezTo>
                    <a:pt x="80" y="49"/>
                    <a:pt x="82" y="19"/>
                    <a:pt x="62"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5157" y="2417"/>
              <a:ext cx="55" cy="50"/>
            </a:xfrm>
            <a:custGeom>
              <a:avLst/>
              <a:gdLst>
                <a:gd name="T0" fmla="*/ 2 w 35"/>
                <a:gd name="T1" fmla="*/ 11 h 32"/>
                <a:gd name="T2" fmla="*/ 14 w 35"/>
                <a:gd name="T3" fmla="*/ 29 h 32"/>
                <a:gd name="T4" fmla="*/ 33 w 35"/>
                <a:gd name="T5" fmla="*/ 21 h 32"/>
                <a:gd name="T6" fmla="*/ 22 w 35"/>
                <a:gd name="T7" fmla="*/ 3 h 32"/>
                <a:gd name="T8" fmla="*/ 2 w 35"/>
                <a:gd name="T9" fmla="*/ 11 h 32"/>
              </a:gdLst>
              <a:ahLst/>
              <a:cxnLst>
                <a:cxn ang="0">
                  <a:pos x="T0" y="T1"/>
                </a:cxn>
                <a:cxn ang="0">
                  <a:pos x="T2" y="T3"/>
                </a:cxn>
                <a:cxn ang="0">
                  <a:pos x="T4" y="T5"/>
                </a:cxn>
                <a:cxn ang="0">
                  <a:pos x="T6" y="T7"/>
                </a:cxn>
                <a:cxn ang="0">
                  <a:pos x="T8" y="T9"/>
                </a:cxn>
              </a:cxnLst>
              <a:rect l="0" t="0" r="r" b="b"/>
              <a:pathLst>
                <a:path w="35" h="32">
                  <a:moveTo>
                    <a:pt x="2" y="11"/>
                  </a:moveTo>
                  <a:cubicBezTo>
                    <a:pt x="0" y="19"/>
                    <a:pt x="5" y="27"/>
                    <a:pt x="14" y="29"/>
                  </a:cubicBezTo>
                  <a:cubicBezTo>
                    <a:pt x="22" y="32"/>
                    <a:pt x="31" y="28"/>
                    <a:pt x="33" y="21"/>
                  </a:cubicBezTo>
                  <a:cubicBezTo>
                    <a:pt x="35" y="13"/>
                    <a:pt x="30" y="5"/>
                    <a:pt x="22" y="3"/>
                  </a:cubicBezTo>
                  <a:cubicBezTo>
                    <a:pt x="13" y="0"/>
                    <a:pt x="5" y="4"/>
                    <a:pt x="2" y="11"/>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52"/>
            <p:cNvSpPr>
              <a:spLocks noChangeArrowheads="1"/>
            </p:cNvSpPr>
            <p:nvPr/>
          </p:nvSpPr>
          <p:spPr bwMode="auto">
            <a:xfrm>
              <a:off x="5146" y="2417"/>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153"/>
            <p:cNvSpPr>
              <a:spLocks noChangeArrowheads="1"/>
            </p:cNvSpPr>
            <p:nvPr/>
          </p:nvSpPr>
          <p:spPr bwMode="auto">
            <a:xfrm>
              <a:off x="5102" y="2417"/>
              <a:ext cx="13"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5069" y="2371"/>
              <a:ext cx="130" cy="93"/>
            </a:xfrm>
            <a:custGeom>
              <a:avLst/>
              <a:gdLst>
                <a:gd name="T0" fmla="*/ 5 w 83"/>
                <a:gd name="T1" fmla="*/ 18 h 59"/>
                <a:gd name="T2" fmla="*/ 18 w 83"/>
                <a:gd name="T3" fmla="*/ 11 h 59"/>
                <a:gd name="T4" fmla="*/ 21 w 83"/>
                <a:gd name="T5" fmla="*/ 12 h 59"/>
                <a:gd name="T6" fmla="*/ 36 w 83"/>
                <a:gd name="T7" fmla="*/ 0 h 59"/>
                <a:gd name="T8" fmla="*/ 54 w 83"/>
                <a:gd name="T9" fmla="*/ 13 h 59"/>
                <a:gd name="T10" fmla="*/ 61 w 83"/>
                <a:gd name="T11" fmla="*/ 12 h 59"/>
                <a:gd name="T12" fmla="*/ 63 w 83"/>
                <a:gd name="T13" fmla="*/ 42 h 59"/>
                <a:gd name="T14" fmla="*/ 61 w 83"/>
                <a:gd name="T15" fmla="*/ 42 h 59"/>
                <a:gd name="T16" fmla="*/ 45 w 83"/>
                <a:gd name="T17" fmla="*/ 59 h 59"/>
                <a:gd name="T18" fmla="*/ 29 w 83"/>
                <a:gd name="T19" fmla="*/ 48 h 59"/>
                <a:gd name="T20" fmla="*/ 21 w 83"/>
                <a:gd name="T21" fmla="*/ 51 h 59"/>
                <a:gd name="T22" fmla="*/ 7 w 83"/>
                <a:gd name="T23" fmla="*/ 46 h 59"/>
                <a:gd name="T24" fmla="*/ 0 w 83"/>
                <a:gd name="T25" fmla="*/ 32 h 59"/>
                <a:gd name="T26" fmla="*/ 5 w 83"/>
                <a:gd name="T27" fmla="*/ 1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59">
                  <a:moveTo>
                    <a:pt x="5" y="18"/>
                  </a:moveTo>
                  <a:cubicBezTo>
                    <a:pt x="8" y="14"/>
                    <a:pt x="13" y="11"/>
                    <a:pt x="18" y="11"/>
                  </a:cubicBezTo>
                  <a:cubicBezTo>
                    <a:pt x="19" y="11"/>
                    <a:pt x="20" y="12"/>
                    <a:pt x="21" y="12"/>
                  </a:cubicBezTo>
                  <a:cubicBezTo>
                    <a:pt x="23" y="5"/>
                    <a:pt x="28" y="0"/>
                    <a:pt x="36" y="0"/>
                  </a:cubicBezTo>
                  <a:cubicBezTo>
                    <a:pt x="46" y="0"/>
                    <a:pt x="52" y="6"/>
                    <a:pt x="54" y="13"/>
                  </a:cubicBezTo>
                  <a:cubicBezTo>
                    <a:pt x="56" y="12"/>
                    <a:pt x="58" y="12"/>
                    <a:pt x="61" y="12"/>
                  </a:cubicBezTo>
                  <a:cubicBezTo>
                    <a:pt x="80" y="12"/>
                    <a:pt x="83" y="42"/>
                    <a:pt x="63" y="42"/>
                  </a:cubicBezTo>
                  <a:cubicBezTo>
                    <a:pt x="62" y="42"/>
                    <a:pt x="61" y="42"/>
                    <a:pt x="61" y="42"/>
                  </a:cubicBezTo>
                  <a:cubicBezTo>
                    <a:pt x="61" y="51"/>
                    <a:pt x="56" y="59"/>
                    <a:pt x="45" y="59"/>
                  </a:cubicBezTo>
                  <a:cubicBezTo>
                    <a:pt x="37" y="59"/>
                    <a:pt x="31" y="54"/>
                    <a:pt x="29" y="48"/>
                  </a:cubicBezTo>
                  <a:cubicBezTo>
                    <a:pt x="26" y="50"/>
                    <a:pt x="24" y="51"/>
                    <a:pt x="21" y="51"/>
                  </a:cubicBezTo>
                  <a:cubicBezTo>
                    <a:pt x="16" y="51"/>
                    <a:pt x="11" y="49"/>
                    <a:pt x="7" y="46"/>
                  </a:cubicBezTo>
                  <a:cubicBezTo>
                    <a:pt x="3" y="42"/>
                    <a:pt x="1" y="38"/>
                    <a:pt x="0" y="32"/>
                  </a:cubicBezTo>
                  <a:cubicBezTo>
                    <a:pt x="0" y="27"/>
                    <a:pt x="2" y="22"/>
                    <a:pt x="5"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5119" y="2255"/>
              <a:ext cx="54" cy="47"/>
            </a:xfrm>
            <a:custGeom>
              <a:avLst/>
              <a:gdLst>
                <a:gd name="T0" fmla="*/ 1 w 34"/>
                <a:gd name="T1" fmla="*/ 14 h 30"/>
                <a:gd name="T2" fmla="*/ 16 w 34"/>
                <a:gd name="T3" fmla="*/ 29 h 30"/>
                <a:gd name="T4" fmla="*/ 33 w 34"/>
                <a:gd name="T5" fmla="*/ 16 h 30"/>
                <a:gd name="T6" fmla="*/ 18 w 34"/>
                <a:gd name="T7" fmla="*/ 1 h 30"/>
                <a:gd name="T8" fmla="*/ 1 w 34"/>
                <a:gd name="T9" fmla="*/ 14 h 30"/>
              </a:gdLst>
              <a:ahLst/>
              <a:cxnLst>
                <a:cxn ang="0">
                  <a:pos x="T0" y="T1"/>
                </a:cxn>
                <a:cxn ang="0">
                  <a:pos x="T2" y="T3"/>
                </a:cxn>
                <a:cxn ang="0">
                  <a:pos x="T4" y="T5"/>
                </a:cxn>
                <a:cxn ang="0">
                  <a:pos x="T6" y="T7"/>
                </a:cxn>
                <a:cxn ang="0">
                  <a:pos x="T8" y="T9"/>
                </a:cxn>
              </a:cxnLst>
              <a:rect l="0" t="0" r="r" b="b"/>
              <a:pathLst>
                <a:path w="34" h="30">
                  <a:moveTo>
                    <a:pt x="1" y="14"/>
                  </a:moveTo>
                  <a:cubicBezTo>
                    <a:pt x="0" y="21"/>
                    <a:pt x="7" y="28"/>
                    <a:pt x="16" y="29"/>
                  </a:cubicBezTo>
                  <a:cubicBezTo>
                    <a:pt x="25" y="30"/>
                    <a:pt x="32" y="24"/>
                    <a:pt x="33" y="16"/>
                  </a:cubicBezTo>
                  <a:cubicBezTo>
                    <a:pt x="34" y="9"/>
                    <a:pt x="27" y="2"/>
                    <a:pt x="18" y="1"/>
                  </a:cubicBezTo>
                  <a:cubicBezTo>
                    <a:pt x="9" y="0"/>
                    <a:pt x="2" y="6"/>
                    <a:pt x="1" y="14"/>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56"/>
            <p:cNvSpPr>
              <a:spLocks noChangeArrowheads="1"/>
            </p:cNvSpPr>
            <p:nvPr/>
          </p:nvSpPr>
          <p:spPr bwMode="auto">
            <a:xfrm>
              <a:off x="5096" y="2273"/>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57"/>
            <p:cNvSpPr>
              <a:spLocks noChangeArrowheads="1"/>
            </p:cNvSpPr>
            <p:nvPr/>
          </p:nvSpPr>
          <p:spPr bwMode="auto">
            <a:xfrm>
              <a:off x="5052" y="2273"/>
              <a:ext cx="12" cy="69"/>
            </a:xfrm>
            <a:prstGeom prst="rect">
              <a:avLst/>
            </a:prstGeom>
            <a:solidFill>
              <a:srgbClr val="FFD7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5011" y="2218"/>
              <a:ext cx="129" cy="102"/>
            </a:xfrm>
            <a:custGeom>
              <a:avLst/>
              <a:gdLst>
                <a:gd name="T0" fmla="*/ 20 w 82"/>
                <a:gd name="T1" fmla="*/ 19 h 65"/>
                <a:gd name="T2" fmla="*/ 25 w 82"/>
                <a:gd name="T3" fmla="*/ 20 h 65"/>
                <a:gd name="T4" fmla="*/ 25 w 82"/>
                <a:gd name="T5" fmla="*/ 17 h 65"/>
                <a:gd name="T6" fmla="*/ 48 w 82"/>
                <a:gd name="T7" fmla="*/ 5 h 65"/>
                <a:gd name="T8" fmla="*/ 56 w 82"/>
                <a:gd name="T9" fmla="*/ 13 h 65"/>
                <a:gd name="T10" fmla="*/ 63 w 82"/>
                <a:gd name="T11" fmla="*/ 11 h 65"/>
                <a:gd name="T12" fmla="*/ 76 w 82"/>
                <a:gd name="T13" fmla="*/ 31 h 65"/>
                <a:gd name="T14" fmla="*/ 77 w 82"/>
                <a:gd name="T15" fmla="*/ 31 h 65"/>
                <a:gd name="T16" fmla="*/ 82 w 82"/>
                <a:gd name="T17" fmla="*/ 42 h 65"/>
                <a:gd name="T18" fmla="*/ 78 w 82"/>
                <a:gd name="T19" fmla="*/ 54 h 65"/>
                <a:gd name="T20" fmla="*/ 68 w 82"/>
                <a:gd name="T21" fmla="*/ 59 h 65"/>
                <a:gd name="T22" fmla="*/ 56 w 82"/>
                <a:gd name="T23" fmla="*/ 55 h 65"/>
                <a:gd name="T24" fmla="*/ 54 w 82"/>
                <a:gd name="T25" fmla="*/ 58 h 65"/>
                <a:gd name="T26" fmla="*/ 42 w 82"/>
                <a:gd name="T27" fmla="*/ 65 h 65"/>
                <a:gd name="T28" fmla="*/ 28 w 82"/>
                <a:gd name="T29" fmla="*/ 60 h 65"/>
                <a:gd name="T30" fmla="*/ 22 w 82"/>
                <a:gd name="T31" fmla="*/ 50 h 65"/>
                <a:gd name="T32" fmla="*/ 20 w 82"/>
                <a:gd name="T33"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65">
                  <a:moveTo>
                    <a:pt x="20" y="19"/>
                  </a:moveTo>
                  <a:cubicBezTo>
                    <a:pt x="22" y="19"/>
                    <a:pt x="23" y="19"/>
                    <a:pt x="25" y="20"/>
                  </a:cubicBezTo>
                  <a:cubicBezTo>
                    <a:pt x="25" y="19"/>
                    <a:pt x="25" y="18"/>
                    <a:pt x="25" y="17"/>
                  </a:cubicBezTo>
                  <a:cubicBezTo>
                    <a:pt x="27" y="6"/>
                    <a:pt x="39" y="0"/>
                    <a:pt x="48" y="5"/>
                  </a:cubicBezTo>
                  <a:cubicBezTo>
                    <a:pt x="52" y="7"/>
                    <a:pt x="54" y="10"/>
                    <a:pt x="56" y="13"/>
                  </a:cubicBezTo>
                  <a:cubicBezTo>
                    <a:pt x="58" y="12"/>
                    <a:pt x="60" y="11"/>
                    <a:pt x="63" y="11"/>
                  </a:cubicBezTo>
                  <a:cubicBezTo>
                    <a:pt x="74" y="11"/>
                    <a:pt x="79" y="23"/>
                    <a:pt x="76" y="31"/>
                  </a:cubicBezTo>
                  <a:cubicBezTo>
                    <a:pt x="77" y="31"/>
                    <a:pt x="77" y="31"/>
                    <a:pt x="77" y="31"/>
                  </a:cubicBezTo>
                  <a:cubicBezTo>
                    <a:pt x="80" y="34"/>
                    <a:pt x="82" y="38"/>
                    <a:pt x="82" y="42"/>
                  </a:cubicBezTo>
                  <a:cubicBezTo>
                    <a:pt x="82" y="46"/>
                    <a:pt x="81" y="50"/>
                    <a:pt x="78" y="54"/>
                  </a:cubicBezTo>
                  <a:cubicBezTo>
                    <a:pt x="76" y="57"/>
                    <a:pt x="71" y="59"/>
                    <a:pt x="68" y="59"/>
                  </a:cubicBezTo>
                  <a:cubicBezTo>
                    <a:pt x="63" y="59"/>
                    <a:pt x="60" y="58"/>
                    <a:pt x="56" y="55"/>
                  </a:cubicBezTo>
                  <a:cubicBezTo>
                    <a:pt x="56" y="56"/>
                    <a:pt x="55" y="57"/>
                    <a:pt x="54" y="58"/>
                  </a:cubicBezTo>
                  <a:cubicBezTo>
                    <a:pt x="51" y="62"/>
                    <a:pt x="46" y="65"/>
                    <a:pt x="42" y="65"/>
                  </a:cubicBezTo>
                  <a:cubicBezTo>
                    <a:pt x="36" y="65"/>
                    <a:pt x="32" y="64"/>
                    <a:pt x="28" y="60"/>
                  </a:cubicBezTo>
                  <a:cubicBezTo>
                    <a:pt x="25" y="57"/>
                    <a:pt x="23" y="54"/>
                    <a:pt x="22" y="50"/>
                  </a:cubicBezTo>
                  <a:cubicBezTo>
                    <a:pt x="2" y="49"/>
                    <a:pt x="0" y="19"/>
                    <a:pt x="20"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4795" y="2051"/>
              <a:ext cx="39" cy="35"/>
            </a:xfrm>
            <a:custGeom>
              <a:avLst/>
              <a:gdLst>
                <a:gd name="T0" fmla="*/ 0 w 25"/>
                <a:gd name="T1" fmla="*/ 10 h 22"/>
                <a:gd name="T2" fmla="*/ 12 w 25"/>
                <a:gd name="T3" fmla="*/ 21 h 22"/>
                <a:gd name="T4" fmla="*/ 25 w 25"/>
                <a:gd name="T5" fmla="*/ 12 h 22"/>
                <a:gd name="T6" fmla="*/ 13 w 25"/>
                <a:gd name="T7" fmla="*/ 0 h 22"/>
                <a:gd name="T8" fmla="*/ 0 w 25"/>
                <a:gd name="T9" fmla="*/ 10 h 22"/>
              </a:gdLst>
              <a:ahLst/>
              <a:cxnLst>
                <a:cxn ang="0">
                  <a:pos x="T0" y="T1"/>
                </a:cxn>
                <a:cxn ang="0">
                  <a:pos x="T2" y="T3"/>
                </a:cxn>
                <a:cxn ang="0">
                  <a:pos x="T4" y="T5"/>
                </a:cxn>
                <a:cxn ang="0">
                  <a:pos x="T6" y="T7"/>
                </a:cxn>
                <a:cxn ang="0">
                  <a:pos x="T8" y="T9"/>
                </a:cxn>
              </a:cxnLst>
              <a:rect l="0" t="0" r="r" b="b"/>
              <a:pathLst>
                <a:path w="25" h="22">
                  <a:moveTo>
                    <a:pt x="0" y="10"/>
                  </a:moveTo>
                  <a:cubicBezTo>
                    <a:pt x="0" y="16"/>
                    <a:pt x="5" y="21"/>
                    <a:pt x="12" y="21"/>
                  </a:cubicBezTo>
                  <a:cubicBezTo>
                    <a:pt x="18" y="22"/>
                    <a:pt x="24" y="18"/>
                    <a:pt x="25" y="12"/>
                  </a:cubicBezTo>
                  <a:cubicBezTo>
                    <a:pt x="25" y="6"/>
                    <a:pt x="20" y="1"/>
                    <a:pt x="13" y="0"/>
                  </a:cubicBezTo>
                  <a:cubicBezTo>
                    <a:pt x="7" y="0"/>
                    <a:pt x="1" y="4"/>
                    <a:pt x="0" y="10"/>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4744" y="2066"/>
              <a:ext cx="10" cy="50"/>
            </a:xfrm>
            <a:custGeom>
              <a:avLst/>
              <a:gdLst>
                <a:gd name="T0" fmla="*/ 0 w 10"/>
                <a:gd name="T1" fmla="*/ 50 h 50"/>
                <a:gd name="T2" fmla="*/ 8 w 10"/>
                <a:gd name="T3" fmla="*/ 50 h 50"/>
                <a:gd name="T4" fmla="*/ 10 w 10"/>
                <a:gd name="T5" fmla="*/ 0 h 50"/>
                <a:gd name="T6" fmla="*/ 0 w 10"/>
                <a:gd name="T7" fmla="*/ 0 h 50"/>
                <a:gd name="T8" fmla="*/ 0 w 10"/>
                <a:gd name="T9" fmla="*/ 50 h 50"/>
              </a:gdLst>
              <a:ahLst/>
              <a:cxnLst>
                <a:cxn ang="0">
                  <a:pos x="T0" y="T1"/>
                </a:cxn>
                <a:cxn ang="0">
                  <a:pos x="T2" y="T3"/>
                </a:cxn>
                <a:cxn ang="0">
                  <a:pos x="T4" y="T5"/>
                </a:cxn>
                <a:cxn ang="0">
                  <a:pos x="T6" y="T7"/>
                </a:cxn>
                <a:cxn ang="0">
                  <a:pos x="T8" y="T9"/>
                </a:cxn>
              </a:cxnLst>
              <a:rect l="0" t="0" r="r" b="b"/>
              <a:pathLst>
                <a:path w="10" h="50">
                  <a:moveTo>
                    <a:pt x="0" y="50"/>
                  </a:moveTo>
                  <a:lnTo>
                    <a:pt x="8" y="50"/>
                  </a:lnTo>
                  <a:lnTo>
                    <a:pt x="10" y="0"/>
                  </a:lnTo>
                  <a:lnTo>
                    <a:pt x="0" y="0"/>
                  </a:lnTo>
                  <a:lnTo>
                    <a:pt x="0" y="50"/>
                  </a:ln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4776" y="2066"/>
              <a:ext cx="9" cy="50"/>
            </a:xfrm>
            <a:custGeom>
              <a:avLst/>
              <a:gdLst>
                <a:gd name="T0" fmla="*/ 0 w 9"/>
                <a:gd name="T1" fmla="*/ 50 h 50"/>
                <a:gd name="T2" fmla="*/ 8 w 9"/>
                <a:gd name="T3" fmla="*/ 50 h 50"/>
                <a:gd name="T4" fmla="*/ 9 w 9"/>
                <a:gd name="T5" fmla="*/ 0 h 50"/>
                <a:gd name="T6" fmla="*/ 0 w 9"/>
                <a:gd name="T7" fmla="*/ 0 h 50"/>
                <a:gd name="T8" fmla="*/ 0 w 9"/>
                <a:gd name="T9" fmla="*/ 50 h 50"/>
              </a:gdLst>
              <a:ahLst/>
              <a:cxnLst>
                <a:cxn ang="0">
                  <a:pos x="T0" y="T1"/>
                </a:cxn>
                <a:cxn ang="0">
                  <a:pos x="T2" y="T3"/>
                </a:cxn>
                <a:cxn ang="0">
                  <a:pos x="T4" y="T5"/>
                </a:cxn>
                <a:cxn ang="0">
                  <a:pos x="T6" y="T7"/>
                </a:cxn>
                <a:cxn ang="0">
                  <a:pos x="T8" y="T9"/>
                </a:cxn>
              </a:cxnLst>
              <a:rect l="0" t="0" r="r" b="b"/>
              <a:pathLst>
                <a:path w="9" h="50">
                  <a:moveTo>
                    <a:pt x="0" y="50"/>
                  </a:moveTo>
                  <a:lnTo>
                    <a:pt x="8" y="50"/>
                  </a:lnTo>
                  <a:lnTo>
                    <a:pt x="9" y="0"/>
                  </a:lnTo>
                  <a:lnTo>
                    <a:pt x="0" y="0"/>
                  </a:lnTo>
                  <a:lnTo>
                    <a:pt x="0" y="50"/>
                  </a:ln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4713" y="2023"/>
              <a:ext cx="97" cy="76"/>
            </a:xfrm>
            <a:custGeom>
              <a:avLst/>
              <a:gdLst>
                <a:gd name="T0" fmla="*/ 14 w 62"/>
                <a:gd name="T1" fmla="*/ 14 h 48"/>
                <a:gd name="T2" fmla="*/ 18 w 62"/>
                <a:gd name="T3" fmla="*/ 14 h 48"/>
                <a:gd name="T4" fmla="*/ 18 w 62"/>
                <a:gd name="T5" fmla="*/ 12 h 48"/>
                <a:gd name="T6" fmla="*/ 36 w 62"/>
                <a:gd name="T7" fmla="*/ 3 h 48"/>
                <a:gd name="T8" fmla="*/ 42 w 62"/>
                <a:gd name="T9" fmla="*/ 9 h 48"/>
                <a:gd name="T10" fmla="*/ 47 w 62"/>
                <a:gd name="T11" fmla="*/ 8 h 48"/>
                <a:gd name="T12" fmla="*/ 57 w 62"/>
                <a:gd name="T13" fmla="*/ 23 h 48"/>
                <a:gd name="T14" fmla="*/ 58 w 62"/>
                <a:gd name="T15" fmla="*/ 23 h 48"/>
                <a:gd name="T16" fmla="*/ 62 w 62"/>
                <a:gd name="T17" fmla="*/ 31 h 48"/>
                <a:gd name="T18" fmla="*/ 59 w 62"/>
                <a:gd name="T19" fmla="*/ 40 h 48"/>
                <a:gd name="T20" fmla="*/ 51 w 62"/>
                <a:gd name="T21" fmla="*/ 44 h 48"/>
                <a:gd name="T22" fmla="*/ 42 w 62"/>
                <a:gd name="T23" fmla="*/ 41 h 48"/>
                <a:gd name="T24" fmla="*/ 41 w 62"/>
                <a:gd name="T25" fmla="*/ 43 h 48"/>
                <a:gd name="T26" fmla="*/ 31 w 62"/>
                <a:gd name="T27" fmla="*/ 48 h 48"/>
                <a:gd name="T28" fmla="*/ 20 w 62"/>
                <a:gd name="T29" fmla="*/ 45 h 48"/>
                <a:gd name="T30" fmla="*/ 16 w 62"/>
                <a:gd name="T31" fmla="*/ 37 h 48"/>
                <a:gd name="T32" fmla="*/ 14 w 62"/>
                <a:gd name="T3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8">
                  <a:moveTo>
                    <a:pt x="14" y="14"/>
                  </a:moveTo>
                  <a:cubicBezTo>
                    <a:pt x="16" y="14"/>
                    <a:pt x="17" y="14"/>
                    <a:pt x="18" y="14"/>
                  </a:cubicBezTo>
                  <a:cubicBezTo>
                    <a:pt x="18" y="14"/>
                    <a:pt x="18" y="13"/>
                    <a:pt x="18" y="12"/>
                  </a:cubicBezTo>
                  <a:cubicBezTo>
                    <a:pt x="20" y="4"/>
                    <a:pt x="29" y="0"/>
                    <a:pt x="36" y="3"/>
                  </a:cubicBezTo>
                  <a:cubicBezTo>
                    <a:pt x="39" y="4"/>
                    <a:pt x="40" y="7"/>
                    <a:pt x="42" y="9"/>
                  </a:cubicBezTo>
                  <a:cubicBezTo>
                    <a:pt x="43" y="8"/>
                    <a:pt x="45" y="8"/>
                    <a:pt x="47" y="8"/>
                  </a:cubicBezTo>
                  <a:cubicBezTo>
                    <a:pt x="55" y="8"/>
                    <a:pt x="59" y="16"/>
                    <a:pt x="57" y="23"/>
                  </a:cubicBezTo>
                  <a:cubicBezTo>
                    <a:pt x="58" y="23"/>
                    <a:pt x="58" y="23"/>
                    <a:pt x="58" y="23"/>
                  </a:cubicBezTo>
                  <a:cubicBezTo>
                    <a:pt x="60" y="25"/>
                    <a:pt x="61" y="28"/>
                    <a:pt x="62" y="31"/>
                  </a:cubicBezTo>
                  <a:cubicBezTo>
                    <a:pt x="62" y="34"/>
                    <a:pt x="61" y="37"/>
                    <a:pt x="59" y="40"/>
                  </a:cubicBezTo>
                  <a:cubicBezTo>
                    <a:pt x="57" y="42"/>
                    <a:pt x="53" y="44"/>
                    <a:pt x="51" y="44"/>
                  </a:cubicBezTo>
                  <a:cubicBezTo>
                    <a:pt x="47" y="44"/>
                    <a:pt x="45" y="43"/>
                    <a:pt x="42" y="41"/>
                  </a:cubicBezTo>
                  <a:cubicBezTo>
                    <a:pt x="42" y="42"/>
                    <a:pt x="41" y="43"/>
                    <a:pt x="41" y="43"/>
                  </a:cubicBezTo>
                  <a:cubicBezTo>
                    <a:pt x="38" y="46"/>
                    <a:pt x="35" y="48"/>
                    <a:pt x="31" y="48"/>
                  </a:cubicBezTo>
                  <a:cubicBezTo>
                    <a:pt x="27" y="48"/>
                    <a:pt x="23" y="47"/>
                    <a:pt x="20" y="45"/>
                  </a:cubicBezTo>
                  <a:cubicBezTo>
                    <a:pt x="18" y="43"/>
                    <a:pt x="17" y="40"/>
                    <a:pt x="16" y="37"/>
                  </a:cubicBezTo>
                  <a:cubicBezTo>
                    <a:pt x="1" y="37"/>
                    <a:pt x="0" y="14"/>
                    <a:pt x="1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4148" y="2189"/>
              <a:ext cx="40" cy="35"/>
            </a:xfrm>
            <a:custGeom>
              <a:avLst/>
              <a:gdLst>
                <a:gd name="T0" fmla="*/ 0 w 25"/>
                <a:gd name="T1" fmla="*/ 10 h 22"/>
                <a:gd name="T2" fmla="*/ 12 w 25"/>
                <a:gd name="T3" fmla="*/ 21 h 22"/>
                <a:gd name="T4" fmla="*/ 25 w 25"/>
                <a:gd name="T5" fmla="*/ 12 h 22"/>
                <a:gd name="T6" fmla="*/ 13 w 25"/>
                <a:gd name="T7" fmla="*/ 0 h 22"/>
                <a:gd name="T8" fmla="*/ 0 w 25"/>
                <a:gd name="T9" fmla="*/ 10 h 22"/>
              </a:gdLst>
              <a:ahLst/>
              <a:cxnLst>
                <a:cxn ang="0">
                  <a:pos x="T0" y="T1"/>
                </a:cxn>
                <a:cxn ang="0">
                  <a:pos x="T2" y="T3"/>
                </a:cxn>
                <a:cxn ang="0">
                  <a:pos x="T4" y="T5"/>
                </a:cxn>
                <a:cxn ang="0">
                  <a:pos x="T6" y="T7"/>
                </a:cxn>
                <a:cxn ang="0">
                  <a:pos x="T8" y="T9"/>
                </a:cxn>
              </a:cxnLst>
              <a:rect l="0" t="0" r="r" b="b"/>
              <a:pathLst>
                <a:path w="25" h="22">
                  <a:moveTo>
                    <a:pt x="0" y="10"/>
                  </a:moveTo>
                  <a:cubicBezTo>
                    <a:pt x="0" y="16"/>
                    <a:pt x="5" y="21"/>
                    <a:pt x="12" y="21"/>
                  </a:cubicBezTo>
                  <a:cubicBezTo>
                    <a:pt x="18" y="22"/>
                    <a:pt x="24" y="18"/>
                    <a:pt x="25" y="12"/>
                  </a:cubicBezTo>
                  <a:cubicBezTo>
                    <a:pt x="25" y="6"/>
                    <a:pt x="20" y="1"/>
                    <a:pt x="13" y="0"/>
                  </a:cubicBezTo>
                  <a:cubicBezTo>
                    <a:pt x="7" y="0"/>
                    <a:pt x="1" y="4"/>
                    <a:pt x="0" y="10"/>
                  </a:cubicBez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4098" y="2204"/>
              <a:ext cx="10" cy="50"/>
            </a:xfrm>
            <a:custGeom>
              <a:avLst/>
              <a:gdLst>
                <a:gd name="T0" fmla="*/ 0 w 10"/>
                <a:gd name="T1" fmla="*/ 50 h 50"/>
                <a:gd name="T2" fmla="*/ 8 w 10"/>
                <a:gd name="T3" fmla="*/ 50 h 50"/>
                <a:gd name="T4" fmla="*/ 10 w 10"/>
                <a:gd name="T5" fmla="*/ 0 h 50"/>
                <a:gd name="T6" fmla="*/ 0 w 10"/>
                <a:gd name="T7" fmla="*/ 0 h 50"/>
                <a:gd name="T8" fmla="*/ 0 w 10"/>
                <a:gd name="T9" fmla="*/ 50 h 50"/>
              </a:gdLst>
              <a:ahLst/>
              <a:cxnLst>
                <a:cxn ang="0">
                  <a:pos x="T0" y="T1"/>
                </a:cxn>
                <a:cxn ang="0">
                  <a:pos x="T2" y="T3"/>
                </a:cxn>
                <a:cxn ang="0">
                  <a:pos x="T4" y="T5"/>
                </a:cxn>
                <a:cxn ang="0">
                  <a:pos x="T6" y="T7"/>
                </a:cxn>
                <a:cxn ang="0">
                  <a:pos x="T8" y="T9"/>
                </a:cxn>
              </a:cxnLst>
              <a:rect l="0" t="0" r="r" b="b"/>
              <a:pathLst>
                <a:path w="10" h="50">
                  <a:moveTo>
                    <a:pt x="0" y="50"/>
                  </a:moveTo>
                  <a:lnTo>
                    <a:pt x="8" y="50"/>
                  </a:lnTo>
                  <a:lnTo>
                    <a:pt x="10" y="0"/>
                  </a:lnTo>
                  <a:lnTo>
                    <a:pt x="0" y="0"/>
                  </a:lnTo>
                  <a:lnTo>
                    <a:pt x="0" y="50"/>
                  </a:ln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4130" y="2204"/>
              <a:ext cx="9" cy="50"/>
            </a:xfrm>
            <a:custGeom>
              <a:avLst/>
              <a:gdLst>
                <a:gd name="T0" fmla="*/ 0 w 9"/>
                <a:gd name="T1" fmla="*/ 50 h 50"/>
                <a:gd name="T2" fmla="*/ 7 w 9"/>
                <a:gd name="T3" fmla="*/ 50 h 50"/>
                <a:gd name="T4" fmla="*/ 9 w 9"/>
                <a:gd name="T5" fmla="*/ 0 h 50"/>
                <a:gd name="T6" fmla="*/ 0 w 9"/>
                <a:gd name="T7" fmla="*/ 0 h 50"/>
                <a:gd name="T8" fmla="*/ 0 w 9"/>
                <a:gd name="T9" fmla="*/ 50 h 50"/>
              </a:gdLst>
              <a:ahLst/>
              <a:cxnLst>
                <a:cxn ang="0">
                  <a:pos x="T0" y="T1"/>
                </a:cxn>
                <a:cxn ang="0">
                  <a:pos x="T2" y="T3"/>
                </a:cxn>
                <a:cxn ang="0">
                  <a:pos x="T4" y="T5"/>
                </a:cxn>
                <a:cxn ang="0">
                  <a:pos x="T6" y="T7"/>
                </a:cxn>
                <a:cxn ang="0">
                  <a:pos x="T8" y="T9"/>
                </a:cxn>
              </a:cxnLst>
              <a:rect l="0" t="0" r="r" b="b"/>
              <a:pathLst>
                <a:path w="9" h="50">
                  <a:moveTo>
                    <a:pt x="0" y="50"/>
                  </a:moveTo>
                  <a:lnTo>
                    <a:pt x="7" y="50"/>
                  </a:lnTo>
                  <a:lnTo>
                    <a:pt x="9" y="0"/>
                  </a:lnTo>
                  <a:lnTo>
                    <a:pt x="0" y="0"/>
                  </a:lnTo>
                  <a:lnTo>
                    <a:pt x="0" y="50"/>
                  </a:lnTo>
                  <a:close/>
                </a:path>
              </a:pathLst>
            </a:custGeom>
            <a:solidFill>
              <a:srgbClr val="FFD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4067" y="2161"/>
              <a:ext cx="97" cy="76"/>
            </a:xfrm>
            <a:custGeom>
              <a:avLst/>
              <a:gdLst>
                <a:gd name="T0" fmla="*/ 14 w 62"/>
                <a:gd name="T1" fmla="*/ 14 h 48"/>
                <a:gd name="T2" fmla="*/ 18 w 62"/>
                <a:gd name="T3" fmla="*/ 14 h 48"/>
                <a:gd name="T4" fmla="*/ 18 w 62"/>
                <a:gd name="T5" fmla="*/ 12 h 48"/>
                <a:gd name="T6" fmla="*/ 36 w 62"/>
                <a:gd name="T7" fmla="*/ 3 h 48"/>
                <a:gd name="T8" fmla="*/ 42 w 62"/>
                <a:gd name="T9" fmla="*/ 9 h 48"/>
                <a:gd name="T10" fmla="*/ 47 w 62"/>
                <a:gd name="T11" fmla="*/ 8 h 48"/>
                <a:gd name="T12" fmla="*/ 57 w 62"/>
                <a:gd name="T13" fmla="*/ 23 h 48"/>
                <a:gd name="T14" fmla="*/ 58 w 62"/>
                <a:gd name="T15" fmla="*/ 23 h 48"/>
                <a:gd name="T16" fmla="*/ 62 w 62"/>
                <a:gd name="T17" fmla="*/ 31 h 48"/>
                <a:gd name="T18" fmla="*/ 59 w 62"/>
                <a:gd name="T19" fmla="*/ 40 h 48"/>
                <a:gd name="T20" fmla="*/ 51 w 62"/>
                <a:gd name="T21" fmla="*/ 44 h 48"/>
                <a:gd name="T22" fmla="*/ 42 w 62"/>
                <a:gd name="T23" fmla="*/ 41 h 48"/>
                <a:gd name="T24" fmla="*/ 41 w 62"/>
                <a:gd name="T25" fmla="*/ 43 h 48"/>
                <a:gd name="T26" fmla="*/ 31 w 62"/>
                <a:gd name="T27" fmla="*/ 48 h 48"/>
                <a:gd name="T28" fmla="*/ 20 w 62"/>
                <a:gd name="T29" fmla="*/ 45 h 48"/>
                <a:gd name="T30" fmla="*/ 16 w 62"/>
                <a:gd name="T31" fmla="*/ 37 h 48"/>
                <a:gd name="T32" fmla="*/ 14 w 62"/>
                <a:gd name="T3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8">
                  <a:moveTo>
                    <a:pt x="14" y="14"/>
                  </a:moveTo>
                  <a:cubicBezTo>
                    <a:pt x="16" y="14"/>
                    <a:pt x="17" y="14"/>
                    <a:pt x="18" y="14"/>
                  </a:cubicBezTo>
                  <a:cubicBezTo>
                    <a:pt x="18" y="14"/>
                    <a:pt x="18" y="13"/>
                    <a:pt x="18" y="12"/>
                  </a:cubicBezTo>
                  <a:cubicBezTo>
                    <a:pt x="20" y="4"/>
                    <a:pt x="29" y="0"/>
                    <a:pt x="36" y="3"/>
                  </a:cubicBezTo>
                  <a:cubicBezTo>
                    <a:pt x="39" y="4"/>
                    <a:pt x="40" y="7"/>
                    <a:pt x="42" y="9"/>
                  </a:cubicBezTo>
                  <a:cubicBezTo>
                    <a:pt x="43" y="8"/>
                    <a:pt x="45" y="8"/>
                    <a:pt x="47" y="8"/>
                  </a:cubicBezTo>
                  <a:cubicBezTo>
                    <a:pt x="55" y="8"/>
                    <a:pt x="59" y="16"/>
                    <a:pt x="57" y="23"/>
                  </a:cubicBezTo>
                  <a:cubicBezTo>
                    <a:pt x="58" y="23"/>
                    <a:pt x="58" y="23"/>
                    <a:pt x="58" y="23"/>
                  </a:cubicBezTo>
                  <a:cubicBezTo>
                    <a:pt x="60" y="25"/>
                    <a:pt x="61" y="28"/>
                    <a:pt x="62" y="31"/>
                  </a:cubicBezTo>
                  <a:cubicBezTo>
                    <a:pt x="62" y="34"/>
                    <a:pt x="61" y="37"/>
                    <a:pt x="59" y="40"/>
                  </a:cubicBezTo>
                  <a:cubicBezTo>
                    <a:pt x="57" y="42"/>
                    <a:pt x="53" y="44"/>
                    <a:pt x="51" y="44"/>
                  </a:cubicBezTo>
                  <a:cubicBezTo>
                    <a:pt x="47" y="44"/>
                    <a:pt x="45" y="43"/>
                    <a:pt x="42" y="41"/>
                  </a:cubicBezTo>
                  <a:cubicBezTo>
                    <a:pt x="42" y="42"/>
                    <a:pt x="41" y="43"/>
                    <a:pt x="41" y="43"/>
                  </a:cubicBezTo>
                  <a:cubicBezTo>
                    <a:pt x="38" y="46"/>
                    <a:pt x="35" y="48"/>
                    <a:pt x="31" y="48"/>
                  </a:cubicBezTo>
                  <a:cubicBezTo>
                    <a:pt x="27" y="48"/>
                    <a:pt x="23" y="47"/>
                    <a:pt x="20" y="45"/>
                  </a:cubicBezTo>
                  <a:cubicBezTo>
                    <a:pt x="18" y="43"/>
                    <a:pt x="17" y="40"/>
                    <a:pt x="16" y="37"/>
                  </a:cubicBezTo>
                  <a:cubicBezTo>
                    <a:pt x="1" y="37"/>
                    <a:pt x="0" y="14"/>
                    <a:pt x="1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9" name="Rectangle 168"/>
          <p:cNvSpPr/>
          <p:nvPr/>
        </p:nvSpPr>
        <p:spPr>
          <a:xfrm>
            <a:off x="9608684" y="3298798"/>
            <a:ext cx="1971827" cy="1471172"/>
          </a:xfrm>
          <a:prstGeom prst="rect">
            <a:avLst/>
          </a:prstGeom>
        </p:spPr>
        <p:txBody>
          <a:bodyPr wrap="square" lIns="0" tIns="0" rIns="0" bIns="0">
            <a:spAutoFit/>
          </a:bodyPr>
          <a:lstStyle/>
          <a:p>
            <a:pPr>
              <a:lnSpc>
                <a:spcPct val="85000"/>
              </a:lnSpc>
            </a:pPr>
            <a:r>
              <a:rPr lang="id-ID" sz="4000">
                <a:solidFill>
                  <a:schemeClr val="bg1"/>
                </a:solidFill>
              </a:rPr>
              <a:t>Overview</a:t>
            </a:r>
            <a:endParaRPr lang="en-US" sz="4000" dirty="0">
              <a:solidFill>
                <a:schemeClr val="bg1"/>
              </a:solidFill>
            </a:endParaRPr>
          </a:p>
          <a:p>
            <a:pPr>
              <a:lnSpc>
                <a:spcPct val="110000"/>
              </a:lnSpc>
            </a:pPr>
            <a:r>
              <a:rPr lang="en-US" sz="1400" dirty="0">
                <a:solidFill>
                  <a:schemeClr val="bg1"/>
                </a:solidFill>
              </a:rPr>
              <a:t>Is probably not at all accurate for many types of technology, but you can change to suit</a:t>
            </a:r>
          </a:p>
        </p:txBody>
      </p:sp>
    </p:spTree>
    <p:extLst>
      <p:ext uri="{BB962C8B-B14F-4D97-AF65-F5344CB8AC3E}">
        <p14:creationId xmlns:p14="http://schemas.microsoft.com/office/powerpoint/2010/main" val="232147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932" y="-2667003"/>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136</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TextBox 13"/>
          <p:cNvSpPr txBox="1"/>
          <p:nvPr/>
        </p:nvSpPr>
        <p:spPr>
          <a:xfrm>
            <a:off x="3923473" y="487050"/>
            <a:ext cx="4711637" cy="769441"/>
          </a:xfrm>
          <a:prstGeom prst="rect">
            <a:avLst/>
          </a:prstGeom>
          <a:noFill/>
        </p:spPr>
        <p:txBody>
          <a:bodyPr wrap="square" rtlCol="0">
            <a:spAutoFit/>
          </a:bodyPr>
          <a:lstStyle/>
          <a:p>
            <a:r>
              <a:rPr lang="id-ID" sz="4400" spc="-150">
                <a:solidFill>
                  <a:schemeClr val="accent3"/>
                </a:solidFill>
                <a:latin typeface="+mj-lt"/>
                <a:ea typeface="Roboto Thin" pitchFamily="2" charset="0"/>
              </a:rPr>
              <a:t>DEVICE </a:t>
            </a:r>
            <a:r>
              <a:rPr lang="id-ID" sz="4400" spc="-150">
                <a:solidFill>
                  <a:schemeClr val="accent3"/>
                </a:solidFill>
                <a:latin typeface="Roboto Thin" pitchFamily="2" charset="0"/>
                <a:ea typeface="Roboto Thin" pitchFamily="2" charset="0"/>
              </a:rPr>
              <a:t>SCREEN</a:t>
            </a:r>
          </a:p>
        </p:txBody>
      </p:sp>
      <p:sp>
        <p:nvSpPr>
          <p:cNvPr id="15" name="TextBox 14"/>
          <p:cNvSpPr txBox="1"/>
          <p:nvPr/>
        </p:nvSpPr>
        <p:spPr>
          <a:xfrm>
            <a:off x="3656024" y="974100"/>
            <a:ext cx="5246533" cy="769441"/>
          </a:xfrm>
          <a:prstGeom prst="rect">
            <a:avLst/>
          </a:prstGeom>
          <a:noFill/>
        </p:spPr>
        <p:txBody>
          <a:bodyPr wrap="square" rtlCol="0">
            <a:spAutoFit/>
          </a:bodyPr>
          <a:lstStyle/>
          <a:p>
            <a:r>
              <a:rPr lang="id-ID" sz="4400" spc="-150">
                <a:solidFill>
                  <a:schemeClr val="accent3"/>
                </a:solidFill>
                <a:latin typeface="Roboto Thin" pitchFamily="2" charset="0"/>
                <a:ea typeface="Roboto Thin" pitchFamily="2" charset="0"/>
              </a:rPr>
              <a:t>GADGET</a:t>
            </a:r>
            <a:r>
              <a:rPr lang="id-ID" sz="4400" spc="-150">
                <a:solidFill>
                  <a:schemeClr val="accent3"/>
                </a:solidFill>
                <a:latin typeface="+mj-lt"/>
                <a:ea typeface="Roboto Thin" pitchFamily="2" charset="0"/>
              </a:rPr>
              <a:t> MOCKUP</a:t>
            </a:r>
          </a:p>
        </p:txBody>
      </p:sp>
      <p:sp>
        <p:nvSpPr>
          <p:cNvPr id="16" name="Rectangle 15"/>
          <p:cNvSpPr/>
          <p:nvPr/>
        </p:nvSpPr>
        <p:spPr>
          <a:xfrm>
            <a:off x="2945848" y="1674163"/>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pic>
        <p:nvPicPr>
          <p:cNvPr id="17" name="Picture 1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354" y="1935773"/>
            <a:ext cx="4349195" cy="4349195"/>
          </a:xfrm>
          <a:prstGeom prst="rect">
            <a:avLst/>
          </a:prstGeom>
        </p:spPr>
      </p:pic>
    </p:spTree>
    <p:extLst>
      <p:ext uri="{BB962C8B-B14F-4D97-AF65-F5344CB8AC3E}">
        <p14:creationId xmlns:p14="http://schemas.microsoft.com/office/powerpoint/2010/main" val="831615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1798553" y="1918740"/>
            <a:ext cx="8637880" cy="4708732"/>
            <a:chOff x="417444" y="558294"/>
            <a:chExt cx="10058400" cy="5665924"/>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7444" y="558294"/>
              <a:ext cx="10058400" cy="5665924"/>
            </a:xfrm>
            <a:prstGeom prst="rect">
              <a:avLst/>
            </a:prstGeom>
          </p:spPr>
        </p:pic>
        <p:sp>
          <p:nvSpPr>
            <p:cNvPr id="6" name="Rectangle 5"/>
            <p:cNvSpPr/>
            <p:nvPr/>
          </p:nvSpPr>
          <p:spPr>
            <a:xfrm>
              <a:off x="1773844" y="1640541"/>
              <a:ext cx="7543800" cy="3590366"/>
            </a:xfrm>
            <a:custGeom>
              <a:avLst/>
              <a:gdLst>
                <a:gd name="connsiteX0" fmla="*/ 0 w 7100047"/>
                <a:gd name="connsiteY0" fmla="*/ 0 h 3281083"/>
                <a:gd name="connsiteX1" fmla="*/ 7100047 w 7100047"/>
                <a:gd name="connsiteY1" fmla="*/ 0 h 3281083"/>
                <a:gd name="connsiteX2" fmla="*/ 7100047 w 7100047"/>
                <a:gd name="connsiteY2" fmla="*/ 3281083 h 3281083"/>
                <a:gd name="connsiteX3" fmla="*/ 0 w 7100047"/>
                <a:gd name="connsiteY3" fmla="*/ 3281083 h 3281083"/>
                <a:gd name="connsiteX4" fmla="*/ 0 w 7100047"/>
                <a:gd name="connsiteY4" fmla="*/ 0 h 3281083"/>
                <a:gd name="connsiteX0" fmla="*/ 0 w 7100047"/>
                <a:gd name="connsiteY0" fmla="*/ 0 h 4827495"/>
                <a:gd name="connsiteX1" fmla="*/ 7100047 w 7100047"/>
                <a:gd name="connsiteY1" fmla="*/ 0 h 4827495"/>
                <a:gd name="connsiteX2" fmla="*/ 3415553 w 7100047"/>
                <a:gd name="connsiteY2" fmla="*/ 4827495 h 4827495"/>
                <a:gd name="connsiteX3" fmla="*/ 0 w 7100047"/>
                <a:gd name="connsiteY3" fmla="*/ 3281083 h 4827495"/>
                <a:gd name="connsiteX4" fmla="*/ 0 w 7100047"/>
                <a:gd name="connsiteY4" fmla="*/ 0 h 4827495"/>
                <a:gd name="connsiteX0" fmla="*/ 0 w 7597588"/>
                <a:gd name="connsiteY0" fmla="*/ 0 h 4827495"/>
                <a:gd name="connsiteX1" fmla="*/ 7597588 w 7597588"/>
                <a:gd name="connsiteY1" fmla="*/ 2447364 h 4827495"/>
                <a:gd name="connsiteX2" fmla="*/ 3415553 w 7597588"/>
                <a:gd name="connsiteY2" fmla="*/ 4827495 h 4827495"/>
                <a:gd name="connsiteX3" fmla="*/ 0 w 7597588"/>
                <a:gd name="connsiteY3" fmla="*/ 3281083 h 4827495"/>
                <a:gd name="connsiteX4" fmla="*/ 0 w 7597588"/>
                <a:gd name="connsiteY4" fmla="*/ 0 h 4827495"/>
                <a:gd name="connsiteX0" fmla="*/ 4383741 w 7597588"/>
                <a:gd name="connsiteY0" fmla="*/ 0 h 3603813"/>
                <a:gd name="connsiteX1" fmla="*/ 7597588 w 7597588"/>
                <a:gd name="connsiteY1" fmla="*/ 1223682 h 3603813"/>
                <a:gd name="connsiteX2" fmla="*/ 3415553 w 7597588"/>
                <a:gd name="connsiteY2" fmla="*/ 3603813 h 3603813"/>
                <a:gd name="connsiteX3" fmla="*/ 0 w 7597588"/>
                <a:gd name="connsiteY3" fmla="*/ 2057401 h 3603813"/>
                <a:gd name="connsiteX4" fmla="*/ 4383741 w 7597588"/>
                <a:gd name="connsiteY4" fmla="*/ 0 h 3603813"/>
                <a:gd name="connsiteX0" fmla="*/ 4383741 w 7597588"/>
                <a:gd name="connsiteY0" fmla="*/ 0 h 3603813"/>
                <a:gd name="connsiteX1" fmla="*/ 7597588 w 7597588"/>
                <a:gd name="connsiteY1" fmla="*/ 1223682 h 3603813"/>
                <a:gd name="connsiteX2" fmla="*/ 3348318 w 7597588"/>
                <a:gd name="connsiteY2" fmla="*/ 3603813 h 3603813"/>
                <a:gd name="connsiteX3" fmla="*/ 0 w 7597588"/>
                <a:gd name="connsiteY3" fmla="*/ 2057401 h 3603813"/>
                <a:gd name="connsiteX4" fmla="*/ 4383741 w 7597588"/>
                <a:gd name="connsiteY4" fmla="*/ 0 h 3603813"/>
                <a:gd name="connsiteX0" fmla="*/ 4249270 w 7597588"/>
                <a:gd name="connsiteY0" fmla="*/ 0 h 3590366"/>
                <a:gd name="connsiteX1" fmla="*/ 7597588 w 7597588"/>
                <a:gd name="connsiteY1" fmla="*/ 1210235 h 3590366"/>
                <a:gd name="connsiteX2" fmla="*/ 3348318 w 7597588"/>
                <a:gd name="connsiteY2" fmla="*/ 3590366 h 3590366"/>
                <a:gd name="connsiteX3" fmla="*/ 0 w 7597588"/>
                <a:gd name="connsiteY3" fmla="*/ 2043954 h 3590366"/>
                <a:gd name="connsiteX4" fmla="*/ 4249270 w 7597588"/>
                <a:gd name="connsiteY4" fmla="*/ 0 h 3590366"/>
                <a:gd name="connsiteX0" fmla="*/ 4249270 w 7395882"/>
                <a:gd name="connsiteY0" fmla="*/ 0 h 3590366"/>
                <a:gd name="connsiteX1" fmla="*/ 7395882 w 7395882"/>
                <a:gd name="connsiteY1" fmla="*/ 1129553 h 3590366"/>
                <a:gd name="connsiteX2" fmla="*/ 3348318 w 7395882"/>
                <a:gd name="connsiteY2" fmla="*/ 3590366 h 3590366"/>
                <a:gd name="connsiteX3" fmla="*/ 0 w 7395882"/>
                <a:gd name="connsiteY3" fmla="*/ 2043954 h 3590366"/>
                <a:gd name="connsiteX4" fmla="*/ 4249270 w 7395882"/>
                <a:gd name="connsiteY4" fmla="*/ 0 h 3590366"/>
                <a:gd name="connsiteX0" fmla="*/ 4249270 w 7584141"/>
                <a:gd name="connsiteY0" fmla="*/ 0 h 3590366"/>
                <a:gd name="connsiteX1" fmla="*/ 7584141 w 7584141"/>
                <a:gd name="connsiteY1" fmla="*/ 1223682 h 3590366"/>
                <a:gd name="connsiteX2" fmla="*/ 3348318 w 7584141"/>
                <a:gd name="connsiteY2" fmla="*/ 3590366 h 3590366"/>
                <a:gd name="connsiteX3" fmla="*/ 0 w 7584141"/>
                <a:gd name="connsiteY3" fmla="*/ 2043954 h 3590366"/>
                <a:gd name="connsiteX4" fmla="*/ 4249270 w 7584141"/>
                <a:gd name="connsiteY4" fmla="*/ 0 h 3590366"/>
                <a:gd name="connsiteX0" fmla="*/ 4249270 w 7530353"/>
                <a:gd name="connsiteY0" fmla="*/ 0 h 3590366"/>
                <a:gd name="connsiteX1" fmla="*/ 7530353 w 7530353"/>
                <a:gd name="connsiteY1" fmla="*/ 1223682 h 3590366"/>
                <a:gd name="connsiteX2" fmla="*/ 3348318 w 7530353"/>
                <a:gd name="connsiteY2" fmla="*/ 3590366 h 3590366"/>
                <a:gd name="connsiteX3" fmla="*/ 0 w 7530353"/>
                <a:gd name="connsiteY3" fmla="*/ 2043954 h 3590366"/>
                <a:gd name="connsiteX4" fmla="*/ 4249270 w 7530353"/>
                <a:gd name="connsiteY4" fmla="*/ 0 h 3590366"/>
                <a:gd name="connsiteX0" fmla="*/ 4249270 w 7207623"/>
                <a:gd name="connsiteY0" fmla="*/ 0 h 3590366"/>
                <a:gd name="connsiteX1" fmla="*/ 7207623 w 7207623"/>
                <a:gd name="connsiteY1" fmla="*/ 1358153 h 3590366"/>
                <a:gd name="connsiteX2" fmla="*/ 3348318 w 7207623"/>
                <a:gd name="connsiteY2" fmla="*/ 3590366 h 3590366"/>
                <a:gd name="connsiteX3" fmla="*/ 0 w 7207623"/>
                <a:gd name="connsiteY3" fmla="*/ 2043954 h 3590366"/>
                <a:gd name="connsiteX4" fmla="*/ 4249270 w 7207623"/>
                <a:gd name="connsiteY4" fmla="*/ 0 h 3590366"/>
                <a:gd name="connsiteX0" fmla="*/ 4249270 w 7543800"/>
                <a:gd name="connsiteY0" fmla="*/ 0 h 3590366"/>
                <a:gd name="connsiteX1" fmla="*/ 7543800 w 7543800"/>
                <a:gd name="connsiteY1" fmla="*/ 1210235 h 3590366"/>
                <a:gd name="connsiteX2" fmla="*/ 3348318 w 7543800"/>
                <a:gd name="connsiteY2" fmla="*/ 3590366 h 3590366"/>
                <a:gd name="connsiteX3" fmla="*/ 0 w 7543800"/>
                <a:gd name="connsiteY3" fmla="*/ 2043954 h 3590366"/>
                <a:gd name="connsiteX4" fmla="*/ 4249270 w 7543800"/>
                <a:gd name="connsiteY4" fmla="*/ 0 h 359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3800" h="3590366">
                  <a:moveTo>
                    <a:pt x="4249270" y="0"/>
                  </a:moveTo>
                  <a:lnTo>
                    <a:pt x="7543800" y="1210235"/>
                  </a:lnTo>
                  <a:lnTo>
                    <a:pt x="3348318" y="3590366"/>
                  </a:lnTo>
                  <a:lnTo>
                    <a:pt x="0" y="2043954"/>
                  </a:lnTo>
                  <a:lnTo>
                    <a:pt x="424927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ext Placeholder 2"/>
          <p:cNvSpPr txBox="1">
            <a:spLocks/>
          </p:cNvSpPr>
          <p:nvPr/>
        </p:nvSpPr>
        <p:spPr>
          <a:xfrm>
            <a:off x="7009535" y="2270926"/>
            <a:ext cx="349716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8" name="Group 7"/>
          <p:cNvGrpSpPr/>
          <p:nvPr/>
        </p:nvGrpSpPr>
        <p:grpSpPr>
          <a:xfrm>
            <a:off x="7127114" y="3831436"/>
            <a:ext cx="3445398" cy="1649523"/>
            <a:chOff x="7968559" y="4221428"/>
            <a:chExt cx="3445398" cy="1649523"/>
          </a:xfrm>
        </p:grpSpPr>
        <p:grpSp>
          <p:nvGrpSpPr>
            <p:cNvPr id="9" name="Group 8"/>
            <p:cNvGrpSpPr/>
            <p:nvPr/>
          </p:nvGrpSpPr>
          <p:grpSpPr>
            <a:xfrm>
              <a:off x="7968559" y="4221428"/>
              <a:ext cx="3445398" cy="1649523"/>
              <a:chOff x="1411940" y="4306096"/>
              <a:chExt cx="3800809" cy="1649523"/>
            </a:xfrm>
          </p:grpSpPr>
          <p:sp>
            <p:nvSpPr>
              <p:cNvPr id="13" name="Rectangle 12"/>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4" name="Rounded Rectangle 13"/>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5" name="Rounded Rectangle 14"/>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6" name="Rectangle 15"/>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7" name="Rectangle 16"/>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8" name="Rounded Rectangle 17"/>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9" name="Rounded Rectangle 18"/>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 name="Rectangle 19"/>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1" name="Rectangle 20"/>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2" name="Rounded Rectangle 21"/>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3" name="Rounded Rectangle 22"/>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4" name="Rectangle 23"/>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0" name="Oval 9"/>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81764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395562" y="1607553"/>
            <a:ext cx="7207624" cy="5405718"/>
            <a:chOff x="-349623" y="1452282"/>
            <a:chExt cx="7207624" cy="5405718"/>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49623" y="1452282"/>
              <a:ext cx="7207624" cy="5405718"/>
            </a:xfrm>
            <a:prstGeom prst="rect">
              <a:avLst/>
            </a:prstGeom>
          </p:spPr>
        </p:pic>
        <p:sp>
          <p:nvSpPr>
            <p:cNvPr id="6" name="Rectangle 5"/>
            <p:cNvSpPr/>
            <p:nvPr/>
          </p:nvSpPr>
          <p:spPr>
            <a:xfrm>
              <a:off x="551913" y="2618996"/>
              <a:ext cx="5311590" cy="2689411"/>
            </a:xfrm>
            <a:custGeom>
              <a:avLst/>
              <a:gdLst>
                <a:gd name="connsiteX0" fmla="*/ 0 w 5298142"/>
                <a:gd name="connsiteY0" fmla="*/ 0 h 3012141"/>
                <a:gd name="connsiteX1" fmla="*/ 5298142 w 5298142"/>
                <a:gd name="connsiteY1" fmla="*/ 0 h 3012141"/>
                <a:gd name="connsiteX2" fmla="*/ 5298142 w 5298142"/>
                <a:gd name="connsiteY2" fmla="*/ 3012141 h 3012141"/>
                <a:gd name="connsiteX3" fmla="*/ 0 w 5298142"/>
                <a:gd name="connsiteY3" fmla="*/ 3012141 h 3012141"/>
                <a:gd name="connsiteX4" fmla="*/ 0 w 5298142"/>
                <a:gd name="connsiteY4" fmla="*/ 0 h 3012141"/>
                <a:gd name="connsiteX0" fmla="*/ 0 w 5298142"/>
                <a:gd name="connsiteY0" fmla="*/ 0 h 4639235"/>
                <a:gd name="connsiteX1" fmla="*/ 5298142 w 5298142"/>
                <a:gd name="connsiteY1" fmla="*/ 0 h 4639235"/>
                <a:gd name="connsiteX2" fmla="*/ 3052483 w 5298142"/>
                <a:gd name="connsiteY2" fmla="*/ 4639235 h 4639235"/>
                <a:gd name="connsiteX3" fmla="*/ 0 w 5298142"/>
                <a:gd name="connsiteY3" fmla="*/ 3012141 h 4639235"/>
                <a:gd name="connsiteX4" fmla="*/ 0 w 5298142"/>
                <a:gd name="connsiteY4" fmla="*/ 0 h 4639235"/>
                <a:gd name="connsiteX0" fmla="*/ 40342 w 5338484"/>
                <a:gd name="connsiteY0" fmla="*/ 0 h 4639235"/>
                <a:gd name="connsiteX1" fmla="*/ 5338484 w 5338484"/>
                <a:gd name="connsiteY1" fmla="*/ 0 h 4639235"/>
                <a:gd name="connsiteX2" fmla="*/ 3092825 w 5338484"/>
                <a:gd name="connsiteY2" fmla="*/ 4639235 h 4639235"/>
                <a:gd name="connsiteX3" fmla="*/ 0 w 5338484"/>
                <a:gd name="connsiteY3" fmla="*/ 3039035 h 4639235"/>
                <a:gd name="connsiteX4" fmla="*/ 40342 w 5338484"/>
                <a:gd name="connsiteY4" fmla="*/ 0 h 4639235"/>
                <a:gd name="connsiteX0" fmla="*/ 40342 w 5311590"/>
                <a:gd name="connsiteY0" fmla="*/ 0 h 4639235"/>
                <a:gd name="connsiteX1" fmla="*/ 5311590 w 5311590"/>
                <a:gd name="connsiteY1" fmla="*/ 3415553 h 4639235"/>
                <a:gd name="connsiteX2" fmla="*/ 3092825 w 5311590"/>
                <a:gd name="connsiteY2" fmla="*/ 4639235 h 4639235"/>
                <a:gd name="connsiteX3" fmla="*/ 0 w 5311590"/>
                <a:gd name="connsiteY3" fmla="*/ 3039035 h 4639235"/>
                <a:gd name="connsiteX4" fmla="*/ 40342 w 5311590"/>
                <a:gd name="connsiteY4" fmla="*/ 0 h 4639235"/>
                <a:gd name="connsiteX0" fmla="*/ 1734672 w 5311590"/>
                <a:gd name="connsiteY0" fmla="*/ 0 h 2622176"/>
                <a:gd name="connsiteX1" fmla="*/ 5311590 w 5311590"/>
                <a:gd name="connsiteY1" fmla="*/ 1398494 h 2622176"/>
                <a:gd name="connsiteX2" fmla="*/ 3092825 w 5311590"/>
                <a:gd name="connsiteY2" fmla="*/ 2622176 h 2622176"/>
                <a:gd name="connsiteX3" fmla="*/ 0 w 5311590"/>
                <a:gd name="connsiteY3" fmla="*/ 1021976 h 2622176"/>
                <a:gd name="connsiteX4" fmla="*/ 1734672 w 5311590"/>
                <a:gd name="connsiteY4" fmla="*/ 0 h 2622176"/>
                <a:gd name="connsiteX0" fmla="*/ 2286001 w 5311590"/>
                <a:gd name="connsiteY0" fmla="*/ 0 h 2689411"/>
                <a:gd name="connsiteX1" fmla="*/ 5311590 w 5311590"/>
                <a:gd name="connsiteY1" fmla="*/ 1465729 h 2689411"/>
                <a:gd name="connsiteX2" fmla="*/ 3092825 w 5311590"/>
                <a:gd name="connsiteY2" fmla="*/ 2689411 h 2689411"/>
                <a:gd name="connsiteX3" fmla="*/ 0 w 5311590"/>
                <a:gd name="connsiteY3" fmla="*/ 1089211 h 2689411"/>
                <a:gd name="connsiteX4" fmla="*/ 2286001 w 5311590"/>
                <a:gd name="connsiteY4" fmla="*/ 0 h 2689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590" h="2689411">
                  <a:moveTo>
                    <a:pt x="2286001" y="0"/>
                  </a:moveTo>
                  <a:lnTo>
                    <a:pt x="5311590" y="1465729"/>
                  </a:lnTo>
                  <a:lnTo>
                    <a:pt x="3092825" y="2689411"/>
                  </a:lnTo>
                  <a:lnTo>
                    <a:pt x="0" y="1089211"/>
                  </a:lnTo>
                  <a:lnTo>
                    <a:pt x="228600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extBox 6"/>
          <p:cNvSpPr txBox="1"/>
          <p:nvPr/>
        </p:nvSpPr>
        <p:spPr>
          <a:xfrm>
            <a:off x="659683" y="831956"/>
            <a:ext cx="4513037" cy="775597"/>
          </a:xfrm>
          <a:prstGeom prst="rect">
            <a:avLst/>
          </a:prstGeom>
          <a:noFill/>
        </p:spPr>
        <p:txBody>
          <a:bodyPr wrap="square" lIns="0" tIns="0" rIns="0" bIns="0" rtlCol="0">
            <a:spAutoFit/>
          </a:bodyPr>
          <a:lstStyle/>
          <a:p>
            <a:pPr>
              <a:lnSpc>
                <a:spcPct val="90000"/>
              </a:lnSpc>
            </a:pPr>
            <a:r>
              <a:rPr lang="en-US" sz="2800" dirty="0" err="1"/>
              <a:t>Lorem</a:t>
            </a:r>
            <a:r>
              <a:rPr lang="en-US" sz="2800" dirty="0"/>
              <a:t> </a:t>
            </a:r>
            <a:r>
              <a:rPr lang="en-US" sz="2800" dirty="0" err="1"/>
              <a:t>ipsum</a:t>
            </a:r>
            <a:r>
              <a:rPr lang="en-US" sz="2800" dirty="0"/>
              <a:t> dolor sit </a:t>
            </a:r>
            <a:r>
              <a:rPr lang="en-US" sz="2800" dirty="0" err="1"/>
              <a:t>amet</a:t>
            </a:r>
            <a:r>
              <a:rPr lang="en-US" sz="2800" dirty="0"/>
              <a:t> </a:t>
            </a:r>
            <a:r>
              <a:rPr lang="en-US" sz="2800" dirty="0" err="1"/>
              <a:t>consectetur</a:t>
            </a:r>
            <a:r>
              <a:rPr lang="en-US" sz="2800" dirty="0"/>
              <a:t> </a:t>
            </a:r>
            <a:r>
              <a:rPr lang="en-US" sz="2800" dirty="0" err="1"/>
              <a:t>adipiscing</a:t>
            </a:r>
            <a:r>
              <a:rPr lang="en-US" sz="2800" dirty="0"/>
              <a:t> </a:t>
            </a:r>
            <a:r>
              <a:rPr lang="en-US" sz="2800" dirty="0" err="1"/>
              <a:t>elit</a:t>
            </a:r>
            <a:r>
              <a:rPr lang="en-US" sz="2800" dirty="0"/>
              <a:t> </a:t>
            </a:r>
          </a:p>
        </p:txBody>
      </p:sp>
      <p:sp>
        <p:nvSpPr>
          <p:cNvPr id="8" name="TextBox 7"/>
          <p:cNvSpPr txBox="1"/>
          <p:nvPr/>
        </p:nvSpPr>
        <p:spPr>
          <a:xfrm>
            <a:off x="659683" y="1755971"/>
            <a:ext cx="3759601"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9" name="Rounded Rectangle 8"/>
          <p:cNvSpPr/>
          <p:nvPr/>
        </p:nvSpPr>
        <p:spPr>
          <a:xfrm>
            <a:off x="4758899" y="1976456"/>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10" name="Group 9"/>
          <p:cNvGrpSpPr/>
          <p:nvPr/>
        </p:nvGrpSpPr>
        <p:grpSpPr>
          <a:xfrm>
            <a:off x="5475651" y="1870264"/>
            <a:ext cx="2218765" cy="881279"/>
            <a:chOff x="8027893" y="2583618"/>
            <a:chExt cx="2218765" cy="881279"/>
          </a:xfrm>
        </p:grpSpPr>
        <p:sp>
          <p:nvSpPr>
            <p:cNvPr id="11" name="Text Placeholder 5"/>
            <p:cNvSpPr txBox="1">
              <a:spLocks/>
            </p:cNvSpPr>
            <p:nvPr/>
          </p:nvSpPr>
          <p:spPr>
            <a:xfrm>
              <a:off x="8041341" y="2846037"/>
              <a:ext cx="1799477" cy="61886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2" name="TextBox 11"/>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13" name="Group 12"/>
          <p:cNvGrpSpPr/>
          <p:nvPr/>
        </p:nvGrpSpPr>
        <p:grpSpPr>
          <a:xfrm>
            <a:off x="4903597" y="2067182"/>
            <a:ext cx="265988" cy="386534"/>
            <a:chOff x="3815942" y="4609902"/>
            <a:chExt cx="265988" cy="386534"/>
          </a:xfrm>
          <a:solidFill>
            <a:schemeClr val="bg2"/>
          </a:solidFill>
        </p:grpSpPr>
        <p:sp>
          <p:nvSpPr>
            <p:cNvPr id="14"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15"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16"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17"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18" name="Rounded Rectangle 17"/>
          <p:cNvSpPr/>
          <p:nvPr/>
        </p:nvSpPr>
        <p:spPr>
          <a:xfrm>
            <a:off x="4758899" y="802387"/>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19" name="Group 18"/>
          <p:cNvGrpSpPr/>
          <p:nvPr/>
        </p:nvGrpSpPr>
        <p:grpSpPr>
          <a:xfrm>
            <a:off x="4835339" y="884585"/>
            <a:ext cx="386534" cy="386534"/>
            <a:chOff x="8103197" y="5479932"/>
            <a:chExt cx="386534" cy="386534"/>
          </a:xfrm>
          <a:solidFill>
            <a:schemeClr val="bg2"/>
          </a:solidFill>
        </p:grpSpPr>
        <p:sp>
          <p:nvSpPr>
            <p:cNvPr id="20"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1"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2"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3"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4"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25" name="Group 24"/>
          <p:cNvGrpSpPr/>
          <p:nvPr/>
        </p:nvGrpSpPr>
        <p:grpSpPr>
          <a:xfrm>
            <a:off x="5489100" y="712956"/>
            <a:ext cx="2218765" cy="1019412"/>
            <a:chOff x="8027893" y="2583618"/>
            <a:chExt cx="2218765" cy="1019412"/>
          </a:xfrm>
        </p:grpSpPr>
        <p:sp>
          <p:nvSpPr>
            <p:cNvPr id="26" name="Text Placeholder 5"/>
            <p:cNvSpPr txBox="1">
              <a:spLocks/>
            </p:cNvSpPr>
            <p:nvPr/>
          </p:nvSpPr>
          <p:spPr>
            <a:xfrm>
              <a:off x="8041341" y="2846038"/>
              <a:ext cx="1786029" cy="756992"/>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27" name="TextBox 26"/>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aphicFrame>
        <p:nvGraphicFramePr>
          <p:cNvPr id="28" name="Content Placeholder 4"/>
          <p:cNvGraphicFramePr>
            <a:graphicFrameLocks/>
          </p:cNvGraphicFramePr>
          <p:nvPr>
            <p:extLst>
              <p:ext uri="{D42A27DB-BD31-4B8C-83A1-F6EECF244321}">
                <p14:modId xmlns:p14="http://schemas.microsoft.com/office/powerpoint/2010/main" val="2414805747"/>
              </p:ext>
            </p:extLst>
          </p:nvPr>
        </p:nvGraphicFramePr>
        <p:xfrm>
          <a:off x="659683" y="3148511"/>
          <a:ext cx="6435562" cy="228549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5265607"/>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328797" y="2323639"/>
            <a:ext cx="6755845" cy="4398015"/>
            <a:chOff x="263950" y="2392749"/>
            <a:chExt cx="6755845" cy="4398015"/>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3950" y="2392749"/>
              <a:ext cx="6755845" cy="4398015"/>
            </a:xfrm>
            <a:prstGeom prst="rect">
              <a:avLst/>
            </a:prstGeom>
          </p:spPr>
        </p:pic>
        <p:sp>
          <p:nvSpPr>
            <p:cNvPr id="6" name="Rectangle 8"/>
            <p:cNvSpPr/>
            <p:nvPr/>
          </p:nvSpPr>
          <p:spPr>
            <a:xfrm>
              <a:off x="1065393" y="3349730"/>
              <a:ext cx="4333787" cy="2361497"/>
            </a:xfrm>
            <a:custGeom>
              <a:avLst/>
              <a:gdLst>
                <a:gd name="connsiteX0" fmla="*/ 0 w 3601329"/>
                <a:gd name="connsiteY0" fmla="*/ 0 h 2349304"/>
                <a:gd name="connsiteX1" fmla="*/ 3601329 w 3601329"/>
                <a:gd name="connsiteY1" fmla="*/ 0 h 2349304"/>
                <a:gd name="connsiteX2" fmla="*/ 3601329 w 3601329"/>
                <a:gd name="connsiteY2" fmla="*/ 2349304 h 2349304"/>
                <a:gd name="connsiteX3" fmla="*/ 0 w 3601329"/>
                <a:gd name="connsiteY3" fmla="*/ 2349304 h 2349304"/>
                <a:gd name="connsiteX4" fmla="*/ 0 w 3601329"/>
                <a:gd name="connsiteY4" fmla="*/ 0 h 2349304"/>
                <a:gd name="connsiteX0" fmla="*/ 0 w 3601329"/>
                <a:gd name="connsiteY0" fmla="*/ 98474 h 2447778"/>
                <a:gd name="connsiteX1" fmla="*/ 3137095 w 3601329"/>
                <a:gd name="connsiteY1" fmla="*/ 0 h 2447778"/>
                <a:gd name="connsiteX2" fmla="*/ 3601329 w 3601329"/>
                <a:gd name="connsiteY2" fmla="*/ 2447778 h 2447778"/>
                <a:gd name="connsiteX3" fmla="*/ 0 w 3601329"/>
                <a:gd name="connsiteY3" fmla="*/ 2447778 h 2447778"/>
                <a:gd name="connsiteX4" fmla="*/ 0 w 3601329"/>
                <a:gd name="connsiteY4" fmla="*/ 98474 h 2447778"/>
                <a:gd name="connsiteX0" fmla="*/ 0 w 4304714"/>
                <a:gd name="connsiteY0" fmla="*/ 98474 h 2447778"/>
                <a:gd name="connsiteX1" fmla="*/ 3137095 w 4304714"/>
                <a:gd name="connsiteY1" fmla="*/ 0 h 2447778"/>
                <a:gd name="connsiteX2" fmla="*/ 4304714 w 4304714"/>
                <a:gd name="connsiteY2" fmla="*/ 1983544 h 2447778"/>
                <a:gd name="connsiteX3" fmla="*/ 0 w 4304714"/>
                <a:gd name="connsiteY3" fmla="*/ 2447778 h 2447778"/>
                <a:gd name="connsiteX4" fmla="*/ 0 w 4304714"/>
                <a:gd name="connsiteY4" fmla="*/ 98474 h 2447778"/>
                <a:gd name="connsiteX0" fmla="*/ 0 w 4304714"/>
                <a:gd name="connsiteY0" fmla="*/ 98474 h 2447778"/>
                <a:gd name="connsiteX1" fmla="*/ 3123027 w 4304714"/>
                <a:gd name="connsiteY1" fmla="*/ 0 h 2447778"/>
                <a:gd name="connsiteX2" fmla="*/ 4304714 w 4304714"/>
                <a:gd name="connsiteY2" fmla="*/ 1983544 h 2447778"/>
                <a:gd name="connsiteX3" fmla="*/ 0 w 4304714"/>
                <a:gd name="connsiteY3" fmla="*/ 2447778 h 2447778"/>
                <a:gd name="connsiteX4" fmla="*/ 0 w 4304714"/>
                <a:gd name="connsiteY4" fmla="*/ 98474 h 2447778"/>
                <a:gd name="connsiteX0" fmla="*/ 0 w 4304714"/>
                <a:gd name="connsiteY0" fmla="*/ 98474 h 2236763"/>
                <a:gd name="connsiteX1" fmla="*/ 3123027 w 4304714"/>
                <a:gd name="connsiteY1" fmla="*/ 0 h 2236763"/>
                <a:gd name="connsiteX2" fmla="*/ 4304714 w 4304714"/>
                <a:gd name="connsiteY2" fmla="*/ 1983544 h 2236763"/>
                <a:gd name="connsiteX3" fmla="*/ 900332 w 4304714"/>
                <a:gd name="connsiteY3" fmla="*/ 2236763 h 2236763"/>
                <a:gd name="connsiteX4" fmla="*/ 0 w 4304714"/>
                <a:gd name="connsiteY4" fmla="*/ 98474 h 2236763"/>
                <a:gd name="connsiteX0" fmla="*/ 0 w 4304714"/>
                <a:gd name="connsiteY0" fmla="*/ 98474 h 2307102"/>
                <a:gd name="connsiteX1" fmla="*/ 3123027 w 4304714"/>
                <a:gd name="connsiteY1" fmla="*/ 0 h 2307102"/>
                <a:gd name="connsiteX2" fmla="*/ 4304714 w 4304714"/>
                <a:gd name="connsiteY2" fmla="*/ 1983544 h 2307102"/>
                <a:gd name="connsiteX3" fmla="*/ 1237957 w 4304714"/>
                <a:gd name="connsiteY3" fmla="*/ 2307102 h 2307102"/>
                <a:gd name="connsiteX4" fmla="*/ 0 w 4304714"/>
                <a:gd name="connsiteY4" fmla="*/ 98474 h 2307102"/>
                <a:gd name="connsiteX0" fmla="*/ 0 w 4332850"/>
                <a:gd name="connsiteY0" fmla="*/ 98474 h 2307102"/>
                <a:gd name="connsiteX1" fmla="*/ 3123027 w 4332850"/>
                <a:gd name="connsiteY1" fmla="*/ 0 h 2307102"/>
                <a:gd name="connsiteX2" fmla="*/ 4332850 w 4332850"/>
                <a:gd name="connsiteY2" fmla="*/ 1969476 h 2307102"/>
                <a:gd name="connsiteX3" fmla="*/ 1237957 w 4332850"/>
                <a:gd name="connsiteY3" fmla="*/ 2307102 h 2307102"/>
                <a:gd name="connsiteX4" fmla="*/ 0 w 4332850"/>
                <a:gd name="connsiteY4" fmla="*/ 98474 h 2307102"/>
                <a:gd name="connsiteX0" fmla="*/ 0 w 4332850"/>
                <a:gd name="connsiteY0" fmla="*/ 98474 h 2349305"/>
                <a:gd name="connsiteX1" fmla="*/ 3123027 w 4332850"/>
                <a:gd name="connsiteY1" fmla="*/ 0 h 2349305"/>
                <a:gd name="connsiteX2" fmla="*/ 4332850 w 4332850"/>
                <a:gd name="connsiteY2" fmla="*/ 1969476 h 2349305"/>
                <a:gd name="connsiteX3" fmla="*/ 1195754 w 4332850"/>
                <a:gd name="connsiteY3" fmla="*/ 2349305 h 2349305"/>
                <a:gd name="connsiteX4" fmla="*/ 0 w 4332850"/>
                <a:gd name="connsiteY4" fmla="*/ 98474 h 2349305"/>
                <a:gd name="connsiteX0" fmla="*/ 0 w 4332850"/>
                <a:gd name="connsiteY0" fmla="*/ 98474 h 2349305"/>
                <a:gd name="connsiteX1" fmla="*/ 3123027 w 4332850"/>
                <a:gd name="connsiteY1" fmla="*/ 0 h 2349305"/>
                <a:gd name="connsiteX2" fmla="*/ 4332850 w 4332850"/>
                <a:gd name="connsiteY2" fmla="*/ 1955408 h 2349305"/>
                <a:gd name="connsiteX3" fmla="*/ 1195754 w 4332850"/>
                <a:gd name="connsiteY3" fmla="*/ 2349305 h 2349305"/>
                <a:gd name="connsiteX4" fmla="*/ 0 w 4332850"/>
                <a:gd name="connsiteY4" fmla="*/ 98474 h 2349305"/>
                <a:gd name="connsiteX0" fmla="*/ 0 w 4332850"/>
                <a:gd name="connsiteY0" fmla="*/ 98474 h 2349305"/>
                <a:gd name="connsiteX1" fmla="*/ 3123027 w 4332850"/>
                <a:gd name="connsiteY1" fmla="*/ 0 h 2349305"/>
                <a:gd name="connsiteX2" fmla="*/ 4332850 w 4332850"/>
                <a:gd name="connsiteY2" fmla="*/ 1983543 h 2349305"/>
                <a:gd name="connsiteX3" fmla="*/ 1195754 w 4332850"/>
                <a:gd name="connsiteY3" fmla="*/ 2349305 h 2349305"/>
                <a:gd name="connsiteX4" fmla="*/ 0 w 4332850"/>
                <a:gd name="connsiteY4" fmla="*/ 98474 h 2349305"/>
                <a:gd name="connsiteX0" fmla="*/ 0 w 4345042"/>
                <a:gd name="connsiteY0" fmla="*/ 135050 h 2349305"/>
                <a:gd name="connsiteX1" fmla="*/ 3135219 w 4345042"/>
                <a:gd name="connsiteY1" fmla="*/ 0 h 2349305"/>
                <a:gd name="connsiteX2" fmla="*/ 4345042 w 4345042"/>
                <a:gd name="connsiteY2" fmla="*/ 1983543 h 2349305"/>
                <a:gd name="connsiteX3" fmla="*/ 1207946 w 4345042"/>
                <a:gd name="connsiteY3" fmla="*/ 2349305 h 2349305"/>
                <a:gd name="connsiteX4" fmla="*/ 0 w 4345042"/>
                <a:gd name="connsiteY4" fmla="*/ 135050 h 2349305"/>
                <a:gd name="connsiteX0" fmla="*/ 0 w 4345042"/>
                <a:gd name="connsiteY0" fmla="*/ 98474 h 2312729"/>
                <a:gd name="connsiteX1" fmla="*/ 3208371 w 4345042"/>
                <a:gd name="connsiteY1" fmla="*/ 0 h 2312729"/>
                <a:gd name="connsiteX2" fmla="*/ 4345042 w 4345042"/>
                <a:gd name="connsiteY2" fmla="*/ 1946967 h 2312729"/>
                <a:gd name="connsiteX3" fmla="*/ 1207946 w 4345042"/>
                <a:gd name="connsiteY3" fmla="*/ 2312729 h 2312729"/>
                <a:gd name="connsiteX4" fmla="*/ 0 w 4345042"/>
                <a:gd name="connsiteY4" fmla="*/ 98474 h 2312729"/>
                <a:gd name="connsiteX0" fmla="*/ 0 w 4357234"/>
                <a:gd name="connsiteY0" fmla="*/ 98474 h 2312729"/>
                <a:gd name="connsiteX1" fmla="*/ 3208371 w 4357234"/>
                <a:gd name="connsiteY1" fmla="*/ 0 h 2312729"/>
                <a:gd name="connsiteX2" fmla="*/ 4357234 w 4357234"/>
                <a:gd name="connsiteY2" fmla="*/ 1971351 h 2312729"/>
                <a:gd name="connsiteX3" fmla="*/ 1207946 w 4357234"/>
                <a:gd name="connsiteY3" fmla="*/ 2312729 h 2312729"/>
                <a:gd name="connsiteX4" fmla="*/ 0 w 4357234"/>
                <a:gd name="connsiteY4" fmla="*/ 98474 h 2312729"/>
                <a:gd name="connsiteX0" fmla="*/ 0 w 4357234"/>
                <a:gd name="connsiteY0" fmla="*/ 122858 h 2337113"/>
                <a:gd name="connsiteX1" fmla="*/ 3183987 w 4357234"/>
                <a:gd name="connsiteY1" fmla="*/ 0 h 2337113"/>
                <a:gd name="connsiteX2" fmla="*/ 4357234 w 4357234"/>
                <a:gd name="connsiteY2" fmla="*/ 1995735 h 2337113"/>
                <a:gd name="connsiteX3" fmla="*/ 1207946 w 4357234"/>
                <a:gd name="connsiteY3" fmla="*/ 2337113 h 2337113"/>
                <a:gd name="connsiteX4" fmla="*/ 0 w 4357234"/>
                <a:gd name="connsiteY4" fmla="*/ 122858 h 2337113"/>
                <a:gd name="connsiteX0" fmla="*/ 0 w 4357234"/>
                <a:gd name="connsiteY0" fmla="*/ 122858 h 2398073"/>
                <a:gd name="connsiteX1" fmla="*/ 3183987 w 4357234"/>
                <a:gd name="connsiteY1" fmla="*/ 0 h 2398073"/>
                <a:gd name="connsiteX2" fmla="*/ 4357234 w 4357234"/>
                <a:gd name="connsiteY2" fmla="*/ 1995735 h 2398073"/>
                <a:gd name="connsiteX3" fmla="*/ 1232330 w 4357234"/>
                <a:gd name="connsiteY3" fmla="*/ 2398073 h 2398073"/>
                <a:gd name="connsiteX4" fmla="*/ 0 w 4357234"/>
                <a:gd name="connsiteY4" fmla="*/ 122858 h 2398073"/>
                <a:gd name="connsiteX0" fmla="*/ 0 w 4357234"/>
                <a:gd name="connsiteY0" fmla="*/ 86282 h 2361497"/>
                <a:gd name="connsiteX1" fmla="*/ 3209140 w 4357234"/>
                <a:gd name="connsiteY1" fmla="*/ 0 h 2361497"/>
                <a:gd name="connsiteX2" fmla="*/ 4357234 w 4357234"/>
                <a:gd name="connsiteY2" fmla="*/ 1959159 h 2361497"/>
                <a:gd name="connsiteX3" fmla="*/ 1232330 w 4357234"/>
                <a:gd name="connsiteY3" fmla="*/ 2361497 h 2361497"/>
                <a:gd name="connsiteX4" fmla="*/ 0 w 4357234"/>
                <a:gd name="connsiteY4" fmla="*/ 86282 h 2361497"/>
                <a:gd name="connsiteX0" fmla="*/ 0 w 4457845"/>
                <a:gd name="connsiteY0" fmla="*/ 86282 h 2361497"/>
                <a:gd name="connsiteX1" fmla="*/ 3209140 w 4457845"/>
                <a:gd name="connsiteY1" fmla="*/ 0 h 2361497"/>
                <a:gd name="connsiteX2" fmla="*/ 4457845 w 4457845"/>
                <a:gd name="connsiteY2" fmla="*/ 1971351 h 2361497"/>
                <a:gd name="connsiteX3" fmla="*/ 1232330 w 4457845"/>
                <a:gd name="connsiteY3" fmla="*/ 2361497 h 2361497"/>
                <a:gd name="connsiteX4" fmla="*/ 0 w 4457845"/>
                <a:gd name="connsiteY4" fmla="*/ 86282 h 2361497"/>
                <a:gd name="connsiteX0" fmla="*/ 0 w 4470421"/>
                <a:gd name="connsiteY0" fmla="*/ 86282 h 2361497"/>
                <a:gd name="connsiteX1" fmla="*/ 3209140 w 4470421"/>
                <a:gd name="connsiteY1" fmla="*/ 0 h 2361497"/>
                <a:gd name="connsiteX2" fmla="*/ 4470421 w 4470421"/>
                <a:gd name="connsiteY2" fmla="*/ 1983543 h 2361497"/>
                <a:gd name="connsiteX3" fmla="*/ 1232330 w 4470421"/>
                <a:gd name="connsiteY3" fmla="*/ 2361497 h 2361497"/>
                <a:gd name="connsiteX4" fmla="*/ 0 w 4470421"/>
                <a:gd name="connsiteY4" fmla="*/ 86282 h 2361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0421" h="2361497">
                  <a:moveTo>
                    <a:pt x="0" y="86282"/>
                  </a:moveTo>
                  <a:lnTo>
                    <a:pt x="3209140" y="0"/>
                  </a:lnTo>
                  <a:lnTo>
                    <a:pt x="4470421" y="1983543"/>
                  </a:lnTo>
                  <a:lnTo>
                    <a:pt x="1232330" y="2361497"/>
                  </a:lnTo>
                  <a:lnTo>
                    <a:pt x="0" y="862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9" name="Group 28"/>
          <p:cNvGrpSpPr/>
          <p:nvPr/>
        </p:nvGrpSpPr>
        <p:grpSpPr>
          <a:xfrm>
            <a:off x="7092164" y="2962778"/>
            <a:ext cx="4275345" cy="3207431"/>
            <a:chOff x="5818305" y="2355018"/>
            <a:chExt cx="4275345" cy="3207431"/>
          </a:xfrm>
        </p:grpSpPr>
        <p:sp>
          <p:nvSpPr>
            <p:cNvPr id="30" name="Rounded Rectangle 29"/>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30"/>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ounded Rectangle 31"/>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669528" y="2355018"/>
              <a:ext cx="3410674" cy="737806"/>
              <a:chOff x="8027893" y="2583618"/>
              <a:chExt cx="3410674" cy="737806"/>
            </a:xfrm>
          </p:grpSpPr>
          <p:sp>
            <p:nvSpPr>
              <p:cNvPr id="48"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9" name="TextBox 48"/>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39" name="Group 38"/>
            <p:cNvGrpSpPr/>
            <p:nvPr/>
          </p:nvGrpSpPr>
          <p:grpSpPr>
            <a:xfrm>
              <a:off x="6669528" y="3177081"/>
              <a:ext cx="3410674" cy="737806"/>
              <a:chOff x="8027893" y="2583618"/>
              <a:chExt cx="3410674" cy="737806"/>
            </a:xfrm>
          </p:grpSpPr>
          <p:sp>
            <p:nvSpPr>
              <p:cNvPr id="46"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7" name="TextBox 46"/>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40" name="Group 39"/>
            <p:cNvGrpSpPr/>
            <p:nvPr/>
          </p:nvGrpSpPr>
          <p:grpSpPr>
            <a:xfrm>
              <a:off x="6669528" y="3987480"/>
              <a:ext cx="3410674" cy="737806"/>
              <a:chOff x="8027893" y="2583618"/>
              <a:chExt cx="3410674" cy="737806"/>
            </a:xfrm>
          </p:grpSpPr>
          <p:sp>
            <p:nvSpPr>
              <p:cNvPr id="44"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5" name="TextBox 44"/>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41" name="Group 40"/>
            <p:cNvGrpSpPr/>
            <p:nvPr/>
          </p:nvGrpSpPr>
          <p:grpSpPr>
            <a:xfrm>
              <a:off x="6682976" y="4824643"/>
              <a:ext cx="3410674" cy="737806"/>
              <a:chOff x="8027893" y="2583618"/>
              <a:chExt cx="3410674" cy="737806"/>
            </a:xfrm>
          </p:grpSpPr>
          <p:sp>
            <p:nvSpPr>
              <p:cNvPr id="42"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43" name="TextBox 42"/>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50" name="Rectangle 49"/>
          <p:cNvSpPr/>
          <p:nvPr/>
        </p:nvSpPr>
        <p:spPr>
          <a:xfrm>
            <a:off x="7009801" y="2030739"/>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990028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up)">
                                      <p:cBhvr>
                                        <p:cTn id="2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Target &amp; Focus</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22" name="组合 21"/>
          <p:cNvGrpSpPr/>
          <p:nvPr/>
        </p:nvGrpSpPr>
        <p:grpSpPr>
          <a:xfrm>
            <a:off x="-583815" y="2354435"/>
            <a:ext cx="5189039" cy="4082361"/>
            <a:chOff x="-583815" y="2354435"/>
            <a:chExt cx="5189039" cy="4082361"/>
          </a:xfrm>
        </p:grpSpPr>
        <p:grpSp>
          <p:nvGrpSpPr>
            <p:cNvPr id="4" name="Group 38"/>
            <p:cNvGrpSpPr>
              <a:grpSpLocks noChangeAspect="1"/>
            </p:cNvGrpSpPr>
            <p:nvPr/>
          </p:nvGrpSpPr>
          <p:grpSpPr bwMode="auto">
            <a:xfrm>
              <a:off x="-583815" y="2354435"/>
              <a:ext cx="3670576" cy="4082361"/>
              <a:chOff x="632" y="1054"/>
              <a:chExt cx="2585" cy="2875"/>
            </a:xfrm>
          </p:grpSpPr>
          <p:sp>
            <p:nvSpPr>
              <p:cNvPr id="5" name="Freeform 39"/>
              <p:cNvSpPr>
                <a:spLocks/>
              </p:cNvSpPr>
              <p:nvPr/>
            </p:nvSpPr>
            <p:spPr bwMode="auto">
              <a:xfrm>
                <a:off x="632" y="1118"/>
                <a:ext cx="2540" cy="2811"/>
              </a:xfrm>
              <a:custGeom>
                <a:avLst/>
                <a:gdLst>
                  <a:gd name="T0" fmla="*/ 645 w 787"/>
                  <a:gd name="T1" fmla="*/ 242 h 871"/>
                  <a:gd name="T2" fmla="*/ 646 w 787"/>
                  <a:gd name="T3" fmla="*/ 766 h 871"/>
                  <a:gd name="T4" fmla="*/ 134 w 787"/>
                  <a:gd name="T5" fmla="*/ 622 h 871"/>
                  <a:gd name="T6" fmla="*/ 146 w 787"/>
                  <a:gd name="T7" fmla="*/ 105 h 871"/>
                  <a:gd name="T8" fmla="*/ 645 w 787"/>
                  <a:gd name="T9" fmla="*/ 242 h 871"/>
                </a:gdLst>
                <a:ahLst/>
                <a:cxnLst>
                  <a:cxn ang="0">
                    <a:pos x="T0" y="T1"/>
                  </a:cxn>
                  <a:cxn ang="0">
                    <a:pos x="T2" y="T3"/>
                  </a:cxn>
                  <a:cxn ang="0">
                    <a:pos x="T4" y="T5"/>
                  </a:cxn>
                  <a:cxn ang="0">
                    <a:pos x="T6" y="T7"/>
                  </a:cxn>
                  <a:cxn ang="0">
                    <a:pos x="T8" y="T9"/>
                  </a:cxn>
                </a:cxnLst>
                <a:rect l="0" t="0" r="r" b="b"/>
                <a:pathLst>
                  <a:path w="787" h="871">
                    <a:moveTo>
                      <a:pt x="645" y="242"/>
                    </a:moveTo>
                    <a:cubicBezTo>
                      <a:pt x="780" y="423"/>
                      <a:pt x="787" y="661"/>
                      <a:pt x="646" y="766"/>
                    </a:cubicBezTo>
                    <a:cubicBezTo>
                      <a:pt x="504" y="871"/>
                      <a:pt x="268" y="803"/>
                      <a:pt x="134" y="622"/>
                    </a:cubicBezTo>
                    <a:cubicBezTo>
                      <a:pt x="0" y="442"/>
                      <a:pt x="5" y="210"/>
                      <a:pt x="146" y="105"/>
                    </a:cubicBezTo>
                    <a:cubicBezTo>
                      <a:pt x="288" y="0"/>
                      <a:pt x="511" y="61"/>
                      <a:pt x="645" y="242"/>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40"/>
              <p:cNvSpPr>
                <a:spLocks/>
              </p:cNvSpPr>
              <p:nvPr/>
            </p:nvSpPr>
            <p:spPr bwMode="auto">
              <a:xfrm>
                <a:off x="677" y="1054"/>
                <a:ext cx="2540" cy="2846"/>
              </a:xfrm>
              <a:custGeom>
                <a:avLst/>
                <a:gdLst>
                  <a:gd name="T0" fmla="*/ 649 w 787"/>
                  <a:gd name="T1" fmla="*/ 251 h 882"/>
                  <a:gd name="T2" fmla="*/ 644 w 787"/>
                  <a:gd name="T3" fmla="*/ 777 h 882"/>
                  <a:gd name="T4" fmla="*/ 138 w 787"/>
                  <a:gd name="T5" fmla="*/ 631 h 882"/>
                  <a:gd name="T6" fmla="*/ 144 w 787"/>
                  <a:gd name="T7" fmla="*/ 105 h 882"/>
                  <a:gd name="T8" fmla="*/ 649 w 787"/>
                  <a:gd name="T9" fmla="*/ 251 h 882"/>
                </a:gdLst>
                <a:ahLst/>
                <a:cxnLst>
                  <a:cxn ang="0">
                    <a:pos x="T0" y="T1"/>
                  </a:cxn>
                  <a:cxn ang="0">
                    <a:pos x="T2" y="T3"/>
                  </a:cxn>
                  <a:cxn ang="0">
                    <a:pos x="T4" y="T5"/>
                  </a:cxn>
                  <a:cxn ang="0">
                    <a:pos x="T6" y="T7"/>
                  </a:cxn>
                  <a:cxn ang="0">
                    <a:pos x="T8" y="T9"/>
                  </a:cxn>
                </a:cxnLst>
                <a:rect l="0" t="0" r="r" b="b"/>
                <a:pathLst>
                  <a:path w="787" h="882">
                    <a:moveTo>
                      <a:pt x="649" y="251"/>
                    </a:moveTo>
                    <a:cubicBezTo>
                      <a:pt x="787" y="437"/>
                      <a:pt x="785" y="672"/>
                      <a:pt x="644" y="777"/>
                    </a:cubicBezTo>
                    <a:cubicBezTo>
                      <a:pt x="502" y="882"/>
                      <a:pt x="276" y="817"/>
                      <a:pt x="138" y="631"/>
                    </a:cubicBezTo>
                    <a:cubicBezTo>
                      <a:pt x="0" y="445"/>
                      <a:pt x="3" y="210"/>
                      <a:pt x="144" y="105"/>
                    </a:cubicBezTo>
                    <a:cubicBezTo>
                      <a:pt x="285" y="0"/>
                      <a:pt x="511" y="65"/>
                      <a:pt x="649" y="25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41"/>
              <p:cNvSpPr>
                <a:spLocks noEditPoints="1"/>
              </p:cNvSpPr>
              <p:nvPr/>
            </p:nvSpPr>
            <p:spPr bwMode="auto">
              <a:xfrm>
                <a:off x="2714" y="3054"/>
                <a:ext cx="358" cy="536"/>
              </a:xfrm>
              <a:custGeom>
                <a:avLst/>
                <a:gdLst>
                  <a:gd name="T0" fmla="*/ 12 w 111"/>
                  <a:gd name="T1" fmla="*/ 158 h 166"/>
                  <a:gd name="T2" fmla="*/ 1 w 111"/>
                  <a:gd name="T3" fmla="*/ 166 h 166"/>
                  <a:gd name="T4" fmla="*/ 0 w 111"/>
                  <a:gd name="T5" fmla="*/ 166 h 166"/>
                  <a:gd name="T6" fmla="*/ 12 w 111"/>
                  <a:gd name="T7" fmla="*/ 158 h 166"/>
                  <a:gd name="T8" fmla="*/ 12 w 111"/>
                  <a:gd name="T9" fmla="*/ 158 h 166"/>
                  <a:gd name="T10" fmla="*/ 12 w 111"/>
                  <a:gd name="T11" fmla="*/ 158 h 166"/>
                  <a:gd name="T12" fmla="*/ 12 w 111"/>
                  <a:gd name="T13" fmla="*/ 158 h 166"/>
                  <a:gd name="T14" fmla="*/ 111 w 111"/>
                  <a:gd name="T15" fmla="*/ 0 h 166"/>
                  <a:gd name="T16" fmla="*/ 13 w 111"/>
                  <a:gd name="T17" fmla="*/ 157 h 166"/>
                  <a:gd name="T18" fmla="*/ 111 w 111"/>
                  <a:gd name="T1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66">
                    <a:moveTo>
                      <a:pt x="12" y="158"/>
                    </a:moveTo>
                    <a:cubicBezTo>
                      <a:pt x="8" y="161"/>
                      <a:pt x="4" y="163"/>
                      <a:pt x="1" y="166"/>
                    </a:cubicBezTo>
                    <a:cubicBezTo>
                      <a:pt x="1" y="166"/>
                      <a:pt x="1" y="166"/>
                      <a:pt x="0" y="166"/>
                    </a:cubicBezTo>
                    <a:cubicBezTo>
                      <a:pt x="4" y="163"/>
                      <a:pt x="8" y="161"/>
                      <a:pt x="12" y="158"/>
                    </a:cubicBezTo>
                    <a:moveTo>
                      <a:pt x="12" y="158"/>
                    </a:moveTo>
                    <a:cubicBezTo>
                      <a:pt x="12" y="158"/>
                      <a:pt x="12" y="158"/>
                      <a:pt x="12" y="158"/>
                    </a:cubicBezTo>
                    <a:cubicBezTo>
                      <a:pt x="12" y="158"/>
                      <a:pt x="12" y="158"/>
                      <a:pt x="12" y="158"/>
                    </a:cubicBezTo>
                    <a:moveTo>
                      <a:pt x="111" y="0"/>
                    </a:moveTo>
                    <a:cubicBezTo>
                      <a:pt x="97" y="64"/>
                      <a:pt x="64" y="119"/>
                      <a:pt x="13" y="157"/>
                    </a:cubicBezTo>
                    <a:cubicBezTo>
                      <a:pt x="64" y="119"/>
                      <a:pt x="97" y="64"/>
                      <a:pt x="111" y="0"/>
                    </a:cubicBezTo>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42"/>
              <p:cNvSpPr>
                <a:spLocks/>
              </p:cNvSpPr>
              <p:nvPr/>
            </p:nvSpPr>
            <p:spPr bwMode="auto">
              <a:xfrm>
                <a:off x="1303" y="3300"/>
                <a:ext cx="1414" cy="426"/>
              </a:xfrm>
              <a:custGeom>
                <a:avLst/>
                <a:gdLst>
                  <a:gd name="T0" fmla="*/ 0 w 438"/>
                  <a:gd name="T1" fmla="*/ 0 h 132"/>
                  <a:gd name="T2" fmla="*/ 290 w 438"/>
                  <a:gd name="T3" fmla="*/ 132 h 132"/>
                  <a:gd name="T4" fmla="*/ 437 w 438"/>
                  <a:gd name="T5" fmla="*/ 90 h 132"/>
                  <a:gd name="T6" fmla="*/ 438 w 438"/>
                  <a:gd name="T7" fmla="*/ 90 h 132"/>
                  <a:gd name="T8" fmla="*/ 292 w 438"/>
                  <a:gd name="T9" fmla="*/ 131 h 132"/>
                  <a:gd name="T10" fmla="*/ 0 w 438"/>
                  <a:gd name="T11" fmla="*/ 0 h 132"/>
                </a:gdLst>
                <a:ahLst/>
                <a:cxnLst>
                  <a:cxn ang="0">
                    <a:pos x="T0" y="T1"/>
                  </a:cxn>
                  <a:cxn ang="0">
                    <a:pos x="T2" y="T3"/>
                  </a:cxn>
                  <a:cxn ang="0">
                    <a:pos x="T4" y="T5"/>
                  </a:cxn>
                  <a:cxn ang="0">
                    <a:pos x="T6" y="T7"/>
                  </a:cxn>
                  <a:cxn ang="0">
                    <a:pos x="T8" y="T9"/>
                  </a:cxn>
                  <a:cxn ang="0">
                    <a:pos x="T10" y="T11"/>
                  </a:cxn>
                </a:cxnLst>
                <a:rect l="0" t="0" r="r" b="b"/>
                <a:pathLst>
                  <a:path w="438" h="132">
                    <a:moveTo>
                      <a:pt x="0" y="0"/>
                    </a:moveTo>
                    <a:cubicBezTo>
                      <a:pt x="86" y="86"/>
                      <a:pt x="192" y="132"/>
                      <a:pt x="290" y="132"/>
                    </a:cubicBezTo>
                    <a:cubicBezTo>
                      <a:pt x="343" y="132"/>
                      <a:pt x="394" y="118"/>
                      <a:pt x="437" y="90"/>
                    </a:cubicBezTo>
                    <a:cubicBezTo>
                      <a:pt x="438" y="90"/>
                      <a:pt x="438" y="90"/>
                      <a:pt x="438" y="90"/>
                    </a:cubicBezTo>
                    <a:cubicBezTo>
                      <a:pt x="395" y="118"/>
                      <a:pt x="344" y="131"/>
                      <a:pt x="292" y="131"/>
                    </a:cubicBezTo>
                    <a:cubicBezTo>
                      <a:pt x="194" y="131"/>
                      <a:pt x="87" y="85"/>
                      <a:pt x="0" y="0"/>
                    </a:cubicBezTo>
                  </a:path>
                </a:pathLst>
              </a:custGeom>
              <a:solidFill>
                <a:srgbClr val="585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43"/>
              <p:cNvSpPr>
                <a:spLocks noEditPoints="1"/>
              </p:cNvSpPr>
              <p:nvPr/>
            </p:nvSpPr>
            <p:spPr bwMode="auto">
              <a:xfrm>
                <a:off x="709" y="1280"/>
                <a:ext cx="2444" cy="2442"/>
              </a:xfrm>
              <a:custGeom>
                <a:avLst/>
                <a:gdLst>
                  <a:gd name="T0" fmla="*/ 484 w 757"/>
                  <a:gd name="T1" fmla="*/ 688 h 757"/>
                  <a:gd name="T2" fmla="*/ 196 w 757"/>
                  <a:gd name="T3" fmla="*/ 524 h 757"/>
                  <a:gd name="T4" fmla="*/ 198 w 757"/>
                  <a:gd name="T5" fmla="*/ 91 h 757"/>
                  <a:gd name="T6" fmla="*/ 325 w 757"/>
                  <a:gd name="T7" fmla="*/ 51 h 757"/>
                  <a:gd name="T8" fmla="*/ 613 w 757"/>
                  <a:gd name="T9" fmla="*/ 215 h 757"/>
                  <a:gd name="T10" fmla="*/ 611 w 757"/>
                  <a:gd name="T11" fmla="*/ 647 h 757"/>
                  <a:gd name="T12" fmla="*/ 484 w 757"/>
                  <a:gd name="T13" fmla="*/ 688 h 757"/>
                  <a:gd name="T14" fmla="*/ 298 w 757"/>
                  <a:gd name="T15" fmla="*/ 0 h 757"/>
                  <a:gd name="T16" fmla="*/ 142 w 757"/>
                  <a:gd name="T17" fmla="*/ 50 h 757"/>
                  <a:gd name="T18" fmla="*/ 136 w 757"/>
                  <a:gd name="T19" fmla="*/ 569 h 757"/>
                  <a:gd name="T20" fmla="*/ 184 w 757"/>
                  <a:gd name="T21" fmla="*/ 626 h 757"/>
                  <a:gd name="T22" fmla="*/ 476 w 757"/>
                  <a:gd name="T23" fmla="*/ 757 h 757"/>
                  <a:gd name="T24" fmla="*/ 622 w 757"/>
                  <a:gd name="T25" fmla="*/ 716 h 757"/>
                  <a:gd name="T26" fmla="*/ 633 w 757"/>
                  <a:gd name="T27" fmla="*/ 708 h 757"/>
                  <a:gd name="T28" fmla="*/ 633 w 757"/>
                  <a:gd name="T29" fmla="*/ 708 h 757"/>
                  <a:gd name="T30" fmla="*/ 633 w 757"/>
                  <a:gd name="T31" fmla="*/ 708 h 757"/>
                  <a:gd name="T32" fmla="*/ 634 w 757"/>
                  <a:gd name="T33" fmla="*/ 707 h 757"/>
                  <a:gd name="T34" fmla="*/ 634 w 757"/>
                  <a:gd name="T35" fmla="*/ 707 h 757"/>
                  <a:gd name="T36" fmla="*/ 732 w 757"/>
                  <a:gd name="T37" fmla="*/ 550 h 757"/>
                  <a:gd name="T38" fmla="*/ 641 w 757"/>
                  <a:gd name="T39" fmla="*/ 194 h 757"/>
                  <a:gd name="T40" fmla="*/ 298 w 757"/>
                  <a:gd name="T41"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7" h="757">
                    <a:moveTo>
                      <a:pt x="484" y="688"/>
                    </a:moveTo>
                    <a:cubicBezTo>
                      <a:pt x="385" y="688"/>
                      <a:pt x="274" y="629"/>
                      <a:pt x="196" y="524"/>
                    </a:cubicBezTo>
                    <a:cubicBezTo>
                      <a:pt x="82" y="371"/>
                      <a:pt x="83" y="177"/>
                      <a:pt x="198" y="91"/>
                    </a:cubicBezTo>
                    <a:cubicBezTo>
                      <a:pt x="235" y="64"/>
                      <a:pt x="279" y="51"/>
                      <a:pt x="325" y="51"/>
                    </a:cubicBezTo>
                    <a:cubicBezTo>
                      <a:pt x="424" y="51"/>
                      <a:pt x="535" y="110"/>
                      <a:pt x="613" y="215"/>
                    </a:cubicBezTo>
                    <a:cubicBezTo>
                      <a:pt x="727" y="368"/>
                      <a:pt x="726" y="562"/>
                      <a:pt x="611" y="647"/>
                    </a:cubicBezTo>
                    <a:cubicBezTo>
                      <a:pt x="574" y="675"/>
                      <a:pt x="530" y="688"/>
                      <a:pt x="484" y="688"/>
                    </a:cubicBezTo>
                    <a:moveTo>
                      <a:pt x="298" y="0"/>
                    </a:moveTo>
                    <a:cubicBezTo>
                      <a:pt x="241" y="0"/>
                      <a:pt x="187" y="16"/>
                      <a:pt x="142" y="50"/>
                    </a:cubicBezTo>
                    <a:cubicBezTo>
                      <a:pt x="2" y="154"/>
                      <a:pt x="0" y="386"/>
                      <a:pt x="136" y="569"/>
                    </a:cubicBezTo>
                    <a:cubicBezTo>
                      <a:pt x="151" y="590"/>
                      <a:pt x="167" y="608"/>
                      <a:pt x="184" y="626"/>
                    </a:cubicBezTo>
                    <a:cubicBezTo>
                      <a:pt x="271" y="711"/>
                      <a:pt x="378" y="757"/>
                      <a:pt x="476" y="757"/>
                    </a:cubicBezTo>
                    <a:cubicBezTo>
                      <a:pt x="528" y="757"/>
                      <a:pt x="579" y="744"/>
                      <a:pt x="622" y="716"/>
                    </a:cubicBezTo>
                    <a:cubicBezTo>
                      <a:pt x="625" y="713"/>
                      <a:pt x="629" y="711"/>
                      <a:pt x="633" y="708"/>
                    </a:cubicBezTo>
                    <a:cubicBezTo>
                      <a:pt x="633" y="708"/>
                      <a:pt x="633" y="708"/>
                      <a:pt x="633" y="708"/>
                    </a:cubicBezTo>
                    <a:cubicBezTo>
                      <a:pt x="633" y="708"/>
                      <a:pt x="633" y="708"/>
                      <a:pt x="633" y="708"/>
                    </a:cubicBezTo>
                    <a:cubicBezTo>
                      <a:pt x="633" y="708"/>
                      <a:pt x="634" y="707"/>
                      <a:pt x="634" y="707"/>
                    </a:cubicBezTo>
                    <a:cubicBezTo>
                      <a:pt x="634" y="707"/>
                      <a:pt x="634" y="707"/>
                      <a:pt x="634" y="707"/>
                    </a:cubicBezTo>
                    <a:cubicBezTo>
                      <a:pt x="685" y="669"/>
                      <a:pt x="718" y="614"/>
                      <a:pt x="732" y="550"/>
                    </a:cubicBezTo>
                    <a:cubicBezTo>
                      <a:pt x="757" y="442"/>
                      <a:pt x="727" y="309"/>
                      <a:pt x="641" y="194"/>
                    </a:cubicBezTo>
                    <a:cubicBezTo>
                      <a:pt x="549" y="70"/>
                      <a:pt x="417" y="0"/>
                      <a:pt x="298" y="0"/>
                    </a:cubicBezTo>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44"/>
              <p:cNvSpPr>
                <a:spLocks noEditPoints="1"/>
              </p:cNvSpPr>
              <p:nvPr/>
            </p:nvSpPr>
            <p:spPr bwMode="auto">
              <a:xfrm>
                <a:off x="1213" y="1609"/>
                <a:ext cx="1691" cy="1655"/>
              </a:xfrm>
              <a:custGeom>
                <a:avLst/>
                <a:gdLst>
                  <a:gd name="T0" fmla="*/ 322 w 524"/>
                  <a:gd name="T1" fmla="*/ 448 h 513"/>
                  <a:gd name="T2" fmla="*/ 141 w 524"/>
                  <a:gd name="T3" fmla="*/ 345 h 513"/>
                  <a:gd name="T4" fmla="*/ 142 w 524"/>
                  <a:gd name="T5" fmla="*/ 73 h 513"/>
                  <a:gd name="T6" fmla="*/ 221 w 524"/>
                  <a:gd name="T7" fmla="*/ 48 h 513"/>
                  <a:gd name="T8" fmla="*/ 402 w 524"/>
                  <a:gd name="T9" fmla="*/ 152 h 513"/>
                  <a:gd name="T10" fmla="*/ 402 w 524"/>
                  <a:gd name="T11" fmla="*/ 422 h 513"/>
                  <a:gd name="T12" fmla="*/ 322 w 524"/>
                  <a:gd name="T13" fmla="*/ 448 h 513"/>
                  <a:gd name="T14" fmla="*/ 198 w 524"/>
                  <a:gd name="T15" fmla="*/ 0 h 513"/>
                  <a:gd name="T16" fmla="*/ 95 w 524"/>
                  <a:gd name="T17" fmla="*/ 32 h 513"/>
                  <a:gd name="T18" fmla="*/ 94 w 524"/>
                  <a:gd name="T19" fmla="*/ 383 h 513"/>
                  <a:gd name="T20" fmla="*/ 323 w 524"/>
                  <a:gd name="T21" fmla="*/ 513 h 513"/>
                  <a:gd name="T22" fmla="*/ 428 w 524"/>
                  <a:gd name="T23" fmla="*/ 480 h 513"/>
                  <a:gd name="T24" fmla="*/ 432 w 524"/>
                  <a:gd name="T25" fmla="*/ 132 h 513"/>
                  <a:gd name="T26" fmla="*/ 198 w 524"/>
                  <a:gd name="T2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4" h="513">
                    <a:moveTo>
                      <a:pt x="322" y="448"/>
                    </a:moveTo>
                    <a:cubicBezTo>
                      <a:pt x="260" y="448"/>
                      <a:pt x="190" y="411"/>
                      <a:pt x="141" y="345"/>
                    </a:cubicBezTo>
                    <a:cubicBezTo>
                      <a:pt x="70" y="248"/>
                      <a:pt x="70" y="127"/>
                      <a:pt x="142" y="73"/>
                    </a:cubicBezTo>
                    <a:cubicBezTo>
                      <a:pt x="165" y="56"/>
                      <a:pt x="192" y="48"/>
                      <a:pt x="221" y="48"/>
                    </a:cubicBezTo>
                    <a:cubicBezTo>
                      <a:pt x="283" y="48"/>
                      <a:pt x="353" y="86"/>
                      <a:pt x="402" y="152"/>
                    </a:cubicBezTo>
                    <a:cubicBezTo>
                      <a:pt x="474" y="248"/>
                      <a:pt x="474" y="369"/>
                      <a:pt x="402" y="422"/>
                    </a:cubicBezTo>
                    <a:cubicBezTo>
                      <a:pt x="379" y="439"/>
                      <a:pt x="351" y="448"/>
                      <a:pt x="322" y="448"/>
                    </a:cubicBezTo>
                    <a:moveTo>
                      <a:pt x="198" y="0"/>
                    </a:moveTo>
                    <a:cubicBezTo>
                      <a:pt x="160" y="0"/>
                      <a:pt x="125" y="10"/>
                      <a:pt x="95" y="32"/>
                    </a:cubicBezTo>
                    <a:cubicBezTo>
                      <a:pt x="2" y="101"/>
                      <a:pt x="0" y="255"/>
                      <a:pt x="94" y="383"/>
                    </a:cubicBezTo>
                    <a:cubicBezTo>
                      <a:pt x="155" y="467"/>
                      <a:pt x="243" y="513"/>
                      <a:pt x="323" y="513"/>
                    </a:cubicBezTo>
                    <a:cubicBezTo>
                      <a:pt x="361" y="513"/>
                      <a:pt x="398" y="502"/>
                      <a:pt x="428" y="480"/>
                    </a:cubicBezTo>
                    <a:cubicBezTo>
                      <a:pt x="522" y="410"/>
                      <a:pt x="524" y="255"/>
                      <a:pt x="432" y="132"/>
                    </a:cubicBezTo>
                    <a:cubicBezTo>
                      <a:pt x="370" y="48"/>
                      <a:pt x="279" y="0"/>
                      <a:pt x="198" y="0"/>
                    </a:cubicBezTo>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Freeform 45"/>
              <p:cNvSpPr>
                <a:spLocks noEditPoints="1"/>
              </p:cNvSpPr>
              <p:nvPr/>
            </p:nvSpPr>
            <p:spPr bwMode="auto">
              <a:xfrm>
                <a:off x="1645" y="1931"/>
                <a:ext cx="936" cy="914"/>
              </a:xfrm>
              <a:custGeom>
                <a:avLst/>
                <a:gdLst>
                  <a:gd name="T0" fmla="*/ 173 w 290"/>
                  <a:gd name="T1" fmla="*/ 227 h 283"/>
                  <a:gd name="T2" fmla="*/ 92 w 290"/>
                  <a:gd name="T3" fmla="*/ 181 h 283"/>
                  <a:gd name="T4" fmla="*/ 92 w 290"/>
                  <a:gd name="T5" fmla="*/ 63 h 283"/>
                  <a:gd name="T6" fmla="*/ 127 w 290"/>
                  <a:gd name="T7" fmla="*/ 52 h 283"/>
                  <a:gd name="T8" fmla="*/ 207 w 290"/>
                  <a:gd name="T9" fmla="*/ 97 h 283"/>
                  <a:gd name="T10" fmla="*/ 207 w 290"/>
                  <a:gd name="T11" fmla="*/ 217 h 283"/>
                  <a:gd name="T12" fmla="*/ 173 w 290"/>
                  <a:gd name="T13" fmla="*/ 227 h 283"/>
                  <a:gd name="T14" fmla="*/ 109 w 290"/>
                  <a:gd name="T15" fmla="*/ 0 h 283"/>
                  <a:gd name="T16" fmla="*/ 54 w 290"/>
                  <a:gd name="T17" fmla="*/ 18 h 283"/>
                  <a:gd name="T18" fmla="*/ 54 w 290"/>
                  <a:gd name="T19" fmla="*/ 212 h 283"/>
                  <a:gd name="T20" fmla="*/ 181 w 290"/>
                  <a:gd name="T21" fmla="*/ 283 h 283"/>
                  <a:gd name="T22" fmla="*/ 238 w 290"/>
                  <a:gd name="T23" fmla="*/ 265 h 283"/>
                  <a:gd name="T24" fmla="*/ 239 w 290"/>
                  <a:gd name="T25" fmla="*/ 75 h 283"/>
                  <a:gd name="T26" fmla="*/ 109 w 290"/>
                  <a:gd name="T2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0" h="283">
                    <a:moveTo>
                      <a:pt x="173" y="227"/>
                    </a:moveTo>
                    <a:cubicBezTo>
                      <a:pt x="145" y="227"/>
                      <a:pt x="114" y="210"/>
                      <a:pt x="92" y="181"/>
                    </a:cubicBezTo>
                    <a:cubicBezTo>
                      <a:pt x="61" y="139"/>
                      <a:pt x="61" y="86"/>
                      <a:pt x="92" y="63"/>
                    </a:cubicBezTo>
                    <a:cubicBezTo>
                      <a:pt x="102" y="55"/>
                      <a:pt x="114" y="52"/>
                      <a:pt x="127" y="52"/>
                    </a:cubicBezTo>
                    <a:cubicBezTo>
                      <a:pt x="155" y="52"/>
                      <a:pt x="186" y="68"/>
                      <a:pt x="207" y="97"/>
                    </a:cubicBezTo>
                    <a:cubicBezTo>
                      <a:pt x="239" y="139"/>
                      <a:pt x="239" y="193"/>
                      <a:pt x="207" y="217"/>
                    </a:cubicBezTo>
                    <a:cubicBezTo>
                      <a:pt x="198" y="224"/>
                      <a:pt x="186" y="227"/>
                      <a:pt x="173" y="227"/>
                    </a:cubicBezTo>
                    <a:moveTo>
                      <a:pt x="109" y="0"/>
                    </a:moveTo>
                    <a:cubicBezTo>
                      <a:pt x="89" y="0"/>
                      <a:pt x="70" y="6"/>
                      <a:pt x="54" y="18"/>
                    </a:cubicBezTo>
                    <a:cubicBezTo>
                      <a:pt x="3" y="56"/>
                      <a:pt x="0" y="140"/>
                      <a:pt x="54" y="212"/>
                    </a:cubicBezTo>
                    <a:cubicBezTo>
                      <a:pt x="88" y="257"/>
                      <a:pt x="137" y="283"/>
                      <a:pt x="181" y="283"/>
                    </a:cubicBezTo>
                    <a:cubicBezTo>
                      <a:pt x="202" y="283"/>
                      <a:pt x="221" y="277"/>
                      <a:pt x="238" y="265"/>
                    </a:cubicBezTo>
                    <a:cubicBezTo>
                      <a:pt x="290" y="227"/>
                      <a:pt x="289" y="142"/>
                      <a:pt x="239" y="75"/>
                    </a:cubicBezTo>
                    <a:cubicBezTo>
                      <a:pt x="204" y="28"/>
                      <a:pt x="154" y="0"/>
                      <a:pt x="109" y="0"/>
                    </a:cubicBezTo>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46"/>
              <p:cNvSpPr>
                <a:spLocks/>
              </p:cNvSpPr>
              <p:nvPr/>
            </p:nvSpPr>
            <p:spPr bwMode="auto">
              <a:xfrm>
                <a:off x="2023" y="2261"/>
                <a:ext cx="232" cy="229"/>
              </a:xfrm>
              <a:custGeom>
                <a:avLst/>
                <a:gdLst>
                  <a:gd name="T0" fmla="*/ 27 w 72"/>
                  <a:gd name="T1" fmla="*/ 0 h 71"/>
                  <a:gd name="T2" fmla="*/ 13 w 72"/>
                  <a:gd name="T3" fmla="*/ 4 h 71"/>
                  <a:gd name="T4" fmla="*/ 13 w 72"/>
                  <a:gd name="T5" fmla="*/ 52 h 71"/>
                  <a:gd name="T6" fmla="*/ 45 w 72"/>
                  <a:gd name="T7" fmla="*/ 71 h 71"/>
                  <a:gd name="T8" fmla="*/ 59 w 72"/>
                  <a:gd name="T9" fmla="*/ 66 h 71"/>
                  <a:gd name="T10" fmla="*/ 59 w 72"/>
                  <a:gd name="T11" fmla="*/ 18 h 71"/>
                  <a:gd name="T12" fmla="*/ 27 w 7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72" h="71">
                    <a:moveTo>
                      <a:pt x="27" y="0"/>
                    </a:moveTo>
                    <a:cubicBezTo>
                      <a:pt x="21" y="0"/>
                      <a:pt x="17" y="1"/>
                      <a:pt x="13" y="4"/>
                    </a:cubicBezTo>
                    <a:cubicBezTo>
                      <a:pt x="0" y="14"/>
                      <a:pt x="0" y="35"/>
                      <a:pt x="13" y="52"/>
                    </a:cubicBezTo>
                    <a:cubicBezTo>
                      <a:pt x="22" y="64"/>
                      <a:pt x="34" y="71"/>
                      <a:pt x="45" y="71"/>
                    </a:cubicBezTo>
                    <a:cubicBezTo>
                      <a:pt x="50" y="71"/>
                      <a:pt x="55" y="69"/>
                      <a:pt x="59" y="66"/>
                    </a:cubicBezTo>
                    <a:cubicBezTo>
                      <a:pt x="72" y="57"/>
                      <a:pt x="72" y="35"/>
                      <a:pt x="59" y="18"/>
                    </a:cubicBezTo>
                    <a:cubicBezTo>
                      <a:pt x="50" y="6"/>
                      <a:pt x="38" y="0"/>
                      <a:pt x="27" y="0"/>
                    </a:cubicBezTo>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Freeform 52"/>
              <p:cNvSpPr>
                <a:spLocks noEditPoints="1"/>
              </p:cNvSpPr>
              <p:nvPr/>
            </p:nvSpPr>
            <p:spPr bwMode="auto">
              <a:xfrm>
                <a:off x="1213" y="1444"/>
                <a:ext cx="1688" cy="1894"/>
              </a:xfrm>
              <a:custGeom>
                <a:avLst/>
                <a:gdLst>
                  <a:gd name="T0" fmla="*/ 432 w 523"/>
                  <a:gd name="T1" fmla="*/ 169 h 587"/>
                  <a:gd name="T2" fmla="*/ 95 w 523"/>
                  <a:gd name="T3" fmla="*/ 69 h 587"/>
                  <a:gd name="T4" fmla="*/ 93 w 523"/>
                  <a:gd name="T5" fmla="*/ 421 h 587"/>
                  <a:gd name="T6" fmla="*/ 428 w 523"/>
                  <a:gd name="T7" fmla="*/ 517 h 587"/>
                  <a:gd name="T8" fmla="*/ 432 w 523"/>
                  <a:gd name="T9" fmla="*/ 169 h 587"/>
                  <a:gd name="T10" fmla="*/ 402 w 523"/>
                  <a:gd name="T11" fmla="*/ 460 h 587"/>
                  <a:gd name="T12" fmla="*/ 141 w 523"/>
                  <a:gd name="T13" fmla="*/ 382 h 587"/>
                  <a:gd name="T14" fmla="*/ 142 w 523"/>
                  <a:gd name="T15" fmla="*/ 110 h 587"/>
                  <a:gd name="T16" fmla="*/ 402 w 523"/>
                  <a:gd name="T17" fmla="*/ 190 h 587"/>
                  <a:gd name="T18" fmla="*/ 402 w 523"/>
                  <a:gd name="T19" fmla="*/ 46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3" h="587">
                    <a:moveTo>
                      <a:pt x="432" y="169"/>
                    </a:moveTo>
                    <a:cubicBezTo>
                      <a:pt x="341" y="47"/>
                      <a:pt x="188" y="0"/>
                      <a:pt x="95" y="69"/>
                    </a:cubicBezTo>
                    <a:cubicBezTo>
                      <a:pt x="1" y="139"/>
                      <a:pt x="0" y="293"/>
                      <a:pt x="93" y="421"/>
                    </a:cubicBezTo>
                    <a:cubicBezTo>
                      <a:pt x="184" y="544"/>
                      <a:pt x="334" y="587"/>
                      <a:pt x="428" y="517"/>
                    </a:cubicBezTo>
                    <a:cubicBezTo>
                      <a:pt x="521" y="448"/>
                      <a:pt x="523" y="292"/>
                      <a:pt x="432" y="169"/>
                    </a:cubicBezTo>
                    <a:close/>
                    <a:moveTo>
                      <a:pt x="402" y="460"/>
                    </a:moveTo>
                    <a:cubicBezTo>
                      <a:pt x="329" y="514"/>
                      <a:pt x="212" y="479"/>
                      <a:pt x="141" y="382"/>
                    </a:cubicBezTo>
                    <a:cubicBezTo>
                      <a:pt x="69" y="286"/>
                      <a:pt x="70" y="164"/>
                      <a:pt x="142" y="110"/>
                    </a:cubicBezTo>
                    <a:cubicBezTo>
                      <a:pt x="214" y="57"/>
                      <a:pt x="330" y="93"/>
                      <a:pt x="402" y="190"/>
                    </a:cubicBezTo>
                    <a:cubicBezTo>
                      <a:pt x="473" y="286"/>
                      <a:pt x="474" y="406"/>
                      <a:pt x="402" y="460"/>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53"/>
              <p:cNvSpPr>
                <a:spLocks noEditPoints="1"/>
              </p:cNvSpPr>
              <p:nvPr/>
            </p:nvSpPr>
            <p:spPr bwMode="auto">
              <a:xfrm>
                <a:off x="1642" y="1822"/>
                <a:ext cx="936" cy="1045"/>
              </a:xfrm>
              <a:custGeom>
                <a:avLst/>
                <a:gdLst>
                  <a:gd name="T0" fmla="*/ 239 w 290"/>
                  <a:gd name="T1" fmla="*/ 95 h 324"/>
                  <a:gd name="T2" fmla="*/ 55 w 290"/>
                  <a:gd name="T3" fmla="*/ 38 h 324"/>
                  <a:gd name="T4" fmla="*/ 54 w 290"/>
                  <a:gd name="T5" fmla="*/ 232 h 324"/>
                  <a:gd name="T6" fmla="*/ 239 w 290"/>
                  <a:gd name="T7" fmla="*/ 285 h 324"/>
                  <a:gd name="T8" fmla="*/ 239 w 290"/>
                  <a:gd name="T9" fmla="*/ 95 h 324"/>
                  <a:gd name="T10" fmla="*/ 208 w 290"/>
                  <a:gd name="T11" fmla="*/ 237 h 324"/>
                  <a:gd name="T12" fmla="*/ 92 w 290"/>
                  <a:gd name="T13" fmla="*/ 202 h 324"/>
                  <a:gd name="T14" fmla="*/ 93 w 290"/>
                  <a:gd name="T15" fmla="*/ 83 h 324"/>
                  <a:gd name="T16" fmla="*/ 208 w 290"/>
                  <a:gd name="T17" fmla="*/ 117 h 324"/>
                  <a:gd name="T18" fmla="*/ 208 w 290"/>
                  <a:gd name="T19" fmla="*/ 23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0" h="324">
                    <a:moveTo>
                      <a:pt x="239" y="95"/>
                    </a:moveTo>
                    <a:cubicBezTo>
                      <a:pt x="189" y="27"/>
                      <a:pt x="106" y="0"/>
                      <a:pt x="55" y="38"/>
                    </a:cubicBezTo>
                    <a:cubicBezTo>
                      <a:pt x="3" y="76"/>
                      <a:pt x="0" y="160"/>
                      <a:pt x="54" y="232"/>
                    </a:cubicBezTo>
                    <a:cubicBezTo>
                      <a:pt x="105" y="300"/>
                      <a:pt x="187" y="324"/>
                      <a:pt x="239" y="285"/>
                    </a:cubicBezTo>
                    <a:cubicBezTo>
                      <a:pt x="290" y="247"/>
                      <a:pt x="289" y="163"/>
                      <a:pt x="239" y="95"/>
                    </a:cubicBezTo>
                    <a:close/>
                    <a:moveTo>
                      <a:pt x="208" y="237"/>
                    </a:moveTo>
                    <a:cubicBezTo>
                      <a:pt x="176" y="261"/>
                      <a:pt x="124" y="244"/>
                      <a:pt x="92" y="202"/>
                    </a:cubicBezTo>
                    <a:cubicBezTo>
                      <a:pt x="61" y="160"/>
                      <a:pt x="61" y="107"/>
                      <a:pt x="93" y="83"/>
                    </a:cubicBezTo>
                    <a:cubicBezTo>
                      <a:pt x="124" y="60"/>
                      <a:pt x="177" y="75"/>
                      <a:pt x="208" y="117"/>
                    </a:cubicBezTo>
                    <a:cubicBezTo>
                      <a:pt x="239" y="159"/>
                      <a:pt x="239" y="214"/>
                      <a:pt x="208" y="237"/>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54"/>
              <p:cNvSpPr>
                <a:spLocks/>
              </p:cNvSpPr>
              <p:nvPr/>
            </p:nvSpPr>
            <p:spPr bwMode="auto">
              <a:xfrm>
                <a:off x="2020" y="2199"/>
                <a:ext cx="232" cy="262"/>
              </a:xfrm>
              <a:custGeom>
                <a:avLst/>
                <a:gdLst>
                  <a:gd name="T0" fmla="*/ 59 w 72"/>
                  <a:gd name="T1" fmla="*/ 24 h 81"/>
                  <a:gd name="T2" fmla="*/ 60 w 72"/>
                  <a:gd name="T3" fmla="*/ 72 h 81"/>
                  <a:gd name="T4" fmla="*/ 13 w 72"/>
                  <a:gd name="T5" fmla="*/ 58 h 81"/>
                  <a:gd name="T6" fmla="*/ 13 w 72"/>
                  <a:gd name="T7" fmla="*/ 10 h 81"/>
                  <a:gd name="T8" fmla="*/ 59 w 72"/>
                  <a:gd name="T9" fmla="*/ 24 h 81"/>
                </a:gdLst>
                <a:ahLst/>
                <a:cxnLst>
                  <a:cxn ang="0">
                    <a:pos x="T0" y="T1"/>
                  </a:cxn>
                  <a:cxn ang="0">
                    <a:pos x="T2" y="T3"/>
                  </a:cxn>
                  <a:cxn ang="0">
                    <a:pos x="T4" y="T5"/>
                  </a:cxn>
                  <a:cxn ang="0">
                    <a:pos x="T6" y="T7"/>
                  </a:cxn>
                  <a:cxn ang="0">
                    <a:pos x="T8" y="T9"/>
                  </a:cxn>
                </a:cxnLst>
                <a:rect l="0" t="0" r="r" b="b"/>
                <a:pathLst>
                  <a:path w="72" h="81">
                    <a:moveTo>
                      <a:pt x="59" y="24"/>
                    </a:moveTo>
                    <a:cubicBezTo>
                      <a:pt x="72" y="41"/>
                      <a:pt x="72" y="62"/>
                      <a:pt x="60" y="72"/>
                    </a:cubicBezTo>
                    <a:cubicBezTo>
                      <a:pt x="47" y="81"/>
                      <a:pt x="26" y="75"/>
                      <a:pt x="13" y="58"/>
                    </a:cubicBezTo>
                    <a:cubicBezTo>
                      <a:pt x="0" y="41"/>
                      <a:pt x="0" y="19"/>
                      <a:pt x="13" y="10"/>
                    </a:cubicBezTo>
                    <a:cubicBezTo>
                      <a:pt x="26" y="0"/>
                      <a:pt x="46" y="6"/>
                      <a:pt x="59" y="2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16" name="Group 15"/>
            <p:cNvGrpSpPr/>
            <p:nvPr/>
          </p:nvGrpSpPr>
          <p:grpSpPr>
            <a:xfrm rot="20508720">
              <a:off x="1319410" y="2379698"/>
              <a:ext cx="3285814" cy="1426849"/>
              <a:chOff x="2457729" y="2788840"/>
              <a:chExt cx="5048281" cy="1502272"/>
            </a:xfrm>
          </p:grpSpPr>
          <p:sp>
            <p:nvSpPr>
              <p:cNvPr id="17" name="Freeform 246"/>
              <p:cNvSpPr>
                <a:spLocks/>
              </p:cNvSpPr>
              <p:nvPr/>
            </p:nvSpPr>
            <p:spPr bwMode="auto">
              <a:xfrm>
                <a:off x="5495684" y="2788840"/>
                <a:ext cx="1828303" cy="951593"/>
              </a:xfrm>
              <a:custGeom>
                <a:avLst/>
                <a:gdLst>
                  <a:gd name="T0" fmla="*/ 0 w 671"/>
                  <a:gd name="T1" fmla="*/ 349 h 349"/>
                  <a:gd name="T2" fmla="*/ 268 w 671"/>
                  <a:gd name="T3" fmla="*/ 171 h 349"/>
                  <a:gd name="T4" fmla="*/ 472 w 671"/>
                  <a:gd name="T5" fmla="*/ 305 h 349"/>
                  <a:gd name="T6" fmla="*/ 0 w 671"/>
                  <a:gd name="T7" fmla="*/ 349 h 349"/>
                </a:gdLst>
                <a:ahLst/>
                <a:cxnLst>
                  <a:cxn ang="0">
                    <a:pos x="T0" y="T1"/>
                  </a:cxn>
                  <a:cxn ang="0">
                    <a:pos x="T2" y="T3"/>
                  </a:cxn>
                  <a:cxn ang="0">
                    <a:pos x="T4" y="T5"/>
                  </a:cxn>
                  <a:cxn ang="0">
                    <a:pos x="T6" y="T7"/>
                  </a:cxn>
                </a:cxnLst>
                <a:rect l="0" t="0" r="r" b="b"/>
                <a:pathLst>
                  <a:path w="671" h="349">
                    <a:moveTo>
                      <a:pt x="0" y="349"/>
                    </a:moveTo>
                    <a:cubicBezTo>
                      <a:pt x="0" y="349"/>
                      <a:pt x="112" y="251"/>
                      <a:pt x="268" y="171"/>
                    </a:cubicBezTo>
                    <a:cubicBezTo>
                      <a:pt x="423" y="91"/>
                      <a:pt x="671" y="0"/>
                      <a:pt x="472" y="305"/>
                    </a:cubicBezTo>
                    <a:lnTo>
                      <a:pt x="0" y="349"/>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8900000" scaled="1"/>
                <a:tileRect/>
              </a:gradFill>
              <a:ln>
                <a:noFill/>
              </a:ln>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 name="Freeform 247"/>
              <p:cNvSpPr>
                <a:spLocks/>
              </p:cNvSpPr>
              <p:nvPr/>
            </p:nvSpPr>
            <p:spPr bwMode="auto">
              <a:xfrm>
                <a:off x="5503748" y="3614859"/>
                <a:ext cx="2002262" cy="676253"/>
              </a:xfrm>
              <a:custGeom>
                <a:avLst/>
                <a:gdLst>
                  <a:gd name="T0" fmla="*/ 0 w 735"/>
                  <a:gd name="T1" fmla="*/ 69 h 248"/>
                  <a:gd name="T2" fmla="*/ 303 w 735"/>
                  <a:gd name="T3" fmla="*/ 178 h 248"/>
                  <a:gd name="T4" fmla="*/ 468 w 735"/>
                  <a:gd name="T5" fmla="*/ 0 h 248"/>
                  <a:gd name="T6" fmla="*/ 0 w 735"/>
                  <a:gd name="T7" fmla="*/ 69 h 248"/>
                </a:gdLst>
                <a:ahLst/>
                <a:cxnLst>
                  <a:cxn ang="0">
                    <a:pos x="T0" y="T1"/>
                  </a:cxn>
                  <a:cxn ang="0">
                    <a:pos x="T2" y="T3"/>
                  </a:cxn>
                  <a:cxn ang="0">
                    <a:pos x="T4" y="T5"/>
                  </a:cxn>
                  <a:cxn ang="0">
                    <a:pos x="T6" y="T7"/>
                  </a:cxn>
                </a:cxnLst>
                <a:rect l="0" t="0" r="r" b="b"/>
                <a:pathLst>
                  <a:path w="735" h="248">
                    <a:moveTo>
                      <a:pt x="0" y="69"/>
                    </a:moveTo>
                    <a:cubicBezTo>
                      <a:pt x="0" y="69"/>
                      <a:pt x="132" y="138"/>
                      <a:pt x="303" y="178"/>
                    </a:cubicBezTo>
                    <a:cubicBezTo>
                      <a:pt x="473" y="219"/>
                      <a:pt x="735" y="248"/>
                      <a:pt x="468" y="0"/>
                    </a:cubicBezTo>
                    <a:lnTo>
                      <a:pt x="0" y="69"/>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a:noFill/>
              </a:ln>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 name="Freeform 248"/>
              <p:cNvSpPr>
                <a:spLocks/>
              </p:cNvSpPr>
              <p:nvPr/>
            </p:nvSpPr>
            <p:spPr bwMode="auto">
              <a:xfrm>
                <a:off x="2457729" y="3942042"/>
                <a:ext cx="1481536" cy="207369"/>
              </a:xfrm>
              <a:custGeom>
                <a:avLst/>
                <a:gdLst>
                  <a:gd name="T0" fmla="*/ 0 w 544"/>
                  <a:gd name="T1" fmla="*/ 72 h 76"/>
                  <a:gd name="T2" fmla="*/ 384 w 544"/>
                  <a:gd name="T3" fmla="*/ 33 h 76"/>
                  <a:gd name="T4" fmla="*/ 544 w 544"/>
                  <a:gd name="T5" fmla="*/ 6 h 76"/>
                  <a:gd name="T6" fmla="*/ 382 w 544"/>
                  <a:gd name="T7" fmla="*/ 18 h 76"/>
                  <a:gd name="T8" fmla="*/ 0 w 544"/>
                  <a:gd name="T9" fmla="*/ 72 h 76"/>
                </a:gdLst>
                <a:ahLst/>
                <a:cxnLst>
                  <a:cxn ang="0">
                    <a:pos x="T0" y="T1"/>
                  </a:cxn>
                  <a:cxn ang="0">
                    <a:pos x="T2" y="T3"/>
                  </a:cxn>
                  <a:cxn ang="0">
                    <a:pos x="T4" y="T5"/>
                  </a:cxn>
                  <a:cxn ang="0">
                    <a:pos x="T6" y="T7"/>
                  </a:cxn>
                  <a:cxn ang="0">
                    <a:pos x="T8" y="T9"/>
                  </a:cxn>
                </a:cxnLst>
                <a:rect l="0" t="0" r="r" b="b"/>
                <a:pathLst>
                  <a:path w="544" h="76">
                    <a:moveTo>
                      <a:pt x="0" y="72"/>
                    </a:moveTo>
                    <a:cubicBezTo>
                      <a:pt x="1" y="76"/>
                      <a:pt x="234" y="51"/>
                      <a:pt x="384" y="33"/>
                    </a:cubicBezTo>
                    <a:cubicBezTo>
                      <a:pt x="534" y="15"/>
                      <a:pt x="544" y="10"/>
                      <a:pt x="544" y="6"/>
                    </a:cubicBezTo>
                    <a:cubicBezTo>
                      <a:pt x="543" y="2"/>
                      <a:pt x="532" y="0"/>
                      <a:pt x="382" y="18"/>
                    </a:cubicBezTo>
                    <a:cubicBezTo>
                      <a:pt x="232" y="36"/>
                      <a:pt x="0" y="68"/>
                      <a:pt x="0" y="72"/>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 name="Freeform 249"/>
              <p:cNvSpPr>
                <a:spLocks/>
              </p:cNvSpPr>
              <p:nvPr/>
            </p:nvSpPr>
            <p:spPr bwMode="auto">
              <a:xfrm>
                <a:off x="3438123" y="3549193"/>
                <a:ext cx="3493015" cy="544920"/>
              </a:xfrm>
              <a:custGeom>
                <a:avLst/>
                <a:gdLst>
                  <a:gd name="T0" fmla="*/ 1280 w 1282"/>
                  <a:gd name="T1" fmla="*/ 17 h 200"/>
                  <a:gd name="T2" fmla="*/ 384 w 1282"/>
                  <a:gd name="T3" fmla="*/ 157 h 200"/>
                  <a:gd name="T4" fmla="*/ 3 w 1282"/>
                  <a:gd name="T5" fmla="*/ 172 h 200"/>
                  <a:gd name="T6" fmla="*/ 377 w 1282"/>
                  <a:gd name="T7" fmla="*/ 95 h 200"/>
                  <a:gd name="T8" fmla="*/ 1280 w 1282"/>
                  <a:gd name="T9" fmla="*/ 17 h 200"/>
                </a:gdLst>
                <a:ahLst/>
                <a:cxnLst>
                  <a:cxn ang="0">
                    <a:pos x="T0" y="T1"/>
                  </a:cxn>
                  <a:cxn ang="0">
                    <a:pos x="T2" y="T3"/>
                  </a:cxn>
                  <a:cxn ang="0">
                    <a:pos x="T4" y="T5"/>
                  </a:cxn>
                  <a:cxn ang="0">
                    <a:pos x="T6" y="T7"/>
                  </a:cxn>
                  <a:cxn ang="0">
                    <a:pos x="T8" y="T9"/>
                  </a:cxn>
                </a:cxnLst>
                <a:rect l="0" t="0" r="r" b="b"/>
                <a:pathLst>
                  <a:path w="1282" h="200">
                    <a:moveTo>
                      <a:pt x="1280" y="17"/>
                    </a:moveTo>
                    <a:cubicBezTo>
                      <a:pt x="1282" y="34"/>
                      <a:pt x="737" y="114"/>
                      <a:pt x="384" y="157"/>
                    </a:cubicBezTo>
                    <a:cubicBezTo>
                      <a:pt x="31" y="200"/>
                      <a:pt x="5" y="189"/>
                      <a:pt x="3" y="172"/>
                    </a:cubicBezTo>
                    <a:cubicBezTo>
                      <a:pt x="0" y="155"/>
                      <a:pt x="24" y="138"/>
                      <a:pt x="377" y="95"/>
                    </a:cubicBezTo>
                    <a:cubicBezTo>
                      <a:pt x="729" y="53"/>
                      <a:pt x="1278" y="0"/>
                      <a:pt x="1280" y="17"/>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8900000" scaled="1"/>
                <a:tileRect/>
              </a:gradFill>
              <a:ln>
                <a:noFill/>
              </a:ln>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 name="Freeform 250"/>
              <p:cNvSpPr>
                <a:spLocks/>
              </p:cNvSpPr>
              <p:nvPr/>
            </p:nvSpPr>
            <p:spPr bwMode="auto">
              <a:xfrm>
                <a:off x="5500292" y="3598731"/>
                <a:ext cx="1921619" cy="173960"/>
              </a:xfrm>
              <a:custGeom>
                <a:avLst/>
                <a:gdLst>
                  <a:gd name="T0" fmla="*/ 0 w 705"/>
                  <a:gd name="T1" fmla="*/ 64 h 64"/>
                  <a:gd name="T2" fmla="*/ 286 w 705"/>
                  <a:gd name="T3" fmla="*/ 41 h 64"/>
                  <a:gd name="T4" fmla="*/ 469 w 705"/>
                  <a:gd name="T5" fmla="*/ 6 h 64"/>
                  <a:gd name="T6" fmla="*/ 0 w 705"/>
                  <a:gd name="T7" fmla="*/ 64 h 64"/>
                </a:gdLst>
                <a:ahLst/>
                <a:cxnLst>
                  <a:cxn ang="0">
                    <a:pos x="T0" y="T1"/>
                  </a:cxn>
                  <a:cxn ang="0">
                    <a:pos x="T2" y="T3"/>
                  </a:cxn>
                  <a:cxn ang="0">
                    <a:pos x="T4" y="T5"/>
                  </a:cxn>
                  <a:cxn ang="0">
                    <a:pos x="T6" y="T7"/>
                  </a:cxn>
                </a:cxnLst>
                <a:rect l="0" t="0" r="r" b="b"/>
                <a:pathLst>
                  <a:path w="705" h="64">
                    <a:moveTo>
                      <a:pt x="0" y="64"/>
                    </a:moveTo>
                    <a:cubicBezTo>
                      <a:pt x="0" y="64"/>
                      <a:pt x="123" y="56"/>
                      <a:pt x="286" y="41"/>
                    </a:cubicBezTo>
                    <a:cubicBezTo>
                      <a:pt x="450" y="26"/>
                      <a:pt x="705" y="0"/>
                      <a:pt x="469" y="6"/>
                    </a:cubicBezTo>
                    <a:lnTo>
                      <a:pt x="0" y="64"/>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0800000" scaled="1"/>
                <a:tileRect/>
              </a:gradFill>
              <a:ln>
                <a:noFill/>
              </a:ln>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grpSp>
      </p:grpSp>
      <p:grpSp>
        <p:nvGrpSpPr>
          <p:cNvPr id="24" name="组合 23"/>
          <p:cNvGrpSpPr/>
          <p:nvPr/>
        </p:nvGrpSpPr>
        <p:grpSpPr>
          <a:xfrm>
            <a:off x="5458574" y="3118489"/>
            <a:ext cx="576000" cy="576000"/>
            <a:chOff x="5458574" y="3118489"/>
            <a:chExt cx="576000" cy="576000"/>
          </a:xfrm>
        </p:grpSpPr>
        <p:sp>
          <p:nvSpPr>
            <p:cNvPr id="37" name="Teardrop 36"/>
            <p:cNvSpPr/>
            <p:nvPr/>
          </p:nvSpPr>
          <p:spPr>
            <a:xfrm>
              <a:off x="5458574" y="3118489"/>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40" name="Picture 3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631643" y="3250797"/>
              <a:ext cx="229861" cy="364607"/>
            </a:xfrm>
            <a:prstGeom prst="rect">
              <a:avLst/>
            </a:prstGeom>
          </p:spPr>
        </p:pic>
      </p:grpSp>
      <p:grpSp>
        <p:nvGrpSpPr>
          <p:cNvPr id="23" name="组合 22"/>
          <p:cNvGrpSpPr/>
          <p:nvPr/>
        </p:nvGrpSpPr>
        <p:grpSpPr>
          <a:xfrm>
            <a:off x="5458574" y="2371533"/>
            <a:ext cx="576000" cy="576000"/>
            <a:chOff x="5458574" y="2371533"/>
            <a:chExt cx="576000" cy="576000"/>
          </a:xfrm>
        </p:grpSpPr>
        <p:sp>
          <p:nvSpPr>
            <p:cNvPr id="36" name="Teardrop 35"/>
            <p:cNvSpPr/>
            <p:nvPr/>
          </p:nvSpPr>
          <p:spPr>
            <a:xfrm>
              <a:off x="5458574" y="2371533"/>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41" name="Picture 40"/>
            <p:cNvPicPr>
              <a:picLocks noChangeAspect="1"/>
            </p:cNvPicPr>
            <p:nvPr/>
          </p:nvPicPr>
          <p:blipFill>
            <a:blip r:embed="rId3"/>
            <a:stretch>
              <a:fillRect/>
            </a:stretch>
          </p:blipFill>
          <p:spPr>
            <a:xfrm>
              <a:off x="5530660" y="2507975"/>
              <a:ext cx="495000" cy="303750"/>
            </a:xfrm>
            <a:prstGeom prst="rect">
              <a:avLst/>
            </a:prstGeom>
          </p:spPr>
        </p:pic>
      </p:grpSp>
      <p:grpSp>
        <p:nvGrpSpPr>
          <p:cNvPr id="25" name="组合 24"/>
          <p:cNvGrpSpPr/>
          <p:nvPr/>
        </p:nvGrpSpPr>
        <p:grpSpPr>
          <a:xfrm>
            <a:off x="5464670" y="3892339"/>
            <a:ext cx="576000" cy="576000"/>
            <a:chOff x="5464670" y="3892339"/>
            <a:chExt cx="576000" cy="576000"/>
          </a:xfrm>
        </p:grpSpPr>
        <p:sp>
          <p:nvSpPr>
            <p:cNvPr id="38" name="Teardrop 37"/>
            <p:cNvSpPr/>
            <p:nvPr/>
          </p:nvSpPr>
          <p:spPr>
            <a:xfrm>
              <a:off x="5464670" y="3892339"/>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42" name="Picture 4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618132" y="4043914"/>
              <a:ext cx="335362" cy="309134"/>
            </a:xfrm>
            <a:prstGeom prst="rect">
              <a:avLst/>
            </a:prstGeom>
          </p:spPr>
        </p:pic>
      </p:grpSp>
      <p:grpSp>
        <p:nvGrpSpPr>
          <p:cNvPr id="26" name="组合 25"/>
          <p:cNvGrpSpPr/>
          <p:nvPr/>
        </p:nvGrpSpPr>
        <p:grpSpPr>
          <a:xfrm>
            <a:off x="5466697" y="4693648"/>
            <a:ext cx="576000" cy="576000"/>
            <a:chOff x="5466697" y="4693648"/>
            <a:chExt cx="576000" cy="576000"/>
          </a:xfrm>
        </p:grpSpPr>
        <p:sp>
          <p:nvSpPr>
            <p:cNvPr id="39" name="Teardrop 38"/>
            <p:cNvSpPr/>
            <p:nvPr/>
          </p:nvSpPr>
          <p:spPr>
            <a:xfrm>
              <a:off x="5466697" y="4693648"/>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43" name="Freeform 47"/>
            <p:cNvSpPr>
              <a:spLocks noEditPoints="1"/>
            </p:cNvSpPr>
            <p:nvPr/>
          </p:nvSpPr>
          <p:spPr bwMode="auto">
            <a:xfrm>
              <a:off x="5618132" y="4803380"/>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44" name="Content Placeholder 2"/>
          <p:cNvSpPr txBox="1">
            <a:spLocks/>
          </p:cNvSpPr>
          <p:nvPr/>
        </p:nvSpPr>
        <p:spPr>
          <a:xfrm>
            <a:off x="6154793" y="2296685"/>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 </a:t>
            </a:r>
          </a:p>
        </p:txBody>
      </p:sp>
      <p:sp>
        <p:nvSpPr>
          <p:cNvPr id="45" name="Content Placeholder 2"/>
          <p:cNvSpPr txBox="1">
            <a:spLocks/>
          </p:cNvSpPr>
          <p:nvPr/>
        </p:nvSpPr>
        <p:spPr>
          <a:xfrm>
            <a:off x="6150055" y="3049017"/>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
        <p:nvSpPr>
          <p:cNvPr id="46" name="Content Placeholder 2"/>
          <p:cNvSpPr txBox="1">
            <a:spLocks/>
          </p:cNvSpPr>
          <p:nvPr/>
        </p:nvSpPr>
        <p:spPr>
          <a:xfrm>
            <a:off x="6155809" y="3871435"/>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
        <p:nvSpPr>
          <p:cNvPr id="47" name="Content Placeholder 2"/>
          <p:cNvSpPr txBox="1">
            <a:spLocks/>
          </p:cNvSpPr>
          <p:nvPr/>
        </p:nvSpPr>
        <p:spPr>
          <a:xfrm>
            <a:off x="6193687" y="4604308"/>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
        <p:nvSpPr>
          <p:cNvPr id="61" name="Text Placeholder 2"/>
          <p:cNvSpPr txBox="1">
            <a:spLocks/>
          </p:cNvSpPr>
          <p:nvPr/>
        </p:nvSpPr>
        <p:spPr>
          <a:xfrm>
            <a:off x="8151851" y="2211256"/>
            <a:ext cx="3923576"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is simply dummy text of the printing and typesetting industry. </a:t>
            </a: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nvGrpSpPr>
          <p:cNvPr id="62" name="Group 61"/>
          <p:cNvGrpSpPr/>
          <p:nvPr/>
        </p:nvGrpSpPr>
        <p:grpSpPr>
          <a:xfrm>
            <a:off x="8270900" y="3627337"/>
            <a:ext cx="3445398" cy="1649523"/>
            <a:chOff x="7968559" y="4221428"/>
            <a:chExt cx="3445398" cy="1649523"/>
          </a:xfrm>
        </p:grpSpPr>
        <p:grpSp>
          <p:nvGrpSpPr>
            <p:cNvPr id="63" name="Group 62"/>
            <p:cNvGrpSpPr/>
            <p:nvPr/>
          </p:nvGrpSpPr>
          <p:grpSpPr>
            <a:xfrm>
              <a:off x="7968559" y="4221428"/>
              <a:ext cx="3445398" cy="1649523"/>
              <a:chOff x="1411940" y="4306096"/>
              <a:chExt cx="3800809" cy="1649523"/>
            </a:xfrm>
          </p:grpSpPr>
          <p:sp>
            <p:nvSpPr>
              <p:cNvPr id="67" name="Rectangle 66"/>
              <p:cNvSpPr/>
              <p:nvPr/>
            </p:nvSpPr>
            <p:spPr>
              <a:xfrm>
                <a:off x="1411940" y="4306096"/>
                <a:ext cx="1250103" cy="230732"/>
              </a:xfrm>
              <a:prstGeom prst="rect">
                <a:avLst/>
              </a:prstGeom>
            </p:spPr>
            <p:txBody>
              <a:bodyPr wrap="none">
                <a:noAutofit/>
              </a:bodyPr>
              <a:lstStyle/>
              <a:p>
                <a:pPr>
                  <a:lnSpc>
                    <a:spcPct val="95000"/>
                  </a:lnSpc>
                </a:pPr>
                <a:r>
                  <a:rPr lang="id-ID" sz="1200">
                    <a:latin typeface="Agency FB" panose="020B0503020202020204" pitchFamily="34" charset="0"/>
                  </a:rPr>
                  <a:t>Management</a:t>
                </a:r>
                <a:endParaRPr lang="en-US" sz="1200" dirty="0">
                  <a:latin typeface="Agency FB" panose="020B0503020202020204" pitchFamily="34" charset="0"/>
                </a:endParaRPr>
              </a:p>
            </p:txBody>
          </p:sp>
          <p:sp>
            <p:nvSpPr>
              <p:cNvPr id="68" name="Rounded Rectangle 67"/>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69" name="Rounded Rectangle 68"/>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70" name="Rectangle 69"/>
              <p:cNvSpPr/>
              <p:nvPr/>
            </p:nvSpPr>
            <p:spPr>
              <a:xfrm>
                <a:off x="4702265" y="4570104"/>
                <a:ext cx="510484" cy="254542"/>
              </a:xfrm>
              <a:prstGeom prst="rect">
                <a:avLst/>
              </a:prstGeom>
            </p:spPr>
            <p:txBody>
              <a:bodyPr wrap="none">
                <a:noAutofit/>
              </a:bodyPr>
              <a:lstStyle/>
              <a:p>
                <a:pPr>
                  <a:lnSpc>
                    <a:spcPct val="95000"/>
                  </a:lnSpc>
                </a:pPr>
                <a:r>
                  <a:rPr lang="id-ID" sz="1200">
                    <a:latin typeface="Agency FB" panose="020B0503020202020204" pitchFamily="34" charset="0"/>
                  </a:rPr>
                  <a:t>70%</a:t>
                </a:r>
                <a:endParaRPr lang="en-US" sz="1200" dirty="0">
                  <a:latin typeface="Agency FB" panose="020B0503020202020204" pitchFamily="34" charset="0"/>
                </a:endParaRPr>
              </a:p>
            </p:txBody>
          </p:sp>
          <p:sp>
            <p:nvSpPr>
              <p:cNvPr id="71" name="Rectangle 70"/>
              <p:cNvSpPr/>
              <p:nvPr/>
            </p:nvSpPr>
            <p:spPr>
              <a:xfrm>
                <a:off x="1411940" y="4871584"/>
                <a:ext cx="1250103" cy="230732"/>
              </a:xfrm>
              <a:prstGeom prst="rect">
                <a:avLst/>
              </a:prstGeom>
            </p:spPr>
            <p:txBody>
              <a:bodyPr wrap="none">
                <a:noAutofit/>
              </a:bodyPr>
              <a:lstStyle/>
              <a:p>
                <a:pPr>
                  <a:lnSpc>
                    <a:spcPct val="95000"/>
                  </a:lnSpc>
                </a:pPr>
                <a:r>
                  <a:rPr lang="id-ID" sz="1200">
                    <a:latin typeface="Agency FB" panose="020B0503020202020204" pitchFamily="34" charset="0"/>
                  </a:rPr>
                  <a:t>Negotiation</a:t>
                </a:r>
                <a:endParaRPr lang="en-US" sz="1200" dirty="0">
                  <a:latin typeface="Agency FB" panose="020B0503020202020204" pitchFamily="34" charset="0"/>
                </a:endParaRPr>
              </a:p>
            </p:txBody>
          </p:sp>
          <p:sp>
            <p:nvSpPr>
              <p:cNvPr id="72" name="Rounded Rectangle 71"/>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73" name="Rounded Rectangle 72"/>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74" name="Rectangle 73"/>
              <p:cNvSpPr/>
              <p:nvPr/>
            </p:nvSpPr>
            <p:spPr>
              <a:xfrm>
                <a:off x="4702265" y="5135592"/>
                <a:ext cx="510484" cy="254542"/>
              </a:xfrm>
              <a:prstGeom prst="rect">
                <a:avLst/>
              </a:prstGeom>
            </p:spPr>
            <p:txBody>
              <a:bodyPr wrap="none">
                <a:noAutofit/>
              </a:bodyPr>
              <a:lstStyle/>
              <a:p>
                <a:pPr>
                  <a:lnSpc>
                    <a:spcPct val="95000"/>
                  </a:lnSpc>
                </a:pPr>
                <a:r>
                  <a:rPr lang="id-ID" sz="1200">
                    <a:latin typeface="Agency FB" panose="020B0503020202020204" pitchFamily="34" charset="0"/>
                  </a:rPr>
                  <a:t>60%</a:t>
                </a:r>
                <a:endParaRPr lang="en-US" sz="1200" dirty="0">
                  <a:latin typeface="Agency FB" panose="020B0503020202020204" pitchFamily="34" charset="0"/>
                </a:endParaRPr>
              </a:p>
            </p:txBody>
          </p:sp>
          <p:sp>
            <p:nvSpPr>
              <p:cNvPr id="75" name="Rectangle 74"/>
              <p:cNvSpPr/>
              <p:nvPr/>
            </p:nvSpPr>
            <p:spPr>
              <a:xfrm>
                <a:off x="1411940" y="5437069"/>
                <a:ext cx="1250103" cy="230732"/>
              </a:xfrm>
              <a:prstGeom prst="rect">
                <a:avLst/>
              </a:prstGeom>
            </p:spPr>
            <p:txBody>
              <a:bodyPr wrap="none">
                <a:noAutofit/>
              </a:bodyPr>
              <a:lstStyle/>
              <a:p>
                <a:pPr>
                  <a:lnSpc>
                    <a:spcPct val="95000"/>
                  </a:lnSpc>
                </a:pPr>
                <a:r>
                  <a:rPr lang="id-ID" sz="1200">
                    <a:latin typeface="Agency FB" panose="020B0503020202020204" pitchFamily="34" charset="0"/>
                  </a:rPr>
                  <a:t>Presentation</a:t>
                </a:r>
                <a:endParaRPr lang="en-US" sz="1200" dirty="0">
                  <a:latin typeface="Agency FB" panose="020B0503020202020204" pitchFamily="34" charset="0"/>
                </a:endParaRPr>
              </a:p>
            </p:txBody>
          </p:sp>
          <p:sp>
            <p:nvSpPr>
              <p:cNvPr id="76" name="Rounded Rectangle 75"/>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77" name="Rounded Rectangle 76"/>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78" name="Rectangle 77"/>
              <p:cNvSpPr/>
              <p:nvPr/>
            </p:nvSpPr>
            <p:spPr>
              <a:xfrm>
                <a:off x="4702265" y="5701077"/>
                <a:ext cx="510484" cy="254542"/>
              </a:xfrm>
              <a:prstGeom prst="rect">
                <a:avLst/>
              </a:prstGeom>
            </p:spPr>
            <p:txBody>
              <a:bodyPr wrap="none">
                <a:noAutofit/>
              </a:bodyPr>
              <a:lstStyle/>
              <a:p>
                <a:pPr>
                  <a:lnSpc>
                    <a:spcPct val="95000"/>
                  </a:lnSpc>
                </a:pPr>
                <a:r>
                  <a:rPr lang="id-ID" sz="1200">
                    <a:latin typeface="Agency FB" panose="020B0503020202020204" pitchFamily="34" charset="0"/>
                  </a:rPr>
                  <a:t>90%</a:t>
                </a:r>
                <a:endParaRPr lang="en-US" sz="1200" dirty="0">
                  <a:latin typeface="Agency FB" panose="020B0503020202020204" pitchFamily="34" charset="0"/>
                </a:endParaRPr>
              </a:p>
            </p:txBody>
          </p:sp>
        </p:grpSp>
        <p:sp>
          <p:nvSpPr>
            <p:cNvPr id="64" name="Oval 63"/>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65" name="Oval 64"/>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66" name="Oval 65"/>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spTree>
    <p:extLst>
      <p:ext uri="{BB962C8B-B14F-4D97-AF65-F5344CB8AC3E}">
        <p14:creationId xmlns:p14="http://schemas.microsoft.com/office/powerpoint/2010/main" val="1805788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500" fill="hold"/>
                                        <p:tgtEl>
                                          <p:spTgt spid="23"/>
                                        </p:tgtEl>
                                        <p:attrNameLst>
                                          <p:attrName>ppt_w</p:attrName>
                                        </p:attrNameLst>
                                      </p:cBhvr>
                                      <p:tavLst>
                                        <p:tav tm="0">
                                          <p:val>
                                            <p:fltVal val="0"/>
                                          </p:val>
                                        </p:tav>
                                        <p:tav tm="100000">
                                          <p:val>
                                            <p:strVal val="#ppt_w"/>
                                          </p:val>
                                        </p:tav>
                                      </p:tavLst>
                                    </p:anim>
                                    <p:anim calcmode="lin" valueType="num">
                                      <p:cBhvr>
                                        <p:cTn id="14" dur="500" fill="hold"/>
                                        <p:tgtEl>
                                          <p:spTgt spid="23"/>
                                        </p:tgtEl>
                                        <p:attrNameLst>
                                          <p:attrName>ppt_h</p:attrName>
                                        </p:attrNameLst>
                                      </p:cBhvr>
                                      <p:tavLst>
                                        <p:tav tm="0">
                                          <p:val>
                                            <p:fltVal val="0"/>
                                          </p:val>
                                        </p:tav>
                                        <p:tav tm="100000">
                                          <p:val>
                                            <p:strVal val="#ppt_h"/>
                                          </p:val>
                                        </p:tav>
                                      </p:tavLst>
                                    </p:anim>
                                    <p:animEffect transition="in" filter="fade">
                                      <p:cBhvr>
                                        <p:cTn id="15" dur="500"/>
                                        <p:tgtEl>
                                          <p:spTgt spid="23"/>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45"/>
                                        </p:tgtEl>
                                        <p:attrNameLst>
                                          <p:attrName>style.visibility</p:attrName>
                                        </p:attrNameLst>
                                      </p:cBhvr>
                                      <p:to>
                                        <p:strVal val="visible"/>
                                      </p:to>
                                    </p:set>
                                    <p:anim calcmode="lin" valueType="num">
                                      <p:cBhvr>
                                        <p:cTn id="31" dur="500" fill="hold"/>
                                        <p:tgtEl>
                                          <p:spTgt spid="45"/>
                                        </p:tgtEl>
                                        <p:attrNameLst>
                                          <p:attrName>ppt_w</p:attrName>
                                        </p:attrNameLst>
                                      </p:cBhvr>
                                      <p:tavLst>
                                        <p:tav tm="0">
                                          <p:val>
                                            <p:fltVal val="0"/>
                                          </p:val>
                                        </p:tav>
                                        <p:tav tm="100000">
                                          <p:val>
                                            <p:strVal val="#ppt_w"/>
                                          </p:val>
                                        </p:tav>
                                      </p:tavLst>
                                    </p:anim>
                                    <p:anim calcmode="lin" valueType="num">
                                      <p:cBhvr>
                                        <p:cTn id="32" dur="500" fill="hold"/>
                                        <p:tgtEl>
                                          <p:spTgt spid="45"/>
                                        </p:tgtEl>
                                        <p:attrNameLst>
                                          <p:attrName>ppt_h</p:attrName>
                                        </p:attrNameLst>
                                      </p:cBhvr>
                                      <p:tavLst>
                                        <p:tav tm="0">
                                          <p:val>
                                            <p:fltVal val="0"/>
                                          </p:val>
                                        </p:tav>
                                        <p:tav tm="100000">
                                          <p:val>
                                            <p:strVal val="#ppt_h"/>
                                          </p:val>
                                        </p:tav>
                                      </p:tavLst>
                                    </p:anim>
                                    <p:animEffect transition="in" filter="fade">
                                      <p:cBhvr>
                                        <p:cTn id="33" dur="500"/>
                                        <p:tgtEl>
                                          <p:spTgt spid="45"/>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p:cTn id="43" dur="500" fill="hold"/>
                                        <p:tgtEl>
                                          <p:spTgt spid="46"/>
                                        </p:tgtEl>
                                        <p:attrNameLst>
                                          <p:attrName>ppt_w</p:attrName>
                                        </p:attrNameLst>
                                      </p:cBhvr>
                                      <p:tavLst>
                                        <p:tav tm="0">
                                          <p:val>
                                            <p:fltVal val="0"/>
                                          </p:val>
                                        </p:tav>
                                        <p:tav tm="100000">
                                          <p:val>
                                            <p:strVal val="#ppt_w"/>
                                          </p:val>
                                        </p:tav>
                                      </p:tavLst>
                                    </p:anim>
                                    <p:anim calcmode="lin" valueType="num">
                                      <p:cBhvr>
                                        <p:cTn id="44" dur="500" fill="hold"/>
                                        <p:tgtEl>
                                          <p:spTgt spid="46"/>
                                        </p:tgtEl>
                                        <p:attrNameLst>
                                          <p:attrName>ppt_h</p:attrName>
                                        </p:attrNameLst>
                                      </p:cBhvr>
                                      <p:tavLst>
                                        <p:tav tm="0">
                                          <p:val>
                                            <p:fltVal val="0"/>
                                          </p:val>
                                        </p:tav>
                                        <p:tav tm="100000">
                                          <p:val>
                                            <p:strVal val="#ppt_h"/>
                                          </p:val>
                                        </p:tav>
                                      </p:tavLst>
                                    </p:anim>
                                    <p:animEffect transition="in" filter="fade">
                                      <p:cBhvr>
                                        <p:cTn id="45" dur="500"/>
                                        <p:tgtEl>
                                          <p:spTgt spid="46"/>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16" fill="hold" grpId="0" nodeType="afterEffect">
                                  <p:stCondLst>
                                    <p:cond delay="0"/>
                                  </p:stCondLst>
                                  <p:childTnLst>
                                    <p:set>
                                      <p:cBhvr>
                                        <p:cTn id="54" dur="1" fill="hold">
                                          <p:stCondLst>
                                            <p:cond delay="0"/>
                                          </p:stCondLst>
                                        </p:cTn>
                                        <p:tgtEl>
                                          <p:spTgt spid="47"/>
                                        </p:tgtEl>
                                        <p:attrNameLst>
                                          <p:attrName>style.visibility</p:attrName>
                                        </p:attrNameLst>
                                      </p:cBhvr>
                                      <p:to>
                                        <p:strVal val="visible"/>
                                      </p:to>
                                    </p:set>
                                    <p:anim calcmode="lin" valueType="num">
                                      <p:cBhvr>
                                        <p:cTn id="55" dur="500" fill="hold"/>
                                        <p:tgtEl>
                                          <p:spTgt spid="47"/>
                                        </p:tgtEl>
                                        <p:attrNameLst>
                                          <p:attrName>ppt_w</p:attrName>
                                        </p:attrNameLst>
                                      </p:cBhvr>
                                      <p:tavLst>
                                        <p:tav tm="0">
                                          <p:val>
                                            <p:fltVal val="0"/>
                                          </p:val>
                                        </p:tav>
                                        <p:tav tm="100000">
                                          <p:val>
                                            <p:strVal val="#ppt_w"/>
                                          </p:val>
                                        </p:tav>
                                      </p:tavLst>
                                    </p:anim>
                                    <p:anim calcmode="lin" valueType="num">
                                      <p:cBhvr>
                                        <p:cTn id="56" dur="500" fill="hold"/>
                                        <p:tgtEl>
                                          <p:spTgt spid="47"/>
                                        </p:tgtEl>
                                        <p:attrNameLst>
                                          <p:attrName>ppt_h</p:attrName>
                                        </p:attrNameLst>
                                      </p:cBhvr>
                                      <p:tavLst>
                                        <p:tav tm="0">
                                          <p:val>
                                            <p:fltVal val="0"/>
                                          </p:val>
                                        </p:tav>
                                        <p:tav tm="100000">
                                          <p:val>
                                            <p:strVal val="#ppt_h"/>
                                          </p:val>
                                        </p:tav>
                                      </p:tavLst>
                                    </p:anim>
                                    <p:animEffect transition="in" filter="fade">
                                      <p:cBhvr>
                                        <p:cTn id="57" dur="500"/>
                                        <p:tgtEl>
                                          <p:spTgt spid="47"/>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61"/>
                                        </p:tgtEl>
                                        <p:attrNameLst>
                                          <p:attrName>style.visibility</p:attrName>
                                        </p:attrNameLst>
                                      </p:cBhvr>
                                      <p:to>
                                        <p:strVal val="visible"/>
                                      </p:to>
                                    </p:set>
                                    <p:animEffect transition="in" filter="wipe(up)">
                                      <p:cBhvr>
                                        <p:cTn id="61" dur="500"/>
                                        <p:tgtEl>
                                          <p:spTgt spid="61"/>
                                        </p:tgtEl>
                                      </p:cBhvr>
                                    </p:animEffect>
                                  </p:childTnLst>
                                </p:cTn>
                              </p:par>
                            </p:childTnLst>
                          </p:cTn>
                        </p:par>
                        <p:par>
                          <p:cTn id="62" fill="hold">
                            <p:stCondLst>
                              <p:cond delay="5000"/>
                            </p:stCondLst>
                            <p:childTnLst>
                              <p:par>
                                <p:cTn id="63" presetID="22" presetClass="entr" presetSubtype="8" fill="hold" nodeType="after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wipe(left)">
                                      <p:cBhvr>
                                        <p:cTn id="65"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P spid="61"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932"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8" name="Group 17"/>
          <p:cNvGrpSpPr/>
          <p:nvPr/>
        </p:nvGrpSpPr>
        <p:grpSpPr>
          <a:xfrm>
            <a:off x="554585" y="1627614"/>
            <a:ext cx="3759954" cy="6545536"/>
            <a:chOff x="4120022" y="144736"/>
            <a:chExt cx="3951956" cy="6858000"/>
          </a:xfrm>
        </p:grpSpPr>
        <p:pic>
          <p:nvPicPr>
            <p:cNvPr id="19" name="Picture 1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20022" y="144736"/>
              <a:ext cx="3951956" cy="6858000"/>
            </a:xfrm>
            <a:prstGeom prst="rect">
              <a:avLst/>
            </a:prstGeom>
          </p:spPr>
        </p:pic>
        <p:sp>
          <p:nvSpPr>
            <p:cNvPr id="20" name="Rectangle 19"/>
            <p:cNvSpPr/>
            <p:nvPr/>
          </p:nvSpPr>
          <p:spPr>
            <a:xfrm>
              <a:off x="4827494" y="1345374"/>
              <a:ext cx="2532529" cy="44637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140</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21" name="Group 19"/>
          <p:cNvGrpSpPr>
            <a:grpSpLocks noChangeAspect="1"/>
          </p:cNvGrpSpPr>
          <p:nvPr/>
        </p:nvGrpSpPr>
        <p:grpSpPr bwMode="auto">
          <a:xfrm>
            <a:off x="4667179" y="2449033"/>
            <a:ext cx="893907" cy="1063850"/>
            <a:chOff x="3684" y="1405"/>
            <a:chExt cx="789" cy="939"/>
          </a:xfrm>
          <a:solidFill>
            <a:schemeClr val="accent2"/>
          </a:solidFill>
        </p:grpSpPr>
        <p:sp>
          <p:nvSpPr>
            <p:cNvPr id="22"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TextBox 23"/>
          <p:cNvSpPr txBox="1"/>
          <p:nvPr/>
        </p:nvSpPr>
        <p:spPr>
          <a:xfrm>
            <a:off x="5169309" y="1679592"/>
            <a:ext cx="4711637" cy="769441"/>
          </a:xfrm>
          <a:prstGeom prst="rect">
            <a:avLst/>
          </a:prstGeom>
          <a:noFill/>
        </p:spPr>
        <p:txBody>
          <a:bodyPr wrap="square" rtlCol="0">
            <a:spAutoFit/>
          </a:bodyPr>
          <a:lstStyle/>
          <a:p>
            <a:r>
              <a:rPr lang="id-ID" sz="4400" spc="-150">
                <a:solidFill>
                  <a:schemeClr val="accent3"/>
                </a:solidFill>
                <a:latin typeface="+mj-lt"/>
                <a:ea typeface="Roboto Thin" pitchFamily="2" charset="0"/>
              </a:rPr>
              <a:t>BUSINESS </a:t>
            </a:r>
            <a:r>
              <a:rPr lang="id-ID" sz="4400" spc="-150">
                <a:solidFill>
                  <a:schemeClr val="accent3"/>
                </a:solidFill>
                <a:latin typeface="Roboto Thin" pitchFamily="2" charset="0"/>
                <a:ea typeface="Roboto Thin" pitchFamily="2" charset="0"/>
              </a:rPr>
              <a:t>FOCUS</a:t>
            </a:r>
          </a:p>
        </p:txBody>
      </p:sp>
      <p:sp>
        <p:nvSpPr>
          <p:cNvPr id="25" name="TextBox 24"/>
          <p:cNvSpPr txBox="1"/>
          <p:nvPr/>
        </p:nvSpPr>
        <p:spPr>
          <a:xfrm>
            <a:off x="5156750" y="2150038"/>
            <a:ext cx="4711637" cy="769441"/>
          </a:xfrm>
          <a:prstGeom prst="rect">
            <a:avLst/>
          </a:prstGeom>
          <a:noFill/>
        </p:spPr>
        <p:txBody>
          <a:bodyPr wrap="square" rtlCol="0">
            <a:spAutoFit/>
          </a:bodyPr>
          <a:lstStyle/>
          <a:p>
            <a:r>
              <a:rPr lang="id-ID" sz="4400" spc="-150">
                <a:solidFill>
                  <a:schemeClr val="accent3"/>
                </a:solidFill>
                <a:latin typeface="Roboto Thin" pitchFamily="2" charset="0"/>
                <a:ea typeface="Roboto Thin" pitchFamily="2" charset="0"/>
              </a:rPr>
              <a:t>SALES</a:t>
            </a:r>
            <a:r>
              <a:rPr lang="id-ID" sz="4400" spc="-150">
                <a:solidFill>
                  <a:schemeClr val="accent3"/>
                </a:solidFill>
                <a:latin typeface="+mj-lt"/>
                <a:ea typeface="Roboto Thin" pitchFamily="2" charset="0"/>
              </a:rPr>
              <a:t> TARGETED</a:t>
            </a:r>
          </a:p>
        </p:txBody>
      </p:sp>
      <p:sp>
        <p:nvSpPr>
          <p:cNvPr id="26" name="TextBox 25"/>
          <p:cNvSpPr txBox="1"/>
          <p:nvPr/>
        </p:nvSpPr>
        <p:spPr>
          <a:xfrm>
            <a:off x="5498855" y="2830364"/>
            <a:ext cx="4382091" cy="480113"/>
          </a:xfrm>
          <a:prstGeom prst="rect">
            <a:avLst/>
          </a:prstGeom>
          <a:noFill/>
        </p:spPr>
        <p:txBody>
          <a:bodyPr wrap="square" lIns="109710" tIns="54855" rIns="109710" bIns="54855" rtlCol="0">
            <a:spAutoFit/>
          </a:bodyPr>
          <a:lstStyle/>
          <a:p>
            <a:pPr algn="just"/>
            <a:r>
              <a:rPr lang="en-US" sz="1200" dirty="0">
                <a:solidFill>
                  <a:schemeClr val="bg1"/>
                </a:solidFill>
                <a:ea typeface="Open Sans Light" panose="020B0306030504020204" pitchFamily="34" charset="0"/>
                <a:cs typeface="Lato Light"/>
              </a:rPr>
              <a:t>Lorem Ipsum has two main statistical methodologies are used in data analysis which summarizes data from a sample using indexes.</a:t>
            </a:r>
          </a:p>
        </p:txBody>
      </p:sp>
      <p:grpSp>
        <p:nvGrpSpPr>
          <p:cNvPr id="27" name="Group 26"/>
          <p:cNvGrpSpPr/>
          <p:nvPr/>
        </p:nvGrpSpPr>
        <p:grpSpPr>
          <a:xfrm>
            <a:off x="5270982" y="3637712"/>
            <a:ext cx="962815" cy="1019451"/>
            <a:chOff x="746837" y="3647550"/>
            <a:chExt cx="962815" cy="1019451"/>
          </a:xfrm>
        </p:grpSpPr>
        <p:grpSp>
          <p:nvGrpSpPr>
            <p:cNvPr id="28" name="Group 27"/>
            <p:cNvGrpSpPr/>
            <p:nvPr/>
          </p:nvGrpSpPr>
          <p:grpSpPr>
            <a:xfrm>
              <a:off x="746837" y="3647550"/>
              <a:ext cx="962815" cy="1019451"/>
              <a:chOff x="1664677" y="1949380"/>
              <a:chExt cx="1195754" cy="1266093"/>
            </a:xfrm>
          </p:grpSpPr>
          <p:sp>
            <p:nvSpPr>
              <p:cNvPr id="30" name="Rounded Rectangle 29"/>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1664677" y="1949380"/>
                <a:ext cx="1195754" cy="11957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9" name="TextBox 28"/>
            <p:cNvSpPr txBox="1"/>
            <p:nvPr/>
          </p:nvSpPr>
          <p:spPr>
            <a:xfrm>
              <a:off x="838270" y="3963193"/>
              <a:ext cx="775790" cy="369332"/>
            </a:xfrm>
            <a:prstGeom prst="rect">
              <a:avLst/>
            </a:prstGeom>
            <a:noFill/>
          </p:spPr>
          <p:txBody>
            <a:bodyPr wrap="none" rtlCol="0">
              <a:spAutoFit/>
            </a:bodyPr>
            <a:lstStyle/>
            <a:p>
              <a:pPr algn="ctr"/>
              <a:r>
                <a:rPr lang="id-ID" b="1" dirty="0">
                  <a:solidFill>
                    <a:schemeClr val="bg1"/>
                  </a:solidFill>
                </a:rPr>
                <a:t>WHAT</a:t>
              </a:r>
            </a:p>
          </p:txBody>
        </p:sp>
      </p:grpSp>
      <p:grpSp>
        <p:nvGrpSpPr>
          <p:cNvPr id="32" name="Group 31"/>
          <p:cNvGrpSpPr/>
          <p:nvPr/>
        </p:nvGrpSpPr>
        <p:grpSpPr>
          <a:xfrm>
            <a:off x="6367664" y="3637712"/>
            <a:ext cx="962815" cy="1019451"/>
            <a:chOff x="1843519" y="3647550"/>
            <a:chExt cx="962815" cy="1019451"/>
          </a:xfrm>
        </p:grpSpPr>
        <p:grpSp>
          <p:nvGrpSpPr>
            <p:cNvPr id="33" name="Group 32"/>
            <p:cNvGrpSpPr/>
            <p:nvPr/>
          </p:nvGrpSpPr>
          <p:grpSpPr>
            <a:xfrm>
              <a:off x="1843519" y="3647550"/>
              <a:ext cx="962815" cy="1019451"/>
              <a:chOff x="1664677" y="1949380"/>
              <a:chExt cx="1195754" cy="1266093"/>
            </a:xfrm>
          </p:grpSpPr>
          <p:sp>
            <p:nvSpPr>
              <p:cNvPr id="35" name="Rounded Rectangle 34"/>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4" name="TextBox 33"/>
            <p:cNvSpPr txBox="1"/>
            <p:nvPr/>
          </p:nvSpPr>
          <p:spPr>
            <a:xfrm>
              <a:off x="1994547" y="3963193"/>
              <a:ext cx="660758" cy="369332"/>
            </a:xfrm>
            <a:prstGeom prst="rect">
              <a:avLst/>
            </a:prstGeom>
            <a:noFill/>
          </p:spPr>
          <p:txBody>
            <a:bodyPr wrap="none" rtlCol="0">
              <a:spAutoFit/>
            </a:bodyPr>
            <a:lstStyle/>
            <a:p>
              <a:pPr algn="ctr"/>
              <a:r>
                <a:rPr lang="id-ID" b="1" dirty="0">
                  <a:solidFill>
                    <a:schemeClr val="bg1"/>
                  </a:solidFill>
                </a:rPr>
                <a:t>WHY</a:t>
              </a:r>
            </a:p>
          </p:txBody>
        </p:sp>
      </p:grpSp>
      <p:grpSp>
        <p:nvGrpSpPr>
          <p:cNvPr id="37" name="Group 36"/>
          <p:cNvGrpSpPr/>
          <p:nvPr/>
        </p:nvGrpSpPr>
        <p:grpSpPr>
          <a:xfrm>
            <a:off x="7458530" y="3637712"/>
            <a:ext cx="962815" cy="1019451"/>
            <a:chOff x="2958135" y="3647550"/>
            <a:chExt cx="962815" cy="1019451"/>
          </a:xfrm>
        </p:grpSpPr>
        <p:grpSp>
          <p:nvGrpSpPr>
            <p:cNvPr id="38" name="Group 37"/>
            <p:cNvGrpSpPr/>
            <p:nvPr/>
          </p:nvGrpSpPr>
          <p:grpSpPr>
            <a:xfrm>
              <a:off x="2958135" y="3647550"/>
              <a:ext cx="962815" cy="1019451"/>
              <a:chOff x="1664677" y="1949380"/>
              <a:chExt cx="1195754" cy="1266093"/>
            </a:xfrm>
          </p:grpSpPr>
          <p:sp>
            <p:nvSpPr>
              <p:cNvPr id="40" name="Rounded Rectangle 39"/>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1664677" y="1949380"/>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TextBox 38"/>
            <p:cNvSpPr txBox="1"/>
            <p:nvPr/>
          </p:nvSpPr>
          <p:spPr>
            <a:xfrm>
              <a:off x="2979993" y="3963193"/>
              <a:ext cx="894797" cy="369332"/>
            </a:xfrm>
            <a:prstGeom prst="rect">
              <a:avLst/>
            </a:prstGeom>
            <a:noFill/>
          </p:spPr>
          <p:txBody>
            <a:bodyPr wrap="none" rtlCol="0">
              <a:spAutoFit/>
            </a:bodyPr>
            <a:lstStyle/>
            <a:p>
              <a:pPr algn="ctr"/>
              <a:r>
                <a:rPr lang="id-ID" b="1" dirty="0">
                  <a:solidFill>
                    <a:schemeClr val="bg1"/>
                  </a:solidFill>
                </a:rPr>
                <a:t>WHERE</a:t>
              </a:r>
            </a:p>
          </p:txBody>
        </p:sp>
      </p:grpSp>
      <p:grpSp>
        <p:nvGrpSpPr>
          <p:cNvPr id="42" name="Group 41"/>
          <p:cNvGrpSpPr/>
          <p:nvPr/>
        </p:nvGrpSpPr>
        <p:grpSpPr>
          <a:xfrm>
            <a:off x="8575099" y="3637712"/>
            <a:ext cx="962815" cy="1019451"/>
            <a:chOff x="4536225" y="3647550"/>
            <a:chExt cx="962815" cy="1019451"/>
          </a:xfrm>
        </p:grpSpPr>
        <p:grpSp>
          <p:nvGrpSpPr>
            <p:cNvPr id="43" name="Group 42"/>
            <p:cNvGrpSpPr/>
            <p:nvPr/>
          </p:nvGrpSpPr>
          <p:grpSpPr>
            <a:xfrm>
              <a:off x="4536225" y="3647550"/>
              <a:ext cx="962815" cy="1019451"/>
              <a:chOff x="1664677" y="1949380"/>
              <a:chExt cx="1195754" cy="1266093"/>
            </a:xfrm>
          </p:grpSpPr>
          <p:sp>
            <p:nvSpPr>
              <p:cNvPr id="45" name="Rounded Rectangle 44"/>
              <p:cNvSpPr/>
              <p:nvPr/>
            </p:nvSpPr>
            <p:spPr>
              <a:xfrm>
                <a:off x="1664677" y="2019719"/>
                <a:ext cx="1195754" cy="1195754"/>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1664677" y="1949380"/>
                <a:ext cx="1195754" cy="119575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4624302" y="3963193"/>
              <a:ext cx="805029" cy="369332"/>
            </a:xfrm>
            <a:prstGeom prst="rect">
              <a:avLst/>
            </a:prstGeom>
            <a:noFill/>
          </p:spPr>
          <p:txBody>
            <a:bodyPr wrap="none" rtlCol="0">
              <a:spAutoFit/>
            </a:bodyPr>
            <a:lstStyle/>
            <a:p>
              <a:pPr algn="ctr"/>
              <a:r>
                <a:rPr lang="id-ID" b="1" dirty="0">
                  <a:solidFill>
                    <a:schemeClr val="bg1"/>
                  </a:solidFill>
                </a:rPr>
                <a:t>WHEN</a:t>
              </a:r>
            </a:p>
          </p:txBody>
        </p:sp>
      </p:grpSp>
    </p:spTree>
    <p:extLst>
      <p:ext uri="{BB962C8B-B14F-4D97-AF65-F5344CB8AC3E}">
        <p14:creationId xmlns:p14="http://schemas.microsoft.com/office/powerpoint/2010/main" val="3790484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nodeType="withEffect">
                                  <p:stCondLst>
                                    <p:cond delay="2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800" decel="100000"/>
                                        <p:tgtEl>
                                          <p:spTgt spid="27"/>
                                        </p:tgtEl>
                                      </p:cBhvr>
                                    </p:animEffect>
                                    <p:anim calcmode="lin" valueType="num">
                                      <p:cBhvr>
                                        <p:cTn id="8" dur="800" decel="100000" fill="hold"/>
                                        <p:tgtEl>
                                          <p:spTgt spid="27"/>
                                        </p:tgtEl>
                                        <p:attrNameLst>
                                          <p:attrName>style.rotation</p:attrName>
                                        </p:attrNameLst>
                                      </p:cBhvr>
                                      <p:tavLst>
                                        <p:tav tm="0">
                                          <p:val>
                                            <p:fltVal val="-90"/>
                                          </p:val>
                                        </p:tav>
                                        <p:tav tm="100000">
                                          <p:val>
                                            <p:fltVal val="0"/>
                                          </p:val>
                                        </p:tav>
                                      </p:tavLst>
                                    </p:anim>
                                    <p:anim calcmode="lin" valueType="num">
                                      <p:cBhvr>
                                        <p:cTn id="9" dur="800" decel="100000" fill="hold"/>
                                        <p:tgtEl>
                                          <p:spTgt spid="27"/>
                                        </p:tgtEl>
                                        <p:attrNameLst>
                                          <p:attrName>ppt_x</p:attrName>
                                        </p:attrNameLst>
                                      </p:cBhvr>
                                      <p:tavLst>
                                        <p:tav tm="0">
                                          <p:val>
                                            <p:strVal val="#ppt_x+0.4"/>
                                          </p:val>
                                        </p:tav>
                                        <p:tav tm="100000">
                                          <p:val>
                                            <p:strVal val="#ppt_x-0.05"/>
                                          </p:val>
                                        </p:tav>
                                      </p:tavLst>
                                    </p:anim>
                                    <p:anim calcmode="lin" valueType="num">
                                      <p:cBhvr>
                                        <p:cTn id="10" dur="800" decel="100000" fill="hold"/>
                                        <p:tgtEl>
                                          <p:spTgt spid="2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7"/>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30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800" decel="100000"/>
                                        <p:tgtEl>
                                          <p:spTgt spid="32"/>
                                        </p:tgtEl>
                                      </p:cBhvr>
                                    </p:animEffect>
                                    <p:anim calcmode="lin" valueType="num">
                                      <p:cBhvr>
                                        <p:cTn id="16" dur="800" decel="100000" fill="hold"/>
                                        <p:tgtEl>
                                          <p:spTgt spid="32"/>
                                        </p:tgtEl>
                                        <p:attrNameLst>
                                          <p:attrName>style.rotation</p:attrName>
                                        </p:attrNameLst>
                                      </p:cBhvr>
                                      <p:tavLst>
                                        <p:tav tm="0">
                                          <p:val>
                                            <p:fltVal val="-90"/>
                                          </p:val>
                                        </p:tav>
                                        <p:tav tm="100000">
                                          <p:val>
                                            <p:fltVal val="0"/>
                                          </p:val>
                                        </p:tav>
                                      </p:tavLst>
                                    </p:anim>
                                    <p:anim calcmode="lin" valueType="num">
                                      <p:cBhvr>
                                        <p:cTn id="17" dur="800" decel="100000" fill="hold"/>
                                        <p:tgtEl>
                                          <p:spTgt spid="32"/>
                                        </p:tgtEl>
                                        <p:attrNameLst>
                                          <p:attrName>ppt_x</p:attrName>
                                        </p:attrNameLst>
                                      </p:cBhvr>
                                      <p:tavLst>
                                        <p:tav tm="0">
                                          <p:val>
                                            <p:strVal val="#ppt_x+0.4"/>
                                          </p:val>
                                        </p:tav>
                                        <p:tav tm="100000">
                                          <p:val>
                                            <p:strVal val="#ppt_x-0.05"/>
                                          </p:val>
                                        </p:tav>
                                      </p:tavLst>
                                    </p:anim>
                                    <p:anim calcmode="lin" valueType="num">
                                      <p:cBhvr>
                                        <p:cTn id="18" dur="800" decel="100000" fill="hold"/>
                                        <p:tgtEl>
                                          <p:spTgt spid="32"/>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32"/>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32"/>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40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800" decel="100000"/>
                                        <p:tgtEl>
                                          <p:spTgt spid="37"/>
                                        </p:tgtEl>
                                      </p:cBhvr>
                                    </p:animEffect>
                                    <p:anim calcmode="lin" valueType="num">
                                      <p:cBhvr>
                                        <p:cTn id="24" dur="800" decel="100000" fill="hold"/>
                                        <p:tgtEl>
                                          <p:spTgt spid="37"/>
                                        </p:tgtEl>
                                        <p:attrNameLst>
                                          <p:attrName>style.rotation</p:attrName>
                                        </p:attrNameLst>
                                      </p:cBhvr>
                                      <p:tavLst>
                                        <p:tav tm="0">
                                          <p:val>
                                            <p:fltVal val="-90"/>
                                          </p:val>
                                        </p:tav>
                                        <p:tav tm="100000">
                                          <p:val>
                                            <p:fltVal val="0"/>
                                          </p:val>
                                        </p:tav>
                                      </p:tavLst>
                                    </p:anim>
                                    <p:anim calcmode="lin" valueType="num">
                                      <p:cBhvr>
                                        <p:cTn id="25" dur="800" decel="100000" fill="hold"/>
                                        <p:tgtEl>
                                          <p:spTgt spid="37"/>
                                        </p:tgtEl>
                                        <p:attrNameLst>
                                          <p:attrName>ppt_x</p:attrName>
                                        </p:attrNameLst>
                                      </p:cBhvr>
                                      <p:tavLst>
                                        <p:tav tm="0">
                                          <p:val>
                                            <p:strVal val="#ppt_x+0.4"/>
                                          </p:val>
                                        </p:tav>
                                        <p:tav tm="100000">
                                          <p:val>
                                            <p:strVal val="#ppt_x-0.05"/>
                                          </p:val>
                                        </p:tav>
                                      </p:tavLst>
                                    </p:anim>
                                    <p:anim calcmode="lin" valueType="num">
                                      <p:cBhvr>
                                        <p:cTn id="26" dur="800" decel="100000" fill="hold"/>
                                        <p:tgtEl>
                                          <p:spTgt spid="37"/>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37"/>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37"/>
                                        </p:tgtEl>
                                        <p:attrNameLst>
                                          <p:attrName>ppt_y</p:attrName>
                                        </p:attrNameLst>
                                      </p:cBhvr>
                                      <p:tavLst>
                                        <p:tav tm="0">
                                          <p:val>
                                            <p:strVal val="#ppt_y+0.1"/>
                                          </p:val>
                                        </p:tav>
                                        <p:tav tm="100000">
                                          <p:val>
                                            <p:strVal val="#ppt_y"/>
                                          </p:val>
                                        </p:tav>
                                      </p:tavLst>
                                    </p:anim>
                                  </p:childTnLst>
                                </p:cTn>
                              </p:par>
                              <p:par>
                                <p:cTn id="29" presetID="30" presetClass="entr" presetSubtype="0" fill="hold" nodeType="withEffect">
                                  <p:stCondLst>
                                    <p:cond delay="50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800" decel="100000"/>
                                        <p:tgtEl>
                                          <p:spTgt spid="42"/>
                                        </p:tgtEl>
                                      </p:cBhvr>
                                    </p:animEffect>
                                    <p:anim calcmode="lin" valueType="num">
                                      <p:cBhvr>
                                        <p:cTn id="32" dur="800" decel="100000" fill="hold"/>
                                        <p:tgtEl>
                                          <p:spTgt spid="42"/>
                                        </p:tgtEl>
                                        <p:attrNameLst>
                                          <p:attrName>style.rotation</p:attrName>
                                        </p:attrNameLst>
                                      </p:cBhvr>
                                      <p:tavLst>
                                        <p:tav tm="0">
                                          <p:val>
                                            <p:fltVal val="-90"/>
                                          </p:val>
                                        </p:tav>
                                        <p:tav tm="100000">
                                          <p:val>
                                            <p:fltVal val="0"/>
                                          </p:val>
                                        </p:tav>
                                      </p:tavLst>
                                    </p:anim>
                                    <p:anim calcmode="lin" valueType="num">
                                      <p:cBhvr>
                                        <p:cTn id="33" dur="800" decel="100000" fill="hold"/>
                                        <p:tgtEl>
                                          <p:spTgt spid="42"/>
                                        </p:tgtEl>
                                        <p:attrNameLst>
                                          <p:attrName>ppt_x</p:attrName>
                                        </p:attrNameLst>
                                      </p:cBhvr>
                                      <p:tavLst>
                                        <p:tav tm="0">
                                          <p:val>
                                            <p:strVal val="#ppt_x+0.4"/>
                                          </p:val>
                                        </p:tav>
                                        <p:tav tm="100000">
                                          <p:val>
                                            <p:strVal val="#ppt_x-0.05"/>
                                          </p:val>
                                        </p:tav>
                                      </p:tavLst>
                                    </p:anim>
                                    <p:anim calcmode="lin" valueType="num">
                                      <p:cBhvr>
                                        <p:cTn id="34" dur="800" decel="100000" fill="hold"/>
                                        <p:tgtEl>
                                          <p:spTgt spid="42"/>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42"/>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4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5764026" y="1345374"/>
            <a:ext cx="6230750" cy="5751597"/>
            <a:chOff x="524169" y="1662558"/>
            <a:chExt cx="4957762" cy="4651375"/>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524169" y="1662558"/>
              <a:ext cx="4957762" cy="4651375"/>
            </a:xfrm>
            <a:prstGeom prst="rect">
              <a:avLst/>
            </a:prstGeom>
            <a:noFill/>
            <a:ln w="9525">
              <a:noFill/>
              <a:miter lim="800000"/>
              <a:headEnd/>
              <a:tailEnd/>
            </a:ln>
          </p:spPr>
        </p:pic>
        <p:sp>
          <p:nvSpPr>
            <p:cNvPr id="6" name="Rectangle 5"/>
            <p:cNvSpPr/>
            <p:nvPr/>
          </p:nvSpPr>
          <p:spPr>
            <a:xfrm>
              <a:off x="1062105" y="2272553"/>
              <a:ext cx="4020884" cy="22725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09706" y="2831241"/>
            <a:ext cx="1314072" cy="1346924"/>
          </a:xfrm>
          <a:prstGeom prst="rect">
            <a:avLst/>
          </a:prstGeom>
        </p:spPr>
      </p:pic>
      <p:grpSp>
        <p:nvGrpSpPr>
          <p:cNvPr id="8" name="Group 7"/>
          <p:cNvGrpSpPr/>
          <p:nvPr/>
        </p:nvGrpSpPr>
        <p:grpSpPr>
          <a:xfrm>
            <a:off x="601562" y="4277105"/>
            <a:ext cx="962815" cy="1019451"/>
            <a:chOff x="1664677" y="1949380"/>
            <a:chExt cx="1195754" cy="1266093"/>
          </a:xfrm>
        </p:grpSpPr>
        <p:sp>
          <p:nvSpPr>
            <p:cNvPr id="9" name="Rounded Rectangle 8"/>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664677" y="1949380"/>
              <a:ext cx="1195754" cy="119575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1698244" y="4277105"/>
            <a:ext cx="962815" cy="1019451"/>
            <a:chOff x="1664677" y="1949380"/>
            <a:chExt cx="1195754" cy="1266093"/>
          </a:xfrm>
        </p:grpSpPr>
        <p:sp>
          <p:nvSpPr>
            <p:cNvPr id="12" name="Rounded Rectangle 11"/>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a:off x="2789110" y="4277105"/>
            <a:ext cx="962815" cy="1019451"/>
            <a:chOff x="1664677" y="1949380"/>
            <a:chExt cx="1195754" cy="1266093"/>
          </a:xfrm>
        </p:grpSpPr>
        <p:sp>
          <p:nvSpPr>
            <p:cNvPr id="15" name="Rounded Rectangle 14"/>
            <p:cNvSpPr/>
            <p:nvPr/>
          </p:nvSpPr>
          <p:spPr>
            <a:xfrm>
              <a:off x="1664677" y="2019719"/>
              <a:ext cx="1195754" cy="119575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ounded Rectangle 15"/>
            <p:cNvSpPr/>
            <p:nvPr/>
          </p:nvSpPr>
          <p:spPr>
            <a:xfrm>
              <a:off x="1664677" y="1949380"/>
              <a:ext cx="1195754" cy="119575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905679" y="4277105"/>
            <a:ext cx="962815" cy="1019451"/>
            <a:chOff x="1664677" y="1949380"/>
            <a:chExt cx="1195754" cy="1266093"/>
          </a:xfrm>
        </p:grpSpPr>
        <p:sp>
          <p:nvSpPr>
            <p:cNvPr id="18" name="Rounded Rectangle 17"/>
            <p:cNvSpPr/>
            <p:nvPr/>
          </p:nvSpPr>
          <p:spPr>
            <a:xfrm>
              <a:off x="1664677" y="2019719"/>
              <a:ext cx="1195754" cy="1195754"/>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1664677" y="1949380"/>
              <a:ext cx="1195754" cy="119575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601562" y="2173177"/>
            <a:ext cx="4513037" cy="443198"/>
          </a:xfrm>
          <a:prstGeom prst="rect">
            <a:avLst/>
          </a:prstGeom>
          <a:noFill/>
        </p:spPr>
        <p:txBody>
          <a:bodyPr wrap="square" lIns="0" tIns="0" rIns="0" bIns="0" rtlCol="0">
            <a:spAutoFit/>
          </a:bodyPr>
          <a:lstStyle/>
          <a:p>
            <a:pPr>
              <a:lnSpc>
                <a:spcPct val="90000"/>
              </a:lnSpc>
            </a:pPr>
            <a:r>
              <a:rPr lang="id-ID" sz="3200"/>
              <a:t>Application Project</a:t>
            </a:r>
            <a:endParaRPr lang="en-US" sz="3200" dirty="0"/>
          </a:p>
        </p:txBody>
      </p:sp>
      <p:sp>
        <p:nvSpPr>
          <p:cNvPr id="21" name="TextBox 20"/>
          <p:cNvSpPr txBox="1"/>
          <p:nvPr/>
        </p:nvSpPr>
        <p:spPr>
          <a:xfrm>
            <a:off x="549879" y="2706630"/>
            <a:ext cx="5588669" cy="1077218"/>
          </a:xfrm>
          <a:prstGeom prst="rect">
            <a:avLst/>
          </a:prstGeom>
          <a:noFill/>
        </p:spPr>
        <p:txBody>
          <a:bodyPr wrap="square" rtlCol="0">
            <a:spAutoFit/>
          </a:bodyPr>
          <a:lstStyle/>
          <a:p>
            <a:r>
              <a:rPr lang="en-US" sz="1600" dirty="0" err="1"/>
              <a:t>Duis</a:t>
            </a:r>
            <a:r>
              <a:rPr lang="en-US" sz="1600" dirty="0"/>
              <a:t> </a:t>
            </a:r>
            <a:r>
              <a:rPr lang="en-US" sz="1600" dirty="0" err="1"/>
              <a:t>congue</a:t>
            </a:r>
            <a:r>
              <a:rPr lang="en-US" sz="1600" dirty="0"/>
              <a:t> </a:t>
            </a:r>
            <a:r>
              <a:rPr lang="en-US" sz="1600" dirty="0" err="1"/>
              <a:t>nisl</a:t>
            </a:r>
            <a:r>
              <a:rPr lang="en-US" sz="1600" dirty="0"/>
              <a:t> </a:t>
            </a:r>
            <a:r>
              <a:rPr lang="en-US" sz="1600" dirty="0" err="1"/>
              <a:t>vel</a:t>
            </a:r>
            <a:r>
              <a:rPr lang="en-US" sz="1600" dirty="0"/>
              <a:t> magna ipsum et sollicitudin, </a:t>
            </a:r>
            <a:r>
              <a:rPr lang="en-US" sz="1600" dirty="0" err="1"/>
              <a:t>efficitur</a:t>
            </a:r>
            <a:r>
              <a:rPr lang="en-US" sz="1600" dirty="0"/>
              <a:t> </a:t>
            </a:r>
            <a:r>
              <a:rPr lang="en-US" sz="1600" dirty="0" err="1"/>
              <a:t>aliquet</a:t>
            </a:r>
            <a:r>
              <a:rPr lang="en-US" sz="1600" dirty="0"/>
              <a:t> </a:t>
            </a:r>
            <a:r>
              <a:rPr lang="en-US" sz="1600" dirty="0" err="1"/>
              <a:t>mauris</a:t>
            </a:r>
            <a:r>
              <a:rPr lang="en-US" sz="1600" dirty="0"/>
              <a:t> </a:t>
            </a:r>
            <a:r>
              <a:rPr lang="en-US" sz="1600" dirty="0" err="1"/>
              <a:t>oso</a:t>
            </a:r>
            <a:r>
              <a:rPr lang="en-US" sz="1600" dirty="0"/>
              <a:t> </a:t>
            </a:r>
            <a:r>
              <a:rPr lang="en-US" sz="1600" dirty="0" err="1"/>
              <a:t>cursus</a:t>
            </a:r>
            <a:r>
              <a:rPr lang="en-US" sz="1600" dirty="0"/>
              <a:t>. Nam </a:t>
            </a:r>
            <a:r>
              <a:rPr lang="en-US" sz="1600" dirty="0" err="1"/>
              <a:t>suscipit</a:t>
            </a:r>
            <a:r>
              <a:rPr lang="en-US" sz="1600" dirty="0"/>
              <a:t> </a:t>
            </a:r>
            <a:r>
              <a:rPr lang="en-US" sz="1600" dirty="0" err="1"/>
              <a:t>sem</a:t>
            </a:r>
            <a:r>
              <a:rPr lang="en-US" sz="1600" dirty="0"/>
              <a:t> sed </a:t>
            </a:r>
            <a:r>
              <a:rPr lang="en-US" sz="1600" dirty="0" err="1"/>
              <a:t>eroson</a:t>
            </a:r>
            <a:r>
              <a:rPr lang="en-US" sz="1600" dirty="0"/>
              <a:t> </a:t>
            </a:r>
            <a:r>
              <a:rPr lang="en-US" sz="1600" dirty="0" err="1"/>
              <a:t>accumsan</a:t>
            </a:r>
            <a:r>
              <a:rPr lang="en-US" sz="1600" dirty="0"/>
              <a:t> semper a a </a:t>
            </a:r>
            <a:r>
              <a:rPr lang="en-US" sz="1600" dirty="0" err="1"/>
              <a:t>justo</a:t>
            </a:r>
            <a:r>
              <a:rPr lang="en-US" sz="1600" dirty="0"/>
              <a:t>. </a:t>
            </a:r>
            <a:r>
              <a:rPr lang="en-US" sz="1600" dirty="0" err="1"/>
              <a:t>Nunc</a:t>
            </a:r>
            <a:r>
              <a:rPr lang="en-US" sz="1600" dirty="0"/>
              <a:t> vitae </a:t>
            </a:r>
            <a:r>
              <a:rPr lang="en-US" sz="1600" dirty="0" err="1"/>
              <a:t>augue</a:t>
            </a:r>
            <a:r>
              <a:rPr lang="en-US" sz="1600" dirty="0"/>
              <a:t> a </a:t>
            </a:r>
            <a:r>
              <a:rPr lang="en-US" sz="1600" dirty="0" err="1"/>
              <a:t>erat</a:t>
            </a:r>
            <a:r>
              <a:rPr lang="en-US" sz="1600" dirty="0"/>
              <a:t> </a:t>
            </a:r>
            <a:r>
              <a:rPr lang="en-US" sz="1600" dirty="0" err="1"/>
              <a:t>volutpat</a:t>
            </a:r>
            <a:r>
              <a:rPr lang="en-US" sz="1600" dirty="0"/>
              <a:t> </a:t>
            </a:r>
            <a:r>
              <a:rPr lang="en-US" sz="1600" dirty="0" err="1"/>
              <a:t>lobortis</a:t>
            </a:r>
            <a:r>
              <a:rPr lang="en-US" sz="1600" dirty="0"/>
              <a:t> vitae </a:t>
            </a:r>
            <a:r>
              <a:rPr lang="en-US" sz="1600" dirty="0" err="1"/>
              <a:t>lorem</a:t>
            </a:r>
            <a:r>
              <a:rPr lang="en-US" sz="1600" dirty="0"/>
              <a:t> </a:t>
            </a:r>
            <a:r>
              <a:rPr lang="en-US" sz="1600" dirty="0" err="1"/>
              <a:t>tellus</a:t>
            </a:r>
            <a:r>
              <a:rPr lang="en-US" sz="1600" dirty="0"/>
              <a:t>. </a:t>
            </a:r>
          </a:p>
        </p:txBody>
      </p:sp>
      <p:sp>
        <p:nvSpPr>
          <p:cNvPr id="22" name="Freeform 101"/>
          <p:cNvSpPr>
            <a:spLocks noEditPoints="1"/>
          </p:cNvSpPr>
          <p:nvPr/>
        </p:nvSpPr>
        <p:spPr bwMode="auto">
          <a:xfrm>
            <a:off x="3084856" y="4453817"/>
            <a:ext cx="396496" cy="594216"/>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3"/>
          <p:cNvSpPr>
            <a:spLocks noEditPoints="1"/>
          </p:cNvSpPr>
          <p:nvPr/>
        </p:nvSpPr>
        <p:spPr bwMode="auto">
          <a:xfrm>
            <a:off x="1893342" y="4402262"/>
            <a:ext cx="563063" cy="697326"/>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6"/>
          <p:cNvSpPr>
            <a:spLocks noEditPoints="1"/>
          </p:cNvSpPr>
          <p:nvPr/>
        </p:nvSpPr>
        <p:spPr bwMode="auto">
          <a:xfrm>
            <a:off x="797496" y="4453817"/>
            <a:ext cx="587293" cy="657675"/>
          </a:xfrm>
          <a:custGeom>
            <a:avLst/>
            <a:gdLst>
              <a:gd name="T0" fmla="*/ 559 w 569"/>
              <a:gd name="T1" fmla="*/ 10 h 637"/>
              <a:gd name="T2" fmla="*/ 467 w 569"/>
              <a:gd name="T3" fmla="*/ 51 h 637"/>
              <a:gd name="T4" fmla="*/ 306 w 569"/>
              <a:gd name="T5" fmla="*/ 194 h 637"/>
              <a:gd name="T6" fmla="*/ 122 w 569"/>
              <a:gd name="T7" fmla="*/ 391 h 637"/>
              <a:gd name="T8" fmla="*/ 70 w 569"/>
              <a:gd name="T9" fmla="*/ 408 h 637"/>
              <a:gd name="T10" fmla="*/ 29 w 569"/>
              <a:gd name="T11" fmla="*/ 579 h 637"/>
              <a:gd name="T12" fmla="*/ 35 w 569"/>
              <a:gd name="T13" fmla="*/ 583 h 637"/>
              <a:gd name="T14" fmla="*/ 36 w 569"/>
              <a:gd name="T15" fmla="*/ 583 h 637"/>
              <a:gd name="T16" fmla="*/ 42 w 569"/>
              <a:gd name="T17" fmla="*/ 578 h 637"/>
              <a:gd name="T18" fmla="*/ 104 w 569"/>
              <a:gd name="T19" fmla="*/ 525 h 637"/>
              <a:gd name="T20" fmla="*/ 158 w 569"/>
              <a:gd name="T21" fmla="*/ 497 h 637"/>
              <a:gd name="T22" fmla="*/ 177 w 569"/>
              <a:gd name="T23" fmla="*/ 449 h 637"/>
              <a:gd name="T24" fmla="*/ 177 w 569"/>
              <a:gd name="T25" fmla="*/ 448 h 637"/>
              <a:gd name="T26" fmla="*/ 375 w 569"/>
              <a:gd name="T27" fmla="*/ 264 h 637"/>
              <a:gd name="T28" fmla="*/ 518 w 569"/>
              <a:gd name="T29" fmla="*/ 103 h 637"/>
              <a:gd name="T30" fmla="*/ 559 w 569"/>
              <a:gd name="T31" fmla="*/ 10 h 637"/>
              <a:gd name="T32" fmla="*/ 172 w 569"/>
              <a:gd name="T33" fmla="*/ 435 h 637"/>
              <a:gd name="T34" fmla="*/ 167 w 569"/>
              <a:gd name="T35" fmla="*/ 434 h 637"/>
              <a:gd name="T36" fmla="*/ 162 w 569"/>
              <a:gd name="T37" fmla="*/ 443 h 637"/>
              <a:gd name="T38" fmla="*/ 148 w 569"/>
              <a:gd name="T39" fmla="*/ 487 h 637"/>
              <a:gd name="T40" fmla="*/ 100 w 569"/>
              <a:gd name="T41" fmla="*/ 512 h 637"/>
              <a:gd name="T42" fmla="*/ 35 w 569"/>
              <a:gd name="T43" fmla="*/ 557 h 637"/>
              <a:gd name="T44" fmla="*/ 80 w 569"/>
              <a:gd name="T45" fmla="*/ 418 h 637"/>
              <a:gd name="T46" fmla="*/ 127 w 569"/>
              <a:gd name="T47" fmla="*/ 406 h 637"/>
              <a:gd name="T48" fmla="*/ 135 w 569"/>
              <a:gd name="T49" fmla="*/ 401 h 637"/>
              <a:gd name="T50" fmla="*/ 135 w 569"/>
              <a:gd name="T51" fmla="*/ 397 h 637"/>
              <a:gd name="T52" fmla="*/ 192 w 569"/>
              <a:gd name="T53" fmla="*/ 333 h 637"/>
              <a:gd name="T54" fmla="*/ 236 w 569"/>
              <a:gd name="T55" fmla="*/ 377 h 637"/>
              <a:gd name="T56" fmla="*/ 172 w 569"/>
              <a:gd name="T57" fmla="*/ 435 h 637"/>
              <a:gd name="T58" fmla="*/ 365 w 569"/>
              <a:gd name="T59" fmla="*/ 254 h 637"/>
              <a:gd name="T60" fmla="*/ 246 w 569"/>
              <a:gd name="T61" fmla="*/ 368 h 637"/>
              <a:gd name="T62" fmla="*/ 201 w 569"/>
              <a:gd name="T63" fmla="*/ 323 h 637"/>
              <a:gd name="T64" fmla="*/ 316 w 569"/>
              <a:gd name="T65" fmla="*/ 204 h 637"/>
              <a:gd name="T66" fmla="*/ 549 w 569"/>
              <a:gd name="T67" fmla="*/ 20 h 637"/>
              <a:gd name="T68" fmla="*/ 365 w 569"/>
              <a:gd name="T69" fmla="*/ 254 h 637"/>
              <a:gd name="T70" fmla="*/ 451 w 569"/>
              <a:gd name="T71" fmla="*/ 605 h 637"/>
              <a:gd name="T72" fmla="*/ 451 w 569"/>
              <a:gd name="T73" fmla="*/ 615 h 637"/>
              <a:gd name="T74" fmla="*/ 441 w 569"/>
              <a:gd name="T75" fmla="*/ 615 h 637"/>
              <a:gd name="T76" fmla="*/ 247 w 569"/>
              <a:gd name="T77" fmla="*/ 609 h 637"/>
              <a:gd name="T78" fmla="*/ 129 w 569"/>
              <a:gd name="T79" fmla="*/ 632 h 637"/>
              <a:gd name="T80" fmla="*/ 45 w 569"/>
              <a:gd name="T81" fmla="*/ 600 h 637"/>
              <a:gd name="T82" fmla="*/ 45 w 569"/>
              <a:gd name="T83" fmla="*/ 590 h 637"/>
              <a:gd name="T84" fmla="*/ 55 w 569"/>
              <a:gd name="T85" fmla="*/ 590 h 637"/>
              <a:gd name="T86" fmla="*/ 243 w 569"/>
              <a:gd name="T87" fmla="*/ 595 h 637"/>
              <a:gd name="T88" fmla="*/ 451 w 569"/>
              <a:gd name="T89" fmla="*/ 605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9" h="637">
                <a:moveTo>
                  <a:pt x="559" y="10"/>
                </a:moveTo>
                <a:cubicBezTo>
                  <a:pt x="552" y="2"/>
                  <a:pt x="534" y="0"/>
                  <a:pt x="467" y="51"/>
                </a:cubicBezTo>
                <a:cubicBezTo>
                  <a:pt x="420" y="86"/>
                  <a:pt x="363" y="137"/>
                  <a:pt x="306" y="194"/>
                </a:cubicBezTo>
                <a:cubicBezTo>
                  <a:pt x="260" y="240"/>
                  <a:pt x="158" y="347"/>
                  <a:pt x="122" y="391"/>
                </a:cubicBezTo>
                <a:cubicBezTo>
                  <a:pt x="103" y="388"/>
                  <a:pt x="84" y="394"/>
                  <a:pt x="70" y="408"/>
                </a:cubicBezTo>
                <a:cubicBezTo>
                  <a:pt x="28" y="450"/>
                  <a:pt x="0" y="522"/>
                  <a:pt x="29" y="579"/>
                </a:cubicBezTo>
                <a:cubicBezTo>
                  <a:pt x="30" y="582"/>
                  <a:pt x="32" y="583"/>
                  <a:pt x="35" y="583"/>
                </a:cubicBezTo>
                <a:cubicBezTo>
                  <a:pt x="35" y="583"/>
                  <a:pt x="35" y="583"/>
                  <a:pt x="36" y="583"/>
                </a:cubicBezTo>
                <a:cubicBezTo>
                  <a:pt x="38" y="583"/>
                  <a:pt x="41" y="581"/>
                  <a:pt x="42" y="578"/>
                </a:cubicBezTo>
                <a:cubicBezTo>
                  <a:pt x="53" y="542"/>
                  <a:pt x="77" y="534"/>
                  <a:pt x="104" y="525"/>
                </a:cubicBezTo>
                <a:cubicBezTo>
                  <a:pt x="123" y="519"/>
                  <a:pt x="142" y="513"/>
                  <a:pt x="158" y="497"/>
                </a:cubicBezTo>
                <a:cubicBezTo>
                  <a:pt x="171" y="484"/>
                  <a:pt x="178" y="467"/>
                  <a:pt x="177" y="449"/>
                </a:cubicBezTo>
                <a:cubicBezTo>
                  <a:pt x="177" y="449"/>
                  <a:pt x="177" y="449"/>
                  <a:pt x="177" y="448"/>
                </a:cubicBezTo>
                <a:cubicBezTo>
                  <a:pt x="220" y="414"/>
                  <a:pt x="329" y="310"/>
                  <a:pt x="375" y="264"/>
                </a:cubicBezTo>
                <a:cubicBezTo>
                  <a:pt x="432" y="206"/>
                  <a:pt x="483" y="149"/>
                  <a:pt x="518" y="103"/>
                </a:cubicBezTo>
                <a:cubicBezTo>
                  <a:pt x="569" y="35"/>
                  <a:pt x="567" y="18"/>
                  <a:pt x="559" y="10"/>
                </a:cubicBezTo>
                <a:close/>
                <a:moveTo>
                  <a:pt x="172" y="435"/>
                </a:moveTo>
                <a:cubicBezTo>
                  <a:pt x="170" y="434"/>
                  <a:pt x="169" y="434"/>
                  <a:pt x="167" y="434"/>
                </a:cubicBezTo>
                <a:cubicBezTo>
                  <a:pt x="163" y="435"/>
                  <a:pt x="161" y="439"/>
                  <a:pt x="162" y="443"/>
                </a:cubicBezTo>
                <a:cubicBezTo>
                  <a:pt x="165" y="459"/>
                  <a:pt x="160" y="476"/>
                  <a:pt x="148" y="487"/>
                </a:cubicBezTo>
                <a:cubicBezTo>
                  <a:pt x="135" y="501"/>
                  <a:pt x="118" y="506"/>
                  <a:pt x="100" y="512"/>
                </a:cubicBezTo>
                <a:cubicBezTo>
                  <a:pt x="76" y="520"/>
                  <a:pt x="51" y="528"/>
                  <a:pt x="35" y="557"/>
                </a:cubicBezTo>
                <a:cubicBezTo>
                  <a:pt x="24" y="518"/>
                  <a:pt x="35" y="462"/>
                  <a:pt x="80" y="418"/>
                </a:cubicBezTo>
                <a:cubicBezTo>
                  <a:pt x="92" y="406"/>
                  <a:pt x="110" y="401"/>
                  <a:pt x="127" y="406"/>
                </a:cubicBezTo>
                <a:cubicBezTo>
                  <a:pt x="130" y="407"/>
                  <a:pt x="134" y="404"/>
                  <a:pt x="135" y="401"/>
                </a:cubicBezTo>
                <a:cubicBezTo>
                  <a:pt x="135" y="399"/>
                  <a:pt x="135" y="398"/>
                  <a:pt x="135" y="397"/>
                </a:cubicBezTo>
                <a:cubicBezTo>
                  <a:pt x="148" y="382"/>
                  <a:pt x="168" y="359"/>
                  <a:pt x="192" y="333"/>
                </a:cubicBezTo>
                <a:cubicBezTo>
                  <a:pt x="236" y="377"/>
                  <a:pt x="236" y="377"/>
                  <a:pt x="236" y="377"/>
                </a:cubicBezTo>
                <a:cubicBezTo>
                  <a:pt x="210" y="402"/>
                  <a:pt x="187" y="423"/>
                  <a:pt x="172" y="435"/>
                </a:cubicBezTo>
                <a:close/>
                <a:moveTo>
                  <a:pt x="365" y="254"/>
                </a:moveTo>
                <a:cubicBezTo>
                  <a:pt x="335" y="283"/>
                  <a:pt x="288" y="329"/>
                  <a:pt x="246" y="368"/>
                </a:cubicBezTo>
                <a:cubicBezTo>
                  <a:pt x="201" y="323"/>
                  <a:pt x="201" y="323"/>
                  <a:pt x="201" y="323"/>
                </a:cubicBezTo>
                <a:cubicBezTo>
                  <a:pt x="241" y="281"/>
                  <a:pt x="286" y="234"/>
                  <a:pt x="316" y="204"/>
                </a:cubicBezTo>
                <a:cubicBezTo>
                  <a:pt x="448" y="72"/>
                  <a:pt x="537" y="15"/>
                  <a:pt x="549" y="20"/>
                </a:cubicBezTo>
                <a:cubicBezTo>
                  <a:pt x="554" y="33"/>
                  <a:pt x="498" y="121"/>
                  <a:pt x="365" y="254"/>
                </a:cubicBezTo>
                <a:close/>
                <a:moveTo>
                  <a:pt x="451" y="605"/>
                </a:moveTo>
                <a:cubicBezTo>
                  <a:pt x="453" y="608"/>
                  <a:pt x="453" y="612"/>
                  <a:pt x="451" y="615"/>
                </a:cubicBezTo>
                <a:cubicBezTo>
                  <a:pt x="448" y="618"/>
                  <a:pt x="443" y="618"/>
                  <a:pt x="441" y="615"/>
                </a:cubicBezTo>
                <a:cubicBezTo>
                  <a:pt x="392" y="566"/>
                  <a:pt x="322" y="587"/>
                  <a:pt x="247" y="609"/>
                </a:cubicBezTo>
                <a:cubicBezTo>
                  <a:pt x="207" y="620"/>
                  <a:pt x="166" y="632"/>
                  <a:pt x="129" y="632"/>
                </a:cubicBezTo>
                <a:cubicBezTo>
                  <a:pt x="98" y="632"/>
                  <a:pt x="69" y="624"/>
                  <a:pt x="45" y="600"/>
                </a:cubicBezTo>
                <a:cubicBezTo>
                  <a:pt x="43" y="597"/>
                  <a:pt x="43" y="593"/>
                  <a:pt x="45" y="590"/>
                </a:cubicBezTo>
                <a:cubicBezTo>
                  <a:pt x="48" y="588"/>
                  <a:pt x="52" y="588"/>
                  <a:pt x="55" y="590"/>
                </a:cubicBezTo>
                <a:cubicBezTo>
                  <a:pt x="102" y="637"/>
                  <a:pt x="170" y="616"/>
                  <a:pt x="243" y="595"/>
                </a:cubicBezTo>
                <a:cubicBezTo>
                  <a:pt x="318" y="573"/>
                  <a:pt x="396" y="550"/>
                  <a:pt x="451" y="6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6"/>
          <p:cNvSpPr>
            <a:spLocks noEditPoints="1"/>
          </p:cNvSpPr>
          <p:nvPr/>
        </p:nvSpPr>
        <p:spPr bwMode="auto">
          <a:xfrm>
            <a:off x="4028116" y="4416990"/>
            <a:ext cx="679598" cy="732674"/>
          </a:xfrm>
          <a:custGeom>
            <a:avLst/>
            <a:gdLst>
              <a:gd name="T0" fmla="*/ 430 w 658"/>
              <a:gd name="T1" fmla="*/ 439 h 709"/>
              <a:gd name="T2" fmla="*/ 430 w 658"/>
              <a:gd name="T3" fmla="*/ 352 h 709"/>
              <a:gd name="T4" fmla="*/ 449 w 658"/>
              <a:gd name="T5" fmla="*/ 396 h 709"/>
              <a:gd name="T6" fmla="*/ 411 w 658"/>
              <a:gd name="T7" fmla="*/ 396 h 709"/>
              <a:gd name="T8" fmla="*/ 449 w 658"/>
              <a:gd name="T9" fmla="*/ 396 h 709"/>
              <a:gd name="T10" fmla="*/ 648 w 658"/>
              <a:gd name="T11" fmla="*/ 615 h 709"/>
              <a:gd name="T12" fmla="*/ 366 w 658"/>
              <a:gd name="T13" fmla="*/ 93 h 709"/>
              <a:gd name="T14" fmla="*/ 647 w 658"/>
              <a:gd name="T15" fmla="*/ 7 h 709"/>
              <a:gd name="T16" fmla="*/ 228 w 658"/>
              <a:gd name="T17" fmla="*/ 0 h 709"/>
              <a:gd name="T18" fmla="*/ 221 w 658"/>
              <a:gd name="T19" fmla="*/ 256 h 709"/>
              <a:gd name="T20" fmla="*/ 146 w 658"/>
              <a:gd name="T21" fmla="*/ 204 h 709"/>
              <a:gd name="T22" fmla="*/ 258 w 658"/>
              <a:gd name="T23" fmla="*/ 305 h 709"/>
              <a:gd name="T24" fmla="*/ 0 w 658"/>
              <a:gd name="T25" fmla="*/ 312 h 709"/>
              <a:gd name="T26" fmla="*/ 258 w 658"/>
              <a:gd name="T27" fmla="*/ 319 h 709"/>
              <a:gd name="T28" fmla="*/ 146 w 658"/>
              <a:gd name="T29" fmla="*/ 421 h 709"/>
              <a:gd name="T30" fmla="*/ 156 w 658"/>
              <a:gd name="T31" fmla="*/ 422 h 709"/>
              <a:gd name="T32" fmla="*/ 221 w 658"/>
              <a:gd name="T33" fmla="*/ 622 h 709"/>
              <a:gd name="T34" fmla="*/ 352 w 658"/>
              <a:gd name="T35" fmla="*/ 629 h 709"/>
              <a:gd name="T36" fmla="*/ 355 w 658"/>
              <a:gd name="T37" fmla="*/ 708 h 709"/>
              <a:gd name="T38" fmla="*/ 361 w 658"/>
              <a:gd name="T39" fmla="*/ 709 h 709"/>
              <a:gd name="T40" fmla="*/ 657 w 658"/>
              <a:gd name="T41" fmla="*/ 620 h 709"/>
              <a:gd name="T42" fmla="*/ 235 w 658"/>
              <a:gd name="T43" fmla="*/ 356 h 709"/>
              <a:gd name="T44" fmla="*/ 282 w 658"/>
              <a:gd name="T45" fmla="*/ 317 h 709"/>
              <a:gd name="T46" fmla="*/ 283 w 658"/>
              <a:gd name="T47" fmla="*/ 316 h 709"/>
              <a:gd name="T48" fmla="*/ 284 w 658"/>
              <a:gd name="T49" fmla="*/ 315 h 709"/>
              <a:gd name="T50" fmla="*/ 284 w 658"/>
              <a:gd name="T51" fmla="*/ 314 h 709"/>
              <a:gd name="T52" fmla="*/ 284 w 658"/>
              <a:gd name="T53" fmla="*/ 311 h 709"/>
              <a:gd name="T54" fmla="*/ 284 w 658"/>
              <a:gd name="T55" fmla="*/ 309 h 709"/>
              <a:gd name="T56" fmla="*/ 283 w 658"/>
              <a:gd name="T57" fmla="*/ 308 h 709"/>
              <a:gd name="T58" fmla="*/ 282 w 658"/>
              <a:gd name="T59" fmla="*/ 307 h 709"/>
              <a:gd name="T60" fmla="*/ 235 w 658"/>
              <a:gd name="T61" fmla="*/ 268 h 709"/>
              <a:gd name="T62" fmla="*/ 590 w 658"/>
              <a:gd name="T63" fmla="*/ 14 h 709"/>
              <a:gd name="T64" fmla="*/ 352 w 658"/>
              <a:gd name="T65" fmla="*/ 88 h 709"/>
              <a:gd name="T66" fmla="*/ 235 w 658"/>
              <a:gd name="T67" fmla="*/ 61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8" h="709">
                <a:moveTo>
                  <a:pt x="397" y="396"/>
                </a:moveTo>
                <a:cubicBezTo>
                  <a:pt x="397" y="420"/>
                  <a:pt x="412" y="439"/>
                  <a:pt x="430" y="439"/>
                </a:cubicBezTo>
                <a:cubicBezTo>
                  <a:pt x="449" y="439"/>
                  <a:pt x="463" y="420"/>
                  <a:pt x="463" y="396"/>
                </a:cubicBezTo>
                <a:cubicBezTo>
                  <a:pt x="463" y="371"/>
                  <a:pt x="449" y="352"/>
                  <a:pt x="430" y="352"/>
                </a:cubicBezTo>
                <a:cubicBezTo>
                  <a:pt x="412" y="352"/>
                  <a:pt x="397" y="371"/>
                  <a:pt x="397" y="396"/>
                </a:cubicBezTo>
                <a:close/>
                <a:moveTo>
                  <a:pt x="449" y="396"/>
                </a:moveTo>
                <a:cubicBezTo>
                  <a:pt x="449" y="412"/>
                  <a:pt x="440" y="425"/>
                  <a:pt x="430" y="425"/>
                </a:cubicBezTo>
                <a:cubicBezTo>
                  <a:pt x="420" y="425"/>
                  <a:pt x="411" y="412"/>
                  <a:pt x="411" y="396"/>
                </a:cubicBezTo>
                <a:cubicBezTo>
                  <a:pt x="411" y="380"/>
                  <a:pt x="420" y="366"/>
                  <a:pt x="430" y="366"/>
                </a:cubicBezTo>
                <a:cubicBezTo>
                  <a:pt x="440" y="366"/>
                  <a:pt x="449" y="380"/>
                  <a:pt x="449" y="396"/>
                </a:cubicBezTo>
                <a:close/>
                <a:moveTo>
                  <a:pt x="657" y="620"/>
                </a:moveTo>
                <a:cubicBezTo>
                  <a:pt x="656" y="616"/>
                  <a:pt x="652" y="614"/>
                  <a:pt x="648" y="615"/>
                </a:cubicBezTo>
                <a:cubicBezTo>
                  <a:pt x="366" y="693"/>
                  <a:pt x="366" y="693"/>
                  <a:pt x="366" y="693"/>
                </a:cubicBezTo>
                <a:cubicBezTo>
                  <a:pt x="366" y="93"/>
                  <a:pt x="366" y="93"/>
                  <a:pt x="366" y="93"/>
                </a:cubicBezTo>
                <a:cubicBezTo>
                  <a:pt x="641" y="14"/>
                  <a:pt x="641" y="14"/>
                  <a:pt x="641" y="14"/>
                </a:cubicBezTo>
                <a:cubicBezTo>
                  <a:pt x="645" y="13"/>
                  <a:pt x="647" y="10"/>
                  <a:pt x="647" y="7"/>
                </a:cubicBezTo>
                <a:cubicBezTo>
                  <a:pt x="646" y="3"/>
                  <a:pt x="643" y="0"/>
                  <a:pt x="640" y="0"/>
                </a:cubicBezTo>
                <a:cubicBezTo>
                  <a:pt x="228" y="0"/>
                  <a:pt x="228" y="0"/>
                  <a:pt x="228" y="0"/>
                </a:cubicBezTo>
                <a:cubicBezTo>
                  <a:pt x="224" y="0"/>
                  <a:pt x="221" y="4"/>
                  <a:pt x="221" y="7"/>
                </a:cubicBezTo>
                <a:cubicBezTo>
                  <a:pt x="221" y="256"/>
                  <a:pt x="221" y="256"/>
                  <a:pt x="221" y="256"/>
                </a:cubicBezTo>
                <a:cubicBezTo>
                  <a:pt x="156" y="203"/>
                  <a:pt x="156" y="203"/>
                  <a:pt x="156" y="203"/>
                </a:cubicBezTo>
                <a:cubicBezTo>
                  <a:pt x="153" y="200"/>
                  <a:pt x="149" y="201"/>
                  <a:pt x="146" y="204"/>
                </a:cubicBezTo>
                <a:cubicBezTo>
                  <a:pt x="144" y="207"/>
                  <a:pt x="144" y="211"/>
                  <a:pt x="147" y="213"/>
                </a:cubicBezTo>
                <a:cubicBezTo>
                  <a:pt x="258" y="305"/>
                  <a:pt x="258" y="305"/>
                  <a:pt x="258" y="305"/>
                </a:cubicBezTo>
                <a:cubicBezTo>
                  <a:pt x="7" y="305"/>
                  <a:pt x="7" y="305"/>
                  <a:pt x="7" y="305"/>
                </a:cubicBezTo>
                <a:cubicBezTo>
                  <a:pt x="3" y="305"/>
                  <a:pt x="0" y="308"/>
                  <a:pt x="0" y="312"/>
                </a:cubicBezTo>
                <a:cubicBezTo>
                  <a:pt x="0" y="316"/>
                  <a:pt x="3" y="319"/>
                  <a:pt x="7" y="319"/>
                </a:cubicBezTo>
                <a:cubicBezTo>
                  <a:pt x="258" y="319"/>
                  <a:pt x="258" y="319"/>
                  <a:pt x="258" y="319"/>
                </a:cubicBezTo>
                <a:cubicBezTo>
                  <a:pt x="147" y="411"/>
                  <a:pt x="147" y="411"/>
                  <a:pt x="147" y="411"/>
                </a:cubicBezTo>
                <a:cubicBezTo>
                  <a:pt x="144" y="413"/>
                  <a:pt x="144" y="418"/>
                  <a:pt x="146" y="421"/>
                </a:cubicBezTo>
                <a:cubicBezTo>
                  <a:pt x="148" y="422"/>
                  <a:pt x="150" y="423"/>
                  <a:pt x="152" y="423"/>
                </a:cubicBezTo>
                <a:cubicBezTo>
                  <a:pt x="153" y="423"/>
                  <a:pt x="155" y="423"/>
                  <a:pt x="156" y="422"/>
                </a:cubicBezTo>
                <a:cubicBezTo>
                  <a:pt x="221" y="368"/>
                  <a:pt x="221" y="368"/>
                  <a:pt x="221" y="368"/>
                </a:cubicBezTo>
                <a:cubicBezTo>
                  <a:pt x="221" y="622"/>
                  <a:pt x="221" y="622"/>
                  <a:pt x="221" y="622"/>
                </a:cubicBezTo>
                <a:cubicBezTo>
                  <a:pt x="221" y="626"/>
                  <a:pt x="224" y="629"/>
                  <a:pt x="228" y="629"/>
                </a:cubicBezTo>
                <a:cubicBezTo>
                  <a:pt x="352" y="629"/>
                  <a:pt x="352" y="629"/>
                  <a:pt x="352" y="629"/>
                </a:cubicBezTo>
                <a:cubicBezTo>
                  <a:pt x="352" y="702"/>
                  <a:pt x="352" y="702"/>
                  <a:pt x="352" y="702"/>
                </a:cubicBezTo>
                <a:cubicBezTo>
                  <a:pt x="352" y="704"/>
                  <a:pt x="353" y="706"/>
                  <a:pt x="355" y="708"/>
                </a:cubicBezTo>
                <a:cubicBezTo>
                  <a:pt x="356" y="709"/>
                  <a:pt x="358" y="709"/>
                  <a:pt x="359" y="709"/>
                </a:cubicBezTo>
                <a:cubicBezTo>
                  <a:pt x="360" y="709"/>
                  <a:pt x="360" y="709"/>
                  <a:pt x="361" y="709"/>
                </a:cubicBezTo>
                <a:cubicBezTo>
                  <a:pt x="652" y="629"/>
                  <a:pt x="652" y="629"/>
                  <a:pt x="652" y="629"/>
                </a:cubicBezTo>
                <a:cubicBezTo>
                  <a:pt x="656" y="628"/>
                  <a:pt x="658" y="624"/>
                  <a:pt x="657" y="620"/>
                </a:cubicBezTo>
                <a:close/>
                <a:moveTo>
                  <a:pt x="235" y="615"/>
                </a:moveTo>
                <a:cubicBezTo>
                  <a:pt x="235" y="356"/>
                  <a:pt x="235" y="356"/>
                  <a:pt x="235" y="356"/>
                </a:cubicBezTo>
                <a:cubicBezTo>
                  <a:pt x="282" y="318"/>
                  <a:pt x="282" y="318"/>
                  <a:pt x="282" y="318"/>
                </a:cubicBezTo>
                <a:cubicBezTo>
                  <a:pt x="282" y="317"/>
                  <a:pt x="282" y="317"/>
                  <a:pt x="282" y="317"/>
                </a:cubicBezTo>
                <a:cubicBezTo>
                  <a:pt x="282" y="317"/>
                  <a:pt x="283" y="317"/>
                  <a:pt x="283" y="317"/>
                </a:cubicBezTo>
                <a:cubicBezTo>
                  <a:pt x="283" y="317"/>
                  <a:pt x="283" y="316"/>
                  <a:pt x="283" y="316"/>
                </a:cubicBezTo>
                <a:cubicBezTo>
                  <a:pt x="283" y="316"/>
                  <a:pt x="284" y="316"/>
                  <a:pt x="284" y="315"/>
                </a:cubicBezTo>
                <a:cubicBezTo>
                  <a:pt x="284" y="315"/>
                  <a:pt x="284" y="315"/>
                  <a:pt x="284" y="315"/>
                </a:cubicBezTo>
                <a:cubicBezTo>
                  <a:pt x="284" y="315"/>
                  <a:pt x="284" y="314"/>
                  <a:pt x="284" y="314"/>
                </a:cubicBezTo>
                <a:cubicBezTo>
                  <a:pt x="284" y="314"/>
                  <a:pt x="284" y="314"/>
                  <a:pt x="284" y="314"/>
                </a:cubicBezTo>
                <a:cubicBezTo>
                  <a:pt x="285" y="313"/>
                  <a:pt x="285" y="313"/>
                  <a:pt x="285" y="312"/>
                </a:cubicBezTo>
                <a:cubicBezTo>
                  <a:pt x="285" y="312"/>
                  <a:pt x="285" y="311"/>
                  <a:pt x="284" y="311"/>
                </a:cubicBezTo>
                <a:cubicBezTo>
                  <a:pt x="284" y="311"/>
                  <a:pt x="284" y="310"/>
                  <a:pt x="284" y="310"/>
                </a:cubicBezTo>
                <a:cubicBezTo>
                  <a:pt x="284" y="310"/>
                  <a:pt x="284" y="310"/>
                  <a:pt x="284" y="309"/>
                </a:cubicBezTo>
                <a:cubicBezTo>
                  <a:pt x="284" y="309"/>
                  <a:pt x="284" y="309"/>
                  <a:pt x="284" y="309"/>
                </a:cubicBezTo>
                <a:cubicBezTo>
                  <a:pt x="284" y="309"/>
                  <a:pt x="283" y="308"/>
                  <a:pt x="283" y="308"/>
                </a:cubicBezTo>
                <a:cubicBezTo>
                  <a:pt x="283" y="308"/>
                  <a:pt x="283" y="308"/>
                  <a:pt x="283" y="308"/>
                </a:cubicBezTo>
                <a:cubicBezTo>
                  <a:pt x="283" y="307"/>
                  <a:pt x="282" y="307"/>
                  <a:pt x="282" y="307"/>
                </a:cubicBezTo>
                <a:cubicBezTo>
                  <a:pt x="282" y="307"/>
                  <a:pt x="282" y="307"/>
                  <a:pt x="282" y="307"/>
                </a:cubicBezTo>
                <a:cubicBezTo>
                  <a:pt x="235" y="268"/>
                  <a:pt x="235" y="268"/>
                  <a:pt x="235" y="268"/>
                </a:cubicBezTo>
                <a:cubicBezTo>
                  <a:pt x="235" y="14"/>
                  <a:pt x="235" y="14"/>
                  <a:pt x="235" y="14"/>
                </a:cubicBezTo>
                <a:cubicBezTo>
                  <a:pt x="590" y="14"/>
                  <a:pt x="590" y="14"/>
                  <a:pt x="590" y="14"/>
                </a:cubicBezTo>
                <a:cubicBezTo>
                  <a:pt x="357" y="81"/>
                  <a:pt x="357" y="81"/>
                  <a:pt x="357" y="81"/>
                </a:cubicBezTo>
                <a:cubicBezTo>
                  <a:pt x="354" y="82"/>
                  <a:pt x="352" y="85"/>
                  <a:pt x="352" y="88"/>
                </a:cubicBezTo>
                <a:cubicBezTo>
                  <a:pt x="352" y="615"/>
                  <a:pt x="352" y="615"/>
                  <a:pt x="352" y="615"/>
                </a:cubicBezTo>
                <a:lnTo>
                  <a:pt x="235" y="61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8684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5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a:xfrm>
            <a:off x="0" y="2763116"/>
            <a:ext cx="6830446" cy="3821461"/>
            <a:chOff x="-532263" y="859337"/>
            <a:chExt cx="10058400" cy="5627409"/>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32263" y="859337"/>
              <a:ext cx="10058400" cy="5627409"/>
            </a:xfrm>
            <a:prstGeom prst="rect">
              <a:avLst/>
            </a:prstGeom>
          </p:spPr>
        </p:pic>
        <p:sp>
          <p:nvSpPr>
            <p:cNvPr id="6" name="Rectangle 5"/>
            <p:cNvSpPr/>
            <p:nvPr/>
          </p:nvSpPr>
          <p:spPr>
            <a:xfrm>
              <a:off x="1378906" y="1136592"/>
              <a:ext cx="6325093" cy="395240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dirty="0">
                <a:solidFill>
                  <a:srgbClr val="FFFFFF"/>
                </a:solidFill>
              </a:endParaRPr>
            </a:p>
          </p:txBody>
        </p:sp>
      </p:gr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788416" y="3692708"/>
            <a:ext cx="1314072" cy="1346924"/>
          </a:xfrm>
          <a:prstGeom prst="rect">
            <a:avLst/>
          </a:prstGeom>
        </p:spPr>
      </p:pic>
      <p:sp>
        <p:nvSpPr>
          <p:cNvPr id="8" name="Text Placeholder 2"/>
          <p:cNvSpPr txBox="1">
            <a:spLocks/>
          </p:cNvSpPr>
          <p:nvPr/>
        </p:nvSpPr>
        <p:spPr>
          <a:xfrm>
            <a:off x="7029864" y="2518795"/>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9" name="Group 8"/>
          <p:cNvGrpSpPr/>
          <p:nvPr/>
        </p:nvGrpSpPr>
        <p:grpSpPr>
          <a:xfrm>
            <a:off x="7201231" y="3757553"/>
            <a:ext cx="3445398" cy="1649523"/>
            <a:chOff x="7968559" y="4221428"/>
            <a:chExt cx="3445398" cy="1649523"/>
          </a:xfrm>
        </p:grpSpPr>
        <p:grpSp>
          <p:nvGrpSpPr>
            <p:cNvPr id="10" name="Group 9"/>
            <p:cNvGrpSpPr/>
            <p:nvPr/>
          </p:nvGrpSpPr>
          <p:grpSpPr>
            <a:xfrm>
              <a:off x="7968559" y="4221428"/>
              <a:ext cx="3445398" cy="1649523"/>
              <a:chOff x="1411940" y="4306096"/>
              <a:chExt cx="3800809" cy="1649523"/>
            </a:xfrm>
          </p:grpSpPr>
          <p:sp>
            <p:nvSpPr>
              <p:cNvPr id="14" name="Rectangle 13"/>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5" name="Rounded Rectangle 14"/>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6" name="Rounded Rectangle 15"/>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7" name="Rectangle 16"/>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8" name="Rectangle 17"/>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9" name="Rounded Rectangle 18"/>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0" name="Rounded Rectangle 19"/>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1" name="Rectangle 20"/>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2" name="Rectangle 21"/>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3" name="Rounded Rectangle 22"/>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4" name="Rounded Rectangle 23"/>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5" name="Rectangle 24"/>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1" name="Oval 10"/>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115777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5584663" y="3124677"/>
            <a:ext cx="5947287" cy="3325345"/>
            <a:chOff x="580489" y="2425431"/>
            <a:chExt cx="5947287" cy="3325345"/>
          </a:xfrm>
        </p:grpSpPr>
        <p:grpSp>
          <p:nvGrpSpPr>
            <p:cNvPr id="5" name="Group 4"/>
            <p:cNvGrpSpPr/>
            <p:nvPr/>
          </p:nvGrpSpPr>
          <p:grpSpPr>
            <a:xfrm>
              <a:off x="580489" y="2425431"/>
              <a:ext cx="5947287" cy="3325345"/>
              <a:chOff x="1763688" y="1124744"/>
              <a:chExt cx="5652564" cy="3166095"/>
            </a:xfrm>
          </p:grpSpPr>
          <p:sp>
            <p:nvSpPr>
              <p:cNvPr id="7" name="Rectangle 6"/>
              <p:cNvSpPr/>
              <p:nvPr/>
            </p:nvSpPr>
            <p:spPr>
              <a:xfrm>
                <a:off x="2699792" y="1397918"/>
                <a:ext cx="3744416" cy="2304256"/>
              </a:xfrm>
              <a:prstGeom prst="rect">
                <a:avLst/>
              </a:prstGeom>
              <a:solidFill>
                <a:schemeClr val="bg1">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3" descr="F:\Trabajos\Envato\Graphic River\Duckson\Elements\laptop.pn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763688" y="1124744"/>
                <a:ext cx="5652564" cy="3166095"/>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6" name="Rectangle 5"/>
            <p:cNvSpPr/>
            <p:nvPr/>
          </p:nvSpPr>
          <p:spPr>
            <a:xfrm>
              <a:off x="1767078" y="2734233"/>
              <a:ext cx="3574107" cy="226606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 Placeholder 2"/>
          <p:cNvSpPr txBox="1">
            <a:spLocks/>
          </p:cNvSpPr>
          <p:nvPr/>
        </p:nvSpPr>
        <p:spPr>
          <a:xfrm>
            <a:off x="1009715" y="2885452"/>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11" name="Group 10"/>
          <p:cNvGrpSpPr/>
          <p:nvPr/>
        </p:nvGrpSpPr>
        <p:grpSpPr>
          <a:xfrm>
            <a:off x="1181082" y="4124210"/>
            <a:ext cx="3445398" cy="1649523"/>
            <a:chOff x="7968559" y="4221428"/>
            <a:chExt cx="3445398" cy="1649523"/>
          </a:xfrm>
        </p:grpSpPr>
        <p:grpSp>
          <p:nvGrpSpPr>
            <p:cNvPr id="12" name="Group 11"/>
            <p:cNvGrpSpPr/>
            <p:nvPr/>
          </p:nvGrpSpPr>
          <p:grpSpPr>
            <a:xfrm>
              <a:off x="7968559" y="4221428"/>
              <a:ext cx="3445398" cy="1649523"/>
              <a:chOff x="1411940" y="4306096"/>
              <a:chExt cx="3800809" cy="1649523"/>
            </a:xfrm>
          </p:grpSpPr>
          <p:sp>
            <p:nvSpPr>
              <p:cNvPr id="16" name="Rectangle 15"/>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7" name="Rounded Rectangle 16"/>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 name="Rounded Rectangle 17"/>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9" name="Rectangle 18"/>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20" name="Rectangle 19"/>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21" name="Rounded Rectangle 20"/>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2" name="Rounded Rectangle 21"/>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3" name="Rectangle 22"/>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4" name="Rectangle 23"/>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5" name="Rounded Rectangle 24"/>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6" name="Rounded Rectangle 25"/>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7" name="Rectangle 26"/>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3" name="Oval 12"/>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63935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27395" y="1709589"/>
            <a:ext cx="3657607" cy="6096012"/>
          </a:xfrm>
          <a:prstGeom prst="rect">
            <a:avLst/>
          </a:prstGeom>
        </p:spPr>
      </p:pic>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56198" y="1709589"/>
            <a:ext cx="3657607" cy="6096012"/>
          </a:xfrm>
          <a:prstGeom prst="rect">
            <a:avLst/>
          </a:prstGeom>
        </p:spPr>
      </p:pic>
      <p:sp>
        <p:nvSpPr>
          <p:cNvPr id="6" name="Rectangle 5"/>
          <p:cNvSpPr/>
          <p:nvPr/>
        </p:nvSpPr>
        <p:spPr>
          <a:xfrm>
            <a:off x="418857" y="3153056"/>
            <a:ext cx="3240890" cy="2272417"/>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7" name="TextBox 6"/>
          <p:cNvSpPr txBox="1"/>
          <p:nvPr/>
        </p:nvSpPr>
        <p:spPr>
          <a:xfrm>
            <a:off x="417444" y="2804494"/>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grpSp>
        <p:nvGrpSpPr>
          <p:cNvPr id="8" name="Group 7"/>
          <p:cNvGrpSpPr/>
          <p:nvPr/>
        </p:nvGrpSpPr>
        <p:grpSpPr>
          <a:xfrm>
            <a:off x="8481453" y="3636529"/>
            <a:ext cx="3445398" cy="1649523"/>
            <a:chOff x="7968559" y="4221428"/>
            <a:chExt cx="3445398" cy="1649523"/>
          </a:xfrm>
        </p:grpSpPr>
        <p:grpSp>
          <p:nvGrpSpPr>
            <p:cNvPr id="9" name="Group 8"/>
            <p:cNvGrpSpPr/>
            <p:nvPr/>
          </p:nvGrpSpPr>
          <p:grpSpPr>
            <a:xfrm>
              <a:off x="7968559" y="4221428"/>
              <a:ext cx="3445398" cy="1649523"/>
              <a:chOff x="1411940" y="4306096"/>
              <a:chExt cx="3800809" cy="1649523"/>
            </a:xfrm>
          </p:grpSpPr>
          <p:sp>
            <p:nvSpPr>
              <p:cNvPr id="13" name="Rectangle 12"/>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4" name="Rounded Rectangle 13"/>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5" name="Rounded Rectangle 14"/>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6" name="Rectangle 15"/>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7" name="Rectangle 16"/>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8" name="Rounded Rectangle 17"/>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9" name="Rounded Rectangle 18"/>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 name="Rectangle 19"/>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1" name="Rectangle 20"/>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2" name="Rounded Rectangle 21"/>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3" name="Rounded Rectangle 22"/>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4" name="Rectangle 23"/>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0" name="Oval 9"/>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094546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4" name="Picture 3"/>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734885" y="1345374"/>
            <a:ext cx="4893946" cy="5872736"/>
          </a:xfrm>
          <a:prstGeom prst="rect">
            <a:avLst/>
          </a:prstGeom>
        </p:spPr>
      </p:pic>
      <p:sp>
        <p:nvSpPr>
          <p:cNvPr id="5" name="Rectangle 4"/>
          <p:cNvSpPr/>
          <p:nvPr/>
        </p:nvSpPr>
        <p:spPr>
          <a:xfrm>
            <a:off x="590573" y="2769587"/>
            <a:ext cx="3240890" cy="2272417"/>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6" name="TextBox 5"/>
          <p:cNvSpPr txBox="1"/>
          <p:nvPr/>
        </p:nvSpPr>
        <p:spPr>
          <a:xfrm>
            <a:off x="589160" y="2421025"/>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grpSp>
        <p:nvGrpSpPr>
          <p:cNvPr id="7" name="Group 6"/>
          <p:cNvGrpSpPr/>
          <p:nvPr/>
        </p:nvGrpSpPr>
        <p:grpSpPr>
          <a:xfrm>
            <a:off x="8327745" y="2950729"/>
            <a:ext cx="3445398" cy="1649523"/>
            <a:chOff x="7968559" y="4221428"/>
            <a:chExt cx="3445398" cy="1649523"/>
          </a:xfrm>
        </p:grpSpPr>
        <p:grpSp>
          <p:nvGrpSpPr>
            <p:cNvPr id="8" name="Group 7"/>
            <p:cNvGrpSpPr/>
            <p:nvPr/>
          </p:nvGrpSpPr>
          <p:grpSpPr>
            <a:xfrm>
              <a:off x="7968559" y="4221428"/>
              <a:ext cx="3445398" cy="1649523"/>
              <a:chOff x="1411940" y="4306096"/>
              <a:chExt cx="3800809" cy="1649523"/>
            </a:xfrm>
          </p:grpSpPr>
          <p:sp>
            <p:nvSpPr>
              <p:cNvPr id="12" name="Rectangle 11"/>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3" name="Rounded Rectangle 12"/>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4" name="Rounded Rectangle 13"/>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5" name="Rectangle 14"/>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6" name="Rectangle 15"/>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7" name="Rounded Rectangle 16"/>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 name="Rounded Rectangle 17"/>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9" name="Rectangle 18"/>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0" name="Rectangle 19"/>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1" name="Rounded Rectangle 20"/>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2" name="Rounded Rectangle 21"/>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3" name="Rectangle 22"/>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9" name="Oval 8"/>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4070561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1677" y="1254928"/>
            <a:ext cx="7758099" cy="5603072"/>
          </a:xfrm>
          <a:prstGeom prst="rect">
            <a:avLst/>
          </a:prstGeom>
        </p:spPr>
      </p:pic>
      <p:grpSp>
        <p:nvGrpSpPr>
          <p:cNvPr id="5" name="Group 4"/>
          <p:cNvGrpSpPr/>
          <p:nvPr/>
        </p:nvGrpSpPr>
        <p:grpSpPr>
          <a:xfrm>
            <a:off x="6728785" y="3110695"/>
            <a:ext cx="4275345" cy="3207431"/>
            <a:chOff x="5818305" y="2355018"/>
            <a:chExt cx="4275345" cy="3207431"/>
          </a:xfrm>
        </p:grpSpPr>
        <p:sp>
          <p:nvSpPr>
            <p:cNvPr id="6" name="Rounded Rectangle 5"/>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ounded Rectangle 7"/>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6669528" y="2355018"/>
              <a:ext cx="3410674" cy="737806"/>
              <a:chOff x="8027893" y="2583618"/>
              <a:chExt cx="3410674" cy="737806"/>
            </a:xfrm>
          </p:grpSpPr>
          <p:sp>
            <p:nvSpPr>
              <p:cNvPr id="24"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5" name="TextBox 24"/>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5" name="Group 14"/>
            <p:cNvGrpSpPr/>
            <p:nvPr/>
          </p:nvGrpSpPr>
          <p:grpSpPr>
            <a:xfrm>
              <a:off x="6669528" y="3177081"/>
              <a:ext cx="3410674" cy="737806"/>
              <a:chOff x="8027893" y="2583618"/>
              <a:chExt cx="3410674" cy="737806"/>
            </a:xfrm>
          </p:grpSpPr>
          <p:sp>
            <p:nvSpPr>
              <p:cNvPr id="22"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3" name="TextBox 22"/>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6" name="Group 15"/>
            <p:cNvGrpSpPr/>
            <p:nvPr/>
          </p:nvGrpSpPr>
          <p:grpSpPr>
            <a:xfrm>
              <a:off x="6669528" y="3987480"/>
              <a:ext cx="3410674" cy="737806"/>
              <a:chOff x="8027893" y="2583618"/>
              <a:chExt cx="3410674" cy="737806"/>
            </a:xfrm>
          </p:grpSpPr>
          <p:sp>
            <p:nvSpPr>
              <p:cNvPr id="20"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1" name="TextBox 20"/>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7" name="Group 16"/>
            <p:cNvGrpSpPr/>
            <p:nvPr/>
          </p:nvGrpSpPr>
          <p:grpSpPr>
            <a:xfrm>
              <a:off x="6682976" y="4824643"/>
              <a:ext cx="3410674" cy="737806"/>
              <a:chOff x="8027893" y="2583618"/>
              <a:chExt cx="3410674" cy="737806"/>
            </a:xfrm>
          </p:grpSpPr>
          <p:sp>
            <p:nvSpPr>
              <p:cNvPr id="18"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19" name="TextBox 18"/>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26" name="Rectangle 25"/>
          <p:cNvSpPr/>
          <p:nvPr/>
        </p:nvSpPr>
        <p:spPr>
          <a:xfrm>
            <a:off x="6646422" y="2178656"/>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65211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wipe(up)">
                                      <p:cBhvr>
                                        <p:cTn id="2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a:xfrm>
            <a:off x="5884468" y="2301736"/>
            <a:ext cx="6730219" cy="4710636"/>
            <a:chOff x="4435667" y="1559690"/>
            <a:chExt cx="7756333" cy="5428836"/>
          </a:xfrm>
        </p:grpSpPr>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4435667" y="1559690"/>
              <a:ext cx="7756333" cy="5428836"/>
            </a:xfrm>
            <a:prstGeom prst="rect">
              <a:avLst/>
            </a:prstGeom>
          </p:spPr>
        </p:pic>
        <p:sp>
          <p:nvSpPr>
            <p:cNvPr id="6" name="Rectangle 1"/>
            <p:cNvSpPr/>
            <p:nvPr/>
          </p:nvSpPr>
          <p:spPr>
            <a:xfrm>
              <a:off x="5869043" y="2366682"/>
              <a:ext cx="4243145" cy="3119718"/>
            </a:xfrm>
            <a:custGeom>
              <a:avLst/>
              <a:gdLst>
                <a:gd name="connsiteX0" fmla="*/ 0 w 3059804"/>
                <a:gd name="connsiteY0" fmla="*/ 0 h 3361765"/>
                <a:gd name="connsiteX1" fmla="*/ 3059804 w 3059804"/>
                <a:gd name="connsiteY1" fmla="*/ 0 h 3361765"/>
                <a:gd name="connsiteX2" fmla="*/ 3059804 w 3059804"/>
                <a:gd name="connsiteY2" fmla="*/ 3361765 h 3361765"/>
                <a:gd name="connsiteX3" fmla="*/ 0 w 3059804"/>
                <a:gd name="connsiteY3" fmla="*/ 3361765 h 3361765"/>
                <a:gd name="connsiteX4" fmla="*/ 0 w 3059804"/>
                <a:gd name="connsiteY4" fmla="*/ 0 h 3361765"/>
                <a:gd name="connsiteX0" fmla="*/ 1169894 w 4229698"/>
                <a:gd name="connsiteY0" fmla="*/ 0 h 3361765"/>
                <a:gd name="connsiteX1" fmla="*/ 4229698 w 4229698"/>
                <a:gd name="connsiteY1" fmla="*/ 0 h 3361765"/>
                <a:gd name="connsiteX2" fmla="*/ 4229698 w 4229698"/>
                <a:gd name="connsiteY2" fmla="*/ 3361765 h 3361765"/>
                <a:gd name="connsiteX3" fmla="*/ 0 w 4229698"/>
                <a:gd name="connsiteY3" fmla="*/ 2057400 h 3361765"/>
                <a:gd name="connsiteX4" fmla="*/ 1169894 w 4229698"/>
                <a:gd name="connsiteY4" fmla="*/ 0 h 3361765"/>
                <a:gd name="connsiteX0" fmla="*/ 1169894 w 4229698"/>
                <a:gd name="connsiteY0" fmla="*/ 0 h 3119718"/>
                <a:gd name="connsiteX1" fmla="*/ 4229698 w 4229698"/>
                <a:gd name="connsiteY1" fmla="*/ 0 h 3119718"/>
                <a:gd name="connsiteX2" fmla="*/ 3019463 w 4229698"/>
                <a:gd name="connsiteY2" fmla="*/ 3119718 h 3119718"/>
                <a:gd name="connsiteX3" fmla="*/ 0 w 4229698"/>
                <a:gd name="connsiteY3" fmla="*/ 2057400 h 3119718"/>
                <a:gd name="connsiteX4" fmla="*/ 1169894 w 4229698"/>
                <a:gd name="connsiteY4" fmla="*/ 0 h 3119718"/>
                <a:gd name="connsiteX0" fmla="*/ 1169894 w 4243145"/>
                <a:gd name="connsiteY0" fmla="*/ 0 h 3119718"/>
                <a:gd name="connsiteX1" fmla="*/ 4243145 w 4243145"/>
                <a:gd name="connsiteY1" fmla="*/ 645459 h 3119718"/>
                <a:gd name="connsiteX2" fmla="*/ 3019463 w 4243145"/>
                <a:gd name="connsiteY2" fmla="*/ 3119718 h 3119718"/>
                <a:gd name="connsiteX3" fmla="*/ 0 w 4243145"/>
                <a:gd name="connsiteY3" fmla="*/ 2057400 h 3119718"/>
                <a:gd name="connsiteX4" fmla="*/ 1169894 w 4243145"/>
                <a:gd name="connsiteY4" fmla="*/ 0 h 3119718"/>
                <a:gd name="connsiteX0" fmla="*/ 1156447 w 4243145"/>
                <a:gd name="connsiteY0" fmla="*/ 0 h 3119718"/>
                <a:gd name="connsiteX1" fmla="*/ 4243145 w 4243145"/>
                <a:gd name="connsiteY1" fmla="*/ 645459 h 3119718"/>
                <a:gd name="connsiteX2" fmla="*/ 3019463 w 4243145"/>
                <a:gd name="connsiteY2" fmla="*/ 3119718 h 3119718"/>
                <a:gd name="connsiteX3" fmla="*/ 0 w 4243145"/>
                <a:gd name="connsiteY3" fmla="*/ 2057400 h 3119718"/>
                <a:gd name="connsiteX4" fmla="*/ 1156447 w 4243145"/>
                <a:gd name="connsiteY4" fmla="*/ 0 h 311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3145" h="3119718">
                  <a:moveTo>
                    <a:pt x="1156447" y="0"/>
                  </a:moveTo>
                  <a:lnTo>
                    <a:pt x="4243145" y="645459"/>
                  </a:lnTo>
                  <a:lnTo>
                    <a:pt x="3019463" y="3119718"/>
                  </a:lnTo>
                  <a:lnTo>
                    <a:pt x="0" y="2057400"/>
                  </a:lnTo>
                  <a:lnTo>
                    <a:pt x="115644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ext Placeholder 2"/>
          <p:cNvSpPr txBox="1">
            <a:spLocks/>
          </p:cNvSpPr>
          <p:nvPr/>
        </p:nvSpPr>
        <p:spPr>
          <a:xfrm>
            <a:off x="1309520" y="2475829"/>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8" name="Group 7"/>
          <p:cNvGrpSpPr/>
          <p:nvPr/>
        </p:nvGrpSpPr>
        <p:grpSpPr>
          <a:xfrm>
            <a:off x="1480887" y="3714587"/>
            <a:ext cx="3445398" cy="1649523"/>
            <a:chOff x="7968559" y="4221428"/>
            <a:chExt cx="3445398" cy="1649523"/>
          </a:xfrm>
        </p:grpSpPr>
        <p:grpSp>
          <p:nvGrpSpPr>
            <p:cNvPr id="9" name="Group 8"/>
            <p:cNvGrpSpPr/>
            <p:nvPr/>
          </p:nvGrpSpPr>
          <p:grpSpPr>
            <a:xfrm>
              <a:off x="7968559" y="4221428"/>
              <a:ext cx="3445398" cy="1649523"/>
              <a:chOff x="1411940" y="4306096"/>
              <a:chExt cx="3800809" cy="1649523"/>
            </a:xfrm>
          </p:grpSpPr>
          <p:sp>
            <p:nvSpPr>
              <p:cNvPr id="13" name="Rectangle 12"/>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4" name="Rounded Rectangle 13"/>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5" name="Rounded Rectangle 14"/>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6" name="Rectangle 15"/>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7" name="Rectangle 16"/>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8" name="Rounded Rectangle 17"/>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9" name="Rounded Rectangle 18"/>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 name="Rectangle 19"/>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1" name="Rectangle 20"/>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2" name="Rounded Rectangle 21"/>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3" name="Rounded Rectangle 22"/>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4" name="Rectangle 23"/>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0" name="Oval 9"/>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44522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75294" y="1345374"/>
            <a:ext cx="2725843" cy="5197578"/>
          </a:xfrm>
          <a:prstGeom prst="rect">
            <a:avLst/>
          </a:prstGeom>
        </p:spPr>
      </p:pic>
      <p:grpSp>
        <p:nvGrpSpPr>
          <p:cNvPr id="5" name="Group 4"/>
          <p:cNvGrpSpPr/>
          <p:nvPr/>
        </p:nvGrpSpPr>
        <p:grpSpPr>
          <a:xfrm>
            <a:off x="4402781" y="2261038"/>
            <a:ext cx="3012207" cy="3366250"/>
            <a:chOff x="3074111" y="1238552"/>
            <a:chExt cx="3012207" cy="3366250"/>
          </a:xfrm>
        </p:grpSpPr>
        <p:sp>
          <p:nvSpPr>
            <p:cNvPr id="6" name="Title 1"/>
            <p:cNvSpPr txBox="1">
              <a:spLocks/>
            </p:cNvSpPr>
            <p:nvPr/>
          </p:nvSpPr>
          <p:spPr>
            <a:xfrm>
              <a:off x="3074111" y="1238552"/>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just"/>
              <a:r>
                <a:rPr lang="en-US" sz="2800" b="1">
                  <a:latin typeface="Roboto Thin" charset="0"/>
                  <a:ea typeface="Roboto Thin" charset="0"/>
                  <a:cs typeface="Roboto Thin" charset="0"/>
                </a:rPr>
                <a:t>Business Success</a:t>
              </a:r>
              <a:endParaRPr lang="en-US" sz="2800" b="1" dirty="0">
                <a:latin typeface="Roboto Thin" charset="0"/>
                <a:ea typeface="Roboto Thin" charset="0"/>
                <a:cs typeface="Roboto Thin" charset="0"/>
              </a:endParaRPr>
            </a:p>
          </p:txBody>
        </p:sp>
        <p:sp>
          <p:nvSpPr>
            <p:cNvPr id="7"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a:t>
              </a:r>
            </a:p>
          </p:txBody>
        </p:sp>
      </p:grpSp>
      <p:sp>
        <p:nvSpPr>
          <p:cNvPr id="8" name="Teardrop 7"/>
          <p:cNvSpPr/>
          <p:nvPr/>
        </p:nvSpPr>
        <p:spPr>
          <a:xfrm>
            <a:off x="7997046" y="2406838"/>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ardrop 8"/>
          <p:cNvSpPr/>
          <p:nvPr/>
        </p:nvSpPr>
        <p:spPr>
          <a:xfrm>
            <a:off x="7997046" y="3153794"/>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ardrop 9"/>
          <p:cNvSpPr/>
          <p:nvPr/>
        </p:nvSpPr>
        <p:spPr>
          <a:xfrm>
            <a:off x="8003142" y="3927644"/>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ardrop 10"/>
          <p:cNvSpPr/>
          <p:nvPr/>
        </p:nvSpPr>
        <p:spPr>
          <a:xfrm>
            <a:off x="8005169" y="4728953"/>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70115" y="3286102"/>
            <a:ext cx="229861" cy="364607"/>
          </a:xfrm>
          <a:prstGeom prst="rect">
            <a:avLst/>
          </a:prstGeom>
        </p:spPr>
      </p:pic>
      <p:pic>
        <p:nvPicPr>
          <p:cNvPr id="13" name="Picture 12"/>
          <p:cNvPicPr>
            <a:picLocks noChangeAspect="1"/>
          </p:cNvPicPr>
          <p:nvPr/>
        </p:nvPicPr>
        <p:blipFill>
          <a:blip r:embed="rId4"/>
          <a:stretch>
            <a:fillRect/>
          </a:stretch>
        </p:blipFill>
        <p:spPr>
          <a:xfrm>
            <a:off x="8069132" y="2543280"/>
            <a:ext cx="495000" cy="303750"/>
          </a:xfrm>
          <a:prstGeom prst="rect">
            <a:avLst/>
          </a:prstGeom>
        </p:spPr>
      </p:pic>
      <p:pic>
        <p:nvPicPr>
          <p:cNvPr id="14" name="Picture 13"/>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156604" y="4079219"/>
            <a:ext cx="335362" cy="309134"/>
          </a:xfrm>
          <a:prstGeom prst="rect">
            <a:avLst/>
          </a:prstGeom>
        </p:spPr>
      </p:pic>
      <p:sp>
        <p:nvSpPr>
          <p:cNvPr id="15" name="Freeform 47"/>
          <p:cNvSpPr>
            <a:spLocks noEditPoints="1"/>
          </p:cNvSpPr>
          <p:nvPr/>
        </p:nvSpPr>
        <p:spPr bwMode="auto">
          <a:xfrm>
            <a:off x="8156604" y="4838685"/>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Content Placeholder 2"/>
          <p:cNvSpPr txBox="1">
            <a:spLocks/>
          </p:cNvSpPr>
          <p:nvPr/>
        </p:nvSpPr>
        <p:spPr>
          <a:xfrm>
            <a:off x="8693266" y="2453013"/>
            <a:ext cx="252158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17" name="Content Placeholder 2"/>
          <p:cNvSpPr txBox="1">
            <a:spLocks/>
          </p:cNvSpPr>
          <p:nvPr/>
        </p:nvSpPr>
        <p:spPr>
          <a:xfrm>
            <a:off x="8688527" y="3205345"/>
            <a:ext cx="2526320"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18" name="Content Placeholder 2"/>
          <p:cNvSpPr txBox="1">
            <a:spLocks/>
          </p:cNvSpPr>
          <p:nvPr/>
        </p:nvSpPr>
        <p:spPr>
          <a:xfrm>
            <a:off x="8694281" y="4027763"/>
            <a:ext cx="2520566"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19" name="Content Placeholder 2"/>
          <p:cNvSpPr txBox="1">
            <a:spLocks/>
          </p:cNvSpPr>
          <p:nvPr/>
        </p:nvSpPr>
        <p:spPr>
          <a:xfrm>
            <a:off x="8732159" y="4760636"/>
            <a:ext cx="2859206"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Tree>
    <p:extLst>
      <p:ext uri="{BB962C8B-B14F-4D97-AF65-F5344CB8AC3E}">
        <p14:creationId xmlns:p14="http://schemas.microsoft.com/office/powerpoint/2010/main" val="76532561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14:presetBounceEnd="50000">
                                      <p:stCondLst>
                                        <p:cond delay="500"/>
                                      </p:stCondLst>
                                      <p:childTnLst>
                                        <p:set>
                                          <p:cBhvr>
                                            <p:cTn id="26" dur="1" fill="hold">
                                              <p:stCondLst>
                                                <p:cond delay="0"/>
                                              </p:stCondLst>
                                            </p:cTn>
                                            <p:tgtEl>
                                              <p:spTgt spid="5"/>
                                            </p:tgtEl>
                                            <p:attrNameLst>
                                              <p:attrName>style.visibility</p:attrName>
                                            </p:attrNameLst>
                                          </p:cBhvr>
                                          <p:to>
                                            <p:strVal val="visible"/>
                                          </p:to>
                                        </p:set>
                                        <p:anim calcmode="lin" valueType="num" p14:bounceEnd="50000">
                                          <p:cBhvr additive="base">
                                            <p:cTn id="27" dur="10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Device </a:t>
            </a:r>
            <a:r>
              <a:rPr lang="id-ID">
                <a:latin typeface="+mn-lt"/>
              </a:rPr>
              <a:t>&amp; Gadget Mockup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606838" y="1219755"/>
            <a:ext cx="6167718" cy="5242560"/>
          </a:xfrm>
          <a:prstGeom prst="rect">
            <a:avLst/>
          </a:prstGeom>
        </p:spPr>
      </p:pic>
      <p:sp>
        <p:nvSpPr>
          <p:cNvPr id="6" name="Text Placeholder 2"/>
          <p:cNvSpPr txBox="1">
            <a:spLocks/>
          </p:cNvSpPr>
          <p:nvPr/>
        </p:nvSpPr>
        <p:spPr>
          <a:xfrm>
            <a:off x="1201944" y="2327911"/>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7" name="Group 6"/>
          <p:cNvGrpSpPr/>
          <p:nvPr/>
        </p:nvGrpSpPr>
        <p:grpSpPr>
          <a:xfrm>
            <a:off x="1373311" y="3566669"/>
            <a:ext cx="3445398" cy="1649523"/>
            <a:chOff x="7968559" y="4221428"/>
            <a:chExt cx="3445398" cy="1649523"/>
          </a:xfrm>
        </p:grpSpPr>
        <p:grpSp>
          <p:nvGrpSpPr>
            <p:cNvPr id="8" name="Group 7"/>
            <p:cNvGrpSpPr/>
            <p:nvPr/>
          </p:nvGrpSpPr>
          <p:grpSpPr>
            <a:xfrm>
              <a:off x="7968559" y="4221428"/>
              <a:ext cx="3445398" cy="1649523"/>
              <a:chOff x="1411940" y="4306096"/>
              <a:chExt cx="3800809" cy="1649523"/>
            </a:xfrm>
          </p:grpSpPr>
          <p:sp>
            <p:nvSpPr>
              <p:cNvPr id="12" name="Rectangle 11"/>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3" name="Rounded Rectangle 12"/>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4" name="Rounded Rectangle 13"/>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5" name="Rectangle 14"/>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6" name="Rectangle 15"/>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7" name="Rounded Rectangle 16"/>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 name="Rounded Rectangle 17"/>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9" name="Rectangle 18"/>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0" name="Rectangle 19"/>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1" name="Rounded Rectangle 20"/>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2" name="Rounded Rectangle 21"/>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3" name="Rectangle 22"/>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9" name="Oval 8"/>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79798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Assets Growth Strategy</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4"/>
          <p:cNvGrpSpPr>
            <a:grpSpLocks noChangeAspect="1"/>
          </p:cNvGrpSpPr>
          <p:nvPr/>
        </p:nvGrpSpPr>
        <p:grpSpPr bwMode="auto">
          <a:xfrm>
            <a:off x="934571" y="2130798"/>
            <a:ext cx="5257800" cy="3160713"/>
            <a:chOff x="843" y="1266"/>
            <a:chExt cx="3312" cy="1991"/>
          </a:xfrm>
        </p:grpSpPr>
        <p:sp>
          <p:nvSpPr>
            <p:cNvPr id="5" name="Freeform 5"/>
            <p:cNvSpPr>
              <a:spLocks/>
            </p:cNvSpPr>
            <p:nvPr/>
          </p:nvSpPr>
          <p:spPr bwMode="auto">
            <a:xfrm>
              <a:off x="843" y="1367"/>
              <a:ext cx="3312" cy="1890"/>
            </a:xfrm>
            <a:custGeom>
              <a:avLst/>
              <a:gdLst>
                <a:gd name="T0" fmla="*/ 2189 w 3312"/>
                <a:gd name="T1" fmla="*/ 1890 h 1890"/>
                <a:gd name="T2" fmla="*/ 1570 w 3312"/>
                <a:gd name="T3" fmla="*/ 771 h 1890"/>
                <a:gd name="T4" fmla="*/ 1066 w 3312"/>
                <a:gd name="T5" fmla="*/ 771 h 1890"/>
                <a:gd name="T6" fmla="*/ 749 w 3312"/>
                <a:gd name="T7" fmla="*/ 291 h 1890"/>
                <a:gd name="T8" fmla="*/ 432 w 3312"/>
                <a:gd name="T9" fmla="*/ 291 h 1890"/>
                <a:gd name="T10" fmla="*/ 273 w 3312"/>
                <a:gd name="T11" fmla="*/ 102 h 1890"/>
                <a:gd name="T12" fmla="*/ 86 w 3312"/>
                <a:gd name="T13" fmla="*/ 102 h 1890"/>
                <a:gd name="T14" fmla="*/ 0 w 3312"/>
                <a:gd name="T15" fmla="*/ 0 h 1890"/>
                <a:gd name="T16" fmla="*/ 317 w 3312"/>
                <a:gd name="T17" fmla="*/ 0 h 1890"/>
                <a:gd name="T18" fmla="*/ 475 w 3312"/>
                <a:gd name="T19" fmla="*/ 189 h 1890"/>
                <a:gd name="T20" fmla="*/ 806 w 3312"/>
                <a:gd name="T21" fmla="*/ 189 h 1890"/>
                <a:gd name="T22" fmla="*/ 1123 w 3312"/>
                <a:gd name="T23" fmla="*/ 669 h 1890"/>
                <a:gd name="T24" fmla="*/ 1627 w 3312"/>
                <a:gd name="T25" fmla="*/ 669 h 1890"/>
                <a:gd name="T26" fmla="*/ 2247 w 3312"/>
                <a:gd name="T27" fmla="*/ 1788 h 1890"/>
                <a:gd name="T28" fmla="*/ 3240 w 3312"/>
                <a:gd name="T29" fmla="*/ 1686 h 1890"/>
                <a:gd name="T30" fmla="*/ 3312 w 3312"/>
                <a:gd name="T31" fmla="*/ 1803 h 1890"/>
                <a:gd name="T32" fmla="*/ 3312 w 3312"/>
                <a:gd name="T33" fmla="*/ 1875 h 1890"/>
                <a:gd name="T34" fmla="*/ 2189 w 3312"/>
                <a:gd name="T35" fmla="*/ 1890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12" h="1890">
                  <a:moveTo>
                    <a:pt x="2189" y="1890"/>
                  </a:moveTo>
                  <a:lnTo>
                    <a:pt x="1570" y="771"/>
                  </a:lnTo>
                  <a:lnTo>
                    <a:pt x="1066" y="771"/>
                  </a:lnTo>
                  <a:lnTo>
                    <a:pt x="749" y="291"/>
                  </a:lnTo>
                  <a:lnTo>
                    <a:pt x="432" y="291"/>
                  </a:lnTo>
                  <a:lnTo>
                    <a:pt x="273" y="102"/>
                  </a:lnTo>
                  <a:lnTo>
                    <a:pt x="86" y="102"/>
                  </a:lnTo>
                  <a:lnTo>
                    <a:pt x="0" y="0"/>
                  </a:lnTo>
                  <a:lnTo>
                    <a:pt x="317" y="0"/>
                  </a:lnTo>
                  <a:lnTo>
                    <a:pt x="475" y="189"/>
                  </a:lnTo>
                  <a:lnTo>
                    <a:pt x="806" y="189"/>
                  </a:lnTo>
                  <a:lnTo>
                    <a:pt x="1123" y="669"/>
                  </a:lnTo>
                  <a:lnTo>
                    <a:pt x="1627" y="669"/>
                  </a:lnTo>
                  <a:lnTo>
                    <a:pt x="2247" y="1788"/>
                  </a:lnTo>
                  <a:lnTo>
                    <a:pt x="3240" y="1686"/>
                  </a:lnTo>
                  <a:lnTo>
                    <a:pt x="3312" y="1803"/>
                  </a:lnTo>
                  <a:lnTo>
                    <a:pt x="3312" y="1875"/>
                  </a:lnTo>
                  <a:lnTo>
                    <a:pt x="2189" y="18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6"/>
            <p:cNvSpPr>
              <a:spLocks/>
            </p:cNvSpPr>
            <p:nvPr/>
          </p:nvSpPr>
          <p:spPr bwMode="auto">
            <a:xfrm>
              <a:off x="843" y="1266"/>
              <a:ext cx="3240" cy="1904"/>
            </a:xfrm>
            <a:custGeom>
              <a:avLst/>
              <a:gdLst>
                <a:gd name="T0" fmla="*/ 2189 w 3240"/>
                <a:gd name="T1" fmla="*/ 1904 h 1904"/>
                <a:gd name="T2" fmla="*/ 1570 w 3240"/>
                <a:gd name="T3" fmla="*/ 770 h 1904"/>
                <a:gd name="T4" fmla="*/ 1066 w 3240"/>
                <a:gd name="T5" fmla="*/ 770 h 1904"/>
                <a:gd name="T6" fmla="*/ 749 w 3240"/>
                <a:gd name="T7" fmla="*/ 290 h 1904"/>
                <a:gd name="T8" fmla="*/ 432 w 3240"/>
                <a:gd name="T9" fmla="*/ 290 h 1904"/>
                <a:gd name="T10" fmla="*/ 273 w 3240"/>
                <a:gd name="T11" fmla="*/ 101 h 1904"/>
                <a:gd name="T12" fmla="*/ 0 w 3240"/>
                <a:gd name="T13" fmla="*/ 101 h 1904"/>
                <a:gd name="T14" fmla="*/ 0 w 3240"/>
                <a:gd name="T15" fmla="*/ 0 h 1904"/>
                <a:gd name="T16" fmla="*/ 317 w 3240"/>
                <a:gd name="T17" fmla="*/ 0 h 1904"/>
                <a:gd name="T18" fmla="*/ 475 w 3240"/>
                <a:gd name="T19" fmla="*/ 189 h 1904"/>
                <a:gd name="T20" fmla="*/ 806 w 3240"/>
                <a:gd name="T21" fmla="*/ 189 h 1904"/>
                <a:gd name="T22" fmla="*/ 1123 w 3240"/>
                <a:gd name="T23" fmla="*/ 668 h 1904"/>
                <a:gd name="T24" fmla="*/ 1627 w 3240"/>
                <a:gd name="T25" fmla="*/ 668 h 1904"/>
                <a:gd name="T26" fmla="*/ 2247 w 3240"/>
                <a:gd name="T27" fmla="*/ 1802 h 1904"/>
                <a:gd name="T28" fmla="*/ 3240 w 3240"/>
                <a:gd name="T29" fmla="*/ 1787 h 1904"/>
                <a:gd name="T30" fmla="*/ 3240 w 3240"/>
                <a:gd name="T31" fmla="*/ 1889 h 1904"/>
                <a:gd name="T32" fmla="*/ 2189 w 3240"/>
                <a:gd name="T33" fmla="*/ 1904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0" h="1904">
                  <a:moveTo>
                    <a:pt x="2189" y="1904"/>
                  </a:moveTo>
                  <a:lnTo>
                    <a:pt x="1570" y="770"/>
                  </a:lnTo>
                  <a:lnTo>
                    <a:pt x="1066" y="770"/>
                  </a:lnTo>
                  <a:lnTo>
                    <a:pt x="749" y="290"/>
                  </a:lnTo>
                  <a:lnTo>
                    <a:pt x="432" y="290"/>
                  </a:lnTo>
                  <a:lnTo>
                    <a:pt x="273" y="101"/>
                  </a:lnTo>
                  <a:lnTo>
                    <a:pt x="0" y="101"/>
                  </a:lnTo>
                  <a:lnTo>
                    <a:pt x="0" y="0"/>
                  </a:lnTo>
                  <a:lnTo>
                    <a:pt x="317" y="0"/>
                  </a:lnTo>
                  <a:lnTo>
                    <a:pt x="475" y="189"/>
                  </a:lnTo>
                  <a:lnTo>
                    <a:pt x="806" y="189"/>
                  </a:lnTo>
                  <a:lnTo>
                    <a:pt x="1123" y="668"/>
                  </a:lnTo>
                  <a:lnTo>
                    <a:pt x="1627" y="668"/>
                  </a:lnTo>
                  <a:lnTo>
                    <a:pt x="2247" y="1802"/>
                  </a:lnTo>
                  <a:lnTo>
                    <a:pt x="3240" y="1787"/>
                  </a:lnTo>
                  <a:lnTo>
                    <a:pt x="3240" y="1889"/>
                  </a:lnTo>
                  <a:lnTo>
                    <a:pt x="2189" y="190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7" name="TextBox 6"/>
          <p:cNvSpPr txBox="1"/>
          <p:nvPr/>
        </p:nvSpPr>
        <p:spPr>
          <a:xfrm>
            <a:off x="820271" y="2520468"/>
            <a:ext cx="1242252" cy="640175"/>
          </a:xfrm>
          <a:prstGeom prst="rect">
            <a:avLst/>
          </a:prstGeom>
          <a:noFill/>
        </p:spPr>
        <p:txBody>
          <a:bodyPr wrap="square" rtlCol="0">
            <a:spAutoFit/>
          </a:bodyPr>
          <a:lstStyle/>
          <a:p>
            <a:pPr>
              <a:lnSpc>
                <a:spcPct val="89000"/>
              </a:lnSpc>
            </a:pPr>
            <a:r>
              <a:rPr lang="id-ID" sz="1600" b="1" dirty="0">
                <a:solidFill>
                  <a:schemeClr val="accent5"/>
                </a:solidFill>
                <a:latin typeface="Agency FB" panose="020B0503020202020204" pitchFamily="34" charset="0"/>
                <a:ea typeface="Open Sans" panose="020B0606030504020204" pitchFamily="34" charset="0"/>
                <a:cs typeface="Open Sans" panose="020B0606030504020204" pitchFamily="34" charset="0"/>
              </a:rPr>
              <a:t>2020</a:t>
            </a:r>
            <a:endParaRPr lang="en-US" sz="1600" b="1"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a:p>
            <a:pPr>
              <a:lnSpc>
                <a:spcPct val="89000"/>
              </a:lnSpc>
            </a:pPr>
            <a:r>
              <a:rPr lang="en-US" sz="1200" dirty="0">
                <a:latin typeface="Agency FB" panose="020B0503020202020204" pitchFamily="34" charset="0"/>
              </a:rPr>
              <a:t>Lorem ipsum dolor sit amet</a:t>
            </a:r>
          </a:p>
        </p:txBody>
      </p:sp>
      <p:sp>
        <p:nvSpPr>
          <p:cNvPr id="8" name="TextBox 7"/>
          <p:cNvSpPr txBox="1"/>
          <p:nvPr/>
        </p:nvSpPr>
        <p:spPr>
          <a:xfrm>
            <a:off x="2680447" y="3711816"/>
            <a:ext cx="1242252" cy="640175"/>
          </a:xfrm>
          <a:prstGeom prst="rect">
            <a:avLst/>
          </a:prstGeom>
          <a:noFill/>
        </p:spPr>
        <p:txBody>
          <a:bodyPr wrap="square" rtlCol="0">
            <a:spAutoFit/>
          </a:bodyPr>
          <a:lstStyle/>
          <a:p>
            <a:pPr>
              <a:lnSpc>
                <a:spcPct val="89000"/>
              </a:lnSpc>
            </a:pPr>
            <a:r>
              <a:rPr lang="id-ID" sz="1600" b="1">
                <a:solidFill>
                  <a:schemeClr val="accent5"/>
                </a:solidFill>
                <a:latin typeface="Agency FB" panose="020B0503020202020204" pitchFamily="34" charset="0"/>
                <a:ea typeface="Open Sans" panose="020B0606030504020204" pitchFamily="34" charset="0"/>
                <a:cs typeface="Open Sans" panose="020B0606030504020204" pitchFamily="34" charset="0"/>
              </a:rPr>
              <a:t>2017</a:t>
            </a:r>
            <a:endParaRPr lang="en-US" sz="1600" b="1"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a:p>
            <a:pPr>
              <a:lnSpc>
                <a:spcPct val="89000"/>
              </a:lnSpc>
            </a:pPr>
            <a:r>
              <a:rPr lang="en-US" sz="1200" dirty="0">
                <a:latin typeface="Agency FB" panose="020B0503020202020204" pitchFamily="34" charset="0"/>
              </a:rPr>
              <a:t>Lorem ipsum dolor sit amet</a:t>
            </a:r>
          </a:p>
        </p:txBody>
      </p:sp>
      <p:sp>
        <p:nvSpPr>
          <p:cNvPr id="9" name="TextBox 8"/>
          <p:cNvSpPr txBox="1"/>
          <p:nvPr/>
        </p:nvSpPr>
        <p:spPr>
          <a:xfrm>
            <a:off x="4835819" y="5397314"/>
            <a:ext cx="1242252" cy="640175"/>
          </a:xfrm>
          <a:prstGeom prst="rect">
            <a:avLst/>
          </a:prstGeom>
          <a:noFill/>
        </p:spPr>
        <p:txBody>
          <a:bodyPr wrap="square" rtlCol="0">
            <a:spAutoFit/>
          </a:bodyPr>
          <a:lstStyle/>
          <a:p>
            <a:pPr>
              <a:lnSpc>
                <a:spcPct val="89000"/>
              </a:lnSpc>
            </a:pPr>
            <a:r>
              <a:rPr lang="id-ID" sz="1600" b="1">
                <a:solidFill>
                  <a:schemeClr val="accent5"/>
                </a:solidFill>
                <a:latin typeface="Agency FB" panose="020B0503020202020204" pitchFamily="34" charset="0"/>
                <a:ea typeface="Open Sans" panose="020B0606030504020204" pitchFamily="34" charset="0"/>
                <a:cs typeface="Open Sans" panose="020B0606030504020204" pitchFamily="34" charset="0"/>
              </a:rPr>
              <a:t>2016</a:t>
            </a:r>
            <a:endParaRPr lang="en-US" sz="1600" b="1"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a:p>
            <a:pPr>
              <a:lnSpc>
                <a:spcPct val="89000"/>
              </a:lnSpc>
            </a:pPr>
            <a:r>
              <a:rPr lang="en-US" sz="1200" dirty="0">
                <a:latin typeface="Agency FB" panose="020B0503020202020204" pitchFamily="34" charset="0"/>
              </a:rPr>
              <a:t>Lorem ipsum dolor sit amet</a:t>
            </a:r>
          </a:p>
        </p:txBody>
      </p:sp>
      <p:sp>
        <p:nvSpPr>
          <p:cNvPr id="10" name="Isosceles Triangle 9"/>
          <p:cNvSpPr/>
          <p:nvPr/>
        </p:nvSpPr>
        <p:spPr>
          <a:xfrm>
            <a:off x="1663284" y="2059010"/>
            <a:ext cx="228600" cy="1344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Box 10"/>
          <p:cNvSpPr txBox="1"/>
          <p:nvPr/>
        </p:nvSpPr>
        <p:spPr>
          <a:xfrm>
            <a:off x="1864989" y="1961342"/>
            <a:ext cx="927847" cy="421013"/>
          </a:xfrm>
          <a:prstGeom prst="rect">
            <a:avLst/>
          </a:prstGeom>
          <a:noFill/>
        </p:spPr>
        <p:txBody>
          <a:bodyPr wrap="square" rtlCol="0">
            <a:spAutoFit/>
          </a:bodyPr>
          <a:lstStyle/>
          <a:p>
            <a:pPr>
              <a:lnSpc>
                <a:spcPct val="89000"/>
              </a:lnSpc>
            </a:pPr>
            <a:r>
              <a:rPr lang="id-ID" sz="2400">
                <a:solidFill>
                  <a:schemeClr val="accent6"/>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accent6"/>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accent6"/>
              </a:solidFill>
              <a:latin typeface="Agency FB" panose="020B0503020202020204" pitchFamily="34" charset="0"/>
              <a:ea typeface="Open Sans" panose="020B0606030504020204" pitchFamily="34" charset="0"/>
              <a:cs typeface="Open Sans" panose="020B0606030504020204" pitchFamily="34" charset="0"/>
            </a:endParaRPr>
          </a:p>
        </p:txBody>
      </p:sp>
      <p:sp>
        <p:nvSpPr>
          <p:cNvPr id="12" name="Isosceles Triangle 11"/>
          <p:cNvSpPr/>
          <p:nvPr/>
        </p:nvSpPr>
        <p:spPr>
          <a:xfrm>
            <a:off x="2783871" y="2843461"/>
            <a:ext cx="228600" cy="13447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3" name="Isosceles Triangle 12"/>
          <p:cNvSpPr/>
          <p:nvPr/>
        </p:nvSpPr>
        <p:spPr>
          <a:xfrm>
            <a:off x="4634114" y="4672448"/>
            <a:ext cx="228600" cy="1344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3"/>
              </a:solidFill>
              <a:latin typeface="Agency FB" panose="020B0503020202020204" pitchFamily="34" charset="0"/>
            </a:endParaRPr>
          </a:p>
        </p:txBody>
      </p:sp>
      <p:sp>
        <p:nvSpPr>
          <p:cNvPr id="14" name="TextBox 13"/>
          <p:cNvSpPr txBox="1"/>
          <p:nvPr/>
        </p:nvSpPr>
        <p:spPr>
          <a:xfrm>
            <a:off x="4835819" y="4574780"/>
            <a:ext cx="927847" cy="421013"/>
          </a:xfrm>
          <a:prstGeom prst="rect">
            <a:avLst/>
          </a:prstGeom>
          <a:noFill/>
        </p:spPr>
        <p:txBody>
          <a:bodyPr wrap="square" rtlCol="0">
            <a:spAutoFit/>
          </a:bodyPr>
          <a:lstStyle/>
          <a:p>
            <a:pPr>
              <a:lnSpc>
                <a:spcPct val="89000"/>
              </a:lnSpc>
            </a:pPr>
            <a:r>
              <a:rPr lang="id-ID" sz="2400">
                <a:solidFill>
                  <a:schemeClr val="accent3"/>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accent3"/>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accent3"/>
              </a:solidFill>
              <a:latin typeface="Agency FB" panose="020B0503020202020204" pitchFamily="34" charset="0"/>
              <a:ea typeface="Open Sans" panose="020B0606030504020204" pitchFamily="34" charset="0"/>
              <a:cs typeface="Open Sans" panose="020B0606030504020204" pitchFamily="34" charset="0"/>
            </a:endParaRPr>
          </a:p>
        </p:txBody>
      </p:sp>
      <p:sp>
        <p:nvSpPr>
          <p:cNvPr id="15" name="TextBox 14"/>
          <p:cNvSpPr txBox="1"/>
          <p:nvPr/>
        </p:nvSpPr>
        <p:spPr>
          <a:xfrm>
            <a:off x="2996742" y="2699902"/>
            <a:ext cx="927847" cy="421013"/>
          </a:xfrm>
          <a:prstGeom prst="rect">
            <a:avLst/>
          </a:prstGeom>
          <a:noFill/>
        </p:spPr>
        <p:txBody>
          <a:bodyPr wrap="square" rtlCol="0">
            <a:spAutoFit/>
          </a:bodyPr>
          <a:lstStyle/>
          <a:p>
            <a:pPr>
              <a:lnSpc>
                <a:spcPct val="89000"/>
              </a:lnSpc>
            </a:pPr>
            <a:r>
              <a:rPr lang="id-ID" sz="2400">
                <a:solidFill>
                  <a:schemeClr val="accent5"/>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accent5"/>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p:txBody>
      </p:sp>
      <p:grpSp>
        <p:nvGrpSpPr>
          <p:cNvPr id="80" name="Group 79"/>
          <p:cNvGrpSpPr/>
          <p:nvPr/>
        </p:nvGrpSpPr>
        <p:grpSpPr>
          <a:xfrm>
            <a:off x="8562257" y="2091946"/>
            <a:ext cx="3441744" cy="3214622"/>
            <a:chOff x="8704644" y="2193480"/>
            <a:chExt cx="3441744" cy="3214622"/>
          </a:xfrm>
        </p:grpSpPr>
        <p:sp>
          <p:nvSpPr>
            <p:cNvPr id="40" name="Rounded Rectangle 39"/>
            <p:cNvSpPr/>
            <p:nvPr/>
          </p:nvSpPr>
          <p:spPr>
            <a:xfrm>
              <a:off x="8704645" y="2299672"/>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41" name="Rounded Rectangle 40"/>
            <p:cNvSpPr/>
            <p:nvPr/>
          </p:nvSpPr>
          <p:spPr>
            <a:xfrm>
              <a:off x="8704645" y="3110977"/>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42" name="Rounded Rectangle 41"/>
            <p:cNvSpPr/>
            <p:nvPr/>
          </p:nvSpPr>
          <p:spPr>
            <a:xfrm>
              <a:off x="8704645" y="3922282"/>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sp>
          <p:nvSpPr>
            <p:cNvPr id="43" name="Rounded Rectangle 42"/>
            <p:cNvSpPr/>
            <p:nvPr/>
          </p:nvSpPr>
          <p:spPr>
            <a:xfrm>
              <a:off x="8704644" y="4733587"/>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latin typeface="Agency FB" panose="020B0503020202020204" pitchFamily="34" charset="0"/>
              </a:endParaRPr>
            </a:p>
          </p:txBody>
        </p:sp>
        <p:grpSp>
          <p:nvGrpSpPr>
            <p:cNvPr id="44" name="Group 43"/>
            <p:cNvGrpSpPr/>
            <p:nvPr/>
          </p:nvGrpSpPr>
          <p:grpSpPr>
            <a:xfrm>
              <a:off x="9421397" y="2193480"/>
              <a:ext cx="2711543" cy="810399"/>
              <a:chOff x="8027893" y="2583618"/>
              <a:chExt cx="2711543" cy="810399"/>
            </a:xfrm>
          </p:grpSpPr>
          <p:sp>
            <p:nvSpPr>
              <p:cNvPr id="78"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79" name="TextBox 78"/>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45" name="Group 44"/>
            <p:cNvGrpSpPr/>
            <p:nvPr/>
          </p:nvGrpSpPr>
          <p:grpSpPr>
            <a:xfrm>
              <a:off x="9421397" y="3015543"/>
              <a:ext cx="2711543" cy="763946"/>
              <a:chOff x="8027893" y="2583618"/>
              <a:chExt cx="2711543" cy="763946"/>
            </a:xfrm>
          </p:grpSpPr>
          <p:sp>
            <p:nvSpPr>
              <p:cNvPr id="76"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77" name="TextBox 76"/>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47" name="Group 46"/>
            <p:cNvGrpSpPr/>
            <p:nvPr/>
          </p:nvGrpSpPr>
          <p:grpSpPr>
            <a:xfrm>
              <a:off x="8849343" y="2390398"/>
              <a:ext cx="265988" cy="386534"/>
              <a:chOff x="3815942" y="4609902"/>
              <a:chExt cx="265988" cy="386534"/>
            </a:xfrm>
            <a:solidFill>
              <a:schemeClr val="bg2"/>
            </a:solidFill>
          </p:grpSpPr>
          <p:sp>
            <p:nvSpPr>
              <p:cNvPr id="72"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73"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74"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75"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sp>
          <p:nvSpPr>
            <p:cNvPr id="48" name="Freeform 56"/>
            <p:cNvSpPr>
              <a:spLocks noEditPoints="1"/>
            </p:cNvSpPr>
            <p:nvPr/>
          </p:nvSpPr>
          <p:spPr bwMode="auto">
            <a:xfrm>
              <a:off x="8810034" y="3179662"/>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nvGrpSpPr>
            <p:cNvPr id="49" name="Group 48"/>
            <p:cNvGrpSpPr/>
            <p:nvPr/>
          </p:nvGrpSpPr>
          <p:grpSpPr>
            <a:xfrm>
              <a:off x="8789642" y="4037250"/>
              <a:ext cx="386534" cy="314469"/>
              <a:chOff x="6369689" y="2031259"/>
              <a:chExt cx="386534" cy="314469"/>
            </a:xfrm>
            <a:solidFill>
              <a:schemeClr val="bg2"/>
            </a:solidFill>
          </p:grpSpPr>
          <p:sp>
            <p:nvSpPr>
              <p:cNvPr id="70" name="Freeform 42"/>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71" name="Freeform 43"/>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50" name="Group 49"/>
            <p:cNvGrpSpPr/>
            <p:nvPr/>
          </p:nvGrpSpPr>
          <p:grpSpPr>
            <a:xfrm>
              <a:off x="8781084" y="4815785"/>
              <a:ext cx="386534" cy="386534"/>
              <a:chOff x="8103197" y="5479932"/>
              <a:chExt cx="386534" cy="386534"/>
            </a:xfrm>
            <a:solidFill>
              <a:schemeClr val="bg2"/>
            </a:solidFill>
          </p:grpSpPr>
          <p:sp>
            <p:nvSpPr>
              <p:cNvPr id="65"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66"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67"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68"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69"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52" name="Group 51"/>
            <p:cNvGrpSpPr/>
            <p:nvPr/>
          </p:nvGrpSpPr>
          <p:grpSpPr>
            <a:xfrm>
              <a:off x="9434845" y="3822093"/>
              <a:ext cx="2711543" cy="810399"/>
              <a:chOff x="8027893" y="2583618"/>
              <a:chExt cx="2711543" cy="810399"/>
            </a:xfrm>
          </p:grpSpPr>
          <p:sp>
            <p:nvSpPr>
              <p:cNvPr id="59"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60" name="TextBox 59"/>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53" name="Group 52"/>
            <p:cNvGrpSpPr/>
            <p:nvPr/>
          </p:nvGrpSpPr>
          <p:grpSpPr>
            <a:xfrm>
              <a:off x="9434845" y="4644156"/>
              <a:ext cx="2711543" cy="763946"/>
              <a:chOff x="8027893" y="2583618"/>
              <a:chExt cx="2711543" cy="763946"/>
            </a:xfrm>
          </p:grpSpPr>
          <p:sp>
            <p:nvSpPr>
              <p:cNvPr id="57"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58" name="TextBox 57"/>
              <p:cNvSpPr txBox="1"/>
              <p:nvPr/>
            </p:nvSpPr>
            <p:spPr>
              <a:xfrm>
                <a:off x="8027893" y="258361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pic>
        <p:nvPicPr>
          <p:cNvPr id="51" name="图片 50"/>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069072" y="3592225"/>
            <a:ext cx="2501909" cy="3317657"/>
          </a:xfrm>
          <a:prstGeom prst="rect">
            <a:avLst/>
          </a:prstGeom>
          <a:effectLst>
            <a:outerShdw blurRad="177800" dist="63500" dir="8100000" sx="101000" sy="101000" algn="tr" rotWithShape="0">
              <a:prstClr val="black">
                <a:alpha val="32000"/>
              </a:prstClr>
            </a:outerShdw>
          </a:effectLst>
        </p:spPr>
      </p:pic>
    </p:spTree>
    <p:extLst>
      <p:ext uri="{BB962C8B-B14F-4D97-AF65-F5344CB8AC3E}">
        <p14:creationId xmlns:p14="http://schemas.microsoft.com/office/powerpoint/2010/main" val="282406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500"/>
                                        <p:tgtEl>
                                          <p:spTgt spid="14"/>
                                        </p:tgtEl>
                                      </p:cBhvr>
                                    </p:animEffect>
                                  </p:childTnLst>
                                </p:cTn>
                              </p:par>
                            </p:childTnLst>
                          </p:cTn>
                        </p:par>
                        <p:par>
                          <p:cTn id="52" fill="hold">
                            <p:stCondLst>
                              <p:cond delay="5500"/>
                            </p:stCondLst>
                            <p:childTnLst>
                              <p:par>
                                <p:cTn id="53" presetID="2" presetClass="entr" presetSubtype="2" fill="hold" nodeType="after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500" fill="hold"/>
                                        <p:tgtEl>
                                          <p:spTgt spid="80"/>
                                        </p:tgtEl>
                                        <p:attrNameLst>
                                          <p:attrName>ppt_x</p:attrName>
                                        </p:attrNameLst>
                                      </p:cBhvr>
                                      <p:tavLst>
                                        <p:tav tm="0">
                                          <p:val>
                                            <p:strVal val="1+#ppt_w/2"/>
                                          </p:val>
                                        </p:tav>
                                        <p:tav tm="100000">
                                          <p:val>
                                            <p:strVal val="#ppt_x"/>
                                          </p:val>
                                        </p:tav>
                                      </p:tavLst>
                                    </p:anim>
                                    <p:anim calcmode="lin" valueType="num">
                                      <p:cBhvr additive="base">
                                        <p:cTn id="56" dur="500" fill="hold"/>
                                        <p:tgtEl>
                                          <p:spTgt spid="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animBg="1"/>
      <p:bldP spid="11" grpId="0"/>
      <p:bldP spid="12" grpId="0" animBg="1"/>
      <p:bldP spid="13" grpId="0" animBg="1"/>
      <p:bldP spid="14" grpId="0"/>
      <p:bldP spid="1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2"/>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150</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2539723" y="3545382"/>
            <a:ext cx="7112556"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CLOSING </a:t>
            </a:r>
            <a:r>
              <a:rPr lang="id-ID" sz="4400" spc="-150">
                <a:solidFill>
                  <a:schemeClr val="accent3"/>
                </a:solidFill>
                <a:latin typeface="Roboto Thin" pitchFamily="2" charset="0"/>
                <a:ea typeface="Roboto Thin" pitchFamily="2" charset="0"/>
              </a:rPr>
              <a:t>&amp; COFFEE BREAK</a:t>
            </a:r>
          </a:p>
        </p:txBody>
      </p:sp>
      <p:sp>
        <p:nvSpPr>
          <p:cNvPr id="15" name="TextBox 14"/>
          <p:cNvSpPr txBox="1"/>
          <p:nvPr/>
        </p:nvSpPr>
        <p:spPr>
          <a:xfrm>
            <a:off x="3075390" y="4101292"/>
            <a:ext cx="6026930" cy="769441"/>
          </a:xfrm>
          <a:prstGeom prst="rect">
            <a:avLst/>
          </a:prstGeom>
          <a:noFill/>
        </p:spPr>
        <p:txBody>
          <a:bodyPr wrap="square" rtlCol="0">
            <a:spAutoFit/>
          </a:bodyPr>
          <a:lstStyle/>
          <a:p>
            <a:pPr algn="ctr"/>
            <a:r>
              <a:rPr lang="id-ID" sz="4400" spc="-150">
                <a:solidFill>
                  <a:schemeClr val="accent3"/>
                </a:solidFill>
                <a:latin typeface="Roboto Thin" pitchFamily="2" charset="0"/>
                <a:ea typeface="Roboto Thin" pitchFamily="2" charset="0"/>
              </a:rPr>
              <a:t>ALL IMAGES</a:t>
            </a:r>
            <a:r>
              <a:rPr lang="id-ID" sz="4400" spc="-150">
                <a:solidFill>
                  <a:schemeClr val="accent3"/>
                </a:solidFill>
                <a:latin typeface="+mj-lt"/>
                <a:ea typeface="Roboto Thin" pitchFamily="2" charset="0"/>
              </a:rPr>
              <a:t> INCLUDED</a:t>
            </a:r>
          </a:p>
        </p:txBody>
      </p:sp>
      <p:sp>
        <p:nvSpPr>
          <p:cNvPr id="16" name="Rectangle 15"/>
          <p:cNvSpPr/>
          <p:nvPr/>
        </p:nvSpPr>
        <p:spPr>
          <a:xfrm>
            <a:off x="2865164" y="4804479"/>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
        <p:nvSpPr>
          <p:cNvPr id="11" name="Rectangle 9"/>
          <p:cNvSpPr>
            <a:spLocks/>
          </p:cNvSpPr>
          <p:nvPr/>
        </p:nvSpPr>
        <p:spPr bwMode="auto">
          <a:xfrm>
            <a:off x="4073138" y="3114831"/>
            <a:ext cx="4335706" cy="4126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Tree>
    <p:extLst>
      <p:ext uri="{BB962C8B-B14F-4D97-AF65-F5344CB8AC3E}">
        <p14:creationId xmlns:p14="http://schemas.microsoft.com/office/powerpoint/2010/main" val="3159631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6" presetClass="entr" presetSubtype="21" fill="hold" grpId="0" nodeType="withEffect">
                                  <p:stCondLst>
                                    <p:cond delay="130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1"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3"/>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151</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47"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48"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49" name="Group 19"/>
          <p:cNvGrpSpPr>
            <a:grpSpLocks noChangeAspect="1"/>
          </p:cNvGrpSpPr>
          <p:nvPr/>
        </p:nvGrpSpPr>
        <p:grpSpPr bwMode="auto">
          <a:xfrm>
            <a:off x="3552454" y="3799887"/>
            <a:ext cx="893907" cy="1063850"/>
            <a:chOff x="3684" y="1405"/>
            <a:chExt cx="789" cy="939"/>
          </a:xfrm>
          <a:solidFill>
            <a:schemeClr val="accent2"/>
          </a:solidFill>
        </p:grpSpPr>
        <p:sp>
          <p:nvSpPr>
            <p:cNvPr id="50"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1"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2" name="TextBox 51"/>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53" name="TextBox 52"/>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4139845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47"/>
                                        </p:tgtEl>
                                        <p:attrNameLst>
                                          <p:attrName>style.visibility</p:attrName>
                                        </p:attrNameLst>
                                      </p:cBhvr>
                                      <p:to>
                                        <p:strVal val="visible"/>
                                      </p:to>
                                    </p:set>
                                    <p:animEffect transition="in" filter="barn(inVertical)">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619" y="-2667003"/>
            <a:ext cx="6858001" cy="12192002"/>
          </a:xfrm>
          <a:prstGeom prst="rect">
            <a:avLst/>
          </a:prstGeom>
          <a:gradFill>
            <a:gsLst>
              <a:gs pos="0">
                <a:schemeClr val="accent4">
                  <a:lumMod val="75000"/>
                  <a:alpha val="92000"/>
                </a:schemeClr>
              </a:gs>
              <a:gs pos="100000">
                <a:schemeClr val="accent5">
                  <a:lumMod val="75000"/>
                  <a:alpha val="79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152</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71"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72"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73" name="Group 19"/>
          <p:cNvGrpSpPr>
            <a:grpSpLocks noChangeAspect="1"/>
          </p:cNvGrpSpPr>
          <p:nvPr/>
        </p:nvGrpSpPr>
        <p:grpSpPr bwMode="auto">
          <a:xfrm>
            <a:off x="3552454" y="3799887"/>
            <a:ext cx="893907" cy="1063850"/>
            <a:chOff x="3684" y="1405"/>
            <a:chExt cx="789" cy="939"/>
          </a:xfrm>
          <a:solidFill>
            <a:schemeClr val="accent2"/>
          </a:solidFill>
        </p:grpSpPr>
        <p:sp>
          <p:nvSpPr>
            <p:cNvPr id="74"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6" name="TextBox 75"/>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77" name="TextBox 76"/>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2188873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71"/>
                                        </p:tgtEl>
                                        <p:attrNameLst>
                                          <p:attrName>style.visibility</p:attrName>
                                        </p:attrNameLst>
                                      </p:cBhvr>
                                      <p:to>
                                        <p:strVal val="visible"/>
                                      </p:to>
                                    </p:set>
                                    <p:animEffect transition="in" filter="barn(inVertical)">
                                      <p:cBhvr>
                                        <p:cTn id="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gradFill>
          <a:gsLst>
            <a:gs pos="0">
              <a:schemeClr val="accent3">
                <a:lumMod val="50000"/>
                <a:alpha val="92000"/>
              </a:schemeClr>
            </a:gs>
            <a:gs pos="100000">
              <a:schemeClr val="accent3">
                <a:lumMod val="75000"/>
              </a:schemeClr>
            </a:gs>
          </a:gsLst>
          <a:lin ang="5400000" scaled="1"/>
        </a:gradFill>
        <a:effectLst/>
      </p:bgPr>
    </p:bg>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6379" y="-2667003"/>
            <a:ext cx="6858001" cy="12192002"/>
          </a:xfrm>
          <a:prstGeom prst="rect">
            <a:avLst/>
          </a:prstGeom>
          <a:gradFill>
            <a:gsLst>
              <a:gs pos="0">
                <a:schemeClr val="accent3">
                  <a:lumMod val="75000"/>
                  <a:alpha val="86000"/>
                </a:schemeClr>
              </a:gs>
              <a:gs pos="100000">
                <a:schemeClr val="accent1">
                  <a:alpha val="88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153</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7"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20"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21" name="Group 19"/>
          <p:cNvGrpSpPr>
            <a:grpSpLocks noChangeAspect="1"/>
          </p:cNvGrpSpPr>
          <p:nvPr/>
        </p:nvGrpSpPr>
        <p:grpSpPr bwMode="auto">
          <a:xfrm>
            <a:off x="3552454" y="3799887"/>
            <a:ext cx="893907" cy="1063850"/>
            <a:chOff x="3684" y="1405"/>
            <a:chExt cx="789" cy="939"/>
          </a:xfrm>
          <a:solidFill>
            <a:schemeClr val="accent2"/>
          </a:solidFill>
        </p:grpSpPr>
        <p:sp>
          <p:nvSpPr>
            <p:cNvPr id="22"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TextBox 23"/>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5" name="TextBox 24"/>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2411230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3"/>
            <a:ext cx="6858001" cy="12192002"/>
          </a:xfrm>
          <a:prstGeom prst="rect">
            <a:avLst/>
          </a:prstGeom>
          <a:gradFill>
            <a:gsLst>
              <a:gs pos="3000">
                <a:srgbClr val="0070C0">
                  <a:alpha val="92000"/>
                </a:srgbClr>
              </a:gs>
              <a:gs pos="100000">
                <a:schemeClr val="accent6">
                  <a:alpha val="80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154</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22"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23"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24" name="Group 19"/>
          <p:cNvGrpSpPr>
            <a:grpSpLocks noChangeAspect="1"/>
          </p:cNvGrpSpPr>
          <p:nvPr/>
        </p:nvGrpSpPr>
        <p:grpSpPr bwMode="auto">
          <a:xfrm>
            <a:off x="3552454" y="3799887"/>
            <a:ext cx="893907" cy="1063850"/>
            <a:chOff x="3684" y="1405"/>
            <a:chExt cx="789" cy="939"/>
          </a:xfrm>
          <a:solidFill>
            <a:schemeClr val="accent2"/>
          </a:solidFill>
        </p:grpSpPr>
        <p:sp>
          <p:nvSpPr>
            <p:cNvPr id="25"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7" name="TextBox 26"/>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8" name="TextBox 27"/>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3503531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6378" y="-2667003"/>
            <a:ext cx="6858001" cy="12192002"/>
          </a:xfrm>
          <a:prstGeom prst="rect">
            <a:avLst/>
          </a:prstGeom>
          <a:gradFill>
            <a:gsLst>
              <a:gs pos="0">
                <a:schemeClr val="tx2">
                  <a:alpha val="86000"/>
                </a:schemeClr>
              </a:gs>
              <a:gs pos="59000">
                <a:srgbClr val="8B1718">
                  <a:alpha val="86000"/>
                </a:srgbClr>
              </a:gs>
              <a:gs pos="100000">
                <a:schemeClr val="accent5">
                  <a:lumMod val="75000"/>
                  <a:alpha val="55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155</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229"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230"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231" name="Group 19"/>
          <p:cNvGrpSpPr>
            <a:grpSpLocks noChangeAspect="1"/>
          </p:cNvGrpSpPr>
          <p:nvPr/>
        </p:nvGrpSpPr>
        <p:grpSpPr bwMode="auto">
          <a:xfrm>
            <a:off x="3552454" y="3799887"/>
            <a:ext cx="893907" cy="1063850"/>
            <a:chOff x="3684" y="1405"/>
            <a:chExt cx="789" cy="939"/>
          </a:xfrm>
          <a:solidFill>
            <a:schemeClr val="accent2"/>
          </a:solidFill>
        </p:grpSpPr>
        <p:sp>
          <p:nvSpPr>
            <p:cNvPr id="232"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3"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4" name="TextBox 233"/>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35" name="TextBox 234"/>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1649800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229"/>
                                        </p:tgtEl>
                                        <p:attrNameLst>
                                          <p:attrName>style.visibility</p:attrName>
                                        </p:attrNameLst>
                                      </p:cBhvr>
                                      <p:to>
                                        <p:strVal val="visible"/>
                                      </p:to>
                                    </p:set>
                                    <p:animEffect transition="in" filter="barn(inVertical)">
                                      <p:cBhvr>
                                        <p:cTn id="7"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931" y="-2667003"/>
            <a:ext cx="6858001" cy="12192002"/>
          </a:xfrm>
          <a:prstGeom prst="rect">
            <a:avLst/>
          </a:prstGeom>
          <a:gradFill>
            <a:gsLst>
              <a:gs pos="0">
                <a:schemeClr val="accent1">
                  <a:lumMod val="75000"/>
                  <a:alpha val="87000"/>
                </a:schemeClr>
              </a:gs>
              <a:gs pos="100000">
                <a:schemeClr val="accent3">
                  <a:lumMod val="50000"/>
                  <a:alpha val="86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156</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82" name="Freeform 60"/>
          <p:cNvSpPr>
            <a:spLocks noEditPoints="1"/>
          </p:cNvSpPr>
          <p:nvPr/>
        </p:nvSpPr>
        <p:spPr bwMode="auto">
          <a:xfrm>
            <a:off x="9148856" y="930952"/>
            <a:ext cx="3896840" cy="4413949"/>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alpha val="27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25"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26" name="Group 19"/>
          <p:cNvGrpSpPr>
            <a:grpSpLocks noChangeAspect="1"/>
          </p:cNvGrpSpPr>
          <p:nvPr/>
        </p:nvGrpSpPr>
        <p:grpSpPr bwMode="auto">
          <a:xfrm>
            <a:off x="3552454" y="3799887"/>
            <a:ext cx="893907" cy="1063850"/>
            <a:chOff x="3684" y="1405"/>
            <a:chExt cx="789" cy="939"/>
          </a:xfrm>
          <a:solidFill>
            <a:schemeClr val="accent2"/>
          </a:solidFill>
        </p:grpSpPr>
        <p:sp>
          <p:nvSpPr>
            <p:cNvPr id="27"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9" name="TextBox 28"/>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30" name="TextBox 29"/>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1774848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619" y="-2667003"/>
            <a:ext cx="6858001" cy="12192002"/>
          </a:xfrm>
          <a:prstGeom prst="rect">
            <a:avLst/>
          </a:prstGeom>
          <a:gradFill>
            <a:gsLst>
              <a:gs pos="0">
                <a:schemeClr val="accent5">
                  <a:lumMod val="75000"/>
                  <a:alpha val="82000"/>
                </a:schemeClr>
              </a:gs>
              <a:gs pos="100000">
                <a:srgbClr val="7030A0">
                  <a:alpha val="78000"/>
                </a:srgb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157</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26"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27"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28" name="Group 19"/>
          <p:cNvGrpSpPr>
            <a:grpSpLocks noChangeAspect="1"/>
          </p:cNvGrpSpPr>
          <p:nvPr/>
        </p:nvGrpSpPr>
        <p:grpSpPr bwMode="auto">
          <a:xfrm>
            <a:off x="3552454" y="3799887"/>
            <a:ext cx="893907" cy="1063850"/>
            <a:chOff x="3684" y="1405"/>
            <a:chExt cx="789" cy="939"/>
          </a:xfrm>
          <a:solidFill>
            <a:schemeClr val="accent2"/>
          </a:solidFill>
        </p:grpSpPr>
        <p:sp>
          <p:nvSpPr>
            <p:cNvPr id="29"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1" name="TextBox 30"/>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32" name="TextBox 31"/>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345116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81066" y="-2667003"/>
            <a:ext cx="6858001" cy="12192002"/>
          </a:xfrm>
          <a:prstGeom prst="rect">
            <a:avLst/>
          </a:prstGeom>
          <a:gradFill>
            <a:gsLst>
              <a:gs pos="0">
                <a:schemeClr val="tx2">
                  <a:alpha val="82000"/>
                </a:schemeClr>
              </a:gs>
              <a:gs pos="100000">
                <a:schemeClr val="accent6">
                  <a:lumMod val="75000"/>
                  <a:alpha val="92000"/>
                </a:schemeClr>
              </a:gs>
            </a:gsLst>
            <a:lin ang="54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158</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7"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18"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19" name="Group 19"/>
          <p:cNvGrpSpPr>
            <a:grpSpLocks noChangeAspect="1"/>
          </p:cNvGrpSpPr>
          <p:nvPr/>
        </p:nvGrpSpPr>
        <p:grpSpPr bwMode="auto">
          <a:xfrm>
            <a:off x="3552454" y="3799887"/>
            <a:ext cx="893907" cy="1063850"/>
            <a:chOff x="3684" y="1405"/>
            <a:chExt cx="789" cy="939"/>
          </a:xfrm>
          <a:solidFill>
            <a:schemeClr val="accent2"/>
          </a:solidFill>
        </p:grpSpPr>
        <p:sp>
          <p:nvSpPr>
            <p:cNvPr id="20"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2" name="TextBox 21"/>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3" name="TextBox 22"/>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308284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3"/>
            <a:ext cx="6858001" cy="12192002"/>
          </a:xfrm>
          <a:prstGeom prst="rect">
            <a:avLst/>
          </a:prstGeom>
          <a:gradFill>
            <a:gsLst>
              <a:gs pos="15000">
                <a:schemeClr val="accent5">
                  <a:lumMod val="75000"/>
                  <a:alpha val="82000"/>
                </a:schemeClr>
              </a:gs>
              <a:gs pos="100000">
                <a:schemeClr val="accent4"/>
              </a:gs>
            </a:gsLst>
            <a:lin ang="27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159</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15"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16" name="Group 19"/>
          <p:cNvGrpSpPr>
            <a:grpSpLocks noChangeAspect="1"/>
          </p:cNvGrpSpPr>
          <p:nvPr/>
        </p:nvGrpSpPr>
        <p:grpSpPr bwMode="auto">
          <a:xfrm>
            <a:off x="3552454" y="3799887"/>
            <a:ext cx="893907" cy="1063850"/>
            <a:chOff x="3684" y="1405"/>
            <a:chExt cx="789" cy="939"/>
          </a:xfrm>
          <a:solidFill>
            <a:schemeClr val="accent2"/>
          </a:solidFill>
        </p:grpSpPr>
        <p:sp>
          <p:nvSpPr>
            <p:cNvPr id="17"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9" name="TextBox 18"/>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0" name="TextBox 19"/>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3194748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Chart &amp; Infographic</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4" name="Freeform 3"/>
          <p:cNvSpPr>
            <a:spLocks/>
          </p:cNvSpPr>
          <p:nvPr/>
        </p:nvSpPr>
        <p:spPr bwMode="auto">
          <a:xfrm>
            <a:off x="8124825" y="5018367"/>
            <a:ext cx="1835150" cy="1073150"/>
          </a:xfrm>
          <a:custGeom>
            <a:avLst/>
            <a:gdLst>
              <a:gd name="T0" fmla="*/ 1156 w 1156"/>
              <a:gd name="T1" fmla="*/ 378 h 676"/>
              <a:gd name="T2" fmla="*/ 1012 w 1156"/>
              <a:gd name="T3" fmla="*/ 317 h 676"/>
              <a:gd name="T4" fmla="*/ 836 w 1156"/>
              <a:gd name="T5" fmla="*/ 196 h 676"/>
              <a:gd name="T6" fmla="*/ 659 w 1156"/>
              <a:gd name="T7" fmla="*/ 0 h 676"/>
              <a:gd name="T8" fmla="*/ 311 w 1156"/>
              <a:gd name="T9" fmla="*/ 224 h 676"/>
              <a:gd name="T10" fmla="*/ 144 w 1156"/>
              <a:gd name="T11" fmla="*/ 140 h 676"/>
              <a:gd name="T12" fmla="*/ 0 w 1156"/>
              <a:gd name="T13" fmla="*/ 178 h 676"/>
              <a:gd name="T14" fmla="*/ 0 w 1156"/>
              <a:gd name="T15" fmla="*/ 676 h 676"/>
              <a:gd name="T16" fmla="*/ 1156 w 1156"/>
              <a:gd name="T17" fmla="*/ 672 h 676"/>
              <a:gd name="T18" fmla="*/ 1156 w 1156"/>
              <a:gd name="T19" fmla="*/ 378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6" h="676">
                <a:moveTo>
                  <a:pt x="1156" y="378"/>
                </a:moveTo>
                <a:lnTo>
                  <a:pt x="1012" y="317"/>
                </a:lnTo>
                <a:lnTo>
                  <a:pt x="836" y="196"/>
                </a:lnTo>
                <a:lnTo>
                  <a:pt x="659" y="0"/>
                </a:lnTo>
                <a:lnTo>
                  <a:pt x="311" y="224"/>
                </a:lnTo>
                <a:lnTo>
                  <a:pt x="144" y="140"/>
                </a:lnTo>
                <a:lnTo>
                  <a:pt x="0" y="178"/>
                </a:lnTo>
                <a:lnTo>
                  <a:pt x="0" y="676"/>
                </a:lnTo>
                <a:lnTo>
                  <a:pt x="1156" y="672"/>
                </a:lnTo>
                <a:lnTo>
                  <a:pt x="1156" y="378"/>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 name="Freeform 4"/>
          <p:cNvSpPr>
            <a:spLocks/>
          </p:cNvSpPr>
          <p:nvPr/>
        </p:nvSpPr>
        <p:spPr bwMode="auto">
          <a:xfrm>
            <a:off x="9959975" y="4411942"/>
            <a:ext cx="2232025" cy="1673225"/>
          </a:xfrm>
          <a:custGeom>
            <a:avLst/>
            <a:gdLst>
              <a:gd name="T0" fmla="*/ 1406 w 1406"/>
              <a:gd name="T1" fmla="*/ 257 h 1054"/>
              <a:gd name="T2" fmla="*/ 1249 w 1406"/>
              <a:gd name="T3" fmla="*/ 51 h 1054"/>
              <a:gd name="T4" fmla="*/ 1068 w 1406"/>
              <a:gd name="T5" fmla="*/ 215 h 1054"/>
              <a:gd name="T6" fmla="*/ 900 w 1406"/>
              <a:gd name="T7" fmla="*/ 401 h 1054"/>
              <a:gd name="T8" fmla="*/ 719 w 1406"/>
              <a:gd name="T9" fmla="*/ 0 h 1054"/>
              <a:gd name="T10" fmla="*/ 552 w 1406"/>
              <a:gd name="T11" fmla="*/ 317 h 1054"/>
              <a:gd name="T12" fmla="*/ 376 w 1406"/>
              <a:gd name="T13" fmla="*/ 611 h 1054"/>
              <a:gd name="T14" fmla="*/ 200 w 1406"/>
              <a:gd name="T15" fmla="*/ 672 h 1054"/>
              <a:gd name="T16" fmla="*/ 23 w 1406"/>
              <a:gd name="T17" fmla="*/ 769 h 1054"/>
              <a:gd name="T18" fmla="*/ 0 w 1406"/>
              <a:gd name="T19" fmla="*/ 760 h 1054"/>
              <a:gd name="T20" fmla="*/ 0 w 1406"/>
              <a:gd name="T21" fmla="*/ 1054 h 1054"/>
              <a:gd name="T22" fmla="*/ 1406 w 1406"/>
              <a:gd name="T23" fmla="*/ 1054 h 1054"/>
              <a:gd name="T24" fmla="*/ 1406 w 1406"/>
              <a:gd name="T25" fmla="*/ 257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6" h="1054">
                <a:moveTo>
                  <a:pt x="1406" y="257"/>
                </a:moveTo>
                <a:lnTo>
                  <a:pt x="1249" y="51"/>
                </a:lnTo>
                <a:lnTo>
                  <a:pt x="1068" y="215"/>
                </a:lnTo>
                <a:lnTo>
                  <a:pt x="900" y="401"/>
                </a:lnTo>
                <a:lnTo>
                  <a:pt x="719" y="0"/>
                </a:lnTo>
                <a:lnTo>
                  <a:pt x="552" y="317"/>
                </a:lnTo>
                <a:lnTo>
                  <a:pt x="376" y="611"/>
                </a:lnTo>
                <a:lnTo>
                  <a:pt x="200" y="672"/>
                </a:lnTo>
                <a:lnTo>
                  <a:pt x="23" y="769"/>
                </a:lnTo>
                <a:lnTo>
                  <a:pt x="0" y="760"/>
                </a:lnTo>
                <a:lnTo>
                  <a:pt x="0" y="1054"/>
                </a:lnTo>
                <a:lnTo>
                  <a:pt x="1406" y="1054"/>
                </a:lnTo>
                <a:lnTo>
                  <a:pt x="1406" y="257"/>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 name="Freeform 5"/>
          <p:cNvSpPr>
            <a:spLocks/>
          </p:cNvSpPr>
          <p:nvPr/>
        </p:nvSpPr>
        <p:spPr bwMode="auto">
          <a:xfrm>
            <a:off x="7204075" y="4967567"/>
            <a:ext cx="936625" cy="1117600"/>
          </a:xfrm>
          <a:custGeom>
            <a:avLst/>
            <a:gdLst>
              <a:gd name="T0" fmla="*/ 0 w 590"/>
              <a:gd name="T1" fmla="*/ 704 h 704"/>
              <a:gd name="T2" fmla="*/ 590 w 590"/>
              <a:gd name="T3" fmla="*/ 704 h 704"/>
              <a:gd name="T4" fmla="*/ 580 w 590"/>
              <a:gd name="T5" fmla="*/ 210 h 704"/>
              <a:gd name="T6" fmla="*/ 436 w 590"/>
              <a:gd name="T7" fmla="*/ 84 h 704"/>
              <a:gd name="T8" fmla="*/ 288 w 590"/>
              <a:gd name="T9" fmla="*/ 28 h 704"/>
              <a:gd name="T10" fmla="*/ 121 w 590"/>
              <a:gd name="T11" fmla="*/ 0 h 704"/>
              <a:gd name="T12" fmla="*/ 0 w 590"/>
              <a:gd name="T13" fmla="*/ 102 h 704"/>
              <a:gd name="T14" fmla="*/ 0 w 590"/>
              <a:gd name="T15" fmla="*/ 704 h 7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0" h="704">
                <a:moveTo>
                  <a:pt x="0" y="704"/>
                </a:moveTo>
                <a:lnTo>
                  <a:pt x="590" y="704"/>
                </a:lnTo>
                <a:lnTo>
                  <a:pt x="580" y="210"/>
                </a:lnTo>
                <a:lnTo>
                  <a:pt x="436" y="84"/>
                </a:lnTo>
                <a:lnTo>
                  <a:pt x="288" y="28"/>
                </a:lnTo>
                <a:lnTo>
                  <a:pt x="121" y="0"/>
                </a:lnTo>
                <a:lnTo>
                  <a:pt x="0" y="102"/>
                </a:lnTo>
                <a:lnTo>
                  <a:pt x="0" y="70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 name="Freeform 6"/>
          <p:cNvSpPr>
            <a:spLocks/>
          </p:cNvSpPr>
          <p:nvPr/>
        </p:nvSpPr>
        <p:spPr bwMode="auto">
          <a:xfrm>
            <a:off x="5384800" y="4895382"/>
            <a:ext cx="1819275" cy="1210541"/>
          </a:xfrm>
          <a:custGeom>
            <a:avLst/>
            <a:gdLst>
              <a:gd name="T0" fmla="*/ 1146 w 1146"/>
              <a:gd name="T1" fmla="*/ 139 h 745"/>
              <a:gd name="T2" fmla="*/ 1123 w 1146"/>
              <a:gd name="T3" fmla="*/ 158 h 745"/>
              <a:gd name="T4" fmla="*/ 993 w 1146"/>
              <a:gd name="T5" fmla="*/ 0 h 745"/>
              <a:gd name="T6" fmla="*/ 854 w 1146"/>
              <a:gd name="T7" fmla="*/ 121 h 745"/>
              <a:gd name="T8" fmla="*/ 728 w 1146"/>
              <a:gd name="T9" fmla="*/ 158 h 745"/>
              <a:gd name="T10" fmla="*/ 589 w 1146"/>
              <a:gd name="T11" fmla="*/ 289 h 745"/>
              <a:gd name="T12" fmla="*/ 464 w 1146"/>
              <a:gd name="T13" fmla="*/ 298 h 745"/>
              <a:gd name="T14" fmla="*/ 329 w 1146"/>
              <a:gd name="T15" fmla="*/ 414 h 745"/>
              <a:gd name="T16" fmla="*/ 190 w 1146"/>
              <a:gd name="T17" fmla="*/ 303 h 745"/>
              <a:gd name="T18" fmla="*/ 55 w 1146"/>
              <a:gd name="T19" fmla="*/ 531 h 745"/>
              <a:gd name="T20" fmla="*/ 0 w 1146"/>
              <a:gd name="T21" fmla="*/ 475 h 745"/>
              <a:gd name="T22" fmla="*/ 0 w 1146"/>
              <a:gd name="T23" fmla="*/ 745 h 745"/>
              <a:gd name="T24" fmla="*/ 1146 w 1146"/>
              <a:gd name="T25" fmla="*/ 741 h 745"/>
              <a:gd name="T26" fmla="*/ 1146 w 1146"/>
              <a:gd name="T27" fmla="*/ 13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6" h="745">
                <a:moveTo>
                  <a:pt x="1146" y="139"/>
                </a:moveTo>
                <a:lnTo>
                  <a:pt x="1123" y="158"/>
                </a:lnTo>
                <a:lnTo>
                  <a:pt x="993" y="0"/>
                </a:lnTo>
                <a:lnTo>
                  <a:pt x="854" y="121"/>
                </a:lnTo>
                <a:lnTo>
                  <a:pt x="728" y="158"/>
                </a:lnTo>
                <a:lnTo>
                  <a:pt x="589" y="289"/>
                </a:lnTo>
                <a:lnTo>
                  <a:pt x="464" y="298"/>
                </a:lnTo>
                <a:lnTo>
                  <a:pt x="329" y="414"/>
                </a:lnTo>
                <a:lnTo>
                  <a:pt x="190" y="303"/>
                </a:lnTo>
                <a:lnTo>
                  <a:pt x="55" y="531"/>
                </a:lnTo>
                <a:lnTo>
                  <a:pt x="0" y="475"/>
                </a:lnTo>
                <a:lnTo>
                  <a:pt x="0" y="745"/>
                </a:lnTo>
                <a:lnTo>
                  <a:pt x="1146" y="741"/>
                </a:lnTo>
                <a:lnTo>
                  <a:pt x="1146" y="13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 name="Freeform 7"/>
          <p:cNvSpPr>
            <a:spLocks/>
          </p:cNvSpPr>
          <p:nvPr/>
        </p:nvSpPr>
        <p:spPr bwMode="auto">
          <a:xfrm>
            <a:off x="2509838" y="5300942"/>
            <a:ext cx="2889250" cy="790575"/>
          </a:xfrm>
          <a:custGeom>
            <a:avLst/>
            <a:gdLst>
              <a:gd name="T0" fmla="*/ 1820 w 1820"/>
              <a:gd name="T1" fmla="*/ 228 h 498"/>
              <a:gd name="T2" fmla="*/ 1750 w 1820"/>
              <a:gd name="T3" fmla="*/ 233 h 498"/>
              <a:gd name="T4" fmla="*/ 1616 w 1820"/>
              <a:gd name="T5" fmla="*/ 144 h 498"/>
              <a:gd name="T6" fmla="*/ 1481 w 1820"/>
              <a:gd name="T7" fmla="*/ 0 h 498"/>
              <a:gd name="T8" fmla="*/ 1216 w 1820"/>
              <a:gd name="T9" fmla="*/ 163 h 498"/>
              <a:gd name="T10" fmla="*/ 1082 w 1820"/>
              <a:gd name="T11" fmla="*/ 42 h 498"/>
              <a:gd name="T12" fmla="*/ 803 w 1820"/>
              <a:gd name="T13" fmla="*/ 265 h 498"/>
              <a:gd name="T14" fmla="*/ 673 w 1820"/>
              <a:gd name="T15" fmla="*/ 247 h 498"/>
              <a:gd name="T16" fmla="*/ 543 w 1820"/>
              <a:gd name="T17" fmla="*/ 275 h 498"/>
              <a:gd name="T18" fmla="*/ 404 w 1820"/>
              <a:gd name="T19" fmla="*/ 219 h 498"/>
              <a:gd name="T20" fmla="*/ 279 w 1820"/>
              <a:gd name="T21" fmla="*/ 242 h 498"/>
              <a:gd name="T22" fmla="*/ 140 w 1820"/>
              <a:gd name="T23" fmla="*/ 349 h 498"/>
              <a:gd name="T24" fmla="*/ 0 w 1820"/>
              <a:gd name="T25" fmla="*/ 401 h 498"/>
              <a:gd name="T26" fmla="*/ 0 w 1820"/>
              <a:gd name="T27" fmla="*/ 498 h 498"/>
              <a:gd name="T28" fmla="*/ 1820 w 1820"/>
              <a:gd name="T29" fmla="*/ 498 h 498"/>
              <a:gd name="T30" fmla="*/ 1820 w 1820"/>
              <a:gd name="T31" fmla="*/ 2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0" h="498">
                <a:moveTo>
                  <a:pt x="1820" y="228"/>
                </a:moveTo>
                <a:lnTo>
                  <a:pt x="1750" y="233"/>
                </a:lnTo>
                <a:lnTo>
                  <a:pt x="1616" y="144"/>
                </a:lnTo>
                <a:lnTo>
                  <a:pt x="1481" y="0"/>
                </a:lnTo>
                <a:lnTo>
                  <a:pt x="1216" y="163"/>
                </a:lnTo>
                <a:lnTo>
                  <a:pt x="1082" y="42"/>
                </a:lnTo>
                <a:lnTo>
                  <a:pt x="803" y="265"/>
                </a:lnTo>
                <a:lnTo>
                  <a:pt x="673" y="247"/>
                </a:lnTo>
                <a:lnTo>
                  <a:pt x="543" y="275"/>
                </a:lnTo>
                <a:lnTo>
                  <a:pt x="404" y="219"/>
                </a:lnTo>
                <a:lnTo>
                  <a:pt x="279" y="242"/>
                </a:lnTo>
                <a:lnTo>
                  <a:pt x="140" y="349"/>
                </a:lnTo>
                <a:lnTo>
                  <a:pt x="0" y="401"/>
                </a:lnTo>
                <a:lnTo>
                  <a:pt x="0" y="498"/>
                </a:lnTo>
                <a:lnTo>
                  <a:pt x="1820" y="498"/>
                </a:lnTo>
                <a:lnTo>
                  <a:pt x="1820" y="22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9" name="Freeform 8"/>
          <p:cNvSpPr>
            <a:spLocks/>
          </p:cNvSpPr>
          <p:nvPr/>
        </p:nvSpPr>
        <p:spPr bwMode="auto">
          <a:xfrm flipH="1">
            <a:off x="0" y="5301902"/>
            <a:ext cx="2509838" cy="790575"/>
          </a:xfrm>
          <a:custGeom>
            <a:avLst/>
            <a:gdLst>
              <a:gd name="T0" fmla="*/ 1820 w 1820"/>
              <a:gd name="T1" fmla="*/ 228 h 498"/>
              <a:gd name="T2" fmla="*/ 1750 w 1820"/>
              <a:gd name="T3" fmla="*/ 233 h 498"/>
              <a:gd name="T4" fmla="*/ 1616 w 1820"/>
              <a:gd name="T5" fmla="*/ 144 h 498"/>
              <a:gd name="T6" fmla="*/ 1481 w 1820"/>
              <a:gd name="T7" fmla="*/ 0 h 498"/>
              <a:gd name="T8" fmla="*/ 1216 w 1820"/>
              <a:gd name="T9" fmla="*/ 163 h 498"/>
              <a:gd name="T10" fmla="*/ 1082 w 1820"/>
              <a:gd name="T11" fmla="*/ 42 h 498"/>
              <a:gd name="T12" fmla="*/ 803 w 1820"/>
              <a:gd name="T13" fmla="*/ 265 h 498"/>
              <a:gd name="T14" fmla="*/ 673 w 1820"/>
              <a:gd name="T15" fmla="*/ 247 h 498"/>
              <a:gd name="T16" fmla="*/ 543 w 1820"/>
              <a:gd name="T17" fmla="*/ 275 h 498"/>
              <a:gd name="T18" fmla="*/ 404 w 1820"/>
              <a:gd name="T19" fmla="*/ 219 h 498"/>
              <a:gd name="T20" fmla="*/ 279 w 1820"/>
              <a:gd name="T21" fmla="*/ 242 h 498"/>
              <a:gd name="T22" fmla="*/ 140 w 1820"/>
              <a:gd name="T23" fmla="*/ 349 h 498"/>
              <a:gd name="T24" fmla="*/ 0 w 1820"/>
              <a:gd name="T25" fmla="*/ 401 h 498"/>
              <a:gd name="T26" fmla="*/ 0 w 1820"/>
              <a:gd name="T27" fmla="*/ 498 h 498"/>
              <a:gd name="T28" fmla="*/ 1820 w 1820"/>
              <a:gd name="T29" fmla="*/ 498 h 498"/>
              <a:gd name="T30" fmla="*/ 1820 w 1820"/>
              <a:gd name="T31" fmla="*/ 2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0" h="498">
                <a:moveTo>
                  <a:pt x="1820" y="228"/>
                </a:moveTo>
                <a:lnTo>
                  <a:pt x="1750" y="233"/>
                </a:lnTo>
                <a:lnTo>
                  <a:pt x="1616" y="144"/>
                </a:lnTo>
                <a:lnTo>
                  <a:pt x="1481" y="0"/>
                </a:lnTo>
                <a:lnTo>
                  <a:pt x="1216" y="163"/>
                </a:lnTo>
                <a:lnTo>
                  <a:pt x="1082" y="42"/>
                </a:lnTo>
                <a:lnTo>
                  <a:pt x="803" y="265"/>
                </a:lnTo>
                <a:lnTo>
                  <a:pt x="673" y="247"/>
                </a:lnTo>
                <a:lnTo>
                  <a:pt x="543" y="275"/>
                </a:lnTo>
                <a:lnTo>
                  <a:pt x="404" y="219"/>
                </a:lnTo>
                <a:lnTo>
                  <a:pt x="279" y="242"/>
                </a:lnTo>
                <a:lnTo>
                  <a:pt x="140" y="349"/>
                </a:lnTo>
                <a:lnTo>
                  <a:pt x="0" y="401"/>
                </a:lnTo>
                <a:lnTo>
                  <a:pt x="0" y="498"/>
                </a:lnTo>
                <a:lnTo>
                  <a:pt x="1820" y="498"/>
                </a:lnTo>
                <a:lnTo>
                  <a:pt x="1820" y="228"/>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10" name="Group 9"/>
          <p:cNvGrpSpPr/>
          <p:nvPr/>
        </p:nvGrpSpPr>
        <p:grpSpPr>
          <a:xfrm flipH="1">
            <a:off x="10431971" y="3332028"/>
            <a:ext cx="708025" cy="1773575"/>
            <a:chOff x="3097213" y="2837329"/>
            <a:chExt cx="1065212" cy="1675530"/>
          </a:xfrm>
        </p:grpSpPr>
        <p:cxnSp>
          <p:nvCxnSpPr>
            <p:cNvPr id="11" name="Straight Connector 1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3" name="Oval 12"/>
          <p:cNvSpPr>
            <a:spLocks noChangeAspect="1" noChangeArrowheads="1"/>
          </p:cNvSpPr>
          <p:nvPr/>
        </p:nvSpPr>
        <p:spPr bwMode="auto">
          <a:xfrm>
            <a:off x="10125971" y="2994640"/>
            <a:ext cx="612000" cy="612001"/>
          </a:xfrm>
          <a:prstGeom prst="ellipse">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6478" y="3151700"/>
            <a:ext cx="229861" cy="364607"/>
          </a:xfrm>
          <a:prstGeom prst="rect">
            <a:avLst/>
          </a:prstGeom>
        </p:spPr>
      </p:pic>
      <p:sp>
        <p:nvSpPr>
          <p:cNvPr id="15" name="Text Placeholder 5"/>
          <p:cNvSpPr txBox="1">
            <a:spLocks/>
          </p:cNvSpPr>
          <p:nvPr/>
        </p:nvSpPr>
        <p:spPr>
          <a:xfrm>
            <a:off x="9560774" y="2210480"/>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16" name="Group 15"/>
          <p:cNvGrpSpPr/>
          <p:nvPr/>
        </p:nvGrpSpPr>
        <p:grpSpPr>
          <a:xfrm>
            <a:off x="3152775" y="4657086"/>
            <a:ext cx="708025" cy="1190326"/>
            <a:chOff x="3097213" y="2837329"/>
            <a:chExt cx="1065212" cy="1675530"/>
          </a:xfrm>
        </p:grpSpPr>
        <p:cxnSp>
          <p:nvCxnSpPr>
            <p:cNvPr id="17" name="Straight Connector 16"/>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9" name="Oval 18"/>
          <p:cNvSpPr>
            <a:spLocks noChangeAspect="1" noChangeArrowheads="1"/>
          </p:cNvSpPr>
          <p:nvPr/>
        </p:nvSpPr>
        <p:spPr bwMode="auto">
          <a:xfrm>
            <a:off x="3675837" y="4355566"/>
            <a:ext cx="612000" cy="61200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20" name="Group 19"/>
          <p:cNvGrpSpPr/>
          <p:nvPr/>
        </p:nvGrpSpPr>
        <p:grpSpPr>
          <a:xfrm flipH="1">
            <a:off x="5538443" y="2985027"/>
            <a:ext cx="708025" cy="2729669"/>
            <a:chOff x="3097213" y="2837329"/>
            <a:chExt cx="1065212" cy="1675530"/>
          </a:xfrm>
        </p:grpSpPr>
        <p:cxnSp>
          <p:nvCxnSpPr>
            <p:cNvPr id="21" name="Straight Connector 2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3" name="Oval 22"/>
          <p:cNvSpPr>
            <a:spLocks noChangeAspect="1" noChangeArrowheads="1"/>
          </p:cNvSpPr>
          <p:nvPr/>
        </p:nvSpPr>
        <p:spPr bwMode="auto">
          <a:xfrm>
            <a:off x="5438088" y="2688640"/>
            <a:ext cx="612000" cy="61200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4" name="Text Placeholder 5"/>
          <p:cNvSpPr txBox="1">
            <a:spLocks/>
          </p:cNvSpPr>
          <p:nvPr/>
        </p:nvSpPr>
        <p:spPr>
          <a:xfrm>
            <a:off x="4317385" y="4252322"/>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sp>
        <p:nvSpPr>
          <p:cNvPr id="25" name="Text Placeholder 5"/>
          <p:cNvSpPr txBox="1">
            <a:spLocks/>
          </p:cNvSpPr>
          <p:nvPr/>
        </p:nvSpPr>
        <p:spPr>
          <a:xfrm>
            <a:off x="4867005" y="1978853"/>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26" name="Group 25"/>
          <p:cNvGrpSpPr/>
          <p:nvPr/>
        </p:nvGrpSpPr>
        <p:grpSpPr>
          <a:xfrm flipH="1">
            <a:off x="7039030" y="4386815"/>
            <a:ext cx="708025" cy="1020188"/>
            <a:chOff x="3097213" y="2837329"/>
            <a:chExt cx="1065212" cy="1675530"/>
          </a:xfrm>
        </p:grpSpPr>
        <p:cxnSp>
          <p:nvCxnSpPr>
            <p:cNvPr id="27" name="Straight Connector 26"/>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9" name="Oval 28"/>
          <p:cNvSpPr>
            <a:spLocks noChangeAspect="1" noChangeArrowheads="1"/>
          </p:cNvSpPr>
          <p:nvPr/>
        </p:nvSpPr>
        <p:spPr bwMode="auto">
          <a:xfrm>
            <a:off x="6980529" y="4037422"/>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30" name="Group 29"/>
          <p:cNvGrpSpPr/>
          <p:nvPr/>
        </p:nvGrpSpPr>
        <p:grpSpPr>
          <a:xfrm flipH="1">
            <a:off x="8323808" y="3892802"/>
            <a:ext cx="708025" cy="1644705"/>
            <a:chOff x="3097213" y="2837329"/>
            <a:chExt cx="1065212" cy="1675530"/>
          </a:xfrm>
        </p:grpSpPr>
        <p:cxnSp>
          <p:nvCxnSpPr>
            <p:cNvPr id="31" name="Straight Connector 3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3" name="Oval 32"/>
          <p:cNvSpPr>
            <a:spLocks noChangeAspect="1" noChangeArrowheads="1"/>
          </p:cNvSpPr>
          <p:nvPr/>
        </p:nvSpPr>
        <p:spPr bwMode="auto">
          <a:xfrm>
            <a:off x="8172616" y="3537583"/>
            <a:ext cx="612000" cy="612001"/>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34" name="Freeform 56"/>
          <p:cNvSpPr>
            <a:spLocks noEditPoints="1"/>
          </p:cNvSpPr>
          <p:nvPr/>
        </p:nvSpPr>
        <p:spPr bwMode="auto">
          <a:xfrm>
            <a:off x="3791845" y="4467055"/>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35" name="Freeform 42"/>
          <p:cNvSpPr>
            <a:spLocks noEditPoints="1"/>
          </p:cNvSpPr>
          <p:nvPr/>
        </p:nvSpPr>
        <p:spPr bwMode="auto">
          <a:xfrm>
            <a:off x="5544935" y="2837405"/>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pic>
        <p:nvPicPr>
          <p:cNvPr id="36" name="Picture 35"/>
          <p:cNvPicPr>
            <a:picLocks noChangeAspect="1"/>
          </p:cNvPicPr>
          <p:nvPr/>
        </p:nvPicPr>
        <p:blipFill>
          <a:blip r:embed="rId3"/>
          <a:stretch>
            <a:fillRect/>
          </a:stretch>
        </p:blipFill>
        <p:spPr>
          <a:xfrm>
            <a:off x="7039029" y="4219316"/>
            <a:ext cx="495000" cy="303750"/>
          </a:xfrm>
          <a:prstGeom prst="rect">
            <a:avLst/>
          </a:prstGeom>
        </p:spPr>
      </p:pic>
      <p:pic>
        <p:nvPicPr>
          <p:cNvPr id="37" name="Picture 3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327864" y="3737785"/>
            <a:ext cx="335362" cy="283194"/>
          </a:xfrm>
          <a:prstGeom prst="rect">
            <a:avLst/>
          </a:prstGeom>
        </p:spPr>
      </p:pic>
      <p:sp>
        <p:nvSpPr>
          <p:cNvPr id="38" name="Text Placeholder 5"/>
          <p:cNvSpPr txBox="1">
            <a:spLocks/>
          </p:cNvSpPr>
          <p:nvPr/>
        </p:nvSpPr>
        <p:spPr>
          <a:xfrm>
            <a:off x="7546468" y="2861562"/>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sp>
        <p:nvSpPr>
          <p:cNvPr id="39" name="Text Placeholder 5"/>
          <p:cNvSpPr txBox="1">
            <a:spLocks/>
          </p:cNvSpPr>
          <p:nvPr/>
        </p:nvSpPr>
        <p:spPr>
          <a:xfrm>
            <a:off x="6170758" y="3342419"/>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40" name="Group 39"/>
          <p:cNvGrpSpPr/>
          <p:nvPr/>
        </p:nvGrpSpPr>
        <p:grpSpPr>
          <a:xfrm>
            <a:off x="778067" y="4037422"/>
            <a:ext cx="708025" cy="1814058"/>
            <a:chOff x="3097213" y="2837329"/>
            <a:chExt cx="1065212" cy="1675530"/>
          </a:xfrm>
        </p:grpSpPr>
        <p:cxnSp>
          <p:nvCxnSpPr>
            <p:cNvPr id="41" name="Straight Connector 4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Oval 42"/>
          <p:cNvSpPr>
            <a:spLocks noChangeAspect="1" noChangeArrowheads="1"/>
          </p:cNvSpPr>
          <p:nvPr/>
        </p:nvSpPr>
        <p:spPr bwMode="auto">
          <a:xfrm>
            <a:off x="1218091" y="3751661"/>
            <a:ext cx="612000" cy="61200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44" name="Picture 4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398598" y="3908721"/>
            <a:ext cx="229861" cy="364607"/>
          </a:xfrm>
          <a:prstGeom prst="rect">
            <a:avLst/>
          </a:prstGeom>
        </p:spPr>
      </p:pic>
      <p:sp>
        <p:nvSpPr>
          <p:cNvPr id="45" name="Text Placeholder 5"/>
          <p:cNvSpPr txBox="1">
            <a:spLocks/>
          </p:cNvSpPr>
          <p:nvPr/>
        </p:nvSpPr>
        <p:spPr>
          <a:xfrm>
            <a:off x="1926369" y="371283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spTree>
    <p:extLst>
      <p:ext uri="{BB962C8B-B14F-4D97-AF65-F5344CB8AC3E}">
        <p14:creationId xmlns:p14="http://schemas.microsoft.com/office/powerpoint/2010/main" val="4102305157"/>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3"/>
            <a:ext cx="6858001" cy="12192002"/>
          </a:xfrm>
          <a:prstGeom prst="rect">
            <a:avLst/>
          </a:prstGeom>
          <a:gradFill>
            <a:gsLst>
              <a:gs pos="15000">
                <a:schemeClr val="accent3">
                  <a:lumMod val="50000"/>
                  <a:alpha val="73000"/>
                </a:schemeClr>
              </a:gs>
              <a:gs pos="100000">
                <a:schemeClr val="accent5">
                  <a:lumMod val="75000"/>
                </a:schemeClr>
              </a:gs>
            </a:gsLst>
            <a:lin ang="27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160</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15"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16" name="Group 19"/>
          <p:cNvGrpSpPr>
            <a:grpSpLocks noChangeAspect="1"/>
          </p:cNvGrpSpPr>
          <p:nvPr/>
        </p:nvGrpSpPr>
        <p:grpSpPr bwMode="auto">
          <a:xfrm>
            <a:off x="3552454" y="3799887"/>
            <a:ext cx="893907" cy="1063850"/>
            <a:chOff x="3684" y="1405"/>
            <a:chExt cx="789" cy="939"/>
          </a:xfrm>
          <a:solidFill>
            <a:schemeClr val="accent2"/>
          </a:solidFill>
        </p:grpSpPr>
        <p:sp>
          <p:nvSpPr>
            <p:cNvPr id="17"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9" name="TextBox 18"/>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0" name="TextBox 19"/>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4124413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a:gsLst>
            <a:gs pos="0">
              <a:schemeClr val="accent5">
                <a:lumMod val="75000"/>
              </a:schemeClr>
            </a:gs>
            <a:gs pos="100000">
              <a:schemeClr val="accent2">
                <a:lumMod val="75000"/>
              </a:schemeClr>
            </a:gs>
          </a:gsLst>
          <a:lin ang="2700000" scaled="0"/>
        </a:gradFill>
        <a:effectLst/>
      </p:bgPr>
    </p:bg>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0"/>
            <a:ext cx="6858001" cy="12192002"/>
          </a:xfrm>
          <a:prstGeom prst="rect">
            <a:avLst/>
          </a:prstGeom>
          <a:gradFill>
            <a:gsLst>
              <a:gs pos="15000">
                <a:schemeClr val="accent5">
                  <a:alpha val="86000"/>
                </a:schemeClr>
              </a:gs>
              <a:gs pos="100000">
                <a:schemeClr val="accent6">
                  <a:lumMod val="75000"/>
                  <a:alpha val="82000"/>
                </a:schemeClr>
              </a:gs>
            </a:gsLst>
            <a:lin ang="27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rPr>
              <a:t>161</a:t>
            </a:fld>
            <a:endParaRPr lang="id-ID" sz="1400">
              <a:solidFill>
                <a:schemeClr val="tx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
        <p:nvSpPr>
          <p:cNvPr id="15"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bg1"/>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bg1"/>
              </a:solidFill>
            </a:endParaRPr>
          </a:p>
        </p:txBody>
      </p:sp>
      <p:grpSp>
        <p:nvGrpSpPr>
          <p:cNvPr id="16" name="Group 19"/>
          <p:cNvGrpSpPr>
            <a:grpSpLocks noChangeAspect="1"/>
          </p:cNvGrpSpPr>
          <p:nvPr/>
        </p:nvGrpSpPr>
        <p:grpSpPr bwMode="auto">
          <a:xfrm>
            <a:off x="3552454" y="3799887"/>
            <a:ext cx="893907" cy="1063850"/>
            <a:chOff x="3684" y="1405"/>
            <a:chExt cx="789" cy="939"/>
          </a:xfrm>
          <a:solidFill>
            <a:schemeClr val="accent2"/>
          </a:solidFill>
        </p:grpSpPr>
        <p:sp>
          <p:nvSpPr>
            <p:cNvPr id="17"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9" name="TextBox 18"/>
          <p:cNvSpPr txBox="1"/>
          <p:nvPr/>
        </p:nvSpPr>
        <p:spPr>
          <a:xfrm>
            <a:off x="4054584" y="3030446"/>
            <a:ext cx="4711637" cy="769441"/>
          </a:xfrm>
          <a:prstGeom prst="rect">
            <a:avLst/>
          </a:prstGeom>
          <a:noFill/>
        </p:spPr>
        <p:txBody>
          <a:bodyPr wrap="square" rtlCol="0">
            <a:spAutoFit/>
          </a:bodyPr>
          <a:lstStyle/>
          <a:p>
            <a:r>
              <a:rPr lang="id-ID" sz="4400" spc="-150">
                <a:solidFill>
                  <a:schemeClr val="bg1"/>
                </a:solidFill>
                <a:latin typeface="+mj-lt"/>
                <a:ea typeface="Roboto Thin" pitchFamily="2" charset="0"/>
              </a:rPr>
              <a:t>BUSINESS </a:t>
            </a:r>
            <a:r>
              <a:rPr lang="id-ID" sz="4400" spc="-150">
                <a:solidFill>
                  <a:schemeClr val="bg1"/>
                </a:solidFill>
                <a:latin typeface="Roboto Thin" pitchFamily="2" charset="0"/>
                <a:ea typeface="Roboto Thin" pitchFamily="2" charset="0"/>
              </a:rPr>
              <a:t>FOCUS</a:t>
            </a:r>
          </a:p>
        </p:txBody>
      </p:sp>
      <p:sp>
        <p:nvSpPr>
          <p:cNvPr id="20" name="TextBox 19"/>
          <p:cNvSpPr txBox="1"/>
          <p:nvPr/>
        </p:nvSpPr>
        <p:spPr>
          <a:xfrm>
            <a:off x="4042025" y="3500892"/>
            <a:ext cx="4711637" cy="769441"/>
          </a:xfrm>
          <a:prstGeom prst="rect">
            <a:avLst/>
          </a:prstGeom>
          <a:noFill/>
        </p:spPr>
        <p:txBody>
          <a:bodyPr wrap="square" rtlCol="0">
            <a:spAutoFit/>
          </a:bodyPr>
          <a:lstStyle/>
          <a:p>
            <a:r>
              <a:rPr lang="id-ID" sz="4400" spc="-150">
                <a:solidFill>
                  <a:schemeClr val="bg1"/>
                </a:solidFill>
                <a:latin typeface="Roboto Thin" pitchFamily="2" charset="0"/>
                <a:ea typeface="Roboto Thin" pitchFamily="2" charset="0"/>
              </a:rPr>
              <a:t>SALES</a:t>
            </a:r>
            <a:r>
              <a:rPr lang="id-ID" sz="4400" spc="-150">
                <a:solidFill>
                  <a:schemeClr val="bg1"/>
                </a:solidFill>
                <a:latin typeface="+mj-lt"/>
                <a:ea typeface="Roboto Thin" pitchFamily="2" charset="0"/>
              </a:rPr>
              <a:t> TARGETED</a:t>
            </a:r>
          </a:p>
        </p:txBody>
      </p:sp>
    </p:spTree>
    <p:extLst>
      <p:ext uri="{BB962C8B-B14F-4D97-AF65-F5344CB8AC3E}">
        <p14:creationId xmlns:p14="http://schemas.microsoft.com/office/powerpoint/2010/main" val="93520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2"/>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162</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2539723" y="3545382"/>
            <a:ext cx="7112556"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GLOBAL </a:t>
            </a:r>
            <a:r>
              <a:rPr lang="id-ID" sz="4400" spc="-150">
                <a:solidFill>
                  <a:schemeClr val="accent3"/>
                </a:solidFill>
                <a:latin typeface="Roboto Thin" pitchFamily="2" charset="0"/>
                <a:ea typeface="Roboto Thin" pitchFamily="2" charset="0"/>
              </a:rPr>
              <a:t>&amp; CONTINENTAL</a:t>
            </a:r>
          </a:p>
        </p:txBody>
      </p:sp>
      <p:sp>
        <p:nvSpPr>
          <p:cNvPr id="15" name="TextBox 14"/>
          <p:cNvSpPr txBox="1"/>
          <p:nvPr/>
        </p:nvSpPr>
        <p:spPr>
          <a:xfrm>
            <a:off x="3075390" y="4101292"/>
            <a:ext cx="6026930" cy="769441"/>
          </a:xfrm>
          <a:prstGeom prst="rect">
            <a:avLst/>
          </a:prstGeom>
          <a:noFill/>
        </p:spPr>
        <p:txBody>
          <a:bodyPr wrap="square" rtlCol="0">
            <a:spAutoFit/>
          </a:bodyPr>
          <a:lstStyle/>
          <a:p>
            <a:pPr algn="ctr"/>
            <a:r>
              <a:rPr lang="id-ID" sz="4400" spc="-150">
                <a:solidFill>
                  <a:schemeClr val="accent3"/>
                </a:solidFill>
                <a:latin typeface="Roboto Thin" pitchFamily="2" charset="0"/>
                <a:ea typeface="Roboto Thin" pitchFamily="2" charset="0"/>
              </a:rPr>
              <a:t>AMAZING</a:t>
            </a:r>
            <a:r>
              <a:rPr lang="id-ID" sz="4400" spc="-150">
                <a:solidFill>
                  <a:schemeClr val="accent3"/>
                </a:solidFill>
                <a:latin typeface="+mj-lt"/>
                <a:ea typeface="Roboto Thin" pitchFamily="2" charset="0"/>
              </a:rPr>
              <a:t> MAP</a:t>
            </a:r>
          </a:p>
        </p:txBody>
      </p:sp>
      <p:sp>
        <p:nvSpPr>
          <p:cNvPr id="16" name="Rectangle 15"/>
          <p:cNvSpPr/>
          <p:nvPr/>
        </p:nvSpPr>
        <p:spPr>
          <a:xfrm>
            <a:off x="2865164" y="4804479"/>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3468382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Europe </a:t>
            </a:r>
            <a:r>
              <a:rPr lang="id-ID">
                <a:latin typeface="+mn-lt"/>
              </a:rPr>
              <a:t>Continent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9"/>
          <p:cNvGrpSpPr>
            <a:grpSpLocks noChangeAspect="1"/>
          </p:cNvGrpSpPr>
          <p:nvPr/>
        </p:nvGrpSpPr>
        <p:grpSpPr bwMode="auto">
          <a:xfrm>
            <a:off x="5939195" y="-149256"/>
            <a:ext cx="6266252" cy="7101386"/>
            <a:chOff x="2731" y="1325"/>
            <a:chExt cx="2470" cy="2699"/>
          </a:xfrm>
          <a:solidFill>
            <a:schemeClr val="bg1">
              <a:lumMod val="85000"/>
            </a:schemeClr>
          </a:solidFill>
        </p:grpSpPr>
        <p:sp>
          <p:nvSpPr>
            <p:cNvPr id="5" name="Freeform 4"/>
            <p:cNvSpPr>
              <a:spLocks/>
            </p:cNvSpPr>
            <p:nvPr/>
          </p:nvSpPr>
          <p:spPr bwMode="auto">
            <a:xfrm>
              <a:off x="4604" y="3102"/>
              <a:ext cx="77" cy="12"/>
            </a:xfrm>
            <a:custGeom>
              <a:avLst/>
              <a:gdLst>
                <a:gd name="T0" fmla="*/ 0 w 19"/>
                <a:gd name="T1" fmla="*/ 0 h 3"/>
                <a:gd name="T2" fmla="*/ 19 w 19"/>
                <a:gd name="T3" fmla="*/ 3 h 3"/>
              </a:gdLst>
              <a:ahLst/>
              <a:cxnLst>
                <a:cxn ang="0">
                  <a:pos x="T0" y="T1"/>
                </a:cxn>
                <a:cxn ang="0">
                  <a:pos x="T2" y="T3"/>
                </a:cxn>
              </a:cxnLst>
              <a:rect l="0" t="0" r="r" b="b"/>
              <a:pathLst>
                <a:path w="19" h="3">
                  <a:moveTo>
                    <a:pt x="0" y="0"/>
                  </a:moveTo>
                  <a:cubicBezTo>
                    <a:pt x="7" y="0"/>
                    <a:pt x="12" y="2"/>
                    <a:pt x="19" y="3"/>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4604" y="3102"/>
              <a:ext cx="77" cy="12"/>
            </a:xfrm>
            <a:custGeom>
              <a:avLst/>
              <a:gdLst>
                <a:gd name="T0" fmla="*/ 0 w 19"/>
                <a:gd name="T1" fmla="*/ 0 h 3"/>
                <a:gd name="T2" fmla="*/ 19 w 19"/>
                <a:gd name="T3" fmla="*/ 3 h 3"/>
              </a:gdLst>
              <a:ahLst/>
              <a:cxnLst>
                <a:cxn ang="0">
                  <a:pos x="T0" y="T1"/>
                </a:cxn>
                <a:cxn ang="0">
                  <a:pos x="T2" y="T3"/>
                </a:cxn>
              </a:cxnLst>
              <a:rect l="0" t="0" r="r" b="b"/>
              <a:pathLst>
                <a:path w="19" h="3">
                  <a:moveTo>
                    <a:pt x="0" y="0"/>
                  </a:moveTo>
                  <a:cubicBezTo>
                    <a:pt x="7" y="0"/>
                    <a:pt x="12" y="2"/>
                    <a:pt x="19" y="3"/>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91" y="2928"/>
              <a:ext cx="129" cy="113"/>
            </a:xfrm>
            <a:custGeom>
              <a:avLst/>
              <a:gdLst>
                <a:gd name="T0" fmla="*/ 26 w 32"/>
                <a:gd name="T1" fmla="*/ 27 h 28"/>
                <a:gd name="T2" fmla="*/ 23 w 32"/>
                <a:gd name="T3" fmla="*/ 27 h 28"/>
                <a:gd name="T4" fmla="*/ 23 w 32"/>
                <a:gd name="T5" fmla="*/ 26 h 28"/>
                <a:gd name="T6" fmla="*/ 22 w 32"/>
                <a:gd name="T7" fmla="*/ 25 h 28"/>
                <a:gd name="T8" fmla="*/ 22 w 32"/>
                <a:gd name="T9" fmla="*/ 25 h 28"/>
                <a:gd name="T10" fmla="*/ 21 w 32"/>
                <a:gd name="T11" fmla="*/ 25 h 28"/>
                <a:gd name="T12" fmla="*/ 20 w 32"/>
                <a:gd name="T13" fmla="*/ 23 h 28"/>
                <a:gd name="T14" fmla="*/ 19 w 32"/>
                <a:gd name="T15" fmla="*/ 23 h 28"/>
                <a:gd name="T16" fmla="*/ 18 w 32"/>
                <a:gd name="T17" fmla="*/ 21 h 28"/>
                <a:gd name="T18" fmla="*/ 19 w 32"/>
                <a:gd name="T19" fmla="*/ 18 h 28"/>
                <a:gd name="T20" fmla="*/ 16 w 32"/>
                <a:gd name="T21" fmla="*/ 21 h 28"/>
                <a:gd name="T22" fmla="*/ 12 w 32"/>
                <a:gd name="T23" fmla="*/ 20 h 28"/>
                <a:gd name="T24" fmla="*/ 13 w 32"/>
                <a:gd name="T25" fmla="*/ 18 h 28"/>
                <a:gd name="T26" fmla="*/ 13 w 32"/>
                <a:gd name="T27" fmla="*/ 16 h 28"/>
                <a:gd name="T28" fmla="*/ 11 w 32"/>
                <a:gd name="T29" fmla="*/ 15 h 28"/>
                <a:gd name="T30" fmla="*/ 9 w 32"/>
                <a:gd name="T31" fmla="*/ 15 h 28"/>
                <a:gd name="T32" fmla="*/ 9 w 32"/>
                <a:gd name="T33" fmla="*/ 13 h 28"/>
                <a:gd name="T34" fmla="*/ 6 w 32"/>
                <a:gd name="T35" fmla="*/ 12 h 28"/>
                <a:gd name="T36" fmla="*/ 5 w 32"/>
                <a:gd name="T37" fmla="*/ 8 h 28"/>
                <a:gd name="T38" fmla="*/ 3 w 32"/>
                <a:gd name="T39" fmla="*/ 10 h 28"/>
                <a:gd name="T40" fmla="*/ 1 w 32"/>
                <a:gd name="T41" fmla="*/ 8 h 28"/>
                <a:gd name="T42" fmla="*/ 0 w 32"/>
                <a:gd name="T43" fmla="*/ 6 h 28"/>
                <a:gd name="T44" fmla="*/ 2 w 32"/>
                <a:gd name="T45" fmla="*/ 4 h 28"/>
                <a:gd name="T46" fmla="*/ 5 w 32"/>
                <a:gd name="T47" fmla="*/ 2 h 28"/>
                <a:gd name="T48" fmla="*/ 7 w 32"/>
                <a:gd name="T49" fmla="*/ 2 h 28"/>
                <a:gd name="T50" fmla="*/ 9 w 32"/>
                <a:gd name="T51" fmla="*/ 3 h 28"/>
                <a:gd name="T52" fmla="*/ 10 w 32"/>
                <a:gd name="T53" fmla="*/ 3 h 28"/>
                <a:gd name="T54" fmla="*/ 11 w 32"/>
                <a:gd name="T55" fmla="*/ 3 h 28"/>
                <a:gd name="T56" fmla="*/ 13 w 32"/>
                <a:gd name="T57" fmla="*/ 3 h 28"/>
                <a:gd name="T58" fmla="*/ 14 w 32"/>
                <a:gd name="T59" fmla="*/ 2 h 28"/>
                <a:gd name="T60" fmla="*/ 15 w 32"/>
                <a:gd name="T61" fmla="*/ 3 h 28"/>
                <a:gd name="T62" fmla="*/ 15 w 32"/>
                <a:gd name="T63" fmla="*/ 2 h 28"/>
                <a:gd name="T64" fmla="*/ 17 w 32"/>
                <a:gd name="T65" fmla="*/ 0 h 28"/>
                <a:gd name="T66" fmla="*/ 17 w 32"/>
                <a:gd name="T67" fmla="*/ 1 h 28"/>
                <a:gd name="T68" fmla="*/ 20 w 32"/>
                <a:gd name="T69" fmla="*/ 0 h 28"/>
                <a:gd name="T70" fmla="*/ 19 w 32"/>
                <a:gd name="T71" fmla="*/ 1 h 28"/>
                <a:gd name="T72" fmla="*/ 21 w 32"/>
                <a:gd name="T73" fmla="*/ 1 h 28"/>
                <a:gd name="T74" fmla="*/ 22 w 32"/>
                <a:gd name="T75" fmla="*/ 2 h 28"/>
                <a:gd name="T76" fmla="*/ 28 w 32"/>
                <a:gd name="T77" fmla="*/ 6 h 28"/>
                <a:gd name="T78" fmla="*/ 27 w 32"/>
                <a:gd name="T79" fmla="*/ 7 h 28"/>
                <a:gd name="T80" fmla="*/ 27 w 32"/>
                <a:gd name="T81" fmla="*/ 8 h 28"/>
                <a:gd name="T82" fmla="*/ 27 w 32"/>
                <a:gd name="T83" fmla="*/ 8 h 28"/>
                <a:gd name="T84" fmla="*/ 26 w 32"/>
                <a:gd name="T85" fmla="*/ 9 h 28"/>
                <a:gd name="T86" fmla="*/ 28 w 32"/>
                <a:gd name="T87" fmla="*/ 11 h 28"/>
                <a:gd name="T88" fmla="*/ 30 w 32"/>
                <a:gd name="T89" fmla="*/ 12 h 28"/>
                <a:gd name="T90" fmla="*/ 31 w 32"/>
                <a:gd name="T91" fmla="*/ 13 h 28"/>
                <a:gd name="T92" fmla="*/ 31 w 32"/>
                <a:gd name="T93" fmla="*/ 14 h 28"/>
                <a:gd name="T94" fmla="*/ 32 w 32"/>
                <a:gd name="T95" fmla="*/ 16 h 28"/>
                <a:gd name="T96" fmla="*/ 29 w 32"/>
                <a:gd name="T97" fmla="*/ 19 h 28"/>
                <a:gd name="T98" fmla="*/ 26 w 32"/>
                <a:gd name="T99" fmla="*/ 23 h 28"/>
                <a:gd name="T100" fmla="*/ 27 w 32"/>
                <a:gd name="T101" fmla="*/ 26 h 28"/>
                <a:gd name="T102" fmla="*/ 26 w 32"/>
                <a:gd name="T10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28">
                  <a:moveTo>
                    <a:pt x="26" y="27"/>
                  </a:moveTo>
                  <a:cubicBezTo>
                    <a:pt x="25" y="27"/>
                    <a:pt x="24" y="28"/>
                    <a:pt x="23" y="27"/>
                  </a:cubicBezTo>
                  <a:cubicBezTo>
                    <a:pt x="23" y="27"/>
                    <a:pt x="23" y="27"/>
                    <a:pt x="23" y="26"/>
                  </a:cubicBezTo>
                  <a:cubicBezTo>
                    <a:pt x="23" y="25"/>
                    <a:pt x="22" y="26"/>
                    <a:pt x="22" y="25"/>
                  </a:cubicBezTo>
                  <a:cubicBezTo>
                    <a:pt x="22" y="25"/>
                    <a:pt x="22" y="25"/>
                    <a:pt x="22" y="25"/>
                  </a:cubicBezTo>
                  <a:cubicBezTo>
                    <a:pt x="22" y="24"/>
                    <a:pt x="22" y="25"/>
                    <a:pt x="21" y="25"/>
                  </a:cubicBezTo>
                  <a:cubicBezTo>
                    <a:pt x="21" y="24"/>
                    <a:pt x="21" y="24"/>
                    <a:pt x="20" y="23"/>
                  </a:cubicBezTo>
                  <a:cubicBezTo>
                    <a:pt x="20" y="23"/>
                    <a:pt x="19" y="23"/>
                    <a:pt x="19" y="23"/>
                  </a:cubicBezTo>
                  <a:cubicBezTo>
                    <a:pt x="17" y="23"/>
                    <a:pt x="19" y="22"/>
                    <a:pt x="18" y="21"/>
                  </a:cubicBezTo>
                  <a:cubicBezTo>
                    <a:pt x="17" y="20"/>
                    <a:pt x="19" y="19"/>
                    <a:pt x="19" y="18"/>
                  </a:cubicBezTo>
                  <a:cubicBezTo>
                    <a:pt x="18" y="18"/>
                    <a:pt x="17" y="20"/>
                    <a:pt x="16" y="21"/>
                  </a:cubicBezTo>
                  <a:cubicBezTo>
                    <a:pt x="16" y="21"/>
                    <a:pt x="12" y="21"/>
                    <a:pt x="12" y="20"/>
                  </a:cubicBezTo>
                  <a:cubicBezTo>
                    <a:pt x="13" y="19"/>
                    <a:pt x="14" y="19"/>
                    <a:pt x="13" y="18"/>
                  </a:cubicBezTo>
                  <a:cubicBezTo>
                    <a:pt x="12" y="18"/>
                    <a:pt x="13" y="17"/>
                    <a:pt x="13" y="16"/>
                  </a:cubicBezTo>
                  <a:cubicBezTo>
                    <a:pt x="13" y="15"/>
                    <a:pt x="12" y="15"/>
                    <a:pt x="11" y="15"/>
                  </a:cubicBezTo>
                  <a:cubicBezTo>
                    <a:pt x="10" y="15"/>
                    <a:pt x="10" y="15"/>
                    <a:pt x="9" y="15"/>
                  </a:cubicBezTo>
                  <a:cubicBezTo>
                    <a:pt x="8" y="15"/>
                    <a:pt x="9" y="14"/>
                    <a:pt x="9" y="13"/>
                  </a:cubicBezTo>
                  <a:cubicBezTo>
                    <a:pt x="9" y="12"/>
                    <a:pt x="6" y="13"/>
                    <a:pt x="6" y="12"/>
                  </a:cubicBezTo>
                  <a:cubicBezTo>
                    <a:pt x="5" y="11"/>
                    <a:pt x="6" y="9"/>
                    <a:pt x="5" y="8"/>
                  </a:cubicBezTo>
                  <a:cubicBezTo>
                    <a:pt x="4" y="8"/>
                    <a:pt x="3" y="10"/>
                    <a:pt x="3" y="10"/>
                  </a:cubicBezTo>
                  <a:cubicBezTo>
                    <a:pt x="2" y="10"/>
                    <a:pt x="1" y="9"/>
                    <a:pt x="1" y="8"/>
                  </a:cubicBezTo>
                  <a:cubicBezTo>
                    <a:pt x="1" y="7"/>
                    <a:pt x="0" y="6"/>
                    <a:pt x="0" y="6"/>
                  </a:cubicBezTo>
                  <a:cubicBezTo>
                    <a:pt x="0" y="4"/>
                    <a:pt x="0" y="4"/>
                    <a:pt x="2" y="4"/>
                  </a:cubicBezTo>
                  <a:cubicBezTo>
                    <a:pt x="3" y="3"/>
                    <a:pt x="4" y="2"/>
                    <a:pt x="5" y="2"/>
                  </a:cubicBezTo>
                  <a:cubicBezTo>
                    <a:pt x="6" y="1"/>
                    <a:pt x="7" y="0"/>
                    <a:pt x="7" y="2"/>
                  </a:cubicBezTo>
                  <a:cubicBezTo>
                    <a:pt x="8" y="3"/>
                    <a:pt x="8" y="3"/>
                    <a:pt x="9" y="3"/>
                  </a:cubicBezTo>
                  <a:cubicBezTo>
                    <a:pt x="9" y="3"/>
                    <a:pt x="10" y="3"/>
                    <a:pt x="10" y="3"/>
                  </a:cubicBezTo>
                  <a:cubicBezTo>
                    <a:pt x="12" y="3"/>
                    <a:pt x="10" y="3"/>
                    <a:pt x="11" y="3"/>
                  </a:cubicBezTo>
                  <a:cubicBezTo>
                    <a:pt x="12" y="4"/>
                    <a:pt x="12" y="4"/>
                    <a:pt x="13" y="3"/>
                  </a:cubicBezTo>
                  <a:cubicBezTo>
                    <a:pt x="13" y="3"/>
                    <a:pt x="14" y="2"/>
                    <a:pt x="14" y="2"/>
                  </a:cubicBezTo>
                  <a:cubicBezTo>
                    <a:pt x="14" y="2"/>
                    <a:pt x="15" y="3"/>
                    <a:pt x="15" y="3"/>
                  </a:cubicBezTo>
                  <a:cubicBezTo>
                    <a:pt x="16" y="3"/>
                    <a:pt x="16" y="2"/>
                    <a:pt x="15" y="2"/>
                  </a:cubicBezTo>
                  <a:cubicBezTo>
                    <a:pt x="17" y="3"/>
                    <a:pt x="15" y="0"/>
                    <a:pt x="17" y="0"/>
                  </a:cubicBezTo>
                  <a:cubicBezTo>
                    <a:pt x="18" y="0"/>
                    <a:pt x="17" y="1"/>
                    <a:pt x="17" y="1"/>
                  </a:cubicBezTo>
                  <a:cubicBezTo>
                    <a:pt x="18" y="2"/>
                    <a:pt x="19" y="0"/>
                    <a:pt x="20" y="0"/>
                  </a:cubicBezTo>
                  <a:cubicBezTo>
                    <a:pt x="20" y="1"/>
                    <a:pt x="19" y="1"/>
                    <a:pt x="19" y="1"/>
                  </a:cubicBezTo>
                  <a:cubicBezTo>
                    <a:pt x="20" y="2"/>
                    <a:pt x="20" y="2"/>
                    <a:pt x="21" y="1"/>
                  </a:cubicBezTo>
                  <a:cubicBezTo>
                    <a:pt x="21" y="0"/>
                    <a:pt x="22" y="1"/>
                    <a:pt x="22" y="2"/>
                  </a:cubicBezTo>
                  <a:cubicBezTo>
                    <a:pt x="23" y="5"/>
                    <a:pt x="26" y="3"/>
                    <a:pt x="28" y="6"/>
                  </a:cubicBezTo>
                  <a:cubicBezTo>
                    <a:pt x="28" y="6"/>
                    <a:pt x="27" y="7"/>
                    <a:pt x="27" y="7"/>
                  </a:cubicBezTo>
                  <a:cubicBezTo>
                    <a:pt x="27" y="7"/>
                    <a:pt x="27" y="8"/>
                    <a:pt x="27" y="8"/>
                  </a:cubicBezTo>
                  <a:cubicBezTo>
                    <a:pt x="27" y="8"/>
                    <a:pt x="27" y="8"/>
                    <a:pt x="27" y="8"/>
                  </a:cubicBezTo>
                  <a:cubicBezTo>
                    <a:pt x="27" y="9"/>
                    <a:pt x="26" y="9"/>
                    <a:pt x="26" y="9"/>
                  </a:cubicBezTo>
                  <a:cubicBezTo>
                    <a:pt x="26" y="11"/>
                    <a:pt x="27" y="11"/>
                    <a:pt x="28" y="11"/>
                  </a:cubicBezTo>
                  <a:cubicBezTo>
                    <a:pt x="29" y="11"/>
                    <a:pt x="29" y="11"/>
                    <a:pt x="30" y="12"/>
                  </a:cubicBezTo>
                  <a:cubicBezTo>
                    <a:pt x="30" y="12"/>
                    <a:pt x="31" y="13"/>
                    <a:pt x="31" y="13"/>
                  </a:cubicBezTo>
                  <a:cubicBezTo>
                    <a:pt x="31" y="13"/>
                    <a:pt x="30" y="14"/>
                    <a:pt x="31" y="14"/>
                  </a:cubicBezTo>
                  <a:cubicBezTo>
                    <a:pt x="31" y="15"/>
                    <a:pt x="32" y="15"/>
                    <a:pt x="32" y="16"/>
                  </a:cubicBezTo>
                  <a:cubicBezTo>
                    <a:pt x="32" y="17"/>
                    <a:pt x="30" y="18"/>
                    <a:pt x="29" y="19"/>
                  </a:cubicBezTo>
                  <a:cubicBezTo>
                    <a:pt x="28" y="17"/>
                    <a:pt x="25" y="21"/>
                    <a:pt x="26" y="23"/>
                  </a:cubicBezTo>
                  <a:cubicBezTo>
                    <a:pt x="26" y="24"/>
                    <a:pt x="27" y="25"/>
                    <a:pt x="27" y="26"/>
                  </a:cubicBezTo>
                  <a:cubicBezTo>
                    <a:pt x="27" y="27"/>
                    <a:pt x="27" y="26"/>
                    <a:pt x="26" y="27"/>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633" y="3331"/>
              <a:ext cx="4" cy="12"/>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0" y="1"/>
                    <a:pt x="0" y="1"/>
                    <a:pt x="1" y="1"/>
                  </a:cubicBezTo>
                  <a:cubicBezTo>
                    <a:pt x="1" y="0"/>
                    <a:pt x="1" y="3"/>
                    <a:pt x="0" y="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noEditPoints="1"/>
            </p:cNvSpPr>
            <p:nvPr/>
          </p:nvSpPr>
          <p:spPr bwMode="auto">
            <a:xfrm>
              <a:off x="3412" y="3170"/>
              <a:ext cx="479" cy="548"/>
            </a:xfrm>
            <a:custGeom>
              <a:avLst/>
              <a:gdLst>
                <a:gd name="T0" fmla="*/ 88 w 119"/>
                <a:gd name="T1" fmla="*/ 128 h 136"/>
                <a:gd name="T2" fmla="*/ 87 w 119"/>
                <a:gd name="T3" fmla="*/ 136 h 136"/>
                <a:gd name="T4" fmla="*/ 72 w 119"/>
                <a:gd name="T5" fmla="*/ 130 h 136"/>
                <a:gd name="T6" fmla="*/ 58 w 119"/>
                <a:gd name="T7" fmla="*/ 122 h 136"/>
                <a:gd name="T8" fmla="*/ 67 w 119"/>
                <a:gd name="T9" fmla="*/ 116 h 136"/>
                <a:gd name="T10" fmla="*/ 78 w 119"/>
                <a:gd name="T11" fmla="*/ 118 h 136"/>
                <a:gd name="T12" fmla="*/ 88 w 119"/>
                <a:gd name="T13" fmla="*/ 115 h 136"/>
                <a:gd name="T14" fmla="*/ 27 w 119"/>
                <a:gd name="T15" fmla="*/ 82 h 136"/>
                <a:gd name="T16" fmla="*/ 29 w 119"/>
                <a:gd name="T17" fmla="*/ 89 h 136"/>
                <a:gd name="T18" fmla="*/ 22 w 119"/>
                <a:gd name="T19" fmla="*/ 103 h 136"/>
                <a:gd name="T20" fmla="*/ 15 w 119"/>
                <a:gd name="T21" fmla="*/ 106 h 136"/>
                <a:gd name="T22" fmla="*/ 16 w 119"/>
                <a:gd name="T23" fmla="*/ 97 h 136"/>
                <a:gd name="T24" fmla="*/ 17 w 119"/>
                <a:gd name="T25" fmla="*/ 92 h 136"/>
                <a:gd name="T26" fmla="*/ 14 w 119"/>
                <a:gd name="T27" fmla="*/ 83 h 136"/>
                <a:gd name="T28" fmla="*/ 19 w 119"/>
                <a:gd name="T29" fmla="*/ 82 h 136"/>
                <a:gd name="T30" fmla="*/ 66 w 119"/>
                <a:gd name="T31" fmla="*/ 11 h 136"/>
                <a:gd name="T32" fmla="*/ 67 w 119"/>
                <a:gd name="T33" fmla="*/ 19 h 136"/>
                <a:gd name="T34" fmla="*/ 61 w 119"/>
                <a:gd name="T35" fmla="*/ 17 h 136"/>
                <a:gd name="T36" fmla="*/ 53 w 119"/>
                <a:gd name="T37" fmla="*/ 24 h 136"/>
                <a:gd name="T38" fmla="*/ 55 w 119"/>
                <a:gd name="T39" fmla="*/ 27 h 136"/>
                <a:gd name="T40" fmla="*/ 59 w 119"/>
                <a:gd name="T41" fmla="*/ 41 h 136"/>
                <a:gd name="T42" fmla="*/ 75 w 119"/>
                <a:gd name="T43" fmla="*/ 61 h 136"/>
                <a:gd name="T44" fmla="*/ 93 w 119"/>
                <a:gd name="T45" fmla="*/ 66 h 136"/>
                <a:gd name="T46" fmla="*/ 111 w 119"/>
                <a:gd name="T47" fmla="*/ 80 h 136"/>
                <a:gd name="T48" fmla="*/ 118 w 119"/>
                <a:gd name="T49" fmla="*/ 89 h 136"/>
                <a:gd name="T50" fmla="*/ 107 w 119"/>
                <a:gd name="T51" fmla="*/ 85 h 136"/>
                <a:gd name="T52" fmla="*/ 99 w 119"/>
                <a:gd name="T53" fmla="*/ 93 h 136"/>
                <a:gd name="T54" fmla="*/ 107 w 119"/>
                <a:gd name="T55" fmla="*/ 101 h 136"/>
                <a:gd name="T56" fmla="*/ 98 w 119"/>
                <a:gd name="T57" fmla="*/ 114 h 136"/>
                <a:gd name="T58" fmla="*/ 93 w 119"/>
                <a:gd name="T59" fmla="*/ 109 h 136"/>
                <a:gd name="T60" fmla="*/ 92 w 119"/>
                <a:gd name="T61" fmla="*/ 95 h 136"/>
                <a:gd name="T62" fmla="*/ 83 w 119"/>
                <a:gd name="T63" fmla="*/ 89 h 136"/>
                <a:gd name="T64" fmla="*/ 77 w 119"/>
                <a:gd name="T65" fmla="*/ 82 h 136"/>
                <a:gd name="T66" fmla="*/ 70 w 119"/>
                <a:gd name="T67" fmla="*/ 77 h 136"/>
                <a:gd name="T68" fmla="*/ 62 w 119"/>
                <a:gd name="T69" fmla="*/ 77 h 136"/>
                <a:gd name="T70" fmla="*/ 54 w 119"/>
                <a:gd name="T71" fmla="*/ 69 h 136"/>
                <a:gd name="T72" fmla="*/ 43 w 119"/>
                <a:gd name="T73" fmla="*/ 60 h 136"/>
                <a:gd name="T74" fmla="*/ 37 w 119"/>
                <a:gd name="T75" fmla="*/ 55 h 136"/>
                <a:gd name="T76" fmla="*/ 31 w 119"/>
                <a:gd name="T77" fmla="*/ 40 h 136"/>
                <a:gd name="T78" fmla="*/ 21 w 119"/>
                <a:gd name="T79" fmla="*/ 35 h 136"/>
                <a:gd name="T80" fmla="*/ 9 w 119"/>
                <a:gd name="T81" fmla="*/ 43 h 136"/>
                <a:gd name="T82" fmla="*/ 3 w 119"/>
                <a:gd name="T83" fmla="*/ 34 h 136"/>
                <a:gd name="T84" fmla="*/ 3 w 119"/>
                <a:gd name="T85" fmla="*/ 28 h 136"/>
                <a:gd name="T86" fmla="*/ 5 w 119"/>
                <a:gd name="T87" fmla="*/ 21 h 136"/>
                <a:gd name="T88" fmla="*/ 9 w 119"/>
                <a:gd name="T89" fmla="*/ 15 h 136"/>
                <a:gd name="T90" fmla="*/ 18 w 119"/>
                <a:gd name="T91" fmla="*/ 8 h 136"/>
                <a:gd name="T92" fmla="*/ 23 w 119"/>
                <a:gd name="T93" fmla="*/ 17 h 136"/>
                <a:gd name="T94" fmla="*/ 26 w 119"/>
                <a:gd name="T95" fmla="*/ 8 h 136"/>
                <a:gd name="T96" fmla="*/ 34 w 119"/>
                <a:gd name="T97" fmla="*/ 11 h 136"/>
                <a:gd name="T98" fmla="*/ 36 w 119"/>
                <a:gd name="T99" fmla="*/ 8 h 136"/>
                <a:gd name="T100" fmla="*/ 40 w 119"/>
                <a:gd name="T101" fmla="*/ 4 h 136"/>
                <a:gd name="T102" fmla="*/ 52 w 119"/>
                <a:gd name="T103" fmla="*/ 0 h 136"/>
                <a:gd name="T104" fmla="*/ 55 w 119"/>
                <a:gd name="T105"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136">
                  <a:moveTo>
                    <a:pt x="91" y="114"/>
                  </a:moveTo>
                  <a:cubicBezTo>
                    <a:pt x="89" y="115"/>
                    <a:pt x="88" y="120"/>
                    <a:pt x="87" y="122"/>
                  </a:cubicBezTo>
                  <a:cubicBezTo>
                    <a:pt x="87" y="123"/>
                    <a:pt x="86" y="125"/>
                    <a:pt x="86" y="126"/>
                  </a:cubicBezTo>
                  <a:cubicBezTo>
                    <a:pt x="86" y="127"/>
                    <a:pt x="88" y="128"/>
                    <a:pt x="88" y="128"/>
                  </a:cubicBezTo>
                  <a:cubicBezTo>
                    <a:pt x="88" y="128"/>
                    <a:pt x="88" y="128"/>
                    <a:pt x="88" y="128"/>
                  </a:cubicBezTo>
                  <a:cubicBezTo>
                    <a:pt x="86" y="128"/>
                    <a:pt x="89" y="130"/>
                    <a:pt x="89" y="131"/>
                  </a:cubicBezTo>
                  <a:cubicBezTo>
                    <a:pt x="89" y="131"/>
                    <a:pt x="87" y="132"/>
                    <a:pt x="87" y="132"/>
                  </a:cubicBezTo>
                  <a:cubicBezTo>
                    <a:pt x="87" y="133"/>
                    <a:pt x="87" y="135"/>
                    <a:pt x="87" y="136"/>
                  </a:cubicBezTo>
                  <a:cubicBezTo>
                    <a:pt x="87" y="135"/>
                    <a:pt x="84" y="135"/>
                    <a:pt x="83" y="135"/>
                  </a:cubicBezTo>
                  <a:cubicBezTo>
                    <a:pt x="82" y="135"/>
                    <a:pt x="80" y="135"/>
                    <a:pt x="80" y="134"/>
                  </a:cubicBezTo>
                  <a:cubicBezTo>
                    <a:pt x="78" y="132"/>
                    <a:pt x="78" y="130"/>
                    <a:pt x="75" y="130"/>
                  </a:cubicBezTo>
                  <a:cubicBezTo>
                    <a:pt x="74" y="130"/>
                    <a:pt x="73" y="130"/>
                    <a:pt x="72" y="130"/>
                  </a:cubicBezTo>
                  <a:cubicBezTo>
                    <a:pt x="71" y="130"/>
                    <a:pt x="71" y="128"/>
                    <a:pt x="70" y="128"/>
                  </a:cubicBezTo>
                  <a:cubicBezTo>
                    <a:pt x="67" y="128"/>
                    <a:pt x="66" y="126"/>
                    <a:pt x="64" y="125"/>
                  </a:cubicBezTo>
                  <a:cubicBezTo>
                    <a:pt x="62" y="124"/>
                    <a:pt x="61" y="126"/>
                    <a:pt x="59" y="124"/>
                  </a:cubicBezTo>
                  <a:cubicBezTo>
                    <a:pt x="59" y="124"/>
                    <a:pt x="58" y="123"/>
                    <a:pt x="58" y="122"/>
                  </a:cubicBezTo>
                  <a:cubicBezTo>
                    <a:pt x="58" y="122"/>
                    <a:pt x="59" y="121"/>
                    <a:pt x="58" y="121"/>
                  </a:cubicBezTo>
                  <a:cubicBezTo>
                    <a:pt x="57" y="119"/>
                    <a:pt x="61" y="117"/>
                    <a:pt x="61" y="117"/>
                  </a:cubicBezTo>
                  <a:cubicBezTo>
                    <a:pt x="62" y="118"/>
                    <a:pt x="62" y="120"/>
                    <a:pt x="64" y="118"/>
                  </a:cubicBezTo>
                  <a:cubicBezTo>
                    <a:pt x="65" y="117"/>
                    <a:pt x="64" y="116"/>
                    <a:pt x="67" y="116"/>
                  </a:cubicBezTo>
                  <a:cubicBezTo>
                    <a:pt x="68" y="116"/>
                    <a:pt x="67" y="118"/>
                    <a:pt x="68" y="118"/>
                  </a:cubicBezTo>
                  <a:cubicBezTo>
                    <a:pt x="70" y="117"/>
                    <a:pt x="70" y="119"/>
                    <a:pt x="72" y="119"/>
                  </a:cubicBezTo>
                  <a:cubicBezTo>
                    <a:pt x="73" y="119"/>
                    <a:pt x="74" y="118"/>
                    <a:pt x="74" y="118"/>
                  </a:cubicBezTo>
                  <a:cubicBezTo>
                    <a:pt x="75" y="118"/>
                    <a:pt x="77" y="119"/>
                    <a:pt x="78" y="118"/>
                  </a:cubicBezTo>
                  <a:cubicBezTo>
                    <a:pt x="79" y="118"/>
                    <a:pt x="83" y="115"/>
                    <a:pt x="84" y="116"/>
                  </a:cubicBezTo>
                  <a:cubicBezTo>
                    <a:pt x="84" y="116"/>
                    <a:pt x="85" y="116"/>
                    <a:pt x="86" y="116"/>
                  </a:cubicBezTo>
                  <a:cubicBezTo>
                    <a:pt x="87" y="116"/>
                    <a:pt x="86" y="115"/>
                    <a:pt x="87" y="114"/>
                  </a:cubicBezTo>
                  <a:cubicBezTo>
                    <a:pt x="87" y="115"/>
                    <a:pt x="88" y="115"/>
                    <a:pt x="88" y="115"/>
                  </a:cubicBezTo>
                  <a:cubicBezTo>
                    <a:pt x="89" y="114"/>
                    <a:pt x="90" y="113"/>
                    <a:pt x="91" y="114"/>
                  </a:cubicBezTo>
                  <a:moveTo>
                    <a:pt x="25" y="77"/>
                  </a:moveTo>
                  <a:cubicBezTo>
                    <a:pt x="25" y="79"/>
                    <a:pt x="29" y="78"/>
                    <a:pt x="29" y="80"/>
                  </a:cubicBezTo>
                  <a:cubicBezTo>
                    <a:pt x="29" y="81"/>
                    <a:pt x="27" y="81"/>
                    <a:pt x="27" y="82"/>
                  </a:cubicBezTo>
                  <a:cubicBezTo>
                    <a:pt x="27" y="82"/>
                    <a:pt x="29" y="82"/>
                    <a:pt x="29" y="83"/>
                  </a:cubicBezTo>
                  <a:cubicBezTo>
                    <a:pt x="29" y="83"/>
                    <a:pt x="28" y="85"/>
                    <a:pt x="30" y="84"/>
                  </a:cubicBezTo>
                  <a:cubicBezTo>
                    <a:pt x="30" y="84"/>
                    <a:pt x="30" y="86"/>
                    <a:pt x="30" y="86"/>
                  </a:cubicBezTo>
                  <a:cubicBezTo>
                    <a:pt x="31" y="87"/>
                    <a:pt x="30" y="88"/>
                    <a:pt x="29" y="89"/>
                  </a:cubicBezTo>
                  <a:cubicBezTo>
                    <a:pt x="28" y="90"/>
                    <a:pt x="28" y="91"/>
                    <a:pt x="29" y="92"/>
                  </a:cubicBezTo>
                  <a:cubicBezTo>
                    <a:pt x="30" y="93"/>
                    <a:pt x="29" y="94"/>
                    <a:pt x="29" y="96"/>
                  </a:cubicBezTo>
                  <a:cubicBezTo>
                    <a:pt x="29" y="99"/>
                    <a:pt x="29" y="102"/>
                    <a:pt x="27" y="105"/>
                  </a:cubicBezTo>
                  <a:cubicBezTo>
                    <a:pt x="28" y="105"/>
                    <a:pt x="23" y="103"/>
                    <a:pt x="22" y="103"/>
                  </a:cubicBezTo>
                  <a:cubicBezTo>
                    <a:pt x="23" y="103"/>
                    <a:pt x="22" y="106"/>
                    <a:pt x="22" y="106"/>
                  </a:cubicBezTo>
                  <a:cubicBezTo>
                    <a:pt x="22" y="107"/>
                    <a:pt x="21" y="108"/>
                    <a:pt x="20" y="108"/>
                  </a:cubicBezTo>
                  <a:cubicBezTo>
                    <a:pt x="19" y="109"/>
                    <a:pt x="18" y="109"/>
                    <a:pt x="18" y="107"/>
                  </a:cubicBezTo>
                  <a:cubicBezTo>
                    <a:pt x="18" y="105"/>
                    <a:pt x="17" y="106"/>
                    <a:pt x="15" y="106"/>
                  </a:cubicBezTo>
                  <a:cubicBezTo>
                    <a:pt x="16" y="106"/>
                    <a:pt x="16" y="106"/>
                    <a:pt x="17" y="105"/>
                  </a:cubicBezTo>
                  <a:cubicBezTo>
                    <a:pt x="17" y="105"/>
                    <a:pt x="16" y="104"/>
                    <a:pt x="15" y="104"/>
                  </a:cubicBezTo>
                  <a:cubicBezTo>
                    <a:pt x="15" y="102"/>
                    <a:pt x="15" y="101"/>
                    <a:pt x="16" y="100"/>
                  </a:cubicBezTo>
                  <a:cubicBezTo>
                    <a:pt x="16" y="99"/>
                    <a:pt x="16" y="98"/>
                    <a:pt x="16" y="97"/>
                  </a:cubicBezTo>
                  <a:cubicBezTo>
                    <a:pt x="16" y="96"/>
                    <a:pt x="18" y="96"/>
                    <a:pt x="17" y="95"/>
                  </a:cubicBezTo>
                  <a:cubicBezTo>
                    <a:pt x="17" y="95"/>
                    <a:pt x="16" y="95"/>
                    <a:pt x="16" y="95"/>
                  </a:cubicBezTo>
                  <a:cubicBezTo>
                    <a:pt x="16" y="95"/>
                    <a:pt x="16" y="93"/>
                    <a:pt x="16" y="93"/>
                  </a:cubicBezTo>
                  <a:cubicBezTo>
                    <a:pt x="16" y="92"/>
                    <a:pt x="17" y="93"/>
                    <a:pt x="17" y="92"/>
                  </a:cubicBezTo>
                  <a:cubicBezTo>
                    <a:pt x="17" y="91"/>
                    <a:pt x="17" y="90"/>
                    <a:pt x="16" y="89"/>
                  </a:cubicBezTo>
                  <a:cubicBezTo>
                    <a:pt x="16" y="88"/>
                    <a:pt x="16" y="86"/>
                    <a:pt x="15" y="85"/>
                  </a:cubicBezTo>
                  <a:cubicBezTo>
                    <a:pt x="14" y="85"/>
                    <a:pt x="13" y="86"/>
                    <a:pt x="13" y="86"/>
                  </a:cubicBezTo>
                  <a:cubicBezTo>
                    <a:pt x="13" y="85"/>
                    <a:pt x="13" y="84"/>
                    <a:pt x="14" y="83"/>
                  </a:cubicBezTo>
                  <a:cubicBezTo>
                    <a:pt x="14" y="83"/>
                    <a:pt x="14" y="82"/>
                    <a:pt x="14" y="82"/>
                  </a:cubicBezTo>
                  <a:cubicBezTo>
                    <a:pt x="14" y="81"/>
                    <a:pt x="14" y="81"/>
                    <a:pt x="14" y="81"/>
                  </a:cubicBezTo>
                  <a:cubicBezTo>
                    <a:pt x="14" y="81"/>
                    <a:pt x="16" y="83"/>
                    <a:pt x="16" y="83"/>
                  </a:cubicBezTo>
                  <a:cubicBezTo>
                    <a:pt x="17" y="83"/>
                    <a:pt x="18" y="82"/>
                    <a:pt x="19" y="82"/>
                  </a:cubicBezTo>
                  <a:cubicBezTo>
                    <a:pt x="21" y="81"/>
                    <a:pt x="23" y="79"/>
                    <a:pt x="25" y="77"/>
                  </a:cubicBezTo>
                  <a:moveTo>
                    <a:pt x="66" y="7"/>
                  </a:moveTo>
                  <a:cubicBezTo>
                    <a:pt x="66" y="9"/>
                    <a:pt x="63" y="8"/>
                    <a:pt x="63" y="10"/>
                  </a:cubicBezTo>
                  <a:cubicBezTo>
                    <a:pt x="63" y="11"/>
                    <a:pt x="65" y="11"/>
                    <a:pt x="66" y="11"/>
                  </a:cubicBezTo>
                  <a:cubicBezTo>
                    <a:pt x="67" y="12"/>
                    <a:pt x="65" y="13"/>
                    <a:pt x="64" y="14"/>
                  </a:cubicBezTo>
                  <a:cubicBezTo>
                    <a:pt x="64" y="15"/>
                    <a:pt x="66" y="13"/>
                    <a:pt x="66" y="14"/>
                  </a:cubicBezTo>
                  <a:cubicBezTo>
                    <a:pt x="66" y="15"/>
                    <a:pt x="65" y="16"/>
                    <a:pt x="66" y="16"/>
                  </a:cubicBezTo>
                  <a:cubicBezTo>
                    <a:pt x="67" y="17"/>
                    <a:pt x="70" y="19"/>
                    <a:pt x="67" y="19"/>
                  </a:cubicBezTo>
                  <a:cubicBezTo>
                    <a:pt x="67" y="18"/>
                    <a:pt x="66" y="17"/>
                    <a:pt x="65" y="17"/>
                  </a:cubicBezTo>
                  <a:cubicBezTo>
                    <a:pt x="65" y="17"/>
                    <a:pt x="64" y="18"/>
                    <a:pt x="64" y="18"/>
                  </a:cubicBezTo>
                  <a:cubicBezTo>
                    <a:pt x="64" y="18"/>
                    <a:pt x="64" y="18"/>
                    <a:pt x="64" y="18"/>
                  </a:cubicBezTo>
                  <a:cubicBezTo>
                    <a:pt x="64" y="17"/>
                    <a:pt x="62" y="17"/>
                    <a:pt x="61" y="17"/>
                  </a:cubicBezTo>
                  <a:cubicBezTo>
                    <a:pt x="60" y="18"/>
                    <a:pt x="62" y="19"/>
                    <a:pt x="60" y="19"/>
                  </a:cubicBezTo>
                  <a:cubicBezTo>
                    <a:pt x="59" y="19"/>
                    <a:pt x="58" y="20"/>
                    <a:pt x="57" y="21"/>
                  </a:cubicBezTo>
                  <a:cubicBezTo>
                    <a:pt x="56" y="21"/>
                    <a:pt x="55" y="22"/>
                    <a:pt x="54" y="22"/>
                  </a:cubicBezTo>
                  <a:cubicBezTo>
                    <a:pt x="53" y="21"/>
                    <a:pt x="53" y="23"/>
                    <a:pt x="53" y="24"/>
                  </a:cubicBezTo>
                  <a:cubicBezTo>
                    <a:pt x="53" y="23"/>
                    <a:pt x="53" y="25"/>
                    <a:pt x="53" y="25"/>
                  </a:cubicBezTo>
                  <a:cubicBezTo>
                    <a:pt x="53" y="25"/>
                    <a:pt x="54" y="24"/>
                    <a:pt x="54" y="24"/>
                  </a:cubicBezTo>
                  <a:cubicBezTo>
                    <a:pt x="54" y="25"/>
                    <a:pt x="54" y="26"/>
                    <a:pt x="54" y="26"/>
                  </a:cubicBezTo>
                  <a:cubicBezTo>
                    <a:pt x="54" y="26"/>
                    <a:pt x="55" y="27"/>
                    <a:pt x="55" y="27"/>
                  </a:cubicBezTo>
                  <a:cubicBezTo>
                    <a:pt x="56" y="27"/>
                    <a:pt x="56" y="28"/>
                    <a:pt x="56" y="29"/>
                  </a:cubicBezTo>
                  <a:cubicBezTo>
                    <a:pt x="56" y="30"/>
                    <a:pt x="55" y="30"/>
                    <a:pt x="54" y="31"/>
                  </a:cubicBezTo>
                  <a:cubicBezTo>
                    <a:pt x="53" y="32"/>
                    <a:pt x="54" y="36"/>
                    <a:pt x="55" y="37"/>
                  </a:cubicBezTo>
                  <a:cubicBezTo>
                    <a:pt x="55" y="39"/>
                    <a:pt x="58" y="40"/>
                    <a:pt x="59" y="41"/>
                  </a:cubicBezTo>
                  <a:cubicBezTo>
                    <a:pt x="60" y="42"/>
                    <a:pt x="62" y="43"/>
                    <a:pt x="63" y="44"/>
                  </a:cubicBezTo>
                  <a:cubicBezTo>
                    <a:pt x="64" y="45"/>
                    <a:pt x="65" y="45"/>
                    <a:pt x="66" y="46"/>
                  </a:cubicBezTo>
                  <a:cubicBezTo>
                    <a:pt x="69" y="47"/>
                    <a:pt x="69" y="51"/>
                    <a:pt x="70" y="53"/>
                  </a:cubicBezTo>
                  <a:cubicBezTo>
                    <a:pt x="71" y="56"/>
                    <a:pt x="72" y="59"/>
                    <a:pt x="75" y="61"/>
                  </a:cubicBezTo>
                  <a:cubicBezTo>
                    <a:pt x="75" y="62"/>
                    <a:pt x="79" y="63"/>
                    <a:pt x="79" y="64"/>
                  </a:cubicBezTo>
                  <a:cubicBezTo>
                    <a:pt x="79" y="66"/>
                    <a:pt x="82" y="66"/>
                    <a:pt x="83" y="67"/>
                  </a:cubicBezTo>
                  <a:cubicBezTo>
                    <a:pt x="85" y="67"/>
                    <a:pt x="87" y="67"/>
                    <a:pt x="89" y="66"/>
                  </a:cubicBezTo>
                  <a:cubicBezTo>
                    <a:pt x="90" y="66"/>
                    <a:pt x="92" y="65"/>
                    <a:pt x="93" y="66"/>
                  </a:cubicBezTo>
                  <a:cubicBezTo>
                    <a:pt x="95" y="68"/>
                    <a:pt x="90" y="69"/>
                    <a:pt x="91" y="71"/>
                  </a:cubicBezTo>
                  <a:cubicBezTo>
                    <a:pt x="92" y="73"/>
                    <a:pt x="95" y="74"/>
                    <a:pt x="97" y="74"/>
                  </a:cubicBezTo>
                  <a:cubicBezTo>
                    <a:pt x="100" y="75"/>
                    <a:pt x="103" y="75"/>
                    <a:pt x="105" y="77"/>
                  </a:cubicBezTo>
                  <a:cubicBezTo>
                    <a:pt x="107" y="79"/>
                    <a:pt x="109" y="79"/>
                    <a:pt x="111" y="80"/>
                  </a:cubicBezTo>
                  <a:cubicBezTo>
                    <a:pt x="112" y="80"/>
                    <a:pt x="113" y="80"/>
                    <a:pt x="113" y="81"/>
                  </a:cubicBezTo>
                  <a:cubicBezTo>
                    <a:pt x="113" y="82"/>
                    <a:pt x="114" y="82"/>
                    <a:pt x="115" y="83"/>
                  </a:cubicBezTo>
                  <a:cubicBezTo>
                    <a:pt x="117" y="84"/>
                    <a:pt x="118" y="85"/>
                    <a:pt x="119" y="87"/>
                  </a:cubicBezTo>
                  <a:cubicBezTo>
                    <a:pt x="119" y="88"/>
                    <a:pt x="118" y="88"/>
                    <a:pt x="118" y="89"/>
                  </a:cubicBezTo>
                  <a:cubicBezTo>
                    <a:pt x="118" y="89"/>
                    <a:pt x="118" y="91"/>
                    <a:pt x="118" y="91"/>
                  </a:cubicBezTo>
                  <a:cubicBezTo>
                    <a:pt x="117" y="92"/>
                    <a:pt x="114" y="90"/>
                    <a:pt x="114" y="89"/>
                  </a:cubicBezTo>
                  <a:cubicBezTo>
                    <a:pt x="113" y="88"/>
                    <a:pt x="113" y="86"/>
                    <a:pt x="112" y="85"/>
                  </a:cubicBezTo>
                  <a:cubicBezTo>
                    <a:pt x="110" y="85"/>
                    <a:pt x="108" y="86"/>
                    <a:pt x="107" y="85"/>
                  </a:cubicBezTo>
                  <a:cubicBezTo>
                    <a:pt x="105" y="84"/>
                    <a:pt x="104" y="83"/>
                    <a:pt x="102" y="84"/>
                  </a:cubicBezTo>
                  <a:cubicBezTo>
                    <a:pt x="101" y="86"/>
                    <a:pt x="100" y="88"/>
                    <a:pt x="100" y="90"/>
                  </a:cubicBezTo>
                  <a:cubicBezTo>
                    <a:pt x="100" y="91"/>
                    <a:pt x="100" y="91"/>
                    <a:pt x="100" y="92"/>
                  </a:cubicBezTo>
                  <a:cubicBezTo>
                    <a:pt x="99" y="92"/>
                    <a:pt x="99" y="93"/>
                    <a:pt x="99" y="93"/>
                  </a:cubicBezTo>
                  <a:cubicBezTo>
                    <a:pt x="98" y="96"/>
                    <a:pt x="101" y="95"/>
                    <a:pt x="102" y="96"/>
                  </a:cubicBezTo>
                  <a:cubicBezTo>
                    <a:pt x="103" y="96"/>
                    <a:pt x="104" y="97"/>
                    <a:pt x="105" y="97"/>
                  </a:cubicBezTo>
                  <a:cubicBezTo>
                    <a:pt x="106" y="98"/>
                    <a:pt x="106" y="98"/>
                    <a:pt x="106" y="99"/>
                  </a:cubicBezTo>
                  <a:cubicBezTo>
                    <a:pt x="105" y="100"/>
                    <a:pt x="106" y="100"/>
                    <a:pt x="107" y="101"/>
                  </a:cubicBezTo>
                  <a:cubicBezTo>
                    <a:pt x="107" y="102"/>
                    <a:pt x="107" y="104"/>
                    <a:pt x="106" y="104"/>
                  </a:cubicBezTo>
                  <a:cubicBezTo>
                    <a:pt x="104" y="105"/>
                    <a:pt x="103" y="105"/>
                    <a:pt x="101" y="106"/>
                  </a:cubicBezTo>
                  <a:cubicBezTo>
                    <a:pt x="99" y="107"/>
                    <a:pt x="101" y="109"/>
                    <a:pt x="101" y="111"/>
                  </a:cubicBezTo>
                  <a:cubicBezTo>
                    <a:pt x="101" y="113"/>
                    <a:pt x="98" y="113"/>
                    <a:pt x="98" y="114"/>
                  </a:cubicBezTo>
                  <a:cubicBezTo>
                    <a:pt x="96" y="117"/>
                    <a:pt x="97" y="120"/>
                    <a:pt x="93" y="119"/>
                  </a:cubicBezTo>
                  <a:cubicBezTo>
                    <a:pt x="91" y="118"/>
                    <a:pt x="90" y="115"/>
                    <a:pt x="92" y="114"/>
                  </a:cubicBezTo>
                  <a:cubicBezTo>
                    <a:pt x="94" y="113"/>
                    <a:pt x="93" y="112"/>
                    <a:pt x="94" y="111"/>
                  </a:cubicBezTo>
                  <a:cubicBezTo>
                    <a:pt x="94" y="110"/>
                    <a:pt x="93" y="110"/>
                    <a:pt x="93" y="109"/>
                  </a:cubicBezTo>
                  <a:cubicBezTo>
                    <a:pt x="93" y="108"/>
                    <a:pt x="99" y="108"/>
                    <a:pt x="97" y="105"/>
                  </a:cubicBezTo>
                  <a:cubicBezTo>
                    <a:pt x="96" y="104"/>
                    <a:pt x="95" y="104"/>
                    <a:pt x="95" y="102"/>
                  </a:cubicBezTo>
                  <a:cubicBezTo>
                    <a:pt x="95" y="101"/>
                    <a:pt x="94" y="99"/>
                    <a:pt x="93" y="97"/>
                  </a:cubicBezTo>
                  <a:cubicBezTo>
                    <a:pt x="93" y="97"/>
                    <a:pt x="92" y="96"/>
                    <a:pt x="92" y="95"/>
                  </a:cubicBezTo>
                  <a:cubicBezTo>
                    <a:pt x="92" y="94"/>
                    <a:pt x="92" y="93"/>
                    <a:pt x="91" y="92"/>
                  </a:cubicBezTo>
                  <a:cubicBezTo>
                    <a:pt x="90" y="90"/>
                    <a:pt x="88" y="91"/>
                    <a:pt x="86" y="91"/>
                  </a:cubicBezTo>
                  <a:cubicBezTo>
                    <a:pt x="86" y="91"/>
                    <a:pt x="85" y="90"/>
                    <a:pt x="86" y="90"/>
                  </a:cubicBezTo>
                  <a:cubicBezTo>
                    <a:pt x="85" y="90"/>
                    <a:pt x="84" y="89"/>
                    <a:pt x="83" y="89"/>
                  </a:cubicBezTo>
                  <a:cubicBezTo>
                    <a:pt x="82" y="89"/>
                    <a:pt x="82" y="89"/>
                    <a:pt x="82" y="88"/>
                  </a:cubicBezTo>
                  <a:cubicBezTo>
                    <a:pt x="83" y="87"/>
                    <a:pt x="83" y="86"/>
                    <a:pt x="82" y="85"/>
                  </a:cubicBezTo>
                  <a:cubicBezTo>
                    <a:pt x="80" y="81"/>
                    <a:pt x="79" y="86"/>
                    <a:pt x="76" y="85"/>
                  </a:cubicBezTo>
                  <a:cubicBezTo>
                    <a:pt x="76" y="85"/>
                    <a:pt x="78" y="83"/>
                    <a:pt x="77" y="82"/>
                  </a:cubicBezTo>
                  <a:cubicBezTo>
                    <a:pt x="77" y="82"/>
                    <a:pt x="75" y="81"/>
                    <a:pt x="75" y="81"/>
                  </a:cubicBezTo>
                  <a:cubicBezTo>
                    <a:pt x="75" y="82"/>
                    <a:pt x="75" y="82"/>
                    <a:pt x="74" y="82"/>
                  </a:cubicBezTo>
                  <a:cubicBezTo>
                    <a:pt x="73" y="82"/>
                    <a:pt x="73" y="81"/>
                    <a:pt x="73" y="80"/>
                  </a:cubicBezTo>
                  <a:cubicBezTo>
                    <a:pt x="72" y="79"/>
                    <a:pt x="71" y="78"/>
                    <a:pt x="70" y="77"/>
                  </a:cubicBezTo>
                  <a:cubicBezTo>
                    <a:pt x="70" y="77"/>
                    <a:pt x="69" y="76"/>
                    <a:pt x="68" y="76"/>
                  </a:cubicBezTo>
                  <a:cubicBezTo>
                    <a:pt x="68" y="76"/>
                    <a:pt x="68" y="77"/>
                    <a:pt x="68" y="77"/>
                  </a:cubicBezTo>
                  <a:cubicBezTo>
                    <a:pt x="67" y="77"/>
                    <a:pt x="66" y="76"/>
                    <a:pt x="65" y="76"/>
                  </a:cubicBezTo>
                  <a:cubicBezTo>
                    <a:pt x="64" y="76"/>
                    <a:pt x="63" y="78"/>
                    <a:pt x="62" y="77"/>
                  </a:cubicBezTo>
                  <a:cubicBezTo>
                    <a:pt x="62" y="76"/>
                    <a:pt x="62" y="75"/>
                    <a:pt x="60" y="74"/>
                  </a:cubicBezTo>
                  <a:cubicBezTo>
                    <a:pt x="60" y="74"/>
                    <a:pt x="59" y="74"/>
                    <a:pt x="58" y="74"/>
                  </a:cubicBezTo>
                  <a:cubicBezTo>
                    <a:pt x="58" y="73"/>
                    <a:pt x="57" y="72"/>
                    <a:pt x="57" y="72"/>
                  </a:cubicBezTo>
                  <a:cubicBezTo>
                    <a:pt x="56" y="71"/>
                    <a:pt x="54" y="71"/>
                    <a:pt x="54" y="69"/>
                  </a:cubicBezTo>
                  <a:cubicBezTo>
                    <a:pt x="53" y="67"/>
                    <a:pt x="50" y="67"/>
                    <a:pt x="50" y="66"/>
                  </a:cubicBezTo>
                  <a:cubicBezTo>
                    <a:pt x="49" y="64"/>
                    <a:pt x="48" y="63"/>
                    <a:pt x="47" y="62"/>
                  </a:cubicBezTo>
                  <a:cubicBezTo>
                    <a:pt x="46" y="62"/>
                    <a:pt x="44" y="62"/>
                    <a:pt x="43" y="62"/>
                  </a:cubicBezTo>
                  <a:cubicBezTo>
                    <a:pt x="44" y="62"/>
                    <a:pt x="44" y="60"/>
                    <a:pt x="43" y="60"/>
                  </a:cubicBezTo>
                  <a:cubicBezTo>
                    <a:pt x="43" y="59"/>
                    <a:pt x="43" y="59"/>
                    <a:pt x="42" y="59"/>
                  </a:cubicBezTo>
                  <a:cubicBezTo>
                    <a:pt x="42" y="59"/>
                    <a:pt x="42" y="58"/>
                    <a:pt x="41" y="57"/>
                  </a:cubicBezTo>
                  <a:cubicBezTo>
                    <a:pt x="41" y="57"/>
                    <a:pt x="39" y="57"/>
                    <a:pt x="40" y="56"/>
                  </a:cubicBezTo>
                  <a:cubicBezTo>
                    <a:pt x="40" y="55"/>
                    <a:pt x="38" y="55"/>
                    <a:pt x="37" y="55"/>
                  </a:cubicBezTo>
                  <a:cubicBezTo>
                    <a:pt x="37" y="55"/>
                    <a:pt x="37" y="52"/>
                    <a:pt x="37" y="51"/>
                  </a:cubicBezTo>
                  <a:cubicBezTo>
                    <a:pt x="37" y="49"/>
                    <a:pt x="36" y="48"/>
                    <a:pt x="35" y="46"/>
                  </a:cubicBezTo>
                  <a:cubicBezTo>
                    <a:pt x="35" y="45"/>
                    <a:pt x="35" y="43"/>
                    <a:pt x="34" y="41"/>
                  </a:cubicBezTo>
                  <a:cubicBezTo>
                    <a:pt x="33" y="41"/>
                    <a:pt x="31" y="40"/>
                    <a:pt x="31" y="40"/>
                  </a:cubicBezTo>
                  <a:cubicBezTo>
                    <a:pt x="30" y="40"/>
                    <a:pt x="31" y="41"/>
                    <a:pt x="31" y="41"/>
                  </a:cubicBezTo>
                  <a:cubicBezTo>
                    <a:pt x="29" y="40"/>
                    <a:pt x="27" y="36"/>
                    <a:pt x="25" y="36"/>
                  </a:cubicBezTo>
                  <a:cubicBezTo>
                    <a:pt x="25" y="37"/>
                    <a:pt x="25" y="37"/>
                    <a:pt x="25" y="37"/>
                  </a:cubicBezTo>
                  <a:cubicBezTo>
                    <a:pt x="24" y="37"/>
                    <a:pt x="22" y="35"/>
                    <a:pt x="21" y="35"/>
                  </a:cubicBezTo>
                  <a:cubicBezTo>
                    <a:pt x="20" y="35"/>
                    <a:pt x="18" y="36"/>
                    <a:pt x="17" y="37"/>
                  </a:cubicBezTo>
                  <a:cubicBezTo>
                    <a:pt x="17" y="38"/>
                    <a:pt x="17" y="38"/>
                    <a:pt x="16" y="39"/>
                  </a:cubicBezTo>
                  <a:cubicBezTo>
                    <a:pt x="15" y="39"/>
                    <a:pt x="15" y="41"/>
                    <a:pt x="14" y="41"/>
                  </a:cubicBezTo>
                  <a:cubicBezTo>
                    <a:pt x="13" y="43"/>
                    <a:pt x="11" y="43"/>
                    <a:pt x="9" y="43"/>
                  </a:cubicBezTo>
                  <a:cubicBezTo>
                    <a:pt x="8" y="42"/>
                    <a:pt x="12" y="39"/>
                    <a:pt x="10" y="38"/>
                  </a:cubicBezTo>
                  <a:cubicBezTo>
                    <a:pt x="9" y="38"/>
                    <a:pt x="7" y="39"/>
                    <a:pt x="6" y="38"/>
                  </a:cubicBezTo>
                  <a:cubicBezTo>
                    <a:pt x="5" y="38"/>
                    <a:pt x="3" y="36"/>
                    <a:pt x="3" y="35"/>
                  </a:cubicBezTo>
                  <a:cubicBezTo>
                    <a:pt x="3" y="35"/>
                    <a:pt x="3" y="35"/>
                    <a:pt x="3" y="34"/>
                  </a:cubicBezTo>
                  <a:cubicBezTo>
                    <a:pt x="3" y="34"/>
                    <a:pt x="2" y="34"/>
                    <a:pt x="2" y="33"/>
                  </a:cubicBezTo>
                  <a:cubicBezTo>
                    <a:pt x="3" y="33"/>
                    <a:pt x="3" y="32"/>
                    <a:pt x="3" y="32"/>
                  </a:cubicBezTo>
                  <a:cubicBezTo>
                    <a:pt x="4" y="31"/>
                    <a:pt x="4" y="32"/>
                    <a:pt x="5" y="31"/>
                  </a:cubicBezTo>
                  <a:cubicBezTo>
                    <a:pt x="5" y="30"/>
                    <a:pt x="4" y="29"/>
                    <a:pt x="3" y="28"/>
                  </a:cubicBezTo>
                  <a:cubicBezTo>
                    <a:pt x="2" y="28"/>
                    <a:pt x="0" y="27"/>
                    <a:pt x="1" y="26"/>
                  </a:cubicBezTo>
                  <a:cubicBezTo>
                    <a:pt x="1" y="25"/>
                    <a:pt x="2" y="25"/>
                    <a:pt x="2" y="25"/>
                  </a:cubicBezTo>
                  <a:cubicBezTo>
                    <a:pt x="3" y="26"/>
                    <a:pt x="4" y="25"/>
                    <a:pt x="4" y="25"/>
                  </a:cubicBezTo>
                  <a:cubicBezTo>
                    <a:pt x="5" y="24"/>
                    <a:pt x="7" y="22"/>
                    <a:pt x="5" y="21"/>
                  </a:cubicBezTo>
                  <a:cubicBezTo>
                    <a:pt x="4" y="20"/>
                    <a:pt x="5" y="19"/>
                    <a:pt x="3" y="18"/>
                  </a:cubicBezTo>
                  <a:cubicBezTo>
                    <a:pt x="2" y="17"/>
                    <a:pt x="3" y="16"/>
                    <a:pt x="4" y="15"/>
                  </a:cubicBezTo>
                  <a:cubicBezTo>
                    <a:pt x="5" y="15"/>
                    <a:pt x="5" y="16"/>
                    <a:pt x="6" y="16"/>
                  </a:cubicBezTo>
                  <a:cubicBezTo>
                    <a:pt x="7" y="16"/>
                    <a:pt x="8" y="15"/>
                    <a:pt x="9" y="15"/>
                  </a:cubicBezTo>
                  <a:cubicBezTo>
                    <a:pt x="11" y="14"/>
                    <a:pt x="12" y="16"/>
                    <a:pt x="13" y="15"/>
                  </a:cubicBezTo>
                  <a:cubicBezTo>
                    <a:pt x="13" y="14"/>
                    <a:pt x="15" y="13"/>
                    <a:pt x="15" y="12"/>
                  </a:cubicBezTo>
                  <a:cubicBezTo>
                    <a:pt x="16" y="11"/>
                    <a:pt x="14" y="11"/>
                    <a:pt x="16" y="10"/>
                  </a:cubicBezTo>
                  <a:cubicBezTo>
                    <a:pt x="16" y="10"/>
                    <a:pt x="18" y="8"/>
                    <a:pt x="18" y="8"/>
                  </a:cubicBezTo>
                  <a:cubicBezTo>
                    <a:pt x="18" y="9"/>
                    <a:pt x="17" y="11"/>
                    <a:pt x="18" y="12"/>
                  </a:cubicBezTo>
                  <a:cubicBezTo>
                    <a:pt x="19" y="13"/>
                    <a:pt x="21" y="13"/>
                    <a:pt x="22" y="13"/>
                  </a:cubicBezTo>
                  <a:cubicBezTo>
                    <a:pt x="22" y="14"/>
                    <a:pt x="20" y="15"/>
                    <a:pt x="22" y="15"/>
                  </a:cubicBezTo>
                  <a:cubicBezTo>
                    <a:pt x="22" y="15"/>
                    <a:pt x="23" y="17"/>
                    <a:pt x="23" y="17"/>
                  </a:cubicBezTo>
                  <a:cubicBezTo>
                    <a:pt x="25" y="16"/>
                    <a:pt x="24" y="16"/>
                    <a:pt x="23" y="15"/>
                  </a:cubicBezTo>
                  <a:cubicBezTo>
                    <a:pt x="22" y="14"/>
                    <a:pt x="24" y="13"/>
                    <a:pt x="25" y="12"/>
                  </a:cubicBezTo>
                  <a:cubicBezTo>
                    <a:pt x="25" y="12"/>
                    <a:pt x="26" y="11"/>
                    <a:pt x="26" y="10"/>
                  </a:cubicBezTo>
                  <a:cubicBezTo>
                    <a:pt x="25" y="9"/>
                    <a:pt x="25" y="8"/>
                    <a:pt x="26" y="8"/>
                  </a:cubicBezTo>
                  <a:cubicBezTo>
                    <a:pt x="27" y="8"/>
                    <a:pt x="28" y="13"/>
                    <a:pt x="30" y="10"/>
                  </a:cubicBezTo>
                  <a:cubicBezTo>
                    <a:pt x="30" y="10"/>
                    <a:pt x="31" y="9"/>
                    <a:pt x="32" y="10"/>
                  </a:cubicBezTo>
                  <a:cubicBezTo>
                    <a:pt x="32" y="10"/>
                    <a:pt x="32" y="11"/>
                    <a:pt x="33" y="11"/>
                  </a:cubicBezTo>
                  <a:cubicBezTo>
                    <a:pt x="33" y="12"/>
                    <a:pt x="34" y="12"/>
                    <a:pt x="34" y="11"/>
                  </a:cubicBezTo>
                  <a:cubicBezTo>
                    <a:pt x="34" y="11"/>
                    <a:pt x="33" y="11"/>
                    <a:pt x="33" y="10"/>
                  </a:cubicBezTo>
                  <a:cubicBezTo>
                    <a:pt x="33" y="10"/>
                    <a:pt x="34" y="9"/>
                    <a:pt x="34" y="9"/>
                  </a:cubicBezTo>
                  <a:cubicBezTo>
                    <a:pt x="33" y="8"/>
                    <a:pt x="32" y="7"/>
                    <a:pt x="33" y="6"/>
                  </a:cubicBezTo>
                  <a:cubicBezTo>
                    <a:pt x="35" y="5"/>
                    <a:pt x="34" y="8"/>
                    <a:pt x="36" y="8"/>
                  </a:cubicBezTo>
                  <a:cubicBezTo>
                    <a:pt x="37" y="7"/>
                    <a:pt x="36" y="6"/>
                    <a:pt x="36" y="6"/>
                  </a:cubicBezTo>
                  <a:cubicBezTo>
                    <a:pt x="36" y="5"/>
                    <a:pt x="36" y="4"/>
                    <a:pt x="36" y="3"/>
                  </a:cubicBezTo>
                  <a:cubicBezTo>
                    <a:pt x="38" y="4"/>
                    <a:pt x="37" y="3"/>
                    <a:pt x="38" y="3"/>
                  </a:cubicBezTo>
                  <a:cubicBezTo>
                    <a:pt x="39" y="3"/>
                    <a:pt x="39" y="4"/>
                    <a:pt x="40" y="4"/>
                  </a:cubicBezTo>
                  <a:cubicBezTo>
                    <a:pt x="41" y="6"/>
                    <a:pt x="42" y="4"/>
                    <a:pt x="42" y="2"/>
                  </a:cubicBezTo>
                  <a:cubicBezTo>
                    <a:pt x="43" y="1"/>
                    <a:pt x="45" y="1"/>
                    <a:pt x="47" y="1"/>
                  </a:cubicBezTo>
                  <a:cubicBezTo>
                    <a:pt x="48" y="1"/>
                    <a:pt x="49" y="1"/>
                    <a:pt x="49" y="1"/>
                  </a:cubicBezTo>
                  <a:cubicBezTo>
                    <a:pt x="50" y="1"/>
                    <a:pt x="52" y="0"/>
                    <a:pt x="52" y="0"/>
                  </a:cubicBezTo>
                  <a:cubicBezTo>
                    <a:pt x="52" y="0"/>
                    <a:pt x="50" y="2"/>
                    <a:pt x="52" y="2"/>
                  </a:cubicBezTo>
                  <a:cubicBezTo>
                    <a:pt x="52" y="2"/>
                    <a:pt x="52" y="2"/>
                    <a:pt x="53" y="2"/>
                  </a:cubicBezTo>
                  <a:cubicBezTo>
                    <a:pt x="53" y="3"/>
                    <a:pt x="53" y="3"/>
                    <a:pt x="53" y="4"/>
                  </a:cubicBezTo>
                  <a:cubicBezTo>
                    <a:pt x="53" y="4"/>
                    <a:pt x="55" y="5"/>
                    <a:pt x="55" y="5"/>
                  </a:cubicBezTo>
                  <a:cubicBezTo>
                    <a:pt x="55" y="5"/>
                    <a:pt x="56" y="6"/>
                    <a:pt x="57" y="6"/>
                  </a:cubicBezTo>
                  <a:cubicBezTo>
                    <a:pt x="60" y="6"/>
                    <a:pt x="63" y="6"/>
                    <a:pt x="66" y="7"/>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960" y="2614"/>
              <a:ext cx="298" cy="278"/>
            </a:xfrm>
            <a:custGeom>
              <a:avLst/>
              <a:gdLst>
                <a:gd name="T0" fmla="*/ 7 w 74"/>
                <a:gd name="T1" fmla="*/ 68 h 69"/>
                <a:gd name="T2" fmla="*/ 10 w 74"/>
                <a:gd name="T3" fmla="*/ 68 h 69"/>
                <a:gd name="T4" fmla="*/ 16 w 74"/>
                <a:gd name="T5" fmla="*/ 62 h 69"/>
                <a:gd name="T6" fmla="*/ 26 w 74"/>
                <a:gd name="T7" fmla="*/ 60 h 69"/>
                <a:gd name="T8" fmla="*/ 31 w 74"/>
                <a:gd name="T9" fmla="*/ 60 h 69"/>
                <a:gd name="T10" fmla="*/ 36 w 74"/>
                <a:gd name="T11" fmla="*/ 60 h 69"/>
                <a:gd name="T12" fmla="*/ 37 w 74"/>
                <a:gd name="T13" fmla="*/ 61 h 69"/>
                <a:gd name="T14" fmla="*/ 40 w 74"/>
                <a:gd name="T15" fmla="*/ 60 h 69"/>
                <a:gd name="T16" fmla="*/ 41 w 74"/>
                <a:gd name="T17" fmla="*/ 62 h 69"/>
                <a:gd name="T18" fmla="*/ 44 w 74"/>
                <a:gd name="T19" fmla="*/ 60 h 69"/>
                <a:gd name="T20" fmla="*/ 44 w 74"/>
                <a:gd name="T21" fmla="*/ 60 h 69"/>
                <a:gd name="T22" fmla="*/ 48 w 74"/>
                <a:gd name="T23" fmla="*/ 60 h 69"/>
                <a:gd name="T24" fmla="*/ 51 w 74"/>
                <a:gd name="T25" fmla="*/ 57 h 69"/>
                <a:gd name="T26" fmla="*/ 55 w 74"/>
                <a:gd name="T27" fmla="*/ 58 h 69"/>
                <a:gd name="T28" fmla="*/ 58 w 74"/>
                <a:gd name="T29" fmla="*/ 57 h 69"/>
                <a:gd name="T30" fmla="*/ 64 w 74"/>
                <a:gd name="T31" fmla="*/ 59 h 69"/>
                <a:gd name="T32" fmla="*/ 63 w 74"/>
                <a:gd name="T33" fmla="*/ 51 h 69"/>
                <a:gd name="T34" fmla="*/ 67 w 74"/>
                <a:gd name="T35" fmla="*/ 46 h 69"/>
                <a:gd name="T36" fmla="*/ 70 w 74"/>
                <a:gd name="T37" fmla="*/ 44 h 69"/>
                <a:gd name="T38" fmla="*/ 68 w 74"/>
                <a:gd name="T39" fmla="*/ 41 h 69"/>
                <a:gd name="T40" fmla="*/ 67 w 74"/>
                <a:gd name="T41" fmla="*/ 39 h 69"/>
                <a:gd name="T42" fmla="*/ 66 w 74"/>
                <a:gd name="T43" fmla="*/ 37 h 69"/>
                <a:gd name="T44" fmla="*/ 63 w 74"/>
                <a:gd name="T45" fmla="*/ 31 h 69"/>
                <a:gd name="T46" fmla="*/ 71 w 74"/>
                <a:gd name="T47" fmla="*/ 28 h 69"/>
                <a:gd name="T48" fmla="*/ 72 w 74"/>
                <a:gd name="T49" fmla="*/ 25 h 69"/>
                <a:gd name="T50" fmla="*/ 68 w 74"/>
                <a:gd name="T51" fmla="*/ 23 h 69"/>
                <a:gd name="T52" fmla="*/ 63 w 74"/>
                <a:gd name="T53" fmla="*/ 23 h 69"/>
                <a:gd name="T54" fmla="*/ 58 w 74"/>
                <a:gd name="T55" fmla="*/ 19 h 69"/>
                <a:gd name="T56" fmla="*/ 56 w 74"/>
                <a:gd name="T57" fmla="*/ 14 h 69"/>
                <a:gd name="T58" fmla="*/ 52 w 74"/>
                <a:gd name="T59" fmla="*/ 11 h 69"/>
                <a:gd name="T60" fmla="*/ 53 w 74"/>
                <a:gd name="T61" fmla="*/ 9 h 69"/>
                <a:gd name="T62" fmla="*/ 50 w 74"/>
                <a:gd name="T63" fmla="*/ 2 h 69"/>
                <a:gd name="T64" fmla="*/ 45 w 74"/>
                <a:gd name="T65" fmla="*/ 0 h 69"/>
                <a:gd name="T66" fmla="*/ 40 w 74"/>
                <a:gd name="T67" fmla="*/ 4 h 69"/>
                <a:gd name="T68" fmla="*/ 37 w 74"/>
                <a:gd name="T69" fmla="*/ 1 h 69"/>
                <a:gd name="T70" fmla="*/ 31 w 74"/>
                <a:gd name="T71" fmla="*/ 1 h 69"/>
                <a:gd name="T72" fmla="*/ 28 w 74"/>
                <a:gd name="T73" fmla="*/ 1 h 69"/>
                <a:gd name="T74" fmla="*/ 26 w 74"/>
                <a:gd name="T75" fmla="*/ 6 h 69"/>
                <a:gd name="T76" fmla="*/ 21 w 74"/>
                <a:gd name="T77" fmla="*/ 7 h 69"/>
                <a:gd name="T78" fmla="*/ 19 w 74"/>
                <a:gd name="T79" fmla="*/ 10 h 69"/>
                <a:gd name="T80" fmla="*/ 22 w 74"/>
                <a:gd name="T81" fmla="*/ 15 h 69"/>
                <a:gd name="T82" fmla="*/ 20 w 74"/>
                <a:gd name="T83" fmla="*/ 17 h 69"/>
                <a:gd name="T84" fmla="*/ 16 w 74"/>
                <a:gd name="T85" fmla="*/ 21 h 69"/>
                <a:gd name="T86" fmla="*/ 16 w 74"/>
                <a:gd name="T87" fmla="*/ 25 h 69"/>
                <a:gd name="T88" fmla="*/ 16 w 74"/>
                <a:gd name="T89" fmla="*/ 29 h 69"/>
                <a:gd name="T90" fmla="*/ 15 w 74"/>
                <a:gd name="T91" fmla="*/ 31 h 69"/>
                <a:gd name="T92" fmla="*/ 13 w 74"/>
                <a:gd name="T93" fmla="*/ 32 h 69"/>
                <a:gd name="T94" fmla="*/ 11 w 74"/>
                <a:gd name="T95" fmla="*/ 35 h 69"/>
                <a:gd name="T96" fmla="*/ 6 w 74"/>
                <a:gd name="T97" fmla="*/ 36 h 69"/>
                <a:gd name="T98" fmla="*/ 5 w 74"/>
                <a:gd name="T99" fmla="*/ 46 h 69"/>
                <a:gd name="T100" fmla="*/ 3 w 74"/>
                <a:gd name="T101" fmla="*/ 60 h 69"/>
                <a:gd name="T102" fmla="*/ 5 w 74"/>
                <a:gd name="T103" fmla="*/ 61 h 69"/>
                <a:gd name="T104" fmla="*/ 7 w 74"/>
                <a:gd name="T10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69">
                  <a:moveTo>
                    <a:pt x="7" y="69"/>
                  </a:moveTo>
                  <a:cubicBezTo>
                    <a:pt x="8" y="69"/>
                    <a:pt x="7" y="68"/>
                    <a:pt x="7" y="68"/>
                  </a:cubicBezTo>
                  <a:cubicBezTo>
                    <a:pt x="7" y="67"/>
                    <a:pt x="8" y="67"/>
                    <a:pt x="8" y="67"/>
                  </a:cubicBezTo>
                  <a:cubicBezTo>
                    <a:pt x="10" y="67"/>
                    <a:pt x="9" y="67"/>
                    <a:pt x="10" y="68"/>
                  </a:cubicBezTo>
                  <a:cubicBezTo>
                    <a:pt x="11" y="68"/>
                    <a:pt x="12" y="64"/>
                    <a:pt x="13" y="63"/>
                  </a:cubicBezTo>
                  <a:cubicBezTo>
                    <a:pt x="13" y="62"/>
                    <a:pt x="15" y="63"/>
                    <a:pt x="16" y="62"/>
                  </a:cubicBezTo>
                  <a:cubicBezTo>
                    <a:pt x="18" y="61"/>
                    <a:pt x="19" y="61"/>
                    <a:pt x="21" y="61"/>
                  </a:cubicBezTo>
                  <a:cubicBezTo>
                    <a:pt x="23" y="61"/>
                    <a:pt x="25" y="59"/>
                    <a:pt x="26" y="60"/>
                  </a:cubicBezTo>
                  <a:cubicBezTo>
                    <a:pt x="27" y="60"/>
                    <a:pt x="27" y="60"/>
                    <a:pt x="28" y="60"/>
                  </a:cubicBezTo>
                  <a:cubicBezTo>
                    <a:pt x="29" y="60"/>
                    <a:pt x="30" y="60"/>
                    <a:pt x="31" y="60"/>
                  </a:cubicBezTo>
                  <a:cubicBezTo>
                    <a:pt x="32" y="60"/>
                    <a:pt x="34" y="59"/>
                    <a:pt x="35" y="59"/>
                  </a:cubicBezTo>
                  <a:cubicBezTo>
                    <a:pt x="36" y="60"/>
                    <a:pt x="36" y="60"/>
                    <a:pt x="36" y="60"/>
                  </a:cubicBezTo>
                  <a:cubicBezTo>
                    <a:pt x="36" y="61"/>
                    <a:pt x="36" y="60"/>
                    <a:pt x="37" y="60"/>
                  </a:cubicBezTo>
                  <a:cubicBezTo>
                    <a:pt x="37" y="61"/>
                    <a:pt x="36" y="61"/>
                    <a:pt x="37" y="61"/>
                  </a:cubicBezTo>
                  <a:cubicBezTo>
                    <a:pt x="37" y="62"/>
                    <a:pt x="38" y="62"/>
                    <a:pt x="38" y="61"/>
                  </a:cubicBezTo>
                  <a:cubicBezTo>
                    <a:pt x="38" y="60"/>
                    <a:pt x="40" y="60"/>
                    <a:pt x="40" y="60"/>
                  </a:cubicBezTo>
                  <a:cubicBezTo>
                    <a:pt x="41" y="60"/>
                    <a:pt x="40" y="61"/>
                    <a:pt x="40" y="61"/>
                  </a:cubicBezTo>
                  <a:cubicBezTo>
                    <a:pt x="40" y="62"/>
                    <a:pt x="41" y="62"/>
                    <a:pt x="41" y="62"/>
                  </a:cubicBezTo>
                  <a:cubicBezTo>
                    <a:pt x="42" y="62"/>
                    <a:pt x="41" y="60"/>
                    <a:pt x="42" y="60"/>
                  </a:cubicBezTo>
                  <a:cubicBezTo>
                    <a:pt x="42" y="60"/>
                    <a:pt x="43" y="61"/>
                    <a:pt x="44" y="60"/>
                  </a:cubicBezTo>
                  <a:cubicBezTo>
                    <a:pt x="44" y="59"/>
                    <a:pt x="44" y="58"/>
                    <a:pt x="44" y="58"/>
                  </a:cubicBezTo>
                  <a:cubicBezTo>
                    <a:pt x="45" y="59"/>
                    <a:pt x="44" y="59"/>
                    <a:pt x="44" y="60"/>
                  </a:cubicBezTo>
                  <a:cubicBezTo>
                    <a:pt x="44" y="61"/>
                    <a:pt x="46" y="60"/>
                    <a:pt x="46" y="59"/>
                  </a:cubicBezTo>
                  <a:cubicBezTo>
                    <a:pt x="47" y="58"/>
                    <a:pt x="48" y="60"/>
                    <a:pt x="48" y="60"/>
                  </a:cubicBezTo>
                  <a:cubicBezTo>
                    <a:pt x="48" y="60"/>
                    <a:pt x="49" y="61"/>
                    <a:pt x="49" y="61"/>
                  </a:cubicBezTo>
                  <a:cubicBezTo>
                    <a:pt x="48" y="61"/>
                    <a:pt x="50" y="57"/>
                    <a:pt x="51" y="57"/>
                  </a:cubicBezTo>
                  <a:cubicBezTo>
                    <a:pt x="53" y="56"/>
                    <a:pt x="53" y="60"/>
                    <a:pt x="54" y="60"/>
                  </a:cubicBezTo>
                  <a:cubicBezTo>
                    <a:pt x="55" y="60"/>
                    <a:pt x="55" y="59"/>
                    <a:pt x="55" y="58"/>
                  </a:cubicBezTo>
                  <a:cubicBezTo>
                    <a:pt x="56" y="57"/>
                    <a:pt x="57" y="58"/>
                    <a:pt x="58" y="58"/>
                  </a:cubicBezTo>
                  <a:cubicBezTo>
                    <a:pt x="60" y="58"/>
                    <a:pt x="58" y="57"/>
                    <a:pt x="58" y="57"/>
                  </a:cubicBezTo>
                  <a:cubicBezTo>
                    <a:pt x="58" y="56"/>
                    <a:pt x="61" y="57"/>
                    <a:pt x="61" y="57"/>
                  </a:cubicBezTo>
                  <a:cubicBezTo>
                    <a:pt x="62" y="58"/>
                    <a:pt x="62" y="59"/>
                    <a:pt x="64" y="59"/>
                  </a:cubicBezTo>
                  <a:cubicBezTo>
                    <a:pt x="66" y="58"/>
                    <a:pt x="64" y="57"/>
                    <a:pt x="63" y="56"/>
                  </a:cubicBezTo>
                  <a:cubicBezTo>
                    <a:pt x="62" y="54"/>
                    <a:pt x="62" y="53"/>
                    <a:pt x="63" y="51"/>
                  </a:cubicBezTo>
                  <a:cubicBezTo>
                    <a:pt x="63" y="50"/>
                    <a:pt x="63" y="47"/>
                    <a:pt x="64" y="47"/>
                  </a:cubicBezTo>
                  <a:cubicBezTo>
                    <a:pt x="65" y="47"/>
                    <a:pt x="66" y="47"/>
                    <a:pt x="67" y="46"/>
                  </a:cubicBezTo>
                  <a:cubicBezTo>
                    <a:pt x="67" y="45"/>
                    <a:pt x="69" y="45"/>
                    <a:pt x="70" y="45"/>
                  </a:cubicBezTo>
                  <a:cubicBezTo>
                    <a:pt x="70" y="45"/>
                    <a:pt x="70" y="44"/>
                    <a:pt x="70" y="44"/>
                  </a:cubicBezTo>
                  <a:cubicBezTo>
                    <a:pt x="69" y="44"/>
                    <a:pt x="69" y="43"/>
                    <a:pt x="69" y="43"/>
                  </a:cubicBezTo>
                  <a:cubicBezTo>
                    <a:pt x="67" y="42"/>
                    <a:pt x="68" y="42"/>
                    <a:pt x="68" y="41"/>
                  </a:cubicBezTo>
                  <a:cubicBezTo>
                    <a:pt x="67" y="41"/>
                    <a:pt x="67" y="40"/>
                    <a:pt x="67" y="40"/>
                  </a:cubicBezTo>
                  <a:cubicBezTo>
                    <a:pt x="67" y="40"/>
                    <a:pt x="68" y="39"/>
                    <a:pt x="67" y="39"/>
                  </a:cubicBezTo>
                  <a:cubicBezTo>
                    <a:pt x="67" y="39"/>
                    <a:pt x="66" y="39"/>
                    <a:pt x="66" y="38"/>
                  </a:cubicBezTo>
                  <a:cubicBezTo>
                    <a:pt x="65" y="38"/>
                    <a:pt x="66" y="38"/>
                    <a:pt x="66" y="37"/>
                  </a:cubicBezTo>
                  <a:cubicBezTo>
                    <a:pt x="67" y="36"/>
                    <a:pt x="64" y="35"/>
                    <a:pt x="63" y="35"/>
                  </a:cubicBezTo>
                  <a:cubicBezTo>
                    <a:pt x="62" y="34"/>
                    <a:pt x="62" y="31"/>
                    <a:pt x="63" y="31"/>
                  </a:cubicBezTo>
                  <a:cubicBezTo>
                    <a:pt x="65" y="31"/>
                    <a:pt x="66" y="32"/>
                    <a:pt x="68" y="32"/>
                  </a:cubicBezTo>
                  <a:cubicBezTo>
                    <a:pt x="70" y="32"/>
                    <a:pt x="71" y="30"/>
                    <a:pt x="71" y="28"/>
                  </a:cubicBezTo>
                  <a:cubicBezTo>
                    <a:pt x="71" y="28"/>
                    <a:pt x="70" y="28"/>
                    <a:pt x="71" y="28"/>
                  </a:cubicBezTo>
                  <a:cubicBezTo>
                    <a:pt x="71" y="27"/>
                    <a:pt x="74" y="26"/>
                    <a:pt x="72" y="25"/>
                  </a:cubicBezTo>
                  <a:cubicBezTo>
                    <a:pt x="71" y="25"/>
                    <a:pt x="70" y="25"/>
                    <a:pt x="69" y="24"/>
                  </a:cubicBezTo>
                  <a:cubicBezTo>
                    <a:pt x="68" y="23"/>
                    <a:pt x="70" y="23"/>
                    <a:pt x="68" y="23"/>
                  </a:cubicBezTo>
                  <a:cubicBezTo>
                    <a:pt x="67" y="22"/>
                    <a:pt x="67" y="22"/>
                    <a:pt x="66" y="23"/>
                  </a:cubicBezTo>
                  <a:cubicBezTo>
                    <a:pt x="65" y="23"/>
                    <a:pt x="64" y="24"/>
                    <a:pt x="63" y="23"/>
                  </a:cubicBezTo>
                  <a:cubicBezTo>
                    <a:pt x="62" y="23"/>
                    <a:pt x="64" y="20"/>
                    <a:pt x="62" y="20"/>
                  </a:cubicBezTo>
                  <a:cubicBezTo>
                    <a:pt x="61" y="19"/>
                    <a:pt x="59" y="19"/>
                    <a:pt x="58" y="19"/>
                  </a:cubicBezTo>
                  <a:cubicBezTo>
                    <a:pt x="57" y="18"/>
                    <a:pt x="57" y="17"/>
                    <a:pt x="56" y="16"/>
                  </a:cubicBezTo>
                  <a:cubicBezTo>
                    <a:pt x="55" y="16"/>
                    <a:pt x="56" y="16"/>
                    <a:pt x="56" y="14"/>
                  </a:cubicBezTo>
                  <a:cubicBezTo>
                    <a:pt x="56" y="14"/>
                    <a:pt x="53" y="14"/>
                    <a:pt x="53" y="13"/>
                  </a:cubicBezTo>
                  <a:cubicBezTo>
                    <a:pt x="52" y="13"/>
                    <a:pt x="52" y="12"/>
                    <a:pt x="52" y="11"/>
                  </a:cubicBezTo>
                  <a:cubicBezTo>
                    <a:pt x="53" y="10"/>
                    <a:pt x="52" y="10"/>
                    <a:pt x="52" y="10"/>
                  </a:cubicBezTo>
                  <a:cubicBezTo>
                    <a:pt x="52" y="9"/>
                    <a:pt x="53" y="9"/>
                    <a:pt x="53" y="9"/>
                  </a:cubicBezTo>
                  <a:cubicBezTo>
                    <a:pt x="53" y="9"/>
                    <a:pt x="51" y="7"/>
                    <a:pt x="51" y="7"/>
                  </a:cubicBezTo>
                  <a:cubicBezTo>
                    <a:pt x="50" y="6"/>
                    <a:pt x="51" y="4"/>
                    <a:pt x="50" y="2"/>
                  </a:cubicBezTo>
                  <a:cubicBezTo>
                    <a:pt x="50" y="3"/>
                    <a:pt x="48" y="2"/>
                    <a:pt x="48" y="2"/>
                  </a:cubicBezTo>
                  <a:cubicBezTo>
                    <a:pt x="47" y="2"/>
                    <a:pt x="46" y="1"/>
                    <a:pt x="45" y="0"/>
                  </a:cubicBezTo>
                  <a:cubicBezTo>
                    <a:pt x="44" y="0"/>
                    <a:pt x="44" y="1"/>
                    <a:pt x="43" y="1"/>
                  </a:cubicBezTo>
                  <a:cubicBezTo>
                    <a:pt x="41" y="1"/>
                    <a:pt x="41" y="3"/>
                    <a:pt x="40" y="4"/>
                  </a:cubicBezTo>
                  <a:cubicBezTo>
                    <a:pt x="39" y="5"/>
                    <a:pt x="39" y="4"/>
                    <a:pt x="38" y="3"/>
                  </a:cubicBezTo>
                  <a:cubicBezTo>
                    <a:pt x="38" y="2"/>
                    <a:pt x="39" y="1"/>
                    <a:pt x="37" y="1"/>
                  </a:cubicBezTo>
                  <a:cubicBezTo>
                    <a:pt x="36" y="1"/>
                    <a:pt x="35" y="1"/>
                    <a:pt x="34" y="2"/>
                  </a:cubicBezTo>
                  <a:cubicBezTo>
                    <a:pt x="32" y="3"/>
                    <a:pt x="33" y="1"/>
                    <a:pt x="31" y="1"/>
                  </a:cubicBezTo>
                  <a:cubicBezTo>
                    <a:pt x="31" y="1"/>
                    <a:pt x="31" y="2"/>
                    <a:pt x="30" y="2"/>
                  </a:cubicBezTo>
                  <a:cubicBezTo>
                    <a:pt x="29" y="2"/>
                    <a:pt x="28" y="1"/>
                    <a:pt x="28" y="1"/>
                  </a:cubicBezTo>
                  <a:cubicBezTo>
                    <a:pt x="28" y="2"/>
                    <a:pt x="27" y="2"/>
                    <a:pt x="27" y="3"/>
                  </a:cubicBezTo>
                  <a:cubicBezTo>
                    <a:pt x="26" y="3"/>
                    <a:pt x="26" y="5"/>
                    <a:pt x="26" y="6"/>
                  </a:cubicBezTo>
                  <a:cubicBezTo>
                    <a:pt x="25" y="8"/>
                    <a:pt x="24" y="6"/>
                    <a:pt x="24" y="7"/>
                  </a:cubicBezTo>
                  <a:cubicBezTo>
                    <a:pt x="23" y="7"/>
                    <a:pt x="22" y="7"/>
                    <a:pt x="21" y="7"/>
                  </a:cubicBezTo>
                  <a:cubicBezTo>
                    <a:pt x="21" y="8"/>
                    <a:pt x="21" y="9"/>
                    <a:pt x="20" y="9"/>
                  </a:cubicBezTo>
                  <a:cubicBezTo>
                    <a:pt x="20" y="9"/>
                    <a:pt x="19" y="10"/>
                    <a:pt x="19" y="10"/>
                  </a:cubicBezTo>
                  <a:cubicBezTo>
                    <a:pt x="19" y="11"/>
                    <a:pt x="18" y="15"/>
                    <a:pt x="19" y="15"/>
                  </a:cubicBezTo>
                  <a:cubicBezTo>
                    <a:pt x="20" y="15"/>
                    <a:pt x="22" y="14"/>
                    <a:pt x="22" y="15"/>
                  </a:cubicBezTo>
                  <a:cubicBezTo>
                    <a:pt x="21" y="16"/>
                    <a:pt x="21" y="15"/>
                    <a:pt x="21" y="16"/>
                  </a:cubicBezTo>
                  <a:cubicBezTo>
                    <a:pt x="21" y="17"/>
                    <a:pt x="21" y="17"/>
                    <a:pt x="20" y="17"/>
                  </a:cubicBezTo>
                  <a:cubicBezTo>
                    <a:pt x="17" y="17"/>
                    <a:pt x="19" y="18"/>
                    <a:pt x="18" y="20"/>
                  </a:cubicBezTo>
                  <a:cubicBezTo>
                    <a:pt x="17" y="20"/>
                    <a:pt x="17" y="21"/>
                    <a:pt x="16" y="21"/>
                  </a:cubicBezTo>
                  <a:cubicBezTo>
                    <a:pt x="16" y="21"/>
                    <a:pt x="15" y="23"/>
                    <a:pt x="15" y="23"/>
                  </a:cubicBezTo>
                  <a:cubicBezTo>
                    <a:pt x="15" y="23"/>
                    <a:pt x="16" y="25"/>
                    <a:pt x="16" y="25"/>
                  </a:cubicBezTo>
                  <a:cubicBezTo>
                    <a:pt x="16" y="26"/>
                    <a:pt x="16" y="27"/>
                    <a:pt x="15" y="27"/>
                  </a:cubicBezTo>
                  <a:cubicBezTo>
                    <a:pt x="15" y="28"/>
                    <a:pt x="15" y="29"/>
                    <a:pt x="16" y="29"/>
                  </a:cubicBezTo>
                  <a:cubicBezTo>
                    <a:pt x="17" y="29"/>
                    <a:pt x="18" y="30"/>
                    <a:pt x="17" y="31"/>
                  </a:cubicBezTo>
                  <a:cubicBezTo>
                    <a:pt x="17" y="31"/>
                    <a:pt x="15" y="32"/>
                    <a:pt x="15" y="31"/>
                  </a:cubicBezTo>
                  <a:cubicBezTo>
                    <a:pt x="15" y="31"/>
                    <a:pt x="16" y="31"/>
                    <a:pt x="16" y="30"/>
                  </a:cubicBezTo>
                  <a:cubicBezTo>
                    <a:pt x="15" y="29"/>
                    <a:pt x="12" y="30"/>
                    <a:pt x="13" y="32"/>
                  </a:cubicBezTo>
                  <a:cubicBezTo>
                    <a:pt x="13" y="33"/>
                    <a:pt x="11" y="33"/>
                    <a:pt x="11" y="33"/>
                  </a:cubicBezTo>
                  <a:cubicBezTo>
                    <a:pt x="9" y="33"/>
                    <a:pt x="11" y="35"/>
                    <a:pt x="11" y="35"/>
                  </a:cubicBezTo>
                  <a:cubicBezTo>
                    <a:pt x="9" y="35"/>
                    <a:pt x="9" y="35"/>
                    <a:pt x="8" y="37"/>
                  </a:cubicBezTo>
                  <a:cubicBezTo>
                    <a:pt x="7" y="38"/>
                    <a:pt x="7" y="37"/>
                    <a:pt x="6" y="36"/>
                  </a:cubicBezTo>
                  <a:cubicBezTo>
                    <a:pt x="4" y="36"/>
                    <a:pt x="2" y="39"/>
                    <a:pt x="1" y="37"/>
                  </a:cubicBezTo>
                  <a:cubicBezTo>
                    <a:pt x="2" y="40"/>
                    <a:pt x="3" y="43"/>
                    <a:pt x="5" y="46"/>
                  </a:cubicBezTo>
                  <a:cubicBezTo>
                    <a:pt x="6" y="47"/>
                    <a:pt x="8" y="52"/>
                    <a:pt x="7" y="53"/>
                  </a:cubicBezTo>
                  <a:cubicBezTo>
                    <a:pt x="6" y="54"/>
                    <a:pt x="0" y="59"/>
                    <a:pt x="3" y="60"/>
                  </a:cubicBezTo>
                  <a:cubicBezTo>
                    <a:pt x="3" y="60"/>
                    <a:pt x="3" y="60"/>
                    <a:pt x="3" y="60"/>
                  </a:cubicBezTo>
                  <a:cubicBezTo>
                    <a:pt x="4" y="60"/>
                    <a:pt x="5" y="60"/>
                    <a:pt x="5" y="61"/>
                  </a:cubicBezTo>
                  <a:cubicBezTo>
                    <a:pt x="6" y="61"/>
                    <a:pt x="7" y="62"/>
                    <a:pt x="7" y="63"/>
                  </a:cubicBezTo>
                  <a:cubicBezTo>
                    <a:pt x="7" y="65"/>
                    <a:pt x="6" y="67"/>
                    <a:pt x="7" y="69"/>
                  </a:cubicBezTo>
                  <a:cubicBezTo>
                    <a:pt x="7" y="69"/>
                    <a:pt x="7" y="69"/>
                    <a:pt x="7" y="6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noEditPoints="1"/>
            </p:cNvSpPr>
            <p:nvPr/>
          </p:nvSpPr>
          <p:spPr bwMode="auto">
            <a:xfrm>
              <a:off x="3666" y="2739"/>
              <a:ext cx="354" cy="298"/>
            </a:xfrm>
            <a:custGeom>
              <a:avLst/>
              <a:gdLst>
                <a:gd name="T0" fmla="*/ 12 w 88"/>
                <a:gd name="T1" fmla="*/ 54 h 74"/>
                <a:gd name="T2" fmla="*/ 17 w 88"/>
                <a:gd name="T3" fmla="*/ 56 h 74"/>
                <a:gd name="T4" fmla="*/ 19 w 88"/>
                <a:gd name="T5" fmla="*/ 58 h 74"/>
                <a:gd name="T6" fmla="*/ 22 w 88"/>
                <a:gd name="T7" fmla="*/ 58 h 74"/>
                <a:gd name="T8" fmla="*/ 24 w 88"/>
                <a:gd name="T9" fmla="*/ 63 h 74"/>
                <a:gd name="T10" fmla="*/ 27 w 88"/>
                <a:gd name="T11" fmla="*/ 64 h 74"/>
                <a:gd name="T12" fmla="*/ 27 w 88"/>
                <a:gd name="T13" fmla="*/ 60 h 74"/>
                <a:gd name="T14" fmla="*/ 35 w 88"/>
                <a:gd name="T15" fmla="*/ 63 h 74"/>
                <a:gd name="T16" fmla="*/ 35 w 88"/>
                <a:gd name="T17" fmla="*/ 64 h 74"/>
                <a:gd name="T18" fmla="*/ 38 w 88"/>
                <a:gd name="T19" fmla="*/ 64 h 74"/>
                <a:gd name="T20" fmla="*/ 43 w 88"/>
                <a:gd name="T21" fmla="*/ 68 h 74"/>
                <a:gd name="T22" fmla="*/ 45 w 88"/>
                <a:gd name="T23" fmla="*/ 71 h 74"/>
                <a:gd name="T24" fmla="*/ 50 w 88"/>
                <a:gd name="T25" fmla="*/ 69 h 74"/>
                <a:gd name="T26" fmla="*/ 52 w 88"/>
                <a:gd name="T27" fmla="*/ 70 h 74"/>
                <a:gd name="T28" fmla="*/ 53 w 88"/>
                <a:gd name="T29" fmla="*/ 71 h 74"/>
                <a:gd name="T30" fmla="*/ 57 w 88"/>
                <a:gd name="T31" fmla="*/ 72 h 74"/>
                <a:gd name="T32" fmla="*/ 60 w 88"/>
                <a:gd name="T33" fmla="*/ 70 h 74"/>
                <a:gd name="T34" fmla="*/ 64 w 88"/>
                <a:gd name="T35" fmla="*/ 69 h 74"/>
                <a:gd name="T36" fmla="*/ 66 w 88"/>
                <a:gd name="T37" fmla="*/ 68 h 74"/>
                <a:gd name="T38" fmla="*/ 73 w 88"/>
                <a:gd name="T39" fmla="*/ 70 h 74"/>
                <a:gd name="T40" fmla="*/ 81 w 88"/>
                <a:gd name="T41" fmla="*/ 72 h 74"/>
                <a:gd name="T42" fmla="*/ 79 w 88"/>
                <a:gd name="T43" fmla="*/ 70 h 74"/>
                <a:gd name="T44" fmla="*/ 77 w 88"/>
                <a:gd name="T45" fmla="*/ 65 h 74"/>
                <a:gd name="T46" fmla="*/ 84 w 88"/>
                <a:gd name="T47" fmla="*/ 53 h 74"/>
                <a:gd name="T48" fmla="*/ 86 w 88"/>
                <a:gd name="T49" fmla="*/ 48 h 74"/>
                <a:gd name="T50" fmla="*/ 87 w 88"/>
                <a:gd name="T51" fmla="*/ 46 h 74"/>
                <a:gd name="T52" fmla="*/ 81 w 88"/>
                <a:gd name="T53" fmla="*/ 40 h 74"/>
                <a:gd name="T54" fmla="*/ 80 w 88"/>
                <a:gd name="T55" fmla="*/ 32 h 74"/>
                <a:gd name="T56" fmla="*/ 77 w 88"/>
                <a:gd name="T57" fmla="*/ 29 h 74"/>
                <a:gd name="T58" fmla="*/ 78 w 88"/>
                <a:gd name="T59" fmla="*/ 24 h 74"/>
                <a:gd name="T60" fmla="*/ 79 w 88"/>
                <a:gd name="T61" fmla="*/ 16 h 74"/>
                <a:gd name="T62" fmla="*/ 71 w 88"/>
                <a:gd name="T63" fmla="*/ 3 h 74"/>
                <a:gd name="T64" fmla="*/ 65 w 88"/>
                <a:gd name="T65" fmla="*/ 3 h 74"/>
                <a:gd name="T66" fmla="*/ 49 w 88"/>
                <a:gd name="T67" fmla="*/ 5 h 74"/>
                <a:gd name="T68" fmla="*/ 43 w 88"/>
                <a:gd name="T69" fmla="*/ 5 h 74"/>
                <a:gd name="T70" fmla="*/ 35 w 88"/>
                <a:gd name="T71" fmla="*/ 5 h 74"/>
                <a:gd name="T72" fmla="*/ 34 w 88"/>
                <a:gd name="T73" fmla="*/ 2 h 74"/>
                <a:gd name="T74" fmla="*/ 21 w 88"/>
                <a:gd name="T75" fmla="*/ 6 h 74"/>
                <a:gd name="T76" fmla="*/ 17 w 88"/>
                <a:gd name="T77" fmla="*/ 10 h 74"/>
                <a:gd name="T78" fmla="*/ 6 w 88"/>
                <a:gd name="T79" fmla="*/ 14 h 74"/>
                <a:gd name="T80" fmla="*/ 2 w 88"/>
                <a:gd name="T81" fmla="*/ 16 h 74"/>
                <a:gd name="T82" fmla="*/ 4 w 88"/>
                <a:gd name="T83" fmla="*/ 26 h 74"/>
                <a:gd name="T84" fmla="*/ 6 w 88"/>
                <a:gd name="T85" fmla="*/ 35 h 74"/>
                <a:gd name="T86" fmla="*/ 8 w 88"/>
                <a:gd name="T87" fmla="*/ 40 h 74"/>
                <a:gd name="T88" fmla="*/ 8 w 88"/>
                <a:gd name="T89" fmla="*/ 45 h 74"/>
                <a:gd name="T90" fmla="*/ 10 w 88"/>
                <a:gd name="T91" fmla="*/ 49 h 74"/>
                <a:gd name="T92" fmla="*/ 0 w 88"/>
                <a:gd name="T93" fmla="*/ 18 h 74"/>
                <a:gd name="T94" fmla="*/ 0 w 88"/>
                <a:gd name="T95" fmla="*/ 18 h 74"/>
                <a:gd name="T96" fmla="*/ 0 w 88"/>
                <a:gd name="T97" fmla="*/ 18 h 74"/>
                <a:gd name="T98" fmla="*/ 0 w 88"/>
                <a:gd name="T99" fmla="*/ 18 h 74"/>
                <a:gd name="T100" fmla="*/ 0 w 88"/>
                <a:gd name="T101" fmla="*/ 18 h 74"/>
                <a:gd name="T102" fmla="*/ 1 w 88"/>
                <a:gd name="T103" fmla="*/ 18 h 74"/>
                <a:gd name="T104" fmla="*/ 1 w 88"/>
                <a:gd name="T105" fmla="*/ 18 h 74"/>
                <a:gd name="T106" fmla="*/ 1 w 88"/>
                <a:gd name="T107" fmla="*/ 18 h 74"/>
                <a:gd name="T108" fmla="*/ 1 w 88"/>
                <a:gd name="T109" fmla="*/ 18 h 74"/>
                <a:gd name="T110" fmla="*/ 1 w 88"/>
                <a:gd name="T111" fmla="*/ 18 h 74"/>
                <a:gd name="T112" fmla="*/ 1 w 88"/>
                <a:gd name="T113" fmla="*/ 18 h 74"/>
                <a:gd name="T114" fmla="*/ 1 w 88"/>
                <a:gd name="T115" fmla="*/ 18 h 74"/>
                <a:gd name="T116" fmla="*/ 1 w 88"/>
                <a:gd name="T117" fmla="*/ 18 h 74"/>
                <a:gd name="T118" fmla="*/ 1 w 88"/>
                <a:gd name="T119" fmla="*/ 18 h 74"/>
                <a:gd name="T120" fmla="*/ 2 w 88"/>
                <a:gd name="T121" fmla="*/ 19 h 74"/>
                <a:gd name="T122" fmla="*/ 2 w 88"/>
                <a:gd name="T12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4">
                  <a:moveTo>
                    <a:pt x="10" y="56"/>
                  </a:moveTo>
                  <a:cubicBezTo>
                    <a:pt x="13" y="56"/>
                    <a:pt x="9" y="53"/>
                    <a:pt x="12" y="54"/>
                  </a:cubicBezTo>
                  <a:cubicBezTo>
                    <a:pt x="14" y="54"/>
                    <a:pt x="13" y="55"/>
                    <a:pt x="14" y="56"/>
                  </a:cubicBezTo>
                  <a:cubicBezTo>
                    <a:pt x="15" y="56"/>
                    <a:pt x="16" y="56"/>
                    <a:pt x="17" y="56"/>
                  </a:cubicBezTo>
                  <a:cubicBezTo>
                    <a:pt x="18" y="57"/>
                    <a:pt x="18" y="57"/>
                    <a:pt x="18" y="58"/>
                  </a:cubicBezTo>
                  <a:cubicBezTo>
                    <a:pt x="18" y="58"/>
                    <a:pt x="19" y="58"/>
                    <a:pt x="19" y="58"/>
                  </a:cubicBezTo>
                  <a:cubicBezTo>
                    <a:pt x="20" y="57"/>
                    <a:pt x="20" y="59"/>
                    <a:pt x="20" y="59"/>
                  </a:cubicBezTo>
                  <a:cubicBezTo>
                    <a:pt x="20" y="59"/>
                    <a:pt x="22" y="58"/>
                    <a:pt x="22" y="58"/>
                  </a:cubicBezTo>
                  <a:cubicBezTo>
                    <a:pt x="25" y="59"/>
                    <a:pt x="20" y="60"/>
                    <a:pt x="22" y="61"/>
                  </a:cubicBezTo>
                  <a:cubicBezTo>
                    <a:pt x="22" y="62"/>
                    <a:pt x="24" y="62"/>
                    <a:pt x="24" y="63"/>
                  </a:cubicBezTo>
                  <a:cubicBezTo>
                    <a:pt x="24" y="63"/>
                    <a:pt x="25" y="65"/>
                    <a:pt x="26" y="65"/>
                  </a:cubicBezTo>
                  <a:cubicBezTo>
                    <a:pt x="27" y="65"/>
                    <a:pt x="27" y="64"/>
                    <a:pt x="27" y="64"/>
                  </a:cubicBezTo>
                  <a:cubicBezTo>
                    <a:pt x="27" y="63"/>
                    <a:pt x="28" y="63"/>
                    <a:pt x="29" y="63"/>
                  </a:cubicBezTo>
                  <a:cubicBezTo>
                    <a:pt x="29" y="63"/>
                    <a:pt x="27" y="60"/>
                    <a:pt x="27" y="60"/>
                  </a:cubicBezTo>
                  <a:cubicBezTo>
                    <a:pt x="28" y="60"/>
                    <a:pt x="34" y="64"/>
                    <a:pt x="34" y="61"/>
                  </a:cubicBezTo>
                  <a:cubicBezTo>
                    <a:pt x="34" y="61"/>
                    <a:pt x="35" y="62"/>
                    <a:pt x="35" y="63"/>
                  </a:cubicBezTo>
                  <a:cubicBezTo>
                    <a:pt x="35" y="63"/>
                    <a:pt x="33" y="63"/>
                    <a:pt x="34" y="63"/>
                  </a:cubicBezTo>
                  <a:cubicBezTo>
                    <a:pt x="34" y="64"/>
                    <a:pt x="35" y="63"/>
                    <a:pt x="35" y="64"/>
                  </a:cubicBezTo>
                  <a:cubicBezTo>
                    <a:pt x="35" y="65"/>
                    <a:pt x="37" y="66"/>
                    <a:pt x="37" y="65"/>
                  </a:cubicBezTo>
                  <a:cubicBezTo>
                    <a:pt x="38" y="65"/>
                    <a:pt x="36" y="64"/>
                    <a:pt x="38" y="64"/>
                  </a:cubicBezTo>
                  <a:cubicBezTo>
                    <a:pt x="39" y="65"/>
                    <a:pt x="42" y="65"/>
                    <a:pt x="42" y="66"/>
                  </a:cubicBezTo>
                  <a:cubicBezTo>
                    <a:pt x="42" y="66"/>
                    <a:pt x="43" y="67"/>
                    <a:pt x="43" y="68"/>
                  </a:cubicBezTo>
                  <a:cubicBezTo>
                    <a:pt x="43" y="69"/>
                    <a:pt x="44" y="68"/>
                    <a:pt x="45" y="69"/>
                  </a:cubicBezTo>
                  <a:cubicBezTo>
                    <a:pt x="45" y="69"/>
                    <a:pt x="45" y="71"/>
                    <a:pt x="45" y="71"/>
                  </a:cubicBezTo>
                  <a:cubicBezTo>
                    <a:pt x="47" y="70"/>
                    <a:pt x="46" y="71"/>
                    <a:pt x="46" y="72"/>
                  </a:cubicBezTo>
                  <a:cubicBezTo>
                    <a:pt x="48" y="73"/>
                    <a:pt x="49" y="68"/>
                    <a:pt x="50" y="69"/>
                  </a:cubicBezTo>
                  <a:cubicBezTo>
                    <a:pt x="51" y="69"/>
                    <a:pt x="51" y="69"/>
                    <a:pt x="51" y="70"/>
                  </a:cubicBezTo>
                  <a:cubicBezTo>
                    <a:pt x="52" y="71"/>
                    <a:pt x="51" y="70"/>
                    <a:pt x="52" y="70"/>
                  </a:cubicBezTo>
                  <a:cubicBezTo>
                    <a:pt x="52" y="71"/>
                    <a:pt x="52" y="71"/>
                    <a:pt x="52" y="71"/>
                  </a:cubicBezTo>
                  <a:cubicBezTo>
                    <a:pt x="52" y="71"/>
                    <a:pt x="53" y="71"/>
                    <a:pt x="53" y="71"/>
                  </a:cubicBezTo>
                  <a:cubicBezTo>
                    <a:pt x="54" y="71"/>
                    <a:pt x="53" y="74"/>
                    <a:pt x="54" y="73"/>
                  </a:cubicBezTo>
                  <a:cubicBezTo>
                    <a:pt x="56" y="72"/>
                    <a:pt x="56" y="74"/>
                    <a:pt x="57" y="72"/>
                  </a:cubicBezTo>
                  <a:cubicBezTo>
                    <a:pt x="57" y="72"/>
                    <a:pt x="57" y="71"/>
                    <a:pt x="58" y="70"/>
                  </a:cubicBezTo>
                  <a:cubicBezTo>
                    <a:pt x="59" y="70"/>
                    <a:pt x="60" y="71"/>
                    <a:pt x="60" y="70"/>
                  </a:cubicBezTo>
                  <a:cubicBezTo>
                    <a:pt x="62" y="69"/>
                    <a:pt x="63" y="72"/>
                    <a:pt x="65" y="70"/>
                  </a:cubicBezTo>
                  <a:cubicBezTo>
                    <a:pt x="65" y="70"/>
                    <a:pt x="64" y="70"/>
                    <a:pt x="64" y="69"/>
                  </a:cubicBezTo>
                  <a:cubicBezTo>
                    <a:pt x="64" y="68"/>
                    <a:pt x="65" y="69"/>
                    <a:pt x="65" y="69"/>
                  </a:cubicBezTo>
                  <a:cubicBezTo>
                    <a:pt x="65" y="69"/>
                    <a:pt x="66" y="68"/>
                    <a:pt x="66" y="68"/>
                  </a:cubicBezTo>
                  <a:cubicBezTo>
                    <a:pt x="68" y="68"/>
                    <a:pt x="70" y="68"/>
                    <a:pt x="72" y="69"/>
                  </a:cubicBezTo>
                  <a:cubicBezTo>
                    <a:pt x="72" y="69"/>
                    <a:pt x="72" y="70"/>
                    <a:pt x="73" y="70"/>
                  </a:cubicBezTo>
                  <a:cubicBezTo>
                    <a:pt x="74" y="71"/>
                    <a:pt x="75" y="71"/>
                    <a:pt x="76" y="71"/>
                  </a:cubicBezTo>
                  <a:cubicBezTo>
                    <a:pt x="77" y="71"/>
                    <a:pt x="80" y="71"/>
                    <a:pt x="81" y="72"/>
                  </a:cubicBezTo>
                  <a:cubicBezTo>
                    <a:pt x="81" y="72"/>
                    <a:pt x="80" y="70"/>
                    <a:pt x="80" y="70"/>
                  </a:cubicBezTo>
                  <a:cubicBezTo>
                    <a:pt x="80" y="70"/>
                    <a:pt x="78" y="71"/>
                    <a:pt x="79" y="70"/>
                  </a:cubicBezTo>
                  <a:cubicBezTo>
                    <a:pt x="79" y="68"/>
                    <a:pt x="79" y="68"/>
                    <a:pt x="78" y="67"/>
                  </a:cubicBezTo>
                  <a:cubicBezTo>
                    <a:pt x="78" y="66"/>
                    <a:pt x="77" y="66"/>
                    <a:pt x="77" y="65"/>
                  </a:cubicBezTo>
                  <a:cubicBezTo>
                    <a:pt x="78" y="62"/>
                    <a:pt x="80" y="59"/>
                    <a:pt x="82" y="57"/>
                  </a:cubicBezTo>
                  <a:cubicBezTo>
                    <a:pt x="82" y="55"/>
                    <a:pt x="83" y="54"/>
                    <a:pt x="84" y="53"/>
                  </a:cubicBezTo>
                  <a:cubicBezTo>
                    <a:pt x="84" y="52"/>
                    <a:pt x="85" y="52"/>
                    <a:pt x="86" y="52"/>
                  </a:cubicBezTo>
                  <a:cubicBezTo>
                    <a:pt x="88" y="51"/>
                    <a:pt x="87" y="48"/>
                    <a:pt x="86" y="48"/>
                  </a:cubicBezTo>
                  <a:cubicBezTo>
                    <a:pt x="86" y="47"/>
                    <a:pt x="85" y="47"/>
                    <a:pt x="85" y="46"/>
                  </a:cubicBezTo>
                  <a:cubicBezTo>
                    <a:pt x="85" y="46"/>
                    <a:pt x="87" y="46"/>
                    <a:pt x="87" y="46"/>
                  </a:cubicBezTo>
                  <a:cubicBezTo>
                    <a:pt x="85" y="45"/>
                    <a:pt x="83" y="43"/>
                    <a:pt x="82" y="42"/>
                  </a:cubicBezTo>
                  <a:cubicBezTo>
                    <a:pt x="81" y="41"/>
                    <a:pt x="81" y="41"/>
                    <a:pt x="81" y="40"/>
                  </a:cubicBezTo>
                  <a:cubicBezTo>
                    <a:pt x="81" y="38"/>
                    <a:pt x="80" y="38"/>
                    <a:pt x="80" y="37"/>
                  </a:cubicBezTo>
                  <a:cubicBezTo>
                    <a:pt x="79" y="35"/>
                    <a:pt x="80" y="33"/>
                    <a:pt x="80" y="32"/>
                  </a:cubicBezTo>
                  <a:cubicBezTo>
                    <a:pt x="80" y="31"/>
                    <a:pt x="79" y="30"/>
                    <a:pt x="78" y="30"/>
                  </a:cubicBezTo>
                  <a:cubicBezTo>
                    <a:pt x="78" y="30"/>
                    <a:pt x="77" y="29"/>
                    <a:pt x="77" y="29"/>
                  </a:cubicBezTo>
                  <a:cubicBezTo>
                    <a:pt x="77" y="29"/>
                    <a:pt x="76" y="29"/>
                    <a:pt x="76" y="29"/>
                  </a:cubicBezTo>
                  <a:cubicBezTo>
                    <a:pt x="73" y="29"/>
                    <a:pt x="77" y="25"/>
                    <a:pt x="78" y="24"/>
                  </a:cubicBezTo>
                  <a:cubicBezTo>
                    <a:pt x="79" y="23"/>
                    <a:pt x="80" y="23"/>
                    <a:pt x="80" y="22"/>
                  </a:cubicBezTo>
                  <a:cubicBezTo>
                    <a:pt x="81" y="21"/>
                    <a:pt x="79" y="17"/>
                    <a:pt x="79" y="16"/>
                  </a:cubicBezTo>
                  <a:cubicBezTo>
                    <a:pt x="77" y="12"/>
                    <a:pt x="74" y="9"/>
                    <a:pt x="73" y="5"/>
                  </a:cubicBezTo>
                  <a:cubicBezTo>
                    <a:pt x="73" y="4"/>
                    <a:pt x="72" y="3"/>
                    <a:pt x="71" y="3"/>
                  </a:cubicBezTo>
                  <a:cubicBezTo>
                    <a:pt x="70" y="3"/>
                    <a:pt x="69" y="2"/>
                    <a:pt x="69" y="1"/>
                  </a:cubicBezTo>
                  <a:cubicBezTo>
                    <a:pt x="68" y="1"/>
                    <a:pt x="66" y="3"/>
                    <a:pt x="65" y="3"/>
                  </a:cubicBezTo>
                  <a:cubicBezTo>
                    <a:pt x="64" y="3"/>
                    <a:pt x="62" y="4"/>
                    <a:pt x="61" y="4"/>
                  </a:cubicBezTo>
                  <a:cubicBezTo>
                    <a:pt x="57" y="5"/>
                    <a:pt x="53" y="5"/>
                    <a:pt x="49" y="5"/>
                  </a:cubicBezTo>
                  <a:cubicBezTo>
                    <a:pt x="48" y="5"/>
                    <a:pt x="46" y="5"/>
                    <a:pt x="45" y="5"/>
                  </a:cubicBezTo>
                  <a:cubicBezTo>
                    <a:pt x="44" y="5"/>
                    <a:pt x="43" y="4"/>
                    <a:pt x="43" y="5"/>
                  </a:cubicBezTo>
                  <a:cubicBezTo>
                    <a:pt x="42" y="6"/>
                    <a:pt x="41" y="6"/>
                    <a:pt x="40" y="7"/>
                  </a:cubicBezTo>
                  <a:cubicBezTo>
                    <a:pt x="38" y="7"/>
                    <a:pt x="36" y="7"/>
                    <a:pt x="35" y="5"/>
                  </a:cubicBezTo>
                  <a:cubicBezTo>
                    <a:pt x="34" y="5"/>
                    <a:pt x="34" y="2"/>
                    <a:pt x="33" y="2"/>
                  </a:cubicBezTo>
                  <a:cubicBezTo>
                    <a:pt x="34" y="2"/>
                    <a:pt x="34" y="2"/>
                    <a:pt x="34" y="2"/>
                  </a:cubicBezTo>
                  <a:cubicBezTo>
                    <a:pt x="31" y="0"/>
                    <a:pt x="28" y="2"/>
                    <a:pt x="25" y="3"/>
                  </a:cubicBezTo>
                  <a:cubicBezTo>
                    <a:pt x="24" y="4"/>
                    <a:pt x="23" y="5"/>
                    <a:pt x="21" y="6"/>
                  </a:cubicBezTo>
                  <a:cubicBezTo>
                    <a:pt x="20" y="6"/>
                    <a:pt x="19" y="6"/>
                    <a:pt x="18" y="8"/>
                  </a:cubicBezTo>
                  <a:cubicBezTo>
                    <a:pt x="18" y="8"/>
                    <a:pt x="17" y="10"/>
                    <a:pt x="17" y="10"/>
                  </a:cubicBezTo>
                  <a:cubicBezTo>
                    <a:pt x="15" y="11"/>
                    <a:pt x="13" y="11"/>
                    <a:pt x="11" y="12"/>
                  </a:cubicBezTo>
                  <a:cubicBezTo>
                    <a:pt x="10" y="13"/>
                    <a:pt x="8" y="13"/>
                    <a:pt x="6" y="14"/>
                  </a:cubicBezTo>
                  <a:cubicBezTo>
                    <a:pt x="5" y="14"/>
                    <a:pt x="5" y="15"/>
                    <a:pt x="4" y="16"/>
                  </a:cubicBezTo>
                  <a:cubicBezTo>
                    <a:pt x="3" y="16"/>
                    <a:pt x="3" y="15"/>
                    <a:pt x="2" y="16"/>
                  </a:cubicBezTo>
                  <a:cubicBezTo>
                    <a:pt x="2" y="16"/>
                    <a:pt x="3" y="19"/>
                    <a:pt x="3" y="20"/>
                  </a:cubicBezTo>
                  <a:cubicBezTo>
                    <a:pt x="3" y="22"/>
                    <a:pt x="5" y="24"/>
                    <a:pt x="4" y="26"/>
                  </a:cubicBezTo>
                  <a:cubicBezTo>
                    <a:pt x="4" y="27"/>
                    <a:pt x="1" y="30"/>
                    <a:pt x="3" y="31"/>
                  </a:cubicBezTo>
                  <a:cubicBezTo>
                    <a:pt x="4" y="32"/>
                    <a:pt x="7" y="32"/>
                    <a:pt x="6" y="35"/>
                  </a:cubicBezTo>
                  <a:cubicBezTo>
                    <a:pt x="6" y="36"/>
                    <a:pt x="6" y="36"/>
                    <a:pt x="7" y="37"/>
                  </a:cubicBezTo>
                  <a:cubicBezTo>
                    <a:pt x="7" y="38"/>
                    <a:pt x="7" y="40"/>
                    <a:pt x="8" y="40"/>
                  </a:cubicBezTo>
                  <a:cubicBezTo>
                    <a:pt x="9" y="40"/>
                    <a:pt x="8" y="42"/>
                    <a:pt x="7" y="42"/>
                  </a:cubicBezTo>
                  <a:cubicBezTo>
                    <a:pt x="7" y="44"/>
                    <a:pt x="7" y="44"/>
                    <a:pt x="8" y="45"/>
                  </a:cubicBezTo>
                  <a:cubicBezTo>
                    <a:pt x="9" y="46"/>
                    <a:pt x="7" y="47"/>
                    <a:pt x="9" y="47"/>
                  </a:cubicBezTo>
                  <a:cubicBezTo>
                    <a:pt x="10" y="48"/>
                    <a:pt x="10" y="48"/>
                    <a:pt x="10" y="49"/>
                  </a:cubicBezTo>
                  <a:cubicBezTo>
                    <a:pt x="11" y="51"/>
                    <a:pt x="11" y="54"/>
                    <a:pt x="10" y="56"/>
                  </a:cubicBezTo>
                  <a:close/>
                  <a:moveTo>
                    <a:pt x="0" y="18"/>
                  </a:moveTo>
                  <a:cubicBezTo>
                    <a:pt x="0" y="18"/>
                    <a:pt x="0" y="18"/>
                    <a:pt x="0" y="18"/>
                  </a:cubicBezTo>
                  <a:moveTo>
                    <a:pt x="0" y="18"/>
                  </a:moveTo>
                  <a:cubicBezTo>
                    <a:pt x="0" y="18"/>
                    <a:pt x="0" y="18"/>
                    <a:pt x="0" y="18"/>
                  </a:cubicBezTo>
                  <a:cubicBezTo>
                    <a:pt x="0" y="18"/>
                    <a:pt x="0" y="18"/>
                    <a:pt x="0" y="18"/>
                  </a:cubicBezTo>
                  <a:close/>
                  <a:moveTo>
                    <a:pt x="0" y="18"/>
                  </a:move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moveTo>
                    <a:pt x="1" y="18"/>
                  </a:moveTo>
                  <a:cubicBezTo>
                    <a:pt x="1" y="18"/>
                    <a:pt x="1" y="18"/>
                    <a:pt x="1" y="18"/>
                  </a:cubicBezTo>
                  <a:cubicBezTo>
                    <a:pt x="1" y="18"/>
                    <a:pt x="1" y="18"/>
                    <a:pt x="1" y="18"/>
                  </a:cubicBezTo>
                  <a:close/>
                  <a:moveTo>
                    <a:pt x="1" y="18"/>
                  </a:moveTo>
                  <a:cubicBezTo>
                    <a:pt x="1" y="18"/>
                    <a:pt x="1" y="18"/>
                    <a:pt x="1" y="18"/>
                  </a:cubicBezTo>
                  <a:cubicBezTo>
                    <a:pt x="1" y="18"/>
                    <a:pt x="1" y="18"/>
                    <a:pt x="1" y="18"/>
                  </a:cubicBezTo>
                  <a:close/>
                  <a:moveTo>
                    <a:pt x="1" y="18"/>
                  </a:moveTo>
                  <a:cubicBezTo>
                    <a:pt x="1" y="18"/>
                    <a:pt x="1" y="18"/>
                    <a:pt x="1" y="18"/>
                  </a:cubicBezTo>
                  <a:cubicBezTo>
                    <a:pt x="1" y="18"/>
                    <a:pt x="1" y="18"/>
                    <a:pt x="1" y="18"/>
                  </a:cubicBezTo>
                  <a:moveTo>
                    <a:pt x="1" y="18"/>
                  </a:moveTo>
                  <a:cubicBezTo>
                    <a:pt x="1" y="18"/>
                    <a:pt x="1" y="18"/>
                    <a:pt x="1" y="18"/>
                  </a:cubicBezTo>
                  <a:cubicBezTo>
                    <a:pt x="1" y="18"/>
                    <a:pt x="1" y="18"/>
                    <a:pt x="1" y="18"/>
                  </a:cubicBezTo>
                  <a:close/>
                  <a:moveTo>
                    <a:pt x="1" y="18"/>
                  </a:moveTo>
                  <a:cubicBezTo>
                    <a:pt x="1" y="18"/>
                    <a:pt x="1" y="18"/>
                    <a:pt x="1" y="18"/>
                  </a:cubicBezTo>
                  <a:moveTo>
                    <a:pt x="1" y="18"/>
                  </a:moveTo>
                  <a:cubicBezTo>
                    <a:pt x="1" y="18"/>
                    <a:pt x="1" y="18"/>
                    <a:pt x="1" y="18"/>
                  </a:cubicBezTo>
                  <a:cubicBezTo>
                    <a:pt x="1" y="18"/>
                    <a:pt x="1" y="18"/>
                    <a:pt x="1" y="18"/>
                  </a:cubicBezTo>
                  <a:close/>
                  <a:moveTo>
                    <a:pt x="2" y="19"/>
                  </a:moveTo>
                  <a:cubicBezTo>
                    <a:pt x="2" y="19"/>
                    <a:pt x="2" y="19"/>
                    <a:pt x="2" y="19"/>
                  </a:cubicBezTo>
                  <a:close/>
                  <a:moveTo>
                    <a:pt x="2" y="19"/>
                  </a:moveTo>
                  <a:cubicBezTo>
                    <a:pt x="2" y="19"/>
                    <a:pt x="2" y="19"/>
                    <a:pt x="2" y="1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noEditPoints="1"/>
            </p:cNvSpPr>
            <p:nvPr/>
          </p:nvSpPr>
          <p:spPr bwMode="auto">
            <a:xfrm>
              <a:off x="5136" y="2666"/>
              <a:ext cx="65" cy="375"/>
            </a:xfrm>
            <a:custGeom>
              <a:avLst/>
              <a:gdLst>
                <a:gd name="T0" fmla="*/ 16 w 16"/>
                <a:gd name="T1" fmla="*/ 58 h 93"/>
                <a:gd name="T2" fmla="*/ 16 w 16"/>
                <a:gd name="T3" fmla="*/ 69 h 93"/>
                <a:gd name="T4" fmla="*/ 11 w 16"/>
                <a:gd name="T5" fmla="*/ 65 h 93"/>
                <a:gd name="T6" fmla="*/ 10 w 16"/>
                <a:gd name="T7" fmla="*/ 63 h 93"/>
                <a:gd name="T8" fmla="*/ 7 w 16"/>
                <a:gd name="T9" fmla="*/ 64 h 93"/>
                <a:gd name="T10" fmla="*/ 3 w 16"/>
                <a:gd name="T11" fmla="*/ 67 h 93"/>
                <a:gd name="T12" fmla="*/ 3 w 16"/>
                <a:gd name="T13" fmla="*/ 73 h 93"/>
                <a:gd name="T14" fmla="*/ 3 w 16"/>
                <a:gd name="T15" fmla="*/ 74 h 93"/>
                <a:gd name="T16" fmla="*/ 5 w 16"/>
                <a:gd name="T17" fmla="*/ 75 h 93"/>
                <a:gd name="T18" fmla="*/ 7 w 16"/>
                <a:gd name="T19" fmla="*/ 79 h 93"/>
                <a:gd name="T20" fmla="*/ 7 w 16"/>
                <a:gd name="T21" fmla="*/ 79 h 93"/>
                <a:gd name="T22" fmla="*/ 5 w 16"/>
                <a:gd name="T23" fmla="*/ 77 h 93"/>
                <a:gd name="T24" fmla="*/ 2 w 16"/>
                <a:gd name="T25" fmla="*/ 76 h 93"/>
                <a:gd name="T26" fmla="*/ 0 w 16"/>
                <a:gd name="T27" fmla="*/ 75 h 93"/>
                <a:gd name="T28" fmla="*/ 1 w 16"/>
                <a:gd name="T29" fmla="*/ 70 h 93"/>
                <a:gd name="T30" fmla="*/ 4 w 16"/>
                <a:gd name="T31" fmla="*/ 64 h 93"/>
                <a:gd name="T32" fmla="*/ 9 w 16"/>
                <a:gd name="T33" fmla="*/ 59 h 93"/>
                <a:gd name="T34" fmla="*/ 16 w 16"/>
                <a:gd name="T35" fmla="*/ 58 h 93"/>
                <a:gd name="T36" fmla="*/ 16 w 16"/>
                <a:gd name="T37" fmla="*/ 35 h 93"/>
                <a:gd name="T38" fmla="*/ 5 w 16"/>
                <a:gd name="T39" fmla="*/ 19 h 93"/>
                <a:gd name="T40" fmla="*/ 7 w 16"/>
                <a:gd name="T41" fmla="*/ 14 h 93"/>
                <a:gd name="T42" fmla="*/ 11 w 16"/>
                <a:gd name="T43" fmla="*/ 7 h 93"/>
                <a:gd name="T44" fmla="*/ 16 w 16"/>
                <a:gd name="T45" fmla="*/ 0 h 93"/>
                <a:gd name="T46" fmla="*/ 16 w 16"/>
                <a:gd name="T47" fmla="*/ 35 h 93"/>
                <a:gd name="T48" fmla="*/ 16 w 16"/>
                <a:gd name="T49" fmla="*/ 92 h 93"/>
                <a:gd name="T50" fmla="*/ 16 w 16"/>
                <a:gd name="T51" fmla="*/ 93 h 93"/>
                <a:gd name="T52" fmla="*/ 14 w 16"/>
                <a:gd name="T53" fmla="*/ 93 h 93"/>
                <a:gd name="T54" fmla="*/ 13 w 16"/>
                <a:gd name="T55" fmla="*/ 91 h 93"/>
                <a:gd name="T56" fmla="*/ 12 w 16"/>
                <a:gd name="T57" fmla="*/ 91 h 93"/>
                <a:gd name="T58" fmla="*/ 11 w 16"/>
                <a:gd name="T59" fmla="*/ 88 h 93"/>
                <a:gd name="T60" fmla="*/ 9 w 16"/>
                <a:gd name="T61" fmla="*/ 81 h 93"/>
                <a:gd name="T62" fmla="*/ 12 w 16"/>
                <a:gd name="T63" fmla="*/ 82 h 93"/>
                <a:gd name="T64" fmla="*/ 14 w 16"/>
                <a:gd name="T65" fmla="*/ 80 h 93"/>
                <a:gd name="T66" fmla="*/ 15 w 16"/>
                <a:gd name="T67" fmla="*/ 81 h 93"/>
                <a:gd name="T68" fmla="*/ 15 w 16"/>
                <a:gd name="T69" fmla="*/ 78 h 93"/>
                <a:gd name="T70" fmla="*/ 16 w 16"/>
                <a:gd name="T71"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93">
                  <a:moveTo>
                    <a:pt x="16" y="58"/>
                  </a:moveTo>
                  <a:cubicBezTo>
                    <a:pt x="16" y="69"/>
                    <a:pt x="16" y="69"/>
                    <a:pt x="16" y="69"/>
                  </a:cubicBezTo>
                  <a:cubicBezTo>
                    <a:pt x="14" y="68"/>
                    <a:pt x="13" y="66"/>
                    <a:pt x="11" y="65"/>
                  </a:cubicBezTo>
                  <a:cubicBezTo>
                    <a:pt x="10" y="65"/>
                    <a:pt x="10" y="64"/>
                    <a:pt x="10" y="63"/>
                  </a:cubicBezTo>
                  <a:cubicBezTo>
                    <a:pt x="9" y="62"/>
                    <a:pt x="7" y="63"/>
                    <a:pt x="7" y="64"/>
                  </a:cubicBezTo>
                  <a:cubicBezTo>
                    <a:pt x="6" y="65"/>
                    <a:pt x="5" y="67"/>
                    <a:pt x="3" y="67"/>
                  </a:cubicBezTo>
                  <a:cubicBezTo>
                    <a:pt x="2" y="67"/>
                    <a:pt x="3" y="73"/>
                    <a:pt x="3" y="73"/>
                  </a:cubicBezTo>
                  <a:cubicBezTo>
                    <a:pt x="3" y="74"/>
                    <a:pt x="3" y="74"/>
                    <a:pt x="3" y="74"/>
                  </a:cubicBezTo>
                  <a:cubicBezTo>
                    <a:pt x="3" y="74"/>
                    <a:pt x="5" y="72"/>
                    <a:pt x="5" y="75"/>
                  </a:cubicBezTo>
                  <a:cubicBezTo>
                    <a:pt x="5" y="77"/>
                    <a:pt x="6" y="77"/>
                    <a:pt x="7" y="79"/>
                  </a:cubicBezTo>
                  <a:cubicBezTo>
                    <a:pt x="9" y="81"/>
                    <a:pt x="8" y="81"/>
                    <a:pt x="7" y="79"/>
                  </a:cubicBezTo>
                  <a:cubicBezTo>
                    <a:pt x="6" y="78"/>
                    <a:pt x="6" y="78"/>
                    <a:pt x="5" y="77"/>
                  </a:cubicBezTo>
                  <a:cubicBezTo>
                    <a:pt x="3" y="77"/>
                    <a:pt x="2" y="78"/>
                    <a:pt x="2" y="76"/>
                  </a:cubicBezTo>
                  <a:cubicBezTo>
                    <a:pt x="2" y="75"/>
                    <a:pt x="0" y="76"/>
                    <a:pt x="0" y="75"/>
                  </a:cubicBezTo>
                  <a:cubicBezTo>
                    <a:pt x="0" y="73"/>
                    <a:pt x="1" y="72"/>
                    <a:pt x="1" y="70"/>
                  </a:cubicBezTo>
                  <a:cubicBezTo>
                    <a:pt x="2" y="68"/>
                    <a:pt x="3" y="66"/>
                    <a:pt x="4" y="64"/>
                  </a:cubicBezTo>
                  <a:cubicBezTo>
                    <a:pt x="5" y="62"/>
                    <a:pt x="7" y="60"/>
                    <a:pt x="9" y="59"/>
                  </a:cubicBezTo>
                  <a:cubicBezTo>
                    <a:pt x="10" y="58"/>
                    <a:pt x="13" y="58"/>
                    <a:pt x="16" y="58"/>
                  </a:cubicBezTo>
                  <a:close/>
                  <a:moveTo>
                    <a:pt x="16" y="35"/>
                  </a:moveTo>
                  <a:cubicBezTo>
                    <a:pt x="12" y="30"/>
                    <a:pt x="8" y="25"/>
                    <a:pt x="5" y="19"/>
                  </a:cubicBezTo>
                  <a:cubicBezTo>
                    <a:pt x="3" y="17"/>
                    <a:pt x="6" y="16"/>
                    <a:pt x="7" y="14"/>
                  </a:cubicBezTo>
                  <a:cubicBezTo>
                    <a:pt x="9" y="11"/>
                    <a:pt x="10" y="9"/>
                    <a:pt x="11" y="7"/>
                  </a:cubicBezTo>
                  <a:cubicBezTo>
                    <a:pt x="13" y="5"/>
                    <a:pt x="15" y="2"/>
                    <a:pt x="16" y="0"/>
                  </a:cubicBezTo>
                  <a:cubicBezTo>
                    <a:pt x="16" y="35"/>
                    <a:pt x="16" y="35"/>
                    <a:pt x="16" y="35"/>
                  </a:cubicBezTo>
                  <a:close/>
                  <a:moveTo>
                    <a:pt x="16" y="92"/>
                  </a:moveTo>
                  <a:cubicBezTo>
                    <a:pt x="15" y="92"/>
                    <a:pt x="15" y="93"/>
                    <a:pt x="16" y="93"/>
                  </a:cubicBezTo>
                  <a:cubicBezTo>
                    <a:pt x="15" y="93"/>
                    <a:pt x="14" y="93"/>
                    <a:pt x="14" y="93"/>
                  </a:cubicBezTo>
                  <a:cubicBezTo>
                    <a:pt x="13" y="92"/>
                    <a:pt x="14" y="92"/>
                    <a:pt x="13" y="91"/>
                  </a:cubicBezTo>
                  <a:cubicBezTo>
                    <a:pt x="13" y="91"/>
                    <a:pt x="12" y="91"/>
                    <a:pt x="12" y="91"/>
                  </a:cubicBezTo>
                  <a:cubicBezTo>
                    <a:pt x="11" y="90"/>
                    <a:pt x="11" y="89"/>
                    <a:pt x="11" y="88"/>
                  </a:cubicBezTo>
                  <a:cubicBezTo>
                    <a:pt x="11" y="87"/>
                    <a:pt x="10" y="81"/>
                    <a:pt x="9" y="81"/>
                  </a:cubicBezTo>
                  <a:cubicBezTo>
                    <a:pt x="10" y="81"/>
                    <a:pt x="11" y="81"/>
                    <a:pt x="12" y="82"/>
                  </a:cubicBezTo>
                  <a:cubicBezTo>
                    <a:pt x="13" y="83"/>
                    <a:pt x="14" y="80"/>
                    <a:pt x="14" y="80"/>
                  </a:cubicBezTo>
                  <a:cubicBezTo>
                    <a:pt x="14" y="80"/>
                    <a:pt x="15" y="81"/>
                    <a:pt x="15" y="81"/>
                  </a:cubicBezTo>
                  <a:cubicBezTo>
                    <a:pt x="16" y="80"/>
                    <a:pt x="15" y="78"/>
                    <a:pt x="15" y="78"/>
                  </a:cubicBezTo>
                  <a:cubicBezTo>
                    <a:pt x="16" y="78"/>
                    <a:pt x="16" y="91"/>
                    <a:pt x="16" y="9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noEditPoints="1"/>
            </p:cNvSpPr>
            <p:nvPr/>
          </p:nvSpPr>
          <p:spPr bwMode="auto">
            <a:xfrm>
              <a:off x="3400" y="2755"/>
              <a:ext cx="310" cy="407"/>
            </a:xfrm>
            <a:custGeom>
              <a:avLst/>
              <a:gdLst>
                <a:gd name="T0" fmla="*/ 68 w 77"/>
                <a:gd name="T1" fmla="*/ 26 h 101"/>
                <a:gd name="T2" fmla="*/ 73 w 77"/>
                <a:gd name="T3" fmla="*/ 34 h 101"/>
                <a:gd name="T4" fmla="*/ 73 w 77"/>
                <a:gd name="T5" fmla="*/ 39 h 101"/>
                <a:gd name="T6" fmla="*/ 75 w 77"/>
                <a:gd name="T7" fmla="*/ 53 h 101"/>
                <a:gd name="T8" fmla="*/ 68 w 77"/>
                <a:gd name="T9" fmla="*/ 54 h 101"/>
                <a:gd name="T10" fmla="*/ 64 w 77"/>
                <a:gd name="T11" fmla="*/ 56 h 101"/>
                <a:gd name="T12" fmla="*/ 60 w 77"/>
                <a:gd name="T13" fmla="*/ 59 h 101"/>
                <a:gd name="T14" fmla="*/ 55 w 77"/>
                <a:gd name="T15" fmla="*/ 62 h 101"/>
                <a:gd name="T16" fmla="*/ 57 w 77"/>
                <a:gd name="T17" fmla="*/ 66 h 101"/>
                <a:gd name="T18" fmla="*/ 60 w 77"/>
                <a:gd name="T19" fmla="*/ 73 h 101"/>
                <a:gd name="T20" fmla="*/ 67 w 77"/>
                <a:gd name="T21" fmla="*/ 83 h 101"/>
                <a:gd name="T22" fmla="*/ 61 w 77"/>
                <a:gd name="T23" fmla="*/ 93 h 101"/>
                <a:gd name="T24" fmla="*/ 60 w 77"/>
                <a:gd name="T25" fmla="*/ 96 h 101"/>
                <a:gd name="T26" fmla="*/ 55 w 77"/>
                <a:gd name="T27" fmla="*/ 95 h 101"/>
                <a:gd name="T28" fmla="*/ 53 w 77"/>
                <a:gd name="T29" fmla="*/ 96 h 101"/>
                <a:gd name="T30" fmla="*/ 48 w 77"/>
                <a:gd name="T31" fmla="*/ 98 h 101"/>
                <a:gd name="T32" fmla="*/ 43 w 77"/>
                <a:gd name="T33" fmla="*/ 98 h 101"/>
                <a:gd name="T34" fmla="*/ 40 w 77"/>
                <a:gd name="T35" fmla="*/ 97 h 101"/>
                <a:gd name="T36" fmla="*/ 37 w 77"/>
                <a:gd name="T37" fmla="*/ 101 h 101"/>
                <a:gd name="T38" fmla="*/ 35 w 77"/>
                <a:gd name="T39" fmla="*/ 98 h 101"/>
                <a:gd name="T40" fmla="*/ 32 w 77"/>
                <a:gd name="T41" fmla="*/ 97 h 101"/>
                <a:gd name="T42" fmla="*/ 24 w 77"/>
                <a:gd name="T43" fmla="*/ 95 h 101"/>
                <a:gd name="T44" fmla="*/ 21 w 77"/>
                <a:gd name="T45" fmla="*/ 95 h 101"/>
                <a:gd name="T46" fmla="*/ 19 w 77"/>
                <a:gd name="T47" fmla="*/ 96 h 101"/>
                <a:gd name="T48" fmla="*/ 13 w 77"/>
                <a:gd name="T49" fmla="*/ 97 h 101"/>
                <a:gd name="T50" fmla="*/ 15 w 77"/>
                <a:gd name="T51" fmla="*/ 87 h 101"/>
                <a:gd name="T52" fmla="*/ 14 w 77"/>
                <a:gd name="T53" fmla="*/ 77 h 101"/>
                <a:gd name="T54" fmla="*/ 10 w 77"/>
                <a:gd name="T55" fmla="*/ 75 h 101"/>
                <a:gd name="T56" fmla="*/ 5 w 77"/>
                <a:gd name="T57" fmla="*/ 72 h 101"/>
                <a:gd name="T58" fmla="*/ 2 w 77"/>
                <a:gd name="T59" fmla="*/ 64 h 101"/>
                <a:gd name="T60" fmla="*/ 3 w 77"/>
                <a:gd name="T61" fmla="*/ 57 h 101"/>
                <a:gd name="T62" fmla="*/ 2 w 77"/>
                <a:gd name="T63" fmla="*/ 51 h 101"/>
                <a:gd name="T64" fmla="*/ 3 w 77"/>
                <a:gd name="T65" fmla="*/ 48 h 101"/>
                <a:gd name="T66" fmla="*/ 2 w 77"/>
                <a:gd name="T67" fmla="*/ 40 h 101"/>
                <a:gd name="T68" fmla="*/ 6 w 77"/>
                <a:gd name="T69" fmla="*/ 40 h 101"/>
                <a:gd name="T70" fmla="*/ 11 w 77"/>
                <a:gd name="T71" fmla="*/ 34 h 101"/>
                <a:gd name="T72" fmla="*/ 9 w 77"/>
                <a:gd name="T73" fmla="*/ 29 h 101"/>
                <a:gd name="T74" fmla="*/ 13 w 77"/>
                <a:gd name="T75" fmla="*/ 22 h 101"/>
                <a:gd name="T76" fmla="*/ 14 w 77"/>
                <a:gd name="T77" fmla="*/ 16 h 101"/>
                <a:gd name="T78" fmla="*/ 20 w 77"/>
                <a:gd name="T79" fmla="*/ 16 h 101"/>
                <a:gd name="T80" fmla="*/ 25 w 77"/>
                <a:gd name="T81" fmla="*/ 13 h 101"/>
                <a:gd name="T82" fmla="*/ 34 w 77"/>
                <a:gd name="T83" fmla="*/ 19 h 101"/>
                <a:gd name="T84" fmla="*/ 27 w 77"/>
                <a:gd name="T85" fmla="*/ 10 h 101"/>
                <a:gd name="T86" fmla="*/ 25 w 77"/>
                <a:gd name="T87" fmla="*/ 7 h 101"/>
                <a:gd name="T88" fmla="*/ 25 w 77"/>
                <a:gd name="T89" fmla="*/ 0 h 101"/>
                <a:gd name="T90" fmla="*/ 32 w 77"/>
                <a:gd name="T91" fmla="*/ 0 h 101"/>
                <a:gd name="T92" fmla="*/ 35 w 77"/>
                <a:gd name="T93" fmla="*/ 3 h 101"/>
                <a:gd name="T94" fmla="*/ 34 w 77"/>
                <a:gd name="T95" fmla="*/ 6 h 101"/>
                <a:gd name="T96" fmla="*/ 38 w 77"/>
                <a:gd name="T97" fmla="*/ 6 h 101"/>
                <a:gd name="T98" fmla="*/ 42 w 77"/>
                <a:gd name="T99" fmla="*/ 12 h 101"/>
                <a:gd name="T100" fmla="*/ 48 w 77"/>
                <a:gd name="T101" fmla="*/ 10 h 101"/>
                <a:gd name="T102" fmla="*/ 56 w 77"/>
                <a:gd name="T103" fmla="*/ 5 h 101"/>
                <a:gd name="T104" fmla="*/ 61 w 77"/>
                <a:gd name="T105" fmla="*/ 8 h 101"/>
                <a:gd name="T106" fmla="*/ 65 w 77"/>
                <a:gd name="T107" fmla="*/ 13 h 101"/>
                <a:gd name="T108" fmla="*/ 59 w 77"/>
                <a:gd name="T109" fmla="*/ 4 h 101"/>
                <a:gd name="T110" fmla="*/ 61 w 77"/>
                <a:gd name="T111" fmla="*/ 2 h 101"/>
                <a:gd name="T112" fmla="*/ 63 w 77"/>
                <a:gd name="T113" fmla="*/ 5 h 101"/>
                <a:gd name="T114" fmla="*/ 59 w 77"/>
                <a:gd name="T115"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01">
                  <a:moveTo>
                    <a:pt x="68" y="15"/>
                  </a:moveTo>
                  <a:cubicBezTo>
                    <a:pt x="69" y="17"/>
                    <a:pt x="70" y="18"/>
                    <a:pt x="70" y="20"/>
                  </a:cubicBezTo>
                  <a:cubicBezTo>
                    <a:pt x="71" y="23"/>
                    <a:pt x="68" y="24"/>
                    <a:pt x="68" y="26"/>
                  </a:cubicBezTo>
                  <a:cubicBezTo>
                    <a:pt x="68" y="28"/>
                    <a:pt x="71" y="28"/>
                    <a:pt x="72" y="29"/>
                  </a:cubicBezTo>
                  <a:cubicBezTo>
                    <a:pt x="73" y="30"/>
                    <a:pt x="72" y="31"/>
                    <a:pt x="72" y="31"/>
                  </a:cubicBezTo>
                  <a:cubicBezTo>
                    <a:pt x="71" y="33"/>
                    <a:pt x="73" y="33"/>
                    <a:pt x="73" y="34"/>
                  </a:cubicBezTo>
                  <a:cubicBezTo>
                    <a:pt x="74" y="34"/>
                    <a:pt x="74" y="35"/>
                    <a:pt x="73" y="35"/>
                  </a:cubicBezTo>
                  <a:cubicBezTo>
                    <a:pt x="73" y="36"/>
                    <a:pt x="74" y="36"/>
                    <a:pt x="74" y="36"/>
                  </a:cubicBezTo>
                  <a:cubicBezTo>
                    <a:pt x="74" y="37"/>
                    <a:pt x="74" y="38"/>
                    <a:pt x="73" y="39"/>
                  </a:cubicBezTo>
                  <a:cubicBezTo>
                    <a:pt x="73" y="40"/>
                    <a:pt x="73" y="40"/>
                    <a:pt x="74" y="41"/>
                  </a:cubicBezTo>
                  <a:cubicBezTo>
                    <a:pt x="75" y="42"/>
                    <a:pt x="73" y="43"/>
                    <a:pt x="75" y="44"/>
                  </a:cubicBezTo>
                  <a:cubicBezTo>
                    <a:pt x="77" y="44"/>
                    <a:pt x="77" y="52"/>
                    <a:pt x="75" y="53"/>
                  </a:cubicBezTo>
                  <a:cubicBezTo>
                    <a:pt x="74" y="53"/>
                    <a:pt x="72" y="47"/>
                    <a:pt x="71" y="51"/>
                  </a:cubicBezTo>
                  <a:cubicBezTo>
                    <a:pt x="71" y="51"/>
                    <a:pt x="72" y="51"/>
                    <a:pt x="72" y="52"/>
                  </a:cubicBezTo>
                  <a:cubicBezTo>
                    <a:pt x="71" y="52"/>
                    <a:pt x="68" y="53"/>
                    <a:pt x="68" y="54"/>
                  </a:cubicBezTo>
                  <a:cubicBezTo>
                    <a:pt x="68" y="55"/>
                    <a:pt x="66" y="54"/>
                    <a:pt x="66" y="54"/>
                  </a:cubicBezTo>
                  <a:cubicBezTo>
                    <a:pt x="65" y="54"/>
                    <a:pt x="65" y="56"/>
                    <a:pt x="64" y="56"/>
                  </a:cubicBezTo>
                  <a:cubicBezTo>
                    <a:pt x="64" y="56"/>
                    <a:pt x="64" y="56"/>
                    <a:pt x="64" y="56"/>
                  </a:cubicBezTo>
                  <a:cubicBezTo>
                    <a:pt x="63" y="56"/>
                    <a:pt x="63" y="56"/>
                    <a:pt x="63" y="57"/>
                  </a:cubicBezTo>
                  <a:cubicBezTo>
                    <a:pt x="62" y="57"/>
                    <a:pt x="62" y="58"/>
                    <a:pt x="62" y="58"/>
                  </a:cubicBezTo>
                  <a:cubicBezTo>
                    <a:pt x="60" y="57"/>
                    <a:pt x="61" y="58"/>
                    <a:pt x="60" y="59"/>
                  </a:cubicBezTo>
                  <a:cubicBezTo>
                    <a:pt x="60" y="59"/>
                    <a:pt x="59" y="59"/>
                    <a:pt x="59" y="58"/>
                  </a:cubicBezTo>
                  <a:cubicBezTo>
                    <a:pt x="58" y="58"/>
                    <a:pt x="58" y="59"/>
                    <a:pt x="57" y="59"/>
                  </a:cubicBezTo>
                  <a:cubicBezTo>
                    <a:pt x="56" y="60"/>
                    <a:pt x="56" y="61"/>
                    <a:pt x="55" y="62"/>
                  </a:cubicBezTo>
                  <a:cubicBezTo>
                    <a:pt x="55" y="62"/>
                    <a:pt x="54" y="60"/>
                    <a:pt x="53" y="60"/>
                  </a:cubicBezTo>
                  <a:cubicBezTo>
                    <a:pt x="52" y="60"/>
                    <a:pt x="54" y="63"/>
                    <a:pt x="54" y="63"/>
                  </a:cubicBezTo>
                  <a:cubicBezTo>
                    <a:pt x="54" y="63"/>
                    <a:pt x="57" y="65"/>
                    <a:pt x="57" y="66"/>
                  </a:cubicBezTo>
                  <a:cubicBezTo>
                    <a:pt x="57" y="67"/>
                    <a:pt x="55" y="67"/>
                    <a:pt x="56" y="68"/>
                  </a:cubicBezTo>
                  <a:cubicBezTo>
                    <a:pt x="56" y="69"/>
                    <a:pt x="57" y="70"/>
                    <a:pt x="57" y="71"/>
                  </a:cubicBezTo>
                  <a:cubicBezTo>
                    <a:pt x="58" y="72"/>
                    <a:pt x="59" y="73"/>
                    <a:pt x="60" y="73"/>
                  </a:cubicBezTo>
                  <a:cubicBezTo>
                    <a:pt x="61" y="73"/>
                    <a:pt x="62" y="74"/>
                    <a:pt x="62" y="75"/>
                  </a:cubicBezTo>
                  <a:cubicBezTo>
                    <a:pt x="64" y="78"/>
                    <a:pt x="69" y="78"/>
                    <a:pt x="69" y="81"/>
                  </a:cubicBezTo>
                  <a:cubicBezTo>
                    <a:pt x="69" y="82"/>
                    <a:pt x="69" y="83"/>
                    <a:pt x="67" y="83"/>
                  </a:cubicBezTo>
                  <a:cubicBezTo>
                    <a:pt x="65" y="83"/>
                    <a:pt x="66" y="83"/>
                    <a:pt x="65" y="85"/>
                  </a:cubicBezTo>
                  <a:cubicBezTo>
                    <a:pt x="65" y="87"/>
                    <a:pt x="60" y="87"/>
                    <a:pt x="60" y="89"/>
                  </a:cubicBezTo>
                  <a:cubicBezTo>
                    <a:pt x="60" y="91"/>
                    <a:pt x="63" y="92"/>
                    <a:pt x="61" y="93"/>
                  </a:cubicBezTo>
                  <a:cubicBezTo>
                    <a:pt x="61" y="94"/>
                    <a:pt x="62" y="95"/>
                    <a:pt x="62" y="95"/>
                  </a:cubicBezTo>
                  <a:cubicBezTo>
                    <a:pt x="63" y="95"/>
                    <a:pt x="63" y="98"/>
                    <a:pt x="62" y="98"/>
                  </a:cubicBezTo>
                  <a:cubicBezTo>
                    <a:pt x="61" y="98"/>
                    <a:pt x="61" y="97"/>
                    <a:pt x="60" y="96"/>
                  </a:cubicBezTo>
                  <a:cubicBezTo>
                    <a:pt x="60" y="96"/>
                    <a:pt x="61" y="95"/>
                    <a:pt x="60" y="95"/>
                  </a:cubicBezTo>
                  <a:cubicBezTo>
                    <a:pt x="59" y="95"/>
                    <a:pt x="58" y="96"/>
                    <a:pt x="57" y="95"/>
                  </a:cubicBezTo>
                  <a:cubicBezTo>
                    <a:pt x="57" y="94"/>
                    <a:pt x="56" y="95"/>
                    <a:pt x="55" y="95"/>
                  </a:cubicBezTo>
                  <a:cubicBezTo>
                    <a:pt x="55" y="95"/>
                    <a:pt x="55" y="94"/>
                    <a:pt x="55" y="94"/>
                  </a:cubicBezTo>
                  <a:cubicBezTo>
                    <a:pt x="54" y="94"/>
                    <a:pt x="55" y="95"/>
                    <a:pt x="55" y="96"/>
                  </a:cubicBezTo>
                  <a:cubicBezTo>
                    <a:pt x="55" y="97"/>
                    <a:pt x="53" y="96"/>
                    <a:pt x="53" y="96"/>
                  </a:cubicBezTo>
                  <a:cubicBezTo>
                    <a:pt x="52" y="96"/>
                    <a:pt x="51" y="96"/>
                    <a:pt x="50" y="96"/>
                  </a:cubicBezTo>
                  <a:cubicBezTo>
                    <a:pt x="49" y="97"/>
                    <a:pt x="50" y="98"/>
                    <a:pt x="48" y="97"/>
                  </a:cubicBezTo>
                  <a:cubicBezTo>
                    <a:pt x="47" y="97"/>
                    <a:pt x="48" y="98"/>
                    <a:pt x="48" y="98"/>
                  </a:cubicBezTo>
                  <a:cubicBezTo>
                    <a:pt x="47" y="99"/>
                    <a:pt x="46" y="99"/>
                    <a:pt x="46" y="99"/>
                  </a:cubicBezTo>
                  <a:cubicBezTo>
                    <a:pt x="45" y="99"/>
                    <a:pt x="45" y="99"/>
                    <a:pt x="44" y="99"/>
                  </a:cubicBezTo>
                  <a:cubicBezTo>
                    <a:pt x="44" y="99"/>
                    <a:pt x="43" y="98"/>
                    <a:pt x="43" y="98"/>
                  </a:cubicBezTo>
                  <a:cubicBezTo>
                    <a:pt x="43" y="98"/>
                    <a:pt x="43" y="98"/>
                    <a:pt x="43" y="98"/>
                  </a:cubicBezTo>
                  <a:cubicBezTo>
                    <a:pt x="43" y="96"/>
                    <a:pt x="40" y="98"/>
                    <a:pt x="39" y="97"/>
                  </a:cubicBezTo>
                  <a:cubicBezTo>
                    <a:pt x="39" y="97"/>
                    <a:pt x="40" y="97"/>
                    <a:pt x="40" y="97"/>
                  </a:cubicBezTo>
                  <a:cubicBezTo>
                    <a:pt x="39" y="96"/>
                    <a:pt x="39" y="98"/>
                    <a:pt x="39" y="98"/>
                  </a:cubicBezTo>
                  <a:cubicBezTo>
                    <a:pt x="39" y="99"/>
                    <a:pt x="39" y="99"/>
                    <a:pt x="38" y="100"/>
                  </a:cubicBezTo>
                  <a:cubicBezTo>
                    <a:pt x="38" y="100"/>
                    <a:pt x="38" y="101"/>
                    <a:pt x="37" y="101"/>
                  </a:cubicBezTo>
                  <a:cubicBezTo>
                    <a:pt x="36" y="101"/>
                    <a:pt x="37" y="100"/>
                    <a:pt x="37" y="99"/>
                  </a:cubicBezTo>
                  <a:cubicBezTo>
                    <a:pt x="37" y="99"/>
                    <a:pt x="35" y="100"/>
                    <a:pt x="36" y="99"/>
                  </a:cubicBezTo>
                  <a:cubicBezTo>
                    <a:pt x="36" y="98"/>
                    <a:pt x="36" y="98"/>
                    <a:pt x="35" y="98"/>
                  </a:cubicBezTo>
                  <a:cubicBezTo>
                    <a:pt x="35" y="97"/>
                    <a:pt x="35" y="98"/>
                    <a:pt x="34" y="97"/>
                  </a:cubicBezTo>
                  <a:cubicBezTo>
                    <a:pt x="34" y="97"/>
                    <a:pt x="34" y="97"/>
                    <a:pt x="34" y="97"/>
                  </a:cubicBezTo>
                  <a:cubicBezTo>
                    <a:pt x="33" y="96"/>
                    <a:pt x="33" y="97"/>
                    <a:pt x="32" y="97"/>
                  </a:cubicBezTo>
                  <a:cubicBezTo>
                    <a:pt x="31" y="98"/>
                    <a:pt x="30" y="96"/>
                    <a:pt x="29" y="96"/>
                  </a:cubicBezTo>
                  <a:cubicBezTo>
                    <a:pt x="28" y="96"/>
                    <a:pt x="27" y="96"/>
                    <a:pt x="26" y="96"/>
                  </a:cubicBezTo>
                  <a:cubicBezTo>
                    <a:pt x="25" y="96"/>
                    <a:pt x="26" y="95"/>
                    <a:pt x="24" y="95"/>
                  </a:cubicBezTo>
                  <a:cubicBezTo>
                    <a:pt x="24" y="94"/>
                    <a:pt x="25" y="95"/>
                    <a:pt x="24" y="95"/>
                  </a:cubicBezTo>
                  <a:cubicBezTo>
                    <a:pt x="23" y="96"/>
                    <a:pt x="24" y="94"/>
                    <a:pt x="24" y="94"/>
                  </a:cubicBezTo>
                  <a:cubicBezTo>
                    <a:pt x="22" y="93"/>
                    <a:pt x="21" y="95"/>
                    <a:pt x="21" y="95"/>
                  </a:cubicBezTo>
                  <a:cubicBezTo>
                    <a:pt x="22" y="96"/>
                    <a:pt x="22" y="95"/>
                    <a:pt x="23" y="95"/>
                  </a:cubicBezTo>
                  <a:cubicBezTo>
                    <a:pt x="22" y="95"/>
                    <a:pt x="22" y="96"/>
                    <a:pt x="22" y="97"/>
                  </a:cubicBezTo>
                  <a:cubicBezTo>
                    <a:pt x="20" y="98"/>
                    <a:pt x="21" y="96"/>
                    <a:pt x="19" y="96"/>
                  </a:cubicBezTo>
                  <a:cubicBezTo>
                    <a:pt x="18" y="96"/>
                    <a:pt x="14" y="97"/>
                    <a:pt x="14" y="97"/>
                  </a:cubicBezTo>
                  <a:cubicBezTo>
                    <a:pt x="14" y="96"/>
                    <a:pt x="14" y="96"/>
                    <a:pt x="14" y="96"/>
                  </a:cubicBezTo>
                  <a:cubicBezTo>
                    <a:pt x="14" y="96"/>
                    <a:pt x="14" y="97"/>
                    <a:pt x="13" y="97"/>
                  </a:cubicBezTo>
                  <a:cubicBezTo>
                    <a:pt x="12" y="96"/>
                    <a:pt x="14" y="92"/>
                    <a:pt x="14" y="91"/>
                  </a:cubicBezTo>
                  <a:cubicBezTo>
                    <a:pt x="14" y="90"/>
                    <a:pt x="14" y="90"/>
                    <a:pt x="14" y="89"/>
                  </a:cubicBezTo>
                  <a:cubicBezTo>
                    <a:pt x="14" y="88"/>
                    <a:pt x="15" y="88"/>
                    <a:pt x="15" y="87"/>
                  </a:cubicBezTo>
                  <a:cubicBezTo>
                    <a:pt x="16" y="86"/>
                    <a:pt x="15" y="85"/>
                    <a:pt x="16" y="83"/>
                  </a:cubicBezTo>
                  <a:cubicBezTo>
                    <a:pt x="16" y="81"/>
                    <a:pt x="19" y="80"/>
                    <a:pt x="20" y="78"/>
                  </a:cubicBezTo>
                  <a:cubicBezTo>
                    <a:pt x="20" y="78"/>
                    <a:pt x="15" y="77"/>
                    <a:pt x="14" y="77"/>
                  </a:cubicBezTo>
                  <a:cubicBezTo>
                    <a:pt x="13" y="77"/>
                    <a:pt x="14" y="75"/>
                    <a:pt x="13" y="75"/>
                  </a:cubicBezTo>
                  <a:cubicBezTo>
                    <a:pt x="12" y="75"/>
                    <a:pt x="10" y="76"/>
                    <a:pt x="9" y="76"/>
                  </a:cubicBezTo>
                  <a:cubicBezTo>
                    <a:pt x="9" y="76"/>
                    <a:pt x="10" y="75"/>
                    <a:pt x="10" y="75"/>
                  </a:cubicBezTo>
                  <a:cubicBezTo>
                    <a:pt x="8" y="73"/>
                    <a:pt x="8" y="74"/>
                    <a:pt x="8" y="75"/>
                  </a:cubicBezTo>
                  <a:cubicBezTo>
                    <a:pt x="8" y="76"/>
                    <a:pt x="6" y="74"/>
                    <a:pt x="6" y="73"/>
                  </a:cubicBezTo>
                  <a:cubicBezTo>
                    <a:pt x="6" y="73"/>
                    <a:pt x="6" y="72"/>
                    <a:pt x="5" y="72"/>
                  </a:cubicBezTo>
                  <a:cubicBezTo>
                    <a:pt x="5" y="71"/>
                    <a:pt x="4" y="71"/>
                    <a:pt x="4" y="71"/>
                  </a:cubicBezTo>
                  <a:cubicBezTo>
                    <a:pt x="3" y="69"/>
                    <a:pt x="6" y="69"/>
                    <a:pt x="6" y="67"/>
                  </a:cubicBezTo>
                  <a:cubicBezTo>
                    <a:pt x="6" y="66"/>
                    <a:pt x="3" y="66"/>
                    <a:pt x="2" y="64"/>
                  </a:cubicBezTo>
                  <a:cubicBezTo>
                    <a:pt x="2" y="62"/>
                    <a:pt x="3" y="61"/>
                    <a:pt x="4" y="60"/>
                  </a:cubicBezTo>
                  <a:cubicBezTo>
                    <a:pt x="5" y="59"/>
                    <a:pt x="5" y="59"/>
                    <a:pt x="5" y="58"/>
                  </a:cubicBezTo>
                  <a:cubicBezTo>
                    <a:pt x="4" y="58"/>
                    <a:pt x="3" y="58"/>
                    <a:pt x="3" y="57"/>
                  </a:cubicBezTo>
                  <a:cubicBezTo>
                    <a:pt x="3" y="57"/>
                    <a:pt x="4" y="56"/>
                    <a:pt x="4" y="56"/>
                  </a:cubicBezTo>
                  <a:cubicBezTo>
                    <a:pt x="4" y="56"/>
                    <a:pt x="0" y="54"/>
                    <a:pt x="2" y="53"/>
                  </a:cubicBezTo>
                  <a:cubicBezTo>
                    <a:pt x="3" y="52"/>
                    <a:pt x="3" y="52"/>
                    <a:pt x="2" y="51"/>
                  </a:cubicBezTo>
                  <a:cubicBezTo>
                    <a:pt x="2" y="51"/>
                    <a:pt x="0" y="50"/>
                    <a:pt x="1" y="50"/>
                  </a:cubicBezTo>
                  <a:cubicBezTo>
                    <a:pt x="2" y="50"/>
                    <a:pt x="1" y="50"/>
                    <a:pt x="2" y="50"/>
                  </a:cubicBezTo>
                  <a:cubicBezTo>
                    <a:pt x="3" y="49"/>
                    <a:pt x="3" y="49"/>
                    <a:pt x="3" y="48"/>
                  </a:cubicBezTo>
                  <a:cubicBezTo>
                    <a:pt x="4" y="48"/>
                    <a:pt x="2" y="49"/>
                    <a:pt x="3" y="47"/>
                  </a:cubicBezTo>
                  <a:cubicBezTo>
                    <a:pt x="4" y="46"/>
                    <a:pt x="5" y="44"/>
                    <a:pt x="3" y="43"/>
                  </a:cubicBezTo>
                  <a:cubicBezTo>
                    <a:pt x="3" y="42"/>
                    <a:pt x="2" y="41"/>
                    <a:pt x="2" y="40"/>
                  </a:cubicBezTo>
                  <a:cubicBezTo>
                    <a:pt x="2" y="40"/>
                    <a:pt x="2" y="39"/>
                    <a:pt x="3" y="40"/>
                  </a:cubicBezTo>
                  <a:cubicBezTo>
                    <a:pt x="3" y="39"/>
                    <a:pt x="5" y="39"/>
                    <a:pt x="4" y="39"/>
                  </a:cubicBezTo>
                  <a:cubicBezTo>
                    <a:pt x="5" y="39"/>
                    <a:pt x="5" y="40"/>
                    <a:pt x="6" y="40"/>
                  </a:cubicBezTo>
                  <a:cubicBezTo>
                    <a:pt x="7" y="39"/>
                    <a:pt x="9" y="39"/>
                    <a:pt x="9" y="38"/>
                  </a:cubicBezTo>
                  <a:cubicBezTo>
                    <a:pt x="10" y="38"/>
                    <a:pt x="8" y="37"/>
                    <a:pt x="8" y="37"/>
                  </a:cubicBezTo>
                  <a:cubicBezTo>
                    <a:pt x="9" y="36"/>
                    <a:pt x="11" y="36"/>
                    <a:pt x="11" y="34"/>
                  </a:cubicBezTo>
                  <a:cubicBezTo>
                    <a:pt x="12" y="32"/>
                    <a:pt x="8" y="32"/>
                    <a:pt x="9" y="30"/>
                  </a:cubicBezTo>
                  <a:cubicBezTo>
                    <a:pt x="9" y="30"/>
                    <a:pt x="9" y="30"/>
                    <a:pt x="9" y="30"/>
                  </a:cubicBezTo>
                  <a:cubicBezTo>
                    <a:pt x="9" y="30"/>
                    <a:pt x="8" y="29"/>
                    <a:pt x="9" y="29"/>
                  </a:cubicBezTo>
                  <a:cubicBezTo>
                    <a:pt x="11" y="29"/>
                    <a:pt x="12" y="30"/>
                    <a:pt x="12" y="28"/>
                  </a:cubicBezTo>
                  <a:cubicBezTo>
                    <a:pt x="12" y="27"/>
                    <a:pt x="13" y="25"/>
                    <a:pt x="13" y="24"/>
                  </a:cubicBezTo>
                  <a:cubicBezTo>
                    <a:pt x="13" y="24"/>
                    <a:pt x="13" y="23"/>
                    <a:pt x="13" y="22"/>
                  </a:cubicBezTo>
                  <a:cubicBezTo>
                    <a:pt x="14" y="21"/>
                    <a:pt x="14" y="22"/>
                    <a:pt x="14" y="21"/>
                  </a:cubicBezTo>
                  <a:cubicBezTo>
                    <a:pt x="15" y="20"/>
                    <a:pt x="14" y="21"/>
                    <a:pt x="13" y="21"/>
                  </a:cubicBezTo>
                  <a:cubicBezTo>
                    <a:pt x="10" y="21"/>
                    <a:pt x="13" y="17"/>
                    <a:pt x="14" y="16"/>
                  </a:cubicBezTo>
                  <a:cubicBezTo>
                    <a:pt x="14" y="15"/>
                    <a:pt x="18" y="17"/>
                    <a:pt x="18" y="16"/>
                  </a:cubicBezTo>
                  <a:cubicBezTo>
                    <a:pt x="18" y="16"/>
                    <a:pt x="15" y="15"/>
                    <a:pt x="15" y="15"/>
                  </a:cubicBezTo>
                  <a:cubicBezTo>
                    <a:pt x="16" y="16"/>
                    <a:pt x="19" y="14"/>
                    <a:pt x="20" y="16"/>
                  </a:cubicBezTo>
                  <a:cubicBezTo>
                    <a:pt x="21" y="17"/>
                    <a:pt x="21" y="21"/>
                    <a:pt x="23" y="20"/>
                  </a:cubicBezTo>
                  <a:cubicBezTo>
                    <a:pt x="24" y="20"/>
                    <a:pt x="24" y="17"/>
                    <a:pt x="24" y="16"/>
                  </a:cubicBezTo>
                  <a:cubicBezTo>
                    <a:pt x="24" y="16"/>
                    <a:pt x="24" y="12"/>
                    <a:pt x="25" y="13"/>
                  </a:cubicBezTo>
                  <a:cubicBezTo>
                    <a:pt x="26" y="16"/>
                    <a:pt x="29" y="12"/>
                    <a:pt x="30" y="15"/>
                  </a:cubicBezTo>
                  <a:cubicBezTo>
                    <a:pt x="31" y="16"/>
                    <a:pt x="32" y="18"/>
                    <a:pt x="33" y="19"/>
                  </a:cubicBezTo>
                  <a:cubicBezTo>
                    <a:pt x="33" y="19"/>
                    <a:pt x="34" y="19"/>
                    <a:pt x="34" y="19"/>
                  </a:cubicBezTo>
                  <a:cubicBezTo>
                    <a:pt x="34" y="17"/>
                    <a:pt x="33" y="18"/>
                    <a:pt x="32" y="17"/>
                  </a:cubicBezTo>
                  <a:cubicBezTo>
                    <a:pt x="31" y="16"/>
                    <a:pt x="31" y="13"/>
                    <a:pt x="29" y="13"/>
                  </a:cubicBezTo>
                  <a:cubicBezTo>
                    <a:pt x="26" y="14"/>
                    <a:pt x="27" y="12"/>
                    <a:pt x="27" y="10"/>
                  </a:cubicBezTo>
                  <a:cubicBezTo>
                    <a:pt x="28" y="6"/>
                    <a:pt x="25" y="9"/>
                    <a:pt x="24" y="7"/>
                  </a:cubicBezTo>
                  <a:cubicBezTo>
                    <a:pt x="24" y="7"/>
                    <a:pt x="25" y="7"/>
                    <a:pt x="25" y="7"/>
                  </a:cubicBezTo>
                  <a:cubicBezTo>
                    <a:pt x="25" y="7"/>
                    <a:pt x="24" y="7"/>
                    <a:pt x="25" y="7"/>
                  </a:cubicBezTo>
                  <a:cubicBezTo>
                    <a:pt x="26" y="6"/>
                    <a:pt x="27" y="7"/>
                    <a:pt x="28" y="5"/>
                  </a:cubicBezTo>
                  <a:cubicBezTo>
                    <a:pt x="28" y="5"/>
                    <a:pt x="26" y="4"/>
                    <a:pt x="26" y="3"/>
                  </a:cubicBezTo>
                  <a:cubicBezTo>
                    <a:pt x="25" y="2"/>
                    <a:pt x="25" y="1"/>
                    <a:pt x="25" y="0"/>
                  </a:cubicBezTo>
                  <a:cubicBezTo>
                    <a:pt x="26" y="0"/>
                    <a:pt x="27" y="0"/>
                    <a:pt x="28" y="0"/>
                  </a:cubicBezTo>
                  <a:cubicBezTo>
                    <a:pt x="28" y="0"/>
                    <a:pt x="31" y="1"/>
                    <a:pt x="31" y="1"/>
                  </a:cubicBezTo>
                  <a:cubicBezTo>
                    <a:pt x="31" y="1"/>
                    <a:pt x="32" y="0"/>
                    <a:pt x="32" y="0"/>
                  </a:cubicBezTo>
                  <a:cubicBezTo>
                    <a:pt x="32" y="0"/>
                    <a:pt x="32" y="1"/>
                    <a:pt x="33" y="1"/>
                  </a:cubicBezTo>
                  <a:cubicBezTo>
                    <a:pt x="33" y="1"/>
                    <a:pt x="34" y="1"/>
                    <a:pt x="34" y="1"/>
                  </a:cubicBezTo>
                  <a:cubicBezTo>
                    <a:pt x="36" y="2"/>
                    <a:pt x="35" y="3"/>
                    <a:pt x="35" y="3"/>
                  </a:cubicBezTo>
                  <a:cubicBezTo>
                    <a:pt x="35" y="3"/>
                    <a:pt x="35" y="3"/>
                    <a:pt x="35" y="3"/>
                  </a:cubicBezTo>
                  <a:cubicBezTo>
                    <a:pt x="36" y="4"/>
                    <a:pt x="36" y="4"/>
                    <a:pt x="35" y="5"/>
                  </a:cubicBezTo>
                  <a:cubicBezTo>
                    <a:pt x="35" y="5"/>
                    <a:pt x="34" y="5"/>
                    <a:pt x="34" y="6"/>
                  </a:cubicBezTo>
                  <a:cubicBezTo>
                    <a:pt x="35" y="7"/>
                    <a:pt x="37" y="5"/>
                    <a:pt x="37" y="6"/>
                  </a:cubicBezTo>
                  <a:cubicBezTo>
                    <a:pt x="37" y="6"/>
                    <a:pt x="36" y="7"/>
                    <a:pt x="36" y="8"/>
                  </a:cubicBezTo>
                  <a:cubicBezTo>
                    <a:pt x="37" y="8"/>
                    <a:pt x="37" y="6"/>
                    <a:pt x="38" y="6"/>
                  </a:cubicBezTo>
                  <a:cubicBezTo>
                    <a:pt x="38" y="6"/>
                    <a:pt x="40" y="7"/>
                    <a:pt x="40" y="7"/>
                  </a:cubicBezTo>
                  <a:cubicBezTo>
                    <a:pt x="41" y="8"/>
                    <a:pt x="43" y="5"/>
                    <a:pt x="44" y="7"/>
                  </a:cubicBezTo>
                  <a:cubicBezTo>
                    <a:pt x="45" y="9"/>
                    <a:pt x="38" y="12"/>
                    <a:pt x="42" y="12"/>
                  </a:cubicBezTo>
                  <a:cubicBezTo>
                    <a:pt x="43" y="13"/>
                    <a:pt x="45" y="11"/>
                    <a:pt x="45" y="12"/>
                  </a:cubicBezTo>
                  <a:cubicBezTo>
                    <a:pt x="45" y="13"/>
                    <a:pt x="45" y="14"/>
                    <a:pt x="47" y="13"/>
                  </a:cubicBezTo>
                  <a:cubicBezTo>
                    <a:pt x="47" y="13"/>
                    <a:pt x="47" y="11"/>
                    <a:pt x="48" y="10"/>
                  </a:cubicBezTo>
                  <a:cubicBezTo>
                    <a:pt x="49" y="9"/>
                    <a:pt x="51" y="9"/>
                    <a:pt x="52" y="10"/>
                  </a:cubicBezTo>
                  <a:cubicBezTo>
                    <a:pt x="51" y="9"/>
                    <a:pt x="53" y="8"/>
                    <a:pt x="54" y="6"/>
                  </a:cubicBezTo>
                  <a:cubicBezTo>
                    <a:pt x="54" y="5"/>
                    <a:pt x="55" y="5"/>
                    <a:pt x="56" y="5"/>
                  </a:cubicBezTo>
                  <a:cubicBezTo>
                    <a:pt x="57" y="6"/>
                    <a:pt x="57" y="6"/>
                    <a:pt x="59" y="6"/>
                  </a:cubicBezTo>
                  <a:cubicBezTo>
                    <a:pt x="59" y="6"/>
                    <a:pt x="59" y="7"/>
                    <a:pt x="59" y="7"/>
                  </a:cubicBezTo>
                  <a:cubicBezTo>
                    <a:pt x="59" y="8"/>
                    <a:pt x="60" y="8"/>
                    <a:pt x="61" y="8"/>
                  </a:cubicBezTo>
                  <a:cubicBezTo>
                    <a:pt x="61" y="9"/>
                    <a:pt x="61" y="10"/>
                    <a:pt x="62" y="10"/>
                  </a:cubicBezTo>
                  <a:cubicBezTo>
                    <a:pt x="63" y="10"/>
                    <a:pt x="64" y="10"/>
                    <a:pt x="65" y="10"/>
                  </a:cubicBezTo>
                  <a:cubicBezTo>
                    <a:pt x="64" y="10"/>
                    <a:pt x="65" y="13"/>
                    <a:pt x="65" y="13"/>
                  </a:cubicBezTo>
                  <a:cubicBezTo>
                    <a:pt x="65" y="14"/>
                    <a:pt x="67" y="15"/>
                    <a:pt x="68" y="15"/>
                  </a:cubicBezTo>
                  <a:close/>
                  <a:moveTo>
                    <a:pt x="59" y="7"/>
                  </a:moveTo>
                  <a:cubicBezTo>
                    <a:pt x="59" y="6"/>
                    <a:pt x="59" y="5"/>
                    <a:pt x="59" y="4"/>
                  </a:cubicBezTo>
                  <a:cubicBezTo>
                    <a:pt x="60" y="3"/>
                    <a:pt x="63" y="6"/>
                    <a:pt x="62" y="5"/>
                  </a:cubicBezTo>
                  <a:cubicBezTo>
                    <a:pt x="62" y="4"/>
                    <a:pt x="60" y="5"/>
                    <a:pt x="60" y="4"/>
                  </a:cubicBezTo>
                  <a:cubicBezTo>
                    <a:pt x="60" y="3"/>
                    <a:pt x="61" y="3"/>
                    <a:pt x="61" y="2"/>
                  </a:cubicBezTo>
                  <a:cubicBezTo>
                    <a:pt x="61" y="2"/>
                    <a:pt x="61" y="3"/>
                    <a:pt x="61" y="3"/>
                  </a:cubicBezTo>
                  <a:cubicBezTo>
                    <a:pt x="61" y="4"/>
                    <a:pt x="63" y="3"/>
                    <a:pt x="63" y="4"/>
                  </a:cubicBezTo>
                  <a:cubicBezTo>
                    <a:pt x="64" y="4"/>
                    <a:pt x="63" y="5"/>
                    <a:pt x="63" y="5"/>
                  </a:cubicBezTo>
                  <a:cubicBezTo>
                    <a:pt x="62" y="6"/>
                    <a:pt x="64" y="6"/>
                    <a:pt x="64" y="7"/>
                  </a:cubicBezTo>
                  <a:cubicBezTo>
                    <a:pt x="65" y="7"/>
                    <a:pt x="62" y="8"/>
                    <a:pt x="62" y="8"/>
                  </a:cubicBezTo>
                  <a:cubicBezTo>
                    <a:pt x="61" y="9"/>
                    <a:pt x="60" y="8"/>
                    <a:pt x="59" y="7"/>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noEditPoints="1"/>
            </p:cNvSpPr>
            <p:nvPr/>
          </p:nvSpPr>
          <p:spPr bwMode="auto">
            <a:xfrm>
              <a:off x="3573" y="1985"/>
              <a:ext cx="278" cy="750"/>
            </a:xfrm>
            <a:custGeom>
              <a:avLst/>
              <a:gdLst>
                <a:gd name="T0" fmla="*/ 15 w 69"/>
                <a:gd name="T1" fmla="*/ 142 h 186"/>
                <a:gd name="T2" fmla="*/ 11 w 69"/>
                <a:gd name="T3" fmla="*/ 136 h 186"/>
                <a:gd name="T4" fmla="*/ 26 w 69"/>
                <a:gd name="T5" fmla="*/ 142 h 186"/>
                <a:gd name="T6" fmla="*/ 9 w 69"/>
                <a:gd name="T7" fmla="*/ 182 h 186"/>
                <a:gd name="T8" fmla="*/ 7 w 69"/>
                <a:gd name="T9" fmla="*/ 175 h 186"/>
                <a:gd name="T10" fmla="*/ 14 w 69"/>
                <a:gd name="T11" fmla="*/ 169 h 186"/>
                <a:gd name="T12" fmla="*/ 8 w 69"/>
                <a:gd name="T13" fmla="*/ 160 h 186"/>
                <a:gd name="T14" fmla="*/ 5 w 69"/>
                <a:gd name="T15" fmla="*/ 145 h 186"/>
                <a:gd name="T16" fmla="*/ 3 w 69"/>
                <a:gd name="T17" fmla="*/ 138 h 186"/>
                <a:gd name="T18" fmla="*/ 9 w 69"/>
                <a:gd name="T19" fmla="*/ 120 h 186"/>
                <a:gd name="T20" fmla="*/ 6 w 69"/>
                <a:gd name="T21" fmla="*/ 102 h 186"/>
                <a:gd name="T22" fmla="*/ 5 w 69"/>
                <a:gd name="T23" fmla="*/ 79 h 186"/>
                <a:gd name="T24" fmla="*/ 6 w 69"/>
                <a:gd name="T25" fmla="*/ 74 h 186"/>
                <a:gd name="T26" fmla="*/ 15 w 69"/>
                <a:gd name="T27" fmla="*/ 58 h 186"/>
                <a:gd name="T28" fmla="*/ 20 w 69"/>
                <a:gd name="T29" fmla="*/ 41 h 186"/>
                <a:gd name="T30" fmla="*/ 26 w 69"/>
                <a:gd name="T31" fmla="*/ 19 h 186"/>
                <a:gd name="T32" fmla="*/ 41 w 69"/>
                <a:gd name="T33" fmla="*/ 7 h 186"/>
                <a:gd name="T34" fmla="*/ 44 w 69"/>
                <a:gd name="T35" fmla="*/ 2 h 186"/>
                <a:gd name="T36" fmla="*/ 57 w 69"/>
                <a:gd name="T37" fmla="*/ 10 h 186"/>
                <a:gd name="T38" fmla="*/ 62 w 69"/>
                <a:gd name="T39" fmla="*/ 20 h 186"/>
                <a:gd name="T40" fmla="*/ 66 w 69"/>
                <a:gd name="T41" fmla="*/ 39 h 186"/>
                <a:gd name="T42" fmla="*/ 59 w 69"/>
                <a:gd name="T43" fmla="*/ 44 h 186"/>
                <a:gd name="T44" fmla="*/ 58 w 69"/>
                <a:gd name="T45" fmla="*/ 46 h 186"/>
                <a:gd name="T46" fmla="*/ 55 w 69"/>
                <a:gd name="T47" fmla="*/ 53 h 186"/>
                <a:gd name="T48" fmla="*/ 53 w 69"/>
                <a:gd name="T49" fmla="*/ 70 h 186"/>
                <a:gd name="T50" fmla="*/ 48 w 69"/>
                <a:gd name="T51" fmla="*/ 73 h 186"/>
                <a:gd name="T52" fmla="*/ 45 w 69"/>
                <a:gd name="T53" fmla="*/ 78 h 186"/>
                <a:gd name="T54" fmla="*/ 43 w 69"/>
                <a:gd name="T55" fmla="*/ 78 h 186"/>
                <a:gd name="T56" fmla="*/ 41 w 69"/>
                <a:gd name="T57" fmla="*/ 84 h 186"/>
                <a:gd name="T58" fmla="*/ 40 w 69"/>
                <a:gd name="T59" fmla="*/ 88 h 186"/>
                <a:gd name="T60" fmla="*/ 39 w 69"/>
                <a:gd name="T61" fmla="*/ 99 h 186"/>
                <a:gd name="T62" fmla="*/ 38 w 69"/>
                <a:gd name="T63" fmla="*/ 106 h 186"/>
                <a:gd name="T64" fmla="*/ 40 w 69"/>
                <a:gd name="T65" fmla="*/ 113 h 186"/>
                <a:gd name="T66" fmla="*/ 46 w 69"/>
                <a:gd name="T67" fmla="*/ 116 h 186"/>
                <a:gd name="T68" fmla="*/ 50 w 69"/>
                <a:gd name="T69" fmla="*/ 120 h 186"/>
                <a:gd name="T70" fmla="*/ 49 w 69"/>
                <a:gd name="T71" fmla="*/ 126 h 186"/>
                <a:gd name="T72" fmla="*/ 44 w 69"/>
                <a:gd name="T73" fmla="*/ 125 h 186"/>
                <a:gd name="T74" fmla="*/ 40 w 69"/>
                <a:gd name="T75" fmla="*/ 127 h 186"/>
                <a:gd name="T76" fmla="*/ 33 w 69"/>
                <a:gd name="T77" fmla="*/ 129 h 186"/>
                <a:gd name="T78" fmla="*/ 42 w 69"/>
                <a:gd name="T79" fmla="*/ 129 h 186"/>
                <a:gd name="T80" fmla="*/ 48 w 69"/>
                <a:gd name="T81" fmla="*/ 129 h 186"/>
                <a:gd name="T82" fmla="*/ 48 w 69"/>
                <a:gd name="T83" fmla="*/ 132 h 186"/>
                <a:gd name="T84" fmla="*/ 44 w 69"/>
                <a:gd name="T85" fmla="*/ 135 h 186"/>
                <a:gd name="T86" fmla="*/ 38 w 69"/>
                <a:gd name="T87" fmla="*/ 139 h 186"/>
                <a:gd name="T88" fmla="*/ 40 w 69"/>
                <a:gd name="T89" fmla="*/ 141 h 186"/>
                <a:gd name="T90" fmla="*/ 38 w 69"/>
                <a:gd name="T91" fmla="*/ 145 h 186"/>
                <a:gd name="T92" fmla="*/ 40 w 69"/>
                <a:gd name="T93" fmla="*/ 155 h 186"/>
                <a:gd name="T94" fmla="*/ 39 w 69"/>
                <a:gd name="T95" fmla="*/ 164 h 186"/>
                <a:gd name="T96" fmla="*/ 35 w 69"/>
                <a:gd name="T97" fmla="*/ 173 h 186"/>
                <a:gd name="T98" fmla="*/ 27 w 69"/>
                <a:gd name="T99" fmla="*/ 175 h 186"/>
                <a:gd name="T100" fmla="*/ 18 w 69"/>
                <a:gd name="T101" fmla="*/ 185 h 186"/>
                <a:gd name="T102" fmla="*/ 15 w 69"/>
                <a:gd name="T103" fmla="*/ 180 h 186"/>
                <a:gd name="T104" fmla="*/ 51 w 69"/>
                <a:gd name="T105" fmla="*/ 160 h 186"/>
                <a:gd name="T106" fmla="*/ 53 w 69"/>
                <a:gd name="T107" fmla="*/ 7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86">
                  <a:moveTo>
                    <a:pt x="11" y="186"/>
                  </a:moveTo>
                  <a:cubicBezTo>
                    <a:pt x="11" y="185"/>
                    <a:pt x="10" y="184"/>
                    <a:pt x="9" y="183"/>
                  </a:cubicBezTo>
                  <a:cubicBezTo>
                    <a:pt x="10" y="184"/>
                    <a:pt x="12" y="185"/>
                    <a:pt x="11" y="186"/>
                  </a:cubicBezTo>
                  <a:close/>
                  <a:moveTo>
                    <a:pt x="20" y="132"/>
                  </a:moveTo>
                  <a:cubicBezTo>
                    <a:pt x="20" y="136"/>
                    <a:pt x="19" y="139"/>
                    <a:pt x="15" y="142"/>
                  </a:cubicBezTo>
                  <a:cubicBezTo>
                    <a:pt x="14" y="143"/>
                    <a:pt x="13" y="141"/>
                    <a:pt x="12" y="143"/>
                  </a:cubicBezTo>
                  <a:cubicBezTo>
                    <a:pt x="11" y="144"/>
                    <a:pt x="11" y="146"/>
                    <a:pt x="9" y="145"/>
                  </a:cubicBezTo>
                  <a:cubicBezTo>
                    <a:pt x="9" y="144"/>
                    <a:pt x="10" y="143"/>
                    <a:pt x="10" y="142"/>
                  </a:cubicBezTo>
                  <a:cubicBezTo>
                    <a:pt x="10" y="142"/>
                    <a:pt x="10" y="141"/>
                    <a:pt x="10" y="140"/>
                  </a:cubicBezTo>
                  <a:cubicBezTo>
                    <a:pt x="9" y="139"/>
                    <a:pt x="9" y="136"/>
                    <a:pt x="11" y="136"/>
                  </a:cubicBezTo>
                  <a:cubicBezTo>
                    <a:pt x="12" y="136"/>
                    <a:pt x="12" y="137"/>
                    <a:pt x="13" y="136"/>
                  </a:cubicBezTo>
                  <a:cubicBezTo>
                    <a:pt x="13" y="135"/>
                    <a:pt x="13" y="134"/>
                    <a:pt x="13" y="133"/>
                  </a:cubicBezTo>
                  <a:cubicBezTo>
                    <a:pt x="14" y="130"/>
                    <a:pt x="18" y="131"/>
                    <a:pt x="20" y="132"/>
                  </a:cubicBezTo>
                  <a:close/>
                  <a:moveTo>
                    <a:pt x="26" y="138"/>
                  </a:moveTo>
                  <a:cubicBezTo>
                    <a:pt x="26" y="139"/>
                    <a:pt x="27" y="140"/>
                    <a:pt x="26" y="142"/>
                  </a:cubicBezTo>
                  <a:cubicBezTo>
                    <a:pt x="26" y="143"/>
                    <a:pt x="24" y="144"/>
                    <a:pt x="24" y="146"/>
                  </a:cubicBezTo>
                  <a:cubicBezTo>
                    <a:pt x="24" y="147"/>
                    <a:pt x="23" y="149"/>
                    <a:pt x="22" y="150"/>
                  </a:cubicBezTo>
                  <a:cubicBezTo>
                    <a:pt x="20" y="149"/>
                    <a:pt x="24" y="139"/>
                    <a:pt x="26" y="138"/>
                  </a:cubicBezTo>
                  <a:close/>
                  <a:moveTo>
                    <a:pt x="9" y="182"/>
                  </a:moveTo>
                  <a:cubicBezTo>
                    <a:pt x="9" y="182"/>
                    <a:pt x="9" y="182"/>
                    <a:pt x="9" y="182"/>
                  </a:cubicBezTo>
                  <a:cubicBezTo>
                    <a:pt x="9" y="182"/>
                    <a:pt x="9" y="182"/>
                    <a:pt x="9" y="182"/>
                  </a:cubicBezTo>
                  <a:close/>
                  <a:moveTo>
                    <a:pt x="11" y="181"/>
                  </a:moveTo>
                  <a:cubicBezTo>
                    <a:pt x="12" y="179"/>
                    <a:pt x="10" y="178"/>
                    <a:pt x="11" y="177"/>
                  </a:cubicBezTo>
                  <a:cubicBezTo>
                    <a:pt x="11" y="176"/>
                    <a:pt x="12" y="175"/>
                    <a:pt x="10" y="175"/>
                  </a:cubicBezTo>
                  <a:cubicBezTo>
                    <a:pt x="9" y="175"/>
                    <a:pt x="8" y="175"/>
                    <a:pt x="7" y="175"/>
                  </a:cubicBezTo>
                  <a:cubicBezTo>
                    <a:pt x="8" y="174"/>
                    <a:pt x="10" y="174"/>
                    <a:pt x="11" y="175"/>
                  </a:cubicBezTo>
                  <a:cubicBezTo>
                    <a:pt x="11" y="173"/>
                    <a:pt x="10" y="172"/>
                    <a:pt x="10" y="172"/>
                  </a:cubicBezTo>
                  <a:cubicBezTo>
                    <a:pt x="11" y="171"/>
                    <a:pt x="12" y="173"/>
                    <a:pt x="13" y="173"/>
                  </a:cubicBezTo>
                  <a:cubicBezTo>
                    <a:pt x="14" y="173"/>
                    <a:pt x="11" y="171"/>
                    <a:pt x="11" y="171"/>
                  </a:cubicBezTo>
                  <a:cubicBezTo>
                    <a:pt x="12" y="169"/>
                    <a:pt x="14" y="171"/>
                    <a:pt x="14" y="169"/>
                  </a:cubicBezTo>
                  <a:cubicBezTo>
                    <a:pt x="13" y="167"/>
                    <a:pt x="12" y="168"/>
                    <a:pt x="11" y="166"/>
                  </a:cubicBezTo>
                  <a:cubicBezTo>
                    <a:pt x="11" y="165"/>
                    <a:pt x="11" y="165"/>
                    <a:pt x="10" y="165"/>
                  </a:cubicBezTo>
                  <a:cubicBezTo>
                    <a:pt x="9" y="164"/>
                    <a:pt x="10" y="164"/>
                    <a:pt x="9" y="163"/>
                  </a:cubicBezTo>
                  <a:cubicBezTo>
                    <a:pt x="9" y="162"/>
                    <a:pt x="8" y="162"/>
                    <a:pt x="8" y="161"/>
                  </a:cubicBezTo>
                  <a:cubicBezTo>
                    <a:pt x="8" y="161"/>
                    <a:pt x="8" y="160"/>
                    <a:pt x="8" y="160"/>
                  </a:cubicBezTo>
                  <a:cubicBezTo>
                    <a:pt x="8" y="160"/>
                    <a:pt x="7" y="160"/>
                    <a:pt x="7" y="159"/>
                  </a:cubicBezTo>
                  <a:cubicBezTo>
                    <a:pt x="6" y="159"/>
                    <a:pt x="6" y="158"/>
                    <a:pt x="6" y="157"/>
                  </a:cubicBezTo>
                  <a:cubicBezTo>
                    <a:pt x="6" y="156"/>
                    <a:pt x="6" y="155"/>
                    <a:pt x="6" y="155"/>
                  </a:cubicBezTo>
                  <a:cubicBezTo>
                    <a:pt x="5" y="153"/>
                    <a:pt x="5" y="154"/>
                    <a:pt x="4" y="154"/>
                  </a:cubicBezTo>
                  <a:cubicBezTo>
                    <a:pt x="2" y="151"/>
                    <a:pt x="7" y="148"/>
                    <a:pt x="5" y="145"/>
                  </a:cubicBezTo>
                  <a:cubicBezTo>
                    <a:pt x="4" y="143"/>
                    <a:pt x="5" y="149"/>
                    <a:pt x="1" y="145"/>
                  </a:cubicBezTo>
                  <a:cubicBezTo>
                    <a:pt x="0" y="145"/>
                    <a:pt x="1" y="142"/>
                    <a:pt x="1" y="141"/>
                  </a:cubicBezTo>
                  <a:cubicBezTo>
                    <a:pt x="1" y="140"/>
                    <a:pt x="0" y="138"/>
                    <a:pt x="0" y="137"/>
                  </a:cubicBezTo>
                  <a:cubicBezTo>
                    <a:pt x="0" y="136"/>
                    <a:pt x="1" y="137"/>
                    <a:pt x="2" y="137"/>
                  </a:cubicBezTo>
                  <a:cubicBezTo>
                    <a:pt x="2" y="138"/>
                    <a:pt x="3" y="139"/>
                    <a:pt x="3" y="138"/>
                  </a:cubicBezTo>
                  <a:cubicBezTo>
                    <a:pt x="5" y="136"/>
                    <a:pt x="4" y="134"/>
                    <a:pt x="4" y="132"/>
                  </a:cubicBezTo>
                  <a:cubicBezTo>
                    <a:pt x="4" y="131"/>
                    <a:pt x="3" y="129"/>
                    <a:pt x="4" y="128"/>
                  </a:cubicBezTo>
                  <a:cubicBezTo>
                    <a:pt x="6" y="127"/>
                    <a:pt x="4" y="126"/>
                    <a:pt x="5" y="125"/>
                  </a:cubicBezTo>
                  <a:cubicBezTo>
                    <a:pt x="6" y="124"/>
                    <a:pt x="7" y="124"/>
                    <a:pt x="8" y="123"/>
                  </a:cubicBezTo>
                  <a:cubicBezTo>
                    <a:pt x="9" y="122"/>
                    <a:pt x="9" y="121"/>
                    <a:pt x="9" y="120"/>
                  </a:cubicBezTo>
                  <a:cubicBezTo>
                    <a:pt x="8" y="118"/>
                    <a:pt x="9" y="117"/>
                    <a:pt x="9" y="115"/>
                  </a:cubicBezTo>
                  <a:cubicBezTo>
                    <a:pt x="8" y="114"/>
                    <a:pt x="8" y="113"/>
                    <a:pt x="7" y="112"/>
                  </a:cubicBezTo>
                  <a:cubicBezTo>
                    <a:pt x="6" y="111"/>
                    <a:pt x="6" y="110"/>
                    <a:pt x="8" y="109"/>
                  </a:cubicBezTo>
                  <a:cubicBezTo>
                    <a:pt x="10" y="109"/>
                    <a:pt x="11" y="105"/>
                    <a:pt x="10" y="104"/>
                  </a:cubicBezTo>
                  <a:cubicBezTo>
                    <a:pt x="9" y="103"/>
                    <a:pt x="7" y="103"/>
                    <a:pt x="6" y="102"/>
                  </a:cubicBezTo>
                  <a:cubicBezTo>
                    <a:pt x="5" y="100"/>
                    <a:pt x="6" y="97"/>
                    <a:pt x="6" y="96"/>
                  </a:cubicBezTo>
                  <a:cubicBezTo>
                    <a:pt x="7" y="93"/>
                    <a:pt x="6" y="92"/>
                    <a:pt x="5" y="90"/>
                  </a:cubicBezTo>
                  <a:cubicBezTo>
                    <a:pt x="4" y="89"/>
                    <a:pt x="4" y="89"/>
                    <a:pt x="5" y="88"/>
                  </a:cubicBezTo>
                  <a:cubicBezTo>
                    <a:pt x="5" y="87"/>
                    <a:pt x="4" y="86"/>
                    <a:pt x="5" y="85"/>
                  </a:cubicBezTo>
                  <a:cubicBezTo>
                    <a:pt x="5" y="85"/>
                    <a:pt x="6" y="80"/>
                    <a:pt x="5" y="79"/>
                  </a:cubicBezTo>
                  <a:cubicBezTo>
                    <a:pt x="5" y="79"/>
                    <a:pt x="4" y="84"/>
                    <a:pt x="4" y="84"/>
                  </a:cubicBezTo>
                  <a:cubicBezTo>
                    <a:pt x="4" y="84"/>
                    <a:pt x="4" y="81"/>
                    <a:pt x="4" y="81"/>
                  </a:cubicBezTo>
                  <a:cubicBezTo>
                    <a:pt x="4" y="79"/>
                    <a:pt x="5" y="79"/>
                    <a:pt x="5" y="77"/>
                  </a:cubicBezTo>
                  <a:cubicBezTo>
                    <a:pt x="5" y="77"/>
                    <a:pt x="5" y="76"/>
                    <a:pt x="5" y="76"/>
                  </a:cubicBezTo>
                  <a:cubicBezTo>
                    <a:pt x="5" y="75"/>
                    <a:pt x="5" y="75"/>
                    <a:pt x="6" y="74"/>
                  </a:cubicBezTo>
                  <a:cubicBezTo>
                    <a:pt x="7" y="72"/>
                    <a:pt x="9" y="69"/>
                    <a:pt x="12" y="69"/>
                  </a:cubicBezTo>
                  <a:cubicBezTo>
                    <a:pt x="14" y="69"/>
                    <a:pt x="16" y="71"/>
                    <a:pt x="16" y="68"/>
                  </a:cubicBezTo>
                  <a:cubicBezTo>
                    <a:pt x="16" y="66"/>
                    <a:pt x="16" y="65"/>
                    <a:pt x="15" y="64"/>
                  </a:cubicBezTo>
                  <a:cubicBezTo>
                    <a:pt x="15" y="63"/>
                    <a:pt x="14" y="63"/>
                    <a:pt x="13" y="62"/>
                  </a:cubicBezTo>
                  <a:cubicBezTo>
                    <a:pt x="13" y="62"/>
                    <a:pt x="14" y="59"/>
                    <a:pt x="15" y="58"/>
                  </a:cubicBezTo>
                  <a:cubicBezTo>
                    <a:pt x="15" y="57"/>
                    <a:pt x="16" y="56"/>
                    <a:pt x="16" y="54"/>
                  </a:cubicBezTo>
                  <a:cubicBezTo>
                    <a:pt x="16" y="54"/>
                    <a:pt x="17" y="53"/>
                    <a:pt x="17" y="52"/>
                  </a:cubicBezTo>
                  <a:cubicBezTo>
                    <a:pt x="17" y="50"/>
                    <a:pt x="17" y="49"/>
                    <a:pt x="17" y="47"/>
                  </a:cubicBezTo>
                  <a:cubicBezTo>
                    <a:pt x="17" y="45"/>
                    <a:pt x="17" y="44"/>
                    <a:pt x="16" y="42"/>
                  </a:cubicBezTo>
                  <a:cubicBezTo>
                    <a:pt x="17" y="41"/>
                    <a:pt x="19" y="42"/>
                    <a:pt x="20" y="41"/>
                  </a:cubicBezTo>
                  <a:cubicBezTo>
                    <a:pt x="22" y="39"/>
                    <a:pt x="21" y="40"/>
                    <a:pt x="21" y="37"/>
                  </a:cubicBezTo>
                  <a:cubicBezTo>
                    <a:pt x="20" y="36"/>
                    <a:pt x="23" y="33"/>
                    <a:pt x="23" y="32"/>
                  </a:cubicBezTo>
                  <a:cubicBezTo>
                    <a:pt x="24" y="31"/>
                    <a:pt x="26" y="29"/>
                    <a:pt x="25" y="27"/>
                  </a:cubicBezTo>
                  <a:cubicBezTo>
                    <a:pt x="25" y="27"/>
                    <a:pt x="22" y="23"/>
                    <a:pt x="24" y="23"/>
                  </a:cubicBezTo>
                  <a:cubicBezTo>
                    <a:pt x="26" y="23"/>
                    <a:pt x="25" y="20"/>
                    <a:pt x="26" y="19"/>
                  </a:cubicBezTo>
                  <a:cubicBezTo>
                    <a:pt x="26" y="18"/>
                    <a:pt x="27" y="15"/>
                    <a:pt x="28" y="15"/>
                  </a:cubicBezTo>
                  <a:cubicBezTo>
                    <a:pt x="29" y="15"/>
                    <a:pt x="31" y="16"/>
                    <a:pt x="31" y="16"/>
                  </a:cubicBezTo>
                  <a:cubicBezTo>
                    <a:pt x="33" y="16"/>
                    <a:pt x="31" y="10"/>
                    <a:pt x="32" y="9"/>
                  </a:cubicBezTo>
                  <a:cubicBezTo>
                    <a:pt x="33" y="7"/>
                    <a:pt x="40" y="11"/>
                    <a:pt x="41" y="10"/>
                  </a:cubicBezTo>
                  <a:cubicBezTo>
                    <a:pt x="44" y="8"/>
                    <a:pt x="41" y="9"/>
                    <a:pt x="41" y="7"/>
                  </a:cubicBezTo>
                  <a:cubicBezTo>
                    <a:pt x="40" y="6"/>
                    <a:pt x="42" y="5"/>
                    <a:pt x="42" y="4"/>
                  </a:cubicBezTo>
                  <a:cubicBezTo>
                    <a:pt x="42" y="3"/>
                    <a:pt x="42" y="3"/>
                    <a:pt x="41" y="2"/>
                  </a:cubicBezTo>
                  <a:cubicBezTo>
                    <a:pt x="41" y="2"/>
                    <a:pt x="40" y="1"/>
                    <a:pt x="40" y="1"/>
                  </a:cubicBezTo>
                  <a:cubicBezTo>
                    <a:pt x="41" y="0"/>
                    <a:pt x="43" y="0"/>
                    <a:pt x="44" y="1"/>
                  </a:cubicBezTo>
                  <a:cubicBezTo>
                    <a:pt x="45" y="1"/>
                    <a:pt x="44" y="1"/>
                    <a:pt x="44" y="2"/>
                  </a:cubicBezTo>
                  <a:cubicBezTo>
                    <a:pt x="44" y="2"/>
                    <a:pt x="46" y="3"/>
                    <a:pt x="46" y="4"/>
                  </a:cubicBezTo>
                  <a:cubicBezTo>
                    <a:pt x="48" y="5"/>
                    <a:pt x="50" y="6"/>
                    <a:pt x="52" y="7"/>
                  </a:cubicBezTo>
                  <a:cubicBezTo>
                    <a:pt x="53" y="7"/>
                    <a:pt x="54" y="7"/>
                    <a:pt x="55" y="7"/>
                  </a:cubicBezTo>
                  <a:cubicBezTo>
                    <a:pt x="56" y="8"/>
                    <a:pt x="56" y="8"/>
                    <a:pt x="56" y="8"/>
                  </a:cubicBezTo>
                  <a:cubicBezTo>
                    <a:pt x="57" y="9"/>
                    <a:pt x="56" y="10"/>
                    <a:pt x="57" y="10"/>
                  </a:cubicBezTo>
                  <a:cubicBezTo>
                    <a:pt x="58" y="10"/>
                    <a:pt x="58" y="9"/>
                    <a:pt x="59" y="10"/>
                  </a:cubicBezTo>
                  <a:cubicBezTo>
                    <a:pt x="59" y="11"/>
                    <a:pt x="60" y="12"/>
                    <a:pt x="60" y="12"/>
                  </a:cubicBezTo>
                  <a:cubicBezTo>
                    <a:pt x="60" y="13"/>
                    <a:pt x="60" y="14"/>
                    <a:pt x="60" y="15"/>
                  </a:cubicBezTo>
                  <a:cubicBezTo>
                    <a:pt x="60" y="16"/>
                    <a:pt x="60" y="17"/>
                    <a:pt x="60" y="18"/>
                  </a:cubicBezTo>
                  <a:cubicBezTo>
                    <a:pt x="60" y="19"/>
                    <a:pt x="63" y="18"/>
                    <a:pt x="62" y="20"/>
                  </a:cubicBezTo>
                  <a:cubicBezTo>
                    <a:pt x="61" y="23"/>
                    <a:pt x="64" y="24"/>
                    <a:pt x="65" y="26"/>
                  </a:cubicBezTo>
                  <a:cubicBezTo>
                    <a:pt x="65" y="27"/>
                    <a:pt x="65" y="29"/>
                    <a:pt x="64" y="31"/>
                  </a:cubicBezTo>
                  <a:cubicBezTo>
                    <a:pt x="64" y="33"/>
                    <a:pt x="66" y="35"/>
                    <a:pt x="67" y="36"/>
                  </a:cubicBezTo>
                  <a:cubicBezTo>
                    <a:pt x="68" y="37"/>
                    <a:pt x="69" y="38"/>
                    <a:pt x="68" y="39"/>
                  </a:cubicBezTo>
                  <a:cubicBezTo>
                    <a:pt x="67" y="41"/>
                    <a:pt x="67" y="39"/>
                    <a:pt x="66" y="39"/>
                  </a:cubicBezTo>
                  <a:cubicBezTo>
                    <a:pt x="66" y="39"/>
                    <a:pt x="66" y="40"/>
                    <a:pt x="66" y="40"/>
                  </a:cubicBezTo>
                  <a:cubicBezTo>
                    <a:pt x="65" y="40"/>
                    <a:pt x="65" y="39"/>
                    <a:pt x="64" y="39"/>
                  </a:cubicBezTo>
                  <a:cubicBezTo>
                    <a:pt x="63" y="39"/>
                    <a:pt x="64" y="41"/>
                    <a:pt x="63" y="41"/>
                  </a:cubicBezTo>
                  <a:cubicBezTo>
                    <a:pt x="61" y="43"/>
                    <a:pt x="60" y="40"/>
                    <a:pt x="59" y="40"/>
                  </a:cubicBezTo>
                  <a:cubicBezTo>
                    <a:pt x="60" y="40"/>
                    <a:pt x="59" y="43"/>
                    <a:pt x="59" y="44"/>
                  </a:cubicBezTo>
                  <a:cubicBezTo>
                    <a:pt x="59" y="44"/>
                    <a:pt x="56" y="43"/>
                    <a:pt x="56" y="42"/>
                  </a:cubicBezTo>
                  <a:cubicBezTo>
                    <a:pt x="56" y="44"/>
                    <a:pt x="59" y="43"/>
                    <a:pt x="59" y="44"/>
                  </a:cubicBezTo>
                  <a:cubicBezTo>
                    <a:pt x="59" y="45"/>
                    <a:pt x="58" y="44"/>
                    <a:pt x="57" y="45"/>
                  </a:cubicBezTo>
                  <a:cubicBezTo>
                    <a:pt x="57" y="45"/>
                    <a:pt x="59" y="46"/>
                    <a:pt x="58" y="46"/>
                  </a:cubicBezTo>
                  <a:cubicBezTo>
                    <a:pt x="58" y="46"/>
                    <a:pt x="58" y="46"/>
                    <a:pt x="58" y="46"/>
                  </a:cubicBezTo>
                  <a:cubicBezTo>
                    <a:pt x="58" y="46"/>
                    <a:pt x="58" y="46"/>
                    <a:pt x="58" y="46"/>
                  </a:cubicBezTo>
                  <a:cubicBezTo>
                    <a:pt x="57" y="47"/>
                    <a:pt x="57" y="47"/>
                    <a:pt x="56" y="47"/>
                  </a:cubicBezTo>
                  <a:cubicBezTo>
                    <a:pt x="56" y="47"/>
                    <a:pt x="55" y="47"/>
                    <a:pt x="54" y="48"/>
                  </a:cubicBezTo>
                  <a:cubicBezTo>
                    <a:pt x="54" y="48"/>
                    <a:pt x="57" y="49"/>
                    <a:pt x="57" y="50"/>
                  </a:cubicBezTo>
                  <a:cubicBezTo>
                    <a:pt x="57" y="51"/>
                    <a:pt x="56" y="52"/>
                    <a:pt x="55" y="53"/>
                  </a:cubicBezTo>
                  <a:cubicBezTo>
                    <a:pt x="53" y="56"/>
                    <a:pt x="56" y="57"/>
                    <a:pt x="58" y="58"/>
                  </a:cubicBezTo>
                  <a:cubicBezTo>
                    <a:pt x="59" y="60"/>
                    <a:pt x="56" y="62"/>
                    <a:pt x="56" y="63"/>
                  </a:cubicBezTo>
                  <a:cubicBezTo>
                    <a:pt x="55" y="64"/>
                    <a:pt x="55" y="69"/>
                    <a:pt x="54" y="69"/>
                  </a:cubicBezTo>
                  <a:cubicBezTo>
                    <a:pt x="54" y="69"/>
                    <a:pt x="54" y="68"/>
                    <a:pt x="53" y="68"/>
                  </a:cubicBezTo>
                  <a:cubicBezTo>
                    <a:pt x="53" y="69"/>
                    <a:pt x="54" y="70"/>
                    <a:pt x="53" y="70"/>
                  </a:cubicBezTo>
                  <a:cubicBezTo>
                    <a:pt x="53" y="71"/>
                    <a:pt x="53" y="69"/>
                    <a:pt x="53" y="69"/>
                  </a:cubicBezTo>
                  <a:cubicBezTo>
                    <a:pt x="52" y="69"/>
                    <a:pt x="52" y="70"/>
                    <a:pt x="52" y="70"/>
                  </a:cubicBezTo>
                  <a:cubicBezTo>
                    <a:pt x="52" y="71"/>
                    <a:pt x="51" y="71"/>
                    <a:pt x="51" y="71"/>
                  </a:cubicBezTo>
                  <a:cubicBezTo>
                    <a:pt x="50" y="72"/>
                    <a:pt x="50" y="73"/>
                    <a:pt x="50" y="73"/>
                  </a:cubicBezTo>
                  <a:cubicBezTo>
                    <a:pt x="49" y="73"/>
                    <a:pt x="48" y="72"/>
                    <a:pt x="48" y="73"/>
                  </a:cubicBezTo>
                  <a:cubicBezTo>
                    <a:pt x="47" y="73"/>
                    <a:pt x="49" y="74"/>
                    <a:pt x="49" y="75"/>
                  </a:cubicBezTo>
                  <a:cubicBezTo>
                    <a:pt x="48" y="75"/>
                    <a:pt x="48" y="74"/>
                    <a:pt x="47" y="74"/>
                  </a:cubicBezTo>
                  <a:cubicBezTo>
                    <a:pt x="47" y="74"/>
                    <a:pt x="47" y="76"/>
                    <a:pt x="47" y="77"/>
                  </a:cubicBezTo>
                  <a:cubicBezTo>
                    <a:pt x="46" y="79"/>
                    <a:pt x="45" y="77"/>
                    <a:pt x="44" y="77"/>
                  </a:cubicBezTo>
                  <a:cubicBezTo>
                    <a:pt x="44" y="77"/>
                    <a:pt x="45" y="78"/>
                    <a:pt x="45" y="78"/>
                  </a:cubicBezTo>
                  <a:cubicBezTo>
                    <a:pt x="45" y="78"/>
                    <a:pt x="45" y="78"/>
                    <a:pt x="45" y="78"/>
                  </a:cubicBezTo>
                  <a:cubicBezTo>
                    <a:pt x="45" y="78"/>
                    <a:pt x="45" y="78"/>
                    <a:pt x="45" y="78"/>
                  </a:cubicBezTo>
                  <a:cubicBezTo>
                    <a:pt x="45" y="77"/>
                    <a:pt x="44" y="77"/>
                    <a:pt x="44" y="78"/>
                  </a:cubicBezTo>
                  <a:cubicBezTo>
                    <a:pt x="44" y="78"/>
                    <a:pt x="45" y="78"/>
                    <a:pt x="44" y="79"/>
                  </a:cubicBezTo>
                  <a:cubicBezTo>
                    <a:pt x="44" y="79"/>
                    <a:pt x="44" y="78"/>
                    <a:pt x="43" y="78"/>
                  </a:cubicBezTo>
                  <a:cubicBezTo>
                    <a:pt x="43" y="79"/>
                    <a:pt x="44" y="79"/>
                    <a:pt x="44" y="79"/>
                  </a:cubicBezTo>
                  <a:cubicBezTo>
                    <a:pt x="44" y="78"/>
                    <a:pt x="43" y="81"/>
                    <a:pt x="43" y="80"/>
                  </a:cubicBezTo>
                  <a:cubicBezTo>
                    <a:pt x="43" y="81"/>
                    <a:pt x="42" y="81"/>
                    <a:pt x="42" y="81"/>
                  </a:cubicBezTo>
                  <a:cubicBezTo>
                    <a:pt x="42" y="81"/>
                    <a:pt x="44" y="81"/>
                    <a:pt x="44" y="81"/>
                  </a:cubicBezTo>
                  <a:cubicBezTo>
                    <a:pt x="44" y="82"/>
                    <a:pt x="41" y="85"/>
                    <a:pt x="41" y="84"/>
                  </a:cubicBezTo>
                  <a:cubicBezTo>
                    <a:pt x="41" y="83"/>
                    <a:pt x="41" y="84"/>
                    <a:pt x="41" y="83"/>
                  </a:cubicBezTo>
                  <a:cubicBezTo>
                    <a:pt x="42" y="83"/>
                    <a:pt x="41" y="84"/>
                    <a:pt x="40" y="84"/>
                  </a:cubicBezTo>
                  <a:cubicBezTo>
                    <a:pt x="40" y="84"/>
                    <a:pt x="42" y="87"/>
                    <a:pt x="41" y="87"/>
                  </a:cubicBezTo>
                  <a:cubicBezTo>
                    <a:pt x="41" y="87"/>
                    <a:pt x="41" y="86"/>
                    <a:pt x="40" y="86"/>
                  </a:cubicBezTo>
                  <a:cubicBezTo>
                    <a:pt x="40" y="86"/>
                    <a:pt x="41" y="88"/>
                    <a:pt x="40" y="88"/>
                  </a:cubicBezTo>
                  <a:cubicBezTo>
                    <a:pt x="39" y="88"/>
                    <a:pt x="38" y="88"/>
                    <a:pt x="37" y="88"/>
                  </a:cubicBezTo>
                  <a:cubicBezTo>
                    <a:pt x="35" y="89"/>
                    <a:pt x="38" y="90"/>
                    <a:pt x="39" y="91"/>
                  </a:cubicBezTo>
                  <a:cubicBezTo>
                    <a:pt x="39" y="91"/>
                    <a:pt x="38" y="92"/>
                    <a:pt x="39" y="92"/>
                  </a:cubicBezTo>
                  <a:cubicBezTo>
                    <a:pt x="39" y="94"/>
                    <a:pt x="37" y="95"/>
                    <a:pt x="38" y="97"/>
                  </a:cubicBezTo>
                  <a:cubicBezTo>
                    <a:pt x="38" y="97"/>
                    <a:pt x="40" y="98"/>
                    <a:pt x="39" y="99"/>
                  </a:cubicBezTo>
                  <a:cubicBezTo>
                    <a:pt x="39" y="100"/>
                    <a:pt x="38" y="98"/>
                    <a:pt x="37" y="99"/>
                  </a:cubicBezTo>
                  <a:cubicBezTo>
                    <a:pt x="35" y="99"/>
                    <a:pt x="39" y="101"/>
                    <a:pt x="38" y="104"/>
                  </a:cubicBezTo>
                  <a:cubicBezTo>
                    <a:pt x="38" y="104"/>
                    <a:pt x="37" y="103"/>
                    <a:pt x="37" y="104"/>
                  </a:cubicBezTo>
                  <a:cubicBezTo>
                    <a:pt x="37" y="104"/>
                    <a:pt x="38" y="104"/>
                    <a:pt x="38" y="105"/>
                  </a:cubicBezTo>
                  <a:cubicBezTo>
                    <a:pt x="38" y="105"/>
                    <a:pt x="38" y="106"/>
                    <a:pt x="38" y="106"/>
                  </a:cubicBezTo>
                  <a:cubicBezTo>
                    <a:pt x="38" y="107"/>
                    <a:pt x="38" y="107"/>
                    <a:pt x="38" y="108"/>
                  </a:cubicBezTo>
                  <a:cubicBezTo>
                    <a:pt x="38" y="108"/>
                    <a:pt x="38" y="108"/>
                    <a:pt x="39" y="108"/>
                  </a:cubicBezTo>
                  <a:cubicBezTo>
                    <a:pt x="38" y="107"/>
                    <a:pt x="38" y="109"/>
                    <a:pt x="38" y="109"/>
                  </a:cubicBezTo>
                  <a:cubicBezTo>
                    <a:pt x="40" y="110"/>
                    <a:pt x="39" y="111"/>
                    <a:pt x="39" y="112"/>
                  </a:cubicBezTo>
                  <a:cubicBezTo>
                    <a:pt x="39" y="111"/>
                    <a:pt x="40" y="113"/>
                    <a:pt x="40" y="113"/>
                  </a:cubicBezTo>
                  <a:cubicBezTo>
                    <a:pt x="41" y="113"/>
                    <a:pt x="42" y="112"/>
                    <a:pt x="43" y="112"/>
                  </a:cubicBezTo>
                  <a:cubicBezTo>
                    <a:pt x="44" y="112"/>
                    <a:pt x="44" y="113"/>
                    <a:pt x="44" y="114"/>
                  </a:cubicBezTo>
                  <a:cubicBezTo>
                    <a:pt x="44" y="114"/>
                    <a:pt x="45" y="115"/>
                    <a:pt x="45" y="115"/>
                  </a:cubicBezTo>
                  <a:cubicBezTo>
                    <a:pt x="45" y="115"/>
                    <a:pt x="46" y="116"/>
                    <a:pt x="46" y="115"/>
                  </a:cubicBezTo>
                  <a:cubicBezTo>
                    <a:pt x="46" y="115"/>
                    <a:pt x="46" y="116"/>
                    <a:pt x="46" y="116"/>
                  </a:cubicBezTo>
                  <a:cubicBezTo>
                    <a:pt x="47" y="116"/>
                    <a:pt x="51" y="114"/>
                    <a:pt x="49" y="117"/>
                  </a:cubicBezTo>
                  <a:cubicBezTo>
                    <a:pt x="48" y="117"/>
                    <a:pt x="47" y="116"/>
                    <a:pt x="47" y="116"/>
                  </a:cubicBezTo>
                  <a:cubicBezTo>
                    <a:pt x="47" y="116"/>
                    <a:pt x="48" y="119"/>
                    <a:pt x="49" y="119"/>
                  </a:cubicBezTo>
                  <a:cubicBezTo>
                    <a:pt x="49" y="119"/>
                    <a:pt x="49" y="118"/>
                    <a:pt x="50" y="118"/>
                  </a:cubicBezTo>
                  <a:cubicBezTo>
                    <a:pt x="50" y="119"/>
                    <a:pt x="50" y="119"/>
                    <a:pt x="50" y="120"/>
                  </a:cubicBezTo>
                  <a:cubicBezTo>
                    <a:pt x="51" y="120"/>
                    <a:pt x="51" y="120"/>
                    <a:pt x="52" y="121"/>
                  </a:cubicBezTo>
                  <a:cubicBezTo>
                    <a:pt x="53" y="121"/>
                    <a:pt x="53" y="122"/>
                    <a:pt x="53" y="123"/>
                  </a:cubicBezTo>
                  <a:cubicBezTo>
                    <a:pt x="53" y="124"/>
                    <a:pt x="52" y="123"/>
                    <a:pt x="52" y="123"/>
                  </a:cubicBezTo>
                  <a:cubicBezTo>
                    <a:pt x="51" y="123"/>
                    <a:pt x="50" y="124"/>
                    <a:pt x="50" y="125"/>
                  </a:cubicBezTo>
                  <a:cubicBezTo>
                    <a:pt x="50" y="125"/>
                    <a:pt x="50" y="126"/>
                    <a:pt x="49" y="126"/>
                  </a:cubicBezTo>
                  <a:cubicBezTo>
                    <a:pt x="49" y="127"/>
                    <a:pt x="48" y="127"/>
                    <a:pt x="48" y="127"/>
                  </a:cubicBezTo>
                  <a:cubicBezTo>
                    <a:pt x="48" y="127"/>
                    <a:pt x="48" y="128"/>
                    <a:pt x="48" y="128"/>
                  </a:cubicBezTo>
                  <a:cubicBezTo>
                    <a:pt x="48" y="128"/>
                    <a:pt x="46" y="129"/>
                    <a:pt x="46" y="129"/>
                  </a:cubicBezTo>
                  <a:cubicBezTo>
                    <a:pt x="44" y="129"/>
                    <a:pt x="45" y="128"/>
                    <a:pt x="45" y="127"/>
                  </a:cubicBezTo>
                  <a:cubicBezTo>
                    <a:pt x="45" y="126"/>
                    <a:pt x="44" y="125"/>
                    <a:pt x="44" y="125"/>
                  </a:cubicBezTo>
                  <a:cubicBezTo>
                    <a:pt x="43" y="124"/>
                    <a:pt x="42" y="123"/>
                    <a:pt x="41" y="124"/>
                  </a:cubicBezTo>
                  <a:cubicBezTo>
                    <a:pt x="41" y="124"/>
                    <a:pt x="42" y="124"/>
                    <a:pt x="42" y="124"/>
                  </a:cubicBezTo>
                  <a:cubicBezTo>
                    <a:pt x="43" y="124"/>
                    <a:pt x="42" y="125"/>
                    <a:pt x="42" y="126"/>
                  </a:cubicBezTo>
                  <a:cubicBezTo>
                    <a:pt x="43" y="126"/>
                    <a:pt x="44" y="127"/>
                    <a:pt x="44" y="127"/>
                  </a:cubicBezTo>
                  <a:cubicBezTo>
                    <a:pt x="43" y="129"/>
                    <a:pt x="41" y="127"/>
                    <a:pt x="40" y="127"/>
                  </a:cubicBezTo>
                  <a:cubicBezTo>
                    <a:pt x="39" y="126"/>
                    <a:pt x="39" y="126"/>
                    <a:pt x="38" y="127"/>
                  </a:cubicBezTo>
                  <a:cubicBezTo>
                    <a:pt x="37" y="129"/>
                    <a:pt x="37" y="126"/>
                    <a:pt x="36" y="126"/>
                  </a:cubicBezTo>
                  <a:cubicBezTo>
                    <a:pt x="36" y="127"/>
                    <a:pt x="36" y="128"/>
                    <a:pt x="36" y="128"/>
                  </a:cubicBezTo>
                  <a:cubicBezTo>
                    <a:pt x="36" y="128"/>
                    <a:pt x="33" y="128"/>
                    <a:pt x="33" y="128"/>
                  </a:cubicBezTo>
                  <a:cubicBezTo>
                    <a:pt x="32" y="128"/>
                    <a:pt x="33" y="129"/>
                    <a:pt x="33" y="129"/>
                  </a:cubicBezTo>
                  <a:cubicBezTo>
                    <a:pt x="34" y="129"/>
                    <a:pt x="34" y="129"/>
                    <a:pt x="35" y="129"/>
                  </a:cubicBezTo>
                  <a:cubicBezTo>
                    <a:pt x="36" y="128"/>
                    <a:pt x="37" y="130"/>
                    <a:pt x="38" y="129"/>
                  </a:cubicBezTo>
                  <a:cubicBezTo>
                    <a:pt x="39" y="129"/>
                    <a:pt x="38" y="128"/>
                    <a:pt x="38" y="128"/>
                  </a:cubicBezTo>
                  <a:cubicBezTo>
                    <a:pt x="39" y="128"/>
                    <a:pt x="39" y="129"/>
                    <a:pt x="40" y="129"/>
                  </a:cubicBezTo>
                  <a:cubicBezTo>
                    <a:pt x="40" y="130"/>
                    <a:pt x="41" y="129"/>
                    <a:pt x="42" y="129"/>
                  </a:cubicBezTo>
                  <a:cubicBezTo>
                    <a:pt x="42" y="130"/>
                    <a:pt x="41" y="130"/>
                    <a:pt x="41" y="131"/>
                  </a:cubicBezTo>
                  <a:cubicBezTo>
                    <a:pt x="41" y="131"/>
                    <a:pt x="42" y="131"/>
                    <a:pt x="42" y="131"/>
                  </a:cubicBezTo>
                  <a:cubicBezTo>
                    <a:pt x="42" y="131"/>
                    <a:pt x="42" y="130"/>
                    <a:pt x="42" y="130"/>
                  </a:cubicBezTo>
                  <a:cubicBezTo>
                    <a:pt x="43" y="129"/>
                    <a:pt x="45" y="133"/>
                    <a:pt x="46" y="130"/>
                  </a:cubicBezTo>
                  <a:cubicBezTo>
                    <a:pt x="46" y="129"/>
                    <a:pt x="47" y="130"/>
                    <a:pt x="48" y="129"/>
                  </a:cubicBezTo>
                  <a:cubicBezTo>
                    <a:pt x="48" y="129"/>
                    <a:pt x="48" y="128"/>
                    <a:pt x="49" y="127"/>
                  </a:cubicBezTo>
                  <a:cubicBezTo>
                    <a:pt x="50" y="127"/>
                    <a:pt x="51" y="128"/>
                    <a:pt x="51" y="129"/>
                  </a:cubicBezTo>
                  <a:cubicBezTo>
                    <a:pt x="50" y="130"/>
                    <a:pt x="49" y="129"/>
                    <a:pt x="48" y="129"/>
                  </a:cubicBezTo>
                  <a:cubicBezTo>
                    <a:pt x="48" y="129"/>
                    <a:pt x="49" y="131"/>
                    <a:pt x="49" y="132"/>
                  </a:cubicBezTo>
                  <a:cubicBezTo>
                    <a:pt x="49" y="131"/>
                    <a:pt x="48" y="132"/>
                    <a:pt x="48" y="132"/>
                  </a:cubicBezTo>
                  <a:cubicBezTo>
                    <a:pt x="46" y="133"/>
                    <a:pt x="47" y="134"/>
                    <a:pt x="46" y="135"/>
                  </a:cubicBezTo>
                  <a:cubicBezTo>
                    <a:pt x="46" y="136"/>
                    <a:pt x="46" y="134"/>
                    <a:pt x="45" y="134"/>
                  </a:cubicBezTo>
                  <a:cubicBezTo>
                    <a:pt x="45" y="134"/>
                    <a:pt x="46" y="135"/>
                    <a:pt x="45" y="135"/>
                  </a:cubicBezTo>
                  <a:cubicBezTo>
                    <a:pt x="44" y="135"/>
                    <a:pt x="46" y="131"/>
                    <a:pt x="44" y="132"/>
                  </a:cubicBezTo>
                  <a:cubicBezTo>
                    <a:pt x="44" y="133"/>
                    <a:pt x="44" y="134"/>
                    <a:pt x="44" y="135"/>
                  </a:cubicBezTo>
                  <a:cubicBezTo>
                    <a:pt x="44" y="137"/>
                    <a:pt x="43" y="137"/>
                    <a:pt x="40" y="138"/>
                  </a:cubicBezTo>
                  <a:cubicBezTo>
                    <a:pt x="40" y="138"/>
                    <a:pt x="41" y="138"/>
                    <a:pt x="41" y="138"/>
                  </a:cubicBezTo>
                  <a:cubicBezTo>
                    <a:pt x="42" y="139"/>
                    <a:pt x="40" y="139"/>
                    <a:pt x="40" y="139"/>
                  </a:cubicBezTo>
                  <a:cubicBezTo>
                    <a:pt x="40" y="139"/>
                    <a:pt x="41" y="139"/>
                    <a:pt x="41" y="139"/>
                  </a:cubicBezTo>
                  <a:cubicBezTo>
                    <a:pt x="41" y="139"/>
                    <a:pt x="38" y="139"/>
                    <a:pt x="38" y="139"/>
                  </a:cubicBezTo>
                  <a:cubicBezTo>
                    <a:pt x="38" y="139"/>
                    <a:pt x="35" y="139"/>
                    <a:pt x="35" y="140"/>
                  </a:cubicBezTo>
                  <a:cubicBezTo>
                    <a:pt x="35" y="140"/>
                    <a:pt x="36" y="140"/>
                    <a:pt x="36" y="140"/>
                  </a:cubicBezTo>
                  <a:cubicBezTo>
                    <a:pt x="36" y="140"/>
                    <a:pt x="36" y="140"/>
                    <a:pt x="36" y="140"/>
                  </a:cubicBezTo>
                  <a:cubicBezTo>
                    <a:pt x="37" y="140"/>
                    <a:pt x="36" y="140"/>
                    <a:pt x="37" y="140"/>
                  </a:cubicBezTo>
                  <a:cubicBezTo>
                    <a:pt x="38" y="139"/>
                    <a:pt x="39" y="140"/>
                    <a:pt x="40" y="141"/>
                  </a:cubicBezTo>
                  <a:cubicBezTo>
                    <a:pt x="40" y="140"/>
                    <a:pt x="39" y="142"/>
                    <a:pt x="39" y="142"/>
                  </a:cubicBezTo>
                  <a:cubicBezTo>
                    <a:pt x="39" y="143"/>
                    <a:pt x="37" y="141"/>
                    <a:pt x="37" y="142"/>
                  </a:cubicBezTo>
                  <a:cubicBezTo>
                    <a:pt x="36" y="142"/>
                    <a:pt x="38" y="142"/>
                    <a:pt x="39" y="142"/>
                  </a:cubicBezTo>
                  <a:cubicBezTo>
                    <a:pt x="39" y="143"/>
                    <a:pt x="40" y="144"/>
                    <a:pt x="40" y="145"/>
                  </a:cubicBezTo>
                  <a:cubicBezTo>
                    <a:pt x="39" y="145"/>
                    <a:pt x="38" y="145"/>
                    <a:pt x="38" y="145"/>
                  </a:cubicBezTo>
                  <a:cubicBezTo>
                    <a:pt x="38" y="146"/>
                    <a:pt x="40" y="148"/>
                    <a:pt x="40" y="149"/>
                  </a:cubicBezTo>
                  <a:cubicBezTo>
                    <a:pt x="39" y="150"/>
                    <a:pt x="38" y="149"/>
                    <a:pt x="37" y="149"/>
                  </a:cubicBezTo>
                  <a:cubicBezTo>
                    <a:pt x="37" y="149"/>
                    <a:pt x="40" y="151"/>
                    <a:pt x="40" y="152"/>
                  </a:cubicBezTo>
                  <a:cubicBezTo>
                    <a:pt x="40" y="152"/>
                    <a:pt x="39" y="153"/>
                    <a:pt x="39" y="153"/>
                  </a:cubicBezTo>
                  <a:cubicBezTo>
                    <a:pt x="38" y="154"/>
                    <a:pt x="39" y="154"/>
                    <a:pt x="40" y="155"/>
                  </a:cubicBezTo>
                  <a:cubicBezTo>
                    <a:pt x="40" y="155"/>
                    <a:pt x="38" y="157"/>
                    <a:pt x="38" y="158"/>
                  </a:cubicBezTo>
                  <a:cubicBezTo>
                    <a:pt x="39" y="158"/>
                    <a:pt x="40" y="160"/>
                    <a:pt x="40" y="160"/>
                  </a:cubicBezTo>
                  <a:cubicBezTo>
                    <a:pt x="39" y="160"/>
                    <a:pt x="39" y="160"/>
                    <a:pt x="39" y="160"/>
                  </a:cubicBezTo>
                  <a:cubicBezTo>
                    <a:pt x="38" y="161"/>
                    <a:pt x="39" y="163"/>
                    <a:pt x="39" y="164"/>
                  </a:cubicBezTo>
                  <a:cubicBezTo>
                    <a:pt x="39" y="164"/>
                    <a:pt x="39" y="164"/>
                    <a:pt x="39" y="164"/>
                  </a:cubicBezTo>
                  <a:cubicBezTo>
                    <a:pt x="38" y="164"/>
                    <a:pt x="39" y="165"/>
                    <a:pt x="39" y="165"/>
                  </a:cubicBezTo>
                  <a:cubicBezTo>
                    <a:pt x="38" y="168"/>
                    <a:pt x="38" y="165"/>
                    <a:pt x="38" y="165"/>
                  </a:cubicBezTo>
                  <a:cubicBezTo>
                    <a:pt x="37" y="166"/>
                    <a:pt x="37" y="168"/>
                    <a:pt x="37" y="168"/>
                  </a:cubicBezTo>
                  <a:cubicBezTo>
                    <a:pt x="37" y="170"/>
                    <a:pt x="37" y="172"/>
                    <a:pt x="35" y="173"/>
                  </a:cubicBezTo>
                  <a:cubicBezTo>
                    <a:pt x="35" y="174"/>
                    <a:pt x="35" y="173"/>
                    <a:pt x="35" y="173"/>
                  </a:cubicBezTo>
                  <a:cubicBezTo>
                    <a:pt x="35" y="172"/>
                    <a:pt x="33" y="173"/>
                    <a:pt x="33" y="173"/>
                  </a:cubicBezTo>
                  <a:cubicBezTo>
                    <a:pt x="33" y="172"/>
                    <a:pt x="33" y="172"/>
                    <a:pt x="33" y="172"/>
                  </a:cubicBezTo>
                  <a:cubicBezTo>
                    <a:pt x="32" y="172"/>
                    <a:pt x="31" y="174"/>
                    <a:pt x="31" y="173"/>
                  </a:cubicBezTo>
                  <a:cubicBezTo>
                    <a:pt x="31" y="173"/>
                    <a:pt x="27" y="173"/>
                    <a:pt x="27" y="173"/>
                  </a:cubicBezTo>
                  <a:cubicBezTo>
                    <a:pt x="27" y="174"/>
                    <a:pt x="28" y="174"/>
                    <a:pt x="27" y="175"/>
                  </a:cubicBezTo>
                  <a:cubicBezTo>
                    <a:pt x="27" y="176"/>
                    <a:pt x="25" y="174"/>
                    <a:pt x="25" y="176"/>
                  </a:cubicBezTo>
                  <a:cubicBezTo>
                    <a:pt x="24" y="177"/>
                    <a:pt x="23" y="178"/>
                    <a:pt x="23" y="179"/>
                  </a:cubicBezTo>
                  <a:cubicBezTo>
                    <a:pt x="23" y="180"/>
                    <a:pt x="26" y="180"/>
                    <a:pt x="25" y="182"/>
                  </a:cubicBezTo>
                  <a:cubicBezTo>
                    <a:pt x="23" y="185"/>
                    <a:pt x="22" y="182"/>
                    <a:pt x="20" y="183"/>
                  </a:cubicBezTo>
                  <a:cubicBezTo>
                    <a:pt x="19" y="184"/>
                    <a:pt x="19" y="184"/>
                    <a:pt x="18" y="185"/>
                  </a:cubicBezTo>
                  <a:cubicBezTo>
                    <a:pt x="17" y="185"/>
                    <a:pt x="16" y="185"/>
                    <a:pt x="16" y="184"/>
                  </a:cubicBezTo>
                  <a:cubicBezTo>
                    <a:pt x="15" y="184"/>
                    <a:pt x="14" y="184"/>
                    <a:pt x="13" y="184"/>
                  </a:cubicBezTo>
                  <a:cubicBezTo>
                    <a:pt x="13" y="184"/>
                    <a:pt x="14" y="183"/>
                    <a:pt x="15" y="183"/>
                  </a:cubicBezTo>
                  <a:cubicBezTo>
                    <a:pt x="15" y="183"/>
                    <a:pt x="14" y="182"/>
                    <a:pt x="14" y="182"/>
                  </a:cubicBezTo>
                  <a:cubicBezTo>
                    <a:pt x="14" y="181"/>
                    <a:pt x="15" y="181"/>
                    <a:pt x="15" y="180"/>
                  </a:cubicBezTo>
                  <a:cubicBezTo>
                    <a:pt x="14" y="179"/>
                    <a:pt x="13" y="177"/>
                    <a:pt x="12" y="176"/>
                  </a:cubicBezTo>
                  <a:cubicBezTo>
                    <a:pt x="11" y="177"/>
                    <a:pt x="11" y="177"/>
                    <a:pt x="12" y="179"/>
                  </a:cubicBezTo>
                  <a:cubicBezTo>
                    <a:pt x="12" y="179"/>
                    <a:pt x="12" y="181"/>
                    <a:pt x="11" y="181"/>
                  </a:cubicBezTo>
                  <a:close/>
                  <a:moveTo>
                    <a:pt x="51" y="160"/>
                  </a:moveTo>
                  <a:cubicBezTo>
                    <a:pt x="51" y="160"/>
                    <a:pt x="51" y="160"/>
                    <a:pt x="51" y="160"/>
                  </a:cubicBezTo>
                  <a:moveTo>
                    <a:pt x="60" y="44"/>
                  </a:moveTo>
                  <a:cubicBezTo>
                    <a:pt x="60" y="44"/>
                    <a:pt x="60" y="44"/>
                    <a:pt x="60" y="44"/>
                  </a:cubicBezTo>
                  <a:cubicBezTo>
                    <a:pt x="60" y="44"/>
                    <a:pt x="60" y="44"/>
                    <a:pt x="60" y="44"/>
                  </a:cubicBezTo>
                  <a:close/>
                  <a:moveTo>
                    <a:pt x="53" y="71"/>
                  </a:moveTo>
                  <a:cubicBezTo>
                    <a:pt x="53" y="71"/>
                    <a:pt x="53" y="71"/>
                    <a:pt x="53" y="70"/>
                  </a:cubicBezTo>
                  <a:cubicBezTo>
                    <a:pt x="53" y="70"/>
                    <a:pt x="53" y="71"/>
                    <a:pt x="53" y="71"/>
                  </a:cubicBezTo>
                  <a:close/>
                  <a:moveTo>
                    <a:pt x="8" y="179"/>
                  </a:moveTo>
                  <a:cubicBezTo>
                    <a:pt x="8" y="178"/>
                    <a:pt x="7" y="178"/>
                    <a:pt x="7" y="177"/>
                  </a:cubicBezTo>
                  <a:cubicBezTo>
                    <a:pt x="8" y="177"/>
                    <a:pt x="8" y="178"/>
                    <a:pt x="8" y="17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746" y="1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4" name="Line 29"/>
            <p:cNvSpPr>
              <a:spLocks noChangeShapeType="1"/>
            </p:cNvSpPr>
            <p:nvPr/>
          </p:nvSpPr>
          <p:spPr bwMode="auto">
            <a:xfrm>
              <a:off x="3815" y="2058"/>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25" name="Line 30"/>
            <p:cNvSpPr>
              <a:spLocks noChangeShapeType="1"/>
            </p:cNvSpPr>
            <p:nvPr/>
          </p:nvSpPr>
          <p:spPr bwMode="auto">
            <a:xfrm>
              <a:off x="3815" y="2058"/>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26" name="Line 31"/>
            <p:cNvSpPr>
              <a:spLocks noChangeShapeType="1"/>
            </p:cNvSpPr>
            <p:nvPr/>
          </p:nvSpPr>
          <p:spPr bwMode="auto">
            <a:xfrm>
              <a:off x="3815" y="2058"/>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27" name="Line 32"/>
            <p:cNvSpPr>
              <a:spLocks noChangeShapeType="1"/>
            </p:cNvSpPr>
            <p:nvPr/>
          </p:nvSpPr>
          <p:spPr bwMode="auto">
            <a:xfrm>
              <a:off x="3815" y="2058"/>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30" name="Line 35"/>
            <p:cNvSpPr>
              <a:spLocks noChangeShapeType="1"/>
            </p:cNvSpPr>
            <p:nvPr/>
          </p:nvSpPr>
          <p:spPr bwMode="auto">
            <a:xfrm>
              <a:off x="3746" y="1985"/>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31" name="Line 36"/>
            <p:cNvSpPr>
              <a:spLocks noChangeShapeType="1"/>
            </p:cNvSpPr>
            <p:nvPr/>
          </p:nvSpPr>
          <p:spPr bwMode="auto">
            <a:xfrm>
              <a:off x="3746" y="1985"/>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968" y="2755"/>
              <a:ext cx="608" cy="423"/>
            </a:xfrm>
            <a:custGeom>
              <a:avLst/>
              <a:gdLst>
                <a:gd name="T0" fmla="*/ 141 w 151"/>
                <a:gd name="T1" fmla="*/ 46 h 105"/>
                <a:gd name="T2" fmla="*/ 150 w 151"/>
                <a:gd name="T3" fmla="*/ 36 h 105"/>
                <a:gd name="T4" fmla="*/ 148 w 151"/>
                <a:gd name="T5" fmla="*/ 30 h 105"/>
                <a:gd name="T6" fmla="*/ 144 w 151"/>
                <a:gd name="T7" fmla="*/ 25 h 105"/>
                <a:gd name="T8" fmla="*/ 143 w 151"/>
                <a:gd name="T9" fmla="*/ 17 h 105"/>
                <a:gd name="T10" fmla="*/ 134 w 151"/>
                <a:gd name="T11" fmla="*/ 18 h 105"/>
                <a:gd name="T12" fmla="*/ 123 w 151"/>
                <a:gd name="T13" fmla="*/ 18 h 105"/>
                <a:gd name="T14" fmla="*/ 111 w 151"/>
                <a:gd name="T15" fmla="*/ 20 h 105"/>
                <a:gd name="T16" fmla="*/ 100 w 151"/>
                <a:gd name="T17" fmla="*/ 15 h 105"/>
                <a:gd name="T18" fmla="*/ 90 w 151"/>
                <a:gd name="T19" fmla="*/ 14 h 105"/>
                <a:gd name="T20" fmla="*/ 90 w 151"/>
                <a:gd name="T21" fmla="*/ 7 h 105"/>
                <a:gd name="T22" fmla="*/ 82 w 151"/>
                <a:gd name="T23" fmla="*/ 2 h 105"/>
                <a:gd name="T24" fmla="*/ 70 w 151"/>
                <a:gd name="T25" fmla="*/ 10 h 105"/>
                <a:gd name="T26" fmla="*/ 62 w 151"/>
                <a:gd name="T27" fmla="*/ 24 h 105"/>
                <a:gd name="T28" fmla="*/ 52 w 151"/>
                <a:gd name="T29" fmla="*/ 25 h 105"/>
                <a:gd name="T30" fmla="*/ 42 w 151"/>
                <a:gd name="T31" fmla="*/ 25 h 105"/>
                <a:gd name="T32" fmla="*/ 38 w 151"/>
                <a:gd name="T33" fmla="*/ 25 h 105"/>
                <a:gd name="T34" fmla="*/ 30 w 151"/>
                <a:gd name="T35" fmla="*/ 25 h 105"/>
                <a:gd name="T36" fmla="*/ 8 w 151"/>
                <a:gd name="T37" fmla="*/ 33 h 105"/>
                <a:gd name="T38" fmla="*/ 6 w 151"/>
                <a:gd name="T39" fmla="*/ 36 h 105"/>
                <a:gd name="T40" fmla="*/ 9 w 151"/>
                <a:gd name="T41" fmla="*/ 49 h 105"/>
                <a:gd name="T42" fmla="*/ 6 w 151"/>
                <a:gd name="T43" fmla="*/ 68 h 105"/>
                <a:gd name="T44" fmla="*/ 2 w 151"/>
                <a:gd name="T45" fmla="*/ 77 h 105"/>
                <a:gd name="T46" fmla="*/ 9 w 151"/>
                <a:gd name="T47" fmla="*/ 80 h 105"/>
                <a:gd name="T48" fmla="*/ 19 w 151"/>
                <a:gd name="T49" fmla="*/ 80 h 105"/>
                <a:gd name="T50" fmla="*/ 37 w 151"/>
                <a:gd name="T51" fmla="*/ 74 h 105"/>
                <a:gd name="T52" fmla="*/ 46 w 151"/>
                <a:gd name="T53" fmla="*/ 67 h 105"/>
                <a:gd name="T54" fmla="*/ 55 w 151"/>
                <a:gd name="T55" fmla="*/ 68 h 105"/>
                <a:gd name="T56" fmla="*/ 64 w 151"/>
                <a:gd name="T57" fmla="*/ 76 h 105"/>
                <a:gd name="T58" fmla="*/ 69 w 151"/>
                <a:gd name="T59" fmla="*/ 81 h 105"/>
                <a:gd name="T60" fmla="*/ 76 w 151"/>
                <a:gd name="T61" fmla="*/ 86 h 105"/>
                <a:gd name="T62" fmla="*/ 69 w 151"/>
                <a:gd name="T63" fmla="*/ 88 h 105"/>
                <a:gd name="T64" fmla="*/ 67 w 151"/>
                <a:gd name="T65" fmla="*/ 93 h 105"/>
                <a:gd name="T66" fmla="*/ 63 w 151"/>
                <a:gd name="T67" fmla="*/ 102 h 105"/>
                <a:gd name="T68" fmla="*/ 67 w 151"/>
                <a:gd name="T69" fmla="*/ 104 h 105"/>
                <a:gd name="T70" fmla="*/ 75 w 151"/>
                <a:gd name="T71" fmla="*/ 100 h 105"/>
                <a:gd name="T72" fmla="*/ 75 w 151"/>
                <a:gd name="T73" fmla="*/ 98 h 105"/>
                <a:gd name="T74" fmla="*/ 81 w 151"/>
                <a:gd name="T75" fmla="*/ 88 h 105"/>
                <a:gd name="T76" fmla="*/ 86 w 151"/>
                <a:gd name="T77" fmla="*/ 80 h 105"/>
                <a:gd name="T78" fmla="*/ 97 w 151"/>
                <a:gd name="T79" fmla="*/ 77 h 105"/>
                <a:gd name="T80" fmla="*/ 89 w 151"/>
                <a:gd name="T81" fmla="*/ 82 h 105"/>
                <a:gd name="T82" fmla="*/ 99 w 151"/>
                <a:gd name="T83" fmla="*/ 84 h 105"/>
                <a:gd name="T84" fmla="*/ 103 w 151"/>
                <a:gd name="T85" fmla="*/ 81 h 105"/>
                <a:gd name="T86" fmla="*/ 107 w 151"/>
                <a:gd name="T87" fmla="*/ 85 h 105"/>
                <a:gd name="T88" fmla="*/ 103 w 151"/>
                <a:gd name="T89" fmla="*/ 89 h 105"/>
                <a:gd name="T90" fmla="*/ 110 w 151"/>
                <a:gd name="T91" fmla="*/ 93 h 105"/>
                <a:gd name="T92" fmla="*/ 113 w 151"/>
                <a:gd name="T93" fmla="*/ 101 h 105"/>
                <a:gd name="T94" fmla="*/ 128 w 151"/>
                <a:gd name="T95" fmla="*/ 89 h 105"/>
                <a:gd name="T96" fmla="*/ 135 w 151"/>
                <a:gd name="T97" fmla="*/ 82 h 105"/>
                <a:gd name="T98" fmla="*/ 127 w 151"/>
                <a:gd name="T99" fmla="*/ 85 h 105"/>
                <a:gd name="T100" fmla="*/ 122 w 151"/>
                <a:gd name="T101" fmla="*/ 71 h 105"/>
                <a:gd name="T102" fmla="*/ 132 w 151"/>
                <a:gd name="T103" fmla="*/ 64 h 105"/>
                <a:gd name="T104" fmla="*/ 137 w 151"/>
                <a:gd name="T10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05">
                  <a:moveTo>
                    <a:pt x="142" y="53"/>
                  </a:moveTo>
                  <a:cubicBezTo>
                    <a:pt x="141" y="53"/>
                    <a:pt x="142" y="51"/>
                    <a:pt x="141" y="51"/>
                  </a:cubicBezTo>
                  <a:cubicBezTo>
                    <a:pt x="141" y="51"/>
                    <a:pt x="141" y="51"/>
                    <a:pt x="141" y="51"/>
                  </a:cubicBezTo>
                  <a:cubicBezTo>
                    <a:pt x="141" y="50"/>
                    <a:pt x="140" y="49"/>
                    <a:pt x="140" y="48"/>
                  </a:cubicBezTo>
                  <a:cubicBezTo>
                    <a:pt x="140" y="47"/>
                    <a:pt x="140" y="47"/>
                    <a:pt x="141" y="46"/>
                  </a:cubicBezTo>
                  <a:cubicBezTo>
                    <a:pt x="142" y="46"/>
                    <a:pt x="144" y="45"/>
                    <a:pt x="143" y="44"/>
                  </a:cubicBezTo>
                  <a:cubicBezTo>
                    <a:pt x="142" y="40"/>
                    <a:pt x="148" y="40"/>
                    <a:pt x="150" y="39"/>
                  </a:cubicBezTo>
                  <a:cubicBezTo>
                    <a:pt x="150" y="39"/>
                    <a:pt x="151" y="39"/>
                    <a:pt x="151" y="38"/>
                  </a:cubicBezTo>
                  <a:cubicBezTo>
                    <a:pt x="151" y="38"/>
                    <a:pt x="150" y="37"/>
                    <a:pt x="150" y="37"/>
                  </a:cubicBezTo>
                  <a:cubicBezTo>
                    <a:pt x="150" y="36"/>
                    <a:pt x="150" y="36"/>
                    <a:pt x="150" y="36"/>
                  </a:cubicBezTo>
                  <a:cubicBezTo>
                    <a:pt x="150" y="36"/>
                    <a:pt x="150" y="35"/>
                    <a:pt x="150" y="35"/>
                  </a:cubicBezTo>
                  <a:cubicBezTo>
                    <a:pt x="150" y="34"/>
                    <a:pt x="150" y="34"/>
                    <a:pt x="150" y="33"/>
                  </a:cubicBezTo>
                  <a:cubicBezTo>
                    <a:pt x="151" y="32"/>
                    <a:pt x="149" y="33"/>
                    <a:pt x="149" y="33"/>
                  </a:cubicBezTo>
                  <a:cubicBezTo>
                    <a:pt x="149" y="33"/>
                    <a:pt x="149" y="32"/>
                    <a:pt x="149" y="32"/>
                  </a:cubicBezTo>
                  <a:cubicBezTo>
                    <a:pt x="149" y="31"/>
                    <a:pt x="148" y="30"/>
                    <a:pt x="148" y="30"/>
                  </a:cubicBezTo>
                  <a:cubicBezTo>
                    <a:pt x="147" y="29"/>
                    <a:pt x="146" y="31"/>
                    <a:pt x="146" y="30"/>
                  </a:cubicBezTo>
                  <a:cubicBezTo>
                    <a:pt x="146" y="29"/>
                    <a:pt x="145" y="27"/>
                    <a:pt x="146" y="27"/>
                  </a:cubicBezTo>
                  <a:cubicBezTo>
                    <a:pt x="147" y="27"/>
                    <a:pt x="147" y="27"/>
                    <a:pt x="147" y="26"/>
                  </a:cubicBezTo>
                  <a:cubicBezTo>
                    <a:pt x="148" y="26"/>
                    <a:pt x="148" y="25"/>
                    <a:pt x="148" y="25"/>
                  </a:cubicBezTo>
                  <a:cubicBezTo>
                    <a:pt x="146" y="25"/>
                    <a:pt x="146" y="26"/>
                    <a:pt x="144" y="25"/>
                  </a:cubicBezTo>
                  <a:cubicBezTo>
                    <a:pt x="143" y="24"/>
                    <a:pt x="144" y="24"/>
                    <a:pt x="145" y="24"/>
                  </a:cubicBezTo>
                  <a:cubicBezTo>
                    <a:pt x="146" y="23"/>
                    <a:pt x="145" y="22"/>
                    <a:pt x="146" y="21"/>
                  </a:cubicBezTo>
                  <a:cubicBezTo>
                    <a:pt x="147" y="20"/>
                    <a:pt x="147" y="19"/>
                    <a:pt x="145" y="18"/>
                  </a:cubicBezTo>
                  <a:cubicBezTo>
                    <a:pt x="144" y="18"/>
                    <a:pt x="145" y="16"/>
                    <a:pt x="144" y="16"/>
                  </a:cubicBezTo>
                  <a:cubicBezTo>
                    <a:pt x="143" y="16"/>
                    <a:pt x="143" y="17"/>
                    <a:pt x="143" y="17"/>
                  </a:cubicBezTo>
                  <a:cubicBezTo>
                    <a:pt x="142" y="18"/>
                    <a:pt x="140" y="18"/>
                    <a:pt x="140" y="18"/>
                  </a:cubicBezTo>
                  <a:cubicBezTo>
                    <a:pt x="140" y="18"/>
                    <a:pt x="141" y="17"/>
                    <a:pt x="141" y="17"/>
                  </a:cubicBezTo>
                  <a:cubicBezTo>
                    <a:pt x="141" y="16"/>
                    <a:pt x="139" y="16"/>
                    <a:pt x="139" y="16"/>
                  </a:cubicBezTo>
                  <a:cubicBezTo>
                    <a:pt x="137" y="17"/>
                    <a:pt x="137" y="17"/>
                    <a:pt x="136" y="16"/>
                  </a:cubicBezTo>
                  <a:cubicBezTo>
                    <a:pt x="135" y="15"/>
                    <a:pt x="135" y="18"/>
                    <a:pt x="134" y="18"/>
                  </a:cubicBezTo>
                  <a:cubicBezTo>
                    <a:pt x="133" y="18"/>
                    <a:pt x="131" y="16"/>
                    <a:pt x="131" y="16"/>
                  </a:cubicBezTo>
                  <a:cubicBezTo>
                    <a:pt x="129" y="18"/>
                    <a:pt x="129" y="16"/>
                    <a:pt x="127" y="16"/>
                  </a:cubicBezTo>
                  <a:cubicBezTo>
                    <a:pt x="126" y="16"/>
                    <a:pt x="129" y="20"/>
                    <a:pt x="126" y="19"/>
                  </a:cubicBezTo>
                  <a:cubicBezTo>
                    <a:pt x="126" y="19"/>
                    <a:pt x="126" y="19"/>
                    <a:pt x="125" y="18"/>
                  </a:cubicBezTo>
                  <a:cubicBezTo>
                    <a:pt x="125" y="18"/>
                    <a:pt x="124" y="18"/>
                    <a:pt x="123" y="18"/>
                  </a:cubicBezTo>
                  <a:cubicBezTo>
                    <a:pt x="122" y="18"/>
                    <a:pt x="121" y="16"/>
                    <a:pt x="120" y="15"/>
                  </a:cubicBezTo>
                  <a:cubicBezTo>
                    <a:pt x="119" y="14"/>
                    <a:pt x="116" y="17"/>
                    <a:pt x="115" y="18"/>
                  </a:cubicBezTo>
                  <a:cubicBezTo>
                    <a:pt x="115" y="19"/>
                    <a:pt x="114" y="20"/>
                    <a:pt x="113" y="20"/>
                  </a:cubicBezTo>
                  <a:cubicBezTo>
                    <a:pt x="113" y="20"/>
                    <a:pt x="112" y="19"/>
                    <a:pt x="112" y="19"/>
                  </a:cubicBezTo>
                  <a:cubicBezTo>
                    <a:pt x="111" y="19"/>
                    <a:pt x="111" y="20"/>
                    <a:pt x="111" y="20"/>
                  </a:cubicBezTo>
                  <a:cubicBezTo>
                    <a:pt x="110" y="19"/>
                    <a:pt x="110" y="18"/>
                    <a:pt x="108" y="19"/>
                  </a:cubicBezTo>
                  <a:cubicBezTo>
                    <a:pt x="107" y="20"/>
                    <a:pt x="107" y="21"/>
                    <a:pt x="106" y="21"/>
                  </a:cubicBezTo>
                  <a:cubicBezTo>
                    <a:pt x="105" y="21"/>
                    <a:pt x="103" y="20"/>
                    <a:pt x="103" y="19"/>
                  </a:cubicBezTo>
                  <a:cubicBezTo>
                    <a:pt x="102" y="18"/>
                    <a:pt x="103" y="18"/>
                    <a:pt x="103" y="17"/>
                  </a:cubicBezTo>
                  <a:cubicBezTo>
                    <a:pt x="102" y="16"/>
                    <a:pt x="101" y="16"/>
                    <a:pt x="100" y="15"/>
                  </a:cubicBezTo>
                  <a:cubicBezTo>
                    <a:pt x="100" y="14"/>
                    <a:pt x="101" y="13"/>
                    <a:pt x="99" y="14"/>
                  </a:cubicBezTo>
                  <a:cubicBezTo>
                    <a:pt x="98" y="15"/>
                    <a:pt x="99" y="12"/>
                    <a:pt x="98" y="12"/>
                  </a:cubicBezTo>
                  <a:cubicBezTo>
                    <a:pt x="97" y="12"/>
                    <a:pt x="96" y="13"/>
                    <a:pt x="95" y="13"/>
                  </a:cubicBezTo>
                  <a:cubicBezTo>
                    <a:pt x="94" y="14"/>
                    <a:pt x="94" y="13"/>
                    <a:pt x="93" y="13"/>
                  </a:cubicBezTo>
                  <a:cubicBezTo>
                    <a:pt x="92" y="13"/>
                    <a:pt x="91" y="15"/>
                    <a:pt x="90" y="14"/>
                  </a:cubicBezTo>
                  <a:cubicBezTo>
                    <a:pt x="90" y="14"/>
                    <a:pt x="91" y="13"/>
                    <a:pt x="91" y="13"/>
                  </a:cubicBezTo>
                  <a:cubicBezTo>
                    <a:pt x="91" y="12"/>
                    <a:pt x="90" y="13"/>
                    <a:pt x="89" y="12"/>
                  </a:cubicBezTo>
                  <a:cubicBezTo>
                    <a:pt x="89" y="11"/>
                    <a:pt x="90" y="11"/>
                    <a:pt x="89" y="10"/>
                  </a:cubicBezTo>
                  <a:cubicBezTo>
                    <a:pt x="89" y="10"/>
                    <a:pt x="88" y="9"/>
                    <a:pt x="88" y="9"/>
                  </a:cubicBezTo>
                  <a:cubicBezTo>
                    <a:pt x="88" y="8"/>
                    <a:pt x="91" y="8"/>
                    <a:pt x="90" y="7"/>
                  </a:cubicBezTo>
                  <a:cubicBezTo>
                    <a:pt x="89" y="6"/>
                    <a:pt x="88" y="6"/>
                    <a:pt x="87" y="6"/>
                  </a:cubicBezTo>
                  <a:cubicBezTo>
                    <a:pt x="86" y="5"/>
                    <a:pt x="86" y="5"/>
                    <a:pt x="86" y="4"/>
                  </a:cubicBezTo>
                  <a:cubicBezTo>
                    <a:pt x="86" y="4"/>
                    <a:pt x="86" y="4"/>
                    <a:pt x="86" y="3"/>
                  </a:cubicBezTo>
                  <a:cubicBezTo>
                    <a:pt x="85" y="3"/>
                    <a:pt x="85" y="3"/>
                    <a:pt x="84" y="3"/>
                  </a:cubicBezTo>
                  <a:cubicBezTo>
                    <a:pt x="83" y="2"/>
                    <a:pt x="83" y="0"/>
                    <a:pt x="82" y="2"/>
                  </a:cubicBezTo>
                  <a:cubicBezTo>
                    <a:pt x="81" y="3"/>
                    <a:pt x="81" y="2"/>
                    <a:pt x="79" y="2"/>
                  </a:cubicBezTo>
                  <a:cubicBezTo>
                    <a:pt x="77" y="2"/>
                    <a:pt x="78" y="5"/>
                    <a:pt x="76" y="5"/>
                  </a:cubicBezTo>
                  <a:cubicBezTo>
                    <a:pt x="76" y="5"/>
                    <a:pt x="72" y="5"/>
                    <a:pt x="72" y="6"/>
                  </a:cubicBezTo>
                  <a:cubicBezTo>
                    <a:pt x="72" y="7"/>
                    <a:pt x="72" y="8"/>
                    <a:pt x="72" y="9"/>
                  </a:cubicBezTo>
                  <a:cubicBezTo>
                    <a:pt x="72" y="9"/>
                    <a:pt x="71" y="10"/>
                    <a:pt x="70" y="10"/>
                  </a:cubicBezTo>
                  <a:cubicBezTo>
                    <a:pt x="69" y="11"/>
                    <a:pt x="69" y="9"/>
                    <a:pt x="69" y="10"/>
                  </a:cubicBezTo>
                  <a:cubicBezTo>
                    <a:pt x="68" y="10"/>
                    <a:pt x="65" y="10"/>
                    <a:pt x="65" y="11"/>
                  </a:cubicBezTo>
                  <a:cubicBezTo>
                    <a:pt x="64" y="13"/>
                    <a:pt x="63" y="11"/>
                    <a:pt x="62" y="12"/>
                  </a:cubicBezTo>
                  <a:cubicBezTo>
                    <a:pt x="61" y="14"/>
                    <a:pt x="60" y="18"/>
                    <a:pt x="60" y="20"/>
                  </a:cubicBezTo>
                  <a:cubicBezTo>
                    <a:pt x="61" y="20"/>
                    <a:pt x="64" y="23"/>
                    <a:pt x="62" y="24"/>
                  </a:cubicBezTo>
                  <a:cubicBezTo>
                    <a:pt x="60" y="24"/>
                    <a:pt x="60" y="23"/>
                    <a:pt x="59" y="22"/>
                  </a:cubicBezTo>
                  <a:cubicBezTo>
                    <a:pt x="59" y="22"/>
                    <a:pt x="56" y="21"/>
                    <a:pt x="56" y="22"/>
                  </a:cubicBezTo>
                  <a:cubicBezTo>
                    <a:pt x="56" y="22"/>
                    <a:pt x="58" y="22"/>
                    <a:pt x="56" y="23"/>
                  </a:cubicBezTo>
                  <a:cubicBezTo>
                    <a:pt x="55" y="23"/>
                    <a:pt x="54" y="22"/>
                    <a:pt x="54" y="23"/>
                  </a:cubicBezTo>
                  <a:cubicBezTo>
                    <a:pt x="53" y="23"/>
                    <a:pt x="53" y="25"/>
                    <a:pt x="52" y="25"/>
                  </a:cubicBezTo>
                  <a:cubicBezTo>
                    <a:pt x="51" y="25"/>
                    <a:pt x="50" y="22"/>
                    <a:pt x="50" y="22"/>
                  </a:cubicBezTo>
                  <a:cubicBezTo>
                    <a:pt x="48" y="21"/>
                    <a:pt x="47" y="26"/>
                    <a:pt x="47" y="26"/>
                  </a:cubicBezTo>
                  <a:cubicBezTo>
                    <a:pt x="47" y="26"/>
                    <a:pt x="46" y="25"/>
                    <a:pt x="46" y="25"/>
                  </a:cubicBezTo>
                  <a:cubicBezTo>
                    <a:pt x="46" y="25"/>
                    <a:pt x="45" y="23"/>
                    <a:pt x="44" y="24"/>
                  </a:cubicBezTo>
                  <a:cubicBezTo>
                    <a:pt x="44" y="25"/>
                    <a:pt x="43" y="25"/>
                    <a:pt x="42" y="25"/>
                  </a:cubicBezTo>
                  <a:cubicBezTo>
                    <a:pt x="42" y="25"/>
                    <a:pt x="43" y="24"/>
                    <a:pt x="42" y="23"/>
                  </a:cubicBezTo>
                  <a:cubicBezTo>
                    <a:pt x="42" y="23"/>
                    <a:pt x="42" y="26"/>
                    <a:pt x="40" y="25"/>
                  </a:cubicBezTo>
                  <a:cubicBezTo>
                    <a:pt x="38" y="24"/>
                    <a:pt x="40" y="26"/>
                    <a:pt x="39" y="27"/>
                  </a:cubicBezTo>
                  <a:cubicBezTo>
                    <a:pt x="39" y="27"/>
                    <a:pt x="38" y="27"/>
                    <a:pt x="38" y="26"/>
                  </a:cubicBezTo>
                  <a:cubicBezTo>
                    <a:pt x="38" y="26"/>
                    <a:pt x="39" y="25"/>
                    <a:pt x="38" y="25"/>
                  </a:cubicBezTo>
                  <a:cubicBezTo>
                    <a:pt x="38" y="25"/>
                    <a:pt x="36" y="25"/>
                    <a:pt x="36" y="26"/>
                  </a:cubicBezTo>
                  <a:cubicBezTo>
                    <a:pt x="36" y="27"/>
                    <a:pt x="35" y="27"/>
                    <a:pt x="35" y="26"/>
                  </a:cubicBezTo>
                  <a:cubicBezTo>
                    <a:pt x="34" y="26"/>
                    <a:pt x="35" y="26"/>
                    <a:pt x="35" y="25"/>
                  </a:cubicBezTo>
                  <a:cubicBezTo>
                    <a:pt x="34" y="25"/>
                    <a:pt x="34" y="26"/>
                    <a:pt x="34" y="25"/>
                  </a:cubicBezTo>
                  <a:cubicBezTo>
                    <a:pt x="34" y="24"/>
                    <a:pt x="30" y="25"/>
                    <a:pt x="30" y="25"/>
                  </a:cubicBezTo>
                  <a:cubicBezTo>
                    <a:pt x="28" y="25"/>
                    <a:pt x="26" y="26"/>
                    <a:pt x="25" y="25"/>
                  </a:cubicBezTo>
                  <a:cubicBezTo>
                    <a:pt x="24" y="24"/>
                    <a:pt x="20" y="26"/>
                    <a:pt x="19" y="26"/>
                  </a:cubicBezTo>
                  <a:cubicBezTo>
                    <a:pt x="17" y="26"/>
                    <a:pt x="17" y="26"/>
                    <a:pt x="15" y="27"/>
                  </a:cubicBezTo>
                  <a:cubicBezTo>
                    <a:pt x="14" y="27"/>
                    <a:pt x="11" y="27"/>
                    <a:pt x="11" y="28"/>
                  </a:cubicBezTo>
                  <a:cubicBezTo>
                    <a:pt x="10" y="29"/>
                    <a:pt x="9" y="33"/>
                    <a:pt x="8" y="33"/>
                  </a:cubicBezTo>
                  <a:cubicBezTo>
                    <a:pt x="7" y="32"/>
                    <a:pt x="8" y="32"/>
                    <a:pt x="7" y="32"/>
                  </a:cubicBezTo>
                  <a:cubicBezTo>
                    <a:pt x="7" y="32"/>
                    <a:pt x="5" y="32"/>
                    <a:pt x="5" y="33"/>
                  </a:cubicBezTo>
                  <a:cubicBezTo>
                    <a:pt x="5" y="33"/>
                    <a:pt x="6" y="33"/>
                    <a:pt x="5" y="34"/>
                  </a:cubicBezTo>
                  <a:cubicBezTo>
                    <a:pt x="5" y="34"/>
                    <a:pt x="5" y="34"/>
                    <a:pt x="5" y="34"/>
                  </a:cubicBezTo>
                  <a:cubicBezTo>
                    <a:pt x="6" y="34"/>
                    <a:pt x="6" y="35"/>
                    <a:pt x="6" y="36"/>
                  </a:cubicBezTo>
                  <a:cubicBezTo>
                    <a:pt x="6" y="37"/>
                    <a:pt x="6" y="37"/>
                    <a:pt x="7" y="38"/>
                  </a:cubicBezTo>
                  <a:cubicBezTo>
                    <a:pt x="8" y="39"/>
                    <a:pt x="10" y="41"/>
                    <a:pt x="12" y="42"/>
                  </a:cubicBezTo>
                  <a:cubicBezTo>
                    <a:pt x="12" y="42"/>
                    <a:pt x="9" y="42"/>
                    <a:pt x="11" y="43"/>
                  </a:cubicBezTo>
                  <a:cubicBezTo>
                    <a:pt x="12" y="44"/>
                    <a:pt x="13" y="46"/>
                    <a:pt x="12" y="48"/>
                  </a:cubicBezTo>
                  <a:cubicBezTo>
                    <a:pt x="11" y="48"/>
                    <a:pt x="10" y="48"/>
                    <a:pt x="9" y="49"/>
                  </a:cubicBezTo>
                  <a:cubicBezTo>
                    <a:pt x="8" y="50"/>
                    <a:pt x="8" y="51"/>
                    <a:pt x="7" y="52"/>
                  </a:cubicBezTo>
                  <a:cubicBezTo>
                    <a:pt x="5" y="55"/>
                    <a:pt x="4" y="58"/>
                    <a:pt x="3" y="61"/>
                  </a:cubicBezTo>
                  <a:cubicBezTo>
                    <a:pt x="2" y="62"/>
                    <a:pt x="4" y="64"/>
                    <a:pt x="4" y="65"/>
                  </a:cubicBezTo>
                  <a:cubicBezTo>
                    <a:pt x="3" y="66"/>
                    <a:pt x="4" y="67"/>
                    <a:pt x="5" y="66"/>
                  </a:cubicBezTo>
                  <a:cubicBezTo>
                    <a:pt x="5" y="66"/>
                    <a:pt x="6" y="68"/>
                    <a:pt x="6" y="68"/>
                  </a:cubicBezTo>
                  <a:cubicBezTo>
                    <a:pt x="5" y="67"/>
                    <a:pt x="3" y="68"/>
                    <a:pt x="3" y="67"/>
                  </a:cubicBezTo>
                  <a:cubicBezTo>
                    <a:pt x="3" y="68"/>
                    <a:pt x="2" y="69"/>
                    <a:pt x="2" y="70"/>
                  </a:cubicBezTo>
                  <a:cubicBezTo>
                    <a:pt x="2" y="71"/>
                    <a:pt x="2" y="73"/>
                    <a:pt x="1" y="73"/>
                  </a:cubicBezTo>
                  <a:cubicBezTo>
                    <a:pt x="0" y="74"/>
                    <a:pt x="0" y="75"/>
                    <a:pt x="0" y="76"/>
                  </a:cubicBezTo>
                  <a:cubicBezTo>
                    <a:pt x="1" y="77"/>
                    <a:pt x="2" y="76"/>
                    <a:pt x="2" y="77"/>
                  </a:cubicBezTo>
                  <a:cubicBezTo>
                    <a:pt x="2" y="78"/>
                    <a:pt x="3" y="79"/>
                    <a:pt x="3" y="78"/>
                  </a:cubicBezTo>
                  <a:cubicBezTo>
                    <a:pt x="4" y="78"/>
                    <a:pt x="5" y="80"/>
                    <a:pt x="5" y="80"/>
                  </a:cubicBezTo>
                  <a:cubicBezTo>
                    <a:pt x="6" y="80"/>
                    <a:pt x="7" y="79"/>
                    <a:pt x="8" y="80"/>
                  </a:cubicBezTo>
                  <a:cubicBezTo>
                    <a:pt x="8" y="81"/>
                    <a:pt x="7" y="81"/>
                    <a:pt x="8" y="82"/>
                  </a:cubicBezTo>
                  <a:cubicBezTo>
                    <a:pt x="9" y="82"/>
                    <a:pt x="9" y="81"/>
                    <a:pt x="9" y="80"/>
                  </a:cubicBezTo>
                  <a:cubicBezTo>
                    <a:pt x="10" y="79"/>
                    <a:pt x="10" y="79"/>
                    <a:pt x="11" y="79"/>
                  </a:cubicBezTo>
                  <a:cubicBezTo>
                    <a:pt x="12" y="80"/>
                    <a:pt x="12" y="80"/>
                    <a:pt x="13" y="80"/>
                  </a:cubicBezTo>
                  <a:cubicBezTo>
                    <a:pt x="13" y="80"/>
                    <a:pt x="14" y="80"/>
                    <a:pt x="14" y="79"/>
                  </a:cubicBezTo>
                  <a:cubicBezTo>
                    <a:pt x="15" y="79"/>
                    <a:pt x="15" y="80"/>
                    <a:pt x="16" y="80"/>
                  </a:cubicBezTo>
                  <a:cubicBezTo>
                    <a:pt x="17" y="80"/>
                    <a:pt x="18" y="80"/>
                    <a:pt x="19" y="80"/>
                  </a:cubicBezTo>
                  <a:cubicBezTo>
                    <a:pt x="21" y="80"/>
                    <a:pt x="21" y="78"/>
                    <a:pt x="23" y="79"/>
                  </a:cubicBezTo>
                  <a:cubicBezTo>
                    <a:pt x="25" y="79"/>
                    <a:pt x="26" y="83"/>
                    <a:pt x="28" y="80"/>
                  </a:cubicBezTo>
                  <a:cubicBezTo>
                    <a:pt x="29" y="78"/>
                    <a:pt x="30" y="77"/>
                    <a:pt x="33" y="77"/>
                  </a:cubicBezTo>
                  <a:cubicBezTo>
                    <a:pt x="33" y="76"/>
                    <a:pt x="38" y="76"/>
                    <a:pt x="37" y="74"/>
                  </a:cubicBezTo>
                  <a:cubicBezTo>
                    <a:pt x="37" y="74"/>
                    <a:pt x="37" y="74"/>
                    <a:pt x="37" y="74"/>
                  </a:cubicBezTo>
                  <a:cubicBezTo>
                    <a:pt x="36" y="73"/>
                    <a:pt x="38" y="72"/>
                    <a:pt x="38" y="71"/>
                  </a:cubicBezTo>
                  <a:cubicBezTo>
                    <a:pt x="39" y="71"/>
                    <a:pt x="39" y="69"/>
                    <a:pt x="41" y="69"/>
                  </a:cubicBezTo>
                  <a:cubicBezTo>
                    <a:pt x="41" y="69"/>
                    <a:pt x="41" y="69"/>
                    <a:pt x="40" y="69"/>
                  </a:cubicBezTo>
                  <a:cubicBezTo>
                    <a:pt x="40" y="69"/>
                    <a:pt x="43" y="68"/>
                    <a:pt x="43" y="68"/>
                  </a:cubicBezTo>
                  <a:cubicBezTo>
                    <a:pt x="44" y="68"/>
                    <a:pt x="45" y="68"/>
                    <a:pt x="46" y="67"/>
                  </a:cubicBezTo>
                  <a:cubicBezTo>
                    <a:pt x="47" y="66"/>
                    <a:pt x="49" y="66"/>
                    <a:pt x="50" y="66"/>
                  </a:cubicBezTo>
                  <a:cubicBezTo>
                    <a:pt x="51" y="67"/>
                    <a:pt x="52" y="67"/>
                    <a:pt x="52" y="68"/>
                  </a:cubicBezTo>
                  <a:cubicBezTo>
                    <a:pt x="52" y="68"/>
                    <a:pt x="54" y="67"/>
                    <a:pt x="54" y="67"/>
                  </a:cubicBezTo>
                  <a:cubicBezTo>
                    <a:pt x="55" y="67"/>
                    <a:pt x="54" y="68"/>
                    <a:pt x="54" y="69"/>
                  </a:cubicBezTo>
                  <a:cubicBezTo>
                    <a:pt x="54" y="69"/>
                    <a:pt x="55" y="68"/>
                    <a:pt x="55" y="68"/>
                  </a:cubicBezTo>
                  <a:cubicBezTo>
                    <a:pt x="55" y="68"/>
                    <a:pt x="56" y="70"/>
                    <a:pt x="56" y="69"/>
                  </a:cubicBezTo>
                  <a:cubicBezTo>
                    <a:pt x="56" y="69"/>
                    <a:pt x="56" y="68"/>
                    <a:pt x="56" y="68"/>
                  </a:cubicBezTo>
                  <a:cubicBezTo>
                    <a:pt x="59" y="67"/>
                    <a:pt x="58" y="68"/>
                    <a:pt x="60" y="69"/>
                  </a:cubicBezTo>
                  <a:cubicBezTo>
                    <a:pt x="62" y="71"/>
                    <a:pt x="61" y="68"/>
                    <a:pt x="62" y="69"/>
                  </a:cubicBezTo>
                  <a:cubicBezTo>
                    <a:pt x="65" y="70"/>
                    <a:pt x="62" y="74"/>
                    <a:pt x="64" y="76"/>
                  </a:cubicBezTo>
                  <a:cubicBezTo>
                    <a:pt x="65" y="76"/>
                    <a:pt x="66" y="77"/>
                    <a:pt x="67" y="77"/>
                  </a:cubicBezTo>
                  <a:cubicBezTo>
                    <a:pt x="67" y="77"/>
                    <a:pt x="66" y="75"/>
                    <a:pt x="68" y="76"/>
                  </a:cubicBezTo>
                  <a:cubicBezTo>
                    <a:pt x="69" y="77"/>
                    <a:pt x="67" y="78"/>
                    <a:pt x="68" y="79"/>
                  </a:cubicBezTo>
                  <a:cubicBezTo>
                    <a:pt x="68" y="79"/>
                    <a:pt x="69" y="79"/>
                    <a:pt x="69" y="79"/>
                  </a:cubicBezTo>
                  <a:cubicBezTo>
                    <a:pt x="69" y="80"/>
                    <a:pt x="69" y="80"/>
                    <a:pt x="69" y="81"/>
                  </a:cubicBezTo>
                  <a:cubicBezTo>
                    <a:pt x="70" y="81"/>
                    <a:pt x="71" y="81"/>
                    <a:pt x="72" y="82"/>
                  </a:cubicBezTo>
                  <a:cubicBezTo>
                    <a:pt x="73" y="82"/>
                    <a:pt x="73" y="83"/>
                    <a:pt x="73" y="84"/>
                  </a:cubicBezTo>
                  <a:cubicBezTo>
                    <a:pt x="74" y="84"/>
                    <a:pt x="74" y="85"/>
                    <a:pt x="74" y="85"/>
                  </a:cubicBezTo>
                  <a:cubicBezTo>
                    <a:pt x="74" y="85"/>
                    <a:pt x="73" y="85"/>
                    <a:pt x="73" y="85"/>
                  </a:cubicBezTo>
                  <a:cubicBezTo>
                    <a:pt x="73" y="86"/>
                    <a:pt x="76" y="86"/>
                    <a:pt x="76" y="86"/>
                  </a:cubicBezTo>
                  <a:cubicBezTo>
                    <a:pt x="75" y="87"/>
                    <a:pt x="74" y="87"/>
                    <a:pt x="74" y="88"/>
                  </a:cubicBezTo>
                  <a:cubicBezTo>
                    <a:pt x="73" y="88"/>
                    <a:pt x="73" y="87"/>
                    <a:pt x="72" y="87"/>
                  </a:cubicBezTo>
                  <a:cubicBezTo>
                    <a:pt x="71" y="87"/>
                    <a:pt x="72" y="88"/>
                    <a:pt x="71" y="88"/>
                  </a:cubicBezTo>
                  <a:cubicBezTo>
                    <a:pt x="71" y="88"/>
                    <a:pt x="70" y="87"/>
                    <a:pt x="70" y="87"/>
                  </a:cubicBezTo>
                  <a:cubicBezTo>
                    <a:pt x="69" y="88"/>
                    <a:pt x="70" y="88"/>
                    <a:pt x="69" y="88"/>
                  </a:cubicBezTo>
                  <a:cubicBezTo>
                    <a:pt x="69" y="88"/>
                    <a:pt x="69" y="88"/>
                    <a:pt x="69" y="88"/>
                  </a:cubicBezTo>
                  <a:cubicBezTo>
                    <a:pt x="68" y="88"/>
                    <a:pt x="68" y="90"/>
                    <a:pt x="68" y="89"/>
                  </a:cubicBezTo>
                  <a:cubicBezTo>
                    <a:pt x="68" y="88"/>
                    <a:pt x="68" y="88"/>
                    <a:pt x="67" y="87"/>
                  </a:cubicBezTo>
                  <a:cubicBezTo>
                    <a:pt x="67" y="87"/>
                    <a:pt x="64" y="89"/>
                    <a:pt x="66" y="91"/>
                  </a:cubicBezTo>
                  <a:cubicBezTo>
                    <a:pt x="66" y="91"/>
                    <a:pt x="67" y="92"/>
                    <a:pt x="67" y="93"/>
                  </a:cubicBezTo>
                  <a:cubicBezTo>
                    <a:pt x="66" y="93"/>
                    <a:pt x="67" y="95"/>
                    <a:pt x="66" y="95"/>
                  </a:cubicBezTo>
                  <a:cubicBezTo>
                    <a:pt x="66" y="95"/>
                    <a:pt x="65" y="96"/>
                    <a:pt x="65" y="97"/>
                  </a:cubicBezTo>
                  <a:cubicBezTo>
                    <a:pt x="66" y="97"/>
                    <a:pt x="65" y="98"/>
                    <a:pt x="64" y="99"/>
                  </a:cubicBezTo>
                  <a:cubicBezTo>
                    <a:pt x="64" y="99"/>
                    <a:pt x="64" y="100"/>
                    <a:pt x="64" y="101"/>
                  </a:cubicBezTo>
                  <a:cubicBezTo>
                    <a:pt x="65" y="103"/>
                    <a:pt x="64" y="102"/>
                    <a:pt x="63" y="102"/>
                  </a:cubicBezTo>
                  <a:cubicBezTo>
                    <a:pt x="63" y="102"/>
                    <a:pt x="63" y="102"/>
                    <a:pt x="63" y="102"/>
                  </a:cubicBezTo>
                  <a:cubicBezTo>
                    <a:pt x="63" y="102"/>
                    <a:pt x="62" y="103"/>
                    <a:pt x="62" y="103"/>
                  </a:cubicBezTo>
                  <a:cubicBezTo>
                    <a:pt x="63" y="104"/>
                    <a:pt x="63" y="105"/>
                    <a:pt x="65" y="105"/>
                  </a:cubicBezTo>
                  <a:cubicBezTo>
                    <a:pt x="65" y="105"/>
                    <a:pt x="68" y="105"/>
                    <a:pt x="68" y="105"/>
                  </a:cubicBezTo>
                  <a:cubicBezTo>
                    <a:pt x="68" y="105"/>
                    <a:pt x="66" y="104"/>
                    <a:pt x="67" y="104"/>
                  </a:cubicBezTo>
                  <a:cubicBezTo>
                    <a:pt x="68" y="103"/>
                    <a:pt x="69" y="104"/>
                    <a:pt x="70" y="103"/>
                  </a:cubicBezTo>
                  <a:cubicBezTo>
                    <a:pt x="71" y="102"/>
                    <a:pt x="71" y="101"/>
                    <a:pt x="72" y="101"/>
                  </a:cubicBezTo>
                  <a:cubicBezTo>
                    <a:pt x="74" y="100"/>
                    <a:pt x="75" y="101"/>
                    <a:pt x="76" y="103"/>
                  </a:cubicBezTo>
                  <a:cubicBezTo>
                    <a:pt x="76" y="102"/>
                    <a:pt x="77" y="100"/>
                    <a:pt x="75" y="100"/>
                  </a:cubicBezTo>
                  <a:cubicBezTo>
                    <a:pt x="75" y="100"/>
                    <a:pt x="76" y="100"/>
                    <a:pt x="75" y="100"/>
                  </a:cubicBezTo>
                  <a:cubicBezTo>
                    <a:pt x="75" y="100"/>
                    <a:pt x="75" y="100"/>
                    <a:pt x="75" y="100"/>
                  </a:cubicBezTo>
                  <a:cubicBezTo>
                    <a:pt x="75" y="99"/>
                    <a:pt x="75" y="100"/>
                    <a:pt x="75" y="100"/>
                  </a:cubicBezTo>
                  <a:cubicBezTo>
                    <a:pt x="74" y="100"/>
                    <a:pt x="74" y="100"/>
                    <a:pt x="74" y="100"/>
                  </a:cubicBezTo>
                  <a:cubicBezTo>
                    <a:pt x="74" y="99"/>
                    <a:pt x="74" y="96"/>
                    <a:pt x="73" y="95"/>
                  </a:cubicBezTo>
                  <a:cubicBezTo>
                    <a:pt x="74" y="96"/>
                    <a:pt x="74" y="98"/>
                    <a:pt x="75" y="98"/>
                  </a:cubicBezTo>
                  <a:cubicBezTo>
                    <a:pt x="77" y="97"/>
                    <a:pt x="76" y="97"/>
                    <a:pt x="76" y="95"/>
                  </a:cubicBezTo>
                  <a:cubicBezTo>
                    <a:pt x="76" y="95"/>
                    <a:pt x="76" y="95"/>
                    <a:pt x="76" y="95"/>
                  </a:cubicBezTo>
                  <a:cubicBezTo>
                    <a:pt x="77" y="95"/>
                    <a:pt x="76" y="94"/>
                    <a:pt x="76" y="94"/>
                  </a:cubicBezTo>
                  <a:cubicBezTo>
                    <a:pt x="78" y="93"/>
                    <a:pt x="78" y="94"/>
                    <a:pt x="79" y="92"/>
                  </a:cubicBezTo>
                  <a:cubicBezTo>
                    <a:pt x="80" y="91"/>
                    <a:pt x="80" y="90"/>
                    <a:pt x="81" y="88"/>
                  </a:cubicBezTo>
                  <a:cubicBezTo>
                    <a:pt x="81" y="87"/>
                    <a:pt x="80" y="86"/>
                    <a:pt x="81" y="86"/>
                  </a:cubicBezTo>
                  <a:cubicBezTo>
                    <a:pt x="82" y="85"/>
                    <a:pt x="82" y="84"/>
                    <a:pt x="81" y="84"/>
                  </a:cubicBezTo>
                  <a:cubicBezTo>
                    <a:pt x="79" y="83"/>
                    <a:pt x="84" y="81"/>
                    <a:pt x="85" y="81"/>
                  </a:cubicBezTo>
                  <a:cubicBezTo>
                    <a:pt x="88" y="81"/>
                    <a:pt x="84" y="79"/>
                    <a:pt x="86" y="78"/>
                  </a:cubicBezTo>
                  <a:cubicBezTo>
                    <a:pt x="86" y="78"/>
                    <a:pt x="86" y="80"/>
                    <a:pt x="86" y="80"/>
                  </a:cubicBezTo>
                  <a:cubicBezTo>
                    <a:pt x="87" y="80"/>
                    <a:pt x="89" y="79"/>
                    <a:pt x="90" y="79"/>
                  </a:cubicBezTo>
                  <a:cubicBezTo>
                    <a:pt x="91" y="79"/>
                    <a:pt x="90" y="78"/>
                    <a:pt x="90" y="77"/>
                  </a:cubicBezTo>
                  <a:cubicBezTo>
                    <a:pt x="89" y="76"/>
                    <a:pt x="90" y="76"/>
                    <a:pt x="90" y="75"/>
                  </a:cubicBezTo>
                  <a:cubicBezTo>
                    <a:pt x="91" y="75"/>
                    <a:pt x="90" y="78"/>
                    <a:pt x="92" y="79"/>
                  </a:cubicBezTo>
                  <a:cubicBezTo>
                    <a:pt x="94" y="79"/>
                    <a:pt x="96" y="78"/>
                    <a:pt x="97" y="77"/>
                  </a:cubicBezTo>
                  <a:cubicBezTo>
                    <a:pt x="97" y="77"/>
                    <a:pt x="96" y="78"/>
                    <a:pt x="96" y="78"/>
                  </a:cubicBezTo>
                  <a:cubicBezTo>
                    <a:pt x="95" y="78"/>
                    <a:pt x="96" y="79"/>
                    <a:pt x="95" y="80"/>
                  </a:cubicBezTo>
                  <a:cubicBezTo>
                    <a:pt x="95" y="80"/>
                    <a:pt x="93" y="80"/>
                    <a:pt x="93" y="80"/>
                  </a:cubicBezTo>
                  <a:cubicBezTo>
                    <a:pt x="93" y="80"/>
                    <a:pt x="87" y="81"/>
                    <a:pt x="87" y="81"/>
                  </a:cubicBezTo>
                  <a:cubicBezTo>
                    <a:pt x="88" y="81"/>
                    <a:pt x="88" y="82"/>
                    <a:pt x="89" y="82"/>
                  </a:cubicBezTo>
                  <a:cubicBezTo>
                    <a:pt x="89" y="82"/>
                    <a:pt x="89" y="81"/>
                    <a:pt x="90" y="81"/>
                  </a:cubicBezTo>
                  <a:cubicBezTo>
                    <a:pt x="90" y="81"/>
                    <a:pt x="92" y="81"/>
                    <a:pt x="92" y="81"/>
                  </a:cubicBezTo>
                  <a:cubicBezTo>
                    <a:pt x="93" y="82"/>
                    <a:pt x="90" y="83"/>
                    <a:pt x="91" y="84"/>
                  </a:cubicBezTo>
                  <a:cubicBezTo>
                    <a:pt x="92" y="85"/>
                    <a:pt x="95" y="82"/>
                    <a:pt x="95" y="84"/>
                  </a:cubicBezTo>
                  <a:cubicBezTo>
                    <a:pt x="95" y="85"/>
                    <a:pt x="98" y="84"/>
                    <a:pt x="99" y="84"/>
                  </a:cubicBezTo>
                  <a:cubicBezTo>
                    <a:pt x="99" y="83"/>
                    <a:pt x="100" y="83"/>
                    <a:pt x="100" y="83"/>
                  </a:cubicBezTo>
                  <a:cubicBezTo>
                    <a:pt x="101" y="83"/>
                    <a:pt x="101" y="83"/>
                    <a:pt x="102" y="82"/>
                  </a:cubicBezTo>
                  <a:cubicBezTo>
                    <a:pt x="102" y="82"/>
                    <a:pt x="102" y="82"/>
                    <a:pt x="102" y="82"/>
                  </a:cubicBezTo>
                  <a:cubicBezTo>
                    <a:pt x="102" y="81"/>
                    <a:pt x="103" y="82"/>
                    <a:pt x="103" y="82"/>
                  </a:cubicBezTo>
                  <a:cubicBezTo>
                    <a:pt x="103" y="81"/>
                    <a:pt x="103" y="80"/>
                    <a:pt x="103" y="81"/>
                  </a:cubicBezTo>
                  <a:cubicBezTo>
                    <a:pt x="104" y="81"/>
                    <a:pt x="105" y="82"/>
                    <a:pt x="105" y="82"/>
                  </a:cubicBezTo>
                  <a:cubicBezTo>
                    <a:pt x="106" y="83"/>
                    <a:pt x="106" y="81"/>
                    <a:pt x="107" y="80"/>
                  </a:cubicBezTo>
                  <a:cubicBezTo>
                    <a:pt x="108" y="79"/>
                    <a:pt x="107" y="81"/>
                    <a:pt x="108" y="82"/>
                  </a:cubicBezTo>
                  <a:cubicBezTo>
                    <a:pt x="108" y="83"/>
                    <a:pt x="109" y="83"/>
                    <a:pt x="109" y="83"/>
                  </a:cubicBezTo>
                  <a:cubicBezTo>
                    <a:pt x="109" y="83"/>
                    <a:pt x="108" y="84"/>
                    <a:pt x="107" y="85"/>
                  </a:cubicBezTo>
                  <a:cubicBezTo>
                    <a:pt x="107" y="85"/>
                    <a:pt x="106" y="86"/>
                    <a:pt x="106" y="86"/>
                  </a:cubicBezTo>
                  <a:cubicBezTo>
                    <a:pt x="105" y="86"/>
                    <a:pt x="105" y="86"/>
                    <a:pt x="105" y="86"/>
                  </a:cubicBezTo>
                  <a:cubicBezTo>
                    <a:pt x="104" y="86"/>
                    <a:pt x="105" y="87"/>
                    <a:pt x="105" y="87"/>
                  </a:cubicBezTo>
                  <a:cubicBezTo>
                    <a:pt x="105" y="87"/>
                    <a:pt x="104" y="87"/>
                    <a:pt x="104" y="88"/>
                  </a:cubicBezTo>
                  <a:cubicBezTo>
                    <a:pt x="104" y="88"/>
                    <a:pt x="103" y="88"/>
                    <a:pt x="103" y="89"/>
                  </a:cubicBezTo>
                  <a:cubicBezTo>
                    <a:pt x="102" y="89"/>
                    <a:pt x="103" y="89"/>
                    <a:pt x="103" y="90"/>
                  </a:cubicBezTo>
                  <a:cubicBezTo>
                    <a:pt x="102" y="90"/>
                    <a:pt x="99" y="93"/>
                    <a:pt x="100" y="93"/>
                  </a:cubicBezTo>
                  <a:cubicBezTo>
                    <a:pt x="102" y="94"/>
                    <a:pt x="103" y="92"/>
                    <a:pt x="105" y="92"/>
                  </a:cubicBezTo>
                  <a:cubicBezTo>
                    <a:pt x="105" y="93"/>
                    <a:pt x="106" y="93"/>
                    <a:pt x="107" y="94"/>
                  </a:cubicBezTo>
                  <a:cubicBezTo>
                    <a:pt x="108" y="94"/>
                    <a:pt x="109" y="93"/>
                    <a:pt x="110" y="93"/>
                  </a:cubicBezTo>
                  <a:cubicBezTo>
                    <a:pt x="111" y="94"/>
                    <a:pt x="112" y="95"/>
                    <a:pt x="112" y="96"/>
                  </a:cubicBezTo>
                  <a:cubicBezTo>
                    <a:pt x="112" y="96"/>
                    <a:pt x="112" y="97"/>
                    <a:pt x="112" y="97"/>
                  </a:cubicBezTo>
                  <a:cubicBezTo>
                    <a:pt x="112" y="98"/>
                    <a:pt x="112" y="99"/>
                    <a:pt x="113" y="100"/>
                  </a:cubicBezTo>
                  <a:cubicBezTo>
                    <a:pt x="113" y="100"/>
                    <a:pt x="111" y="100"/>
                    <a:pt x="111" y="101"/>
                  </a:cubicBezTo>
                  <a:cubicBezTo>
                    <a:pt x="111" y="102"/>
                    <a:pt x="113" y="101"/>
                    <a:pt x="113" y="101"/>
                  </a:cubicBezTo>
                  <a:cubicBezTo>
                    <a:pt x="115" y="102"/>
                    <a:pt x="115" y="103"/>
                    <a:pt x="116" y="102"/>
                  </a:cubicBezTo>
                  <a:cubicBezTo>
                    <a:pt x="118" y="101"/>
                    <a:pt x="119" y="99"/>
                    <a:pt x="120" y="97"/>
                  </a:cubicBezTo>
                  <a:cubicBezTo>
                    <a:pt x="121" y="95"/>
                    <a:pt x="122" y="93"/>
                    <a:pt x="124" y="93"/>
                  </a:cubicBezTo>
                  <a:cubicBezTo>
                    <a:pt x="126" y="93"/>
                    <a:pt x="126" y="93"/>
                    <a:pt x="126" y="91"/>
                  </a:cubicBezTo>
                  <a:cubicBezTo>
                    <a:pt x="126" y="90"/>
                    <a:pt x="127" y="90"/>
                    <a:pt x="128" y="89"/>
                  </a:cubicBezTo>
                  <a:cubicBezTo>
                    <a:pt x="127" y="89"/>
                    <a:pt x="127" y="88"/>
                    <a:pt x="127" y="88"/>
                  </a:cubicBezTo>
                  <a:cubicBezTo>
                    <a:pt x="127" y="88"/>
                    <a:pt x="128" y="87"/>
                    <a:pt x="128" y="87"/>
                  </a:cubicBezTo>
                  <a:cubicBezTo>
                    <a:pt x="130" y="87"/>
                    <a:pt x="131" y="89"/>
                    <a:pt x="132" y="87"/>
                  </a:cubicBezTo>
                  <a:cubicBezTo>
                    <a:pt x="133" y="86"/>
                    <a:pt x="136" y="87"/>
                    <a:pt x="135" y="85"/>
                  </a:cubicBezTo>
                  <a:cubicBezTo>
                    <a:pt x="135" y="84"/>
                    <a:pt x="135" y="83"/>
                    <a:pt x="135" y="82"/>
                  </a:cubicBezTo>
                  <a:cubicBezTo>
                    <a:pt x="135" y="82"/>
                    <a:pt x="136" y="81"/>
                    <a:pt x="136" y="80"/>
                  </a:cubicBezTo>
                  <a:cubicBezTo>
                    <a:pt x="135" y="80"/>
                    <a:pt x="133" y="80"/>
                    <a:pt x="132" y="81"/>
                  </a:cubicBezTo>
                  <a:cubicBezTo>
                    <a:pt x="131" y="81"/>
                    <a:pt x="132" y="82"/>
                    <a:pt x="131" y="82"/>
                  </a:cubicBezTo>
                  <a:cubicBezTo>
                    <a:pt x="131" y="84"/>
                    <a:pt x="129" y="82"/>
                    <a:pt x="129" y="82"/>
                  </a:cubicBezTo>
                  <a:cubicBezTo>
                    <a:pt x="129" y="82"/>
                    <a:pt x="129" y="85"/>
                    <a:pt x="127" y="85"/>
                  </a:cubicBezTo>
                  <a:cubicBezTo>
                    <a:pt x="125" y="85"/>
                    <a:pt x="124" y="84"/>
                    <a:pt x="123" y="83"/>
                  </a:cubicBezTo>
                  <a:cubicBezTo>
                    <a:pt x="122" y="82"/>
                    <a:pt x="116" y="77"/>
                    <a:pt x="117" y="76"/>
                  </a:cubicBezTo>
                  <a:cubicBezTo>
                    <a:pt x="118" y="76"/>
                    <a:pt x="118" y="77"/>
                    <a:pt x="119" y="77"/>
                  </a:cubicBezTo>
                  <a:cubicBezTo>
                    <a:pt x="121" y="77"/>
                    <a:pt x="121" y="74"/>
                    <a:pt x="121" y="73"/>
                  </a:cubicBezTo>
                  <a:cubicBezTo>
                    <a:pt x="121" y="72"/>
                    <a:pt x="121" y="71"/>
                    <a:pt x="122" y="71"/>
                  </a:cubicBezTo>
                  <a:cubicBezTo>
                    <a:pt x="122" y="70"/>
                    <a:pt x="123" y="70"/>
                    <a:pt x="123" y="69"/>
                  </a:cubicBezTo>
                  <a:cubicBezTo>
                    <a:pt x="124" y="68"/>
                    <a:pt x="124" y="67"/>
                    <a:pt x="125" y="67"/>
                  </a:cubicBezTo>
                  <a:cubicBezTo>
                    <a:pt x="126" y="65"/>
                    <a:pt x="128" y="67"/>
                    <a:pt x="128" y="65"/>
                  </a:cubicBezTo>
                  <a:cubicBezTo>
                    <a:pt x="128" y="64"/>
                    <a:pt x="128" y="63"/>
                    <a:pt x="129" y="63"/>
                  </a:cubicBezTo>
                  <a:cubicBezTo>
                    <a:pt x="130" y="63"/>
                    <a:pt x="131" y="64"/>
                    <a:pt x="132" y="64"/>
                  </a:cubicBezTo>
                  <a:cubicBezTo>
                    <a:pt x="132" y="64"/>
                    <a:pt x="132" y="63"/>
                    <a:pt x="132" y="62"/>
                  </a:cubicBezTo>
                  <a:cubicBezTo>
                    <a:pt x="132" y="62"/>
                    <a:pt x="132" y="61"/>
                    <a:pt x="133" y="61"/>
                  </a:cubicBezTo>
                  <a:cubicBezTo>
                    <a:pt x="133" y="60"/>
                    <a:pt x="134" y="59"/>
                    <a:pt x="134" y="59"/>
                  </a:cubicBezTo>
                  <a:cubicBezTo>
                    <a:pt x="135" y="59"/>
                    <a:pt x="135" y="60"/>
                    <a:pt x="135" y="59"/>
                  </a:cubicBezTo>
                  <a:cubicBezTo>
                    <a:pt x="136" y="58"/>
                    <a:pt x="135" y="56"/>
                    <a:pt x="137" y="56"/>
                  </a:cubicBezTo>
                  <a:cubicBezTo>
                    <a:pt x="138" y="55"/>
                    <a:pt x="139" y="55"/>
                    <a:pt x="140" y="54"/>
                  </a:cubicBezTo>
                  <a:cubicBezTo>
                    <a:pt x="140" y="54"/>
                    <a:pt x="142" y="54"/>
                    <a:pt x="141" y="55"/>
                  </a:cubicBezTo>
                  <a:cubicBezTo>
                    <a:pt x="142" y="54"/>
                    <a:pt x="142" y="54"/>
                    <a:pt x="142" y="53"/>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4709" y="3686"/>
              <a:ext cx="492" cy="338"/>
            </a:xfrm>
            <a:custGeom>
              <a:avLst/>
              <a:gdLst>
                <a:gd name="T0" fmla="*/ 25 w 122"/>
                <a:gd name="T1" fmla="*/ 27 h 84"/>
                <a:gd name="T2" fmla="*/ 20 w 122"/>
                <a:gd name="T3" fmla="*/ 24 h 84"/>
                <a:gd name="T4" fmla="*/ 14 w 122"/>
                <a:gd name="T5" fmla="*/ 21 h 84"/>
                <a:gd name="T6" fmla="*/ 21 w 122"/>
                <a:gd name="T7" fmla="*/ 16 h 84"/>
                <a:gd name="T8" fmla="*/ 30 w 122"/>
                <a:gd name="T9" fmla="*/ 9 h 84"/>
                <a:gd name="T10" fmla="*/ 34 w 122"/>
                <a:gd name="T11" fmla="*/ 5 h 84"/>
                <a:gd name="T12" fmla="*/ 35 w 122"/>
                <a:gd name="T13" fmla="*/ 4 h 84"/>
                <a:gd name="T14" fmla="*/ 40 w 122"/>
                <a:gd name="T15" fmla="*/ 2 h 84"/>
                <a:gd name="T16" fmla="*/ 48 w 122"/>
                <a:gd name="T17" fmla="*/ 1 h 84"/>
                <a:gd name="T18" fmla="*/ 57 w 122"/>
                <a:gd name="T19" fmla="*/ 2 h 84"/>
                <a:gd name="T20" fmla="*/ 74 w 122"/>
                <a:gd name="T21" fmla="*/ 4 h 84"/>
                <a:gd name="T22" fmla="*/ 93 w 122"/>
                <a:gd name="T23" fmla="*/ 10 h 84"/>
                <a:gd name="T24" fmla="*/ 101 w 122"/>
                <a:gd name="T25" fmla="*/ 12 h 84"/>
                <a:gd name="T26" fmla="*/ 108 w 122"/>
                <a:gd name="T27" fmla="*/ 13 h 84"/>
                <a:gd name="T28" fmla="*/ 113 w 122"/>
                <a:gd name="T29" fmla="*/ 10 h 84"/>
                <a:gd name="T30" fmla="*/ 122 w 122"/>
                <a:gd name="T31" fmla="*/ 7 h 84"/>
                <a:gd name="T32" fmla="*/ 122 w 122"/>
                <a:gd name="T33" fmla="*/ 83 h 84"/>
                <a:gd name="T34" fmla="*/ 116 w 122"/>
                <a:gd name="T35" fmla="*/ 84 h 84"/>
                <a:gd name="T36" fmla="*/ 96 w 122"/>
                <a:gd name="T37" fmla="*/ 84 h 84"/>
                <a:gd name="T38" fmla="*/ 45 w 122"/>
                <a:gd name="T39" fmla="*/ 84 h 84"/>
                <a:gd name="T40" fmla="*/ 26 w 122"/>
                <a:gd name="T41" fmla="*/ 84 h 84"/>
                <a:gd name="T42" fmla="*/ 23 w 122"/>
                <a:gd name="T43" fmla="*/ 82 h 84"/>
                <a:gd name="T44" fmla="*/ 18 w 122"/>
                <a:gd name="T45" fmla="*/ 77 h 84"/>
                <a:gd name="T46" fmla="*/ 16 w 122"/>
                <a:gd name="T47" fmla="*/ 76 h 84"/>
                <a:gd name="T48" fmla="*/ 13 w 122"/>
                <a:gd name="T49" fmla="*/ 73 h 84"/>
                <a:gd name="T50" fmla="*/ 11 w 122"/>
                <a:gd name="T51" fmla="*/ 72 h 84"/>
                <a:gd name="T52" fmla="*/ 9 w 122"/>
                <a:gd name="T53" fmla="*/ 70 h 84"/>
                <a:gd name="T54" fmla="*/ 8 w 122"/>
                <a:gd name="T55" fmla="*/ 70 h 84"/>
                <a:gd name="T56" fmla="*/ 6 w 122"/>
                <a:gd name="T57" fmla="*/ 71 h 84"/>
                <a:gd name="T58" fmla="*/ 3 w 122"/>
                <a:gd name="T59" fmla="*/ 71 h 84"/>
                <a:gd name="T60" fmla="*/ 2 w 122"/>
                <a:gd name="T61" fmla="*/ 71 h 84"/>
                <a:gd name="T62" fmla="*/ 3 w 122"/>
                <a:gd name="T63" fmla="*/ 69 h 84"/>
                <a:gd name="T64" fmla="*/ 2 w 122"/>
                <a:gd name="T65" fmla="*/ 61 h 84"/>
                <a:gd name="T66" fmla="*/ 2 w 122"/>
                <a:gd name="T67" fmla="*/ 54 h 84"/>
                <a:gd name="T68" fmla="*/ 13 w 122"/>
                <a:gd name="T69" fmla="*/ 53 h 84"/>
                <a:gd name="T70" fmla="*/ 15 w 122"/>
                <a:gd name="T71" fmla="*/ 52 h 84"/>
                <a:gd name="T72" fmla="*/ 17 w 122"/>
                <a:gd name="T73" fmla="*/ 49 h 84"/>
                <a:gd name="T74" fmla="*/ 20 w 122"/>
                <a:gd name="T75" fmla="*/ 42 h 84"/>
                <a:gd name="T76" fmla="*/ 25 w 122"/>
                <a:gd name="T77" fmla="*/ 39 h 84"/>
                <a:gd name="T78" fmla="*/ 28 w 122"/>
                <a:gd name="T79" fmla="*/ 37 h 84"/>
                <a:gd name="T80" fmla="*/ 28 w 122"/>
                <a:gd name="T81" fmla="*/ 33 h 84"/>
                <a:gd name="T82" fmla="*/ 31 w 122"/>
                <a:gd name="T83" fmla="*/ 30 h 84"/>
                <a:gd name="T84" fmla="*/ 25 w 122"/>
                <a:gd name="T85"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84">
                  <a:moveTo>
                    <a:pt x="25" y="27"/>
                  </a:moveTo>
                  <a:cubicBezTo>
                    <a:pt x="23" y="26"/>
                    <a:pt x="22" y="25"/>
                    <a:pt x="20" y="24"/>
                  </a:cubicBezTo>
                  <a:cubicBezTo>
                    <a:pt x="19" y="24"/>
                    <a:pt x="14" y="22"/>
                    <a:pt x="14" y="21"/>
                  </a:cubicBezTo>
                  <a:cubicBezTo>
                    <a:pt x="14" y="20"/>
                    <a:pt x="20" y="17"/>
                    <a:pt x="21" y="16"/>
                  </a:cubicBezTo>
                  <a:cubicBezTo>
                    <a:pt x="24" y="14"/>
                    <a:pt x="27" y="12"/>
                    <a:pt x="30" y="9"/>
                  </a:cubicBezTo>
                  <a:cubicBezTo>
                    <a:pt x="32" y="8"/>
                    <a:pt x="33" y="7"/>
                    <a:pt x="34" y="5"/>
                  </a:cubicBezTo>
                  <a:cubicBezTo>
                    <a:pt x="35" y="5"/>
                    <a:pt x="35" y="4"/>
                    <a:pt x="35" y="4"/>
                  </a:cubicBezTo>
                  <a:cubicBezTo>
                    <a:pt x="37" y="3"/>
                    <a:pt x="38" y="3"/>
                    <a:pt x="40" y="2"/>
                  </a:cubicBezTo>
                  <a:cubicBezTo>
                    <a:pt x="42" y="2"/>
                    <a:pt x="45" y="1"/>
                    <a:pt x="48" y="1"/>
                  </a:cubicBezTo>
                  <a:cubicBezTo>
                    <a:pt x="51" y="0"/>
                    <a:pt x="54" y="1"/>
                    <a:pt x="57" y="2"/>
                  </a:cubicBezTo>
                  <a:cubicBezTo>
                    <a:pt x="63" y="4"/>
                    <a:pt x="69" y="2"/>
                    <a:pt x="74" y="4"/>
                  </a:cubicBezTo>
                  <a:cubicBezTo>
                    <a:pt x="81" y="6"/>
                    <a:pt x="87" y="8"/>
                    <a:pt x="93" y="10"/>
                  </a:cubicBezTo>
                  <a:cubicBezTo>
                    <a:pt x="96" y="10"/>
                    <a:pt x="98" y="11"/>
                    <a:pt x="101" y="12"/>
                  </a:cubicBezTo>
                  <a:cubicBezTo>
                    <a:pt x="103" y="13"/>
                    <a:pt x="105" y="13"/>
                    <a:pt x="108" y="13"/>
                  </a:cubicBezTo>
                  <a:cubicBezTo>
                    <a:pt x="110" y="12"/>
                    <a:pt x="111" y="11"/>
                    <a:pt x="113" y="10"/>
                  </a:cubicBezTo>
                  <a:cubicBezTo>
                    <a:pt x="116" y="9"/>
                    <a:pt x="119" y="8"/>
                    <a:pt x="122" y="7"/>
                  </a:cubicBezTo>
                  <a:cubicBezTo>
                    <a:pt x="122" y="32"/>
                    <a:pt x="122" y="58"/>
                    <a:pt x="122" y="83"/>
                  </a:cubicBezTo>
                  <a:cubicBezTo>
                    <a:pt x="122" y="84"/>
                    <a:pt x="117" y="84"/>
                    <a:pt x="116" y="84"/>
                  </a:cubicBezTo>
                  <a:cubicBezTo>
                    <a:pt x="109" y="84"/>
                    <a:pt x="103" y="84"/>
                    <a:pt x="96" y="84"/>
                  </a:cubicBezTo>
                  <a:cubicBezTo>
                    <a:pt x="79" y="84"/>
                    <a:pt x="62" y="84"/>
                    <a:pt x="45" y="84"/>
                  </a:cubicBezTo>
                  <a:cubicBezTo>
                    <a:pt x="38" y="84"/>
                    <a:pt x="32" y="84"/>
                    <a:pt x="26" y="84"/>
                  </a:cubicBezTo>
                  <a:cubicBezTo>
                    <a:pt x="25" y="84"/>
                    <a:pt x="24" y="83"/>
                    <a:pt x="23" y="82"/>
                  </a:cubicBezTo>
                  <a:cubicBezTo>
                    <a:pt x="21" y="80"/>
                    <a:pt x="18" y="80"/>
                    <a:pt x="18" y="77"/>
                  </a:cubicBezTo>
                  <a:cubicBezTo>
                    <a:pt x="18" y="77"/>
                    <a:pt x="16" y="76"/>
                    <a:pt x="16" y="76"/>
                  </a:cubicBezTo>
                  <a:cubicBezTo>
                    <a:pt x="15" y="75"/>
                    <a:pt x="14" y="74"/>
                    <a:pt x="13" y="73"/>
                  </a:cubicBezTo>
                  <a:cubicBezTo>
                    <a:pt x="12" y="73"/>
                    <a:pt x="12" y="72"/>
                    <a:pt x="11" y="72"/>
                  </a:cubicBezTo>
                  <a:cubicBezTo>
                    <a:pt x="10" y="71"/>
                    <a:pt x="9" y="71"/>
                    <a:pt x="9" y="70"/>
                  </a:cubicBezTo>
                  <a:cubicBezTo>
                    <a:pt x="9" y="70"/>
                    <a:pt x="8" y="70"/>
                    <a:pt x="8" y="70"/>
                  </a:cubicBezTo>
                  <a:cubicBezTo>
                    <a:pt x="7" y="70"/>
                    <a:pt x="7" y="70"/>
                    <a:pt x="6" y="71"/>
                  </a:cubicBezTo>
                  <a:cubicBezTo>
                    <a:pt x="6" y="71"/>
                    <a:pt x="4" y="71"/>
                    <a:pt x="3" y="71"/>
                  </a:cubicBezTo>
                  <a:cubicBezTo>
                    <a:pt x="3" y="71"/>
                    <a:pt x="2" y="73"/>
                    <a:pt x="2" y="71"/>
                  </a:cubicBezTo>
                  <a:cubicBezTo>
                    <a:pt x="2" y="71"/>
                    <a:pt x="3" y="70"/>
                    <a:pt x="3" y="69"/>
                  </a:cubicBezTo>
                  <a:cubicBezTo>
                    <a:pt x="3" y="67"/>
                    <a:pt x="3" y="63"/>
                    <a:pt x="2" y="61"/>
                  </a:cubicBezTo>
                  <a:cubicBezTo>
                    <a:pt x="2" y="60"/>
                    <a:pt x="0" y="55"/>
                    <a:pt x="2" y="54"/>
                  </a:cubicBezTo>
                  <a:cubicBezTo>
                    <a:pt x="6" y="54"/>
                    <a:pt x="9" y="53"/>
                    <a:pt x="13" y="53"/>
                  </a:cubicBezTo>
                  <a:cubicBezTo>
                    <a:pt x="14" y="53"/>
                    <a:pt x="15" y="53"/>
                    <a:pt x="15" y="52"/>
                  </a:cubicBezTo>
                  <a:cubicBezTo>
                    <a:pt x="16" y="51"/>
                    <a:pt x="17" y="50"/>
                    <a:pt x="17" y="49"/>
                  </a:cubicBezTo>
                  <a:cubicBezTo>
                    <a:pt x="18" y="47"/>
                    <a:pt x="19" y="43"/>
                    <a:pt x="20" y="42"/>
                  </a:cubicBezTo>
                  <a:cubicBezTo>
                    <a:pt x="22" y="41"/>
                    <a:pt x="23" y="40"/>
                    <a:pt x="25" y="39"/>
                  </a:cubicBezTo>
                  <a:cubicBezTo>
                    <a:pt x="25" y="39"/>
                    <a:pt x="27" y="38"/>
                    <a:pt x="28" y="37"/>
                  </a:cubicBezTo>
                  <a:cubicBezTo>
                    <a:pt x="28" y="36"/>
                    <a:pt x="28" y="34"/>
                    <a:pt x="28" y="33"/>
                  </a:cubicBezTo>
                  <a:cubicBezTo>
                    <a:pt x="28" y="32"/>
                    <a:pt x="30" y="31"/>
                    <a:pt x="31" y="30"/>
                  </a:cubicBezTo>
                  <a:cubicBezTo>
                    <a:pt x="29" y="29"/>
                    <a:pt x="27" y="28"/>
                    <a:pt x="25" y="27"/>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4814" y="3347"/>
              <a:ext cx="387" cy="391"/>
            </a:xfrm>
            <a:custGeom>
              <a:avLst/>
              <a:gdLst>
                <a:gd name="T0" fmla="*/ 43 w 96"/>
                <a:gd name="T1" fmla="*/ 3 h 97"/>
                <a:gd name="T2" fmla="*/ 48 w 96"/>
                <a:gd name="T3" fmla="*/ 8 h 97"/>
                <a:gd name="T4" fmla="*/ 51 w 96"/>
                <a:gd name="T5" fmla="*/ 10 h 97"/>
                <a:gd name="T6" fmla="*/ 56 w 96"/>
                <a:gd name="T7" fmla="*/ 11 h 97"/>
                <a:gd name="T8" fmla="*/ 63 w 96"/>
                <a:gd name="T9" fmla="*/ 9 h 97"/>
                <a:gd name="T10" fmla="*/ 64 w 96"/>
                <a:gd name="T11" fmla="*/ 19 h 97"/>
                <a:gd name="T12" fmla="*/ 62 w 96"/>
                <a:gd name="T13" fmla="*/ 23 h 97"/>
                <a:gd name="T14" fmla="*/ 64 w 96"/>
                <a:gd name="T15" fmla="*/ 26 h 97"/>
                <a:gd name="T16" fmla="*/ 61 w 96"/>
                <a:gd name="T17" fmla="*/ 31 h 97"/>
                <a:gd name="T18" fmla="*/ 63 w 96"/>
                <a:gd name="T19" fmla="*/ 36 h 97"/>
                <a:gd name="T20" fmla="*/ 68 w 96"/>
                <a:gd name="T21" fmla="*/ 38 h 97"/>
                <a:gd name="T22" fmla="*/ 70 w 96"/>
                <a:gd name="T23" fmla="*/ 39 h 97"/>
                <a:gd name="T24" fmla="*/ 75 w 96"/>
                <a:gd name="T25" fmla="*/ 40 h 97"/>
                <a:gd name="T26" fmla="*/ 74 w 96"/>
                <a:gd name="T27" fmla="*/ 43 h 97"/>
                <a:gd name="T28" fmla="*/ 76 w 96"/>
                <a:gd name="T29" fmla="*/ 44 h 97"/>
                <a:gd name="T30" fmla="*/ 81 w 96"/>
                <a:gd name="T31" fmla="*/ 43 h 97"/>
                <a:gd name="T32" fmla="*/ 92 w 96"/>
                <a:gd name="T33" fmla="*/ 45 h 97"/>
                <a:gd name="T34" fmla="*/ 96 w 96"/>
                <a:gd name="T35" fmla="*/ 47 h 97"/>
                <a:gd name="T36" fmla="*/ 96 w 96"/>
                <a:gd name="T37" fmla="*/ 89 h 97"/>
                <a:gd name="T38" fmla="*/ 88 w 96"/>
                <a:gd name="T39" fmla="*/ 94 h 97"/>
                <a:gd name="T40" fmla="*/ 70 w 96"/>
                <a:gd name="T41" fmla="*/ 94 h 97"/>
                <a:gd name="T42" fmla="*/ 47 w 96"/>
                <a:gd name="T43" fmla="*/ 88 h 97"/>
                <a:gd name="T44" fmla="*/ 24 w 96"/>
                <a:gd name="T45" fmla="*/ 85 h 97"/>
                <a:gd name="T46" fmla="*/ 9 w 96"/>
                <a:gd name="T47" fmla="*/ 88 h 97"/>
                <a:gd name="T48" fmla="*/ 5 w 96"/>
                <a:gd name="T49" fmla="*/ 84 h 97"/>
                <a:gd name="T50" fmla="*/ 4 w 96"/>
                <a:gd name="T51" fmla="*/ 81 h 97"/>
                <a:gd name="T52" fmla="*/ 0 w 96"/>
                <a:gd name="T53" fmla="*/ 75 h 97"/>
                <a:gd name="T54" fmla="*/ 11 w 96"/>
                <a:gd name="T55" fmla="*/ 60 h 97"/>
                <a:gd name="T56" fmla="*/ 16 w 96"/>
                <a:gd name="T57" fmla="*/ 41 h 97"/>
                <a:gd name="T58" fmla="*/ 12 w 96"/>
                <a:gd name="T59" fmla="*/ 24 h 97"/>
                <a:gd name="T60" fmla="*/ 17 w 96"/>
                <a:gd name="T61" fmla="*/ 17 h 97"/>
                <a:gd name="T62" fmla="*/ 19 w 96"/>
                <a:gd name="T63" fmla="*/ 12 h 97"/>
                <a:gd name="T64" fmla="*/ 20 w 96"/>
                <a:gd name="T65" fmla="*/ 8 h 97"/>
                <a:gd name="T66" fmla="*/ 24 w 96"/>
                <a:gd name="T67" fmla="*/ 6 h 97"/>
                <a:gd name="T68" fmla="*/ 32 w 96"/>
                <a:gd name="T69" fmla="*/ 4 h 97"/>
                <a:gd name="T70" fmla="*/ 37 w 96"/>
                <a:gd name="T71" fmla="*/ 5 h 97"/>
                <a:gd name="T72" fmla="*/ 39 w 96"/>
                <a:gd name="T73"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7">
                  <a:moveTo>
                    <a:pt x="41" y="0"/>
                  </a:moveTo>
                  <a:cubicBezTo>
                    <a:pt x="40" y="2"/>
                    <a:pt x="44" y="1"/>
                    <a:pt x="43" y="3"/>
                  </a:cubicBezTo>
                  <a:cubicBezTo>
                    <a:pt x="42" y="5"/>
                    <a:pt x="44" y="4"/>
                    <a:pt x="45" y="4"/>
                  </a:cubicBezTo>
                  <a:cubicBezTo>
                    <a:pt x="47" y="5"/>
                    <a:pt x="45" y="8"/>
                    <a:pt x="48" y="8"/>
                  </a:cubicBezTo>
                  <a:cubicBezTo>
                    <a:pt x="49" y="8"/>
                    <a:pt x="49" y="7"/>
                    <a:pt x="50" y="7"/>
                  </a:cubicBezTo>
                  <a:cubicBezTo>
                    <a:pt x="50" y="8"/>
                    <a:pt x="51" y="9"/>
                    <a:pt x="51" y="10"/>
                  </a:cubicBezTo>
                  <a:cubicBezTo>
                    <a:pt x="52" y="13"/>
                    <a:pt x="52" y="11"/>
                    <a:pt x="54" y="10"/>
                  </a:cubicBezTo>
                  <a:cubicBezTo>
                    <a:pt x="55" y="10"/>
                    <a:pt x="55" y="11"/>
                    <a:pt x="56" y="11"/>
                  </a:cubicBezTo>
                  <a:cubicBezTo>
                    <a:pt x="57" y="12"/>
                    <a:pt x="59" y="11"/>
                    <a:pt x="60" y="10"/>
                  </a:cubicBezTo>
                  <a:cubicBezTo>
                    <a:pt x="60" y="10"/>
                    <a:pt x="63" y="8"/>
                    <a:pt x="63" y="9"/>
                  </a:cubicBezTo>
                  <a:cubicBezTo>
                    <a:pt x="63" y="11"/>
                    <a:pt x="58" y="11"/>
                    <a:pt x="61" y="14"/>
                  </a:cubicBezTo>
                  <a:cubicBezTo>
                    <a:pt x="62" y="15"/>
                    <a:pt x="67" y="19"/>
                    <a:pt x="64" y="19"/>
                  </a:cubicBezTo>
                  <a:cubicBezTo>
                    <a:pt x="62" y="20"/>
                    <a:pt x="63" y="20"/>
                    <a:pt x="63" y="22"/>
                  </a:cubicBezTo>
                  <a:cubicBezTo>
                    <a:pt x="63" y="22"/>
                    <a:pt x="61" y="22"/>
                    <a:pt x="62" y="23"/>
                  </a:cubicBezTo>
                  <a:cubicBezTo>
                    <a:pt x="63" y="23"/>
                    <a:pt x="62" y="24"/>
                    <a:pt x="62" y="25"/>
                  </a:cubicBezTo>
                  <a:cubicBezTo>
                    <a:pt x="62" y="26"/>
                    <a:pt x="63" y="25"/>
                    <a:pt x="64" y="26"/>
                  </a:cubicBezTo>
                  <a:cubicBezTo>
                    <a:pt x="64" y="28"/>
                    <a:pt x="61" y="27"/>
                    <a:pt x="61" y="28"/>
                  </a:cubicBezTo>
                  <a:cubicBezTo>
                    <a:pt x="62" y="29"/>
                    <a:pt x="61" y="29"/>
                    <a:pt x="61" y="31"/>
                  </a:cubicBezTo>
                  <a:cubicBezTo>
                    <a:pt x="62" y="31"/>
                    <a:pt x="62" y="31"/>
                    <a:pt x="62" y="31"/>
                  </a:cubicBezTo>
                  <a:cubicBezTo>
                    <a:pt x="64" y="29"/>
                    <a:pt x="63" y="36"/>
                    <a:pt x="63" y="36"/>
                  </a:cubicBezTo>
                  <a:cubicBezTo>
                    <a:pt x="64" y="36"/>
                    <a:pt x="65" y="36"/>
                    <a:pt x="66" y="36"/>
                  </a:cubicBezTo>
                  <a:cubicBezTo>
                    <a:pt x="67" y="37"/>
                    <a:pt x="68" y="38"/>
                    <a:pt x="68" y="38"/>
                  </a:cubicBezTo>
                  <a:cubicBezTo>
                    <a:pt x="69" y="39"/>
                    <a:pt x="69" y="38"/>
                    <a:pt x="70" y="37"/>
                  </a:cubicBezTo>
                  <a:cubicBezTo>
                    <a:pt x="71" y="36"/>
                    <a:pt x="71" y="39"/>
                    <a:pt x="70" y="39"/>
                  </a:cubicBezTo>
                  <a:cubicBezTo>
                    <a:pt x="71" y="39"/>
                    <a:pt x="71" y="38"/>
                    <a:pt x="72" y="38"/>
                  </a:cubicBezTo>
                  <a:cubicBezTo>
                    <a:pt x="73" y="39"/>
                    <a:pt x="74" y="40"/>
                    <a:pt x="75" y="40"/>
                  </a:cubicBezTo>
                  <a:cubicBezTo>
                    <a:pt x="75" y="41"/>
                    <a:pt x="76" y="41"/>
                    <a:pt x="75" y="42"/>
                  </a:cubicBezTo>
                  <a:cubicBezTo>
                    <a:pt x="75" y="42"/>
                    <a:pt x="74" y="43"/>
                    <a:pt x="74" y="43"/>
                  </a:cubicBezTo>
                  <a:cubicBezTo>
                    <a:pt x="75" y="43"/>
                    <a:pt x="75" y="43"/>
                    <a:pt x="76" y="43"/>
                  </a:cubicBezTo>
                  <a:cubicBezTo>
                    <a:pt x="76" y="43"/>
                    <a:pt x="75" y="44"/>
                    <a:pt x="76" y="44"/>
                  </a:cubicBezTo>
                  <a:cubicBezTo>
                    <a:pt x="76" y="44"/>
                    <a:pt x="78" y="43"/>
                    <a:pt x="78" y="43"/>
                  </a:cubicBezTo>
                  <a:cubicBezTo>
                    <a:pt x="79" y="43"/>
                    <a:pt x="80" y="43"/>
                    <a:pt x="81" y="43"/>
                  </a:cubicBezTo>
                  <a:cubicBezTo>
                    <a:pt x="83" y="44"/>
                    <a:pt x="86" y="44"/>
                    <a:pt x="88" y="45"/>
                  </a:cubicBezTo>
                  <a:cubicBezTo>
                    <a:pt x="90" y="45"/>
                    <a:pt x="90" y="42"/>
                    <a:pt x="92" y="45"/>
                  </a:cubicBezTo>
                  <a:cubicBezTo>
                    <a:pt x="93" y="45"/>
                    <a:pt x="94" y="46"/>
                    <a:pt x="95" y="47"/>
                  </a:cubicBezTo>
                  <a:cubicBezTo>
                    <a:pt x="96" y="47"/>
                    <a:pt x="96" y="47"/>
                    <a:pt x="96" y="47"/>
                  </a:cubicBezTo>
                  <a:cubicBezTo>
                    <a:pt x="96" y="54"/>
                    <a:pt x="96" y="60"/>
                    <a:pt x="96" y="66"/>
                  </a:cubicBezTo>
                  <a:cubicBezTo>
                    <a:pt x="96" y="74"/>
                    <a:pt x="96" y="81"/>
                    <a:pt x="96" y="89"/>
                  </a:cubicBezTo>
                  <a:cubicBezTo>
                    <a:pt x="96" y="90"/>
                    <a:pt x="96" y="90"/>
                    <a:pt x="96" y="91"/>
                  </a:cubicBezTo>
                  <a:cubicBezTo>
                    <a:pt x="96" y="92"/>
                    <a:pt x="89" y="94"/>
                    <a:pt x="88" y="94"/>
                  </a:cubicBezTo>
                  <a:cubicBezTo>
                    <a:pt x="86" y="95"/>
                    <a:pt x="83" y="97"/>
                    <a:pt x="80" y="97"/>
                  </a:cubicBezTo>
                  <a:cubicBezTo>
                    <a:pt x="77" y="97"/>
                    <a:pt x="73" y="95"/>
                    <a:pt x="70" y="94"/>
                  </a:cubicBezTo>
                  <a:cubicBezTo>
                    <a:pt x="65" y="93"/>
                    <a:pt x="60" y="91"/>
                    <a:pt x="54" y="90"/>
                  </a:cubicBezTo>
                  <a:cubicBezTo>
                    <a:pt x="52" y="89"/>
                    <a:pt x="49" y="88"/>
                    <a:pt x="47" y="88"/>
                  </a:cubicBezTo>
                  <a:cubicBezTo>
                    <a:pt x="44" y="87"/>
                    <a:pt x="41" y="87"/>
                    <a:pt x="39" y="87"/>
                  </a:cubicBezTo>
                  <a:cubicBezTo>
                    <a:pt x="33" y="87"/>
                    <a:pt x="29" y="85"/>
                    <a:pt x="24" y="85"/>
                  </a:cubicBezTo>
                  <a:cubicBezTo>
                    <a:pt x="19" y="84"/>
                    <a:pt x="14" y="87"/>
                    <a:pt x="9" y="88"/>
                  </a:cubicBezTo>
                  <a:cubicBezTo>
                    <a:pt x="9" y="88"/>
                    <a:pt x="9" y="88"/>
                    <a:pt x="9" y="88"/>
                  </a:cubicBezTo>
                  <a:cubicBezTo>
                    <a:pt x="10" y="87"/>
                    <a:pt x="10" y="87"/>
                    <a:pt x="10" y="86"/>
                  </a:cubicBezTo>
                  <a:cubicBezTo>
                    <a:pt x="10" y="83"/>
                    <a:pt x="6" y="89"/>
                    <a:pt x="5" y="84"/>
                  </a:cubicBezTo>
                  <a:cubicBezTo>
                    <a:pt x="5" y="84"/>
                    <a:pt x="7" y="84"/>
                    <a:pt x="6" y="83"/>
                  </a:cubicBezTo>
                  <a:cubicBezTo>
                    <a:pt x="6" y="82"/>
                    <a:pt x="5" y="81"/>
                    <a:pt x="4" y="81"/>
                  </a:cubicBezTo>
                  <a:cubicBezTo>
                    <a:pt x="3" y="78"/>
                    <a:pt x="1" y="76"/>
                    <a:pt x="0" y="74"/>
                  </a:cubicBezTo>
                  <a:cubicBezTo>
                    <a:pt x="0" y="74"/>
                    <a:pt x="0" y="75"/>
                    <a:pt x="0" y="75"/>
                  </a:cubicBezTo>
                  <a:cubicBezTo>
                    <a:pt x="0" y="75"/>
                    <a:pt x="0" y="75"/>
                    <a:pt x="0" y="75"/>
                  </a:cubicBezTo>
                  <a:cubicBezTo>
                    <a:pt x="3" y="70"/>
                    <a:pt x="7" y="65"/>
                    <a:pt x="11" y="60"/>
                  </a:cubicBezTo>
                  <a:cubicBezTo>
                    <a:pt x="14" y="56"/>
                    <a:pt x="18" y="53"/>
                    <a:pt x="18" y="48"/>
                  </a:cubicBezTo>
                  <a:cubicBezTo>
                    <a:pt x="18" y="45"/>
                    <a:pt x="17" y="43"/>
                    <a:pt x="16" y="41"/>
                  </a:cubicBezTo>
                  <a:cubicBezTo>
                    <a:pt x="15" y="39"/>
                    <a:pt x="16" y="37"/>
                    <a:pt x="15" y="34"/>
                  </a:cubicBezTo>
                  <a:cubicBezTo>
                    <a:pt x="15" y="31"/>
                    <a:pt x="9" y="28"/>
                    <a:pt x="12" y="24"/>
                  </a:cubicBezTo>
                  <a:cubicBezTo>
                    <a:pt x="13" y="23"/>
                    <a:pt x="15" y="22"/>
                    <a:pt x="15" y="21"/>
                  </a:cubicBezTo>
                  <a:cubicBezTo>
                    <a:pt x="16" y="20"/>
                    <a:pt x="16" y="19"/>
                    <a:pt x="17" y="17"/>
                  </a:cubicBezTo>
                  <a:cubicBezTo>
                    <a:pt x="17" y="16"/>
                    <a:pt x="18" y="15"/>
                    <a:pt x="18" y="13"/>
                  </a:cubicBezTo>
                  <a:cubicBezTo>
                    <a:pt x="18" y="13"/>
                    <a:pt x="18" y="13"/>
                    <a:pt x="19" y="12"/>
                  </a:cubicBezTo>
                  <a:cubicBezTo>
                    <a:pt x="19" y="11"/>
                    <a:pt x="20" y="11"/>
                    <a:pt x="20" y="10"/>
                  </a:cubicBezTo>
                  <a:cubicBezTo>
                    <a:pt x="20" y="9"/>
                    <a:pt x="20" y="8"/>
                    <a:pt x="20" y="8"/>
                  </a:cubicBezTo>
                  <a:cubicBezTo>
                    <a:pt x="21" y="7"/>
                    <a:pt x="22" y="8"/>
                    <a:pt x="23" y="7"/>
                  </a:cubicBezTo>
                  <a:cubicBezTo>
                    <a:pt x="23" y="7"/>
                    <a:pt x="23" y="6"/>
                    <a:pt x="24" y="6"/>
                  </a:cubicBezTo>
                  <a:cubicBezTo>
                    <a:pt x="25" y="5"/>
                    <a:pt x="26" y="5"/>
                    <a:pt x="27" y="5"/>
                  </a:cubicBezTo>
                  <a:cubicBezTo>
                    <a:pt x="28" y="5"/>
                    <a:pt x="30" y="5"/>
                    <a:pt x="32" y="4"/>
                  </a:cubicBezTo>
                  <a:cubicBezTo>
                    <a:pt x="33" y="3"/>
                    <a:pt x="32" y="2"/>
                    <a:pt x="34" y="2"/>
                  </a:cubicBezTo>
                  <a:cubicBezTo>
                    <a:pt x="37" y="1"/>
                    <a:pt x="35" y="4"/>
                    <a:pt x="37" y="5"/>
                  </a:cubicBezTo>
                  <a:cubicBezTo>
                    <a:pt x="37" y="5"/>
                    <a:pt x="38" y="3"/>
                    <a:pt x="38" y="3"/>
                  </a:cubicBezTo>
                  <a:cubicBezTo>
                    <a:pt x="38" y="2"/>
                    <a:pt x="38" y="2"/>
                    <a:pt x="39" y="1"/>
                  </a:cubicBezTo>
                  <a:cubicBezTo>
                    <a:pt x="39" y="0"/>
                    <a:pt x="40" y="1"/>
                    <a:pt x="41"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7" name="Oval 36"/>
            <p:cNvSpPr>
              <a:spLocks noChangeArrowheads="1"/>
            </p:cNvSpPr>
            <p:nvPr/>
          </p:nvSpPr>
          <p:spPr bwMode="auto">
            <a:xfrm>
              <a:off x="5003" y="3045"/>
              <a:ext cx="1" cy="1"/>
            </a:xfrm>
            <a:prstGeom prst="ellipse">
              <a:avLst/>
            </a:pr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4927" y="3162"/>
              <a:ext cx="8" cy="8"/>
            </a:xfrm>
            <a:custGeom>
              <a:avLst/>
              <a:gdLst>
                <a:gd name="T0" fmla="*/ 0 w 2"/>
                <a:gd name="T1" fmla="*/ 0 h 2"/>
                <a:gd name="T2" fmla="*/ 0 w 2"/>
                <a:gd name="T3" fmla="*/ 1 h 2"/>
                <a:gd name="T4" fmla="*/ 0 w 2"/>
                <a:gd name="T5" fmla="*/ 0 h 2"/>
              </a:gdLst>
              <a:ahLst/>
              <a:cxnLst>
                <a:cxn ang="0">
                  <a:pos x="T0" y="T1"/>
                </a:cxn>
                <a:cxn ang="0">
                  <a:pos x="T2" y="T3"/>
                </a:cxn>
                <a:cxn ang="0">
                  <a:pos x="T4" y="T5"/>
                </a:cxn>
              </a:cxnLst>
              <a:rect l="0" t="0" r="r" b="b"/>
              <a:pathLst>
                <a:path w="2" h="2">
                  <a:moveTo>
                    <a:pt x="0" y="0"/>
                  </a:moveTo>
                  <a:cubicBezTo>
                    <a:pt x="2" y="1"/>
                    <a:pt x="0" y="2"/>
                    <a:pt x="0" y="1"/>
                  </a:cubicBezTo>
                  <a:cubicBezTo>
                    <a:pt x="0" y="1"/>
                    <a:pt x="0" y="1"/>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noEditPoints="1"/>
            </p:cNvSpPr>
            <p:nvPr/>
          </p:nvSpPr>
          <p:spPr bwMode="auto">
            <a:xfrm>
              <a:off x="4895" y="3045"/>
              <a:ext cx="213" cy="202"/>
            </a:xfrm>
            <a:custGeom>
              <a:avLst/>
              <a:gdLst>
                <a:gd name="T0" fmla="*/ 1 w 53"/>
                <a:gd name="T1" fmla="*/ 27 h 50"/>
                <a:gd name="T2" fmla="*/ 3 w 53"/>
                <a:gd name="T3" fmla="*/ 25 h 50"/>
                <a:gd name="T4" fmla="*/ 6 w 53"/>
                <a:gd name="T5" fmla="*/ 27 h 50"/>
                <a:gd name="T6" fmla="*/ 12 w 53"/>
                <a:gd name="T7" fmla="*/ 32 h 50"/>
                <a:gd name="T8" fmla="*/ 13 w 53"/>
                <a:gd name="T9" fmla="*/ 37 h 50"/>
                <a:gd name="T10" fmla="*/ 24 w 53"/>
                <a:gd name="T11" fmla="*/ 38 h 50"/>
                <a:gd name="T12" fmla="*/ 25 w 53"/>
                <a:gd name="T13" fmla="*/ 43 h 50"/>
                <a:gd name="T14" fmla="*/ 29 w 53"/>
                <a:gd name="T15" fmla="*/ 41 h 50"/>
                <a:gd name="T16" fmla="*/ 35 w 53"/>
                <a:gd name="T17" fmla="*/ 29 h 50"/>
                <a:gd name="T18" fmla="*/ 42 w 53"/>
                <a:gd name="T19" fmla="*/ 36 h 50"/>
                <a:gd name="T20" fmla="*/ 44 w 53"/>
                <a:gd name="T21" fmla="*/ 40 h 50"/>
                <a:gd name="T22" fmla="*/ 50 w 53"/>
                <a:gd name="T23" fmla="*/ 40 h 50"/>
                <a:gd name="T24" fmla="*/ 47 w 53"/>
                <a:gd name="T25" fmla="*/ 30 h 50"/>
                <a:gd name="T26" fmla="*/ 50 w 53"/>
                <a:gd name="T27" fmla="*/ 31 h 50"/>
                <a:gd name="T28" fmla="*/ 50 w 53"/>
                <a:gd name="T29" fmla="*/ 26 h 50"/>
                <a:gd name="T30" fmla="*/ 47 w 53"/>
                <a:gd name="T31" fmla="*/ 20 h 50"/>
                <a:gd name="T32" fmla="*/ 49 w 53"/>
                <a:gd name="T33" fmla="*/ 11 h 50"/>
                <a:gd name="T34" fmla="*/ 47 w 53"/>
                <a:gd name="T35" fmla="*/ 8 h 50"/>
                <a:gd name="T36" fmla="*/ 42 w 53"/>
                <a:gd name="T37" fmla="*/ 8 h 50"/>
                <a:gd name="T38" fmla="*/ 26 w 53"/>
                <a:gd name="T39" fmla="*/ 7 h 50"/>
                <a:gd name="T40" fmla="*/ 19 w 53"/>
                <a:gd name="T41" fmla="*/ 12 h 50"/>
                <a:gd name="T42" fmla="*/ 13 w 53"/>
                <a:gd name="T43" fmla="*/ 10 h 50"/>
                <a:gd name="T44" fmla="*/ 9 w 53"/>
                <a:gd name="T45" fmla="*/ 10 h 50"/>
                <a:gd name="T46" fmla="*/ 10 w 53"/>
                <a:gd name="T47" fmla="*/ 15 h 50"/>
                <a:gd name="T48" fmla="*/ 12 w 53"/>
                <a:gd name="T49" fmla="*/ 20 h 50"/>
                <a:gd name="T50" fmla="*/ 6 w 53"/>
                <a:gd name="T51" fmla="*/ 20 h 50"/>
                <a:gd name="T52" fmla="*/ 24 w 53"/>
                <a:gd name="T53" fmla="*/ 48 h 50"/>
                <a:gd name="T54" fmla="*/ 18 w 53"/>
                <a:gd name="T55" fmla="*/ 43 h 50"/>
                <a:gd name="T56" fmla="*/ 13 w 53"/>
                <a:gd name="T57" fmla="*/ 44 h 50"/>
                <a:gd name="T58" fmla="*/ 7 w 53"/>
                <a:gd name="T59" fmla="*/ 45 h 50"/>
                <a:gd name="T60" fmla="*/ 13 w 53"/>
                <a:gd name="T61" fmla="*/ 48 h 50"/>
                <a:gd name="T62" fmla="*/ 24 w 53"/>
                <a:gd name="T63" fmla="*/ 48 h 50"/>
                <a:gd name="T64" fmla="*/ 27 w 53"/>
                <a:gd name="T65" fmla="*/ 0 h 50"/>
                <a:gd name="T66" fmla="*/ 27 w 53"/>
                <a:gd name="T67" fmla="*/ 0 h 50"/>
                <a:gd name="T68" fmla="*/ 8 w 53"/>
                <a:gd name="T69" fmla="*/ 29 h 50"/>
                <a:gd name="T70" fmla="*/ 27 w 53"/>
                <a:gd name="T71" fmla="*/ 0 h 50"/>
                <a:gd name="T72" fmla="*/ 27 w 53"/>
                <a:gd name="T73" fmla="*/ 0 h 50"/>
                <a:gd name="T74" fmla="*/ 27 w 53"/>
                <a:gd name="T75" fmla="*/ 0 h 50"/>
                <a:gd name="T76" fmla="*/ 27 w 53"/>
                <a:gd name="T77" fmla="*/ 0 h 50"/>
                <a:gd name="T78" fmla="*/ 27 w 53"/>
                <a:gd name="T79" fmla="*/ 0 h 50"/>
                <a:gd name="T80" fmla="*/ 27 w 53"/>
                <a:gd name="T81" fmla="*/ 0 h 50"/>
                <a:gd name="T82" fmla="*/ 27 w 53"/>
                <a:gd name="T83" fmla="*/ 0 h 50"/>
                <a:gd name="T84" fmla="*/ 27 w 53"/>
                <a:gd name="T85" fmla="*/ 0 h 50"/>
                <a:gd name="T86" fmla="*/ 27 w 53"/>
                <a:gd name="T8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50">
                  <a:moveTo>
                    <a:pt x="1" y="27"/>
                  </a:moveTo>
                  <a:cubicBezTo>
                    <a:pt x="2" y="27"/>
                    <a:pt x="2" y="27"/>
                    <a:pt x="2" y="27"/>
                  </a:cubicBezTo>
                  <a:cubicBezTo>
                    <a:pt x="2" y="28"/>
                    <a:pt x="0" y="28"/>
                    <a:pt x="1" y="27"/>
                  </a:cubicBezTo>
                  <a:moveTo>
                    <a:pt x="0" y="25"/>
                  </a:moveTo>
                  <a:cubicBezTo>
                    <a:pt x="1" y="25"/>
                    <a:pt x="1" y="26"/>
                    <a:pt x="1" y="25"/>
                  </a:cubicBezTo>
                  <a:cubicBezTo>
                    <a:pt x="2" y="25"/>
                    <a:pt x="2" y="25"/>
                    <a:pt x="3" y="25"/>
                  </a:cubicBezTo>
                  <a:cubicBezTo>
                    <a:pt x="3" y="26"/>
                    <a:pt x="1" y="26"/>
                    <a:pt x="2" y="27"/>
                  </a:cubicBezTo>
                  <a:cubicBezTo>
                    <a:pt x="2" y="27"/>
                    <a:pt x="5" y="26"/>
                    <a:pt x="6" y="26"/>
                  </a:cubicBezTo>
                  <a:cubicBezTo>
                    <a:pt x="6" y="26"/>
                    <a:pt x="5" y="27"/>
                    <a:pt x="6" y="27"/>
                  </a:cubicBezTo>
                  <a:cubicBezTo>
                    <a:pt x="6" y="27"/>
                    <a:pt x="7" y="27"/>
                    <a:pt x="8" y="27"/>
                  </a:cubicBezTo>
                  <a:cubicBezTo>
                    <a:pt x="9" y="28"/>
                    <a:pt x="6" y="29"/>
                    <a:pt x="7" y="30"/>
                  </a:cubicBezTo>
                  <a:cubicBezTo>
                    <a:pt x="8" y="32"/>
                    <a:pt x="10" y="32"/>
                    <a:pt x="12" y="32"/>
                  </a:cubicBezTo>
                  <a:cubicBezTo>
                    <a:pt x="13" y="32"/>
                    <a:pt x="15" y="32"/>
                    <a:pt x="15" y="33"/>
                  </a:cubicBezTo>
                  <a:cubicBezTo>
                    <a:pt x="15" y="34"/>
                    <a:pt x="15" y="35"/>
                    <a:pt x="15" y="36"/>
                  </a:cubicBezTo>
                  <a:cubicBezTo>
                    <a:pt x="15" y="36"/>
                    <a:pt x="12" y="37"/>
                    <a:pt x="13" y="37"/>
                  </a:cubicBezTo>
                  <a:cubicBezTo>
                    <a:pt x="14" y="38"/>
                    <a:pt x="15" y="37"/>
                    <a:pt x="16" y="37"/>
                  </a:cubicBezTo>
                  <a:cubicBezTo>
                    <a:pt x="17" y="38"/>
                    <a:pt x="18" y="39"/>
                    <a:pt x="20" y="39"/>
                  </a:cubicBezTo>
                  <a:cubicBezTo>
                    <a:pt x="21" y="39"/>
                    <a:pt x="23" y="37"/>
                    <a:pt x="24" y="38"/>
                  </a:cubicBezTo>
                  <a:cubicBezTo>
                    <a:pt x="24" y="39"/>
                    <a:pt x="22" y="40"/>
                    <a:pt x="23" y="41"/>
                  </a:cubicBezTo>
                  <a:cubicBezTo>
                    <a:pt x="24" y="41"/>
                    <a:pt x="26" y="40"/>
                    <a:pt x="26" y="42"/>
                  </a:cubicBezTo>
                  <a:cubicBezTo>
                    <a:pt x="26" y="42"/>
                    <a:pt x="23" y="43"/>
                    <a:pt x="25" y="43"/>
                  </a:cubicBezTo>
                  <a:cubicBezTo>
                    <a:pt x="26" y="43"/>
                    <a:pt x="27" y="45"/>
                    <a:pt x="27" y="46"/>
                  </a:cubicBezTo>
                  <a:cubicBezTo>
                    <a:pt x="28" y="45"/>
                    <a:pt x="28" y="43"/>
                    <a:pt x="28" y="42"/>
                  </a:cubicBezTo>
                  <a:cubicBezTo>
                    <a:pt x="28" y="42"/>
                    <a:pt x="28" y="41"/>
                    <a:pt x="29" y="41"/>
                  </a:cubicBezTo>
                  <a:cubicBezTo>
                    <a:pt x="30" y="40"/>
                    <a:pt x="30" y="40"/>
                    <a:pt x="30" y="38"/>
                  </a:cubicBezTo>
                  <a:cubicBezTo>
                    <a:pt x="30" y="37"/>
                    <a:pt x="31" y="35"/>
                    <a:pt x="32" y="34"/>
                  </a:cubicBezTo>
                  <a:cubicBezTo>
                    <a:pt x="33" y="32"/>
                    <a:pt x="34" y="30"/>
                    <a:pt x="35" y="29"/>
                  </a:cubicBezTo>
                  <a:cubicBezTo>
                    <a:pt x="36" y="28"/>
                    <a:pt x="39" y="30"/>
                    <a:pt x="40" y="30"/>
                  </a:cubicBezTo>
                  <a:cubicBezTo>
                    <a:pt x="42" y="31"/>
                    <a:pt x="38" y="32"/>
                    <a:pt x="39" y="34"/>
                  </a:cubicBezTo>
                  <a:cubicBezTo>
                    <a:pt x="40" y="34"/>
                    <a:pt x="43" y="34"/>
                    <a:pt x="42" y="36"/>
                  </a:cubicBezTo>
                  <a:cubicBezTo>
                    <a:pt x="42" y="36"/>
                    <a:pt x="39" y="38"/>
                    <a:pt x="41" y="39"/>
                  </a:cubicBezTo>
                  <a:cubicBezTo>
                    <a:pt x="42" y="39"/>
                    <a:pt x="42" y="39"/>
                    <a:pt x="43" y="39"/>
                  </a:cubicBezTo>
                  <a:cubicBezTo>
                    <a:pt x="44" y="39"/>
                    <a:pt x="44" y="39"/>
                    <a:pt x="44" y="40"/>
                  </a:cubicBezTo>
                  <a:cubicBezTo>
                    <a:pt x="44" y="41"/>
                    <a:pt x="45" y="40"/>
                    <a:pt x="45" y="39"/>
                  </a:cubicBezTo>
                  <a:cubicBezTo>
                    <a:pt x="46" y="39"/>
                    <a:pt x="47" y="40"/>
                    <a:pt x="48" y="40"/>
                  </a:cubicBezTo>
                  <a:cubicBezTo>
                    <a:pt x="49" y="41"/>
                    <a:pt x="49" y="41"/>
                    <a:pt x="50" y="40"/>
                  </a:cubicBezTo>
                  <a:cubicBezTo>
                    <a:pt x="51" y="39"/>
                    <a:pt x="50" y="37"/>
                    <a:pt x="49" y="36"/>
                  </a:cubicBezTo>
                  <a:cubicBezTo>
                    <a:pt x="48" y="35"/>
                    <a:pt x="48" y="34"/>
                    <a:pt x="48" y="33"/>
                  </a:cubicBezTo>
                  <a:cubicBezTo>
                    <a:pt x="49" y="32"/>
                    <a:pt x="47" y="31"/>
                    <a:pt x="47" y="30"/>
                  </a:cubicBezTo>
                  <a:cubicBezTo>
                    <a:pt x="48" y="29"/>
                    <a:pt x="49" y="29"/>
                    <a:pt x="49" y="30"/>
                  </a:cubicBezTo>
                  <a:cubicBezTo>
                    <a:pt x="50" y="30"/>
                    <a:pt x="49" y="31"/>
                    <a:pt x="49" y="32"/>
                  </a:cubicBezTo>
                  <a:cubicBezTo>
                    <a:pt x="50" y="32"/>
                    <a:pt x="50" y="31"/>
                    <a:pt x="50" y="31"/>
                  </a:cubicBezTo>
                  <a:cubicBezTo>
                    <a:pt x="50" y="30"/>
                    <a:pt x="50" y="30"/>
                    <a:pt x="50" y="30"/>
                  </a:cubicBezTo>
                  <a:cubicBezTo>
                    <a:pt x="50" y="29"/>
                    <a:pt x="49" y="27"/>
                    <a:pt x="49" y="26"/>
                  </a:cubicBezTo>
                  <a:cubicBezTo>
                    <a:pt x="49" y="26"/>
                    <a:pt x="50" y="27"/>
                    <a:pt x="50" y="26"/>
                  </a:cubicBezTo>
                  <a:cubicBezTo>
                    <a:pt x="50" y="26"/>
                    <a:pt x="47" y="24"/>
                    <a:pt x="47" y="23"/>
                  </a:cubicBezTo>
                  <a:cubicBezTo>
                    <a:pt x="47" y="23"/>
                    <a:pt x="48" y="22"/>
                    <a:pt x="48" y="22"/>
                  </a:cubicBezTo>
                  <a:cubicBezTo>
                    <a:pt x="48" y="21"/>
                    <a:pt x="48" y="20"/>
                    <a:pt x="47" y="20"/>
                  </a:cubicBezTo>
                  <a:cubicBezTo>
                    <a:pt x="47" y="18"/>
                    <a:pt x="45" y="17"/>
                    <a:pt x="46" y="15"/>
                  </a:cubicBezTo>
                  <a:cubicBezTo>
                    <a:pt x="46" y="13"/>
                    <a:pt x="47" y="14"/>
                    <a:pt x="47" y="14"/>
                  </a:cubicBezTo>
                  <a:cubicBezTo>
                    <a:pt x="47" y="14"/>
                    <a:pt x="48" y="10"/>
                    <a:pt x="49" y="11"/>
                  </a:cubicBezTo>
                  <a:cubicBezTo>
                    <a:pt x="49" y="11"/>
                    <a:pt x="51" y="9"/>
                    <a:pt x="51" y="9"/>
                  </a:cubicBezTo>
                  <a:cubicBezTo>
                    <a:pt x="51" y="9"/>
                    <a:pt x="53" y="10"/>
                    <a:pt x="53" y="10"/>
                  </a:cubicBezTo>
                  <a:cubicBezTo>
                    <a:pt x="53" y="8"/>
                    <a:pt x="48" y="7"/>
                    <a:pt x="47" y="8"/>
                  </a:cubicBezTo>
                  <a:cubicBezTo>
                    <a:pt x="46" y="8"/>
                    <a:pt x="45" y="9"/>
                    <a:pt x="44" y="9"/>
                  </a:cubicBezTo>
                  <a:cubicBezTo>
                    <a:pt x="44" y="9"/>
                    <a:pt x="43" y="10"/>
                    <a:pt x="43" y="9"/>
                  </a:cubicBezTo>
                  <a:cubicBezTo>
                    <a:pt x="42" y="9"/>
                    <a:pt x="42" y="8"/>
                    <a:pt x="42" y="8"/>
                  </a:cubicBezTo>
                  <a:cubicBezTo>
                    <a:pt x="40" y="8"/>
                    <a:pt x="38" y="7"/>
                    <a:pt x="36" y="5"/>
                  </a:cubicBezTo>
                  <a:cubicBezTo>
                    <a:pt x="34" y="3"/>
                    <a:pt x="30" y="1"/>
                    <a:pt x="27" y="0"/>
                  </a:cubicBezTo>
                  <a:cubicBezTo>
                    <a:pt x="28" y="0"/>
                    <a:pt x="26" y="6"/>
                    <a:pt x="26" y="7"/>
                  </a:cubicBezTo>
                  <a:cubicBezTo>
                    <a:pt x="25" y="8"/>
                    <a:pt x="26" y="11"/>
                    <a:pt x="26" y="11"/>
                  </a:cubicBezTo>
                  <a:cubicBezTo>
                    <a:pt x="24" y="13"/>
                    <a:pt x="22" y="14"/>
                    <a:pt x="20" y="13"/>
                  </a:cubicBezTo>
                  <a:cubicBezTo>
                    <a:pt x="20" y="13"/>
                    <a:pt x="18" y="13"/>
                    <a:pt x="19" y="12"/>
                  </a:cubicBezTo>
                  <a:cubicBezTo>
                    <a:pt x="20" y="11"/>
                    <a:pt x="17" y="11"/>
                    <a:pt x="17" y="11"/>
                  </a:cubicBezTo>
                  <a:cubicBezTo>
                    <a:pt x="16" y="11"/>
                    <a:pt x="16" y="12"/>
                    <a:pt x="16" y="11"/>
                  </a:cubicBezTo>
                  <a:cubicBezTo>
                    <a:pt x="15" y="11"/>
                    <a:pt x="14" y="11"/>
                    <a:pt x="13" y="10"/>
                  </a:cubicBezTo>
                  <a:cubicBezTo>
                    <a:pt x="12" y="10"/>
                    <a:pt x="11" y="9"/>
                    <a:pt x="10" y="10"/>
                  </a:cubicBezTo>
                  <a:cubicBezTo>
                    <a:pt x="10" y="10"/>
                    <a:pt x="10" y="10"/>
                    <a:pt x="10" y="10"/>
                  </a:cubicBezTo>
                  <a:cubicBezTo>
                    <a:pt x="10" y="10"/>
                    <a:pt x="9" y="10"/>
                    <a:pt x="9" y="10"/>
                  </a:cubicBezTo>
                  <a:cubicBezTo>
                    <a:pt x="9" y="11"/>
                    <a:pt x="9" y="11"/>
                    <a:pt x="9" y="12"/>
                  </a:cubicBezTo>
                  <a:cubicBezTo>
                    <a:pt x="9" y="13"/>
                    <a:pt x="8" y="13"/>
                    <a:pt x="8" y="13"/>
                  </a:cubicBezTo>
                  <a:cubicBezTo>
                    <a:pt x="7" y="15"/>
                    <a:pt x="10" y="15"/>
                    <a:pt x="10" y="15"/>
                  </a:cubicBezTo>
                  <a:cubicBezTo>
                    <a:pt x="10" y="15"/>
                    <a:pt x="10" y="15"/>
                    <a:pt x="10" y="15"/>
                  </a:cubicBezTo>
                  <a:cubicBezTo>
                    <a:pt x="10" y="16"/>
                    <a:pt x="16" y="15"/>
                    <a:pt x="15" y="18"/>
                  </a:cubicBezTo>
                  <a:cubicBezTo>
                    <a:pt x="15" y="21"/>
                    <a:pt x="14" y="19"/>
                    <a:pt x="12" y="20"/>
                  </a:cubicBezTo>
                  <a:cubicBezTo>
                    <a:pt x="10" y="20"/>
                    <a:pt x="10" y="21"/>
                    <a:pt x="10" y="21"/>
                  </a:cubicBezTo>
                  <a:cubicBezTo>
                    <a:pt x="9" y="22"/>
                    <a:pt x="6" y="22"/>
                    <a:pt x="6" y="21"/>
                  </a:cubicBezTo>
                  <a:cubicBezTo>
                    <a:pt x="6" y="21"/>
                    <a:pt x="7" y="20"/>
                    <a:pt x="6" y="20"/>
                  </a:cubicBezTo>
                  <a:cubicBezTo>
                    <a:pt x="5" y="20"/>
                    <a:pt x="3" y="20"/>
                    <a:pt x="2" y="21"/>
                  </a:cubicBezTo>
                  <a:cubicBezTo>
                    <a:pt x="1" y="22"/>
                    <a:pt x="1" y="23"/>
                    <a:pt x="0" y="25"/>
                  </a:cubicBezTo>
                  <a:close/>
                  <a:moveTo>
                    <a:pt x="24" y="48"/>
                  </a:moveTo>
                  <a:cubicBezTo>
                    <a:pt x="23" y="47"/>
                    <a:pt x="22" y="46"/>
                    <a:pt x="21" y="46"/>
                  </a:cubicBezTo>
                  <a:cubicBezTo>
                    <a:pt x="21" y="45"/>
                    <a:pt x="21" y="44"/>
                    <a:pt x="20" y="44"/>
                  </a:cubicBezTo>
                  <a:cubicBezTo>
                    <a:pt x="19" y="44"/>
                    <a:pt x="18" y="45"/>
                    <a:pt x="18" y="43"/>
                  </a:cubicBezTo>
                  <a:cubicBezTo>
                    <a:pt x="18" y="42"/>
                    <a:pt x="17" y="41"/>
                    <a:pt x="16" y="42"/>
                  </a:cubicBezTo>
                  <a:cubicBezTo>
                    <a:pt x="15" y="42"/>
                    <a:pt x="15" y="43"/>
                    <a:pt x="14" y="44"/>
                  </a:cubicBezTo>
                  <a:cubicBezTo>
                    <a:pt x="14" y="44"/>
                    <a:pt x="13" y="44"/>
                    <a:pt x="13" y="44"/>
                  </a:cubicBezTo>
                  <a:cubicBezTo>
                    <a:pt x="12" y="43"/>
                    <a:pt x="12" y="44"/>
                    <a:pt x="11" y="44"/>
                  </a:cubicBezTo>
                  <a:cubicBezTo>
                    <a:pt x="11" y="45"/>
                    <a:pt x="11" y="43"/>
                    <a:pt x="10" y="43"/>
                  </a:cubicBezTo>
                  <a:cubicBezTo>
                    <a:pt x="9" y="41"/>
                    <a:pt x="8" y="44"/>
                    <a:pt x="7" y="45"/>
                  </a:cubicBezTo>
                  <a:cubicBezTo>
                    <a:pt x="8" y="45"/>
                    <a:pt x="8" y="45"/>
                    <a:pt x="9" y="46"/>
                  </a:cubicBezTo>
                  <a:cubicBezTo>
                    <a:pt x="10" y="47"/>
                    <a:pt x="11" y="47"/>
                    <a:pt x="12" y="48"/>
                  </a:cubicBezTo>
                  <a:cubicBezTo>
                    <a:pt x="12" y="48"/>
                    <a:pt x="13" y="48"/>
                    <a:pt x="13" y="48"/>
                  </a:cubicBezTo>
                  <a:cubicBezTo>
                    <a:pt x="13" y="49"/>
                    <a:pt x="14" y="48"/>
                    <a:pt x="15" y="49"/>
                  </a:cubicBezTo>
                  <a:cubicBezTo>
                    <a:pt x="15" y="49"/>
                    <a:pt x="16" y="50"/>
                    <a:pt x="17" y="50"/>
                  </a:cubicBezTo>
                  <a:cubicBezTo>
                    <a:pt x="18" y="50"/>
                    <a:pt x="23" y="50"/>
                    <a:pt x="24" y="48"/>
                  </a:cubicBezTo>
                  <a:close/>
                  <a:moveTo>
                    <a:pt x="27" y="0"/>
                  </a:moveTo>
                  <a:cubicBezTo>
                    <a:pt x="27" y="0"/>
                    <a:pt x="27" y="0"/>
                    <a:pt x="27" y="0"/>
                  </a:cubicBezTo>
                  <a:close/>
                  <a:moveTo>
                    <a:pt x="27" y="0"/>
                  </a:moveTo>
                  <a:cubicBezTo>
                    <a:pt x="27" y="0"/>
                    <a:pt x="27" y="0"/>
                    <a:pt x="27" y="0"/>
                  </a:cubicBezTo>
                  <a:close/>
                  <a:moveTo>
                    <a:pt x="27" y="0"/>
                  </a:moveTo>
                  <a:cubicBezTo>
                    <a:pt x="27" y="0"/>
                    <a:pt x="27" y="0"/>
                    <a:pt x="27" y="0"/>
                  </a:cubicBezTo>
                  <a:close/>
                  <a:moveTo>
                    <a:pt x="8" y="29"/>
                  </a:moveTo>
                  <a:cubicBezTo>
                    <a:pt x="10" y="30"/>
                    <a:pt x="8" y="31"/>
                    <a:pt x="8" y="30"/>
                  </a:cubicBezTo>
                  <a:cubicBezTo>
                    <a:pt x="8" y="30"/>
                    <a:pt x="8" y="30"/>
                    <a:pt x="8" y="29"/>
                  </a:cubicBezTo>
                  <a:close/>
                  <a:moveTo>
                    <a:pt x="27" y="0"/>
                  </a:moveTo>
                  <a:cubicBezTo>
                    <a:pt x="27" y="0"/>
                    <a:pt x="27" y="0"/>
                    <a:pt x="27" y="0"/>
                  </a:cubicBezTo>
                  <a:cubicBezTo>
                    <a:pt x="27" y="0"/>
                    <a:pt x="27" y="0"/>
                    <a:pt x="27" y="0"/>
                  </a:cubicBezTo>
                  <a:close/>
                  <a:moveTo>
                    <a:pt x="27" y="0"/>
                  </a:move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4923" y="3210"/>
              <a:ext cx="68" cy="37"/>
            </a:xfrm>
            <a:custGeom>
              <a:avLst/>
              <a:gdLst>
                <a:gd name="T0" fmla="*/ 17 w 17"/>
                <a:gd name="T1" fmla="*/ 7 h 9"/>
                <a:gd name="T2" fmla="*/ 14 w 17"/>
                <a:gd name="T3" fmla="*/ 5 h 9"/>
                <a:gd name="T4" fmla="*/ 13 w 17"/>
                <a:gd name="T5" fmla="*/ 3 h 9"/>
                <a:gd name="T6" fmla="*/ 11 w 17"/>
                <a:gd name="T7" fmla="*/ 2 h 9"/>
                <a:gd name="T8" fmla="*/ 9 w 17"/>
                <a:gd name="T9" fmla="*/ 1 h 9"/>
                <a:gd name="T10" fmla="*/ 7 w 17"/>
                <a:gd name="T11" fmla="*/ 3 h 9"/>
                <a:gd name="T12" fmla="*/ 6 w 17"/>
                <a:gd name="T13" fmla="*/ 3 h 9"/>
                <a:gd name="T14" fmla="*/ 4 w 17"/>
                <a:gd name="T15" fmla="*/ 3 h 9"/>
                <a:gd name="T16" fmla="*/ 3 w 17"/>
                <a:gd name="T17" fmla="*/ 2 h 9"/>
                <a:gd name="T18" fmla="*/ 0 w 17"/>
                <a:gd name="T19" fmla="*/ 4 h 9"/>
                <a:gd name="T20" fmla="*/ 2 w 17"/>
                <a:gd name="T21" fmla="*/ 5 h 9"/>
                <a:gd name="T22" fmla="*/ 5 w 17"/>
                <a:gd name="T23" fmla="*/ 7 h 9"/>
                <a:gd name="T24" fmla="*/ 6 w 17"/>
                <a:gd name="T25" fmla="*/ 7 h 9"/>
                <a:gd name="T26" fmla="*/ 8 w 17"/>
                <a:gd name="T27" fmla="*/ 8 h 9"/>
                <a:gd name="T28" fmla="*/ 10 w 17"/>
                <a:gd name="T29" fmla="*/ 9 h 9"/>
                <a:gd name="T30" fmla="*/ 17 w 17"/>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17" y="7"/>
                  </a:moveTo>
                  <a:cubicBezTo>
                    <a:pt x="16" y="6"/>
                    <a:pt x="15" y="5"/>
                    <a:pt x="14" y="5"/>
                  </a:cubicBezTo>
                  <a:cubicBezTo>
                    <a:pt x="14" y="4"/>
                    <a:pt x="14" y="3"/>
                    <a:pt x="13" y="3"/>
                  </a:cubicBezTo>
                  <a:cubicBezTo>
                    <a:pt x="12" y="3"/>
                    <a:pt x="11" y="4"/>
                    <a:pt x="11" y="2"/>
                  </a:cubicBezTo>
                  <a:cubicBezTo>
                    <a:pt x="11" y="1"/>
                    <a:pt x="10" y="0"/>
                    <a:pt x="9" y="1"/>
                  </a:cubicBezTo>
                  <a:cubicBezTo>
                    <a:pt x="8" y="1"/>
                    <a:pt x="8" y="2"/>
                    <a:pt x="7" y="3"/>
                  </a:cubicBezTo>
                  <a:cubicBezTo>
                    <a:pt x="7" y="3"/>
                    <a:pt x="6" y="3"/>
                    <a:pt x="6" y="3"/>
                  </a:cubicBezTo>
                  <a:cubicBezTo>
                    <a:pt x="5" y="2"/>
                    <a:pt x="5" y="3"/>
                    <a:pt x="4" y="3"/>
                  </a:cubicBezTo>
                  <a:cubicBezTo>
                    <a:pt x="4" y="4"/>
                    <a:pt x="4" y="2"/>
                    <a:pt x="3" y="2"/>
                  </a:cubicBezTo>
                  <a:cubicBezTo>
                    <a:pt x="2" y="0"/>
                    <a:pt x="1" y="3"/>
                    <a:pt x="0" y="4"/>
                  </a:cubicBezTo>
                  <a:cubicBezTo>
                    <a:pt x="1" y="4"/>
                    <a:pt x="1" y="4"/>
                    <a:pt x="2" y="5"/>
                  </a:cubicBezTo>
                  <a:cubicBezTo>
                    <a:pt x="3" y="6"/>
                    <a:pt x="4" y="6"/>
                    <a:pt x="5" y="7"/>
                  </a:cubicBezTo>
                  <a:cubicBezTo>
                    <a:pt x="5" y="7"/>
                    <a:pt x="6" y="7"/>
                    <a:pt x="6" y="7"/>
                  </a:cubicBezTo>
                  <a:cubicBezTo>
                    <a:pt x="6" y="8"/>
                    <a:pt x="7" y="7"/>
                    <a:pt x="8" y="8"/>
                  </a:cubicBezTo>
                  <a:cubicBezTo>
                    <a:pt x="8" y="8"/>
                    <a:pt x="9" y="9"/>
                    <a:pt x="10" y="9"/>
                  </a:cubicBezTo>
                  <a:cubicBezTo>
                    <a:pt x="11" y="9"/>
                    <a:pt x="16" y="9"/>
                    <a:pt x="17" y="7"/>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899" y="3158"/>
              <a:ext cx="302" cy="379"/>
            </a:xfrm>
            <a:custGeom>
              <a:avLst/>
              <a:gdLst>
                <a:gd name="T0" fmla="*/ 47 w 75"/>
                <a:gd name="T1" fmla="*/ 12 h 94"/>
                <a:gd name="T2" fmla="*/ 43 w 75"/>
                <a:gd name="T3" fmla="*/ 11 h 94"/>
                <a:gd name="T4" fmla="*/ 40 w 75"/>
                <a:gd name="T5" fmla="*/ 6 h 94"/>
                <a:gd name="T6" fmla="*/ 40 w 75"/>
                <a:gd name="T7" fmla="*/ 3 h 94"/>
                <a:gd name="T8" fmla="*/ 34 w 75"/>
                <a:gd name="T9" fmla="*/ 1 h 94"/>
                <a:gd name="T10" fmla="*/ 30 w 75"/>
                <a:gd name="T11" fmla="*/ 8 h 94"/>
                <a:gd name="T12" fmla="*/ 28 w 75"/>
                <a:gd name="T13" fmla="*/ 13 h 94"/>
                <a:gd name="T14" fmla="*/ 25 w 75"/>
                <a:gd name="T15" fmla="*/ 18 h 94"/>
                <a:gd name="T16" fmla="*/ 21 w 75"/>
                <a:gd name="T17" fmla="*/ 21 h 94"/>
                <a:gd name="T18" fmla="*/ 13 w 75"/>
                <a:gd name="T19" fmla="*/ 21 h 94"/>
                <a:gd name="T20" fmla="*/ 8 w 75"/>
                <a:gd name="T21" fmla="*/ 19 h 94"/>
                <a:gd name="T22" fmla="*/ 7 w 75"/>
                <a:gd name="T23" fmla="*/ 17 h 94"/>
                <a:gd name="T24" fmla="*/ 4 w 75"/>
                <a:gd name="T25" fmla="*/ 20 h 94"/>
                <a:gd name="T26" fmla="*/ 1 w 75"/>
                <a:gd name="T27" fmla="*/ 24 h 94"/>
                <a:gd name="T28" fmla="*/ 5 w 75"/>
                <a:gd name="T29" fmla="*/ 30 h 94"/>
                <a:gd name="T30" fmla="*/ 7 w 75"/>
                <a:gd name="T31" fmla="*/ 32 h 94"/>
                <a:gd name="T32" fmla="*/ 10 w 75"/>
                <a:gd name="T33" fmla="*/ 41 h 94"/>
                <a:gd name="T34" fmla="*/ 18 w 75"/>
                <a:gd name="T35" fmla="*/ 46 h 94"/>
                <a:gd name="T36" fmla="*/ 22 w 75"/>
                <a:gd name="T37" fmla="*/ 50 h 94"/>
                <a:gd name="T38" fmla="*/ 25 w 75"/>
                <a:gd name="T39" fmla="*/ 54 h 94"/>
                <a:gd name="T40" fmla="*/ 31 w 75"/>
                <a:gd name="T41" fmla="*/ 58 h 94"/>
                <a:gd name="T42" fmla="*/ 36 w 75"/>
                <a:gd name="T43" fmla="*/ 58 h 94"/>
                <a:gd name="T44" fmla="*/ 40 w 75"/>
                <a:gd name="T45" fmla="*/ 60 h 94"/>
                <a:gd name="T46" fmla="*/ 42 w 75"/>
                <a:gd name="T47" fmla="*/ 66 h 94"/>
                <a:gd name="T48" fmla="*/ 41 w 75"/>
                <a:gd name="T49" fmla="*/ 69 h 94"/>
                <a:gd name="T50" fmla="*/ 41 w 75"/>
                <a:gd name="T51" fmla="*/ 72 h 94"/>
                <a:gd name="T52" fmla="*/ 40 w 75"/>
                <a:gd name="T53" fmla="*/ 75 h 94"/>
                <a:gd name="T54" fmla="*/ 41 w 75"/>
                <a:gd name="T55" fmla="*/ 78 h 94"/>
                <a:gd name="T56" fmla="*/ 45 w 75"/>
                <a:gd name="T57" fmla="*/ 83 h 94"/>
                <a:gd name="T58" fmla="*/ 49 w 75"/>
                <a:gd name="T59" fmla="*/ 84 h 94"/>
                <a:gd name="T60" fmla="*/ 51 w 75"/>
                <a:gd name="T61" fmla="*/ 85 h 94"/>
                <a:gd name="T62" fmla="*/ 54 w 75"/>
                <a:gd name="T63" fmla="*/ 89 h 94"/>
                <a:gd name="T64" fmla="*/ 55 w 75"/>
                <a:gd name="T65" fmla="*/ 90 h 94"/>
                <a:gd name="T66" fmla="*/ 57 w 75"/>
                <a:gd name="T67" fmla="*/ 90 h 94"/>
                <a:gd name="T68" fmla="*/ 66 w 75"/>
                <a:gd name="T69" fmla="*/ 91 h 94"/>
                <a:gd name="T70" fmla="*/ 70 w 75"/>
                <a:gd name="T71" fmla="*/ 90 h 94"/>
                <a:gd name="T72" fmla="*/ 75 w 75"/>
                <a:gd name="T73" fmla="*/ 19 h 94"/>
                <a:gd name="T74" fmla="*/ 67 w 75"/>
                <a:gd name="T75" fmla="*/ 16 h 94"/>
                <a:gd name="T76" fmla="*/ 64 w 75"/>
                <a:gd name="T77" fmla="*/ 17 h 94"/>
                <a:gd name="T78" fmla="*/ 50 w 75"/>
                <a:gd name="T7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 h="94">
                  <a:moveTo>
                    <a:pt x="50" y="11"/>
                  </a:moveTo>
                  <a:cubicBezTo>
                    <a:pt x="49" y="12"/>
                    <a:pt x="48" y="14"/>
                    <a:pt x="47" y="12"/>
                  </a:cubicBezTo>
                  <a:cubicBezTo>
                    <a:pt x="46" y="12"/>
                    <a:pt x="45" y="10"/>
                    <a:pt x="44" y="12"/>
                  </a:cubicBezTo>
                  <a:cubicBezTo>
                    <a:pt x="44" y="13"/>
                    <a:pt x="43" y="12"/>
                    <a:pt x="43" y="11"/>
                  </a:cubicBezTo>
                  <a:cubicBezTo>
                    <a:pt x="43" y="10"/>
                    <a:pt x="40" y="11"/>
                    <a:pt x="40" y="11"/>
                  </a:cubicBezTo>
                  <a:cubicBezTo>
                    <a:pt x="38" y="10"/>
                    <a:pt x="44" y="7"/>
                    <a:pt x="40" y="6"/>
                  </a:cubicBezTo>
                  <a:cubicBezTo>
                    <a:pt x="39" y="6"/>
                    <a:pt x="37" y="6"/>
                    <a:pt x="38" y="4"/>
                  </a:cubicBezTo>
                  <a:cubicBezTo>
                    <a:pt x="39" y="4"/>
                    <a:pt x="39" y="3"/>
                    <a:pt x="40" y="3"/>
                  </a:cubicBezTo>
                  <a:cubicBezTo>
                    <a:pt x="40" y="2"/>
                    <a:pt x="38" y="2"/>
                    <a:pt x="37" y="2"/>
                  </a:cubicBezTo>
                  <a:cubicBezTo>
                    <a:pt x="36" y="1"/>
                    <a:pt x="35" y="0"/>
                    <a:pt x="34" y="1"/>
                  </a:cubicBezTo>
                  <a:cubicBezTo>
                    <a:pt x="33" y="2"/>
                    <a:pt x="32" y="3"/>
                    <a:pt x="32" y="5"/>
                  </a:cubicBezTo>
                  <a:cubicBezTo>
                    <a:pt x="31" y="6"/>
                    <a:pt x="31" y="7"/>
                    <a:pt x="30" y="8"/>
                  </a:cubicBezTo>
                  <a:cubicBezTo>
                    <a:pt x="29" y="9"/>
                    <a:pt x="29" y="10"/>
                    <a:pt x="29" y="11"/>
                  </a:cubicBezTo>
                  <a:cubicBezTo>
                    <a:pt x="29" y="12"/>
                    <a:pt x="29" y="12"/>
                    <a:pt x="28" y="13"/>
                  </a:cubicBezTo>
                  <a:cubicBezTo>
                    <a:pt x="26" y="14"/>
                    <a:pt x="27" y="17"/>
                    <a:pt x="26" y="18"/>
                  </a:cubicBezTo>
                  <a:cubicBezTo>
                    <a:pt x="26" y="19"/>
                    <a:pt x="25" y="18"/>
                    <a:pt x="25" y="18"/>
                  </a:cubicBezTo>
                  <a:cubicBezTo>
                    <a:pt x="24" y="18"/>
                    <a:pt x="24" y="19"/>
                    <a:pt x="23" y="20"/>
                  </a:cubicBezTo>
                  <a:cubicBezTo>
                    <a:pt x="23" y="20"/>
                    <a:pt x="22" y="21"/>
                    <a:pt x="21" y="21"/>
                  </a:cubicBezTo>
                  <a:cubicBezTo>
                    <a:pt x="20" y="21"/>
                    <a:pt x="16" y="23"/>
                    <a:pt x="15" y="22"/>
                  </a:cubicBezTo>
                  <a:cubicBezTo>
                    <a:pt x="14" y="21"/>
                    <a:pt x="14" y="20"/>
                    <a:pt x="13" y="21"/>
                  </a:cubicBezTo>
                  <a:cubicBezTo>
                    <a:pt x="12" y="21"/>
                    <a:pt x="12" y="20"/>
                    <a:pt x="11" y="20"/>
                  </a:cubicBezTo>
                  <a:cubicBezTo>
                    <a:pt x="10" y="19"/>
                    <a:pt x="9" y="20"/>
                    <a:pt x="8" y="19"/>
                  </a:cubicBezTo>
                  <a:cubicBezTo>
                    <a:pt x="8" y="18"/>
                    <a:pt x="7" y="17"/>
                    <a:pt x="6" y="17"/>
                  </a:cubicBezTo>
                  <a:cubicBezTo>
                    <a:pt x="6" y="17"/>
                    <a:pt x="6" y="17"/>
                    <a:pt x="7" y="17"/>
                  </a:cubicBezTo>
                  <a:cubicBezTo>
                    <a:pt x="6" y="17"/>
                    <a:pt x="4" y="16"/>
                    <a:pt x="3" y="17"/>
                  </a:cubicBezTo>
                  <a:cubicBezTo>
                    <a:pt x="3" y="18"/>
                    <a:pt x="3" y="19"/>
                    <a:pt x="4" y="20"/>
                  </a:cubicBezTo>
                  <a:cubicBezTo>
                    <a:pt x="4" y="21"/>
                    <a:pt x="5" y="22"/>
                    <a:pt x="3" y="23"/>
                  </a:cubicBezTo>
                  <a:cubicBezTo>
                    <a:pt x="3" y="23"/>
                    <a:pt x="0" y="23"/>
                    <a:pt x="1" y="24"/>
                  </a:cubicBezTo>
                  <a:cubicBezTo>
                    <a:pt x="1" y="25"/>
                    <a:pt x="3" y="25"/>
                    <a:pt x="4" y="26"/>
                  </a:cubicBezTo>
                  <a:cubicBezTo>
                    <a:pt x="5" y="27"/>
                    <a:pt x="4" y="29"/>
                    <a:pt x="5" y="30"/>
                  </a:cubicBezTo>
                  <a:cubicBezTo>
                    <a:pt x="5" y="30"/>
                    <a:pt x="6" y="29"/>
                    <a:pt x="6" y="29"/>
                  </a:cubicBezTo>
                  <a:cubicBezTo>
                    <a:pt x="6" y="30"/>
                    <a:pt x="7" y="31"/>
                    <a:pt x="7" y="32"/>
                  </a:cubicBezTo>
                  <a:cubicBezTo>
                    <a:pt x="7" y="32"/>
                    <a:pt x="8" y="36"/>
                    <a:pt x="9" y="34"/>
                  </a:cubicBezTo>
                  <a:cubicBezTo>
                    <a:pt x="11" y="33"/>
                    <a:pt x="10" y="40"/>
                    <a:pt x="10" y="41"/>
                  </a:cubicBezTo>
                  <a:cubicBezTo>
                    <a:pt x="10" y="41"/>
                    <a:pt x="15" y="41"/>
                    <a:pt x="15" y="41"/>
                  </a:cubicBezTo>
                  <a:cubicBezTo>
                    <a:pt x="16" y="43"/>
                    <a:pt x="16" y="47"/>
                    <a:pt x="18" y="46"/>
                  </a:cubicBezTo>
                  <a:cubicBezTo>
                    <a:pt x="20" y="45"/>
                    <a:pt x="20" y="48"/>
                    <a:pt x="20" y="48"/>
                  </a:cubicBezTo>
                  <a:cubicBezTo>
                    <a:pt x="22" y="48"/>
                    <a:pt x="23" y="49"/>
                    <a:pt x="22" y="50"/>
                  </a:cubicBezTo>
                  <a:cubicBezTo>
                    <a:pt x="21" y="52"/>
                    <a:pt x="23" y="51"/>
                    <a:pt x="24" y="51"/>
                  </a:cubicBezTo>
                  <a:cubicBezTo>
                    <a:pt x="26" y="51"/>
                    <a:pt x="25" y="53"/>
                    <a:pt x="25" y="54"/>
                  </a:cubicBezTo>
                  <a:cubicBezTo>
                    <a:pt x="26" y="56"/>
                    <a:pt x="27" y="54"/>
                    <a:pt x="29" y="54"/>
                  </a:cubicBezTo>
                  <a:cubicBezTo>
                    <a:pt x="30" y="55"/>
                    <a:pt x="30" y="57"/>
                    <a:pt x="31" y="58"/>
                  </a:cubicBezTo>
                  <a:cubicBezTo>
                    <a:pt x="31" y="60"/>
                    <a:pt x="32" y="58"/>
                    <a:pt x="33" y="57"/>
                  </a:cubicBezTo>
                  <a:cubicBezTo>
                    <a:pt x="34" y="57"/>
                    <a:pt x="35" y="58"/>
                    <a:pt x="36" y="58"/>
                  </a:cubicBezTo>
                  <a:cubicBezTo>
                    <a:pt x="37" y="58"/>
                    <a:pt x="42" y="55"/>
                    <a:pt x="42" y="56"/>
                  </a:cubicBezTo>
                  <a:cubicBezTo>
                    <a:pt x="42" y="58"/>
                    <a:pt x="38" y="58"/>
                    <a:pt x="40" y="60"/>
                  </a:cubicBezTo>
                  <a:cubicBezTo>
                    <a:pt x="41" y="62"/>
                    <a:pt x="44" y="63"/>
                    <a:pt x="44" y="65"/>
                  </a:cubicBezTo>
                  <a:cubicBezTo>
                    <a:pt x="43" y="67"/>
                    <a:pt x="42" y="66"/>
                    <a:pt x="42" y="66"/>
                  </a:cubicBezTo>
                  <a:cubicBezTo>
                    <a:pt x="41" y="67"/>
                    <a:pt x="42" y="68"/>
                    <a:pt x="42" y="68"/>
                  </a:cubicBezTo>
                  <a:cubicBezTo>
                    <a:pt x="42" y="70"/>
                    <a:pt x="41" y="69"/>
                    <a:pt x="41" y="69"/>
                  </a:cubicBezTo>
                  <a:cubicBezTo>
                    <a:pt x="41" y="70"/>
                    <a:pt x="42" y="70"/>
                    <a:pt x="41" y="71"/>
                  </a:cubicBezTo>
                  <a:cubicBezTo>
                    <a:pt x="41" y="71"/>
                    <a:pt x="40" y="72"/>
                    <a:pt x="41" y="72"/>
                  </a:cubicBezTo>
                  <a:cubicBezTo>
                    <a:pt x="42" y="73"/>
                    <a:pt x="43" y="73"/>
                    <a:pt x="42" y="74"/>
                  </a:cubicBezTo>
                  <a:cubicBezTo>
                    <a:pt x="42" y="75"/>
                    <a:pt x="40" y="74"/>
                    <a:pt x="40" y="75"/>
                  </a:cubicBezTo>
                  <a:cubicBezTo>
                    <a:pt x="41" y="76"/>
                    <a:pt x="40" y="76"/>
                    <a:pt x="40" y="78"/>
                  </a:cubicBezTo>
                  <a:cubicBezTo>
                    <a:pt x="41" y="78"/>
                    <a:pt x="41" y="78"/>
                    <a:pt x="41" y="78"/>
                  </a:cubicBezTo>
                  <a:cubicBezTo>
                    <a:pt x="43" y="76"/>
                    <a:pt x="42" y="83"/>
                    <a:pt x="42" y="83"/>
                  </a:cubicBezTo>
                  <a:cubicBezTo>
                    <a:pt x="43" y="83"/>
                    <a:pt x="44" y="83"/>
                    <a:pt x="45" y="83"/>
                  </a:cubicBezTo>
                  <a:cubicBezTo>
                    <a:pt x="46" y="84"/>
                    <a:pt x="47" y="85"/>
                    <a:pt x="47" y="85"/>
                  </a:cubicBezTo>
                  <a:cubicBezTo>
                    <a:pt x="48" y="86"/>
                    <a:pt x="48" y="85"/>
                    <a:pt x="49" y="84"/>
                  </a:cubicBezTo>
                  <a:cubicBezTo>
                    <a:pt x="50" y="83"/>
                    <a:pt x="50" y="86"/>
                    <a:pt x="49" y="86"/>
                  </a:cubicBezTo>
                  <a:cubicBezTo>
                    <a:pt x="50" y="86"/>
                    <a:pt x="50" y="85"/>
                    <a:pt x="51" y="85"/>
                  </a:cubicBezTo>
                  <a:cubicBezTo>
                    <a:pt x="52" y="86"/>
                    <a:pt x="53" y="87"/>
                    <a:pt x="54" y="87"/>
                  </a:cubicBezTo>
                  <a:cubicBezTo>
                    <a:pt x="54" y="88"/>
                    <a:pt x="55" y="88"/>
                    <a:pt x="54" y="89"/>
                  </a:cubicBezTo>
                  <a:cubicBezTo>
                    <a:pt x="54" y="89"/>
                    <a:pt x="53" y="90"/>
                    <a:pt x="53" y="90"/>
                  </a:cubicBezTo>
                  <a:cubicBezTo>
                    <a:pt x="54" y="90"/>
                    <a:pt x="54" y="90"/>
                    <a:pt x="55" y="90"/>
                  </a:cubicBezTo>
                  <a:cubicBezTo>
                    <a:pt x="55" y="90"/>
                    <a:pt x="54" y="91"/>
                    <a:pt x="55" y="91"/>
                  </a:cubicBezTo>
                  <a:cubicBezTo>
                    <a:pt x="55" y="91"/>
                    <a:pt x="56" y="90"/>
                    <a:pt x="57" y="90"/>
                  </a:cubicBezTo>
                  <a:cubicBezTo>
                    <a:pt x="58" y="90"/>
                    <a:pt x="59" y="90"/>
                    <a:pt x="59" y="90"/>
                  </a:cubicBezTo>
                  <a:cubicBezTo>
                    <a:pt x="62" y="90"/>
                    <a:pt x="64" y="91"/>
                    <a:pt x="66" y="91"/>
                  </a:cubicBezTo>
                  <a:cubicBezTo>
                    <a:pt x="66" y="92"/>
                    <a:pt x="67" y="92"/>
                    <a:pt x="67" y="92"/>
                  </a:cubicBezTo>
                  <a:cubicBezTo>
                    <a:pt x="68" y="92"/>
                    <a:pt x="69" y="90"/>
                    <a:pt x="70" y="90"/>
                  </a:cubicBezTo>
                  <a:cubicBezTo>
                    <a:pt x="72" y="91"/>
                    <a:pt x="72" y="93"/>
                    <a:pt x="75" y="94"/>
                  </a:cubicBezTo>
                  <a:cubicBezTo>
                    <a:pt x="75" y="69"/>
                    <a:pt x="75" y="44"/>
                    <a:pt x="75" y="19"/>
                  </a:cubicBezTo>
                  <a:cubicBezTo>
                    <a:pt x="75" y="19"/>
                    <a:pt x="71" y="18"/>
                    <a:pt x="71" y="18"/>
                  </a:cubicBezTo>
                  <a:cubicBezTo>
                    <a:pt x="70" y="17"/>
                    <a:pt x="68" y="16"/>
                    <a:pt x="67" y="16"/>
                  </a:cubicBezTo>
                  <a:cubicBezTo>
                    <a:pt x="67" y="16"/>
                    <a:pt x="65" y="17"/>
                    <a:pt x="65" y="17"/>
                  </a:cubicBezTo>
                  <a:cubicBezTo>
                    <a:pt x="65" y="16"/>
                    <a:pt x="64" y="17"/>
                    <a:pt x="64" y="17"/>
                  </a:cubicBezTo>
                  <a:cubicBezTo>
                    <a:pt x="62" y="19"/>
                    <a:pt x="58" y="20"/>
                    <a:pt x="56" y="19"/>
                  </a:cubicBezTo>
                  <a:cubicBezTo>
                    <a:pt x="53" y="18"/>
                    <a:pt x="51" y="13"/>
                    <a:pt x="50" y="1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645" y="3384"/>
              <a:ext cx="246" cy="350"/>
            </a:xfrm>
            <a:custGeom>
              <a:avLst/>
              <a:gdLst>
                <a:gd name="T0" fmla="*/ 2 w 61"/>
                <a:gd name="T1" fmla="*/ 45 h 87"/>
                <a:gd name="T2" fmla="*/ 5 w 61"/>
                <a:gd name="T3" fmla="*/ 45 h 87"/>
                <a:gd name="T4" fmla="*/ 5 w 61"/>
                <a:gd name="T5" fmla="*/ 43 h 87"/>
                <a:gd name="T6" fmla="*/ 5 w 61"/>
                <a:gd name="T7" fmla="*/ 40 h 87"/>
                <a:gd name="T8" fmla="*/ 8 w 61"/>
                <a:gd name="T9" fmla="*/ 38 h 87"/>
                <a:gd name="T10" fmla="*/ 6 w 61"/>
                <a:gd name="T11" fmla="*/ 36 h 87"/>
                <a:gd name="T12" fmla="*/ 6 w 61"/>
                <a:gd name="T13" fmla="*/ 31 h 87"/>
                <a:gd name="T14" fmla="*/ 9 w 61"/>
                <a:gd name="T15" fmla="*/ 31 h 87"/>
                <a:gd name="T16" fmla="*/ 11 w 61"/>
                <a:gd name="T17" fmla="*/ 32 h 87"/>
                <a:gd name="T18" fmla="*/ 11 w 61"/>
                <a:gd name="T19" fmla="*/ 31 h 87"/>
                <a:gd name="T20" fmla="*/ 13 w 61"/>
                <a:gd name="T21" fmla="*/ 31 h 87"/>
                <a:gd name="T22" fmla="*/ 16 w 61"/>
                <a:gd name="T23" fmla="*/ 29 h 87"/>
                <a:gd name="T24" fmla="*/ 21 w 61"/>
                <a:gd name="T25" fmla="*/ 24 h 87"/>
                <a:gd name="T26" fmla="*/ 28 w 61"/>
                <a:gd name="T27" fmla="*/ 24 h 87"/>
                <a:gd name="T28" fmla="*/ 36 w 61"/>
                <a:gd name="T29" fmla="*/ 20 h 87"/>
                <a:gd name="T30" fmla="*/ 48 w 61"/>
                <a:gd name="T31" fmla="*/ 9 h 87"/>
                <a:gd name="T32" fmla="*/ 56 w 61"/>
                <a:gd name="T33" fmla="*/ 5 h 87"/>
                <a:gd name="T34" fmla="*/ 59 w 61"/>
                <a:gd name="T35" fmla="*/ 2 h 87"/>
                <a:gd name="T36" fmla="*/ 57 w 61"/>
                <a:gd name="T37" fmla="*/ 12 h 87"/>
                <a:gd name="T38" fmla="*/ 53 w 61"/>
                <a:gd name="T39" fmla="*/ 16 h 87"/>
                <a:gd name="T40" fmla="*/ 56 w 61"/>
                <a:gd name="T41" fmla="*/ 22 h 87"/>
                <a:gd name="T42" fmla="*/ 58 w 61"/>
                <a:gd name="T43" fmla="*/ 30 h 87"/>
                <a:gd name="T44" fmla="*/ 60 w 61"/>
                <a:gd name="T45" fmla="*/ 39 h 87"/>
                <a:gd name="T46" fmla="*/ 56 w 61"/>
                <a:gd name="T47" fmla="*/ 47 h 87"/>
                <a:gd name="T48" fmla="*/ 49 w 61"/>
                <a:gd name="T49" fmla="*/ 56 h 87"/>
                <a:gd name="T50" fmla="*/ 29 w 61"/>
                <a:gd name="T51" fmla="*/ 83 h 87"/>
                <a:gd name="T52" fmla="*/ 26 w 61"/>
                <a:gd name="T53" fmla="*/ 86 h 87"/>
                <a:gd name="T54" fmla="*/ 20 w 61"/>
                <a:gd name="T55" fmla="*/ 87 h 87"/>
                <a:gd name="T56" fmla="*/ 15 w 61"/>
                <a:gd name="T57" fmla="*/ 86 h 87"/>
                <a:gd name="T58" fmla="*/ 12 w 61"/>
                <a:gd name="T59" fmla="*/ 85 h 87"/>
                <a:gd name="T60" fmla="*/ 11 w 61"/>
                <a:gd name="T61" fmla="*/ 87 h 87"/>
                <a:gd name="T62" fmla="*/ 9 w 61"/>
                <a:gd name="T63" fmla="*/ 79 h 87"/>
                <a:gd name="T64" fmla="*/ 9 w 61"/>
                <a:gd name="T65" fmla="*/ 79 h 87"/>
                <a:gd name="T66" fmla="*/ 12 w 61"/>
                <a:gd name="T67" fmla="*/ 75 h 87"/>
                <a:gd name="T68" fmla="*/ 11 w 61"/>
                <a:gd name="T69" fmla="*/ 74 h 87"/>
                <a:gd name="T70" fmla="*/ 12 w 61"/>
                <a:gd name="T71" fmla="*/ 70 h 87"/>
                <a:gd name="T72" fmla="*/ 15 w 61"/>
                <a:gd name="T73" fmla="*/ 69 h 87"/>
                <a:gd name="T74" fmla="*/ 13 w 61"/>
                <a:gd name="T75" fmla="*/ 68 h 87"/>
                <a:gd name="T76" fmla="*/ 16 w 61"/>
                <a:gd name="T77" fmla="*/ 64 h 87"/>
                <a:gd name="T78" fmla="*/ 15 w 61"/>
                <a:gd name="T79" fmla="*/ 62 h 87"/>
                <a:gd name="T80" fmla="*/ 11 w 61"/>
                <a:gd name="T81" fmla="*/ 61 h 87"/>
                <a:gd name="T82" fmla="*/ 11 w 61"/>
                <a:gd name="T83" fmla="*/ 59 h 87"/>
                <a:gd name="T84" fmla="*/ 10 w 61"/>
                <a:gd name="T85" fmla="*/ 60 h 87"/>
                <a:gd name="T86" fmla="*/ 7 w 61"/>
                <a:gd name="T87" fmla="*/ 60 h 87"/>
                <a:gd name="T88" fmla="*/ 5 w 61"/>
                <a:gd name="T89" fmla="*/ 56 h 87"/>
                <a:gd name="T90" fmla="*/ 2 w 61"/>
                <a:gd name="T91" fmla="*/ 51 h 87"/>
                <a:gd name="T92" fmla="*/ 2 w 61"/>
                <a:gd name="T93" fmla="*/ 48 h 87"/>
                <a:gd name="T94" fmla="*/ 2 w 61"/>
                <a:gd name="T95"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87">
                  <a:moveTo>
                    <a:pt x="2" y="45"/>
                  </a:moveTo>
                  <a:cubicBezTo>
                    <a:pt x="2" y="45"/>
                    <a:pt x="4" y="46"/>
                    <a:pt x="5" y="45"/>
                  </a:cubicBezTo>
                  <a:cubicBezTo>
                    <a:pt x="6" y="45"/>
                    <a:pt x="4" y="44"/>
                    <a:pt x="5" y="43"/>
                  </a:cubicBezTo>
                  <a:cubicBezTo>
                    <a:pt x="6" y="42"/>
                    <a:pt x="6" y="41"/>
                    <a:pt x="5" y="40"/>
                  </a:cubicBezTo>
                  <a:cubicBezTo>
                    <a:pt x="5" y="39"/>
                    <a:pt x="7" y="39"/>
                    <a:pt x="8" y="38"/>
                  </a:cubicBezTo>
                  <a:cubicBezTo>
                    <a:pt x="8" y="38"/>
                    <a:pt x="6" y="36"/>
                    <a:pt x="6" y="36"/>
                  </a:cubicBezTo>
                  <a:cubicBezTo>
                    <a:pt x="6" y="35"/>
                    <a:pt x="5" y="32"/>
                    <a:pt x="6" y="31"/>
                  </a:cubicBezTo>
                  <a:cubicBezTo>
                    <a:pt x="6" y="30"/>
                    <a:pt x="8" y="31"/>
                    <a:pt x="9" y="31"/>
                  </a:cubicBezTo>
                  <a:cubicBezTo>
                    <a:pt x="10" y="31"/>
                    <a:pt x="10" y="33"/>
                    <a:pt x="11" y="32"/>
                  </a:cubicBezTo>
                  <a:cubicBezTo>
                    <a:pt x="11" y="32"/>
                    <a:pt x="11" y="31"/>
                    <a:pt x="11" y="31"/>
                  </a:cubicBezTo>
                  <a:cubicBezTo>
                    <a:pt x="12" y="31"/>
                    <a:pt x="13" y="31"/>
                    <a:pt x="13" y="31"/>
                  </a:cubicBezTo>
                  <a:cubicBezTo>
                    <a:pt x="14" y="30"/>
                    <a:pt x="15" y="30"/>
                    <a:pt x="16" y="29"/>
                  </a:cubicBezTo>
                  <a:cubicBezTo>
                    <a:pt x="17" y="27"/>
                    <a:pt x="19" y="25"/>
                    <a:pt x="21" y="24"/>
                  </a:cubicBezTo>
                  <a:cubicBezTo>
                    <a:pt x="23" y="22"/>
                    <a:pt x="25" y="25"/>
                    <a:pt x="28" y="24"/>
                  </a:cubicBezTo>
                  <a:cubicBezTo>
                    <a:pt x="31" y="23"/>
                    <a:pt x="34" y="22"/>
                    <a:pt x="36" y="20"/>
                  </a:cubicBezTo>
                  <a:cubicBezTo>
                    <a:pt x="41" y="16"/>
                    <a:pt x="42" y="11"/>
                    <a:pt x="48" y="9"/>
                  </a:cubicBezTo>
                  <a:cubicBezTo>
                    <a:pt x="51" y="8"/>
                    <a:pt x="54" y="7"/>
                    <a:pt x="56" y="5"/>
                  </a:cubicBezTo>
                  <a:cubicBezTo>
                    <a:pt x="57" y="4"/>
                    <a:pt x="57" y="0"/>
                    <a:pt x="59" y="2"/>
                  </a:cubicBezTo>
                  <a:cubicBezTo>
                    <a:pt x="61" y="4"/>
                    <a:pt x="59" y="10"/>
                    <a:pt x="57" y="12"/>
                  </a:cubicBezTo>
                  <a:cubicBezTo>
                    <a:pt x="57" y="14"/>
                    <a:pt x="54" y="14"/>
                    <a:pt x="53" y="16"/>
                  </a:cubicBezTo>
                  <a:cubicBezTo>
                    <a:pt x="52" y="18"/>
                    <a:pt x="54" y="21"/>
                    <a:pt x="56" y="22"/>
                  </a:cubicBezTo>
                  <a:cubicBezTo>
                    <a:pt x="58" y="25"/>
                    <a:pt x="58" y="27"/>
                    <a:pt x="58" y="30"/>
                  </a:cubicBezTo>
                  <a:cubicBezTo>
                    <a:pt x="58" y="33"/>
                    <a:pt x="60" y="36"/>
                    <a:pt x="60" y="39"/>
                  </a:cubicBezTo>
                  <a:cubicBezTo>
                    <a:pt x="60" y="42"/>
                    <a:pt x="58" y="45"/>
                    <a:pt x="56" y="47"/>
                  </a:cubicBezTo>
                  <a:cubicBezTo>
                    <a:pt x="54" y="50"/>
                    <a:pt x="51" y="53"/>
                    <a:pt x="49" y="56"/>
                  </a:cubicBezTo>
                  <a:cubicBezTo>
                    <a:pt x="42" y="65"/>
                    <a:pt x="35" y="74"/>
                    <a:pt x="29" y="83"/>
                  </a:cubicBezTo>
                  <a:cubicBezTo>
                    <a:pt x="28" y="84"/>
                    <a:pt x="27" y="85"/>
                    <a:pt x="26" y="86"/>
                  </a:cubicBezTo>
                  <a:cubicBezTo>
                    <a:pt x="25" y="87"/>
                    <a:pt x="22" y="87"/>
                    <a:pt x="20" y="87"/>
                  </a:cubicBezTo>
                  <a:cubicBezTo>
                    <a:pt x="18" y="87"/>
                    <a:pt x="17" y="87"/>
                    <a:pt x="15" y="86"/>
                  </a:cubicBezTo>
                  <a:cubicBezTo>
                    <a:pt x="14" y="85"/>
                    <a:pt x="13" y="85"/>
                    <a:pt x="12" y="85"/>
                  </a:cubicBezTo>
                  <a:cubicBezTo>
                    <a:pt x="12" y="86"/>
                    <a:pt x="12" y="86"/>
                    <a:pt x="11" y="87"/>
                  </a:cubicBezTo>
                  <a:cubicBezTo>
                    <a:pt x="11" y="87"/>
                    <a:pt x="9" y="80"/>
                    <a:pt x="9" y="79"/>
                  </a:cubicBezTo>
                  <a:cubicBezTo>
                    <a:pt x="9" y="79"/>
                    <a:pt x="9" y="79"/>
                    <a:pt x="9" y="79"/>
                  </a:cubicBezTo>
                  <a:cubicBezTo>
                    <a:pt x="10" y="78"/>
                    <a:pt x="11" y="77"/>
                    <a:pt x="12" y="75"/>
                  </a:cubicBezTo>
                  <a:cubicBezTo>
                    <a:pt x="12" y="74"/>
                    <a:pt x="12" y="74"/>
                    <a:pt x="11" y="74"/>
                  </a:cubicBezTo>
                  <a:cubicBezTo>
                    <a:pt x="10" y="73"/>
                    <a:pt x="11" y="71"/>
                    <a:pt x="12" y="70"/>
                  </a:cubicBezTo>
                  <a:cubicBezTo>
                    <a:pt x="13" y="70"/>
                    <a:pt x="14" y="70"/>
                    <a:pt x="15" y="69"/>
                  </a:cubicBezTo>
                  <a:cubicBezTo>
                    <a:pt x="15" y="69"/>
                    <a:pt x="13" y="69"/>
                    <a:pt x="13" y="68"/>
                  </a:cubicBezTo>
                  <a:cubicBezTo>
                    <a:pt x="14" y="66"/>
                    <a:pt x="16" y="65"/>
                    <a:pt x="16" y="64"/>
                  </a:cubicBezTo>
                  <a:cubicBezTo>
                    <a:pt x="16" y="64"/>
                    <a:pt x="15" y="62"/>
                    <a:pt x="15" y="62"/>
                  </a:cubicBezTo>
                  <a:cubicBezTo>
                    <a:pt x="14" y="61"/>
                    <a:pt x="11" y="61"/>
                    <a:pt x="11" y="61"/>
                  </a:cubicBezTo>
                  <a:cubicBezTo>
                    <a:pt x="11" y="60"/>
                    <a:pt x="13" y="60"/>
                    <a:pt x="11" y="59"/>
                  </a:cubicBezTo>
                  <a:cubicBezTo>
                    <a:pt x="11" y="59"/>
                    <a:pt x="10" y="59"/>
                    <a:pt x="10" y="60"/>
                  </a:cubicBezTo>
                  <a:cubicBezTo>
                    <a:pt x="9" y="60"/>
                    <a:pt x="8" y="61"/>
                    <a:pt x="7" y="60"/>
                  </a:cubicBezTo>
                  <a:cubicBezTo>
                    <a:pt x="6" y="59"/>
                    <a:pt x="5" y="58"/>
                    <a:pt x="5" y="56"/>
                  </a:cubicBezTo>
                  <a:cubicBezTo>
                    <a:pt x="5" y="54"/>
                    <a:pt x="5" y="51"/>
                    <a:pt x="2" y="51"/>
                  </a:cubicBezTo>
                  <a:cubicBezTo>
                    <a:pt x="1" y="50"/>
                    <a:pt x="2" y="49"/>
                    <a:pt x="2" y="48"/>
                  </a:cubicBezTo>
                  <a:cubicBezTo>
                    <a:pt x="2" y="47"/>
                    <a:pt x="0" y="47"/>
                    <a:pt x="2" y="45"/>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noEditPoints="1"/>
            </p:cNvSpPr>
            <p:nvPr/>
          </p:nvSpPr>
          <p:spPr bwMode="auto">
            <a:xfrm>
              <a:off x="4842" y="3146"/>
              <a:ext cx="165" cy="93"/>
            </a:xfrm>
            <a:custGeom>
              <a:avLst/>
              <a:gdLst>
                <a:gd name="T0" fmla="*/ 21 w 41"/>
                <a:gd name="T1" fmla="*/ 5 h 23"/>
                <a:gd name="T2" fmla="*/ 15 w 41"/>
                <a:gd name="T3" fmla="*/ 18 h 23"/>
                <a:gd name="T4" fmla="*/ 15 w 41"/>
                <a:gd name="T5" fmla="*/ 18 h 23"/>
                <a:gd name="T6" fmla="*/ 15 w 41"/>
                <a:gd name="T7" fmla="*/ 18 h 23"/>
                <a:gd name="T8" fmla="*/ 15 w 41"/>
                <a:gd name="T9" fmla="*/ 18 h 23"/>
                <a:gd name="T10" fmla="*/ 15 w 41"/>
                <a:gd name="T11" fmla="*/ 18 h 23"/>
                <a:gd name="T12" fmla="*/ 16 w 41"/>
                <a:gd name="T13" fmla="*/ 18 h 23"/>
                <a:gd name="T14" fmla="*/ 16 w 41"/>
                <a:gd name="T15" fmla="*/ 18 h 23"/>
                <a:gd name="T16" fmla="*/ 16 w 41"/>
                <a:gd name="T17" fmla="*/ 18 h 23"/>
                <a:gd name="T18" fmla="*/ 16 w 41"/>
                <a:gd name="T19" fmla="*/ 18 h 23"/>
                <a:gd name="T20" fmla="*/ 16 w 41"/>
                <a:gd name="T21" fmla="*/ 18 h 23"/>
                <a:gd name="T22" fmla="*/ 17 w 41"/>
                <a:gd name="T23" fmla="*/ 18 h 23"/>
                <a:gd name="T24" fmla="*/ 17 w 41"/>
                <a:gd name="T25" fmla="*/ 18 h 23"/>
                <a:gd name="T26" fmla="*/ 17 w 41"/>
                <a:gd name="T27" fmla="*/ 18 h 23"/>
                <a:gd name="T28" fmla="*/ 17 w 41"/>
                <a:gd name="T29" fmla="*/ 18 h 23"/>
                <a:gd name="T30" fmla="*/ 17 w 41"/>
                <a:gd name="T31" fmla="*/ 19 h 23"/>
                <a:gd name="T32" fmla="*/ 17 w 41"/>
                <a:gd name="T33" fmla="*/ 19 h 23"/>
                <a:gd name="T34" fmla="*/ 17 w 41"/>
                <a:gd name="T35" fmla="*/ 19 h 23"/>
                <a:gd name="T36" fmla="*/ 17 w 41"/>
                <a:gd name="T37" fmla="*/ 19 h 23"/>
                <a:gd name="T38" fmla="*/ 18 w 41"/>
                <a:gd name="T39" fmla="*/ 19 h 23"/>
                <a:gd name="T40" fmla="*/ 18 w 41"/>
                <a:gd name="T41" fmla="*/ 19 h 23"/>
                <a:gd name="T42" fmla="*/ 18 w 41"/>
                <a:gd name="T43" fmla="*/ 19 h 23"/>
                <a:gd name="T44" fmla="*/ 18 w 41"/>
                <a:gd name="T45" fmla="*/ 19 h 23"/>
                <a:gd name="T46" fmla="*/ 18 w 41"/>
                <a:gd name="T47" fmla="*/ 19 h 23"/>
                <a:gd name="T48" fmla="*/ 19 w 41"/>
                <a:gd name="T49" fmla="*/ 19 h 23"/>
                <a:gd name="T50" fmla="*/ 23 w 41"/>
                <a:gd name="T51" fmla="*/ 18 h 23"/>
                <a:gd name="T52" fmla="*/ 25 w 41"/>
                <a:gd name="T53" fmla="*/ 18 h 23"/>
                <a:gd name="T54" fmla="*/ 29 w 41"/>
                <a:gd name="T55" fmla="*/ 17 h 23"/>
                <a:gd name="T56" fmla="*/ 33 w 41"/>
                <a:gd name="T57" fmla="*/ 19 h 23"/>
                <a:gd name="T58" fmla="*/ 37 w 41"/>
                <a:gd name="T59" fmla="*/ 23 h 23"/>
                <a:gd name="T60" fmla="*/ 40 w 41"/>
                <a:gd name="T61" fmla="*/ 21 h 23"/>
                <a:gd name="T62" fmla="*/ 39 w 41"/>
                <a:gd name="T63" fmla="*/ 17 h 23"/>
                <a:gd name="T64" fmla="*/ 37 w 41"/>
                <a:gd name="T65" fmla="*/ 13 h 23"/>
                <a:gd name="T66" fmla="*/ 29 w 41"/>
                <a:gd name="T67" fmla="*/ 12 h 23"/>
                <a:gd name="T68" fmla="*/ 27 w 41"/>
                <a:gd name="T69" fmla="*/ 11 h 23"/>
                <a:gd name="T70" fmla="*/ 26 w 41"/>
                <a:gd name="T71" fmla="*/ 7 h 23"/>
                <a:gd name="T72" fmla="*/ 21 w 41"/>
                <a:gd name="T73" fmla="*/ 2 h 23"/>
                <a:gd name="T74" fmla="*/ 19 w 41"/>
                <a:gd name="T75" fmla="*/ 1 h 23"/>
                <a:gd name="T76" fmla="*/ 16 w 41"/>
                <a:gd name="T77" fmla="*/ 0 h 23"/>
                <a:gd name="T78" fmla="*/ 13 w 41"/>
                <a:gd name="T79" fmla="*/ 0 h 23"/>
                <a:gd name="T80" fmla="*/ 12 w 41"/>
                <a:gd name="T81" fmla="*/ 1 h 23"/>
                <a:gd name="T82" fmla="*/ 0 w 41"/>
                <a:gd name="T83" fmla="*/ 9 h 23"/>
                <a:gd name="T84" fmla="*/ 3 w 41"/>
                <a:gd name="T85" fmla="*/ 10 h 23"/>
                <a:gd name="T86" fmla="*/ 6 w 41"/>
                <a:gd name="T87" fmla="*/ 17 h 23"/>
                <a:gd name="T88" fmla="*/ 15 w 41"/>
                <a:gd name="T89" fmla="*/ 18 h 23"/>
                <a:gd name="T90" fmla="*/ 15 w 41"/>
                <a:gd name="T9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23">
                  <a:moveTo>
                    <a:pt x="21" y="4"/>
                  </a:moveTo>
                  <a:cubicBezTo>
                    <a:pt x="23" y="5"/>
                    <a:pt x="21" y="6"/>
                    <a:pt x="21" y="5"/>
                  </a:cubicBezTo>
                  <a:cubicBezTo>
                    <a:pt x="21" y="5"/>
                    <a:pt x="21" y="5"/>
                    <a:pt x="21" y="4"/>
                  </a:cubicBezTo>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8"/>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9" y="19"/>
                    <a:pt x="19" y="19"/>
                  </a:cubicBezTo>
                  <a:cubicBezTo>
                    <a:pt x="19" y="19"/>
                    <a:pt x="19" y="19"/>
                    <a:pt x="19" y="19"/>
                  </a:cubicBezTo>
                  <a:cubicBezTo>
                    <a:pt x="20" y="19"/>
                    <a:pt x="20" y="20"/>
                    <a:pt x="21" y="19"/>
                  </a:cubicBezTo>
                  <a:cubicBezTo>
                    <a:pt x="21" y="18"/>
                    <a:pt x="22" y="17"/>
                    <a:pt x="23" y="18"/>
                  </a:cubicBezTo>
                  <a:cubicBezTo>
                    <a:pt x="24" y="18"/>
                    <a:pt x="24" y="20"/>
                    <a:pt x="24" y="19"/>
                  </a:cubicBezTo>
                  <a:cubicBezTo>
                    <a:pt x="25" y="19"/>
                    <a:pt x="24" y="18"/>
                    <a:pt x="25" y="18"/>
                  </a:cubicBezTo>
                  <a:cubicBezTo>
                    <a:pt x="26" y="19"/>
                    <a:pt x="27" y="19"/>
                    <a:pt x="27" y="19"/>
                  </a:cubicBezTo>
                  <a:cubicBezTo>
                    <a:pt x="28" y="18"/>
                    <a:pt x="28" y="17"/>
                    <a:pt x="29" y="17"/>
                  </a:cubicBezTo>
                  <a:cubicBezTo>
                    <a:pt x="30" y="16"/>
                    <a:pt x="31" y="17"/>
                    <a:pt x="31" y="18"/>
                  </a:cubicBezTo>
                  <a:cubicBezTo>
                    <a:pt x="31" y="20"/>
                    <a:pt x="32" y="19"/>
                    <a:pt x="33" y="19"/>
                  </a:cubicBezTo>
                  <a:cubicBezTo>
                    <a:pt x="34" y="19"/>
                    <a:pt x="34" y="20"/>
                    <a:pt x="34" y="21"/>
                  </a:cubicBezTo>
                  <a:cubicBezTo>
                    <a:pt x="35" y="21"/>
                    <a:pt x="36" y="22"/>
                    <a:pt x="37" y="23"/>
                  </a:cubicBezTo>
                  <a:cubicBezTo>
                    <a:pt x="38" y="21"/>
                    <a:pt x="40" y="22"/>
                    <a:pt x="41" y="20"/>
                  </a:cubicBezTo>
                  <a:cubicBezTo>
                    <a:pt x="40" y="21"/>
                    <a:pt x="40" y="21"/>
                    <a:pt x="40" y="21"/>
                  </a:cubicBezTo>
                  <a:cubicBezTo>
                    <a:pt x="40" y="20"/>
                    <a:pt x="39" y="18"/>
                    <a:pt x="38" y="18"/>
                  </a:cubicBezTo>
                  <a:cubicBezTo>
                    <a:pt x="36" y="18"/>
                    <a:pt x="39" y="17"/>
                    <a:pt x="39" y="17"/>
                  </a:cubicBezTo>
                  <a:cubicBezTo>
                    <a:pt x="39" y="15"/>
                    <a:pt x="37" y="16"/>
                    <a:pt x="36" y="16"/>
                  </a:cubicBezTo>
                  <a:cubicBezTo>
                    <a:pt x="35" y="16"/>
                    <a:pt x="37" y="14"/>
                    <a:pt x="37" y="13"/>
                  </a:cubicBezTo>
                  <a:cubicBezTo>
                    <a:pt x="36" y="12"/>
                    <a:pt x="34" y="14"/>
                    <a:pt x="33" y="14"/>
                  </a:cubicBezTo>
                  <a:cubicBezTo>
                    <a:pt x="31" y="14"/>
                    <a:pt x="30" y="13"/>
                    <a:pt x="29" y="12"/>
                  </a:cubicBezTo>
                  <a:cubicBezTo>
                    <a:pt x="28" y="12"/>
                    <a:pt x="27" y="13"/>
                    <a:pt x="26" y="12"/>
                  </a:cubicBezTo>
                  <a:cubicBezTo>
                    <a:pt x="25" y="12"/>
                    <a:pt x="27" y="11"/>
                    <a:pt x="27" y="11"/>
                  </a:cubicBezTo>
                  <a:cubicBezTo>
                    <a:pt x="28" y="11"/>
                    <a:pt x="28" y="10"/>
                    <a:pt x="28" y="9"/>
                  </a:cubicBezTo>
                  <a:cubicBezTo>
                    <a:pt x="28" y="7"/>
                    <a:pt x="27" y="7"/>
                    <a:pt x="26" y="7"/>
                  </a:cubicBezTo>
                  <a:cubicBezTo>
                    <a:pt x="24" y="7"/>
                    <a:pt x="22" y="7"/>
                    <a:pt x="20" y="6"/>
                  </a:cubicBezTo>
                  <a:cubicBezTo>
                    <a:pt x="19" y="4"/>
                    <a:pt x="22" y="3"/>
                    <a:pt x="21" y="2"/>
                  </a:cubicBezTo>
                  <a:cubicBezTo>
                    <a:pt x="20" y="2"/>
                    <a:pt x="19" y="2"/>
                    <a:pt x="19" y="2"/>
                  </a:cubicBezTo>
                  <a:cubicBezTo>
                    <a:pt x="18" y="2"/>
                    <a:pt x="19" y="1"/>
                    <a:pt x="19" y="1"/>
                  </a:cubicBezTo>
                  <a:cubicBezTo>
                    <a:pt x="18" y="1"/>
                    <a:pt x="15" y="2"/>
                    <a:pt x="15" y="2"/>
                  </a:cubicBezTo>
                  <a:cubicBezTo>
                    <a:pt x="15" y="1"/>
                    <a:pt x="16" y="1"/>
                    <a:pt x="16" y="0"/>
                  </a:cubicBezTo>
                  <a:cubicBezTo>
                    <a:pt x="16" y="0"/>
                    <a:pt x="15" y="0"/>
                    <a:pt x="15" y="0"/>
                  </a:cubicBezTo>
                  <a:cubicBezTo>
                    <a:pt x="14" y="0"/>
                    <a:pt x="14" y="1"/>
                    <a:pt x="13" y="0"/>
                  </a:cubicBezTo>
                  <a:cubicBezTo>
                    <a:pt x="13" y="0"/>
                    <a:pt x="12" y="1"/>
                    <a:pt x="12" y="1"/>
                  </a:cubicBezTo>
                  <a:cubicBezTo>
                    <a:pt x="12" y="1"/>
                    <a:pt x="12" y="1"/>
                    <a:pt x="12" y="1"/>
                  </a:cubicBezTo>
                  <a:cubicBezTo>
                    <a:pt x="10" y="2"/>
                    <a:pt x="8" y="3"/>
                    <a:pt x="6" y="4"/>
                  </a:cubicBezTo>
                  <a:cubicBezTo>
                    <a:pt x="4" y="6"/>
                    <a:pt x="3" y="7"/>
                    <a:pt x="0" y="9"/>
                  </a:cubicBezTo>
                  <a:cubicBezTo>
                    <a:pt x="0" y="9"/>
                    <a:pt x="0" y="9"/>
                    <a:pt x="0" y="8"/>
                  </a:cubicBezTo>
                  <a:cubicBezTo>
                    <a:pt x="1" y="10"/>
                    <a:pt x="1" y="10"/>
                    <a:pt x="3" y="10"/>
                  </a:cubicBezTo>
                  <a:cubicBezTo>
                    <a:pt x="4" y="11"/>
                    <a:pt x="5" y="11"/>
                    <a:pt x="5" y="13"/>
                  </a:cubicBezTo>
                  <a:cubicBezTo>
                    <a:pt x="6" y="14"/>
                    <a:pt x="5" y="16"/>
                    <a:pt x="6" y="17"/>
                  </a:cubicBezTo>
                  <a:cubicBezTo>
                    <a:pt x="6" y="17"/>
                    <a:pt x="9" y="20"/>
                    <a:pt x="7" y="20"/>
                  </a:cubicBezTo>
                  <a:cubicBezTo>
                    <a:pt x="10" y="20"/>
                    <a:pt x="12" y="18"/>
                    <a:pt x="15" y="18"/>
                  </a:cubicBezTo>
                  <a:close/>
                  <a:moveTo>
                    <a:pt x="14" y="2"/>
                  </a:moveTo>
                  <a:cubicBezTo>
                    <a:pt x="15" y="2"/>
                    <a:pt x="15" y="2"/>
                    <a:pt x="15" y="2"/>
                  </a:cubicBezTo>
                  <a:cubicBezTo>
                    <a:pt x="15" y="3"/>
                    <a:pt x="13" y="3"/>
                    <a:pt x="14" y="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2880" y="2666"/>
              <a:ext cx="165" cy="186"/>
            </a:xfrm>
            <a:custGeom>
              <a:avLst/>
              <a:gdLst>
                <a:gd name="T0" fmla="*/ 41 w 41"/>
                <a:gd name="T1" fmla="*/ 19 h 46"/>
                <a:gd name="T2" fmla="*/ 39 w 41"/>
                <a:gd name="T3" fmla="*/ 20 h 46"/>
                <a:gd name="T4" fmla="*/ 39 w 41"/>
                <a:gd name="T5" fmla="*/ 26 h 46"/>
                <a:gd name="T6" fmla="*/ 38 w 41"/>
                <a:gd name="T7" fmla="*/ 27 h 46"/>
                <a:gd name="T8" fmla="*/ 39 w 41"/>
                <a:gd name="T9" fmla="*/ 32 h 46"/>
                <a:gd name="T10" fmla="*/ 34 w 41"/>
                <a:gd name="T11" fmla="*/ 39 h 46"/>
                <a:gd name="T12" fmla="*/ 33 w 41"/>
                <a:gd name="T13" fmla="*/ 42 h 46"/>
                <a:gd name="T14" fmla="*/ 31 w 41"/>
                <a:gd name="T15" fmla="*/ 41 h 46"/>
                <a:gd name="T16" fmla="*/ 28 w 41"/>
                <a:gd name="T17" fmla="*/ 41 h 46"/>
                <a:gd name="T18" fmla="*/ 23 w 41"/>
                <a:gd name="T19" fmla="*/ 42 h 46"/>
                <a:gd name="T20" fmla="*/ 18 w 41"/>
                <a:gd name="T21" fmla="*/ 43 h 46"/>
                <a:gd name="T22" fmla="*/ 17 w 41"/>
                <a:gd name="T23" fmla="*/ 44 h 46"/>
                <a:gd name="T24" fmla="*/ 14 w 41"/>
                <a:gd name="T25" fmla="*/ 45 h 46"/>
                <a:gd name="T26" fmla="*/ 10 w 41"/>
                <a:gd name="T27" fmla="*/ 44 h 46"/>
                <a:gd name="T28" fmla="*/ 7 w 41"/>
                <a:gd name="T29" fmla="*/ 44 h 46"/>
                <a:gd name="T30" fmla="*/ 7 w 41"/>
                <a:gd name="T31" fmla="*/ 42 h 46"/>
                <a:gd name="T32" fmla="*/ 3 w 41"/>
                <a:gd name="T33" fmla="*/ 41 h 46"/>
                <a:gd name="T34" fmla="*/ 7 w 41"/>
                <a:gd name="T35" fmla="*/ 40 h 46"/>
                <a:gd name="T36" fmla="*/ 1 w 41"/>
                <a:gd name="T37" fmla="*/ 37 h 46"/>
                <a:gd name="T38" fmla="*/ 3 w 41"/>
                <a:gd name="T39" fmla="*/ 36 h 46"/>
                <a:gd name="T40" fmla="*/ 5 w 41"/>
                <a:gd name="T41" fmla="*/ 35 h 46"/>
                <a:gd name="T42" fmla="*/ 1 w 41"/>
                <a:gd name="T43" fmla="*/ 33 h 46"/>
                <a:gd name="T44" fmla="*/ 5 w 41"/>
                <a:gd name="T45" fmla="*/ 33 h 46"/>
                <a:gd name="T46" fmla="*/ 6 w 41"/>
                <a:gd name="T47" fmla="*/ 32 h 46"/>
                <a:gd name="T48" fmla="*/ 9 w 41"/>
                <a:gd name="T49" fmla="*/ 30 h 46"/>
                <a:gd name="T50" fmla="*/ 16 w 41"/>
                <a:gd name="T51" fmla="*/ 31 h 46"/>
                <a:gd name="T52" fmla="*/ 15 w 41"/>
                <a:gd name="T53" fmla="*/ 29 h 46"/>
                <a:gd name="T54" fmla="*/ 12 w 41"/>
                <a:gd name="T55" fmla="*/ 30 h 46"/>
                <a:gd name="T56" fmla="*/ 10 w 41"/>
                <a:gd name="T57" fmla="*/ 29 h 46"/>
                <a:gd name="T58" fmla="*/ 10 w 41"/>
                <a:gd name="T59" fmla="*/ 28 h 46"/>
                <a:gd name="T60" fmla="*/ 13 w 41"/>
                <a:gd name="T61" fmla="*/ 26 h 46"/>
                <a:gd name="T62" fmla="*/ 14 w 41"/>
                <a:gd name="T63" fmla="*/ 24 h 46"/>
                <a:gd name="T64" fmla="*/ 17 w 41"/>
                <a:gd name="T65" fmla="*/ 24 h 46"/>
                <a:gd name="T66" fmla="*/ 17 w 41"/>
                <a:gd name="T67" fmla="*/ 23 h 46"/>
                <a:gd name="T68" fmla="*/ 8 w 41"/>
                <a:gd name="T69" fmla="*/ 19 h 46"/>
                <a:gd name="T70" fmla="*/ 10 w 41"/>
                <a:gd name="T71" fmla="*/ 16 h 46"/>
                <a:gd name="T72" fmla="*/ 14 w 41"/>
                <a:gd name="T73" fmla="*/ 15 h 46"/>
                <a:gd name="T74" fmla="*/ 13 w 41"/>
                <a:gd name="T75" fmla="*/ 13 h 46"/>
                <a:gd name="T76" fmla="*/ 13 w 41"/>
                <a:gd name="T77" fmla="*/ 9 h 46"/>
                <a:gd name="T78" fmla="*/ 11 w 41"/>
                <a:gd name="T79" fmla="*/ 8 h 46"/>
                <a:gd name="T80" fmla="*/ 18 w 41"/>
                <a:gd name="T81" fmla="*/ 9 h 46"/>
                <a:gd name="T82" fmla="*/ 21 w 41"/>
                <a:gd name="T83" fmla="*/ 10 h 46"/>
                <a:gd name="T84" fmla="*/ 24 w 41"/>
                <a:gd name="T85" fmla="*/ 9 h 46"/>
                <a:gd name="T86" fmla="*/ 26 w 41"/>
                <a:gd name="T87" fmla="*/ 7 h 46"/>
                <a:gd name="T88" fmla="*/ 25 w 41"/>
                <a:gd name="T89" fmla="*/ 7 h 46"/>
                <a:gd name="T90" fmla="*/ 26 w 41"/>
                <a:gd name="T91" fmla="*/ 5 h 46"/>
                <a:gd name="T92" fmla="*/ 27 w 41"/>
                <a:gd name="T93" fmla="*/ 4 h 46"/>
                <a:gd name="T94" fmla="*/ 27 w 41"/>
                <a:gd name="T95" fmla="*/ 2 h 46"/>
                <a:gd name="T96" fmla="*/ 28 w 41"/>
                <a:gd name="T97" fmla="*/ 0 h 46"/>
                <a:gd name="T98" fmla="*/ 32 w 41"/>
                <a:gd name="T99" fmla="*/ 4 h 46"/>
                <a:gd name="T100" fmla="*/ 35 w 41"/>
                <a:gd name="T101" fmla="*/ 3 h 46"/>
                <a:gd name="T102" fmla="*/ 29 w 41"/>
                <a:gd name="T103" fmla="*/ 7 h 46"/>
                <a:gd name="T104" fmla="*/ 27 w 41"/>
                <a:gd name="T105" fmla="*/ 9 h 46"/>
                <a:gd name="T106" fmla="*/ 34 w 41"/>
                <a:gd name="T107" fmla="*/ 14 h 46"/>
                <a:gd name="T108" fmla="*/ 36 w 41"/>
                <a:gd name="T109" fmla="*/ 15 h 46"/>
                <a:gd name="T110" fmla="*/ 37 w 41"/>
                <a:gd name="T111" fmla="*/ 18 h 46"/>
                <a:gd name="T112" fmla="*/ 40 w 41"/>
                <a:gd name="T11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6">
                  <a:moveTo>
                    <a:pt x="40" y="18"/>
                  </a:moveTo>
                  <a:cubicBezTo>
                    <a:pt x="40" y="18"/>
                    <a:pt x="41" y="19"/>
                    <a:pt x="41" y="19"/>
                  </a:cubicBezTo>
                  <a:cubicBezTo>
                    <a:pt x="40" y="20"/>
                    <a:pt x="39" y="19"/>
                    <a:pt x="38" y="20"/>
                  </a:cubicBezTo>
                  <a:cubicBezTo>
                    <a:pt x="38" y="20"/>
                    <a:pt x="39" y="20"/>
                    <a:pt x="39" y="20"/>
                  </a:cubicBezTo>
                  <a:cubicBezTo>
                    <a:pt x="39" y="22"/>
                    <a:pt x="38" y="23"/>
                    <a:pt x="39" y="24"/>
                  </a:cubicBezTo>
                  <a:cubicBezTo>
                    <a:pt x="40" y="24"/>
                    <a:pt x="40" y="25"/>
                    <a:pt x="39" y="26"/>
                  </a:cubicBezTo>
                  <a:cubicBezTo>
                    <a:pt x="38" y="26"/>
                    <a:pt x="40" y="27"/>
                    <a:pt x="39" y="27"/>
                  </a:cubicBezTo>
                  <a:cubicBezTo>
                    <a:pt x="39" y="28"/>
                    <a:pt x="38" y="27"/>
                    <a:pt x="38" y="27"/>
                  </a:cubicBezTo>
                  <a:cubicBezTo>
                    <a:pt x="38" y="28"/>
                    <a:pt x="39" y="28"/>
                    <a:pt x="38" y="29"/>
                  </a:cubicBezTo>
                  <a:cubicBezTo>
                    <a:pt x="38" y="30"/>
                    <a:pt x="39" y="31"/>
                    <a:pt x="39" y="32"/>
                  </a:cubicBezTo>
                  <a:cubicBezTo>
                    <a:pt x="38" y="33"/>
                    <a:pt x="38" y="34"/>
                    <a:pt x="37" y="35"/>
                  </a:cubicBezTo>
                  <a:cubicBezTo>
                    <a:pt x="36" y="36"/>
                    <a:pt x="35" y="37"/>
                    <a:pt x="34" y="39"/>
                  </a:cubicBezTo>
                  <a:cubicBezTo>
                    <a:pt x="34" y="39"/>
                    <a:pt x="34" y="39"/>
                    <a:pt x="34" y="39"/>
                  </a:cubicBezTo>
                  <a:cubicBezTo>
                    <a:pt x="33" y="40"/>
                    <a:pt x="33" y="42"/>
                    <a:pt x="33" y="42"/>
                  </a:cubicBezTo>
                  <a:cubicBezTo>
                    <a:pt x="33" y="42"/>
                    <a:pt x="33" y="42"/>
                    <a:pt x="32" y="42"/>
                  </a:cubicBezTo>
                  <a:cubicBezTo>
                    <a:pt x="31" y="42"/>
                    <a:pt x="31" y="41"/>
                    <a:pt x="31" y="41"/>
                  </a:cubicBezTo>
                  <a:cubicBezTo>
                    <a:pt x="30" y="41"/>
                    <a:pt x="28" y="42"/>
                    <a:pt x="27" y="41"/>
                  </a:cubicBezTo>
                  <a:cubicBezTo>
                    <a:pt x="27" y="41"/>
                    <a:pt x="28" y="41"/>
                    <a:pt x="28" y="41"/>
                  </a:cubicBezTo>
                  <a:cubicBezTo>
                    <a:pt x="27" y="42"/>
                    <a:pt x="24" y="40"/>
                    <a:pt x="23" y="41"/>
                  </a:cubicBezTo>
                  <a:cubicBezTo>
                    <a:pt x="23" y="41"/>
                    <a:pt x="24" y="42"/>
                    <a:pt x="23" y="42"/>
                  </a:cubicBezTo>
                  <a:cubicBezTo>
                    <a:pt x="22" y="42"/>
                    <a:pt x="21" y="42"/>
                    <a:pt x="20" y="42"/>
                  </a:cubicBezTo>
                  <a:cubicBezTo>
                    <a:pt x="20" y="43"/>
                    <a:pt x="18" y="45"/>
                    <a:pt x="18" y="43"/>
                  </a:cubicBezTo>
                  <a:cubicBezTo>
                    <a:pt x="17" y="43"/>
                    <a:pt x="17" y="42"/>
                    <a:pt x="16" y="42"/>
                  </a:cubicBezTo>
                  <a:cubicBezTo>
                    <a:pt x="16" y="42"/>
                    <a:pt x="17" y="43"/>
                    <a:pt x="17" y="44"/>
                  </a:cubicBezTo>
                  <a:cubicBezTo>
                    <a:pt x="16" y="44"/>
                    <a:pt x="16" y="44"/>
                    <a:pt x="16" y="44"/>
                  </a:cubicBezTo>
                  <a:cubicBezTo>
                    <a:pt x="15" y="44"/>
                    <a:pt x="15" y="45"/>
                    <a:pt x="14" y="45"/>
                  </a:cubicBezTo>
                  <a:cubicBezTo>
                    <a:pt x="14" y="45"/>
                    <a:pt x="13" y="43"/>
                    <a:pt x="13" y="45"/>
                  </a:cubicBezTo>
                  <a:cubicBezTo>
                    <a:pt x="13" y="46"/>
                    <a:pt x="10" y="45"/>
                    <a:pt x="10" y="44"/>
                  </a:cubicBezTo>
                  <a:cubicBezTo>
                    <a:pt x="9" y="44"/>
                    <a:pt x="7" y="46"/>
                    <a:pt x="7" y="45"/>
                  </a:cubicBezTo>
                  <a:cubicBezTo>
                    <a:pt x="6" y="45"/>
                    <a:pt x="7" y="44"/>
                    <a:pt x="7" y="44"/>
                  </a:cubicBezTo>
                  <a:cubicBezTo>
                    <a:pt x="7" y="44"/>
                    <a:pt x="4" y="45"/>
                    <a:pt x="4" y="44"/>
                  </a:cubicBezTo>
                  <a:cubicBezTo>
                    <a:pt x="3" y="44"/>
                    <a:pt x="7" y="43"/>
                    <a:pt x="7" y="42"/>
                  </a:cubicBezTo>
                  <a:cubicBezTo>
                    <a:pt x="7" y="42"/>
                    <a:pt x="2" y="41"/>
                    <a:pt x="2" y="41"/>
                  </a:cubicBezTo>
                  <a:cubicBezTo>
                    <a:pt x="2" y="41"/>
                    <a:pt x="3" y="41"/>
                    <a:pt x="3" y="41"/>
                  </a:cubicBezTo>
                  <a:cubicBezTo>
                    <a:pt x="4" y="41"/>
                    <a:pt x="3" y="40"/>
                    <a:pt x="3" y="40"/>
                  </a:cubicBezTo>
                  <a:cubicBezTo>
                    <a:pt x="3" y="40"/>
                    <a:pt x="7" y="40"/>
                    <a:pt x="7" y="40"/>
                  </a:cubicBezTo>
                  <a:cubicBezTo>
                    <a:pt x="7" y="39"/>
                    <a:pt x="4" y="40"/>
                    <a:pt x="3" y="40"/>
                  </a:cubicBezTo>
                  <a:cubicBezTo>
                    <a:pt x="2" y="40"/>
                    <a:pt x="0" y="39"/>
                    <a:pt x="1" y="37"/>
                  </a:cubicBezTo>
                  <a:cubicBezTo>
                    <a:pt x="1" y="37"/>
                    <a:pt x="1" y="38"/>
                    <a:pt x="2" y="38"/>
                  </a:cubicBezTo>
                  <a:cubicBezTo>
                    <a:pt x="2" y="37"/>
                    <a:pt x="1" y="36"/>
                    <a:pt x="3" y="36"/>
                  </a:cubicBezTo>
                  <a:cubicBezTo>
                    <a:pt x="4" y="36"/>
                    <a:pt x="6" y="36"/>
                    <a:pt x="6" y="36"/>
                  </a:cubicBezTo>
                  <a:cubicBezTo>
                    <a:pt x="7" y="35"/>
                    <a:pt x="5" y="35"/>
                    <a:pt x="5" y="35"/>
                  </a:cubicBezTo>
                  <a:cubicBezTo>
                    <a:pt x="5" y="35"/>
                    <a:pt x="5" y="36"/>
                    <a:pt x="5" y="36"/>
                  </a:cubicBezTo>
                  <a:cubicBezTo>
                    <a:pt x="5" y="36"/>
                    <a:pt x="2" y="34"/>
                    <a:pt x="1" y="33"/>
                  </a:cubicBezTo>
                  <a:cubicBezTo>
                    <a:pt x="1" y="34"/>
                    <a:pt x="3" y="33"/>
                    <a:pt x="3" y="33"/>
                  </a:cubicBezTo>
                  <a:cubicBezTo>
                    <a:pt x="4" y="33"/>
                    <a:pt x="5" y="33"/>
                    <a:pt x="5" y="33"/>
                  </a:cubicBezTo>
                  <a:cubicBezTo>
                    <a:pt x="6" y="33"/>
                    <a:pt x="7" y="34"/>
                    <a:pt x="7" y="34"/>
                  </a:cubicBezTo>
                  <a:cubicBezTo>
                    <a:pt x="7" y="34"/>
                    <a:pt x="6" y="32"/>
                    <a:pt x="6" y="32"/>
                  </a:cubicBezTo>
                  <a:cubicBezTo>
                    <a:pt x="6" y="31"/>
                    <a:pt x="7" y="31"/>
                    <a:pt x="8" y="31"/>
                  </a:cubicBezTo>
                  <a:cubicBezTo>
                    <a:pt x="9" y="31"/>
                    <a:pt x="8" y="31"/>
                    <a:pt x="9" y="30"/>
                  </a:cubicBezTo>
                  <a:cubicBezTo>
                    <a:pt x="10" y="30"/>
                    <a:pt x="10" y="31"/>
                    <a:pt x="11" y="31"/>
                  </a:cubicBezTo>
                  <a:cubicBezTo>
                    <a:pt x="12" y="31"/>
                    <a:pt x="15" y="32"/>
                    <a:pt x="16" y="31"/>
                  </a:cubicBezTo>
                  <a:cubicBezTo>
                    <a:pt x="17" y="31"/>
                    <a:pt x="15" y="31"/>
                    <a:pt x="15" y="31"/>
                  </a:cubicBezTo>
                  <a:cubicBezTo>
                    <a:pt x="14" y="31"/>
                    <a:pt x="15" y="30"/>
                    <a:pt x="15" y="29"/>
                  </a:cubicBezTo>
                  <a:cubicBezTo>
                    <a:pt x="15" y="29"/>
                    <a:pt x="13" y="31"/>
                    <a:pt x="12" y="31"/>
                  </a:cubicBezTo>
                  <a:cubicBezTo>
                    <a:pt x="12" y="31"/>
                    <a:pt x="12" y="30"/>
                    <a:pt x="12" y="30"/>
                  </a:cubicBezTo>
                  <a:cubicBezTo>
                    <a:pt x="11" y="30"/>
                    <a:pt x="11" y="31"/>
                    <a:pt x="10" y="30"/>
                  </a:cubicBezTo>
                  <a:cubicBezTo>
                    <a:pt x="10" y="30"/>
                    <a:pt x="10" y="30"/>
                    <a:pt x="10" y="29"/>
                  </a:cubicBezTo>
                  <a:cubicBezTo>
                    <a:pt x="10" y="29"/>
                    <a:pt x="7" y="30"/>
                    <a:pt x="7" y="30"/>
                  </a:cubicBezTo>
                  <a:cubicBezTo>
                    <a:pt x="8" y="30"/>
                    <a:pt x="9" y="29"/>
                    <a:pt x="10" y="28"/>
                  </a:cubicBezTo>
                  <a:cubicBezTo>
                    <a:pt x="10" y="28"/>
                    <a:pt x="11" y="29"/>
                    <a:pt x="11" y="28"/>
                  </a:cubicBezTo>
                  <a:cubicBezTo>
                    <a:pt x="11" y="27"/>
                    <a:pt x="12" y="27"/>
                    <a:pt x="13" y="26"/>
                  </a:cubicBezTo>
                  <a:cubicBezTo>
                    <a:pt x="13" y="26"/>
                    <a:pt x="12" y="26"/>
                    <a:pt x="12" y="26"/>
                  </a:cubicBezTo>
                  <a:cubicBezTo>
                    <a:pt x="11" y="26"/>
                    <a:pt x="14" y="24"/>
                    <a:pt x="14" y="24"/>
                  </a:cubicBezTo>
                  <a:cubicBezTo>
                    <a:pt x="14" y="24"/>
                    <a:pt x="14" y="25"/>
                    <a:pt x="15" y="24"/>
                  </a:cubicBezTo>
                  <a:cubicBezTo>
                    <a:pt x="15" y="24"/>
                    <a:pt x="16" y="24"/>
                    <a:pt x="17" y="24"/>
                  </a:cubicBezTo>
                  <a:cubicBezTo>
                    <a:pt x="17" y="24"/>
                    <a:pt x="16" y="24"/>
                    <a:pt x="16" y="24"/>
                  </a:cubicBezTo>
                  <a:cubicBezTo>
                    <a:pt x="16" y="23"/>
                    <a:pt x="17" y="23"/>
                    <a:pt x="17" y="23"/>
                  </a:cubicBezTo>
                  <a:cubicBezTo>
                    <a:pt x="17" y="22"/>
                    <a:pt x="11" y="23"/>
                    <a:pt x="12" y="22"/>
                  </a:cubicBezTo>
                  <a:cubicBezTo>
                    <a:pt x="14" y="19"/>
                    <a:pt x="9" y="20"/>
                    <a:pt x="8" y="19"/>
                  </a:cubicBezTo>
                  <a:cubicBezTo>
                    <a:pt x="6" y="16"/>
                    <a:pt x="9" y="17"/>
                    <a:pt x="10" y="17"/>
                  </a:cubicBezTo>
                  <a:cubicBezTo>
                    <a:pt x="10" y="17"/>
                    <a:pt x="10" y="17"/>
                    <a:pt x="10" y="16"/>
                  </a:cubicBezTo>
                  <a:cubicBezTo>
                    <a:pt x="10" y="16"/>
                    <a:pt x="10" y="15"/>
                    <a:pt x="11" y="15"/>
                  </a:cubicBezTo>
                  <a:cubicBezTo>
                    <a:pt x="12" y="14"/>
                    <a:pt x="14" y="16"/>
                    <a:pt x="14" y="15"/>
                  </a:cubicBezTo>
                  <a:cubicBezTo>
                    <a:pt x="15" y="12"/>
                    <a:pt x="12" y="14"/>
                    <a:pt x="12" y="13"/>
                  </a:cubicBezTo>
                  <a:cubicBezTo>
                    <a:pt x="11" y="13"/>
                    <a:pt x="12" y="13"/>
                    <a:pt x="13" y="13"/>
                  </a:cubicBezTo>
                  <a:cubicBezTo>
                    <a:pt x="13" y="12"/>
                    <a:pt x="13" y="12"/>
                    <a:pt x="12" y="11"/>
                  </a:cubicBezTo>
                  <a:cubicBezTo>
                    <a:pt x="12" y="11"/>
                    <a:pt x="13" y="10"/>
                    <a:pt x="13" y="9"/>
                  </a:cubicBezTo>
                  <a:cubicBezTo>
                    <a:pt x="12" y="9"/>
                    <a:pt x="11" y="10"/>
                    <a:pt x="11" y="10"/>
                  </a:cubicBezTo>
                  <a:cubicBezTo>
                    <a:pt x="11" y="10"/>
                    <a:pt x="12" y="8"/>
                    <a:pt x="11" y="8"/>
                  </a:cubicBezTo>
                  <a:cubicBezTo>
                    <a:pt x="12" y="7"/>
                    <a:pt x="15" y="8"/>
                    <a:pt x="16" y="8"/>
                  </a:cubicBezTo>
                  <a:cubicBezTo>
                    <a:pt x="16" y="8"/>
                    <a:pt x="17" y="8"/>
                    <a:pt x="18" y="9"/>
                  </a:cubicBezTo>
                  <a:cubicBezTo>
                    <a:pt x="18" y="9"/>
                    <a:pt x="18" y="11"/>
                    <a:pt x="18" y="11"/>
                  </a:cubicBezTo>
                  <a:cubicBezTo>
                    <a:pt x="19" y="11"/>
                    <a:pt x="19" y="9"/>
                    <a:pt x="21" y="10"/>
                  </a:cubicBezTo>
                  <a:cubicBezTo>
                    <a:pt x="21" y="10"/>
                    <a:pt x="23" y="12"/>
                    <a:pt x="23" y="12"/>
                  </a:cubicBezTo>
                  <a:cubicBezTo>
                    <a:pt x="24" y="11"/>
                    <a:pt x="21" y="9"/>
                    <a:pt x="24" y="9"/>
                  </a:cubicBezTo>
                  <a:cubicBezTo>
                    <a:pt x="26" y="9"/>
                    <a:pt x="26" y="9"/>
                    <a:pt x="28" y="7"/>
                  </a:cubicBezTo>
                  <a:cubicBezTo>
                    <a:pt x="28" y="7"/>
                    <a:pt x="26" y="7"/>
                    <a:pt x="26" y="7"/>
                  </a:cubicBezTo>
                  <a:cubicBezTo>
                    <a:pt x="26" y="7"/>
                    <a:pt x="26" y="8"/>
                    <a:pt x="25" y="8"/>
                  </a:cubicBezTo>
                  <a:cubicBezTo>
                    <a:pt x="25" y="8"/>
                    <a:pt x="25" y="7"/>
                    <a:pt x="25" y="7"/>
                  </a:cubicBezTo>
                  <a:cubicBezTo>
                    <a:pt x="24" y="6"/>
                    <a:pt x="23" y="6"/>
                    <a:pt x="23" y="5"/>
                  </a:cubicBezTo>
                  <a:cubicBezTo>
                    <a:pt x="23" y="3"/>
                    <a:pt x="25" y="5"/>
                    <a:pt x="26" y="5"/>
                  </a:cubicBezTo>
                  <a:cubicBezTo>
                    <a:pt x="26" y="5"/>
                    <a:pt x="25" y="4"/>
                    <a:pt x="25" y="4"/>
                  </a:cubicBezTo>
                  <a:cubicBezTo>
                    <a:pt x="26" y="3"/>
                    <a:pt x="26" y="4"/>
                    <a:pt x="27" y="4"/>
                  </a:cubicBezTo>
                  <a:cubicBezTo>
                    <a:pt x="27" y="4"/>
                    <a:pt x="26" y="3"/>
                    <a:pt x="26" y="3"/>
                  </a:cubicBezTo>
                  <a:cubicBezTo>
                    <a:pt x="26" y="3"/>
                    <a:pt x="27" y="2"/>
                    <a:pt x="27" y="2"/>
                  </a:cubicBezTo>
                  <a:cubicBezTo>
                    <a:pt x="27" y="2"/>
                    <a:pt x="26" y="2"/>
                    <a:pt x="26" y="2"/>
                  </a:cubicBezTo>
                  <a:cubicBezTo>
                    <a:pt x="26" y="1"/>
                    <a:pt x="28" y="0"/>
                    <a:pt x="28" y="0"/>
                  </a:cubicBezTo>
                  <a:cubicBezTo>
                    <a:pt x="29" y="0"/>
                    <a:pt x="33" y="1"/>
                    <a:pt x="34" y="2"/>
                  </a:cubicBezTo>
                  <a:cubicBezTo>
                    <a:pt x="34" y="2"/>
                    <a:pt x="32" y="3"/>
                    <a:pt x="32" y="4"/>
                  </a:cubicBezTo>
                  <a:cubicBezTo>
                    <a:pt x="33" y="5"/>
                    <a:pt x="34" y="2"/>
                    <a:pt x="34" y="2"/>
                  </a:cubicBezTo>
                  <a:cubicBezTo>
                    <a:pt x="35" y="2"/>
                    <a:pt x="35" y="3"/>
                    <a:pt x="35" y="3"/>
                  </a:cubicBezTo>
                  <a:cubicBezTo>
                    <a:pt x="34" y="3"/>
                    <a:pt x="34" y="6"/>
                    <a:pt x="33" y="7"/>
                  </a:cubicBezTo>
                  <a:cubicBezTo>
                    <a:pt x="32" y="7"/>
                    <a:pt x="29" y="7"/>
                    <a:pt x="29" y="7"/>
                  </a:cubicBezTo>
                  <a:cubicBezTo>
                    <a:pt x="30" y="8"/>
                    <a:pt x="31" y="8"/>
                    <a:pt x="31" y="8"/>
                  </a:cubicBezTo>
                  <a:cubicBezTo>
                    <a:pt x="31" y="8"/>
                    <a:pt x="27" y="9"/>
                    <a:pt x="27" y="9"/>
                  </a:cubicBezTo>
                  <a:cubicBezTo>
                    <a:pt x="26" y="10"/>
                    <a:pt x="30" y="15"/>
                    <a:pt x="31" y="15"/>
                  </a:cubicBezTo>
                  <a:cubicBezTo>
                    <a:pt x="32" y="15"/>
                    <a:pt x="34" y="15"/>
                    <a:pt x="34" y="14"/>
                  </a:cubicBezTo>
                  <a:cubicBezTo>
                    <a:pt x="33" y="12"/>
                    <a:pt x="34" y="12"/>
                    <a:pt x="35" y="12"/>
                  </a:cubicBezTo>
                  <a:cubicBezTo>
                    <a:pt x="36" y="12"/>
                    <a:pt x="36" y="15"/>
                    <a:pt x="36" y="15"/>
                  </a:cubicBezTo>
                  <a:cubicBezTo>
                    <a:pt x="36" y="16"/>
                    <a:pt x="37" y="15"/>
                    <a:pt x="37" y="16"/>
                  </a:cubicBezTo>
                  <a:cubicBezTo>
                    <a:pt x="37" y="16"/>
                    <a:pt x="36" y="18"/>
                    <a:pt x="37" y="18"/>
                  </a:cubicBezTo>
                  <a:cubicBezTo>
                    <a:pt x="37" y="18"/>
                    <a:pt x="39" y="18"/>
                    <a:pt x="39" y="18"/>
                  </a:cubicBezTo>
                  <a:cubicBezTo>
                    <a:pt x="39" y="17"/>
                    <a:pt x="40" y="18"/>
                    <a:pt x="40" y="18"/>
                  </a:cubicBezTo>
                  <a:cubicBezTo>
                    <a:pt x="40" y="18"/>
                    <a:pt x="40" y="18"/>
                    <a:pt x="40" y="18"/>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3392" y="3130"/>
              <a:ext cx="169" cy="109"/>
            </a:xfrm>
            <a:custGeom>
              <a:avLst/>
              <a:gdLst>
                <a:gd name="T0" fmla="*/ 41 w 42"/>
                <a:gd name="T1" fmla="*/ 16 h 27"/>
                <a:gd name="T2" fmla="*/ 38 w 42"/>
                <a:gd name="T3" fmla="*/ 16 h 27"/>
                <a:gd name="T4" fmla="*/ 39 w 42"/>
                <a:gd name="T5" fmla="*/ 20 h 27"/>
                <a:gd name="T6" fmla="*/ 38 w 42"/>
                <a:gd name="T7" fmla="*/ 22 h 27"/>
                <a:gd name="T8" fmla="*/ 35 w 42"/>
                <a:gd name="T9" fmla="*/ 20 h 27"/>
                <a:gd name="T10" fmla="*/ 31 w 42"/>
                <a:gd name="T11" fmla="*/ 20 h 27"/>
                <a:gd name="T12" fmla="*/ 28 w 42"/>
                <a:gd name="T13" fmla="*/ 25 h 27"/>
                <a:gd name="T14" fmla="*/ 27 w 42"/>
                <a:gd name="T15" fmla="*/ 25 h 27"/>
                <a:gd name="T16" fmla="*/ 27 w 42"/>
                <a:gd name="T17" fmla="*/ 24 h 27"/>
                <a:gd name="T18" fmla="*/ 23 w 42"/>
                <a:gd name="T19" fmla="*/ 18 h 27"/>
                <a:gd name="T20" fmla="*/ 20 w 42"/>
                <a:gd name="T21" fmla="*/ 22 h 27"/>
                <a:gd name="T22" fmla="*/ 15 w 42"/>
                <a:gd name="T23" fmla="*/ 24 h 27"/>
                <a:gd name="T24" fmla="*/ 10 w 42"/>
                <a:gd name="T25" fmla="*/ 25 h 27"/>
                <a:gd name="T26" fmla="*/ 8 w 42"/>
                <a:gd name="T27" fmla="*/ 23 h 27"/>
                <a:gd name="T28" fmla="*/ 8 w 42"/>
                <a:gd name="T29" fmla="*/ 22 h 27"/>
                <a:gd name="T30" fmla="*/ 8 w 42"/>
                <a:gd name="T31" fmla="*/ 18 h 27"/>
                <a:gd name="T32" fmla="*/ 3 w 42"/>
                <a:gd name="T33" fmla="*/ 19 h 27"/>
                <a:gd name="T34" fmla="*/ 0 w 42"/>
                <a:gd name="T35" fmla="*/ 22 h 27"/>
                <a:gd name="T36" fmla="*/ 2 w 42"/>
                <a:gd name="T37" fmla="*/ 19 h 27"/>
                <a:gd name="T38" fmla="*/ 5 w 42"/>
                <a:gd name="T39" fmla="*/ 14 h 27"/>
                <a:gd name="T40" fmla="*/ 8 w 42"/>
                <a:gd name="T41" fmla="*/ 9 h 27"/>
                <a:gd name="T42" fmla="*/ 11 w 42"/>
                <a:gd name="T43" fmla="*/ 6 h 27"/>
                <a:gd name="T44" fmla="*/ 10 w 42"/>
                <a:gd name="T45" fmla="*/ 5 h 27"/>
                <a:gd name="T46" fmla="*/ 13 w 42"/>
                <a:gd name="T47" fmla="*/ 5 h 27"/>
                <a:gd name="T48" fmla="*/ 16 w 42"/>
                <a:gd name="T49" fmla="*/ 4 h 27"/>
                <a:gd name="T50" fmla="*/ 24 w 42"/>
                <a:gd name="T51" fmla="*/ 4 h 27"/>
                <a:gd name="T52" fmla="*/ 23 w 42"/>
                <a:gd name="T53" fmla="*/ 3 h 27"/>
                <a:gd name="T54" fmla="*/ 26 w 42"/>
                <a:gd name="T55" fmla="*/ 2 h 27"/>
                <a:gd name="T56" fmla="*/ 28 w 42"/>
                <a:gd name="T57" fmla="*/ 3 h 27"/>
                <a:gd name="T58" fmla="*/ 34 w 42"/>
                <a:gd name="T59" fmla="*/ 6 h 27"/>
                <a:gd name="T60" fmla="*/ 33 w 42"/>
                <a:gd name="T61" fmla="*/ 10 h 27"/>
                <a:gd name="T62" fmla="*/ 36 w 42"/>
                <a:gd name="T63" fmla="*/ 12 h 27"/>
                <a:gd name="T64" fmla="*/ 40 w 42"/>
                <a:gd name="T65" fmla="*/ 12 h 27"/>
                <a:gd name="T66" fmla="*/ 41 w 42"/>
                <a:gd name="T6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27">
                  <a:moveTo>
                    <a:pt x="41" y="13"/>
                  </a:moveTo>
                  <a:cubicBezTo>
                    <a:pt x="41" y="13"/>
                    <a:pt x="41" y="16"/>
                    <a:pt x="41" y="16"/>
                  </a:cubicBezTo>
                  <a:cubicBezTo>
                    <a:pt x="41" y="16"/>
                    <a:pt x="42" y="17"/>
                    <a:pt x="41" y="18"/>
                  </a:cubicBezTo>
                  <a:cubicBezTo>
                    <a:pt x="39" y="18"/>
                    <a:pt x="40" y="15"/>
                    <a:pt x="38" y="16"/>
                  </a:cubicBezTo>
                  <a:cubicBezTo>
                    <a:pt x="37" y="17"/>
                    <a:pt x="38" y="18"/>
                    <a:pt x="39" y="19"/>
                  </a:cubicBezTo>
                  <a:cubicBezTo>
                    <a:pt x="39" y="19"/>
                    <a:pt x="39" y="19"/>
                    <a:pt x="39" y="20"/>
                  </a:cubicBezTo>
                  <a:cubicBezTo>
                    <a:pt x="38" y="20"/>
                    <a:pt x="39" y="21"/>
                    <a:pt x="39" y="21"/>
                  </a:cubicBezTo>
                  <a:cubicBezTo>
                    <a:pt x="39" y="22"/>
                    <a:pt x="38" y="22"/>
                    <a:pt x="38" y="22"/>
                  </a:cubicBezTo>
                  <a:cubicBezTo>
                    <a:pt x="37" y="21"/>
                    <a:pt x="37" y="20"/>
                    <a:pt x="37" y="20"/>
                  </a:cubicBezTo>
                  <a:cubicBezTo>
                    <a:pt x="36" y="19"/>
                    <a:pt x="35" y="20"/>
                    <a:pt x="35" y="20"/>
                  </a:cubicBezTo>
                  <a:cubicBezTo>
                    <a:pt x="33" y="23"/>
                    <a:pt x="32" y="18"/>
                    <a:pt x="31" y="18"/>
                  </a:cubicBezTo>
                  <a:cubicBezTo>
                    <a:pt x="30" y="18"/>
                    <a:pt x="30" y="19"/>
                    <a:pt x="31" y="20"/>
                  </a:cubicBezTo>
                  <a:cubicBezTo>
                    <a:pt x="31" y="21"/>
                    <a:pt x="31" y="21"/>
                    <a:pt x="30" y="22"/>
                  </a:cubicBezTo>
                  <a:cubicBezTo>
                    <a:pt x="29" y="23"/>
                    <a:pt x="28" y="24"/>
                    <a:pt x="28" y="25"/>
                  </a:cubicBezTo>
                  <a:cubicBezTo>
                    <a:pt x="28" y="26"/>
                    <a:pt x="30" y="26"/>
                    <a:pt x="28" y="27"/>
                  </a:cubicBezTo>
                  <a:cubicBezTo>
                    <a:pt x="28" y="27"/>
                    <a:pt x="27" y="26"/>
                    <a:pt x="27" y="25"/>
                  </a:cubicBezTo>
                  <a:cubicBezTo>
                    <a:pt x="27" y="25"/>
                    <a:pt x="26" y="25"/>
                    <a:pt x="26" y="25"/>
                  </a:cubicBezTo>
                  <a:cubicBezTo>
                    <a:pt x="26" y="24"/>
                    <a:pt x="27" y="24"/>
                    <a:pt x="27" y="24"/>
                  </a:cubicBezTo>
                  <a:cubicBezTo>
                    <a:pt x="27" y="23"/>
                    <a:pt x="24" y="23"/>
                    <a:pt x="24" y="22"/>
                  </a:cubicBezTo>
                  <a:cubicBezTo>
                    <a:pt x="22" y="21"/>
                    <a:pt x="24" y="20"/>
                    <a:pt x="23" y="18"/>
                  </a:cubicBezTo>
                  <a:cubicBezTo>
                    <a:pt x="23" y="18"/>
                    <a:pt x="21" y="20"/>
                    <a:pt x="21" y="20"/>
                  </a:cubicBezTo>
                  <a:cubicBezTo>
                    <a:pt x="19" y="21"/>
                    <a:pt x="21" y="21"/>
                    <a:pt x="20" y="22"/>
                  </a:cubicBezTo>
                  <a:cubicBezTo>
                    <a:pt x="20" y="23"/>
                    <a:pt x="18" y="25"/>
                    <a:pt x="17" y="25"/>
                  </a:cubicBezTo>
                  <a:cubicBezTo>
                    <a:pt x="17" y="26"/>
                    <a:pt x="16" y="25"/>
                    <a:pt x="15" y="24"/>
                  </a:cubicBezTo>
                  <a:cubicBezTo>
                    <a:pt x="14" y="24"/>
                    <a:pt x="13" y="25"/>
                    <a:pt x="12" y="25"/>
                  </a:cubicBezTo>
                  <a:cubicBezTo>
                    <a:pt x="11" y="26"/>
                    <a:pt x="10" y="26"/>
                    <a:pt x="10" y="25"/>
                  </a:cubicBezTo>
                  <a:cubicBezTo>
                    <a:pt x="9" y="24"/>
                    <a:pt x="9" y="24"/>
                    <a:pt x="9" y="23"/>
                  </a:cubicBezTo>
                  <a:cubicBezTo>
                    <a:pt x="9" y="23"/>
                    <a:pt x="8" y="24"/>
                    <a:pt x="8" y="23"/>
                  </a:cubicBezTo>
                  <a:cubicBezTo>
                    <a:pt x="8" y="23"/>
                    <a:pt x="9" y="23"/>
                    <a:pt x="9" y="22"/>
                  </a:cubicBezTo>
                  <a:cubicBezTo>
                    <a:pt x="8" y="22"/>
                    <a:pt x="8" y="22"/>
                    <a:pt x="8" y="22"/>
                  </a:cubicBezTo>
                  <a:cubicBezTo>
                    <a:pt x="7" y="21"/>
                    <a:pt x="8" y="21"/>
                    <a:pt x="8" y="21"/>
                  </a:cubicBezTo>
                  <a:cubicBezTo>
                    <a:pt x="8" y="20"/>
                    <a:pt x="7" y="18"/>
                    <a:pt x="8" y="18"/>
                  </a:cubicBezTo>
                  <a:cubicBezTo>
                    <a:pt x="7" y="18"/>
                    <a:pt x="5" y="18"/>
                    <a:pt x="4" y="18"/>
                  </a:cubicBezTo>
                  <a:cubicBezTo>
                    <a:pt x="4" y="18"/>
                    <a:pt x="3" y="19"/>
                    <a:pt x="3" y="19"/>
                  </a:cubicBezTo>
                  <a:cubicBezTo>
                    <a:pt x="2" y="20"/>
                    <a:pt x="3" y="20"/>
                    <a:pt x="3" y="20"/>
                  </a:cubicBezTo>
                  <a:cubicBezTo>
                    <a:pt x="3" y="22"/>
                    <a:pt x="1" y="22"/>
                    <a:pt x="0" y="22"/>
                  </a:cubicBezTo>
                  <a:cubicBezTo>
                    <a:pt x="1" y="22"/>
                    <a:pt x="0" y="21"/>
                    <a:pt x="1" y="21"/>
                  </a:cubicBezTo>
                  <a:cubicBezTo>
                    <a:pt x="2" y="20"/>
                    <a:pt x="2" y="20"/>
                    <a:pt x="2" y="19"/>
                  </a:cubicBezTo>
                  <a:cubicBezTo>
                    <a:pt x="1" y="18"/>
                    <a:pt x="1" y="16"/>
                    <a:pt x="2" y="15"/>
                  </a:cubicBezTo>
                  <a:cubicBezTo>
                    <a:pt x="3" y="15"/>
                    <a:pt x="5" y="15"/>
                    <a:pt x="5" y="14"/>
                  </a:cubicBezTo>
                  <a:cubicBezTo>
                    <a:pt x="5" y="13"/>
                    <a:pt x="4" y="11"/>
                    <a:pt x="6" y="11"/>
                  </a:cubicBezTo>
                  <a:cubicBezTo>
                    <a:pt x="7" y="11"/>
                    <a:pt x="7" y="10"/>
                    <a:pt x="8" y="9"/>
                  </a:cubicBezTo>
                  <a:cubicBezTo>
                    <a:pt x="9" y="9"/>
                    <a:pt x="9" y="8"/>
                    <a:pt x="10" y="7"/>
                  </a:cubicBezTo>
                  <a:cubicBezTo>
                    <a:pt x="10" y="6"/>
                    <a:pt x="11" y="8"/>
                    <a:pt x="11" y="6"/>
                  </a:cubicBezTo>
                  <a:cubicBezTo>
                    <a:pt x="11" y="6"/>
                    <a:pt x="9" y="7"/>
                    <a:pt x="9" y="6"/>
                  </a:cubicBezTo>
                  <a:cubicBezTo>
                    <a:pt x="9" y="6"/>
                    <a:pt x="10" y="5"/>
                    <a:pt x="10" y="5"/>
                  </a:cubicBezTo>
                  <a:cubicBezTo>
                    <a:pt x="10" y="5"/>
                    <a:pt x="10" y="4"/>
                    <a:pt x="10" y="4"/>
                  </a:cubicBezTo>
                  <a:cubicBezTo>
                    <a:pt x="12" y="4"/>
                    <a:pt x="12" y="5"/>
                    <a:pt x="13" y="5"/>
                  </a:cubicBezTo>
                  <a:cubicBezTo>
                    <a:pt x="14" y="5"/>
                    <a:pt x="16" y="2"/>
                    <a:pt x="16" y="3"/>
                  </a:cubicBezTo>
                  <a:cubicBezTo>
                    <a:pt x="17" y="3"/>
                    <a:pt x="16" y="3"/>
                    <a:pt x="16" y="4"/>
                  </a:cubicBezTo>
                  <a:cubicBezTo>
                    <a:pt x="16" y="4"/>
                    <a:pt x="20" y="3"/>
                    <a:pt x="20" y="3"/>
                  </a:cubicBezTo>
                  <a:cubicBezTo>
                    <a:pt x="22" y="3"/>
                    <a:pt x="22" y="5"/>
                    <a:pt x="24" y="4"/>
                  </a:cubicBezTo>
                  <a:cubicBezTo>
                    <a:pt x="24" y="3"/>
                    <a:pt x="24" y="2"/>
                    <a:pt x="25" y="3"/>
                  </a:cubicBezTo>
                  <a:cubicBezTo>
                    <a:pt x="24" y="2"/>
                    <a:pt x="24" y="3"/>
                    <a:pt x="23" y="3"/>
                  </a:cubicBezTo>
                  <a:cubicBezTo>
                    <a:pt x="23" y="2"/>
                    <a:pt x="24" y="0"/>
                    <a:pt x="26" y="1"/>
                  </a:cubicBezTo>
                  <a:cubicBezTo>
                    <a:pt x="26" y="2"/>
                    <a:pt x="25" y="2"/>
                    <a:pt x="26" y="2"/>
                  </a:cubicBezTo>
                  <a:cubicBezTo>
                    <a:pt x="27" y="2"/>
                    <a:pt x="27" y="2"/>
                    <a:pt x="26" y="2"/>
                  </a:cubicBezTo>
                  <a:cubicBezTo>
                    <a:pt x="27" y="2"/>
                    <a:pt x="27" y="3"/>
                    <a:pt x="28" y="3"/>
                  </a:cubicBezTo>
                  <a:cubicBezTo>
                    <a:pt x="29" y="3"/>
                    <a:pt x="29" y="3"/>
                    <a:pt x="30" y="3"/>
                  </a:cubicBezTo>
                  <a:cubicBezTo>
                    <a:pt x="31" y="3"/>
                    <a:pt x="35" y="5"/>
                    <a:pt x="34" y="6"/>
                  </a:cubicBezTo>
                  <a:cubicBezTo>
                    <a:pt x="34" y="7"/>
                    <a:pt x="33" y="7"/>
                    <a:pt x="33" y="7"/>
                  </a:cubicBezTo>
                  <a:cubicBezTo>
                    <a:pt x="33" y="8"/>
                    <a:pt x="33" y="9"/>
                    <a:pt x="33" y="10"/>
                  </a:cubicBezTo>
                  <a:cubicBezTo>
                    <a:pt x="32" y="11"/>
                    <a:pt x="35" y="11"/>
                    <a:pt x="36" y="11"/>
                  </a:cubicBezTo>
                  <a:cubicBezTo>
                    <a:pt x="36" y="11"/>
                    <a:pt x="36" y="12"/>
                    <a:pt x="36" y="12"/>
                  </a:cubicBezTo>
                  <a:cubicBezTo>
                    <a:pt x="37" y="12"/>
                    <a:pt x="37" y="13"/>
                    <a:pt x="38" y="13"/>
                  </a:cubicBezTo>
                  <a:cubicBezTo>
                    <a:pt x="39" y="14"/>
                    <a:pt x="39" y="13"/>
                    <a:pt x="40" y="12"/>
                  </a:cubicBezTo>
                  <a:cubicBezTo>
                    <a:pt x="40" y="12"/>
                    <a:pt x="41" y="11"/>
                    <a:pt x="42" y="12"/>
                  </a:cubicBezTo>
                  <a:cubicBezTo>
                    <a:pt x="42" y="12"/>
                    <a:pt x="41" y="13"/>
                    <a:pt x="41" y="13"/>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p:cNvSpPr>
            <p:nvPr/>
          </p:nvSpPr>
          <p:spPr bwMode="auto">
            <a:xfrm>
              <a:off x="3525" y="3057"/>
              <a:ext cx="274" cy="145"/>
            </a:xfrm>
            <a:custGeom>
              <a:avLst/>
              <a:gdLst>
                <a:gd name="T0" fmla="*/ 1 w 68"/>
                <a:gd name="T1" fmla="*/ 24 h 36"/>
                <a:gd name="T2" fmla="*/ 0 w 68"/>
                <a:gd name="T3" fmla="*/ 26 h 36"/>
                <a:gd name="T4" fmla="*/ 0 w 68"/>
                <a:gd name="T5" fmla="*/ 29 h 36"/>
                <a:gd name="T6" fmla="*/ 4 w 68"/>
                <a:gd name="T7" fmla="*/ 30 h 36"/>
                <a:gd name="T8" fmla="*/ 8 w 68"/>
                <a:gd name="T9" fmla="*/ 29 h 36"/>
                <a:gd name="T10" fmla="*/ 9 w 68"/>
                <a:gd name="T11" fmla="*/ 31 h 36"/>
                <a:gd name="T12" fmla="*/ 17 w 68"/>
                <a:gd name="T13" fmla="*/ 29 h 36"/>
                <a:gd name="T14" fmla="*/ 24 w 68"/>
                <a:gd name="T15" fmla="*/ 28 h 36"/>
                <a:gd name="T16" fmla="*/ 25 w 68"/>
                <a:gd name="T17" fmla="*/ 30 h 36"/>
                <a:gd name="T18" fmla="*/ 26 w 68"/>
                <a:gd name="T19" fmla="*/ 32 h 36"/>
                <a:gd name="T20" fmla="*/ 34 w 68"/>
                <a:gd name="T21" fmla="*/ 34 h 36"/>
                <a:gd name="T22" fmla="*/ 44 w 68"/>
                <a:gd name="T23" fmla="*/ 35 h 36"/>
                <a:gd name="T24" fmla="*/ 48 w 68"/>
                <a:gd name="T25" fmla="*/ 34 h 36"/>
                <a:gd name="T26" fmla="*/ 56 w 68"/>
                <a:gd name="T27" fmla="*/ 31 h 36"/>
                <a:gd name="T28" fmla="*/ 60 w 68"/>
                <a:gd name="T29" fmla="*/ 29 h 36"/>
                <a:gd name="T30" fmla="*/ 62 w 68"/>
                <a:gd name="T31" fmla="*/ 23 h 36"/>
                <a:gd name="T32" fmla="*/ 62 w 68"/>
                <a:gd name="T33" fmla="*/ 18 h 36"/>
                <a:gd name="T34" fmla="*/ 67 w 68"/>
                <a:gd name="T35" fmla="*/ 13 h 36"/>
                <a:gd name="T36" fmla="*/ 64 w 68"/>
                <a:gd name="T37" fmla="*/ 4 h 36"/>
                <a:gd name="T38" fmla="*/ 62 w 68"/>
                <a:gd name="T39" fmla="*/ 3 h 36"/>
                <a:gd name="T40" fmla="*/ 58 w 68"/>
                <a:gd name="T41" fmla="*/ 4 h 36"/>
                <a:gd name="T42" fmla="*/ 51 w 68"/>
                <a:gd name="T43" fmla="*/ 2 h 36"/>
                <a:gd name="T44" fmla="*/ 48 w 68"/>
                <a:gd name="T45" fmla="*/ 1 h 36"/>
                <a:gd name="T46" fmla="*/ 47 w 68"/>
                <a:gd name="T47" fmla="*/ 4 h 36"/>
                <a:gd name="T48" fmla="*/ 45 w 68"/>
                <a:gd name="T49" fmla="*/ 7 h 36"/>
                <a:gd name="T50" fmla="*/ 38 w 68"/>
                <a:gd name="T51" fmla="*/ 5 h 36"/>
                <a:gd name="T52" fmla="*/ 35 w 68"/>
                <a:gd name="T53" fmla="*/ 8 h 36"/>
                <a:gd name="T54" fmla="*/ 29 w 68"/>
                <a:gd name="T55" fmla="*/ 14 h 36"/>
                <a:gd name="T56" fmla="*/ 31 w 68"/>
                <a:gd name="T57" fmla="*/ 20 h 36"/>
                <a:gd name="T58" fmla="*/ 29 w 68"/>
                <a:gd name="T59" fmla="*/ 21 h 36"/>
                <a:gd name="T60" fmla="*/ 26 w 68"/>
                <a:gd name="T61" fmla="*/ 20 h 36"/>
                <a:gd name="T62" fmla="*/ 24 w 68"/>
                <a:gd name="T63" fmla="*/ 19 h 36"/>
                <a:gd name="T64" fmla="*/ 22 w 68"/>
                <a:gd name="T65" fmla="*/ 21 h 36"/>
                <a:gd name="T66" fmla="*/ 17 w 68"/>
                <a:gd name="T67" fmla="*/ 22 h 36"/>
                <a:gd name="T68" fmla="*/ 15 w 68"/>
                <a:gd name="T69" fmla="*/ 24 h 36"/>
                <a:gd name="T70" fmla="*/ 12 w 68"/>
                <a:gd name="T71" fmla="*/ 23 h 36"/>
                <a:gd name="T72" fmla="*/ 8 w 68"/>
                <a:gd name="T73" fmla="*/ 22 h 36"/>
                <a:gd name="T74" fmla="*/ 8 w 68"/>
                <a:gd name="T75" fmla="*/ 23 h 36"/>
                <a:gd name="T76" fmla="*/ 6 w 68"/>
                <a:gd name="T77" fmla="*/ 26 h 36"/>
                <a:gd name="T78" fmla="*/ 5 w 68"/>
                <a:gd name="T79" fmla="*/ 24 h 36"/>
                <a:gd name="T80" fmla="*/ 3 w 68"/>
                <a:gd name="T81" fmla="*/ 22 h 36"/>
                <a:gd name="T82" fmla="*/ 2 w 68"/>
                <a:gd name="T83" fmla="*/ 22 h 36"/>
                <a:gd name="T84" fmla="*/ 0 w 68"/>
                <a:gd name="T8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36">
                  <a:moveTo>
                    <a:pt x="0" y="22"/>
                  </a:moveTo>
                  <a:cubicBezTo>
                    <a:pt x="0" y="23"/>
                    <a:pt x="2" y="23"/>
                    <a:pt x="1" y="24"/>
                  </a:cubicBezTo>
                  <a:cubicBezTo>
                    <a:pt x="1" y="24"/>
                    <a:pt x="1" y="25"/>
                    <a:pt x="1" y="25"/>
                  </a:cubicBezTo>
                  <a:cubicBezTo>
                    <a:pt x="0" y="25"/>
                    <a:pt x="0" y="25"/>
                    <a:pt x="0" y="26"/>
                  </a:cubicBezTo>
                  <a:cubicBezTo>
                    <a:pt x="0" y="27"/>
                    <a:pt x="0" y="27"/>
                    <a:pt x="0" y="28"/>
                  </a:cubicBezTo>
                  <a:cubicBezTo>
                    <a:pt x="0" y="28"/>
                    <a:pt x="0" y="29"/>
                    <a:pt x="0" y="29"/>
                  </a:cubicBezTo>
                  <a:cubicBezTo>
                    <a:pt x="1" y="29"/>
                    <a:pt x="2" y="29"/>
                    <a:pt x="3" y="29"/>
                  </a:cubicBezTo>
                  <a:cubicBezTo>
                    <a:pt x="3" y="30"/>
                    <a:pt x="3" y="30"/>
                    <a:pt x="4" y="30"/>
                  </a:cubicBezTo>
                  <a:cubicBezTo>
                    <a:pt x="4" y="31"/>
                    <a:pt x="5" y="32"/>
                    <a:pt x="6" y="31"/>
                  </a:cubicBezTo>
                  <a:cubicBezTo>
                    <a:pt x="7" y="31"/>
                    <a:pt x="7" y="29"/>
                    <a:pt x="8" y="29"/>
                  </a:cubicBezTo>
                  <a:cubicBezTo>
                    <a:pt x="9" y="30"/>
                    <a:pt x="9" y="30"/>
                    <a:pt x="8" y="31"/>
                  </a:cubicBezTo>
                  <a:cubicBezTo>
                    <a:pt x="8" y="31"/>
                    <a:pt x="9" y="32"/>
                    <a:pt x="9" y="31"/>
                  </a:cubicBezTo>
                  <a:cubicBezTo>
                    <a:pt x="11" y="30"/>
                    <a:pt x="13" y="34"/>
                    <a:pt x="14" y="32"/>
                  </a:cubicBezTo>
                  <a:cubicBezTo>
                    <a:pt x="15" y="30"/>
                    <a:pt x="15" y="29"/>
                    <a:pt x="17" y="29"/>
                  </a:cubicBezTo>
                  <a:cubicBezTo>
                    <a:pt x="18" y="29"/>
                    <a:pt x="20" y="30"/>
                    <a:pt x="21" y="29"/>
                  </a:cubicBezTo>
                  <a:cubicBezTo>
                    <a:pt x="21" y="29"/>
                    <a:pt x="24" y="28"/>
                    <a:pt x="24" y="28"/>
                  </a:cubicBezTo>
                  <a:cubicBezTo>
                    <a:pt x="24" y="28"/>
                    <a:pt x="22" y="30"/>
                    <a:pt x="24" y="30"/>
                  </a:cubicBezTo>
                  <a:cubicBezTo>
                    <a:pt x="24" y="30"/>
                    <a:pt x="24" y="30"/>
                    <a:pt x="25" y="30"/>
                  </a:cubicBezTo>
                  <a:cubicBezTo>
                    <a:pt x="25" y="31"/>
                    <a:pt x="25" y="31"/>
                    <a:pt x="25" y="32"/>
                  </a:cubicBezTo>
                  <a:cubicBezTo>
                    <a:pt x="25" y="32"/>
                    <a:pt x="26" y="33"/>
                    <a:pt x="26" y="32"/>
                  </a:cubicBezTo>
                  <a:cubicBezTo>
                    <a:pt x="27" y="33"/>
                    <a:pt x="27" y="33"/>
                    <a:pt x="28" y="33"/>
                  </a:cubicBezTo>
                  <a:cubicBezTo>
                    <a:pt x="30" y="34"/>
                    <a:pt x="32" y="34"/>
                    <a:pt x="34" y="34"/>
                  </a:cubicBezTo>
                  <a:cubicBezTo>
                    <a:pt x="36" y="35"/>
                    <a:pt x="39" y="34"/>
                    <a:pt x="41" y="35"/>
                  </a:cubicBezTo>
                  <a:cubicBezTo>
                    <a:pt x="42" y="36"/>
                    <a:pt x="43" y="36"/>
                    <a:pt x="44" y="35"/>
                  </a:cubicBezTo>
                  <a:cubicBezTo>
                    <a:pt x="45" y="35"/>
                    <a:pt x="45" y="36"/>
                    <a:pt x="46" y="36"/>
                  </a:cubicBezTo>
                  <a:cubicBezTo>
                    <a:pt x="46" y="36"/>
                    <a:pt x="48" y="34"/>
                    <a:pt x="48" y="34"/>
                  </a:cubicBezTo>
                  <a:cubicBezTo>
                    <a:pt x="49" y="32"/>
                    <a:pt x="51" y="33"/>
                    <a:pt x="53" y="33"/>
                  </a:cubicBezTo>
                  <a:cubicBezTo>
                    <a:pt x="55" y="33"/>
                    <a:pt x="55" y="31"/>
                    <a:pt x="56" y="31"/>
                  </a:cubicBezTo>
                  <a:cubicBezTo>
                    <a:pt x="56" y="31"/>
                    <a:pt x="59" y="32"/>
                    <a:pt x="59" y="31"/>
                  </a:cubicBezTo>
                  <a:cubicBezTo>
                    <a:pt x="59" y="32"/>
                    <a:pt x="58" y="29"/>
                    <a:pt x="60" y="29"/>
                  </a:cubicBezTo>
                  <a:cubicBezTo>
                    <a:pt x="60" y="28"/>
                    <a:pt x="62" y="27"/>
                    <a:pt x="62" y="26"/>
                  </a:cubicBezTo>
                  <a:cubicBezTo>
                    <a:pt x="63" y="25"/>
                    <a:pt x="63" y="25"/>
                    <a:pt x="62" y="23"/>
                  </a:cubicBezTo>
                  <a:cubicBezTo>
                    <a:pt x="61" y="20"/>
                    <a:pt x="64" y="22"/>
                    <a:pt x="64" y="20"/>
                  </a:cubicBezTo>
                  <a:cubicBezTo>
                    <a:pt x="64" y="18"/>
                    <a:pt x="61" y="18"/>
                    <a:pt x="62" y="18"/>
                  </a:cubicBezTo>
                  <a:cubicBezTo>
                    <a:pt x="63" y="16"/>
                    <a:pt x="66" y="18"/>
                    <a:pt x="67" y="17"/>
                  </a:cubicBezTo>
                  <a:cubicBezTo>
                    <a:pt x="68" y="16"/>
                    <a:pt x="66" y="13"/>
                    <a:pt x="67" y="13"/>
                  </a:cubicBezTo>
                  <a:cubicBezTo>
                    <a:pt x="66" y="12"/>
                    <a:pt x="64" y="9"/>
                    <a:pt x="64" y="8"/>
                  </a:cubicBezTo>
                  <a:cubicBezTo>
                    <a:pt x="65" y="6"/>
                    <a:pt x="66" y="5"/>
                    <a:pt x="64" y="4"/>
                  </a:cubicBezTo>
                  <a:cubicBezTo>
                    <a:pt x="64" y="3"/>
                    <a:pt x="64" y="4"/>
                    <a:pt x="63" y="4"/>
                  </a:cubicBezTo>
                  <a:cubicBezTo>
                    <a:pt x="63" y="4"/>
                    <a:pt x="62" y="3"/>
                    <a:pt x="62" y="3"/>
                  </a:cubicBezTo>
                  <a:cubicBezTo>
                    <a:pt x="62" y="3"/>
                    <a:pt x="61" y="3"/>
                    <a:pt x="61" y="3"/>
                  </a:cubicBezTo>
                  <a:cubicBezTo>
                    <a:pt x="60" y="4"/>
                    <a:pt x="60" y="4"/>
                    <a:pt x="58" y="4"/>
                  </a:cubicBezTo>
                  <a:cubicBezTo>
                    <a:pt x="57" y="4"/>
                    <a:pt x="55" y="3"/>
                    <a:pt x="54" y="2"/>
                  </a:cubicBezTo>
                  <a:cubicBezTo>
                    <a:pt x="53" y="2"/>
                    <a:pt x="52" y="2"/>
                    <a:pt x="51" y="2"/>
                  </a:cubicBezTo>
                  <a:cubicBezTo>
                    <a:pt x="50" y="1"/>
                    <a:pt x="50" y="2"/>
                    <a:pt x="49" y="2"/>
                  </a:cubicBezTo>
                  <a:cubicBezTo>
                    <a:pt x="49" y="2"/>
                    <a:pt x="48" y="0"/>
                    <a:pt x="48" y="1"/>
                  </a:cubicBezTo>
                  <a:cubicBezTo>
                    <a:pt x="48" y="2"/>
                    <a:pt x="48" y="3"/>
                    <a:pt x="48" y="4"/>
                  </a:cubicBezTo>
                  <a:cubicBezTo>
                    <a:pt x="48" y="5"/>
                    <a:pt x="48" y="5"/>
                    <a:pt x="47" y="4"/>
                  </a:cubicBezTo>
                  <a:cubicBezTo>
                    <a:pt x="46" y="4"/>
                    <a:pt x="46" y="5"/>
                    <a:pt x="46" y="6"/>
                  </a:cubicBezTo>
                  <a:cubicBezTo>
                    <a:pt x="46" y="6"/>
                    <a:pt x="46" y="7"/>
                    <a:pt x="45" y="7"/>
                  </a:cubicBezTo>
                  <a:cubicBezTo>
                    <a:pt x="44" y="7"/>
                    <a:pt x="43" y="6"/>
                    <a:pt x="43" y="7"/>
                  </a:cubicBezTo>
                  <a:cubicBezTo>
                    <a:pt x="42" y="9"/>
                    <a:pt x="38" y="6"/>
                    <a:pt x="38" y="5"/>
                  </a:cubicBezTo>
                  <a:cubicBezTo>
                    <a:pt x="38" y="6"/>
                    <a:pt x="38" y="8"/>
                    <a:pt x="37" y="8"/>
                  </a:cubicBezTo>
                  <a:cubicBezTo>
                    <a:pt x="36" y="8"/>
                    <a:pt x="36" y="8"/>
                    <a:pt x="35" y="8"/>
                  </a:cubicBezTo>
                  <a:cubicBezTo>
                    <a:pt x="34" y="8"/>
                    <a:pt x="34" y="9"/>
                    <a:pt x="34" y="10"/>
                  </a:cubicBezTo>
                  <a:cubicBezTo>
                    <a:pt x="34" y="12"/>
                    <a:pt x="29" y="12"/>
                    <a:pt x="29" y="14"/>
                  </a:cubicBezTo>
                  <a:cubicBezTo>
                    <a:pt x="29" y="16"/>
                    <a:pt x="32" y="17"/>
                    <a:pt x="30" y="18"/>
                  </a:cubicBezTo>
                  <a:cubicBezTo>
                    <a:pt x="30" y="19"/>
                    <a:pt x="31" y="20"/>
                    <a:pt x="31" y="20"/>
                  </a:cubicBezTo>
                  <a:cubicBezTo>
                    <a:pt x="32" y="20"/>
                    <a:pt x="32" y="23"/>
                    <a:pt x="31" y="23"/>
                  </a:cubicBezTo>
                  <a:cubicBezTo>
                    <a:pt x="30" y="23"/>
                    <a:pt x="30" y="22"/>
                    <a:pt x="29" y="21"/>
                  </a:cubicBezTo>
                  <a:cubicBezTo>
                    <a:pt x="29" y="21"/>
                    <a:pt x="30" y="20"/>
                    <a:pt x="29" y="20"/>
                  </a:cubicBezTo>
                  <a:cubicBezTo>
                    <a:pt x="29" y="20"/>
                    <a:pt x="27" y="21"/>
                    <a:pt x="26" y="20"/>
                  </a:cubicBezTo>
                  <a:cubicBezTo>
                    <a:pt x="26" y="19"/>
                    <a:pt x="25" y="20"/>
                    <a:pt x="24" y="20"/>
                  </a:cubicBezTo>
                  <a:cubicBezTo>
                    <a:pt x="24" y="20"/>
                    <a:pt x="24" y="19"/>
                    <a:pt x="24" y="19"/>
                  </a:cubicBezTo>
                  <a:cubicBezTo>
                    <a:pt x="23" y="19"/>
                    <a:pt x="24" y="20"/>
                    <a:pt x="24" y="21"/>
                  </a:cubicBezTo>
                  <a:cubicBezTo>
                    <a:pt x="24" y="22"/>
                    <a:pt x="22" y="21"/>
                    <a:pt x="22" y="21"/>
                  </a:cubicBezTo>
                  <a:cubicBezTo>
                    <a:pt x="21" y="21"/>
                    <a:pt x="20" y="21"/>
                    <a:pt x="19" y="21"/>
                  </a:cubicBezTo>
                  <a:cubicBezTo>
                    <a:pt x="18" y="22"/>
                    <a:pt x="19" y="23"/>
                    <a:pt x="17" y="22"/>
                  </a:cubicBezTo>
                  <a:cubicBezTo>
                    <a:pt x="16" y="22"/>
                    <a:pt x="17" y="23"/>
                    <a:pt x="17" y="23"/>
                  </a:cubicBezTo>
                  <a:cubicBezTo>
                    <a:pt x="16" y="24"/>
                    <a:pt x="15" y="24"/>
                    <a:pt x="15" y="24"/>
                  </a:cubicBezTo>
                  <a:cubicBezTo>
                    <a:pt x="14" y="24"/>
                    <a:pt x="14" y="24"/>
                    <a:pt x="13" y="24"/>
                  </a:cubicBezTo>
                  <a:cubicBezTo>
                    <a:pt x="13" y="24"/>
                    <a:pt x="12" y="23"/>
                    <a:pt x="12" y="23"/>
                  </a:cubicBezTo>
                  <a:cubicBezTo>
                    <a:pt x="12" y="23"/>
                    <a:pt x="12" y="23"/>
                    <a:pt x="12" y="23"/>
                  </a:cubicBezTo>
                  <a:cubicBezTo>
                    <a:pt x="12" y="21"/>
                    <a:pt x="9" y="23"/>
                    <a:pt x="8" y="22"/>
                  </a:cubicBezTo>
                  <a:cubicBezTo>
                    <a:pt x="8" y="22"/>
                    <a:pt x="9" y="22"/>
                    <a:pt x="9" y="22"/>
                  </a:cubicBezTo>
                  <a:cubicBezTo>
                    <a:pt x="8" y="21"/>
                    <a:pt x="8" y="23"/>
                    <a:pt x="8" y="23"/>
                  </a:cubicBezTo>
                  <a:cubicBezTo>
                    <a:pt x="8" y="24"/>
                    <a:pt x="8" y="24"/>
                    <a:pt x="7" y="25"/>
                  </a:cubicBezTo>
                  <a:cubicBezTo>
                    <a:pt x="7" y="25"/>
                    <a:pt x="7" y="26"/>
                    <a:pt x="6" y="26"/>
                  </a:cubicBezTo>
                  <a:cubicBezTo>
                    <a:pt x="5" y="26"/>
                    <a:pt x="6" y="25"/>
                    <a:pt x="6" y="24"/>
                  </a:cubicBezTo>
                  <a:cubicBezTo>
                    <a:pt x="6" y="24"/>
                    <a:pt x="4" y="25"/>
                    <a:pt x="5" y="24"/>
                  </a:cubicBezTo>
                  <a:cubicBezTo>
                    <a:pt x="5" y="23"/>
                    <a:pt x="5" y="23"/>
                    <a:pt x="4" y="23"/>
                  </a:cubicBezTo>
                  <a:cubicBezTo>
                    <a:pt x="4" y="22"/>
                    <a:pt x="4" y="23"/>
                    <a:pt x="3" y="22"/>
                  </a:cubicBezTo>
                  <a:cubicBezTo>
                    <a:pt x="3" y="22"/>
                    <a:pt x="3" y="22"/>
                    <a:pt x="3" y="22"/>
                  </a:cubicBezTo>
                  <a:cubicBezTo>
                    <a:pt x="2" y="21"/>
                    <a:pt x="2" y="22"/>
                    <a:pt x="2" y="22"/>
                  </a:cubicBezTo>
                  <a:cubicBezTo>
                    <a:pt x="1" y="23"/>
                    <a:pt x="1" y="22"/>
                    <a:pt x="0" y="22"/>
                  </a:cubicBezTo>
                  <a:cubicBezTo>
                    <a:pt x="0" y="22"/>
                    <a:pt x="0" y="22"/>
                    <a:pt x="0" y="2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3609" y="2949"/>
              <a:ext cx="242" cy="141"/>
            </a:xfrm>
            <a:custGeom>
              <a:avLst/>
              <a:gdLst>
                <a:gd name="T0" fmla="*/ 51 w 60"/>
                <a:gd name="T1" fmla="*/ 28 h 35"/>
                <a:gd name="T2" fmla="*/ 53 w 60"/>
                <a:gd name="T3" fmla="*/ 25 h 35"/>
                <a:gd name="T4" fmla="*/ 58 w 60"/>
                <a:gd name="T5" fmla="*/ 19 h 35"/>
                <a:gd name="T6" fmla="*/ 57 w 60"/>
                <a:gd name="T7" fmla="*/ 16 h 35"/>
                <a:gd name="T8" fmla="*/ 52 w 60"/>
                <a:gd name="T9" fmla="*/ 12 h 35"/>
                <a:gd name="T10" fmla="*/ 49 w 60"/>
                <a:gd name="T11" fmla="*/ 13 h 35"/>
                <a:gd name="T12" fmla="*/ 48 w 60"/>
                <a:gd name="T13" fmla="*/ 11 h 35"/>
                <a:gd name="T14" fmla="*/ 48 w 60"/>
                <a:gd name="T15" fmla="*/ 9 h 35"/>
                <a:gd name="T16" fmla="*/ 43 w 60"/>
                <a:gd name="T17" fmla="*/ 11 h 35"/>
                <a:gd name="T18" fmla="*/ 40 w 60"/>
                <a:gd name="T19" fmla="*/ 13 h 35"/>
                <a:gd name="T20" fmla="*/ 36 w 60"/>
                <a:gd name="T21" fmla="*/ 9 h 35"/>
                <a:gd name="T22" fmla="*/ 34 w 60"/>
                <a:gd name="T23" fmla="*/ 7 h 35"/>
                <a:gd name="T24" fmla="*/ 32 w 60"/>
                <a:gd name="T25" fmla="*/ 6 h 35"/>
                <a:gd name="T26" fmla="*/ 28 w 60"/>
                <a:gd name="T27" fmla="*/ 4 h 35"/>
                <a:gd name="T28" fmla="*/ 25 w 60"/>
                <a:gd name="T29" fmla="*/ 3 h 35"/>
                <a:gd name="T30" fmla="*/ 19 w 60"/>
                <a:gd name="T31" fmla="*/ 3 h 35"/>
                <a:gd name="T32" fmla="*/ 16 w 60"/>
                <a:gd name="T33" fmla="*/ 6 h 35"/>
                <a:gd name="T34" fmla="*/ 12 w 60"/>
                <a:gd name="T35" fmla="*/ 8 h 35"/>
                <a:gd name="T36" fmla="*/ 11 w 60"/>
                <a:gd name="T37" fmla="*/ 9 h 35"/>
                <a:gd name="T38" fmla="*/ 8 w 60"/>
                <a:gd name="T39" fmla="*/ 11 h 35"/>
                <a:gd name="T40" fmla="*/ 5 w 60"/>
                <a:gd name="T41" fmla="*/ 11 h 35"/>
                <a:gd name="T42" fmla="*/ 1 w 60"/>
                <a:gd name="T43" fmla="*/ 12 h 35"/>
                <a:gd name="T44" fmla="*/ 4 w 60"/>
                <a:gd name="T45" fmla="*/ 17 h 35"/>
                <a:gd name="T46" fmla="*/ 4 w 60"/>
                <a:gd name="T47" fmla="*/ 21 h 35"/>
                <a:gd name="T48" fmla="*/ 10 w 60"/>
                <a:gd name="T49" fmla="*/ 27 h 35"/>
                <a:gd name="T50" fmla="*/ 19 w 60"/>
                <a:gd name="T51" fmla="*/ 34 h 35"/>
                <a:gd name="T52" fmla="*/ 24 w 60"/>
                <a:gd name="T53" fmla="*/ 34 h 35"/>
                <a:gd name="T54" fmla="*/ 27 w 60"/>
                <a:gd name="T55" fmla="*/ 31 h 35"/>
                <a:gd name="T56" fmla="*/ 27 w 60"/>
                <a:gd name="T57" fmla="*/ 28 h 35"/>
                <a:gd name="T58" fmla="*/ 30 w 60"/>
                <a:gd name="T59" fmla="*/ 28 h 35"/>
                <a:gd name="T60" fmla="*/ 38 w 60"/>
                <a:gd name="T61" fmla="*/ 31 h 35"/>
                <a:gd name="T62" fmla="*/ 44 w 60"/>
                <a:gd name="T63"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35">
                  <a:moveTo>
                    <a:pt x="44" y="32"/>
                  </a:moveTo>
                  <a:cubicBezTo>
                    <a:pt x="45" y="27"/>
                    <a:pt x="48" y="30"/>
                    <a:pt x="51" y="28"/>
                  </a:cubicBezTo>
                  <a:cubicBezTo>
                    <a:pt x="52" y="27"/>
                    <a:pt x="51" y="27"/>
                    <a:pt x="52" y="26"/>
                  </a:cubicBezTo>
                  <a:cubicBezTo>
                    <a:pt x="52" y="25"/>
                    <a:pt x="53" y="26"/>
                    <a:pt x="53" y="25"/>
                  </a:cubicBezTo>
                  <a:cubicBezTo>
                    <a:pt x="54" y="23"/>
                    <a:pt x="54" y="22"/>
                    <a:pt x="55" y="21"/>
                  </a:cubicBezTo>
                  <a:cubicBezTo>
                    <a:pt x="56" y="20"/>
                    <a:pt x="57" y="20"/>
                    <a:pt x="58" y="19"/>
                  </a:cubicBezTo>
                  <a:cubicBezTo>
                    <a:pt x="59" y="19"/>
                    <a:pt x="60" y="18"/>
                    <a:pt x="59" y="17"/>
                  </a:cubicBezTo>
                  <a:cubicBezTo>
                    <a:pt x="58" y="16"/>
                    <a:pt x="57" y="17"/>
                    <a:pt x="57" y="16"/>
                  </a:cubicBezTo>
                  <a:cubicBezTo>
                    <a:pt x="57" y="15"/>
                    <a:pt x="56" y="15"/>
                    <a:pt x="56" y="14"/>
                  </a:cubicBezTo>
                  <a:cubicBezTo>
                    <a:pt x="56" y="13"/>
                    <a:pt x="53" y="13"/>
                    <a:pt x="52" y="12"/>
                  </a:cubicBezTo>
                  <a:cubicBezTo>
                    <a:pt x="50" y="12"/>
                    <a:pt x="52" y="13"/>
                    <a:pt x="51" y="13"/>
                  </a:cubicBezTo>
                  <a:cubicBezTo>
                    <a:pt x="51" y="13"/>
                    <a:pt x="50" y="13"/>
                    <a:pt x="49" y="13"/>
                  </a:cubicBezTo>
                  <a:cubicBezTo>
                    <a:pt x="49" y="13"/>
                    <a:pt x="49" y="12"/>
                    <a:pt x="49" y="12"/>
                  </a:cubicBezTo>
                  <a:cubicBezTo>
                    <a:pt x="49" y="12"/>
                    <a:pt x="48" y="12"/>
                    <a:pt x="48" y="11"/>
                  </a:cubicBezTo>
                  <a:cubicBezTo>
                    <a:pt x="47" y="11"/>
                    <a:pt x="49" y="11"/>
                    <a:pt x="49" y="11"/>
                  </a:cubicBezTo>
                  <a:cubicBezTo>
                    <a:pt x="49" y="10"/>
                    <a:pt x="49" y="9"/>
                    <a:pt x="48" y="9"/>
                  </a:cubicBezTo>
                  <a:cubicBezTo>
                    <a:pt x="48" y="12"/>
                    <a:pt x="42" y="8"/>
                    <a:pt x="41" y="8"/>
                  </a:cubicBezTo>
                  <a:cubicBezTo>
                    <a:pt x="41" y="8"/>
                    <a:pt x="43" y="11"/>
                    <a:pt x="43" y="11"/>
                  </a:cubicBezTo>
                  <a:cubicBezTo>
                    <a:pt x="42" y="11"/>
                    <a:pt x="42" y="11"/>
                    <a:pt x="41" y="11"/>
                  </a:cubicBezTo>
                  <a:cubicBezTo>
                    <a:pt x="40" y="12"/>
                    <a:pt x="41" y="12"/>
                    <a:pt x="40" y="13"/>
                  </a:cubicBezTo>
                  <a:cubicBezTo>
                    <a:pt x="39" y="13"/>
                    <a:pt x="38" y="12"/>
                    <a:pt x="38" y="11"/>
                  </a:cubicBezTo>
                  <a:cubicBezTo>
                    <a:pt x="38" y="10"/>
                    <a:pt x="37" y="10"/>
                    <a:pt x="36" y="9"/>
                  </a:cubicBezTo>
                  <a:cubicBezTo>
                    <a:pt x="34" y="8"/>
                    <a:pt x="39" y="7"/>
                    <a:pt x="36" y="6"/>
                  </a:cubicBezTo>
                  <a:cubicBezTo>
                    <a:pt x="36" y="6"/>
                    <a:pt x="34" y="7"/>
                    <a:pt x="34" y="7"/>
                  </a:cubicBezTo>
                  <a:cubicBezTo>
                    <a:pt x="34" y="7"/>
                    <a:pt x="34" y="5"/>
                    <a:pt x="33" y="6"/>
                  </a:cubicBezTo>
                  <a:cubicBezTo>
                    <a:pt x="33" y="6"/>
                    <a:pt x="32" y="6"/>
                    <a:pt x="32" y="6"/>
                  </a:cubicBezTo>
                  <a:cubicBezTo>
                    <a:pt x="32" y="5"/>
                    <a:pt x="32" y="5"/>
                    <a:pt x="31" y="5"/>
                  </a:cubicBezTo>
                  <a:cubicBezTo>
                    <a:pt x="30" y="4"/>
                    <a:pt x="29" y="5"/>
                    <a:pt x="28" y="4"/>
                  </a:cubicBezTo>
                  <a:cubicBezTo>
                    <a:pt x="27" y="3"/>
                    <a:pt x="28" y="2"/>
                    <a:pt x="26" y="2"/>
                  </a:cubicBezTo>
                  <a:cubicBezTo>
                    <a:pt x="25" y="2"/>
                    <a:pt x="25" y="2"/>
                    <a:pt x="25" y="3"/>
                  </a:cubicBezTo>
                  <a:cubicBezTo>
                    <a:pt x="25" y="4"/>
                    <a:pt x="23" y="5"/>
                    <a:pt x="23" y="5"/>
                  </a:cubicBezTo>
                  <a:cubicBezTo>
                    <a:pt x="22" y="4"/>
                    <a:pt x="20" y="0"/>
                    <a:pt x="19" y="3"/>
                  </a:cubicBezTo>
                  <a:cubicBezTo>
                    <a:pt x="19" y="3"/>
                    <a:pt x="20" y="3"/>
                    <a:pt x="20" y="4"/>
                  </a:cubicBezTo>
                  <a:cubicBezTo>
                    <a:pt x="19" y="4"/>
                    <a:pt x="16" y="5"/>
                    <a:pt x="16" y="6"/>
                  </a:cubicBezTo>
                  <a:cubicBezTo>
                    <a:pt x="16" y="7"/>
                    <a:pt x="14" y="6"/>
                    <a:pt x="14" y="6"/>
                  </a:cubicBezTo>
                  <a:cubicBezTo>
                    <a:pt x="13" y="6"/>
                    <a:pt x="13" y="8"/>
                    <a:pt x="12" y="8"/>
                  </a:cubicBezTo>
                  <a:cubicBezTo>
                    <a:pt x="12" y="8"/>
                    <a:pt x="12" y="8"/>
                    <a:pt x="12" y="8"/>
                  </a:cubicBezTo>
                  <a:cubicBezTo>
                    <a:pt x="11" y="8"/>
                    <a:pt x="11" y="8"/>
                    <a:pt x="11" y="9"/>
                  </a:cubicBezTo>
                  <a:cubicBezTo>
                    <a:pt x="10" y="9"/>
                    <a:pt x="10" y="10"/>
                    <a:pt x="10" y="10"/>
                  </a:cubicBezTo>
                  <a:cubicBezTo>
                    <a:pt x="8" y="9"/>
                    <a:pt x="9" y="10"/>
                    <a:pt x="8" y="11"/>
                  </a:cubicBezTo>
                  <a:cubicBezTo>
                    <a:pt x="8" y="11"/>
                    <a:pt x="7" y="11"/>
                    <a:pt x="7" y="10"/>
                  </a:cubicBezTo>
                  <a:cubicBezTo>
                    <a:pt x="6" y="10"/>
                    <a:pt x="6" y="11"/>
                    <a:pt x="5" y="11"/>
                  </a:cubicBezTo>
                  <a:cubicBezTo>
                    <a:pt x="4" y="12"/>
                    <a:pt x="4" y="13"/>
                    <a:pt x="3" y="14"/>
                  </a:cubicBezTo>
                  <a:cubicBezTo>
                    <a:pt x="3" y="14"/>
                    <a:pt x="2" y="13"/>
                    <a:pt x="1" y="12"/>
                  </a:cubicBezTo>
                  <a:cubicBezTo>
                    <a:pt x="0" y="12"/>
                    <a:pt x="1" y="14"/>
                    <a:pt x="2" y="14"/>
                  </a:cubicBezTo>
                  <a:cubicBezTo>
                    <a:pt x="2" y="15"/>
                    <a:pt x="3" y="16"/>
                    <a:pt x="4" y="17"/>
                  </a:cubicBezTo>
                  <a:cubicBezTo>
                    <a:pt x="5" y="17"/>
                    <a:pt x="5" y="18"/>
                    <a:pt x="4" y="19"/>
                  </a:cubicBezTo>
                  <a:cubicBezTo>
                    <a:pt x="3" y="19"/>
                    <a:pt x="4" y="20"/>
                    <a:pt x="4" y="21"/>
                  </a:cubicBezTo>
                  <a:cubicBezTo>
                    <a:pt x="5" y="22"/>
                    <a:pt x="6" y="25"/>
                    <a:pt x="8" y="25"/>
                  </a:cubicBezTo>
                  <a:cubicBezTo>
                    <a:pt x="10" y="25"/>
                    <a:pt x="10" y="26"/>
                    <a:pt x="10" y="27"/>
                  </a:cubicBezTo>
                  <a:cubicBezTo>
                    <a:pt x="11" y="28"/>
                    <a:pt x="12" y="29"/>
                    <a:pt x="13" y="29"/>
                  </a:cubicBezTo>
                  <a:cubicBezTo>
                    <a:pt x="15" y="31"/>
                    <a:pt x="17" y="32"/>
                    <a:pt x="19" y="34"/>
                  </a:cubicBezTo>
                  <a:cubicBezTo>
                    <a:pt x="19" y="34"/>
                    <a:pt x="21" y="35"/>
                    <a:pt x="22" y="34"/>
                  </a:cubicBezTo>
                  <a:cubicBezTo>
                    <a:pt x="22" y="33"/>
                    <a:pt x="23" y="34"/>
                    <a:pt x="24" y="34"/>
                  </a:cubicBezTo>
                  <a:cubicBezTo>
                    <a:pt x="25" y="34"/>
                    <a:pt x="25" y="32"/>
                    <a:pt x="25" y="32"/>
                  </a:cubicBezTo>
                  <a:cubicBezTo>
                    <a:pt x="25" y="31"/>
                    <a:pt x="26" y="32"/>
                    <a:pt x="27" y="31"/>
                  </a:cubicBezTo>
                  <a:cubicBezTo>
                    <a:pt x="27" y="31"/>
                    <a:pt x="27" y="30"/>
                    <a:pt x="27" y="29"/>
                  </a:cubicBezTo>
                  <a:cubicBezTo>
                    <a:pt x="27" y="28"/>
                    <a:pt x="27" y="28"/>
                    <a:pt x="27" y="28"/>
                  </a:cubicBezTo>
                  <a:cubicBezTo>
                    <a:pt x="29" y="28"/>
                    <a:pt x="27" y="29"/>
                    <a:pt x="28" y="29"/>
                  </a:cubicBezTo>
                  <a:cubicBezTo>
                    <a:pt x="29" y="29"/>
                    <a:pt x="29" y="28"/>
                    <a:pt x="30" y="28"/>
                  </a:cubicBezTo>
                  <a:cubicBezTo>
                    <a:pt x="31" y="28"/>
                    <a:pt x="32" y="29"/>
                    <a:pt x="33" y="29"/>
                  </a:cubicBezTo>
                  <a:cubicBezTo>
                    <a:pt x="34" y="30"/>
                    <a:pt x="36" y="31"/>
                    <a:pt x="38" y="31"/>
                  </a:cubicBezTo>
                  <a:cubicBezTo>
                    <a:pt x="40" y="31"/>
                    <a:pt x="40" y="29"/>
                    <a:pt x="42" y="30"/>
                  </a:cubicBezTo>
                  <a:cubicBezTo>
                    <a:pt x="42" y="31"/>
                    <a:pt x="44" y="30"/>
                    <a:pt x="44" y="3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p:cNvSpPr>
              <a:spLocks/>
            </p:cNvSpPr>
            <p:nvPr/>
          </p:nvSpPr>
          <p:spPr bwMode="auto">
            <a:xfrm>
              <a:off x="3782" y="3013"/>
              <a:ext cx="198" cy="109"/>
            </a:xfrm>
            <a:custGeom>
              <a:avLst/>
              <a:gdLst>
                <a:gd name="T0" fmla="*/ 49 w 49"/>
                <a:gd name="T1" fmla="*/ 3 h 27"/>
                <a:gd name="T2" fmla="*/ 48 w 49"/>
                <a:gd name="T3" fmla="*/ 6 h 27"/>
                <a:gd name="T4" fmla="*/ 47 w 49"/>
                <a:gd name="T5" fmla="*/ 9 h 27"/>
                <a:gd name="T6" fmla="*/ 46 w 49"/>
                <a:gd name="T7" fmla="*/ 11 h 27"/>
                <a:gd name="T8" fmla="*/ 45 w 49"/>
                <a:gd name="T9" fmla="*/ 13 h 27"/>
                <a:gd name="T10" fmla="*/ 42 w 49"/>
                <a:gd name="T11" fmla="*/ 12 h 27"/>
                <a:gd name="T12" fmla="*/ 38 w 49"/>
                <a:gd name="T13" fmla="*/ 13 h 27"/>
                <a:gd name="T14" fmla="*/ 32 w 49"/>
                <a:gd name="T15" fmla="*/ 13 h 27"/>
                <a:gd name="T16" fmla="*/ 31 w 49"/>
                <a:gd name="T17" fmla="*/ 17 h 27"/>
                <a:gd name="T18" fmla="*/ 29 w 49"/>
                <a:gd name="T19" fmla="*/ 18 h 27"/>
                <a:gd name="T20" fmla="*/ 28 w 49"/>
                <a:gd name="T21" fmla="*/ 19 h 27"/>
                <a:gd name="T22" fmla="*/ 24 w 49"/>
                <a:gd name="T23" fmla="*/ 19 h 27"/>
                <a:gd name="T24" fmla="*/ 24 w 49"/>
                <a:gd name="T25" fmla="*/ 21 h 27"/>
                <a:gd name="T26" fmla="*/ 22 w 49"/>
                <a:gd name="T27" fmla="*/ 21 h 27"/>
                <a:gd name="T28" fmla="*/ 18 w 49"/>
                <a:gd name="T29" fmla="*/ 22 h 27"/>
                <a:gd name="T30" fmla="*/ 19 w 49"/>
                <a:gd name="T31" fmla="*/ 25 h 27"/>
                <a:gd name="T32" fmla="*/ 16 w 49"/>
                <a:gd name="T33" fmla="*/ 26 h 27"/>
                <a:gd name="T34" fmla="*/ 10 w 49"/>
                <a:gd name="T35" fmla="*/ 27 h 27"/>
                <a:gd name="T36" fmla="*/ 6 w 49"/>
                <a:gd name="T37" fmla="*/ 24 h 27"/>
                <a:gd name="T38" fmla="*/ 4 w 49"/>
                <a:gd name="T39" fmla="*/ 24 h 27"/>
                <a:gd name="T40" fmla="*/ 2 w 49"/>
                <a:gd name="T41" fmla="*/ 22 h 27"/>
                <a:gd name="T42" fmla="*/ 1 w 49"/>
                <a:gd name="T43" fmla="*/ 18 h 27"/>
                <a:gd name="T44" fmla="*/ 2 w 49"/>
                <a:gd name="T45" fmla="*/ 13 h 27"/>
                <a:gd name="T46" fmla="*/ 8 w 49"/>
                <a:gd name="T47" fmla="*/ 12 h 27"/>
                <a:gd name="T48" fmla="*/ 9 w 49"/>
                <a:gd name="T49" fmla="*/ 10 h 27"/>
                <a:gd name="T50" fmla="*/ 10 w 49"/>
                <a:gd name="T51" fmla="*/ 9 h 27"/>
                <a:gd name="T52" fmla="*/ 11 w 49"/>
                <a:gd name="T53" fmla="*/ 6 h 27"/>
                <a:gd name="T54" fmla="*/ 15 w 49"/>
                <a:gd name="T55" fmla="*/ 3 h 27"/>
                <a:gd name="T56" fmla="*/ 17 w 49"/>
                <a:gd name="T57" fmla="*/ 2 h 27"/>
                <a:gd name="T58" fmla="*/ 17 w 49"/>
                <a:gd name="T59" fmla="*/ 4 h 27"/>
                <a:gd name="T60" fmla="*/ 21 w 49"/>
                <a:gd name="T61" fmla="*/ 1 h 27"/>
                <a:gd name="T62" fmla="*/ 22 w 49"/>
                <a:gd name="T63" fmla="*/ 2 h 27"/>
                <a:gd name="T64" fmla="*/ 23 w 49"/>
                <a:gd name="T65" fmla="*/ 2 h 27"/>
                <a:gd name="T66" fmla="*/ 23 w 49"/>
                <a:gd name="T67" fmla="*/ 3 h 27"/>
                <a:gd name="T68" fmla="*/ 24 w 49"/>
                <a:gd name="T69" fmla="*/ 3 h 27"/>
                <a:gd name="T70" fmla="*/ 25 w 49"/>
                <a:gd name="T71" fmla="*/ 5 h 27"/>
                <a:gd name="T72" fmla="*/ 28 w 49"/>
                <a:gd name="T73" fmla="*/ 4 h 27"/>
                <a:gd name="T74" fmla="*/ 29 w 49"/>
                <a:gd name="T75" fmla="*/ 2 h 27"/>
                <a:gd name="T76" fmla="*/ 31 w 49"/>
                <a:gd name="T77" fmla="*/ 2 h 27"/>
                <a:gd name="T78" fmla="*/ 36 w 49"/>
                <a:gd name="T79" fmla="*/ 2 h 27"/>
                <a:gd name="T80" fmla="*/ 35 w 49"/>
                <a:gd name="T81" fmla="*/ 1 h 27"/>
                <a:gd name="T82" fmla="*/ 37 w 49"/>
                <a:gd name="T83" fmla="*/ 1 h 27"/>
                <a:gd name="T84" fmla="*/ 41 w 49"/>
                <a:gd name="T85" fmla="*/ 0 h 27"/>
                <a:gd name="T86" fmla="*/ 44 w 49"/>
                <a:gd name="T87" fmla="*/ 2 h 27"/>
                <a:gd name="T88" fmla="*/ 49 w 49"/>
                <a:gd name="T8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27">
                  <a:moveTo>
                    <a:pt x="49" y="3"/>
                  </a:moveTo>
                  <a:cubicBezTo>
                    <a:pt x="49" y="4"/>
                    <a:pt x="48" y="5"/>
                    <a:pt x="48" y="6"/>
                  </a:cubicBezTo>
                  <a:cubicBezTo>
                    <a:pt x="48" y="7"/>
                    <a:pt x="48" y="9"/>
                    <a:pt x="47" y="9"/>
                  </a:cubicBezTo>
                  <a:cubicBezTo>
                    <a:pt x="47" y="10"/>
                    <a:pt x="46" y="10"/>
                    <a:pt x="46" y="11"/>
                  </a:cubicBezTo>
                  <a:cubicBezTo>
                    <a:pt x="46" y="12"/>
                    <a:pt x="47" y="13"/>
                    <a:pt x="45" y="13"/>
                  </a:cubicBezTo>
                  <a:cubicBezTo>
                    <a:pt x="43" y="14"/>
                    <a:pt x="43" y="15"/>
                    <a:pt x="42" y="12"/>
                  </a:cubicBezTo>
                  <a:cubicBezTo>
                    <a:pt x="41" y="10"/>
                    <a:pt x="39" y="13"/>
                    <a:pt x="38" y="13"/>
                  </a:cubicBezTo>
                  <a:cubicBezTo>
                    <a:pt x="36" y="13"/>
                    <a:pt x="34" y="12"/>
                    <a:pt x="32" y="13"/>
                  </a:cubicBezTo>
                  <a:cubicBezTo>
                    <a:pt x="31" y="14"/>
                    <a:pt x="32" y="17"/>
                    <a:pt x="31" y="17"/>
                  </a:cubicBezTo>
                  <a:cubicBezTo>
                    <a:pt x="30" y="18"/>
                    <a:pt x="29" y="17"/>
                    <a:pt x="29" y="18"/>
                  </a:cubicBezTo>
                  <a:cubicBezTo>
                    <a:pt x="29" y="19"/>
                    <a:pt x="29" y="19"/>
                    <a:pt x="28" y="19"/>
                  </a:cubicBezTo>
                  <a:cubicBezTo>
                    <a:pt x="27" y="20"/>
                    <a:pt x="25" y="17"/>
                    <a:pt x="24" y="19"/>
                  </a:cubicBezTo>
                  <a:cubicBezTo>
                    <a:pt x="24" y="19"/>
                    <a:pt x="24" y="20"/>
                    <a:pt x="24" y="21"/>
                  </a:cubicBezTo>
                  <a:cubicBezTo>
                    <a:pt x="23" y="21"/>
                    <a:pt x="23" y="21"/>
                    <a:pt x="22" y="21"/>
                  </a:cubicBezTo>
                  <a:cubicBezTo>
                    <a:pt x="21" y="21"/>
                    <a:pt x="19" y="21"/>
                    <a:pt x="18" y="22"/>
                  </a:cubicBezTo>
                  <a:cubicBezTo>
                    <a:pt x="17" y="23"/>
                    <a:pt x="19" y="25"/>
                    <a:pt x="19" y="25"/>
                  </a:cubicBezTo>
                  <a:cubicBezTo>
                    <a:pt x="18" y="25"/>
                    <a:pt x="17" y="26"/>
                    <a:pt x="16" y="26"/>
                  </a:cubicBezTo>
                  <a:cubicBezTo>
                    <a:pt x="14" y="26"/>
                    <a:pt x="12" y="27"/>
                    <a:pt x="10" y="27"/>
                  </a:cubicBezTo>
                  <a:cubicBezTo>
                    <a:pt x="8" y="27"/>
                    <a:pt x="7" y="25"/>
                    <a:pt x="6" y="24"/>
                  </a:cubicBezTo>
                  <a:cubicBezTo>
                    <a:pt x="6" y="24"/>
                    <a:pt x="5" y="24"/>
                    <a:pt x="4" y="24"/>
                  </a:cubicBezTo>
                  <a:cubicBezTo>
                    <a:pt x="3" y="23"/>
                    <a:pt x="3" y="23"/>
                    <a:pt x="2" y="22"/>
                  </a:cubicBezTo>
                  <a:cubicBezTo>
                    <a:pt x="1" y="21"/>
                    <a:pt x="0" y="20"/>
                    <a:pt x="1" y="18"/>
                  </a:cubicBezTo>
                  <a:cubicBezTo>
                    <a:pt x="1" y="16"/>
                    <a:pt x="1" y="15"/>
                    <a:pt x="2" y="13"/>
                  </a:cubicBezTo>
                  <a:cubicBezTo>
                    <a:pt x="4" y="12"/>
                    <a:pt x="7" y="13"/>
                    <a:pt x="8" y="12"/>
                  </a:cubicBezTo>
                  <a:cubicBezTo>
                    <a:pt x="9" y="11"/>
                    <a:pt x="9" y="11"/>
                    <a:pt x="9" y="10"/>
                  </a:cubicBezTo>
                  <a:cubicBezTo>
                    <a:pt x="9" y="10"/>
                    <a:pt x="10" y="10"/>
                    <a:pt x="10" y="9"/>
                  </a:cubicBezTo>
                  <a:cubicBezTo>
                    <a:pt x="11" y="8"/>
                    <a:pt x="11" y="7"/>
                    <a:pt x="11" y="6"/>
                  </a:cubicBezTo>
                  <a:cubicBezTo>
                    <a:pt x="11" y="5"/>
                    <a:pt x="14" y="4"/>
                    <a:pt x="15" y="3"/>
                  </a:cubicBezTo>
                  <a:cubicBezTo>
                    <a:pt x="16" y="3"/>
                    <a:pt x="16" y="3"/>
                    <a:pt x="17" y="2"/>
                  </a:cubicBezTo>
                  <a:cubicBezTo>
                    <a:pt x="18" y="2"/>
                    <a:pt x="17" y="3"/>
                    <a:pt x="17" y="4"/>
                  </a:cubicBezTo>
                  <a:cubicBezTo>
                    <a:pt x="19" y="5"/>
                    <a:pt x="20" y="0"/>
                    <a:pt x="21" y="1"/>
                  </a:cubicBezTo>
                  <a:cubicBezTo>
                    <a:pt x="22" y="1"/>
                    <a:pt x="22" y="1"/>
                    <a:pt x="22" y="2"/>
                  </a:cubicBezTo>
                  <a:cubicBezTo>
                    <a:pt x="23" y="3"/>
                    <a:pt x="22" y="2"/>
                    <a:pt x="23" y="2"/>
                  </a:cubicBezTo>
                  <a:cubicBezTo>
                    <a:pt x="23" y="3"/>
                    <a:pt x="23" y="3"/>
                    <a:pt x="23" y="3"/>
                  </a:cubicBezTo>
                  <a:cubicBezTo>
                    <a:pt x="23" y="3"/>
                    <a:pt x="24" y="3"/>
                    <a:pt x="24" y="3"/>
                  </a:cubicBezTo>
                  <a:cubicBezTo>
                    <a:pt x="25" y="3"/>
                    <a:pt x="24" y="6"/>
                    <a:pt x="25" y="5"/>
                  </a:cubicBezTo>
                  <a:cubicBezTo>
                    <a:pt x="27" y="4"/>
                    <a:pt x="27" y="6"/>
                    <a:pt x="28" y="4"/>
                  </a:cubicBezTo>
                  <a:cubicBezTo>
                    <a:pt x="28" y="4"/>
                    <a:pt x="28" y="3"/>
                    <a:pt x="29" y="2"/>
                  </a:cubicBezTo>
                  <a:cubicBezTo>
                    <a:pt x="30" y="2"/>
                    <a:pt x="31" y="3"/>
                    <a:pt x="31" y="2"/>
                  </a:cubicBezTo>
                  <a:cubicBezTo>
                    <a:pt x="33" y="1"/>
                    <a:pt x="34" y="4"/>
                    <a:pt x="36" y="2"/>
                  </a:cubicBezTo>
                  <a:cubicBezTo>
                    <a:pt x="36" y="2"/>
                    <a:pt x="35" y="2"/>
                    <a:pt x="35" y="1"/>
                  </a:cubicBezTo>
                  <a:cubicBezTo>
                    <a:pt x="35" y="0"/>
                    <a:pt x="36" y="2"/>
                    <a:pt x="37" y="1"/>
                  </a:cubicBezTo>
                  <a:cubicBezTo>
                    <a:pt x="37" y="0"/>
                    <a:pt x="40" y="0"/>
                    <a:pt x="41" y="0"/>
                  </a:cubicBezTo>
                  <a:cubicBezTo>
                    <a:pt x="42" y="1"/>
                    <a:pt x="43" y="1"/>
                    <a:pt x="44" y="2"/>
                  </a:cubicBezTo>
                  <a:cubicBezTo>
                    <a:pt x="44" y="3"/>
                    <a:pt x="48" y="3"/>
                    <a:pt x="49" y="3"/>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3762" y="3057"/>
              <a:ext cx="238" cy="170"/>
            </a:xfrm>
            <a:custGeom>
              <a:avLst/>
              <a:gdLst>
                <a:gd name="T0" fmla="*/ 2 w 59"/>
                <a:gd name="T1" fmla="*/ 29 h 42"/>
                <a:gd name="T2" fmla="*/ 2 w 59"/>
                <a:gd name="T3" fmla="*/ 29 h 42"/>
                <a:gd name="T4" fmla="*/ 2 w 59"/>
                <a:gd name="T5" fmla="*/ 29 h 42"/>
                <a:gd name="T6" fmla="*/ 2 w 59"/>
                <a:gd name="T7" fmla="*/ 29 h 42"/>
                <a:gd name="T8" fmla="*/ 3 w 59"/>
                <a:gd name="T9" fmla="*/ 31 h 42"/>
                <a:gd name="T10" fmla="*/ 6 w 59"/>
                <a:gd name="T11" fmla="*/ 34 h 42"/>
                <a:gd name="T12" fmla="*/ 10 w 59"/>
                <a:gd name="T13" fmla="*/ 37 h 42"/>
                <a:gd name="T14" fmla="*/ 14 w 59"/>
                <a:gd name="T15" fmla="*/ 40 h 42"/>
                <a:gd name="T16" fmla="*/ 17 w 59"/>
                <a:gd name="T17" fmla="*/ 41 h 42"/>
                <a:gd name="T18" fmla="*/ 20 w 59"/>
                <a:gd name="T19" fmla="*/ 41 h 42"/>
                <a:gd name="T20" fmla="*/ 24 w 59"/>
                <a:gd name="T21" fmla="*/ 41 h 42"/>
                <a:gd name="T22" fmla="*/ 26 w 59"/>
                <a:gd name="T23" fmla="*/ 39 h 42"/>
                <a:gd name="T24" fmla="*/ 28 w 59"/>
                <a:gd name="T25" fmla="*/ 38 h 42"/>
                <a:gd name="T26" fmla="*/ 31 w 59"/>
                <a:gd name="T27" fmla="*/ 37 h 42"/>
                <a:gd name="T28" fmla="*/ 34 w 59"/>
                <a:gd name="T29" fmla="*/ 34 h 42"/>
                <a:gd name="T30" fmla="*/ 35 w 59"/>
                <a:gd name="T31" fmla="*/ 35 h 42"/>
                <a:gd name="T32" fmla="*/ 38 w 59"/>
                <a:gd name="T33" fmla="*/ 34 h 42"/>
                <a:gd name="T34" fmla="*/ 39 w 59"/>
                <a:gd name="T35" fmla="*/ 34 h 42"/>
                <a:gd name="T36" fmla="*/ 40 w 59"/>
                <a:gd name="T37" fmla="*/ 34 h 42"/>
                <a:gd name="T38" fmla="*/ 43 w 59"/>
                <a:gd name="T39" fmla="*/ 33 h 42"/>
                <a:gd name="T40" fmla="*/ 44 w 59"/>
                <a:gd name="T41" fmla="*/ 32 h 42"/>
                <a:gd name="T42" fmla="*/ 47 w 59"/>
                <a:gd name="T43" fmla="*/ 31 h 42"/>
                <a:gd name="T44" fmla="*/ 48 w 59"/>
                <a:gd name="T45" fmla="*/ 28 h 42"/>
                <a:gd name="T46" fmla="*/ 48 w 59"/>
                <a:gd name="T47" fmla="*/ 27 h 42"/>
                <a:gd name="T48" fmla="*/ 49 w 59"/>
                <a:gd name="T49" fmla="*/ 26 h 42"/>
                <a:gd name="T50" fmla="*/ 50 w 59"/>
                <a:gd name="T51" fmla="*/ 23 h 42"/>
                <a:gd name="T52" fmla="*/ 51 w 59"/>
                <a:gd name="T53" fmla="*/ 21 h 42"/>
                <a:gd name="T54" fmla="*/ 50 w 59"/>
                <a:gd name="T55" fmla="*/ 20 h 42"/>
                <a:gd name="T56" fmla="*/ 51 w 59"/>
                <a:gd name="T57" fmla="*/ 18 h 42"/>
                <a:gd name="T58" fmla="*/ 52 w 59"/>
                <a:gd name="T59" fmla="*/ 16 h 42"/>
                <a:gd name="T60" fmla="*/ 53 w 59"/>
                <a:gd name="T61" fmla="*/ 12 h 42"/>
                <a:gd name="T62" fmla="*/ 56 w 59"/>
                <a:gd name="T63" fmla="*/ 10 h 42"/>
                <a:gd name="T64" fmla="*/ 59 w 59"/>
                <a:gd name="T65" fmla="*/ 7 h 42"/>
                <a:gd name="T66" fmla="*/ 59 w 59"/>
                <a:gd name="T67" fmla="*/ 5 h 42"/>
                <a:gd name="T68" fmla="*/ 56 w 59"/>
                <a:gd name="T69" fmla="*/ 4 h 42"/>
                <a:gd name="T70" fmla="*/ 53 w 59"/>
                <a:gd name="T71" fmla="*/ 3 h 42"/>
                <a:gd name="T72" fmla="*/ 52 w 59"/>
                <a:gd name="T73" fmla="*/ 2 h 42"/>
                <a:gd name="T74" fmla="*/ 49 w 59"/>
                <a:gd name="T75" fmla="*/ 3 h 42"/>
                <a:gd name="T76" fmla="*/ 47 w 59"/>
                <a:gd name="T77" fmla="*/ 1 h 42"/>
                <a:gd name="T78" fmla="*/ 44 w 59"/>
                <a:gd name="T79" fmla="*/ 1 h 42"/>
                <a:gd name="T80" fmla="*/ 41 w 59"/>
                <a:gd name="T81" fmla="*/ 2 h 42"/>
                <a:gd name="T82" fmla="*/ 37 w 59"/>
                <a:gd name="T83" fmla="*/ 5 h 42"/>
                <a:gd name="T84" fmla="*/ 35 w 59"/>
                <a:gd name="T85" fmla="*/ 6 h 42"/>
                <a:gd name="T86" fmla="*/ 34 w 59"/>
                <a:gd name="T87" fmla="*/ 8 h 42"/>
                <a:gd name="T88" fmla="*/ 29 w 59"/>
                <a:gd name="T89" fmla="*/ 8 h 42"/>
                <a:gd name="T90" fmla="*/ 28 w 59"/>
                <a:gd name="T91" fmla="*/ 10 h 42"/>
                <a:gd name="T92" fmla="*/ 23 w 59"/>
                <a:gd name="T93" fmla="*/ 11 h 42"/>
                <a:gd name="T94" fmla="*/ 24 w 59"/>
                <a:gd name="T95" fmla="*/ 14 h 42"/>
                <a:gd name="T96" fmla="*/ 22 w 59"/>
                <a:gd name="T97" fmla="*/ 15 h 42"/>
                <a:gd name="T98" fmla="*/ 15 w 59"/>
                <a:gd name="T99" fmla="*/ 16 h 42"/>
                <a:gd name="T100" fmla="*/ 8 w 59"/>
                <a:gd name="T101" fmla="*/ 13 h 42"/>
                <a:gd name="T102" fmla="*/ 8 w 59"/>
                <a:gd name="T103" fmla="*/ 17 h 42"/>
                <a:gd name="T104" fmla="*/ 3 w 59"/>
                <a:gd name="T105" fmla="*/ 18 h 42"/>
                <a:gd name="T106" fmla="*/ 5 w 59"/>
                <a:gd name="T107" fmla="*/ 20 h 42"/>
                <a:gd name="T108" fmla="*/ 3 w 59"/>
                <a:gd name="T109" fmla="*/ 23 h 42"/>
                <a:gd name="T110" fmla="*/ 3 w 59"/>
                <a:gd name="T111" fmla="*/ 26 h 42"/>
                <a:gd name="T112" fmla="*/ 1 w 59"/>
                <a:gd name="T113" fmla="*/ 29 h 42"/>
                <a:gd name="T114" fmla="*/ 0 w 59"/>
                <a:gd name="T115" fmla="*/ 29 h 42"/>
                <a:gd name="T116" fmla="*/ 2 w 59"/>
                <a:gd name="T11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 h="42">
                  <a:moveTo>
                    <a:pt x="2" y="29"/>
                  </a:moveTo>
                  <a:cubicBezTo>
                    <a:pt x="2" y="29"/>
                    <a:pt x="2" y="29"/>
                    <a:pt x="2" y="29"/>
                  </a:cubicBezTo>
                  <a:cubicBezTo>
                    <a:pt x="2" y="29"/>
                    <a:pt x="2" y="29"/>
                    <a:pt x="2" y="29"/>
                  </a:cubicBezTo>
                  <a:cubicBezTo>
                    <a:pt x="2" y="29"/>
                    <a:pt x="2" y="29"/>
                    <a:pt x="2" y="29"/>
                  </a:cubicBezTo>
                  <a:cubicBezTo>
                    <a:pt x="2" y="29"/>
                    <a:pt x="3" y="30"/>
                    <a:pt x="3" y="31"/>
                  </a:cubicBezTo>
                  <a:cubicBezTo>
                    <a:pt x="4" y="32"/>
                    <a:pt x="5" y="33"/>
                    <a:pt x="6" y="34"/>
                  </a:cubicBezTo>
                  <a:cubicBezTo>
                    <a:pt x="7" y="35"/>
                    <a:pt x="9" y="36"/>
                    <a:pt x="10" y="37"/>
                  </a:cubicBezTo>
                  <a:cubicBezTo>
                    <a:pt x="11" y="38"/>
                    <a:pt x="12" y="40"/>
                    <a:pt x="14" y="40"/>
                  </a:cubicBezTo>
                  <a:cubicBezTo>
                    <a:pt x="15" y="40"/>
                    <a:pt x="16" y="41"/>
                    <a:pt x="17" y="41"/>
                  </a:cubicBezTo>
                  <a:cubicBezTo>
                    <a:pt x="18" y="42"/>
                    <a:pt x="19" y="42"/>
                    <a:pt x="20" y="41"/>
                  </a:cubicBezTo>
                  <a:cubicBezTo>
                    <a:pt x="22" y="41"/>
                    <a:pt x="23" y="41"/>
                    <a:pt x="24" y="41"/>
                  </a:cubicBezTo>
                  <a:cubicBezTo>
                    <a:pt x="25" y="40"/>
                    <a:pt x="24" y="39"/>
                    <a:pt x="26" y="39"/>
                  </a:cubicBezTo>
                  <a:cubicBezTo>
                    <a:pt x="27" y="39"/>
                    <a:pt x="27" y="38"/>
                    <a:pt x="28" y="38"/>
                  </a:cubicBezTo>
                  <a:cubicBezTo>
                    <a:pt x="29" y="37"/>
                    <a:pt x="30" y="38"/>
                    <a:pt x="31" y="37"/>
                  </a:cubicBezTo>
                  <a:cubicBezTo>
                    <a:pt x="32" y="36"/>
                    <a:pt x="33" y="34"/>
                    <a:pt x="34" y="34"/>
                  </a:cubicBezTo>
                  <a:cubicBezTo>
                    <a:pt x="34" y="34"/>
                    <a:pt x="34" y="35"/>
                    <a:pt x="35" y="35"/>
                  </a:cubicBezTo>
                  <a:cubicBezTo>
                    <a:pt x="36" y="34"/>
                    <a:pt x="37" y="34"/>
                    <a:pt x="38" y="34"/>
                  </a:cubicBezTo>
                  <a:cubicBezTo>
                    <a:pt x="38" y="34"/>
                    <a:pt x="39" y="34"/>
                    <a:pt x="39" y="34"/>
                  </a:cubicBezTo>
                  <a:cubicBezTo>
                    <a:pt x="40" y="34"/>
                    <a:pt x="40" y="34"/>
                    <a:pt x="40" y="34"/>
                  </a:cubicBezTo>
                  <a:cubicBezTo>
                    <a:pt x="41" y="33"/>
                    <a:pt x="42" y="33"/>
                    <a:pt x="43" y="33"/>
                  </a:cubicBezTo>
                  <a:cubicBezTo>
                    <a:pt x="44" y="32"/>
                    <a:pt x="43" y="32"/>
                    <a:pt x="44" y="32"/>
                  </a:cubicBezTo>
                  <a:cubicBezTo>
                    <a:pt x="45" y="31"/>
                    <a:pt x="46" y="32"/>
                    <a:pt x="47" y="31"/>
                  </a:cubicBezTo>
                  <a:cubicBezTo>
                    <a:pt x="48" y="30"/>
                    <a:pt x="48" y="29"/>
                    <a:pt x="48" y="28"/>
                  </a:cubicBezTo>
                  <a:cubicBezTo>
                    <a:pt x="48" y="28"/>
                    <a:pt x="48" y="27"/>
                    <a:pt x="48" y="27"/>
                  </a:cubicBezTo>
                  <a:cubicBezTo>
                    <a:pt x="48" y="26"/>
                    <a:pt x="49" y="26"/>
                    <a:pt x="49" y="26"/>
                  </a:cubicBezTo>
                  <a:cubicBezTo>
                    <a:pt x="49" y="25"/>
                    <a:pt x="49" y="24"/>
                    <a:pt x="50" y="23"/>
                  </a:cubicBezTo>
                  <a:cubicBezTo>
                    <a:pt x="50" y="23"/>
                    <a:pt x="51" y="22"/>
                    <a:pt x="51" y="21"/>
                  </a:cubicBezTo>
                  <a:cubicBezTo>
                    <a:pt x="51" y="20"/>
                    <a:pt x="50" y="21"/>
                    <a:pt x="50" y="20"/>
                  </a:cubicBezTo>
                  <a:cubicBezTo>
                    <a:pt x="50" y="19"/>
                    <a:pt x="50" y="19"/>
                    <a:pt x="51" y="18"/>
                  </a:cubicBezTo>
                  <a:cubicBezTo>
                    <a:pt x="51" y="18"/>
                    <a:pt x="51" y="16"/>
                    <a:pt x="52" y="16"/>
                  </a:cubicBezTo>
                  <a:cubicBezTo>
                    <a:pt x="53" y="16"/>
                    <a:pt x="53" y="13"/>
                    <a:pt x="53" y="12"/>
                  </a:cubicBezTo>
                  <a:cubicBezTo>
                    <a:pt x="54" y="11"/>
                    <a:pt x="55" y="10"/>
                    <a:pt x="56" y="10"/>
                  </a:cubicBezTo>
                  <a:cubicBezTo>
                    <a:pt x="58" y="9"/>
                    <a:pt x="58" y="8"/>
                    <a:pt x="59" y="7"/>
                  </a:cubicBezTo>
                  <a:cubicBezTo>
                    <a:pt x="59" y="7"/>
                    <a:pt x="59" y="6"/>
                    <a:pt x="59" y="5"/>
                  </a:cubicBezTo>
                  <a:cubicBezTo>
                    <a:pt x="57" y="4"/>
                    <a:pt x="56" y="6"/>
                    <a:pt x="56" y="4"/>
                  </a:cubicBezTo>
                  <a:cubicBezTo>
                    <a:pt x="55" y="3"/>
                    <a:pt x="54" y="4"/>
                    <a:pt x="53" y="3"/>
                  </a:cubicBezTo>
                  <a:cubicBezTo>
                    <a:pt x="53" y="2"/>
                    <a:pt x="53" y="2"/>
                    <a:pt x="52" y="2"/>
                  </a:cubicBezTo>
                  <a:cubicBezTo>
                    <a:pt x="52" y="3"/>
                    <a:pt x="49" y="3"/>
                    <a:pt x="49" y="3"/>
                  </a:cubicBezTo>
                  <a:cubicBezTo>
                    <a:pt x="47" y="4"/>
                    <a:pt x="47" y="2"/>
                    <a:pt x="47" y="1"/>
                  </a:cubicBezTo>
                  <a:cubicBezTo>
                    <a:pt x="46" y="0"/>
                    <a:pt x="45" y="0"/>
                    <a:pt x="44" y="1"/>
                  </a:cubicBezTo>
                  <a:cubicBezTo>
                    <a:pt x="43" y="2"/>
                    <a:pt x="42" y="2"/>
                    <a:pt x="41" y="2"/>
                  </a:cubicBezTo>
                  <a:cubicBezTo>
                    <a:pt x="38" y="1"/>
                    <a:pt x="37" y="2"/>
                    <a:pt x="37" y="5"/>
                  </a:cubicBezTo>
                  <a:cubicBezTo>
                    <a:pt x="36" y="6"/>
                    <a:pt x="36" y="7"/>
                    <a:pt x="35" y="6"/>
                  </a:cubicBezTo>
                  <a:cubicBezTo>
                    <a:pt x="34" y="6"/>
                    <a:pt x="34" y="7"/>
                    <a:pt x="34" y="8"/>
                  </a:cubicBezTo>
                  <a:cubicBezTo>
                    <a:pt x="33" y="10"/>
                    <a:pt x="30" y="6"/>
                    <a:pt x="29" y="8"/>
                  </a:cubicBezTo>
                  <a:cubicBezTo>
                    <a:pt x="28" y="9"/>
                    <a:pt x="30" y="10"/>
                    <a:pt x="28" y="10"/>
                  </a:cubicBezTo>
                  <a:cubicBezTo>
                    <a:pt x="26" y="10"/>
                    <a:pt x="24" y="10"/>
                    <a:pt x="23" y="11"/>
                  </a:cubicBezTo>
                  <a:cubicBezTo>
                    <a:pt x="22" y="12"/>
                    <a:pt x="24" y="13"/>
                    <a:pt x="24" y="14"/>
                  </a:cubicBezTo>
                  <a:cubicBezTo>
                    <a:pt x="24" y="14"/>
                    <a:pt x="22" y="15"/>
                    <a:pt x="22" y="15"/>
                  </a:cubicBezTo>
                  <a:cubicBezTo>
                    <a:pt x="20" y="15"/>
                    <a:pt x="17" y="16"/>
                    <a:pt x="15" y="16"/>
                  </a:cubicBezTo>
                  <a:cubicBezTo>
                    <a:pt x="13" y="16"/>
                    <a:pt x="11" y="11"/>
                    <a:pt x="8" y="13"/>
                  </a:cubicBezTo>
                  <a:cubicBezTo>
                    <a:pt x="7" y="14"/>
                    <a:pt x="9" y="16"/>
                    <a:pt x="8" y="17"/>
                  </a:cubicBezTo>
                  <a:cubicBezTo>
                    <a:pt x="8" y="18"/>
                    <a:pt x="4" y="16"/>
                    <a:pt x="3" y="18"/>
                  </a:cubicBezTo>
                  <a:cubicBezTo>
                    <a:pt x="2" y="18"/>
                    <a:pt x="5" y="18"/>
                    <a:pt x="5" y="20"/>
                  </a:cubicBezTo>
                  <a:cubicBezTo>
                    <a:pt x="5" y="22"/>
                    <a:pt x="2" y="20"/>
                    <a:pt x="3" y="23"/>
                  </a:cubicBezTo>
                  <a:cubicBezTo>
                    <a:pt x="4" y="25"/>
                    <a:pt x="4" y="25"/>
                    <a:pt x="3" y="26"/>
                  </a:cubicBezTo>
                  <a:cubicBezTo>
                    <a:pt x="3" y="27"/>
                    <a:pt x="1" y="28"/>
                    <a:pt x="1" y="29"/>
                  </a:cubicBezTo>
                  <a:cubicBezTo>
                    <a:pt x="1" y="29"/>
                    <a:pt x="1" y="29"/>
                    <a:pt x="0" y="29"/>
                  </a:cubicBezTo>
                  <a:cubicBezTo>
                    <a:pt x="1" y="29"/>
                    <a:pt x="2" y="29"/>
                    <a:pt x="2" y="2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p:cNvSpPr>
              <a:spLocks noEditPoints="1"/>
            </p:cNvSpPr>
            <p:nvPr/>
          </p:nvSpPr>
          <p:spPr bwMode="auto">
            <a:xfrm>
              <a:off x="3867" y="2626"/>
              <a:ext cx="181" cy="145"/>
            </a:xfrm>
            <a:custGeom>
              <a:avLst/>
              <a:gdLst>
                <a:gd name="T0" fmla="*/ 17 w 45"/>
                <a:gd name="T1" fmla="*/ 30 h 36"/>
                <a:gd name="T2" fmla="*/ 21 w 45"/>
                <a:gd name="T3" fmla="*/ 31 h 36"/>
                <a:gd name="T4" fmla="*/ 23 w 45"/>
                <a:gd name="T5" fmla="*/ 34 h 36"/>
                <a:gd name="T6" fmla="*/ 29 w 45"/>
                <a:gd name="T7" fmla="*/ 33 h 36"/>
                <a:gd name="T8" fmla="*/ 31 w 45"/>
                <a:gd name="T9" fmla="*/ 34 h 36"/>
                <a:gd name="T10" fmla="*/ 32 w 45"/>
                <a:gd name="T11" fmla="*/ 32 h 36"/>
                <a:gd name="T12" fmla="*/ 34 w 45"/>
                <a:gd name="T13" fmla="*/ 32 h 36"/>
                <a:gd name="T14" fmla="*/ 34 w 45"/>
                <a:gd name="T15" fmla="*/ 30 h 36"/>
                <a:gd name="T16" fmla="*/ 36 w 45"/>
                <a:gd name="T17" fmla="*/ 29 h 36"/>
                <a:gd name="T18" fmla="*/ 39 w 45"/>
                <a:gd name="T19" fmla="*/ 27 h 36"/>
                <a:gd name="T20" fmla="*/ 38 w 45"/>
                <a:gd name="T21" fmla="*/ 28 h 36"/>
                <a:gd name="T22" fmla="*/ 40 w 45"/>
                <a:gd name="T23" fmla="*/ 28 h 36"/>
                <a:gd name="T24" fmla="*/ 38 w 45"/>
                <a:gd name="T25" fmla="*/ 25 h 36"/>
                <a:gd name="T26" fmla="*/ 39 w 45"/>
                <a:gd name="T27" fmla="*/ 23 h 36"/>
                <a:gd name="T28" fmla="*/ 38 w 45"/>
                <a:gd name="T29" fmla="*/ 20 h 36"/>
                <a:gd name="T30" fmla="*/ 39 w 45"/>
                <a:gd name="T31" fmla="*/ 18 h 36"/>
                <a:gd name="T32" fmla="*/ 40 w 45"/>
                <a:gd name="T33" fmla="*/ 17 h 36"/>
                <a:gd name="T34" fmla="*/ 42 w 45"/>
                <a:gd name="T35" fmla="*/ 14 h 36"/>
                <a:gd name="T36" fmla="*/ 44 w 45"/>
                <a:gd name="T37" fmla="*/ 14 h 36"/>
                <a:gd name="T38" fmla="*/ 45 w 45"/>
                <a:gd name="T39" fmla="*/ 12 h 36"/>
                <a:gd name="T40" fmla="*/ 42 w 45"/>
                <a:gd name="T41" fmla="*/ 12 h 36"/>
                <a:gd name="T42" fmla="*/ 42 w 45"/>
                <a:gd name="T43" fmla="*/ 7 h 36"/>
                <a:gd name="T44" fmla="*/ 34 w 45"/>
                <a:gd name="T45" fmla="*/ 3 h 36"/>
                <a:gd name="T46" fmla="*/ 29 w 45"/>
                <a:gd name="T47" fmla="*/ 3 h 36"/>
                <a:gd name="T48" fmla="*/ 27 w 45"/>
                <a:gd name="T49" fmla="*/ 0 h 36"/>
                <a:gd name="T50" fmla="*/ 25 w 45"/>
                <a:gd name="T51" fmla="*/ 3 h 36"/>
                <a:gd name="T52" fmla="*/ 22 w 45"/>
                <a:gd name="T53" fmla="*/ 3 h 36"/>
                <a:gd name="T54" fmla="*/ 19 w 45"/>
                <a:gd name="T55" fmla="*/ 3 h 36"/>
                <a:gd name="T56" fmla="*/ 17 w 45"/>
                <a:gd name="T57" fmla="*/ 3 h 36"/>
                <a:gd name="T58" fmla="*/ 15 w 45"/>
                <a:gd name="T59" fmla="*/ 4 h 36"/>
                <a:gd name="T60" fmla="*/ 13 w 45"/>
                <a:gd name="T61" fmla="*/ 4 h 36"/>
                <a:gd name="T62" fmla="*/ 8 w 45"/>
                <a:gd name="T63" fmla="*/ 4 h 36"/>
                <a:gd name="T64" fmla="*/ 4 w 45"/>
                <a:gd name="T65" fmla="*/ 6 h 36"/>
                <a:gd name="T66" fmla="*/ 2 w 45"/>
                <a:gd name="T67" fmla="*/ 8 h 36"/>
                <a:gd name="T68" fmla="*/ 0 w 45"/>
                <a:gd name="T69" fmla="*/ 10 h 36"/>
                <a:gd name="T70" fmla="*/ 1 w 45"/>
                <a:gd name="T71" fmla="*/ 13 h 36"/>
                <a:gd name="T72" fmla="*/ 2 w 45"/>
                <a:gd name="T73" fmla="*/ 15 h 36"/>
                <a:gd name="T74" fmla="*/ 3 w 45"/>
                <a:gd name="T75" fmla="*/ 20 h 36"/>
                <a:gd name="T76" fmla="*/ 3 w 45"/>
                <a:gd name="T77" fmla="*/ 19 h 36"/>
                <a:gd name="T78" fmla="*/ 4 w 45"/>
                <a:gd name="T79" fmla="*/ 20 h 36"/>
                <a:gd name="T80" fmla="*/ 5 w 45"/>
                <a:gd name="T81" fmla="*/ 21 h 36"/>
                <a:gd name="T82" fmla="*/ 9 w 45"/>
                <a:gd name="T83" fmla="*/ 22 h 36"/>
                <a:gd name="T84" fmla="*/ 11 w 45"/>
                <a:gd name="T85" fmla="*/ 22 h 36"/>
                <a:gd name="T86" fmla="*/ 14 w 45"/>
                <a:gd name="T87" fmla="*/ 21 h 36"/>
                <a:gd name="T88" fmla="*/ 15 w 45"/>
                <a:gd name="T89" fmla="*/ 22 h 36"/>
                <a:gd name="T90" fmla="*/ 17 w 45"/>
                <a:gd name="T91" fmla="*/ 24 h 36"/>
                <a:gd name="T92" fmla="*/ 17 w 45"/>
                <a:gd name="T93" fmla="*/ 30 h 36"/>
                <a:gd name="T94" fmla="*/ 2 w 45"/>
                <a:gd name="T95" fmla="*/ 14 h 36"/>
                <a:gd name="T96" fmla="*/ 2 w 45"/>
                <a:gd name="T97" fmla="*/ 17 h 36"/>
                <a:gd name="T98" fmla="*/ 1 w 45"/>
                <a:gd name="T99" fmla="*/ 20 h 36"/>
                <a:gd name="T100" fmla="*/ 2 w 45"/>
                <a:gd name="T101" fmla="*/ 18 h 36"/>
                <a:gd name="T102" fmla="*/ 2 w 45"/>
                <a:gd name="T103" fmla="*/ 14 h 36"/>
                <a:gd name="T104" fmla="*/ 2 w 45"/>
                <a:gd name="T105" fmla="*/ 14 h 36"/>
                <a:gd name="T106" fmla="*/ 2 w 45"/>
                <a:gd name="T10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36">
                  <a:moveTo>
                    <a:pt x="17" y="30"/>
                  </a:moveTo>
                  <a:cubicBezTo>
                    <a:pt x="19" y="28"/>
                    <a:pt x="19" y="31"/>
                    <a:pt x="21" y="31"/>
                  </a:cubicBezTo>
                  <a:cubicBezTo>
                    <a:pt x="23" y="31"/>
                    <a:pt x="23" y="32"/>
                    <a:pt x="23" y="34"/>
                  </a:cubicBezTo>
                  <a:cubicBezTo>
                    <a:pt x="24" y="36"/>
                    <a:pt x="28" y="34"/>
                    <a:pt x="29" y="33"/>
                  </a:cubicBezTo>
                  <a:cubicBezTo>
                    <a:pt x="29" y="33"/>
                    <a:pt x="30" y="35"/>
                    <a:pt x="31" y="34"/>
                  </a:cubicBezTo>
                  <a:cubicBezTo>
                    <a:pt x="31" y="34"/>
                    <a:pt x="31" y="33"/>
                    <a:pt x="32" y="32"/>
                  </a:cubicBezTo>
                  <a:cubicBezTo>
                    <a:pt x="32" y="32"/>
                    <a:pt x="33" y="32"/>
                    <a:pt x="34" y="32"/>
                  </a:cubicBezTo>
                  <a:cubicBezTo>
                    <a:pt x="34" y="32"/>
                    <a:pt x="32" y="30"/>
                    <a:pt x="34" y="30"/>
                  </a:cubicBezTo>
                  <a:cubicBezTo>
                    <a:pt x="34" y="30"/>
                    <a:pt x="36" y="30"/>
                    <a:pt x="36" y="29"/>
                  </a:cubicBezTo>
                  <a:cubicBezTo>
                    <a:pt x="35" y="27"/>
                    <a:pt x="38" y="26"/>
                    <a:pt x="39" y="27"/>
                  </a:cubicBezTo>
                  <a:cubicBezTo>
                    <a:pt x="39" y="28"/>
                    <a:pt x="38" y="28"/>
                    <a:pt x="38" y="28"/>
                  </a:cubicBezTo>
                  <a:cubicBezTo>
                    <a:pt x="38" y="29"/>
                    <a:pt x="40" y="28"/>
                    <a:pt x="40" y="28"/>
                  </a:cubicBezTo>
                  <a:cubicBezTo>
                    <a:pt x="41" y="26"/>
                    <a:pt x="38" y="27"/>
                    <a:pt x="38" y="25"/>
                  </a:cubicBezTo>
                  <a:cubicBezTo>
                    <a:pt x="38" y="24"/>
                    <a:pt x="39" y="23"/>
                    <a:pt x="39" y="23"/>
                  </a:cubicBezTo>
                  <a:cubicBezTo>
                    <a:pt x="39" y="22"/>
                    <a:pt x="38" y="21"/>
                    <a:pt x="38" y="20"/>
                  </a:cubicBezTo>
                  <a:cubicBezTo>
                    <a:pt x="38" y="20"/>
                    <a:pt x="39" y="18"/>
                    <a:pt x="39" y="18"/>
                  </a:cubicBezTo>
                  <a:cubicBezTo>
                    <a:pt x="40" y="18"/>
                    <a:pt x="40" y="18"/>
                    <a:pt x="40" y="17"/>
                  </a:cubicBezTo>
                  <a:cubicBezTo>
                    <a:pt x="41" y="16"/>
                    <a:pt x="41" y="14"/>
                    <a:pt x="42" y="14"/>
                  </a:cubicBezTo>
                  <a:cubicBezTo>
                    <a:pt x="43" y="14"/>
                    <a:pt x="44" y="15"/>
                    <a:pt x="44" y="14"/>
                  </a:cubicBezTo>
                  <a:cubicBezTo>
                    <a:pt x="44" y="12"/>
                    <a:pt x="44" y="13"/>
                    <a:pt x="45" y="12"/>
                  </a:cubicBezTo>
                  <a:cubicBezTo>
                    <a:pt x="45" y="11"/>
                    <a:pt x="43" y="12"/>
                    <a:pt x="42" y="12"/>
                  </a:cubicBezTo>
                  <a:cubicBezTo>
                    <a:pt x="41" y="12"/>
                    <a:pt x="42" y="8"/>
                    <a:pt x="42" y="7"/>
                  </a:cubicBezTo>
                  <a:cubicBezTo>
                    <a:pt x="39" y="8"/>
                    <a:pt x="36" y="3"/>
                    <a:pt x="34" y="3"/>
                  </a:cubicBezTo>
                  <a:cubicBezTo>
                    <a:pt x="32" y="2"/>
                    <a:pt x="30" y="4"/>
                    <a:pt x="29" y="3"/>
                  </a:cubicBezTo>
                  <a:cubicBezTo>
                    <a:pt x="29" y="2"/>
                    <a:pt x="28" y="0"/>
                    <a:pt x="27" y="0"/>
                  </a:cubicBezTo>
                  <a:cubicBezTo>
                    <a:pt x="26" y="0"/>
                    <a:pt x="25" y="3"/>
                    <a:pt x="25" y="3"/>
                  </a:cubicBezTo>
                  <a:cubicBezTo>
                    <a:pt x="23" y="2"/>
                    <a:pt x="23" y="4"/>
                    <a:pt x="22" y="3"/>
                  </a:cubicBezTo>
                  <a:cubicBezTo>
                    <a:pt x="21" y="3"/>
                    <a:pt x="20" y="2"/>
                    <a:pt x="19" y="3"/>
                  </a:cubicBezTo>
                  <a:cubicBezTo>
                    <a:pt x="18" y="3"/>
                    <a:pt x="17" y="4"/>
                    <a:pt x="17" y="3"/>
                  </a:cubicBezTo>
                  <a:cubicBezTo>
                    <a:pt x="15" y="3"/>
                    <a:pt x="16" y="4"/>
                    <a:pt x="15" y="4"/>
                  </a:cubicBezTo>
                  <a:cubicBezTo>
                    <a:pt x="14" y="5"/>
                    <a:pt x="14" y="2"/>
                    <a:pt x="13" y="4"/>
                  </a:cubicBezTo>
                  <a:cubicBezTo>
                    <a:pt x="12" y="5"/>
                    <a:pt x="9" y="4"/>
                    <a:pt x="8" y="4"/>
                  </a:cubicBezTo>
                  <a:cubicBezTo>
                    <a:pt x="6" y="4"/>
                    <a:pt x="5" y="5"/>
                    <a:pt x="4" y="6"/>
                  </a:cubicBezTo>
                  <a:cubicBezTo>
                    <a:pt x="3" y="7"/>
                    <a:pt x="3" y="7"/>
                    <a:pt x="2" y="8"/>
                  </a:cubicBezTo>
                  <a:cubicBezTo>
                    <a:pt x="2" y="9"/>
                    <a:pt x="2" y="10"/>
                    <a:pt x="0" y="10"/>
                  </a:cubicBezTo>
                  <a:cubicBezTo>
                    <a:pt x="1" y="11"/>
                    <a:pt x="1" y="12"/>
                    <a:pt x="1" y="13"/>
                  </a:cubicBezTo>
                  <a:cubicBezTo>
                    <a:pt x="1" y="14"/>
                    <a:pt x="2" y="15"/>
                    <a:pt x="2" y="15"/>
                  </a:cubicBezTo>
                  <a:cubicBezTo>
                    <a:pt x="3" y="17"/>
                    <a:pt x="3" y="18"/>
                    <a:pt x="3" y="20"/>
                  </a:cubicBezTo>
                  <a:cubicBezTo>
                    <a:pt x="3" y="20"/>
                    <a:pt x="3" y="19"/>
                    <a:pt x="3" y="19"/>
                  </a:cubicBezTo>
                  <a:cubicBezTo>
                    <a:pt x="4" y="19"/>
                    <a:pt x="4" y="20"/>
                    <a:pt x="4" y="20"/>
                  </a:cubicBezTo>
                  <a:cubicBezTo>
                    <a:pt x="5" y="20"/>
                    <a:pt x="4" y="20"/>
                    <a:pt x="5" y="21"/>
                  </a:cubicBezTo>
                  <a:cubicBezTo>
                    <a:pt x="6" y="21"/>
                    <a:pt x="8" y="21"/>
                    <a:pt x="9" y="22"/>
                  </a:cubicBezTo>
                  <a:cubicBezTo>
                    <a:pt x="10" y="22"/>
                    <a:pt x="9" y="22"/>
                    <a:pt x="11" y="22"/>
                  </a:cubicBezTo>
                  <a:cubicBezTo>
                    <a:pt x="12" y="22"/>
                    <a:pt x="13" y="21"/>
                    <a:pt x="14" y="21"/>
                  </a:cubicBezTo>
                  <a:cubicBezTo>
                    <a:pt x="15" y="21"/>
                    <a:pt x="14" y="23"/>
                    <a:pt x="15" y="22"/>
                  </a:cubicBezTo>
                  <a:cubicBezTo>
                    <a:pt x="16" y="22"/>
                    <a:pt x="17" y="23"/>
                    <a:pt x="17" y="24"/>
                  </a:cubicBezTo>
                  <a:cubicBezTo>
                    <a:pt x="16" y="26"/>
                    <a:pt x="16" y="28"/>
                    <a:pt x="17" y="30"/>
                  </a:cubicBezTo>
                  <a:close/>
                  <a:moveTo>
                    <a:pt x="2" y="14"/>
                  </a:moveTo>
                  <a:cubicBezTo>
                    <a:pt x="1" y="15"/>
                    <a:pt x="2" y="16"/>
                    <a:pt x="2" y="17"/>
                  </a:cubicBezTo>
                  <a:cubicBezTo>
                    <a:pt x="2" y="18"/>
                    <a:pt x="2" y="19"/>
                    <a:pt x="1" y="20"/>
                  </a:cubicBezTo>
                  <a:cubicBezTo>
                    <a:pt x="2" y="20"/>
                    <a:pt x="2" y="19"/>
                    <a:pt x="2" y="18"/>
                  </a:cubicBezTo>
                  <a:cubicBezTo>
                    <a:pt x="2" y="17"/>
                    <a:pt x="2" y="14"/>
                    <a:pt x="2" y="14"/>
                  </a:cubicBezTo>
                  <a:cubicBezTo>
                    <a:pt x="2" y="14"/>
                    <a:pt x="2" y="14"/>
                    <a:pt x="2" y="14"/>
                  </a:cubicBezTo>
                  <a:cubicBezTo>
                    <a:pt x="1" y="14"/>
                    <a:pt x="2" y="13"/>
                    <a:pt x="2" y="1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3859" y="2537"/>
              <a:ext cx="222" cy="129"/>
            </a:xfrm>
            <a:custGeom>
              <a:avLst/>
              <a:gdLst>
                <a:gd name="T0" fmla="*/ 2 w 55"/>
                <a:gd name="T1" fmla="*/ 32 h 32"/>
                <a:gd name="T2" fmla="*/ 5 w 55"/>
                <a:gd name="T3" fmla="*/ 29 h 32"/>
                <a:gd name="T4" fmla="*/ 10 w 55"/>
                <a:gd name="T5" fmla="*/ 26 h 32"/>
                <a:gd name="T6" fmla="*/ 14 w 55"/>
                <a:gd name="T7" fmla="*/ 26 h 32"/>
                <a:gd name="T8" fmla="*/ 16 w 55"/>
                <a:gd name="T9" fmla="*/ 25 h 32"/>
                <a:gd name="T10" fmla="*/ 17 w 55"/>
                <a:gd name="T11" fmla="*/ 26 h 32"/>
                <a:gd name="T12" fmla="*/ 18 w 55"/>
                <a:gd name="T13" fmla="*/ 25 h 32"/>
                <a:gd name="T14" fmla="*/ 20 w 55"/>
                <a:gd name="T15" fmla="*/ 25 h 32"/>
                <a:gd name="T16" fmla="*/ 24 w 55"/>
                <a:gd name="T17" fmla="*/ 25 h 32"/>
                <a:gd name="T18" fmla="*/ 26 w 55"/>
                <a:gd name="T19" fmla="*/ 25 h 32"/>
                <a:gd name="T20" fmla="*/ 29 w 55"/>
                <a:gd name="T21" fmla="*/ 22 h 32"/>
                <a:gd name="T22" fmla="*/ 32 w 55"/>
                <a:gd name="T23" fmla="*/ 25 h 32"/>
                <a:gd name="T24" fmla="*/ 36 w 55"/>
                <a:gd name="T25" fmla="*/ 25 h 32"/>
                <a:gd name="T26" fmla="*/ 39 w 55"/>
                <a:gd name="T27" fmla="*/ 26 h 32"/>
                <a:gd name="T28" fmla="*/ 44 w 55"/>
                <a:gd name="T29" fmla="*/ 29 h 32"/>
                <a:gd name="T30" fmla="*/ 48 w 55"/>
                <a:gd name="T31" fmla="*/ 26 h 32"/>
                <a:gd name="T32" fmla="*/ 49 w 55"/>
                <a:gd name="T33" fmla="*/ 26 h 32"/>
                <a:gd name="T34" fmla="*/ 51 w 55"/>
                <a:gd name="T35" fmla="*/ 25 h 32"/>
                <a:gd name="T36" fmla="*/ 53 w 55"/>
                <a:gd name="T37" fmla="*/ 20 h 32"/>
                <a:gd name="T38" fmla="*/ 51 w 55"/>
                <a:gd name="T39" fmla="*/ 14 h 32"/>
                <a:gd name="T40" fmla="*/ 49 w 55"/>
                <a:gd name="T41" fmla="*/ 12 h 32"/>
                <a:gd name="T42" fmla="*/ 47 w 55"/>
                <a:gd name="T43" fmla="*/ 12 h 32"/>
                <a:gd name="T44" fmla="*/ 48 w 55"/>
                <a:gd name="T45" fmla="*/ 9 h 32"/>
                <a:gd name="T46" fmla="*/ 47 w 55"/>
                <a:gd name="T47" fmla="*/ 7 h 32"/>
                <a:gd name="T48" fmla="*/ 47 w 55"/>
                <a:gd name="T49" fmla="*/ 6 h 32"/>
                <a:gd name="T50" fmla="*/ 45 w 55"/>
                <a:gd name="T51" fmla="*/ 5 h 32"/>
                <a:gd name="T52" fmla="*/ 44 w 55"/>
                <a:gd name="T53" fmla="*/ 3 h 32"/>
                <a:gd name="T54" fmla="*/ 43 w 55"/>
                <a:gd name="T55" fmla="*/ 4 h 32"/>
                <a:gd name="T56" fmla="*/ 41 w 55"/>
                <a:gd name="T57" fmla="*/ 3 h 32"/>
                <a:gd name="T58" fmla="*/ 38 w 55"/>
                <a:gd name="T59" fmla="*/ 5 h 32"/>
                <a:gd name="T60" fmla="*/ 34 w 55"/>
                <a:gd name="T61" fmla="*/ 3 h 32"/>
                <a:gd name="T62" fmla="*/ 33 w 55"/>
                <a:gd name="T63" fmla="*/ 2 h 32"/>
                <a:gd name="T64" fmla="*/ 32 w 55"/>
                <a:gd name="T65" fmla="*/ 2 h 32"/>
                <a:gd name="T66" fmla="*/ 31 w 55"/>
                <a:gd name="T67" fmla="*/ 1 h 32"/>
                <a:gd name="T68" fmla="*/ 29 w 55"/>
                <a:gd name="T69" fmla="*/ 1 h 32"/>
                <a:gd name="T70" fmla="*/ 27 w 55"/>
                <a:gd name="T71" fmla="*/ 0 h 32"/>
                <a:gd name="T72" fmla="*/ 27 w 55"/>
                <a:gd name="T73" fmla="*/ 1 h 32"/>
                <a:gd name="T74" fmla="*/ 27 w 55"/>
                <a:gd name="T75" fmla="*/ 1 h 32"/>
                <a:gd name="T76" fmla="*/ 26 w 55"/>
                <a:gd name="T77" fmla="*/ 1 h 32"/>
                <a:gd name="T78" fmla="*/ 25 w 55"/>
                <a:gd name="T79" fmla="*/ 2 h 32"/>
                <a:gd name="T80" fmla="*/ 21 w 55"/>
                <a:gd name="T81" fmla="*/ 4 h 32"/>
                <a:gd name="T82" fmla="*/ 22 w 55"/>
                <a:gd name="T83" fmla="*/ 8 h 32"/>
                <a:gd name="T84" fmla="*/ 24 w 55"/>
                <a:gd name="T85" fmla="*/ 12 h 32"/>
                <a:gd name="T86" fmla="*/ 19 w 55"/>
                <a:gd name="T87" fmla="*/ 17 h 32"/>
                <a:gd name="T88" fmla="*/ 17 w 55"/>
                <a:gd name="T89" fmla="*/ 16 h 32"/>
                <a:gd name="T90" fmla="*/ 15 w 55"/>
                <a:gd name="T91" fmla="*/ 13 h 32"/>
                <a:gd name="T92" fmla="*/ 11 w 55"/>
                <a:gd name="T93" fmla="*/ 11 h 32"/>
                <a:gd name="T94" fmla="*/ 10 w 55"/>
                <a:gd name="T95" fmla="*/ 10 h 32"/>
                <a:gd name="T96" fmla="*/ 10 w 55"/>
                <a:gd name="T97" fmla="*/ 8 h 32"/>
                <a:gd name="T98" fmla="*/ 5 w 55"/>
                <a:gd name="T99" fmla="*/ 11 h 32"/>
                <a:gd name="T100" fmla="*/ 3 w 55"/>
                <a:gd name="T101" fmla="*/ 16 h 32"/>
                <a:gd name="T102" fmla="*/ 2 w 55"/>
                <a:gd name="T103" fmla="*/ 21 h 32"/>
                <a:gd name="T104" fmla="*/ 1 w 55"/>
                <a:gd name="T105" fmla="*/ 23 h 32"/>
                <a:gd name="T106" fmla="*/ 1 w 55"/>
                <a:gd name="T107" fmla="*/ 26 h 32"/>
                <a:gd name="T108" fmla="*/ 2 w 55"/>
                <a:gd name="T10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32">
                  <a:moveTo>
                    <a:pt x="2" y="32"/>
                  </a:moveTo>
                  <a:cubicBezTo>
                    <a:pt x="4" y="32"/>
                    <a:pt x="4" y="30"/>
                    <a:pt x="5" y="29"/>
                  </a:cubicBezTo>
                  <a:cubicBezTo>
                    <a:pt x="7" y="28"/>
                    <a:pt x="8" y="26"/>
                    <a:pt x="10" y="26"/>
                  </a:cubicBezTo>
                  <a:cubicBezTo>
                    <a:pt x="11" y="26"/>
                    <a:pt x="13" y="26"/>
                    <a:pt x="14" y="26"/>
                  </a:cubicBezTo>
                  <a:cubicBezTo>
                    <a:pt x="15" y="26"/>
                    <a:pt x="15" y="25"/>
                    <a:pt x="16" y="25"/>
                  </a:cubicBezTo>
                  <a:cubicBezTo>
                    <a:pt x="16" y="25"/>
                    <a:pt x="16" y="27"/>
                    <a:pt x="17" y="26"/>
                  </a:cubicBezTo>
                  <a:cubicBezTo>
                    <a:pt x="17" y="26"/>
                    <a:pt x="17" y="25"/>
                    <a:pt x="18" y="25"/>
                  </a:cubicBezTo>
                  <a:cubicBezTo>
                    <a:pt x="19" y="25"/>
                    <a:pt x="19" y="26"/>
                    <a:pt x="20" y="25"/>
                  </a:cubicBezTo>
                  <a:cubicBezTo>
                    <a:pt x="21" y="24"/>
                    <a:pt x="22" y="25"/>
                    <a:pt x="24" y="25"/>
                  </a:cubicBezTo>
                  <a:cubicBezTo>
                    <a:pt x="25" y="25"/>
                    <a:pt x="26" y="24"/>
                    <a:pt x="26" y="25"/>
                  </a:cubicBezTo>
                  <a:cubicBezTo>
                    <a:pt x="27" y="26"/>
                    <a:pt x="28" y="22"/>
                    <a:pt x="29" y="22"/>
                  </a:cubicBezTo>
                  <a:cubicBezTo>
                    <a:pt x="30" y="22"/>
                    <a:pt x="30" y="25"/>
                    <a:pt x="32" y="25"/>
                  </a:cubicBezTo>
                  <a:cubicBezTo>
                    <a:pt x="33" y="25"/>
                    <a:pt x="34" y="24"/>
                    <a:pt x="36" y="25"/>
                  </a:cubicBezTo>
                  <a:cubicBezTo>
                    <a:pt x="37" y="25"/>
                    <a:pt x="38" y="26"/>
                    <a:pt x="39" y="26"/>
                  </a:cubicBezTo>
                  <a:cubicBezTo>
                    <a:pt x="40" y="27"/>
                    <a:pt x="43" y="30"/>
                    <a:pt x="44" y="29"/>
                  </a:cubicBezTo>
                  <a:cubicBezTo>
                    <a:pt x="45" y="28"/>
                    <a:pt x="46" y="25"/>
                    <a:pt x="48" y="26"/>
                  </a:cubicBezTo>
                  <a:cubicBezTo>
                    <a:pt x="49" y="27"/>
                    <a:pt x="48" y="26"/>
                    <a:pt x="49" y="26"/>
                  </a:cubicBezTo>
                  <a:cubicBezTo>
                    <a:pt x="50" y="25"/>
                    <a:pt x="50" y="26"/>
                    <a:pt x="51" y="25"/>
                  </a:cubicBezTo>
                  <a:cubicBezTo>
                    <a:pt x="51" y="23"/>
                    <a:pt x="51" y="22"/>
                    <a:pt x="53" y="20"/>
                  </a:cubicBezTo>
                  <a:cubicBezTo>
                    <a:pt x="55" y="19"/>
                    <a:pt x="52" y="16"/>
                    <a:pt x="51" y="14"/>
                  </a:cubicBezTo>
                  <a:cubicBezTo>
                    <a:pt x="50" y="14"/>
                    <a:pt x="49" y="13"/>
                    <a:pt x="49" y="12"/>
                  </a:cubicBezTo>
                  <a:cubicBezTo>
                    <a:pt x="50" y="11"/>
                    <a:pt x="48" y="12"/>
                    <a:pt x="47" y="12"/>
                  </a:cubicBezTo>
                  <a:cubicBezTo>
                    <a:pt x="47" y="12"/>
                    <a:pt x="48" y="9"/>
                    <a:pt x="48" y="9"/>
                  </a:cubicBezTo>
                  <a:cubicBezTo>
                    <a:pt x="47" y="8"/>
                    <a:pt x="46" y="9"/>
                    <a:pt x="47" y="7"/>
                  </a:cubicBezTo>
                  <a:cubicBezTo>
                    <a:pt x="48" y="7"/>
                    <a:pt x="48" y="6"/>
                    <a:pt x="47" y="6"/>
                  </a:cubicBezTo>
                  <a:cubicBezTo>
                    <a:pt x="46" y="5"/>
                    <a:pt x="45" y="5"/>
                    <a:pt x="45" y="5"/>
                  </a:cubicBezTo>
                  <a:cubicBezTo>
                    <a:pt x="44" y="4"/>
                    <a:pt x="45" y="4"/>
                    <a:pt x="44" y="3"/>
                  </a:cubicBezTo>
                  <a:cubicBezTo>
                    <a:pt x="44" y="3"/>
                    <a:pt x="43" y="4"/>
                    <a:pt x="43" y="4"/>
                  </a:cubicBezTo>
                  <a:cubicBezTo>
                    <a:pt x="42" y="4"/>
                    <a:pt x="41" y="4"/>
                    <a:pt x="41" y="3"/>
                  </a:cubicBezTo>
                  <a:cubicBezTo>
                    <a:pt x="39" y="3"/>
                    <a:pt x="39" y="4"/>
                    <a:pt x="38" y="5"/>
                  </a:cubicBezTo>
                  <a:cubicBezTo>
                    <a:pt x="37" y="6"/>
                    <a:pt x="34" y="4"/>
                    <a:pt x="34" y="3"/>
                  </a:cubicBezTo>
                  <a:cubicBezTo>
                    <a:pt x="33" y="3"/>
                    <a:pt x="33" y="2"/>
                    <a:pt x="33" y="2"/>
                  </a:cubicBezTo>
                  <a:cubicBezTo>
                    <a:pt x="33" y="2"/>
                    <a:pt x="32" y="2"/>
                    <a:pt x="32" y="2"/>
                  </a:cubicBezTo>
                  <a:cubicBezTo>
                    <a:pt x="31" y="2"/>
                    <a:pt x="32" y="1"/>
                    <a:pt x="31" y="1"/>
                  </a:cubicBezTo>
                  <a:cubicBezTo>
                    <a:pt x="30" y="1"/>
                    <a:pt x="30" y="2"/>
                    <a:pt x="29" y="1"/>
                  </a:cubicBezTo>
                  <a:cubicBezTo>
                    <a:pt x="29" y="1"/>
                    <a:pt x="28" y="0"/>
                    <a:pt x="27" y="0"/>
                  </a:cubicBezTo>
                  <a:cubicBezTo>
                    <a:pt x="27" y="0"/>
                    <a:pt x="27" y="1"/>
                    <a:pt x="27" y="1"/>
                  </a:cubicBezTo>
                  <a:cubicBezTo>
                    <a:pt x="28" y="1"/>
                    <a:pt x="28" y="1"/>
                    <a:pt x="27" y="1"/>
                  </a:cubicBezTo>
                  <a:cubicBezTo>
                    <a:pt x="27" y="1"/>
                    <a:pt x="27" y="1"/>
                    <a:pt x="26" y="1"/>
                  </a:cubicBezTo>
                  <a:cubicBezTo>
                    <a:pt x="26" y="0"/>
                    <a:pt x="25" y="2"/>
                    <a:pt x="25" y="2"/>
                  </a:cubicBezTo>
                  <a:cubicBezTo>
                    <a:pt x="24" y="2"/>
                    <a:pt x="22" y="4"/>
                    <a:pt x="21" y="4"/>
                  </a:cubicBezTo>
                  <a:cubicBezTo>
                    <a:pt x="21" y="5"/>
                    <a:pt x="22" y="7"/>
                    <a:pt x="22" y="8"/>
                  </a:cubicBezTo>
                  <a:cubicBezTo>
                    <a:pt x="23" y="9"/>
                    <a:pt x="24" y="10"/>
                    <a:pt x="24" y="12"/>
                  </a:cubicBezTo>
                  <a:cubicBezTo>
                    <a:pt x="24" y="14"/>
                    <a:pt x="21" y="17"/>
                    <a:pt x="19" y="17"/>
                  </a:cubicBezTo>
                  <a:cubicBezTo>
                    <a:pt x="18" y="17"/>
                    <a:pt x="18" y="16"/>
                    <a:pt x="17" y="16"/>
                  </a:cubicBezTo>
                  <a:cubicBezTo>
                    <a:pt x="16" y="16"/>
                    <a:pt x="15" y="14"/>
                    <a:pt x="15" y="13"/>
                  </a:cubicBezTo>
                  <a:cubicBezTo>
                    <a:pt x="14" y="12"/>
                    <a:pt x="13" y="12"/>
                    <a:pt x="11" y="11"/>
                  </a:cubicBezTo>
                  <a:cubicBezTo>
                    <a:pt x="11" y="11"/>
                    <a:pt x="10" y="10"/>
                    <a:pt x="10" y="10"/>
                  </a:cubicBezTo>
                  <a:cubicBezTo>
                    <a:pt x="10" y="9"/>
                    <a:pt x="10" y="8"/>
                    <a:pt x="10" y="8"/>
                  </a:cubicBezTo>
                  <a:cubicBezTo>
                    <a:pt x="9" y="8"/>
                    <a:pt x="6" y="10"/>
                    <a:pt x="5" y="11"/>
                  </a:cubicBezTo>
                  <a:cubicBezTo>
                    <a:pt x="3" y="12"/>
                    <a:pt x="3" y="14"/>
                    <a:pt x="3" y="16"/>
                  </a:cubicBezTo>
                  <a:cubicBezTo>
                    <a:pt x="3" y="18"/>
                    <a:pt x="3" y="20"/>
                    <a:pt x="2" y="21"/>
                  </a:cubicBezTo>
                  <a:cubicBezTo>
                    <a:pt x="1" y="22"/>
                    <a:pt x="1" y="22"/>
                    <a:pt x="1" y="23"/>
                  </a:cubicBezTo>
                  <a:cubicBezTo>
                    <a:pt x="1" y="24"/>
                    <a:pt x="1" y="26"/>
                    <a:pt x="1" y="26"/>
                  </a:cubicBezTo>
                  <a:cubicBezTo>
                    <a:pt x="0" y="27"/>
                    <a:pt x="2" y="30"/>
                    <a:pt x="2" y="3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4125" y="3017"/>
              <a:ext cx="149" cy="157"/>
            </a:xfrm>
            <a:custGeom>
              <a:avLst/>
              <a:gdLst>
                <a:gd name="T0" fmla="*/ 1 w 37"/>
                <a:gd name="T1" fmla="*/ 6 h 39"/>
                <a:gd name="T2" fmla="*/ 8 w 37"/>
                <a:gd name="T3" fmla="*/ 12 h 39"/>
                <a:gd name="T4" fmla="*/ 16 w 37"/>
                <a:gd name="T5" fmla="*/ 19 h 39"/>
                <a:gd name="T6" fmla="*/ 20 w 37"/>
                <a:gd name="T7" fmla="*/ 28 h 39"/>
                <a:gd name="T8" fmla="*/ 21 w 37"/>
                <a:gd name="T9" fmla="*/ 34 h 39"/>
                <a:gd name="T10" fmla="*/ 22 w 37"/>
                <a:gd name="T11" fmla="*/ 36 h 39"/>
                <a:gd name="T12" fmla="*/ 21 w 37"/>
                <a:gd name="T13" fmla="*/ 37 h 39"/>
                <a:gd name="T14" fmla="*/ 23 w 37"/>
                <a:gd name="T15" fmla="*/ 38 h 39"/>
                <a:gd name="T16" fmla="*/ 24 w 37"/>
                <a:gd name="T17" fmla="*/ 37 h 39"/>
                <a:gd name="T18" fmla="*/ 25 w 37"/>
                <a:gd name="T19" fmla="*/ 35 h 39"/>
                <a:gd name="T20" fmla="*/ 26 w 37"/>
                <a:gd name="T21" fmla="*/ 33 h 39"/>
                <a:gd name="T22" fmla="*/ 27 w 37"/>
                <a:gd name="T23" fmla="*/ 31 h 39"/>
                <a:gd name="T24" fmla="*/ 28 w 37"/>
                <a:gd name="T25" fmla="*/ 29 h 39"/>
                <a:gd name="T26" fmla="*/ 27 w 37"/>
                <a:gd name="T27" fmla="*/ 26 h 39"/>
                <a:gd name="T28" fmla="*/ 28 w 37"/>
                <a:gd name="T29" fmla="*/ 22 h 39"/>
                <a:gd name="T30" fmla="*/ 29 w 37"/>
                <a:gd name="T31" fmla="*/ 24 h 39"/>
                <a:gd name="T32" fmla="*/ 30 w 37"/>
                <a:gd name="T33" fmla="*/ 23 h 39"/>
                <a:gd name="T34" fmla="*/ 30 w 37"/>
                <a:gd name="T35" fmla="*/ 23 h 39"/>
                <a:gd name="T36" fmla="*/ 31 w 37"/>
                <a:gd name="T37" fmla="*/ 22 h 39"/>
                <a:gd name="T38" fmla="*/ 32 w 37"/>
                <a:gd name="T39" fmla="*/ 23 h 39"/>
                <a:gd name="T40" fmla="*/ 33 w 37"/>
                <a:gd name="T41" fmla="*/ 22 h 39"/>
                <a:gd name="T42" fmla="*/ 35 w 37"/>
                <a:gd name="T43" fmla="*/ 23 h 39"/>
                <a:gd name="T44" fmla="*/ 37 w 37"/>
                <a:gd name="T45" fmla="*/ 21 h 39"/>
                <a:gd name="T46" fmla="*/ 34 w 37"/>
                <a:gd name="T47" fmla="*/ 20 h 39"/>
                <a:gd name="T48" fmla="*/ 35 w 37"/>
                <a:gd name="T49" fmla="*/ 20 h 39"/>
                <a:gd name="T50" fmla="*/ 34 w 37"/>
                <a:gd name="T51" fmla="*/ 19 h 39"/>
                <a:gd name="T52" fmla="*/ 33 w 37"/>
                <a:gd name="T53" fmla="*/ 17 h 39"/>
                <a:gd name="T54" fmla="*/ 30 w 37"/>
                <a:gd name="T55" fmla="*/ 16 h 39"/>
                <a:gd name="T56" fmla="*/ 30 w 37"/>
                <a:gd name="T57" fmla="*/ 14 h 39"/>
                <a:gd name="T58" fmla="*/ 29 w 37"/>
                <a:gd name="T59" fmla="*/ 14 h 39"/>
                <a:gd name="T60" fmla="*/ 29 w 37"/>
                <a:gd name="T61" fmla="*/ 11 h 39"/>
                <a:gd name="T62" fmla="*/ 28 w 37"/>
                <a:gd name="T63" fmla="*/ 12 h 39"/>
                <a:gd name="T64" fmla="*/ 25 w 37"/>
                <a:gd name="T65" fmla="*/ 11 h 39"/>
                <a:gd name="T66" fmla="*/ 23 w 37"/>
                <a:gd name="T67" fmla="*/ 4 h 39"/>
                <a:gd name="T68" fmla="*/ 21 w 37"/>
                <a:gd name="T69" fmla="*/ 4 h 39"/>
                <a:gd name="T70" fmla="*/ 17 w 37"/>
                <a:gd name="T71" fmla="*/ 3 h 39"/>
                <a:gd name="T72" fmla="*/ 17 w 37"/>
                <a:gd name="T73" fmla="*/ 4 h 39"/>
                <a:gd name="T74" fmla="*/ 16 w 37"/>
                <a:gd name="T75" fmla="*/ 3 h 39"/>
                <a:gd name="T76" fmla="*/ 15 w 37"/>
                <a:gd name="T77" fmla="*/ 4 h 39"/>
                <a:gd name="T78" fmla="*/ 15 w 37"/>
                <a:gd name="T79" fmla="*/ 2 h 39"/>
                <a:gd name="T80" fmla="*/ 13 w 37"/>
                <a:gd name="T81" fmla="*/ 3 h 39"/>
                <a:gd name="T82" fmla="*/ 12 w 37"/>
                <a:gd name="T83" fmla="*/ 2 h 39"/>
                <a:gd name="T84" fmla="*/ 7 w 37"/>
                <a:gd name="T85" fmla="*/ 2 h 39"/>
                <a:gd name="T86" fmla="*/ 5 w 37"/>
                <a:gd name="T87" fmla="*/ 3 h 39"/>
                <a:gd name="T88" fmla="*/ 1 w 37"/>
                <a:gd name="T89" fmla="*/ 4 h 39"/>
                <a:gd name="T90" fmla="*/ 2 w 37"/>
                <a:gd name="T91" fmla="*/ 5 h 39"/>
                <a:gd name="T92" fmla="*/ 1 w 37"/>
                <a:gd name="T93" fmla="*/ 4 h 39"/>
                <a:gd name="T94" fmla="*/ 1 w 37"/>
                <a:gd name="T9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 h="39">
                  <a:moveTo>
                    <a:pt x="1" y="6"/>
                  </a:moveTo>
                  <a:cubicBezTo>
                    <a:pt x="4" y="4"/>
                    <a:pt x="6" y="10"/>
                    <a:pt x="8" y="12"/>
                  </a:cubicBezTo>
                  <a:cubicBezTo>
                    <a:pt x="11" y="15"/>
                    <a:pt x="14" y="16"/>
                    <a:pt x="16" y="19"/>
                  </a:cubicBezTo>
                  <a:cubicBezTo>
                    <a:pt x="19" y="22"/>
                    <a:pt x="20" y="24"/>
                    <a:pt x="20" y="28"/>
                  </a:cubicBezTo>
                  <a:cubicBezTo>
                    <a:pt x="20" y="30"/>
                    <a:pt x="20" y="32"/>
                    <a:pt x="21" y="34"/>
                  </a:cubicBezTo>
                  <a:cubicBezTo>
                    <a:pt x="21" y="34"/>
                    <a:pt x="22" y="35"/>
                    <a:pt x="22" y="36"/>
                  </a:cubicBezTo>
                  <a:cubicBezTo>
                    <a:pt x="22" y="37"/>
                    <a:pt x="21" y="37"/>
                    <a:pt x="21" y="37"/>
                  </a:cubicBezTo>
                  <a:cubicBezTo>
                    <a:pt x="21" y="37"/>
                    <a:pt x="23" y="38"/>
                    <a:pt x="23" y="38"/>
                  </a:cubicBezTo>
                  <a:cubicBezTo>
                    <a:pt x="23" y="39"/>
                    <a:pt x="23" y="37"/>
                    <a:pt x="24" y="37"/>
                  </a:cubicBezTo>
                  <a:cubicBezTo>
                    <a:pt x="26" y="37"/>
                    <a:pt x="25" y="36"/>
                    <a:pt x="25" y="35"/>
                  </a:cubicBezTo>
                  <a:cubicBezTo>
                    <a:pt x="25" y="34"/>
                    <a:pt x="25" y="33"/>
                    <a:pt x="26" y="33"/>
                  </a:cubicBezTo>
                  <a:cubicBezTo>
                    <a:pt x="27" y="32"/>
                    <a:pt x="26" y="31"/>
                    <a:pt x="27" y="31"/>
                  </a:cubicBezTo>
                  <a:cubicBezTo>
                    <a:pt x="27" y="30"/>
                    <a:pt x="28" y="30"/>
                    <a:pt x="28" y="29"/>
                  </a:cubicBezTo>
                  <a:cubicBezTo>
                    <a:pt x="27" y="28"/>
                    <a:pt x="28" y="27"/>
                    <a:pt x="27" y="26"/>
                  </a:cubicBezTo>
                  <a:cubicBezTo>
                    <a:pt x="25" y="24"/>
                    <a:pt x="28" y="22"/>
                    <a:pt x="28" y="22"/>
                  </a:cubicBezTo>
                  <a:cubicBezTo>
                    <a:pt x="29" y="23"/>
                    <a:pt x="29" y="23"/>
                    <a:pt x="29" y="24"/>
                  </a:cubicBezTo>
                  <a:cubicBezTo>
                    <a:pt x="29" y="25"/>
                    <a:pt x="29" y="23"/>
                    <a:pt x="30" y="23"/>
                  </a:cubicBezTo>
                  <a:cubicBezTo>
                    <a:pt x="30" y="23"/>
                    <a:pt x="30" y="23"/>
                    <a:pt x="30" y="23"/>
                  </a:cubicBezTo>
                  <a:cubicBezTo>
                    <a:pt x="31" y="23"/>
                    <a:pt x="30" y="23"/>
                    <a:pt x="31" y="22"/>
                  </a:cubicBezTo>
                  <a:cubicBezTo>
                    <a:pt x="31" y="22"/>
                    <a:pt x="32" y="23"/>
                    <a:pt x="32" y="23"/>
                  </a:cubicBezTo>
                  <a:cubicBezTo>
                    <a:pt x="33" y="23"/>
                    <a:pt x="32" y="22"/>
                    <a:pt x="33" y="22"/>
                  </a:cubicBezTo>
                  <a:cubicBezTo>
                    <a:pt x="34" y="22"/>
                    <a:pt x="34" y="23"/>
                    <a:pt x="35" y="23"/>
                  </a:cubicBezTo>
                  <a:cubicBezTo>
                    <a:pt x="35" y="22"/>
                    <a:pt x="36" y="22"/>
                    <a:pt x="37" y="21"/>
                  </a:cubicBezTo>
                  <a:cubicBezTo>
                    <a:pt x="37" y="21"/>
                    <a:pt x="34" y="21"/>
                    <a:pt x="34" y="20"/>
                  </a:cubicBezTo>
                  <a:cubicBezTo>
                    <a:pt x="34" y="20"/>
                    <a:pt x="35" y="20"/>
                    <a:pt x="35" y="20"/>
                  </a:cubicBezTo>
                  <a:cubicBezTo>
                    <a:pt x="35" y="20"/>
                    <a:pt x="34" y="19"/>
                    <a:pt x="34" y="19"/>
                  </a:cubicBezTo>
                  <a:cubicBezTo>
                    <a:pt x="34" y="18"/>
                    <a:pt x="34" y="17"/>
                    <a:pt x="33" y="17"/>
                  </a:cubicBezTo>
                  <a:cubicBezTo>
                    <a:pt x="32" y="16"/>
                    <a:pt x="31" y="16"/>
                    <a:pt x="30" y="16"/>
                  </a:cubicBezTo>
                  <a:cubicBezTo>
                    <a:pt x="30" y="15"/>
                    <a:pt x="30" y="15"/>
                    <a:pt x="30" y="14"/>
                  </a:cubicBezTo>
                  <a:cubicBezTo>
                    <a:pt x="30" y="14"/>
                    <a:pt x="29" y="15"/>
                    <a:pt x="29" y="14"/>
                  </a:cubicBezTo>
                  <a:cubicBezTo>
                    <a:pt x="28" y="13"/>
                    <a:pt x="30" y="12"/>
                    <a:pt x="29" y="11"/>
                  </a:cubicBezTo>
                  <a:cubicBezTo>
                    <a:pt x="28" y="11"/>
                    <a:pt x="28" y="12"/>
                    <a:pt x="28" y="12"/>
                  </a:cubicBezTo>
                  <a:cubicBezTo>
                    <a:pt x="28" y="13"/>
                    <a:pt x="26" y="11"/>
                    <a:pt x="25" y="11"/>
                  </a:cubicBezTo>
                  <a:cubicBezTo>
                    <a:pt x="23" y="9"/>
                    <a:pt x="26" y="5"/>
                    <a:pt x="23" y="4"/>
                  </a:cubicBezTo>
                  <a:cubicBezTo>
                    <a:pt x="22" y="3"/>
                    <a:pt x="23" y="6"/>
                    <a:pt x="21" y="4"/>
                  </a:cubicBezTo>
                  <a:cubicBezTo>
                    <a:pt x="19" y="3"/>
                    <a:pt x="20" y="2"/>
                    <a:pt x="17" y="3"/>
                  </a:cubicBezTo>
                  <a:cubicBezTo>
                    <a:pt x="17" y="3"/>
                    <a:pt x="17" y="5"/>
                    <a:pt x="17" y="4"/>
                  </a:cubicBezTo>
                  <a:cubicBezTo>
                    <a:pt x="17" y="4"/>
                    <a:pt x="16" y="3"/>
                    <a:pt x="16" y="3"/>
                  </a:cubicBezTo>
                  <a:cubicBezTo>
                    <a:pt x="16" y="3"/>
                    <a:pt x="15" y="4"/>
                    <a:pt x="15" y="4"/>
                  </a:cubicBezTo>
                  <a:cubicBezTo>
                    <a:pt x="15" y="3"/>
                    <a:pt x="16" y="2"/>
                    <a:pt x="15" y="2"/>
                  </a:cubicBezTo>
                  <a:cubicBezTo>
                    <a:pt x="14" y="2"/>
                    <a:pt x="14" y="3"/>
                    <a:pt x="13" y="3"/>
                  </a:cubicBezTo>
                  <a:cubicBezTo>
                    <a:pt x="13" y="3"/>
                    <a:pt x="12" y="2"/>
                    <a:pt x="12" y="2"/>
                  </a:cubicBezTo>
                  <a:cubicBezTo>
                    <a:pt x="11" y="1"/>
                    <a:pt x="8" y="0"/>
                    <a:pt x="7" y="2"/>
                  </a:cubicBezTo>
                  <a:cubicBezTo>
                    <a:pt x="6" y="3"/>
                    <a:pt x="6" y="3"/>
                    <a:pt x="5" y="3"/>
                  </a:cubicBezTo>
                  <a:cubicBezTo>
                    <a:pt x="4" y="3"/>
                    <a:pt x="1" y="4"/>
                    <a:pt x="1" y="4"/>
                  </a:cubicBezTo>
                  <a:cubicBezTo>
                    <a:pt x="2" y="4"/>
                    <a:pt x="2" y="5"/>
                    <a:pt x="2" y="5"/>
                  </a:cubicBezTo>
                  <a:cubicBezTo>
                    <a:pt x="2" y="5"/>
                    <a:pt x="1" y="4"/>
                    <a:pt x="1" y="4"/>
                  </a:cubicBezTo>
                  <a:cubicBezTo>
                    <a:pt x="0" y="5"/>
                    <a:pt x="1" y="5"/>
                    <a:pt x="1" y="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3915" y="3033"/>
              <a:ext cx="363" cy="270"/>
            </a:xfrm>
            <a:custGeom>
              <a:avLst/>
              <a:gdLst>
                <a:gd name="T0" fmla="*/ 78 w 90"/>
                <a:gd name="T1" fmla="*/ 55 h 67"/>
                <a:gd name="T2" fmla="*/ 75 w 90"/>
                <a:gd name="T3" fmla="*/ 55 h 67"/>
                <a:gd name="T4" fmla="*/ 73 w 90"/>
                <a:gd name="T5" fmla="*/ 54 h 67"/>
                <a:gd name="T6" fmla="*/ 65 w 90"/>
                <a:gd name="T7" fmla="*/ 55 h 67"/>
                <a:gd name="T8" fmla="*/ 53 w 90"/>
                <a:gd name="T9" fmla="*/ 64 h 67"/>
                <a:gd name="T10" fmla="*/ 37 w 90"/>
                <a:gd name="T11" fmla="*/ 65 h 67"/>
                <a:gd name="T12" fmla="*/ 31 w 90"/>
                <a:gd name="T13" fmla="*/ 63 h 67"/>
                <a:gd name="T14" fmla="*/ 27 w 90"/>
                <a:gd name="T15" fmla="*/ 57 h 67"/>
                <a:gd name="T16" fmla="*/ 23 w 90"/>
                <a:gd name="T17" fmla="*/ 58 h 67"/>
                <a:gd name="T18" fmla="*/ 16 w 90"/>
                <a:gd name="T19" fmla="*/ 57 h 67"/>
                <a:gd name="T20" fmla="*/ 14 w 90"/>
                <a:gd name="T21" fmla="*/ 56 h 67"/>
                <a:gd name="T22" fmla="*/ 15 w 90"/>
                <a:gd name="T23" fmla="*/ 54 h 67"/>
                <a:gd name="T24" fmla="*/ 11 w 90"/>
                <a:gd name="T25" fmla="*/ 50 h 67"/>
                <a:gd name="T26" fmla="*/ 5 w 90"/>
                <a:gd name="T27" fmla="*/ 44 h 67"/>
                <a:gd name="T28" fmla="*/ 5 w 90"/>
                <a:gd name="T29" fmla="*/ 39 h 67"/>
                <a:gd name="T30" fmla="*/ 8 w 90"/>
                <a:gd name="T31" fmla="*/ 38 h 67"/>
                <a:gd name="T32" fmla="*/ 11 w 90"/>
                <a:gd name="T33" fmla="*/ 31 h 67"/>
                <a:gd name="T34" fmla="*/ 13 w 90"/>
                <a:gd name="T35" fmla="*/ 27 h 67"/>
                <a:gd name="T36" fmla="*/ 13 w 90"/>
                <a:gd name="T37" fmla="*/ 24 h 67"/>
                <a:gd name="T38" fmla="*/ 15 w 90"/>
                <a:gd name="T39" fmla="*/ 21 h 67"/>
                <a:gd name="T40" fmla="*/ 16 w 90"/>
                <a:gd name="T41" fmla="*/ 16 h 67"/>
                <a:gd name="T42" fmla="*/ 23 w 90"/>
                <a:gd name="T43" fmla="*/ 10 h 67"/>
                <a:gd name="T44" fmla="*/ 27 w 90"/>
                <a:gd name="T45" fmla="*/ 11 h 67"/>
                <a:gd name="T46" fmla="*/ 39 w 90"/>
                <a:gd name="T47" fmla="*/ 12 h 67"/>
                <a:gd name="T48" fmla="*/ 49 w 90"/>
                <a:gd name="T49" fmla="*/ 7 h 67"/>
                <a:gd name="T50" fmla="*/ 50 w 90"/>
                <a:gd name="T51" fmla="*/ 4 h 67"/>
                <a:gd name="T52" fmla="*/ 53 w 90"/>
                <a:gd name="T53" fmla="*/ 1 h 67"/>
                <a:gd name="T54" fmla="*/ 58 w 90"/>
                <a:gd name="T55" fmla="*/ 5 h 67"/>
                <a:gd name="T56" fmla="*/ 72 w 90"/>
                <a:gd name="T57" fmla="*/ 21 h 67"/>
                <a:gd name="T58" fmla="*/ 74 w 90"/>
                <a:gd name="T59" fmla="*/ 31 h 67"/>
                <a:gd name="T60" fmla="*/ 75 w 90"/>
                <a:gd name="T61" fmla="*/ 34 h 67"/>
                <a:gd name="T62" fmla="*/ 76 w 90"/>
                <a:gd name="T63" fmla="*/ 36 h 67"/>
                <a:gd name="T64" fmla="*/ 80 w 90"/>
                <a:gd name="T65" fmla="*/ 35 h 67"/>
                <a:gd name="T66" fmla="*/ 85 w 90"/>
                <a:gd name="T67" fmla="*/ 32 h 67"/>
                <a:gd name="T68" fmla="*/ 88 w 90"/>
                <a:gd name="T69" fmla="*/ 34 h 67"/>
                <a:gd name="T70" fmla="*/ 89 w 90"/>
                <a:gd name="T71" fmla="*/ 39 h 67"/>
                <a:gd name="T72" fmla="*/ 84 w 90"/>
                <a:gd name="T73" fmla="*/ 42 h 67"/>
                <a:gd name="T74" fmla="*/ 82 w 90"/>
                <a:gd name="T75" fmla="*/ 39 h 67"/>
                <a:gd name="T76" fmla="*/ 83 w 90"/>
                <a:gd name="T77" fmla="*/ 43 h 67"/>
                <a:gd name="T78" fmla="*/ 84 w 90"/>
                <a:gd name="T79" fmla="*/ 44 h 67"/>
                <a:gd name="T80" fmla="*/ 82 w 90"/>
                <a:gd name="T81" fmla="*/ 48 h 67"/>
                <a:gd name="T82" fmla="*/ 84 w 90"/>
                <a:gd name="T83"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 h="67">
                  <a:moveTo>
                    <a:pt x="84" y="55"/>
                  </a:moveTo>
                  <a:cubicBezTo>
                    <a:pt x="82" y="56"/>
                    <a:pt x="79" y="57"/>
                    <a:pt x="78" y="55"/>
                  </a:cubicBezTo>
                  <a:cubicBezTo>
                    <a:pt x="77" y="55"/>
                    <a:pt x="77" y="54"/>
                    <a:pt x="77" y="54"/>
                  </a:cubicBezTo>
                  <a:cubicBezTo>
                    <a:pt x="76" y="54"/>
                    <a:pt x="75" y="55"/>
                    <a:pt x="75" y="55"/>
                  </a:cubicBezTo>
                  <a:cubicBezTo>
                    <a:pt x="75" y="55"/>
                    <a:pt x="75" y="54"/>
                    <a:pt x="75" y="54"/>
                  </a:cubicBezTo>
                  <a:cubicBezTo>
                    <a:pt x="75" y="53"/>
                    <a:pt x="73" y="54"/>
                    <a:pt x="73" y="54"/>
                  </a:cubicBezTo>
                  <a:cubicBezTo>
                    <a:pt x="71" y="55"/>
                    <a:pt x="71" y="55"/>
                    <a:pt x="70" y="54"/>
                  </a:cubicBezTo>
                  <a:cubicBezTo>
                    <a:pt x="69" y="53"/>
                    <a:pt x="66" y="55"/>
                    <a:pt x="65" y="55"/>
                  </a:cubicBezTo>
                  <a:cubicBezTo>
                    <a:pt x="63" y="56"/>
                    <a:pt x="60" y="58"/>
                    <a:pt x="59" y="60"/>
                  </a:cubicBezTo>
                  <a:cubicBezTo>
                    <a:pt x="57" y="62"/>
                    <a:pt x="56" y="64"/>
                    <a:pt x="53" y="64"/>
                  </a:cubicBezTo>
                  <a:cubicBezTo>
                    <a:pt x="50" y="64"/>
                    <a:pt x="46" y="63"/>
                    <a:pt x="45" y="65"/>
                  </a:cubicBezTo>
                  <a:cubicBezTo>
                    <a:pt x="43" y="67"/>
                    <a:pt x="39" y="65"/>
                    <a:pt x="37" y="65"/>
                  </a:cubicBezTo>
                  <a:cubicBezTo>
                    <a:pt x="34" y="65"/>
                    <a:pt x="32" y="67"/>
                    <a:pt x="30" y="66"/>
                  </a:cubicBezTo>
                  <a:cubicBezTo>
                    <a:pt x="28" y="65"/>
                    <a:pt x="32" y="63"/>
                    <a:pt x="31" y="63"/>
                  </a:cubicBezTo>
                  <a:cubicBezTo>
                    <a:pt x="29" y="62"/>
                    <a:pt x="24" y="61"/>
                    <a:pt x="25" y="58"/>
                  </a:cubicBezTo>
                  <a:cubicBezTo>
                    <a:pt x="25" y="57"/>
                    <a:pt x="28" y="57"/>
                    <a:pt x="27" y="57"/>
                  </a:cubicBezTo>
                  <a:cubicBezTo>
                    <a:pt x="27" y="57"/>
                    <a:pt x="22" y="55"/>
                    <a:pt x="22" y="55"/>
                  </a:cubicBezTo>
                  <a:cubicBezTo>
                    <a:pt x="22" y="56"/>
                    <a:pt x="23" y="57"/>
                    <a:pt x="23" y="58"/>
                  </a:cubicBezTo>
                  <a:cubicBezTo>
                    <a:pt x="22" y="59"/>
                    <a:pt x="21" y="59"/>
                    <a:pt x="21" y="58"/>
                  </a:cubicBezTo>
                  <a:cubicBezTo>
                    <a:pt x="20" y="56"/>
                    <a:pt x="18" y="58"/>
                    <a:pt x="16" y="57"/>
                  </a:cubicBezTo>
                  <a:cubicBezTo>
                    <a:pt x="16" y="57"/>
                    <a:pt x="16" y="56"/>
                    <a:pt x="16" y="56"/>
                  </a:cubicBezTo>
                  <a:cubicBezTo>
                    <a:pt x="16" y="56"/>
                    <a:pt x="15" y="56"/>
                    <a:pt x="14" y="56"/>
                  </a:cubicBezTo>
                  <a:cubicBezTo>
                    <a:pt x="13" y="56"/>
                    <a:pt x="12" y="56"/>
                    <a:pt x="14" y="55"/>
                  </a:cubicBezTo>
                  <a:cubicBezTo>
                    <a:pt x="14" y="55"/>
                    <a:pt x="16" y="54"/>
                    <a:pt x="15" y="54"/>
                  </a:cubicBezTo>
                  <a:cubicBezTo>
                    <a:pt x="14" y="53"/>
                    <a:pt x="13" y="54"/>
                    <a:pt x="15" y="52"/>
                  </a:cubicBezTo>
                  <a:cubicBezTo>
                    <a:pt x="15" y="51"/>
                    <a:pt x="12" y="50"/>
                    <a:pt x="11" y="50"/>
                  </a:cubicBezTo>
                  <a:cubicBezTo>
                    <a:pt x="8" y="49"/>
                    <a:pt x="7" y="48"/>
                    <a:pt x="7" y="44"/>
                  </a:cubicBezTo>
                  <a:cubicBezTo>
                    <a:pt x="6" y="44"/>
                    <a:pt x="6" y="45"/>
                    <a:pt x="5" y="44"/>
                  </a:cubicBezTo>
                  <a:cubicBezTo>
                    <a:pt x="5" y="42"/>
                    <a:pt x="3" y="43"/>
                    <a:pt x="2" y="41"/>
                  </a:cubicBezTo>
                  <a:cubicBezTo>
                    <a:pt x="0" y="39"/>
                    <a:pt x="4" y="40"/>
                    <a:pt x="5" y="39"/>
                  </a:cubicBezTo>
                  <a:cubicBezTo>
                    <a:pt x="6" y="39"/>
                    <a:pt x="6" y="38"/>
                    <a:pt x="5" y="38"/>
                  </a:cubicBezTo>
                  <a:cubicBezTo>
                    <a:pt x="5" y="37"/>
                    <a:pt x="8" y="38"/>
                    <a:pt x="8" y="38"/>
                  </a:cubicBezTo>
                  <a:cubicBezTo>
                    <a:pt x="10" y="37"/>
                    <a:pt x="10" y="34"/>
                    <a:pt x="10" y="33"/>
                  </a:cubicBezTo>
                  <a:cubicBezTo>
                    <a:pt x="10" y="32"/>
                    <a:pt x="11" y="32"/>
                    <a:pt x="11" y="31"/>
                  </a:cubicBezTo>
                  <a:cubicBezTo>
                    <a:pt x="11" y="31"/>
                    <a:pt x="12" y="30"/>
                    <a:pt x="12" y="29"/>
                  </a:cubicBezTo>
                  <a:cubicBezTo>
                    <a:pt x="12" y="28"/>
                    <a:pt x="13" y="27"/>
                    <a:pt x="13" y="27"/>
                  </a:cubicBezTo>
                  <a:cubicBezTo>
                    <a:pt x="13" y="26"/>
                    <a:pt x="12" y="27"/>
                    <a:pt x="12" y="26"/>
                  </a:cubicBezTo>
                  <a:cubicBezTo>
                    <a:pt x="12" y="25"/>
                    <a:pt x="12" y="25"/>
                    <a:pt x="13" y="24"/>
                  </a:cubicBezTo>
                  <a:cubicBezTo>
                    <a:pt x="13" y="24"/>
                    <a:pt x="13" y="23"/>
                    <a:pt x="14" y="22"/>
                  </a:cubicBezTo>
                  <a:cubicBezTo>
                    <a:pt x="14" y="21"/>
                    <a:pt x="14" y="22"/>
                    <a:pt x="15" y="21"/>
                  </a:cubicBezTo>
                  <a:cubicBezTo>
                    <a:pt x="15" y="20"/>
                    <a:pt x="15" y="20"/>
                    <a:pt x="15" y="19"/>
                  </a:cubicBezTo>
                  <a:cubicBezTo>
                    <a:pt x="15" y="18"/>
                    <a:pt x="16" y="17"/>
                    <a:pt x="16" y="16"/>
                  </a:cubicBezTo>
                  <a:cubicBezTo>
                    <a:pt x="17" y="15"/>
                    <a:pt x="19" y="16"/>
                    <a:pt x="20" y="15"/>
                  </a:cubicBezTo>
                  <a:cubicBezTo>
                    <a:pt x="21" y="13"/>
                    <a:pt x="22" y="12"/>
                    <a:pt x="23" y="10"/>
                  </a:cubicBezTo>
                  <a:cubicBezTo>
                    <a:pt x="23" y="10"/>
                    <a:pt x="24" y="10"/>
                    <a:pt x="25" y="11"/>
                  </a:cubicBezTo>
                  <a:cubicBezTo>
                    <a:pt x="26" y="11"/>
                    <a:pt x="26" y="11"/>
                    <a:pt x="27" y="11"/>
                  </a:cubicBezTo>
                  <a:cubicBezTo>
                    <a:pt x="29" y="10"/>
                    <a:pt x="31" y="12"/>
                    <a:pt x="33" y="11"/>
                  </a:cubicBezTo>
                  <a:cubicBezTo>
                    <a:pt x="37" y="9"/>
                    <a:pt x="36" y="11"/>
                    <a:pt x="39" y="12"/>
                  </a:cubicBezTo>
                  <a:cubicBezTo>
                    <a:pt x="41" y="13"/>
                    <a:pt x="41" y="9"/>
                    <a:pt x="42" y="9"/>
                  </a:cubicBezTo>
                  <a:cubicBezTo>
                    <a:pt x="44" y="8"/>
                    <a:pt x="47" y="8"/>
                    <a:pt x="49" y="7"/>
                  </a:cubicBezTo>
                  <a:cubicBezTo>
                    <a:pt x="49" y="6"/>
                    <a:pt x="50" y="5"/>
                    <a:pt x="50" y="5"/>
                  </a:cubicBezTo>
                  <a:cubicBezTo>
                    <a:pt x="50" y="5"/>
                    <a:pt x="50" y="5"/>
                    <a:pt x="50" y="4"/>
                  </a:cubicBezTo>
                  <a:cubicBezTo>
                    <a:pt x="49" y="4"/>
                    <a:pt x="51" y="3"/>
                    <a:pt x="51" y="2"/>
                  </a:cubicBezTo>
                  <a:cubicBezTo>
                    <a:pt x="52" y="2"/>
                    <a:pt x="52" y="2"/>
                    <a:pt x="53" y="1"/>
                  </a:cubicBezTo>
                  <a:cubicBezTo>
                    <a:pt x="53" y="1"/>
                    <a:pt x="53" y="1"/>
                    <a:pt x="53" y="2"/>
                  </a:cubicBezTo>
                  <a:cubicBezTo>
                    <a:pt x="55" y="0"/>
                    <a:pt x="57" y="3"/>
                    <a:pt x="58" y="5"/>
                  </a:cubicBezTo>
                  <a:cubicBezTo>
                    <a:pt x="59" y="7"/>
                    <a:pt x="61" y="9"/>
                    <a:pt x="62" y="10"/>
                  </a:cubicBezTo>
                  <a:cubicBezTo>
                    <a:pt x="66" y="13"/>
                    <a:pt x="71" y="16"/>
                    <a:pt x="72" y="21"/>
                  </a:cubicBezTo>
                  <a:cubicBezTo>
                    <a:pt x="72" y="23"/>
                    <a:pt x="71" y="26"/>
                    <a:pt x="72" y="28"/>
                  </a:cubicBezTo>
                  <a:cubicBezTo>
                    <a:pt x="73" y="29"/>
                    <a:pt x="73" y="30"/>
                    <a:pt x="74" y="31"/>
                  </a:cubicBezTo>
                  <a:cubicBezTo>
                    <a:pt x="74" y="32"/>
                    <a:pt x="73" y="33"/>
                    <a:pt x="73" y="33"/>
                  </a:cubicBezTo>
                  <a:cubicBezTo>
                    <a:pt x="74" y="34"/>
                    <a:pt x="75" y="34"/>
                    <a:pt x="75" y="34"/>
                  </a:cubicBezTo>
                  <a:cubicBezTo>
                    <a:pt x="75" y="34"/>
                    <a:pt x="75" y="34"/>
                    <a:pt x="76" y="35"/>
                  </a:cubicBezTo>
                  <a:cubicBezTo>
                    <a:pt x="76" y="35"/>
                    <a:pt x="76" y="36"/>
                    <a:pt x="76" y="36"/>
                  </a:cubicBezTo>
                  <a:cubicBezTo>
                    <a:pt x="77" y="36"/>
                    <a:pt x="81" y="36"/>
                    <a:pt x="81" y="36"/>
                  </a:cubicBezTo>
                  <a:cubicBezTo>
                    <a:pt x="81" y="36"/>
                    <a:pt x="79" y="35"/>
                    <a:pt x="80" y="35"/>
                  </a:cubicBezTo>
                  <a:cubicBezTo>
                    <a:pt x="81" y="34"/>
                    <a:pt x="82" y="35"/>
                    <a:pt x="83" y="34"/>
                  </a:cubicBezTo>
                  <a:cubicBezTo>
                    <a:pt x="84" y="33"/>
                    <a:pt x="84" y="32"/>
                    <a:pt x="85" y="32"/>
                  </a:cubicBezTo>
                  <a:cubicBezTo>
                    <a:pt x="87" y="31"/>
                    <a:pt x="88" y="32"/>
                    <a:pt x="89" y="34"/>
                  </a:cubicBezTo>
                  <a:cubicBezTo>
                    <a:pt x="89" y="34"/>
                    <a:pt x="88" y="34"/>
                    <a:pt x="88" y="34"/>
                  </a:cubicBezTo>
                  <a:cubicBezTo>
                    <a:pt x="88" y="35"/>
                    <a:pt x="89" y="34"/>
                    <a:pt x="89" y="35"/>
                  </a:cubicBezTo>
                  <a:cubicBezTo>
                    <a:pt x="90" y="35"/>
                    <a:pt x="90" y="39"/>
                    <a:pt x="89" y="39"/>
                  </a:cubicBezTo>
                  <a:cubicBezTo>
                    <a:pt x="88" y="40"/>
                    <a:pt x="87" y="40"/>
                    <a:pt x="86" y="40"/>
                  </a:cubicBezTo>
                  <a:cubicBezTo>
                    <a:pt x="86" y="41"/>
                    <a:pt x="85" y="43"/>
                    <a:pt x="84" y="42"/>
                  </a:cubicBezTo>
                  <a:cubicBezTo>
                    <a:pt x="84" y="42"/>
                    <a:pt x="85" y="39"/>
                    <a:pt x="84" y="38"/>
                  </a:cubicBezTo>
                  <a:cubicBezTo>
                    <a:pt x="83" y="38"/>
                    <a:pt x="83" y="39"/>
                    <a:pt x="82" y="39"/>
                  </a:cubicBezTo>
                  <a:cubicBezTo>
                    <a:pt x="82" y="40"/>
                    <a:pt x="83" y="40"/>
                    <a:pt x="83" y="41"/>
                  </a:cubicBezTo>
                  <a:cubicBezTo>
                    <a:pt x="85" y="42"/>
                    <a:pt x="82" y="43"/>
                    <a:pt x="83" y="43"/>
                  </a:cubicBezTo>
                  <a:cubicBezTo>
                    <a:pt x="83" y="44"/>
                    <a:pt x="84" y="42"/>
                    <a:pt x="84" y="42"/>
                  </a:cubicBezTo>
                  <a:cubicBezTo>
                    <a:pt x="84" y="43"/>
                    <a:pt x="84" y="43"/>
                    <a:pt x="84" y="44"/>
                  </a:cubicBezTo>
                  <a:cubicBezTo>
                    <a:pt x="84" y="43"/>
                    <a:pt x="84" y="43"/>
                    <a:pt x="84" y="44"/>
                  </a:cubicBezTo>
                  <a:cubicBezTo>
                    <a:pt x="85" y="44"/>
                    <a:pt x="83" y="47"/>
                    <a:pt x="82" y="48"/>
                  </a:cubicBezTo>
                  <a:cubicBezTo>
                    <a:pt x="82" y="48"/>
                    <a:pt x="83" y="50"/>
                    <a:pt x="83" y="50"/>
                  </a:cubicBezTo>
                  <a:cubicBezTo>
                    <a:pt x="83" y="52"/>
                    <a:pt x="83" y="54"/>
                    <a:pt x="84" y="55"/>
                  </a:cubicBezTo>
                  <a:cubicBezTo>
                    <a:pt x="84" y="55"/>
                    <a:pt x="84" y="55"/>
                    <a:pt x="84" y="55"/>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p:cNvSpPr>
              <a:spLocks/>
            </p:cNvSpPr>
            <p:nvPr/>
          </p:nvSpPr>
          <p:spPr bwMode="auto">
            <a:xfrm>
              <a:off x="4016" y="3247"/>
              <a:ext cx="242" cy="185"/>
            </a:xfrm>
            <a:custGeom>
              <a:avLst/>
              <a:gdLst>
                <a:gd name="T0" fmla="*/ 42 w 60"/>
                <a:gd name="T1" fmla="*/ 34 h 46"/>
                <a:gd name="T2" fmla="*/ 38 w 60"/>
                <a:gd name="T3" fmla="*/ 41 h 46"/>
                <a:gd name="T4" fmla="*/ 32 w 60"/>
                <a:gd name="T5" fmla="*/ 41 h 46"/>
                <a:gd name="T6" fmla="*/ 29 w 60"/>
                <a:gd name="T7" fmla="*/ 42 h 46"/>
                <a:gd name="T8" fmla="*/ 25 w 60"/>
                <a:gd name="T9" fmla="*/ 40 h 46"/>
                <a:gd name="T10" fmla="*/ 16 w 60"/>
                <a:gd name="T11" fmla="*/ 44 h 46"/>
                <a:gd name="T12" fmla="*/ 11 w 60"/>
                <a:gd name="T13" fmla="*/ 46 h 46"/>
                <a:gd name="T14" fmla="*/ 8 w 60"/>
                <a:gd name="T15" fmla="*/ 37 h 46"/>
                <a:gd name="T16" fmla="*/ 3 w 60"/>
                <a:gd name="T17" fmla="*/ 34 h 46"/>
                <a:gd name="T18" fmla="*/ 3 w 60"/>
                <a:gd name="T19" fmla="*/ 30 h 46"/>
                <a:gd name="T20" fmla="*/ 4 w 60"/>
                <a:gd name="T21" fmla="*/ 25 h 46"/>
                <a:gd name="T22" fmla="*/ 6 w 60"/>
                <a:gd name="T23" fmla="*/ 21 h 46"/>
                <a:gd name="T24" fmla="*/ 0 w 60"/>
                <a:gd name="T25" fmla="*/ 12 h 46"/>
                <a:gd name="T26" fmla="*/ 2 w 60"/>
                <a:gd name="T27" fmla="*/ 8 h 46"/>
                <a:gd name="T28" fmla="*/ 5 w 60"/>
                <a:gd name="T29" fmla="*/ 13 h 46"/>
                <a:gd name="T30" fmla="*/ 19 w 60"/>
                <a:gd name="T31" fmla="*/ 12 h 46"/>
                <a:gd name="T32" fmla="*/ 22 w 60"/>
                <a:gd name="T33" fmla="*/ 11 h 46"/>
                <a:gd name="T34" fmla="*/ 34 w 60"/>
                <a:gd name="T35" fmla="*/ 7 h 46"/>
                <a:gd name="T36" fmla="*/ 45 w 60"/>
                <a:gd name="T37" fmla="*/ 1 h 46"/>
                <a:gd name="T38" fmla="*/ 50 w 60"/>
                <a:gd name="T39" fmla="*/ 1 h 46"/>
                <a:gd name="T40" fmla="*/ 52 w 60"/>
                <a:gd name="T41" fmla="*/ 1 h 46"/>
                <a:gd name="T42" fmla="*/ 59 w 60"/>
                <a:gd name="T43" fmla="*/ 2 h 46"/>
                <a:gd name="T44" fmla="*/ 55 w 60"/>
                <a:gd name="T45" fmla="*/ 8 h 46"/>
                <a:gd name="T46" fmla="*/ 54 w 60"/>
                <a:gd name="T47" fmla="*/ 11 h 46"/>
                <a:gd name="T48" fmla="*/ 55 w 60"/>
                <a:gd name="T49" fmla="*/ 12 h 46"/>
                <a:gd name="T50" fmla="*/ 55 w 60"/>
                <a:gd name="T51" fmla="*/ 17 h 46"/>
                <a:gd name="T52" fmla="*/ 53 w 60"/>
                <a:gd name="T53" fmla="*/ 20 h 46"/>
                <a:gd name="T54" fmla="*/ 55 w 60"/>
                <a:gd name="T55" fmla="*/ 22 h 46"/>
                <a:gd name="T56" fmla="*/ 59 w 60"/>
                <a:gd name="T57" fmla="*/ 27 h 46"/>
                <a:gd name="T58" fmla="*/ 50 w 60"/>
                <a:gd name="T59" fmla="*/ 27 h 46"/>
                <a:gd name="T60" fmla="*/ 45 w 60"/>
                <a:gd name="T61" fmla="*/ 30 h 46"/>
                <a:gd name="T62" fmla="*/ 43 w 60"/>
                <a:gd name="T63"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46">
                  <a:moveTo>
                    <a:pt x="43" y="34"/>
                  </a:moveTo>
                  <a:cubicBezTo>
                    <a:pt x="43" y="34"/>
                    <a:pt x="42" y="34"/>
                    <a:pt x="42" y="34"/>
                  </a:cubicBezTo>
                  <a:cubicBezTo>
                    <a:pt x="38" y="34"/>
                    <a:pt x="45" y="38"/>
                    <a:pt x="42" y="39"/>
                  </a:cubicBezTo>
                  <a:cubicBezTo>
                    <a:pt x="41" y="39"/>
                    <a:pt x="39" y="40"/>
                    <a:pt x="38" y="41"/>
                  </a:cubicBezTo>
                  <a:cubicBezTo>
                    <a:pt x="37" y="41"/>
                    <a:pt x="36" y="42"/>
                    <a:pt x="35" y="42"/>
                  </a:cubicBezTo>
                  <a:cubicBezTo>
                    <a:pt x="33" y="42"/>
                    <a:pt x="33" y="41"/>
                    <a:pt x="32" y="41"/>
                  </a:cubicBezTo>
                  <a:cubicBezTo>
                    <a:pt x="31" y="41"/>
                    <a:pt x="31" y="41"/>
                    <a:pt x="30" y="41"/>
                  </a:cubicBezTo>
                  <a:cubicBezTo>
                    <a:pt x="30" y="41"/>
                    <a:pt x="30" y="42"/>
                    <a:pt x="29" y="42"/>
                  </a:cubicBezTo>
                  <a:cubicBezTo>
                    <a:pt x="29" y="42"/>
                    <a:pt x="27" y="41"/>
                    <a:pt x="27" y="41"/>
                  </a:cubicBezTo>
                  <a:cubicBezTo>
                    <a:pt x="27" y="40"/>
                    <a:pt x="26" y="39"/>
                    <a:pt x="25" y="40"/>
                  </a:cubicBezTo>
                  <a:cubicBezTo>
                    <a:pt x="24" y="41"/>
                    <a:pt x="24" y="40"/>
                    <a:pt x="23" y="40"/>
                  </a:cubicBezTo>
                  <a:cubicBezTo>
                    <a:pt x="20" y="42"/>
                    <a:pt x="19" y="43"/>
                    <a:pt x="16" y="44"/>
                  </a:cubicBezTo>
                  <a:cubicBezTo>
                    <a:pt x="14" y="44"/>
                    <a:pt x="14" y="45"/>
                    <a:pt x="13" y="45"/>
                  </a:cubicBezTo>
                  <a:cubicBezTo>
                    <a:pt x="13" y="46"/>
                    <a:pt x="11" y="45"/>
                    <a:pt x="11" y="46"/>
                  </a:cubicBezTo>
                  <a:cubicBezTo>
                    <a:pt x="11" y="44"/>
                    <a:pt x="11" y="41"/>
                    <a:pt x="11" y="40"/>
                  </a:cubicBezTo>
                  <a:cubicBezTo>
                    <a:pt x="11" y="39"/>
                    <a:pt x="9" y="37"/>
                    <a:pt x="8" y="37"/>
                  </a:cubicBezTo>
                  <a:cubicBezTo>
                    <a:pt x="8" y="36"/>
                    <a:pt x="6" y="36"/>
                    <a:pt x="6" y="36"/>
                  </a:cubicBezTo>
                  <a:cubicBezTo>
                    <a:pt x="5" y="35"/>
                    <a:pt x="3" y="34"/>
                    <a:pt x="3" y="34"/>
                  </a:cubicBezTo>
                  <a:cubicBezTo>
                    <a:pt x="4" y="33"/>
                    <a:pt x="6" y="32"/>
                    <a:pt x="4" y="31"/>
                  </a:cubicBezTo>
                  <a:cubicBezTo>
                    <a:pt x="4" y="31"/>
                    <a:pt x="3" y="31"/>
                    <a:pt x="3" y="30"/>
                  </a:cubicBezTo>
                  <a:cubicBezTo>
                    <a:pt x="3" y="29"/>
                    <a:pt x="3" y="29"/>
                    <a:pt x="3" y="28"/>
                  </a:cubicBezTo>
                  <a:cubicBezTo>
                    <a:pt x="3" y="28"/>
                    <a:pt x="4" y="25"/>
                    <a:pt x="4" y="25"/>
                  </a:cubicBezTo>
                  <a:cubicBezTo>
                    <a:pt x="4" y="25"/>
                    <a:pt x="4" y="28"/>
                    <a:pt x="6" y="26"/>
                  </a:cubicBezTo>
                  <a:cubicBezTo>
                    <a:pt x="7" y="24"/>
                    <a:pt x="9" y="22"/>
                    <a:pt x="6" y="21"/>
                  </a:cubicBezTo>
                  <a:cubicBezTo>
                    <a:pt x="4" y="19"/>
                    <a:pt x="2" y="19"/>
                    <a:pt x="1" y="16"/>
                  </a:cubicBezTo>
                  <a:cubicBezTo>
                    <a:pt x="1" y="15"/>
                    <a:pt x="0" y="14"/>
                    <a:pt x="0" y="12"/>
                  </a:cubicBezTo>
                  <a:cubicBezTo>
                    <a:pt x="0" y="11"/>
                    <a:pt x="1" y="11"/>
                    <a:pt x="2" y="11"/>
                  </a:cubicBezTo>
                  <a:cubicBezTo>
                    <a:pt x="3" y="10"/>
                    <a:pt x="2" y="9"/>
                    <a:pt x="2" y="8"/>
                  </a:cubicBezTo>
                  <a:cubicBezTo>
                    <a:pt x="3" y="9"/>
                    <a:pt x="7" y="9"/>
                    <a:pt x="6" y="11"/>
                  </a:cubicBezTo>
                  <a:cubicBezTo>
                    <a:pt x="5" y="11"/>
                    <a:pt x="3" y="13"/>
                    <a:pt x="5" y="13"/>
                  </a:cubicBezTo>
                  <a:cubicBezTo>
                    <a:pt x="7" y="14"/>
                    <a:pt x="9" y="12"/>
                    <a:pt x="11" y="12"/>
                  </a:cubicBezTo>
                  <a:cubicBezTo>
                    <a:pt x="14" y="12"/>
                    <a:pt x="16" y="13"/>
                    <a:pt x="19" y="12"/>
                  </a:cubicBezTo>
                  <a:cubicBezTo>
                    <a:pt x="19" y="12"/>
                    <a:pt x="20" y="12"/>
                    <a:pt x="20" y="11"/>
                  </a:cubicBezTo>
                  <a:cubicBezTo>
                    <a:pt x="20" y="11"/>
                    <a:pt x="22" y="11"/>
                    <a:pt x="22" y="11"/>
                  </a:cubicBezTo>
                  <a:cubicBezTo>
                    <a:pt x="24" y="11"/>
                    <a:pt x="25" y="11"/>
                    <a:pt x="27" y="11"/>
                  </a:cubicBezTo>
                  <a:cubicBezTo>
                    <a:pt x="30" y="12"/>
                    <a:pt x="32" y="10"/>
                    <a:pt x="34" y="7"/>
                  </a:cubicBezTo>
                  <a:cubicBezTo>
                    <a:pt x="35" y="5"/>
                    <a:pt x="37" y="4"/>
                    <a:pt x="39" y="3"/>
                  </a:cubicBezTo>
                  <a:cubicBezTo>
                    <a:pt x="41" y="2"/>
                    <a:pt x="43" y="0"/>
                    <a:pt x="45" y="1"/>
                  </a:cubicBezTo>
                  <a:cubicBezTo>
                    <a:pt x="46" y="1"/>
                    <a:pt x="46" y="2"/>
                    <a:pt x="47" y="2"/>
                  </a:cubicBezTo>
                  <a:cubicBezTo>
                    <a:pt x="48" y="1"/>
                    <a:pt x="49" y="0"/>
                    <a:pt x="50" y="1"/>
                  </a:cubicBezTo>
                  <a:cubicBezTo>
                    <a:pt x="50" y="1"/>
                    <a:pt x="50" y="2"/>
                    <a:pt x="50" y="2"/>
                  </a:cubicBezTo>
                  <a:cubicBezTo>
                    <a:pt x="51" y="2"/>
                    <a:pt x="52" y="0"/>
                    <a:pt x="52" y="1"/>
                  </a:cubicBezTo>
                  <a:cubicBezTo>
                    <a:pt x="53" y="3"/>
                    <a:pt x="54" y="3"/>
                    <a:pt x="55" y="3"/>
                  </a:cubicBezTo>
                  <a:cubicBezTo>
                    <a:pt x="56" y="3"/>
                    <a:pt x="58" y="2"/>
                    <a:pt x="59" y="2"/>
                  </a:cubicBezTo>
                  <a:cubicBezTo>
                    <a:pt x="59" y="3"/>
                    <a:pt x="60" y="7"/>
                    <a:pt x="59" y="8"/>
                  </a:cubicBezTo>
                  <a:cubicBezTo>
                    <a:pt x="58" y="8"/>
                    <a:pt x="55" y="7"/>
                    <a:pt x="55" y="8"/>
                  </a:cubicBezTo>
                  <a:cubicBezTo>
                    <a:pt x="55" y="9"/>
                    <a:pt x="55" y="9"/>
                    <a:pt x="55" y="10"/>
                  </a:cubicBezTo>
                  <a:cubicBezTo>
                    <a:pt x="55" y="11"/>
                    <a:pt x="54" y="10"/>
                    <a:pt x="54" y="11"/>
                  </a:cubicBezTo>
                  <a:cubicBezTo>
                    <a:pt x="54" y="11"/>
                    <a:pt x="54" y="11"/>
                    <a:pt x="54" y="11"/>
                  </a:cubicBezTo>
                  <a:cubicBezTo>
                    <a:pt x="55" y="11"/>
                    <a:pt x="55" y="12"/>
                    <a:pt x="55" y="12"/>
                  </a:cubicBezTo>
                  <a:cubicBezTo>
                    <a:pt x="55" y="13"/>
                    <a:pt x="55" y="14"/>
                    <a:pt x="55" y="15"/>
                  </a:cubicBezTo>
                  <a:cubicBezTo>
                    <a:pt x="55" y="16"/>
                    <a:pt x="55" y="16"/>
                    <a:pt x="55" y="17"/>
                  </a:cubicBezTo>
                  <a:cubicBezTo>
                    <a:pt x="56" y="18"/>
                    <a:pt x="54" y="18"/>
                    <a:pt x="54" y="18"/>
                  </a:cubicBezTo>
                  <a:cubicBezTo>
                    <a:pt x="54" y="18"/>
                    <a:pt x="53" y="19"/>
                    <a:pt x="53" y="20"/>
                  </a:cubicBezTo>
                  <a:cubicBezTo>
                    <a:pt x="54" y="21"/>
                    <a:pt x="52" y="21"/>
                    <a:pt x="52" y="22"/>
                  </a:cubicBezTo>
                  <a:cubicBezTo>
                    <a:pt x="50" y="23"/>
                    <a:pt x="54" y="22"/>
                    <a:pt x="55" y="22"/>
                  </a:cubicBezTo>
                  <a:cubicBezTo>
                    <a:pt x="56" y="23"/>
                    <a:pt x="55" y="24"/>
                    <a:pt x="56" y="24"/>
                  </a:cubicBezTo>
                  <a:cubicBezTo>
                    <a:pt x="57" y="25"/>
                    <a:pt x="58" y="25"/>
                    <a:pt x="59" y="27"/>
                  </a:cubicBezTo>
                  <a:cubicBezTo>
                    <a:pt x="58" y="27"/>
                    <a:pt x="54" y="28"/>
                    <a:pt x="55" y="29"/>
                  </a:cubicBezTo>
                  <a:cubicBezTo>
                    <a:pt x="53" y="28"/>
                    <a:pt x="52" y="27"/>
                    <a:pt x="50" y="27"/>
                  </a:cubicBezTo>
                  <a:cubicBezTo>
                    <a:pt x="49" y="28"/>
                    <a:pt x="48" y="29"/>
                    <a:pt x="48" y="29"/>
                  </a:cubicBezTo>
                  <a:cubicBezTo>
                    <a:pt x="47" y="30"/>
                    <a:pt x="46" y="29"/>
                    <a:pt x="45" y="30"/>
                  </a:cubicBezTo>
                  <a:cubicBezTo>
                    <a:pt x="45" y="30"/>
                    <a:pt x="45" y="31"/>
                    <a:pt x="45" y="32"/>
                  </a:cubicBezTo>
                  <a:cubicBezTo>
                    <a:pt x="44" y="32"/>
                    <a:pt x="42" y="32"/>
                    <a:pt x="43" y="3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3903" y="2449"/>
              <a:ext cx="137" cy="113"/>
            </a:xfrm>
            <a:custGeom>
              <a:avLst/>
              <a:gdLst>
                <a:gd name="T0" fmla="*/ 10 w 34"/>
                <a:gd name="T1" fmla="*/ 26 h 28"/>
                <a:gd name="T2" fmla="*/ 14 w 34"/>
                <a:gd name="T3" fmla="*/ 24 h 28"/>
                <a:gd name="T4" fmla="*/ 15 w 34"/>
                <a:gd name="T5" fmla="*/ 23 h 28"/>
                <a:gd name="T6" fmla="*/ 16 w 34"/>
                <a:gd name="T7" fmla="*/ 23 h 28"/>
                <a:gd name="T8" fmla="*/ 16 w 34"/>
                <a:gd name="T9" fmla="*/ 23 h 28"/>
                <a:gd name="T10" fmla="*/ 16 w 34"/>
                <a:gd name="T11" fmla="*/ 22 h 28"/>
                <a:gd name="T12" fmla="*/ 18 w 34"/>
                <a:gd name="T13" fmla="*/ 23 h 28"/>
                <a:gd name="T14" fmla="*/ 20 w 34"/>
                <a:gd name="T15" fmla="*/ 23 h 28"/>
                <a:gd name="T16" fmla="*/ 22 w 34"/>
                <a:gd name="T17" fmla="*/ 24 h 28"/>
                <a:gd name="T18" fmla="*/ 22 w 34"/>
                <a:gd name="T19" fmla="*/ 25 h 28"/>
                <a:gd name="T20" fmla="*/ 26 w 34"/>
                <a:gd name="T21" fmla="*/ 27 h 28"/>
                <a:gd name="T22" fmla="*/ 29 w 34"/>
                <a:gd name="T23" fmla="*/ 25 h 28"/>
                <a:gd name="T24" fmla="*/ 32 w 34"/>
                <a:gd name="T25" fmla="*/ 26 h 28"/>
                <a:gd name="T26" fmla="*/ 32 w 34"/>
                <a:gd name="T27" fmla="*/ 24 h 28"/>
                <a:gd name="T28" fmla="*/ 33 w 34"/>
                <a:gd name="T29" fmla="*/ 23 h 28"/>
                <a:gd name="T30" fmla="*/ 33 w 34"/>
                <a:gd name="T31" fmla="*/ 21 h 28"/>
                <a:gd name="T32" fmla="*/ 34 w 34"/>
                <a:gd name="T33" fmla="*/ 21 h 28"/>
                <a:gd name="T34" fmla="*/ 33 w 34"/>
                <a:gd name="T35" fmla="*/ 20 h 28"/>
                <a:gd name="T36" fmla="*/ 33 w 34"/>
                <a:gd name="T37" fmla="*/ 18 h 28"/>
                <a:gd name="T38" fmla="*/ 30 w 34"/>
                <a:gd name="T39" fmla="*/ 17 h 28"/>
                <a:gd name="T40" fmla="*/ 31 w 34"/>
                <a:gd name="T41" fmla="*/ 14 h 28"/>
                <a:gd name="T42" fmla="*/ 28 w 34"/>
                <a:gd name="T43" fmla="*/ 10 h 28"/>
                <a:gd name="T44" fmla="*/ 30 w 34"/>
                <a:gd name="T45" fmla="*/ 6 h 28"/>
                <a:gd name="T46" fmla="*/ 30 w 34"/>
                <a:gd name="T47" fmla="*/ 4 h 28"/>
                <a:gd name="T48" fmla="*/ 30 w 34"/>
                <a:gd name="T49" fmla="*/ 1 h 28"/>
                <a:gd name="T50" fmla="*/ 30 w 34"/>
                <a:gd name="T51" fmla="*/ 0 h 28"/>
                <a:gd name="T52" fmla="*/ 21 w 34"/>
                <a:gd name="T53" fmla="*/ 2 h 28"/>
                <a:gd name="T54" fmla="*/ 17 w 34"/>
                <a:gd name="T55" fmla="*/ 1 h 28"/>
                <a:gd name="T56" fmla="*/ 16 w 34"/>
                <a:gd name="T57" fmla="*/ 1 h 28"/>
                <a:gd name="T58" fmla="*/ 17 w 34"/>
                <a:gd name="T59" fmla="*/ 2 h 28"/>
                <a:gd name="T60" fmla="*/ 15 w 34"/>
                <a:gd name="T61" fmla="*/ 2 h 28"/>
                <a:gd name="T62" fmla="*/ 14 w 34"/>
                <a:gd name="T63" fmla="*/ 1 h 28"/>
                <a:gd name="T64" fmla="*/ 14 w 34"/>
                <a:gd name="T65" fmla="*/ 2 h 28"/>
                <a:gd name="T66" fmla="*/ 13 w 34"/>
                <a:gd name="T67" fmla="*/ 4 h 28"/>
                <a:gd name="T68" fmla="*/ 10 w 34"/>
                <a:gd name="T69" fmla="*/ 4 h 28"/>
                <a:gd name="T70" fmla="*/ 9 w 34"/>
                <a:gd name="T71" fmla="*/ 4 h 28"/>
                <a:gd name="T72" fmla="*/ 8 w 34"/>
                <a:gd name="T73" fmla="*/ 5 h 28"/>
                <a:gd name="T74" fmla="*/ 4 w 34"/>
                <a:gd name="T75" fmla="*/ 7 h 28"/>
                <a:gd name="T76" fmla="*/ 4 w 34"/>
                <a:gd name="T77" fmla="*/ 9 h 28"/>
                <a:gd name="T78" fmla="*/ 1 w 34"/>
                <a:gd name="T79" fmla="*/ 10 h 28"/>
                <a:gd name="T80" fmla="*/ 2 w 34"/>
                <a:gd name="T81" fmla="*/ 13 h 28"/>
                <a:gd name="T82" fmla="*/ 2 w 34"/>
                <a:gd name="T83" fmla="*/ 15 h 28"/>
                <a:gd name="T84" fmla="*/ 4 w 34"/>
                <a:gd name="T85" fmla="*/ 19 h 28"/>
                <a:gd name="T86" fmla="*/ 5 w 34"/>
                <a:gd name="T87" fmla="*/ 21 h 28"/>
                <a:gd name="T88" fmla="*/ 8 w 34"/>
                <a:gd name="T89" fmla="*/ 22 h 28"/>
                <a:gd name="T90" fmla="*/ 11 w 34"/>
                <a:gd name="T91" fmla="*/ 20 h 28"/>
                <a:gd name="T92" fmla="*/ 10 w 34"/>
                <a:gd name="T93" fmla="*/ 21 h 28"/>
                <a:gd name="T94" fmla="*/ 11 w 34"/>
                <a:gd name="T95" fmla="*/ 24 h 28"/>
                <a:gd name="T96" fmla="*/ 10 w 34"/>
                <a:gd name="T9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8">
                  <a:moveTo>
                    <a:pt x="10" y="26"/>
                  </a:moveTo>
                  <a:cubicBezTo>
                    <a:pt x="11" y="26"/>
                    <a:pt x="13" y="25"/>
                    <a:pt x="14" y="24"/>
                  </a:cubicBezTo>
                  <a:cubicBezTo>
                    <a:pt x="14" y="23"/>
                    <a:pt x="14" y="23"/>
                    <a:pt x="15" y="23"/>
                  </a:cubicBezTo>
                  <a:cubicBezTo>
                    <a:pt x="16" y="22"/>
                    <a:pt x="16" y="23"/>
                    <a:pt x="16" y="23"/>
                  </a:cubicBezTo>
                  <a:cubicBezTo>
                    <a:pt x="17" y="23"/>
                    <a:pt x="17" y="23"/>
                    <a:pt x="16" y="23"/>
                  </a:cubicBezTo>
                  <a:cubicBezTo>
                    <a:pt x="16" y="23"/>
                    <a:pt x="16" y="22"/>
                    <a:pt x="16" y="22"/>
                  </a:cubicBezTo>
                  <a:cubicBezTo>
                    <a:pt x="17" y="22"/>
                    <a:pt x="18" y="23"/>
                    <a:pt x="18" y="23"/>
                  </a:cubicBezTo>
                  <a:cubicBezTo>
                    <a:pt x="19" y="24"/>
                    <a:pt x="19" y="23"/>
                    <a:pt x="20" y="23"/>
                  </a:cubicBezTo>
                  <a:cubicBezTo>
                    <a:pt x="21" y="24"/>
                    <a:pt x="20" y="24"/>
                    <a:pt x="22" y="24"/>
                  </a:cubicBezTo>
                  <a:cubicBezTo>
                    <a:pt x="23" y="24"/>
                    <a:pt x="22" y="24"/>
                    <a:pt x="22" y="25"/>
                  </a:cubicBezTo>
                  <a:cubicBezTo>
                    <a:pt x="23" y="26"/>
                    <a:pt x="25" y="27"/>
                    <a:pt x="26" y="27"/>
                  </a:cubicBezTo>
                  <a:cubicBezTo>
                    <a:pt x="27" y="28"/>
                    <a:pt x="28" y="26"/>
                    <a:pt x="29" y="25"/>
                  </a:cubicBezTo>
                  <a:cubicBezTo>
                    <a:pt x="29" y="25"/>
                    <a:pt x="32" y="26"/>
                    <a:pt x="32" y="26"/>
                  </a:cubicBezTo>
                  <a:cubicBezTo>
                    <a:pt x="32" y="25"/>
                    <a:pt x="32" y="25"/>
                    <a:pt x="32" y="24"/>
                  </a:cubicBezTo>
                  <a:cubicBezTo>
                    <a:pt x="32" y="23"/>
                    <a:pt x="32" y="24"/>
                    <a:pt x="33" y="23"/>
                  </a:cubicBezTo>
                  <a:cubicBezTo>
                    <a:pt x="33" y="22"/>
                    <a:pt x="32" y="22"/>
                    <a:pt x="33" y="21"/>
                  </a:cubicBezTo>
                  <a:cubicBezTo>
                    <a:pt x="34" y="21"/>
                    <a:pt x="34" y="21"/>
                    <a:pt x="34" y="21"/>
                  </a:cubicBezTo>
                  <a:cubicBezTo>
                    <a:pt x="34" y="20"/>
                    <a:pt x="33" y="20"/>
                    <a:pt x="33" y="20"/>
                  </a:cubicBezTo>
                  <a:cubicBezTo>
                    <a:pt x="32" y="20"/>
                    <a:pt x="33" y="19"/>
                    <a:pt x="33" y="18"/>
                  </a:cubicBezTo>
                  <a:cubicBezTo>
                    <a:pt x="32" y="18"/>
                    <a:pt x="31" y="17"/>
                    <a:pt x="30" y="17"/>
                  </a:cubicBezTo>
                  <a:cubicBezTo>
                    <a:pt x="30" y="16"/>
                    <a:pt x="31" y="15"/>
                    <a:pt x="31" y="14"/>
                  </a:cubicBezTo>
                  <a:cubicBezTo>
                    <a:pt x="30" y="12"/>
                    <a:pt x="29" y="11"/>
                    <a:pt x="28" y="10"/>
                  </a:cubicBezTo>
                  <a:cubicBezTo>
                    <a:pt x="28" y="8"/>
                    <a:pt x="29" y="8"/>
                    <a:pt x="30" y="6"/>
                  </a:cubicBezTo>
                  <a:cubicBezTo>
                    <a:pt x="30" y="6"/>
                    <a:pt x="30" y="5"/>
                    <a:pt x="30" y="4"/>
                  </a:cubicBezTo>
                  <a:cubicBezTo>
                    <a:pt x="30" y="3"/>
                    <a:pt x="29" y="2"/>
                    <a:pt x="30" y="1"/>
                  </a:cubicBezTo>
                  <a:cubicBezTo>
                    <a:pt x="31" y="0"/>
                    <a:pt x="31" y="1"/>
                    <a:pt x="30" y="0"/>
                  </a:cubicBezTo>
                  <a:cubicBezTo>
                    <a:pt x="29" y="2"/>
                    <a:pt x="23" y="1"/>
                    <a:pt x="21" y="2"/>
                  </a:cubicBezTo>
                  <a:cubicBezTo>
                    <a:pt x="20" y="2"/>
                    <a:pt x="18" y="2"/>
                    <a:pt x="17" y="1"/>
                  </a:cubicBezTo>
                  <a:cubicBezTo>
                    <a:pt x="17" y="1"/>
                    <a:pt x="15" y="1"/>
                    <a:pt x="16" y="1"/>
                  </a:cubicBezTo>
                  <a:cubicBezTo>
                    <a:pt x="16" y="2"/>
                    <a:pt x="16" y="2"/>
                    <a:pt x="17" y="2"/>
                  </a:cubicBezTo>
                  <a:cubicBezTo>
                    <a:pt x="17" y="2"/>
                    <a:pt x="15" y="2"/>
                    <a:pt x="15" y="2"/>
                  </a:cubicBezTo>
                  <a:cubicBezTo>
                    <a:pt x="15" y="2"/>
                    <a:pt x="15" y="1"/>
                    <a:pt x="14" y="1"/>
                  </a:cubicBezTo>
                  <a:cubicBezTo>
                    <a:pt x="14" y="1"/>
                    <a:pt x="14" y="2"/>
                    <a:pt x="14" y="2"/>
                  </a:cubicBezTo>
                  <a:cubicBezTo>
                    <a:pt x="14" y="3"/>
                    <a:pt x="13" y="4"/>
                    <a:pt x="13" y="4"/>
                  </a:cubicBezTo>
                  <a:cubicBezTo>
                    <a:pt x="12" y="4"/>
                    <a:pt x="11" y="4"/>
                    <a:pt x="10" y="4"/>
                  </a:cubicBezTo>
                  <a:cubicBezTo>
                    <a:pt x="10" y="4"/>
                    <a:pt x="9" y="4"/>
                    <a:pt x="9" y="4"/>
                  </a:cubicBezTo>
                  <a:cubicBezTo>
                    <a:pt x="8" y="4"/>
                    <a:pt x="10" y="5"/>
                    <a:pt x="8" y="5"/>
                  </a:cubicBezTo>
                  <a:cubicBezTo>
                    <a:pt x="7" y="6"/>
                    <a:pt x="5" y="6"/>
                    <a:pt x="4" y="7"/>
                  </a:cubicBezTo>
                  <a:cubicBezTo>
                    <a:pt x="4" y="8"/>
                    <a:pt x="6" y="8"/>
                    <a:pt x="4" y="9"/>
                  </a:cubicBezTo>
                  <a:cubicBezTo>
                    <a:pt x="3" y="9"/>
                    <a:pt x="1" y="9"/>
                    <a:pt x="1" y="10"/>
                  </a:cubicBezTo>
                  <a:cubicBezTo>
                    <a:pt x="0" y="13"/>
                    <a:pt x="1" y="11"/>
                    <a:pt x="2" y="13"/>
                  </a:cubicBezTo>
                  <a:cubicBezTo>
                    <a:pt x="3" y="14"/>
                    <a:pt x="2" y="15"/>
                    <a:pt x="2" y="15"/>
                  </a:cubicBezTo>
                  <a:cubicBezTo>
                    <a:pt x="2" y="17"/>
                    <a:pt x="4" y="17"/>
                    <a:pt x="4" y="19"/>
                  </a:cubicBezTo>
                  <a:cubicBezTo>
                    <a:pt x="5" y="19"/>
                    <a:pt x="4" y="22"/>
                    <a:pt x="5" y="21"/>
                  </a:cubicBezTo>
                  <a:cubicBezTo>
                    <a:pt x="6" y="21"/>
                    <a:pt x="8" y="22"/>
                    <a:pt x="8" y="22"/>
                  </a:cubicBezTo>
                  <a:cubicBezTo>
                    <a:pt x="9" y="21"/>
                    <a:pt x="9" y="18"/>
                    <a:pt x="11" y="20"/>
                  </a:cubicBezTo>
                  <a:cubicBezTo>
                    <a:pt x="11" y="20"/>
                    <a:pt x="10" y="21"/>
                    <a:pt x="10" y="21"/>
                  </a:cubicBezTo>
                  <a:cubicBezTo>
                    <a:pt x="10" y="22"/>
                    <a:pt x="11" y="23"/>
                    <a:pt x="11" y="24"/>
                  </a:cubicBezTo>
                  <a:cubicBezTo>
                    <a:pt x="10" y="25"/>
                    <a:pt x="9" y="26"/>
                    <a:pt x="10" y="2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4661" y="3617"/>
              <a:ext cx="48" cy="105"/>
            </a:xfrm>
            <a:custGeom>
              <a:avLst/>
              <a:gdLst>
                <a:gd name="T0" fmla="*/ 0 w 12"/>
                <a:gd name="T1" fmla="*/ 26 h 26"/>
                <a:gd name="T2" fmla="*/ 4 w 12"/>
                <a:gd name="T3" fmla="*/ 24 h 26"/>
                <a:gd name="T4" fmla="*/ 4 w 12"/>
                <a:gd name="T5" fmla="*/ 21 h 26"/>
                <a:gd name="T6" fmla="*/ 6 w 12"/>
                <a:gd name="T7" fmla="*/ 21 h 26"/>
                <a:gd name="T8" fmla="*/ 7 w 12"/>
                <a:gd name="T9" fmla="*/ 19 h 26"/>
                <a:gd name="T10" fmla="*/ 8 w 12"/>
                <a:gd name="T11" fmla="*/ 16 h 26"/>
                <a:gd name="T12" fmla="*/ 8 w 12"/>
                <a:gd name="T13" fmla="*/ 12 h 26"/>
                <a:gd name="T14" fmla="*/ 11 w 12"/>
                <a:gd name="T15" fmla="*/ 11 h 26"/>
                <a:gd name="T16" fmla="*/ 9 w 12"/>
                <a:gd name="T17" fmla="*/ 10 h 26"/>
                <a:gd name="T18" fmla="*/ 12 w 12"/>
                <a:gd name="T19" fmla="*/ 6 h 26"/>
                <a:gd name="T20" fmla="*/ 11 w 12"/>
                <a:gd name="T21" fmla="*/ 4 h 26"/>
                <a:gd name="T22" fmla="*/ 7 w 12"/>
                <a:gd name="T23" fmla="*/ 3 h 26"/>
                <a:gd name="T24" fmla="*/ 7 w 12"/>
                <a:gd name="T25" fmla="*/ 1 h 26"/>
                <a:gd name="T26" fmla="*/ 3 w 12"/>
                <a:gd name="T27" fmla="*/ 3 h 26"/>
                <a:gd name="T28" fmla="*/ 3 w 12"/>
                <a:gd name="T29" fmla="*/ 5 h 26"/>
                <a:gd name="T30" fmla="*/ 2 w 12"/>
                <a:gd name="T31" fmla="*/ 6 h 26"/>
                <a:gd name="T32" fmla="*/ 1 w 12"/>
                <a:gd name="T33" fmla="*/ 9 h 26"/>
                <a:gd name="T34" fmla="*/ 2 w 12"/>
                <a:gd name="T35" fmla="*/ 12 h 26"/>
                <a:gd name="T36" fmla="*/ 1 w 12"/>
                <a:gd name="T37" fmla="*/ 14 h 26"/>
                <a:gd name="T38" fmla="*/ 1 w 12"/>
                <a:gd name="T39" fmla="*/ 15 h 26"/>
                <a:gd name="T40" fmla="*/ 1 w 12"/>
                <a:gd name="T41" fmla="*/ 17 h 26"/>
                <a:gd name="T42" fmla="*/ 0 w 12"/>
                <a:gd name="T43" fmla="*/ 21 h 26"/>
                <a:gd name="T44" fmla="*/ 1 w 12"/>
                <a:gd name="T45" fmla="*/ 24 h 26"/>
                <a:gd name="T46" fmla="*/ 0 w 12"/>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6">
                  <a:moveTo>
                    <a:pt x="0" y="26"/>
                  </a:moveTo>
                  <a:cubicBezTo>
                    <a:pt x="1" y="25"/>
                    <a:pt x="3" y="25"/>
                    <a:pt x="4" y="24"/>
                  </a:cubicBezTo>
                  <a:cubicBezTo>
                    <a:pt x="5" y="24"/>
                    <a:pt x="4" y="22"/>
                    <a:pt x="4" y="21"/>
                  </a:cubicBezTo>
                  <a:cubicBezTo>
                    <a:pt x="4" y="21"/>
                    <a:pt x="5" y="22"/>
                    <a:pt x="6" y="21"/>
                  </a:cubicBezTo>
                  <a:cubicBezTo>
                    <a:pt x="6" y="20"/>
                    <a:pt x="6" y="20"/>
                    <a:pt x="7" y="19"/>
                  </a:cubicBezTo>
                  <a:cubicBezTo>
                    <a:pt x="7" y="18"/>
                    <a:pt x="9" y="16"/>
                    <a:pt x="8" y="16"/>
                  </a:cubicBezTo>
                  <a:cubicBezTo>
                    <a:pt x="6" y="16"/>
                    <a:pt x="7" y="13"/>
                    <a:pt x="8" y="12"/>
                  </a:cubicBezTo>
                  <a:cubicBezTo>
                    <a:pt x="8" y="12"/>
                    <a:pt x="10" y="12"/>
                    <a:pt x="11" y="11"/>
                  </a:cubicBezTo>
                  <a:cubicBezTo>
                    <a:pt x="11" y="11"/>
                    <a:pt x="9" y="11"/>
                    <a:pt x="9" y="10"/>
                  </a:cubicBezTo>
                  <a:cubicBezTo>
                    <a:pt x="10" y="8"/>
                    <a:pt x="12" y="7"/>
                    <a:pt x="12" y="6"/>
                  </a:cubicBezTo>
                  <a:cubicBezTo>
                    <a:pt x="12" y="6"/>
                    <a:pt x="11" y="4"/>
                    <a:pt x="11" y="4"/>
                  </a:cubicBezTo>
                  <a:cubicBezTo>
                    <a:pt x="10" y="3"/>
                    <a:pt x="7" y="3"/>
                    <a:pt x="7" y="3"/>
                  </a:cubicBezTo>
                  <a:cubicBezTo>
                    <a:pt x="7" y="3"/>
                    <a:pt x="9" y="0"/>
                    <a:pt x="7" y="1"/>
                  </a:cubicBezTo>
                  <a:cubicBezTo>
                    <a:pt x="6" y="2"/>
                    <a:pt x="5" y="2"/>
                    <a:pt x="3" y="3"/>
                  </a:cubicBezTo>
                  <a:cubicBezTo>
                    <a:pt x="3" y="3"/>
                    <a:pt x="4" y="5"/>
                    <a:pt x="3" y="5"/>
                  </a:cubicBezTo>
                  <a:cubicBezTo>
                    <a:pt x="3" y="5"/>
                    <a:pt x="2" y="5"/>
                    <a:pt x="2" y="6"/>
                  </a:cubicBezTo>
                  <a:cubicBezTo>
                    <a:pt x="3" y="7"/>
                    <a:pt x="1" y="8"/>
                    <a:pt x="1" y="9"/>
                  </a:cubicBezTo>
                  <a:cubicBezTo>
                    <a:pt x="1" y="10"/>
                    <a:pt x="2" y="11"/>
                    <a:pt x="2" y="12"/>
                  </a:cubicBezTo>
                  <a:cubicBezTo>
                    <a:pt x="2" y="13"/>
                    <a:pt x="2" y="13"/>
                    <a:pt x="1" y="14"/>
                  </a:cubicBezTo>
                  <a:cubicBezTo>
                    <a:pt x="1" y="14"/>
                    <a:pt x="1" y="14"/>
                    <a:pt x="1" y="15"/>
                  </a:cubicBezTo>
                  <a:cubicBezTo>
                    <a:pt x="2" y="15"/>
                    <a:pt x="1" y="16"/>
                    <a:pt x="1" y="17"/>
                  </a:cubicBezTo>
                  <a:cubicBezTo>
                    <a:pt x="1" y="18"/>
                    <a:pt x="0" y="20"/>
                    <a:pt x="0" y="21"/>
                  </a:cubicBezTo>
                  <a:cubicBezTo>
                    <a:pt x="0" y="22"/>
                    <a:pt x="1" y="23"/>
                    <a:pt x="1" y="24"/>
                  </a:cubicBezTo>
                  <a:cubicBezTo>
                    <a:pt x="1" y="24"/>
                    <a:pt x="0" y="25"/>
                    <a:pt x="0" y="2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3198" y="3384"/>
              <a:ext cx="20" cy="16"/>
            </a:xfrm>
            <a:custGeom>
              <a:avLst/>
              <a:gdLst>
                <a:gd name="T0" fmla="*/ 4 w 5"/>
                <a:gd name="T1" fmla="*/ 3 h 4"/>
                <a:gd name="T2" fmla="*/ 3 w 5"/>
                <a:gd name="T3" fmla="*/ 1 h 4"/>
                <a:gd name="T4" fmla="*/ 4 w 5"/>
                <a:gd name="T5" fmla="*/ 3 h 4"/>
              </a:gdLst>
              <a:ahLst/>
              <a:cxnLst>
                <a:cxn ang="0">
                  <a:pos x="T0" y="T1"/>
                </a:cxn>
                <a:cxn ang="0">
                  <a:pos x="T2" y="T3"/>
                </a:cxn>
                <a:cxn ang="0">
                  <a:pos x="T4" y="T5"/>
                </a:cxn>
              </a:cxnLst>
              <a:rect l="0" t="0" r="r" b="b"/>
              <a:pathLst>
                <a:path w="5" h="4">
                  <a:moveTo>
                    <a:pt x="4" y="3"/>
                  </a:moveTo>
                  <a:cubicBezTo>
                    <a:pt x="0" y="4"/>
                    <a:pt x="2" y="1"/>
                    <a:pt x="3" y="1"/>
                  </a:cubicBezTo>
                  <a:cubicBezTo>
                    <a:pt x="5" y="0"/>
                    <a:pt x="5" y="2"/>
                    <a:pt x="4" y="3"/>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3633" y="3331"/>
              <a:ext cx="4" cy="12"/>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0" y="1"/>
                    <a:pt x="0" y="1"/>
                    <a:pt x="1" y="1"/>
                  </a:cubicBezTo>
                  <a:cubicBezTo>
                    <a:pt x="1" y="0"/>
                    <a:pt x="1" y="3"/>
                    <a:pt x="0" y="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3392" y="2997"/>
              <a:ext cx="36" cy="44"/>
            </a:xfrm>
            <a:custGeom>
              <a:avLst/>
              <a:gdLst>
                <a:gd name="T0" fmla="*/ 6 w 9"/>
                <a:gd name="T1" fmla="*/ 11 h 11"/>
                <a:gd name="T2" fmla="*/ 3 w 9"/>
                <a:gd name="T3" fmla="*/ 11 h 11"/>
                <a:gd name="T4" fmla="*/ 1 w 9"/>
                <a:gd name="T5" fmla="*/ 10 h 11"/>
                <a:gd name="T6" fmla="*/ 2 w 9"/>
                <a:gd name="T7" fmla="*/ 9 h 11"/>
                <a:gd name="T8" fmla="*/ 1 w 9"/>
                <a:gd name="T9" fmla="*/ 6 h 11"/>
                <a:gd name="T10" fmla="*/ 4 w 9"/>
                <a:gd name="T11" fmla="*/ 2 h 11"/>
                <a:gd name="T12" fmla="*/ 5 w 9"/>
                <a:gd name="T13" fmla="*/ 5 h 11"/>
                <a:gd name="T14" fmla="*/ 7 w 9"/>
                <a:gd name="T15" fmla="*/ 7 h 11"/>
                <a:gd name="T16" fmla="*/ 6 w 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6" y="11"/>
                  </a:moveTo>
                  <a:cubicBezTo>
                    <a:pt x="4" y="10"/>
                    <a:pt x="4" y="11"/>
                    <a:pt x="3" y="11"/>
                  </a:cubicBezTo>
                  <a:cubicBezTo>
                    <a:pt x="3" y="11"/>
                    <a:pt x="1" y="10"/>
                    <a:pt x="1" y="10"/>
                  </a:cubicBezTo>
                  <a:cubicBezTo>
                    <a:pt x="1" y="9"/>
                    <a:pt x="2" y="10"/>
                    <a:pt x="2" y="9"/>
                  </a:cubicBezTo>
                  <a:cubicBezTo>
                    <a:pt x="3" y="9"/>
                    <a:pt x="1" y="7"/>
                    <a:pt x="1" y="6"/>
                  </a:cubicBezTo>
                  <a:cubicBezTo>
                    <a:pt x="0" y="5"/>
                    <a:pt x="3" y="0"/>
                    <a:pt x="4" y="2"/>
                  </a:cubicBezTo>
                  <a:cubicBezTo>
                    <a:pt x="4" y="3"/>
                    <a:pt x="4" y="5"/>
                    <a:pt x="5" y="5"/>
                  </a:cubicBezTo>
                  <a:cubicBezTo>
                    <a:pt x="6" y="6"/>
                    <a:pt x="7" y="6"/>
                    <a:pt x="7" y="7"/>
                  </a:cubicBezTo>
                  <a:cubicBezTo>
                    <a:pt x="9" y="8"/>
                    <a:pt x="5" y="9"/>
                    <a:pt x="6" y="1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noEditPoints="1"/>
            </p:cNvSpPr>
            <p:nvPr/>
          </p:nvSpPr>
          <p:spPr bwMode="auto">
            <a:xfrm>
              <a:off x="3013" y="2944"/>
              <a:ext cx="512" cy="536"/>
            </a:xfrm>
            <a:custGeom>
              <a:avLst/>
              <a:gdLst>
                <a:gd name="T0" fmla="*/ 60 w 127"/>
                <a:gd name="T1" fmla="*/ 8 h 133"/>
                <a:gd name="T2" fmla="*/ 54 w 127"/>
                <a:gd name="T3" fmla="*/ 14 h 133"/>
                <a:gd name="T4" fmla="*/ 43 w 127"/>
                <a:gd name="T5" fmla="*/ 21 h 133"/>
                <a:gd name="T6" fmla="*/ 35 w 127"/>
                <a:gd name="T7" fmla="*/ 15 h 133"/>
                <a:gd name="T8" fmla="*/ 31 w 127"/>
                <a:gd name="T9" fmla="*/ 19 h 133"/>
                <a:gd name="T10" fmla="*/ 32 w 127"/>
                <a:gd name="T11" fmla="*/ 28 h 133"/>
                <a:gd name="T12" fmla="*/ 24 w 127"/>
                <a:gd name="T13" fmla="*/ 26 h 133"/>
                <a:gd name="T14" fmla="*/ 17 w 127"/>
                <a:gd name="T15" fmla="*/ 22 h 133"/>
                <a:gd name="T16" fmla="*/ 11 w 127"/>
                <a:gd name="T17" fmla="*/ 23 h 133"/>
                <a:gd name="T18" fmla="*/ 6 w 127"/>
                <a:gd name="T19" fmla="*/ 23 h 133"/>
                <a:gd name="T20" fmla="*/ 7 w 127"/>
                <a:gd name="T21" fmla="*/ 28 h 133"/>
                <a:gd name="T22" fmla="*/ 4 w 127"/>
                <a:gd name="T23" fmla="*/ 31 h 133"/>
                <a:gd name="T24" fmla="*/ 10 w 127"/>
                <a:gd name="T25" fmla="*/ 35 h 133"/>
                <a:gd name="T26" fmla="*/ 16 w 127"/>
                <a:gd name="T27" fmla="*/ 39 h 133"/>
                <a:gd name="T28" fmla="*/ 21 w 127"/>
                <a:gd name="T29" fmla="*/ 41 h 133"/>
                <a:gd name="T30" fmla="*/ 24 w 127"/>
                <a:gd name="T31" fmla="*/ 53 h 133"/>
                <a:gd name="T32" fmla="*/ 29 w 127"/>
                <a:gd name="T33" fmla="*/ 59 h 133"/>
                <a:gd name="T34" fmla="*/ 29 w 127"/>
                <a:gd name="T35" fmla="*/ 65 h 133"/>
                <a:gd name="T36" fmla="*/ 32 w 127"/>
                <a:gd name="T37" fmla="*/ 76 h 133"/>
                <a:gd name="T38" fmla="*/ 26 w 127"/>
                <a:gd name="T39" fmla="*/ 75 h 133"/>
                <a:gd name="T40" fmla="*/ 26 w 127"/>
                <a:gd name="T41" fmla="*/ 80 h 133"/>
                <a:gd name="T42" fmla="*/ 20 w 127"/>
                <a:gd name="T43" fmla="*/ 98 h 133"/>
                <a:gd name="T44" fmla="*/ 22 w 127"/>
                <a:gd name="T45" fmla="*/ 100 h 133"/>
                <a:gd name="T46" fmla="*/ 31 w 127"/>
                <a:gd name="T47" fmla="*/ 105 h 133"/>
                <a:gd name="T48" fmla="*/ 41 w 127"/>
                <a:gd name="T49" fmla="*/ 108 h 133"/>
                <a:gd name="T50" fmla="*/ 49 w 127"/>
                <a:gd name="T51" fmla="*/ 110 h 133"/>
                <a:gd name="T52" fmla="*/ 59 w 127"/>
                <a:gd name="T53" fmla="*/ 115 h 133"/>
                <a:gd name="T54" fmla="*/ 64 w 127"/>
                <a:gd name="T55" fmla="*/ 111 h 133"/>
                <a:gd name="T56" fmla="*/ 70 w 127"/>
                <a:gd name="T57" fmla="*/ 103 h 133"/>
                <a:gd name="T58" fmla="*/ 81 w 127"/>
                <a:gd name="T59" fmla="*/ 104 h 133"/>
                <a:gd name="T60" fmla="*/ 85 w 127"/>
                <a:gd name="T61" fmla="*/ 103 h 133"/>
                <a:gd name="T62" fmla="*/ 89 w 127"/>
                <a:gd name="T63" fmla="*/ 106 h 133"/>
                <a:gd name="T64" fmla="*/ 94 w 127"/>
                <a:gd name="T65" fmla="*/ 108 h 133"/>
                <a:gd name="T66" fmla="*/ 100 w 127"/>
                <a:gd name="T67" fmla="*/ 104 h 133"/>
                <a:gd name="T68" fmla="*/ 105 w 127"/>
                <a:gd name="T69" fmla="*/ 100 h 133"/>
                <a:gd name="T70" fmla="*/ 109 w 127"/>
                <a:gd name="T71" fmla="*/ 94 h 133"/>
                <a:gd name="T72" fmla="*/ 101 w 127"/>
                <a:gd name="T73" fmla="*/ 89 h 133"/>
                <a:gd name="T74" fmla="*/ 100 w 127"/>
                <a:gd name="T75" fmla="*/ 82 h 133"/>
                <a:gd name="T76" fmla="*/ 103 w 127"/>
                <a:gd name="T77" fmla="*/ 76 h 133"/>
                <a:gd name="T78" fmla="*/ 103 w 127"/>
                <a:gd name="T79" fmla="*/ 69 h 133"/>
                <a:gd name="T80" fmla="*/ 102 w 127"/>
                <a:gd name="T81" fmla="*/ 67 h 133"/>
                <a:gd name="T82" fmla="*/ 94 w 127"/>
                <a:gd name="T83" fmla="*/ 68 h 133"/>
                <a:gd name="T84" fmla="*/ 99 w 127"/>
                <a:gd name="T85" fmla="*/ 60 h 133"/>
                <a:gd name="T86" fmla="*/ 105 w 127"/>
                <a:gd name="T87" fmla="*/ 52 h 133"/>
                <a:gd name="T88" fmla="*/ 108 w 127"/>
                <a:gd name="T89" fmla="*/ 51 h 133"/>
                <a:gd name="T90" fmla="*/ 112 w 127"/>
                <a:gd name="T91" fmla="*/ 35 h 133"/>
                <a:gd name="T92" fmla="*/ 105 w 127"/>
                <a:gd name="T93" fmla="*/ 29 h 133"/>
                <a:gd name="T94" fmla="*/ 101 w 127"/>
                <a:gd name="T95" fmla="*/ 24 h 133"/>
                <a:gd name="T96" fmla="*/ 91 w 127"/>
                <a:gd name="T97" fmla="*/ 21 h 133"/>
                <a:gd name="T98" fmla="*/ 88 w 127"/>
                <a:gd name="T99" fmla="*/ 19 h 133"/>
                <a:gd name="T100" fmla="*/ 81 w 127"/>
                <a:gd name="T101" fmla="*/ 16 h 133"/>
                <a:gd name="T102" fmla="*/ 78 w 127"/>
                <a:gd name="T103" fmla="*/ 11 h 133"/>
                <a:gd name="T104" fmla="*/ 70 w 127"/>
                <a:gd name="T105" fmla="*/ 5 h 133"/>
                <a:gd name="T106" fmla="*/ 81 w 127"/>
                <a:gd name="T107" fmla="*/ 103 h 133"/>
                <a:gd name="T108" fmla="*/ 124 w 127"/>
                <a:gd name="T109" fmla="*/ 113 h 133"/>
                <a:gd name="T110" fmla="*/ 119 w 127"/>
                <a:gd name="T111" fmla="*/ 116 h 133"/>
                <a:gd name="T112" fmla="*/ 117 w 127"/>
                <a:gd name="T113" fmla="*/ 121 h 133"/>
                <a:gd name="T114" fmla="*/ 118 w 127"/>
                <a:gd name="T115" fmla="*/ 127 h 133"/>
                <a:gd name="T116" fmla="*/ 123 w 127"/>
                <a:gd name="T117" fmla="*/ 132 h 133"/>
                <a:gd name="T118" fmla="*/ 125 w 127"/>
                <a:gd name="T119" fmla="*/ 128 h 133"/>
                <a:gd name="T120" fmla="*/ 126 w 127"/>
                <a:gd name="T12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33">
                  <a:moveTo>
                    <a:pt x="69" y="0"/>
                  </a:moveTo>
                  <a:cubicBezTo>
                    <a:pt x="68" y="1"/>
                    <a:pt x="62" y="0"/>
                    <a:pt x="61" y="2"/>
                  </a:cubicBezTo>
                  <a:cubicBezTo>
                    <a:pt x="61" y="3"/>
                    <a:pt x="61" y="5"/>
                    <a:pt x="60" y="6"/>
                  </a:cubicBezTo>
                  <a:cubicBezTo>
                    <a:pt x="60" y="6"/>
                    <a:pt x="60" y="7"/>
                    <a:pt x="60" y="8"/>
                  </a:cubicBezTo>
                  <a:cubicBezTo>
                    <a:pt x="60" y="8"/>
                    <a:pt x="61" y="8"/>
                    <a:pt x="61" y="9"/>
                  </a:cubicBezTo>
                  <a:cubicBezTo>
                    <a:pt x="61" y="9"/>
                    <a:pt x="59" y="9"/>
                    <a:pt x="60" y="10"/>
                  </a:cubicBezTo>
                  <a:cubicBezTo>
                    <a:pt x="61" y="11"/>
                    <a:pt x="61" y="11"/>
                    <a:pt x="60" y="12"/>
                  </a:cubicBezTo>
                  <a:cubicBezTo>
                    <a:pt x="58" y="12"/>
                    <a:pt x="56" y="14"/>
                    <a:pt x="54" y="14"/>
                  </a:cubicBezTo>
                  <a:cubicBezTo>
                    <a:pt x="52" y="15"/>
                    <a:pt x="50" y="15"/>
                    <a:pt x="48" y="16"/>
                  </a:cubicBezTo>
                  <a:cubicBezTo>
                    <a:pt x="46" y="16"/>
                    <a:pt x="46" y="19"/>
                    <a:pt x="48" y="20"/>
                  </a:cubicBezTo>
                  <a:cubicBezTo>
                    <a:pt x="47" y="20"/>
                    <a:pt x="46" y="20"/>
                    <a:pt x="45" y="20"/>
                  </a:cubicBezTo>
                  <a:cubicBezTo>
                    <a:pt x="45" y="21"/>
                    <a:pt x="43" y="22"/>
                    <a:pt x="43" y="21"/>
                  </a:cubicBezTo>
                  <a:cubicBezTo>
                    <a:pt x="42" y="20"/>
                    <a:pt x="36" y="17"/>
                    <a:pt x="36" y="18"/>
                  </a:cubicBezTo>
                  <a:cubicBezTo>
                    <a:pt x="36" y="18"/>
                    <a:pt x="39" y="20"/>
                    <a:pt x="36" y="19"/>
                  </a:cubicBezTo>
                  <a:cubicBezTo>
                    <a:pt x="35" y="19"/>
                    <a:pt x="35" y="17"/>
                    <a:pt x="35" y="17"/>
                  </a:cubicBezTo>
                  <a:cubicBezTo>
                    <a:pt x="34" y="15"/>
                    <a:pt x="35" y="16"/>
                    <a:pt x="35" y="15"/>
                  </a:cubicBezTo>
                  <a:cubicBezTo>
                    <a:pt x="36" y="13"/>
                    <a:pt x="30" y="15"/>
                    <a:pt x="30" y="13"/>
                  </a:cubicBezTo>
                  <a:cubicBezTo>
                    <a:pt x="30" y="13"/>
                    <a:pt x="30" y="15"/>
                    <a:pt x="30" y="15"/>
                  </a:cubicBezTo>
                  <a:cubicBezTo>
                    <a:pt x="29" y="16"/>
                    <a:pt x="30" y="17"/>
                    <a:pt x="30" y="17"/>
                  </a:cubicBezTo>
                  <a:cubicBezTo>
                    <a:pt x="30" y="18"/>
                    <a:pt x="31" y="18"/>
                    <a:pt x="31" y="19"/>
                  </a:cubicBezTo>
                  <a:cubicBezTo>
                    <a:pt x="31" y="20"/>
                    <a:pt x="32" y="20"/>
                    <a:pt x="32" y="20"/>
                  </a:cubicBezTo>
                  <a:cubicBezTo>
                    <a:pt x="32" y="21"/>
                    <a:pt x="31" y="22"/>
                    <a:pt x="31" y="23"/>
                  </a:cubicBezTo>
                  <a:cubicBezTo>
                    <a:pt x="31" y="23"/>
                    <a:pt x="31" y="24"/>
                    <a:pt x="30" y="25"/>
                  </a:cubicBezTo>
                  <a:cubicBezTo>
                    <a:pt x="30" y="26"/>
                    <a:pt x="33" y="27"/>
                    <a:pt x="32" y="28"/>
                  </a:cubicBezTo>
                  <a:cubicBezTo>
                    <a:pt x="32" y="28"/>
                    <a:pt x="29" y="28"/>
                    <a:pt x="29" y="28"/>
                  </a:cubicBezTo>
                  <a:cubicBezTo>
                    <a:pt x="28" y="28"/>
                    <a:pt x="28" y="26"/>
                    <a:pt x="27" y="26"/>
                  </a:cubicBezTo>
                  <a:cubicBezTo>
                    <a:pt x="27" y="27"/>
                    <a:pt x="27" y="28"/>
                    <a:pt x="27" y="29"/>
                  </a:cubicBezTo>
                  <a:cubicBezTo>
                    <a:pt x="25" y="29"/>
                    <a:pt x="25" y="27"/>
                    <a:pt x="24" y="26"/>
                  </a:cubicBezTo>
                  <a:cubicBezTo>
                    <a:pt x="24" y="25"/>
                    <a:pt x="21" y="28"/>
                    <a:pt x="20" y="28"/>
                  </a:cubicBezTo>
                  <a:cubicBezTo>
                    <a:pt x="20" y="27"/>
                    <a:pt x="18" y="23"/>
                    <a:pt x="18" y="23"/>
                  </a:cubicBezTo>
                  <a:cubicBezTo>
                    <a:pt x="18" y="23"/>
                    <a:pt x="18" y="24"/>
                    <a:pt x="17" y="24"/>
                  </a:cubicBezTo>
                  <a:cubicBezTo>
                    <a:pt x="17" y="24"/>
                    <a:pt x="17" y="23"/>
                    <a:pt x="17" y="22"/>
                  </a:cubicBezTo>
                  <a:cubicBezTo>
                    <a:pt x="17" y="22"/>
                    <a:pt x="15" y="22"/>
                    <a:pt x="15" y="22"/>
                  </a:cubicBezTo>
                  <a:cubicBezTo>
                    <a:pt x="15" y="22"/>
                    <a:pt x="14" y="22"/>
                    <a:pt x="14" y="22"/>
                  </a:cubicBezTo>
                  <a:cubicBezTo>
                    <a:pt x="13" y="22"/>
                    <a:pt x="14" y="24"/>
                    <a:pt x="13" y="24"/>
                  </a:cubicBezTo>
                  <a:cubicBezTo>
                    <a:pt x="12" y="24"/>
                    <a:pt x="12" y="23"/>
                    <a:pt x="11" y="23"/>
                  </a:cubicBezTo>
                  <a:cubicBezTo>
                    <a:pt x="11" y="23"/>
                    <a:pt x="11" y="24"/>
                    <a:pt x="11" y="24"/>
                  </a:cubicBezTo>
                  <a:cubicBezTo>
                    <a:pt x="10" y="24"/>
                    <a:pt x="11" y="22"/>
                    <a:pt x="9" y="23"/>
                  </a:cubicBezTo>
                  <a:cubicBezTo>
                    <a:pt x="9" y="23"/>
                    <a:pt x="7" y="24"/>
                    <a:pt x="7" y="23"/>
                  </a:cubicBezTo>
                  <a:cubicBezTo>
                    <a:pt x="7" y="23"/>
                    <a:pt x="7" y="22"/>
                    <a:pt x="6" y="23"/>
                  </a:cubicBezTo>
                  <a:cubicBezTo>
                    <a:pt x="5" y="23"/>
                    <a:pt x="3" y="24"/>
                    <a:pt x="2" y="24"/>
                  </a:cubicBezTo>
                  <a:cubicBezTo>
                    <a:pt x="0" y="29"/>
                    <a:pt x="7" y="25"/>
                    <a:pt x="6" y="26"/>
                  </a:cubicBezTo>
                  <a:cubicBezTo>
                    <a:pt x="6" y="27"/>
                    <a:pt x="5" y="26"/>
                    <a:pt x="5" y="27"/>
                  </a:cubicBezTo>
                  <a:cubicBezTo>
                    <a:pt x="5" y="28"/>
                    <a:pt x="6" y="27"/>
                    <a:pt x="7" y="28"/>
                  </a:cubicBezTo>
                  <a:cubicBezTo>
                    <a:pt x="6" y="27"/>
                    <a:pt x="5" y="28"/>
                    <a:pt x="4" y="27"/>
                  </a:cubicBezTo>
                  <a:cubicBezTo>
                    <a:pt x="5" y="28"/>
                    <a:pt x="6" y="29"/>
                    <a:pt x="6" y="30"/>
                  </a:cubicBezTo>
                  <a:cubicBezTo>
                    <a:pt x="6" y="29"/>
                    <a:pt x="1" y="30"/>
                    <a:pt x="2" y="30"/>
                  </a:cubicBezTo>
                  <a:cubicBezTo>
                    <a:pt x="2" y="31"/>
                    <a:pt x="3" y="31"/>
                    <a:pt x="4" y="31"/>
                  </a:cubicBezTo>
                  <a:cubicBezTo>
                    <a:pt x="4" y="32"/>
                    <a:pt x="3" y="33"/>
                    <a:pt x="4" y="34"/>
                  </a:cubicBezTo>
                  <a:cubicBezTo>
                    <a:pt x="5" y="34"/>
                    <a:pt x="5" y="34"/>
                    <a:pt x="6" y="34"/>
                  </a:cubicBezTo>
                  <a:cubicBezTo>
                    <a:pt x="7" y="34"/>
                    <a:pt x="6" y="33"/>
                    <a:pt x="7" y="33"/>
                  </a:cubicBezTo>
                  <a:cubicBezTo>
                    <a:pt x="9" y="33"/>
                    <a:pt x="8" y="35"/>
                    <a:pt x="10" y="35"/>
                  </a:cubicBezTo>
                  <a:cubicBezTo>
                    <a:pt x="10" y="35"/>
                    <a:pt x="11" y="36"/>
                    <a:pt x="12" y="37"/>
                  </a:cubicBezTo>
                  <a:cubicBezTo>
                    <a:pt x="13" y="38"/>
                    <a:pt x="13" y="36"/>
                    <a:pt x="14" y="36"/>
                  </a:cubicBezTo>
                  <a:cubicBezTo>
                    <a:pt x="15" y="36"/>
                    <a:pt x="15" y="38"/>
                    <a:pt x="14" y="39"/>
                  </a:cubicBezTo>
                  <a:cubicBezTo>
                    <a:pt x="14" y="38"/>
                    <a:pt x="16" y="39"/>
                    <a:pt x="16" y="39"/>
                  </a:cubicBezTo>
                  <a:cubicBezTo>
                    <a:pt x="17" y="39"/>
                    <a:pt x="17" y="39"/>
                    <a:pt x="18" y="39"/>
                  </a:cubicBezTo>
                  <a:cubicBezTo>
                    <a:pt x="18" y="39"/>
                    <a:pt x="18" y="40"/>
                    <a:pt x="18" y="39"/>
                  </a:cubicBezTo>
                  <a:cubicBezTo>
                    <a:pt x="18" y="39"/>
                    <a:pt x="17" y="40"/>
                    <a:pt x="17" y="41"/>
                  </a:cubicBezTo>
                  <a:cubicBezTo>
                    <a:pt x="17" y="41"/>
                    <a:pt x="21" y="40"/>
                    <a:pt x="21" y="41"/>
                  </a:cubicBezTo>
                  <a:cubicBezTo>
                    <a:pt x="21" y="43"/>
                    <a:pt x="17" y="45"/>
                    <a:pt x="21" y="45"/>
                  </a:cubicBezTo>
                  <a:cubicBezTo>
                    <a:pt x="21" y="46"/>
                    <a:pt x="24" y="47"/>
                    <a:pt x="23" y="48"/>
                  </a:cubicBezTo>
                  <a:cubicBezTo>
                    <a:pt x="23" y="49"/>
                    <a:pt x="21" y="49"/>
                    <a:pt x="22" y="50"/>
                  </a:cubicBezTo>
                  <a:cubicBezTo>
                    <a:pt x="22" y="51"/>
                    <a:pt x="23" y="52"/>
                    <a:pt x="24" y="53"/>
                  </a:cubicBezTo>
                  <a:cubicBezTo>
                    <a:pt x="24" y="54"/>
                    <a:pt x="24" y="58"/>
                    <a:pt x="25" y="57"/>
                  </a:cubicBezTo>
                  <a:cubicBezTo>
                    <a:pt x="26" y="56"/>
                    <a:pt x="27" y="57"/>
                    <a:pt x="27" y="57"/>
                  </a:cubicBezTo>
                  <a:cubicBezTo>
                    <a:pt x="27" y="58"/>
                    <a:pt x="27" y="58"/>
                    <a:pt x="27" y="58"/>
                  </a:cubicBezTo>
                  <a:cubicBezTo>
                    <a:pt x="28" y="57"/>
                    <a:pt x="28" y="59"/>
                    <a:pt x="29" y="59"/>
                  </a:cubicBezTo>
                  <a:cubicBezTo>
                    <a:pt x="28" y="59"/>
                    <a:pt x="30" y="58"/>
                    <a:pt x="30" y="59"/>
                  </a:cubicBezTo>
                  <a:cubicBezTo>
                    <a:pt x="30" y="59"/>
                    <a:pt x="29" y="60"/>
                    <a:pt x="29" y="61"/>
                  </a:cubicBezTo>
                  <a:cubicBezTo>
                    <a:pt x="29" y="61"/>
                    <a:pt x="30" y="62"/>
                    <a:pt x="30" y="62"/>
                  </a:cubicBezTo>
                  <a:cubicBezTo>
                    <a:pt x="30" y="63"/>
                    <a:pt x="28" y="64"/>
                    <a:pt x="29" y="65"/>
                  </a:cubicBezTo>
                  <a:cubicBezTo>
                    <a:pt x="29" y="65"/>
                    <a:pt x="30" y="66"/>
                    <a:pt x="30" y="67"/>
                  </a:cubicBezTo>
                  <a:cubicBezTo>
                    <a:pt x="29" y="67"/>
                    <a:pt x="29" y="67"/>
                    <a:pt x="28" y="67"/>
                  </a:cubicBezTo>
                  <a:cubicBezTo>
                    <a:pt x="30" y="68"/>
                    <a:pt x="32" y="70"/>
                    <a:pt x="31" y="73"/>
                  </a:cubicBezTo>
                  <a:cubicBezTo>
                    <a:pt x="31" y="74"/>
                    <a:pt x="31" y="75"/>
                    <a:pt x="32" y="76"/>
                  </a:cubicBezTo>
                  <a:cubicBezTo>
                    <a:pt x="33" y="76"/>
                    <a:pt x="34" y="78"/>
                    <a:pt x="32" y="78"/>
                  </a:cubicBezTo>
                  <a:cubicBezTo>
                    <a:pt x="33" y="78"/>
                    <a:pt x="30" y="74"/>
                    <a:pt x="31" y="73"/>
                  </a:cubicBezTo>
                  <a:cubicBezTo>
                    <a:pt x="32" y="73"/>
                    <a:pt x="29" y="68"/>
                    <a:pt x="29" y="69"/>
                  </a:cubicBezTo>
                  <a:cubicBezTo>
                    <a:pt x="27" y="70"/>
                    <a:pt x="27" y="73"/>
                    <a:pt x="26" y="75"/>
                  </a:cubicBezTo>
                  <a:cubicBezTo>
                    <a:pt x="26" y="75"/>
                    <a:pt x="25" y="80"/>
                    <a:pt x="25" y="80"/>
                  </a:cubicBezTo>
                  <a:cubicBezTo>
                    <a:pt x="26" y="80"/>
                    <a:pt x="26" y="79"/>
                    <a:pt x="26" y="79"/>
                  </a:cubicBezTo>
                  <a:cubicBezTo>
                    <a:pt x="27" y="79"/>
                    <a:pt x="28" y="80"/>
                    <a:pt x="27" y="80"/>
                  </a:cubicBezTo>
                  <a:cubicBezTo>
                    <a:pt x="27" y="81"/>
                    <a:pt x="26" y="80"/>
                    <a:pt x="26" y="80"/>
                  </a:cubicBezTo>
                  <a:cubicBezTo>
                    <a:pt x="25" y="80"/>
                    <a:pt x="25" y="81"/>
                    <a:pt x="25" y="82"/>
                  </a:cubicBezTo>
                  <a:cubicBezTo>
                    <a:pt x="24" y="84"/>
                    <a:pt x="24" y="85"/>
                    <a:pt x="24" y="87"/>
                  </a:cubicBezTo>
                  <a:cubicBezTo>
                    <a:pt x="23" y="90"/>
                    <a:pt x="22" y="95"/>
                    <a:pt x="18" y="96"/>
                  </a:cubicBezTo>
                  <a:cubicBezTo>
                    <a:pt x="19" y="97"/>
                    <a:pt x="20" y="98"/>
                    <a:pt x="20" y="98"/>
                  </a:cubicBezTo>
                  <a:cubicBezTo>
                    <a:pt x="20" y="98"/>
                    <a:pt x="20" y="97"/>
                    <a:pt x="21" y="97"/>
                  </a:cubicBezTo>
                  <a:cubicBezTo>
                    <a:pt x="21" y="98"/>
                    <a:pt x="22" y="98"/>
                    <a:pt x="22" y="99"/>
                  </a:cubicBezTo>
                  <a:cubicBezTo>
                    <a:pt x="22" y="99"/>
                    <a:pt x="20" y="100"/>
                    <a:pt x="21" y="101"/>
                  </a:cubicBezTo>
                  <a:cubicBezTo>
                    <a:pt x="22" y="101"/>
                    <a:pt x="22" y="100"/>
                    <a:pt x="22" y="100"/>
                  </a:cubicBezTo>
                  <a:cubicBezTo>
                    <a:pt x="22" y="100"/>
                    <a:pt x="22" y="101"/>
                    <a:pt x="22" y="101"/>
                  </a:cubicBezTo>
                  <a:cubicBezTo>
                    <a:pt x="23" y="101"/>
                    <a:pt x="24" y="102"/>
                    <a:pt x="24" y="102"/>
                  </a:cubicBezTo>
                  <a:cubicBezTo>
                    <a:pt x="25" y="102"/>
                    <a:pt x="26" y="102"/>
                    <a:pt x="27" y="103"/>
                  </a:cubicBezTo>
                  <a:cubicBezTo>
                    <a:pt x="29" y="104"/>
                    <a:pt x="28" y="106"/>
                    <a:pt x="31" y="105"/>
                  </a:cubicBezTo>
                  <a:cubicBezTo>
                    <a:pt x="33" y="105"/>
                    <a:pt x="33" y="108"/>
                    <a:pt x="35" y="107"/>
                  </a:cubicBezTo>
                  <a:cubicBezTo>
                    <a:pt x="36" y="107"/>
                    <a:pt x="36" y="108"/>
                    <a:pt x="37" y="108"/>
                  </a:cubicBezTo>
                  <a:cubicBezTo>
                    <a:pt x="38" y="108"/>
                    <a:pt x="37" y="107"/>
                    <a:pt x="38" y="107"/>
                  </a:cubicBezTo>
                  <a:cubicBezTo>
                    <a:pt x="39" y="108"/>
                    <a:pt x="40" y="108"/>
                    <a:pt x="41" y="108"/>
                  </a:cubicBezTo>
                  <a:cubicBezTo>
                    <a:pt x="41" y="107"/>
                    <a:pt x="40" y="106"/>
                    <a:pt x="41" y="106"/>
                  </a:cubicBezTo>
                  <a:cubicBezTo>
                    <a:pt x="43" y="106"/>
                    <a:pt x="45" y="109"/>
                    <a:pt x="46" y="109"/>
                  </a:cubicBezTo>
                  <a:cubicBezTo>
                    <a:pt x="47" y="108"/>
                    <a:pt x="48" y="109"/>
                    <a:pt x="48" y="111"/>
                  </a:cubicBezTo>
                  <a:cubicBezTo>
                    <a:pt x="48" y="110"/>
                    <a:pt x="49" y="110"/>
                    <a:pt x="49" y="110"/>
                  </a:cubicBezTo>
                  <a:cubicBezTo>
                    <a:pt x="50" y="110"/>
                    <a:pt x="52" y="110"/>
                    <a:pt x="50" y="112"/>
                  </a:cubicBezTo>
                  <a:cubicBezTo>
                    <a:pt x="51" y="112"/>
                    <a:pt x="52" y="113"/>
                    <a:pt x="53" y="113"/>
                  </a:cubicBezTo>
                  <a:cubicBezTo>
                    <a:pt x="53" y="115"/>
                    <a:pt x="54" y="114"/>
                    <a:pt x="55" y="114"/>
                  </a:cubicBezTo>
                  <a:cubicBezTo>
                    <a:pt x="57" y="113"/>
                    <a:pt x="58" y="116"/>
                    <a:pt x="59" y="115"/>
                  </a:cubicBezTo>
                  <a:cubicBezTo>
                    <a:pt x="60" y="115"/>
                    <a:pt x="60" y="115"/>
                    <a:pt x="60" y="115"/>
                  </a:cubicBezTo>
                  <a:cubicBezTo>
                    <a:pt x="60" y="114"/>
                    <a:pt x="61" y="114"/>
                    <a:pt x="61" y="114"/>
                  </a:cubicBezTo>
                  <a:cubicBezTo>
                    <a:pt x="63" y="114"/>
                    <a:pt x="64" y="114"/>
                    <a:pt x="65" y="115"/>
                  </a:cubicBezTo>
                  <a:cubicBezTo>
                    <a:pt x="64" y="114"/>
                    <a:pt x="63" y="112"/>
                    <a:pt x="64" y="111"/>
                  </a:cubicBezTo>
                  <a:cubicBezTo>
                    <a:pt x="65" y="109"/>
                    <a:pt x="62" y="110"/>
                    <a:pt x="64" y="108"/>
                  </a:cubicBezTo>
                  <a:cubicBezTo>
                    <a:pt x="64" y="107"/>
                    <a:pt x="65" y="107"/>
                    <a:pt x="64" y="106"/>
                  </a:cubicBezTo>
                  <a:cubicBezTo>
                    <a:pt x="64" y="105"/>
                    <a:pt x="65" y="104"/>
                    <a:pt x="66" y="104"/>
                  </a:cubicBezTo>
                  <a:cubicBezTo>
                    <a:pt x="68" y="104"/>
                    <a:pt x="69" y="104"/>
                    <a:pt x="70" y="103"/>
                  </a:cubicBezTo>
                  <a:cubicBezTo>
                    <a:pt x="71" y="102"/>
                    <a:pt x="72" y="100"/>
                    <a:pt x="74" y="100"/>
                  </a:cubicBezTo>
                  <a:cubicBezTo>
                    <a:pt x="75" y="101"/>
                    <a:pt x="76" y="102"/>
                    <a:pt x="77" y="102"/>
                  </a:cubicBezTo>
                  <a:cubicBezTo>
                    <a:pt x="78" y="102"/>
                    <a:pt x="79" y="102"/>
                    <a:pt x="79" y="103"/>
                  </a:cubicBezTo>
                  <a:cubicBezTo>
                    <a:pt x="79" y="105"/>
                    <a:pt x="80" y="104"/>
                    <a:pt x="81" y="104"/>
                  </a:cubicBezTo>
                  <a:cubicBezTo>
                    <a:pt x="81" y="104"/>
                    <a:pt x="81" y="103"/>
                    <a:pt x="81" y="103"/>
                  </a:cubicBezTo>
                  <a:cubicBezTo>
                    <a:pt x="82" y="104"/>
                    <a:pt x="83" y="103"/>
                    <a:pt x="84" y="103"/>
                  </a:cubicBezTo>
                  <a:cubicBezTo>
                    <a:pt x="84" y="103"/>
                    <a:pt x="83" y="101"/>
                    <a:pt x="83" y="101"/>
                  </a:cubicBezTo>
                  <a:cubicBezTo>
                    <a:pt x="84" y="101"/>
                    <a:pt x="85" y="102"/>
                    <a:pt x="85" y="103"/>
                  </a:cubicBezTo>
                  <a:cubicBezTo>
                    <a:pt x="85" y="103"/>
                    <a:pt x="83" y="103"/>
                    <a:pt x="83" y="104"/>
                  </a:cubicBezTo>
                  <a:cubicBezTo>
                    <a:pt x="83" y="105"/>
                    <a:pt x="86" y="104"/>
                    <a:pt x="86" y="104"/>
                  </a:cubicBezTo>
                  <a:cubicBezTo>
                    <a:pt x="86" y="104"/>
                    <a:pt x="86" y="105"/>
                    <a:pt x="86" y="106"/>
                  </a:cubicBezTo>
                  <a:cubicBezTo>
                    <a:pt x="87" y="107"/>
                    <a:pt x="88" y="106"/>
                    <a:pt x="89" y="106"/>
                  </a:cubicBezTo>
                  <a:cubicBezTo>
                    <a:pt x="90" y="107"/>
                    <a:pt x="90" y="109"/>
                    <a:pt x="92" y="108"/>
                  </a:cubicBezTo>
                  <a:cubicBezTo>
                    <a:pt x="92" y="108"/>
                    <a:pt x="91" y="107"/>
                    <a:pt x="91" y="107"/>
                  </a:cubicBezTo>
                  <a:cubicBezTo>
                    <a:pt x="91" y="107"/>
                    <a:pt x="91" y="107"/>
                    <a:pt x="92" y="107"/>
                  </a:cubicBezTo>
                  <a:cubicBezTo>
                    <a:pt x="93" y="107"/>
                    <a:pt x="93" y="109"/>
                    <a:pt x="94" y="108"/>
                  </a:cubicBezTo>
                  <a:cubicBezTo>
                    <a:pt x="95" y="108"/>
                    <a:pt x="95" y="107"/>
                    <a:pt x="96" y="107"/>
                  </a:cubicBezTo>
                  <a:cubicBezTo>
                    <a:pt x="97" y="107"/>
                    <a:pt x="98" y="108"/>
                    <a:pt x="99" y="107"/>
                  </a:cubicBezTo>
                  <a:cubicBezTo>
                    <a:pt x="99" y="107"/>
                    <a:pt x="98" y="106"/>
                    <a:pt x="99" y="105"/>
                  </a:cubicBezTo>
                  <a:cubicBezTo>
                    <a:pt x="99" y="105"/>
                    <a:pt x="100" y="104"/>
                    <a:pt x="100" y="104"/>
                  </a:cubicBezTo>
                  <a:cubicBezTo>
                    <a:pt x="101" y="103"/>
                    <a:pt x="101" y="104"/>
                    <a:pt x="101" y="103"/>
                  </a:cubicBezTo>
                  <a:cubicBezTo>
                    <a:pt x="102" y="102"/>
                    <a:pt x="103" y="103"/>
                    <a:pt x="104" y="102"/>
                  </a:cubicBezTo>
                  <a:cubicBezTo>
                    <a:pt x="104" y="102"/>
                    <a:pt x="103" y="101"/>
                    <a:pt x="104" y="101"/>
                  </a:cubicBezTo>
                  <a:cubicBezTo>
                    <a:pt x="104" y="100"/>
                    <a:pt x="105" y="100"/>
                    <a:pt x="105" y="100"/>
                  </a:cubicBezTo>
                  <a:cubicBezTo>
                    <a:pt x="106" y="100"/>
                    <a:pt x="105" y="101"/>
                    <a:pt x="106" y="101"/>
                  </a:cubicBezTo>
                  <a:cubicBezTo>
                    <a:pt x="105" y="101"/>
                    <a:pt x="107" y="100"/>
                    <a:pt x="107" y="100"/>
                  </a:cubicBezTo>
                  <a:cubicBezTo>
                    <a:pt x="108" y="99"/>
                    <a:pt x="107" y="100"/>
                    <a:pt x="108" y="98"/>
                  </a:cubicBezTo>
                  <a:cubicBezTo>
                    <a:pt x="108" y="97"/>
                    <a:pt x="110" y="95"/>
                    <a:pt x="109" y="94"/>
                  </a:cubicBezTo>
                  <a:cubicBezTo>
                    <a:pt x="108" y="94"/>
                    <a:pt x="106" y="95"/>
                    <a:pt x="105" y="94"/>
                  </a:cubicBezTo>
                  <a:cubicBezTo>
                    <a:pt x="104" y="94"/>
                    <a:pt x="102" y="92"/>
                    <a:pt x="102" y="91"/>
                  </a:cubicBezTo>
                  <a:cubicBezTo>
                    <a:pt x="102" y="91"/>
                    <a:pt x="102" y="91"/>
                    <a:pt x="102" y="90"/>
                  </a:cubicBezTo>
                  <a:cubicBezTo>
                    <a:pt x="102" y="90"/>
                    <a:pt x="101" y="90"/>
                    <a:pt x="101" y="89"/>
                  </a:cubicBezTo>
                  <a:cubicBezTo>
                    <a:pt x="102" y="89"/>
                    <a:pt x="102" y="88"/>
                    <a:pt x="102" y="88"/>
                  </a:cubicBezTo>
                  <a:cubicBezTo>
                    <a:pt x="103" y="87"/>
                    <a:pt x="103" y="88"/>
                    <a:pt x="104" y="87"/>
                  </a:cubicBezTo>
                  <a:cubicBezTo>
                    <a:pt x="104" y="86"/>
                    <a:pt x="103" y="85"/>
                    <a:pt x="102" y="84"/>
                  </a:cubicBezTo>
                  <a:cubicBezTo>
                    <a:pt x="101" y="84"/>
                    <a:pt x="99" y="83"/>
                    <a:pt x="100" y="82"/>
                  </a:cubicBezTo>
                  <a:cubicBezTo>
                    <a:pt x="100" y="80"/>
                    <a:pt x="102" y="81"/>
                    <a:pt x="102" y="81"/>
                  </a:cubicBezTo>
                  <a:cubicBezTo>
                    <a:pt x="102" y="81"/>
                    <a:pt x="103" y="80"/>
                    <a:pt x="104" y="80"/>
                  </a:cubicBezTo>
                  <a:cubicBezTo>
                    <a:pt x="104" y="79"/>
                    <a:pt x="105" y="79"/>
                    <a:pt x="105" y="78"/>
                  </a:cubicBezTo>
                  <a:cubicBezTo>
                    <a:pt x="105" y="77"/>
                    <a:pt x="103" y="77"/>
                    <a:pt x="103" y="76"/>
                  </a:cubicBezTo>
                  <a:cubicBezTo>
                    <a:pt x="103" y="75"/>
                    <a:pt x="103" y="74"/>
                    <a:pt x="102" y="74"/>
                  </a:cubicBezTo>
                  <a:cubicBezTo>
                    <a:pt x="102" y="74"/>
                    <a:pt x="101" y="73"/>
                    <a:pt x="101" y="73"/>
                  </a:cubicBezTo>
                  <a:cubicBezTo>
                    <a:pt x="101" y="72"/>
                    <a:pt x="103" y="71"/>
                    <a:pt x="104" y="71"/>
                  </a:cubicBezTo>
                  <a:cubicBezTo>
                    <a:pt x="103" y="70"/>
                    <a:pt x="103" y="70"/>
                    <a:pt x="103" y="69"/>
                  </a:cubicBezTo>
                  <a:cubicBezTo>
                    <a:pt x="103" y="69"/>
                    <a:pt x="102" y="70"/>
                    <a:pt x="102" y="69"/>
                  </a:cubicBezTo>
                  <a:cubicBezTo>
                    <a:pt x="102" y="69"/>
                    <a:pt x="103" y="69"/>
                    <a:pt x="103" y="68"/>
                  </a:cubicBezTo>
                  <a:cubicBezTo>
                    <a:pt x="102" y="68"/>
                    <a:pt x="102" y="68"/>
                    <a:pt x="102" y="68"/>
                  </a:cubicBezTo>
                  <a:cubicBezTo>
                    <a:pt x="101" y="67"/>
                    <a:pt x="102" y="67"/>
                    <a:pt x="102" y="67"/>
                  </a:cubicBezTo>
                  <a:cubicBezTo>
                    <a:pt x="102" y="66"/>
                    <a:pt x="101" y="64"/>
                    <a:pt x="102" y="64"/>
                  </a:cubicBezTo>
                  <a:cubicBezTo>
                    <a:pt x="101" y="64"/>
                    <a:pt x="98" y="64"/>
                    <a:pt x="97" y="65"/>
                  </a:cubicBezTo>
                  <a:cubicBezTo>
                    <a:pt x="96" y="66"/>
                    <a:pt x="98" y="66"/>
                    <a:pt x="97" y="67"/>
                  </a:cubicBezTo>
                  <a:cubicBezTo>
                    <a:pt x="96" y="68"/>
                    <a:pt x="95" y="68"/>
                    <a:pt x="94" y="68"/>
                  </a:cubicBezTo>
                  <a:cubicBezTo>
                    <a:pt x="95" y="68"/>
                    <a:pt x="94" y="67"/>
                    <a:pt x="95" y="67"/>
                  </a:cubicBezTo>
                  <a:cubicBezTo>
                    <a:pt x="96" y="66"/>
                    <a:pt x="96" y="66"/>
                    <a:pt x="96" y="65"/>
                  </a:cubicBezTo>
                  <a:cubicBezTo>
                    <a:pt x="95" y="64"/>
                    <a:pt x="95" y="62"/>
                    <a:pt x="96" y="61"/>
                  </a:cubicBezTo>
                  <a:cubicBezTo>
                    <a:pt x="97" y="61"/>
                    <a:pt x="99" y="61"/>
                    <a:pt x="99" y="60"/>
                  </a:cubicBezTo>
                  <a:cubicBezTo>
                    <a:pt x="99" y="59"/>
                    <a:pt x="98" y="57"/>
                    <a:pt x="100" y="57"/>
                  </a:cubicBezTo>
                  <a:cubicBezTo>
                    <a:pt x="101" y="57"/>
                    <a:pt x="101" y="56"/>
                    <a:pt x="102" y="55"/>
                  </a:cubicBezTo>
                  <a:cubicBezTo>
                    <a:pt x="103" y="55"/>
                    <a:pt x="103" y="54"/>
                    <a:pt x="104" y="53"/>
                  </a:cubicBezTo>
                  <a:cubicBezTo>
                    <a:pt x="104" y="52"/>
                    <a:pt x="105" y="54"/>
                    <a:pt x="105" y="52"/>
                  </a:cubicBezTo>
                  <a:cubicBezTo>
                    <a:pt x="105" y="52"/>
                    <a:pt x="103" y="53"/>
                    <a:pt x="103" y="52"/>
                  </a:cubicBezTo>
                  <a:cubicBezTo>
                    <a:pt x="103" y="52"/>
                    <a:pt x="104" y="51"/>
                    <a:pt x="104" y="51"/>
                  </a:cubicBezTo>
                  <a:cubicBezTo>
                    <a:pt x="104" y="51"/>
                    <a:pt x="104" y="50"/>
                    <a:pt x="104" y="50"/>
                  </a:cubicBezTo>
                  <a:cubicBezTo>
                    <a:pt x="106" y="50"/>
                    <a:pt x="106" y="52"/>
                    <a:pt x="108" y="51"/>
                  </a:cubicBezTo>
                  <a:cubicBezTo>
                    <a:pt x="109" y="50"/>
                    <a:pt x="109" y="50"/>
                    <a:pt x="109" y="49"/>
                  </a:cubicBezTo>
                  <a:cubicBezTo>
                    <a:pt x="109" y="48"/>
                    <a:pt x="110" y="44"/>
                    <a:pt x="110" y="44"/>
                  </a:cubicBezTo>
                  <a:cubicBezTo>
                    <a:pt x="109" y="43"/>
                    <a:pt x="111" y="40"/>
                    <a:pt x="111" y="39"/>
                  </a:cubicBezTo>
                  <a:cubicBezTo>
                    <a:pt x="112" y="38"/>
                    <a:pt x="112" y="36"/>
                    <a:pt x="112" y="35"/>
                  </a:cubicBezTo>
                  <a:cubicBezTo>
                    <a:pt x="113" y="34"/>
                    <a:pt x="115" y="33"/>
                    <a:pt x="116" y="31"/>
                  </a:cubicBezTo>
                  <a:cubicBezTo>
                    <a:pt x="116" y="31"/>
                    <a:pt x="111" y="30"/>
                    <a:pt x="110" y="30"/>
                  </a:cubicBezTo>
                  <a:cubicBezTo>
                    <a:pt x="109" y="30"/>
                    <a:pt x="110" y="28"/>
                    <a:pt x="109" y="28"/>
                  </a:cubicBezTo>
                  <a:cubicBezTo>
                    <a:pt x="108" y="28"/>
                    <a:pt x="106" y="29"/>
                    <a:pt x="105" y="29"/>
                  </a:cubicBezTo>
                  <a:cubicBezTo>
                    <a:pt x="105" y="29"/>
                    <a:pt x="106" y="28"/>
                    <a:pt x="106" y="28"/>
                  </a:cubicBezTo>
                  <a:cubicBezTo>
                    <a:pt x="105" y="28"/>
                    <a:pt x="104" y="26"/>
                    <a:pt x="104" y="27"/>
                  </a:cubicBezTo>
                  <a:cubicBezTo>
                    <a:pt x="104" y="28"/>
                    <a:pt x="104" y="29"/>
                    <a:pt x="103" y="28"/>
                  </a:cubicBezTo>
                  <a:cubicBezTo>
                    <a:pt x="102" y="27"/>
                    <a:pt x="102" y="25"/>
                    <a:pt x="101" y="24"/>
                  </a:cubicBezTo>
                  <a:cubicBezTo>
                    <a:pt x="100" y="23"/>
                    <a:pt x="98" y="24"/>
                    <a:pt x="97" y="24"/>
                  </a:cubicBezTo>
                  <a:cubicBezTo>
                    <a:pt x="97" y="24"/>
                    <a:pt x="94" y="23"/>
                    <a:pt x="94" y="23"/>
                  </a:cubicBezTo>
                  <a:cubicBezTo>
                    <a:pt x="93" y="23"/>
                    <a:pt x="92" y="24"/>
                    <a:pt x="92" y="23"/>
                  </a:cubicBezTo>
                  <a:cubicBezTo>
                    <a:pt x="92" y="21"/>
                    <a:pt x="92" y="22"/>
                    <a:pt x="91" y="21"/>
                  </a:cubicBezTo>
                  <a:cubicBezTo>
                    <a:pt x="91" y="21"/>
                    <a:pt x="91" y="21"/>
                    <a:pt x="91" y="21"/>
                  </a:cubicBezTo>
                  <a:cubicBezTo>
                    <a:pt x="91" y="20"/>
                    <a:pt x="91" y="21"/>
                    <a:pt x="90" y="21"/>
                  </a:cubicBezTo>
                  <a:cubicBezTo>
                    <a:pt x="90" y="20"/>
                    <a:pt x="90" y="20"/>
                    <a:pt x="89" y="19"/>
                  </a:cubicBezTo>
                  <a:cubicBezTo>
                    <a:pt x="89" y="19"/>
                    <a:pt x="88" y="19"/>
                    <a:pt x="88" y="19"/>
                  </a:cubicBezTo>
                  <a:cubicBezTo>
                    <a:pt x="86" y="19"/>
                    <a:pt x="88" y="18"/>
                    <a:pt x="87" y="17"/>
                  </a:cubicBezTo>
                  <a:cubicBezTo>
                    <a:pt x="86" y="16"/>
                    <a:pt x="88" y="15"/>
                    <a:pt x="88" y="14"/>
                  </a:cubicBezTo>
                  <a:cubicBezTo>
                    <a:pt x="87" y="14"/>
                    <a:pt x="86" y="16"/>
                    <a:pt x="85" y="17"/>
                  </a:cubicBezTo>
                  <a:cubicBezTo>
                    <a:pt x="85" y="17"/>
                    <a:pt x="81" y="17"/>
                    <a:pt x="81" y="16"/>
                  </a:cubicBezTo>
                  <a:cubicBezTo>
                    <a:pt x="82" y="15"/>
                    <a:pt x="83" y="15"/>
                    <a:pt x="82" y="14"/>
                  </a:cubicBezTo>
                  <a:cubicBezTo>
                    <a:pt x="81" y="14"/>
                    <a:pt x="82" y="13"/>
                    <a:pt x="82" y="12"/>
                  </a:cubicBezTo>
                  <a:cubicBezTo>
                    <a:pt x="82" y="11"/>
                    <a:pt x="81" y="11"/>
                    <a:pt x="80" y="11"/>
                  </a:cubicBezTo>
                  <a:cubicBezTo>
                    <a:pt x="79" y="11"/>
                    <a:pt x="79" y="11"/>
                    <a:pt x="78" y="11"/>
                  </a:cubicBezTo>
                  <a:cubicBezTo>
                    <a:pt x="77" y="11"/>
                    <a:pt x="78" y="10"/>
                    <a:pt x="78" y="9"/>
                  </a:cubicBezTo>
                  <a:cubicBezTo>
                    <a:pt x="78" y="8"/>
                    <a:pt x="75" y="9"/>
                    <a:pt x="75" y="8"/>
                  </a:cubicBezTo>
                  <a:cubicBezTo>
                    <a:pt x="74" y="7"/>
                    <a:pt x="75" y="5"/>
                    <a:pt x="74" y="4"/>
                  </a:cubicBezTo>
                  <a:cubicBezTo>
                    <a:pt x="73" y="4"/>
                    <a:pt x="72" y="7"/>
                    <a:pt x="70" y="5"/>
                  </a:cubicBezTo>
                  <a:cubicBezTo>
                    <a:pt x="69" y="3"/>
                    <a:pt x="69" y="2"/>
                    <a:pt x="69" y="0"/>
                  </a:cubicBezTo>
                  <a:cubicBezTo>
                    <a:pt x="68" y="0"/>
                    <a:pt x="69" y="2"/>
                    <a:pt x="69" y="0"/>
                  </a:cubicBezTo>
                  <a:close/>
                  <a:moveTo>
                    <a:pt x="80" y="101"/>
                  </a:moveTo>
                  <a:cubicBezTo>
                    <a:pt x="80" y="101"/>
                    <a:pt x="80" y="103"/>
                    <a:pt x="81" y="103"/>
                  </a:cubicBezTo>
                  <a:cubicBezTo>
                    <a:pt x="81" y="103"/>
                    <a:pt x="79" y="101"/>
                    <a:pt x="80" y="101"/>
                  </a:cubicBezTo>
                  <a:cubicBezTo>
                    <a:pt x="80" y="101"/>
                    <a:pt x="80" y="101"/>
                    <a:pt x="80" y="101"/>
                  </a:cubicBezTo>
                  <a:close/>
                  <a:moveTo>
                    <a:pt x="126" y="110"/>
                  </a:moveTo>
                  <a:cubicBezTo>
                    <a:pt x="125" y="111"/>
                    <a:pt x="124" y="112"/>
                    <a:pt x="124" y="113"/>
                  </a:cubicBezTo>
                  <a:cubicBezTo>
                    <a:pt x="125" y="114"/>
                    <a:pt x="125" y="115"/>
                    <a:pt x="123" y="114"/>
                  </a:cubicBezTo>
                  <a:cubicBezTo>
                    <a:pt x="122" y="113"/>
                    <a:pt x="122" y="114"/>
                    <a:pt x="122" y="114"/>
                  </a:cubicBezTo>
                  <a:cubicBezTo>
                    <a:pt x="121" y="115"/>
                    <a:pt x="121" y="115"/>
                    <a:pt x="120" y="115"/>
                  </a:cubicBezTo>
                  <a:cubicBezTo>
                    <a:pt x="120" y="115"/>
                    <a:pt x="118" y="116"/>
                    <a:pt x="119" y="116"/>
                  </a:cubicBezTo>
                  <a:cubicBezTo>
                    <a:pt x="118" y="116"/>
                    <a:pt x="118" y="117"/>
                    <a:pt x="118" y="118"/>
                  </a:cubicBezTo>
                  <a:cubicBezTo>
                    <a:pt x="118" y="118"/>
                    <a:pt x="117" y="118"/>
                    <a:pt x="117" y="118"/>
                  </a:cubicBezTo>
                  <a:cubicBezTo>
                    <a:pt x="117" y="119"/>
                    <a:pt x="118" y="119"/>
                    <a:pt x="118" y="120"/>
                  </a:cubicBezTo>
                  <a:cubicBezTo>
                    <a:pt x="118" y="120"/>
                    <a:pt x="117" y="120"/>
                    <a:pt x="117" y="121"/>
                  </a:cubicBezTo>
                  <a:cubicBezTo>
                    <a:pt x="117" y="122"/>
                    <a:pt x="119" y="122"/>
                    <a:pt x="119" y="123"/>
                  </a:cubicBezTo>
                  <a:cubicBezTo>
                    <a:pt x="119" y="123"/>
                    <a:pt x="117" y="124"/>
                    <a:pt x="118" y="124"/>
                  </a:cubicBezTo>
                  <a:cubicBezTo>
                    <a:pt x="118" y="125"/>
                    <a:pt x="119" y="124"/>
                    <a:pt x="119" y="124"/>
                  </a:cubicBezTo>
                  <a:cubicBezTo>
                    <a:pt x="119" y="125"/>
                    <a:pt x="117" y="126"/>
                    <a:pt x="118" y="127"/>
                  </a:cubicBezTo>
                  <a:cubicBezTo>
                    <a:pt x="118" y="127"/>
                    <a:pt x="119" y="127"/>
                    <a:pt x="119" y="128"/>
                  </a:cubicBezTo>
                  <a:cubicBezTo>
                    <a:pt x="120" y="129"/>
                    <a:pt x="118" y="129"/>
                    <a:pt x="120" y="130"/>
                  </a:cubicBezTo>
                  <a:cubicBezTo>
                    <a:pt x="120" y="130"/>
                    <a:pt x="122" y="129"/>
                    <a:pt x="122" y="130"/>
                  </a:cubicBezTo>
                  <a:cubicBezTo>
                    <a:pt x="122" y="131"/>
                    <a:pt x="122" y="133"/>
                    <a:pt x="123" y="132"/>
                  </a:cubicBezTo>
                  <a:cubicBezTo>
                    <a:pt x="124" y="131"/>
                    <a:pt x="124" y="131"/>
                    <a:pt x="124" y="130"/>
                  </a:cubicBezTo>
                  <a:cubicBezTo>
                    <a:pt x="124" y="129"/>
                    <a:pt x="125" y="129"/>
                    <a:pt x="125" y="129"/>
                  </a:cubicBezTo>
                  <a:cubicBezTo>
                    <a:pt x="125" y="129"/>
                    <a:pt x="124" y="129"/>
                    <a:pt x="124" y="129"/>
                  </a:cubicBezTo>
                  <a:cubicBezTo>
                    <a:pt x="124" y="129"/>
                    <a:pt x="125" y="127"/>
                    <a:pt x="125" y="128"/>
                  </a:cubicBezTo>
                  <a:cubicBezTo>
                    <a:pt x="126" y="127"/>
                    <a:pt x="125" y="126"/>
                    <a:pt x="125" y="125"/>
                  </a:cubicBezTo>
                  <a:cubicBezTo>
                    <a:pt x="125" y="123"/>
                    <a:pt x="127" y="122"/>
                    <a:pt x="127" y="120"/>
                  </a:cubicBezTo>
                  <a:cubicBezTo>
                    <a:pt x="127" y="119"/>
                    <a:pt x="127" y="118"/>
                    <a:pt x="127" y="117"/>
                  </a:cubicBezTo>
                  <a:cubicBezTo>
                    <a:pt x="127" y="116"/>
                    <a:pt x="126" y="115"/>
                    <a:pt x="126" y="115"/>
                  </a:cubicBezTo>
                  <a:cubicBezTo>
                    <a:pt x="126" y="115"/>
                    <a:pt x="126" y="116"/>
                    <a:pt x="126" y="116"/>
                  </a:cubicBezTo>
                  <a:cubicBezTo>
                    <a:pt x="124" y="115"/>
                    <a:pt x="127" y="111"/>
                    <a:pt x="126" y="110"/>
                  </a:cubicBezTo>
                  <a:cubicBezTo>
                    <a:pt x="125" y="111"/>
                    <a:pt x="127" y="111"/>
                    <a:pt x="126" y="11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3521" y="3166"/>
              <a:ext cx="4" cy="8"/>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1" y="2"/>
                    <a:pt x="1" y="2"/>
                    <a:pt x="1" y="2"/>
                  </a:cubicBezTo>
                  <a:cubicBezTo>
                    <a:pt x="0" y="2"/>
                    <a:pt x="1" y="0"/>
                    <a:pt x="1"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noEditPoints="1"/>
            </p:cNvSpPr>
            <p:nvPr/>
          </p:nvSpPr>
          <p:spPr bwMode="auto">
            <a:xfrm>
              <a:off x="3319" y="2828"/>
              <a:ext cx="137" cy="145"/>
            </a:xfrm>
            <a:custGeom>
              <a:avLst/>
              <a:gdLst>
                <a:gd name="T0" fmla="*/ 10 w 34"/>
                <a:gd name="T1" fmla="*/ 25 h 36"/>
                <a:gd name="T2" fmla="*/ 13 w 34"/>
                <a:gd name="T3" fmla="*/ 25 h 36"/>
                <a:gd name="T4" fmla="*/ 14 w 34"/>
                <a:gd name="T5" fmla="*/ 26 h 36"/>
                <a:gd name="T6" fmla="*/ 21 w 34"/>
                <a:gd name="T7" fmla="*/ 31 h 36"/>
                <a:gd name="T8" fmla="*/ 20 w 34"/>
                <a:gd name="T9" fmla="*/ 33 h 36"/>
                <a:gd name="T10" fmla="*/ 19 w 34"/>
                <a:gd name="T11" fmla="*/ 34 h 36"/>
                <a:gd name="T12" fmla="*/ 22 w 34"/>
                <a:gd name="T13" fmla="*/ 34 h 36"/>
                <a:gd name="T14" fmla="*/ 22 w 34"/>
                <a:gd name="T15" fmla="*/ 32 h 36"/>
                <a:gd name="T16" fmla="*/ 23 w 34"/>
                <a:gd name="T17" fmla="*/ 29 h 36"/>
                <a:gd name="T18" fmla="*/ 22 w 34"/>
                <a:gd name="T19" fmla="*/ 22 h 36"/>
                <a:gd name="T20" fmla="*/ 24 w 34"/>
                <a:gd name="T21" fmla="*/ 21 h 36"/>
                <a:gd name="T22" fmla="*/ 29 w 34"/>
                <a:gd name="T23" fmla="*/ 20 h 36"/>
                <a:gd name="T24" fmla="*/ 31 w 34"/>
                <a:gd name="T25" fmla="*/ 16 h 36"/>
                <a:gd name="T26" fmla="*/ 29 w 34"/>
                <a:gd name="T27" fmla="*/ 12 h 36"/>
                <a:gd name="T28" fmla="*/ 32 w 34"/>
                <a:gd name="T29" fmla="*/ 10 h 36"/>
                <a:gd name="T30" fmla="*/ 30 w 34"/>
                <a:gd name="T31" fmla="*/ 0 h 36"/>
                <a:gd name="T32" fmla="*/ 17 w 34"/>
                <a:gd name="T33" fmla="*/ 6 h 36"/>
                <a:gd name="T34" fmla="*/ 10 w 34"/>
                <a:gd name="T35" fmla="*/ 16 h 36"/>
                <a:gd name="T36" fmla="*/ 7 w 34"/>
                <a:gd name="T37" fmla="*/ 19 h 36"/>
                <a:gd name="T38" fmla="*/ 4 w 34"/>
                <a:gd name="T39" fmla="*/ 22 h 36"/>
                <a:gd name="T40" fmla="*/ 8 w 34"/>
                <a:gd name="T41" fmla="*/ 24 h 36"/>
                <a:gd name="T42" fmla="*/ 8 w 34"/>
                <a:gd name="T43" fmla="*/ 25 h 36"/>
                <a:gd name="T44" fmla="*/ 1 w 34"/>
                <a:gd name="T45" fmla="*/ 24 h 36"/>
                <a:gd name="T46" fmla="*/ 6 w 34"/>
                <a:gd name="T47" fmla="*/ 26 h 36"/>
                <a:gd name="T48" fmla="*/ 18 w 34"/>
                <a:gd name="T49" fmla="*/ 5 h 36"/>
                <a:gd name="T50" fmla="*/ 18 w 34"/>
                <a:gd name="T51" fmla="*/ 9 h 36"/>
                <a:gd name="T52" fmla="*/ 16 w 34"/>
                <a:gd name="T53" fmla="*/ 13 h 36"/>
                <a:gd name="T54" fmla="*/ 19 w 34"/>
                <a:gd name="T55" fmla="*/ 15 h 36"/>
                <a:gd name="T56" fmla="*/ 20 w 34"/>
                <a:gd name="T57" fmla="*/ 10 h 36"/>
                <a:gd name="T58" fmla="*/ 19 w 34"/>
                <a:gd name="T59" fmla="*/ 7 h 36"/>
                <a:gd name="T60" fmla="*/ 0 w 34"/>
                <a:gd name="T61" fmla="*/ 26 h 36"/>
                <a:gd name="T62" fmla="*/ 3 w 34"/>
                <a:gd name="T63" fmla="*/ 28 h 36"/>
                <a:gd name="T64" fmla="*/ 7 w 34"/>
                <a:gd name="T65" fmla="*/ 27 h 36"/>
                <a:gd name="T66" fmla="*/ 3 w 34"/>
                <a:gd name="T67" fmla="*/ 26 h 36"/>
                <a:gd name="T68" fmla="*/ 0 w 34"/>
                <a:gd name="T6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6">
                  <a:moveTo>
                    <a:pt x="8" y="27"/>
                  </a:moveTo>
                  <a:cubicBezTo>
                    <a:pt x="10" y="28"/>
                    <a:pt x="8" y="25"/>
                    <a:pt x="10" y="25"/>
                  </a:cubicBezTo>
                  <a:cubicBezTo>
                    <a:pt x="11" y="25"/>
                    <a:pt x="10" y="26"/>
                    <a:pt x="10" y="26"/>
                  </a:cubicBezTo>
                  <a:cubicBezTo>
                    <a:pt x="11" y="27"/>
                    <a:pt x="12" y="25"/>
                    <a:pt x="13" y="25"/>
                  </a:cubicBezTo>
                  <a:cubicBezTo>
                    <a:pt x="13" y="26"/>
                    <a:pt x="12" y="26"/>
                    <a:pt x="12" y="26"/>
                  </a:cubicBezTo>
                  <a:cubicBezTo>
                    <a:pt x="13" y="27"/>
                    <a:pt x="13" y="27"/>
                    <a:pt x="14" y="26"/>
                  </a:cubicBezTo>
                  <a:cubicBezTo>
                    <a:pt x="14" y="25"/>
                    <a:pt x="15" y="26"/>
                    <a:pt x="15" y="27"/>
                  </a:cubicBezTo>
                  <a:cubicBezTo>
                    <a:pt x="16" y="30"/>
                    <a:pt x="19" y="28"/>
                    <a:pt x="21" y="31"/>
                  </a:cubicBezTo>
                  <a:cubicBezTo>
                    <a:pt x="21" y="31"/>
                    <a:pt x="20" y="32"/>
                    <a:pt x="20" y="32"/>
                  </a:cubicBezTo>
                  <a:cubicBezTo>
                    <a:pt x="20" y="32"/>
                    <a:pt x="20" y="33"/>
                    <a:pt x="20" y="33"/>
                  </a:cubicBezTo>
                  <a:cubicBezTo>
                    <a:pt x="20" y="33"/>
                    <a:pt x="20" y="33"/>
                    <a:pt x="20" y="33"/>
                  </a:cubicBezTo>
                  <a:cubicBezTo>
                    <a:pt x="20" y="34"/>
                    <a:pt x="19" y="34"/>
                    <a:pt x="19" y="34"/>
                  </a:cubicBezTo>
                  <a:cubicBezTo>
                    <a:pt x="19" y="36"/>
                    <a:pt x="20" y="36"/>
                    <a:pt x="22" y="36"/>
                  </a:cubicBezTo>
                  <a:cubicBezTo>
                    <a:pt x="21" y="35"/>
                    <a:pt x="23" y="35"/>
                    <a:pt x="22" y="34"/>
                  </a:cubicBezTo>
                  <a:cubicBezTo>
                    <a:pt x="22" y="33"/>
                    <a:pt x="20" y="32"/>
                    <a:pt x="21" y="32"/>
                  </a:cubicBezTo>
                  <a:cubicBezTo>
                    <a:pt x="22" y="32"/>
                    <a:pt x="21" y="32"/>
                    <a:pt x="22" y="32"/>
                  </a:cubicBezTo>
                  <a:cubicBezTo>
                    <a:pt x="23" y="31"/>
                    <a:pt x="23" y="31"/>
                    <a:pt x="23" y="30"/>
                  </a:cubicBezTo>
                  <a:cubicBezTo>
                    <a:pt x="24" y="30"/>
                    <a:pt x="22" y="31"/>
                    <a:pt x="23" y="29"/>
                  </a:cubicBezTo>
                  <a:cubicBezTo>
                    <a:pt x="24" y="28"/>
                    <a:pt x="25" y="26"/>
                    <a:pt x="23" y="25"/>
                  </a:cubicBezTo>
                  <a:cubicBezTo>
                    <a:pt x="23" y="24"/>
                    <a:pt x="22" y="23"/>
                    <a:pt x="22" y="22"/>
                  </a:cubicBezTo>
                  <a:cubicBezTo>
                    <a:pt x="22" y="22"/>
                    <a:pt x="22" y="21"/>
                    <a:pt x="23" y="22"/>
                  </a:cubicBezTo>
                  <a:cubicBezTo>
                    <a:pt x="23" y="21"/>
                    <a:pt x="25" y="21"/>
                    <a:pt x="24" y="21"/>
                  </a:cubicBezTo>
                  <a:cubicBezTo>
                    <a:pt x="25" y="21"/>
                    <a:pt x="25" y="22"/>
                    <a:pt x="26" y="22"/>
                  </a:cubicBezTo>
                  <a:cubicBezTo>
                    <a:pt x="27" y="21"/>
                    <a:pt x="29" y="21"/>
                    <a:pt x="29" y="20"/>
                  </a:cubicBezTo>
                  <a:cubicBezTo>
                    <a:pt x="30" y="20"/>
                    <a:pt x="28" y="19"/>
                    <a:pt x="28" y="19"/>
                  </a:cubicBezTo>
                  <a:cubicBezTo>
                    <a:pt x="29" y="18"/>
                    <a:pt x="31" y="18"/>
                    <a:pt x="31" y="16"/>
                  </a:cubicBezTo>
                  <a:cubicBezTo>
                    <a:pt x="32" y="14"/>
                    <a:pt x="28" y="14"/>
                    <a:pt x="29" y="12"/>
                  </a:cubicBezTo>
                  <a:cubicBezTo>
                    <a:pt x="29" y="12"/>
                    <a:pt x="29" y="12"/>
                    <a:pt x="29" y="12"/>
                  </a:cubicBezTo>
                  <a:cubicBezTo>
                    <a:pt x="29" y="12"/>
                    <a:pt x="29" y="11"/>
                    <a:pt x="29" y="11"/>
                  </a:cubicBezTo>
                  <a:cubicBezTo>
                    <a:pt x="30" y="11"/>
                    <a:pt x="32" y="12"/>
                    <a:pt x="32" y="10"/>
                  </a:cubicBezTo>
                  <a:cubicBezTo>
                    <a:pt x="32" y="8"/>
                    <a:pt x="34" y="6"/>
                    <a:pt x="33" y="3"/>
                  </a:cubicBezTo>
                  <a:cubicBezTo>
                    <a:pt x="32" y="4"/>
                    <a:pt x="31" y="1"/>
                    <a:pt x="30" y="0"/>
                  </a:cubicBezTo>
                  <a:cubicBezTo>
                    <a:pt x="29" y="0"/>
                    <a:pt x="26" y="1"/>
                    <a:pt x="25" y="1"/>
                  </a:cubicBezTo>
                  <a:cubicBezTo>
                    <a:pt x="21" y="2"/>
                    <a:pt x="19" y="3"/>
                    <a:pt x="17" y="6"/>
                  </a:cubicBezTo>
                  <a:cubicBezTo>
                    <a:pt x="15" y="7"/>
                    <a:pt x="13" y="5"/>
                    <a:pt x="12" y="8"/>
                  </a:cubicBezTo>
                  <a:cubicBezTo>
                    <a:pt x="12" y="11"/>
                    <a:pt x="12" y="13"/>
                    <a:pt x="10" y="16"/>
                  </a:cubicBezTo>
                  <a:cubicBezTo>
                    <a:pt x="9" y="16"/>
                    <a:pt x="9" y="18"/>
                    <a:pt x="8" y="18"/>
                  </a:cubicBezTo>
                  <a:cubicBezTo>
                    <a:pt x="7" y="18"/>
                    <a:pt x="7" y="18"/>
                    <a:pt x="7" y="19"/>
                  </a:cubicBezTo>
                  <a:cubicBezTo>
                    <a:pt x="6" y="19"/>
                    <a:pt x="7" y="20"/>
                    <a:pt x="7" y="20"/>
                  </a:cubicBezTo>
                  <a:cubicBezTo>
                    <a:pt x="7" y="21"/>
                    <a:pt x="4" y="22"/>
                    <a:pt x="4" y="22"/>
                  </a:cubicBezTo>
                  <a:cubicBezTo>
                    <a:pt x="4" y="22"/>
                    <a:pt x="5" y="23"/>
                    <a:pt x="6" y="23"/>
                  </a:cubicBezTo>
                  <a:cubicBezTo>
                    <a:pt x="6" y="23"/>
                    <a:pt x="9" y="23"/>
                    <a:pt x="8" y="24"/>
                  </a:cubicBezTo>
                  <a:cubicBezTo>
                    <a:pt x="7" y="24"/>
                    <a:pt x="6" y="23"/>
                    <a:pt x="6" y="24"/>
                  </a:cubicBezTo>
                  <a:cubicBezTo>
                    <a:pt x="6" y="25"/>
                    <a:pt x="9" y="25"/>
                    <a:pt x="8" y="25"/>
                  </a:cubicBezTo>
                  <a:cubicBezTo>
                    <a:pt x="7" y="27"/>
                    <a:pt x="6" y="25"/>
                    <a:pt x="5" y="24"/>
                  </a:cubicBezTo>
                  <a:cubicBezTo>
                    <a:pt x="5" y="23"/>
                    <a:pt x="1" y="23"/>
                    <a:pt x="1" y="24"/>
                  </a:cubicBezTo>
                  <a:cubicBezTo>
                    <a:pt x="1" y="24"/>
                    <a:pt x="4" y="26"/>
                    <a:pt x="5" y="26"/>
                  </a:cubicBezTo>
                  <a:cubicBezTo>
                    <a:pt x="5" y="26"/>
                    <a:pt x="5" y="25"/>
                    <a:pt x="6" y="26"/>
                  </a:cubicBezTo>
                  <a:cubicBezTo>
                    <a:pt x="7" y="26"/>
                    <a:pt x="8" y="25"/>
                    <a:pt x="8" y="27"/>
                  </a:cubicBezTo>
                  <a:close/>
                  <a:moveTo>
                    <a:pt x="18" y="5"/>
                  </a:moveTo>
                  <a:cubicBezTo>
                    <a:pt x="17" y="5"/>
                    <a:pt x="15" y="7"/>
                    <a:pt x="16" y="8"/>
                  </a:cubicBezTo>
                  <a:cubicBezTo>
                    <a:pt x="17" y="9"/>
                    <a:pt x="19" y="9"/>
                    <a:pt x="18" y="9"/>
                  </a:cubicBezTo>
                  <a:cubicBezTo>
                    <a:pt x="17" y="10"/>
                    <a:pt x="15" y="10"/>
                    <a:pt x="16" y="11"/>
                  </a:cubicBezTo>
                  <a:cubicBezTo>
                    <a:pt x="16" y="12"/>
                    <a:pt x="16" y="12"/>
                    <a:pt x="16" y="13"/>
                  </a:cubicBezTo>
                  <a:cubicBezTo>
                    <a:pt x="16" y="13"/>
                    <a:pt x="15" y="13"/>
                    <a:pt x="15" y="13"/>
                  </a:cubicBezTo>
                  <a:cubicBezTo>
                    <a:pt x="16" y="14"/>
                    <a:pt x="18" y="16"/>
                    <a:pt x="19" y="15"/>
                  </a:cubicBezTo>
                  <a:cubicBezTo>
                    <a:pt x="20" y="15"/>
                    <a:pt x="24" y="12"/>
                    <a:pt x="22" y="11"/>
                  </a:cubicBezTo>
                  <a:cubicBezTo>
                    <a:pt x="22" y="10"/>
                    <a:pt x="21" y="11"/>
                    <a:pt x="20" y="10"/>
                  </a:cubicBezTo>
                  <a:cubicBezTo>
                    <a:pt x="20" y="9"/>
                    <a:pt x="22" y="9"/>
                    <a:pt x="22" y="8"/>
                  </a:cubicBezTo>
                  <a:cubicBezTo>
                    <a:pt x="21" y="7"/>
                    <a:pt x="19" y="8"/>
                    <a:pt x="19" y="7"/>
                  </a:cubicBezTo>
                  <a:cubicBezTo>
                    <a:pt x="19" y="6"/>
                    <a:pt x="20" y="4"/>
                    <a:pt x="18" y="5"/>
                  </a:cubicBezTo>
                  <a:close/>
                  <a:moveTo>
                    <a:pt x="0" y="26"/>
                  </a:moveTo>
                  <a:cubicBezTo>
                    <a:pt x="0" y="27"/>
                    <a:pt x="1" y="28"/>
                    <a:pt x="2" y="28"/>
                  </a:cubicBezTo>
                  <a:cubicBezTo>
                    <a:pt x="2" y="28"/>
                    <a:pt x="3" y="28"/>
                    <a:pt x="3" y="28"/>
                  </a:cubicBezTo>
                  <a:cubicBezTo>
                    <a:pt x="5" y="28"/>
                    <a:pt x="3" y="28"/>
                    <a:pt x="4" y="28"/>
                  </a:cubicBezTo>
                  <a:cubicBezTo>
                    <a:pt x="5" y="29"/>
                    <a:pt x="6" y="28"/>
                    <a:pt x="7" y="27"/>
                  </a:cubicBezTo>
                  <a:cubicBezTo>
                    <a:pt x="5" y="25"/>
                    <a:pt x="6" y="27"/>
                    <a:pt x="4" y="27"/>
                  </a:cubicBezTo>
                  <a:cubicBezTo>
                    <a:pt x="3" y="27"/>
                    <a:pt x="3" y="26"/>
                    <a:pt x="3" y="26"/>
                  </a:cubicBezTo>
                  <a:cubicBezTo>
                    <a:pt x="2" y="26"/>
                    <a:pt x="1" y="26"/>
                    <a:pt x="0" y="26"/>
                  </a:cubicBezTo>
                  <a:cubicBezTo>
                    <a:pt x="0" y="26"/>
                    <a:pt x="0" y="26"/>
                    <a:pt x="0" y="2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3758" y="3255"/>
              <a:ext cx="157" cy="145"/>
            </a:xfrm>
            <a:custGeom>
              <a:avLst/>
              <a:gdLst>
                <a:gd name="T0" fmla="*/ 34 w 39"/>
                <a:gd name="T1" fmla="*/ 25 h 36"/>
                <a:gd name="T2" fmla="*/ 32 w 39"/>
                <a:gd name="T3" fmla="*/ 23 h 36"/>
                <a:gd name="T4" fmla="*/ 32 w 39"/>
                <a:gd name="T5" fmla="*/ 23 h 36"/>
                <a:gd name="T6" fmla="*/ 29 w 39"/>
                <a:gd name="T7" fmla="*/ 28 h 36"/>
                <a:gd name="T8" fmla="*/ 29 w 39"/>
                <a:gd name="T9" fmla="*/ 31 h 36"/>
                <a:gd name="T10" fmla="*/ 29 w 39"/>
                <a:gd name="T11" fmla="*/ 34 h 36"/>
                <a:gd name="T12" fmla="*/ 29 w 39"/>
                <a:gd name="T13" fmla="*/ 34 h 36"/>
                <a:gd name="T14" fmla="*/ 29 w 39"/>
                <a:gd name="T15" fmla="*/ 36 h 36"/>
                <a:gd name="T16" fmla="*/ 24 w 39"/>
                <a:gd name="T17" fmla="*/ 32 h 36"/>
                <a:gd name="T18" fmla="*/ 22 w 39"/>
                <a:gd name="T19" fmla="*/ 30 h 36"/>
                <a:gd name="T20" fmla="*/ 20 w 39"/>
                <a:gd name="T21" fmla="*/ 30 h 36"/>
                <a:gd name="T22" fmla="*/ 21 w 39"/>
                <a:gd name="T23" fmla="*/ 29 h 36"/>
                <a:gd name="T24" fmla="*/ 17 w 39"/>
                <a:gd name="T25" fmla="*/ 26 h 36"/>
                <a:gd name="T26" fmla="*/ 16 w 39"/>
                <a:gd name="T27" fmla="*/ 24 h 36"/>
                <a:gd name="T28" fmla="*/ 14 w 39"/>
                <a:gd name="T29" fmla="*/ 23 h 36"/>
                <a:gd name="T30" fmla="*/ 9 w 39"/>
                <a:gd name="T31" fmla="*/ 17 h 36"/>
                <a:gd name="T32" fmla="*/ 7 w 39"/>
                <a:gd name="T33" fmla="*/ 15 h 36"/>
                <a:gd name="T34" fmla="*/ 6 w 39"/>
                <a:gd name="T35" fmla="*/ 15 h 36"/>
                <a:gd name="T36" fmla="*/ 5 w 39"/>
                <a:gd name="T37" fmla="*/ 15 h 36"/>
                <a:gd name="T38" fmla="*/ 5 w 39"/>
                <a:gd name="T39" fmla="*/ 13 h 36"/>
                <a:gd name="T40" fmla="*/ 4 w 39"/>
                <a:gd name="T41" fmla="*/ 12 h 36"/>
                <a:gd name="T42" fmla="*/ 3 w 39"/>
                <a:gd name="T43" fmla="*/ 9 h 36"/>
                <a:gd name="T44" fmla="*/ 1 w 39"/>
                <a:gd name="T45" fmla="*/ 7 h 36"/>
                <a:gd name="T46" fmla="*/ 2 w 39"/>
                <a:gd name="T47" fmla="*/ 1 h 36"/>
                <a:gd name="T48" fmla="*/ 6 w 39"/>
                <a:gd name="T49" fmla="*/ 4 h 36"/>
                <a:gd name="T50" fmla="*/ 5 w 39"/>
                <a:gd name="T51" fmla="*/ 4 h 36"/>
                <a:gd name="T52" fmla="*/ 7 w 39"/>
                <a:gd name="T53" fmla="*/ 1 h 36"/>
                <a:gd name="T54" fmla="*/ 9 w 39"/>
                <a:gd name="T55" fmla="*/ 1 h 36"/>
                <a:gd name="T56" fmla="*/ 11 w 39"/>
                <a:gd name="T57" fmla="*/ 0 h 36"/>
                <a:gd name="T58" fmla="*/ 17 w 39"/>
                <a:gd name="T59" fmla="*/ 1 h 36"/>
                <a:gd name="T60" fmla="*/ 20 w 39"/>
                <a:gd name="T61" fmla="*/ 2 h 36"/>
                <a:gd name="T62" fmla="*/ 21 w 39"/>
                <a:gd name="T63" fmla="*/ 1 h 36"/>
                <a:gd name="T64" fmla="*/ 23 w 39"/>
                <a:gd name="T65" fmla="*/ 1 h 36"/>
                <a:gd name="T66" fmla="*/ 23 w 39"/>
                <a:gd name="T67" fmla="*/ 1 h 36"/>
                <a:gd name="T68" fmla="*/ 26 w 39"/>
                <a:gd name="T69" fmla="*/ 1 h 36"/>
                <a:gd name="T70" fmla="*/ 26 w 39"/>
                <a:gd name="T71" fmla="*/ 1 h 36"/>
                <a:gd name="T72" fmla="*/ 29 w 39"/>
                <a:gd name="T73" fmla="*/ 3 h 36"/>
                <a:gd name="T74" fmla="*/ 34 w 39"/>
                <a:gd name="T75" fmla="*/ 2 h 36"/>
                <a:gd name="T76" fmla="*/ 33 w 39"/>
                <a:gd name="T77" fmla="*/ 11 h 36"/>
                <a:gd name="T78" fmla="*/ 36 w 39"/>
                <a:gd name="T79" fmla="*/ 12 h 36"/>
                <a:gd name="T80" fmla="*/ 38 w 39"/>
                <a:gd name="T81" fmla="*/ 14 h 36"/>
                <a:gd name="T82" fmla="*/ 34 w 39"/>
                <a:gd name="T83" fmla="*/ 14 h 36"/>
                <a:gd name="T84" fmla="*/ 38 w 39"/>
                <a:gd name="T85" fmla="*/ 20 h 36"/>
                <a:gd name="T86" fmla="*/ 35 w 39"/>
                <a:gd name="T87" fmla="*/ 20 h 36"/>
                <a:gd name="T88" fmla="*/ 32 w 39"/>
                <a:gd name="T89" fmla="*/ 21 h 36"/>
                <a:gd name="T90" fmla="*/ 34 w 39"/>
                <a:gd name="T91" fmla="*/ 25 h 36"/>
                <a:gd name="T92" fmla="*/ 33 w 39"/>
                <a:gd name="T93" fmla="*/ 25 h 36"/>
                <a:gd name="T94" fmla="*/ 34 w 39"/>
                <a:gd name="T9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36">
                  <a:moveTo>
                    <a:pt x="34" y="25"/>
                  </a:moveTo>
                  <a:cubicBezTo>
                    <a:pt x="33" y="24"/>
                    <a:pt x="33" y="23"/>
                    <a:pt x="32" y="23"/>
                  </a:cubicBezTo>
                  <a:cubicBezTo>
                    <a:pt x="32" y="23"/>
                    <a:pt x="32" y="23"/>
                    <a:pt x="32" y="23"/>
                  </a:cubicBezTo>
                  <a:cubicBezTo>
                    <a:pt x="31" y="24"/>
                    <a:pt x="31" y="28"/>
                    <a:pt x="29" y="28"/>
                  </a:cubicBezTo>
                  <a:cubicBezTo>
                    <a:pt x="28" y="28"/>
                    <a:pt x="29" y="31"/>
                    <a:pt x="29" y="31"/>
                  </a:cubicBezTo>
                  <a:cubicBezTo>
                    <a:pt x="30" y="32"/>
                    <a:pt x="30" y="33"/>
                    <a:pt x="29" y="34"/>
                  </a:cubicBezTo>
                  <a:cubicBezTo>
                    <a:pt x="29" y="34"/>
                    <a:pt x="29" y="34"/>
                    <a:pt x="29" y="34"/>
                  </a:cubicBezTo>
                  <a:cubicBezTo>
                    <a:pt x="29" y="36"/>
                    <a:pt x="29" y="36"/>
                    <a:pt x="29" y="36"/>
                  </a:cubicBezTo>
                  <a:cubicBezTo>
                    <a:pt x="28" y="33"/>
                    <a:pt x="26" y="33"/>
                    <a:pt x="24" y="32"/>
                  </a:cubicBezTo>
                  <a:cubicBezTo>
                    <a:pt x="24" y="32"/>
                    <a:pt x="23" y="30"/>
                    <a:pt x="22" y="30"/>
                  </a:cubicBezTo>
                  <a:cubicBezTo>
                    <a:pt x="22" y="30"/>
                    <a:pt x="19" y="31"/>
                    <a:pt x="20" y="30"/>
                  </a:cubicBezTo>
                  <a:cubicBezTo>
                    <a:pt x="20" y="30"/>
                    <a:pt x="21" y="30"/>
                    <a:pt x="21" y="29"/>
                  </a:cubicBezTo>
                  <a:cubicBezTo>
                    <a:pt x="21" y="28"/>
                    <a:pt x="18" y="27"/>
                    <a:pt x="17" y="26"/>
                  </a:cubicBezTo>
                  <a:cubicBezTo>
                    <a:pt x="16" y="26"/>
                    <a:pt x="16" y="25"/>
                    <a:pt x="16" y="24"/>
                  </a:cubicBezTo>
                  <a:cubicBezTo>
                    <a:pt x="16" y="23"/>
                    <a:pt x="15" y="23"/>
                    <a:pt x="14" y="23"/>
                  </a:cubicBezTo>
                  <a:cubicBezTo>
                    <a:pt x="12" y="21"/>
                    <a:pt x="11" y="19"/>
                    <a:pt x="9" y="17"/>
                  </a:cubicBezTo>
                  <a:cubicBezTo>
                    <a:pt x="8" y="17"/>
                    <a:pt x="7" y="16"/>
                    <a:pt x="7" y="15"/>
                  </a:cubicBezTo>
                  <a:cubicBezTo>
                    <a:pt x="6" y="15"/>
                    <a:pt x="6" y="15"/>
                    <a:pt x="6" y="15"/>
                  </a:cubicBezTo>
                  <a:cubicBezTo>
                    <a:pt x="6" y="15"/>
                    <a:pt x="5" y="15"/>
                    <a:pt x="5" y="15"/>
                  </a:cubicBezTo>
                  <a:cubicBezTo>
                    <a:pt x="4" y="14"/>
                    <a:pt x="5" y="14"/>
                    <a:pt x="5" y="13"/>
                  </a:cubicBezTo>
                  <a:cubicBezTo>
                    <a:pt x="6" y="13"/>
                    <a:pt x="4" y="12"/>
                    <a:pt x="4" y="12"/>
                  </a:cubicBezTo>
                  <a:cubicBezTo>
                    <a:pt x="4" y="11"/>
                    <a:pt x="3" y="10"/>
                    <a:pt x="3" y="9"/>
                  </a:cubicBezTo>
                  <a:cubicBezTo>
                    <a:pt x="2" y="8"/>
                    <a:pt x="1" y="8"/>
                    <a:pt x="1" y="7"/>
                  </a:cubicBezTo>
                  <a:cubicBezTo>
                    <a:pt x="0" y="6"/>
                    <a:pt x="0" y="1"/>
                    <a:pt x="2" y="1"/>
                  </a:cubicBezTo>
                  <a:cubicBezTo>
                    <a:pt x="3" y="1"/>
                    <a:pt x="4" y="5"/>
                    <a:pt x="6" y="4"/>
                  </a:cubicBezTo>
                  <a:cubicBezTo>
                    <a:pt x="5" y="4"/>
                    <a:pt x="5" y="4"/>
                    <a:pt x="5" y="4"/>
                  </a:cubicBezTo>
                  <a:cubicBezTo>
                    <a:pt x="7" y="4"/>
                    <a:pt x="6" y="2"/>
                    <a:pt x="7" y="1"/>
                  </a:cubicBezTo>
                  <a:cubicBezTo>
                    <a:pt x="8" y="1"/>
                    <a:pt x="9" y="1"/>
                    <a:pt x="9" y="1"/>
                  </a:cubicBezTo>
                  <a:cubicBezTo>
                    <a:pt x="10" y="2"/>
                    <a:pt x="10" y="1"/>
                    <a:pt x="11" y="0"/>
                  </a:cubicBezTo>
                  <a:cubicBezTo>
                    <a:pt x="13" y="2"/>
                    <a:pt x="14" y="1"/>
                    <a:pt x="17" y="1"/>
                  </a:cubicBezTo>
                  <a:cubicBezTo>
                    <a:pt x="17" y="2"/>
                    <a:pt x="20" y="3"/>
                    <a:pt x="20" y="2"/>
                  </a:cubicBezTo>
                  <a:cubicBezTo>
                    <a:pt x="21" y="1"/>
                    <a:pt x="21" y="1"/>
                    <a:pt x="21" y="1"/>
                  </a:cubicBezTo>
                  <a:cubicBezTo>
                    <a:pt x="22" y="1"/>
                    <a:pt x="22" y="2"/>
                    <a:pt x="23" y="1"/>
                  </a:cubicBezTo>
                  <a:cubicBezTo>
                    <a:pt x="23" y="1"/>
                    <a:pt x="23" y="1"/>
                    <a:pt x="23" y="1"/>
                  </a:cubicBezTo>
                  <a:cubicBezTo>
                    <a:pt x="24" y="0"/>
                    <a:pt x="25" y="1"/>
                    <a:pt x="26" y="1"/>
                  </a:cubicBezTo>
                  <a:cubicBezTo>
                    <a:pt x="26" y="1"/>
                    <a:pt x="26" y="1"/>
                    <a:pt x="26" y="1"/>
                  </a:cubicBezTo>
                  <a:cubicBezTo>
                    <a:pt x="28" y="1"/>
                    <a:pt x="28" y="2"/>
                    <a:pt x="29" y="3"/>
                  </a:cubicBezTo>
                  <a:cubicBezTo>
                    <a:pt x="30" y="4"/>
                    <a:pt x="33" y="2"/>
                    <a:pt x="34" y="2"/>
                  </a:cubicBezTo>
                  <a:cubicBezTo>
                    <a:pt x="34" y="4"/>
                    <a:pt x="31" y="10"/>
                    <a:pt x="33" y="11"/>
                  </a:cubicBezTo>
                  <a:cubicBezTo>
                    <a:pt x="34" y="11"/>
                    <a:pt x="35" y="10"/>
                    <a:pt x="36" y="12"/>
                  </a:cubicBezTo>
                  <a:cubicBezTo>
                    <a:pt x="36" y="12"/>
                    <a:pt x="38" y="13"/>
                    <a:pt x="38" y="14"/>
                  </a:cubicBezTo>
                  <a:cubicBezTo>
                    <a:pt x="37" y="16"/>
                    <a:pt x="35" y="13"/>
                    <a:pt x="34" y="14"/>
                  </a:cubicBezTo>
                  <a:cubicBezTo>
                    <a:pt x="34" y="14"/>
                    <a:pt x="39" y="18"/>
                    <a:pt x="38" y="20"/>
                  </a:cubicBezTo>
                  <a:cubicBezTo>
                    <a:pt x="37" y="20"/>
                    <a:pt x="36" y="18"/>
                    <a:pt x="35" y="20"/>
                  </a:cubicBezTo>
                  <a:cubicBezTo>
                    <a:pt x="35" y="21"/>
                    <a:pt x="32" y="20"/>
                    <a:pt x="32" y="21"/>
                  </a:cubicBezTo>
                  <a:cubicBezTo>
                    <a:pt x="32" y="22"/>
                    <a:pt x="34" y="23"/>
                    <a:pt x="34" y="25"/>
                  </a:cubicBezTo>
                  <a:cubicBezTo>
                    <a:pt x="33" y="25"/>
                    <a:pt x="33" y="25"/>
                    <a:pt x="33" y="25"/>
                  </a:cubicBezTo>
                  <a:cubicBezTo>
                    <a:pt x="33" y="25"/>
                    <a:pt x="34" y="25"/>
                    <a:pt x="34" y="25"/>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3666" y="3170"/>
              <a:ext cx="116" cy="85"/>
            </a:xfrm>
            <a:custGeom>
              <a:avLst/>
              <a:gdLst>
                <a:gd name="T0" fmla="*/ 29 w 29"/>
                <a:gd name="T1" fmla="*/ 5 h 21"/>
                <a:gd name="T2" fmla="*/ 26 w 29"/>
                <a:gd name="T3" fmla="*/ 5 h 21"/>
                <a:gd name="T4" fmla="*/ 26 w 29"/>
                <a:gd name="T5" fmla="*/ 7 h 21"/>
                <a:gd name="T6" fmla="*/ 25 w 29"/>
                <a:gd name="T7" fmla="*/ 8 h 21"/>
                <a:gd name="T8" fmla="*/ 23 w 29"/>
                <a:gd name="T9" fmla="*/ 9 h 21"/>
                <a:gd name="T10" fmla="*/ 21 w 29"/>
                <a:gd name="T11" fmla="*/ 11 h 21"/>
                <a:gd name="T12" fmla="*/ 20 w 29"/>
                <a:gd name="T13" fmla="*/ 16 h 21"/>
                <a:gd name="T14" fmla="*/ 18 w 29"/>
                <a:gd name="T15" fmla="*/ 16 h 21"/>
                <a:gd name="T16" fmla="*/ 19 w 29"/>
                <a:gd name="T17" fmla="*/ 17 h 21"/>
                <a:gd name="T18" fmla="*/ 18 w 29"/>
                <a:gd name="T19" fmla="*/ 18 h 21"/>
                <a:gd name="T20" fmla="*/ 19 w 29"/>
                <a:gd name="T21" fmla="*/ 20 h 21"/>
                <a:gd name="T22" fmla="*/ 16 w 29"/>
                <a:gd name="T23" fmla="*/ 20 h 21"/>
                <a:gd name="T24" fmla="*/ 15 w 29"/>
                <a:gd name="T25" fmla="*/ 20 h 21"/>
                <a:gd name="T26" fmla="*/ 12 w 29"/>
                <a:gd name="T27" fmla="*/ 18 h 21"/>
                <a:gd name="T28" fmla="*/ 10 w 29"/>
                <a:gd name="T29" fmla="*/ 20 h 21"/>
                <a:gd name="T30" fmla="*/ 7 w 29"/>
                <a:gd name="T31" fmla="*/ 20 h 21"/>
                <a:gd name="T32" fmla="*/ 6 w 29"/>
                <a:gd name="T33" fmla="*/ 21 h 21"/>
                <a:gd name="T34" fmla="*/ 3 w 29"/>
                <a:gd name="T35" fmla="*/ 21 h 21"/>
                <a:gd name="T36" fmla="*/ 4 w 29"/>
                <a:gd name="T37" fmla="*/ 20 h 21"/>
                <a:gd name="T38" fmla="*/ 5 w 29"/>
                <a:gd name="T39" fmla="*/ 19 h 21"/>
                <a:gd name="T40" fmla="*/ 4 w 29"/>
                <a:gd name="T41" fmla="*/ 17 h 21"/>
                <a:gd name="T42" fmla="*/ 3 w 29"/>
                <a:gd name="T43" fmla="*/ 14 h 21"/>
                <a:gd name="T44" fmla="*/ 1 w 29"/>
                <a:gd name="T45" fmla="*/ 14 h 21"/>
                <a:gd name="T46" fmla="*/ 3 w 29"/>
                <a:gd name="T47" fmla="*/ 11 h 21"/>
                <a:gd name="T48" fmla="*/ 0 w 29"/>
                <a:gd name="T49" fmla="*/ 10 h 21"/>
                <a:gd name="T50" fmla="*/ 3 w 29"/>
                <a:gd name="T51" fmla="*/ 7 h 21"/>
                <a:gd name="T52" fmla="*/ 3 w 29"/>
                <a:gd name="T53" fmla="*/ 7 h 21"/>
                <a:gd name="T54" fmla="*/ 7 w 29"/>
                <a:gd name="T55" fmla="*/ 8 h 21"/>
                <a:gd name="T56" fmla="*/ 10 w 29"/>
                <a:gd name="T57" fmla="*/ 7 h 21"/>
                <a:gd name="T58" fmla="*/ 11 w 29"/>
                <a:gd name="T59" fmla="*/ 8 h 21"/>
                <a:gd name="T60" fmla="*/ 13 w 29"/>
                <a:gd name="T61" fmla="*/ 6 h 21"/>
                <a:gd name="T62" fmla="*/ 18 w 29"/>
                <a:gd name="T63" fmla="*/ 5 h 21"/>
                <a:gd name="T64" fmla="*/ 21 w 29"/>
                <a:gd name="T65" fmla="*/ 3 h 21"/>
                <a:gd name="T66" fmla="*/ 24 w 29"/>
                <a:gd name="T67" fmla="*/ 3 h 21"/>
                <a:gd name="T68" fmla="*/ 24 w 29"/>
                <a:gd name="T69" fmla="*/ 2 h 21"/>
                <a:gd name="T70" fmla="*/ 26 w 29"/>
                <a:gd name="T71" fmla="*/ 1 h 21"/>
                <a:gd name="T72" fmla="*/ 29 w 29"/>
                <a:gd name="T7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1">
                  <a:moveTo>
                    <a:pt x="29" y="5"/>
                  </a:moveTo>
                  <a:cubicBezTo>
                    <a:pt x="29" y="5"/>
                    <a:pt x="27" y="5"/>
                    <a:pt x="26" y="5"/>
                  </a:cubicBezTo>
                  <a:cubicBezTo>
                    <a:pt x="26" y="6"/>
                    <a:pt x="28" y="7"/>
                    <a:pt x="26" y="7"/>
                  </a:cubicBezTo>
                  <a:cubicBezTo>
                    <a:pt x="24" y="7"/>
                    <a:pt x="25" y="7"/>
                    <a:pt x="25" y="8"/>
                  </a:cubicBezTo>
                  <a:cubicBezTo>
                    <a:pt x="24" y="8"/>
                    <a:pt x="23" y="9"/>
                    <a:pt x="23" y="9"/>
                  </a:cubicBezTo>
                  <a:cubicBezTo>
                    <a:pt x="22" y="9"/>
                    <a:pt x="20" y="10"/>
                    <a:pt x="21" y="11"/>
                  </a:cubicBezTo>
                  <a:cubicBezTo>
                    <a:pt x="22" y="13"/>
                    <a:pt x="23" y="15"/>
                    <a:pt x="20" y="16"/>
                  </a:cubicBezTo>
                  <a:cubicBezTo>
                    <a:pt x="19" y="16"/>
                    <a:pt x="20" y="14"/>
                    <a:pt x="18" y="16"/>
                  </a:cubicBezTo>
                  <a:cubicBezTo>
                    <a:pt x="18" y="17"/>
                    <a:pt x="19" y="17"/>
                    <a:pt x="19" y="17"/>
                  </a:cubicBezTo>
                  <a:cubicBezTo>
                    <a:pt x="19" y="18"/>
                    <a:pt x="18" y="18"/>
                    <a:pt x="18" y="18"/>
                  </a:cubicBezTo>
                  <a:cubicBezTo>
                    <a:pt x="18" y="19"/>
                    <a:pt x="19" y="19"/>
                    <a:pt x="19" y="20"/>
                  </a:cubicBezTo>
                  <a:cubicBezTo>
                    <a:pt x="18" y="21"/>
                    <a:pt x="17" y="20"/>
                    <a:pt x="16" y="20"/>
                  </a:cubicBezTo>
                  <a:cubicBezTo>
                    <a:pt x="14" y="19"/>
                    <a:pt x="15" y="20"/>
                    <a:pt x="15" y="20"/>
                  </a:cubicBezTo>
                  <a:cubicBezTo>
                    <a:pt x="15" y="21"/>
                    <a:pt x="11" y="19"/>
                    <a:pt x="12" y="18"/>
                  </a:cubicBezTo>
                  <a:cubicBezTo>
                    <a:pt x="11" y="18"/>
                    <a:pt x="11" y="19"/>
                    <a:pt x="10" y="20"/>
                  </a:cubicBezTo>
                  <a:cubicBezTo>
                    <a:pt x="9" y="21"/>
                    <a:pt x="8" y="20"/>
                    <a:pt x="7" y="20"/>
                  </a:cubicBezTo>
                  <a:cubicBezTo>
                    <a:pt x="6" y="20"/>
                    <a:pt x="7" y="21"/>
                    <a:pt x="6" y="21"/>
                  </a:cubicBezTo>
                  <a:cubicBezTo>
                    <a:pt x="5" y="21"/>
                    <a:pt x="4" y="21"/>
                    <a:pt x="3" y="21"/>
                  </a:cubicBezTo>
                  <a:cubicBezTo>
                    <a:pt x="3" y="20"/>
                    <a:pt x="3" y="20"/>
                    <a:pt x="4" y="20"/>
                  </a:cubicBezTo>
                  <a:cubicBezTo>
                    <a:pt x="4" y="19"/>
                    <a:pt x="5" y="19"/>
                    <a:pt x="5" y="19"/>
                  </a:cubicBezTo>
                  <a:cubicBezTo>
                    <a:pt x="6" y="18"/>
                    <a:pt x="4" y="17"/>
                    <a:pt x="4" y="17"/>
                  </a:cubicBezTo>
                  <a:cubicBezTo>
                    <a:pt x="2" y="16"/>
                    <a:pt x="2" y="16"/>
                    <a:pt x="3" y="14"/>
                  </a:cubicBezTo>
                  <a:cubicBezTo>
                    <a:pt x="3" y="13"/>
                    <a:pt x="1" y="15"/>
                    <a:pt x="1" y="14"/>
                  </a:cubicBezTo>
                  <a:cubicBezTo>
                    <a:pt x="2" y="13"/>
                    <a:pt x="4" y="12"/>
                    <a:pt x="3" y="11"/>
                  </a:cubicBezTo>
                  <a:cubicBezTo>
                    <a:pt x="2" y="11"/>
                    <a:pt x="0" y="11"/>
                    <a:pt x="0" y="10"/>
                  </a:cubicBezTo>
                  <a:cubicBezTo>
                    <a:pt x="0" y="8"/>
                    <a:pt x="3" y="9"/>
                    <a:pt x="3" y="7"/>
                  </a:cubicBezTo>
                  <a:cubicBezTo>
                    <a:pt x="3" y="7"/>
                    <a:pt x="3" y="7"/>
                    <a:pt x="3" y="7"/>
                  </a:cubicBezTo>
                  <a:cubicBezTo>
                    <a:pt x="4" y="7"/>
                    <a:pt x="6" y="8"/>
                    <a:pt x="7" y="8"/>
                  </a:cubicBezTo>
                  <a:cubicBezTo>
                    <a:pt x="8" y="8"/>
                    <a:pt x="9" y="7"/>
                    <a:pt x="10" y="7"/>
                  </a:cubicBezTo>
                  <a:cubicBezTo>
                    <a:pt x="10" y="7"/>
                    <a:pt x="10" y="8"/>
                    <a:pt x="11" y="8"/>
                  </a:cubicBezTo>
                  <a:cubicBezTo>
                    <a:pt x="11" y="8"/>
                    <a:pt x="13" y="6"/>
                    <a:pt x="13" y="6"/>
                  </a:cubicBezTo>
                  <a:cubicBezTo>
                    <a:pt x="14" y="4"/>
                    <a:pt x="16" y="5"/>
                    <a:pt x="18" y="5"/>
                  </a:cubicBezTo>
                  <a:cubicBezTo>
                    <a:pt x="20" y="5"/>
                    <a:pt x="20" y="3"/>
                    <a:pt x="21" y="3"/>
                  </a:cubicBezTo>
                  <a:cubicBezTo>
                    <a:pt x="21" y="3"/>
                    <a:pt x="24" y="4"/>
                    <a:pt x="24" y="3"/>
                  </a:cubicBezTo>
                  <a:cubicBezTo>
                    <a:pt x="24" y="4"/>
                    <a:pt x="24" y="2"/>
                    <a:pt x="24" y="2"/>
                  </a:cubicBezTo>
                  <a:cubicBezTo>
                    <a:pt x="24" y="1"/>
                    <a:pt x="26" y="0"/>
                    <a:pt x="26" y="1"/>
                  </a:cubicBezTo>
                  <a:cubicBezTo>
                    <a:pt x="28" y="2"/>
                    <a:pt x="28" y="4"/>
                    <a:pt x="29" y="5"/>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noEditPoints="1"/>
            </p:cNvSpPr>
            <p:nvPr/>
          </p:nvSpPr>
          <p:spPr bwMode="auto">
            <a:xfrm>
              <a:off x="3674" y="3190"/>
              <a:ext cx="221" cy="210"/>
            </a:xfrm>
            <a:custGeom>
              <a:avLst/>
              <a:gdLst>
                <a:gd name="T0" fmla="*/ 47 w 55"/>
                <a:gd name="T1" fmla="*/ 49 h 52"/>
                <a:gd name="T2" fmla="*/ 42 w 55"/>
                <a:gd name="T3" fmla="*/ 46 h 52"/>
                <a:gd name="T4" fmla="*/ 39 w 55"/>
                <a:gd name="T5" fmla="*/ 46 h 52"/>
                <a:gd name="T6" fmla="*/ 37 w 55"/>
                <a:gd name="T7" fmla="*/ 46 h 52"/>
                <a:gd name="T8" fmla="*/ 41 w 55"/>
                <a:gd name="T9" fmla="*/ 48 h 52"/>
                <a:gd name="T10" fmla="*/ 50 w 55"/>
                <a:gd name="T11" fmla="*/ 52 h 52"/>
                <a:gd name="T12" fmla="*/ 53 w 55"/>
                <a:gd name="T13" fmla="*/ 18 h 52"/>
                <a:gd name="T14" fmla="*/ 53 w 55"/>
                <a:gd name="T15" fmla="*/ 15 h 52"/>
                <a:gd name="T16" fmla="*/ 51 w 55"/>
                <a:gd name="T17" fmla="*/ 13 h 52"/>
                <a:gd name="T18" fmla="*/ 51 w 55"/>
                <a:gd name="T19" fmla="*/ 11 h 52"/>
                <a:gd name="T20" fmla="*/ 50 w 55"/>
                <a:gd name="T21" fmla="*/ 10 h 52"/>
                <a:gd name="T22" fmla="*/ 47 w 55"/>
                <a:gd name="T23" fmla="*/ 6 h 52"/>
                <a:gd name="T24" fmla="*/ 38 w 55"/>
                <a:gd name="T25" fmla="*/ 7 h 52"/>
                <a:gd name="T26" fmla="*/ 30 w 55"/>
                <a:gd name="T27" fmla="*/ 3 h 52"/>
                <a:gd name="T28" fmla="*/ 24 w 55"/>
                <a:gd name="T29" fmla="*/ 1 h 52"/>
                <a:gd name="T30" fmla="*/ 22 w 55"/>
                <a:gd name="T31" fmla="*/ 3 h 52"/>
                <a:gd name="T32" fmla="*/ 19 w 55"/>
                <a:gd name="T33" fmla="*/ 10 h 52"/>
                <a:gd name="T34" fmla="*/ 17 w 55"/>
                <a:gd name="T35" fmla="*/ 12 h 52"/>
                <a:gd name="T36" fmla="*/ 17 w 55"/>
                <a:gd name="T37" fmla="*/ 15 h 52"/>
                <a:gd name="T38" fmla="*/ 13 w 55"/>
                <a:gd name="T39" fmla="*/ 15 h 52"/>
                <a:gd name="T40" fmla="*/ 8 w 55"/>
                <a:gd name="T41" fmla="*/ 15 h 52"/>
                <a:gd name="T42" fmla="*/ 4 w 55"/>
                <a:gd name="T43" fmla="*/ 16 h 52"/>
                <a:gd name="T44" fmla="*/ 0 w 55"/>
                <a:gd name="T45" fmla="*/ 16 h 52"/>
                <a:gd name="T46" fmla="*/ 1 w 55"/>
                <a:gd name="T47" fmla="*/ 21 h 52"/>
                <a:gd name="T48" fmla="*/ 4 w 55"/>
                <a:gd name="T49" fmla="*/ 25 h 52"/>
                <a:gd name="T50" fmla="*/ 6 w 55"/>
                <a:gd name="T51" fmla="*/ 22 h 52"/>
                <a:gd name="T52" fmla="*/ 7 w 55"/>
                <a:gd name="T53" fmla="*/ 20 h 52"/>
                <a:gd name="T54" fmla="*/ 11 w 55"/>
                <a:gd name="T55" fmla="*/ 19 h 52"/>
                <a:gd name="T56" fmla="*/ 13 w 55"/>
                <a:gd name="T57" fmla="*/ 24 h 52"/>
                <a:gd name="T58" fmla="*/ 20 w 55"/>
                <a:gd name="T59" fmla="*/ 30 h 52"/>
                <a:gd name="T60" fmla="*/ 22 w 55"/>
                <a:gd name="T61" fmla="*/ 37 h 52"/>
                <a:gd name="T62" fmla="*/ 24 w 55"/>
                <a:gd name="T63" fmla="*/ 38 h 52"/>
                <a:gd name="T64" fmla="*/ 28 w 55"/>
                <a:gd name="T65" fmla="*/ 39 h 52"/>
                <a:gd name="T66" fmla="*/ 34 w 55"/>
                <a:gd name="T67" fmla="*/ 41 h 52"/>
                <a:gd name="T68" fmla="*/ 39 w 55"/>
                <a:gd name="T69" fmla="*/ 45 h 52"/>
                <a:gd name="T70" fmla="*/ 42 w 55"/>
                <a:gd name="T71" fmla="*/ 45 h 52"/>
                <a:gd name="T72" fmla="*/ 37 w 55"/>
                <a:gd name="T73" fmla="*/ 40 h 52"/>
                <a:gd name="T74" fmla="*/ 30 w 55"/>
                <a:gd name="T75" fmla="*/ 33 h 52"/>
                <a:gd name="T76" fmla="*/ 27 w 55"/>
                <a:gd name="T77" fmla="*/ 31 h 52"/>
                <a:gd name="T78" fmla="*/ 26 w 55"/>
                <a:gd name="T79" fmla="*/ 29 h 52"/>
                <a:gd name="T80" fmla="*/ 24 w 55"/>
                <a:gd name="T81" fmla="*/ 25 h 52"/>
                <a:gd name="T82" fmla="*/ 23 w 55"/>
                <a:gd name="T83" fmla="*/ 17 h 52"/>
                <a:gd name="T84" fmla="*/ 26 w 55"/>
                <a:gd name="T85" fmla="*/ 20 h 52"/>
                <a:gd name="T86" fmla="*/ 30 w 55"/>
                <a:gd name="T87" fmla="*/ 17 h 52"/>
                <a:gd name="T88" fmla="*/ 38 w 55"/>
                <a:gd name="T89" fmla="*/ 17 h 52"/>
                <a:gd name="T90" fmla="*/ 42 w 55"/>
                <a:gd name="T91" fmla="*/ 17 h 52"/>
                <a:gd name="T92" fmla="*/ 44 w 55"/>
                <a:gd name="T93" fmla="*/ 17 h 52"/>
                <a:gd name="T94" fmla="*/ 47 w 55"/>
                <a:gd name="T95"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2">
                  <a:moveTo>
                    <a:pt x="50" y="52"/>
                  </a:moveTo>
                  <a:cubicBezTo>
                    <a:pt x="50" y="50"/>
                    <a:pt x="48" y="49"/>
                    <a:pt x="47" y="49"/>
                  </a:cubicBezTo>
                  <a:cubicBezTo>
                    <a:pt x="46" y="49"/>
                    <a:pt x="45" y="48"/>
                    <a:pt x="44" y="47"/>
                  </a:cubicBezTo>
                  <a:cubicBezTo>
                    <a:pt x="43" y="46"/>
                    <a:pt x="43" y="46"/>
                    <a:pt x="42" y="46"/>
                  </a:cubicBezTo>
                  <a:cubicBezTo>
                    <a:pt x="42" y="46"/>
                    <a:pt x="43" y="47"/>
                    <a:pt x="43" y="47"/>
                  </a:cubicBezTo>
                  <a:cubicBezTo>
                    <a:pt x="41" y="47"/>
                    <a:pt x="40" y="46"/>
                    <a:pt x="39" y="46"/>
                  </a:cubicBezTo>
                  <a:cubicBezTo>
                    <a:pt x="39" y="46"/>
                    <a:pt x="35" y="45"/>
                    <a:pt x="35" y="45"/>
                  </a:cubicBezTo>
                  <a:cubicBezTo>
                    <a:pt x="34" y="46"/>
                    <a:pt x="37" y="46"/>
                    <a:pt x="37" y="46"/>
                  </a:cubicBezTo>
                  <a:cubicBezTo>
                    <a:pt x="38" y="46"/>
                    <a:pt x="39" y="46"/>
                    <a:pt x="39" y="47"/>
                  </a:cubicBezTo>
                  <a:cubicBezTo>
                    <a:pt x="40" y="47"/>
                    <a:pt x="40" y="47"/>
                    <a:pt x="41" y="48"/>
                  </a:cubicBezTo>
                  <a:cubicBezTo>
                    <a:pt x="41" y="48"/>
                    <a:pt x="42" y="48"/>
                    <a:pt x="42" y="48"/>
                  </a:cubicBezTo>
                  <a:cubicBezTo>
                    <a:pt x="45" y="48"/>
                    <a:pt x="47" y="51"/>
                    <a:pt x="50" y="52"/>
                  </a:cubicBezTo>
                  <a:close/>
                  <a:moveTo>
                    <a:pt x="52" y="19"/>
                  </a:moveTo>
                  <a:cubicBezTo>
                    <a:pt x="51" y="18"/>
                    <a:pt x="53" y="19"/>
                    <a:pt x="53" y="18"/>
                  </a:cubicBezTo>
                  <a:cubicBezTo>
                    <a:pt x="53" y="18"/>
                    <a:pt x="52" y="16"/>
                    <a:pt x="52" y="16"/>
                  </a:cubicBezTo>
                  <a:cubicBezTo>
                    <a:pt x="53" y="15"/>
                    <a:pt x="52" y="14"/>
                    <a:pt x="53" y="15"/>
                  </a:cubicBezTo>
                  <a:cubicBezTo>
                    <a:pt x="54" y="15"/>
                    <a:pt x="55" y="15"/>
                    <a:pt x="55" y="14"/>
                  </a:cubicBezTo>
                  <a:cubicBezTo>
                    <a:pt x="54" y="14"/>
                    <a:pt x="52" y="14"/>
                    <a:pt x="51" y="13"/>
                  </a:cubicBezTo>
                  <a:cubicBezTo>
                    <a:pt x="50" y="12"/>
                    <a:pt x="51" y="12"/>
                    <a:pt x="51" y="12"/>
                  </a:cubicBezTo>
                  <a:cubicBezTo>
                    <a:pt x="51" y="12"/>
                    <a:pt x="50" y="12"/>
                    <a:pt x="51" y="11"/>
                  </a:cubicBezTo>
                  <a:cubicBezTo>
                    <a:pt x="51" y="11"/>
                    <a:pt x="52" y="11"/>
                    <a:pt x="52" y="11"/>
                  </a:cubicBezTo>
                  <a:cubicBezTo>
                    <a:pt x="52" y="10"/>
                    <a:pt x="50" y="11"/>
                    <a:pt x="50" y="10"/>
                  </a:cubicBezTo>
                  <a:cubicBezTo>
                    <a:pt x="49" y="10"/>
                    <a:pt x="50" y="8"/>
                    <a:pt x="50" y="8"/>
                  </a:cubicBezTo>
                  <a:cubicBezTo>
                    <a:pt x="49" y="6"/>
                    <a:pt x="49" y="6"/>
                    <a:pt x="47" y="6"/>
                  </a:cubicBezTo>
                  <a:cubicBezTo>
                    <a:pt x="47" y="6"/>
                    <a:pt x="46" y="8"/>
                    <a:pt x="46" y="8"/>
                  </a:cubicBezTo>
                  <a:cubicBezTo>
                    <a:pt x="43" y="9"/>
                    <a:pt x="40" y="9"/>
                    <a:pt x="38" y="7"/>
                  </a:cubicBezTo>
                  <a:cubicBezTo>
                    <a:pt x="37" y="7"/>
                    <a:pt x="35" y="7"/>
                    <a:pt x="35" y="7"/>
                  </a:cubicBezTo>
                  <a:cubicBezTo>
                    <a:pt x="33" y="5"/>
                    <a:pt x="32" y="4"/>
                    <a:pt x="30" y="3"/>
                  </a:cubicBezTo>
                  <a:cubicBezTo>
                    <a:pt x="29" y="2"/>
                    <a:pt x="28" y="1"/>
                    <a:pt x="26" y="0"/>
                  </a:cubicBezTo>
                  <a:cubicBezTo>
                    <a:pt x="25" y="0"/>
                    <a:pt x="24" y="0"/>
                    <a:pt x="24" y="1"/>
                  </a:cubicBezTo>
                  <a:cubicBezTo>
                    <a:pt x="25" y="2"/>
                    <a:pt x="24" y="2"/>
                    <a:pt x="24" y="2"/>
                  </a:cubicBezTo>
                  <a:cubicBezTo>
                    <a:pt x="22" y="2"/>
                    <a:pt x="23" y="3"/>
                    <a:pt x="22" y="3"/>
                  </a:cubicBezTo>
                  <a:cubicBezTo>
                    <a:pt x="21" y="4"/>
                    <a:pt x="19" y="4"/>
                    <a:pt x="19" y="5"/>
                  </a:cubicBezTo>
                  <a:cubicBezTo>
                    <a:pt x="19" y="7"/>
                    <a:pt x="22" y="9"/>
                    <a:pt x="19" y="10"/>
                  </a:cubicBezTo>
                  <a:cubicBezTo>
                    <a:pt x="17" y="11"/>
                    <a:pt x="18" y="9"/>
                    <a:pt x="16" y="11"/>
                  </a:cubicBezTo>
                  <a:cubicBezTo>
                    <a:pt x="16" y="12"/>
                    <a:pt x="17" y="12"/>
                    <a:pt x="17" y="12"/>
                  </a:cubicBezTo>
                  <a:cubicBezTo>
                    <a:pt x="17" y="13"/>
                    <a:pt x="16" y="13"/>
                    <a:pt x="16" y="13"/>
                  </a:cubicBezTo>
                  <a:cubicBezTo>
                    <a:pt x="16" y="14"/>
                    <a:pt x="17" y="14"/>
                    <a:pt x="17" y="15"/>
                  </a:cubicBezTo>
                  <a:cubicBezTo>
                    <a:pt x="16" y="16"/>
                    <a:pt x="15" y="15"/>
                    <a:pt x="14" y="15"/>
                  </a:cubicBezTo>
                  <a:cubicBezTo>
                    <a:pt x="12" y="14"/>
                    <a:pt x="13" y="15"/>
                    <a:pt x="13" y="15"/>
                  </a:cubicBezTo>
                  <a:cubicBezTo>
                    <a:pt x="13" y="16"/>
                    <a:pt x="9" y="14"/>
                    <a:pt x="10" y="13"/>
                  </a:cubicBezTo>
                  <a:cubicBezTo>
                    <a:pt x="9" y="14"/>
                    <a:pt x="9" y="15"/>
                    <a:pt x="8" y="15"/>
                  </a:cubicBezTo>
                  <a:cubicBezTo>
                    <a:pt x="7" y="15"/>
                    <a:pt x="5" y="15"/>
                    <a:pt x="4" y="15"/>
                  </a:cubicBezTo>
                  <a:cubicBezTo>
                    <a:pt x="4" y="15"/>
                    <a:pt x="4" y="15"/>
                    <a:pt x="4" y="16"/>
                  </a:cubicBezTo>
                  <a:cubicBezTo>
                    <a:pt x="4" y="16"/>
                    <a:pt x="3" y="16"/>
                    <a:pt x="2" y="16"/>
                  </a:cubicBezTo>
                  <a:cubicBezTo>
                    <a:pt x="2" y="16"/>
                    <a:pt x="0" y="15"/>
                    <a:pt x="0" y="16"/>
                  </a:cubicBezTo>
                  <a:cubicBezTo>
                    <a:pt x="0" y="17"/>
                    <a:pt x="1" y="17"/>
                    <a:pt x="1" y="18"/>
                  </a:cubicBezTo>
                  <a:cubicBezTo>
                    <a:pt x="1" y="19"/>
                    <a:pt x="1" y="20"/>
                    <a:pt x="1" y="21"/>
                  </a:cubicBezTo>
                  <a:cubicBezTo>
                    <a:pt x="2" y="22"/>
                    <a:pt x="3" y="22"/>
                    <a:pt x="3" y="23"/>
                  </a:cubicBezTo>
                  <a:cubicBezTo>
                    <a:pt x="3" y="23"/>
                    <a:pt x="4" y="25"/>
                    <a:pt x="4" y="25"/>
                  </a:cubicBezTo>
                  <a:cubicBezTo>
                    <a:pt x="5" y="24"/>
                    <a:pt x="6" y="22"/>
                    <a:pt x="5" y="21"/>
                  </a:cubicBezTo>
                  <a:cubicBezTo>
                    <a:pt x="6" y="21"/>
                    <a:pt x="5" y="24"/>
                    <a:pt x="6" y="22"/>
                  </a:cubicBezTo>
                  <a:cubicBezTo>
                    <a:pt x="7" y="22"/>
                    <a:pt x="7" y="21"/>
                    <a:pt x="6" y="20"/>
                  </a:cubicBezTo>
                  <a:cubicBezTo>
                    <a:pt x="6" y="20"/>
                    <a:pt x="7" y="20"/>
                    <a:pt x="7" y="20"/>
                  </a:cubicBezTo>
                  <a:cubicBezTo>
                    <a:pt x="7" y="20"/>
                    <a:pt x="7" y="17"/>
                    <a:pt x="8" y="17"/>
                  </a:cubicBezTo>
                  <a:cubicBezTo>
                    <a:pt x="10" y="17"/>
                    <a:pt x="10" y="18"/>
                    <a:pt x="11" y="19"/>
                  </a:cubicBezTo>
                  <a:cubicBezTo>
                    <a:pt x="12" y="20"/>
                    <a:pt x="13" y="19"/>
                    <a:pt x="13" y="20"/>
                  </a:cubicBezTo>
                  <a:cubicBezTo>
                    <a:pt x="14" y="21"/>
                    <a:pt x="13" y="23"/>
                    <a:pt x="13" y="24"/>
                  </a:cubicBezTo>
                  <a:cubicBezTo>
                    <a:pt x="13" y="26"/>
                    <a:pt x="15" y="27"/>
                    <a:pt x="17" y="29"/>
                  </a:cubicBezTo>
                  <a:cubicBezTo>
                    <a:pt x="17" y="29"/>
                    <a:pt x="20" y="30"/>
                    <a:pt x="20" y="30"/>
                  </a:cubicBezTo>
                  <a:cubicBezTo>
                    <a:pt x="18" y="31"/>
                    <a:pt x="16" y="28"/>
                    <a:pt x="16" y="32"/>
                  </a:cubicBezTo>
                  <a:cubicBezTo>
                    <a:pt x="16" y="33"/>
                    <a:pt x="21" y="36"/>
                    <a:pt x="22" y="37"/>
                  </a:cubicBezTo>
                  <a:cubicBezTo>
                    <a:pt x="22" y="37"/>
                    <a:pt x="21" y="36"/>
                    <a:pt x="21" y="36"/>
                  </a:cubicBezTo>
                  <a:cubicBezTo>
                    <a:pt x="22" y="37"/>
                    <a:pt x="23" y="37"/>
                    <a:pt x="24" y="38"/>
                  </a:cubicBezTo>
                  <a:cubicBezTo>
                    <a:pt x="25" y="38"/>
                    <a:pt x="24" y="39"/>
                    <a:pt x="24" y="40"/>
                  </a:cubicBezTo>
                  <a:cubicBezTo>
                    <a:pt x="25" y="41"/>
                    <a:pt x="28" y="40"/>
                    <a:pt x="28" y="39"/>
                  </a:cubicBezTo>
                  <a:cubicBezTo>
                    <a:pt x="29" y="39"/>
                    <a:pt x="29" y="39"/>
                    <a:pt x="30" y="40"/>
                  </a:cubicBezTo>
                  <a:cubicBezTo>
                    <a:pt x="31" y="41"/>
                    <a:pt x="32" y="40"/>
                    <a:pt x="34" y="41"/>
                  </a:cubicBezTo>
                  <a:cubicBezTo>
                    <a:pt x="35" y="41"/>
                    <a:pt x="35" y="42"/>
                    <a:pt x="36" y="43"/>
                  </a:cubicBezTo>
                  <a:cubicBezTo>
                    <a:pt x="37" y="44"/>
                    <a:pt x="38" y="44"/>
                    <a:pt x="39" y="45"/>
                  </a:cubicBezTo>
                  <a:cubicBezTo>
                    <a:pt x="39" y="45"/>
                    <a:pt x="40" y="45"/>
                    <a:pt x="40" y="45"/>
                  </a:cubicBezTo>
                  <a:cubicBezTo>
                    <a:pt x="40" y="46"/>
                    <a:pt x="42" y="46"/>
                    <a:pt x="42" y="45"/>
                  </a:cubicBezTo>
                  <a:cubicBezTo>
                    <a:pt x="42" y="44"/>
                    <a:pt x="39" y="43"/>
                    <a:pt x="38" y="42"/>
                  </a:cubicBezTo>
                  <a:cubicBezTo>
                    <a:pt x="37" y="42"/>
                    <a:pt x="37" y="41"/>
                    <a:pt x="37" y="40"/>
                  </a:cubicBezTo>
                  <a:cubicBezTo>
                    <a:pt x="37" y="39"/>
                    <a:pt x="36" y="39"/>
                    <a:pt x="35" y="39"/>
                  </a:cubicBezTo>
                  <a:cubicBezTo>
                    <a:pt x="33" y="37"/>
                    <a:pt x="32" y="35"/>
                    <a:pt x="30" y="33"/>
                  </a:cubicBezTo>
                  <a:cubicBezTo>
                    <a:pt x="29" y="33"/>
                    <a:pt x="28" y="32"/>
                    <a:pt x="28" y="31"/>
                  </a:cubicBezTo>
                  <a:cubicBezTo>
                    <a:pt x="27" y="31"/>
                    <a:pt x="27" y="31"/>
                    <a:pt x="27" y="31"/>
                  </a:cubicBezTo>
                  <a:cubicBezTo>
                    <a:pt x="27" y="31"/>
                    <a:pt x="26" y="31"/>
                    <a:pt x="26" y="31"/>
                  </a:cubicBezTo>
                  <a:cubicBezTo>
                    <a:pt x="25" y="30"/>
                    <a:pt x="26" y="30"/>
                    <a:pt x="26" y="29"/>
                  </a:cubicBezTo>
                  <a:cubicBezTo>
                    <a:pt x="27" y="29"/>
                    <a:pt x="25" y="28"/>
                    <a:pt x="25" y="28"/>
                  </a:cubicBezTo>
                  <a:cubicBezTo>
                    <a:pt x="25" y="27"/>
                    <a:pt x="24" y="26"/>
                    <a:pt x="24" y="25"/>
                  </a:cubicBezTo>
                  <a:cubicBezTo>
                    <a:pt x="23" y="24"/>
                    <a:pt x="22" y="24"/>
                    <a:pt x="22" y="23"/>
                  </a:cubicBezTo>
                  <a:cubicBezTo>
                    <a:pt x="21" y="22"/>
                    <a:pt x="21" y="17"/>
                    <a:pt x="23" y="17"/>
                  </a:cubicBezTo>
                  <a:cubicBezTo>
                    <a:pt x="24" y="17"/>
                    <a:pt x="25" y="21"/>
                    <a:pt x="27" y="20"/>
                  </a:cubicBezTo>
                  <a:cubicBezTo>
                    <a:pt x="26" y="20"/>
                    <a:pt x="26" y="20"/>
                    <a:pt x="26" y="20"/>
                  </a:cubicBezTo>
                  <a:cubicBezTo>
                    <a:pt x="28" y="20"/>
                    <a:pt x="27" y="18"/>
                    <a:pt x="28" y="17"/>
                  </a:cubicBezTo>
                  <a:cubicBezTo>
                    <a:pt x="29" y="17"/>
                    <a:pt x="30" y="17"/>
                    <a:pt x="30" y="17"/>
                  </a:cubicBezTo>
                  <a:cubicBezTo>
                    <a:pt x="31" y="18"/>
                    <a:pt x="31" y="17"/>
                    <a:pt x="32" y="16"/>
                  </a:cubicBezTo>
                  <a:cubicBezTo>
                    <a:pt x="34" y="18"/>
                    <a:pt x="35" y="17"/>
                    <a:pt x="38" y="17"/>
                  </a:cubicBezTo>
                  <a:cubicBezTo>
                    <a:pt x="38" y="18"/>
                    <a:pt x="41" y="19"/>
                    <a:pt x="41" y="18"/>
                  </a:cubicBezTo>
                  <a:cubicBezTo>
                    <a:pt x="42" y="17"/>
                    <a:pt x="42" y="17"/>
                    <a:pt x="42" y="17"/>
                  </a:cubicBezTo>
                  <a:cubicBezTo>
                    <a:pt x="43" y="17"/>
                    <a:pt x="43" y="18"/>
                    <a:pt x="44" y="17"/>
                  </a:cubicBezTo>
                  <a:cubicBezTo>
                    <a:pt x="44" y="17"/>
                    <a:pt x="44" y="17"/>
                    <a:pt x="44" y="17"/>
                  </a:cubicBezTo>
                  <a:cubicBezTo>
                    <a:pt x="45" y="16"/>
                    <a:pt x="46" y="17"/>
                    <a:pt x="47" y="17"/>
                  </a:cubicBezTo>
                  <a:cubicBezTo>
                    <a:pt x="47" y="17"/>
                    <a:pt x="47" y="17"/>
                    <a:pt x="47" y="17"/>
                  </a:cubicBezTo>
                  <a:cubicBezTo>
                    <a:pt x="50" y="17"/>
                    <a:pt x="49" y="20"/>
                    <a:pt x="52" y="1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noEditPoints="1"/>
            </p:cNvSpPr>
            <p:nvPr/>
          </p:nvSpPr>
          <p:spPr bwMode="auto">
            <a:xfrm>
              <a:off x="3480" y="2602"/>
              <a:ext cx="141" cy="169"/>
            </a:xfrm>
            <a:custGeom>
              <a:avLst/>
              <a:gdLst>
                <a:gd name="T0" fmla="*/ 8 w 35"/>
                <a:gd name="T1" fmla="*/ 38 h 42"/>
                <a:gd name="T2" fmla="*/ 5 w 35"/>
                <a:gd name="T3" fmla="*/ 34 h 42"/>
                <a:gd name="T4" fmla="*/ 1 w 35"/>
                <a:gd name="T5" fmla="*/ 30 h 42"/>
                <a:gd name="T6" fmla="*/ 2 w 35"/>
                <a:gd name="T7" fmla="*/ 26 h 42"/>
                <a:gd name="T8" fmla="*/ 1 w 35"/>
                <a:gd name="T9" fmla="*/ 23 h 42"/>
                <a:gd name="T10" fmla="*/ 3 w 35"/>
                <a:gd name="T11" fmla="*/ 16 h 42"/>
                <a:gd name="T12" fmla="*/ 10 w 35"/>
                <a:gd name="T13" fmla="*/ 16 h 42"/>
                <a:gd name="T14" fmla="*/ 9 w 35"/>
                <a:gd name="T15" fmla="*/ 15 h 42"/>
                <a:gd name="T16" fmla="*/ 9 w 35"/>
                <a:gd name="T17" fmla="*/ 11 h 42"/>
                <a:gd name="T18" fmla="*/ 12 w 35"/>
                <a:gd name="T19" fmla="*/ 11 h 42"/>
                <a:gd name="T20" fmla="*/ 16 w 35"/>
                <a:gd name="T21" fmla="*/ 10 h 42"/>
                <a:gd name="T22" fmla="*/ 17 w 35"/>
                <a:gd name="T23" fmla="*/ 13 h 42"/>
                <a:gd name="T24" fmla="*/ 16 w 35"/>
                <a:gd name="T25" fmla="*/ 14 h 42"/>
                <a:gd name="T26" fmla="*/ 22 w 35"/>
                <a:gd name="T27" fmla="*/ 18 h 42"/>
                <a:gd name="T28" fmla="*/ 18 w 35"/>
                <a:gd name="T29" fmla="*/ 20 h 42"/>
                <a:gd name="T30" fmla="*/ 14 w 35"/>
                <a:gd name="T31" fmla="*/ 28 h 42"/>
                <a:gd name="T32" fmla="*/ 14 w 35"/>
                <a:gd name="T33" fmla="*/ 29 h 42"/>
                <a:gd name="T34" fmla="*/ 19 w 35"/>
                <a:gd name="T35" fmla="*/ 28 h 42"/>
                <a:gd name="T36" fmla="*/ 21 w 35"/>
                <a:gd name="T37" fmla="*/ 30 h 42"/>
                <a:gd name="T38" fmla="*/ 22 w 35"/>
                <a:gd name="T39" fmla="*/ 33 h 42"/>
                <a:gd name="T40" fmla="*/ 17 w 35"/>
                <a:gd name="T41" fmla="*/ 35 h 42"/>
                <a:gd name="T42" fmla="*/ 17 w 35"/>
                <a:gd name="T43" fmla="*/ 34 h 42"/>
                <a:gd name="T44" fmla="*/ 16 w 35"/>
                <a:gd name="T45" fmla="*/ 35 h 42"/>
                <a:gd name="T46" fmla="*/ 13 w 35"/>
                <a:gd name="T47" fmla="*/ 29 h 42"/>
                <a:gd name="T48" fmla="*/ 13 w 35"/>
                <a:gd name="T49" fmla="*/ 30 h 42"/>
                <a:gd name="T50" fmla="*/ 13 w 35"/>
                <a:gd name="T51" fmla="*/ 33 h 42"/>
                <a:gd name="T52" fmla="*/ 12 w 35"/>
                <a:gd name="T53" fmla="*/ 36 h 42"/>
                <a:gd name="T54" fmla="*/ 11 w 35"/>
                <a:gd name="T55" fmla="*/ 39 h 42"/>
                <a:gd name="T56" fmla="*/ 33 w 35"/>
                <a:gd name="T57" fmla="*/ 22 h 42"/>
                <a:gd name="T58" fmla="*/ 35 w 35"/>
                <a:gd name="T59" fmla="*/ 27 h 42"/>
                <a:gd name="T60" fmla="*/ 34 w 35"/>
                <a:gd name="T61" fmla="*/ 31 h 42"/>
                <a:gd name="T62" fmla="*/ 31 w 35"/>
                <a:gd name="T63" fmla="*/ 36 h 42"/>
                <a:gd name="T64" fmla="*/ 30 w 35"/>
                <a:gd name="T65" fmla="*/ 35 h 42"/>
                <a:gd name="T66" fmla="*/ 28 w 35"/>
                <a:gd name="T67" fmla="*/ 34 h 42"/>
                <a:gd name="T68" fmla="*/ 24 w 35"/>
                <a:gd name="T69" fmla="*/ 31 h 42"/>
                <a:gd name="T70" fmla="*/ 24 w 35"/>
                <a:gd name="T71" fmla="*/ 28 h 42"/>
                <a:gd name="T72" fmla="*/ 27 w 35"/>
                <a:gd name="T73" fmla="*/ 24 h 42"/>
                <a:gd name="T74" fmla="*/ 30 w 35"/>
                <a:gd name="T75" fmla="*/ 24 h 42"/>
                <a:gd name="T76" fmla="*/ 31 w 35"/>
                <a:gd name="T77" fmla="*/ 26 h 42"/>
                <a:gd name="T78" fmla="*/ 29 w 35"/>
                <a:gd name="T79" fmla="*/ 23 h 42"/>
                <a:gd name="T80" fmla="*/ 32 w 35"/>
                <a:gd name="T81" fmla="*/ 38 h 42"/>
                <a:gd name="T82" fmla="*/ 30 w 35"/>
                <a:gd name="T83" fmla="*/ 41 h 42"/>
                <a:gd name="T84" fmla="*/ 25 w 35"/>
                <a:gd name="T85" fmla="*/ 40 h 42"/>
                <a:gd name="T86" fmla="*/ 25 w 35"/>
                <a:gd name="T87" fmla="*/ 37 h 42"/>
                <a:gd name="T88" fmla="*/ 29 w 35"/>
                <a:gd name="T89" fmla="*/ 37 h 42"/>
                <a:gd name="T90" fmla="*/ 2 w 35"/>
                <a:gd name="T91" fmla="*/ 24 h 42"/>
                <a:gd name="T92" fmla="*/ 2 w 35"/>
                <a:gd name="T93" fmla="*/ 24 h 42"/>
                <a:gd name="T94" fmla="*/ 17 w 35"/>
                <a:gd name="T95" fmla="*/ 10 h 42"/>
                <a:gd name="T96" fmla="*/ 10 w 35"/>
                <a:gd name="T97" fmla="*/ 10 h 42"/>
                <a:gd name="T98" fmla="*/ 6 w 35"/>
                <a:gd name="T99" fmla="*/ 11 h 42"/>
                <a:gd name="T100" fmla="*/ 4 w 35"/>
                <a:gd name="T101" fmla="*/ 13 h 42"/>
                <a:gd name="T102" fmla="*/ 4 w 35"/>
                <a:gd name="T103" fmla="*/ 10 h 42"/>
                <a:gd name="T104" fmla="*/ 14 w 35"/>
                <a:gd name="T105" fmla="*/ 3 h 42"/>
                <a:gd name="T106" fmla="*/ 18 w 35"/>
                <a:gd name="T107" fmla="*/ 1 h 42"/>
                <a:gd name="T108" fmla="*/ 19 w 35"/>
                <a:gd name="T109" fmla="*/ 2 h 42"/>
                <a:gd name="T110" fmla="*/ 28 w 35"/>
                <a:gd name="T111" fmla="*/ 39 h 42"/>
                <a:gd name="T112" fmla="*/ 29 w 35"/>
                <a:gd name="T11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42">
                  <a:moveTo>
                    <a:pt x="11" y="39"/>
                  </a:moveTo>
                  <a:cubicBezTo>
                    <a:pt x="10" y="39"/>
                    <a:pt x="9" y="38"/>
                    <a:pt x="8" y="38"/>
                  </a:cubicBezTo>
                  <a:cubicBezTo>
                    <a:pt x="7" y="38"/>
                    <a:pt x="6" y="38"/>
                    <a:pt x="5" y="38"/>
                  </a:cubicBezTo>
                  <a:cubicBezTo>
                    <a:pt x="5" y="37"/>
                    <a:pt x="6" y="35"/>
                    <a:pt x="5" y="34"/>
                  </a:cubicBezTo>
                  <a:cubicBezTo>
                    <a:pt x="5" y="33"/>
                    <a:pt x="5" y="31"/>
                    <a:pt x="5" y="31"/>
                  </a:cubicBezTo>
                  <a:cubicBezTo>
                    <a:pt x="4" y="30"/>
                    <a:pt x="2" y="31"/>
                    <a:pt x="1" y="30"/>
                  </a:cubicBezTo>
                  <a:cubicBezTo>
                    <a:pt x="0" y="29"/>
                    <a:pt x="2" y="27"/>
                    <a:pt x="2" y="26"/>
                  </a:cubicBezTo>
                  <a:cubicBezTo>
                    <a:pt x="2" y="26"/>
                    <a:pt x="2" y="26"/>
                    <a:pt x="2" y="26"/>
                  </a:cubicBezTo>
                  <a:cubicBezTo>
                    <a:pt x="5" y="27"/>
                    <a:pt x="2" y="22"/>
                    <a:pt x="2" y="22"/>
                  </a:cubicBezTo>
                  <a:cubicBezTo>
                    <a:pt x="2" y="22"/>
                    <a:pt x="2" y="23"/>
                    <a:pt x="1" y="23"/>
                  </a:cubicBezTo>
                  <a:cubicBezTo>
                    <a:pt x="1" y="23"/>
                    <a:pt x="2" y="14"/>
                    <a:pt x="2" y="14"/>
                  </a:cubicBezTo>
                  <a:cubicBezTo>
                    <a:pt x="3" y="14"/>
                    <a:pt x="3" y="15"/>
                    <a:pt x="3" y="16"/>
                  </a:cubicBezTo>
                  <a:cubicBezTo>
                    <a:pt x="4" y="18"/>
                    <a:pt x="8" y="13"/>
                    <a:pt x="8" y="13"/>
                  </a:cubicBezTo>
                  <a:cubicBezTo>
                    <a:pt x="11" y="12"/>
                    <a:pt x="6" y="17"/>
                    <a:pt x="10" y="16"/>
                  </a:cubicBezTo>
                  <a:cubicBezTo>
                    <a:pt x="9" y="16"/>
                    <a:pt x="10" y="15"/>
                    <a:pt x="10" y="14"/>
                  </a:cubicBezTo>
                  <a:cubicBezTo>
                    <a:pt x="10" y="14"/>
                    <a:pt x="9" y="15"/>
                    <a:pt x="9" y="15"/>
                  </a:cubicBezTo>
                  <a:cubicBezTo>
                    <a:pt x="9" y="14"/>
                    <a:pt x="10" y="13"/>
                    <a:pt x="10" y="13"/>
                  </a:cubicBezTo>
                  <a:cubicBezTo>
                    <a:pt x="10" y="12"/>
                    <a:pt x="9" y="12"/>
                    <a:pt x="9" y="11"/>
                  </a:cubicBezTo>
                  <a:cubicBezTo>
                    <a:pt x="9" y="10"/>
                    <a:pt x="12" y="10"/>
                    <a:pt x="12" y="10"/>
                  </a:cubicBezTo>
                  <a:cubicBezTo>
                    <a:pt x="12" y="11"/>
                    <a:pt x="12" y="11"/>
                    <a:pt x="12" y="11"/>
                  </a:cubicBezTo>
                  <a:cubicBezTo>
                    <a:pt x="13" y="11"/>
                    <a:pt x="12" y="9"/>
                    <a:pt x="14" y="10"/>
                  </a:cubicBezTo>
                  <a:cubicBezTo>
                    <a:pt x="15" y="10"/>
                    <a:pt x="15" y="10"/>
                    <a:pt x="16" y="10"/>
                  </a:cubicBezTo>
                  <a:cubicBezTo>
                    <a:pt x="17" y="11"/>
                    <a:pt x="17" y="10"/>
                    <a:pt x="17" y="11"/>
                  </a:cubicBezTo>
                  <a:cubicBezTo>
                    <a:pt x="17" y="12"/>
                    <a:pt x="17" y="12"/>
                    <a:pt x="17" y="13"/>
                  </a:cubicBezTo>
                  <a:cubicBezTo>
                    <a:pt x="17" y="13"/>
                    <a:pt x="18" y="14"/>
                    <a:pt x="18" y="14"/>
                  </a:cubicBezTo>
                  <a:cubicBezTo>
                    <a:pt x="17" y="15"/>
                    <a:pt x="17" y="14"/>
                    <a:pt x="16" y="14"/>
                  </a:cubicBezTo>
                  <a:cubicBezTo>
                    <a:pt x="17" y="14"/>
                    <a:pt x="18" y="16"/>
                    <a:pt x="18" y="16"/>
                  </a:cubicBezTo>
                  <a:cubicBezTo>
                    <a:pt x="19" y="18"/>
                    <a:pt x="22" y="15"/>
                    <a:pt x="22" y="18"/>
                  </a:cubicBezTo>
                  <a:cubicBezTo>
                    <a:pt x="22" y="18"/>
                    <a:pt x="20" y="22"/>
                    <a:pt x="19" y="22"/>
                  </a:cubicBezTo>
                  <a:cubicBezTo>
                    <a:pt x="18" y="22"/>
                    <a:pt x="18" y="20"/>
                    <a:pt x="18" y="20"/>
                  </a:cubicBezTo>
                  <a:cubicBezTo>
                    <a:pt x="17" y="20"/>
                    <a:pt x="17" y="25"/>
                    <a:pt x="17" y="25"/>
                  </a:cubicBezTo>
                  <a:cubicBezTo>
                    <a:pt x="16" y="26"/>
                    <a:pt x="16" y="27"/>
                    <a:pt x="14" y="28"/>
                  </a:cubicBezTo>
                  <a:cubicBezTo>
                    <a:pt x="14" y="28"/>
                    <a:pt x="12" y="27"/>
                    <a:pt x="12" y="27"/>
                  </a:cubicBezTo>
                  <a:cubicBezTo>
                    <a:pt x="12" y="28"/>
                    <a:pt x="14" y="28"/>
                    <a:pt x="14" y="29"/>
                  </a:cubicBezTo>
                  <a:cubicBezTo>
                    <a:pt x="14" y="29"/>
                    <a:pt x="15" y="30"/>
                    <a:pt x="16" y="29"/>
                  </a:cubicBezTo>
                  <a:cubicBezTo>
                    <a:pt x="16" y="29"/>
                    <a:pt x="18" y="27"/>
                    <a:pt x="19" y="28"/>
                  </a:cubicBezTo>
                  <a:cubicBezTo>
                    <a:pt x="20" y="29"/>
                    <a:pt x="19" y="29"/>
                    <a:pt x="21" y="28"/>
                  </a:cubicBezTo>
                  <a:cubicBezTo>
                    <a:pt x="21" y="28"/>
                    <a:pt x="21" y="30"/>
                    <a:pt x="21" y="30"/>
                  </a:cubicBezTo>
                  <a:cubicBezTo>
                    <a:pt x="21" y="30"/>
                    <a:pt x="21" y="30"/>
                    <a:pt x="21" y="30"/>
                  </a:cubicBezTo>
                  <a:cubicBezTo>
                    <a:pt x="21" y="30"/>
                    <a:pt x="22" y="32"/>
                    <a:pt x="22" y="33"/>
                  </a:cubicBezTo>
                  <a:cubicBezTo>
                    <a:pt x="22" y="35"/>
                    <a:pt x="22" y="36"/>
                    <a:pt x="20" y="36"/>
                  </a:cubicBezTo>
                  <a:cubicBezTo>
                    <a:pt x="19" y="36"/>
                    <a:pt x="18" y="35"/>
                    <a:pt x="17" y="35"/>
                  </a:cubicBezTo>
                  <a:cubicBezTo>
                    <a:pt x="17" y="35"/>
                    <a:pt x="17" y="35"/>
                    <a:pt x="16" y="35"/>
                  </a:cubicBezTo>
                  <a:cubicBezTo>
                    <a:pt x="15" y="34"/>
                    <a:pt x="18" y="35"/>
                    <a:pt x="17" y="34"/>
                  </a:cubicBezTo>
                  <a:cubicBezTo>
                    <a:pt x="17" y="34"/>
                    <a:pt x="16" y="33"/>
                    <a:pt x="16" y="33"/>
                  </a:cubicBezTo>
                  <a:cubicBezTo>
                    <a:pt x="15" y="34"/>
                    <a:pt x="16" y="34"/>
                    <a:pt x="16" y="35"/>
                  </a:cubicBezTo>
                  <a:cubicBezTo>
                    <a:pt x="16" y="35"/>
                    <a:pt x="15" y="32"/>
                    <a:pt x="15" y="32"/>
                  </a:cubicBezTo>
                  <a:cubicBezTo>
                    <a:pt x="15" y="31"/>
                    <a:pt x="13" y="30"/>
                    <a:pt x="13" y="29"/>
                  </a:cubicBezTo>
                  <a:cubicBezTo>
                    <a:pt x="13" y="30"/>
                    <a:pt x="12" y="30"/>
                    <a:pt x="12" y="30"/>
                  </a:cubicBezTo>
                  <a:cubicBezTo>
                    <a:pt x="11" y="30"/>
                    <a:pt x="13" y="30"/>
                    <a:pt x="13" y="30"/>
                  </a:cubicBezTo>
                  <a:cubicBezTo>
                    <a:pt x="13" y="31"/>
                    <a:pt x="12" y="31"/>
                    <a:pt x="12" y="31"/>
                  </a:cubicBezTo>
                  <a:cubicBezTo>
                    <a:pt x="12" y="32"/>
                    <a:pt x="12" y="33"/>
                    <a:pt x="13" y="33"/>
                  </a:cubicBezTo>
                  <a:cubicBezTo>
                    <a:pt x="14" y="34"/>
                    <a:pt x="11" y="35"/>
                    <a:pt x="11" y="36"/>
                  </a:cubicBezTo>
                  <a:cubicBezTo>
                    <a:pt x="11" y="37"/>
                    <a:pt x="12" y="36"/>
                    <a:pt x="12" y="36"/>
                  </a:cubicBezTo>
                  <a:cubicBezTo>
                    <a:pt x="13" y="37"/>
                    <a:pt x="13" y="37"/>
                    <a:pt x="13" y="38"/>
                  </a:cubicBezTo>
                  <a:cubicBezTo>
                    <a:pt x="13" y="37"/>
                    <a:pt x="11" y="38"/>
                    <a:pt x="11" y="39"/>
                  </a:cubicBezTo>
                  <a:close/>
                  <a:moveTo>
                    <a:pt x="30" y="22"/>
                  </a:moveTo>
                  <a:cubicBezTo>
                    <a:pt x="31" y="22"/>
                    <a:pt x="32" y="22"/>
                    <a:pt x="33" y="22"/>
                  </a:cubicBezTo>
                  <a:cubicBezTo>
                    <a:pt x="35" y="22"/>
                    <a:pt x="34" y="23"/>
                    <a:pt x="34" y="24"/>
                  </a:cubicBezTo>
                  <a:cubicBezTo>
                    <a:pt x="34" y="25"/>
                    <a:pt x="35" y="26"/>
                    <a:pt x="35" y="27"/>
                  </a:cubicBezTo>
                  <a:cubicBezTo>
                    <a:pt x="34" y="28"/>
                    <a:pt x="32" y="28"/>
                    <a:pt x="32" y="30"/>
                  </a:cubicBezTo>
                  <a:cubicBezTo>
                    <a:pt x="32" y="30"/>
                    <a:pt x="33" y="31"/>
                    <a:pt x="34" y="31"/>
                  </a:cubicBezTo>
                  <a:cubicBezTo>
                    <a:pt x="34" y="33"/>
                    <a:pt x="34" y="33"/>
                    <a:pt x="32" y="33"/>
                  </a:cubicBezTo>
                  <a:cubicBezTo>
                    <a:pt x="29" y="34"/>
                    <a:pt x="34" y="36"/>
                    <a:pt x="31" y="36"/>
                  </a:cubicBezTo>
                  <a:cubicBezTo>
                    <a:pt x="30" y="36"/>
                    <a:pt x="29" y="36"/>
                    <a:pt x="29" y="35"/>
                  </a:cubicBezTo>
                  <a:cubicBezTo>
                    <a:pt x="29" y="36"/>
                    <a:pt x="29" y="36"/>
                    <a:pt x="30" y="35"/>
                  </a:cubicBezTo>
                  <a:cubicBezTo>
                    <a:pt x="30" y="35"/>
                    <a:pt x="29" y="34"/>
                    <a:pt x="29" y="33"/>
                  </a:cubicBezTo>
                  <a:cubicBezTo>
                    <a:pt x="29" y="33"/>
                    <a:pt x="28" y="34"/>
                    <a:pt x="28" y="34"/>
                  </a:cubicBezTo>
                  <a:cubicBezTo>
                    <a:pt x="27" y="33"/>
                    <a:pt x="26" y="34"/>
                    <a:pt x="25" y="33"/>
                  </a:cubicBezTo>
                  <a:cubicBezTo>
                    <a:pt x="26" y="33"/>
                    <a:pt x="24" y="31"/>
                    <a:pt x="24" y="31"/>
                  </a:cubicBezTo>
                  <a:cubicBezTo>
                    <a:pt x="24" y="31"/>
                    <a:pt x="25" y="31"/>
                    <a:pt x="25" y="30"/>
                  </a:cubicBezTo>
                  <a:cubicBezTo>
                    <a:pt x="25" y="29"/>
                    <a:pt x="25" y="29"/>
                    <a:pt x="24" y="28"/>
                  </a:cubicBezTo>
                  <a:cubicBezTo>
                    <a:pt x="24" y="28"/>
                    <a:pt x="22" y="27"/>
                    <a:pt x="22" y="26"/>
                  </a:cubicBezTo>
                  <a:cubicBezTo>
                    <a:pt x="23" y="26"/>
                    <a:pt x="28" y="27"/>
                    <a:pt x="27" y="24"/>
                  </a:cubicBezTo>
                  <a:cubicBezTo>
                    <a:pt x="27" y="23"/>
                    <a:pt x="26" y="23"/>
                    <a:pt x="25" y="23"/>
                  </a:cubicBezTo>
                  <a:cubicBezTo>
                    <a:pt x="26" y="24"/>
                    <a:pt x="28" y="23"/>
                    <a:pt x="30" y="24"/>
                  </a:cubicBezTo>
                  <a:cubicBezTo>
                    <a:pt x="32" y="24"/>
                    <a:pt x="30" y="27"/>
                    <a:pt x="30" y="27"/>
                  </a:cubicBezTo>
                  <a:cubicBezTo>
                    <a:pt x="31" y="28"/>
                    <a:pt x="31" y="27"/>
                    <a:pt x="31" y="26"/>
                  </a:cubicBezTo>
                  <a:cubicBezTo>
                    <a:pt x="31" y="25"/>
                    <a:pt x="31" y="24"/>
                    <a:pt x="31" y="24"/>
                  </a:cubicBezTo>
                  <a:cubicBezTo>
                    <a:pt x="31" y="23"/>
                    <a:pt x="29" y="24"/>
                    <a:pt x="29" y="23"/>
                  </a:cubicBezTo>
                  <a:cubicBezTo>
                    <a:pt x="30" y="23"/>
                    <a:pt x="30" y="23"/>
                    <a:pt x="30" y="22"/>
                  </a:cubicBezTo>
                  <a:close/>
                  <a:moveTo>
                    <a:pt x="32" y="38"/>
                  </a:moveTo>
                  <a:cubicBezTo>
                    <a:pt x="32" y="38"/>
                    <a:pt x="32" y="38"/>
                    <a:pt x="31" y="38"/>
                  </a:cubicBezTo>
                  <a:cubicBezTo>
                    <a:pt x="31" y="39"/>
                    <a:pt x="30" y="40"/>
                    <a:pt x="30" y="41"/>
                  </a:cubicBezTo>
                  <a:cubicBezTo>
                    <a:pt x="29" y="39"/>
                    <a:pt x="28" y="42"/>
                    <a:pt x="27" y="41"/>
                  </a:cubicBezTo>
                  <a:cubicBezTo>
                    <a:pt x="26" y="41"/>
                    <a:pt x="26" y="41"/>
                    <a:pt x="25" y="40"/>
                  </a:cubicBezTo>
                  <a:cubicBezTo>
                    <a:pt x="25" y="40"/>
                    <a:pt x="24" y="39"/>
                    <a:pt x="23" y="39"/>
                  </a:cubicBezTo>
                  <a:cubicBezTo>
                    <a:pt x="23" y="39"/>
                    <a:pt x="25" y="37"/>
                    <a:pt x="25" y="37"/>
                  </a:cubicBezTo>
                  <a:cubicBezTo>
                    <a:pt x="27" y="38"/>
                    <a:pt x="29" y="38"/>
                    <a:pt x="30" y="39"/>
                  </a:cubicBezTo>
                  <a:cubicBezTo>
                    <a:pt x="29" y="38"/>
                    <a:pt x="28" y="38"/>
                    <a:pt x="29" y="37"/>
                  </a:cubicBezTo>
                  <a:cubicBezTo>
                    <a:pt x="29" y="36"/>
                    <a:pt x="33" y="38"/>
                    <a:pt x="32" y="38"/>
                  </a:cubicBezTo>
                  <a:close/>
                  <a:moveTo>
                    <a:pt x="2" y="24"/>
                  </a:moveTo>
                  <a:cubicBezTo>
                    <a:pt x="2" y="24"/>
                    <a:pt x="2" y="24"/>
                    <a:pt x="2" y="25"/>
                  </a:cubicBezTo>
                  <a:cubicBezTo>
                    <a:pt x="1" y="24"/>
                    <a:pt x="1" y="23"/>
                    <a:pt x="2" y="24"/>
                  </a:cubicBezTo>
                  <a:close/>
                  <a:moveTo>
                    <a:pt x="19" y="4"/>
                  </a:moveTo>
                  <a:cubicBezTo>
                    <a:pt x="19" y="6"/>
                    <a:pt x="18" y="11"/>
                    <a:pt x="17" y="10"/>
                  </a:cubicBezTo>
                  <a:cubicBezTo>
                    <a:pt x="15" y="10"/>
                    <a:pt x="15" y="9"/>
                    <a:pt x="14" y="9"/>
                  </a:cubicBezTo>
                  <a:cubicBezTo>
                    <a:pt x="12" y="9"/>
                    <a:pt x="11" y="10"/>
                    <a:pt x="10" y="10"/>
                  </a:cubicBezTo>
                  <a:cubicBezTo>
                    <a:pt x="9" y="10"/>
                    <a:pt x="8" y="10"/>
                    <a:pt x="7" y="10"/>
                  </a:cubicBezTo>
                  <a:cubicBezTo>
                    <a:pt x="6" y="10"/>
                    <a:pt x="7" y="11"/>
                    <a:pt x="6" y="11"/>
                  </a:cubicBezTo>
                  <a:cubicBezTo>
                    <a:pt x="5" y="11"/>
                    <a:pt x="6" y="10"/>
                    <a:pt x="5" y="10"/>
                  </a:cubicBezTo>
                  <a:cubicBezTo>
                    <a:pt x="5" y="10"/>
                    <a:pt x="4" y="13"/>
                    <a:pt x="4" y="13"/>
                  </a:cubicBezTo>
                  <a:cubicBezTo>
                    <a:pt x="4" y="13"/>
                    <a:pt x="5" y="16"/>
                    <a:pt x="5" y="16"/>
                  </a:cubicBezTo>
                  <a:cubicBezTo>
                    <a:pt x="2" y="16"/>
                    <a:pt x="3" y="12"/>
                    <a:pt x="4" y="10"/>
                  </a:cubicBezTo>
                  <a:cubicBezTo>
                    <a:pt x="6" y="7"/>
                    <a:pt x="10" y="10"/>
                    <a:pt x="12" y="7"/>
                  </a:cubicBezTo>
                  <a:cubicBezTo>
                    <a:pt x="13" y="6"/>
                    <a:pt x="13" y="5"/>
                    <a:pt x="14" y="3"/>
                  </a:cubicBezTo>
                  <a:cubicBezTo>
                    <a:pt x="15" y="3"/>
                    <a:pt x="15" y="3"/>
                    <a:pt x="16" y="2"/>
                  </a:cubicBezTo>
                  <a:cubicBezTo>
                    <a:pt x="17" y="2"/>
                    <a:pt x="18" y="2"/>
                    <a:pt x="18" y="1"/>
                  </a:cubicBezTo>
                  <a:cubicBezTo>
                    <a:pt x="18" y="1"/>
                    <a:pt x="20" y="0"/>
                    <a:pt x="20" y="1"/>
                  </a:cubicBezTo>
                  <a:cubicBezTo>
                    <a:pt x="20" y="1"/>
                    <a:pt x="19" y="2"/>
                    <a:pt x="19" y="2"/>
                  </a:cubicBezTo>
                  <a:cubicBezTo>
                    <a:pt x="17" y="3"/>
                    <a:pt x="19" y="3"/>
                    <a:pt x="19" y="4"/>
                  </a:cubicBezTo>
                  <a:close/>
                  <a:moveTo>
                    <a:pt x="28" y="39"/>
                  </a:moveTo>
                  <a:cubicBezTo>
                    <a:pt x="28" y="39"/>
                    <a:pt x="28" y="39"/>
                    <a:pt x="28" y="39"/>
                  </a:cubicBezTo>
                  <a:cubicBezTo>
                    <a:pt x="28" y="39"/>
                    <a:pt x="29" y="39"/>
                    <a:pt x="29" y="40"/>
                  </a:cubicBezTo>
                  <a:cubicBezTo>
                    <a:pt x="29" y="39"/>
                    <a:pt x="29" y="39"/>
                    <a:pt x="28" y="39"/>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2864" y="3682"/>
              <a:ext cx="8" cy="8"/>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1"/>
                    <a:pt x="1" y="0"/>
                    <a:pt x="2" y="0"/>
                  </a:cubicBezTo>
                  <a:cubicBezTo>
                    <a:pt x="2" y="1"/>
                    <a:pt x="1" y="2"/>
                    <a:pt x="0" y="1"/>
                  </a:cubicBezTo>
                  <a:close/>
                </a:path>
              </a:pathLst>
            </a:custGeom>
            <a:grpFill/>
            <a:ln w="12700" cap="flat">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8" name="Oval 77"/>
            <p:cNvSpPr>
              <a:spLocks noChangeArrowheads="1"/>
            </p:cNvSpPr>
            <p:nvPr/>
          </p:nvSpPr>
          <p:spPr bwMode="auto">
            <a:xfrm>
              <a:off x="5003" y="3045"/>
              <a:ext cx="1" cy="1"/>
            </a:xfrm>
            <a:prstGeom prst="ellipse">
              <a:avLst/>
            </a:pr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4927" y="3162"/>
              <a:ext cx="8" cy="8"/>
            </a:xfrm>
            <a:custGeom>
              <a:avLst/>
              <a:gdLst>
                <a:gd name="T0" fmla="*/ 0 w 2"/>
                <a:gd name="T1" fmla="*/ 0 h 2"/>
                <a:gd name="T2" fmla="*/ 0 w 2"/>
                <a:gd name="T3" fmla="*/ 1 h 2"/>
                <a:gd name="T4" fmla="*/ 0 w 2"/>
                <a:gd name="T5" fmla="*/ 0 h 2"/>
              </a:gdLst>
              <a:ahLst/>
              <a:cxnLst>
                <a:cxn ang="0">
                  <a:pos x="T0" y="T1"/>
                </a:cxn>
                <a:cxn ang="0">
                  <a:pos x="T2" y="T3"/>
                </a:cxn>
                <a:cxn ang="0">
                  <a:pos x="T4" y="T5"/>
                </a:cxn>
              </a:cxnLst>
              <a:rect l="0" t="0" r="r" b="b"/>
              <a:pathLst>
                <a:path w="2" h="2">
                  <a:moveTo>
                    <a:pt x="0" y="0"/>
                  </a:moveTo>
                  <a:cubicBezTo>
                    <a:pt x="2" y="1"/>
                    <a:pt x="0" y="2"/>
                    <a:pt x="0" y="1"/>
                  </a:cubicBezTo>
                  <a:cubicBezTo>
                    <a:pt x="0" y="1"/>
                    <a:pt x="0" y="1"/>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4895" y="3086"/>
              <a:ext cx="64" cy="60"/>
            </a:xfrm>
            <a:custGeom>
              <a:avLst/>
              <a:gdLst>
                <a:gd name="T0" fmla="*/ 9 w 16"/>
                <a:gd name="T1" fmla="*/ 0 h 15"/>
                <a:gd name="T2" fmla="*/ 9 w 16"/>
                <a:gd name="T3" fmla="*/ 1 h 15"/>
                <a:gd name="T4" fmla="*/ 8 w 16"/>
                <a:gd name="T5" fmla="*/ 3 h 15"/>
                <a:gd name="T6" fmla="*/ 10 w 16"/>
                <a:gd name="T7" fmla="*/ 5 h 15"/>
                <a:gd name="T8" fmla="*/ 10 w 16"/>
                <a:gd name="T9" fmla="*/ 5 h 15"/>
                <a:gd name="T10" fmla="*/ 15 w 16"/>
                <a:gd name="T11" fmla="*/ 8 h 15"/>
                <a:gd name="T12" fmla="*/ 12 w 16"/>
                <a:gd name="T13" fmla="*/ 10 h 15"/>
                <a:gd name="T14" fmla="*/ 10 w 16"/>
                <a:gd name="T15" fmla="*/ 11 h 15"/>
                <a:gd name="T16" fmla="*/ 6 w 16"/>
                <a:gd name="T17" fmla="*/ 11 h 15"/>
                <a:gd name="T18" fmla="*/ 6 w 16"/>
                <a:gd name="T19" fmla="*/ 10 h 15"/>
                <a:gd name="T20" fmla="*/ 2 w 16"/>
                <a:gd name="T21" fmla="*/ 11 h 15"/>
                <a:gd name="T22" fmla="*/ 0 w 16"/>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4895" y="3086"/>
              <a:ext cx="64" cy="60"/>
            </a:xfrm>
            <a:custGeom>
              <a:avLst/>
              <a:gdLst>
                <a:gd name="T0" fmla="*/ 9 w 16"/>
                <a:gd name="T1" fmla="*/ 0 h 15"/>
                <a:gd name="T2" fmla="*/ 9 w 16"/>
                <a:gd name="T3" fmla="*/ 1 h 15"/>
                <a:gd name="T4" fmla="*/ 8 w 16"/>
                <a:gd name="T5" fmla="*/ 3 h 15"/>
                <a:gd name="T6" fmla="*/ 10 w 16"/>
                <a:gd name="T7" fmla="*/ 5 h 15"/>
                <a:gd name="T8" fmla="*/ 10 w 16"/>
                <a:gd name="T9" fmla="*/ 5 h 15"/>
                <a:gd name="T10" fmla="*/ 15 w 16"/>
                <a:gd name="T11" fmla="*/ 8 h 15"/>
                <a:gd name="T12" fmla="*/ 12 w 16"/>
                <a:gd name="T13" fmla="*/ 10 h 15"/>
                <a:gd name="T14" fmla="*/ 10 w 16"/>
                <a:gd name="T15" fmla="*/ 11 h 15"/>
                <a:gd name="T16" fmla="*/ 6 w 16"/>
                <a:gd name="T17" fmla="*/ 11 h 15"/>
                <a:gd name="T18" fmla="*/ 6 w 16"/>
                <a:gd name="T19" fmla="*/ 10 h 15"/>
                <a:gd name="T20" fmla="*/ 2 w 16"/>
                <a:gd name="T21" fmla="*/ 11 h 15"/>
                <a:gd name="T22" fmla="*/ 0 w 16"/>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4749" y="2513"/>
              <a:ext cx="158" cy="315"/>
            </a:xfrm>
            <a:custGeom>
              <a:avLst/>
              <a:gdLst>
                <a:gd name="T0" fmla="*/ 39 w 39"/>
                <a:gd name="T1" fmla="*/ 77 h 78"/>
                <a:gd name="T2" fmla="*/ 32 w 39"/>
                <a:gd name="T3" fmla="*/ 75 h 78"/>
                <a:gd name="T4" fmla="*/ 34 w 39"/>
                <a:gd name="T5" fmla="*/ 75 h 78"/>
                <a:gd name="T6" fmla="*/ 36 w 39"/>
                <a:gd name="T7" fmla="*/ 73 h 78"/>
                <a:gd name="T8" fmla="*/ 34 w 39"/>
                <a:gd name="T9" fmla="*/ 71 h 78"/>
                <a:gd name="T10" fmla="*/ 30 w 39"/>
                <a:gd name="T11" fmla="*/ 69 h 78"/>
                <a:gd name="T12" fmla="*/ 22 w 39"/>
                <a:gd name="T13" fmla="*/ 65 h 78"/>
                <a:gd name="T14" fmla="*/ 20 w 39"/>
                <a:gd name="T15" fmla="*/ 66 h 78"/>
                <a:gd name="T16" fmla="*/ 16 w 39"/>
                <a:gd name="T17" fmla="*/ 67 h 78"/>
                <a:gd name="T18" fmla="*/ 17 w 39"/>
                <a:gd name="T19" fmla="*/ 70 h 78"/>
                <a:gd name="T20" fmla="*/ 14 w 39"/>
                <a:gd name="T21" fmla="*/ 69 h 78"/>
                <a:gd name="T22" fmla="*/ 14 w 39"/>
                <a:gd name="T23" fmla="*/ 69 h 78"/>
                <a:gd name="T24" fmla="*/ 13 w 39"/>
                <a:gd name="T25" fmla="*/ 67 h 78"/>
                <a:gd name="T26" fmla="*/ 13 w 39"/>
                <a:gd name="T27" fmla="*/ 66 h 78"/>
                <a:gd name="T28" fmla="*/ 12 w 39"/>
                <a:gd name="T29" fmla="*/ 65 h 78"/>
                <a:gd name="T30" fmla="*/ 11 w 39"/>
                <a:gd name="T31" fmla="*/ 64 h 78"/>
                <a:gd name="T32" fmla="*/ 6 w 39"/>
                <a:gd name="T33" fmla="*/ 65 h 78"/>
                <a:gd name="T34" fmla="*/ 5 w 39"/>
                <a:gd name="T35" fmla="*/ 59 h 78"/>
                <a:gd name="T36" fmla="*/ 4 w 39"/>
                <a:gd name="T37" fmla="*/ 53 h 78"/>
                <a:gd name="T38" fmla="*/ 2 w 39"/>
                <a:gd name="T39" fmla="*/ 51 h 78"/>
                <a:gd name="T40" fmla="*/ 0 w 39"/>
                <a:gd name="T41" fmla="*/ 46 h 78"/>
                <a:gd name="T42" fmla="*/ 1 w 39"/>
                <a:gd name="T43" fmla="*/ 42 h 78"/>
                <a:gd name="T44" fmla="*/ 0 w 39"/>
                <a:gd name="T45" fmla="*/ 40 h 78"/>
                <a:gd name="T46" fmla="*/ 1 w 39"/>
                <a:gd name="T47" fmla="*/ 36 h 78"/>
                <a:gd name="T48" fmla="*/ 6 w 39"/>
                <a:gd name="T49" fmla="*/ 38 h 78"/>
                <a:gd name="T50" fmla="*/ 12 w 39"/>
                <a:gd name="T51" fmla="*/ 39 h 78"/>
                <a:gd name="T52" fmla="*/ 13 w 39"/>
                <a:gd name="T53" fmla="*/ 34 h 78"/>
                <a:gd name="T54" fmla="*/ 12 w 39"/>
                <a:gd name="T55" fmla="*/ 35 h 78"/>
                <a:gd name="T56" fmla="*/ 11 w 39"/>
                <a:gd name="T57" fmla="*/ 34 h 78"/>
                <a:gd name="T58" fmla="*/ 9 w 39"/>
                <a:gd name="T59" fmla="*/ 31 h 78"/>
                <a:gd name="T60" fmla="*/ 6 w 39"/>
                <a:gd name="T61" fmla="*/ 30 h 78"/>
                <a:gd name="T62" fmla="*/ 9 w 39"/>
                <a:gd name="T63" fmla="*/ 29 h 78"/>
                <a:gd name="T64" fmla="*/ 9 w 39"/>
                <a:gd name="T65" fmla="*/ 25 h 78"/>
                <a:gd name="T66" fmla="*/ 11 w 39"/>
                <a:gd name="T67" fmla="*/ 23 h 78"/>
                <a:gd name="T68" fmla="*/ 9 w 39"/>
                <a:gd name="T69" fmla="*/ 21 h 78"/>
                <a:gd name="T70" fmla="*/ 12 w 39"/>
                <a:gd name="T71" fmla="*/ 19 h 78"/>
                <a:gd name="T72" fmla="*/ 12 w 39"/>
                <a:gd name="T73" fmla="*/ 17 h 78"/>
                <a:gd name="T74" fmla="*/ 14 w 39"/>
                <a:gd name="T75" fmla="*/ 15 h 78"/>
                <a:gd name="T76" fmla="*/ 14 w 39"/>
                <a:gd name="T77" fmla="*/ 12 h 78"/>
                <a:gd name="T78" fmla="*/ 13 w 39"/>
                <a:gd name="T79" fmla="*/ 9 h 78"/>
                <a:gd name="T80" fmla="*/ 15 w 39"/>
                <a:gd name="T81" fmla="*/ 9 h 78"/>
                <a:gd name="T82" fmla="*/ 14 w 39"/>
                <a:gd name="T83" fmla="*/ 7 h 78"/>
                <a:gd name="T84" fmla="*/ 17 w 39"/>
                <a:gd name="T85" fmla="*/ 6 h 78"/>
                <a:gd name="T86" fmla="*/ 19 w 39"/>
                <a:gd name="T87" fmla="*/ 6 h 78"/>
                <a:gd name="T88" fmla="*/ 19 w 39"/>
                <a:gd name="T89" fmla="*/ 8 h 78"/>
                <a:gd name="T90" fmla="*/ 21 w 39"/>
                <a:gd name="T91" fmla="*/ 6 h 78"/>
                <a:gd name="T92" fmla="*/ 22 w 39"/>
                <a:gd name="T93" fmla="*/ 6 h 78"/>
                <a:gd name="T94" fmla="*/ 22 w 39"/>
                <a:gd name="T95" fmla="*/ 3 h 78"/>
                <a:gd name="T96" fmla="*/ 23 w 39"/>
                <a:gd name="T97" fmla="*/ 1 h 78"/>
                <a:gd name="T98" fmla="*/ 24 w 39"/>
                <a:gd name="T99" fmla="*/ 0 h 78"/>
                <a:gd name="T100" fmla="*/ 27 w 39"/>
                <a:gd name="T101" fmla="*/ 2 h 78"/>
                <a:gd name="T102" fmla="*/ 30 w 39"/>
                <a:gd name="T10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78">
                  <a:moveTo>
                    <a:pt x="39" y="77"/>
                  </a:move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p:cNvSpPr>
            <p:nvPr/>
          </p:nvSpPr>
          <p:spPr bwMode="auto">
            <a:xfrm>
              <a:off x="4749" y="2513"/>
              <a:ext cx="158" cy="315"/>
            </a:xfrm>
            <a:custGeom>
              <a:avLst/>
              <a:gdLst>
                <a:gd name="T0" fmla="*/ 39 w 39"/>
                <a:gd name="T1" fmla="*/ 77 h 78"/>
                <a:gd name="T2" fmla="*/ 32 w 39"/>
                <a:gd name="T3" fmla="*/ 75 h 78"/>
                <a:gd name="T4" fmla="*/ 34 w 39"/>
                <a:gd name="T5" fmla="*/ 75 h 78"/>
                <a:gd name="T6" fmla="*/ 36 w 39"/>
                <a:gd name="T7" fmla="*/ 73 h 78"/>
                <a:gd name="T8" fmla="*/ 34 w 39"/>
                <a:gd name="T9" fmla="*/ 71 h 78"/>
                <a:gd name="T10" fmla="*/ 30 w 39"/>
                <a:gd name="T11" fmla="*/ 69 h 78"/>
                <a:gd name="T12" fmla="*/ 22 w 39"/>
                <a:gd name="T13" fmla="*/ 65 h 78"/>
                <a:gd name="T14" fmla="*/ 20 w 39"/>
                <a:gd name="T15" fmla="*/ 66 h 78"/>
                <a:gd name="T16" fmla="*/ 16 w 39"/>
                <a:gd name="T17" fmla="*/ 67 h 78"/>
                <a:gd name="T18" fmla="*/ 17 w 39"/>
                <a:gd name="T19" fmla="*/ 70 h 78"/>
                <a:gd name="T20" fmla="*/ 14 w 39"/>
                <a:gd name="T21" fmla="*/ 69 h 78"/>
                <a:gd name="T22" fmla="*/ 14 w 39"/>
                <a:gd name="T23" fmla="*/ 69 h 78"/>
                <a:gd name="T24" fmla="*/ 13 w 39"/>
                <a:gd name="T25" fmla="*/ 67 h 78"/>
                <a:gd name="T26" fmla="*/ 13 w 39"/>
                <a:gd name="T27" fmla="*/ 66 h 78"/>
                <a:gd name="T28" fmla="*/ 12 w 39"/>
                <a:gd name="T29" fmla="*/ 65 h 78"/>
                <a:gd name="T30" fmla="*/ 11 w 39"/>
                <a:gd name="T31" fmla="*/ 64 h 78"/>
                <a:gd name="T32" fmla="*/ 6 w 39"/>
                <a:gd name="T33" fmla="*/ 65 h 78"/>
                <a:gd name="T34" fmla="*/ 5 w 39"/>
                <a:gd name="T35" fmla="*/ 59 h 78"/>
                <a:gd name="T36" fmla="*/ 4 w 39"/>
                <a:gd name="T37" fmla="*/ 53 h 78"/>
                <a:gd name="T38" fmla="*/ 2 w 39"/>
                <a:gd name="T39" fmla="*/ 51 h 78"/>
                <a:gd name="T40" fmla="*/ 0 w 39"/>
                <a:gd name="T41" fmla="*/ 46 h 78"/>
                <a:gd name="T42" fmla="*/ 1 w 39"/>
                <a:gd name="T43" fmla="*/ 42 h 78"/>
                <a:gd name="T44" fmla="*/ 0 w 39"/>
                <a:gd name="T45" fmla="*/ 40 h 78"/>
                <a:gd name="T46" fmla="*/ 1 w 39"/>
                <a:gd name="T47" fmla="*/ 36 h 78"/>
                <a:gd name="T48" fmla="*/ 6 w 39"/>
                <a:gd name="T49" fmla="*/ 38 h 78"/>
                <a:gd name="T50" fmla="*/ 12 w 39"/>
                <a:gd name="T51" fmla="*/ 39 h 78"/>
                <a:gd name="T52" fmla="*/ 13 w 39"/>
                <a:gd name="T53" fmla="*/ 34 h 78"/>
                <a:gd name="T54" fmla="*/ 12 w 39"/>
                <a:gd name="T55" fmla="*/ 35 h 78"/>
                <a:gd name="T56" fmla="*/ 11 w 39"/>
                <a:gd name="T57" fmla="*/ 34 h 78"/>
                <a:gd name="T58" fmla="*/ 9 w 39"/>
                <a:gd name="T59" fmla="*/ 31 h 78"/>
                <a:gd name="T60" fmla="*/ 6 w 39"/>
                <a:gd name="T61" fmla="*/ 30 h 78"/>
                <a:gd name="T62" fmla="*/ 9 w 39"/>
                <a:gd name="T63" fmla="*/ 29 h 78"/>
                <a:gd name="T64" fmla="*/ 9 w 39"/>
                <a:gd name="T65" fmla="*/ 25 h 78"/>
                <a:gd name="T66" fmla="*/ 11 w 39"/>
                <a:gd name="T67" fmla="*/ 23 h 78"/>
                <a:gd name="T68" fmla="*/ 9 w 39"/>
                <a:gd name="T69" fmla="*/ 21 h 78"/>
                <a:gd name="T70" fmla="*/ 12 w 39"/>
                <a:gd name="T71" fmla="*/ 19 h 78"/>
                <a:gd name="T72" fmla="*/ 12 w 39"/>
                <a:gd name="T73" fmla="*/ 17 h 78"/>
                <a:gd name="T74" fmla="*/ 14 w 39"/>
                <a:gd name="T75" fmla="*/ 15 h 78"/>
                <a:gd name="T76" fmla="*/ 14 w 39"/>
                <a:gd name="T77" fmla="*/ 12 h 78"/>
                <a:gd name="T78" fmla="*/ 13 w 39"/>
                <a:gd name="T79" fmla="*/ 9 h 78"/>
                <a:gd name="T80" fmla="*/ 15 w 39"/>
                <a:gd name="T81" fmla="*/ 9 h 78"/>
                <a:gd name="T82" fmla="*/ 14 w 39"/>
                <a:gd name="T83" fmla="*/ 7 h 78"/>
                <a:gd name="T84" fmla="*/ 17 w 39"/>
                <a:gd name="T85" fmla="*/ 6 h 78"/>
                <a:gd name="T86" fmla="*/ 19 w 39"/>
                <a:gd name="T87" fmla="*/ 6 h 78"/>
                <a:gd name="T88" fmla="*/ 19 w 39"/>
                <a:gd name="T89" fmla="*/ 8 h 78"/>
                <a:gd name="T90" fmla="*/ 21 w 39"/>
                <a:gd name="T91" fmla="*/ 6 h 78"/>
                <a:gd name="T92" fmla="*/ 22 w 39"/>
                <a:gd name="T93" fmla="*/ 6 h 78"/>
                <a:gd name="T94" fmla="*/ 22 w 39"/>
                <a:gd name="T95" fmla="*/ 3 h 78"/>
                <a:gd name="T96" fmla="*/ 23 w 39"/>
                <a:gd name="T97" fmla="*/ 1 h 78"/>
                <a:gd name="T98" fmla="*/ 24 w 39"/>
                <a:gd name="T99" fmla="*/ 0 h 78"/>
                <a:gd name="T100" fmla="*/ 27 w 39"/>
                <a:gd name="T101" fmla="*/ 2 h 78"/>
                <a:gd name="T102" fmla="*/ 30 w 39"/>
                <a:gd name="T10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78">
                  <a:moveTo>
                    <a:pt x="39" y="77"/>
                  </a:move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4895" y="3086"/>
              <a:ext cx="205" cy="145"/>
            </a:xfrm>
            <a:custGeom>
              <a:avLst/>
              <a:gdLst>
                <a:gd name="T0" fmla="*/ 9 w 51"/>
                <a:gd name="T1" fmla="*/ 0 h 36"/>
                <a:gd name="T2" fmla="*/ 9 w 51"/>
                <a:gd name="T3" fmla="*/ 1 h 36"/>
                <a:gd name="T4" fmla="*/ 8 w 51"/>
                <a:gd name="T5" fmla="*/ 3 h 36"/>
                <a:gd name="T6" fmla="*/ 10 w 51"/>
                <a:gd name="T7" fmla="*/ 5 h 36"/>
                <a:gd name="T8" fmla="*/ 10 w 51"/>
                <a:gd name="T9" fmla="*/ 5 h 36"/>
                <a:gd name="T10" fmla="*/ 15 w 51"/>
                <a:gd name="T11" fmla="*/ 8 h 36"/>
                <a:gd name="T12" fmla="*/ 12 w 51"/>
                <a:gd name="T13" fmla="*/ 10 h 36"/>
                <a:gd name="T14" fmla="*/ 10 w 51"/>
                <a:gd name="T15" fmla="*/ 11 h 36"/>
                <a:gd name="T16" fmla="*/ 6 w 51"/>
                <a:gd name="T17" fmla="*/ 11 h 36"/>
                <a:gd name="T18" fmla="*/ 6 w 51"/>
                <a:gd name="T19" fmla="*/ 10 h 36"/>
                <a:gd name="T20" fmla="*/ 2 w 51"/>
                <a:gd name="T21" fmla="*/ 11 h 36"/>
                <a:gd name="T22" fmla="*/ 0 w 51"/>
                <a:gd name="T23" fmla="*/ 15 h 36"/>
                <a:gd name="T24" fmla="*/ 1 w 51"/>
                <a:gd name="T25" fmla="*/ 15 h 36"/>
                <a:gd name="T26" fmla="*/ 3 w 51"/>
                <a:gd name="T27" fmla="*/ 15 h 36"/>
                <a:gd name="T28" fmla="*/ 2 w 51"/>
                <a:gd name="T29" fmla="*/ 17 h 36"/>
                <a:gd name="T30" fmla="*/ 6 w 51"/>
                <a:gd name="T31" fmla="*/ 16 h 36"/>
                <a:gd name="T32" fmla="*/ 6 w 51"/>
                <a:gd name="T33" fmla="*/ 17 h 36"/>
                <a:gd name="T34" fmla="*/ 8 w 51"/>
                <a:gd name="T35" fmla="*/ 17 h 36"/>
                <a:gd name="T36" fmla="*/ 7 w 51"/>
                <a:gd name="T37" fmla="*/ 20 h 36"/>
                <a:gd name="T38" fmla="*/ 12 w 51"/>
                <a:gd name="T39" fmla="*/ 22 h 36"/>
                <a:gd name="T40" fmla="*/ 15 w 51"/>
                <a:gd name="T41" fmla="*/ 23 h 36"/>
                <a:gd name="T42" fmla="*/ 15 w 51"/>
                <a:gd name="T43" fmla="*/ 26 h 36"/>
                <a:gd name="T44" fmla="*/ 13 w 51"/>
                <a:gd name="T45" fmla="*/ 27 h 36"/>
                <a:gd name="T46" fmla="*/ 16 w 51"/>
                <a:gd name="T47" fmla="*/ 27 h 36"/>
                <a:gd name="T48" fmla="*/ 20 w 51"/>
                <a:gd name="T49" fmla="*/ 29 h 36"/>
                <a:gd name="T50" fmla="*/ 24 w 51"/>
                <a:gd name="T51" fmla="*/ 28 h 36"/>
                <a:gd name="T52" fmla="*/ 23 w 51"/>
                <a:gd name="T53" fmla="*/ 31 h 36"/>
                <a:gd name="T54" fmla="*/ 26 w 51"/>
                <a:gd name="T55" fmla="*/ 32 h 36"/>
                <a:gd name="T56" fmla="*/ 25 w 51"/>
                <a:gd name="T57" fmla="*/ 33 h 36"/>
                <a:gd name="T58" fmla="*/ 27 w 51"/>
                <a:gd name="T59" fmla="*/ 36 h 36"/>
                <a:gd name="T60" fmla="*/ 28 w 51"/>
                <a:gd name="T61" fmla="*/ 32 h 36"/>
                <a:gd name="T62" fmla="*/ 29 w 51"/>
                <a:gd name="T63" fmla="*/ 31 h 36"/>
                <a:gd name="T64" fmla="*/ 30 w 51"/>
                <a:gd name="T65" fmla="*/ 28 h 36"/>
                <a:gd name="T66" fmla="*/ 32 w 51"/>
                <a:gd name="T67" fmla="*/ 24 h 36"/>
                <a:gd name="T68" fmla="*/ 35 w 51"/>
                <a:gd name="T69" fmla="*/ 19 h 36"/>
                <a:gd name="T70" fmla="*/ 40 w 51"/>
                <a:gd name="T71" fmla="*/ 20 h 36"/>
                <a:gd name="T72" fmla="*/ 39 w 51"/>
                <a:gd name="T73" fmla="*/ 24 h 36"/>
                <a:gd name="T74" fmla="*/ 42 w 51"/>
                <a:gd name="T75" fmla="*/ 26 h 36"/>
                <a:gd name="T76" fmla="*/ 41 w 51"/>
                <a:gd name="T77" fmla="*/ 29 h 36"/>
                <a:gd name="T78" fmla="*/ 44 w 51"/>
                <a:gd name="T79" fmla="*/ 29 h 36"/>
                <a:gd name="T80" fmla="*/ 45 w 51"/>
                <a:gd name="T81" fmla="*/ 30 h 36"/>
                <a:gd name="T82" fmla="*/ 46 w 51"/>
                <a:gd name="T83" fmla="*/ 29 h 36"/>
                <a:gd name="T84" fmla="*/ 47 w 51"/>
                <a:gd name="T85" fmla="*/ 30 h 36"/>
                <a:gd name="T86" fmla="*/ 51 w 51"/>
                <a:gd name="T8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36">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cubicBezTo>
                    <a:pt x="1" y="15"/>
                    <a:pt x="1" y="16"/>
                    <a:pt x="1" y="15"/>
                  </a:cubicBezTo>
                  <a:cubicBezTo>
                    <a:pt x="2" y="15"/>
                    <a:pt x="2" y="15"/>
                    <a:pt x="3" y="15"/>
                  </a:cubicBezTo>
                  <a:cubicBezTo>
                    <a:pt x="3" y="16"/>
                    <a:pt x="1" y="16"/>
                    <a:pt x="2" y="17"/>
                  </a:cubicBezTo>
                  <a:cubicBezTo>
                    <a:pt x="2" y="17"/>
                    <a:pt x="5" y="16"/>
                    <a:pt x="6" y="16"/>
                  </a:cubicBezTo>
                  <a:cubicBezTo>
                    <a:pt x="6" y="16"/>
                    <a:pt x="5" y="17"/>
                    <a:pt x="6" y="17"/>
                  </a:cubicBezTo>
                  <a:cubicBezTo>
                    <a:pt x="6" y="17"/>
                    <a:pt x="7" y="17"/>
                    <a:pt x="8" y="17"/>
                  </a:cubicBezTo>
                  <a:cubicBezTo>
                    <a:pt x="9" y="18"/>
                    <a:pt x="6" y="19"/>
                    <a:pt x="7" y="20"/>
                  </a:cubicBezTo>
                  <a:cubicBezTo>
                    <a:pt x="8" y="22"/>
                    <a:pt x="10" y="22"/>
                    <a:pt x="12" y="22"/>
                  </a:cubicBezTo>
                  <a:cubicBezTo>
                    <a:pt x="13" y="22"/>
                    <a:pt x="15" y="22"/>
                    <a:pt x="15" y="23"/>
                  </a:cubicBezTo>
                  <a:cubicBezTo>
                    <a:pt x="15" y="24"/>
                    <a:pt x="15" y="25"/>
                    <a:pt x="15" y="26"/>
                  </a:cubicBezTo>
                  <a:cubicBezTo>
                    <a:pt x="15" y="26"/>
                    <a:pt x="12" y="27"/>
                    <a:pt x="13" y="27"/>
                  </a:cubicBezTo>
                  <a:cubicBezTo>
                    <a:pt x="14" y="28"/>
                    <a:pt x="15" y="27"/>
                    <a:pt x="16" y="27"/>
                  </a:cubicBezTo>
                  <a:cubicBezTo>
                    <a:pt x="17" y="28"/>
                    <a:pt x="18" y="29"/>
                    <a:pt x="20" y="29"/>
                  </a:cubicBezTo>
                  <a:cubicBezTo>
                    <a:pt x="21" y="29"/>
                    <a:pt x="23" y="27"/>
                    <a:pt x="24" y="28"/>
                  </a:cubicBezTo>
                  <a:cubicBezTo>
                    <a:pt x="24" y="29"/>
                    <a:pt x="22" y="30"/>
                    <a:pt x="23" y="31"/>
                  </a:cubicBezTo>
                  <a:cubicBezTo>
                    <a:pt x="24" y="31"/>
                    <a:pt x="26" y="30"/>
                    <a:pt x="26" y="32"/>
                  </a:cubicBezTo>
                  <a:cubicBezTo>
                    <a:pt x="26" y="32"/>
                    <a:pt x="23" y="33"/>
                    <a:pt x="25" y="33"/>
                  </a:cubicBezTo>
                  <a:cubicBezTo>
                    <a:pt x="26" y="33"/>
                    <a:pt x="27" y="35"/>
                    <a:pt x="27" y="36"/>
                  </a:cubicBezTo>
                  <a:cubicBezTo>
                    <a:pt x="28" y="35"/>
                    <a:pt x="28" y="33"/>
                    <a:pt x="28" y="32"/>
                  </a:cubicBezTo>
                  <a:cubicBezTo>
                    <a:pt x="28" y="32"/>
                    <a:pt x="28" y="31"/>
                    <a:pt x="29" y="31"/>
                  </a:cubicBezTo>
                  <a:cubicBezTo>
                    <a:pt x="30" y="30"/>
                    <a:pt x="30" y="30"/>
                    <a:pt x="30" y="28"/>
                  </a:cubicBezTo>
                  <a:cubicBezTo>
                    <a:pt x="30" y="27"/>
                    <a:pt x="31" y="25"/>
                    <a:pt x="32" y="24"/>
                  </a:cubicBezTo>
                  <a:cubicBezTo>
                    <a:pt x="33" y="22"/>
                    <a:pt x="34" y="20"/>
                    <a:pt x="35" y="19"/>
                  </a:cubicBezTo>
                  <a:cubicBezTo>
                    <a:pt x="36" y="18"/>
                    <a:pt x="39" y="20"/>
                    <a:pt x="40" y="20"/>
                  </a:cubicBezTo>
                  <a:cubicBezTo>
                    <a:pt x="42" y="21"/>
                    <a:pt x="38" y="22"/>
                    <a:pt x="39" y="24"/>
                  </a:cubicBezTo>
                  <a:cubicBezTo>
                    <a:pt x="40" y="24"/>
                    <a:pt x="43" y="24"/>
                    <a:pt x="42" y="26"/>
                  </a:cubicBezTo>
                  <a:cubicBezTo>
                    <a:pt x="42" y="26"/>
                    <a:pt x="39" y="28"/>
                    <a:pt x="41" y="29"/>
                  </a:cubicBezTo>
                  <a:cubicBezTo>
                    <a:pt x="42" y="29"/>
                    <a:pt x="43" y="28"/>
                    <a:pt x="44" y="29"/>
                  </a:cubicBezTo>
                  <a:cubicBezTo>
                    <a:pt x="44" y="30"/>
                    <a:pt x="43" y="31"/>
                    <a:pt x="45" y="30"/>
                  </a:cubicBezTo>
                  <a:cubicBezTo>
                    <a:pt x="45" y="30"/>
                    <a:pt x="45" y="29"/>
                    <a:pt x="46" y="29"/>
                  </a:cubicBezTo>
                  <a:cubicBezTo>
                    <a:pt x="46" y="29"/>
                    <a:pt x="47" y="30"/>
                    <a:pt x="47" y="30"/>
                  </a:cubicBezTo>
                  <a:cubicBezTo>
                    <a:pt x="49" y="31"/>
                    <a:pt x="49" y="31"/>
                    <a:pt x="51" y="29"/>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3" name="Freeform 92"/>
            <p:cNvSpPr>
              <a:spLocks/>
            </p:cNvSpPr>
            <p:nvPr/>
          </p:nvSpPr>
          <p:spPr bwMode="auto">
            <a:xfrm>
              <a:off x="4895" y="3086"/>
              <a:ext cx="205" cy="145"/>
            </a:xfrm>
            <a:custGeom>
              <a:avLst/>
              <a:gdLst>
                <a:gd name="T0" fmla="*/ 9 w 51"/>
                <a:gd name="T1" fmla="*/ 0 h 36"/>
                <a:gd name="T2" fmla="*/ 9 w 51"/>
                <a:gd name="T3" fmla="*/ 1 h 36"/>
                <a:gd name="T4" fmla="*/ 8 w 51"/>
                <a:gd name="T5" fmla="*/ 3 h 36"/>
                <a:gd name="T6" fmla="*/ 10 w 51"/>
                <a:gd name="T7" fmla="*/ 5 h 36"/>
                <a:gd name="T8" fmla="*/ 10 w 51"/>
                <a:gd name="T9" fmla="*/ 5 h 36"/>
                <a:gd name="T10" fmla="*/ 15 w 51"/>
                <a:gd name="T11" fmla="*/ 8 h 36"/>
                <a:gd name="T12" fmla="*/ 12 w 51"/>
                <a:gd name="T13" fmla="*/ 10 h 36"/>
                <a:gd name="T14" fmla="*/ 10 w 51"/>
                <a:gd name="T15" fmla="*/ 11 h 36"/>
                <a:gd name="T16" fmla="*/ 6 w 51"/>
                <a:gd name="T17" fmla="*/ 11 h 36"/>
                <a:gd name="T18" fmla="*/ 6 w 51"/>
                <a:gd name="T19" fmla="*/ 10 h 36"/>
                <a:gd name="T20" fmla="*/ 2 w 51"/>
                <a:gd name="T21" fmla="*/ 11 h 36"/>
                <a:gd name="T22" fmla="*/ 0 w 51"/>
                <a:gd name="T23" fmla="*/ 15 h 36"/>
                <a:gd name="T24" fmla="*/ 1 w 51"/>
                <a:gd name="T25" fmla="*/ 15 h 36"/>
                <a:gd name="T26" fmla="*/ 3 w 51"/>
                <a:gd name="T27" fmla="*/ 15 h 36"/>
                <a:gd name="T28" fmla="*/ 2 w 51"/>
                <a:gd name="T29" fmla="*/ 17 h 36"/>
                <a:gd name="T30" fmla="*/ 6 w 51"/>
                <a:gd name="T31" fmla="*/ 16 h 36"/>
                <a:gd name="T32" fmla="*/ 6 w 51"/>
                <a:gd name="T33" fmla="*/ 17 h 36"/>
                <a:gd name="T34" fmla="*/ 8 w 51"/>
                <a:gd name="T35" fmla="*/ 17 h 36"/>
                <a:gd name="T36" fmla="*/ 7 w 51"/>
                <a:gd name="T37" fmla="*/ 20 h 36"/>
                <a:gd name="T38" fmla="*/ 12 w 51"/>
                <a:gd name="T39" fmla="*/ 22 h 36"/>
                <a:gd name="T40" fmla="*/ 15 w 51"/>
                <a:gd name="T41" fmla="*/ 23 h 36"/>
                <a:gd name="T42" fmla="*/ 15 w 51"/>
                <a:gd name="T43" fmla="*/ 26 h 36"/>
                <a:gd name="T44" fmla="*/ 13 w 51"/>
                <a:gd name="T45" fmla="*/ 27 h 36"/>
                <a:gd name="T46" fmla="*/ 16 w 51"/>
                <a:gd name="T47" fmla="*/ 27 h 36"/>
                <a:gd name="T48" fmla="*/ 20 w 51"/>
                <a:gd name="T49" fmla="*/ 29 h 36"/>
                <a:gd name="T50" fmla="*/ 24 w 51"/>
                <a:gd name="T51" fmla="*/ 28 h 36"/>
                <a:gd name="T52" fmla="*/ 23 w 51"/>
                <a:gd name="T53" fmla="*/ 31 h 36"/>
                <a:gd name="T54" fmla="*/ 26 w 51"/>
                <a:gd name="T55" fmla="*/ 32 h 36"/>
                <a:gd name="T56" fmla="*/ 25 w 51"/>
                <a:gd name="T57" fmla="*/ 33 h 36"/>
                <a:gd name="T58" fmla="*/ 27 w 51"/>
                <a:gd name="T59" fmla="*/ 36 h 36"/>
                <a:gd name="T60" fmla="*/ 28 w 51"/>
                <a:gd name="T61" fmla="*/ 32 h 36"/>
                <a:gd name="T62" fmla="*/ 29 w 51"/>
                <a:gd name="T63" fmla="*/ 31 h 36"/>
                <a:gd name="T64" fmla="*/ 30 w 51"/>
                <a:gd name="T65" fmla="*/ 28 h 36"/>
                <a:gd name="T66" fmla="*/ 32 w 51"/>
                <a:gd name="T67" fmla="*/ 24 h 36"/>
                <a:gd name="T68" fmla="*/ 35 w 51"/>
                <a:gd name="T69" fmla="*/ 19 h 36"/>
                <a:gd name="T70" fmla="*/ 40 w 51"/>
                <a:gd name="T71" fmla="*/ 20 h 36"/>
                <a:gd name="T72" fmla="*/ 39 w 51"/>
                <a:gd name="T73" fmla="*/ 24 h 36"/>
                <a:gd name="T74" fmla="*/ 42 w 51"/>
                <a:gd name="T75" fmla="*/ 26 h 36"/>
                <a:gd name="T76" fmla="*/ 41 w 51"/>
                <a:gd name="T77" fmla="*/ 29 h 36"/>
                <a:gd name="T78" fmla="*/ 44 w 51"/>
                <a:gd name="T79" fmla="*/ 29 h 36"/>
                <a:gd name="T80" fmla="*/ 45 w 51"/>
                <a:gd name="T81" fmla="*/ 30 h 36"/>
                <a:gd name="T82" fmla="*/ 46 w 51"/>
                <a:gd name="T83" fmla="*/ 29 h 36"/>
                <a:gd name="T84" fmla="*/ 47 w 51"/>
                <a:gd name="T85" fmla="*/ 30 h 36"/>
                <a:gd name="T86" fmla="*/ 51 w 51"/>
                <a:gd name="T8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36">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cubicBezTo>
                    <a:pt x="1" y="15"/>
                    <a:pt x="1" y="16"/>
                    <a:pt x="1" y="15"/>
                  </a:cubicBezTo>
                  <a:cubicBezTo>
                    <a:pt x="2" y="15"/>
                    <a:pt x="2" y="15"/>
                    <a:pt x="3" y="15"/>
                  </a:cubicBezTo>
                  <a:cubicBezTo>
                    <a:pt x="3" y="16"/>
                    <a:pt x="1" y="16"/>
                    <a:pt x="2" y="17"/>
                  </a:cubicBezTo>
                  <a:cubicBezTo>
                    <a:pt x="2" y="17"/>
                    <a:pt x="5" y="16"/>
                    <a:pt x="6" y="16"/>
                  </a:cubicBezTo>
                  <a:cubicBezTo>
                    <a:pt x="6" y="16"/>
                    <a:pt x="5" y="17"/>
                    <a:pt x="6" y="17"/>
                  </a:cubicBezTo>
                  <a:cubicBezTo>
                    <a:pt x="6" y="17"/>
                    <a:pt x="7" y="17"/>
                    <a:pt x="8" y="17"/>
                  </a:cubicBezTo>
                  <a:cubicBezTo>
                    <a:pt x="9" y="18"/>
                    <a:pt x="6" y="19"/>
                    <a:pt x="7" y="20"/>
                  </a:cubicBezTo>
                  <a:cubicBezTo>
                    <a:pt x="8" y="22"/>
                    <a:pt x="10" y="22"/>
                    <a:pt x="12" y="22"/>
                  </a:cubicBezTo>
                  <a:cubicBezTo>
                    <a:pt x="13" y="22"/>
                    <a:pt x="15" y="22"/>
                    <a:pt x="15" y="23"/>
                  </a:cubicBezTo>
                  <a:cubicBezTo>
                    <a:pt x="15" y="24"/>
                    <a:pt x="15" y="25"/>
                    <a:pt x="15" y="26"/>
                  </a:cubicBezTo>
                  <a:cubicBezTo>
                    <a:pt x="15" y="26"/>
                    <a:pt x="12" y="27"/>
                    <a:pt x="13" y="27"/>
                  </a:cubicBezTo>
                  <a:cubicBezTo>
                    <a:pt x="14" y="28"/>
                    <a:pt x="15" y="27"/>
                    <a:pt x="16" y="27"/>
                  </a:cubicBezTo>
                  <a:cubicBezTo>
                    <a:pt x="17" y="28"/>
                    <a:pt x="18" y="29"/>
                    <a:pt x="20" y="29"/>
                  </a:cubicBezTo>
                  <a:cubicBezTo>
                    <a:pt x="21" y="29"/>
                    <a:pt x="23" y="27"/>
                    <a:pt x="24" y="28"/>
                  </a:cubicBezTo>
                  <a:cubicBezTo>
                    <a:pt x="24" y="29"/>
                    <a:pt x="22" y="30"/>
                    <a:pt x="23" y="31"/>
                  </a:cubicBezTo>
                  <a:cubicBezTo>
                    <a:pt x="24" y="31"/>
                    <a:pt x="26" y="30"/>
                    <a:pt x="26" y="32"/>
                  </a:cubicBezTo>
                  <a:cubicBezTo>
                    <a:pt x="26" y="32"/>
                    <a:pt x="23" y="33"/>
                    <a:pt x="25" y="33"/>
                  </a:cubicBezTo>
                  <a:cubicBezTo>
                    <a:pt x="26" y="33"/>
                    <a:pt x="27" y="35"/>
                    <a:pt x="27" y="36"/>
                  </a:cubicBezTo>
                  <a:cubicBezTo>
                    <a:pt x="28" y="35"/>
                    <a:pt x="28" y="33"/>
                    <a:pt x="28" y="32"/>
                  </a:cubicBezTo>
                  <a:cubicBezTo>
                    <a:pt x="28" y="32"/>
                    <a:pt x="28" y="31"/>
                    <a:pt x="29" y="31"/>
                  </a:cubicBezTo>
                  <a:cubicBezTo>
                    <a:pt x="30" y="30"/>
                    <a:pt x="30" y="30"/>
                    <a:pt x="30" y="28"/>
                  </a:cubicBezTo>
                  <a:cubicBezTo>
                    <a:pt x="30" y="27"/>
                    <a:pt x="31" y="25"/>
                    <a:pt x="32" y="24"/>
                  </a:cubicBezTo>
                  <a:cubicBezTo>
                    <a:pt x="33" y="22"/>
                    <a:pt x="34" y="20"/>
                    <a:pt x="35" y="19"/>
                  </a:cubicBezTo>
                  <a:cubicBezTo>
                    <a:pt x="36" y="18"/>
                    <a:pt x="39" y="20"/>
                    <a:pt x="40" y="20"/>
                  </a:cubicBezTo>
                  <a:cubicBezTo>
                    <a:pt x="42" y="21"/>
                    <a:pt x="38" y="22"/>
                    <a:pt x="39" y="24"/>
                  </a:cubicBezTo>
                  <a:cubicBezTo>
                    <a:pt x="40" y="24"/>
                    <a:pt x="43" y="24"/>
                    <a:pt x="42" y="26"/>
                  </a:cubicBezTo>
                  <a:cubicBezTo>
                    <a:pt x="42" y="26"/>
                    <a:pt x="39" y="28"/>
                    <a:pt x="41" y="29"/>
                  </a:cubicBezTo>
                  <a:cubicBezTo>
                    <a:pt x="42" y="29"/>
                    <a:pt x="43" y="28"/>
                    <a:pt x="44" y="29"/>
                  </a:cubicBezTo>
                  <a:cubicBezTo>
                    <a:pt x="44" y="30"/>
                    <a:pt x="43" y="31"/>
                    <a:pt x="45" y="30"/>
                  </a:cubicBezTo>
                  <a:cubicBezTo>
                    <a:pt x="45" y="30"/>
                    <a:pt x="45" y="29"/>
                    <a:pt x="46" y="29"/>
                  </a:cubicBezTo>
                  <a:cubicBezTo>
                    <a:pt x="46" y="29"/>
                    <a:pt x="47" y="30"/>
                    <a:pt x="47" y="30"/>
                  </a:cubicBezTo>
                  <a:cubicBezTo>
                    <a:pt x="49" y="31"/>
                    <a:pt x="49" y="31"/>
                    <a:pt x="51" y="29"/>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4669" y="3069"/>
              <a:ext cx="290" cy="129"/>
            </a:xfrm>
            <a:custGeom>
              <a:avLst/>
              <a:gdLst>
                <a:gd name="T0" fmla="*/ 65 w 72"/>
                <a:gd name="T1" fmla="*/ 4 h 32"/>
                <a:gd name="T2" fmla="*/ 65 w 72"/>
                <a:gd name="T3" fmla="*/ 6 h 32"/>
                <a:gd name="T4" fmla="*/ 64 w 72"/>
                <a:gd name="T5" fmla="*/ 7 h 32"/>
                <a:gd name="T6" fmla="*/ 66 w 72"/>
                <a:gd name="T7" fmla="*/ 9 h 32"/>
                <a:gd name="T8" fmla="*/ 66 w 72"/>
                <a:gd name="T9" fmla="*/ 9 h 32"/>
                <a:gd name="T10" fmla="*/ 71 w 72"/>
                <a:gd name="T11" fmla="*/ 12 h 32"/>
                <a:gd name="T12" fmla="*/ 68 w 72"/>
                <a:gd name="T13" fmla="*/ 14 h 32"/>
                <a:gd name="T14" fmla="*/ 66 w 72"/>
                <a:gd name="T15" fmla="*/ 15 h 32"/>
                <a:gd name="T16" fmla="*/ 62 w 72"/>
                <a:gd name="T17" fmla="*/ 15 h 32"/>
                <a:gd name="T18" fmla="*/ 62 w 72"/>
                <a:gd name="T19" fmla="*/ 14 h 32"/>
                <a:gd name="T20" fmla="*/ 57 w 72"/>
                <a:gd name="T21" fmla="*/ 16 h 32"/>
                <a:gd name="T22" fmla="*/ 56 w 72"/>
                <a:gd name="T23" fmla="*/ 19 h 32"/>
                <a:gd name="T24" fmla="*/ 55 w 72"/>
                <a:gd name="T25" fmla="*/ 20 h 32"/>
                <a:gd name="T26" fmla="*/ 55 w 72"/>
                <a:gd name="T27" fmla="*/ 20 h 32"/>
                <a:gd name="T28" fmla="*/ 49 w 72"/>
                <a:gd name="T29" fmla="*/ 23 h 32"/>
                <a:gd name="T30" fmla="*/ 43 w 72"/>
                <a:gd name="T31" fmla="*/ 28 h 32"/>
                <a:gd name="T32" fmla="*/ 41 w 72"/>
                <a:gd name="T33" fmla="*/ 28 h 32"/>
                <a:gd name="T34" fmla="*/ 40 w 72"/>
                <a:gd name="T35" fmla="*/ 28 h 32"/>
                <a:gd name="T36" fmla="*/ 40 w 72"/>
                <a:gd name="T37" fmla="*/ 27 h 32"/>
                <a:gd name="T38" fmla="*/ 36 w 72"/>
                <a:gd name="T39" fmla="*/ 26 h 32"/>
                <a:gd name="T40" fmla="*/ 36 w 72"/>
                <a:gd name="T41" fmla="*/ 26 h 32"/>
                <a:gd name="T42" fmla="*/ 35 w 72"/>
                <a:gd name="T43" fmla="*/ 25 h 32"/>
                <a:gd name="T44" fmla="*/ 33 w 72"/>
                <a:gd name="T45" fmla="*/ 26 h 32"/>
                <a:gd name="T46" fmla="*/ 33 w 72"/>
                <a:gd name="T47" fmla="*/ 28 h 32"/>
                <a:gd name="T48" fmla="*/ 28 w 72"/>
                <a:gd name="T49" fmla="*/ 30 h 32"/>
                <a:gd name="T50" fmla="*/ 24 w 72"/>
                <a:gd name="T51" fmla="*/ 31 h 32"/>
                <a:gd name="T52" fmla="*/ 25 w 72"/>
                <a:gd name="T53" fmla="*/ 28 h 32"/>
                <a:gd name="T54" fmla="*/ 23 w 72"/>
                <a:gd name="T55" fmla="*/ 24 h 32"/>
                <a:gd name="T56" fmla="*/ 20 w 72"/>
                <a:gd name="T57" fmla="*/ 21 h 32"/>
                <a:gd name="T58" fmla="*/ 18 w 72"/>
                <a:gd name="T59" fmla="*/ 17 h 32"/>
                <a:gd name="T60" fmla="*/ 14 w 72"/>
                <a:gd name="T61" fmla="*/ 17 h 32"/>
                <a:gd name="T62" fmla="*/ 11 w 72"/>
                <a:gd name="T63" fmla="*/ 15 h 32"/>
                <a:gd name="T64" fmla="*/ 8 w 72"/>
                <a:gd name="T65" fmla="*/ 16 h 32"/>
                <a:gd name="T66" fmla="*/ 7 w 72"/>
                <a:gd name="T67" fmla="*/ 16 h 32"/>
                <a:gd name="T68" fmla="*/ 5 w 72"/>
                <a:gd name="T69" fmla="*/ 16 h 32"/>
                <a:gd name="T70" fmla="*/ 3 w 72"/>
                <a:gd name="T71" fmla="*/ 15 h 32"/>
                <a:gd name="T72" fmla="*/ 0 w 72"/>
                <a:gd name="T73" fmla="*/ 14 h 32"/>
                <a:gd name="T74" fmla="*/ 1 w 72"/>
                <a:gd name="T75" fmla="*/ 14 h 32"/>
                <a:gd name="T76" fmla="*/ 2 w 72"/>
                <a:gd name="T77" fmla="*/ 11 h 32"/>
                <a:gd name="T78" fmla="*/ 6 w 72"/>
                <a:gd name="T79" fmla="*/ 11 h 32"/>
                <a:gd name="T80" fmla="*/ 10 w 72"/>
                <a:gd name="T81" fmla="*/ 11 h 32"/>
                <a:gd name="T82" fmla="*/ 13 w 72"/>
                <a:gd name="T83" fmla="*/ 10 h 32"/>
                <a:gd name="T84" fmla="*/ 16 w 72"/>
                <a:gd name="T85" fmla="*/ 10 h 32"/>
                <a:gd name="T86" fmla="*/ 19 w 72"/>
                <a:gd name="T87" fmla="*/ 9 h 32"/>
                <a:gd name="T88" fmla="*/ 21 w 72"/>
                <a:gd name="T89" fmla="*/ 8 h 32"/>
                <a:gd name="T90" fmla="*/ 20 w 72"/>
                <a:gd name="T91" fmla="*/ 7 h 32"/>
                <a:gd name="T92" fmla="*/ 24 w 72"/>
                <a:gd name="T93" fmla="*/ 7 h 32"/>
                <a:gd name="T94" fmla="*/ 27 w 72"/>
                <a:gd name="T95" fmla="*/ 6 h 32"/>
                <a:gd name="T96" fmla="*/ 31 w 72"/>
                <a:gd name="T97" fmla="*/ 7 h 32"/>
                <a:gd name="T98" fmla="*/ 38 w 72"/>
                <a:gd name="T99" fmla="*/ 6 h 32"/>
                <a:gd name="T100" fmla="*/ 38 w 72"/>
                <a:gd name="T101" fmla="*/ 8 h 32"/>
                <a:gd name="T102" fmla="*/ 41 w 72"/>
                <a:gd name="T103" fmla="*/ 7 h 32"/>
                <a:gd name="T104" fmla="*/ 43 w 72"/>
                <a:gd name="T105" fmla="*/ 3 h 32"/>
                <a:gd name="T106" fmla="*/ 47 w 72"/>
                <a:gd name="T107" fmla="*/ 4 h 32"/>
                <a:gd name="T108" fmla="*/ 47 w 72"/>
                <a:gd name="T109" fmla="*/ 1 h 32"/>
                <a:gd name="T110" fmla="*/ 51 w 72"/>
                <a:gd name="T111" fmla="*/ 2 h 32"/>
                <a:gd name="T112" fmla="*/ 54 w 72"/>
                <a:gd name="T113" fmla="*/ 1 h 32"/>
                <a:gd name="T114" fmla="*/ 56 w 72"/>
                <a:gd name="T115" fmla="*/ 2 h 32"/>
                <a:gd name="T116" fmla="*/ 56 w 72"/>
                <a:gd name="T117" fmla="*/ 5 h 32"/>
                <a:gd name="T118" fmla="*/ 60 w 72"/>
                <a:gd name="T119" fmla="*/ 5 h 32"/>
                <a:gd name="T120" fmla="*/ 62 w 72"/>
                <a:gd name="T121" fmla="*/ 4 h 32"/>
                <a:gd name="T122" fmla="*/ 65 w 72"/>
                <a:gd name="T123" fmla="*/ 4 h 32"/>
                <a:gd name="T124" fmla="*/ 65 w 72"/>
                <a:gd name="T1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65" y="4"/>
                  </a:moveTo>
                  <a:cubicBezTo>
                    <a:pt x="65" y="5"/>
                    <a:pt x="65" y="5"/>
                    <a:pt x="65" y="6"/>
                  </a:cubicBezTo>
                  <a:cubicBezTo>
                    <a:pt x="65" y="7"/>
                    <a:pt x="64" y="7"/>
                    <a:pt x="64" y="7"/>
                  </a:cubicBezTo>
                  <a:cubicBezTo>
                    <a:pt x="63" y="9"/>
                    <a:pt x="66" y="9"/>
                    <a:pt x="66" y="9"/>
                  </a:cubicBezTo>
                  <a:cubicBezTo>
                    <a:pt x="66" y="9"/>
                    <a:pt x="66" y="9"/>
                    <a:pt x="66" y="9"/>
                  </a:cubicBezTo>
                  <a:cubicBezTo>
                    <a:pt x="66" y="10"/>
                    <a:pt x="72" y="9"/>
                    <a:pt x="71" y="12"/>
                  </a:cubicBezTo>
                  <a:cubicBezTo>
                    <a:pt x="71" y="15"/>
                    <a:pt x="70" y="13"/>
                    <a:pt x="68" y="14"/>
                  </a:cubicBezTo>
                  <a:cubicBezTo>
                    <a:pt x="66" y="14"/>
                    <a:pt x="66" y="15"/>
                    <a:pt x="66" y="15"/>
                  </a:cubicBezTo>
                  <a:cubicBezTo>
                    <a:pt x="65" y="16"/>
                    <a:pt x="62" y="16"/>
                    <a:pt x="62" y="15"/>
                  </a:cubicBezTo>
                  <a:cubicBezTo>
                    <a:pt x="62" y="15"/>
                    <a:pt x="63" y="14"/>
                    <a:pt x="62" y="14"/>
                  </a:cubicBezTo>
                  <a:cubicBezTo>
                    <a:pt x="61" y="14"/>
                    <a:pt x="57" y="14"/>
                    <a:pt x="57" y="16"/>
                  </a:cubicBezTo>
                  <a:cubicBezTo>
                    <a:pt x="57" y="17"/>
                    <a:pt x="57" y="18"/>
                    <a:pt x="56" y="19"/>
                  </a:cubicBezTo>
                  <a:cubicBezTo>
                    <a:pt x="56" y="19"/>
                    <a:pt x="54" y="20"/>
                    <a:pt x="55" y="20"/>
                  </a:cubicBezTo>
                  <a:cubicBezTo>
                    <a:pt x="55" y="20"/>
                    <a:pt x="55" y="20"/>
                    <a:pt x="55" y="20"/>
                  </a:cubicBezTo>
                  <a:cubicBezTo>
                    <a:pt x="53" y="21"/>
                    <a:pt x="51" y="22"/>
                    <a:pt x="49" y="23"/>
                  </a:cubicBezTo>
                  <a:cubicBezTo>
                    <a:pt x="47" y="25"/>
                    <a:pt x="46" y="26"/>
                    <a:pt x="43" y="28"/>
                  </a:cubicBezTo>
                  <a:cubicBezTo>
                    <a:pt x="43" y="26"/>
                    <a:pt x="42" y="27"/>
                    <a:pt x="41" y="28"/>
                  </a:cubicBezTo>
                  <a:cubicBezTo>
                    <a:pt x="41" y="28"/>
                    <a:pt x="40" y="27"/>
                    <a:pt x="40" y="28"/>
                  </a:cubicBezTo>
                  <a:cubicBezTo>
                    <a:pt x="39" y="27"/>
                    <a:pt x="40" y="27"/>
                    <a:pt x="40" y="27"/>
                  </a:cubicBezTo>
                  <a:cubicBezTo>
                    <a:pt x="40" y="26"/>
                    <a:pt x="37" y="26"/>
                    <a:pt x="36" y="26"/>
                  </a:cubicBezTo>
                  <a:cubicBezTo>
                    <a:pt x="36" y="26"/>
                    <a:pt x="36" y="26"/>
                    <a:pt x="36" y="26"/>
                  </a:cubicBezTo>
                  <a:cubicBezTo>
                    <a:pt x="35" y="27"/>
                    <a:pt x="36" y="24"/>
                    <a:pt x="35" y="25"/>
                  </a:cubicBezTo>
                  <a:cubicBezTo>
                    <a:pt x="34" y="25"/>
                    <a:pt x="33" y="25"/>
                    <a:pt x="33" y="26"/>
                  </a:cubicBezTo>
                  <a:cubicBezTo>
                    <a:pt x="33" y="27"/>
                    <a:pt x="34" y="28"/>
                    <a:pt x="33" y="28"/>
                  </a:cubicBezTo>
                  <a:cubicBezTo>
                    <a:pt x="31" y="28"/>
                    <a:pt x="28" y="29"/>
                    <a:pt x="28" y="30"/>
                  </a:cubicBezTo>
                  <a:cubicBezTo>
                    <a:pt x="27" y="32"/>
                    <a:pt x="25" y="31"/>
                    <a:pt x="24" y="31"/>
                  </a:cubicBezTo>
                  <a:cubicBezTo>
                    <a:pt x="24" y="30"/>
                    <a:pt x="25" y="29"/>
                    <a:pt x="25" y="28"/>
                  </a:cubicBezTo>
                  <a:cubicBezTo>
                    <a:pt x="25" y="26"/>
                    <a:pt x="24" y="25"/>
                    <a:pt x="23" y="24"/>
                  </a:cubicBezTo>
                  <a:cubicBezTo>
                    <a:pt x="22" y="23"/>
                    <a:pt x="21" y="22"/>
                    <a:pt x="20" y="21"/>
                  </a:cubicBezTo>
                  <a:cubicBezTo>
                    <a:pt x="19" y="20"/>
                    <a:pt x="19" y="18"/>
                    <a:pt x="18" y="17"/>
                  </a:cubicBezTo>
                  <a:cubicBezTo>
                    <a:pt x="17" y="16"/>
                    <a:pt x="15" y="17"/>
                    <a:pt x="14" y="17"/>
                  </a:cubicBezTo>
                  <a:cubicBezTo>
                    <a:pt x="13" y="17"/>
                    <a:pt x="13" y="16"/>
                    <a:pt x="11" y="15"/>
                  </a:cubicBezTo>
                  <a:cubicBezTo>
                    <a:pt x="10" y="15"/>
                    <a:pt x="10" y="15"/>
                    <a:pt x="8" y="16"/>
                  </a:cubicBezTo>
                  <a:cubicBezTo>
                    <a:pt x="8" y="16"/>
                    <a:pt x="8" y="16"/>
                    <a:pt x="7" y="16"/>
                  </a:cubicBezTo>
                  <a:cubicBezTo>
                    <a:pt x="6" y="16"/>
                    <a:pt x="6" y="16"/>
                    <a:pt x="5" y="16"/>
                  </a:cubicBezTo>
                  <a:cubicBezTo>
                    <a:pt x="5" y="17"/>
                    <a:pt x="4" y="15"/>
                    <a:pt x="3" y="15"/>
                  </a:cubicBezTo>
                  <a:cubicBezTo>
                    <a:pt x="2" y="14"/>
                    <a:pt x="0" y="15"/>
                    <a:pt x="0" y="14"/>
                  </a:cubicBezTo>
                  <a:cubicBezTo>
                    <a:pt x="0" y="14"/>
                    <a:pt x="1" y="14"/>
                    <a:pt x="1" y="14"/>
                  </a:cubicBezTo>
                  <a:cubicBezTo>
                    <a:pt x="1" y="14"/>
                    <a:pt x="1" y="12"/>
                    <a:pt x="2" y="11"/>
                  </a:cubicBezTo>
                  <a:cubicBezTo>
                    <a:pt x="3" y="11"/>
                    <a:pt x="5" y="12"/>
                    <a:pt x="6" y="11"/>
                  </a:cubicBezTo>
                  <a:cubicBezTo>
                    <a:pt x="7" y="9"/>
                    <a:pt x="8" y="10"/>
                    <a:pt x="10" y="11"/>
                  </a:cubicBezTo>
                  <a:cubicBezTo>
                    <a:pt x="11" y="11"/>
                    <a:pt x="12" y="10"/>
                    <a:pt x="13" y="10"/>
                  </a:cubicBezTo>
                  <a:cubicBezTo>
                    <a:pt x="14" y="9"/>
                    <a:pt x="15" y="11"/>
                    <a:pt x="16" y="10"/>
                  </a:cubicBezTo>
                  <a:cubicBezTo>
                    <a:pt x="17" y="10"/>
                    <a:pt x="18" y="9"/>
                    <a:pt x="19" y="9"/>
                  </a:cubicBezTo>
                  <a:cubicBezTo>
                    <a:pt x="20" y="9"/>
                    <a:pt x="21" y="9"/>
                    <a:pt x="21" y="8"/>
                  </a:cubicBezTo>
                  <a:cubicBezTo>
                    <a:pt x="21" y="8"/>
                    <a:pt x="20" y="7"/>
                    <a:pt x="20" y="7"/>
                  </a:cubicBezTo>
                  <a:cubicBezTo>
                    <a:pt x="21" y="7"/>
                    <a:pt x="23" y="6"/>
                    <a:pt x="24" y="7"/>
                  </a:cubicBezTo>
                  <a:cubicBezTo>
                    <a:pt x="26" y="7"/>
                    <a:pt x="26" y="6"/>
                    <a:pt x="27" y="6"/>
                  </a:cubicBezTo>
                  <a:cubicBezTo>
                    <a:pt x="29" y="5"/>
                    <a:pt x="30" y="7"/>
                    <a:pt x="31" y="7"/>
                  </a:cubicBezTo>
                  <a:cubicBezTo>
                    <a:pt x="32" y="7"/>
                    <a:pt x="38" y="6"/>
                    <a:pt x="38" y="6"/>
                  </a:cubicBezTo>
                  <a:cubicBezTo>
                    <a:pt x="38" y="7"/>
                    <a:pt x="37" y="8"/>
                    <a:pt x="38" y="8"/>
                  </a:cubicBezTo>
                  <a:cubicBezTo>
                    <a:pt x="40" y="8"/>
                    <a:pt x="41" y="8"/>
                    <a:pt x="41" y="7"/>
                  </a:cubicBezTo>
                  <a:cubicBezTo>
                    <a:pt x="42" y="5"/>
                    <a:pt x="42" y="4"/>
                    <a:pt x="43" y="3"/>
                  </a:cubicBezTo>
                  <a:cubicBezTo>
                    <a:pt x="45" y="2"/>
                    <a:pt x="46" y="4"/>
                    <a:pt x="47" y="4"/>
                  </a:cubicBezTo>
                  <a:cubicBezTo>
                    <a:pt x="47" y="3"/>
                    <a:pt x="46" y="1"/>
                    <a:pt x="47" y="1"/>
                  </a:cubicBezTo>
                  <a:cubicBezTo>
                    <a:pt x="49" y="1"/>
                    <a:pt x="49" y="1"/>
                    <a:pt x="51" y="2"/>
                  </a:cubicBezTo>
                  <a:cubicBezTo>
                    <a:pt x="52" y="2"/>
                    <a:pt x="52" y="1"/>
                    <a:pt x="54" y="1"/>
                  </a:cubicBezTo>
                  <a:cubicBezTo>
                    <a:pt x="55" y="0"/>
                    <a:pt x="56" y="0"/>
                    <a:pt x="56" y="2"/>
                  </a:cubicBezTo>
                  <a:cubicBezTo>
                    <a:pt x="56" y="3"/>
                    <a:pt x="56" y="4"/>
                    <a:pt x="56" y="5"/>
                  </a:cubicBezTo>
                  <a:cubicBezTo>
                    <a:pt x="56" y="4"/>
                    <a:pt x="59" y="5"/>
                    <a:pt x="60" y="5"/>
                  </a:cubicBezTo>
                  <a:cubicBezTo>
                    <a:pt x="60" y="6"/>
                    <a:pt x="61" y="5"/>
                    <a:pt x="62" y="4"/>
                  </a:cubicBezTo>
                  <a:cubicBezTo>
                    <a:pt x="63" y="4"/>
                    <a:pt x="64" y="5"/>
                    <a:pt x="65" y="4"/>
                  </a:cubicBezTo>
                  <a:cubicBezTo>
                    <a:pt x="65" y="4"/>
                    <a:pt x="65" y="4"/>
                    <a:pt x="65" y="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3637" y="344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3428" y="3343"/>
              <a:ext cx="8" cy="13"/>
            </a:xfrm>
            <a:custGeom>
              <a:avLst/>
              <a:gdLst>
                <a:gd name="T0" fmla="*/ 1 w 2"/>
                <a:gd name="T1" fmla="*/ 2 h 3"/>
                <a:gd name="T2" fmla="*/ 2 w 2"/>
                <a:gd name="T3" fmla="*/ 1 h 3"/>
                <a:gd name="T4" fmla="*/ 1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1" y="2"/>
                    <a:pt x="2" y="1"/>
                  </a:cubicBezTo>
                  <a:cubicBezTo>
                    <a:pt x="2" y="1"/>
                    <a:pt x="2" y="1"/>
                    <a:pt x="1" y="0"/>
                  </a:cubicBezTo>
                  <a:cubicBezTo>
                    <a:pt x="1" y="1"/>
                    <a:pt x="0" y="1"/>
                    <a:pt x="0" y="3"/>
                  </a:cubicBezTo>
                  <a:cubicBezTo>
                    <a:pt x="0" y="3"/>
                    <a:pt x="0" y="3"/>
                    <a:pt x="1" y="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noEditPoints="1"/>
            </p:cNvSpPr>
            <p:nvPr/>
          </p:nvSpPr>
          <p:spPr bwMode="auto">
            <a:xfrm>
              <a:off x="3932" y="3384"/>
              <a:ext cx="354" cy="374"/>
            </a:xfrm>
            <a:custGeom>
              <a:avLst/>
              <a:gdLst>
                <a:gd name="T0" fmla="*/ 64 w 88"/>
                <a:gd name="T1" fmla="*/ 90 h 93"/>
                <a:gd name="T2" fmla="*/ 51 w 88"/>
                <a:gd name="T3" fmla="*/ 84 h 93"/>
                <a:gd name="T4" fmla="*/ 60 w 88"/>
                <a:gd name="T5" fmla="*/ 86 h 93"/>
                <a:gd name="T6" fmla="*/ 72 w 88"/>
                <a:gd name="T7" fmla="*/ 84 h 93"/>
                <a:gd name="T8" fmla="*/ 60 w 88"/>
                <a:gd name="T9" fmla="*/ 6 h 93"/>
                <a:gd name="T10" fmla="*/ 60 w 88"/>
                <a:gd name="T11" fmla="*/ 6 h 93"/>
                <a:gd name="T12" fmla="*/ 60 w 88"/>
                <a:gd name="T13" fmla="*/ 6 h 93"/>
                <a:gd name="T14" fmla="*/ 60 w 88"/>
                <a:gd name="T15" fmla="*/ 6 h 93"/>
                <a:gd name="T16" fmla="*/ 60 w 88"/>
                <a:gd name="T17" fmla="*/ 6 h 93"/>
                <a:gd name="T18" fmla="*/ 63 w 88"/>
                <a:gd name="T19" fmla="*/ 0 h 93"/>
                <a:gd name="T20" fmla="*/ 63 w 88"/>
                <a:gd name="T21" fmla="*/ 0 h 93"/>
                <a:gd name="T22" fmla="*/ 64 w 88"/>
                <a:gd name="T23" fmla="*/ 0 h 93"/>
                <a:gd name="T24" fmla="*/ 64 w 88"/>
                <a:gd name="T25" fmla="*/ 14 h 93"/>
                <a:gd name="T26" fmla="*/ 50 w 88"/>
                <a:gd name="T27" fmla="*/ 15 h 93"/>
                <a:gd name="T28" fmla="*/ 41 w 88"/>
                <a:gd name="T29" fmla="*/ 19 h 93"/>
                <a:gd name="T30" fmla="*/ 49 w 88"/>
                <a:gd name="T31" fmla="*/ 24 h 93"/>
                <a:gd name="T32" fmla="*/ 42 w 88"/>
                <a:gd name="T33" fmla="*/ 25 h 93"/>
                <a:gd name="T34" fmla="*/ 33 w 88"/>
                <a:gd name="T35" fmla="*/ 24 h 93"/>
                <a:gd name="T36" fmla="*/ 33 w 88"/>
                <a:gd name="T37" fmla="*/ 31 h 93"/>
                <a:gd name="T38" fmla="*/ 36 w 88"/>
                <a:gd name="T39" fmla="*/ 40 h 93"/>
                <a:gd name="T40" fmla="*/ 35 w 88"/>
                <a:gd name="T41" fmla="*/ 44 h 93"/>
                <a:gd name="T42" fmla="*/ 45 w 88"/>
                <a:gd name="T43" fmla="*/ 48 h 93"/>
                <a:gd name="T44" fmla="*/ 49 w 88"/>
                <a:gd name="T45" fmla="*/ 56 h 93"/>
                <a:gd name="T46" fmla="*/ 42 w 88"/>
                <a:gd name="T47" fmla="*/ 57 h 93"/>
                <a:gd name="T48" fmla="*/ 37 w 88"/>
                <a:gd name="T49" fmla="*/ 61 h 93"/>
                <a:gd name="T50" fmla="*/ 43 w 88"/>
                <a:gd name="T51" fmla="*/ 69 h 93"/>
                <a:gd name="T52" fmla="*/ 45 w 88"/>
                <a:gd name="T53" fmla="*/ 75 h 93"/>
                <a:gd name="T54" fmla="*/ 37 w 88"/>
                <a:gd name="T55" fmla="*/ 77 h 93"/>
                <a:gd name="T56" fmla="*/ 28 w 88"/>
                <a:gd name="T57" fmla="*/ 71 h 93"/>
                <a:gd name="T58" fmla="*/ 23 w 88"/>
                <a:gd name="T59" fmla="*/ 62 h 93"/>
                <a:gd name="T60" fmla="*/ 22 w 88"/>
                <a:gd name="T61" fmla="*/ 55 h 93"/>
                <a:gd name="T62" fmla="*/ 36 w 88"/>
                <a:gd name="T63" fmla="*/ 54 h 93"/>
                <a:gd name="T64" fmla="*/ 40 w 88"/>
                <a:gd name="T65" fmla="*/ 52 h 93"/>
                <a:gd name="T66" fmla="*/ 32 w 88"/>
                <a:gd name="T67" fmla="*/ 52 h 93"/>
                <a:gd name="T68" fmla="*/ 19 w 88"/>
                <a:gd name="T69" fmla="*/ 52 h 93"/>
                <a:gd name="T70" fmla="*/ 14 w 88"/>
                <a:gd name="T71" fmla="*/ 46 h 93"/>
                <a:gd name="T72" fmla="*/ 8 w 88"/>
                <a:gd name="T73" fmla="*/ 38 h 93"/>
                <a:gd name="T74" fmla="*/ 13 w 88"/>
                <a:gd name="T75" fmla="*/ 26 h 93"/>
                <a:gd name="T76" fmla="*/ 24 w 88"/>
                <a:gd name="T77" fmla="*/ 15 h 93"/>
                <a:gd name="T78" fmla="*/ 32 w 88"/>
                <a:gd name="T79" fmla="*/ 12 h 93"/>
                <a:gd name="T80" fmla="*/ 44 w 88"/>
                <a:gd name="T81" fmla="*/ 6 h 93"/>
                <a:gd name="T82" fmla="*/ 51 w 88"/>
                <a:gd name="T83" fmla="*/ 7 h 93"/>
                <a:gd name="T84" fmla="*/ 72 w 88"/>
                <a:gd name="T85" fmla="*/ 35 h 93"/>
                <a:gd name="T86" fmla="*/ 66 w 88"/>
                <a:gd name="T87" fmla="*/ 34 h 93"/>
                <a:gd name="T88" fmla="*/ 72 w 88"/>
                <a:gd name="T89" fmla="*/ 32 h 93"/>
                <a:gd name="T90" fmla="*/ 69 w 88"/>
                <a:gd name="T91" fmla="*/ 45 h 93"/>
                <a:gd name="T92" fmla="*/ 71 w 88"/>
                <a:gd name="T93" fmla="*/ 42 h 93"/>
                <a:gd name="T94" fmla="*/ 81 w 88"/>
                <a:gd name="T95" fmla="*/ 49 h 93"/>
                <a:gd name="T96" fmla="*/ 7 w 88"/>
                <a:gd name="T97" fmla="*/ 42 h 93"/>
                <a:gd name="T98" fmla="*/ 4 w 88"/>
                <a:gd name="T99" fmla="*/ 39 h 93"/>
                <a:gd name="T100" fmla="*/ 18 w 88"/>
                <a:gd name="T101" fmla="*/ 63 h 93"/>
                <a:gd name="T102" fmla="*/ 18 w 88"/>
                <a:gd name="T103" fmla="*/ 63 h 93"/>
                <a:gd name="T104" fmla="*/ 15 w 88"/>
                <a:gd name="T105" fmla="*/ 55 h 93"/>
                <a:gd name="T106" fmla="*/ 15 w 88"/>
                <a:gd name="T107" fmla="*/ 55 h 93"/>
                <a:gd name="T108" fmla="*/ 86 w 88"/>
                <a:gd name="T109" fmla="*/ 61 h 93"/>
                <a:gd name="T110" fmla="*/ 59 w 88"/>
                <a:gd name="T111" fmla="*/ 52 h 93"/>
                <a:gd name="T112" fmla="*/ 61 w 88"/>
                <a:gd name="T113" fmla="*/ 55 h 93"/>
                <a:gd name="T114" fmla="*/ 15 w 88"/>
                <a:gd name="T115" fmla="*/ 44 h 93"/>
                <a:gd name="T116" fmla="*/ 14 w 88"/>
                <a:gd name="T117" fmla="*/ 57 h 93"/>
                <a:gd name="T118" fmla="*/ 17 w 88"/>
                <a:gd name="T119" fmla="*/ 57 h 93"/>
                <a:gd name="T120" fmla="*/ 42 w 88"/>
                <a:gd name="T121" fmla="*/ 44 h 93"/>
                <a:gd name="T122" fmla="*/ 47 w 88"/>
                <a:gd name="T123" fmla="*/ 44 h 93"/>
                <a:gd name="T124" fmla="*/ 56 w 88"/>
                <a:gd name="T125" fmla="*/ 5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93">
                  <a:moveTo>
                    <a:pt x="80" y="82"/>
                  </a:moveTo>
                  <a:cubicBezTo>
                    <a:pt x="80" y="84"/>
                    <a:pt x="81" y="84"/>
                    <a:pt x="81" y="85"/>
                  </a:cubicBezTo>
                  <a:cubicBezTo>
                    <a:pt x="80" y="87"/>
                    <a:pt x="79" y="86"/>
                    <a:pt x="78" y="87"/>
                  </a:cubicBezTo>
                  <a:cubicBezTo>
                    <a:pt x="75" y="88"/>
                    <a:pt x="73" y="88"/>
                    <a:pt x="70" y="89"/>
                  </a:cubicBezTo>
                  <a:cubicBezTo>
                    <a:pt x="69" y="90"/>
                    <a:pt x="64" y="93"/>
                    <a:pt x="64" y="90"/>
                  </a:cubicBezTo>
                  <a:cubicBezTo>
                    <a:pt x="64" y="88"/>
                    <a:pt x="58" y="89"/>
                    <a:pt x="58" y="88"/>
                  </a:cubicBezTo>
                  <a:cubicBezTo>
                    <a:pt x="58" y="88"/>
                    <a:pt x="58" y="89"/>
                    <a:pt x="58" y="89"/>
                  </a:cubicBezTo>
                  <a:cubicBezTo>
                    <a:pt x="58" y="89"/>
                    <a:pt x="56" y="89"/>
                    <a:pt x="56" y="89"/>
                  </a:cubicBezTo>
                  <a:cubicBezTo>
                    <a:pt x="55" y="87"/>
                    <a:pt x="52" y="91"/>
                    <a:pt x="51" y="89"/>
                  </a:cubicBezTo>
                  <a:cubicBezTo>
                    <a:pt x="50" y="88"/>
                    <a:pt x="51" y="85"/>
                    <a:pt x="51" y="84"/>
                  </a:cubicBezTo>
                  <a:cubicBezTo>
                    <a:pt x="52" y="82"/>
                    <a:pt x="52" y="84"/>
                    <a:pt x="53" y="85"/>
                  </a:cubicBezTo>
                  <a:cubicBezTo>
                    <a:pt x="54" y="86"/>
                    <a:pt x="57" y="83"/>
                    <a:pt x="57" y="84"/>
                  </a:cubicBezTo>
                  <a:cubicBezTo>
                    <a:pt x="58" y="84"/>
                    <a:pt x="56" y="84"/>
                    <a:pt x="56" y="85"/>
                  </a:cubicBezTo>
                  <a:cubicBezTo>
                    <a:pt x="56" y="85"/>
                    <a:pt x="58" y="85"/>
                    <a:pt x="58" y="86"/>
                  </a:cubicBezTo>
                  <a:cubicBezTo>
                    <a:pt x="59" y="87"/>
                    <a:pt x="59" y="86"/>
                    <a:pt x="60" y="86"/>
                  </a:cubicBezTo>
                  <a:cubicBezTo>
                    <a:pt x="61" y="86"/>
                    <a:pt x="62" y="85"/>
                    <a:pt x="63" y="84"/>
                  </a:cubicBezTo>
                  <a:cubicBezTo>
                    <a:pt x="64" y="84"/>
                    <a:pt x="66" y="84"/>
                    <a:pt x="67" y="84"/>
                  </a:cubicBezTo>
                  <a:cubicBezTo>
                    <a:pt x="67" y="84"/>
                    <a:pt x="67" y="85"/>
                    <a:pt x="68" y="85"/>
                  </a:cubicBezTo>
                  <a:cubicBezTo>
                    <a:pt x="69" y="85"/>
                    <a:pt x="70" y="84"/>
                    <a:pt x="70" y="84"/>
                  </a:cubicBezTo>
                  <a:cubicBezTo>
                    <a:pt x="71" y="84"/>
                    <a:pt x="71" y="85"/>
                    <a:pt x="72" y="84"/>
                  </a:cubicBezTo>
                  <a:cubicBezTo>
                    <a:pt x="73" y="84"/>
                    <a:pt x="74" y="83"/>
                    <a:pt x="75" y="83"/>
                  </a:cubicBezTo>
                  <a:cubicBezTo>
                    <a:pt x="75" y="83"/>
                    <a:pt x="73" y="86"/>
                    <a:pt x="75" y="86"/>
                  </a:cubicBezTo>
                  <a:cubicBezTo>
                    <a:pt x="76" y="86"/>
                    <a:pt x="77" y="84"/>
                    <a:pt x="78" y="84"/>
                  </a:cubicBezTo>
                  <a:cubicBezTo>
                    <a:pt x="79" y="84"/>
                    <a:pt x="80" y="83"/>
                    <a:pt x="80" y="82"/>
                  </a:cubicBezTo>
                  <a:close/>
                  <a:moveTo>
                    <a:pt x="60" y="6"/>
                  </a:move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1" y="6"/>
                    <a:pt x="64" y="5"/>
                    <a:pt x="64" y="4"/>
                  </a:cubicBezTo>
                  <a:cubicBezTo>
                    <a:pt x="63" y="2"/>
                    <a:pt x="60"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4" y="0"/>
                    <a:pt x="64" y="0"/>
                  </a:cubicBezTo>
                  <a:cubicBezTo>
                    <a:pt x="64" y="0"/>
                    <a:pt x="64" y="0"/>
                    <a:pt x="64" y="0"/>
                  </a:cubicBezTo>
                  <a:cubicBezTo>
                    <a:pt x="64" y="0"/>
                    <a:pt x="64" y="0"/>
                    <a:pt x="64" y="0"/>
                  </a:cubicBezTo>
                  <a:cubicBezTo>
                    <a:pt x="64" y="0"/>
                    <a:pt x="64" y="0"/>
                    <a:pt x="64" y="0"/>
                  </a:cubicBezTo>
                  <a:cubicBezTo>
                    <a:pt x="64" y="0"/>
                    <a:pt x="64" y="0"/>
                    <a:pt x="64" y="0"/>
                  </a:cubicBezTo>
                  <a:cubicBezTo>
                    <a:pt x="66" y="0"/>
                    <a:pt x="68" y="1"/>
                    <a:pt x="68" y="3"/>
                  </a:cubicBezTo>
                  <a:cubicBezTo>
                    <a:pt x="68" y="5"/>
                    <a:pt x="65" y="5"/>
                    <a:pt x="65" y="7"/>
                  </a:cubicBezTo>
                  <a:cubicBezTo>
                    <a:pt x="66" y="8"/>
                    <a:pt x="66" y="9"/>
                    <a:pt x="66" y="11"/>
                  </a:cubicBezTo>
                  <a:cubicBezTo>
                    <a:pt x="65" y="12"/>
                    <a:pt x="64" y="13"/>
                    <a:pt x="64" y="14"/>
                  </a:cubicBezTo>
                  <a:cubicBezTo>
                    <a:pt x="62" y="13"/>
                    <a:pt x="65" y="13"/>
                    <a:pt x="64" y="12"/>
                  </a:cubicBezTo>
                  <a:cubicBezTo>
                    <a:pt x="63" y="11"/>
                    <a:pt x="61" y="12"/>
                    <a:pt x="61" y="12"/>
                  </a:cubicBezTo>
                  <a:cubicBezTo>
                    <a:pt x="59" y="13"/>
                    <a:pt x="58" y="13"/>
                    <a:pt x="57" y="12"/>
                  </a:cubicBezTo>
                  <a:cubicBezTo>
                    <a:pt x="56" y="12"/>
                    <a:pt x="55" y="11"/>
                    <a:pt x="54" y="12"/>
                  </a:cubicBezTo>
                  <a:cubicBezTo>
                    <a:pt x="53" y="13"/>
                    <a:pt x="52" y="15"/>
                    <a:pt x="50" y="15"/>
                  </a:cubicBezTo>
                  <a:cubicBezTo>
                    <a:pt x="50" y="15"/>
                    <a:pt x="49" y="14"/>
                    <a:pt x="49" y="14"/>
                  </a:cubicBezTo>
                  <a:cubicBezTo>
                    <a:pt x="48" y="13"/>
                    <a:pt x="47" y="14"/>
                    <a:pt x="47" y="15"/>
                  </a:cubicBezTo>
                  <a:cubicBezTo>
                    <a:pt x="46" y="16"/>
                    <a:pt x="45" y="18"/>
                    <a:pt x="44" y="18"/>
                  </a:cubicBezTo>
                  <a:cubicBezTo>
                    <a:pt x="42" y="17"/>
                    <a:pt x="42" y="17"/>
                    <a:pt x="41" y="18"/>
                  </a:cubicBezTo>
                  <a:cubicBezTo>
                    <a:pt x="40" y="19"/>
                    <a:pt x="41" y="19"/>
                    <a:pt x="41" y="19"/>
                  </a:cubicBezTo>
                  <a:cubicBezTo>
                    <a:pt x="42" y="19"/>
                    <a:pt x="42" y="20"/>
                    <a:pt x="43" y="21"/>
                  </a:cubicBezTo>
                  <a:cubicBezTo>
                    <a:pt x="43" y="22"/>
                    <a:pt x="43" y="22"/>
                    <a:pt x="44" y="22"/>
                  </a:cubicBezTo>
                  <a:cubicBezTo>
                    <a:pt x="45" y="22"/>
                    <a:pt x="44" y="21"/>
                    <a:pt x="44" y="21"/>
                  </a:cubicBezTo>
                  <a:cubicBezTo>
                    <a:pt x="44" y="21"/>
                    <a:pt x="46" y="22"/>
                    <a:pt x="46" y="22"/>
                  </a:cubicBezTo>
                  <a:cubicBezTo>
                    <a:pt x="47" y="23"/>
                    <a:pt x="49" y="23"/>
                    <a:pt x="49" y="24"/>
                  </a:cubicBezTo>
                  <a:cubicBezTo>
                    <a:pt x="50" y="27"/>
                    <a:pt x="47" y="24"/>
                    <a:pt x="47" y="23"/>
                  </a:cubicBezTo>
                  <a:cubicBezTo>
                    <a:pt x="46" y="22"/>
                    <a:pt x="42" y="22"/>
                    <a:pt x="42" y="24"/>
                  </a:cubicBezTo>
                  <a:cubicBezTo>
                    <a:pt x="42" y="25"/>
                    <a:pt x="44" y="25"/>
                    <a:pt x="45" y="25"/>
                  </a:cubicBezTo>
                  <a:cubicBezTo>
                    <a:pt x="45" y="26"/>
                    <a:pt x="46" y="28"/>
                    <a:pt x="45" y="28"/>
                  </a:cubicBezTo>
                  <a:cubicBezTo>
                    <a:pt x="43" y="27"/>
                    <a:pt x="43" y="26"/>
                    <a:pt x="42" y="25"/>
                  </a:cubicBezTo>
                  <a:cubicBezTo>
                    <a:pt x="42" y="25"/>
                    <a:pt x="39" y="24"/>
                    <a:pt x="39" y="24"/>
                  </a:cubicBezTo>
                  <a:cubicBezTo>
                    <a:pt x="36" y="27"/>
                    <a:pt x="43" y="28"/>
                    <a:pt x="43" y="29"/>
                  </a:cubicBezTo>
                  <a:cubicBezTo>
                    <a:pt x="42" y="29"/>
                    <a:pt x="39" y="29"/>
                    <a:pt x="39" y="28"/>
                  </a:cubicBezTo>
                  <a:cubicBezTo>
                    <a:pt x="39" y="28"/>
                    <a:pt x="39" y="26"/>
                    <a:pt x="38" y="25"/>
                  </a:cubicBezTo>
                  <a:cubicBezTo>
                    <a:pt x="37" y="24"/>
                    <a:pt x="35" y="25"/>
                    <a:pt x="33" y="24"/>
                  </a:cubicBezTo>
                  <a:cubicBezTo>
                    <a:pt x="33" y="24"/>
                    <a:pt x="32" y="23"/>
                    <a:pt x="33" y="22"/>
                  </a:cubicBezTo>
                  <a:cubicBezTo>
                    <a:pt x="33" y="22"/>
                    <a:pt x="34" y="20"/>
                    <a:pt x="33" y="21"/>
                  </a:cubicBezTo>
                  <a:cubicBezTo>
                    <a:pt x="32" y="21"/>
                    <a:pt x="31" y="22"/>
                    <a:pt x="31" y="23"/>
                  </a:cubicBezTo>
                  <a:cubicBezTo>
                    <a:pt x="30" y="24"/>
                    <a:pt x="31" y="24"/>
                    <a:pt x="31" y="25"/>
                  </a:cubicBezTo>
                  <a:cubicBezTo>
                    <a:pt x="30" y="28"/>
                    <a:pt x="31" y="29"/>
                    <a:pt x="33" y="31"/>
                  </a:cubicBezTo>
                  <a:cubicBezTo>
                    <a:pt x="35" y="32"/>
                    <a:pt x="35" y="34"/>
                    <a:pt x="36" y="35"/>
                  </a:cubicBezTo>
                  <a:cubicBezTo>
                    <a:pt x="37" y="35"/>
                    <a:pt x="41" y="37"/>
                    <a:pt x="41" y="39"/>
                  </a:cubicBezTo>
                  <a:cubicBezTo>
                    <a:pt x="40" y="39"/>
                    <a:pt x="36" y="37"/>
                    <a:pt x="36" y="37"/>
                  </a:cubicBezTo>
                  <a:cubicBezTo>
                    <a:pt x="37" y="37"/>
                    <a:pt x="35" y="40"/>
                    <a:pt x="36" y="40"/>
                  </a:cubicBezTo>
                  <a:cubicBezTo>
                    <a:pt x="36" y="40"/>
                    <a:pt x="36" y="40"/>
                    <a:pt x="36" y="40"/>
                  </a:cubicBezTo>
                  <a:cubicBezTo>
                    <a:pt x="36" y="40"/>
                    <a:pt x="37" y="41"/>
                    <a:pt x="38" y="41"/>
                  </a:cubicBezTo>
                  <a:cubicBezTo>
                    <a:pt x="38" y="41"/>
                    <a:pt x="38" y="42"/>
                    <a:pt x="38" y="42"/>
                  </a:cubicBezTo>
                  <a:cubicBezTo>
                    <a:pt x="36" y="44"/>
                    <a:pt x="35" y="44"/>
                    <a:pt x="33" y="45"/>
                  </a:cubicBezTo>
                  <a:cubicBezTo>
                    <a:pt x="33" y="45"/>
                    <a:pt x="33" y="45"/>
                    <a:pt x="33" y="45"/>
                  </a:cubicBezTo>
                  <a:cubicBezTo>
                    <a:pt x="34" y="45"/>
                    <a:pt x="34" y="44"/>
                    <a:pt x="35" y="44"/>
                  </a:cubicBezTo>
                  <a:cubicBezTo>
                    <a:pt x="35" y="44"/>
                    <a:pt x="35" y="45"/>
                    <a:pt x="36" y="45"/>
                  </a:cubicBezTo>
                  <a:cubicBezTo>
                    <a:pt x="36" y="45"/>
                    <a:pt x="37" y="45"/>
                    <a:pt x="38" y="45"/>
                  </a:cubicBezTo>
                  <a:cubicBezTo>
                    <a:pt x="39" y="45"/>
                    <a:pt x="39" y="46"/>
                    <a:pt x="39" y="46"/>
                  </a:cubicBezTo>
                  <a:cubicBezTo>
                    <a:pt x="40" y="46"/>
                    <a:pt x="42" y="45"/>
                    <a:pt x="42" y="46"/>
                  </a:cubicBezTo>
                  <a:cubicBezTo>
                    <a:pt x="42" y="49"/>
                    <a:pt x="44" y="46"/>
                    <a:pt x="45" y="48"/>
                  </a:cubicBezTo>
                  <a:cubicBezTo>
                    <a:pt x="45" y="50"/>
                    <a:pt x="49" y="49"/>
                    <a:pt x="50" y="50"/>
                  </a:cubicBezTo>
                  <a:cubicBezTo>
                    <a:pt x="51" y="51"/>
                    <a:pt x="49" y="51"/>
                    <a:pt x="50" y="52"/>
                  </a:cubicBezTo>
                  <a:cubicBezTo>
                    <a:pt x="51" y="53"/>
                    <a:pt x="50" y="54"/>
                    <a:pt x="51" y="55"/>
                  </a:cubicBezTo>
                  <a:cubicBezTo>
                    <a:pt x="51" y="56"/>
                    <a:pt x="52" y="56"/>
                    <a:pt x="51" y="57"/>
                  </a:cubicBezTo>
                  <a:cubicBezTo>
                    <a:pt x="50" y="58"/>
                    <a:pt x="49" y="56"/>
                    <a:pt x="49" y="56"/>
                  </a:cubicBezTo>
                  <a:cubicBezTo>
                    <a:pt x="48" y="55"/>
                    <a:pt x="48" y="56"/>
                    <a:pt x="47" y="55"/>
                  </a:cubicBezTo>
                  <a:cubicBezTo>
                    <a:pt x="47" y="54"/>
                    <a:pt x="46" y="54"/>
                    <a:pt x="46" y="53"/>
                  </a:cubicBezTo>
                  <a:cubicBezTo>
                    <a:pt x="44" y="52"/>
                    <a:pt x="45" y="54"/>
                    <a:pt x="44" y="54"/>
                  </a:cubicBezTo>
                  <a:cubicBezTo>
                    <a:pt x="43" y="55"/>
                    <a:pt x="39" y="56"/>
                    <a:pt x="40" y="56"/>
                  </a:cubicBezTo>
                  <a:cubicBezTo>
                    <a:pt x="40" y="57"/>
                    <a:pt x="41" y="57"/>
                    <a:pt x="42" y="57"/>
                  </a:cubicBezTo>
                  <a:cubicBezTo>
                    <a:pt x="41" y="57"/>
                    <a:pt x="42" y="59"/>
                    <a:pt x="42" y="59"/>
                  </a:cubicBezTo>
                  <a:cubicBezTo>
                    <a:pt x="43" y="60"/>
                    <a:pt x="45" y="60"/>
                    <a:pt x="46" y="61"/>
                  </a:cubicBezTo>
                  <a:cubicBezTo>
                    <a:pt x="47" y="62"/>
                    <a:pt x="42" y="62"/>
                    <a:pt x="42" y="62"/>
                  </a:cubicBezTo>
                  <a:cubicBezTo>
                    <a:pt x="40" y="62"/>
                    <a:pt x="41" y="61"/>
                    <a:pt x="40" y="61"/>
                  </a:cubicBezTo>
                  <a:cubicBezTo>
                    <a:pt x="39" y="61"/>
                    <a:pt x="38" y="60"/>
                    <a:pt x="37" y="61"/>
                  </a:cubicBezTo>
                  <a:cubicBezTo>
                    <a:pt x="37" y="62"/>
                    <a:pt x="38" y="63"/>
                    <a:pt x="39" y="64"/>
                  </a:cubicBezTo>
                  <a:cubicBezTo>
                    <a:pt x="39" y="64"/>
                    <a:pt x="40" y="64"/>
                    <a:pt x="40" y="65"/>
                  </a:cubicBezTo>
                  <a:cubicBezTo>
                    <a:pt x="40" y="65"/>
                    <a:pt x="40" y="66"/>
                    <a:pt x="40" y="66"/>
                  </a:cubicBezTo>
                  <a:cubicBezTo>
                    <a:pt x="40" y="67"/>
                    <a:pt x="41" y="66"/>
                    <a:pt x="41" y="67"/>
                  </a:cubicBezTo>
                  <a:cubicBezTo>
                    <a:pt x="42" y="68"/>
                    <a:pt x="42" y="69"/>
                    <a:pt x="43" y="69"/>
                  </a:cubicBezTo>
                  <a:cubicBezTo>
                    <a:pt x="43" y="70"/>
                    <a:pt x="43" y="70"/>
                    <a:pt x="43" y="71"/>
                  </a:cubicBezTo>
                  <a:cubicBezTo>
                    <a:pt x="43" y="71"/>
                    <a:pt x="42" y="71"/>
                    <a:pt x="42" y="71"/>
                  </a:cubicBezTo>
                  <a:cubicBezTo>
                    <a:pt x="42" y="72"/>
                    <a:pt x="43" y="71"/>
                    <a:pt x="43" y="72"/>
                  </a:cubicBezTo>
                  <a:cubicBezTo>
                    <a:pt x="42" y="72"/>
                    <a:pt x="43" y="72"/>
                    <a:pt x="43" y="73"/>
                  </a:cubicBezTo>
                  <a:cubicBezTo>
                    <a:pt x="44" y="73"/>
                    <a:pt x="45" y="74"/>
                    <a:pt x="45" y="75"/>
                  </a:cubicBezTo>
                  <a:cubicBezTo>
                    <a:pt x="44" y="76"/>
                    <a:pt x="43" y="74"/>
                    <a:pt x="43" y="74"/>
                  </a:cubicBezTo>
                  <a:cubicBezTo>
                    <a:pt x="43" y="74"/>
                    <a:pt x="42" y="74"/>
                    <a:pt x="42" y="74"/>
                  </a:cubicBezTo>
                  <a:cubicBezTo>
                    <a:pt x="42" y="74"/>
                    <a:pt x="41" y="73"/>
                    <a:pt x="41" y="73"/>
                  </a:cubicBezTo>
                  <a:cubicBezTo>
                    <a:pt x="40" y="71"/>
                    <a:pt x="39" y="70"/>
                    <a:pt x="37" y="72"/>
                  </a:cubicBezTo>
                  <a:cubicBezTo>
                    <a:pt x="37" y="73"/>
                    <a:pt x="38" y="77"/>
                    <a:pt x="37" y="77"/>
                  </a:cubicBezTo>
                  <a:cubicBezTo>
                    <a:pt x="35" y="76"/>
                    <a:pt x="36" y="74"/>
                    <a:pt x="36" y="73"/>
                  </a:cubicBezTo>
                  <a:cubicBezTo>
                    <a:pt x="36" y="73"/>
                    <a:pt x="35" y="72"/>
                    <a:pt x="35" y="72"/>
                  </a:cubicBezTo>
                  <a:cubicBezTo>
                    <a:pt x="34" y="71"/>
                    <a:pt x="33" y="69"/>
                    <a:pt x="33" y="69"/>
                  </a:cubicBezTo>
                  <a:cubicBezTo>
                    <a:pt x="28" y="68"/>
                    <a:pt x="32" y="73"/>
                    <a:pt x="30" y="73"/>
                  </a:cubicBezTo>
                  <a:cubicBezTo>
                    <a:pt x="29" y="74"/>
                    <a:pt x="28" y="73"/>
                    <a:pt x="28" y="71"/>
                  </a:cubicBezTo>
                  <a:cubicBezTo>
                    <a:pt x="28" y="71"/>
                    <a:pt x="28" y="70"/>
                    <a:pt x="28" y="70"/>
                  </a:cubicBezTo>
                  <a:cubicBezTo>
                    <a:pt x="27" y="71"/>
                    <a:pt x="26" y="69"/>
                    <a:pt x="26" y="68"/>
                  </a:cubicBezTo>
                  <a:cubicBezTo>
                    <a:pt x="26" y="67"/>
                    <a:pt x="28" y="67"/>
                    <a:pt x="27" y="65"/>
                  </a:cubicBezTo>
                  <a:cubicBezTo>
                    <a:pt x="27" y="64"/>
                    <a:pt x="26" y="63"/>
                    <a:pt x="25" y="63"/>
                  </a:cubicBezTo>
                  <a:cubicBezTo>
                    <a:pt x="24" y="63"/>
                    <a:pt x="24" y="62"/>
                    <a:pt x="23" y="62"/>
                  </a:cubicBezTo>
                  <a:cubicBezTo>
                    <a:pt x="23" y="62"/>
                    <a:pt x="23" y="63"/>
                    <a:pt x="23" y="62"/>
                  </a:cubicBezTo>
                  <a:cubicBezTo>
                    <a:pt x="22" y="61"/>
                    <a:pt x="23" y="60"/>
                    <a:pt x="21" y="60"/>
                  </a:cubicBezTo>
                  <a:cubicBezTo>
                    <a:pt x="20" y="60"/>
                    <a:pt x="19" y="60"/>
                    <a:pt x="20" y="59"/>
                  </a:cubicBezTo>
                  <a:cubicBezTo>
                    <a:pt x="21" y="58"/>
                    <a:pt x="21" y="58"/>
                    <a:pt x="22" y="58"/>
                  </a:cubicBezTo>
                  <a:cubicBezTo>
                    <a:pt x="22" y="57"/>
                    <a:pt x="22" y="56"/>
                    <a:pt x="22" y="55"/>
                  </a:cubicBezTo>
                  <a:cubicBezTo>
                    <a:pt x="22" y="55"/>
                    <a:pt x="23" y="55"/>
                    <a:pt x="23" y="55"/>
                  </a:cubicBezTo>
                  <a:cubicBezTo>
                    <a:pt x="23" y="55"/>
                    <a:pt x="23" y="55"/>
                    <a:pt x="22" y="55"/>
                  </a:cubicBezTo>
                  <a:cubicBezTo>
                    <a:pt x="24" y="55"/>
                    <a:pt x="26" y="56"/>
                    <a:pt x="26" y="54"/>
                  </a:cubicBezTo>
                  <a:cubicBezTo>
                    <a:pt x="26" y="52"/>
                    <a:pt x="28" y="52"/>
                    <a:pt x="29" y="53"/>
                  </a:cubicBezTo>
                  <a:cubicBezTo>
                    <a:pt x="31" y="54"/>
                    <a:pt x="34" y="54"/>
                    <a:pt x="36" y="54"/>
                  </a:cubicBezTo>
                  <a:cubicBezTo>
                    <a:pt x="36" y="54"/>
                    <a:pt x="40" y="57"/>
                    <a:pt x="39" y="55"/>
                  </a:cubicBezTo>
                  <a:cubicBezTo>
                    <a:pt x="39" y="55"/>
                    <a:pt x="38" y="55"/>
                    <a:pt x="38" y="55"/>
                  </a:cubicBezTo>
                  <a:cubicBezTo>
                    <a:pt x="37" y="52"/>
                    <a:pt x="40" y="56"/>
                    <a:pt x="42" y="52"/>
                  </a:cubicBezTo>
                  <a:cubicBezTo>
                    <a:pt x="41" y="53"/>
                    <a:pt x="40" y="52"/>
                    <a:pt x="40" y="52"/>
                  </a:cubicBezTo>
                  <a:cubicBezTo>
                    <a:pt x="40" y="52"/>
                    <a:pt x="40" y="52"/>
                    <a:pt x="40" y="52"/>
                  </a:cubicBezTo>
                  <a:cubicBezTo>
                    <a:pt x="39" y="53"/>
                    <a:pt x="39" y="52"/>
                    <a:pt x="38" y="52"/>
                  </a:cubicBezTo>
                  <a:cubicBezTo>
                    <a:pt x="36" y="53"/>
                    <a:pt x="37" y="51"/>
                    <a:pt x="35" y="50"/>
                  </a:cubicBezTo>
                  <a:cubicBezTo>
                    <a:pt x="35" y="50"/>
                    <a:pt x="35" y="52"/>
                    <a:pt x="34" y="52"/>
                  </a:cubicBezTo>
                  <a:cubicBezTo>
                    <a:pt x="32" y="52"/>
                    <a:pt x="34" y="48"/>
                    <a:pt x="32" y="50"/>
                  </a:cubicBezTo>
                  <a:cubicBezTo>
                    <a:pt x="32" y="50"/>
                    <a:pt x="33" y="51"/>
                    <a:pt x="32" y="52"/>
                  </a:cubicBezTo>
                  <a:cubicBezTo>
                    <a:pt x="31" y="53"/>
                    <a:pt x="29" y="51"/>
                    <a:pt x="27" y="51"/>
                  </a:cubicBezTo>
                  <a:cubicBezTo>
                    <a:pt x="26" y="52"/>
                    <a:pt x="25" y="53"/>
                    <a:pt x="24" y="53"/>
                  </a:cubicBezTo>
                  <a:cubicBezTo>
                    <a:pt x="22" y="54"/>
                    <a:pt x="22" y="52"/>
                    <a:pt x="22" y="52"/>
                  </a:cubicBezTo>
                  <a:cubicBezTo>
                    <a:pt x="22" y="52"/>
                    <a:pt x="20" y="54"/>
                    <a:pt x="20" y="54"/>
                  </a:cubicBezTo>
                  <a:cubicBezTo>
                    <a:pt x="19" y="54"/>
                    <a:pt x="19" y="52"/>
                    <a:pt x="19" y="52"/>
                  </a:cubicBezTo>
                  <a:cubicBezTo>
                    <a:pt x="19" y="51"/>
                    <a:pt x="18" y="50"/>
                    <a:pt x="18" y="50"/>
                  </a:cubicBezTo>
                  <a:cubicBezTo>
                    <a:pt x="18" y="50"/>
                    <a:pt x="17" y="49"/>
                    <a:pt x="17" y="50"/>
                  </a:cubicBezTo>
                  <a:cubicBezTo>
                    <a:pt x="16" y="49"/>
                    <a:pt x="16" y="48"/>
                    <a:pt x="15" y="48"/>
                  </a:cubicBezTo>
                  <a:cubicBezTo>
                    <a:pt x="15" y="48"/>
                    <a:pt x="14" y="49"/>
                    <a:pt x="14" y="48"/>
                  </a:cubicBezTo>
                  <a:cubicBezTo>
                    <a:pt x="14" y="47"/>
                    <a:pt x="15" y="47"/>
                    <a:pt x="14" y="46"/>
                  </a:cubicBezTo>
                  <a:cubicBezTo>
                    <a:pt x="14" y="45"/>
                    <a:pt x="14" y="45"/>
                    <a:pt x="13" y="44"/>
                  </a:cubicBezTo>
                  <a:cubicBezTo>
                    <a:pt x="12" y="43"/>
                    <a:pt x="10" y="42"/>
                    <a:pt x="9" y="41"/>
                  </a:cubicBezTo>
                  <a:cubicBezTo>
                    <a:pt x="8" y="41"/>
                    <a:pt x="8" y="39"/>
                    <a:pt x="8" y="39"/>
                  </a:cubicBezTo>
                  <a:cubicBezTo>
                    <a:pt x="7" y="39"/>
                    <a:pt x="6" y="39"/>
                    <a:pt x="6" y="38"/>
                  </a:cubicBezTo>
                  <a:cubicBezTo>
                    <a:pt x="6" y="37"/>
                    <a:pt x="7" y="38"/>
                    <a:pt x="8" y="38"/>
                  </a:cubicBezTo>
                  <a:cubicBezTo>
                    <a:pt x="9" y="37"/>
                    <a:pt x="9" y="36"/>
                    <a:pt x="9" y="36"/>
                  </a:cubicBezTo>
                  <a:cubicBezTo>
                    <a:pt x="9" y="35"/>
                    <a:pt x="10" y="36"/>
                    <a:pt x="10" y="35"/>
                  </a:cubicBezTo>
                  <a:cubicBezTo>
                    <a:pt x="9" y="34"/>
                    <a:pt x="8" y="33"/>
                    <a:pt x="9" y="32"/>
                  </a:cubicBezTo>
                  <a:cubicBezTo>
                    <a:pt x="12" y="31"/>
                    <a:pt x="12" y="32"/>
                    <a:pt x="12" y="29"/>
                  </a:cubicBezTo>
                  <a:cubicBezTo>
                    <a:pt x="12" y="29"/>
                    <a:pt x="12" y="26"/>
                    <a:pt x="13" y="26"/>
                  </a:cubicBezTo>
                  <a:cubicBezTo>
                    <a:pt x="14" y="26"/>
                    <a:pt x="14" y="25"/>
                    <a:pt x="15" y="24"/>
                  </a:cubicBezTo>
                  <a:cubicBezTo>
                    <a:pt x="15" y="23"/>
                    <a:pt x="14" y="22"/>
                    <a:pt x="14" y="21"/>
                  </a:cubicBezTo>
                  <a:cubicBezTo>
                    <a:pt x="15" y="21"/>
                    <a:pt x="18" y="20"/>
                    <a:pt x="20" y="19"/>
                  </a:cubicBezTo>
                  <a:cubicBezTo>
                    <a:pt x="20" y="19"/>
                    <a:pt x="21" y="19"/>
                    <a:pt x="22" y="18"/>
                  </a:cubicBezTo>
                  <a:cubicBezTo>
                    <a:pt x="22" y="17"/>
                    <a:pt x="22" y="16"/>
                    <a:pt x="24" y="15"/>
                  </a:cubicBezTo>
                  <a:cubicBezTo>
                    <a:pt x="25" y="15"/>
                    <a:pt x="26" y="15"/>
                    <a:pt x="27" y="15"/>
                  </a:cubicBezTo>
                  <a:cubicBezTo>
                    <a:pt x="28" y="15"/>
                    <a:pt x="28" y="15"/>
                    <a:pt x="29" y="15"/>
                  </a:cubicBezTo>
                  <a:cubicBezTo>
                    <a:pt x="29" y="15"/>
                    <a:pt x="29" y="14"/>
                    <a:pt x="30" y="14"/>
                  </a:cubicBezTo>
                  <a:cubicBezTo>
                    <a:pt x="31" y="15"/>
                    <a:pt x="30" y="13"/>
                    <a:pt x="30" y="13"/>
                  </a:cubicBezTo>
                  <a:cubicBezTo>
                    <a:pt x="30" y="12"/>
                    <a:pt x="32" y="11"/>
                    <a:pt x="32" y="12"/>
                  </a:cubicBezTo>
                  <a:cubicBezTo>
                    <a:pt x="32" y="11"/>
                    <a:pt x="32" y="10"/>
                    <a:pt x="32" y="10"/>
                  </a:cubicBezTo>
                  <a:cubicBezTo>
                    <a:pt x="32" y="10"/>
                    <a:pt x="32" y="11"/>
                    <a:pt x="32" y="11"/>
                  </a:cubicBezTo>
                  <a:cubicBezTo>
                    <a:pt x="33" y="11"/>
                    <a:pt x="34" y="12"/>
                    <a:pt x="35" y="11"/>
                  </a:cubicBezTo>
                  <a:cubicBezTo>
                    <a:pt x="35" y="9"/>
                    <a:pt x="39" y="10"/>
                    <a:pt x="40" y="9"/>
                  </a:cubicBezTo>
                  <a:cubicBezTo>
                    <a:pt x="41" y="8"/>
                    <a:pt x="42" y="7"/>
                    <a:pt x="44" y="6"/>
                  </a:cubicBezTo>
                  <a:cubicBezTo>
                    <a:pt x="44" y="6"/>
                    <a:pt x="44" y="6"/>
                    <a:pt x="45" y="6"/>
                  </a:cubicBezTo>
                  <a:cubicBezTo>
                    <a:pt x="46" y="7"/>
                    <a:pt x="46" y="6"/>
                    <a:pt x="47" y="6"/>
                  </a:cubicBezTo>
                  <a:cubicBezTo>
                    <a:pt x="48" y="5"/>
                    <a:pt x="48" y="8"/>
                    <a:pt x="49" y="7"/>
                  </a:cubicBezTo>
                  <a:cubicBezTo>
                    <a:pt x="50" y="7"/>
                    <a:pt x="50" y="7"/>
                    <a:pt x="50" y="8"/>
                  </a:cubicBezTo>
                  <a:cubicBezTo>
                    <a:pt x="50" y="8"/>
                    <a:pt x="51" y="7"/>
                    <a:pt x="51" y="7"/>
                  </a:cubicBezTo>
                  <a:cubicBezTo>
                    <a:pt x="52" y="7"/>
                    <a:pt x="53" y="7"/>
                    <a:pt x="54" y="7"/>
                  </a:cubicBezTo>
                  <a:cubicBezTo>
                    <a:pt x="54" y="8"/>
                    <a:pt x="54" y="8"/>
                    <a:pt x="55" y="8"/>
                  </a:cubicBezTo>
                  <a:cubicBezTo>
                    <a:pt x="57" y="8"/>
                    <a:pt x="58" y="7"/>
                    <a:pt x="60" y="6"/>
                  </a:cubicBezTo>
                  <a:cubicBezTo>
                    <a:pt x="60" y="6"/>
                    <a:pt x="60" y="6"/>
                    <a:pt x="60" y="6"/>
                  </a:cubicBezTo>
                  <a:close/>
                  <a:moveTo>
                    <a:pt x="72" y="35"/>
                  </a:moveTo>
                  <a:cubicBezTo>
                    <a:pt x="71" y="35"/>
                    <a:pt x="70" y="35"/>
                    <a:pt x="69" y="35"/>
                  </a:cubicBezTo>
                  <a:cubicBezTo>
                    <a:pt x="68" y="34"/>
                    <a:pt x="70" y="34"/>
                    <a:pt x="70" y="33"/>
                  </a:cubicBezTo>
                  <a:cubicBezTo>
                    <a:pt x="70" y="32"/>
                    <a:pt x="70" y="32"/>
                    <a:pt x="69" y="33"/>
                  </a:cubicBezTo>
                  <a:cubicBezTo>
                    <a:pt x="69" y="33"/>
                    <a:pt x="69" y="33"/>
                    <a:pt x="69" y="34"/>
                  </a:cubicBezTo>
                  <a:cubicBezTo>
                    <a:pt x="68" y="35"/>
                    <a:pt x="67" y="34"/>
                    <a:pt x="66" y="34"/>
                  </a:cubicBezTo>
                  <a:cubicBezTo>
                    <a:pt x="66" y="33"/>
                    <a:pt x="66" y="33"/>
                    <a:pt x="66" y="32"/>
                  </a:cubicBezTo>
                  <a:cubicBezTo>
                    <a:pt x="66" y="32"/>
                    <a:pt x="67" y="32"/>
                    <a:pt x="68" y="32"/>
                  </a:cubicBezTo>
                  <a:cubicBezTo>
                    <a:pt x="69" y="31"/>
                    <a:pt x="69" y="30"/>
                    <a:pt x="70" y="30"/>
                  </a:cubicBezTo>
                  <a:cubicBezTo>
                    <a:pt x="71" y="30"/>
                    <a:pt x="71" y="30"/>
                    <a:pt x="71" y="31"/>
                  </a:cubicBezTo>
                  <a:cubicBezTo>
                    <a:pt x="71" y="32"/>
                    <a:pt x="72" y="32"/>
                    <a:pt x="72" y="32"/>
                  </a:cubicBezTo>
                  <a:cubicBezTo>
                    <a:pt x="73" y="32"/>
                    <a:pt x="74" y="34"/>
                    <a:pt x="74" y="34"/>
                  </a:cubicBezTo>
                  <a:cubicBezTo>
                    <a:pt x="73" y="34"/>
                    <a:pt x="73" y="33"/>
                    <a:pt x="73" y="33"/>
                  </a:cubicBezTo>
                  <a:cubicBezTo>
                    <a:pt x="71" y="34"/>
                    <a:pt x="75" y="34"/>
                    <a:pt x="72" y="35"/>
                  </a:cubicBezTo>
                  <a:close/>
                  <a:moveTo>
                    <a:pt x="70" y="47"/>
                  </a:moveTo>
                  <a:cubicBezTo>
                    <a:pt x="70" y="46"/>
                    <a:pt x="69" y="46"/>
                    <a:pt x="69" y="45"/>
                  </a:cubicBezTo>
                  <a:cubicBezTo>
                    <a:pt x="69" y="45"/>
                    <a:pt x="69" y="45"/>
                    <a:pt x="70" y="44"/>
                  </a:cubicBezTo>
                  <a:cubicBezTo>
                    <a:pt x="70" y="44"/>
                    <a:pt x="69" y="44"/>
                    <a:pt x="69" y="43"/>
                  </a:cubicBezTo>
                  <a:cubicBezTo>
                    <a:pt x="69" y="43"/>
                    <a:pt x="67" y="42"/>
                    <a:pt x="67" y="42"/>
                  </a:cubicBezTo>
                  <a:cubicBezTo>
                    <a:pt x="68" y="41"/>
                    <a:pt x="70" y="40"/>
                    <a:pt x="70" y="41"/>
                  </a:cubicBezTo>
                  <a:cubicBezTo>
                    <a:pt x="71" y="41"/>
                    <a:pt x="71" y="41"/>
                    <a:pt x="71" y="42"/>
                  </a:cubicBezTo>
                  <a:cubicBezTo>
                    <a:pt x="71" y="42"/>
                    <a:pt x="71" y="43"/>
                    <a:pt x="71" y="44"/>
                  </a:cubicBezTo>
                  <a:cubicBezTo>
                    <a:pt x="71" y="45"/>
                    <a:pt x="71" y="46"/>
                    <a:pt x="70" y="47"/>
                  </a:cubicBezTo>
                  <a:close/>
                  <a:moveTo>
                    <a:pt x="78" y="51"/>
                  </a:moveTo>
                  <a:cubicBezTo>
                    <a:pt x="77" y="51"/>
                    <a:pt x="77" y="50"/>
                    <a:pt x="78" y="50"/>
                  </a:cubicBezTo>
                  <a:cubicBezTo>
                    <a:pt x="79" y="49"/>
                    <a:pt x="80" y="49"/>
                    <a:pt x="81" y="49"/>
                  </a:cubicBezTo>
                  <a:cubicBezTo>
                    <a:pt x="81" y="49"/>
                    <a:pt x="81" y="49"/>
                    <a:pt x="82" y="49"/>
                  </a:cubicBezTo>
                  <a:cubicBezTo>
                    <a:pt x="82" y="49"/>
                    <a:pt x="83" y="50"/>
                    <a:pt x="82" y="50"/>
                  </a:cubicBezTo>
                  <a:cubicBezTo>
                    <a:pt x="81" y="50"/>
                    <a:pt x="81" y="50"/>
                    <a:pt x="81" y="51"/>
                  </a:cubicBezTo>
                  <a:cubicBezTo>
                    <a:pt x="79" y="51"/>
                    <a:pt x="79" y="50"/>
                    <a:pt x="78" y="51"/>
                  </a:cubicBezTo>
                  <a:close/>
                  <a:moveTo>
                    <a:pt x="7" y="42"/>
                  </a:moveTo>
                  <a:cubicBezTo>
                    <a:pt x="7" y="42"/>
                    <a:pt x="5" y="42"/>
                    <a:pt x="5" y="41"/>
                  </a:cubicBezTo>
                  <a:cubicBezTo>
                    <a:pt x="4" y="41"/>
                    <a:pt x="5" y="40"/>
                    <a:pt x="4" y="39"/>
                  </a:cubicBezTo>
                  <a:cubicBezTo>
                    <a:pt x="3" y="38"/>
                    <a:pt x="0" y="37"/>
                    <a:pt x="3" y="37"/>
                  </a:cubicBezTo>
                  <a:cubicBezTo>
                    <a:pt x="4" y="37"/>
                    <a:pt x="5" y="36"/>
                    <a:pt x="5" y="37"/>
                  </a:cubicBezTo>
                  <a:cubicBezTo>
                    <a:pt x="5" y="38"/>
                    <a:pt x="3" y="38"/>
                    <a:pt x="4" y="39"/>
                  </a:cubicBezTo>
                  <a:cubicBezTo>
                    <a:pt x="4" y="39"/>
                    <a:pt x="5" y="39"/>
                    <a:pt x="5" y="39"/>
                  </a:cubicBezTo>
                  <a:cubicBezTo>
                    <a:pt x="5" y="39"/>
                    <a:pt x="5" y="40"/>
                    <a:pt x="5" y="40"/>
                  </a:cubicBezTo>
                  <a:cubicBezTo>
                    <a:pt x="5" y="41"/>
                    <a:pt x="6" y="41"/>
                    <a:pt x="7" y="41"/>
                  </a:cubicBezTo>
                  <a:cubicBezTo>
                    <a:pt x="7" y="41"/>
                    <a:pt x="7" y="42"/>
                    <a:pt x="7" y="42"/>
                  </a:cubicBezTo>
                  <a:close/>
                  <a:moveTo>
                    <a:pt x="18" y="63"/>
                  </a:moveTo>
                  <a:cubicBezTo>
                    <a:pt x="16" y="62"/>
                    <a:pt x="14" y="61"/>
                    <a:pt x="16" y="59"/>
                  </a:cubicBezTo>
                  <a:cubicBezTo>
                    <a:pt x="16" y="61"/>
                    <a:pt x="19" y="60"/>
                    <a:pt x="19" y="62"/>
                  </a:cubicBezTo>
                  <a:cubicBezTo>
                    <a:pt x="19" y="62"/>
                    <a:pt x="18" y="62"/>
                    <a:pt x="18" y="62"/>
                  </a:cubicBezTo>
                  <a:cubicBezTo>
                    <a:pt x="18" y="63"/>
                    <a:pt x="18" y="63"/>
                    <a:pt x="18" y="63"/>
                  </a:cubicBezTo>
                  <a:cubicBezTo>
                    <a:pt x="18" y="63"/>
                    <a:pt x="18" y="63"/>
                    <a:pt x="18" y="63"/>
                  </a:cubicBezTo>
                  <a:close/>
                  <a:moveTo>
                    <a:pt x="13" y="52"/>
                  </a:moveTo>
                  <a:cubicBezTo>
                    <a:pt x="13" y="51"/>
                    <a:pt x="13" y="47"/>
                    <a:pt x="15" y="48"/>
                  </a:cubicBezTo>
                  <a:cubicBezTo>
                    <a:pt x="15" y="49"/>
                    <a:pt x="15" y="50"/>
                    <a:pt x="14" y="51"/>
                  </a:cubicBezTo>
                  <a:cubicBezTo>
                    <a:pt x="14" y="51"/>
                    <a:pt x="14" y="51"/>
                    <a:pt x="13" y="52"/>
                  </a:cubicBezTo>
                  <a:close/>
                  <a:moveTo>
                    <a:pt x="15" y="55"/>
                  </a:moveTo>
                  <a:cubicBezTo>
                    <a:pt x="15" y="55"/>
                    <a:pt x="14" y="53"/>
                    <a:pt x="14" y="53"/>
                  </a:cubicBezTo>
                  <a:cubicBezTo>
                    <a:pt x="15" y="52"/>
                    <a:pt x="15" y="53"/>
                    <a:pt x="15" y="54"/>
                  </a:cubicBezTo>
                  <a:cubicBezTo>
                    <a:pt x="15" y="54"/>
                    <a:pt x="15" y="54"/>
                    <a:pt x="15" y="54"/>
                  </a:cubicBezTo>
                  <a:cubicBezTo>
                    <a:pt x="15" y="54"/>
                    <a:pt x="15" y="54"/>
                    <a:pt x="15" y="54"/>
                  </a:cubicBezTo>
                  <a:cubicBezTo>
                    <a:pt x="16" y="54"/>
                    <a:pt x="16" y="54"/>
                    <a:pt x="15" y="55"/>
                  </a:cubicBezTo>
                  <a:close/>
                  <a:moveTo>
                    <a:pt x="84" y="63"/>
                  </a:moveTo>
                  <a:cubicBezTo>
                    <a:pt x="84" y="63"/>
                    <a:pt x="84" y="63"/>
                    <a:pt x="84" y="62"/>
                  </a:cubicBezTo>
                  <a:cubicBezTo>
                    <a:pt x="83" y="62"/>
                    <a:pt x="85" y="62"/>
                    <a:pt x="85" y="61"/>
                  </a:cubicBezTo>
                  <a:cubicBezTo>
                    <a:pt x="84" y="60"/>
                    <a:pt x="87" y="59"/>
                    <a:pt x="88" y="60"/>
                  </a:cubicBezTo>
                  <a:cubicBezTo>
                    <a:pt x="87" y="60"/>
                    <a:pt x="86" y="60"/>
                    <a:pt x="86" y="61"/>
                  </a:cubicBezTo>
                  <a:cubicBezTo>
                    <a:pt x="85" y="62"/>
                    <a:pt x="84" y="62"/>
                    <a:pt x="84" y="63"/>
                  </a:cubicBezTo>
                  <a:close/>
                  <a:moveTo>
                    <a:pt x="61" y="55"/>
                  </a:moveTo>
                  <a:cubicBezTo>
                    <a:pt x="60" y="54"/>
                    <a:pt x="58" y="52"/>
                    <a:pt x="58" y="53"/>
                  </a:cubicBezTo>
                  <a:cubicBezTo>
                    <a:pt x="57" y="52"/>
                    <a:pt x="57" y="52"/>
                    <a:pt x="57" y="52"/>
                  </a:cubicBezTo>
                  <a:cubicBezTo>
                    <a:pt x="58" y="51"/>
                    <a:pt x="58" y="52"/>
                    <a:pt x="59" y="52"/>
                  </a:cubicBezTo>
                  <a:cubicBezTo>
                    <a:pt x="59" y="52"/>
                    <a:pt x="61" y="52"/>
                    <a:pt x="60" y="54"/>
                  </a:cubicBezTo>
                  <a:cubicBezTo>
                    <a:pt x="61" y="54"/>
                    <a:pt x="61" y="54"/>
                    <a:pt x="61" y="54"/>
                  </a:cubicBezTo>
                  <a:cubicBezTo>
                    <a:pt x="61" y="54"/>
                    <a:pt x="61" y="55"/>
                    <a:pt x="61" y="55"/>
                  </a:cubicBezTo>
                  <a:close/>
                  <a:moveTo>
                    <a:pt x="64" y="56"/>
                  </a:moveTo>
                  <a:cubicBezTo>
                    <a:pt x="63" y="56"/>
                    <a:pt x="62" y="56"/>
                    <a:pt x="61" y="55"/>
                  </a:cubicBezTo>
                  <a:cubicBezTo>
                    <a:pt x="61" y="55"/>
                    <a:pt x="61" y="55"/>
                    <a:pt x="62" y="55"/>
                  </a:cubicBezTo>
                  <a:cubicBezTo>
                    <a:pt x="62" y="55"/>
                    <a:pt x="66" y="55"/>
                    <a:pt x="64" y="56"/>
                  </a:cubicBezTo>
                  <a:close/>
                  <a:moveTo>
                    <a:pt x="19" y="45"/>
                  </a:moveTo>
                  <a:cubicBezTo>
                    <a:pt x="20" y="44"/>
                    <a:pt x="18" y="45"/>
                    <a:pt x="17" y="45"/>
                  </a:cubicBezTo>
                  <a:cubicBezTo>
                    <a:pt x="16" y="46"/>
                    <a:pt x="16" y="44"/>
                    <a:pt x="15" y="44"/>
                  </a:cubicBezTo>
                  <a:cubicBezTo>
                    <a:pt x="15" y="44"/>
                    <a:pt x="15" y="46"/>
                    <a:pt x="15" y="46"/>
                  </a:cubicBezTo>
                  <a:cubicBezTo>
                    <a:pt x="16" y="46"/>
                    <a:pt x="18" y="46"/>
                    <a:pt x="19" y="45"/>
                  </a:cubicBezTo>
                  <a:close/>
                  <a:moveTo>
                    <a:pt x="17" y="57"/>
                  </a:moveTo>
                  <a:cubicBezTo>
                    <a:pt x="17" y="58"/>
                    <a:pt x="16" y="57"/>
                    <a:pt x="16" y="57"/>
                  </a:cubicBezTo>
                  <a:cubicBezTo>
                    <a:pt x="15" y="56"/>
                    <a:pt x="15" y="57"/>
                    <a:pt x="14" y="57"/>
                  </a:cubicBezTo>
                  <a:cubicBezTo>
                    <a:pt x="14" y="57"/>
                    <a:pt x="13" y="55"/>
                    <a:pt x="13" y="55"/>
                  </a:cubicBezTo>
                  <a:cubicBezTo>
                    <a:pt x="13" y="55"/>
                    <a:pt x="13" y="56"/>
                    <a:pt x="13" y="56"/>
                  </a:cubicBezTo>
                  <a:cubicBezTo>
                    <a:pt x="12" y="58"/>
                    <a:pt x="12" y="55"/>
                    <a:pt x="14" y="52"/>
                  </a:cubicBezTo>
                  <a:cubicBezTo>
                    <a:pt x="14" y="53"/>
                    <a:pt x="15" y="55"/>
                    <a:pt x="15" y="55"/>
                  </a:cubicBezTo>
                  <a:cubicBezTo>
                    <a:pt x="16" y="55"/>
                    <a:pt x="18" y="56"/>
                    <a:pt x="17" y="57"/>
                  </a:cubicBezTo>
                  <a:close/>
                  <a:moveTo>
                    <a:pt x="51" y="48"/>
                  </a:moveTo>
                  <a:cubicBezTo>
                    <a:pt x="51" y="48"/>
                    <a:pt x="50" y="47"/>
                    <a:pt x="48" y="47"/>
                  </a:cubicBezTo>
                  <a:cubicBezTo>
                    <a:pt x="47" y="47"/>
                    <a:pt x="46" y="48"/>
                    <a:pt x="45" y="47"/>
                  </a:cubicBezTo>
                  <a:cubicBezTo>
                    <a:pt x="45" y="47"/>
                    <a:pt x="46" y="46"/>
                    <a:pt x="45" y="46"/>
                  </a:cubicBezTo>
                  <a:cubicBezTo>
                    <a:pt x="44" y="45"/>
                    <a:pt x="43" y="45"/>
                    <a:pt x="42" y="44"/>
                  </a:cubicBezTo>
                  <a:cubicBezTo>
                    <a:pt x="41" y="44"/>
                    <a:pt x="40" y="43"/>
                    <a:pt x="39" y="43"/>
                  </a:cubicBezTo>
                  <a:cubicBezTo>
                    <a:pt x="38" y="43"/>
                    <a:pt x="38" y="43"/>
                    <a:pt x="37" y="44"/>
                  </a:cubicBezTo>
                  <a:cubicBezTo>
                    <a:pt x="37" y="44"/>
                    <a:pt x="39" y="42"/>
                    <a:pt x="39" y="41"/>
                  </a:cubicBezTo>
                  <a:cubicBezTo>
                    <a:pt x="42" y="40"/>
                    <a:pt x="42" y="41"/>
                    <a:pt x="44" y="43"/>
                  </a:cubicBezTo>
                  <a:cubicBezTo>
                    <a:pt x="45" y="43"/>
                    <a:pt x="46" y="43"/>
                    <a:pt x="47" y="44"/>
                  </a:cubicBezTo>
                  <a:cubicBezTo>
                    <a:pt x="48" y="44"/>
                    <a:pt x="50" y="43"/>
                    <a:pt x="50" y="44"/>
                  </a:cubicBezTo>
                  <a:cubicBezTo>
                    <a:pt x="51" y="44"/>
                    <a:pt x="50" y="44"/>
                    <a:pt x="50" y="44"/>
                  </a:cubicBezTo>
                  <a:cubicBezTo>
                    <a:pt x="50" y="44"/>
                    <a:pt x="51" y="45"/>
                    <a:pt x="52" y="45"/>
                  </a:cubicBezTo>
                  <a:cubicBezTo>
                    <a:pt x="52" y="46"/>
                    <a:pt x="52" y="48"/>
                    <a:pt x="52" y="49"/>
                  </a:cubicBezTo>
                  <a:cubicBezTo>
                    <a:pt x="53" y="50"/>
                    <a:pt x="58" y="48"/>
                    <a:pt x="56" y="51"/>
                  </a:cubicBezTo>
                  <a:cubicBezTo>
                    <a:pt x="55" y="53"/>
                    <a:pt x="53" y="51"/>
                    <a:pt x="52" y="50"/>
                  </a:cubicBezTo>
                  <a:cubicBezTo>
                    <a:pt x="52" y="50"/>
                    <a:pt x="53" y="50"/>
                    <a:pt x="52" y="49"/>
                  </a:cubicBezTo>
                  <a:cubicBezTo>
                    <a:pt x="52" y="49"/>
                    <a:pt x="51" y="49"/>
                    <a:pt x="51" y="49"/>
                  </a:cubicBezTo>
                  <a:cubicBezTo>
                    <a:pt x="51" y="49"/>
                    <a:pt x="52" y="49"/>
                    <a:pt x="51" y="48"/>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noEditPoints="1"/>
            </p:cNvSpPr>
            <p:nvPr/>
          </p:nvSpPr>
          <p:spPr bwMode="auto">
            <a:xfrm>
              <a:off x="3750" y="1905"/>
              <a:ext cx="311" cy="556"/>
            </a:xfrm>
            <a:custGeom>
              <a:avLst/>
              <a:gdLst>
                <a:gd name="T0" fmla="*/ 75 w 77"/>
                <a:gd name="T1" fmla="*/ 91 h 138"/>
                <a:gd name="T2" fmla="*/ 64 w 77"/>
                <a:gd name="T3" fmla="*/ 69 h 138"/>
                <a:gd name="T4" fmla="*/ 55 w 77"/>
                <a:gd name="T5" fmla="*/ 58 h 138"/>
                <a:gd name="T6" fmla="*/ 50 w 77"/>
                <a:gd name="T7" fmla="*/ 42 h 138"/>
                <a:gd name="T8" fmla="*/ 39 w 77"/>
                <a:gd name="T9" fmla="*/ 23 h 138"/>
                <a:gd name="T10" fmla="*/ 35 w 77"/>
                <a:gd name="T11" fmla="*/ 14 h 138"/>
                <a:gd name="T12" fmla="*/ 29 w 77"/>
                <a:gd name="T13" fmla="*/ 0 h 138"/>
                <a:gd name="T14" fmla="*/ 21 w 77"/>
                <a:gd name="T15" fmla="*/ 8 h 138"/>
                <a:gd name="T16" fmla="*/ 21 w 77"/>
                <a:gd name="T17" fmla="*/ 20 h 138"/>
                <a:gd name="T18" fmla="*/ 8 w 77"/>
                <a:gd name="T19" fmla="*/ 23 h 138"/>
                <a:gd name="T20" fmla="*/ 0 w 77"/>
                <a:gd name="T21" fmla="*/ 21 h 138"/>
                <a:gd name="T22" fmla="*/ 12 w 77"/>
                <a:gd name="T23" fmla="*/ 28 h 138"/>
                <a:gd name="T24" fmla="*/ 16 w 77"/>
                <a:gd name="T25" fmla="*/ 35 h 138"/>
                <a:gd name="T26" fmla="*/ 16 w 77"/>
                <a:gd name="T27" fmla="*/ 38 h 138"/>
                <a:gd name="T28" fmla="*/ 20 w 77"/>
                <a:gd name="T29" fmla="*/ 52 h 138"/>
                <a:gd name="T30" fmla="*/ 30 w 77"/>
                <a:gd name="T31" fmla="*/ 60 h 138"/>
                <a:gd name="T32" fmla="*/ 34 w 77"/>
                <a:gd name="T33" fmla="*/ 68 h 138"/>
                <a:gd name="T34" fmla="*/ 29 w 77"/>
                <a:gd name="T35" fmla="*/ 76 h 138"/>
                <a:gd name="T36" fmla="*/ 24 w 77"/>
                <a:gd name="T37" fmla="*/ 85 h 138"/>
                <a:gd name="T38" fmla="*/ 20 w 77"/>
                <a:gd name="T39" fmla="*/ 91 h 138"/>
                <a:gd name="T40" fmla="*/ 19 w 77"/>
                <a:gd name="T41" fmla="*/ 94 h 138"/>
                <a:gd name="T42" fmla="*/ 15 w 77"/>
                <a:gd name="T43" fmla="*/ 104 h 138"/>
                <a:gd name="T44" fmla="*/ 17 w 77"/>
                <a:gd name="T45" fmla="*/ 107 h 138"/>
                <a:gd name="T46" fmla="*/ 21 w 77"/>
                <a:gd name="T47" fmla="*/ 115 h 138"/>
                <a:gd name="T48" fmla="*/ 21 w 77"/>
                <a:gd name="T49" fmla="*/ 119 h 138"/>
                <a:gd name="T50" fmla="*/ 22 w 77"/>
                <a:gd name="T51" fmla="*/ 123 h 138"/>
                <a:gd name="T52" fmla="*/ 25 w 77"/>
                <a:gd name="T53" fmla="*/ 129 h 138"/>
                <a:gd name="T54" fmla="*/ 30 w 77"/>
                <a:gd name="T55" fmla="*/ 131 h 138"/>
                <a:gd name="T56" fmla="*/ 35 w 77"/>
                <a:gd name="T57" fmla="*/ 135 h 138"/>
                <a:gd name="T58" fmla="*/ 33 w 77"/>
                <a:gd name="T59" fmla="*/ 138 h 138"/>
                <a:gd name="T60" fmla="*/ 44 w 77"/>
                <a:gd name="T61" fmla="*/ 133 h 138"/>
                <a:gd name="T62" fmla="*/ 46 w 77"/>
                <a:gd name="T63" fmla="*/ 131 h 138"/>
                <a:gd name="T64" fmla="*/ 51 w 77"/>
                <a:gd name="T65" fmla="*/ 125 h 138"/>
                <a:gd name="T66" fmla="*/ 59 w 77"/>
                <a:gd name="T67" fmla="*/ 124 h 138"/>
                <a:gd name="T68" fmla="*/ 61 w 77"/>
                <a:gd name="T69" fmla="*/ 123 h 138"/>
                <a:gd name="T70" fmla="*/ 57 w 77"/>
                <a:gd name="T71" fmla="*/ 113 h 138"/>
                <a:gd name="T72" fmla="*/ 61 w 77"/>
                <a:gd name="T73" fmla="*/ 109 h 138"/>
                <a:gd name="T74" fmla="*/ 62 w 77"/>
                <a:gd name="T75" fmla="*/ 102 h 138"/>
                <a:gd name="T76" fmla="*/ 54 w 77"/>
                <a:gd name="T77" fmla="*/ 96 h 138"/>
                <a:gd name="T78" fmla="*/ 49 w 77"/>
                <a:gd name="T79" fmla="*/ 85 h 138"/>
                <a:gd name="T80" fmla="*/ 57 w 77"/>
                <a:gd name="T81" fmla="*/ 89 h 138"/>
                <a:gd name="T82" fmla="*/ 58 w 77"/>
                <a:gd name="T83" fmla="*/ 97 h 138"/>
                <a:gd name="T84" fmla="*/ 64 w 77"/>
                <a:gd name="T85" fmla="*/ 99 h 138"/>
                <a:gd name="T86" fmla="*/ 65 w 77"/>
                <a:gd name="T87" fmla="*/ 96 h 138"/>
                <a:gd name="T88" fmla="*/ 67 w 77"/>
                <a:gd name="T89" fmla="*/ 96 h 138"/>
                <a:gd name="T90" fmla="*/ 68 w 77"/>
                <a:gd name="T91" fmla="*/ 103 h 138"/>
                <a:gd name="T92" fmla="*/ 66 w 77"/>
                <a:gd name="T93" fmla="*/ 110 h 138"/>
                <a:gd name="T94" fmla="*/ 47 w 77"/>
                <a:gd name="T95" fmla="*/ 96 h 138"/>
                <a:gd name="T96" fmla="*/ 48 w 77"/>
                <a:gd name="T97" fmla="*/ 97 h 138"/>
                <a:gd name="T98" fmla="*/ 51 w 77"/>
                <a:gd name="T99" fmla="*/ 93 h 138"/>
                <a:gd name="T100" fmla="*/ 47 w 77"/>
                <a:gd name="T101" fmla="*/ 98 h 138"/>
                <a:gd name="T102" fmla="*/ 46 w 77"/>
                <a:gd name="T103" fmla="*/ 112 h 138"/>
                <a:gd name="T104" fmla="*/ 51 w 77"/>
                <a:gd name="T105" fmla="*/ 118 h 138"/>
                <a:gd name="T106" fmla="*/ 43 w 77"/>
                <a:gd name="T107" fmla="*/ 109 h 138"/>
                <a:gd name="T108" fmla="*/ 41 w 77"/>
                <a:gd name="T109" fmla="*/ 9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38">
                  <a:moveTo>
                    <a:pt x="63" y="121"/>
                  </a:moveTo>
                  <a:cubicBezTo>
                    <a:pt x="64" y="118"/>
                    <a:pt x="66" y="115"/>
                    <a:pt x="68" y="112"/>
                  </a:cubicBezTo>
                  <a:cubicBezTo>
                    <a:pt x="70" y="108"/>
                    <a:pt x="71" y="104"/>
                    <a:pt x="72" y="100"/>
                  </a:cubicBezTo>
                  <a:cubicBezTo>
                    <a:pt x="73" y="97"/>
                    <a:pt x="75" y="94"/>
                    <a:pt x="75" y="91"/>
                  </a:cubicBezTo>
                  <a:cubicBezTo>
                    <a:pt x="76" y="89"/>
                    <a:pt x="77" y="85"/>
                    <a:pt x="75" y="83"/>
                  </a:cubicBezTo>
                  <a:cubicBezTo>
                    <a:pt x="74" y="82"/>
                    <a:pt x="64" y="78"/>
                    <a:pt x="64" y="77"/>
                  </a:cubicBezTo>
                  <a:cubicBezTo>
                    <a:pt x="65" y="75"/>
                    <a:pt x="66" y="74"/>
                    <a:pt x="66" y="72"/>
                  </a:cubicBezTo>
                  <a:cubicBezTo>
                    <a:pt x="66" y="71"/>
                    <a:pt x="65" y="70"/>
                    <a:pt x="64" y="69"/>
                  </a:cubicBezTo>
                  <a:cubicBezTo>
                    <a:pt x="62" y="69"/>
                    <a:pt x="62" y="69"/>
                    <a:pt x="61" y="67"/>
                  </a:cubicBezTo>
                  <a:cubicBezTo>
                    <a:pt x="60" y="65"/>
                    <a:pt x="61" y="66"/>
                    <a:pt x="61" y="65"/>
                  </a:cubicBezTo>
                  <a:cubicBezTo>
                    <a:pt x="61" y="63"/>
                    <a:pt x="55" y="64"/>
                    <a:pt x="57" y="61"/>
                  </a:cubicBezTo>
                  <a:cubicBezTo>
                    <a:pt x="59" y="58"/>
                    <a:pt x="55" y="60"/>
                    <a:pt x="55" y="58"/>
                  </a:cubicBezTo>
                  <a:cubicBezTo>
                    <a:pt x="56" y="57"/>
                    <a:pt x="56" y="55"/>
                    <a:pt x="56" y="54"/>
                  </a:cubicBezTo>
                  <a:cubicBezTo>
                    <a:pt x="56" y="54"/>
                    <a:pt x="54" y="53"/>
                    <a:pt x="55" y="53"/>
                  </a:cubicBezTo>
                  <a:cubicBezTo>
                    <a:pt x="58" y="53"/>
                    <a:pt x="56" y="51"/>
                    <a:pt x="55" y="49"/>
                  </a:cubicBezTo>
                  <a:cubicBezTo>
                    <a:pt x="54" y="47"/>
                    <a:pt x="52" y="44"/>
                    <a:pt x="50" y="42"/>
                  </a:cubicBezTo>
                  <a:cubicBezTo>
                    <a:pt x="48" y="40"/>
                    <a:pt x="46" y="39"/>
                    <a:pt x="46" y="37"/>
                  </a:cubicBezTo>
                  <a:cubicBezTo>
                    <a:pt x="46" y="34"/>
                    <a:pt x="47" y="32"/>
                    <a:pt x="48" y="30"/>
                  </a:cubicBezTo>
                  <a:cubicBezTo>
                    <a:pt x="49" y="26"/>
                    <a:pt x="46" y="27"/>
                    <a:pt x="45" y="25"/>
                  </a:cubicBezTo>
                  <a:cubicBezTo>
                    <a:pt x="43" y="23"/>
                    <a:pt x="42" y="23"/>
                    <a:pt x="39" y="23"/>
                  </a:cubicBezTo>
                  <a:cubicBezTo>
                    <a:pt x="39" y="23"/>
                    <a:pt x="38" y="20"/>
                    <a:pt x="37" y="19"/>
                  </a:cubicBezTo>
                  <a:cubicBezTo>
                    <a:pt x="37" y="18"/>
                    <a:pt x="37" y="18"/>
                    <a:pt x="38" y="17"/>
                  </a:cubicBezTo>
                  <a:cubicBezTo>
                    <a:pt x="38" y="16"/>
                    <a:pt x="38" y="15"/>
                    <a:pt x="37" y="14"/>
                  </a:cubicBezTo>
                  <a:cubicBezTo>
                    <a:pt x="37" y="14"/>
                    <a:pt x="35" y="14"/>
                    <a:pt x="35" y="14"/>
                  </a:cubicBezTo>
                  <a:cubicBezTo>
                    <a:pt x="36" y="13"/>
                    <a:pt x="37" y="12"/>
                    <a:pt x="37" y="12"/>
                  </a:cubicBezTo>
                  <a:cubicBezTo>
                    <a:pt x="34" y="10"/>
                    <a:pt x="38" y="7"/>
                    <a:pt x="37" y="5"/>
                  </a:cubicBezTo>
                  <a:cubicBezTo>
                    <a:pt x="36" y="4"/>
                    <a:pt x="35" y="3"/>
                    <a:pt x="33" y="2"/>
                  </a:cubicBezTo>
                  <a:cubicBezTo>
                    <a:pt x="32" y="2"/>
                    <a:pt x="29" y="1"/>
                    <a:pt x="29" y="0"/>
                  </a:cubicBezTo>
                  <a:cubicBezTo>
                    <a:pt x="29" y="0"/>
                    <a:pt x="29" y="0"/>
                    <a:pt x="29" y="0"/>
                  </a:cubicBezTo>
                  <a:cubicBezTo>
                    <a:pt x="28" y="0"/>
                    <a:pt x="27" y="1"/>
                    <a:pt x="27" y="2"/>
                  </a:cubicBezTo>
                  <a:cubicBezTo>
                    <a:pt x="26" y="3"/>
                    <a:pt x="25" y="4"/>
                    <a:pt x="24" y="3"/>
                  </a:cubicBezTo>
                  <a:cubicBezTo>
                    <a:pt x="23" y="2"/>
                    <a:pt x="21" y="7"/>
                    <a:pt x="21" y="8"/>
                  </a:cubicBezTo>
                  <a:cubicBezTo>
                    <a:pt x="22" y="10"/>
                    <a:pt x="21" y="11"/>
                    <a:pt x="22" y="13"/>
                  </a:cubicBezTo>
                  <a:cubicBezTo>
                    <a:pt x="22" y="14"/>
                    <a:pt x="24" y="16"/>
                    <a:pt x="23" y="18"/>
                  </a:cubicBezTo>
                  <a:cubicBezTo>
                    <a:pt x="23" y="18"/>
                    <a:pt x="22" y="17"/>
                    <a:pt x="21" y="19"/>
                  </a:cubicBezTo>
                  <a:cubicBezTo>
                    <a:pt x="20" y="19"/>
                    <a:pt x="21" y="20"/>
                    <a:pt x="21" y="20"/>
                  </a:cubicBezTo>
                  <a:cubicBezTo>
                    <a:pt x="21" y="21"/>
                    <a:pt x="20" y="22"/>
                    <a:pt x="20" y="22"/>
                  </a:cubicBezTo>
                  <a:cubicBezTo>
                    <a:pt x="20" y="21"/>
                    <a:pt x="15" y="20"/>
                    <a:pt x="15" y="20"/>
                  </a:cubicBezTo>
                  <a:cubicBezTo>
                    <a:pt x="14" y="20"/>
                    <a:pt x="14" y="23"/>
                    <a:pt x="12" y="23"/>
                  </a:cubicBezTo>
                  <a:cubicBezTo>
                    <a:pt x="12" y="23"/>
                    <a:pt x="8" y="23"/>
                    <a:pt x="8" y="23"/>
                  </a:cubicBezTo>
                  <a:cubicBezTo>
                    <a:pt x="7" y="22"/>
                    <a:pt x="7" y="20"/>
                    <a:pt x="6" y="20"/>
                  </a:cubicBezTo>
                  <a:cubicBezTo>
                    <a:pt x="5" y="18"/>
                    <a:pt x="4" y="17"/>
                    <a:pt x="2" y="16"/>
                  </a:cubicBezTo>
                  <a:cubicBezTo>
                    <a:pt x="0" y="15"/>
                    <a:pt x="0" y="19"/>
                    <a:pt x="0" y="21"/>
                  </a:cubicBezTo>
                  <a:cubicBezTo>
                    <a:pt x="0" y="21"/>
                    <a:pt x="0" y="21"/>
                    <a:pt x="0" y="21"/>
                  </a:cubicBezTo>
                  <a:cubicBezTo>
                    <a:pt x="0" y="21"/>
                    <a:pt x="0" y="22"/>
                    <a:pt x="1" y="22"/>
                  </a:cubicBezTo>
                  <a:cubicBezTo>
                    <a:pt x="2" y="23"/>
                    <a:pt x="4" y="24"/>
                    <a:pt x="5" y="25"/>
                  </a:cubicBezTo>
                  <a:cubicBezTo>
                    <a:pt x="7" y="26"/>
                    <a:pt x="8" y="27"/>
                    <a:pt x="10" y="27"/>
                  </a:cubicBezTo>
                  <a:cubicBezTo>
                    <a:pt x="10" y="27"/>
                    <a:pt x="11" y="27"/>
                    <a:pt x="12" y="28"/>
                  </a:cubicBezTo>
                  <a:cubicBezTo>
                    <a:pt x="12" y="28"/>
                    <a:pt x="13" y="30"/>
                    <a:pt x="13" y="30"/>
                  </a:cubicBezTo>
                  <a:cubicBezTo>
                    <a:pt x="14" y="30"/>
                    <a:pt x="14" y="29"/>
                    <a:pt x="15" y="30"/>
                  </a:cubicBezTo>
                  <a:cubicBezTo>
                    <a:pt x="15" y="31"/>
                    <a:pt x="16" y="32"/>
                    <a:pt x="16" y="32"/>
                  </a:cubicBezTo>
                  <a:cubicBezTo>
                    <a:pt x="16" y="33"/>
                    <a:pt x="16" y="34"/>
                    <a:pt x="16" y="35"/>
                  </a:cubicBezTo>
                  <a:cubicBezTo>
                    <a:pt x="16" y="36"/>
                    <a:pt x="16" y="37"/>
                    <a:pt x="16" y="38"/>
                  </a:cubicBezTo>
                  <a:cubicBezTo>
                    <a:pt x="16" y="38"/>
                    <a:pt x="16" y="38"/>
                    <a:pt x="16" y="38"/>
                  </a:cubicBezTo>
                  <a:cubicBezTo>
                    <a:pt x="16" y="38"/>
                    <a:pt x="16" y="38"/>
                    <a:pt x="16" y="38"/>
                  </a:cubicBezTo>
                  <a:cubicBezTo>
                    <a:pt x="16" y="38"/>
                    <a:pt x="16" y="38"/>
                    <a:pt x="16" y="38"/>
                  </a:cubicBezTo>
                  <a:cubicBezTo>
                    <a:pt x="16" y="39"/>
                    <a:pt x="18" y="38"/>
                    <a:pt x="18" y="38"/>
                  </a:cubicBezTo>
                  <a:cubicBezTo>
                    <a:pt x="19" y="39"/>
                    <a:pt x="18" y="40"/>
                    <a:pt x="18" y="41"/>
                  </a:cubicBezTo>
                  <a:cubicBezTo>
                    <a:pt x="17" y="43"/>
                    <a:pt x="21" y="44"/>
                    <a:pt x="21" y="47"/>
                  </a:cubicBezTo>
                  <a:cubicBezTo>
                    <a:pt x="21" y="48"/>
                    <a:pt x="20" y="50"/>
                    <a:pt x="20" y="52"/>
                  </a:cubicBezTo>
                  <a:cubicBezTo>
                    <a:pt x="21" y="55"/>
                    <a:pt x="23" y="56"/>
                    <a:pt x="25" y="59"/>
                  </a:cubicBezTo>
                  <a:cubicBezTo>
                    <a:pt x="25" y="58"/>
                    <a:pt x="25" y="58"/>
                    <a:pt x="26" y="58"/>
                  </a:cubicBezTo>
                  <a:cubicBezTo>
                    <a:pt x="28" y="58"/>
                    <a:pt x="27" y="59"/>
                    <a:pt x="28" y="60"/>
                  </a:cubicBezTo>
                  <a:cubicBezTo>
                    <a:pt x="28" y="61"/>
                    <a:pt x="29" y="60"/>
                    <a:pt x="30" y="60"/>
                  </a:cubicBezTo>
                  <a:cubicBezTo>
                    <a:pt x="30" y="60"/>
                    <a:pt x="30" y="61"/>
                    <a:pt x="31" y="61"/>
                  </a:cubicBezTo>
                  <a:cubicBezTo>
                    <a:pt x="31" y="61"/>
                    <a:pt x="31" y="61"/>
                    <a:pt x="31" y="61"/>
                  </a:cubicBezTo>
                  <a:cubicBezTo>
                    <a:pt x="34" y="61"/>
                    <a:pt x="31" y="66"/>
                    <a:pt x="33" y="67"/>
                  </a:cubicBezTo>
                  <a:cubicBezTo>
                    <a:pt x="34" y="67"/>
                    <a:pt x="35" y="66"/>
                    <a:pt x="34" y="68"/>
                  </a:cubicBezTo>
                  <a:cubicBezTo>
                    <a:pt x="34" y="69"/>
                    <a:pt x="32" y="69"/>
                    <a:pt x="31" y="70"/>
                  </a:cubicBezTo>
                  <a:cubicBezTo>
                    <a:pt x="30" y="71"/>
                    <a:pt x="31" y="71"/>
                    <a:pt x="31" y="71"/>
                  </a:cubicBezTo>
                  <a:cubicBezTo>
                    <a:pt x="30" y="72"/>
                    <a:pt x="30" y="71"/>
                    <a:pt x="30" y="71"/>
                  </a:cubicBezTo>
                  <a:cubicBezTo>
                    <a:pt x="29" y="73"/>
                    <a:pt x="30" y="75"/>
                    <a:pt x="29" y="76"/>
                  </a:cubicBezTo>
                  <a:cubicBezTo>
                    <a:pt x="29" y="77"/>
                    <a:pt x="28" y="77"/>
                    <a:pt x="28" y="79"/>
                  </a:cubicBezTo>
                  <a:cubicBezTo>
                    <a:pt x="28" y="80"/>
                    <a:pt x="27" y="80"/>
                    <a:pt x="26" y="81"/>
                  </a:cubicBezTo>
                  <a:cubicBezTo>
                    <a:pt x="26" y="82"/>
                    <a:pt x="27" y="83"/>
                    <a:pt x="26" y="84"/>
                  </a:cubicBezTo>
                  <a:cubicBezTo>
                    <a:pt x="25" y="84"/>
                    <a:pt x="24" y="85"/>
                    <a:pt x="24" y="85"/>
                  </a:cubicBezTo>
                  <a:cubicBezTo>
                    <a:pt x="23" y="86"/>
                    <a:pt x="24" y="88"/>
                    <a:pt x="23" y="89"/>
                  </a:cubicBezTo>
                  <a:cubicBezTo>
                    <a:pt x="23" y="89"/>
                    <a:pt x="22" y="88"/>
                    <a:pt x="22" y="88"/>
                  </a:cubicBezTo>
                  <a:cubicBezTo>
                    <a:pt x="21" y="89"/>
                    <a:pt x="22" y="91"/>
                    <a:pt x="21" y="91"/>
                  </a:cubicBezTo>
                  <a:cubicBezTo>
                    <a:pt x="21" y="91"/>
                    <a:pt x="20" y="90"/>
                    <a:pt x="20" y="91"/>
                  </a:cubicBezTo>
                  <a:cubicBezTo>
                    <a:pt x="20" y="91"/>
                    <a:pt x="23" y="93"/>
                    <a:pt x="21" y="94"/>
                  </a:cubicBezTo>
                  <a:cubicBezTo>
                    <a:pt x="21" y="94"/>
                    <a:pt x="21" y="94"/>
                    <a:pt x="20" y="94"/>
                  </a:cubicBezTo>
                  <a:cubicBezTo>
                    <a:pt x="20" y="94"/>
                    <a:pt x="20" y="96"/>
                    <a:pt x="20" y="96"/>
                  </a:cubicBezTo>
                  <a:cubicBezTo>
                    <a:pt x="19" y="96"/>
                    <a:pt x="19" y="95"/>
                    <a:pt x="19" y="94"/>
                  </a:cubicBezTo>
                  <a:cubicBezTo>
                    <a:pt x="18" y="94"/>
                    <a:pt x="17" y="95"/>
                    <a:pt x="17" y="95"/>
                  </a:cubicBezTo>
                  <a:cubicBezTo>
                    <a:pt x="15" y="98"/>
                    <a:pt x="19" y="96"/>
                    <a:pt x="18" y="98"/>
                  </a:cubicBezTo>
                  <a:cubicBezTo>
                    <a:pt x="17" y="99"/>
                    <a:pt x="16" y="100"/>
                    <a:pt x="15" y="101"/>
                  </a:cubicBezTo>
                  <a:cubicBezTo>
                    <a:pt x="15" y="101"/>
                    <a:pt x="15" y="104"/>
                    <a:pt x="15" y="104"/>
                  </a:cubicBezTo>
                  <a:cubicBezTo>
                    <a:pt x="15" y="104"/>
                    <a:pt x="16" y="103"/>
                    <a:pt x="16" y="103"/>
                  </a:cubicBezTo>
                  <a:cubicBezTo>
                    <a:pt x="17" y="103"/>
                    <a:pt x="16" y="106"/>
                    <a:pt x="16" y="106"/>
                  </a:cubicBezTo>
                  <a:cubicBezTo>
                    <a:pt x="16" y="106"/>
                    <a:pt x="17" y="106"/>
                    <a:pt x="17" y="106"/>
                  </a:cubicBezTo>
                  <a:cubicBezTo>
                    <a:pt x="17" y="106"/>
                    <a:pt x="17" y="107"/>
                    <a:pt x="17" y="107"/>
                  </a:cubicBezTo>
                  <a:cubicBezTo>
                    <a:pt x="17" y="107"/>
                    <a:pt x="17" y="106"/>
                    <a:pt x="17" y="106"/>
                  </a:cubicBezTo>
                  <a:cubicBezTo>
                    <a:pt x="18" y="106"/>
                    <a:pt x="18" y="111"/>
                    <a:pt x="18" y="111"/>
                  </a:cubicBezTo>
                  <a:cubicBezTo>
                    <a:pt x="18" y="112"/>
                    <a:pt x="19" y="112"/>
                    <a:pt x="19" y="113"/>
                  </a:cubicBezTo>
                  <a:cubicBezTo>
                    <a:pt x="20" y="114"/>
                    <a:pt x="20" y="114"/>
                    <a:pt x="21" y="115"/>
                  </a:cubicBezTo>
                  <a:cubicBezTo>
                    <a:pt x="21" y="115"/>
                    <a:pt x="20" y="115"/>
                    <a:pt x="20" y="115"/>
                  </a:cubicBezTo>
                  <a:cubicBezTo>
                    <a:pt x="20" y="116"/>
                    <a:pt x="22" y="116"/>
                    <a:pt x="22" y="117"/>
                  </a:cubicBezTo>
                  <a:cubicBezTo>
                    <a:pt x="22" y="118"/>
                    <a:pt x="20" y="117"/>
                    <a:pt x="20" y="118"/>
                  </a:cubicBezTo>
                  <a:cubicBezTo>
                    <a:pt x="20" y="119"/>
                    <a:pt x="21" y="119"/>
                    <a:pt x="21" y="119"/>
                  </a:cubicBezTo>
                  <a:cubicBezTo>
                    <a:pt x="22" y="120"/>
                    <a:pt x="21" y="120"/>
                    <a:pt x="21" y="121"/>
                  </a:cubicBezTo>
                  <a:cubicBezTo>
                    <a:pt x="21" y="121"/>
                    <a:pt x="22" y="121"/>
                    <a:pt x="22" y="122"/>
                  </a:cubicBezTo>
                  <a:cubicBezTo>
                    <a:pt x="21" y="122"/>
                    <a:pt x="21" y="122"/>
                    <a:pt x="21" y="122"/>
                  </a:cubicBezTo>
                  <a:cubicBezTo>
                    <a:pt x="21" y="123"/>
                    <a:pt x="22" y="123"/>
                    <a:pt x="22" y="123"/>
                  </a:cubicBezTo>
                  <a:cubicBezTo>
                    <a:pt x="21" y="124"/>
                    <a:pt x="20" y="123"/>
                    <a:pt x="20" y="124"/>
                  </a:cubicBezTo>
                  <a:cubicBezTo>
                    <a:pt x="20" y="125"/>
                    <a:pt x="21" y="126"/>
                    <a:pt x="21" y="127"/>
                  </a:cubicBezTo>
                  <a:cubicBezTo>
                    <a:pt x="23" y="128"/>
                    <a:pt x="21" y="128"/>
                    <a:pt x="22" y="129"/>
                  </a:cubicBezTo>
                  <a:cubicBezTo>
                    <a:pt x="23" y="133"/>
                    <a:pt x="23" y="130"/>
                    <a:pt x="25" y="129"/>
                  </a:cubicBezTo>
                  <a:cubicBezTo>
                    <a:pt x="25" y="129"/>
                    <a:pt x="24" y="130"/>
                    <a:pt x="25" y="131"/>
                  </a:cubicBezTo>
                  <a:cubicBezTo>
                    <a:pt x="26" y="131"/>
                    <a:pt x="27" y="130"/>
                    <a:pt x="27" y="131"/>
                  </a:cubicBezTo>
                  <a:cubicBezTo>
                    <a:pt x="28" y="132"/>
                    <a:pt x="28" y="131"/>
                    <a:pt x="29" y="131"/>
                  </a:cubicBezTo>
                  <a:cubicBezTo>
                    <a:pt x="29" y="131"/>
                    <a:pt x="31" y="132"/>
                    <a:pt x="30" y="131"/>
                  </a:cubicBezTo>
                  <a:cubicBezTo>
                    <a:pt x="31" y="133"/>
                    <a:pt x="30" y="133"/>
                    <a:pt x="30" y="133"/>
                  </a:cubicBezTo>
                  <a:cubicBezTo>
                    <a:pt x="31" y="133"/>
                    <a:pt x="33" y="131"/>
                    <a:pt x="33" y="131"/>
                  </a:cubicBezTo>
                  <a:cubicBezTo>
                    <a:pt x="33" y="132"/>
                    <a:pt x="32" y="134"/>
                    <a:pt x="34" y="135"/>
                  </a:cubicBezTo>
                  <a:cubicBezTo>
                    <a:pt x="34" y="135"/>
                    <a:pt x="35" y="134"/>
                    <a:pt x="35" y="135"/>
                  </a:cubicBezTo>
                  <a:cubicBezTo>
                    <a:pt x="36" y="135"/>
                    <a:pt x="34" y="136"/>
                    <a:pt x="35" y="136"/>
                  </a:cubicBezTo>
                  <a:cubicBezTo>
                    <a:pt x="35" y="137"/>
                    <a:pt x="35" y="135"/>
                    <a:pt x="36" y="135"/>
                  </a:cubicBezTo>
                  <a:cubicBezTo>
                    <a:pt x="36" y="135"/>
                    <a:pt x="35" y="136"/>
                    <a:pt x="35" y="137"/>
                  </a:cubicBezTo>
                  <a:cubicBezTo>
                    <a:pt x="35" y="137"/>
                    <a:pt x="34" y="138"/>
                    <a:pt x="33" y="138"/>
                  </a:cubicBezTo>
                  <a:cubicBezTo>
                    <a:pt x="37" y="137"/>
                    <a:pt x="35" y="135"/>
                    <a:pt x="37" y="134"/>
                  </a:cubicBezTo>
                  <a:cubicBezTo>
                    <a:pt x="38" y="134"/>
                    <a:pt x="36" y="135"/>
                    <a:pt x="37" y="136"/>
                  </a:cubicBezTo>
                  <a:cubicBezTo>
                    <a:pt x="38" y="136"/>
                    <a:pt x="40" y="134"/>
                    <a:pt x="41" y="133"/>
                  </a:cubicBezTo>
                  <a:cubicBezTo>
                    <a:pt x="42" y="133"/>
                    <a:pt x="43" y="133"/>
                    <a:pt x="44" y="133"/>
                  </a:cubicBezTo>
                  <a:cubicBezTo>
                    <a:pt x="44" y="132"/>
                    <a:pt x="43" y="132"/>
                    <a:pt x="43" y="131"/>
                  </a:cubicBezTo>
                  <a:cubicBezTo>
                    <a:pt x="44" y="131"/>
                    <a:pt x="45" y="131"/>
                    <a:pt x="45" y="131"/>
                  </a:cubicBezTo>
                  <a:cubicBezTo>
                    <a:pt x="47" y="131"/>
                    <a:pt x="46" y="131"/>
                    <a:pt x="46" y="130"/>
                  </a:cubicBezTo>
                  <a:cubicBezTo>
                    <a:pt x="46" y="130"/>
                    <a:pt x="46" y="131"/>
                    <a:pt x="46" y="131"/>
                  </a:cubicBezTo>
                  <a:cubicBezTo>
                    <a:pt x="46" y="131"/>
                    <a:pt x="49" y="129"/>
                    <a:pt x="49" y="129"/>
                  </a:cubicBezTo>
                  <a:cubicBezTo>
                    <a:pt x="50" y="129"/>
                    <a:pt x="49" y="128"/>
                    <a:pt x="49" y="127"/>
                  </a:cubicBezTo>
                  <a:cubicBezTo>
                    <a:pt x="50" y="127"/>
                    <a:pt x="54" y="131"/>
                    <a:pt x="53" y="127"/>
                  </a:cubicBezTo>
                  <a:cubicBezTo>
                    <a:pt x="53" y="126"/>
                    <a:pt x="51" y="126"/>
                    <a:pt x="51" y="125"/>
                  </a:cubicBezTo>
                  <a:cubicBezTo>
                    <a:pt x="52" y="123"/>
                    <a:pt x="54" y="126"/>
                    <a:pt x="54" y="126"/>
                  </a:cubicBezTo>
                  <a:cubicBezTo>
                    <a:pt x="55" y="125"/>
                    <a:pt x="54" y="122"/>
                    <a:pt x="55" y="123"/>
                  </a:cubicBezTo>
                  <a:cubicBezTo>
                    <a:pt x="56" y="123"/>
                    <a:pt x="53" y="126"/>
                    <a:pt x="56" y="125"/>
                  </a:cubicBezTo>
                  <a:cubicBezTo>
                    <a:pt x="56" y="125"/>
                    <a:pt x="59" y="124"/>
                    <a:pt x="59" y="124"/>
                  </a:cubicBezTo>
                  <a:cubicBezTo>
                    <a:pt x="59" y="123"/>
                    <a:pt x="57" y="124"/>
                    <a:pt x="58" y="123"/>
                  </a:cubicBezTo>
                  <a:cubicBezTo>
                    <a:pt x="58" y="123"/>
                    <a:pt x="59" y="123"/>
                    <a:pt x="59" y="123"/>
                  </a:cubicBezTo>
                  <a:cubicBezTo>
                    <a:pt x="59" y="123"/>
                    <a:pt x="59" y="122"/>
                    <a:pt x="59" y="122"/>
                  </a:cubicBezTo>
                  <a:cubicBezTo>
                    <a:pt x="60" y="122"/>
                    <a:pt x="60" y="123"/>
                    <a:pt x="61" y="123"/>
                  </a:cubicBezTo>
                  <a:cubicBezTo>
                    <a:pt x="62" y="123"/>
                    <a:pt x="63" y="122"/>
                    <a:pt x="63" y="121"/>
                  </a:cubicBezTo>
                  <a:close/>
                  <a:moveTo>
                    <a:pt x="61" y="114"/>
                  </a:moveTo>
                  <a:cubicBezTo>
                    <a:pt x="63" y="112"/>
                    <a:pt x="62" y="113"/>
                    <a:pt x="60" y="113"/>
                  </a:cubicBezTo>
                  <a:cubicBezTo>
                    <a:pt x="59" y="113"/>
                    <a:pt x="58" y="113"/>
                    <a:pt x="57" y="113"/>
                  </a:cubicBezTo>
                  <a:cubicBezTo>
                    <a:pt x="56" y="112"/>
                    <a:pt x="55" y="109"/>
                    <a:pt x="56" y="108"/>
                  </a:cubicBezTo>
                  <a:cubicBezTo>
                    <a:pt x="56" y="108"/>
                    <a:pt x="57" y="109"/>
                    <a:pt x="58" y="109"/>
                  </a:cubicBezTo>
                  <a:cubicBezTo>
                    <a:pt x="59" y="108"/>
                    <a:pt x="58" y="107"/>
                    <a:pt x="59" y="106"/>
                  </a:cubicBezTo>
                  <a:cubicBezTo>
                    <a:pt x="60" y="106"/>
                    <a:pt x="61" y="109"/>
                    <a:pt x="61" y="109"/>
                  </a:cubicBezTo>
                  <a:cubicBezTo>
                    <a:pt x="61" y="108"/>
                    <a:pt x="61" y="107"/>
                    <a:pt x="61" y="106"/>
                  </a:cubicBezTo>
                  <a:cubicBezTo>
                    <a:pt x="61" y="105"/>
                    <a:pt x="62" y="105"/>
                    <a:pt x="62" y="104"/>
                  </a:cubicBezTo>
                  <a:cubicBezTo>
                    <a:pt x="63" y="104"/>
                    <a:pt x="64" y="104"/>
                    <a:pt x="64" y="104"/>
                  </a:cubicBezTo>
                  <a:cubicBezTo>
                    <a:pt x="65" y="103"/>
                    <a:pt x="62" y="102"/>
                    <a:pt x="62" y="102"/>
                  </a:cubicBezTo>
                  <a:cubicBezTo>
                    <a:pt x="60" y="101"/>
                    <a:pt x="59" y="102"/>
                    <a:pt x="58" y="100"/>
                  </a:cubicBezTo>
                  <a:cubicBezTo>
                    <a:pt x="57" y="100"/>
                    <a:pt x="57" y="98"/>
                    <a:pt x="56" y="98"/>
                  </a:cubicBezTo>
                  <a:cubicBezTo>
                    <a:pt x="55" y="98"/>
                    <a:pt x="53" y="98"/>
                    <a:pt x="52" y="97"/>
                  </a:cubicBezTo>
                  <a:cubicBezTo>
                    <a:pt x="52" y="96"/>
                    <a:pt x="54" y="97"/>
                    <a:pt x="54" y="96"/>
                  </a:cubicBezTo>
                  <a:cubicBezTo>
                    <a:pt x="54" y="96"/>
                    <a:pt x="54" y="95"/>
                    <a:pt x="54" y="95"/>
                  </a:cubicBezTo>
                  <a:cubicBezTo>
                    <a:pt x="54" y="93"/>
                    <a:pt x="54" y="92"/>
                    <a:pt x="52" y="91"/>
                  </a:cubicBezTo>
                  <a:cubicBezTo>
                    <a:pt x="50" y="90"/>
                    <a:pt x="50" y="89"/>
                    <a:pt x="49" y="87"/>
                  </a:cubicBezTo>
                  <a:cubicBezTo>
                    <a:pt x="49" y="86"/>
                    <a:pt x="49" y="86"/>
                    <a:pt x="49" y="85"/>
                  </a:cubicBezTo>
                  <a:cubicBezTo>
                    <a:pt x="49" y="84"/>
                    <a:pt x="47" y="85"/>
                    <a:pt x="47" y="84"/>
                  </a:cubicBezTo>
                  <a:cubicBezTo>
                    <a:pt x="47" y="83"/>
                    <a:pt x="49" y="85"/>
                    <a:pt x="50" y="86"/>
                  </a:cubicBezTo>
                  <a:cubicBezTo>
                    <a:pt x="50" y="87"/>
                    <a:pt x="51" y="90"/>
                    <a:pt x="52" y="91"/>
                  </a:cubicBezTo>
                  <a:cubicBezTo>
                    <a:pt x="54" y="93"/>
                    <a:pt x="55" y="87"/>
                    <a:pt x="57" y="89"/>
                  </a:cubicBezTo>
                  <a:cubicBezTo>
                    <a:pt x="57" y="90"/>
                    <a:pt x="56" y="92"/>
                    <a:pt x="57" y="93"/>
                  </a:cubicBezTo>
                  <a:cubicBezTo>
                    <a:pt x="58" y="94"/>
                    <a:pt x="63" y="95"/>
                    <a:pt x="63" y="96"/>
                  </a:cubicBezTo>
                  <a:cubicBezTo>
                    <a:pt x="64" y="99"/>
                    <a:pt x="60" y="94"/>
                    <a:pt x="59" y="95"/>
                  </a:cubicBezTo>
                  <a:cubicBezTo>
                    <a:pt x="59" y="95"/>
                    <a:pt x="58" y="96"/>
                    <a:pt x="58" y="97"/>
                  </a:cubicBezTo>
                  <a:cubicBezTo>
                    <a:pt x="58" y="97"/>
                    <a:pt x="56" y="90"/>
                    <a:pt x="55" y="95"/>
                  </a:cubicBezTo>
                  <a:cubicBezTo>
                    <a:pt x="55" y="96"/>
                    <a:pt x="59" y="100"/>
                    <a:pt x="61" y="99"/>
                  </a:cubicBezTo>
                  <a:cubicBezTo>
                    <a:pt x="61" y="98"/>
                    <a:pt x="61" y="97"/>
                    <a:pt x="62" y="97"/>
                  </a:cubicBezTo>
                  <a:cubicBezTo>
                    <a:pt x="62" y="97"/>
                    <a:pt x="64" y="99"/>
                    <a:pt x="64" y="99"/>
                  </a:cubicBezTo>
                  <a:cubicBezTo>
                    <a:pt x="64" y="99"/>
                    <a:pt x="63" y="99"/>
                    <a:pt x="62" y="99"/>
                  </a:cubicBezTo>
                  <a:cubicBezTo>
                    <a:pt x="62" y="99"/>
                    <a:pt x="63" y="99"/>
                    <a:pt x="63" y="99"/>
                  </a:cubicBezTo>
                  <a:cubicBezTo>
                    <a:pt x="64" y="99"/>
                    <a:pt x="65" y="99"/>
                    <a:pt x="65" y="99"/>
                  </a:cubicBezTo>
                  <a:cubicBezTo>
                    <a:pt x="66" y="98"/>
                    <a:pt x="66" y="97"/>
                    <a:pt x="65" y="96"/>
                  </a:cubicBezTo>
                  <a:cubicBezTo>
                    <a:pt x="65" y="96"/>
                    <a:pt x="64" y="94"/>
                    <a:pt x="65" y="94"/>
                  </a:cubicBezTo>
                  <a:cubicBezTo>
                    <a:pt x="66" y="94"/>
                    <a:pt x="67" y="95"/>
                    <a:pt x="67" y="95"/>
                  </a:cubicBezTo>
                  <a:cubicBezTo>
                    <a:pt x="67" y="94"/>
                    <a:pt x="68" y="93"/>
                    <a:pt x="69" y="94"/>
                  </a:cubicBezTo>
                  <a:cubicBezTo>
                    <a:pt x="69" y="95"/>
                    <a:pt x="67" y="95"/>
                    <a:pt x="67" y="96"/>
                  </a:cubicBezTo>
                  <a:cubicBezTo>
                    <a:pt x="68" y="96"/>
                    <a:pt x="70" y="97"/>
                    <a:pt x="70" y="97"/>
                  </a:cubicBezTo>
                  <a:cubicBezTo>
                    <a:pt x="69" y="98"/>
                    <a:pt x="68" y="97"/>
                    <a:pt x="68" y="98"/>
                  </a:cubicBezTo>
                  <a:cubicBezTo>
                    <a:pt x="68" y="99"/>
                    <a:pt x="69" y="100"/>
                    <a:pt x="70" y="101"/>
                  </a:cubicBezTo>
                  <a:cubicBezTo>
                    <a:pt x="70" y="102"/>
                    <a:pt x="69" y="102"/>
                    <a:pt x="68" y="103"/>
                  </a:cubicBezTo>
                  <a:cubicBezTo>
                    <a:pt x="68" y="104"/>
                    <a:pt x="68" y="105"/>
                    <a:pt x="67" y="106"/>
                  </a:cubicBezTo>
                  <a:cubicBezTo>
                    <a:pt x="66" y="106"/>
                    <a:pt x="65" y="106"/>
                    <a:pt x="64" y="106"/>
                  </a:cubicBezTo>
                  <a:cubicBezTo>
                    <a:pt x="65" y="105"/>
                    <a:pt x="65" y="107"/>
                    <a:pt x="64" y="108"/>
                  </a:cubicBezTo>
                  <a:cubicBezTo>
                    <a:pt x="63" y="110"/>
                    <a:pt x="66" y="109"/>
                    <a:pt x="66" y="110"/>
                  </a:cubicBezTo>
                  <a:cubicBezTo>
                    <a:pt x="67" y="111"/>
                    <a:pt x="63" y="115"/>
                    <a:pt x="61" y="114"/>
                  </a:cubicBezTo>
                  <a:close/>
                  <a:moveTo>
                    <a:pt x="43" y="92"/>
                  </a:moveTo>
                  <a:cubicBezTo>
                    <a:pt x="43" y="93"/>
                    <a:pt x="44" y="94"/>
                    <a:pt x="45" y="95"/>
                  </a:cubicBezTo>
                  <a:cubicBezTo>
                    <a:pt x="45" y="95"/>
                    <a:pt x="47" y="95"/>
                    <a:pt x="47" y="96"/>
                  </a:cubicBezTo>
                  <a:cubicBezTo>
                    <a:pt x="46" y="96"/>
                    <a:pt x="45" y="95"/>
                    <a:pt x="45" y="95"/>
                  </a:cubicBezTo>
                  <a:cubicBezTo>
                    <a:pt x="43" y="95"/>
                    <a:pt x="45" y="100"/>
                    <a:pt x="46" y="101"/>
                  </a:cubicBezTo>
                  <a:cubicBezTo>
                    <a:pt x="46" y="100"/>
                    <a:pt x="46" y="99"/>
                    <a:pt x="46" y="98"/>
                  </a:cubicBezTo>
                  <a:cubicBezTo>
                    <a:pt x="46" y="97"/>
                    <a:pt x="48" y="97"/>
                    <a:pt x="48" y="97"/>
                  </a:cubicBezTo>
                  <a:cubicBezTo>
                    <a:pt x="48" y="96"/>
                    <a:pt x="44" y="93"/>
                    <a:pt x="46" y="93"/>
                  </a:cubicBezTo>
                  <a:cubicBezTo>
                    <a:pt x="47" y="93"/>
                    <a:pt x="48" y="94"/>
                    <a:pt x="48" y="94"/>
                  </a:cubicBezTo>
                  <a:cubicBezTo>
                    <a:pt x="48" y="94"/>
                    <a:pt x="49" y="91"/>
                    <a:pt x="49" y="91"/>
                  </a:cubicBezTo>
                  <a:cubicBezTo>
                    <a:pt x="49" y="91"/>
                    <a:pt x="51" y="93"/>
                    <a:pt x="51" y="93"/>
                  </a:cubicBezTo>
                  <a:cubicBezTo>
                    <a:pt x="51" y="94"/>
                    <a:pt x="50" y="93"/>
                    <a:pt x="49" y="94"/>
                  </a:cubicBezTo>
                  <a:cubicBezTo>
                    <a:pt x="49" y="95"/>
                    <a:pt x="50" y="96"/>
                    <a:pt x="50" y="97"/>
                  </a:cubicBezTo>
                  <a:cubicBezTo>
                    <a:pt x="50" y="98"/>
                    <a:pt x="49" y="99"/>
                    <a:pt x="49" y="100"/>
                  </a:cubicBezTo>
                  <a:cubicBezTo>
                    <a:pt x="48" y="100"/>
                    <a:pt x="47" y="98"/>
                    <a:pt x="47" y="98"/>
                  </a:cubicBezTo>
                  <a:cubicBezTo>
                    <a:pt x="46" y="99"/>
                    <a:pt x="47" y="100"/>
                    <a:pt x="47" y="101"/>
                  </a:cubicBezTo>
                  <a:cubicBezTo>
                    <a:pt x="47" y="102"/>
                    <a:pt x="47" y="103"/>
                    <a:pt x="46" y="104"/>
                  </a:cubicBezTo>
                  <a:cubicBezTo>
                    <a:pt x="45" y="105"/>
                    <a:pt x="44" y="106"/>
                    <a:pt x="45" y="109"/>
                  </a:cubicBezTo>
                  <a:cubicBezTo>
                    <a:pt x="45" y="110"/>
                    <a:pt x="46" y="111"/>
                    <a:pt x="46" y="112"/>
                  </a:cubicBezTo>
                  <a:cubicBezTo>
                    <a:pt x="46" y="112"/>
                    <a:pt x="46" y="114"/>
                    <a:pt x="46" y="114"/>
                  </a:cubicBezTo>
                  <a:cubicBezTo>
                    <a:pt x="47" y="115"/>
                    <a:pt x="48" y="115"/>
                    <a:pt x="49" y="115"/>
                  </a:cubicBezTo>
                  <a:cubicBezTo>
                    <a:pt x="49" y="115"/>
                    <a:pt x="49" y="114"/>
                    <a:pt x="50" y="114"/>
                  </a:cubicBezTo>
                  <a:cubicBezTo>
                    <a:pt x="51" y="118"/>
                    <a:pt x="51" y="118"/>
                    <a:pt x="51" y="118"/>
                  </a:cubicBezTo>
                  <a:cubicBezTo>
                    <a:pt x="49" y="121"/>
                    <a:pt x="51" y="114"/>
                    <a:pt x="47" y="115"/>
                  </a:cubicBezTo>
                  <a:cubicBezTo>
                    <a:pt x="46" y="119"/>
                    <a:pt x="46" y="119"/>
                    <a:pt x="46" y="119"/>
                  </a:cubicBezTo>
                  <a:cubicBezTo>
                    <a:pt x="44" y="118"/>
                    <a:pt x="45" y="113"/>
                    <a:pt x="44" y="111"/>
                  </a:cubicBezTo>
                  <a:cubicBezTo>
                    <a:pt x="44" y="111"/>
                    <a:pt x="42" y="110"/>
                    <a:pt x="43" y="109"/>
                  </a:cubicBezTo>
                  <a:cubicBezTo>
                    <a:pt x="43" y="109"/>
                    <a:pt x="44" y="107"/>
                    <a:pt x="44" y="106"/>
                  </a:cubicBezTo>
                  <a:cubicBezTo>
                    <a:pt x="45" y="105"/>
                    <a:pt x="46" y="103"/>
                    <a:pt x="45" y="101"/>
                  </a:cubicBezTo>
                  <a:cubicBezTo>
                    <a:pt x="45" y="100"/>
                    <a:pt x="43" y="100"/>
                    <a:pt x="43" y="98"/>
                  </a:cubicBezTo>
                  <a:cubicBezTo>
                    <a:pt x="43" y="95"/>
                    <a:pt x="43" y="95"/>
                    <a:pt x="41" y="93"/>
                  </a:cubicBezTo>
                  <a:cubicBezTo>
                    <a:pt x="41" y="92"/>
                    <a:pt x="42" y="92"/>
                    <a:pt x="43" y="92"/>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4653" y="3702"/>
              <a:ext cx="64" cy="202"/>
            </a:xfrm>
            <a:custGeom>
              <a:avLst/>
              <a:gdLst>
                <a:gd name="T0" fmla="*/ 0 w 16"/>
                <a:gd name="T1" fmla="*/ 31 h 50"/>
                <a:gd name="T2" fmla="*/ 14 w 16"/>
                <a:gd name="T3" fmla="*/ 50 h 50"/>
                <a:gd name="T4" fmla="*/ 15 w 16"/>
                <a:gd name="T5" fmla="*/ 49 h 50"/>
                <a:gd name="T6" fmla="*/ 13 w 16"/>
                <a:gd name="T7" fmla="*/ 37 h 50"/>
                <a:gd name="T8" fmla="*/ 13 w 16"/>
                <a:gd name="T9" fmla="*/ 32 h 50"/>
                <a:gd name="T10" fmla="*/ 12 w 16"/>
                <a:gd name="T11" fmla="*/ 23 h 50"/>
                <a:gd name="T12" fmla="*/ 9 w 16"/>
                <a:gd name="T13" fmla="*/ 12 h 50"/>
                <a:gd name="T14" fmla="*/ 9 w 16"/>
                <a:gd name="T15" fmla="*/ 12 h 50"/>
                <a:gd name="T16" fmla="*/ 9 w 16"/>
                <a:gd name="T17" fmla="*/ 10 h 50"/>
                <a:gd name="T18" fmla="*/ 9 w 16"/>
                <a:gd name="T19" fmla="*/ 9 h 50"/>
                <a:gd name="T20" fmla="*/ 9 w 16"/>
                <a:gd name="T21" fmla="*/ 8 h 50"/>
                <a:gd name="T22" fmla="*/ 9 w 16"/>
                <a:gd name="T23" fmla="*/ 7 h 50"/>
                <a:gd name="T24" fmla="*/ 9 w 16"/>
                <a:gd name="T25" fmla="*/ 7 h 50"/>
                <a:gd name="T26" fmla="*/ 8 w 16"/>
                <a:gd name="T27" fmla="*/ 5 h 50"/>
                <a:gd name="T28" fmla="*/ 7 w 16"/>
                <a:gd name="T29" fmla="*/ 0 h 50"/>
                <a:gd name="T30" fmla="*/ 9 w 16"/>
                <a:gd name="T31" fmla="*/ 7 h 50"/>
                <a:gd name="T32" fmla="*/ 7 w 16"/>
                <a:gd name="T33" fmla="*/ 0 h 50"/>
                <a:gd name="T34" fmla="*/ 6 w 16"/>
                <a:gd name="T35" fmla="*/ 0 h 50"/>
                <a:gd name="T36" fmla="*/ 6 w 16"/>
                <a:gd name="T37" fmla="*/ 2 h 50"/>
                <a:gd name="T38" fmla="*/ 4 w 16"/>
                <a:gd name="T39" fmla="*/ 4 h 50"/>
                <a:gd name="T40" fmla="*/ 2 w 16"/>
                <a:gd name="T41" fmla="*/ 6 h 50"/>
                <a:gd name="T42" fmla="*/ 2 w 16"/>
                <a:gd name="T43" fmla="*/ 8 h 50"/>
                <a:gd name="T44" fmla="*/ 1 w 16"/>
                <a:gd name="T45" fmla="*/ 9 h 50"/>
                <a:gd name="T46" fmla="*/ 2 w 16"/>
                <a:gd name="T47" fmla="*/ 14 h 50"/>
                <a:gd name="T48" fmla="*/ 2 w 16"/>
                <a:gd name="T49" fmla="*/ 20 h 50"/>
                <a:gd name="T50" fmla="*/ 0 w 16"/>
                <a:gd name="T51"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50">
                  <a:moveTo>
                    <a:pt x="0" y="31"/>
                  </a:moveTo>
                  <a:cubicBezTo>
                    <a:pt x="5" y="37"/>
                    <a:pt x="9" y="43"/>
                    <a:pt x="14" y="50"/>
                  </a:cubicBezTo>
                  <a:cubicBezTo>
                    <a:pt x="14" y="50"/>
                    <a:pt x="14" y="49"/>
                    <a:pt x="15" y="49"/>
                  </a:cubicBezTo>
                  <a:cubicBezTo>
                    <a:pt x="16" y="45"/>
                    <a:pt x="15" y="40"/>
                    <a:pt x="13" y="37"/>
                  </a:cubicBezTo>
                  <a:cubicBezTo>
                    <a:pt x="13" y="35"/>
                    <a:pt x="13" y="33"/>
                    <a:pt x="13" y="32"/>
                  </a:cubicBezTo>
                  <a:cubicBezTo>
                    <a:pt x="14" y="29"/>
                    <a:pt x="13" y="26"/>
                    <a:pt x="12" y="23"/>
                  </a:cubicBezTo>
                  <a:cubicBezTo>
                    <a:pt x="13" y="19"/>
                    <a:pt x="10" y="15"/>
                    <a:pt x="9" y="12"/>
                  </a:cubicBezTo>
                  <a:cubicBezTo>
                    <a:pt x="9" y="12"/>
                    <a:pt x="9" y="12"/>
                    <a:pt x="9" y="12"/>
                  </a:cubicBezTo>
                  <a:cubicBezTo>
                    <a:pt x="10" y="11"/>
                    <a:pt x="9" y="11"/>
                    <a:pt x="9" y="10"/>
                  </a:cubicBezTo>
                  <a:cubicBezTo>
                    <a:pt x="9" y="10"/>
                    <a:pt x="9" y="10"/>
                    <a:pt x="9" y="9"/>
                  </a:cubicBezTo>
                  <a:cubicBezTo>
                    <a:pt x="8" y="8"/>
                    <a:pt x="9" y="8"/>
                    <a:pt x="9" y="8"/>
                  </a:cubicBezTo>
                  <a:cubicBezTo>
                    <a:pt x="9" y="8"/>
                    <a:pt x="9" y="7"/>
                    <a:pt x="9" y="7"/>
                  </a:cubicBezTo>
                  <a:cubicBezTo>
                    <a:pt x="9" y="7"/>
                    <a:pt x="9" y="7"/>
                    <a:pt x="9" y="7"/>
                  </a:cubicBezTo>
                  <a:cubicBezTo>
                    <a:pt x="9" y="6"/>
                    <a:pt x="9" y="5"/>
                    <a:pt x="8" y="5"/>
                  </a:cubicBezTo>
                  <a:cubicBezTo>
                    <a:pt x="8" y="3"/>
                    <a:pt x="8" y="2"/>
                    <a:pt x="7" y="0"/>
                  </a:cubicBezTo>
                  <a:cubicBezTo>
                    <a:pt x="7" y="1"/>
                    <a:pt x="9" y="7"/>
                    <a:pt x="9" y="7"/>
                  </a:cubicBezTo>
                  <a:cubicBezTo>
                    <a:pt x="9" y="5"/>
                    <a:pt x="7" y="2"/>
                    <a:pt x="7" y="0"/>
                  </a:cubicBezTo>
                  <a:cubicBezTo>
                    <a:pt x="7" y="2"/>
                    <a:pt x="7" y="0"/>
                    <a:pt x="6" y="0"/>
                  </a:cubicBezTo>
                  <a:cubicBezTo>
                    <a:pt x="6" y="1"/>
                    <a:pt x="6" y="2"/>
                    <a:pt x="6" y="2"/>
                  </a:cubicBezTo>
                  <a:cubicBezTo>
                    <a:pt x="6" y="4"/>
                    <a:pt x="5" y="4"/>
                    <a:pt x="4" y="4"/>
                  </a:cubicBezTo>
                  <a:cubicBezTo>
                    <a:pt x="2" y="4"/>
                    <a:pt x="2" y="4"/>
                    <a:pt x="2" y="6"/>
                  </a:cubicBezTo>
                  <a:cubicBezTo>
                    <a:pt x="2" y="7"/>
                    <a:pt x="3" y="8"/>
                    <a:pt x="2" y="8"/>
                  </a:cubicBezTo>
                  <a:cubicBezTo>
                    <a:pt x="2" y="8"/>
                    <a:pt x="1" y="8"/>
                    <a:pt x="1" y="9"/>
                  </a:cubicBezTo>
                  <a:cubicBezTo>
                    <a:pt x="1" y="10"/>
                    <a:pt x="2" y="12"/>
                    <a:pt x="2" y="14"/>
                  </a:cubicBezTo>
                  <a:cubicBezTo>
                    <a:pt x="2" y="16"/>
                    <a:pt x="2" y="18"/>
                    <a:pt x="2" y="20"/>
                  </a:cubicBezTo>
                  <a:cubicBezTo>
                    <a:pt x="2" y="24"/>
                    <a:pt x="1" y="27"/>
                    <a:pt x="0" y="31"/>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4685" y="3646"/>
              <a:ext cx="169" cy="262"/>
            </a:xfrm>
            <a:custGeom>
              <a:avLst/>
              <a:gdLst>
                <a:gd name="T0" fmla="*/ 33 w 42"/>
                <a:gd name="T1" fmla="*/ 38 h 65"/>
                <a:gd name="T2" fmla="*/ 26 w 42"/>
                <a:gd name="T3" fmla="*/ 34 h 65"/>
                <a:gd name="T4" fmla="*/ 20 w 42"/>
                <a:gd name="T5" fmla="*/ 31 h 65"/>
                <a:gd name="T6" fmla="*/ 31 w 42"/>
                <a:gd name="T7" fmla="*/ 23 h 65"/>
                <a:gd name="T8" fmla="*/ 38 w 42"/>
                <a:gd name="T9" fmla="*/ 17 h 65"/>
                <a:gd name="T10" fmla="*/ 42 w 42"/>
                <a:gd name="T11" fmla="*/ 12 h 65"/>
                <a:gd name="T12" fmla="*/ 39 w 42"/>
                <a:gd name="T13" fmla="*/ 12 h 65"/>
                <a:gd name="T14" fmla="*/ 37 w 42"/>
                <a:gd name="T15" fmla="*/ 10 h 65"/>
                <a:gd name="T16" fmla="*/ 38 w 42"/>
                <a:gd name="T17" fmla="*/ 9 h 65"/>
                <a:gd name="T18" fmla="*/ 32 w 42"/>
                <a:gd name="T19" fmla="*/ 0 h 65"/>
                <a:gd name="T20" fmla="*/ 17 w 42"/>
                <a:gd name="T21" fmla="*/ 20 h 65"/>
                <a:gd name="T22" fmla="*/ 8 w 42"/>
                <a:gd name="T23" fmla="*/ 22 h 65"/>
                <a:gd name="T24" fmla="*/ 4 w 42"/>
                <a:gd name="T25" fmla="*/ 20 h 65"/>
                <a:gd name="T26" fmla="*/ 1 w 42"/>
                <a:gd name="T27" fmla="*/ 22 h 65"/>
                <a:gd name="T28" fmla="*/ 1 w 42"/>
                <a:gd name="T29" fmla="*/ 21 h 65"/>
                <a:gd name="T30" fmla="*/ 1 w 42"/>
                <a:gd name="T31" fmla="*/ 22 h 65"/>
                <a:gd name="T32" fmla="*/ 1 w 42"/>
                <a:gd name="T33" fmla="*/ 24 h 65"/>
                <a:gd name="T34" fmla="*/ 1 w 42"/>
                <a:gd name="T35" fmla="*/ 26 h 65"/>
                <a:gd name="T36" fmla="*/ 1 w 42"/>
                <a:gd name="T37" fmla="*/ 26 h 65"/>
                <a:gd name="T38" fmla="*/ 4 w 42"/>
                <a:gd name="T39" fmla="*/ 37 h 65"/>
                <a:gd name="T40" fmla="*/ 6 w 42"/>
                <a:gd name="T41" fmla="*/ 44 h 65"/>
                <a:gd name="T42" fmla="*/ 5 w 42"/>
                <a:gd name="T43" fmla="*/ 49 h 65"/>
                <a:gd name="T44" fmla="*/ 7 w 42"/>
                <a:gd name="T45" fmla="*/ 56 h 65"/>
                <a:gd name="T46" fmla="*/ 7 w 42"/>
                <a:gd name="T47" fmla="*/ 60 h 65"/>
                <a:gd name="T48" fmla="*/ 7 w 42"/>
                <a:gd name="T49" fmla="*/ 63 h 65"/>
                <a:gd name="T50" fmla="*/ 8 w 42"/>
                <a:gd name="T51" fmla="*/ 65 h 65"/>
                <a:gd name="T52" fmla="*/ 10 w 42"/>
                <a:gd name="T53" fmla="*/ 64 h 65"/>
                <a:gd name="T54" fmla="*/ 20 w 42"/>
                <a:gd name="T55" fmla="*/ 63 h 65"/>
                <a:gd name="T56" fmla="*/ 24 w 42"/>
                <a:gd name="T57" fmla="*/ 58 h 65"/>
                <a:gd name="T58" fmla="*/ 27 w 42"/>
                <a:gd name="T59" fmla="*/ 51 h 65"/>
                <a:gd name="T60" fmla="*/ 34 w 42"/>
                <a:gd name="T61" fmla="*/ 47 h 65"/>
                <a:gd name="T62" fmla="*/ 34 w 42"/>
                <a:gd name="T63" fmla="*/ 43 h 65"/>
                <a:gd name="T64" fmla="*/ 37 w 42"/>
                <a:gd name="T65" fmla="*/ 40 h 65"/>
                <a:gd name="T66" fmla="*/ 29 w 42"/>
                <a:gd name="T67" fmla="*/ 36 h 65"/>
                <a:gd name="T68" fmla="*/ 33 w 42"/>
                <a:gd name="T69" fmla="*/ 3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65">
                  <a:moveTo>
                    <a:pt x="33" y="38"/>
                  </a:moveTo>
                  <a:cubicBezTo>
                    <a:pt x="30" y="36"/>
                    <a:pt x="28" y="35"/>
                    <a:pt x="26" y="34"/>
                  </a:cubicBezTo>
                  <a:cubicBezTo>
                    <a:pt x="25" y="34"/>
                    <a:pt x="20" y="32"/>
                    <a:pt x="20" y="31"/>
                  </a:cubicBezTo>
                  <a:cubicBezTo>
                    <a:pt x="20" y="30"/>
                    <a:pt x="30" y="24"/>
                    <a:pt x="31" y="23"/>
                  </a:cubicBezTo>
                  <a:cubicBezTo>
                    <a:pt x="34" y="21"/>
                    <a:pt x="36" y="19"/>
                    <a:pt x="38" y="17"/>
                  </a:cubicBezTo>
                  <a:cubicBezTo>
                    <a:pt x="39" y="16"/>
                    <a:pt x="42" y="14"/>
                    <a:pt x="42" y="12"/>
                  </a:cubicBezTo>
                  <a:cubicBezTo>
                    <a:pt x="42" y="9"/>
                    <a:pt x="40" y="12"/>
                    <a:pt x="39" y="12"/>
                  </a:cubicBezTo>
                  <a:cubicBezTo>
                    <a:pt x="38" y="13"/>
                    <a:pt x="37" y="11"/>
                    <a:pt x="37" y="10"/>
                  </a:cubicBezTo>
                  <a:cubicBezTo>
                    <a:pt x="38" y="10"/>
                    <a:pt x="38" y="10"/>
                    <a:pt x="38" y="9"/>
                  </a:cubicBezTo>
                  <a:cubicBezTo>
                    <a:pt x="36" y="6"/>
                    <a:pt x="34" y="3"/>
                    <a:pt x="32" y="0"/>
                  </a:cubicBezTo>
                  <a:cubicBezTo>
                    <a:pt x="26" y="7"/>
                    <a:pt x="22" y="14"/>
                    <a:pt x="17" y="20"/>
                  </a:cubicBezTo>
                  <a:cubicBezTo>
                    <a:pt x="15" y="23"/>
                    <a:pt x="12" y="22"/>
                    <a:pt x="8" y="22"/>
                  </a:cubicBezTo>
                  <a:cubicBezTo>
                    <a:pt x="7" y="22"/>
                    <a:pt x="6" y="21"/>
                    <a:pt x="4" y="20"/>
                  </a:cubicBezTo>
                  <a:cubicBezTo>
                    <a:pt x="3" y="19"/>
                    <a:pt x="3" y="21"/>
                    <a:pt x="1" y="22"/>
                  </a:cubicBezTo>
                  <a:cubicBezTo>
                    <a:pt x="1" y="22"/>
                    <a:pt x="1" y="21"/>
                    <a:pt x="1" y="21"/>
                  </a:cubicBezTo>
                  <a:cubicBezTo>
                    <a:pt x="0" y="21"/>
                    <a:pt x="1" y="21"/>
                    <a:pt x="1" y="22"/>
                  </a:cubicBezTo>
                  <a:cubicBezTo>
                    <a:pt x="1" y="22"/>
                    <a:pt x="0" y="23"/>
                    <a:pt x="1" y="24"/>
                  </a:cubicBezTo>
                  <a:cubicBezTo>
                    <a:pt x="1" y="25"/>
                    <a:pt x="2" y="25"/>
                    <a:pt x="1" y="26"/>
                  </a:cubicBezTo>
                  <a:cubicBezTo>
                    <a:pt x="1" y="26"/>
                    <a:pt x="1" y="26"/>
                    <a:pt x="1" y="26"/>
                  </a:cubicBezTo>
                  <a:cubicBezTo>
                    <a:pt x="2" y="29"/>
                    <a:pt x="5" y="34"/>
                    <a:pt x="4" y="37"/>
                  </a:cubicBezTo>
                  <a:cubicBezTo>
                    <a:pt x="5" y="39"/>
                    <a:pt x="6" y="42"/>
                    <a:pt x="6" y="44"/>
                  </a:cubicBezTo>
                  <a:cubicBezTo>
                    <a:pt x="5" y="46"/>
                    <a:pt x="5" y="48"/>
                    <a:pt x="5" y="49"/>
                  </a:cubicBezTo>
                  <a:cubicBezTo>
                    <a:pt x="5" y="52"/>
                    <a:pt x="6" y="53"/>
                    <a:pt x="7" y="56"/>
                  </a:cubicBezTo>
                  <a:cubicBezTo>
                    <a:pt x="6" y="57"/>
                    <a:pt x="7" y="59"/>
                    <a:pt x="7" y="60"/>
                  </a:cubicBezTo>
                  <a:cubicBezTo>
                    <a:pt x="7" y="61"/>
                    <a:pt x="7" y="62"/>
                    <a:pt x="7" y="63"/>
                  </a:cubicBezTo>
                  <a:cubicBezTo>
                    <a:pt x="7" y="64"/>
                    <a:pt x="7" y="64"/>
                    <a:pt x="8" y="65"/>
                  </a:cubicBezTo>
                  <a:cubicBezTo>
                    <a:pt x="8" y="65"/>
                    <a:pt x="10" y="64"/>
                    <a:pt x="10" y="64"/>
                  </a:cubicBezTo>
                  <a:cubicBezTo>
                    <a:pt x="14" y="64"/>
                    <a:pt x="17" y="63"/>
                    <a:pt x="20" y="63"/>
                  </a:cubicBezTo>
                  <a:cubicBezTo>
                    <a:pt x="22" y="62"/>
                    <a:pt x="23" y="59"/>
                    <a:pt x="24" y="58"/>
                  </a:cubicBezTo>
                  <a:cubicBezTo>
                    <a:pt x="24" y="56"/>
                    <a:pt x="25" y="53"/>
                    <a:pt x="27" y="51"/>
                  </a:cubicBezTo>
                  <a:cubicBezTo>
                    <a:pt x="28" y="51"/>
                    <a:pt x="33" y="49"/>
                    <a:pt x="34" y="47"/>
                  </a:cubicBezTo>
                  <a:cubicBezTo>
                    <a:pt x="34" y="46"/>
                    <a:pt x="33" y="44"/>
                    <a:pt x="34" y="43"/>
                  </a:cubicBezTo>
                  <a:cubicBezTo>
                    <a:pt x="35" y="42"/>
                    <a:pt x="36" y="41"/>
                    <a:pt x="37" y="40"/>
                  </a:cubicBezTo>
                  <a:cubicBezTo>
                    <a:pt x="29" y="36"/>
                    <a:pt x="29" y="36"/>
                    <a:pt x="29" y="36"/>
                  </a:cubicBezTo>
                  <a:cubicBezTo>
                    <a:pt x="30" y="36"/>
                    <a:pt x="31" y="37"/>
                    <a:pt x="33" y="38"/>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4653" y="3811"/>
              <a:ext cx="12" cy="20"/>
            </a:xfrm>
            <a:custGeom>
              <a:avLst/>
              <a:gdLst>
                <a:gd name="T0" fmla="*/ 0 w 3"/>
                <a:gd name="T1" fmla="*/ 4 h 5"/>
                <a:gd name="T2" fmla="*/ 1 w 3"/>
                <a:gd name="T3" fmla="*/ 0 h 5"/>
                <a:gd name="T4" fmla="*/ 2 w 3"/>
                <a:gd name="T5" fmla="*/ 2 h 5"/>
                <a:gd name="T6" fmla="*/ 1 w 3"/>
                <a:gd name="T7" fmla="*/ 5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1" y="0"/>
                    <a:pt x="1" y="0"/>
                    <a:pt x="1" y="0"/>
                  </a:cubicBezTo>
                  <a:cubicBezTo>
                    <a:pt x="3" y="0"/>
                    <a:pt x="2" y="1"/>
                    <a:pt x="2" y="2"/>
                  </a:cubicBezTo>
                  <a:cubicBezTo>
                    <a:pt x="2" y="3"/>
                    <a:pt x="2" y="4"/>
                    <a:pt x="1" y="5"/>
                  </a:cubicBezTo>
                  <a:cubicBezTo>
                    <a:pt x="0" y="4"/>
                    <a:pt x="0" y="4"/>
                    <a:pt x="0" y="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4669" y="3742"/>
              <a:ext cx="28" cy="65"/>
            </a:xfrm>
            <a:custGeom>
              <a:avLst/>
              <a:gdLst>
                <a:gd name="T0" fmla="*/ 7 w 7"/>
                <a:gd name="T1" fmla="*/ 14 h 16"/>
                <a:gd name="T2" fmla="*/ 3 w 7"/>
                <a:gd name="T3" fmla="*/ 16 h 16"/>
                <a:gd name="T4" fmla="*/ 5 w 7"/>
                <a:gd name="T5" fmla="*/ 10 h 16"/>
                <a:gd name="T6" fmla="*/ 3 w 7"/>
                <a:gd name="T7" fmla="*/ 10 h 16"/>
                <a:gd name="T8" fmla="*/ 2 w 7"/>
                <a:gd name="T9" fmla="*/ 9 h 16"/>
                <a:gd name="T10" fmla="*/ 1 w 7"/>
                <a:gd name="T11" fmla="*/ 5 h 16"/>
                <a:gd name="T12" fmla="*/ 1 w 7"/>
                <a:gd name="T13" fmla="*/ 1 h 16"/>
                <a:gd name="T14" fmla="*/ 5 w 7"/>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7" y="14"/>
                  </a:moveTo>
                  <a:cubicBezTo>
                    <a:pt x="6" y="15"/>
                    <a:pt x="5" y="16"/>
                    <a:pt x="3" y="16"/>
                  </a:cubicBezTo>
                  <a:cubicBezTo>
                    <a:pt x="1" y="14"/>
                    <a:pt x="4" y="12"/>
                    <a:pt x="5" y="10"/>
                  </a:cubicBezTo>
                  <a:cubicBezTo>
                    <a:pt x="4" y="10"/>
                    <a:pt x="4" y="10"/>
                    <a:pt x="3" y="10"/>
                  </a:cubicBezTo>
                  <a:cubicBezTo>
                    <a:pt x="2" y="10"/>
                    <a:pt x="2" y="10"/>
                    <a:pt x="2" y="9"/>
                  </a:cubicBezTo>
                  <a:cubicBezTo>
                    <a:pt x="2" y="8"/>
                    <a:pt x="1" y="7"/>
                    <a:pt x="1" y="5"/>
                  </a:cubicBezTo>
                  <a:cubicBezTo>
                    <a:pt x="0" y="4"/>
                    <a:pt x="0" y="2"/>
                    <a:pt x="1" y="1"/>
                  </a:cubicBezTo>
                  <a:cubicBezTo>
                    <a:pt x="2" y="0"/>
                    <a:pt x="4" y="2"/>
                    <a:pt x="5" y="2"/>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669" y="3742"/>
              <a:ext cx="28" cy="65"/>
            </a:xfrm>
            <a:custGeom>
              <a:avLst/>
              <a:gdLst>
                <a:gd name="T0" fmla="*/ 7 w 7"/>
                <a:gd name="T1" fmla="*/ 14 h 16"/>
                <a:gd name="T2" fmla="*/ 3 w 7"/>
                <a:gd name="T3" fmla="*/ 16 h 16"/>
                <a:gd name="T4" fmla="*/ 5 w 7"/>
                <a:gd name="T5" fmla="*/ 10 h 16"/>
                <a:gd name="T6" fmla="*/ 3 w 7"/>
                <a:gd name="T7" fmla="*/ 10 h 16"/>
                <a:gd name="T8" fmla="*/ 2 w 7"/>
                <a:gd name="T9" fmla="*/ 9 h 16"/>
                <a:gd name="T10" fmla="*/ 1 w 7"/>
                <a:gd name="T11" fmla="*/ 5 h 16"/>
                <a:gd name="T12" fmla="*/ 1 w 7"/>
                <a:gd name="T13" fmla="*/ 1 h 16"/>
                <a:gd name="T14" fmla="*/ 5 w 7"/>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7" y="14"/>
                  </a:moveTo>
                  <a:cubicBezTo>
                    <a:pt x="6" y="15"/>
                    <a:pt x="5" y="16"/>
                    <a:pt x="3" y="16"/>
                  </a:cubicBezTo>
                  <a:cubicBezTo>
                    <a:pt x="1" y="14"/>
                    <a:pt x="4" y="12"/>
                    <a:pt x="5" y="10"/>
                  </a:cubicBezTo>
                  <a:cubicBezTo>
                    <a:pt x="4" y="10"/>
                    <a:pt x="4" y="10"/>
                    <a:pt x="3" y="10"/>
                  </a:cubicBezTo>
                  <a:cubicBezTo>
                    <a:pt x="2" y="10"/>
                    <a:pt x="2" y="10"/>
                    <a:pt x="2" y="9"/>
                  </a:cubicBezTo>
                  <a:cubicBezTo>
                    <a:pt x="2" y="8"/>
                    <a:pt x="1" y="7"/>
                    <a:pt x="1" y="5"/>
                  </a:cubicBezTo>
                  <a:cubicBezTo>
                    <a:pt x="0" y="4"/>
                    <a:pt x="0" y="2"/>
                    <a:pt x="1" y="1"/>
                  </a:cubicBezTo>
                  <a:cubicBezTo>
                    <a:pt x="2" y="0"/>
                    <a:pt x="4" y="2"/>
                    <a:pt x="5" y="2"/>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3484" y="2695"/>
              <a:ext cx="4" cy="8"/>
            </a:xfrm>
            <a:custGeom>
              <a:avLst/>
              <a:gdLst>
                <a:gd name="T0" fmla="*/ 1 w 1"/>
                <a:gd name="T1" fmla="*/ 1 h 2"/>
                <a:gd name="T2" fmla="*/ 1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1" y="2"/>
                  </a:cubicBezTo>
                  <a:cubicBezTo>
                    <a:pt x="0" y="1"/>
                    <a:pt x="0" y="0"/>
                    <a:pt x="1" y="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3013" y="2509"/>
              <a:ext cx="266" cy="452"/>
            </a:xfrm>
            <a:custGeom>
              <a:avLst/>
              <a:gdLst>
                <a:gd name="T0" fmla="*/ 32 w 66"/>
                <a:gd name="T1" fmla="*/ 1 h 112"/>
                <a:gd name="T2" fmla="*/ 40 w 66"/>
                <a:gd name="T3" fmla="*/ 2 h 112"/>
                <a:gd name="T4" fmla="*/ 39 w 66"/>
                <a:gd name="T5" fmla="*/ 7 h 112"/>
                <a:gd name="T6" fmla="*/ 33 w 66"/>
                <a:gd name="T7" fmla="*/ 13 h 112"/>
                <a:gd name="T8" fmla="*/ 35 w 66"/>
                <a:gd name="T9" fmla="*/ 15 h 112"/>
                <a:gd name="T10" fmla="*/ 47 w 66"/>
                <a:gd name="T11" fmla="*/ 21 h 112"/>
                <a:gd name="T12" fmla="*/ 35 w 66"/>
                <a:gd name="T13" fmla="*/ 32 h 112"/>
                <a:gd name="T14" fmla="*/ 37 w 66"/>
                <a:gd name="T15" fmla="*/ 34 h 112"/>
                <a:gd name="T16" fmla="*/ 33 w 66"/>
                <a:gd name="T17" fmla="*/ 37 h 112"/>
                <a:gd name="T18" fmla="*/ 38 w 66"/>
                <a:gd name="T19" fmla="*/ 36 h 112"/>
                <a:gd name="T20" fmla="*/ 46 w 66"/>
                <a:gd name="T21" fmla="*/ 58 h 112"/>
                <a:gd name="T22" fmla="*/ 53 w 66"/>
                <a:gd name="T23" fmla="*/ 64 h 112"/>
                <a:gd name="T24" fmla="*/ 53 w 66"/>
                <a:gd name="T25" fmla="*/ 73 h 112"/>
                <a:gd name="T26" fmla="*/ 55 w 66"/>
                <a:gd name="T27" fmla="*/ 83 h 112"/>
                <a:gd name="T28" fmla="*/ 62 w 66"/>
                <a:gd name="T29" fmla="*/ 95 h 112"/>
                <a:gd name="T30" fmla="*/ 57 w 66"/>
                <a:gd name="T31" fmla="*/ 100 h 112"/>
                <a:gd name="T32" fmla="*/ 54 w 66"/>
                <a:gd name="T33" fmla="*/ 101 h 112"/>
                <a:gd name="T34" fmla="*/ 57 w 66"/>
                <a:gd name="T35" fmla="*/ 103 h 112"/>
                <a:gd name="T36" fmla="*/ 56 w 66"/>
                <a:gd name="T37" fmla="*/ 108 h 112"/>
                <a:gd name="T38" fmla="*/ 47 w 66"/>
                <a:gd name="T39" fmla="*/ 108 h 112"/>
                <a:gd name="T40" fmla="*/ 40 w 66"/>
                <a:gd name="T41" fmla="*/ 107 h 112"/>
                <a:gd name="T42" fmla="*/ 36 w 66"/>
                <a:gd name="T43" fmla="*/ 105 h 112"/>
                <a:gd name="T44" fmla="*/ 30 w 66"/>
                <a:gd name="T45" fmla="*/ 108 h 112"/>
                <a:gd name="T46" fmla="*/ 13 w 66"/>
                <a:gd name="T47" fmla="*/ 108 h 112"/>
                <a:gd name="T48" fmla="*/ 3 w 66"/>
                <a:gd name="T49" fmla="*/ 112 h 112"/>
                <a:gd name="T50" fmla="*/ 5 w 66"/>
                <a:gd name="T51" fmla="*/ 107 h 112"/>
                <a:gd name="T52" fmla="*/ 10 w 66"/>
                <a:gd name="T53" fmla="*/ 103 h 112"/>
                <a:gd name="T54" fmla="*/ 14 w 66"/>
                <a:gd name="T55" fmla="*/ 99 h 112"/>
                <a:gd name="T56" fmla="*/ 31 w 66"/>
                <a:gd name="T57" fmla="*/ 93 h 112"/>
                <a:gd name="T58" fmla="*/ 17 w 66"/>
                <a:gd name="T59" fmla="*/ 93 h 112"/>
                <a:gd name="T60" fmla="*/ 9 w 66"/>
                <a:gd name="T61" fmla="*/ 91 h 112"/>
                <a:gd name="T62" fmla="*/ 15 w 66"/>
                <a:gd name="T63" fmla="*/ 85 h 112"/>
                <a:gd name="T64" fmla="*/ 15 w 66"/>
                <a:gd name="T65" fmla="*/ 75 h 112"/>
                <a:gd name="T66" fmla="*/ 25 w 66"/>
                <a:gd name="T67" fmla="*/ 71 h 112"/>
                <a:gd name="T68" fmla="*/ 32 w 66"/>
                <a:gd name="T69" fmla="*/ 72 h 112"/>
                <a:gd name="T70" fmla="*/ 30 w 66"/>
                <a:gd name="T71" fmla="*/ 65 h 112"/>
                <a:gd name="T72" fmla="*/ 30 w 66"/>
                <a:gd name="T73" fmla="*/ 62 h 112"/>
                <a:gd name="T74" fmla="*/ 28 w 66"/>
                <a:gd name="T75" fmla="*/ 55 h 112"/>
                <a:gd name="T76" fmla="*/ 30 w 66"/>
                <a:gd name="T77" fmla="*/ 50 h 112"/>
                <a:gd name="T78" fmla="*/ 25 w 66"/>
                <a:gd name="T79" fmla="*/ 51 h 112"/>
                <a:gd name="T80" fmla="*/ 20 w 66"/>
                <a:gd name="T81" fmla="*/ 49 h 112"/>
                <a:gd name="T82" fmla="*/ 21 w 66"/>
                <a:gd name="T83" fmla="*/ 43 h 112"/>
                <a:gd name="T84" fmla="*/ 22 w 66"/>
                <a:gd name="T85" fmla="*/ 37 h 112"/>
                <a:gd name="T86" fmla="*/ 23 w 66"/>
                <a:gd name="T87" fmla="*/ 35 h 112"/>
                <a:gd name="T88" fmla="*/ 19 w 66"/>
                <a:gd name="T89" fmla="*/ 37 h 112"/>
                <a:gd name="T90" fmla="*/ 14 w 66"/>
                <a:gd name="T91" fmla="*/ 42 h 112"/>
                <a:gd name="T92" fmla="*/ 18 w 66"/>
                <a:gd name="T93" fmla="*/ 33 h 112"/>
                <a:gd name="T94" fmla="*/ 19 w 66"/>
                <a:gd name="T95" fmla="*/ 28 h 112"/>
                <a:gd name="T96" fmla="*/ 22 w 66"/>
                <a:gd name="T97" fmla="*/ 25 h 112"/>
                <a:gd name="T98" fmla="*/ 13 w 66"/>
                <a:gd name="T99" fmla="*/ 28 h 112"/>
                <a:gd name="T100" fmla="*/ 17 w 66"/>
                <a:gd name="T101" fmla="*/ 25 h 112"/>
                <a:gd name="T102" fmla="*/ 18 w 66"/>
                <a:gd name="T103" fmla="*/ 23 h 112"/>
                <a:gd name="T104" fmla="*/ 23 w 66"/>
                <a:gd name="T105" fmla="*/ 17 h 112"/>
                <a:gd name="T106" fmla="*/ 23 w 66"/>
                <a:gd name="T107" fmla="*/ 8 h 112"/>
                <a:gd name="T108" fmla="*/ 26 w 66"/>
                <a:gd name="T109" fmla="*/ 4 h 112"/>
                <a:gd name="T110" fmla="*/ 28 w 66"/>
                <a:gd name="T111"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112">
                  <a:moveTo>
                    <a:pt x="29" y="0"/>
                  </a:moveTo>
                  <a:cubicBezTo>
                    <a:pt x="30" y="0"/>
                    <a:pt x="31" y="1"/>
                    <a:pt x="31" y="1"/>
                  </a:cubicBezTo>
                  <a:cubicBezTo>
                    <a:pt x="31" y="2"/>
                    <a:pt x="30" y="3"/>
                    <a:pt x="30" y="3"/>
                  </a:cubicBezTo>
                  <a:cubicBezTo>
                    <a:pt x="31" y="2"/>
                    <a:pt x="31" y="1"/>
                    <a:pt x="32" y="1"/>
                  </a:cubicBezTo>
                  <a:cubicBezTo>
                    <a:pt x="32" y="1"/>
                    <a:pt x="32" y="3"/>
                    <a:pt x="32" y="3"/>
                  </a:cubicBezTo>
                  <a:cubicBezTo>
                    <a:pt x="33" y="3"/>
                    <a:pt x="33" y="2"/>
                    <a:pt x="33" y="2"/>
                  </a:cubicBezTo>
                  <a:cubicBezTo>
                    <a:pt x="34" y="2"/>
                    <a:pt x="35" y="2"/>
                    <a:pt x="37" y="2"/>
                  </a:cubicBezTo>
                  <a:cubicBezTo>
                    <a:pt x="38" y="2"/>
                    <a:pt x="39" y="2"/>
                    <a:pt x="40" y="2"/>
                  </a:cubicBezTo>
                  <a:cubicBezTo>
                    <a:pt x="40" y="3"/>
                    <a:pt x="42" y="2"/>
                    <a:pt x="43" y="3"/>
                  </a:cubicBezTo>
                  <a:cubicBezTo>
                    <a:pt x="43" y="3"/>
                    <a:pt x="42" y="4"/>
                    <a:pt x="42" y="4"/>
                  </a:cubicBezTo>
                  <a:cubicBezTo>
                    <a:pt x="41" y="4"/>
                    <a:pt x="42" y="5"/>
                    <a:pt x="41" y="6"/>
                  </a:cubicBezTo>
                  <a:cubicBezTo>
                    <a:pt x="41" y="7"/>
                    <a:pt x="40" y="7"/>
                    <a:pt x="39" y="7"/>
                  </a:cubicBezTo>
                  <a:cubicBezTo>
                    <a:pt x="38" y="9"/>
                    <a:pt x="35" y="10"/>
                    <a:pt x="34" y="11"/>
                  </a:cubicBezTo>
                  <a:cubicBezTo>
                    <a:pt x="32" y="13"/>
                    <a:pt x="34" y="11"/>
                    <a:pt x="35" y="12"/>
                  </a:cubicBezTo>
                  <a:cubicBezTo>
                    <a:pt x="36" y="12"/>
                    <a:pt x="34" y="14"/>
                    <a:pt x="34" y="14"/>
                  </a:cubicBezTo>
                  <a:cubicBezTo>
                    <a:pt x="33" y="14"/>
                    <a:pt x="34" y="13"/>
                    <a:pt x="33" y="13"/>
                  </a:cubicBezTo>
                  <a:cubicBezTo>
                    <a:pt x="33" y="13"/>
                    <a:pt x="31" y="13"/>
                    <a:pt x="31" y="14"/>
                  </a:cubicBezTo>
                  <a:cubicBezTo>
                    <a:pt x="30" y="15"/>
                    <a:pt x="32" y="16"/>
                    <a:pt x="33" y="15"/>
                  </a:cubicBezTo>
                  <a:cubicBezTo>
                    <a:pt x="33" y="15"/>
                    <a:pt x="32" y="15"/>
                    <a:pt x="33" y="15"/>
                  </a:cubicBezTo>
                  <a:cubicBezTo>
                    <a:pt x="34" y="15"/>
                    <a:pt x="34" y="15"/>
                    <a:pt x="35" y="15"/>
                  </a:cubicBezTo>
                  <a:cubicBezTo>
                    <a:pt x="37" y="14"/>
                    <a:pt x="38" y="14"/>
                    <a:pt x="39" y="14"/>
                  </a:cubicBezTo>
                  <a:cubicBezTo>
                    <a:pt x="40" y="15"/>
                    <a:pt x="42" y="15"/>
                    <a:pt x="44" y="16"/>
                  </a:cubicBezTo>
                  <a:cubicBezTo>
                    <a:pt x="45" y="16"/>
                    <a:pt x="47" y="16"/>
                    <a:pt x="48" y="17"/>
                  </a:cubicBezTo>
                  <a:cubicBezTo>
                    <a:pt x="50" y="19"/>
                    <a:pt x="48" y="20"/>
                    <a:pt x="47" y="21"/>
                  </a:cubicBezTo>
                  <a:cubicBezTo>
                    <a:pt x="46" y="22"/>
                    <a:pt x="46" y="23"/>
                    <a:pt x="46" y="24"/>
                  </a:cubicBezTo>
                  <a:cubicBezTo>
                    <a:pt x="45" y="25"/>
                    <a:pt x="44" y="26"/>
                    <a:pt x="43" y="28"/>
                  </a:cubicBezTo>
                  <a:cubicBezTo>
                    <a:pt x="42" y="29"/>
                    <a:pt x="41" y="30"/>
                    <a:pt x="40" y="31"/>
                  </a:cubicBezTo>
                  <a:cubicBezTo>
                    <a:pt x="38" y="32"/>
                    <a:pt x="36" y="30"/>
                    <a:pt x="35" y="32"/>
                  </a:cubicBezTo>
                  <a:cubicBezTo>
                    <a:pt x="35" y="32"/>
                    <a:pt x="39" y="31"/>
                    <a:pt x="39" y="31"/>
                  </a:cubicBezTo>
                  <a:cubicBezTo>
                    <a:pt x="39" y="32"/>
                    <a:pt x="38" y="32"/>
                    <a:pt x="39" y="33"/>
                  </a:cubicBezTo>
                  <a:cubicBezTo>
                    <a:pt x="39" y="33"/>
                    <a:pt x="40" y="33"/>
                    <a:pt x="40" y="34"/>
                  </a:cubicBezTo>
                  <a:cubicBezTo>
                    <a:pt x="40" y="36"/>
                    <a:pt x="38" y="35"/>
                    <a:pt x="37" y="34"/>
                  </a:cubicBezTo>
                  <a:cubicBezTo>
                    <a:pt x="37" y="34"/>
                    <a:pt x="36" y="35"/>
                    <a:pt x="36" y="35"/>
                  </a:cubicBezTo>
                  <a:cubicBezTo>
                    <a:pt x="36" y="36"/>
                    <a:pt x="36" y="36"/>
                    <a:pt x="36" y="36"/>
                  </a:cubicBezTo>
                  <a:cubicBezTo>
                    <a:pt x="35" y="36"/>
                    <a:pt x="34" y="36"/>
                    <a:pt x="33" y="36"/>
                  </a:cubicBezTo>
                  <a:cubicBezTo>
                    <a:pt x="33" y="36"/>
                    <a:pt x="33" y="37"/>
                    <a:pt x="33" y="37"/>
                  </a:cubicBezTo>
                  <a:cubicBezTo>
                    <a:pt x="33" y="37"/>
                    <a:pt x="33" y="37"/>
                    <a:pt x="33" y="37"/>
                  </a:cubicBezTo>
                  <a:cubicBezTo>
                    <a:pt x="33" y="36"/>
                    <a:pt x="35" y="37"/>
                    <a:pt x="35" y="37"/>
                  </a:cubicBezTo>
                  <a:cubicBezTo>
                    <a:pt x="36" y="38"/>
                    <a:pt x="37" y="38"/>
                    <a:pt x="37" y="37"/>
                  </a:cubicBezTo>
                  <a:cubicBezTo>
                    <a:pt x="37" y="37"/>
                    <a:pt x="38" y="36"/>
                    <a:pt x="38" y="36"/>
                  </a:cubicBezTo>
                  <a:cubicBezTo>
                    <a:pt x="40" y="38"/>
                    <a:pt x="42" y="39"/>
                    <a:pt x="43" y="41"/>
                  </a:cubicBezTo>
                  <a:cubicBezTo>
                    <a:pt x="43" y="42"/>
                    <a:pt x="45" y="44"/>
                    <a:pt x="45" y="44"/>
                  </a:cubicBezTo>
                  <a:cubicBezTo>
                    <a:pt x="45" y="46"/>
                    <a:pt x="45" y="47"/>
                    <a:pt x="45" y="49"/>
                  </a:cubicBezTo>
                  <a:cubicBezTo>
                    <a:pt x="45" y="52"/>
                    <a:pt x="45" y="55"/>
                    <a:pt x="46" y="58"/>
                  </a:cubicBezTo>
                  <a:cubicBezTo>
                    <a:pt x="46" y="57"/>
                    <a:pt x="48" y="58"/>
                    <a:pt x="48" y="58"/>
                  </a:cubicBezTo>
                  <a:cubicBezTo>
                    <a:pt x="48" y="58"/>
                    <a:pt x="49" y="58"/>
                    <a:pt x="50" y="59"/>
                  </a:cubicBezTo>
                  <a:cubicBezTo>
                    <a:pt x="50" y="59"/>
                    <a:pt x="51" y="60"/>
                    <a:pt x="51" y="61"/>
                  </a:cubicBezTo>
                  <a:cubicBezTo>
                    <a:pt x="52" y="62"/>
                    <a:pt x="52" y="63"/>
                    <a:pt x="53" y="64"/>
                  </a:cubicBezTo>
                  <a:cubicBezTo>
                    <a:pt x="53" y="64"/>
                    <a:pt x="54" y="64"/>
                    <a:pt x="54" y="65"/>
                  </a:cubicBezTo>
                  <a:cubicBezTo>
                    <a:pt x="54" y="66"/>
                    <a:pt x="53" y="66"/>
                    <a:pt x="53" y="67"/>
                  </a:cubicBezTo>
                  <a:cubicBezTo>
                    <a:pt x="53" y="68"/>
                    <a:pt x="55" y="72"/>
                    <a:pt x="55" y="72"/>
                  </a:cubicBezTo>
                  <a:cubicBezTo>
                    <a:pt x="54" y="73"/>
                    <a:pt x="53" y="71"/>
                    <a:pt x="53" y="73"/>
                  </a:cubicBezTo>
                  <a:cubicBezTo>
                    <a:pt x="53" y="74"/>
                    <a:pt x="55" y="75"/>
                    <a:pt x="55" y="76"/>
                  </a:cubicBezTo>
                  <a:cubicBezTo>
                    <a:pt x="56" y="77"/>
                    <a:pt x="56" y="78"/>
                    <a:pt x="55" y="79"/>
                  </a:cubicBezTo>
                  <a:cubicBezTo>
                    <a:pt x="54" y="80"/>
                    <a:pt x="53" y="80"/>
                    <a:pt x="52" y="81"/>
                  </a:cubicBezTo>
                  <a:cubicBezTo>
                    <a:pt x="52" y="81"/>
                    <a:pt x="54" y="83"/>
                    <a:pt x="55" y="83"/>
                  </a:cubicBezTo>
                  <a:cubicBezTo>
                    <a:pt x="56" y="84"/>
                    <a:pt x="56" y="81"/>
                    <a:pt x="57" y="81"/>
                  </a:cubicBezTo>
                  <a:cubicBezTo>
                    <a:pt x="59" y="81"/>
                    <a:pt x="62" y="82"/>
                    <a:pt x="64" y="84"/>
                  </a:cubicBezTo>
                  <a:cubicBezTo>
                    <a:pt x="66" y="86"/>
                    <a:pt x="66" y="89"/>
                    <a:pt x="65" y="91"/>
                  </a:cubicBezTo>
                  <a:cubicBezTo>
                    <a:pt x="64" y="92"/>
                    <a:pt x="63" y="94"/>
                    <a:pt x="62" y="95"/>
                  </a:cubicBezTo>
                  <a:cubicBezTo>
                    <a:pt x="61" y="95"/>
                    <a:pt x="60" y="95"/>
                    <a:pt x="60" y="95"/>
                  </a:cubicBezTo>
                  <a:cubicBezTo>
                    <a:pt x="59" y="97"/>
                    <a:pt x="63" y="96"/>
                    <a:pt x="59" y="97"/>
                  </a:cubicBezTo>
                  <a:cubicBezTo>
                    <a:pt x="58" y="98"/>
                    <a:pt x="57" y="96"/>
                    <a:pt x="56" y="97"/>
                  </a:cubicBezTo>
                  <a:cubicBezTo>
                    <a:pt x="56" y="97"/>
                    <a:pt x="60" y="98"/>
                    <a:pt x="57" y="100"/>
                  </a:cubicBezTo>
                  <a:cubicBezTo>
                    <a:pt x="56" y="100"/>
                    <a:pt x="55" y="100"/>
                    <a:pt x="54" y="100"/>
                  </a:cubicBezTo>
                  <a:cubicBezTo>
                    <a:pt x="54" y="100"/>
                    <a:pt x="52" y="100"/>
                    <a:pt x="53" y="101"/>
                  </a:cubicBezTo>
                  <a:cubicBezTo>
                    <a:pt x="53" y="101"/>
                    <a:pt x="56" y="100"/>
                    <a:pt x="56" y="101"/>
                  </a:cubicBezTo>
                  <a:cubicBezTo>
                    <a:pt x="56" y="102"/>
                    <a:pt x="54" y="101"/>
                    <a:pt x="54" y="101"/>
                  </a:cubicBezTo>
                  <a:cubicBezTo>
                    <a:pt x="54" y="102"/>
                    <a:pt x="55" y="102"/>
                    <a:pt x="55" y="102"/>
                  </a:cubicBezTo>
                  <a:cubicBezTo>
                    <a:pt x="56" y="101"/>
                    <a:pt x="56" y="101"/>
                    <a:pt x="57" y="102"/>
                  </a:cubicBezTo>
                  <a:cubicBezTo>
                    <a:pt x="57" y="102"/>
                    <a:pt x="56" y="103"/>
                    <a:pt x="56" y="103"/>
                  </a:cubicBezTo>
                  <a:cubicBezTo>
                    <a:pt x="56" y="103"/>
                    <a:pt x="57" y="103"/>
                    <a:pt x="57" y="103"/>
                  </a:cubicBezTo>
                  <a:cubicBezTo>
                    <a:pt x="58" y="103"/>
                    <a:pt x="60" y="102"/>
                    <a:pt x="61" y="102"/>
                  </a:cubicBezTo>
                  <a:cubicBezTo>
                    <a:pt x="61" y="102"/>
                    <a:pt x="60" y="105"/>
                    <a:pt x="60" y="105"/>
                  </a:cubicBezTo>
                  <a:cubicBezTo>
                    <a:pt x="60" y="107"/>
                    <a:pt x="59" y="106"/>
                    <a:pt x="57" y="107"/>
                  </a:cubicBezTo>
                  <a:cubicBezTo>
                    <a:pt x="57" y="107"/>
                    <a:pt x="57" y="109"/>
                    <a:pt x="56" y="108"/>
                  </a:cubicBezTo>
                  <a:cubicBezTo>
                    <a:pt x="55" y="108"/>
                    <a:pt x="55" y="108"/>
                    <a:pt x="55" y="108"/>
                  </a:cubicBezTo>
                  <a:cubicBezTo>
                    <a:pt x="55" y="108"/>
                    <a:pt x="53" y="109"/>
                    <a:pt x="53" y="109"/>
                  </a:cubicBezTo>
                  <a:cubicBezTo>
                    <a:pt x="52" y="109"/>
                    <a:pt x="51" y="110"/>
                    <a:pt x="50" y="110"/>
                  </a:cubicBezTo>
                  <a:cubicBezTo>
                    <a:pt x="49" y="109"/>
                    <a:pt x="48" y="108"/>
                    <a:pt x="47" y="108"/>
                  </a:cubicBezTo>
                  <a:cubicBezTo>
                    <a:pt x="46" y="108"/>
                    <a:pt x="41" y="109"/>
                    <a:pt x="41" y="108"/>
                  </a:cubicBezTo>
                  <a:cubicBezTo>
                    <a:pt x="41" y="108"/>
                    <a:pt x="42" y="108"/>
                    <a:pt x="41" y="107"/>
                  </a:cubicBezTo>
                  <a:cubicBezTo>
                    <a:pt x="40" y="107"/>
                    <a:pt x="41" y="109"/>
                    <a:pt x="40" y="108"/>
                  </a:cubicBezTo>
                  <a:cubicBezTo>
                    <a:pt x="40" y="107"/>
                    <a:pt x="41" y="107"/>
                    <a:pt x="40" y="107"/>
                  </a:cubicBezTo>
                  <a:cubicBezTo>
                    <a:pt x="40" y="107"/>
                    <a:pt x="40" y="108"/>
                    <a:pt x="39" y="108"/>
                  </a:cubicBezTo>
                  <a:cubicBezTo>
                    <a:pt x="39" y="108"/>
                    <a:pt x="40" y="107"/>
                    <a:pt x="40" y="107"/>
                  </a:cubicBezTo>
                  <a:cubicBezTo>
                    <a:pt x="39" y="106"/>
                    <a:pt x="39" y="108"/>
                    <a:pt x="39" y="108"/>
                  </a:cubicBezTo>
                  <a:cubicBezTo>
                    <a:pt x="38" y="107"/>
                    <a:pt x="37" y="105"/>
                    <a:pt x="36" y="105"/>
                  </a:cubicBezTo>
                  <a:cubicBezTo>
                    <a:pt x="36" y="106"/>
                    <a:pt x="37" y="107"/>
                    <a:pt x="37" y="107"/>
                  </a:cubicBezTo>
                  <a:cubicBezTo>
                    <a:pt x="37" y="108"/>
                    <a:pt x="31" y="107"/>
                    <a:pt x="31" y="107"/>
                  </a:cubicBezTo>
                  <a:cubicBezTo>
                    <a:pt x="31" y="108"/>
                    <a:pt x="32" y="108"/>
                    <a:pt x="32" y="109"/>
                  </a:cubicBezTo>
                  <a:cubicBezTo>
                    <a:pt x="32" y="109"/>
                    <a:pt x="30" y="109"/>
                    <a:pt x="30" y="108"/>
                  </a:cubicBezTo>
                  <a:cubicBezTo>
                    <a:pt x="28" y="107"/>
                    <a:pt x="28" y="108"/>
                    <a:pt x="28" y="109"/>
                  </a:cubicBezTo>
                  <a:cubicBezTo>
                    <a:pt x="30" y="107"/>
                    <a:pt x="22" y="105"/>
                    <a:pt x="21" y="105"/>
                  </a:cubicBezTo>
                  <a:cubicBezTo>
                    <a:pt x="18" y="106"/>
                    <a:pt x="19" y="110"/>
                    <a:pt x="17" y="111"/>
                  </a:cubicBezTo>
                  <a:cubicBezTo>
                    <a:pt x="16" y="112"/>
                    <a:pt x="14" y="109"/>
                    <a:pt x="13" y="108"/>
                  </a:cubicBezTo>
                  <a:cubicBezTo>
                    <a:pt x="13" y="108"/>
                    <a:pt x="13" y="109"/>
                    <a:pt x="12" y="109"/>
                  </a:cubicBezTo>
                  <a:cubicBezTo>
                    <a:pt x="12" y="109"/>
                    <a:pt x="8" y="107"/>
                    <a:pt x="8" y="108"/>
                  </a:cubicBezTo>
                  <a:cubicBezTo>
                    <a:pt x="7" y="110"/>
                    <a:pt x="5" y="108"/>
                    <a:pt x="5" y="109"/>
                  </a:cubicBezTo>
                  <a:cubicBezTo>
                    <a:pt x="5" y="110"/>
                    <a:pt x="4" y="112"/>
                    <a:pt x="3" y="112"/>
                  </a:cubicBezTo>
                  <a:cubicBezTo>
                    <a:pt x="2" y="112"/>
                    <a:pt x="3" y="110"/>
                    <a:pt x="2" y="110"/>
                  </a:cubicBezTo>
                  <a:cubicBezTo>
                    <a:pt x="1" y="109"/>
                    <a:pt x="0" y="110"/>
                    <a:pt x="0" y="109"/>
                  </a:cubicBezTo>
                  <a:cubicBezTo>
                    <a:pt x="0" y="108"/>
                    <a:pt x="3" y="108"/>
                    <a:pt x="4" y="108"/>
                  </a:cubicBezTo>
                  <a:cubicBezTo>
                    <a:pt x="4" y="108"/>
                    <a:pt x="5" y="107"/>
                    <a:pt x="5" y="107"/>
                  </a:cubicBezTo>
                  <a:cubicBezTo>
                    <a:pt x="5" y="106"/>
                    <a:pt x="5" y="106"/>
                    <a:pt x="6" y="106"/>
                  </a:cubicBezTo>
                  <a:cubicBezTo>
                    <a:pt x="6" y="106"/>
                    <a:pt x="7" y="105"/>
                    <a:pt x="7" y="105"/>
                  </a:cubicBezTo>
                  <a:cubicBezTo>
                    <a:pt x="8" y="104"/>
                    <a:pt x="8" y="105"/>
                    <a:pt x="9" y="104"/>
                  </a:cubicBezTo>
                  <a:cubicBezTo>
                    <a:pt x="9" y="104"/>
                    <a:pt x="9" y="104"/>
                    <a:pt x="10" y="103"/>
                  </a:cubicBezTo>
                  <a:cubicBezTo>
                    <a:pt x="10" y="103"/>
                    <a:pt x="11" y="103"/>
                    <a:pt x="11" y="102"/>
                  </a:cubicBezTo>
                  <a:cubicBezTo>
                    <a:pt x="11" y="101"/>
                    <a:pt x="11" y="100"/>
                    <a:pt x="12" y="99"/>
                  </a:cubicBezTo>
                  <a:cubicBezTo>
                    <a:pt x="13" y="99"/>
                    <a:pt x="13" y="101"/>
                    <a:pt x="14" y="100"/>
                  </a:cubicBezTo>
                  <a:cubicBezTo>
                    <a:pt x="14" y="100"/>
                    <a:pt x="14" y="99"/>
                    <a:pt x="14" y="99"/>
                  </a:cubicBezTo>
                  <a:cubicBezTo>
                    <a:pt x="16" y="96"/>
                    <a:pt x="19" y="98"/>
                    <a:pt x="21" y="99"/>
                  </a:cubicBezTo>
                  <a:cubicBezTo>
                    <a:pt x="22" y="100"/>
                    <a:pt x="23" y="100"/>
                    <a:pt x="25" y="99"/>
                  </a:cubicBezTo>
                  <a:cubicBezTo>
                    <a:pt x="25" y="99"/>
                    <a:pt x="25" y="97"/>
                    <a:pt x="26" y="97"/>
                  </a:cubicBezTo>
                  <a:cubicBezTo>
                    <a:pt x="27" y="96"/>
                    <a:pt x="30" y="95"/>
                    <a:pt x="31" y="93"/>
                  </a:cubicBezTo>
                  <a:cubicBezTo>
                    <a:pt x="31" y="93"/>
                    <a:pt x="28" y="95"/>
                    <a:pt x="27" y="95"/>
                  </a:cubicBezTo>
                  <a:cubicBezTo>
                    <a:pt x="26" y="96"/>
                    <a:pt x="25" y="95"/>
                    <a:pt x="24" y="96"/>
                  </a:cubicBezTo>
                  <a:cubicBezTo>
                    <a:pt x="23" y="96"/>
                    <a:pt x="23" y="97"/>
                    <a:pt x="22" y="97"/>
                  </a:cubicBezTo>
                  <a:cubicBezTo>
                    <a:pt x="19" y="96"/>
                    <a:pt x="20" y="92"/>
                    <a:pt x="17" y="93"/>
                  </a:cubicBezTo>
                  <a:cubicBezTo>
                    <a:pt x="15" y="94"/>
                    <a:pt x="16" y="91"/>
                    <a:pt x="15" y="90"/>
                  </a:cubicBezTo>
                  <a:cubicBezTo>
                    <a:pt x="15" y="90"/>
                    <a:pt x="13" y="90"/>
                    <a:pt x="12" y="90"/>
                  </a:cubicBezTo>
                  <a:cubicBezTo>
                    <a:pt x="12" y="90"/>
                    <a:pt x="12" y="91"/>
                    <a:pt x="11" y="91"/>
                  </a:cubicBezTo>
                  <a:cubicBezTo>
                    <a:pt x="11" y="91"/>
                    <a:pt x="10" y="91"/>
                    <a:pt x="9" y="91"/>
                  </a:cubicBezTo>
                  <a:cubicBezTo>
                    <a:pt x="8" y="90"/>
                    <a:pt x="10" y="90"/>
                    <a:pt x="11" y="90"/>
                  </a:cubicBezTo>
                  <a:cubicBezTo>
                    <a:pt x="8" y="91"/>
                    <a:pt x="6" y="86"/>
                    <a:pt x="10" y="86"/>
                  </a:cubicBezTo>
                  <a:cubicBezTo>
                    <a:pt x="12" y="86"/>
                    <a:pt x="12" y="86"/>
                    <a:pt x="13" y="85"/>
                  </a:cubicBezTo>
                  <a:cubicBezTo>
                    <a:pt x="14" y="84"/>
                    <a:pt x="14" y="85"/>
                    <a:pt x="15" y="85"/>
                  </a:cubicBezTo>
                  <a:cubicBezTo>
                    <a:pt x="16" y="84"/>
                    <a:pt x="17" y="84"/>
                    <a:pt x="18" y="83"/>
                  </a:cubicBezTo>
                  <a:cubicBezTo>
                    <a:pt x="19" y="82"/>
                    <a:pt x="20" y="81"/>
                    <a:pt x="20" y="80"/>
                  </a:cubicBezTo>
                  <a:cubicBezTo>
                    <a:pt x="20" y="79"/>
                    <a:pt x="20" y="76"/>
                    <a:pt x="19" y="76"/>
                  </a:cubicBezTo>
                  <a:cubicBezTo>
                    <a:pt x="18" y="74"/>
                    <a:pt x="16" y="79"/>
                    <a:pt x="15" y="75"/>
                  </a:cubicBezTo>
                  <a:cubicBezTo>
                    <a:pt x="15" y="74"/>
                    <a:pt x="18" y="74"/>
                    <a:pt x="19" y="73"/>
                  </a:cubicBezTo>
                  <a:cubicBezTo>
                    <a:pt x="19" y="71"/>
                    <a:pt x="22" y="72"/>
                    <a:pt x="23" y="71"/>
                  </a:cubicBezTo>
                  <a:cubicBezTo>
                    <a:pt x="23" y="71"/>
                    <a:pt x="23" y="70"/>
                    <a:pt x="23" y="70"/>
                  </a:cubicBezTo>
                  <a:cubicBezTo>
                    <a:pt x="24" y="70"/>
                    <a:pt x="24" y="71"/>
                    <a:pt x="25" y="71"/>
                  </a:cubicBezTo>
                  <a:cubicBezTo>
                    <a:pt x="26" y="72"/>
                    <a:pt x="26" y="71"/>
                    <a:pt x="27" y="71"/>
                  </a:cubicBezTo>
                  <a:cubicBezTo>
                    <a:pt x="28" y="71"/>
                    <a:pt x="28" y="73"/>
                    <a:pt x="29" y="73"/>
                  </a:cubicBezTo>
                  <a:cubicBezTo>
                    <a:pt x="29" y="72"/>
                    <a:pt x="28" y="71"/>
                    <a:pt x="29" y="71"/>
                  </a:cubicBezTo>
                  <a:cubicBezTo>
                    <a:pt x="29" y="70"/>
                    <a:pt x="30" y="70"/>
                    <a:pt x="32" y="72"/>
                  </a:cubicBezTo>
                  <a:cubicBezTo>
                    <a:pt x="32" y="72"/>
                    <a:pt x="31" y="72"/>
                    <a:pt x="31" y="72"/>
                  </a:cubicBezTo>
                  <a:cubicBezTo>
                    <a:pt x="30" y="71"/>
                    <a:pt x="29" y="70"/>
                    <a:pt x="29" y="69"/>
                  </a:cubicBezTo>
                  <a:cubicBezTo>
                    <a:pt x="29" y="68"/>
                    <a:pt x="32" y="67"/>
                    <a:pt x="32" y="67"/>
                  </a:cubicBezTo>
                  <a:cubicBezTo>
                    <a:pt x="32" y="66"/>
                    <a:pt x="31" y="66"/>
                    <a:pt x="30" y="65"/>
                  </a:cubicBezTo>
                  <a:cubicBezTo>
                    <a:pt x="29" y="64"/>
                    <a:pt x="31" y="64"/>
                    <a:pt x="32" y="64"/>
                  </a:cubicBezTo>
                  <a:cubicBezTo>
                    <a:pt x="33" y="64"/>
                    <a:pt x="32" y="63"/>
                    <a:pt x="32" y="63"/>
                  </a:cubicBezTo>
                  <a:cubicBezTo>
                    <a:pt x="32" y="63"/>
                    <a:pt x="33" y="61"/>
                    <a:pt x="33" y="61"/>
                  </a:cubicBezTo>
                  <a:cubicBezTo>
                    <a:pt x="33" y="59"/>
                    <a:pt x="32" y="62"/>
                    <a:pt x="30" y="62"/>
                  </a:cubicBezTo>
                  <a:cubicBezTo>
                    <a:pt x="30" y="62"/>
                    <a:pt x="31" y="60"/>
                    <a:pt x="30" y="59"/>
                  </a:cubicBezTo>
                  <a:cubicBezTo>
                    <a:pt x="30" y="59"/>
                    <a:pt x="30" y="60"/>
                    <a:pt x="29" y="60"/>
                  </a:cubicBezTo>
                  <a:cubicBezTo>
                    <a:pt x="28" y="59"/>
                    <a:pt x="29" y="58"/>
                    <a:pt x="29" y="58"/>
                  </a:cubicBezTo>
                  <a:cubicBezTo>
                    <a:pt x="29" y="57"/>
                    <a:pt x="28" y="56"/>
                    <a:pt x="28" y="55"/>
                  </a:cubicBezTo>
                  <a:cubicBezTo>
                    <a:pt x="28" y="54"/>
                    <a:pt x="30" y="51"/>
                    <a:pt x="31" y="51"/>
                  </a:cubicBezTo>
                  <a:cubicBezTo>
                    <a:pt x="32" y="51"/>
                    <a:pt x="31" y="51"/>
                    <a:pt x="32" y="51"/>
                  </a:cubicBezTo>
                  <a:cubicBezTo>
                    <a:pt x="33" y="51"/>
                    <a:pt x="33" y="51"/>
                    <a:pt x="34" y="50"/>
                  </a:cubicBezTo>
                  <a:cubicBezTo>
                    <a:pt x="34" y="50"/>
                    <a:pt x="30" y="50"/>
                    <a:pt x="30" y="50"/>
                  </a:cubicBezTo>
                  <a:cubicBezTo>
                    <a:pt x="29" y="51"/>
                    <a:pt x="29" y="50"/>
                    <a:pt x="27" y="51"/>
                  </a:cubicBezTo>
                  <a:cubicBezTo>
                    <a:pt x="27" y="51"/>
                    <a:pt x="26" y="52"/>
                    <a:pt x="25" y="51"/>
                  </a:cubicBezTo>
                  <a:cubicBezTo>
                    <a:pt x="25" y="51"/>
                    <a:pt x="26" y="51"/>
                    <a:pt x="26" y="51"/>
                  </a:cubicBezTo>
                  <a:cubicBezTo>
                    <a:pt x="25" y="50"/>
                    <a:pt x="25" y="52"/>
                    <a:pt x="25" y="51"/>
                  </a:cubicBezTo>
                  <a:cubicBezTo>
                    <a:pt x="24" y="51"/>
                    <a:pt x="24" y="49"/>
                    <a:pt x="23" y="49"/>
                  </a:cubicBezTo>
                  <a:cubicBezTo>
                    <a:pt x="22" y="49"/>
                    <a:pt x="24" y="50"/>
                    <a:pt x="23" y="52"/>
                  </a:cubicBezTo>
                  <a:cubicBezTo>
                    <a:pt x="22" y="53"/>
                    <a:pt x="20" y="48"/>
                    <a:pt x="20" y="49"/>
                  </a:cubicBezTo>
                  <a:cubicBezTo>
                    <a:pt x="20" y="49"/>
                    <a:pt x="20" y="49"/>
                    <a:pt x="20" y="49"/>
                  </a:cubicBezTo>
                  <a:cubicBezTo>
                    <a:pt x="19" y="50"/>
                    <a:pt x="18" y="49"/>
                    <a:pt x="17" y="49"/>
                  </a:cubicBezTo>
                  <a:cubicBezTo>
                    <a:pt x="17" y="48"/>
                    <a:pt x="18" y="48"/>
                    <a:pt x="18" y="48"/>
                  </a:cubicBezTo>
                  <a:cubicBezTo>
                    <a:pt x="19" y="48"/>
                    <a:pt x="19" y="47"/>
                    <a:pt x="19" y="46"/>
                  </a:cubicBezTo>
                  <a:cubicBezTo>
                    <a:pt x="19" y="46"/>
                    <a:pt x="22" y="43"/>
                    <a:pt x="21" y="43"/>
                  </a:cubicBezTo>
                  <a:cubicBezTo>
                    <a:pt x="21" y="43"/>
                    <a:pt x="21" y="43"/>
                    <a:pt x="21" y="43"/>
                  </a:cubicBezTo>
                  <a:cubicBezTo>
                    <a:pt x="20" y="43"/>
                    <a:pt x="24" y="42"/>
                    <a:pt x="23" y="40"/>
                  </a:cubicBezTo>
                  <a:cubicBezTo>
                    <a:pt x="23" y="39"/>
                    <a:pt x="22" y="39"/>
                    <a:pt x="21" y="38"/>
                  </a:cubicBezTo>
                  <a:cubicBezTo>
                    <a:pt x="21" y="38"/>
                    <a:pt x="22" y="38"/>
                    <a:pt x="22" y="37"/>
                  </a:cubicBezTo>
                  <a:cubicBezTo>
                    <a:pt x="22" y="37"/>
                    <a:pt x="22" y="36"/>
                    <a:pt x="22" y="35"/>
                  </a:cubicBezTo>
                  <a:cubicBezTo>
                    <a:pt x="23" y="34"/>
                    <a:pt x="24" y="35"/>
                    <a:pt x="25" y="35"/>
                  </a:cubicBezTo>
                  <a:cubicBezTo>
                    <a:pt x="25" y="35"/>
                    <a:pt x="26" y="36"/>
                    <a:pt x="26" y="36"/>
                  </a:cubicBezTo>
                  <a:cubicBezTo>
                    <a:pt x="26" y="36"/>
                    <a:pt x="24" y="35"/>
                    <a:pt x="23" y="35"/>
                  </a:cubicBezTo>
                  <a:cubicBezTo>
                    <a:pt x="22" y="34"/>
                    <a:pt x="24" y="32"/>
                    <a:pt x="23" y="31"/>
                  </a:cubicBezTo>
                  <a:cubicBezTo>
                    <a:pt x="23" y="30"/>
                    <a:pt x="20" y="32"/>
                    <a:pt x="20" y="32"/>
                  </a:cubicBezTo>
                  <a:cubicBezTo>
                    <a:pt x="19" y="33"/>
                    <a:pt x="18" y="33"/>
                    <a:pt x="18" y="35"/>
                  </a:cubicBezTo>
                  <a:cubicBezTo>
                    <a:pt x="19" y="35"/>
                    <a:pt x="19" y="36"/>
                    <a:pt x="19" y="37"/>
                  </a:cubicBezTo>
                  <a:cubicBezTo>
                    <a:pt x="18" y="37"/>
                    <a:pt x="17" y="37"/>
                    <a:pt x="17" y="38"/>
                  </a:cubicBezTo>
                  <a:cubicBezTo>
                    <a:pt x="17" y="38"/>
                    <a:pt x="17" y="39"/>
                    <a:pt x="17" y="40"/>
                  </a:cubicBezTo>
                  <a:cubicBezTo>
                    <a:pt x="16" y="40"/>
                    <a:pt x="16" y="42"/>
                    <a:pt x="16" y="41"/>
                  </a:cubicBezTo>
                  <a:cubicBezTo>
                    <a:pt x="15" y="42"/>
                    <a:pt x="15" y="42"/>
                    <a:pt x="14" y="42"/>
                  </a:cubicBezTo>
                  <a:cubicBezTo>
                    <a:pt x="14" y="42"/>
                    <a:pt x="15" y="38"/>
                    <a:pt x="16" y="38"/>
                  </a:cubicBezTo>
                  <a:cubicBezTo>
                    <a:pt x="16" y="37"/>
                    <a:pt x="17" y="36"/>
                    <a:pt x="18" y="35"/>
                  </a:cubicBezTo>
                  <a:cubicBezTo>
                    <a:pt x="18" y="35"/>
                    <a:pt x="17" y="36"/>
                    <a:pt x="16" y="35"/>
                  </a:cubicBezTo>
                  <a:cubicBezTo>
                    <a:pt x="16" y="35"/>
                    <a:pt x="19" y="33"/>
                    <a:pt x="18" y="33"/>
                  </a:cubicBezTo>
                  <a:cubicBezTo>
                    <a:pt x="17" y="32"/>
                    <a:pt x="17" y="34"/>
                    <a:pt x="16" y="34"/>
                  </a:cubicBezTo>
                  <a:cubicBezTo>
                    <a:pt x="16" y="33"/>
                    <a:pt x="17" y="33"/>
                    <a:pt x="17" y="33"/>
                  </a:cubicBezTo>
                  <a:cubicBezTo>
                    <a:pt x="18" y="32"/>
                    <a:pt x="18" y="31"/>
                    <a:pt x="18" y="30"/>
                  </a:cubicBezTo>
                  <a:cubicBezTo>
                    <a:pt x="18" y="29"/>
                    <a:pt x="18" y="28"/>
                    <a:pt x="19" y="28"/>
                  </a:cubicBezTo>
                  <a:cubicBezTo>
                    <a:pt x="20" y="27"/>
                    <a:pt x="21" y="28"/>
                    <a:pt x="21" y="28"/>
                  </a:cubicBezTo>
                  <a:cubicBezTo>
                    <a:pt x="21" y="27"/>
                    <a:pt x="20" y="27"/>
                    <a:pt x="20" y="27"/>
                  </a:cubicBezTo>
                  <a:cubicBezTo>
                    <a:pt x="19" y="26"/>
                    <a:pt x="23" y="25"/>
                    <a:pt x="23" y="25"/>
                  </a:cubicBezTo>
                  <a:cubicBezTo>
                    <a:pt x="23" y="25"/>
                    <a:pt x="22" y="25"/>
                    <a:pt x="22" y="25"/>
                  </a:cubicBezTo>
                  <a:cubicBezTo>
                    <a:pt x="22" y="24"/>
                    <a:pt x="23" y="23"/>
                    <a:pt x="23" y="23"/>
                  </a:cubicBezTo>
                  <a:cubicBezTo>
                    <a:pt x="23" y="24"/>
                    <a:pt x="19" y="27"/>
                    <a:pt x="18" y="26"/>
                  </a:cubicBezTo>
                  <a:cubicBezTo>
                    <a:pt x="18" y="26"/>
                    <a:pt x="19" y="27"/>
                    <a:pt x="18" y="27"/>
                  </a:cubicBezTo>
                  <a:cubicBezTo>
                    <a:pt x="18" y="28"/>
                    <a:pt x="14" y="29"/>
                    <a:pt x="13" y="28"/>
                  </a:cubicBezTo>
                  <a:cubicBezTo>
                    <a:pt x="12" y="27"/>
                    <a:pt x="14" y="27"/>
                    <a:pt x="14" y="28"/>
                  </a:cubicBezTo>
                  <a:cubicBezTo>
                    <a:pt x="15" y="28"/>
                    <a:pt x="16" y="26"/>
                    <a:pt x="16" y="26"/>
                  </a:cubicBezTo>
                  <a:cubicBezTo>
                    <a:pt x="16" y="24"/>
                    <a:pt x="12" y="25"/>
                    <a:pt x="16" y="24"/>
                  </a:cubicBezTo>
                  <a:cubicBezTo>
                    <a:pt x="16" y="24"/>
                    <a:pt x="16" y="25"/>
                    <a:pt x="17" y="25"/>
                  </a:cubicBezTo>
                  <a:cubicBezTo>
                    <a:pt x="17" y="25"/>
                    <a:pt x="16" y="25"/>
                    <a:pt x="16" y="24"/>
                  </a:cubicBezTo>
                  <a:cubicBezTo>
                    <a:pt x="16" y="24"/>
                    <a:pt x="19" y="24"/>
                    <a:pt x="20" y="24"/>
                  </a:cubicBezTo>
                  <a:cubicBezTo>
                    <a:pt x="21" y="24"/>
                    <a:pt x="14" y="24"/>
                    <a:pt x="15" y="23"/>
                  </a:cubicBezTo>
                  <a:cubicBezTo>
                    <a:pt x="16" y="22"/>
                    <a:pt x="18" y="23"/>
                    <a:pt x="18" y="23"/>
                  </a:cubicBezTo>
                  <a:cubicBezTo>
                    <a:pt x="19" y="21"/>
                    <a:pt x="16" y="20"/>
                    <a:pt x="19" y="20"/>
                  </a:cubicBezTo>
                  <a:cubicBezTo>
                    <a:pt x="19" y="19"/>
                    <a:pt x="20" y="20"/>
                    <a:pt x="21" y="20"/>
                  </a:cubicBezTo>
                  <a:cubicBezTo>
                    <a:pt x="24" y="20"/>
                    <a:pt x="20" y="18"/>
                    <a:pt x="20" y="18"/>
                  </a:cubicBezTo>
                  <a:cubicBezTo>
                    <a:pt x="21" y="17"/>
                    <a:pt x="23" y="18"/>
                    <a:pt x="23" y="17"/>
                  </a:cubicBezTo>
                  <a:cubicBezTo>
                    <a:pt x="23" y="16"/>
                    <a:pt x="23" y="14"/>
                    <a:pt x="23" y="13"/>
                  </a:cubicBezTo>
                  <a:cubicBezTo>
                    <a:pt x="22" y="12"/>
                    <a:pt x="19" y="10"/>
                    <a:pt x="21" y="9"/>
                  </a:cubicBezTo>
                  <a:cubicBezTo>
                    <a:pt x="22" y="8"/>
                    <a:pt x="22" y="10"/>
                    <a:pt x="23" y="10"/>
                  </a:cubicBezTo>
                  <a:cubicBezTo>
                    <a:pt x="23" y="10"/>
                    <a:pt x="23" y="8"/>
                    <a:pt x="23" y="8"/>
                  </a:cubicBezTo>
                  <a:cubicBezTo>
                    <a:pt x="23" y="8"/>
                    <a:pt x="25" y="9"/>
                    <a:pt x="25" y="9"/>
                  </a:cubicBezTo>
                  <a:cubicBezTo>
                    <a:pt x="26" y="8"/>
                    <a:pt x="24" y="8"/>
                    <a:pt x="25" y="6"/>
                  </a:cubicBezTo>
                  <a:cubicBezTo>
                    <a:pt x="25" y="6"/>
                    <a:pt x="26" y="7"/>
                    <a:pt x="26" y="7"/>
                  </a:cubicBezTo>
                  <a:cubicBezTo>
                    <a:pt x="26" y="6"/>
                    <a:pt x="26" y="5"/>
                    <a:pt x="26" y="4"/>
                  </a:cubicBezTo>
                  <a:cubicBezTo>
                    <a:pt x="26" y="5"/>
                    <a:pt x="28" y="6"/>
                    <a:pt x="29" y="5"/>
                  </a:cubicBezTo>
                  <a:cubicBezTo>
                    <a:pt x="29" y="5"/>
                    <a:pt x="28" y="4"/>
                    <a:pt x="27" y="3"/>
                  </a:cubicBezTo>
                  <a:cubicBezTo>
                    <a:pt x="27" y="2"/>
                    <a:pt x="28" y="2"/>
                    <a:pt x="28" y="3"/>
                  </a:cubicBezTo>
                  <a:cubicBezTo>
                    <a:pt x="29" y="3"/>
                    <a:pt x="28" y="3"/>
                    <a:pt x="28" y="2"/>
                  </a:cubicBezTo>
                  <a:cubicBezTo>
                    <a:pt x="28" y="2"/>
                    <a:pt x="29" y="3"/>
                    <a:pt x="29" y="2"/>
                  </a:cubicBezTo>
                  <a:cubicBezTo>
                    <a:pt x="29" y="2"/>
                    <a:pt x="28" y="2"/>
                    <a:pt x="28" y="2"/>
                  </a:cubicBezTo>
                  <a:cubicBezTo>
                    <a:pt x="28" y="1"/>
                    <a:pt x="29" y="0"/>
                    <a:pt x="29"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2985" y="2675"/>
              <a:ext cx="88" cy="72"/>
            </a:xfrm>
            <a:custGeom>
              <a:avLst/>
              <a:gdLst>
                <a:gd name="T0" fmla="*/ 9 w 22"/>
                <a:gd name="T1" fmla="*/ 1 h 18"/>
                <a:gd name="T2" fmla="*/ 12 w 22"/>
                <a:gd name="T3" fmla="*/ 0 h 18"/>
                <a:gd name="T4" fmla="*/ 13 w 22"/>
                <a:gd name="T5" fmla="*/ 1 h 18"/>
                <a:gd name="T6" fmla="*/ 15 w 22"/>
                <a:gd name="T7" fmla="*/ 0 h 18"/>
                <a:gd name="T8" fmla="*/ 18 w 22"/>
                <a:gd name="T9" fmla="*/ 1 h 18"/>
                <a:gd name="T10" fmla="*/ 18 w 22"/>
                <a:gd name="T11" fmla="*/ 4 h 18"/>
                <a:gd name="T12" fmla="*/ 20 w 22"/>
                <a:gd name="T13" fmla="*/ 6 h 18"/>
                <a:gd name="T14" fmla="*/ 18 w 22"/>
                <a:gd name="T15" fmla="*/ 10 h 18"/>
                <a:gd name="T16" fmla="*/ 21 w 22"/>
                <a:gd name="T17" fmla="*/ 12 h 18"/>
                <a:gd name="T18" fmla="*/ 19 w 22"/>
                <a:gd name="T19" fmla="*/ 14 h 18"/>
                <a:gd name="T20" fmla="*/ 17 w 22"/>
                <a:gd name="T21" fmla="*/ 16 h 18"/>
                <a:gd name="T22" fmla="*/ 13 w 22"/>
                <a:gd name="T23" fmla="*/ 15 h 18"/>
                <a:gd name="T24" fmla="*/ 13 w 22"/>
                <a:gd name="T25" fmla="*/ 16 h 18"/>
                <a:gd name="T26" fmla="*/ 11 w 22"/>
                <a:gd name="T27" fmla="*/ 16 h 18"/>
                <a:gd name="T28" fmla="*/ 11 w 22"/>
                <a:gd name="T29" fmla="*/ 14 h 18"/>
                <a:gd name="T30" fmla="*/ 10 w 22"/>
                <a:gd name="T31" fmla="*/ 13 h 18"/>
                <a:gd name="T32" fmla="*/ 9 w 22"/>
                <a:gd name="T33" fmla="*/ 10 h 18"/>
                <a:gd name="T34" fmla="*/ 6 w 22"/>
                <a:gd name="T35" fmla="*/ 13 h 18"/>
                <a:gd name="T36" fmla="*/ 1 w 22"/>
                <a:gd name="T37" fmla="*/ 7 h 18"/>
                <a:gd name="T38" fmla="*/ 5 w 22"/>
                <a:gd name="T39" fmla="*/ 6 h 18"/>
                <a:gd name="T40" fmla="*/ 4 w 22"/>
                <a:gd name="T41" fmla="*/ 5 h 18"/>
                <a:gd name="T42" fmla="*/ 7 w 22"/>
                <a:gd name="T43" fmla="*/ 4 h 18"/>
                <a:gd name="T44" fmla="*/ 9 w 22"/>
                <a:gd name="T4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18">
                  <a:moveTo>
                    <a:pt x="9" y="1"/>
                  </a:moveTo>
                  <a:cubicBezTo>
                    <a:pt x="11" y="3"/>
                    <a:pt x="11" y="1"/>
                    <a:pt x="12" y="0"/>
                  </a:cubicBezTo>
                  <a:cubicBezTo>
                    <a:pt x="12" y="0"/>
                    <a:pt x="13" y="0"/>
                    <a:pt x="13" y="1"/>
                  </a:cubicBezTo>
                  <a:cubicBezTo>
                    <a:pt x="14" y="1"/>
                    <a:pt x="15" y="0"/>
                    <a:pt x="15" y="0"/>
                  </a:cubicBezTo>
                  <a:cubicBezTo>
                    <a:pt x="16" y="0"/>
                    <a:pt x="17" y="1"/>
                    <a:pt x="18" y="1"/>
                  </a:cubicBezTo>
                  <a:cubicBezTo>
                    <a:pt x="20" y="1"/>
                    <a:pt x="18" y="4"/>
                    <a:pt x="18" y="4"/>
                  </a:cubicBezTo>
                  <a:cubicBezTo>
                    <a:pt x="19" y="7"/>
                    <a:pt x="19" y="5"/>
                    <a:pt x="20" y="6"/>
                  </a:cubicBezTo>
                  <a:cubicBezTo>
                    <a:pt x="22" y="7"/>
                    <a:pt x="19" y="9"/>
                    <a:pt x="18" y="10"/>
                  </a:cubicBezTo>
                  <a:cubicBezTo>
                    <a:pt x="20" y="9"/>
                    <a:pt x="22" y="8"/>
                    <a:pt x="21" y="12"/>
                  </a:cubicBezTo>
                  <a:cubicBezTo>
                    <a:pt x="21" y="14"/>
                    <a:pt x="20" y="14"/>
                    <a:pt x="19" y="14"/>
                  </a:cubicBezTo>
                  <a:cubicBezTo>
                    <a:pt x="17" y="14"/>
                    <a:pt x="17" y="15"/>
                    <a:pt x="17" y="16"/>
                  </a:cubicBezTo>
                  <a:cubicBezTo>
                    <a:pt x="15" y="18"/>
                    <a:pt x="14" y="15"/>
                    <a:pt x="13" y="15"/>
                  </a:cubicBezTo>
                  <a:cubicBezTo>
                    <a:pt x="13" y="15"/>
                    <a:pt x="13" y="16"/>
                    <a:pt x="13" y="16"/>
                  </a:cubicBezTo>
                  <a:cubicBezTo>
                    <a:pt x="13" y="16"/>
                    <a:pt x="11" y="16"/>
                    <a:pt x="11" y="16"/>
                  </a:cubicBezTo>
                  <a:cubicBezTo>
                    <a:pt x="10" y="15"/>
                    <a:pt x="11" y="14"/>
                    <a:pt x="11" y="14"/>
                  </a:cubicBezTo>
                  <a:cubicBezTo>
                    <a:pt x="11" y="13"/>
                    <a:pt x="11" y="14"/>
                    <a:pt x="10" y="13"/>
                  </a:cubicBezTo>
                  <a:cubicBezTo>
                    <a:pt x="10" y="13"/>
                    <a:pt x="10" y="10"/>
                    <a:pt x="9" y="10"/>
                  </a:cubicBezTo>
                  <a:cubicBezTo>
                    <a:pt x="6" y="10"/>
                    <a:pt x="9" y="13"/>
                    <a:pt x="6" y="13"/>
                  </a:cubicBezTo>
                  <a:cubicBezTo>
                    <a:pt x="5" y="13"/>
                    <a:pt x="0" y="8"/>
                    <a:pt x="1" y="7"/>
                  </a:cubicBezTo>
                  <a:cubicBezTo>
                    <a:pt x="1" y="7"/>
                    <a:pt x="5" y="6"/>
                    <a:pt x="5" y="6"/>
                  </a:cubicBezTo>
                  <a:cubicBezTo>
                    <a:pt x="5" y="6"/>
                    <a:pt x="4" y="5"/>
                    <a:pt x="4" y="5"/>
                  </a:cubicBezTo>
                  <a:cubicBezTo>
                    <a:pt x="3" y="5"/>
                    <a:pt x="6" y="5"/>
                    <a:pt x="7" y="4"/>
                  </a:cubicBezTo>
                  <a:cubicBezTo>
                    <a:pt x="8" y="3"/>
                    <a:pt x="8" y="1"/>
                    <a:pt x="9" y="1"/>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3081" y="2783"/>
              <a:ext cx="21" cy="16"/>
            </a:xfrm>
            <a:custGeom>
              <a:avLst/>
              <a:gdLst>
                <a:gd name="T0" fmla="*/ 3 w 5"/>
                <a:gd name="T1" fmla="*/ 4 h 4"/>
                <a:gd name="T2" fmla="*/ 2 w 5"/>
                <a:gd name="T3" fmla="*/ 0 h 4"/>
                <a:gd name="T4" fmla="*/ 1 w 5"/>
                <a:gd name="T5" fmla="*/ 2 h 4"/>
                <a:gd name="T6" fmla="*/ 1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2"/>
                    <a:pt x="4" y="2"/>
                    <a:pt x="2" y="0"/>
                  </a:cubicBezTo>
                  <a:cubicBezTo>
                    <a:pt x="1" y="0"/>
                    <a:pt x="0" y="1"/>
                    <a:pt x="1" y="2"/>
                  </a:cubicBezTo>
                  <a:cubicBezTo>
                    <a:pt x="1" y="2"/>
                    <a:pt x="2" y="4"/>
                    <a:pt x="1" y="4"/>
                  </a:cubicBezTo>
                  <a:cubicBezTo>
                    <a:pt x="2" y="4"/>
                    <a:pt x="2" y="4"/>
                    <a:pt x="3" y="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3787" y="226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3815" y="2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0" name="Rectangle 109"/>
            <p:cNvSpPr>
              <a:spLocks noChangeArrowheads="1"/>
            </p:cNvSpPr>
            <p:nvPr/>
          </p:nvSpPr>
          <p:spPr bwMode="auto">
            <a:xfrm>
              <a:off x="3609" y="2719"/>
              <a:ext cx="1" cy="1"/>
            </a:xfrm>
            <a:prstGeom prst="rect">
              <a:avLst/>
            </a:pr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3746" y="1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0" name="Line 125"/>
            <p:cNvSpPr>
              <a:spLocks noChangeShapeType="1"/>
            </p:cNvSpPr>
            <p:nvPr/>
          </p:nvSpPr>
          <p:spPr bwMode="auto">
            <a:xfrm>
              <a:off x="3815" y="2058"/>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1" name="Line 126"/>
            <p:cNvSpPr>
              <a:spLocks noChangeShapeType="1"/>
            </p:cNvSpPr>
            <p:nvPr/>
          </p:nvSpPr>
          <p:spPr bwMode="auto">
            <a:xfrm>
              <a:off x="3815" y="2058"/>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2" name="Line 127"/>
            <p:cNvSpPr>
              <a:spLocks noChangeShapeType="1"/>
            </p:cNvSpPr>
            <p:nvPr/>
          </p:nvSpPr>
          <p:spPr bwMode="auto">
            <a:xfrm>
              <a:off x="3815" y="2058"/>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3" name="Line 128"/>
            <p:cNvSpPr>
              <a:spLocks noChangeShapeType="1"/>
            </p:cNvSpPr>
            <p:nvPr/>
          </p:nvSpPr>
          <p:spPr bwMode="auto">
            <a:xfrm>
              <a:off x="3815" y="2058"/>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6" name="Line 131"/>
            <p:cNvSpPr>
              <a:spLocks noChangeShapeType="1"/>
            </p:cNvSpPr>
            <p:nvPr/>
          </p:nvSpPr>
          <p:spPr bwMode="auto">
            <a:xfrm>
              <a:off x="3746" y="1985"/>
              <a:ext cx="0" cy="0"/>
            </a:xfrm>
            <a:prstGeom prst="line">
              <a:avLst/>
            </a:pr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7" name="Line 132"/>
            <p:cNvSpPr>
              <a:spLocks noChangeShapeType="1"/>
            </p:cNvSpPr>
            <p:nvPr/>
          </p:nvSpPr>
          <p:spPr bwMode="auto">
            <a:xfrm>
              <a:off x="3746" y="1985"/>
              <a:ext cx="0" cy="0"/>
            </a:xfrm>
            <a:prstGeom prst="line">
              <a:avLst/>
            </a:pr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4197" y="3170"/>
              <a:ext cx="782" cy="472"/>
            </a:xfrm>
            <a:custGeom>
              <a:avLst/>
              <a:gdLst>
                <a:gd name="T0" fmla="*/ 176 w 194"/>
                <a:gd name="T1" fmla="*/ 51 h 117"/>
                <a:gd name="T2" fmla="*/ 190 w 194"/>
                <a:gd name="T3" fmla="*/ 49 h 117"/>
                <a:gd name="T4" fmla="*/ 192 w 194"/>
                <a:gd name="T5" fmla="*/ 43 h 117"/>
                <a:gd name="T6" fmla="*/ 185 w 194"/>
                <a:gd name="T7" fmla="*/ 33 h 117"/>
                <a:gd name="T8" fmla="*/ 178 w 194"/>
                <a:gd name="T9" fmla="*/ 23 h 117"/>
                <a:gd name="T10" fmla="*/ 177 w 194"/>
                <a:gd name="T11" fmla="*/ 14 h 117"/>
                <a:gd name="T12" fmla="*/ 167 w 194"/>
                <a:gd name="T13" fmla="*/ 13 h 117"/>
                <a:gd name="T14" fmla="*/ 160 w 194"/>
                <a:gd name="T15" fmla="*/ 2 h 117"/>
                <a:gd name="T16" fmla="*/ 153 w 194"/>
                <a:gd name="T17" fmla="*/ 1 h 117"/>
                <a:gd name="T18" fmla="*/ 150 w 194"/>
                <a:gd name="T19" fmla="*/ 3 h 117"/>
                <a:gd name="T20" fmla="*/ 140 w 194"/>
                <a:gd name="T21" fmla="*/ 10 h 117"/>
                <a:gd name="T22" fmla="*/ 132 w 194"/>
                <a:gd name="T23" fmla="*/ 19 h 117"/>
                <a:gd name="T24" fmla="*/ 126 w 194"/>
                <a:gd name="T25" fmla="*/ 20 h 117"/>
                <a:gd name="T26" fmla="*/ 116 w 194"/>
                <a:gd name="T27" fmla="*/ 26 h 117"/>
                <a:gd name="T28" fmla="*/ 104 w 194"/>
                <a:gd name="T29" fmla="*/ 28 h 117"/>
                <a:gd name="T30" fmla="*/ 95 w 194"/>
                <a:gd name="T31" fmla="*/ 29 h 117"/>
                <a:gd name="T32" fmla="*/ 86 w 194"/>
                <a:gd name="T33" fmla="*/ 27 h 117"/>
                <a:gd name="T34" fmla="*/ 77 w 194"/>
                <a:gd name="T35" fmla="*/ 27 h 117"/>
                <a:gd name="T36" fmla="*/ 51 w 194"/>
                <a:gd name="T37" fmla="*/ 43 h 117"/>
                <a:gd name="T38" fmla="*/ 35 w 194"/>
                <a:gd name="T39" fmla="*/ 51 h 117"/>
                <a:gd name="T40" fmla="*/ 29 w 194"/>
                <a:gd name="T41" fmla="*/ 57 h 117"/>
                <a:gd name="T42" fmla="*/ 32 w 194"/>
                <a:gd name="T43" fmla="*/ 57 h 117"/>
                <a:gd name="T44" fmla="*/ 32 w 194"/>
                <a:gd name="T45" fmla="*/ 58 h 117"/>
                <a:gd name="T46" fmla="*/ 18 w 194"/>
                <a:gd name="T47" fmla="*/ 67 h 117"/>
                <a:gd name="T48" fmla="*/ 15 w 194"/>
                <a:gd name="T49" fmla="*/ 68 h 117"/>
                <a:gd name="T50" fmla="*/ 5 w 194"/>
                <a:gd name="T51" fmla="*/ 71 h 117"/>
                <a:gd name="T52" fmla="*/ 1 w 194"/>
                <a:gd name="T53" fmla="*/ 75 h 117"/>
                <a:gd name="T54" fmla="*/ 10 w 194"/>
                <a:gd name="T55" fmla="*/ 79 h 117"/>
                <a:gd name="T56" fmla="*/ 10 w 194"/>
                <a:gd name="T57" fmla="*/ 88 h 117"/>
                <a:gd name="T58" fmla="*/ 15 w 194"/>
                <a:gd name="T59" fmla="*/ 93 h 117"/>
                <a:gd name="T60" fmla="*/ 11 w 194"/>
                <a:gd name="T61" fmla="*/ 96 h 117"/>
                <a:gd name="T62" fmla="*/ 7 w 194"/>
                <a:gd name="T63" fmla="*/ 96 h 117"/>
                <a:gd name="T64" fmla="*/ 12 w 194"/>
                <a:gd name="T65" fmla="*/ 97 h 117"/>
                <a:gd name="T66" fmla="*/ 16 w 194"/>
                <a:gd name="T67" fmla="*/ 104 h 117"/>
                <a:gd name="T68" fmla="*/ 23 w 194"/>
                <a:gd name="T69" fmla="*/ 107 h 117"/>
                <a:gd name="T70" fmla="*/ 23 w 194"/>
                <a:gd name="T71" fmla="*/ 111 h 117"/>
                <a:gd name="T72" fmla="*/ 28 w 194"/>
                <a:gd name="T73" fmla="*/ 110 h 117"/>
                <a:gd name="T74" fmla="*/ 30 w 194"/>
                <a:gd name="T75" fmla="*/ 112 h 117"/>
                <a:gd name="T76" fmla="*/ 33 w 194"/>
                <a:gd name="T77" fmla="*/ 110 h 117"/>
                <a:gd name="T78" fmla="*/ 38 w 194"/>
                <a:gd name="T79" fmla="*/ 110 h 117"/>
                <a:gd name="T80" fmla="*/ 51 w 194"/>
                <a:gd name="T81" fmla="*/ 114 h 117"/>
                <a:gd name="T82" fmla="*/ 55 w 194"/>
                <a:gd name="T83" fmla="*/ 110 h 117"/>
                <a:gd name="T84" fmla="*/ 79 w 194"/>
                <a:gd name="T85" fmla="*/ 108 h 117"/>
                <a:gd name="T86" fmla="*/ 87 w 194"/>
                <a:gd name="T87" fmla="*/ 104 h 117"/>
                <a:gd name="T88" fmla="*/ 92 w 194"/>
                <a:gd name="T89" fmla="*/ 101 h 117"/>
                <a:gd name="T90" fmla="*/ 104 w 194"/>
                <a:gd name="T91" fmla="*/ 93 h 117"/>
                <a:gd name="T92" fmla="*/ 107 w 194"/>
                <a:gd name="T93" fmla="*/ 89 h 117"/>
                <a:gd name="T94" fmla="*/ 113 w 194"/>
                <a:gd name="T95" fmla="*/ 88 h 117"/>
                <a:gd name="T96" fmla="*/ 113 w 194"/>
                <a:gd name="T97" fmla="*/ 98 h 117"/>
                <a:gd name="T98" fmla="*/ 119 w 194"/>
                <a:gd name="T99" fmla="*/ 91 h 117"/>
                <a:gd name="T100" fmla="*/ 122 w 194"/>
                <a:gd name="T101" fmla="*/ 85 h 117"/>
                <a:gd name="T102" fmla="*/ 132 w 194"/>
                <a:gd name="T103" fmla="*/ 77 h 117"/>
                <a:gd name="T104" fmla="*/ 161 w 194"/>
                <a:gd name="T105"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7">
                  <a:moveTo>
                    <a:pt x="171" y="56"/>
                  </a:moveTo>
                  <a:cubicBezTo>
                    <a:pt x="172" y="56"/>
                    <a:pt x="173" y="55"/>
                    <a:pt x="173" y="54"/>
                  </a:cubicBezTo>
                  <a:cubicBezTo>
                    <a:pt x="173" y="53"/>
                    <a:pt x="173" y="53"/>
                    <a:pt x="173" y="52"/>
                  </a:cubicBezTo>
                  <a:cubicBezTo>
                    <a:pt x="174" y="51"/>
                    <a:pt x="175" y="52"/>
                    <a:pt x="176" y="51"/>
                  </a:cubicBezTo>
                  <a:cubicBezTo>
                    <a:pt x="177" y="51"/>
                    <a:pt x="177" y="50"/>
                    <a:pt x="178" y="49"/>
                  </a:cubicBezTo>
                  <a:cubicBezTo>
                    <a:pt x="180" y="49"/>
                    <a:pt x="182" y="50"/>
                    <a:pt x="184" y="49"/>
                  </a:cubicBezTo>
                  <a:cubicBezTo>
                    <a:pt x="186" y="48"/>
                    <a:pt x="185" y="46"/>
                    <a:pt x="187" y="46"/>
                  </a:cubicBezTo>
                  <a:cubicBezTo>
                    <a:pt x="190" y="45"/>
                    <a:pt x="188" y="48"/>
                    <a:pt x="190" y="49"/>
                  </a:cubicBezTo>
                  <a:cubicBezTo>
                    <a:pt x="190" y="49"/>
                    <a:pt x="191" y="47"/>
                    <a:pt x="191" y="46"/>
                  </a:cubicBezTo>
                  <a:cubicBezTo>
                    <a:pt x="191" y="46"/>
                    <a:pt x="192" y="45"/>
                    <a:pt x="192" y="45"/>
                  </a:cubicBezTo>
                  <a:cubicBezTo>
                    <a:pt x="192" y="45"/>
                    <a:pt x="194" y="45"/>
                    <a:pt x="194" y="44"/>
                  </a:cubicBezTo>
                  <a:cubicBezTo>
                    <a:pt x="193" y="44"/>
                    <a:pt x="193" y="42"/>
                    <a:pt x="192" y="43"/>
                  </a:cubicBezTo>
                  <a:cubicBezTo>
                    <a:pt x="191" y="43"/>
                    <a:pt x="189" y="41"/>
                    <a:pt x="189" y="40"/>
                  </a:cubicBezTo>
                  <a:cubicBezTo>
                    <a:pt x="189" y="39"/>
                    <a:pt x="189" y="38"/>
                    <a:pt x="188" y="38"/>
                  </a:cubicBezTo>
                  <a:cubicBezTo>
                    <a:pt x="187" y="38"/>
                    <a:pt x="184" y="38"/>
                    <a:pt x="184" y="38"/>
                  </a:cubicBezTo>
                  <a:cubicBezTo>
                    <a:pt x="184" y="37"/>
                    <a:pt x="185" y="35"/>
                    <a:pt x="185" y="33"/>
                  </a:cubicBezTo>
                  <a:cubicBezTo>
                    <a:pt x="185" y="33"/>
                    <a:pt x="185" y="30"/>
                    <a:pt x="184" y="31"/>
                  </a:cubicBezTo>
                  <a:cubicBezTo>
                    <a:pt x="182" y="33"/>
                    <a:pt x="182" y="30"/>
                    <a:pt x="181" y="29"/>
                  </a:cubicBezTo>
                  <a:cubicBezTo>
                    <a:pt x="180" y="27"/>
                    <a:pt x="180" y="26"/>
                    <a:pt x="179" y="27"/>
                  </a:cubicBezTo>
                  <a:cubicBezTo>
                    <a:pt x="178" y="27"/>
                    <a:pt x="178" y="24"/>
                    <a:pt x="178" y="23"/>
                  </a:cubicBezTo>
                  <a:cubicBezTo>
                    <a:pt x="177" y="22"/>
                    <a:pt x="176" y="22"/>
                    <a:pt x="175" y="21"/>
                  </a:cubicBezTo>
                  <a:cubicBezTo>
                    <a:pt x="174" y="20"/>
                    <a:pt x="177" y="20"/>
                    <a:pt x="177" y="20"/>
                  </a:cubicBezTo>
                  <a:cubicBezTo>
                    <a:pt x="178" y="19"/>
                    <a:pt x="178" y="18"/>
                    <a:pt x="178" y="17"/>
                  </a:cubicBezTo>
                  <a:cubicBezTo>
                    <a:pt x="178" y="16"/>
                    <a:pt x="177" y="15"/>
                    <a:pt x="177" y="14"/>
                  </a:cubicBezTo>
                  <a:cubicBezTo>
                    <a:pt x="177" y="13"/>
                    <a:pt x="180" y="14"/>
                    <a:pt x="181" y="14"/>
                  </a:cubicBezTo>
                  <a:cubicBezTo>
                    <a:pt x="179" y="13"/>
                    <a:pt x="176" y="12"/>
                    <a:pt x="174" y="12"/>
                  </a:cubicBezTo>
                  <a:cubicBezTo>
                    <a:pt x="172" y="13"/>
                    <a:pt x="170" y="14"/>
                    <a:pt x="167" y="14"/>
                  </a:cubicBezTo>
                  <a:cubicBezTo>
                    <a:pt x="168" y="14"/>
                    <a:pt x="168" y="13"/>
                    <a:pt x="167" y="13"/>
                  </a:cubicBezTo>
                  <a:cubicBezTo>
                    <a:pt x="167" y="12"/>
                    <a:pt x="166" y="12"/>
                    <a:pt x="165" y="11"/>
                  </a:cubicBezTo>
                  <a:cubicBezTo>
                    <a:pt x="165" y="9"/>
                    <a:pt x="166" y="6"/>
                    <a:pt x="164" y="5"/>
                  </a:cubicBezTo>
                  <a:cubicBezTo>
                    <a:pt x="163" y="4"/>
                    <a:pt x="163" y="4"/>
                    <a:pt x="162" y="4"/>
                  </a:cubicBezTo>
                  <a:cubicBezTo>
                    <a:pt x="161" y="4"/>
                    <a:pt x="161" y="3"/>
                    <a:pt x="160" y="2"/>
                  </a:cubicBezTo>
                  <a:cubicBezTo>
                    <a:pt x="159" y="1"/>
                    <a:pt x="159" y="3"/>
                    <a:pt x="158" y="3"/>
                  </a:cubicBezTo>
                  <a:cubicBezTo>
                    <a:pt x="158" y="3"/>
                    <a:pt x="156" y="2"/>
                    <a:pt x="157" y="3"/>
                  </a:cubicBezTo>
                  <a:cubicBezTo>
                    <a:pt x="156" y="2"/>
                    <a:pt x="157" y="2"/>
                    <a:pt x="157" y="2"/>
                  </a:cubicBezTo>
                  <a:cubicBezTo>
                    <a:pt x="157" y="1"/>
                    <a:pt x="154" y="1"/>
                    <a:pt x="153" y="1"/>
                  </a:cubicBezTo>
                  <a:cubicBezTo>
                    <a:pt x="153" y="1"/>
                    <a:pt x="153" y="1"/>
                    <a:pt x="153" y="1"/>
                  </a:cubicBezTo>
                  <a:cubicBezTo>
                    <a:pt x="152" y="2"/>
                    <a:pt x="153" y="1"/>
                    <a:pt x="152" y="0"/>
                  </a:cubicBezTo>
                  <a:cubicBezTo>
                    <a:pt x="152" y="0"/>
                    <a:pt x="150" y="1"/>
                    <a:pt x="150" y="1"/>
                  </a:cubicBezTo>
                  <a:cubicBezTo>
                    <a:pt x="150" y="2"/>
                    <a:pt x="150" y="2"/>
                    <a:pt x="150" y="3"/>
                  </a:cubicBezTo>
                  <a:cubicBezTo>
                    <a:pt x="150" y="3"/>
                    <a:pt x="149" y="3"/>
                    <a:pt x="148" y="4"/>
                  </a:cubicBezTo>
                  <a:cubicBezTo>
                    <a:pt x="147" y="4"/>
                    <a:pt x="145" y="4"/>
                    <a:pt x="144" y="6"/>
                  </a:cubicBezTo>
                  <a:cubicBezTo>
                    <a:pt x="144" y="7"/>
                    <a:pt x="142" y="6"/>
                    <a:pt x="141" y="6"/>
                  </a:cubicBezTo>
                  <a:cubicBezTo>
                    <a:pt x="141" y="6"/>
                    <a:pt x="140" y="10"/>
                    <a:pt x="140" y="10"/>
                  </a:cubicBezTo>
                  <a:cubicBezTo>
                    <a:pt x="139" y="11"/>
                    <a:pt x="139" y="11"/>
                    <a:pt x="138" y="12"/>
                  </a:cubicBezTo>
                  <a:cubicBezTo>
                    <a:pt x="138" y="12"/>
                    <a:pt x="137" y="13"/>
                    <a:pt x="136" y="13"/>
                  </a:cubicBezTo>
                  <a:cubicBezTo>
                    <a:pt x="135" y="14"/>
                    <a:pt x="135" y="16"/>
                    <a:pt x="134" y="17"/>
                  </a:cubicBezTo>
                  <a:cubicBezTo>
                    <a:pt x="133" y="18"/>
                    <a:pt x="133" y="19"/>
                    <a:pt x="132" y="19"/>
                  </a:cubicBezTo>
                  <a:cubicBezTo>
                    <a:pt x="131" y="20"/>
                    <a:pt x="130" y="19"/>
                    <a:pt x="130" y="19"/>
                  </a:cubicBezTo>
                  <a:cubicBezTo>
                    <a:pt x="129" y="19"/>
                    <a:pt x="129" y="20"/>
                    <a:pt x="129" y="20"/>
                  </a:cubicBezTo>
                  <a:cubicBezTo>
                    <a:pt x="128" y="20"/>
                    <a:pt x="128" y="20"/>
                    <a:pt x="127" y="20"/>
                  </a:cubicBezTo>
                  <a:cubicBezTo>
                    <a:pt x="127" y="21"/>
                    <a:pt x="126" y="20"/>
                    <a:pt x="126" y="20"/>
                  </a:cubicBezTo>
                  <a:cubicBezTo>
                    <a:pt x="124" y="19"/>
                    <a:pt x="124" y="20"/>
                    <a:pt x="123" y="21"/>
                  </a:cubicBezTo>
                  <a:cubicBezTo>
                    <a:pt x="122" y="22"/>
                    <a:pt x="122" y="21"/>
                    <a:pt x="121" y="22"/>
                  </a:cubicBezTo>
                  <a:cubicBezTo>
                    <a:pt x="121" y="23"/>
                    <a:pt x="120" y="23"/>
                    <a:pt x="120" y="23"/>
                  </a:cubicBezTo>
                  <a:cubicBezTo>
                    <a:pt x="118" y="24"/>
                    <a:pt x="118" y="25"/>
                    <a:pt x="116" y="26"/>
                  </a:cubicBezTo>
                  <a:cubicBezTo>
                    <a:pt x="116" y="27"/>
                    <a:pt x="109" y="28"/>
                    <a:pt x="109" y="27"/>
                  </a:cubicBezTo>
                  <a:cubicBezTo>
                    <a:pt x="109" y="27"/>
                    <a:pt x="110" y="27"/>
                    <a:pt x="109" y="26"/>
                  </a:cubicBezTo>
                  <a:cubicBezTo>
                    <a:pt x="108" y="26"/>
                    <a:pt x="108" y="27"/>
                    <a:pt x="107" y="28"/>
                  </a:cubicBezTo>
                  <a:cubicBezTo>
                    <a:pt x="106" y="29"/>
                    <a:pt x="104" y="27"/>
                    <a:pt x="104" y="28"/>
                  </a:cubicBezTo>
                  <a:cubicBezTo>
                    <a:pt x="103" y="28"/>
                    <a:pt x="102" y="28"/>
                    <a:pt x="102" y="28"/>
                  </a:cubicBezTo>
                  <a:cubicBezTo>
                    <a:pt x="102" y="28"/>
                    <a:pt x="101" y="27"/>
                    <a:pt x="101" y="27"/>
                  </a:cubicBezTo>
                  <a:cubicBezTo>
                    <a:pt x="100" y="27"/>
                    <a:pt x="98" y="27"/>
                    <a:pt x="97" y="28"/>
                  </a:cubicBezTo>
                  <a:cubicBezTo>
                    <a:pt x="97" y="28"/>
                    <a:pt x="96" y="29"/>
                    <a:pt x="95" y="29"/>
                  </a:cubicBezTo>
                  <a:cubicBezTo>
                    <a:pt x="92" y="30"/>
                    <a:pt x="92" y="25"/>
                    <a:pt x="90" y="26"/>
                  </a:cubicBezTo>
                  <a:cubicBezTo>
                    <a:pt x="90" y="26"/>
                    <a:pt x="90" y="27"/>
                    <a:pt x="89" y="27"/>
                  </a:cubicBezTo>
                  <a:cubicBezTo>
                    <a:pt x="89" y="26"/>
                    <a:pt x="90" y="25"/>
                    <a:pt x="89" y="25"/>
                  </a:cubicBezTo>
                  <a:cubicBezTo>
                    <a:pt x="88" y="25"/>
                    <a:pt x="87" y="27"/>
                    <a:pt x="86" y="27"/>
                  </a:cubicBezTo>
                  <a:cubicBezTo>
                    <a:pt x="85" y="28"/>
                    <a:pt x="82" y="28"/>
                    <a:pt x="81" y="26"/>
                  </a:cubicBezTo>
                  <a:cubicBezTo>
                    <a:pt x="80" y="25"/>
                    <a:pt x="82" y="24"/>
                    <a:pt x="80" y="24"/>
                  </a:cubicBezTo>
                  <a:cubicBezTo>
                    <a:pt x="79" y="24"/>
                    <a:pt x="79" y="24"/>
                    <a:pt x="78" y="25"/>
                  </a:cubicBezTo>
                  <a:cubicBezTo>
                    <a:pt x="78" y="26"/>
                    <a:pt x="78" y="26"/>
                    <a:pt x="77" y="27"/>
                  </a:cubicBezTo>
                  <a:cubicBezTo>
                    <a:pt x="74" y="28"/>
                    <a:pt x="70" y="29"/>
                    <a:pt x="66" y="30"/>
                  </a:cubicBezTo>
                  <a:cubicBezTo>
                    <a:pt x="64" y="30"/>
                    <a:pt x="63" y="31"/>
                    <a:pt x="62" y="32"/>
                  </a:cubicBezTo>
                  <a:cubicBezTo>
                    <a:pt x="60" y="34"/>
                    <a:pt x="58" y="35"/>
                    <a:pt x="56" y="37"/>
                  </a:cubicBezTo>
                  <a:cubicBezTo>
                    <a:pt x="54" y="39"/>
                    <a:pt x="52" y="41"/>
                    <a:pt x="51" y="43"/>
                  </a:cubicBezTo>
                  <a:cubicBezTo>
                    <a:pt x="49" y="45"/>
                    <a:pt x="48" y="45"/>
                    <a:pt x="48" y="47"/>
                  </a:cubicBezTo>
                  <a:cubicBezTo>
                    <a:pt x="49" y="49"/>
                    <a:pt x="46" y="49"/>
                    <a:pt x="45" y="49"/>
                  </a:cubicBezTo>
                  <a:cubicBezTo>
                    <a:pt x="44" y="51"/>
                    <a:pt x="41" y="50"/>
                    <a:pt x="40" y="49"/>
                  </a:cubicBezTo>
                  <a:cubicBezTo>
                    <a:pt x="37" y="49"/>
                    <a:pt x="37" y="51"/>
                    <a:pt x="35" y="51"/>
                  </a:cubicBezTo>
                  <a:cubicBezTo>
                    <a:pt x="33" y="52"/>
                    <a:pt x="30" y="52"/>
                    <a:pt x="28" y="52"/>
                  </a:cubicBezTo>
                  <a:cubicBezTo>
                    <a:pt x="27" y="52"/>
                    <a:pt x="27" y="52"/>
                    <a:pt x="27" y="53"/>
                  </a:cubicBezTo>
                  <a:cubicBezTo>
                    <a:pt x="26" y="54"/>
                    <a:pt x="26" y="56"/>
                    <a:pt x="27" y="56"/>
                  </a:cubicBezTo>
                  <a:cubicBezTo>
                    <a:pt x="27" y="56"/>
                    <a:pt x="28" y="56"/>
                    <a:pt x="29" y="57"/>
                  </a:cubicBezTo>
                  <a:cubicBezTo>
                    <a:pt x="30" y="57"/>
                    <a:pt x="29" y="57"/>
                    <a:pt x="29" y="58"/>
                  </a:cubicBezTo>
                  <a:cubicBezTo>
                    <a:pt x="29" y="58"/>
                    <a:pt x="30" y="57"/>
                    <a:pt x="30" y="57"/>
                  </a:cubicBezTo>
                  <a:cubicBezTo>
                    <a:pt x="30" y="57"/>
                    <a:pt x="30" y="58"/>
                    <a:pt x="30" y="58"/>
                  </a:cubicBezTo>
                  <a:cubicBezTo>
                    <a:pt x="31" y="58"/>
                    <a:pt x="32" y="58"/>
                    <a:pt x="32" y="57"/>
                  </a:cubicBezTo>
                  <a:cubicBezTo>
                    <a:pt x="33" y="57"/>
                    <a:pt x="35" y="56"/>
                    <a:pt x="36" y="56"/>
                  </a:cubicBezTo>
                  <a:cubicBezTo>
                    <a:pt x="37" y="56"/>
                    <a:pt x="34" y="57"/>
                    <a:pt x="34" y="58"/>
                  </a:cubicBezTo>
                  <a:cubicBezTo>
                    <a:pt x="34" y="58"/>
                    <a:pt x="33" y="58"/>
                    <a:pt x="33" y="58"/>
                  </a:cubicBezTo>
                  <a:cubicBezTo>
                    <a:pt x="32" y="58"/>
                    <a:pt x="32" y="58"/>
                    <a:pt x="32" y="58"/>
                  </a:cubicBezTo>
                  <a:cubicBezTo>
                    <a:pt x="30" y="59"/>
                    <a:pt x="27" y="60"/>
                    <a:pt x="25" y="62"/>
                  </a:cubicBezTo>
                  <a:cubicBezTo>
                    <a:pt x="24" y="64"/>
                    <a:pt x="31" y="61"/>
                    <a:pt x="29" y="64"/>
                  </a:cubicBezTo>
                  <a:cubicBezTo>
                    <a:pt x="28" y="65"/>
                    <a:pt x="25" y="64"/>
                    <a:pt x="24" y="65"/>
                  </a:cubicBezTo>
                  <a:cubicBezTo>
                    <a:pt x="23" y="65"/>
                    <a:pt x="18" y="67"/>
                    <a:pt x="18" y="67"/>
                  </a:cubicBezTo>
                  <a:cubicBezTo>
                    <a:pt x="17" y="66"/>
                    <a:pt x="19" y="65"/>
                    <a:pt x="18" y="65"/>
                  </a:cubicBezTo>
                  <a:cubicBezTo>
                    <a:pt x="17" y="64"/>
                    <a:pt x="16" y="65"/>
                    <a:pt x="16" y="65"/>
                  </a:cubicBezTo>
                  <a:cubicBezTo>
                    <a:pt x="16" y="65"/>
                    <a:pt x="15" y="65"/>
                    <a:pt x="15" y="65"/>
                  </a:cubicBezTo>
                  <a:cubicBezTo>
                    <a:pt x="16" y="66"/>
                    <a:pt x="17" y="67"/>
                    <a:pt x="15" y="68"/>
                  </a:cubicBezTo>
                  <a:cubicBezTo>
                    <a:pt x="14" y="68"/>
                    <a:pt x="13" y="69"/>
                    <a:pt x="12" y="68"/>
                  </a:cubicBezTo>
                  <a:cubicBezTo>
                    <a:pt x="11" y="67"/>
                    <a:pt x="11" y="66"/>
                    <a:pt x="9" y="67"/>
                  </a:cubicBezTo>
                  <a:cubicBezTo>
                    <a:pt x="8" y="69"/>
                    <a:pt x="7" y="68"/>
                    <a:pt x="6" y="69"/>
                  </a:cubicBezTo>
                  <a:cubicBezTo>
                    <a:pt x="5" y="69"/>
                    <a:pt x="5" y="70"/>
                    <a:pt x="5" y="71"/>
                  </a:cubicBezTo>
                  <a:cubicBezTo>
                    <a:pt x="5" y="71"/>
                    <a:pt x="4" y="71"/>
                    <a:pt x="4" y="72"/>
                  </a:cubicBezTo>
                  <a:cubicBezTo>
                    <a:pt x="4" y="72"/>
                    <a:pt x="3" y="72"/>
                    <a:pt x="3" y="72"/>
                  </a:cubicBezTo>
                  <a:cubicBezTo>
                    <a:pt x="3" y="73"/>
                    <a:pt x="3" y="74"/>
                    <a:pt x="3" y="74"/>
                  </a:cubicBezTo>
                  <a:cubicBezTo>
                    <a:pt x="3" y="75"/>
                    <a:pt x="2" y="75"/>
                    <a:pt x="1" y="75"/>
                  </a:cubicBezTo>
                  <a:cubicBezTo>
                    <a:pt x="0" y="76"/>
                    <a:pt x="2" y="79"/>
                    <a:pt x="2" y="80"/>
                  </a:cubicBezTo>
                  <a:cubicBezTo>
                    <a:pt x="2" y="80"/>
                    <a:pt x="1" y="82"/>
                    <a:pt x="2" y="83"/>
                  </a:cubicBezTo>
                  <a:cubicBezTo>
                    <a:pt x="3" y="83"/>
                    <a:pt x="5" y="81"/>
                    <a:pt x="6" y="81"/>
                  </a:cubicBezTo>
                  <a:cubicBezTo>
                    <a:pt x="7" y="81"/>
                    <a:pt x="10" y="80"/>
                    <a:pt x="10" y="79"/>
                  </a:cubicBezTo>
                  <a:cubicBezTo>
                    <a:pt x="10" y="80"/>
                    <a:pt x="9" y="81"/>
                    <a:pt x="9" y="82"/>
                  </a:cubicBezTo>
                  <a:cubicBezTo>
                    <a:pt x="8" y="83"/>
                    <a:pt x="7" y="84"/>
                    <a:pt x="8" y="84"/>
                  </a:cubicBezTo>
                  <a:cubicBezTo>
                    <a:pt x="8" y="84"/>
                    <a:pt x="9" y="84"/>
                    <a:pt x="10" y="85"/>
                  </a:cubicBezTo>
                  <a:cubicBezTo>
                    <a:pt x="11" y="86"/>
                    <a:pt x="9" y="87"/>
                    <a:pt x="10" y="88"/>
                  </a:cubicBezTo>
                  <a:cubicBezTo>
                    <a:pt x="10" y="88"/>
                    <a:pt x="14" y="87"/>
                    <a:pt x="13" y="88"/>
                  </a:cubicBezTo>
                  <a:cubicBezTo>
                    <a:pt x="13" y="89"/>
                    <a:pt x="9" y="90"/>
                    <a:pt x="10" y="92"/>
                  </a:cubicBezTo>
                  <a:cubicBezTo>
                    <a:pt x="11" y="93"/>
                    <a:pt x="12" y="93"/>
                    <a:pt x="12" y="94"/>
                  </a:cubicBezTo>
                  <a:cubicBezTo>
                    <a:pt x="13" y="94"/>
                    <a:pt x="15" y="92"/>
                    <a:pt x="15" y="93"/>
                  </a:cubicBezTo>
                  <a:cubicBezTo>
                    <a:pt x="15" y="94"/>
                    <a:pt x="13" y="94"/>
                    <a:pt x="13" y="95"/>
                  </a:cubicBezTo>
                  <a:cubicBezTo>
                    <a:pt x="12" y="95"/>
                    <a:pt x="12" y="95"/>
                    <a:pt x="12" y="95"/>
                  </a:cubicBezTo>
                  <a:cubicBezTo>
                    <a:pt x="11" y="95"/>
                    <a:pt x="11" y="94"/>
                    <a:pt x="11" y="94"/>
                  </a:cubicBezTo>
                  <a:cubicBezTo>
                    <a:pt x="10" y="95"/>
                    <a:pt x="11" y="96"/>
                    <a:pt x="11" y="96"/>
                  </a:cubicBezTo>
                  <a:cubicBezTo>
                    <a:pt x="10" y="96"/>
                    <a:pt x="8" y="90"/>
                    <a:pt x="7" y="92"/>
                  </a:cubicBezTo>
                  <a:cubicBezTo>
                    <a:pt x="7" y="92"/>
                    <a:pt x="7" y="95"/>
                    <a:pt x="7" y="95"/>
                  </a:cubicBezTo>
                  <a:cubicBezTo>
                    <a:pt x="8" y="95"/>
                    <a:pt x="9" y="95"/>
                    <a:pt x="9" y="95"/>
                  </a:cubicBezTo>
                  <a:cubicBezTo>
                    <a:pt x="9" y="96"/>
                    <a:pt x="8" y="96"/>
                    <a:pt x="7" y="96"/>
                  </a:cubicBezTo>
                  <a:cubicBezTo>
                    <a:pt x="7" y="96"/>
                    <a:pt x="6" y="97"/>
                    <a:pt x="6" y="96"/>
                  </a:cubicBezTo>
                  <a:cubicBezTo>
                    <a:pt x="6" y="96"/>
                    <a:pt x="7" y="98"/>
                    <a:pt x="6" y="98"/>
                  </a:cubicBezTo>
                  <a:cubicBezTo>
                    <a:pt x="7" y="98"/>
                    <a:pt x="8" y="98"/>
                    <a:pt x="9" y="98"/>
                  </a:cubicBezTo>
                  <a:cubicBezTo>
                    <a:pt x="11" y="99"/>
                    <a:pt x="11" y="98"/>
                    <a:pt x="12" y="97"/>
                  </a:cubicBezTo>
                  <a:cubicBezTo>
                    <a:pt x="13" y="97"/>
                    <a:pt x="13" y="100"/>
                    <a:pt x="14" y="99"/>
                  </a:cubicBezTo>
                  <a:cubicBezTo>
                    <a:pt x="15" y="98"/>
                    <a:pt x="16" y="99"/>
                    <a:pt x="17" y="99"/>
                  </a:cubicBezTo>
                  <a:cubicBezTo>
                    <a:pt x="18" y="99"/>
                    <a:pt x="18" y="101"/>
                    <a:pt x="18" y="102"/>
                  </a:cubicBezTo>
                  <a:cubicBezTo>
                    <a:pt x="18" y="103"/>
                    <a:pt x="15" y="104"/>
                    <a:pt x="16" y="104"/>
                  </a:cubicBezTo>
                  <a:cubicBezTo>
                    <a:pt x="17" y="104"/>
                    <a:pt x="18" y="103"/>
                    <a:pt x="18" y="105"/>
                  </a:cubicBezTo>
                  <a:cubicBezTo>
                    <a:pt x="18" y="105"/>
                    <a:pt x="18" y="107"/>
                    <a:pt x="18" y="107"/>
                  </a:cubicBezTo>
                  <a:cubicBezTo>
                    <a:pt x="20" y="107"/>
                    <a:pt x="20" y="105"/>
                    <a:pt x="21" y="106"/>
                  </a:cubicBezTo>
                  <a:cubicBezTo>
                    <a:pt x="21" y="106"/>
                    <a:pt x="23" y="108"/>
                    <a:pt x="23" y="107"/>
                  </a:cubicBezTo>
                  <a:cubicBezTo>
                    <a:pt x="25" y="112"/>
                    <a:pt x="16" y="107"/>
                    <a:pt x="20" y="111"/>
                  </a:cubicBezTo>
                  <a:cubicBezTo>
                    <a:pt x="20" y="112"/>
                    <a:pt x="21" y="111"/>
                    <a:pt x="22" y="111"/>
                  </a:cubicBezTo>
                  <a:cubicBezTo>
                    <a:pt x="22" y="111"/>
                    <a:pt x="22" y="112"/>
                    <a:pt x="23" y="111"/>
                  </a:cubicBezTo>
                  <a:cubicBezTo>
                    <a:pt x="24" y="111"/>
                    <a:pt x="23" y="111"/>
                    <a:pt x="23" y="111"/>
                  </a:cubicBezTo>
                  <a:cubicBezTo>
                    <a:pt x="24" y="110"/>
                    <a:pt x="25" y="111"/>
                    <a:pt x="25" y="110"/>
                  </a:cubicBezTo>
                  <a:cubicBezTo>
                    <a:pt x="26" y="110"/>
                    <a:pt x="27" y="110"/>
                    <a:pt x="28" y="109"/>
                  </a:cubicBezTo>
                  <a:cubicBezTo>
                    <a:pt x="28" y="109"/>
                    <a:pt x="31" y="107"/>
                    <a:pt x="31" y="108"/>
                  </a:cubicBezTo>
                  <a:cubicBezTo>
                    <a:pt x="33" y="110"/>
                    <a:pt x="29" y="110"/>
                    <a:pt x="28" y="110"/>
                  </a:cubicBezTo>
                  <a:cubicBezTo>
                    <a:pt x="28" y="111"/>
                    <a:pt x="30" y="113"/>
                    <a:pt x="28" y="112"/>
                  </a:cubicBezTo>
                  <a:cubicBezTo>
                    <a:pt x="25" y="112"/>
                    <a:pt x="24" y="114"/>
                    <a:pt x="22" y="115"/>
                  </a:cubicBezTo>
                  <a:cubicBezTo>
                    <a:pt x="23" y="114"/>
                    <a:pt x="25" y="116"/>
                    <a:pt x="25" y="114"/>
                  </a:cubicBezTo>
                  <a:cubicBezTo>
                    <a:pt x="25" y="113"/>
                    <a:pt x="30" y="113"/>
                    <a:pt x="30" y="112"/>
                  </a:cubicBezTo>
                  <a:cubicBezTo>
                    <a:pt x="30" y="113"/>
                    <a:pt x="30" y="114"/>
                    <a:pt x="29" y="114"/>
                  </a:cubicBezTo>
                  <a:cubicBezTo>
                    <a:pt x="28" y="115"/>
                    <a:pt x="29" y="115"/>
                    <a:pt x="30" y="115"/>
                  </a:cubicBezTo>
                  <a:cubicBezTo>
                    <a:pt x="30" y="114"/>
                    <a:pt x="31" y="113"/>
                    <a:pt x="32" y="112"/>
                  </a:cubicBezTo>
                  <a:cubicBezTo>
                    <a:pt x="32" y="112"/>
                    <a:pt x="33" y="110"/>
                    <a:pt x="33" y="110"/>
                  </a:cubicBezTo>
                  <a:cubicBezTo>
                    <a:pt x="34" y="109"/>
                    <a:pt x="35" y="110"/>
                    <a:pt x="35" y="111"/>
                  </a:cubicBezTo>
                  <a:cubicBezTo>
                    <a:pt x="35" y="112"/>
                    <a:pt x="35" y="112"/>
                    <a:pt x="36" y="112"/>
                  </a:cubicBezTo>
                  <a:cubicBezTo>
                    <a:pt x="36" y="112"/>
                    <a:pt x="38" y="112"/>
                    <a:pt x="38" y="113"/>
                  </a:cubicBezTo>
                  <a:cubicBezTo>
                    <a:pt x="39" y="112"/>
                    <a:pt x="37" y="110"/>
                    <a:pt x="38" y="110"/>
                  </a:cubicBezTo>
                  <a:cubicBezTo>
                    <a:pt x="40" y="110"/>
                    <a:pt x="41" y="112"/>
                    <a:pt x="41" y="114"/>
                  </a:cubicBezTo>
                  <a:cubicBezTo>
                    <a:pt x="41" y="116"/>
                    <a:pt x="45" y="115"/>
                    <a:pt x="47" y="115"/>
                  </a:cubicBezTo>
                  <a:cubicBezTo>
                    <a:pt x="48" y="115"/>
                    <a:pt x="47" y="117"/>
                    <a:pt x="49" y="116"/>
                  </a:cubicBezTo>
                  <a:cubicBezTo>
                    <a:pt x="50" y="115"/>
                    <a:pt x="50" y="114"/>
                    <a:pt x="51" y="114"/>
                  </a:cubicBezTo>
                  <a:cubicBezTo>
                    <a:pt x="52" y="113"/>
                    <a:pt x="52" y="112"/>
                    <a:pt x="53" y="112"/>
                  </a:cubicBezTo>
                  <a:cubicBezTo>
                    <a:pt x="53" y="112"/>
                    <a:pt x="56" y="112"/>
                    <a:pt x="55" y="113"/>
                  </a:cubicBezTo>
                  <a:cubicBezTo>
                    <a:pt x="56" y="113"/>
                    <a:pt x="56" y="112"/>
                    <a:pt x="56" y="111"/>
                  </a:cubicBezTo>
                  <a:cubicBezTo>
                    <a:pt x="56" y="111"/>
                    <a:pt x="55" y="111"/>
                    <a:pt x="55" y="110"/>
                  </a:cubicBezTo>
                  <a:cubicBezTo>
                    <a:pt x="55" y="109"/>
                    <a:pt x="56" y="108"/>
                    <a:pt x="55" y="107"/>
                  </a:cubicBezTo>
                  <a:cubicBezTo>
                    <a:pt x="54" y="104"/>
                    <a:pt x="56" y="104"/>
                    <a:pt x="58" y="103"/>
                  </a:cubicBezTo>
                  <a:cubicBezTo>
                    <a:pt x="62" y="102"/>
                    <a:pt x="65" y="103"/>
                    <a:pt x="69" y="103"/>
                  </a:cubicBezTo>
                  <a:cubicBezTo>
                    <a:pt x="73" y="104"/>
                    <a:pt x="75" y="108"/>
                    <a:pt x="79" y="108"/>
                  </a:cubicBezTo>
                  <a:cubicBezTo>
                    <a:pt x="80" y="108"/>
                    <a:pt x="80" y="108"/>
                    <a:pt x="81" y="107"/>
                  </a:cubicBezTo>
                  <a:cubicBezTo>
                    <a:pt x="81" y="106"/>
                    <a:pt x="83" y="107"/>
                    <a:pt x="83" y="106"/>
                  </a:cubicBezTo>
                  <a:cubicBezTo>
                    <a:pt x="83" y="105"/>
                    <a:pt x="85" y="105"/>
                    <a:pt x="86" y="105"/>
                  </a:cubicBezTo>
                  <a:cubicBezTo>
                    <a:pt x="86" y="104"/>
                    <a:pt x="87" y="104"/>
                    <a:pt x="87" y="104"/>
                  </a:cubicBezTo>
                  <a:cubicBezTo>
                    <a:pt x="88" y="104"/>
                    <a:pt x="88" y="103"/>
                    <a:pt x="89" y="103"/>
                  </a:cubicBezTo>
                  <a:cubicBezTo>
                    <a:pt x="89" y="103"/>
                    <a:pt x="89" y="104"/>
                    <a:pt x="89" y="103"/>
                  </a:cubicBezTo>
                  <a:cubicBezTo>
                    <a:pt x="89" y="103"/>
                    <a:pt x="90" y="100"/>
                    <a:pt x="90" y="100"/>
                  </a:cubicBezTo>
                  <a:cubicBezTo>
                    <a:pt x="91" y="100"/>
                    <a:pt x="91" y="102"/>
                    <a:pt x="92" y="101"/>
                  </a:cubicBezTo>
                  <a:cubicBezTo>
                    <a:pt x="93" y="101"/>
                    <a:pt x="93" y="100"/>
                    <a:pt x="92" y="99"/>
                  </a:cubicBezTo>
                  <a:cubicBezTo>
                    <a:pt x="92" y="98"/>
                    <a:pt x="93" y="96"/>
                    <a:pt x="94" y="95"/>
                  </a:cubicBezTo>
                  <a:cubicBezTo>
                    <a:pt x="95" y="93"/>
                    <a:pt x="96" y="91"/>
                    <a:pt x="99" y="91"/>
                  </a:cubicBezTo>
                  <a:cubicBezTo>
                    <a:pt x="100" y="92"/>
                    <a:pt x="104" y="93"/>
                    <a:pt x="104" y="93"/>
                  </a:cubicBezTo>
                  <a:cubicBezTo>
                    <a:pt x="105" y="92"/>
                    <a:pt x="105" y="91"/>
                    <a:pt x="106" y="91"/>
                  </a:cubicBezTo>
                  <a:cubicBezTo>
                    <a:pt x="108" y="91"/>
                    <a:pt x="108" y="90"/>
                    <a:pt x="107" y="89"/>
                  </a:cubicBezTo>
                  <a:cubicBezTo>
                    <a:pt x="107" y="89"/>
                    <a:pt x="106" y="91"/>
                    <a:pt x="107" y="90"/>
                  </a:cubicBezTo>
                  <a:cubicBezTo>
                    <a:pt x="107" y="90"/>
                    <a:pt x="108" y="89"/>
                    <a:pt x="107" y="89"/>
                  </a:cubicBezTo>
                  <a:cubicBezTo>
                    <a:pt x="107" y="89"/>
                    <a:pt x="107" y="90"/>
                    <a:pt x="106" y="89"/>
                  </a:cubicBezTo>
                  <a:cubicBezTo>
                    <a:pt x="106" y="89"/>
                    <a:pt x="108" y="88"/>
                    <a:pt x="108" y="88"/>
                  </a:cubicBezTo>
                  <a:cubicBezTo>
                    <a:pt x="109" y="87"/>
                    <a:pt x="109" y="85"/>
                    <a:pt x="110" y="85"/>
                  </a:cubicBezTo>
                  <a:cubicBezTo>
                    <a:pt x="111" y="85"/>
                    <a:pt x="113" y="87"/>
                    <a:pt x="113" y="88"/>
                  </a:cubicBezTo>
                  <a:cubicBezTo>
                    <a:pt x="112" y="89"/>
                    <a:pt x="112" y="90"/>
                    <a:pt x="111" y="91"/>
                  </a:cubicBezTo>
                  <a:cubicBezTo>
                    <a:pt x="110" y="92"/>
                    <a:pt x="109" y="93"/>
                    <a:pt x="110" y="94"/>
                  </a:cubicBezTo>
                  <a:cubicBezTo>
                    <a:pt x="111" y="95"/>
                    <a:pt x="114" y="96"/>
                    <a:pt x="113" y="98"/>
                  </a:cubicBezTo>
                  <a:cubicBezTo>
                    <a:pt x="113" y="98"/>
                    <a:pt x="113" y="98"/>
                    <a:pt x="113" y="98"/>
                  </a:cubicBezTo>
                  <a:cubicBezTo>
                    <a:pt x="113" y="98"/>
                    <a:pt x="115" y="99"/>
                    <a:pt x="116" y="98"/>
                  </a:cubicBezTo>
                  <a:cubicBezTo>
                    <a:pt x="117" y="98"/>
                    <a:pt x="115" y="97"/>
                    <a:pt x="116" y="96"/>
                  </a:cubicBezTo>
                  <a:cubicBezTo>
                    <a:pt x="117" y="95"/>
                    <a:pt x="117" y="94"/>
                    <a:pt x="116" y="93"/>
                  </a:cubicBezTo>
                  <a:cubicBezTo>
                    <a:pt x="116" y="92"/>
                    <a:pt x="118" y="92"/>
                    <a:pt x="119" y="91"/>
                  </a:cubicBezTo>
                  <a:cubicBezTo>
                    <a:pt x="119" y="91"/>
                    <a:pt x="117" y="89"/>
                    <a:pt x="117" y="89"/>
                  </a:cubicBezTo>
                  <a:cubicBezTo>
                    <a:pt x="117" y="88"/>
                    <a:pt x="116" y="85"/>
                    <a:pt x="117" y="84"/>
                  </a:cubicBezTo>
                  <a:cubicBezTo>
                    <a:pt x="117" y="83"/>
                    <a:pt x="119" y="84"/>
                    <a:pt x="120" y="84"/>
                  </a:cubicBezTo>
                  <a:cubicBezTo>
                    <a:pt x="121" y="84"/>
                    <a:pt x="121" y="86"/>
                    <a:pt x="122" y="85"/>
                  </a:cubicBezTo>
                  <a:cubicBezTo>
                    <a:pt x="122" y="85"/>
                    <a:pt x="122" y="84"/>
                    <a:pt x="122" y="84"/>
                  </a:cubicBezTo>
                  <a:cubicBezTo>
                    <a:pt x="123" y="84"/>
                    <a:pt x="124" y="84"/>
                    <a:pt x="124" y="84"/>
                  </a:cubicBezTo>
                  <a:cubicBezTo>
                    <a:pt x="126" y="83"/>
                    <a:pt x="127" y="82"/>
                    <a:pt x="127" y="81"/>
                  </a:cubicBezTo>
                  <a:cubicBezTo>
                    <a:pt x="129" y="80"/>
                    <a:pt x="130" y="77"/>
                    <a:pt x="132" y="77"/>
                  </a:cubicBezTo>
                  <a:cubicBezTo>
                    <a:pt x="135" y="75"/>
                    <a:pt x="137" y="78"/>
                    <a:pt x="140" y="77"/>
                  </a:cubicBezTo>
                  <a:cubicBezTo>
                    <a:pt x="143" y="76"/>
                    <a:pt x="145" y="74"/>
                    <a:pt x="148" y="72"/>
                  </a:cubicBezTo>
                  <a:cubicBezTo>
                    <a:pt x="150" y="70"/>
                    <a:pt x="151" y="68"/>
                    <a:pt x="153" y="66"/>
                  </a:cubicBezTo>
                  <a:cubicBezTo>
                    <a:pt x="156" y="63"/>
                    <a:pt x="158" y="62"/>
                    <a:pt x="161" y="61"/>
                  </a:cubicBezTo>
                  <a:cubicBezTo>
                    <a:pt x="163" y="60"/>
                    <a:pt x="167" y="59"/>
                    <a:pt x="168" y="57"/>
                  </a:cubicBezTo>
                  <a:cubicBezTo>
                    <a:pt x="168" y="56"/>
                    <a:pt x="168" y="55"/>
                    <a:pt x="169" y="55"/>
                  </a:cubicBezTo>
                  <a:cubicBezTo>
                    <a:pt x="170" y="54"/>
                    <a:pt x="171" y="56"/>
                    <a:pt x="171" y="5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4185" y="3351"/>
              <a:ext cx="117" cy="121"/>
            </a:xfrm>
            <a:custGeom>
              <a:avLst/>
              <a:gdLst>
                <a:gd name="T0" fmla="*/ 17 w 29"/>
                <a:gd name="T1" fmla="*/ 1 h 30"/>
                <a:gd name="T2" fmla="*/ 13 w 29"/>
                <a:gd name="T3" fmla="*/ 3 h 30"/>
                <a:gd name="T4" fmla="*/ 7 w 29"/>
                <a:gd name="T5" fmla="*/ 2 h 30"/>
                <a:gd name="T6" fmla="*/ 5 w 29"/>
                <a:gd name="T7" fmla="*/ 3 h 30"/>
                <a:gd name="T8" fmla="*/ 3 w 29"/>
                <a:gd name="T9" fmla="*/ 5 h 30"/>
                <a:gd name="T10" fmla="*/ 1 w 29"/>
                <a:gd name="T11" fmla="*/ 7 h 30"/>
                <a:gd name="T12" fmla="*/ 3 w 29"/>
                <a:gd name="T13" fmla="*/ 9 h 30"/>
                <a:gd name="T14" fmla="*/ 5 w 29"/>
                <a:gd name="T15" fmla="*/ 11 h 30"/>
                <a:gd name="T16" fmla="*/ 3 w 29"/>
                <a:gd name="T17" fmla="*/ 13 h 30"/>
                <a:gd name="T18" fmla="*/ 3 w 29"/>
                <a:gd name="T19" fmla="*/ 18 h 30"/>
                <a:gd name="T20" fmla="*/ 1 w 29"/>
                <a:gd name="T21" fmla="*/ 22 h 30"/>
                <a:gd name="T22" fmla="*/ 9 w 29"/>
                <a:gd name="T23" fmla="*/ 21 h 30"/>
                <a:gd name="T24" fmla="*/ 4 w 29"/>
                <a:gd name="T25" fmla="*/ 25 h 30"/>
                <a:gd name="T26" fmla="*/ 4 w 29"/>
                <a:gd name="T27" fmla="*/ 28 h 30"/>
                <a:gd name="T28" fmla="*/ 4 w 29"/>
                <a:gd name="T29" fmla="*/ 30 h 30"/>
                <a:gd name="T30" fmla="*/ 10 w 29"/>
                <a:gd name="T31" fmla="*/ 22 h 30"/>
                <a:gd name="T32" fmla="*/ 13 w 29"/>
                <a:gd name="T33" fmla="*/ 19 h 30"/>
                <a:gd name="T34" fmla="*/ 14 w 29"/>
                <a:gd name="T35" fmla="*/ 17 h 30"/>
                <a:gd name="T36" fmla="*/ 15 w 29"/>
                <a:gd name="T37" fmla="*/ 15 h 30"/>
                <a:gd name="T38" fmla="*/ 17 w 29"/>
                <a:gd name="T39" fmla="*/ 14 h 30"/>
                <a:gd name="T40" fmla="*/ 20 w 29"/>
                <a:gd name="T41" fmla="*/ 12 h 30"/>
                <a:gd name="T42" fmla="*/ 24 w 29"/>
                <a:gd name="T43" fmla="*/ 12 h 30"/>
                <a:gd name="T44" fmla="*/ 24 w 29"/>
                <a:gd name="T45" fmla="*/ 11 h 30"/>
                <a:gd name="T46" fmla="*/ 27 w 29"/>
                <a:gd name="T47" fmla="*/ 12 h 30"/>
                <a:gd name="T48" fmla="*/ 29 w 29"/>
                <a:gd name="T49" fmla="*/ 10 h 30"/>
                <a:gd name="T50" fmla="*/ 29 w 29"/>
                <a:gd name="T51" fmla="*/ 7 h 30"/>
                <a:gd name="T52" fmla="*/ 20 w 29"/>
                <a:gd name="T53" fmla="*/ 6 h 30"/>
                <a:gd name="T54" fmla="*/ 17 w 29"/>
                <a:gd name="T55" fmla="*/ 3 h 30"/>
                <a:gd name="T56" fmla="*/ 17 w 29"/>
                <a:gd name="T5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0">
                  <a:moveTo>
                    <a:pt x="17" y="1"/>
                  </a:moveTo>
                  <a:cubicBezTo>
                    <a:pt x="16" y="1"/>
                    <a:pt x="12" y="2"/>
                    <a:pt x="13" y="3"/>
                  </a:cubicBezTo>
                  <a:cubicBezTo>
                    <a:pt x="11" y="2"/>
                    <a:pt x="9" y="0"/>
                    <a:pt x="7" y="2"/>
                  </a:cubicBezTo>
                  <a:cubicBezTo>
                    <a:pt x="7" y="2"/>
                    <a:pt x="6" y="3"/>
                    <a:pt x="5" y="3"/>
                  </a:cubicBezTo>
                  <a:cubicBezTo>
                    <a:pt x="4" y="4"/>
                    <a:pt x="3" y="3"/>
                    <a:pt x="3" y="5"/>
                  </a:cubicBezTo>
                  <a:cubicBezTo>
                    <a:pt x="3" y="6"/>
                    <a:pt x="2" y="6"/>
                    <a:pt x="1" y="7"/>
                  </a:cubicBezTo>
                  <a:cubicBezTo>
                    <a:pt x="0" y="7"/>
                    <a:pt x="3" y="8"/>
                    <a:pt x="3" y="9"/>
                  </a:cubicBezTo>
                  <a:cubicBezTo>
                    <a:pt x="4" y="9"/>
                    <a:pt x="5" y="10"/>
                    <a:pt x="5" y="11"/>
                  </a:cubicBezTo>
                  <a:cubicBezTo>
                    <a:pt x="5" y="12"/>
                    <a:pt x="4" y="13"/>
                    <a:pt x="3" y="13"/>
                  </a:cubicBezTo>
                  <a:cubicBezTo>
                    <a:pt x="2" y="14"/>
                    <a:pt x="3" y="16"/>
                    <a:pt x="3" y="18"/>
                  </a:cubicBezTo>
                  <a:cubicBezTo>
                    <a:pt x="4" y="19"/>
                    <a:pt x="1" y="21"/>
                    <a:pt x="1" y="22"/>
                  </a:cubicBezTo>
                  <a:cubicBezTo>
                    <a:pt x="1" y="24"/>
                    <a:pt x="9" y="20"/>
                    <a:pt x="9" y="21"/>
                  </a:cubicBezTo>
                  <a:cubicBezTo>
                    <a:pt x="9" y="23"/>
                    <a:pt x="5" y="24"/>
                    <a:pt x="4" y="25"/>
                  </a:cubicBezTo>
                  <a:cubicBezTo>
                    <a:pt x="3" y="26"/>
                    <a:pt x="5" y="26"/>
                    <a:pt x="4" y="28"/>
                  </a:cubicBezTo>
                  <a:cubicBezTo>
                    <a:pt x="4" y="28"/>
                    <a:pt x="4" y="30"/>
                    <a:pt x="4" y="30"/>
                  </a:cubicBezTo>
                  <a:cubicBezTo>
                    <a:pt x="7" y="28"/>
                    <a:pt x="7" y="24"/>
                    <a:pt x="10" y="22"/>
                  </a:cubicBezTo>
                  <a:cubicBezTo>
                    <a:pt x="11" y="21"/>
                    <a:pt x="12" y="20"/>
                    <a:pt x="13" y="19"/>
                  </a:cubicBezTo>
                  <a:cubicBezTo>
                    <a:pt x="13" y="19"/>
                    <a:pt x="14" y="18"/>
                    <a:pt x="14" y="17"/>
                  </a:cubicBezTo>
                  <a:cubicBezTo>
                    <a:pt x="14" y="16"/>
                    <a:pt x="14" y="15"/>
                    <a:pt x="15" y="15"/>
                  </a:cubicBezTo>
                  <a:cubicBezTo>
                    <a:pt x="15" y="14"/>
                    <a:pt x="16" y="13"/>
                    <a:pt x="17" y="14"/>
                  </a:cubicBezTo>
                  <a:cubicBezTo>
                    <a:pt x="19" y="14"/>
                    <a:pt x="19" y="13"/>
                    <a:pt x="20" y="12"/>
                  </a:cubicBezTo>
                  <a:cubicBezTo>
                    <a:pt x="21" y="12"/>
                    <a:pt x="22" y="11"/>
                    <a:pt x="24" y="12"/>
                  </a:cubicBezTo>
                  <a:cubicBezTo>
                    <a:pt x="25" y="12"/>
                    <a:pt x="25" y="12"/>
                    <a:pt x="24" y="11"/>
                  </a:cubicBezTo>
                  <a:cubicBezTo>
                    <a:pt x="25" y="12"/>
                    <a:pt x="26" y="12"/>
                    <a:pt x="27" y="12"/>
                  </a:cubicBezTo>
                  <a:cubicBezTo>
                    <a:pt x="28" y="11"/>
                    <a:pt x="29" y="11"/>
                    <a:pt x="29" y="10"/>
                  </a:cubicBezTo>
                  <a:cubicBezTo>
                    <a:pt x="29" y="10"/>
                    <a:pt x="29" y="7"/>
                    <a:pt x="29" y="7"/>
                  </a:cubicBezTo>
                  <a:cubicBezTo>
                    <a:pt x="26" y="6"/>
                    <a:pt x="23" y="7"/>
                    <a:pt x="20" y="6"/>
                  </a:cubicBezTo>
                  <a:cubicBezTo>
                    <a:pt x="19" y="6"/>
                    <a:pt x="17" y="5"/>
                    <a:pt x="17" y="3"/>
                  </a:cubicBezTo>
                  <a:cubicBezTo>
                    <a:pt x="17" y="2"/>
                    <a:pt x="17" y="1"/>
                    <a:pt x="17" y="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noEditPoints="1"/>
            </p:cNvSpPr>
            <p:nvPr/>
          </p:nvSpPr>
          <p:spPr bwMode="auto">
            <a:xfrm>
              <a:off x="3408" y="1385"/>
              <a:ext cx="524" cy="1205"/>
            </a:xfrm>
            <a:custGeom>
              <a:avLst/>
              <a:gdLst>
                <a:gd name="T0" fmla="*/ 58 w 130"/>
                <a:gd name="T1" fmla="*/ 1 h 299"/>
                <a:gd name="T2" fmla="*/ 61 w 130"/>
                <a:gd name="T3" fmla="*/ 13 h 299"/>
                <a:gd name="T4" fmla="*/ 75 w 130"/>
                <a:gd name="T5" fmla="*/ 6 h 299"/>
                <a:gd name="T6" fmla="*/ 51 w 130"/>
                <a:gd name="T7" fmla="*/ 22 h 299"/>
                <a:gd name="T8" fmla="*/ 41 w 130"/>
                <a:gd name="T9" fmla="*/ 11 h 299"/>
                <a:gd name="T10" fmla="*/ 39 w 130"/>
                <a:gd name="T11" fmla="*/ 24 h 299"/>
                <a:gd name="T12" fmla="*/ 47 w 130"/>
                <a:gd name="T13" fmla="*/ 26 h 299"/>
                <a:gd name="T14" fmla="*/ 47 w 130"/>
                <a:gd name="T15" fmla="*/ 37 h 299"/>
                <a:gd name="T16" fmla="*/ 51 w 130"/>
                <a:gd name="T17" fmla="*/ 47 h 299"/>
                <a:gd name="T18" fmla="*/ 58 w 130"/>
                <a:gd name="T19" fmla="*/ 32 h 299"/>
                <a:gd name="T20" fmla="*/ 54 w 130"/>
                <a:gd name="T21" fmla="*/ 16 h 299"/>
                <a:gd name="T22" fmla="*/ 38 w 130"/>
                <a:gd name="T23" fmla="*/ 28 h 299"/>
                <a:gd name="T24" fmla="*/ 65 w 130"/>
                <a:gd name="T25" fmla="*/ 36 h 299"/>
                <a:gd name="T26" fmla="*/ 109 w 130"/>
                <a:gd name="T27" fmla="*/ 118 h 299"/>
                <a:gd name="T28" fmla="*/ 102 w 130"/>
                <a:gd name="T29" fmla="*/ 129 h 299"/>
                <a:gd name="T30" fmla="*/ 97 w 130"/>
                <a:gd name="T31" fmla="*/ 128 h 299"/>
                <a:gd name="T32" fmla="*/ 89 w 130"/>
                <a:gd name="T33" fmla="*/ 133 h 299"/>
                <a:gd name="T34" fmla="*/ 84 w 130"/>
                <a:gd name="T35" fmla="*/ 143 h 299"/>
                <a:gd name="T36" fmla="*/ 76 w 130"/>
                <a:gd name="T37" fmla="*/ 146 h 299"/>
                <a:gd name="T38" fmla="*/ 67 w 130"/>
                <a:gd name="T39" fmla="*/ 147 h 299"/>
                <a:gd name="T40" fmla="*/ 68 w 130"/>
                <a:gd name="T41" fmla="*/ 157 h 299"/>
                <a:gd name="T42" fmla="*/ 63 w 130"/>
                <a:gd name="T43" fmla="*/ 159 h 299"/>
                <a:gd name="T44" fmla="*/ 64 w 130"/>
                <a:gd name="T45" fmla="*/ 161 h 299"/>
                <a:gd name="T46" fmla="*/ 60 w 130"/>
                <a:gd name="T47" fmla="*/ 170 h 299"/>
                <a:gd name="T48" fmla="*/ 60 w 130"/>
                <a:gd name="T49" fmla="*/ 175 h 299"/>
                <a:gd name="T50" fmla="*/ 54 w 130"/>
                <a:gd name="T51" fmla="*/ 183 h 299"/>
                <a:gd name="T52" fmla="*/ 51 w 130"/>
                <a:gd name="T53" fmla="*/ 195 h 299"/>
                <a:gd name="T54" fmla="*/ 44 w 130"/>
                <a:gd name="T55" fmla="*/ 207 h 299"/>
                <a:gd name="T56" fmla="*/ 36 w 130"/>
                <a:gd name="T57" fmla="*/ 214 h 299"/>
                <a:gd name="T58" fmla="*/ 32 w 130"/>
                <a:gd name="T59" fmla="*/ 224 h 299"/>
                <a:gd name="T60" fmla="*/ 32 w 130"/>
                <a:gd name="T61" fmla="*/ 226 h 299"/>
                <a:gd name="T62" fmla="*/ 23 w 130"/>
                <a:gd name="T63" fmla="*/ 233 h 299"/>
                <a:gd name="T64" fmla="*/ 16 w 130"/>
                <a:gd name="T65" fmla="*/ 236 h 299"/>
                <a:gd name="T66" fmla="*/ 14 w 130"/>
                <a:gd name="T67" fmla="*/ 240 h 299"/>
                <a:gd name="T68" fmla="*/ 7 w 130"/>
                <a:gd name="T69" fmla="*/ 245 h 299"/>
                <a:gd name="T70" fmla="*/ 11 w 130"/>
                <a:gd name="T71" fmla="*/ 247 h 299"/>
                <a:gd name="T72" fmla="*/ 2 w 130"/>
                <a:gd name="T73" fmla="*/ 254 h 299"/>
                <a:gd name="T74" fmla="*/ 12 w 130"/>
                <a:gd name="T75" fmla="*/ 257 h 299"/>
                <a:gd name="T76" fmla="*/ 4 w 130"/>
                <a:gd name="T77" fmla="*/ 263 h 299"/>
                <a:gd name="T78" fmla="*/ 9 w 130"/>
                <a:gd name="T79" fmla="*/ 270 h 299"/>
                <a:gd name="T80" fmla="*/ 4 w 130"/>
                <a:gd name="T81" fmla="*/ 279 h 299"/>
                <a:gd name="T82" fmla="*/ 6 w 130"/>
                <a:gd name="T83" fmla="*/ 294 h 299"/>
                <a:gd name="T84" fmla="*/ 21 w 130"/>
                <a:gd name="T85" fmla="*/ 297 h 299"/>
                <a:gd name="T86" fmla="*/ 34 w 130"/>
                <a:gd name="T87" fmla="*/ 286 h 299"/>
                <a:gd name="T88" fmla="*/ 38 w 130"/>
                <a:gd name="T89" fmla="*/ 279 h 299"/>
                <a:gd name="T90" fmla="*/ 50 w 130"/>
                <a:gd name="T91" fmla="*/ 269 h 299"/>
                <a:gd name="T92" fmla="*/ 45 w 130"/>
                <a:gd name="T93" fmla="*/ 230 h 299"/>
                <a:gd name="T94" fmla="*/ 57 w 130"/>
                <a:gd name="T95" fmla="*/ 191 h 299"/>
                <a:gd name="T96" fmla="*/ 83 w 130"/>
                <a:gd name="T97" fmla="*/ 153 h 299"/>
                <a:gd name="T98" fmla="*/ 105 w 130"/>
                <a:gd name="T99" fmla="*/ 151 h 299"/>
                <a:gd name="T100" fmla="*/ 123 w 130"/>
                <a:gd name="T101" fmla="*/ 141 h 299"/>
                <a:gd name="T102" fmla="*/ 117 w 130"/>
                <a:gd name="T103" fmla="*/ 128 h 299"/>
                <a:gd name="T104" fmla="*/ 114 w 130"/>
                <a:gd name="T105" fmla="*/ 121 h 299"/>
                <a:gd name="T106" fmla="*/ 2 w 130"/>
                <a:gd name="T107" fmla="*/ 279 h 299"/>
                <a:gd name="T108" fmla="*/ 62 w 130"/>
                <a:gd name="T109" fmla="*/ 165 h 299"/>
                <a:gd name="T110" fmla="*/ 92 w 130"/>
                <a:gd name="T111" fmla="*/ 124 h 299"/>
                <a:gd name="T112" fmla="*/ 92 w 130"/>
                <a:gd name="T113" fmla="*/ 124 h 299"/>
                <a:gd name="T114" fmla="*/ 75 w 130"/>
                <a:gd name="T115" fmla="*/ 140 h 299"/>
                <a:gd name="T116" fmla="*/ 51 w 130"/>
                <a:gd name="T117" fmla="*/ 165 h 299"/>
                <a:gd name="T118" fmla="*/ 8 w 130"/>
                <a:gd name="T119" fmla="*/ 24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99">
                  <a:moveTo>
                    <a:pt x="65" y="0"/>
                  </a:moveTo>
                  <a:cubicBezTo>
                    <a:pt x="65" y="1"/>
                    <a:pt x="64" y="1"/>
                    <a:pt x="64" y="2"/>
                  </a:cubicBezTo>
                  <a:cubicBezTo>
                    <a:pt x="64" y="2"/>
                    <a:pt x="64" y="3"/>
                    <a:pt x="64" y="3"/>
                  </a:cubicBezTo>
                  <a:cubicBezTo>
                    <a:pt x="64" y="4"/>
                    <a:pt x="65" y="7"/>
                    <a:pt x="64" y="7"/>
                  </a:cubicBezTo>
                  <a:cubicBezTo>
                    <a:pt x="64" y="7"/>
                    <a:pt x="64" y="6"/>
                    <a:pt x="63" y="6"/>
                  </a:cubicBezTo>
                  <a:cubicBezTo>
                    <a:pt x="63" y="5"/>
                    <a:pt x="63" y="5"/>
                    <a:pt x="63" y="5"/>
                  </a:cubicBezTo>
                  <a:cubicBezTo>
                    <a:pt x="63" y="5"/>
                    <a:pt x="63" y="5"/>
                    <a:pt x="63" y="5"/>
                  </a:cubicBezTo>
                  <a:cubicBezTo>
                    <a:pt x="63" y="4"/>
                    <a:pt x="63" y="4"/>
                    <a:pt x="63" y="3"/>
                  </a:cubicBezTo>
                  <a:cubicBezTo>
                    <a:pt x="62" y="3"/>
                    <a:pt x="62" y="5"/>
                    <a:pt x="61" y="4"/>
                  </a:cubicBezTo>
                  <a:cubicBezTo>
                    <a:pt x="60" y="4"/>
                    <a:pt x="60" y="3"/>
                    <a:pt x="60" y="2"/>
                  </a:cubicBezTo>
                  <a:cubicBezTo>
                    <a:pt x="59" y="2"/>
                    <a:pt x="59" y="2"/>
                    <a:pt x="59" y="2"/>
                  </a:cubicBezTo>
                  <a:cubicBezTo>
                    <a:pt x="58" y="2"/>
                    <a:pt x="59" y="1"/>
                    <a:pt x="58" y="1"/>
                  </a:cubicBezTo>
                  <a:cubicBezTo>
                    <a:pt x="57" y="1"/>
                    <a:pt x="57" y="2"/>
                    <a:pt x="57" y="2"/>
                  </a:cubicBezTo>
                  <a:cubicBezTo>
                    <a:pt x="58" y="3"/>
                    <a:pt x="58" y="4"/>
                    <a:pt x="58" y="4"/>
                  </a:cubicBezTo>
                  <a:cubicBezTo>
                    <a:pt x="57" y="4"/>
                    <a:pt x="57" y="3"/>
                    <a:pt x="56" y="3"/>
                  </a:cubicBezTo>
                  <a:cubicBezTo>
                    <a:pt x="56" y="4"/>
                    <a:pt x="58" y="7"/>
                    <a:pt x="57" y="6"/>
                  </a:cubicBezTo>
                  <a:cubicBezTo>
                    <a:pt x="56" y="6"/>
                    <a:pt x="55" y="5"/>
                    <a:pt x="54" y="5"/>
                  </a:cubicBezTo>
                  <a:cubicBezTo>
                    <a:pt x="54" y="6"/>
                    <a:pt x="55" y="7"/>
                    <a:pt x="56" y="7"/>
                  </a:cubicBezTo>
                  <a:cubicBezTo>
                    <a:pt x="56" y="8"/>
                    <a:pt x="55" y="9"/>
                    <a:pt x="55" y="9"/>
                  </a:cubicBezTo>
                  <a:cubicBezTo>
                    <a:pt x="55" y="10"/>
                    <a:pt x="55" y="11"/>
                    <a:pt x="56" y="12"/>
                  </a:cubicBezTo>
                  <a:cubicBezTo>
                    <a:pt x="56" y="12"/>
                    <a:pt x="58" y="11"/>
                    <a:pt x="58" y="11"/>
                  </a:cubicBezTo>
                  <a:cubicBezTo>
                    <a:pt x="60" y="10"/>
                    <a:pt x="62" y="9"/>
                    <a:pt x="64" y="9"/>
                  </a:cubicBezTo>
                  <a:cubicBezTo>
                    <a:pt x="63" y="11"/>
                    <a:pt x="62" y="11"/>
                    <a:pt x="61" y="11"/>
                  </a:cubicBezTo>
                  <a:cubicBezTo>
                    <a:pt x="60" y="12"/>
                    <a:pt x="62" y="12"/>
                    <a:pt x="61" y="13"/>
                  </a:cubicBezTo>
                  <a:cubicBezTo>
                    <a:pt x="61" y="14"/>
                    <a:pt x="59" y="12"/>
                    <a:pt x="58" y="13"/>
                  </a:cubicBezTo>
                  <a:cubicBezTo>
                    <a:pt x="58" y="14"/>
                    <a:pt x="60" y="14"/>
                    <a:pt x="60" y="15"/>
                  </a:cubicBezTo>
                  <a:cubicBezTo>
                    <a:pt x="61" y="15"/>
                    <a:pt x="61" y="16"/>
                    <a:pt x="62" y="15"/>
                  </a:cubicBezTo>
                  <a:cubicBezTo>
                    <a:pt x="63" y="15"/>
                    <a:pt x="63" y="15"/>
                    <a:pt x="64" y="15"/>
                  </a:cubicBezTo>
                  <a:cubicBezTo>
                    <a:pt x="64" y="15"/>
                    <a:pt x="65" y="15"/>
                    <a:pt x="65" y="15"/>
                  </a:cubicBezTo>
                  <a:cubicBezTo>
                    <a:pt x="68" y="14"/>
                    <a:pt x="65" y="15"/>
                    <a:pt x="66" y="16"/>
                  </a:cubicBezTo>
                  <a:cubicBezTo>
                    <a:pt x="67" y="17"/>
                    <a:pt x="69" y="17"/>
                    <a:pt x="70" y="16"/>
                  </a:cubicBezTo>
                  <a:cubicBezTo>
                    <a:pt x="71" y="15"/>
                    <a:pt x="70" y="14"/>
                    <a:pt x="72" y="14"/>
                  </a:cubicBezTo>
                  <a:cubicBezTo>
                    <a:pt x="72" y="14"/>
                    <a:pt x="72" y="15"/>
                    <a:pt x="73" y="14"/>
                  </a:cubicBezTo>
                  <a:cubicBezTo>
                    <a:pt x="73" y="14"/>
                    <a:pt x="74" y="13"/>
                    <a:pt x="74" y="12"/>
                  </a:cubicBezTo>
                  <a:cubicBezTo>
                    <a:pt x="74" y="11"/>
                    <a:pt x="73" y="10"/>
                    <a:pt x="73" y="9"/>
                  </a:cubicBezTo>
                  <a:cubicBezTo>
                    <a:pt x="74" y="8"/>
                    <a:pt x="75" y="7"/>
                    <a:pt x="75" y="6"/>
                  </a:cubicBezTo>
                  <a:cubicBezTo>
                    <a:pt x="76" y="4"/>
                    <a:pt x="76" y="1"/>
                    <a:pt x="73" y="2"/>
                  </a:cubicBezTo>
                  <a:cubicBezTo>
                    <a:pt x="72" y="2"/>
                    <a:pt x="71" y="2"/>
                    <a:pt x="70" y="2"/>
                  </a:cubicBezTo>
                  <a:cubicBezTo>
                    <a:pt x="70" y="2"/>
                    <a:pt x="70" y="1"/>
                    <a:pt x="70" y="1"/>
                  </a:cubicBezTo>
                  <a:cubicBezTo>
                    <a:pt x="69" y="1"/>
                    <a:pt x="69" y="2"/>
                    <a:pt x="69" y="2"/>
                  </a:cubicBezTo>
                  <a:cubicBezTo>
                    <a:pt x="69" y="1"/>
                    <a:pt x="69" y="1"/>
                    <a:pt x="68" y="1"/>
                  </a:cubicBezTo>
                  <a:cubicBezTo>
                    <a:pt x="68" y="1"/>
                    <a:pt x="68" y="2"/>
                    <a:pt x="68" y="2"/>
                  </a:cubicBezTo>
                  <a:cubicBezTo>
                    <a:pt x="68" y="3"/>
                    <a:pt x="67" y="3"/>
                    <a:pt x="67" y="3"/>
                  </a:cubicBezTo>
                  <a:cubicBezTo>
                    <a:pt x="67" y="4"/>
                    <a:pt x="67" y="5"/>
                    <a:pt x="66" y="5"/>
                  </a:cubicBezTo>
                  <a:cubicBezTo>
                    <a:pt x="65" y="4"/>
                    <a:pt x="66" y="0"/>
                    <a:pt x="65" y="0"/>
                  </a:cubicBezTo>
                  <a:close/>
                  <a:moveTo>
                    <a:pt x="50" y="8"/>
                  </a:moveTo>
                  <a:cubicBezTo>
                    <a:pt x="48" y="9"/>
                    <a:pt x="49" y="15"/>
                    <a:pt x="50" y="17"/>
                  </a:cubicBezTo>
                  <a:cubicBezTo>
                    <a:pt x="50" y="19"/>
                    <a:pt x="50" y="21"/>
                    <a:pt x="51" y="22"/>
                  </a:cubicBezTo>
                  <a:cubicBezTo>
                    <a:pt x="51" y="23"/>
                    <a:pt x="50" y="22"/>
                    <a:pt x="50" y="22"/>
                  </a:cubicBezTo>
                  <a:cubicBezTo>
                    <a:pt x="49" y="21"/>
                    <a:pt x="49" y="19"/>
                    <a:pt x="48" y="21"/>
                  </a:cubicBezTo>
                  <a:cubicBezTo>
                    <a:pt x="48" y="19"/>
                    <a:pt x="48" y="18"/>
                    <a:pt x="48" y="17"/>
                  </a:cubicBezTo>
                  <a:cubicBezTo>
                    <a:pt x="48" y="15"/>
                    <a:pt x="48" y="14"/>
                    <a:pt x="47" y="12"/>
                  </a:cubicBezTo>
                  <a:cubicBezTo>
                    <a:pt x="46" y="10"/>
                    <a:pt x="45" y="14"/>
                    <a:pt x="45" y="15"/>
                  </a:cubicBezTo>
                  <a:cubicBezTo>
                    <a:pt x="44" y="16"/>
                    <a:pt x="46" y="18"/>
                    <a:pt x="45" y="19"/>
                  </a:cubicBezTo>
                  <a:cubicBezTo>
                    <a:pt x="44" y="18"/>
                    <a:pt x="45" y="16"/>
                    <a:pt x="43" y="16"/>
                  </a:cubicBezTo>
                  <a:cubicBezTo>
                    <a:pt x="42" y="16"/>
                    <a:pt x="43" y="15"/>
                    <a:pt x="43" y="14"/>
                  </a:cubicBezTo>
                  <a:cubicBezTo>
                    <a:pt x="43" y="14"/>
                    <a:pt x="41" y="15"/>
                    <a:pt x="41" y="15"/>
                  </a:cubicBezTo>
                  <a:cubicBezTo>
                    <a:pt x="39" y="14"/>
                    <a:pt x="44" y="13"/>
                    <a:pt x="44" y="12"/>
                  </a:cubicBezTo>
                  <a:cubicBezTo>
                    <a:pt x="44" y="12"/>
                    <a:pt x="44" y="11"/>
                    <a:pt x="43" y="11"/>
                  </a:cubicBezTo>
                  <a:cubicBezTo>
                    <a:pt x="42" y="12"/>
                    <a:pt x="42" y="12"/>
                    <a:pt x="41" y="11"/>
                  </a:cubicBezTo>
                  <a:cubicBezTo>
                    <a:pt x="40" y="11"/>
                    <a:pt x="40" y="12"/>
                    <a:pt x="40" y="13"/>
                  </a:cubicBezTo>
                  <a:cubicBezTo>
                    <a:pt x="40" y="13"/>
                    <a:pt x="40" y="14"/>
                    <a:pt x="40" y="14"/>
                  </a:cubicBezTo>
                  <a:cubicBezTo>
                    <a:pt x="40" y="13"/>
                    <a:pt x="40" y="12"/>
                    <a:pt x="39" y="11"/>
                  </a:cubicBezTo>
                  <a:cubicBezTo>
                    <a:pt x="38" y="11"/>
                    <a:pt x="38" y="12"/>
                    <a:pt x="38" y="13"/>
                  </a:cubicBezTo>
                  <a:cubicBezTo>
                    <a:pt x="38" y="14"/>
                    <a:pt x="37" y="15"/>
                    <a:pt x="37" y="16"/>
                  </a:cubicBezTo>
                  <a:cubicBezTo>
                    <a:pt x="36" y="17"/>
                    <a:pt x="37" y="19"/>
                    <a:pt x="38" y="20"/>
                  </a:cubicBezTo>
                  <a:cubicBezTo>
                    <a:pt x="38" y="19"/>
                    <a:pt x="39" y="16"/>
                    <a:pt x="39" y="18"/>
                  </a:cubicBezTo>
                  <a:cubicBezTo>
                    <a:pt x="39" y="18"/>
                    <a:pt x="39" y="18"/>
                    <a:pt x="40" y="18"/>
                  </a:cubicBezTo>
                  <a:cubicBezTo>
                    <a:pt x="40" y="19"/>
                    <a:pt x="38" y="20"/>
                    <a:pt x="39" y="21"/>
                  </a:cubicBezTo>
                  <a:cubicBezTo>
                    <a:pt x="40" y="22"/>
                    <a:pt x="42" y="23"/>
                    <a:pt x="40" y="23"/>
                  </a:cubicBezTo>
                  <a:cubicBezTo>
                    <a:pt x="40" y="23"/>
                    <a:pt x="39" y="22"/>
                    <a:pt x="38" y="22"/>
                  </a:cubicBezTo>
                  <a:cubicBezTo>
                    <a:pt x="37" y="23"/>
                    <a:pt x="39" y="24"/>
                    <a:pt x="39" y="24"/>
                  </a:cubicBezTo>
                  <a:cubicBezTo>
                    <a:pt x="39" y="25"/>
                    <a:pt x="38" y="25"/>
                    <a:pt x="38" y="26"/>
                  </a:cubicBezTo>
                  <a:cubicBezTo>
                    <a:pt x="38" y="26"/>
                    <a:pt x="39" y="27"/>
                    <a:pt x="40" y="27"/>
                  </a:cubicBezTo>
                  <a:cubicBezTo>
                    <a:pt x="40" y="27"/>
                    <a:pt x="41" y="28"/>
                    <a:pt x="41" y="28"/>
                  </a:cubicBezTo>
                  <a:cubicBezTo>
                    <a:pt x="42" y="28"/>
                    <a:pt x="42" y="28"/>
                    <a:pt x="43" y="28"/>
                  </a:cubicBezTo>
                  <a:cubicBezTo>
                    <a:pt x="42" y="28"/>
                    <a:pt x="41" y="28"/>
                    <a:pt x="41" y="29"/>
                  </a:cubicBezTo>
                  <a:cubicBezTo>
                    <a:pt x="40" y="29"/>
                    <a:pt x="42" y="30"/>
                    <a:pt x="42" y="30"/>
                  </a:cubicBezTo>
                  <a:cubicBezTo>
                    <a:pt x="42" y="32"/>
                    <a:pt x="43" y="32"/>
                    <a:pt x="44" y="32"/>
                  </a:cubicBezTo>
                  <a:cubicBezTo>
                    <a:pt x="44" y="32"/>
                    <a:pt x="45" y="31"/>
                    <a:pt x="45" y="31"/>
                  </a:cubicBezTo>
                  <a:cubicBezTo>
                    <a:pt x="45" y="30"/>
                    <a:pt x="45" y="31"/>
                    <a:pt x="46" y="30"/>
                  </a:cubicBezTo>
                  <a:cubicBezTo>
                    <a:pt x="46" y="30"/>
                    <a:pt x="46" y="29"/>
                    <a:pt x="46" y="29"/>
                  </a:cubicBezTo>
                  <a:cubicBezTo>
                    <a:pt x="46" y="28"/>
                    <a:pt x="46" y="28"/>
                    <a:pt x="46" y="27"/>
                  </a:cubicBezTo>
                  <a:cubicBezTo>
                    <a:pt x="46" y="27"/>
                    <a:pt x="47" y="25"/>
                    <a:pt x="47" y="26"/>
                  </a:cubicBezTo>
                  <a:cubicBezTo>
                    <a:pt x="47" y="27"/>
                    <a:pt x="48" y="25"/>
                    <a:pt x="48" y="25"/>
                  </a:cubicBezTo>
                  <a:cubicBezTo>
                    <a:pt x="48" y="24"/>
                    <a:pt x="49" y="23"/>
                    <a:pt x="49" y="24"/>
                  </a:cubicBezTo>
                  <a:cubicBezTo>
                    <a:pt x="49" y="25"/>
                    <a:pt x="47" y="28"/>
                    <a:pt x="49" y="28"/>
                  </a:cubicBezTo>
                  <a:cubicBezTo>
                    <a:pt x="50" y="28"/>
                    <a:pt x="51" y="25"/>
                    <a:pt x="52" y="26"/>
                  </a:cubicBezTo>
                  <a:cubicBezTo>
                    <a:pt x="53" y="27"/>
                    <a:pt x="50" y="29"/>
                    <a:pt x="53" y="29"/>
                  </a:cubicBezTo>
                  <a:cubicBezTo>
                    <a:pt x="52" y="30"/>
                    <a:pt x="51" y="29"/>
                    <a:pt x="50" y="30"/>
                  </a:cubicBezTo>
                  <a:cubicBezTo>
                    <a:pt x="49" y="30"/>
                    <a:pt x="49" y="32"/>
                    <a:pt x="48" y="33"/>
                  </a:cubicBezTo>
                  <a:cubicBezTo>
                    <a:pt x="47" y="33"/>
                    <a:pt x="46" y="33"/>
                    <a:pt x="46" y="33"/>
                  </a:cubicBezTo>
                  <a:cubicBezTo>
                    <a:pt x="46" y="34"/>
                    <a:pt x="46" y="34"/>
                    <a:pt x="46" y="35"/>
                  </a:cubicBezTo>
                  <a:cubicBezTo>
                    <a:pt x="45" y="35"/>
                    <a:pt x="44" y="33"/>
                    <a:pt x="43" y="35"/>
                  </a:cubicBezTo>
                  <a:cubicBezTo>
                    <a:pt x="43" y="35"/>
                    <a:pt x="43" y="37"/>
                    <a:pt x="44" y="37"/>
                  </a:cubicBezTo>
                  <a:cubicBezTo>
                    <a:pt x="44" y="38"/>
                    <a:pt x="46" y="37"/>
                    <a:pt x="47" y="37"/>
                  </a:cubicBezTo>
                  <a:cubicBezTo>
                    <a:pt x="48" y="37"/>
                    <a:pt x="48" y="37"/>
                    <a:pt x="49" y="36"/>
                  </a:cubicBezTo>
                  <a:cubicBezTo>
                    <a:pt x="49" y="36"/>
                    <a:pt x="49" y="36"/>
                    <a:pt x="50" y="36"/>
                  </a:cubicBezTo>
                  <a:cubicBezTo>
                    <a:pt x="50" y="36"/>
                    <a:pt x="53" y="35"/>
                    <a:pt x="53" y="36"/>
                  </a:cubicBezTo>
                  <a:cubicBezTo>
                    <a:pt x="52" y="37"/>
                    <a:pt x="51" y="37"/>
                    <a:pt x="50" y="38"/>
                  </a:cubicBezTo>
                  <a:cubicBezTo>
                    <a:pt x="48" y="38"/>
                    <a:pt x="47" y="38"/>
                    <a:pt x="49" y="39"/>
                  </a:cubicBezTo>
                  <a:cubicBezTo>
                    <a:pt x="49" y="39"/>
                    <a:pt x="51" y="40"/>
                    <a:pt x="50" y="40"/>
                  </a:cubicBezTo>
                  <a:cubicBezTo>
                    <a:pt x="50" y="41"/>
                    <a:pt x="49" y="40"/>
                    <a:pt x="49" y="40"/>
                  </a:cubicBezTo>
                  <a:cubicBezTo>
                    <a:pt x="48" y="40"/>
                    <a:pt x="47" y="41"/>
                    <a:pt x="46" y="40"/>
                  </a:cubicBezTo>
                  <a:cubicBezTo>
                    <a:pt x="44" y="39"/>
                    <a:pt x="45" y="44"/>
                    <a:pt x="46" y="44"/>
                  </a:cubicBezTo>
                  <a:cubicBezTo>
                    <a:pt x="46" y="45"/>
                    <a:pt x="47" y="45"/>
                    <a:pt x="48" y="45"/>
                  </a:cubicBezTo>
                  <a:cubicBezTo>
                    <a:pt x="48" y="46"/>
                    <a:pt x="49" y="48"/>
                    <a:pt x="50" y="47"/>
                  </a:cubicBezTo>
                  <a:cubicBezTo>
                    <a:pt x="50" y="47"/>
                    <a:pt x="51" y="47"/>
                    <a:pt x="51" y="47"/>
                  </a:cubicBezTo>
                  <a:cubicBezTo>
                    <a:pt x="52" y="48"/>
                    <a:pt x="50" y="48"/>
                    <a:pt x="50" y="48"/>
                  </a:cubicBezTo>
                  <a:cubicBezTo>
                    <a:pt x="49" y="50"/>
                    <a:pt x="51" y="50"/>
                    <a:pt x="52" y="51"/>
                  </a:cubicBezTo>
                  <a:cubicBezTo>
                    <a:pt x="52" y="51"/>
                    <a:pt x="52" y="52"/>
                    <a:pt x="52" y="53"/>
                  </a:cubicBezTo>
                  <a:cubicBezTo>
                    <a:pt x="52" y="53"/>
                    <a:pt x="52" y="53"/>
                    <a:pt x="53" y="53"/>
                  </a:cubicBezTo>
                  <a:cubicBezTo>
                    <a:pt x="54" y="53"/>
                    <a:pt x="54" y="52"/>
                    <a:pt x="54" y="50"/>
                  </a:cubicBezTo>
                  <a:cubicBezTo>
                    <a:pt x="54" y="50"/>
                    <a:pt x="54" y="50"/>
                    <a:pt x="54" y="49"/>
                  </a:cubicBezTo>
                  <a:cubicBezTo>
                    <a:pt x="54" y="48"/>
                    <a:pt x="54" y="48"/>
                    <a:pt x="55" y="47"/>
                  </a:cubicBezTo>
                  <a:cubicBezTo>
                    <a:pt x="55" y="45"/>
                    <a:pt x="56" y="44"/>
                    <a:pt x="56" y="43"/>
                  </a:cubicBezTo>
                  <a:cubicBezTo>
                    <a:pt x="56" y="42"/>
                    <a:pt x="56" y="42"/>
                    <a:pt x="56" y="41"/>
                  </a:cubicBezTo>
                  <a:cubicBezTo>
                    <a:pt x="57" y="40"/>
                    <a:pt x="57" y="39"/>
                    <a:pt x="57" y="38"/>
                  </a:cubicBezTo>
                  <a:cubicBezTo>
                    <a:pt x="57" y="37"/>
                    <a:pt x="58" y="35"/>
                    <a:pt x="57" y="34"/>
                  </a:cubicBezTo>
                  <a:cubicBezTo>
                    <a:pt x="57" y="33"/>
                    <a:pt x="58" y="33"/>
                    <a:pt x="58" y="32"/>
                  </a:cubicBezTo>
                  <a:cubicBezTo>
                    <a:pt x="59" y="32"/>
                    <a:pt x="58" y="30"/>
                    <a:pt x="58" y="30"/>
                  </a:cubicBezTo>
                  <a:cubicBezTo>
                    <a:pt x="59" y="28"/>
                    <a:pt x="59" y="28"/>
                    <a:pt x="60" y="27"/>
                  </a:cubicBezTo>
                  <a:cubicBezTo>
                    <a:pt x="60" y="26"/>
                    <a:pt x="59" y="26"/>
                    <a:pt x="60" y="25"/>
                  </a:cubicBezTo>
                  <a:cubicBezTo>
                    <a:pt x="60" y="25"/>
                    <a:pt x="61" y="24"/>
                    <a:pt x="61" y="24"/>
                  </a:cubicBezTo>
                  <a:cubicBezTo>
                    <a:pt x="62" y="24"/>
                    <a:pt x="62" y="23"/>
                    <a:pt x="62" y="23"/>
                  </a:cubicBezTo>
                  <a:cubicBezTo>
                    <a:pt x="63" y="24"/>
                    <a:pt x="64" y="23"/>
                    <a:pt x="64" y="23"/>
                  </a:cubicBezTo>
                  <a:cubicBezTo>
                    <a:pt x="64" y="21"/>
                    <a:pt x="63" y="21"/>
                    <a:pt x="62" y="21"/>
                  </a:cubicBezTo>
                  <a:cubicBezTo>
                    <a:pt x="61" y="21"/>
                    <a:pt x="59" y="21"/>
                    <a:pt x="59" y="20"/>
                  </a:cubicBezTo>
                  <a:cubicBezTo>
                    <a:pt x="58" y="19"/>
                    <a:pt x="57" y="19"/>
                    <a:pt x="56" y="18"/>
                  </a:cubicBezTo>
                  <a:cubicBezTo>
                    <a:pt x="56" y="17"/>
                    <a:pt x="56" y="16"/>
                    <a:pt x="57" y="15"/>
                  </a:cubicBezTo>
                  <a:cubicBezTo>
                    <a:pt x="57" y="15"/>
                    <a:pt x="56" y="13"/>
                    <a:pt x="55" y="13"/>
                  </a:cubicBezTo>
                  <a:cubicBezTo>
                    <a:pt x="55" y="13"/>
                    <a:pt x="54" y="15"/>
                    <a:pt x="54" y="16"/>
                  </a:cubicBezTo>
                  <a:cubicBezTo>
                    <a:pt x="54" y="17"/>
                    <a:pt x="53" y="18"/>
                    <a:pt x="54" y="16"/>
                  </a:cubicBezTo>
                  <a:cubicBezTo>
                    <a:pt x="54" y="15"/>
                    <a:pt x="53" y="14"/>
                    <a:pt x="54" y="13"/>
                  </a:cubicBezTo>
                  <a:cubicBezTo>
                    <a:pt x="54" y="12"/>
                    <a:pt x="54" y="11"/>
                    <a:pt x="53" y="10"/>
                  </a:cubicBezTo>
                  <a:cubicBezTo>
                    <a:pt x="53" y="10"/>
                    <a:pt x="53" y="9"/>
                    <a:pt x="52" y="9"/>
                  </a:cubicBezTo>
                  <a:cubicBezTo>
                    <a:pt x="52" y="9"/>
                    <a:pt x="52" y="10"/>
                    <a:pt x="52" y="10"/>
                  </a:cubicBezTo>
                  <a:cubicBezTo>
                    <a:pt x="51" y="10"/>
                    <a:pt x="51" y="8"/>
                    <a:pt x="50" y="8"/>
                  </a:cubicBezTo>
                  <a:close/>
                  <a:moveTo>
                    <a:pt x="78" y="19"/>
                  </a:moveTo>
                  <a:cubicBezTo>
                    <a:pt x="78" y="19"/>
                    <a:pt x="78" y="19"/>
                    <a:pt x="78" y="19"/>
                  </a:cubicBezTo>
                  <a:moveTo>
                    <a:pt x="36" y="23"/>
                  </a:moveTo>
                  <a:cubicBezTo>
                    <a:pt x="36" y="25"/>
                    <a:pt x="36" y="26"/>
                    <a:pt x="36" y="28"/>
                  </a:cubicBezTo>
                  <a:cubicBezTo>
                    <a:pt x="37" y="29"/>
                    <a:pt x="39" y="33"/>
                    <a:pt x="39" y="33"/>
                  </a:cubicBezTo>
                  <a:cubicBezTo>
                    <a:pt x="40" y="32"/>
                    <a:pt x="38" y="28"/>
                    <a:pt x="38" y="28"/>
                  </a:cubicBezTo>
                  <a:cubicBezTo>
                    <a:pt x="37" y="27"/>
                    <a:pt x="37" y="23"/>
                    <a:pt x="36" y="23"/>
                  </a:cubicBezTo>
                  <a:close/>
                  <a:moveTo>
                    <a:pt x="65" y="24"/>
                  </a:moveTo>
                  <a:cubicBezTo>
                    <a:pt x="64" y="24"/>
                    <a:pt x="61" y="26"/>
                    <a:pt x="61" y="27"/>
                  </a:cubicBezTo>
                  <a:cubicBezTo>
                    <a:pt x="62" y="27"/>
                    <a:pt x="63" y="30"/>
                    <a:pt x="63" y="30"/>
                  </a:cubicBezTo>
                  <a:cubicBezTo>
                    <a:pt x="63" y="30"/>
                    <a:pt x="64" y="29"/>
                    <a:pt x="65" y="29"/>
                  </a:cubicBezTo>
                  <a:cubicBezTo>
                    <a:pt x="66" y="29"/>
                    <a:pt x="66" y="29"/>
                    <a:pt x="67" y="28"/>
                  </a:cubicBezTo>
                  <a:cubicBezTo>
                    <a:pt x="67" y="28"/>
                    <a:pt x="67" y="26"/>
                    <a:pt x="67" y="26"/>
                  </a:cubicBezTo>
                  <a:cubicBezTo>
                    <a:pt x="66" y="25"/>
                    <a:pt x="66" y="24"/>
                    <a:pt x="65" y="24"/>
                  </a:cubicBezTo>
                  <a:close/>
                  <a:moveTo>
                    <a:pt x="69" y="29"/>
                  </a:moveTo>
                  <a:cubicBezTo>
                    <a:pt x="68" y="29"/>
                    <a:pt x="63" y="30"/>
                    <a:pt x="63" y="32"/>
                  </a:cubicBezTo>
                  <a:cubicBezTo>
                    <a:pt x="63" y="33"/>
                    <a:pt x="66" y="33"/>
                    <a:pt x="66" y="34"/>
                  </a:cubicBezTo>
                  <a:cubicBezTo>
                    <a:pt x="66" y="35"/>
                    <a:pt x="65" y="35"/>
                    <a:pt x="65" y="36"/>
                  </a:cubicBezTo>
                  <a:cubicBezTo>
                    <a:pt x="65" y="37"/>
                    <a:pt x="65" y="37"/>
                    <a:pt x="65" y="38"/>
                  </a:cubicBezTo>
                  <a:cubicBezTo>
                    <a:pt x="65" y="38"/>
                    <a:pt x="64" y="40"/>
                    <a:pt x="64" y="40"/>
                  </a:cubicBezTo>
                  <a:cubicBezTo>
                    <a:pt x="66" y="40"/>
                    <a:pt x="67" y="39"/>
                    <a:pt x="68" y="38"/>
                  </a:cubicBezTo>
                  <a:cubicBezTo>
                    <a:pt x="69" y="38"/>
                    <a:pt x="70" y="36"/>
                    <a:pt x="70" y="38"/>
                  </a:cubicBezTo>
                  <a:cubicBezTo>
                    <a:pt x="70" y="39"/>
                    <a:pt x="69" y="41"/>
                    <a:pt x="69" y="42"/>
                  </a:cubicBezTo>
                  <a:cubicBezTo>
                    <a:pt x="72" y="40"/>
                    <a:pt x="73" y="37"/>
                    <a:pt x="75" y="34"/>
                  </a:cubicBezTo>
                  <a:cubicBezTo>
                    <a:pt x="75" y="34"/>
                    <a:pt x="75" y="33"/>
                    <a:pt x="74" y="33"/>
                  </a:cubicBezTo>
                  <a:cubicBezTo>
                    <a:pt x="73" y="33"/>
                    <a:pt x="73" y="34"/>
                    <a:pt x="72" y="33"/>
                  </a:cubicBezTo>
                  <a:cubicBezTo>
                    <a:pt x="71" y="33"/>
                    <a:pt x="70" y="32"/>
                    <a:pt x="70" y="32"/>
                  </a:cubicBezTo>
                  <a:cubicBezTo>
                    <a:pt x="70" y="31"/>
                    <a:pt x="70" y="30"/>
                    <a:pt x="69" y="29"/>
                  </a:cubicBezTo>
                  <a:close/>
                  <a:moveTo>
                    <a:pt x="109" y="116"/>
                  </a:moveTo>
                  <a:cubicBezTo>
                    <a:pt x="108" y="116"/>
                    <a:pt x="109" y="118"/>
                    <a:pt x="109" y="118"/>
                  </a:cubicBezTo>
                  <a:cubicBezTo>
                    <a:pt x="109" y="119"/>
                    <a:pt x="107" y="118"/>
                    <a:pt x="107" y="119"/>
                  </a:cubicBezTo>
                  <a:cubicBezTo>
                    <a:pt x="107" y="119"/>
                    <a:pt x="109" y="120"/>
                    <a:pt x="110" y="120"/>
                  </a:cubicBezTo>
                  <a:cubicBezTo>
                    <a:pt x="109" y="121"/>
                    <a:pt x="108" y="121"/>
                    <a:pt x="108" y="122"/>
                  </a:cubicBezTo>
                  <a:cubicBezTo>
                    <a:pt x="108" y="123"/>
                    <a:pt x="108" y="125"/>
                    <a:pt x="109" y="125"/>
                  </a:cubicBezTo>
                  <a:cubicBezTo>
                    <a:pt x="108" y="125"/>
                    <a:pt x="107" y="126"/>
                    <a:pt x="106" y="125"/>
                  </a:cubicBezTo>
                  <a:cubicBezTo>
                    <a:pt x="106" y="125"/>
                    <a:pt x="107" y="124"/>
                    <a:pt x="106" y="123"/>
                  </a:cubicBezTo>
                  <a:cubicBezTo>
                    <a:pt x="106" y="123"/>
                    <a:pt x="105" y="124"/>
                    <a:pt x="105" y="124"/>
                  </a:cubicBezTo>
                  <a:cubicBezTo>
                    <a:pt x="105" y="123"/>
                    <a:pt x="106" y="123"/>
                    <a:pt x="106" y="121"/>
                  </a:cubicBezTo>
                  <a:cubicBezTo>
                    <a:pt x="106" y="121"/>
                    <a:pt x="105" y="120"/>
                    <a:pt x="105" y="119"/>
                  </a:cubicBezTo>
                  <a:cubicBezTo>
                    <a:pt x="104" y="120"/>
                    <a:pt x="103" y="124"/>
                    <a:pt x="103" y="125"/>
                  </a:cubicBezTo>
                  <a:cubicBezTo>
                    <a:pt x="103" y="126"/>
                    <a:pt x="102" y="128"/>
                    <a:pt x="102" y="129"/>
                  </a:cubicBezTo>
                  <a:cubicBezTo>
                    <a:pt x="102" y="129"/>
                    <a:pt x="103" y="129"/>
                    <a:pt x="102" y="129"/>
                  </a:cubicBezTo>
                  <a:cubicBezTo>
                    <a:pt x="102" y="129"/>
                    <a:pt x="102" y="131"/>
                    <a:pt x="102" y="132"/>
                  </a:cubicBezTo>
                  <a:cubicBezTo>
                    <a:pt x="101" y="132"/>
                    <a:pt x="100" y="132"/>
                    <a:pt x="100" y="131"/>
                  </a:cubicBezTo>
                  <a:cubicBezTo>
                    <a:pt x="100" y="130"/>
                    <a:pt x="101" y="130"/>
                    <a:pt x="101" y="129"/>
                  </a:cubicBezTo>
                  <a:cubicBezTo>
                    <a:pt x="101" y="128"/>
                    <a:pt x="100" y="129"/>
                    <a:pt x="101" y="128"/>
                  </a:cubicBezTo>
                  <a:cubicBezTo>
                    <a:pt x="102" y="127"/>
                    <a:pt x="100" y="127"/>
                    <a:pt x="100" y="127"/>
                  </a:cubicBezTo>
                  <a:cubicBezTo>
                    <a:pt x="100" y="126"/>
                    <a:pt x="103" y="122"/>
                    <a:pt x="102" y="121"/>
                  </a:cubicBezTo>
                  <a:cubicBezTo>
                    <a:pt x="102" y="121"/>
                    <a:pt x="97" y="120"/>
                    <a:pt x="96" y="121"/>
                  </a:cubicBezTo>
                  <a:cubicBezTo>
                    <a:pt x="96" y="122"/>
                    <a:pt x="97" y="123"/>
                    <a:pt x="97" y="123"/>
                  </a:cubicBezTo>
                  <a:cubicBezTo>
                    <a:pt x="97" y="124"/>
                    <a:pt x="95" y="123"/>
                    <a:pt x="95" y="123"/>
                  </a:cubicBezTo>
                  <a:cubicBezTo>
                    <a:pt x="95" y="123"/>
                    <a:pt x="98" y="125"/>
                    <a:pt x="98" y="125"/>
                  </a:cubicBezTo>
                  <a:cubicBezTo>
                    <a:pt x="98" y="126"/>
                    <a:pt x="95" y="125"/>
                    <a:pt x="95" y="127"/>
                  </a:cubicBezTo>
                  <a:cubicBezTo>
                    <a:pt x="96" y="128"/>
                    <a:pt x="97" y="128"/>
                    <a:pt x="97" y="128"/>
                  </a:cubicBezTo>
                  <a:cubicBezTo>
                    <a:pt x="96" y="128"/>
                    <a:pt x="95" y="127"/>
                    <a:pt x="94" y="128"/>
                  </a:cubicBezTo>
                  <a:cubicBezTo>
                    <a:pt x="96" y="124"/>
                    <a:pt x="90" y="127"/>
                    <a:pt x="91" y="129"/>
                  </a:cubicBezTo>
                  <a:cubicBezTo>
                    <a:pt x="91" y="130"/>
                    <a:pt x="92" y="130"/>
                    <a:pt x="93" y="131"/>
                  </a:cubicBezTo>
                  <a:cubicBezTo>
                    <a:pt x="93" y="130"/>
                    <a:pt x="93" y="130"/>
                    <a:pt x="93" y="130"/>
                  </a:cubicBezTo>
                  <a:cubicBezTo>
                    <a:pt x="93" y="130"/>
                    <a:pt x="93" y="131"/>
                    <a:pt x="93" y="132"/>
                  </a:cubicBezTo>
                  <a:cubicBezTo>
                    <a:pt x="93" y="132"/>
                    <a:pt x="94" y="133"/>
                    <a:pt x="94" y="133"/>
                  </a:cubicBezTo>
                  <a:cubicBezTo>
                    <a:pt x="93" y="133"/>
                    <a:pt x="93" y="133"/>
                    <a:pt x="93" y="134"/>
                  </a:cubicBezTo>
                  <a:cubicBezTo>
                    <a:pt x="93" y="135"/>
                    <a:pt x="94" y="134"/>
                    <a:pt x="94" y="134"/>
                  </a:cubicBezTo>
                  <a:cubicBezTo>
                    <a:pt x="95" y="135"/>
                    <a:pt x="94" y="135"/>
                    <a:pt x="94" y="136"/>
                  </a:cubicBezTo>
                  <a:cubicBezTo>
                    <a:pt x="92" y="136"/>
                    <a:pt x="92" y="134"/>
                    <a:pt x="92" y="133"/>
                  </a:cubicBezTo>
                  <a:cubicBezTo>
                    <a:pt x="92" y="132"/>
                    <a:pt x="90" y="132"/>
                    <a:pt x="90" y="132"/>
                  </a:cubicBezTo>
                  <a:cubicBezTo>
                    <a:pt x="88" y="132"/>
                    <a:pt x="89" y="133"/>
                    <a:pt x="89" y="133"/>
                  </a:cubicBezTo>
                  <a:cubicBezTo>
                    <a:pt x="87" y="133"/>
                    <a:pt x="87" y="131"/>
                    <a:pt x="86" y="132"/>
                  </a:cubicBezTo>
                  <a:cubicBezTo>
                    <a:pt x="85" y="132"/>
                    <a:pt x="83" y="133"/>
                    <a:pt x="84" y="134"/>
                  </a:cubicBezTo>
                  <a:cubicBezTo>
                    <a:pt x="84" y="136"/>
                    <a:pt x="86" y="135"/>
                    <a:pt x="87" y="134"/>
                  </a:cubicBezTo>
                  <a:cubicBezTo>
                    <a:pt x="88" y="134"/>
                    <a:pt x="88" y="135"/>
                    <a:pt x="88" y="135"/>
                  </a:cubicBezTo>
                  <a:cubicBezTo>
                    <a:pt x="88" y="136"/>
                    <a:pt x="88" y="136"/>
                    <a:pt x="88" y="137"/>
                  </a:cubicBezTo>
                  <a:cubicBezTo>
                    <a:pt x="88" y="137"/>
                    <a:pt x="88" y="138"/>
                    <a:pt x="88" y="138"/>
                  </a:cubicBezTo>
                  <a:cubicBezTo>
                    <a:pt x="88" y="139"/>
                    <a:pt x="89" y="139"/>
                    <a:pt x="89" y="139"/>
                  </a:cubicBezTo>
                  <a:cubicBezTo>
                    <a:pt x="88" y="139"/>
                    <a:pt x="85" y="136"/>
                    <a:pt x="85" y="136"/>
                  </a:cubicBezTo>
                  <a:cubicBezTo>
                    <a:pt x="84" y="137"/>
                    <a:pt x="85" y="140"/>
                    <a:pt x="83" y="139"/>
                  </a:cubicBezTo>
                  <a:cubicBezTo>
                    <a:pt x="83" y="139"/>
                    <a:pt x="83" y="138"/>
                    <a:pt x="83" y="138"/>
                  </a:cubicBezTo>
                  <a:cubicBezTo>
                    <a:pt x="82" y="137"/>
                    <a:pt x="81" y="140"/>
                    <a:pt x="81" y="140"/>
                  </a:cubicBezTo>
                  <a:cubicBezTo>
                    <a:pt x="81" y="141"/>
                    <a:pt x="83" y="144"/>
                    <a:pt x="84" y="143"/>
                  </a:cubicBezTo>
                  <a:cubicBezTo>
                    <a:pt x="82" y="144"/>
                    <a:pt x="81" y="143"/>
                    <a:pt x="81" y="145"/>
                  </a:cubicBezTo>
                  <a:cubicBezTo>
                    <a:pt x="81" y="146"/>
                    <a:pt x="81" y="147"/>
                    <a:pt x="80" y="147"/>
                  </a:cubicBezTo>
                  <a:cubicBezTo>
                    <a:pt x="80" y="147"/>
                    <a:pt x="81" y="144"/>
                    <a:pt x="81" y="143"/>
                  </a:cubicBezTo>
                  <a:cubicBezTo>
                    <a:pt x="81" y="142"/>
                    <a:pt x="82" y="140"/>
                    <a:pt x="81" y="139"/>
                  </a:cubicBezTo>
                  <a:cubicBezTo>
                    <a:pt x="80" y="137"/>
                    <a:pt x="79" y="139"/>
                    <a:pt x="79" y="140"/>
                  </a:cubicBezTo>
                  <a:cubicBezTo>
                    <a:pt x="78" y="142"/>
                    <a:pt x="80" y="142"/>
                    <a:pt x="80" y="143"/>
                  </a:cubicBezTo>
                  <a:cubicBezTo>
                    <a:pt x="80" y="143"/>
                    <a:pt x="79" y="142"/>
                    <a:pt x="78" y="143"/>
                  </a:cubicBezTo>
                  <a:cubicBezTo>
                    <a:pt x="78" y="143"/>
                    <a:pt x="78" y="146"/>
                    <a:pt x="78" y="145"/>
                  </a:cubicBezTo>
                  <a:cubicBezTo>
                    <a:pt x="78" y="145"/>
                    <a:pt x="79" y="141"/>
                    <a:pt x="78" y="140"/>
                  </a:cubicBezTo>
                  <a:cubicBezTo>
                    <a:pt x="76" y="139"/>
                    <a:pt x="74" y="143"/>
                    <a:pt x="75" y="145"/>
                  </a:cubicBezTo>
                  <a:cubicBezTo>
                    <a:pt x="76" y="146"/>
                    <a:pt x="79" y="146"/>
                    <a:pt x="78" y="148"/>
                  </a:cubicBezTo>
                  <a:cubicBezTo>
                    <a:pt x="78" y="147"/>
                    <a:pt x="76" y="146"/>
                    <a:pt x="76" y="146"/>
                  </a:cubicBezTo>
                  <a:cubicBezTo>
                    <a:pt x="75" y="146"/>
                    <a:pt x="75" y="144"/>
                    <a:pt x="74" y="144"/>
                  </a:cubicBezTo>
                  <a:cubicBezTo>
                    <a:pt x="74" y="144"/>
                    <a:pt x="73" y="145"/>
                    <a:pt x="73" y="145"/>
                  </a:cubicBezTo>
                  <a:cubicBezTo>
                    <a:pt x="72" y="146"/>
                    <a:pt x="76" y="147"/>
                    <a:pt x="76" y="147"/>
                  </a:cubicBezTo>
                  <a:cubicBezTo>
                    <a:pt x="74" y="148"/>
                    <a:pt x="73" y="148"/>
                    <a:pt x="73" y="147"/>
                  </a:cubicBezTo>
                  <a:cubicBezTo>
                    <a:pt x="73" y="146"/>
                    <a:pt x="72" y="145"/>
                    <a:pt x="72" y="145"/>
                  </a:cubicBezTo>
                  <a:cubicBezTo>
                    <a:pt x="72" y="146"/>
                    <a:pt x="71" y="146"/>
                    <a:pt x="71" y="147"/>
                  </a:cubicBezTo>
                  <a:cubicBezTo>
                    <a:pt x="71" y="145"/>
                    <a:pt x="71" y="143"/>
                    <a:pt x="70" y="144"/>
                  </a:cubicBezTo>
                  <a:cubicBezTo>
                    <a:pt x="69" y="144"/>
                    <a:pt x="70" y="145"/>
                    <a:pt x="69" y="145"/>
                  </a:cubicBezTo>
                  <a:cubicBezTo>
                    <a:pt x="69" y="146"/>
                    <a:pt x="68" y="145"/>
                    <a:pt x="67" y="145"/>
                  </a:cubicBezTo>
                  <a:cubicBezTo>
                    <a:pt x="67" y="145"/>
                    <a:pt x="68" y="145"/>
                    <a:pt x="69" y="146"/>
                  </a:cubicBezTo>
                  <a:cubicBezTo>
                    <a:pt x="70" y="147"/>
                    <a:pt x="67" y="146"/>
                    <a:pt x="66" y="147"/>
                  </a:cubicBezTo>
                  <a:cubicBezTo>
                    <a:pt x="66" y="147"/>
                    <a:pt x="67" y="147"/>
                    <a:pt x="67" y="147"/>
                  </a:cubicBezTo>
                  <a:cubicBezTo>
                    <a:pt x="67" y="148"/>
                    <a:pt x="66" y="148"/>
                    <a:pt x="66" y="149"/>
                  </a:cubicBezTo>
                  <a:cubicBezTo>
                    <a:pt x="66" y="149"/>
                    <a:pt x="68" y="148"/>
                    <a:pt x="68" y="149"/>
                  </a:cubicBezTo>
                  <a:cubicBezTo>
                    <a:pt x="67" y="150"/>
                    <a:pt x="66" y="150"/>
                    <a:pt x="66" y="151"/>
                  </a:cubicBezTo>
                  <a:cubicBezTo>
                    <a:pt x="66" y="151"/>
                    <a:pt x="67" y="151"/>
                    <a:pt x="67" y="151"/>
                  </a:cubicBezTo>
                  <a:cubicBezTo>
                    <a:pt x="68" y="151"/>
                    <a:pt x="68" y="150"/>
                    <a:pt x="68" y="150"/>
                  </a:cubicBezTo>
                  <a:cubicBezTo>
                    <a:pt x="69" y="148"/>
                    <a:pt x="71" y="150"/>
                    <a:pt x="71" y="148"/>
                  </a:cubicBezTo>
                  <a:cubicBezTo>
                    <a:pt x="72" y="150"/>
                    <a:pt x="72" y="150"/>
                    <a:pt x="70" y="150"/>
                  </a:cubicBezTo>
                  <a:cubicBezTo>
                    <a:pt x="68" y="150"/>
                    <a:pt x="70" y="154"/>
                    <a:pt x="71" y="153"/>
                  </a:cubicBezTo>
                  <a:cubicBezTo>
                    <a:pt x="70" y="153"/>
                    <a:pt x="68" y="154"/>
                    <a:pt x="69" y="154"/>
                  </a:cubicBezTo>
                  <a:cubicBezTo>
                    <a:pt x="69" y="154"/>
                    <a:pt x="68" y="155"/>
                    <a:pt x="68" y="155"/>
                  </a:cubicBezTo>
                  <a:cubicBezTo>
                    <a:pt x="68" y="157"/>
                    <a:pt x="71" y="156"/>
                    <a:pt x="70" y="156"/>
                  </a:cubicBezTo>
                  <a:cubicBezTo>
                    <a:pt x="70" y="157"/>
                    <a:pt x="68" y="157"/>
                    <a:pt x="68" y="157"/>
                  </a:cubicBezTo>
                  <a:cubicBezTo>
                    <a:pt x="67" y="156"/>
                    <a:pt x="67" y="156"/>
                    <a:pt x="66" y="156"/>
                  </a:cubicBezTo>
                  <a:cubicBezTo>
                    <a:pt x="66" y="155"/>
                    <a:pt x="65" y="155"/>
                    <a:pt x="65" y="154"/>
                  </a:cubicBezTo>
                  <a:cubicBezTo>
                    <a:pt x="63" y="151"/>
                    <a:pt x="64" y="156"/>
                    <a:pt x="63" y="157"/>
                  </a:cubicBezTo>
                  <a:cubicBezTo>
                    <a:pt x="63" y="156"/>
                    <a:pt x="62" y="157"/>
                    <a:pt x="62" y="157"/>
                  </a:cubicBezTo>
                  <a:cubicBezTo>
                    <a:pt x="62" y="155"/>
                    <a:pt x="63" y="150"/>
                    <a:pt x="61" y="153"/>
                  </a:cubicBezTo>
                  <a:cubicBezTo>
                    <a:pt x="59" y="155"/>
                    <a:pt x="61" y="155"/>
                    <a:pt x="62" y="156"/>
                  </a:cubicBezTo>
                  <a:cubicBezTo>
                    <a:pt x="62" y="157"/>
                    <a:pt x="60" y="158"/>
                    <a:pt x="60" y="158"/>
                  </a:cubicBezTo>
                  <a:cubicBezTo>
                    <a:pt x="59" y="158"/>
                    <a:pt x="59" y="159"/>
                    <a:pt x="59" y="160"/>
                  </a:cubicBezTo>
                  <a:cubicBezTo>
                    <a:pt x="59" y="160"/>
                    <a:pt x="58" y="161"/>
                    <a:pt x="58" y="162"/>
                  </a:cubicBezTo>
                  <a:cubicBezTo>
                    <a:pt x="59" y="161"/>
                    <a:pt x="59" y="161"/>
                    <a:pt x="60" y="160"/>
                  </a:cubicBezTo>
                  <a:cubicBezTo>
                    <a:pt x="60" y="160"/>
                    <a:pt x="61" y="159"/>
                    <a:pt x="61" y="159"/>
                  </a:cubicBezTo>
                  <a:cubicBezTo>
                    <a:pt x="61" y="159"/>
                    <a:pt x="62" y="158"/>
                    <a:pt x="63" y="159"/>
                  </a:cubicBezTo>
                  <a:cubicBezTo>
                    <a:pt x="63" y="159"/>
                    <a:pt x="63" y="161"/>
                    <a:pt x="63" y="160"/>
                  </a:cubicBezTo>
                  <a:cubicBezTo>
                    <a:pt x="64" y="159"/>
                    <a:pt x="62" y="158"/>
                    <a:pt x="65" y="158"/>
                  </a:cubicBezTo>
                  <a:cubicBezTo>
                    <a:pt x="64" y="159"/>
                    <a:pt x="65" y="160"/>
                    <a:pt x="67" y="159"/>
                  </a:cubicBezTo>
                  <a:cubicBezTo>
                    <a:pt x="67" y="159"/>
                    <a:pt x="67" y="158"/>
                    <a:pt x="68" y="159"/>
                  </a:cubicBezTo>
                  <a:cubicBezTo>
                    <a:pt x="68" y="159"/>
                    <a:pt x="68" y="160"/>
                    <a:pt x="68" y="160"/>
                  </a:cubicBezTo>
                  <a:cubicBezTo>
                    <a:pt x="69" y="160"/>
                    <a:pt x="71" y="156"/>
                    <a:pt x="72" y="160"/>
                  </a:cubicBezTo>
                  <a:cubicBezTo>
                    <a:pt x="72" y="161"/>
                    <a:pt x="68" y="158"/>
                    <a:pt x="69" y="161"/>
                  </a:cubicBezTo>
                  <a:cubicBezTo>
                    <a:pt x="69" y="161"/>
                    <a:pt x="71" y="163"/>
                    <a:pt x="69" y="163"/>
                  </a:cubicBezTo>
                  <a:cubicBezTo>
                    <a:pt x="68" y="162"/>
                    <a:pt x="69" y="161"/>
                    <a:pt x="68" y="160"/>
                  </a:cubicBezTo>
                  <a:cubicBezTo>
                    <a:pt x="68" y="160"/>
                    <a:pt x="64" y="160"/>
                    <a:pt x="64" y="161"/>
                  </a:cubicBezTo>
                  <a:cubicBezTo>
                    <a:pt x="64" y="161"/>
                    <a:pt x="66" y="162"/>
                    <a:pt x="66" y="163"/>
                  </a:cubicBezTo>
                  <a:cubicBezTo>
                    <a:pt x="66" y="162"/>
                    <a:pt x="64" y="161"/>
                    <a:pt x="64" y="161"/>
                  </a:cubicBezTo>
                  <a:cubicBezTo>
                    <a:pt x="62" y="162"/>
                    <a:pt x="67" y="167"/>
                    <a:pt x="66" y="168"/>
                  </a:cubicBezTo>
                  <a:cubicBezTo>
                    <a:pt x="65" y="169"/>
                    <a:pt x="64" y="166"/>
                    <a:pt x="63" y="165"/>
                  </a:cubicBezTo>
                  <a:cubicBezTo>
                    <a:pt x="64" y="167"/>
                    <a:pt x="60" y="167"/>
                    <a:pt x="59" y="168"/>
                  </a:cubicBezTo>
                  <a:cubicBezTo>
                    <a:pt x="59" y="168"/>
                    <a:pt x="60" y="168"/>
                    <a:pt x="59" y="168"/>
                  </a:cubicBezTo>
                  <a:cubicBezTo>
                    <a:pt x="59" y="167"/>
                    <a:pt x="57" y="168"/>
                    <a:pt x="58" y="168"/>
                  </a:cubicBezTo>
                  <a:cubicBezTo>
                    <a:pt x="58" y="169"/>
                    <a:pt x="59" y="168"/>
                    <a:pt x="59" y="168"/>
                  </a:cubicBezTo>
                  <a:cubicBezTo>
                    <a:pt x="58" y="169"/>
                    <a:pt x="57" y="168"/>
                    <a:pt x="57" y="169"/>
                  </a:cubicBezTo>
                  <a:cubicBezTo>
                    <a:pt x="57" y="169"/>
                    <a:pt x="57" y="171"/>
                    <a:pt x="58" y="171"/>
                  </a:cubicBezTo>
                  <a:cubicBezTo>
                    <a:pt x="59" y="172"/>
                    <a:pt x="60" y="168"/>
                    <a:pt x="60" y="168"/>
                  </a:cubicBezTo>
                  <a:cubicBezTo>
                    <a:pt x="61" y="168"/>
                    <a:pt x="63" y="169"/>
                    <a:pt x="63" y="170"/>
                  </a:cubicBezTo>
                  <a:cubicBezTo>
                    <a:pt x="62" y="171"/>
                    <a:pt x="59" y="169"/>
                    <a:pt x="60" y="170"/>
                  </a:cubicBezTo>
                  <a:cubicBezTo>
                    <a:pt x="60" y="170"/>
                    <a:pt x="60" y="170"/>
                    <a:pt x="60" y="170"/>
                  </a:cubicBezTo>
                  <a:cubicBezTo>
                    <a:pt x="60" y="171"/>
                    <a:pt x="59" y="170"/>
                    <a:pt x="60" y="171"/>
                  </a:cubicBezTo>
                  <a:cubicBezTo>
                    <a:pt x="60" y="172"/>
                    <a:pt x="60" y="172"/>
                    <a:pt x="61" y="172"/>
                  </a:cubicBezTo>
                  <a:cubicBezTo>
                    <a:pt x="61" y="172"/>
                    <a:pt x="63" y="172"/>
                    <a:pt x="63" y="171"/>
                  </a:cubicBezTo>
                  <a:cubicBezTo>
                    <a:pt x="63" y="172"/>
                    <a:pt x="62" y="172"/>
                    <a:pt x="61" y="173"/>
                  </a:cubicBezTo>
                  <a:cubicBezTo>
                    <a:pt x="61" y="174"/>
                    <a:pt x="62" y="174"/>
                    <a:pt x="62" y="175"/>
                  </a:cubicBezTo>
                  <a:cubicBezTo>
                    <a:pt x="63" y="175"/>
                    <a:pt x="62" y="174"/>
                    <a:pt x="61" y="173"/>
                  </a:cubicBezTo>
                  <a:cubicBezTo>
                    <a:pt x="60" y="171"/>
                    <a:pt x="58" y="174"/>
                    <a:pt x="58" y="173"/>
                  </a:cubicBezTo>
                  <a:cubicBezTo>
                    <a:pt x="57" y="173"/>
                    <a:pt x="59" y="172"/>
                    <a:pt x="59" y="172"/>
                  </a:cubicBezTo>
                  <a:cubicBezTo>
                    <a:pt x="58" y="171"/>
                    <a:pt x="57" y="173"/>
                    <a:pt x="57" y="173"/>
                  </a:cubicBezTo>
                  <a:cubicBezTo>
                    <a:pt x="57" y="174"/>
                    <a:pt x="56" y="176"/>
                    <a:pt x="55" y="176"/>
                  </a:cubicBezTo>
                  <a:cubicBezTo>
                    <a:pt x="56" y="177"/>
                    <a:pt x="57" y="176"/>
                    <a:pt x="58" y="176"/>
                  </a:cubicBezTo>
                  <a:cubicBezTo>
                    <a:pt x="58" y="176"/>
                    <a:pt x="60" y="175"/>
                    <a:pt x="60" y="175"/>
                  </a:cubicBezTo>
                  <a:cubicBezTo>
                    <a:pt x="59" y="175"/>
                    <a:pt x="59" y="178"/>
                    <a:pt x="59" y="178"/>
                  </a:cubicBezTo>
                  <a:cubicBezTo>
                    <a:pt x="58" y="178"/>
                    <a:pt x="59" y="177"/>
                    <a:pt x="59" y="176"/>
                  </a:cubicBezTo>
                  <a:cubicBezTo>
                    <a:pt x="58" y="176"/>
                    <a:pt x="56" y="177"/>
                    <a:pt x="56" y="177"/>
                  </a:cubicBezTo>
                  <a:cubicBezTo>
                    <a:pt x="56" y="178"/>
                    <a:pt x="57" y="178"/>
                    <a:pt x="57" y="179"/>
                  </a:cubicBezTo>
                  <a:cubicBezTo>
                    <a:pt x="57" y="180"/>
                    <a:pt x="56" y="180"/>
                    <a:pt x="55" y="180"/>
                  </a:cubicBezTo>
                  <a:cubicBezTo>
                    <a:pt x="54" y="180"/>
                    <a:pt x="55" y="179"/>
                    <a:pt x="54" y="179"/>
                  </a:cubicBezTo>
                  <a:cubicBezTo>
                    <a:pt x="54" y="179"/>
                    <a:pt x="54" y="181"/>
                    <a:pt x="54" y="181"/>
                  </a:cubicBezTo>
                  <a:cubicBezTo>
                    <a:pt x="54" y="180"/>
                    <a:pt x="53" y="180"/>
                    <a:pt x="53" y="180"/>
                  </a:cubicBezTo>
                  <a:cubicBezTo>
                    <a:pt x="53" y="180"/>
                    <a:pt x="54" y="180"/>
                    <a:pt x="54" y="180"/>
                  </a:cubicBezTo>
                  <a:cubicBezTo>
                    <a:pt x="53" y="179"/>
                    <a:pt x="52" y="179"/>
                    <a:pt x="53" y="180"/>
                  </a:cubicBezTo>
                  <a:cubicBezTo>
                    <a:pt x="54" y="181"/>
                    <a:pt x="51" y="180"/>
                    <a:pt x="52" y="181"/>
                  </a:cubicBezTo>
                  <a:cubicBezTo>
                    <a:pt x="52" y="181"/>
                    <a:pt x="55" y="182"/>
                    <a:pt x="54" y="183"/>
                  </a:cubicBezTo>
                  <a:cubicBezTo>
                    <a:pt x="52" y="184"/>
                    <a:pt x="50" y="183"/>
                    <a:pt x="49" y="185"/>
                  </a:cubicBezTo>
                  <a:cubicBezTo>
                    <a:pt x="49" y="186"/>
                    <a:pt x="48" y="188"/>
                    <a:pt x="49" y="189"/>
                  </a:cubicBezTo>
                  <a:cubicBezTo>
                    <a:pt x="49" y="189"/>
                    <a:pt x="52" y="189"/>
                    <a:pt x="52" y="189"/>
                  </a:cubicBezTo>
                  <a:cubicBezTo>
                    <a:pt x="51" y="189"/>
                    <a:pt x="46" y="190"/>
                    <a:pt x="50" y="191"/>
                  </a:cubicBezTo>
                  <a:cubicBezTo>
                    <a:pt x="51" y="191"/>
                    <a:pt x="51" y="189"/>
                    <a:pt x="52" y="189"/>
                  </a:cubicBezTo>
                  <a:cubicBezTo>
                    <a:pt x="53" y="189"/>
                    <a:pt x="52" y="190"/>
                    <a:pt x="53" y="190"/>
                  </a:cubicBezTo>
                  <a:cubicBezTo>
                    <a:pt x="53" y="190"/>
                    <a:pt x="54" y="190"/>
                    <a:pt x="54" y="191"/>
                  </a:cubicBezTo>
                  <a:cubicBezTo>
                    <a:pt x="54" y="190"/>
                    <a:pt x="52" y="190"/>
                    <a:pt x="52" y="190"/>
                  </a:cubicBezTo>
                  <a:cubicBezTo>
                    <a:pt x="51" y="190"/>
                    <a:pt x="51" y="191"/>
                    <a:pt x="50" y="191"/>
                  </a:cubicBezTo>
                  <a:cubicBezTo>
                    <a:pt x="49" y="191"/>
                    <a:pt x="46" y="191"/>
                    <a:pt x="48" y="192"/>
                  </a:cubicBezTo>
                  <a:cubicBezTo>
                    <a:pt x="48" y="193"/>
                    <a:pt x="49" y="191"/>
                    <a:pt x="50" y="193"/>
                  </a:cubicBezTo>
                  <a:cubicBezTo>
                    <a:pt x="50" y="193"/>
                    <a:pt x="50" y="195"/>
                    <a:pt x="51" y="195"/>
                  </a:cubicBezTo>
                  <a:cubicBezTo>
                    <a:pt x="50" y="195"/>
                    <a:pt x="49" y="193"/>
                    <a:pt x="49" y="193"/>
                  </a:cubicBezTo>
                  <a:cubicBezTo>
                    <a:pt x="47" y="193"/>
                    <a:pt x="47" y="199"/>
                    <a:pt x="48" y="198"/>
                  </a:cubicBezTo>
                  <a:cubicBezTo>
                    <a:pt x="48" y="198"/>
                    <a:pt x="47" y="198"/>
                    <a:pt x="46" y="198"/>
                  </a:cubicBezTo>
                  <a:cubicBezTo>
                    <a:pt x="46" y="199"/>
                    <a:pt x="46" y="199"/>
                    <a:pt x="46" y="200"/>
                  </a:cubicBezTo>
                  <a:cubicBezTo>
                    <a:pt x="45" y="200"/>
                    <a:pt x="45" y="202"/>
                    <a:pt x="45" y="203"/>
                  </a:cubicBezTo>
                  <a:cubicBezTo>
                    <a:pt x="45" y="203"/>
                    <a:pt x="46" y="202"/>
                    <a:pt x="46" y="202"/>
                  </a:cubicBezTo>
                  <a:cubicBezTo>
                    <a:pt x="47" y="201"/>
                    <a:pt x="47" y="201"/>
                    <a:pt x="47" y="200"/>
                  </a:cubicBezTo>
                  <a:cubicBezTo>
                    <a:pt x="48" y="200"/>
                    <a:pt x="48" y="200"/>
                    <a:pt x="49" y="200"/>
                  </a:cubicBezTo>
                  <a:cubicBezTo>
                    <a:pt x="50" y="202"/>
                    <a:pt x="46" y="202"/>
                    <a:pt x="46" y="203"/>
                  </a:cubicBezTo>
                  <a:cubicBezTo>
                    <a:pt x="46" y="203"/>
                    <a:pt x="50" y="203"/>
                    <a:pt x="50" y="202"/>
                  </a:cubicBezTo>
                  <a:cubicBezTo>
                    <a:pt x="49" y="205"/>
                    <a:pt x="47" y="204"/>
                    <a:pt x="46" y="206"/>
                  </a:cubicBezTo>
                  <a:cubicBezTo>
                    <a:pt x="45" y="206"/>
                    <a:pt x="46" y="207"/>
                    <a:pt x="44" y="207"/>
                  </a:cubicBezTo>
                  <a:cubicBezTo>
                    <a:pt x="44" y="207"/>
                    <a:pt x="42" y="207"/>
                    <a:pt x="42" y="207"/>
                  </a:cubicBezTo>
                  <a:cubicBezTo>
                    <a:pt x="42" y="207"/>
                    <a:pt x="43" y="208"/>
                    <a:pt x="43" y="208"/>
                  </a:cubicBezTo>
                  <a:cubicBezTo>
                    <a:pt x="43" y="208"/>
                    <a:pt x="39" y="211"/>
                    <a:pt x="40" y="210"/>
                  </a:cubicBezTo>
                  <a:cubicBezTo>
                    <a:pt x="41" y="210"/>
                    <a:pt x="41" y="209"/>
                    <a:pt x="42" y="209"/>
                  </a:cubicBezTo>
                  <a:cubicBezTo>
                    <a:pt x="41" y="210"/>
                    <a:pt x="40" y="212"/>
                    <a:pt x="42" y="212"/>
                  </a:cubicBezTo>
                  <a:cubicBezTo>
                    <a:pt x="42" y="212"/>
                    <a:pt x="44" y="211"/>
                    <a:pt x="43" y="212"/>
                  </a:cubicBezTo>
                  <a:cubicBezTo>
                    <a:pt x="43" y="212"/>
                    <a:pt x="42" y="212"/>
                    <a:pt x="41" y="213"/>
                  </a:cubicBezTo>
                  <a:cubicBezTo>
                    <a:pt x="41" y="213"/>
                    <a:pt x="43" y="213"/>
                    <a:pt x="43" y="213"/>
                  </a:cubicBezTo>
                  <a:cubicBezTo>
                    <a:pt x="41" y="216"/>
                    <a:pt x="40" y="211"/>
                    <a:pt x="39" y="212"/>
                  </a:cubicBezTo>
                  <a:cubicBezTo>
                    <a:pt x="38" y="212"/>
                    <a:pt x="37" y="213"/>
                    <a:pt x="37" y="213"/>
                  </a:cubicBezTo>
                  <a:cubicBezTo>
                    <a:pt x="37" y="214"/>
                    <a:pt x="38" y="215"/>
                    <a:pt x="38" y="215"/>
                  </a:cubicBezTo>
                  <a:cubicBezTo>
                    <a:pt x="37" y="215"/>
                    <a:pt x="37" y="214"/>
                    <a:pt x="36" y="214"/>
                  </a:cubicBezTo>
                  <a:cubicBezTo>
                    <a:pt x="36" y="214"/>
                    <a:pt x="37" y="215"/>
                    <a:pt x="37" y="215"/>
                  </a:cubicBezTo>
                  <a:cubicBezTo>
                    <a:pt x="37" y="215"/>
                    <a:pt x="36" y="216"/>
                    <a:pt x="36" y="216"/>
                  </a:cubicBezTo>
                  <a:cubicBezTo>
                    <a:pt x="35" y="216"/>
                    <a:pt x="36" y="217"/>
                    <a:pt x="35" y="217"/>
                  </a:cubicBezTo>
                  <a:cubicBezTo>
                    <a:pt x="36" y="217"/>
                    <a:pt x="32" y="218"/>
                    <a:pt x="34" y="218"/>
                  </a:cubicBezTo>
                  <a:cubicBezTo>
                    <a:pt x="34" y="219"/>
                    <a:pt x="33" y="218"/>
                    <a:pt x="33" y="218"/>
                  </a:cubicBezTo>
                  <a:cubicBezTo>
                    <a:pt x="33" y="219"/>
                    <a:pt x="33" y="220"/>
                    <a:pt x="33" y="220"/>
                  </a:cubicBezTo>
                  <a:cubicBezTo>
                    <a:pt x="33" y="221"/>
                    <a:pt x="34" y="221"/>
                    <a:pt x="34" y="221"/>
                  </a:cubicBezTo>
                  <a:cubicBezTo>
                    <a:pt x="34" y="221"/>
                    <a:pt x="28" y="223"/>
                    <a:pt x="31" y="224"/>
                  </a:cubicBezTo>
                  <a:cubicBezTo>
                    <a:pt x="32" y="224"/>
                    <a:pt x="33" y="223"/>
                    <a:pt x="33" y="223"/>
                  </a:cubicBezTo>
                  <a:cubicBezTo>
                    <a:pt x="34" y="222"/>
                    <a:pt x="33" y="223"/>
                    <a:pt x="33" y="223"/>
                  </a:cubicBezTo>
                  <a:cubicBezTo>
                    <a:pt x="33" y="223"/>
                    <a:pt x="34" y="223"/>
                    <a:pt x="34" y="223"/>
                  </a:cubicBezTo>
                  <a:cubicBezTo>
                    <a:pt x="33" y="223"/>
                    <a:pt x="31" y="224"/>
                    <a:pt x="32" y="224"/>
                  </a:cubicBezTo>
                  <a:cubicBezTo>
                    <a:pt x="32" y="225"/>
                    <a:pt x="33" y="226"/>
                    <a:pt x="33" y="226"/>
                  </a:cubicBezTo>
                  <a:cubicBezTo>
                    <a:pt x="35" y="227"/>
                    <a:pt x="37" y="223"/>
                    <a:pt x="39" y="223"/>
                  </a:cubicBezTo>
                  <a:cubicBezTo>
                    <a:pt x="38" y="223"/>
                    <a:pt x="37" y="223"/>
                    <a:pt x="37" y="222"/>
                  </a:cubicBezTo>
                  <a:cubicBezTo>
                    <a:pt x="37" y="223"/>
                    <a:pt x="42" y="215"/>
                    <a:pt x="42" y="220"/>
                  </a:cubicBezTo>
                  <a:cubicBezTo>
                    <a:pt x="42" y="220"/>
                    <a:pt x="40" y="220"/>
                    <a:pt x="40" y="221"/>
                  </a:cubicBezTo>
                  <a:cubicBezTo>
                    <a:pt x="39" y="222"/>
                    <a:pt x="42" y="222"/>
                    <a:pt x="42" y="222"/>
                  </a:cubicBezTo>
                  <a:cubicBezTo>
                    <a:pt x="42" y="223"/>
                    <a:pt x="38" y="224"/>
                    <a:pt x="37" y="225"/>
                  </a:cubicBezTo>
                  <a:cubicBezTo>
                    <a:pt x="37" y="225"/>
                    <a:pt x="39" y="225"/>
                    <a:pt x="39" y="225"/>
                  </a:cubicBezTo>
                  <a:cubicBezTo>
                    <a:pt x="39" y="229"/>
                    <a:pt x="34" y="226"/>
                    <a:pt x="34" y="227"/>
                  </a:cubicBezTo>
                  <a:cubicBezTo>
                    <a:pt x="34" y="228"/>
                    <a:pt x="35" y="229"/>
                    <a:pt x="35" y="229"/>
                  </a:cubicBezTo>
                  <a:cubicBezTo>
                    <a:pt x="35" y="229"/>
                    <a:pt x="32" y="228"/>
                    <a:pt x="32" y="229"/>
                  </a:cubicBezTo>
                  <a:cubicBezTo>
                    <a:pt x="32" y="228"/>
                    <a:pt x="34" y="227"/>
                    <a:pt x="32" y="226"/>
                  </a:cubicBezTo>
                  <a:cubicBezTo>
                    <a:pt x="32" y="226"/>
                    <a:pt x="32" y="224"/>
                    <a:pt x="32" y="225"/>
                  </a:cubicBezTo>
                  <a:cubicBezTo>
                    <a:pt x="31" y="225"/>
                    <a:pt x="31" y="226"/>
                    <a:pt x="30" y="226"/>
                  </a:cubicBezTo>
                  <a:cubicBezTo>
                    <a:pt x="30" y="227"/>
                    <a:pt x="28" y="227"/>
                    <a:pt x="28" y="228"/>
                  </a:cubicBezTo>
                  <a:cubicBezTo>
                    <a:pt x="28" y="229"/>
                    <a:pt x="30" y="227"/>
                    <a:pt x="30" y="228"/>
                  </a:cubicBezTo>
                  <a:cubicBezTo>
                    <a:pt x="30" y="228"/>
                    <a:pt x="28" y="229"/>
                    <a:pt x="28" y="229"/>
                  </a:cubicBezTo>
                  <a:cubicBezTo>
                    <a:pt x="27" y="228"/>
                    <a:pt x="28" y="227"/>
                    <a:pt x="27" y="227"/>
                  </a:cubicBezTo>
                  <a:cubicBezTo>
                    <a:pt x="27" y="226"/>
                    <a:pt x="24" y="228"/>
                    <a:pt x="24" y="229"/>
                  </a:cubicBezTo>
                  <a:cubicBezTo>
                    <a:pt x="24" y="233"/>
                    <a:pt x="26" y="227"/>
                    <a:pt x="27" y="230"/>
                  </a:cubicBezTo>
                  <a:cubicBezTo>
                    <a:pt x="27" y="233"/>
                    <a:pt x="23" y="230"/>
                    <a:pt x="23" y="231"/>
                  </a:cubicBezTo>
                  <a:cubicBezTo>
                    <a:pt x="23" y="231"/>
                    <a:pt x="23" y="232"/>
                    <a:pt x="23" y="232"/>
                  </a:cubicBezTo>
                  <a:cubicBezTo>
                    <a:pt x="23" y="232"/>
                    <a:pt x="22" y="231"/>
                    <a:pt x="22" y="231"/>
                  </a:cubicBezTo>
                  <a:cubicBezTo>
                    <a:pt x="22" y="232"/>
                    <a:pt x="23" y="232"/>
                    <a:pt x="23" y="233"/>
                  </a:cubicBezTo>
                  <a:cubicBezTo>
                    <a:pt x="24" y="234"/>
                    <a:pt x="24" y="233"/>
                    <a:pt x="25" y="233"/>
                  </a:cubicBezTo>
                  <a:cubicBezTo>
                    <a:pt x="25" y="233"/>
                    <a:pt x="24" y="233"/>
                    <a:pt x="24" y="233"/>
                  </a:cubicBezTo>
                  <a:cubicBezTo>
                    <a:pt x="24" y="233"/>
                    <a:pt x="25" y="233"/>
                    <a:pt x="25" y="233"/>
                  </a:cubicBezTo>
                  <a:cubicBezTo>
                    <a:pt x="25" y="233"/>
                    <a:pt x="24" y="233"/>
                    <a:pt x="24" y="233"/>
                  </a:cubicBezTo>
                  <a:cubicBezTo>
                    <a:pt x="24" y="234"/>
                    <a:pt x="26" y="235"/>
                    <a:pt x="25" y="235"/>
                  </a:cubicBezTo>
                  <a:cubicBezTo>
                    <a:pt x="25" y="236"/>
                    <a:pt x="23" y="235"/>
                    <a:pt x="23" y="234"/>
                  </a:cubicBezTo>
                  <a:cubicBezTo>
                    <a:pt x="23" y="233"/>
                    <a:pt x="21" y="232"/>
                    <a:pt x="22" y="231"/>
                  </a:cubicBezTo>
                  <a:cubicBezTo>
                    <a:pt x="21" y="232"/>
                    <a:pt x="20" y="232"/>
                    <a:pt x="21" y="233"/>
                  </a:cubicBezTo>
                  <a:cubicBezTo>
                    <a:pt x="20" y="233"/>
                    <a:pt x="19" y="233"/>
                    <a:pt x="18" y="234"/>
                  </a:cubicBezTo>
                  <a:cubicBezTo>
                    <a:pt x="18" y="234"/>
                    <a:pt x="17" y="233"/>
                    <a:pt x="17" y="233"/>
                  </a:cubicBezTo>
                  <a:cubicBezTo>
                    <a:pt x="17" y="232"/>
                    <a:pt x="13" y="232"/>
                    <a:pt x="14" y="234"/>
                  </a:cubicBezTo>
                  <a:cubicBezTo>
                    <a:pt x="15" y="234"/>
                    <a:pt x="17" y="235"/>
                    <a:pt x="16" y="236"/>
                  </a:cubicBezTo>
                  <a:cubicBezTo>
                    <a:pt x="16" y="236"/>
                    <a:pt x="14" y="236"/>
                    <a:pt x="14" y="237"/>
                  </a:cubicBezTo>
                  <a:cubicBezTo>
                    <a:pt x="15" y="237"/>
                    <a:pt x="19" y="236"/>
                    <a:pt x="19" y="236"/>
                  </a:cubicBezTo>
                  <a:cubicBezTo>
                    <a:pt x="18" y="237"/>
                    <a:pt x="17" y="238"/>
                    <a:pt x="18" y="238"/>
                  </a:cubicBezTo>
                  <a:cubicBezTo>
                    <a:pt x="18" y="239"/>
                    <a:pt x="19" y="238"/>
                    <a:pt x="20" y="238"/>
                  </a:cubicBezTo>
                  <a:cubicBezTo>
                    <a:pt x="20" y="239"/>
                    <a:pt x="18" y="240"/>
                    <a:pt x="18" y="239"/>
                  </a:cubicBezTo>
                  <a:cubicBezTo>
                    <a:pt x="18" y="238"/>
                    <a:pt x="17" y="237"/>
                    <a:pt x="16" y="237"/>
                  </a:cubicBezTo>
                  <a:cubicBezTo>
                    <a:pt x="16" y="238"/>
                    <a:pt x="16" y="239"/>
                    <a:pt x="16" y="239"/>
                  </a:cubicBezTo>
                  <a:cubicBezTo>
                    <a:pt x="15" y="238"/>
                    <a:pt x="16" y="237"/>
                    <a:pt x="15" y="237"/>
                  </a:cubicBezTo>
                  <a:cubicBezTo>
                    <a:pt x="14" y="236"/>
                    <a:pt x="13" y="238"/>
                    <a:pt x="13" y="238"/>
                  </a:cubicBezTo>
                  <a:cubicBezTo>
                    <a:pt x="12" y="238"/>
                    <a:pt x="12" y="237"/>
                    <a:pt x="12" y="237"/>
                  </a:cubicBezTo>
                  <a:cubicBezTo>
                    <a:pt x="12" y="237"/>
                    <a:pt x="10" y="237"/>
                    <a:pt x="10" y="238"/>
                  </a:cubicBezTo>
                  <a:cubicBezTo>
                    <a:pt x="11" y="239"/>
                    <a:pt x="13" y="239"/>
                    <a:pt x="14" y="240"/>
                  </a:cubicBezTo>
                  <a:cubicBezTo>
                    <a:pt x="14" y="240"/>
                    <a:pt x="14" y="241"/>
                    <a:pt x="15" y="242"/>
                  </a:cubicBezTo>
                  <a:cubicBezTo>
                    <a:pt x="16" y="242"/>
                    <a:pt x="17" y="241"/>
                    <a:pt x="17" y="242"/>
                  </a:cubicBezTo>
                  <a:cubicBezTo>
                    <a:pt x="17" y="242"/>
                    <a:pt x="15" y="242"/>
                    <a:pt x="14" y="243"/>
                  </a:cubicBezTo>
                  <a:cubicBezTo>
                    <a:pt x="14" y="241"/>
                    <a:pt x="14" y="239"/>
                    <a:pt x="13" y="240"/>
                  </a:cubicBezTo>
                  <a:cubicBezTo>
                    <a:pt x="12" y="240"/>
                    <a:pt x="11" y="240"/>
                    <a:pt x="11" y="241"/>
                  </a:cubicBezTo>
                  <a:cubicBezTo>
                    <a:pt x="11" y="242"/>
                    <a:pt x="13" y="244"/>
                    <a:pt x="12" y="244"/>
                  </a:cubicBezTo>
                  <a:cubicBezTo>
                    <a:pt x="12" y="244"/>
                    <a:pt x="11" y="241"/>
                    <a:pt x="11" y="241"/>
                  </a:cubicBezTo>
                  <a:cubicBezTo>
                    <a:pt x="9" y="240"/>
                    <a:pt x="8" y="241"/>
                    <a:pt x="8" y="243"/>
                  </a:cubicBezTo>
                  <a:cubicBezTo>
                    <a:pt x="8" y="243"/>
                    <a:pt x="9" y="244"/>
                    <a:pt x="9" y="244"/>
                  </a:cubicBezTo>
                  <a:cubicBezTo>
                    <a:pt x="9" y="244"/>
                    <a:pt x="11" y="244"/>
                    <a:pt x="11" y="245"/>
                  </a:cubicBezTo>
                  <a:cubicBezTo>
                    <a:pt x="10" y="246"/>
                    <a:pt x="8" y="244"/>
                    <a:pt x="8" y="244"/>
                  </a:cubicBezTo>
                  <a:cubicBezTo>
                    <a:pt x="8" y="244"/>
                    <a:pt x="8" y="245"/>
                    <a:pt x="7" y="245"/>
                  </a:cubicBezTo>
                  <a:cubicBezTo>
                    <a:pt x="7" y="245"/>
                    <a:pt x="8" y="243"/>
                    <a:pt x="8" y="243"/>
                  </a:cubicBezTo>
                  <a:cubicBezTo>
                    <a:pt x="7" y="242"/>
                    <a:pt x="7" y="244"/>
                    <a:pt x="7" y="244"/>
                  </a:cubicBezTo>
                  <a:cubicBezTo>
                    <a:pt x="7" y="245"/>
                    <a:pt x="5" y="243"/>
                    <a:pt x="5" y="243"/>
                  </a:cubicBezTo>
                  <a:cubicBezTo>
                    <a:pt x="4" y="243"/>
                    <a:pt x="6" y="244"/>
                    <a:pt x="5" y="244"/>
                  </a:cubicBezTo>
                  <a:cubicBezTo>
                    <a:pt x="4" y="245"/>
                    <a:pt x="4" y="243"/>
                    <a:pt x="4" y="243"/>
                  </a:cubicBezTo>
                  <a:cubicBezTo>
                    <a:pt x="4" y="242"/>
                    <a:pt x="2" y="242"/>
                    <a:pt x="3" y="243"/>
                  </a:cubicBezTo>
                  <a:cubicBezTo>
                    <a:pt x="4" y="244"/>
                    <a:pt x="5" y="244"/>
                    <a:pt x="5" y="245"/>
                  </a:cubicBezTo>
                  <a:cubicBezTo>
                    <a:pt x="4" y="246"/>
                    <a:pt x="3" y="246"/>
                    <a:pt x="3" y="246"/>
                  </a:cubicBezTo>
                  <a:cubicBezTo>
                    <a:pt x="3" y="246"/>
                    <a:pt x="6" y="246"/>
                    <a:pt x="6" y="246"/>
                  </a:cubicBezTo>
                  <a:cubicBezTo>
                    <a:pt x="8" y="246"/>
                    <a:pt x="9" y="247"/>
                    <a:pt x="10" y="248"/>
                  </a:cubicBezTo>
                  <a:cubicBezTo>
                    <a:pt x="10" y="248"/>
                    <a:pt x="12" y="248"/>
                    <a:pt x="12" y="248"/>
                  </a:cubicBezTo>
                  <a:cubicBezTo>
                    <a:pt x="12" y="247"/>
                    <a:pt x="11" y="247"/>
                    <a:pt x="11" y="247"/>
                  </a:cubicBezTo>
                  <a:cubicBezTo>
                    <a:pt x="11" y="247"/>
                    <a:pt x="14" y="247"/>
                    <a:pt x="13" y="247"/>
                  </a:cubicBezTo>
                  <a:cubicBezTo>
                    <a:pt x="11" y="249"/>
                    <a:pt x="9" y="247"/>
                    <a:pt x="9" y="248"/>
                  </a:cubicBezTo>
                  <a:cubicBezTo>
                    <a:pt x="8" y="248"/>
                    <a:pt x="10" y="249"/>
                    <a:pt x="9" y="249"/>
                  </a:cubicBezTo>
                  <a:cubicBezTo>
                    <a:pt x="9" y="248"/>
                    <a:pt x="8" y="247"/>
                    <a:pt x="8" y="247"/>
                  </a:cubicBezTo>
                  <a:cubicBezTo>
                    <a:pt x="8" y="248"/>
                    <a:pt x="8" y="249"/>
                    <a:pt x="8" y="249"/>
                  </a:cubicBezTo>
                  <a:cubicBezTo>
                    <a:pt x="9" y="247"/>
                    <a:pt x="6" y="246"/>
                    <a:pt x="5" y="246"/>
                  </a:cubicBezTo>
                  <a:cubicBezTo>
                    <a:pt x="3" y="246"/>
                    <a:pt x="1" y="249"/>
                    <a:pt x="2" y="250"/>
                  </a:cubicBezTo>
                  <a:cubicBezTo>
                    <a:pt x="3" y="251"/>
                    <a:pt x="4" y="250"/>
                    <a:pt x="4" y="251"/>
                  </a:cubicBezTo>
                  <a:cubicBezTo>
                    <a:pt x="5" y="251"/>
                    <a:pt x="2" y="251"/>
                    <a:pt x="3" y="251"/>
                  </a:cubicBezTo>
                  <a:cubicBezTo>
                    <a:pt x="3" y="253"/>
                    <a:pt x="8" y="252"/>
                    <a:pt x="7" y="253"/>
                  </a:cubicBezTo>
                  <a:cubicBezTo>
                    <a:pt x="5" y="254"/>
                    <a:pt x="4" y="252"/>
                    <a:pt x="2" y="252"/>
                  </a:cubicBezTo>
                  <a:cubicBezTo>
                    <a:pt x="1" y="252"/>
                    <a:pt x="0" y="253"/>
                    <a:pt x="2" y="254"/>
                  </a:cubicBezTo>
                  <a:cubicBezTo>
                    <a:pt x="2" y="254"/>
                    <a:pt x="6" y="252"/>
                    <a:pt x="5" y="254"/>
                  </a:cubicBezTo>
                  <a:cubicBezTo>
                    <a:pt x="5" y="254"/>
                    <a:pt x="2" y="254"/>
                    <a:pt x="1" y="255"/>
                  </a:cubicBezTo>
                  <a:cubicBezTo>
                    <a:pt x="0" y="256"/>
                    <a:pt x="5" y="259"/>
                    <a:pt x="6" y="256"/>
                  </a:cubicBezTo>
                  <a:cubicBezTo>
                    <a:pt x="6" y="256"/>
                    <a:pt x="9" y="257"/>
                    <a:pt x="9" y="257"/>
                  </a:cubicBezTo>
                  <a:cubicBezTo>
                    <a:pt x="10" y="257"/>
                    <a:pt x="11" y="257"/>
                    <a:pt x="11" y="256"/>
                  </a:cubicBezTo>
                  <a:cubicBezTo>
                    <a:pt x="12" y="256"/>
                    <a:pt x="16" y="258"/>
                    <a:pt x="16" y="256"/>
                  </a:cubicBezTo>
                  <a:cubicBezTo>
                    <a:pt x="16" y="255"/>
                    <a:pt x="16" y="252"/>
                    <a:pt x="18" y="253"/>
                  </a:cubicBezTo>
                  <a:cubicBezTo>
                    <a:pt x="19" y="253"/>
                    <a:pt x="16" y="255"/>
                    <a:pt x="16" y="255"/>
                  </a:cubicBezTo>
                  <a:cubicBezTo>
                    <a:pt x="15" y="257"/>
                    <a:pt x="18" y="256"/>
                    <a:pt x="19" y="256"/>
                  </a:cubicBezTo>
                  <a:cubicBezTo>
                    <a:pt x="19" y="258"/>
                    <a:pt x="16" y="257"/>
                    <a:pt x="15" y="257"/>
                  </a:cubicBezTo>
                  <a:cubicBezTo>
                    <a:pt x="12" y="257"/>
                    <a:pt x="17" y="260"/>
                    <a:pt x="15" y="261"/>
                  </a:cubicBezTo>
                  <a:cubicBezTo>
                    <a:pt x="11" y="261"/>
                    <a:pt x="15" y="256"/>
                    <a:pt x="12" y="257"/>
                  </a:cubicBezTo>
                  <a:cubicBezTo>
                    <a:pt x="9" y="257"/>
                    <a:pt x="11" y="259"/>
                    <a:pt x="10" y="259"/>
                  </a:cubicBezTo>
                  <a:cubicBezTo>
                    <a:pt x="9" y="258"/>
                    <a:pt x="9" y="257"/>
                    <a:pt x="8" y="257"/>
                  </a:cubicBezTo>
                  <a:cubicBezTo>
                    <a:pt x="7" y="257"/>
                    <a:pt x="6" y="257"/>
                    <a:pt x="5" y="257"/>
                  </a:cubicBezTo>
                  <a:cubicBezTo>
                    <a:pt x="5" y="257"/>
                    <a:pt x="4" y="258"/>
                    <a:pt x="4" y="258"/>
                  </a:cubicBezTo>
                  <a:cubicBezTo>
                    <a:pt x="3" y="258"/>
                    <a:pt x="2" y="257"/>
                    <a:pt x="2" y="257"/>
                  </a:cubicBezTo>
                  <a:cubicBezTo>
                    <a:pt x="1" y="258"/>
                    <a:pt x="0" y="260"/>
                    <a:pt x="1" y="260"/>
                  </a:cubicBezTo>
                  <a:cubicBezTo>
                    <a:pt x="2" y="261"/>
                    <a:pt x="5" y="260"/>
                    <a:pt x="4" y="260"/>
                  </a:cubicBezTo>
                  <a:cubicBezTo>
                    <a:pt x="4" y="261"/>
                    <a:pt x="2" y="261"/>
                    <a:pt x="2" y="262"/>
                  </a:cubicBezTo>
                  <a:cubicBezTo>
                    <a:pt x="2" y="261"/>
                    <a:pt x="1" y="261"/>
                    <a:pt x="1" y="261"/>
                  </a:cubicBezTo>
                  <a:cubicBezTo>
                    <a:pt x="1" y="261"/>
                    <a:pt x="2" y="264"/>
                    <a:pt x="2" y="264"/>
                  </a:cubicBezTo>
                  <a:cubicBezTo>
                    <a:pt x="3" y="264"/>
                    <a:pt x="4" y="263"/>
                    <a:pt x="3" y="263"/>
                  </a:cubicBezTo>
                  <a:cubicBezTo>
                    <a:pt x="3" y="263"/>
                    <a:pt x="4" y="263"/>
                    <a:pt x="4" y="263"/>
                  </a:cubicBezTo>
                  <a:cubicBezTo>
                    <a:pt x="4" y="263"/>
                    <a:pt x="5" y="261"/>
                    <a:pt x="6" y="262"/>
                  </a:cubicBezTo>
                  <a:cubicBezTo>
                    <a:pt x="5" y="263"/>
                    <a:pt x="3" y="263"/>
                    <a:pt x="3" y="264"/>
                  </a:cubicBezTo>
                  <a:cubicBezTo>
                    <a:pt x="3" y="265"/>
                    <a:pt x="5" y="266"/>
                    <a:pt x="5" y="265"/>
                  </a:cubicBezTo>
                  <a:cubicBezTo>
                    <a:pt x="5" y="267"/>
                    <a:pt x="1" y="266"/>
                    <a:pt x="1" y="267"/>
                  </a:cubicBezTo>
                  <a:cubicBezTo>
                    <a:pt x="2" y="268"/>
                    <a:pt x="2" y="268"/>
                    <a:pt x="2" y="269"/>
                  </a:cubicBezTo>
                  <a:cubicBezTo>
                    <a:pt x="3" y="271"/>
                    <a:pt x="4" y="267"/>
                    <a:pt x="5" y="267"/>
                  </a:cubicBezTo>
                  <a:cubicBezTo>
                    <a:pt x="6" y="266"/>
                    <a:pt x="4" y="269"/>
                    <a:pt x="4" y="269"/>
                  </a:cubicBezTo>
                  <a:cubicBezTo>
                    <a:pt x="4" y="270"/>
                    <a:pt x="4" y="270"/>
                    <a:pt x="4" y="270"/>
                  </a:cubicBezTo>
                  <a:cubicBezTo>
                    <a:pt x="5" y="271"/>
                    <a:pt x="5" y="271"/>
                    <a:pt x="5" y="272"/>
                  </a:cubicBezTo>
                  <a:cubicBezTo>
                    <a:pt x="5" y="272"/>
                    <a:pt x="6" y="268"/>
                    <a:pt x="7" y="268"/>
                  </a:cubicBezTo>
                  <a:cubicBezTo>
                    <a:pt x="8" y="269"/>
                    <a:pt x="7" y="269"/>
                    <a:pt x="8" y="270"/>
                  </a:cubicBezTo>
                  <a:cubicBezTo>
                    <a:pt x="8" y="270"/>
                    <a:pt x="9" y="270"/>
                    <a:pt x="9" y="270"/>
                  </a:cubicBezTo>
                  <a:cubicBezTo>
                    <a:pt x="9" y="271"/>
                    <a:pt x="6" y="270"/>
                    <a:pt x="6" y="272"/>
                  </a:cubicBezTo>
                  <a:cubicBezTo>
                    <a:pt x="6" y="272"/>
                    <a:pt x="4" y="274"/>
                    <a:pt x="4" y="274"/>
                  </a:cubicBezTo>
                  <a:cubicBezTo>
                    <a:pt x="7" y="276"/>
                    <a:pt x="5" y="274"/>
                    <a:pt x="9" y="274"/>
                  </a:cubicBezTo>
                  <a:cubicBezTo>
                    <a:pt x="8" y="274"/>
                    <a:pt x="5" y="276"/>
                    <a:pt x="5" y="276"/>
                  </a:cubicBezTo>
                  <a:cubicBezTo>
                    <a:pt x="5" y="276"/>
                    <a:pt x="6" y="276"/>
                    <a:pt x="6" y="276"/>
                  </a:cubicBezTo>
                  <a:cubicBezTo>
                    <a:pt x="6" y="276"/>
                    <a:pt x="4" y="277"/>
                    <a:pt x="5" y="277"/>
                  </a:cubicBezTo>
                  <a:cubicBezTo>
                    <a:pt x="4" y="277"/>
                    <a:pt x="4" y="276"/>
                    <a:pt x="4" y="276"/>
                  </a:cubicBezTo>
                  <a:cubicBezTo>
                    <a:pt x="3" y="276"/>
                    <a:pt x="3" y="277"/>
                    <a:pt x="3" y="278"/>
                  </a:cubicBezTo>
                  <a:cubicBezTo>
                    <a:pt x="2" y="279"/>
                    <a:pt x="2" y="278"/>
                    <a:pt x="1" y="278"/>
                  </a:cubicBezTo>
                  <a:cubicBezTo>
                    <a:pt x="0" y="278"/>
                    <a:pt x="2" y="279"/>
                    <a:pt x="2" y="279"/>
                  </a:cubicBezTo>
                  <a:cubicBezTo>
                    <a:pt x="3" y="280"/>
                    <a:pt x="2" y="281"/>
                    <a:pt x="3" y="281"/>
                  </a:cubicBezTo>
                  <a:cubicBezTo>
                    <a:pt x="4" y="281"/>
                    <a:pt x="4" y="279"/>
                    <a:pt x="4" y="279"/>
                  </a:cubicBezTo>
                  <a:cubicBezTo>
                    <a:pt x="5" y="277"/>
                    <a:pt x="7" y="277"/>
                    <a:pt x="7" y="279"/>
                  </a:cubicBezTo>
                  <a:cubicBezTo>
                    <a:pt x="8" y="279"/>
                    <a:pt x="6" y="280"/>
                    <a:pt x="6" y="280"/>
                  </a:cubicBezTo>
                  <a:cubicBezTo>
                    <a:pt x="6" y="281"/>
                    <a:pt x="6" y="281"/>
                    <a:pt x="6" y="281"/>
                  </a:cubicBezTo>
                  <a:cubicBezTo>
                    <a:pt x="6" y="281"/>
                    <a:pt x="10" y="280"/>
                    <a:pt x="9" y="281"/>
                  </a:cubicBezTo>
                  <a:cubicBezTo>
                    <a:pt x="9" y="282"/>
                    <a:pt x="7" y="281"/>
                    <a:pt x="6" y="283"/>
                  </a:cubicBezTo>
                  <a:cubicBezTo>
                    <a:pt x="6" y="283"/>
                    <a:pt x="7" y="283"/>
                    <a:pt x="7" y="283"/>
                  </a:cubicBezTo>
                  <a:cubicBezTo>
                    <a:pt x="6" y="284"/>
                    <a:pt x="5" y="283"/>
                    <a:pt x="6" y="286"/>
                  </a:cubicBezTo>
                  <a:cubicBezTo>
                    <a:pt x="5" y="285"/>
                    <a:pt x="4" y="287"/>
                    <a:pt x="4" y="287"/>
                  </a:cubicBezTo>
                  <a:cubicBezTo>
                    <a:pt x="3" y="286"/>
                    <a:pt x="4" y="285"/>
                    <a:pt x="3" y="284"/>
                  </a:cubicBezTo>
                  <a:cubicBezTo>
                    <a:pt x="2" y="284"/>
                    <a:pt x="3" y="286"/>
                    <a:pt x="3" y="286"/>
                  </a:cubicBezTo>
                  <a:cubicBezTo>
                    <a:pt x="3" y="288"/>
                    <a:pt x="2" y="288"/>
                    <a:pt x="2" y="289"/>
                  </a:cubicBezTo>
                  <a:cubicBezTo>
                    <a:pt x="3" y="292"/>
                    <a:pt x="5" y="292"/>
                    <a:pt x="6" y="294"/>
                  </a:cubicBezTo>
                  <a:cubicBezTo>
                    <a:pt x="7" y="294"/>
                    <a:pt x="8" y="295"/>
                    <a:pt x="9" y="295"/>
                  </a:cubicBezTo>
                  <a:cubicBezTo>
                    <a:pt x="10" y="296"/>
                    <a:pt x="10" y="293"/>
                    <a:pt x="11" y="295"/>
                  </a:cubicBezTo>
                  <a:cubicBezTo>
                    <a:pt x="12" y="295"/>
                    <a:pt x="7" y="297"/>
                    <a:pt x="9" y="298"/>
                  </a:cubicBezTo>
                  <a:cubicBezTo>
                    <a:pt x="10" y="298"/>
                    <a:pt x="11" y="298"/>
                    <a:pt x="12" y="298"/>
                  </a:cubicBezTo>
                  <a:cubicBezTo>
                    <a:pt x="12" y="298"/>
                    <a:pt x="13" y="297"/>
                    <a:pt x="13" y="297"/>
                  </a:cubicBezTo>
                  <a:cubicBezTo>
                    <a:pt x="14" y="298"/>
                    <a:pt x="12" y="298"/>
                    <a:pt x="12" y="299"/>
                  </a:cubicBezTo>
                  <a:cubicBezTo>
                    <a:pt x="13" y="299"/>
                    <a:pt x="14" y="298"/>
                    <a:pt x="14" y="298"/>
                  </a:cubicBezTo>
                  <a:cubicBezTo>
                    <a:pt x="15" y="298"/>
                    <a:pt x="15" y="299"/>
                    <a:pt x="16" y="298"/>
                  </a:cubicBezTo>
                  <a:cubicBezTo>
                    <a:pt x="16" y="298"/>
                    <a:pt x="17" y="298"/>
                    <a:pt x="17" y="298"/>
                  </a:cubicBezTo>
                  <a:cubicBezTo>
                    <a:pt x="17" y="298"/>
                    <a:pt x="18" y="298"/>
                    <a:pt x="18" y="298"/>
                  </a:cubicBezTo>
                  <a:cubicBezTo>
                    <a:pt x="19" y="297"/>
                    <a:pt x="19" y="296"/>
                    <a:pt x="19" y="296"/>
                  </a:cubicBezTo>
                  <a:cubicBezTo>
                    <a:pt x="20" y="296"/>
                    <a:pt x="20" y="297"/>
                    <a:pt x="21" y="297"/>
                  </a:cubicBezTo>
                  <a:cubicBezTo>
                    <a:pt x="21" y="297"/>
                    <a:pt x="22" y="296"/>
                    <a:pt x="22" y="296"/>
                  </a:cubicBezTo>
                  <a:cubicBezTo>
                    <a:pt x="22" y="295"/>
                    <a:pt x="22" y="296"/>
                    <a:pt x="23" y="295"/>
                  </a:cubicBezTo>
                  <a:cubicBezTo>
                    <a:pt x="24" y="294"/>
                    <a:pt x="25" y="293"/>
                    <a:pt x="26" y="292"/>
                  </a:cubicBezTo>
                  <a:cubicBezTo>
                    <a:pt x="26" y="292"/>
                    <a:pt x="26" y="290"/>
                    <a:pt x="26" y="291"/>
                  </a:cubicBezTo>
                  <a:cubicBezTo>
                    <a:pt x="27" y="292"/>
                    <a:pt x="27" y="292"/>
                    <a:pt x="28" y="290"/>
                  </a:cubicBezTo>
                  <a:cubicBezTo>
                    <a:pt x="28" y="290"/>
                    <a:pt x="26" y="290"/>
                    <a:pt x="27" y="289"/>
                  </a:cubicBezTo>
                  <a:cubicBezTo>
                    <a:pt x="27" y="289"/>
                    <a:pt x="29" y="289"/>
                    <a:pt x="29" y="289"/>
                  </a:cubicBezTo>
                  <a:cubicBezTo>
                    <a:pt x="29" y="288"/>
                    <a:pt x="28" y="288"/>
                    <a:pt x="28" y="287"/>
                  </a:cubicBezTo>
                  <a:cubicBezTo>
                    <a:pt x="29" y="286"/>
                    <a:pt x="31" y="286"/>
                    <a:pt x="31" y="286"/>
                  </a:cubicBezTo>
                  <a:cubicBezTo>
                    <a:pt x="31" y="285"/>
                    <a:pt x="30" y="285"/>
                    <a:pt x="30" y="284"/>
                  </a:cubicBezTo>
                  <a:cubicBezTo>
                    <a:pt x="30" y="284"/>
                    <a:pt x="32" y="285"/>
                    <a:pt x="32" y="285"/>
                  </a:cubicBezTo>
                  <a:cubicBezTo>
                    <a:pt x="32" y="287"/>
                    <a:pt x="32" y="286"/>
                    <a:pt x="34" y="286"/>
                  </a:cubicBezTo>
                  <a:cubicBezTo>
                    <a:pt x="35" y="286"/>
                    <a:pt x="34" y="285"/>
                    <a:pt x="35" y="284"/>
                  </a:cubicBezTo>
                  <a:cubicBezTo>
                    <a:pt x="35" y="284"/>
                    <a:pt x="35" y="285"/>
                    <a:pt x="35" y="285"/>
                  </a:cubicBezTo>
                  <a:cubicBezTo>
                    <a:pt x="36" y="285"/>
                    <a:pt x="35" y="283"/>
                    <a:pt x="36" y="282"/>
                  </a:cubicBezTo>
                  <a:cubicBezTo>
                    <a:pt x="36" y="282"/>
                    <a:pt x="36" y="283"/>
                    <a:pt x="36" y="283"/>
                  </a:cubicBezTo>
                  <a:cubicBezTo>
                    <a:pt x="37" y="283"/>
                    <a:pt x="36" y="281"/>
                    <a:pt x="36" y="281"/>
                  </a:cubicBezTo>
                  <a:cubicBezTo>
                    <a:pt x="35" y="280"/>
                    <a:pt x="36" y="279"/>
                    <a:pt x="36" y="278"/>
                  </a:cubicBezTo>
                  <a:cubicBezTo>
                    <a:pt x="36" y="277"/>
                    <a:pt x="35" y="277"/>
                    <a:pt x="35" y="276"/>
                  </a:cubicBezTo>
                  <a:cubicBezTo>
                    <a:pt x="35" y="275"/>
                    <a:pt x="36" y="277"/>
                    <a:pt x="36" y="277"/>
                  </a:cubicBezTo>
                  <a:cubicBezTo>
                    <a:pt x="36" y="277"/>
                    <a:pt x="36" y="279"/>
                    <a:pt x="36" y="279"/>
                  </a:cubicBezTo>
                  <a:cubicBezTo>
                    <a:pt x="38" y="278"/>
                    <a:pt x="36" y="274"/>
                    <a:pt x="37" y="274"/>
                  </a:cubicBezTo>
                  <a:cubicBezTo>
                    <a:pt x="38" y="274"/>
                    <a:pt x="37" y="276"/>
                    <a:pt x="37" y="277"/>
                  </a:cubicBezTo>
                  <a:cubicBezTo>
                    <a:pt x="37" y="278"/>
                    <a:pt x="38" y="279"/>
                    <a:pt x="38" y="279"/>
                  </a:cubicBezTo>
                  <a:cubicBezTo>
                    <a:pt x="37" y="280"/>
                    <a:pt x="38" y="281"/>
                    <a:pt x="38" y="282"/>
                  </a:cubicBezTo>
                  <a:cubicBezTo>
                    <a:pt x="38" y="281"/>
                    <a:pt x="38" y="281"/>
                    <a:pt x="38" y="281"/>
                  </a:cubicBezTo>
                  <a:cubicBezTo>
                    <a:pt x="39" y="281"/>
                    <a:pt x="38" y="282"/>
                    <a:pt x="38" y="282"/>
                  </a:cubicBezTo>
                  <a:cubicBezTo>
                    <a:pt x="38" y="283"/>
                    <a:pt x="39" y="283"/>
                    <a:pt x="39" y="284"/>
                  </a:cubicBezTo>
                  <a:cubicBezTo>
                    <a:pt x="40" y="284"/>
                    <a:pt x="40" y="284"/>
                    <a:pt x="41" y="284"/>
                  </a:cubicBezTo>
                  <a:cubicBezTo>
                    <a:pt x="42" y="282"/>
                    <a:pt x="43" y="286"/>
                    <a:pt x="43" y="286"/>
                  </a:cubicBezTo>
                  <a:cubicBezTo>
                    <a:pt x="43" y="287"/>
                    <a:pt x="43" y="288"/>
                    <a:pt x="44" y="287"/>
                  </a:cubicBezTo>
                  <a:cubicBezTo>
                    <a:pt x="46" y="285"/>
                    <a:pt x="45" y="283"/>
                    <a:pt x="45" y="281"/>
                  </a:cubicBezTo>
                  <a:cubicBezTo>
                    <a:pt x="45" y="280"/>
                    <a:pt x="44" y="278"/>
                    <a:pt x="45" y="277"/>
                  </a:cubicBezTo>
                  <a:cubicBezTo>
                    <a:pt x="47" y="276"/>
                    <a:pt x="45" y="275"/>
                    <a:pt x="46" y="274"/>
                  </a:cubicBezTo>
                  <a:cubicBezTo>
                    <a:pt x="47" y="273"/>
                    <a:pt x="48" y="273"/>
                    <a:pt x="49" y="272"/>
                  </a:cubicBezTo>
                  <a:cubicBezTo>
                    <a:pt x="50" y="271"/>
                    <a:pt x="50" y="270"/>
                    <a:pt x="50" y="269"/>
                  </a:cubicBezTo>
                  <a:cubicBezTo>
                    <a:pt x="49" y="267"/>
                    <a:pt x="50" y="266"/>
                    <a:pt x="50" y="264"/>
                  </a:cubicBezTo>
                  <a:cubicBezTo>
                    <a:pt x="49" y="263"/>
                    <a:pt x="49" y="262"/>
                    <a:pt x="48" y="261"/>
                  </a:cubicBezTo>
                  <a:cubicBezTo>
                    <a:pt x="47" y="260"/>
                    <a:pt x="47" y="259"/>
                    <a:pt x="49" y="258"/>
                  </a:cubicBezTo>
                  <a:cubicBezTo>
                    <a:pt x="51" y="258"/>
                    <a:pt x="52" y="254"/>
                    <a:pt x="51" y="253"/>
                  </a:cubicBezTo>
                  <a:cubicBezTo>
                    <a:pt x="50" y="252"/>
                    <a:pt x="48" y="252"/>
                    <a:pt x="47" y="251"/>
                  </a:cubicBezTo>
                  <a:cubicBezTo>
                    <a:pt x="46" y="249"/>
                    <a:pt x="47" y="246"/>
                    <a:pt x="47" y="245"/>
                  </a:cubicBezTo>
                  <a:cubicBezTo>
                    <a:pt x="48" y="242"/>
                    <a:pt x="47" y="241"/>
                    <a:pt x="46" y="239"/>
                  </a:cubicBezTo>
                  <a:cubicBezTo>
                    <a:pt x="45" y="238"/>
                    <a:pt x="45" y="238"/>
                    <a:pt x="46" y="237"/>
                  </a:cubicBezTo>
                  <a:cubicBezTo>
                    <a:pt x="46" y="236"/>
                    <a:pt x="45" y="235"/>
                    <a:pt x="46" y="234"/>
                  </a:cubicBezTo>
                  <a:cubicBezTo>
                    <a:pt x="46" y="234"/>
                    <a:pt x="47" y="229"/>
                    <a:pt x="46" y="228"/>
                  </a:cubicBezTo>
                  <a:cubicBezTo>
                    <a:pt x="46" y="228"/>
                    <a:pt x="45" y="233"/>
                    <a:pt x="45" y="233"/>
                  </a:cubicBezTo>
                  <a:cubicBezTo>
                    <a:pt x="45" y="233"/>
                    <a:pt x="45" y="230"/>
                    <a:pt x="45" y="230"/>
                  </a:cubicBezTo>
                  <a:cubicBezTo>
                    <a:pt x="45" y="228"/>
                    <a:pt x="46" y="228"/>
                    <a:pt x="46" y="226"/>
                  </a:cubicBezTo>
                  <a:cubicBezTo>
                    <a:pt x="46" y="226"/>
                    <a:pt x="46" y="225"/>
                    <a:pt x="46" y="225"/>
                  </a:cubicBezTo>
                  <a:cubicBezTo>
                    <a:pt x="46" y="224"/>
                    <a:pt x="46" y="224"/>
                    <a:pt x="47" y="223"/>
                  </a:cubicBezTo>
                  <a:cubicBezTo>
                    <a:pt x="48" y="221"/>
                    <a:pt x="50" y="218"/>
                    <a:pt x="53" y="218"/>
                  </a:cubicBezTo>
                  <a:cubicBezTo>
                    <a:pt x="55" y="218"/>
                    <a:pt x="57" y="220"/>
                    <a:pt x="57" y="217"/>
                  </a:cubicBezTo>
                  <a:cubicBezTo>
                    <a:pt x="57" y="215"/>
                    <a:pt x="57" y="214"/>
                    <a:pt x="56" y="213"/>
                  </a:cubicBezTo>
                  <a:cubicBezTo>
                    <a:pt x="56" y="212"/>
                    <a:pt x="55" y="212"/>
                    <a:pt x="54" y="211"/>
                  </a:cubicBezTo>
                  <a:cubicBezTo>
                    <a:pt x="54" y="211"/>
                    <a:pt x="55" y="208"/>
                    <a:pt x="56" y="207"/>
                  </a:cubicBezTo>
                  <a:cubicBezTo>
                    <a:pt x="56" y="206"/>
                    <a:pt x="57" y="205"/>
                    <a:pt x="57" y="203"/>
                  </a:cubicBezTo>
                  <a:cubicBezTo>
                    <a:pt x="57" y="203"/>
                    <a:pt x="58" y="202"/>
                    <a:pt x="58" y="201"/>
                  </a:cubicBezTo>
                  <a:cubicBezTo>
                    <a:pt x="58" y="199"/>
                    <a:pt x="58" y="198"/>
                    <a:pt x="58" y="196"/>
                  </a:cubicBezTo>
                  <a:cubicBezTo>
                    <a:pt x="58" y="194"/>
                    <a:pt x="58" y="193"/>
                    <a:pt x="57" y="191"/>
                  </a:cubicBezTo>
                  <a:cubicBezTo>
                    <a:pt x="58" y="190"/>
                    <a:pt x="60" y="191"/>
                    <a:pt x="61" y="190"/>
                  </a:cubicBezTo>
                  <a:cubicBezTo>
                    <a:pt x="63" y="188"/>
                    <a:pt x="62" y="189"/>
                    <a:pt x="62" y="186"/>
                  </a:cubicBezTo>
                  <a:cubicBezTo>
                    <a:pt x="61" y="185"/>
                    <a:pt x="64" y="182"/>
                    <a:pt x="64" y="181"/>
                  </a:cubicBezTo>
                  <a:cubicBezTo>
                    <a:pt x="65" y="180"/>
                    <a:pt x="67" y="178"/>
                    <a:pt x="66" y="176"/>
                  </a:cubicBezTo>
                  <a:cubicBezTo>
                    <a:pt x="66" y="176"/>
                    <a:pt x="63" y="172"/>
                    <a:pt x="65" y="172"/>
                  </a:cubicBezTo>
                  <a:cubicBezTo>
                    <a:pt x="67" y="172"/>
                    <a:pt x="66" y="169"/>
                    <a:pt x="67" y="168"/>
                  </a:cubicBezTo>
                  <a:cubicBezTo>
                    <a:pt x="67" y="167"/>
                    <a:pt x="68" y="164"/>
                    <a:pt x="69" y="164"/>
                  </a:cubicBezTo>
                  <a:cubicBezTo>
                    <a:pt x="70" y="164"/>
                    <a:pt x="72" y="165"/>
                    <a:pt x="72" y="165"/>
                  </a:cubicBezTo>
                  <a:cubicBezTo>
                    <a:pt x="74" y="165"/>
                    <a:pt x="72" y="159"/>
                    <a:pt x="73" y="158"/>
                  </a:cubicBezTo>
                  <a:cubicBezTo>
                    <a:pt x="74" y="156"/>
                    <a:pt x="81" y="160"/>
                    <a:pt x="82" y="159"/>
                  </a:cubicBezTo>
                  <a:cubicBezTo>
                    <a:pt x="85" y="157"/>
                    <a:pt x="82" y="158"/>
                    <a:pt x="82" y="156"/>
                  </a:cubicBezTo>
                  <a:cubicBezTo>
                    <a:pt x="81" y="155"/>
                    <a:pt x="83" y="154"/>
                    <a:pt x="83" y="153"/>
                  </a:cubicBezTo>
                  <a:cubicBezTo>
                    <a:pt x="83" y="152"/>
                    <a:pt x="83" y="152"/>
                    <a:pt x="82" y="151"/>
                  </a:cubicBezTo>
                  <a:cubicBezTo>
                    <a:pt x="82" y="151"/>
                    <a:pt x="81" y="150"/>
                    <a:pt x="81" y="150"/>
                  </a:cubicBezTo>
                  <a:cubicBezTo>
                    <a:pt x="82" y="149"/>
                    <a:pt x="83" y="149"/>
                    <a:pt x="84" y="149"/>
                  </a:cubicBezTo>
                  <a:cubicBezTo>
                    <a:pt x="84" y="149"/>
                    <a:pt x="83" y="149"/>
                    <a:pt x="83" y="149"/>
                  </a:cubicBezTo>
                  <a:cubicBezTo>
                    <a:pt x="83" y="148"/>
                    <a:pt x="86" y="149"/>
                    <a:pt x="86" y="149"/>
                  </a:cubicBezTo>
                  <a:cubicBezTo>
                    <a:pt x="85" y="147"/>
                    <a:pt x="85" y="144"/>
                    <a:pt x="88" y="145"/>
                  </a:cubicBezTo>
                  <a:cubicBezTo>
                    <a:pt x="90" y="146"/>
                    <a:pt x="91" y="149"/>
                    <a:pt x="92" y="150"/>
                  </a:cubicBezTo>
                  <a:cubicBezTo>
                    <a:pt x="93" y="151"/>
                    <a:pt x="92" y="153"/>
                    <a:pt x="94" y="152"/>
                  </a:cubicBezTo>
                  <a:cubicBezTo>
                    <a:pt x="95" y="152"/>
                    <a:pt x="96" y="152"/>
                    <a:pt x="97" y="152"/>
                  </a:cubicBezTo>
                  <a:cubicBezTo>
                    <a:pt x="99" y="152"/>
                    <a:pt x="99" y="151"/>
                    <a:pt x="99" y="150"/>
                  </a:cubicBezTo>
                  <a:cubicBezTo>
                    <a:pt x="99" y="149"/>
                    <a:pt x="101" y="149"/>
                    <a:pt x="101" y="149"/>
                  </a:cubicBezTo>
                  <a:cubicBezTo>
                    <a:pt x="102" y="150"/>
                    <a:pt x="105" y="151"/>
                    <a:pt x="105" y="151"/>
                  </a:cubicBezTo>
                  <a:cubicBezTo>
                    <a:pt x="105" y="151"/>
                    <a:pt x="106" y="151"/>
                    <a:pt x="106" y="150"/>
                  </a:cubicBezTo>
                  <a:cubicBezTo>
                    <a:pt x="106" y="149"/>
                    <a:pt x="106" y="149"/>
                    <a:pt x="106" y="148"/>
                  </a:cubicBezTo>
                  <a:cubicBezTo>
                    <a:pt x="106" y="146"/>
                    <a:pt x="107" y="147"/>
                    <a:pt x="108" y="147"/>
                  </a:cubicBezTo>
                  <a:cubicBezTo>
                    <a:pt x="109" y="147"/>
                    <a:pt x="107" y="143"/>
                    <a:pt x="107" y="143"/>
                  </a:cubicBezTo>
                  <a:cubicBezTo>
                    <a:pt x="107" y="141"/>
                    <a:pt x="107" y="140"/>
                    <a:pt x="106" y="138"/>
                  </a:cubicBezTo>
                  <a:cubicBezTo>
                    <a:pt x="106" y="137"/>
                    <a:pt x="107" y="131"/>
                    <a:pt x="109" y="132"/>
                  </a:cubicBezTo>
                  <a:cubicBezTo>
                    <a:pt x="110" y="132"/>
                    <a:pt x="111" y="133"/>
                    <a:pt x="111" y="131"/>
                  </a:cubicBezTo>
                  <a:cubicBezTo>
                    <a:pt x="112" y="130"/>
                    <a:pt x="113" y="129"/>
                    <a:pt x="114" y="129"/>
                  </a:cubicBezTo>
                  <a:cubicBezTo>
                    <a:pt x="114" y="129"/>
                    <a:pt x="114" y="129"/>
                    <a:pt x="114" y="129"/>
                  </a:cubicBezTo>
                  <a:cubicBezTo>
                    <a:pt x="114" y="130"/>
                    <a:pt x="116" y="131"/>
                    <a:pt x="117" y="131"/>
                  </a:cubicBezTo>
                  <a:cubicBezTo>
                    <a:pt x="119" y="132"/>
                    <a:pt x="121" y="133"/>
                    <a:pt x="122" y="134"/>
                  </a:cubicBezTo>
                  <a:cubicBezTo>
                    <a:pt x="123" y="137"/>
                    <a:pt x="119" y="139"/>
                    <a:pt x="123" y="141"/>
                  </a:cubicBezTo>
                  <a:cubicBezTo>
                    <a:pt x="124" y="141"/>
                    <a:pt x="123" y="137"/>
                    <a:pt x="123" y="137"/>
                  </a:cubicBezTo>
                  <a:cubicBezTo>
                    <a:pt x="124" y="134"/>
                    <a:pt x="126" y="134"/>
                    <a:pt x="125" y="131"/>
                  </a:cubicBezTo>
                  <a:cubicBezTo>
                    <a:pt x="125" y="132"/>
                    <a:pt x="128" y="132"/>
                    <a:pt x="128" y="132"/>
                  </a:cubicBezTo>
                  <a:cubicBezTo>
                    <a:pt x="130" y="131"/>
                    <a:pt x="128" y="129"/>
                    <a:pt x="128" y="129"/>
                  </a:cubicBezTo>
                  <a:cubicBezTo>
                    <a:pt x="127" y="129"/>
                    <a:pt x="124" y="129"/>
                    <a:pt x="125" y="128"/>
                  </a:cubicBezTo>
                  <a:cubicBezTo>
                    <a:pt x="125" y="128"/>
                    <a:pt x="124" y="131"/>
                    <a:pt x="125" y="131"/>
                  </a:cubicBezTo>
                  <a:cubicBezTo>
                    <a:pt x="124" y="131"/>
                    <a:pt x="123" y="130"/>
                    <a:pt x="122" y="131"/>
                  </a:cubicBezTo>
                  <a:cubicBezTo>
                    <a:pt x="123" y="130"/>
                    <a:pt x="123" y="129"/>
                    <a:pt x="122" y="129"/>
                  </a:cubicBezTo>
                  <a:cubicBezTo>
                    <a:pt x="122" y="128"/>
                    <a:pt x="121" y="130"/>
                    <a:pt x="121" y="130"/>
                  </a:cubicBezTo>
                  <a:cubicBezTo>
                    <a:pt x="120" y="129"/>
                    <a:pt x="122" y="129"/>
                    <a:pt x="122" y="128"/>
                  </a:cubicBezTo>
                  <a:cubicBezTo>
                    <a:pt x="121" y="127"/>
                    <a:pt x="120" y="128"/>
                    <a:pt x="119" y="128"/>
                  </a:cubicBezTo>
                  <a:cubicBezTo>
                    <a:pt x="118" y="127"/>
                    <a:pt x="117" y="127"/>
                    <a:pt x="117" y="128"/>
                  </a:cubicBezTo>
                  <a:cubicBezTo>
                    <a:pt x="118" y="126"/>
                    <a:pt x="121" y="127"/>
                    <a:pt x="123" y="126"/>
                  </a:cubicBezTo>
                  <a:cubicBezTo>
                    <a:pt x="124" y="126"/>
                    <a:pt x="124" y="124"/>
                    <a:pt x="124" y="124"/>
                  </a:cubicBezTo>
                  <a:cubicBezTo>
                    <a:pt x="124" y="123"/>
                    <a:pt x="126" y="122"/>
                    <a:pt x="126" y="122"/>
                  </a:cubicBezTo>
                  <a:cubicBezTo>
                    <a:pt x="126" y="121"/>
                    <a:pt x="125" y="121"/>
                    <a:pt x="124" y="120"/>
                  </a:cubicBezTo>
                  <a:cubicBezTo>
                    <a:pt x="124" y="120"/>
                    <a:pt x="123" y="120"/>
                    <a:pt x="123" y="120"/>
                  </a:cubicBezTo>
                  <a:cubicBezTo>
                    <a:pt x="123" y="120"/>
                    <a:pt x="120" y="121"/>
                    <a:pt x="121" y="120"/>
                  </a:cubicBezTo>
                  <a:cubicBezTo>
                    <a:pt x="122" y="119"/>
                    <a:pt x="122" y="119"/>
                    <a:pt x="120" y="118"/>
                  </a:cubicBezTo>
                  <a:cubicBezTo>
                    <a:pt x="120" y="118"/>
                    <a:pt x="118" y="117"/>
                    <a:pt x="118" y="118"/>
                  </a:cubicBezTo>
                  <a:cubicBezTo>
                    <a:pt x="118" y="118"/>
                    <a:pt x="121" y="119"/>
                    <a:pt x="119" y="120"/>
                  </a:cubicBezTo>
                  <a:cubicBezTo>
                    <a:pt x="117" y="120"/>
                    <a:pt x="117" y="120"/>
                    <a:pt x="117" y="119"/>
                  </a:cubicBezTo>
                  <a:cubicBezTo>
                    <a:pt x="116" y="118"/>
                    <a:pt x="115" y="117"/>
                    <a:pt x="114" y="118"/>
                  </a:cubicBezTo>
                  <a:cubicBezTo>
                    <a:pt x="114" y="119"/>
                    <a:pt x="114" y="120"/>
                    <a:pt x="114" y="121"/>
                  </a:cubicBezTo>
                  <a:cubicBezTo>
                    <a:pt x="114" y="122"/>
                    <a:pt x="115" y="123"/>
                    <a:pt x="115" y="123"/>
                  </a:cubicBezTo>
                  <a:cubicBezTo>
                    <a:pt x="114" y="124"/>
                    <a:pt x="114" y="123"/>
                    <a:pt x="113" y="123"/>
                  </a:cubicBezTo>
                  <a:cubicBezTo>
                    <a:pt x="113" y="123"/>
                    <a:pt x="112" y="124"/>
                    <a:pt x="112" y="124"/>
                  </a:cubicBezTo>
                  <a:cubicBezTo>
                    <a:pt x="112" y="124"/>
                    <a:pt x="114" y="120"/>
                    <a:pt x="113" y="120"/>
                  </a:cubicBezTo>
                  <a:cubicBezTo>
                    <a:pt x="112" y="120"/>
                    <a:pt x="111" y="122"/>
                    <a:pt x="110" y="123"/>
                  </a:cubicBezTo>
                  <a:cubicBezTo>
                    <a:pt x="111" y="122"/>
                    <a:pt x="114" y="118"/>
                    <a:pt x="113" y="117"/>
                  </a:cubicBezTo>
                  <a:cubicBezTo>
                    <a:pt x="112" y="116"/>
                    <a:pt x="111" y="116"/>
                    <a:pt x="110" y="117"/>
                  </a:cubicBezTo>
                  <a:cubicBezTo>
                    <a:pt x="109" y="117"/>
                    <a:pt x="109" y="116"/>
                    <a:pt x="109" y="116"/>
                  </a:cubicBezTo>
                  <a:close/>
                  <a:moveTo>
                    <a:pt x="1" y="279"/>
                  </a:moveTo>
                  <a:cubicBezTo>
                    <a:pt x="1" y="279"/>
                    <a:pt x="1" y="279"/>
                    <a:pt x="1" y="279"/>
                  </a:cubicBezTo>
                  <a:cubicBezTo>
                    <a:pt x="2" y="279"/>
                    <a:pt x="2" y="279"/>
                    <a:pt x="1" y="279"/>
                  </a:cubicBezTo>
                  <a:close/>
                  <a:moveTo>
                    <a:pt x="2" y="279"/>
                  </a:moveTo>
                  <a:cubicBezTo>
                    <a:pt x="1" y="279"/>
                    <a:pt x="1" y="284"/>
                    <a:pt x="2" y="282"/>
                  </a:cubicBezTo>
                  <a:cubicBezTo>
                    <a:pt x="2" y="281"/>
                    <a:pt x="2" y="280"/>
                    <a:pt x="2" y="279"/>
                  </a:cubicBezTo>
                  <a:cubicBezTo>
                    <a:pt x="1" y="279"/>
                    <a:pt x="2" y="280"/>
                    <a:pt x="2" y="279"/>
                  </a:cubicBezTo>
                  <a:close/>
                  <a:moveTo>
                    <a:pt x="63" y="165"/>
                  </a:moveTo>
                  <a:cubicBezTo>
                    <a:pt x="63" y="165"/>
                    <a:pt x="63" y="165"/>
                    <a:pt x="63" y="165"/>
                  </a:cubicBezTo>
                  <a:cubicBezTo>
                    <a:pt x="63" y="165"/>
                    <a:pt x="63" y="165"/>
                    <a:pt x="63" y="165"/>
                  </a:cubicBezTo>
                  <a:close/>
                  <a:moveTo>
                    <a:pt x="63" y="165"/>
                  </a:moveTo>
                  <a:cubicBezTo>
                    <a:pt x="63" y="165"/>
                    <a:pt x="63" y="164"/>
                    <a:pt x="63" y="163"/>
                  </a:cubicBezTo>
                  <a:cubicBezTo>
                    <a:pt x="63" y="164"/>
                    <a:pt x="63" y="163"/>
                    <a:pt x="63" y="162"/>
                  </a:cubicBezTo>
                  <a:cubicBezTo>
                    <a:pt x="62" y="164"/>
                    <a:pt x="63" y="165"/>
                    <a:pt x="61" y="164"/>
                  </a:cubicBezTo>
                  <a:cubicBezTo>
                    <a:pt x="60" y="164"/>
                    <a:pt x="59" y="164"/>
                    <a:pt x="60" y="165"/>
                  </a:cubicBezTo>
                  <a:cubicBezTo>
                    <a:pt x="60" y="166"/>
                    <a:pt x="62" y="165"/>
                    <a:pt x="62" y="165"/>
                  </a:cubicBezTo>
                  <a:cubicBezTo>
                    <a:pt x="62" y="165"/>
                    <a:pt x="62" y="165"/>
                    <a:pt x="62" y="165"/>
                  </a:cubicBezTo>
                  <a:cubicBezTo>
                    <a:pt x="63" y="165"/>
                    <a:pt x="63" y="165"/>
                    <a:pt x="63" y="165"/>
                  </a:cubicBezTo>
                  <a:cubicBezTo>
                    <a:pt x="63" y="165"/>
                    <a:pt x="63" y="165"/>
                    <a:pt x="63" y="165"/>
                  </a:cubicBezTo>
                  <a:close/>
                  <a:moveTo>
                    <a:pt x="100" y="127"/>
                  </a:moveTo>
                  <a:cubicBezTo>
                    <a:pt x="100" y="127"/>
                    <a:pt x="100" y="127"/>
                    <a:pt x="101" y="127"/>
                  </a:cubicBezTo>
                  <a:cubicBezTo>
                    <a:pt x="101" y="127"/>
                    <a:pt x="100" y="127"/>
                    <a:pt x="100" y="127"/>
                  </a:cubicBezTo>
                  <a:close/>
                  <a:moveTo>
                    <a:pt x="101" y="117"/>
                  </a:moveTo>
                  <a:cubicBezTo>
                    <a:pt x="99" y="117"/>
                    <a:pt x="99" y="118"/>
                    <a:pt x="101" y="120"/>
                  </a:cubicBezTo>
                  <a:cubicBezTo>
                    <a:pt x="101" y="120"/>
                    <a:pt x="103" y="119"/>
                    <a:pt x="103" y="119"/>
                  </a:cubicBezTo>
                  <a:cubicBezTo>
                    <a:pt x="103" y="118"/>
                    <a:pt x="101" y="117"/>
                    <a:pt x="101" y="117"/>
                  </a:cubicBezTo>
                  <a:cubicBezTo>
                    <a:pt x="99" y="117"/>
                    <a:pt x="101" y="117"/>
                    <a:pt x="101" y="117"/>
                  </a:cubicBezTo>
                  <a:close/>
                  <a:moveTo>
                    <a:pt x="92" y="124"/>
                  </a:moveTo>
                  <a:cubicBezTo>
                    <a:pt x="92" y="124"/>
                    <a:pt x="91" y="125"/>
                    <a:pt x="90" y="125"/>
                  </a:cubicBezTo>
                  <a:cubicBezTo>
                    <a:pt x="89" y="126"/>
                    <a:pt x="90" y="126"/>
                    <a:pt x="90" y="126"/>
                  </a:cubicBezTo>
                  <a:cubicBezTo>
                    <a:pt x="89" y="128"/>
                    <a:pt x="89" y="125"/>
                    <a:pt x="89" y="126"/>
                  </a:cubicBezTo>
                  <a:cubicBezTo>
                    <a:pt x="88" y="126"/>
                    <a:pt x="89" y="126"/>
                    <a:pt x="89" y="126"/>
                  </a:cubicBezTo>
                  <a:cubicBezTo>
                    <a:pt x="88" y="126"/>
                    <a:pt x="88" y="126"/>
                    <a:pt x="88" y="126"/>
                  </a:cubicBezTo>
                  <a:cubicBezTo>
                    <a:pt x="88" y="126"/>
                    <a:pt x="89" y="127"/>
                    <a:pt x="88" y="127"/>
                  </a:cubicBezTo>
                  <a:cubicBezTo>
                    <a:pt x="88" y="127"/>
                    <a:pt x="88" y="127"/>
                    <a:pt x="87" y="127"/>
                  </a:cubicBezTo>
                  <a:cubicBezTo>
                    <a:pt x="89" y="127"/>
                    <a:pt x="88" y="128"/>
                    <a:pt x="87" y="129"/>
                  </a:cubicBezTo>
                  <a:cubicBezTo>
                    <a:pt x="90" y="129"/>
                    <a:pt x="92" y="127"/>
                    <a:pt x="93" y="124"/>
                  </a:cubicBezTo>
                  <a:cubicBezTo>
                    <a:pt x="93" y="124"/>
                    <a:pt x="92" y="124"/>
                    <a:pt x="92" y="124"/>
                  </a:cubicBezTo>
                  <a:cubicBezTo>
                    <a:pt x="92" y="124"/>
                    <a:pt x="92" y="124"/>
                    <a:pt x="92" y="124"/>
                  </a:cubicBezTo>
                  <a:cubicBezTo>
                    <a:pt x="91" y="125"/>
                    <a:pt x="92" y="124"/>
                    <a:pt x="92" y="124"/>
                  </a:cubicBezTo>
                  <a:close/>
                  <a:moveTo>
                    <a:pt x="86" y="127"/>
                  </a:moveTo>
                  <a:cubicBezTo>
                    <a:pt x="86" y="127"/>
                    <a:pt x="87" y="127"/>
                    <a:pt x="87" y="127"/>
                  </a:cubicBezTo>
                  <a:cubicBezTo>
                    <a:pt x="87" y="127"/>
                    <a:pt x="86" y="127"/>
                    <a:pt x="86" y="127"/>
                  </a:cubicBezTo>
                  <a:close/>
                  <a:moveTo>
                    <a:pt x="82" y="133"/>
                  </a:moveTo>
                  <a:cubicBezTo>
                    <a:pt x="80" y="133"/>
                    <a:pt x="81" y="135"/>
                    <a:pt x="81" y="136"/>
                  </a:cubicBezTo>
                  <a:cubicBezTo>
                    <a:pt x="81" y="135"/>
                    <a:pt x="83" y="133"/>
                    <a:pt x="82" y="133"/>
                  </a:cubicBezTo>
                  <a:close/>
                  <a:moveTo>
                    <a:pt x="79" y="137"/>
                  </a:moveTo>
                  <a:cubicBezTo>
                    <a:pt x="79" y="137"/>
                    <a:pt x="79" y="137"/>
                    <a:pt x="79" y="137"/>
                  </a:cubicBezTo>
                  <a:cubicBezTo>
                    <a:pt x="79" y="137"/>
                    <a:pt x="79" y="137"/>
                    <a:pt x="79" y="137"/>
                  </a:cubicBezTo>
                  <a:close/>
                  <a:moveTo>
                    <a:pt x="76" y="137"/>
                  </a:moveTo>
                  <a:cubicBezTo>
                    <a:pt x="75" y="137"/>
                    <a:pt x="74" y="138"/>
                    <a:pt x="73" y="139"/>
                  </a:cubicBezTo>
                  <a:cubicBezTo>
                    <a:pt x="73" y="139"/>
                    <a:pt x="75" y="139"/>
                    <a:pt x="75" y="140"/>
                  </a:cubicBezTo>
                  <a:cubicBezTo>
                    <a:pt x="80" y="138"/>
                    <a:pt x="78" y="137"/>
                    <a:pt x="76" y="137"/>
                  </a:cubicBezTo>
                  <a:cubicBezTo>
                    <a:pt x="75" y="137"/>
                    <a:pt x="78" y="137"/>
                    <a:pt x="76" y="137"/>
                  </a:cubicBezTo>
                  <a:close/>
                  <a:moveTo>
                    <a:pt x="58" y="154"/>
                  </a:moveTo>
                  <a:cubicBezTo>
                    <a:pt x="57" y="154"/>
                    <a:pt x="55" y="156"/>
                    <a:pt x="55" y="158"/>
                  </a:cubicBezTo>
                  <a:cubicBezTo>
                    <a:pt x="55" y="156"/>
                    <a:pt x="58" y="157"/>
                    <a:pt x="58" y="156"/>
                  </a:cubicBezTo>
                  <a:cubicBezTo>
                    <a:pt x="58" y="155"/>
                    <a:pt x="60" y="155"/>
                    <a:pt x="57" y="158"/>
                  </a:cubicBezTo>
                  <a:cubicBezTo>
                    <a:pt x="58" y="158"/>
                    <a:pt x="58" y="158"/>
                    <a:pt x="58" y="158"/>
                  </a:cubicBezTo>
                  <a:cubicBezTo>
                    <a:pt x="59" y="158"/>
                    <a:pt x="61" y="157"/>
                    <a:pt x="60" y="156"/>
                  </a:cubicBezTo>
                  <a:cubicBezTo>
                    <a:pt x="59" y="156"/>
                    <a:pt x="60" y="154"/>
                    <a:pt x="58" y="154"/>
                  </a:cubicBezTo>
                  <a:cubicBezTo>
                    <a:pt x="57" y="154"/>
                    <a:pt x="59" y="154"/>
                    <a:pt x="58" y="154"/>
                  </a:cubicBezTo>
                  <a:close/>
                  <a:moveTo>
                    <a:pt x="52" y="162"/>
                  </a:moveTo>
                  <a:cubicBezTo>
                    <a:pt x="51" y="162"/>
                    <a:pt x="51" y="165"/>
                    <a:pt x="51" y="165"/>
                  </a:cubicBezTo>
                  <a:cubicBezTo>
                    <a:pt x="52" y="165"/>
                    <a:pt x="55" y="162"/>
                    <a:pt x="52" y="162"/>
                  </a:cubicBezTo>
                  <a:cubicBezTo>
                    <a:pt x="52" y="162"/>
                    <a:pt x="55" y="162"/>
                    <a:pt x="52" y="162"/>
                  </a:cubicBezTo>
                  <a:close/>
                  <a:moveTo>
                    <a:pt x="42" y="208"/>
                  </a:moveTo>
                  <a:cubicBezTo>
                    <a:pt x="41" y="208"/>
                    <a:pt x="40" y="208"/>
                    <a:pt x="41" y="208"/>
                  </a:cubicBezTo>
                  <a:cubicBezTo>
                    <a:pt x="41" y="208"/>
                    <a:pt x="41" y="208"/>
                    <a:pt x="42" y="208"/>
                  </a:cubicBezTo>
                  <a:close/>
                  <a:moveTo>
                    <a:pt x="27" y="222"/>
                  </a:moveTo>
                  <a:cubicBezTo>
                    <a:pt x="26" y="221"/>
                    <a:pt x="21" y="224"/>
                    <a:pt x="25" y="223"/>
                  </a:cubicBezTo>
                  <a:cubicBezTo>
                    <a:pt x="26" y="223"/>
                    <a:pt x="27" y="223"/>
                    <a:pt x="27" y="223"/>
                  </a:cubicBezTo>
                  <a:cubicBezTo>
                    <a:pt x="27" y="223"/>
                    <a:pt x="27" y="222"/>
                    <a:pt x="27" y="222"/>
                  </a:cubicBezTo>
                  <a:cubicBezTo>
                    <a:pt x="26" y="221"/>
                    <a:pt x="27" y="222"/>
                    <a:pt x="27" y="222"/>
                  </a:cubicBezTo>
                  <a:close/>
                  <a:moveTo>
                    <a:pt x="9" y="240"/>
                  </a:moveTo>
                  <a:cubicBezTo>
                    <a:pt x="9" y="241"/>
                    <a:pt x="8" y="240"/>
                    <a:pt x="8" y="240"/>
                  </a:cubicBezTo>
                  <a:cubicBezTo>
                    <a:pt x="8" y="241"/>
                    <a:pt x="8" y="241"/>
                    <a:pt x="8" y="241"/>
                  </a:cubicBezTo>
                  <a:cubicBezTo>
                    <a:pt x="8" y="242"/>
                    <a:pt x="9" y="241"/>
                    <a:pt x="9" y="241"/>
                  </a:cubicBezTo>
                  <a:cubicBezTo>
                    <a:pt x="9" y="241"/>
                    <a:pt x="9" y="241"/>
                    <a:pt x="9" y="241"/>
                  </a:cubicBezTo>
                  <a:cubicBezTo>
                    <a:pt x="10" y="240"/>
                    <a:pt x="9" y="240"/>
                    <a:pt x="9" y="24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1" name="Freeform 130"/>
            <p:cNvSpPr>
              <a:spLocks/>
            </p:cNvSpPr>
            <p:nvPr/>
          </p:nvSpPr>
          <p:spPr bwMode="auto">
            <a:xfrm>
              <a:off x="5096" y="3219"/>
              <a:ext cx="4" cy="0"/>
            </a:xfrm>
            <a:custGeom>
              <a:avLst/>
              <a:gdLst>
                <a:gd name="T0" fmla="*/ 1 w 1"/>
                <a:gd name="T1" fmla="*/ 0 w 1"/>
              </a:gdLst>
              <a:ahLst/>
              <a:cxnLst>
                <a:cxn ang="0">
                  <a:pos x="T0" y="0"/>
                </a:cxn>
                <a:cxn ang="0">
                  <a:pos x="T1" y="0"/>
                </a:cxn>
              </a:cxnLst>
              <a:rect l="0" t="0" r="r" b="b"/>
              <a:pathLst>
                <a:path w="1">
                  <a:moveTo>
                    <a:pt x="1" y="0"/>
                  </a:moveTo>
                  <a:cubicBezTo>
                    <a:pt x="1" y="0"/>
                    <a:pt x="1" y="0"/>
                    <a:pt x="0"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096" y="3219"/>
              <a:ext cx="4" cy="0"/>
            </a:xfrm>
            <a:custGeom>
              <a:avLst/>
              <a:gdLst>
                <a:gd name="T0" fmla="*/ 1 w 1"/>
                <a:gd name="T1" fmla="*/ 0 w 1"/>
              </a:gdLst>
              <a:ahLst/>
              <a:cxnLst>
                <a:cxn ang="0">
                  <a:pos x="T0" y="0"/>
                </a:cxn>
                <a:cxn ang="0">
                  <a:pos x="T1" y="0"/>
                </a:cxn>
              </a:cxnLst>
              <a:rect l="0" t="0" r="r" b="b"/>
              <a:pathLst>
                <a:path w="1">
                  <a:moveTo>
                    <a:pt x="1" y="0"/>
                  </a:moveTo>
                  <a:cubicBezTo>
                    <a:pt x="1" y="0"/>
                    <a:pt x="1" y="0"/>
                    <a:pt x="0"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3891" y="1329"/>
              <a:ext cx="1310" cy="1801"/>
            </a:xfrm>
            <a:custGeom>
              <a:avLst/>
              <a:gdLst>
                <a:gd name="T0" fmla="*/ 307 w 325"/>
                <a:gd name="T1" fmla="*/ 159 h 447"/>
                <a:gd name="T2" fmla="*/ 292 w 325"/>
                <a:gd name="T3" fmla="*/ 191 h 447"/>
                <a:gd name="T4" fmla="*/ 281 w 325"/>
                <a:gd name="T5" fmla="*/ 214 h 447"/>
                <a:gd name="T6" fmla="*/ 277 w 325"/>
                <a:gd name="T7" fmla="*/ 228 h 447"/>
                <a:gd name="T8" fmla="*/ 286 w 325"/>
                <a:gd name="T9" fmla="*/ 245 h 447"/>
                <a:gd name="T10" fmla="*/ 295 w 325"/>
                <a:gd name="T11" fmla="*/ 264 h 447"/>
                <a:gd name="T12" fmla="*/ 280 w 325"/>
                <a:gd name="T13" fmla="*/ 272 h 447"/>
                <a:gd name="T14" fmla="*/ 270 w 325"/>
                <a:gd name="T15" fmla="*/ 280 h 447"/>
                <a:gd name="T16" fmla="*/ 259 w 325"/>
                <a:gd name="T17" fmla="*/ 292 h 447"/>
                <a:gd name="T18" fmla="*/ 232 w 325"/>
                <a:gd name="T19" fmla="*/ 300 h 447"/>
                <a:gd name="T20" fmla="*/ 224 w 325"/>
                <a:gd name="T21" fmla="*/ 328 h 447"/>
                <a:gd name="T22" fmla="*/ 226 w 325"/>
                <a:gd name="T23" fmla="*/ 360 h 447"/>
                <a:gd name="T24" fmla="*/ 253 w 325"/>
                <a:gd name="T25" fmla="*/ 372 h 447"/>
                <a:gd name="T26" fmla="*/ 253 w 325"/>
                <a:gd name="T27" fmla="*/ 373 h 447"/>
                <a:gd name="T28" fmla="*/ 245 w 325"/>
                <a:gd name="T29" fmla="*/ 386 h 447"/>
                <a:gd name="T30" fmla="*/ 245 w 325"/>
                <a:gd name="T31" fmla="*/ 388 h 447"/>
                <a:gd name="T32" fmla="*/ 245 w 325"/>
                <a:gd name="T33" fmla="*/ 390 h 447"/>
                <a:gd name="T34" fmla="*/ 246 w 325"/>
                <a:gd name="T35" fmla="*/ 399 h 447"/>
                <a:gd name="T36" fmla="*/ 259 w 325"/>
                <a:gd name="T37" fmla="*/ 414 h 447"/>
                <a:gd name="T38" fmla="*/ 276 w 325"/>
                <a:gd name="T39" fmla="*/ 426 h 447"/>
                <a:gd name="T40" fmla="*/ 276 w 325"/>
                <a:gd name="T41" fmla="*/ 426 h 447"/>
                <a:gd name="T42" fmla="*/ 249 w 325"/>
                <a:gd name="T43" fmla="*/ 435 h 447"/>
                <a:gd name="T44" fmla="*/ 212 w 325"/>
                <a:gd name="T45" fmla="*/ 441 h 447"/>
                <a:gd name="T46" fmla="*/ 156 w 325"/>
                <a:gd name="T47" fmla="*/ 437 h 447"/>
                <a:gd name="T48" fmla="*/ 164 w 325"/>
                <a:gd name="T49" fmla="*/ 422 h 447"/>
                <a:gd name="T50" fmla="*/ 170 w 325"/>
                <a:gd name="T51" fmla="*/ 403 h 447"/>
                <a:gd name="T52" fmla="*/ 168 w 325"/>
                <a:gd name="T53" fmla="*/ 386 h 447"/>
                <a:gd name="T54" fmla="*/ 155 w 325"/>
                <a:gd name="T55" fmla="*/ 370 h 447"/>
                <a:gd name="T56" fmla="*/ 122 w 325"/>
                <a:gd name="T57" fmla="*/ 371 h 447"/>
                <a:gd name="T58" fmla="*/ 99 w 325"/>
                <a:gd name="T59" fmla="*/ 356 h 447"/>
                <a:gd name="T60" fmla="*/ 80 w 325"/>
                <a:gd name="T61" fmla="*/ 350 h 447"/>
                <a:gd name="T62" fmla="*/ 69 w 325"/>
                <a:gd name="T63" fmla="*/ 329 h 447"/>
                <a:gd name="T64" fmla="*/ 42 w 325"/>
                <a:gd name="T65" fmla="*/ 313 h 447"/>
                <a:gd name="T66" fmla="*/ 33 w 325"/>
                <a:gd name="T67" fmla="*/ 294 h 447"/>
                <a:gd name="T68" fmla="*/ 32 w 325"/>
                <a:gd name="T69" fmla="*/ 260 h 447"/>
                <a:gd name="T70" fmla="*/ 22 w 325"/>
                <a:gd name="T71" fmla="*/ 202 h 447"/>
                <a:gd name="T72" fmla="*/ 0 w 325"/>
                <a:gd name="T73" fmla="*/ 157 h 447"/>
                <a:gd name="T74" fmla="*/ 17 w 325"/>
                <a:gd name="T75" fmla="*/ 142 h 447"/>
                <a:gd name="T76" fmla="*/ 44 w 325"/>
                <a:gd name="T77" fmla="*/ 145 h 447"/>
                <a:gd name="T78" fmla="*/ 68 w 325"/>
                <a:gd name="T79" fmla="*/ 154 h 447"/>
                <a:gd name="T80" fmla="*/ 27 w 325"/>
                <a:gd name="T81" fmla="*/ 176 h 447"/>
                <a:gd name="T82" fmla="*/ 49 w 325"/>
                <a:gd name="T83" fmla="*/ 195 h 447"/>
                <a:gd name="T84" fmla="*/ 70 w 325"/>
                <a:gd name="T85" fmla="*/ 198 h 447"/>
                <a:gd name="T86" fmla="*/ 79 w 325"/>
                <a:gd name="T87" fmla="*/ 186 h 447"/>
                <a:gd name="T88" fmla="*/ 85 w 325"/>
                <a:gd name="T89" fmla="*/ 152 h 447"/>
                <a:gd name="T90" fmla="*/ 83 w 325"/>
                <a:gd name="T91" fmla="*/ 131 h 447"/>
                <a:gd name="T92" fmla="*/ 95 w 325"/>
                <a:gd name="T93" fmla="*/ 133 h 447"/>
                <a:gd name="T94" fmla="*/ 106 w 325"/>
                <a:gd name="T95" fmla="*/ 114 h 447"/>
                <a:gd name="T96" fmla="*/ 114 w 325"/>
                <a:gd name="T97" fmla="*/ 107 h 447"/>
                <a:gd name="T98" fmla="*/ 127 w 325"/>
                <a:gd name="T99" fmla="*/ 87 h 447"/>
                <a:gd name="T100" fmla="*/ 144 w 325"/>
                <a:gd name="T101" fmla="*/ 62 h 447"/>
                <a:gd name="T102" fmla="*/ 143 w 325"/>
                <a:gd name="T103" fmla="*/ 54 h 447"/>
                <a:gd name="T104" fmla="*/ 115 w 325"/>
                <a:gd name="T105" fmla="*/ 17 h 447"/>
                <a:gd name="T106" fmla="*/ 157 w 325"/>
                <a:gd name="T107" fmla="*/ 32 h 447"/>
                <a:gd name="T108" fmla="*/ 187 w 325"/>
                <a:gd name="T109" fmla="*/ 58 h 447"/>
                <a:gd name="T110" fmla="*/ 193 w 325"/>
                <a:gd name="T111" fmla="*/ 51 h 447"/>
                <a:gd name="T112" fmla="*/ 199 w 325"/>
                <a:gd name="T113" fmla="*/ 25 h 447"/>
                <a:gd name="T114" fmla="*/ 171 w 325"/>
                <a:gd name="T115" fmla="*/ 28 h 447"/>
                <a:gd name="T116" fmla="*/ 133 w 325"/>
                <a:gd name="T117" fmla="*/ 4 h 447"/>
                <a:gd name="T118" fmla="*/ 152 w 325"/>
                <a:gd name="T119" fmla="*/ 8 h 447"/>
                <a:gd name="T120" fmla="*/ 145 w 325"/>
                <a:gd name="T1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447">
                  <a:moveTo>
                    <a:pt x="325" y="55"/>
                  </a:moveTo>
                  <a:cubicBezTo>
                    <a:pt x="325" y="82"/>
                    <a:pt x="325" y="109"/>
                    <a:pt x="325" y="136"/>
                  </a:cubicBezTo>
                  <a:cubicBezTo>
                    <a:pt x="325" y="145"/>
                    <a:pt x="325" y="153"/>
                    <a:pt x="325" y="162"/>
                  </a:cubicBezTo>
                  <a:cubicBezTo>
                    <a:pt x="324" y="162"/>
                    <a:pt x="323" y="161"/>
                    <a:pt x="322" y="162"/>
                  </a:cubicBezTo>
                  <a:cubicBezTo>
                    <a:pt x="321" y="163"/>
                    <a:pt x="323" y="163"/>
                    <a:pt x="323" y="165"/>
                  </a:cubicBezTo>
                  <a:cubicBezTo>
                    <a:pt x="322" y="166"/>
                    <a:pt x="322" y="165"/>
                    <a:pt x="321" y="165"/>
                  </a:cubicBezTo>
                  <a:cubicBezTo>
                    <a:pt x="319" y="165"/>
                    <a:pt x="321" y="167"/>
                    <a:pt x="321" y="168"/>
                  </a:cubicBezTo>
                  <a:cubicBezTo>
                    <a:pt x="321" y="168"/>
                    <a:pt x="318" y="167"/>
                    <a:pt x="318" y="167"/>
                  </a:cubicBezTo>
                  <a:cubicBezTo>
                    <a:pt x="318" y="165"/>
                    <a:pt x="319" y="166"/>
                    <a:pt x="317" y="165"/>
                  </a:cubicBezTo>
                  <a:cubicBezTo>
                    <a:pt x="317" y="164"/>
                    <a:pt x="316" y="164"/>
                    <a:pt x="315" y="163"/>
                  </a:cubicBezTo>
                  <a:cubicBezTo>
                    <a:pt x="315" y="163"/>
                    <a:pt x="316" y="162"/>
                    <a:pt x="316" y="162"/>
                  </a:cubicBezTo>
                  <a:cubicBezTo>
                    <a:pt x="315" y="161"/>
                    <a:pt x="313" y="163"/>
                    <a:pt x="312" y="162"/>
                  </a:cubicBezTo>
                  <a:cubicBezTo>
                    <a:pt x="311" y="161"/>
                    <a:pt x="310" y="160"/>
                    <a:pt x="309" y="160"/>
                  </a:cubicBezTo>
                  <a:cubicBezTo>
                    <a:pt x="309" y="160"/>
                    <a:pt x="307" y="160"/>
                    <a:pt x="307" y="160"/>
                  </a:cubicBezTo>
                  <a:cubicBezTo>
                    <a:pt x="307" y="159"/>
                    <a:pt x="307" y="159"/>
                    <a:pt x="307" y="159"/>
                  </a:cubicBezTo>
                  <a:cubicBezTo>
                    <a:pt x="306" y="160"/>
                    <a:pt x="306" y="161"/>
                    <a:pt x="306" y="162"/>
                  </a:cubicBezTo>
                  <a:cubicBezTo>
                    <a:pt x="306" y="162"/>
                    <a:pt x="306" y="164"/>
                    <a:pt x="306" y="164"/>
                  </a:cubicBezTo>
                  <a:cubicBezTo>
                    <a:pt x="306" y="165"/>
                    <a:pt x="298" y="166"/>
                    <a:pt x="299" y="167"/>
                  </a:cubicBezTo>
                  <a:cubicBezTo>
                    <a:pt x="299" y="167"/>
                    <a:pt x="300" y="167"/>
                    <a:pt x="300" y="167"/>
                  </a:cubicBezTo>
                  <a:cubicBezTo>
                    <a:pt x="300" y="168"/>
                    <a:pt x="297" y="168"/>
                    <a:pt x="297" y="169"/>
                  </a:cubicBezTo>
                  <a:cubicBezTo>
                    <a:pt x="297" y="169"/>
                    <a:pt x="299" y="170"/>
                    <a:pt x="299" y="170"/>
                  </a:cubicBezTo>
                  <a:cubicBezTo>
                    <a:pt x="299" y="170"/>
                    <a:pt x="296" y="170"/>
                    <a:pt x="297" y="171"/>
                  </a:cubicBezTo>
                  <a:cubicBezTo>
                    <a:pt x="298" y="173"/>
                    <a:pt x="299" y="173"/>
                    <a:pt x="297" y="174"/>
                  </a:cubicBezTo>
                  <a:cubicBezTo>
                    <a:pt x="296" y="175"/>
                    <a:pt x="296" y="176"/>
                    <a:pt x="298" y="176"/>
                  </a:cubicBezTo>
                  <a:cubicBezTo>
                    <a:pt x="299" y="176"/>
                    <a:pt x="298" y="178"/>
                    <a:pt x="297" y="179"/>
                  </a:cubicBezTo>
                  <a:cubicBezTo>
                    <a:pt x="296" y="179"/>
                    <a:pt x="297" y="181"/>
                    <a:pt x="297" y="182"/>
                  </a:cubicBezTo>
                  <a:cubicBezTo>
                    <a:pt x="297" y="182"/>
                    <a:pt x="295" y="183"/>
                    <a:pt x="295" y="183"/>
                  </a:cubicBezTo>
                  <a:cubicBezTo>
                    <a:pt x="295" y="184"/>
                    <a:pt x="296" y="184"/>
                    <a:pt x="295" y="185"/>
                  </a:cubicBezTo>
                  <a:cubicBezTo>
                    <a:pt x="295" y="186"/>
                    <a:pt x="294" y="187"/>
                    <a:pt x="294" y="188"/>
                  </a:cubicBezTo>
                  <a:cubicBezTo>
                    <a:pt x="293" y="189"/>
                    <a:pt x="293" y="190"/>
                    <a:pt x="292" y="191"/>
                  </a:cubicBezTo>
                  <a:cubicBezTo>
                    <a:pt x="292" y="191"/>
                    <a:pt x="291" y="193"/>
                    <a:pt x="291" y="193"/>
                  </a:cubicBezTo>
                  <a:cubicBezTo>
                    <a:pt x="291" y="193"/>
                    <a:pt x="291" y="192"/>
                    <a:pt x="290" y="192"/>
                  </a:cubicBezTo>
                  <a:cubicBezTo>
                    <a:pt x="290" y="193"/>
                    <a:pt x="290" y="194"/>
                    <a:pt x="290" y="194"/>
                  </a:cubicBezTo>
                  <a:cubicBezTo>
                    <a:pt x="291" y="195"/>
                    <a:pt x="289" y="195"/>
                    <a:pt x="289" y="196"/>
                  </a:cubicBezTo>
                  <a:cubicBezTo>
                    <a:pt x="288" y="196"/>
                    <a:pt x="289" y="196"/>
                    <a:pt x="289" y="197"/>
                  </a:cubicBezTo>
                  <a:cubicBezTo>
                    <a:pt x="289" y="197"/>
                    <a:pt x="288" y="197"/>
                    <a:pt x="288" y="198"/>
                  </a:cubicBezTo>
                  <a:cubicBezTo>
                    <a:pt x="288" y="199"/>
                    <a:pt x="291" y="199"/>
                    <a:pt x="290" y="201"/>
                  </a:cubicBezTo>
                  <a:cubicBezTo>
                    <a:pt x="290" y="202"/>
                    <a:pt x="289" y="200"/>
                    <a:pt x="288" y="201"/>
                  </a:cubicBezTo>
                  <a:cubicBezTo>
                    <a:pt x="287" y="202"/>
                    <a:pt x="288" y="203"/>
                    <a:pt x="287" y="203"/>
                  </a:cubicBezTo>
                  <a:cubicBezTo>
                    <a:pt x="286" y="203"/>
                    <a:pt x="286" y="203"/>
                    <a:pt x="286" y="203"/>
                  </a:cubicBezTo>
                  <a:cubicBezTo>
                    <a:pt x="286" y="204"/>
                    <a:pt x="284" y="207"/>
                    <a:pt x="284" y="208"/>
                  </a:cubicBezTo>
                  <a:cubicBezTo>
                    <a:pt x="285" y="208"/>
                    <a:pt x="286" y="208"/>
                    <a:pt x="285" y="209"/>
                  </a:cubicBezTo>
                  <a:cubicBezTo>
                    <a:pt x="284" y="209"/>
                    <a:pt x="284" y="209"/>
                    <a:pt x="283" y="209"/>
                  </a:cubicBezTo>
                  <a:cubicBezTo>
                    <a:pt x="283" y="210"/>
                    <a:pt x="283" y="211"/>
                    <a:pt x="283" y="211"/>
                  </a:cubicBezTo>
                  <a:cubicBezTo>
                    <a:pt x="282" y="212"/>
                    <a:pt x="280" y="213"/>
                    <a:pt x="281" y="214"/>
                  </a:cubicBezTo>
                  <a:cubicBezTo>
                    <a:pt x="282" y="214"/>
                    <a:pt x="280" y="216"/>
                    <a:pt x="279" y="217"/>
                  </a:cubicBezTo>
                  <a:cubicBezTo>
                    <a:pt x="278" y="218"/>
                    <a:pt x="280" y="218"/>
                    <a:pt x="280" y="219"/>
                  </a:cubicBezTo>
                  <a:cubicBezTo>
                    <a:pt x="281" y="220"/>
                    <a:pt x="278" y="219"/>
                    <a:pt x="278" y="219"/>
                  </a:cubicBezTo>
                  <a:cubicBezTo>
                    <a:pt x="278" y="219"/>
                    <a:pt x="276" y="220"/>
                    <a:pt x="276" y="221"/>
                  </a:cubicBezTo>
                  <a:cubicBezTo>
                    <a:pt x="276" y="221"/>
                    <a:pt x="277" y="221"/>
                    <a:pt x="277" y="222"/>
                  </a:cubicBezTo>
                  <a:cubicBezTo>
                    <a:pt x="277" y="223"/>
                    <a:pt x="276" y="222"/>
                    <a:pt x="275" y="222"/>
                  </a:cubicBezTo>
                  <a:cubicBezTo>
                    <a:pt x="275" y="222"/>
                    <a:pt x="275" y="223"/>
                    <a:pt x="275" y="224"/>
                  </a:cubicBezTo>
                  <a:cubicBezTo>
                    <a:pt x="274" y="224"/>
                    <a:pt x="273" y="223"/>
                    <a:pt x="273" y="223"/>
                  </a:cubicBezTo>
                  <a:cubicBezTo>
                    <a:pt x="271" y="224"/>
                    <a:pt x="273" y="226"/>
                    <a:pt x="273" y="226"/>
                  </a:cubicBezTo>
                  <a:cubicBezTo>
                    <a:pt x="272" y="227"/>
                    <a:pt x="272" y="226"/>
                    <a:pt x="272" y="226"/>
                  </a:cubicBezTo>
                  <a:cubicBezTo>
                    <a:pt x="272" y="226"/>
                    <a:pt x="271" y="227"/>
                    <a:pt x="272" y="227"/>
                  </a:cubicBezTo>
                  <a:cubicBezTo>
                    <a:pt x="271" y="228"/>
                    <a:pt x="273" y="227"/>
                    <a:pt x="274" y="227"/>
                  </a:cubicBezTo>
                  <a:cubicBezTo>
                    <a:pt x="274" y="227"/>
                    <a:pt x="275" y="231"/>
                    <a:pt x="274" y="231"/>
                  </a:cubicBezTo>
                  <a:cubicBezTo>
                    <a:pt x="274" y="231"/>
                    <a:pt x="275" y="230"/>
                    <a:pt x="276" y="230"/>
                  </a:cubicBezTo>
                  <a:cubicBezTo>
                    <a:pt x="277" y="229"/>
                    <a:pt x="276" y="230"/>
                    <a:pt x="277" y="228"/>
                  </a:cubicBezTo>
                  <a:cubicBezTo>
                    <a:pt x="277" y="228"/>
                    <a:pt x="278" y="227"/>
                    <a:pt x="278" y="228"/>
                  </a:cubicBezTo>
                  <a:cubicBezTo>
                    <a:pt x="279" y="231"/>
                    <a:pt x="277" y="229"/>
                    <a:pt x="277" y="230"/>
                  </a:cubicBezTo>
                  <a:cubicBezTo>
                    <a:pt x="276" y="231"/>
                    <a:pt x="277" y="232"/>
                    <a:pt x="278" y="233"/>
                  </a:cubicBezTo>
                  <a:cubicBezTo>
                    <a:pt x="280" y="233"/>
                    <a:pt x="280" y="231"/>
                    <a:pt x="281" y="230"/>
                  </a:cubicBezTo>
                  <a:cubicBezTo>
                    <a:pt x="282" y="230"/>
                    <a:pt x="283" y="231"/>
                    <a:pt x="283" y="230"/>
                  </a:cubicBezTo>
                  <a:cubicBezTo>
                    <a:pt x="284" y="230"/>
                    <a:pt x="285" y="229"/>
                    <a:pt x="286" y="230"/>
                  </a:cubicBezTo>
                  <a:cubicBezTo>
                    <a:pt x="287" y="232"/>
                    <a:pt x="285" y="232"/>
                    <a:pt x="284" y="233"/>
                  </a:cubicBezTo>
                  <a:cubicBezTo>
                    <a:pt x="284" y="235"/>
                    <a:pt x="282" y="233"/>
                    <a:pt x="282" y="234"/>
                  </a:cubicBezTo>
                  <a:cubicBezTo>
                    <a:pt x="281" y="235"/>
                    <a:pt x="280" y="236"/>
                    <a:pt x="280" y="237"/>
                  </a:cubicBezTo>
                  <a:cubicBezTo>
                    <a:pt x="280" y="237"/>
                    <a:pt x="281" y="237"/>
                    <a:pt x="281" y="237"/>
                  </a:cubicBezTo>
                  <a:cubicBezTo>
                    <a:pt x="281" y="238"/>
                    <a:pt x="281" y="238"/>
                    <a:pt x="281" y="239"/>
                  </a:cubicBezTo>
                  <a:cubicBezTo>
                    <a:pt x="281" y="239"/>
                    <a:pt x="280" y="242"/>
                    <a:pt x="281" y="242"/>
                  </a:cubicBezTo>
                  <a:cubicBezTo>
                    <a:pt x="282" y="242"/>
                    <a:pt x="282" y="241"/>
                    <a:pt x="282" y="242"/>
                  </a:cubicBezTo>
                  <a:cubicBezTo>
                    <a:pt x="283" y="243"/>
                    <a:pt x="283" y="242"/>
                    <a:pt x="284" y="242"/>
                  </a:cubicBezTo>
                  <a:cubicBezTo>
                    <a:pt x="286" y="243"/>
                    <a:pt x="286" y="243"/>
                    <a:pt x="286" y="245"/>
                  </a:cubicBezTo>
                  <a:cubicBezTo>
                    <a:pt x="286" y="246"/>
                    <a:pt x="286" y="246"/>
                    <a:pt x="286" y="247"/>
                  </a:cubicBezTo>
                  <a:cubicBezTo>
                    <a:pt x="285" y="248"/>
                    <a:pt x="285" y="248"/>
                    <a:pt x="284" y="248"/>
                  </a:cubicBezTo>
                  <a:cubicBezTo>
                    <a:pt x="284" y="249"/>
                    <a:pt x="285" y="250"/>
                    <a:pt x="284" y="251"/>
                  </a:cubicBezTo>
                  <a:cubicBezTo>
                    <a:pt x="284" y="252"/>
                    <a:pt x="282" y="252"/>
                    <a:pt x="283" y="253"/>
                  </a:cubicBezTo>
                  <a:cubicBezTo>
                    <a:pt x="285" y="254"/>
                    <a:pt x="287" y="251"/>
                    <a:pt x="287" y="252"/>
                  </a:cubicBezTo>
                  <a:cubicBezTo>
                    <a:pt x="288" y="252"/>
                    <a:pt x="287" y="254"/>
                    <a:pt x="288" y="254"/>
                  </a:cubicBezTo>
                  <a:cubicBezTo>
                    <a:pt x="289" y="253"/>
                    <a:pt x="291" y="251"/>
                    <a:pt x="292" y="251"/>
                  </a:cubicBezTo>
                  <a:cubicBezTo>
                    <a:pt x="293" y="252"/>
                    <a:pt x="294" y="253"/>
                    <a:pt x="295" y="251"/>
                  </a:cubicBezTo>
                  <a:cubicBezTo>
                    <a:pt x="295" y="251"/>
                    <a:pt x="295" y="251"/>
                    <a:pt x="296" y="250"/>
                  </a:cubicBezTo>
                  <a:cubicBezTo>
                    <a:pt x="296" y="250"/>
                    <a:pt x="299" y="251"/>
                    <a:pt x="299" y="251"/>
                  </a:cubicBezTo>
                  <a:cubicBezTo>
                    <a:pt x="299" y="251"/>
                    <a:pt x="298" y="252"/>
                    <a:pt x="299" y="252"/>
                  </a:cubicBezTo>
                  <a:cubicBezTo>
                    <a:pt x="299" y="253"/>
                    <a:pt x="300" y="254"/>
                    <a:pt x="300" y="254"/>
                  </a:cubicBezTo>
                  <a:cubicBezTo>
                    <a:pt x="302" y="256"/>
                    <a:pt x="302" y="257"/>
                    <a:pt x="301" y="259"/>
                  </a:cubicBezTo>
                  <a:cubicBezTo>
                    <a:pt x="300" y="261"/>
                    <a:pt x="299" y="263"/>
                    <a:pt x="297" y="264"/>
                  </a:cubicBezTo>
                  <a:cubicBezTo>
                    <a:pt x="297" y="264"/>
                    <a:pt x="296" y="265"/>
                    <a:pt x="295" y="264"/>
                  </a:cubicBezTo>
                  <a:cubicBezTo>
                    <a:pt x="294" y="264"/>
                    <a:pt x="294" y="263"/>
                    <a:pt x="293" y="264"/>
                  </a:cubicBezTo>
                  <a:cubicBezTo>
                    <a:pt x="292" y="265"/>
                    <a:pt x="296" y="268"/>
                    <a:pt x="293" y="271"/>
                  </a:cubicBezTo>
                  <a:cubicBezTo>
                    <a:pt x="293" y="271"/>
                    <a:pt x="292" y="272"/>
                    <a:pt x="292" y="271"/>
                  </a:cubicBezTo>
                  <a:cubicBezTo>
                    <a:pt x="292" y="271"/>
                    <a:pt x="293" y="268"/>
                    <a:pt x="291" y="270"/>
                  </a:cubicBezTo>
                  <a:cubicBezTo>
                    <a:pt x="290" y="271"/>
                    <a:pt x="289" y="272"/>
                    <a:pt x="288" y="272"/>
                  </a:cubicBezTo>
                  <a:cubicBezTo>
                    <a:pt x="287" y="272"/>
                    <a:pt x="286" y="272"/>
                    <a:pt x="286" y="272"/>
                  </a:cubicBezTo>
                  <a:cubicBezTo>
                    <a:pt x="285" y="271"/>
                    <a:pt x="285" y="272"/>
                    <a:pt x="285" y="272"/>
                  </a:cubicBezTo>
                  <a:cubicBezTo>
                    <a:pt x="285" y="272"/>
                    <a:pt x="285" y="272"/>
                    <a:pt x="284" y="272"/>
                  </a:cubicBezTo>
                  <a:cubicBezTo>
                    <a:pt x="284" y="272"/>
                    <a:pt x="283" y="272"/>
                    <a:pt x="283" y="271"/>
                  </a:cubicBezTo>
                  <a:cubicBezTo>
                    <a:pt x="283" y="271"/>
                    <a:pt x="283" y="270"/>
                    <a:pt x="282" y="270"/>
                  </a:cubicBezTo>
                  <a:cubicBezTo>
                    <a:pt x="282" y="270"/>
                    <a:pt x="281" y="271"/>
                    <a:pt x="280" y="271"/>
                  </a:cubicBezTo>
                  <a:cubicBezTo>
                    <a:pt x="280" y="270"/>
                    <a:pt x="280" y="270"/>
                    <a:pt x="280" y="270"/>
                  </a:cubicBezTo>
                  <a:cubicBezTo>
                    <a:pt x="280" y="270"/>
                    <a:pt x="280" y="270"/>
                    <a:pt x="280" y="270"/>
                  </a:cubicBezTo>
                  <a:cubicBezTo>
                    <a:pt x="280" y="270"/>
                    <a:pt x="280" y="270"/>
                    <a:pt x="280" y="270"/>
                  </a:cubicBezTo>
                  <a:cubicBezTo>
                    <a:pt x="279" y="271"/>
                    <a:pt x="280" y="271"/>
                    <a:pt x="280" y="272"/>
                  </a:cubicBezTo>
                  <a:cubicBezTo>
                    <a:pt x="279" y="272"/>
                    <a:pt x="277" y="273"/>
                    <a:pt x="277" y="273"/>
                  </a:cubicBezTo>
                  <a:cubicBezTo>
                    <a:pt x="278" y="273"/>
                    <a:pt x="279" y="273"/>
                    <a:pt x="280" y="272"/>
                  </a:cubicBezTo>
                  <a:cubicBezTo>
                    <a:pt x="279" y="273"/>
                    <a:pt x="278" y="273"/>
                    <a:pt x="277" y="273"/>
                  </a:cubicBezTo>
                  <a:cubicBezTo>
                    <a:pt x="276" y="274"/>
                    <a:pt x="278" y="276"/>
                    <a:pt x="278" y="276"/>
                  </a:cubicBezTo>
                  <a:cubicBezTo>
                    <a:pt x="278" y="276"/>
                    <a:pt x="277" y="276"/>
                    <a:pt x="277" y="276"/>
                  </a:cubicBezTo>
                  <a:cubicBezTo>
                    <a:pt x="278" y="276"/>
                    <a:pt x="278" y="276"/>
                    <a:pt x="278" y="276"/>
                  </a:cubicBezTo>
                  <a:cubicBezTo>
                    <a:pt x="277" y="277"/>
                    <a:pt x="277" y="277"/>
                    <a:pt x="277" y="278"/>
                  </a:cubicBezTo>
                  <a:cubicBezTo>
                    <a:pt x="276" y="278"/>
                    <a:pt x="274" y="276"/>
                    <a:pt x="273" y="277"/>
                  </a:cubicBezTo>
                  <a:cubicBezTo>
                    <a:pt x="273" y="277"/>
                    <a:pt x="273" y="278"/>
                    <a:pt x="272" y="278"/>
                  </a:cubicBezTo>
                  <a:cubicBezTo>
                    <a:pt x="273" y="278"/>
                    <a:pt x="273" y="278"/>
                    <a:pt x="273" y="278"/>
                  </a:cubicBezTo>
                  <a:cubicBezTo>
                    <a:pt x="272" y="278"/>
                    <a:pt x="271" y="279"/>
                    <a:pt x="271" y="279"/>
                  </a:cubicBezTo>
                  <a:cubicBezTo>
                    <a:pt x="271" y="279"/>
                    <a:pt x="272" y="279"/>
                    <a:pt x="272" y="278"/>
                  </a:cubicBezTo>
                  <a:cubicBezTo>
                    <a:pt x="271" y="279"/>
                    <a:pt x="270" y="280"/>
                    <a:pt x="270" y="280"/>
                  </a:cubicBezTo>
                  <a:cubicBezTo>
                    <a:pt x="271" y="280"/>
                    <a:pt x="271" y="280"/>
                    <a:pt x="271" y="281"/>
                  </a:cubicBezTo>
                  <a:cubicBezTo>
                    <a:pt x="271" y="281"/>
                    <a:pt x="270" y="280"/>
                    <a:pt x="270" y="280"/>
                  </a:cubicBezTo>
                  <a:cubicBezTo>
                    <a:pt x="269" y="280"/>
                    <a:pt x="269" y="281"/>
                    <a:pt x="270" y="281"/>
                  </a:cubicBezTo>
                  <a:cubicBezTo>
                    <a:pt x="269" y="281"/>
                    <a:pt x="269" y="281"/>
                    <a:pt x="269" y="281"/>
                  </a:cubicBezTo>
                  <a:cubicBezTo>
                    <a:pt x="268" y="282"/>
                    <a:pt x="270" y="282"/>
                    <a:pt x="270" y="284"/>
                  </a:cubicBezTo>
                  <a:cubicBezTo>
                    <a:pt x="270" y="284"/>
                    <a:pt x="270" y="284"/>
                    <a:pt x="270" y="283"/>
                  </a:cubicBezTo>
                  <a:cubicBezTo>
                    <a:pt x="269" y="283"/>
                    <a:pt x="269" y="283"/>
                    <a:pt x="269" y="284"/>
                  </a:cubicBezTo>
                  <a:cubicBezTo>
                    <a:pt x="269" y="284"/>
                    <a:pt x="269" y="284"/>
                    <a:pt x="269" y="284"/>
                  </a:cubicBezTo>
                  <a:cubicBezTo>
                    <a:pt x="267" y="285"/>
                    <a:pt x="270" y="285"/>
                    <a:pt x="269" y="286"/>
                  </a:cubicBezTo>
                  <a:cubicBezTo>
                    <a:pt x="269" y="288"/>
                    <a:pt x="269" y="289"/>
                    <a:pt x="268" y="291"/>
                  </a:cubicBezTo>
                  <a:cubicBezTo>
                    <a:pt x="268" y="290"/>
                    <a:pt x="267" y="289"/>
                    <a:pt x="266" y="290"/>
                  </a:cubicBezTo>
                  <a:cubicBezTo>
                    <a:pt x="266" y="290"/>
                    <a:pt x="266" y="291"/>
                    <a:pt x="267" y="291"/>
                  </a:cubicBezTo>
                  <a:cubicBezTo>
                    <a:pt x="266" y="290"/>
                    <a:pt x="266" y="290"/>
                    <a:pt x="266" y="291"/>
                  </a:cubicBezTo>
                  <a:cubicBezTo>
                    <a:pt x="264" y="290"/>
                    <a:pt x="259" y="289"/>
                    <a:pt x="258" y="290"/>
                  </a:cubicBezTo>
                  <a:cubicBezTo>
                    <a:pt x="258" y="290"/>
                    <a:pt x="259" y="290"/>
                    <a:pt x="261" y="290"/>
                  </a:cubicBezTo>
                  <a:cubicBezTo>
                    <a:pt x="260" y="290"/>
                    <a:pt x="258" y="290"/>
                    <a:pt x="257" y="291"/>
                  </a:cubicBezTo>
                  <a:cubicBezTo>
                    <a:pt x="256" y="293"/>
                    <a:pt x="258" y="292"/>
                    <a:pt x="259" y="292"/>
                  </a:cubicBezTo>
                  <a:cubicBezTo>
                    <a:pt x="260" y="292"/>
                    <a:pt x="262" y="296"/>
                    <a:pt x="261" y="297"/>
                  </a:cubicBezTo>
                  <a:cubicBezTo>
                    <a:pt x="261" y="297"/>
                    <a:pt x="261" y="296"/>
                    <a:pt x="261" y="296"/>
                  </a:cubicBezTo>
                  <a:cubicBezTo>
                    <a:pt x="259" y="297"/>
                    <a:pt x="259" y="294"/>
                    <a:pt x="259" y="293"/>
                  </a:cubicBezTo>
                  <a:cubicBezTo>
                    <a:pt x="259" y="293"/>
                    <a:pt x="256" y="293"/>
                    <a:pt x="256" y="293"/>
                  </a:cubicBezTo>
                  <a:cubicBezTo>
                    <a:pt x="255" y="293"/>
                    <a:pt x="254" y="294"/>
                    <a:pt x="254" y="292"/>
                  </a:cubicBezTo>
                  <a:cubicBezTo>
                    <a:pt x="254" y="291"/>
                    <a:pt x="250" y="293"/>
                    <a:pt x="250" y="293"/>
                  </a:cubicBezTo>
                  <a:cubicBezTo>
                    <a:pt x="249" y="293"/>
                    <a:pt x="248" y="293"/>
                    <a:pt x="248" y="292"/>
                  </a:cubicBezTo>
                  <a:cubicBezTo>
                    <a:pt x="247" y="291"/>
                    <a:pt x="245" y="292"/>
                    <a:pt x="245" y="293"/>
                  </a:cubicBezTo>
                  <a:cubicBezTo>
                    <a:pt x="243" y="294"/>
                    <a:pt x="242" y="295"/>
                    <a:pt x="241" y="296"/>
                  </a:cubicBezTo>
                  <a:cubicBezTo>
                    <a:pt x="240" y="297"/>
                    <a:pt x="238" y="294"/>
                    <a:pt x="237" y="294"/>
                  </a:cubicBezTo>
                  <a:cubicBezTo>
                    <a:pt x="238" y="294"/>
                    <a:pt x="236" y="296"/>
                    <a:pt x="235" y="296"/>
                  </a:cubicBezTo>
                  <a:cubicBezTo>
                    <a:pt x="233" y="297"/>
                    <a:pt x="236" y="299"/>
                    <a:pt x="235" y="300"/>
                  </a:cubicBezTo>
                  <a:cubicBezTo>
                    <a:pt x="235" y="301"/>
                    <a:pt x="234" y="299"/>
                    <a:pt x="234" y="299"/>
                  </a:cubicBezTo>
                  <a:cubicBezTo>
                    <a:pt x="233" y="300"/>
                    <a:pt x="234" y="302"/>
                    <a:pt x="232" y="302"/>
                  </a:cubicBezTo>
                  <a:cubicBezTo>
                    <a:pt x="230" y="302"/>
                    <a:pt x="233" y="300"/>
                    <a:pt x="232" y="300"/>
                  </a:cubicBezTo>
                  <a:cubicBezTo>
                    <a:pt x="231" y="299"/>
                    <a:pt x="230" y="299"/>
                    <a:pt x="230" y="300"/>
                  </a:cubicBezTo>
                  <a:cubicBezTo>
                    <a:pt x="229" y="301"/>
                    <a:pt x="228" y="301"/>
                    <a:pt x="227" y="301"/>
                  </a:cubicBezTo>
                  <a:cubicBezTo>
                    <a:pt x="226" y="301"/>
                    <a:pt x="228" y="302"/>
                    <a:pt x="228" y="303"/>
                  </a:cubicBezTo>
                  <a:cubicBezTo>
                    <a:pt x="227" y="306"/>
                    <a:pt x="227" y="301"/>
                    <a:pt x="226" y="303"/>
                  </a:cubicBezTo>
                  <a:cubicBezTo>
                    <a:pt x="226" y="304"/>
                    <a:pt x="227" y="304"/>
                    <a:pt x="227" y="305"/>
                  </a:cubicBezTo>
                  <a:cubicBezTo>
                    <a:pt x="227" y="307"/>
                    <a:pt x="227" y="308"/>
                    <a:pt x="227" y="309"/>
                  </a:cubicBezTo>
                  <a:cubicBezTo>
                    <a:pt x="227" y="309"/>
                    <a:pt x="227" y="309"/>
                    <a:pt x="226" y="310"/>
                  </a:cubicBezTo>
                  <a:cubicBezTo>
                    <a:pt x="225" y="310"/>
                    <a:pt x="225" y="311"/>
                    <a:pt x="225" y="312"/>
                  </a:cubicBezTo>
                  <a:cubicBezTo>
                    <a:pt x="225" y="314"/>
                    <a:pt x="222" y="313"/>
                    <a:pt x="222" y="315"/>
                  </a:cubicBezTo>
                  <a:cubicBezTo>
                    <a:pt x="222" y="316"/>
                    <a:pt x="223" y="316"/>
                    <a:pt x="223" y="317"/>
                  </a:cubicBezTo>
                  <a:cubicBezTo>
                    <a:pt x="225" y="318"/>
                    <a:pt x="223" y="319"/>
                    <a:pt x="222" y="319"/>
                  </a:cubicBezTo>
                  <a:cubicBezTo>
                    <a:pt x="222" y="320"/>
                    <a:pt x="222" y="321"/>
                    <a:pt x="222" y="322"/>
                  </a:cubicBezTo>
                  <a:cubicBezTo>
                    <a:pt x="222" y="323"/>
                    <a:pt x="219" y="323"/>
                    <a:pt x="219" y="324"/>
                  </a:cubicBezTo>
                  <a:cubicBezTo>
                    <a:pt x="219" y="323"/>
                    <a:pt x="221" y="324"/>
                    <a:pt x="221" y="325"/>
                  </a:cubicBezTo>
                  <a:cubicBezTo>
                    <a:pt x="222" y="326"/>
                    <a:pt x="223" y="327"/>
                    <a:pt x="224" y="328"/>
                  </a:cubicBezTo>
                  <a:cubicBezTo>
                    <a:pt x="225" y="328"/>
                    <a:pt x="224" y="329"/>
                    <a:pt x="225" y="328"/>
                  </a:cubicBezTo>
                  <a:cubicBezTo>
                    <a:pt x="226" y="328"/>
                    <a:pt x="226" y="330"/>
                    <a:pt x="226" y="330"/>
                  </a:cubicBezTo>
                  <a:cubicBezTo>
                    <a:pt x="226" y="331"/>
                    <a:pt x="225" y="332"/>
                    <a:pt x="225" y="333"/>
                  </a:cubicBezTo>
                  <a:cubicBezTo>
                    <a:pt x="223" y="335"/>
                    <a:pt x="221" y="333"/>
                    <a:pt x="220" y="332"/>
                  </a:cubicBezTo>
                  <a:cubicBezTo>
                    <a:pt x="219" y="332"/>
                    <a:pt x="214" y="329"/>
                    <a:pt x="214" y="330"/>
                  </a:cubicBezTo>
                  <a:cubicBezTo>
                    <a:pt x="213" y="331"/>
                    <a:pt x="213" y="332"/>
                    <a:pt x="213" y="333"/>
                  </a:cubicBezTo>
                  <a:cubicBezTo>
                    <a:pt x="213" y="335"/>
                    <a:pt x="214" y="335"/>
                    <a:pt x="214" y="336"/>
                  </a:cubicBezTo>
                  <a:cubicBezTo>
                    <a:pt x="214" y="337"/>
                    <a:pt x="213" y="339"/>
                    <a:pt x="213" y="340"/>
                  </a:cubicBezTo>
                  <a:cubicBezTo>
                    <a:pt x="213" y="342"/>
                    <a:pt x="214" y="343"/>
                    <a:pt x="214" y="345"/>
                  </a:cubicBezTo>
                  <a:cubicBezTo>
                    <a:pt x="215" y="346"/>
                    <a:pt x="215" y="347"/>
                    <a:pt x="217" y="347"/>
                  </a:cubicBezTo>
                  <a:cubicBezTo>
                    <a:pt x="220" y="347"/>
                    <a:pt x="218" y="351"/>
                    <a:pt x="218" y="352"/>
                  </a:cubicBezTo>
                  <a:cubicBezTo>
                    <a:pt x="218" y="353"/>
                    <a:pt x="218" y="359"/>
                    <a:pt x="219" y="359"/>
                  </a:cubicBezTo>
                  <a:cubicBezTo>
                    <a:pt x="221" y="359"/>
                    <a:pt x="222" y="358"/>
                    <a:pt x="224" y="358"/>
                  </a:cubicBezTo>
                  <a:cubicBezTo>
                    <a:pt x="224" y="358"/>
                    <a:pt x="225" y="358"/>
                    <a:pt x="225" y="359"/>
                  </a:cubicBezTo>
                  <a:cubicBezTo>
                    <a:pt x="225" y="360"/>
                    <a:pt x="226" y="359"/>
                    <a:pt x="226" y="360"/>
                  </a:cubicBezTo>
                  <a:cubicBezTo>
                    <a:pt x="227" y="360"/>
                    <a:pt x="226" y="361"/>
                    <a:pt x="226" y="361"/>
                  </a:cubicBezTo>
                  <a:cubicBezTo>
                    <a:pt x="226" y="362"/>
                    <a:pt x="227" y="362"/>
                    <a:pt x="227" y="362"/>
                  </a:cubicBezTo>
                  <a:cubicBezTo>
                    <a:pt x="228" y="362"/>
                    <a:pt x="227" y="363"/>
                    <a:pt x="228" y="363"/>
                  </a:cubicBezTo>
                  <a:cubicBezTo>
                    <a:pt x="228" y="363"/>
                    <a:pt x="229" y="363"/>
                    <a:pt x="230" y="364"/>
                  </a:cubicBezTo>
                  <a:cubicBezTo>
                    <a:pt x="230" y="363"/>
                    <a:pt x="229" y="361"/>
                    <a:pt x="229" y="361"/>
                  </a:cubicBezTo>
                  <a:cubicBezTo>
                    <a:pt x="231" y="361"/>
                    <a:pt x="232" y="362"/>
                    <a:pt x="233" y="361"/>
                  </a:cubicBezTo>
                  <a:cubicBezTo>
                    <a:pt x="233" y="360"/>
                    <a:pt x="234" y="359"/>
                    <a:pt x="235" y="359"/>
                  </a:cubicBezTo>
                  <a:cubicBezTo>
                    <a:pt x="237" y="359"/>
                    <a:pt x="241" y="362"/>
                    <a:pt x="243" y="363"/>
                  </a:cubicBezTo>
                  <a:cubicBezTo>
                    <a:pt x="244" y="364"/>
                    <a:pt x="249" y="365"/>
                    <a:pt x="249" y="367"/>
                  </a:cubicBezTo>
                  <a:cubicBezTo>
                    <a:pt x="249" y="370"/>
                    <a:pt x="245" y="367"/>
                    <a:pt x="245" y="369"/>
                  </a:cubicBezTo>
                  <a:cubicBezTo>
                    <a:pt x="244" y="371"/>
                    <a:pt x="247" y="371"/>
                    <a:pt x="248" y="371"/>
                  </a:cubicBezTo>
                  <a:cubicBezTo>
                    <a:pt x="249" y="371"/>
                    <a:pt x="250" y="371"/>
                    <a:pt x="251" y="371"/>
                  </a:cubicBezTo>
                  <a:cubicBezTo>
                    <a:pt x="252" y="371"/>
                    <a:pt x="252" y="370"/>
                    <a:pt x="253" y="371"/>
                  </a:cubicBezTo>
                  <a:cubicBezTo>
                    <a:pt x="253" y="371"/>
                    <a:pt x="253" y="371"/>
                    <a:pt x="253" y="371"/>
                  </a:cubicBezTo>
                  <a:cubicBezTo>
                    <a:pt x="253" y="372"/>
                    <a:pt x="253" y="372"/>
                    <a:pt x="253" y="372"/>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8"/>
                    <a:pt x="251" y="374"/>
                    <a:pt x="251" y="375"/>
                  </a:cubicBezTo>
                  <a:cubicBezTo>
                    <a:pt x="251" y="376"/>
                    <a:pt x="252" y="376"/>
                    <a:pt x="252" y="376"/>
                  </a:cubicBezTo>
                  <a:cubicBezTo>
                    <a:pt x="250" y="377"/>
                    <a:pt x="250" y="375"/>
                    <a:pt x="250" y="376"/>
                  </a:cubicBezTo>
                  <a:cubicBezTo>
                    <a:pt x="250" y="377"/>
                    <a:pt x="252" y="377"/>
                    <a:pt x="253" y="378"/>
                  </a:cubicBezTo>
                  <a:cubicBezTo>
                    <a:pt x="253" y="380"/>
                    <a:pt x="250" y="377"/>
                    <a:pt x="250" y="379"/>
                  </a:cubicBezTo>
                  <a:cubicBezTo>
                    <a:pt x="250" y="380"/>
                    <a:pt x="250" y="381"/>
                    <a:pt x="249" y="381"/>
                  </a:cubicBezTo>
                  <a:cubicBezTo>
                    <a:pt x="248" y="381"/>
                    <a:pt x="249" y="381"/>
                    <a:pt x="249" y="382"/>
                  </a:cubicBezTo>
                  <a:cubicBezTo>
                    <a:pt x="249" y="383"/>
                    <a:pt x="248" y="385"/>
                    <a:pt x="246" y="384"/>
                  </a:cubicBezTo>
                  <a:cubicBezTo>
                    <a:pt x="246" y="384"/>
                    <a:pt x="247" y="386"/>
                    <a:pt x="247" y="386"/>
                  </a:cubicBezTo>
                  <a:cubicBezTo>
                    <a:pt x="246" y="386"/>
                    <a:pt x="246" y="386"/>
                    <a:pt x="245" y="386"/>
                  </a:cubicBezTo>
                  <a:cubicBezTo>
                    <a:pt x="245" y="386"/>
                    <a:pt x="244" y="385"/>
                    <a:pt x="244" y="385"/>
                  </a:cubicBezTo>
                  <a:cubicBezTo>
                    <a:pt x="244" y="385"/>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5" y="388"/>
                    <a:pt x="245" y="388"/>
                    <a:pt x="245" y="388"/>
                  </a:cubicBezTo>
                  <a:cubicBezTo>
                    <a:pt x="245" y="388"/>
                    <a:pt x="245" y="388"/>
                    <a:pt x="245" y="388"/>
                  </a:cubicBezTo>
                  <a:cubicBezTo>
                    <a:pt x="244" y="387"/>
                    <a:pt x="244" y="387"/>
                    <a:pt x="243" y="387"/>
                  </a:cubicBezTo>
                  <a:cubicBezTo>
                    <a:pt x="243" y="387"/>
                    <a:pt x="244" y="386"/>
                    <a:pt x="243" y="386"/>
                  </a:cubicBezTo>
                  <a:cubicBezTo>
                    <a:pt x="243" y="386"/>
                    <a:pt x="242" y="386"/>
                    <a:pt x="242" y="386"/>
                  </a:cubicBezTo>
                  <a:cubicBezTo>
                    <a:pt x="243" y="387"/>
                    <a:pt x="245" y="386"/>
                    <a:pt x="245" y="388"/>
                  </a:cubicBezTo>
                  <a:cubicBezTo>
                    <a:pt x="245" y="388"/>
                    <a:pt x="245" y="388"/>
                    <a:pt x="245" y="388"/>
                  </a:cubicBezTo>
                  <a:cubicBezTo>
                    <a:pt x="245" y="388"/>
                    <a:pt x="245" y="388"/>
                    <a:pt x="245" y="388"/>
                  </a:cubicBezTo>
                  <a:cubicBezTo>
                    <a:pt x="245" y="388"/>
                    <a:pt x="245" y="388"/>
                    <a:pt x="245" y="388"/>
                  </a:cubicBezTo>
                  <a:cubicBezTo>
                    <a:pt x="245" y="388"/>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4" y="390"/>
                    <a:pt x="244" y="390"/>
                  </a:cubicBezTo>
                  <a:cubicBezTo>
                    <a:pt x="244" y="391"/>
                    <a:pt x="245" y="390"/>
                    <a:pt x="245" y="390"/>
                  </a:cubicBezTo>
                  <a:cubicBezTo>
                    <a:pt x="245" y="391"/>
                    <a:pt x="245" y="391"/>
                    <a:pt x="245" y="392"/>
                  </a:cubicBezTo>
                  <a:cubicBezTo>
                    <a:pt x="245" y="392"/>
                    <a:pt x="246" y="392"/>
                    <a:pt x="246" y="393"/>
                  </a:cubicBezTo>
                  <a:cubicBezTo>
                    <a:pt x="246" y="393"/>
                    <a:pt x="246" y="393"/>
                    <a:pt x="245" y="393"/>
                  </a:cubicBezTo>
                  <a:cubicBezTo>
                    <a:pt x="245" y="393"/>
                    <a:pt x="245" y="395"/>
                    <a:pt x="246" y="395"/>
                  </a:cubicBezTo>
                  <a:cubicBezTo>
                    <a:pt x="246" y="395"/>
                    <a:pt x="246" y="396"/>
                    <a:pt x="246" y="396"/>
                  </a:cubicBezTo>
                  <a:cubicBezTo>
                    <a:pt x="246" y="397"/>
                    <a:pt x="245" y="397"/>
                    <a:pt x="245" y="397"/>
                  </a:cubicBezTo>
                  <a:cubicBezTo>
                    <a:pt x="245" y="397"/>
                    <a:pt x="246" y="399"/>
                    <a:pt x="246" y="399"/>
                  </a:cubicBezTo>
                  <a:cubicBezTo>
                    <a:pt x="245" y="399"/>
                    <a:pt x="245" y="398"/>
                    <a:pt x="244" y="398"/>
                  </a:cubicBezTo>
                  <a:cubicBezTo>
                    <a:pt x="244" y="398"/>
                    <a:pt x="245" y="400"/>
                    <a:pt x="245" y="401"/>
                  </a:cubicBezTo>
                  <a:cubicBezTo>
                    <a:pt x="244" y="402"/>
                    <a:pt x="243" y="403"/>
                    <a:pt x="244" y="404"/>
                  </a:cubicBezTo>
                  <a:cubicBezTo>
                    <a:pt x="246" y="406"/>
                    <a:pt x="246" y="404"/>
                    <a:pt x="247" y="404"/>
                  </a:cubicBezTo>
                  <a:cubicBezTo>
                    <a:pt x="249" y="404"/>
                    <a:pt x="249" y="405"/>
                    <a:pt x="249" y="406"/>
                  </a:cubicBezTo>
                  <a:cubicBezTo>
                    <a:pt x="250" y="406"/>
                    <a:pt x="251" y="404"/>
                    <a:pt x="252" y="406"/>
                  </a:cubicBezTo>
                  <a:cubicBezTo>
                    <a:pt x="252" y="407"/>
                    <a:pt x="254" y="408"/>
                    <a:pt x="256" y="409"/>
                  </a:cubicBezTo>
                  <a:cubicBezTo>
                    <a:pt x="257" y="410"/>
                    <a:pt x="255" y="411"/>
                    <a:pt x="256" y="413"/>
                  </a:cubicBezTo>
                  <a:cubicBezTo>
                    <a:pt x="257" y="413"/>
                    <a:pt x="256" y="410"/>
                    <a:pt x="256" y="410"/>
                  </a:cubicBezTo>
                  <a:cubicBezTo>
                    <a:pt x="256" y="409"/>
                    <a:pt x="255" y="409"/>
                    <a:pt x="255" y="408"/>
                  </a:cubicBezTo>
                  <a:cubicBezTo>
                    <a:pt x="255" y="408"/>
                    <a:pt x="256" y="407"/>
                    <a:pt x="257" y="407"/>
                  </a:cubicBezTo>
                  <a:cubicBezTo>
                    <a:pt x="257" y="408"/>
                    <a:pt x="257" y="409"/>
                    <a:pt x="257" y="409"/>
                  </a:cubicBezTo>
                  <a:cubicBezTo>
                    <a:pt x="257" y="410"/>
                    <a:pt x="257" y="411"/>
                    <a:pt x="257" y="411"/>
                  </a:cubicBezTo>
                  <a:cubicBezTo>
                    <a:pt x="257" y="412"/>
                    <a:pt x="257" y="414"/>
                    <a:pt x="258" y="415"/>
                  </a:cubicBezTo>
                  <a:cubicBezTo>
                    <a:pt x="259" y="415"/>
                    <a:pt x="259" y="414"/>
                    <a:pt x="259" y="414"/>
                  </a:cubicBezTo>
                  <a:cubicBezTo>
                    <a:pt x="259" y="417"/>
                    <a:pt x="259" y="418"/>
                    <a:pt x="262" y="419"/>
                  </a:cubicBezTo>
                  <a:cubicBezTo>
                    <a:pt x="263" y="419"/>
                    <a:pt x="263" y="419"/>
                    <a:pt x="263" y="420"/>
                  </a:cubicBezTo>
                  <a:cubicBezTo>
                    <a:pt x="264" y="420"/>
                    <a:pt x="264" y="421"/>
                    <a:pt x="264" y="421"/>
                  </a:cubicBezTo>
                  <a:cubicBezTo>
                    <a:pt x="265" y="422"/>
                    <a:pt x="265" y="421"/>
                    <a:pt x="266" y="421"/>
                  </a:cubicBezTo>
                  <a:cubicBezTo>
                    <a:pt x="268" y="422"/>
                    <a:pt x="269" y="423"/>
                    <a:pt x="271" y="424"/>
                  </a:cubicBezTo>
                  <a:cubicBezTo>
                    <a:pt x="271" y="424"/>
                    <a:pt x="272" y="424"/>
                    <a:pt x="273" y="425"/>
                  </a:cubicBezTo>
                  <a:cubicBezTo>
                    <a:pt x="273" y="425"/>
                    <a:pt x="274" y="426"/>
                    <a:pt x="274" y="426"/>
                  </a:cubicBezTo>
                  <a:cubicBezTo>
                    <a:pt x="275" y="427"/>
                    <a:pt x="275"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7" y="426"/>
                    <a:pt x="275" y="432"/>
                    <a:pt x="275" y="433"/>
                  </a:cubicBezTo>
                  <a:cubicBezTo>
                    <a:pt x="274" y="434"/>
                    <a:pt x="275" y="437"/>
                    <a:pt x="275" y="437"/>
                  </a:cubicBezTo>
                  <a:cubicBezTo>
                    <a:pt x="273" y="439"/>
                    <a:pt x="271" y="440"/>
                    <a:pt x="269" y="439"/>
                  </a:cubicBezTo>
                  <a:cubicBezTo>
                    <a:pt x="269" y="439"/>
                    <a:pt x="267" y="439"/>
                    <a:pt x="268" y="438"/>
                  </a:cubicBezTo>
                  <a:cubicBezTo>
                    <a:pt x="269" y="437"/>
                    <a:pt x="266" y="437"/>
                    <a:pt x="266" y="437"/>
                  </a:cubicBezTo>
                  <a:cubicBezTo>
                    <a:pt x="265" y="437"/>
                    <a:pt x="265" y="438"/>
                    <a:pt x="265" y="437"/>
                  </a:cubicBezTo>
                  <a:cubicBezTo>
                    <a:pt x="264" y="437"/>
                    <a:pt x="263" y="437"/>
                    <a:pt x="262" y="436"/>
                  </a:cubicBezTo>
                  <a:cubicBezTo>
                    <a:pt x="261" y="436"/>
                    <a:pt x="261" y="435"/>
                    <a:pt x="259" y="436"/>
                  </a:cubicBezTo>
                  <a:cubicBezTo>
                    <a:pt x="259" y="436"/>
                    <a:pt x="259" y="436"/>
                    <a:pt x="259" y="436"/>
                  </a:cubicBezTo>
                  <a:cubicBezTo>
                    <a:pt x="258" y="436"/>
                    <a:pt x="257" y="437"/>
                    <a:pt x="256" y="436"/>
                  </a:cubicBezTo>
                  <a:cubicBezTo>
                    <a:pt x="256" y="436"/>
                    <a:pt x="254" y="437"/>
                    <a:pt x="254" y="437"/>
                  </a:cubicBezTo>
                  <a:cubicBezTo>
                    <a:pt x="253" y="437"/>
                    <a:pt x="253" y="437"/>
                    <a:pt x="253" y="437"/>
                  </a:cubicBezTo>
                  <a:cubicBezTo>
                    <a:pt x="252" y="436"/>
                    <a:pt x="251" y="437"/>
                    <a:pt x="250" y="437"/>
                  </a:cubicBezTo>
                  <a:cubicBezTo>
                    <a:pt x="249" y="437"/>
                    <a:pt x="249" y="436"/>
                    <a:pt x="249" y="435"/>
                  </a:cubicBezTo>
                  <a:cubicBezTo>
                    <a:pt x="249" y="434"/>
                    <a:pt x="249" y="433"/>
                    <a:pt x="248" y="433"/>
                  </a:cubicBezTo>
                  <a:cubicBezTo>
                    <a:pt x="246" y="433"/>
                    <a:pt x="246" y="434"/>
                    <a:pt x="244" y="434"/>
                  </a:cubicBezTo>
                  <a:cubicBezTo>
                    <a:pt x="243" y="434"/>
                    <a:pt x="242" y="433"/>
                    <a:pt x="241" y="433"/>
                  </a:cubicBezTo>
                  <a:cubicBezTo>
                    <a:pt x="239" y="433"/>
                    <a:pt x="241" y="435"/>
                    <a:pt x="240" y="436"/>
                  </a:cubicBezTo>
                  <a:cubicBezTo>
                    <a:pt x="239" y="436"/>
                    <a:pt x="238" y="434"/>
                    <a:pt x="237" y="435"/>
                  </a:cubicBezTo>
                  <a:cubicBezTo>
                    <a:pt x="236" y="436"/>
                    <a:pt x="235" y="437"/>
                    <a:pt x="235" y="438"/>
                  </a:cubicBezTo>
                  <a:cubicBezTo>
                    <a:pt x="234" y="439"/>
                    <a:pt x="233" y="440"/>
                    <a:pt x="232" y="440"/>
                  </a:cubicBezTo>
                  <a:cubicBezTo>
                    <a:pt x="230" y="441"/>
                    <a:pt x="231" y="439"/>
                    <a:pt x="231" y="438"/>
                  </a:cubicBezTo>
                  <a:cubicBezTo>
                    <a:pt x="231" y="438"/>
                    <a:pt x="226" y="439"/>
                    <a:pt x="225" y="439"/>
                  </a:cubicBezTo>
                  <a:cubicBezTo>
                    <a:pt x="224" y="439"/>
                    <a:pt x="224" y="439"/>
                    <a:pt x="223" y="439"/>
                  </a:cubicBezTo>
                  <a:cubicBezTo>
                    <a:pt x="222" y="438"/>
                    <a:pt x="222" y="438"/>
                    <a:pt x="221" y="438"/>
                  </a:cubicBezTo>
                  <a:cubicBezTo>
                    <a:pt x="220" y="438"/>
                    <a:pt x="219" y="439"/>
                    <a:pt x="218" y="439"/>
                  </a:cubicBezTo>
                  <a:cubicBezTo>
                    <a:pt x="217" y="439"/>
                    <a:pt x="214" y="438"/>
                    <a:pt x="213" y="439"/>
                  </a:cubicBezTo>
                  <a:cubicBezTo>
                    <a:pt x="213" y="439"/>
                    <a:pt x="214" y="440"/>
                    <a:pt x="214" y="440"/>
                  </a:cubicBezTo>
                  <a:cubicBezTo>
                    <a:pt x="214" y="440"/>
                    <a:pt x="213" y="441"/>
                    <a:pt x="212" y="441"/>
                  </a:cubicBezTo>
                  <a:cubicBezTo>
                    <a:pt x="211" y="441"/>
                    <a:pt x="210" y="442"/>
                    <a:pt x="209" y="442"/>
                  </a:cubicBezTo>
                  <a:cubicBezTo>
                    <a:pt x="208" y="443"/>
                    <a:pt x="207" y="441"/>
                    <a:pt x="206" y="441"/>
                  </a:cubicBezTo>
                  <a:cubicBezTo>
                    <a:pt x="205" y="442"/>
                    <a:pt x="204" y="443"/>
                    <a:pt x="203" y="443"/>
                  </a:cubicBezTo>
                  <a:cubicBezTo>
                    <a:pt x="202" y="443"/>
                    <a:pt x="200" y="441"/>
                    <a:pt x="199" y="443"/>
                  </a:cubicBezTo>
                  <a:cubicBezTo>
                    <a:pt x="198" y="444"/>
                    <a:pt x="196" y="443"/>
                    <a:pt x="195" y="443"/>
                  </a:cubicBezTo>
                  <a:cubicBezTo>
                    <a:pt x="194" y="444"/>
                    <a:pt x="194" y="446"/>
                    <a:pt x="194" y="446"/>
                  </a:cubicBezTo>
                  <a:cubicBezTo>
                    <a:pt x="193" y="447"/>
                    <a:pt x="191" y="446"/>
                    <a:pt x="190" y="445"/>
                  </a:cubicBezTo>
                  <a:cubicBezTo>
                    <a:pt x="187" y="444"/>
                    <a:pt x="184" y="442"/>
                    <a:pt x="181" y="441"/>
                  </a:cubicBezTo>
                  <a:cubicBezTo>
                    <a:pt x="180" y="441"/>
                    <a:pt x="179" y="440"/>
                    <a:pt x="178" y="440"/>
                  </a:cubicBezTo>
                  <a:cubicBezTo>
                    <a:pt x="176" y="440"/>
                    <a:pt x="175" y="442"/>
                    <a:pt x="173" y="441"/>
                  </a:cubicBezTo>
                  <a:cubicBezTo>
                    <a:pt x="172" y="441"/>
                    <a:pt x="169" y="438"/>
                    <a:pt x="168" y="438"/>
                  </a:cubicBezTo>
                  <a:cubicBezTo>
                    <a:pt x="168" y="438"/>
                    <a:pt x="169" y="439"/>
                    <a:pt x="169" y="439"/>
                  </a:cubicBezTo>
                  <a:cubicBezTo>
                    <a:pt x="168" y="441"/>
                    <a:pt x="165" y="440"/>
                    <a:pt x="164" y="439"/>
                  </a:cubicBezTo>
                  <a:cubicBezTo>
                    <a:pt x="163" y="438"/>
                    <a:pt x="163" y="437"/>
                    <a:pt x="161" y="437"/>
                  </a:cubicBezTo>
                  <a:cubicBezTo>
                    <a:pt x="160" y="437"/>
                    <a:pt x="158" y="438"/>
                    <a:pt x="156" y="437"/>
                  </a:cubicBezTo>
                  <a:cubicBezTo>
                    <a:pt x="154" y="436"/>
                    <a:pt x="160" y="435"/>
                    <a:pt x="159" y="434"/>
                  </a:cubicBezTo>
                  <a:cubicBezTo>
                    <a:pt x="158" y="433"/>
                    <a:pt x="158" y="435"/>
                    <a:pt x="157" y="435"/>
                  </a:cubicBezTo>
                  <a:cubicBezTo>
                    <a:pt x="157" y="434"/>
                    <a:pt x="156" y="433"/>
                    <a:pt x="157" y="433"/>
                  </a:cubicBezTo>
                  <a:cubicBezTo>
                    <a:pt x="157" y="433"/>
                    <a:pt x="160" y="433"/>
                    <a:pt x="160" y="433"/>
                  </a:cubicBezTo>
                  <a:cubicBezTo>
                    <a:pt x="160" y="433"/>
                    <a:pt x="160" y="434"/>
                    <a:pt x="160" y="434"/>
                  </a:cubicBezTo>
                  <a:cubicBezTo>
                    <a:pt x="160" y="433"/>
                    <a:pt x="160" y="433"/>
                    <a:pt x="161" y="433"/>
                  </a:cubicBezTo>
                  <a:cubicBezTo>
                    <a:pt x="163" y="432"/>
                    <a:pt x="161" y="433"/>
                    <a:pt x="162" y="433"/>
                  </a:cubicBezTo>
                  <a:cubicBezTo>
                    <a:pt x="163" y="432"/>
                    <a:pt x="163" y="432"/>
                    <a:pt x="163" y="431"/>
                  </a:cubicBezTo>
                  <a:cubicBezTo>
                    <a:pt x="164" y="431"/>
                    <a:pt x="165" y="431"/>
                    <a:pt x="165" y="431"/>
                  </a:cubicBezTo>
                  <a:cubicBezTo>
                    <a:pt x="164" y="431"/>
                    <a:pt x="165" y="430"/>
                    <a:pt x="165" y="430"/>
                  </a:cubicBezTo>
                  <a:cubicBezTo>
                    <a:pt x="164" y="429"/>
                    <a:pt x="163" y="429"/>
                    <a:pt x="162" y="428"/>
                  </a:cubicBezTo>
                  <a:cubicBezTo>
                    <a:pt x="162" y="427"/>
                    <a:pt x="163" y="428"/>
                    <a:pt x="163" y="428"/>
                  </a:cubicBezTo>
                  <a:cubicBezTo>
                    <a:pt x="164" y="427"/>
                    <a:pt x="163" y="427"/>
                    <a:pt x="163" y="427"/>
                  </a:cubicBezTo>
                  <a:cubicBezTo>
                    <a:pt x="163" y="426"/>
                    <a:pt x="164" y="426"/>
                    <a:pt x="164" y="425"/>
                  </a:cubicBezTo>
                  <a:cubicBezTo>
                    <a:pt x="164" y="424"/>
                    <a:pt x="163" y="422"/>
                    <a:pt x="164" y="422"/>
                  </a:cubicBezTo>
                  <a:cubicBezTo>
                    <a:pt x="165" y="420"/>
                    <a:pt x="164" y="422"/>
                    <a:pt x="166" y="424"/>
                  </a:cubicBezTo>
                  <a:cubicBezTo>
                    <a:pt x="165" y="423"/>
                    <a:pt x="165" y="421"/>
                    <a:pt x="165" y="420"/>
                  </a:cubicBezTo>
                  <a:cubicBezTo>
                    <a:pt x="165" y="418"/>
                    <a:pt x="168" y="421"/>
                    <a:pt x="169" y="419"/>
                  </a:cubicBezTo>
                  <a:cubicBezTo>
                    <a:pt x="169" y="418"/>
                    <a:pt x="167" y="418"/>
                    <a:pt x="166" y="418"/>
                  </a:cubicBezTo>
                  <a:cubicBezTo>
                    <a:pt x="165" y="418"/>
                    <a:pt x="164" y="417"/>
                    <a:pt x="163" y="417"/>
                  </a:cubicBezTo>
                  <a:cubicBezTo>
                    <a:pt x="162" y="417"/>
                    <a:pt x="161" y="417"/>
                    <a:pt x="161" y="417"/>
                  </a:cubicBezTo>
                  <a:cubicBezTo>
                    <a:pt x="160" y="416"/>
                    <a:pt x="159" y="415"/>
                    <a:pt x="159" y="414"/>
                  </a:cubicBezTo>
                  <a:cubicBezTo>
                    <a:pt x="159" y="414"/>
                    <a:pt x="161" y="414"/>
                    <a:pt x="161" y="414"/>
                  </a:cubicBezTo>
                  <a:cubicBezTo>
                    <a:pt x="162" y="413"/>
                    <a:pt x="162" y="412"/>
                    <a:pt x="163" y="412"/>
                  </a:cubicBezTo>
                  <a:cubicBezTo>
                    <a:pt x="163" y="412"/>
                    <a:pt x="167" y="413"/>
                    <a:pt x="166" y="412"/>
                  </a:cubicBezTo>
                  <a:cubicBezTo>
                    <a:pt x="166" y="411"/>
                    <a:pt x="165" y="412"/>
                    <a:pt x="164" y="412"/>
                  </a:cubicBezTo>
                  <a:cubicBezTo>
                    <a:pt x="162" y="410"/>
                    <a:pt x="164" y="410"/>
                    <a:pt x="165" y="409"/>
                  </a:cubicBezTo>
                  <a:cubicBezTo>
                    <a:pt x="166" y="408"/>
                    <a:pt x="167" y="406"/>
                    <a:pt x="168" y="405"/>
                  </a:cubicBezTo>
                  <a:cubicBezTo>
                    <a:pt x="169" y="405"/>
                    <a:pt x="169" y="406"/>
                    <a:pt x="170" y="405"/>
                  </a:cubicBezTo>
                  <a:cubicBezTo>
                    <a:pt x="170" y="404"/>
                    <a:pt x="171" y="403"/>
                    <a:pt x="170" y="403"/>
                  </a:cubicBezTo>
                  <a:cubicBezTo>
                    <a:pt x="169" y="401"/>
                    <a:pt x="166" y="402"/>
                    <a:pt x="166" y="403"/>
                  </a:cubicBezTo>
                  <a:cubicBezTo>
                    <a:pt x="168" y="406"/>
                    <a:pt x="161" y="406"/>
                    <a:pt x="161" y="407"/>
                  </a:cubicBezTo>
                  <a:cubicBezTo>
                    <a:pt x="160" y="407"/>
                    <a:pt x="161" y="405"/>
                    <a:pt x="161" y="405"/>
                  </a:cubicBezTo>
                  <a:cubicBezTo>
                    <a:pt x="160" y="405"/>
                    <a:pt x="160" y="405"/>
                    <a:pt x="160" y="405"/>
                  </a:cubicBezTo>
                  <a:cubicBezTo>
                    <a:pt x="160" y="404"/>
                    <a:pt x="159" y="403"/>
                    <a:pt x="159" y="402"/>
                  </a:cubicBezTo>
                  <a:cubicBezTo>
                    <a:pt x="159" y="401"/>
                    <a:pt x="159" y="401"/>
                    <a:pt x="160" y="400"/>
                  </a:cubicBezTo>
                  <a:cubicBezTo>
                    <a:pt x="161" y="400"/>
                    <a:pt x="163" y="399"/>
                    <a:pt x="162" y="398"/>
                  </a:cubicBezTo>
                  <a:cubicBezTo>
                    <a:pt x="161" y="394"/>
                    <a:pt x="167" y="394"/>
                    <a:pt x="169" y="393"/>
                  </a:cubicBezTo>
                  <a:cubicBezTo>
                    <a:pt x="169" y="393"/>
                    <a:pt x="170" y="393"/>
                    <a:pt x="170" y="392"/>
                  </a:cubicBezTo>
                  <a:cubicBezTo>
                    <a:pt x="170" y="392"/>
                    <a:pt x="169" y="391"/>
                    <a:pt x="169" y="391"/>
                  </a:cubicBezTo>
                  <a:cubicBezTo>
                    <a:pt x="169" y="390"/>
                    <a:pt x="169" y="390"/>
                    <a:pt x="169" y="390"/>
                  </a:cubicBezTo>
                  <a:cubicBezTo>
                    <a:pt x="169" y="390"/>
                    <a:pt x="169" y="389"/>
                    <a:pt x="169" y="389"/>
                  </a:cubicBezTo>
                  <a:cubicBezTo>
                    <a:pt x="169" y="388"/>
                    <a:pt x="169" y="388"/>
                    <a:pt x="169" y="387"/>
                  </a:cubicBezTo>
                  <a:cubicBezTo>
                    <a:pt x="170" y="386"/>
                    <a:pt x="168" y="387"/>
                    <a:pt x="168" y="387"/>
                  </a:cubicBezTo>
                  <a:cubicBezTo>
                    <a:pt x="168" y="387"/>
                    <a:pt x="168" y="386"/>
                    <a:pt x="168" y="386"/>
                  </a:cubicBezTo>
                  <a:cubicBezTo>
                    <a:pt x="168" y="385"/>
                    <a:pt x="167" y="384"/>
                    <a:pt x="167" y="384"/>
                  </a:cubicBezTo>
                  <a:cubicBezTo>
                    <a:pt x="166" y="383"/>
                    <a:pt x="165" y="385"/>
                    <a:pt x="165" y="384"/>
                  </a:cubicBezTo>
                  <a:cubicBezTo>
                    <a:pt x="165" y="383"/>
                    <a:pt x="164" y="381"/>
                    <a:pt x="165" y="381"/>
                  </a:cubicBezTo>
                  <a:cubicBezTo>
                    <a:pt x="166" y="381"/>
                    <a:pt x="166" y="381"/>
                    <a:pt x="166" y="380"/>
                  </a:cubicBezTo>
                  <a:cubicBezTo>
                    <a:pt x="167" y="380"/>
                    <a:pt x="167" y="379"/>
                    <a:pt x="167" y="379"/>
                  </a:cubicBezTo>
                  <a:cubicBezTo>
                    <a:pt x="165" y="379"/>
                    <a:pt x="165" y="380"/>
                    <a:pt x="163" y="379"/>
                  </a:cubicBezTo>
                  <a:cubicBezTo>
                    <a:pt x="162" y="378"/>
                    <a:pt x="163" y="378"/>
                    <a:pt x="164" y="378"/>
                  </a:cubicBezTo>
                  <a:cubicBezTo>
                    <a:pt x="165" y="377"/>
                    <a:pt x="165" y="376"/>
                    <a:pt x="165" y="375"/>
                  </a:cubicBezTo>
                  <a:cubicBezTo>
                    <a:pt x="166" y="374"/>
                    <a:pt x="166" y="373"/>
                    <a:pt x="164" y="372"/>
                  </a:cubicBezTo>
                  <a:cubicBezTo>
                    <a:pt x="163" y="372"/>
                    <a:pt x="164" y="370"/>
                    <a:pt x="163" y="370"/>
                  </a:cubicBezTo>
                  <a:cubicBezTo>
                    <a:pt x="162" y="370"/>
                    <a:pt x="162" y="371"/>
                    <a:pt x="162" y="371"/>
                  </a:cubicBezTo>
                  <a:cubicBezTo>
                    <a:pt x="161" y="372"/>
                    <a:pt x="159" y="372"/>
                    <a:pt x="159" y="372"/>
                  </a:cubicBezTo>
                  <a:cubicBezTo>
                    <a:pt x="159" y="372"/>
                    <a:pt x="160" y="371"/>
                    <a:pt x="160" y="371"/>
                  </a:cubicBezTo>
                  <a:cubicBezTo>
                    <a:pt x="160" y="370"/>
                    <a:pt x="158" y="370"/>
                    <a:pt x="158" y="370"/>
                  </a:cubicBezTo>
                  <a:cubicBezTo>
                    <a:pt x="156" y="371"/>
                    <a:pt x="156" y="371"/>
                    <a:pt x="155" y="370"/>
                  </a:cubicBezTo>
                  <a:cubicBezTo>
                    <a:pt x="154" y="369"/>
                    <a:pt x="154" y="371"/>
                    <a:pt x="153" y="371"/>
                  </a:cubicBezTo>
                  <a:cubicBezTo>
                    <a:pt x="152" y="371"/>
                    <a:pt x="150" y="370"/>
                    <a:pt x="150" y="370"/>
                  </a:cubicBezTo>
                  <a:cubicBezTo>
                    <a:pt x="148" y="372"/>
                    <a:pt x="148" y="370"/>
                    <a:pt x="146" y="370"/>
                  </a:cubicBezTo>
                  <a:cubicBezTo>
                    <a:pt x="145" y="370"/>
                    <a:pt x="148" y="374"/>
                    <a:pt x="145" y="373"/>
                  </a:cubicBezTo>
                  <a:cubicBezTo>
                    <a:pt x="145" y="373"/>
                    <a:pt x="145" y="373"/>
                    <a:pt x="144" y="372"/>
                  </a:cubicBezTo>
                  <a:cubicBezTo>
                    <a:pt x="144" y="372"/>
                    <a:pt x="143" y="372"/>
                    <a:pt x="142" y="372"/>
                  </a:cubicBezTo>
                  <a:cubicBezTo>
                    <a:pt x="141" y="372"/>
                    <a:pt x="140" y="370"/>
                    <a:pt x="139" y="369"/>
                  </a:cubicBezTo>
                  <a:cubicBezTo>
                    <a:pt x="138" y="368"/>
                    <a:pt x="135" y="371"/>
                    <a:pt x="135" y="372"/>
                  </a:cubicBezTo>
                  <a:cubicBezTo>
                    <a:pt x="134" y="373"/>
                    <a:pt x="133" y="374"/>
                    <a:pt x="132" y="374"/>
                  </a:cubicBezTo>
                  <a:cubicBezTo>
                    <a:pt x="132" y="374"/>
                    <a:pt x="131" y="373"/>
                    <a:pt x="131" y="373"/>
                  </a:cubicBezTo>
                  <a:cubicBezTo>
                    <a:pt x="130" y="373"/>
                    <a:pt x="130" y="374"/>
                    <a:pt x="130" y="374"/>
                  </a:cubicBezTo>
                  <a:cubicBezTo>
                    <a:pt x="129" y="373"/>
                    <a:pt x="129" y="372"/>
                    <a:pt x="127" y="373"/>
                  </a:cubicBezTo>
                  <a:cubicBezTo>
                    <a:pt x="126" y="374"/>
                    <a:pt x="126" y="375"/>
                    <a:pt x="125" y="375"/>
                  </a:cubicBezTo>
                  <a:cubicBezTo>
                    <a:pt x="124" y="375"/>
                    <a:pt x="122" y="374"/>
                    <a:pt x="122" y="373"/>
                  </a:cubicBezTo>
                  <a:cubicBezTo>
                    <a:pt x="121" y="372"/>
                    <a:pt x="122" y="372"/>
                    <a:pt x="122" y="371"/>
                  </a:cubicBezTo>
                  <a:cubicBezTo>
                    <a:pt x="121" y="370"/>
                    <a:pt x="120" y="370"/>
                    <a:pt x="119" y="369"/>
                  </a:cubicBezTo>
                  <a:cubicBezTo>
                    <a:pt x="119" y="368"/>
                    <a:pt x="120" y="367"/>
                    <a:pt x="119" y="368"/>
                  </a:cubicBezTo>
                  <a:cubicBezTo>
                    <a:pt x="117" y="369"/>
                    <a:pt x="118" y="366"/>
                    <a:pt x="117" y="366"/>
                  </a:cubicBezTo>
                  <a:cubicBezTo>
                    <a:pt x="116" y="366"/>
                    <a:pt x="115" y="367"/>
                    <a:pt x="114" y="367"/>
                  </a:cubicBezTo>
                  <a:cubicBezTo>
                    <a:pt x="113" y="368"/>
                    <a:pt x="113" y="367"/>
                    <a:pt x="112" y="367"/>
                  </a:cubicBezTo>
                  <a:cubicBezTo>
                    <a:pt x="111" y="367"/>
                    <a:pt x="110" y="369"/>
                    <a:pt x="109" y="368"/>
                  </a:cubicBezTo>
                  <a:cubicBezTo>
                    <a:pt x="109" y="368"/>
                    <a:pt x="110" y="367"/>
                    <a:pt x="110" y="367"/>
                  </a:cubicBezTo>
                  <a:cubicBezTo>
                    <a:pt x="110" y="366"/>
                    <a:pt x="109" y="367"/>
                    <a:pt x="108" y="366"/>
                  </a:cubicBezTo>
                  <a:cubicBezTo>
                    <a:pt x="108" y="365"/>
                    <a:pt x="109" y="365"/>
                    <a:pt x="108" y="364"/>
                  </a:cubicBezTo>
                  <a:cubicBezTo>
                    <a:pt x="108" y="364"/>
                    <a:pt x="107" y="363"/>
                    <a:pt x="107" y="363"/>
                  </a:cubicBezTo>
                  <a:cubicBezTo>
                    <a:pt x="107" y="362"/>
                    <a:pt x="110" y="362"/>
                    <a:pt x="109" y="361"/>
                  </a:cubicBezTo>
                  <a:cubicBezTo>
                    <a:pt x="108" y="360"/>
                    <a:pt x="106" y="360"/>
                    <a:pt x="105" y="359"/>
                  </a:cubicBezTo>
                  <a:cubicBezTo>
                    <a:pt x="105" y="358"/>
                    <a:pt x="105" y="357"/>
                    <a:pt x="104" y="357"/>
                  </a:cubicBezTo>
                  <a:cubicBezTo>
                    <a:pt x="103" y="357"/>
                    <a:pt x="103" y="355"/>
                    <a:pt x="102" y="355"/>
                  </a:cubicBezTo>
                  <a:cubicBezTo>
                    <a:pt x="101" y="355"/>
                    <a:pt x="100" y="358"/>
                    <a:pt x="99" y="356"/>
                  </a:cubicBezTo>
                  <a:cubicBezTo>
                    <a:pt x="99" y="355"/>
                    <a:pt x="97" y="357"/>
                    <a:pt x="97" y="358"/>
                  </a:cubicBezTo>
                  <a:cubicBezTo>
                    <a:pt x="96" y="360"/>
                    <a:pt x="93" y="359"/>
                    <a:pt x="91" y="359"/>
                  </a:cubicBezTo>
                  <a:cubicBezTo>
                    <a:pt x="91" y="359"/>
                    <a:pt x="91" y="362"/>
                    <a:pt x="91" y="362"/>
                  </a:cubicBezTo>
                  <a:cubicBezTo>
                    <a:pt x="91" y="363"/>
                    <a:pt x="90" y="364"/>
                    <a:pt x="89" y="364"/>
                  </a:cubicBezTo>
                  <a:cubicBezTo>
                    <a:pt x="89" y="365"/>
                    <a:pt x="88" y="364"/>
                    <a:pt x="88" y="364"/>
                  </a:cubicBezTo>
                  <a:cubicBezTo>
                    <a:pt x="88" y="363"/>
                    <a:pt x="88" y="364"/>
                    <a:pt x="87" y="364"/>
                  </a:cubicBezTo>
                  <a:cubicBezTo>
                    <a:pt x="87" y="364"/>
                    <a:pt x="87" y="363"/>
                    <a:pt x="87" y="363"/>
                  </a:cubicBezTo>
                  <a:cubicBezTo>
                    <a:pt x="86" y="363"/>
                    <a:pt x="86" y="362"/>
                    <a:pt x="86" y="362"/>
                  </a:cubicBezTo>
                  <a:cubicBezTo>
                    <a:pt x="84" y="361"/>
                    <a:pt x="85" y="361"/>
                    <a:pt x="85" y="360"/>
                  </a:cubicBezTo>
                  <a:cubicBezTo>
                    <a:pt x="84" y="360"/>
                    <a:pt x="84" y="359"/>
                    <a:pt x="84" y="359"/>
                  </a:cubicBezTo>
                  <a:cubicBezTo>
                    <a:pt x="84" y="359"/>
                    <a:pt x="85" y="358"/>
                    <a:pt x="84" y="358"/>
                  </a:cubicBezTo>
                  <a:cubicBezTo>
                    <a:pt x="84" y="358"/>
                    <a:pt x="83" y="358"/>
                    <a:pt x="83" y="357"/>
                  </a:cubicBezTo>
                  <a:cubicBezTo>
                    <a:pt x="82" y="357"/>
                    <a:pt x="83" y="357"/>
                    <a:pt x="83" y="356"/>
                  </a:cubicBezTo>
                  <a:cubicBezTo>
                    <a:pt x="84" y="355"/>
                    <a:pt x="81" y="354"/>
                    <a:pt x="80" y="354"/>
                  </a:cubicBezTo>
                  <a:cubicBezTo>
                    <a:pt x="79" y="353"/>
                    <a:pt x="79" y="350"/>
                    <a:pt x="80" y="350"/>
                  </a:cubicBezTo>
                  <a:cubicBezTo>
                    <a:pt x="82" y="350"/>
                    <a:pt x="83" y="351"/>
                    <a:pt x="85" y="351"/>
                  </a:cubicBezTo>
                  <a:cubicBezTo>
                    <a:pt x="87" y="351"/>
                    <a:pt x="88" y="349"/>
                    <a:pt x="88" y="347"/>
                  </a:cubicBezTo>
                  <a:cubicBezTo>
                    <a:pt x="88" y="347"/>
                    <a:pt x="87" y="347"/>
                    <a:pt x="88" y="347"/>
                  </a:cubicBezTo>
                  <a:cubicBezTo>
                    <a:pt x="88" y="346"/>
                    <a:pt x="91" y="345"/>
                    <a:pt x="89" y="344"/>
                  </a:cubicBezTo>
                  <a:cubicBezTo>
                    <a:pt x="88" y="344"/>
                    <a:pt x="87" y="344"/>
                    <a:pt x="86" y="343"/>
                  </a:cubicBezTo>
                  <a:cubicBezTo>
                    <a:pt x="85" y="342"/>
                    <a:pt x="87" y="342"/>
                    <a:pt x="85" y="342"/>
                  </a:cubicBezTo>
                  <a:cubicBezTo>
                    <a:pt x="84" y="341"/>
                    <a:pt x="84" y="341"/>
                    <a:pt x="83" y="342"/>
                  </a:cubicBezTo>
                  <a:cubicBezTo>
                    <a:pt x="82" y="342"/>
                    <a:pt x="81" y="343"/>
                    <a:pt x="80" y="342"/>
                  </a:cubicBezTo>
                  <a:cubicBezTo>
                    <a:pt x="79" y="342"/>
                    <a:pt x="81" y="339"/>
                    <a:pt x="79" y="339"/>
                  </a:cubicBezTo>
                  <a:cubicBezTo>
                    <a:pt x="78" y="338"/>
                    <a:pt x="76" y="338"/>
                    <a:pt x="75" y="338"/>
                  </a:cubicBezTo>
                  <a:cubicBezTo>
                    <a:pt x="74" y="337"/>
                    <a:pt x="74" y="336"/>
                    <a:pt x="73" y="335"/>
                  </a:cubicBezTo>
                  <a:cubicBezTo>
                    <a:pt x="72" y="335"/>
                    <a:pt x="73" y="335"/>
                    <a:pt x="73" y="333"/>
                  </a:cubicBezTo>
                  <a:cubicBezTo>
                    <a:pt x="73" y="333"/>
                    <a:pt x="70" y="333"/>
                    <a:pt x="70" y="332"/>
                  </a:cubicBezTo>
                  <a:cubicBezTo>
                    <a:pt x="69" y="332"/>
                    <a:pt x="69" y="331"/>
                    <a:pt x="69" y="330"/>
                  </a:cubicBezTo>
                  <a:cubicBezTo>
                    <a:pt x="70" y="329"/>
                    <a:pt x="69" y="329"/>
                    <a:pt x="69" y="329"/>
                  </a:cubicBezTo>
                  <a:cubicBezTo>
                    <a:pt x="69" y="328"/>
                    <a:pt x="70" y="328"/>
                    <a:pt x="70" y="328"/>
                  </a:cubicBezTo>
                  <a:cubicBezTo>
                    <a:pt x="70" y="328"/>
                    <a:pt x="68" y="326"/>
                    <a:pt x="68" y="326"/>
                  </a:cubicBezTo>
                  <a:cubicBezTo>
                    <a:pt x="67" y="325"/>
                    <a:pt x="68" y="323"/>
                    <a:pt x="67" y="321"/>
                  </a:cubicBezTo>
                  <a:cubicBezTo>
                    <a:pt x="67" y="321"/>
                    <a:pt x="66" y="322"/>
                    <a:pt x="66" y="322"/>
                  </a:cubicBezTo>
                  <a:cubicBezTo>
                    <a:pt x="65" y="321"/>
                    <a:pt x="65" y="321"/>
                    <a:pt x="64" y="321"/>
                  </a:cubicBezTo>
                  <a:cubicBezTo>
                    <a:pt x="63" y="320"/>
                    <a:pt x="63" y="320"/>
                    <a:pt x="61" y="319"/>
                  </a:cubicBezTo>
                  <a:cubicBezTo>
                    <a:pt x="61" y="319"/>
                    <a:pt x="60" y="320"/>
                    <a:pt x="60" y="320"/>
                  </a:cubicBezTo>
                  <a:cubicBezTo>
                    <a:pt x="58" y="320"/>
                    <a:pt x="58" y="323"/>
                    <a:pt x="57" y="323"/>
                  </a:cubicBezTo>
                  <a:cubicBezTo>
                    <a:pt x="56" y="324"/>
                    <a:pt x="55" y="322"/>
                    <a:pt x="55" y="322"/>
                  </a:cubicBezTo>
                  <a:cubicBezTo>
                    <a:pt x="55" y="320"/>
                    <a:pt x="56" y="320"/>
                    <a:pt x="54" y="320"/>
                  </a:cubicBezTo>
                  <a:cubicBezTo>
                    <a:pt x="52" y="320"/>
                    <a:pt x="52" y="320"/>
                    <a:pt x="51" y="321"/>
                  </a:cubicBezTo>
                  <a:cubicBezTo>
                    <a:pt x="49" y="322"/>
                    <a:pt x="50" y="320"/>
                    <a:pt x="48" y="320"/>
                  </a:cubicBezTo>
                  <a:cubicBezTo>
                    <a:pt x="48" y="320"/>
                    <a:pt x="48" y="321"/>
                    <a:pt x="47" y="321"/>
                  </a:cubicBezTo>
                  <a:cubicBezTo>
                    <a:pt x="45" y="321"/>
                    <a:pt x="46" y="318"/>
                    <a:pt x="45" y="317"/>
                  </a:cubicBezTo>
                  <a:cubicBezTo>
                    <a:pt x="44" y="315"/>
                    <a:pt x="43" y="314"/>
                    <a:pt x="42" y="313"/>
                  </a:cubicBezTo>
                  <a:cubicBezTo>
                    <a:pt x="41" y="313"/>
                    <a:pt x="42" y="312"/>
                    <a:pt x="41" y="312"/>
                  </a:cubicBezTo>
                  <a:cubicBezTo>
                    <a:pt x="41" y="311"/>
                    <a:pt x="40" y="312"/>
                    <a:pt x="39" y="312"/>
                  </a:cubicBezTo>
                  <a:cubicBezTo>
                    <a:pt x="39" y="312"/>
                    <a:pt x="40" y="309"/>
                    <a:pt x="40" y="309"/>
                  </a:cubicBezTo>
                  <a:cubicBezTo>
                    <a:pt x="39" y="308"/>
                    <a:pt x="38" y="309"/>
                    <a:pt x="39" y="307"/>
                  </a:cubicBezTo>
                  <a:cubicBezTo>
                    <a:pt x="40" y="307"/>
                    <a:pt x="40" y="306"/>
                    <a:pt x="39" y="306"/>
                  </a:cubicBezTo>
                  <a:cubicBezTo>
                    <a:pt x="38" y="305"/>
                    <a:pt x="37" y="305"/>
                    <a:pt x="37" y="305"/>
                  </a:cubicBezTo>
                  <a:cubicBezTo>
                    <a:pt x="36" y="304"/>
                    <a:pt x="37" y="304"/>
                    <a:pt x="36" y="303"/>
                  </a:cubicBezTo>
                  <a:cubicBezTo>
                    <a:pt x="36" y="303"/>
                    <a:pt x="36" y="304"/>
                    <a:pt x="35" y="304"/>
                  </a:cubicBezTo>
                  <a:cubicBezTo>
                    <a:pt x="35" y="303"/>
                    <a:pt x="35" y="303"/>
                    <a:pt x="35" y="302"/>
                  </a:cubicBezTo>
                  <a:cubicBezTo>
                    <a:pt x="35" y="301"/>
                    <a:pt x="35" y="302"/>
                    <a:pt x="36" y="301"/>
                  </a:cubicBezTo>
                  <a:cubicBezTo>
                    <a:pt x="36" y="300"/>
                    <a:pt x="35" y="300"/>
                    <a:pt x="36" y="299"/>
                  </a:cubicBezTo>
                  <a:cubicBezTo>
                    <a:pt x="37" y="299"/>
                    <a:pt x="37" y="299"/>
                    <a:pt x="37" y="299"/>
                  </a:cubicBezTo>
                  <a:cubicBezTo>
                    <a:pt x="37" y="298"/>
                    <a:pt x="36" y="298"/>
                    <a:pt x="36" y="298"/>
                  </a:cubicBezTo>
                  <a:cubicBezTo>
                    <a:pt x="35" y="298"/>
                    <a:pt x="36" y="297"/>
                    <a:pt x="35" y="296"/>
                  </a:cubicBezTo>
                  <a:cubicBezTo>
                    <a:pt x="35" y="296"/>
                    <a:pt x="33" y="295"/>
                    <a:pt x="33" y="294"/>
                  </a:cubicBezTo>
                  <a:cubicBezTo>
                    <a:pt x="34" y="291"/>
                    <a:pt x="30" y="288"/>
                    <a:pt x="32" y="285"/>
                  </a:cubicBezTo>
                  <a:cubicBezTo>
                    <a:pt x="34" y="284"/>
                    <a:pt x="32" y="281"/>
                    <a:pt x="33" y="279"/>
                  </a:cubicBezTo>
                  <a:cubicBezTo>
                    <a:pt x="34" y="278"/>
                    <a:pt x="34" y="279"/>
                    <a:pt x="33" y="278"/>
                  </a:cubicBezTo>
                  <a:cubicBezTo>
                    <a:pt x="33" y="276"/>
                    <a:pt x="31" y="275"/>
                    <a:pt x="32" y="273"/>
                  </a:cubicBezTo>
                  <a:cubicBezTo>
                    <a:pt x="33" y="273"/>
                    <a:pt x="34" y="275"/>
                    <a:pt x="34" y="275"/>
                  </a:cubicBezTo>
                  <a:cubicBezTo>
                    <a:pt x="35" y="274"/>
                    <a:pt x="34" y="273"/>
                    <a:pt x="34" y="272"/>
                  </a:cubicBezTo>
                  <a:cubicBezTo>
                    <a:pt x="35" y="272"/>
                    <a:pt x="36" y="272"/>
                    <a:pt x="37" y="272"/>
                  </a:cubicBezTo>
                  <a:cubicBezTo>
                    <a:pt x="38" y="273"/>
                    <a:pt x="37" y="270"/>
                    <a:pt x="38" y="270"/>
                  </a:cubicBezTo>
                  <a:cubicBezTo>
                    <a:pt x="38" y="268"/>
                    <a:pt x="42" y="269"/>
                    <a:pt x="43" y="269"/>
                  </a:cubicBezTo>
                  <a:cubicBezTo>
                    <a:pt x="44" y="269"/>
                    <a:pt x="47" y="269"/>
                    <a:pt x="45" y="267"/>
                  </a:cubicBezTo>
                  <a:cubicBezTo>
                    <a:pt x="45" y="267"/>
                    <a:pt x="44" y="268"/>
                    <a:pt x="43" y="267"/>
                  </a:cubicBezTo>
                  <a:cubicBezTo>
                    <a:pt x="43" y="267"/>
                    <a:pt x="42" y="266"/>
                    <a:pt x="42" y="266"/>
                  </a:cubicBezTo>
                  <a:cubicBezTo>
                    <a:pt x="41" y="264"/>
                    <a:pt x="39" y="267"/>
                    <a:pt x="38" y="267"/>
                  </a:cubicBezTo>
                  <a:cubicBezTo>
                    <a:pt x="36" y="267"/>
                    <a:pt x="36" y="264"/>
                    <a:pt x="34" y="265"/>
                  </a:cubicBezTo>
                  <a:cubicBezTo>
                    <a:pt x="32" y="266"/>
                    <a:pt x="33" y="262"/>
                    <a:pt x="32" y="260"/>
                  </a:cubicBezTo>
                  <a:cubicBezTo>
                    <a:pt x="32" y="261"/>
                    <a:pt x="31" y="262"/>
                    <a:pt x="31" y="263"/>
                  </a:cubicBezTo>
                  <a:cubicBezTo>
                    <a:pt x="30" y="264"/>
                    <a:pt x="28" y="263"/>
                    <a:pt x="28" y="265"/>
                  </a:cubicBezTo>
                  <a:cubicBezTo>
                    <a:pt x="27" y="263"/>
                    <a:pt x="31" y="258"/>
                    <a:pt x="32" y="257"/>
                  </a:cubicBezTo>
                  <a:cubicBezTo>
                    <a:pt x="34" y="253"/>
                    <a:pt x="35" y="249"/>
                    <a:pt x="37" y="245"/>
                  </a:cubicBezTo>
                  <a:cubicBezTo>
                    <a:pt x="38" y="242"/>
                    <a:pt x="39" y="239"/>
                    <a:pt x="40" y="235"/>
                  </a:cubicBezTo>
                  <a:cubicBezTo>
                    <a:pt x="40" y="234"/>
                    <a:pt x="41" y="233"/>
                    <a:pt x="41" y="231"/>
                  </a:cubicBezTo>
                  <a:cubicBezTo>
                    <a:pt x="41" y="230"/>
                    <a:pt x="42" y="228"/>
                    <a:pt x="41" y="227"/>
                  </a:cubicBezTo>
                  <a:cubicBezTo>
                    <a:pt x="38" y="223"/>
                    <a:pt x="33" y="223"/>
                    <a:pt x="29" y="220"/>
                  </a:cubicBezTo>
                  <a:cubicBezTo>
                    <a:pt x="29" y="220"/>
                    <a:pt x="30" y="216"/>
                    <a:pt x="31" y="216"/>
                  </a:cubicBezTo>
                  <a:cubicBezTo>
                    <a:pt x="31" y="215"/>
                    <a:pt x="31" y="214"/>
                    <a:pt x="30" y="213"/>
                  </a:cubicBezTo>
                  <a:cubicBezTo>
                    <a:pt x="29" y="212"/>
                    <a:pt x="27" y="213"/>
                    <a:pt x="26" y="212"/>
                  </a:cubicBezTo>
                  <a:cubicBezTo>
                    <a:pt x="26" y="210"/>
                    <a:pt x="25" y="209"/>
                    <a:pt x="26" y="208"/>
                  </a:cubicBezTo>
                  <a:cubicBezTo>
                    <a:pt x="27" y="208"/>
                    <a:pt x="25" y="207"/>
                    <a:pt x="25" y="207"/>
                  </a:cubicBezTo>
                  <a:cubicBezTo>
                    <a:pt x="24" y="206"/>
                    <a:pt x="22" y="206"/>
                    <a:pt x="21" y="204"/>
                  </a:cubicBezTo>
                  <a:cubicBezTo>
                    <a:pt x="21" y="204"/>
                    <a:pt x="23" y="203"/>
                    <a:pt x="22" y="202"/>
                  </a:cubicBezTo>
                  <a:cubicBezTo>
                    <a:pt x="22" y="202"/>
                    <a:pt x="20" y="202"/>
                    <a:pt x="20" y="201"/>
                  </a:cubicBezTo>
                  <a:cubicBezTo>
                    <a:pt x="21" y="200"/>
                    <a:pt x="21" y="199"/>
                    <a:pt x="21" y="198"/>
                  </a:cubicBezTo>
                  <a:cubicBezTo>
                    <a:pt x="21" y="198"/>
                    <a:pt x="20" y="196"/>
                    <a:pt x="20" y="196"/>
                  </a:cubicBezTo>
                  <a:cubicBezTo>
                    <a:pt x="20" y="195"/>
                    <a:pt x="21" y="196"/>
                    <a:pt x="22" y="195"/>
                  </a:cubicBezTo>
                  <a:cubicBezTo>
                    <a:pt x="22" y="195"/>
                    <a:pt x="21" y="194"/>
                    <a:pt x="21" y="193"/>
                  </a:cubicBezTo>
                  <a:cubicBezTo>
                    <a:pt x="19" y="191"/>
                    <a:pt x="18" y="189"/>
                    <a:pt x="16" y="186"/>
                  </a:cubicBezTo>
                  <a:cubicBezTo>
                    <a:pt x="15" y="185"/>
                    <a:pt x="11" y="183"/>
                    <a:pt x="11" y="181"/>
                  </a:cubicBezTo>
                  <a:cubicBezTo>
                    <a:pt x="11" y="179"/>
                    <a:pt x="12" y="176"/>
                    <a:pt x="13" y="174"/>
                  </a:cubicBezTo>
                  <a:cubicBezTo>
                    <a:pt x="13" y="173"/>
                    <a:pt x="13" y="172"/>
                    <a:pt x="13" y="171"/>
                  </a:cubicBezTo>
                  <a:cubicBezTo>
                    <a:pt x="13" y="170"/>
                    <a:pt x="12" y="170"/>
                    <a:pt x="11" y="169"/>
                  </a:cubicBezTo>
                  <a:cubicBezTo>
                    <a:pt x="10" y="168"/>
                    <a:pt x="9" y="166"/>
                    <a:pt x="8" y="166"/>
                  </a:cubicBezTo>
                  <a:cubicBezTo>
                    <a:pt x="7" y="166"/>
                    <a:pt x="6" y="166"/>
                    <a:pt x="5" y="166"/>
                  </a:cubicBezTo>
                  <a:cubicBezTo>
                    <a:pt x="3" y="165"/>
                    <a:pt x="2" y="162"/>
                    <a:pt x="2" y="160"/>
                  </a:cubicBezTo>
                  <a:cubicBezTo>
                    <a:pt x="3" y="159"/>
                    <a:pt x="3" y="159"/>
                    <a:pt x="2" y="158"/>
                  </a:cubicBezTo>
                  <a:cubicBezTo>
                    <a:pt x="2" y="157"/>
                    <a:pt x="0" y="157"/>
                    <a:pt x="0" y="157"/>
                  </a:cubicBezTo>
                  <a:cubicBezTo>
                    <a:pt x="0" y="157"/>
                    <a:pt x="0" y="157"/>
                    <a:pt x="0" y="157"/>
                  </a:cubicBezTo>
                  <a:cubicBezTo>
                    <a:pt x="1" y="156"/>
                    <a:pt x="2" y="155"/>
                    <a:pt x="3" y="155"/>
                  </a:cubicBezTo>
                  <a:cubicBezTo>
                    <a:pt x="4" y="155"/>
                    <a:pt x="3" y="152"/>
                    <a:pt x="3" y="151"/>
                  </a:cubicBezTo>
                  <a:cubicBezTo>
                    <a:pt x="3" y="151"/>
                    <a:pt x="3" y="151"/>
                    <a:pt x="3" y="152"/>
                  </a:cubicBezTo>
                  <a:cubicBezTo>
                    <a:pt x="4" y="150"/>
                    <a:pt x="4" y="150"/>
                    <a:pt x="4" y="150"/>
                  </a:cubicBezTo>
                  <a:cubicBezTo>
                    <a:pt x="3" y="150"/>
                    <a:pt x="3" y="150"/>
                    <a:pt x="3" y="150"/>
                  </a:cubicBezTo>
                  <a:cubicBezTo>
                    <a:pt x="4" y="148"/>
                    <a:pt x="6" y="148"/>
                    <a:pt x="5" y="145"/>
                  </a:cubicBezTo>
                  <a:cubicBezTo>
                    <a:pt x="5" y="146"/>
                    <a:pt x="8" y="146"/>
                    <a:pt x="8" y="146"/>
                  </a:cubicBezTo>
                  <a:cubicBezTo>
                    <a:pt x="10" y="145"/>
                    <a:pt x="8" y="144"/>
                    <a:pt x="8" y="143"/>
                  </a:cubicBezTo>
                  <a:cubicBezTo>
                    <a:pt x="9" y="143"/>
                    <a:pt x="12" y="143"/>
                    <a:pt x="12" y="143"/>
                  </a:cubicBezTo>
                  <a:cubicBezTo>
                    <a:pt x="12" y="142"/>
                    <a:pt x="12" y="142"/>
                    <a:pt x="11" y="142"/>
                  </a:cubicBezTo>
                  <a:cubicBezTo>
                    <a:pt x="11" y="141"/>
                    <a:pt x="11" y="140"/>
                    <a:pt x="11" y="139"/>
                  </a:cubicBezTo>
                  <a:cubicBezTo>
                    <a:pt x="12" y="138"/>
                    <a:pt x="14" y="140"/>
                    <a:pt x="14" y="140"/>
                  </a:cubicBezTo>
                  <a:cubicBezTo>
                    <a:pt x="15" y="140"/>
                    <a:pt x="17" y="139"/>
                    <a:pt x="18" y="140"/>
                  </a:cubicBezTo>
                  <a:cubicBezTo>
                    <a:pt x="18" y="140"/>
                    <a:pt x="18" y="142"/>
                    <a:pt x="17" y="142"/>
                  </a:cubicBezTo>
                  <a:cubicBezTo>
                    <a:pt x="16" y="143"/>
                    <a:pt x="14" y="140"/>
                    <a:pt x="13" y="141"/>
                  </a:cubicBezTo>
                  <a:cubicBezTo>
                    <a:pt x="13" y="142"/>
                    <a:pt x="13" y="143"/>
                    <a:pt x="14" y="144"/>
                  </a:cubicBezTo>
                  <a:cubicBezTo>
                    <a:pt x="14" y="144"/>
                    <a:pt x="15" y="143"/>
                    <a:pt x="15" y="143"/>
                  </a:cubicBezTo>
                  <a:cubicBezTo>
                    <a:pt x="16" y="143"/>
                    <a:pt x="16" y="144"/>
                    <a:pt x="15" y="145"/>
                  </a:cubicBezTo>
                  <a:cubicBezTo>
                    <a:pt x="17" y="143"/>
                    <a:pt x="21" y="142"/>
                    <a:pt x="21" y="143"/>
                  </a:cubicBezTo>
                  <a:cubicBezTo>
                    <a:pt x="21" y="145"/>
                    <a:pt x="20" y="143"/>
                    <a:pt x="20" y="145"/>
                  </a:cubicBezTo>
                  <a:cubicBezTo>
                    <a:pt x="21" y="146"/>
                    <a:pt x="22" y="146"/>
                    <a:pt x="21" y="147"/>
                  </a:cubicBezTo>
                  <a:cubicBezTo>
                    <a:pt x="21" y="148"/>
                    <a:pt x="20" y="149"/>
                    <a:pt x="21" y="150"/>
                  </a:cubicBezTo>
                  <a:cubicBezTo>
                    <a:pt x="20" y="149"/>
                    <a:pt x="21" y="148"/>
                    <a:pt x="21" y="147"/>
                  </a:cubicBezTo>
                  <a:cubicBezTo>
                    <a:pt x="22" y="146"/>
                    <a:pt x="22" y="145"/>
                    <a:pt x="23" y="144"/>
                  </a:cubicBezTo>
                  <a:cubicBezTo>
                    <a:pt x="24" y="142"/>
                    <a:pt x="25" y="143"/>
                    <a:pt x="26" y="143"/>
                  </a:cubicBezTo>
                  <a:cubicBezTo>
                    <a:pt x="28" y="143"/>
                    <a:pt x="29" y="142"/>
                    <a:pt x="31" y="142"/>
                  </a:cubicBezTo>
                  <a:cubicBezTo>
                    <a:pt x="32" y="142"/>
                    <a:pt x="34" y="142"/>
                    <a:pt x="36" y="143"/>
                  </a:cubicBezTo>
                  <a:cubicBezTo>
                    <a:pt x="38" y="143"/>
                    <a:pt x="40" y="144"/>
                    <a:pt x="42" y="144"/>
                  </a:cubicBezTo>
                  <a:cubicBezTo>
                    <a:pt x="43" y="145"/>
                    <a:pt x="44" y="145"/>
                    <a:pt x="44" y="145"/>
                  </a:cubicBezTo>
                  <a:cubicBezTo>
                    <a:pt x="45" y="146"/>
                    <a:pt x="46" y="146"/>
                    <a:pt x="47" y="146"/>
                  </a:cubicBezTo>
                  <a:cubicBezTo>
                    <a:pt x="48" y="147"/>
                    <a:pt x="49" y="149"/>
                    <a:pt x="50" y="147"/>
                  </a:cubicBezTo>
                  <a:cubicBezTo>
                    <a:pt x="50" y="147"/>
                    <a:pt x="49" y="147"/>
                    <a:pt x="48" y="147"/>
                  </a:cubicBezTo>
                  <a:cubicBezTo>
                    <a:pt x="48" y="147"/>
                    <a:pt x="49" y="147"/>
                    <a:pt x="49" y="147"/>
                  </a:cubicBezTo>
                  <a:cubicBezTo>
                    <a:pt x="49" y="147"/>
                    <a:pt x="49" y="146"/>
                    <a:pt x="49" y="146"/>
                  </a:cubicBezTo>
                  <a:cubicBezTo>
                    <a:pt x="50" y="146"/>
                    <a:pt x="56" y="149"/>
                    <a:pt x="56" y="148"/>
                  </a:cubicBezTo>
                  <a:cubicBezTo>
                    <a:pt x="57" y="147"/>
                    <a:pt x="55" y="147"/>
                    <a:pt x="55" y="147"/>
                  </a:cubicBezTo>
                  <a:cubicBezTo>
                    <a:pt x="55" y="146"/>
                    <a:pt x="57" y="148"/>
                    <a:pt x="57" y="148"/>
                  </a:cubicBezTo>
                  <a:cubicBezTo>
                    <a:pt x="58" y="149"/>
                    <a:pt x="59" y="148"/>
                    <a:pt x="59" y="148"/>
                  </a:cubicBezTo>
                  <a:cubicBezTo>
                    <a:pt x="60" y="149"/>
                    <a:pt x="60" y="150"/>
                    <a:pt x="61" y="150"/>
                  </a:cubicBezTo>
                  <a:cubicBezTo>
                    <a:pt x="62" y="151"/>
                    <a:pt x="63" y="149"/>
                    <a:pt x="64" y="149"/>
                  </a:cubicBezTo>
                  <a:cubicBezTo>
                    <a:pt x="65" y="150"/>
                    <a:pt x="64" y="152"/>
                    <a:pt x="65" y="152"/>
                  </a:cubicBezTo>
                  <a:cubicBezTo>
                    <a:pt x="65" y="152"/>
                    <a:pt x="65" y="152"/>
                    <a:pt x="65" y="152"/>
                  </a:cubicBezTo>
                  <a:cubicBezTo>
                    <a:pt x="66" y="152"/>
                    <a:pt x="66" y="153"/>
                    <a:pt x="66" y="153"/>
                  </a:cubicBezTo>
                  <a:cubicBezTo>
                    <a:pt x="67" y="154"/>
                    <a:pt x="67" y="155"/>
                    <a:pt x="68" y="154"/>
                  </a:cubicBezTo>
                  <a:cubicBezTo>
                    <a:pt x="70" y="154"/>
                    <a:pt x="70" y="159"/>
                    <a:pt x="70" y="160"/>
                  </a:cubicBezTo>
                  <a:cubicBezTo>
                    <a:pt x="70" y="166"/>
                    <a:pt x="68" y="171"/>
                    <a:pt x="63" y="174"/>
                  </a:cubicBezTo>
                  <a:cubicBezTo>
                    <a:pt x="60" y="176"/>
                    <a:pt x="58" y="175"/>
                    <a:pt x="55" y="175"/>
                  </a:cubicBezTo>
                  <a:cubicBezTo>
                    <a:pt x="52" y="175"/>
                    <a:pt x="49" y="177"/>
                    <a:pt x="45" y="177"/>
                  </a:cubicBezTo>
                  <a:cubicBezTo>
                    <a:pt x="43" y="177"/>
                    <a:pt x="42" y="174"/>
                    <a:pt x="40" y="177"/>
                  </a:cubicBezTo>
                  <a:cubicBezTo>
                    <a:pt x="39" y="178"/>
                    <a:pt x="39" y="176"/>
                    <a:pt x="38" y="176"/>
                  </a:cubicBezTo>
                  <a:cubicBezTo>
                    <a:pt x="36" y="176"/>
                    <a:pt x="37" y="175"/>
                    <a:pt x="37" y="175"/>
                  </a:cubicBezTo>
                  <a:cubicBezTo>
                    <a:pt x="36" y="175"/>
                    <a:pt x="37" y="176"/>
                    <a:pt x="36" y="176"/>
                  </a:cubicBezTo>
                  <a:cubicBezTo>
                    <a:pt x="35" y="177"/>
                    <a:pt x="34" y="176"/>
                    <a:pt x="33" y="176"/>
                  </a:cubicBezTo>
                  <a:cubicBezTo>
                    <a:pt x="32" y="176"/>
                    <a:pt x="31" y="176"/>
                    <a:pt x="30" y="175"/>
                  </a:cubicBezTo>
                  <a:cubicBezTo>
                    <a:pt x="29" y="174"/>
                    <a:pt x="30" y="174"/>
                    <a:pt x="30" y="173"/>
                  </a:cubicBezTo>
                  <a:cubicBezTo>
                    <a:pt x="29" y="173"/>
                    <a:pt x="25" y="174"/>
                    <a:pt x="24" y="174"/>
                  </a:cubicBezTo>
                  <a:cubicBezTo>
                    <a:pt x="23" y="174"/>
                    <a:pt x="25" y="174"/>
                    <a:pt x="26" y="174"/>
                  </a:cubicBezTo>
                  <a:cubicBezTo>
                    <a:pt x="27" y="174"/>
                    <a:pt x="28" y="174"/>
                    <a:pt x="28" y="175"/>
                  </a:cubicBezTo>
                  <a:cubicBezTo>
                    <a:pt x="28" y="175"/>
                    <a:pt x="27" y="175"/>
                    <a:pt x="27" y="176"/>
                  </a:cubicBezTo>
                  <a:cubicBezTo>
                    <a:pt x="27" y="176"/>
                    <a:pt x="28" y="175"/>
                    <a:pt x="28" y="176"/>
                  </a:cubicBezTo>
                  <a:cubicBezTo>
                    <a:pt x="28" y="176"/>
                    <a:pt x="28" y="176"/>
                    <a:pt x="28" y="176"/>
                  </a:cubicBezTo>
                  <a:cubicBezTo>
                    <a:pt x="28" y="177"/>
                    <a:pt x="28" y="176"/>
                    <a:pt x="28" y="176"/>
                  </a:cubicBezTo>
                  <a:cubicBezTo>
                    <a:pt x="29" y="176"/>
                    <a:pt x="30" y="178"/>
                    <a:pt x="30" y="178"/>
                  </a:cubicBezTo>
                  <a:cubicBezTo>
                    <a:pt x="31" y="178"/>
                    <a:pt x="32" y="178"/>
                    <a:pt x="33" y="178"/>
                  </a:cubicBezTo>
                  <a:cubicBezTo>
                    <a:pt x="34" y="178"/>
                    <a:pt x="36" y="179"/>
                    <a:pt x="36" y="180"/>
                  </a:cubicBezTo>
                  <a:cubicBezTo>
                    <a:pt x="37" y="180"/>
                    <a:pt x="34" y="181"/>
                    <a:pt x="35" y="182"/>
                  </a:cubicBezTo>
                  <a:cubicBezTo>
                    <a:pt x="35" y="182"/>
                    <a:pt x="36" y="181"/>
                    <a:pt x="37" y="181"/>
                  </a:cubicBezTo>
                  <a:cubicBezTo>
                    <a:pt x="38" y="181"/>
                    <a:pt x="40" y="182"/>
                    <a:pt x="41" y="182"/>
                  </a:cubicBezTo>
                  <a:cubicBezTo>
                    <a:pt x="42" y="183"/>
                    <a:pt x="43" y="183"/>
                    <a:pt x="44" y="184"/>
                  </a:cubicBezTo>
                  <a:cubicBezTo>
                    <a:pt x="44" y="184"/>
                    <a:pt x="46" y="186"/>
                    <a:pt x="46" y="186"/>
                  </a:cubicBezTo>
                  <a:cubicBezTo>
                    <a:pt x="46" y="187"/>
                    <a:pt x="45" y="185"/>
                    <a:pt x="44" y="186"/>
                  </a:cubicBezTo>
                  <a:cubicBezTo>
                    <a:pt x="45" y="186"/>
                    <a:pt x="46" y="188"/>
                    <a:pt x="46" y="189"/>
                  </a:cubicBezTo>
                  <a:cubicBezTo>
                    <a:pt x="47" y="190"/>
                    <a:pt x="45" y="190"/>
                    <a:pt x="44" y="192"/>
                  </a:cubicBezTo>
                  <a:cubicBezTo>
                    <a:pt x="45" y="191"/>
                    <a:pt x="48" y="194"/>
                    <a:pt x="49" y="195"/>
                  </a:cubicBezTo>
                  <a:cubicBezTo>
                    <a:pt x="49" y="195"/>
                    <a:pt x="48" y="196"/>
                    <a:pt x="49" y="196"/>
                  </a:cubicBezTo>
                  <a:cubicBezTo>
                    <a:pt x="52" y="197"/>
                    <a:pt x="49" y="198"/>
                    <a:pt x="50" y="198"/>
                  </a:cubicBezTo>
                  <a:cubicBezTo>
                    <a:pt x="50" y="199"/>
                    <a:pt x="51" y="197"/>
                    <a:pt x="51" y="198"/>
                  </a:cubicBezTo>
                  <a:cubicBezTo>
                    <a:pt x="51" y="198"/>
                    <a:pt x="50" y="199"/>
                    <a:pt x="50" y="200"/>
                  </a:cubicBezTo>
                  <a:cubicBezTo>
                    <a:pt x="50" y="201"/>
                    <a:pt x="51" y="201"/>
                    <a:pt x="52" y="201"/>
                  </a:cubicBezTo>
                  <a:cubicBezTo>
                    <a:pt x="52" y="201"/>
                    <a:pt x="55" y="203"/>
                    <a:pt x="56" y="202"/>
                  </a:cubicBezTo>
                  <a:cubicBezTo>
                    <a:pt x="56" y="201"/>
                    <a:pt x="57" y="201"/>
                    <a:pt x="59" y="202"/>
                  </a:cubicBezTo>
                  <a:cubicBezTo>
                    <a:pt x="59" y="202"/>
                    <a:pt x="62" y="202"/>
                    <a:pt x="62" y="203"/>
                  </a:cubicBezTo>
                  <a:cubicBezTo>
                    <a:pt x="62" y="203"/>
                    <a:pt x="60" y="202"/>
                    <a:pt x="60" y="202"/>
                  </a:cubicBezTo>
                  <a:cubicBezTo>
                    <a:pt x="59" y="202"/>
                    <a:pt x="60" y="203"/>
                    <a:pt x="60" y="203"/>
                  </a:cubicBezTo>
                  <a:cubicBezTo>
                    <a:pt x="61" y="204"/>
                    <a:pt x="62" y="204"/>
                    <a:pt x="63" y="204"/>
                  </a:cubicBezTo>
                  <a:cubicBezTo>
                    <a:pt x="64" y="204"/>
                    <a:pt x="66" y="204"/>
                    <a:pt x="67" y="204"/>
                  </a:cubicBezTo>
                  <a:cubicBezTo>
                    <a:pt x="68" y="204"/>
                    <a:pt x="70" y="204"/>
                    <a:pt x="69" y="203"/>
                  </a:cubicBezTo>
                  <a:cubicBezTo>
                    <a:pt x="69" y="202"/>
                    <a:pt x="70" y="203"/>
                    <a:pt x="71" y="202"/>
                  </a:cubicBezTo>
                  <a:cubicBezTo>
                    <a:pt x="71" y="201"/>
                    <a:pt x="71" y="199"/>
                    <a:pt x="70" y="198"/>
                  </a:cubicBezTo>
                  <a:cubicBezTo>
                    <a:pt x="70" y="198"/>
                    <a:pt x="69" y="196"/>
                    <a:pt x="69" y="197"/>
                  </a:cubicBezTo>
                  <a:cubicBezTo>
                    <a:pt x="68" y="197"/>
                    <a:pt x="67" y="196"/>
                    <a:pt x="67" y="196"/>
                  </a:cubicBezTo>
                  <a:cubicBezTo>
                    <a:pt x="67" y="196"/>
                    <a:pt x="67" y="197"/>
                    <a:pt x="67" y="197"/>
                  </a:cubicBezTo>
                  <a:cubicBezTo>
                    <a:pt x="67" y="198"/>
                    <a:pt x="65" y="198"/>
                    <a:pt x="65" y="198"/>
                  </a:cubicBezTo>
                  <a:cubicBezTo>
                    <a:pt x="64" y="198"/>
                    <a:pt x="63" y="197"/>
                    <a:pt x="63" y="197"/>
                  </a:cubicBezTo>
                  <a:cubicBezTo>
                    <a:pt x="62" y="196"/>
                    <a:pt x="57" y="193"/>
                    <a:pt x="58" y="193"/>
                  </a:cubicBezTo>
                  <a:cubicBezTo>
                    <a:pt x="58" y="192"/>
                    <a:pt x="60" y="192"/>
                    <a:pt x="60" y="191"/>
                  </a:cubicBezTo>
                  <a:cubicBezTo>
                    <a:pt x="60" y="190"/>
                    <a:pt x="58" y="190"/>
                    <a:pt x="58" y="189"/>
                  </a:cubicBezTo>
                  <a:cubicBezTo>
                    <a:pt x="59" y="187"/>
                    <a:pt x="62" y="188"/>
                    <a:pt x="63" y="189"/>
                  </a:cubicBezTo>
                  <a:cubicBezTo>
                    <a:pt x="64" y="189"/>
                    <a:pt x="65" y="190"/>
                    <a:pt x="66" y="190"/>
                  </a:cubicBezTo>
                  <a:cubicBezTo>
                    <a:pt x="67" y="190"/>
                    <a:pt x="68" y="188"/>
                    <a:pt x="69" y="190"/>
                  </a:cubicBezTo>
                  <a:cubicBezTo>
                    <a:pt x="70" y="188"/>
                    <a:pt x="73" y="190"/>
                    <a:pt x="75" y="190"/>
                  </a:cubicBezTo>
                  <a:cubicBezTo>
                    <a:pt x="77" y="190"/>
                    <a:pt x="76" y="188"/>
                    <a:pt x="77" y="188"/>
                  </a:cubicBezTo>
                  <a:cubicBezTo>
                    <a:pt x="78" y="188"/>
                    <a:pt x="79" y="189"/>
                    <a:pt x="81" y="188"/>
                  </a:cubicBezTo>
                  <a:cubicBezTo>
                    <a:pt x="82" y="188"/>
                    <a:pt x="79" y="186"/>
                    <a:pt x="79" y="186"/>
                  </a:cubicBezTo>
                  <a:cubicBezTo>
                    <a:pt x="80" y="185"/>
                    <a:pt x="77" y="183"/>
                    <a:pt x="76" y="183"/>
                  </a:cubicBezTo>
                  <a:cubicBezTo>
                    <a:pt x="75" y="182"/>
                    <a:pt x="73" y="181"/>
                    <a:pt x="72" y="180"/>
                  </a:cubicBezTo>
                  <a:cubicBezTo>
                    <a:pt x="70" y="178"/>
                    <a:pt x="72" y="176"/>
                    <a:pt x="72" y="174"/>
                  </a:cubicBezTo>
                  <a:cubicBezTo>
                    <a:pt x="73" y="173"/>
                    <a:pt x="73" y="172"/>
                    <a:pt x="73" y="171"/>
                  </a:cubicBezTo>
                  <a:cubicBezTo>
                    <a:pt x="73" y="170"/>
                    <a:pt x="74" y="170"/>
                    <a:pt x="74" y="169"/>
                  </a:cubicBezTo>
                  <a:cubicBezTo>
                    <a:pt x="75" y="168"/>
                    <a:pt x="76" y="166"/>
                    <a:pt x="76" y="165"/>
                  </a:cubicBezTo>
                  <a:cubicBezTo>
                    <a:pt x="76" y="163"/>
                    <a:pt x="76" y="162"/>
                    <a:pt x="76" y="160"/>
                  </a:cubicBezTo>
                  <a:cubicBezTo>
                    <a:pt x="77" y="160"/>
                    <a:pt x="78" y="160"/>
                    <a:pt x="79" y="160"/>
                  </a:cubicBezTo>
                  <a:cubicBezTo>
                    <a:pt x="79" y="160"/>
                    <a:pt x="79" y="161"/>
                    <a:pt x="79" y="161"/>
                  </a:cubicBezTo>
                  <a:cubicBezTo>
                    <a:pt x="80" y="161"/>
                    <a:pt x="81" y="159"/>
                    <a:pt x="81" y="159"/>
                  </a:cubicBezTo>
                  <a:cubicBezTo>
                    <a:pt x="82" y="159"/>
                    <a:pt x="86" y="160"/>
                    <a:pt x="85" y="161"/>
                  </a:cubicBezTo>
                  <a:cubicBezTo>
                    <a:pt x="87" y="159"/>
                    <a:pt x="88" y="163"/>
                    <a:pt x="90" y="163"/>
                  </a:cubicBezTo>
                  <a:cubicBezTo>
                    <a:pt x="90" y="163"/>
                    <a:pt x="88" y="161"/>
                    <a:pt x="88" y="160"/>
                  </a:cubicBezTo>
                  <a:cubicBezTo>
                    <a:pt x="86" y="158"/>
                    <a:pt x="87" y="156"/>
                    <a:pt x="86" y="153"/>
                  </a:cubicBezTo>
                  <a:cubicBezTo>
                    <a:pt x="86" y="153"/>
                    <a:pt x="84" y="152"/>
                    <a:pt x="85" y="152"/>
                  </a:cubicBezTo>
                  <a:cubicBezTo>
                    <a:pt x="85" y="150"/>
                    <a:pt x="84" y="150"/>
                    <a:pt x="83" y="149"/>
                  </a:cubicBezTo>
                  <a:cubicBezTo>
                    <a:pt x="82" y="149"/>
                    <a:pt x="81" y="148"/>
                    <a:pt x="80" y="148"/>
                  </a:cubicBezTo>
                  <a:cubicBezTo>
                    <a:pt x="79" y="149"/>
                    <a:pt x="78" y="149"/>
                    <a:pt x="78" y="147"/>
                  </a:cubicBezTo>
                  <a:cubicBezTo>
                    <a:pt x="78" y="146"/>
                    <a:pt x="77" y="143"/>
                    <a:pt x="77" y="142"/>
                  </a:cubicBezTo>
                  <a:cubicBezTo>
                    <a:pt x="77" y="142"/>
                    <a:pt x="76" y="141"/>
                    <a:pt x="76" y="141"/>
                  </a:cubicBezTo>
                  <a:cubicBezTo>
                    <a:pt x="76" y="140"/>
                    <a:pt x="76" y="140"/>
                    <a:pt x="75" y="139"/>
                  </a:cubicBezTo>
                  <a:cubicBezTo>
                    <a:pt x="75" y="139"/>
                    <a:pt x="76" y="138"/>
                    <a:pt x="76" y="137"/>
                  </a:cubicBezTo>
                  <a:cubicBezTo>
                    <a:pt x="76" y="138"/>
                    <a:pt x="75" y="139"/>
                    <a:pt x="75" y="138"/>
                  </a:cubicBezTo>
                  <a:cubicBezTo>
                    <a:pt x="74" y="137"/>
                    <a:pt x="74" y="136"/>
                    <a:pt x="73" y="135"/>
                  </a:cubicBezTo>
                  <a:cubicBezTo>
                    <a:pt x="73" y="135"/>
                    <a:pt x="66" y="133"/>
                    <a:pt x="67" y="133"/>
                  </a:cubicBezTo>
                  <a:cubicBezTo>
                    <a:pt x="69" y="132"/>
                    <a:pt x="70" y="133"/>
                    <a:pt x="71" y="133"/>
                  </a:cubicBezTo>
                  <a:cubicBezTo>
                    <a:pt x="72" y="133"/>
                    <a:pt x="73" y="132"/>
                    <a:pt x="73" y="131"/>
                  </a:cubicBezTo>
                  <a:cubicBezTo>
                    <a:pt x="75" y="130"/>
                    <a:pt x="77" y="128"/>
                    <a:pt x="80" y="129"/>
                  </a:cubicBezTo>
                  <a:cubicBezTo>
                    <a:pt x="79" y="129"/>
                    <a:pt x="81" y="130"/>
                    <a:pt x="81" y="130"/>
                  </a:cubicBezTo>
                  <a:cubicBezTo>
                    <a:pt x="82" y="131"/>
                    <a:pt x="82" y="131"/>
                    <a:pt x="83" y="131"/>
                  </a:cubicBezTo>
                  <a:cubicBezTo>
                    <a:pt x="85" y="132"/>
                    <a:pt x="87" y="132"/>
                    <a:pt x="87" y="134"/>
                  </a:cubicBezTo>
                  <a:cubicBezTo>
                    <a:pt x="86" y="135"/>
                    <a:pt x="82" y="138"/>
                    <a:pt x="82" y="139"/>
                  </a:cubicBezTo>
                  <a:cubicBezTo>
                    <a:pt x="82" y="139"/>
                    <a:pt x="83" y="140"/>
                    <a:pt x="83" y="140"/>
                  </a:cubicBezTo>
                  <a:cubicBezTo>
                    <a:pt x="83" y="141"/>
                    <a:pt x="82" y="142"/>
                    <a:pt x="82" y="143"/>
                  </a:cubicBezTo>
                  <a:cubicBezTo>
                    <a:pt x="83" y="146"/>
                    <a:pt x="86" y="144"/>
                    <a:pt x="87" y="144"/>
                  </a:cubicBezTo>
                  <a:cubicBezTo>
                    <a:pt x="89" y="145"/>
                    <a:pt x="89" y="147"/>
                    <a:pt x="91" y="147"/>
                  </a:cubicBezTo>
                  <a:cubicBezTo>
                    <a:pt x="92" y="148"/>
                    <a:pt x="93" y="145"/>
                    <a:pt x="94" y="145"/>
                  </a:cubicBezTo>
                  <a:cubicBezTo>
                    <a:pt x="94" y="146"/>
                    <a:pt x="93" y="147"/>
                    <a:pt x="94" y="147"/>
                  </a:cubicBezTo>
                  <a:cubicBezTo>
                    <a:pt x="94" y="147"/>
                    <a:pt x="94" y="145"/>
                    <a:pt x="95" y="145"/>
                  </a:cubicBezTo>
                  <a:cubicBezTo>
                    <a:pt x="95" y="144"/>
                    <a:pt x="96" y="144"/>
                    <a:pt x="96" y="143"/>
                  </a:cubicBezTo>
                  <a:cubicBezTo>
                    <a:pt x="97" y="142"/>
                    <a:pt x="98" y="143"/>
                    <a:pt x="98" y="143"/>
                  </a:cubicBezTo>
                  <a:cubicBezTo>
                    <a:pt x="99" y="142"/>
                    <a:pt x="96" y="139"/>
                    <a:pt x="96" y="138"/>
                  </a:cubicBezTo>
                  <a:cubicBezTo>
                    <a:pt x="96" y="137"/>
                    <a:pt x="96" y="136"/>
                    <a:pt x="95" y="135"/>
                  </a:cubicBezTo>
                  <a:cubicBezTo>
                    <a:pt x="94" y="134"/>
                    <a:pt x="93" y="134"/>
                    <a:pt x="94" y="133"/>
                  </a:cubicBezTo>
                  <a:cubicBezTo>
                    <a:pt x="94" y="132"/>
                    <a:pt x="95" y="133"/>
                    <a:pt x="95" y="133"/>
                  </a:cubicBezTo>
                  <a:cubicBezTo>
                    <a:pt x="95" y="133"/>
                    <a:pt x="94" y="131"/>
                    <a:pt x="95" y="131"/>
                  </a:cubicBezTo>
                  <a:cubicBezTo>
                    <a:pt x="95" y="131"/>
                    <a:pt x="96" y="131"/>
                    <a:pt x="96" y="131"/>
                  </a:cubicBezTo>
                  <a:cubicBezTo>
                    <a:pt x="96" y="129"/>
                    <a:pt x="98" y="130"/>
                    <a:pt x="99" y="130"/>
                  </a:cubicBezTo>
                  <a:cubicBezTo>
                    <a:pt x="99" y="130"/>
                    <a:pt x="97" y="130"/>
                    <a:pt x="97" y="130"/>
                  </a:cubicBezTo>
                  <a:cubicBezTo>
                    <a:pt x="96" y="130"/>
                    <a:pt x="96" y="129"/>
                    <a:pt x="96" y="129"/>
                  </a:cubicBezTo>
                  <a:cubicBezTo>
                    <a:pt x="96" y="128"/>
                    <a:pt x="95" y="129"/>
                    <a:pt x="94" y="128"/>
                  </a:cubicBezTo>
                  <a:cubicBezTo>
                    <a:pt x="95" y="129"/>
                    <a:pt x="97" y="127"/>
                    <a:pt x="97" y="127"/>
                  </a:cubicBezTo>
                  <a:cubicBezTo>
                    <a:pt x="98" y="126"/>
                    <a:pt x="98" y="124"/>
                    <a:pt x="99" y="122"/>
                  </a:cubicBezTo>
                  <a:cubicBezTo>
                    <a:pt x="99" y="122"/>
                    <a:pt x="99" y="123"/>
                    <a:pt x="99" y="124"/>
                  </a:cubicBezTo>
                  <a:cubicBezTo>
                    <a:pt x="99" y="123"/>
                    <a:pt x="99" y="121"/>
                    <a:pt x="99" y="120"/>
                  </a:cubicBezTo>
                  <a:cubicBezTo>
                    <a:pt x="99" y="119"/>
                    <a:pt x="99" y="118"/>
                    <a:pt x="100" y="117"/>
                  </a:cubicBezTo>
                  <a:cubicBezTo>
                    <a:pt x="100" y="117"/>
                    <a:pt x="101" y="117"/>
                    <a:pt x="101" y="116"/>
                  </a:cubicBezTo>
                  <a:cubicBezTo>
                    <a:pt x="101" y="116"/>
                    <a:pt x="102" y="114"/>
                    <a:pt x="102" y="114"/>
                  </a:cubicBezTo>
                  <a:cubicBezTo>
                    <a:pt x="102" y="114"/>
                    <a:pt x="103" y="111"/>
                    <a:pt x="103" y="111"/>
                  </a:cubicBezTo>
                  <a:cubicBezTo>
                    <a:pt x="105" y="110"/>
                    <a:pt x="105" y="114"/>
                    <a:pt x="106" y="114"/>
                  </a:cubicBezTo>
                  <a:cubicBezTo>
                    <a:pt x="106" y="113"/>
                    <a:pt x="107" y="111"/>
                    <a:pt x="106" y="110"/>
                  </a:cubicBezTo>
                  <a:cubicBezTo>
                    <a:pt x="106" y="110"/>
                    <a:pt x="103" y="110"/>
                    <a:pt x="104" y="109"/>
                  </a:cubicBezTo>
                  <a:cubicBezTo>
                    <a:pt x="104" y="109"/>
                    <a:pt x="103" y="111"/>
                    <a:pt x="103" y="110"/>
                  </a:cubicBezTo>
                  <a:cubicBezTo>
                    <a:pt x="103" y="108"/>
                    <a:pt x="104" y="106"/>
                    <a:pt x="105" y="104"/>
                  </a:cubicBezTo>
                  <a:cubicBezTo>
                    <a:pt x="105" y="104"/>
                    <a:pt x="108" y="99"/>
                    <a:pt x="108" y="100"/>
                  </a:cubicBezTo>
                  <a:cubicBezTo>
                    <a:pt x="109" y="100"/>
                    <a:pt x="105" y="103"/>
                    <a:pt x="106" y="103"/>
                  </a:cubicBezTo>
                  <a:cubicBezTo>
                    <a:pt x="106" y="104"/>
                    <a:pt x="107" y="103"/>
                    <a:pt x="108" y="103"/>
                  </a:cubicBezTo>
                  <a:cubicBezTo>
                    <a:pt x="108" y="103"/>
                    <a:pt x="108" y="106"/>
                    <a:pt x="109" y="106"/>
                  </a:cubicBezTo>
                  <a:cubicBezTo>
                    <a:pt x="109" y="106"/>
                    <a:pt x="112" y="107"/>
                    <a:pt x="111" y="108"/>
                  </a:cubicBezTo>
                  <a:cubicBezTo>
                    <a:pt x="111" y="109"/>
                    <a:pt x="107" y="111"/>
                    <a:pt x="110" y="111"/>
                  </a:cubicBezTo>
                  <a:cubicBezTo>
                    <a:pt x="111" y="111"/>
                    <a:pt x="111" y="111"/>
                    <a:pt x="111" y="110"/>
                  </a:cubicBezTo>
                  <a:cubicBezTo>
                    <a:pt x="112" y="110"/>
                    <a:pt x="112" y="110"/>
                    <a:pt x="113" y="110"/>
                  </a:cubicBezTo>
                  <a:cubicBezTo>
                    <a:pt x="114" y="109"/>
                    <a:pt x="112" y="108"/>
                    <a:pt x="113" y="108"/>
                  </a:cubicBezTo>
                  <a:cubicBezTo>
                    <a:pt x="113" y="107"/>
                    <a:pt x="114" y="109"/>
                    <a:pt x="114" y="109"/>
                  </a:cubicBezTo>
                  <a:cubicBezTo>
                    <a:pt x="114" y="109"/>
                    <a:pt x="114" y="108"/>
                    <a:pt x="114" y="107"/>
                  </a:cubicBezTo>
                  <a:cubicBezTo>
                    <a:pt x="114" y="106"/>
                    <a:pt x="116" y="108"/>
                    <a:pt x="117" y="107"/>
                  </a:cubicBezTo>
                  <a:cubicBezTo>
                    <a:pt x="116" y="107"/>
                    <a:pt x="115" y="104"/>
                    <a:pt x="115" y="103"/>
                  </a:cubicBezTo>
                  <a:cubicBezTo>
                    <a:pt x="115" y="102"/>
                    <a:pt x="116" y="102"/>
                    <a:pt x="116" y="101"/>
                  </a:cubicBezTo>
                  <a:cubicBezTo>
                    <a:pt x="116" y="100"/>
                    <a:pt x="116" y="99"/>
                    <a:pt x="116" y="99"/>
                  </a:cubicBezTo>
                  <a:cubicBezTo>
                    <a:pt x="116" y="99"/>
                    <a:pt x="118" y="98"/>
                    <a:pt x="118" y="98"/>
                  </a:cubicBezTo>
                  <a:cubicBezTo>
                    <a:pt x="119" y="98"/>
                    <a:pt x="118" y="98"/>
                    <a:pt x="119" y="97"/>
                  </a:cubicBezTo>
                  <a:cubicBezTo>
                    <a:pt x="119" y="97"/>
                    <a:pt x="120" y="97"/>
                    <a:pt x="120" y="97"/>
                  </a:cubicBezTo>
                  <a:cubicBezTo>
                    <a:pt x="121" y="97"/>
                    <a:pt x="122" y="96"/>
                    <a:pt x="122" y="96"/>
                  </a:cubicBezTo>
                  <a:cubicBezTo>
                    <a:pt x="123" y="95"/>
                    <a:pt x="121" y="94"/>
                    <a:pt x="122" y="93"/>
                  </a:cubicBezTo>
                  <a:cubicBezTo>
                    <a:pt x="123" y="92"/>
                    <a:pt x="121" y="90"/>
                    <a:pt x="122" y="89"/>
                  </a:cubicBezTo>
                  <a:cubicBezTo>
                    <a:pt x="123" y="89"/>
                    <a:pt x="124" y="91"/>
                    <a:pt x="124" y="90"/>
                  </a:cubicBezTo>
                  <a:cubicBezTo>
                    <a:pt x="125" y="90"/>
                    <a:pt x="122" y="89"/>
                    <a:pt x="122" y="89"/>
                  </a:cubicBezTo>
                  <a:cubicBezTo>
                    <a:pt x="122" y="88"/>
                    <a:pt x="123" y="87"/>
                    <a:pt x="123" y="86"/>
                  </a:cubicBezTo>
                  <a:cubicBezTo>
                    <a:pt x="124" y="86"/>
                    <a:pt x="124" y="87"/>
                    <a:pt x="124" y="87"/>
                  </a:cubicBezTo>
                  <a:cubicBezTo>
                    <a:pt x="124" y="87"/>
                    <a:pt x="126" y="87"/>
                    <a:pt x="127" y="87"/>
                  </a:cubicBezTo>
                  <a:cubicBezTo>
                    <a:pt x="128" y="87"/>
                    <a:pt x="128" y="87"/>
                    <a:pt x="127" y="88"/>
                  </a:cubicBezTo>
                  <a:cubicBezTo>
                    <a:pt x="127" y="89"/>
                    <a:pt x="128" y="90"/>
                    <a:pt x="129" y="91"/>
                  </a:cubicBezTo>
                  <a:cubicBezTo>
                    <a:pt x="129" y="91"/>
                    <a:pt x="132" y="91"/>
                    <a:pt x="132" y="90"/>
                  </a:cubicBezTo>
                  <a:cubicBezTo>
                    <a:pt x="133" y="88"/>
                    <a:pt x="132" y="88"/>
                    <a:pt x="130" y="87"/>
                  </a:cubicBezTo>
                  <a:cubicBezTo>
                    <a:pt x="129" y="87"/>
                    <a:pt x="129" y="86"/>
                    <a:pt x="130" y="85"/>
                  </a:cubicBezTo>
                  <a:cubicBezTo>
                    <a:pt x="131" y="84"/>
                    <a:pt x="132" y="83"/>
                    <a:pt x="131" y="82"/>
                  </a:cubicBezTo>
                  <a:cubicBezTo>
                    <a:pt x="131" y="81"/>
                    <a:pt x="131" y="80"/>
                    <a:pt x="131" y="80"/>
                  </a:cubicBezTo>
                  <a:cubicBezTo>
                    <a:pt x="130" y="79"/>
                    <a:pt x="129" y="79"/>
                    <a:pt x="128" y="79"/>
                  </a:cubicBezTo>
                  <a:cubicBezTo>
                    <a:pt x="126" y="78"/>
                    <a:pt x="124" y="78"/>
                    <a:pt x="122" y="77"/>
                  </a:cubicBezTo>
                  <a:cubicBezTo>
                    <a:pt x="120" y="76"/>
                    <a:pt x="122" y="75"/>
                    <a:pt x="123" y="74"/>
                  </a:cubicBezTo>
                  <a:cubicBezTo>
                    <a:pt x="123" y="73"/>
                    <a:pt x="121" y="73"/>
                    <a:pt x="121" y="72"/>
                  </a:cubicBezTo>
                  <a:cubicBezTo>
                    <a:pt x="121" y="71"/>
                    <a:pt x="125" y="70"/>
                    <a:pt x="126" y="69"/>
                  </a:cubicBezTo>
                  <a:cubicBezTo>
                    <a:pt x="129" y="67"/>
                    <a:pt x="131" y="65"/>
                    <a:pt x="135" y="64"/>
                  </a:cubicBezTo>
                  <a:cubicBezTo>
                    <a:pt x="136" y="63"/>
                    <a:pt x="138" y="63"/>
                    <a:pt x="140" y="63"/>
                  </a:cubicBezTo>
                  <a:cubicBezTo>
                    <a:pt x="141" y="64"/>
                    <a:pt x="143" y="62"/>
                    <a:pt x="144" y="62"/>
                  </a:cubicBezTo>
                  <a:cubicBezTo>
                    <a:pt x="145" y="61"/>
                    <a:pt x="142" y="63"/>
                    <a:pt x="144" y="63"/>
                  </a:cubicBezTo>
                  <a:cubicBezTo>
                    <a:pt x="145" y="62"/>
                    <a:pt x="145" y="62"/>
                    <a:pt x="146" y="62"/>
                  </a:cubicBezTo>
                  <a:cubicBezTo>
                    <a:pt x="147" y="61"/>
                    <a:pt x="148" y="61"/>
                    <a:pt x="148" y="61"/>
                  </a:cubicBezTo>
                  <a:cubicBezTo>
                    <a:pt x="149" y="60"/>
                    <a:pt x="150" y="60"/>
                    <a:pt x="151" y="60"/>
                  </a:cubicBezTo>
                  <a:cubicBezTo>
                    <a:pt x="152" y="61"/>
                    <a:pt x="154" y="60"/>
                    <a:pt x="155" y="60"/>
                  </a:cubicBezTo>
                  <a:cubicBezTo>
                    <a:pt x="156" y="60"/>
                    <a:pt x="156" y="60"/>
                    <a:pt x="157" y="60"/>
                  </a:cubicBezTo>
                  <a:cubicBezTo>
                    <a:pt x="157" y="60"/>
                    <a:pt x="158" y="60"/>
                    <a:pt x="158" y="59"/>
                  </a:cubicBezTo>
                  <a:cubicBezTo>
                    <a:pt x="159" y="59"/>
                    <a:pt x="161" y="61"/>
                    <a:pt x="162" y="61"/>
                  </a:cubicBezTo>
                  <a:cubicBezTo>
                    <a:pt x="163" y="60"/>
                    <a:pt x="161" y="58"/>
                    <a:pt x="160" y="57"/>
                  </a:cubicBezTo>
                  <a:cubicBezTo>
                    <a:pt x="159" y="56"/>
                    <a:pt x="157" y="53"/>
                    <a:pt x="157" y="50"/>
                  </a:cubicBezTo>
                  <a:cubicBezTo>
                    <a:pt x="156" y="51"/>
                    <a:pt x="156" y="53"/>
                    <a:pt x="154" y="53"/>
                  </a:cubicBezTo>
                  <a:cubicBezTo>
                    <a:pt x="153" y="53"/>
                    <a:pt x="150" y="53"/>
                    <a:pt x="149" y="52"/>
                  </a:cubicBezTo>
                  <a:cubicBezTo>
                    <a:pt x="149" y="52"/>
                    <a:pt x="148" y="51"/>
                    <a:pt x="148" y="50"/>
                  </a:cubicBezTo>
                  <a:cubicBezTo>
                    <a:pt x="147" y="50"/>
                    <a:pt x="147" y="51"/>
                    <a:pt x="146" y="51"/>
                  </a:cubicBezTo>
                  <a:cubicBezTo>
                    <a:pt x="145" y="52"/>
                    <a:pt x="142" y="52"/>
                    <a:pt x="143" y="54"/>
                  </a:cubicBezTo>
                  <a:cubicBezTo>
                    <a:pt x="141" y="53"/>
                    <a:pt x="140" y="52"/>
                    <a:pt x="139" y="50"/>
                  </a:cubicBezTo>
                  <a:cubicBezTo>
                    <a:pt x="140" y="50"/>
                    <a:pt x="140" y="50"/>
                    <a:pt x="140" y="49"/>
                  </a:cubicBezTo>
                  <a:cubicBezTo>
                    <a:pt x="140" y="48"/>
                    <a:pt x="138" y="48"/>
                    <a:pt x="137" y="48"/>
                  </a:cubicBezTo>
                  <a:cubicBezTo>
                    <a:pt x="135" y="48"/>
                    <a:pt x="135" y="46"/>
                    <a:pt x="134" y="45"/>
                  </a:cubicBezTo>
                  <a:cubicBezTo>
                    <a:pt x="133" y="44"/>
                    <a:pt x="132" y="44"/>
                    <a:pt x="132" y="43"/>
                  </a:cubicBezTo>
                  <a:cubicBezTo>
                    <a:pt x="130" y="43"/>
                    <a:pt x="131" y="43"/>
                    <a:pt x="130" y="43"/>
                  </a:cubicBezTo>
                  <a:cubicBezTo>
                    <a:pt x="129" y="44"/>
                    <a:pt x="129" y="45"/>
                    <a:pt x="129" y="44"/>
                  </a:cubicBezTo>
                  <a:cubicBezTo>
                    <a:pt x="128" y="44"/>
                    <a:pt x="128" y="43"/>
                    <a:pt x="127" y="42"/>
                  </a:cubicBezTo>
                  <a:cubicBezTo>
                    <a:pt x="126" y="43"/>
                    <a:pt x="126" y="41"/>
                    <a:pt x="125" y="40"/>
                  </a:cubicBezTo>
                  <a:cubicBezTo>
                    <a:pt x="125" y="39"/>
                    <a:pt x="125" y="37"/>
                    <a:pt x="125" y="36"/>
                  </a:cubicBezTo>
                  <a:cubicBezTo>
                    <a:pt x="125" y="33"/>
                    <a:pt x="124" y="30"/>
                    <a:pt x="123" y="28"/>
                  </a:cubicBezTo>
                  <a:cubicBezTo>
                    <a:pt x="121" y="26"/>
                    <a:pt x="119" y="24"/>
                    <a:pt x="117" y="22"/>
                  </a:cubicBezTo>
                  <a:cubicBezTo>
                    <a:pt x="116" y="21"/>
                    <a:pt x="115" y="20"/>
                    <a:pt x="114" y="19"/>
                  </a:cubicBezTo>
                  <a:cubicBezTo>
                    <a:pt x="114" y="18"/>
                    <a:pt x="114" y="18"/>
                    <a:pt x="114" y="17"/>
                  </a:cubicBezTo>
                  <a:cubicBezTo>
                    <a:pt x="115" y="17"/>
                    <a:pt x="115" y="18"/>
                    <a:pt x="115" y="17"/>
                  </a:cubicBezTo>
                  <a:cubicBezTo>
                    <a:pt x="117" y="15"/>
                    <a:pt x="119" y="13"/>
                    <a:pt x="121" y="11"/>
                  </a:cubicBezTo>
                  <a:cubicBezTo>
                    <a:pt x="122" y="10"/>
                    <a:pt x="123" y="9"/>
                    <a:pt x="124" y="9"/>
                  </a:cubicBezTo>
                  <a:cubicBezTo>
                    <a:pt x="124" y="8"/>
                    <a:pt x="126" y="10"/>
                    <a:pt x="127" y="11"/>
                  </a:cubicBezTo>
                  <a:cubicBezTo>
                    <a:pt x="127" y="11"/>
                    <a:pt x="128" y="11"/>
                    <a:pt x="129" y="12"/>
                  </a:cubicBezTo>
                  <a:cubicBezTo>
                    <a:pt x="129" y="12"/>
                    <a:pt x="129" y="12"/>
                    <a:pt x="130" y="13"/>
                  </a:cubicBezTo>
                  <a:cubicBezTo>
                    <a:pt x="131" y="13"/>
                    <a:pt x="133" y="15"/>
                    <a:pt x="133" y="15"/>
                  </a:cubicBezTo>
                  <a:cubicBezTo>
                    <a:pt x="133" y="17"/>
                    <a:pt x="134" y="17"/>
                    <a:pt x="135" y="18"/>
                  </a:cubicBezTo>
                  <a:cubicBezTo>
                    <a:pt x="136" y="19"/>
                    <a:pt x="135" y="21"/>
                    <a:pt x="136" y="22"/>
                  </a:cubicBezTo>
                  <a:cubicBezTo>
                    <a:pt x="137" y="22"/>
                    <a:pt x="139" y="22"/>
                    <a:pt x="140" y="22"/>
                  </a:cubicBezTo>
                  <a:cubicBezTo>
                    <a:pt x="142" y="22"/>
                    <a:pt x="142" y="22"/>
                    <a:pt x="144" y="22"/>
                  </a:cubicBezTo>
                  <a:cubicBezTo>
                    <a:pt x="145" y="23"/>
                    <a:pt x="146" y="23"/>
                    <a:pt x="147" y="24"/>
                  </a:cubicBezTo>
                  <a:cubicBezTo>
                    <a:pt x="148" y="25"/>
                    <a:pt x="150" y="25"/>
                    <a:pt x="150" y="27"/>
                  </a:cubicBezTo>
                  <a:cubicBezTo>
                    <a:pt x="151" y="28"/>
                    <a:pt x="152" y="29"/>
                    <a:pt x="153" y="29"/>
                  </a:cubicBezTo>
                  <a:cubicBezTo>
                    <a:pt x="154" y="30"/>
                    <a:pt x="154" y="30"/>
                    <a:pt x="154" y="31"/>
                  </a:cubicBezTo>
                  <a:cubicBezTo>
                    <a:pt x="155" y="31"/>
                    <a:pt x="156" y="31"/>
                    <a:pt x="157" y="32"/>
                  </a:cubicBezTo>
                  <a:cubicBezTo>
                    <a:pt x="158" y="32"/>
                    <a:pt x="158" y="34"/>
                    <a:pt x="160" y="34"/>
                  </a:cubicBezTo>
                  <a:cubicBezTo>
                    <a:pt x="161" y="34"/>
                    <a:pt x="162" y="36"/>
                    <a:pt x="163" y="37"/>
                  </a:cubicBezTo>
                  <a:cubicBezTo>
                    <a:pt x="164" y="38"/>
                    <a:pt x="164" y="39"/>
                    <a:pt x="166" y="39"/>
                  </a:cubicBezTo>
                  <a:cubicBezTo>
                    <a:pt x="167" y="39"/>
                    <a:pt x="168" y="39"/>
                    <a:pt x="169" y="39"/>
                  </a:cubicBezTo>
                  <a:cubicBezTo>
                    <a:pt x="171" y="38"/>
                    <a:pt x="172" y="37"/>
                    <a:pt x="173" y="37"/>
                  </a:cubicBezTo>
                  <a:cubicBezTo>
                    <a:pt x="174" y="37"/>
                    <a:pt x="175" y="37"/>
                    <a:pt x="176" y="39"/>
                  </a:cubicBezTo>
                  <a:cubicBezTo>
                    <a:pt x="176" y="40"/>
                    <a:pt x="177" y="41"/>
                    <a:pt x="178" y="42"/>
                  </a:cubicBezTo>
                  <a:cubicBezTo>
                    <a:pt x="179" y="43"/>
                    <a:pt x="181" y="43"/>
                    <a:pt x="181" y="44"/>
                  </a:cubicBezTo>
                  <a:cubicBezTo>
                    <a:pt x="182" y="45"/>
                    <a:pt x="184" y="46"/>
                    <a:pt x="183" y="47"/>
                  </a:cubicBezTo>
                  <a:cubicBezTo>
                    <a:pt x="183" y="48"/>
                    <a:pt x="183" y="49"/>
                    <a:pt x="184" y="50"/>
                  </a:cubicBezTo>
                  <a:cubicBezTo>
                    <a:pt x="185" y="51"/>
                    <a:pt x="184" y="52"/>
                    <a:pt x="185" y="53"/>
                  </a:cubicBezTo>
                  <a:cubicBezTo>
                    <a:pt x="185" y="53"/>
                    <a:pt x="186" y="53"/>
                    <a:pt x="186" y="53"/>
                  </a:cubicBezTo>
                  <a:cubicBezTo>
                    <a:pt x="187" y="54"/>
                    <a:pt x="186" y="54"/>
                    <a:pt x="187" y="55"/>
                  </a:cubicBezTo>
                  <a:cubicBezTo>
                    <a:pt x="187" y="55"/>
                    <a:pt x="187" y="56"/>
                    <a:pt x="187" y="56"/>
                  </a:cubicBezTo>
                  <a:cubicBezTo>
                    <a:pt x="187" y="57"/>
                    <a:pt x="187" y="58"/>
                    <a:pt x="187" y="58"/>
                  </a:cubicBezTo>
                  <a:cubicBezTo>
                    <a:pt x="188" y="60"/>
                    <a:pt x="190" y="60"/>
                    <a:pt x="190" y="61"/>
                  </a:cubicBezTo>
                  <a:cubicBezTo>
                    <a:pt x="190" y="63"/>
                    <a:pt x="190" y="66"/>
                    <a:pt x="187" y="66"/>
                  </a:cubicBezTo>
                  <a:cubicBezTo>
                    <a:pt x="187" y="66"/>
                    <a:pt x="186" y="65"/>
                    <a:pt x="186" y="66"/>
                  </a:cubicBezTo>
                  <a:cubicBezTo>
                    <a:pt x="186" y="67"/>
                    <a:pt x="187" y="68"/>
                    <a:pt x="186" y="68"/>
                  </a:cubicBezTo>
                  <a:cubicBezTo>
                    <a:pt x="186" y="70"/>
                    <a:pt x="184" y="69"/>
                    <a:pt x="183" y="68"/>
                  </a:cubicBezTo>
                  <a:cubicBezTo>
                    <a:pt x="182" y="68"/>
                    <a:pt x="182" y="69"/>
                    <a:pt x="182" y="69"/>
                  </a:cubicBezTo>
                  <a:cubicBezTo>
                    <a:pt x="182" y="70"/>
                    <a:pt x="183" y="71"/>
                    <a:pt x="183" y="71"/>
                  </a:cubicBezTo>
                  <a:cubicBezTo>
                    <a:pt x="184" y="72"/>
                    <a:pt x="186" y="70"/>
                    <a:pt x="187" y="70"/>
                  </a:cubicBezTo>
                  <a:cubicBezTo>
                    <a:pt x="190" y="69"/>
                    <a:pt x="191" y="66"/>
                    <a:pt x="193" y="64"/>
                  </a:cubicBezTo>
                  <a:cubicBezTo>
                    <a:pt x="194" y="63"/>
                    <a:pt x="196" y="63"/>
                    <a:pt x="196" y="62"/>
                  </a:cubicBezTo>
                  <a:cubicBezTo>
                    <a:pt x="197" y="61"/>
                    <a:pt x="196" y="60"/>
                    <a:pt x="195" y="59"/>
                  </a:cubicBezTo>
                  <a:cubicBezTo>
                    <a:pt x="194" y="59"/>
                    <a:pt x="195" y="57"/>
                    <a:pt x="195" y="56"/>
                  </a:cubicBezTo>
                  <a:cubicBezTo>
                    <a:pt x="195" y="55"/>
                    <a:pt x="194" y="55"/>
                    <a:pt x="194" y="54"/>
                  </a:cubicBezTo>
                  <a:cubicBezTo>
                    <a:pt x="194" y="54"/>
                    <a:pt x="194" y="53"/>
                    <a:pt x="194" y="52"/>
                  </a:cubicBezTo>
                  <a:cubicBezTo>
                    <a:pt x="194" y="51"/>
                    <a:pt x="194" y="51"/>
                    <a:pt x="193" y="51"/>
                  </a:cubicBezTo>
                  <a:cubicBezTo>
                    <a:pt x="193" y="50"/>
                    <a:pt x="193" y="49"/>
                    <a:pt x="193" y="49"/>
                  </a:cubicBezTo>
                  <a:cubicBezTo>
                    <a:pt x="193" y="47"/>
                    <a:pt x="191" y="48"/>
                    <a:pt x="190" y="46"/>
                  </a:cubicBezTo>
                  <a:cubicBezTo>
                    <a:pt x="190" y="45"/>
                    <a:pt x="189" y="44"/>
                    <a:pt x="189" y="43"/>
                  </a:cubicBezTo>
                  <a:cubicBezTo>
                    <a:pt x="188" y="41"/>
                    <a:pt x="188" y="40"/>
                    <a:pt x="187" y="39"/>
                  </a:cubicBezTo>
                  <a:cubicBezTo>
                    <a:pt x="185" y="37"/>
                    <a:pt x="182" y="36"/>
                    <a:pt x="180" y="36"/>
                  </a:cubicBezTo>
                  <a:cubicBezTo>
                    <a:pt x="178" y="36"/>
                    <a:pt x="178" y="35"/>
                    <a:pt x="177" y="34"/>
                  </a:cubicBezTo>
                  <a:cubicBezTo>
                    <a:pt x="175" y="33"/>
                    <a:pt x="174" y="34"/>
                    <a:pt x="174" y="32"/>
                  </a:cubicBezTo>
                  <a:cubicBezTo>
                    <a:pt x="173" y="30"/>
                    <a:pt x="174" y="26"/>
                    <a:pt x="176" y="24"/>
                  </a:cubicBezTo>
                  <a:cubicBezTo>
                    <a:pt x="177" y="22"/>
                    <a:pt x="177" y="24"/>
                    <a:pt x="178" y="25"/>
                  </a:cubicBezTo>
                  <a:cubicBezTo>
                    <a:pt x="179" y="25"/>
                    <a:pt x="181" y="25"/>
                    <a:pt x="182" y="24"/>
                  </a:cubicBezTo>
                  <a:cubicBezTo>
                    <a:pt x="184" y="23"/>
                    <a:pt x="187" y="27"/>
                    <a:pt x="188" y="28"/>
                  </a:cubicBezTo>
                  <a:cubicBezTo>
                    <a:pt x="190" y="28"/>
                    <a:pt x="191" y="28"/>
                    <a:pt x="192" y="29"/>
                  </a:cubicBezTo>
                  <a:cubicBezTo>
                    <a:pt x="192" y="31"/>
                    <a:pt x="194" y="30"/>
                    <a:pt x="195" y="30"/>
                  </a:cubicBezTo>
                  <a:cubicBezTo>
                    <a:pt x="196" y="29"/>
                    <a:pt x="196" y="30"/>
                    <a:pt x="197" y="29"/>
                  </a:cubicBezTo>
                  <a:cubicBezTo>
                    <a:pt x="198" y="28"/>
                    <a:pt x="199" y="26"/>
                    <a:pt x="199" y="25"/>
                  </a:cubicBezTo>
                  <a:cubicBezTo>
                    <a:pt x="200" y="25"/>
                    <a:pt x="199" y="24"/>
                    <a:pt x="199" y="25"/>
                  </a:cubicBezTo>
                  <a:cubicBezTo>
                    <a:pt x="198" y="25"/>
                    <a:pt x="198" y="26"/>
                    <a:pt x="198" y="26"/>
                  </a:cubicBezTo>
                  <a:cubicBezTo>
                    <a:pt x="197" y="27"/>
                    <a:pt x="197" y="27"/>
                    <a:pt x="196" y="28"/>
                  </a:cubicBezTo>
                  <a:cubicBezTo>
                    <a:pt x="196" y="28"/>
                    <a:pt x="195" y="28"/>
                    <a:pt x="195" y="28"/>
                  </a:cubicBezTo>
                  <a:cubicBezTo>
                    <a:pt x="194" y="29"/>
                    <a:pt x="193" y="28"/>
                    <a:pt x="192" y="27"/>
                  </a:cubicBezTo>
                  <a:cubicBezTo>
                    <a:pt x="191" y="26"/>
                    <a:pt x="189" y="27"/>
                    <a:pt x="188" y="25"/>
                  </a:cubicBezTo>
                  <a:cubicBezTo>
                    <a:pt x="188" y="24"/>
                    <a:pt x="189" y="23"/>
                    <a:pt x="188" y="22"/>
                  </a:cubicBezTo>
                  <a:cubicBezTo>
                    <a:pt x="188" y="22"/>
                    <a:pt x="187" y="22"/>
                    <a:pt x="187" y="22"/>
                  </a:cubicBezTo>
                  <a:cubicBezTo>
                    <a:pt x="186" y="22"/>
                    <a:pt x="185" y="22"/>
                    <a:pt x="185" y="22"/>
                  </a:cubicBezTo>
                  <a:cubicBezTo>
                    <a:pt x="183" y="22"/>
                    <a:pt x="183" y="20"/>
                    <a:pt x="182" y="20"/>
                  </a:cubicBezTo>
                  <a:cubicBezTo>
                    <a:pt x="181" y="20"/>
                    <a:pt x="179" y="21"/>
                    <a:pt x="178" y="21"/>
                  </a:cubicBezTo>
                  <a:cubicBezTo>
                    <a:pt x="177" y="22"/>
                    <a:pt x="176" y="22"/>
                    <a:pt x="175" y="23"/>
                  </a:cubicBezTo>
                  <a:cubicBezTo>
                    <a:pt x="174" y="23"/>
                    <a:pt x="174" y="23"/>
                    <a:pt x="173" y="23"/>
                  </a:cubicBezTo>
                  <a:cubicBezTo>
                    <a:pt x="173" y="24"/>
                    <a:pt x="172" y="24"/>
                    <a:pt x="172" y="25"/>
                  </a:cubicBezTo>
                  <a:cubicBezTo>
                    <a:pt x="171" y="26"/>
                    <a:pt x="172" y="27"/>
                    <a:pt x="171" y="28"/>
                  </a:cubicBezTo>
                  <a:cubicBezTo>
                    <a:pt x="171" y="30"/>
                    <a:pt x="169" y="31"/>
                    <a:pt x="169" y="32"/>
                  </a:cubicBezTo>
                  <a:cubicBezTo>
                    <a:pt x="168" y="33"/>
                    <a:pt x="166" y="31"/>
                    <a:pt x="165" y="31"/>
                  </a:cubicBezTo>
                  <a:cubicBezTo>
                    <a:pt x="164" y="30"/>
                    <a:pt x="163" y="30"/>
                    <a:pt x="161" y="29"/>
                  </a:cubicBezTo>
                  <a:cubicBezTo>
                    <a:pt x="159" y="29"/>
                    <a:pt x="158" y="26"/>
                    <a:pt x="156" y="25"/>
                  </a:cubicBezTo>
                  <a:cubicBezTo>
                    <a:pt x="155" y="25"/>
                    <a:pt x="155" y="23"/>
                    <a:pt x="154" y="22"/>
                  </a:cubicBezTo>
                  <a:cubicBezTo>
                    <a:pt x="153" y="21"/>
                    <a:pt x="152" y="20"/>
                    <a:pt x="151" y="19"/>
                  </a:cubicBezTo>
                  <a:cubicBezTo>
                    <a:pt x="150" y="19"/>
                    <a:pt x="149" y="19"/>
                    <a:pt x="149" y="19"/>
                  </a:cubicBezTo>
                  <a:cubicBezTo>
                    <a:pt x="148" y="19"/>
                    <a:pt x="147" y="19"/>
                    <a:pt x="147" y="19"/>
                  </a:cubicBezTo>
                  <a:cubicBezTo>
                    <a:pt x="146" y="19"/>
                    <a:pt x="146" y="19"/>
                    <a:pt x="145" y="19"/>
                  </a:cubicBezTo>
                  <a:cubicBezTo>
                    <a:pt x="144" y="18"/>
                    <a:pt x="143" y="18"/>
                    <a:pt x="142" y="18"/>
                  </a:cubicBezTo>
                  <a:cubicBezTo>
                    <a:pt x="141" y="18"/>
                    <a:pt x="140" y="19"/>
                    <a:pt x="139" y="17"/>
                  </a:cubicBezTo>
                  <a:cubicBezTo>
                    <a:pt x="139" y="17"/>
                    <a:pt x="138" y="16"/>
                    <a:pt x="138" y="16"/>
                  </a:cubicBezTo>
                  <a:cubicBezTo>
                    <a:pt x="138" y="15"/>
                    <a:pt x="137" y="15"/>
                    <a:pt x="136" y="15"/>
                  </a:cubicBezTo>
                  <a:cubicBezTo>
                    <a:pt x="135" y="13"/>
                    <a:pt x="137" y="9"/>
                    <a:pt x="136" y="6"/>
                  </a:cubicBezTo>
                  <a:cubicBezTo>
                    <a:pt x="135" y="5"/>
                    <a:pt x="134" y="5"/>
                    <a:pt x="133" y="4"/>
                  </a:cubicBezTo>
                  <a:cubicBezTo>
                    <a:pt x="132" y="3"/>
                    <a:pt x="130" y="3"/>
                    <a:pt x="129" y="2"/>
                  </a:cubicBezTo>
                  <a:cubicBezTo>
                    <a:pt x="127" y="2"/>
                    <a:pt x="128" y="1"/>
                    <a:pt x="129" y="0"/>
                  </a:cubicBezTo>
                  <a:cubicBezTo>
                    <a:pt x="130" y="0"/>
                    <a:pt x="130" y="1"/>
                    <a:pt x="130" y="1"/>
                  </a:cubicBezTo>
                  <a:cubicBezTo>
                    <a:pt x="131" y="1"/>
                    <a:pt x="131" y="1"/>
                    <a:pt x="131" y="1"/>
                  </a:cubicBezTo>
                  <a:cubicBezTo>
                    <a:pt x="132" y="1"/>
                    <a:pt x="132" y="1"/>
                    <a:pt x="132" y="1"/>
                  </a:cubicBezTo>
                  <a:cubicBezTo>
                    <a:pt x="133" y="1"/>
                    <a:pt x="133" y="1"/>
                    <a:pt x="133" y="1"/>
                  </a:cubicBezTo>
                  <a:cubicBezTo>
                    <a:pt x="134" y="2"/>
                    <a:pt x="135" y="2"/>
                    <a:pt x="136" y="3"/>
                  </a:cubicBezTo>
                  <a:cubicBezTo>
                    <a:pt x="136" y="3"/>
                    <a:pt x="137" y="4"/>
                    <a:pt x="137" y="4"/>
                  </a:cubicBezTo>
                  <a:cubicBezTo>
                    <a:pt x="137" y="5"/>
                    <a:pt x="138" y="5"/>
                    <a:pt x="139" y="6"/>
                  </a:cubicBezTo>
                  <a:cubicBezTo>
                    <a:pt x="139" y="7"/>
                    <a:pt x="140" y="8"/>
                    <a:pt x="141" y="8"/>
                  </a:cubicBezTo>
                  <a:cubicBezTo>
                    <a:pt x="142" y="8"/>
                    <a:pt x="143" y="9"/>
                    <a:pt x="144" y="9"/>
                  </a:cubicBezTo>
                  <a:cubicBezTo>
                    <a:pt x="145" y="10"/>
                    <a:pt x="145" y="11"/>
                    <a:pt x="146" y="11"/>
                  </a:cubicBezTo>
                  <a:cubicBezTo>
                    <a:pt x="148" y="11"/>
                    <a:pt x="149" y="10"/>
                    <a:pt x="149" y="9"/>
                  </a:cubicBezTo>
                  <a:cubicBezTo>
                    <a:pt x="150" y="9"/>
                    <a:pt x="150" y="9"/>
                    <a:pt x="150" y="9"/>
                  </a:cubicBezTo>
                  <a:cubicBezTo>
                    <a:pt x="151" y="9"/>
                    <a:pt x="151" y="8"/>
                    <a:pt x="152" y="8"/>
                  </a:cubicBezTo>
                  <a:cubicBezTo>
                    <a:pt x="152" y="7"/>
                    <a:pt x="152" y="6"/>
                    <a:pt x="153" y="5"/>
                  </a:cubicBezTo>
                  <a:cubicBezTo>
                    <a:pt x="154" y="4"/>
                    <a:pt x="154" y="4"/>
                    <a:pt x="156" y="4"/>
                  </a:cubicBezTo>
                  <a:cubicBezTo>
                    <a:pt x="157" y="4"/>
                    <a:pt x="158" y="3"/>
                    <a:pt x="158" y="2"/>
                  </a:cubicBezTo>
                  <a:cubicBezTo>
                    <a:pt x="157" y="2"/>
                    <a:pt x="155" y="3"/>
                    <a:pt x="154" y="2"/>
                  </a:cubicBezTo>
                  <a:cubicBezTo>
                    <a:pt x="154" y="1"/>
                    <a:pt x="153" y="1"/>
                    <a:pt x="153" y="1"/>
                  </a:cubicBezTo>
                  <a:cubicBezTo>
                    <a:pt x="152" y="2"/>
                    <a:pt x="151" y="2"/>
                    <a:pt x="151" y="2"/>
                  </a:cubicBezTo>
                  <a:cubicBezTo>
                    <a:pt x="150" y="4"/>
                    <a:pt x="150" y="4"/>
                    <a:pt x="149" y="5"/>
                  </a:cubicBezTo>
                  <a:cubicBezTo>
                    <a:pt x="147" y="6"/>
                    <a:pt x="146" y="6"/>
                    <a:pt x="145" y="6"/>
                  </a:cubicBezTo>
                  <a:cubicBezTo>
                    <a:pt x="144" y="6"/>
                    <a:pt x="144" y="5"/>
                    <a:pt x="144" y="5"/>
                  </a:cubicBezTo>
                  <a:cubicBezTo>
                    <a:pt x="144" y="5"/>
                    <a:pt x="143" y="5"/>
                    <a:pt x="143" y="5"/>
                  </a:cubicBezTo>
                  <a:cubicBezTo>
                    <a:pt x="142" y="5"/>
                    <a:pt x="142" y="5"/>
                    <a:pt x="141" y="4"/>
                  </a:cubicBezTo>
                  <a:cubicBezTo>
                    <a:pt x="140" y="4"/>
                    <a:pt x="141" y="2"/>
                    <a:pt x="141" y="1"/>
                  </a:cubicBezTo>
                  <a:cubicBezTo>
                    <a:pt x="141" y="1"/>
                    <a:pt x="143" y="0"/>
                    <a:pt x="143" y="0"/>
                  </a:cubicBezTo>
                  <a:cubicBezTo>
                    <a:pt x="143" y="0"/>
                    <a:pt x="144" y="0"/>
                    <a:pt x="145" y="0"/>
                  </a:cubicBezTo>
                  <a:cubicBezTo>
                    <a:pt x="145" y="0"/>
                    <a:pt x="145" y="0"/>
                    <a:pt x="145" y="0"/>
                  </a:cubicBezTo>
                  <a:cubicBezTo>
                    <a:pt x="153" y="0"/>
                    <a:pt x="161" y="0"/>
                    <a:pt x="169" y="0"/>
                  </a:cubicBezTo>
                  <a:cubicBezTo>
                    <a:pt x="202" y="0"/>
                    <a:pt x="236" y="0"/>
                    <a:pt x="270" y="0"/>
                  </a:cubicBezTo>
                  <a:cubicBezTo>
                    <a:pt x="288" y="0"/>
                    <a:pt x="306" y="0"/>
                    <a:pt x="325" y="0"/>
                  </a:cubicBezTo>
                  <a:cubicBezTo>
                    <a:pt x="325" y="19"/>
                    <a:pt x="325" y="37"/>
                    <a:pt x="325" y="55"/>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2791" y="3259"/>
              <a:ext cx="488" cy="427"/>
            </a:xfrm>
            <a:custGeom>
              <a:avLst/>
              <a:gdLst>
                <a:gd name="T0" fmla="*/ 9 w 121"/>
                <a:gd name="T1" fmla="*/ 4 h 106"/>
                <a:gd name="T2" fmla="*/ 3 w 121"/>
                <a:gd name="T3" fmla="*/ 6 h 106"/>
                <a:gd name="T4" fmla="*/ 5 w 121"/>
                <a:gd name="T5" fmla="*/ 13 h 106"/>
                <a:gd name="T6" fmla="*/ 3 w 121"/>
                <a:gd name="T7" fmla="*/ 15 h 106"/>
                <a:gd name="T8" fmla="*/ 3 w 121"/>
                <a:gd name="T9" fmla="*/ 17 h 106"/>
                <a:gd name="T10" fmla="*/ 4 w 121"/>
                <a:gd name="T11" fmla="*/ 18 h 106"/>
                <a:gd name="T12" fmla="*/ 2 w 121"/>
                <a:gd name="T13" fmla="*/ 20 h 106"/>
                <a:gd name="T14" fmla="*/ 8 w 121"/>
                <a:gd name="T15" fmla="*/ 22 h 106"/>
                <a:gd name="T16" fmla="*/ 11 w 121"/>
                <a:gd name="T17" fmla="*/ 24 h 106"/>
                <a:gd name="T18" fmla="*/ 13 w 121"/>
                <a:gd name="T19" fmla="*/ 26 h 106"/>
                <a:gd name="T20" fmla="*/ 18 w 121"/>
                <a:gd name="T21" fmla="*/ 25 h 106"/>
                <a:gd name="T22" fmla="*/ 23 w 121"/>
                <a:gd name="T23" fmla="*/ 29 h 106"/>
                <a:gd name="T24" fmla="*/ 21 w 121"/>
                <a:gd name="T25" fmla="*/ 36 h 106"/>
                <a:gd name="T26" fmla="*/ 17 w 121"/>
                <a:gd name="T27" fmla="*/ 45 h 106"/>
                <a:gd name="T28" fmla="*/ 15 w 121"/>
                <a:gd name="T29" fmla="*/ 48 h 106"/>
                <a:gd name="T30" fmla="*/ 12 w 121"/>
                <a:gd name="T31" fmla="*/ 55 h 106"/>
                <a:gd name="T32" fmla="*/ 11 w 121"/>
                <a:gd name="T33" fmla="*/ 63 h 106"/>
                <a:gd name="T34" fmla="*/ 6 w 121"/>
                <a:gd name="T35" fmla="*/ 71 h 106"/>
                <a:gd name="T36" fmla="*/ 10 w 121"/>
                <a:gd name="T37" fmla="*/ 75 h 106"/>
                <a:gd name="T38" fmla="*/ 2 w 121"/>
                <a:gd name="T39" fmla="*/ 87 h 106"/>
                <a:gd name="T40" fmla="*/ 10 w 121"/>
                <a:gd name="T41" fmla="*/ 90 h 106"/>
                <a:gd name="T42" fmla="*/ 14 w 121"/>
                <a:gd name="T43" fmla="*/ 93 h 106"/>
                <a:gd name="T44" fmla="*/ 13 w 121"/>
                <a:gd name="T45" fmla="*/ 98 h 106"/>
                <a:gd name="T46" fmla="*/ 13 w 121"/>
                <a:gd name="T47" fmla="*/ 102 h 106"/>
                <a:gd name="T48" fmla="*/ 20 w 121"/>
                <a:gd name="T49" fmla="*/ 105 h 106"/>
                <a:gd name="T50" fmla="*/ 27 w 121"/>
                <a:gd name="T51" fmla="*/ 102 h 106"/>
                <a:gd name="T52" fmla="*/ 43 w 121"/>
                <a:gd name="T53" fmla="*/ 102 h 106"/>
                <a:gd name="T54" fmla="*/ 56 w 121"/>
                <a:gd name="T55" fmla="*/ 103 h 106"/>
                <a:gd name="T56" fmla="*/ 73 w 121"/>
                <a:gd name="T57" fmla="*/ 95 h 106"/>
                <a:gd name="T58" fmla="*/ 75 w 121"/>
                <a:gd name="T59" fmla="*/ 87 h 106"/>
                <a:gd name="T60" fmla="*/ 79 w 121"/>
                <a:gd name="T61" fmla="*/ 84 h 106"/>
                <a:gd name="T62" fmla="*/ 81 w 121"/>
                <a:gd name="T63" fmla="*/ 78 h 106"/>
                <a:gd name="T64" fmla="*/ 92 w 121"/>
                <a:gd name="T65" fmla="*/ 57 h 106"/>
                <a:gd name="T66" fmla="*/ 97 w 121"/>
                <a:gd name="T67" fmla="*/ 52 h 106"/>
                <a:gd name="T68" fmla="*/ 114 w 121"/>
                <a:gd name="T69" fmla="*/ 46 h 106"/>
                <a:gd name="T70" fmla="*/ 121 w 121"/>
                <a:gd name="T71" fmla="*/ 39 h 106"/>
                <a:gd name="T72" fmla="*/ 115 w 121"/>
                <a:gd name="T73" fmla="*/ 36 h 106"/>
                <a:gd name="T74" fmla="*/ 109 w 121"/>
                <a:gd name="T75" fmla="*/ 36 h 106"/>
                <a:gd name="T76" fmla="*/ 103 w 121"/>
                <a:gd name="T77" fmla="*/ 33 h 106"/>
                <a:gd name="T78" fmla="*/ 96 w 121"/>
                <a:gd name="T79" fmla="*/ 28 h 106"/>
                <a:gd name="T80" fmla="*/ 90 w 121"/>
                <a:gd name="T81" fmla="*/ 29 h 106"/>
                <a:gd name="T82" fmla="*/ 80 w 121"/>
                <a:gd name="T83" fmla="*/ 24 h 106"/>
                <a:gd name="T84" fmla="*/ 76 w 121"/>
                <a:gd name="T85" fmla="*/ 23 h 106"/>
                <a:gd name="T86" fmla="*/ 75 w 121"/>
                <a:gd name="T87" fmla="*/ 19 h 106"/>
                <a:gd name="T88" fmla="*/ 71 w 121"/>
                <a:gd name="T89" fmla="*/ 18 h 106"/>
                <a:gd name="T90" fmla="*/ 64 w 121"/>
                <a:gd name="T91" fmla="*/ 16 h 106"/>
                <a:gd name="T92" fmla="*/ 61 w 121"/>
                <a:gd name="T93" fmla="*/ 16 h 106"/>
                <a:gd name="T94" fmla="*/ 53 w 121"/>
                <a:gd name="T95" fmla="*/ 13 h 106"/>
                <a:gd name="T96" fmla="*/ 43 w 121"/>
                <a:gd name="T97" fmla="*/ 11 h 106"/>
                <a:gd name="T98" fmla="*/ 39 w 121"/>
                <a:gd name="T99" fmla="*/ 9 h 106"/>
                <a:gd name="T100" fmla="*/ 31 w 121"/>
                <a:gd name="T101" fmla="*/ 7 h 106"/>
                <a:gd name="T102" fmla="*/ 24 w 121"/>
                <a:gd name="T103" fmla="*/ 6 h 106"/>
                <a:gd name="T104" fmla="*/ 19 w 121"/>
                <a:gd name="T105" fmla="*/ 1 h 106"/>
                <a:gd name="T106" fmla="*/ 16 w 121"/>
                <a:gd name="T107"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06">
                  <a:moveTo>
                    <a:pt x="16" y="1"/>
                  </a:moveTo>
                  <a:cubicBezTo>
                    <a:pt x="15" y="1"/>
                    <a:pt x="14" y="2"/>
                    <a:pt x="13" y="2"/>
                  </a:cubicBezTo>
                  <a:cubicBezTo>
                    <a:pt x="11" y="3"/>
                    <a:pt x="10" y="4"/>
                    <a:pt x="9" y="4"/>
                  </a:cubicBezTo>
                  <a:cubicBezTo>
                    <a:pt x="7" y="5"/>
                    <a:pt x="6" y="5"/>
                    <a:pt x="5" y="5"/>
                  </a:cubicBezTo>
                  <a:cubicBezTo>
                    <a:pt x="5" y="5"/>
                    <a:pt x="2" y="5"/>
                    <a:pt x="2" y="6"/>
                  </a:cubicBezTo>
                  <a:cubicBezTo>
                    <a:pt x="2" y="6"/>
                    <a:pt x="3" y="6"/>
                    <a:pt x="3" y="6"/>
                  </a:cubicBezTo>
                  <a:cubicBezTo>
                    <a:pt x="3" y="6"/>
                    <a:pt x="1" y="6"/>
                    <a:pt x="1" y="7"/>
                  </a:cubicBezTo>
                  <a:cubicBezTo>
                    <a:pt x="0" y="7"/>
                    <a:pt x="1" y="10"/>
                    <a:pt x="2" y="10"/>
                  </a:cubicBezTo>
                  <a:cubicBezTo>
                    <a:pt x="3" y="12"/>
                    <a:pt x="6" y="9"/>
                    <a:pt x="5" y="13"/>
                  </a:cubicBezTo>
                  <a:cubicBezTo>
                    <a:pt x="5" y="13"/>
                    <a:pt x="5" y="13"/>
                    <a:pt x="4" y="14"/>
                  </a:cubicBezTo>
                  <a:cubicBezTo>
                    <a:pt x="4" y="14"/>
                    <a:pt x="4" y="15"/>
                    <a:pt x="4" y="15"/>
                  </a:cubicBezTo>
                  <a:cubicBezTo>
                    <a:pt x="3" y="15"/>
                    <a:pt x="3" y="15"/>
                    <a:pt x="3" y="15"/>
                  </a:cubicBezTo>
                  <a:cubicBezTo>
                    <a:pt x="3" y="15"/>
                    <a:pt x="3" y="15"/>
                    <a:pt x="3" y="15"/>
                  </a:cubicBezTo>
                  <a:cubicBezTo>
                    <a:pt x="3" y="16"/>
                    <a:pt x="5" y="16"/>
                    <a:pt x="5" y="16"/>
                  </a:cubicBezTo>
                  <a:cubicBezTo>
                    <a:pt x="5" y="17"/>
                    <a:pt x="4" y="17"/>
                    <a:pt x="3" y="17"/>
                  </a:cubicBezTo>
                  <a:cubicBezTo>
                    <a:pt x="3" y="17"/>
                    <a:pt x="3" y="18"/>
                    <a:pt x="3" y="18"/>
                  </a:cubicBezTo>
                  <a:cubicBezTo>
                    <a:pt x="4" y="18"/>
                    <a:pt x="5" y="18"/>
                    <a:pt x="5" y="17"/>
                  </a:cubicBezTo>
                  <a:cubicBezTo>
                    <a:pt x="5" y="17"/>
                    <a:pt x="4" y="18"/>
                    <a:pt x="4" y="18"/>
                  </a:cubicBezTo>
                  <a:cubicBezTo>
                    <a:pt x="3" y="18"/>
                    <a:pt x="3" y="18"/>
                    <a:pt x="3" y="19"/>
                  </a:cubicBezTo>
                  <a:cubicBezTo>
                    <a:pt x="2" y="19"/>
                    <a:pt x="3" y="20"/>
                    <a:pt x="3" y="20"/>
                  </a:cubicBezTo>
                  <a:cubicBezTo>
                    <a:pt x="2" y="20"/>
                    <a:pt x="2" y="19"/>
                    <a:pt x="2" y="20"/>
                  </a:cubicBezTo>
                  <a:cubicBezTo>
                    <a:pt x="2" y="20"/>
                    <a:pt x="3" y="21"/>
                    <a:pt x="3" y="22"/>
                  </a:cubicBezTo>
                  <a:cubicBezTo>
                    <a:pt x="4" y="21"/>
                    <a:pt x="7" y="20"/>
                    <a:pt x="9" y="21"/>
                  </a:cubicBezTo>
                  <a:cubicBezTo>
                    <a:pt x="9" y="21"/>
                    <a:pt x="8" y="21"/>
                    <a:pt x="8" y="22"/>
                  </a:cubicBezTo>
                  <a:cubicBezTo>
                    <a:pt x="9" y="22"/>
                    <a:pt x="10" y="22"/>
                    <a:pt x="9" y="23"/>
                  </a:cubicBezTo>
                  <a:cubicBezTo>
                    <a:pt x="8" y="24"/>
                    <a:pt x="7" y="24"/>
                    <a:pt x="8" y="25"/>
                  </a:cubicBezTo>
                  <a:cubicBezTo>
                    <a:pt x="9" y="26"/>
                    <a:pt x="10" y="24"/>
                    <a:pt x="11" y="24"/>
                  </a:cubicBezTo>
                  <a:cubicBezTo>
                    <a:pt x="11" y="24"/>
                    <a:pt x="11" y="25"/>
                    <a:pt x="11" y="25"/>
                  </a:cubicBezTo>
                  <a:cubicBezTo>
                    <a:pt x="11" y="25"/>
                    <a:pt x="13" y="25"/>
                    <a:pt x="14" y="26"/>
                  </a:cubicBezTo>
                  <a:cubicBezTo>
                    <a:pt x="14" y="26"/>
                    <a:pt x="13" y="26"/>
                    <a:pt x="13" y="26"/>
                  </a:cubicBezTo>
                  <a:cubicBezTo>
                    <a:pt x="14" y="26"/>
                    <a:pt x="14" y="26"/>
                    <a:pt x="15" y="26"/>
                  </a:cubicBezTo>
                  <a:cubicBezTo>
                    <a:pt x="16" y="27"/>
                    <a:pt x="17" y="27"/>
                    <a:pt x="18" y="26"/>
                  </a:cubicBezTo>
                  <a:cubicBezTo>
                    <a:pt x="18" y="26"/>
                    <a:pt x="17" y="26"/>
                    <a:pt x="18" y="25"/>
                  </a:cubicBezTo>
                  <a:cubicBezTo>
                    <a:pt x="19" y="25"/>
                    <a:pt x="18" y="26"/>
                    <a:pt x="19" y="26"/>
                  </a:cubicBezTo>
                  <a:cubicBezTo>
                    <a:pt x="20" y="26"/>
                    <a:pt x="21" y="26"/>
                    <a:pt x="22" y="27"/>
                  </a:cubicBezTo>
                  <a:cubicBezTo>
                    <a:pt x="24" y="27"/>
                    <a:pt x="24" y="27"/>
                    <a:pt x="23" y="29"/>
                  </a:cubicBezTo>
                  <a:cubicBezTo>
                    <a:pt x="23" y="30"/>
                    <a:pt x="23" y="31"/>
                    <a:pt x="24" y="31"/>
                  </a:cubicBezTo>
                  <a:cubicBezTo>
                    <a:pt x="25" y="31"/>
                    <a:pt x="27" y="32"/>
                    <a:pt x="26" y="33"/>
                  </a:cubicBezTo>
                  <a:cubicBezTo>
                    <a:pt x="25" y="36"/>
                    <a:pt x="22" y="35"/>
                    <a:pt x="21" y="36"/>
                  </a:cubicBezTo>
                  <a:cubicBezTo>
                    <a:pt x="21" y="37"/>
                    <a:pt x="20" y="37"/>
                    <a:pt x="20" y="38"/>
                  </a:cubicBezTo>
                  <a:cubicBezTo>
                    <a:pt x="19" y="39"/>
                    <a:pt x="18" y="38"/>
                    <a:pt x="18" y="38"/>
                  </a:cubicBezTo>
                  <a:cubicBezTo>
                    <a:pt x="18" y="41"/>
                    <a:pt x="19" y="43"/>
                    <a:pt x="17" y="45"/>
                  </a:cubicBezTo>
                  <a:cubicBezTo>
                    <a:pt x="17" y="46"/>
                    <a:pt x="17" y="46"/>
                    <a:pt x="17" y="46"/>
                  </a:cubicBezTo>
                  <a:cubicBezTo>
                    <a:pt x="17" y="47"/>
                    <a:pt x="17" y="46"/>
                    <a:pt x="17" y="47"/>
                  </a:cubicBezTo>
                  <a:cubicBezTo>
                    <a:pt x="17" y="48"/>
                    <a:pt x="16" y="48"/>
                    <a:pt x="15" y="48"/>
                  </a:cubicBezTo>
                  <a:cubicBezTo>
                    <a:pt x="14" y="49"/>
                    <a:pt x="14" y="50"/>
                    <a:pt x="15" y="51"/>
                  </a:cubicBezTo>
                  <a:cubicBezTo>
                    <a:pt x="16" y="52"/>
                    <a:pt x="15" y="53"/>
                    <a:pt x="14" y="54"/>
                  </a:cubicBezTo>
                  <a:cubicBezTo>
                    <a:pt x="14" y="55"/>
                    <a:pt x="13" y="55"/>
                    <a:pt x="12" y="55"/>
                  </a:cubicBezTo>
                  <a:cubicBezTo>
                    <a:pt x="11" y="55"/>
                    <a:pt x="8" y="55"/>
                    <a:pt x="8" y="54"/>
                  </a:cubicBezTo>
                  <a:cubicBezTo>
                    <a:pt x="8" y="55"/>
                    <a:pt x="10" y="57"/>
                    <a:pt x="9" y="58"/>
                  </a:cubicBezTo>
                  <a:cubicBezTo>
                    <a:pt x="9" y="60"/>
                    <a:pt x="9" y="61"/>
                    <a:pt x="11" y="63"/>
                  </a:cubicBezTo>
                  <a:cubicBezTo>
                    <a:pt x="13" y="65"/>
                    <a:pt x="9" y="66"/>
                    <a:pt x="8" y="67"/>
                  </a:cubicBezTo>
                  <a:cubicBezTo>
                    <a:pt x="8" y="67"/>
                    <a:pt x="7" y="68"/>
                    <a:pt x="7" y="68"/>
                  </a:cubicBezTo>
                  <a:cubicBezTo>
                    <a:pt x="8" y="69"/>
                    <a:pt x="6" y="70"/>
                    <a:pt x="6" y="71"/>
                  </a:cubicBezTo>
                  <a:cubicBezTo>
                    <a:pt x="6" y="71"/>
                    <a:pt x="7" y="71"/>
                    <a:pt x="7" y="72"/>
                  </a:cubicBezTo>
                  <a:cubicBezTo>
                    <a:pt x="7" y="72"/>
                    <a:pt x="7" y="73"/>
                    <a:pt x="8" y="73"/>
                  </a:cubicBezTo>
                  <a:cubicBezTo>
                    <a:pt x="8" y="76"/>
                    <a:pt x="9" y="74"/>
                    <a:pt x="10" y="75"/>
                  </a:cubicBezTo>
                  <a:cubicBezTo>
                    <a:pt x="11" y="77"/>
                    <a:pt x="6" y="76"/>
                    <a:pt x="5" y="78"/>
                  </a:cubicBezTo>
                  <a:cubicBezTo>
                    <a:pt x="5" y="79"/>
                    <a:pt x="3" y="80"/>
                    <a:pt x="3" y="81"/>
                  </a:cubicBezTo>
                  <a:cubicBezTo>
                    <a:pt x="2" y="83"/>
                    <a:pt x="2" y="85"/>
                    <a:pt x="2" y="87"/>
                  </a:cubicBezTo>
                  <a:cubicBezTo>
                    <a:pt x="3" y="87"/>
                    <a:pt x="4" y="87"/>
                    <a:pt x="5" y="87"/>
                  </a:cubicBezTo>
                  <a:cubicBezTo>
                    <a:pt x="6" y="87"/>
                    <a:pt x="7" y="89"/>
                    <a:pt x="8" y="88"/>
                  </a:cubicBezTo>
                  <a:cubicBezTo>
                    <a:pt x="8" y="88"/>
                    <a:pt x="9" y="90"/>
                    <a:pt x="10" y="90"/>
                  </a:cubicBezTo>
                  <a:cubicBezTo>
                    <a:pt x="10" y="91"/>
                    <a:pt x="11" y="91"/>
                    <a:pt x="11" y="91"/>
                  </a:cubicBezTo>
                  <a:cubicBezTo>
                    <a:pt x="11" y="92"/>
                    <a:pt x="12" y="94"/>
                    <a:pt x="12" y="94"/>
                  </a:cubicBezTo>
                  <a:cubicBezTo>
                    <a:pt x="13" y="94"/>
                    <a:pt x="13" y="93"/>
                    <a:pt x="14" y="93"/>
                  </a:cubicBezTo>
                  <a:cubicBezTo>
                    <a:pt x="15" y="93"/>
                    <a:pt x="11" y="95"/>
                    <a:pt x="11" y="95"/>
                  </a:cubicBezTo>
                  <a:cubicBezTo>
                    <a:pt x="11" y="96"/>
                    <a:pt x="11" y="96"/>
                    <a:pt x="12" y="97"/>
                  </a:cubicBezTo>
                  <a:cubicBezTo>
                    <a:pt x="13" y="97"/>
                    <a:pt x="12" y="98"/>
                    <a:pt x="13" y="98"/>
                  </a:cubicBezTo>
                  <a:cubicBezTo>
                    <a:pt x="13" y="98"/>
                    <a:pt x="13" y="98"/>
                    <a:pt x="13" y="98"/>
                  </a:cubicBezTo>
                  <a:cubicBezTo>
                    <a:pt x="14" y="99"/>
                    <a:pt x="12" y="98"/>
                    <a:pt x="12" y="98"/>
                  </a:cubicBezTo>
                  <a:cubicBezTo>
                    <a:pt x="12" y="99"/>
                    <a:pt x="13" y="100"/>
                    <a:pt x="13" y="102"/>
                  </a:cubicBezTo>
                  <a:cubicBezTo>
                    <a:pt x="14" y="102"/>
                    <a:pt x="14" y="103"/>
                    <a:pt x="15" y="103"/>
                  </a:cubicBezTo>
                  <a:cubicBezTo>
                    <a:pt x="16" y="103"/>
                    <a:pt x="16" y="104"/>
                    <a:pt x="16" y="105"/>
                  </a:cubicBezTo>
                  <a:cubicBezTo>
                    <a:pt x="18" y="106"/>
                    <a:pt x="18" y="106"/>
                    <a:pt x="20" y="105"/>
                  </a:cubicBezTo>
                  <a:cubicBezTo>
                    <a:pt x="20" y="104"/>
                    <a:pt x="21" y="105"/>
                    <a:pt x="21" y="105"/>
                  </a:cubicBezTo>
                  <a:cubicBezTo>
                    <a:pt x="21" y="104"/>
                    <a:pt x="22" y="103"/>
                    <a:pt x="22" y="103"/>
                  </a:cubicBezTo>
                  <a:cubicBezTo>
                    <a:pt x="23" y="101"/>
                    <a:pt x="25" y="101"/>
                    <a:pt x="27" y="102"/>
                  </a:cubicBezTo>
                  <a:cubicBezTo>
                    <a:pt x="29" y="102"/>
                    <a:pt x="30" y="102"/>
                    <a:pt x="31" y="100"/>
                  </a:cubicBezTo>
                  <a:cubicBezTo>
                    <a:pt x="33" y="98"/>
                    <a:pt x="38" y="100"/>
                    <a:pt x="40" y="100"/>
                  </a:cubicBezTo>
                  <a:cubicBezTo>
                    <a:pt x="41" y="101"/>
                    <a:pt x="42" y="102"/>
                    <a:pt x="43" y="102"/>
                  </a:cubicBezTo>
                  <a:cubicBezTo>
                    <a:pt x="45" y="102"/>
                    <a:pt x="46" y="101"/>
                    <a:pt x="48" y="102"/>
                  </a:cubicBezTo>
                  <a:cubicBezTo>
                    <a:pt x="51" y="104"/>
                    <a:pt x="50" y="102"/>
                    <a:pt x="53" y="102"/>
                  </a:cubicBezTo>
                  <a:cubicBezTo>
                    <a:pt x="54" y="102"/>
                    <a:pt x="55" y="103"/>
                    <a:pt x="56" y="103"/>
                  </a:cubicBezTo>
                  <a:cubicBezTo>
                    <a:pt x="57" y="105"/>
                    <a:pt x="61" y="98"/>
                    <a:pt x="62" y="97"/>
                  </a:cubicBezTo>
                  <a:cubicBezTo>
                    <a:pt x="63" y="96"/>
                    <a:pt x="66" y="94"/>
                    <a:pt x="68" y="94"/>
                  </a:cubicBezTo>
                  <a:cubicBezTo>
                    <a:pt x="69" y="94"/>
                    <a:pt x="72" y="96"/>
                    <a:pt x="73" y="95"/>
                  </a:cubicBezTo>
                  <a:cubicBezTo>
                    <a:pt x="73" y="94"/>
                    <a:pt x="72" y="94"/>
                    <a:pt x="72" y="93"/>
                  </a:cubicBezTo>
                  <a:cubicBezTo>
                    <a:pt x="72" y="92"/>
                    <a:pt x="72" y="91"/>
                    <a:pt x="73" y="91"/>
                  </a:cubicBezTo>
                  <a:cubicBezTo>
                    <a:pt x="75" y="91"/>
                    <a:pt x="73" y="88"/>
                    <a:pt x="75" y="87"/>
                  </a:cubicBezTo>
                  <a:cubicBezTo>
                    <a:pt x="77" y="87"/>
                    <a:pt x="76" y="85"/>
                    <a:pt x="77" y="86"/>
                  </a:cubicBezTo>
                  <a:cubicBezTo>
                    <a:pt x="78" y="86"/>
                    <a:pt x="78" y="85"/>
                    <a:pt x="78" y="85"/>
                  </a:cubicBezTo>
                  <a:cubicBezTo>
                    <a:pt x="78" y="84"/>
                    <a:pt x="79" y="84"/>
                    <a:pt x="79" y="84"/>
                  </a:cubicBezTo>
                  <a:cubicBezTo>
                    <a:pt x="81" y="83"/>
                    <a:pt x="80" y="84"/>
                    <a:pt x="81" y="83"/>
                  </a:cubicBezTo>
                  <a:cubicBezTo>
                    <a:pt x="82" y="82"/>
                    <a:pt x="84" y="82"/>
                    <a:pt x="84" y="81"/>
                  </a:cubicBezTo>
                  <a:cubicBezTo>
                    <a:pt x="85" y="81"/>
                    <a:pt x="81" y="78"/>
                    <a:pt x="81" y="78"/>
                  </a:cubicBezTo>
                  <a:cubicBezTo>
                    <a:pt x="80" y="75"/>
                    <a:pt x="79" y="72"/>
                    <a:pt x="81" y="69"/>
                  </a:cubicBezTo>
                  <a:cubicBezTo>
                    <a:pt x="83" y="66"/>
                    <a:pt x="87" y="64"/>
                    <a:pt x="89" y="61"/>
                  </a:cubicBezTo>
                  <a:cubicBezTo>
                    <a:pt x="90" y="60"/>
                    <a:pt x="90" y="58"/>
                    <a:pt x="92" y="57"/>
                  </a:cubicBezTo>
                  <a:cubicBezTo>
                    <a:pt x="92" y="57"/>
                    <a:pt x="94" y="57"/>
                    <a:pt x="94" y="56"/>
                  </a:cubicBezTo>
                  <a:cubicBezTo>
                    <a:pt x="95" y="56"/>
                    <a:pt x="93" y="56"/>
                    <a:pt x="93" y="55"/>
                  </a:cubicBezTo>
                  <a:cubicBezTo>
                    <a:pt x="92" y="54"/>
                    <a:pt x="96" y="52"/>
                    <a:pt x="97" y="52"/>
                  </a:cubicBezTo>
                  <a:cubicBezTo>
                    <a:pt x="99" y="51"/>
                    <a:pt x="101" y="51"/>
                    <a:pt x="104" y="51"/>
                  </a:cubicBezTo>
                  <a:cubicBezTo>
                    <a:pt x="106" y="51"/>
                    <a:pt x="107" y="51"/>
                    <a:pt x="109" y="49"/>
                  </a:cubicBezTo>
                  <a:cubicBezTo>
                    <a:pt x="110" y="47"/>
                    <a:pt x="113" y="47"/>
                    <a:pt x="114" y="46"/>
                  </a:cubicBezTo>
                  <a:cubicBezTo>
                    <a:pt x="116" y="46"/>
                    <a:pt x="118" y="45"/>
                    <a:pt x="119" y="44"/>
                  </a:cubicBezTo>
                  <a:cubicBezTo>
                    <a:pt x="120" y="43"/>
                    <a:pt x="118" y="40"/>
                    <a:pt x="119" y="39"/>
                  </a:cubicBezTo>
                  <a:cubicBezTo>
                    <a:pt x="119" y="39"/>
                    <a:pt x="120" y="39"/>
                    <a:pt x="121" y="39"/>
                  </a:cubicBezTo>
                  <a:cubicBezTo>
                    <a:pt x="121" y="38"/>
                    <a:pt x="121" y="37"/>
                    <a:pt x="120" y="37"/>
                  </a:cubicBezTo>
                  <a:cubicBezTo>
                    <a:pt x="119" y="37"/>
                    <a:pt x="118" y="36"/>
                    <a:pt x="116" y="36"/>
                  </a:cubicBezTo>
                  <a:cubicBezTo>
                    <a:pt x="116" y="36"/>
                    <a:pt x="115" y="36"/>
                    <a:pt x="115" y="36"/>
                  </a:cubicBezTo>
                  <a:cubicBezTo>
                    <a:pt x="114" y="36"/>
                    <a:pt x="115" y="37"/>
                    <a:pt x="114" y="37"/>
                  </a:cubicBezTo>
                  <a:cubicBezTo>
                    <a:pt x="114" y="38"/>
                    <a:pt x="113" y="37"/>
                    <a:pt x="112" y="36"/>
                  </a:cubicBezTo>
                  <a:cubicBezTo>
                    <a:pt x="111" y="36"/>
                    <a:pt x="110" y="36"/>
                    <a:pt x="109" y="36"/>
                  </a:cubicBezTo>
                  <a:cubicBezTo>
                    <a:pt x="108" y="37"/>
                    <a:pt x="108" y="36"/>
                    <a:pt x="107" y="35"/>
                  </a:cubicBezTo>
                  <a:cubicBezTo>
                    <a:pt x="106" y="34"/>
                    <a:pt x="105" y="35"/>
                    <a:pt x="103" y="34"/>
                  </a:cubicBezTo>
                  <a:cubicBezTo>
                    <a:pt x="103" y="34"/>
                    <a:pt x="103" y="34"/>
                    <a:pt x="103" y="33"/>
                  </a:cubicBezTo>
                  <a:cubicBezTo>
                    <a:pt x="103" y="32"/>
                    <a:pt x="103" y="32"/>
                    <a:pt x="103" y="31"/>
                  </a:cubicBezTo>
                  <a:cubicBezTo>
                    <a:pt x="102" y="30"/>
                    <a:pt x="101" y="31"/>
                    <a:pt x="100" y="30"/>
                  </a:cubicBezTo>
                  <a:cubicBezTo>
                    <a:pt x="99" y="29"/>
                    <a:pt x="98" y="28"/>
                    <a:pt x="96" y="28"/>
                  </a:cubicBezTo>
                  <a:cubicBezTo>
                    <a:pt x="95" y="28"/>
                    <a:pt x="96" y="29"/>
                    <a:pt x="96" y="30"/>
                  </a:cubicBezTo>
                  <a:cubicBezTo>
                    <a:pt x="95" y="30"/>
                    <a:pt x="93" y="29"/>
                    <a:pt x="92" y="30"/>
                  </a:cubicBezTo>
                  <a:cubicBezTo>
                    <a:pt x="92" y="30"/>
                    <a:pt x="91" y="29"/>
                    <a:pt x="90" y="29"/>
                  </a:cubicBezTo>
                  <a:cubicBezTo>
                    <a:pt x="87" y="30"/>
                    <a:pt x="88" y="27"/>
                    <a:pt x="86" y="27"/>
                  </a:cubicBezTo>
                  <a:cubicBezTo>
                    <a:pt x="83" y="28"/>
                    <a:pt x="83" y="27"/>
                    <a:pt x="82" y="25"/>
                  </a:cubicBezTo>
                  <a:cubicBezTo>
                    <a:pt x="82" y="24"/>
                    <a:pt x="81" y="24"/>
                    <a:pt x="80" y="24"/>
                  </a:cubicBezTo>
                  <a:cubicBezTo>
                    <a:pt x="79" y="24"/>
                    <a:pt x="78" y="24"/>
                    <a:pt x="78" y="23"/>
                  </a:cubicBezTo>
                  <a:cubicBezTo>
                    <a:pt x="77" y="23"/>
                    <a:pt x="78" y="23"/>
                    <a:pt x="77" y="22"/>
                  </a:cubicBezTo>
                  <a:cubicBezTo>
                    <a:pt x="77" y="22"/>
                    <a:pt x="77" y="23"/>
                    <a:pt x="76" y="23"/>
                  </a:cubicBezTo>
                  <a:cubicBezTo>
                    <a:pt x="75" y="22"/>
                    <a:pt x="76" y="21"/>
                    <a:pt x="77" y="21"/>
                  </a:cubicBezTo>
                  <a:cubicBezTo>
                    <a:pt x="77" y="21"/>
                    <a:pt x="77" y="20"/>
                    <a:pt x="77" y="20"/>
                  </a:cubicBezTo>
                  <a:cubicBezTo>
                    <a:pt x="76" y="19"/>
                    <a:pt x="76" y="19"/>
                    <a:pt x="75" y="19"/>
                  </a:cubicBezTo>
                  <a:cubicBezTo>
                    <a:pt x="75" y="19"/>
                    <a:pt x="75" y="19"/>
                    <a:pt x="75" y="20"/>
                  </a:cubicBezTo>
                  <a:cubicBezTo>
                    <a:pt x="75" y="19"/>
                    <a:pt x="74" y="19"/>
                    <a:pt x="74" y="18"/>
                  </a:cubicBezTo>
                  <a:cubicBezTo>
                    <a:pt x="73" y="18"/>
                    <a:pt x="72" y="18"/>
                    <a:pt x="71" y="18"/>
                  </a:cubicBezTo>
                  <a:cubicBezTo>
                    <a:pt x="70" y="18"/>
                    <a:pt x="69" y="18"/>
                    <a:pt x="68" y="18"/>
                  </a:cubicBezTo>
                  <a:cubicBezTo>
                    <a:pt x="67" y="18"/>
                    <a:pt x="67" y="17"/>
                    <a:pt x="66" y="16"/>
                  </a:cubicBezTo>
                  <a:cubicBezTo>
                    <a:pt x="65" y="16"/>
                    <a:pt x="65" y="17"/>
                    <a:pt x="64" y="16"/>
                  </a:cubicBezTo>
                  <a:cubicBezTo>
                    <a:pt x="64" y="16"/>
                    <a:pt x="64" y="15"/>
                    <a:pt x="64" y="15"/>
                  </a:cubicBezTo>
                  <a:cubicBezTo>
                    <a:pt x="64" y="15"/>
                    <a:pt x="62" y="15"/>
                    <a:pt x="62" y="15"/>
                  </a:cubicBezTo>
                  <a:cubicBezTo>
                    <a:pt x="62" y="15"/>
                    <a:pt x="61" y="16"/>
                    <a:pt x="61" y="16"/>
                  </a:cubicBezTo>
                  <a:cubicBezTo>
                    <a:pt x="60" y="16"/>
                    <a:pt x="59" y="15"/>
                    <a:pt x="57" y="14"/>
                  </a:cubicBezTo>
                  <a:cubicBezTo>
                    <a:pt x="57" y="14"/>
                    <a:pt x="57" y="14"/>
                    <a:pt x="57" y="14"/>
                  </a:cubicBezTo>
                  <a:cubicBezTo>
                    <a:pt x="57" y="12"/>
                    <a:pt x="55" y="13"/>
                    <a:pt x="53" y="13"/>
                  </a:cubicBezTo>
                  <a:cubicBezTo>
                    <a:pt x="52" y="13"/>
                    <a:pt x="53" y="13"/>
                    <a:pt x="52" y="13"/>
                  </a:cubicBezTo>
                  <a:cubicBezTo>
                    <a:pt x="51" y="14"/>
                    <a:pt x="50" y="13"/>
                    <a:pt x="49" y="13"/>
                  </a:cubicBezTo>
                  <a:cubicBezTo>
                    <a:pt x="47" y="13"/>
                    <a:pt x="45" y="12"/>
                    <a:pt x="43" y="11"/>
                  </a:cubicBezTo>
                  <a:cubicBezTo>
                    <a:pt x="42" y="11"/>
                    <a:pt x="41" y="10"/>
                    <a:pt x="41" y="10"/>
                  </a:cubicBezTo>
                  <a:cubicBezTo>
                    <a:pt x="40" y="10"/>
                    <a:pt x="39" y="9"/>
                    <a:pt x="39" y="10"/>
                  </a:cubicBezTo>
                  <a:cubicBezTo>
                    <a:pt x="39" y="9"/>
                    <a:pt x="39" y="9"/>
                    <a:pt x="39" y="9"/>
                  </a:cubicBezTo>
                  <a:cubicBezTo>
                    <a:pt x="38" y="8"/>
                    <a:pt x="37" y="9"/>
                    <a:pt x="36" y="7"/>
                  </a:cubicBezTo>
                  <a:cubicBezTo>
                    <a:pt x="35" y="6"/>
                    <a:pt x="34" y="7"/>
                    <a:pt x="33" y="7"/>
                  </a:cubicBezTo>
                  <a:cubicBezTo>
                    <a:pt x="32" y="7"/>
                    <a:pt x="32" y="7"/>
                    <a:pt x="31" y="7"/>
                  </a:cubicBezTo>
                  <a:cubicBezTo>
                    <a:pt x="31" y="6"/>
                    <a:pt x="30" y="7"/>
                    <a:pt x="29" y="7"/>
                  </a:cubicBezTo>
                  <a:cubicBezTo>
                    <a:pt x="28" y="7"/>
                    <a:pt x="27" y="6"/>
                    <a:pt x="26" y="6"/>
                  </a:cubicBezTo>
                  <a:cubicBezTo>
                    <a:pt x="26" y="6"/>
                    <a:pt x="25" y="5"/>
                    <a:pt x="24" y="6"/>
                  </a:cubicBezTo>
                  <a:cubicBezTo>
                    <a:pt x="24" y="6"/>
                    <a:pt x="24" y="6"/>
                    <a:pt x="23" y="6"/>
                  </a:cubicBezTo>
                  <a:cubicBezTo>
                    <a:pt x="22" y="6"/>
                    <a:pt x="22" y="5"/>
                    <a:pt x="21" y="4"/>
                  </a:cubicBezTo>
                  <a:cubicBezTo>
                    <a:pt x="21" y="3"/>
                    <a:pt x="20" y="2"/>
                    <a:pt x="19" y="1"/>
                  </a:cubicBezTo>
                  <a:cubicBezTo>
                    <a:pt x="18" y="0"/>
                    <a:pt x="18" y="2"/>
                    <a:pt x="16" y="2"/>
                  </a:cubicBezTo>
                  <a:cubicBezTo>
                    <a:pt x="16" y="2"/>
                    <a:pt x="17" y="1"/>
                    <a:pt x="16" y="1"/>
                  </a:cubicBezTo>
                  <a:cubicBezTo>
                    <a:pt x="15" y="1"/>
                    <a:pt x="16" y="1"/>
                    <a:pt x="16" y="1"/>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2872" y="3690"/>
              <a:ext cx="8" cy="8"/>
            </a:xfrm>
            <a:custGeom>
              <a:avLst/>
              <a:gdLst>
                <a:gd name="T0" fmla="*/ 0 w 2"/>
                <a:gd name="T1" fmla="*/ 2 h 2"/>
                <a:gd name="T2" fmla="*/ 0 w 2"/>
                <a:gd name="T3" fmla="*/ 1 h 2"/>
                <a:gd name="T4" fmla="*/ 0 w 2"/>
                <a:gd name="T5" fmla="*/ 2 h 2"/>
              </a:gdLst>
              <a:ahLst/>
              <a:cxnLst>
                <a:cxn ang="0">
                  <a:pos x="T0" y="T1"/>
                </a:cxn>
                <a:cxn ang="0">
                  <a:pos x="T2" y="T3"/>
                </a:cxn>
                <a:cxn ang="0">
                  <a:pos x="T4" y="T5"/>
                </a:cxn>
              </a:cxnLst>
              <a:rect l="0" t="0" r="r" b="b"/>
              <a:pathLst>
                <a:path w="2" h="2">
                  <a:moveTo>
                    <a:pt x="0" y="2"/>
                  </a:moveTo>
                  <a:cubicBezTo>
                    <a:pt x="0" y="1"/>
                    <a:pt x="0" y="1"/>
                    <a:pt x="0" y="1"/>
                  </a:cubicBezTo>
                  <a:cubicBezTo>
                    <a:pt x="2" y="0"/>
                    <a:pt x="1" y="1"/>
                    <a:pt x="0" y="2"/>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6" name="Freeform 135"/>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3867" y="3190"/>
              <a:ext cx="181" cy="230"/>
            </a:xfrm>
            <a:custGeom>
              <a:avLst/>
              <a:gdLst>
                <a:gd name="T0" fmla="*/ 20 w 45"/>
                <a:gd name="T1" fmla="*/ 51 h 57"/>
                <a:gd name="T2" fmla="*/ 25 w 45"/>
                <a:gd name="T3" fmla="*/ 54 h 57"/>
                <a:gd name="T4" fmla="*/ 29 w 45"/>
                <a:gd name="T5" fmla="*/ 52 h 57"/>
                <a:gd name="T6" fmla="*/ 31 w 45"/>
                <a:gd name="T7" fmla="*/ 50 h 57"/>
                <a:gd name="T8" fmla="*/ 40 w 45"/>
                <a:gd name="T9" fmla="*/ 48 h 57"/>
                <a:gd name="T10" fmla="*/ 41 w 45"/>
                <a:gd name="T11" fmla="*/ 45 h 57"/>
                <a:gd name="T12" fmla="*/ 41 w 45"/>
                <a:gd name="T13" fmla="*/ 40 h 57"/>
                <a:gd name="T14" fmla="*/ 45 w 45"/>
                <a:gd name="T15" fmla="*/ 36 h 57"/>
                <a:gd name="T16" fmla="*/ 37 w 45"/>
                <a:gd name="T17" fmla="*/ 27 h 57"/>
                <a:gd name="T18" fmla="*/ 38 w 45"/>
                <a:gd name="T19" fmla="*/ 22 h 57"/>
                <a:gd name="T20" fmla="*/ 39 w 45"/>
                <a:gd name="T21" fmla="*/ 18 h 57"/>
                <a:gd name="T22" fmla="*/ 35 w 45"/>
                <a:gd name="T23" fmla="*/ 19 h 57"/>
                <a:gd name="T24" fmla="*/ 28 w 45"/>
                <a:gd name="T25" fmla="*/ 18 h 57"/>
                <a:gd name="T26" fmla="*/ 26 w 45"/>
                <a:gd name="T27" fmla="*/ 17 h 57"/>
                <a:gd name="T28" fmla="*/ 27 w 45"/>
                <a:gd name="T29" fmla="*/ 15 h 57"/>
                <a:gd name="T30" fmla="*/ 23 w 45"/>
                <a:gd name="T31" fmla="*/ 11 h 57"/>
                <a:gd name="T32" fmla="*/ 17 w 45"/>
                <a:gd name="T33" fmla="*/ 5 h 57"/>
                <a:gd name="T34" fmla="*/ 9 w 45"/>
                <a:gd name="T35" fmla="*/ 2 h 57"/>
                <a:gd name="T36" fmla="*/ 5 w 45"/>
                <a:gd name="T37" fmla="*/ 3 h 57"/>
                <a:gd name="T38" fmla="*/ 3 w 45"/>
                <a:gd name="T39" fmla="*/ 4 h 57"/>
                <a:gd name="T40" fmla="*/ 2 w 45"/>
                <a:gd name="T41" fmla="*/ 9 h 57"/>
                <a:gd name="T42" fmla="*/ 4 w 45"/>
                <a:gd name="T43" fmla="*/ 11 h 57"/>
                <a:gd name="T44" fmla="*/ 3 w 45"/>
                <a:gd name="T45" fmla="*/ 12 h 57"/>
                <a:gd name="T46" fmla="*/ 7 w 45"/>
                <a:gd name="T47" fmla="*/ 14 h 57"/>
                <a:gd name="T48" fmla="*/ 5 w 45"/>
                <a:gd name="T49" fmla="*/ 18 h 57"/>
                <a:gd name="T50" fmla="*/ 7 w 45"/>
                <a:gd name="T51" fmla="*/ 18 h 57"/>
                <a:gd name="T52" fmla="*/ 9 w 45"/>
                <a:gd name="T53" fmla="*/ 28 h 57"/>
                <a:gd name="T54" fmla="*/ 7 w 45"/>
                <a:gd name="T55" fmla="*/ 30 h 57"/>
                <a:gd name="T56" fmla="*/ 9 w 45"/>
                <a:gd name="T57" fmla="*/ 35 h 57"/>
                <a:gd name="T58" fmla="*/ 10 w 45"/>
                <a:gd name="T59" fmla="*/ 38 h 57"/>
                <a:gd name="T60" fmla="*/ 14 w 45"/>
                <a:gd name="T61" fmla="*/ 42 h 57"/>
                <a:gd name="T62" fmla="*/ 18 w 45"/>
                <a:gd name="T63" fmla="*/ 43 h 57"/>
                <a:gd name="T64" fmla="*/ 20 w 45"/>
                <a:gd name="T65" fmla="*/ 43 h 57"/>
                <a:gd name="T66" fmla="*/ 17 w 45"/>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57">
                  <a:moveTo>
                    <a:pt x="18" y="48"/>
                  </a:moveTo>
                  <a:cubicBezTo>
                    <a:pt x="19" y="48"/>
                    <a:pt x="19" y="51"/>
                    <a:pt x="20" y="51"/>
                  </a:cubicBezTo>
                  <a:cubicBezTo>
                    <a:pt x="23" y="50"/>
                    <a:pt x="24" y="55"/>
                    <a:pt x="23" y="56"/>
                  </a:cubicBezTo>
                  <a:cubicBezTo>
                    <a:pt x="26" y="57"/>
                    <a:pt x="25" y="56"/>
                    <a:pt x="25" y="54"/>
                  </a:cubicBezTo>
                  <a:cubicBezTo>
                    <a:pt x="25" y="53"/>
                    <a:pt x="27" y="52"/>
                    <a:pt x="28" y="52"/>
                  </a:cubicBezTo>
                  <a:cubicBezTo>
                    <a:pt x="28" y="52"/>
                    <a:pt x="29" y="51"/>
                    <a:pt x="29" y="52"/>
                  </a:cubicBezTo>
                  <a:cubicBezTo>
                    <a:pt x="30" y="52"/>
                    <a:pt x="31" y="53"/>
                    <a:pt x="31" y="52"/>
                  </a:cubicBezTo>
                  <a:cubicBezTo>
                    <a:pt x="31" y="51"/>
                    <a:pt x="30" y="51"/>
                    <a:pt x="31" y="50"/>
                  </a:cubicBezTo>
                  <a:cubicBezTo>
                    <a:pt x="32" y="50"/>
                    <a:pt x="33" y="50"/>
                    <a:pt x="34" y="50"/>
                  </a:cubicBezTo>
                  <a:cubicBezTo>
                    <a:pt x="36" y="50"/>
                    <a:pt x="38" y="47"/>
                    <a:pt x="40" y="48"/>
                  </a:cubicBezTo>
                  <a:cubicBezTo>
                    <a:pt x="41" y="48"/>
                    <a:pt x="41" y="48"/>
                    <a:pt x="41" y="47"/>
                  </a:cubicBezTo>
                  <a:cubicBezTo>
                    <a:pt x="42" y="46"/>
                    <a:pt x="42" y="44"/>
                    <a:pt x="41" y="45"/>
                  </a:cubicBezTo>
                  <a:cubicBezTo>
                    <a:pt x="40" y="45"/>
                    <a:pt x="40" y="39"/>
                    <a:pt x="41" y="39"/>
                  </a:cubicBezTo>
                  <a:cubicBezTo>
                    <a:pt x="41" y="39"/>
                    <a:pt x="41" y="40"/>
                    <a:pt x="41" y="40"/>
                  </a:cubicBezTo>
                  <a:cubicBezTo>
                    <a:pt x="42" y="41"/>
                    <a:pt x="43" y="40"/>
                    <a:pt x="43" y="39"/>
                  </a:cubicBezTo>
                  <a:cubicBezTo>
                    <a:pt x="44" y="38"/>
                    <a:pt x="44" y="37"/>
                    <a:pt x="45" y="36"/>
                  </a:cubicBezTo>
                  <a:cubicBezTo>
                    <a:pt x="45" y="35"/>
                    <a:pt x="43" y="34"/>
                    <a:pt x="42" y="34"/>
                  </a:cubicBezTo>
                  <a:cubicBezTo>
                    <a:pt x="39" y="32"/>
                    <a:pt x="38" y="30"/>
                    <a:pt x="37" y="27"/>
                  </a:cubicBezTo>
                  <a:cubicBezTo>
                    <a:pt x="37" y="25"/>
                    <a:pt x="39" y="26"/>
                    <a:pt x="39" y="24"/>
                  </a:cubicBezTo>
                  <a:cubicBezTo>
                    <a:pt x="39" y="22"/>
                    <a:pt x="39" y="23"/>
                    <a:pt x="38" y="22"/>
                  </a:cubicBezTo>
                  <a:cubicBezTo>
                    <a:pt x="37" y="21"/>
                    <a:pt x="37" y="20"/>
                    <a:pt x="37" y="19"/>
                  </a:cubicBezTo>
                  <a:cubicBezTo>
                    <a:pt x="37" y="18"/>
                    <a:pt x="40" y="18"/>
                    <a:pt x="39" y="18"/>
                  </a:cubicBezTo>
                  <a:cubicBezTo>
                    <a:pt x="39" y="18"/>
                    <a:pt x="34" y="16"/>
                    <a:pt x="34" y="16"/>
                  </a:cubicBezTo>
                  <a:cubicBezTo>
                    <a:pt x="34" y="17"/>
                    <a:pt x="35" y="18"/>
                    <a:pt x="35" y="19"/>
                  </a:cubicBezTo>
                  <a:cubicBezTo>
                    <a:pt x="34" y="20"/>
                    <a:pt x="33" y="20"/>
                    <a:pt x="33" y="19"/>
                  </a:cubicBezTo>
                  <a:cubicBezTo>
                    <a:pt x="31" y="17"/>
                    <a:pt x="30" y="19"/>
                    <a:pt x="28" y="18"/>
                  </a:cubicBezTo>
                  <a:cubicBezTo>
                    <a:pt x="28" y="18"/>
                    <a:pt x="28" y="17"/>
                    <a:pt x="28" y="17"/>
                  </a:cubicBezTo>
                  <a:cubicBezTo>
                    <a:pt x="28" y="17"/>
                    <a:pt x="27" y="17"/>
                    <a:pt x="26" y="17"/>
                  </a:cubicBezTo>
                  <a:cubicBezTo>
                    <a:pt x="25" y="17"/>
                    <a:pt x="24" y="17"/>
                    <a:pt x="26" y="16"/>
                  </a:cubicBezTo>
                  <a:cubicBezTo>
                    <a:pt x="26" y="16"/>
                    <a:pt x="28" y="15"/>
                    <a:pt x="27" y="15"/>
                  </a:cubicBezTo>
                  <a:cubicBezTo>
                    <a:pt x="26" y="14"/>
                    <a:pt x="25" y="15"/>
                    <a:pt x="27" y="13"/>
                  </a:cubicBezTo>
                  <a:cubicBezTo>
                    <a:pt x="27" y="12"/>
                    <a:pt x="24" y="11"/>
                    <a:pt x="23" y="11"/>
                  </a:cubicBezTo>
                  <a:cubicBezTo>
                    <a:pt x="20" y="10"/>
                    <a:pt x="19" y="9"/>
                    <a:pt x="19" y="5"/>
                  </a:cubicBezTo>
                  <a:cubicBezTo>
                    <a:pt x="18" y="5"/>
                    <a:pt x="18" y="6"/>
                    <a:pt x="17" y="5"/>
                  </a:cubicBezTo>
                  <a:cubicBezTo>
                    <a:pt x="17" y="3"/>
                    <a:pt x="15" y="4"/>
                    <a:pt x="14" y="2"/>
                  </a:cubicBezTo>
                  <a:cubicBezTo>
                    <a:pt x="12" y="0"/>
                    <a:pt x="12" y="2"/>
                    <a:pt x="9" y="2"/>
                  </a:cubicBezTo>
                  <a:cubicBezTo>
                    <a:pt x="8" y="2"/>
                    <a:pt x="9" y="1"/>
                    <a:pt x="8" y="1"/>
                  </a:cubicBezTo>
                  <a:cubicBezTo>
                    <a:pt x="7" y="1"/>
                    <a:pt x="6" y="3"/>
                    <a:pt x="5" y="3"/>
                  </a:cubicBezTo>
                  <a:cubicBezTo>
                    <a:pt x="5" y="4"/>
                    <a:pt x="4" y="4"/>
                    <a:pt x="4" y="4"/>
                  </a:cubicBezTo>
                  <a:cubicBezTo>
                    <a:pt x="3" y="4"/>
                    <a:pt x="3" y="4"/>
                    <a:pt x="3" y="4"/>
                  </a:cubicBezTo>
                  <a:cubicBezTo>
                    <a:pt x="2" y="5"/>
                    <a:pt x="1" y="6"/>
                    <a:pt x="0" y="6"/>
                  </a:cubicBezTo>
                  <a:cubicBezTo>
                    <a:pt x="1" y="7"/>
                    <a:pt x="2" y="8"/>
                    <a:pt x="2" y="9"/>
                  </a:cubicBezTo>
                  <a:cubicBezTo>
                    <a:pt x="2" y="9"/>
                    <a:pt x="1" y="10"/>
                    <a:pt x="2" y="10"/>
                  </a:cubicBezTo>
                  <a:cubicBezTo>
                    <a:pt x="2" y="10"/>
                    <a:pt x="4" y="10"/>
                    <a:pt x="4" y="11"/>
                  </a:cubicBezTo>
                  <a:cubicBezTo>
                    <a:pt x="4" y="11"/>
                    <a:pt x="3" y="11"/>
                    <a:pt x="3" y="11"/>
                  </a:cubicBezTo>
                  <a:cubicBezTo>
                    <a:pt x="2" y="12"/>
                    <a:pt x="3" y="12"/>
                    <a:pt x="3" y="12"/>
                  </a:cubicBezTo>
                  <a:cubicBezTo>
                    <a:pt x="3" y="12"/>
                    <a:pt x="2" y="12"/>
                    <a:pt x="3" y="13"/>
                  </a:cubicBezTo>
                  <a:cubicBezTo>
                    <a:pt x="4" y="14"/>
                    <a:pt x="6" y="14"/>
                    <a:pt x="7" y="14"/>
                  </a:cubicBezTo>
                  <a:cubicBezTo>
                    <a:pt x="7" y="16"/>
                    <a:pt x="5" y="14"/>
                    <a:pt x="5" y="15"/>
                  </a:cubicBezTo>
                  <a:cubicBezTo>
                    <a:pt x="4" y="16"/>
                    <a:pt x="4" y="17"/>
                    <a:pt x="5" y="18"/>
                  </a:cubicBezTo>
                  <a:cubicBezTo>
                    <a:pt x="6" y="18"/>
                    <a:pt x="3" y="18"/>
                    <a:pt x="4" y="19"/>
                  </a:cubicBezTo>
                  <a:cubicBezTo>
                    <a:pt x="5" y="19"/>
                    <a:pt x="6" y="18"/>
                    <a:pt x="7" y="18"/>
                  </a:cubicBezTo>
                  <a:cubicBezTo>
                    <a:pt x="7" y="20"/>
                    <a:pt x="4" y="26"/>
                    <a:pt x="6" y="27"/>
                  </a:cubicBezTo>
                  <a:cubicBezTo>
                    <a:pt x="7" y="27"/>
                    <a:pt x="8" y="26"/>
                    <a:pt x="9" y="28"/>
                  </a:cubicBezTo>
                  <a:cubicBezTo>
                    <a:pt x="9" y="28"/>
                    <a:pt x="11" y="29"/>
                    <a:pt x="11" y="30"/>
                  </a:cubicBezTo>
                  <a:cubicBezTo>
                    <a:pt x="10" y="32"/>
                    <a:pt x="8" y="29"/>
                    <a:pt x="7" y="30"/>
                  </a:cubicBezTo>
                  <a:cubicBezTo>
                    <a:pt x="7" y="30"/>
                    <a:pt x="12" y="34"/>
                    <a:pt x="11" y="36"/>
                  </a:cubicBezTo>
                  <a:cubicBezTo>
                    <a:pt x="10" y="36"/>
                    <a:pt x="10" y="35"/>
                    <a:pt x="9" y="35"/>
                  </a:cubicBezTo>
                  <a:cubicBezTo>
                    <a:pt x="8" y="35"/>
                    <a:pt x="8" y="37"/>
                    <a:pt x="8" y="37"/>
                  </a:cubicBezTo>
                  <a:cubicBezTo>
                    <a:pt x="9" y="38"/>
                    <a:pt x="10" y="36"/>
                    <a:pt x="10" y="38"/>
                  </a:cubicBezTo>
                  <a:cubicBezTo>
                    <a:pt x="11" y="39"/>
                    <a:pt x="12" y="39"/>
                    <a:pt x="12" y="40"/>
                  </a:cubicBezTo>
                  <a:cubicBezTo>
                    <a:pt x="12" y="41"/>
                    <a:pt x="13" y="41"/>
                    <a:pt x="14" y="42"/>
                  </a:cubicBezTo>
                  <a:cubicBezTo>
                    <a:pt x="14" y="42"/>
                    <a:pt x="14" y="41"/>
                    <a:pt x="15" y="41"/>
                  </a:cubicBezTo>
                  <a:cubicBezTo>
                    <a:pt x="16" y="42"/>
                    <a:pt x="17" y="43"/>
                    <a:pt x="18" y="43"/>
                  </a:cubicBezTo>
                  <a:cubicBezTo>
                    <a:pt x="18" y="43"/>
                    <a:pt x="18" y="43"/>
                    <a:pt x="18" y="43"/>
                  </a:cubicBezTo>
                  <a:cubicBezTo>
                    <a:pt x="18" y="43"/>
                    <a:pt x="19" y="43"/>
                    <a:pt x="20" y="43"/>
                  </a:cubicBezTo>
                  <a:cubicBezTo>
                    <a:pt x="21" y="44"/>
                    <a:pt x="19" y="45"/>
                    <a:pt x="18" y="45"/>
                  </a:cubicBezTo>
                  <a:cubicBezTo>
                    <a:pt x="18" y="45"/>
                    <a:pt x="17" y="46"/>
                    <a:pt x="17" y="47"/>
                  </a:cubicBezTo>
                  <a:cubicBezTo>
                    <a:pt x="17" y="47"/>
                    <a:pt x="18" y="47"/>
                    <a:pt x="18" y="48"/>
                  </a:cubicBezTo>
                  <a:close/>
                </a:path>
              </a:pathLst>
            </a:custGeom>
            <a:grpFill/>
            <a:ln w="1270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3932" y="3356"/>
              <a:ext cx="68" cy="64"/>
            </a:xfrm>
            <a:custGeom>
              <a:avLst/>
              <a:gdLst>
                <a:gd name="T0" fmla="*/ 11 w 17"/>
                <a:gd name="T1" fmla="*/ 0 h 16"/>
                <a:gd name="T2" fmla="*/ 8 w 17"/>
                <a:gd name="T3" fmla="*/ 2 h 16"/>
                <a:gd name="T4" fmla="*/ 5 w 17"/>
                <a:gd name="T5" fmla="*/ 3 h 16"/>
                <a:gd name="T6" fmla="*/ 1 w 17"/>
                <a:gd name="T7" fmla="*/ 5 h 16"/>
                <a:gd name="T8" fmla="*/ 3 w 17"/>
                <a:gd name="T9" fmla="*/ 9 h 16"/>
                <a:gd name="T10" fmla="*/ 5 w 17"/>
                <a:gd name="T11" fmla="*/ 10 h 16"/>
                <a:gd name="T12" fmla="*/ 7 w 17"/>
                <a:gd name="T13" fmla="*/ 15 h 16"/>
                <a:gd name="T14" fmla="*/ 9 w 17"/>
                <a:gd name="T15" fmla="*/ 13 h 16"/>
                <a:gd name="T16" fmla="*/ 12 w 17"/>
                <a:gd name="T17" fmla="*/ 11 h 16"/>
                <a:gd name="T18" fmla="*/ 13 w 17"/>
                <a:gd name="T19" fmla="*/ 11 h 16"/>
                <a:gd name="T20" fmla="*/ 15 w 17"/>
                <a:gd name="T21" fmla="*/ 11 h 16"/>
                <a:gd name="T22" fmla="*/ 15 w 17"/>
                <a:gd name="T23" fmla="*/ 9 h 16"/>
                <a:gd name="T24" fmla="*/ 17 w 17"/>
                <a:gd name="T25" fmla="*/ 9 h 16"/>
                <a:gd name="T26" fmla="*/ 15 w 17"/>
                <a:gd name="T27" fmla="*/ 5 h 16"/>
                <a:gd name="T28" fmla="*/ 14 w 17"/>
                <a:gd name="T29" fmla="*/ 2 h 16"/>
                <a:gd name="T30" fmla="*/ 11 w 1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6">
                  <a:moveTo>
                    <a:pt x="11" y="0"/>
                  </a:moveTo>
                  <a:cubicBezTo>
                    <a:pt x="10" y="0"/>
                    <a:pt x="9" y="1"/>
                    <a:pt x="8" y="2"/>
                  </a:cubicBezTo>
                  <a:cubicBezTo>
                    <a:pt x="7" y="2"/>
                    <a:pt x="6" y="2"/>
                    <a:pt x="5" y="3"/>
                  </a:cubicBezTo>
                  <a:cubicBezTo>
                    <a:pt x="3" y="3"/>
                    <a:pt x="3" y="5"/>
                    <a:pt x="1" y="5"/>
                  </a:cubicBezTo>
                  <a:cubicBezTo>
                    <a:pt x="0" y="5"/>
                    <a:pt x="3" y="8"/>
                    <a:pt x="3" y="9"/>
                  </a:cubicBezTo>
                  <a:cubicBezTo>
                    <a:pt x="4" y="10"/>
                    <a:pt x="4" y="10"/>
                    <a:pt x="5" y="10"/>
                  </a:cubicBezTo>
                  <a:cubicBezTo>
                    <a:pt x="8" y="11"/>
                    <a:pt x="8" y="13"/>
                    <a:pt x="7" y="15"/>
                  </a:cubicBezTo>
                  <a:cubicBezTo>
                    <a:pt x="10" y="16"/>
                    <a:pt x="9" y="15"/>
                    <a:pt x="9" y="13"/>
                  </a:cubicBezTo>
                  <a:cubicBezTo>
                    <a:pt x="9" y="12"/>
                    <a:pt x="11" y="11"/>
                    <a:pt x="12" y="11"/>
                  </a:cubicBezTo>
                  <a:cubicBezTo>
                    <a:pt x="12" y="11"/>
                    <a:pt x="13" y="10"/>
                    <a:pt x="13" y="11"/>
                  </a:cubicBezTo>
                  <a:cubicBezTo>
                    <a:pt x="14" y="11"/>
                    <a:pt x="15" y="12"/>
                    <a:pt x="15" y="11"/>
                  </a:cubicBezTo>
                  <a:cubicBezTo>
                    <a:pt x="15" y="10"/>
                    <a:pt x="14" y="10"/>
                    <a:pt x="15" y="9"/>
                  </a:cubicBezTo>
                  <a:cubicBezTo>
                    <a:pt x="16" y="9"/>
                    <a:pt x="16" y="9"/>
                    <a:pt x="17" y="9"/>
                  </a:cubicBezTo>
                  <a:cubicBezTo>
                    <a:pt x="17" y="8"/>
                    <a:pt x="15" y="7"/>
                    <a:pt x="15" y="5"/>
                  </a:cubicBezTo>
                  <a:cubicBezTo>
                    <a:pt x="14" y="4"/>
                    <a:pt x="15" y="3"/>
                    <a:pt x="14" y="2"/>
                  </a:cubicBezTo>
                  <a:cubicBezTo>
                    <a:pt x="13" y="1"/>
                    <a:pt x="12" y="0"/>
                    <a:pt x="11" y="0"/>
                  </a:cubicBezTo>
                  <a:close/>
                </a:path>
              </a:pathLst>
            </a:custGeom>
            <a:grpFill/>
            <a:ln w="254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3907" y="3380"/>
              <a:ext cx="85" cy="157"/>
            </a:xfrm>
            <a:custGeom>
              <a:avLst/>
              <a:gdLst>
                <a:gd name="T0" fmla="*/ 20 w 21"/>
                <a:gd name="T1" fmla="*/ 22 h 39"/>
                <a:gd name="T2" fmla="*/ 21 w 21"/>
                <a:gd name="T3" fmla="*/ 24 h 39"/>
                <a:gd name="T4" fmla="*/ 19 w 21"/>
                <a:gd name="T5" fmla="*/ 27 h 39"/>
                <a:gd name="T6" fmla="*/ 18 w 21"/>
                <a:gd name="T7" fmla="*/ 30 h 39"/>
                <a:gd name="T8" fmla="*/ 16 w 21"/>
                <a:gd name="T9" fmla="*/ 33 h 39"/>
                <a:gd name="T10" fmla="*/ 16 w 21"/>
                <a:gd name="T11" fmla="*/ 36 h 39"/>
                <a:gd name="T12" fmla="*/ 15 w 21"/>
                <a:gd name="T13" fmla="*/ 37 h 39"/>
                <a:gd name="T14" fmla="*/ 14 w 21"/>
                <a:gd name="T15" fmla="*/ 39 h 39"/>
                <a:gd name="T16" fmla="*/ 12 w 21"/>
                <a:gd name="T17" fmla="*/ 39 h 39"/>
                <a:gd name="T18" fmla="*/ 12 w 21"/>
                <a:gd name="T19" fmla="*/ 37 h 39"/>
                <a:gd name="T20" fmla="*/ 10 w 21"/>
                <a:gd name="T21" fmla="*/ 36 h 39"/>
                <a:gd name="T22" fmla="*/ 8 w 21"/>
                <a:gd name="T23" fmla="*/ 34 h 39"/>
                <a:gd name="T24" fmla="*/ 3 w 21"/>
                <a:gd name="T25" fmla="*/ 30 h 39"/>
                <a:gd name="T26" fmla="*/ 5 w 21"/>
                <a:gd name="T27" fmla="*/ 30 h 39"/>
                <a:gd name="T28" fmla="*/ 4 w 21"/>
                <a:gd name="T29" fmla="*/ 28 h 39"/>
                <a:gd name="T30" fmla="*/ 3 w 21"/>
                <a:gd name="T31" fmla="*/ 28 h 39"/>
                <a:gd name="T32" fmla="*/ 3 w 21"/>
                <a:gd name="T33" fmla="*/ 26 h 39"/>
                <a:gd name="T34" fmla="*/ 4 w 21"/>
                <a:gd name="T35" fmla="*/ 24 h 39"/>
                <a:gd name="T36" fmla="*/ 5 w 21"/>
                <a:gd name="T37" fmla="*/ 23 h 39"/>
                <a:gd name="T38" fmla="*/ 5 w 21"/>
                <a:gd name="T39" fmla="*/ 22 h 39"/>
                <a:gd name="T40" fmla="*/ 4 w 21"/>
                <a:gd name="T41" fmla="*/ 23 h 39"/>
                <a:gd name="T42" fmla="*/ 4 w 21"/>
                <a:gd name="T43" fmla="*/ 19 h 39"/>
                <a:gd name="T44" fmla="*/ 3 w 21"/>
                <a:gd name="T45" fmla="*/ 17 h 39"/>
                <a:gd name="T46" fmla="*/ 3 w 21"/>
                <a:gd name="T47" fmla="*/ 15 h 39"/>
                <a:gd name="T48" fmla="*/ 5 w 21"/>
                <a:gd name="T49" fmla="*/ 14 h 39"/>
                <a:gd name="T50" fmla="*/ 4 w 21"/>
                <a:gd name="T51" fmla="*/ 13 h 39"/>
                <a:gd name="T52" fmla="*/ 3 w 21"/>
                <a:gd name="T53" fmla="*/ 11 h 39"/>
                <a:gd name="T54" fmla="*/ 2 w 21"/>
                <a:gd name="T55" fmla="*/ 9 h 39"/>
                <a:gd name="T56" fmla="*/ 1 w 21"/>
                <a:gd name="T57" fmla="*/ 7 h 39"/>
                <a:gd name="T58" fmla="*/ 2 w 21"/>
                <a:gd name="T59" fmla="*/ 3 h 39"/>
                <a:gd name="T60" fmla="*/ 4 w 21"/>
                <a:gd name="T61" fmla="*/ 0 h 39"/>
                <a:gd name="T62" fmla="*/ 5 w 21"/>
                <a:gd name="T63" fmla="*/ 3 h 39"/>
                <a:gd name="T64" fmla="*/ 7 w 21"/>
                <a:gd name="T65" fmla="*/ 1 h 39"/>
                <a:gd name="T66" fmla="*/ 9 w 21"/>
                <a:gd name="T67" fmla="*/ 3 h 39"/>
                <a:gd name="T68" fmla="*/ 11 w 21"/>
                <a:gd name="T69" fmla="*/ 4 h 39"/>
                <a:gd name="T70" fmla="*/ 13 w 21"/>
                <a:gd name="T71" fmla="*/ 6 h 39"/>
                <a:gd name="T72" fmla="*/ 14 w 21"/>
                <a:gd name="T73" fmla="*/ 12 h 39"/>
                <a:gd name="T74" fmla="*/ 13 w 21"/>
                <a:gd name="T75" fmla="*/ 14 h 39"/>
                <a:gd name="T76" fmla="*/ 14 w 21"/>
                <a:gd name="T77" fmla="*/ 15 h 39"/>
                <a:gd name="T78" fmla="*/ 14 w 21"/>
                <a:gd name="T79" fmla="*/ 17 h 39"/>
                <a:gd name="T80" fmla="*/ 15 w 21"/>
                <a:gd name="T81" fmla="*/ 18 h 39"/>
                <a:gd name="T82" fmla="*/ 17 w 21"/>
                <a:gd name="T83" fmla="*/ 22 h 39"/>
                <a:gd name="T84" fmla="*/ 18 w 21"/>
                <a:gd name="T85" fmla="*/ 21 h 39"/>
                <a:gd name="T86" fmla="*/ 20 w 21"/>
                <a:gd name="T8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39">
                  <a:moveTo>
                    <a:pt x="20" y="22"/>
                  </a:moveTo>
                  <a:cubicBezTo>
                    <a:pt x="20" y="23"/>
                    <a:pt x="21" y="24"/>
                    <a:pt x="21" y="24"/>
                  </a:cubicBezTo>
                  <a:cubicBezTo>
                    <a:pt x="21" y="25"/>
                    <a:pt x="20" y="27"/>
                    <a:pt x="19" y="27"/>
                  </a:cubicBezTo>
                  <a:cubicBezTo>
                    <a:pt x="18" y="27"/>
                    <a:pt x="18" y="29"/>
                    <a:pt x="18" y="30"/>
                  </a:cubicBezTo>
                  <a:cubicBezTo>
                    <a:pt x="18" y="32"/>
                    <a:pt x="18" y="32"/>
                    <a:pt x="16" y="33"/>
                  </a:cubicBezTo>
                  <a:cubicBezTo>
                    <a:pt x="14" y="34"/>
                    <a:pt x="14" y="35"/>
                    <a:pt x="16" y="36"/>
                  </a:cubicBezTo>
                  <a:cubicBezTo>
                    <a:pt x="16" y="37"/>
                    <a:pt x="15" y="37"/>
                    <a:pt x="15" y="37"/>
                  </a:cubicBezTo>
                  <a:cubicBezTo>
                    <a:pt x="14" y="37"/>
                    <a:pt x="15" y="38"/>
                    <a:pt x="14" y="39"/>
                  </a:cubicBezTo>
                  <a:cubicBezTo>
                    <a:pt x="14" y="39"/>
                    <a:pt x="12" y="38"/>
                    <a:pt x="12" y="39"/>
                  </a:cubicBezTo>
                  <a:cubicBezTo>
                    <a:pt x="11" y="38"/>
                    <a:pt x="11" y="38"/>
                    <a:pt x="12" y="37"/>
                  </a:cubicBezTo>
                  <a:cubicBezTo>
                    <a:pt x="12" y="36"/>
                    <a:pt x="11" y="37"/>
                    <a:pt x="10" y="36"/>
                  </a:cubicBezTo>
                  <a:cubicBezTo>
                    <a:pt x="10" y="34"/>
                    <a:pt x="9" y="34"/>
                    <a:pt x="8" y="34"/>
                  </a:cubicBezTo>
                  <a:cubicBezTo>
                    <a:pt x="7" y="33"/>
                    <a:pt x="3" y="32"/>
                    <a:pt x="3" y="30"/>
                  </a:cubicBezTo>
                  <a:cubicBezTo>
                    <a:pt x="4" y="29"/>
                    <a:pt x="5" y="30"/>
                    <a:pt x="5" y="30"/>
                  </a:cubicBezTo>
                  <a:cubicBezTo>
                    <a:pt x="5" y="29"/>
                    <a:pt x="4" y="29"/>
                    <a:pt x="4" y="28"/>
                  </a:cubicBezTo>
                  <a:cubicBezTo>
                    <a:pt x="4" y="28"/>
                    <a:pt x="3" y="28"/>
                    <a:pt x="3" y="28"/>
                  </a:cubicBezTo>
                  <a:cubicBezTo>
                    <a:pt x="3" y="27"/>
                    <a:pt x="3" y="27"/>
                    <a:pt x="3" y="26"/>
                  </a:cubicBezTo>
                  <a:cubicBezTo>
                    <a:pt x="4" y="26"/>
                    <a:pt x="3" y="24"/>
                    <a:pt x="4" y="24"/>
                  </a:cubicBezTo>
                  <a:cubicBezTo>
                    <a:pt x="4" y="24"/>
                    <a:pt x="5" y="23"/>
                    <a:pt x="5" y="23"/>
                  </a:cubicBezTo>
                  <a:cubicBezTo>
                    <a:pt x="5" y="23"/>
                    <a:pt x="5" y="22"/>
                    <a:pt x="5" y="22"/>
                  </a:cubicBezTo>
                  <a:cubicBezTo>
                    <a:pt x="4" y="22"/>
                    <a:pt x="4" y="23"/>
                    <a:pt x="4" y="23"/>
                  </a:cubicBezTo>
                  <a:cubicBezTo>
                    <a:pt x="4" y="24"/>
                    <a:pt x="4" y="20"/>
                    <a:pt x="4" y="19"/>
                  </a:cubicBezTo>
                  <a:cubicBezTo>
                    <a:pt x="4" y="18"/>
                    <a:pt x="3" y="18"/>
                    <a:pt x="3" y="17"/>
                  </a:cubicBezTo>
                  <a:cubicBezTo>
                    <a:pt x="3" y="16"/>
                    <a:pt x="3" y="15"/>
                    <a:pt x="3" y="15"/>
                  </a:cubicBezTo>
                  <a:cubicBezTo>
                    <a:pt x="3" y="14"/>
                    <a:pt x="4" y="15"/>
                    <a:pt x="5" y="14"/>
                  </a:cubicBezTo>
                  <a:cubicBezTo>
                    <a:pt x="5" y="14"/>
                    <a:pt x="4" y="13"/>
                    <a:pt x="4" y="13"/>
                  </a:cubicBezTo>
                  <a:cubicBezTo>
                    <a:pt x="4" y="12"/>
                    <a:pt x="5" y="11"/>
                    <a:pt x="3" y="11"/>
                  </a:cubicBezTo>
                  <a:cubicBezTo>
                    <a:pt x="1" y="12"/>
                    <a:pt x="2" y="10"/>
                    <a:pt x="2" y="9"/>
                  </a:cubicBezTo>
                  <a:cubicBezTo>
                    <a:pt x="2" y="8"/>
                    <a:pt x="0" y="7"/>
                    <a:pt x="1" y="7"/>
                  </a:cubicBezTo>
                  <a:cubicBezTo>
                    <a:pt x="1" y="6"/>
                    <a:pt x="2" y="5"/>
                    <a:pt x="2" y="3"/>
                  </a:cubicBezTo>
                  <a:cubicBezTo>
                    <a:pt x="3" y="3"/>
                    <a:pt x="3" y="1"/>
                    <a:pt x="4" y="0"/>
                  </a:cubicBezTo>
                  <a:cubicBezTo>
                    <a:pt x="4" y="0"/>
                    <a:pt x="5" y="3"/>
                    <a:pt x="5" y="3"/>
                  </a:cubicBezTo>
                  <a:cubicBezTo>
                    <a:pt x="6" y="2"/>
                    <a:pt x="7" y="2"/>
                    <a:pt x="7" y="1"/>
                  </a:cubicBezTo>
                  <a:cubicBezTo>
                    <a:pt x="8" y="0"/>
                    <a:pt x="9" y="3"/>
                    <a:pt x="9" y="3"/>
                  </a:cubicBezTo>
                  <a:cubicBezTo>
                    <a:pt x="10" y="4"/>
                    <a:pt x="10" y="4"/>
                    <a:pt x="11" y="4"/>
                  </a:cubicBezTo>
                  <a:cubicBezTo>
                    <a:pt x="12" y="4"/>
                    <a:pt x="13" y="5"/>
                    <a:pt x="13" y="6"/>
                  </a:cubicBezTo>
                  <a:cubicBezTo>
                    <a:pt x="14" y="8"/>
                    <a:pt x="13" y="10"/>
                    <a:pt x="14" y="12"/>
                  </a:cubicBezTo>
                  <a:cubicBezTo>
                    <a:pt x="14" y="13"/>
                    <a:pt x="14" y="13"/>
                    <a:pt x="13" y="14"/>
                  </a:cubicBezTo>
                  <a:cubicBezTo>
                    <a:pt x="13" y="14"/>
                    <a:pt x="14" y="15"/>
                    <a:pt x="14" y="15"/>
                  </a:cubicBezTo>
                  <a:cubicBezTo>
                    <a:pt x="15" y="16"/>
                    <a:pt x="14" y="16"/>
                    <a:pt x="14" y="17"/>
                  </a:cubicBezTo>
                  <a:cubicBezTo>
                    <a:pt x="14" y="17"/>
                    <a:pt x="14" y="18"/>
                    <a:pt x="15" y="18"/>
                  </a:cubicBezTo>
                  <a:cubicBezTo>
                    <a:pt x="15" y="19"/>
                    <a:pt x="16" y="21"/>
                    <a:pt x="17" y="22"/>
                  </a:cubicBezTo>
                  <a:cubicBezTo>
                    <a:pt x="18" y="22"/>
                    <a:pt x="18" y="21"/>
                    <a:pt x="18" y="21"/>
                  </a:cubicBezTo>
                  <a:cubicBezTo>
                    <a:pt x="19" y="21"/>
                    <a:pt x="19" y="22"/>
                    <a:pt x="20" y="22"/>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3960" y="3380"/>
              <a:ext cx="101" cy="88"/>
            </a:xfrm>
            <a:custGeom>
              <a:avLst/>
              <a:gdLst>
                <a:gd name="T0" fmla="*/ 1 w 25"/>
                <a:gd name="T1" fmla="*/ 9 h 22"/>
                <a:gd name="T2" fmla="*/ 1 w 25"/>
                <a:gd name="T3" fmla="*/ 13 h 22"/>
                <a:gd name="T4" fmla="*/ 0 w 25"/>
                <a:gd name="T5" fmla="*/ 14 h 22"/>
                <a:gd name="T6" fmla="*/ 1 w 25"/>
                <a:gd name="T7" fmla="*/ 16 h 22"/>
                <a:gd name="T8" fmla="*/ 1 w 25"/>
                <a:gd name="T9" fmla="*/ 17 h 22"/>
                <a:gd name="T10" fmla="*/ 4 w 25"/>
                <a:gd name="T11" fmla="*/ 21 h 22"/>
                <a:gd name="T12" fmla="*/ 5 w 25"/>
                <a:gd name="T13" fmla="*/ 21 h 22"/>
                <a:gd name="T14" fmla="*/ 7 w 25"/>
                <a:gd name="T15" fmla="*/ 22 h 22"/>
                <a:gd name="T16" fmla="*/ 12 w 25"/>
                <a:gd name="T17" fmla="*/ 21 h 22"/>
                <a:gd name="T18" fmla="*/ 14 w 25"/>
                <a:gd name="T19" fmla="*/ 20 h 22"/>
                <a:gd name="T20" fmla="*/ 16 w 25"/>
                <a:gd name="T21" fmla="*/ 17 h 22"/>
                <a:gd name="T22" fmla="*/ 22 w 25"/>
                <a:gd name="T23" fmla="*/ 16 h 22"/>
                <a:gd name="T24" fmla="*/ 23 w 25"/>
                <a:gd name="T25" fmla="*/ 14 h 22"/>
                <a:gd name="T26" fmla="*/ 25 w 25"/>
                <a:gd name="T27" fmla="*/ 12 h 22"/>
                <a:gd name="T28" fmla="*/ 24 w 25"/>
                <a:gd name="T29" fmla="*/ 6 h 22"/>
                <a:gd name="T30" fmla="*/ 21 w 25"/>
                <a:gd name="T31" fmla="*/ 3 h 22"/>
                <a:gd name="T32" fmla="*/ 19 w 25"/>
                <a:gd name="T33" fmla="*/ 2 h 22"/>
                <a:gd name="T34" fmla="*/ 17 w 25"/>
                <a:gd name="T35" fmla="*/ 1 h 22"/>
                <a:gd name="T36" fmla="*/ 13 w 25"/>
                <a:gd name="T37" fmla="*/ 2 h 22"/>
                <a:gd name="T38" fmla="*/ 10 w 25"/>
                <a:gd name="T39" fmla="*/ 3 h 22"/>
                <a:gd name="T40" fmla="*/ 8 w 25"/>
                <a:gd name="T41" fmla="*/ 3 h 22"/>
                <a:gd name="T42" fmla="*/ 8 w 25"/>
                <a:gd name="T43" fmla="*/ 5 h 22"/>
                <a:gd name="T44" fmla="*/ 5 w 25"/>
                <a:gd name="T45" fmla="*/ 5 h 22"/>
                <a:gd name="T46" fmla="*/ 2 w 25"/>
                <a:gd name="T47" fmla="*/ 7 h 22"/>
                <a:gd name="T48" fmla="*/ 1 w 25"/>
                <a:gd name="T4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2">
                  <a:moveTo>
                    <a:pt x="1" y="9"/>
                  </a:moveTo>
                  <a:cubicBezTo>
                    <a:pt x="0" y="10"/>
                    <a:pt x="0" y="11"/>
                    <a:pt x="1" y="13"/>
                  </a:cubicBezTo>
                  <a:cubicBezTo>
                    <a:pt x="1" y="14"/>
                    <a:pt x="0" y="13"/>
                    <a:pt x="0" y="14"/>
                  </a:cubicBezTo>
                  <a:cubicBezTo>
                    <a:pt x="0" y="15"/>
                    <a:pt x="1" y="15"/>
                    <a:pt x="1" y="16"/>
                  </a:cubicBezTo>
                  <a:cubicBezTo>
                    <a:pt x="2" y="16"/>
                    <a:pt x="1" y="17"/>
                    <a:pt x="1" y="17"/>
                  </a:cubicBezTo>
                  <a:cubicBezTo>
                    <a:pt x="2" y="19"/>
                    <a:pt x="3" y="20"/>
                    <a:pt x="4" y="21"/>
                  </a:cubicBezTo>
                  <a:cubicBezTo>
                    <a:pt x="4" y="22"/>
                    <a:pt x="5" y="22"/>
                    <a:pt x="5" y="21"/>
                  </a:cubicBezTo>
                  <a:cubicBezTo>
                    <a:pt x="6" y="20"/>
                    <a:pt x="7" y="22"/>
                    <a:pt x="7" y="22"/>
                  </a:cubicBezTo>
                  <a:cubicBezTo>
                    <a:pt x="8" y="22"/>
                    <a:pt x="11" y="21"/>
                    <a:pt x="12" y="21"/>
                  </a:cubicBezTo>
                  <a:cubicBezTo>
                    <a:pt x="13" y="20"/>
                    <a:pt x="14" y="20"/>
                    <a:pt x="14" y="20"/>
                  </a:cubicBezTo>
                  <a:cubicBezTo>
                    <a:pt x="15" y="19"/>
                    <a:pt x="15" y="17"/>
                    <a:pt x="16" y="17"/>
                  </a:cubicBezTo>
                  <a:cubicBezTo>
                    <a:pt x="17" y="16"/>
                    <a:pt x="22" y="17"/>
                    <a:pt x="22" y="16"/>
                  </a:cubicBezTo>
                  <a:cubicBezTo>
                    <a:pt x="22" y="15"/>
                    <a:pt x="24" y="16"/>
                    <a:pt x="23" y="14"/>
                  </a:cubicBezTo>
                  <a:cubicBezTo>
                    <a:pt x="23" y="13"/>
                    <a:pt x="23" y="13"/>
                    <a:pt x="25" y="12"/>
                  </a:cubicBezTo>
                  <a:cubicBezTo>
                    <a:pt x="25" y="11"/>
                    <a:pt x="25" y="8"/>
                    <a:pt x="24" y="6"/>
                  </a:cubicBezTo>
                  <a:cubicBezTo>
                    <a:pt x="24" y="6"/>
                    <a:pt x="23" y="3"/>
                    <a:pt x="21" y="3"/>
                  </a:cubicBezTo>
                  <a:cubicBezTo>
                    <a:pt x="20" y="3"/>
                    <a:pt x="20" y="3"/>
                    <a:pt x="19" y="2"/>
                  </a:cubicBezTo>
                  <a:cubicBezTo>
                    <a:pt x="18" y="2"/>
                    <a:pt x="17" y="1"/>
                    <a:pt x="17" y="1"/>
                  </a:cubicBezTo>
                  <a:cubicBezTo>
                    <a:pt x="15" y="0"/>
                    <a:pt x="14" y="2"/>
                    <a:pt x="13" y="2"/>
                  </a:cubicBezTo>
                  <a:cubicBezTo>
                    <a:pt x="12" y="3"/>
                    <a:pt x="11" y="3"/>
                    <a:pt x="10" y="3"/>
                  </a:cubicBezTo>
                  <a:cubicBezTo>
                    <a:pt x="9" y="3"/>
                    <a:pt x="9" y="3"/>
                    <a:pt x="8" y="3"/>
                  </a:cubicBezTo>
                  <a:cubicBezTo>
                    <a:pt x="7" y="4"/>
                    <a:pt x="8" y="4"/>
                    <a:pt x="8" y="5"/>
                  </a:cubicBezTo>
                  <a:cubicBezTo>
                    <a:pt x="8" y="5"/>
                    <a:pt x="6" y="5"/>
                    <a:pt x="5" y="5"/>
                  </a:cubicBezTo>
                  <a:cubicBezTo>
                    <a:pt x="4" y="5"/>
                    <a:pt x="2" y="6"/>
                    <a:pt x="2" y="7"/>
                  </a:cubicBezTo>
                  <a:cubicBezTo>
                    <a:pt x="2" y="9"/>
                    <a:pt x="3" y="10"/>
                    <a:pt x="1" y="9"/>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3871" y="3335"/>
              <a:ext cx="81" cy="89"/>
            </a:xfrm>
            <a:custGeom>
              <a:avLst/>
              <a:gdLst>
                <a:gd name="T0" fmla="*/ 17 w 20"/>
                <a:gd name="T1" fmla="*/ 12 h 22"/>
                <a:gd name="T2" fmla="*/ 16 w 20"/>
                <a:gd name="T3" fmla="*/ 11 h 22"/>
                <a:gd name="T4" fmla="*/ 17 w 20"/>
                <a:gd name="T5" fmla="*/ 9 h 22"/>
                <a:gd name="T6" fmla="*/ 19 w 20"/>
                <a:gd name="T7" fmla="*/ 7 h 22"/>
                <a:gd name="T8" fmla="*/ 17 w 20"/>
                <a:gd name="T9" fmla="*/ 7 h 22"/>
                <a:gd name="T10" fmla="*/ 17 w 20"/>
                <a:gd name="T11" fmla="*/ 7 h 22"/>
                <a:gd name="T12" fmla="*/ 14 w 20"/>
                <a:gd name="T13" fmla="*/ 6 h 22"/>
                <a:gd name="T14" fmla="*/ 11 w 20"/>
                <a:gd name="T15" fmla="*/ 5 h 22"/>
                <a:gd name="T16" fmla="*/ 8 w 20"/>
                <a:gd name="T17" fmla="*/ 1 h 22"/>
                <a:gd name="T18" fmla="*/ 4 w 20"/>
                <a:gd name="T19" fmla="*/ 1 h 22"/>
                <a:gd name="T20" fmla="*/ 6 w 20"/>
                <a:gd name="T21" fmla="*/ 5 h 22"/>
                <a:gd name="T22" fmla="*/ 5 w 20"/>
                <a:gd name="T23" fmla="*/ 5 h 22"/>
                <a:gd name="T24" fmla="*/ 6 w 20"/>
                <a:gd name="T25" fmla="*/ 5 h 22"/>
                <a:gd name="T26" fmla="*/ 4 w 20"/>
                <a:gd name="T27" fmla="*/ 3 h 22"/>
                <a:gd name="T28" fmla="*/ 4 w 20"/>
                <a:gd name="T29" fmla="*/ 3 h 22"/>
                <a:gd name="T30" fmla="*/ 1 w 20"/>
                <a:gd name="T31" fmla="*/ 8 h 22"/>
                <a:gd name="T32" fmla="*/ 1 w 20"/>
                <a:gd name="T33" fmla="*/ 11 h 22"/>
                <a:gd name="T34" fmla="*/ 1 w 20"/>
                <a:gd name="T35" fmla="*/ 14 h 22"/>
                <a:gd name="T36" fmla="*/ 1 w 20"/>
                <a:gd name="T37" fmla="*/ 14 h 22"/>
                <a:gd name="T38" fmla="*/ 1 w 20"/>
                <a:gd name="T39" fmla="*/ 16 h 22"/>
                <a:gd name="T40" fmla="*/ 1 w 20"/>
                <a:gd name="T41" fmla="*/ 15 h 22"/>
                <a:gd name="T42" fmla="*/ 3 w 20"/>
                <a:gd name="T43" fmla="*/ 16 h 22"/>
                <a:gd name="T44" fmla="*/ 2 w 20"/>
                <a:gd name="T45" fmla="*/ 16 h 22"/>
                <a:gd name="T46" fmla="*/ 4 w 20"/>
                <a:gd name="T47" fmla="*/ 18 h 22"/>
                <a:gd name="T48" fmla="*/ 6 w 20"/>
                <a:gd name="T49" fmla="*/ 18 h 22"/>
                <a:gd name="T50" fmla="*/ 8 w 20"/>
                <a:gd name="T51" fmla="*/ 20 h 22"/>
                <a:gd name="T52" fmla="*/ 9 w 20"/>
                <a:gd name="T53" fmla="*/ 21 h 22"/>
                <a:gd name="T54" fmla="*/ 11 w 20"/>
                <a:gd name="T55" fmla="*/ 22 h 22"/>
                <a:gd name="T56" fmla="*/ 11 w 20"/>
                <a:gd name="T57" fmla="*/ 20 h 22"/>
                <a:gd name="T58" fmla="*/ 10 w 20"/>
                <a:gd name="T59" fmla="*/ 18 h 22"/>
                <a:gd name="T60" fmla="*/ 10 w 20"/>
                <a:gd name="T61" fmla="*/ 16 h 22"/>
                <a:gd name="T62" fmla="*/ 13 w 20"/>
                <a:gd name="T63" fmla="*/ 11 h 22"/>
                <a:gd name="T64" fmla="*/ 14 w 20"/>
                <a:gd name="T65" fmla="*/ 14 h 22"/>
                <a:gd name="T66" fmla="*/ 17 w 20"/>
                <a:gd name="T6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2">
                  <a:moveTo>
                    <a:pt x="17" y="12"/>
                  </a:moveTo>
                  <a:cubicBezTo>
                    <a:pt x="17" y="11"/>
                    <a:pt x="16" y="11"/>
                    <a:pt x="16" y="11"/>
                  </a:cubicBezTo>
                  <a:cubicBezTo>
                    <a:pt x="16" y="10"/>
                    <a:pt x="17" y="9"/>
                    <a:pt x="17" y="9"/>
                  </a:cubicBezTo>
                  <a:cubicBezTo>
                    <a:pt x="18" y="9"/>
                    <a:pt x="20" y="8"/>
                    <a:pt x="19" y="7"/>
                  </a:cubicBezTo>
                  <a:cubicBezTo>
                    <a:pt x="18" y="7"/>
                    <a:pt x="17" y="7"/>
                    <a:pt x="17" y="7"/>
                  </a:cubicBezTo>
                  <a:cubicBezTo>
                    <a:pt x="17" y="7"/>
                    <a:pt x="17" y="7"/>
                    <a:pt x="17" y="7"/>
                  </a:cubicBezTo>
                  <a:cubicBezTo>
                    <a:pt x="16" y="7"/>
                    <a:pt x="15" y="6"/>
                    <a:pt x="14" y="6"/>
                  </a:cubicBezTo>
                  <a:cubicBezTo>
                    <a:pt x="14" y="5"/>
                    <a:pt x="12" y="7"/>
                    <a:pt x="11" y="5"/>
                  </a:cubicBezTo>
                  <a:cubicBezTo>
                    <a:pt x="11" y="4"/>
                    <a:pt x="9" y="0"/>
                    <a:pt x="8" y="1"/>
                  </a:cubicBezTo>
                  <a:cubicBezTo>
                    <a:pt x="8" y="1"/>
                    <a:pt x="4" y="0"/>
                    <a:pt x="4" y="1"/>
                  </a:cubicBezTo>
                  <a:cubicBezTo>
                    <a:pt x="4" y="2"/>
                    <a:pt x="6" y="3"/>
                    <a:pt x="6" y="5"/>
                  </a:cubicBezTo>
                  <a:cubicBezTo>
                    <a:pt x="5" y="5"/>
                    <a:pt x="5" y="5"/>
                    <a:pt x="5" y="5"/>
                  </a:cubicBezTo>
                  <a:cubicBezTo>
                    <a:pt x="6" y="5"/>
                    <a:pt x="6" y="5"/>
                    <a:pt x="6" y="5"/>
                  </a:cubicBezTo>
                  <a:cubicBezTo>
                    <a:pt x="5" y="4"/>
                    <a:pt x="5" y="3"/>
                    <a:pt x="4" y="3"/>
                  </a:cubicBezTo>
                  <a:cubicBezTo>
                    <a:pt x="4" y="3"/>
                    <a:pt x="4" y="3"/>
                    <a:pt x="4" y="3"/>
                  </a:cubicBezTo>
                  <a:cubicBezTo>
                    <a:pt x="3" y="4"/>
                    <a:pt x="3" y="8"/>
                    <a:pt x="1" y="8"/>
                  </a:cubicBezTo>
                  <a:cubicBezTo>
                    <a:pt x="0" y="8"/>
                    <a:pt x="1" y="11"/>
                    <a:pt x="1" y="11"/>
                  </a:cubicBezTo>
                  <a:cubicBezTo>
                    <a:pt x="2" y="12"/>
                    <a:pt x="2" y="13"/>
                    <a:pt x="1" y="14"/>
                  </a:cubicBezTo>
                  <a:cubicBezTo>
                    <a:pt x="1" y="14"/>
                    <a:pt x="1" y="14"/>
                    <a:pt x="1" y="14"/>
                  </a:cubicBezTo>
                  <a:cubicBezTo>
                    <a:pt x="1" y="16"/>
                    <a:pt x="1" y="16"/>
                    <a:pt x="1" y="16"/>
                  </a:cubicBezTo>
                  <a:cubicBezTo>
                    <a:pt x="1" y="15"/>
                    <a:pt x="1" y="15"/>
                    <a:pt x="1" y="15"/>
                  </a:cubicBezTo>
                  <a:cubicBezTo>
                    <a:pt x="1" y="16"/>
                    <a:pt x="2" y="16"/>
                    <a:pt x="3" y="16"/>
                  </a:cubicBezTo>
                  <a:cubicBezTo>
                    <a:pt x="2" y="16"/>
                    <a:pt x="2" y="16"/>
                    <a:pt x="2" y="16"/>
                  </a:cubicBezTo>
                  <a:cubicBezTo>
                    <a:pt x="3" y="17"/>
                    <a:pt x="3" y="18"/>
                    <a:pt x="4" y="18"/>
                  </a:cubicBezTo>
                  <a:cubicBezTo>
                    <a:pt x="4" y="17"/>
                    <a:pt x="6" y="17"/>
                    <a:pt x="6" y="18"/>
                  </a:cubicBezTo>
                  <a:cubicBezTo>
                    <a:pt x="6" y="19"/>
                    <a:pt x="7" y="19"/>
                    <a:pt x="8" y="20"/>
                  </a:cubicBezTo>
                  <a:cubicBezTo>
                    <a:pt x="8" y="20"/>
                    <a:pt x="8" y="21"/>
                    <a:pt x="9" y="21"/>
                  </a:cubicBezTo>
                  <a:cubicBezTo>
                    <a:pt x="9" y="22"/>
                    <a:pt x="10" y="22"/>
                    <a:pt x="11" y="22"/>
                  </a:cubicBezTo>
                  <a:cubicBezTo>
                    <a:pt x="11" y="21"/>
                    <a:pt x="11" y="21"/>
                    <a:pt x="11" y="20"/>
                  </a:cubicBezTo>
                  <a:cubicBezTo>
                    <a:pt x="11" y="18"/>
                    <a:pt x="10" y="19"/>
                    <a:pt x="10" y="18"/>
                  </a:cubicBezTo>
                  <a:cubicBezTo>
                    <a:pt x="10" y="18"/>
                    <a:pt x="10" y="17"/>
                    <a:pt x="10" y="16"/>
                  </a:cubicBezTo>
                  <a:cubicBezTo>
                    <a:pt x="11" y="15"/>
                    <a:pt x="12" y="12"/>
                    <a:pt x="13" y="11"/>
                  </a:cubicBezTo>
                  <a:cubicBezTo>
                    <a:pt x="13" y="11"/>
                    <a:pt x="14" y="14"/>
                    <a:pt x="14" y="14"/>
                  </a:cubicBezTo>
                  <a:cubicBezTo>
                    <a:pt x="15" y="13"/>
                    <a:pt x="16" y="13"/>
                    <a:pt x="17" y="12"/>
                  </a:cubicBezTo>
                  <a:close/>
                </a:path>
              </a:pathLst>
            </a:custGeom>
            <a:grpFill/>
            <a:ln w="12700" cap="flat">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4512" y="3597"/>
              <a:ext cx="88" cy="85"/>
            </a:xfrm>
            <a:custGeom>
              <a:avLst/>
              <a:gdLst>
                <a:gd name="T0" fmla="*/ 22 w 22"/>
                <a:gd name="T1" fmla="*/ 0 h 21"/>
                <a:gd name="T2" fmla="*/ 17 w 22"/>
                <a:gd name="T3" fmla="*/ 7 h 21"/>
                <a:gd name="T4" fmla="*/ 20 w 22"/>
                <a:gd name="T5" fmla="*/ 11 h 21"/>
                <a:gd name="T6" fmla="*/ 18 w 22"/>
                <a:gd name="T7" fmla="*/ 11 h 21"/>
                <a:gd name="T8" fmla="*/ 17 w 22"/>
                <a:gd name="T9" fmla="*/ 12 h 21"/>
                <a:gd name="T10" fmla="*/ 15 w 22"/>
                <a:gd name="T11" fmla="*/ 15 h 21"/>
                <a:gd name="T12" fmla="*/ 12 w 22"/>
                <a:gd name="T13" fmla="*/ 17 h 21"/>
                <a:gd name="T14" fmla="*/ 10 w 22"/>
                <a:gd name="T15" fmla="*/ 18 h 21"/>
                <a:gd name="T16" fmla="*/ 10 w 22"/>
                <a:gd name="T17" fmla="*/ 19 h 21"/>
                <a:gd name="T18" fmla="*/ 7 w 22"/>
                <a:gd name="T19" fmla="*/ 19 h 21"/>
                <a:gd name="T20" fmla="*/ 4 w 22"/>
                <a:gd name="T21" fmla="*/ 19 h 21"/>
                <a:gd name="T22" fmla="*/ 2 w 22"/>
                <a:gd name="T23" fmla="*/ 18 h 21"/>
                <a:gd name="T24" fmla="*/ 0 w 22"/>
                <a:gd name="T25" fmla="*/ 15 h 21"/>
                <a:gd name="T26" fmla="*/ 2 w 22"/>
                <a:gd name="T27" fmla="*/ 15 h 21"/>
                <a:gd name="T28" fmla="*/ 4 w 22"/>
                <a:gd name="T29" fmla="*/ 13 h 21"/>
                <a:gd name="T30" fmla="*/ 6 w 22"/>
                <a:gd name="T31" fmla="*/ 13 h 21"/>
                <a:gd name="T32" fmla="*/ 6 w 22"/>
                <a:gd name="T33" fmla="*/ 9 h 21"/>
                <a:gd name="T34" fmla="*/ 9 w 22"/>
                <a:gd name="T35" fmla="*/ 9 h 21"/>
                <a:gd name="T36" fmla="*/ 12 w 22"/>
                <a:gd name="T37" fmla="*/ 8 h 21"/>
                <a:gd name="T38" fmla="*/ 15 w 22"/>
                <a:gd name="T39" fmla="*/ 6 h 21"/>
                <a:gd name="T40" fmla="*/ 22 w 22"/>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1">
                  <a:moveTo>
                    <a:pt x="22" y="0"/>
                  </a:moveTo>
                  <a:cubicBezTo>
                    <a:pt x="22" y="3"/>
                    <a:pt x="18" y="5"/>
                    <a:pt x="17" y="7"/>
                  </a:cubicBezTo>
                  <a:cubicBezTo>
                    <a:pt x="15" y="9"/>
                    <a:pt x="20" y="10"/>
                    <a:pt x="20" y="11"/>
                  </a:cubicBezTo>
                  <a:cubicBezTo>
                    <a:pt x="19" y="11"/>
                    <a:pt x="19" y="11"/>
                    <a:pt x="18" y="11"/>
                  </a:cubicBezTo>
                  <a:cubicBezTo>
                    <a:pt x="18" y="11"/>
                    <a:pt x="17" y="12"/>
                    <a:pt x="17" y="12"/>
                  </a:cubicBezTo>
                  <a:cubicBezTo>
                    <a:pt x="14" y="12"/>
                    <a:pt x="16" y="13"/>
                    <a:pt x="15" y="15"/>
                  </a:cubicBezTo>
                  <a:cubicBezTo>
                    <a:pt x="14" y="16"/>
                    <a:pt x="13" y="16"/>
                    <a:pt x="12" y="17"/>
                  </a:cubicBezTo>
                  <a:cubicBezTo>
                    <a:pt x="11" y="17"/>
                    <a:pt x="11" y="17"/>
                    <a:pt x="10" y="18"/>
                  </a:cubicBezTo>
                  <a:cubicBezTo>
                    <a:pt x="9" y="18"/>
                    <a:pt x="10" y="19"/>
                    <a:pt x="10" y="19"/>
                  </a:cubicBezTo>
                  <a:cubicBezTo>
                    <a:pt x="9" y="21"/>
                    <a:pt x="8" y="18"/>
                    <a:pt x="7" y="19"/>
                  </a:cubicBezTo>
                  <a:cubicBezTo>
                    <a:pt x="6" y="20"/>
                    <a:pt x="5" y="20"/>
                    <a:pt x="4" y="19"/>
                  </a:cubicBezTo>
                  <a:cubicBezTo>
                    <a:pt x="2" y="19"/>
                    <a:pt x="3" y="19"/>
                    <a:pt x="2" y="18"/>
                  </a:cubicBezTo>
                  <a:cubicBezTo>
                    <a:pt x="2" y="18"/>
                    <a:pt x="0" y="15"/>
                    <a:pt x="0" y="15"/>
                  </a:cubicBezTo>
                  <a:cubicBezTo>
                    <a:pt x="1" y="15"/>
                    <a:pt x="2" y="16"/>
                    <a:pt x="2" y="15"/>
                  </a:cubicBezTo>
                  <a:cubicBezTo>
                    <a:pt x="3" y="14"/>
                    <a:pt x="3" y="13"/>
                    <a:pt x="4" y="13"/>
                  </a:cubicBezTo>
                  <a:cubicBezTo>
                    <a:pt x="4" y="13"/>
                    <a:pt x="5" y="13"/>
                    <a:pt x="6" y="13"/>
                  </a:cubicBezTo>
                  <a:cubicBezTo>
                    <a:pt x="8" y="12"/>
                    <a:pt x="5" y="10"/>
                    <a:pt x="6" y="9"/>
                  </a:cubicBezTo>
                  <a:cubicBezTo>
                    <a:pt x="6" y="9"/>
                    <a:pt x="8" y="9"/>
                    <a:pt x="9" y="9"/>
                  </a:cubicBezTo>
                  <a:cubicBezTo>
                    <a:pt x="10" y="9"/>
                    <a:pt x="11" y="9"/>
                    <a:pt x="12" y="8"/>
                  </a:cubicBezTo>
                  <a:cubicBezTo>
                    <a:pt x="13" y="8"/>
                    <a:pt x="14" y="7"/>
                    <a:pt x="15" y="6"/>
                  </a:cubicBezTo>
                  <a:cubicBezTo>
                    <a:pt x="18" y="4"/>
                    <a:pt x="20" y="2"/>
                    <a:pt x="22"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4532" y="3597"/>
              <a:ext cx="68" cy="53"/>
            </a:xfrm>
            <a:custGeom>
              <a:avLst/>
              <a:gdLst>
                <a:gd name="T0" fmla="*/ 17 w 17"/>
                <a:gd name="T1" fmla="*/ 0 h 13"/>
                <a:gd name="T2" fmla="*/ 14 w 17"/>
                <a:gd name="T3" fmla="*/ 5 h 13"/>
                <a:gd name="T4" fmla="*/ 12 w 17"/>
                <a:gd name="T5" fmla="*/ 7 h 13"/>
                <a:gd name="T6" fmla="*/ 11 w 17"/>
                <a:gd name="T7" fmla="*/ 8 h 13"/>
                <a:gd name="T8" fmla="*/ 12 w 17"/>
                <a:gd name="T9" fmla="*/ 10 h 13"/>
                <a:gd name="T10" fmla="*/ 6 w 17"/>
                <a:gd name="T11" fmla="*/ 12 h 13"/>
                <a:gd name="T12" fmla="*/ 4 w 17"/>
                <a:gd name="T13" fmla="*/ 13 h 13"/>
                <a:gd name="T14" fmla="*/ 1 w 17"/>
                <a:gd name="T15" fmla="*/ 13 h 13"/>
                <a:gd name="T16" fmla="*/ 1 w 17"/>
                <a:gd name="T17" fmla="*/ 9 h 13"/>
                <a:gd name="T18" fmla="*/ 4 w 17"/>
                <a:gd name="T19" fmla="*/ 9 h 13"/>
                <a:gd name="T20" fmla="*/ 7 w 17"/>
                <a:gd name="T21" fmla="*/ 8 h 13"/>
                <a:gd name="T22" fmla="*/ 10 w 17"/>
                <a:gd name="T23" fmla="*/ 6 h 13"/>
                <a:gd name="T24" fmla="*/ 17 w 17"/>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7" y="0"/>
                  </a:moveTo>
                  <a:cubicBezTo>
                    <a:pt x="17" y="2"/>
                    <a:pt x="15" y="3"/>
                    <a:pt x="14" y="5"/>
                  </a:cubicBezTo>
                  <a:cubicBezTo>
                    <a:pt x="13" y="5"/>
                    <a:pt x="13" y="6"/>
                    <a:pt x="12" y="7"/>
                  </a:cubicBezTo>
                  <a:cubicBezTo>
                    <a:pt x="12" y="7"/>
                    <a:pt x="11" y="8"/>
                    <a:pt x="11" y="8"/>
                  </a:cubicBezTo>
                  <a:cubicBezTo>
                    <a:pt x="12" y="9"/>
                    <a:pt x="12" y="9"/>
                    <a:pt x="12" y="10"/>
                  </a:cubicBezTo>
                  <a:cubicBezTo>
                    <a:pt x="12" y="12"/>
                    <a:pt x="8" y="12"/>
                    <a:pt x="6" y="12"/>
                  </a:cubicBezTo>
                  <a:cubicBezTo>
                    <a:pt x="5" y="11"/>
                    <a:pt x="5" y="12"/>
                    <a:pt x="4" y="13"/>
                  </a:cubicBezTo>
                  <a:cubicBezTo>
                    <a:pt x="3" y="13"/>
                    <a:pt x="1" y="13"/>
                    <a:pt x="1" y="13"/>
                  </a:cubicBezTo>
                  <a:cubicBezTo>
                    <a:pt x="3" y="12"/>
                    <a:pt x="0" y="10"/>
                    <a:pt x="1" y="9"/>
                  </a:cubicBezTo>
                  <a:cubicBezTo>
                    <a:pt x="1" y="9"/>
                    <a:pt x="3" y="9"/>
                    <a:pt x="4" y="9"/>
                  </a:cubicBezTo>
                  <a:cubicBezTo>
                    <a:pt x="5" y="9"/>
                    <a:pt x="6" y="9"/>
                    <a:pt x="7" y="8"/>
                  </a:cubicBezTo>
                  <a:cubicBezTo>
                    <a:pt x="8" y="8"/>
                    <a:pt x="9" y="7"/>
                    <a:pt x="10" y="6"/>
                  </a:cubicBezTo>
                  <a:cubicBezTo>
                    <a:pt x="13" y="4"/>
                    <a:pt x="15" y="2"/>
                    <a:pt x="17" y="0"/>
                  </a:cubicBezTo>
                  <a:close/>
                </a:path>
              </a:pathLst>
            </a:custGeom>
            <a:grpFill/>
            <a:ln w="254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noEditPoints="1"/>
            </p:cNvSpPr>
            <p:nvPr/>
          </p:nvSpPr>
          <p:spPr bwMode="auto">
            <a:xfrm>
              <a:off x="4971" y="3045"/>
              <a:ext cx="101" cy="57"/>
            </a:xfrm>
            <a:custGeom>
              <a:avLst/>
              <a:gdLst>
                <a:gd name="T0" fmla="*/ 24 w 25"/>
                <a:gd name="T1" fmla="*/ 9 h 14"/>
                <a:gd name="T2" fmla="*/ 23 w 25"/>
                <a:gd name="T3" fmla="*/ 8 h 14"/>
                <a:gd name="T4" fmla="*/ 22 w 25"/>
                <a:gd name="T5" fmla="*/ 8 h 14"/>
                <a:gd name="T6" fmla="*/ 19 w 25"/>
                <a:gd name="T7" fmla="*/ 7 h 14"/>
                <a:gd name="T8" fmla="*/ 14 w 25"/>
                <a:gd name="T9" fmla="*/ 3 h 14"/>
                <a:gd name="T10" fmla="*/ 8 w 25"/>
                <a:gd name="T11" fmla="*/ 0 h 14"/>
                <a:gd name="T12" fmla="*/ 6 w 25"/>
                <a:gd name="T13" fmla="*/ 7 h 14"/>
                <a:gd name="T14" fmla="*/ 6 w 25"/>
                <a:gd name="T15" fmla="*/ 12 h 14"/>
                <a:gd name="T16" fmla="*/ 0 w 25"/>
                <a:gd name="T17" fmla="*/ 13 h 14"/>
                <a:gd name="T18" fmla="*/ 4 w 25"/>
                <a:gd name="T19" fmla="*/ 13 h 14"/>
                <a:gd name="T20" fmla="*/ 13 w 25"/>
                <a:gd name="T21" fmla="*/ 13 h 14"/>
                <a:gd name="T22" fmla="*/ 21 w 25"/>
                <a:gd name="T23" fmla="*/ 11 h 14"/>
                <a:gd name="T24" fmla="*/ 24 w 25"/>
                <a:gd name="T25" fmla="*/ 9 h 14"/>
                <a:gd name="T26" fmla="*/ 24 w 25"/>
                <a:gd name="T27" fmla="*/ 9 h 14"/>
                <a:gd name="T28" fmla="*/ 8 w 25"/>
                <a:gd name="T29" fmla="*/ 0 h 14"/>
                <a:gd name="T30" fmla="*/ 8 w 25"/>
                <a:gd name="T31" fmla="*/ 0 h 14"/>
                <a:gd name="T32" fmla="*/ 8 w 25"/>
                <a:gd name="T33" fmla="*/ 0 h 14"/>
                <a:gd name="T34" fmla="*/ 8 w 25"/>
                <a:gd name="T35" fmla="*/ 0 h 14"/>
                <a:gd name="T36" fmla="*/ 8 w 25"/>
                <a:gd name="T37" fmla="*/ 0 h 14"/>
                <a:gd name="T38" fmla="*/ 8 w 25"/>
                <a:gd name="T39" fmla="*/ 0 h 14"/>
                <a:gd name="T40" fmla="*/ 8 w 25"/>
                <a:gd name="T41" fmla="*/ 0 h 14"/>
                <a:gd name="T42" fmla="*/ 8 w 25"/>
                <a:gd name="T43" fmla="*/ 0 h 14"/>
                <a:gd name="T44" fmla="*/ 8 w 25"/>
                <a:gd name="T45" fmla="*/ 0 h 14"/>
                <a:gd name="T46" fmla="*/ 8 w 25"/>
                <a:gd name="T47" fmla="*/ 0 h 14"/>
                <a:gd name="T48" fmla="*/ 8 w 25"/>
                <a:gd name="T49" fmla="*/ 0 h 14"/>
                <a:gd name="T50" fmla="*/ 8 w 25"/>
                <a:gd name="T51" fmla="*/ 0 h 14"/>
                <a:gd name="T52" fmla="*/ 8 w 25"/>
                <a:gd name="T53" fmla="*/ 0 h 14"/>
                <a:gd name="T54" fmla="*/ 8 w 25"/>
                <a:gd name="T55" fmla="*/ 0 h 14"/>
                <a:gd name="T56" fmla="*/ 8 w 25"/>
                <a:gd name="T57" fmla="*/ 0 h 14"/>
                <a:gd name="T58" fmla="*/ 8 w 25"/>
                <a:gd name="T59" fmla="*/ 0 h 14"/>
                <a:gd name="T60" fmla="*/ 8 w 25"/>
                <a:gd name="T61" fmla="*/ 0 h 14"/>
                <a:gd name="T62" fmla="*/ 8 w 25"/>
                <a:gd name="T63" fmla="*/ 0 h 14"/>
                <a:gd name="T64" fmla="*/ 8 w 25"/>
                <a:gd name="T65" fmla="*/ 0 h 14"/>
                <a:gd name="T66" fmla="*/ 8 w 25"/>
                <a:gd name="T67" fmla="*/ 0 h 14"/>
                <a:gd name="T68" fmla="*/ 8 w 25"/>
                <a:gd name="T69" fmla="*/ 0 h 14"/>
                <a:gd name="T70" fmla="*/ 8 w 25"/>
                <a:gd name="T71" fmla="*/ 0 h 14"/>
                <a:gd name="T72" fmla="*/ 8 w 25"/>
                <a:gd name="T73" fmla="*/ 0 h 14"/>
                <a:gd name="T74" fmla="*/ 8 w 25"/>
                <a:gd name="T75" fmla="*/ 0 h 14"/>
                <a:gd name="T76" fmla="*/ 8 w 25"/>
                <a:gd name="T77" fmla="*/ 0 h 14"/>
                <a:gd name="T78" fmla="*/ 8 w 25"/>
                <a:gd name="T79" fmla="*/ 0 h 14"/>
                <a:gd name="T80" fmla="*/ 8 w 25"/>
                <a:gd name="T81" fmla="*/ 0 h 14"/>
                <a:gd name="T82" fmla="*/ 8 w 25"/>
                <a:gd name="T83" fmla="*/ 0 h 14"/>
                <a:gd name="T84" fmla="*/ 8 w 25"/>
                <a:gd name="T85" fmla="*/ 0 h 14"/>
                <a:gd name="T86" fmla="*/ 8 w 25"/>
                <a:gd name="T87" fmla="*/ 0 h 14"/>
                <a:gd name="T88" fmla="*/ 8 w 25"/>
                <a:gd name="T89" fmla="*/ 0 h 14"/>
                <a:gd name="T90" fmla="*/ 8 w 25"/>
                <a:gd name="T91" fmla="*/ 0 h 14"/>
                <a:gd name="T92" fmla="*/ 8 w 25"/>
                <a:gd name="T93" fmla="*/ 0 h 14"/>
                <a:gd name="T94" fmla="*/ 8 w 25"/>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14">
                  <a:moveTo>
                    <a:pt x="24" y="9"/>
                  </a:moveTo>
                  <a:cubicBezTo>
                    <a:pt x="23" y="9"/>
                    <a:pt x="23" y="8"/>
                    <a:pt x="23" y="8"/>
                  </a:cubicBezTo>
                  <a:cubicBezTo>
                    <a:pt x="23" y="8"/>
                    <a:pt x="22" y="8"/>
                    <a:pt x="22" y="8"/>
                  </a:cubicBezTo>
                  <a:cubicBezTo>
                    <a:pt x="21" y="8"/>
                    <a:pt x="20" y="7"/>
                    <a:pt x="19" y="7"/>
                  </a:cubicBezTo>
                  <a:cubicBezTo>
                    <a:pt x="17" y="6"/>
                    <a:pt x="16" y="4"/>
                    <a:pt x="14" y="3"/>
                  </a:cubicBezTo>
                  <a:cubicBezTo>
                    <a:pt x="12" y="2"/>
                    <a:pt x="10" y="1"/>
                    <a:pt x="8" y="0"/>
                  </a:cubicBezTo>
                  <a:cubicBezTo>
                    <a:pt x="9" y="0"/>
                    <a:pt x="7" y="7"/>
                    <a:pt x="6" y="7"/>
                  </a:cubicBezTo>
                  <a:cubicBezTo>
                    <a:pt x="6" y="9"/>
                    <a:pt x="7" y="11"/>
                    <a:pt x="6" y="12"/>
                  </a:cubicBezTo>
                  <a:cubicBezTo>
                    <a:pt x="5" y="13"/>
                    <a:pt x="2" y="14"/>
                    <a:pt x="0" y="13"/>
                  </a:cubicBezTo>
                  <a:cubicBezTo>
                    <a:pt x="1" y="14"/>
                    <a:pt x="3" y="13"/>
                    <a:pt x="4" y="13"/>
                  </a:cubicBezTo>
                  <a:cubicBezTo>
                    <a:pt x="7" y="13"/>
                    <a:pt x="10" y="13"/>
                    <a:pt x="13" y="13"/>
                  </a:cubicBezTo>
                  <a:cubicBezTo>
                    <a:pt x="16" y="12"/>
                    <a:pt x="18" y="12"/>
                    <a:pt x="21" y="11"/>
                  </a:cubicBezTo>
                  <a:cubicBezTo>
                    <a:pt x="21" y="11"/>
                    <a:pt x="25" y="9"/>
                    <a:pt x="24" y="9"/>
                  </a:cubicBezTo>
                  <a:cubicBezTo>
                    <a:pt x="23" y="9"/>
                    <a:pt x="25" y="10"/>
                    <a:pt x="24" y="9"/>
                  </a:cubicBezTo>
                  <a:close/>
                  <a:moveTo>
                    <a:pt x="8" y="0"/>
                  </a:moveTo>
                  <a:cubicBezTo>
                    <a:pt x="8" y="0"/>
                    <a:pt x="8" y="0"/>
                    <a:pt x="8" y="0"/>
                  </a:cubicBezTo>
                  <a:close/>
                  <a:moveTo>
                    <a:pt x="8" y="0"/>
                  </a:moveTo>
                  <a:cubicBezTo>
                    <a:pt x="8" y="0"/>
                    <a:pt x="8" y="0"/>
                    <a:pt x="8" y="0"/>
                  </a:cubicBezTo>
                  <a:close/>
                  <a:moveTo>
                    <a:pt x="8" y="0"/>
                  </a:moveTo>
                  <a:cubicBezTo>
                    <a:pt x="8" y="0"/>
                    <a:pt x="8" y="0"/>
                    <a:pt x="8" y="0"/>
                  </a:cubicBezTo>
                  <a:close/>
                  <a:moveTo>
                    <a:pt x="8" y="0"/>
                  </a:moveTo>
                  <a:cubicBezTo>
                    <a:pt x="8" y="0"/>
                    <a:pt x="8" y="0"/>
                    <a:pt x="8" y="0"/>
                  </a:cubicBezTo>
                  <a:cubicBezTo>
                    <a:pt x="8" y="0"/>
                    <a:pt x="8" y="0"/>
                    <a:pt x="8" y="0"/>
                  </a:cubicBezTo>
                  <a:close/>
                  <a:moveTo>
                    <a:pt x="8" y="0"/>
                  </a:move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lose/>
                </a:path>
              </a:pathLst>
            </a:custGeom>
            <a:grpFill/>
            <a:ln w="254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6" name="Freeform 145"/>
            <p:cNvSpPr>
              <a:spLocks/>
            </p:cNvSpPr>
            <p:nvPr/>
          </p:nvSpPr>
          <p:spPr bwMode="auto">
            <a:xfrm>
              <a:off x="4669" y="3069"/>
              <a:ext cx="290" cy="129"/>
            </a:xfrm>
            <a:custGeom>
              <a:avLst/>
              <a:gdLst>
                <a:gd name="T0" fmla="*/ 65 w 72"/>
                <a:gd name="T1" fmla="*/ 4 h 32"/>
                <a:gd name="T2" fmla="*/ 65 w 72"/>
                <a:gd name="T3" fmla="*/ 6 h 32"/>
                <a:gd name="T4" fmla="*/ 64 w 72"/>
                <a:gd name="T5" fmla="*/ 7 h 32"/>
                <a:gd name="T6" fmla="*/ 66 w 72"/>
                <a:gd name="T7" fmla="*/ 9 h 32"/>
                <a:gd name="T8" fmla="*/ 66 w 72"/>
                <a:gd name="T9" fmla="*/ 9 h 32"/>
                <a:gd name="T10" fmla="*/ 71 w 72"/>
                <a:gd name="T11" fmla="*/ 12 h 32"/>
                <a:gd name="T12" fmla="*/ 68 w 72"/>
                <a:gd name="T13" fmla="*/ 14 h 32"/>
                <a:gd name="T14" fmla="*/ 66 w 72"/>
                <a:gd name="T15" fmla="*/ 15 h 32"/>
                <a:gd name="T16" fmla="*/ 62 w 72"/>
                <a:gd name="T17" fmla="*/ 15 h 32"/>
                <a:gd name="T18" fmla="*/ 62 w 72"/>
                <a:gd name="T19" fmla="*/ 14 h 32"/>
                <a:gd name="T20" fmla="*/ 57 w 72"/>
                <a:gd name="T21" fmla="*/ 16 h 32"/>
                <a:gd name="T22" fmla="*/ 56 w 72"/>
                <a:gd name="T23" fmla="*/ 19 h 32"/>
                <a:gd name="T24" fmla="*/ 55 w 72"/>
                <a:gd name="T25" fmla="*/ 20 h 32"/>
                <a:gd name="T26" fmla="*/ 55 w 72"/>
                <a:gd name="T27" fmla="*/ 20 h 32"/>
                <a:gd name="T28" fmla="*/ 49 w 72"/>
                <a:gd name="T29" fmla="*/ 23 h 32"/>
                <a:gd name="T30" fmla="*/ 43 w 72"/>
                <a:gd name="T31" fmla="*/ 28 h 32"/>
                <a:gd name="T32" fmla="*/ 41 w 72"/>
                <a:gd name="T33" fmla="*/ 28 h 32"/>
                <a:gd name="T34" fmla="*/ 40 w 72"/>
                <a:gd name="T35" fmla="*/ 28 h 32"/>
                <a:gd name="T36" fmla="*/ 40 w 72"/>
                <a:gd name="T37" fmla="*/ 27 h 32"/>
                <a:gd name="T38" fmla="*/ 36 w 72"/>
                <a:gd name="T39" fmla="*/ 26 h 32"/>
                <a:gd name="T40" fmla="*/ 36 w 72"/>
                <a:gd name="T41" fmla="*/ 26 h 32"/>
                <a:gd name="T42" fmla="*/ 35 w 72"/>
                <a:gd name="T43" fmla="*/ 25 h 32"/>
                <a:gd name="T44" fmla="*/ 33 w 72"/>
                <a:gd name="T45" fmla="*/ 26 h 32"/>
                <a:gd name="T46" fmla="*/ 33 w 72"/>
                <a:gd name="T47" fmla="*/ 28 h 32"/>
                <a:gd name="T48" fmla="*/ 28 w 72"/>
                <a:gd name="T49" fmla="*/ 30 h 32"/>
                <a:gd name="T50" fmla="*/ 24 w 72"/>
                <a:gd name="T51" fmla="*/ 31 h 32"/>
                <a:gd name="T52" fmla="*/ 25 w 72"/>
                <a:gd name="T53" fmla="*/ 28 h 32"/>
                <a:gd name="T54" fmla="*/ 23 w 72"/>
                <a:gd name="T55" fmla="*/ 24 h 32"/>
                <a:gd name="T56" fmla="*/ 20 w 72"/>
                <a:gd name="T57" fmla="*/ 21 h 32"/>
                <a:gd name="T58" fmla="*/ 18 w 72"/>
                <a:gd name="T59" fmla="*/ 17 h 32"/>
                <a:gd name="T60" fmla="*/ 14 w 72"/>
                <a:gd name="T61" fmla="*/ 17 h 32"/>
                <a:gd name="T62" fmla="*/ 11 w 72"/>
                <a:gd name="T63" fmla="*/ 15 h 32"/>
                <a:gd name="T64" fmla="*/ 8 w 72"/>
                <a:gd name="T65" fmla="*/ 16 h 32"/>
                <a:gd name="T66" fmla="*/ 7 w 72"/>
                <a:gd name="T67" fmla="*/ 16 h 32"/>
                <a:gd name="T68" fmla="*/ 5 w 72"/>
                <a:gd name="T69" fmla="*/ 16 h 32"/>
                <a:gd name="T70" fmla="*/ 3 w 72"/>
                <a:gd name="T71" fmla="*/ 15 h 32"/>
                <a:gd name="T72" fmla="*/ 0 w 72"/>
                <a:gd name="T73" fmla="*/ 14 h 32"/>
                <a:gd name="T74" fmla="*/ 1 w 72"/>
                <a:gd name="T75" fmla="*/ 14 h 32"/>
                <a:gd name="T76" fmla="*/ 2 w 72"/>
                <a:gd name="T77" fmla="*/ 11 h 32"/>
                <a:gd name="T78" fmla="*/ 6 w 72"/>
                <a:gd name="T79" fmla="*/ 11 h 32"/>
                <a:gd name="T80" fmla="*/ 10 w 72"/>
                <a:gd name="T81" fmla="*/ 11 h 32"/>
                <a:gd name="T82" fmla="*/ 13 w 72"/>
                <a:gd name="T83" fmla="*/ 10 h 32"/>
                <a:gd name="T84" fmla="*/ 16 w 72"/>
                <a:gd name="T85" fmla="*/ 10 h 32"/>
                <a:gd name="T86" fmla="*/ 19 w 72"/>
                <a:gd name="T87" fmla="*/ 9 h 32"/>
                <a:gd name="T88" fmla="*/ 21 w 72"/>
                <a:gd name="T89" fmla="*/ 8 h 32"/>
                <a:gd name="T90" fmla="*/ 20 w 72"/>
                <a:gd name="T91" fmla="*/ 7 h 32"/>
                <a:gd name="T92" fmla="*/ 24 w 72"/>
                <a:gd name="T93" fmla="*/ 7 h 32"/>
                <a:gd name="T94" fmla="*/ 27 w 72"/>
                <a:gd name="T95" fmla="*/ 6 h 32"/>
                <a:gd name="T96" fmla="*/ 31 w 72"/>
                <a:gd name="T97" fmla="*/ 7 h 32"/>
                <a:gd name="T98" fmla="*/ 38 w 72"/>
                <a:gd name="T99" fmla="*/ 6 h 32"/>
                <a:gd name="T100" fmla="*/ 38 w 72"/>
                <a:gd name="T101" fmla="*/ 8 h 32"/>
                <a:gd name="T102" fmla="*/ 41 w 72"/>
                <a:gd name="T103" fmla="*/ 7 h 32"/>
                <a:gd name="T104" fmla="*/ 43 w 72"/>
                <a:gd name="T105" fmla="*/ 3 h 32"/>
                <a:gd name="T106" fmla="*/ 47 w 72"/>
                <a:gd name="T107" fmla="*/ 4 h 32"/>
                <a:gd name="T108" fmla="*/ 47 w 72"/>
                <a:gd name="T109" fmla="*/ 1 h 32"/>
                <a:gd name="T110" fmla="*/ 51 w 72"/>
                <a:gd name="T111" fmla="*/ 2 h 32"/>
                <a:gd name="T112" fmla="*/ 54 w 72"/>
                <a:gd name="T113" fmla="*/ 1 h 32"/>
                <a:gd name="T114" fmla="*/ 56 w 72"/>
                <a:gd name="T115" fmla="*/ 2 h 32"/>
                <a:gd name="T116" fmla="*/ 56 w 72"/>
                <a:gd name="T117" fmla="*/ 5 h 32"/>
                <a:gd name="T118" fmla="*/ 60 w 72"/>
                <a:gd name="T119" fmla="*/ 5 h 32"/>
                <a:gd name="T120" fmla="*/ 62 w 72"/>
                <a:gd name="T121" fmla="*/ 4 h 32"/>
                <a:gd name="T122" fmla="*/ 65 w 72"/>
                <a:gd name="T123" fmla="*/ 4 h 32"/>
                <a:gd name="T124" fmla="*/ 65 w 72"/>
                <a:gd name="T1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65" y="4"/>
                  </a:moveTo>
                  <a:cubicBezTo>
                    <a:pt x="65" y="5"/>
                    <a:pt x="65" y="5"/>
                    <a:pt x="65" y="6"/>
                  </a:cubicBezTo>
                  <a:cubicBezTo>
                    <a:pt x="65" y="7"/>
                    <a:pt x="64" y="7"/>
                    <a:pt x="64" y="7"/>
                  </a:cubicBezTo>
                  <a:cubicBezTo>
                    <a:pt x="63" y="9"/>
                    <a:pt x="66" y="9"/>
                    <a:pt x="66" y="9"/>
                  </a:cubicBezTo>
                  <a:cubicBezTo>
                    <a:pt x="66" y="9"/>
                    <a:pt x="66" y="9"/>
                    <a:pt x="66" y="9"/>
                  </a:cubicBezTo>
                  <a:cubicBezTo>
                    <a:pt x="66" y="10"/>
                    <a:pt x="72" y="9"/>
                    <a:pt x="71" y="12"/>
                  </a:cubicBezTo>
                  <a:cubicBezTo>
                    <a:pt x="71" y="15"/>
                    <a:pt x="70" y="13"/>
                    <a:pt x="68" y="14"/>
                  </a:cubicBezTo>
                  <a:cubicBezTo>
                    <a:pt x="66" y="14"/>
                    <a:pt x="66" y="15"/>
                    <a:pt x="66" y="15"/>
                  </a:cubicBezTo>
                  <a:cubicBezTo>
                    <a:pt x="65" y="16"/>
                    <a:pt x="62" y="16"/>
                    <a:pt x="62" y="15"/>
                  </a:cubicBezTo>
                  <a:cubicBezTo>
                    <a:pt x="62" y="15"/>
                    <a:pt x="63" y="14"/>
                    <a:pt x="62" y="14"/>
                  </a:cubicBezTo>
                  <a:cubicBezTo>
                    <a:pt x="61" y="14"/>
                    <a:pt x="57" y="14"/>
                    <a:pt x="57" y="16"/>
                  </a:cubicBezTo>
                  <a:cubicBezTo>
                    <a:pt x="57" y="17"/>
                    <a:pt x="57" y="18"/>
                    <a:pt x="56" y="19"/>
                  </a:cubicBezTo>
                  <a:cubicBezTo>
                    <a:pt x="56" y="19"/>
                    <a:pt x="54" y="20"/>
                    <a:pt x="55" y="20"/>
                  </a:cubicBezTo>
                  <a:cubicBezTo>
                    <a:pt x="55" y="20"/>
                    <a:pt x="55" y="20"/>
                    <a:pt x="55" y="20"/>
                  </a:cubicBezTo>
                  <a:cubicBezTo>
                    <a:pt x="53" y="21"/>
                    <a:pt x="51" y="22"/>
                    <a:pt x="49" y="23"/>
                  </a:cubicBezTo>
                  <a:cubicBezTo>
                    <a:pt x="47" y="25"/>
                    <a:pt x="46" y="26"/>
                    <a:pt x="43" y="28"/>
                  </a:cubicBezTo>
                  <a:cubicBezTo>
                    <a:pt x="43" y="26"/>
                    <a:pt x="42" y="27"/>
                    <a:pt x="41" y="28"/>
                  </a:cubicBezTo>
                  <a:cubicBezTo>
                    <a:pt x="41" y="28"/>
                    <a:pt x="40" y="27"/>
                    <a:pt x="40" y="28"/>
                  </a:cubicBezTo>
                  <a:cubicBezTo>
                    <a:pt x="39" y="27"/>
                    <a:pt x="40" y="27"/>
                    <a:pt x="40" y="27"/>
                  </a:cubicBezTo>
                  <a:cubicBezTo>
                    <a:pt x="40" y="26"/>
                    <a:pt x="37" y="26"/>
                    <a:pt x="36" y="26"/>
                  </a:cubicBezTo>
                  <a:cubicBezTo>
                    <a:pt x="36" y="26"/>
                    <a:pt x="36" y="26"/>
                    <a:pt x="36" y="26"/>
                  </a:cubicBezTo>
                  <a:cubicBezTo>
                    <a:pt x="35" y="27"/>
                    <a:pt x="36" y="24"/>
                    <a:pt x="35" y="25"/>
                  </a:cubicBezTo>
                  <a:cubicBezTo>
                    <a:pt x="34" y="25"/>
                    <a:pt x="33" y="25"/>
                    <a:pt x="33" y="26"/>
                  </a:cubicBezTo>
                  <a:cubicBezTo>
                    <a:pt x="33" y="27"/>
                    <a:pt x="34" y="28"/>
                    <a:pt x="33" y="28"/>
                  </a:cubicBezTo>
                  <a:cubicBezTo>
                    <a:pt x="31" y="28"/>
                    <a:pt x="28" y="29"/>
                    <a:pt x="28" y="30"/>
                  </a:cubicBezTo>
                  <a:cubicBezTo>
                    <a:pt x="27" y="32"/>
                    <a:pt x="25" y="31"/>
                    <a:pt x="24" y="31"/>
                  </a:cubicBezTo>
                  <a:cubicBezTo>
                    <a:pt x="24" y="30"/>
                    <a:pt x="25" y="29"/>
                    <a:pt x="25" y="28"/>
                  </a:cubicBezTo>
                  <a:cubicBezTo>
                    <a:pt x="25" y="26"/>
                    <a:pt x="24" y="25"/>
                    <a:pt x="23" y="24"/>
                  </a:cubicBezTo>
                  <a:cubicBezTo>
                    <a:pt x="22" y="23"/>
                    <a:pt x="21" y="22"/>
                    <a:pt x="20" y="21"/>
                  </a:cubicBezTo>
                  <a:cubicBezTo>
                    <a:pt x="19" y="20"/>
                    <a:pt x="19" y="18"/>
                    <a:pt x="18" y="17"/>
                  </a:cubicBezTo>
                  <a:cubicBezTo>
                    <a:pt x="17" y="16"/>
                    <a:pt x="15" y="17"/>
                    <a:pt x="14" y="17"/>
                  </a:cubicBezTo>
                  <a:cubicBezTo>
                    <a:pt x="13" y="17"/>
                    <a:pt x="13" y="16"/>
                    <a:pt x="11" y="15"/>
                  </a:cubicBezTo>
                  <a:cubicBezTo>
                    <a:pt x="10" y="15"/>
                    <a:pt x="10" y="15"/>
                    <a:pt x="8" y="16"/>
                  </a:cubicBezTo>
                  <a:cubicBezTo>
                    <a:pt x="8" y="16"/>
                    <a:pt x="8" y="16"/>
                    <a:pt x="7" y="16"/>
                  </a:cubicBezTo>
                  <a:cubicBezTo>
                    <a:pt x="6" y="16"/>
                    <a:pt x="6" y="16"/>
                    <a:pt x="5" y="16"/>
                  </a:cubicBezTo>
                  <a:cubicBezTo>
                    <a:pt x="5" y="17"/>
                    <a:pt x="4" y="15"/>
                    <a:pt x="3" y="15"/>
                  </a:cubicBezTo>
                  <a:cubicBezTo>
                    <a:pt x="2" y="14"/>
                    <a:pt x="0" y="15"/>
                    <a:pt x="0" y="14"/>
                  </a:cubicBezTo>
                  <a:cubicBezTo>
                    <a:pt x="0" y="14"/>
                    <a:pt x="1" y="14"/>
                    <a:pt x="1" y="14"/>
                  </a:cubicBezTo>
                  <a:cubicBezTo>
                    <a:pt x="1" y="14"/>
                    <a:pt x="1" y="12"/>
                    <a:pt x="2" y="11"/>
                  </a:cubicBezTo>
                  <a:cubicBezTo>
                    <a:pt x="3" y="11"/>
                    <a:pt x="5" y="12"/>
                    <a:pt x="6" y="11"/>
                  </a:cubicBezTo>
                  <a:cubicBezTo>
                    <a:pt x="7" y="9"/>
                    <a:pt x="8" y="10"/>
                    <a:pt x="10" y="11"/>
                  </a:cubicBezTo>
                  <a:cubicBezTo>
                    <a:pt x="11" y="11"/>
                    <a:pt x="12" y="10"/>
                    <a:pt x="13" y="10"/>
                  </a:cubicBezTo>
                  <a:cubicBezTo>
                    <a:pt x="14" y="9"/>
                    <a:pt x="15" y="11"/>
                    <a:pt x="16" y="10"/>
                  </a:cubicBezTo>
                  <a:cubicBezTo>
                    <a:pt x="17" y="10"/>
                    <a:pt x="18" y="9"/>
                    <a:pt x="19" y="9"/>
                  </a:cubicBezTo>
                  <a:cubicBezTo>
                    <a:pt x="20" y="9"/>
                    <a:pt x="21" y="9"/>
                    <a:pt x="21" y="8"/>
                  </a:cubicBezTo>
                  <a:cubicBezTo>
                    <a:pt x="21" y="8"/>
                    <a:pt x="20" y="7"/>
                    <a:pt x="20" y="7"/>
                  </a:cubicBezTo>
                  <a:cubicBezTo>
                    <a:pt x="21" y="7"/>
                    <a:pt x="23" y="6"/>
                    <a:pt x="24" y="7"/>
                  </a:cubicBezTo>
                  <a:cubicBezTo>
                    <a:pt x="26" y="7"/>
                    <a:pt x="26" y="6"/>
                    <a:pt x="27" y="6"/>
                  </a:cubicBezTo>
                  <a:cubicBezTo>
                    <a:pt x="29" y="5"/>
                    <a:pt x="30" y="7"/>
                    <a:pt x="31" y="7"/>
                  </a:cubicBezTo>
                  <a:cubicBezTo>
                    <a:pt x="32" y="7"/>
                    <a:pt x="38" y="6"/>
                    <a:pt x="38" y="6"/>
                  </a:cubicBezTo>
                  <a:cubicBezTo>
                    <a:pt x="38" y="7"/>
                    <a:pt x="37" y="8"/>
                    <a:pt x="38" y="8"/>
                  </a:cubicBezTo>
                  <a:cubicBezTo>
                    <a:pt x="40" y="8"/>
                    <a:pt x="41" y="8"/>
                    <a:pt x="41" y="7"/>
                  </a:cubicBezTo>
                  <a:cubicBezTo>
                    <a:pt x="42" y="5"/>
                    <a:pt x="42" y="4"/>
                    <a:pt x="43" y="3"/>
                  </a:cubicBezTo>
                  <a:cubicBezTo>
                    <a:pt x="45" y="2"/>
                    <a:pt x="46" y="4"/>
                    <a:pt x="47" y="4"/>
                  </a:cubicBezTo>
                  <a:cubicBezTo>
                    <a:pt x="47" y="3"/>
                    <a:pt x="46" y="1"/>
                    <a:pt x="47" y="1"/>
                  </a:cubicBezTo>
                  <a:cubicBezTo>
                    <a:pt x="49" y="1"/>
                    <a:pt x="49" y="1"/>
                    <a:pt x="51" y="2"/>
                  </a:cubicBezTo>
                  <a:cubicBezTo>
                    <a:pt x="52" y="2"/>
                    <a:pt x="52" y="1"/>
                    <a:pt x="54" y="1"/>
                  </a:cubicBezTo>
                  <a:cubicBezTo>
                    <a:pt x="55" y="0"/>
                    <a:pt x="56" y="0"/>
                    <a:pt x="56" y="2"/>
                  </a:cubicBezTo>
                  <a:cubicBezTo>
                    <a:pt x="56" y="3"/>
                    <a:pt x="56" y="4"/>
                    <a:pt x="56" y="5"/>
                  </a:cubicBezTo>
                  <a:cubicBezTo>
                    <a:pt x="56" y="4"/>
                    <a:pt x="59" y="5"/>
                    <a:pt x="60" y="5"/>
                  </a:cubicBezTo>
                  <a:cubicBezTo>
                    <a:pt x="60" y="6"/>
                    <a:pt x="61" y="5"/>
                    <a:pt x="62" y="4"/>
                  </a:cubicBezTo>
                  <a:cubicBezTo>
                    <a:pt x="63" y="4"/>
                    <a:pt x="64" y="5"/>
                    <a:pt x="65" y="4"/>
                  </a:cubicBezTo>
                  <a:cubicBezTo>
                    <a:pt x="65" y="4"/>
                    <a:pt x="65" y="4"/>
                    <a:pt x="65" y="4"/>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4669" y="3106"/>
              <a:ext cx="80" cy="36"/>
            </a:xfrm>
            <a:custGeom>
              <a:avLst/>
              <a:gdLst>
                <a:gd name="T0" fmla="*/ 17 w 20"/>
                <a:gd name="T1" fmla="*/ 8 h 9"/>
                <a:gd name="T2" fmla="*/ 14 w 20"/>
                <a:gd name="T3" fmla="*/ 8 h 9"/>
                <a:gd name="T4" fmla="*/ 11 w 20"/>
                <a:gd name="T5" fmla="*/ 6 h 9"/>
                <a:gd name="T6" fmla="*/ 8 w 20"/>
                <a:gd name="T7" fmla="*/ 7 h 9"/>
                <a:gd name="T8" fmla="*/ 6 w 20"/>
                <a:gd name="T9" fmla="*/ 7 h 9"/>
                <a:gd name="T10" fmla="*/ 5 w 20"/>
                <a:gd name="T11" fmla="*/ 7 h 9"/>
                <a:gd name="T12" fmla="*/ 3 w 20"/>
                <a:gd name="T13" fmla="*/ 6 h 9"/>
                <a:gd name="T14" fmla="*/ 0 w 20"/>
                <a:gd name="T15" fmla="*/ 5 h 9"/>
                <a:gd name="T16" fmla="*/ 1 w 20"/>
                <a:gd name="T17" fmla="*/ 5 h 9"/>
                <a:gd name="T18" fmla="*/ 4 w 20"/>
                <a:gd name="T19" fmla="*/ 2 h 9"/>
                <a:gd name="T20" fmla="*/ 7 w 20"/>
                <a:gd name="T21" fmla="*/ 1 h 9"/>
                <a:gd name="T22" fmla="*/ 11 w 20"/>
                <a:gd name="T23" fmla="*/ 2 h 9"/>
                <a:gd name="T24" fmla="*/ 13 w 20"/>
                <a:gd name="T25" fmla="*/ 1 h 9"/>
                <a:gd name="T26" fmla="*/ 16 w 20"/>
                <a:gd name="T27" fmla="*/ 1 h 9"/>
                <a:gd name="T28" fmla="*/ 20 w 20"/>
                <a:gd name="T29" fmla="*/ 0 h 9"/>
                <a:gd name="T30" fmla="*/ 18 w 20"/>
                <a:gd name="T31" fmla="*/ 4 h 9"/>
                <a:gd name="T32" fmla="*/ 17 w 20"/>
                <a:gd name="T33" fmla="*/ 8 h 9"/>
                <a:gd name="T34" fmla="*/ 17 w 20"/>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9">
                  <a:moveTo>
                    <a:pt x="17" y="8"/>
                  </a:moveTo>
                  <a:cubicBezTo>
                    <a:pt x="16" y="8"/>
                    <a:pt x="14" y="9"/>
                    <a:pt x="14" y="8"/>
                  </a:cubicBezTo>
                  <a:cubicBezTo>
                    <a:pt x="13" y="7"/>
                    <a:pt x="12" y="6"/>
                    <a:pt x="11" y="6"/>
                  </a:cubicBezTo>
                  <a:cubicBezTo>
                    <a:pt x="10" y="6"/>
                    <a:pt x="9" y="7"/>
                    <a:pt x="8" y="7"/>
                  </a:cubicBezTo>
                  <a:cubicBezTo>
                    <a:pt x="7" y="7"/>
                    <a:pt x="6" y="7"/>
                    <a:pt x="6" y="7"/>
                  </a:cubicBezTo>
                  <a:cubicBezTo>
                    <a:pt x="5" y="7"/>
                    <a:pt x="6" y="7"/>
                    <a:pt x="5" y="7"/>
                  </a:cubicBezTo>
                  <a:cubicBezTo>
                    <a:pt x="5" y="8"/>
                    <a:pt x="4" y="6"/>
                    <a:pt x="3" y="6"/>
                  </a:cubicBezTo>
                  <a:cubicBezTo>
                    <a:pt x="2" y="5"/>
                    <a:pt x="0" y="6"/>
                    <a:pt x="0" y="5"/>
                  </a:cubicBezTo>
                  <a:cubicBezTo>
                    <a:pt x="0" y="5"/>
                    <a:pt x="1" y="5"/>
                    <a:pt x="1" y="5"/>
                  </a:cubicBezTo>
                  <a:cubicBezTo>
                    <a:pt x="1" y="3"/>
                    <a:pt x="1" y="3"/>
                    <a:pt x="4" y="2"/>
                  </a:cubicBezTo>
                  <a:cubicBezTo>
                    <a:pt x="5" y="2"/>
                    <a:pt x="6" y="1"/>
                    <a:pt x="7" y="1"/>
                  </a:cubicBezTo>
                  <a:cubicBezTo>
                    <a:pt x="8" y="1"/>
                    <a:pt x="9" y="2"/>
                    <a:pt x="11" y="2"/>
                  </a:cubicBezTo>
                  <a:cubicBezTo>
                    <a:pt x="11" y="1"/>
                    <a:pt x="12" y="1"/>
                    <a:pt x="13" y="1"/>
                  </a:cubicBezTo>
                  <a:cubicBezTo>
                    <a:pt x="14" y="0"/>
                    <a:pt x="15" y="2"/>
                    <a:pt x="16" y="1"/>
                  </a:cubicBezTo>
                  <a:cubicBezTo>
                    <a:pt x="16" y="1"/>
                    <a:pt x="20" y="0"/>
                    <a:pt x="20" y="0"/>
                  </a:cubicBezTo>
                  <a:cubicBezTo>
                    <a:pt x="20" y="1"/>
                    <a:pt x="19" y="3"/>
                    <a:pt x="18" y="4"/>
                  </a:cubicBezTo>
                  <a:cubicBezTo>
                    <a:pt x="18" y="4"/>
                    <a:pt x="17" y="8"/>
                    <a:pt x="17" y="8"/>
                  </a:cubicBezTo>
                  <a:cubicBezTo>
                    <a:pt x="17" y="8"/>
                    <a:pt x="18" y="8"/>
                    <a:pt x="17" y="8"/>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4810" y="3086"/>
              <a:ext cx="40" cy="36"/>
            </a:xfrm>
            <a:custGeom>
              <a:avLst/>
              <a:gdLst>
                <a:gd name="T0" fmla="*/ 8 w 10"/>
                <a:gd name="T1" fmla="*/ 8 h 9"/>
                <a:gd name="T2" fmla="*/ 0 w 10"/>
                <a:gd name="T3" fmla="*/ 8 h 9"/>
                <a:gd name="T4" fmla="*/ 1 w 10"/>
                <a:gd name="T5" fmla="*/ 4 h 9"/>
                <a:gd name="T6" fmla="*/ 3 w 10"/>
                <a:gd name="T7" fmla="*/ 2 h 9"/>
                <a:gd name="T8" fmla="*/ 4 w 10"/>
                <a:gd name="T9" fmla="*/ 4 h 9"/>
                <a:gd name="T10" fmla="*/ 8 w 10"/>
                <a:gd name="T11" fmla="*/ 0 h 9"/>
                <a:gd name="T12" fmla="*/ 6 w 10"/>
                <a:gd name="T13" fmla="*/ 3 h 9"/>
                <a:gd name="T14" fmla="*/ 8 w 10"/>
                <a:gd name="T15" fmla="*/ 8 h 9"/>
                <a:gd name="T16" fmla="*/ 8 w 10"/>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8" y="8"/>
                  </a:moveTo>
                  <a:cubicBezTo>
                    <a:pt x="7" y="8"/>
                    <a:pt x="0" y="9"/>
                    <a:pt x="0" y="8"/>
                  </a:cubicBezTo>
                  <a:cubicBezTo>
                    <a:pt x="0" y="7"/>
                    <a:pt x="0" y="5"/>
                    <a:pt x="1" y="4"/>
                  </a:cubicBezTo>
                  <a:cubicBezTo>
                    <a:pt x="2" y="4"/>
                    <a:pt x="2" y="2"/>
                    <a:pt x="3" y="2"/>
                  </a:cubicBezTo>
                  <a:cubicBezTo>
                    <a:pt x="3" y="2"/>
                    <a:pt x="2" y="5"/>
                    <a:pt x="4" y="4"/>
                  </a:cubicBezTo>
                  <a:cubicBezTo>
                    <a:pt x="6" y="4"/>
                    <a:pt x="7" y="2"/>
                    <a:pt x="8" y="0"/>
                  </a:cubicBezTo>
                  <a:cubicBezTo>
                    <a:pt x="7" y="1"/>
                    <a:pt x="5" y="2"/>
                    <a:pt x="6" y="3"/>
                  </a:cubicBezTo>
                  <a:cubicBezTo>
                    <a:pt x="6" y="5"/>
                    <a:pt x="10" y="6"/>
                    <a:pt x="8" y="8"/>
                  </a:cubicBezTo>
                  <a:cubicBezTo>
                    <a:pt x="6" y="9"/>
                    <a:pt x="10" y="7"/>
                    <a:pt x="8" y="8"/>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4822" y="3065"/>
              <a:ext cx="77" cy="37"/>
            </a:xfrm>
            <a:custGeom>
              <a:avLst/>
              <a:gdLst>
                <a:gd name="T0" fmla="*/ 18 w 19"/>
                <a:gd name="T1" fmla="*/ 6 h 9"/>
                <a:gd name="T2" fmla="*/ 18 w 19"/>
                <a:gd name="T3" fmla="*/ 2 h 9"/>
                <a:gd name="T4" fmla="*/ 14 w 19"/>
                <a:gd name="T5" fmla="*/ 3 h 9"/>
                <a:gd name="T6" fmla="*/ 11 w 19"/>
                <a:gd name="T7" fmla="*/ 2 h 9"/>
                <a:gd name="T8" fmla="*/ 9 w 19"/>
                <a:gd name="T9" fmla="*/ 5 h 9"/>
                <a:gd name="T10" fmla="*/ 7 w 19"/>
                <a:gd name="T11" fmla="*/ 4 h 9"/>
                <a:gd name="T12" fmla="*/ 4 w 19"/>
                <a:gd name="T13" fmla="*/ 6 h 9"/>
                <a:gd name="T14" fmla="*/ 0 w 19"/>
                <a:gd name="T15" fmla="*/ 9 h 9"/>
                <a:gd name="T16" fmla="*/ 5 w 19"/>
                <a:gd name="T17" fmla="*/ 8 h 9"/>
                <a:gd name="T18" fmla="*/ 9 w 19"/>
                <a:gd name="T19" fmla="*/ 7 h 9"/>
                <a:gd name="T20" fmla="*/ 14 w 19"/>
                <a:gd name="T21" fmla="*/ 6 h 9"/>
                <a:gd name="T22" fmla="*/ 18 w 19"/>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18" y="6"/>
                  </a:moveTo>
                  <a:cubicBezTo>
                    <a:pt x="18" y="4"/>
                    <a:pt x="19" y="3"/>
                    <a:pt x="18" y="2"/>
                  </a:cubicBezTo>
                  <a:cubicBezTo>
                    <a:pt x="17" y="0"/>
                    <a:pt x="15" y="3"/>
                    <a:pt x="14" y="3"/>
                  </a:cubicBezTo>
                  <a:cubicBezTo>
                    <a:pt x="13" y="3"/>
                    <a:pt x="12" y="2"/>
                    <a:pt x="11" y="2"/>
                  </a:cubicBezTo>
                  <a:cubicBezTo>
                    <a:pt x="7" y="2"/>
                    <a:pt x="10" y="3"/>
                    <a:pt x="9" y="5"/>
                  </a:cubicBezTo>
                  <a:cubicBezTo>
                    <a:pt x="8" y="5"/>
                    <a:pt x="7" y="4"/>
                    <a:pt x="7" y="4"/>
                  </a:cubicBezTo>
                  <a:cubicBezTo>
                    <a:pt x="6" y="3"/>
                    <a:pt x="5" y="5"/>
                    <a:pt x="4" y="6"/>
                  </a:cubicBezTo>
                  <a:cubicBezTo>
                    <a:pt x="3" y="7"/>
                    <a:pt x="3" y="9"/>
                    <a:pt x="0" y="9"/>
                  </a:cubicBezTo>
                  <a:cubicBezTo>
                    <a:pt x="2" y="9"/>
                    <a:pt x="3" y="9"/>
                    <a:pt x="5" y="8"/>
                  </a:cubicBezTo>
                  <a:cubicBezTo>
                    <a:pt x="6" y="8"/>
                    <a:pt x="7" y="7"/>
                    <a:pt x="9" y="7"/>
                  </a:cubicBezTo>
                  <a:cubicBezTo>
                    <a:pt x="10" y="7"/>
                    <a:pt x="12" y="7"/>
                    <a:pt x="14" y="6"/>
                  </a:cubicBezTo>
                  <a:cubicBezTo>
                    <a:pt x="15" y="6"/>
                    <a:pt x="17" y="5"/>
                    <a:pt x="18" y="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noEditPoints="1"/>
            </p:cNvSpPr>
            <p:nvPr/>
          </p:nvSpPr>
          <p:spPr bwMode="auto">
            <a:xfrm>
              <a:off x="3839" y="2707"/>
              <a:ext cx="97" cy="52"/>
            </a:xfrm>
            <a:custGeom>
              <a:avLst/>
              <a:gdLst>
                <a:gd name="T0" fmla="*/ 24 w 24"/>
                <a:gd name="T1" fmla="*/ 10 h 13"/>
                <a:gd name="T2" fmla="*/ 24 w 24"/>
                <a:gd name="T3" fmla="*/ 4 h 13"/>
                <a:gd name="T4" fmla="*/ 22 w 24"/>
                <a:gd name="T5" fmla="*/ 2 h 13"/>
                <a:gd name="T6" fmla="*/ 20 w 24"/>
                <a:gd name="T7" fmla="*/ 1 h 13"/>
                <a:gd name="T8" fmla="*/ 17 w 24"/>
                <a:gd name="T9" fmla="*/ 2 h 13"/>
                <a:gd name="T10" fmla="*/ 17 w 24"/>
                <a:gd name="T11" fmla="*/ 2 h 13"/>
                <a:gd name="T12" fmla="*/ 14 w 24"/>
                <a:gd name="T13" fmla="*/ 1 h 13"/>
                <a:gd name="T14" fmla="*/ 13 w 24"/>
                <a:gd name="T15" fmla="*/ 1 h 13"/>
                <a:gd name="T16" fmla="*/ 12 w 24"/>
                <a:gd name="T17" fmla="*/ 0 h 13"/>
                <a:gd name="T18" fmla="*/ 11 w 24"/>
                <a:gd name="T19" fmla="*/ 0 h 13"/>
                <a:gd name="T20" fmla="*/ 10 w 24"/>
                <a:gd name="T21" fmla="*/ 1 h 13"/>
                <a:gd name="T22" fmla="*/ 11 w 24"/>
                <a:gd name="T23" fmla="*/ 4 h 13"/>
                <a:gd name="T24" fmla="*/ 6 w 24"/>
                <a:gd name="T25" fmla="*/ 5 h 13"/>
                <a:gd name="T26" fmla="*/ 6 w 24"/>
                <a:gd name="T27" fmla="*/ 4 h 13"/>
                <a:gd name="T28" fmla="*/ 2 w 24"/>
                <a:gd name="T29" fmla="*/ 6 h 13"/>
                <a:gd name="T30" fmla="*/ 2 w 24"/>
                <a:gd name="T31" fmla="*/ 9 h 13"/>
                <a:gd name="T32" fmla="*/ 0 w 24"/>
                <a:gd name="T33" fmla="*/ 12 h 13"/>
                <a:gd name="T34" fmla="*/ 13 w 24"/>
                <a:gd name="T35" fmla="*/ 13 h 13"/>
                <a:gd name="T36" fmla="*/ 24 w 24"/>
                <a:gd name="T37" fmla="*/ 10 h 13"/>
                <a:gd name="T38" fmla="*/ 9 w 24"/>
                <a:gd name="T39" fmla="*/ 0 h 13"/>
                <a:gd name="T40" fmla="*/ 8 w 24"/>
                <a:gd name="T41" fmla="*/ 1 h 13"/>
                <a:gd name="T42" fmla="*/ 9 w 2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3">
                  <a:moveTo>
                    <a:pt x="24" y="10"/>
                  </a:moveTo>
                  <a:cubicBezTo>
                    <a:pt x="23" y="8"/>
                    <a:pt x="23" y="6"/>
                    <a:pt x="24" y="4"/>
                  </a:cubicBezTo>
                  <a:cubicBezTo>
                    <a:pt x="24" y="3"/>
                    <a:pt x="23" y="2"/>
                    <a:pt x="22" y="2"/>
                  </a:cubicBezTo>
                  <a:cubicBezTo>
                    <a:pt x="22" y="3"/>
                    <a:pt x="21" y="1"/>
                    <a:pt x="20" y="1"/>
                  </a:cubicBezTo>
                  <a:cubicBezTo>
                    <a:pt x="19" y="1"/>
                    <a:pt x="18" y="2"/>
                    <a:pt x="17" y="2"/>
                  </a:cubicBezTo>
                  <a:cubicBezTo>
                    <a:pt x="17" y="2"/>
                    <a:pt x="17" y="2"/>
                    <a:pt x="17" y="2"/>
                  </a:cubicBezTo>
                  <a:cubicBezTo>
                    <a:pt x="16" y="1"/>
                    <a:pt x="15" y="1"/>
                    <a:pt x="14" y="1"/>
                  </a:cubicBezTo>
                  <a:cubicBezTo>
                    <a:pt x="14" y="1"/>
                    <a:pt x="13" y="1"/>
                    <a:pt x="13" y="1"/>
                  </a:cubicBezTo>
                  <a:cubicBezTo>
                    <a:pt x="12" y="1"/>
                    <a:pt x="12" y="0"/>
                    <a:pt x="12" y="0"/>
                  </a:cubicBezTo>
                  <a:cubicBezTo>
                    <a:pt x="11" y="0"/>
                    <a:pt x="11" y="0"/>
                    <a:pt x="11" y="0"/>
                  </a:cubicBezTo>
                  <a:cubicBezTo>
                    <a:pt x="11" y="2"/>
                    <a:pt x="10" y="1"/>
                    <a:pt x="10" y="1"/>
                  </a:cubicBezTo>
                  <a:cubicBezTo>
                    <a:pt x="10" y="2"/>
                    <a:pt x="12" y="3"/>
                    <a:pt x="11" y="4"/>
                  </a:cubicBezTo>
                  <a:cubicBezTo>
                    <a:pt x="11" y="6"/>
                    <a:pt x="6" y="6"/>
                    <a:pt x="6" y="5"/>
                  </a:cubicBezTo>
                  <a:cubicBezTo>
                    <a:pt x="6" y="5"/>
                    <a:pt x="6" y="5"/>
                    <a:pt x="6" y="4"/>
                  </a:cubicBezTo>
                  <a:cubicBezTo>
                    <a:pt x="6" y="5"/>
                    <a:pt x="2" y="6"/>
                    <a:pt x="2" y="6"/>
                  </a:cubicBezTo>
                  <a:cubicBezTo>
                    <a:pt x="2" y="7"/>
                    <a:pt x="2" y="8"/>
                    <a:pt x="2" y="9"/>
                  </a:cubicBezTo>
                  <a:cubicBezTo>
                    <a:pt x="2" y="10"/>
                    <a:pt x="1" y="12"/>
                    <a:pt x="0" y="12"/>
                  </a:cubicBezTo>
                  <a:cubicBezTo>
                    <a:pt x="4" y="13"/>
                    <a:pt x="9" y="13"/>
                    <a:pt x="13" y="13"/>
                  </a:cubicBezTo>
                  <a:cubicBezTo>
                    <a:pt x="16" y="12"/>
                    <a:pt x="21" y="12"/>
                    <a:pt x="24" y="10"/>
                  </a:cubicBezTo>
                  <a:close/>
                  <a:moveTo>
                    <a:pt x="9" y="0"/>
                  </a:moveTo>
                  <a:cubicBezTo>
                    <a:pt x="8" y="1"/>
                    <a:pt x="8" y="1"/>
                    <a:pt x="8" y="1"/>
                  </a:cubicBezTo>
                  <a:cubicBezTo>
                    <a:pt x="8" y="1"/>
                    <a:pt x="8" y="1"/>
                    <a:pt x="9"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noEditPoints="1"/>
            </p:cNvSpPr>
            <p:nvPr/>
          </p:nvSpPr>
          <p:spPr bwMode="auto">
            <a:xfrm>
              <a:off x="3891" y="1329"/>
              <a:ext cx="1310" cy="1801"/>
            </a:xfrm>
            <a:custGeom>
              <a:avLst/>
              <a:gdLst>
                <a:gd name="T0" fmla="*/ 61 w 325"/>
                <a:gd name="T1" fmla="*/ 37 h 447"/>
                <a:gd name="T2" fmla="*/ 75 w 325"/>
                <a:gd name="T3" fmla="*/ 51 h 447"/>
                <a:gd name="T4" fmla="*/ 72 w 325"/>
                <a:gd name="T5" fmla="*/ 29 h 447"/>
                <a:gd name="T6" fmla="*/ 145 w 325"/>
                <a:gd name="T7" fmla="*/ 0 h 447"/>
                <a:gd name="T8" fmla="*/ 139 w 325"/>
                <a:gd name="T9" fmla="*/ 6 h 447"/>
                <a:gd name="T10" fmla="*/ 155 w 325"/>
                <a:gd name="T11" fmla="*/ 25 h 447"/>
                <a:gd name="T12" fmla="*/ 188 w 325"/>
                <a:gd name="T13" fmla="*/ 25 h 447"/>
                <a:gd name="T14" fmla="*/ 179 w 325"/>
                <a:gd name="T15" fmla="*/ 36 h 447"/>
                <a:gd name="T16" fmla="*/ 186 w 325"/>
                <a:gd name="T17" fmla="*/ 69 h 447"/>
                <a:gd name="T18" fmla="*/ 161 w 325"/>
                <a:gd name="T19" fmla="*/ 34 h 447"/>
                <a:gd name="T20" fmla="*/ 118 w 325"/>
                <a:gd name="T21" fmla="*/ 23 h 447"/>
                <a:gd name="T22" fmla="*/ 159 w 325"/>
                <a:gd name="T23" fmla="*/ 59 h 447"/>
                <a:gd name="T24" fmla="*/ 129 w 325"/>
                <a:gd name="T25" fmla="*/ 86 h 447"/>
                <a:gd name="T26" fmla="*/ 114 w 325"/>
                <a:gd name="T27" fmla="*/ 107 h 447"/>
                <a:gd name="T28" fmla="*/ 103 w 325"/>
                <a:gd name="T29" fmla="*/ 111 h 447"/>
                <a:gd name="T30" fmla="*/ 94 w 325"/>
                <a:gd name="T31" fmla="*/ 133 h 447"/>
                <a:gd name="T32" fmla="*/ 73 w 325"/>
                <a:gd name="T33" fmla="*/ 131 h 447"/>
                <a:gd name="T34" fmla="*/ 82 w 325"/>
                <a:gd name="T35" fmla="*/ 159 h 447"/>
                <a:gd name="T36" fmla="*/ 64 w 325"/>
                <a:gd name="T37" fmla="*/ 189 h 447"/>
                <a:gd name="T38" fmla="*/ 60 w 325"/>
                <a:gd name="T39" fmla="*/ 202 h 447"/>
                <a:gd name="T40" fmla="*/ 37 w 325"/>
                <a:gd name="T41" fmla="*/ 181 h 447"/>
                <a:gd name="T42" fmla="*/ 38 w 325"/>
                <a:gd name="T43" fmla="*/ 176 h 447"/>
                <a:gd name="T44" fmla="*/ 55 w 325"/>
                <a:gd name="T45" fmla="*/ 147 h 447"/>
                <a:gd name="T46" fmla="*/ 21 w 325"/>
                <a:gd name="T47" fmla="*/ 143 h 447"/>
                <a:gd name="T48" fmla="*/ 3 w 325"/>
                <a:gd name="T49" fmla="*/ 155 h 447"/>
                <a:gd name="T50" fmla="*/ 22 w 325"/>
                <a:gd name="T51" fmla="*/ 204 h 447"/>
                <a:gd name="T52" fmla="*/ 42 w 325"/>
                <a:gd name="T53" fmla="*/ 266 h 447"/>
                <a:gd name="T54" fmla="*/ 36 w 325"/>
                <a:gd name="T55" fmla="*/ 301 h 447"/>
                <a:gd name="T56" fmla="*/ 57 w 325"/>
                <a:gd name="T57" fmla="*/ 323 h 447"/>
                <a:gd name="T58" fmla="*/ 86 w 325"/>
                <a:gd name="T59" fmla="*/ 342 h 447"/>
                <a:gd name="T60" fmla="*/ 97 w 325"/>
                <a:gd name="T61" fmla="*/ 358 h 447"/>
                <a:gd name="T62" fmla="*/ 119 w 325"/>
                <a:gd name="T63" fmla="*/ 369 h 447"/>
                <a:gd name="T64" fmla="*/ 159 w 325"/>
                <a:gd name="T65" fmla="*/ 372 h 447"/>
                <a:gd name="T66" fmla="*/ 169 w 325"/>
                <a:gd name="T67" fmla="*/ 393 h 447"/>
                <a:gd name="T68" fmla="*/ 162 w 325"/>
                <a:gd name="T69" fmla="*/ 417 h 447"/>
                <a:gd name="T70" fmla="*/ 157 w 325"/>
                <a:gd name="T71" fmla="*/ 433 h 447"/>
                <a:gd name="T72" fmla="*/ 214 w 325"/>
                <a:gd name="T73" fmla="*/ 440 h 447"/>
                <a:gd name="T74" fmla="*/ 259 w 325"/>
                <a:gd name="T75" fmla="*/ 436 h 447"/>
                <a:gd name="T76" fmla="*/ 257 w 325"/>
                <a:gd name="T77" fmla="*/ 411 h 447"/>
                <a:gd name="T78" fmla="*/ 246 w 325"/>
                <a:gd name="T79" fmla="*/ 393 h 447"/>
                <a:gd name="T80" fmla="*/ 253 w 325"/>
                <a:gd name="T81" fmla="*/ 376 h 447"/>
                <a:gd name="T82" fmla="*/ 218 w 325"/>
                <a:gd name="T83" fmla="*/ 353 h 447"/>
                <a:gd name="T84" fmla="*/ 222 w 325"/>
                <a:gd name="T85" fmla="*/ 315 h 447"/>
                <a:gd name="T86" fmla="*/ 244 w 325"/>
                <a:gd name="T87" fmla="*/ 293 h 447"/>
                <a:gd name="T88" fmla="*/ 269 w 325"/>
                <a:gd name="T89" fmla="*/ 283 h 447"/>
                <a:gd name="T90" fmla="*/ 280 w 325"/>
                <a:gd name="T91" fmla="*/ 270 h 447"/>
                <a:gd name="T92" fmla="*/ 296 w 325"/>
                <a:gd name="T93" fmla="*/ 250 h 447"/>
                <a:gd name="T94" fmla="*/ 284 w 325"/>
                <a:gd name="T95" fmla="*/ 233 h 447"/>
                <a:gd name="T96" fmla="*/ 276 w 325"/>
                <a:gd name="T97" fmla="*/ 221 h 447"/>
                <a:gd name="T98" fmla="*/ 290 w 325"/>
                <a:gd name="T99" fmla="*/ 192 h 447"/>
                <a:gd name="T100" fmla="*/ 308 w 325"/>
                <a:gd name="T101" fmla="*/ 160 h 447"/>
                <a:gd name="T102" fmla="*/ 145 w 325"/>
                <a:gd name="T103" fmla="*/ 0 h 447"/>
                <a:gd name="T104" fmla="*/ 269 w 325"/>
                <a:gd name="T105" fmla="*/ 284 h 447"/>
                <a:gd name="T106" fmla="*/ 116 w 325"/>
                <a:gd name="T107" fmla="*/ 14 h 447"/>
                <a:gd name="T108" fmla="*/ 70 w 325"/>
                <a:gd name="T109" fmla="*/ 74 h 447"/>
                <a:gd name="T110" fmla="*/ 99 w 325"/>
                <a:gd name="T111" fmla="*/ 77 h 447"/>
                <a:gd name="T112" fmla="*/ 113 w 325"/>
                <a:gd name="T113" fmla="*/ 77 h 447"/>
                <a:gd name="T114" fmla="*/ 87 w 325"/>
                <a:gd name="T115" fmla="*/ 108 h 447"/>
                <a:gd name="T116" fmla="*/ 62 w 325"/>
                <a:gd name="T117" fmla="*/ 234 h 447"/>
                <a:gd name="T118" fmla="*/ 59 w 325"/>
                <a:gd name="T119" fmla="*/ 254 h 447"/>
                <a:gd name="T120" fmla="*/ 41 w 325"/>
                <a:gd name="T121" fmla="*/ 2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447">
                  <a:moveTo>
                    <a:pt x="67" y="0"/>
                  </a:moveTo>
                  <a:cubicBezTo>
                    <a:pt x="66" y="1"/>
                    <a:pt x="64" y="9"/>
                    <a:pt x="64" y="9"/>
                  </a:cubicBezTo>
                  <a:cubicBezTo>
                    <a:pt x="63" y="9"/>
                    <a:pt x="62" y="9"/>
                    <a:pt x="61" y="10"/>
                  </a:cubicBezTo>
                  <a:cubicBezTo>
                    <a:pt x="60" y="12"/>
                    <a:pt x="62" y="12"/>
                    <a:pt x="62" y="14"/>
                  </a:cubicBezTo>
                  <a:cubicBezTo>
                    <a:pt x="60" y="12"/>
                    <a:pt x="61" y="15"/>
                    <a:pt x="61" y="16"/>
                  </a:cubicBezTo>
                  <a:cubicBezTo>
                    <a:pt x="60" y="17"/>
                    <a:pt x="59" y="18"/>
                    <a:pt x="59" y="19"/>
                  </a:cubicBezTo>
                  <a:cubicBezTo>
                    <a:pt x="59" y="21"/>
                    <a:pt x="59" y="22"/>
                    <a:pt x="59" y="24"/>
                  </a:cubicBezTo>
                  <a:cubicBezTo>
                    <a:pt x="59" y="24"/>
                    <a:pt x="59" y="25"/>
                    <a:pt x="59" y="26"/>
                  </a:cubicBezTo>
                  <a:cubicBezTo>
                    <a:pt x="58" y="27"/>
                    <a:pt x="59" y="26"/>
                    <a:pt x="60" y="27"/>
                  </a:cubicBezTo>
                  <a:cubicBezTo>
                    <a:pt x="61" y="28"/>
                    <a:pt x="57" y="28"/>
                    <a:pt x="58" y="30"/>
                  </a:cubicBezTo>
                  <a:cubicBezTo>
                    <a:pt x="59" y="30"/>
                    <a:pt x="60" y="30"/>
                    <a:pt x="60" y="30"/>
                  </a:cubicBezTo>
                  <a:cubicBezTo>
                    <a:pt x="60" y="31"/>
                    <a:pt x="60" y="32"/>
                    <a:pt x="60" y="32"/>
                  </a:cubicBezTo>
                  <a:cubicBezTo>
                    <a:pt x="60" y="32"/>
                    <a:pt x="58" y="32"/>
                    <a:pt x="58" y="33"/>
                  </a:cubicBezTo>
                  <a:cubicBezTo>
                    <a:pt x="58" y="34"/>
                    <a:pt x="58" y="34"/>
                    <a:pt x="59" y="34"/>
                  </a:cubicBezTo>
                  <a:cubicBezTo>
                    <a:pt x="60" y="34"/>
                    <a:pt x="60" y="34"/>
                    <a:pt x="61" y="34"/>
                  </a:cubicBezTo>
                  <a:cubicBezTo>
                    <a:pt x="61" y="33"/>
                    <a:pt x="61" y="34"/>
                    <a:pt x="62" y="34"/>
                  </a:cubicBezTo>
                  <a:cubicBezTo>
                    <a:pt x="62" y="34"/>
                    <a:pt x="60" y="36"/>
                    <a:pt x="61" y="37"/>
                  </a:cubicBezTo>
                  <a:cubicBezTo>
                    <a:pt x="62" y="37"/>
                    <a:pt x="62" y="36"/>
                    <a:pt x="63" y="36"/>
                  </a:cubicBezTo>
                  <a:cubicBezTo>
                    <a:pt x="63" y="36"/>
                    <a:pt x="64" y="36"/>
                    <a:pt x="64" y="36"/>
                  </a:cubicBezTo>
                  <a:cubicBezTo>
                    <a:pt x="64" y="36"/>
                    <a:pt x="62" y="38"/>
                    <a:pt x="62" y="38"/>
                  </a:cubicBezTo>
                  <a:cubicBezTo>
                    <a:pt x="62" y="39"/>
                    <a:pt x="63" y="40"/>
                    <a:pt x="63" y="39"/>
                  </a:cubicBezTo>
                  <a:cubicBezTo>
                    <a:pt x="64" y="39"/>
                    <a:pt x="64" y="39"/>
                    <a:pt x="64" y="39"/>
                  </a:cubicBezTo>
                  <a:cubicBezTo>
                    <a:pt x="64" y="41"/>
                    <a:pt x="63" y="42"/>
                    <a:pt x="63" y="43"/>
                  </a:cubicBezTo>
                  <a:cubicBezTo>
                    <a:pt x="63" y="45"/>
                    <a:pt x="66" y="43"/>
                    <a:pt x="66" y="44"/>
                  </a:cubicBezTo>
                  <a:cubicBezTo>
                    <a:pt x="65" y="45"/>
                    <a:pt x="64" y="45"/>
                    <a:pt x="64" y="47"/>
                  </a:cubicBezTo>
                  <a:cubicBezTo>
                    <a:pt x="64" y="48"/>
                    <a:pt x="65" y="48"/>
                    <a:pt x="64" y="49"/>
                  </a:cubicBezTo>
                  <a:cubicBezTo>
                    <a:pt x="64" y="50"/>
                    <a:pt x="64" y="50"/>
                    <a:pt x="64" y="51"/>
                  </a:cubicBezTo>
                  <a:cubicBezTo>
                    <a:pt x="62" y="53"/>
                    <a:pt x="64" y="53"/>
                    <a:pt x="66" y="53"/>
                  </a:cubicBezTo>
                  <a:cubicBezTo>
                    <a:pt x="67" y="52"/>
                    <a:pt x="67" y="50"/>
                    <a:pt x="68" y="49"/>
                  </a:cubicBezTo>
                  <a:cubicBezTo>
                    <a:pt x="69" y="50"/>
                    <a:pt x="68" y="51"/>
                    <a:pt x="68" y="52"/>
                  </a:cubicBezTo>
                  <a:cubicBezTo>
                    <a:pt x="67" y="53"/>
                    <a:pt x="67" y="54"/>
                    <a:pt x="68" y="54"/>
                  </a:cubicBezTo>
                  <a:cubicBezTo>
                    <a:pt x="68" y="55"/>
                    <a:pt x="69" y="52"/>
                    <a:pt x="69" y="52"/>
                  </a:cubicBezTo>
                  <a:cubicBezTo>
                    <a:pt x="70" y="52"/>
                    <a:pt x="71" y="52"/>
                    <a:pt x="72" y="52"/>
                  </a:cubicBezTo>
                  <a:cubicBezTo>
                    <a:pt x="73" y="51"/>
                    <a:pt x="74" y="51"/>
                    <a:pt x="75" y="51"/>
                  </a:cubicBezTo>
                  <a:cubicBezTo>
                    <a:pt x="76" y="51"/>
                    <a:pt x="77" y="51"/>
                    <a:pt x="77" y="50"/>
                  </a:cubicBezTo>
                  <a:cubicBezTo>
                    <a:pt x="77" y="49"/>
                    <a:pt x="76" y="48"/>
                    <a:pt x="76" y="47"/>
                  </a:cubicBezTo>
                  <a:cubicBezTo>
                    <a:pt x="76" y="46"/>
                    <a:pt x="74" y="47"/>
                    <a:pt x="74" y="46"/>
                  </a:cubicBezTo>
                  <a:cubicBezTo>
                    <a:pt x="75" y="45"/>
                    <a:pt x="75" y="46"/>
                    <a:pt x="75" y="44"/>
                  </a:cubicBezTo>
                  <a:cubicBezTo>
                    <a:pt x="75" y="43"/>
                    <a:pt x="73" y="43"/>
                    <a:pt x="73" y="43"/>
                  </a:cubicBezTo>
                  <a:cubicBezTo>
                    <a:pt x="73" y="43"/>
                    <a:pt x="75" y="43"/>
                    <a:pt x="75" y="42"/>
                  </a:cubicBezTo>
                  <a:cubicBezTo>
                    <a:pt x="75" y="41"/>
                    <a:pt x="73" y="41"/>
                    <a:pt x="73" y="41"/>
                  </a:cubicBezTo>
                  <a:cubicBezTo>
                    <a:pt x="72" y="40"/>
                    <a:pt x="71" y="41"/>
                    <a:pt x="71" y="40"/>
                  </a:cubicBezTo>
                  <a:cubicBezTo>
                    <a:pt x="71" y="38"/>
                    <a:pt x="71" y="39"/>
                    <a:pt x="72" y="39"/>
                  </a:cubicBezTo>
                  <a:cubicBezTo>
                    <a:pt x="73" y="40"/>
                    <a:pt x="74" y="40"/>
                    <a:pt x="75" y="39"/>
                  </a:cubicBezTo>
                  <a:cubicBezTo>
                    <a:pt x="75" y="39"/>
                    <a:pt x="74" y="38"/>
                    <a:pt x="74" y="38"/>
                  </a:cubicBezTo>
                  <a:cubicBezTo>
                    <a:pt x="74" y="37"/>
                    <a:pt x="74" y="37"/>
                    <a:pt x="74" y="36"/>
                  </a:cubicBezTo>
                  <a:cubicBezTo>
                    <a:pt x="73" y="34"/>
                    <a:pt x="72" y="34"/>
                    <a:pt x="70" y="34"/>
                  </a:cubicBezTo>
                  <a:cubicBezTo>
                    <a:pt x="70" y="33"/>
                    <a:pt x="73" y="34"/>
                    <a:pt x="74" y="34"/>
                  </a:cubicBezTo>
                  <a:cubicBezTo>
                    <a:pt x="74" y="32"/>
                    <a:pt x="72" y="32"/>
                    <a:pt x="72" y="31"/>
                  </a:cubicBezTo>
                  <a:cubicBezTo>
                    <a:pt x="71" y="30"/>
                    <a:pt x="73" y="31"/>
                    <a:pt x="73" y="30"/>
                  </a:cubicBezTo>
                  <a:cubicBezTo>
                    <a:pt x="74" y="29"/>
                    <a:pt x="73" y="30"/>
                    <a:pt x="72" y="29"/>
                  </a:cubicBezTo>
                  <a:cubicBezTo>
                    <a:pt x="72" y="28"/>
                    <a:pt x="73" y="26"/>
                    <a:pt x="73" y="25"/>
                  </a:cubicBezTo>
                  <a:cubicBezTo>
                    <a:pt x="72" y="24"/>
                    <a:pt x="71" y="26"/>
                    <a:pt x="69" y="26"/>
                  </a:cubicBezTo>
                  <a:cubicBezTo>
                    <a:pt x="70" y="25"/>
                    <a:pt x="70" y="25"/>
                    <a:pt x="70" y="25"/>
                  </a:cubicBezTo>
                  <a:cubicBezTo>
                    <a:pt x="71" y="24"/>
                    <a:pt x="71" y="24"/>
                    <a:pt x="71" y="24"/>
                  </a:cubicBezTo>
                  <a:cubicBezTo>
                    <a:pt x="71" y="23"/>
                    <a:pt x="71" y="23"/>
                    <a:pt x="71" y="23"/>
                  </a:cubicBezTo>
                  <a:cubicBezTo>
                    <a:pt x="72" y="23"/>
                    <a:pt x="71" y="21"/>
                    <a:pt x="71" y="20"/>
                  </a:cubicBezTo>
                  <a:cubicBezTo>
                    <a:pt x="71" y="19"/>
                    <a:pt x="71" y="19"/>
                    <a:pt x="71" y="19"/>
                  </a:cubicBezTo>
                  <a:cubicBezTo>
                    <a:pt x="71" y="18"/>
                    <a:pt x="71" y="17"/>
                    <a:pt x="71" y="17"/>
                  </a:cubicBezTo>
                  <a:cubicBezTo>
                    <a:pt x="71" y="16"/>
                    <a:pt x="71" y="15"/>
                    <a:pt x="72" y="14"/>
                  </a:cubicBezTo>
                  <a:cubicBezTo>
                    <a:pt x="72" y="14"/>
                    <a:pt x="72" y="13"/>
                    <a:pt x="72" y="13"/>
                  </a:cubicBezTo>
                  <a:cubicBezTo>
                    <a:pt x="72" y="12"/>
                    <a:pt x="72" y="12"/>
                    <a:pt x="72" y="11"/>
                  </a:cubicBezTo>
                  <a:cubicBezTo>
                    <a:pt x="72" y="11"/>
                    <a:pt x="73" y="11"/>
                    <a:pt x="73" y="10"/>
                  </a:cubicBezTo>
                  <a:cubicBezTo>
                    <a:pt x="74" y="10"/>
                    <a:pt x="73" y="9"/>
                    <a:pt x="74" y="8"/>
                  </a:cubicBezTo>
                  <a:cubicBezTo>
                    <a:pt x="74" y="8"/>
                    <a:pt x="74" y="7"/>
                    <a:pt x="74" y="7"/>
                  </a:cubicBezTo>
                  <a:cubicBezTo>
                    <a:pt x="75" y="4"/>
                    <a:pt x="75" y="2"/>
                    <a:pt x="76" y="0"/>
                  </a:cubicBezTo>
                  <a:lnTo>
                    <a:pt x="67" y="0"/>
                  </a:lnTo>
                  <a:close/>
                  <a:moveTo>
                    <a:pt x="145" y="0"/>
                  </a:moveTo>
                  <a:cubicBezTo>
                    <a:pt x="144" y="0"/>
                    <a:pt x="144" y="0"/>
                    <a:pt x="143" y="0"/>
                  </a:cubicBezTo>
                  <a:cubicBezTo>
                    <a:pt x="143" y="0"/>
                    <a:pt x="142" y="1"/>
                    <a:pt x="142" y="1"/>
                  </a:cubicBezTo>
                  <a:cubicBezTo>
                    <a:pt x="141" y="1"/>
                    <a:pt x="141" y="1"/>
                    <a:pt x="141" y="2"/>
                  </a:cubicBezTo>
                  <a:cubicBezTo>
                    <a:pt x="141" y="2"/>
                    <a:pt x="141" y="3"/>
                    <a:pt x="141" y="4"/>
                  </a:cubicBezTo>
                  <a:cubicBezTo>
                    <a:pt x="141" y="5"/>
                    <a:pt x="146" y="6"/>
                    <a:pt x="147" y="6"/>
                  </a:cubicBezTo>
                  <a:cubicBezTo>
                    <a:pt x="148" y="6"/>
                    <a:pt x="149" y="5"/>
                    <a:pt x="150" y="4"/>
                  </a:cubicBezTo>
                  <a:cubicBezTo>
                    <a:pt x="150" y="3"/>
                    <a:pt x="151" y="2"/>
                    <a:pt x="152" y="2"/>
                  </a:cubicBezTo>
                  <a:cubicBezTo>
                    <a:pt x="153" y="1"/>
                    <a:pt x="154" y="1"/>
                    <a:pt x="155" y="2"/>
                  </a:cubicBezTo>
                  <a:cubicBezTo>
                    <a:pt x="156" y="3"/>
                    <a:pt x="157" y="2"/>
                    <a:pt x="158" y="2"/>
                  </a:cubicBezTo>
                  <a:cubicBezTo>
                    <a:pt x="158" y="3"/>
                    <a:pt x="157" y="4"/>
                    <a:pt x="156" y="4"/>
                  </a:cubicBezTo>
                  <a:cubicBezTo>
                    <a:pt x="154" y="4"/>
                    <a:pt x="153" y="4"/>
                    <a:pt x="152" y="6"/>
                  </a:cubicBezTo>
                  <a:cubicBezTo>
                    <a:pt x="152" y="6"/>
                    <a:pt x="152" y="7"/>
                    <a:pt x="152" y="8"/>
                  </a:cubicBezTo>
                  <a:cubicBezTo>
                    <a:pt x="151" y="8"/>
                    <a:pt x="151" y="8"/>
                    <a:pt x="151" y="9"/>
                  </a:cubicBezTo>
                  <a:cubicBezTo>
                    <a:pt x="150" y="9"/>
                    <a:pt x="148" y="11"/>
                    <a:pt x="148" y="11"/>
                  </a:cubicBezTo>
                  <a:cubicBezTo>
                    <a:pt x="146" y="11"/>
                    <a:pt x="146" y="11"/>
                    <a:pt x="145" y="10"/>
                  </a:cubicBezTo>
                  <a:cubicBezTo>
                    <a:pt x="144" y="9"/>
                    <a:pt x="143" y="8"/>
                    <a:pt x="142" y="8"/>
                  </a:cubicBezTo>
                  <a:cubicBezTo>
                    <a:pt x="140" y="7"/>
                    <a:pt x="140" y="7"/>
                    <a:pt x="139" y="6"/>
                  </a:cubicBezTo>
                  <a:cubicBezTo>
                    <a:pt x="138" y="5"/>
                    <a:pt x="137" y="5"/>
                    <a:pt x="136" y="3"/>
                  </a:cubicBezTo>
                  <a:cubicBezTo>
                    <a:pt x="136" y="2"/>
                    <a:pt x="134" y="2"/>
                    <a:pt x="133" y="2"/>
                  </a:cubicBezTo>
                  <a:cubicBezTo>
                    <a:pt x="133" y="1"/>
                    <a:pt x="133" y="1"/>
                    <a:pt x="132" y="1"/>
                  </a:cubicBezTo>
                  <a:cubicBezTo>
                    <a:pt x="132" y="1"/>
                    <a:pt x="130" y="1"/>
                    <a:pt x="130" y="1"/>
                  </a:cubicBezTo>
                  <a:cubicBezTo>
                    <a:pt x="129" y="0"/>
                    <a:pt x="127" y="1"/>
                    <a:pt x="128" y="2"/>
                  </a:cubicBezTo>
                  <a:cubicBezTo>
                    <a:pt x="129" y="2"/>
                    <a:pt x="130" y="2"/>
                    <a:pt x="130" y="3"/>
                  </a:cubicBezTo>
                  <a:cubicBezTo>
                    <a:pt x="131" y="3"/>
                    <a:pt x="132" y="3"/>
                    <a:pt x="132" y="4"/>
                  </a:cubicBezTo>
                  <a:cubicBezTo>
                    <a:pt x="134" y="4"/>
                    <a:pt x="135" y="5"/>
                    <a:pt x="136" y="6"/>
                  </a:cubicBezTo>
                  <a:cubicBezTo>
                    <a:pt x="136" y="7"/>
                    <a:pt x="136" y="9"/>
                    <a:pt x="136" y="10"/>
                  </a:cubicBezTo>
                  <a:cubicBezTo>
                    <a:pt x="136" y="11"/>
                    <a:pt x="136" y="12"/>
                    <a:pt x="136" y="14"/>
                  </a:cubicBezTo>
                  <a:cubicBezTo>
                    <a:pt x="136" y="15"/>
                    <a:pt x="138" y="15"/>
                    <a:pt x="138" y="16"/>
                  </a:cubicBezTo>
                  <a:cubicBezTo>
                    <a:pt x="139" y="18"/>
                    <a:pt x="139" y="18"/>
                    <a:pt x="141" y="18"/>
                  </a:cubicBezTo>
                  <a:cubicBezTo>
                    <a:pt x="142" y="18"/>
                    <a:pt x="143" y="18"/>
                    <a:pt x="143" y="18"/>
                  </a:cubicBezTo>
                  <a:cubicBezTo>
                    <a:pt x="144" y="18"/>
                    <a:pt x="145" y="19"/>
                    <a:pt x="146" y="19"/>
                  </a:cubicBezTo>
                  <a:cubicBezTo>
                    <a:pt x="147" y="19"/>
                    <a:pt x="148" y="19"/>
                    <a:pt x="150" y="19"/>
                  </a:cubicBezTo>
                  <a:cubicBezTo>
                    <a:pt x="151" y="20"/>
                    <a:pt x="152" y="20"/>
                    <a:pt x="153" y="21"/>
                  </a:cubicBezTo>
                  <a:cubicBezTo>
                    <a:pt x="154" y="22"/>
                    <a:pt x="155" y="24"/>
                    <a:pt x="155" y="25"/>
                  </a:cubicBezTo>
                  <a:cubicBezTo>
                    <a:pt x="156" y="25"/>
                    <a:pt x="156" y="26"/>
                    <a:pt x="157" y="26"/>
                  </a:cubicBezTo>
                  <a:cubicBezTo>
                    <a:pt x="157" y="26"/>
                    <a:pt x="157" y="27"/>
                    <a:pt x="158" y="27"/>
                  </a:cubicBezTo>
                  <a:cubicBezTo>
                    <a:pt x="158" y="27"/>
                    <a:pt x="159" y="27"/>
                    <a:pt x="159" y="28"/>
                  </a:cubicBezTo>
                  <a:cubicBezTo>
                    <a:pt x="160" y="28"/>
                    <a:pt x="160" y="29"/>
                    <a:pt x="160" y="29"/>
                  </a:cubicBezTo>
                  <a:cubicBezTo>
                    <a:pt x="162" y="29"/>
                    <a:pt x="163" y="30"/>
                    <a:pt x="164" y="30"/>
                  </a:cubicBezTo>
                  <a:cubicBezTo>
                    <a:pt x="165" y="31"/>
                    <a:pt x="167" y="33"/>
                    <a:pt x="168" y="32"/>
                  </a:cubicBezTo>
                  <a:cubicBezTo>
                    <a:pt x="169" y="32"/>
                    <a:pt x="170" y="30"/>
                    <a:pt x="171" y="29"/>
                  </a:cubicBezTo>
                  <a:cubicBezTo>
                    <a:pt x="172" y="28"/>
                    <a:pt x="171" y="27"/>
                    <a:pt x="171" y="26"/>
                  </a:cubicBezTo>
                  <a:cubicBezTo>
                    <a:pt x="172" y="24"/>
                    <a:pt x="173" y="23"/>
                    <a:pt x="174" y="23"/>
                  </a:cubicBezTo>
                  <a:cubicBezTo>
                    <a:pt x="175" y="23"/>
                    <a:pt x="175" y="22"/>
                    <a:pt x="176" y="22"/>
                  </a:cubicBezTo>
                  <a:cubicBezTo>
                    <a:pt x="176" y="22"/>
                    <a:pt x="177" y="22"/>
                    <a:pt x="177" y="22"/>
                  </a:cubicBezTo>
                  <a:cubicBezTo>
                    <a:pt x="178" y="22"/>
                    <a:pt x="178" y="21"/>
                    <a:pt x="178" y="21"/>
                  </a:cubicBezTo>
                  <a:cubicBezTo>
                    <a:pt x="179" y="21"/>
                    <a:pt x="180" y="21"/>
                    <a:pt x="181" y="20"/>
                  </a:cubicBezTo>
                  <a:cubicBezTo>
                    <a:pt x="183" y="20"/>
                    <a:pt x="183" y="21"/>
                    <a:pt x="184" y="22"/>
                  </a:cubicBezTo>
                  <a:cubicBezTo>
                    <a:pt x="185" y="22"/>
                    <a:pt x="185" y="21"/>
                    <a:pt x="186" y="22"/>
                  </a:cubicBezTo>
                  <a:cubicBezTo>
                    <a:pt x="187" y="22"/>
                    <a:pt x="187" y="22"/>
                    <a:pt x="188" y="22"/>
                  </a:cubicBezTo>
                  <a:cubicBezTo>
                    <a:pt x="189" y="22"/>
                    <a:pt x="188" y="24"/>
                    <a:pt x="188" y="25"/>
                  </a:cubicBezTo>
                  <a:cubicBezTo>
                    <a:pt x="188" y="26"/>
                    <a:pt x="190" y="26"/>
                    <a:pt x="191" y="27"/>
                  </a:cubicBezTo>
                  <a:cubicBezTo>
                    <a:pt x="193" y="27"/>
                    <a:pt x="192" y="28"/>
                    <a:pt x="194" y="28"/>
                  </a:cubicBezTo>
                  <a:cubicBezTo>
                    <a:pt x="195" y="28"/>
                    <a:pt x="196" y="28"/>
                    <a:pt x="197" y="27"/>
                  </a:cubicBezTo>
                  <a:cubicBezTo>
                    <a:pt x="198" y="27"/>
                    <a:pt x="199" y="24"/>
                    <a:pt x="199" y="25"/>
                  </a:cubicBezTo>
                  <a:cubicBezTo>
                    <a:pt x="200" y="25"/>
                    <a:pt x="198" y="28"/>
                    <a:pt x="198" y="28"/>
                  </a:cubicBezTo>
                  <a:cubicBezTo>
                    <a:pt x="197" y="29"/>
                    <a:pt x="197" y="30"/>
                    <a:pt x="196" y="30"/>
                  </a:cubicBezTo>
                  <a:cubicBezTo>
                    <a:pt x="195" y="29"/>
                    <a:pt x="193" y="31"/>
                    <a:pt x="192" y="30"/>
                  </a:cubicBezTo>
                  <a:cubicBezTo>
                    <a:pt x="192" y="30"/>
                    <a:pt x="192" y="29"/>
                    <a:pt x="191" y="29"/>
                  </a:cubicBezTo>
                  <a:cubicBezTo>
                    <a:pt x="191" y="28"/>
                    <a:pt x="190" y="28"/>
                    <a:pt x="189" y="28"/>
                  </a:cubicBezTo>
                  <a:cubicBezTo>
                    <a:pt x="188" y="28"/>
                    <a:pt x="186" y="27"/>
                    <a:pt x="186" y="26"/>
                  </a:cubicBezTo>
                  <a:cubicBezTo>
                    <a:pt x="185" y="25"/>
                    <a:pt x="184" y="24"/>
                    <a:pt x="183" y="24"/>
                  </a:cubicBezTo>
                  <a:cubicBezTo>
                    <a:pt x="182" y="24"/>
                    <a:pt x="182" y="25"/>
                    <a:pt x="181" y="25"/>
                  </a:cubicBezTo>
                  <a:cubicBezTo>
                    <a:pt x="180" y="24"/>
                    <a:pt x="179" y="25"/>
                    <a:pt x="179" y="25"/>
                  </a:cubicBezTo>
                  <a:cubicBezTo>
                    <a:pt x="177" y="25"/>
                    <a:pt x="177" y="23"/>
                    <a:pt x="176" y="24"/>
                  </a:cubicBezTo>
                  <a:cubicBezTo>
                    <a:pt x="175" y="25"/>
                    <a:pt x="175" y="26"/>
                    <a:pt x="174" y="28"/>
                  </a:cubicBezTo>
                  <a:cubicBezTo>
                    <a:pt x="174" y="30"/>
                    <a:pt x="173" y="34"/>
                    <a:pt x="176" y="34"/>
                  </a:cubicBezTo>
                  <a:cubicBezTo>
                    <a:pt x="177" y="34"/>
                    <a:pt x="178" y="35"/>
                    <a:pt x="179" y="36"/>
                  </a:cubicBezTo>
                  <a:cubicBezTo>
                    <a:pt x="180" y="36"/>
                    <a:pt x="181" y="36"/>
                    <a:pt x="182" y="36"/>
                  </a:cubicBezTo>
                  <a:cubicBezTo>
                    <a:pt x="186" y="38"/>
                    <a:pt x="188" y="39"/>
                    <a:pt x="189" y="42"/>
                  </a:cubicBezTo>
                  <a:cubicBezTo>
                    <a:pt x="189" y="43"/>
                    <a:pt x="189" y="44"/>
                    <a:pt x="189" y="44"/>
                  </a:cubicBezTo>
                  <a:cubicBezTo>
                    <a:pt x="189" y="44"/>
                    <a:pt x="190" y="45"/>
                    <a:pt x="190" y="45"/>
                  </a:cubicBezTo>
                  <a:cubicBezTo>
                    <a:pt x="191" y="47"/>
                    <a:pt x="192" y="47"/>
                    <a:pt x="193" y="48"/>
                  </a:cubicBezTo>
                  <a:cubicBezTo>
                    <a:pt x="193" y="49"/>
                    <a:pt x="193" y="50"/>
                    <a:pt x="193" y="50"/>
                  </a:cubicBezTo>
                  <a:cubicBezTo>
                    <a:pt x="193" y="51"/>
                    <a:pt x="194" y="51"/>
                    <a:pt x="194" y="51"/>
                  </a:cubicBezTo>
                  <a:cubicBezTo>
                    <a:pt x="194" y="52"/>
                    <a:pt x="194" y="53"/>
                    <a:pt x="194" y="53"/>
                  </a:cubicBezTo>
                  <a:cubicBezTo>
                    <a:pt x="194" y="54"/>
                    <a:pt x="194" y="54"/>
                    <a:pt x="195" y="55"/>
                  </a:cubicBezTo>
                  <a:cubicBezTo>
                    <a:pt x="195" y="56"/>
                    <a:pt x="195" y="58"/>
                    <a:pt x="195" y="59"/>
                  </a:cubicBezTo>
                  <a:cubicBezTo>
                    <a:pt x="195" y="60"/>
                    <a:pt x="198" y="61"/>
                    <a:pt x="197" y="62"/>
                  </a:cubicBezTo>
                  <a:cubicBezTo>
                    <a:pt x="196" y="62"/>
                    <a:pt x="196" y="63"/>
                    <a:pt x="195" y="63"/>
                  </a:cubicBezTo>
                  <a:cubicBezTo>
                    <a:pt x="195" y="64"/>
                    <a:pt x="194" y="63"/>
                    <a:pt x="194" y="64"/>
                  </a:cubicBezTo>
                  <a:cubicBezTo>
                    <a:pt x="192" y="65"/>
                    <a:pt x="191" y="66"/>
                    <a:pt x="191" y="67"/>
                  </a:cubicBezTo>
                  <a:cubicBezTo>
                    <a:pt x="189" y="69"/>
                    <a:pt x="186" y="71"/>
                    <a:pt x="183" y="71"/>
                  </a:cubicBezTo>
                  <a:cubicBezTo>
                    <a:pt x="182" y="71"/>
                    <a:pt x="181" y="69"/>
                    <a:pt x="182" y="69"/>
                  </a:cubicBezTo>
                  <a:cubicBezTo>
                    <a:pt x="183" y="68"/>
                    <a:pt x="185" y="71"/>
                    <a:pt x="186" y="69"/>
                  </a:cubicBezTo>
                  <a:cubicBezTo>
                    <a:pt x="187" y="68"/>
                    <a:pt x="185" y="66"/>
                    <a:pt x="187" y="66"/>
                  </a:cubicBezTo>
                  <a:cubicBezTo>
                    <a:pt x="188" y="66"/>
                    <a:pt x="189" y="66"/>
                    <a:pt x="190" y="64"/>
                  </a:cubicBezTo>
                  <a:cubicBezTo>
                    <a:pt x="190" y="64"/>
                    <a:pt x="190" y="62"/>
                    <a:pt x="190" y="62"/>
                  </a:cubicBezTo>
                  <a:cubicBezTo>
                    <a:pt x="191" y="60"/>
                    <a:pt x="188" y="60"/>
                    <a:pt x="187" y="59"/>
                  </a:cubicBezTo>
                  <a:cubicBezTo>
                    <a:pt x="187" y="58"/>
                    <a:pt x="188" y="56"/>
                    <a:pt x="187" y="55"/>
                  </a:cubicBezTo>
                  <a:cubicBezTo>
                    <a:pt x="186" y="55"/>
                    <a:pt x="187" y="54"/>
                    <a:pt x="187" y="54"/>
                  </a:cubicBezTo>
                  <a:cubicBezTo>
                    <a:pt x="186" y="53"/>
                    <a:pt x="186" y="54"/>
                    <a:pt x="185" y="53"/>
                  </a:cubicBezTo>
                  <a:cubicBezTo>
                    <a:pt x="184" y="53"/>
                    <a:pt x="185" y="51"/>
                    <a:pt x="184" y="50"/>
                  </a:cubicBezTo>
                  <a:cubicBezTo>
                    <a:pt x="184" y="49"/>
                    <a:pt x="182" y="49"/>
                    <a:pt x="183" y="47"/>
                  </a:cubicBezTo>
                  <a:cubicBezTo>
                    <a:pt x="184" y="45"/>
                    <a:pt x="182" y="46"/>
                    <a:pt x="181" y="45"/>
                  </a:cubicBezTo>
                  <a:cubicBezTo>
                    <a:pt x="181" y="44"/>
                    <a:pt x="181" y="43"/>
                    <a:pt x="180" y="43"/>
                  </a:cubicBezTo>
                  <a:cubicBezTo>
                    <a:pt x="179" y="43"/>
                    <a:pt x="179" y="43"/>
                    <a:pt x="178" y="42"/>
                  </a:cubicBezTo>
                  <a:cubicBezTo>
                    <a:pt x="177" y="42"/>
                    <a:pt x="174" y="36"/>
                    <a:pt x="174" y="37"/>
                  </a:cubicBezTo>
                  <a:cubicBezTo>
                    <a:pt x="171" y="38"/>
                    <a:pt x="169" y="39"/>
                    <a:pt x="166" y="39"/>
                  </a:cubicBezTo>
                  <a:cubicBezTo>
                    <a:pt x="165" y="39"/>
                    <a:pt x="164" y="38"/>
                    <a:pt x="163" y="37"/>
                  </a:cubicBezTo>
                  <a:cubicBezTo>
                    <a:pt x="163" y="36"/>
                    <a:pt x="162" y="36"/>
                    <a:pt x="162" y="36"/>
                  </a:cubicBezTo>
                  <a:cubicBezTo>
                    <a:pt x="161" y="35"/>
                    <a:pt x="161" y="34"/>
                    <a:pt x="161" y="34"/>
                  </a:cubicBezTo>
                  <a:cubicBezTo>
                    <a:pt x="159" y="34"/>
                    <a:pt x="159" y="33"/>
                    <a:pt x="157" y="32"/>
                  </a:cubicBezTo>
                  <a:cubicBezTo>
                    <a:pt x="156" y="31"/>
                    <a:pt x="155" y="31"/>
                    <a:pt x="153" y="29"/>
                  </a:cubicBezTo>
                  <a:cubicBezTo>
                    <a:pt x="153" y="28"/>
                    <a:pt x="151" y="29"/>
                    <a:pt x="151" y="27"/>
                  </a:cubicBezTo>
                  <a:cubicBezTo>
                    <a:pt x="150" y="26"/>
                    <a:pt x="149" y="26"/>
                    <a:pt x="148" y="25"/>
                  </a:cubicBezTo>
                  <a:cubicBezTo>
                    <a:pt x="146" y="23"/>
                    <a:pt x="144" y="21"/>
                    <a:pt x="141" y="22"/>
                  </a:cubicBezTo>
                  <a:cubicBezTo>
                    <a:pt x="140" y="22"/>
                    <a:pt x="138" y="22"/>
                    <a:pt x="137" y="22"/>
                  </a:cubicBezTo>
                  <a:cubicBezTo>
                    <a:pt x="135" y="22"/>
                    <a:pt x="135" y="21"/>
                    <a:pt x="135" y="19"/>
                  </a:cubicBezTo>
                  <a:cubicBezTo>
                    <a:pt x="135" y="18"/>
                    <a:pt x="133" y="17"/>
                    <a:pt x="133" y="16"/>
                  </a:cubicBezTo>
                  <a:cubicBezTo>
                    <a:pt x="133" y="15"/>
                    <a:pt x="131" y="14"/>
                    <a:pt x="131" y="13"/>
                  </a:cubicBezTo>
                  <a:cubicBezTo>
                    <a:pt x="130" y="12"/>
                    <a:pt x="129" y="11"/>
                    <a:pt x="127" y="11"/>
                  </a:cubicBezTo>
                  <a:cubicBezTo>
                    <a:pt x="127" y="11"/>
                    <a:pt x="126" y="10"/>
                    <a:pt x="126" y="10"/>
                  </a:cubicBezTo>
                  <a:cubicBezTo>
                    <a:pt x="126" y="9"/>
                    <a:pt x="125" y="9"/>
                    <a:pt x="124" y="9"/>
                  </a:cubicBezTo>
                  <a:cubicBezTo>
                    <a:pt x="124" y="8"/>
                    <a:pt x="119" y="12"/>
                    <a:pt x="118" y="13"/>
                  </a:cubicBezTo>
                  <a:cubicBezTo>
                    <a:pt x="117" y="14"/>
                    <a:pt x="117" y="15"/>
                    <a:pt x="116" y="16"/>
                  </a:cubicBezTo>
                  <a:cubicBezTo>
                    <a:pt x="116" y="17"/>
                    <a:pt x="115" y="17"/>
                    <a:pt x="115" y="17"/>
                  </a:cubicBezTo>
                  <a:cubicBezTo>
                    <a:pt x="115" y="17"/>
                    <a:pt x="114" y="17"/>
                    <a:pt x="114" y="18"/>
                  </a:cubicBezTo>
                  <a:cubicBezTo>
                    <a:pt x="114" y="20"/>
                    <a:pt x="117" y="21"/>
                    <a:pt x="118" y="23"/>
                  </a:cubicBezTo>
                  <a:cubicBezTo>
                    <a:pt x="120" y="25"/>
                    <a:pt x="122" y="27"/>
                    <a:pt x="123" y="29"/>
                  </a:cubicBezTo>
                  <a:cubicBezTo>
                    <a:pt x="125" y="31"/>
                    <a:pt x="125" y="34"/>
                    <a:pt x="125" y="37"/>
                  </a:cubicBezTo>
                  <a:cubicBezTo>
                    <a:pt x="125" y="37"/>
                    <a:pt x="126" y="44"/>
                    <a:pt x="127" y="42"/>
                  </a:cubicBezTo>
                  <a:cubicBezTo>
                    <a:pt x="128" y="43"/>
                    <a:pt x="129" y="46"/>
                    <a:pt x="130" y="44"/>
                  </a:cubicBezTo>
                  <a:cubicBezTo>
                    <a:pt x="131" y="42"/>
                    <a:pt x="133" y="44"/>
                    <a:pt x="134" y="45"/>
                  </a:cubicBezTo>
                  <a:cubicBezTo>
                    <a:pt x="135" y="46"/>
                    <a:pt x="135" y="47"/>
                    <a:pt x="137" y="48"/>
                  </a:cubicBezTo>
                  <a:cubicBezTo>
                    <a:pt x="138" y="48"/>
                    <a:pt x="139" y="48"/>
                    <a:pt x="140" y="48"/>
                  </a:cubicBezTo>
                  <a:cubicBezTo>
                    <a:pt x="140" y="49"/>
                    <a:pt x="139" y="50"/>
                    <a:pt x="139" y="50"/>
                  </a:cubicBezTo>
                  <a:cubicBezTo>
                    <a:pt x="140" y="52"/>
                    <a:pt x="141" y="53"/>
                    <a:pt x="143" y="54"/>
                  </a:cubicBezTo>
                  <a:cubicBezTo>
                    <a:pt x="142" y="52"/>
                    <a:pt x="144" y="52"/>
                    <a:pt x="146" y="51"/>
                  </a:cubicBezTo>
                  <a:cubicBezTo>
                    <a:pt x="147" y="51"/>
                    <a:pt x="147" y="50"/>
                    <a:pt x="147" y="50"/>
                  </a:cubicBezTo>
                  <a:cubicBezTo>
                    <a:pt x="148" y="50"/>
                    <a:pt x="149" y="51"/>
                    <a:pt x="149" y="52"/>
                  </a:cubicBezTo>
                  <a:cubicBezTo>
                    <a:pt x="150" y="53"/>
                    <a:pt x="152" y="53"/>
                    <a:pt x="154" y="53"/>
                  </a:cubicBezTo>
                  <a:cubicBezTo>
                    <a:pt x="156" y="53"/>
                    <a:pt x="156" y="51"/>
                    <a:pt x="157" y="50"/>
                  </a:cubicBezTo>
                  <a:cubicBezTo>
                    <a:pt x="158" y="53"/>
                    <a:pt x="159" y="55"/>
                    <a:pt x="160" y="57"/>
                  </a:cubicBezTo>
                  <a:cubicBezTo>
                    <a:pt x="161" y="58"/>
                    <a:pt x="163" y="60"/>
                    <a:pt x="162" y="61"/>
                  </a:cubicBezTo>
                  <a:cubicBezTo>
                    <a:pt x="162" y="61"/>
                    <a:pt x="159" y="59"/>
                    <a:pt x="159" y="59"/>
                  </a:cubicBezTo>
                  <a:cubicBezTo>
                    <a:pt x="158" y="59"/>
                    <a:pt x="157" y="60"/>
                    <a:pt x="157" y="60"/>
                  </a:cubicBezTo>
                  <a:cubicBezTo>
                    <a:pt x="157" y="60"/>
                    <a:pt x="156" y="60"/>
                    <a:pt x="155" y="60"/>
                  </a:cubicBezTo>
                  <a:cubicBezTo>
                    <a:pt x="155" y="60"/>
                    <a:pt x="153" y="61"/>
                    <a:pt x="152" y="61"/>
                  </a:cubicBezTo>
                  <a:cubicBezTo>
                    <a:pt x="150" y="60"/>
                    <a:pt x="150" y="60"/>
                    <a:pt x="149" y="61"/>
                  </a:cubicBezTo>
                  <a:cubicBezTo>
                    <a:pt x="148" y="61"/>
                    <a:pt x="147" y="61"/>
                    <a:pt x="147" y="61"/>
                  </a:cubicBezTo>
                  <a:cubicBezTo>
                    <a:pt x="146" y="62"/>
                    <a:pt x="145" y="62"/>
                    <a:pt x="144" y="63"/>
                  </a:cubicBezTo>
                  <a:cubicBezTo>
                    <a:pt x="142" y="63"/>
                    <a:pt x="145" y="61"/>
                    <a:pt x="144" y="62"/>
                  </a:cubicBezTo>
                  <a:cubicBezTo>
                    <a:pt x="143" y="62"/>
                    <a:pt x="142" y="63"/>
                    <a:pt x="141" y="63"/>
                  </a:cubicBezTo>
                  <a:cubicBezTo>
                    <a:pt x="140" y="63"/>
                    <a:pt x="139" y="63"/>
                    <a:pt x="138" y="63"/>
                  </a:cubicBezTo>
                  <a:cubicBezTo>
                    <a:pt x="136" y="63"/>
                    <a:pt x="133" y="64"/>
                    <a:pt x="130" y="66"/>
                  </a:cubicBezTo>
                  <a:cubicBezTo>
                    <a:pt x="128" y="67"/>
                    <a:pt x="127" y="69"/>
                    <a:pt x="124" y="70"/>
                  </a:cubicBezTo>
                  <a:cubicBezTo>
                    <a:pt x="124" y="71"/>
                    <a:pt x="121" y="71"/>
                    <a:pt x="121" y="72"/>
                  </a:cubicBezTo>
                  <a:cubicBezTo>
                    <a:pt x="121" y="73"/>
                    <a:pt x="123" y="73"/>
                    <a:pt x="122" y="75"/>
                  </a:cubicBezTo>
                  <a:cubicBezTo>
                    <a:pt x="121" y="76"/>
                    <a:pt x="121" y="77"/>
                    <a:pt x="123" y="77"/>
                  </a:cubicBezTo>
                  <a:cubicBezTo>
                    <a:pt x="125" y="78"/>
                    <a:pt x="128" y="78"/>
                    <a:pt x="130" y="80"/>
                  </a:cubicBezTo>
                  <a:cubicBezTo>
                    <a:pt x="131" y="80"/>
                    <a:pt x="131" y="81"/>
                    <a:pt x="131" y="82"/>
                  </a:cubicBezTo>
                  <a:cubicBezTo>
                    <a:pt x="132" y="84"/>
                    <a:pt x="130" y="84"/>
                    <a:pt x="129" y="86"/>
                  </a:cubicBezTo>
                  <a:cubicBezTo>
                    <a:pt x="129" y="88"/>
                    <a:pt x="134" y="87"/>
                    <a:pt x="132" y="90"/>
                  </a:cubicBezTo>
                  <a:cubicBezTo>
                    <a:pt x="132" y="91"/>
                    <a:pt x="130" y="91"/>
                    <a:pt x="129" y="91"/>
                  </a:cubicBezTo>
                  <a:cubicBezTo>
                    <a:pt x="128" y="91"/>
                    <a:pt x="127" y="89"/>
                    <a:pt x="127" y="88"/>
                  </a:cubicBezTo>
                  <a:cubicBezTo>
                    <a:pt x="127" y="87"/>
                    <a:pt x="128" y="87"/>
                    <a:pt x="127" y="87"/>
                  </a:cubicBezTo>
                  <a:cubicBezTo>
                    <a:pt x="126" y="87"/>
                    <a:pt x="125" y="86"/>
                    <a:pt x="124" y="87"/>
                  </a:cubicBezTo>
                  <a:cubicBezTo>
                    <a:pt x="124" y="87"/>
                    <a:pt x="124" y="86"/>
                    <a:pt x="123" y="86"/>
                  </a:cubicBezTo>
                  <a:cubicBezTo>
                    <a:pt x="123" y="87"/>
                    <a:pt x="122" y="88"/>
                    <a:pt x="122" y="89"/>
                  </a:cubicBezTo>
                  <a:cubicBezTo>
                    <a:pt x="122" y="90"/>
                    <a:pt x="124" y="89"/>
                    <a:pt x="124" y="90"/>
                  </a:cubicBezTo>
                  <a:cubicBezTo>
                    <a:pt x="124" y="91"/>
                    <a:pt x="123" y="89"/>
                    <a:pt x="122" y="90"/>
                  </a:cubicBezTo>
                  <a:cubicBezTo>
                    <a:pt x="121" y="90"/>
                    <a:pt x="123" y="91"/>
                    <a:pt x="122" y="92"/>
                  </a:cubicBezTo>
                  <a:cubicBezTo>
                    <a:pt x="121" y="93"/>
                    <a:pt x="122" y="94"/>
                    <a:pt x="122" y="95"/>
                  </a:cubicBezTo>
                  <a:cubicBezTo>
                    <a:pt x="122" y="97"/>
                    <a:pt x="120" y="97"/>
                    <a:pt x="119" y="97"/>
                  </a:cubicBezTo>
                  <a:cubicBezTo>
                    <a:pt x="118" y="97"/>
                    <a:pt x="119" y="98"/>
                    <a:pt x="118" y="98"/>
                  </a:cubicBezTo>
                  <a:cubicBezTo>
                    <a:pt x="117" y="99"/>
                    <a:pt x="116" y="98"/>
                    <a:pt x="116" y="100"/>
                  </a:cubicBezTo>
                  <a:cubicBezTo>
                    <a:pt x="116" y="101"/>
                    <a:pt x="115" y="102"/>
                    <a:pt x="115" y="103"/>
                  </a:cubicBezTo>
                  <a:cubicBezTo>
                    <a:pt x="115" y="103"/>
                    <a:pt x="116" y="107"/>
                    <a:pt x="117" y="107"/>
                  </a:cubicBezTo>
                  <a:cubicBezTo>
                    <a:pt x="116" y="108"/>
                    <a:pt x="115" y="106"/>
                    <a:pt x="114" y="107"/>
                  </a:cubicBezTo>
                  <a:cubicBezTo>
                    <a:pt x="114" y="107"/>
                    <a:pt x="115" y="108"/>
                    <a:pt x="114" y="109"/>
                  </a:cubicBezTo>
                  <a:cubicBezTo>
                    <a:pt x="114" y="109"/>
                    <a:pt x="113" y="107"/>
                    <a:pt x="113" y="108"/>
                  </a:cubicBezTo>
                  <a:cubicBezTo>
                    <a:pt x="112" y="108"/>
                    <a:pt x="114" y="109"/>
                    <a:pt x="113" y="110"/>
                  </a:cubicBezTo>
                  <a:cubicBezTo>
                    <a:pt x="112" y="110"/>
                    <a:pt x="112" y="110"/>
                    <a:pt x="111" y="110"/>
                  </a:cubicBezTo>
                  <a:cubicBezTo>
                    <a:pt x="111" y="111"/>
                    <a:pt x="111" y="111"/>
                    <a:pt x="110" y="111"/>
                  </a:cubicBezTo>
                  <a:cubicBezTo>
                    <a:pt x="107" y="111"/>
                    <a:pt x="110" y="109"/>
                    <a:pt x="111" y="108"/>
                  </a:cubicBezTo>
                  <a:cubicBezTo>
                    <a:pt x="112" y="107"/>
                    <a:pt x="110" y="107"/>
                    <a:pt x="109" y="106"/>
                  </a:cubicBezTo>
                  <a:cubicBezTo>
                    <a:pt x="108" y="106"/>
                    <a:pt x="108" y="105"/>
                    <a:pt x="108" y="104"/>
                  </a:cubicBezTo>
                  <a:cubicBezTo>
                    <a:pt x="108" y="104"/>
                    <a:pt x="108" y="103"/>
                    <a:pt x="108" y="103"/>
                  </a:cubicBezTo>
                  <a:cubicBezTo>
                    <a:pt x="107" y="103"/>
                    <a:pt x="106" y="104"/>
                    <a:pt x="106" y="103"/>
                  </a:cubicBezTo>
                  <a:cubicBezTo>
                    <a:pt x="105" y="103"/>
                    <a:pt x="109" y="100"/>
                    <a:pt x="108" y="100"/>
                  </a:cubicBezTo>
                  <a:cubicBezTo>
                    <a:pt x="108" y="99"/>
                    <a:pt x="105" y="104"/>
                    <a:pt x="105" y="104"/>
                  </a:cubicBezTo>
                  <a:cubicBezTo>
                    <a:pt x="104" y="106"/>
                    <a:pt x="103" y="108"/>
                    <a:pt x="103" y="110"/>
                  </a:cubicBezTo>
                  <a:cubicBezTo>
                    <a:pt x="103" y="111"/>
                    <a:pt x="104" y="109"/>
                    <a:pt x="104" y="109"/>
                  </a:cubicBezTo>
                  <a:cubicBezTo>
                    <a:pt x="103" y="110"/>
                    <a:pt x="106" y="110"/>
                    <a:pt x="106" y="110"/>
                  </a:cubicBezTo>
                  <a:cubicBezTo>
                    <a:pt x="107" y="111"/>
                    <a:pt x="106" y="113"/>
                    <a:pt x="106" y="114"/>
                  </a:cubicBezTo>
                  <a:cubicBezTo>
                    <a:pt x="105" y="114"/>
                    <a:pt x="105" y="110"/>
                    <a:pt x="103" y="111"/>
                  </a:cubicBezTo>
                  <a:cubicBezTo>
                    <a:pt x="103" y="111"/>
                    <a:pt x="103" y="112"/>
                    <a:pt x="103" y="112"/>
                  </a:cubicBezTo>
                  <a:cubicBezTo>
                    <a:pt x="102" y="113"/>
                    <a:pt x="102" y="113"/>
                    <a:pt x="102" y="114"/>
                  </a:cubicBezTo>
                  <a:cubicBezTo>
                    <a:pt x="102" y="114"/>
                    <a:pt x="102" y="114"/>
                    <a:pt x="102" y="114"/>
                  </a:cubicBezTo>
                  <a:cubicBezTo>
                    <a:pt x="101" y="115"/>
                    <a:pt x="101" y="115"/>
                    <a:pt x="101" y="116"/>
                  </a:cubicBezTo>
                  <a:cubicBezTo>
                    <a:pt x="101" y="117"/>
                    <a:pt x="101" y="117"/>
                    <a:pt x="100" y="117"/>
                  </a:cubicBezTo>
                  <a:cubicBezTo>
                    <a:pt x="99" y="117"/>
                    <a:pt x="99" y="119"/>
                    <a:pt x="99" y="119"/>
                  </a:cubicBezTo>
                  <a:cubicBezTo>
                    <a:pt x="99" y="120"/>
                    <a:pt x="99" y="123"/>
                    <a:pt x="99" y="124"/>
                  </a:cubicBezTo>
                  <a:cubicBezTo>
                    <a:pt x="99" y="123"/>
                    <a:pt x="99" y="122"/>
                    <a:pt x="99" y="122"/>
                  </a:cubicBezTo>
                  <a:cubicBezTo>
                    <a:pt x="98" y="124"/>
                    <a:pt x="98" y="125"/>
                    <a:pt x="98" y="126"/>
                  </a:cubicBezTo>
                  <a:cubicBezTo>
                    <a:pt x="97" y="127"/>
                    <a:pt x="95" y="129"/>
                    <a:pt x="94" y="128"/>
                  </a:cubicBezTo>
                  <a:cubicBezTo>
                    <a:pt x="95" y="128"/>
                    <a:pt x="95" y="128"/>
                    <a:pt x="96" y="128"/>
                  </a:cubicBezTo>
                  <a:cubicBezTo>
                    <a:pt x="96" y="129"/>
                    <a:pt x="96" y="129"/>
                    <a:pt x="97" y="130"/>
                  </a:cubicBezTo>
                  <a:cubicBezTo>
                    <a:pt x="97" y="130"/>
                    <a:pt x="99" y="130"/>
                    <a:pt x="99" y="130"/>
                  </a:cubicBezTo>
                  <a:cubicBezTo>
                    <a:pt x="98" y="130"/>
                    <a:pt x="96" y="129"/>
                    <a:pt x="96" y="131"/>
                  </a:cubicBezTo>
                  <a:cubicBezTo>
                    <a:pt x="96" y="131"/>
                    <a:pt x="95" y="131"/>
                    <a:pt x="95" y="131"/>
                  </a:cubicBezTo>
                  <a:cubicBezTo>
                    <a:pt x="94" y="131"/>
                    <a:pt x="95" y="133"/>
                    <a:pt x="95" y="133"/>
                  </a:cubicBezTo>
                  <a:cubicBezTo>
                    <a:pt x="95" y="133"/>
                    <a:pt x="94" y="132"/>
                    <a:pt x="94" y="133"/>
                  </a:cubicBezTo>
                  <a:cubicBezTo>
                    <a:pt x="93" y="134"/>
                    <a:pt x="94" y="134"/>
                    <a:pt x="95" y="135"/>
                  </a:cubicBezTo>
                  <a:cubicBezTo>
                    <a:pt x="96" y="136"/>
                    <a:pt x="96" y="137"/>
                    <a:pt x="96" y="138"/>
                  </a:cubicBezTo>
                  <a:cubicBezTo>
                    <a:pt x="96" y="139"/>
                    <a:pt x="99" y="142"/>
                    <a:pt x="98" y="143"/>
                  </a:cubicBezTo>
                  <a:cubicBezTo>
                    <a:pt x="98" y="143"/>
                    <a:pt x="97" y="142"/>
                    <a:pt x="97" y="142"/>
                  </a:cubicBezTo>
                  <a:cubicBezTo>
                    <a:pt x="96" y="143"/>
                    <a:pt x="96" y="144"/>
                    <a:pt x="95" y="144"/>
                  </a:cubicBezTo>
                  <a:cubicBezTo>
                    <a:pt x="95" y="145"/>
                    <a:pt x="94" y="147"/>
                    <a:pt x="94" y="147"/>
                  </a:cubicBezTo>
                  <a:cubicBezTo>
                    <a:pt x="93" y="147"/>
                    <a:pt x="94" y="146"/>
                    <a:pt x="94" y="145"/>
                  </a:cubicBezTo>
                  <a:cubicBezTo>
                    <a:pt x="93" y="145"/>
                    <a:pt x="92" y="148"/>
                    <a:pt x="91" y="147"/>
                  </a:cubicBezTo>
                  <a:cubicBezTo>
                    <a:pt x="89" y="147"/>
                    <a:pt x="89" y="145"/>
                    <a:pt x="87" y="144"/>
                  </a:cubicBezTo>
                  <a:cubicBezTo>
                    <a:pt x="86" y="144"/>
                    <a:pt x="83" y="146"/>
                    <a:pt x="82" y="143"/>
                  </a:cubicBezTo>
                  <a:cubicBezTo>
                    <a:pt x="82" y="142"/>
                    <a:pt x="83" y="141"/>
                    <a:pt x="83" y="141"/>
                  </a:cubicBezTo>
                  <a:cubicBezTo>
                    <a:pt x="83" y="140"/>
                    <a:pt x="82" y="139"/>
                    <a:pt x="82" y="139"/>
                  </a:cubicBezTo>
                  <a:cubicBezTo>
                    <a:pt x="82" y="138"/>
                    <a:pt x="86" y="134"/>
                    <a:pt x="87" y="134"/>
                  </a:cubicBezTo>
                  <a:cubicBezTo>
                    <a:pt x="87" y="132"/>
                    <a:pt x="85" y="132"/>
                    <a:pt x="83" y="131"/>
                  </a:cubicBezTo>
                  <a:cubicBezTo>
                    <a:pt x="82" y="131"/>
                    <a:pt x="82" y="131"/>
                    <a:pt x="81" y="130"/>
                  </a:cubicBezTo>
                  <a:cubicBezTo>
                    <a:pt x="81" y="130"/>
                    <a:pt x="79" y="129"/>
                    <a:pt x="80" y="129"/>
                  </a:cubicBezTo>
                  <a:cubicBezTo>
                    <a:pt x="77" y="128"/>
                    <a:pt x="75" y="130"/>
                    <a:pt x="73" y="131"/>
                  </a:cubicBezTo>
                  <a:cubicBezTo>
                    <a:pt x="73" y="132"/>
                    <a:pt x="72" y="133"/>
                    <a:pt x="71" y="133"/>
                  </a:cubicBezTo>
                  <a:cubicBezTo>
                    <a:pt x="70" y="133"/>
                    <a:pt x="69" y="132"/>
                    <a:pt x="67" y="133"/>
                  </a:cubicBezTo>
                  <a:cubicBezTo>
                    <a:pt x="66" y="133"/>
                    <a:pt x="73" y="135"/>
                    <a:pt x="73" y="135"/>
                  </a:cubicBezTo>
                  <a:cubicBezTo>
                    <a:pt x="74" y="136"/>
                    <a:pt x="74" y="137"/>
                    <a:pt x="75" y="137"/>
                  </a:cubicBezTo>
                  <a:cubicBezTo>
                    <a:pt x="75" y="139"/>
                    <a:pt x="76" y="138"/>
                    <a:pt x="76" y="137"/>
                  </a:cubicBezTo>
                  <a:cubicBezTo>
                    <a:pt x="76" y="138"/>
                    <a:pt x="75" y="139"/>
                    <a:pt x="76" y="140"/>
                  </a:cubicBezTo>
                  <a:cubicBezTo>
                    <a:pt x="76" y="140"/>
                    <a:pt x="77" y="142"/>
                    <a:pt x="77" y="142"/>
                  </a:cubicBezTo>
                  <a:cubicBezTo>
                    <a:pt x="77" y="143"/>
                    <a:pt x="78" y="146"/>
                    <a:pt x="78" y="147"/>
                  </a:cubicBezTo>
                  <a:cubicBezTo>
                    <a:pt x="78" y="148"/>
                    <a:pt x="79" y="149"/>
                    <a:pt x="80" y="149"/>
                  </a:cubicBezTo>
                  <a:cubicBezTo>
                    <a:pt x="81" y="148"/>
                    <a:pt x="81" y="148"/>
                    <a:pt x="83" y="149"/>
                  </a:cubicBezTo>
                  <a:cubicBezTo>
                    <a:pt x="84" y="150"/>
                    <a:pt x="84" y="150"/>
                    <a:pt x="85" y="151"/>
                  </a:cubicBezTo>
                  <a:cubicBezTo>
                    <a:pt x="85" y="152"/>
                    <a:pt x="84" y="152"/>
                    <a:pt x="85" y="153"/>
                  </a:cubicBezTo>
                  <a:cubicBezTo>
                    <a:pt x="85" y="153"/>
                    <a:pt x="86" y="154"/>
                    <a:pt x="86" y="153"/>
                  </a:cubicBezTo>
                  <a:cubicBezTo>
                    <a:pt x="87" y="155"/>
                    <a:pt x="86" y="158"/>
                    <a:pt x="87" y="160"/>
                  </a:cubicBezTo>
                  <a:cubicBezTo>
                    <a:pt x="88" y="160"/>
                    <a:pt x="90" y="163"/>
                    <a:pt x="90" y="163"/>
                  </a:cubicBezTo>
                  <a:cubicBezTo>
                    <a:pt x="88" y="163"/>
                    <a:pt x="87" y="159"/>
                    <a:pt x="85" y="161"/>
                  </a:cubicBezTo>
                  <a:cubicBezTo>
                    <a:pt x="86" y="160"/>
                    <a:pt x="82" y="159"/>
                    <a:pt x="82" y="159"/>
                  </a:cubicBezTo>
                  <a:cubicBezTo>
                    <a:pt x="81" y="159"/>
                    <a:pt x="80" y="161"/>
                    <a:pt x="79" y="161"/>
                  </a:cubicBezTo>
                  <a:cubicBezTo>
                    <a:pt x="79" y="161"/>
                    <a:pt x="79" y="160"/>
                    <a:pt x="79" y="160"/>
                  </a:cubicBezTo>
                  <a:cubicBezTo>
                    <a:pt x="79" y="160"/>
                    <a:pt x="77" y="160"/>
                    <a:pt x="76" y="160"/>
                  </a:cubicBezTo>
                  <a:cubicBezTo>
                    <a:pt x="76" y="161"/>
                    <a:pt x="76" y="164"/>
                    <a:pt x="76" y="164"/>
                  </a:cubicBezTo>
                  <a:cubicBezTo>
                    <a:pt x="76" y="166"/>
                    <a:pt x="76" y="167"/>
                    <a:pt x="75" y="168"/>
                  </a:cubicBezTo>
                  <a:cubicBezTo>
                    <a:pt x="74" y="169"/>
                    <a:pt x="73" y="170"/>
                    <a:pt x="73" y="171"/>
                  </a:cubicBezTo>
                  <a:cubicBezTo>
                    <a:pt x="72" y="172"/>
                    <a:pt x="73" y="173"/>
                    <a:pt x="72" y="174"/>
                  </a:cubicBezTo>
                  <a:cubicBezTo>
                    <a:pt x="72" y="176"/>
                    <a:pt x="70" y="177"/>
                    <a:pt x="71" y="179"/>
                  </a:cubicBezTo>
                  <a:cubicBezTo>
                    <a:pt x="72" y="181"/>
                    <a:pt x="74" y="182"/>
                    <a:pt x="76" y="182"/>
                  </a:cubicBezTo>
                  <a:cubicBezTo>
                    <a:pt x="77" y="183"/>
                    <a:pt x="79" y="184"/>
                    <a:pt x="79" y="185"/>
                  </a:cubicBezTo>
                  <a:cubicBezTo>
                    <a:pt x="79" y="186"/>
                    <a:pt x="79" y="186"/>
                    <a:pt x="80" y="187"/>
                  </a:cubicBezTo>
                  <a:cubicBezTo>
                    <a:pt x="80" y="187"/>
                    <a:pt x="81" y="188"/>
                    <a:pt x="81" y="188"/>
                  </a:cubicBezTo>
                  <a:cubicBezTo>
                    <a:pt x="79" y="189"/>
                    <a:pt x="78" y="188"/>
                    <a:pt x="77" y="188"/>
                  </a:cubicBezTo>
                  <a:cubicBezTo>
                    <a:pt x="76" y="188"/>
                    <a:pt x="77" y="190"/>
                    <a:pt x="75" y="190"/>
                  </a:cubicBezTo>
                  <a:cubicBezTo>
                    <a:pt x="73" y="190"/>
                    <a:pt x="70" y="188"/>
                    <a:pt x="69" y="190"/>
                  </a:cubicBezTo>
                  <a:cubicBezTo>
                    <a:pt x="68" y="188"/>
                    <a:pt x="67" y="190"/>
                    <a:pt x="66" y="190"/>
                  </a:cubicBezTo>
                  <a:cubicBezTo>
                    <a:pt x="65" y="190"/>
                    <a:pt x="64" y="189"/>
                    <a:pt x="64" y="189"/>
                  </a:cubicBezTo>
                  <a:cubicBezTo>
                    <a:pt x="63" y="189"/>
                    <a:pt x="59" y="187"/>
                    <a:pt x="58" y="189"/>
                  </a:cubicBezTo>
                  <a:cubicBezTo>
                    <a:pt x="58" y="190"/>
                    <a:pt x="60" y="190"/>
                    <a:pt x="60" y="191"/>
                  </a:cubicBezTo>
                  <a:cubicBezTo>
                    <a:pt x="60" y="192"/>
                    <a:pt x="58" y="192"/>
                    <a:pt x="58" y="193"/>
                  </a:cubicBezTo>
                  <a:cubicBezTo>
                    <a:pt x="57" y="193"/>
                    <a:pt x="62" y="196"/>
                    <a:pt x="62" y="196"/>
                  </a:cubicBezTo>
                  <a:cubicBezTo>
                    <a:pt x="63" y="197"/>
                    <a:pt x="64" y="197"/>
                    <a:pt x="64" y="198"/>
                  </a:cubicBezTo>
                  <a:cubicBezTo>
                    <a:pt x="65" y="198"/>
                    <a:pt x="66" y="197"/>
                    <a:pt x="67" y="197"/>
                  </a:cubicBezTo>
                  <a:cubicBezTo>
                    <a:pt x="67" y="197"/>
                    <a:pt x="67" y="196"/>
                    <a:pt x="67" y="196"/>
                  </a:cubicBezTo>
                  <a:cubicBezTo>
                    <a:pt x="67" y="196"/>
                    <a:pt x="68" y="197"/>
                    <a:pt x="68" y="197"/>
                  </a:cubicBezTo>
                  <a:cubicBezTo>
                    <a:pt x="69" y="197"/>
                    <a:pt x="69" y="197"/>
                    <a:pt x="70" y="198"/>
                  </a:cubicBezTo>
                  <a:cubicBezTo>
                    <a:pt x="71" y="198"/>
                    <a:pt x="71" y="199"/>
                    <a:pt x="71" y="201"/>
                  </a:cubicBezTo>
                  <a:cubicBezTo>
                    <a:pt x="71" y="201"/>
                    <a:pt x="71" y="202"/>
                    <a:pt x="71" y="202"/>
                  </a:cubicBezTo>
                  <a:cubicBezTo>
                    <a:pt x="70" y="203"/>
                    <a:pt x="70" y="202"/>
                    <a:pt x="70" y="202"/>
                  </a:cubicBezTo>
                  <a:cubicBezTo>
                    <a:pt x="69" y="203"/>
                    <a:pt x="70" y="204"/>
                    <a:pt x="69" y="204"/>
                  </a:cubicBezTo>
                  <a:cubicBezTo>
                    <a:pt x="69" y="204"/>
                    <a:pt x="68" y="204"/>
                    <a:pt x="68" y="204"/>
                  </a:cubicBezTo>
                  <a:cubicBezTo>
                    <a:pt x="66" y="204"/>
                    <a:pt x="65" y="204"/>
                    <a:pt x="63" y="204"/>
                  </a:cubicBezTo>
                  <a:cubicBezTo>
                    <a:pt x="62" y="204"/>
                    <a:pt x="61" y="204"/>
                    <a:pt x="60" y="203"/>
                  </a:cubicBezTo>
                  <a:cubicBezTo>
                    <a:pt x="60" y="203"/>
                    <a:pt x="59" y="203"/>
                    <a:pt x="60" y="202"/>
                  </a:cubicBezTo>
                  <a:cubicBezTo>
                    <a:pt x="60" y="202"/>
                    <a:pt x="62" y="203"/>
                    <a:pt x="62" y="203"/>
                  </a:cubicBezTo>
                  <a:cubicBezTo>
                    <a:pt x="62" y="202"/>
                    <a:pt x="59" y="202"/>
                    <a:pt x="59" y="202"/>
                  </a:cubicBezTo>
                  <a:cubicBezTo>
                    <a:pt x="57" y="201"/>
                    <a:pt x="56" y="201"/>
                    <a:pt x="56" y="202"/>
                  </a:cubicBezTo>
                  <a:cubicBezTo>
                    <a:pt x="55" y="203"/>
                    <a:pt x="52" y="201"/>
                    <a:pt x="52" y="201"/>
                  </a:cubicBezTo>
                  <a:cubicBezTo>
                    <a:pt x="51" y="201"/>
                    <a:pt x="51" y="201"/>
                    <a:pt x="51" y="200"/>
                  </a:cubicBezTo>
                  <a:cubicBezTo>
                    <a:pt x="50" y="200"/>
                    <a:pt x="51" y="197"/>
                    <a:pt x="51" y="198"/>
                  </a:cubicBezTo>
                  <a:cubicBezTo>
                    <a:pt x="51" y="197"/>
                    <a:pt x="50" y="199"/>
                    <a:pt x="50" y="198"/>
                  </a:cubicBezTo>
                  <a:cubicBezTo>
                    <a:pt x="49" y="198"/>
                    <a:pt x="51" y="197"/>
                    <a:pt x="50" y="196"/>
                  </a:cubicBezTo>
                  <a:cubicBezTo>
                    <a:pt x="49" y="196"/>
                    <a:pt x="49" y="196"/>
                    <a:pt x="49" y="196"/>
                  </a:cubicBezTo>
                  <a:cubicBezTo>
                    <a:pt x="48" y="196"/>
                    <a:pt x="49" y="195"/>
                    <a:pt x="49" y="195"/>
                  </a:cubicBezTo>
                  <a:cubicBezTo>
                    <a:pt x="48" y="194"/>
                    <a:pt x="45" y="191"/>
                    <a:pt x="44" y="192"/>
                  </a:cubicBezTo>
                  <a:cubicBezTo>
                    <a:pt x="45" y="191"/>
                    <a:pt x="46" y="190"/>
                    <a:pt x="46" y="189"/>
                  </a:cubicBezTo>
                  <a:cubicBezTo>
                    <a:pt x="46" y="189"/>
                    <a:pt x="45" y="186"/>
                    <a:pt x="44" y="186"/>
                  </a:cubicBezTo>
                  <a:cubicBezTo>
                    <a:pt x="45" y="185"/>
                    <a:pt x="46" y="187"/>
                    <a:pt x="46" y="186"/>
                  </a:cubicBezTo>
                  <a:cubicBezTo>
                    <a:pt x="46" y="186"/>
                    <a:pt x="44" y="184"/>
                    <a:pt x="44" y="184"/>
                  </a:cubicBezTo>
                  <a:cubicBezTo>
                    <a:pt x="43" y="183"/>
                    <a:pt x="43" y="183"/>
                    <a:pt x="42" y="182"/>
                  </a:cubicBezTo>
                  <a:cubicBezTo>
                    <a:pt x="40" y="182"/>
                    <a:pt x="39" y="182"/>
                    <a:pt x="37" y="181"/>
                  </a:cubicBezTo>
                  <a:cubicBezTo>
                    <a:pt x="37" y="181"/>
                    <a:pt x="35" y="182"/>
                    <a:pt x="35" y="182"/>
                  </a:cubicBezTo>
                  <a:cubicBezTo>
                    <a:pt x="34" y="181"/>
                    <a:pt x="36" y="180"/>
                    <a:pt x="36" y="180"/>
                  </a:cubicBezTo>
                  <a:cubicBezTo>
                    <a:pt x="37" y="179"/>
                    <a:pt x="34" y="178"/>
                    <a:pt x="33" y="178"/>
                  </a:cubicBezTo>
                  <a:cubicBezTo>
                    <a:pt x="33" y="178"/>
                    <a:pt x="32" y="178"/>
                    <a:pt x="31" y="178"/>
                  </a:cubicBezTo>
                  <a:cubicBezTo>
                    <a:pt x="30" y="178"/>
                    <a:pt x="30" y="177"/>
                    <a:pt x="29" y="177"/>
                  </a:cubicBezTo>
                  <a:cubicBezTo>
                    <a:pt x="29" y="176"/>
                    <a:pt x="28" y="176"/>
                    <a:pt x="28" y="176"/>
                  </a:cubicBezTo>
                  <a:cubicBezTo>
                    <a:pt x="28" y="176"/>
                    <a:pt x="28" y="176"/>
                    <a:pt x="28" y="176"/>
                  </a:cubicBezTo>
                  <a:cubicBezTo>
                    <a:pt x="28" y="175"/>
                    <a:pt x="27" y="176"/>
                    <a:pt x="27" y="176"/>
                  </a:cubicBezTo>
                  <a:cubicBezTo>
                    <a:pt x="27" y="175"/>
                    <a:pt x="28" y="175"/>
                    <a:pt x="28" y="175"/>
                  </a:cubicBezTo>
                  <a:cubicBezTo>
                    <a:pt x="28" y="174"/>
                    <a:pt x="27" y="174"/>
                    <a:pt x="26" y="174"/>
                  </a:cubicBezTo>
                  <a:cubicBezTo>
                    <a:pt x="25" y="174"/>
                    <a:pt x="23" y="174"/>
                    <a:pt x="24" y="174"/>
                  </a:cubicBezTo>
                  <a:cubicBezTo>
                    <a:pt x="25" y="174"/>
                    <a:pt x="29" y="173"/>
                    <a:pt x="30" y="173"/>
                  </a:cubicBezTo>
                  <a:cubicBezTo>
                    <a:pt x="30" y="174"/>
                    <a:pt x="29" y="174"/>
                    <a:pt x="30" y="175"/>
                  </a:cubicBezTo>
                  <a:cubicBezTo>
                    <a:pt x="31" y="175"/>
                    <a:pt x="32" y="176"/>
                    <a:pt x="32" y="176"/>
                  </a:cubicBezTo>
                  <a:cubicBezTo>
                    <a:pt x="33" y="176"/>
                    <a:pt x="34" y="177"/>
                    <a:pt x="35" y="177"/>
                  </a:cubicBezTo>
                  <a:cubicBezTo>
                    <a:pt x="37" y="177"/>
                    <a:pt x="36" y="175"/>
                    <a:pt x="37" y="175"/>
                  </a:cubicBezTo>
                  <a:cubicBezTo>
                    <a:pt x="37" y="175"/>
                    <a:pt x="36" y="176"/>
                    <a:pt x="38" y="176"/>
                  </a:cubicBezTo>
                  <a:cubicBezTo>
                    <a:pt x="38" y="176"/>
                    <a:pt x="38" y="176"/>
                    <a:pt x="39" y="176"/>
                  </a:cubicBezTo>
                  <a:cubicBezTo>
                    <a:pt x="39" y="176"/>
                    <a:pt x="39" y="177"/>
                    <a:pt x="40" y="177"/>
                  </a:cubicBezTo>
                  <a:cubicBezTo>
                    <a:pt x="40" y="177"/>
                    <a:pt x="40" y="176"/>
                    <a:pt x="41" y="176"/>
                  </a:cubicBezTo>
                  <a:cubicBezTo>
                    <a:pt x="43" y="176"/>
                    <a:pt x="44" y="176"/>
                    <a:pt x="45" y="177"/>
                  </a:cubicBezTo>
                  <a:cubicBezTo>
                    <a:pt x="47" y="177"/>
                    <a:pt x="51" y="176"/>
                    <a:pt x="53" y="175"/>
                  </a:cubicBezTo>
                  <a:cubicBezTo>
                    <a:pt x="56" y="175"/>
                    <a:pt x="59" y="176"/>
                    <a:pt x="62" y="175"/>
                  </a:cubicBezTo>
                  <a:cubicBezTo>
                    <a:pt x="64" y="173"/>
                    <a:pt x="66" y="171"/>
                    <a:pt x="68" y="169"/>
                  </a:cubicBezTo>
                  <a:cubicBezTo>
                    <a:pt x="69" y="167"/>
                    <a:pt x="69" y="164"/>
                    <a:pt x="70" y="162"/>
                  </a:cubicBezTo>
                  <a:cubicBezTo>
                    <a:pt x="70" y="160"/>
                    <a:pt x="70" y="157"/>
                    <a:pt x="69" y="155"/>
                  </a:cubicBezTo>
                  <a:cubicBezTo>
                    <a:pt x="68" y="154"/>
                    <a:pt x="68" y="155"/>
                    <a:pt x="67" y="155"/>
                  </a:cubicBezTo>
                  <a:cubicBezTo>
                    <a:pt x="66" y="154"/>
                    <a:pt x="67" y="152"/>
                    <a:pt x="65" y="152"/>
                  </a:cubicBezTo>
                  <a:cubicBezTo>
                    <a:pt x="65" y="152"/>
                    <a:pt x="65" y="152"/>
                    <a:pt x="65" y="152"/>
                  </a:cubicBezTo>
                  <a:cubicBezTo>
                    <a:pt x="64" y="152"/>
                    <a:pt x="64" y="151"/>
                    <a:pt x="64" y="150"/>
                  </a:cubicBezTo>
                  <a:cubicBezTo>
                    <a:pt x="63" y="148"/>
                    <a:pt x="62" y="150"/>
                    <a:pt x="61" y="150"/>
                  </a:cubicBezTo>
                  <a:cubicBezTo>
                    <a:pt x="61" y="150"/>
                    <a:pt x="60" y="149"/>
                    <a:pt x="60" y="149"/>
                  </a:cubicBezTo>
                  <a:cubicBezTo>
                    <a:pt x="59" y="148"/>
                    <a:pt x="59" y="149"/>
                    <a:pt x="58" y="148"/>
                  </a:cubicBezTo>
                  <a:cubicBezTo>
                    <a:pt x="58" y="148"/>
                    <a:pt x="55" y="147"/>
                    <a:pt x="55" y="147"/>
                  </a:cubicBezTo>
                  <a:cubicBezTo>
                    <a:pt x="55" y="147"/>
                    <a:pt x="57" y="147"/>
                    <a:pt x="56" y="148"/>
                  </a:cubicBezTo>
                  <a:cubicBezTo>
                    <a:pt x="56" y="149"/>
                    <a:pt x="50" y="146"/>
                    <a:pt x="49" y="146"/>
                  </a:cubicBezTo>
                  <a:cubicBezTo>
                    <a:pt x="49" y="147"/>
                    <a:pt x="49" y="147"/>
                    <a:pt x="49" y="147"/>
                  </a:cubicBezTo>
                  <a:cubicBezTo>
                    <a:pt x="49" y="147"/>
                    <a:pt x="49" y="147"/>
                    <a:pt x="49" y="147"/>
                  </a:cubicBezTo>
                  <a:cubicBezTo>
                    <a:pt x="49" y="147"/>
                    <a:pt x="50" y="147"/>
                    <a:pt x="50" y="147"/>
                  </a:cubicBezTo>
                  <a:cubicBezTo>
                    <a:pt x="50" y="148"/>
                    <a:pt x="48" y="147"/>
                    <a:pt x="48" y="147"/>
                  </a:cubicBezTo>
                  <a:cubicBezTo>
                    <a:pt x="47" y="146"/>
                    <a:pt x="46" y="146"/>
                    <a:pt x="46" y="146"/>
                  </a:cubicBezTo>
                  <a:cubicBezTo>
                    <a:pt x="45" y="146"/>
                    <a:pt x="44" y="145"/>
                    <a:pt x="43" y="145"/>
                  </a:cubicBezTo>
                  <a:cubicBezTo>
                    <a:pt x="40" y="143"/>
                    <a:pt x="35" y="142"/>
                    <a:pt x="31" y="142"/>
                  </a:cubicBezTo>
                  <a:cubicBezTo>
                    <a:pt x="30" y="142"/>
                    <a:pt x="28" y="143"/>
                    <a:pt x="27" y="143"/>
                  </a:cubicBezTo>
                  <a:cubicBezTo>
                    <a:pt x="25" y="144"/>
                    <a:pt x="24" y="142"/>
                    <a:pt x="23" y="144"/>
                  </a:cubicBezTo>
                  <a:cubicBezTo>
                    <a:pt x="22" y="145"/>
                    <a:pt x="23" y="146"/>
                    <a:pt x="22" y="147"/>
                  </a:cubicBezTo>
                  <a:cubicBezTo>
                    <a:pt x="21" y="147"/>
                    <a:pt x="20" y="149"/>
                    <a:pt x="21" y="150"/>
                  </a:cubicBezTo>
                  <a:cubicBezTo>
                    <a:pt x="20" y="149"/>
                    <a:pt x="20" y="148"/>
                    <a:pt x="21" y="148"/>
                  </a:cubicBezTo>
                  <a:cubicBezTo>
                    <a:pt x="22" y="147"/>
                    <a:pt x="21" y="146"/>
                    <a:pt x="21" y="146"/>
                  </a:cubicBezTo>
                  <a:cubicBezTo>
                    <a:pt x="20" y="146"/>
                    <a:pt x="20" y="144"/>
                    <a:pt x="20" y="144"/>
                  </a:cubicBezTo>
                  <a:cubicBezTo>
                    <a:pt x="21" y="144"/>
                    <a:pt x="21" y="144"/>
                    <a:pt x="21" y="143"/>
                  </a:cubicBezTo>
                  <a:cubicBezTo>
                    <a:pt x="21" y="142"/>
                    <a:pt x="17" y="143"/>
                    <a:pt x="15" y="145"/>
                  </a:cubicBezTo>
                  <a:cubicBezTo>
                    <a:pt x="16" y="144"/>
                    <a:pt x="16" y="143"/>
                    <a:pt x="15" y="143"/>
                  </a:cubicBezTo>
                  <a:cubicBezTo>
                    <a:pt x="15" y="143"/>
                    <a:pt x="14" y="144"/>
                    <a:pt x="14" y="144"/>
                  </a:cubicBezTo>
                  <a:cubicBezTo>
                    <a:pt x="13" y="143"/>
                    <a:pt x="13" y="142"/>
                    <a:pt x="13" y="141"/>
                  </a:cubicBezTo>
                  <a:cubicBezTo>
                    <a:pt x="14" y="140"/>
                    <a:pt x="16" y="143"/>
                    <a:pt x="17" y="142"/>
                  </a:cubicBezTo>
                  <a:cubicBezTo>
                    <a:pt x="18" y="142"/>
                    <a:pt x="18" y="140"/>
                    <a:pt x="18" y="140"/>
                  </a:cubicBezTo>
                  <a:cubicBezTo>
                    <a:pt x="17" y="139"/>
                    <a:pt x="15" y="140"/>
                    <a:pt x="14" y="140"/>
                  </a:cubicBezTo>
                  <a:cubicBezTo>
                    <a:pt x="14" y="140"/>
                    <a:pt x="12" y="138"/>
                    <a:pt x="11" y="139"/>
                  </a:cubicBezTo>
                  <a:cubicBezTo>
                    <a:pt x="11" y="140"/>
                    <a:pt x="11" y="140"/>
                    <a:pt x="11" y="141"/>
                  </a:cubicBezTo>
                  <a:cubicBezTo>
                    <a:pt x="11" y="142"/>
                    <a:pt x="12" y="142"/>
                    <a:pt x="12" y="143"/>
                  </a:cubicBezTo>
                  <a:cubicBezTo>
                    <a:pt x="12" y="143"/>
                    <a:pt x="9" y="143"/>
                    <a:pt x="8" y="143"/>
                  </a:cubicBezTo>
                  <a:cubicBezTo>
                    <a:pt x="8" y="144"/>
                    <a:pt x="10" y="145"/>
                    <a:pt x="8" y="146"/>
                  </a:cubicBezTo>
                  <a:cubicBezTo>
                    <a:pt x="8" y="146"/>
                    <a:pt x="5" y="146"/>
                    <a:pt x="5" y="145"/>
                  </a:cubicBezTo>
                  <a:cubicBezTo>
                    <a:pt x="6" y="147"/>
                    <a:pt x="5" y="148"/>
                    <a:pt x="4" y="149"/>
                  </a:cubicBezTo>
                  <a:cubicBezTo>
                    <a:pt x="3" y="150"/>
                    <a:pt x="3" y="151"/>
                    <a:pt x="3" y="152"/>
                  </a:cubicBezTo>
                  <a:cubicBezTo>
                    <a:pt x="3" y="151"/>
                    <a:pt x="3" y="151"/>
                    <a:pt x="3" y="151"/>
                  </a:cubicBezTo>
                  <a:cubicBezTo>
                    <a:pt x="3" y="152"/>
                    <a:pt x="4" y="155"/>
                    <a:pt x="3" y="155"/>
                  </a:cubicBezTo>
                  <a:cubicBezTo>
                    <a:pt x="2" y="155"/>
                    <a:pt x="1" y="156"/>
                    <a:pt x="0" y="157"/>
                  </a:cubicBezTo>
                  <a:cubicBezTo>
                    <a:pt x="0" y="157"/>
                    <a:pt x="2" y="157"/>
                    <a:pt x="2" y="157"/>
                  </a:cubicBezTo>
                  <a:cubicBezTo>
                    <a:pt x="3" y="158"/>
                    <a:pt x="3" y="159"/>
                    <a:pt x="3" y="160"/>
                  </a:cubicBezTo>
                  <a:cubicBezTo>
                    <a:pt x="2" y="161"/>
                    <a:pt x="3" y="165"/>
                    <a:pt x="5" y="166"/>
                  </a:cubicBezTo>
                  <a:cubicBezTo>
                    <a:pt x="6" y="166"/>
                    <a:pt x="7" y="166"/>
                    <a:pt x="8" y="166"/>
                  </a:cubicBezTo>
                  <a:cubicBezTo>
                    <a:pt x="9" y="166"/>
                    <a:pt x="9" y="168"/>
                    <a:pt x="10" y="168"/>
                  </a:cubicBezTo>
                  <a:cubicBezTo>
                    <a:pt x="11" y="169"/>
                    <a:pt x="12" y="169"/>
                    <a:pt x="13" y="170"/>
                  </a:cubicBezTo>
                  <a:cubicBezTo>
                    <a:pt x="13" y="171"/>
                    <a:pt x="13" y="172"/>
                    <a:pt x="13" y="173"/>
                  </a:cubicBezTo>
                  <a:cubicBezTo>
                    <a:pt x="12" y="175"/>
                    <a:pt x="11" y="178"/>
                    <a:pt x="11" y="180"/>
                  </a:cubicBezTo>
                  <a:cubicBezTo>
                    <a:pt x="11" y="182"/>
                    <a:pt x="14" y="184"/>
                    <a:pt x="15" y="186"/>
                  </a:cubicBezTo>
                  <a:cubicBezTo>
                    <a:pt x="17" y="188"/>
                    <a:pt x="19" y="190"/>
                    <a:pt x="20" y="192"/>
                  </a:cubicBezTo>
                  <a:cubicBezTo>
                    <a:pt x="21" y="193"/>
                    <a:pt x="21" y="194"/>
                    <a:pt x="22" y="195"/>
                  </a:cubicBezTo>
                  <a:cubicBezTo>
                    <a:pt x="22" y="196"/>
                    <a:pt x="20" y="196"/>
                    <a:pt x="20" y="196"/>
                  </a:cubicBezTo>
                  <a:cubicBezTo>
                    <a:pt x="19" y="196"/>
                    <a:pt x="21" y="197"/>
                    <a:pt x="21" y="197"/>
                  </a:cubicBezTo>
                  <a:cubicBezTo>
                    <a:pt x="21" y="198"/>
                    <a:pt x="21" y="200"/>
                    <a:pt x="20" y="201"/>
                  </a:cubicBezTo>
                  <a:cubicBezTo>
                    <a:pt x="20" y="202"/>
                    <a:pt x="21" y="202"/>
                    <a:pt x="22" y="202"/>
                  </a:cubicBezTo>
                  <a:cubicBezTo>
                    <a:pt x="23" y="202"/>
                    <a:pt x="22" y="203"/>
                    <a:pt x="22" y="204"/>
                  </a:cubicBezTo>
                  <a:cubicBezTo>
                    <a:pt x="20" y="207"/>
                    <a:pt x="26" y="206"/>
                    <a:pt x="26" y="208"/>
                  </a:cubicBezTo>
                  <a:cubicBezTo>
                    <a:pt x="26" y="208"/>
                    <a:pt x="26" y="208"/>
                    <a:pt x="26" y="209"/>
                  </a:cubicBezTo>
                  <a:cubicBezTo>
                    <a:pt x="25" y="209"/>
                    <a:pt x="26" y="210"/>
                    <a:pt x="26" y="211"/>
                  </a:cubicBezTo>
                  <a:cubicBezTo>
                    <a:pt x="27" y="213"/>
                    <a:pt x="31" y="211"/>
                    <a:pt x="31" y="215"/>
                  </a:cubicBezTo>
                  <a:cubicBezTo>
                    <a:pt x="31" y="217"/>
                    <a:pt x="29" y="218"/>
                    <a:pt x="29" y="220"/>
                  </a:cubicBezTo>
                  <a:cubicBezTo>
                    <a:pt x="29" y="221"/>
                    <a:pt x="34" y="223"/>
                    <a:pt x="34" y="223"/>
                  </a:cubicBezTo>
                  <a:cubicBezTo>
                    <a:pt x="36" y="224"/>
                    <a:pt x="39" y="225"/>
                    <a:pt x="41" y="227"/>
                  </a:cubicBezTo>
                  <a:cubicBezTo>
                    <a:pt x="41" y="228"/>
                    <a:pt x="41" y="229"/>
                    <a:pt x="41" y="230"/>
                  </a:cubicBezTo>
                  <a:cubicBezTo>
                    <a:pt x="41" y="231"/>
                    <a:pt x="41" y="233"/>
                    <a:pt x="40" y="234"/>
                  </a:cubicBezTo>
                  <a:cubicBezTo>
                    <a:pt x="40" y="238"/>
                    <a:pt x="38" y="241"/>
                    <a:pt x="37" y="244"/>
                  </a:cubicBezTo>
                  <a:cubicBezTo>
                    <a:pt x="36" y="248"/>
                    <a:pt x="34" y="252"/>
                    <a:pt x="32" y="256"/>
                  </a:cubicBezTo>
                  <a:cubicBezTo>
                    <a:pt x="31" y="258"/>
                    <a:pt x="27" y="263"/>
                    <a:pt x="28" y="265"/>
                  </a:cubicBezTo>
                  <a:cubicBezTo>
                    <a:pt x="28" y="263"/>
                    <a:pt x="30" y="264"/>
                    <a:pt x="31" y="263"/>
                  </a:cubicBezTo>
                  <a:cubicBezTo>
                    <a:pt x="31" y="263"/>
                    <a:pt x="32" y="261"/>
                    <a:pt x="32" y="260"/>
                  </a:cubicBezTo>
                  <a:cubicBezTo>
                    <a:pt x="33" y="261"/>
                    <a:pt x="33" y="265"/>
                    <a:pt x="34" y="265"/>
                  </a:cubicBezTo>
                  <a:cubicBezTo>
                    <a:pt x="36" y="265"/>
                    <a:pt x="36" y="268"/>
                    <a:pt x="38" y="267"/>
                  </a:cubicBezTo>
                  <a:cubicBezTo>
                    <a:pt x="39" y="267"/>
                    <a:pt x="41" y="265"/>
                    <a:pt x="42" y="266"/>
                  </a:cubicBezTo>
                  <a:cubicBezTo>
                    <a:pt x="42" y="266"/>
                    <a:pt x="42" y="267"/>
                    <a:pt x="43" y="267"/>
                  </a:cubicBezTo>
                  <a:cubicBezTo>
                    <a:pt x="44" y="268"/>
                    <a:pt x="45" y="267"/>
                    <a:pt x="45" y="267"/>
                  </a:cubicBezTo>
                  <a:cubicBezTo>
                    <a:pt x="47" y="269"/>
                    <a:pt x="45" y="269"/>
                    <a:pt x="44" y="269"/>
                  </a:cubicBezTo>
                  <a:cubicBezTo>
                    <a:pt x="42" y="269"/>
                    <a:pt x="39" y="268"/>
                    <a:pt x="38" y="270"/>
                  </a:cubicBezTo>
                  <a:cubicBezTo>
                    <a:pt x="37" y="270"/>
                    <a:pt x="39" y="272"/>
                    <a:pt x="37" y="272"/>
                  </a:cubicBezTo>
                  <a:cubicBezTo>
                    <a:pt x="36" y="272"/>
                    <a:pt x="36" y="272"/>
                    <a:pt x="35" y="272"/>
                  </a:cubicBezTo>
                  <a:cubicBezTo>
                    <a:pt x="34" y="272"/>
                    <a:pt x="35" y="274"/>
                    <a:pt x="34" y="275"/>
                  </a:cubicBezTo>
                  <a:cubicBezTo>
                    <a:pt x="34" y="275"/>
                    <a:pt x="33" y="273"/>
                    <a:pt x="32" y="273"/>
                  </a:cubicBezTo>
                  <a:cubicBezTo>
                    <a:pt x="31" y="274"/>
                    <a:pt x="33" y="276"/>
                    <a:pt x="33" y="277"/>
                  </a:cubicBezTo>
                  <a:cubicBezTo>
                    <a:pt x="33" y="278"/>
                    <a:pt x="35" y="278"/>
                    <a:pt x="34" y="279"/>
                  </a:cubicBezTo>
                  <a:cubicBezTo>
                    <a:pt x="32" y="281"/>
                    <a:pt x="34" y="283"/>
                    <a:pt x="32" y="285"/>
                  </a:cubicBezTo>
                  <a:cubicBezTo>
                    <a:pt x="31" y="287"/>
                    <a:pt x="31" y="287"/>
                    <a:pt x="32" y="289"/>
                  </a:cubicBezTo>
                  <a:cubicBezTo>
                    <a:pt x="33" y="290"/>
                    <a:pt x="34" y="292"/>
                    <a:pt x="33" y="294"/>
                  </a:cubicBezTo>
                  <a:cubicBezTo>
                    <a:pt x="33" y="295"/>
                    <a:pt x="34" y="295"/>
                    <a:pt x="35" y="296"/>
                  </a:cubicBezTo>
                  <a:cubicBezTo>
                    <a:pt x="36" y="296"/>
                    <a:pt x="35" y="297"/>
                    <a:pt x="36" y="298"/>
                  </a:cubicBezTo>
                  <a:cubicBezTo>
                    <a:pt x="36" y="298"/>
                    <a:pt x="37" y="299"/>
                    <a:pt x="37" y="299"/>
                  </a:cubicBezTo>
                  <a:cubicBezTo>
                    <a:pt x="37" y="299"/>
                    <a:pt x="34" y="300"/>
                    <a:pt x="36" y="301"/>
                  </a:cubicBezTo>
                  <a:cubicBezTo>
                    <a:pt x="36" y="301"/>
                    <a:pt x="35" y="301"/>
                    <a:pt x="35" y="302"/>
                  </a:cubicBezTo>
                  <a:cubicBezTo>
                    <a:pt x="35" y="302"/>
                    <a:pt x="35" y="303"/>
                    <a:pt x="35" y="304"/>
                  </a:cubicBezTo>
                  <a:cubicBezTo>
                    <a:pt x="36" y="304"/>
                    <a:pt x="36" y="303"/>
                    <a:pt x="36" y="303"/>
                  </a:cubicBezTo>
                  <a:cubicBezTo>
                    <a:pt x="37" y="304"/>
                    <a:pt x="36" y="304"/>
                    <a:pt x="37" y="305"/>
                  </a:cubicBezTo>
                  <a:cubicBezTo>
                    <a:pt x="37" y="305"/>
                    <a:pt x="38" y="305"/>
                    <a:pt x="39" y="306"/>
                  </a:cubicBezTo>
                  <a:cubicBezTo>
                    <a:pt x="40" y="306"/>
                    <a:pt x="40" y="307"/>
                    <a:pt x="39" y="307"/>
                  </a:cubicBezTo>
                  <a:cubicBezTo>
                    <a:pt x="38" y="309"/>
                    <a:pt x="39" y="308"/>
                    <a:pt x="40" y="309"/>
                  </a:cubicBezTo>
                  <a:cubicBezTo>
                    <a:pt x="40" y="309"/>
                    <a:pt x="39" y="312"/>
                    <a:pt x="39" y="312"/>
                  </a:cubicBezTo>
                  <a:cubicBezTo>
                    <a:pt x="40" y="312"/>
                    <a:pt x="40" y="311"/>
                    <a:pt x="41" y="311"/>
                  </a:cubicBezTo>
                  <a:cubicBezTo>
                    <a:pt x="42" y="312"/>
                    <a:pt x="41" y="312"/>
                    <a:pt x="41" y="313"/>
                  </a:cubicBezTo>
                  <a:cubicBezTo>
                    <a:pt x="41" y="314"/>
                    <a:pt x="44" y="316"/>
                    <a:pt x="45" y="317"/>
                  </a:cubicBezTo>
                  <a:cubicBezTo>
                    <a:pt x="46" y="318"/>
                    <a:pt x="45" y="320"/>
                    <a:pt x="46" y="321"/>
                  </a:cubicBezTo>
                  <a:cubicBezTo>
                    <a:pt x="47" y="321"/>
                    <a:pt x="48" y="320"/>
                    <a:pt x="48" y="320"/>
                  </a:cubicBezTo>
                  <a:cubicBezTo>
                    <a:pt x="49" y="320"/>
                    <a:pt x="50" y="322"/>
                    <a:pt x="51" y="321"/>
                  </a:cubicBezTo>
                  <a:cubicBezTo>
                    <a:pt x="52" y="321"/>
                    <a:pt x="52" y="320"/>
                    <a:pt x="54" y="320"/>
                  </a:cubicBezTo>
                  <a:cubicBezTo>
                    <a:pt x="55" y="320"/>
                    <a:pt x="55" y="320"/>
                    <a:pt x="55" y="321"/>
                  </a:cubicBezTo>
                  <a:cubicBezTo>
                    <a:pt x="55" y="322"/>
                    <a:pt x="56" y="324"/>
                    <a:pt x="57" y="323"/>
                  </a:cubicBezTo>
                  <a:cubicBezTo>
                    <a:pt x="58" y="323"/>
                    <a:pt x="58" y="320"/>
                    <a:pt x="60" y="320"/>
                  </a:cubicBezTo>
                  <a:cubicBezTo>
                    <a:pt x="60" y="320"/>
                    <a:pt x="61" y="319"/>
                    <a:pt x="61" y="319"/>
                  </a:cubicBezTo>
                  <a:cubicBezTo>
                    <a:pt x="63" y="320"/>
                    <a:pt x="63" y="320"/>
                    <a:pt x="64" y="321"/>
                  </a:cubicBezTo>
                  <a:cubicBezTo>
                    <a:pt x="65" y="321"/>
                    <a:pt x="65" y="321"/>
                    <a:pt x="66" y="322"/>
                  </a:cubicBezTo>
                  <a:cubicBezTo>
                    <a:pt x="66" y="322"/>
                    <a:pt x="67" y="321"/>
                    <a:pt x="67" y="321"/>
                  </a:cubicBezTo>
                  <a:cubicBezTo>
                    <a:pt x="68" y="323"/>
                    <a:pt x="67" y="325"/>
                    <a:pt x="68" y="326"/>
                  </a:cubicBezTo>
                  <a:cubicBezTo>
                    <a:pt x="68" y="326"/>
                    <a:pt x="70" y="328"/>
                    <a:pt x="70" y="328"/>
                  </a:cubicBezTo>
                  <a:cubicBezTo>
                    <a:pt x="70" y="328"/>
                    <a:pt x="69" y="328"/>
                    <a:pt x="69" y="329"/>
                  </a:cubicBezTo>
                  <a:cubicBezTo>
                    <a:pt x="69" y="329"/>
                    <a:pt x="70" y="329"/>
                    <a:pt x="69" y="330"/>
                  </a:cubicBezTo>
                  <a:cubicBezTo>
                    <a:pt x="69" y="331"/>
                    <a:pt x="69" y="332"/>
                    <a:pt x="70" y="332"/>
                  </a:cubicBezTo>
                  <a:cubicBezTo>
                    <a:pt x="70" y="333"/>
                    <a:pt x="73" y="333"/>
                    <a:pt x="73" y="333"/>
                  </a:cubicBezTo>
                  <a:cubicBezTo>
                    <a:pt x="73" y="335"/>
                    <a:pt x="72" y="335"/>
                    <a:pt x="73" y="335"/>
                  </a:cubicBezTo>
                  <a:cubicBezTo>
                    <a:pt x="74" y="336"/>
                    <a:pt x="74" y="337"/>
                    <a:pt x="75" y="338"/>
                  </a:cubicBezTo>
                  <a:cubicBezTo>
                    <a:pt x="76" y="338"/>
                    <a:pt x="78" y="338"/>
                    <a:pt x="79" y="339"/>
                  </a:cubicBezTo>
                  <a:cubicBezTo>
                    <a:pt x="81" y="339"/>
                    <a:pt x="79" y="342"/>
                    <a:pt x="80" y="342"/>
                  </a:cubicBezTo>
                  <a:cubicBezTo>
                    <a:pt x="81" y="343"/>
                    <a:pt x="83" y="341"/>
                    <a:pt x="84" y="341"/>
                  </a:cubicBezTo>
                  <a:cubicBezTo>
                    <a:pt x="85" y="342"/>
                    <a:pt x="86" y="341"/>
                    <a:pt x="86" y="342"/>
                  </a:cubicBezTo>
                  <a:cubicBezTo>
                    <a:pt x="87" y="342"/>
                    <a:pt x="86" y="343"/>
                    <a:pt x="86" y="343"/>
                  </a:cubicBezTo>
                  <a:cubicBezTo>
                    <a:pt x="87" y="344"/>
                    <a:pt x="88" y="344"/>
                    <a:pt x="89" y="344"/>
                  </a:cubicBezTo>
                  <a:cubicBezTo>
                    <a:pt x="91" y="345"/>
                    <a:pt x="88" y="346"/>
                    <a:pt x="88" y="347"/>
                  </a:cubicBezTo>
                  <a:cubicBezTo>
                    <a:pt x="87" y="347"/>
                    <a:pt x="88" y="347"/>
                    <a:pt x="88" y="347"/>
                  </a:cubicBezTo>
                  <a:cubicBezTo>
                    <a:pt x="88" y="349"/>
                    <a:pt x="87" y="351"/>
                    <a:pt x="85" y="351"/>
                  </a:cubicBezTo>
                  <a:cubicBezTo>
                    <a:pt x="83" y="351"/>
                    <a:pt x="82" y="350"/>
                    <a:pt x="80" y="350"/>
                  </a:cubicBezTo>
                  <a:cubicBezTo>
                    <a:pt x="79" y="350"/>
                    <a:pt x="79" y="353"/>
                    <a:pt x="80" y="354"/>
                  </a:cubicBezTo>
                  <a:cubicBezTo>
                    <a:pt x="81" y="354"/>
                    <a:pt x="84" y="355"/>
                    <a:pt x="83" y="356"/>
                  </a:cubicBezTo>
                  <a:cubicBezTo>
                    <a:pt x="83" y="357"/>
                    <a:pt x="82" y="357"/>
                    <a:pt x="84" y="358"/>
                  </a:cubicBezTo>
                  <a:cubicBezTo>
                    <a:pt x="85" y="358"/>
                    <a:pt x="83" y="359"/>
                    <a:pt x="84" y="360"/>
                  </a:cubicBezTo>
                  <a:cubicBezTo>
                    <a:pt x="85" y="360"/>
                    <a:pt x="85" y="361"/>
                    <a:pt x="85" y="362"/>
                  </a:cubicBezTo>
                  <a:cubicBezTo>
                    <a:pt x="86" y="362"/>
                    <a:pt x="86" y="362"/>
                    <a:pt x="87" y="363"/>
                  </a:cubicBezTo>
                  <a:cubicBezTo>
                    <a:pt x="87" y="363"/>
                    <a:pt x="87" y="364"/>
                    <a:pt x="87" y="364"/>
                  </a:cubicBezTo>
                  <a:cubicBezTo>
                    <a:pt x="88" y="364"/>
                    <a:pt x="88" y="363"/>
                    <a:pt x="88" y="364"/>
                  </a:cubicBezTo>
                  <a:cubicBezTo>
                    <a:pt x="89" y="365"/>
                    <a:pt x="90" y="363"/>
                    <a:pt x="91" y="363"/>
                  </a:cubicBezTo>
                  <a:cubicBezTo>
                    <a:pt x="92" y="362"/>
                    <a:pt x="91" y="361"/>
                    <a:pt x="91" y="359"/>
                  </a:cubicBezTo>
                  <a:cubicBezTo>
                    <a:pt x="91" y="359"/>
                    <a:pt x="96" y="360"/>
                    <a:pt x="97" y="358"/>
                  </a:cubicBezTo>
                  <a:cubicBezTo>
                    <a:pt x="97" y="357"/>
                    <a:pt x="97" y="356"/>
                    <a:pt x="98" y="356"/>
                  </a:cubicBezTo>
                  <a:cubicBezTo>
                    <a:pt x="99" y="356"/>
                    <a:pt x="99" y="357"/>
                    <a:pt x="100" y="357"/>
                  </a:cubicBezTo>
                  <a:cubicBezTo>
                    <a:pt x="101" y="357"/>
                    <a:pt x="101" y="356"/>
                    <a:pt x="101" y="355"/>
                  </a:cubicBezTo>
                  <a:cubicBezTo>
                    <a:pt x="102" y="355"/>
                    <a:pt x="103" y="356"/>
                    <a:pt x="103" y="357"/>
                  </a:cubicBezTo>
                  <a:cubicBezTo>
                    <a:pt x="104" y="357"/>
                    <a:pt x="104" y="357"/>
                    <a:pt x="105" y="357"/>
                  </a:cubicBezTo>
                  <a:cubicBezTo>
                    <a:pt x="105" y="358"/>
                    <a:pt x="105" y="358"/>
                    <a:pt x="105" y="358"/>
                  </a:cubicBezTo>
                  <a:cubicBezTo>
                    <a:pt x="105" y="360"/>
                    <a:pt x="108" y="360"/>
                    <a:pt x="109" y="361"/>
                  </a:cubicBezTo>
                  <a:cubicBezTo>
                    <a:pt x="110" y="362"/>
                    <a:pt x="107" y="362"/>
                    <a:pt x="107" y="363"/>
                  </a:cubicBezTo>
                  <a:cubicBezTo>
                    <a:pt x="107" y="364"/>
                    <a:pt x="109" y="364"/>
                    <a:pt x="109" y="365"/>
                  </a:cubicBezTo>
                  <a:cubicBezTo>
                    <a:pt x="108" y="366"/>
                    <a:pt x="109" y="366"/>
                    <a:pt x="110" y="366"/>
                  </a:cubicBezTo>
                  <a:cubicBezTo>
                    <a:pt x="110" y="367"/>
                    <a:pt x="109" y="368"/>
                    <a:pt x="110" y="368"/>
                  </a:cubicBezTo>
                  <a:cubicBezTo>
                    <a:pt x="110" y="369"/>
                    <a:pt x="111" y="367"/>
                    <a:pt x="111" y="367"/>
                  </a:cubicBezTo>
                  <a:cubicBezTo>
                    <a:pt x="113" y="367"/>
                    <a:pt x="113" y="368"/>
                    <a:pt x="114" y="367"/>
                  </a:cubicBezTo>
                  <a:cubicBezTo>
                    <a:pt x="114" y="367"/>
                    <a:pt x="116" y="366"/>
                    <a:pt x="117" y="366"/>
                  </a:cubicBezTo>
                  <a:cubicBezTo>
                    <a:pt x="117" y="367"/>
                    <a:pt x="117" y="367"/>
                    <a:pt x="118" y="368"/>
                  </a:cubicBezTo>
                  <a:cubicBezTo>
                    <a:pt x="118" y="368"/>
                    <a:pt x="119" y="367"/>
                    <a:pt x="119" y="368"/>
                  </a:cubicBezTo>
                  <a:cubicBezTo>
                    <a:pt x="120" y="368"/>
                    <a:pt x="119" y="368"/>
                    <a:pt x="119" y="369"/>
                  </a:cubicBezTo>
                  <a:cubicBezTo>
                    <a:pt x="120" y="369"/>
                    <a:pt x="120" y="370"/>
                    <a:pt x="121" y="370"/>
                  </a:cubicBezTo>
                  <a:cubicBezTo>
                    <a:pt x="122" y="372"/>
                    <a:pt x="121" y="372"/>
                    <a:pt x="122" y="373"/>
                  </a:cubicBezTo>
                  <a:cubicBezTo>
                    <a:pt x="123" y="375"/>
                    <a:pt x="125" y="376"/>
                    <a:pt x="126" y="374"/>
                  </a:cubicBezTo>
                  <a:cubicBezTo>
                    <a:pt x="127" y="373"/>
                    <a:pt x="128" y="372"/>
                    <a:pt x="130" y="374"/>
                  </a:cubicBezTo>
                  <a:cubicBezTo>
                    <a:pt x="130" y="375"/>
                    <a:pt x="130" y="373"/>
                    <a:pt x="131" y="373"/>
                  </a:cubicBezTo>
                  <a:cubicBezTo>
                    <a:pt x="131" y="373"/>
                    <a:pt x="133" y="375"/>
                    <a:pt x="133" y="374"/>
                  </a:cubicBezTo>
                  <a:cubicBezTo>
                    <a:pt x="134" y="372"/>
                    <a:pt x="135" y="371"/>
                    <a:pt x="137" y="370"/>
                  </a:cubicBezTo>
                  <a:cubicBezTo>
                    <a:pt x="138" y="368"/>
                    <a:pt x="139" y="369"/>
                    <a:pt x="140" y="370"/>
                  </a:cubicBezTo>
                  <a:cubicBezTo>
                    <a:pt x="141" y="371"/>
                    <a:pt x="142" y="372"/>
                    <a:pt x="143" y="372"/>
                  </a:cubicBezTo>
                  <a:cubicBezTo>
                    <a:pt x="144" y="372"/>
                    <a:pt x="144" y="373"/>
                    <a:pt x="145" y="373"/>
                  </a:cubicBezTo>
                  <a:cubicBezTo>
                    <a:pt x="148" y="374"/>
                    <a:pt x="145" y="371"/>
                    <a:pt x="146" y="370"/>
                  </a:cubicBezTo>
                  <a:cubicBezTo>
                    <a:pt x="147" y="370"/>
                    <a:pt x="149" y="372"/>
                    <a:pt x="150" y="371"/>
                  </a:cubicBezTo>
                  <a:cubicBezTo>
                    <a:pt x="150" y="370"/>
                    <a:pt x="152" y="371"/>
                    <a:pt x="153" y="371"/>
                  </a:cubicBezTo>
                  <a:cubicBezTo>
                    <a:pt x="154" y="371"/>
                    <a:pt x="154" y="370"/>
                    <a:pt x="155" y="370"/>
                  </a:cubicBezTo>
                  <a:cubicBezTo>
                    <a:pt x="156" y="370"/>
                    <a:pt x="156" y="372"/>
                    <a:pt x="157" y="370"/>
                  </a:cubicBezTo>
                  <a:cubicBezTo>
                    <a:pt x="158" y="370"/>
                    <a:pt x="160" y="370"/>
                    <a:pt x="160" y="371"/>
                  </a:cubicBezTo>
                  <a:cubicBezTo>
                    <a:pt x="160" y="371"/>
                    <a:pt x="159" y="371"/>
                    <a:pt x="159" y="372"/>
                  </a:cubicBezTo>
                  <a:cubicBezTo>
                    <a:pt x="159" y="372"/>
                    <a:pt x="161" y="372"/>
                    <a:pt x="161" y="372"/>
                  </a:cubicBezTo>
                  <a:cubicBezTo>
                    <a:pt x="162" y="371"/>
                    <a:pt x="162" y="370"/>
                    <a:pt x="163" y="370"/>
                  </a:cubicBezTo>
                  <a:cubicBezTo>
                    <a:pt x="164" y="370"/>
                    <a:pt x="163" y="372"/>
                    <a:pt x="164" y="372"/>
                  </a:cubicBezTo>
                  <a:cubicBezTo>
                    <a:pt x="166" y="373"/>
                    <a:pt x="166" y="374"/>
                    <a:pt x="165" y="375"/>
                  </a:cubicBezTo>
                  <a:cubicBezTo>
                    <a:pt x="165" y="376"/>
                    <a:pt x="165" y="377"/>
                    <a:pt x="164" y="378"/>
                  </a:cubicBezTo>
                  <a:cubicBezTo>
                    <a:pt x="163" y="378"/>
                    <a:pt x="162" y="378"/>
                    <a:pt x="163" y="379"/>
                  </a:cubicBezTo>
                  <a:cubicBezTo>
                    <a:pt x="165" y="380"/>
                    <a:pt x="165" y="379"/>
                    <a:pt x="167" y="379"/>
                  </a:cubicBezTo>
                  <a:cubicBezTo>
                    <a:pt x="167" y="379"/>
                    <a:pt x="166" y="381"/>
                    <a:pt x="166" y="381"/>
                  </a:cubicBezTo>
                  <a:cubicBezTo>
                    <a:pt x="164" y="381"/>
                    <a:pt x="165" y="382"/>
                    <a:pt x="165" y="384"/>
                  </a:cubicBezTo>
                  <a:cubicBezTo>
                    <a:pt x="165" y="385"/>
                    <a:pt x="166" y="383"/>
                    <a:pt x="167" y="384"/>
                  </a:cubicBezTo>
                  <a:cubicBezTo>
                    <a:pt x="167" y="384"/>
                    <a:pt x="168" y="385"/>
                    <a:pt x="168" y="386"/>
                  </a:cubicBezTo>
                  <a:cubicBezTo>
                    <a:pt x="168" y="386"/>
                    <a:pt x="168" y="387"/>
                    <a:pt x="168" y="387"/>
                  </a:cubicBezTo>
                  <a:cubicBezTo>
                    <a:pt x="168" y="387"/>
                    <a:pt x="170" y="386"/>
                    <a:pt x="169" y="387"/>
                  </a:cubicBezTo>
                  <a:cubicBezTo>
                    <a:pt x="169" y="388"/>
                    <a:pt x="169" y="388"/>
                    <a:pt x="169" y="389"/>
                  </a:cubicBezTo>
                  <a:cubicBezTo>
                    <a:pt x="169" y="389"/>
                    <a:pt x="169" y="390"/>
                    <a:pt x="169" y="390"/>
                  </a:cubicBezTo>
                  <a:cubicBezTo>
                    <a:pt x="169" y="390"/>
                    <a:pt x="169" y="390"/>
                    <a:pt x="169" y="391"/>
                  </a:cubicBezTo>
                  <a:cubicBezTo>
                    <a:pt x="169" y="391"/>
                    <a:pt x="171" y="392"/>
                    <a:pt x="169" y="393"/>
                  </a:cubicBezTo>
                  <a:cubicBezTo>
                    <a:pt x="168" y="394"/>
                    <a:pt x="167" y="394"/>
                    <a:pt x="166" y="394"/>
                  </a:cubicBezTo>
                  <a:cubicBezTo>
                    <a:pt x="165" y="394"/>
                    <a:pt x="163" y="395"/>
                    <a:pt x="162" y="395"/>
                  </a:cubicBezTo>
                  <a:cubicBezTo>
                    <a:pt x="161" y="396"/>
                    <a:pt x="163" y="398"/>
                    <a:pt x="162" y="399"/>
                  </a:cubicBezTo>
                  <a:cubicBezTo>
                    <a:pt x="160" y="400"/>
                    <a:pt x="159" y="401"/>
                    <a:pt x="159" y="403"/>
                  </a:cubicBezTo>
                  <a:cubicBezTo>
                    <a:pt x="160" y="405"/>
                    <a:pt x="159" y="405"/>
                    <a:pt x="161" y="405"/>
                  </a:cubicBezTo>
                  <a:cubicBezTo>
                    <a:pt x="161" y="405"/>
                    <a:pt x="160" y="407"/>
                    <a:pt x="161" y="407"/>
                  </a:cubicBezTo>
                  <a:cubicBezTo>
                    <a:pt x="161" y="406"/>
                    <a:pt x="168" y="406"/>
                    <a:pt x="166" y="403"/>
                  </a:cubicBezTo>
                  <a:cubicBezTo>
                    <a:pt x="166" y="402"/>
                    <a:pt x="169" y="401"/>
                    <a:pt x="170" y="403"/>
                  </a:cubicBezTo>
                  <a:cubicBezTo>
                    <a:pt x="171" y="403"/>
                    <a:pt x="170" y="404"/>
                    <a:pt x="170" y="405"/>
                  </a:cubicBezTo>
                  <a:cubicBezTo>
                    <a:pt x="169" y="406"/>
                    <a:pt x="169" y="405"/>
                    <a:pt x="168" y="405"/>
                  </a:cubicBezTo>
                  <a:cubicBezTo>
                    <a:pt x="167" y="406"/>
                    <a:pt x="166" y="408"/>
                    <a:pt x="165" y="409"/>
                  </a:cubicBezTo>
                  <a:cubicBezTo>
                    <a:pt x="164" y="410"/>
                    <a:pt x="162" y="410"/>
                    <a:pt x="164" y="412"/>
                  </a:cubicBezTo>
                  <a:cubicBezTo>
                    <a:pt x="165" y="412"/>
                    <a:pt x="166" y="411"/>
                    <a:pt x="166" y="412"/>
                  </a:cubicBezTo>
                  <a:cubicBezTo>
                    <a:pt x="167" y="413"/>
                    <a:pt x="163" y="412"/>
                    <a:pt x="163" y="412"/>
                  </a:cubicBezTo>
                  <a:cubicBezTo>
                    <a:pt x="162" y="412"/>
                    <a:pt x="162" y="413"/>
                    <a:pt x="161" y="414"/>
                  </a:cubicBezTo>
                  <a:cubicBezTo>
                    <a:pt x="161" y="414"/>
                    <a:pt x="159" y="414"/>
                    <a:pt x="159" y="414"/>
                  </a:cubicBezTo>
                  <a:cubicBezTo>
                    <a:pt x="158" y="415"/>
                    <a:pt x="161" y="417"/>
                    <a:pt x="162" y="417"/>
                  </a:cubicBezTo>
                  <a:cubicBezTo>
                    <a:pt x="164" y="417"/>
                    <a:pt x="164" y="417"/>
                    <a:pt x="166" y="418"/>
                  </a:cubicBezTo>
                  <a:cubicBezTo>
                    <a:pt x="166" y="418"/>
                    <a:pt x="169" y="418"/>
                    <a:pt x="169" y="419"/>
                  </a:cubicBezTo>
                  <a:cubicBezTo>
                    <a:pt x="168" y="421"/>
                    <a:pt x="165" y="418"/>
                    <a:pt x="165" y="420"/>
                  </a:cubicBezTo>
                  <a:cubicBezTo>
                    <a:pt x="165" y="421"/>
                    <a:pt x="165" y="423"/>
                    <a:pt x="166" y="424"/>
                  </a:cubicBezTo>
                  <a:cubicBezTo>
                    <a:pt x="164" y="422"/>
                    <a:pt x="165" y="420"/>
                    <a:pt x="164" y="422"/>
                  </a:cubicBezTo>
                  <a:cubicBezTo>
                    <a:pt x="163" y="422"/>
                    <a:pt x="164" y="424"/>
                    <a:pt x="164" y="425"/>
                  </a:cubicBezTo>
                  <a:cubicBezTo>
                    <a:pt x="164" y="425"/>
                    <a:pt x="164" y="426"/>
                    <a:pt x="163" y="426"/>
                  </a:cubicBezTo>
                  <a:cubicBezTo>
                    <a:pt x="163" y="427"/>
                    <a:pt x="164" y="427"/>
                    <a:pt x="163" y="428"/>
                  </a:cubicBezTo>
                  <a:cubicBezTo>
                    <a:pt x="163" y="428"/>
                    <a:pt x="162" y="427"/>
                    <a:pt x="162" y="428"/>
                  </a:cubicBezTo>
                  <a:cubicBezTo>
                    <a:pt x="163" y="429"/>
                    <a:pt x="164" y="429"/>
                    <a:pt x="165" y="430"/>
                  </a:cubicBezTo>
                  <a:cubicBezTo>
                    <a:pt x="165" y="430"/>
                    <a:pt x="164" y="431"/>
                    <a:pt x="165" y="431"/>
                  </a:cubicBezTo>
                  <a:cubicBezTo>
                    <a:pt x="165" y="431"/>
                    <a:pt x="164" y="431"/>
                    <a:pt x="163" y="431"/>
                  </a:cubicBezTo>
                  <a:cubicBezTo>
                    <a:pt x="163" y="432"/>
                    <a:pt x="163" y="432"/>
                    <a:pt x="162" y="433"/>
                  </a:cubicBezTo>
                  <a:cubicBezTo>
                    <a:pt x="161" y="433"/>
                    <a:pt x="163" y="432"/>
                    <a:pt x="161" y="433"/>
                  </a:cubicBezTo>
                  <a:cubicBezTo>
                    <a:pt x="160" y="433"/>
                    <a:pt x="160" y="433"/>
                    <a:pt x="160" y="434"/>
                  </a:cubicBezTo>
                  <a:cubicBezTo>
                    <a:pt x="160" y="434"/>
                    <a:pt x="160" y="433"/>
                    <a:pt x="160" y="433"/>
                  </a:cubicBezTo>
                  <a:cubicBezTo>
                    <a:pt x="160" y="433"/>
                    <a:pt x="157" y="433"/>
                    <a:pt x="157" y="433"/>
                  </a:cubicBezTo>
                  <a:cubicBezTo>
                    <a:pt x="157" y="433"/>
                    <a:pt x="157" y="434"/>
                    <a:pt x="157" y="435"/>
                  </a:cubicBezTo>
                  <a:cubicBezTo>
                    <a:pt x="158" y="435"/>
                    <a:pt x="158" y="433"/>
                    <a:pt x="159" y="434"/>
                  </a:cubicBezTo>
                  <a:cubicBezTo>
                    <a:pt x="160" y="435"/>
                    <a:pt x="154" y="436"/>
                    <a:pt x="156" y="437"/>
                  </a:cubicBezTo>
                  <a:cubicBezTo>
                    <a:pt x="159" y="439"/>
                    <a:pt x="161" y="436"/>
                    <a:pt x="164" y="439"/>
                  </a:cubicBezTo>
                  <a:cubicBezTo>
                    <a:pt x="165" y="440"/>
                    <a:pt x="168" y="441"/>
                    <a:pt x="169" y="439"/>
                  </a:cubicBezTo>
                  <a:cubicBezTo>
                    <a:pt x="169" y="439"/>
                    <a:pt x="168" y="438"/>
                    <a:pt x="168" y="438"/>
                  </a:cubicBezTo>
                  <a:cubicBezTo>
                    <a:pt x="169" y="438"/>
                    <a:pt x="172" y="441"/>
                    <a:pt x="173" y="441"/>
                  </a:cubicBezTo>
                  <a:cubicBezTo>
                    <a:pt x="175" y="442"/>
                    <a:pt x="176" y="440"/>
                    <a:pt x="177" y="440"/>
                  </a:cubicBezTo>
                  <a:cubicBezTo>
                    <a:pt x="179" y="440"/>
                    <a:pt x="180" y="441"/>
                    <a:pt x="181" y="441"/>
                  </a:cubicBezTo>
                  <a:cubicBezTo>
                    <a:pt x="184" y="442"/>
                    <a:pt x="187" y="444"/>
                    <a:pt x="190" y="445"/>
                  </a:cubicBezTo>
                  <a:cubicBezTo>
                    <a:pt x="191" y="446"/>
                    <a:pt x="193" y="447"/>
                    <a:pt x="194" y="446"/>
                  </a:cubicBezTo>
                  <a:cubicBezTo>
                    <a:pt x="194" y="442"/>
                    <a:pt x="196" y="445"/>
                    <a:pt x="199" y="443"/>
                  </a:cubicBezTo>
                  <a:cubicBezTo>
                    <a:pt x="200" y="441"/>
                    <a:pt x="201" y="442"/>
                    <a:pt x="203" y="443"/>
                  </a:cubicBezTo>
                  <a:cubicBezTo>
                    <a:pt x="204" y="443"/>
                    <a:pt x="205" y="442"/>
                    <a:pt x="206" y="441"/>
                  </a:cubicBezTo>
                  <a:cubicBezTo>
                    <a:pt x="207" y="441"/>
                    <a:pt x="208" y="443"/>
                    <a:pt x="209" y="442"/>
                  </a:cubicBezTo>
                  <a:cubicBezTo>
                    <a:pt x="210" y="442"/>
                    <a:pt x="211" y="441"/>
                    <a:pt x="212" y="441"/>
                  </a:cubicBezTo>
                  <a:cubicBezTo>
                    <a:pt x="213" y="441"/>
                    <a:pt x="214" y="441"/>
                    <a:pt x="214" y="440"/>
                  </a:cubicBezTo>
                  <a:cubicBezTo>
                    <a:pt x="214" y="440"/>
                    <a:pt x="213" y="439"/>
                    <a:pt x="213" y="439"/>
                  </a:cubicBezTo>
                  <a:cubicBezTo>
                    <a:pt x="214" y="438"/>
                    <a:pt x="217" y="439"/>
                    <a:pt x="218" y="439"/>
                  </a:cubicBezTo>
                  <a:cubicBezTo>
                    <a:pt x="218" y="439"/>
                    <a:pt x="220" y="438"/>
                    <a:pt x="220" y="438"/>
                  </a:cubicBezTo>
                  <a:cubicBezTo>
                    <a:pt x="221" y="437"/>
                    <a:pt x="221" y="438"/>
                    <a:pt x="222" y="438"/>
                  </a:cubicBezTo>
                  <a:cubicBezTo>
                    <a:pt x="225" y="440"/>
                    <a:pt x="227" y="438"/>
                    <a:pt x="230" y="438"/>
                  </a:cubicBezTo>
                  <a:cubicBezTo>
                    <a:pt x="232" y="438"/>
                    <a:pt x="229" y="440"/>
                    <a:pt x="231" y="440"/>
                  </a:cubicBezTo>
                  <a:cubicBezTo>
                    <a:pt x="234" y="440"/>
                    <a:pt x="234" y="438"/>
                    <a:pt x="235" y="437"/>
                  </a:cubicBezTo>
                  <a:cubicBezTo>
                    <a:pt x="236" y="436"/>
                    <a:pt x="236" y="435"/>
                    <a:pt x="237" y="435"/>
                  </a:cubicBezTo>
                  <a:cubicBezTo>
                    <a:pt x="238" y="434"/>
                    <a:pt x="239" y="436"/>
                    <a:pt x="240" y="436"/>
                  </a:cubicBezTo>
                  <a:cubicBezTo>
                    <a:pt x="240" y="435"/>
                    <a:pt x="240" y="434"/>
                    <a:pt x="240" y="433"/>
                  </a:cubicBezTo>
                  <a:cubicBezTo>
                    <a:pt x="240" y="433"/>
                    <a:pt x="242" y="433"/>
                    <a:pt x="243" y="433"/>
                  </a:cubicBezTo>
                  <a:cubicBezTo>
                    <a:pt x="245" y="434"/>
                    <a:pt x="246" y="433"/>
                    <a:pt x="248" y="433"/>
                  </a:cubicBezTo>
                  <a:cubicBezTo>
                    <a:pt x="250" y="433"/>
                    <a:pt x="249" y="437"/>
                    <a:pt x="249" y="437"/>
                  </a:cubicBezTo>
                  <a:cubicBezTo>
                    <a:pt x="250" y="436"/>
                    <a:pt x="252" y="436"/>
                    <a:pt x="252" y="437"/>
                  </a:cubicBezTo>
                  <a:cubicBezTo>
                    <a:pt x="254" y="437"/>
                    <a:pt x="253" y="437"/>
                    <a:pt x="255" y="437"/>
                  </a:cubicBezTo>
                  <a:cubicBezTo>
                    <a:pt x="255" y="436"/>
                    <a:pt x="256" y="436"/>
                    <a:pt x="256" y="436"/>
                  </a:cubicBezTo>
                  <a:cubicBezTo>
                    <a:pt x="257" y="437"/>
                    <a:pt x="258" y="436"/>
                    <a:pt x="259" y="436"/>
                  </a:cubicBezTo>
                  <a:cubicBezTo>
                    <a:pt x="261" y="435"/>
                    <a:pt x="261" y="436"/>
                    <a:pt x="263" y="437"/>
                  </a:cubicBezTo>
                  <a:cubicBezTo>
                    <a:pt x="264" y="437"/>
                    <a:pt x="264" y="437"/>
                    <a:pt x="265" y="437"/>
                  </a:cubicBezTo>
                  <a:cubicBezTo>
                    <a:pt x="266" y="437"/>
                    <a:pt x="265" y="437"/>
                    <a:pt x="266" y="437"/>
                  </a:cubicBezTo>
                  <a:cubicBezTo>
                    <a:pt x="267" y="437"/>
                    <a:pt x="267" y="437"/>
                    <a:pt x="268" y="437"/>
                  </a:cubicBezTo>
                  <a:cubicBezTo>
                    <a:pt x="270" y="438"/>
                    <a:pt x="267" y="438"/>
                    <a:pt x="268" y="439"/>
                  </a:cubicBezTo>
                  <a:cubicBezTo>
                    <a:pt x="269" y="440"/>
                    <a:pt x="272" y="439"/>
                    <a:pt x="273" y="438"/>
                  </a:cubicBezTo>
                  <a:cubicBezTo>
                    <a:pt x="276" y="437"/>
                    <a:pt x="274" y="436"/>
                    <a:pt x="274" y="433"/>
                  </a:cubicBezTo>
                  <a:cubicBezTo>
                    <a:pt x="275" y="432"/>
                    <a:pt x="277" y="426"/>
                    <a:pt x="276" y="426"/>
                  </a:cubicBezTo>
                  <a:cubicBezTo>
                    <a:pt x="275" y="426"/>
                    <a:pt x="275" y="427"/>
                    <a:pt x="274" y="426"/>
                  </a:cubicBezTo>
                  <a:cubicBezTo>
                    <a:pt x="273" y="425"/>
                    <a:pt x="272" y="425"/>
                    <a:pt x="271" y="424"/>
                  </a:cubicBezTo>
                  <a:cubicBezTo>
                    <a:pt x="270" y="423"/>
                    <a:pt x="268" y="422"/>
                    <a:pt x="266" y="421"/>
                  </a:cubicBezTo>
                  <a:cubicBezTo>
                    <a:pt x="265" y="421"/>
                    <a:pt x="265" y="422"/>
                    <a:pt x="264" y="421"/>
                  </a:cubicBezTo>
                  <a:cubicBezTo>
                    <a:pt x="264" y="420"/>
                    <a:pt x="263" y="419"/>
                    <a:pt x="262" y="419"/>
                  </a:cubicBezTo>
                  <a:cubicBezTo>
                    <a:pt x="261" y="419"/>
                    <a:pt x="260" y="418"/>
                    <a:pt x="259" y="417"/>
                  </a:cubicBezTo>
                  <a:cubicBezTo>
                    <a:pt x="259" y="416"/>
                    <a:pt x="259" y="415"/>
                    <a:pt x="259" y="414"/>
                  </a:cubicBezTo>
                  <a:cubicBezTo>
                    <a:pt x="259" y="414"/>
                    <a:pt x="259" y="415"/>
                    <a:pt x="258" y="415"/>
                  </a:cubicBezTo>
                  <a:cubicBezTo>
                    <a:pt x="257" y="414"/>
                    <a:pt x="257" y="412"/>
                    <a:pt x="257" y="411"/>
                  </a:cubicBezTo>
                  <a:cubicBezTo>
                    <a:pt x="257" y="411"/>
                    <a:pt x="257" y="410"/>
                    <a:pt x="257" y="409"/>
                  </a:cubicBezTo>
                  <a:cubicBezTo>
                    <a:pt x="257" y="409"/>
                    <a:pt x="257" y="408"/>
                    <a:pt x="257" y="407"/>
                  </a:cubicBezTo>
                  <a:cubicBezTo>
                    <a:pt x="256" y="407"/>
                    <a:pt x="255" y="408"/>
                    <a:pt x="255" y="408"/>
                  </a:cubicBezTo>
                  <a:cubicBezTo>
                    <a:pt x="255" y="409"/>
                    <a:pt x="256" y="409"/>
                    <a:pt x="256" y="410"/>
                  </a:cubicBezTo>
                  <a:cubicBezTo>
                    <a:pt x="256" y="410"/>
                    <a:pt x="257" y="413"/>
                    <a:pt x="256" y="413"/>
                  </a:cubicBezTo>
                  <a:cubicBezTo>
                    <a:pt x="255" y="412"/>
                    <a:pt x="256" y="411"/>
                    <a:pt x="256" y="409"/>
                  </a:cubicBezTo>
                  <a:cubicBezTo>
                    <a:pt x="256" y="408"/>
                    <a:pt x="253" y="407"/>
                    <a:pt x="252" y="406"/>
                  </a:cubicBezTo>
                  <a:cubicBezTo>
                    <a:pt x="251" y="406"/>
                    <a:pt x="251" y="405"/>
                    <a:pt x="250" y="405"/>
                  </a:cubicBezTo>
                  <a:cubicBezTo>
                    <a:pt x="249" y="406"/>
                    <a:pt x="249" y="404"/>
                    <a:pt x="248" y="404"/>
                  </a:cubicBezTo>
                  <a:cubicBezTo>
                    <a:pt x="246" y="404"/>
                    <a:pt x="246" y="406"/>
                    <a:pt x="244" y="404"/>
                  </a:cubicBezTo>
                  <a:cubicBezTo>
                    <a:pt x="243" y="403"/>
                    <a:pt x="244" y="402"/>
                    <a:pt x="245" y="401"/>
                  </a:cubicBezTo>
                  <a:cubicBezTo>
                    <a:pt x="245" y="401"/>
                    <a:pt x="245" y="400"/>
                    <a:pt x="245" y="400"/>
                  </a:cubicBezTo>
                  <a:cubicBezTo>
                    <a:pt x="245" y="399"/>
                    <a:pt x="244" y="398"/>
                    <a:pt x="244" y="398"/>
                  </a:cubicBezTo>
                  <a:cubicBezTo>
                    <a:pt x="245" y="398"/>
                    <a:pt x="245" y="399"/>
                    <a:pt x="246" y="399"/>
                  </a:cubicBezTo>
                  <a:cubicBezTo>
                    <a:pt x="247" y="399"/>
                    <a:pt x="245" y="398"/>
                    <a:pt x="245" y="397"/>
                  </a:cubicBezTo>
                  <a:cubicBezTo>
                    <a:pt x="245" y="397"/>
                    <a:pt x="246" y="397"/>
                    <a:pt x="246" y="396"/>
                  </a:cubicBezTo>
                  <a:cubicBezTo>
                    <a:pt x="246" y="395"/>
                    <a:pt x="245" y="393"/>
                    <a:pt x="246" y="393"/>
                  </a:cubicBezTo>
                  <a:cubicBezTo>
                    <a:pt x="245" y="393"/>
                    <a:pt x="245" y="390"/>
                    <a:pt x="245" y="390"/>
                  </a:cubicBezTo>
                  <a:cubicBezTo>
                    <a:pt x="245" y="390"/>
                    <a:pt x="244" y="391"/>
                    <a:pt x="244" y="390"/>
                  </a:cubicBezTo>
                  <a:cubicBezTo>
                    <a:pt x="245" y="390"/>
                    <a:pt x="245" y="390"/>
                    <a:pt x="245" y="389"/>
                  </a:cubicBezTo>
                  <a:cubicBezTo>
                    <a:pt x="245" y="389"/>
                    <a:pt x="245" y="388"/>
                    <a:pt x="245" y="387"/>
                  </a:cubicBezTo>
                  <a:cubicBezTo>
                    <a:pt x="245" y="388"/>
                    <a:pt x="245" y="388"/>
                    <a:pt x="246" y="388"/>
                  </a:cubicBezTo>
                  <a:cubicBezTo>
                    <a:pt x="246" y="388"/>
                    <a:pt x="244" y="385"/>
                    <a:pt x="244" y="385"/>
                  </a:cubicBezTo>
                  <a:cubicBezTo>
                    <a:pt x="244" y="385"/>
                    <a:pt x="245" y="385"/>
                    <a:pt x="245" y="385"/>
                  </a:cubicBezTo>
                  <a:cubicBezTo>
                    <a:pt x="245" y="386"/>
                    <a:pt x="246" y="387"/>
                    <a:pt x="247" y="386"/>
                  </a:cubicBezTo>
                  <a:cubicBezTo>
                    <a:pt x="247" y="386"/>
                    <a:pt x="246" y="384"/>
                    <a:pt x="246" y="384"/>
                  </a:cubicBezTo>
                  <a:cubicBezTo>
                    <a:pt x="247" y="385"/>
                    <a:pt x="248" y="384"/>
                    <a:pt x="249" y="383"/>
                  </a:cubicBezTo>
                  <a:cubicBezTo>
                    <a:pt x="249" y="382"/>
                    <a:pt x="249" y="382"/>
                    <a:pt x="249" y="381"/>
                  </a:cubicBezTo>
                  <a:cubicBezTo>
                    <a:pt x="249" y="380"/>
                    <a:pt x="250" y="381"/>
                    <a:pt x="250" y="379"/>
                  </a:cubicBezTo>
                  <a:cubicBezTo>
                    <a:pt x="250" y="377"/>
                    <a:pt x="253" y="380"/>
                    <a:pt x="253" y="378"/>
                  </a:cubicBezTo>
                  <a:cubicBezTo>
                    <a:pt x="252" y="377"/>
                    <a:pt x="250" y="377"/>
                    <a:pt x="250" y="376"/>
                  </a:cubicBezTo>
                  <a:cubicBezTo>
                    <a:pt x="250" y="375"/>
                    <a:pt x="251" y="377"/>
                    <a:pt x="252" y="376"/>
                  </a:cubicBezTo>
                  <a:cubicBezTo>
                    <a:pt x="252" y="376"/>
                    <a:pt x="251" y="376"/>
                    <a:pt x="251" y="375"/>
                  </a:cubicBezTo>
                  <a:cubicBezTo>
                    <a:pt x="251" y="374"/>
                    <a:pt x="252" y="376"/>
                    <a:pt x="253" y="376"/>
                  </a:cubicBezTo>
                  <a:cubicBezTo>
                    <a:pt x="254" y="375"/>
                    <a:pt x="253" y="374"/>
                    <a:pt x="253" y="373"/>
                  </a:cubicBezTo>
                  <a:cubicBezTo>
                    <a:pt x="253" y="370"/>
                    <a:pt x="251" y="371"/>
                    <a:pt x="249" y="371"/>
                  </a:cubicBezTo>
                  <a:cubicBezTo>
                    <a:pt x="248" y="371"/>
                    <a:pt x="244" y="371"/>
                    <a:pt x="245" y="369"/>
                  </a:cubicBezTo>
                  <a:cubicBezTo>
                    <a:pt x="245" y="367"/>
                    <a:pt x="247" y="370"/>
                    <a:pt x="248" y="368"/>
                  </a:cubicBezTo>
                  <a:cubicBezTo>
                    <a:pt x="250" y="366"/>
                    <a:pt x="245" y="365"/>
                    <a:pt x="243" y="364"/>
                  </a:cubicBezTo>
                  <a:cubicBezTo>
                    <a:pt x="241" y="362"/>
                    <a:pt x="238" y="360"/>
                    <a:pt x="235" y="359"/>
                  </a:cubicBezTo>
                  <a:cubicBezTo>
                    <a:pt x="234" y="359"/>
                    <a:pt x="234" y="360"/>
                    <a:pt x="233" y="360"/>
                  </a:cubicBezTo>
                  <a:cubicBezTo>
                    <a:pt x="232" y="362"/>
                    <a:pt x="231" y="361"/>
                    <a:pt x="229" y="361"/>
                  </a:cubicBezTo>
                  <a:cubicBezTo>
                    <a:pt x="229" y="361"/>
                    <a:pt x="230" y="363"/>
                    <a:pt x="230" y="364"/>
                  </a:cubicBezTo>
                  <a:cubicBezTo>
                    <a:pt x="230" y="364"/>
                    <a:pt x="228" y="363"/>
                    <a:pt x="228" y="363"/>
                  </a:cubicBezTo>
                  <a:cubicBezTo>
                    <a:pt x="227" y="363"/>
                    <a:pt x="227" y="363"/>
                    <a:pt x="227" y="363"/>
                  </a:cubicBezTo>
                  <a:cubicBezTo>
                    <a:pt x="228" y="362"/>
                    <a:pt x="226" y="362"/>
                    <a:pt x="226" y="361"/>
                  </a:cubicBezTo>
                  <a:cubicBezTo>
                    <a:pt x="226" y="361"/>
                    <a:pt x="227" y="360"/>
                    <a:pt x="226" y="360"/>
                  </a:cubicBezTo>
                  <a:cubicBezTo>
                    <a:pt x="226" y="359"/>
                    <a:pt x="225" y="360"/>
                    <a:pt x="225" y="359"/>
                  </a:cubicBezTo>
                  <a:cubicBezTo>
                    <a:pt x="225" y="358"/>
                    <a:pt x="225" y="358"/>
                    <a:pt x="224" y="358"/>
                  </a:cubicBezTo>
                  <a:cubicBezTo>
                    <a:pt x="222" y="358"/>
                    <a:pt x="221" y="359"/>
                    <a:pt x="219" y="359"/>
                  </a:cubicBezTo>
                  <a:cubicBezTo>
                    <a:pt x="219" y="359"/>
                    <a:pt x="218" y="353"/>
                    <a:pt x="218" y="353"/>
                  </a:cubicBezTo>
                  <a:cubicBezTo>
                    <a:pt x="218" y="351"/>
                    <a:pt x="220" y="347"/>
                    <a:pt x="217" y="347"/>
                  </a:cubicBezTo>
                  <a:cubicBezTo>
                    <a:pt x="215" y="347"/>
                    <a:pt x="215" y="346"/>
                    <a:pt x="215" y="345"/>
                  </a:cubicBezTo>
                  <a:cubicBezTo>
                    <a:pt x="214" y="343"/>
                    <a:pt x="213" y="342"/>
                    <a:pt x="213" y="340"/>
                  </a:cubicBezTo>
                  <a:cubicBezTo>
                    <a:pt x="213" y="339"/>
                    <a:pt x="214" y="338"/>
                    <a:pt x="214" y="336"/>
                  </a:cubicBezTo>
                  <a:cubicBezTo>
                    <a:pt x="215" y="335"/>
                    <a:pt x="213" y="335"/>
                    <a:pt x="213" y="334"/>
                  </a:cubicBezTo>
                  <a:cubicBezTo>
                    <a:pt x="213" y="333"/>
                    <a:pt x="213" y="331"/>
                    <a:pt x="214" y="330"/>
                  </a:cubicBezTo>
                  <a:cubicBezTo>
                    <a:pt x="214" y="329"/>
                    <a:pt x="218" y="331"/>
                    <a:pt x="219" y="332"/>
                  </a:cubicBezTo>
                  <a:cubicBezTo>
                    <a:pt x="221" y="333"/>
                    <a:pt x="223" y="335"/>
                    <a:pt x="225" y="333"/>
                  </a:cubicBezTo>
                  <a:cubicBezTo>
                    <a:pt x="225" y="332"/>
                    <a:pt x="227" y="329"/>
                    <a:pt x="226" y="328"/>
                  </a:cubicBezTo>
                  <a:cubicBezTo>
                    <a:pt x="225" y="328"/>
                    <a:pt x="225" y="329"/>
                    <a:pt x="225" y="329"/>
                  </a:cubicBezTo>
                  <a:cubicBezTo>
                    <a:pt x="224" y="329"/>
                    <a:pt x="224" y="328"/>
                    <a:pt x="224" y="328"/>
                  </a:cubicBezTo>
                  <a:cubicBezTo>
                    <a:pt x="223" y="327"/>
                    <a:pt x="223" y="326"/>
                    <a:pt x="222" y="325"/>
                  </a:cubicBezTo>
                  <a:cubicBezTo>
                    <a:pt x="221" y="325"/>
                    <a:pt x="219" y="323"/>
                    <a:pt x="219" y="324"/>
                  </a:cubicBezTo>
                  <a:cubicBezTo>
                    <a:pt x="219" y="323"/>
                    <a:pt x="222" y="323"/>
                    <a:pt x="222" y="323"/>
                  </a:cubicBezTo>
                  <a:cubicBezTo>
                    <a:pt x="222" y="321"/>
                    <a:pt x="222" y="320"/>
                    <a:pt x="222" y="319"/>
                  </a:cubicBezTo>
                  <a:cubicBezTo>
                    <a:pt x="222" y="319"/>
                    <a:pt x="224" y="318"/>
                    <a:pt x="224" y="317"/>
                  </a:cubicBezTo>
                  <a:cubicBezTo>
                    <a:pt x="223" y="316"/>
                    <a:pt x="222" y="317"/>
                    <a:pt x="222" y="315"/>
                  </a:cubicBezTo>
                  <a:cubicBezTo>
                    <a:pt x="222" y="313"/>
                    <a:pt x="223" y="314"/>
                    <a:pt x="224" y="313"/>
                  </a:cubicBezTo>
                  <a:cubicBezTo>
                    <a:pt x="225" y="313"/>
                    <a:pt x="225" y="311"/>
                    <a:pt x="225" y="311"/>
                  </a:cubicBezTo>
                  <a:cubicBezTo>
                    <a:pt x="225" y="310"/>
                    <a:pt x="226" y="310"/>
                    <a:pt x="227" y="309"/>
                  </a:cubicBezTo>
                  <a:cubicBezTo>
                    <a:pt x="227" y="308"/>
                    <a:pt x="227" y="307"/>
                    <a:pt x="227" y="306"/>
                  </a:cubicBezTo>
                  <a:cubicBezTo>
                    <a:pt x="227" y="305"/>
                    <a:pt x="226" y="304"/>
                    <a:pt x="226" y="303"/>
                  </a:cubicBezTo>
                  <a:cubicBezTo>
                    <a:pt x="227" y="301"/>
                    <a:pt x="227" y="306"/>
                    <a:pt x="228" y="303"/>
                  </a:cubicBezTo>
                  <a:cubicBezTo>
                    <a:pt x="228" y="302"/>
                    <a:pt x="226" y="301"/>
                    <a:pt x="227" y="301"/>
                  </a:cubicBezTo>
                  <a:cubicBezTo>
                    <a:pt x="228" y="301"/>
                    <a:pt x="229" y="302"/>
                    <a:pt x="230" y="300"/>
                  </a:cubicBezTo>
                  <a:cubicBezTo>
                    <a:pt x="230" y="300"/>
                    <a:pt x="231" y="299"/>
                    <a:pt x="232" y="300"/>
                  </a:cubicBezTo>
                  <a:cubicBezTo>
                    <a:pt x="233" y="300"/>
                    <a:pt x="230" y="302"/>
                    <a:pt x="232" y="302"/>
                  </a:cubicBezTo>
                  <a:cubicBezTo>
                    <a:pt x="234" y="302"/>
                    <a:pt x="233" y="301"/>
                    <a:pt x="234" y="300"/>
                  </a:cubicBezTo>
                  <a:cubicBezTo>
                    <a:pt x="234" y="299"/>
                    <a:pt x="235" y="301"/>
                    <a:pt x="235" y="300"/>
                  </a:cubicBezTo>
                  <a:cubicBezTo>
                    <a:pt x="236" y="299"/>
                    <a:pt x="234" y="298"/>
                    <a:pt x="235" y="297"/>
                  </a:cubicBezTo>
                  <a:cubicBezTo>
                    <a:pt x="235" y="296"/>
                    <a:pt x="236" y="296"/>
                    <a:pt x="236" y="295"/>
                  </a:cubicBezTo>
                  <a:cubicBezTo>
                    <a:pt x="237" y="295"/>
                    <a:pt x="237" y="294"/>
                    <a:pt x="237" y="294"/>
                  </a:cubicBezTo>
                  <a:cubicBezTo>
                    <a:pt x="238" y="294"/>
                    <a:pt x="240" y="297"/>
                    <a:pt x="241" y="296"/>
                  </a:cubicBezTo>
                  <a:cubicBezTo>
                    <a:pt x="242" y="295"/>
                    <a:pt x="243" y="294"/>
                    <a:pt x="244" y="293"/>
                  </a:cubicBezTo>
                  <a:cubicBezTo>
                    <a:pt x="245" y="292"/>
                    <a:pt x="246" y="291"/>
                    <a:pt x="248" y="292"/>
                  </a:cubicBezTo>
                  <a:cubicBezTo>
                    <a:pt x="248" y="292"/>
                    <a:pt x="248" y="293"/>
                    <a:pt x="249" y="293"/>
                  </a:cubicBezTo>
                  <a:cubicBezTo>
                    <a:pt x="251" y="294"/>
                    <a:pt x="252" y="292"/>
                    <a:pt x="254" y="292"/>
                  </a:cubicBezTo>
                  <a:cubicBezTo>
                    <a:pt x="254" y="292"/>
                    <a:pt x="254" y="292"/>
                    <a:pt x="254" y="293"/>
                  </a:cubicBezTo>
                  <a:cubicBezTo>
                    <a:pt x="254" y="294"/>
                    <a:pt x="255" y="293"/>
                    <a:pt x="255" y="293"/>
                  </a:cubicBezTo>
                  <a:cubicBezTo>
                    <a:pt x="256" y="293"/>
                    <a:pt x="258" y="293"/>
                    <a:pt x="259" y="293"/>
                  </a:cubicBezTo>
                  <a:cubicBezTo>
                    <a:pt x="259" y="293"/>
                    <a:pt x="259" y="298"/>
                    <a:pt x="261" y="296"/>
                  </a:cubicBezTo>
                  <a:cubicBezTo>
                    <a:pt x="261" y="296"/>
                    <a:pt x="261" y="296"/>
                    <a:pt x="261" y="297"/>
                  </a:cubicBezTo>
                  <a:cubicBezTo>
                    <a:pt x="262" y="295"/>
                    <a:pt x="260" y="294"/>
                    <a:pt x="259" y="293"/>
                  </a:cubicBezTo>
                  <a:cubicBezTo>
                    <a:pt x="259" y="292"/>
                    <a:pt x="259" y="292"/>
                    <a:pt x="258" y="292"/>
                  </a:cubicBezTo>
                  <a:cubicBezTo>
                    <a:pt x="257" y="293"/>
                    <a:pt x="257" y="291"/>
                    <a:pt x="258" y="290"/>
                  </a:cubicBezTo>
                  <a:cubicBezTo>
                    <a:pt x="259" y="289"/>
                    <a:pt x="264" y="290"/>
                    <a:pt x="266" y="291"/>
                  </a:cubicBezTo>
                  <a:cubicBezTo>
                    <a:pt x="266" y="291"/>
                    <a:pt x="266" y="290"/>
                    <a:pt x="266" y="290"/>
                  </a:cubicBezTo>
                  <a:cubicBezTo>
                    <a:pt x="266" y="290"/>
                    <a:pt x="266" y="290"/>
                    <a:pt x="266" y="290"/>
                  </a:cubicBezTo>
                  <a:cubicBezTo>
                    <a:pt x="267" y="289"/>
                    <a:pt x="268" y="290"/>
                    <a:pt x="268" y="291"/>
                  </a:cubicBezTo>
                  <a:cubicBezTo>
                    <a:pt x="269" y="288"/>
                    <a:pt x="270" y="287"/>
                    <a:pt x="269" y="285"/>
                  </a:cubicBezTo>
                  <a:cubicBezTo>
                    <a:pt x="268" y="285"/>
                    <a:pt x="269" y="284"/>
                    <a:pt x="269" y="283"/>
                  </a:cubicBezTo>
                  <a:cubicBezTo>
                    <a:pt x="271" y="283"/>
                    <a:pt x="268" y="282"/>
                    <a:pt x="269" y="281"/>
                  </a:cubicBezTo>
                  <a:cubicBezTo>
                    <a:pt x="269" y="281"/>
                    <a:pt x="269" y="281"/>
                    <a:pt x="270" y="281"/>
                  </a:cubicBezTo>
                  <a:cubicBezTo>
                    <a:pt x="269" y="281"/>
                    <a:pt x="269" y="280"/>
                    <a:pt x="270" y="280"/>
                  </a:cubicBezTo>
                  <a:cubicBezTo>
                    <a:pt x="270" y="280"/>
                    <a:pt x="271" y="281"/>
                    <a:pt x="271" y="281"/>
                  </a:cubicBezTo>
                  <a:cubicBezTo>
                    <a:pt x="271" y="280"/>
                    <a:pt x="270" y="280"/>
                    <a:pt x="271" y="279"/>
                  </a:cubicBezTo>
                  <a:cubicBezTo>
                    <a:pt x="271" y="279"/>
                    <a:pt x="271" y="279"/>
                    <a:pt x="271" y="279"/>
                  </a:cubicBezTo>
                  <a:cubicBezTo>
                    <a:pt x="271" y="279"/>
                    <a:pt x="272" y="278"/>
                    <a:pt x="273" y="278"/>
                  </a:cubicBezTo>
                  <a:cubicBezTo>
                    <a:pt x="272" y="278"/>
                    <a:pt x="272" y="278"/>
                    <a:pt x="272" y="278"/>
                  </a:cubicBezTo>
                  <a:cubicBezTo>
                    <a:pt x="273" y="278"/>
                    <a:pt x="273" y="276"/>
                    <a:pt x="274" y="276"/>
                  </a:cubicBezTo>
                  <a:cubicBezTo>
                    <a:pt x="275" y="277"/>
                    <a:pt x="276" y="278"/>
                    <a:pt x="277" y="278"/>
                  </a:cubicBezTo>
                  <a:cubicBezTo>
                    <a:pt x="277" y="277"/>
                    <a:pt x="276" y="277"/>
                    <a:pt x="278" y="276"/>
                  </a:cubicBezTo>
                  <a:cubicBezTo>
                    <a:pt x="277" y="276"/>
                    <a:pt x="278" y="276"/>
                    <a:pt x="278" y="276"/>
                  </a:cubicBezTo>
                  <a:cubicBezTo>
                    <a:pt x="278" y="275"/>
                    <a:pt x="276" y="274"/>
                    <a:pt x="277" y="274"/>
                  </a:cubicBezTo>
                  <a:cubicBezTo>
                    <a:pt x="277" y="273"/>
                    <a:pt x="278" y="273"/>
                    <a:pt x="279" y="273"/>
                  </a:cubicBezTo>
                  <a:cubicBezTo>
                    <a:pt x="278" y="273"/>
                    <a:pt x="278" y="273"/>
                    <a:pt x="277" y="273"/>
                  </a:cubicBezTo>
                  <a:cubicBezTo>
                    <a:pt x="277" y="273"/>
                    <a:pt x="279" y="272"/>
                    <a:pt x="280" y="272"/>
                  </a:cubicBezTo>
                  <a:cubicBezTo>
                    <a:pt x="280" y="271"/>
                    <a:pt x="279" y="271"/>
                    <a:pt x="280" y="270"/>
                  </a:cubicBezTo>
                  <a:cubicBezTo>
                    <a:pt x="281" y="271"/>
                    <a:pt x="281" y="271"/>
                    <a:pt x="281" y="271"/>
                  </a:cubicBezTo>
                  <a:cubicBezTo>
                    <a:pt x="282" y="270"/>
                    <a:pt x="282" y="270"/>
                    <a:pt x="283" y="270"/>
                  </a:cubicBezTo>
                  <a:cubicBezTo>
                    <a:pt x="283" y="270"/>
                    <a:pt x="283" y="271"/>
                    <a:pt x="283" y="271"/>
                  </a:cubicBezTo>
                  <a:cubicBezTo>
                    <a:pt x="283" y="272"/>
                    <a:pt x="284" y="272"/>
                    <a:pt x="284" y="272"/>
                  </a:cubicBezTo>
                  <a:cubicBezTo>
                    <a:pt x="285" y="272"/>
                    <a:pt x="285" y="272"/>
                    <a:pt x="285" y="272"/>
                  </a:cubicBezTo>
                  <a:cubicBezTo>
                    <a:pt x="285" y="272"/>
                    <a:pt x="285" y="272"/>
                    <a:pt x="286" y="272"/>
                  </a:cubicBezTo>
                  <a:cubicBezTo>
                    <a:pt x="286" y="272"/>
                    <a:pt x="286" y="272"/>
                    <a:pt x="287" y="272"/>
                  </a:cubicBezTo>
                  <a:cubicBezTo>
                    <a:pt x="289" y="272"/>
                    <a:pt x="290" y="271"/>
                    <a:pt x="291" y="270"/>
                  </a:cubicBezTo>
                  <a:cubicBezTo>
                    <a:pt x="293" y="268"/>
                    <a:pt x="292" y="271"/>
                    <a:pt x="292" y="271"/>
                  </a:cubicBezTo>
                  <a:cubicBezTo>
                    <a:pt x="292" y="272"/>
                    <a:pt x="293" y="271"/>
                    <a:pt x="293" y="271"/>
                  </a:cubicBezTo>
                  <a:cubicBezTo>
                    <a:pt x="296" y="268"/>
                    <a:pt x="292" y="265"/>
                    <a:pt x="293" y="264"/>
                  </a:cubicBezTo>
                  <a:cubicBezTo>
                    <a:pt x="294" y="263"/>
                    <a:pt x="295" y="265"/>
                    <a:pt x="297" y="264"/>
                  </a:cubicBezTo>
                  <a:cubicBezTo>
                    <a:pt x="299" y="263"/>
                    <a:pt x="300" y="261"/>
                    <a:pt x="301" y="259"/>
                  </a:cubicBezTo>
                  <a:cubicBezTo>
                    <a:pt x="302" y="257"/>
                    <a:pt x="302" y="256"/>
                    <a:pt x="301" y="255"/>
                  </a:cubicBezTo>
                  <a:cubicBezTo>
                    <a:pt x="300" y="254"/>
                    <a:pt x="299" y="253"/>
                    <a:pt x="299" y="253"/>
                  </a:cubicBezTo>
                  <a:cubicBezTo>
                    <a:pt x="298" y="252"/>
                    <a:pt x="299" y="251"/>
                    <a:pt x="299" y="251"/>
                  </a:cubicBezTo>
                  <a:cubicBezTo>
                    <a:pt x="299" y="251"/>
                    <a:pt x="296" y="250"/>
                    <a:pt x="296" y="250"/>
                  </a:cubicBezTo>
                  <a:cubicBezTo>
                    <a:pt x="295" y="251"/>
                    <a:pt x="295" y="251"/>
                    <a:pt x="295" y="252"/>
                  </a:cubicBezTo>
                  <a:cubicBezTo>
                    <a:pt x="294" y="253"/>
                    <a:pt x="293" y="252"/>
                    <a:pt x="292" y="251"/>
                  </a:cubicBezTo>
                  <a:cubicBezTo>
                    <a:pt x="291" y="251"/>
                    <a:pt x="289" y="253"/>
                    <a:pt x="288" y="254"/>
                  </a:cubicBezTo>
                  <a:cubicBezTo>
                    <a:pt x="287" y="254"/>
                    <a:pt x="288" y="252"/>
                    <a:pt x="287" y="252"/>
                  </a:cubicBezTo>
                  <a:cubicBezTo>
                    <a:pt x="287" y="251"/>
                    <a:pt x="285" y="254"/>
                    <a:pt x="283" y="253"/>
                  </a:cubicBezTo>
                  <a:cubicBezTo>
                    <a:pt x="282" y="252"/>
                    <a:pt x="283" y="252"/>
                    <a:pt x="284" y="252"/>
                  </a:cubicBezTo>
                  <a:cubicBezTo>
                    <a:pt x="285" y="251"/>
                    <a:pt x="284" y="250"/>
                    <a:pt x="284" y="249"/>
                  </a:cubicBezTo>
                  <a:cubicBezTo>
                    <a:pt x="284" y="248"/>
                    <a:pt x="285" y="248"/>
                    <a:pt x="285" y="247"/>
                  </a:cubicBezTo>
                  <a:cubicBezTo>
                    <a:pt x="286" y="247"/>
                    <a:pt x="286" y="246"/>
                    <a:pt x="286" y="246"/>
                  </a:cubicBezTo>
                  <a:cubicBezTo>
                    <a:pt x="286" y="244"/>
                    <a:pt x="286" y="243"/>
                    <a:pt x="285" y="242"/>
                  </a:cubicBezTo>
                  <a:cubicBezTo>
                    <a:pt x="284" y="242"/>
                    <a:pt x="283" y="243"/>
                    <a:pt x="283" y="242"/>
                  </a:cubicBezTo>
                  <a:cubicBezTo>
                    <a:pt x="282" y="241"/>
                    <a:pt x="282" y="242"/>
                    <a:pt x="281" y="242"/>
                  </a:cubicBezTo>
                  <a:cubicBezTo>
                    <a:pt x="280" y="242"/>
                    <a:pt x="281" y="239"/>
                    <a:pt x="281" y="239"/>
                  </a:cubicBezTo>
                  <a:cubicBezTo>
                    <a:pt x="281" y="238"/>
                    <a:pt x="281" y="238"/>
                    <a:pt x="281" y="237"/>
                  </a:cubicBezTo>
                  <a:cubicBezTo>
                    <a:pt x="281" y="237"/>
                    <a:pt x="280" y="237"/>
                    <a:pt x="280" y="237"/>
                  </a:cubicBezTo>
                  <a:cubicBezTo>
                    <a:pt x="280" y="236"/>
                    <a:pt x="281" y="235"/>
                    <a:pt x="282" y="234"/>
                  </a:cubicBezTo>
                  <a:cubicBezTo>
                    <a:pt x="282" y="233"/>
                    <a:pt x="284" y="235"/>
                    <a:pt x="284" y="233"/>
                  </a:cubicBezTo>
                  <a:cubicBezTo>
                    <a:pt x="285" y="232"/>
                    <a:pt x="287" y="232"/>
                    <a:pt x="286" y="230"/>
                  </a:cubicBezTo>
                  <a:cubicBezTo>
                    <a:pt x="285" y="229"/>
                    <a:pt x="284" y="230"/>
                    <a:pt x="284" y="230"/>
                  </a:cubicBezTo>
                  <a:cubicBezTo>
                    <a:pt x="283" y="231"/>
                    <a:pt x="282" y="230"/>
                    <a:pt x="281" y="231"/>
                  </a:cubicBezTo>
                  <a:cubicBezTo>
                    <a:pt x="280" y="231"/>
                    <a:pt x="280" y="233"/>
                    <a:pt x="278" y="233"/>
                  </a:cubicBezTo>
                  <a:cubicBezTo>
                    <a:pt x="277" y="232"/>
                    <a:pt x="276" y="230"/>
                    <a:pt x="277" y="230"/>
                  </a:cubicBezTo>
                  <a:cubicBezTo>
                    <a:pt x="278" y="230"/>
                    <a:pt x="279" y="230"/>
                    <a:pt x="278" y="228"/>
                  </a:cubicBezTo>
                  <a:cubicBezTo>
                    <a:pt x="278" y="227"/>
                    <a:pt x="277" y="228"/>
                    <a:pt x="277" y="228"/>
                  </a:cubicBezTo>
                  <a:cubicBezTo>
                    <a:pt x="276" y="230"/>
                    <a:pt x="277" y="229"/>
                    <a:pt x="276" y="230"/>
                  </a:cubicBezTo>
                  <a:cubicBezTo>
                    <a:pt x="275" y="230"/>
                    <a:pt x="274" y="231"/>
                    <a:pt x="274" y="231"/>
                  </a:cubicBezTo>
                  <a:cubicBezTo>
                    <a:pt x="275" y="231"/>
                    <a:pt x="274" y="228"/>
                    <a:pt x="274" y="227"/>
                  </a:cubicBezTo>
                  <a:cubicBezTo>
                    <a:pt x="273" y="227"/>
                    <a:pt x="271" y="228"/>
                    <a:pt x="272" y="227"/>
                  </a:cubicBezTo>
                  <a:cubicBezTo>
                    <a:pt x="271" y="227"/>
                    <a:pt x="272" y="226"/>
                    <a:pt x="272" y="226"/>
                  </a:cubicBezTo>
                  <a:cubicBezTo>
                    <a:pt x="272" y="226"/>
                    <a:pt x="272" y="227"/>
                    <a:pt x="273" y="226"/>
                  </a:cubicBezTo>
                  <a:cubicBezTo>
                    <a:pt x="273" y="226"/>
                    <a:pt x="271" y="224"/>
                    <a:pt x="273" y="223"/>
                  </a:cubicBezTo>
                  <a:cubicBezTo>
                    <a:pt x="274" y="223"/>
                    <a:pt x="274" y="224"/>
                    <a:pt x="275" y="223"/>
                  </a:cubicBezTo>
                  <a:cubicBezTo>
                    <a:pt x="275" y="222"/>
                    <a:pt x="277" y="223"/>
                    <a:pt x="277" y="222"/>
                  </a:cubicBezTo>
                  <a:cubicBezTo>
                    <a:pt x="277" y="221"/>
                    <a:pt x="276" y="221"/>
                    <a:pt x="276" y="221"/>
                  </a:cubicBezTo>
                  <a:cubicBezTo>
                    <a:pt x="276" y="220"/>
                    <a:pt x="278" y="219"/>
                    <a:pt x="278" y="219"/>
                  </a:cubicBezTo>
                  <a:cubicBezTo>
                    <a:pt x="278" y="219"/>
                    <a:pt x="281" y="220"/>
                    <a:pt x="280" y="219"/>
                  </a:cubicBezTo>
                  <a:cubicBezTo>
                    <a:pt x="280" y="218"/>
                    <a:pt x="278" y="218"/>
                    <a:pt x="279" y="217"/>
                  </a:cubicBezTo>
                  <a:cubicBezTo>
                    <a:pt x="280" y="216"/>
                    <a:pt x="282" y="214"/>
                    <a:pt x="281" y="214"/>
                  </a:cubicBezTo>
                  <a:cubicBezTo>
                    <a:pt x="280" y="213"/>
                    <a:pt x="282" y="212"/>
                    <a:pt x="283" y="211"/>
                  </a:cubicBezTo>
                  <a:cubicBezTo>
                    <a:pt x="283" y="211"/>
                    <a:pt x="283" y="210"/>
                    <a:pt x="283" y="210"/>
                  </a:cubicBezTo>
                  <a:cubicBezTo>
                    <a:pt x="283" y="209"/>
                    <a:pt x="284" y="209"/>
                    <a:pt x="285" y="209"/>
                  </a:cubicBezTo>
                  <a:cubicBezTo>
                    <a:pt x="286" y="208"/>
                    <a:pt x="285" y="208"/>
                    <a:pt x="284" y="208"/>
                  </a:cubicBezTo>
                  <a:cubicBezTo>
                    <a:pt x="284" y="208"/>
                    <a:pt x="286" y="204"/>
                    <a:pt x="286" y="203"/>
                  </a:cubicBezTo>
                  <a:cubicBezTo>
                    <a:pt x="286" y="203"/>
                    <a:pt x="286" y="203"/>
                    <a:pt x="287" y="203"/>
                  </a:cubicBezTo>
                  <a:cubicBezTo>
                    <a:pt x="288" y="203"/>
                    <a:pt x="287" y="202"/>
                    <a:pt x="288" y="201"/>
                  </a:cubicBezTo>
                  <a:cubicBezTo>
                    <a:pt x="288" y="200"/>
                    <a:pt x="290" y="202"/>
                    <a:pt x="290" y="201"/>
                  </a:cubicBezTo>
                  <a:cubicBezTo>
                    <a:pt x="291" y="199"/>
                    <a:pt x="288" y="199"/>
                    <a:pt x="288" y="198"/>
                  </a:cubicBezTo>
                  <a:cubicBezTo>
                    <a:pt x="288" y="198"/>
                    <a:pt x="289" y="197"/>
                    <a:pt x="289" y="197"/>
                  </a:cubicBezTo>
                  <a:cubicBezTo>
                    <a:pt x="290" y="196"/>
                    <a:pt x="288" y="196"/>
                    <a:pt x="289" y="196"/>
                  </a:cubicBezTo>
                  <a:cubicBezTo>
                    <a:pt x="289" y="195"/>
                    <a:pt x="290" y="195"/>
                    <a:pt x="290" y="194"/>
                  </a:cubicBezTo>
                  <a:cubicBezTo>
                    <a:pt x="290" y="194"/>
                    <a:pt x="289" y="193"/>
                    <a:pt x="290" y="192"/>
                  </a:cubicBezTo>
                  <a:cubicBezTo>
                    <a:pt x="291" y="192"/>
                    <a:pt x="291" y="193"/>
                    <a:pt x="291" y="193"/>
                  </a:cubicBezTo>
                  <a:cubicBezTo>
                    <a:pt x="291" y="193"/>
                    <a:pt x="292" y="192"/>
                    <a:pt x="292" y="192"/>
                  </a:cubicBezTo>
                  <a:cubicBezTo>
                    <a:pt x="292" y="191"/>
                    <a:pt x="293" y="190"/>
                    <a:pt x="293" y="189"/>
                  </a:cubicBezTo>
                  <a:cubicBezTo>
                    <a:pt x="294" y="188"/>
                    <a:pt x="296" y="185"/>
                    <a:pt x="295" y="184"/>
                  </a:cubicBezTo>
                  <a:cubicBezTo>
                    <a:pt x="295" y="183"/>
                    <a:pt x="296" y="182"/>
                    <a:pt x="297" y="182"/>
                  </a:cubicBezTo>
                  <a:cubicBezTo>
                    <a:pt x="297" y="181"/>
                    <a:pt x="296" y="179"/>
                    <a:pt x="297" y="179"/>
                  </a:cubicBezTo>
                  <a:cubicBezTo>
                    <a:pt x="298" y="178"/>
                    <a:pt x="299" y="178"/>
                    <a:pt x="298" y="176"/>
                  </a:cubicBezTo>
                  <a:cubicBezTo>
                    <a:pt x="298" y="176"/>
                    <a:pt x="295" y="176"/>
                    <a:pt x="297" y="175"/>
                  </a:cubicBezTo>
                  <a:cubicBezTo>
                    <a:pt x="298" y="174"/>
                    <a:pt x="298" y="173"/>
                    <a:pt x="297" y="172"/>
                  </a:cubicBezTo>
                  <a:cubicBezTo>
                    <a:pt x="296" y="170"/>
                    <a:pt x="299" y="170"/>
                    <a:pt x="299" y="170"/>
                  </a:cubicBezTo>
                  <a:cubicBezTo>
                    <a:pt x="299" y="170"/>
                    <a:pt x="297" y="169"/>
                    <a:pt x="297" y="169"/>
                  </a:cubicBezTo>
                  <a:cubicBezTo>
                    <a:pt x="298" y="168"/>
                    <a:pt x="299" y="169"/>
                    <a:pt x="300" y="167"/>
                  </a:cubicBezTo>
                  <a:cubicBezTo>
                    <a:pt x="300" y="167"/>
                    <a:pt x="299" y="167"/>
                    <a:pt x="299" y="167"/>
                  </a:cubicBezTo>
                  <a:cubicBezTo>
                    <a:pt x="298" y="166"/>
                    <a:pt x="306" y="165"/>
                    <a:pt x="306" y="164"/>
                  </a:cubicBezTo>
                  <a:cubicBezTo>
                    <a:pt x="306" y="164"/>
                    <a:pt x="306" y="162"/>
                    <a:pt x="306" y="162"/>
                  </a:cubicBezTo>
                  <a:cubicBezTo>
                    <a:pt x="306" y="161"/>
                    <a:pt x="306" y="160"/>
                    <a:pt x="307" y="159"/>
                  </a:cubicBezTo>
                  <a:cubicBezTo>
                    <a:pt x="307" y="159"/>
                    <a:pt x="307" y="160"/>
                    <a:pt x="308" y="160"/>
                  </a:cubicBezTo>
                  <a:cubicBezTo>
                    <a:pt x="310" y="160"/>
                    <a:pt x="310" y="160"/>
                    <a:pt x="312" y="162"/>
                  </a:cubicBezTo>
                  <a:cubicBezTo>
                    <a:pt x="313" y="163"/>
                    <a:pt x="315" y="161"/>
                    <a:pt x="316" y="162"/>
                  </a:cubicBezTo>
                  <a:cubicBezTo>
                    <a:pt x="316" y="162"/>
                    <a:pt x="315" y="163"/>
                    <a:pt x="315" y="163"/>
                  </a:cubicBezTo>
                  <a:cubicBezTo>
                    <a:pt x="315" y="163"/>
                    <a:pt x="316" y="164"/>
                    <a:pt x="317" y="164"/>
                  </a:cubicBezTo>
                  <a:cubicBezTo>
                    <a:pt x="317" y="165"/>
                    <a:pt x="318" y="165"/>
                    <a:pt x="318" y="165"/>
                  </a:cubicBezTo>
                  <a:cubicBezTo>
                    <a:pt x="319" y="165"/>
                    <a:pt x="318" y="166"/>
                    <a:pt x="318" y="167"/>
                  </a:cubicBezTo>
                  <a:cubicBezTo>
                    <a:pt x="318" y="167"/>
                    <a:pt x="321" y="168"/>
                    <a:pt x="321" y="168"/>
                  </a:cubicBezTo>
                  <a:cubicBezTo>
                    <a:pt x="321" y="167"/>
                    <a:pt x="319" y="165"/>
                    <a:pt x="321" y="165"/>
                  </a:cubicBezTo>
                  <a:cubicBezTo>
                    <a:pt x="322" y="165"/>
                    <a:pt x="322" y="166"/>
                    <a:pt x="323" y="165"/>
                  </a:cubicBezTo>
                  <a:cubicBezTo>
                    <a:pt x="323" y="164"/>
                    <a:pt x="322" y="163"/>
                    <a:pt x="322" y="163"/>
                  </a:cubicBezTo>
                  <a:cubicBezTo>
                    <a:pt x="323" y="162"/>
                    <a:pt x="323" y="162"/>
                    <a:pt x="325" y="162"/>
                  </a:cubicBezTo>
                  <a:cubicBezTo>
                    <a:pt x="325" y="135"/>
                    <a:pt x="325" y="108"/>
                    <a:pt x="325" y="81"/>
                  </a:cubicBezTo>
                  <a:cubicBezTo>
                    <a:pt x="325" y="58"/>
                    <a:pt x="325" y="35"/>
                    <a:pt x="325" y="12"/>
                  </a:cubicBezTo>
                  <a:cubicBezTo>
                    <a:pt x="325" y="8"/>
                    <a:pt x="325" y="4"/>
                    <a:pt x="325" y="0"/>
                  </a:cubicBezTo>
                  <a:cubicBezTo>
                    <a:pt x="303" y="0"/>
                    <a:pt x="282" y="0"/>
                    <a:pt x="260" y="0"/>
                  </a:cubicBezTo>
                  <a:cubicBezTo>
                    <a:pt x="227" y="0"/>
                    <a:pt x="195" y="0"/>
                    <a:pt x="162" y="0"/>
                  </a:cubicBezTo>
                  <a:cubicBezTo>
                    <a:pt x="156" y="0"/>
                    <a:pt x="150" y="0"/>
                    <a:pt x="145" y="0"/>
                  </a:cubicBezTo>
                  <a:close/>
                  <a:moveTo>
                    <a:pt x="278" y="276"/>
                  </a:moveTo>
                  <a:cubicBezTo>
                    <a:pt x="278" y="276"/>
                    <a:pt x="278" y="276"/>
                    <a:pt x="278" y="276"/>
                  </a:cubicBezTo>
                  <a:cubicBezTo>
                    <a:pt x="278" y="276"/>
                    <a:pt x="278" y="276"/>
                    <a:pt x="278" y="276"/>
                  </a:cubicBezTo>
                  <a:close/>
                  <a:moveTo>
                    <a:pt x="271" y="279"/>
                  </a:moveTo>
                  <a:cubicBezTo>
                    <a:pt x="272" y="279"/>
                    <a:pt x="272" y="279"/>
                    <a:pt x="272" y="278"/>
                  </a:cubicBezTo>
                  <a:cubicBezTo>
                    <a:pt x="272" y="279"/>
                    <a:pt x="272" y="279"/>
                    <a:pt x="271" y="279"/>
                  </a:cubicBezTo>
                  <a:close/>
                  <a:moveTo>
                    <a:pt x="270" y="283"/>
                  </a:moveTo>
                  <a:cubicBezTo>
                    <a:pt x="270" y="284"/>
                    <a:pt x="270" y="284"/>
                    <a:pt x="270" y="284"/>
                  </a:cubicBezTo>
                  <a:cubicBezTo>
                    <a:pt x="270" y="284"/>
                    <a:pt x="270" y="284"/>
                    <a:pt x="270" y="283"/>
                  </a:cubicBezTo>
                  <a:cubicBezTo>
                    <a:pt x="270" y="283"/>
                    <a:pt x="270" y="283"/>
                    <a:pt x="270" y="283"/>
                  </a:cubicBezTo>
                  <a:cubicBezTo>
                    <a:pt x="270" y="284"/>
                    <a:pt x="270" y="283"/>
                    <a:pt x="270" y="283"/>
                  </a:cubicBezTo>
                  <a:close/>
                  <a:moveTo>
                    <a:pt x="269" y="284"/>
                  </a:moveTo>
                  <a:cubicBezTo>
                    <a:pt x="269" y="284"/>
                    <a:pt x="269" y="284"/>
                    <a:pt x="269" y="284"/>
                  </a:cubicBezTo>
                  <a:cubicBezTo>
                    <a:pt x="269" y="284"/>
                    <a:pt x="269" y="284"/>
                    <a:pt x="269" y="284"/>
                  </a:cubicBezTo>
                  <a:cubicBezTo>
                    <a:pt x="269" y="284"/>
                    <a:pt x="269" y="284"/>
                    <a:pt x="269" y="284"/>
                  </a:cubicBezTo>
                  <a:cubicBezTo>
                    <a:pt x="269" y="284"/>
                    <a:pt x="269" y="284"/>
                    <a:pt x="269" y="284"/>
                  </a:cubicBezTo>
                  <a:close/>
                  <a:moveTo>
                    <a:pt x="269" y="284"/>
                  </a:moveTo>
                  <a:cubicBezTo>
                    <a:pt x="269" y="284"/>
                    <a:pt x="269" y="284"/>
                    <a:pt x="269" y="284"/>
                  </a:cubicBezTo>
                  <a:cubicBezTo>
                    <a:pt x="269" y="284"/>
                    <a:pt x="269" y="284"/>
                    <a:pt x="269" y="284"/>
                  </a:cubicBezTo>
                  <a:close/>
                  <a:moveTo>
                    <a:pt x="258" y="290"/>
                  </a:moveTo>
                  <a:cubicBezTo>
                    <a:pt x="258" y="290"/>
                    <a:pt x="258" y="290"/>
                    <a:pt x="258" y="290"/>
                  </a:cubicBezTo>
                  <a:cubicBezTo>
                    <a:pt x="258" y="290"/>
                    <a:pt x="259" y="290"/>
                    <a:pt x="260" y="290"/>
                  </a:cubicBezTo>
                  <a:cubicBezTo>
                    <a:pt x="259" y="290"/>
                    <a:pt x="258" y="290"/>
                    <a:pt x="258" y="290"/>
                  </a:cubicBezTo>
                  <a:cubicBezTo>
                    <a:pt x="258" y="290"/>
                    <a:pt x="258" y="290"/>
                    <a:pt x="258" y="290"/>
                  </a:cubicBezTo>
                  <a:close/>
                  <a:moveTo>
                    <a:pt x="49" y="147"/>
                  </a:moveTo>
                  <a:cubicBezTo>
                    <a:pt x="48" y="147"/>
                    <a:pt x="48" y="147"/>
                    <a:pt x="48" y="147"/>
                  </a:cubicBezTo>
                  <a:cubicBezTo>
                    <a:pt x="48" y="147"/>
                    <a:pt x="48" y="147"/>
                    <a:pt x="49" y="147"/>
                  </a:cubicBezTo>
                  <a:close/>
                  <a:moveTo>
                    <a:pt x="113" y="8"/>
                  </a:moveTo>
                  <a:cubicBezTo>
                    <a:pt x="112" y="9"/>
                    <a:pt x="112" y="10"/>
                    <a:pt x="111" y="11"/>
                  </a:cubicBezTo>
                  <a:cubicBezTo>
                    <a:pt x="111" y="11"/>
                    <a:pt x="111" y="12"/>
                    <a:pt x="111" y="12"/>
                  </a:cubicBezTo>
                  <a:cubicBezTo>
                    <a:pt x="111" y="13"/>
                    <a:pt x="111" y="12"/>
                    <a:pt x="112" y="13"/>
                  </a:cubicBezTo>
                  <a:cubicBezTo>
                    <a:pt x="112" y="13"/>
                    <a:pt x="114" y="18"/>
                    <a:pt x="115" y="15"/>
                  </a:cubicBezTo>
                  <a:cubicBezTo>
                    <a:pt x="115" y="15"/>
                    <a:pt x="115" y="15"/>
                    <a:pt x="115" y="14"/>
                  </a:cubicBezTo>
                  <a:cubicBezTo>
                    <a:pt x="115" y="14"/>
                    <a:pt x="115" y="14"/>
                    <a:pt x="116" y="14"/>
                  </a:cubicBezTo>
                  <a:cubicBezTo>
                    <a:pt x="116" y="13"/>
                    <a:pt x="116" y="12"/>
                    <a:pt x="116" y="11"/>
                  </a:cubicBezTo>
                  <a:cubicBezTo>
                    <a:pt x="116" y="9"/>
                    <a:pt x="117" y="9"/>
                    <a:pt x="116" y="9"/>
                  </a:cubicBezTo>
                  <a:cubicBezTo>
                    <a:pt x="115" y="8"/>
                    <a:pt x="114" y="9"/>
                    <a:pt x="113" y="8"/>
                  </a:cubicBezTo>
                  <a:close/>
                  <a:moveTo>
                    <a:pt x="77" y="51"/>
                  </a:moveTo>
                  <a:cubicBezTo>
                    <a:pt x="76" y="51"/>
                    <a:pt x="75" y="51"/>
                    <a:pt x="74" y="52"/>
                  </a:cubicBezTo>
                  <a:cubicBezTo>
                    <a:pt x="73" y="52"/>
                    <a:pt x="71" y="52"/>
                    <a:pt x="71" y="53"/>
                  </a:cubicBezTo>
                  <a:cubicBezTo>
                    <a:pt x="70" y="54"/>
                    <a:pt x="70" y="55"/>
                    <a:pt x="69" y="56"/>
                  </a:cubicBezTo>
                  <a:cubicBezTo>
                    <a:pt x="69" y="57"/>
                    <a:pt x="68" y="58"/>
                    <a:pt x="67" y="59"/>
                  </a:cubicBezTo>
                  <a:cubicBezTo>
                    <a:pt x="66" y="61"/>
                    <a:pt x="71" y="61"/>
                    <a:pt x="68" y="63"/>
                  </a:cubicBezTo>
                  <a:cubicBezTo>
                    <a:pt x="68" y="63"/>
                    <a:pt x="68" y="64"/>
                    <a:pt x="68" y="65"/>
                  </a:cubicBezTo>
                  <a:cubicBezTo>
                    <a:pt x="68" y="66"/>
                    <a:pt x="69" y="65"/>
                    <a:pt x="70" y="65"/>
                  </a:cubicBezTo>
                  <a:cubicBezTo>
                    <a:pt x="69" y="66"/>
                    <a:pt x="71" y="66"/>
                    <a:pt x="71" y="66"/>
                  </a:cubicBezTo>
                  <a:cubicBezTo>
                    <a:pt x="71" y="66"/>
                    <a:pt x="71" y="67"/>
                    <a:pt x="71" y="67"/>
                  </a:cubicBezTo>
                  <a:cubicBezTo>
                    <a:pt x="71" y="68"/>
                    <a:pt x="71" y="68"/>
                    <a:pt x="72" y="68"/>
                  </a:cubicBezTo>
                  <a:cubicBezTo>
                    <a:pt x="72" y="69"/>
                    <a:pt x="73" y="71"/>
                    <a:pt x="73" y="72"/>
                  </a:cubicBezTo>
                  <a:cubicBezTo>
                    <a:pt x="73" y="72"/>
                    <a:pt x="71" y="73"/>
                    <a:pt x="71" y="73"/>
                  </a:cubicBezTo>
                  <a:cubicBezTo>
                    <a:pt x="71" y="73"/>
                    <a:pt x="70" y="73"/>
                    <a:pt x="70" y="74"/>
                  </a:cubicBezTo>
                  <a:cubicBezTo>
                    <a:pt x="70" y="75"/>
                    <a:pt x="71" y="77"/>
                    <a:pt x="72" y="78"/>
                  </a:cubicBezTo>
                  <a:cubicBezTo>
                    <a:pt x="73" y="79"/>
                    <a:pt x="74" y="80"/>
                    <a:pt x="75" y="80"/>
                  </a:cubicBezTo>
                  <a:cubicBezTo>
                    <a:pt x="76" y="80"/>
                    <a:pt x="78" y="78"/>
                    <a:pt x="78" y="77"/>
                  </a:cubicBezTo>
                  <a:cubicBezTo>
                    <a:pt x="78" y="77"/>
                    <a:pt x="77" y="77"/>
                    <a:pt x="78" y="76"/>
                  </a:cubicBezTo>
                  <a:cubicBezTo>
                    <a:pt x="78" y="76"/>
                    <a:pt x="79" y="77"/>
                    <a:pt x="79" y="77"/>
                  </a:cubicBezTo>
                  <a:cubicBezTo>
                    <a:pt x="80" y="78"/>
                    <a:pt x="81" y="76"/>
                    <a:pt x="81" y="76"/>
                  </a:cubicBezTo>
                  <a:cubicBezTo>
                    <a:pt x="82" y="74"/>
                    <a:pt x="82" y="77"/>
                    <a:pt x="83" y="77"/>
                  </a:cubicBezTo>
                  <a:cubicBezTo>
                    <a:pt x="84" y="78"/>
                    <a:pt x="85" y="77"/>
                    <a:pt x="86" y="77"/>
                  </a:cubicBezTo>
                  <a:cubicBezTo>
                    <a:pt x="88" y="78"/>
                    <a:pt x="85" y="80"/>
                    <a:pt x="86" y="80"/>
                  </a:cubicBezTo>
                  <a:cubicBezTo>
                    <a:pt x="87" y="80"/>
                    <a:pt x="87" y="80"/>
                    <a:pt x="87" y="81"/>
                  </a:cubicBezTo>
                  <a:cubicBezTo>
                    <a:pt x="87" y="81"/>
                    <a:pt x="86" y="83"/>
                    <a:pt x="87" y="82"/>
                  </a:cubicBezTo>
                  <a:cubicBezTo>
                    <a:pt x="89" y="82"/>
                    <a:pt x="90" y="82"/>
                    <a:pt x="91" y="82"/>
                  </a:cubicBezTo>
                  <a:cubicBezTo>
                    <a:pt x="93" y="82"/>
                    <a:pt x="90" y="80"/>
                    <a:pt x="92" y="80"/>
                  </a:cubicBezTo>
                  <a:cubicBezTo>
                    <a:pt x="93" y="80"/>
                    <a:pt x="94" y="82"/>
                    <a:pt x="95" y="80"/>
                  </a:cubicBezTo>
                  <a:cubicBezTo>
                    <a:pt x="95" y="80"/>
                    <a:pt x="94" y="79"/>
                    <a:pt x="95" y="79"/>
                  </a:cubicBezTo>
                  <a:cubicBezTo>
                    <a:pt x="96" y="78"/>
                    <a:pt x="97" y="78"/>
                    <a:pt x="98" y="78"/>
                  </a:cubicBezTo>
                  <a:cubicBezTo>
                    <a:pt x="98" y="78"/>
                    <a:pt x="99" y="77"/>
                    <a:pt x="99" y="77"/>
                  </a:cubicBezTo>
                  <a:cubicBezTo>
                    <a:pt x="99" y="76"/>
                    <a:pt x="97" y="75"/>
                    <a:pt x="99" y="75"/>
                  </a:cubicBezTo>
                  <a:cubicBezTo>
                    <a:pt x="100" y="75"/>
                    <a:pt x="101" y="76"/>
                    <a:pt x="101" y="75"/>
                  </a:cubicBezTo>
                  <a:cubicBezTo>
                    <a:pt x="103" y="75"/>
                    <a:pt x="102" y="74"/>
                    <a:pt x="101" y="74"/>
                  </a:cubicBezTo>
                  <a:cubicBezTo>
                    <a:pt x="102" y="73"/>
                    <a:pt x="102" y="71"/>
                    <a:pt x="100" y="72"/>
                  </a:cubicBezTo>
                  <a:cubicBezTo>
                    <a:pt x="99" y="72"/>
                    <a:pt x="98" y="72"/>
                    <a:pt x="96" y="71"/>
                  </a:cubicBezTo>
                  <a:cubicBezTo>
                    <a:pt x="93" y="70"/>
                    <a:pt x="90" y="69"/>
                    <a:pt x="88" y="68"/>
                  </a:cubicBezTo>
                  <a:cubicBezTo>
                    <a:pt x="85" y="68"/>
                    <a:pt x="83" y="66"/>
                    <a:pt x="82" y="64"/>
                  </a:cubicBezTo>
                  <a:cubicBezTo>
                    <a:pt x="82" y="63"/>
                    <a:pt x="80" y="62"/>
                    <a:pt x="80" y="61"/>
                  </a:cubicBezTo>
                  <a:cubicBezTo>
                    <a:pt x="80" y="60"/>
                    <a:pt x="80" y="59"/>
                    <a:pt x="80" y="58"/>
                  </a:cubicBezTo>
                  <a:cubicBezTo>
                    <a:pt x="79" y="58"/>
                    <a:pt x="79" y="58"/>
                    <a:pt x="78" y="58"/>
                  </a:cubicBezTo>
                  <a:cubicBezTo>
                    <a:pt x="78" y="57"/>
                    <a:pt x="80" y="56"/>
                    <a:pt x="79" y="54"/>
                  </a:cubicBezTo>
                  <a:cubicBezTo>
                    <a:pt x="76" y="56"/>
                    <a:pt x="78" y="54"/>
                    <a:pt x="78" y="53"/>
                  </a:cubicBezTo>
                  <a:cubicBezTo>
                    <a:pt x="75" y="54"/>
                    <a:pt x="79" y="51"/>
                    <a:pt x="77" y="51"/>
                  </a:cubicBezTo>
                  <a:close/>
                  <a:moveTo>
                    <a:pt x="112" y="71"/>
                  </a:moveTo>
                  <a:cubicBezTo>
                    <a:pt x="111" y="71"/>
                    <a:pt x="110" y="73"/>
                    <a:pt x="111" y="74"/>
                  </a:cubicBezTo>
                  <a:cubicBezTo>
                    <a:pt x="111" y="75"/>
                    <a:pt x="113" y="74"/>
                    <a:pt x="111" y="75"/>
                  </a:cubicBezTo>
                  <a:cubicBezTo>
                    <a:pt x="112" y="76"/>
                    <a:pt x="113" y="76"/>
                    <a:pt x="113" y="77"/>
                  </a:cubicBezTo>
                  <a:cubicBezTo>
                    <a:pt x="114" y="77"/>
                    <a:pt x="117" y="78"/>
                    <a:pt x="117" y="77"/>
                  </a:cubicBezTo>
                  <a:cubicBezTo>
                    <a:pt x="117" y="74"/>
                    <a:pt x="120" y="77"/>
                    <a:pt x="121" y="76"/>
                  </a:cubicBezTo>
                  <a:cubicBezTo>
                    <a:pt x="121" y="76"/>
                    <a:pt x="122" y="75"/>
                    <a:pt x="122" y="74"/>
                  </a:cubicBezTo>
                  <a:cubicBezTo>
                    <a:pt x="122" y="73"/>
                    <a:pt x="120" y="73"/>
                    <a:pt x="119" y="73"/>
                  </a:cubicBezTo>
                  <a:cubicBezTo>
                    <a:pt x="117" y="72"/>
                    <a:pt x="114" y="72"/>
                    <a:pt x="112" y="71"/>
                  </a:cubicBezTo>
                  <a:close/>
                  <a:moveTo>
                    <a:pt x="80" y="79"/>
                  </a:moveTo>
                  <a:cubicBezTo>
                    <a:pt x="78" y="79"/>
                    <a:pt x="79" y="81"/>
                    <a:pt x="80" y="81"/>
                  </a:cubicBezTo>
                  <a:cubicBezTo>
                    <a:pt x="82" y="80"/>
                    <a:pt x="83" y="82"/>
                    <a:pt x="84" y="82"/>
                  </a:cubicBezTo>
                  <a:cubicBezTo>
                    <a:pt x="86" y="83"/>
                    <a:pt x="84" y="81"/>
                    <a:pt x="83" y="80"/>
                  </a:cubicBezTo>
                  <a:cubicBezTo>
                    <a:pt x="82" y="78"/>
                    <a:pt x="82" y="79"/>
                    <a:pt x="80" y="79"/>
                  </a:cubicBezTo>
                  <a:close/>
                  <a:moveTo>
                    <a:pt x="87" y="108"/>
                  </a:moveTo>
                  <a:cubicBezTo>
                    <a:pt x="85" y="108"/>
                    <a:pt x="83" y="109"/>
                    <a:pt x="83" y="112"/>
                  </a:cubicBezTo>
                  <a:cubicBezTo>
                    <a:pt x="83" y="114"/>
                    <a:pt x="85" y="118"/>
                    <a:pt x="87" y="118"/>
                  </a:cubicBezTo>
                  <a:cubicBezTo>
                    <a:pt x="90" y="119"/>
                    <a:pt x="92" y="117"/>
                    <a:pt x="92" y="114"/>
                  </a:cubicBezTo>
                  <a:cubicBezTo>
                    <a:pt x="92" y="113"/>
                    <a:pt x="91" y="110"/>
                    <a:pt x="91" y="110"/>
                  </a:cubicBezTo>
                  <a:cubicBezTo>
                    <a:pt x="92" y="110"/>
                    <a:pt x="92" y="112"/>
                    <a:pt x="92" y="112"/>
                  </a:cubicBezTo>
                  <a:cubicBezTo>
                    <a:pt x="93" y="108"/>
                    <a:pt x="89" y="108"/>
                    <a:pt x="87" y="108"/>
                  </a:cubicBezTo>
                  <a:close/>
                  <a:moveTo>
                    <a:pt x="3" y="150"/>
                  </a:moveTo>
                  <a:cubicBezTo>
                    <a:pt x="3" y="150"/>
                    <a:pt x="3" y="150"/>
                    <a:pt x="3" y="150"/>
                  </a:cubicBezTo>
                  <a:cubicBezTo>
                    <a:pt x="3" y="150"/>
                    <a:pt x="3" y="150"/>
                    <a:pt x="3" y="150"/>
                  </a:cubicBezTo>
                  <a:close/>
                  <a:moveTo>
                    <a:pt x="62" y="222"/>
                  </a:moveTo>
                  <a:cubicBezTo>
                    <a:pt x="63" y="223"/>
                    <a:pt x="64" y="223"/>
                    <a:pt x="65" y="224"/>
                  </a:cubicBezTo>
                  <a:cubicBezTo>
                    <a:pt x="66" y="224"/>
                    <a:pt x="68" y="224"/>
                    <a:pt x="68" y="226"/>
                  </a:cubicBezTo>
                  <a:cubicBezTo>
                    <a:pt x="69" y="227"/>
                    <a:pt x="69" y="229"/>
                    <a:pt x="69" y="230"/>
                  </a:cubicBezTo>
                  <a:cubicBezTo>
                    <a:pt x="69" y="231"/>
                    <a:pt x="71" y="231"/>
                    <a:pt x="72" y="232"/>
                  </a:cubicBezTo>
                  <a:cubicBezTo>
                    <a:pt x="73" y="233"/>
                    <a:pt x="74" y="234"/>
                    <a:pt x="75" y="235"/>
                  </a:cubicBezTo>
                  <a:cubicBezTo>
                    <a:pt x="75" y="236"/>
                    <a:pt x="76" y="236"/>
                    <a:pt x="76" y="236"/>
                  </a:cubicBezTo>
                  <a:cubicBezTo>
                    <a:pt x="77" y="237"/>
                    <a:pt x="77" y="237"/>
                    <a:pt x="77" y="238"/>
                  </a:cubicBezTo>
                  <a:cubicBezTo>
                    <a:pt x="78" y="240"/>
                    <a:pt x="75" y="244"/>
                    <a:pt x="74" y="244"/>
                  </a:cubicBezTo>
                  <a:cubicBezTo>
                    <a:pt x="72" y="244"/>
                    <a:pt x="73" y="241"/>
                    <a:pt x="73" y="240"/>
                  </a:cubicBezTo>
                  <a:cubicBezTo>
                    <a:pt x="72" y="239"/>
                    <a:pt x="71" y="238"/>
                    <a:pt x="69" y="238"/>
                  </a:cubicBezTo>
                  <a:cubicBezTo>
                    <a:pt x="68" y="238"/>
                    <a:pt x="67" y="238"/>
                    <a:pt x="65" y="237"/>
                  </a:cubicBezTo>
                  <a:cubicBezTo>
                    <a:pt x="65" y="237"/>
                    <a:pt x="62" y="237"/>
                    <a:pt x="62" y="236"/>
                  </a:cubicBezTo>
                  <a:cubicBezTo>
                    <a:pt x="62" y="235"/>
                    <a:pt x="63" y="235"/>
                    <a:pt x="62" y="234"/>
                  </a:cubicBezTo>
                  <a:cubicBezTo>
                    <a:pt x="61" y="234"/>
                    <a:pt x="60" y="234"/>
                    <a:pt x="60" y="233"/>
                  </a:cubicBezTo>
                  <a:cubicBezTo>
                    <a:pt x="60" y="233"/>
                    <a:pt x="61" y="233"/>
                    <a:pt x="62" y="233"/>
                  </a:cubicBezTo>
                  <a:cubicBezTo>
                    <a:pt x="63" y="232"/>
                    <a:pt x="62" y="232"/>
                    <a:pt x="61" y="231"/>
                  </a:cubicBezTo>
                  <a:cubicBezTo>
                    <a:pt x="61" y="231"/>
                    <a:pt x="61" y="230"/>
                    <a:pt x="61" y="230"/>
                  </a:cubicBezTo>
                  <a:cubicBezTo>
                    <a:pt x="60" y="229"/>
                    <a:pt x="59" y="228"/>
                    <a:pt x="59" y="226"/>
                  </a:cubicBezTo>
                  <a:cubicBezTo>
                    <a:pt x="62" y="225"/>
                    <a:pt x="62" y="229"/>
                    <a:pt x="64" y="231"/>
                  </a:cubicBezTo>
                  <a:cubicBezTo>
                    <a:pt x="64" y="231"/>
                    <a:pt x="66" y="232"/>
                    <a:pt x="65" y="231"/>
                  </a:cubicBezTo>
                  <a:cubicBezTo>
                    <a:pt x="64" y="229"/>
                    <a:pt x="66" y="230"/>
                    <a:pt x="67" y="229"/>
                  </a:cubicBezTo>
                  <a:cubicBezTo>
                    <a:pt x="67" y="226"/>
                    <a:pt x="62" y="225"/>
                    <a:pt x="60" y="225"/>
                  </a:cubicBezTo>
                  <a:cubicBezTo>
                    <a:pt x="59" y="225"/>
                    <a:pt x="57" y="223"/>
                    <a:pt x="58" y="223"/>
                  </a:cubicBezTo>
                  <a:cubicBezTo>
                    <a:pt x="58" y="222"/>
                    <a:pt x="61" y="222"/>
                    <a:pt x="62" y="222"/>
                  </a:cubicBezTo>
                  <a:close/>
                  <a:moveTo>
                    <a:pt x="42" y="243"/>
                  </a:moveTo>
                  <a:cubicBezTo>
                    <a:pt x="43" y="243"/>
                    <a:pt x="45" y="244"/>
                    <a:pt x="46" y="245"/>
                  </a:cubicBezTo>
                  <a:cubicBezTo>
                    <a:pt x="47" y="245"/>
                    <a:pt x="47" y="246"/>
                    <a:pt x="48" y="247"/>
                  </a:cubicBezTo>
                  <a:cubicBezTo>
                    <a:pt x="50" y="247"/>
                    <a:pt x="51" y="247"/>
                    <a:pt x="52" y="247"/>
                  </a:cubicBezTo>
                  <a:cubicBezTo>
                    <a:pt x="54" y="248"/>
                    <a:pt x="57" y="250"/>
                    <a:pt x="58" y="252"/>
                  </a:cubicBezTo>
                  <a:cubicBezTo>
                    <a:pt x="58" y="253"/>
                    <a:pt x="59" y="252"/>
                    <a:pt x="59" y="254"/>
                  </a:cubicBezTo>
                  <a:cubicBezTo>
                    <a:pt x="59" y="254"/>
                    <a:pt x="59" y="256"/>
                    <a:pt x="58" y="256"/>
                  </a:cubicBezTo>
                  <a:cubicBezTo>
                    <a:pt x="58" y="256"/>
                    <a:pt x="58" y="255"/>
                    <a:pt x="57" y="256"/>
                  </a:cubicBezTo>
                  <a:cubicBezTo>
                    <a:pt x="57" y="256"/>
                    <a:pt x="59" y="256"/>
                    <a:pt x="59" y="257"/>
                  </a:cubicBezTo>
                  <a:cubicBezTo>
                    <a:pt x="59" y="258"/>
                    <a:pt x="59" y="259"/>
                    <a:pt x="59" y="260"/>
                  </a:cubicBezTo>
                  <a:cubicBezTo>
                    <a:pt x="58" y="262"/>
                    <a:pt x="56" y="260"/>
                    <a:pt x="55" y="260"/>
                  </a:cubicBezTo>
                  <a:cubicBezTo>
                    <a:pt x="53" y="260"/>
                    <a:pt x="53" y="263"/>
                    <a:pt x="53" y="264"/>
                  </a:cubicBezTo>
                  <a:cubicBezTo>
                    <a:pt x="54" y="266"/>
                    <a:pt x="52" y="266"/>
                    <a:pt x="50" y="266"/>
                  </a:cubicBezTo>
                  <a:cubicBezTo>
                    <a:pt x="50" y="266"/>
                    <a:pt x="51" y="265"/>
                    <a:pt x="51" y="265"/>
                  </a:cubicBezTo>
                  <a:cubicBezTo>
                    <a:pt x="50" y="263"/>
                    <a:pt x="50" y="264"/>
                    <a:pt x="49" y="263"/>
                  </a:cubicBezTo>
                  <a:cubicBezTo>
                    <a:pt x="48" y="262"/>
                    <a:pt x="47" y="260"/>
                    <a:pt x="46" y="259"/>
                  </a:cubicBezTo>
                  <a:cubicBezTo>
                    <a:pt x="45" y="259"/>
                    <a:pt x="45" y="258"/>
                    <a:pt x="44" y="258"/>
                  </a:cubicBezTo>
                  <a:cubicBezTo>
                    <a:pt x="43" y="257"/>
                    <a:pt x="44" y="256"/>
                    <a:pt x="43" y="255"/>
                  </a:cubicBezTo>
                  <a:cubicBezTo>
                    <a:pt x="42" y="254"/>
                    <a:pt x="40" y="254"/>
                    <a:pt x="38" y="252"/>
                  </a:cubicBezTo>
                  <a:cubicBezTo>
                    <a:pt x="38" y="252"/>
                    <a:pt x="39" y="253"/>
                    <a:pt x="39" y="253"/>
                  </a:cubicBezTo>
                  <a:cubicBezTo>
                    <a:pt x="39" y="252"/>
                    <a:pt x="37" y="252"/>
                    <a:pt x="38" y="250"/>
                  </a:cubicBezTo>
                  <a:cubicBezTo>
                    <a:pt x="39" y="249"/>
                    <a:pt x="41" y="248"/>
                    <a:pt x="41" y="247"/>
                  </a:cubicBezTo>
                  <a:cubicBezTo>
                    <a:pt x="41" y="247"/>
                    <a:pt x="40" y="246"/>
                    <a:pt x="41" y="246"/>
                  </a:cubicBezTo>
                  <a:cubicBezTo>
                    <a:pt x="41" y="245"/>
                    <a:pt x="41" y="243"/>
                    <a:pt x="42" y="243"/>
                  </a:cubicBezTo>
                  <a:cubicBezTo>
                    <a:pt x="42" y="243"/>
                    <a:pt x="42" y="243"/>
                    <a:pt x="42" y="243"/>
                  </a:cubicBezTo>
                  <a:close/>
                  <a:moveTo>
                    <a:pt x="266" y="290"/>
                  </a:moveTo>
                  <a:cubicBezTo>
                    <a:pt x="266" y="290"/>
                    <a:pt x="266" y="291"/>
                    <a:pt x="267" y="291"/>
                  </a:cubicBezTo>
                  <a:cubicBezTo>
                    <a:pt x="266" y="291"/>
                    <a:pt x="266" y="290"/>
                    <a:pt x="266" y="290"/>
                  </a:cubicBezTo>
                  <a:close/>
                  <a:moveTo>
                    <a:pt x="243" y="386"/>
                  </a:moveTo>
                  <a:cubicBezTo>
                    <a:pt x="243" y="386"/>
                    <a:pt x="243" y="386"/>
                    <a:pt x="243" y="386"/>
                  </a:cubicBezTo>
                  <a:cubicBezTo>
                    <a:pt x="243" y="386"/>
                    <a:pt x="243" y="386"/>
                    <a:pt x="243" y="387"/>
                  </a:cubicBezTo>
                  <a:cubicBezTo>
                    <a:pt x="243" y="387"/>
                    <a:pt x="243" y="386"/>
                    <a:pt x="242" y="386"/>
                  </a:cubicBezTo>
                  <a:cubicBezTo>
                    <a:pt x="242" y="386"/>
                    <a:pt x="242" y="386"/>
                    <a:pt x="243" y="386"/>
                  </a:cubicBezTo>
                  <a:cubicBezTo>
                    <a:pt x="243" y="386"/>
                    <a:pt x="242" y="386"/>
                    <a:pt x="243" y="38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4347" y="1325"/>
              <a:ext cx="854" cy="1007"/>
            </a:xfrm>
            <a:custGeom>
              <a:avLst/>
              <a:gdLst>
                <a:gd name="T0" fmla="*/ 207 w 212"/>
                <a:gd name="T1" fmla="*/ 1 h 250"/>
                <a:gd name="T2" fmla="*/ 32 w 212"/>
                <a:gd name="T3" fmla="*/ 7 h 250"/>
                <a:gd name="T4" fmla="*/ 45 w 212"/>
                <a:gd name="T5" fmla="*/ 3 h 250"/>
                <a:gd name="T6" fmla="*/ 38 w 212"/>
                <a:gd name="T7" fmla="*/ 10 h 250"/>
                <a:gd name="T8" fmla="*/ 26 w 212"/>
                <a:gd name="T9" fmla="*/ 7 h 250"/>
                <a:gd name="T10" fmla="*/ 19 w 212"/>
                <a:gd name="T11" fmla="*/ 2 h 250"/>
                <a:gd name="T12" fmla="*/ 23 w 212"/>
                <a:gd name="T13" fmla="*/ 7 h 250"/>
                <a:gd name="T14" fmla="*/ 26 w 212"/>
                <a:gd name="T15" fmla="*/ 18 h 250"/>
                <a:gd name="T16" fmla="*/ 41 w 212"/>
                <a:gd name="T17" fmla="*/ 23 h 250"/>
                <a:gd name="T18" fmla="*/ 56 w 212"/>
                <a:gd name="T19" fmla="*/ 33 h 250"/>
                <a:gd name="T20" fmla="*/ 60 w 212"/>
                <a:gd name="T21" fmla="*/ 25 h 250"/>
                <a:gd name="T22" fmla="*/ 71 w 212"/>
                <a:gd name="T23" fmla="*/ 23 h 250"/>
                <a:gd name="T24" fmla="*/ 82 w 212"/>
                <a:gd name="T25" fmla="*/ 29 h 250"/>
                <a:gd name="T26" fmla="*/ 84 w 212"/>
                <a:gd name="T27" fmla="*/ 31 h 250"/>
                <a:gd name="T28" fmla="*/ 76 w 212"/>
                <a:gd name="T29" fmla="*/ 29 h 250"/>
                <a:gd name="T30" fmla="*/ 65 w 212"/>
                <a:gd name="T31" fmla="*/ 26 h 250"/>
                <a:gd name="T32" fmla="*/ 63 w 212"/>
                <a:gd name="T33" fmla="*/ 35 h 250"/>
                <a:gd name="T34" fmla="*/ 77 w 212"/>
                <a:gd name="T35" fmla="*/ 47 h 250"/>
                <a:gd name="T36" fmla="*/ 81 w 212"/>
                <a:gd name="T37" fmla="*/ 55 h 250"/>
                <a:gd name="T38" fmla="*/ 80 w 212"/>
                <a:gd name="T39" fmla="*/ 65 h 250"/>
                <a:gd name="T40" fmla="*/ 73 w 212"/>
                <a:gd name="T41" fmla="*/ 70 h 250"/>
                <a:gd name="T42" fmla="*/ 74 w 212"/>
                <a:gd name="T43" fmla="*/ 60 h 250"/>
                <a:gd name="T44" fmla="*/ 71 w 212"/>
                <a:gd name="T45" fmla="*/ 51 h 250"/>
                <a:gd name="T46" fmla="*/ 63 w 212"/>
                <a:gd name="T47" fmla="*/ 40 h 250"/>
                <a:gd name="T48" fmla="*/ 47 w 212"/>
                <a:gd name="T49" fmla="*/ 35 h 250"/>
                <a:gd name="T50" fmla="*/ 37 w 212"/>
                <a:gd name="T51" fmla="*/ 28 h 250"/>
                <a:gd name="T52" fmla="*/ 24 w 212"/>
                <a:gd name="T53" fmla="*/ 23 h 250"/>
                <a:gd name="T54" fmla="*/ 16 w 212"/>
                <a:gd name="T55" fmla="*/ 13 h 250"/>
                <a:gd name="T56" fmla="*/ 3 w 212"/>
                <a:gd name="T57" fmla="*/ 18 h 250"/>
                <a:gd name="T58" fmla="*/ 12 w 212"/>
                <a:gd name="T59" fmla="*/ 38 h 250"/>
                <a:gd name="T60" fmla="*/ 24 w 212"/>
                <a:gd name="T61" fmla="*/ 49 h 250"/>
                <a:gd name="T62" fmla="*/ 33 w 212"/>
                <a:gd name="T63" fmla="*/ 52 h 250"/>
                <a:gd name="T64" fmla="*/ 44 w 212"/>
                <a:gd name="T65" fmla="*/ 51 h 250"/>
                <a:gd name="T66" fmla="*/ 44 w 212"/>
                <a:gd name="T67" fmla="*/ 61 h 250"/>
                <a:gd name="T68" fmla="*/ 33 w 212"/>
                <a:gd name="T69" fmla="*/ 63 h 250"/>
                <a:gd name="T70" fmla="*/ 54 w 212"/>
                <a:gd name="T71" fmla="*/ 87 h 250"/>
                <a:gd name="T72" fmla="*/ 57 w 212"/>
                <a:gd name="T73" fmla="*/ 130 h 250"/>
                <a:gd name="T74" fmla="*/ 79 w 212"/>
                <a:gd name="T75" fmla="*/ 157 h 250"/>
                <a:gd name="T76" fmla="*/ 105 w 212"/>
                <a:gd name="T77" fmla="*/ 202 h 250"/>
                <a:gd name="T78" fmla="*/ 114 w 212"/>
                <a:gd name="T79" fmla="*/ 213 h 250"/>
                <a:gd name="T80" fmla="*/ 122 w 212"/>
                <a:gd name="T81" fmla="*/ 224 h 250"/>
                <a:gd name="T82" fmla="*/ 120 w 212"/>
                <a:gd name="T83" fmla="*/ 240 h 250"/>
                <a:gd name="T84" fmla="*/ 138 w 212"/>
                <a:gd name="T85" fmla="*/ 236 h 250"/>
                <a:gd name="T86" fmla="*/ 148 w 212"/>
                <a:gd name="T87" fmla="*/ 231 h 250"/>
                <a:gd name="T88" fmla="*/ 160 w 212"/>
                <a:gd name="T89" fmla="*/ 248 h 250"/>
                <a:gd name="T90" fmla="*/ 170 w 212"/>
                <a:gd name="T91" fmla="*/ 243 h 250"/>
                <a:gd name="T92" fmla="*/ 167 w 212"/>
                <a:gd name="T93" fmla="*/ 238 h 250"/>
                <a:gd name="T94" fmla="*/ 171 w 212"/>
                <a:gd name="T95" fmla="*/ 231 h 250"/>
                <a:gd name="T96" fmla="*/ 166 w 212"/>
                <a:gd name="T97" fmla="*/ 229 h 250"/>
                <a:gd name="T98" fmla="*/ 161 w 212"/>
                <a:gd name="T99" fmla="*/ 228 h 250"/>
                <a:gd name="T100" fmla="*/ 160 w 212"/>
                <a:gd name="T101" fmla="*/ 224 h 250"/>
                <a:gd name="T102" fmla="*/ 163 w 212"/>
                <a:gd name="T103" fmla="*/ 222 h 250"/>
                <a:gd name="T104" fmla="*/ 168 w 212"/>
                <a:gd name="T105" fmla="*/ 215 h 250"/>
                <a:gd name="T106" fmla="*/ 171 w 212"/>
                <a:gd name="T107" fmla="*/ 209 h 250"/>
                <a:gd name="T108" fmla="*/ 177 w 212"/>
                <a:gd name="T109" fmla="*/ 202 h 250"/>
                <a:gd name="T110" fmla="*/ 177 w 212"/>
                <a:gd name="T111" fmla="*/ 195 h 250"/>
                <a:gd name="T112" fmla="*/ 180 w 212"/>
                <a:gd name="T113" fmla="*/ 190 h 250"/>
                <a:gd name="T114" fmla="*/ 185 w 212"/>
                <a:gd name="T115" fmla="*/ 177 h 250"/>
                <a:gd name="T116" fmla="*/ 184 w 212"/>
                <a:gd name="T117" fmla="*/ 170 h 250"/>
                <a:gd name="T118" fmla="*/ 193 w 212"/>
                <a:gd name="T119" fmla="*/ 163 h 250"/>
                <a:gd name="T120" fmla="*/ 203 w 212"/>
                <a:gd name="T121" fmla="*/ 163 h 250"/>
                <a:gd name="T122" fmla="*/ 205 w 212"/>
                <a:gd name="T123" fmla="*/ 168 h 250"/>
                <a:gd name="T124" fmla="*/ 209 w 212"/>
                <a:gd name="T125" fmla="*/ 16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250">
                  <a:moveTo>
                    <a:pt x="212" y="56"/>
                  </a:moveTo>
                  <a:cubicBezTo>
                    <a:pt x="212" y="43"/>
                    <a:pt x="212" y="30"/>
                    <a:pt x="212" y="16"/>
                  </a:cubicBezTo>
                  <a:cubicBezTo>
                    <a:pt x="212" y="11"/>
                    <a:pt x="212" y="6"/>
                    <a:pt x="212" y="1"/>
                  </a:cubicBezTo>
                  <a:cubicBezTo>
                    <a:pt x="212" y="1"/>
                    <a:pt x="207" y="1"/>
                    <a:pt x="207" y="1"/>
                  </a:cubicBezTo>
                  <a:cubicBezTo>
                    <a:pt x="179" y="1"/>
                    <a:pt x="150" y="1"/>
                    <a:pt x="122" y="1"/>
                  </a:cubicBezTo>
                  <a:cubicBezTo>
                    <a:pt x="93" y="1"/>
                    <a:pt x="65" y="1"/>
                    <a:pt x="36" y="1"/>
                  </a:cubicBezTo>
                  <a:cubicBezTo>
                    <a:pt x="34" y="1"/>
                    <a:pt x="28" y="0"/>
                    <a:pt x="28" y="4"/>
                  </a:cubicBezTo>
                  <a:cubicBezTo>
                    <a:pt x="28" y="6"/>
                    <a:pt x="30" y="6"/>
                    <a:pt x="32" y="7"/>
                  </a:cubicBezTo>
                  <a:cubicBezTo>
                    <a:pt x="34" y="8"/>
                    <a:pt x="35" y="6"/>
                    <a:pt x="36" y="5"/>
                  </a:cubicBezTo>
                  <a:cubicBezTo>
                    <a:pt x="38" y="5"/>
                    <a:pt x="38" y="2"/>
                    <a:pt x="40" y="2"/>
                  </a:cubicBezTo>
                  <a:cubicBezTo>
                    <a:pt x="41" y="2"/>
                    <a:pt x="41" y="3"/>
                    <a:pt x="42" y="3"/>
                  </a:cubicBezTo>
                  <a:cubicBezTo>
                    <a:pt x="43" y="4"/>
                    <a:pt x="44" y="3"/>
                    <a:pt x="45" y="3"/>
                  </a:cubicBezTo>
                  <a:cubicBezTo>
                    <a:pt x="45" y="4"/>
                    <a:pt x="44" y="5"/>
                    <a:pt x="43" y="5"/>
                  </a:cubicBezTo>
                  <a:cubicBezTo>
                    <a:pt x="41" y="5"/>
                    <a:pt x="40" y="5"/>
                    <a:pt x="39" y="7"/>
                  </a:cubicBezTo>
                  <a:cubicBezTo>
                    <a:pt x="39" y="7"/>
                    <a:pt x="39" y="8"/>
                    <a:pt x="39" y="9"/>
                  </a:cubicBezTo>
                  <a:cubicBezTo>
                    <a:pt x="38" y="9"/>
                    <a:pt x="38" y="9"/>
                    <a:pt x="38" y="10"/>
                  </a:cubicBezTo>
                  <a:cubicBezTo>
                    <a:pt x="37" y="10"/>
                    <a:pt x="35" y="12"/>
                    <a:pt x="35" y="12"/>
                  </a:cubicBezTo>
                  <a:cubicBezTo>
                    <a:pt x="33" y="12"/>
                    <a:pt x="33" y="12"/>
                    <a:pt x="32" y="11"/>
                  </a:cubicBezTo>
                  <a:cubicBezTo>
                    <a:pt x="31" y="10"/>
                    <a:pt x="30" y="9"/>
                    <a:pt x="29" y="9"/>
                  </a:cubicBezTo>
                  <a:cubicBezTo>
                    <a:pt x="27" y="8"/>
                    <a:pt x="27" y="8"/>
                    <a:pt x="26" y="7"/>
                  </a:cubicBezTo>
                  <a:cubicBezTo>
                    <a:pt x="25" y="6"/>
                    <a:pt x="25" y="6"/>
                    <a:pt x="24" y="6"/>
                  </a:cubicBezTo>
                  <a:cubicBezTo>
                    <a:pt x="23" y="5"/>
                    <a:pt x="23" y="4"/>
                    <a:pt x="23" y="4"/>
                  </a:cubicBezTo>
                  <a:cubicBezTo>
                    <a:pt x="22" y="3"/>
                    <a:pt x="21" y="3"/>
                    <a:pt x="20" y="3"/>
                  </a:cubicBezTo>
                  <a:cubicBezTo>
                    <a:pt x="20" y="2"/>
                    <a:pt x="20" y="2"/>
                    <a:pt x="19" y="2"/>
                  </a:cubicBezTo>
                  <a:cubicBezTo>
                    <a:pt x="18" y="2"/>
                    <a:pt x="17" y="2"/>
                    <a:pt x="17" y="2"/>
                  </a:cubicBezTo>
                  <a:cubicBezTo>
                    <a:pt x="16" y="1"/>
                    <a:pt x="14" y="3"/>
                    <a:pt x="16" y="3"/>
                  </a:cubicBezTo>
                  <a:cubicBezTo>
                    <a:pt x="17" y="4"/>
                    <a:pt x="18" y="4"/>
                    <a:pt x="20" y="5"/>
                  </a:cubicBezTo>
                  <a:cubicBezTo>
                    <a:pt x="21" y="5"/>
                    <a:pt x="22" y="6"/>
                    <a:pt x="23" y="7"/>
                  </a:cubicBezTo>
                  <a:cubicBezTo>
                    <a:pt x="23" y="8"/>
                    <a:pt x="23" y="10"/>
                    <a:pt x="23" y="12"/>
                  </a:cubicBezTo>
                  <a:cubicBezTo>
                    <a:pt x="23" y="13"/>
                    <a:pt x="22" y="14"/>
                    <a:pt x="23" y="15"/>
                  </a:cubicBezTo>
                  <a:cubicBezTo>
                    <a:pt x="23" y="16"/>
                    <a:pt x="24" y="16"/>
                    <a:pt x="25" y="16"/>
                  </a:cubicBezTo>
                  <a:cubicBezTo>
                    <a:pt x="25" y="17"/>
                    <a:pt x="26" y="17"/>
                    <a:pt x="26" y="18"/>
                  </a:cubicBezTo>
                  <a:cubicBezTo>
                    <a:pt x="27" y="19"/>
                    <a:pt x="27" y="19"/>
                    <a:pt x="29" y="19"/>
                  </a:cubicBezTo>
                  <a:cubicBezTo>
                    <a:pt x="31" y="19"/>
                    <a:pt x="32" y="20"/>
                    <a:pt x="34" y="20"/>
                  </a:cubicBezTo>
                  <a:cubicBezTo>
                    <a:pt x="35" y="20"/>
                    <a:pt x="36" y="20"/>
                    <a:pt x="37" y="20"/>
                  </a:cubicBezTo>
                  <a:cubicBezTo>
                    <a:pt x="39" y="21"/>
                    <a:pt x="40" y="22"/>
                    <a:pt x="41" y="23"/>
                  </a:cubicBezTo>
                  <a:cubicBezTo>
                    <a:pt x="41" y="24"/>
                    <a:pt x="42" y="26"/>
                    <a:pt x="43" y="26"/>
                  </a:cubicBezTo>
                  <a:cubicBezTo>
                    <a:pt x="44" y="27"/>
                    <a:pt x="44" y="27"/>
                    <a:pt x="45" y="28"/>
                  </a:cubicBezTo>
                  <a:cubicBezTo>
                    <a:pt x="47" y="30"/>
                    <a:pt x="50" y="30"/>
                    <a:pt x="52" y="32"/>
                  </a:cubicBezTo>
                  <a:cubicBezTo>
                    <a:pt x="53" y="32"/>
                    <a:pt x="54" y="34"/>
                    <a:pt x="56" y="33"/>
                  </a:cubicBezTo>
                  <a:cubicBezTo>
                    <a:pt x="56" y="33"/>
                    <a:pt x="56" y="32"/>
                    <a:pt x="56" y="31"/>
                  </a:cubicBezTo>
                  <a:cubicBezTo>
                    <a:pt x="57" y="31"/>
                    <a:pt x="58" y="30"/>
                    <a:pt x="58" y="30"/>
                  </a:cubicBezTo>
                  <a:cubicBezTo>
                    <a:pt x="58" y="29"/>
                    <a:pt x="58" y="27"/>
                    <a:pt x="59" y="26"/>
                  </a:cubicBezTo>
                  <a:cubicBezTo>
                    <a:pt x="59" y="26"/>
                    <a:pt x="59" y="25"/>
                    <a:pt x="60" y="25"/>
                  </a:cubicBezTo>
                  <a:cubicBezTo>
                    <a:pt x="60" y="24"/>
                    <a:pt x="61" y="24"/>
                    <a:pt x="62" y="24"/>
                  </a:cubicBezTo>
                  <a:cubicBezTo>
                    <a:pt x="63" y="23"/>
                    <a:pt x="64" y="23"/>
                    <a:pt x="65" y="23"/>
                  </a:cubicBezTo>
                  <a:cubicBezTo>
                    <a:pt x="65" y="22"/>
                    <a:pt x="67" y="21"/>
                    <a:pt x="68" y="21"/>
                  </a:cubicBezTo>
                  <a:cubicBezTo>
                    <a:pt x="70" y="21"/>
                    <a:pt x="70" y="22"/>
                    <a:pt x="71" y="23"/>
                  </a:cubicBezTo>
                  <a:cubicBezTo>
                    <a:pt x="73" y="23"/>
                    <a:pt x="74" y="23"/>
                    <a:pt x="75" y="23"/>
                  </a:cubicBezTo>
                  <a:cubicBezTo>
                    <a:pt x="76" y="23"/>
                    <a:pt x="75" y="25"/>
                    <a:pt x="75" y="26"/>
                  </a:cubicBezTo>
                  <a:cubicBezTo>
                    <a:pt x="76" y="28"/>
                    <a:pt x="77" y="27"/>
                    <a:pt x="79" y="28"/>
                  </a:cubicBezTo>
                  <a:cubicBezTo>
                    <a:pt x="80" y="29"/>
                    <a:pt x="80" y="30"/>
                    <a:pt x="82" y="29"/>
                  </a:cubicBezTo>
                  <a:cubicBezTo>
                    <a:pt x="83" y="28"/>
                    <a:pt x="84" y="29"/>
                    <a:pt x="84" y="27"/>
                  </a:cubicBezTo>
                  <a:cubicBezTo>
                    <a:pt x="85" y="27"/>
                    <a:pt x="86" y="25"/>
                    <a:pt x="86" y="26"/>
                  </a:cubicBezTo>
                  <a:cubicBezTo>
                    <a:pt x="86" y="27"/>
                    <a:pt x="85" y="29"/>
                    <a:pt x="84" y="30"/>
                  </a:cubicBezTo>
                  <a:cubicBezTo>
                    <a:pt x="84" y="30"/>
                    <a:pt x="84" y="30"/>
                    <a:pt x="84" y="31"/>
                  </a:cubicBezTo>
                  <a:cubicBezTo>
                    <a:pt x="83" y="31"/>
                    <a:pt x="83" y="30"/>
                    <a:pt x="82" y="31"/>
                  </a:cubicBezTo>
                  <a:cubicBezTo>
                    <a:pt x="81" y="31"/>
                    <a:pt x="80" y="32"/>
                    <a:pt x="79" y="31"/>
                  </a:cubicBezTo>
                  <a:cubicBezTo>
                    <a:pt x="78" y="30"/>
                    <a:pt x="79" y="30"/>
                    <a:pt x="78" y="29"/>
                  </a:cubicBezTo>
                  <a:cubicBezTo>
                    <a:pt x="77" y="29"/>
                    <a:pt x="77" y="29"/>
                    <a:pt x="76" y="29"/>
                  </a:cubicBezTo>
                  <a:cubicBezTo>
                    <a:pt x="75" y="28"/>
                    <a:pt x="73" y="27"/>
                    <a:pt x="73" y="26"/>
                  </a:cubicBezTo>
                  <a:cubicBezTo>
                    <a:pt x="72" y="26"/>
                    <a:pt x="70" y="25"/>
                    <a:pt x="70" y="25"/>
                  </a:cubicBezTo>
                  <a:cubicBezTo>
                    <a:pt x="69" y="25"/>
                    <a:pt x="68" y="26"/>
                    <a:pt x="68" y="26"/>
                  </a:cubicBezTo>
                  <a:cubicBezTo>
                    <a:pt x="67" y="25"/>
                    <a:pt x="66" y="26"/>
                    <a:pt x="65" y="26"/>
                  </a:cubicBezTo>
                  <a:cubicBezTo>
                    <a:pt x="64" y="26"/>
                    <a:pt x="64" y="23"/>
                    <a:pt x="63" y="25"/>
                  </a:cubicBezTo>
                  <a:cubicBezTo>
                    <a:pt x="62" y="26"/>
                    <a:pt x="62" y="28"/>
                    <a:pt x="61" y="29"/>
                  </a:cubicBezTo>
                  <a:cubicBezTo>
                    <a:pt x="61" y="30"/>
                    <a:pt x="60" y="31"/>
                    <a:pt x="61" y="33"/>
                  </a:cubicBezTo>
                  <a:cubicBezTo>
                    <a:pt x="61" y="34"/>
                    <a:pt x="62" y="34"/>
                    <a:pt x="63" y="35"/>
                  </a:cubicBezTo>
                  <a:cubicBezTo>
                    <a:pt x="64" y="35"/>
                    <a:pt x="65" y="36"/>
                    <a:pt x="66" y="37"/>
                  </a:cubicBezTo>
                  <a:cubicBezTo>
                    <a:pt x="67" y="37"/>
                    <a:pt x="69" y="37"/>
                    <a:pt x="70" y="37"/>
                  </a:cubicBezTo>
                  <a:cubicBezTo>
                    <a:pt x="73" y="39"/>
                    <a:pt x="75" y="40"/>
                    <a:pt x="76" y="43"/>
                  </a:cubicBezTo>
                  <a:cubicBezTo>
                    <a:pt x="76" y="45"/>
                    <a:pt x="77" y="46"/>
                    <a:pt x="77" y="47"/>
                  </a:cubicBezTo>
                  <a:cubicBezTo>
                    <a:pt x="78" y="48"/>
                    <a:pt x="80" y="48"/>
                    <a:pt x="80" y="49"/>
                  </a:cubicBezTo>
                  <a:cubicBezTo>
                    <a:pt x="80" y="50"/>
                    <a:pt x="80" y="51"/>
                    <a:pt x="80" y="51"/>
                  </a:cubicBezTo>
                  <a:cubicBezTo>
                    <a:pt x="80" y="52"/>
                    <a:pt x="81" y="52"/>
                    <a:pt x="81" y="53"/>
                  </a:cubicBezTo>
                  <a:cubicBezTo>
                    <a:pt x="81" y="53"/>
                    <a:pt x="81" y="54"/>
                    <a:pt x="81" y="55"/>
                  </a:cubicBezTo>
                  <a:cubicBezTo>
                    <a:pt x="81" y="55"/>
                    <a:pt x="81" y="56"/>
                    <a:pt x="82" y="56"/>
                  </a:cubicBezTo>
                  <a:cubicBezTo>
                    <a:pt x="82" y="58"/>
                    <a:pt x="81" y="59"/>
                    <a:pt x="82" y="60"/>
                  </a:cubicBezTo>
                  <a:cubicBezTo>
                    <a:pt x="83" y="61"/>
                    <a:pt x="85" y="62"/>
                    <a:pt x="84" y="63"/>
                  </a:cubicBezTo>
                  <a:cubicBezTo>
                    <a:pt x="83" y="64"/>
                    <a:pt x="81" y="64"/>
                    <a:pt x="80" y="65"/>
                  </a:cubicBezTo>
                  <a:cubicBezTo>
                    <a:pt x="79" y="66"/>
                    <a:pt x="78" y="67"/>
                    <a:pt x="77" y="68"/>
                  </a:cubicBezTo>
                  <a:cubicBezTo>
                    <a:pt x="76" y="70"/>
                    <a:pt x="73" y="73"/>
                    <a:pt x="70" y="72"/>
                  </a:cubicBezTo>
                  <a:cubicBezTo>
                    <a:pt x="69" y="72"/>
                    <a:pt x="68" y="70"/>
                    <a:pt x="70" y="69"/>
                  </a:cubicBezTo>
                  <a:cubicBezTo>
                    <a:pt x="71" y="69"/>
                    <a:pt x="72" y="72"/>
                    <a:pt x="73" y="70"/>
                  </a:cubicBezTo>
                  <a:cubicBezTo>
                    <a:pt x="74" y="69"/>
                    <a:pt x="72" y="66"/>
                    <a:pt x="74" y="67"/>
                  </a:cubicBezTo>
                  <a:cubicBezTo>
                    <a:pt x="76" y="67"/>
                    <a:pt x="77" y="66"/>
                    <a:pt x="77" y="65"/>
                  </a:cubicBezTo>
                  <a:cubicBezTo>
                    <a:pt x="77" y="65"/>
                    <a:pt x="77" y="63"/>
                    <a:pt x="77" y="62"/>
                  </a:cubicBezTo>
                  <a:cubicBezTo>
                    <a:pt x="77" y="61"/>
                    <a:pt x="74" y="61"/>
                    <a:pt x="74" y="60"/>
                  </a:cubicBezTo>
                  <a:cubicBezTo>
                    <a:pt x="74" y="59"/>
                    <a:pt x="75" y="59"/>
                    <a:pt x="74" y="58"/>
                  </a:cubicBezTo>
                  <a:cubicBezTo>
                    <a:pt x="74" y="57"/>
                    <a:pt x="74" y="57"/>
                    <a:pt x="74" y="56"/>
                  </a:cubicBezTo>
                  <a:cubicBezTo>
                    <a:pt x="73" y="55"/>
                    <a:pt x="74" y="54"/>
                    <a:pt x="72" y="54"/>
                  </a:cubicBezTo>
                  <a:cubicBezTo>
                    <a:pt x="71" y="54"/>
                    <a:pt x="72" y="52"/>
                    <a:pt x="71" y="51"/>
                  </a:cubicBezTo>
                  <a:cubicBezTo>
                    <a:pt x="70" y="50"/>
                    <a:pt x="70" y="49"/>
                    <a:pt x="70" y="48"/>
                  </a:cubicBezTo>
                  <a:cubicBezTo>
                    <a:pt x="71" y="46"/>
                    <a:pt x="69" y="47"/>
                    <a:pt x="68" y="46"/>
                  </a:cubicBezTo>
                  <a:cubicBezTo>
                    <a:pt x="68" y="44"/>
                    <a:pt x="66" y="44"/>
                    <a:pt x="65" y="43"/>
                  </a:cubicBezTo>
                  <a:cubicBezTo>
                    <a:pt x="64" y="42"/>
                    <a:pt x="63" y="41"/>
                    <a:pt x="63" y="40"/>
                  </a:cubicBezTo>
                  <a:cubicBezTo>
                    <a:pt x="62" y="39"/>
                    <a:pt x="62" y="37"/>
                    <a:pt x="60" y="38"/>
                  </a:cubicBezTo>
                  <a:cubicBezTo>
                    <a:pt x="58" y="39"/>
                    <a:pt x="56" y="40"/>
                    <a:pt x="53" y="40"/>
                  </a:cubicBezTo>
                  <a:cubicBezTo>
                    <a:pt x="51" y="40"/>
                    <a:pt x="51" y="39"/>
                    <a:pt x="50" y="38"/>
                  </a:cubicBezTo>
                  <a:cubicBezTo>
                    <a:pt x="49" y="37"/>
                    <a:pt x="48" y="35"/>
                    <a:pt x="47" y="35"/>
                  </a:cubicBezTo>
                  <a:cubicBezTo>
                    <a:pt x="45" y="35"/>
                    <a:pt x="45" y="34"/>
                    <a:pt x="44" y="33"/>
                  </a:cubicBezTo>
                  <a:cubicBezTo>
                    <a:pt x="43" y="33"/>
                    <a:pt x="42" y="32"/>
                    <a:pt x="42" y="32"/>
                  </a:cubicBezTo>
                  <a:cubicBezTo>
                    <a:pt x="41" y="31"/>
                    <a:pt x="41" y="31"/>
                    <a:pt x="40" y="30"/>
                  </a:cubicBezTo>
                  <a:cubicBezTo>
                    <a:pt x="39" y="29"/>
                    <a:pt x="38" y="30"/>
                    <a:pt x="37" y="28"/>
                  </a:cubicBezTo>
                  <a:cubicBezTo>
                    <a:pt x="37" y="27"/>
                    <a:pt x="36" y="26"/>
                    <a:pt x="35" y="26"/>
                  </a:cubicBezTo>
                  <a:cubicBezTo>
                    <a:pt x="33" y="25"/>
                    <a:pt x="33" y="24"/>
                    <a:pt x="31" y="23"/>
                  </a:cubicBezTo>
                  <a:cubicBezTo>
                    <a:pt x="30" y="23"/>
                    <a:pt x="29" y="23"/>
                    <a:pt x="28" y="23"/>
                  </a:cubicBezTo>
                  <a:cubicBezTo>
                    <a:pt x="26" y="23"/>
                    <a:pt x="25" y="23"/>
                    <a:pt x="24" y="23"/>
                  </a:cubicBezTo>
                  <a:cubicBezTo>
                    <a:pt x="22" y="22"/>
                    <a:pt x="23" y="21"/>
                    <a:pt x="22" y="20"/>
                  </a:cubicBezTo>
                  <a:cubicBezTo>
                    <a:pt x="22" y="18"/>
                    <a:pt x="20" y="18"/>
                    <a:pt x="20" y="17"/>
                  </a:cubicBezTo>
                  <a:cubicBezTo>
                    <a:pt x="20" y="16"/>
                    <a:pt x="18" y="14"/>
                    <a:pt x="17" y="14"/>
                  </a:cubicBezTo>
                  <a:cubicBezTo>
                    <a:pt x="17" y="14"/>
                    <a:pt x="17" y="13"/>
                    <a:pt x="16" y="13"/>
                  </a:cubicBezTo>
                  <a:cubicBezTo>
                    <a:pt x="15" y="12"/>
                    <a:pt x="15" y="12"/>
                    <a:pt x="14" y="12"/>
                  </a:cubicBezTo>
                  <a:cubicBezTo>
                    <a:pt x="14" y="11"/>
                    <a:pt x="11" y="9"/>
                    <a:pt x="11" y="10"/>
                  </a:cubicBezTo>
                  <a:cubicBezTo>
                    <a:pt x="9" y="11"/>
                    <a:pt x="6" y="12"/>
                    <a:pt x="5" y="15"/>
                  </a:cubicBezTo>
                  <a:cubicBezTo>
                    <a:pt x="4" y="16"/>
                    <a:pt x="3" y="17"/>
                    <a:pt x="3" y="18"/>
                  </a:cubicBezTo>
                  <a:cubicBezTo>
                    <a:pt x="2" y="19"/>
                    <a:pt x="0" y="17"/>
                    <a:pt x="1" y="20"/>
                  </a:cubicBezTo>
                  <a:cubicBezTo>
                    <a:pt x="2" y="22"/>
                    <a:pt x="5" y="24"/>
                    <a:pt x="6" y="25"/>
                  </a:cubicBezTo>
                  <a:cubicBezTo>
                    <a:pt x="8" y="27"/>
                    <a:pt x="10" y="29"/>
                    <a:pt x="11" y="31"/>
                  </a:cubicBezTo>
                  <a:cubicBezTo>
                    <a:pt x="12" y="33"/>
                    <a:pt x="12" y="36"/>
                    <a:pt x="12" y="38"/>
                  </a:cubicBezTo>
                  <a:cubicBezTo>
                    <a:pt x="12" y="39"/>
                    <a:pt x="13" y="45"/>
                    <a:pt x="14" y="43"/>
                  </a:cubicBezTo>
                  <a:cubicBezTo>
                    <a:pt x="15" y="44"/>
                    <a:pt x="16" y="47"/>
                    <a:pt x="17" y="45"/>
                  </a:cubicBezTo>
                  <a:cubicBezTo>
                    <a:pt x="18" y="43"/>
                    <a:pt x="20" y="45"/>
                    <a:pt x="21" y="46"/>
                  </a:cubicBezTo>
                  <a:cubicBezTo>
                    <a:pt x="22" y="47"/>
                    <a:pt x="22" y="48"/>
                    <a:pt x="24" y="49"/>
                  </a:cubicBezTo>
                  <a:cubicBezTo>
                    <a:pt x="25" y="49"/>
                    <a:pt x="26" y="49"/>
                    <a:pt x="27" y="49"/>
                  </a:cubicBezTo>
                  <a:cubicBezTo>
                    <a:pt x="27" y="50"/>
                    <a:pt x="26" y="51"/>
                    <a:pt x="26" y="51"/>
                  </a:cubicBezTo>
                  <a:cubicBezTo>
                    <a:pt x="27" y="53"/>
                    <a:pt x="28" y="54"/>
                    <a:pt x="30" y="55"/>
                  </a:cubicBezTo>
                  <a:cubicBezTo>
                    <a:pt x="29" y="53"/>
                    <a:pt x="31" y="53"/>
                    <a:pt x="33" y="52"/>
                  </a:cubicBezTo>
                  <a:cubicBezTo>
                    <a:pt x="34" y="52"/>
                    <a:pt x="34" y="51"/>
                    <a:pt x="34" y="51"/>
                  </a:cubicBezTo>
                  <a:cubicBezTo>
                    <a:pt x="35" y="51"/>
                    <a:pt x="36" y="52"/>
                    <a:pt x="36" y="53"/>
                  </a:cubicBezTo>
                  <a:cubicBezTo>
                    <a:pt x="37" y="54"/>
                    <a:pt x="39" y="54"/>
                    <a:pt x="41" y="54"/>
                  </a:cubicBezTo>
                  <a:cubicBezTo>
                    <a:pt x="43" y="54"/>
                    <a:pt x="43" y="52"/>
                    <a:pt x="44" y="51"/>
                  </a:cubicBezTo>
                  <a:cubicBezTo>
                    <a:pt x="45" y="54"/>
                    <a:pt x="46" y="56"/>
                    <a:pt x="47" y="58"/>
                  </a:cubicBezTo>
                  <a:cubicBezTo>
                    <a:pt x="48" y="59"/>
                    <a:pt x="50" y="61"/>
                    <a:pt x="49" y="61"/>
                  </a:cubicBezTo>
                  <a:cubicBezTo>
                    <a:pt x="49" y="62"/>
                    <a:pt x="47" y="60"/>
                    <a:pt x="46" y="60"/>
                  </a:cubicBezTo>
                  <a:cubicBezTo>
                    <a:pt x="45" y="60"/>
                    <a:pt x="45" y="61"/>
                    <a:pt x="44" y="61"/>
                  </a:cubicBezTo>
                  <a:cubicBezTo>
                    <a:pt x="44" y="62"/>
                    <a:pt x="44" y="61"/>
                    <a:pt x="43" y="61"/>
                  </a:cubicBezTo>
                  <a:cubicBezTo>
                    <a:pt x="42" y="61"/>
                    <a:pt x="40" y="61"/>
                    <a:pt x="39" y="62"/>
                  </a:cubicBezTo>
                  <a:cubicBezTo>
                    <a:pt x="38" y="62"/>
                    <a:pt x="38" y="60"/>
                    <a:pt x="36" y="61"/>
                  </a:cubicBezTo>
                  <a:cubicBezTo>
                    <a:pt x="35" y="62"/>
                    <a:pt x="34" y="62"/>
                    <a:pt x="33" y="63"/>
                  </a:cubicBezTo>
                  <a:cubicBezTo>
                    <a:pt x="35" y="63"/>
                    <a:pt x="38" y="66"/>
                    <a:pt x="40" y="67"/>
                  </a:cubicBezTo>
                  <a:cubicBezTo>
                    <a:pt x="43" y="69"/>
                    <a:pt x="45" y="70"/>
                    <a:pt x="48" y="72"/>
                  </a:cubicBezTo>
                  <a:cubicBezTo>
                    <a:pt x="50" y="73"/>
                    <a:pt x="51" y="76"/>
                    <a:pt x="52" y="78"/>
                  </a:cubicBezTo>
                  <a:cubicBezTo>
                    <a:pt x="52" y="81"/>
                    <a:pt x="54" y="84"/>
                    <a:pt x="54" y="87"/>
                  </a:cubicBezTo>
                  <a:cubicBezTo>
                    <a:pt x="54" y="93"/>
                    <a:pt x="54" y="98"/>
                    <a:pt x="54" y="104"/>
                  </a:cubicBezTo>
                  <a:cubicBezTo>
                    <a:pt x="54" y="108"/>
                    <a:pt x="54" y="111"/>
                    <a:pt x="54" y="115"/>
                  </a:cubicBezTo>
                  <a:cubicBezTo>
                    <a:pt x="54" y="118"/>
                    <a:pt x="53" y="121"/>
                    <a:pt x="53" y="123"/>
                  </a:cubicBezTo>
                  <a:cubicBezTo>
                    <a:pt x="52" y="126"/>
                    <a:pt x="56" y="128"/>
                    <a:pt x="57" y="130"/>
                  </a:cubicBezTo>
                  <a:cubicBezTo>
                    <a:pt x="59" y="132"/>
                    <a:pt x="61" y="134"/>
                    <a:pt x="62" y="136"/>
                  </a:cubicBezTo>
                  <a:cubicBezTo>
                    <a:pt x="67" y="140"/>
                    <a:pt x="71" y="145"/>
                    <a:pt x="75" y="150"/>
                  </a:cubicBezTo>
                  <a:cubicBezTo>
                    <a:pt x="76" y="150"/>
                    <a:pt x="78" y="152"/>
                    <a:pt x="78" y="153"/>
                  </a:cubicBezTo>
                  <a:cubicBezTo>
                    <a:pt x="78" y="155"/>
                    <a:pt x="78" y="155"/>
                    <a:pt x="79" y="157"/>
                  </a:cubicBezTo>
                  <a:cubicBezTo>
                    <a:pt x="82" y="159"/>
                    <a:pt x="83" y="161"/>
                    <a:pt x="86" y="164"/>
                  </a:cubicBezTo>
                  <a:cubicBezTo>
                    <a:pt x="89" y="168"/>
                    <a:pt x="92" y="173"/>
                    <a:pt x="95" y="178"/>
                  </a:cubicBezTo>
                  <a:cubicBezTo>
                    <a:pt x="98" y="183"/>
                    <a:pt x="101" y="189"/>
                    <a:pt x="104" y="195"/>
                  </a:cubicBezTo>
                  <a:cubicBezTo>
                    <a:pt x="105" y="197"/>
                    <a:pt x="105" y="200"/>
                    <a:pt x="105" y="202"/>
                  </a:cubicBezTo>
                  <a:cubicBezTo>
                    <a:pt x="105" y="204"/>
                    <a:pt x="105" y="206"/>
                    <a:pt x="105" y="208"/>
                  </a:cubicBezTo>
                  <a:cubicBezTo>
                    <a:pt x="105" y="209"/>
                    <a:pt x="107" y="210"/>
                    <a:pt x="107" y="211"/>
                  </a:cubicBezTo>
                  <a:cubicBezTo>
                    <a:pt x="108" y="213"/>
                    <a:pt x="108" y="213"/>
                    <a:pt x="110" y="213"/>
                  </a:cubicBezTo>
                  <a:cubicBezTo>
                    <a:pt x="112" y="213"/>
                    <a:pt x="113" y="213"/>
                    <a:pt x="114" y="213"/>
                  </a:cubicBezTo>
                  <a:cubicBezTo>
                    <a:pt x="116" y="213"/>
                    <a:pt x="118" y="213"/>
                    <a:pt x="120" y="213"/>
                  </a:cubicBezTo>
                  <a:cubicBezTo>
                    <a:pt x="120" y="213"/>
                    <a:pt x="122" y="216"/>
                    <a:pt x="122" y="216"/>
                  </a:cubicBezTo>
                  <a:cubicBezTo>
                    <a:pt x="123" y="218"/>
                    <a:pt x="123" y="218"/>
                    <a:pt x="122" y="219"/>
                  </a:cubicBezTo>
                  <a:cubicBezTo>
                    <a:pt x="122" y="221"/>
                    <a:pt x="122" y="223"/>
                    <a:pt x="122" y="224"/>
                  </a:cubicBezTo>
                  <a:cubicBezTo>
                    <a:pt x="120" y="227"/>
                    <a:pt x="118" y="229"/>
                    <a:pt x="117" y="232"/>
                  </a:cubicBezTo>
                  <a:cubicBezTo>
                    <a:pt x="115" y="233"/>
                    <a:pt x="115" y="234"/>
                    <a:pt x="115" y="236"/>
                  </a:cubicBezTo>
                  <a:cubicBezTo>
                    <a:pt x="114" y="238"/>
                    <a:pt x="116" y="238"/>
                    <a:pt x="117" y="239"/>
                  </a:cubicBezTo>
                  <a:cubicBezTo>
                    <a:pt x="118" y="240"/>
                    <a:pt x="119" y="240"/>
                    <a:pt x="120" y="240"/>
                  </a:cubicBezTo>
                  <a:cubicBezTo>
                    <a:pt x="122" y="241"/>
                    <a:pt x="124" y="242"/>
                    <a:pt x="126" y="242"/>
                  </a:cubicBezTo>
                  <a:cubicBezTo>
                    <a:pt x="127" y="243"/>
                    <a:pt x="128" y="243"/>
                    <a:pt x="129" y="243"/>
                  </a:cubicBezTo>
                  <a:cubicBezTo>
                    <a:pt x="131" y="244"/>
                    <a:pt x="131" y="244"/>
                    <a:pt x="133" y="243"/>
                  </a:cubicBezTo>
                  <a:cubicBezTo>
                    <a:pt x="136" y="242"/>
                    <a:pt x="137" y="238"/>
                    <a:pt x="138" y="236"/>
                  </a:cubicBezTo>
                  <a:cubicBezTo>
                    <a:pt x="138" y="234"/>
                    <a:pt x="138" y="233"/>
                    <a:pt x="139" y="231"/>
                  </a:cubicBezTo>
                  <a:cubicBezTo>
                    <a:pt x="139" y="230"/>
                    <a:pt x="141" y="229"/>
                    <a:pt x="142" y="228"/>
                  </a:cubicBezTo>
                  <a:cubicBezTo>
                    <a:pt x="142" y="228"/>
                    <a:pt x="145" y="227"/>
                    <a:pt x="145" y="228"/>
                  </a:cubicBezTo>
                  <a:cubicBezTo>
                    <a:pt x="146" y="229"/>
                    <a:pt x="147" y="230"/>
                    <a:pt x="148" y="231"/>
                  </a:cubicBezTo>
                  <a:cubicBezTo>
                    <a:pt x="149" y="234"/>
                    <a:pt x="150" y="237"/>
                    <a:pt x="150" y="240"/>
                  </a:cubicBezTo>
                  <a:cubicBezTo>
                    <a:pt x="150" y="243"/>
                    <a:pt x="153" y="244"/>
                    <a:pt x="154" y="246"/>
                  </a:cubicBezTo>
                  <a:cubicBezTo>
                    <a:pt x="155" y="247"/>
                    <a:pt x="155" y="248"/>
                    <a:pt x="156" y="248"/>
                  </a:cubicBezTo>
                  <a:cubicBezTo>
                    <a:pt x="157" y="248"/>
                    <a:pt x="159" y="248"/>
                    <a:pt x="160" y="248"/>
                  </a:cubicBezTo>
                  <a:cubicBezTo>
                    <a:pt x="162" y="248"/>
                    <a:pt x="164" y="248"/>
                    <a:pt x="166" y="248"/>
                  </a:cubicBezTo>
                  <a:cubicBezTo>
                    <a:pt x="169" y="248"/>
                    <a:pt x="172" y="250"/>
                    <a:pt x="173" y="247"/>
                  </a:cubicBezTo>
                  <a:cubicBezTo>
                    <a:pt x="173" y="246"/>
                    <a:pt x="174" y="244"/>
                    <a:pt x="172" y="244"/>
                  </a:cubicBezTo>
                  <a:cubicBezTo>
                    <a:pt x="171" y="243"/>
                    <a:pt x="170" y="244"/>
                    <a:pt x="170" y="243"/>
                  </a:cubicBezTo>
                  <a:cubicBezTo>
                    <a:pt x="169" y="242"/>
                    <a:pt x="169" y="243"/>
                    <a:pt x="168" y="243"/>
                  </a:cubicBezTo>
                  <a:cubicBezTo>
                    <a:pt x="167" y="243"/>
                    <a:pt x="168" y="240"/>
                    <a:pt x="168" y="240"/>
                  </a:cubicBezTo>
                  <a:cubicBezTo>
                    <a:pt x="168" y="239"/>
                    <a:pt x="168" y="239"/>
                    <a:pt x="168" y="238"/>
                  </a:cubicBezTo>
                  <a:cubicBezTo>
                    <a:pt x="168" y="238"/>
                    <a:pt x="167" y="238"/>
                    <a:pt x="167" y="238"/>
                  </a:cubicBezTo>
                  <a:cubicBezTo>
                    <a:pt x="167" y="237"/>
                    <a:pt x="168" y="236"/>
                    <a:pt x="169" y="235"/>
                  </a:cubicBezTo>
                  <a:cubicBezTo>
                    <a:pt x="169" y="234"/>
                    <a:pt x="171" y="236"/>
                    <a:pt x="171" y="234"/>
                  </a:cubicBezTo>
                  <a:cubicBezTo>
                    <a:pt x="172" y="233"/>
                    <a:pt x="174" y="233"/>
                    <a:pt x="173" y="231"/>
                  </a:cubicBezTo>
                  <a:cubicBezTo>
                    <a:pt x="172" y="230"/>
                    <a:pt x="171" y="231"/>
                    <a:pt x="171" y="231"/>
                  </a:cubicBezTo>
                  <a:cubicBezTo>
                    <a:pt x="170" y="232"/>
                    <a:pt x="169" y="231"/>
                    <a:pt x="168" y="232"/>
                  </a:cubicBezTo>
                  <a:cubicBezTo>
                    <a:pt x="167" y="232"/>
                    <a:pt x="167" y="234"/>
                    <a:pt x="165" y="234"/>
                  </a:cubicBezTo>
                  <a:cubicBezTo>
                    <a:pt x="164" y="233"/>
                    <a:pt x="163" y="232"/>
                    <a:pt x="164" y="231"/>
                  </a:cubicBezTo>
                  <a:cubicBezTo>
                    <a:pt x="164" y="230"/>
                    <a:pt x="166" y="232"/>
                    <a:pt x="166" y="229"/>
                  </a:cubicBezTo>
                  <a:cubicBezTo>
                    <a:pt x="165" y="228"/>
                    <a:pt x="164" y="229"/>
                    <a:pt x="164" y="230"/>
                  </a:cubicBezTo>
                  <a:cubicBezTo>
                    <a:pt x="163" y="231"/>
                    <a:pt x="164" y="230"/>
                    <a:pt x="163" y="231"/>
                  </a:cubicBezTo>
                  <a:cubicBezTo>
                    <a:pt x="162" y="231"/>
                    <a:pt x="161" y="232"/>
                    <a:pt x="161" y="232"/>
                  </a:cubicBezTo>
                  <a:cubicBezTo>
                    <a:pt x="162" y="232"/>
                    <a:pt x="161" y="229"/>
                    <a:pt x="161" y="228"/>
                  </a:cubicBezTo>
                  <a:cubicBezTo>
                    <a:pt x="160" y="228"/>
                    <a:pt x="158" y="229"/>
                    <a:pt x="159" y="228"/>
                  </a:cubicBezTo>
                  <a:cubicBezTo>
                    <a:pt x="158" y="228"/>
                    <a:pt x="159" y="227"/>
                    <a:pt x="159" y="227"/>
                  </a:cubicBezTo>
                  <a:cubicBezTo>
                    <a:pt x="159" y="227"/>
                    <a:pt x="159" y="228"/>
                    <a:pt x="160" y="227"/>
                  </a:cubicBezTo>
                  <a:cubicBezTo>
                    <a:pt x="160" y="227"/>
                    <a:pt x="158" y="225"/>
                    <a:pt x="160" y="224"/>
                  </a:cubicBezTo>
                  <a:cubicBezTo>
                    <a:pt x="160" y="224"/>
                    <a:pt x="161" y="225"/>
                    <a:pt x="161" y="225"/>
                  </a:cubicBezTo>
                  <a:cubicBezTo>
                    <a:pt x="162" y="225"/>
                    <a:pt x="162" y="223"/>
                    <a:pt x="162" y="223"/>
                  </a:cubicBezTo>
                  <a:cubicBezTo>
                    <a:pt x="163" y="223"/>
                    <a:pt x="163" y="224"/>
                    <a:pt x="164" y="223"/>
                  </a:cubicBezTo>
                  <a:cubicBezTo>
                    <a:pt x="165" y="222"/>
                    <a:pt x="163" y="222"/>
                    <a:pt x="163" y="222"/>
                  </a:cubicBezTo>
                  <a:cubicBezTo>
                    <a:pt x="163" y="221"/>
                    <a:pt x="165" y="220"/>
                    <a:pt x="166" y="220"/>
                  </a:cubicBezTo>
                  <a:cubicBezTo>
                    <a:pt x="165" y="220"/>
                    <a:pt x="168" y="221"/>
                    <a:pt x="168" y="220"/>
                  </a:cubicBezTo>
                  <a:cubicBezTo>
                    <a:pt x="167" y="219"/>
                    <a:pt x="165" y="219"/>
                    <a:pt x="166" y="218"/>
                  </a:cubicBezTo>
                  <a:cubicBezTo>
                    <a:pt x="167" y="217"/>
                    <a:pt x="169" y="215"/>
                    <a:pt x="168" y="215"/>
                  </a:cubicBezTo>
                  <a:cubicBezTo>
                    <a:pt x="167" y="214"/>
                    <a:pt x="169" y="213"/>
                    <a:pt x="170" y="212"/>
                  </a:cubicBezTo>
                  <a:cubicBezTo>
                    <a:pt x="170" y="212"/>
                    <a:pt x="170" y="211"/>
                    <a:pt x="170" y="211"/>
                  </a:cubicBezTo>
                  <a:cubicBezTo>
                    <a:pt x="170" y="210"/>
                    <a:pt x="171" y="210"/>
                    <a:pt x="172" y="210"/>
                  </a:cubicBezTo>
                  <a:cubicBezTo>
                    <a:pt x="173" y="209"/>
                    <a:pt x="172" y="209"/>
                    <a:pt x="171" y="209"/>
                  </a:cubicBezTo>
                  <a:cubicBezTo>
                    <a:pt x="171" y="209"/>
                    <a:pt x="173" y="205"/>
                    <a:pt x="173" y="204"/>
                  </a:cubicBezTo>
                  <a:cubicBezTo>
                    <a:pt x="173" y="204"/>
                    <a:pt x="173" y="204"/>
                    <a:pt x="174" y="204"/>
                  </a:cubicBezTo>
                  <a:cubicBezTo>
                    <a:pt x="175" y="204"/>
                    <a:pt x="174" y="203"/>
                    <a:pt x="175" y="202"/>
                  </a:cubicBezTo>
                  <a:cubicBezTo>
                    <a:pt x="175" y="201"/>
                    <a:pt x="177" y="203"/>
                    <a:pt x="177" y="202"/>
                  </a:cubicBezTo>
                  <a:cubicBezTo>
                    <a:pt x="178" y="200"/>
                    <a:pt x="175" y="200"/>
                    <a:pt x="175" y="199"/>
                  </a:cubicBezTo>
                  <a:cubicBezTo>
                    <a:pt x="175" y="199"/>
                    <a:pt x="176" y="198"/>
                    <a:pt x="176" y="198"/>
                  </a:cubicBezTo>
                  <a:cubicBezTo>
                    <a:pt x="177" y="197"/>
                    <a:pt x="175" y="197"/>
                    <a:pt x="176" y="197"/>
                  </a:cubicBezTo>
                  <a:cubicBezTo>
                    <a:pt x="176" y="196"/>
                    <a:pt x="177" y="196"/>
                    <a:pt x="177" y="195"/>
                  </a:cubicBezTo>
                  <a:cubicBezTo>
                    <a:pt x="177" y="195"/>
                    <a:pt x="177" y="194"/>
                    <a:pt x="177" y="193"/>
                  </a:cubicBezTo>
                  <a:cubicBezTo>
                    <a:pt x="178" y="193"/>
                    <a:pt x="178" y="194"/>
                    <a:pt x="178" y="194"/>
                  </a:cubicBezTo>
                  <a:cubicBezTo>
                    <a:pt x="178" y="194"/>
                    <a:pt x="179" y="193"/>
                    <a:pt x="179" y="193"/>
                  </a:cubicBezTo>
                  <a:cubicBezTo>
                    <a:pt x="179" y="192"/>
                    <a:pt x="180" y="191"/>
                    <a:pt x="180" y="190"/>
                  </a:cubicBezTo>
                  <a:cubicBezTo>
                    <a:pt x="181" y="189"/>
                    <a:pt x="183" y="186"/>
                    <a:pt x="182" y="185"/>
                  </a:cubicBezTo>
                  <a:cubicBezTo>
                    <a:pt x="182" y="184"/>
                    <a:pt x="183" y="183"/>
                    <a:pt x="184" y="183"/>
                  </a:cubicBezTo>
                  <a:cubicBezTo>
                    <a:pt x="184" y="182"/>
                    <a:pt x="183" y="180"/>
                    <a:pt x="184" y="180"/>
                  </a:cubicBezTo>
                  <a:cubicBezTo>
                    <a:pt x="185" y="179"/>
                    <a:pt x="186" y="179"/>
                    <a:pt x="185" y="177"/>
                  </a:cubicBezTo>
                  <a:cubicBezTo>
                    <a:pt x="185" y="177"/>
                    <a:pt x="182" y="177"/>
                    <a:pt x="184" y="176"/>
                  </a:cubicBezTo>
                  <a:cubicBezTo>
                    <a:pt x="185" y="175"/>
                    <a:pt x="185" y="174"/>
                    <a:pt x="184" y="173"/>
                  </a:cubicBezTo>
                  <a:cubicBezTo>
                    <a:pt x="183" y="171"/>
                    <a:pt x="186" y="171"/>
                    <a:pt x="186" y="171"/>
                  </a:cubicBezTo>
                  <a:cubicBezTo>
                    <a:pt x="186" y="171"/>
                    <a:pt x="184" y="170"/>
                    <a:pt x="184" y="170"/>
                  </a:cubicBezTo>
                  <a:cubicBezTo>
                    <a:pt x="185" y="169"/>
                    <a:pt x="187" y="170"/>
                    <a:pt x="187" y="168"/>
                  </a:cubicBezTo>
                  <a:cubicBezTo>
                    <a:pt x="187" y="168"/>
                    <a:pt x="186" y="168"/>
                    <a:pt x="186" y="168"/>
                  </a:cubicBezTo>
                  <a:cubicBezTo>
                    <a:pt x="185" y="167"/>
                    <a:pt x="193" y="166"/>
                    <a:pt x="193" y="165"/>
                  </a:cubicBezTo>
                  <a:cubicBezTo>
                    <a:pt x="193" y="165"/>
                    <a:pt x="193" y="163"/>
                    <a:pt x="193" y="163"/>
                  </a:cubicBezTo>
                  <a:cubicBezTo>
                    <a:pt x="193" y="162"/>
                    <a:pt x="193" y="161"/>
                    <a:pt x="194" y="160"/>
                  </a:cubicBezTo>
                  <a:cubicBezTo>
                    <a:pt x="194" y="160"/>
                    <a:pt x="194" y="161"/>
                    <a:pt x="195" y="161"/>
                  </a:cubicBezTo>
                  <a:cubicBezTo>
                    <a:pt x="197" y="161"/>
                    <a:pt x="198" y="161"/>
                    <a:pt x="199" y="163"/>
                  </a:cubicBezTo>
                  <a:cubicBezTo>
                    <a:pt x="200" y="164"/>
                    <a:pt x="202" y="162"/>
                    <a:pt x="203" y="163"/>
                  </a:cubicBezTo>
                  <a:cubicBezTo>
                    <a:pt x="203" y="163"/>
                    <a:pt x="203" y="164"/>
                    <a:pt x="202" y="164"/>
                  </a:cubicBezTo>
                  <a:cubicBezTo>
                    <a:pt x="202" y="164"/>
                    <a:pt x="203" y="165"/>
                    <a:pt x="204" y="165"/>
                  </a:cubicBezTo>
                  <a:cubicBezTo>
                    <a:pt x="204" y="166"/>
                    <a:pt x="205" y="166"/>
                    <a:pt x="205" y="166"/>
                  </a:cubicBezTo>
                  <a:cubicBezTo>
                    <a:pt x="206" y="166"/>
                    <a:pt x="205" y="167"/>
                    <a:pt x="205" y="168"/>
                  </a:cubicBezTo>
                  <a:cubicBezTo>
                    <a:pt x="205" y="168"/>
                    <a:pt x="208" y="169"/>
                    <a:pt x="208" y="169"/>
                  </a:cubicBezTo>
                  <a:cubicBezTo>
                    <a:pt x="208" y="169"/>
                    <a:pt x="206" y="166"/>
                    <a:pt x="208" y="166"/>
                  </a:cubicBezTo>
                  <a:cubicBezTo>
                    <a:pt x="209" y="166"/>
                    <a:pt x="209" y="167"/>
                    <a:pt x="210" y="166"/>
                  </a:cubicBezTo>
                  <a:cubicBezTo>
                    <a:pt x="210" y="165"/>
                    <a:pt x="209" y="164"/>
                    <a:pt x="209" y="164"/>
                  </a:cubicBezTo>
                  <a:cubicBezTo>
                    <a:pt x="210" y="163"/>
                    <a:pt x="210" y="163"/>
                    <a:pt x="212" y="163"/>
                  </a:cubicBezTo>
                  <a:cubicBezTo>
                    <a:pt x="212" y="136"/>
                    <a:pt x="212" y="109"/>
                    <a:pt x="212" y="82"/>
                  </a:cubicBezTo>
                  <a:cubicBezTo>
                    <a:pt x="212" y="73"/>
                    <a:pt x="212" y="65"/>
                    <a:pt x="212" y="5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3" name="Freeform 152"/>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4" name="Freeform 153"/>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grpFill/>
            <a:ln w="12700" cap="flat">
              <a:solidFill>
                <a:schemeClr val="bg1">
                  <a:lumMod val="75000"/>
                </a:schemeClr>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55" name="Freeform 154"/>
            <p:cNvSpPr>
              <a:spLocks/>
            </p:cNvSpPr>
            <p:nvPr/>
          </p:nvSpPr>
          <p:spPr bwMode="auto">
            <a:xfrm>
              <a:off x="4870" y="2433"/>
              <a:ext cx="145" cy="96"/>
            </a:xfrm>
            <a:custGeom>
              <a:avLst/>
              <a:gdLst>
                <a:gd name="T0" fmla="*/ 34 w 36"/>
                <a:gd name="T1" fmla="*/ 0 h 24"/>
                <a:gd name="T2" fmla="*/ 29 w 36"/>
                <a:gd name="T3" fmla="*/ 1 h 24"/>
                <a:gd name="T4" fmla="*/ 25 w 36"/>
                <a:gd name="T5" fmla="*/ 3 h 24"/>
                <a:gd name="T6" fmla="*/ 15 w 36"/>
                <a:gd name="T7" fmla="*/ 6 h 24"/>
                <a:gd name="T8" fmla="*/ 11 w 36"/>
                <a:gd name="T9" fmla="*/ 9 h 24"/>
                <a:gd name="T10" fmla="*/ 9 w 36"/>
                <a:gd name="T11" fmla="*/ 11 h 24"/>
                <a:gd name="T12" fmla="*/ 7 w 36"/>
                <a:gd name="T13" fmla="*/ 12 h 24"/>
                <a:gd name="T14" fmla="*/ 0 w 36"/>
                <a:gd name="T15" fmla="*/ 20 h 24"/>
                <a:gd name="T16" fmla="*/ 5 w 36"/>
                <a:gd name="T17" fmla="*/ 18 h 24"/>
                <a:gd name="T18" fmla="*/ 11 w 36"/>
                <a:gd name="T19" fmla="*/ 18 h 24"/>
                <a:gd name="T20" fmla="*/ 11 w 36"/>
                <a:gd name="T21" fmla="*/ 19 h 24"/>
                <a:gd name="T22" fmla="*/ 14 w 36"/>
                <a:gd name="T23" fmla="*/ 20 h 24"/>
                <a:gd name="T24" fmla="*/ 15 w 36"/>
                <a:gd name="T25" fmla="*/ 21 h 24"/>
                <a:gd name="T26" fmla="*/ 18 w 36"/>
                <a:gd name="T27" fmla="*/ 22 h 24"/>
                <a:gd name="T28" fmla="*/ 16 w 36"/>
                <a:gd name="T29" fmla="*/ 19 h 24"/>
                <a:gd name="T30" fmla="*/ 14 w 36"/>
                <a:gd name="T31" fmla="*/ 17 h 24"/>
                <a:gd name="T32" fmla="*/ 20 w 36"/>
                <a:gd name="T33" fmla="*/ 17 h 24"/>
                <a:gd name="T34" fmla="*/ 22 w 36"/>
                <a:gd name="T35" fmla="*/ 17 h 24"/>
                <a:gd name="T36" fmla="*/ 25 w 36"/>
                <a:gd name="T37" fmla="*/ 17 h 24"/>
                <a:gd name="T38" fmla="*/ 26 w 36"/>
                <a:gd name="T39" fmla="*/ 12 h 24"/>
                <a:gd name="T40" fmla="*/ 25 w 36"/>
                <a:gd name="T41" fmla="*/ 11 h 24"/>
                <a:gd name="T42" fmla="*/ 27 w 36"/>
                <a:gd name="T43" fmla="*/ 10 h 24"/>
                <a:gd name="T44" fmla="*/ 26 w 36"/>
                <a:gd name="T45" fmla="*/ 7 h 24"/>
                <a:gd name="T46" fmla="*/ 28 w 36"/>
                <a:gd name="T47" fmla="*/ 7 h 24"/>
                <a:gd name="T48" fmla="*/ 27 w 36"/>
                <a:gd name="T49" fmla="*/ 6 h 24"/>
                <a:gd name="T50" fmla="*/ 30 w 36"/>
                <a:gd name="T51" fmla="*/ 3 h 24"/>
                <a:gd name="T52" fmla="*/ 34 w 36"/>
                <a:gd name="T53" fmla="*/ 4 h 24"/>
                <a:gd name="T54" fmla="*/ 34 w 36"/>
                <a:gd name="T55" fmla="*/ 3 h 24"/>
                <a:gd name="T56" fmla="*/ 35 w 36"/>
                <a:gd name="T57" fmla="*/ 2 h 24"/>
                <a:gd name="T58" fmla="*/ 34 w 36"/>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4">
                  <a:moveTo>
                    <a:pt x="34" y="0"/>
                  </a:moveTo>
                  <a:cubicBezTo>
                    <a:pt x="32" y="0"/>
                    <a:pt x="31" y="0"/>
                    <a:pt x="29" y="1"/>
                  </a:cubicBezTo>
                  <a:cubicBezTo>
                    <a:pt x="28" y="1"/>
                    <a:pt x="26" y="2"/>
                    <a:pt x="25" y="3"/>
                  </a:cubicBezTo>
                  <a:cubicBezTo>
                    <a:pt x="22" y="5"/>
                    <a:pt x="18" y="5"/>
                    <a:pt x="15" y="6"/>
                  </a:cubicBezTo>
                  <a:cubicBezTo>
                    <a:pt x="13" y="7"/>
                    <a:pt x="12" y="8"/>
                    <a:pt x="11" y="9"/>
                  </a:cubicBezTo>
                  <a:cubicBezTo>
                    <a:pt x="10" y="9"/>
                    <a:pt x="10" y="10"/>
                    <a:pt x="9" y="11"/>
                  </a:cubicBezTo>
                  <a:cubicBezTo>
                    <a:pt x="8" y="11"/>
                    <a:pt x="8" y="12"/>
                    <a:pt x="7" y="12"/>
                  </a:cubicBezTo>
                  <a:cubicBezTo>
                    <a:pt x="5" y="15"/>
                    <a:pt x="3" y="18"/>
                    <a:pt x="0" y="20"/>
                  </a:cubicBez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6" name="Freeform 155"/>
            <p:cNvSpPr>
              <a:spLocks/>
            </p:cNvSpPr>
            <p:nvPr/>
          </p:nvSpPr>
          <p:spPr bwMode="auto">
            <a:xfrm>
              <a:off x="4749" y="1969"/>
              <a:ext cx="452" cy="1000"/>
            </a:xfrm>
            <a:custGeom>
              <a:avLst/>
              <a:gdLst>
                <a:gd name="T0" fmla="*/ 108 w 112"/>
                <a:gd name="T1" fmla="*/ 6 h 248"/>
                <a:gd name="T2" fmla="*/ 102 w 112"/>
                <a:gd name="T3" fmla="*/ 4 h 248"/>
                <a:gd name="T4" fmla="*/ 94 w 112"/>
                <a:gd name="T5" fmla="*/ 1 h 248"/>
                <a:gd name="T6" fmla="*/ 86 w 112"/>
                <a:gd name="T7" fmla="*/ 8 h 248"/>
                <a:gd name="T8" fmla="*/ 84 w 112"/>
                <a:gd name="T9" fmla="*/ 12 h 248"/>
                <a:gd name="T10" fmla="*/ 84 w 112"/>
                <a:gd name="T11" fmla="*/ 23 h 248"/>
                <a:gd name="T12" fmla="*/ 79 w 112"/>
                <a:gd name="T13" fmla="*/ 32 h 248"/>
                <a:gd name="T14" fmla="*/ 76 w 112"/>
                <a:gd name="T15" fmla="*/ 37 h 248"/>
                <a:gd name="T16" fmla="*/ 75 w 112"/>
                <a:gd name="T17" fmla="*/ 42 h 248"/>
                <a:gd name="T18" fmla="*/ 72 w 112"/>
                <a:gd name="T19" fmla="*/ 50 h 248"/>
                <a:gd name="T20" fmla="*/ 66 w 112"/>
                <a:gd name="T21" fmla="*/ 58 h 248"/>
                <a:gd name="T22" fmla="*/ 64 w 112"/>
                <a:gd name="T23" fmla="*/ 63 h 248"/>
                <a:gd name="T24" fmla="*/ 60 w 112"/>
                <a:gd name="T25" fmla="*/ 67 h 248"/>
                <a:gd name="T26" fmla="*/ 61 w 112"/>
                <a:gd name="T27" fmla="*/ 72 h 248"/>
                <a:gd name="T28" fmla="*/ 64 w 112"/>
                <a:gd name="T29" fmla="*/ 71 h 248"/>
                <a:gd name="T30" fmla="*/ 73 w 112"/>
                <a:gd name="T31" fmla="*/ 71 h 248"/>
                <a:gd name="T32" fmla="*/ 68 w 112"/>
                <a:gd name="T33" fmla="*/ 78 h 248"/>
                <a:gd name="T34" fmla="*/ 71 w 112"/>
                <a:gd name="T35" fmla="*/ 83 h 248"/>
                <a:gd name="T36" fmla="*/ 71 w 112"/>
                <a:gd name="T37" fmla="*/ 92 h 248"/>
                <a:gd name="T38" fmla="*/ 79 w 112"/>
                <a:gd name="T39" fmla="*/ 92 h 248"/>
                <a:gd name="T40" fmla="*/ 86 w 112"/>
                <a:gd name="T41" fmla="*/ 93 h 248"/>
                <a:gd name="T42" fmla="*/ 82 w 112"/>
                <a:gd name="T43" fmla="*/ 105 h 248"/>
                <a:gd name="T44" fmla="*/ 78 w 112"/>
                <a:gd name="T45" fmla="*/ 111 h 248"/>
                <a:gd name="T46" fmla="*/ 71 w 112"/>
                <a:gd name="T47" fmla="*/ 113 h 248"/>
                <a:gd name="T48" fmla="*/ 68 w 112"/>
                <a:gd name="T49" fmla="*/ 112 h 248"/>
                <a:gd name="T50" fmla="*/ 65 w 112"/>
                <a:gd name="T51" fmla="*/ 117 h 248"/>
                <a:gd name="T52" fmla="*/ 57 w 112"/>
                <a:gd name="T53" fmla="*/ 121 h 248"/>
                <a:gd name="T54" fmla="*/ 56 w 112"/>
                <a:gd name="T55" fmla="*/ 127 h 248"/>
                <a:gd name="T56" fmla="*/ 44 w 112"/>
                <a:gd name="T57" fmla="*/ 132 h 248"/>
                <a:gd name="T58" fmla="*/ 42 w 112"/>
                <a:gd name="T59" fmla="*/ 135 h 248"/>
                <a:gd name="T60" fmla="*/ 32 w 112"/>
                <a:gd name="T61" fmla="*/ 134 h 248"/>
                <a:gd name="T62" fmla="*/ 22 w 112"/>
                <a:gd name="T63" fmla="*/ 141 h 248"/>
                <a:gd name="T64" fmla="*/ 17 w 112"/>
                <a:gd name="T65" fmla="*/ 141 h 248"/>
                <a:gd name="T66" fmla="*/ 14 w 112"/>
                <a:gd name="T67" fmla="*/ 147 h 248"/>
                <a:gd name="T68" fmla="*/ 9 w 112"/>
                <a:gd name="T69" fmla="*/ 156 h 248"/>
                <a:gd name="T70" fmla="*/ 6 w 112"/>
                <a:gd name="T71" fmla="*/ 165 h 248"/>
                <a:gd name="T72" fmla="*/ 13 w 112"/>
                <a:gd name="T73" fmla="*/ 171 h 248"/>
                <a:gd name="T74" fmla="*/ 0 w 112"/>
                <a:gd name="T75" fmla="*/ 174 h 248"/>
                <a:gd name="T76" fmla="*/ 4 w 112"/>
                <a:gd name="T77" fmla="*/ 188 h 248"/>
                <a:gd name="T78" fmla="*/ 12 w 112"/>
                <a:gd name="T79" fmla="*/ 200 h 248"/>
                <a:gd name="T80" fmla="*/ 14 w 112"/>
                <a:gd name="T81" fmla="*/ 204 h 248"/>
                <a:gd name="T82" fmla="*/ 22 w 112"/>
                <a:gd name="T83" fmla="*/ 200 h 248"/>
                <a:gd name="T84" fmla="*/ 39 w 112"/>
                <a:gd name="T85" fmla="*/ 212 h 248"/>
                <a:gd name="T86" fmla="*/ 42 w 112"/>
                <a:gd name="T87" fmla="*/ 208 h 248"/>
                <a:gd name="T88" fmla="*/ 45 w 112"/>
                <a:gd name="T89" fmla="*/ 199 h 248"/>
                <a:gd name="T90" fmla="*/ 47 w 112"/>
                <a:gd name="T91" fmla="*/ 197 h 248"/>
                <a:gd name="T92" fmla="*/ 56 w 112"/>
                <a:gd name="T93" fmla="*/ 192 h 248"/>
                <a:gd name="T94" fmla="*/ 61 w 112"/>
                <a:gd name="T95" fmla="*/ 188 h 248"/>
                <a:gd name="T96" fmla="*/ 67 w 112"/>
                <a:gd name="T97" fmla="*/ 188 h 248"/>
                <a:gd name="T98" fmla="*/ 71 w 112"/>
                <a:gd name="T99" fmla="*/ 201 h 248"/>
                <a:gd name="T100" fmla="*/ 69 w 112"/>
                <a:gd name="T101" fmla="*/ 208 h 248"/>
                <a:gd name="T102" fmla="*/ 65 w 112"/>
                <a:gd name="T103" fmla="*/ 217 h 248"/>
                <a:gd name="T104" fmla="*/ 70 w 112"/>
                <a:gd name="T105" fmla="*/ 221 h 248"/>
                <a:gd name="T106" fmla="*/ 62 w 112"/>
                <a:gd name="T107" fmla="*/ 225 h 248"/>
                <a:gd name="T108" fmla="*/ 68 w 112"/>
                <a:gd name="T109" fmla="*/ 230 h 248"/>
                <a:gd name="T110" fmla="*/ 80 w 112"/>
                <a:gd name="T111" fmla="*/ 236 h 248"/>
                <a:gd name="T112" fmla="*/ 90 w 112"/>
                <a:gd name="T113" fmla="*/ 235 h 248"/>
                <a:gd name="T114" fmla="*/ 93 w 112"/>
                <a:gd name="T115" fmla="*/ 242 h 248"/>
                <a:gd name="T116" fmla="*/ 98 w 112"/>
                <a:gd name="T117" fmla="*/ 240 h 248"/>
                <a:gd name="T118" fmla="*/ 106 w 112"/>
                <a:gd name="T119" fmla="*/ 200 h 248"/>
                <a:gd name="T120" fmla="*/ 108 w 112"/>
                <a:gd name="T121" fmla="*/ 179 h 248"/>
                <a:gd name="T122" fmla="*/ 112 w 112"/>
                <a:gd name="T123"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248">
                  <a:moveTo>
                    <a:pt x="112" y="3"/>
                  </a:moveTo>
                  <a:cubicBezTo>
                    <a:pt x="111" y="3"/>
                    <a:pt x="110" y="2"/>
                    <a:pt x="109" y="3"/>
                  </a:cubicBezTo>
                  <a:cubicBezTo>
                    <a:pt x="108" y="4"/>
                    <a:pt x="110" y="4"/>
                    <a:pt x="110" y="6"/>
                  </a:cubicBezTo>
                  <a:cubicBezTo>
                    <a:pt x="109" y="7"/>
                    <a:pt x="109" y="6"/>
                    <a:pt x="108" y="6"/>
                  </a:cubicBezTo>
                  <a:cubicBezTo>
                    <a:pt x="106" y="6"/>
                    <a:pt x="108" y="8"/>
                    <a:pt x="108" y="9"/>
                  </a:cubicBezTo>
                  <a:cubicBezTo>
                    <a:pt x="108" y="9"/>
                    <a:pt x="105" y="8"/>
                    <a:pt x="105" y="8"/>
                  </a:cubicBezTo>
                  <a:cubicBezTo>
                    <a:pt x="105" y="6"/>
                    <a:pt x="106" y="7"/>
                    <a:pt x="104" y="6"/>
                  </a:cubicBezTo>
                  <a:cubicBezTo>
                    <a:pt x="104" y="5"/>
                    <a:pt x="103" y="5"/>
                    <a:pt x="102" y="4"/>
                  </a:cubicBezTo>
                  <a:cubicBezTo>
                    <a:pt x="102" y="4"/>
                    <a:pt x="103" y="3"/>
                    <a:pt x="103" y="3"/>
                  </a:cubicBezTo>
                  <a:cubicBezTo>
                    <a:pt x="102" y="2"/>
                    <a:pt x="100" y="4"/>
                    <a:pt x="99" y="3"/>
                  </a:cubicBezTo>
                  <a:cubicBezTo>
                    <a:pt x="98" y="2"/>
                    <a:pt x="97" y="1"/>
                    <a:pt x="96" y="1"/>
                  </a:cubicBezTo>
                  <a:cubicBezTo>
                    <a:pt x="96" y="1"/>
                    <a:pt x="94" y="1"/>
                    <a:pt x="94" y="1"/>
                  </a:cubicBezTo>
                  <a:cubicBezTo>
                    <a:pt x="94" y="0"/>
                    <a:pt x="94" y="0"/>
                    <a:pt x="94" y="0"/>
                  </a:cubicBezTo>
                  <a:cubicBezTo>
                    <a:pt x="93" y="1"/>
                    <a:pt x="93" y="2"/>
                    <a:pt x="93" y="3"/>
                  </a:cubicBezTo>
                  <a:cubicBezTo>
                    <a:pt x="93" y="3"/>
                    <a:pt x="93" y="5"/>
                    <a:pt x="93" y="5"/>
                  </a:cubicBezTo>
                  <a:cubicBezTo>
                    <a:pt x="93" y="6"/>
                    <a:pt x="85" y="7"/>
                    <a:pt x="86" y="8"/>
                  </a:cubicBezTo>
                  <a:cubicBezTo>
                    <a:pt x="86" y="8"/>
                    <a:pt x="87" y="8"/>
                    <a:pt x="87" y="8"/>
                  </a:cubicBezTo>
                  <a:cubicBezTo>
                    <a:pt x="87" y="9"/>
                    <a:pt x="84" y="9"/>
                    <a:pt x="84" y="10"/>
                  </a:cubicBezTo>
                  <a:cubicBezTo>
                    <a:pt x="84" y="10"/>
                    <a:pt x="86" y="11"/>
                    <a:pt x="86" y="11"/>
                  </a:cubicBezTo>
                  <a:cubicBezTo>
                    <a:pt x="86" y="11"/>
                    <a:pt x="83" y="11"/>
                    <a:pt x="84" y="12"/>
                  </a:cubicBezTo>
                  <a:cubicBezTo>
                    <a:pt x="85" y="14"/>
                    <a:pt x="86" y="14"/>
                    <a:pt x="84" y="15"/>
                  </a:cubicBezTo>
                  <a:cubicBezTo>
                    <a:pt x="83" y="16"/>
                    <a:pt x="83" y="17"/>
                    <a:pt x="85" y="17"/>
                  </a:cubicBezTo>
                  <a:cubicBezTo>
                    <a:pt x="86" y="17"/>
                    <a:pt x="85" y="19"/>
                    <a:pt x="84" y="20"/>
                  </a:cubicBezTo>
                  <a:cubicBezTo>
                    <a:pt x="83" y="20"/>
                    <a:pt x="84" y="22"/>
                    <a:pt x="84" y="23"/>
                  </a:cubicBezTo>
                  <a:cubicBezTo>
                    <a:pt x="84" y="23"/>
                    <a:pt x="82" y="24"/>
                    <a:pt x="82" y="25"/>
                  </a:cubicBezTo>
                  <a:cubicBezTo>
                    <a:pt x="82" y="25"/>
                    <a:pt x="83" y="25"/>
                    <a:pt x="82" y="26"/>
                  </a:cubicBezTo>
                  <a:cubicBezTo>
                    <a:pt x="82" y="27"/>
                    <a:pt x="81" y="28"/>
                    <a:pt x="81" y="29"/>
                  </a:cubicBezTo>
                  <a:cubicBezTo>
                    <a:pt x="80" y="30"/>
                    <a:pt x="80" y="31"/>
                    <a:pt x="79" y="32"/>
                  </a:cubicBezTo>
                  <a:cubicBezTo>
                    <a:pt x="79" y="32"/>
                    <a:pt x="78" y="34"/>
                    <a:pt x="78" y="34"/>
                  </a:cubicBezTo>
                  <a:cubicBezTo>
                    <a:pt x="78" y="34"/>
                    <a:pt x="78" y="33"/>
                    <a:pt x="77" y="33"/>
                  </a:cubicBezTo>
                  <a:cubicBezTo>
                    <a:pt x="77" y="34"/>
                    <a:pt x="77" y="35"/>
                    <a:pt x="77" y="35"/>
                  </a:cubicBezTo>
                  <a:cubicBezTo>
                    <a:pt x="78" y="36"/>
                    <a:pt x="76" y="36"/>
                    <a:pt x="76" y="37"/>
                  </a:cubicBezTo>
                  <a:cubicBezTo>
                    <a:pt x="75" y="37"/>
                    <a:pt x="76" y="37"/>
                    <a:pt x="76" y="38"/>
                  </a:cubicBezTo>
                  <a:cubicBezTo>
                    <a:pt x="76" y="38"/>
                    <a:pt x="75" y="38"/>
                    <a:pt x="75" y="39"/>
                  </a:cubicBezTo>
                  <a:cubicBezTo>
                    <a:pt x="75" y="40"/>
                    <a:pt x="78" y="40"/>
                    <a:pt x="77" y="42"/>
                  </a:cubicBezTo>
                  <a:cubicBezTo>
                    <a:pt x="77" y="43"/>
                    <a:pt x="76" y="41"/>
                    <a:pt x="75" y="42"/>
                  </a:cubicBezTo>
                  <a:cubicBezTo>
                    <a:pt x="74" y="43"/>
                    <a:pt x="75" y="44"/>
                    <a:pt x="74" y="44"/>
                  </a:cubicBezTo>
                  <a:cubicBezTo>
                    <a:pt x="73" y="44"/>
                    <a:pt x="73" y="44"/>
                    <a:pt x="73" y="44"/>
                  </a:cubicBezTo>
                  <a:cubicBezTo>
                    <a:pt x="73" y="45"/>
                    <a:pt x="71" y="48"/>
                    <a:pt x="71" y="49"/>
                  </a:cubicBezTo>
                  <a:cubicBezTo>
                    <a:pt x="72" y="49"/>
                    <a:pt x="73" y="49"/>
                    <a:pt x="72" y="50"/>
                  </a:cubicBezTo>
                  <a:cubicBezTo>
                    <a:pt x="71" y="50"/>
                    <a:pt x="71" y="50"/>
                    <a:pt x="70" y="50"/>
                  </a:cubicBezTo>
                  <a:cubicBezTo>
                    <a:pt x="70" y="51"/>
                    <a:pt x="70" y="52"/>
                    <a:pt x="69" y="52"/>
                  </a:cubicBezTo>
                  <a:cubicBezTo>
                    <a:pt x="69" y="53"/>
                    <a:pt x="67" y="54"/>
                    <a:pt x="68" y="55"/>
                  </a:cubicBezTo>
                  <a:cubicBezTo>
                    <a:pt x="69" y="55"/>
                    <a:pt x="67" y="57"/>
                    <a:pt x="66" y="58"/>
                  </a:cubicBezTo>
                  <a:cubicBezTo>
                    <a:pt x="65" y="59"/>
                    <a:pt x="67" y="59"/>
                    <a:pt x="67" y="60"/>
                  </a:cubicBezTo>
                  <a:cubicBezTo>
                    <a:pt x="68" y="61"/>
                    <a:pt x="65" y="60"/>
                    <a:pt x="65" y="60"/>
                  </a:cubicBezTo>
                  <a:cubicBezTo>
                    <a:pt x="65" y="60"/>
                    <a:pt x="63" y="61"/>
                    <a:pt x="63" y="62"/>
                  </a:cubicBezTo>
                  <a:cubicBezTo>
                    <a:pt x="63" y="62"/>
                    <a:pt x="64" y="62"/>
                    <a:pt x="64" y="63"/>
                  </a:cubicBezTo>
                  <a:cubicBezTo>
                    <a:pt x="64" y="64"/>
                    <a:pt x="63" y="63"/>
                    <a:pt x="62" y="63"/>
                  </a:cubicBezTo>
                  <a:cubicBezTo>
                    <a:pt x="62" y="63"/>
                    <a:pt x="62" y="64"/>
                    <a:pt x="62" y="65"/>
                  </a:cubicBezTo>
                  <a:cubicBezTo>
                    <a:pt x="61" y="65"/>
                    <a:pt x="60" y="64"/>
                    <a:pt x="60" y="64"/>
                  </a:cubicBezTo>
                  <a:cubicBezTo>
                    <a:pt x="58" y="65"/>
                    <a:pt x="60" y="67"/>
                    <a:pt x="60" y="67"/>
                  </a:cubicBezTo>
                  <a:cubicBezTo>
                    <a:pt x="59" y="68"/>
                    <a:pt x="59" y="67"/>
                    <a:pt x="59" y="67"/>
                  </a:cubicBezTo>
                  <a:cubicBezTo>
                    <a:pt x="59" y="67"/>
                    <a:pt x="58" y="68"/>
                    <a:pt x="59" y="68"/>
                  </a:cubicBezTo>
                  <a:cubicBezTo>
                    <a:pt x="58" y="69"/>
                    <a:pt x="60" y="68"/>
                    <a:pt x="61" y="68"/>
                  </a:cubicBezTo>
                  <a:cubicBezTo>
                    <a:pt x="61" y="68"/>
                    <a:pt x="62" y="72"/>
                    <a:pt x="61" y="72"/>
                  </a:cubicBezTo>
                  <a:cubicBezTo>
                    <a:pt x="61" y="72"/>
                    <a:pt x="62" y="71"/>
                    <a:pt x="63" y="71"/>
                  </a:cubicBezTo>
                  <a:cubicBezTo>
                    <a:pt x="64" y="70"/>
                    <a:pt x="63" y="71"/>
                    <a:pt x="64" y="69"/>
                  </a:cubicBezTo>
                  <a:cubicBezTo>
                    <a:pt x="64" y="69"/>
                    <a:pt x="65" y="68"/>
                    <a:pt x="65" y="69"/>
                  </a:cubicBezTo>
                  <a:cubicBezTo>
                    <a:pt x="66" y="71"/>
                    <a:pt x="65" y="71"/>
                    <a:pt x="64" y="71"/>
                  </a:cubicBezTo>
                  <a:cubicBezTo>
                    <a:pt x="63" y="71"/>
                    <a:pt x="64" y="73"/>
                    <a:pt x="65" y="74"/>
                  </a:cubicBezTo>
                  <a:cubicBezTo>
                    <a:pt x="67" y="74"/>
                    <a:pt x="67" y="72"/>
                    <a:pt x="68" y="72"/>
                  </a:cubicBezTo>
                  <a:cubicBezTo>
                    <a:pt x="69" y="71"/>
                    <a:pt x="70" y="72"/>
                    <a:pt x="70" y="71"/>
                  </a:cubicBezTo>
                  <a:cubicBezTo>
                    <a:pt x="71" y="71"/>
                    <a:pt x="72" y="70"/>
                    <a:pt x="73" y="71"/>
                  </a:cubicBezTo>
                  <a:cubicBezTo>
                    <a:pt x="74" y="73"/>
                    <a:pt x="72" y="73"/>
                    <a:pt x="71" y="74"/>
                  </a:cubicBezTo>
                  <a:cubicBezTo>
                    <a:pt x="71" y="76"/>
                    <a:pt x="69" y="74"/>
                    <a:pt x="69" y="75"/>
                  </a:cubicBezTo>
                  <a:cubicBezTo>
                    <a:pt x="68" y="76"/>
                    <a:pt x="67" y="77"/>
                    <a:pt x="67" y="78"/>
                  </a:cubicBezTo>
                  <a:cubicBezTo>
                    <a:pt x="67" y="78"/>
                    <a:pt x="68" y="78"/>
                    <a:pt x="68" y="78"/>
                  </a:cubicBezTo>
                  <a:cubicBezTo>
                    <a:pt x="68" y="79"/>
                    <a:pt x="68" y="79"/>
                    <a:pt x="68" y="80"/>
                  </a:cubicBezTo>
                  <a:cubicBezTo>
                    <a:pt x="68" y="80"/>
                    <a:pt x="67" y="83"/>
                    <a:pt x="68" y="83"/>
                  </a:cubicBezTo>
                  <a:cubicBezTo>
                    <a:pt x="69" y="83"/>
                    <a:pt x="69" y="82"/>
                    <a:pt x="69" y="83"/>
                  </a:cubicBezTo>
                  <a:cubicBezTo>
                    <a:pt x="70" y="84"/>
                    <a:pt x="70" y="83"/>
                    <a:pt x="71" y="83"/>
                  </a:cubicBezTo>
                  <a:cubicBezTo>
                    <a:pt x="73" y="84"/>
                    <a:pt x="73" y="84"/>
                    <a:pt x="73" y="86"/>
                  </a:cubicBezTo>
                  <a:cubicBezTo>
                    <a:pt x="73" y="87"/>
                    <a:pt x="73" y="87"/>
                    <a:pt x="72" y="88"/>
                  </a:cubicBezTo>
                  <a:cubicBezTo>
                    <a:pt x="72" y="89"/>
                    <a:pt x="72" y="89"/>
                    <a:pt x="71" y="89"/>
                  </a:cubicBezTo>
                  <a:cubicBezTo>
                    <a:pt x="71" y="90"/>
                    <a:pt x="72" y="91"/>
                    <a:pt x="71" y="92"/>
                  </a:cubicBezTo>
                  <a:cubicBezTo>
                    <a:pt x="71" y="93"/>
                    <a:pt x="69" y="93"/>
                    <a:pt x="70" y="94"/>
                  </a:cubicBezTo>
                  <a:cubicBezTo>
                    <a:pt x="72" y="95"/>
                    <a:pt x="74" y="92"/>
                    <a:pt x="74" y="93"/>
                  </a:cubicBezTo>
                  <a:cubicBezTo>
                    <a:pt x="75" y="93"/>
                    <a:pt x="74" y="95"/>
                    <a:pt x="75" y="95"/>
                  </a:cubicBezTo>
                  <a:cubicBezTo>
                    <a:pt x="76" y="94"/>
                    <a:pt x="78" y="92"/>
                    <a:pt x="79" y="92"/>
                  </a:cubicBezTo>
                  <a:cubicBezTo>
                    <a:pt x="80" y="93"/>
                    <a:pt x="81" y="94"/>
                    <a:pt x="82" y="92"/>
                  </a:cubicBezTo>
                  <a:cubicBezTo>
                    <a:pt x="82" y="92"/>
                    <a:pt x="82" y="92"/>
                    <a:pt x="83" y="91"/>
                  </a:cubicBezTo>
                  <a:cubicBezTo>
                    <a:pt x="83" y="91"/>
                    <a:pt x="86" y="92"/>
                    <a:pt x="86" y="92"/>
                  </a:cubicBezTo>
                  <a:cubicBezTo>
                    <a:pt x="86" y="92"/>
                    <a:pt x="85" y="93"/>
                    <a:pt x="86" y="93"/>
                  </a:cubicBezTo>
                  <a:cubicBezTo>
                    <a:pt x="86" y="94"/>
                    <a:pt x="87" y="95"/>
                    <a:pt x="87" y="95"/>
                  </a:cubicBezTo>
                  <a:cubicBezTo>
                    <a:pt x="89" y="97"/>
                    <a:pt x="89" y="98"/>
                    <a:pt x="88" y="100"/>
                  </a:cubicBezTo>
                  <a:cubicBezTo>
                    <a:pt x="87" y="102"/>
                    <a:pt x="86" y="104"/>
                    <a:pt x="84" y="105"/>
                  </a:cubicBezTo>
                  <a:cubicBezTo>
                    <a:pt x="84" y="105"/>
                    <a:pt x="83" y="106"/>
                    <a:pt x="82" y="105"/>
                  </a:cubicBezTo>
                  <a:cubicBezTo>
                    <a:pt x="81" y="105"/>
                    <a:pt x="81" y="104"/>
                    <a:pt x="80" y="105"/>
                  </a:cubicBezTo>
                  <a:cubicBezTo>
                    <a:pt x="79" y="106"/>
                    <a:pt x="83" y="109"/>
                    <a:pt x="80" y="112"/>
                  </a:cubicBezTo>
                  <a:cubicBezTo>
                    <a:pt x="80" y="112"/>
                    <a:pt x="79" y="113"/>
                    <a:pt x="79" y="112"/>
                  </a:cubicBezTo>
                  <a:cubicBezTo>
                    <a:pt x="79" y="112"/>
                    <a:pt x="80" y="109"/>
                    <a:pt x="78" y="111"/>
                  </a:cubicBezTo>
                  <a:cubicBezTo>
                    <a:pt x="77" y="112"/>
                    <a:pt x="76" y="113"/>
                    <a:pt x="75" y="113"/>
                  </a:cubicBezTo>
                  <a:cubicBezTo>
                    <a:pt x="74" y="113"/>
                    <a:pt x="73" y="113"/>
                    <a:pt x="73" y="113"/>
                  </a:cubicBezTo>
                  <a:cubicBezTo>
                    <a:pt x="72" y="112"/>
                    <a:pt x="72" y="113"/>
                    <a:pt x="72" y="113"/>
                  </a:cubicBezTo>
                  <a:cubicBezTo>
                    <a:pt x="72" y="113"/>
                    <a:pt x="72" y="113"/>
                    <a:pt x="71" y="113"/>
                  </a:cubicBezTo>
                  <a:cubicBezTo>
                    <a:pt x="71" y="113"/>
                    <a:pt x="71" y="114"/>
                    <a:pt x="70" y="113"/>
                  </a:cubicBezTo>
                  <a:cubicBezTo>
                    <a:pt x="70" y="112"/>
                    <a:pt x="70" y="112"/>
                    <a:pt x="70" y="111"/>
                  </a:cubicBezTo>
                  <a:cubicBezTo>
                    <a:pt x="70" y="111"/>
                    <a:pt x="69" y="111"/>
                    <a:pt x="69" y="111"/>
                  </a:cubicBezTo>
                  <a:cubicBezTo>
                    <a:pt x="69" y="111"/>
                    <a:pt x="68" y="112"/>
                    <a:pt x="68" y="112"/>
                  </a:cubicBezTo>
                  <a:cubicBezTo>
                    <a:pt x="68" y="112"/>
                    <a:pt x="67" y="111"/>
                    <a:pt x="67" y="111"/>
                  </a:cubicBezTo>
                  <a:cubicBezTo>
                    <a:pt x="65" y="112"/>
                    <a:pt x="67" y="112"/>
                    <a:pt x="67" y="113"/>
                  </a:cubicBezTo>
                  <a:cubicBezTo>
                    <a:pt x="66" y="114"/>
                    <a:pt x="64" y="114"/>
                    <a:pt x="64" y="115"/>
                  </a:cubicBezTo>
                  <a:cubicBezTo>
                    <a:pt x="64" y="116"/>
                    <a:pt x="65" y="116"/>
                    <a:pt x="65" y="117"/>
                  </a:cubicBezTo>
                  <a:cubicBezTo>
                    <a:pt x="65" y="117"/>
                    <a:pt x="65" y="117"/>
                    <a:pt x="65" y="117"/>
                  </a:cubicBezTo>
                  <a:cubicBezTo>
                    <a:pt x="64" y="118"/>
                    <a:pt x="64" y="118"/>
                    <a:pt x="64" y="119"/>
                  </a:cubicBezTo>
                  <a:cubicBezTo>
                    <a:pt x="64" y="120"/>
                    <a:pt x="61" y="118"/>
                    <a:pt x="61" y="118"/>
                  </a:cubicBezTo>
                  <a:cubicBezTo>
                    <a:pt x="60" y="118"/>
                    <a:pt x="57" y="120"/>
                    <a:pt x="57" y="121"/>
                  </a:cubicBezTo>
                  <a:cubicBezTo>
                    <a:pt x="58" y="121"/>
                    <a:pt x="58" y="121"/>
                    <a:pt x="58" y="122"/>
                  </a:cubicBezTo>
                  <a:cubicBezTo>
                    <a:pt x="59" y="123"/>
                    <a:pt x="56" y="122"/>
                    <a:pt x="56" y="122"/>
                  </a:cubicBezTo>
                  <a:cubicBezTo>
                    <a:pt x="55" y="123"/>
                    <a:pt x="57" y="123"/>
                    <a:pt x="57" y="124"/>
                  </a:cubicBezTo>
                  <a:cubicBezTo>
                    <a:pt x="57" y="126"/>
                    <a:pt x="55" y="125"/>
                    <a:pt x="56" y="127"/>
                  </a:cubicBezTo>
                  <a:cubicBezTo>
                    <a:pt x="57" y="128"/>
                    <a:pt x="56" y="130"/>
                    <a:pt x="55" y="132"/>
                  </a:cubicBezTo>
                  <a:cubicBezTo>
                    <a:pt x="55" y="133"/>
                    <a:pt x="53" y="131"/>
                    <a:pt x="53" y="132"/>
                  </a:cubicBezTo>
                  <a:cubicBezTo>
                    <a:pt x="52" y="133"/>
                    <a:pt x="51" y="132"/>
                    <a:pt x="50" y="132"/>
                  </a:cubicBezTo>
                  <a:cubicBezTo>
                    <a:pt x="49" y="132"/>
                    <a:pt x="44" y="130"/>
                    <a:pt x="44" y="132"/>
                  </a:cubicBezTo>
                  <a:cubicBezTo>
                    <a:pt x="44" y="134"/>
                    <a:pt x="46" y="133"/>
                    <a:pt x="46" y="134"/>
                  </a:cubicBezTo>
                  <a:cubicBezTo>
                    <a:pt x="47" y="134"/>
                    <a:pt x="49" y="136"/>
                    <a:pt x="48" y="137"/>
                  </a:cubicBezTo>
                  <a:cubicBezTo>
                    <a:pt x="47" y="139"/>
                    <a:pt x="45" y="137"/>
                    <a:pt x="45" y="135"/>
                  </a:cubicBezTo>
                  <a:cubicBezTo>
                    <a:pt x="45" y="134"/>
                    <a:pt x="43" y="135"/>
                    <a:pt x="42" y="135"/>
                  </a:cubicBezTo>
                  <a:cubicBezTo>
                    <a:pt x="41" y="135"/>
                    <a:pt x="41" y="134"/>
                    <a:pt x="41" y="133"/>
                  </a:cubicBezTo>
                  <a:cubicBezTo>
                    <a:pt x="40" y="132"/>
                    <a:pt x="37" y="134"/>
                    <a:pt x="37" y="134"/>
                  </a:cubicBezTo>
                  <a:cubicBezTo>
                    <a:pt x="36" y="134"/>
                    <a:pt x="35" y="134"/>
                    <a:pt x="35" y="133"/>
                  </a:cubicBezTo>
                  <a:cubicBezTo>
                    <a:pt x="34" y="132"/>
                    <a:pt x="32" y="133"/>
                    <a:pt x="32" y="134"/>
                  </a:cubicBezTo>
                  <a:cubicBezTo>
                    <a:pt x="30" y="135"/>
                    <a:pt x="29" y="136"/>
                    <a:pt x="28" y="137"/>
                  </a:cubicBezTo>
                  <a:cubicBezTo>
                    <a:pt x="27" y="138"/>
                    <a:pt x="25" y="135"/>
                    <a:pt x="24" y="135"/>
                  </a:cubicBezTo>
                  <a:cubicBezTo>
                    <a:pt x="25" y="135"/>
                    <a:pt x="23" y="137"/>
                    <a:pt x="22" y="137"/>
                  </a:cubicBezTo>
                  <a:cubicBezTo>
                    <a:pt x="20" y="138"/>
                    <a:pt x="23" y="140"/>
                    <a:pt x="22" y="141"/>
                  </a:cubicBezTo>
                  <a:cubicBezTo>
                    <a:pt x="22" y="142"/>
                    <a:pt x="21" y="140"/>
                    <a:pt x="21" y="140"/>
                  </a:cubicBezTo>
                  <a:cubicBezTo>
                    <a:pt x="20" y="141"/>
                    <a:pt x="21" y="143"/>
                    <a:pt x="19" y="143"/>
                  </a:cubicBezTo>
                  <a:cubicBezTo>
                    <a:pt x="17" y="143"/>
                    <a:pt x="20" y="141"/>
                    <a:pt x="19" y="141"/>
                  </a:cubicBezTo>
                  <a:cubicBezTo>
                    <a:pt x="18" y="140"/>
                    <a:pt x="17" y="140"/>
                    <a:pt x="17" y="141"/>
                  </a:cubicBezTo>
                  <a:cubicBezTo>
                    <a:pt x="16" y="142"/>
                    <a:pt x="15" y="142"/>
                    <a:pt x="14" y="142"/>
                  </a:cubicBezTo>
                  <a:cubicBezTo>
                    <a:pt x="13" y="142"/>
                    <a:pt x="15" y="143"/>
                    <a:pt x="15" y="144"/>
                  </a:cubicBezTo>
                  <a:cubicBezTo>
                    <a:pt x="14" y="147"/>
                    <a:pt x="14" y="142"/>
                    <a:pt x="13" y="144"/>
                  </a:cubicBezTo>
                  <a:cubicBezTo>
                    <a:pt x="13" y="145"/>
                    <a:pt x="14" y="145"/>
                    <a:pt x="14" y="147"/>
                  </a:cubicBezTo>
                  <a:cubicBezTo>
                    <a:pt x="14" y="148"/>
                    <a:pt x="14" y="149"/>
                    <a:pt x="14" y="150"/>
                  </a:cubicBezTo>
                  <a:cubicBezTo>
                    <a:pt x="14" y="150"/>
                    <a:pt x="14" y="150"/>
                    <a:pt x="13" y="151"/>
                  </a:cubicBezTo>
                  <a:cubicBezTo>
                    <a:pt x="12" y="151"/>
                    <a:pt x="12" y="152"/>
                    <a:pt x="12" y="153"/>
                  </a:cubicBezTo>
                  <a:cubicBezTo>
                    <a:pt x="12" y="155"/>
                    <a:pt x="9" y="154"/>
                    <a:pt x="9" y="156"/>
                  </a:cubicBezTo>
                  <a:cubicBezTo>
                    <a:pt x="9" y="157"/>
                    <a:pt x="10" y="157"/>
                    <a:pt x="10" y="158"/>
                  </a:cubicBezTo>
                  <a:cubicBezTo>
                    <a:pt x="12" y="159"/>
                    <a:pt x="10" y="160"/>
                    <a:pt x="9" y="160"/>
                  </a:cubicBezTo>
                  <a:cubicBezTo>
                    <a:pt x="9" y="161"/>
                    <a:pt x="9" y="162"/>
                    <a:pt x="9" y="163"/>
                  </a:cubicBezTo>
                  <a:cubicBezTo>
                    <a:pt x="9" y="164"/>
                    <a:pt x="6" y="164"/>
                    <a:pt x="6" y="165"/>
                  </a:cubicBezTo>
                  <a:cubicBezTo>
                    <a:pt x="6" y="164"/>
                    <a:pt x="8" y="165"/>
                    <a:pt x="8" y="166"/>
                  </a:cubicBezTo>
                  <a:cubicBezTo>
                    <a:pt x="9" y="167"/>
                    <a:pt x="10" y="168"/>
                    <a:pt x="11" y="169"/>
                  </a:cubicBezTo>
                  <a:cubicBezTo>
                    <a:pt x="12" y="169"/>
                    <a:pt x="11" y="170"/>
                    <a:pt x="12" y="169"/>
                  </a:cubicBezTo>
                  <a:cubicBezTo>
                    <a:pt x="13" y="169"/>
                    <a:pt x="13" y="171"/>
                    <a:pt x="13" y="171"/>
                  </a:cubicBezTo>
                  <a:cubicBezTo>
                    <a:pt x="13" y="172"/>
                    <a:pt x="12" y="173"/>
                    <a:pt x="12" y="174"/>
                  </a:cubicBezTo>
                  <a:cubicBezTo>
                    <a:pt x="10" y="176"/>
                    <a:pt x="8" y="174"/>
                    <a:pt x="7" y="173"/>
                  </a:cubicBezTo>
                  <a:cubicBezTo>
                    <a:pt x="6" y="173"/>
                    <a:pt x="1" y="170"/>
                    <a:pt x="1" y="171"/>
                  </a:cubicBezTo>
                  <a:cubicBezTo>
                    <a:pt x="0" y="172"/>
                    <a:pt x="0" y="173"/>
                    <a:pt x="0" y="174"/>
                  </a:cubicBezTo>
                  <a:cubicBezTo>
                    <a:pt x="0" y="176"/>
                    <a:pt x="1" y="176"/>
                    <a:pt x="1" y="177"/>
                  </a:cubicBezTo>
                  <a:cubicBezTo>
                    <a:pt x="1" y="178"/>
                    <a:pt x="0" y="180"/>
                    <a:pt x="0" y="181"/>
                  </a:cubicBezTo>
                  <a:cubicBezTo>
                    <a:pt x="0" y="183"/>
                    <a:pt x="1" y="184"/>
                    <a:pt x="1" y="186"/>
                  </a:cubicBezTo>
                  <a:cubicBezTo>
                    <a:pt x="2" y="187"/>
                    <a:pt x="2" y="188"/>
                    <a:pt x="4" y="188"/>
                  </a:cubicBezTo>
                  <a:cubicBezTo>
                    <a:pt x="7" y="188"/>
                    <a:pt x="5" y="192"/>
                    <a:pt x="5" y="193"/>
                  </a:cubicBezTo>
                  <a:cubicBezTo>
                    <a:pt x="5" y="194"/>
                    <a:pt x="5" y="200"/>
                    <a:pt x="6" y="200"/>
                  </a:cubicBezTo>
                  <a:cubicBezTo>
                    <a:pt x="7" y="200"/>
                    <a:pt x="9" y="199"/>
                    <a:pt x="11" y="199"/>
                  </a:cubicBezTo>
                  <a:cubicBezTo>
                    <a:pt x="11" y="199"/>
                    <a:pt x="12" y="199"/>
                    <a:pt x="12" y="200"/>
                  </a:cubicBezTo>
                  <a:cubicBezTo>
                    <a:pt x="12" y="201"/>
                    <a:pt x="13" y="200"/>
                    <a:pt x="13" y="201"/>
                  </a:cubicBezTo>
                  <a:cubicBezTo>
                    <a:pt x="14" y="201"/>
                    <a:pt x="13" y="202"/>
                    <a:pt x="13" y="202"/>
                  </a:cubicBezTo>
                  <a:cubicBezTo>
                    <a:pt x="13" y="203"/>
                    <a:pt x="14" y="203"/>
                    <a:pt x="14" y="203"/>
                  </a:cubicBezTo>
                  <a:cubicBezTo>
                    <a:pt x="15" y="204"/>
                    <a:pt x="14" y="204"/>
                    <a:pt x="14" y="204"/>
                  </a:cubicBezTo>
                  <a:cubicBezTo>
                    <a:pt x="15" y="204"/>
                    <a:pt x="16" y="204"/>
                    <a:pt x="17" y="205"/>
                  </a:cubicBezTo>
                  <a:cubicBezTo>
                    <a:pt x="17" y="204"/>
                    <a:pt x="16" y="202"/>
                    <a:pt x="16" y="202"/>
                  </a:cubicBezTo>
                  <a:cubicBezTo>
                    <a:pt x="18" y="202"/>
                    <a:pt x="19" y="203"/>
                    <a:pt x="20" y="202"/>
                  </a:cubicBezTo>
                  <a:cubicBezTo>
                    <a:pt x="20" y="201"/>
                    <a:pt x="21" y="200"/>
                    <a:pt x="22" y="200"/>
                  </a:cubicBezTo>
                  <a:cubicBezTo>
                    <a:pt x="24" y="200"/>
                    <a:pt x="28" y="203"/>
                    <a:pt x="30" y="204"/>
                  </a:cubicBezTo>
                  <a:cubicBezTo>
                    <a:pt x="31" y="205"/>
                    <a:pt x="36" y="206"/>
                    <a:pt x="36" y="208"/>
                  </a:cubicBezTo>
                  <a:cubicBezTo>
                    <a:pt x="36" y="211"/>
                    <a:pt x="32" y="208"/>
                    <a:pt x="32" y="210"/>
                  </a:cubicBezTo>
                  <a:cubicBezTo>
                    <a:pt x="31" y="213"/>
                    <a:pt x="37" y="212"/>
                    <a:pt x="39" y="212"/>
                  </a:cubicBezTo>
                  <a:cubicBezTo>
                    <a:pt x="39" y="210"/>
                    <a:pt x="38" y="209"/>
                    <a:pt x="39" y="208"/>
                  </a:cubicBezTo>
                  <a:cubicBezTo>
                    <a:pt x="39" y="208"/>
                    <a:pt x="40" y="209"/>
                    <a:pt x="41" y="208"/>
                  </a:cubicBezTo>
                  <a:cubicBezTo>
                    <a:pt x="41" y="208"/>
                    <a:pt x="40" y="208"/>
                    <a:pt x="40" y="208"/>
                  </a:cubicBezTo>
                  <a:cubicBezTo>
                    <a:pt x="41" y="207"/>
                    <a:pt x="41" y="209"/>
                    <a:pt x="42" y="208"/>
                  </a:cubicBezTo>
                  <a:cubicBezTo>
                    <a:pt x="42" y="207"/>
                    <a:pt x="43" y="206"/>
                    <a:pt x="43" y="206"/>
                  </a:cubicBezTo>
                  <a:cubicBezTo>
                    <a:pt x="44" y="205"/>
                    <a:pt x="45" y="202"/>
                    <a:pt x="45" y="202"/>
                  </a:cubicBezTo>
                  <a:cubicBezTo>
                    <a:pt x="45" y="202"/>
                    <a:pt x="45" y="203"/>
                    <a:pt x="45" y="202"/>
                  </a:cubicBezTo>
                  <a:cubicBezTo>
                    <a:pt x="45" y="202"/>
                    <a:pt x="45" y="199"/>
                    <a:pt x="45" y="199"/>
                  </a:cubicBezTo>
                  <a:cubicBezTo>
                    <a:pt x="46" y="199"/>
                    <a:pt x="47" y="199"/>
                    <a:pt x="46" y="199"/>
                  </a:cubicBezTo>
                  <a:cubicBezTo>
                    <a:pt x="47" y="199"/>
                    <a:pt x="46" y="199"/>
                    <a:pt x="47" y="200"/>
                  </a:cubicBezTo>
                  <a:cubicBezTo>
                    <a:pt x="47" y="199"/>
                    <a:pt x="47" y="197"/>
                    <a:pt x="47" y="197"/>
                  </a:cubicBezTo>
                  <a:cubicBezTo>
                    <a:pt x="47" y="197"/>
                    <a:pt x="47" y="197"/>
                    <a:pt x="47" y="197"/>
                  </a:cubicBezTo>
                  <a:cubicBezTo>
                    <a:pt x="47" y="198"/>
                    <a:pt x="48" y="198"/>
                    <a:pt x="48" y="198"/>
                  </a:cubicBezTo>
                  <a:cubicBezTo>
                    <a:pt x="48" y="196"/>
                    <a:pt x="48" y="194"/>
                    <a:pt x="49" y="193"/>
                  </a:cubicBezTo>
                  <a:cubicBezTo>
                    <a:pt x="51" y="192"/>
                    <a:pt x="52" y="192"/>
                    <a:pt x="53" y="193"/>
                  </a:cubicBezTo>
                  <a:cubicBezTo>
                    <a:pt x="55" y="193"/>
                    <a:pt x="55" y="192"/>
                    <a:pt x="56" y="192"/>
                  </a:cubicBezTo>
                  <a:cubicBezTo>
                    <a:pt x="55" y="192"/>
                    <a:pt x="57" y="192"/>
                    <a:pt x="57" y="192"/>
                  </a:cubicBezTo>
                  <a:cubicBezTo>
                    <a:pt x="58" y="192"/>
                    <a:pt x="59" y="192"/>
                    <a:pt x="59" y="191"/>
                  </a:cubicBezTo>
                  <a:cubicBezTo>
                    <a:pt x="59" y="190"/>
                    <a:pt x="59" y="189"/>
                    <a:pt x="59" y="188"/>
                  </a:cubicBezTo>
                  <a:cubicBezTo>
                    <a:pt x="59" y="187"/>
                    <a:pt x="60" y="188"/>
                    <a:pt x="61" y="188"/>
                  </a:cubicBezTo>
                  <a:cubicBezTo>
                    <a:pt x="62" y="187"/>
                    <a:pt x="63" y="186"/>
                    <a:pt x="64" y="186"/>
                  </a:cubicBezTo>
                  <a:cubicBezTo>
                    <a:pt x="65" y="186"/>
                    <a:pt x="65" y="187"/>
                    <a:pt x="66" y="187"/>
                  </a:cubicBezTo>
                  <a:cubicBezTo>
                    <a:pt x="66" y="188"/>
                    <a:pt x="68" y="187"/>
                    <a:pt x="68" y="188"/>
                  </a:cubicBezTo>
                  <a:cubicBezTo>
                    <a:pt x="67" y="188"/>
                    <a:pt x="67" y="188"/>
                    <a:pt x="67" y="188"/>
                  </a:cubicBezTo>
                  <a:cubicBezTo>
                    <a:pt x="67" y="189"/>
                    <a:pt x="67" y="190"/>
                    <a:pt x="67" y="191"/>
                  </a:cubicBezTo>
                  <a:cubicBezTo>
                    <a:pt x="67" y="191"/>
                    <a:pt x="67" y="190"/>
                    <a:pt x="67" y="190"/>
                  </a:cubicBezTo>
                  <a:cubicBezTo>
                    <a:pt x="68" y="190"/>
                    <a:pt x="70" y="193"/>
                    <a:pt x="70" y="194"/>
                  </a:cubicBezTo>
                  <a:cubicBezTo>
                    <a:pt x="72" y="196"/>
                    <a:pt x="71" y="199"/>
                    <a:pt x="71" y="201"/>
                  </a:cubicBezTo>
                  <a:cubicBezTo>
                    <a:pt x="72" y="203"/>
                    <a:pt x="72" y="203"/>
                    <a:pt x="74" y="203"/>
                  </a:cubicBezTo>
                  <a:cubicBezTo>
                    <a:pt x="74" y="203"/>
                    <a:pt x="77" y="203"/>
                    <a:pt x="77" y="203"/>
                  </a:cubicBezTo>
                  <a:cubicBezTo>
                    <a:pt x="76" y="205"/>
                    <a:pt x="73" y="205"/>
                    <a:pt x="72" y="206"/>
                  </a:cubicBezTo>
                  <a:cubicBezTo>
                    <a:pt x="70" y="206"/>
                    <a:pt x="70" y="207"/>
                    <a:pt x="69" y="208"/>
                  </a:cubicBezTo>
                  <a:cubicBezTo>
                    <a:pt x="68" y="209"/>
                    <a:pt x="66" y="209"/>
                    <a:pt x="65" y="209"/>
                  </a:cubicBezTo>
                  <a:cubicBezTo>
                    <a:pt x="64" y="210"/>
                    <a:pt x="65" y="211"/>
                    <a:pt x="65" y="211"/>
                  </a:cubicBezTo>
                  <a:cubicBezTo>
                    <a:pt x="64" y="213"/>
                    <a:pt x="63" y="213"/>
                    <a:pt x="63" y="214"/>
                  </a:cubicBezTo>
                  <a:cubicBezTo>
                    <a:pt x="63" y="215"/>
                    <a:pt x="64" y="215"/>
                    <a:pt x="65" y="217"/>
                  </a:cubicBezTo>
                  <a:cubicBezTo>
                    <a:pt x="64" y="215"/>
                    <a:pt x="62" y="218"/>
                    <a:pt x="62" y="219"/>
                  </a:cubicBezTo>
                  <a:cubicBezTo>
                    <a:pt x="62" y="221"/>
                    <a:pt x="64" y="220"/>
                    <a:pt x="66" y="220"/>
                  </a:cubicBezTo>
                  <a:cubicBezTo>
                    <a:pt x="66" y="220"/>
                    <a:pt x="67" y="222"/>
                    <a:pt x="68" y="221"/>
                  </a:cubicBezTo>
                  <a:cubicBezTo>
                    <a:pt x="68" y="220"/>
                    <a:pt x="69" y="220"/>
                    <a:pt x="70" y="221"/>
                  </a:cubicBezTo>
                  <a:cubicBezTo>
                    <a:pt x="70" y="221"/>
                    <a:pt x="69" y="221"/>
                    <a:pt x="69" y="222"/>
                  </a:cubicBezTo>
                  <a:cubicBezTo>
                    <a:pt x="67" y="222"/>
                    <a:pt x="68" y="223"/>
                    <a:pt x="67" y="224"/>
                  </a:cubicBezTo>
                  <a:cubicBezTo>
                    <a:pt x="67" y="224"/>
                    <a:pt x="63" y="223"/>
                    <a:pt x="63" y="223"/>
                  </a:cubicBezTo>
                  <a:cubicBezTo>
                    <a:pt x="64" y="224"/>
                    <a:pt x="63" y="224"/>
                    <a:pt x="62" y="225"/>
                  </a:cubicBezTo>
                  <a:cubicBezTo>
                    <a:pt x="60" y="225"/>
                    <a:pt x="59" y="226"/>
                    <a:pt x="59" y="227"/>
                  </a:cubicBezTo>
                  <a:cubicBezTo>
                    <a:pt x="60" y="230"/>
                    <a:pt x="61" y="230"/>
                    <a:pt x="63" y="229"/>
                  </a:cubicBezTo>
                  <a:cubicBezTo>
                    <a:pt x="64" y="229"/>
                    <a:pt x="65" y="228"/>
                    <a:pt x="66" y="228"/>
                  </a:cubicBezTo>
                  <a:cubicBezTo>
                    <a:pt x="67" y="228"/>
                    <a:pt x="67" y="229"/>
                    <a:pt x="68" y="230"/>
                  </a:cubicBezTo>
                  <a:cubicBezTo>
                    <a:pt x="70" y="232"/>
                    <a:pt x="72" y="232"/>
                    <a:pt x="74" y="234"/>
                  </a:cubicBezTo>
                  <a:cubicBezTo>
                    <a:pt x="75" y="234"/>
                    <a:pt x="76" y="234"/>
                    <a:pt x="76" y="235"/>
                  </a:cubicBezTo>
                  <a:cubicBezTo>
                    <a:pt x="76" y="236"/>
                    <a:pt x="76" y="238"/>
                    <a:pt x="77" y="238"/>
                  </a:cubicBezTo>
                  <a:cubicBezTo>
                    <a:pt x="78" y="238"/>
                    <a:pt x="79" y="236"/>
                    <a:pt x="80" y="236"/>
                  </a:cubicBezTo>
                  <a:cubicBezTo>
                    <a:pt x="80" y="236"/>
                    <a:pt x="82" y="237"/>
                    <a:pt x="81" y="237"/>
                  </a:cubicBezTo>
                  <a:cubicBezTo>
                    <a:pt x="82" y="237"/>
                    <a:pt x="83" y="238"/>
                    <a:pt x="84" y="238"/>
                  </a:cubicBezTo>
                  <a:cubicBezTo>
                    <a:pt x="86" y="239"/>
                    <a:pt x="85" y="236"/>
                    <a:pt x="87" y="237"/>
                  </a:cubicBezTo>
                  <a:cubicBezTo>
                    <a:pt x="88" y="237"/>
                    <a:pt x="89" y="235"/>
                    <a:pt x="90" y="235"/>
                  </a:cubicBezTo>
                  <a:cubicBezTo>
                    <a:pt x="91" y="234"/>
                    <a:pt x="93" y="236"/>
                    <a:pt x="92" y="237"/>
                  </a:cubicBezTo>
                  <a:cubicBezTo>
                    <a:pt x="92" y="237"/>
                    <a:pt x="90" y="236"/>
                    <a:pt x="90" y="236"/>
                  </a:cubicBezTo>
                  <a:cubicBezTo>
                    <a:pt x="91" y="237"/>
                    <a:pt x="92" y="237"/>
                    <a:pt x="92" y="238"/>
                  </a:cubicBezTo>
                  <a:cubicBezTo>
                    <a:pt x="93" y="239"/>
                    <a:pt x="93" y="241"/>
                    <a:pt x="93" y="242"/>
                  </a:cubicBezTo>
                  <a:cubicBezTo>
                    <a:pt x="93" y="243"/>
                    <a:pt x="92" y="243"/>
                    <a:pt x="94" y="244"/>
                  </a:cubicBezTo>
                  <a:cubicBezTo>
                    <a:pt x="94" y="245"/>
                    <a:pt x="95" y="245"/>
                    <a:pt x="95" y="245"/>
                  </a:cubicBezTo>
                  <a:cubicBezTo>
                    <a:pt x="96" y="246"/>
                    <a:pt x="95" y="247"/>
                    <a:pt x="96" y="248"/>
                  </a:cubicBezTo>
                  <a:cubicBezTo>
                    <a:pt x="97" y="245"/>
                    <a:pt x="97" y="243"/>
                    <a:pt x="98" y="240"/>
                  </a:cubicBezTo>
                  <a:cubicBezTo>
                    <a:pt x="98" y="239"/>
                    <a:pt x="100" y="237"/>
                    <a:pt x="101" y="236"/>
                  </a:cubicBezTo>
                  <a:cubicBezTo>
                    <a:pt x="104" y="232"/>
                    <a:pt x="106" y="231"/>
                    <a:pt x="112" y="231"/>
                  </a:cubicBezTo>
                  <a:cubicBezTo>
                    <a:pt x="112" y="224"/>
                    <a:pt x="112" y="217"/>
                    <a:pt x="112" y="211"/>
                  </a:cubicBezTo>
                  <a:cubicBezTo>
                    <a:pt x="112" y="207"/>
                    <a:pt x="108" y="203"/>
                    <a:pt x="106" y="200"/>
                  </a:cubicBezTo>
                  <a:cubicBezTo>
                    <a:pt x="105" y="198"/>
                    <a:pt x="104" y="197"/>
                    <a:pt x="102" y="195"/>
                  </a:cubicBezTo>
                  <a:cubicBezTo>
                    <a:pt x="102" y="194"/>
                    <a:pt x="100" y="192"/>
                    <a:pt x="100" y="191"/>
                  </a:cubicBezTo>
                  <a:cubicBezTo>
                    <a:pt x="101" y="189"/>
                    <a:pt x="103" y="186"/>
                    <a:pt x="105" y="184"/>
                  </a:cubicBezTo>
                  <a:cubicBezTo>
                    <a:pt x="106" y="182"/>
                    <a:pt x="107" y="181"/>
                    <a:pt x="108" y="179"/>
                  </a:cubicBezTo>
                  <a:cubicBezTo>
                    <a:pt x="109" y="177"/>
                    <a:pt x="111" y="175"/>
                    <a:pt x="112" y="173"/>
                  </a:cubicBezTo>
                  <a:cubicBezTo>
                    <a:pt x="112" y="173"/>
                    <a:pt x="112" y="172"/>
                    <a:pt x="112" y="172"/>
                  </a:cubicBezTo>
                  <a:cubicBezTo>
                    <a:pt x="112" y="168"/>
                    <a:pt x="112" y="165"/>
                    <a:pt x="112" y="162"/>
                  </a:cubicBezTo>
                  <a:cubicBezTo>
                    <a:pt x="112" y="130"/>
                    <a:pt x="112" y="98"/>
                    <a:pt x="112" y="66"/>
                  </a:cubicBezTo>
                  <a:cubicBezTo>
                    <a:pt x="112" y="45"/>
                    <a:pt x="112" y="24"/>
                    <a:pt x="112" y="3"/>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7" name="Freeform 156"/>
            <p:cNvSpPr>
              <a:spLocks/>
            </p:cNvSpPr>
            <p:nvPr/>
          </p:nvSpPr>
          <p:spPr bwMode="auto">
            <a:xfrm>
              <a:off x="4749" y="2513"/>
              <a:ext cx="226" cy="315"/>
            </a:xfrm>
            <a:custGeom>
              <a:avLst/>
              <a:gdLst>
                <a:gd name="T0" fmla="*/ 56 w 56"/>
                <a:gd name="T1" fmla="*/ 57 h 78"/>
                <a:gd name="T2" fmla="*/ 50 w 56"/>
                <a:gd name="T3" fmla="*/ 58 h 78"/>
                <a:gd name="T4" fmla="*/ 47 w 56"/>
                <a:gd name="T5" fmla="*/ 62 h 78"/>
                <a:gd name="T6" fmla="*/ 47 w 56"/>
                <a:gd name="T7" fmla="*/ 65 h 78"/>
                <a:gd name="T8" fmla="*/ 45 w 56"/>
                <a:gd name="T9" fmla="*/ 64 h 78"/>
                <a:gd name="T10" fmla="*/ 45 w 56"/>
                <a:gd name="T11" fmla="*/ 67 h 78"/>
                <a:gd name="T12" fmla="*/ 42 w 56"/>
                <a:gd name="T13" fmla="*/ 73 h 78"/>
                <a:gd name="T14" fmla="*/ 41 w 56"/>
                <a:gd name="T15" fmla="*/ 74 h 78"/>
                <a:gd name="T16" fmla="*/ 39 w 56"/>
                <a:gd name="T17" fmla="*/ 77 h 78"/>
                <a:gd name="T18" fmla="*/ 34 w 56"/>
                <a:gd name="T19" fmla="*/ 75 h 78"/>
                <a:gd name="T20" fmla="*/ 34 w 56"/>
                <a:gd name="T21" fmla="*/ 71 h 78"/>
                <a:gd name="T22" fmla="*/ 22 w 56"/>
                <a:gd name="T23" fmla="*/ 65 h 78"/>
                <a:gd name="T24" fmla="*/ 16 w 56"/>
                <a:gd name="T25" fmla="*/ 67 h 78"/>
                <a:gd name="T26" fmla="*/ 14 w 56"/>
                <a:gd name="T27" fmla="*/ 69 h 78"/>
                <a:gd name="T28" fmla="*/ 13 w 56"/>
                <a:gd name="T29" fmla="*/ 67 h 78"/>
                <a:gd name="T30" fmla="*/ 12 w 56"/>
                <a:gd name="T31" fmla="*/ 65 h 78"/>
                <a:gd name="T32" fmla="*/ 6 w 56"/>
                <a:gd name="T33" fmla="*/ 65 h 78"/>
                <a:gd name="T34" fmla="*/ 4 w 56"/>
                <a:gd name="T35" fmla="*/ 53 h 78"/>
                <a:gd name="T36" fmla="*/ 0 w 56"/>
                <a:gd name="T37" fmla="*/ 46 h 78"/>
                <a:gd name="T38" fmla="*/ 0 w 56"/>
                <a:gd name="T39" fmla="*/ 40 h 78"/>
                <a:gd name="T40" fmla="*/ 6 w 56"/>
                <a:gd name="T41" fmla="*/ 38 h 78"/>
                <a:gd name="T42" fmla="*/ 13 w 56"/>
                <a:gd name="T43" fmla="*/ 34 h 78"/>
                <a:gd name="T44" fmla="*/ 11 w 56"/>
                <a:gd name="T45" fmla="*/ 34 h 78"/>
                <a:gd name="T46" fmla="*/ 6 w 56"/>
                <a:gd name="T47" fmla="*/ 30 h 78"/>
                <a:gd name="T48" fmla="*/ 9 w 56"/>
                <a:gd name="T49" fmla="*/ 25 h 78"/>
                <a:gd name="T50" fmla="*/ 9 w 56"/>
                <a:gd name="T51" fmla="*/ 21 h 78"/>
                <a:gd name="T52" fmla="*/ 12 w 56"/>
                <a:gd name="T53" fmla="*/ 17 h 78"/>
                <a:gd name="T54" fmla="*/ 14 w 56"/>
                <a:gd name="T55" fmla="*/ 12 h 78"/>
                <a:gd name="T56" fmla="*/ 15 w 56"/>
                <a:gd name="T57" fmla="*/ 9 h 78"/>
                <a:gd name="T58" fmla="*/ 17 w 56"/>
                <a:gd name="T59" fmla="*/ 6 h 78"/>
                <a:gd name="T60" fmla="*/ 19 w 56"/>
                <a:gd name="T61" fmla="*/ 8 h 78"/>
                <a:gd name="T62" fmla="*/ 22 w 56"/>
                <a:gd name="T63" fmla="*/ 6 h 78"/>
                <a:gd name="T64" fmla="*/ 23 w 56"/>
                <a:gd name="T65" fmla="*/ 1 h 78"/>
                <a:gd name="T66" fmla="*/ 27 w 56"/>
                <a:gd name="T67" fmla="*/ 2 h 78"/>
                <a:gd name="T68" fmla="*/ 27 w 56"/>
                <a:gd name="T69" fmla="*/ 3 h 78"/>
                <a:gd name="T70" fmla="*/ 22 w 56"/>
                <a:gd name="T71" fmla="*/ 14 h 78"/>
                <a:gd name="T72" fmla="*/ 31 w 56"/>
                <a:gd name="T73" fmla="*/ 26 h 78"/>
                <a:gd name="T74" fmla="*/ 44 w 56"/>
                <a:gd name="T75" fmla="*/ 37 h 78"/>
                <a:gd name="T76" fmla="*/ 47 w 56"/>
                <a:gd name="T77" fmla="*/ 45 h 78"/>
                <a:gd name="T78" fmla="*/ 53 w 56"/>
                <a:gd name="T7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78">
                  <a:moveTo>
                    <a:pt x="56" y="57"/>
                  </a:moveTo>
                  <a:cubicBezTo>
                    <a:pt x="56" y="57"/>
                    <a:pt x="56" y="57"/>
                    <a:pt x="56" y="57"/>
                  </a:cubicBezTo>
                  <a:cubicBezTo>
                    <a:pt x="55" y="57"/>
                    <a:pt x="55" y="58"/>
                    <a:pt x="54" y="58"/>
                  </a:cubicBezTo>
                  <a:cubicBezTo>
                    <a:pt x="53" y="58"/>
                    <a:pt x="51" y="57"/>
                    <a:pt x="50" y="58"/>
                  </a:cubicBezTo>
                  <a:cubicBezTo>
                    <a:pt x="48" y="59"/>
                    <a:pt x="48" y="61"/>
                    <a:pt x="48" y="63"/>
                  </a:cubicBezTo>
                  <a:cubicBezTo>
                    <a:pt x="48" y="63"/>
                    <a:pt x="47" y="63"/>
                    <a:pt x="47" y="62"/>
                  </a:cubicBezTo>
                  <a:cubicBezTo>
                    <a:pt x="47" y="62"/>
                    <a:pt x="47" y="62"/>
                    <a:pt x="47" y="62"/>
                  </a:cubicBezTo>
                  <a:cubicBezTo>
                    <a:pt x="47" y="62"/>
                    <a:pt x="47" y="65"/>
                    <a:pt x="47" y="65"/>
                  </a:cubicBezTo>
                  <a:cubicBezTo>
                    <a:pt x="46" y="64"/>
                    <a:pt x="47" y="64"/>
                    <a:pt x="46" y="64"/>
                  </a:cubicBezTo>
                  <a:cubicBezTo>
                    <a:pt x="47" y="64"/>
                    <a:pt x="46" y="64"/>
                    <a:pt x="45" y="64"/>
                  </a:cubicBezTo>
                  <a:cubicBezTo>
                    <a:pt x="45" y="64"/>
                    <a:pt x="45" y="67"/>
                    <a:pt x="45" y="67"/>
                  </a:cubicBezTo>
                  <a:cubicBezTo>
                    <a:pt x="45" y="68"/>
                    <a:pt x="45" y="67"/>
                    <a:pt x="45" y="67"/>
                  </a:cubicBezTo>
                  <a:cubicBezTo>
                    <a:pt x="44" y="67"/>
                    <a:pt x="44" y="70"/>
                    <a:pt x="44" y="70"/>
                  </a:cubicBezTo>
                  <a:cubicBezTo>
                    <a:pt x="43" y="71"/>
                    <a:pt x="43" y="72"/>
                    <a:pt x="42" y="73"/>
                  </a:cubicBezTo>
                  <a:cubicBezTo>
                    <a:pt x="41" y="74"/>
                    <a:pt x="41" y="72"/>
                    <a:pt x="40" y="73"/>
                  </a:cubicBezTo>
                  <a:cubicBezTo>
                    <a:pt x="40" y="73"/>
                    <a:pt x="41" y="73"/>
                    <a:pt x="41" y="74"/>
                  </a:cubicBezTo>
                  <a:cubicBezTo>
                    <a:pt x="40" y="74"/>
                    <a:pt x="39" y="73"/>
                    <a:pt x="39" y="74"/>
                  </a:cubicBezTo>
                  <a:cubicBezTo>
                    <a:pt x="38" y="74"/>
                    <a:pt x="39" y="75"/>
                    <a:pt x="39" y="77"/>
                  </a:cubicBez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cubicBezTo>
                    <a:pt x="29" y="1"/>
                    <a:pt x="28" y="2"/>
                    <a:pt x="27" y="3"/>
                  </a:cubicBezTo>
                  <a:cubicBezTo>
                    <a:pt x="26" y="5"/>
                    <a:pt x="25" y="5"/>
                    <a:pt x="24" y="7"/>
                  </a:cubicBezTo>
                  <a:cubicBezTo>
                    <a:pt x="22" y="9"/>
                    <a:pt x="20" y="10"/>
                    <a:pt x="22" y="14"/>
                  </a:cubicBezTo>
                  <a:cubicBezTo>
                    <a:pt x="23" y="16"/>
                    <a:pt x="23" y="19"/>
                    <a:pt x="25" y="21"/>
                  </a:cubicBezTo>
                  <a:cubicBezTo>
                    <a:pt x="26" y="23"/>
                    <a:pt x="29" y="24"/>
                    <a:pt x="31" y="26"/>
                  </a:cubicBezTo>
                  <a:cubicBezTo>
                    <a:pt x="34" y="27"/>
                    <a:pt x="36" y="29"/>
                    <a:pt x="39" y="31"/>
                  </a:cubicBezTo>
                  <a:cubicBezTo>
                    <a:pt x="41" y="32"/>
                    <a:pt x="44" y="34"/>
                    <a:pt x="44" y="37"/>
                  </a:cubicBezTo>
                  <a:cubicBezTo>
                    <a:pt x="44" y="39"/>
                    <a:pt x="44" y="40"/>
                    <a:pt x="45" y="42"/>
                  </a:cubicBezTo>
                  <a:cubicBezTo>
                    <a:pt x="45" y="43"/>
                    <a:pt x="46" y="44"/>
                    <a:pt x="47" y="45"/>
                  </a:cubicBezTo>
                  <a:cubicBezTo>
                    <a:pt x="48" y="46"/>
                    <a:pt x="48" y="48"/>
                    <a:pt x="49" y="49"/>
                  </a:cubicBezTo>
                  <a:cubicBezTo>
                    <a:pt x="49" y="50"/>
                    <a:pt x="52" y="51"/>
                    <a:pt x="53" y="51"/>
                  </a:cubicBezTo>
                  <a:cubicBezTo>
                    <a:pt x="55" y="52"/>
                    <a:pt x="55" y="55"/>
                    <a:pt x="56" y="57"/>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8" name="Freeform 157"/>
            <p:cNvSpPr>
              <a:spLocks/>
            </p:cNvSpPr>
            <p:nvPr/>
          </p:nvSpPr>
          <p:spPr bwMode="auto">
            <a:xfrm>
              <a:off x="4681" y="3694"/>
              <a:ext cx="20" cy="40"/>
            </a:xfrm>
            <a:custGeom>
              <a:avLst/>
              <a:gdLst>
                <a:gd name="T0" fmla="*/ 0 w 5"/>
                <a:gd name="T1" fmla="*/ 2 h 10"/>
                <a:gd name="T2" fmla="*/ 2 w 5"/>
                <a:gd name="T3" fmla="*/ 8 h 10"/>
                <a:gd name="T4" fmla="*/ 2 w 5"/>
                <a:gd name="T5" fmla="*/ 9 h 10"/>
                <a:gd name="T6" fmla="*/ 4 w 5"/>
                <a:gd name="T7" fmla="*/ 8 h 10"/>
                <a:gd name="T8" fmla="*/ 3 w 5"/>
                <a:gd name="T9" fmla="*/ 3 h 10"/>
                <a:gd name="T10" fmla="*/ 3 w 5"/>
                <a:gd name="T11" fmla="*/ 1 h 10"/>
                <a:gd name="T12" fmla="*/ 0 w 5"/>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2"/>
                  </a:moveTo>
                  <a:cubicBezTo>
                    <a:pt x="0" y="4"/>
                    <a:pt x="1" y="6"/>
                    <a:pt x="2" y="8"/>
                  </a:cubicBezTo>
                  <a:cubicBezTo>
                    <a:pt x="2" y="9"/>
                    <a:pt x="2" y="8"/>
                    <a:pt x="2" y="9"/>
                  </a:cubicBezTo>
                  <a:cubicBezTo>
                    <a:pt x="1" y="10"/>
                    <a:pt x="3" y="9"/>
                    <a:pt x="4" y="8"/>
                  </a:cubicBezTo>
                  <a:cubicBezTo>
                    <a:pt x="5" y="7"/>
                    <a:pt x="4" y="4"/>
                    <a:pt x="3" y="3"/>
                  </a:cubicBezTo>
                  <a:cubicBezTo>
                    <a:pt x="3" y="2"/>
                    <a:pt x="3" y="1"/>
                    <a:pt x="3" y="1"/>
                  </a:cubicBezTo>
                  <a:cubicBezTo>
                    <a:pt x="1" y="0"/>
                    <a:pt x="1" y="1"/>
                    <a:pt x="0" y="2"/>
                  </a:cubicBezTo>
                  <a:close/>
                </a:path>
              </a:pathLst>
            </a:custGeom>
            <a:grpFill/>
            <a:ln w="254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9" name="Freeform 158"/>
            <p:cNvSpPr>
              <a:spLocks/>
            </p:cNvSpPr>
            <p:nvPr/>
          </p:nvSpPr>
          <p:spPr bwMode="auto">
            <a:xfrm>
              <a:off x="2731" y="3343"/>
              <a:ext cx="169" cy="270"/>
            </a:xfrm>
            <a:custGeom>
              <a:avLst/>
              <a:gdLst>
                <a:gd name="T0" fmla="*/ 16 w 42"/>
                <a:gd name="T1" fmla="*/ 3 h 67"/>
                <a:gd name="T2" fmla="*/ 16 w 42"/>
                <a:gd name="T3" fmla="*/ 4 h 67"/>
                <a:gd name="T4" fmla="*/ 16 w 42"/>
                <a:gd name="T5" fmla="*/ 10 h 67"/>
                <a:gd name="T6" fmla="*/ 15 w 42"/>
                <a:gd name="T7" fmla="*/ 15 h 67"/>
                <a:gd name="T8" fmla="*/ 15 w 42"/>
                <a:gd name="T9" fmla="*/ 16 h 67"/>
                <a:gd name="T10" fmla="*/ 13 w 42"/>
                <a:gd name="T11" fmla="*/ 19 h 67"/>
                <a:gd name="T12" fmla="*/ 12 w 42"/>
                <a:gd name="T13" fmla="*/ 25 h 67"/>
                <a:gd name="T14" fmla="*/ 6 w 42"/>
                <a:gd name="T15" fmla="*/ 31 h 67"/>
                <a:gd name="T16" fmla="*/ 6 w 42"/>
                <a:gd name="T17" fmla="*/ 32 h 67"/>
                <a:gd name="T18" fmla="*/ 3 w 42"/>
                <a:gd name="T19" fmla="*/ 34 h 67"/>
                <a:gd name="T20" fmla="*/ 1 w 42"/>
                <a:gd name="T21" fmla="*/ 41 h 67"/>
                <a:gd name="T22" fmla="*/ 5 w 42"/>
                <a:gd name="T23" fmla="*/ 45 h 67"/>
                <a:gd name="T24" fmla="*/ 7 w 42"/>
                <a:gd name="T25" fmla="*/ 44 h 67"/>
                <a:gd name="T26" fmla="*/ 9 w 42"/>
                <a:gd name="T27" fmla="*/ 47 h 67"/>
                <a:gd name="T28" fmla="*/ 6 w 42"/>
                <a:gd name="T29" fmla="*/ 46 h 67"/>
                <a:gd name="T30" fmla="*/ 5 w 42"/>
                <a:gd name="T31" fmla="*/ 53 h 67"/>
                <a:gd name="T32" fmla="*/ 5 w 42"/>
                <a:gd name="T33" fmla="*/ 55 h 67"/>
                <a:gd name="T34" fmla="*/ 4 w 42"/>
                <a:gd name="T35" fmla="*/ 57 h 67"/>
                <a:gd name="T36" fmla="*/ 1 w 42"/>
                <a:gd name="T37" fmla="*/ 64 h 67"/>
                <a:gd name="T38" fmla="*/ 9 w 42"/>
                <a:gd name="T39" fmla="*/ 66 h 67"/>
                <a:gd name="T40" fmla="*/ 16 w 42"/>
                <a:gd name="T41" fmla="*/ 66 h 67"/>
                <a:gd name="T42" fmla="*/ 17 w 42"/>
                <a:gd name="T43" fmla="*/ 61 h 67"/>
                <a:gd name="T44" fmla="*/ 23 w 42"/>
                <a:gd name="T45" fmla="*/ 56 h 67"/>
                <a:gd name="T46" fmla="*/ 23 w 42"/>
                <a:gd name="T47" fmla="*/ 52 h 67"/>
                <a:gd name="T48" fmla="*/ 21 w 42"/>
                <a:gd name="T49" fmla="*/ 50 h 67"/>
                <a:gd name="T50" fmla="*/ 23 w 42"/>
                <a:gd name="T51" fmla="*/ 46 h 67"/>
                <a:gd name="T52" fmla="*/ 24 w 42"/>
                <a:gd name="T53" fmla="*/ 37 h 67"/>
                <a:gd name="T54" fmla="*/ 27 w 42"/>
                <a:gd name="T55" fmla="*/ 34 h 67"/>
                <a:gd name="T56" fmla="*/ 30 w 42"/>
                <a:gd name="T57" fmla="*/ 30 h 67"/>
                <a:gd name="T58" fmla="*/ 32 w 42"/>
                <a:gd name="T59" fmla="*/ 26 h 67"/>
                <a:gd name="T60" fmla="*/ 32 w 42"/>
                <a:gd name="T61" fmla="*/ 24 h 67"/>
                <a:gd name="T62" fmla="*/ 34 w 42"/>
                <a:gd name="T63" fmla="*/ 17 h 67"/>
                <a:gd name="T64" fmla="*/ 41 w 42"/>
                <a:gd name="T65" fmla="*/ 12 h 67"/>
                <a:gd name="T66" fmla="*/ 38 w 42"/>
                <a:gd name="T67" fmla="*/ 8 h 67"/>
                <a:gd name="T68" fmla="*/ 34 w 42"/>
                <a:gd name="T69" fmla="*/ 5 h 67"/>
                <a:gd name="T70" fmla="*/ 33 w 42"/>
                <a:gd name="T71" fmla="*/ 5 h 67"/>
                <a:gd name="T72" fmla="*/ 28 w 42"/>
                <a:gd name="T73" fmla="*/ 5 h 67"/>
                <a:gd name="T74" fmla="*/ 26 w 42"/>
                <a:gd name="T75" fmla="*/ 4 h 67"/>
                <a:gd name="T76" fmla="*/ 23 w 42"/>
                <a:gd name="T77" fmla="*/ 4 h 67"/>
                <a:gd name="T78" fmla="*/ 23 w 42"/>
                <a:gd name="T79" fmla="*/ 1 h 67"/>
                <a:gd name="T80" fmla="*/ 22 w 42"/>
                <a:gd name="T8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67">
                  <a:moveTo>
                    <a:pt x="22" y="0"/>
                  </a:moveTo>
                  <a:cubicBezTo>
                    <a:pt x="21" y="0"/>
                    <a:pt x="15" y="2"/>
                    <a:pt x="16" y="3"/>
                  </a:cubicBezTo>
                  <a:cubicBezTo>
                    <a:pt x="16" y="4"/>
                    <a:pt x="17" y="4"/>
                    <a:pt x="17" y="4"/>
                  </a:cubicBezTo>
                  <a:cubicBezTo>
                    <a:pt x="18" y="5"/>
                    <a:pt x="16" y="4"/>
                    <a:pt x="16" y="4"/>
                  </a:cubicBezTo>
                  <a:cubicBezTo>
                    <a:pt x="16" y="4"/>
                    <a:pt x="16" y="5"/>
                    <a:pt x="16" y="6"/>
                  </a:cubicBezTo>
                  <a:cubicBezTo>
                    <a:pt x="16" y="7"/>
                    <a:pt x="16" y="9"/>
                    <a:pt x="16" y="10"/>
                  </a:cubicBezTo>
                  <a:cubicBezTo>
                    <a:pt x="16" y="11"/>
                    <a:pt x="16" y="11"/>
                    <a:pt x="16" y="12"/>
                  </a:cubicBezTo>
                  <a:cubicBezTo>
                    <a:pt x="16" y="13"/>
                    <a:pt x="16" y="14"/>
                    <a:pt x="15" y="15"/>
                  </a:cubicBezTo>
                  <a:cubicBezTo>
                    <a:pt x="15" y="15"/>
                    <a:pt x="14" y="18"/>
                    <a:pt x="14" y="18"/>
                  </a:cubicBezTo>
                  <a:cubicBezTo>
                    <a:pt x="15" y="17"/>
                    <a:pt x="15" y="16"/>
                    <a:pt x="15" y="16"/>
                  </a:cubicBezTo>
                  <a:cubicBezTo>
                    <a:pt x="16" y="16"/>
                    <a:pt x="16" y="17"/>
                    <a:pt x="15" y="17"/>
                  </a:cubicBezTo>
                  <a:cubicBezTo>
                    <a:pt x="14" y="18"/>
                    <a:pt x="14" y="18"/>
                    <a:pt x="13" y="19"/>
                  </a:cubicBezTo>
                  <a:cubicBezTo>
                    <a:pt x="12" y="20"/>
                    <a:pt x="12" y="22"/>
                    <a:pt x="11" y="23"/>
                  </a:cubicBezTo>
                  <a:cubicBezTo>
                    <a:pt x="10" y="24"/>
                    <a:pt x="11" y="24"/>
                    <a:pt x="12" y="25"/>
                  </a:cubicBezTo>
                  <a:cubicBezTo>
                    <a:pt x="11" y="23"/>
                    <a:pt x="9" y="28"/>
                    <a:pt x="9" y="28"/>
                  </a:cubicBezTo>
                  <a:cubicBezTo>
                    <a:pt x="8" y="29"/>
                    <a:pt x="7" y="31"/>
                    <a:pt x="6" y="31"/>
                  </a:cubicBezTo>
                  <a:cubicBezTo>
                    <a:pt x="6" y="31"/>
                    <a:pt x="6" y="32"/>
                    <a:pt x="5" y="32"/>
                  </a:cubicBezTo>
                  <a:cubicBezTo>
                    <a:pt x="5" y="32"/>
                    <a:pt x="6" y="32"/>
                    <a:pt x="6" y="32"/>
                  </a:cubicBezTo>
                  <a:cubicBezTo>
                    <a:pt x="5" y="33"/>
                    <a:pt x="4" y="32"/>
                    <a:pt x="3" y="32"/>
                  </a:cubicBezTo>
                  <a:cubicBezTo>
                    <a:pt x="3" y="33"/>
                    <a:pt x="4" y="34"/>
                    <a:pt x="3" y="34"/>
                  </a:cubicBezTo>
                  <a:cubicBezTo>
                    <a:pt x="3" y="36"/>
                    <a:pt x="2" y="37"/>
                    <a:pt x="2" y="38"/>
                  </a:cubicBezTo>
                  <a:cubicBezTo>
                    <a:pt x="1" y="39"/>
                    <a:pt x="0" y="40"/>
                    <a:pt x="1" y="41"/>
                  </a:cubicBezTo>
                  <a:cubicBezTo>
                    <a:pt x="1" y="42"/>
                    <a:pt x="3" y="44"/>
                    <a:pt x="2" y="45"/>
                  </a:cubicBezTo>
                  <a:cubicBezTo>
                    <a:pt x="3" y="45"/>
                    <a:pt x="4" y="45"/>
                    <a:pt x="5" y="45"/>
                  </a:cubicBezTo>
                  <a:cubicBezTo>
                    <a:pt x="6" y="44"/>
                    <a:pt x="6" y="45"/>
                    <a:pt x="7" y="45"/>
                  </a:cubicBezTo>
                  <a:cubicBezTo>
                    <a:pt x="7" y="46"/>
                    <a:pt x="7" y="44"/>
                    <a:pt x="7" y="44"/>
                  </a:cubicBezTo>
                  <a:cubicBezTo>
                    <a:pt x="8" y="45"/>
                    <a:pt x="7" y="46"/>
                    <a:pt x="8" y="46"/>
                  </a:cubicBezTo>
                  <a:cubicBezTo>
                    <a:pt x="8" y="46"/>
                    <a:pt x="9" y="47"/>
                    <a:pt x="9" y="47"/>
                  </a:cubicBezTo>
                  <a:cubicBezTo>
                    <a:pt x="6" y="48"/>
                    <a:pt x="7" y="45"/>
                    <a:pt x="5" y="45"/>
                  </a:cubicBezTo>
                  <a:cubicBezTo>
                    <a:pt x="5" y="45"/>
                    <a:pt x="6" y="46"/>
                    <a:pt x="6" y="46"/>
                  </a:cubicBezTo>
                  <a:cubicBezTo>
                    <a:pt x="6" y="48"/>
                    <a:pt x="6" y="49"/>
                    <a:pt x="5" y="50"/>
                  </a:cubicBezTo>
                  <a:cubicBezTo>
                    <a:pt x="4" y="51"/>
                    <a:pt x="4" y="52"/>
                    <a:pt x="5" y="53"/>
                  </a:cubicBezTo>
                  <a:cubicBezTo>
                    <a:pt x="5" y="53"/>
                    <a:pt x="4" y="55"/>
                    <a:pt x="4" y="55"/>
                  </a:cubicBezTo>
                  <a:cubicBezTo>
                    <a:pt x="5" y="55"/>
                    <a:pt x="5" y="55"/>
                    <a:pt x="5" y="55"/>
                  </a:cubicBezTo>
                  <a:cubicBezTo>
                    <a:pt x="5" y="55"/>
                    <a:pt x="5" y="55"/>
                    <a:pt x="4" y="56"/>
                  </a:cubicBezTo>
                  <a:cubicBezTo>
                    <a:pt x="4" y="56"/>
                    <a:pt x="4" y="57"/>
                    <a:pt x="4" y="57"/>
                  </a:cubicBezTo>
                  <a:cubicBezTo>
                    <a:pt x="4" y="58"/>
                    <a:pt x="3" y="59"/>
                    <a:pt x="3" y="60"/>
                  </a:cubicBezTo>
                  <a:cubicBezTo>
                    <a:pt x="2" y="61"/>
                    <a:pt x="1" y="63"/>
                    <a:pt x="1" y="64"/>
                  </a:cubicBezTo>
                  <a:cubicBezTo>
                    <a:pt x="1" y="64"/>
                    <a:pt x="5" y="63"/>
                    <a:pt x="5" y="64"/>
                  </a:cubicBezTo>
                  <a:cubicBezTo>
                    <a:pt x="7" y="64"/>
                    <a:pt x="8" y="65"/>
                    <a:pt x="9" y="66"/>
                  </a:cubicBezTo>
                  <a:cubicBezTo>
                    <a:pt x="10" y="66"/>
                    <a:pt x="12" y="67"/>
                    <a:pt x="13" y="67"/>
                  </a:cubicBezTo>
                  <a:cubicBezTo>
                    <a:pt x="14" y="67"/>
                    <a:pt x="15" y="66"/>
                    <a:pt x="16" y="66"/>
                  </a:cubicBezTo>
                  <a:cubicBezTo>
                    <a:pt x="17" y="66"/>
                    <a:pt x="17" y="65"/>
                    <a:pt x="17" y="64"/>
                  </a:cubicBezTo>
                  <a:cubicBezTo>
                    <a:pt x="17" y="63"/>
                    <a:pt x="17" y="62"/>
                    <a:pt x="17" y="61"/>
                  </a:cubicBezTo>
                  <a:cubicBezTo>
                    <a:pt x="18" y="59"/>
                    <a:pt x="19" y="59"/>
                    <a:pt x="20" y="57"/>
                  </a:cubicBezTo>
                  <a:cubicBezTo>
                    <a:pt x="21" y="56"/>
                    <a:pt x="21" y="56"/>
                    <a:pt x="23" y="56"/>
                  </a:cubicBezTo>
                  <a:cubicBezTo>
                    <a:pt x="24" y="55"/>
                    <a:pt x="26" y="55"/>
                    <a:pt x="25" y="54"/>
                  </a:cubicBezTo>
                  <a:cubicBezTo>
                    <a:pt x="24" y="53"/>
                    <a:pt x="23" y="55"/>
                    <a:pt x="23" y="52"/>
                  </a:cubicBezTo>
                  <a:cubicBezTo>
                    <a:pt x="22" y="52"/>
                    <a:pt x="22" y="51"/>
                    <a:pt x="22" y="51"/>
                  </a:cubicBezTo>
                  <a:cubicBezTo>
                    <a:pt x="22" y="50"/>
                    <a:pt x="21" y="50"/>
                    <a:pt x="21" y="50"/>
                  </a:cubicBezTo>
                  <a:cubicBezTo>
                    <a:pt x="21" y="49"/>
                    <a:pt x="23" y="48"/>
                    <a:pt x="22" y="47"/>
                  </a:cubicBezTo>
                  <a:cubicBezTo>
                    <a:pt x="22" y="47"/>
                    <a:pt x="23" y="46"/>
                    <a:pt x="23" y="46"/>
                  </a:cubicBezTo>
                  <a:cubicBezTo>
                    <a:pt x="24" y="45"/>
                    <a:pt x="28" y="44"/>
                    <a:pt x="26" y="42"/>
                  </a:cubicBezTo>
                  <a:cubicBezTo>
                    <a:pt x="24" y="40"/>
                    <a:pt x="24" y="39"/>
                    <a:pt x="24" y="37"/>
                  </a:cubicBezTo>
                  <a:cubicBezTo>
                    <a:pt x="25" y="36"/>
                    <a:pt x="23" y="34"/>
                    <a:pt x="23" y="33"/>
                  </a:cubicBezTo>
                  <a:cubicBezTo>
                    <a:pt x="23" y="34"/>
                    <a:pt x="26" y="34"/>
                    <a:pt x="27" y="34"/>
                  </a:cubicBezTo>
                  <a:cubicBezTo>
                    <a:pt x="28" y="34"/>
                    <a:pt x="29" y="34"/>
                    <a:pt x="29" y="33"/>
                  </a:cubicBezTo>
                  <a:cubicBezTo>
                    <a:pt x="30" y="32"/>
                    <a:pt x="31" y="31"/>
                    <a:pt x="30" y="30"/>
                  </a:cubicBezTo>
                  <a:cubicBezTo>
                    <a:pt x="29" y="29"/>
                    <a:pt x="29" y="28"/>
                    <a:pt x="30" y="27"/>
                  </a:cubicBezTo>
                  <a:cubicBezTo>
                    <a:pt x="31" y="27"/>
                    <a:pt x="32" y="27"/>
                    <a:pt x="32" y="26"/>
                  </a:cubicBezTo>
                  <a:cubicBezTo>
                    <a:pt x="32" y="26"/>
                    <a:pt x="32" y="26"/>
                    <a:pt x="32" y="25"/>
                  </a:cubicBezTo>
                  <a:cubicBezTo>
                    <a:pt x="31" y="25"/>
                    <a:pt x="32" y="24"/>
                    <a:pt x="32" y="24"/>
                  </a:cubicBezTo>
                  <a:cubicBezTo>
                    <a:pt x="34" y="22"/>
                    <a:pt x="33" y="20"/>
                    <a:pt x="33" y="17"/>
                  </a:cubicBezTo>
                  <a:cubicBezTo>
                    <a:pt x="33" y="17"/>
                    <a:pt x="34" y="18"/>
                    <a:pt x="34" y="17"/>
                  </a:cubicBezTo>
                  <a:cubicBezTo>
                    <a:pt x="35" y="17"/>
                    <a:pt x="35" y="16"/>
                    <a:pt x="36" y="15"/>
                  </a:cubicBezTo>
                  <a:cubicBezTo>
                    <a:pt x="37" y="14"/>
                    <a:pt x="40" y="15"/>
                    <a:pt x="41" y="12"/>
                  </a:cubicBezTo>
                  <a:cubicBezTo>
                    <a:pt x="42" y="11"/>
                    <a:pt x="40" y="10"/>
                    <a:pt x="39" y="10"/>
                  </a:cubicBezTo>
                  <a:cubicBezTo>
                    <a:pt x="38" y="10"/>
                    <a:pt x="38" y="9"/>
                    <a:pt x="38" y="8"/>
                  </a:cubicBezTo>
                  <a:cubicBezTo>
                    <a:pt x="39" y="6"/>
                    <a:pt x="39" y="6"/>
                    <a:pt x="37" y="6"/>
                  </a:cubicBezTo>
                  <a:cubicBezTo>
                    <a:pt x="36" y="5"/>
                    <a:pt x="35" y="5"/>
                    <a:pt x="34" y="5"/>
                  </a:cubicBezTo>
                  <a:cubicBezTo>
                    <a:pt x="33" y="5"/>
                    <a:pt x="34" y="4"/>
                    <a:pt x="33" y="4"/>
                  </a:cubicBezTo>
                  <a:cubicBezTo>
                    <a:pt x="32" y="5"/>
                    <a:pt x="33" y="5"/>
                    <a:pt x="33" y="5"/>
                  </a:cubicBezTo>
                  <a:cubicBezTo>
                    <a:pt x="32" y="6"/>
                    <a:pt x="31" y="6"/>
                    <a:pt x="30" y="5"/>
                  </a:cubicBezTo>
                  <a:cubicBezTo>
                    <a:pt x="29" y="5"/>
                    <a:pt x="28" y="5"/>
                    <a:pt x="28" y="5"/>
                  </a:cubicBezTo>
                  <a:cubicBezTo>
                    <a:pt x="28" y="5"/>
                    <a:pt x="29" y="5"/>
                    <a:pt x="29" y="5"/>
                  </a:cubicBezTo>
                  <a:cubicBezTo>
                    <a:pt x="28" y="4"/>
                    <a:pt x="26" y="4"/>
                    <a:pt x="26" y="4"/>
                  </a:cubicBezTo>
                  <a:cubicBezTo>
                    <a:pt x="26" y="4"/>
                    <a:pt x="26" y="3"/>
                    <a:pt x="26" y="3"/>
                  </a:cubicBezTo>
                  <a:cubicBezTo>
                    <a:pt x="25" y="3"/>
                    <a:pt x="24" y="5"/>
                    <a:pt x="23" y="4"/>
                  </a:cubicBezTo>
                  <a:cubicBezTo>
                    <a:pt x="22" y="3"/>
                    <a:pt x="23" y="3"/>
                    <a:pt x="24" y="2"/>
                  </a:cubicBezTo>
                  <a:cubicBezTo>
                    <a:pt x="25" y="1"/>
                    <a:pt x="24" y="1"/>
                    <a:pt x="23" y="1"/>
                  </a:cubicBezTo>
                  <a:cubicBezTo>
                    <a:pt x="23" y="0"/>
                    <a:pt x="24" y="0"/>
                    <a:pt x="24" y="0"/>
                  </a:cubicBezTo>
                  <a:cubicBezTo>
                    <a:pt x="23" y="0"/>
                    <a:pt x="23" y="0"/>
                    <a:pt x="22" y="0"/>
                  </a:cubicBezTo>
                  <a:cubicBezTo>
                    <a:pt x="21" y="0"/>
                    <a:pt x="23" y="0"/>
                    <a:pt x="22" y="0"/>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0" name="Freeform 159"/>
            <p:cNvSpPr>
              <a:spLocks/>
            </p:cNvSpPr>
            <p:nvPr/>
          </p:nvSpPr>
          <p:spPr bwMode="auto">
            <a:xfrm>
              <a:off x="4197" y="3170"/>
              <a:ext cx="782" cy="472"/>
            </a:xfrm>
            <a:custGeom>
              <a:avLst/>
              <a:gdLst>
                <a:gd name="T0" fmla="*/ 176 w 194"/>
                <a:gd name="T1" fmla="*/ 51 h 117"/>
                <a:gd name="T2" fmla="*/ 190 w 194"/>
                <a:gd name="T3" fmla="*/ 49 h 117"/>
                <a:gd name="T4" fmla="*/ 192 w 194"/>
                <a:gd name="T5" fmla="*/ 43 h 117"/>
                <a:gd name="T6" fmla="*/ 185 w 194"/>
                <a:gd name="T7" fmla="*/ 33 h 117"/>
                <a:gd name="T8" fmla="*/ 178 w 194"/>
                <a:gd name="T9" fmla="*/ 23 h 117"/>
                <a:gd name="T10" fmla="*/ 177 w 194"/>
                <a:gd name="T11" fmla="*/ 14 h 117"/>
                <a:gd name="T12" fmla="*/ 167 w 194"/>
                <a:gd name="T13" fmla="*/ 13 h 117"/>
                <a:gd name="T14" fmla="*/ 160 w 194"/>
                <a:gd name="T15" fmla="*/ 2 h 117"/>
                <a:gd name="T16" fmla="*/ 153 w 194"/>
                <a:gd name="T17" fmla="*/ 1 h 117"/>
                <a:gd name="T18" fmla="*/ 150 w 194"/>
                <a:gd name="T19" fmla="*/ 3 h 117"/>
                <a:gd name="T20" fmla="*/ 140 w 194"/>
                <a:gd name="T21" fmla="*/ 10 h 117"/>
                <a:gd name="T22" fmla="*/ 132 w 194"/>
                <a:gd name="T23" fmla="*/ 19 h 117"/>
                <a:gd name="T24" fmla="*/ 126 w 194"/>
                <a:gd name="T25" fmla="*/ 20 h 117"/>
                <a:gd name="T26" fmla="*/ 116 w 194"/>
                <a:gd name="T27" fmla="*/ 26 h 117"/>
                <a:gd name="T28" fmla="*/ 104 w 194"/>
                <a:gd name="T29" fmla="*/ 28 h 117"/>
                <a:gd name="T30" fmla="*/ 95 w 194"/>
                <a:gd name="T31" fmla="*/ 29 h 117"/>
                <a:gd name="T32" fmla="*/ 86 w 194"/>
                <a:gd name="T33" fmla="*/ 27 h 117"/>
                <a:gd name="T34" fmla="*/ 77 w 194"/>
                <a:gd name="T35" fmla="*/ 27 h 117"/>
                <a:gd name="T36" fmla="*/ 51 w 194"/>
                <a:gd name="T37" fmla="*/ 43 h 117"/>
                <a:gd name="T38" fmla="*/ 35 w 194"/>
                <a:gd name="T39" fmla="*/ 51 h 117"/>
                <a:gd name="T40" fmla="*/ 29 w 194"/>
                <a:gd name="T41" fmla="*/ 57 h 117"/>
                <a:gd name="T42" fmla="*/ 32 w 194"/>
                <a:gd name="T43" fmla="*/ 57 h 117"/>
                <a:gd name="T44" fmla="*/ 32 w 194"/>
                <a:gd name="T45" fmla="*/ 58 h 117"/>
                <a:gd name="T46" fmla="*/ 18 w 194"/>
                <a:gd name="T47" fmla="*/ 67 h 117"/>
                <a:gd name="T48" fmla="*/ 15 w 194"/>
                <a:gd name="T49" fmla="*/ 68 h 117"/>
                <a:gd name="T50" fmla="*/ 5 w 194"/>
                <a:gd name="T51" fmla="*/ 71 h 117"/>
                <a:gd name="T52" fmla="*/ 1 w 194"/>
                <a:gd name="T53" fmla="*/ 75 h 117"/>
                <a:gd name="T54" fmla="*/ 10 w 194"/>
                <a:gd name="T55" fmla="*/ 79 h 117"/>
                <a:gd name="T56" fmla="*/ 10 w 194"/>
                <a:gd name="T57" fmla="*/ 88 h 117"/>
                <a:gd name="T58" fmla="*/ 15 w 194"/>
                <a:gd name="T59" fmla="*/ 93 h 117"/>
                <a:gd name="T60" fmla="*/ 11 w 194"/>
                <a:gd name="T61" fmla="*/ 96 h 117"/>
                <a:gd name="T62" fmla="*/ 7 w 194"/>
                <a:gd name="T63" fmla="*/ 96 h 117"/>
                <a:gd name="T64" fmla="*/ 12 w 194"/>
                <a:gd name="T65" fmla="*/ 97 h 117"/>
                <a:gd name="T66" fmla="*/ 16 w 194"/>
                <a:gd name="T67" fmla="*/ 104 h 117"/>
                <a:gd name="T68" fmla="*/ 23 w 194"/>
                <a:gd name="T69" fmla="*/ 107 h 117"/>
                <a:gd name="T70" fmla="*/ 23 w 194"/>
                <a:gd name="T71" fmla="*/ 111 h 117"/>
                <a:gd name="T72" fmla="*/ 28 w 194"/>
                <a:gd name="T73" fmla="*/ 110 h 117"/>
                <a:gd name="T74" fmla="*/ 30 w 194"/>
                <a:gd name="T75" fmla="*/ 112 h 117"/>
                <a:gd name="T76" fmla="*/ 33 w 194"/>
                <a:gd name="T77" fmla="*/ 110 h 117"/>
                <a:gd name="T78" fmla="*/ 38 w 194"/>
                <a:gd name="T79" fmla="*/ 110 h 117"/>
                <a:gd name="T80" fmla="*/ 51 w 194"/>
                <a:gd name="T81" fmla="*/ 114 h 117"/>
                <a:gd name="T82" fmla="*/ 55 w 194"/>
                <a:gd name="T83" fmla="*/ 110 h 117"/>
                <a:gd name="T84" fmla="*/ 79 w 194"/>
                <a:gd name="T85" fmla="*/ 108 h 117"/>
                <a:gd name="T86" fmla="*/ 87 w 194"/>
                <a:gd name="T87" fmla="*/ 104 h 117"/>
                <a:gd name="T88" fmla="*/ 92 w 194"/>
                <a:gd name="T89" fmla="*/ 101 h 117"/>
                <a:gd name="T90" fmla="*/ 104 w 194"/>
                <a:gd name="T91" fmla="*/ 93 h 117"/>
                <a:gd name="T92" fmla="*/ 107 w 194"/>
                <a:gd name="T93" fmla="*/ 89 h 117"/>
                <a:gd name="T94" fmla="*/ 113 w 194"/>
                <a:gd name="T95" fmla="*/ 88 h 117"/>
                <a:gd name="T96" fmla="*/ 113 w 194"/>
                <a:gd name="T97" fmla="*/ 98 h 117"/>
                <a:gd name="T98" fmla="*/ 119 w 194"/>
                <a:gd name="T99" fmla="*/ 91 h 117"/>
                <a:gd name="T100" fmla="*/ 122 w 194"/>
                <a:gd name="T101" fmla="*/ 85 h 117"/>
                <a:gd name="T102" fmla="*/ 132 w 194"/>
                <a:gd name="T103" fmla="*/ 77 h 117"/>
                <a:gd name="T104" fmla="*/ 161 w 194"/>
                <a:gd name="T105"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7">
                  <a:moveTo>
                    <a:pt x="171" y="56"/>
                  </a:moveTo>
                  <a:cubicBezTo>
                    <a:pt x="172" y="56"/>
                    <a:pt x="173" y="55"/>
                    <a:pt x="173" y="54"/>
                  </a:cubicBezTo>
                  <a:cubicBezTo>
                    <a:pt x="173" y="53"/>
                    <a:pt x="173" y="53"/>
                    <a:pt x="173" y="52"/>
                  </a:cubicBezTo>
                  <a:cubicBezTo>
                    <a:pt x="174" y="51"/>
                    <a:pt x="175" y="52"/>
                    <a:pt x="176" y="51"/>
                  </a:cubicBezTo>
                  <a:cubicBezTo>
                    <a:pt x="177" y="51"/>
                    <a:pt x="177" y="50"/>
                    <a:pt x="178" y="49"/>
                  </a:cubicBezTo>
                  <a:cubicBezTo>
                    <a:pt x="180" y="49"/>
                    <a:pt x="182" y="50"/>
                    <a:pt x="184" y="49"/>
                  </a:cubicBezTo>
                  <a:cubicBezTo>
                    <a:pt x="186" y="48"/>
                    <a:pt x="185" y="46"/>
                    <a:pt x="187" y="46"/>
                  </a:cubicBezTo>
                  <a:cubicBezTo>
                    <a:pt x="190" y="45"/>
                    <a:pt x="188" y="48"/>
                    <a:pt x="190" y="49"/>
                  </a:cubicBezTo>
                  <a:cubicBezTo>
                    <a:pt x="190" y="49"/>
                    <a:pt x="191" y="47"/>
                    <a:pt x="191" y="46"/>
                  </a:cubicBezTo>
                  <a:cubicBezTo>
                    <a:pt x="191" y="46"/>
                    <a:pt x="192" y="45"/>
                    <a:pt x="192" y="45"/>
                  </a:cubicBezTo>
                  <a:cubicBezTo>
                    <a:pt x="192" y="45"/>
                    <a:pt x="194" y="45"/>
                    <a:pt x="194" y="44"/>
                  </a:cubicBezTo>
                  <a:cubicBezTo>
                    <a:pt x="193" y="44"/>
                    <a:pt x="193" y="42"/>
                    <a:pt x="192" y="43"/>
                  </a:cubicBezTo>
                  <a:cubicBezTo>
                    <a:pt x="191" y="43"/>
                    <a:pt x="189" y="41"/>
                    <a:pt x="189" y="40"/>
                  </a:cubicBezTo>
                  <a:cubicBezTo>
                    <a:pt x="189" y="39"/>
                    <a:pt x="189" y="38"/>
                    <a:pt x="188" y="38"/>
                  </a:cubicBezTo>
                  <a:cubicBezTo>
                    <a:pt x="187" y="38"/>
                    <a:pt x="184" y="38"/>
                    <a:pt x="184" y="38"/>
                  </a:cubicBezTo>
                  <a:cubicBezTo>
                    <a:pt x="184" y="37"/>
                    <a:pt x="185" y="35"/>
                    <a:pt x="185" y="33"/>
                  </a:cubicBezTo>
                  <a:cubicBezTo>
                    <a:pt x="185" y="33"/>
                    <a:pt x="185" y="30"/>
                    <a:pt x="184" y="31"/>
                  </a:cubicBezTo>
                  <a:cubicBezTo>
                    <a:pt x="182" y="33"/>
                    <a:pt x="182" y="30"/>
                    <a:pt x="181" y="29"/>
                  </a:cubicBezTo>
                  <a:cubicBezTo>
                    <a:pt x="180" y="27"/>
                    <a:pt x="180" y="26"/>
                    <a:pt x="179" y="27"/>
                  </a:cubicBezTo>
                  <a:cubicBezTo>
                    <a:pt x="178" y="27"/>
                    <a:pt x="178" y="24"/>
                    <a:pt x="178" y="23"/>
                  </a:cubicBezTo>
                  <a:cubicBezTo>
                    <a:pt x="177" y="22"/>
                    <a:pt x="176" y="22"/>
                    <a:pt x="175" y="21"/>
                  </a:cubicBezTo>
                  <a:cubicBezTo>
                    <a:pt x="174" y="20"/>
                    <a:pt x="177" y="20"/>
                    <a:pt x="177" y="20"/>
                  </a:cubicBezTo>
                  <a:cubicBezTo>
                    <a:pt x="178" y="19"/>
                    <a:pt x="178" y="18"/>
                    <a:pt x="178" y="17"/>
                  </a:cubicBezTo>
                  <a:cubicBezTo>
                    <a:pt x="178" y="16"/>
                    <a:pt x="177" y="15"/>
                    <a:pt x="177" y="14"/>
                  </a:cubicBezTo>
                  <a:cubicBezTo>
                    <a:pt x="177" y="13"/>
                    <a:pt x="180" y="14"/>
                    <a:pt x="181" y="14"/>
                  </a:cubicBezTo>
                  <a:cubicBezTo>
                    <a:pt x="179" y="13"/>
                    <a:pt x="176" y="12"/>
                    <a:pt x="174" y="12"/>
                  </a:cubicBezTo>
                  <a:cubicBezTo>
                    <a:pt x="172" y="13"/>
                    <a:pt x="170" y="14"/>
                    <a:pt x="167" y="14"/>
                  </a:cubicBezTo>
                  <a:cubicBezTo>
                    <a:pt x="168" y="14"/>
                    <a:pt x="168" y="13"/>
                    <a:pt x="167" y="13"/>
                  </a:cubicBezTo>
                  <a:cubicBezTo>
                    <a:pt x="167" y="12"/>
                    <a:pt x="166" y="12"/>
                    <a:pt x="165" y="11"/>
                  </a:cubicBezTo>
                  <a:cubicBezTo>
                    <a:pt x="165" y="9"/>
                    <a:pt x="166" y="6"/>
                    <a:pt x="164" y="5"/>
                  </a:cubicBezTo>
                  <a:cubicBezTo>
                    <a:pt x="163" y="4"/>
                    <a:pt x="163" y="4"/>
                    <a:pt x="162" y="4"/>
                  </a:cubicBezTo>
                  <a:cubicBezTo>
                    <a:pt x="161" y="4"/>
                    <a:pt x="161" y="3"/>
                    <a:pt x="160" y="2"/>
                  </a:cubicBezTo>
                  <a:cubicBezTo>
                    <a:pt x="159" y="1"/>
                    <a:pt x="159" y="3"/>
                    <a:pt x="158" y="3"/>
                  </a:cubicBezTo>
                  <a:cubicBezTo>
                    <a:pt x="158" y="3"/>
                    <a:pt x="156" y="2"/>
                    <a:pt x="157" y="3"/>
                  </a:cubicBezTo>
                  <a:cubicBezTo>
                    <a:pt x="156" y="2"/>
                    <a:pt x="157" y="2"/>
                    <a:pt x="157" y="2"/>
                  </a:cubicBezTo>
                  <a:cubicBezTo>
                    <a:pt x="157" y="1"/>
                    <a:pt x="154" y="1"/>
                    <a:pt x="153" y="1"/>
                  </a:cubicBezTo>
                  <a:cubicBezTo>
                    <a:pt x="153" y="1"/>
                    <a:pt x="153" y="1"/>
                    <a:pt x="153" y="1"/>
                  </a:cubicBezTo>
                  <a:cubicBezTo>
                    <a:pt x="152" y="2"/>
                    <a:pt x="153" y="1"/>
                    <a:pt x="152" y="0"/>
                  </a:cubicBezTo>
                  <a:cubicBezTo>
                    <a:pt x="152" y="0"/>
                    <a:pt x="150" y="1"/>
                    <a:pt x="150" y="1"/>
                  </a:cubicBezTo>
                  <a:cubicBezTo>
                    <a:pt x="150" y="2"/>
                    <a:pt x="150" y="2"/>
                    <a:pt x="150" y="3"/>
                  </a:cubicBezTo>
                  <a:cubicBezTo>
                    <a:pt x="150" y="3"/>
                    <a:pt x="149" y="3"/>
                    <a:pt x="148" y="4"/>
                  </a:cubicBezTo>
                  <a:cubicBezTo>
                    <a:pt x="147" y="4"/>
                    <a:pt x="145" y="4"/>
                    <a:pt x="144" y="6"/>
                  </a:cubicBezTo>
                  <a:cubicBezTo>
                    <a:pt x="144" y="7"/>
                    <a:pt x="142" y="6"/>
                    <a:pt x="141" y="6"/>
                  </a:cubicBezTo>
                  <a:cubicBezTo>
                    <a:pt x="141" y="6"/>
                    <a:pt x="140" y="10"/>
                    <a:pt x="140" y="10"/>
                  </a:cubicBezTo>
                  <a:cubicBezTo>
                    <a:pt x="139" y="11"/>
                    <a:pt x="139" y="11"/>
                    <a:pt x="138" y="12"/>
                  </a:cubicBezTo>
                  <a:cubicBezTo>
                    <a:pt x="138" y="12"/>
                    <a:pt x="137" y="13"/>
                    <a:pt x="136" y="13"/>
                  </a:cubicBezTo>
                  <a:cubicBezTo>
                    <a:pt x="135" y="14"/>
                    <a:pt x="135" y="16"/>
                    <a:pt x="134" y="17"/>
                  </a:cubicBezTo>
                  <a:cubicBezTo>
                    <a:pt x="133" y="18"/>
                    <a:pt x="133" y="19"/>
                    <a:pt x="132" y="19"/>
                  </a:cubicBezTo>
                  <a:cubicBezTo>
                    <a:pt x="131" y="20"/>
                    <a:pt x="130" y="19"/>
                    <a:pt x="130" y="19"/>
                  </a:cubicBezTo>
                  <a:cubicBezTo>
                    <a:pt x="129" y="19"/>
                    <a:pt x="129" y="20"/>
                    <a:pt x="129" y="20"/>
                  </a:cubicBezTo>
                  <a:cubicBezTo>
                    <a:pt x="128" y="20"/>
                    <a:pt x="128" y="20"/>
                    <a:pt x="127" y="20"/>
                  </a:cubicBezTo>
                  <a:cubicBezTo>
                    <a:pt x="127" y="21"/>
                    <a:pt x="126" y="20"/>
                    <a:pt x="126" y="20"/>
                  </a:cubicBezTo>
                  <a:cubicBezTo>
                    <a:pt x="124" y="19"/>
                    <a:pt x="124" y="20"/>
                    <a:pt x="123" y="21"/>
                  </a:cubicBezTo>
                  <a:cubicBezTo>
                    <a:pt x="122" y="22"/>
                    <a:pt x="122" y="21"/>
                    <a:pt x="121" y="22"/>
                  </a:cubicBezTo>
                  <a:cubicBezTo>
                    <a:pt x="121" y="23"/>
                    <a:pt x="120" y="23"/>
                    <a:pt x="120" y="23"/>
                  </a:cubicBezTo>
                  <a:cubicBezTo>
                    <a:pt x="118" y="24"/>
                    <a:pt x="118" y="25"/>
                    <a:pt x="116" y="26"/>
                  </a:cubicBezTo>
                  <a:cubicBezTo>
                    <a:pt x="116" y="27"/>
                    <a:pt x="109" y="28"/>
                    <a:pt x="109" y="27"/>
                  </a:cubicBezTo>
                  <a:cubicBezTo>
                    <a:pt x="109" y="27"/>
                    <a:pt x="110" y="27"/>
                    <a:pt x="109" y="26"/>
                  </a:cubicBezTo>
                  <a:cubicBezTo>
                    <a:pt x="108" y="26"/>
                    <a:pt x="108" y="27"/>
                    <a:pt x="107" y="28"/>
                  </a:cubicBezTo>
                  <a:cubicBezTo>
                    <a:pt x="106" y="29"/>
                    <a:pt x="104" y="27"/>
                    <a:pt x="104" y="28"/>
                  </a:cubicBezTo>
                  <a:cubicBezTo>
                    <a:pt x="103" y="28"/>
                    <a:pt x="102" y="28"/>
                    <a:pt x="102" y="28"/>
                  </a:cubicBezTo>
                  <a:cubicBezTo>
                    <a:pt x="102" y="28"/>
                    <a:pt x="101" y="27"/>
                    <a:pt x="101" y="27"/>
                  </a:cubicBezTo>
                  <a:cubicBezTo>
                    <a:pt x="100" y="27"/>
                    <a:pt x="98" y="27"/>
                    <a:pt x="97" y="28"/>
                  </a:cubicBezTo>
                  <a:cubicBezTo>
                    <a:pt x="97" y="28"/>
                    <a:pt x="96" y="29"/>
                    <a:pt x="95" y="29"/>
                  </a:cubicBezTo>
                  <a:cubicBezTo>
                    <a:pt x="92" y="30"/>
                    <a:pt x="92" y="25"/>
                    <a:pt x="90" y="26"/>
                  </a:cubicBezTo>
                  <a:cubicBezTo>
                    <a:pt x="90" y="26"/>
                    <a:pt x="90" y="27"/>
                    <a:pt x="89" y="27"/>
                  </a:cubicBezTo>
                  <a:cubicBezTo>
                    <a:pt x="89" y="26"/>
                    <a:pt x="90" y="25"/>
                    <a:pt x="89" y="25"/>
                  </a:cubicBezTo>
                  <a:cubicBezTo>
                    <a:pt x="88" y="25"/>
                    <a:pt x="87" y="27"/>
                    <a:pt x="86" y="27"/>
                  </a:cubicBezTo>
                  <a:cubicBezTo>
                    <a:pt x="85" y="28"/>
                    <a:pt x="82" y="28"/>
                    <a:pt x="81" y="26"/>
                  </a:cubicBezTo>
                  <a:cubicBezTo>
                    <a:pt x="80" y="25"/>
                    <a:pt x="82" y="24"/>
                    <a:pt x="80" y="24"/>
                  </a:cubicBezTo>
                  <a:cubicBezTo>
                    <a:pt x="79" y="24"/>
                    <a:pt x="79" y="24"/>
                    <a:pt x="78" y="25"/>
                  </a:cubicBezTo>
                  <a:cubicBezTo>
                    <a:pt x="78" y="26"/>
                    <a:pt x="78" y="26"/>
                    <a:pt x="77" y="27"/>
                  </a:cubicBezTo>
                  <a:cubicBezTo>
                    <a:pt x="74" y="28"/>
                    <a:pt x="70" y="29"/>
                    <a:pt x="66" y="30"/>
                  </a:cubicBezTo>
                  <a:cubicBezTo>
                    <a:pt x="64" y="30"/>
                    <a:pt x="63" y="31"/>
                    <a:pt x="62" y="32"/>
                  </a:cubicBezTo>
                  <a:cubicBezTo>
                    <a:pt x="60" y="34"/>
                    <a:pt x="58" y="35"/>
                    <a:pt x="56" y="37"/>
                  </a:cubicBezTo>
                  <a:cubicBezTo>
                    <a:pt x="54" y="39"/>
                    <a:pt x="52" y="41"/>
                    <a:pt x="51" y="43"/>
                  </a:cubicBezTo>
                  <a:cubicBezTo>
                    <a:pt x="49" y="45"/>
                    <a:pt x="48" y="45"/>
                    <a:pt x="48" y="47"/>
                  </a:cubicBezTo>
                  <a:cubicBezTo>
                    <a:pt x="49" y="49"/>
                    <a:pt x="46" y="49"/>
                    <a:pt x="45" y="49"/>
                  </a:cubicBezTo>
                  <a:cubicBezTo>
                    <a:pt x="44" y="51"/>
                    <a:pt x="41" y="50"/>
                    <a:pt x="40" y="49"/>
                  </a:cubicBezTo>
                  <a:cubicBezTo>
                    <a:pt x="37" y="49"/>
                    <a:pt x="37" y="51"/>
                    <a:pt x="35" y="51"/>
                  </a:cubicBezTo>
                  <a:cubicBezTo>
                    <a:pt x="33" y="52"/>
                    <a:pt x="30" y="52"/>
                    <a:pt x="28" y="52"/>
                  </a:cubicBezTo>
                  <a:cubicBezTo>
                    <a:pt x="27" y="52"/>
                    <a:pt x="27" y="52"/>
                    <a:pt x="27" y="53"/>
                  </a:cubicBezTo>
                  <a:cubicBezTo>
                    <a:pt x="26" y="54"/>
                    <a:pt x="26" y="56"/>
                    <a:pt x="27" y="56"/>
                  </a:cubicBezTo>
                  <a:cubicBezTo>
                    <a:pt x="27" y="56"/>
                    <a:pt x="28" y="56"/>
                    <a:pt x="29" y="57"/>
                  </a:cubicBezTo>
                  <a:cubicBezTo>
                    <a:pt x="30" y="57"/>
                    <a:pt x="29" y="57"/>
                    <a:pt x="29" y="58"/>
                  </a:cubicBezTo>
                  <a:cubicBezTo>
                    <a:pt x="29" y="58"/>
                    <a:pt x="30" y="57"/>
                    <a:pt x="30" y="57"/>
                  </a:cubicBezTo>
                  <a:cubicBezTo>
                    <a:pt x="30" y="57"/>
                    <a:pt x="30" y="58"/>
                    <a:pt x="30" y="58"/>
                  </a:cubicBezTo>
                  <a:cubicBezTo>
                    <a:pt x="31" y="58"/>
                    <a:pt x="32" y="58"/>
                    <a:pt x="32" y="57"/>
                  </a:cubicBezTo>
                  <a:cubicBezTo>
                    <a:pt x="33" y="57"/>
                    <a:pt x="35" y="56"/>
                    <a:pt x="36" y="56"/>
                  </a:cubicBezTo>
                  <a:cubicBezTo>
                    <a:pt x="37" y="56"/>
                    <a:pt x="34" y="57"/>
                    <a:pt x="34" y="58"/>
                  </a:cubicBezTo>
                  <a:cubicBezTo>
                    <a:pt x="34" y="58"/>
                    <a:pt x="33" y="58"/>
                    <a:pt x="33" y="58"/>
                  </a:cubicBezTo>
                  <a:cubicBezTo>
                    <a:pt x="32" y="58"/>
                    <a:pt x="32" y="58"/>
                    <a:pt x="32" y="58"/>
                  </a:cubicBezTo>
                  <a:cubicBezTo>
                    <a:pt x="30" y="59"/>
                    <a:pt x="27" y="60"/>
                    <a:pt x="25" y="62"/>
                  </a:cubicBezTo>
                  <a:cubicBezTo>
                    <a:pt x="24" y="64"/>
                    <a:pt x="31" y="61"/>
                    <a:pt x="29" y="64"/>
                  </a:cubicBezTo>
                  <a:cubicBezTo>
                    <a:pt x="28" y="65"/>
                    <a:pt x="25" y="64"/>
                    <a:pt x="24" y="65"/>
                  </a:cubicBezTo>
                  <a:cubicBezTo>
                    <a:pt x="23" y="65"/>
                    <a:pt x="18" y="67"/>
                    <a:pt x="18" y="67"/>
                  </a:cubicBezTo>
                  <a:cubicBezTo>
                    <a:pt x="17" y="66"/>
                    <a:pt x="19" y="65"/>
                    <a:pt x="18" y="65"/>
                  </a:cubicBezTo>
                  <a:cubicBezTo>
                    <a:pt x="17" y="64"/>
                    <a:pt x="16" y="65"/>
                    <a:pt x="16" y="65"/>
                  </a:cubicBezTo>
                  <a:cubicBezTo>
                    <a:pt x="16" y="65"/>
                    <a:pt x="15" y="65"/>
                    <a:pt x="15" y="65"/>
                  </a:cubicBezTo>
                  <a:cubicBezTo>
                    <a:pt x="16" y="66"/>
                    <a:pt x="17" y="67"/>
                    <a:pt x="15" y="68"/>
                  </a:cubicBezTo>
                  <a:cubicBezTo>
                    <a:pt x="14" y="68"/>
                    <a:pt x="13" y="69"/>
                    <a:pt x="12" y="68"/>
                  </a:cubicBezTo>
                  <a:cubicBezTo>
                    <a:pt x="11" y="67"/>
                    <a:pt x="11" y="66"/>
                    <a:pt x="9" y="67"/>
                  </a:cubicBezTo>
                  <a:cubicBezTo>
                    <a:pt x="8" y="69"/>
                    <a:pt x="7" y="68"/>
                    <a:pt x="6" y="69"/>
                  </a:cubicBezTo>
                  <a:cubicBezTo>
                    <a:pt x="5" y="69"/>
                    <a:pt x="5" y="70"/>
                    <a:pt x="5" y="71"/>
                  </a:cubicBezTo>
                  <a:cubicBezTo>
                    <a:pt x="5" y="71"/>
                    <a:pt x="4" y="71"/>
                    <a:pt x="4" y="72"/>
                  </a:cubicBezTo>
                  <a:cubicBezTo>
                    <a:pt x="4" y="72"/>
                    <a:pt x="3" y="72"/>
                    <a:pt x="3" y="72"/>
                  </a:cubicBezTo>
                  <a:cubicBezTo>
                    <a:pt x="3" y="73"/>
                    <a:pt x="3" y="74"/>
                    <a:pt x="3" y="74"/>
                  </a:cubicBezTo>
                  <a:cubicBezTo>
                    <a:pt x="3" y="75"/>
                    <a:pt x="2" y="75"/>
                    <a:pt x="1" y="75"/>
                  </a:cubicBezTo>
                  <a:cubicBezTo>
                    <a:pt x="0" y="76"/>
                    <a:pt x="2" y="79"/>
                    <a:pt x="2" y="80"/>
                  </a:cubicBezTo>
                  <a:cubicBezTo>
                    <a:pt x="2" y="80"/>
                    <a:pt x="1" y="82"/>
                    <a:pt x="2" y="83"/>
                  </a:cubicBezTo>
                  <a:cubicBezTo>
                    <a:pt x="3" y="83"/>
                    <a:pt x="5" y="81"/>
                    <a:pt x="6" y="81"/>
                  </a:cubicBezTo>
                  <a:cubicBezTo>
                    <a:pt x="7" y="81"/>
                    <a:pt x="10" y="80"/>
                    <a:pt x="10" y="79"/>
                  </a:cubicBezTo>
                  <a:cubicBezTo>
                    <a:pt x="10" y="80"/>
                    <a:pt x="9" y="81"/>
                    <a:pt x="9" y="82"/>
                  </a:cubicBezTo>
                  <a:cubicBezTo>
                    <a:pt x="8" y="83"/>
                    <a:pt x="7" y="84"/>
                    <a:pt x="8" y="84"/>
                  </a:cubicBezTo>
                  <a:cubicBezTo>
                    <a:pt x="8" y="84"/>
                    <a:pt x="9" y="84"/>
                    <a:pt x="10" y="85"/>
                  </a:cubicBezTo>
                  <a:cubicBezTo>
                    <a:pt x="11" y="86"/>
                    <a:pt x="9" y="87"/>
                    <a:pt x="10" y="88"/>
                  </a:cubicBezTo>
                  <a:cubicBezTo>
                    <a:pt x="10" y="88"/>
                    <a:pt x="14" y="87"/>
                    <a:pt x="13" y="88"/>
                  </a:cubicBezTo>
                  <a:cubicBezTo>
                    <a:pt x="13" y="89"/>
                    <a:pt x="9" y="90"/>
                    <a:pt x="10" y="92"/>
                  </a:cubicBezTo>
                  <a:cubicBezTo>
                    <a:pt x="11" y="93"/>
                    <a:pt x="12" y="93"/>
                    <a:pt x="12" y="94"/>
                  </a:cubicBezTo>
                  <a:cubicBezTo>
                    <a:pt x="13" y="94"/>
                    <a:pt x="15" y="92"/>
                    <a:pt x="15" y="93"/>
                  </a:cubicBezTo>
                  <a:cubicBezTo>
                    <a:pt x="15" y="94"/>
                    <a:pt x="13" y="94"/>
                    <a:pt x="13" y="95"/>
                  </a:cubicBezTo>
                  <a:cubicBezTo>
                    <a:pt x="12" y="95"/>
                    <a:pt x="12" y="95"/>
                    <a:pt x="12" y="95"/>
                  </a:cubicBezTo>
                  <a:cubicBezTo>
                    <a:pt x="11" y="95"/>
                    <a:pt x="11" y="94"/>
                    <a:pt x="11" y="94"/>
                  </a:cubicBezTo>
                  <a:cubicBezTo>
                    <a:pt x="10" y="95"/>
                    <a:pt x="11" y="96"/>
                    <a:pt x="11" y="96"/>
                  </a:cubicBezTo>
                  <a:cubicBezTo>
                    <a:pt x="10" y="96"/>
                    <a:pt x="8" y="90"/>
                    <a:pt x="7" y="92"/>
                  </a:cubicBezTo>
                  <a:cubicBezTo>
                    <a:pt x="7" y="92"/>
                    <a:pt x="7" y="95"/>
                    <a:pt x="7" y="95"/>
                  </a:cubicBezTo>
                  <a:cubicBezTo>
                    <a:pt x="8" y="95"/>
                    <a:pt x="9" y="95"/>
                    <a:pt x="9" y="95"/>
                  </a:cubicBezTo>
                  <a:cubicBezTo>
                    <a:pt x="9" y="96"/>
                    <a:pt x="8" y="96"/>
                    <a:pt x="7" y="96"/>
                  </a:cubicBezTo>
                  <a:cubicBezTo>
                    <a:pt x="7" y="96"/>
                    <a:pt x="6" y="97"/>
                    <a:pt x="6" y="96"/>
                  </a:cubicBezTo>
                  <a:cubicBezTo>
                    <a:pt x="6" y="96"/>
                    <a:pt x="7" y="98"/>
                    <a:pt x="6" y="98"/>
                  </a:cubicBezTo>
                  <a:cubicBezTo>
                    <a:pt x="7" y="98"/>
                    <a:pt x="8" y="98"/>
                    <a:pt x="9" y="98"/>
                  </a:cubicBezTo>
                  <a:cubicBezTo>
                    <a:pt x="11" y="99"/>
                    <a:pt x="11" y="98"/>
                    <a:pt x="12" y="97"/>
                  </a:cubicBezTo>
                  <a:cubicBezTo>
                    <a:pt x="13" y="97"/>
                    <a:pt x="13" y="100"/>
                    <a:pt x="14" y="99"/>
                  </a:cubicBezTo>
                  <a:cubicBezTo>
                    <a:pt x="15" y="98"/>
                    <a:pt x="16" y="99"/>
                    <a:pt x="17" y="99"/>
                  </a:cubicBezTo>
                  <a:cubicBezTo>
                    <a:pt x="18" y="99"/>
                    <a:pt x="18" y="101"/>
                    <a:pt x="18" y="102"/>
                  </a:cubicBezTo>
                  <a:cubicBezTo>
                    <a:pt x="18" y="103"/>
                    <a:pt x="15" y="104"/>
                    <a:pt x="16" y="104"/>
                  </a:cubicBezTo>
                  <a:cubicBezTo>
                    <a:pt x="17" y="104"/>
                    <a:pt x="18" y="103"/>
                    <a:pt x="18" y="105"/>
                  </a:cubicBezTo>
                  <a:cubicBezTo>
                    <a:pt x="18" y="105"/>
                    <a:pt x="18" y="107"/>
                    <a:pt x="18" y="107"/>
                  </a:cubicBezTo>
                  <a:cubicBezTo>
                    <a:pt x="20" y="107"/>
                    <a:pt x="20" y="105"/>
                    <a:pt x="21" y="106"/>
                  </a:cubicBezTo>
                  <a:cubicBezTo>
                    <a:pt x="21" y="106"/>
                    <a:pt x="23" y="108"/>
                    <a:pt x="23" y="107"/>
                  </a:cubicBezTo>
                  <a:cubicBezTo>
                    <a:pt x="25" y="112"/>
                    <a:pt x="16" y="107"/>
                    <a:pt x="20" y="111"/>
                  </a:cubicBezTo>
                  <a:cubicBezTo>
                    <a:pt x="20" y="112"/>
                    <a:pt x="21" y="111"/>
                    <a:pt x="22" y="111"/>
                  </a:cubicBezTo>
                  <a:cubicBezTo>
                    <a:pt x="22" y="111"/>
                    <a:pt x="22" y="112"/>
                    <a:pt x="23" y="111"/>
                  </a:cubicBezTo>
                  <a:cubicBezTo>
                    <a:pt x="24" y="111"/>
                    <a:pt x="23" y="111"/>
                    <a:pt x="23" y="111"/>
                  </a:cubicBezTo>
                  <a:cubicBezTo>
                    <a:pt x="24" y="110"/>
                    <a:pt x="25" y="111"/>
                    <a:pt x="25" y="110"/>
                  </a:cubicBezTo>
                  <a:cubicBezTo>
                    <a:pt x="26" y="110"/>
                    <a:pt x="27" y="110"/>
                    <a:pt x="28" y="109"/>
                  </a:cubicBezTo>
                  <a:cubicBezTo>
                    <a:pt x="28" y="109"/>
                    <a:pt x="31" y="107"/>
                    <a:pt x="31" y="108"/>
                  </a:cubicBezTo>
                  <a:cubicBezTo>
                    <a:pt x="33" y="110"/>
                    <a:pt x="29" y="110"/>
                    <a:pt x="28" y="110"/>
                  </a:cubicBezTo>
                  <a:cubicBezTo>
                    <a:pt x="28" y="111"/>
                    <a:pt x="30" y="113"/>
                    <a:pt x="28" y="112"/>
                  </a:cubicBezTo>
                  <a:cubicBezTo>
                    <a:pt x="25" y="112"/>
                    <a:pt x="24" y="114"/>
                    <a:pt x="22" y="115"/>
                  </a:cubicBezTo>
                  <a:cubicBezTo>
                    <a:pt x="23" y="114"/>
                    <a:pt x="25" y="116"/>
                    <a:pt x="25" y="114"/>
                  </a:cubicBezTo>
                  <a:cubicBezTo>
                    <a:pt x="25" y="113"/>
                    <a:pt x="30" y="113"/>
                    <a:pt x="30" y="112"/>
                  </a:cubicBezTo>
                  <a:cubicBezTo>
                    <a:pt x="30" y="113"/>
                    <a:pt x="30" y="114"/>
                    <a:pt x="29" y="114"/>
                  </a:cubicBezTo>
                  <a:cubicBezTo>
                    <a:pt x="28" y="115"/>
                    <a:pt x="29" y="115"/>
                    <a:pt x="30" y="115"/>
                  </a:cubicBezTo>
                  <a:cubicBezTo>
                    <a:pt x="30" y="114"/>
                    <a:pt x="31" y="113"/>
                    <a:pt x="32" y="112"/>
                  </a:cubicBezTo>
                  <a:cubicBezTo>
                    <a:pt x="32" y="112"/>
                    <a:pt x="33" y="110"/>
                    <a:pt x="33" y="110"/>
                  </a:cubicBezTo>
                  <a:cubicBezTo>
                    <a:pt x="34" y="109"/>
                    <a:pt x="35" y="110"/>
                    <a:pt x="35" y="111"/>
                  </a:cubicBezTo>
                  <a:cubicBezTo>
                    <a:pt x="35" y="112"/>
                    <a:pt x="35" y="112"/>
                    <a:pt x="36" y="112"/>
                  </a:cubicBezTo>
                  <a:cubicBezTo>
                    <a:pt x="36" y="112"/>
                    <a:pt x="38" y="112"/>
                    <a:pt x="38" y="113"/>
                  </a:cubicBezTo>
                  <a:cubicBezTo>
                    <a:pt x="39" y="112"/>
                    <a:pt x="37" y="110"/>
                    <a:pt x="38" y="110"/>
                  </a:cubicBezTo>
                  <a:cubicBezTo>
                    <a:pt x="40" y="110"/>
                    <a:pt x="41" y="112"/>
                    <a:pt x="41" y="114"/>
                  </a:cubicBezTo>
                  <a:cubicBezTo>
                    <a:pt x="41" y="116"/>
                    <a:pt x="45" y="115"/>
                    <a:pt x="47" y="115"/>
                  </a:cubicBezTo>
                  <a:cubicBezTo>
                    <a:pt x="48" y="115"/>
                    <a:pt x="47" y="117"/>
                    <a:pt x="49" y="116"/>
                  </a:cubicBezTo>
                  <a:cubicBezTo>
                    <a:pt x="50" y="115"/>
                    <a:pt x="50" y="114"/>
                    <a:pt x="51" y="114"/>
                  </a:cubicBezTo>
                  <a:cubicBezTo>
                    <a:pt x="52" y="113"/>
                    <a:pt x="52" y="112"/>
                    <a:pt x="53" y="112"/>
                  </a:cubicBezTo>
                  <a:cubicBezTo>
                    <a:pt x="53" y="112"/>
                    <a:pt x="56" y="112"/>
                    <a:pt x="55" y="113"/>
                  </a:cubicBezTo>
                  <a:cubicBezTo>
                    <a:pt x="56" y="113"/>
                    <a:pt x="56" y="112"/>
                    <a:pt x="56" y="111"/>
                  </a:cubicBezTo>
                  <a:cubicBezTo>
                    <a:pt x="56" y="111"/>
                    <a:pt x="55" y="111"/>
                    <a:pt x="55" y="110"/>
                  </a:cubicBezTo>
                  <a:cubicBezTo>
                    <a:pt x="55" y="109"/>
                    <a:pt x="56" y="108"/>
                    <a:pt x="55" y="107"/>
                  </a:cubicBezTo>
                  <a:cubicBezTo>
                    <a:pt x="54" y="104"/>
                    <a:pt x="56" y="104"/>
                    <a:pt x="58" y="103"/>
                  </a:cubicBezTo>
                  <a:cubicBezTo>
                    <a:pt x="62" y="102"/>
                    <a:pt x="65" y="103"/>
                    <a:pt x="69" y="103"/>
                  </a:cubicBezTo>
                  <a:cubicBezTo>
                    <a:pt x="73" y="104"/>
                    <a:pt x="75" y="108"/>
                    <a:pt x="79" y="108"/>
                  </a:cubicBezTo>
                  <a:cubicBezTo>
                    <a:pt x="80" y="108"/>
                    <a:pt x="80" y="108"/>
                    <a:pt x="81" y="107"/>
                  </a:cubicBezTo>
                  <a:cubicBezTo>
                    <a:pt x="81" y="106"/>
                    <a:pt x="83" y="107"/>
                    <a:pt x="83" y="106"/>
                  </a:cubicBezTo>
                  <a:cubicBezTo>
                    <a:pt x="83" y="105"/>
                    <a:pt x="85" y="105"/>
                    <a:pt x="86" y="105"/>
                  </a:cubicBezTo>
                  <a:cubicBezTo>
                    <a:pt x="86" y="104"/>
                    <a:pt x="87" y="104"/>
                    <a:pt x="87" y="104"/>
                  </a:cubicBezTo>
                  <a:cubicBezTo>
                    <a:pt x="88" y="104"/>
                    <a:pt x="88" y="103"/>
                    <a:pt x="89" y="103"/>
                  </a:cubicBezTo>
                  <a:cubicBezTo>
                    <a:pt x="89" y="103"/>
                    <a:pt x="89" y="104"/>
                    <a:pt x="89" y="103"/>
                  </a:cubicBezTo>
                  <a:cubicBezTo>
                    <a:pt x="89" y="103"/>
                    <a:pt x="90" y="100"/>
                    <a:pt x="90" y="100"/>
                  </a:cubicBezTo>
                  <a:cubicBezTo>
                    <a:pt x="91" y="100"/>
                    <a:pt x="91" y="102"/>
                    <a:pt x="92" y="101"/>
                  </a:cubicBezTo>
                  <a:cubicBezTo>
                    <a:pt x="93" y="101"/>
                    <a:pt x="93" y="100"/>
                    <a:pt x="92" y="99"/>
                  </a:cubicBezTo>
                  <a:cubicBezTo>
                    <a:pt x="92" y="98"/>
                    <a:pt x="93" y="96"/>
                    <a:pt x="94" y="95"/>
                  </a:cubicBezTo>
                  <a:cubicBezTo>
                    <a:pt x="95" y="93"/>
                    <a:pt x="96" y="91"/>
                    <a:pt x="99" y="91"/>
                  </a:cubicBezTo>
                  <a:cubicBezTo>
                    <a:pt x="100" y="92"/>
                    <a:pt x="104" y="93"/>
                    <a:pt x="104" y="93"/>
                  </a:cubicBezTo>
                  <a:cubicBezTo>
                    <a:pt x="105" y="92"/>
                    <a:pt x="105" y="91"/>
                    <a:pt x="106" y="91"/>
                  </a:cubicBezTo>
                  <a:cubicBezTo>
                    <a:pt x="108" y="91"/>
                    <a:pt x="108" y="90"/>
                    <a:pt x="107" y="89"/>
                  </a:cubicBezTo>
                  <a:cubicBezTo>
                    <a:pt x="107" y="89"/>
                    <a:pt x="106" y="91"/>
                    <a:pt x="107" y="90"/>
                  </a:cubicBezTo>
                  <a:cubicBezTo>
                    <a:pt x="107" y="90"/>
                    <a:pt x="108" y="89"/>
                    <a:pt x="107" y="89"/>
                  </a:cubicBezTo>
                  <a:cubicBezTo>
                    <a:pt x="107" y="89"/>
                    <a:pt x="107" y="90"/>
                    <a:pt x="106" y="89"/>
                  </a:cubicBezTo>
                  <a:cubicBezTo>
                    <a:pt x="106" y="89"/>
                    <a:pt x="108" y="88"/>
                    <a:pt x="108" y="88"/>
                  </a:cubicBezTo>
                  <a:cubicBezTo>
                    <a:pt x="109" y="87"/>
                    <a:pt x="109" y="85"/>
                    <a:pt x="110" y="85"/>
                  </a:cubicBezTo>
                  <a:cubicBezTo>
                    <a:pt x="111" y="85"/>
                    <a:pt x="113" y="87"/>
                    <a:pt x="113" y="88"/>
                  </a:cubicBezTo>
                  <a:cubicBezTo>
                    <a:pt x="112" y="89"/>
                    <a:pt x="112" y="90"/>
                    <a:pt x="111" y="91"/>
                  </a:cubicBezTo>
                  <a:cubicBezTo>
                    <a:pt x="110" y="92"/>
                    <a:pt x="109" y="93"/>
                    <a:pt x="110" y="94"/>
                  </a:cubicBezTo>
                  <a:cubicBezTo>
                    <a:pt x="111" y="95"/>
                    <a:pt x="114" y="96"/>
                    <a:pt x="113" y="98"/>
                  </a:cubicBezTo>
                  <a:cubicBezTo>
                    <a:pt x="113" y="98"/>
                    <a:pt x="113" y="98"/>
                    <a:pt x="113" y="98"/>
                  </a:cubicBezTo>
                  <a:cubicBezTo>
                    <a:pt x="113" y="98"/>
                    <a:pt x="115" y="99"/>
                    <a:pt x="116" y="98"/>
                  </a:cubicBezTo>
                  <a:cubicBezTo>
                    <a:pt x="117" y="98"/>
                    <a:pt x="115" y="97"/>
                    <a:pt x="116" y="96"/>
                  </a:cubicBezTo>
                  <a:cubicBezTo>
                    <a:pt x="117" y="95"/>
                    <a:pt x="117" y="94"/>
                    <a:pt x="116" y="93"/>
                  </a:cubicBezTo>
                  <a:cubicBezTo>
                    <a:pt x="116" y="92"/>
                    <a:pt x="118" y="92"/>
                    <a:pt x="119" y="91"/>
                  </a:cubicBezTo>
                  <a:cubicBezTo>
                    <a:pt x="119" y="91"/>
                    <a:pt x="117" y="89"/>
                    <a:pt x="117" y="89"/>
                  </a:cubicBezTo>
                  <a:cubicBezTo>
                    <a:pt x="117" y="88"/>
                    <a:pt x="116" y="85"/>
                    <a:pt x="117" y="84"/>
                  </a:cubicBezTo>
                  <a:cubicBezTo>
                    <a:pt x="117" y="83"/>
                    <a:pt x="119" y="84"/>
                    <a:pt x="120" y="84"/>
                  </a:cubicBezTo>
                  <a:cubicBezTo>
                    <a:pt x="121" y="84"/>
                    <a:pt x="121" y="86"/>
                    <a:pt x="122" y="85"/>
                  </a:cubicBezTo>
                  <a:cubicBezTo>
                    <a:pt x="122" y="85"/>
                    <a:pt x="122" y="84"/>
                    <a:pt x="122" y="84"/>
                  </a:cubicBezTo>
                  <a:cubicBezTo>
                    <a:pt x="123" y="84"/>
                    <a:pt x="124" y="84"/>
                    <a:pt x="124" y="84"/>
                  </a:cubicBezTo>
                  <a:cubicBezTo>
                    <a:pt x="126" y="83"/>
                    <a:pt x="127" y="82"/>
                    <a:pt x="127" y="81"/>
                  </a:cubicBezTo>
                  <a:cubicBezTo>
                    <a:pt x="129" y="80"/>
                    <a:pt x="130" y="77"/>
                    <a:pt x="132" y="77"/>
                  </a:cubicBezTo>
                  <a:cubicBezTo>
                    <a:pt x="135" y="75"/>
                    <a:pt x="137" y="78"/>
                    <a:pt x="140" y="77"/>
                  </a:cubicBezTo>
                  <a:cubicBezTo>
                    <a:pt x="143" y="76"/>
                    <a:pt x="145" y="74"/>
                    <a:pt x="148" y="72"/>
                  </a:cubicBezTo>
                  <a:cubicBezTo>
                    <a:pt x="150" y="70"/>
                    <a:pt x="151" y="68"/>
                    <a:pt x="153" y="66"/>
                  </a:cubicBezTo>
                  <a:cubicBezTo>
                    <a:pt x="156" y="63"/>
                    <a:pt x="158" y="62"/>
                    <a:pt x="161" y="61"/>
                  </a:cubicBezTo>
                  <a:cubicBezTo>
                    <a:pt x="163" y="60"/>
                    <a:pt x="167" y="59"/>
                    <a:pt x="168" y="57"/>
                  </a:cubicBezTo>
                  <a:cubicBezTo>
                    <a:pt x="168" y="56"/>
                    <a:pt x="168" y="55"/>
                    <a:pt x="169" y="55"/>
                  </a:cubicBezTo>
                  <a:cubicBezTo>
                    <a:pt x="170" y="54"/>
                    <a:pt x="171" y="56"/>
                    <a:pt x="171" y="56"/>
                  </a:cubicBezTo>
                  <a:close/>
                </a:path>
              </a:pathLst>
            </a:custGeom>
            <a:grpFill/>
            <a:ln w="12700"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cxnSp>
        <p:nvCxnSpPr>
          <p:cNvPr id="162" name="Straight Arrow Connector 161"/>
          <p:cNvCxnSpPr>
            <a:endCxn id="151" idx="57"/>
          </p:cNvCxnSpPr>
          <p:nvPr/>
        </p:nvCxnSpPr>
        <p:spPr>
          <a:xfrm flipV="1">
            <a:off x="5939195" y="1006175"/>
            <a:ext cx="3832503" cy="149716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p:cNvCxnSpPr/>
          <p:nvPr/>
        </p:nvCxnSpPr>
        <p:spPr>
          <a:xfrm>
            <a:off x="5939195" y="2500279"/>
            <a:ext cx="3832503" cy="0"/>
          </a:xfrm>
          <a:prstGeom prst="straightConnector1">
            <a:avLst/>
          </a:prstGeom>
          <a:ln w="28575">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p:cNvCxnSpPr>
            <a:endCxn id="56" idx="22"/>
          </p:cNvCxnSpPr>
          <p:nvPr/>
        </p:nvCxnSpPr>
        <p:spPr>
          <a:xfrm>
            <a:off x="5939195" y="2500279"/>
            <a:ext cx="2686831" cy="1929876"/>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72" name="Straight Arrow Connector 171"/>
          <p:cNvCxnSpPr/>
          <p:nvPr/>
        </p:nvCxnSpPr>
        <p:spPr>
          <a:xfrm>
            <a:off x="5939195" y="2500279"/>
            <a:ext cx="1390245" cy="2407472"/>
          </a:xfrm>
          <a:prstGeom prst="straightConnector1">
            <a:avLst/>
          </a:prstGeom>
          <a:ln w="28575">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73" name="Oval 172"/>
          <p:cNvSpPr>
            <a:spLocks noChangeAspect="1"/>
          </p:cNvSpPr>
          <p:nvPr/>
        </p:nvSpPr>
        <p:spPr>
          <a:xfrm>
            <a:off x="4784886" y="1627981"/>
            <a:ext cx="1620000" cy="1620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id-ID" sz="2933">
                <a:solidFill>
                  <a:srgbClr val="FFFFFF"/>
                </a:solidFill>
              </a:rPr>
              <a:t>12.5M</a:t>
            </a:r>
            <a:endParaRPr lang="en-US" sz="2933" dirty="0">
              <a:solidFill>
                <a:srgbClr val="FFFFFF"/>
              </a:solidFill>
            </a:endParaRPr>
          </a:p>
          <a:p>
            <a:pPr algn="ctr"/>
            <a:r>
              <a:rPr lang="en-US" sz="1600" dirty="0">
                <a:solidFill>
                  <a:srgbClr val="FFFFFF"/>
                </a:solidFill>
              </a:rPr>
              <a:t>Lorem ipsum</a:t>
            </a:r>
          </a:p>
        </p:txBody>
      </p:sp>
      <p:sp>
        <p:nvSpPr>
          <p:cNvPr id="174" name="Text Placeholder 2"/>
          <p:cNvSpPr txBox="1">
            <a:spLocks/>
          </p:cNvSpPr>
          <p:nvPr/>
        </p:nvSpPr>
        <p:spPr>
          <a:xfrm>
            <a:off x="490432" y="2189977"/>
            <a:ext cx="3771844" cy="1207396"/>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175" name="Group 174"/>
          <p:cNvGrpSpPr/>
          <p:nvPr/>
        </p:nvGrpSpPr>
        <p:grpSpPr>
          <a:xfrm>
            <a:off x="577022" y="3508785"/>
            <a:ext cx="3445398" cy="1649523"/>
            <a:chOff x="7968559" y="4221428"/>
            <a:chExt cx="3445398" cy="1649523"/>
          </a:xfrm>
        </p:grpSpPr>
        <p:grpSp>
          <p:nvGrpSpPr>
            <p:cNvPr id="176" name="Group 175"/>
            <p:cNvGrpSpPr/>
            <p:nvPr/>
          </p:nvGrpSpPr>
          <p:grpSpPr>
            <a:xfrm>
              <a:off x="7968559" y="4221428"/>
              <a:ext cx="3445398" cy="1649523"/>
              <a:chOff x="1411940" y="4306096"/>
              <a:chExt cx="3800809" cy="1649523"/>
            </a:xfrm>
          </p:grpSpPr>
          <p:sp>
            <p:nvSpPr>
              <p:cNvPr id="180" name="Rectangle 179"/>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81" name="Rounded Rectangle 180"/>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2" name="Rounded Rectangle 181"/>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83" name="Rectangle 182"/>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84" name="Rectangle 183"/>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85" name="Rounded Rectangle 184"/>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6" name="Rounded Rectangle 185"/>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87" name="Rectangle 186"/>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188" name="Rectangle 187"/>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189" name="Rounded Rectangle 188"/>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90" name="Rounded Rectangle 189"/>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91" name="Rectangle 190"/>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77" name="Oval 176"/>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Oval 177"/>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9" name="Oval 178"/>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567962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173"/>
                                        </p:tgtEl>
                                        <p:attrNameLst>
                                          <p:attrName>style.visibility</p:attrName>
                                        </p:attrNameLst>
                                      </p:cBhvr>
                                      <p:to>
                                        <p:strVal val="visible"/>
                                      </p:to>
                                    </p:set>
                                    <p:animEffect transition="in" filter="fade">
                                      <p:cBhvr>
                                        <p:cTn id="27" dur="2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7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Global </a:t>
            </a:r>
            <a:r>
              <a:rPr lang="id-ID">
                <a:latin typeface="+mn-lt"/>
              </a:rPr>
              <a:t>&amp; Continental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00" name="Group 399"/>
          <p:cNvGrpSpPr/>
          <p:nvPr/>
        </p:nvGrpSpPr>
        <p:grpSpPr>
          <a:xfrm>
            <a:off x="2420470" y="1748119"/>
            <a:ext cx="8633012" cy="3947284"/>
            <a:chOff x="3843499" y="3719582"/>
            <a:chExt cx="16665619" cy="8244192"/>
          </a:xfrm>
          <a:solidFill>
            <a:schemeClr val="bg1">
              <a:lumMod val="85000"/>
            </a:schemeClr>
          </a:solidFill>
        </p:grpSpPr>
        <p:sp>
          <p:nvSpPr>
            <p:cNvPr id="401"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2"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3"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4"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5"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6"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7"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8"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09"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0"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1"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2"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3"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4"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5"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6"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7"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8"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19"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0"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1"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2"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3"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4"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5"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6"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7"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28"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nvGrpSpPr>
            <p:cNvPr id="429" name="Group 428"/>
            <p:cNvGrpSpPr/>
            <p:nvPr/>
          </p:nvGrpSpPr>
          <p:grpSpPr>
            <a:xfrm>
              <a:off x="17709756" y="6761778"/>
              <a:ext cx="697449" cy="662593"/>
              <a:chOff x="5961121" y="2686387"/>
              <a:chExt cx="288233" cy="273757"/>
            </a:xfrm>
            <a:grpFill/>
          </p:grpSpPr>
          <p:sp>
            <p:nvSpPr>
              <p:cNvPr id="794"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5"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sp>
          <p:nvSpPr>
            <p:cNvPr id="430"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1"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2"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3"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4"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5"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6"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7"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8"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39"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0"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1"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2"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3"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4"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5"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6"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7"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8"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49"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0"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1"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2"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3"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4"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5"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6"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7"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8"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59"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0"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1"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2"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3"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4"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5"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6"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7"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8"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69"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0"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1"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2"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3"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4"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5"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6"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7"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8"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79"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0"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1"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2"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3"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4"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5"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6"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7"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8"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89"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0"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1"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2"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3"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4"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5"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6"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7"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8"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499"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0"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1"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2"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3"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4"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5"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6"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7"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8"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09"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0"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1"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2"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3"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4"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5"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6"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7"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8"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19"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0"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1"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2"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3"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4"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5"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6"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7"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8"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29"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0"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1"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2"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3"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4"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5"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6"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7"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8"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39"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0"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1"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2"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3"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4"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5"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6"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7"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8"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49"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0"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1"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2"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3"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4"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5"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6"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7"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8"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59"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0"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1"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2"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3"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4"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5"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6"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7"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8"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69"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0"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1"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2"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3"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4"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5"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6"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7"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8"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9"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0"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1"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2"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3"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4"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5"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6"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7"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8"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9"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0"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1"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2"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3"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4"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5"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6"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7"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8"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9"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0"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1"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2"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3"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4"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5"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6"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7"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8"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9"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0" name="Rectangle 613"/>
            <p:cNvSpPr>
              <a:spLocks noChangeArrowheads="1"/>
            </p:cNvSpPr>
            <p:nvPr/>
          </p:nvSpPr>
          <p:spPr bwMode="auto">
            <a:xfrm>
              <a:off x="12451788" y="5197675"/>
              <a:ext cx="3187" cy="3188"/>
            </a:xfrm>
            <a:prstGeom prst="rect">
              <a:avLst/>
            </a:pr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1"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2"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3"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4"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5"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6"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7"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8"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9"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0"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1"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2"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3"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4"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5"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6"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7"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8"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9"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0"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1"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2"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3"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4"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5"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6"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7"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8"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9"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0"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1"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2"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3"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4"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5"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6"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7"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8"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9"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0"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1"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2"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3"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4"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5"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6"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7"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8"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9"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0"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1"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2"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3"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4"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5"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6"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7"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8"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9"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0"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1"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2"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3"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4"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5"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6"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7"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8"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9"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0"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1"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2"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3"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4"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5"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6"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7"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8"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9"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0"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1"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2"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3"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4"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5"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6"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7"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8"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9"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0"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1"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2"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3"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4"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5"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6"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7"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8"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9"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0"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1"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2"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3"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4"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5"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6"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7"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8"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9"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0"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1"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2"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3"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4"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5"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6"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7"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8"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9"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0"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1"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2"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3"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4"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5"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6"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7"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8"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9"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0"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1"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2"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3"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4"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5"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6"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7"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8"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9"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0"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1"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2"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3"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4"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5"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6"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7"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8"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9"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0"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1"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2"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3"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4"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5"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6"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7"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8"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9"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0"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1"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2"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3"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4"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5"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6"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7"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8"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9"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0"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1"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2"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3"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4"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5"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6"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7"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8"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9"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0"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1"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2"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3"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cxnSp>
        <p:nvCxnSpPr>
          <p:cNvPr id="796" name="Straight Connector 795"/>
          <p:cNvCxnSpPr/>
          <p:nvPr/>
        </p:nvCxnSpPr>
        <p:spPr>
          <a:xfrm>
            <a:off x="572817" y="4665282"/>
            <a:ext cx="306592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97" name="Text Placeholder 5"/>
          <p:cNvSpPr txBox="1">
            <a:spLocks/>
          </p:cNvSpPr>
          <p:nvPr/>
        </p:nvSpPr>
        <p:spPr>
          <a:xfrm>
            <a:off x="499242" y="4790766"/>
            <a:ext cx="3325195" cy="1420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a:solidFill>
                  <a:schemeClr val="tx2"/>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a:solidFill>
                <a:schemeClr val="tx2"/>
              </a:solidFill>
            </a:endParaRPr>
          </a:p>
        </p:txBody>
      </p:sp>
      <p:sp>
        <p:nvSpPr>
          <p:cNvPr id="798" name="Title 13"/>
          <p:cNvSpPr txBox="1">
            <a:spLocks/>
          </p:cNvSpPr>
          <p:nvPr/>
        </p:nvSpPr>
        <p:spPr>
          <a:xfrm>
            <a:off x="436092" y="3434999"/>
            <a:ext cx="3013853" cy="1545495"/>
          </a:xfrm>
          <a:prstGeom prst="rect">
            <a:avLst/>
          </a:prstGeom>
        </p:spPr>
        <p:txBody>
          <a:bodyPr vert="horz" lIns="121920" tIns="60960" rIns="121920" bIns="60960" rtlCol="0" anchor="ctr">
            <a:noAutofit/>
          </a:bodyPr>
          <a:lstStyle/>
          <a:p>
            <a:pPr>
              <a:spcBef>
                <a:spcPct val="0"/>
              </a:spcBef>
              <a:defRPr/>
            </a:pPr>
            <a:r>
              <a:rPr lang="id-ID" sz="6000">
                <a:ea typeface="+mj-ea"/>
                <a:cs typeface="+mj-cs"/>
              </a:rPr>
              <a:t>$8.5M</a:t>
            </a:r>
            <a:endParaRPr lang="en-US" sz="6000" dirty="0">
              <a:ea typeface="+mj-ea"/>
              <a:cs typeface="+mj-cs"/>
            </a:endParaRPr>
          </a:p>
        </p:txBody>
      </p:sp>
    </p:spTree>
    <p:extLst>
      <p:ext uri="{BB962C8B-B14F-4D97-AF65-F5344CB8AC3E}">
        <p14:creationId xmlns:p14="http://schemas.microsoft.com/office/powerpoint/2010/main" val="1676574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USA </a:t>
            </a:r>
            <a:r>
              <a:rPr lang="id-ID">
                <a:latin typeface="+mn-lt"/>
              </a:rPr>
              <a:t>&amp; Prospect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8" name="Group 57"/>
          <p:cNvGrpSpPr/>
          <p:nvPr/>
        </p:nvGrpSpPr>
        <p:grpSpPr>
          <a:xfrm>
            <a:off x="5479204" y="1976717"/>
            <a:ext cx="6295352" cy="4039559"/>
            <a:chOff x="5157992" y="1665629"/>
            <a:chExt cx="2936367" cy="1919171"/>
          </a:xfrm>
          <a:solidFill>
            <a:schemeClr val="bg1">
              <a:lumMod val="85000"/>
            </a:schemeClr>
          </a:solidFill>
        </p:grpSpPr>
        <p:sp>
          <p:nvSpPr>
            <p:cNvPr id="59"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a:defRPr/>
              </a:pPr>
              <a:endParaRPr lang="en-US"/>
            </a:p>
          </p:txBody>
        </p:sp>
        <p:sp>
          <p:nvSpPr>
            <p:cNvPr id="60"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a:defRPr/>
              </a:pPr>
              <a:endParaRPr lang="en-US"/>
            </a:p>
          </p:txBody>
        </p:sp>
        <p:sp>
          <p:nvSpPr>
            <p:cNvPr id="61"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a:defRPr/>
              </a:pPr>
              <a:endParaRPr lang="en-US"/>
            </a:p>
          </p:txBody>
        </p:sp>
        <p:sp>
          <p:nvSpPr>
            <p:cNvPr id="62"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a:defRPr/>
              </a:pPr>
              <a:endParaRPr lang="en-US"/>
            </a:p>
          </p:txBody>
        </p:sp>
        <p:sp>
          <p:nvSpPr>
            <p:cNvPr id="63"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a:defRPr/>
              </a:pPr>
              <a:endParaRPr lang="en-US"/>
            </a:p>
          </p:txBody>
        </p:sp>
        <p:sp>
          <p:nvSpPr>
            <p:cNvPr id="64"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a:defRPr/>
              </a:pPr>
              <a:endParaRPr lang="en-US"/>
            </a:p>
          </p:txBody>
        </p:sp>
        <p:sp>
          <p:nvSpPr>
            <p:cNvPr id="65"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66"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67"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a:defRPr/>
              </a:pPr>
              <a:endParaRPr lang="en-US"/>
            </a:p>
          </p:txBody>
        </p:sp>
        <p:sp>
          <p:nvSpPr>
            <p:cNvPr id="68"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a:defRPr/>
              </a:pPr>
              <a:endParaRPr lang="en-US"/>
            </a:p>
          </p:txBody>
        </p:sp>
        <p:sp>
          <p:nvSpPr>
            <p:cNvPr id="69"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70"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71"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a:defRPr/>
              </a:pPr>
              <a:endParaRPr lang="en-US"/>
            </a:p>
          </p:txBody>
        </p:sp>
        <p:sp>
          <p:nvSpPr>
            <p:cNvPr id="72"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a:defRPr/>
              </a:pPr>
              <a:endParaRPr lang="en-US"/>
            </a:p>
          </p:txBody>
        </p:sp>
        <p:sp>
          <p:nvSpPr>
            <p:cNvPr id="73"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74"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75"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a:defRPr/>
              </a:pPr>
              <a:endParaRPr lang="en-US"/>
            </a:p>
          </p:txBody>
        </p:sp>
        <p:sp>
          <p:nvSpPr>
            <p:cNvPr id="76"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a:defRPr/>
              </a:pPr>
              <a:endParaRPr lang="en-US"/>
            </a:p>
          </p:txBody>
        </p:sp>
        <p:sp>
          <p:nvSpPr>
            <p:cNvPr id="77"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a:defRPr/>
              </a:pPr>
              <a:endParaRPr lang="en-US"/>
            </a:p>
          </p:txBody>
        </p:sp>
        <p:sp>
          <p:nvSpPr>
            <p:cNvPr id="78"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a:defRPr/>
              </a:pPr>
              <a:endParaRPr lang="en-US"/>
            </a:p>
          </p:txBody>
        </p:sp>
        <p:sp>
          <p:nvSpPr>
            <p:cNvPr id="79"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a:defRPr/>
              </a:pPr>
              <a:endParaRPr lang="en-US"/>
            </a:p>
          </p:txBody>
        </p:sp>
        <p:sp>
          <p:nvSpPr>
            <p:cNvPr id="80"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a:defRPr/>
              </a:pPr>
              <a:endParaRPr lang="en-US"/>
            </a:p>
          </p:txBody>
        </p:sp>
        <p:sp>
          <p:nvSpPr>
            <p:cNvPr id="81"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a:defRPr/>
              </a:pPr>
              <a:endParaRPr lang="en-US"/>
            </a:p>
          </p:txBody>
        </p:sp>
        <p:sp>
          <p:nvSpPr>
            <p:cNvPr id="82"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a:defRPr/>
              </a:pPr>
              <a:endParaRPr lang="en-US"/>
            </a:p>
          </p:txBody>
        </p:sp>
        <p:sp>
          <p:nvSpPr>
            <p:cNvPr id="83"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a:defRPr/>
              </a:pPr>
              <a:endParaRPr lang="en-US"/>
            </a:p>
          </p:txBody>
        </p:sp>
        <p:sp>
          <p:nvSpPr>
            <p:cNvPr id="84"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a:defRPr/>
              </a:pPr>
              <a:endParaRPr lang="en-US"/>
            </a:p>
          </p:txBody>
        </p:sp>
        <p:sp>
          <p:nvSpPr>
            <p:cNvPr id="85"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a:defRPr/>
              </a:pPr>
              <a:endParaRPr lang="en-US"/>
            </a:p>
          </p:txBody>
        </p:sp>
        <p:sp>
          <p:nvSpPr>
            <p:cNvPr id="86"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a:defRPr/>
              </a:pPr>
              <a:endParaRPr lang="en-US"/>
            </a:p>
          </p:txBody>
        </p:sp>
        <p:sp>
          <p:nvSpPr>
            <p:cNvPr id="87"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a:defRPr/>
              </a:pPr>
              <a:endParaRPr lang="en-US"/>
            </a:p>
          </p:txBody>
        </p:sp>
        <p:sp>
          <p:nvSpPr>
            <p:cNvPr id="88"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a:defRPr/>
              </a:pPr>
              <a:endParaRPr lang="en-US"/>
            </a:p>
          </p:txBody>
        </p:sp>
        <p:sp>
          <p:nvSpPr>
            <p:cNvPr id="89"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a:defRPr/>
              </a:pPr>
              <a:endParaRPr lang="en-US"/>
            </a:p>
          </p:txBody>
        </p:sp>
        <p:sp>
          <p:nvSpPr>
            <p:cNvPr id="90"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a:defRPr/>
              </a:pPr>
              <a:endParaRPr lang="en-US"/>
            </a:p>
          </p:txBody>
        </p:sp>
        <p:sp>
          <p:nvSpPr>
            <p:cNvPr id="91"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a:defRPr/>
              </a:pPr>
              <a:endParaRPr lang="en-US"/>
            </a:p>
          </p:txBody>
        </p:sp>
        <p:sp>
          <p:nvSpPr>
            <p:cNvPr id="92"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a:defRPr/>
              </a:pPr>
              <a:endParaRPr lang="en-US">
                <a:solidFill>
                  <a:schemeClr val="accent6"/>
                </a:solidFill>
              </a:endParaRPr>
            </a:p>
          </p:txBody>
        </p:sp>
        <p:sp>
          <p:nvSpPr>
            <p:cNvPr id="93"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a:defRPr/>
              </a:pPr>
              <a:endParaRPr lang="en-US"/>
            </a:p>
          </p:txBody>
        </p:sp>
        <p:sp>
          <p:nvSpPr>
            <p:cNvPr id="94"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a:defRPr/>
              </a:pPr>
              <a:endParaRPr lang="en-US"/>
            </a:p>
          </p:txBody>
        </p:sp>
        <p:sp>
          <p:nvSpPr>
            <p:cNvPr id="95"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a:defRPr/>
              </a:pPr>
              <a:endParaRPr lang="en-US"/>
            </a:p>
          </p:txBody>
        </p:sp>
        <p:sp>
          <p:nvSpPr>
            <p:cNvPr id="96"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a:defRPr/>
              </a:pPr>
              <a:endParaRPr lang="en-US"/>
            </a:p>
          </p:txBody>
        </p:sp>
        <p:sp>
          <p:nvSpPr>
            <p:cNvPr id="97"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a:defRPr/>
              </a:pPr>
              <a:endParaRPr lang="en-US"/>
            </a:p>
          </p:txBody>
        </p:sp>
        <p:sp>
          <p:nvSpPr>
            <p:cNvPr id="98"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a:defRPr/>
              </a:pPr>
              <a:endParaRPr lang="en-US"/>
            </a:p>
          </p:txBody>
        </p:sp>
        <p:sp>
          <p:nvSpPr>
            <p:cNvPr id="99"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a:defRPr/>
              </a:pPr>
              <a:endParaRPr lang="en-US"/>
            </a:p>
          </p:txBody>
        </p:sp>
        <p:sp>
          <p:nvSpPr>
            <p:cNvPr id="100"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a:defRPr/>
              </a:pPr>
              <a:endParaRPr lang="en-US"/>
            </a:p>
          </p:txBody>
        </p:sp>
        <p:sp>
          <p:nvSpPr>
            <p:cNvPr id="101"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a:defRPr/>
              </a:pPr>
              <a:endParaRPr lang="en-US"/>
            </a:p>
          </p:txBody>
        </p:sp>
        <p:sp>
          <p:nvSpPr>
            <p:cNvPr id="102"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a:defRPr/>
              </a:pPr>
              <a:endParaRPr lang="en-US"/>
            </a:p>
          </p:txBody>
        </p:sp>
        <p:sp>
          <p:nvSpPr>
            <p:cNvPr id="103"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a:defRPr/>
              </a:pPr>
              <a:endParaRPr lang="en-US"/>
            </a:p>
          </p:txBody>
        </p:sp>
        <p:sp>
          <p:nvSpPr>
            <p:cNvPr id="104"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a:defRPr/>
              </a:pPr>
              <a:endParaRPr lang="en-US"/>
            </a:p>
          </p:txBody>
        </p:sp>
        <p:sp>
          <p:nvSpPr>
            <p:cNvPr id="105"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a:defRPr/>
              </a:pPr>
              <a:endParaRPr lang="en-US"/>
            </a:p>
          </p:txBody>
        </p:sp>
        <p:sp>
          <p:nvSpPr>
            <p:cNvPr id="106"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a:defRPr/>
              </a:pPr>
              <a:endParaRPr lang="en-US"/>
            </a:p>
          </p:txBody>
        </p:sp>
        <p:sp>
          <p:nvSpPr>
            <p:cNvPr id="107"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a:defRPr/>
              </a:pPr>
              <a:endParaRPr lang="en-US"/>
            </a:p>
          </p:txBody>
        </p:sp>
        <p:sp>
          <p:nvSpPr>
            <p:cNvPr id="108"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a:defRPr/>
              </a:pPr>
              <a:endParaRPr lang="en-US"/>
            </a:p>
          </p:txBody>
        </p:sp>
        <p:sp>
          <p:nvSpPr>
            <p:cNvPr id="109"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a:defRPr/>
              </a:pPr>
              <a:endParaRPr lang="en-US"/>
            </a:p>
          </p:txBody>
        </p:sp>
        <p:sp>
          <p:nvSpPr>
            <p:cNvPr id="110" name="Freeform 109"/>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a:defRPr/>
              </a:pPr>
              <a:endParaRPr lang="en-US"/>
            </a:p>
          </p:txBody>
        </p:sp>
        <p:sp>
          <p:nvSpPr>
            <p:cNvPr id="111" name="Freeform 110"/>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a:defRPr/>
              </a:pPr>
              <a:endParaRPr lang="en-US"/>
            </a:p>
          </p:txBody>
        </p:sp>
      </p:grpSp>
      <p:sp>
        <p:nvSpPr>
          <p:cNvPr id="112" name="Rectangle 111"/>
          <p:cNvSpPr/>
          <p:nvPr/>
        </p:nvSpPr>
        <p:spPr>
          <a:xfrm>
            <a:off x="568501" y="1520000"/>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grpSp>
        <p:nvGrpSpPr>
          <p:cNvPr id="113" name="Group 112"/>
          <p:cNvGrpSpPr/>
          <p:nvPr/>
        </p:nvGrpSpPr>
        <p:grpSpPr>
          <a:xfrm>
            <a:off x="653299" y="3267159"/>
            <a:ext cx="612000" cy="612001"/>
            <a:chOff x="995082" y="2316441"/>
            <a:chExt cx="612000" cy="612001"/>
          </a:xfrm>
        </p:grpSpPr>
        <p:sp>
          <p:nvSpPr>
            <p:cNvPr id="114" name="Oval 113"/>
            <p:cNvSpPr>
              <a:spLocks noChangeAspect="1" noChangeArrowheads="1"/>
            </p:cNvSpPr>
            <p:nvPr/>
          </p:nvSpPr>
          <p:spPr bwMode="auto">
            <a:xfrm>
              <a:off x="995082" y="2316441"/>
              <a:ext cx="612000" cy="612001"/>
            </a:xfrm>
            <a:prstGeom prst="ellipse">
              <a:avLst/>
            </a:prstGeom>
            <a:noFill/>
            <a:ln w="28575">
              <a:solidFill>
                <a:schemeClr val="accent1"/>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115" name="Group 4"/>
            <p:cNvGrpSpPr>
              <a:grpSpLocks noChangeAspect="1"/>
            </p:cNvGrpSpPr>
            <p:nvPr/>
          </p:nvGrpSpPr>
          <p:grpSpPr bwMode="auto">
            <a:xfrm>
              <a:off x="1096971" y="2373327"/>
              <a:ext cx="338140" cy="514353"/>
              <a:chOff x="691" y="1495"/>
              <a:chExt cx="213" cy="324"/>
            </a:xfrm>
          </p:grpSpPr>
          <p:sp>
            <p:nvSpPr>
              <p:cNvPr id="116" name="Freeform 5"/>
              <p:cNvSpPr>
                <a:spLocks/>
              </p:cNvSpPr>
              <p:nvPr/>
            </p:nvSpPr>
            <p:spPr bwMode="auto">
              <a:xfrm>
                <a:off x="831" y="1495"/>
                <a:ext cx="59" cy="51"/>
              </a:xfrm>
              <a:custGeom>
                <a:avLst/>
                <a:gdLst>
                  <a:gd name="T0" fmla="*/ 24 w 24"/>
                  <a:gd name="T1" fmla="*/ 21 h 21"/>
                  <a:gd name="T2" fmla="*/ 18 w 24"/>
                  <a:gd name="T3" fmla="*/ 0 h 21"/>
                  <a:gd name="T4" fmla="*/ 0 w 24"/>
                  <a:gd name="T5" fmla="*/ 12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2"/>
                    </a:cubicBezTo>
                    <a:lnTo>
                      <a:pt x="24"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6"/>
              <p:cNvSpPr>
                <a:spLocks noEditPoints="1"/>
              </p:cNvSpPr>
              <p:nvPr/>
            </p:nvSpPr>
            <p:spPr bwMode="auto">
              <a:xfrm>
                <a:off x="691" y="1541"/>
                <a:ext cx="213" cy="278"/>
              </a:xfrm>
              <a:custGeom>
                <a:avLst/>
                <a:gdLst>
                  <a:gd name="T0" fmla="*/ 69 w 87"/>
                  <a:gd name="T1" fmla="*/ 79 h 115"/>
                  <a:gd name="T2" fmla="*/ 82 w 87"/>
                  <a:gd name="T3" fmla="*/ 57 h 115"/>
                  <a:gd name="T4" fmla="*/ 83 w 87"/>
                  <a:gd name="T5" fmla="*/ 12 h 115"/>
                  <a:gd name="T6" fmla="*/ 50 w 87"/>
                  <a:gd name="T7" fmla="*/ 0 h 115"/>
                  <a:gd name="T8" fmla="*/ 21 w 87"/>
                  <a:gd name="T9" fmla="*/ 35 h 115"/>
                  <a:gd name="T10" fmla="*/ 17 w 87"/>
                  <a:gd name="T11" fmla="*/ 60 h 115"/>
                  <a:gd name="T12" fmla="*/ 2 w 87"/>
                  <a:gd name="T13" fmla="*/ 78 h 115"/>
                  <a:gd name="T14" fmla="*/ 0 w 87"/>
                  <a:gd name="T15" fmla="*/ 93 h 115"/>
                  <a:gd name="T16" fmla="*/ 24 w 87"/>
                  <a:gd name="T17" fmla="*/ 81 h 115"/>
                  <a:gd name="T18" fmla="*/ 33 w 87"/>
                  <a:gd name="T19" fmla="*/ 97 h 115"/>
                  <a:gd name="T20" fmla="*/ 50 w 87"/>
                  <a:gd name="T21" fmla="*/ 91 h 115"/>
                  <a:gd name="T22" fmla="*/ 61 w 87"/>
                  <a:gd name="T23" fmla="*/ 115 h 115"/>
                  <a:gd name="T24" fmla="*/ 69 w 87"/>
                  <a:gd name="T25" fmla="*/ 103 h 115"/>
                  <a:gd name="T26" fmla="*/ 69 w 87"/>
                  <a:gd name="T27" fmla="*/ 79 h 115"/>
                  <a:gd name="T28" fmla="*/ 63 w 87"/>
                  <a:gd name="T29" fmla="*/ 16 h 115"/>
                  <a:gd name="T30" fmla="*/ 68 w 87"/>
                  <a:gd name="T31" fmla="*/ 26 h 115"/>
                  <a:gd name="T32" fmla="*/ 57 w 87"/>
                  <a:gd name="T33" fmla="*/ 31 h 115"/>
                  <a:gd name="T34" fmla="*/ 52 w 87"/>
                  <a:gd name="T35" fmla="*/ 20 h 115"/>
                  <a:gd name="T36" fmla="*/ 63 w 87"/>
                  <a:gd name="T37" fmla="*/ 16 h 115"/>
                  <a:gd name="T38" fmla="*/ 46 w 87"/>
                  <a:gd name="T39" fmla="*/ 60 h 115"/>
                  <a:gd name="T40" fmla="*/ 39 w 87"/>
                  <a:gd name="T41" fmla="*/ 45 h 115"/>
                  <a:gd name="T42" fmla="*/ 54 w 87"/>
                  <a:gd name="T43" fmla="*/ 38 h 115"/>
                  <a:gd name="T44" fmla="*/ 61 w 87"/>
                  <a:gd name="T45" fmla="*/ 53 h 115"/>
                  <a:gd name="T46" fmla="*/ 46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4" y="73"/>
                      <a:pt x="79" y="66"/>
                      <a:pt x="82" y="57"/>
                    </a:cubicBezTo>
                    <a:cubicBezTo>
                      <a:pt x="87" y="44"/>
                      <a:pt x="86" y="27"/>
                      <a:pt x="83" y="12"/>
                    </a:cubicBezTo>
                    <a:cubicBezTo>
                      <a:pt x="50" y="0"/>
                      <a:pt x="50" y="0"/>
                      <a:pt x="50" y="0"/>
                    </a:cubicBezTo>
                    <a:cubicBezTo>
                      <a:pt x="38" y="9"/>
                      <a:pt x="26" y="22"/>
                      <a:pt x="21" y="35"/>
                    </a:cubicBezTo>
                    <a:cubicBezTo>
                      <a:pt x="18" y="44"/>
                      <a:pt x="17" y="52"/>
                      <a:pt x="17" y="60"/>
                    </a:cubicBezTo>
                    <a:cubicBezTo>
                      <a:pt x="11" y="64"/>
                      <a:pt x="5" y="70"/>
                      <a:pt x="2" y="78"/>
                    </a:cubicBezTo>
                    <a:cubicBezTo>
                      <a:pt x="0" y="83"/>
                      <a:pt x="0" y="88"/>
                      <a:pt x="0" y="93"/>
                    </a:cubicBezTo>
                    <a:cubicBezTo>
                      <a:pt x="6" y="86"/>
                      <a:pt x="15" y="82"/>
                      <a:pt x="24" y="81"/>
                    </a:cubicBezTo>
                    <a:cubicBezTo>
                      <a:pt x="26" y="87"/>
                      <a:pt x="29" y="92"/>
                      <a:pt x="33" y="97"/>
                    </a:cubicBezTo>
                    <a:cubicBezTo>
                      <a:pt x="39" y="95"/>
                      <a:pt x="45" y="93"/>
                      <a:pt x="50" y="91"/>
                    </a:cubicBezTo>
                    <a:cubicBezTo>
                      <a:pt x="57" y="97"/>
                      <a:pt x="61" y="106"/>
                      <a:pt x="61" y="115"/>
                    </a:cubicBezTo>
                    <a:cubicBezTo>
                      <a:pt x="64" y="111"/>
                      <a:pt x="67" y="107"/>
                      <a:pt x="69" y="103"/>
                    </a:cubicBezTo>
                    <a:cubicBezTo>
                      <a:pt x="72" y="95"/>
                      <a:pt x="71" y="86"/>
                      <a:pt x="69" y="79"/>
                    </a:cubicBezTo>
                    <a:close/>
                    <a:moveTo>
                      <a:pt x="63" y="16"/>
                    </a:moveTo>
                    <a:cubicBezTo>
                      <a:pt x="67" y="17"/>
                      <a:pt x="69" y="22"/>
                      <a:pt x="68" y="26"/>
                    </a:cubicBezTo>
                    <a:cubicBezTo>
                      <a:pt x="66" y="30"/>
                      <a:pt x="61" y="33"/>
                      <a:pt x="57" y="31"/>
                    </a:cubicBezTo>
                    <a:cubicBezTo>
                      <a:pt x="53" y="30"/>
                      <a:pt x="50" y="25"/>
                      <a:pt x="52" y="20"/>
                    </a:cubicBezTo>
                    <a:cubicBezTo>
                      <a:pt x="54" y="16"/>
                      <a:pt x="58" y="14"/>
                      <a:pt x="63" y="16"/>
                    </a:cubicBezTo>
                    <a:close/>
                    <a:moveTo>
                      <a:pt x="46" y="60"/>
                    </a:moveTo>
                    <a:cubicBezTo>
                      <a:pt x="40" y="58"/>
                      <a:pt x="37" y="51"/>
                      <a:pt x="39" y="45"/>
                    </a:cubicBezTo>
                    <a:cubicBezTo>
                      <a:pt x="42" y="39"/>
                      <a:pt x="48" y="36"/>
                      <a:pt x="54" y="38"/>
                    </a:cubicBezTo>
                    <a:cubicBezTo>
                      <a:pt x="60" y="41"/>
                      <a:pt x="64" y="47"/>
                      <a:pt x="61" y="53"/>
                    </a:cubicBezTo>
                    <a:cubicBezTo>
                      <a:pt x="59" y="59"/>
                      <a:pt x="52" y="63"/>
                      <a:pt x="46"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18" name="Group 117"/>
          <p:cNvGrpSpPr/>
          <p:nvPr/>
        </p:nvGrpSpPr>
        <p:grpSpPr>
          <a:xfrm>
            <a:off x="653299" y="3989826"/>
            <a:ext cx="612000" cy="612001"/>
            <a:chOff x="2756133" y="2683753"/>
            <a:chExt cx="612000" cy="612001"/>
          </a:xfrm>
        </p:grpSpPr>
        <p:sp>
          <p:nvSpPr>
            <p:cNvPr id="119" name="Oval 118"/>
            <p:cNvSpPr>
              <a:spLocks noChangeAspect="1" noChangeArrowheads="1"/>
            </p:cNvSpPr>
            <p:nvPr/>
          </p:nvSpPr>
          <p:spPr bwMode="auto">
            <a:xfrm>
              <a:off x="2756133" y="2683753"/>
              <a:ext cx="612000" cy="612001"/>
            </a:xfrm>
            <a:prstGeom prst="ellipse">
              <a:avLst/>
            </a:prstGeom>
            <a:noFill/>
            <a:ln w="28575">
              <a:solidFill>
                <a:schemeClr val="accent2"/>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120" name="Group 9"/>
            <p:cNvGrpSpPr>
              <a:grpSpLocks noChangeAspect="1"/>
            </p:cNvGrpSpPr>
            <p:nvPr/>
          </p:nvGrpSpPr>
          <p:grpSpPr bwMode="auto">
            <a:xfrm>
              <a:off x="2901951" y="2724150"/>
              <a:ext cx="323850" cy="520700"/>
              <a:chOff x="1828" y="1716"/>
              <a:chExt cx="204" cy="328"/>
            </a:xfrm>
            <a:solidFill>
              <a:schemeClr val="accent2"/>
            </a:solidFill>
          </p:grpSpPr>
          <p:sp>
            <p:nvSpPr>
              <p:cNvPr id="121" name="Oval 10"/>
              <p:cNvSpPr>
                <a:spLocks noChangeArrowheads="1"/>
              </p:cNvSpPr>
              <p:nvPr/>
            </p:nvSpPr>
            <p:spPr bwMode="auto">
              <a:xfrm>
                <a:off x="1907" y="1757"/>
                <a:ext cx="34" cy="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
              <p:cNvSpPr>
                <a:spLocks noEditPoints="1"/>
              </p:cNvSpPr>
              <p:nvPr/>
            </p:nvSpPr>
            <p:spPr bwMode="auto">
              <a:xfrm>
                <a:off x="1828" y="1810"/>
                <a:ext cx="204" cy="234"/>
              </a:xfrm>
              <a:custGeom>
                <a:avLst/>
                <a:gdLst>
                  <a:gd name="T0" fmla="*/ 76 w 83"/>
                  <a:gd name="T1" fmla="*/ 80 h 97"/>
                  <a:gd name="T2" fmla="*/ 54 w 83"/>
                  <a:gd name="T3" fmla="*/ 50 h 97"/>
                  <a:gd name="T4" fmla="*/ 50 w 83"/>
                  <a:gd name="T5" fmla="*/ 46 h 97"/>
                  <a:gd name="T6" fmla="*/ 50 w 83"/>
                  <a:gd name="T7" fmla="*/ 14 h 97"/>
                  <a:gd name="T8" fmla="*/ 55 w 83"/>
                  <a:gd name="T9" fmla="*/ 7 h 97"/>
                  <a:gd name="T10" fmla="*/ 52 w 83"/>
                  <a:gd name="T11" fmla="*/ 0 h 97"/>
                  <a:gd name="T12" fmla="*/ 31 w 83"/>
                  <a:gd name="T13" fmla="*/ 0 h 97"/>
                  <a:gd name="T14" fmla="*/ 28 w 83"/>
                  <a:gd name="T15" fmla="*/ 7 h 97"/>
                  <a:gd name="T16" fmla="*/ 33 w 83"/>
                  <a:gd name="T17" fmla="*/ 14 h 97"/>
                  <a:gd name="T18" fmla="*/ 33 w 83"/>
                  <a:gd name="T19" fmla="*/ 46 h 97"/>
                  <a:gd name="T20" fmla="*/ 29 w 83"/>
                  <a:gd name="T21" fmla="*/ 50 h 97"/>
                  <a:gd name="T22" fmla="*/ 7 w 83"/>
                  <a:gd name="T23" fmla="*/ 80 h 97"/>
                  <a:gd name="T24" fmla="*/ 16 w 83"/>
                  <a:gd name="T25" fmla="*/ 97 h 97"/>
                  <a:gd name="T26" fmla="*/ 67 w 83"/>
                  <a:gd name="T27" fmla="*/ 97 h 97"/>
                  <a:gd name="T28" fmla="*/ 76 w 83"/>
                  <a:gd name="T29" fmla="*/ 80 h 97"/>
                  <a:gd name="T30" fmla="*/ 23 w 83"/>
                  <a:gd name="T31" fmla="*/ 88 h 97"/>
                  <a:gd name="T32" fmla="*/ 17 w 83"/>
                  <a:gd name="T33" fmla="*/ 81 h 97"/>
                  <a:gd name="T34" fmla="*/ 23 w 83"/>
                  <a:gd name="T35" fmla="*/ 74 h 97"/>
                  <a:gd name="T36" fmla="*/ 30 w 83"/>
                  <a:gd name="T37" fmla="*/ 81 h 97"/>
                  <a:gd name="T38" fmla="*/ 23 w 83"/>
                  <a:gd name="T39" fmla="*/ 88 h 97"/>
                  <a:gd name="T40" fmla="*/ 39 w 83"/>
                  <a:gd name="T41" fmla="*/ 79 h 97"/>
                  <a:gd name="T42" fmla="*/ 34 w 83"/>
                  <a:gd name="T43" fmla="*/ 74 h 97"/>
                  <a:gd name="T44" fmla="*/ 39 w 83"/>
                  <a:gd name="T45" fmla="*/ 69 h 97"/>
                  <a:gd name="T46" fmla="*/ 44 w 83"/>
                  <a:gd name="T47" fmla="*/ 74 h 97"/>
                  <a:gd name="T48" fmla="*/ 39 w 83"/>
                  <a:gd name="T49" fmla="*/ 79 h 97"/>
                  <a:gd name="T50" fmla="*/ 46 w 83"/>
                  <a:gd name="T51" fmla="*/ 67 h 97"/>
                  <a:gd name="T52" fmla="*/ 41 w 83"/>
                  <a:gd name="T53" fmla="*/ 62 h 97"/>
                  <a:gd name="T54" fmla="*/ 46 w 83"/>
                  <a:gd name="T55" fmla="*/ 57 h 97"/>
                  <a:gd name="T56" fmla="*/ 51 w 83"/>
                  <a:gd name="T57" fmla="*/ 62 h 97"/>
                  <a:gd name="T58" fmla="*/ 46 w 83"/>
                  <a:gd name="T59" fmla="*/ 67 h 97"/>
                  <a:gd name="T60" fmla="*/ 58 w 83"/>
                  <a:gd name="T61" fmla="*/ 88 h 97"/>
                  <a:gd name="T62" fmla="*/ 51 w 83"/>
                  <a:gd name="T63" fmla="*/ 81 h 97"/>
                  <a:gd name="T64" fmla="*/ 58 w 83"/>
                  <a:gd name="T65" fmla="*/ 74 h 97"/>
                  <a:gd name="T66" fmla="*/ 65 w 83"/>
                  <a:gd name="T67" fmla="*/ 81 h 97"/>
                  <a:gd name="T68" fmla="*/ 58 w 83"/>
                  <a:gd name="T6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97">
                    <a:moveTo>
                      <a:pt x="76" y="80"/>
                    </a:moveTo>
                    <a:cubicBezTo>
                      <a:pt x="54" y="50"/>
                      <a:pt x="54" y="50"/>
                      <a:pt x="54" y="50"/>
                    </a:cubicBezTo>
                    <a:cubicBezTo>
                      <a:pt x="53" y="48"/>
                      <a:pt x="52" y="47"/>
                      <a:pt x="50" y="46"/>
                    </a:cubicBezTo>
                    <a:cubicBezTo>
                      <a:pt x="50" y="14"/>
                      <a:pt x="50" y="14"/>
                      <a:pt x="50" y="14"/>
                    </a:cubicBezTo>
                    <a:cubicBezTo>
                      <a:pt x="55" y="7"/>
                      <a:pt x="55" y="7"/>
                      <a:pt x="55" y="7"/>
                    </a:cubicBezTo>
                    <a:cubicBezTo>
                      <a:pt x="58" y="3"/>
                      <a:pt x="57" y="0"/>
                      <a:pt x="52" y="0"/>
                    </a:cubicBezTo>
                    <a:cubicBezTo>
                      <a:pt x="31" y="0"/>
                      <a:pt x="31" y="0"/>
                      <a:pt x="31" y="0"/>
                    </a:cubicBezTo>
                    <a:cubicBezTo>
                      <a:pt x="26" y="0"/>
                      <a:pt x="25" y="3"/>
                      <a:pt x="28" y="7"/>
                    </a:cubicBezTo>
                    <a:cubicBezTo>
                      <a:pt x="33" y="14"/>
                      <a:pt x="33" y="14"/>
                      <a:pt x="33" y="14"/>
                    </a:cubicBezTo>
                    <a:cubicBezTo>
                      <a:pt x="33" y="46"/>
                      <a:pt x="33" y="46"/>
                      <a:pt x="33" y="46"/>
                    </a:cubicBezTo>
                    <a:cubicBezTo>
                      <a:pt x="31" y="47"/>
                      <a:pt x="30" y="48"/>
                      <a:pt x="29" y="50"/>
                    </a:cubicBezTo>
                    <a:cubicBezTo>
                      <a:pt x="7" y="80"/>
                      <a:pt x="7" y="80"/>
                      <a:pt x="7" y="80"/>
                    </a:cubicBezTo>
                    <a:cubicBezTo>
                      <a:pt x="0" y="89"/>
                      <a:pt x="4" y="97"/>
                      <a:pt x="16" y="97"/>
                    </a:cubicBezTo>
                    <a:cubicBezTo>
                      <a:pt x="67" y="97"/>
                      <a:pt x="67" y="97"/>
                      <a:pt x="67" y="97"/>
                    </a:cubicBezTo>
                    <a:cubicBezTo>
                      <a:pt x="79" y="97"/>
                      <a:pt x="83" y="89"/>
                      <a:pt x="76" y="80"/>
                    </a:cubicBezTo>
                    <a:close/>
                    <a:moveTo>
                      <a:pt x="23" y="88"/>
                    </a:moveTo>
                    <a:cubicBezTo>
                      <a:pt x="20" y="88"/>
                      <a:pt x="17" y="85"/>
                      <a:pt x="17" y="81"/>
                    </a:cubicBezTo>
                    <a:cubicBezTo>
                      <a:pt x="17" y="77"/>
                      <a:pt x="20" y="74"/>
                      <a:pt x="23" y="74"/>
                    </a:cubicBezTo>
                    <a:cubicBezTo>
                      <a:pt x="27" y="74"/>
                      <a:pt x="30" y="77"/>
                      <a:pt x="30" y="81"/>
                    </a:cubicBezTo>
                    <a:cubicBezTo>
                      <a:pt x="30" y="85"/>
                      <a:pt x="27" y="88"/>
                      <a:pt x="23" y="88"/>
                    </a:cubicBezTo>
                    <a:close/>
                    <a:moveTo>
                      <a:pt x="39" y="79"/>
                    </a:moveTo>
                    <a:cubicBezTo>
                      <a:pt x="36" y="79"/>
                      <a:pt x="34" y="77"/>
                      <a:pt x="34" y="74"/>
                    </a:cubicBezTo>
                    <a:cubicBezTo>
                      <a:pt x="34" y="71"/>
                      <a:pt x="36" y="69"/>
                      <a:pt x="39" y="69"/>
                    </a:cubicBezTo>
                    <a:cubicBezTo>
                      <a:pt x="42" y="69"/>
                      <a:pt x="45" y="71"/>
                      <a:pt x="44" y="74"/>
                    </a:cubicBezTo>
                    <a:cubicBezTo>
                      <a:pt x="44" y="77"/>
                      <a:pt x="42" y="79"/>
                      <a:pt x="39" y="79"/>
                    </a:cubicBezTo>
                    <a:close/>
                    <a:moveTo>
                      <a:pt x="46" y="67"/>
                    </a:moveTo>
                    <a:cubicBezTo>
                      <a:pt x="43" y="67"/>
                      <a:pt x="41" y="65"/>
                      <a:pt x="41" y="62"/>
                    </a:cubicBezTo>
                    <a:cubicBezTo>
                      <a:pt x="41" y="59"/>
                      <a:pt x="43" y="57"/>
                      <a:pt x="46" y="57"/>
                    </a:cubicBezTo>
                    <a:cubicBezTo>
                      <a:pt x="49" y="57"/>
                      <a:pt x="51" y="59"/>
                      <a:pt x="51" y="62"/>
                    </a:cubicBezTo>
                    <a:cubicBezTo>
                      <a:pt x="51" y="65"/>
                      <a:pt x="49" y="67"/>
                      <a:pt x="46" y="67"/>
                    </a:cubicBezTo>
                    <a:close/>
                    <a:moveTo>
                      <a:pt x="58" y="88"/>
                    </a:moveTo>
                    <a:cubicBezTo>
                      <a:pt x="54" y="88"/>
                      <a:pt x="51" y="85"/>
                      <a:pt x="51" y="81"/>
                    </a:cubicBezTo>
                    <a:cubicBezTo>
                      <a:pt x="51" y="77"/>
                      <a:pt x="54" y="74"/>
                      <a:pt x="58" y="74"/>
                    </a:cubicBezTo>
                    <a:cubicBezTo>
                      <a:pt x="62" y="74"/>
                      <a:pt x="65" y="77"/>
                      <a:pt x="65" y="81"/>
                    </a:cubicBezTo>
                    <a:cubicBezTo>
                      <a:pt x="65" y="85"/>
                      <a:pt x="62" y="88"/>
                      <a:pt x="5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Oval 12"/>
              <p:cNvSpPr>
                <a:spLocks noChangeArrowheads="1"/>
              </p:cNvSpPr>
              <p:nvPr/>
            </p:nvSpPr>
            <p:spPr bwMode="auto">
              <a:xfrm>
                <a:off x="1963" y="172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Oval 13"/>
              <p:cNvSpPr>
                <a:spLocks noChangeArrowheads="1"/>
              </p:cNvSpPr>
              <p:nvPr/>
            </p:nvSpPr>
            <p:spPr bwMode="auto">
              <a:xfrm>
                <a:off x="1890" y="1716"/>
                <a:ext cx="27"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5" name="Group 124"/>
          <p:cNvGrpSpPr/>
          <p:nvPr/>
        </p:nvGrpSpPr>
        <p:grpSpPr>
          <a:xfrm>
            <a:off x="653400" y="4717778"/>
            <a:ext cx="612000" cy="612001"/>
            <a:chOff x="3970165" y="2986369"/>
            <a:chExt cx="612000" cy="612001"/>
          </a:xfrm>
        </p:grpSpPr>
        <p:sp>
          <p:nvSpPr>
            <p:cNvPr id="126" name="Oval 125"/>
            <p:cNvSpPr>
              <a:spLocks noChangeAspect="1" noChangeArrowheads="1"/>
            </p:cNvSpPr>
            <p:nvPr/>
          </p:nvSpPr>
          <p:spPr bwMode="auto">
            <a:xfrm>
              <a:off x="3970165" y="2986369"/>
              <a:ext cx="612000" cy="612001"/>
            </a:xfrm>
            <a:prstGeom prst="ellipse">
              <a:avLst/>
            </a:prstGeom>
            <a:noFill/>
            <a:ln w="28575">
              <a:solidFill>
                <a:schemeClr val="accent3"/>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127" name="Freeform 17"/>
            <p:cNvSpPr>
              <a:spLocks noEditPoints="1"/>
            </p:cNvSpPr>
            <p:nvPr/>
          </p:nvSpPr>
          <p:spPr bwMode="auto">
            <a:xfrm>
              <a:off x="4008438" y="3106738"/>
              <a:ext cx="534987" cy="371475"/>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653299" y="2544492"/>
            <a:ext cx="612000" cy="612001"/>
            <a:chOff x="11027470" y="4492517"/>
            <a:chExt cx="612000" cy="612001"/>
          </a:xfrm>
        </p:grpSpPr>
        <p:sp>
          <p:nvSpPr>
            <p:cNvPr id="129" name="Oval 128"/>
            <p:cNvSpPr>
              <a:spLocks noChangeAspect="1" noChangeArrowheads="1"/>
            </p:cNvSpPr>
            <p:nvPr/>
          </p:nvSpPr>
          <p:spPr bwMode="auto">
            <a:xfrm>
              <a:off x="11027470" y="4492517"/>
              <a:ext cx="612000" cy="612001"/>
            </a:xfrm>
            <a:prstGeom prst="ellipse">
              <a:avLst/>
            </a:prstGeom>
            <a:noFill/>
            <a:ln w="28575">
              <a:solidFill>
                <a:schemeClr val="accent6"/>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130" name="Group 24"/>
            <p:cNvGrpSpPr>
              <a:grpSpLocks noChangeAspect="1"/>
            </p:cNvGrpSpPr>
            <p:nvPr/>
          </p:nvGrpSpPr>
          <p:grpSpPr bwMode="auto">
            <a:xfrm>
              <a:off x="11110913" y="4581525"/>
              <a:ext cx="465137" cy="430213"/>
              <a:chOff x="6999" y="2886"/>
              <a:chExt cx="293" cy="271"/>
            </a:xfrm>
            <a:solidFill>
              <a:schemeClr val="accent6"/>
            </a:solidFill>
          </p:grpSpPr>
          <p:sp>
            <p:nvSpPr>
              <p:cNvPr id="131" name="Freeform 25"/>
              <p:cNvSpPr>
                <a:spLocks/>
              </p:cNvSpPr>
              <p:nvPr/>
            </p:nvSpPr>
            <p:spPr bwMode="auto">
              <a:xfrm>
                <a:off x="7190" y="2907"/>
                <a:ext cx="70" cy="83"/>
              </a:xfrm>
              <a:custGeom>
                <a:avLst/>
                <a:gdLst>
                  <a:gd name="T0" fmla="*/ 9 w 29"/>
                  <a:gd name="T1" fmla="*/ 33 h 34"/>
                  <a:gd name="T2" fmla="*/ 15 w 29"/>
                  <a:gd name="T3" fmla="*/ 34 h 34"/>
                  <a:gd name="T4" fmla="*/ 9 w 29"/>
                  <a:gd name="T5" fmla="*/ 33 h 34"/>
                  <a:gd name="T6" fmla="*/ 7 w 29"/>
                  <a:gd name="T7" fmla="*/ 31 h 34"/>
                  <a:gd name="T8" fmla="*/ 5 w 29"/>
                  <a:gd name="T9" fmla="*/ 29 h 34"/>
                  <a:gd name="T10" fmla="*/ 3 w 29"/>
                  <a:gd name="T11" fmla="*/ 28 h 34"/>
                  <a:gd name="T12" fmla="*/ 2 w 29"/>
                  <a:gd name="T13" fmla="*/ 25 h 34"/>
                  <a:gd name="T14" fmla="*/ 1 w 29"/>
                  <a:gd name="T15" fmla="*/ 23 h 34"/>
                  <a:gd name="T16" fmla="*/ 0 w 29"/>
                  <a:gd name="T17" fmla="*/ 20 h 34"/>
                  <a:gd name="T18" fmla="*/ 0 w 29"/>
                  <a:gd name="T19" fmla="*/ 16 h 34"/>
                  <a:gd name="T20" fmla="*/ 0 w 29"/>
                  <a:gd name="T21" fmla="*/ 13 h 34"/>
                  <a:gd name="T22" fmla="*/ 1 w 29"/>
                  <a:gd name="T23" fmla="*/ 10 h 34"/>
                  <a:gd name="T24" fmla="*/ 4 w 29"/>
                  <a:gd name="T25" fmla="*/ 6 h 34"/>
                  <a:gd name="T26" fmla="*/ 8 w 29"/>
                  <a:gd name="T27" fmla="*/ 2 h 34"/>
                  <a:gd name="T28" fmla="*/ 12 w 29"/>
                  <a:gd name="T29" fmla="*/ 0 h 34"/>
                  <a:gd name="T30" fmla="*/ 16 w 29"/>
                  <a:gd name="T31" fmla="*/ 0 h 34"/>
                  <a:gd name="T32" fmla="*/ 20 w 29"/>
                  <a:gd name="T33" fmla="*/ 2 h 34"/>
                  <a:gd name="T34" fmla="*/ 24 w 29"/>
                  <a:gd name="T35" fmla="*/ 4 h 34"/>
                  <a:gd name="T36" fmla="*/ 26 w 29"/>
                  <a:gd name="T37" fmla="*/ 6 h 34"/>
                  <a:gd name="T38" fmla="*/ 27 w 29"/>
                  <a:gd name="T39" fmla="*/ 8 h 34"/>
                  <a:gd name="T40" fmla="*/ 28 w 29"/>
                  <a:gd name="T41" fmla="*/ 10 h 34"/>
                  <a:gd name="T42" fmla="*/ 29 w 29"/>
                  <a:gd name="T43" fmla="*/ 13 h 34"/>
                  <a:gd name="T44" fmla="*/ 29 w 29"/>
                  <a:gd name="T45" fmla="*/ 17 h 34"/>
                  <a:gd name="T46" fmla="*/ 29 w 29"/>
                  <a:gd name="T47" fmla="*/ 20 h 34"/>
                  <a:gd name="T48" fmla="*/ 28 w 29"/>
                  <a:gd name="T49" fmla="*/ 23 h 34"/>
                  <a:gd name="T50" fmla="*/ 26 w 29"/>
                  <a:gd name="T51" fmla="*/ 27 h 34"/>
                  <a:gd name="T52" fmla="*/ 18 w 29"/>
                  <a:gd name="T53" fmla="*/ 33 h 34"/>
                  <a:gd name="T54" fmla="*/ 14 w 29"/>
                  <a:gd name="T55" fmla="*/ 34 h 34"/>
                  <a:gd name="T56" fmla="*/ 11 w 29"/>
                  <a:gd name="T57" fmla="*/ 33 h 34"/>
                  <a:gd name="T58" fmla="*/ 10 w 29"/>
                  <a:gd name="T59" fmla="*/ 33 h 34"/>
                  <a:gd name="T60" fmla="*/ 9 w 29"/>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4">
                    <a:moveTo>
                      <a:pt x="9" y="33"/>
                    </a:moveTo>
                    <a:cubicBezTo>
                      <a:pt x="11" y="33"/>
                      <a:pt x="12" y="34"/>
                      <a:pt x="15" y="34"/>
                    </a:cubicBezTo>
                    <a:cubicBezTo>
                      <a:pt x="12" y="34"/>
                      <a:pt x="11" y="33"/>
                      <a:pt x="9" y="33"/>
                    </a:cubicBezTo>
                    <a:cubicBezTo>
                      <a:pt x="8" y="32"/>
                      <a:pt x="7" y="32"/>
                      <a:pt x="7" y="31"/>
                    </a:cubicBezTo>
                    <a:cubicBezTo>
                      <a:pt x="6" y="31"/>
                      <a:pt x="6" y="30"/>
                      <a:pt x="5" y="29"/>
                    </a:cubicBezTo>
                    <a:cubicBezTo>
                      <a:pt x="4" y="29"/>
                      <a:pt x="4" y="29"/>
                      <a:pt x="3" y="28"/>
                    </a:cubicBezTo>
                    <a:cubicBezTo>
                      <a:pt x="2" y="27"/>
                      <a:pt x="2" y="26"/>
                      <a:pt x="2" y="25"/>
                    </a:cubicBezTo>
                    <a:cubicBezTo>
                      <a:pt x="2" y="25"/>
                      <a:pt x="1" y="24"/>
                      <a:pt x="1" y="23"/>
                    </a:cubicBezTo>
                    <a:cubicBezTo>
                      <a:pt x="0" y="22"/>
                      <a:pt x="0" y="21"/>
                      <a:pt x="0" y="20"/>
                    </a:cubicBezTo>
                    <a:cubicBezTo>
                      <a:pt x="0" y="19"/>
                      <a:pt x="0" y="17"/>
                      <a:pt x="0" y="16"/>
                    </a:cubicBezTo>
                    <a:cubicBezTo>
                      <a:pt x="0" y="14"/>
                      <a:pt x="0" y="14"/>
                      <a:pt x="0" y="13"/>
                    </a:cubicBezTo>
                    <a:cubicBezTo>
                      <a:pt x="1" y="12"/>
                      <a:pt x="1" y="11"/>
                      <a:pt x="1" y="10"/>
                    </a:cubicBezTo>
                    <a:cubicBezTo>
                      <a:pt x="2" y="9"/>
                      <a:pt x="3" y="7"/>
                      <a:pt x="4" y="6"/>
                    </a:cubicBezTo>
                    <a:cubicBezTo>
                      <a:pt x="5" y="4"/>
                      <a:pt x="7" y="3"/>
                      <a:pt x="8" y="2"/>
                    </a:cubicBezTo>
                    <a:cubicBezTo>
                      <a:pt x="8" y="2"/>
                      <a:pt x="10" y="1"/>
                      <a:pt x="12" y="0"/>
                    </a:cubicBezTo>
                    <a:cubicBezTo>
                      <a:pt x="13" y="0"/>
                      <a:pt x="15" y="0"/>
                      <a:pt x="16" y="0"/>
                    </a:cubicBezTo>
                    <a:cubicBezTo>
                      <a:pt x="18" y="1"/>
                      <a:pt x="19" y="1"/>
                      <a:pt x="20" y="2"/>
                    </a:cubicBezTo>
                    <a:cubicBezTo>
                      <a:pt x="22" y="3"/>
                      <a:pt x="24" y="4"/>
                      <a:pt x="24" y="4"/>
                    </a:cubicBezTo>
                    <a:cubicBezTo>
                      <a:pt x="25" y="5"/>
                      <a:pt x="25" y="5"/>
                      <a:pt x="26" y="6"/>
                    </a:cubicBezTo>
                    <a:cubicBezTo>
                      <a:pt x="26" y="7"/>
                      <a:pt x="27" y="8"/>
                      <a:pt x="27" y="8"/>
                    </a:cubicBezTo>
                    <a:cubicBezTo>
                      <a:pt x="27" y="9"/>
                      <a:pt x="28" y="9"/>
                      <a:pt x="28" y="10"/>
                    </a:cubicBezTo>
                    <a:cubicBezTo>
                      <a:pt x="28" y="11"/>
                      <a:pt x="28" y="11"/>
                      <a:pt x="29" y="13"/>
                    </a:cubicBezTo>
                    <a:cubicBezTo>
                      <a:pt x="29" y="14"/>
                      <a:pt x="29" y="16"/>
                      <a:pt x="29" y="17"/>
                    </a:cubicBezTo>
                    <a:cubicBezTo>
                      <a:pt x="29" y="19"/>
                      <a:pt x="29" y="19"/>
                      <a:pt x="29" y="20"/>
                    </a:cubicBezTo>
                    <a:cubicBezTo>
                      <a:pt x="29" y="21"/>
                      <a:pt x="29" y="22"/>
                      <a:pt x="28" y="23"/>
                    </a:cubicBezTo>
                    <a:cubicBezTo>
                      <a:pt x="28" y="24"/>
                      <a:pt x="27" y="26"/>
                      <a:pt x="26" y="27"/>
                    </a:cubicBezTo>
                    <a:cubicBezTo>
                      <a:pt x="24" y="30"/>
                      <a:pt x="21" y="32"/>
                      <a:pt x="18" y="33"/>
                    </a:cubicBezTo>
                    <a:cubicBezTo>
                      <a:pt x="17" y="34"/>
                      <a:pt x="15" y="34"/>
                      <a:pt x="14" y="34"/>
                    </a:cubicBezTo>
                    <a:cubicBezTo>
                      <a:pt x="12" y="34"/>
                      <a:pt x="11" y="34"/>
                      <a:pt x="11" y="33"/>
                    </a:cubicBezTo>
                    <a:cubicBezTo>
                      <a:pt x="11" y="33"/>
                      <a:pt x="10" y="33"/>
                      <a:pt x="10" y="33"/>
                    </a:cubicBezTo>
                    <a:cubicBezTo>
                      <a:pt x="10" y="33"/>
                      <a:pt x="9" y="33"/>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6"/>
              <p:cNvSpPr>
                <a:spLocks noEditPoints="1"/>
              </p:cNvSpPr>
              <p:nvPr/>
            </p:nvSpPr>
            <p:spPr bwMode="auto">
              <a:xfrm>
                <a:off x="7159" y="2999"/>
                <a:ext cx="133" cy="158"/>
              </a:xfrm>
              <a:custGeom>
                <a:avLst/>
                <a:gdLst>
                  <a:gd name="T0" fmla="*/ 55 w 55"/>
                  <a:gd name="T1" fmla="*/ 42 h 65"/>
                  <a:gd name="T2" fmla="*/ 55 w 55"/>
                  <a:gd name="T3" fmla="*/ 39 h 65"/>
                  <a:gd name="T4" fmla="*/ 54 w 55"/>
                  <a:gd name="T5" fmla="*/ 33 h 65"/>
                  <a:gd name="T6" fmla="*/ 54 w 55"/>
                  <a:gd name="T7" fmla="*/ 27 h 65"/>
                  <a:gd name="T8" fmla="*/ 53 w 55"/>
                  <a:gd name="T9" fmla="*/ 25 h 65"/>
                  <a:gd name="T10" fmla="*/ 52 w 55"/>
                  <a:gd name="T11" fmla="*/ 20 h 65"/>
                  <a:gd name="T12" fmla="*/ 50 w 55"/>
                  <a:gd name="T13" fmla="*/ 15 h 65"/>
                  <a:gd name="T14" fmla="*/ 48 w 55"/>
                  <a:gd name="T15" fmla="*/ 11 h 65"/>
                  <a:gd name="T16" fmla="*/ 47 w 55"/>
                  <a:gd name="T17" fmla="*/ 9 h 65"/>
                  <a:gd name="T18" fmla="*/ 45 w 55"/>
                  <a:gd name="T19" fmla="*/ 5 h 65"/>
                  <a:gd name="T20" fmla="*/ 44 w 55"/>
                  <a:gd name="T21" fmla="*/ 3 h 65"/>
                  <a:gd name="T22" fmla="*/ 41 w 55"/>
                  <a:gd name="T23" fmla="*/ 0 h 65"/>
                  <a:gd name="T24" fmla="*/ 34 w 55"/>
                  <a:gd name="T25" fmla="*/ 5 h 65"/>
                  <a:gd name="T26" fmla="*/ 15 w 55"/>
                  <a:gd name="T27" fmla="*/ 3 h 65"/>
                  <a:gd name="T28" fmla="*/ 14 w 55"/>
                  <a:gd name="T29" fmla="*/ 0 h 65"/>
                  <a:gd name="T30" fmla="*/ 2 w 55"/>
                  <a:gd name="T31" fmla="*/ 25 h 65"/>
                  <a:gd name="T32" fmla="*/ 1 w 55"/>
                  <a:gd name="T33" fmla="*/ 30 h 65"/>
                  <a:gd name="T34" fmla="*/ 0 w 55"/>
                  <a:gd name="T35" fmla="*/ 36 h 65"/>
                  <a:gd name="T36" fmla="*/ 0 w 55"/>
                  <a:gd name="T37" fmla="*/ 48 h 65"/>
                  <a:gd name="T38" fmla="*/ 0 w 55"/>
                  <a:gd name="T39" fmla="*/ 49 h 65"/>
                  <a:gd name="T40" fmla="*/ 0 w 55"/>
                  <a:gd name="T41" fmla="*/ 51 h 65"/>
                  <a:gd name="T42" fmla="*/ 0 w 55"/>
                  <a:gd name="T43" fmla="*/ 51 h 65"/>
                  <a:gd name="T44" fmla="*/ 0 w 55"/>
                  <a:gd name="T45" fmla="*/ 54 h 65"/>
                  <a:gd name="T46" fmla="*/ 0 w 55"/>
                  <a:gd name="T47" fmla="*/ 56 h 65"/>
                  <a:gd name="T48" fmla="*/ 3 w 55"/>
                  <a:gd name="T49" fmla="*/ 59 h 65"/>
                  <a:gd name="T50" fmla="*/ 40 w 55"/>
                  <a:gd name="T51" fmla="*/ 63 h 65"/>
                  <a:gd name="T52" fmla="*/ 55 w 55"/>
                  <a:gd name="T53" fmla="*/ 56 h 65"/>
                  <a:gd name="T54" fmla="*/ 55 w 55"/>
                  <a:gd name="T55" fmla="*/ 56 h 65"/>
                  <a:gd name="T56" fmla="*/ 55 w 55"/>
                  <a:gd name="T57" fmla="*/ 55 h 65"/>
                  <a:gd name="T58" fmla="*/ 55 w 55"/>
                  <a:gd name="T59" fmla="*/ 55 h 65"/>
                  <a:gd name="T60" fmla="*/ 55 w 55"/>
                  <a:gd name="T61" fmla="*/ 54 h 65"/>
                  <a:gd name="T62" fmla="*/ 55 w 55"/>
                  <a:gd name="T63" fmla="*/ 52 h 65"/>
                  <a:gd name="T64" fmla="*/ 55 w 55"/>
                  <a:gd name="T65" fmla="*/ 50 h 65"/>
                  <a:gd name="T66" fmla="*/ 55 w 55"/>
                  <a:gd name="T67" fmla="*/ 50 h 65"/>
                  <a:gd name="T68" fmla="*/ 55 w 55"/>
                  <a:gd name="T69" fmla="*/ 48 h 65"/>
                  <a:gd name="T70" fmla="*/ 55 w 55"/>
                  <a:gd name="T71" fmla="*/ 42 h 65"/>
                  <a:gd name="T72" fmla="*/ 20 w 55"/>
                  <a:gd name="T73" fmla="*/ 8 h 65"/>
                  <a:gd name="T74" fmla="*/ 27 w 55"/>
                  <a:gd name="T75" fmla="*/ 8 h 65"/>
                  <a:gd name="T76" fmla="*/ 29 w 55"/>
                  <a:gd name="T77" fmla="*/ 10 h 65"/>
                  <a:gd name="T78" fmla="*/ 28 w 55"/>
                  <a:gd name="T79" fmla="*/ 14 h 65"/>
                  <a:gd name="T80" fmla="*/ 24 w 55"/>
                  <a:gd name="T81" fmla="*/ 16 h 65"/>
                  <a:gd name="T82" fmla="*/ 23 w 55"/>
                  <a:gd name="T83" fmla="*/ 16 h 65"/>
                  <a:gd name="T84" fmla="*/ 19 w 55"/>
                  <a:gd name="T85" fmla="*/ 13 h 65"/>
                  <a:gd name="T86" fmla="*/ 18 w 55"/>
                  <a:gd name="T87" fmla="*/ 9 h 65"/>
                  <a:gd name="T88" fmla="*/ 20 w 55"/>
                  <a:gd name="T89" fmla="*/ 8 h 65"/>
                  <a:gd name="T90" fmla="*/ 31 w 55"/>
                  <a:gd name="T91" fmla="*/ 52 h 65"/>
                  <a:gd name="T92" fmla="*/ 16 w 55"/>
                  <a:gd name="T93" fmla="*/ 51 h 65"/>
                  <a:gd name="T94" fmla="*/ 14 w 55"/>
                  <a:gd name="T95" fmla="*/ 48 h 65"/>
                  <a:gd name="T96" fmla="*/ 19 w 55"/>
                  <a:gd name="T97" fmla="*/ 20 h 65"/>
                  <a:gd name="T98" fmla="*/ 22 w 55"/>
                  <a:gd name="T99" fmla="*/ 18 h 65"/>
                  <a:gd name="T100" fmla="*/ 25 w 55"/>
                  <a:gd name="T101" fmla="*/ 18 h 65"/>
                  <a:gd name="T102" fmla="*/ 27 w 55"/>
                  <a:gd name="T103" fmla="*/ 20 h 65"/>
                  <a:gd name="T104" fmla="*/ 33 w 55"/>
                  <a:gd name="T105" fmla="*/ 50 h 65"/>
                  <a:gd name="T106" fmla="*/ 31 w 55"/>
                  <a:gd name="T10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65">
                    <a:moveTo>
                      <a:pt x="55" y="42"/>
                    </a:moveTo>
                    <a:cubicBezTo>
                      <a:pt x="55" y="41"/>
                      <a:pt x="55" y="39"/>
                      <a:pt x="55" y="39"/>
                    </a:cubicBezTo>
                    <a:cubicBezTo>
                      <a:pt x="55" y="35"/>
                      <a:pt x="55" y="35"/>
                      <a:pt x="54" y="33"/>
                    </a:cubicBezTo>
                    <a:cubicBezTo>
                      <a:pt x="54" y="30"/>
                      <a:pt x="54" y="27"/>
                      <a:pt x="54" y="27"/>
                    </a:cubicBezTo>
                    <a:cubicBezTo>
                      <a:pt x="53" y="27"/>
                      <a:pt x="53" y="25"/>
                      <a:pt x="53" y="25"/>
                    </a:cubicBezTo>
                    <a:cubicBezTo>
                      <a:pt x="53" y="23"/>
                      <a:pt x="52" y="21"/>
                      <a:pt x="52" y="20"/>
                    </a:cubicBezTo>
                    <a:cubicBezTo>
                      <a:pt x="51" y="18"/>
                      <a:pt x="50" y="16"/>
                      <a:pt x="50" y="15"/>
                    </a:cubicBezTo>
                    <a:cubicBezTo>
                      <a:pt x="49" y="14"/>
                      <a:pt x="49" y="12"/>
                      <a:pt x="48" y="11"/>
                    </a:cubicBezTo>
                    <a:cubicBezTo>
                      <a:pt x="48" y="10"/>
                      <a:pt x="47" y="9"/>
                      <a:pt x="47" y="9"/>
                    </a:cubicBezTo>
                    <a:cubicBezTo>
                      <a:pt x="46" y="7"/>
                      <a:pt x="45" y="5"/>
                      <a:pt x="45" y="5"/>
                    </a:cubicBezTo>
                    <a:cubicBezTo>
                      <a:pt x="45" y="5"/>
                      <a:pt x="44" y="4"/>
                      <a:pt x="44" y="3"/>
                    </a:cubicBezTo>
                    <a:cubicBezTo>
                      <a:pt x="43" y="2"/>
                      <a:pt x="42" y="1"/>
                      <a:pt x="41" y="0"/>
                    </a:cubicBezTo>
                    <a:cubicBezTo>
                      <a:pt x="43" y="2"/>
                      <a:pt x="40" y="4"/>
                      <a:pt x="34" y="5"/>
                    </a:cubicBezTo>
                    <a:cubicBezTo>
                      <a:pt x="27" y="6"/>
                      <a:pt x="18" y="5"/>
                      <a:pt x="15" y="3"/>
                    </a:cubicBezTo>
                    <a:cubicBezTo>
                      <a:pt x="14" y="2"/>
                      <a:pt x="13" y="1"/>
                      <a:pt x="14" y="0"/>
                    </a:cubicBezTo>
                    <a:cubicBezTo>
                      <a:pt x="6" y="9"/>
                      <a:pt x="3" y="21"/>
                      <a:pt x="2" y="25"/>
                    </a:cubicBezTo>
                    <a:cubicBezTo>
                      <a:pt x="2" y="25"/>
                      <a:pt x="2" y="27"/>
                      <a:pt x="1" y="30"/>
                    </a:cubicBezTo>
                    <a:cubicBezTo>
                      <a:pt x="1" y="32"/>
                      <a:pt x="1" y="34"/>
                      <a:pt x="0" y="36"/>
                    </a:cubicBezTo>
                    <a:cubicBezTo>
                      <a:pt x="0" y="41"/>
                      <a:pt x="0" y="45"/>
                      <a:pt x="0" y="48"/>
                    </a:cubicBezTo>
                    <a:cubicBezTo>
                      <a:pt x="0" y="48"/>
                      <a:pt x="0" y="48"/>
                      <a:pt x="0" y="49"/>
                    </a:cubicBezTo>
                    <a:cubicBezTo>
                      <a:pt x="0" y="50"/>
                      <a:pt x="0" y="51"/>
                      <a:pt x="0" y="51"/>
                    </a:cubicBezTo>
                    <a:cubicBezTo>
                      <a:pt x="0" y="51"/>
                      <a:pt x="0" y="51"/>
                      <a:pt x="0" y="51"/>
                    </a:cubicBezTo>
                    <a:cubicBezTo>
                      <a:pt x="0" y="51"/>
                      <a:pt x="0" y="53"/>
                      <a:pt x="0" y="54"/>
                    </a:cubicBezTo>
                    <a:cubicBezTo>
                      <a:pt x="0" y="54"/>
                      <a:pt x="0" y="55"/>
                      <a:pt x="0" y="56"/>
                    </a:cubicBezTo>
                    <a:cubicBezTo>
                      <a:pt x="0" y="57"/>
                      <a:pt x="1" y="58"/>
                      <a:pt x="3" y="59"/>
                    </a:cubicBezTo>
                    <a:cubicBezTo>
                      <a:pt x="10" y="63"/>
                      <a:pt x="26" y="65"/>
                      <a:pt x="40" y="63"/>
                    </a:cubicBezTo>
                    <a:cubicBezTo>
                      <a:pt x="49" y="62"/>
                      <a:pt x="55" y="59"/>
                      <a:pt x="55" y="56"/>
                    </a:cubicBezTo>
                    <a:cubicBezTo>
                      <a:pt x="55" y="56"/>
                      <a:pt x="55" y="56"/>
                      <a:pt x="55" y="56"/>
                    </a:cubicBezTo>
                    <a:cubicBezTo>
                      <a:pt x="55" y="56"/>
                      <a:pt x="55" y="56"/>
                      <a:pt x="55" y="55"/>
                    </a:cubicBezTo>
                    <a:cubicBezTo>
                      <a:pt x="55" y="55"/>
                      <a:pt x="55" y="55"/>
                      <a:pt x="55" y="55"/>
                    </a:cubicBezTo>
                    <a:cubicBezTo>
                      <a:pt x="55" y="54"/>
                      <a:pt x="55" y="54"/>
                      <a:pt x="55" y="54"/>
                    </a:cubicBezTo>
                    <a:cubicBezTo>
                      <a:pt x="55" y="53"/>
                      <a:pt x="55" y="52"/>
                      <a:pt x="55" y="52"/>
                    </a:cubicBezTo>
                    <a:cubicBezTo>
                      <a:pt x="55" y="51"/>
                      <a:pt x="55" y="51"/>
                      <a:pt x="55" y="50"/>
                    </a:cubicBezTo>
                    <a:cubicBezTo>
                      <a:pt x="55" y="50"/>
                      <a:pt x="55" y="50"/>
                      <a:pt x="55" y="50"/>
                    </a:cubicBezTo>
                    <a:cubicBezTo>
                      <a:pt x="55" y="50"/>
                      <a:pt x="55" y="49"/>
                      <a:pt x="55" y="48"/>
                    </a:cubicBezTo>
                    <a:cubicBezTo>
                      <a:pt x="55" y="45"/>
                      <a:pt x="55" y="42"/>
                      <a:pt x="55" y="42"/>
                    </a:cubicBezTo>
                    <a:close/>
                    <a:moveTo>
                      <a:pt x="20" y="8"/>
                    </a:moveTo>
                    <a:cubicBezTo>
                      <a:pt x="22" y="8"/>
                      <a:pt x="25" y="9"/>
                      <a:pt x="27" y="8"/>
                    </a:cubicBezTo>
                    <a:cubicBezTo>
                      <a:pt x="28" y="8"/>
                      <a:pt x="29" y="9"/>
                      <a:pt x="29" y="10"/>
                    </a:cubicBezTo>
                    <a:cubicBezTo>
                      <a:pt x="29" y="11"/>
                      <a:pt x="28" y="12"/>
                      <a:pt x="28" y="14"/>
                    </a:cubicBezTo>
                    <a:cubicBezTo>
                      <a:pt x="28" y="15"/>
                      <a:pt x="26" y="16"/>
                      <a:pt x="24" y="16"/>
                    </a:cubicBezTo>
                    <a:cubicBezTo>
                      <a:pt x="24" y="16"/>
                      <a:pt x="23" y="16"/>
                      <a:pt x="23" y="16"/>
                    </a:cubicBezTo>
                    <a:cubicBezTo>
                      <a:pt x="21" y="15"/>
                      <a:pt x="19" y="14"/>
                      <a:pt x="19" y="13"/>
                    </a:cubicBezTo>
                    <a:cubicBezTo>
                      <a:pt x="19" y="12"/>
                      <a:pt x="18" y="10"/>
                      <a:pt x="18" y="9"/>
                    </a:cubicBezTo>
                    <a:cubicBezTo>
                      <a:pt x="18" y="8"/>
                      <a:pt x="19" y="7"/>
                      <a:pt x="20" y="8"/>
                    </a:cubicBezTo>
                    <a:close/>
                    <a:moveTo>
                      <a:pt x="31" y="52"/>
                    </a:moveTo>
                    <a:cubicBezTo>
                      <a:pt x="29" y="52"/>
                      <a:pt x="20" y="52"/>
                      <a:pt x="16" y="51"/>
                    </a:cubicBezTo>
                    <a:cubicBezTo>
                      <a:pt x="15" y="50"/>
                      <a:pt x="14" y="50"/>
                      <a:pt x="14" y="48"/>
                    </a:cubicBezTo>
                    <a:cubicBezTo>
                      <a:pt x="19" y="20"/>
                      <a:pt x="19" y="20"/>
                      <a:pt x="19" y="20"/>
                    </a:cubicBezTo>
                    <a:cubicBezTo>
                      <a:pt x="20" y="19"/>
                      <a:pt x="21" y="18"/>
                      <a:pt x="22" y="18"/>
                    </a:cubicBezTo>
                    <a:cubicBezTo>
                      <a:pt x="25" y="18"/>
                      <a:pt x="25" y="18"/>
                      <a:pt x="25" y="18"/>
                    </a:cubicBezTo>
                    <a:cubicBezTo>
                      <a:pt x="26" y="18"/>
                      <a:pt x="27" y="19"/>
                      <a:pt x="27" y="20"/>
                    </a:cubicBezTo>
                    <a:cubicBezTo>
                      <a:pt x="33" y="50"/>
                      <a:pt x="33" y="50"/>
                      <a:pt x="33" y="50"/>
                    </a:cubicBezTo>
                    <a:cubicBezTo>
                      <a:pt x="33" y="51"/>
                      <a:pt x="32" y="52"/>
                      <a:pt x="3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7"/>
              <p:cNvSpPr>
                <a:spLocks/>
              </p:cNvSpPr>
              <p:nvPr/>
            </p:nvSpPr>
            <p:spPr bwMode="auto">
              <a:xfrm>
                <a:off x="7028" y="2886"/>
                <a:ext cx="70" cy="80"/>
              </a:xfrm>
              <a:custGeom>
                <a:avLst/>
                <a:gdLst>
                  <a:gd name="T0" fmla="*/ 20 w 29"/>
                  <a:gd name="T1" fmla="*/ 32 h 33"/>
                  <a:gd name="T2" fmla="*/ 15 w 29"/>
                  <a:gd name="T3" fmla="*/ 33 h 33"/>
                  <a:gd name="T4" fmla="*/ 20 w 29"/>
                  <a:gd name="T5" fmla="*/ 32 h 33"/>
                  <a:gd name="T6" fmla="*/ 22 w 29"/>
                  <a:gd name="T7" fmla="*/ 30 h 33"/>
                  <a:gd name="T8" fmla="*/ 24 w 29"/>
                  <a:gd name="T9" fmla="*/ 29 h 33"/>
                  <a:gd name="T10" fmla="*/ 26 w 29"/>
                  <a:gd name="T11" fmla="*/ 27 h 33"/>
                  <a:gd name="T12" fmla="*/ 27 w 29"/>
                  <a:gd name="T13" fmla="*/ 25 h 33"/>
                  <a:gd name="T14" fmla="*/ 28 w 29"/>
                  <a:gd name="T15" fmla="*/ 22 h 33"/>
                  <a:gd name="T16" fmla="*/ 28 w 29"/>
                  <a:gd name="T17" fmla="*/ 20 h 33"/>
                  <a:gd name="T18" fmla="*/ 29 w 29"/>
                  <a:gd name="T19" fmla="*/ 15 h 33"/>
                  <a:gd name="T20" fmla="*/ 28 w 29"/>
                  <a:gd name="T21" fmla="*/ 13 h 33"/>
                  <a:gd name="T22" fmla="*/ 28 w 29"/>
                  <a:gd name="T23" fmla="*/ 10 h 33"/>
                  <a:gd name="T24" fmla="*/ 25 w 29"/>
                  <a:gd name="T25" fmla="*/ 6 h 33"/>
                  <a:gd name="T26" fmla="*/ 21 w 29"/>
                  <a:gd name="T27" fmla="*/ 2 h 33"/>
                  <a:gd name="T28" fmla="*/ 17 w 29"/>
                  <a:gd name="T29" fmla="*/ 1 h 33"/>
                  <a:gd name="T30" fmla="*/ 13 w 29"/>
                  <a:gd name="T31" fmla="*/ 0 h 33"/>
                  <a:gd name="T32" fmla="*/ 9 w 29"/>
                  <a:gd name="T33" fmla="*/ 2 h 33"/>
                  <a:gd name="T34" fmla="*/ 5 w 29"/>
                  <a:gd name="T35" fmla="*/ 4 h 33"/>
                  <a:gd name="T36" fmla="*/ 4 w 29"/>
                  <a:gd name="T37" fmla="*/ 6 h 33"/>
                  <a:gd name="T38" fmla="*/ 2 w 29"/>
                  <a:gd name="T39" fmla="*/ 8 h 33"/>
                  <a:gd name="T40" fmla="*/ 1 w 29"/>
                  <a:gd name="T41" fmla="*/ 10 h 33"/>
                  <a:gd name="T42" fmla="*/ 1 w 29"/>
                  <a:gd name="T43" fmla="*/ 13 h 33"/>
                  <a:gd name="T44" fmla="*/ 0 w 29"/>
                  <a:gd name="T45" fmla="*/ 17 h 33"/>
                  <a:gd name="T46" fmla="*/ 1 w 29"/>
                  <a:gd name="T47" fmla="*/ 19 h 33"/>
                  <a:gd name="T48" fmla="*/ 1 w 29"/>
                  <a:gd name="T49" fmla="*/ 22 h 33"/>
                  <a:gd name="T50" fmla="*/ 3 w 29"/>
                  <a:gd name="T51" fmla="*/ 27 h 33"/>
                  <a:gd name="T52" fmla="*/ 11 w 29"/>
                  <a:gd name="T53" fmla="*/ 32 h 33"/>
                  <a:gd name="T54" fmla="*/ 16 w 29"/>
                  <a:gd name="T55" fmla="*/ 33 h 33"/>
                  <a:gd name="T56" fmla="*/ 18 w 29"/>
                  <a:gd name="T57" fmla="*/ 32 h 33"/>
                  <a:gd name="T58" fmla="*/ 19 w 29"/>
                  <a:gd name="T59" fmla="*/ 32 h 33"/>
                  <a:gd name="T60" fmla="*/ 20 w 29"/>
                  <a:gd name="T6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0" y="32"/>
                    </a:moveTo>
                    <a:cubicBezTo>
                      <a:pt x="18" y="32"/>
                      <a:pt x="17" y="33"/>
                      <a:pt x="15" y="33"/>
                    </a:cubicBezTo>
                    <a:cubicBezTo>
                      <a:pt x="17" y="33"/>
                      <a:pt x="18" y="32"/>
                      <a:pt x="20" y="32"/>
                    </a:cubicBezTo>
                    <a:cubicBezTo>
                      <a:pt x="21" y="31"/>
                      <a:pt x="21" y="31"/>
                      <a:pt x="22" y="30"/>
                    </a:cubicBezTo>
                    <a:cubicBezTo>
                      <a:pt x="23" y="30"/>
                      <a:pt x="23" y="29"/>
                      <a:pt x="24" y="29"/>
                    </a:cubicBezTo>
                    <a:cubicBezTo>
                      <a:pt x="24" y="28"/>
                      <a:pt x="25" y="28"/>
                      <a:pt x="26" y="27"/>
                    </a:cubicBezTo>
                    <a:cubicBezTo>
                      <a:pt x="26" y="26"/>
                      <a:pt x="26" y="25"/>
                      <a:pt x="27" y="25"/>
                    </a:cubicBezTo>
                    <a:cubicBezTo>
                      <a:pt x="27" y="25"/>
                      <a:pt x="27" y="24"/>
                      <a:pt x="28" y="22"/>
                    </a:cubicBezTo>
                    <a:cubicBezTo>
                      <a:pt x="28" y="21"/>
                      <a:pt x="28" y="21"/>
                      <a:pt x="28" y="20"/>
                    </a:cubicBezTo>
                    <a:cubicBezTo>
                      <a:pt x="29" y="19"/>
                      <a:pt x="29" y="17"/>
                      <a:pt x="29" y="15"/>
                    </a:cubicBezTo>
                    <a:cubicBezTo>
                      <a:pt x="29" y="14"/>
                      <a:pt x="28" y="14"/>
                      <a:pt x="28" y="13"/>
                    </a:cubicBezTo>
                    <a:cubicBezTo>
                      <a:pt x="28" y="11"/>
                      <a:pt x="28" y="10"/>
                      <a:pt x="28" y="10"/>
                    </a:cubicBezTo>
                    <a:cubicBezTo>
                      <a:pt x="27" y="9"/>
                      <a:pt x="26" y="7"/>
                      <a:pt x="25" y="6"/>
                    </a:cubicBezTo>
                    <a:cubicBezTo>
                      <a:pt x="23" y="4"/>
                      <a:pt x="22" y="3"/>
                      <a:pt x="21" y="2"/>
                    </a:cubicBezTo>
                    <a:cubicBezTo>
                      <a:pt x="21" y="2"/>
                      <a:pt x="19" y="1"/>
                      <a:pt x="17" y="1"/>
                    </a:cubicBezTo>
                    <a:cubicBezTo>
                      <a:pt x="16" y="0"/>
                      <a:pt x="14" y="0"/>
                      <a:pt x="13" y="0"/>
                    </a:cubicBezTo>
                    <a:cubicBezTo>
                      <a:pt x="11" y="1"/>
                      <a:pt x="10" y="1"/>
                      <a:pt x="9" y="2"/>
                    </a:cubicBezTo>
                    <a:cubicBezTo>
                      <a:pt x="7" y="3"/>
                      <a:pt x="6" y="4"/>
                      <a:pt x="5" y="4"/>
                    </a:cubicBezTo>
                    <a:cubicBezTo>
                      <a:pt x="5" y="5"/>
                      <a:pt x="4" y="5"/>
                      <a:pt x="4" y="6"/>
                    </a:cubicBezTo>
                    <a:cubicBezTo>
                      <a:pt x="3" y="7"/>
                      <a:pt x="3" y="8"/>
                      <a:pt x="2" y="8"/>
                    </a:cubicBezTo>
                    <a:cubicBezTo>
                      <a:pt x="2" y="9"/>
                      <a:pt x="2" y="9"/>
                      <a:pt x="1" y="10"/>
                    </a:cubicBezTo>
                    <a:cubicBezTo>
                      <a:pt x="1" y="11"/>
                      <a:pt x="1" y="11"/>
                      <a:pt x="1" y="13"/>
                    </a:cubicBezTo>
                    <a:cubicBezTo>
                      <a:pt x="0" y="14"/>
                      <a:pt x="0" y="16"/>
                      <a:pt x="0" y="17"/>
                    </a:cubicBezTo>
                    <a:cubicBezTo>
                      <a:pt x="0" y="19"/>
                      <a:pt x="0" y="19"/>
                      <a:pt x="1" y="19"/>
                    </a:cubicBezTo>
                    <a:cubicBezTo>
                      <a:pt x="1" y="21"/>
                      <a:pt x="1" y="22"/>
                      <a:pt x="1" y="22"/>
                    </a:cubicBezTo>
                    <a:cubicBezTo>
                      <a:pt x="1" y="23"/>
                      <a:pt x="2" y="25"/>
                      <a:pt x="3" y="27"/>
                    </a:cubicBezTo>
                    <a:cubicBezTo>
                      <a:pt x="5" y="29"/>
                      <a:pt x="8" y="32"/>
                      <a:pt x="11" y="32"/>
                    </a:cubicBezTo>
                    <a:cubicBezTo>
                      <a:pt x="12" y="33"/>
                      <a:pt x="14" y="33"/>
                      <a:pt x="16" y="33"/>
                    </a:cubicBezTo>
                    <a:cubicBezTo>
                      <a:pt x="17" y="33"/>
                      <a:pt x="18" y="33"/>
                      <a:pt x="18" y="32"/>
                    </a:cubicBezTo>
                    <a:cubicBezTo>
                      <a:pt x="18" y="32"/>
                      <a:pt x="19" y="32"/>
                      <a:pt x="19" y="32"/>
                    </a:cubicBezTo>
                    <a:cubicBezTo>
                      <a:pt x="19" y="32"/>
                      <a:pt x="20" y="32"/>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8"/>
              <p:cNvSpPr>
                <a:spLocks noEditPoints="1"/>
              </p:cNvSpPr>
              <p:nvPr/>
            </p:nvSpPr>
            <p:spPr bwMode="auto">
              <a:xfrm>
                <a:off x="6999" y="2973"/>
                <a:ext cx="128" cy="150"/>
              </a:xfrm>
              <a:custGeom>
                <a:avLst/>
                <a:gdLst>
                  <a:gd name="T0" fmla="*/ 0 w 53"/>
                  <a:gd name="T1" fmla="*/ 46 h 62"/>
                  <a:gd name="T2" fmla="*/ 0 w 53"/>
                  <a:gd name="T3" fmla="*/ 48 h 62"/>
                  <a:gd name="T4" fmla="*/ 0 w 53"/>
                  <a:gd name="T5" fmla="*/ 48 h 62"/>
                  <a:gd name="T6" fmla="*/ 0 w 53"/>
                  <a:gd name="T7" fmla="*/ 50 h 62"/>
                  <a:gd name="T8" fmla="*/ 0 w 53"/>
                  <a:gd name="T9" fmla="*/ 52 h 62"/>
                  <a:gd name="T10" fmla="*/ 0 w 53"/>
                  <a:gd name="T11" fmla="*/ 52 h 62"/>
                  <a:gd name="T12" fmla="*/ 0 w 53"/>
                  <a:gd name="T13" fmla="*/ 53 h 62"/>
                  <a:gd name="T14" fmla="*/ 0 w 53"/>
                  <a:gd name="T15" fmla="*/ 54 h 62"/>
                  <a:gd name="T16" fmla="*/ 0 w 53"/>
                  <a:gd name="T17" fmla="*/ 54 h 62"/>
                  <a:gd name="T18" fmla="*/ 15 w 53"/>
                  <a:gd name="T19" fmla="*/ 60 h 62"/>
                  <a:gd name="T20" fmla="*/ 50 w 53"/>
                  <a:gd name="T21" fmla="*/ 57 h 62"/>
                  <a:gd name="T22" fmla="*/ 53 w 53"/>
                  <a:gd name="T23" fmla="*/ 54 h 62"/>
                  <a:gd name="T24" fmla="*/ 53 w 53"/>
                  <a:gd name="T25" fmla="*/ 51 h 62"/>
                  <a:gd name="T26" fmla="*/ 53 w 53"/>
                  <a:gd name="T27" fmla="*/ 49 h 62"/>
                  <a:gd name="T28" fmla="*/ 53 w 53"/>
                  <a:gd name="T29" fmla="*/ 49 h 62"/>
                  <a:gd name="T30" fmla="*/ 53 w 53"/>
                  <a:gd name="T31" fmla="*/ 47 h 62"/>
                  <a:gd name="T32" fmla="*/ 53 w 53"/>
                  <a:gd name="T33" fmla="*/ 46 h 62"/>
                  <a:gd name="T34" fmla="*/ 53 w 53"/>
                  <a:gd name="T35" fmla="*/ 34 h 62"/>
                  <a:gd name="T36" fmla="*/ 52 w 53"/>
                  <a:gd name="T37" fmla="*/ 29 h 62"/>
                  <a:gd name="T38" fmla="*/ 51 w 53"/>
                  <a:gd name="T39" fmla="*/ 23 h 62"/>
                  <a:gd name="T40" fmla="*/ 40 w 53"/>
                  <a:gd name="T41" fmla="*/ 0 h 62"/>
                  <a:gd name="T42" fmla="*/ 39 w 53"/>
                  <a:gd name="T43" fmla="*/ 2 h 62"/>
                  <a:gd name="T44" fmla="*/ 20 w 53"/>
                  <a:gd name="T45" fmla="*/ 4 h 62"/>
                  <a:gd name="T46" fmla="*/ 13 w 53"/>
                  <a:gd name="T47" fmla="*/ 0 h 62"/>
                  <a:gd name="T48" fmla="*/ 11 w 53"/>
                  <a:gd name="T49" fmla="*/ 3 h 62"/>
                  <a:gd name="T50" fmla="*/ 10 w 53"/>
                  <a:gd name="T51" fmla="*/ 5 h 62"/>
                  <a:gd name="T52" fmla="*/ 8 w 53"/>
                  <a:gd name="T53" fmla="*/ 8 h 62"/>
                  <a:gd name="T54" fmla="*/ 7 w 53"/>
                  <a:gd name="T55" fmla="*/ 10 h 62"/>
                  <a:gd name="T56" fmla="*/ 5 w 53"/>
                  <a:gd name="T57" fmla="*/ 14 h 62"/>
                  <a:gd name="T58" fmla="*/ 3 w 53"/>
                  <a:gd name="T59" fmla="*/ 19 h 62"/>
                  <a:gd name="T60" fmla="*/ 2 w 53"/>
                  <a:gd name="T61" fmla="*/ 24 h 62"/>
                  <a:gd name="T62" fmla="*/ 1 w 53"/>
                  <a:gd name="T63" fmla="*/ 26 h 62"/>
                  <a:gd name="T64" fmla="*/ 1 w 53"/>
                  <a:gd name="T65" fmla="*/ 31 h 62"/>
                  <a:gd name="T66" fmla="*/ 0 w 53"/>
                  <a:gd name="T67" fmla="*/ 37 h 62"/>
                  <a:gd name="T68" fmla="*/ 0 w 53"/>
                  <a:gd name="T69" fmla="*/ 40 h 62"/>
                  <a:gd name="T70" fmla="*/ 0 w 53"/>
                  <a:gd name="T71" fmla="*/ 46 h 62"/>
                  <a:gd name="T72" fmla="*/ 36 w 53"/>
                  <a:gd name="T73" fmla="*/ 8 h 62"/>
                  <a:gd name="T74" fmla="*/ 35 w 53"/>
                  <a:gd name="T75" fmla="*/ 12 h 62"/>
                  <a:gd name="T76" fmla="*/ 31 w 53"/>
                  <a:gd name="T77" fmla="*/ 15 h 62"/>
                  <a:gd name="T78" fmla="*/ 30 w 53"/>
                  <a:gd name="T79" fmla="*/ 15 h 62"/>
                  <a:gd name="T80" fmla="*/ 26 w 53"/>
                  <a:gd name="T81" fmla="*/ 13 h 62"/>
                  <a:gd name="T82" fmla="*/ 25 w 53"/>
                  <a:gd name="T83" fmla="*/ 10 h 62"/>
                  <a:gd name="T84" fmla="*/ 27 w 53"/>
                  <a:gd name="T85" fmla="*/ 8 h 62"/>
                  <a:gd name="T86" fmla="*/ 34 w 53"/>
                  <a:gd name="T87" fmla="*/ 7 h 62"/>
                  <a:gd name="T88" fmla="*/ 36 w 53"/>
                  <a:gd name="T89" fmla="*/ 8 h 62"/>
                  <a:gd name="T90" fmla="*/ 21 w 53"/>
                  <a:gd name="T91" fmla="*/ 48 h 62"/>
                  <a:gd name="T92" fmla="*/ 27 w 53"/>
                  <a:gd name="T93" fmla="*/ 19 h 62"/>
                  <a:gd name="T94" fmla="*/ 29 w 53"/>
                  <a:gd name="T95" fmla="*/ 17 h 62"/>
                  <a:gd name="T96" fmla="*/ 32 w 53"/>
                  <a:gd name="T97" fmla="*/ 17 h 62"/>
                  <a:gd name="T98" fmla="*/ 35 w 53"/>
                  <a:gd name="T99" fmla="*/ 19 h 62"/>
                  <a:gd name="T100" fmla="*/ 40 w 53"/>
                  <a:gd name="T101" fmla="*/ 46 h 62"/>
                  <a:gd name="T102" fmla="*/ 38 w 53"/>
                  <a:gd name="T103" fmla="*/ 49 h 62"/>
                  <a:gd name="T104" fmla="*/ 23 w 53"/>
                  <a:gd name="T105" fmla="*/ 50 h 62"/>
                  <a:gd name="T106" fmla="*/ 21 w 53"/>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62">
                    <a:moveTo>
                      <a:pt x="0" y="46"/>
                    </a:moveTo>
                    <a:cubicBezTo>
                      <a:pt x="0" y="47"/>
                      <a:pt x="0" y="48"/>
                      <a:pt x="0" y="48"/>
                    </a:cubicBezTo>
                    <a:cubicBezTo>
                      <a:pt x="0" y="48"/>
                      <a:pt x="0" y="48"/>
                      <a:pt x="0" y="48"/>
                    </a:cubicBezTo>
                    <a:cubicBezTo>
                      <a:pt x="0" y="49"/>
                      <a:pt x="0" y="49"/>
                      <a:pt x="0" y="50"/>
                    </a:cubicBezTo>
                    <a:cubicBezTo>
                      <a:pt x="0" y="50"/>
                      <a:pt x="0" y="51"/>
                      <a:pt x="0" y="52"/>
                    </a:cubicBezTo>
                    <a:cubicBezTo>
                      <a:pt x="0" y="52"/>
                      <a:pt x="0" y="52"/>
                      <a:pt x="0" y="52"/>
                    </a:cubicBezTo>
                    <a:cubicBezTo>
                      <a:pt x="0" y="53"/>
                      <a:pt x="0" y="53"/>
                      <a:pt x="0" y="53"/>
                    </a:cubicBezTo>
                    <a:cubicBezTo>
                      <a:pt x="0" y="53"/>
                      <a:pt x="0" y="53"/>
                      <a:pt x="0" y="54"/>
                    </a:cubicBezTo>
                    <a:cubicBezTo>
                      <a:pt x="0" y="54"/>
                      <a:pt x="0" y="54"/>
                      <a:pt x="0" y="54"/>
                    </a:cubicBezTo>
                    <a:cubicBezTo>
                      <a:pt x="0" y="57"/>
                      <a:pt x="6" y="59"/>
                      <a:pt x="15" y="60"/>
                    </a:cubicBezTo>
                    <a:cubicBezTo>
                      <a:pt x="28" y="62"/>
                      <a:pt x="44" y="61"/>
                      <a:pt x="50" y="57"/>
                    </a:cubicBezTo>
                    <a:cubicBezTo>
                      <a:pt x="52" y="56"/>
                      <a:pt x="53" y="55"/>
                      <a:pt x="53" y="54"/>
                    </a:cubicBezTo>
                    <a:cubicBezTo>
                      <a:pt x="53" y="53"/>
                      <a:pt x="53" y="52"/>
                      <a:pt x="53" y="51"/>
                    </a:cubicBezTo>
                    <a:cubicBezTo>
                      <a:pt x="53" y="51"/>
                      <a:pt x="53" y="49"/>
                      <a:pt x="53" y="49"/>
                    </a:cubicBezTo>
                    <a:cubicBezTo>
                      <a:pt x="53" y="49"/>
                      <a:pt x="53" y="49"/>
                      <a:pt x="53" y="49"/>
                    </a:cubicBezTo>
                    <a:cubicBezTo>
                      <a:pt x="53" y="48"/>
                      <a:pt x="53" y="48"/>
                      <a:pt x="53" y="47"/>
                    </a:cubicBezTo>
                    <a:cubicBezTo>
                      <a:pt x="53" y="46"/>
                      <a:pt x="53" y="46"/>
                      <a:pt x="53" y="46"/>
                    </a:cubicBezTo>
                    <a:cubicBezTo>
                      <a:pt x="53" y="43"/>
                      <a:pt x="53" y="39"/>
                      <a:pt x="53" y="34"/>
                    </a:cubicBezTo>
                    <a:cubicBezTo>
                      <a:pt x="53" y="33"/>
                      <a:pt x="52" y="31"/>
                      <a:pt x="52" y="29"/>
                    </a:cubicBezTo>
                    <a:cubicBezTo>
                      <a:pt x="52" y="26"/>
                      <a:pt x="51" y="24"/>
                      <a:pt x="51" y="23"/>
                    </a:cubicBezTo>
                    <a:cubicBezTo>
                      <a:pt x="50" y="20"/>
                      <a:pt x="47" y="9"/>
                      <a:pt x="40" y="0"/>
                    </a:cubicBezTo>
                    <a:cubicBezTo>
                      <a:pt x="40" y="1"/>
                      <a:pt x="40" y="2"/>
                      <a:pt x="39" y="2"/>
                    </a:cubicBezTo>
                    <a:cubicBezTo>
                      <a:pt x="35" y="4"/>
                      <a:pt x="27" y="5"/>
                      <a:pt x="20" y="4"/>
                    </a:cubicBezTo>
                    <a:cubicBezTo>
                      <a:pt x="15" y="3"/>
                      <a:pt x="12" y="2"/>
                      <a:pt x="13" y="0"/>
                    </a:cubicBezTo>
                    <a:cubicBezTo>
                      <a:pt x="12" y="1"/>
                      <a:pt x="12" y="2"/>
                      <a:pt x="11" y="3"/>
                    </a:cubicBezTo>
                    <a:cubicBezTo>
                      <a:pt x="11" y="3"/>
                      <a:pt x="10" y="4"/>
                      <a:pt x="10" y="5"/>
                    </a:cubicBezTo>
                    <a:cubicBezTo>
                      <a:pt x="10" y="5"/>
                      <a:pt x="9" y="6"/>
                      <a:pt x="8" y="8"/>
                    </a:cubicBezTo>
                    <a:cubicBezTo>
                      <a:pt x="7" y="9"/>
                      <a:pt x="7" y="10"/>
                      <a:pt x="7" y="10"/>
                    </a:cubicBezTo>
                    <a:cubicBezTo>
                      <a:pt x="6" y="11"/>
                      <a:pt x="5" y="13"/>
                      <a:pt x="5" y="14"/>
                    </a:cubicBezTo>
                    <a:cubicBezTo>
                      <a:pt x="5" y="15"/>
                      <a:pt x="4" y="17"/>
                      <a:pt x="3" y="19"/>
                    </a:cubicBezTo>
                    <a:cubicBezTo>
                      <a:pt x="3" y="20"/>
                      <a:pt x="2" y="22"/>
                      <a:pt x="2" y="24"/>
                    </a:cubicBezTo>
                    <a:cubicBezTo>
                      <a:pt x="2" y="24"/>
                      <a:pt x="2" y="25"/>
                      <a:pt x="1" y="26"/>
                    </a:cubicBezTo>
                    <a:cubicBezTo>
                      <a:pt x="1" y="26"/>
                      <a:pt x="1" y="29"/>
                      <a:pt x="1" y="31"/>
                    </a:cubicBezTo>
                    <a:cubicBezTo>
                      <a:pt x="0" y="33"/>
                      <a:pt x="0" y="33"/>
                      <a:pt x="0" y="37"/>
                    </a:cubicBezTo>
                    <a:cubicBezTo>
                      <a:pt x="0" y="38"/>
                      <a:pt x="0" y="39"/>
                      <a:pt x="0" y="40"/>
                    </a:cubicBezTo>
                    <a:cubicBezTo>
                      <a:pt x="0" y="40"/>
                      <a:pt x="0" y="43"/>
                      <a:pt x="0" y="46"/>
                    </a:cubicBezTo>
                    <a:close/>
                    <a:moveTo>
                      <a:pt x="36" y="8"/>
                    </a:moveTo>
                    <a:cubicBezTo>
                      <a:pt x="36" y="10"/>
                      <a:pt x="35" y="11"/>
                      <a:pt x="35" y="12"/>
                    </a:cubicBezTo>
                    <a:cubicBezTo>
                      <a:pt x="34" y="13"/>
                      <a:pt x="33" y="14"/>
                      <a:pt x="31" y="15"/>
                    </a:cubicBezTo>
                    <a:cubicBezTo>
                      <a:pt x="31" y="15"/>
                      <a:pt x="30" y="15"/>
                      <a:pt x="30" y="15"/>
                    </a:cubicBezTo>
                    <a:cubicBezTo>
                      <a:pt x="28" y="15"/>
                      <a:pt x="27" y="14"/>
                      <a:pt x="26" y="13"/>
                    </a:cubicBezTo>
                    <a:cubicBezTo>
                      <a:pt x="26" y="12"/>
                      <a:pt x="25" y="11"/>
                      <a:pt x="25" y="10"/>
                    </a:cubicBezTo>
                    <a:cubicBezTo>
                      <a:pt x="25" y="8"/>
                      <a:pt x="26" y="8"/>
                      <a:pt x="27" y="8"/>
                    </a:cubicBezTo>
                    <a:cubicBezTo>
                      <a:pt x="29" y="8"/>
                      <a:pt x="32" y="8"/>
                      <a:pt x="34" y="7"/>
                    </a:cubicBezTo>
                    <a:cubicBezTo>
                      <a:pt x="35" y="7"/>
                      <a:pt x="36" y="7"/>
                      <a:pt x="36" y="8"/>
                    </a:cubicBezTo>
                    <a:close/>
                    <a:moveTo>
                      <a:pt x="21" y="48"/>
                    </a:moveTo>
                    <a:cubicBezTo>
                      <a:pt x="27" y="19"/>
                      <a:pt x="27" y="19"/>
                      <a:pt x="27" y="19"/>
                    </a:cubicBezTo>
                    <a:cubicBezTo>
                      <a:pt x="27" y="18"/>
                      <a:pt x="28" y="17"/>
                      <a:pt x="29" y="17"/>
                    </a:cubicBezTo>
                    <a:cubicBezTo>
                      <a:pt x="32" y="17"/>
                      <a:pt x="32" y="17"/>
                      <a:pt x="32" y="17"/>
                    </a:cubicBezTo>
                    <a:cubicBezTo>
                      <a:pt x="33" y="17"/>
                      <a:pt x="34" y="18"/>
                      <a:pt x="35" y="19"/>
                    </a:cubicBezTo>
                    <a:cubicBezTo>
                      <a:pt x="40" y="46"/>
                      <a:pt x="40" y="46"/>
                      <a:pt x="40" y="46"/>
                    </a:cubicBezTo>
                    <a:cubicBezTo>
                      <a:pt x="40" y="48"/>
                      <a:pt x="39" y="48"/>
                      <a:pt x="38" y="49"/>
                    </a:cubicBezTo>
                    <a:cubicBezTo>
                      <a:pt x="34" y="50"/>
                      <a:pt x="25" y="50"/>
                      <a:pt x="23" y="50"/>
                    </a:cubicBezTo>
                    <a:cubicBezTo>
                      <a:pt x="22" y="50"/>
                      <a:pt x="21" y="49"/>
                      <a:pt x="2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35" name="Text Placeholder 5"/>
          <p:cNvSpPr txBox="1">
            <a:spLocks/>
          </p:cNvSpPr>
          <p:nvPr/>
        </p:nvSpPr>
        <p:spPr>
          <a:xfrm>
            <a:off x="1394779" y="2597615"/>
            <a:ext cx="2157807"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136" name="Text Placeholder 5"/>
          <p:cNvSpPr txBox="1">
            <a:spLocks/>
          </p:cNvSpPr>
          <p:nvPr/>
        </p:nvSpPr>
        <p:spPr>
          <a:xfrm>
            <a:off x="1395244" y="3338993"/>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137" name="Text Placeholder 5"/>
          <p:cNvSpPr txBox="1">
            <a:spLocks/>
          </p:cNvSpPr>
          <p:nvPr/>
        </p:nvSpPr>
        <p:spPr>
          <a:xfrm>
            <a:off x="1367210" y="4042859"/>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138" name="Text Placeholder 5"/>
          <p:cNvSpPr txBox="1">
            <a:spLocks/>
          </p:cNvSpPr>
          <p:nvPr/>
        </p:nvSpPr>
        <p:spPr>
          <a:xfrm>
            <a:off x="1394779" y="4759839"/>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Tree>
    <p:extLst>
      <p:ext uri="{BB962C8B-B14F-4D97-AF65-F5344CB8AC3E}">
        <p14:creationId xmlns:p14="http://schemas.microsoft.com/office/powerpoint/2010/main" val="1718915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112"/>
                                        </p:tgtEl>
                                        <p:attrNameLst>
                                          <p:attrName>style.visibility</p:attrName>
                                        </p:attrNameLst>
                                      </p:cBhvr>
                                      <p:to>
                                        <p:strVal val="visible"/>
                                      </p:to>
                                    </p:set>
                                    <p:animEffect transition="in" filter="wipe(up)">
                                      <p:cBhvr>
                                        <p:cTn id="29"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12"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Cuba </a:t>
            </a:r>
            <a:r>
              <a:rPr lang="id-ID">
                <a:latin typeface="+mn-lt"/>
              </a:rPr>
              <a:t>&amp; Prospect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2876962" y="2325069"/>
            <a:ext cx="6114856" cy="2760263"/>
            <a:chOff x="5081173" y="7575550"/>
            <a:chExt cx="7051215" cy="3182938"/>
          </a:xfrm>
          <a:solidFill>
            <a:schemeClr val="bg1">
              <a:lumMod val="85000"/>
            </a:schemeClr>
          </a:solidFill>
        </p:grpSpPr>
        <p:sp>
          <p:nvSpPr>
            <p:cNvPr id="5"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6"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7"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8"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9"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0"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1"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2"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3"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4"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5"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6"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7"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8"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19"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20"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21"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22"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sp>
          <p:nvSpPr>
            <p:cNvPr id="23"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extLst>
          </p:spPr>
          <p:txBody>
            <a:bodyPr wrap="none" anchor="ctr"/>
            <a:lstStyle/>
            <a:p>
              <a:pPr>
                <a:defRPr/>
              </a:pPr>
              <a:endParaRPr lang="en-US" sz="506"/>
            </a:p>
          </p:txBody>
        </p:sp>
      </p:grpSp>
      <p:grpSp>
        <p:nvGrpSpPr>
          <p:cNvPr id="24" name="Group 64"/>
          <p:cNvGrpSpPr>
            <a:grpSpLocks noChangeAspect="1"/>
          </p:cNvGrpSpPr>
          <p:nvPr/>
        </p:nvGrpSpPr>
        <p:grpSpPr bwMode="auto">
          <a:xfrm>
            <a:off x="8268331" y="2258317"/>
            <a:ext cx="561975" cy="349250"/>
            <a:chOff x="4595" y="1563"/>
            <a:chExt cx="354" cy="220"/>
          </a:xfrm>
          <a:solidFill>
            <a:schemeClr val="accent3"/>
          </a:solidFill>
        </p:grpSpPr>
        <p:sp>
          <p:nvSpPr>
            <p:cNvPr id="25"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 name="Freeform 92"/>
          <p:cNvSpPr>
            <a:spLocks/>
          </p:cNvSpPr>
          <p:nvPr/>
        </p:nvSpPr>
        <p:spPr bwMode="auto">
          <a:xfrm>
            <a:off x="6877681" y="2671917"/>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Text Placeholder 5"/>
          <p:cNvSpPr txBox="1">
            <a:spLocks/>
          </p:cNvSpPr>
          <p:nvPr/>
        </p:nvSpPr>
        <p:spPr>
          <a:xfrm>
            <a:off x="7035905" y="2648308"/>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9" name="TextBox 28"/>
          <p:cNvSpPr txBox="1"/>
          <p:nvPr/>
        </p:nvSpPr>
        <p:spPr>
          <a:xfrm>
            <a:off x="7000389" y="2312680"/>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30" name="Freeform 92"/>
          <p:cNvSpPr>
            <a:spLocks/>
          </p:cNvSpPr>
          <p:nvPr/>
        </p:nvSpPr>
        <p:spPr bwMode="auto">
          <a:xfrm flipV="1">
            <a:off x="7429228" y="4481939"/>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 name="Group 73"/>
          <p:cNvGrpSpPr>
            <a:grpSpLocks noChangeAspect="1"/>
          </p:cNvGrpSpPr>
          <p:nvPr/>
        </p:nvGrpSpPr>
        <p:grpSpPr bwMode="auto">
          <a:xfrm>
            <a:off x="10027250" y="4734451"/>
            <a:ext cx="427038" cy="307975"/>
            <a:chOff x="6286" y="1831"/>
            <a:chExt cx="269" cy="194"/>
          </a:xfrm>
          <a:solidFill>
            <a:schemeClr val="accent5"/>
          </a:solidFill>
        </p:grpSpPr>
        <p:sp>
          <p:nvSpPr>
            <p:cNvPr id="32"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ext Placeholder 5"/>
          <p:cNvSpPr txBox="1">
            <a:spLocks/>
          </p:cNvSpPr>
          <p:nvPr/>
        </p:nvSpPr>
        <p:spPr>
          <a:xfrm>
            <a:off x="8329802" y="5161994"/>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1" name="TextBox 40"/>
          <p:cNvSpPr txBox="1"/>
          <p:nvPr/>
        </p:nvSpPr>
        <p:spPr>
          <a:xfrm>
            <a:off x="8294286" y="4826366"/>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42" name="Freeform 70"/>
          <p:cNvSpPr>
            <a:spLocks noEditPoints="1"/>
          </p:cNvSpPr>
          <p:nvPr/>
        </p:nvSpPr>
        <p:spPr bwMode="auto">
          <a:xfrm>
            <a:off x="3164750" y="1956628"/>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96"/>
          <p:cNvSpPr>
            <a:spLocks/>
          </p:cNvSpPr>
          <p:nvPr/>
        </p:nvSpPr>
        <p:spPr bwMode="auto">
          <a:xfrm>
            <a:off x="1763094" y="2478123"/>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 Placeholder 5"/>
          <p:cNvSpPr txBox="1">
            <a:spLocks/>
          </p:cNvSpPr>
          <p:nvPr/>
        </p:nvSpPr>
        <p:spPr>
          <a:xfrm>
            <a:off x="1737695" y="2470978"/>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5" name="TextBox 44"/>
          <p:cNvSpPr txBox="1"/>
          <p:nvPr/>
        </p:nvSpPr>
        <p:spPr>
          <a:xfrm>
            <a:off x="1702179" y="2135350"/>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sp>
        <p:nvSpPr>
          <p:cNvPr id="46" name="Freeform 96"/>
          <p:cNvSpPr>
            <a:spLocks/>
          </p:cNvSpPr>
          <p:nvPr/>
        </p:nvSpPr>
        <p:spPr bwMode="auto">
          <a:xfrm flipV="1">
            <a:off x="2811328" y="3395944"/>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 name="Group 84"/>
          <p:cNvGrpSpPr>
            <a:grpSpLocks noChangeAspect="1"/>
          </p:cNvGrpSpPr>
          <p:nvPr/>
        </p:nvGrpSpPr>
        <p:grpSpPr bwMode="auto">
          <a:xfrm>
            <a:off x="4221321" y="3516191"/>
            <a:ext cx="439737" cy="374650"/>
            <a:chOff x="6279" y="2733"/>
            <a:chExt cx="277" cy="236"/>
          </a:xfrm>
          <a:solidFill>
            <a:schemeClr val="accent1"/>
          </a:solidFill>
        </p:grpSpPr>
        <p:sp>
          <p:nvSpPr>
            <p:cNvPr id="48"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 name="TextBox 51"/>
          <p:cNvSpPr txBox="1"/>
          <p:nvPr/>
        </p:nvSpPr>
        <p:spPr>
          <a:xfrm>
            <a:off x="2740511" y="3627341"/>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53" name="Text Placeholder 5"/>
          <p:cNvSpPr txBox="1">
            <a:spLocks/>
          </p:cNvSpPr>
          <p:nvPr/>
        </p:nvSpPr>
        <p:spPr>
          <a:xfrm>
            <a:off x="2735363" y="4007507"/>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Tree>
    <p:extLst>
      <p:ext uri="{BB962C8B-B14F-4D97-AF65-F5344CB8AC3E}">
        <p14:creationId xmlns:p14="http://schemas.microsoft.com/office/powerpoint/2010/main" val="3077634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fade">
                                      <p:cBhvr>
                                        <p:cTn id="32" dur="500"/>
                                        <p:tgtEl>
                                          <p:spTgt spid="41"/>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9" grpId="0"/>
      <p:bldP spid="41" grpId="0"/>
      <p:bldP spid="45" grpId="0"/>
      <p:bldP spid="52"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Canada </a:t>
            </a:r>
            <a:r>
              <a:rPr lang="id-ID">
                <a:latin typeface="+mn-lt"/>
              </a:rPr>
              <a:t>&amp; Continental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59"/>
          <p:cNvGrpSpPr>
            <a:grpSpLocks noChangeAspect="1"/>
          </p:cNvGrpSpPr>
          <p:nvPr/>
        </p:nvGrpSpPr>
        <p:grpSpPr bwMode="auto">
          <a:xfrm>
            <a:off x="180241" y="1569927"/>
            <a:ext cx="6124201" cy="5212914"/>
            <a:chOff x="1538" y="716"/>
            <a:chExt cx="3461" cy="2946"/>
          </a:xfrm>
          <a:solidFill>
            <a:schemeClr val="bg1">
              <a:lumMod val="85000"/>
            </a:schemeClr>
          </a:solidFill>
        </p:grpSpPr>
        <p:sp>
          <p:nvSpPr>
            <p:cNvPr id="5" name="Freeform 60"/>
            <p:cNvSpPr>
              <a:spLocks noEditPoints="1"/>
            </p:cNvSpPr>
            <p:nvPr/>
          </p:nvSpPr>
          <p:spPr bwMode="auto">
            <a:xfrm>
              <a:off x="1538" y="716"/>
              <a:ext cx="3461" cy="2946"/>
            </a:xfrm>
            <a:custGeom>
              <a:avLst/>
              <a:gdLst>
                <a:gd name="T0" fmla="*/ 365 w 1020"/>
                <a:gd name="T1" fmla="*/ 173 h 868"/>
                <a:gd name="T2" fmla="*/ 393 w 1020"/>
                <a:gd name="T3" fmla="*/ 164 h 868"/>
                <a:gd name="T4" fmla="*/ 61 w 1020"/>
                <a:gd name="T5" fmla="*/ 647 h 868"/>
                <a:gd name="T6" fmla="*/ 56 w 1020"/>
                <a:gd name="T7" fmla="*/ 616 h 868"/>
                <a:gd name="T8" fmla="*/ 43 w 1020"/>
                <a:gd name="T9" fmla="*/ 517 h 868"/>
                <a:gd name="T10" fmla="*/ 24 w 1020"/>
                <a:gd name="T11" fmla="*/ 327 h 868"/>
                <a:gd name="T12" fmla="*/ 188 w 1020"/>
                <a:gd name="T13" fmla="*/ 228 h 868"/>
                <a:gd name="T14" fmla="*/ 296 w 1020"/>
                <a:gd name="T15" fmla="*/ 309 h 868"/>
                <a:gd name="T16" fmla="*/ 377 w 1020"/>
                <a:gd name="T17" fmla="*/ 323 h 868"/>
                <a:gd name="T18" fmla="*/ 447 w 1020"/>
                <a:gd name="T19" fmla="*/ 342 h 868"/>
                <a:gd name="T20" fmla="*/ 491 w 1020"/>
                <a:gd name="T21" fmla="*/ 313 h 868"/>
                <a:gd name="T22" fmla="*/ 553 w 1020"/>
                <a:gd name="T23" fmla="*/ 354 h 868"/>
                <a:gd name="T24" fmla="*/ 494 w 1020"/>
                <a:gd name="T25" fmla="*/ 421 h 868"/>
                <a:gd name="T26" fmla="*/ 474 w 1020"/>
                <a:gd name="T27" fmla="*/ 561 h 868"/>
                <a:gd name="T28" fmla="*/ 651 w 1020"/>
                <a:gd name="T29" fmla="*/ 645 h 868"/>
                <a:gd name="T30" fmla="*/ 616 w 1020"/>
                <a:gd name="T31" fmla="*/ 464 h 868"/>
                <a:gd name="T32" fmla="*/ 703 w 1020"/>
                <a:gd name="T33" fmla="*/ 453 h 868"/>
                <a:gd name="T34" fmla="*/ 775 w 1020"/>
                <a:gd name="T35" fmla="*/ 447 h 868"/>
                <a:gd name="T36" fmla="*/ 863 w 1020"/>
                <a:gd name="T37" fmla="*/ 514 h 868"/>
                <a:gd name="T38" fmla="*/ 828 w 1020"/>
                <a:gd name="T39" fmla="*/ 622 h 868"/>
                <a:gd name="T40" fmla="*/ 880 w 1020"/>
                <a:gd name="T41" fmla="*/ 693 h 868"/>
                <a:gd name="T42" fmla="*/ 876 w 1020"/>
                <a:gd name="T43" fmla="*/ 744 h 868"/>
                <a:gd name="T44" fmla="*/ 730 w 1020"/>
                <a:gd name="T45" fmla="*/ 795 h 868"/>
                <a:gd name="T46" fmla="*/ 646 w 1020"/>
                <a:gd name="T47" fmla="*/ 833 h 868"/>
                <a:gd name="T48" fmla="*/ 594 w 1020"/>
                <a:gd name="T49" fmla="*/ 767 h 868"/>
                <a:gd name="T50" fmla="*/ 248 w 1020"/>
                <a:gd name="T51" fmla="*/ 703 h 868"/>
                <a:gd name="T52" fmla="*/ 456 w 1020"/>
                <a:gd name="T53" fmla="*/ 69 h 868"/>
                <a:gd name="T54" fmla="*/ 534 w 1020"/>
                <a:gd name="T55" fmla="*/ 137 h 868"/>
                <a:gd name="T56" fmla="*/ 543 w 1020"/>
                <a:gd name="T57" fmla="*/ 0 h 868"/>
                <a:gd name="T58" fmla="*/ 501 w 1020"/>
                <a:gd name="T59" fmla="*/ 67 h 868"/>
                <a:gd name="T60" fmla="*/ 493 w 1020"/>
                <a:gd name="T61" fmla="*/ 127 h 868"/>
                <a:gd name="T62" fmla="*/ 420 w 1020"/>
                <a:gd name="T63" fmla="*/ 114 h 868"/>
                <a:gd name="T64" fmla="*/ 355 w 1020"/>
                <a:gd name="T65" fmla="*/ 131 h 868"/>
                <a:gd name="T66" fmla="*/ 409 w 1020"/>
                <a:gd name="T67" fmla="*/ 149 h 868"/>
                <a:gd name="T68" fmla="*/ 436 w 1020"/>
                <a:gd name="T69" fmla="*/ 188 h 868"/>
                <a:gd name="T70" fmla="*/ 469 w 1020"/>
                <a:gd name="T71" fmla="*/ 187 h 868"/>
                <a:gd name="T72" fmla="*/ 324 w 1020"/>
                <a:gd name="T73" fmla="*/ 176 h 868"/>
                <a:gd name="T74" fmla="*/ 398 w 1020"/>
                <a:gd name="T75" fmla="*/ 280 h 868"/>
                <a:gd name="T76" fmla="*/ 298 w 1020"/>
                <a:gd name="T77" fmla="*/ 243 h 868"/>
                <a:gd name="T78" fmla="*/ 433 w 1020"/>
                <a:gd name="T79" fmla="*/ 323 h 868"/>
                <a:gd name="T80" fmla="*/ 420 w 1020"/>
                <a:gd name="T81" fmla="*/ 230 h 868"/>
                <a:gd name="T82" fmla="*/ 569 w 1020"/>
                <a:gd name="T83" fmla="*/ 300 h 868"/>
                <a:gd name="T84" fmla="*/ 661 w 1020"/>
                <a:gd name="T85" fmla="*/ 395 h 868"/>
                <a:gd name="T86" fmla="*/ 707 w 1020"/>
                <a:gd name="T87" fmla="*/ 358 h 868"/>
                <a:gd name="T88" fmla="*/ 713 w 1020"/>
                <a:gd name="T89" fmla="*/ 298 h 868"/>
                <a:gd name="T90" fmla="*/ 634 w 1020"/>
                <a:gd name="T91" fmla="*/ 258 h 868"/>
                <a:gd name="T92" fmla="*/ 542 w 1020"/>
                <a:gd name="T93" fmla="*/ 225 h 868"/>
                <a:gd name="T94" fmla="*/ 498 w 1020"/>
                <a:gd name="T95" fmla="*/ 267 h 868"/>
                <a:gd name="T96" fmla="*/ 582 w 1020"/>
                <a:gd name="T97" fmla="*/ 287 h 868"/>
                <a:gd name="T98" fmla="*/ 630 w 1020"/>
                <a:gd name="T99" fmla="*/ 359 h 868"/>
                <a:gd name="T100" fmla="*/ 599 w 1020"/>
                <a:gd name="T101" fmla="*/ 439 h 868"/>
                <a:gd name="T102" fmla="*/ 552 w 1020"/>
                <a:gd name="T103" fmla="*/ 410 h 868"/>
                <a:gd name="T104" fmla="*/ 982 w 1020"/>
                <a:gd name="T105" fmla="*/ 613 h 868"/>
                <a:gd name="T106" fmla="*/ 975 w 1020"/>
                <a:gd name="T107" fmla="*/ 557 h 868"/>
                <a:gd name="T108" fmla="*/ 929 w 1020"/>
                <a:gd name="T109" fmla="*/ 593 h 868"/>
                <a:gd name="T110" fmla="*/ 607 w 1020"/>
                <a:gd name="T111" fmla="*/ 633 h 868"/>
                <a:gd name="T112" fmla="*/ 261 w 1020"/>
                <a:gd name="T113" fmla="*/ 343 h 868"/>
                <a:gd name="T114" fmla="*/ 229 w 1020"/>
                <a:gd name="T115" fmla="*/ 337 h 868"/>
                <a:gd name="T116" fmla="*/ 351 w 1020"/>
                <a:gd name="T117" fmla="*/ 569 h 868"/>
                <a:gd name="T118" fmla="*/ 273 w 1020"/>
                <a:gd name="T119" fmla="*/ 500 h 868"/>
                <a:gd name="T120" fmla="*/ 384 w 1020"/>
                <a:gd name="T121" fmla="*/ 636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0" h="868">
                  <a:moveTo>
                    <a:pt x="450" y="238"/>
                  </a:moveTo>
                  <a:cubicBezTo>
                    <a:pt x="451" y="238"/>
                    <a:pt x="451" y="238"/>
                    <a:pt x="451" y="238"/>
                  </a:cubicBezTo>
                  <a:cubicBezTo>
                    <a:pt x="451" y="238"/>
                    <a:pt x="452" y="244"/>
                    <a:pt x="452" y="247"/>
                  </a:cubicBezTo>
                  <a:cubicBezTo>
                    <a:pt x="451" y="251"/>
                    <a:pt x="452" y="253"/>
                    <a:pt x="456" y="252"/>
                  </a:cubicBezTo>
                  <a:cubicBezTo>
                    <a:pt x="460" y="250"/>
                    <a:pt x="464" y="246"/>
                    <a:pt x="462" y="242"/>
                  </a:cubicBezTo>
                  <a:cubicBezTo>
                    <a:pt x="461" y="238"/>
                    <a:pt x="461" y="236"/>
                    <a:pt x="464" y="237"/>
                  </a:cubicBezTo>
                  <a:cubicBezTo>
                    <a:pt x="467" y="237"/>
                    <a:pt x="471" y="237"/>
                    <a:pt x="472" y="233"/>
                  </a:cubicBezTo>
                  <a:cubicBezTo>
                    <a:pt x="474" y="229"/>
                    <a:pt x="478" y="220"/>
                    <a:pt x="480" y="217"/>
                  </a:cubicBezTo>
                  <a:cubicBezTo>
                    <a:pt x="481" y="214"/>
                    <a:pt x="480" y="210"/>
                    <a:pt x="476" y="210"/>
                  </a:cubicBezTo>
                  <a:cubicBezTo>
                    <a:pt x="471" y="210"/>
                    <a:pt x="469" y="210"/>
                    <a:pt x="467" y="207"/>
                  </a:cubicBezTo>
                  <a:cubicBezTo>
                    <a:pt x="464" y="205"/>
                    <a:pt x="454" y="205"/>
                    <a:pt x="452" y="209"/>
                  </a:cubicBezTo>
                  <a:cubicBezTo>
                    <a:pt x="450" y="212"/>
                    <a:pt x="449" y="215"/>
                    <a:pt x="449" y="219"/>
                  </a:cubicBezTo>
                  <a:cubicBezTo>
                    <a:pt x="448" y="222"/>
                    <a:pt x="450" y="225"/>
                    <a:pt x="449" y="229"/>
                  </a:cubicBezTo>
                  <a:cubicBezTo>
                    <a:pt x="448" y="233"/>
                    <a:pt x="450" y="238"/>
                    <a:pt x="450" y="238"/>
                  </a:cubicBezTo>
                  <a:close/>
                  <a:moveTo>
                    <a:pt x="393" y="164"/>
                  </a:moveTo>
                  <a:cubicBezTo>
                    <a:pt x="394" y="164"/>
                    <a:pt x="394" y="164"/>
                    <a:pt x="394" y="164"/>
                  </a:cubicBezTo>
                  <a:cubicBezTo>
                    <a:pt x="394" y="164"/>
                    <a:pt x="396" y="158"/>
                    <a:pt x="398" y="161"/>
                  </a:cubicBezTo>
                  <a:cubicBezTo>
                    <a:pt x="400" y="165"/>
                    <a:pt x="403" y="165"/>
                    <a:pt x="400" y="169"/>
                  </a:cubicBezTo>
                  <a:cubicBezTo>
                    <a:pt x="398" y="173"/>
                    <a:pt x="398" y="178"/>
                    <a:pt x="395" y="179"/>
                  </a:cubicBezTo>
                  <a:cubicBezTo>
                    <a:pt x="393" y="181"/>
                    <a:pt x="390" y="184"/>
                    <a:pt x="387" y="182"/>
                  </a:cubicBezTo>
                  <a:cubicBezTo>
                    <a:pt x="383" y="179"/>
                    <a:pt x="382" y="179"/>
                    <a:pt x="378" y="179"/>
                  </a:cubicBezTo>
                  <a:cubicBezTo>
                    <a:pt x="375" y="180"/>
                    <a:pt x="374" y="178"/>
                    <a:pt x="369" y="180"/>
                  </a:cubicBezTo>
                  <a:cubicBezTo>
                    <a:pt x="364" y="183"/>
                    <a:pt x="357" y="186"/>
                    <a:pt x="353" y="185"/>
                  </a:cubicBezTo>
                  <a:cubicBezTo>
                    <a:pt x="350" y="184"/>
                    <a:pt x="346" y="178"/>
                    <a:pt x="348" y="176"/>
                  </a:cubicBezTo>
                  <a:cubicBezTo>
                    <a:pt x="350" y="175"/>
                    <a:pt x="354" y="174"/>
                    <a:pt x="359" y="174"/>
                  </a:cubicBezTo>
                  <a:cubicBezTo>
                    <a:pt x="363" y="174"/>
                    <a:pt x="368" y="174"/>
                    <a:pt x="365" y="173"/>
                  </a:cubicBezTo>
                  <a:cubicBezTo>
                    <a:pt x="362" y="171"/>
                    <a:pt x="361" y="171"/>
                    <a:pt x="358" y="171"/>
                  </a:cubicBezTo>
                  <a:cubicBezTo>
                    <a:pt x="354" y="171"/>
                    <a:pt x="354" y="169"/>
                    <a:pt x="356" y="167"/>
                  </a:cubicBezTo>
                  <a:cubicBezTo>
                    <a:pt x="357" y="165"/>
                    <a:pt x="353" y="166"/>
                    <a:pt x="351" y="167"/>
                  </a:cubicBezTo>
                  <a:cubicBezTo>
                    <a:pt x="349" y="169"/>
                    <a:pt x="348" y="170"/>
                    <a:pt x="345" y="168"/>
                  </a:cubicBezTo>
                  <a:cubicBezTo>
                    <a:pt x="342" y="166"/>
                    <a:pt x="343" y="163"/>
                    <a:pt x="340" y="162"/>
                  </a:cubicBezTo>
                  <a:cubicBezTo>
                    <a:pt x="337" y="161"/>
                    <a:pt x="335" y="161"/>
                    <a:pt x="338" y="158"/>
                  </a:cubicBezTo>
                  <a:cubicBezTo>
                    <a:pt x="340" y="156"/>
                    <a:pt x="344" y="158"/>
                    <a:pt x="344" y="157"/>
                  </a:cubicBezTo>
                  <a:cubicBezTo>
                    <a:pt x="345" y="156"/>
                    <a:pt x="340" y="155"/>
                    <a:pt x="342" y="153"/>
                  </a:cubicBezTo>
                  <a:cubicBezTo>
                    <a:pt x="343" y="151"/>
                    <a:pt x="346" y="151"/>
                    <a:pt x="347" y="151"/>
                  </a:cubicBezTo>
                  <a:cubicBezTo>
                    <a:pt x="348" y="150"/>
                    <a:pt x="344" y="146"/>
                    <a:pt x="348" y="144"/>
                  </a:cubicBezTo>
                  <a:cubicBezTo>
                    <a:pt x="352" y="142"/>
                    <a:pt x="352" y="142"/>
                    <a:pt x="353" y="141"/>
                  </a:cubicBezTo>
                  <a:cubicBezTo>
                    <a:pt x="354" y="140"/>
                    <a:pt x="359" y="138"/>
                    <a:pt x="359" y="140"/>
                  </a:cubicBezTo>
                  <a:cubicBezTo>
                    <a:pt x="360" y="142"/>
                    <a:pt x="360" y="144"/>
                    <a:pt x="361" y="145"/>
                  </a:cubicBezTo>
                  <a:cubicBezTo>
                    <a:pt x="362" y="147"/>
                    <a:pt x="366" y="146"/>
                    <a:pt x="367" y="148"/>
                  </a:cubicBezTo>
                  <a:cubicBezTo>
                    <a:pt x="368" y="149"/>
                    <a:pt x="368" y="150"/>
                    <a:pt x="368" y="155"/>
                  </a:cubicBezTo>
                  <a:cubicBezTo>
                    <a:pt x="369" y="159"/>
                    <a:pt x="369" y="164"/>
                    <a:pt x="371" y="165"/>
                  </a:cubicBezTo>
                  <a:cubicBezTo>
                    <a:pt x="374" y="165"/>
                    <a:pt x="374" y="167"/>
                    <a:pt x="379" y="167"/>
                  </a:cubicBezTo>
                  <a:cubicBezTo>
                    <a:pt x="383" y="167"/>
                    <a:pt x="380" y="162"/>
                    <a:pt x="379" y="160"/>
                  </a:cubicBezTo>
                  <a:cubicBezTo>
                    <a:pt x="377" y="158"/>
                    <a:pt x="382" y="157"/>
                    <a:pt x="380" y="154"/>
                  </a:cubicBezTo>
                  <a:cubicBezTo>
                    <a:pt x="378" y="152"/>
                    <a:pt x="379" y="151"/>
                    <a:pt x="380" y="148"/>
                  </a:cubicBezTo>
                  <a:cubicBezTo>
                    <a:pt x="382" y="146"/>
                    <a:pt x="383" y="144"/>
                    <a:pt x="385" y="142"/>
                  </a:cubicBezTo>
                  <a:cubicBezTo>
                    <a:pt x="388" y="141"/>
                    <a:pt x="391" y="145"/>
                    <a:pt x="389" y="148"/>
                  </a:cubicBezTo>
                  <a:cubicBezTo>
                    <a:pt x="387" y="150"/>
                    <a:pt x="387" y="153"/>
                    <a:pt x="387" y="155"/>
                  </a:cubicBezTo>
                  <a:cubicBezTo>
                    <a:pt x="388" y="156"/>
                    <a:pt x="389" y="157"/>
                    <a:pt x="389" y="158"/>
                  </a:cubicBezTo>
                  <a:cubicBezTo>
                    <a:pt x="389" y="159"/>
                    <a:pt x="389" y="161"/>
                    <a:pt x="390" y="162"/>
                  </a:cubicBezTo>
                  <a:cubicBezTo>
                    <a:pt x="391" y="163"/>
                    <a:pt x="393" y="164"/>
                    <a:pt x="393" y="164"/>
                  </a:cubicBezTo>
                  <a:close/>
                  <a:moveTo>
                    <a:pt x="39" y="636"/>
                  </a:moveTo>
                  <a:cubicBezTo>
                    <a:pt x="40" y="635"/>
                    <a:pt x="40" y="633"/>
                    <a:pt x="40" y="632"/>
                  </a:cubicBezTo>
                  <a:cubicBezTo>
                    <a:pt x="40" y="632"/>
                    <a:pt x="36" y="632"/>
                    <a:pt x="39" y="628"/>
                  </a:cubicBezTo>
                  <a:cubicBezTo>
                    <a:pt x="42" y="625"/>
                    <a:pt x="44" y="625"/>
                    <a:pt x="44" y="625"/>
                  </a:cubicBezTo>
                  <a:cubicBezTo>
                    <a:pt x="44" y="625"/>
                    <a:pt x="41" y="626"/>
                    <a:pt x="38" y="624"/>
                  </a:cubicBezTo>
                  <a:cubicBezTo>
                    <a:pt x="35" y="623"/>
                    <a:pt x="32" y="623"/>
                    <a:pt x="32" y="621"/>
                  </a:cubicBezTo>
                  <a:cubicBezTo>
                    <a:pt x="32" y="618"/>
                    <a:pt x="36" y="616"/>
                    <a:pt x="32" y="613"/>
                  </a:cubicBezTo>
                  <a:cubicBezTo>
                    <a:pt x="28" y="610"/>
                    <a:pt x="28" y="609"/>
                    <a:pt x="28" y="606"/>
                  </a:cubicBezTo>
                  <a:cubicBezTo>
                    <a:pt x="28" y="604"/>
                    <a:pt x="31" y="607"/>
                    <a:pt x="30" y="603"/>
                  </a:cubicBezTo>
                  <a:cubicBezTo>
                    <a:pt x="28" y="599"/>
                    <a:pt x="29" y="598"/>
                    <a:pt x="28" y="597"/>
                  </a:cubicBezTo>
                  <a:cubicBezTo>
                    <a:pt x="27" y="595"/>
                    <a:pt x="25" y="593"/>
                    <a:pt x="25" y="592"/>
                  </a:cubicBezTo>
                  <a:cubicBezTo>
                    <a:pt x="26" y="591"/>
                    <a:pt x="24" y="587"/>
                    <a:pt x="23" y="587"/>
                  </a:cubicBezTo>
                  <a:cubicBezTo>
                    <a:pt x="22" y="587"/>
                    <a:pt x="19" y="585"/>
                    <a:pt x="21" y="583"/>
                  </a:cubicBezTo>
                  <a:cubicBezTo>
                    <a:pt x="22" y="580"/>
                    <a:pt x="25" y="580"/>
                    <a:pt x="25" y="579"/>
                  </a:cubicBezTo>
                  <a:cubicBezTo>
                    <a:pt x="25" y="578"/>
                    <a:pt x="21" y="580"/>
                    <a:pt x="20" y="577"/>
                  </a:cubicBezTo>
                  <a:cubicBezTo>
                    <a:pt x="18" y="574"/>
                    <a:pt x="19" y="570"/>
                    <a:pt x="19" y="569"/>
                  </a:cubicBezTo>
                  <a:cubicBezTo>
                    <a:pt x="19" y="568"/>
                    <a:pt x="24" y="566"/>
                    <a:pt x="26" y="570"/>
                  </a:cubicBezTo>
                  <a:cubicBezTo>
                    <a:pt x="27" y="574"/>
                    <a:pt x="30" y="576"/>
                    <a:pt x="31" y="578"/>
                  </a:cubicBezTo>
                  <a:cubicBezTo>
                    <a:pt x="32" y="581"/>
                    <a:pt x="35" y="584"/>
                    <a:pt x="37" y="586"/>
                  </a:cubicBezTo>
                  <a:cubicBezTo>
                    <a:pt x="39" y="588"/>
                    <a:pt x="43" y="593"/>
                    <a:pt x="47" y="596"/>
                  </a:cubicBezTo>
                  <a:cubicBezTo>
                    <a:pt x="50" y="598"/>
                    <a:pt x="48" y="599"/>
                    <a:pt x="49" y="606"/>
                  </a:cubicBezTo>
                  <a:cubicBezTo>
                    <a:pt x="49" y="612"/>
                    <a:pt x="48" y="615"/>
                    <a:pt x="50" y="619"/>
                  </a:cubicBezTo>
                  <a:cubicBezTo>
                    <a:pt x="51" y="624"/>
                    <a:pt x="53" y="622"/>
                    <a:pt x="55" y="626"/>
                  </a:cubicBezTo>
                  <a:cubicBezTo>
                    <a:pt x="57" y="629"/>
                    <a:pt x="58" y="629"/>
                    <a:pt x="58" y="634"/>
                  </a:cubicBezTo>
                  <a:cubicBezTo>
                    <a:pt x="58" y="638"/>
                    <a:pt x="64" y="637"/>
                    <a:pt x="65" y="640"/>
                  </a:cubicBezTo>
                  <a:cubicBezTo>
                    <a:pt x="65" y="644"/>
                    <a:pt x="64" y="644"/>
                    <a:pt x="61" y="647"/>
                  </a:cubicBezTo>
                  <a:cubicBezTo>
                    <a:pt x="59" y="649"/>
                    <a:pt x="57" y="650"/>
                    <a:pt x="56" y="650"/>
                  </a:cubicBezTo>
                  <a:cubicBezTo>
                    <a:pt x="54" y="650"/>
                    <a:pt x="52" y="649"/>
                    <a:pt x="51" y="648"/>
                  </a:cubicBezTo>
                  <a:cubicBezTo>
                    <a:pt x="48" y="646"/>
                    <a:pt x="43" y="640"/>
                    <a:pt x="39" y="636"/>
                  </a:cubicBezTo>
                  <a:close/>
                  <a:moveTo>
                    <a:pt x="886" y="683"/>
                  </a:moveTo>
                  <a:cubicBezTo>
                    <a:pt x="885" y="683"/>
                    <a:pt x="885" y="683"/>
                    <a:pt x="884" y="682"/>
                  </a:cubicBezTo>
                  <a:cubicBezTo>
                    <a:pt x="883" y="681"/>
                    <a:pt x="880" y="678"/>
                    <a:pt x="880" y="677"/>
                  </a:cubicBezTo>
                  <a:cubicBezTo>
                    <a:pt x="880" y="677"/>
                    <a:pt x="878" y="676"/>
                    <a:pt x="878" y="676"/>
                  </a:cubicBezTo>
                  <a:cubicBezTo>
                    <a:pt x="878" y="676"/>
                    <a:pt x="875" y="681"/>
                    <a:pt x="875" y="683"/>
                  </a:cubicBezTo>
                  <a:cubicBezTo>
                    <a:pt x="875" y="684"/>
                    <a:pt x="879" y="685"/>
                    <a:pt x="880" y="686"/>
                  </a:cubicBezTo>
                  <a:cubicBezTo>
                    <a:pt x="881" y="686"/>
                    <a:pt x="883" y="687"/>
                    <a:pt x="884" y="687"/>
                  </a:cubicBezTo>
                  <a:cubicBezTo>
                    <a:pt x="885" y="688"/>
                    <a:pt x="886" y="687"/>
                    <a:pt x="887" y="687"/>
                  </a:cubicBezTo>
                  <a:cubicBezTo>
                    <a:pt x="887" y="687"/>
                    <a:pt x="887" y="687"/>
                    <a:pt x="887" y="687"/>
                  </a:cubicBezTo>
                  <a:cubicBezTo>
                    <a:pt x="889" y="687"/>
                    <a:pt x="891" y="684"/>
                    <a:pt x="895" y="687"/>
                  </a:cubicBezTo>
                  <a:cubicBezTo>
                    <a:pt x="900" y="689"/>
                    <a:pt x="902" y="690"/>
                    <a:pt x="905" y="689"/>
                  </a:cubicBezTo>
                  <a:cubicBezTo>
                    <a:pt x="909" y="687"/>
                    <a:pt x="904" y="679"/>
                    <a:pt x="908" y="678"/>
                  </a:cubicBezTo>
                  <a:cubicBezTo>
                    <a:pt x="911" y="676"/>
                    <a:pt x="915" y="672"/>
                    <a:pt x="910" y="673"/>
                  </a:cubicBezTo>
                  <a:cubicBezTo>
                    <a:pt x="906" y="673"/>
                    <a:pt x="906" y="673"/>
                    <a:pt x="901" y="677"/>
                  </a:cubicBezTo>
                  <a:cubicBezTo>
                    <a:pt x="897" y="680"/>
                    <a:pt x="895" y="681"/>
                    <a:pt x="891" y="681"/>
                  </a:cubicBezTo>
                  <a:cubicBezTo>
                    <a:pt x="889" y="681"/>
                    <a:pt x="887" y="682"/>
                    <a:pt x="886" y="683"/>
                  </a:cubicBezTo>
                  <a:close/>
                  <a:moveTo>
                    <a:pt x="69" y="642"/>
                  </a:moveTo>
                  <a:cubicBezTo>
                    <a:pt x="69" y="639"/>
                    <a:pt x="67" y="635"/>
                    <a:pt x="66" y="632"/>
                  </a:cubicBezTo>
                  <a:cubicBezTo>
                    <a:pt x="65" y="629"/>
                    <a:pt x="68" y="624"/>
                    <a:pt x="68" y="624"/>
                  </a:cubicBezTo>
                  <a:cubicBezTo>
                    <a:pt x="68" y="624"/>
                    <a:pt x="64" y="627"/>
                    <a:pt x="62" y="626"/>
                  </a:cubicBezTo>
                  <a:cubicBezTo>
                    <a:pt x="60" y="625"/>
                    <a:pt x="59" y="623"/>
                    <a:pt x="60" y="620"/>
                  </a:cubicBezTo>
                  <a:cubicBezTo>
                    <a:pt x="62" y="617"/>
                    <a:pt x="64" y="614"/>
                    <a:pt x="64" y="614"/>
                  </a:cubicBezTo>
                  <a:cubicBezTo>
                    <a:pt x="64" y="614"/>
                    <a:pt x="57" y="616"/>
                    <a:pt x="56" y="616"/>
                  </a:cubicBezTo>
                  <a:cubicBezTo>
                    <a:pt x="55" y="615"/>
                    <a:pt x="55" y="610"/>
                    <a:pt x="56" y="608"/>
                  </a:cubicBezTo>
                  <a:cubicBezTo>
                    <a:pt x="56" y="605"/>
                    <a:pt x="60" y="602"/>
                    <a:pt x="60" y="602"/>
                  </a:cubicBezTo>
                  <a:cubicBezTo>
                    <a:pt x="60" y="602"/>
                    <a:pt x="56" y="603"/>
                    <a:pt x="56" y="601"/>
                  </a:cubicBezTo>
                  <a:cubicBezTo>
                    <a:pt x="56" y="600"/>
                    <a:pt x="53" y="597"/>
                    <a:pt x="52" y="596"/>
                  </a:cubicBezTo>
                  <a:cubicBezTo>
                    <a:pt x="50" y="595"/>
                    <a:pt x="44" y="591"/>
                    <a:pt x="43" y="589"/>
                  </a:cubicBezTo>
                  <a:cubicBezTo>
                    <a:pt x="43" y="587"/>
                    <a:pt x="40" y="584"/>
                    <a:pt x="39" y="584"/>
                  </a:cubicBezTo>
                  <a:cubicBezTo>
                    <a:pt x="38" y="583"/>
                    <a:pt x="42" y="580"/>
                    <a:pt x="40" y="578"/>
                  </a:cubicBezTo>
                  <a:cubicBezTo>
                    <a:pt x="39" y="577"/>
                    <a:pt x="35" y="576"/>
                    <a:pt x="34" y="575"/>
                  </a:cubicBezTo>
                  <a:cubicBezTo>
                    <a:pt x="33" y="574"/>
                    <a:pt x="33" y="570"/>
                    <a:pt x="33" y="569"/>
                  </a:cubicBezTo>
                  <a:cubicBezTo>
                    <a:pt x="32" y="567"/>
                    <a:pt x="32" y="564"/>
                    <a:pt x="34" y="564"/>
                  </a:cubicBezTo>
                  <a:cubicBezTo>
                    <a:pt x="35" y="564"/>
                    <a:pt x="36" y="562"/>
                    <a:pt x="36" y="561"/>
                  </a:cubicBezTo>
                  <a:cubicBezTo>
                    <a:pt x="36" y="560"/>
                    <a:pt x="30" y="560"/>
                    <a:pt x="32" y="557"/>
                  </a:cubicBezTo>
                  <a:cubicBezTo>
                    <a:pt x="33" y="553"/>
                    <a:pt x="36" y="558"/>
                    <a:pt x="36" y="558"/>
                  </a:cubicBezTo>
                  <a:cubicBezTo>
                    <a:pt x="36" y="558"/>
                    <a:pt x="35" y="557"/>
                    <a:pt x="37" y="555"/>
                  </a:cubicBezTo>
                  <a:cubicBezTo>
                    <a:pt x="40" y="552"/>
                    <a:pt x="39" y="550"/>
                    <a:pt x="43" y="550"/>
                  </a:cubicBezTo>
                  <a:cubicBezTo>
                    <a:pt x="46" y="550"/>
                    <a:pt x="53" y="549"/>
                    <a:pt x="50" y="548"/>
                  </a:cubicBezTo>
                  <a:cubicBezTo>
                    <a:pt x="47" y="547"/>
                    <a:pt x="42" y="546"/>
                    <a:pt x="41" y="547"/>
                  </a:cubicBezTo>
                  <a:cubicBezTo>
                    <a:pt x="40" y="548"/>
                    <a:pt x="42" y="542"/>
                    <a:pt x="40" y="541"/>
                  </a:cubicBezTo>
                  <a:cubicBezTo>
                    <a:pt x="39" y="540"/>
                    <a:pt x="41" y="539"/>
                    <a:pt x="42" y="538"/>
                  </a:cubicBezTo>
                  <a:cubicBezTo>
                    <a:pt x="43" y="536"/>
                    <a:pt x="45" y="535"/>
                    <a:pt x="43" y="533"/>
                  </a:cubicBezTo>
                  <a:cubicBezTo>
                    <a:pt x="41" y="532"/>
                    <a:pt x="43" y="529"/>
                    <a:pt x="42" y="529"/>
                  </a:cubicBezTo>
                  <a:cubicBezTo>
                    <a:pt x="40" y="529"/>
                    <a:pt x="35" y="533"/>
                    <a:pt x="34" y="533"/>
                  </a:cubicBezTo>
                  <a:cubicBezTo>
                    <a:pt x="33" y="534"/>
                    <a:pt x="32" y="531"/>
                    <a:pt x="33" y="529"/>
                  </a:cubicBezTo>
                  <a:cubicBezTo>
                    <a:pt x="35" y="526"/>
                    <a:pt x="39" y="526"/>
                    <a:pt x="39" y="525"/>
                  </a:cubicBezTo>
                  <a:cubicBezTo>
                    <a:pt x="39" y="524"/>
                    <a:pt x="40" y="522"/>
                    <a:pt x="40" y="522"/>
                  </a:cubicBezTo>
                  <a:cubicBezTo>
                    <a:pt x="41" y="521"/>
                    <a:pt x="43" y="518"/>
                    <a:pt x="43" y="517"/>
                  </a:cubicBezTo>
                  <a:cubicBezTo>
                    <a:pt x="44" y="517"/>
                    <a:pt x="43" y="514"/>
                    <a:pt x="39" y="516"/>
                  </a:cubicBezTo>
                  <a:cubicBezTo>
                    <a:pt x="35" y="517"/>
                    <a:pt x="34" y="514"/>
                    <a:pt x="32" y="516"/>
                  </a:cubicBezTo>
                  <a:cubicBezTo>
                    <a:pt x="31" y="517"/>
                    <a:pt x="29" y="513"/>
                    <a:pt x="29" y="510"/>
                  </a:cubicBezTo>
                  <a:cubicBezTo>
                    <a:pt x="29" y="507"/>
                    <a:pt x="27" y="503"/>
                    <a:pt x="29" y="504"/>
                  </a:cubicBezTo>
                  <a:cubicBezTo>
                    <a:pt x="32" y="504"/>
                    <a:pt x="34" y="508"/>
                    <a:pt x="34" y="506"/>
                  </a:cubicBezTo>
                  <a:cubicBezTo>
                    <a:pt x="34" y="504"/>
                    <a:pt x="36" y="502"/>
                    <a:pt x="36" y="502"/>
                  </a:cubicBezTo>
                  <a:cubicBezTo>
                    <a:pt x="37" y="503"/>
                    <a:pt x="38" y="505"/>
                    <a:pt x="38" y="502"/>
                  </a:cubicBezTo>
                  <a:cubicBezTo>
                    <a:pt x="38" y="500"/>
                    <a:pt x="39" y="498"/>
                    <a:pt x="39" y="496"/>
                  </a:cubicBezTo>
                  <a:cubicBezTo>
                    <a:pt x="38" y="494"/>
                    <a:pt x="41" y="491"/>
                    <a:pt x="41" y="489"/>
                  </a:cubicBezTo>
                  <a:cubicBezTo>
                    <a:pt x="42" y="488"/>
                    <a:pt x="47" y="483"/>
                    <a:pt x="47" y="483"/>
                  </a:cubicBezTo>
                  <a:cubicBezTo>
                    <a:pt x="47" y="483"/>
                    <a:pt x="51" y="477"/>
                    <a:pt x="52" y="477"/>
                  </a:cubicBezTo>
                  <a:cubicBezTo>
                    <a:pt x="54" y="477"/>
                    <a:pt x="56" y="472"/>
                    <a:pt x="58" y="469"/>
                  </a:cubicBezTo>
                  <a:cubicBezTo>
                    <a:pt x="60" y="466"/>
                    <a:pt x="60" y="463"/>
                    <a:pt x="59" y="461"/>
                  </a:cubicBezTo>
                  <a:cubicBezTo>
                    <a:pt x="58" y="459"/>
                    <a:pt x="58" y="455"/>
                    <a:pt x="56" y="451"/>
                  </a:cubicBezTo>
                  <a:cubicBezTo>
                    <a:pt x="53" y="446"/>
                    <a:pt x="51" y="441"/>
                    <a:pt x="51" y="441"/>
                  </a:cubicBezTo>
                  <a:cubicBezTo>
                    <a:pt x="51" y="441"/>
                    <a:pt x="57" y="403"/>
                    <a:pt x="57" y="397"/>
                  </a:cubicBezTo>
                  <a:cubicBezTo>
                    <a:pt x="57" y="391"/>
                    <a:pt x="55" y="388"/>
                    <a:pt x="55" y="383"/>
                  </a:cubicBezTo>
                  <a:cubicBezTo>
                    <a:pt x="55" y="379"/>
                    <a:pt x="57" y="369"/>
                    <a:pt x="57" y="368"/>
                  </a:cubicBezTo>
                  <a:cubicBezTo>
                    <a:pt x="58" y="368"/>
                    <a:pt x="55" y="365"/>
                    <a:pt x="49" y="365"/>
                  </a:cubicBezTo>
                  <a:cubicBezTo>
                    <a:pt x="42" y="365"/>
                    <a:pt x="41" y="369"/>
                    <a:pt x="41" y="369"/>
                  </a:cubicBezTo>
                  <a:cubicBezTo>
                    <a:pt x="30" y="367"/>
                    <a:pt x="30" y="367"/>
                    <a:pt x="30" y="367"/>
                  </a:cubicBezTo>
                  <a:cubicBezTo>
                    <a:pt x="32" y="363"/>
                    <a:pt x="32" y="363"/>
                    <a:pt x="32" y="363"/>
                  </a:cubicBezTo>
                  <a:cubicBezTo>
                    <a:pt x="31" y="341"/>
                    <a:pt x="31" y="341"/>
                    <a:pt x="31" y="341"/>
                  </a:cubicBezTo>
                  <a:cubicBezTo>
                    <a:pt x="31" y="341"/>
                    <a:pt x="32" y="336"/>
                    <a:pt x="34" y="334"/>
                  </a:cubicBezTo>
                  <a:cubicBezTo>
                    <a:pt x="36" y="333"/>
                    <a:pt x="33" y="331"/>
                    <a:pt x="28" y="331"/>
                  </a:cubicBezTo>
                  <a:cubicBezTo>
                    <a:pt x="23" y="331"/>
                    <a:pt x="25" y="331"/>
                    <a:pt x="24" y="327"/>
                  </a:cubicBezTo>
                  <a:cubicBezTo>
                    <a:pt x="24" y="323"/>
                    <a:pt x="20" y="322"/>
                    <a:pt x="20" y="322"/>
                  </a:cubicBezTo>
                  <a:cubicBezTo>
                    <a:pt x="149" y="180"/>
                    <a:pt x="149" y="180"/>
                    <a:pt x="149" y="180"/>
                  </a:cubicBezTo>
                  <a:cubicBezTo>
                    <a:pt x="149" y="180"/>
                    <a:pt x="149" y="180"/>
                    <a:pt x="149" y="180"/>
                  </a:cubicBezTo>
                  <a:cubicBezTo>
                    <a:pt x="152" y="182"/>
                    <a:pt x="157" y="186"/>
                    <a:pt x="158" y="192"/>
                  </a:cubicBezTo>
                  <a:cubicBezTo>
                    <a:pt x="159" y="197"/>
                    <a:pt x="159" y="203"/>
                    <a:pt x="162" y="207"/>
                  </a:cubicBezTo>
                  <a:cubicBezTo>
                    <a:pt x="166" y="212"/>
                    <a:pt x="168" y="213"/>
                    <a:pt x="168" y="214"/>
                  </a:cubicBezTo>
                  <a:cubicBezTo>
                    <a:pt x="168" y="216"/>
                    <a:pt x="168" y="221"/>
                    <a:pt x="170" y="221"/>
                  </a:cubicBezTo>
                  <a:cubicBezTo>
                    <a:pt x="171" y="221"/>
                    <a:pt x="170" y="218"/>
                    <a:pt x="169" y="216"/>
                  </a:cubicBezTo>
                  <a:cubicBezTo>
                    <a:pt x="169" y="214"/>
                    <a:pt x="171" y="213"/>
                    <a:pt x="172" y="211"/>
                  </a:cubicBezTo>
                  <a:cubicBezTo>
                    <a:pt x="174" y="210"/>
                    <a:pt x="176" y="208"/>
                    <a:pt x="177" y="209"/>
                  </a:cubicBezTo>
                  <a:cubicBezTo>
                    <a:pt x="177" y="211"/>
                    <a:pt x="180" y="211"/>
                    <a:pt x="181" y="211"/>
                  </a:cubicBezTo>
                  <a:cubicBezTo>
                    <a:pt x="182" y="210"/>
                    <a:pt x="183" y="211"/>
                    <a:pt x="186" y="210"/>
                  </a:cubicBezTo>
                  <a:cubicBezTo>
                    <a:pt x="188" y="209"/>
                    <a:pt x="188" y="212"/>
                    <a:pt x="188" y="215"/>
                  </a:cubicBezTo>
                  <a:cubicBezTo>
                    <a:pt x="188" y="217"/>
                    <a:pt x="191" y="219"/>
                    <a:pt x="193" y="217"/>
                  </a:cubicBezTo>
                  <a:cubicBezTo>
                    <a:pt x="195" y="216"/>
                    <a:pt x="196" y="214"/>
                    <a:pt x="199" y="216"/>
                  </a:cubicBezTo>
                  <a:cubicBezTo>
                    <a:pt x="201" y="218"/>
                    <a:pt x="204" y="219"/>
                    <a:pt x="206" y="218"/>
                  </a:cubicBezTo>
                  <a:cubicBezTo>
                    <a:pt x="208" y="218"/>
                    <a:pt x="209" y="217"/>
                    <a:pt x="210" y="218"/>
                  </a:cubicBezTo>
                  <a:cubicBezTo>
                    <a:pt x="211" y="218"/>
                    <a:pt x="214" y="216"/>
                    <a:pt x="215" y="217"/>
                  </a:cubicBezTo>
                  <a:cubicBezTo>
                    <a:pt x="217" y="218"/>
                    <a:pt x="219" y="219"/>
                    <a:pt x="219" y="219"/>
                  </a:cubicBezTo>
                  <a:cubicBezTo>
                    <a:pt x="220" y="219"/>
                    <a:pt x="224" y="222"/>
                    <a:pt x="220" y="223"/>
                  </a:cubicBezTo>
                  <a:cubicBezTo>
                    <a:pt x="217" y="224"/>
                    <a:pt x="213" y="225"/>
                    <a:pt x="210" y="224"/>
                  </a:cubicBezTo>
                  <a:cubicBezTo>
                    <a:pt x="207" y="223"/>
                    <a:pt x="205" y="223"/>
                    <a:pt x="202" y="222"/>
                  </a:cubicBezTo>
                  <a:cubicBezTo>
                    <a:pt x="200" y="222"/>
                    <a:pt x="196" y="222"/>
                    <a:pt x="193" y="222"/>
                  </a:cubicBezTo>
                  <a:cubicBezTo>
                    <a:pt x="190" y="223"/>
                    <a:pt x="187" y="225"/>
                    <a:pt x="185" y="226"/>
                  </a:cubicBezTo>
                  <a:cubicBezTo>
                    <a:pt x="182" y="228"/>
                    <a:pt x="184" y="229"/>
                    <a:pt x="185" y="230"/>
                  </a:cubicBezTo>
                  <a:cubicBezTo>
                    <a:pt x="187" y="231"/>
                    <a:pt x="186" y="229"/>
                    <a:pt x="188" y="228"/>
                  </a:cubicBezTo>
                  <a:cubicBezTo>
                    <a:pt x="190" y="226"/>
                    <a:pt x="194" y="226"/>
                    <a:pt x="195" y="226"/>
                  </a:cubicBezTo>
                  <a:cubicBezTo>
                    <a:pt x="196" y="225"/>
                    <a:pt x="200" y="225"/>
                    <a:pt x="201" y="226"/>
                  </a:cubicBezTo>
                  <a:cubicBezTo>
                    <a:pt x="203" y="228"/>
                    <a:pt x="205" y="231"/>
                    <a:pt x="206" y="230"/>
                  </a:cubicBezTo>
                  <a:cubicBezTo>
                    <a:pt x="207" y="230"/>
                    <a:pt x="206" y="226"/>
                    <a:pt x="211" y="226"/>
                  </a:cubicBezTo>
                  <a:cubicBezTo>
                    <a:pt x="215" y="225"/>
                    <a:pt x="218" y="226"/>
                    <a:pt x="218" y="227"/>
                  </a:cubicBezTo>
                  <a:cubicBezTo>
                    <a:pt x="219" y="228"/>
                    <a:pt x="217" y="231"/>
                    <a:pt x="220" y="231"/>
                  </a:cubicBezTo>
                  <a:cubicBezTo>
                    <a:pt x="223" y="232"/>
                    <a:pt x="227" y="227"/>
                    <a:pt x="229" y="227"/>
                  </a:cubicBezTo>
                  <a:cubicBezTo>
                    <a:pt x="230" y="226"/>
                    <a:pt x="233" y="229"/>
                    <a:pt x="233" y="225"/>
                  </a:cubicBezTo>
                  <a:cubicBezTo>
                    <a:pt x="234" y="222"/>
                    <a:pt x="233" y="219"/>
                    <a:pt x="235" y="219"/>
                  </a:cubicBezTo>
                  <a:cubicBezTo>
                    <a:pt x="237" y="219"/>
                    <a:pt x="238" y="224"/>
                    <a:pt x="238" y="228"/>
                  </a:cubicBezTo>
                  <a:cubicBezTo>
                    <a:pt x="237" y="231"/>
                    <a:pt x="235" y="233"/>
                    <a:pt x="235" y="238"/>
                  </a:cubicBezTo>
                  <a:cubicBezTo>
                    <a:pt x="235" y="243"/>
                    <a:pt x="235" y="248"/>
                    <a:pt x="237" y="248"/>
                  </a:cubicBezTo>
                  <a:cubicBezTo>
                    <a:pt x="239" y="249"/>
                    <a:pt x="242" y="244"/>
                    <a:pt x="246" y="241"/>
                  </a:cubicBezTo>
                  <a:cubicBezTo>
                    <a:pt x="250" y="237"/>
                    <a:pt x="253" y="240"/>
                    <a:pt x="252" y="241"/>
                  </a:cubicBezTo>
                  <a:cubicBezTo>
                    <a:pt x="251" y="242"/>
                    <a:pt x="248" y="245"/>
                    <a:pt x="248" y="249"/>
                  </a:cubicBezTo>
                  <a:cubicBezTo>
                    <a:pt x="248" y="253"/>
                    <a:pt x="252" y="256"/>
                    <a:pt x="255" y="253"/>
                  </a:cubicBezTo>
                  <a:cubicBezTo>
                    <a:pt x="257" y="250"/>
                    <a:pt x="261" y="248"/>
                    <a:pt x="263" y="250"/>
                  </a:cubicBezTo>
                  <a:cubicBezTo>
                    <a:pt x="265" y="252"/>
                    <a:pt x="270" y="257"/>
                    <a:pt x="271" y="259"/>
                  </a:cubicBezTo>
                  <a:cubicBezTo>
                    <a:pt x="272" y="261"/>
                    <a:pt x="272" y="264"/>
                    <a:pt x="274" y="267"/>
                  </a:cubicBezTo>
                  <a:cubicBezTo>
                    <a:pt x="276" y="270"/>
                    <a:pt x="281" y="272"/>
                    <a:pt x="282" y="274"/>
                  </a:cubicBezTo>
                  <a:cubicBezTo>
                    <a:pt x="283" y="276"/>
                    <a:pt x="284" y="279"/>
                    <a:pt x="287" y="282"/>
                  </a:cubicBezTo>
                  <a:cubicBezTo>
                    <a:pt x="290" y="285"/>
                    <a:pt x="294" y="288"/>
                    <a:pt x="297" y="287"/>
                  </a:cubicBezTo>
                  <a:cubicBezTo>
                    <a:pt x="299" y="287"/>
                    <a:pt x="303" y="287"/>
                    <a:pt x="305" y="291"/>
                  </a:cubicBezTo>
                  <a:cubicBezTo>
                    <a:pt x="307" y="294"/>
                    <a:pt x="309" y="300"/>
                    <a:pt x="309" y="302"/>
                  </a:cubicBezTo>
                  <a:cubicBezTo>
                    <a:pt x="309" y="304"/>
                    <a:pt x="305" y="302"/>
                    <a:pt x="301" y="304"/>
                  </a:cubicBezTo>
                  <a:cubicBezTo>
                    <a:pt x="297" y="306"/>
                    <a:pt x="294" y="308"/>
                    <a:pt x="296" y="309"/>
                  </a:cubicBezTo>
                  <a:cubicBezTo>
                    <a:pt x="297" y="311"/>
                    <a:pt x="310" y="320"/>
                    <a:pt x="316" y="320"/>
                  </a:cubicBezTo>
                  <a:cubicBezTo>
                    <a:pt x="323" y="319"/>
                    <a:pt x="326" y="320"/>
                    <a:pt x="330" y="320"/>
                  </a:cubicBezTo>
                  <a:cubicBezTo>
                    <a:pt x="335" y="319"/>
                    <a:pt x="335" y="319"/>
                    <a:pt x="337" y="323"/>
                  </a:cubicBezTo>
                  <a:cubicBezTo>
                    <a:pt x="339" y="328"/>
                    <a:pt x="344" y="331"/>
                    <a:pt x="344" y="331"/>
                  </a:cubicBezTo>
                  <a:cubicBezTo>
                    <a:pt x="345" y="331"/>
                    <a:pt x="346" y="333"/>
                    <a:pt x="346" y="334"/>
                  </a:cubicBezTo>
                  <a:cubicBezTo>
                    <a:pt x="346" y="336"/>
                    <a:pt x="349" y="339"/>
                    <a:pt x="347" y="340"/>
                  </a:cubicBezTo>
                  <a:cubicBezTo>
                    <a:pt x="345" y="340"/>
                    <a:pt x="344" y="343"/>
                    <a:pt x="344" y="344"/>
                  </a:cubicBezTo>
                  <a:cubicBezTo>
                    <a:pt x="345" y="346"/>
                    <a:pt x="345" y="347"/>
                    <a:pt x="349" y="346"/>
                  </a:cubicBezTo>
                  <a:cubicBezTo>
                    <a:pt x="352" y="345"/>
                    <a:pt x="351" y="343"/>
                    <a:pt x="351" y="340"/>
                  </a:cubicBezTo>
                  <a:cubicBezTo>
                    <a:pt x="351" y="338"/>
                    <a:pt x="350" y="334"/>
                    <a:pt x="350" y="332"/>
                  </a:cubicBezTo>
                  <a:cubicBezTo>
                    <a:pt x="349" y="330"/>
                    <a:pt x="348" y="327"/>
                    <a:pt x="350" y="325"/>
                  </a:cubicBezTo>
                  <a:cubicBezTo>
                    <a:pt x="353" y="323"/>
                    <a:pt x="355" y="322"/>
                    <a:pt x="357" y="322"/>
                  </a:cubicBezTo>
                  <a:cubicBezTo>
                    <a:pt x="360" y="322"/>
                    <a:pt x="363" y="320"/>
                    <a:pt x="364" y="319"/>
                  </a:cubicBezTo>
                  <a:cubicBezTo>
                    <a:pt x="366" y="318"/>
                    <a:pt x="368" y="317"/>
                    <a:pt x="369" y="316"/>
                  </a:cubicBezTo>
                  <a:cubicBezTo>
                    <a:pt x="370" y="316"/>
                    <a:pt x="371" y="313"/>
                    <a:pt x="368" y="313"/>
                  </a:cubicBezTo>
                  <a:cubicBezTo>
                    <a:pt x="365" y="314"/>
                    <a:pt x="364" y="315"/>
                    <a:pt x="363" y="317"/>
                  </a:cubicBezTo>
                  <a:cubicBezTo>
                    <a:pt x="361" y="318"/>
                    <a:pt x="359" y="317"/>
                    <a:pt x="357" y="317"/>
                  </a:cubicBezTo>
                  <a:cubicBezTo>
                    <a:pt x="356" y="317"/>
                    <a:pt x="353" y="317"/>
                    <a:pt x="353" y="318"/>
                  </a:cubicBezTo>
                  <a:cubicBezTo>
                    <a:pt x="353" y="319"/>
                    <a:pt x="350" y="320"/>
                    <a:pt x="349" y="319"/>
                  </a:cubicBezTo>
                  <a:cubicBezTo>
                    <a:pt x="348" y="318"/>
                    <a:pt x="346" y="318"/>
                    <a:pt x="347" y="315"/>
                  </a:cubicBezTo>
                  <a:cubicBezTo>
                    <a:pt x="347" y="313"/>
                    <a:pt x="347" y="311"/>
                    <a:pt x="351" y="310"/>
                  </a:cubicBezTo>
                  <a:cubicBezTo>
                    <a:pt x="355" y="309"/>
                    <a:pt x="360" y="309"/>
                    <a:pt x="362" y="309"/>
                  </a:cubicBezTo>
                  <a:cubicBezTo>
                    <a:pt x="364" y="308"/>
                    <a:pt x="366" y="307"/>
                    <a:pt x="368" y="307"/>
                  </a:cubicBezTo>
                  <a:cubicBezTo>
                    <a:pt x="371" y="307"/>
                    <a:pt x="372" y="309"/>
                    <a:pt x="372" y="312"/>
                  </a:cubicBezTo>
                  <a:cubicBezTo>
                    <a:pt x="372" y="314"/>
                    <a:pt x="372" y="318"/>
                    <a:pt x="373" y="319"/>
                  </a:cubicBezTo>
                  <a:cubicBezTo>
                    <a:pt x="375" y="320"/>
                    <a:pt x="376" y="320"/>
                    <a:pt x="377" y="323"/>
                  </a:cubicBezTo>
                  <a:cubicBezTo>
                    <a:pt x="377" y="325"/>
                    <a:pt x="377" y="328"/>
                    <a:pt x="380" y="328"/>
                  </a:cubicBezTo>
                  <a:cubicBezTo>
                    <a:pt x="383" y="328"/>
                    <a:pt x="387" y="326"/>
                    <a:pt x="388" y="329"/>
                  </a:cubicBezTo>
                  <a:cubicBezTo>
                    <a:pt x="389" y="332"/>
                    <a:pt x="395" y="336"/>
                    <a:pt x="396" y="337"/>
                  </a:cubicBezTo>
                  <a:cubicBezTo>
                    <a:pt x="398" y="337"/>
                    <a:pt x="409" y="336"/>
                    <a:pt x="411" y="336"/>
                  </a:cubicBezTo>
                  <a:cubicBezTo>
                    <a:pt x="413" y="336"/>
                    <a:pt x="416" y="338"/>
                    <a:pt x="418" y="339"/>
                  </a:cubicBezTo>
                  <a:cubicBezTo>
                    <a:pt x="420" y="339"/>
                    <a:pt x="423" y="339"/>
                    <a:pt x="423" y="338"/>
                  </a:cubicBezTo>
                  <a:cubicBezTo>
                    <a:pt x="424" y="336"/>
                    <a:pt x="426" y="338"/>
                    <a:pt x="427" y="339"/>
                  </a:cubicBezTo>
                  <a:cubicBezTo>
                    <a:pt x="428" y="340"/>
                    <a:pt x="430" y="342"/>
                    <a:pt x="433" y="341"/>
                  </a:cubicBezTo>
                  <a:cubicBezTo>
                    <a:pt x="435" y="340"/>
                    <a:pt x="435" y="337"/>
                    <a:pt x="432" y="335"/>
                  </a:cubicBezTo>
                  <a:cubicBezTo>
                    <a:pt x="430" y="334"/>
                    <a:pt x="428" y="337"/>
                    <a:pt x="427" y="337"/>
                  </a:cubicBezTo>
                  <a:cubicBezTo>
                    <a:pt x="425" y="337"/>
                    <a:pt x="424" y="334"/>
                    <a:pt x="424" y="333"/>
                  </a:cubicBezTo>
                  <a:cubicBezTo>
                    <a:pt x="424" y="332"/>
                    <a:pt x="424" y="330"/>
                    <a:pt x="425" y="329"/>
                  </a:cubicBezTo>
                  <a:cubicBezTo>
                    <a:pt x="425" y="328"/>
                    <a:pt x="425" y="327"/>
                    <a:pt x="426" y="327"/>
                  </a:cubicBezTo>
                  <a:cubicBezTo>
                    <a:pt x="427" y="327"/>
                    <a:pt x="429" y="324"/>
                    <a:pt x="431" y="324"/>
                  </a:cubicBezTo>
                  <a:cubicBezTo>
                    <a:pt x="432" y="324"/>
                    <a:pt x="434" y="326"/>
                    <a:pt x="436" y="328"/>
                  </a:cubicBezTo>
                  <a:cubicBezTo>
                    <a:pt x="439" y="331"/>
                    <a:pt x="438" y="332"/>
                    <a:pt x="439" y="333"/>
                  </a:cubicBezTo>
                  <a:cubicBezTo>
                    <a:pt x="440" y="335"/>
                    <a:pt x="443" y="333"/>
                    <a:pt x="442" y="337"/>
                  </a:cubicBezTo>
                  <a:cubicBezTo>
                    <a:pt x="440" y="341"/>
                    <a:pt x="438" y="342"/>
                    <a:pt x="439" y="345"/>
                  </a:cubicBezTo>
                  <a:cubicBezTo>
                    <a:pt x="441" y="348"/>
                    <a:pt x="444" y="350"/>
                    <a:pt x="444" y="352"/>
                  </a:cubicBezTo>
                  <a:cubicBezTo>
                    <a:pt x="444" y="353"/>
                    <a:pt x="443" y="354"/>
                    <a:pt x="442" y="355"/>
                  </a:cubicBezTo>
                  <a:cubicBezTo>
                    <a:pt x="441" y="356"/>
                    <a:pt x="443" y="359"/>
                    <a:pt x="443" y="361"/>
                  </a:cubicBezTo>
                  <a:cubicBezTo>
                    <a:pt x="443" y="362"/>
                    <a:pt x="444" y="363"/>
                    <a:pt x="444" y="363"/>
                  </a:cubicBezTo>
                  <a:cubicBezTo>
                    <a:pt x="444" y="363"/>
                    <a:pt x="444" y="357"/>
                    <a:pt x="445" y="357"/>
                  </a:cubicBezTo>
                  <a:cubicBezTo>
                    <a:pt x="447" y="357"/>
                    <a:pt x="448" y="354"/>
                    <a:pt x="448" y="353"/>
                  </a:cubicBezTo>
                  <a:cubicBezTo>
                    <a:pt x="448" y="352"/>
                    <a:pt x="448" y="349"/>
                    <a:pt x="448" y="347"/>
                  </a:cubicBezTo>
                  <a:cubicBezTo>
                    <a:pt x="447" y="345"/>
                    <a:pt x="448" y="344"/>
                    <a:pt x="447" y="342"/>
                  </a:cubicBezTo>
                  <a:cubicBezTo>
                    <a:pt x="445" y="339"/>
                    <a:pt x="445" y="335"/>
                    <a:pt x="449" y="334"/>
                  </a:cubicBezTo>
                  <a:cubicBezTo>
                    <a:pt x="452" y="332"/>
                    <a:pt x="455" y="331"/>
                    <a:pt x="458" y="326"/>
                  </a:cubicBezTo>
                  <a:cubicBezTo>
                    <a:pt x="462" y="322"/>
                    <a:pt x="461" y="324"/>
                    <a:pt x="461" y="320"/>
                  </a:cubicBezTo>
                  <a:cubicBezTo>
                    <a:pt x="461" y="317"/>
                    <a:pt x="461" y="314"/>
                    <a:pt x="460" y="315"/>
                  </a:cubicBezTo>
                  <a:cubicBezTo>
                    <a:pt x="459" y="317"/>
                    <a:pt x="458" y="320"/>
                    <a:pt x="457" y="320"/>
                  </a:cubicBezTo>
                  <a:cubicBezTo>
                    <a:pt x="455" y="320"/>
                    <a:pt x="453" y="315"/>
                    <a:pt x="454" y="314"/>
                  </a:cubicBezTo>
                  <a:cubicBezTo>
                    <a:pt x="455" y="313"/>
                    <a:pt x="458" y="312"/>
                    <a:pt x="457" y="310"/>
                  </a:cubicBezTo>
                  <a:cubicBezTo>
                    <a:pt x="457" y="309"/>
                    <a:pt x="459" y="309"/>
                    <a:pt x="460" y="307"/>
                  </a:cubicBezTo>
                  <a:cubicBezTo>
                    <a:pt x="461" y="306"/>
                    <a:pt x="457" y="304"/>
                    <a:pt x="455" y="304"/>
                  </a:cubicBezTo>
                  <a:cubicBezTo>
                    <a:pt x="453" y="303"/>
                    <a:pt x="450" y="302"/>
                    <a:pt x="446" y="299"/>
                  </a:cubicBezTo>
                  <a:cubicBezTo>
                    <a:pt x="441" y="295"/>
                    <a:pt x="438" y="294"/>
                    <a:pt x="440" y="287"/>
                  </a:cubicBezTo>
                  <a:cubicBezTo>
                    <a:pt x="442" y="280"/>
                    <a:pt x="443" y="280"/>
                    <a:pt x="441" y="278"/>
                  </a:cubicBezTo>
                  <a:cubicBezTo>
                    <a:pt x="440" y="276"/>
                    <a:pt x="439" y="270"/>
                    <a:pt x="443" y="267"/>
                  </a:cubicBezTo>
                  <a:cubicBezTo>
                    <a:pt x="446" y="263"/>
                    <a:pt x="448" y="263"/>
                    <a:pt x="448" y="261"/>
                  </a:cubicBezTo>
                  <a:cubicBezTo>
                    <a:pt x="447" y="259"/>
                    <a:pt x="452" y="255"/>
                    <a:pt x="457" y="256"/>
                  </a:cubicBezTo>
                  <a:cubicBezTo>
                    <a:pt x="461" y="257"/>
                    <a:pt x="465" y="258"/>
                    <a:pt x="466" y="266"/>
                  </a:cubicBezTo>
                  <a:cubicBezTo>
                    <a:pt x="467" y="274"/>
                    <a:pt x="468" y="278"/>
                    <a:pt x="470" y="280"/>
                  </a:cubicBezTo>
                  <a:cubicBezTo>
                    <a:pt x="472" y="282"/>
                    <a:pt x="478" y="288"/>
                    <a:pt x="475" y="290"/>
                  </a:cubicBezTo>
                  <a:cubicBezTo>
                    <a:pt x="471" y="291"/>
                    <a:pt x="469" y="292"/>
                    <a:pt x="470" y="293"/>
                  </a:cubicBezTo>
                  <a:cubicBezTo>
                    <a:pt x="472" y="295"/>
                    <a:pt x="470" y="295"/>
                    <a:pt x="468" y="298"/>
                  </a:cubicBezTo>
                  <a:cubicBezTo>
                    <a:pt x="467" y="301"/>
                    <a:pt x="473" y="299"/>
                    <a:pt x="474" y="302"/>
                  </a:cubicBezTo>
                  <a:cubicBezTo>
                    <a:pt x="475" y="306"/>
                    <a:pt x="482" y="301"/>
                    <a:pt x="483" y="303"/>
                  </a:cubicBezTo>
                  <a:cubicBezTo>
                    <a:pt x="485" y="305"/>
                    <a:pt x="481" y="306"/>
                    <a:pt x="481" y="309"/>
                  </a:cubicBezTo>
                  <a:cubicBezTo>
                    <a:pt x="482" y="312"/>
                    <a:pt x="484" y="312"/>
                    <a:pt x="485" y="318"/>
                  </a:cubicBezTo>
                  <a:cubicBezTo>
                    <a:pt x="485" y="324"/>
                    <a:pt x="485" y="329"/>
                    <a:pt x="489" y="328"/>
                  </a:cubicBezTo>
                  <a:cubicBezTo>
                    <a:pt x="492" y="327"/>
                    <a:pt x="490" y="319"/>
                    <a:pt x="491" y="313"/>
                  </a:cubicBezTo>
                  <a:cubicBezTo>
                    <a:pt x="492" y="308"/>
                    <a:pt x="496" y="308"/>
                    <a:pt x="498" y="311"/>
                  </a:cubicBezTo>
                  <a:cubicBezTo>
                    <a:pt x="500" y="314"/>
                    <a:pt x="506" y="321"/>
                    <a:pt x="506" y="325"/>
                  </a:cubicBezTo>
                  <a:cubicBezTo>
                    <a:pt x="506" y="328"/>
                    <a:pt x="503" y="328"/>
                    <a:pt x="503" y="332"/>
                  </a:cubicBezTo>
                  <a:cubicBezTo>
                    <a:pt x="503" y="336"/>
                    <a:pt x="506" y="343"/>
                    <a:pt x="508" y="344"/>
                  </a:cubicBezTo>
                  <a:cubicBezTo>
                    <a:pt x="510" y="345"/>
                    <a:pt x="512" y="350"/>
                    <a:pt x="512" y="350"/>
                  </a:cubicBezTo>
                  <a:cubicBezTo>
                    <a:pt x="512" y="350"/>
                    <a:pt x="516" y="346"/>
                    <a:pt x="517" y="343"/>
                  </a:cubicBezTo>
                  <a:cubicBezTo>
                    <a:pt x="517" y="340"/>
                    <a:pt x="518" y="339"/>
                    <a:pt x="516" y="337"/>
                  </a:cubicBezTo>
                  <a:cubicBezTo>
                    <a:pt x="513" y="335"/>
                    <a:pt x="511" y="326"/>
                    <a:pt x="513" y="326"/>
                  </a:cubicBezTo>
                  <a:cubicBezTo>
                    <a:pt x="516" y="326"/>
                    <a:pt x="517" y="330"/>
                    <a:pt x="518" y="332"/>
                  </a:cubicBezTo>
                  <a:cubicBezTo>
                    <a:pt x="518" y="334"/>
                    <a:pt x="521" y="332"/>
                    <a:pt x="521" y="329"/>
                  </a:cubicBezTo>
                  <a:cubicBezTo>
                    <a:pt x="520" y="326"/>
                    <a:pt x="519" y="319"/>
                    <a:pt x="522" y="317"/>
                  </a:cubicBezTo>
                  <a:cubicBezTo>
                    <a:pt x="524" y="315"/>
                    <a:pt x="525" y="315"/>
                    <a:pt x="525" y="313"/>
                  </a:cubicBezTo>
                  <a:cubicBezTo>
                    <a:pt x="525" y="310"/>
                    <a:pt x="524" y="307"/>
                    <a:pt x="522" y="306"/>
                  </a:cubicBezTo>
                  <a:cubicBezTo>
                    <a:pt x="521" y="305"/>
                    <a:pt x="521" y="296"/>
                    <a:pt x="521" y="294"/>
                  </a:cubicBezTo>
                  <a:cubicBezTo>
                    <a:pt x="521" y="292"/>
                    <a:pt x="527" y="291"/>
                    <a:pt x="529" y="292"/>
                  </a:cubicBezTo>
                  <a:cubicBezTo>
                    <a:pt x="531" y="293"/>
                    <a:pt x="534" y="296"/>
                    <a:pt x="537" y="296"/>
                  </a:cubicBezTo>
                  <a:cubicBezTo>
                    <a:pt x="539" y="296"/>
                    <a:pt x="541" y="297"/>
                    <a:pt x="542" y="298"/>
                  </a:cubicBezTo>
                  <a:cubicBezTo>
                    <a:pt x="543" y="299"/>
                    <a:pt x="545" y="301"/>
                    <a:pt x="547" y="302"/>
                  </a:cubicBezTo>
                  <a:cubicBezTo>
                    <a:pt x="549" y="302"/>
                    <a:pt x="552" y="303"/>
                    <a:pt x="552" y="305"/>
                  </a:cubicBezTo>
                  <a:cubicBezTo>
                    <a:pt x="551" y="306"/>
                    <a:pt x="549" y="308"/>
                    <a:pt x="551" y="309"/>
                  </a:cubicBezTo>
                  <a:cubicBezTo>
                    <a:pt x="552" y="310"/>
                    <a:pt x="557" y="312"/>
                    <a:pt x="555" y="315"/>
                  </a:cubicBezTo>
                  <a:cubicBezTo>
                    <a:pt x="552" y="319"/>
                    <a:pt x="546" y="316"/>
                    <a:pt x="546" y="318"/>
                  </a:cubicBezTo>
                  <a:cubicBezTo>
                    <a:pt x="545" y="320"/>
                    <a:pt x="548" y="323"/>
                    <a:pt x="549" y="325"/>
                  </a:cubicBezTo>
                  <a:cubicBezTo>
                    <a:pt x="550" y="328"/>
                    <a:pt x="554" y="331"/>
                    <a:pt x="556" y="334"/>
                  </a:cubicBezTo>
                  <a:cubicBezTo>
                    <a:pt x="559" y="336"/>
                    <a:pt x="560" y="343"/>
                    <a:pt x="559" y="345"/>
                  </a:cubicBezTo>
                  <a:cubicBezTo>
                    <a:pt x="559" y="348"/>
                    <a:pt x="555" y="351"/>
                    <a:pt x="553" y="354"/>
                  </a:cubicBezTo>
                  <a:cubicBezTo>
                    <a:pt x="552" y="356"/>
                    <a:pt x="546" y="363"/>
                    <a:pt x="546" y="363"/>
                  </a:cubicBezTo>
                  <a:cubicBezTo>
                    <a:pt x="546" y="363"/>
                    <a:pt x="543" y="361"/>
                    <a:pt x="541" y="359"/>
                  </a:cubicBezTo>
                  <a:cubicBezTo>
                    <a:pt x="540" y="356"/>
                    <a:pt x="538" y="354"/>
                    <a:pt x="538" y="354"/>
                  </a:cubicBezTo>
                  <a:cubicBezTo>
                    <a:pt x="538" y="354"/>
                    <a:pt x="537" y="356"/>
                    <a:pt x="539" y="359"/>
                  </a:cubicBezTo>
                  <a:cubicBezTo>
                    <a:pt x="541" y="362"/>
                    <a:pt x="543" y="364"/>
                    <a:pt x="543" y="365"/>
                  </a:cubicBezTo>
                  <a:cubicBezTo>
                    <a:pt x="543" y="366"/>
                    <a:pt x="539" y="365"/>
                    <a:pt x="538" y="364"/>
                  </a:cubicBezTo>
                  <a:cubicBezTo>
                    <a:pt x="536" y="364"/>
                    <a:pt x="538" y="368"/>
                    <a:pt x="536" y="368"/>
                  </a:cubicBezTo>
                  <a:cubicBezTo>
                    <a:pt x="533" y="368"/>
                    <a:pt x="530" y="367"/>
                    <a:pt x="529" y="365"/>
                  </a:cubicBezTo>
                  <a:cubicBezTo>
                    <a:pt x="528" y="363"/>
                    <a:pt x="525" y="361"/>
                    <a:pt x="525" y="362"/>
                  </a:cubicBezTo>
                  <a:cubicBezTo>
                    <a:pt x="524" y="362"/>
                    <a:pt x="521" y="363"/>
                    <a:pt x="520" y="363"/>
                  </a:cubicBezTo>
                  <a:cubicBezTo>
                    <a:pt x="518" y="363"/>
                    <a:pt x="517" y="365"/>
                    <a:pt x="520" y="367"/>
                  </a:cubicBezTo>
                  <a:cubicBezTo>
                    <a:pt x="522" y="368"/>
                    <a:pt x="527" y="370"/>
                    <a:pt x="525" y="373"/>
                  </a:cubicBezTo>
                  <a:cubicBezTo>
                    <a:pt x="523" y="375"/>
                    <a:pt x="522" y="376"/>
                    <a:pt x="522" y="379"/>
                  </a:cubicBezTo>
                  <a:cubicBezTo>
                    <a:pt x="522" y="381"/>
                    <a:pt x="517" y="386"/>
                    <a:pt x="516" y="387"/>
                  </a:cubicBezTo>
                  <a:cubicBezTo>
                    <a:pt x="514" y="388"/>
                    <a:pt x="511" y="388"/>
                    <a:pt x="507" y="385"/>
                  </a:cubicBezTo>
                  <a:cubicBezTo>
                    <a:pt x="503" y="382"/>
                    <a:pt x="499" y="378"/>
                    <a:pt x="495" y="377"/>
                  </a:cubicBezTo>
                  <a:cubicBezTo>
                    <a:pt x="491" y="377"/>
                    <a:pt x="481" y="378"/>
                    <a:pt x="481" y="378"/>
                  </a:cubicBezTo>
                  <a:cubicBezTo>
                    <a:pt x="481" y="378"/>
                    <a:pt x="490" y="377"/>
                    <a:pt x="495" y="383"/>
                  </a:cubicBezTo>
                  <a:cubicBezTo>
                    <a:pt x="500" y="389"/>
                    <a:pt x="497" y="390"/>
                    <a:pt x="504" y="390"/>
                  </a:cubicBezTo>
                  <a:cubicBezTo>
                    <a:pt x="512" y="390"/>
                    <a:pt x="516" y="389"/>
                    <a:pt x="518" y="389"/>
                  </a:cubicBezTo>
                  <a:cubicBezTo>
                    <a:pt x="520" y="389"/>
                    <a:pt x="520" y="395"/>
                    <a:pt x="518" y="397"/>
                  </a:cubicBezTo>
                  <a:cubicBezTo>
                    <a:pt x="516" y="399"/>
                    <a:pt x="515" y="405"/>
                    <a:pt x="514" y="406"/>
                  </a:cubicBezTo>
                  <a:cubicBezTo>
                    <a:pt x="513" y="407"/>
                    <a:pt x="509" y="415"/>
                    <a:pt x="507" y="416"/>
                  </a:cubicBezTo>
                  <a:cubicBezTo>
                    <a:pt x="505" y="416"/>
                    <a:pt x="501" y="417"/>
                    <a:pt x="500" y="416"/>
                  </a:cubicBezTo>
                  <a:cubicBezTo>
                    <a:pt x="498" y="415"/>
                    <a:pt x="494" y="415"/>
                    <a:pt x="494" y="415"/>
                  </a:cubicBezTo>
                  <a:cubicBezTo>
                    <a:pt x="494" y="415"/>
                    <a:pt x="496" y="419"/>
                    <a:pt x="494" y="421"/>
                  </a:cubicBezTo>
                  <a:cubicBezTo>
                    <a:pt x="492" y="424"/>
                    <a:pt x="489" y="425"/>
                    <a:pt x="488" y="426"/>
                  </a:cubicBezTo>
                  <a:cubicBezTo>
                    <a:pt x="487" y="426"/>
                    <a:pt x="481" y="423"/>
                    <a:pt x="478" y="422"/>
                  </a:cubicBezTo>
                  <a:cubicBezTo>
                    <a:pt x="475" y="422"/>
                    <a:pt x="474" y="423"/>
                    <a:pt x="472" y="421"/>
                  </a:cubicBezTo>
                  <a:cubicBezTo>
                    <a:pt x="469" y="419"/>
                    <a:pt x="464" y="418"/>
                    <a:pt x="464" y="418"/>
                  </a:cubicBezTo>
                  <a:cubicBezTo>
                    <a:pt x="464" y="418"/>
                    <a:pt x="470" y="421"/>
                    <a:pt x="473" y="423"/>
                  </a:cubicBezTo>
                  <a:cubicBezTo>
                    <a:pt x="476" y="425"/>
                    <a:pt x="476" y="424"/>
                    <a:pt x="480" y="425"/>
                  </a:cubicBezTo>
                  <a:cubicBezTo>
                    <a:pt x="483" y="427"/>
                    <a:pt x="486" y="427"/>
                    <a:pt x="488" y="430"/>
                  </a:cubicBezTo>
                  <a:cubicBezTo>
                    <a:pt x="490" y="434"/>
                    <a:pt x="488" y="438"/>
                    <a:pt x="488" y="438"/>
                  </a:cubicBezTo>
                  <a:cubicBezTo>
                    <a:pt x="488" y="439"/>
                    <a:pt x="484" y="442"/>
                    <a:pt x="482" y="442"/>
                  </a:cubicBezTo>
                  <a:cubicBezTo>
                    <a:pt x="481" y="443"/>
                    <a:pt x="473" y="442"/>
                    <a:pt x="473" y="442"/>
                  </a:cubicBezTo>
                  <a:cubicBezTo>
                    <a:pt x="473" y="442"/>
                    <a:pt x="473" y="444"/>
                    <a:pt x="475" y="445"/>
                  </a:cubicBezTo>
                  <a:cubicBezTo>
                    <a:pt x="476" y="446"/>
                    <a:pt x="477" y="447"/>
                    <a:pt x="477" y="447"/>
                  </a:cubicBezTo>
                  <a:cubicBezTo>
                    <a:pt x="477" y="447"/>
                    <a:pt x="471" y="449"/>
                    <a:pt x="470" y="450"/>
                  </a:cubicBezTo>
                  <a:cubicBezTo>
                    <a:pt x="470" y="451"/>
                    <a:pt x="472" y="453"/>
                    <a:pt x="471" y="453"/>
                  </a:cubicBezTo>
                  <a:cubicBezTo>
                    <a:pt x="470" y="454"/>
                    <a:pt x="468" y="455"/>
                    <a:pt x="468" y="456"/>
                  </a:cubicBezTo>
                  <a:cubicBezTo>
                    <a:pt x="467" y="457"/>
                    <a:pt x="468" y="461"/>
                    <a:pt x="467" y="461"/>
                  </a:cubicBezTo>
                  <a:cubicBezTo>
                    <a:pt x="467" y="462"/>
                    <a:pt x="462" y="465"/>
                    <a:pt x="462" y="465"/>
                  </a:cubicBezTo>
                  <a:cubicBezTo>
                    <a:pt x="462" y="466"/>
                    <a:pt x="459" y="469"/>
                    <a:pt x="458" y="470"/>
                  </a:cubicBezTo>
                  <a:cubicBezTo>
                    <a:pt x="458" y="472"/>
                    <a:pt x="457" y="476"/>
                    <a:pt x="457" y="477"/>
                  </a:cubicBezTo>
                  <a:cubicBezTo>
                    <a:pt x="456" y="478"/>
                    <a:pt x="452" y="484"/>
                    <a:pt x="452" y="485"/>
                  </a:cubicBezTo>
                  <a:cubicBezTo>
                    <a:pt x="451" y="487"/>
                    <a:pt x="450" y="501"/>
                    <a:pt x="450" y="503"/>
                  </a:cubicBezTo>
                  <a:cubicBezTo>
                    <a:pt x="450" y="505"/>
                    <a:pt x="450" y="515"/>
                    <a:pt x="449" y="518"/>
                  </a:cubicBezTo>
                  <a:cubicBezTo>
                    <a:pt x="448" y="520"/>
                    <a:pt x="447" y="522"/>
                    <a:pt x="450" y="525"/>
                  </a:cubicBezTo>
                  <a:cubicBezTo>
                    <a:pt x="453" y="527"/>
                    <a:pt x="465" y="523"/>
                    <a:pt x="466" y="527"/>
                  </a:cubicBezTo>
                  <a:cubicBezTo>
                    <a:pt x="467" y="530"/>
                    <a:pt x="468" y="541"/>
                    <a:pt x="471" y="546"/>
                  </a:cubicBezTo>
                  <a:cubicBezTo>
                    <a:pt x="474" y="551"/>
                    <a:pt x="474" y="561"/>
                    <a:pt x="474" y="561"/>
                  </a:cubicBezTo>
                  <a:cubicBezTo>
                    <a:pt x="474" y="561"/>
                    <a:pt x="481" y="561"/>
                    <a:pt x="486" y="559"/>
                  </a:cubicBezTo>
                  <a:cubicBezTo>
                    <a:pt x="490" y="556"/>
                    <a:pt x="489" y="554"/>
                    <a:pt x="497" y="558"/>
                  </a:cubicBezTo>
                  <a:cubicBezTo>
                    <a:pt x="506" y="563"/>
                    <a:pt x="512" y="560"/>
                    <a:pt x="518" y="567"/>
                  </a:cubicBezTo>
                  <a:cubicBezTo>
                    <a:pt x="523" y="574"/>
                    <a:pt x="531" y="578"/>
                    <a:pt x="533" y="580"/>
                  </a:cubicBezTo>
                  <a:cubicBezTo>
                    <a:pt x="535" y="583"/>
                    <a:pt x="548" y="582"/>
                    <a:pt x="551" y="584"/>
                  </a:cubicBezTo>
                  <a:cubicBezTo>
                    <a:pt x="554" y="587"/>
                    <a:pt x="561" y="590"/>
                    <a:pt x="561" y="592"/>
                  </a:cubicBezTo>
                  <a:cubicBezTo>
                    <a:pt x="561" y="593"/>
                    <a:pt x="568" y="591"/>
                    <a:pt x="575" y="591"/>
                  </a:cubicBezTo>
                  <a:cubicBezTo>
                    <a:pt x="582" y="590"/>
                    <a:pt x="596" y="590"/>
                    <a:pt x="596" y="590"/>
                  </a:cubicBezTo>
                  <a:cubicBezTo>
                    <a:pt x="596" y="590"/>
                    <a:pt x="598" y="594"/>
                    <a:pt x="598" y="597"/>
                  </a:cubicBezTo>
                  <a:cubicBezTo>
                    <a:pt x="597" y="599"/>
                    <a:pt x="597" y="605"/>
                    <a:pt x="597" y="607"/>
                  </a:cubicBezTo>
                  <a:cubicBezTo>
                    <a:pt x="597" y="609"/>
                    <a:pt x="598" y="612"/>
                    <a:pt x="598" y="612"/>
                  </a:cubicBezTo>
                  <a:cubicBezTo>
                    <a:pt x="598" y="612"/>
                    <a:pt x="602" y="612"/>
                    <a:pt x="602" y="617"/>
                  </a:cubicBezTo>
                  <a:cubicBezTo>
                    <a:pt x="602" y="621"/>
                    <a:pt x="604" y="626"/>
                    <a:pt x="604" y="628"/>
                  </a:cubicBezTo>
                  <a:cubicBezTo>
                    <a:pt x="604" y="631"/>
                    <a:pt x="604" y="635"/>
                    <a:pt x="604" y="636"/>
                  </a:cubicBezTo>
                  <a:cubicBezTo>
                    <a:pt x="605" y="637"/>
                    <a:pt x="611" y="641"/>
                    <a:pt x="612" y="643"/>
                  </a:cubicBezTo>
                  <a:cubicBezTo>
                    <a:pt x="613" y="645"/>
                    <a:pt x="615" y="647"/>
                    <a:pt x="616" y="648"/>
                  </a:cubicBezTo>
                  <a:cubicBezTo>
                    <a:pt x="617" y="650"/>
                    <a:pt x="624" y="652"/>
                    <a:pt x="626" y="653"/>
                  </a:cubicBezTo>
                  <a:cubicBezTo>
                    <a:pt x="628" y="654"/>
                    <a:pt x="630" y="656"/>
                    <a:pt x="631" y="659"/>
                  </a:cubicBezTo>
                  <a:cubicBezTo>
                    <a:pt x="632" y="661"/>
                    <a:pt x="632" y="664"/>
                    <a:pt x="632" y="664"/>
                  </a:cubicBezTo>
                  <a:cubicBezTo>
                    <a:pt x="632" y="664"/>
                    <a:pt x="637" y="663"/>
                    <a:pt x="639" y="663"/>
                  </a:cubicBezTo>
                  <a:cubicBezTo>
                    <a:pt x="641" y="663"/>
                    <a:pt x="643" y="662"/>
                    <a:pt x="643" y="659"/>
                  </a:cubicBezTo>
                  <a:cubicBezTo>
                    <a:pt x="643" y="656"/>
                    <a:pt x="645" y="653"/>
                    <a:pt x="645" y="653"/>
                  </a:cubicBezTo>
                  <a:cubicBezTo>
                    <a:pt x="645" y="653"/>
                    <a:pt x="651" y="656"/>
                    <a:pt x="652" y="658"/>
                  </a:cubicBezTo>
                  <a:cubicBezTo>
                    <a:pt x="653" y="661"/>
                    <a:pt x="653" y="661"/>
                    <a:pt x="653" y="661"/>
                  </a:cubicBezTo>
                  <a:cubicBezTo>
                    <a:pt x="653" y="661"/>
                    <a:pt x="655" y="657"/>
                    <a:pt x="652" y="654"/>
                  </a:cubicBezTo>
                  <a:cubicBezTo>
                    <a:pt x="649" y="651"/>
                    <a:pt x="650" y="648"/>
                    <a:pt x="651" y="645"/>
                  </a:cubicBezTo>
                  <a:cubicBezTo>
                    <a:pt x="653" y="642"/>
                    <a:pt x="654" y="642"/>
                    <a:pt x="653" y="639"/>
                  </a:cubicBezTo>
                  <a:cubicBezTo>
                    <a:pt x="651" y="636"/>
                    <a:pt x="646" y="629"/>
                    <a:pt x="645" y="627"/>
                  </a:cubicBezTo>
                  <a:cubicBezTo>
                    <a:pt x="644" y="626"/>
                    <a:pt x="643" y="618"/>
                    <a:pt x="642" y="617"/>
                  </a:cubicBezTo>
                  <a:cubicBezTo>
                    <a:pt x="642" y="616"/>
                    <a:pt x="642" y="607"/>
                    <a:pt x="638" y="604"/>
                  </a:cubicBezTo>
                  <a:cubicBezTo>
                    <a:pt x="634" y="601"/>
                    <a:pt x="629" y="594"/>
                    <a:pt x="629" y="594"/>
                  </a:cubicBezTo>
                  <a:cubicBezTo>
                    <a:pt x="628" y="593"/>
                    <a:pt x="641" y="586"/>
                    <a:pt x="648" y="575"/>
                  </a:cubicBezTo>
                  <a:cubicBezTo>
                    <a:pt x="654" y="564"/>
                    <a:pt x="655" y="557"/>
                    <a:pt x="655" y="557"/>
                  </a:cubicBezTo>
                  <a:cubicBezTo>
                    <a:pt x="657" y="555"/>
                    <a:pt x="657" y="555"/>
                    <a:pt x="657" y="555"/>
                  </a:cubicBezTo>
                  <a:cubicBezTo>
                    <a:pt x="657" y="555"/>
                    <a:pt x="663" y="555"/>
                    <a:pt x="663" y="554"/>
                  </a:cubicBezTo>
                  <a:cubicBezTo>
                    <a:pt x="663" y="552"/>
                    <a:pt x="662" y="551"/>
                    <a:pt x="661" y="551"/>
                  </a:cubicBezTo>
                  <a:cubicBezTo>
                    <a:pt x="659" y="550"/>
                    <a:pt x="657" y="549"/>
                    <a:pt x="657" y="550"/>
                  </a:cubicBezTo>
                  <a:cubicBezTo>
                    <a:pt x="657" y="551"/>
                    <a:pt x="658" y="553"/>
                    <a:pt x="657" y="554"/>
                  </a:cubicBezTo>
                  <a:cubicBezTo>
                    <a:pt x="656" y="555"/>
                    <a:pt x="656" y="555"/>
                    <a:pt x="656" y="555"/>
                  </a:cubicBezTo>
                  <a:cubicBezTo>
                    <a:pt x="656" y="555"/>
                    <a:pt x="655" y="553"/>
                    <a:pt x="655" y="551"/>
                  </a:cubicBezTo>
                  <a:cubicBezTo>
                    <a:pt x="655" y="550"/>
                    <a:pt x="655" y="544"/>
                    <a:pt x="654" y="541"/>
                  </a:cubicBezTo>
                  <a:cubicBezTo>
                    <a:pt x="653" y="538"/>
                    <a:pt x="651" y="533"/>
                    <a:pt x="648" y="530"/>
                  </a:cubicBezTo>
                  <a:cubicBezTo>
                    <a:pt x="646" y="526"/>
                    <a:pt x="637" y="518"/>
                    <a:pt x="637" y="518"/>
                  </a:cubicBezTo>
                  <a:cubicBezTo>
                    <a:pt x="637" y="518"/>
                    <a:pt x="632" y="516"/>
                    <a:pt x="629" y="514"/>
                  </a:cubicBezTo>
                  <a:cubicBezTo>
                    <a:pt x="626" y="512"/>
                    <a:pt x="622" y="510"/>
                    <a:pt x="622" y="510"/>
                  </a:cubicBezTo>
                  <a:cubicBezTo>
                    <a:pt x="622" y="510"/>
                    <a:pt x="621" y="504"/>
                    <a:pt x="622" y="501"/>
                  </a:cubicBezTo>
                  <a:cubicBezTo>
                    <a:pt x="622" y="499"/>
                    <a:pt x="623" y="498"/>
                    <a:pt x="624" y="493"/>
                  </a:cubicBezTo>
                  <a:cubicBezTo>
                    <a:pt x="626" y="489"/>
                    <a:pt x="626" y="487"/>
                    <a:pt x="627" y="485"/>
                  </a:cubicBezTo>
                  <a:cubicBezTo>
                    <a:pt x="627" y="483"/>
                    <a:pt x="627" y="478"/>
                    <a:pt x="627" y="478"/>
                  </a:cubicBezTo>
                  <a:cubicBezTo>
                    <a:pt x="622" y="472"/>
                    <a:pt x="622" y="472"/>
                    <a:pt x="622" y="472"/>
                  </a:cubicBezTo>
                  <a:cubicBezTo>
                    <a:pt x="622" y="472"/>
                    <a:pt x="623" y="469"/>
                    <a:pt x="621" y="467"/>
                  </a:cubicBezTo>
                  <a:cubicBezTo>
                    <a:pt x="620" y="465"/>
                    <a:pt x="616" y="464"/>
                    <a:pt x="616" y="464"/>
                  </a:cubicBezTo>
                  <a:cubicBezTo>
                    <a:pt x="618" y="458"/>
                    <a:pt x="618" y="458"/>
                    <a:pt x="618" y="458"/>
                  </a:cubicBezTo>
                  <a:cubicBezTo>
                    <a:pt x="618" y="451"/>
                    <a:pt x="618" y="451"/>
                    <a:pt x="618" y="451"/>
                  </a:cubicBezTo>
                  <a:cubicBezTo>
                    <a:pt x="615" y="448"/>
                    <a:pt x="615" y="448"/>
                    <a:pt x="615" y="448"/>
                  </a:cubicBezTo>
                  <a:cubicBezTo>
                    <a:pt x="610" y="441"/>
                    <a:pt x="610" y="441"/>
                    <a:pt x="610" y="441"/>
                  </a:cubicBezTo>
                  <a:cubicBezTo>
                    <a:pt x="610" y="441"/>
                    <a:pt x="610" y="436"/>
                    <a:pt x="610" y="435"/>
                  </a:cubicBezTo>
                  <a:cubicBezTo>
                    <a:pt x="610" y="434"/>
                    <a:pt x="612" y="430"/>
                    <a:pt x="613" y="430"/>
                  </a:cubicBezTo>
                  <a:cubicBezTo>
                    <a:pt x="614" y="429"/>
                    <a:pt x="619" y="429"/>
                    <a:pt x="620" y="429"/>
                  </a:cubicBezTo>
                  <a:cubicBezTo>
                    <a:pt x="622" y="429"/>
                    <a:pt x="626" y="427"/>
                    <a:pt x="628" y="429"/>
                  </a:cubicBezTo>
                  <a:cubicBezTo>
                    <a:pt x="629" y="430"/>
                    <a:pt x="630" y="432"/>
                    <a:pt x="632" y="431"/>
                  </a:cubicBezTo>
                  <a:cubicBezTo>
                    <a:pt x="634" y="430"/>
                    <a:pt x="637" y="429"/>
                    <a:pt x="638" y="429"/>
                  </a:cubicBezTo>
                  <a:cubicBezTo>
                    <a:pt x="638" y="429"/>
                    <a:pt x="641" y="430"/>
                    <a:pt x="642" y="429"/>
                  </a:cubicBezTo>
                  <a:cubicBezTo>
                    <a:pt x="644" y="427"/>
                    <a:pt x="648" y="420"/>
                    <a:pt x="648" y="420"/>
                  </a:cubicBezTo>
                  <a:cubicBezTo>
                    <a:pt x="648" y="420"/>
                    <a:pt x="650" y="421"/>
                    <a:pt x="652" y="422"/>
                  </a:cubicBezTo>
                  <a:cubicBezTo>
                    <a:pt x="655" y="423"/>
                    <a:pt x="661" y="425"/>
                    <a:pt x="661" y="425"/>
                  </a:cubicBezTo>
                  <a:cubicBezTo>
                    <a:pt x="662" y="430"/>
                    <a:pt x="662" y="430"/>
                    <a:pt x="662" y="430"/>
                  </a:cubicBezTo>
                  <a:cubicBezTo>
                    <a:pt x="666" y="428"/>
                    <a:pt x="666" y="428"/>
                    <a:pt x="666" y="428"/>
                  </a:cubicBezTo>
                  <a:cubicBezTo>
                    <a:pt x="669" y="430"/>
                    <a:pt x="669" y="430"/>
                    <a:pt x="669" y="430"/>
                  </a:cubicBezTo>
                  <a:cubicBezTo>
                    <a:pt x="669" y="430"/>
                    <a:pt x="672" y="431"/>
                    <a:pt x="673" y="432"/>
                  </a:cubicBezTo>
                  <a:cubicBezTo>
                    <a:pt x="673" y="433"/>
                    <a:pt x="675" y="436"/>
                    <a:pt x="675" y="436"/>
                  </a:cubicBezTo>
                  <a:cubicBezTo>
                    <a:pt x="675" y="436"/>
                    <a:pt x="678" y="439"/>
                    <a:pt x="679" y="439"/>
                  </a:cubicBezTo>
                  <a:cubicBezTo>
                    <a:pt x="681" y="439"/>
                    <a:pt x="688" y="438"/>
                    <a:pt x="689" y="438"/>
                  </a:cubicBezTo>
                  <a:cubicBezTo>
                    <a:pt x="690" y="437"/>
                    <a:pt x="692" y="437"/>
                    <a:pt x="692" y="438"/>
                  </a:cubicBezTo>
                  <a:cubicBezTo>
                    <a:pt x="693" y="439"/>
                    <a:pt x="696" y="440"/>
                    <a:pt x="696" y="438"/>
                  </a:cubicBezTo>
                  <a:cubicBezTo>
                    <a:pt x="696" y="436"/>
                    <a:pt x="700" y="436"/>
                    <a:pt x="699" y="440"/>
                  </a:cubicBezTo>
                  <a:cubicBezTo>
                    <a:pt x="699" y="443"/>
                    <a:pt x="699" y="445"/>
                    <a:pt x="699" y="446"/>
                  </a:cubicBezTo>
                  <a:cubicBezTo>
                    <a:pt x="699" y="447"/>
                    <a:pt x="702" y="453"/>
                    <a:pt x="703" y="453"/>
                  </a:cubicBezTo>
                  <a:cubicBezTo>
                    <a:pt x="703" y="453"/>
                    <a:pt x="703" y="454"/>
                    <a:pt x="704" y="457"/>
                  </a:cubicBezTo>
                  <a:cubicBezTo>
                    <a:pt x="706" y="460"/>
                    <a:pt x="706" y="460"/>
                    <a:pt x="707" y="462"/>
                  </a:cubicBezTo>
                  <a:cubicBezTo>
                    <a:pt x="707" y="465"/>
                    <a:pt x="708" y="468"/>
                    <a:pt x="709" y="468"/>
                  </a:cubicBezTo>
                  <a:cubicBezTo>
                    <a:pt x="710" y="468"/>
                    <a:pt x="713" y="465"/>
                    <a:pt x="714" y="468"/>
                  </a:cubicBezTo>
                  <a:cubicBezTo>
                    <a:pt x="714" y="471"/>
                    <a:pt x="715" y="475"/>
                    <a:pt x="713" y="476"/>
                  </a:cubicBezTo>
                  <a:cubicBezTo>
                    <a:pt x="711" y="476"/>
                    <a:pt x="708" y="481"/>
                    <a:pt x="711" y="482"/>
                  </a:cubicBezTo>
                  <a:cubicBezTo>
                    <a:pt x="713" y="483"/>
                    <a:pt x="713" y="479"/>
                    <a:pt x="714" y="477"/>
                  </a:cubicBezTo>
                  <a:cubicBezTo>
                    <a:pt x="716" y="476"/>
                    <a:pt x="716" y="474"/>
                    <a:pt x="719" y="473"/>
                  </a:cubicBezTo>
                  <a:cubicBezTo>
                    <a:pt x="722" y="472"/>
                    <a:pt x="725" y="471"/>
                    <a:pt x="726" y="473"/>
                  </a:cubicBezTo>
                  <a:cubicBezTo>
                    <a:pt x="727" y="476"/>
                    <a:pt x="729" y="477"/>
                    <a:pt x="729" y="478"/>
                  </a:cubicBezTo>
                  <a:cubicBezTo>
                    <a:pt x="729" y="479"/>
                    <a:pt x="732" y="477"/>
                    <a:pt x="733" y="477"/>
                  </a:cubicBezTo>
                  <a:cubicBezTo>
                    <a:pt x="733" y="476"/>
                    <a:pt x="737" y="481"/>
                    <a:pt x="737" y="481"/>
                  </a:cubicBezTo>
                  <a:cubicBezTo>
                    <a:pt x="737" y="482"/>
                    <a:pt x="738" y="479"/>
                    <a:pt x="739" y="478"/>
                  </a:cubicBezTo>
                  <a:cubicBezTo>
                    <a:pt x="741" y="476"/>
                    <a:pt x="744" y="474"/>
                    <a:pt x="744" y="471"/>
                  </a:cubicBezTo>
                  <a:cubicBezTo>
                    <a:pt x="744" y="469"/>
                    <a:pt x="744" y="466"/>
                    <a:pt x="745" y="465"/>
                  </a:cubicBezTo>
                  <a:cubicBezTo>
                    <a:pt x="746" y="464"/>
                    <a:pt x="748" y="463"/>
                    <a:pt x="749" y="461"/>
                  </a:cubicBezTo>
                  <a:cubicBezTo>
                    <a:pt x="750" y="459"/>
                    <a:pt x="750" y="454"/>
                    <a:pt x="749" y="453"/>
                  </a:cubicBezTo>
                  <a:cubicBezTo>
                    <a:pt x="749" y="452"/>
                    <a:pt x="746" y="446"/>
                    <a:pt x="746" y="446"/>
                  </a:cubicBezTo>
                  <a:cubicBezTo>
                    <a:pt x="746" y="446"/>
                    <a:pt x="744" y="442"/>
                    <a:pt x="745" y="441"/>
                  </a:cubicBezTo>
                  <a:cubicBezTo>
                    <a:pt x="747" y="440"/>
                    <a:pt x="745" y="427"/>
                    <a:pt x="745" y="425"/>
                  </a:cubicBezTo>
                  <a:cubicBezTo>
                    <a:pt x="746" y="424"/>
                    <a:pt x="751" y="429"/>
                    <a:pt x="752" y="431"/>
                  </a:cubicBezTo>
                  <a:cubicBezTo>
                    <a:pt x="753" y="433"/>
                    <a:pt x="756" y="434"/>
                    <a:pt x="757" y="435"/>
                  </a:cubicBezTo>
                  <a:cubicBezTo>
                    <a:pt x="759" y="437"/>
                    <a:pt x="759" y="439"/>
                    <a:pt x="761" y="440"/>
                  </a:cubicBezTo>
                  <a:cubicBezTo>
                    <a:pt x="763" y="441"/>
                    <a:pt x="767" y="440"/>
                    <a:pt x="769" y="442"/>
                  </a:cubicBezTo>
                  <a:cubicBezTo>
                    <a:pt x="770" y="445"/>
                    <a:pt x="770" y="444"/>
                    <a:pt x="772" y="445"/>
                  </a:cubicBezTo>
                  <a:cubicBezTo>
                    <a:pt x="773" y="445"/>
                    <a:pt x="773" y="445"/>
                    <a:pt x="775" y="447"/>
                  </a:cubicBezTo>
                  <a:cubicBezTo>
                    <a:pt x="778" y="448"/>
                    <a:pt x="779" y="448"/>
                    <a:pt x="780" y="450"/>
                  </a:cubicBezTo>
                  <a:cubicBezTo>
                    <a:pt x="781" y="451"/>
                    <a:pt x="781" y="456"/>
                    <a:pt x="781" y="456"/>
                  </a:cubicBezTo>
                  <a:cubicBezTo>
                    <a:pt x="785" y="454"/>
                    <a:pt x="785" y="454"/>
                    <a:pt x="785" y="454"/>
                  </a:cubicBezTo>
                  <a:cubicBezTo>
                    <a:pt x="785" y="454"/>
                    <a:pt x="787" y="455"/>
                    <a:pt x="787" y="458"/>
                  </a:cubicBezTo>
                  <a:cubicBezTo>
                    <a:pt x="787" y="460"/>
                    <a:pt x="791" y="459"/>
                    <a:pt x="791" y="459"/>
                  </a:cubicBezTo>
                  <a:cubicBezTo>
                    <a:pt x="791" y="459"/>
                    <a:pt x="796" y="460"/>
                    <a:pt x="798" y="463"/>
                  </a:cubicBezTo>
                  <a:cubicBezTo>
                    <a:pt x="799" y="465"/>
                    <a:pt x="799" y="466"/>
                    <a:pt x="799" y="467"/>
                  </a:cubicBezTo>
                  <a:cubicBezTo>
                    <a:pt x="799" y="469"/>
                    <a:pt x="803" y="467"/>
                    <a:pt x="804" y="469"/>
                  </a:cubicBezTo>
                  <a:cubicBezTo>
                    <a:pt x="805" y="472"/>
                    <a:pt x="804" y="472"/>
                    <a:pt x="808" y="472"/>
                  </a:cubicBezTo>
                  <a:cubicBezTo>
                    <a:pt x="812" y="472"/>
                    <a:pt x="812" y="473"/>
                    <a:pt x="812" y="475"/>
                  </a:cubicBezTo>
                  <a:cubicBezTo>
                    <a:pt x="812" y="477"/>
                    <a:pt x="809" y="481"/>
                    <a:pt x="809" y="481"/>
                  </a:cubicBezTo>
                  <a:cubicBezTo>
                    <a:pt x="808" y="481"/>
                    <a:pt x="804" y="482"/>
                    <a:pt x="804" y="482"/>
                  </a:cubicBezTo>
                  <a:cubicBezTo>
                    <a:pt x="804" y="482"/>
                    <a:pt x="807" y="484"/>
                    <a:pt x="810" y="485"/>
                  </a:cubicBezTo>
                  <a:cubicBezTo>
                    <a:pt x="813" y="487"/>
                    <a:pt x="817" y="487"/>
                    <a:pt x="820" y="488"/>
                  </a:cubicBezTo>
                  <a:cubicBezTo>
                    <a:pt x="822" y="489"/>
                    <a:pt x="825" y="491"/>
                    <a:pt x="828" y="491"/>
                  </a:cubicBezTo>
                  <a:cubicBezTo>
                    <a:pt x="832" y="491"/>
                    <a:pt x="834" y="491"/>
                    <a:pt x="835" y="493"/>
                  </a:cubicBezTo>
                  <a:cubicBezTo>
                    <a:pt x="836" y="494"/>
                    <a:pt x="839" y="499"/>
                    <a:pt x="839" y="500"/>
                  </a:cubicBezTo>
                  <a:cubicBezTo>
                    <a:pt x="839" y="501"/>
                    <a:pt x="841" y="499"/>
                    <a:pt x="843" y="498"/>
                  </a:cubicBezTo>
                  <a:cubicBezTo>
                    <a:pt x="845" y="497"/>
                    <a:pt x="846" y="499"/>
                    <a:pt x="849" y="496"/>
                  </a:cubicBezTo>
                  <a:cubicBezTo>
                    <a:pt x="853" y="494"/>
                    <a:pt x="854" y="493"/>
                    <a:pt x="855" y="493"/>
                  </a:cubicBezTo>
                  <a:cubicBezTo>
                    <a:pt x="856" y="493"/>
                    <a:pt x="857" y="496"/>
                    <a:pt x="860" y="496"/>
                  </a:cubicBezTo>
                  <a:cubicBezTo>
                    <a:pt x="863" y="496"/>
                    <a:pt x="865" y="492"/>
                    <a:pt x="867" y="492"/>
                  </a:cubicBezTo>
                  <a:cubicBezTo>
                    <a:pt x="869" y="491"/>
                    <a:pt x="868" y="493"/>
                    <a:pt x="872" y="493"/>
                  </a:cubicBezTo>
                  <a:cubicBezTo>
                    <a:pt x="876" y="493"/>
                    <a:pt x="878" y="492"/>
                    <a:pt x="878" y="494"/>
                  </a:cubicBezTo>
                  <a:cubicBezTo>
                    <a:pt x="878" y="496"/>
                    <a:pt x="874" y="499"/>
                    <a:pt x="873" y="501"/>
                  </a:cubicBezTo>
                  <a:cubicBezTo>
                    <a:pt x="871" y="504"/>
                    <a:pt x="863" y="514"/>
                    <a:pt x="863" y="514"/>
                  </a:cubicBezTo>
                  <a:cubicBezTo>
                    <a:pt x="863" y="514"/>
                    <a:pt x="870" y="508"/>
                    <a:pt x="869" y="510"/>
                  </a:cubicBezTo>
                  <a:cubicBezTo>
                    <a:pt x="869" y="511"/>
                    <a:pt x="867" y="516"/>
                    <a:pt x="865" y="518"/>
                  </a:cubicBezTo>
                  <a:cubicBezTo>
                    <a:pt x="862" y="520"/>
                    <a:pt x="858" y="523"/>
                    <a:pt x="858" y="526"/>
                  </a:cubicBezTo>
                  <a:cubicBezTo>
                    <a:pt x="858" y="530"/>
                    <a:pt x="860" y="535"/>
                    <a:pt x="860" y="535"/>
                  </a:cubicBezTo>
                  <a:cubicBezTo>
                    <a:pt x="860" y="535"/>
                    <a:pt x="860" y="531"/>
                    <a:pt x="861" y="528"/>
                  </a:cubicBezTo>
                  <a:cubicBezTo>
                    <a:pt x="862" y="525"/>
                    <a:pt x="864" y="526"/>
                    <a:pt x="866" y="523"/>
                  </a:cubicBezTo>
                  <a:cubicBezTo>
                    <a:pt x="868" y="519"/>
                    <a:pt x="868" y="516"/>
                    <a:pt x="870" y="513"/>
                  </a:cubicBezTo>
                  <a:cubicBezTo>
                    <a:pt x="872" y="511"/>
                    <a:pt x="877" y="505"/>
                    <a:pt x="879" y="502"/>
                  </a:cubicBezTo>
                  <a:cubicBezTo>
                    <a:pt x="881" y="499"/>
                    <a:pt x="888" y="500"/>
                    <a:pt x="888" y="503"/>
                  </a:cubicBezTo>
                  <a:cubicBezTo>
                    <a:pt x="889" y="506"/>
                    <a:pt x="889" y="510"/>
                    <a:pt x="889" y="510"/>
                  </a:cubicBezTo>
                  <a:cubicBezTo>
                    <a:pt x="889" y="510"/>
                    <a:pt x="891" y="505"/>
                    <a:pt x="893" y="503"/>
                  </a:cubicBezTo>
                  <a:cubicBezTo>
                    <a:pt x="895" y="501"/>
                    <a:pt x="896" y="502"/>
                    <a:pt x="900" y="503"/>
                  </a:cubicBezTo>
                  <a:cubicBezTo>
                    <a:pt x="903" y="503"/>
                    <a:pt x="907" y="504"/>
                    <a:pt x="908" y="505"/>
                  </a:cubicBezTo>
                  <a:cubicBezTo>
                    <a:pt x="909" y="506"/>
                    <a:pt x="912" y="510"/>
                    <a:pt x="912" y="512"/>
                  </a:cubicBezTo>
                  <a:cubicBezTo>
                    <a:pt x="912" y="514"/>
                    <a:pt x="914" y="517"/>
                    <a:pt x="913" y="519"/>
                  </a:cubicBezTo>
                  <a:cubicBezTo>
                    <a:pt x="913" y="520"/>
                    <a:pt x="913" y="521"/>
                    <a:pt x="915" y="521"/>
                  </a:cubicBezTo>
                  <a:cubicBezTo>
                    <a:pt x="918" y="521"/>
                    <a:pt x="923" y="522"/>
                    <a:pt x="923" y="524"/>
                  </a:cubicBezTo>
                  <a:cubicBezTo>
                    <a:pt x="923" y="526"/>
                    <a:pt x="918" y="543"/>
                    <a:pt x="917" y="545"/>
                  </a:cubicBezTo>
                  <a:cubicBezTo>
                    <a:pt x="916" y="547"/>
                    <a:pt x="909" y="551"/>
                    <a:pt x="907" y="554"/>
                  </a:cubicBezTo>
                  <a:cubicBezTo>
                    <a:pt x="906" y="557"/>
                    <a:pt x="902" y="560"/>
                    <a:pt x="901" y="562"/>
                  </a:cubicBezTo>
                  <a:cubicBezTo>
                    <a:pt x="900" y="565"/>
                    <a:pt x="901" y="569"/>
                    <a:pt x="901" y="572"/>
                  </a:cubicBezTo>
                  <a:cubicBezTo>
                    <a:pt x="900" y="576"/>
                    <a:pt x="896" y="586"/>
                    <a:pt x="895" y="588"/>
                  </a:cubicBezTo>
                  <a:cubicBezTo>
                    <a:pt x="893" y="591"/>
                    <a:pt x="888" y="595"/>
                    <a:pt x="885" y="597"/>
                  </a:cubicBezTo>
                  <a:cubicBezTo>
                    <a:pt x="882" y="600"/>
                    <a:pt x="876" y="602"/>
                    <a:pt x="875" y="602"/>
                  </a:cubicBezTo>
                  <a:cubicBezTo>
                    <a:pt x="874" y="602"/>
                    <a:pt x="864" y="605"/>
                    <a:pt x="859" y="608"/>
                  </a:cubicBezTo>
                  <a:cubicBezTo>
                    <a:pt x="854" y="612"/>
                    <a:pt x="834" y="618"/>
                    <a:pt x="828" y="622"/>
                  </a:cubicBezTo>
                  <a:cubicBezTo>
                    <a:pt x="822" y="626"/>
                    <a:pt x="820" y="626"/>
                    <a:pt x="817" y="629"/>
                  </a:cubicBezTo>
                  <a:cubicBezTo>
                    <a:pt x="814" y="632"/>
                    <a:pt x="812" y="637"/>
                    <a:pt x="813" y="640"/>
                  </a:cubicBezTo>
                  <a:cubicBezTo>
                    <a:pt x="813" y="643"/>
                    <a:pt x="815" y="649"/>
                    <a:pt x="814" y="651"/>
                  </a:cubicBezTo>
                  <a:cubicBezTo>
                    <a:pt x="812" y="652"/>
                    <a:pt x="805" y="656"/>
                    <a:pt x="802" y="664"/>
                  </a:cubicBezTo>
                  <a:cubicBezTo>
                    <a:pt x="799" y="671"/>
                    <a:pt x="797" y="676"/>
                    <a:pt x="797" y="680"/>
                  </a:cubicBezTo>
                  <a:cubicBezTo>
                    <a:pt x="797" y="685"/>
                    <a:pt x="792" y="691"/>
                    <a:pt x="793" y="693"/>
                  </a:cubicBezTo>
                  <a:cubicBezTo>
                    <a:pt x="793" y="696"/>
                    <a:pt x="794" y="698"/>
                    <a:pt x="792" y="701"/>
                  </a:cubicBezTo>
                  <a:cubicBezTo>
                    <a:pt x="790" y="703"/>
                    <a:pt x="788" y="705"/>
                    <a:pt x="788" y="707"/>
                  </a:cubicBezTo>
                  <a:cubicBezTo>
                    <a:pt x="788" y="709"/>
                    <a:pt x="783" y="722"/>
                    <a:pt x="783" y="722"/>
                  </a:cubicBezTo>
                  <a:cubicBezTo>
                    <a:pt x="783" y="722"/>
                    <a:pt x="791" y="718"/>
                    <a:pt x="792" y="712"/>
                  </a:cubicBezTo>
                  <a:cubicBezTo>
                    <a:pt x="794" y="705"/>
                    <a:pt x="797" y="695"/>
                    <a:pt x="799" y="687"/>
                  </a:cubicBezTo>
                  <a:cubicBezTo>
                    <a:pt x="801" y="679"/>
                    <a:pt x="808" y="670"/>
                    <a:pt x="816" y="662"/>
                  </a:cubicBezTo>
                  <a:cubicBezTo>
                    <a:pt x="824" y="654"/>
                    <a:pt x="829" y="646"/>
                    <a:pt x="838" y="641"/>
                  </a:cubicBezTo>
                  <a:cubicBezTo>
                    <a:pt x="847" y="637"/>
                    <a:pt x="854" y="638"/>
                    <a:pt x="856" y="640"/>
                  </a:cubicBezTo>
                  <a:cubicBezTo>
                    <a:pt x="858" y="642"/>
                    <a:pt x="862" y="646"/>
                    <a:pt x="860" y="650"/>
                  </a:cubicBezTo>
                  <a:cubicBezTo>
                    <a:pt x="858" y="654"/>
                    <a:pt x="861" y="653"/>
                    <a:pt x="858" y="657"/>
                  </a:cubicBezTo>
                  <a:cubicBezTo>
                    <a:pt x="855" y="661"/>
                    <a:pt x="857" y="665"/>
                    <a:pt x="854" y="665"/>
                  </a:cubicBezTo>
                  <a:cubicBezTo>
                    <a:pt x="850" y="666"/>
                    <a:pt x="841" y="664"/>
                    <a:pt x="841" y="667"/>
                  </a:cubicBezTo>
                  <a:cubicBezTo>
                    <a:pt x="842" y="670"/>
                    <a:pt x="845" y="669"/>
                    <a:pt x="848" y="671"/>
                  </a:cubicBezTo>
                  <a:cubicBezTo>
                    <a:pt x="852" y="674"/>
                    <a:pt x="851" y="675"/>
                    <a:pt x="853" y="671"/>
                  </a:cubicBezTo>
                  <a:cubicBezTo>
                    <a:pt x="856" y="667"/>
                    <a:pt x="859" y="664"/>
                    <a:pt x="861" y="667"/>
                  </a:cubicBezTo>
                  <a:cubicBezTo>
                    <a:pt x="864" y="670"/>
                    <a:pt x="865" y="673"/>
                    <a:pt x="864" y="676"/>
                  </a:cubicBezTo>
                  <a:cubicBezTo>
                    <a:pt x="863" y="678"/>
                    <a:pt x="861" y="683"/>
                    <a:pt x="861" y="683"/>
                  </a:cubicBezTo>
                  <a:cubicBezTo>
                    <a:pt x="861" y="683"/>
                    <a:pt x="866" y="676"/>
                    <a:pt x="867" y="681"/>
                  </a:cubicBezTo>
                  <a:cubicBezTo>
                    <a:pt x="869" y="686"/>
                    <a:pt x="871" y="688"/>
                    <a:pt x="873" y="689"/>
                  </a:cubicBezTo>
                  <a:cubicBezTo>
                    <a:pt x="875" y="691"/>
                    <a:pt x="877" y="691"/>
                    <a:pt x="880" y="693"/>
                  </a:cubicBezTo>
                  <a:cubicBezTo>
                    <a:pt x="882" y="695"/>
                    <a:pt x="886" y="693"/>
                    <a:pt x="888" y="695"/>
                  </a:cubicBezTo>
                  <a:cubicBezTo>
                    <a:pt x="891" y="697"/>
                    <a:pt x="896" y="694"/>
                    <a:pt x="900" y="694"/>
                  </a:cubicBezTo>
                  <a:cubicBezTo>
                    <a:pt x="903" y="694"/>
                    <a:pt x="905" y="693"/>
                    <a:pt x="908" y="692"/>
                  </a:cubicBezTo>
                  <a:cubicBezTo>
                    <a:pt x="910" y="691"/>
                    <a:pt x="912" y="689"/>
                    <a:pt x="915" y="689"/>
                  </a:cubicBezTo>
                  <a:cubicBezTo>
                    <a:pt x="919" y="688"/>
                    <a:pt x="922" y="687"/>
                    <a:pt x="923" y="685"/>
                  </a:cubicBezTo>
                  <a:cubicBezTo>
                    <a:pt x="924" y="684"/>
                    <a:pt x="925" y="683"/>
                    <a:pt x="923" y="680"/>
                  </a:cubicBezTo>
                  <a:cubicBezTo>
                    <a:pt x="920" y="677"/>
                    <a:pt x="920" y="675"/>
                    <a:pt x="920" y="672"/>
                  </a:cubicBezTo>
                  <a:cubicBezTo>
                    <a:pt x="920" y="670"/>
                    <a:pt x="922" y="668"/>
                    <a:pt x="922" y="664"/>
                  </a:cubicBezTo>
                  <a:cubicBezTo>
                    <a:pt x="922" y="660"/>
                    <a:pt x="921" y="658"/>
                    <a:pt x="922" y="655"/>
                  </a:cubicBezTo>
                  <a:cubicBezTo>
                    <a:pt x="923" y="653"/>
                    <a:pt x="924" y="650"/>
                    <a:pt x="926" y="653"/>
                  </a:cubicBezTo>
                  <a:cubicBezTo>
                    <a:pt x="928" y="656"/>
                    <a:pt x="929" y="656"/>
                    <a:pt x="929" y="658"/>
                  </a:cubicBezTo>
                  <a:cubicBezTo>
                    <a:pt x="930" y="661"/>
                    <a:pt x="930" y="667"/>
                    <a:pt x="931" y="668"/>
                  </a:cubicBezTo>
                  <a:cubicBezTo>
                    <a:pt x="932" y="669"/>
                    <a:pt x="935" y="663"/>
                    <a:pt x="938" y="664"/>
                  </a:cubicBezTo>
                  <a:cubicBezTo>
                    <a:pt x="941" y="664"/>
                    <a:pt x="942" y="668"/>
                    <a:pt x="941" y="670"/>
                  </a:cubicBezTo>
                  <a:cubicBezTo>
                    <a:pt x="940" y="673"/>
                    <a:pt x="940" y="677"/>
                    <a:pt x="938" y="678"/>
                  </a:cubicBezTo>
                  <a:cubicBezTo>
                    <a:pt x="936" y="679"/>
                    <a:pt x="933" y="678"/>
                    <a:pt x="932" y="681"/>
                  </a:cubicBezTo>
                  <a:cubicBezTo>
                    <a:pt x="932" y="683"/>
                    <a:pt x="932" y="686"/>
                    <a:pt x="932" y="688"/>
                  </a:cubicBezTo>
                  <a:cubicBezTo>
                    <a:pt x="932" y="690"/>
                    <a:pt x="929" y="697"/>
                    <a:pt x="927" y="700"/>
                  </a:cubicBezTo>
                  <a:cubicBezTo>
                    <a:pt x="924" y="702"/>
                    <a:pt x="916" y="710"/>
                    <a:pt x="913" y="714"/>
                  </a:cubicBezTo>
                  <a:cubicBezTo>
                    <a:pt x="909" y="717"/>
                    <a:pt x="906" y="717"/>
                    <a:pt x="902" y="722"/>
                  </a:cubicBezTo>
                  <a:cubicBezTo>
                    <a:pt x="898" y="727"/>
                    <a:pt x="896" y="728"/>
                    <a:pt x="897" y="734"/>
                  </a:cubicBezTo>
                  <a:cubicBezTo>
                    <a:pt x="897" y="739"/>
                    <a:pt x="894" y="744"/>
                    <a:pt x="893" y="747"/>
                  </a:cubicBezTo>
                  <a:cubicBezTo>
                    <a:pt x="892" y="749"/>
                    <a:pt x="892" y="751"/>
                    <a:pt x="891" y="753"/>
                  </a:cubicBezTo>
                  <a:cubicBezTo>
                    <a:pt x="889" y="755"/>
                    <a:pt x="886" y="754"/>
                    <a:pt x="884" y="753"/>
                  </a:cubicBezTo>
                  <a:cubicBezTo>
                    <a:pt x="882" y="752"/>
                    <a:pt x="879" y="754"/>
                    <a:pt x="878" y="752"/>
                  </a:cubicBezTo>
                  <a:cubicBezTo>
                    <a:pt x="878" y="750"/>
                    <a:pt x="878" y="747"/>
                    <a:pt x="876" y="744"/>
                  </a:cubicBezTo>
                  <a:cubicBezTo>
                    <a:pt x="874" y="742"/>
                    <a:pt x="873" y="738"/>
                    <a:pt x="875" y="734"/>
                  </a:cubicBezTo>
                  <a:cubicBezTo>
                    <a:pt x="877" y="731"/>
                    <a:pt x="880" y="727"/>
                    <a:pt x="881" y="724"/>
                  </a:cubicBezTo>
                  <a:cubicBezTo>
                    <a:pt x="882" y="721"/>
                    <a:pt x="885" y="716"/>
                    <a:pt x="887" y="715"/>
                  </a:cubicBezTo>
                  <a:cubicBezTo>
                    <a:pt x="890" y="713"/>
                    <a:pt x="893" y="718"/>
                    <a:pt x="895" y="713"/>
                  </a:cubicBezTo>
                  <a:cubicBezTo>
                    <a:pt x="896" y="707"/>
                    <a:pt x="900" y="705"/>
                    <a:pt x="900" y="705"/>
                  </a:cubicBezTo>
                  <a:cubicBezTo>
                    <a:pt x="900" y="705"/>
                    <a:pt x="894" y="708"/>
                    <a:pt x="892" y="709"/>
                  </a:cubicBezTo>
                  <a:cubicBezTo>
                    <a:pt x="889" y="709"/>
                    <a:pt x="884" y="709"/>
                    <a:pt x="881" y="710"/>
                  </a:cubicBezTo>
                  <a:cubicBezTo>
                    <a:pt x="879" y="711"/>
                    <a:pt x="875" y="718"/>
                    <a:pt x="872" y="720"/>
                  </a:cubicBezTo>
                  <a:cubicBezTo>
                    <a:pt x="869" y="723"/>
                    <a:pt x="862" y="727"/>
                    <a:pt x="861" y="728"/>
                  </a:cubicBezTo>
                  <a:cubicBezTo>
                    <a:pt x="859" y="729"/>
                    <a:pt x="852" y="731"/>
                    <a:pt x="852" y="731"/>
                  </a:cubicBezTo>
                  <a:cubicBezTo>
                    <a:pt x="852" y="731"/>
                    <a:pt x="842" y="726"/>
                    <a:pt x="839" y="724"/>
                  </a:cubicBezTo>
                  <a:cubicBezTo>
                    <a:pt x="836" y="723"/>
                    <a:pt x="833" y="711"/>
                    <a:pt x="830" y="703"/>
                  </a:cubicBezTo>
                  <a:cubicBezTo>
                    <a:pt x="828" y="696"/>
                    <a:pt x="821" y="691"/>
                    <a:pt x="816" y="695"/>
                  </a:cubicBezTo>
                  <a:cubicBezTo>
                    <a:pt x="811" y="699"/>
                    <a:pt x="809" y="699"/>
                    <a:pt x="807" y="697"/>
                  </a:cubicBezTo>
                  <a:cubicBezTo>
                    <a:pt x="804" y="696"/>
                    <a:pt x="801" y="704"/>
                    <a:pt x="801" y="709"/>
                  </a:cubicBezTo>
                  <a:cubicBezTo>
                    <a:pt x="801" y="715"/>
                    <a:pt x="800" y="721"/>
                    <a:pt x="800" y="725"/>
                  </a:cubicBezTo>
                  <a:cubicBezTo>
                    <a:pt x="801" y="729"/>
                    <a:pt x="801" y="733"/>
                    <a:pt x="801" y="738"/>
                  </a:cubicBezTo>
                  <a:cubicBezTo>
                    <a:pt x="801" y="744"/>
                    <a:pt x="801" y="748"/>
                    <a:pt x="798" y="749"/>
                  </a:cubicBezTo>
                  <a:cubicBezTo>
                    <a:pt x="796" y="751"/>
                    <a:pt x="792" y="754"/>
                    <a:pt x="792" y="754"/>
                  </a:cubicBezTo>
                  <a:cubicBezTo>
                    <a:pt x="792" y="760"/>
                    <a:pt x="792" y="760"/>
                    <a:pt x="792" y="760"/>
                  </a:cubicBezTo>
                  <a:cubicBezTo>
                    <a:pt x="792" y="760"/>
                    <a:pt x="764" y="769"/>
                    <a:pt x="755" y="772"/>
                  </a:cubicBezTo>
                  <a:cubicBezTo>
                    <a:pt x="745" y="775"/>
                    <a:pt x="741" y="776"/>
                    <a:pt x="737" y="782"/>
                  </a:cubicBezTo>
                  <a:cubicBezTo>
                    <a:pt x="734" y="787"/>
                    <a:pt x="730" y="795"/>
                    <a:pt x="730" y="795"/>
                  </a:cubicBezTo>
                  <a:cubicBezTo>
                    <a:pt x="730" y="795"/>
                    <a:pt x="730" y="795"/>
                    <a:pt x="730" y="795"/>
                  </a:cubicBezTo>
                  <a:cubicBezTo>
                    <a:pt x="730" y="795"/>
                    <a:pt x="730" y="795"/>
                    <a:pt x="730" y="795"/>
                  </a:cubicBezTo>
                  <a:cubicBezTo>
                    <a:pt x="730" y="795"/>
                    <a:pt x="730" y="795"/>
                    <a:pt x="730" y="795"/>
                  </a:cubicBezTo>
                  <a:cubicBezTo>
                    <a:pt x="730" y="796"/>
                    <a:pt x="725" y="799"/>
                    <a:pt x="720" y="801"/>
                  </a:cubicBezTo>
                  <a:cubicBezTo>
                    <a:pt x="713" y="803"/>
                    <a:pt x="708" y="809"/>
                    <a:pt x="707" y="810"/>
                  </a:cubicBezTo>
                  <a:cubicBezTo>
                    <a:pt x="706" y="810"/>
                    <a:pt x="693" y="811"/>
                    <a:pt x="687" y="815"/>
                  </a:cubicBezTo>
                  <a:cubicBezTo>
                    <a:pt x="681" y="819"/>
                    <a:pt x="679" y="824"/>
                    <a:pt x="677" y="829"/>
                  </a:cubicBezTo>
                  <a:cubicBezTo>
                    <a:pt x="676" y="834"/>
                    <a:pt x="681" y="834"/>
                    <a:pt x="689" y="829"/>
                  </a:cubicBezTo>
                  <a:cubicBezTo>
                    <a:pt x="689" y="829"/>
                    <a:pt x="689" y="829"/>
                    <a:pt x="689" y="829"/>
                  </a:cubicBezTo>
                  <a:cubicBezTo>
                    <a:pt x="690" y="830"/>
                    <a:pt x="691" y="831"/>
                    <a:pt x="692" y="833"/>
                  </a:cubicBezTo>
                  <a:cubicBezTo>
                    <a:pt x="692" y="836"/>
                    <a:pt x="691" y="838"/>
                    <a:pt x="691" y="838"/>
                  </a:cubicBezTo>
                  <a:cubicBezTo>
                    <a:pt x="691" y="838"/>
                    <a:pt x="691" y="838"/>
                    <a:pt x="691" y="838"/>
                  </a:cubicBezTo>
                  <a:cubicBezTo>
                    <a:pt x="690" y="838"/>
                    <a:pt x="688" y="837"/>
                    <a:pt x="686" y="838"/>
                  </a:cubicBezTo>
                  <a:cubicBezTo>
                    <a:pt x="682" y="838"/>
                    <a:pt x="680" y="840"/>
                    <a:pt x="677" y="842"/>
                  </a:cubicBezTo>
                  <a:cubicBezTo>
                    <a:pt x="673" y="845"/>
                    <a:pt x="670" y="846"/>
                    <a:pt x="666" y="847"/>
                  </a:cubicBezTo>
                  <a:cubicBezTo>
                    <a:pt x="661" y="848"/>
                    <a:pt x="658" y="848"/>
                    <a:pt x="653" y="851"/>
                  </a:cubicBezTo>
                  <a:cubicBezTo>
                    <a:pt x="648" y="854"/>
                    <a:pt x="650" y="855"/>
                    <a:pt x="647" y="858"/>
                  </a:cubicBezTo>
                  <a:cubicBezTo>
                    <a:pt x="644" y="861"/>
                    <a:pt x="641" y="864"/>
                    <a:pt x="639" y="866"/>
                  </a:cubicBezTo>
                  <a:cubicBezTo>
                    <a:pt x="637" y="868"/>
                    <a:pt x="633" y="868"/>
                    <a:pt x="630" y="868"/>
                  </a:cubicBezTo>
                  <a:cubicBezTo>
                    <a:pt x="631" y="864"/>
                    <a:pt x="633" y="860"/>
                    <a:pt x="633" y="860"/>
                  </a:cubicBezTo>
                  <a:cubicBezTo>
                    <a:pt x="635" y="860"/>
                    <a:pt x="636" y="858"/>
                    <a:pt x="638" y="858"/>
                  </a:cubicBezTo>
                  <a:cubicBezTo>
                    <a:pt x="641" y="858"/>
                    <a:pt x="642" y="855"/>
                    <a:pt x="639" y="854"/>
                  </a:cubicBezTo>
                  <a:cubicBezTo>
                    <a:pt x="637" y="854"/>
                    <a:pt x="638" y="852"/>
                    <a:pt x="636" y="852"/>
                  </a:cubicBezTo>
                  <a:cubicBezTo>
                    <a:pt x="636" y="851"/>
                    <a:pt x="635" y="851"/>
                    <a:pt x="635" y="851"/>
                  </a:cubicBezTo>
                  <a:cubicBezTo>
                    <a:pt x="635" y="851"/>
                    <a:pt x="635" y="851"/>
                    <a:pt x="635" y="851"/>
                  </a:cubicBezTo>
                  <a:cubicBezTo>
                    <a:pt x="638" y="841"/>
                    <a:pt x="638" y="841"/>
                    <a:pt x="638" y="841"/>
                  </a:cubicBezTo>
                  <a:cubicBezTo>
                    <a:pt x="638" y="841"/>
                    <a:pt x="638" y="841"/>
                    <a:pt x="638" y="841"/>
                  </a:cubicBezTo>
                  <a:cubicBezTo>
                    <a:pt x="640" y="843"/>
                    <a:pt x="640" y="841"/>
                    <a:pt x="641" y="840"/>
                  </a:cubicBezTo>
                  <a:cubicBezTo>
                    <a:pt x="642" y="839"/>
                    <a:pt x="647" y="837"/>
                    <a:pt x="646" y="833"/>
                  </a:cubicBezTo>
                  <a:cubicBezTo>
                    <a:pt x="646" y="828"/>
                    <a:pt x="645" y="823"/>
                    <a:pt x="645" y="820"/>
                  </a:cubicBezTo>
                  <a:cubicBezTo>
                    <a:pt x="645" y="818"/>
                    <a:pt x="645" y="813"/>
                    <a:pt x="649" y="808"/>
                  </a:cubicBezTo>
                  <a:cubicBezTo>
                    <a:pt x="652" y="803"/>
                    <a:pt x="648" y="804"/>
                    <a:pt x="645" y="800"/>
                  </a:cubicBezTo>
                  <a:cubicBezTo>
                    <a:pt x="642" y="796"/>
                    <a:pt x="640" y="795"/>
                    <a:pt x="640" y="794"/>
                  </a:cubicBezTo>
                  <a:cubicBezTo>
                    <a:pt x="641" y="794"/>
                    <a:pt x="644" y="794"/>
                    <a:pt x="647" y="795"/>
                  </a:cubicBezTo>
                  <a:cubicBezTo>
                    <a:pt x="649" y="797"/>
                    <a:pt x="651" y="799"/>
                    <a:pt x="652" y="800"/>
                  </a:cubicBezTo>
                  <a:cubicBezTo>
                    <a:pt x="654" y="802"/>
                    <a:pt x="655" y="805"/>
                    <a:pt x="656" y="803"/>
                  </a:cubicBezTo>
                  <a:cubicBezTo>
                    <a:pt x="657" y="802"/>
                    <a:pt x="660" y="806"/>
                    <a:pt x="664" y="806"/>
                  </a:cubicBezTo>
                  <a:cubicBezTo>
                    <a:pt x="667" y="807"/>
                    <a:pt x="668" y="804"/>
                    <a:pt x="668" y="801"/>
                  </a:cubicBezTo>
                  <a:cubicBezTo>
                    <a:pt x="668" y="797"/>
                    <a:pt x="671" y="800"/>
                    <a:pt x="671" y="797"/>
                  </a:cubicBezTo>
                  <a:cubicBezTo>
                    <a:pt x="671" y="795"/>
                    <a:pt x="667" y="795"/>
                    <a:pt x="666" y="793"/>
                  </a:cubicBezTo>
                  <a:cubicBezTo>
                    <a:pt x="664" y="792"/>
                    <a:pt x="665" y="790"/>
                    <a:pt x="665" y="787"/>
                  </a:cubicBezTo>
                  <a:cubicBezTo>
                    <a:pt x="665" y="784"/>
                    <a:pt x="662" y="787"/>
                    <a:pt x="660" y="787"/>
                  </a:cubicBezTo>
                  <a:cubicBezTo>
                    <a:pt x="658" y="786"/>
                    <a:pt x="657" y="783"/>
                    <a:pt x="654" y="781"/>
                  </a:cubicBezTo>
                  <a:cubicBezTo>
                    <a:pt x="651" y="778"/>
                    <a:pt x="647" y="778"/>
                    <a:pt x="641" y="778"/>
                  </a:cubicBezTo>
                  <a:cubicBezTo>
                    <a:pt x="635" y="778"/>
                    <a:pt x="635" y="777"/>
                    <a:pt x="628" y="778"/>
                  </a:cubicBezTo>
                  <a:cubicBezTo>
                    <a:pt x="620" y="778"/>
                    <a:pt x="618" y="777"/>
                    <a:pt x="610" y="778"/>
                  </a:cubicBezTo>
                  <a:cubicBezTo>
                    <a:pt x="603" y="778"/>
                    <a:pt x="600" y="776"/>
                    <a:pt x="599" y="776"/>
                  </a:cubicBezTo>
                  <a:cubicBezTo>
                    <a:pt x="599" y="776"/>
                    <a:pt x="599" y="776"/>
                    <a:pt x="599" y="776"/>
                  </a:cubicBezTo>
                  <a:cubicBezTo>
                    <a:pt x="599" y="776"/>
                    <a:pt x="599" y="776"/>
                    <a:pt x="599" y="776"/>
                  </a:cubicBezTo>
                  <a:cubicBezTo>
                    <a:pt x="599" y="776"/>
                    <a:pt x="599" y="776"/>
                    <a:pt x="599" y="776"/>
                  </a:cubicBezTo>
                  <a:cubicBezTo>
                    <a:pt x="599" y="776"/>
                    <a:pt x="599" y="776"/>
                    <a:pt x="599" y="776"/>
                  </a:cubicBezTo>
                  <a:cubicBezTo>
                    <a:pt x="599" y="776"/>
                    <a:pt x="599" y="776"/>
                    <a:pt x="599" y="776"/>
                  </a:cubicBezTo>
                  <a:cubicBezTo>
                    <a:pt x="593" y="772"/>
                    <a:pt x="593" y="772"/>
                    <a:pt x="593" y="772"/>
                  </a:cubicBezTo>
                  <a:cubicBezTo>
                    <a:pt x="593" y="772"/>
                    <a:pt x="593" y="772"/>
                    <a:pt x="593" y="771"/>
                  </a:cubicBezTo>
                  <a:cubicBezTo>
                    <a:pt x="594" y="769"/>
                    <a:pt x="596" y="768"/>
                    <a:pt x="594" y="767"/>
                  </a:cubicBezTo>
                  <a:cubicBezTo>
                    <a:pt x="592" y="766"/>
                    <a:pt x="590" y="768"/>
                    <a:pt x="590" y="765"/>
                  </a:cubicBezTo>
                  <a:cubicBezTo>
                    <a:pt x="589" y="762"/>
                    <a:pt x="590" y="757"/>
                    <a:pt x="589" y="756"/>
                  </a:cubicBezTo>
                  <a:cubicBezTo>
                    <a:pt x="589" y="756"/>
                    <a:pt x="583" y="754"/>
                    <a:pt x="583" y="751"/>
                  </a:cubicBezTo>
                  <a:cubicBezTo>
                    <a:pt x="583" y="749"/>
                    <a:pt x="586" y="745"/>
                    <a:pt x="584" y="745"/>
                  </a:cubicBezTo>
                  <a:cubicBezTo>
                    <a:pt x="583" y="745"/>
                    <a:pt x="577" y="747"/>
                    <a:pt x="573" y="747"/>
                  </a:cubicBezTo>
                  <a:cubicBezTo>
                    <a:pt x="569" y="747"/>
                    <a:pt x="567" y="742"/>
                    <a:pt x="565" y="739"/>
                  </a:cubicBezTo>
                  <a:cubicBezTo>
                    <a:pt x="562" y="736"/>
                    <a:pt x="563" y="733"/>
                    <a:pt x="559" y="733"/>
                  </a:cubicBezTo>
                  <a:cubicBezTo>
                    <a:pt x="555" y="732"/>
                    <a:pt x="554" y="731"/>
                    <a:pt x="550" y="732"/>
                  </a:cubicBezTo>
                  <a:cubicBezTo>
                    <a:pt x="546" y="732"/>
                    <a:pt x="545" y="733"/>
                    <a:pt x="543" y="732"/>
                  </a:cubicBezTo>
                  <a:cubicBezTo>
                    <a:pt x="540" y="731"/>
                    <a:pt x="541" y="732"/>
                    <a:pt x="538" y="732"/>
                  </a:cubicBezTo>
                  <a:cubicBezTo>
                    <a:pt x="535" y="733"/>
                    <a:pt x="536" y="728"/>
                    <a:pt x="534" y="730"/>
                  </a:cubicBezTo>
                  <a:cubicBezTo>
                    <a:pt x="533" y="732"/>
                    <a:pt x="533" y="733"/>
                    <a:pt x="534" y="735"/>
                  </a:cubicBezTo>
                  <a:cubicBezTo>
                    <a:pt x="534" y="737"/>
                    <a:pt x="533" y="737"/>
                    <a:pt x="532" y="738"/>
                  </a:cubicBezTo>
                  <a:cubicBezTo>
                    <a:pt x="530" y="738"/>
                    <a:pt x="528" y="742"/>
                    <a:pt x="526" y="741"/>
                  </a:cubicBezTo>
                  <a:cubicBezTo>
                    <a:pt x="524" y="740"/>
                    <a:pt x="521" y="740"/>
                    <a:pt x="521" y="741"/>
                  </a:cubicBezTo>
                  <a:cubicBezTo>
                    <a:pt x="520" y="743"/>
                    <a:pt x="520" y="747"/>
                    <a:pt x="519" y="749"/>
                  </a:cubicBezTo>
                  <a:cubicBezTo>
                    <a:pt x="516" y="750"/>
                    <a:pt x="514" y="749"/>
                    <a:pt x="514" y="749"/>
                  </a:cubicBezTo>
                  <a:cubicBezTo>
                    <a:pt x="512" y="749"/>
                    <a:pt x="505" y="746"/>
                    <a:pt x="499" y="746"/>
                  </a:cubicBezTo>
                  <a:cubicBezTo>
                    <a:pt x="494" y="746"/>
                    <a:pt x="490" y="749"/>
                    <a:pt x="486" y="746"/>
                  </a:cubicBezTo>
                  <a:cubicBezTo>
                    <a:pt x="483" y="744"/>
                    <a:pt x="482" y="747"/>
                    <a:pt x="478" y="744"/>
                  </a:cubicBezTo>
                  <a:cubicBezTo>
                    <a:pt x="474" y="741"/>
                    <a:pt x="469" y="739"/>
                    <a:pt x="463" y="738"/>
                  </a:cubicBezTo>
                  <a:cubicBezTo>
                    <a:pt x="458" y="738"/>
                    <a:pt x="455" y="738"/>
                    <a:pt x="450" y="737"/>
                  </a:cubicBezTo>
                  <a:cubicBezTo>
                    <a:pt x="444" y="735"/>
                    <a:pt x="445" y="729"/>
                    <a:pt x="445" y="726"/>
                  </a:cubicBezTo>
                  <a:cubicBezTo>
                    <a:pt x="445" y="722"/>
                    <a:pt x="439" y="724"/>
                    <a:pt x="439" y="724"/>
                  </a:cubicBezTo>
                  <a:cubicBezTo>
                    <a:pt x="437" y="729"/>
                    <a:pt x="437" y="729"/>
                    <a:pt x="437" y="729"/>
                  </a:cubicBezTo>
                  <a:cubicBezTo>
                    <a:pt x="437" y="729"/>
                    <a:pt x="342" y="726"/>
                    <a:pt x="248" y="703"/>
                  </a:cubicBezTo>
                  <a:cubicBezTo>
                    <a:pt x="161" y="683"/>
                    <a:pt x="82" y="648"/>
                    <a:pt x="69" y="642"/>
                  </a:cubicBezTo>
                  <a:close/>
                  <a:moveTo>
                    <a:pt x="612" y="781"/>
                  </a:moveTo>
                  <a:cubicBezTo>
                    <a:pt x="613" y="782"/>
                    <a:pt x="614" y="784"/>
                    <a:pt x="615" y="785"/>
                  </a:cubicBezTo>
                  <a:cubicBezTo>
                    <a:pt x="619" y="785"/>
                    <a:pt x="617" y="785"/>
                    <a:pt x="622" y="785"/>
                  </a:cubicBezTo>
                  <a:cubicBezTo>
                    <a:pt x="627" y="786"/>
                    <a:pt x="628" y="788"/>
                    <a:pt x="632" y="788"/>
                  </a:cubicBezTo>
                  <a:cubicBezTo>
                    <a:pt x="636" y="789"/>
                    <a:pt x="638" y="788"/>
                    <a:pt x="638" y="785"/>
                  </a:cubicBezTo>
                  <a:cubicBezTo>
                    <a:pt x="639" y="783"/>
                    <a:pt x="632" y="781"/>
                    <a:pt x="629" y="781"/>
                  </a:cubicBezTo>
                  <a:cubicBezTo>
                    <a:pt x="626" y="782"/>
                    <a:pt x="625" y="782"/>
                    <a:pt x="623" y="782"/>
                  </a:cubicBezTo>
                  <a:cubicBezTo>
                    <a:pt x="622" y="783"/>
                    <a:pt x="621" y="783"/>
                    <a:pt x="618" y="783"/>
                  </a:cubicBezTo>
                  <a:cubicBezTo>
                    <a:pt x="615" y="783"/>
                    <a:pt x="614" y="782"/>
                    <a:pt x="612" y="781"/>
                  </a:cubicBezTo>
                  <a:close/>
                  <a:moveTo>
                    <a:pt x="495" y="96"/>
                  </a:moveTo>
                  <a:cubicBezTo>
                    <a:pt x="494" y="96"/>
                    <a:pt x="487" y="104"/>
                    <a:pt x="486" y="107"/>
                  </a:cubicBezTo>
                  <a:cubicBezTo>
                    <a:pt x="485" y="111"/>
                    <a:pt x="484" y="111"/>
                    <a:pt x="483" y="115"/>
                  </a:cubicBezTo>
                  <a:cubicBezTo>
                    <a:pt x="481" y="118"/>
                    <a:pt x="478" y="115"/>
                    <a:pt x="476" y="118"/>
                  </a:cubicBezTo>
                  <a:cubicBezTo>
                    <a:pt x="474" y="121"/>
                    <a:pt x="474" y="122"/>
                    <a:pt x="472" y="121"/>
                  </a:cubicBezTo>
                  <a:cubicBezTo>
                    <a:pt x="470" y="121"/>
                    <a:pt x="467" y="119"/>
                    <a:pt x="467" y="116"/>
                  </a:cubicBezTo>
                  <a:cubicBezTo>
                    <a:pt x="467" y="113"/>
                    <a:pt x="465" y="113"/>
                    <a:pt x="463" y="111"/>
                  </a:cubicBezTo>
                  <a:cubicBezTo>
                    <a:pt x="461" y="109"/>
                    <a:pt x="460" y="106"/>
                    <a:pt x="459" y="105"/>
                  </a:cubicBezTo>
                  <a:cubicBezTo>
                    <a:pt x="458" y="104"/>
                    <a:pt x="460" y="100"/>
                    <a:pt x="464" y="100"/>
                  </a:cubicBezTo>
                  <a:cubicBezTo>
                    <a:pt x="467" y="100"/>
                    <a:pt x="467" y="93"/>
                    <a:pt x="464" y="94"/>
                  </a:cubicBezTo>
                  <a:cubicBezTo>
                    <a:pt x="462" y="95"/>
                    <a:pt x="459" y="98"/>
                    <a:pt x="457" y="97"/>
                  </a:cubicBezTo>
                  <a:cubicBezTo>
                    <a:pt x="455" y="95"/>
                    <a:pt x="454" y="93"/>
                    <a:pt x="454" y="91"/>
                  </a:cubicBezTo>
                  <a:cubicBezTo>
                    <a:pt x="454" y="89"/>
                    <a:pt x="452" y="88"/>
                    <a:pt x="451" y="85"/>
                  </a:cubicBezTo>
                  <a:cubicBezTo>
                    <a:pt x="450" y="82"/>
                    <a:pt x="448" y="76"/>
                    <a:pt x="451" y="78"/>
                  </a:cubicBezTo>
                  <a:cubicBezTo>
                    <a:pt x="454" y="80"/>
                    <a:pt x="453" y="76"/>
                    <a:pt x="453" y="74"/>
                  </a:cubicBezTo>
                  <a:cubicBezTo>
                    <a:pt x="453" y="72"/>
                    <a:pt x="454" y="68"/>
                    <a:pt x="456" y="69"/>
                  </a:cubicBezTo>
                  <a:cubicBezTo>
                    <a:pt x="459" y="69"/>
                    <a:pt x="456" y="63"/>
                    <a:pt x="456" y="61"/>
                  </a:cubicBezTo>
                  <a:cubicBezTo>
                    <a:pt x="456" y="59"/>
                    <a:pt x="461" y="60"/>
                    <a:pt x="461" y="57"/>
                  </a:cubicBezTo>
                  <a:cubicBezTo>
                    <a:pt x="462" y="55"/>
                    <a:pt x="455" y="51"/>
                    <a:pt x="461" y="51"/>
                  </a:cubicBezTo>
                  <a:cubicBezTo>
                    <a:pt x="466" y="52"/>
                    <a:pt x="468" y="53"/>
                    <a:pt x="468" y="57"/>
                  </a:cubicBezTo>
                  <a:cubicBezTo>
                    <a:pt x="469" y="61"/>
                    <a:pt x="471" y="64"/>
                    <a:pt x="473" y="67"/>
                  </a:cubicBezTo>
                  <a:cubicBezTo>
                    <a:pt x="475" y="69"/>
                    <a:pt x="477" y="66"/>
                    <a:pt x="478" y="71"/>
                  </a:cubicBezTo>
                  <a:cubicBezTo>
                    <a:pt x="479" y="75"/>
                    <a:pt x="478" y="78"/>
                    <a:pt x="481" y="78"/>
                  </a:cubicBezTo>
                  <a:cubicBezTo>
                    <a:pt x="484" y="78"/>
                    <a:pt x="486" y="78"/>
                    <a:pt x="486" y="81"/>
                  </a:cubicBezTo>
                  <a:cubicBezTo>
                    <a:pt x="486" y="84"/>
                    <a:pt x="486" y="88"/>
                    <a:pt x="488" y="89"/>
                  </a:cubicBezTo>
                  <a:cubicBezTo>
                    <a:pt x="490" y="90"/>
                    <a:pt x="493" y="90"/>
                    <a:pt x="495" y="93"/>
                  </a:cubicBezTo>
                  <a:cubicBezTo>
                    <a:pt x="497" y="95"/>
                    <a:pt x="495" y="96"/>
                    <a:pt x="495" y="96"/>
                  </a:cubicBezTo>
                  <a:close/>
                  <a:moveTo>
                    <a:pt x="492" y="141"/>
                  </a:moveTo>
                  <a:cubicBezTo>
                    <a:pt x="492" y="141"/>
                    <a:pt x="484" y="142"/>
                    <a:pt x="483" y="146"/>
                  </a:cubicBezTo>
                  <a:cubicBezTo>
                    <a:pt x="481" y="150"/>
                    <a:pt x="481" y="156"/>
                    <a:pt x="482" y="157"/>
                  </a:cubicBezTo>
                  <a:cubicBezTo>
                    <a:pt x="483" y="159"/>
                    <a:pt x="486" y="156"/>
                    <a:pt x="487" y="157"/>
                  </a:cubicBezTo>
                  <a:cubicBezTo>
                    <a:pt x="488" y="157"/>
                    <a:pt x="490" y="160"/>
                    <a:pt x="492" y="159"/>
                  </a:cubicBezTo>
                  <a:cubicBezTo>
                    <a:pt x="494" y="157"/>
                    <a:pt x="495" y="157"/>
                    <a:pt x="497" y="157"/>
                  </a:cubicBezTo>
                  <a:cubicBezTo>
                    <a:pt x="498" y="158"/>
                    <a:pt x="500" y="158"/>
                    <a:pt x="502" y="158"/>
                  </a:cubicBezTo>
                  <a:cubicBezTo>
                    <a:pt x="504" y="159"/>
                    <a:pt x="506" y="158"/>
                    <a:pt x="508" y="156"/>
                  </a:cubicBezTo>
                  <a:cubicBezTo>
                    <a:pt x="510" y="153"/>
                    <a:pt x="511" y="154"/>
                    <a:pt x="515" y="154"/>
                  </a:cubicBezTo>
                  <a:cubicBezTo>
                    <a:pt x="518" y="154"/>
                    <a:pt x="518" y="152"/>
                    <a:pt x="522" y="152"/>
                  </a:cubicBezTo>
                  <a:cubicBezTo>
                    <a:pt x="525" y="152"/>
                    <a:pt x="526" y="152"/>
                    <a:pt x="526" y="153"/>
                  </a:cubicBezTo>
                  <a:cubicBezTo>
                    <a:pt x="526" y="155"/>
                    <a:pt x="524" y="158"/>
                    <a:pt x="526" y="158"/>
                  </a:cubicBezTo>
                  <a:cubicBezTo>
                    <a:pt x="529" y="158"/>
                    <a:pt x="533" y="152"/>
                    <a:pt x="536" y="150"/>
                  </a:cubicBezTo>
                  <a:cubicBezTo>
                    <a:pt x="538" y="148"/>
                    <a:pt x="539" y="146"/>
                    <a:pt x="538" y="143"/>
                  </a:cubicBezTo>
                  <a:cubicBezTo>
                    <a:pt x="537" y="139"/>
                    <a:pt x="536" y="135"/>
                    <a:pt x="534" y="137"/>
                  </a:cubicBezTo>
                  <a:cubicBezTo>
                    <a:pt x="533" y="140"/>
                    <a:pt x="530" y="136"/>
                    <a:pt x="530" y="135"/>
                  </a:cubicBezTo>
                  <a:cubicBezTo>
                    <a:pt x="529" y="134"/>
                    <a:pt x="533" y="131"/>
                    <a:pt x="533" y="128"/>
                  </a:cubicBezTo>
                  <a:cubicBezTo>
                    <a:pt x="533" y="126"/>
                    <a:pt x="531" y="121"/>
                    <a:pt x="531" y="120"/>
                  </a:cubicBezTo>
                  <a:cubicBezTo>
                    <a:pt x="530" y="119"/>
                    <a:pt x="534" y="117"/>
                    <a:pt x="535" y="116"/>
                  </a:cubicBezTo>
                  <a:cubicBezTo>
                    <a:pt x="537" y="116"/>
                    <a:pt x="541" y="113"/>
                    <a:pt x="540" y="112"/>
                  </a:cubicBezTo>
                  <a:cubicBezTo>
                    <a:pt x="538" y="111"/>
                    <a:pt x="539" y="109"/>
                    <a:pt x="539" y="108"/>
                  </a:cubicBezTo>
                  <a:cubicBezTo>
                    <a:pt x="540" y="107"/>
                    <a:pt x="537" y="104"/>
                    <a:pt x="537" y="104"/>
                  </a:cubicBezTo>
                  <a:cubicBezTo>
                    <a:pt x="537" y="103"/>
                    <a:pt x="541" y="102"/>
                    <a:pt x="539" y="99"/>
                  </a:cubicBezTo>
                  <a:cubicBezTo>
                    <a:pt x="538" y="97"/>
                    <a:pt x="539" y="94"/>
                    <a:pt x="535" y="94"/>
                  </a:cubicBezTo>
                  <a:cubicBezTo>
                    <a:pt x="530" y="94"/>
                    <a:pt x="528" y="97"/>
                    <a:pt x="526" y="96"/>
                  </a:cubicBezTo>
                  <a:cubicBezTo>
                    <a:pt x="524" y="94"/>
                    <a:pt x="524" y="89"/>
                    <a:pt x="527" y="87"/>
                  </a:cubicBezTo>
                  <a:cubicBezTo>
                    <a:pt x="530" y="84"/>
                    <a:pt x="534" y="85"/>
                    <a:pt x="536" y="83"/>
                  </a:cubicBezTo>
                  <a:cubicBezTo>
                    <a:pt x="537" y="82"/>
                    <a:pt x="541" y="79"/>
                    <a:pt x="541" y="77"/>
                  </a:cubicBezTo>
                  <a:cubicBezTo>
                    <a:pt x="540" y="76"/>
                    <a:pt x="544" y="76"/>
                    <a:pt x="546" y="74"/>
                  </a:cubicBezTo>
                  <a:cubicBezTo>
                    <a:pt x="548" y="72"/>
                    <a:pt x="546" y="68"/>
                    <a:pt x="545" y="67"/>
                  </a:cubicBezTo>
                  <a:cubicBezTo>
                    <a:pt x="544" y="65"/>
                    <a:pt x="547" y="61"/>
                    <a:pt x="547" y="59"/>
                  </a:cubicBezTo>
                  <a:cubicBezTo>
                    <a:pt x="548" y="57"/>
                    <a:pt x="549" y="56"/>
                    <a:pt x="549" y="53"/>
                  </a:cubicBezTo>
                  <a:cubicBezTo>
                    <a:pt x="549" y="51"/>
                    <a:pt x="551" y="42"/>
                    <a:pt x="552" y="39"/>
                  </a:cubicBezTo>
                  <a:cubicBezTo>
                    <a:pt x="552" y="35"/>
                    <a:pt x="557" y="27"/>
                    <a:pt x="554" y="28"/>
                  </a:cubicBezTo>
                  <a:cubicBezTo>
                    <a:pt x="550" y="29"/>
                    <a:pt x="546" y="36"/>
                    <a:pt x="546" y="36"/>
                  </a:cubicBezTo>
                  <a:cubicBezTo>
                    <a:pt x="546" y="36"/>
                    <a:pt x="547" y="32"/>
                    <a:pt x="545" y="32"/>
                  </a:cubicBezTo>
                  <a:cubicBezTo>
                    <a:pt x="544" y="32"/>
                    <a:pt x="546" y="29"/>
                    <a:pt x="547" y="27"/>
                  </a:cubicBezTo>
                  <a:cubicBezTo>
                    <a:pt x="548" y="25"/>
                    <a:pt x="554" y="22"/>
                    <a:pt x="555" y="14"/>
                  </a:cubicBezTo>
                  <a:cubicBezTo>
                    <a:pt x="556" y="7"/>
                    <a:pt x="556" y="4"/>
                    <a:pt x="553" y="4"/>
                  </a:cubicBezTo>
                  <a:cubicBezTo>
                    <a:pt x="550" y="4"/>
                    <a:pt x="548" y="5"/>
                    <a:pt x="547" y="4"/>
                  </a:cubicBezTo>
                  <a:cubicBezTo>
                    <a:pt x="545" y="2"/>
                    <a:pt x="545" y="1"/>
                    <a:pt x="543" y="0"/>
                  </a:cubicBezTo>
                  <a:cubicBezTo>
                    <a:pt x="541" y="0"/>
                    <a:pt x="539" y="3"/>
                    <a:pt x="537" y="4"/>
                  </a:cubicBezTo>
                  <a:cubicBezTo>
                    <a:pt x="536" y="5"/>
                    <a:pt x="534" y="7"/>
                    <a:pt x="534" y="7"/>
                  </a:cubicBezTo>
                  <a:cubicBezTo>
                    <a:pt x="534" y="7"/>
                    <a:pt x="538" y="1"/>
                    <a:pt x="535" y="1"/>
                  </a:cubicBezTo>
                  <a:cubicBezTo>
                    <a:pt x="533" y="1"/>
                    <a:pt x="529" y="3"/>
                    <a:pt x="527" y="2"/>
                  </a:cubicBezTo>
                  <a:cubicBezTo>
                    <a:pt x="525" y="2"/>
                    <a:pt x="524" y="2"/>
                    <a:pt x="522" y="3"/>
                  </a:cubicBezTo>
                  <a:cubicBezTo>
                    <a:pt x="520" y="4"/>
                    <a:pt x="517" y="3"/>
                    <a:pt x="517" y="5"/>
                  </a:cubicBezTo>
                  <a:cubicBezTo>
                    <a:pt x="516" y="7"/>
                    <a:pt x="515" y="8"/>
                    <a:pt x="512" y="8"/>
                  </a:cubicBezTo>
                  <a:cubicBezTo>
                    <a:pt x="510" y="8"/>
                    <a:pt x="506" y="8"/>
                    <a:pt x="506" y="9"/>
                  </a:cubicBezTo>
                  <a:cubicBezTo>
                    <a:pt x="506" y="11"/>
                    <a:pt x="502" y="12"/>
                    <a:pt x="500" y="13"/>
                  </a:cubicBezTo>
                  <a:cubicBezTo>
                    <a:pt x="498" y="14"/>
                    <a:pt x="497" y="19"/>
                    <a:pt x="496" y="20"/>
                  </a:cubicBezTo>
                  <a:cubicBezTo>
                    <a:pt x="495" y="20"/>
                    <a:pt x="493" y="24"/>
                    <a:pt x="493" y="26"/>
                  </a:cubicBezTo>
                  <a:cubicBezTo>
                    <a:pt x="493" y="27"/>
                    <a:pt x="493" y="27"/>
                    <a:pt x="489" y="27"/>
                  </a:cubicBezTo>
                  <a:cubicBezTo>
                    <a:pt x="486" y="26"/>
                    <a:pt x="484" y="29"/>
                    <a:pt x="484" y="30"/>
                  </a:cubicBezTo>
                  <a:cubicBezTo>
                    <a:pt x="484" y="31"/>
                    <a:pt x="483" y="34"/>
                    <a:pt x="482" y="34"/>
                  </a:cubicBezTo>
                  <a:cubicBezTo>
                    <a:pt x="481" y="34"/>
                    <a:pt x="478" y="34"/>
                    <a:pt x="476" y="37"/>
                  </a:cubicBezTo>
                  <a:cubicBezTo>
                    <a:pt x="473" y="39"/>
                    <a:pt x="471" y="38"/>
                    <a:pt x="469" y="41"/>
                  </a:cubicBezTo>
                  <a:cubicBezTo>
                    <a:pt x="468" y="44"/>
                    <a:pt x="469" y="47"/>
                    <a:pt x="471" y="47"/>
                  </a:cubicBezTo>
                  <a:cubicBezTo>
                    <a:pt x="473" y="48"/>
                    <a:pt x="472" y="51"/>
                    <a:pt x="472" y="52"/>
                  </a:cubicBezTo>
                  <a:cubicBezTo>
                    <a:pt x="471" y="53"/>
                    <a:pt x="475" y="53"/>
                    <a:pt x="474" y="55"/>
                  </a:cubicBezTo>
                  <a:cubicBezTo>
                    <a:pt x="473" y="58"/>
                    <a:pt x="474" y="60"/>
                    <a:pt x="475" y="61"/>
                  </a:cubicBezTo>
                  <a:cubicBezTo>
                    <a:pt x="477" y="61"/>
                    <a:pt x="478" y="64"/>
                    <a:pt x="481" y="66"/>
                  </a:cubicBezTo>
                  <a:cubicBezTo>
                    <a:pt x="483" y="68"/>
                    <a:pt x="486" y="65"/>
                    <a:pt x="487" y="63"/>
                  </a:cubicBezTo>
                  <a:cubicBezTo>
                    <a:pt x="488" y="61"/>
                    <a:pt x="487" y="68"/>
                    <a:pt x="488" y="68"/>
                  </a:cubicBezTo>
                  <a:cubicBezTo>
                    <a:pt x="489" y="69"/>
                    <a:pt x="495" y="71"/>
                    <a:pt x="496" y="68"/>
                  </a:cubicBezTo>
                  <a:cubicBezTo>
                    <a:pt x="498" y="65"/>
                    <a:pt x="500" y="64"/>
                    <a:pt x="500" y="64"/>
                  </a:cubicBezTo>
                  <a:cubicBezTo>
                    <a:pt x="500" y="64"/>
                    <a:pt x="497" y="70"/>
                    <a:pt x="501" y="67"/>
                  </a:cubicBezTo>
                  <a:cubicBezTo>
                    <a:pt x="505" y="65"/>
                    <a:pt x="508" y="62"/>
                    <a:pt x="510" y="58"/>
                  </a:cubicBezTo>
                  <a:cubicBezTo>
                    <a:pt x="512" y="55"/>
                    <a:pt x="514" y="50"/>
                    <a:pt x="514" y="50"/>
                  </a:cubicBezTo>
                  <a:cubicBezTo>
                    <a:pt x="514" y="50"/>
                    <a:pt x="515" y="56"/>
                    <a:pt x="513" y="59"/>
                  </a:cubicBezTo>
                  <a:cubicBezTo>
                    <a:pt x="512" y="62"/>
                    <a:pt x="516" y="61"/>
                    <a:pt x="514" y="63"/>
                  </a:cubicBezTo>
                  <a:cubicBezTo>
                    <a:pt x="513" y="65"/>
                    <a:pt x="506" y="69"/>
                    <a:pt x="505" y="69"/>
                  </a:cubicBezTo>
                  <a:cubicBezTo>
                    <a:pt x="505" y="69"/>
                    <a:pt x="500" y="71"/>
                    <a:pt x="502" y="74"/>
                  </a:cubicBezTo>
                  <a:cubicBezTo>
                    <a:pt x="504" y="77"/>
                    <a:pt x="504" y="76"/>
                    <a:pt x="505" y="78"/>
                  </a:cubicBezTo>
                  <a:cubicBezTo>
                    <a:pt x="506" y="79"/>
                    <a:pt x="508" y="83"/>
                    <a:pt x="508" y="83"/>
                  </a:cubicBezTo>
                  <a:cubicBezTo>
                    <a:pt x="508" y="83"/>
                    <a:pt x="499" y="76"/>
                    <a:pt x="498" y="74"/>
                  </a:cubicBezTo>
                  <a:cubicBezTo>
                    <a:pt x="496" y="73"/>
                    <a:pt x="489" y="72"/>
                    <a:pt x="488" y="75"/>
                  </a:cubicBezTo>
                  <a:cubicBezTo>
                    <a:pt x="488" y="77"/>
                    <a:pt x="490" y="81"/>
                    <a:pt x="490" y="83"/>
                  </a:cubicBezTo>
                  <a:cubicBezTo>
                    <a:pt x="489" y="84"/>
                    <a:pt x="489" y="85"/>
                    <a:pt x="493" y="87"/>
                  </a:cubicBezTo>
                  <a:cubicBezTo>
                    <a:pt x="497" y="89"/>
                    <a:pt x="501" y="96"/>
                    <a:pt x="502" y="98"/>
                  </a:cubicBezTo>
                  <a:cubicBezTo>
                    <a:pt x="503" y="100"/>
                    <a:pt x="505" y="101"/>
                    <a:pt x="507" y="101"/>
                  </a:cubicBezTo>
                  <a:cubicBezTo>
                    <a:pt x="510" y="101"/>
                    <a:pt x="507" y="103"/>
                    <a:pt x="506" y="104"/>
                  </a:cubicBezTo>
                  <a:cubicBezTo>
                    <a:pt x="505" y="106"/>
                    <a:pt x="500" y="103"/>
                    <a:pt x="497" y="105"/>
                  </a:cubicBezTo>
                  <a:cubicBezTo>
                    <a:pt x="493" y="107"/>
                    <a:pt x="489" y="109"/>
                    <a:pt x="489" y="112"/>
                  </a:cubicBezTo>
                  <a:cubicBezTo>
                    <a:pt x="488" y="116"/>
                    <a:pt x="489" y="121"/>
                    <a:pt x="491" y="121"/>
                  </a:cubicBezTo>
                  <a:cubicBezTo>
                    <a:pt x="493" y="121"/>
                    <a:pt x="496" y="122"/>
                    <a:pt x="497" y="120"/>
                  </a:cubicBezTo>
                  <a:cubicBezTo>
                    <a:pt x="499" y="118"/>
                    <a:pt x="502" y="119"/>
                    <a:pt x="500" y="122"/>
                  </a:cubicBezTo>
                  <a:cubicBezTo>
                    <a:pt x="498" y="124"/>
                    <a:pt x="497" y="126"/>
                    <a:pt x="499" y="128"/>
                  </a:cubicBezTo>
                  <a:cubicBezTo>
                    <a:pt x="500" y="129"/>
                    <a:pt x="500" y="130"/>
                    <a:pt x="503" y="131"/>
                  </a:cubicBezTo>
                  <a:cubicBezTo>
                    <a:pt x="507" y="132"/>
                    <a:pt x="508" y="128"/>
                    <a:pt x="508" y="127"/>
                  </a:cubicBezTo>
                  <a:cubicBezTo>
                    <a:pt x="509" y="126"/>
                    <a:pt x="511" y="130"/>
                    <a:pt x="508" y="133"/>
                  </a:cubicBezTo>
                  <a:cubicBezTo>
                    <a:pt x="506" y="135"/>
                    <a:pt x="504" y="137"/>
                    <a:pt x="502" y="135"/>
                  </a:cubicBezTo>
                  <a:cubicBezTo>
                    <a:pt x="499" y="133"/>
                    <a:pt x="496" y="128"/>
                    <a:pt x="493" y="127"/>
                  </a:cubicBezTo>
                  <a:cubicBezTo>
                    <a:pt x="490" y="126"/>
                    <a:pt x="486" y="127"/>
                    <a:pt x="487" y="129"/>
                  </a:cubicBezTo>
                  <a:cubicBezTo>
                    <a:pt x="487" y="131"/>
                    <a:pt x="487" y="133"/>
                    <a:pt x="489" y="136"/>
                  </a:cubicBezTo>
                  <a:cubicBezTo>
                    <a:pt x="490" y="138"/>
                    <a:pt x="493" y="138"/>
                    <a:pt x="494" y="139"/>
                  </a:cubicBezTo>
                  <a:cubicBezTo>
                    <a:pt x="494" y="141"/>
                    <a:pt x="492" y="141"/>
                    <a:pt x="492" y="141"/>
                  </a:cubicBezTo>
                  <a:close/>
                  <a:moveTo>
                    <a:pt x="476" y="132"/>
                  </a:moveTo>
                  <a:cubicBezTo>
                    <a:pt x="476" y="132"/>
                    <a:pt x="480" y="133"/>
                    <a:pt x="480" y="135"/>
                  </a:cubicBezTo>
                  <a:cubicBezTo>
                    <a:pt x="481" y="137"/>
                    <a:pt x="480" y="141"/>
                    <a:pt x="478" y="141"/>
                  </a:cubicBezTo>
                  <a:cubicBezTo>
                    <a:pt x="476" y="142"/>
                    <a:pt x="472" y="140"/>
                    <a:pt x="472" y="136"/>
                  </a:cubicBezTo>
                  <a:cubicBezTo>
                    <a:pt x="472" y="133"/>
                    <a:pt x="475" y="132"/>
                    <a:pt x="476" y="132"/>
                  </a:cubicBezTo>
                  <a:close/>
                  <a:moveTo>
                    <a:pt x="457" y="130"/>
                  </a:moveTo>
                  <a:cubicBezTo>
                    <a:pt x="453" y="130"/>
                    <a:pt x="450" y="129"/>
                    <a:pt x="450" y="132"/>
                  </a:cubicBezTo>
                  <a:cubicBezTo>
                    <a:pt x="450" y="135"/>
                    <a:pt x="450" y="136"/>
                    <a:pt x="455" y="136"/>
                  </a:cubicBezTo>
                  <a:cubicBezTo>
                    <a:pt x="461" y="136"/>
                    <a:pt x="463" y="137"/>
                    <a:pt x="464" y="134"/>
                  </a:cubicBezTo>
                  <a:cubicBezTo>
                    <a:pt x="466" y="131"/>
                    <a:pt x="464" y="130"/>
                    <a:pt x="462" y="130"/>
                  </a:cubicBezTo>
                  <a:cubicBezTo>
                    <a:pt x="460" y="130"/>
                    <a:pt x="457" y="130"/>
                    <a:pt x="457" y="130"/>
                  </a:cubicBezTo>
                  <a:close/>
                  <a:moveTo>
                    <a:pt x="443" y="107"/>
                  </a:moveTo>
                  <a:cubicBezTo>
                    <a:pt x="443" y="108"/>
                    <a:pt x="440" y="113"/>
                    <a:pt x="442" y="116"/>
                  </a:cubicBezTo>
                  <a:cubicBezTo>
                    <a:pt x="444" y="119"/>
                    <a:pt x="445" y="121"/>
                    <a:pt x="447" y="126"/>
                  </a:cubicBezTo>
                  <a:cubicBezTo>
                    <a:pt x="448" y="131"/>
                    <a:pt x="457" y="126"/>
                    <a:pt x="457" y="122"/>
                  </a:cubicBezTo>
                  <a:cubicBezTo>
                    <a:pt x="457" y="119"/>
                    <a:pt x="457" y="117"/>
                    <a:pt x="452" y="112"/>
                  </a:cubicBezTo>
                  <a:cubicBezTo>
                    <a:pt x="448" y="107"/>
                    <a:pt x="443" y="107"/>
                    <a:pt x="443" y="107"/>
                  </a:cubicBezTo>
                  <a:close/>
                  <a:moveTo>
                    <a:pt x="414" y="95"/>
                  </a:moveTo>
                  <a:cubicBezTo>
                    <a:pt x="414" y="96"/>
                    <a:pt x="413" y="98"/>
                    <a:pt x="417" y="100"/>
                  </a:cubicBezTo>
                  <a:cubicBezTo>
                    <a:pt x="420" y="103"/>
                    <a:pt x="420" y="105"/>
                    <a:pt x="419" y="107"/>
                  </a:cubicBezTo>
                  <a:cubicBezTo>
                    <a:pt x="418" y="110"/>
                    <a:pt x="412" y="107"/>
                    <a:pt x="413" y="110"/>
                  </a:cubicBezTo>
                  <a:cubicBezTo>
                    <a:pt x="414" y="113"/>
                    <a:pt x="416" y="114"/>
                    <a:pt x="420" y="114"/>
                  </a:cubicBezTo>
                  <a:cubicBezTo>
                    <a:pt x="424" y="114"/>
                    <a:pt x="426" y="116"/>
                    <a:pt x="426" y="118"/>
                  </a:cubicBezTo>
                  <a:cubicBezTo>
                    <a:pt x="427" y="119"/>
                    <a:pt x="429" y="123"/>
                    <a:pt x="430" y="126"/>
                  </a:cubicBezTo>
                  <a:cubicBezTo>
                    <a:pt x="431" y="128"/>
                    <a:pt x="438" y="130"/>
                    <a:pt x="438" y="127"/>
                  </a:cubicBezTo>
                  <a:cubicBezTo>
                    <a:pt x="439" y="123"/>
                    <a:pt x="438" y="118"/>
                    <a:pt x="438" y="115"/>
                  </a:cubicBezTo>
                  <a:cubicBezTo>
                    <a:pt x="438" y="111"/>
                    <a:pt x="436" y="108"/>
                    <a:pt x="433" y="106"/>
                  </a:cubicBezTo>
                  <a:cubicBezTo>
                    <a:pt x="431" y="103"/>
                    <a:pt x="429" y="100"/>
                    <a:pt x="427" y="98"/>
                  </a:cubicBezTo>
                  <a:cubicBezTo>
                    <a:pt x="426" y="96"/>
                    <a:pt x="425" y="92"/>
                    <a:pt x="421" y="91"/>
                  </a:cubicBezTo>
                  <a:cubicBezTo>
                    <a:pt x="417" y="91"/>
                    <a:pt x="414" y="95"/>
                    <a:pt x="414" y="95"/>
                  </a:cubicBezTo>
                  <a:close/>
                  <a:moveTo>
                    <a:pt x="382" y="108"/>
                  </a:moveTo>
                  <a:cubicBezTo>
                    <a:pt x="385" y="108"/>
                    <a:pt x="385" y="106"/>
                    <a:pt x="389" y="109"/>
                  </a:cubicBezTo>
                  <a:cubicBezTo>
                    <a:pt x="393" y="112"/>
                    <a:pt x="395" y="109"/>
                    <a:pt x="395" y="106"/>
                  </a:cubicBezTo>
                  <a:cubicBezTo>
                    <a:pt x="395" y="102"/>
                    <a:pt x="394" y="97"/>
                    <a:pt x="390" y="100"/>
                  </a:cubicBezTo>
                  <a:cubicBezTo>
                    <a:pt x="385" y="102"/>
                    <a:pt x="384" y="102"/>
                    <a:pt x="380" y="103"/>
                  </a:cubicBezTo>
                  <a:cubicBezTo>
                    <a:pt x="377" y="103"/>
                    <a:pt x="376" y="105"/>
                    <a:pt x="376" y="106"/>
                  </a:cubicBezTo>
                  <a:cubicBezTo>
                    <a:pt x="377" y="108"/>
                    <a:pt x="382" y="108"/>
                    <a:pt x="382" y="108"/>
                  </a:cubicBezTo>
                  <a:close/>
                  <a:moveTo>
                    <a:pt x="381" y="113"/>
                  </a:moveTo>
                  <a:cubicBezTo>
                    <a:pt x="381" y="113"/>
                    <a:pt x="385" y="113"/>
                    <a:pt x="387" y="113"/>
                  </a:cubicBezTo>
                  <a:cubicBezTo>
                    <a:pt x="390" y="113"/>
                    <a:pt x="392" y="115"/>
                    <a:pt x="391" y="117"/>
                  </a:cubicBezTo>
                  <a:cubicBezTo>
                    <a:pt x="390" y="119"/>
                    <a:pt x="388" y="119"/>
                    <a:pt x="387" y="122"/>
                  </a:cubicBezTo>
                  <a:cubicBezTo>
                    <a:pt x="387" y="124"/>
                    <a:pt x="381" y="129"/>
                    <a:pt x="378" y="128"/>
                  </a:cubicBezTo>
                  <a:cubicBezTo>
                    <a:pt x="375" y="127"/>
                    <a:pt x="375" y="122"/>
                    <a:pt x="374" y="117"/>
                  </a:cubicBezTo>
                  <a:cubicBezTo>
                    <a:pt x="373" y="112"/>
                    <a:pt x="369" y="116"/>
                    <a:pt x="368" y="113"/>
                  </a:cubicBezTo>
                  <a:cubicBezTo>
                    <a:pt x="368" y="110"/>
                    <a:pt x="373" y="110"/>
                    <a:pt x="373" y="112"/>
                  </a:cubicBezTo>
                  <a:cubicBezTo>
                    <a:pt x="374" y="115"/>
                    <a:pt x="376" y="114"/>
                    <a:pt x="381" y="113"/>
                  </a:cubicBezTo>
                  <a:close/>
                  <a:moveTo>
                    <a:pt x="354" y="135"/>
                  </a:moveTo>
                  <a:cubicBezTo>
                    <a:pt x="354" y="135"/>
                    <a:pt x="355" y="133"/>
                    <a:pt x="355" y="131"/>
                  </a:cubicBezTo>
                  <a:cubicBezTo>
                    <a:pt x="356" y="129"/>
                    <a:pt x="355" y="127"/>
                    <a:pt x="357" y="125"/>
                  </a:cubicBezTo>
                  <a:cubicBezTo>
                    <a:pt x="359" y="123"/>
                    <a:pt x="361" y="123"/>
                    <a:pt x="360" y="119"/>
                  </a:cubicBezTo>
                  <a:cubicBezTo>
                    <a:pt x="359" y="115"/>
                    <a:pt x="356" y="116"/>
                    <a:pt x="355" y="118"/>
                  </a:cubicBezTo>
                  <a:cubicBezTo>
                    <a:pt x="353" y="121"/>
                    <a:pt x="351" y="117"/>
                    <a:pt x="347" y="115"/>
                  </a:cubicBezTo>
                  <a:cubicBezTo>
                    <a:pt x="343" y="114"/>
                    <a:pt x="343" y="117"/>
                    <a:pt x="340" y="120"/>
                  </a:cubicBezTo>
                  <a:cubicBezTo>
                    <a:pt x="336" y="124"/>
                    <a:pt x="332" y="122"/>
                    <a:pt x="329" y="125"/>
                  </a:cubicBezTo>
                  <a:cubicBezTo>
                    <a:pt x="326" y="128"/>
                    <a:pt x="326" y="128"/>
                    <a:pt x="322" y="128"/>
                  </a:cubicBezTo>
                  <a:cubicBezTo>
                    <a:pt x="319" y="128"/>
                    <a:pt x="319" y="131"/>
                    <a:pt x="318" y="133"/>
                  </a:cubicBezTo>
                  <a:cubicBezTo>
                    <a:pt x="318" y="136"/>
                    <a:pt x="321" y="137"/>
                    <a:pt x="324" y="139"/>
                  </a:cubicBezTo>
                  <a:cubicBezTo>
                    <a:pt x="328" y="141"/>
                    <a:pt x="327" y="137"/>
                    <a:pt x="327" y="137"/>
                  </a:cubicBezTo>
                  <a:cubicBezTo>
                    <a:pt x="328" y="137"/>
                    <a:pt x="329" y="141"/>
                    <a:pt x="331" y="141"/>
                  </a:cubicBezTo>
                  <a:cubicBezTo>
                    <a:pt x="333" y="140"/>
                    <a:pt x="332" y="138"/>
                    <a:pt x="333" y="137"/>
                  </a:cubicBezTo>
                  <a:cubicBezTo>
                    <a:pt x="334" y="136"/>
                    <a:pt x="334" y="139"/>
                    <a:pt x="337" y="137"/>
                  </a:cubicBezTo>
                  <a:cubicBezTo>
                    <a:pt x="341" y="135"/>
                    <a:pt x="341" y="132"/>
                    <a:pt x="344" y="129"/>
                  </a:cubicBezTo>
                  <a:cubicBezTo>
                    <a:pt x="347" y="126"/>
                    <a:pt x="346" y="130"/>
                    <a:pt x="345" y="134"/>
                  </a:cubicBezTo>
                  <a:cubicBezTo>
                    <a:pt x="344" y="137"/>
                    <a:pt x="345" y="140"/>
                    <a:pt x="347" y="138"/>
                  </a:cubicBezTo>
                  <a:cubicBezTo>
                    <a:pt x="350" y="136"/>
                    <a:pt x="352" y="135"/>
                    <a:pt x="354" y="135"/>
                  </a:cubicBezTo>
                  <a:close/>
                  <a:moveTo>
                    <a:pt x="342" y="144"/>
                  </a:moveTo>
                  <a:cubicBezTo>
                    <a:pt x="342" y="144"/>
                    <a:pt x="342" y="144"/>
                    <a:pt x="339" y="144"/>
                  </a:cubicBezTo>
                  <a:cubicBezTo>
                    <a:pt x="337" y="144"/>
                    <a:pt x="333" y="146"/>
                    <a:pt x="330" y="148"/>
                  </a:cubicBezTo>
                  <a:cubicBezTo>
                    <a:pt x="327" y="150"/>
                    <a:pt x="333" y="153"/>
                    <a:pt x="335" y="152"/>
                  </a:cubicBezTo>
                  <a:cubicBezTo>
                    <a:pt x="338" y="151"/>
                    <a:pt x="341" y="145"/>
                    <a:pt x="342" y="144"/>
                  </a:cubicBezTo>
                  <a:close/>
                  <a:moveTo>
                    <a:pt x="412" y="163"/>
                  </a:moveTo>
                  <a:cubicBezTo>
                    <a:pt x="410" y="163"/>
                    <a:pt x="405" y="159"/>
                    <a:pt x="407" y="159"/>
                  </a:cubicBezTo>
                  <a:cubicBezTo>
                    <a:pt x="409" y="158"/>
                    <a:pt x="411" y="157"/>
                    <a:pt x="410" y="155"/>
                  </a:cubicBezTo>
                  <a:cubicBezTo>
                    <a:pt x="408" y="153"/>
                    <a:pt x="407" y="148"/>
                    <a:pt x="409" y="149"/>
                  </a:cubicBezTo>
                  <a:cubicBezTo>
                    <a:pt x="412" y="150"/>
                    <a:pt x="416" y="153"/>
                    <a:pt x="415" y="154"/>
                  </a:cubicBezTo>
                  <a:cubicBezTo>
                    <a:pt x="413" y="156"/>
                    <a:pt x="413" y="156"/>
                    <a:pt x="415" y="158"/>
                  </a:cubicBezTo>
                  <a:cubicBezTo>
                    <a:pt x="416" y="160"/>
                    <a:pt x="413" y="163"/>
                    <a:pt x="413" y="163"/>
                  </a:cubicBezTo>
                  <a:cubicBezTo>
                    <a:pt x="412" y="163"/>
                    <a:pt x="412" y="163"/>
                    <a:pt x="412" y="163"/>
                  </a:cubicBezTo>
                  <a:close/>
                  <a:moveTo>
                    <a:pt x="404" y="175"/>
                  </a:moveTo>
                  <a:cubicBezTo>
                    <a:pt x="402" y="177"/>
                    <a:pt x="400" y="180"/>
                    <a:pt x="401" y="182"/>
                  </a:cubicBezTo>
                  <a:cubicBezTo>
                    <a:pt x="403" y="183"/>
                    <a:pt x="407" y="185"/>
                    <a:pt x="408" y="180"/>
                  </a:cubicBezTo>
                  <a:cubicBezTo>
                    <a:pt x="408" y="175"/>
                    <a:pt x="404" y="175"/>
                    <a:pt x="404" y="175"/>
                  </a:cubicBezTo>
                  <a:close/>
                  <a:moveTo>
                    <a:pt x="441" y="168"/>
                  </a:moveTo>
                  <a:cubicBezTo>
                    <a:pt x="441" y="168"/>
                    <a:pt x="442" y="162"/>
                    <a:pt x="442" y="161"/>
                  </a:cubicBezTo>
                  <a:cubicBezTo>
                    <a:pt x="442" y="160"/>
                    <a:pt x="441" y="156"/>
                    <a:pt x="440" y="154"/>
                  </a:cubicBezTo>
                  <a:cubicBezTo>
                    <a:pt x="439" y="152"/>
                    <a:pt x="436" y="153"/>
                    <a:pt x="434" y="155"/>
                  </a:cubicBezTo>
                  <a:cubicBezTo>
                    <a:pt x="433" y="157"/>
                    <a:pt x="431" y="152"/>
                    <a:pt x="429" y="152"/>
                  </a:cubicBezTo>
                  <a:cubicBezTo>
                    <a:pt x="427" y="151"/>
                    <a:pt x="426" y="153"/>
                    <a:pt x="426" y="155"/>
                  </a:cubicBezTo>
                  <a:cubicBezTo>
                    <a:pt x="426" y="158"/>
                    <a:pt x="429" y="159"/>
                    <a:pt x="428" y="162"/>
                  </a:cubicBezTo>
                  <a:cubicBezTo>
                    <a:pt x="427" y="164"/>
                    <a:pt x="425" y="161"/>
                    <a:pt x="425" y="159"/>
                  </a:cubicBezTo>
                  <a:cubicBezTo>
                    <a:pt x="424" y="156"/>
                    <a:pt x="422" y="154"/>
                    <a:pt x="420" y="156"/>
                  </a:cubicBezTo>
                  <a:cubicBezTo>
                    <a:pt x="418" y="157"/>
                    <a:pt x="420" y="160"/>
                    <a:pt x="420" y="164"/>
                  </a:cubicBezTo>
                  <a:cubicBezTo>
                    <a:pt x="420" y="167"/>
                    <a:pt x="419" y="166"/>
                    <a:pt x="418" y="167"/>
                  </a:cubicBezTo>
                  <a:cubicBezTo>
                    <a:pt x="417" y="168"/>
                    <a:pt x="416" y="169"/>
                    <a:pt x="415" y="171"/>
                  </a:cubicBezTo>
                  <a:cubicBezTo>
                    <a:pt x="414" y="172"/>
                    <a:pt x="416" y="174"/>
                    <a:pt x="420" y="174"/>
                  </a:cubicBezTo>
                  <a:cubicBezTo>
                    <a:pt x="424" y="174"/>
                    <a:pt x="430" y="173"/>
                    <a:pt x="430" y="173"/>
                  </a:cubicBezTo>
                  <a:cubicBezTo>
                    <a:pt x="430" y="173"/>
                    <a:pt x="429" y="175"/>
                    <a:pt x="426" y="177"/>
                  </a:cubicBezTo>
                  <a:cubicBezTo>
                    <a:pt x="423" y="178"/>
                    <a:pt x="423" y="180"/>
                    <a:pt x="425" y="182"/>
                  </a:cubicBezTo>
                  <a:cubicBezTo>
                    <a:pt x="427" y="184"/>
                    <a:pt x="425" y="184"/>
                    <a:pt x="425" y="187"/>
                  </a:cubicBezTo>
                  <a:cubicBezTo>
                    <a:pt x="426" y="189"/>
                    <a:pt x="434" y="188"/>
                    <a:pt x="436" y="188"/>
                  </a:cubicBezTo>
                  <a:cubicBezTo>
                    <a:pt x="439" y="187"/>
                    <a:pt x="439" y="184"/>
                    <a:pt x="439" y="181"/>
                  </a:cubicBezTo>
                  <a:cubicBezTo>
                    <a:pt x="439" y="178"/>
                    <a:pt x="440" y="178"/>
                    <a:pt x="439" y="176"/>
                  </a:cubicBezTo>
                  <a:cubicBezTo>
                    <a:pt x="439" y="174"/>
                    <a:pt x="441" y="168"/>
                    <a:pt x="441" y="168"/>
                  </a:cubicBezTo>
                  <a:close/>
                  <a:moveTo>
                    <a:pt x="453" y="177"/>
                  </a:moveTo>
                  <a:cubicBezTo>
                    <a:pt x="449" y="180"/>
                    <a:pt x="450" y="182"/>
                    <a:pt x="447" y="184"/>
                  </a:cubicBezTo>
                  <a:cubicBezTo>
                    <a:pt x="444" y="186"/>
                    <a:pt x="441" y="188"/>
                    <a:pt x="446" y="190"/>
                  </a:cubicBezTo>
                  <a:cubicBezTo>
                    <a:pt x="451" y="193"/>
                    <a:pt x="455" y="193"/>
                    <a:pt x="456" y="195"/>
                  </a:cubicBezTo>
                  <a:cubicBezTo>
                    <a:pt x="456" y="197"/>
                    <a:pt x="461" y="198"/>
                    <a:pt x="462" y="195"/>
                  </a:cubicBezTo>
                  <a:cubicBezTo>
                    <a:pt x="463" y="193"/>
                    <a:pt x="461" y="191"/>
                    <a:pt x="461" y="187"/>
                  </a:cubicBezTo>
                  <a:cubicBezTo>
                    <a:pt x="462" y="183"/>
                    <a:pt x="460" y="179"/>
                    <a:pt x="457" y="177"/>
                  </a:cubicBezTo>
                  <a:cubicBezTo>
                    <a:pt x="455" y="176"/>
                    <a:pt x="453" y="177"/>
                    <a:pt x="453" y="177"/>
                  </a:cubicBezTo>
                  <a:close/>
                  <a:moveTo>
                    <a:pt x="486" y="179"/>
                  </a:moveTo>
                  <a:cubicBezTo>
                    <a:pt x="486" y="179"/>
                    <a:pt x="487" y="176"/>
                    <a:pt x="486" y="176"/>
                  </a:cubicBezTo>
                  <a:cubicBezTo>
                    <a:pt x="484" y="175"/>
                    <a:pt x="484" y="171"/>
                    <a:pt x="485" y="169"/>
                  </a:cubicBezTo>
                  <a:cubicBezTo>
                    <a:pt x="486" y="166"/>
                    <a:pt x="485" y="162"/>
                    <a:pt x="484" y="162"/>
                  </a:cubicBezTo>
                  <a:cubicBezTo>
                    <a:pt x="483" y="161"/>
                    <a:pt x="477" y="158"/>
                    <a:pt x="475" y="156"/>
                  </a:cubicBezTo>
                  <a:cubicBezTo>
                    <a:pt x="473" y="154"/>
                    <a:pt x="472" y="153"/>
                    <a:pt x="469" y="154"/>
                  </a:cubicBezTo>
                  <a:cubicBezTo>
                    <a:pt x="466" y="154"/>
                    <a:pt x="465" y="154"/>
                    <a:pt x="463" y="152"/>
                  </a:cubicBezTo>
                  <a:cubicBezTo>
                    <a:pt x="462" y="150"/>
                    <a:pt x="460" y="151"/>
                    <a:pt x="457" y="147"/>
                  </a:cubicBezTo>
                  <a:cubicBezTo>
                    <a:pt x="454" y="144"/>
                    <a:pt x="451" y="146"/>
                    <a:pt x="448" y="146"/>
                  </a:cubicBezTo>
                  <a:cubicBezTo>
                    <a:pt x="445" y="147"/>
                    <a:pt x="447" y="151"/>
                    <a:pt x="450" y="155"/>
                  </a:cubicBezTo>
                  <a:cubicBezTo>
                    <a:pt x="452" y="159"/>
                    <a:pt x="454" y="160"/>
                    <a:pt x="459" y="162"/>
                  </a:cubicBezTo>
                  <a:cubicBezTo>
                    <a:pt x="464" y="164"/>
                    <a:pt x="463" y="160"/>
                    <a:pt x="465" y="163"/>
                  </a:cubicBezTo>
                  <a:cubicBezTo>
                    <a:pt x="468" y="166"/>
                    <a:pt x="467" y="168"/>
                    <a:pt x="469" y="172"/>
                  </a:cubicBezTo>
                  <a:cubicBezTo>
                    <a:pt x="470" y="176"/>
                    <a:pt x="469" y="176"/>
                    <a:pt x="468" y="179"/>
                  </a:cubicBezTo>
                  <a:cubicBezTo>
                    <a:pt x="467" y="181"/>
                    <a:pt x="469" y="186"/>
                    <a:pt x="469" y="187"/>
                  </a:cubicBezTo>
                  <a:cubicBezTo>
                    <a:pt x="469" y="188"/>
                    <a:pt x="471" y="193"/>
                    <a:pt x="473" y="195"/>
                  </a:cubicBezTo>
                  <a:cubicBezTo>
                    <a:pt x="474" y="196"/>
                    <a:pt x="476" y="194"/>
                    <a:pt x="477" y="195"/>
                  </a:cubicBezTo>
                  <a:cubicBezTo>
                    <a:pt x="478" y="196"/>
                    <a:pt x="480" y="197"/>
                    <a:pt x="483" y="197"/>
                  </a:cubicBezTo>
                  <a:cubicBezTo>
                    <a:pt x="486" y="197"/>
                    <a:pt x="490" y="193"/>
                    <a:pt x="490" y="193"/>
                  </a:cubicBezTo>
                  <a:cubicBezTo>
                    <a:pt x="490" y="193"/>
                    <a:pt x="491" y="194"/>
                    <a:pt x="490" y="195"/>
                  </a:cubicBezTo>
                  <a:cubicBezTo>
                    <a:pt x="490" y="197"/>
                    <a:pt x="492" y="199"/>
                    <a:pt x="493" y="199"/>
                  </a:cubicBezTo>
                  <a:cubicBezTo>
                    <a:pt x="494" y="199"/>
                    <a:pt x="498" y="198"/>
                    <a:pt x="500" y="198"/>
                  </a:cubicBezTo>
                  <a:cubicBezTo>
                    <a:pt x="502" y="198"/>
                    <a:pt x="503" y="198"/>
                    <a:pt x="505" y="197"/>
                  </a:cubicBezTo>
                  <a:cubicBezTo>
                    <a:pt x="507" y="196"/>
                    <a:pt x="510" y="195"/>
                    <a:pt x="511" y="196"/>
                  </a:cubicBezTo>
                  <a:cubicBezTo>
                    <a:pt x="513" y="196"/>
                    <a:pt x="515" y="195"/>
                    <a:pt x="517" y="194"/>
                  </a:cubicBezTo>
                  <a:cubicBezTo>
                    <a:pt x="519" y="193"/>
                    <a:pt x="519" y="190"/>
                    <a:pt x="519" y="190"/>
                  </a:cubicBezTo>
                  <a:cubicBezTo>
                    <a:pt x="519" y="190"/>
                    <a:pt x="523" y="194"/>
                    <a:pt x="524" y="194"/>
                  </a:cubicBezTo>
                  <a:cubicBezTo>
                    <a:pt x="526" y="194"/>
                    <a:pt x="530" y="193"/>
                    <a:pt x="533" y="192"/>
                  </a:cubicBezTo>
                  <a:cubicBezTo>
                    <a:pt x="537" y="190"/>
                    <a:pt x="536" y="187"/>
                    <a:pt x="535" y="184"/>
                  </a:cubicBezTo>
                  <a:cubicBezTo>
                    <a:pt x="535" y="181"/>
                    <a:pt x="535" y="181"/>
                    <a:pt x="536" y="178"/>
                  </a:cubicBezTo>
                  <a:cubicBezTo>
                    <a:pt x="537" y="175"/>
                    <a:pt x="537" y="173"/>
                    <a:pt x="534" y="172"/>
                  </a:cubicBezTo>
                  <a:cubicBezTo>
                    <a:pt x="531" y="170"/>
                    <a:pt x="531" y="169"/>
                    <a:pt x="528" y="168"/>
                  </a:cubicBezTo>
                  <a:cubicBezTo>
                    <a:pt x="524" y="167"/>
                    <a:pt x="523" y="166"/>
                    <a:pt x="519" y="167"/>
                  </a:cubicBezTo>
                  <a:cubicBezTo>
                    <a:pt x="515" y="168"/>
                    <a:pt x="516" y="168"/>
                    <a:pt x="514" y="168"/>
                  </a:cubicBezTo>
                  <a:cubicBezTo>
                    <a:pt x="512" y="168"/>
                    <a:pt x="506" y="171"/>
                    <a:pt x="505" y="174"/>
                  </a:cubicBezTo>
                  <a:cubicBezTo>
                    <a:pt x="504" y="176"/>
                    <a:pt x="500" y="177"/>
                    <a:pt x="498" y="176"/>
                  </a:cubicBezTo>
                  <a:cubicBezTo>
                    <a:pt x="497" y="175"/>
                    <a:pt x="493" y="177"/>
                    <a:pt x="491" y="176"/>
                  </a:cubicBezTo>
                  <a:cubicBezTo>
                    <a:pt x="489" y="176"/>
                    <a:pt x="488" y="180"/>
                    <a:pt x="486" y="179"/>
                  </a:cubicBezTo>
                  <a:close/>
                  <a:moveTo>
                    <a:pt x="334" y="199"/>
                  </a:moveTo>
                  <a:cubicBezTo>
                    <a:pt x="334" y="199"/>
                    <a:pt x="332" y="189"/>
                    <a:pt x="330" y="183"/>
                  </a:cubicBezTo>
                  <a:cubicBezTo>
                    <a:pt x="327" y="176"/>
                    <a:pt x="326" y="177"/>
                    <a:pt x="324" y="176"/>
                  </a:cubicBezTo>
                  <a:cubicBezTo>
                    <a:pt x="322" y="174"/>
                    <a:pt x="319" y="180"/>
                    <a:pt x="318" y="177"/>
                  </a:cubicBezTo>
                  <a:cubicBezTo>
                    <a:pt x="316" y="173"/>
                    <a:pt x="313" y="170"/>
                    <a:pt x="312" y="166"/>
                  </a:cubicBezTo>
                  <a:cubicBezTo>
                    <a:pt x="311" y="162"/>
                    <a:pt x="306" y="163"/>
                    <a:pt x="302" y="163"/>
                  </a:cubicBezTo>
                  <a:cubicBezTo>
                    <a:pt x="298" y="162"/>
                    <a:pt x="292" y="160"/>
                    <a:pt x="292" y="160"/>
                  </a:cubicBezTo>
                  <a:cubicBezTo>
                    <a:pt x="292" y="160"/>
                    <a:pt x="291" y="170"/>
                    <a:pt x="291" y="173"/>
                  </a:cubicBezTo>
                  <a:cubicBezTo>
                    <a:pt x="290" y="177"/>
                    <a:pt x="285" y="179"/>
                    <a:pt x="281" y="181"/>
                  </a:cubicBezTo>
                  <a:cubicBezTo>
                    <a:pt x="277" y="183"/>
                    <a:pt x="281" y="187"/>
                    <a:pt x="278" y="187"/>
                  </a:cubicBezTo>
                  <a:cubicBezTo>
                    <a:pt x="274" y="187"/>
                    <a:pt x="274" y="189"/>
                    <a:pt x="268" y="193"/>
                  </a:cubicBezTo>
                  <a:cubicBezTo>
                    <a:pt x="262" y="198"/>
                    <a:pt x="260" y="200"/>
                    <a:pt x="263" y="203"/>
                  </a:cubicBezTo>
                  <a:cubicBezTo>
                    <a:pt x="266" y="206"/>
                    <a:pt x="269" y="210"/>
                    <a:pt x="270" y="214"/>
                  </a:cubicBezTo>
                  <a:cubicBezTo>
                    <a:pt x="270" y="219"/>
                    <a:pt x="268" y="225"/>
                    <a:pt x="268" y="225"/>
                  </a:cubicBezTo>
                  <a:cubicBezTo>
                    <a:pt x="268" y="225"/>
                    <a:pt x="275" y="224"/>
                    <a:pt x="281" y="225"/>
                  </a:cubicBezTo>
                  <a:cubicBezTo>
                    <a:pt x="287" y="225"/>
                    <a:pt x="288" y="225"/>
                    <a:pt x="291" y="222"/>
                  </a:cubicBezTo>
                  <a:cubicBezTo>
                    <a:pt x="294" y="219"/>
                    <a:pt x="295" y="214"/>
                    <a:pt x="300" y="213"/>
                  </a:cubicBezTo>
                  <a:cubicBezTo>
                    <a:pt x="306" y="211"/>
                    <a:pt x="304" y="206"/>
                    <a:pt x="312" y="205"/>
                  </a:cubicBezTo>
                  <a:cubicBezTo>
                    <a:pt x="320" y="204"/>
                    <a:pt x="334" y="199"/>
                    <a:pt x="334" y="199"/>
                  </a:cubicBezTo>
                  <a:close/>
                  <a:moveTo>
                    <a:pt x="384" y="210"/>
                  </a:moveTo>
                  <a:cubicBezTo>
                    <a:pt x="383" y="212"/>
                    <a:pt x="385" y="212"/>
                    <a:pt x="386" y="216"/>
                  </a:cubicBezTo>
                  <a:cubicBezTo>
                    <a:pt x="388" y="220"/>
                    <a:pt x="386" y="224"/>
                    <a:pt x="390" y="225"/>
                  </a:cubicBezTo>
                  <a:cubicBezTo>
                    <a:pt x="393" y="226"/>
                    <a:pt x="397" y="219"/>
                    <a:pt x="397" y="215"/>
                  </a:cubicBezTo>
                  <a:cubicBezTo>
                    <a:pt x="398" y="211"/>
                    <a:pt x="397" y="209"/>
                    <a:pt x="392" y="208"/>
                  </a:cubicBezTo>
                  <a:cubicBezTo>
                    <a:pt x="388" y="207"/>
                    <a:pt x="384" y="210"/>
                    <a:pt x="384" y="210"/>
                  </a:cubicBezTo>
                  <a:close/>
                  <a:moveTo>
                    <a:pt x="401" y="294"/>
                  </a:moveTo>
                  <a:cubicBezTo>
                    <a:pt x="401" y="294"/>
                    <a:pt x="404" y="295"/>
                    <a:pt x="406" y="296"/>
                  </a:cubicBezTo>
                  <a:cubicBezTo>
                    <a:pt x="409" y="298"/>
                    <a:pt x="410" y="295"/>
                    <a:pt x="410" y="289"/>
                  </a:cubicBezTo>
                  <a:cubicBezTo>
                    <a:pt x="409" y="284"/>
                    <a:pt x="405" y="284"/>
                    <a:pt x="398" y="280"/>
                  </a:cubicBezTo>
                  <a:cubicBezTo>
                    <a:pt x="391" y="277"/>
                    <a:pt x="391" y="272"/>
                    <a:pt x="389" y="266"/>
                  </a:cubicBezTo>
                  <a:cubicBezTo>
                    <a:pt x="387" y="260"/>
                    <a:pt x="391" y="256"/>
                    <a:pt x="391" y="252"/>
                  </a:cubicBezTo>
                  <a:cubicBezTo>
                    <a:pt x="391" y="248"/>
                    <a:pt x="388" y="247"/>
                    <a:pt x="389" y="241"/>
                  </a:cubicBezTo>
                  <a:cubicBezTo>
                    <a:pt x="389" y="236"/>
                    <a:pt x="387" y="227"/>
                    <a:pt x="387" y="225"/>
                  </a:cubicBezTo>
                  <a:cubicBezTo>
                    <a:pt x="387" y="224"/>
                    <a:pt x="385" y="221"/>
                    <a:pt x="383" y="218"/>
                  </a:cubicBezTo>
                  <a:cubicBezTo>
                    <a:pt x="381" y="216"/>
                    <a:pt x="375" y="214"/>
                    <a:pt x="373" y="216"/>
                  </a:cubicBezTo>
                  <a:cubicBezTo>
                    <a:pt x="372" y="218"/>
                    <a:pt x="372" y="222"/>
                    <a:pt x="372" y="226"/>
                  </a:cubicBezTo>
                  <a:cubicBezTo>
                    <a:pt x="371" y="230"/>
                    <a:pt x="371" y="237"/>
                    <a:pt x="372" y="241"/>
                  </a:cubicBezTo>
                  <a:cubicBezTo>
                    <a:pt x="374" y="246"/>
                    <a:pt x="372" y="248"/>
                    <a:pt x="368" y="248"/>
                  </a:cubicBezTo>
                  <a:cubicBezTo>
                    <a:pt x="365" y="248"/>
                    <a:pt x="368" y="242"/>
                    <a:pt x="368" y="236"/>
                  </a:cubicBezTo>
                  <a:cubicBezTo>
                    <a:pt x="369" y="230"/>
                    <a:pt x="367" y="228"/>
                    <a:pt x="365" y="223"/>
                  </a:cubicBezTo>
                  <a:cubicBezTo>
                    <a:pt x="363" y="219"/>
                    <a:pt x="362" y="222"/>
                    <a:pt x="362" y="225"/>
                  </a:cubicBezTo>
                  <a:cubicBezTo>
                    <a:pt x="361" y="229"/>
                    <a:pt x="357" y="226"/>
                    <a:pt x="353" y="228"/>
                  </a:cubicBezTo>
                  <a:cubicBezTo>
                    <a:pt x="350" y="229"/>
                    <a:pt x="350" y="226"/>
                    <a:pt x="353" y="224"/>
                  </a:cubicBezTo>
                  <a:cubicBezTo>
                    <a:pt x="356" y="222"/>
                    <a:pt x="352" y="217"/>
                    <a:pt x="346" y="214"/>
                  </a:cubicBezTo>
                  <a:cubicBezTo>
                    <a:pt x="340" y="210"/>
                    <a:pt x="339" y="218"/>
                    <a:pt x="337" y="218"/>
                  </a:cubicBezTo>
                  <a:cubicBezTo>
                    <a:pt x="335" y="218"/>
                    <a:pt x="336" y="215"/>
                    <a:pt x="338" y="212"/>
                  </a:cubicBezTo>
                  <a:cubicBezTo>
                    <a:pt x="340" y="209"/>
                    <a:pt x="340" y="204"/>
                    <a:pt x="338" y="203"/>
                  </a:cubicBezTo>
                  <a:cubicBezTo>
                    <a:pt x="337" y="202"/>
                    <a:pt x="331" y="204"/>
                    <a:pt x="326" y="205"/>
                  </a:cubicBezTo>
                  <a:cubicBezTo>
                    <a:pt x="321" y="206"/>
                    <a:pt x="318" y="206"/>
                    <a:pt x="315" y="208"/>
                  </a:cubicBezTo>
                  <a:cubicBezTo>
                    <a:pt x="312" y="210"/>
                    <a:pt x="309" y="213"/>
                    <a:pt x="309" y="216"/>
                  </a:cubicBezTo>
                  <a:cubicBezTo>
                    <a:pt x="309" y="219"/>
                    <a:pt x="305" y="218"/>
                    <a:pt x="302" y="220"/>
                  </a:cubicBezTo>
                  <a:cubicBezTo>
                    <a:pt x="298" y="223"/>
                    <a:pt x="299" y="227"/>
                    <a:pt x="303" y="232"/>
                  </a:cubicBezTo>
                  <a:cubicBezTo>
                    <a:pt x="307" y="236"/>
                    <a:pt x="303" y="235"/>
                    <a:pt x="309" y="235"/>
                  </a:cubicBezTo>
                  <a:cubicBezTo>
                    <a:pt x="315" y="235"/>
                    <a:pt x="317" y="237"/>
                    <a:pt x="311" y="239"/>
                  </a:cubicBezTo>
                  <a:cubicBezTo>
                    <a:pt x="305" y="240"/>
                    <a:pt x="300" y="239"/>
                    <a:pt x="298" y="243"/>
                  </a:cubicBezTo>
                  <a:cubicBezTo>
                    <a:pt x="296" y="247"/>
                    <a:pt x="300" y="250"/>
                    <a:pt x="308" y="254"/>
                  </a:cubicBezTo>
                  <a:cubicBezTo>
                    <a:pt x="315" y="257"/>
                    <a:pt x="320" y="256"/>
                    <a:pt x="327" y="258"/>
                  </a:cubicBezTo>
                  <a:cubicBezTo>
                    <a:pt x="335" y="261"/>
                    <a:pt x="338" y="266"/>
                    <a:pt x="335" y="268"/>
                  </a:cubicBezTo>
                  <a:cubicBezTo>
                    <a:pt x="333" y="270"/>
                    <a:pt x="325" y="266"/>
                    <a:pt x="320" y="263"/>
                  </a:cubicBezTo>
                  <a:cubicBezTo>
                    <a:pt x="315" y="260"/>
                    <a:pt x="308" y="261"/>
                    <a:pt x="301" y="261"/>
                  </a:cubicBezTo>
                  <a:cubicBezTo>
                    <a:pt x="294" y="262"/>
                    <a:pt x="298" y="274"/>
                    <a:pt x="300" y="277"/>
                  </a:cubicBezTo>
                  <a:cubicBezTo>
                    <a:pt x="301" y="280"/>
                    <a:pt x="309" y="283"/>
                    <a:pt x="314" y="287"/>
                  </a:cubicBezTo>
                  <a:cubicBezTo>
                    <a:pt x="319" y="290"/>
                    <a:pt x="314" y="292"/>
                    <a:pt x="313" y="297"/>
                  </a:cubicBezTo>
                  <a:cubicBezTo>
                    <a:pt x="312" y="302"/>
                    <a:pt x="315" y="304"/>
                    <a:pt x="319" y="304"/>
                  </a:cubicBezTo>
                  <a:cubicBezTo>
                    <a:pt x="322" y="304"/>
                    <a:pt x="337" y="307"/>
                    <a:pt x="345" y="306"/>
                  </a:cubicBezTo>
                  <a:cubicBezTo>
                    <a:pt x="353" y="305"/>
                    <a:pt x="355" y="303"/>
                    <a:pt x="358" y="303"/>
                  </a:cubicBezTo>
                  <a:cubicBezTo>
                    <a:pt x="362" y="303"/>
                    <a:pt x="362" y="298"/>
                    <a:pt x="367" y="296"/>
                  </a:cubicBezTo>
                  <a:cubicBezTo>
                    <a:pt x="372" y="295"/>
                    <a:pt x="368" y="300"/>
                    <a:pt x="370" y="303"/>
                  </a:cubicBezTo>
                  <a:cubicBezTo>
                    <a:pt x="372" y="306"/>
                    <a:pt x="375" y="305"/>
                    <a:pt x="376" y="308"/>
                  </a:cubicBezTo>
                  <a:cubicBezTo>
                    <a:pt x="378" y="310"/>
                    <a:pt x="379" y="309"/>
                    <a:pt x="384" y="312"/>
                  </a:cubicBezTo>
                  <a:cubicBezTo>
                    <a:pt x="390" y="316"/>
                    <a:pt x="390" y="312"/>
                    <a:pt x="396" y="311"/>
                  </a:cubicBezTo>
                  <a:cubicBezTo>
                    <a:pt x="402" y="311"/>
                    <a:pt x="401" y="308"/>
                    <a:pt x="401" y="304"/>
                  </a:cubicBezTo>
                  <a:cubicBezTo>
                    <a:pt x="400" y="301"/>
                    <a:pt x="400" y="299"/>
                    <a:pt x="397" y="301"/>
                  </a:cubicBezTo>
                  <a:cubicBezTo>
                    <a:pt x="393" y="302"/>
                    <a:pt x="392" y="303"/>
                    <a:pt x="392" y="300"/>
                  </a:cubicBezTo>
                  <a:cubicBezTo>
                    <a:pt x="393" y="298"/>
                    <a:pt x="396" y="299"/>
                    <a:pt x="397" y="297"/>
                  </a:cubicBezTo>
                  <a:cubicBezTo>
                    <a:pt x="398" y="296"/>
                    <a:pt x="401" y="294"/>
                    <a:pt x="401" y="294"/>
                  </a:cubicBezTo>
                  <a:close/>
                  <a:moveTo>
                    <a:pt x="426" y="305"/>
                  </a:moveTo>
                  <a:cubicBezTo>
                    <a:pt x="425" y="306"/>
                    <a:pt x="424" y="308"/>
                    <a:pt x="422" y="309"/>
                  </a:cubicBezTo>
                  <a:cubicBezTo>
                    <a:pt x="419" y="310"/>
                    <a:pt x="417" y="312"/>
                    <a:pt x="418" y="315"/>
                  </a:cubicBezTo>
                  <a:cubicBezTo>
                    <a:pt x="419" y="317"/>
                    <a:pt x="424" y="315"/>
                    <a:pt x="427" y="318"/>
                  </a:cubicBezTo>
                  <a:cubicBezTo>
                    <a:pt x="430" y="320"/>
                    <a:pt x="430" y="322"/>
                    <a:pt x="433" y="323"/>
                  </a:cubicBezTo>
                  <a:cubicBezTo>
                    <a:pt x="435" y="323"/>
                    <a:pt x="435" y="325"/>
                    <a:pt x="440" y="324"/>
                  </a:cubicBezTo>
                  <a:cubicBezTo>
                    <a:pt x="445" y="323"/>
                    <a:pt x="446" y="321"/>
                    <a:pt x="447" y="319"/>
                  </a:cubicBezTo>
                  <a:cubicBezTo>
                    <a:pt x="447" y="317"/>
                    <a:pt x="443" y="315"/>
                    <a:pt x="443" y="313"/>
                  </a:cubicBezTo>
                  <a:cubicBezTo>
                    <a:pt x="443" y="310"/>
                    <a:pt x="444" y="309"/>
                    <a:pt x="441" y="306"/>
                  </a:cubicBezTo>
                  <a:cubicBezTo>
                    <a:pt x="438" y="303"/>
                    <a:pt x="437" y="303"/>
                    <a:pt x="435" y="300"/>
                  </a:cubicBezTo>
                  <a:cubicBezTo>
                    <a:pt x="434" y="297"/>
                    <a:pt x="432" y="292"/>
                    <a:pt x="430" y="295"/>
                  </a:cubicBezTo>
                  <a:cubicBezTo>
                    <a:pt x="428" y="297"/>
                    <a:pt x="428" y="299"/>
                    <a:pt x="427" y="301"/>
                  </a:cubicBezTo>
                  <a:cubicBezTo>
                    <a:pt x="425" y="303"/>
                    <a:pt x="426" y="305"/>
                    <a:pt x="426" y="305"/>
                  </a:cubicBezTo>
                  <a:close/>
                  <a:moveTo>
                    <a:pt x="432" y="259"/>
                  </a:moveTo>
                  <a:cubicBezTo>
                    <a:pt x="432" y="259"/>
                    <a:pt x="433" y="259"/>
                    <a:pt x="437" y="259"/>
                  </a:cubicBezTo>
                  <a:cubicBezTo>
                    <a:pt x="441" y="259"/>
                    <a:pt x="441" y="257"/>
                    <a:pt x="443" y="254"/>
                  </a:cubicBezTo>
                  <a:cubicBezTo>
                    <a:pt x="445" y="251"/>
                    <a:pt x="442" y="250"/>
                    <a:pt x="442" y="247"/>
                  </a:cubicBezTo>
                  <a:cubicBezTo>
                    <a:pt x="443" y="245"/>
                    <a:pt x="443" y="243"/>
                    <a:pt x="443" y="240"/>
                  </a:cubicBezTo>
                  <a:cubicBezTo>
                    <a:pt x="444" y="236"/>
                    <a:pt x="442" y="238"/>
                    <a:pt x="440" y="236"/>
                  </a:cubicBezTo>
                  <a:cubicBezTo>
                    <a:pt x="439" y="234"/>
                    <a:pt x="439" y="232"/>
                    <a:pt x="438" y="231"/>
                  </a:cubicBezTo>
                  <a:cubicBezTo>
                    <a:pt x="438" y="229"/>
                    <a:pt x="436" y="229"/>
                    <a:pt x="435" y="229"/>
                  </a:cubicBezTo>
                  <a:cubicBezTo>
                    <a:pt x="434" y="230"/>
                    <a:pt x="434" y="225"/>
                    <a:pt x="437" y="224"/>
                  </a:cubicBezTo>
                  <a:cubicBezTo>
                    <a:pt x="440" y="223"/>
                    <a:pt x="440" y="221"/>
                    <a:pt x="442" y="218"/>
                  </a:cubicBezTo>
                  <a:cubicBezTo>
                    <a:pt x="443" y="215"/>
                    <a:pt x="440" y="214"/>
                    <a:pt x="437" y="211"/>
                  </a:cubicBezTo>
                  <a:cubicBezTo>
                    <a:pt x="434" y="209"/>
                    <a:pt x="438" y="207"/>
                    <a:pt x="435" y="207"/>
                  </a:cubicBezTo>
                  <a:cubicBezTo>
                    <a:pt x="431" y="208"/>
                    <a:pt x="430" y="208"/>
                    <a:pt x="428" y="211"/>
                  </a:cubicBezTo>
                  <a:cubicBezTo>
                    <a:pt x="426" y="213"/>
                    <a:pt x="425" y="210"/>
                    <a:pt x="423" y="210"/>
                  </a:cubicBezTo>
                  <a:cubicBezTo>
                    <a:pt x="421" y="210"/>
                    <a:pt x="418" y="211"/>
                    <a:pt x="418" y="213"/>
                  </a:cubicBezTo>
                  <a:cubicBezTo>
                    <a:pt x="417" y="215"/>
                    <a:pt x="417" y="217"/>
                    <a:pt x="417" y="220"/>
                  </a:cubicBezTo>
                  <a:cubicBezTo>
                    <a:pt x="417" y="224"/>
                    <a:pt x="422" y="223"/>
                    <a:pt x="421" y="224"/>
                  </a:cubicBezTo>
                  <a:cubicBezTo>
                    <a:pt x="420" y="225"/>
                    <a:pt x="420" y="226"/>
                    <a:pt x="420" y="230"/>
                  </a:cubicBezTo>
                  <a:cubicBezTo>
                    <a:pt x="419" y="233"/>
                    <a:pt x="415" y="236"/>
                    <a:pt x="414" y="233"/>
                  </a:cubicBezTo>
                  <a:cubicBezTo>
                    <a:pt x="413" y="230"/>
                    <a:pt x="411" y="226"/>
                    <a:pt x="408" y="226"/>
                  </a:cubicBezTo>
                  <a:cubicBezTo>
                    <a:pt x="406" y="226"/>
                    <a:pt x="404" y="231"/>
                    <a:pt x="407" y="234"/>
                  </a:cubicBezTo>
                  <a:cubicBezTo>
                    <a:pt x="410" y="238"/>
                    <a:pt x="408" y="240"/>
                    <a:pt x="412" y="242"/>
                  </a:cubicBezTo>
                  <a:cubicBezTo>
                    <a:pt x="415" y="244"/>
                    <a:pt x="414" y="244"/>
                    <a:pt x="417" y="247"/>
                  </a:cubicBezTo>
                  <a:cubicBezTo>
                    <a:pt x="420" y="250"/>
                    <a:pt x="422" y="255"/>
                    <a:pt x="423" y="258"/>
                  </a:cubicBezTo>
                  <a:cubicBezTo>
                    <a:pt x="424" y="262"/>
                    <a:pt x="426" y="265"/>
                    <a:pt x="428" y="266"/>
                  </a:cubicBezTo>
                  <a:cubicBezTo>
                    <a:pt x="430" y="266"/>
                    <a:pt x="432" y="261"/>
                    <a:pt x="432" y="259"/>
                  </a:cubicBezTo>
                  <a:close/>
                  <a:moveTo>
                    <a:pt x="543" y="208"/>
                  </a:moveTo>
                  <a:cubicBezTo>
                    <a:pt x="539" y="208"/>
                    <a:pt x="537" y="207"/>
                    <a:pt x="537" y="210"/>
                  </a:cubicBezTo>
                  <a:cubicBezTo>
                    <a:pt x="537" y="213"/>
                    <a:pt x="538" y="214"/>
                    <a:pt x="539" y="216"/>
                  </a:cubicBezTo>
                  <a:cubicBezTo>
                    <a:pt x="540" y="219"/>
                    <a:pt x="543" y="215"/>
                    <a:pt x="544" y="218"/>
                  </a:cubicBezTo>
                  <a:cubicBezTo>
                    <a:pt x="544" y="221"/>
                    <a:pt x="543" y="221"/>
                    <a:pt x="546" y="224"/>
                  </a:cubicBezTo>
                  <a:cubicBezTo>
                    <a:pt x="549" y="228"/>
                    <a:pt x="550" y="225"/>
                    <a:pt x="554" y="223"/>
                  </a:cubicBezTo>
                  <a:cubicBezTo>
                    <a:pt x="559" y="221"/>
                    <a:pt x="565" y="223"/>
                    <a:pt x="567" y="221"/>
                  </a:cubicBezTo>
                  <a:cubicBezTo>
                    <a:pt x="569" y="219"/>
                    <a:pt x="567" y="215"/>
                    <a:pt x="563" y="212"/>
                  </a:cubicBezTo>
                  <a:cubicBezTo>
                    <a:pt x="559" y="210"/>
                    <a:pt x="557" y="206"/>
                    <a:pt x="553" y="206"/>
                  </a:cubicBezTo>
                  <a:cubicBezTo>
                    <a:pt x="549" y="206"/>
                    <a:pt x="550" y="208"/>
                    <a:pt x="548" y="208"/>
                  </a:cubicBezTo>
                  <a:cubicBezTo>
                    <a:pt x="545" y="209"/>
                    <a:pt x="543" y="208"/>
                    <a:pt x="543" y="208"/>
                  </a:cubicBezTo>
                  <a:close/>
                  <a:moveTo>
                    <a:pt x="580" y="290"/>
                  </a:moveTo>
                  <a:cubicBezTo>
                    <a:pt x="580" y="291"/>
                    <a:pt x="579" y="293"/>
                    <a:pt x="580" y="294"/>
                  </a:cubicBezTo>
                  <a:cubicBezTo>
                    <a:pt x="580" y="295"/>
                    <a:pt x="583" y="296"/>
                    <a:pt x="583" y="295"/>
                  </a:cubicBezTo>
                  <a:cubicBezTo>
                    <a:pt x="584" y="293"/>
                    <a:pt x="586" y="292"/>
                    <a:pt x="583" y="291"/>
                  </a:cubicBezTo>
                  <a:cubicBezTo>
                    <a:pt x="581" y="289"/>
                    <a:pt x="580" y="290"/>
                    <a:pt x="580" y="290"/>
                  </a:cubicBezTo>
                  <a:close/>
                  <a:moveTo>
                    <a:pt x="570" y="295"/>
                  </a:moveTo>
                  <a:cubicBezTo>
                    <a:pt x="569" y="297"/>
                    <a:pt x="570" y="300"/>
                    <a:pt x="569" y="300"/>
                  </a:cubicBezTo>
                  <a:cubicBezTo>
                    <a:pt x="567" y="301"/>
                    <a:pt x="566" y="305"/>
                    <a:pt x="567" y="305"/>
                  </a:cubicBezTo>
                  <a:cubicBezTo>
                    <a:pt x="568" y="306"/>
                    <a:pt x="572" y="303"/>
                    <a:pt x="572" y="300"/>
                  </a:cubicBezTo>
                  <a:cubicBezTo>
                    <a:pt x="573" y="298"/>
                    <a:pt x="573" y="296"/>
                    <a:pt x="573" y="295"/>
                  </a:cubicBezTo>
                  <a:cubicBezTo>
                    <a:pt x="574" y="294"/>
                    <a:pt x="571" y="294"/>
                    <a:pt x="570" y="295"/>
                  </a:cubicBezTo>
                  <a:close/>
                  <a:moveTo>
                    <a:pt x="610" y="311"/>
                  </a:moveTo>
                  <a:cubicBezTo>
                    <a:pt x="608" y="312"/>
                    <a:pt x="607" y="312"/>
                    <a:pt x="607" y="314"/>
                  </a:cubicBezTo>
                  <a:cubicBezTo>
                    <a:pt x="607" y="316"/>
                    <a:pt x="608" y="319"/>
                    <a:pt x="611" y="318"/>
                  </a:cubicBezTo>
                  <a:cubicBezTo>
                    <a:pt x="613" y="318"/>
                    <a:pt x="616" y="317"/>
                    <a:pt x="617" y="316"/>
                  </a:cubicBezTo>
                  <a:cubicBezTo>
                    <a:pt x="618" y="314"/>
                    <a:pt x="618" y="312"/>
                    <a:pt x="615" y="311"/>
                  </a:cubicBezTo>
                  <a:cubicBezTo>
                    <a:pt x="613" y="311"/>
                    <a:pt x="610" y="311"/>
                    <a:pt x="610" y="311"/>
                  </a:cubicBezTo>
                  <a:close/>
                  <a:moveTo>
                    <a:pt x="589" y="318"/>
                  </a:moveTo>
                  <a:cubicBezTo>
                    <a:pt x="587" y="322"/>
                    <a:pt x="589" y="330"/>
                    <a:pt x="591" y="332"/>
                  </a:cubicBezTo>
                  <a:cubicBezTo>
                    <a:pt x="592" y="334"/>
                    <a:pt x="599" y="334"/>
                    <a:pt x="602" y="331"/>
                  </a:cubicBezTo>
                  <a:cubicBezTo>
                    <a:pt x="605" y="328"/>
                    <a:pt x="607" y="325"/>
                    <a:pt x="606" y="323"/>
                  </a:cubicBezTo>
                  <a:cubicBezTo>
                    <a:pt x="605" y="320"/>
                    <a:pt x="604" y="317"/>
                    <a:pt x="604" y="315"/>
                  </a:cubicBezTo>
                  <a:cubicBezTo>
                    <a:pt x="603" y="313"/>
                    <a:pt x="602" y="311"/>
                    <a:pt x="600" y="310"/>
                  </a:cubicBezTo>
                  <a:cubicBezTo>
                    <a:pt x="594" y="308"/>
                    <a:pt x="591" y="314"/>
                    <a:pt x="589" y="318"/>
                  </a:cubicBezTo>
                  <a:close/>
                  <a:moveTo>
                    <a:pt x="619" y="384"/>
                  </a:moveTo>
                  <a:cubicBezTo>
                    <a:pt x="619" y="384"/>
                    <a:pt x="619" y="383"/>
                    <a:pt x="621" y="382"/>
                  </a:cubicBezTo>
                  <a:cubicBezTo>
                    <a:pt x="624" y="382"/>
                    <a:pt x="625" y="385"/>
                    <a:pt x="627" y="384"/>
                  </a:cubicBezTo>
                  <a:cubicBezTo>
                    <a:pt x="629" y="383"/>
                    <a:pt x="627" y="381"/>
                    <a:pt x="630" y="380"/>
                  </a:cubicBezTo>
                  <a:cubicBezTo>
                    <a:pt x="632" y="379"/>
                    <a:pt x="634" y="382"/>
                    <a:pt x="635" y="379"/>
                  </a:cubicBezTo>
                  <a:cubicBezTo>
                    <a:pt x="636" y="377"/>
                    <a:pt x="639" y="381"/>
                    <a:pt x="641" y="384"/>
                  </a:cubicBezTo>
                  <a:cubicBezTo>
                    <a:pt x="643" y="386"/>
                    <a:pt x="645" y="386"/>
                    <a:pt x="649" y="389"/>
                  </a:cubicBezTo>
                  <a:cubicBezTo>
                    <a:pt x="653" y="392"/>
                    <a:pt x="653" y="392"/>
                    <a:pt x="657" y="391"/>
                  </a:cubicBezTo>
                  <a:cubicBezTo>
                    <a:pt x="662" y="390"/>
                    <a:pt x="663" y="392"/>
                    <a:pt x="661" y="395"/>
                  </a:cubicBezTo>
                  <a:cubicBezTo>
                    <a:pt x="659" y="397"/>
                    <a:pt x="658" y="397"/>
                    <a:pt x="663" y="401"/>
                  </a:cubicBezTo>
                  <a:cubicBezTo>
                    <a:pt x="667" y="404"/>
                    <a:pt x="667" y="403"/>
                    <a:pt x="670" y="404"/>
                  </a:cubicBezTo>
                  <a:cubicBezTo>
                    <a:pt x="673" y="406"/>
                    <a:pt x="673" y="408"/>
                    <a:pt x="677" y="409"/>
                  </a:cubicBezTo>
                  <a:cubicBezTo>
                    <a:pt x="681" y="409"/>
                    <a:pt x="677" y="405"/>
                    <a:pt x="679" y="403"/>
                  </a:cubicBezTo>
                  <a:cubicBezTo>
                    <a:pt x="681" y="402"/>
                    <a:pt x="684" y="402"/>
                    <a:pt x="687" y="405"/>
                  </a:cubicBezTo>
                  <a:cubicBezTo>
                    <a:pt x="690" y="407"/>
                    <a:pt x="692" y="407"/>
                    <a:pt x="697" y="407"/>
                  </a:cubicBezTo>
                  <a:cubicBezTo>
                    <a:pt x="702" y="408"/>
                    <a:pt x="707" y="406"/>
                    <a:pt x="711" y="406"/>
                  </a:cubicBezTo>
                  <a:cubicBezTo>
                    <a:pt x="715" y="405"/>
                    <a:pt x="720" y="407"/>
                    <a:pt x="722" y="405"/>
                  </a:cubicBezTo>
                  <a:cubicBezTo>
                    <a:pt x="723" y="402"/>
                    <a:pt x="722" y="400"/>
                    <a:pt x="718" y="398"/>
                  </a:cubicBezTo>
                  <a:cubicBezTo>
                    <a:pt x="714" y="397"/>
                    <a:pt x="714" y="396"/>
                    <a:pt x="713" y="395"/>
                  </a:cubicBezTo>
                  <a:cubicBezTo>
                    <a:pt x="712" y="393"/>
                    <a:pt x="710" y="393"/>
                    <a:pt x="708" y="393"/>
                  </a:cubicBezTo>
                  <a:cubicBezTo>
                    <a:pt x="705" y="393"/>
                    <a:pt x="704" y="391"/>
                    <a:pt x="699" y="390"/>
                  </a:cubicBezTo>
                  <a:cubicBezTo>
                    <a:pt x="695" y="389"/>
                    <a:pt x="693" y="389"/>
                    <a:pt x="688" y="386"/>
                  </a:cubicBezTo>
                  <a:cubicBezTo>
                    <a:pt x="684" y="383"/>
                    <a:pt x="682" y="381"/>
                    <a:pt x="684" y="379"/>
                  </a:cubicBezTo>
                  <a:cubicBezTo>
                    <a:pt x="686" y="377"/>
                    <a:pt x="691" y="380"/>
                    <a:pt x="695" y="380"/>
                  </a:cubicBezTo>
                  <a:cubicBezTo>
                    <a:pt x="698" y="380"/>
                    <a:pt x="697" y="382"/>
                    <a:pt x="700" y="383"/>
                  </a:cubicBezTo>
                  <a:cubicBezTo>
                    <a:pt x="702" y="385"/>
                    <a:pt x="704" y="385"/>
                    <a:pt x="708" y="384"/>
                  </a:cubicBezTo>
                  <a:cubicBezTo>
                    <a:pt x="711" y="384"/>
                    <a:pt x="711" y="384"/>
                    <a:pt x="716" y="386"/>
                  </a:cubicBezTo>
                  <a:cubicBezTo>
                    <a:pt x="721" y="388"/>
                    <a:pt x="721" y="389"/>
                    <a:pt x="724" y="387"/>
                  </a:cubicBezTo>
                  <a:cubicBezTo>
                    <a:pt x="726" y="385"/>
                    <a:pt x="722" y="383"/>
                    <a:pt x="723" y="383"/>
                  </a:cubicBezTo>
                  <a:cubicBezTo>
                    <a:pt x="724" y="382"/>
                    <a:pt x="723" y="379"/>
                    <a:pt x="721" y="378"/>
                  </a:cubicBezTo>
                  <a:cubicBezTo>
                    <a:pt x="720" y="376"/>
                    <a:pt x="718" y="375"/>
                    <a:pt x="718" y="373"/>
                  </a:cubicBezTo>
                  <a:cubicBezTo>
                    <a:pt x="718" y="371"/>
                    <a:pt x="721" y="373"/>
                    <a:pt x="721" y="371"/>
                  </a:cubicBezTo>
                  <a:cubicBezTo>
                    <a:pt x="720" y="369"/>
                    <a:pt x="720" y="366"/>
                    <a:pt x="716" y="365"/>
                  </a:cubicBezTo>
                  <a:cubicBezTo>
                    <a:pt x="713" y="365"/>
                    <a:pt x="715" y="361"/>
                    <a:pt x="714" y="360"/>
                  </a:cubicBezTo>
                  <a:cubicBezTo>
                    <a:pt x="713" y="360"/>
                    <a:pt x="708" y="359"/>
                    <a:pt x="707" y="358"/>
                  </a:cubicBezTo>
                  <a:cubicBezTo>
                    <a:pt x="707" y="358"/>
                    <a:pt x="707" y="355"/>
                    <a:pt x="705" y="355"/>
                  </a:cubicBezTo>
                  <a:cubicBezTo>
                    <a:pt x="704" y="355"/>
                    <a:pt x="703" y="355"/>
                    <a:pt x="702" y="353"/>
                  </a:cubicBezTo>
                  <a:cubicBezTo>
                    <a:pt x="701" y="352"/>
                    <a:pt x="700" y="351"/>
                    <a:pt x="698" y="351"/>
                  </a:cubicBezTo>
                  <a:cubicBezTo>
                    <a:pt x="695" y="351"/>
                    <a:pt x="693" y="352"/>
                    <a:pt x="689" y="350"/>
                  </a:cubicBezTo>
                  <a:cubicBezTo>
                    <a:pt x="685" y="349"/>
                    <a:pt x="684" y="345"/>
                    <a:pt x="681" y="342"/>
                  </a:cubicBezTo>
                  <a:cubicBezTo>
                    <a:pt x="679" y="340"/>
                    <a:pt x="679" y="339"/>
                    <a:pt x="677" y="340"/>
                  </a:cubicBezTo>
                  <a:cubicBezTo>
                    <a:pt x="676" y="342"/>
                    <a:pt x="673" y="338"/>
                    <a:pt x="671" y="336"/>
                  </a:cubicBezTo>
                  <a:cubicBezTo>
                    <a:pt x="669" y="334"/>
                    <a:pt x="670" y="334"/>
                    <a:pt x="674" y="334"/>
                  </a:cubicBezTo>
                  <a:cubicBezTo>
                    <a:pt x="677" y="335"/>
                    <a:pt x="677" y="333"/>
                    <a:pt x="676" y="330"/>
                  </a:cubicBezTo>
                  <a:cubicBezTo>
                    <a:pt x="676" y="327"/>
                    <a:pt x="671" y="326"/>
                    <a:pt x="671" y="323"/>
                  </a:cubicBezTo>
                  <a:cubicBezTo>
                    <a:pt x="671" y="320"/>
                    <a:pt x="676" y="323"/>
                    <a:pt x="679" y="323"/>
                  </a:cubicBezTo>
                  <a:cubicBezTo>
                    <a:pt x="682" y="323"/>
                    <a:pt x="682" y="324"/>
                    <a:pt x="684" y="326"/>
                  </a:cubicBezTo>
                  <a:cubicBezTo>
                    <a:pt x="686" y="327"/>
                    <a:pt x="688" y="328"/>
                    <a:pt x="690" y="327"/>
                  </a:cubicBezTo>
                  <a:cubicBezTo>
                    <a:pt x="691" y="327"/>
                    <a:pt x="693" y="324"/>
                    <a:pt x="693" y="324"/>
                  </a:cubicBezTo>
                  <a:cubicBezTo>
                    <a:pt x="693" y="324"/>
                    <a:pt x="693" y="327"/>
                    <a:pt x="693" y="329"/>
                  </a:cubicBezTo>
                  <a:cubicBezTo>
                    <a:pt x="692" y="331"/>
                    <a:pt x="694" y="331"/>
                    <a:pt x="696" y="333"/>
                  </a:cubicBezTo>
                  <a:cubicBezTo>
                    <a:pt x="699" y="335"/>
                    <a:pt x="700" y="335"/>
                    <a:pt x="703" y="337"/>
                  </a:cubicBezTo>
                  <a:cubicBezTo>
                    <a:pt x="706" y="340"/>
                    <a:pt x="708" y="337"/>
                    <a:pt x="710" y="337"/>
                  </a:cubicBezTo>
                  <a:cubicBezTo>
                    <a:pt x="712" y="337"/>
                    <a:pt x="713" y="339"/>
                    <a:pt x="715" y="337"/>
                  </a:cubicBezTo>
                  <a:cubicBezTo>
                    <a:pt x="717" y="335"/>
                    <a:pt x="710" y="328"/>
                    <a:pt x="709" y="326"/>
                  </a:cubicBezTo>
                  <a:cubicBezTo>
                    <a:pt x="708" y="324"/>
                    <a:pt x="711" y="324"/>
                    <a:pt x="713" y="324"/>
                  </a:cubicBezTo>
                  <a:cubicBezTo>
                    <a:pt x="716" y="324"/>
                    <a:pt x="714" y="320"/>
                    <a:pt x="714" y="318"/>
                  </a:cubicBezTo>
                  <a:cubicBezTo>
                    <a:pt x="715" y="316"/>
                    <a:pt x="715" y="315"/>
                    <a:pt x="716" y="313"/>
                  </a:cubicBezTo>
                  <a:cubicBezTo>
                    <a:pt x="716" y="311"/>
                    <a:pt x="710" y="310"/>
                    <a:pt x="710" y="308"/>
                  </a:cubicBezTo>
                  <a:cubicBezTo>
                    <a:pt x="710" y="307"/>
                    <a:pt x="714" y="306"/>
                    <a:pt x="714" y="304"/>
                  </a:cubicBezTo>
                  <a:cubicBezTo>
                    <a:pt x="714" y="303"/>
                    <a:pt x="713" y="300"/>
                    <a:pt x="713" y="298"/>
                  </a:cubicBezTo>
                  <a:cubicBezTo>
                    <a:pt x="713" y="296"/>
                    <a:pt x="708" y="296"/>
                    <a:pt x="705" y="296"/>
                  </a:cubicBezTo>
                  <a:cubicBezTo>
                    <a:pt x="702" y="296"/>
                    <a:pt x="703" y="298"/>
                    <a:pt x="700" y="299"/>
                  </a:cubicBezTo>
                  <a:cubicBezTo>
                    <a:pt x="697" y="301"/>
                    <a:pt x="697" y="300"/>
                    <a:pt x="696" y="299"/>
                  </a:cubicBezTo>
                  <a:cubicBezTo>
                    <a:pt x="696" y="297"/>
                    <a:pt x="693" y="296"/>
                    <a:pt x="692" y="297"/>
                  </a:cubicBezTo>
                  <a:cubicBezTo>
                    <a:pt x="690" y="299"/>
                    <a:pt x="688" y="301"/>
                    <a:pt x="687" y="299"/>
                  </a:cubicBezTo>
                  <a:cubicBezTo>
                    <a:pt x="685" y="297"/>
                    <a:pt x="689" y="297"/>
                    <a:pt x="688" y="295"/>
                  </a:cubicBezTo>
                  <a:cubicBezTo>
                    <a:pt x="687" y="294"/>
                    <a:pt x="687" y="293"/>
                    <a:pt x="686" y="292"/>
                  </a:cubicBezTo>
                  <a:cubicBezTo>
                    <a:pt x="685" y="291"/>
                    <a:pt x="682" y="289"/>
                    <a:pt x="680" y="290"/>
                  </a:cubicBezTo>
                  <a:cubicBezTo>
                    <a:pt x="678" y="290"/>
                    <a:pt x="679" y="288"/>
                    <a:pt x="678" y="286"/>
                  </a:cubicBezTo>
                  <a:cubicBezTo>
                    <a:pt x="676" y="284"/>
                    <a:pt x="675" y="290"/>
                    <a:pt x="674" y="291"/>
                  </a:cubicBezTo>
                  <a:cubicBezTo>
                    <a:pt x="673" y="292"/>
                    <a:pt x="669" y="292"/>
                    <a:pt x="667" y="293"/>
                  </a:cubicBezTo>
                  <a:cubicBezTo>
                    <a:pt x="665" y="294"/>
                    <a:pt x="665" y="292"/>
                    <a:pt x="663" y="291"/>
                  </a:cubicBezTo>
                  <a:cubicBezTo>
                    <a:pt x="661" y="289"/>
                    <a:pt x="662" y="289"/>
                    <a:pt x="658" y="289"/>
                  </a:cubicBezTo>
                  <a:cubicBezTo>
                    <a:pt x="654" y="289"/>
                    <a:pt x="657" y="287"/>
                    <a:pt x="655" y="286"/>
                  </a:cubicBezTo>
                  <a:cubicBezTo>
                    <a:pt x="654" y="285"/>
                    <a:pt x="652" y="286"/>
                    <a:pt x="648" y="286"/>
                  </a:cubicBezTo>
                  <a:cubicBezTo>
                    <a:pt x="644" y="287"/>
                    <a:pt x="646" y="285"/>
                    <a:pt x="645" y="283"/>
                  </a:cubicBezTo>
                  <a:cubicBezTo>
                    <a:pt x="644" y="282"/>
                    <a:pt x="645" y="282"/>
                    <a:pt x="645" y="280"/>
                  </a:cubicBezTo>
                  <a:cubicBezTo>
                    <a:pt x="645" y="279"/>
                    <a:pt x="648" y="279"/>
                    <a:pt x="648" y="277"/>
                  </a:cubicBezTo>
                  <a:cubicBezTo>
                    <a:pt x="648" y="275"/>
                    <a:pt x="644" y="276"/>
                    <a:pt x="644" y="274"/>
                  </a:cubicBezTo>
                  <a:cubicBezTo>
                    <a:pt x="644" y="272"/>
                    <a:pt x="649" y="272"/>
                    <a:pt x="652" y="272"/>
                  </a:cubicBezTo>
                  <a:cubicBezTo>
                    <a:pt x="654" y="271"/>
                    <a:pt x="656" y="270"/>
                    <a:pt x="653" y="267"/>
                  </a:cubicBezTo>
                  <a:cubicBezTo>
                    <a:pt x="651" y="264"/>
                    <a:pt x="647" y="266"/>
                    <a:pt x="645" y="266"/>
                  </a:cubicBezTo>
                  <a:cubicBezTo>
                    <a:pt x="642" y="267"/>
                    <a:pt x="640" y="267"/>
                    <a:pt x="640" y="265"/>
                  </a:cubicBezTo>
                  <a:cubicBezTo>
                    <a:pt x="640" y="264"/>
                    <a:pt x="645" y="262"/>
                    <a:pt x="646" y="261"/>
                  </a:cubicBezTo>
                  <a:cubicBezTo>
                    <a:pt x="647" y="260"/>
                    <a:pt x="645" y="259"/>
                    <a:pt x="639" y="255"/>
                  </a:cubicBezTo>
                  <a:cubicBezTo>
                    <a:pt x="634" y="250"/>
                    <a:pt x="636" y="255"/>
                    <a:pt x="634" y="258"/>
                  </a:cubicBezTo>
                  <a:cubicBezTo>
                    <a:pt x="633" y="260"/>
                    <a:pt x="631" y="256"/>
                    <a:pt x="630" y="254"/>
                  </a:cubicBezTo>
                  <a:cubicBezTo>
                    <a:pt x="630" y="252"/>
                    <a:pt x="633" y="249"/>
                    <a:pt x="631" y="248"/>
                  </a:cubicBezTo>
                  <a:cubicBezTo>
                    <a:pt x="629" y="248"/>
                    <a:pt x="625" y="247"/>
                    <a:pt x="622" y="248"/>
                  </a:cubicBezTo>
                  <a:cubicBezTo>
                    <a:pt x="620" y="250"/>
                    <a:pt x="617" y="251"/>
                    <a:pt x="617" y="248"/>
                  </a:cubicBezTo>
                  <a:cubicBezTo>
                    <a:pt x="616" y="245"/>
                    <a:pt x="612" y="244"/>
                    <a:pt x="611" y="247"/>
                  </a:cubicBezTo>
                  <a:cubicBezTo>
                    <a:pt x="609" y="250"/>
                    <a:pt x="606" y="253"/>
                    <a:pt x="605" y="251"/>
                  </a:cubicBezTo>
                  <a:cubicBezTo>
                    <a:pt x="603" y="249"/>
                    <a:pt x="608" y="245"/>
                    <a:pt x="609" y="243"/>
                  </a:cubicBezTo>
                  <a:cubicBezTo>
                    <a:pt x="609" y="240"/>
                    <a:pt x="606" y="237"/>
                    <a:pt x="603" y="237"/>
                  </a:cubicBezTo>
                  <a:cubicBezTo>
                    <a:pt x="600" y="237"/>
                    <a:pt x="598" y="238"/>
                    <a:pt x="598" y="242"/>
                  </a:cubicBezTo>
                  <a:cubicBezTo>
                    <a:pt x="599" y="245"/>
                    <a:pt x="595" y="245"/>
                    <a:pt x="594" y="245"/>
                  </a:cubicBezTo>
                  <a:cubicBezTo>
                    <a:pt x="593" y="244"/>
                    <a:pt x="592" y="243"/>
                    <a:pt x="589" y="240"/>
                  </a:cubicBezTo>
                  <a:cubicBezTo>
                    <a:pt x="586" y="238"/>
                    <a:pt x="583" y="240"/>
                    <a:pt x="585" y="237"/>
                  </a:cubicBezTo>
                  <a:cubicBezTo>
                    <a:pt x="586" y="234"/>
                    <a:pt x="586" y="232"/>
                    <a:pt x="583" y="232"/>
                  </a:cubicBezTo>
                  <a:cubicBezTo>
                    <a:pt x="579" y="231"/>
                    <a:pt x="576" y="234"/>
                    <a:pt x="578" y="232"/>
                  </a:cubicBezTo>
                  <a:cubicBezTo>
                    <a:pt x="579" y="230"/>
                    <a:pt x="579" y="226"/>
                    <a:pt x="576" y="226"/>
                  </a:cubicBezTo>
                  <a:cubicBezTo>
                    <a:pt x="574" y="226"/>
                    <a:pt x="571" y="225"/>
                    <a:pt x="568" y="224"/>
                  </a:cubicBezTo>
                  <a:cubicBezTo>
                    <a:pt x="564" y="224"/>
                    <a:pt x="560" y="224"/>
                    <a:pt x="558" y="226"/>
                  </a:cubicBezTo>
                  <a:cubicBezTo>
                    <a:pt x="556" y="228"/>
                    <a:pt x="556" y="231"/>
                    <a:pt x="557" y="232"/>
                  </a:cubicBezTo>
                  <a:cubicBezTo>
                    <a:pt x="558" y="234"/>
                    <a:pt x="556" y="235"/>
                    <a:pt x="557" y="238"/>
                  </a:cubicBezTo>
                  <a:cubicBezTo>
                    <a:pt x="559" y="240"/>
                    <a:pt x="562" y="242"/>
                    <a:pt x="562" y="243"/>
                  </a:cubicBezTo>
                  <a:cubicBezTo>
                    <a:pt x="562" y="245"/>
                    <a:pt x="556" y="243"/>
                    <a:pt x="555" y="240"/>
                  </a:cubicBezTo>
                  <a:cubicBezTo>
                    <a:pt x="554" y="237"/>
                    <a:pt x="552" y="235"/>
                    <a:pt x="550" y="237"/>
                  </a:cubicBezTo>
                  <a:cubicBezTo>
                    <a:pt x="548" y="239"/>
                    <a:pt x="546" y="245"/>
                    <a:pt x="543" y="244"/>
                  </a:cubicBezTo>
                  <a:cubicBezTo>
                    <a:pt x="541" y="242"/>
                    <a:pt x="542" y="240"/>
                    <a:pt x="542" y="237"/>
                  </a:cubicBezTo>
                  <a:cubicBezTo>
                    <a:pt x="542" y="234"/>
                    <a:pt x="541" y="234"/>
                    <a:pt x="543" y="232"/>
                  </a:cubicBezTo>
                  <a:cubicBezTo>
                    <a:pt x="545" y="229"/>
                    <a:pt x="543" y="227"/>
                    <a:pt x="542" y="225"/>
                  </a:cubicBezTo>
                  <a:cubicBezTo>
                    <a:pt x="542" y="223"/>
                    <a:pt x="539" y="221"/>
                    <a:pt x="538" y="219"/>
                  </a:cubicBezTo>
                  <a:cubicBezTo>
                    <a:pt x="536" y="217"/>
                    <a:pt x="535" y="218"/>
                    <a:pt x="535" y="215"/>
                  </a:cubicBezTo>
                  <a:cubicBezTo>
                    <a:pt x="535" y="213"/>
                    <a:pt x="533" y="210"/>
                    <a:pt x="531" y="210"/>
                  </a:cubicBezTo>
                  <a:cubicBezTo>
                    <a:pt x="528" y="209"/>
                    <a:pt x="524" y="211"/>
                    <a:pt x="521" y="214"/>
                  </a:cubicBezTo>
                  <a:cubicBezTo>
                    <a:pt x="517" y="217"/>
                    <a:pt x="517" y="217"/>
                    <a:pt x="515" y="221"/>
                  </a:cubicBezTo>
                  <a:cubicBezTo>
                    <a:pt x="513" y="225"/>
                    <a:pt x="512" y="223"/>
                    <a:pt x="512" y="227"/>
                  </a:cubicBezTo>
                  <a:cubicBezTo>
                    <a:pt x="512" y="230"/>
                    <a:pt x="511" y="228"/>
                    <a:pt x="511" y="231"/>
                  </a:cubicBezTo>
                  <a:cubicBezTo>
                    <a:pt x="511" y="235"/>
                    <a:pt x="511" y="239"/>
                    <a:pt x="514" y="240"/>
                  </a:cubicBezTo>
                  <a:cubicBezTo>
                    <a:pt x="517" y="240"/>
                    <a:pt x="516" y="244"/>
                    <a:pt x="516" y="244"/>
                  </a:cubicBezTo>
                  <a:cubicBezTo>
                    <a:pt x="515" y="244"/>
                    <a:pt x="513" y="246"/>
                    <a:pt x="512" y="249"/>
                  </a:cubicBezTo>
                  <a:cubicBezTo>
                    <a:pt x="511" y="252"/>
                    <a:pt x="515" y="254"/>
                    <a:pt x="517" y="255"/>
                  </a:cubicBezTo>
                  <a:cubicBezTo>
                    <a:pt x="519" y="257"/>
                    <a:pt x="522" y="257"/>
                    <a:pt x="522" y="261"/>
                  </a:cubicBezTo>
                  <a:cubicBezTo>
                    <a:pt x="521" y="265"/>
                    <a:pt x="521" y="269"/>
                    <a:pt x="518" y="267"/>
                  </a:cubicBezTo>
                  <a:cubicBezTo>
                    <a:pt x="516" y="264"/>
                    <a:pt x="517" y="264"/>
                    <a:pt x="519" y="262"/>
                  </a:cubicBezTo>
                  <a:cubicBezTo>
                    <a:pt x="520" y="261"/>
                    <a:pt x="517" y="260"/>
                    <a:pt x="514" y="258"/>
                  </a:cubicBezTo>
                  <a:cubicBezTo>
                    <a:pt x="511" y="255"/>
                    <a:pt x="509" y="252"/>
                    <a:pt x="508" y="250"/>
                  </a:cubicBezTo>
                  <a:cubicBezTo>
                    <a:pt x="508" y="247"/>
                    <a:pt x="508" y="242"/>
                    <a:pt x="507" y="238"/>
                  </a:cubicBezTo>
                  <a:cubicBezTo>
                    <a:pt x="507" y="235"/>
                    <a:pt x="505" y="233"/>
                    <a:pt x="505" y="231"/>
                  </a:cubicBezTo>
                  <a:cubicBezTo>
                    <a:pt x="506" y="228"/>
                    <a:pt x="507" y="221"/>
                    <a:pt x="509" y="218"/>
                  </a:cubicBezTo>
                  <a:cubicBezTo>
                    <a:pt x="512" y="215"/>
                    <a:pt x="515" y="210"/>
                    <a:pt x="512" y="210"/>
                  </a:cubicBezTo>
                  <a:cubicBezTo>
                    <a:pt x="510" y="210"/>
                    <a:pt x="504" y="209"/>
                    <a:pt x="498" y="212"/>
                  </a:cubicBezTo>
                  <a:cubicBezTo>
                    <a:pt x="493" y="215"/>
                    <a:pt x="491" y="220"/>
                    <a:pt x="490" y="223"/>
                  </a:cubicBezTo>
                  <a:cubicBezTo>
                    <a:pt x="488" y="227"/>
                    <a:pt x="488" y="234"/>
                    <a:pt x="487" y="237"/>
                  </a:cubicBezTo>
                  <a:cubicBezTo>
                    <a:pt x="486" y="240"/>
                    <a:pt x="485" y="245"/>
                    <a:pt x="486" y="247"/>
                  </a:cubicBezTo>
                  <a:cubicBezTo>
                    <a:pt x="486" y="250"/>
                    <a:pt x="487" y="261"/>
                    <a:pt x="488" y="265"/>
                  </a:cubicBezTo>
                  <a:cubicBezTo>
                    <a:pt x="489" y="269"/>
                    <a:pt x="494" y="267"/>
                    <a:pt x="498" y="267"/>
                  </a:cubicBezTo>
                  <a:cubicBezTo>
                    <a:pt x="502" y="266"/>
                    <a:pt x="504" y="270"/>
                    <a:pt x="503" y="272"/>
                  </a:cubicBezTo>
                  <a:cubicBezTo>
                    <a:pt x="502" y="274"/>
                    <a:pt x="498" y="272"/>
                    <a:pt x="496" y="272"/>
                  </a:cubicBezTo>
                  <a:cubicBezTo>
                    <a:pt x="495" y="271"/>
                    <a:pt x="489" y="272"/>
                    <a:pt x="490" y="275"/>
                  </a:cubicBezTo>
                  <a:cubicBezTo>
                    <a:pt x="491" y="277"/>
                    <a:pt x="496" y="282"/>
                    <a:pt x="500" y="285"/>
                  </a:cubicBezTo>
                  <a:cubicBezTo>
                    <a:pt x="504" y="288"/>
                    <a:pt x="504" y="284"/>
                    <a:pt x="508" y="284"/>
                  </a:cubicBezTo>
                  <a:cubicBezTo>
                    <a:pt x="513" y="284"/>
                    <a:pt x="514" y="290"/>
                    <a:pt x="515" y="290"/>
                  </a:cubicBezTo>
                  <a:cubicBezTo>
                    <a:pt x="517" y="290"/>
                    <a:pt x="519" y="289"/>
                    <a:pt x="520" y="289"/>
                  </a:cubicBezTo>
                  <a:cubicBezTo>
                    <a:pt x="521" y="289"/>
                    <a:pt x="527" y="289"/>
                    <a:pt x="529" y="289"/>
                  </a:cubicBezTo>
                  <a:cubicBezTo>
                    <a:pt x="531" y="289"/>
                    <a:pt x="534" y="288"/>
                    <a:pt x="536" y="290"/>
                  </a:cubicBezTo>
                  <a:cubicBezTo>
                    <a:pt x="539" y="291"/>
                    <a:pt x="541" y="290"/>
                    <a:pt x="543" y="290"/>
                  </a:cubicBezTo>
                  <a:cubicBezTo>
                    <a:pt x="545" y="290"/>
                    <a:pt x="546" y="289"/>
                    <a:pt x="546" y="288"/>
                  </a:cubicBezTo>
                  <a:cubicBezTo>
                    <a:pt x="546" y="287"/>
                    <a:pt x="547" y="285"/>
                    <a:pt x="548" y="285"/>
                  </a:cubicBezTo>
                  <a:cubicBezTo>
                    <a:pt x="550" y="284"/>
                    <a:pt x="551" y="285"/>
                    <a:pt x="553" y="285"/>
                  </a:cubicBezTo>
                  <a:cubicBezTo>
                    <a:pt x="555" y="285"/>
                    <a:pt x="555" y="284"/>
                    <a:pt x="558" y="285"/>
                  </a:cubicBezTo>
                  <a:cubicBezTo>
                    <a:pt x="560" y="287"/>
                    <a:pt x="555" y="290"/>
                    <a:pt x="557" y="289"/>
                  </a:cubicBezTo>
                  <a:cubicBezTo>
                    <a:pt x="558" y="288"/>
                    <a:pt x="559" y="289"/>
                    <a:pt x="560" y="289"/>
                  </a:cubicBezTo>
                  <a:cubicBezTo>
                    <a:pt x="561" y="288"/>
                    <a:pt x="562" y="287"/>
                    <a:pt x="562" y="286"/>
                  </a:cubicBezTo>
                  <a:cubicBezTo>
                    <a:pt x="562" y="286"/>
                    <a:pt x="564" y="285"/>
                    <a:pt x="566" y="285"/>
                  </a:cubicBezTo>
                  <a:cubicBezTo>
                    <a:pt x="568" y="285"/>
                    <a:pt x="566" y="281"/>
                    <a:pt x="566" y="279"/>
                  </a:cubicBezTo>
                  <a:cubicBezTo>
                    <a:pt x="565" y="277"/>
                    <a:pt x="561" y="275"/>
                    <a:pt x="560" y="274"/>
                  </a:cubicBezTo>
                  <a:cubicBezTo>
                    <a:pt x="560" y="273"/>
                    <a:pt x="563" y="272"/>
                    <a:pt x="563" y="272"/>
                  </a:cubicBezTo>
                  <a:cubicBezTo>
                    <a:pt x="564" y="273"/>
                    <a:pt x="567" y="275"/>
                    <a:pt x="569" y="276"/>
                  </a:cubicBezTo>
                  <a:cubicBezTo>
                    <a:pt x="571" y="276"/>
                    <a:pt x="572" y="276"/>
                    <a:pt x="573" y="278"/>
                  </a:cubicBezTo>
                  <a:cubicBezTo>
                    <a:pt x="574" y="279"/>
                    <a:pt x="574" y="284"/>
                    <a:pt x="576" y="283"/>
                  </a:cubicBezTo>
                  <a:cubicBezTo>
                    <a:pt x="578" y="281"/>
                    <a:pt x="579" y="281"/>
                    <a:pt x="580" y="283"/>
                  </a:cubicBezTo>
                  <a:cubicBezTo>
                    <a:pt x="581" y="284"/>
                    <a:pt x="581" y="286"/>
                    <a:pt x="582" y="287"/>
                  </a:cubicBezTo>
                  <a:cubicBezTo>
                    <a:pt x="583" y="287"/>
                    <a:pt x="585" y="287"/>
                    <a:pt x="589" y="289"/>
                  </a:cubicBezTo>
                  <a:cubicBezTo>
                    <a:pt x="593" y="292"/>
                    <a:pt x="593" y="294"/>
                    <a:pt x="589" y="296"/>
                  </a:cubicBezTo>
                  <a:cubicBezTo>
                    <a:pt x="585" y="298"/>
                    <a:pt x="586" y="300"/>
                    <a:pt x="587" y="302"/>
                  </a:cubicBezTo>
                  <a:cubicBezTo>
                    <a:pt x="588" y="303"/>
                    <a:pt x="592" y="300"/>
                    <a:pt x="593" y="298"/>
                  </a:cubicBezTo>
                  <a:cubicBezTo>
                    <a:pt x="595" y="295"/>
                    <a:pt x="597" y="294"/>
                    <a:pt x="599" y="295"/>
                  </a:cubicBezTo>
                  <a:cubicBezTo>
                    <a:pt x="600" y="297"/>
                    <a:pt x="604" y="302"/>
                    <a:pt x="606" y="302"/>
                  </a:cubicBezTo>
                  <a:cubicBezTo>
                    <a:pt x="607" y="302"/>
                    <a:pt x="609" y="300"/>
                    <a:pt x="610" y="301"/>
                  </a:cubicBezTo>
                  <a:cubicBezTo>
                    <a:pt x="610" y="302"/>
                    <a:pt x="612" y="306"/>
                    <a:pt x="613" y="306"/>
                  </a:cubicBezTo>
                  <a:cubicBezTo>
                    <a:pt x="614" y="306"/>
                    <a:pt x="617" y="307"/>
                    <a:pt x="619" y="309"/>
                  </a:cubicBezTo>
                  <a:cubicBezTo>
                    <a:pt x="620" y="310"/>
                    <a:pt x="625" y="317"/>
                    <a:pt x="626" y="319"/>
                  </a:cubicBezTo>
                  <a:cubicBezTo>
                    <a:pt x="627" y="320"/>
                    <a:pt x="629" y="325"/>
                    <a:pt x="628" y="326"/>
                  </a:cubicBezTo>
                  <a:cubicBezTo>
                    <a:pt x="626" y="328"/>
                    <a:pt x="626" y="333"/>
                    <a:pt x="626" y="334"/>
                  </a:cubicBezTo>
                  <a:cubicBezTo>
                    <a:pt x="627" y="335"/>
                    <a:pt x="631" y="333"/>
                    <a:pt x="634" y="333"/>
                  </a:cubicBezTo>
                  <a:cubicBezTo>
                    <a:pt x="636" y="333"/>
                    <a:pt x="639" y="333"/>
                    <a:pt x="639" y="333"/>
                  </a:cubicBezTo>
                  <a:cubicBezTo>
                    <a:pt x="639" y="323"/>
                    <a:pt x="639" y="323"/>
                    <a:pt x="639" y="323"/>
                  </a:cubicBezTo>
                  <a:cubicBezTo>
                    <a:pt x="639" y="323"/>
                    <a:pt x="642" y="325"/>
                    <a:pt x="644" y="326"/>
                  </a:cubicBezTo>
                  <a:cubicBezTo>
                    <a:pt x="645" y="327"/>
                    <a:pt x="649" y="327"/>
                    <a:pt x="651" y="327"/>
                  </a:cubicBezTo>
                  <a:cubicBezTo>
                    <a:pt x="653" y="327"/>
                    <a:pt x="655" y="329"/>
                    <a:pt x="658" y="331"/>
                  </a:cubicBezTo>
                  <a:cubicBezTo>
                    <a:pt x="661" y="333"/>
                    <a:pt x="655" y="336"/>
                    <a:pt x="650" y="337"/>
                  </a:cubicBezTo>
                  <a:cubicBezTo>
                    <a:pt x="645" y="338"/>
                    <a:pt x="646" y="344"/>
                    <a:pt x="646" y="344"/>
                  </a:cubicBezTo>
                  <a:cubicBezTo>
                    <a:pt x="646" y="344"/>
                    <a:pt x="644" y="339"/>
                    <a:pt x="643" y="337"/>
                  </a:cubicBezTo>
                  <a:cubicBezTo>
                    <a:pt x="642" y="334"/>
                    <a:pt x="639" y="334"/>
                    <a:pt x="636" y="335"/>
                  </a:cubicBezTo>
                  <a:cubicBezTo>
                    <a:pt x="633" y="336"/>
                    <a:pt x="629" y="337"/>
                    <a:pt x="626" y="339"/>
                  </a:cubicBezTo>
                  <a:cubicBezTo>
                    <a:pt x="623" y="341"/>
                    <a:pt x="622" y="344"/>
                    <a:pt x="621" y="346"/>
                  </a:cubicBezTo>
                  <a:cubicBezTo>
                    <a:pt x="620" y="348"/>
                    <a:pt x="620" y="351"/>
                    <a:pt x="624" y="353"/>
                  </a:cubicBezTo>
                  <a:cubicBezTo>
                    <a:pt x="627" y="356"/>
                    <a:pt x="629" y="357"/>
                    <a:pt x="630" y="359"/>
                  </a:cubicBezTo>
                  <a:cubicBezTo>
                    <a:pt x="630" y="361"/>
                    <a:pt x="626" y="362"/>
                    <a:pt x="625" y="364"/>
                  </a:cubicBezTo>
                  <a:cubicBezTo>
                    <a:pt x="623" y="365"/>
                    <a:pt x="621" y="367"/>
                    <a:pt x="617" y="369"/>
                  </a:cubicBezTo>
                  <a:cubicBezTo>
                    <a:pt x="614" y="370"/>
                    <a:pt x="613" y="370"/>
                    <a:pt x="611" y="370"/>
                  </a:cubicBezTo>
                  <a:cubicBezTo>
                    <a:pt x="610" y="370"/>
                    <a:pt x="606" y="369"/>
                    <a:pt x="602" y="370"/>
                  </a:cubicBezTo>
                  <a:cubicBezTo>
                    <a:pt x="598" y="370"/>
                    <a:pt x="599" y="373"/>
                    <a:pt x="600" y="374"/>
                  </a:cubicBezTo>
                  <a:cubicBezTo>
                    <a:pt x="600" y="376"/>
                    <a:pt x="598" y="379"/>
                    <a:pt x="596" y="381"/>
                  </a:cubicBezTo>
                  <a:cubicBezTo>
                    <a:pt x="594" y="383"/>
                    <a:pt x="594" y="386"/>
                    <a:pt x="597" y="389"/>
                  </a:cubicBezTo>
                  <a:cubicBezTo>
                    <a:pt x="600" y="393"/>
                    <a:pt x="602" y="394"/>
                    <a:pt x="606" y="394"/>
                  </a:cubicBezTo>
                  <a:cubicBezTo>
                    <a:pt x="610" y="394"/>
                    <a:pt x="613" y="393"/>
                    <a:pt x="616" y="391"/>
                  </a:cubicBezTo>
                  <a:cubicBezTo>
                    <a:pt x="618" y="388"/>
                    <a:pt x="619" y="384"/>
                    <a:pt x="619" y="384"/>
                  </a:cubicBezTo>
                  <a:close/>
                  <a:moveTo>
                    <a:pt x="609" y="407"/>
                  </a:moveTo>
                  <a:cubicBezTo>
                    <a:pt x="610" y="408"/>
                    <a:pt x="610" y="409"/>
                    <a:pt x="613" y="410"/>
                  </a:cubicBezTo>
                  <a:cubicBezTo>
                    <a:pt x="615" y="412"/>
                    <a:pt x="618" y="408"/>
                    <a:pt x="616" y="407"/>
                  </a:cubicBezTo>
                  <a:cubicBezTo>
                    <a:pt x="614" y="407"/>
                    <a:pt x="613" y="406"/>
                    <a:pt x="611" y="406"/>
                  </a:cubicBezTo>
                  <a:cubicBezTo>
                    <a:pt x="610" y="406"/>
                    <a:pt x="609" y="407"/>
                    <a:pt x="609" y="407"/>
                  </a:cubicBezTo>
                  <a:close/>
                  <a:moveTo>
                    <a:pt x="603" y="411"/>
                  </a:moveTo>
                  <a:cubicBezTo>
                    <a:pt x="600" y="411"/>
                    <a:pt x="599" y="413"/>
                    <a:pt x="600" y="415"/>
                  </a:cubicBezTo>
                  <a:cubicBezTo>
                    <a:pt x="600" y="416"/>
                    <a:pt x="605" y="420"/>
                    <a:pt x="607" y="419"/>
                  </a:cubicBezTo>
                  <a:cubicBezTo>
                    <a:pt x="609" y="418"/>
                    <a:pt x="609" y="415"/>
                    <a:pt x="608" y="413"/>
                  </a:cubicBezTo>
                  <a:cubicBezTo>
                    <a:pt x="608" y="412"/>
                    <a:pt x="603" y="411"/>
                    <a:pt x="603" y="411"/>
                  </a:cubicBezTo>
                  <a:close/>
                  <a:moveTo>
                    <a:pt x="593" y="437"/>
                  </a:moveTo>
                  <a:cubicBezTo>
                    <a:pt x="590" y="440"/>
                    <a:pt x="589" y="442"/>
                    <a:pt x="589" y="444"/>
                  </a:cubicBezTo>
                  <a:cubicBezTo>
                    <a:pt x="589" y="446"/>
                    <a:pt x="589" y="450"/>
                    <a:pt x="591" y="451"/>
                  </a:cubicBezTo>
                  <a:cubicBezTo>
                    <a:pt x="593" y="452"/>
                    <a:pt x="594" y="454"/>
                    <a:pt x="596" y="453"/>
                  </a:cubicBezTo>
                  <a:cubicBezTo>
                    <a:pt x="598" y="452"/>
                    <a:pt x="598" y="449"/>
                    <a:pt x="599" y="446"/>
                  </a:cubicBezTo>
                  <a:cubicBezTo>
                    <a:pt x="599" y="443"/>
                    <a:pt x="600" y="442"/>
                    <a:pt x="599" y="439"/>
                  </a:cubicBezTo>
                  <a:cubicBezTo>
                    <a:pt x="597" y="436"/>
                    <a:pt x="593" y="437"/>
                    <a:pt x="593" y="437"/>
                  </a:cubicBezTo>
                  <a:close/>
                  <a:moveTo>
                    <a:pt x="564" y="431"/>
                  </a:moveTo>
                  <a:cubicBezTo>
                    <a:pt x="562" y="432"/>
                    <a:pt x="560" y="432"/>
                    <a:pt x="557" y="435"/>
                  </a:cubicBezTo>
                  <a:cubicBezTo>
                    <a:pt x="554" y="438"/>
                    <a:pt x="553" y="443"/>
                    <a:pt x="553" y="446"/>
                  </a:cubicBezTo>
                  <a:cubicBezTo>
                    <a:pt x="553" y="448"/>
                    <a:pt x="555" y="450"/>
                    <a:pt x="561" y="447"/>
                  </a:cubicBezTo>
                  <a:cubicBezTo>
                    <a:pt x="567" y="445"/>
                    <a:pt x="568" y="442"/>
                    <a:pt x="570" y="438"/>
                  </a:cubicBezTo>
                  <a:cubicBezTo>
                    <a:pt x="572" y="434"/>
                    <a:pt x="573" y="430"/>
                    <a:pt x="570" y="430"/>
                  </a:cubicBezTo>
                  <a:cubicBezTo>
                    <a:pt x="567" y="430"/>
                    <a:pt x="564" y="431"/>
                    <a:pt x="564" y="431"/>
                  </a:cubicBezTo>
                  <a:close/>
                  <a:moveTo>
                    <a:pt x="540" y="369"/>
                  </a:moveTo>
                  <a:cubicBezTo>
                    <a:pt x="539" y="371"/>
                    <a:pt x="539" y="372"/>
                    <a:pt x="540" y="374"/>
                  </a:cubicBezTo>
                  <a:cubicBezTo>
                    <a:pt x="542" y="376"/>
                    <a:pt x="543" y="377"/>
                    <a:pt x="545" y="377"/>
                  </a:cubicBezTo>
                  <a:cubicBezTo>
                    <a:pt x="546" y="376"/>
                    <a:pt x="548" y="376"/>
                    <a:pt x="546" y="373"/>
                  </a:cubicBezTo>
                  <a:cubicBezTo>
                    <a:pt x="543" y="370"/>
                    <a:pt x="540" y="369"/>
                    <a:pt x="540" y="369"/>
                  </a:cubicBezTo>
                  <a:close/>
                  <a:moveTo>
                    <a:pt x="528" y="376"/>
                  </a:moveTo>
                  <a:cubicBezTo>
                    <a:pt x="525" y="378"/>
                    <a:pt x="525" y="380"/>
                    <a:pt x="525" y="383"/>
                  </a:cubicBezTo>
                  <a:cubicBezTo>
                    <a:pt x="526" y="385"/>
                    <a:pt x="526" y="391"/>
                    <a:pt x="526" y="394"/>
                  </a:cubicBezTo>
                  <a:cubicBezTo>
                    <a:pt x="526" y="397"/>
                    <a:pt x="525" y="396"/>
                    <a:pt x="526" y="401"/>
                  </a:cubicBezTo>
                  <a:cubicBezTo>
                    <a:pt x="527" y="407"/>
                    <a:pt x="527" y="408"/>
                    <a:pt x="527" y="410"/>
                  </a:cubicBezTo>
                  <a:cubicBezTo>
                    <a:pt x="527" y="412"/>
                    <a:pt x="525" y="413"/>
                    <a:pt x="523" y="416"/>
                  </a:cubicBezTo>
                  <a:cubicBezTo>
                    <a:pt x="520" y="420"/>
                    <a:pt x="518" y="423"/>
                    <a:pt x="520" y="424"/>
                  </a:cubicBezTo>
                  <a:cubicBezTo>
                    <a:pt x="523" y="425"/>
                    <a:pt x="524" y="424"/>
                    <a:pt x="527" y="422"/>
                  </a:cubicBezTo>
                  <a:cubicBezTo>
                    <a:pt x="530" y="420"/>
                    <a:pt x="533" y="418"/>
                    <a:pt x="533" y="420"/>
                  </a:cubicBezTo>
                  <a:cubicBezTo>
                    <a:pt x="533" y="422"/>
                    <a:pt x="534" y="431"/>
                    <a:pt x="537" y="431"/>
                  </a:cubicBezTo>
                  <a:cubicBezTo>
                    <a:pt x="539" y="432"/>
                    <a:pt x="544" y="428"/>
                    <a:pt x="545" y="424"/>
                  </a:cubicBezTo>
                  <a:cubicBezTo>
                    <a:pt x="547" y="421"/>
                    <a:pt x="549" y="421"/>
                    <a:pt x="550" y="418"/>
                  </a:cubicBezTo>
                  <a:cubicBezTo>
                    <a:pt x="552" y="415"/>
                    <a:pt x="549" y="413"/>
                    <a:pt x="552" y="410"/>
                  </a:cubicBezTo>
                  <a:cubicBezTo>
                    <a:pt x="555" y="407"/>
                    <a:pt x="556" y="408"/>
                    <a:pt x="558" y="410"/>
                  </a:cubicBezTo>
                  <a:cubicBezTo>
                    <a:pt x="559" y="411"/>
                    <a:pt x="562" y="409"/>
                    <a:pt x="563" y="411"/>
                  </a:cubicBezTo>
                  <a:cubicBezTo>
                    <a:pt x="563" y="414"/>
                    <a:pt x="561" y="417"/>
                    <a:pt x="565" y="417"/>
                  </a:cubicBezTo>
                  <a:cubicBezTo>
                    <a:pt x="570" y="417"/>
                    <a:pt x="571" y="416"/>
                    <a:pt x="573" y="417"/>
                  </a:cubicBezTo>
                  <a:cubicBezTo>
                    <a:pt x="576" y="419"/>
                    <a:pt x="579" y="417"/>
                    <a:pt x="580" y="414"/>
                  </a:cubicBezTo>
                  <a:cubicBezTo>
                    <a:pt x="582" y="411"/>
                    <a:pt x="581" y="409"/>
                    <a:pt x="579" y="407"/>
                  </a:cubicBezTo>
                  <a:cubicBezTo>
                    <a:pt x="576" y="405"/>
                    <a:pt x="574" y="406"/>
                    <a:pt x="571" y="406"/>
                  </a:cubicBezTo>
                  <a:cubicBezTo>
                    <a:pt x="568" y="407"/>
                    <a:pt x="568" y="408"/>
                    <a:pt x="567" y="403"/>
                  </a:cubicBezTo>
                  <a:cubicBezTo>
                    <a:pt x="567" y="398"/>
                    <a:pt x="565" y="396"/>
                    <a:pt x="562" y="395"/>
                  </a:cubicBezTo>
                  <a:cubicBezTo>
                    <a:pt x="560" y="393"/>
                    <a:pt x="558" y="394"/>
                    <a:pt x="555" y="391"/>
                  </a:cubicBezTo>
                  <a:cubicBezTo>
                    <a:pt x="551" y="389"/>
                    <a:pt x="551" y="387"/>
                    <a:pt x="547" y="387"/>
                  </a:cubicBezTo>
                  <a:cubicBezTo>
                    <a:pt x="544" y="388"/>
                    <a:pt x="541" y="384"/>
                    <a:pt x="541" y="384"/>
                  </a:cubicBezTo>
                  <a:cubicBezTo>
                    <a:pt x="541" y="384"/>
                    <a:pt x="538" y="386"/>
                    <a:pt x="537" y="387"/>
                  </a:cubicBezTo>
                  <a:cubicBezTo>
                    <a:pt x="536" y="388"/>
                    <a:pt x="535" y="384"/>
                    <a:pt x="534" y="382"/>
                  </a:cubicBezTo>
                  <a:cubicBezTo>
                    <a:pt x="533" y="381"/>
                    <a:pt x="534" y="378"/>
                    <a:pt x="535" y="379"/>
                  </a:cubicBezTo>
                  <a:cubicBezTo>
                    <a:pt x="537" y="381"/>
                    <a:pt x="539" y="379"/>
                    <a:pt x="538" y="377"/>
                  </a:cubicBezTo>
                  <a:cubicBezTo>
                    <a:pt x="538" y="376"/>
                    <a:pt x="535" y="370"/>
                    <a:pt x="533" y="372"/>
                  </a:cubicBezTo>
                  <a:cubicBezTo>
                    <a:pt x="531" y="373"/>
                    <a:pt x="533" y="375"/>
                    <a:pt x="531" y="375"/>
                  </a:cubicBezTo>
                  <a:cubicBezTo>
                    <a:pt x="530" y="375"/>
                    <a:pt x="528" y="376"/>
                    <a:pt x="528" y="376"/>
                  </a:cubicBezTo>
                  <a:close/>
                  <a:moveTo>
                    <a:pt x="969" y="608"/>
                  </a:moveTo>
                  <a:cubicBezTo>
                    <a:pt x="969" y="608"/>
                    <a:pt x="970" y="606"/>
                    <a:pt x="972" y="605"/>
                  </a:cubicBezTo>
                  <a:cubicBezTo>
                    <a:pt x="974" y="604"/>
                    <a:pt x="974" y="606"/>
                    <a:pt x="975" y="607"/>
                  </a:cubicBezTo>
                  <a:cubicBezTo>
                    <a:pt x="976" y="608"/>
                    <a:pt x="978" y="606"/>
                    <a:pt x="980" y="603"/>
                  </a:cubicBezTo>
                  <a:cubicBezTo>
                    <a:pt x="981" y="601"/>
                    <a:pt x="980" y="601"/>
                    <a:pt x="984" y="599"/>
                  </a:cubicBezTo>
                  <a:cubicBezTo>
                    <a:pt x="987" y="598"/>
                    <a:pt x="985" y="601"/>
                    <a:pt x="985" y="604"/>
                  </a:cubicBezTo>
                  <a:cubicBezTo>
                    <a:pt x="985" y="606"/>
                    <a:pt x="983" y="611"/>
                    <a:pt x="982" y="613"/>
                  </a:cubicBezTo>
                  <a:cubicBezTo>
                    <a:pt x="981" y="616"/>
                    <a:pt x="981" y="619"/>
                    <a:pt x="985" y="618"/>
                  </a:cubicBezTo>
                  <a:cubicBezTo>
                    <a:pt x="988" y="617"/>
                    <a:pt x="990" y="617"/>
                    <a:pt x="991" y="611"/>
                  </a:cubicBezTo>
                  <a:cubicBezTo>
                    <a:pt x="991" y="605"/>
                    <a:pt x="990" y="601"/>
                    <a:pt x="990" y="599"/>
                  </a:cubicBezTo>
                  <a:cubicBezTo>
                    <a:pt x="991" y="597"/>
                    <a:pt x="994" y="597"/>
                    <a:pt x="997" y="596"/>
                  </a:cubicBezTo>
                  <a:cubicBezTo>
                    <a:pt x="1000" y="596"/>
                    <a:pt x="999" y="597"/>
                    <a:pt x="1001" y="599"/>
                  </a:cubicBezTo>
                  <a:cubicBezTo>
                    <a:pt x="1003" y="600"/>
                    <a:pt x="1002" y="605"/>
                    <a:pt x="1004" y="605"/>
                  </a:cubicBezTo>
                  <a:cubicBezTo>
                    <a:pt x="1007" y="605"/>
                    <a:pt x="1007" y="601"/>
                    <a:pt x="1007" y="598"/>
                  </a:cubicBezTo>
                  <a:cubicBezTo>
                    <a:pt x="1008" y="596"/>
                    <a:pt x="1011" y="600"/>
                    <a:pt x="1011" y="602"/>
                  </a:cubicBezTo>
                  <a:cubicBezTo>
                    <a:pt x="1011" y="604"/>
                    <a:pt x="1014" y="605"/>
                    <a:pt x="1017" y="602"/>
                  </a:cubicBezTo>
                  <a:cubicBezTo>
                    <a:pt x="1020" y="599"/>
                    <a:pt x="1020" y="597"/>
                    <a:pt x="1020" y="593"/>
                  </a:cubicBezTo>
                  <a:cubicBezTo>
                    <a:pt x="1019" y="589"/>
                    <a:pt x="1017" y="591"/>
                    <a:pt x="1016" y="588"/>
                  </a:cubicBezTo>
                  <a:cubicBezTo>
                    <a:pt x="1015" y="584"/>
                    <a:pt x="1015" y="580"/>
                    <a:pt x="1013" y="579"/>
                  </a:cubicBezTo>
                  <a:cubicBezTo>
                    <a:pt x="1011" y="579"/>
                    <a:pt x="1009" y="583"/>
                    <a:pt x="1009" y="585"/>
                  </a:cubicBezTo>
                  <a:cubicBezTo>
                    <a:pt x="1009" y="588"/>
                    <a:pt x="1006" y="584"/>
                    <a:pt x="1005" y="580"/>
                  </a:cubicBezTo>
                  <a:cubicBezTo>
                    <a:pt x="1005" y="576"/>
                    <a:pt x="1005" y="572"/>
                    <a:pt x="1004" y="571"/>
                  </a:cubicBezTo>
                  <a:cubicBezTo>
                    <a:pt x="1003" y="570"/>
                    <a:pt x="1000" y="577"/>
                    <a:pt x="1000" y="580"/>
                  </a:cubicBezTo>
                  <a:cubicBezTo>
                    <a:pt x="1001" y="582"/>
                    <a:pt x="1001" y="587"/>
                    <a:pt x="999" y="586"/>
                  </a:cubicBezTo>
                  <a:cubicBezTo>
                    <a:pt x="996" y="585"/>
                    <a:pt x="997" y="583"/>
                    <a:pt x="995" y="581"/>
                  </a:cubicBezTo>
                  <a:cubicBezTo>
                    <a:pt x="993" y="579"/>
                    <a:pt x="994" y="576"/>
                    <a:pt x="995" y="574"/>
                  </a:cubicBezTo>
                  <a:cubicBezTo>
                    <a:pt x="995" y="572"/>
                    <a:pt x="997" y="571"/>
                    <a:pt x="997" y="567"/>
                  </a:cubicBezTo>
                  <a:cubicBezTo>
                    <a:pt x="996" y="563"/>
                    <a:pt x="993" y="564"/>
                    <a:pt x="993" y="566"/>
                  </a:cubicBezTo>
                  <a:cubicBezTo>
                    <a:pt x="993" y="569"/>
                    <a:pt x="992" y="571"/>
                    <a:pt x="989" y="574"/>
                  </a:cubicBezTo>
                  <a:cubicBezTo>
                    <a:pt x="985" y="578"/>
                    <a:pt x="988" y="573"/>
                    <a:pt x="986" y="571"/>
                  </a:cubicBezTo>
                  <a:cubicBezTo>
                    <a:pt x="984" y="569"/>
                    <a:pt x="984" y="570"/>
                    <a:pt x="982" y="568"/>
                  </a:cubicBezTo>
                  <a:cubicBezTo>
                    <a:pt x="980" y="566"/>
                    <a:pt x="981" y="563"/>
                    <a:pt x="981" y="561"/>
                  </a:cubicBezTo>
                  <a:cubicBezTo>
                    <a:pt x="981" y="558"/>
                    <a:pt x="978" y="559"/>
                    <a:pt x="975" y="557"/>
                  </a:cubicBezTo>
                  <a:cubicBezTo>
                    <a:pt x="972" y="555"/>
                    <a:pt x="972" y="557"/>
                    <a:pt x="972" y="560"/>
                  </a:cubicBezTo>
                  <a:cubicBezTo>
                    <a:pt x="971" y="563"/>
                    <a:pt x="970" y="562"/>
                    <a:pt x="968" y="562"/>
                  </a:cubicBezTo>
                  <a:cubicBezTo>
                    <a:pt x="965" y="562"/>
                    <a:pt x="965" y="562"/>
                    <a:pt x="965" y="564"/>
                  </a:cubicBezTo>
                  <a:cubicBezTo>
                    <a:pt x="965" y="566"/>
                    <a:pt x="966" y="567"/>
                    <a:pt x="964" y="570"/>
                  </a:cubicBezTo>
                  <a:cubicBezTo>
                    <a:pt x="963" y="572"/>
                    <a:pt x="962" y="571"/>
                    <a:pt x="961" y="568"/>
                  </a:cubicBezTo>
                  <a:cubicBezTo>
                    <a:pt x="960" y="566"/>
                    <a:pt x="958" y="569"/>
                    <a:pt x="957" y="570"/>
                  </a:cubicBezTo>
                  <a:cubicBezTo>
                    <a:pt x="955" y="571"/>
                    <a:pt x="951" y="571"/>
                    <a:pt x="950" y="571"/>
                  </a:cubicBezTo>
                  <a:cubicBezTo>
                    <a:pt x="949" y="570"/>
                    <a:pt x="950" y="568"/>
                    <a:pt x="951" y="565"/>
                  </a:cubicBezTo>
                  <a:cubicBezTo>
                    <a:pt x="952" y="562"/>
                    <a:pt x="951" y="562"/>
                    <a:pt x="949" y="563"/>
                  </a:cubicBezTo>
                  <a:cubicBezTo>
                    <a:pt x="947" y="565"/>
                    <a:pt x="945" y="564"/>
                    <a:pt x="944" y="563"/>
                  </a:cubicBezTo>
                  <a:cubicBezTo>
                    <a:pt x="942" y="563"/>
                    <a:pt x="940" y="566"/>
                    <a:pt x="940" y="568"/>
                  </a:cubicBezTo>
                  <a:cubicBezTo>
                    <a:pt x="940" y="570"/>
                    <a:pt x="940" y="577"/>
                    <a:pt x="940" y="577"/>
                  </a:cubicBezTo>
                  <a:cubicBezTo>
                    <a:pt x="940" y="577"/>
                    <a:pt x="937" y="574"/>
                    <a:pt x="937" y="572"/>
                  </a:cubicBezTo>
                  <a:cubicBezTo>
                    <a:pt x="936" y="570"/>
                    <a:pt x="935" y="559"/>
                    <a:pt x="935" y="555"/>
                  </a:cubicBezTo>
                  <a:cubicBezTo>
                    <a:pt x="935" y="551"/>
                    <a:pt x="934" y="551"/>
                    <a:pt x="934" y="550"/>
                  </a:cubicBezTo>
                  <a:cubicBezTo>
                    <a:pt x="934" y="548"/>
                    <a:pt x="935" y="548"/>
                    <a:pt x="935" y="546"/>
                  </a:cubicBezTo>
                  <a:cubicBezTo>
                    <a:pt x="935" y="544"/>
                    <a:pt x="934" y="544"/>
                    <a:pt x="933" y="543"/>
                  </a:cubicBezTo>
                  <a:cubicBezTo>
                    <a:pt x="932" y="542"/>
                    <a:pt x="931" y="542"/>
                    <a:pt x="930" y="542"/>
                  </a:cubicBezTo>
                  <a:cubicBezTo>
                    <a:pt x="930" y="541"/>
                    <a:pt x="932" y="540"/>
                    <a:pt x="932" y="539"/>
                  </a:cubicBezTo>
                  <a:cubicBezTo>
                    <a:pt x="934" y="535"/>
                    <a:pt x="929" y="535"/>
                    <a:pt x="928" y="537"/>
                  </a:cubicBezTo>
                  <a:cubicBezTo>
                    <a:pt x="926" y="538"/>
                    <a:pt x="925" y="540"/>
                    <a:pt x="924" y="541"/>
                  </a:cubicBezTo>
                  <a:cubicBezTo>
                    <a:pt x="923" y="542"/>
                    <a:pt x="922" y="546"/>
                    <a:pt x="922" y="551"/>
                  </a:cubicBezTo>
                  <a:cubicBezTo>
                    <a:pt x="923" y="556"/>
                    <a:pt x="923" y="558"/>
                    <a:pt x="924" y="563"/>
                  </a:cubicBezTo>
                  <a:cubicBezTo>
                    <a:pt x="924" y="568"/>
                    <a:pt x="924" y="580"/>
                    <a:pt x="923" y="582"/>
                  </a:cubicBezTo>
                  <a:cubicBezTo>
                    <a:pt x="923" y="584"/>
                    <a:pt x="927" y="586"/>
                    <a:pt x="926" y="588"/>
                  </a:cubicBezTo>
                  <a:cubicBezTo>
                    <a:pt x="926" y="591"/>
                    <a:pt x="927" y="593"/>
                    <a:pt x="929" y="593"/>
                  </a:cubicBezTo>
                  <a:cubicBezTo>
                    <a:pt x="931" y="593"/>
                    <a:pt x="931" y="597"/>
                    <a:pt x="929" y="598"/>
                  </a:cubicBezTo>
                  <a:cubicBezTo>
                    <a:pt x="928" y="599"/>
                    <a:pt x="927" y="599"/>
                    <a:pt x="927" y="603"/>
                  </a:cubicBezTo>
                  <a:cubicBezTo>
                    <a:pt x="928" y="607"/>
                    <a:pt x="926" y="609"/>
                    <a:pt x="926" y="612"/>
                  </a:cubicBezTo>
                  <a:cubicBezTo>
                    <a:pt x="925" y="615"/>
                    <a:pt x="927" y="612"/>
                    <a:pt x="931" y="610"/>
                  </a:cubicBezTo>
                  <a:cubicBezTo>
                    <a:pt x="935" y="607"/>
                    <a:pt x="934" y="610"/>
                    <a:pt x="934" y="613"/>
                  </a:cubicBezTo>
                  <a:cubicBezTo>
                    <a:pt x="933" y="617"/>
                    <a:pt x="930" y="622"/>
                    <a:pt x="929" y="626"/>
                  </a:cubicBezTo>
                  <a:cubicBezTo>
                    <a:pt x="928" y="631"/>
                    <a:pt x="932" y="632"/>
                    <a:pt x="935" y="632"/>
                  </a:cubicBezTo>
                  <a:cubicBezTo>
                    <a:pt x="939" y="632"/>
                    <a:pt x="942" y="626"/>
                    <a:pt x="944" y="623"/>
                  </a:cubicBezTo>
                  <a:cubicBezTo>
                    <a:pt x="947" y="620"/>
                    <a:pt x="952" y="619"/>
                    <a:pt x="959" y="617"/>
                  </a:cubicBezTo>
                  <a:cubicBezTo>
                    <a:pt x="966" y="614"/>
                    <a:pt x="965" y="610"/>
                    <a:pt x="969" y="608"/>
                  </a:cubicBezTo>
                  <a:close/>
                  <a:moveTo>
                    <a:pt x="856" y="625"/>
                  </a:moveTo>
                  <a:cubicBezTo>
                    <a:pt x="856" y="625"/>
                    <a:pt x="859" y="627"/>
                    <a:pt x="861" y="628"/>
                  </a:cubicBezTo>
                  <a:cubicBezTo>
                    <a:pt x="863" y="628"/>
                    <a:pt x="869" y="628"/>
                    <a:pt x="872" y="628"/>
                  </a:cubicBezTo>
                  <a:cubicBezTo>
                    <a:pt x="875" y="627"/>
                    <a:pt x="885" y="624"/>
                    <a:pt x="887" y="622"/>
                  </a:cubicBezTo>
                  <a:cubicBezTo>
                    <a:pt x="888" y="620"/>
                    <a:pt x="882" y="618"/>
                    <a:pt x="878" y="618"/>
                  </a:cubicBezTo>
                  <a:cubicBezTo>
                    <a:pt x="875" y="618"/>
                    <a:pt x="875" y="617"/>
                    <a:pt x="870" y="617"/>
                  </a:cubicBezTo>
                  <a:cubicBezTo>
                    <a:pt x="865" y="618"/>
                    <a:pt x="862" y="618"/>
                    <a:pt x="859" y="619"/>
                  </a:cubicBezTo>
                  <a:cubicBezTo>
                    <a:pt x="856" y="620"/>
                    <a:pt x="853" y="620"/>
                    <a:pt x="849" y="621"/>
                  </a:cubicBezTo>
                  <a:cubicBezTo>
                    <a:pt x="845" y="622"/>
                    <a:pt x="845" y="626"/>
                    <a:pt x="846" y="626"/>
                  </a:cubicBezTo>
                  <a:cubicBezTo>
                    <a:pt x="847" y="626"/>
                    <a:pt x="852" y="625"/>
                    <a:pt x="856" y="625"/>
                  </a:cubicBezTo>
                  <a:close/>
                  <a:moveTo>
                    <a:pt x="607" y="633"/>
                  </a:moveTo>
                  <a:cubicBezTo>
                    <a:pt x="608" y="635"/>
                    <a:pt x="610" y="634"/>
                    <a:pt x="613" y="635"/>
                  </a:cubicBezTo>
                  <a:cubicBezTo>
                    <a:pt x="616" y="636"/>
                    <a:pt x="619" y="638"/>
                    <a:pt x="621" y="637"/>
                  </a:cubicBezTo>
                  <a:cubicBezTo>
                    <a:pt x="624" y="637"/>
                    <a:pt x="623" y="632"/>
                    <a:pt x="622" y="631"/>
                  </a:cubicBezTo>
                  <a:cubicBezTo>
                    <a:pt x="621" y="630"/>
                    <a:pt x="618" y="628"/>
                    <a:pt x="616" y="628"/>
                  </a:cubicBezTo>
                  <a:cubicBezTo>
                    <a:pt x="614" y="628"/>
                    <a:pt x="604" y="630"/>
                    <a:pt x="607" y="633"/>
                  </a:cubicBezTo>
                  <a:close/>
                  <a:moveTo>
                    <a:pt x="16" y="493"/>
                  </a:moveTo>
                  <a:cubicBezTo>
                    <a:pt x="16" y="493"/>
                    <a:pt x="21" y="491"/>
                    <a:pt x="23" y="490"/>
                  </a:cubicBezTo>
                  <a:cubicBezTo>
                    <a:pt x="26" y="489"/>
                    <a:pt x="22" y="489"/>
                    <a:pt x="18" y="487"/>
                  </a:cubicBezTo>
                  <a:cubicBezTo>
                    <a:pt x="13" y="484"/>
                    <a:pt x="17" y="485"/>
                    <a:pt x="15" y="483"/>
                  </a:cubicBezTo>
                  <a:cubicBezTo>
                    <a:pt x="13" y="481"/>
                    <a:pt x="13" y="483"/>
                    <a:pt x="13" y="480"/>
                  </a:cubicBezTo>
                  <a:cubicBezTo>
                    <a:pt x="12" y="476"/>
                    <a:pt x="8" y="478"/>
                    <a:pt x="6" y="481"/>
                  </a:cubicBezTo>
                  <a:cubicBezTo>
                    <a:pt x="4" y="484"/>
                    <a:pt x="3" y="486"/>
                    <a:pt x="3" y="491"/>
                  </a:cubicBezTo>
                  <a:cubicBezTo>
                    <a:pt x="4" y="495"/>
                    <a:pt x="3" y="493"/>
                    <a:pt x="2" y="496"/>
                  </a:cubicBezTo>
                  <a:cubicBezTo>
                    <a:pt x="0" y="498"/>
                    <a:pt x="2" y="499"/>
                    <a:pt x="3" y="502"/>
                  </a:cubicBezTo>
                  <a:cubicBezTo>
                    <a:pt x="3" y="505"/>
                    <a:pt x="2" y="505"/>
                    <a:pt x="1" y="507"/>
                  </a:cubicBezTo>
                  <a:cubicBezTo>
                    <a:pt x="1" y="509"/>
                    <a:pt x="1" y="513"/>
                    <a:pt x="2" y="515"/>
                  </a:cubicBezTo>
                  <a:cubicBezTo>
                    <a:pt x="3" y="517"/>
                    <a:pt x="3" y="519"/>
                    <a:pt x="2" y="521"/>
                  </a:cubicBezTo>
                  <a:cubicBezTo>
                    <a:pt x="2" y="524"/>
                    <a:pt x="6" y="526"/>
                    <a:pt x="7" y="525"/>
                  </a:cubicBezTo>
                  <a:cubicBezTo>
                    <a:pt x="7" y="523"/>
                    <a:pt x="5" y="520"/>
                    <a:pt x="5" y="518"/>
                  </a:cubicBezTo>
                  <a:cubicBezTo>
                    <a:pt x="5" y="516"/>
                    <a:pt x="5" y="514"/>
                    <a:pt x="5" y="511"/>
                  </a:cubicBezTo>
                  <a:cubicBezTo>
                    <a:pt x="5" y="509"/>
                    <a:pt x="8" y="509"/>
                    <a:pt x="10" y="507"/>
                  </a:cubicBezTo>
                  <a:cubicBezTo>
                    <a:pt x="13" y="505"/>
                    <a:pt x="11" y="503"/>
                    <a:pt x="10" y="500"/>
                  </a:cubicBezTo>
                  <a:cubicBezTo>
                    <a:pt x="10" y="498"/>
                    <a:pt x="11" y="500"/>
                    <a:pt x="16" y="493"/>
                  </a:cubicBezTo>
                  <a:close/>
                  <a:moveTo>
                    <a:pt x="235" y="336"/>
                  </a:moveTo>
                  <a:cubicBezTo>
                    <a:pt x="238" y="336"/>
                    <a:pt x="241" y="338"/>
                    <a:pt x="237" y="342"/>
                  </a:cubicBezTo>
                  <a:cubicBezTo>
                    <a:pt x="235" y="345"/>
                    <a:pt x="231" y="346"/>
                    <a:pt x="228" y="346"/>
                  </a:cubicBezTo>
                  <a:cubicBezTo>
                    <a:pt x="224" y="347"/>
                    <a:pt x="225" y="348"/>
                    <a:pt x="225" y="349"/>
                  </a:cubicBezTo>
                  <a:cubicBezTo>
                    <a:pt x="225" y="350"/>
                    <a:pt x="244" y="346"/>
                    <a:pt x="244" y="343"/>
                  </a:cubicBezTo>
                  <a:cubicBezTo>
                    <a:pt x="244" y="341"/>
                    <a:pt x="243" y="340"/>
                    <a:pt x="245" y="338"/>
                  </a:cubicBezTo>
                  <a:cubicBezTo>
                    <a:pt x="246" y="336"/>
                    <a:pt x="249" y="337"/>
                    <a:pt x="252" y="340"/>
                  </a:cubicBezTo>
                  <a:cubicBezTo>
                    <a:pt x="255" y="343"/>
                    <a:pt x="258" y="343"/>
                    <a:pt x="261" y="343"/>
                  </a:cubicBezTo>
                  <a:cubicBezTo>
                    <a:pt x="264" y="342"/>
                    <a:pt x="259" y="340"/>
                    <a:pt x="259" y="338"/>
                  </a:cubicBezTo>
                  <a:cubicBezTo>
                    <a:pt x="260" y="335"/>
                    <a:pt x="266" y="332"/>
                    <a:pt x="267" y="331"/>
                  </a:cubicBezTo>
                  <a:cubicBezTo>
                    <a:pt x="269" y="330"/>
                    <a:pt x="270" y="326"/>
                    <a:pt x="268" y="326"/>
                  </a:cubicBezTo>
                  <a:cubicBezTo>
                    <a:pt x="266" y="325"/>
                    <a:pt x="265" y="327"/>
                    <a:pt x="263" y="329"/>
                  </a:cubicBezTo>
                  <a:cubicBezTo>
                    <a:pt x="261" y="331"/>
                    <a:pt x="258" y="329"/>
                    <a:pt x="254" y="327"/>
                  </a:cubicBezTo>
                  <a:cubicBezTo>
                    <a:pt x="249" y="325"/>
                    <a:pt x="249" y="322"/>
                    <a:pt x="250" y="319"/>
                  </a:cubicBezTo>
                  <a:cubicBezTo>
                    <a:pt x="251" y="317"/>
                    <a:pt x="261" y="317"/>
                    <a:pt x="261" y="317"/>
                  </a:cubicBezTo>
                  <a:cubicBezTo>
                    <a:pt x="255" y="311"/>
                    <a:pt x="255" y="311"/>
                    <a:pt x="255" y="311"/>
                  </a:cubicBezTo>
                  <a:cubicBezTo>
                    <a:pt x="255" y="311"/>
                    <a:pt x="254" y="311"/>
                    <a:pt x="247" y="311"/>
                  </a:cubicBezTo>
                  <a:cubicBezTo>
                    <a:pt x="239" y="311"/>
                    <a:pt x="241" y="311"/>
                    <a:pt x="235" y="311"/>
                  </a:cubicBezTo>
                  <a:cubicBezTo>
                    <a:pt x="228" y="311"/>
                    <a:pt x="227" y="310"/>
                    <a:pt x="223" y="310"/>
                  </a:cubicBezTo>
                  <a:cubicBezTo>
                    <a:pt x="219" y="310"/>
                    <a:pt x="217" y="309"/>
                    <a:pt x="215" y="308"/>
                  </a:cubicBezTo>
                  <a:cubicBezTo>
                    <a:pt x="213" y="307"/>
                    <a:pt x="209" y="307"/>
                    <a:pt x="208" y="310"/>
                  </a:cubicBezTo>
                  <a:cubicBezTo>
                    <a:pt x="207" y="312"/>
                    <a:pt x="211" y="315"/>
                    <a:pt x="214" y="313"/>
                  </a:cubicBezTo>
                  <a:cubicBezTo>
                    <a:pt x="217" y="311"/>
                    <a:pt x="216" y="313"/>
                    <a:pt x="219" y="314"/>
                  </a:cubicBezTo>
                  <a:cubicBezTo>
                    <a:pt x="221" y="316"/>
                    <a:pt x="224" y="317"/>
                    <a:pt x="225" y="317"/>
                  </a:cubicBezTo>
                  <a:cubicBezTo>
                    <a:pt x="227" y="317"/>
                    <a:pt x="231" y="318"/>
                    <a:pt x="233" y="319"/>
                  </a:cubicBezTo>
                  <a:cubicBezTo>
                    <a:pt x="235" y="321"/>
                    <a:pt x="237" y="326"/>
                    <a:pt x="233" y="326"/>
                  </a:cubicBezTo>
                  <a:cubicBezTo>
                    <a:pt x="230" y="326"/>
                    <a:pt x="230" y="323"/>
                    <a:pt x="227" y="323"/>
                  </a:cubicBezTo>
                  <a:cubicBezTo>
                    <a:pt x="224" y="322"/>
                    <a:pt x="225" y="325"/>
                    <a:pt x="227" y="327"/>
                  </a:cubicBezTo>
                  <a:cubicBezTo>
                    <a:pt x="228" y="329"/>
                    <a:pt x="224" y="329"/>
                    <a:pt x="221" y="329"/>
                  </a:cubicBezTo>
                  <a:cubicBezTo>
                    <a:pt x="217" y="329"/>
                    <a:pt x="219" y="333"/>
                    <a:pt x="217" y="335"/>
                  </a:cubicBezTo>
                  <a:cubicBezTo>
                    <a:pt x="214" y="337"/>
                    <a:pt x="211" y="336"/>
                    <a:pt x="211" y="336"/>
                  </a:cubicBezTo>
                  <a:cubicBezTo>
                    <a:pt x="211" y="336"/>
                    <a:pt x="218" y="341"/>
                    <a:pt x="219" y="343"/>
                  </a:cubicBezTo>
                  <a:cubicBezTo>
                    <a:pt x="221" y="344"/>
                    <a:pt x="225" y="343"/>
                    <a:pt x="226" y="342"/>
                  </a:cubicBezTo>
                  <a:cubicBezTo>
                    <a:pt x="228" y="341"/>
                    <a:pt x="228" y="338"/>
                    <a:pt x="229" y="337"/>
                  </a:cubicBezTo>
                  <a:cubicBezTo>
                    <a:pt x="229" y="337"/>
                    <a:pt x="232" y="336"/>
                    <a:pt x="235" y="336"/>
                  </a:cubicBezTo>
                  <a:close/>
                  <a:moveTo>
                    <a:pt x="234" y="435"/>
                  </a:moveTo>
                  <a:cubicBezTo>
                    <a:pt x="234" y="435"/>
                    <a:pt x="234" y="438"/>
                    <a:pt x="239" y="441"/>
                  </a:cubicBezTo>
                  <a:cubicBezTo>
                    <a:pt x="243" y="445"/>
                    <a:pt x="241" y="447"/>
                    <a:pt x="247" y="446"/>
                  </a:cubicBezTo>
                  <a:cubicBezTo>
                    <a:pt x="253" y="446"/>
                    <a:pt x="260" y="446"/>
                    <a:pt x="261" y="447"/>
                  </a:cubicBezTo>
                  <a:cubicBezTo>
                    <a:pt x="261" y="448"/>
                    <a:pt x="262" y="443"/>
                    <a:pt x="266" y="442"/>
                  </a:cubicBezTo>
                  <a:cubicBezTo>
                    <a:pt x="270" y="440"/>
                    <a:pt x="269" y="439"/>
                    <a:pt x="275" y="440"/>
                  </a:cubicBezTo>
                  <a:cubicBezTo>
                    <a:pt x="280" y="441"/>
                    <a:pt x="288" y="439"/>
                    <a:pt x="290" y="436"/>
                  </a:cubicBezTo>
                  <a:cubicBezTo>
                    <a:pt x="292" y="432"/>
                    <a:pt x="295" y="430"/>
                    <a:pt x="299" y="430"/>
                  </a:cubicBezTo>
                  <a:cubicBezTo>
                    <a:pt x="303" y="430"/>
                    <a:pt x="308" y="428"/>
                    <a:pt x="309" y="426"/>
                  </a:cubicBezTo>
                  <a:cubicBezTo>
                    <a:pt x="311" y="424"/>
                    <a:pt x="315" y="424"/>
                    <a:pt x="315" y="427"/>
                  </a:cubicBezTo>
                  <a:cubicBezTo>
                    <a:pt x="315" y="429"/>
                    <a:pt x="318" y="425"/>
                    <a:pt x="314" y="423"/>
                  </a:cubicBezTo>
                  <a:cubicBezTo>
                    <a:pt x="311" y="421"/>
                    <a:pt x="305" y="416"/>
                    <a:pt x="298" y="418"/>
                  </a:cubicBezTo>
                  <a:cubicBezTo>
                    <a:pt x="291" y="420"/>
                    <a:pt x="289" y="429"/>
                    <a:pt x="283" y="429"/>
                  </a:cubicBezTo>
                  <a:cubicBezTo>
                    <a:pt x="278" y="430"/>
                    <a:pt x="274" y="429"/>
                    <a:pt x="271" y="426"/>
                  </a:cubicBezTo>
                  <a:cubicBezTo>
                    <a:pt x="269" y="424"/>
                    <a:pt x="267" y="418"/>
                    <a:pt x="265" y="415"/>
                  </a:cubicBezTo>
                  <a:cubicBezTo>
                    <a:pt x="262" y="412"/>
                    <a:pt x="255" y="408"/>
                    <a:pt x="255" y="408"/>
                  </a:cubicBezTo>
                  <a:cubicBezTo>
                    <a:pt x="255" y="408"/>
                    <a:pt x="256" y="412"/>
                    <a:pt x="257" y="414"/>
                  </a:cubicBezTo>
                  <a:cubicBezTo>
                    <a:pt x="257" y="416"/>
                    <a:pt x="258" y="418"/>
                    <a:pt x="258" y="421"/>
                  </a:cubicBezTo>
                  <a:cubicBezTo>
                    <a:pt x="258" y="424"/>
                    <a:pt x="263" y="427"/>
                    <a:pt x="260" y="429"/>
                  </a:cubicBezTo>
                  <a:cubicBezTo>
                    <a:pt x="256" y="430"/>
                    <a:pt x="255" y="429"/>
                    <a:pt x="252" y="429"/>
                  </a:cubicBezTo>
                  <a:cubicBezTo>
                    <a:pt x="249" y="430"/>
                    <a:pt x="248" y="435"/>
                    <a:pt x="246" y="436"/>
                  </a:cubicBezTo>
                  <a:cubicBezTo>
                    <a:pt x="244" y="436"/>
                    <a:pt x="240" y="435"/>
                    <a:pt x="239" y="433"/>
                  </a:cubicBezTo>
                  <a:cubicBezTo>
                    <a:pt x="237" y="432"/>
                    <a:pt x="237" y="433"/>
                    <a:pt x="236" y="434"/>
                  </a:cubicBezTo>
                  <a:cubicBezTo>
                    <a:pt x="235" y="434"/>
                    <a:pt x="234" y="435"/>
                    <a:pt x="234" y="435"/>
                  </a:cubicBezTo>
                  <a:close/>
                  <a:moveTo>
                    <a:pt x="351" y="569"/>
                  </a:moveTo>
                  <a:cubicBezTo>
                    <a:pt x="351" y="569"/>
                    <a:pt x="356" y="566"/>
                    <a:pt x="358" y="564"/>
                  </a:cubicBezTo>
                  <a:cubicBezTo>
                    <a:pt x="361" y="562"/>
                    <a:pt x="366" y="559"/>
                    <a:pt x="367" y="555"/>
                  </a:cubicBezTo>
                  <a:cubicBezTo>
                    <a:pt x="367" y="551"/>
                    <a:pt x="368" y="547"/>
                    <a:pt x="371" y="545"/>
                  </a:cubicBezTo>
                  <a:cubicBezTo>
                    <a:pt x="373" y="543"/>
                    <a:pt x="376" y="541"/>
                    <a:pt x="374" y="540"/>
                  </a:cubicBezTo>
                  <a:cubicBezTo>
                    <a:pt x="373" y="538"/>
                    <a:pt x="369" y="533"/>
                    <a:pt x="368" y="533"/>
                  </a:cubicBezTo>
                  <a:cubicBezTo>
                    <a:pt x="367" y="533"/>
                    <a:pt x="362" y="540"/>
                    <a:pt x="360" y="543"/>
                  </a:cubicBezTo>
                  <a:cubicBezTo>
                    <a:pt x="359" y="546"/>
                    <a:pt x="355" y="548"/>
                    <a:pt x="356" y="550"/>
                  </a:cubicBezTo>
                  <a:cubicBezTo>
                    <a:pt x="358" y="552"/>
                    <a:pt x="359" y="553"/>
                    <a:pt x="359" y="555"/>
                  </a:cubicBezTo>
                  <a:cubicBezTo>
                    <a:pt x="359" y="556"/>
                    <a:pt x="359" y="558"/>
                    <a:pt x="357" y="560"/>
                  </a:cubicBezTo>
                  <a:cubicBezTo>
                    <a:pt x="354" y="561"/>
                    <a:pt x="355" y="559"/>
                    <a:pt x="353" y="560"/>
                  </a:cubicBezTo>
                  <a:cubicBezTo>
                    <a:pt x="351" y="562"/>
                    <a:pt x="350" y="565"/>
                    <a:pt x="350" y="566"/>
                  </a:cubicBezTo>
                  <a:cubicBezTo>
                    <a:pt x="350" y="567"/>
                    <a:pt x="351" y="569"/>
                    <a:pt x="351" y="569"/>
                  </a:cubicBezTo>
                  <a:close/>
                  <a:moveTo>
                    <a:pt x="273" y="500"/>
                  </a:moveTo>
                  <a:cubicBezTo>
                    <a:pt x="273" y="500"/>
                    <a:pt x="273" y="504"/>
                    <a:pt x="275" y="506"/>
                  </a:cubicBezTo>
                  <a:cubicBezTo>
                    <a:pt x="277" y="508"/>
                    <a:pt x="280" y="506"/>
                    <a:pt x="284" y="502"/>
                  </a:cubicBezTo>
                  <a:cubicBezTo>
                    <a:pt x="287" y="499"/>
                    <a:pt x="288" y="498"/>
                    <a:pt x="293" y="499"/>
                  </a:cubicBezTo>
                  <a:cubicBezTo>
                    <a:pt x="298" y="499"/>
                    <a:pt x="300" y="500"/>
                    <a:pt x="304" y="500"/>
                  </a:cubicBezTo>
                  <a:cubicBezTo>
                    <a:pt x="308" y="499"/>
                    <a:pt x="312" y="498"/>
                    <a:pt x="315" y="499"/>
                  </a:cubicBezTo>
                  <a:cubicBezTo>
                    <a:pt x="317" y="499"/>
                    <a:pt x="319" y="499"/>
                    <a:pt x="319" y="499"/>
                  </a:cubicBezTo>
                  <a:cubicBezTo>
                    <a:pt x="319" y="499"/>
                    <a:pt x="312" y="495"/>
                    <a:pt x="309" y="494"/>
                  </a:cubicBezTo>
                  <a:cubicBezTo>
                    <a:pt x="306" y="493"/>
                    <a:pt x="304" y="496"/>
                    <a:pt x="303" y="494"/>
                  </a:cubicBezTo>
                  <a:cubicBezTo>
                    <a:pt x="301" y="493"/>
                    <a:pt x="300" y="489"/>
                    <a:pt x="298" y="489"/>
                  </a:cubicBezTo>
                  <a:cubicBezTo>
                    <a:pt x="295" y="489"/>
                    <a:pt x="293" y="489"/>
                    <a:pt x="292" y="490"/>
                  </a:cubicBezTo>
                  <a:cubicBezTo>
                    <a:pt x="290" y="492"/>
                    <a:pt x="288" y="493"/>
                    <a:pt x="285" y="494"/>
                  </a:cubicBezTo>
                  <a:cubicBezTo>
                    <a:pt x="283" y="495"/>
                    <a:pt x="283" y="494"/>
                    <a:pt x="279" y="497"/>
                  </a:cubicBezTo>
                  <a:cubicBezTo>
                    <a:pt x="276" y="501"/>
                    <a:pt x="273" y="500"/>
                    <a:pt x="273" y="500"/>
                  </a:cubicBezTo>
                  <a:close/>
                  <a:moveTo>
                    <a:pt x="418" y="670"/>
                  </a:moveTo>
                  <a:cubicBezTo>
                    <a:pt x="418" y="670"/>
                    <a:pt x="418" y="670"/>
                    <a:pt x="418" y="670"/>
                  </a:cubicBezTo>
                  <a:cubicBezTo>
                    <a:pt x="419" y="669"/>
                    <a:pt x="419" y="669"/>
                    <a:pt x="420" y="670"/>
                  </a:cubicBezTo>
                  <a:cubicBezTo>
                    <a:pt x="421" y="671"/>
                    <a:pt x="421" y="672"/>
                    <a:pt x="420" y="673"/>
                  </a:cubicBezTo>
                  <a:cubicBezTo>
                    <a:pt x="420" y="674"/>
                    <a:pt x="417" y="677"/>
                    <a:pt x="418" y="679"/>
                  </a:cubicBezTo>
                  <a:cubicBezTo>
                    <a:pt x="419" y="680"/>
                    <a:pt x="421" y="677"/>
                    <a:pt x="421" y="678"/>
                  </a:cubicBezTo>
                  <a:cubicBezTo>
                    <a:pt x="421" y="679"/>
                    <a:pt x="419" y="681"/>
                    <a:pt x="418" y="684"/>
                  </a:cubicBezTo>
                  <a:cubicBezTo>
                    <a:pt x="418" y="686"/>
                    <a:pt x="417" y="689"/>
                    <a:pt x="417" y="691"/>
                  </a:cubicBezTo>
                  <a:cubicBezTo>
                    <a:pt x="417" y="693"/>
                    <a:pt x="420" y="696"/>
                    <a:pt x="421" y="696"/>
                  </a:cubicBezTo>
                  <a:cubicBezTo>
                    <a:pt x="423" y="696"/>
                    <a:pt x="422" y="691"/>
                    <a:pt x="423" y="690"/>
                  </a:cubicBezTo>
                  <a:cubicBezTo>
                    <a:pt x="424" y="689"/>
                    <a:pt x="426" y="692"/>
                    <a:pt x="426" y="691"/>
                  </a:cubicBezTo>
                  <a:cubicBezTo>
                    <a:pt x="426" y="690"/>
                    <a:pt x="426" y="689"/>
                    <a:pt x="427" y="685"/>
                  </a:cubicBezTo>
                  <a:cubicBezTo>
                    <a:pt x="427" y="681"/>
                    <a:pt x="427" y="682"/>
                    <a:pt x="426" y="678"/>
                  </a:cubicBezTo>
                  <a:cubicBezTo>
                    <a:pt x="426" y="674"/>
                    <a:pt x="424" y="674"/>
                    <a:pt x="423" y="673"/>
                  </a:cubicBezTo>
                  <a:cubicBezTo>
                    <a:pt x="422" y="672"/>
                    <a:pt x="420" y="667"/>
                    <a:pt x="417" y="662"/>
                  </a:cubicBezTo>
                  <a:cubicBezTo>
                    <a:pt x="415" y="658"/>
                    <a:pt x="415" y="658"/>
                    <a:pt x="416" y="655"/>
                  </a:cubicBezTo>
                  <a:cubicBezTo>
                    <a:pt x="416" y="652"/>
                    <a:pt x="412" y="649"/>
                    <a:pt x="412" y="647"/>
                  </a:cubicBezTo>
                  <a:cubicBezTo>
                    <a:pt x="411" y="645"/>
                    <a:pt x="411" y="644"/>
                    <a:pt x="411" y="642"/>
                  </a:cubicBezTo>
                  <a:cubicBezTo>
                    <a:pt x="411" y="641"/>
                    <a:pt x="409" y="636"/>
                    <a:pt x="408" y="634"/>
                  </a:cubicBezTo>
                  <a:cubicBezTo>
                    <a:pt x="407" y="631"/>
                    <a:pt x="405" y="630"/>
                    <a:pt x="405" y="628"/>
                  </a:cubicBezTo>
                  <a:cubicBezTo>
                    <a:pt x="405" y="626"/>
                    <a:pt x="405" y="623"/>
                    <a:pt x="401" y="621"/>
                  </a:cubicBezTo>
                  <a:cubicBezTo>
                    <a:pt x="397" y="620"/>
                    <a:pt x="399" y="623"/>
                    <a:pt x="399" y="624"/>
                  </a:cubicBezTo>
                  <a:cubicBezTo>
                    <a:pt x="399" y="626"/>
                    <a:pt x="395" y="624"/>
                    <a:pt x="393" y="624"/>
                  </a:cubicBezTo>
                  <a:cubicBezTo>
                    <a:pt x="391" y="624"/>
                    <a:pt x="390" y="625"/>
                    <a:pt x="390" y="629"/>
                  </a:cubicBezTo>
                  <a:cubicBezTo>
                    <a:pt x="389" y="633"/>
                    <a:pt x="387" y="636"/>
                    <a:pt x="388" y="638"/>
                  </a:cubicBezTo>
                  <a:cubicBezTo>
                    <a:pt x="386" y="638"/>
                    <a:pt x="386" y="637"/>
                    <a:pt x="384" y="636"/>
                  </a:cubicBezTo>
                  <a:cubicBezTo>
                    <a:pt x="382" y="636"/>
                    <a:pt x="381" y="633"/>
                    <a:pt x="381" y="632"/>
                  </a:cubicBezTo>
                  <a:cubicBezTo>
                    <a:pt x="381" y="630"/>
                    <a:pt x="382" y="628"/>
                    <a:pt x="383" y="626"/>
                  </a:cubicBezTo>
                  <a:cubicBezTo>
                    <a:pt x="385" y="625"/>
                    <a:pt x="384" y="621"/>
                    <a:pt x="384" y="619"/>
                  </a:cubicBezTo>
                  <a:cubicBezTo>
                    <a:pt x="383" y="616"/>
                    <a:pt x="381" y="617"/>
                    <a:pt x="379" y="620"/>
                  </a:cubicBezTo>
                  <a:cubicBezTo>
                    <a:pt x="377" y="623"/>
                    <a:pt x="378" y="626"/>
                    <a:pt x="378" y="628"/>
                  </a:cubicBezTo>
                  <a:cubicBezTo>
                    <a:pt x="378" y="629"/>
                    <a:pt x="378" y="631"/>
                    <a:pt x="376" y="630"/>
                  </a:cubicBezTo>
                  <a:cubicBezTo>
                    <a:pt x="374" y="630"/>
                    <a:pt x="370" y="632"/>
                    <a:pt x="372" y="633"/>
                  </a:cubicBezTo>
                  <a:cubicBezTo>
                    <a:pt x="373" y="634"/>
                    <a:pt x="377" y="638"/>
                    <a:pt x="380" y="639"/>
                  </a:cubicBezTo>
                  <a:cubicBezTo>
                    <a:pt x="382" y="640"/>
                    <a:pt x="385" y="640"/>
                    <a:pt x="387" y="641"/>
                  </a:cubicBezTo>
                  <a:cubicBezTo>
                    <a:pt x="388" y="642"/>
                    <a:pt x="390" y="640"/>
                    <a:pt x="391" y="640"/>
                  </a:cubicBezTo>
                  <a:cubicBezTo>
                    <a:pt x="393" y="641"/>
                    <a:pt x="396" y="641"/>
                    <a:pt x="396" y="641"/>
                  </a:cubicBezTo>
                  <a:cubicBezTo>
                    <a:pt x="396" y="641"/>
                    <a:pt x="391" y="644"/>
                    <a:pt x="391" y="646"/>
                  </a:cubicBezTo>
                  <a:cubicBezTo>
                    <a:pt x="391" y="648"/>
                    <a:pt x="396" y="652"/>
                    <a:pt x="398" y="653"/>
                  </a:cubicBezTo>
                  <a:cubicBezTo>
                    <a:pt x="400" y="654"/>
                    <a:pt x="400" y="656"/>
                    <a:pt x="401" y="661"/>
                  </a:cubicBezTo>
                  <a:cubicBezTo>
                    <a:pt x="402" y="665"/>
                    <a:pt x="402" y="665"/>
                    <a:pt x="405" y="664"/>
                  </a:cubicBezTo>
                  <a:cubicBezTo>
                    <a:pt x="408" y="664"/>
                    <a:pt x="409" y="661"/>
                    <a:pt x="410" y="662"/>
                  </a:cubicBezTo>
                  <a:cubicBezTo>
                    <a:pt x="412" y="663"/>
                    <a:pt x="413" y="665"/>
                    <a:pt x="413" y="668"/>
                  </a:cubicBezTo>
                  <a:cubicBezTo>
                    <a:pt x="412" y="672"/>
                    <a:pt x="413" y="675"/>
                    <a:pt x="414" y="674"/>
                  </a:cubicBezTo>
                  <a:cubicBezTo>
                    <a:pt x="415" y="673"/>
                    <a:pt x="416" y="671"/>
                    <a:pt x="418" y="67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 name="Freeform 61"/>
            <p:cNvSpPr>
              <a:spLocks noEditPoints="1"/>
            </p:cNvSpPr>
            <p:nvPr/>
          </p:nvSpPr>
          <p:spPr bwMode="auto">
            <a:xfrm>
              <a:off x="2400" y="716"/>
              <a:ext cx="1602" cy="1693"/>
            </a:xfrm>
            <a:custGeom>
              <a:avLst/>
              <a:gdLst>
                <a:gd name="T0" fmla="*/ 195 w 472"/>
                <a:gd name="T1" fmla="*/ 229 h 499"/>
                <a:gd name="T2" fmla="*/ 126 w 472"/>
                <a:gd name="T3" fmla="*/ 154 h 499"/>
                <a:gd name="T4" fmla="*/ 135 w 472"/>
                <a:gd name="T5" fmla="*/ 158 h 499"/>
                <a:gd name="T6" fmla="*/ 104 w 472"/>
                <a:gd name="T7" fmla="*/ 303 h 499"/>
                <a:gd name="T8" fmla="*/ 144 w 472"/>
                <a:gd name="T9" fmla="*/ 280 h 499"/>
                <a:gd name="T10" fmla="*/ 105 w 472"/>
                <a:gd name="T11" fmla="*/ 227 h 499"/>
                <a:gd name="T12" fmla="*/ 83 w 472"/>
                <a:gd name="T13" fmla="*/ 323 h 499"/>
                <a:gd name="T14" fmla="*/ 109 w 472"/>
                <a:gd name="T15" fmla="*/ 317 h 499"/>
                <a:gd name="T16" fmla="*/ 142 w 472"/>
                <a:gd name="T17" fmla="*/ 337 h 499"/>
                <a:gd name="T18" fmla="*/ 185 w 472"/>
                <a:gd name="T19" fmla="*/ 333 h 499"/>
                <a:gd name="T20" fmla="*/ 207 w 472"/>
                <a:gd name="T21" fmla="*/ 320 h 499"/>
                <a:gd name="T22" fmla="*/ 212 w 472"/>
                <a:gd name="T23" fmla="*/ 266 h 499"/>
                <a:gd name="T24" fmla="*/ 249 w 472"/>
                <a:gd name="T25" fmla="*/ 332 h 499"/>
                <a:gd name="T26" fmla="*/ 283 w 472"/>
                <a:gd name="T27" fmla="*/ 296 h 499"/>
                <a:gd name="T28" fmla="*/ 284 w 472"/>
                <a:gd name="T29" fmla="*/ 354 h 499"/>
                <a:gd name="T30" fmla="*/ 241 w 472"/>
                <a:gd name="T31" fmla="*/ 377 h 499"/>
                <a:gd name="T32" fmla="*/ 218 w 472"/>
                <a:gd name="T33" fmla="*/ 421 h 499"/>
                <a:gd name="T34" fmla="*/ 213 w 472"/>
                <a:gd name="T35" fmla="*/ 461 h 499"/>
                <a:gd name="T36" fmla="*/ 241 w 472"/>
                <a:gd name="T37" fmla="*/ 96 h 499"/>
                <a:gd name="T38" fmla="*/ 197 w 472"/>
                <a:gd name="T39" fmla="*/ 78 h 499"/>
                <a:gd name="T40" fmla="*/ 241 w 472"/>
                <a:gd name="T41" fmla="*/ 96 h 499"/>
                <a:gd name="T42" fmla="*/ 282 w 472"/>
                <a:gd name="T43" fmla="*/ 150 h 499"/>
                <a:gd name="T44" fmla="*/ 273 w 472"/>
                <a:gd name="T45" fmla="*/ 87 h 499"/>
                <a:gd name="T46" fmla="*/ 299 w 472"/>
                <a:gd name="T47" fmla="*/ 4 h 499"/>
                <a:gd name="T48" fmla="*/ 239 w 472"/>
                <a:gd name="T49" fmla="*/ 26 h 499"/>
                <a:gd name="T50" fmla="*/ 242 w 472"/>
                <a:gd name="T51" fmla="*/ 68 h 499"/>
                <a:gd name="T52" fmla="*/ 236 w 472"/>
                <a:gd name="T53" fmla="*/ 83 h 499"/>
                <a:gd name="T54" fmla="*/ 254 w 472"/>
                <a:gd name="T55" fmla="*/ 133 h 499"/>
                <a:gd name="T56" fmla="*/ 196 w 472"/>
                <a:gd name="T57" fmla="*/ 132 h 499"/>
                <a:gd name="T58" fmla="*/ 165 w 472"/>
                <a:gd name="T59" fmla="*/ 107 h 499"/>
                <a:gd name="T60" fmla="*/ 156 w 472"/>
                <a:gd name="T61" fmla="*/ 155 h 499"/>
                <a:gd name="T62" fmla="*/ 180 w 472"/>
                <a:gd name="T63" fmla="*/ 155 h 499"/>
                <a:gd name="T64" fmla="*/ 171 w 472"/>
                <a:gd name="T65" fmla="*/ 187 h 499"/>
                <a:gd name="T66" fmla="*/ 232 w 472"/>
                <a:gd name="T67" fmla="*/ 179 h 499"/>
                <a:gd name="T68" fmla="*/ 263 w 472"/>
                <a:gd name="T69" fmla="*/ 194 h 499"/>
                <a:gd name="T70" fmla="*/ 211 w 472"/>
                <a:gd name="T71" fmla="*/ 163 h 499"/>
                <a:gd name="T72" fmla="*/ 138 w 472"/>
                <a:gd name="T73" fmla="*/ 208 h 499"/>
                <a:gd name="T74" fmla="*/ 187 w 472"/>
                <a:gd name="T75" fmla="*/ 306 h 499"/>
                <a:gd name="T76" fmla="*/ 166 w 472"/>
                <a:gd name="T77" fmla="*/ 230 h 499"/>
                <a:gd name="T78" fmla="*/ 189 w 472"/>
                <a:gd name="T79" fmla="*/ 240 h 499"/>
                <a:gd name="T80" fmla="*/ 299 w 472"/>
                <a:gd name="T81" fmla="*/ 206 h 499"/>
                <a:gd name="T82" fmla="*/ 316 w 472"/>
                <a:gd name="T83" fmla="*/ 295 h 499"/>
                <a:gd name="T84" fmla="*/ 335 w 472"/>
                <a:gd name="T85" fmla="*/ 318 h 499"/>
                <a:gd name="T86" fmla="*/ 425 w 472"/>
                <a:gd name="T87" fmla="*/ 403 h 499"/>
                <a:gd name="T88" fmla="*/ 454 w 472"/>
                <a:gd name="T89" fmla="*/ 384 h 499"/>
                <a:gd name="T90" fmla="*/ 435 w 472"/>
                <a:gd name="T91" fmla="*/ 350 h 499"/>
                <a:gd name="T92" fmla="*/ 449 w 472"/>
                <a:gd name="T93" fmla="*/ 337 h 499"/>
                <a:gd name="T94" fmla="*/ 438 w 472"/>
                <a:gd name="T95" fmla="*/ 297 h 499"/>
                <a:gd name="T96" fmla="*/ 391 w 472"/>
                <a:gd name="T97" fmla="*/ 280 h 499"/>
                <a:gd name="T98" fmla="*/ 363 w 472"/>
                <a:gd name="T99" fmla="*/ 248 h 499"/>
                <a:gd name="T100" fmla="*/ 304 w 472"/>
                <a:gd name="T101" fmla="*/ 226 h 499"/>
                <a:gd name="T102" fmla="*/ 267 w 472"/>
                <a:gd name="T103" fmla="*/ 214 h 499"/>
                <a:gd name="T104" fmla="*/ 253 w 472"/>
                <a:gd name="T105" fmla="*/ 238 h 499"/>
                <a:gd name="T106" fmla="*/ 246 w 472"/>
                <a:gd name="T107" fmla="*/ 285 h 499"/>
                <a:gd name="T108" fmla="*/ 308 w 472"/>
                <a:gd name="T109" fmla="*/ 286 h 499"/>
                <a:gd name="T110" fmla="*/ 339 w 472"/>
                <a:gd name="T111" fmla="*/ 298 h 499"/>
                <a:gd name="T112" fmla="*/ 397 w 472"/>
                <a:gd name="T113" fmla="*/ 327 h 499"/>
                <a:gd name="T114" fmla="*/ 348 w 472"/>
                <a:gd name="T115" fmla="*/ 370 h 499"/>
                <a:gd name="T116" fmla="*/ 346 w 472"/>
                <a:gd name="T117" fmla="*/ 415 h 499"/>
                <a:gd name="T118" fmla="*/ 299 w 472"/>
                <a:gd name="T119" fmla="*/ 446 h 499"/>
                <a:gd name="T120" fmla="*/ 272 w 472"/>
                <a:gd name="T121" fmla="*/ 401 h 499"/>
                <a:gd name="T122" fmla="*/ 319 w 472"/>
                <a:gd name="T123" fmla="*/ 417 h 499"/>
                <a:gd name="T124" fmla="*/ 279 w 472"/>
                <a:gd name="T125" fmla="*/ 37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2" h="499">
                  <a:moveTo>
                    <a:pt x="196" y="238"/>
                  </a:moveTo>
                  <a:cubicBezTo>
                    <a:pt x="197" y="238"/>
                    <a:pt x="197" y="238"/>
                    <a:pt x="197" y="238"/>
                  </a:cubicBezTo>
                  <a:cubicBezTo>
                    <a:pt x="197" y="238"/>
                    <a:pt x="198" y="244"/>
                    <a:pt x="198" y="247"/>
                  </a:cubicBezTo>
                  <a:cubicBezTo>
                    <a:pt x="197" y="251"/>
                    <a:pt x="198" y="253"/>
                    <a:pt x="202" y="252"/>
                  </a:cubicBezTo>
                  <a:cubicBezTo>
                    <a:pt x="206" y="250"/>
                    <a:pt x="210" y="246"/>
                    <a:pt x="208" y="242"/>
                  </a:cubicBezTo>
                  <a:cubicBezTo>
                    <a:pt x="207" y="238"/>
                    <a:pt x="207" y="236"/>
                    <a:pt x="210" y="237"/>
                  </a:cubicBezTo>
                  <a:cubicBezTo>
                    <a:pt x="213" y="237"/>
                    <a:pt x="217" y="237"/>
                    <a:pt x="218" y="233"/>
                  </a:cubicBezTo>
                  <a:cubicBezTo>
                    <a:pt x="220" y="229"/>
                    <a:pt x="224" y="220"/>
                    <a:pt x="226" y="217"/>
                  </a:cubicBezTo>
                  <a:cubicBezTo>
                    <a:pt x="227" y="214"/>
                    <a:pt x="226" y="210"/>
                    <a:pt x="222" y="210"/>
                  </a:cubicBezTo>
                  <a:cubicBezTo>
                    <a:pt x="217" y="210"/>
                    <a:pt x="215" y="210"/>
                    <a:pt x="213" y="207"/>
                  </a:cubicBezTo>
                  <a:cubicBezTo>
                    <a:pt x="210" y="205"/>
                    <a:pt x="200" y="205"/>
                    <a:pt x="198" y="209"/>
                  </a:cubicBezTo>
                  <a:cubicBezTo>
                    <a:pt x="196" y="212"/>
                    <a:pt x="195" y="215"/>
                    <a:pt x="195" y="219"/>
                  </a:cubicBezTo>
                  <a:cubicBezTo>
                    <a:pt x="194" y="222"/>
                    <a:pt x="196" y="225"/>
                    <a:pt x="195" y="229"/>
                  </a:cubicBezTo>
                  <a:cubicBezTo>
                    <a:pt x="194" y="233"/>
                    <a:pt x="196" y="238"/>
                    <a:pt x="196" y="238"/>
                  </a:cubicBezTo>
                  <a:close/>
                  <a:moveTo>
                    <a:pt x="139" y="100"/>
                  </a:moveTo>
                  <a:cubicBezTo>
                    <a:pt x="137" y="110"/>
                    <a:pt x="137" y="110"/>
                    <a:pt x="137" y="110"/>
                  </a:cubicBezTo>
                  <a:cubicBezTo>
                    <a:pt x="140" y="111"/>
                    <a:pt x="141" y="108"/>
                    <a:pt x="141" y="106"/>
                  </a:cubicBezTo>
                  <a:cubicBezTo>
                    <a:pt x="141" y="104"/>
                    <a:pt x="141" y="101"/>
                    <a:pt x="139" y="100"/>
                  </a:cubicBezTo>
                  <a:close/>
                  <a:moveTo>
                    <a:pt x="136" y="113"/>
                  </a:moveTo>
                  <a:cubicBezTo>
                    <a:pt x="133" y="122"/>
                    <a:pt x="133" y="122"/>
                    <a:pt x="133" y="122"/>
                  </a:cubicBezTo>
                  <a:cubicBezTo>
                    <a:pt x="133" y="122"/>
                    <a:pt x="133" y="122"/>
                    <a:pt x="133" y="122"/>
                  </a:cubicBezTo>
                  <a:cubicBezTo>
                    <a:pt x="134" y="119"/>
                    <a:pt x="136" y="119"/>
                    <a:pt x="137" y="117"/>
                  </a:cubicBezTo>
                  <a:cubicBezTo>
                    <a:pt x="138" y="116"/>
                    <a:pt x="137" y="114"/>
                    <a:pt x="136" y="113"/>
                  </a:cubicBezTo>
                  <a:close/>
                  <a:moveTo>
                    <a:pt x="126" y="148"/>
                  </a:moveTo>
                  <a:cubicBezTo>
                    <a:pt x="125" y="153"/>
                    <a:pt x="125" y="153"/>
                    <a:pt x="125" y="153"/>
                  </a:cubicBezTo>
                  <a:cubicBezTo>
                    <a:pt x="125" y="153"/>
                    <a:pt x="125" y="154"/>
                    <a:pt x="126" y="154"/>
                  </a:cubicBezTo>
                  <a:cubicBezTo>
                    <a:pt x="128" y="157"/>
                    <a:pt x="123" y="158"/>
                    <a:pt x="125" y="160"/>
                  </a:cubicBezTo>
                  <a:cubicBezTo>
                    <a:pt x="126" y="162"/>
                    <a:pt x="129" y="167"/>
                    <a:pt x="125" y="167"/>
                  </a:cubicBezTo>
                  <a:cubicBezTo>
                    <a:pt x="123" y="167"/>
                    <a:pt x="122" y="167"/>
                    <a:pt x="121" y="166"/>
                  </a:cubicBezTo>
                  <a:cubicBezTo>
                    <a:pt x="118" y="179"/>
                    <a:pt x="118" y="179"/>
                    <a:pt x="118" y="179"/>
                  </a:cubicBezTo>
                  <a:cubicBezTo>
                    <a:pt x="121" y="178"/>
                    <a:pt x="121" y="180"/>
                    <a:pt x="124" y="179"/>
                  </a:cubicBezTo>
                  <a:cubicBezTo>
                    <a:pt x="128" y="179"/>
                    <a:pt x="129" y="179"/>
                    <a:pt x="133" y="182"/>
                  </a:cubicBezTo>
                  <a:cubicBezTo>
                    <a:pt x="136" y="184"/>
                    <a:pt x="139" y="181"/>
                    <a:pt x="141" y="179"/>
                  </a:cubicBezTo>
                  <a:cubicBezTo>
                    <a:pt x="144" y="178"/>
                    <a:pt x="144" y="173"/>
                    <a:pt x="146" y="169"/>
                  </a:cubicBezTo>
                  <a:cubicBezTo>
                    <a:pt x="149" y="165"/>
                    <a:pt x="146" y="165"/>
                    <a:pt x="144" y="161"/>
                  </a:cubicBezTo>
                  <a:cubicBezTo>
                    <a:pt x="142" y="158"/>
                    <a:pt x="140" y="164"/>
                    <a:pt x="140" y="164"/>
                  </a:cubicBezTo>
                  <a:cubicBezTo>
                    <a:pt x="139" y="164"/>
                    <a:pt x="139" y="164"/>
                    <a:pt x="139" y="164"/>
                  </a:cubicBezTo>
                  <a:cubicBezTo>
                    <a:pt x="139" y="164"/>
                    <a:pt x="137" y="163"/>
                    <a:pt x="136" y="162"/>
                  </a:cubicBezTo>
                  <a:cubicBezTo>
                    <a:pt x="135" y="161"/>
                    <a:pt x="135" y="159"/>
                    <a:pt x="135" y="158"/>
                  </a:cubicBezTo>
                  <a:cubicBezTo>
                    <a:pt x="135" y="157"/>
                    <a:pt x="134" y="156"/>
                    <a:pt x="133" y="155"/>
                  </a:cubicBezTo>
                  <a:cubicBezTo>
                    <a:pt x="133" y="153"/>
                    <a:pt x="133" y="150"/>
                    <a:pt x="135" y="148"/>
                  </a:cubicBezTo>
                  <a:cubicBezTo>
                    <a:pt x="137" y="145"/>
                    <a:pt x="134" y="141"/>
                    <a:pt x="131" y="142"/>
                  </a:cubicBezTo>
                  <a:cubicBezTo>
                    <a:pt x="129" y="144"/>
                    <a:pt x="128" y="146"/>
                    <a:pt x="126" y="148"/>
                  </a:cubicBezTo>
                  <a:close/>
                  <a:moveTo>
                    <a:pt x="105" y="227"/>
                  </a:moveTo>
                  <a:cubicBezTo>
                    <a:pt x="91" y="277"/>
                    <a:pt x="91" y="277"/>
                    <a:pt x="91" y="277"/>
                  </a:cubicBezTo>
                  <a:cubicBezTo>
                    <a:pt x="44" y="263"/>
                    <a:pt x="44" y="263"/>
                    <a:pt x="44" y="263"/>
                  </a:cubicBezTo>
                  <a:cubicBezTo>
                    <a:pt x="42" y="266"/>
                    <a:pt x="44" y="274"/>
                    <a:pt x="46" y="277"/>
                  </a:cubicBezTo>
                  <a:cubicBezTo>
                    <a:pt x="47" y="280"/>
                    <a:pt x="55" y="283"/>
                    <a:pt x="60" y="287"/>
                  </a:cubicBezTo>
                  <a:cubicBezTo>
                    <a:pt x="65" y="290"/>
                    <a:pt x="60" y="292"/>
                    <a:pt x="59" y="297"/>
                  </a:cubicBezTo>
                  <a:cubicBezTo>
                    <a:pt x="58" y="302"/>
                    <a:pt x="61" y="304"/>
                    <a:pt x="65" y="304"/>
                  </a:cubicBezTo>
                  <a:cubicBezTo>
                    <a:pt x="68" y="304"/>
                    <a:pt x="83" y="307"/>
                    <a:pt x="91" y="306"/>
                  </a:cubicBezTo>
                  <a:cubicBezTo>
                    <a:pt x="99" y="305"/>
                    <a:pt x="101" y="303"/>
                    <a:pt x="104" y="303"/>
                  </a:cubicBezTo>
                  <a:cubicBezTo>
                    <a:pt x="108" y="303"/>
                    <a:pt x="108" y="298"/>
                    <a:pt x="113" y="296"/>
                  </a:cubicBezTo>
                  <a:cubicBezTo>
                    <a:pt x="118" y="295"/>
                    <a:pt x="114" y="300"/>
                    <a:pt x="116" y="303"/>
                  </a:cubicBezTo>
                  <a:cubicBezTo>
                    <a:pt x="118" y="306"/>
                    <a:pt x="121" y="305"/>
                    <a:pt x="122" y="308"/>
                  </a:cubicBezTo>
                  <a:cubicBezTo>
                    <a:pt x="124" y="310"/>
                    <a:pt x="125" y="309"/>
                    <a:pt x="130" y="312"/>
                  </a:cubicBezTo>
                  <a:cubicBezTo>
                    <a:pt x="136" y="316"/>
                    <a:pt x="136" y="312"/>
                    <a:pt x="142" y="311"/>
                  </a:cubicBezTo>
                  <a:cubicBezTo>
                    <a:pt x="148" y="311"/>
                    <a:pt x="147" y="308"/>
                    <a:pt x="147" y="304"/>
                  </a:cubicBezTo>
                  <a:cubicBezTo>
                    <a:pt x="146" y="301"/>
                    <a:pt x="146" y="299"/>
                    <a:pt x="143" y="301"/>
                  </a:cubicBezTo>
                  <a:cubicBezTo>
                    <a:pt x="139" y="302"/>
                    <a:pt x="138" y="303"/>
                    <a:pt x="138" y="300"/>
                  </a:cubicBezTo>
                  <a:cubicBezTo>
                    <a:pt x="139" y="298"/>
                    <a:pt x="142" y="299"/>
                    <a:pt x="143" y="297"/>
                  </a:cubicBezTo>
                  <a:cubicBezTo>
                    <a:pt x="144" y="296"/>
                    <a:pt x="147" y="294"/>
                    <a:pt x="147" y="294"/>
                  </a:cubicBezTo>
                  <a:cubicBezTo>
                    <a:pt x="147" y="294"/>
                    <a:pt x="150" y="295"/>
                    <a:pt x="152" y="296"/>
                  </a:cubicBezTo>
                  <a:cubicBezTo>
                    <a:pt x="155" y="298"/>
                    <a:pt x="156" y="295"/>
                    <a:pt x="156" y="289"/>
                  </a:cubicBezTo>
                  <a:cubicBezTo>
                    <a:pt x="155" y="284"/>
                    <a:pt x="151" y="284"/>
                    <a:pt x="144" y="280"/>
                  </a:cubicBezTo>
                  <a:cubicBezTo>
                    <a:pt x="137" y="277"/>
                    <a:pt x="137" y="272"/>
                    <a:pt x="135" y="266"/>
                  </a:cubicBezTo>
                  <a:cubicBezTo>
                    <a:pt x="133" y="260"/>
                    <a:pt x="137" y="256"/>
                    <a:pt x="137" y="252"/>
                  </a:cubicBezTo>
                  <a:cubicBezTo>
                    <a:pt x="137" y="248"/>
                    <a:pt x="134" y="247"/>
                    <a:pt x="135" y="241"/>
                  </a:cubicBezTo>
                  <a:cubicBezTo>
                    <a:pt x="135" y="236"/>
                    <a:pt x="133" y="227"/>
                    <a:pt x="133" y="225"/>
                  </a:cubicBezTo>
                  <a:cubicBezTo>
                    <a:pt x="133" y="224"/>
                    <a:pt x="131" y="221"/>
                    <a:pt x="129" y="218"/>
                  </a:cubicBezTo>
                  <a:cubicBezTo>
                    <a:pt x="127" y="216"/>
                    <a:pt x="121" y="214"/>
                    <a:pt x="119" y="216"/>
                  </a:cubicBezTo>
                  <a:cubicBezTo>
                    <a:pt x="118" y="218"/>
                    <a:pt x="118" y="222"/>
                    <a:pt x="118" y="226"/>
                  </a:cubicBezTo>
                  <a:cubicBezTo>
                    <a:pt x="117" y="230"/>
                    <a:pt x="117" y="237"/>
                    <a:pt x="118" y="241"/>
                  </a:cubicBezTo>
                  <a:cubicBezTo>
                    <a:pt x="120" y="246"/>
                    <a:pt x="118" y="248"/>
                    <a:pt x="114" y="248"/>
                  </a:cubicBezTo>
                  <a:cubicBezTo>
                    <a:pt x="111" y="248"/>
                    <a:pt x="114" y="242"/>
                    <a:pt x="114" y="236"/>
                  </a:cubicBezTo>
                  <a:cubicBezTo>
                    <a:pt x="115" y="230"/>
                    <a:pt x="113" y="228"/>
                    <a:pt x="111" y="223"/>
                  </a:cubicBezTo>
                  <a:cubicBezTo>
                    <a:pt x="109" y="219"/>
                    <a:pt x="108" y="222"/>
                    <a:pt x="108" y="225"/>
                  </a:cubicBezTo>
                  <a:cubicBezTo>
                    <a:pt x="107" y="227"/>
                    <a:pt x="106" y="227"/>
                    <a:pt x="105" y="227"/>
                  </a:cubicBezTo>
                  <a:close/>
                  <a:moveTo>
                    <a:pt x="17" y="258"/>
                  </a:moveTo>
                  <a:cubicBezTo>
                    <a:pt x="17" y="259"/>
                    <a:pt x="17" y="259"/>
                    <a:pt x="17" y="259"/>
                  </a:cubicBezTo>
                  <a:cubicBezTo>
                    <a:pt x="18" y="261"/>
                    <a:pt x="18" y="264"/>
                    <a:pt x="20" y="267"/>
                  </a:cubicBezTo>
                  <a:cubicBezTo>
                    <a:pt x="22" y="270"/>
                    <a:pt x="27" y="272"/>
                    <a:pt x="28" y="274"/>
                  </a:cubicBezTo>
                  <a:cubicBezTo>
                    <a:pt x="29" y="276"/>
                    <a:pt x="30" y="279"/>
                    <a:pt x="33" y="282"/>
                  </a:cubicBezTo>
                  <a:cubicBezTo>
                    <a:pt x="36" y="285"/>
                    <a:pt x="40" y="288"/>
                    <a:pt x="43" y="287"/>
                  </a:cubicBezTo>
                  <a:cubicBezTo>
                    <a:pt x="45" y="287"/>
                    <a:pt x="49" y="287"/>
                    <a:pt x="51" y="291"/>
                  </a:cubicBezTo>
                  <a:cubicBezTo>
                    <a:pt x="53" y="294"/>
                    <a:pt x="55" y="300"/>
                    <a:pt x="55" y="302"/>
                  </a:cubicBezTo>
                  <a:cubicBezTo>
                    <a:pt x="55" y="304"/>
                    <a:pt x="51" y="302"/>
                    <a:pt x="47" y="304"/>
                  </a:cubicBezTo>
                  <a:cubicBezTo>
                    <a:pt x="43" y="306"/>
                    <a:pt x="40" y="308"/>
                    <a:pt x="42" y="309"/>
                  </a:cubicBezTo>
                  <a:cubicBezTo>
                    <a:pt x="43" y="311"/>
                    <a:pt x="56" y="320"/>
                    <a:pt x="62" y="320"/>
                  </a:cubicBezTo>
                  <a:cubicBezTo>
                    <a:pt x="69" y="319"/>
                    <a:pt x="72" y="320"/>
                    <a:pt x="76" y="320"/>
                  </a:cubicBezTo>
                  <a:cubicBezTo>
                    <a:pt x="81" y="319"/>
                    <a:pt x="81" y="319"/>
                    <a:pt x="83" y="323"/>
                  </a:cubicBezTo>
                  <a:cubicBezTo>
                    <a:pt x="85" y="328"/>
                    <a:pt x="90" y="331"/>
                    <a:pt x="90" y="331"/>
                  </a:cubicBezTo>
                  <a:cubicBezTo>
                    <a:pt x="91" y="331"/>
                    <a:pt x="92" y="333"/>
                    <a:pt x="92" y="334"/>
                  </a:cubicBezTo>
                  <a:cubicBezTo>
                    <a:pt x="92" y="336"/>
                    <a:pt x="95" y="339"/>
                    <a:pt x="93" y="340"/>
                  </a:cubicBezTo>
                  <a:cubicBezTo>
                    <a:pt x="91" y="340"/>
                    <a:pt x="90" y="343"/>
                    <a:pt x="90" y="344"/>
                  </a:cubicBezTo>
                  <a:cubicBezTo>
                    <a:pt x="91" y="346"/>
                    <a:pt x="91" y="347"/>
                    <a:pt x="95" y="346"/>
                  </a:cubicBezTo>
                  <a:cubicBezTo>
                    <a:pt x="98" y="345"/>
                    <a:pt x="97" y="343"/>
                    <a:pt x="97" y="340"/>
                  </a:cubicBezTo>
                  <a:cubicBezTo>
                    <a:pt x="97" y="338"/>
                    <a:pt x="96" y="334"/>
                    <a:pt x="96" y="332"/>
                  </a:cubicBezTo>
                  <a:cubicBezTo>
                    <a:pt x="95" y="330"/>
                    <a:pt x="94" y="327"/>
                    <a:pt x="96" y="325"/>
                  </a:cubicBezTo>
                  <a:cubicBezTo>
                    <a:pt x="99" y="323"/>
                    <a:pt x="101" y="322"/>
                    <a:pt x="103" y="322"/>
                  </a:cubicBezTo>
                  <a:cubicBezTo>
                    <a:pt x="106" y="322"/>
                    <a:pt x="109" y="320"/>
                    <a:pt x="110" y="319"/>
                  </a:cubicBezTo>
                  <a:cubicBezTo>
                    <a:pt x="112" y="318"/>
                    <a:pt x="114" y="317"/>
                    <a:pt x="115" y="316"/>
                  </a:cubicBezTo>
                  <a:cubicBezTo>
                    <a:pt x="116" y="316"/>
                    <a:pt x="117" y="313"/>
                    <a:pt x="114" y="313"/>
                  </a:cubicBezTo>
                  <a:cubicBezTo>
                    <a:pt x="111" y="314"/>
                    <a:pt x="110" y="315"/>
                    <a:pt x="109" y="317"/>
                  </a:cubicBezTo>
                  <a:cubicBezTo>
                    <a:pt x="107" y="318"/>
                    <a:pt x="105" y="317"/>
                    <a:pt x="103" y="317"/>
                  </a:cubicBezTo>
                  <a:cubicBezTo>
                    <a:pt x="102" y="317"/>
                    <a:pt x="99" y="317"/>
                    <a:pt x="99" y="318"/>
                  </a:cubicBezTo>
                  <a:cubicBezTo>
                    <a:pt x="99" y="319"/>
                    <a:pt x="96" y="320"/>
                    <a:pt x="95" y="319"/>
                  </a:cubicBezTo>
                  <a:cubicBezTo>
                    <a:pt x="94" y="318"/>
                    <a:pt x="92" y="318"/>
                    <a:pt x="93" y="315"/>
                  </a:cubicBezTo>
                  <a:cubicBezTo>
                    <a:pt x="93" y="313"/>
                    <a:pt x="93" y="311"/>
                    <a:pt x="97" y="310"/>
                  </a:cubicBezTo>
                  <a:cubicBezTo>
                    <a:pt x="101" y="309"/>
                    <a:pt x="106" y="309"/>
                    <a:pt x="108" y="309"/>
                  </a:cubicBezTo>
                  <a:cubicBezTo>
                    <a:pt x="110" y="308"/>
                    <a:pt x="112" y="307"/>
                    <a:pt x="114" y="307"/>
                  </a:cubicBezTo>
                  <a:cubicBezTo>
                    <a:pt x="117" y="307"/>
                    <a:pt x="118" y="309"/>
                    <a:pt x="118" y="312"/>
                  </a:cubicBezTo>
                  <a:cubicBezTo>
                    <a:pt x="118" y="314"/>
                    <a:pt x="118" y="318"/>
                    <a:pt x="119" y="319"/>
                  </a:cubicBezTo>
                  <a:cubicBezTo>
                    <a:pt x="121" y="320"/>
                    <a:pt x="122" y="320"/>
                    <a:pt x="123" y="323"/>
                  </a:cubicBezTo>
                  <a:cubicBezTo>
                    <a:pt x="123" y="325"/>
                    <a:pt x="123" y="328"/>
                    <a:pt x="126" y="328"/>
                  </a:cubicBezTo>
                  <a:cubicBezTo>
                    <a:pt x="129" y="328"/>
                    <a:pt x="133" y="326"/>
                    <a:pt x="134" y="329"/>
                  </a:cubicBezTo>
                  <a:cubicBezTo>
                    <a:pt x="135" y="332"/>
                    <a:pt x="141" y="336"/>
                    <a:pt x="142" y="337"/>
                  </a:cubicBezTo>
                  <a:cubicBezTo>
                    <a:pt x="144" y="337"/>
                    <a:pt x="155" y="336"/>
                    <a:pt x="157" y="336"/>
                  </a:cubicBezTo>
                  <a:cubicBezTo>
                    <a:pt x="159" y="336"/>
                    <a:pt x="162" y="338"/>
                    <a:pt x="164" y="339"/>
                  </a:cubicBezTo>
                  <a:cubicBezTo>
                    <a:pt x="166" y="339"/>
                    <a:pt x="169" y="339"/>
                    <a:pt x="169" y="338"/>
                  </a:cubicBezTo>
                  <a:cubicBezTo>
                    <a:pt x="170" y="336"/>
                    <a:pt x="172" y="338"/>
                    <a:pt x="173" y="339"/>
                  </a:cubicBezTo>
                  <a:cubicBezTo>
                    <a:pt x="174" y="340"/>
                    <a:pt x="176" y="342"/>
                    <a:pt x="179" y="341"/>
                  </a:cubicBezTo>
                  <a:cubicBezTo>
                    <a:pt x="181" y="340"/>
                    <a:pt x="181" y="337"/>
                    <a:pt x="178" y="335"/>
                  </a:cubicBezTo>
                  <a:cubicBezTo>
                    <a:pt x="176" y="334"/>
                    <a:pt x="174" y="337"/>
                    <a:pt x="173" y="337"/>
                  </a:cubicBezTo>
                  <a:cubicBezTo>
                    <a:pt x="171" y="337"/>
                    <a:pt x="170" y="334"/>
                    <a:pt x="170" y="333"/>
                  </a:cubicBezTo>
                  <a:cubicBezTo>
                    <a:pt x="170" y="332"/>
                    <a:pt x="170" y="330"/>
                    <a:pt x="171" y="329"/>
                  </a:cubicBezTo>
                  <a:cubicBezTo>
                    <a:pt x="171" y="328"/>
                    <a:pt x="171" y="327"/>
                    <a:pt x="172" y="327"/>
                  </a:cubicBezTo>
                  <a:cubicBezTo>
                    <a:pt x="173" y="327"/>
                    <a:pt x="175" y="324"/>
                    <a:pt x="177" y="324"/>
                  </a:cubicBezTo>
                  <a:cubicBezTo>
                    <a:pt x="178" y="324"/>
                    <a:pt x="180" y="326"/>
                    <a:pt x="182" y="328"/>
                  </a:cubicBezTo>
                  <a:cubicBezTo>
                    <a:pt x="185" y="331"/>
                    <a:pt x="184" y="332"/>
                    <a:pt x="185" y="333"/>
                  </a:cubicBezTo>
                  <a:cubicBezTo>
                    <a:pt x="186" y="335"/>
                    <a:pt x="189" y="333"/>
                    <a:pt x="188" y="337"/>
                  </a:cubicBezTo>
                  <a:cubicBezTo>
                    <a:pt x="186" y="341"/>
                    <a:pt x="184" y="342"/>
                    <a:pt x="185" y="345"/>
                  </a:cubicBezTo>
                  <a:cubicBezTo>
                    <a:pt x="187" y="348"/>
                    <a:pt x="190" y="350"/>
                    <a:pt x="190" y="352"/>
                  </a:cubicBezTo>
                  <a:cubicBezTo>
                    <a:pt x="190" y="353"/>
                    <a:pt x="189" y="354"/>
                    <a:pt x="188" y="355"/>
                  </a:cubicBezTo>
                  <a:cubicBezTo>
                    <a:pt x="187" y="356"/>
                    <a:pt x="189" y="359"/>
                    <a:pt x="189" y="361"/>
                  </a:cubicBezTo>
                  <a:cubicBezTo>
                    <a:pt x="189" y="362"/>
                    <a:pt x="190" y="363"/>
                    <a:pt x="190" y="363"/>
                  </a:cubicBezTo>
                  <a:cubicBezTo>
                    <a:pt x="190" y="363"/>
                    <a:pt x="190" y="357"/>
                    <a:pt x="191" y="357"/>
                  </a:cubicBezTo>
                  <a:cubicBezTo>
                    <a:pt x="193" y="357"/>
                    <a:pt x="194" y="354"/>
                    <a:pt x="194" y="353"/>
                  </a:cubicBezTo>
                  <a:cubicBezTo>
                    <a:pt x="194" y="352"/>
                    <a:pt x="194" y="349"/>
                    <a:pt x="194" y="347"/>
                  </a:cubicBezTo>
                  <a:cubicBezTo>
                    <a:pt x="193" y="345"/>
                    <a:pt x="194" y="344"/>
                    <a:pt x="193" y="342"/>
                  </a:cubicBezTo>
                  <a:cubicBezTo>
                    <a:pt x="191" y="339"/>
                    <a:pt x="191" y="335"/>
                    <a:pt x="195" y="334"/>
                  </a:cubicBezTo>
                  <a:cubicBezTo>
                    <a:pt x="198" y="332"/>
                    <a:pt x="201" y="331"/>
                    <a:pt x="204" y="326"/>
                  </a:cubicBezTo>
                  <a:cubicBezTo>
                    <a:pt x="208" y="322"/>
                    <a:pt x="207" y="324"/>
                    <a:pt x="207" y="320"/>
                  </a:cubicBezTo>
                  <a:cubicBezTo>
                    <a:pt x="207" y="317"/>
                    <a:pt x="207" y="314"/>
                    <a:pt x="206" y="315"/>
                  </a:cubicBezTo>
                  <a:cubicBezTo>
                    <a:pt x="205" y="317"/>
                    <a:pt x="204" y="320"/>
                    <a:pt x="203" y="320"/>
                  </a:cubicBezTo>
                  <a:cubicBezTo>
                    <a:pt x="201" y="320"/>
                    <a:pt x="199" y="315"/>
                    <a:pt x="200" y="314"/>
                  </a:cubicBezTo>
                  <a:cubicBezTo>
                    <a:pt x="201" y="313"/>
                    <a:pt x="204" y="312"/>
                    <a:pt x="203" y="310"/>
                  </a:cubicBezTo>
                  <a:cubicBezTo>
                    <a:pt x="203" y="309"/>
                    <a:pt x="205" y="309"/>
                    <a:pt x="206" y="307"/>
                  </a:cubicBezTo>
                  <a:cubicBezTo>
                    <a:pt x="207" y="306"/>
                    <a:pt x="203" y="304"/>
                    <a:pt x="201" y="304"/>
                  </a:cubicBezTo>
                  <a:cubicBezTo>
                    <a:pt x="199" y="303"/>
                    <a:pt x="196" y="302"/>
                    <a:pt x="192" y="299"/>
                  </a:cubicBezTo>
                  <a:cubicBezTo>
                    <a:pt x="187" y="295"/>
                    <a:pt x="184" y="294"/>
                    <a:pt x="186" y="287"/>
                  </a:cubicBezTo>
                  <a:cubicBezTo>
                    <a:pt x="188" y="280"/>
                    <a:pt x="189" y="280"/>
                    <a:pt x="187" y="278"/>
                  </a:cubicBezTo>
                  <a:cubicBezTo>
                    <a:pt x="186" y="276"/>
                    <a:pt x="185" y="270"/>
                    <a:pt x="189" y="267"/>
                  </a:cubicBezTo>
                  <a:cubicBezTo>
                    <a:pt x="192" y="263"/>
                    <a:pt x="194" y="263"/>
                    <a:pt x="194" y="261"/>
                  </a:cubicBezTo>
                  <a:cubicBezTo>
                    <a:pt x="193" y="259"/>
                    <a:pt x="198" y="255"/>
                    <a:pt x="203" y="256"/>
                  </a:cubicBezTo>
                  <a:cubicBezTo>
                    <a:pt x="207" y="257"/>
                    <a:pt x="211" y="258"/>
                    <a:pt x="212" y="266"/>
                  </a:cubicBezTo>
                  <a:cubicBezTo>
                    <a:pt x="213" y="274"/>
                    <a:pt x="214" y="278"/>
                    <a:pt x="216" y="280"/>
                  </a:cubicBezTo>
                  <a:cubicBezTo>
                    <a:pt x="218" y="282"/>
                    <a:pt x="224" y="288"/>
                    <a:pt x="221" y="290"/>
                  </a:cubicBezTo>
                  <a:cubicBezTo>
                    <a:pt x="217" y="291"/>
                    <a:pt x="215" y="292"/>
                    <a:pt x="216" y="293"/>
                  </a:cubicBezTo>
                  <a:cubicBezTo>
                    <a:pt x="218" y="295"/>
                    <a:pt x="216" y="295"/>
                    <a:pt x="214" y="298"/>
                  </a:cubicBezTo>
                  <a:cubicBezTo>
                    <a:pt x="213" y="301"/>
                    <a:pt x="219" y="299"/>
                    <a:pt x="220" y="302"/>
                  </a:cubicBezTo>
                  <a:cubicBezTo>
                    <a:pt x="221" y="306"/>
                    <a:pt x="228" y="301"/>
                    <a:pt x="229" y="303"/>
                  </a:cubicBezTo>
                  <a:cubicBezTo>
                    <a:pt x="231" y="305"/>
                    <a:pt x="227" y="306"/>
                    <a:pt x="227" y="309"/>
                  </a:cubicBezTo>
                  <a:cubicBezTo>
                    <a:pt x="228" y="312"/>
                    <a:pt x="230" y="312"/>
                    <a:pt x="231" y="318"/>
                  </a:cubicBezTo>
                  <a:cubicBezTo>
                    <a:pt x="231" y="324"/>
                    <a:pt x="231" y="329"/>
                    <a:pt x="235" y="328"/>
                  </a:cubicBezTo>
                  <a:cubicBezTo>
                    <a:pt x="238" y="327"/>
                    <a:pt x="236" y="319"/>
                    <a:pt x="237" y="313"/>
                  </a:cubicBezTo>
                  <a:cubicBezTo>
                    <a:pt x="238" y="308"/>
                    <a:pt x="242" y="308"/>
                    <a:pt x="244" y="311"/>
                  </a:cubicBezTo>
                  <a:cubicBezTo>
                    <a:pt x="246" y="314"/>
                    <a:pt x="252" y="321"/>
                    <a:pt x="252" y="325"/>
                  </a:cubicBezTo>
                  <a:cubicBezTo>
                    <a:pt x="252" y="328"/>
                    <a:pt x="249" y="328"/>
                    <a:pt x="249" y="332"/>
                  </a:cubicBezTo>
                  <a:cubicBezTo>
                    <a:pt x="249" y="336"/>
                    <a:pt x="252" y="343"/>
                    <a:pt x="254" y="344"/>
                  </a:cubicBezTo>
                  <a:cubicBezTo>
                    <a:pt x="256" y="345"/>
                    <a:pt x="258" y="350"/>
                    <a:pt x="258" y="350"/>
                  </a:cubicBezTo>
                  <a:cubicBezTo>
                    <a:pt x="258" y="350"/>
                    <a:pt x="262" y="346"/>
                    <a:pt x="263" y="343"/>
                  </a:cubicBezTo>
                  <a:cubicBezTo>
                    <a:pt x="263" y="340"/>
                    <a:pt x="264" y="339"/>
                    <a:pt x="262" y="337"/>
                  </a:cubicBezTo>
                  <a:cubicBezTo>
                    <a:pt x="259" y="335"/>
                    <a:pt x="257" y="326"/>
                    <a:pt x="259" y="326"/>
                  </a:cubicBezTo>
                  <a:cubicBezTo>
                    <a:pt x="262" y="326"/>
                    <a:pt x="263" y="330"/>
                    <a:pt x="264" y="332"/>
                  </a:cubicBezTo>
                  <a:cubicBezTo>
                    <a:pt x="264" y="334"/>
                    <a:pt x="267" y="332"/>
                    <a:pt x="267" y="329"/>
                  </a:cubicBezTo>
                  <a:cubicBezTo>
                    <a:pt x="266" y="326"/>
                    <a:pt x="265" y="319"/>
                    <a:pt x="268" y="317"/>
                  </a:cubicBezTo>
                  <a:cubicBezTo>
                    <a:pt x="270" y="315"/>
                    <a:pt x="271" y="315"/>
                    <a:pt x="271" y="313"/>
                  </a:cubicBezTo>
                  <a:cubicBezTo>
                    <a:pt x="271" y="310"/>
                    <a:pt x="270" y="307"/>
                    <a:pt x="268" y="306"/>
                  </a:cubicBezTo>
                  <a:cubicBezTo>
                    <a:pt x="267" y="305"/>
                    <a:pt x="267" y="296"/>
                    <a:pt x="267" y="294"/>
                  </a:cubicBezTo>
                  <a:cubicBezTo>
                    <a:pt x="267" y="292"/>
                    <a:pt x="273" y="291"/>
                    <a:pt x="275" y="292"/>
                  </a:cubicBezTo>
                  <a:cubicBezTo>
                    <a:pt x="277" y="293"/>
                    <a:pt x="280" y="296"/>
                    <a:pt x="283" y="296"/>
                  </a:cubicBezTo>
                  <a:cubicBezTo>
                    <a:pt x="285" y="296"/>
                    <a:pt x="287" y="297"/>
                    <a:pt x="288" y="298"/>
                  </a:cubicBezTo>
                  <a:cubicBezTo>
                    <a:pt x="289" y="299"/>
                    <a:pt x="291" y="301"/>
                    <a:pt x="293" y="302"/>
                  </a:cubicBezTo>
                  <a:cubicBezTo>
                    <a:pt x="295" y="302"/>
                    <a:pt x="298" y="303"/>
                    <a:pt x="298" y="305"/>
                  </a:cubicBezTo>
                  <a:cubicBezTo>
                    <a:pt x="297" y="306"/>
                    <a:pt x="295" y="308"/>
                    <a:pt x="297" y="309"/>
                  </a:cubicBezTo>
                  <a:cubicBezTo>
                    <a:pt x="298" y="310"/>
                    <a:pt x="303" y="312"/>
                    <a:pt x="301" y="315"/>
                  </a:cubicBezTo>
                  <a:cubicBezTo>
                    <a:pt x="298" y="319"/>
                    <a:pt x="292" y="316"/>
                    <a:pt x="292" y="318"/>
                  </a:cubicBezTo>
                  <a:cubicBezTo>
                    <a:pt x="291" y="320"/>
                    <a:pt x="294" y="323"/>
                    <a:pt x="295" y="325"/>
                  </a:cubicBezTo>
                  <a:cubicBezTo>
                    <a:pt x="296" y="328"/>
                    <a:pt x="300" y="331"/>
                    <a:pt x="302" y="334"/>
                  </a:cubicBezTo>
                  <a:cubicBezTo>
                    <a:pt x="305" y="336"/>
                    <a:pt x="306" y="343"/>
                    <a:pt x="305" y="345"/>
                  </a:cubicBezTo>
                  <a:cubicBezTo>
                    <a:pt x="305" y="348"/>
                    <a:pt x="301" y="351"/>
                    <a:pt x="299" y="354"/>
                  </a:cubicBezTo>
                  <a:cubicBezTo>
                    <a:pt x="298" y="356"/>
                    <a:pt x="292" y="363"/>
                    <a:pt x="292" y="363"/>
                  </a:cubicBezTo>
                  <a:cubicBezTo>
                    <a:pt x="292" y="363"/>
                    <a:pt x="289" y="361"/>
                    <a:pt x="287" y="359"/>
                  </a:cubicBezTo>
                  <a:cubicBezTo>
                    <a:pt x="286" y="356"/>
                    <a:pt x="284" y="354"/>
                    <a:pt x="284" y="354"/>
                  </a:cubicBezTo>
                  <a:cubicBezTo>
                    <a:pt x="284" y="354"/>
                    <a:pt x="283" y="356"/>
                    <a:pt x="285" y="359"/>
                  </a:cubicBezTo>
                  <a:cubicBezTo>
                    <a:pt x="287" y="362"/>
                    <a:pt x="289" y="364"/>
                    <a:pt x="289" y="365"/>
                  </a:cubicBezTo>
                  <a:cubicBezTo>
                    <a:pt x="289" y="366"/>
                    <a:pt x="285" y="365"/>
                    <a:pt x="284" y="364"/>
                  </a:cubicBezTo>
                  <a:cubicBezTo>
                    <a:pt x="282" y="364"/>
                    <a:pt x="284" y="368"/>
                    <a:pt x="282" y="368"/>
                  </a:cubicBezTo>
                  <a:cubicBezTo>
                    <a:pt x="279" y="368"/>
                    <a:pt x="276" y="367"/>
                    <a:pt x="275" y="365"/>
                  </a:cubicBezTo>
                  <a:cubicBezTo>
                    <a:pt x="274" y="363"/>
                    <a:pt x="271" y="361"/>
                    <a:pt x="271" y="362"/>
                  </a:cubicBezTo>
                  <a:cubicBezTo>
                    <a:pt x="270" y="362"/>
                    <a:pt x="267" y="363"/>
                    <a:pt x="266" y="363"/>
                  </a:cubicBezTo>
                  <a:cubicBezTo>
                    <a:pt x="264" y="363"/>
                    <a:pt x="263" y="365"/>
                    <a:pt x="266" y="367"/>
                  </a:cubicBezTo>
                  <a:cubicBezTo>
                    <a:pt x="268" y="368"/>
                    <a:pt x="273" y="370"/>
                    <a:pt x="271" y="373"/>
                  </a:cubicBezTo>
                  <a:cubicBezTo>
                    <a:pt x="269" y="375"/>
                    <a:pt x="268" y="376"/>
                    <a:pt x="268" y="379"/>
                  </a:cubicBezTo>
                  <a:cubicBezTo>
                    <a:pt x="268" y="381"/>
                    <a:pt x="263" y="386"/>
                    <a:pt x="262" y="387"/>
                  </a:cubicBezTo>
                  <a:cubicBezTo>
                    <a:pt x="260" y="388"/>
                    <a:pt x="257" y="388"/>
                    <a:pt x="253" y="385"/>
                  </a:cubicBezTo>
                  <a:cubicBezTo>
                    <a:pt x="249" y="382"/>
                    <a:pt x="245" y="378"/>
                    <a:pt x="241" y="377"/>
                  </a:cubicBezTo>
                  <a:cubicBezTo>
                    <a:pt x="237" y="377"/>
                    <a:pt x="227" y="378"/>
                    <a:pt x="227" y="378"/>
                  </a:cubicBezTo>
                  <a:cubicBezTo>
                    <a:pt x="227" y="378"/>
                    <a:pt x="236" y="377"/>
                    <a:pt x="241" y="383"/>
                  </a:cubicBezTo>
                  <a:cubicBezTo>
                    <a:pt x="246" y="389"/>
                    <a:pt x="243" y="390"/>
                    <a:pt x="250" y="390"/>
                  </a:cubicBezTo>
                  <a:cubicBezTo>
                    <a:pt x="258" y="390"/>
                    <a:pt x="262" y="389"/>
                    <a:pt x="264" y="389"/>
                  </a:cubicBezTo>
                  <a:cubicBezTo>
                    <a:pt x="266" y="389"/>
                    <a:pt x="266" y="395"/>
                    <a:pt x="264" y="397"/>
                  </a:cubicBezTo>
                  <a:cubicBezTo>
                    <a:pt x="262" y="399"/>
                    <a:pt x="261" y="405"/>
                    <a:pt x="260" y="406"/>
                  </a:cubicBezTo>
                  <a:cubicBezTo>
                    <a:pt x="259" y="407"/>
                    <a:pt x="255" y="415"/>
                    <a:pt x="253" y="416"/>
                  </a:cubicBezTo>
                  <a:cubicBezTo>
                    <a:pt x="251" y="416"/>
                    <a:pt x="247" y="417"/>
                    <a:pt x="246" y="416"/>
                  </a:cubicBezTo>
                  <a:cubicBezTo>
                    <a:pt x="244" y="415"/>
                    <a:pt x="240" y="415"/>
                    <a:pt x="240" y="415"/>
                  </a:cubicBezTo>
                  <a:cubicBezTo>
                    <a:pt x="240" y="415"/>
                    <a:pt x="242" y="419"/>
                    <a:pt x="240" y="421"/>
                  </a:cubicBezTo>
                  <a:cubicBezTo>
                    <a:pt x="238" y="424"/>
                    <a:pt x="235" y="425"/>
                    <a:pt x="234" y="426"/>
                  </a:cubicBezTo>
                  <a:cubicBezTo>
                    <a:pt x="233" y="426"/>
                    <a:pt x="227" y="423"/>
                    <a:pt x="224" y="422"/>
                  </a:cubicBezTo>
                  <a:cubicBezTo>
                    <a:pt x="221" y="422"/>
                    <a:pt x="220" y="423"/>
                    <a:pt x="218" y="421"/>
                  </a:cubicBezTo>
                  <a:cubicBezTo>
                    <a:pt x="215" y="419"/>
                    <a:pt x="210" y="418"/>
                    <a:pt x="210" y="418"/>
                  </a:cubicBezTo>
                  <a:cubicBezTo>
                    <a:pt x="210" y="418"/>
                    <a:pt x="216" y="421"/>
                    <a:pt x="219" y="423"/>
                  </a:cubicBezTo>
                  <a:cubicBezTo>
                    <a:pt x="222" y="425"/>
                    <a:pt x="222" y="424"/>
                    <a:pt x="226" y="425"/>
                  </a:cubicBezTo>
                  <a:cubicBezTo>
                    <a:pt x="229" y="427"/>
                    <a:pt x="232" y="427"/>
                    <a:pt x="234" y="430"/>
                  </a:cubicBezTo>
                  <a:cubicBezTo>
                    <a:pt x="236" y="434"/>
                    <a:pt x="234" y="438"/>
                    <a:pt x="234" y="438"/>
                  </a:cubicBezTo>
                  <a:cubicBezTo>
                    <a:pt x="234" y="439"/>
                    <a:pt x="230" y="442"/>
                    <a:pt x="228" y="442"/>
                  </a:cubicBezTo>
                  <a:cubicBezTo>
                    <a:pt x="227" y="443"/>
                    <a:pt x="219" y="442"/>
                    <a:pt x="219" y="442"/>
                  </a:cubicBezTo>
                  <a:cubicBezTo>
                    <a:pt x="219" y="442"/>
                    <a:pt x="219" y="444"/>
                    <a:pt x="221" y="445"/>
                  </a:cubicBezTo>
                  <a:cubicBezTo>
                    <a:pt x="222" y="446"/>
                    <a:pt x="223" y="447"/>
                    <a:pt x="223" y="447"/>
                  </a:cubicBezTo>
                  <a:cubicBezTo>
                    <a:pt x="223" y="447"/>
                    <a:pt x="217" y="449"/>
                    <a:pt x="216" y="450"/>
                  </a:cubicBezTo>
                  <a:cubicBezTo>
                    <a:pt x="216" y="451"/>
                    <a:pt x="218" y="453"/>
                    <a:pt x="217" y="453"/>
                  </a:cubicBezTo>
                  <a:cubicBezTo>
                    <a:pt x="216" y="454"/>
                    <a:pt x="214" y="455"/>
                    <a:pt x="214" y="456"/>
                  </a:cubicBezTo>
                  <a:cubicBezTo>
                    <a:pt x="213" y="457"/>
                    <a:pt x="214" y="461"/>
                    <a:pt x="213" y="461"/>
                  </a:cubicBezTo>
                  <a:cubicBezTo>
                    <a:pt x="213" y="462"/>
                    <a:pt x="208" y="465"/>
                    <a:pt x="208" y="465"/>
                  </a:cubicBezTo>
                  <a:cubicBezTo>
                    <a:pt x="208" y="466"/>
                    <a:pt x="205" y="469"/>
                    <a:pt x="204" y="470"/>
                  </a:cubicBezTo>
                  <a:cubicBezTo>
                    <a:pt x="204" y="472"/>
                    <a:pt x="203" y="476"/>
                    <a:pt x="203" y="477"/>
                  </a:cubicBezTo>
                  <a:cubicBezTo>
                    <a:pt x="202" y="478"/>
                    <a:pt x="198" y="484"/>
                    <a:pt x="198" y="485"/>
                  </a:cubicBezTo>
                  <a:cubicBezTo>
                    <a:pt x="197" y="487"/>
                    <a:pt x="197" y="494"/>
                    <a:pt x="196" y="499"/>
                  </a:cubicBezTo>
                  <a:cubicBezTo>
                    <a:pt x="163" y="499"/>
                    <a:pt x="120" y="494"/>
                    <a:pt x="120" y="494"/>
                  </a:cubicBezTo>
                  <a:cubicBezTo>
                    <a:pt x="131" y="410"/>
                    <a:pt x="131" y="410"/>
                    <a:pt x="131" y="410"/>
                  </a:cubicBezTo>
                  <a:cubicBezTo>
                    <a:pt x="69" y="385"/>
                    <a:pt x="69" y="385"/>
                    <a:pt x="69" y="385"/>
                  </a:cubicBezTo>
                  <a:cubicBezTo>
                    <a:pt x="60" y="369"/>
                    <a:pt x="60" y="369"/>
                    <a:pt x="60" y="369"/>
                  </a:cubicBezTo>
                  <a:cubicBezTo>
                    <a:pt x="45" y="365"/>
                    <a:pt x="45" y="365"/>
                    <a:pt x="45" y="365"/>
                  </a:cubicBezTo>
                  <a:cubicBezTo>
                    <a:pt x="0" y="293"/>
                    <a:pt x="0" y="293"/>
                    <a:pt x="0" y="293"/>
                  </a:cubicBezTo>
                  <a:cubicBezTo>
                    <a:pt x="17" y="258"/>
                    <a:pt x="17" y="258"/>
                    <a:pt x="17" y="258"/>
                  </a:cubicBezTo>
                  <a:close/>
                  <a:moveTo>
                    <a:pt x="241" y="96"/>
                  </a:moveTo>
                  <a:cubicBezTo>
                    <a:pt x="240" y="96"/>
                    <a:pt x="233" y="104"/>
                    <a:pt x="232" y="107"/>
                  </a:cubicBezTo>
                  <a:cubicBezTo>
                    <a:pt x="231" y="111"/>
                    <a:pt x="230" y="111"/>
                    <a:pt x="229" y="115"/>
                  </a:cubicBezTo>
                  <a:cubicBezTo>
                    <a:pt x="227" y="118"/>
                    <a:pt x="224" y="115"/>
                    <a:pt x="222" y="118"/>
                  </a:cubicBezTo>
                  <a:cubicBezTo>
                    <a:pt x="220" y="121"/>
                    <a:pt x="220" y="122"/>
                    <a:pt x="218" y="121"/>
                  </a:cubicBezTo>
                  <a:cubicBezTo>
                    <a:pt x="216" y="121"/>
                    <a:pt x="213" y="119"/>
                    <a:pt x="213" y="116"/>
                  </a:cubicBezTo>
                  <a:cubicBezTo>
                    <a:pt x="213" y="113"/>
                    <a:pt x="211" y="113"/>
                    <a:pt x="209" y="111"/>
                  </a:cubicBezTo>
                  <a:cubicBezTo>
                    <a:pt x="207" y="109"/>
                    <a:pt x="206" y="106"/>
                    <a:pt x="205" y="105"/>
                  </a:cubicBezTo>
                  <a:cubicBezTo>
                    <a:pt x="204" y="104"/>
                    <a:pt x="206" y="100"/>
                    <a:pt x="210" y="100"/>
                  </a:cubicBezTo>
                  <a:cubicBezTo>
                    <a:pt x="213" y="100"/>
                    <a:pt x="213" y="93"/>
                    <a:pt x="210" y="94"/>
                  </a:cubicBezTo>
                  <a:cubicBezTo>
                    <a:pt x="208" y="95"/>
                    <a:pt x="205" y="98"/>
                    <a:pt x="203" y="97"/>
                  </a:cubicBezTo>
                  <a:cubicBezTo>
                    <a:pt x="201" y="95"/>
                    <a:pt x="200" y="93"/>
                    <a:pt x="200" y="91"/>
                  </a:cubicBezTo>
                  <a:cubicBezTo>
                    <a:pt x="200" y="89"/>
                    <a:pt x="198" y="88"/>
                    <a:pt x="197" y="85"/>
                  </a:cubicBezTo>
                  <a:cubicBezTo>
                    <a:pt x="196" y="82"/>
                    <a:pt x="194" y="76"/>
                    <a:pt x="197" y="78"/>
                  </a:cubicBezTo>
                  <a:cubicBezTo>
                    <a:pt x="200" y="80"/>
                    <a:pt x="199" y="76"/>
                    <a:pt x="199" y="74"/>
                  </a:cubicBezTo>
                  <a:cubicBezTo>
                    <a:pt x="199" y="72"/>
                    <a:pt x="200" y="68"/>
                    <a:pt x="202" y="69"/>
                  </a:cubicBezTo>
                  <a:cubicBezTo>
                    <a:pt x="205" y="69"/>
                    <a:pt x="202" y="63"/>
                    <a:pt x="202" y="61"/>
                  </a:cubicBezTo>
                  <a:cubicBezTo>
                    <a:pt x="202" y="59"/>
                    <a:pt x="207" y="60"/>
                    <a:pt x="207" y="57"/>
                  </a:cubicBezTo>
                  <a:cubicBezTo>
                    <a:pt x="208" y="55"/>
                    <a:pt x="201" y="51"/>
                    <a:pt x="207" y="51"/>
                  </a:cubicBezTo>
                  <a:cubicBezTo>
                    <a:pt x="212" y="52"/>
                    <a:pt x="214" y="53"/>
                    <a:pt x="214" y="57"/>
                  </a:cubicBezTo>
                  <a:cubicBezTo>
                    <a:pt x="215" y="61"/>
                    <a:pt x="217" y="64"/>
                    <a:pt x="219" y="67"/>
                  </a:cubicBezTo>
                  <a:cubicBezTo>
                    <a:pt x="221" y="69"/>
                    <a:pt x="223" y="66"/>
                    <a:pt x="224" y="71"/>
                  </a:cubicBezTo>
                  <a:cubicBezTo>
                    <a:pt x="225" y="75"/>
                    <a:pt x="224" y="78"/>
                    <a:pt x="227" y="78"/>
                  </a:cubicBezTo>
                  <a:cubicBezTo>
                    <a:pt x="230" y="78"/>
                    <a:pt x="232" y="78"/>
                    <a:pt x="232" y="81"/>
                  </a:cubicBezTo>
                  <a:cubicBezTo>
                    <a:pt x="232" y="84"/>
                    <a:pt x="232" y="88"/>
                    <a:pt x="234" y="89"/>
                  </a:cubicBezTo>
                  <a:cubicBezTo>
                    <a:pt x="236" y="90"/>
                    <a:pt x="239" y="90"/>
                    <a:pt x="241" y="93"/>
                  </a:cubicBezTo>
                  <a:cubicBezTo>
                    <a:pt x="243" y="95"/>
                    <a:pt x="241" y="96"/>
                    <a:pt x="241" y="96"/>
                  </a:cubicBezTo>
                  <a:close/>
                  <a:moveTo>
                    <a:pt x="238" y="141"/>
                  </a:moveTo>
                  <a:cubicBezTo>
                    <a:pt x="238" y="141"/>
                    <a:pt x="230" y="142"/>
                    <a:pt x="229" y="146"/>
                  </a:cubicBezTo>
                  <a:cubicBezTo>
                    <a:pt x="227" y="150"/>
                    <a:pt x="227" y="156"/>
                    <a:pt x="228" y="157"/>
                  </a:cubicBezTo>
                  <a:cubicBezTo>
                    <a:pt x="229" y="159"/>
                    <a:pt x="232" y="156"/>
                    <a:pt x="233" y="157"/>
                  </a:cubicBezTo>
                  <a:cubicBezTo>
                    <a:pt x="234" y="157"/>
                    <a:pt x="236" y="160"/>
                    <a:pt x="238" y="159"/>
                  </a:cubicBezTo>
                  <a:cubicBezTo>
                    <a:pt x="240" y="157"/>
                    <a:pt x="241" y="157"/>
                    <a:pt x="243" y="157"/>
                  </a:cubicBezTo>
                  <a:cubicBezTo>
                    <a:pt x="244" y="158"/>
                    <a:pt x="246" y="158"/>
                    <a:pt x="248" y="158"/>
                  </a:cubicBezTo>
                  <a:cubicBezTo>
                    <a:pt x="250" y="159"/>
                    <a:pt x="252" y="158"/>
                    <a:pt x="254" y="156"/>
                  </a:cubicBezTo>
                  <a:cubicBezTo>
                    <a:pt x="256" y="153"/>
                    <a:pt x="257" y="154"/>
                    <a:pt x="261" y="154"/>
                  </a:cubicBezTo>
                  <a:cubicBezTo>
                    <a:pt x="264" y="154"/>
                    <a:pt x="264" y="152"/>
                    <a:pt x="268" y="152"/>
                  </a:cubicBezTo>
                  <a:cubicBezTo>
                    <a:pt x="271" y="152"/>
                    <a:pt x="272" y="152"/>
                    <a:pt x="272" y="153"/>
                  </a:cubicBezTo>
                  <a:cubicBezTo>
                    <a:pt x="272" y="155"/>
                    <a:pt x="270" y="158"/>
                    <a:pt x="272" y="158"/>
                  </a:cubicBezTo>
                  <a:cubicBezTo>
                    <a:pt x="275" y="158"/>
                    <a:pt x="279" y="152"/>
                    <a:pt x="282" y="150"/>
                  </a:cubicBezTo>
                  <a:cubicBezTo>
                    <a:pt x="284" y="148"/>
                    <a:pt x="285" y="146"/>
                    <a:pt x="284" y="143"/>
                  </a:cubicBezTo>
                  <a:cubicBezTo>
                    <a:pt x="283" y="139"/>
                    <a:pt x="282" y="135"/>
                    <a:pt x="280" y="137"/>
                  </a:cubicBezTo>
                  <a:cubicBezTo>
                    <a:pt x="279" y="140"/>
                    <a:pt x="276" y="136"/>
                    <a:pt x="276" y="135"/>
                  </a:cubicBezTo>
                  <a:cubicBezTo>
                    <a:pt x="275" y="134"/>
                    <a:pt x="279" y="131"/>
                    <a:pt x="279" y="128"/>
                  </a:cubicBezTo>
                  <a:cubicBezTo>
                    <a:pt x="279" y="126"/>
                    <a:pt x="277" y="121"/>
                    <a:pt x="277" y="120"/>
                  </a:cubicBezTo>
                  <a:cubicBezTo>
                    <a:pt x="276" y="119"/>
                    <a:pt x="280" y="117"/>
                    <a:pt x="281" y="116"/>
                  </a:cubicBezTo>
                  <a:cubicBezTo>
                    <a:pt x="283" y="116"/>
                    <a:pt x="287" y="113"/>
                    <a:pt x="286" y="112"/>
                  </a:cubicBezTo>
                  <a:cubicBezTo>
                    <a:pt x="284" y="111"/>
                    <a:pt x="285" y="109"/>
                    <a:pt x="285" y="108"/>
                  </a:cubicBezTo>
                  <a:cubicBezTo>
                    <a:pt x="286" y="107"/>
                    <a:pt x="283" y="104"/>
                    <a:pt x="283" y="104"/>
                  </a:cubicBezTo>
                  <a:cubicBezTo>
                    <a:pt x="283" y="103"/>
                    <a:pt x="287" y="102"/>
                    <a:pt x="285" y="99"/>
                  </a:cubicBezTo>
                  <a:cubicBezTo>
                    <a:pt x="284" y="97"/>
                    <a:pt x="285" y="94"/>
                    <a:pt x="281" y="94"/>
                  </a:cubicBezTo>
                  <a:cubicBezTo>
                    <a:pt x="276" y="94"/>
                    <a:pt x="274" y="97"/>
                    <a:pt x="272" y="96"/>
                  </a:cubicBezTo>
                  <a:cubicBezTo>
                    <a:pt x="270" y="94"/>
                    <a:pt x="270" y="89"/>
                    <a:pt x="273" y="87"/>
                  </a:cubicBezTo>
                  <a:cubicBezTo>
                    <a:pt x="276" y="84"/>
                    <a:pt x="280" y="85"/>
                    <a:pt x="282" y="83"/>
                  </a:cubicBezTo>
                  <a:cubicBezTo>
                    <a:pt x="283" y="82"/>
                    <a:pt x="287" y="79"/>
                    <a:pt x="287" y="77"/>
                  </a:cubicBezTo>
                  <a:cubicBezTo>
                    <a:pt x="286" y="76"/>
                    <a:pt x="290" y="76"/>
                    <a:pt x="292" y="74"/>
                  </a:cubicBezTo>
                  <a:cubicBezTo>
                    <a:pt x="294" y="72"/>
                    <a:pt x="292" y="68"/>
                    <a:pt x="291" y="67"/>
                  </a:cubicBezTo>
                  <a:cubicBezTo>
                    <a:pt x="290" y="65"/>
                    <a:pt x="293" y="61"/>
                    <a:pt x="293" y="59"/>
                  </a:cubicBezTo>
                  <a:cubicBezTo>
                    <a:pt x="294" y="57"/>
                    <a:pt x="295" y="56"/>
                    <a:pt x="295" y="53"/>
                  </a:cubicBezTo>
                  <a:cubicBezTo>
                    <a:pt x="295" y="51"/>
                    <a:pt x="297" y="42"/>
                    <a:pt x="298" y="39"/>
                  </a:cubicBezTo>
                  <a:cubicBezTo>
                    <a:pt x="298" y="35"/>
                    <a:pt x="303" y="27"/>
                    <a:pt x="300" y="28"/>
                  </a:cubicBezTo>
                  <a:cubicBezTo>
                    <a:pt x="296" y="29"/>
                    <a:pt x="292" y="36"/>
                    <a:pt x="292" y="36"/>
                  </a:cubicBezTo>
                  <a:cubicBezTo>
                    <a:pt x="292" y="36"/>
                    <a:pt x="293" y="32"/>
                    <a:pt x="291" y="32"/>
                  </a:cubicBezTo>
                  <a:cubicBezTo>
                    <a:pt x="290" y="32"/>
                    <a:pt x="292" y="29"/>
                    <a:pt x="293" y="27"/>
                  </a:cubicBezTo>
                  <a:cubicBezTo>
                    <a:pt x="294" y="25"/>
                    <a:pt x="300" y="22"/>
                    <a:pt x="301" y="14"/>
                  </a:cubicBezTo>
                  <a:cubicBezTo>
                    <a:pt x="302" y="7"/>
                    <a:pt x="302" y="4"/>
                    <a:pt x="299" y="4"/>
                  </a:cubicBezTo>
                  <a:cubicBezTo>
                    <a:pt x="296" y="4"/>
                    <a:pt x="294" y="5"/>
                    <a:pt x="293" y="4"/>
                  </a:cubicBezTo>
                  <a:cubicBezTo>
                    <a:pt x="291" y="2"/>
                    <a:pt x="291" y="1"/>
                    <a:pt x="289" y="0"/>
                  </a:cubicBezTo>
                  <a:cubicBezTo>
                    <a:pt x="287" y="0"/>
                    <a:pt x="285" y="3"/>
                    <a:pt x="283" y="4"/>
                  </a:cubicBezTo>
                  <a:cubicBezTo>
                    <a:pt x="282" y="5"/>
                    <a:pt x="280" y="7"/>
                    <a:pt x="280" y="7"/>
                  </a:cubicBezTo>
                  <a:cubicBezTo>
                    <a:pt x="280" y="7"/>
                    <a:pt x="284" y="1"/>
                    <a:pt x="281" y="1"/>
                  </a:cubicBezTo>
                  <a:cubicBezTo>
                    <a:pt x="279" y="1"/>
                    <a:pt x="275" y="3"/>
                    <a:pt x="273" y="2"/>
                  </a:cubicBezTo>
                  <a:cubicBezTo>
                    <a:pt x="271" y="2"/>
                    <a:pt x="270" y="2"/>
                    <a:pt x="268" y="3"/>
                  </a:cubicBezTo>
                  <a:cubicBezTo>
                    <a:pt x="266" y="4"/>
                    <a:pt x="263" y="3"/>
                    <a:pt x="263" y="5"/>
                  </a:cubicBezTo>
                  <a:cubicBezTo>
                    <a:pt x="262" y="7"/>
                    <a:pt x="261" y="8"/>
                    <a:pt x="258" y="8"/>
                  </a:cubicBezTo>
                  <a:cubicBezTo>
                    <a:pt x="256" y="8"/>
                    <a:pt x="252" y="8"/>
                    <a:pt x="252" y="9"/>
                  </a:cubicBezTo>
                  <a:cubicBezTo>
                    <a:pt x="252" y="11"/>
                    <a:pt x="248" y="12"/>
                    <a:pt x="246" y="13"/>
                  </a:cubicBezTo>
                  <a:cubicBezTo>
                    <a:pt x="244" y="14"/>
                    <a:pt x="243" y="19"/>
                    <a:pt x="242" y="20"/>
                  </a:cubicBezTo>
                  <a:cubicBezTo>
                    <a:pt x="241" y="20"/>
                    <a:pt x="239" y="24"/>
                    <a:pt x="239" y="26"/>
                  </a:cubicBezTo>
                  <a:cubicBezTo>
                    <a:pt x="239" y="27"/>
                    <a:pt x="239" y="27"/>
                    <a:pt x="235" y="27"/>
                  </a:cubicBezTo>
                  <a:cubicBezTo>
                    <a:pt x="232" y="26"/>
                    <a:pt x="230" y="29"/>
                    <a:pt x="230" y="30"/>
                  </a:cubicBezTo>
                  <a:cubicBezTo>
                    <a:pt x="230" y="31"/>
                    <a:pt x="229" y="34"/>
                    <a:pt x="228" y="34"/>
                  </a:cubicBezTo>
                  <a:cubicBezTo>
                    <a:pt x="227" y="34"/>
                    <a:pt x="224" y="34"/>
                    <a:pt x="222" y="37"/>
                  </a:cubicBezTo>
                  <a:cubicBezTo>
                    <a:pt x="219" y="39"/>
                    <a:pt x="217" y="38"/>
                    <a:pt x="215" y="41"/>
                  </a:cubicBezTo>
                  <a:cubicBezTo>
                    <a:pt x="214" y="44"/>
                    <a:pt x="215" y="47"/>
                    <a:pt x="217" y="47"/>
                  </a:cubicBezTo>
                  <a:cubicBezTo>
                    <a:pt x="219" y="48"/>
                    <a:pt x="218" y="51"/>
                    <a:pt x="218" y="52"/>
                  </a:cubicBezTo>
                  <a:cubicBezTo>
                    <a:pt x="217" y="53"/>
                    <a:pt x="221" y="53"/>
                    <a:pt x="220" y="55"/>
                  </a:cubicBezTo>
                  <a:cubicBezTo>
                    <a:pt x="219" y="58"/>
                    <a:pt x="220" y="60"/>
                    <a:pt x="221" y="61"/>
                  </a:cubicBezTo>
                  <a:cubicBezTo>
                    <a:pt x="223" y="61"/>
                    <a:pt x="224" y="64"/>
                    <a:pt x="227" y="66"/>
                  </a:cubicBezTo>
                  <a:cubicBezTo>
                    <a:pt x="229" y="68"/>
                    <a:pt x="232" y="65"/>
                    <a:pt x="233" y="63"/>
                  </a:cubicBezTo>
                  <a:cubicBezTo>
                    <a:pt x="234" y="61"/>
                    <a:pt x="233" y="68"/>
                    <a:pt x="234" y="68"/>
                  </a:cubicBezTo>
                  <a:cubicBezTo>
                    <a:pt x="235" y="69"/>
                    <a:pt x="241" y="71"/>
                    <a:pt x="242" y="68"/>
                  </a:cubicBezTo>
                  <a:cubicBezTo>
                    <a:pt x="244" y="65"/>
                    <a:pt x="246" y="64"/>
                    <a:pt x="246" y="64"/>
                  </a:cubicBezTo>
                  <a:cubicBezTo>
                    <a:pt x="246" y="64"/>
                    <a:pt x="243" y="70"/>
                    <a:pt x="247" y="67"/>
                  </a:cubicBezTo>
                  <a:cubicBezTo>
                    <a:pt x="251" y="65"/>
                    <a:pt x="254" y="62"/>
                    <a:pt x="256" y="58"/>
                  </a:cubicBezTo>
                  <a:cubicBezTo>
                    <a:pt x="258" y="55"/>
                    <a:pt x="260" y="50"/>
                    <a:pt x="260" y="50"/>
                  </a:cubicBezTo>
                  <a:cubicBezTo>
                    <a:pt x="260" y="50"/>
                    <a:pt x="261" y="56"/>
                    <a:pt x="259" y="59"/>
                  </a:cubicBezTo>
                  <a:cubicBezTo>
                    <a:pt x="258" y="62"/>
                    <a:pt x="262" y="61"/>
                    <a:pt x="260" y="63"/>
                  </a:cubicBezTo>
                  <a:cubicBezTo>
                    <a:pt x="259" y="65"/>
                    <a:pt x="252" y="69"/>
                    <a:pt x="251" y="69"/>
                  </a:cubicBezTo>
                  <a:cubicBezTo>
                    <a:pt x="251" y="69"/>
                    <a:pt x="246" y="71"/>
                    <a:pt x="248" y="74"/>
                  </a:cubicBezTo>
                  <a:cubicBezTo>
                    <a:pt x="250" y="77"/>
                    <a:pt x="250" y="76"/>
                    <a:pt x="251" y="78"/>
                  </a:cubicBezTo>
                  <a:cubicBezTo>
                    <a:pt x="252" y="79"/>
                    <a:pt x="254" y="83"/>
                    <a:pt x="254" y="83"/>
                  </a:cubicBezTo>
                  <a:cubicBezTo>
                    <a:pt x="254" y="83"/>
                    <a:pt x="245" y="76"/>
                    <a:pt x="244" y="74"/>
                  </a:cubicBezTo>
                  <a:cubicBezTo>
                    <a:pt x="242" y="73"/>
                    <a:pt x="235" y="72"/>
                    <a:pt x="234" y="75"/>
                  </a:cubicBezTo>
                  <a:cubicBezTo>
                    <a:pt x="234" y="77"/>
                    <a:pt x="236" y="81"/>
                    <a:pt x="236" y="83"/>
                  </a:cubicBezTo>
                  <a:cubicBezTo>
                    <a:pt x="235" y="84"/>
                    <a:pt x="235" y="85"/>
                    <a:pt x="239" y="87"/>
                  </a:cubicBezTo>
                  <a:cubicBezTo>
                    <a:pt x="243" y="89"/>
                    <a:pt x="247" y="96"/>
                    <a:pt x="248" y="98"/>
                  </a:cubicBezTo>
                  <a:cubicBezTo>
                    <a:pt x="249" y="100"/>
                    <a:pt x="251" y="101"/>
                    <a:pt x="253" y="101"/>
                  </a:cubicBezTo>
                  <a:cubicBezTo>
                    <a:pt x="256" y="101"/>
                    <a:pt x="253" y="103"/>
                    <a:pt x="252" y="104"/>
                  </a:cubicBezTo>
                  <a:cubicBezTo>
                    <a:pt x="251" y="106"/>
                    <a:pt x="246" y="103"/>
                    <a:pt x="243" y="105"/>
                  </a:cubicBezTo>
                  <a:cubicBezTo>
                    <a:pt x="239" y="107"/>
                    <a:pt x="235" y="109"/>
                    <a:pt x="235" y="112"/>
                  </a:cubicBezTo>
                  <a:cubicBezTo>
                    <a:pt x="234" y="116"/>
                    <a:pt x="235" y="121"/>
                    <a:pt x="237" y="121"/>
                  </a:cubicBezTo>
                  <a:cubicBezTo>
                    <a:pt x="239" y="121"/>
                    <a:pt x="242" y="122"/>
                    <a:pt x="243" y="120"/>
                  </a:cubicBezTo>
                  <a:cubicBezTo>
                    <a:pt x="245" y="118"/>
                    <a:pt x="248" y="119"/>
                    <a:pt x="246" y="122"/>
                  </a:cubicBezTo>
                  <a:cubicBezTo>
                    <a:pt x="244" y="124"/>
                    <a:pt x="243" y="126"/>
                    <a:pt x="245" y="128"/>
                  </a:cubicBezTo>
                  <a:cubicBezTo>
                    <a:pt x="246" y="129"/>
                    <a:pt x="246" y="130"/>
                    <a:pt x="249" y="131"/>
                  </a:cubicBezTo>
                  <a:cubicBezTo>
                    <a:pt x="253" y="132"/>
                    <a:pt x="254" y="128"/>
                    <a:pt x="254" y="127"/>
                  </a:cubicBezTo>
                  <a:cubicBezTo>
                    <a:pt x="255" y="126"/>
                    <a:pt x="257" y="130"/>
                    <a:pt x="254" y="133"/>
                  </a:cubicBezTo>
                  <a:cubicBezTo>
                    <a:pt x="252" y="135"/>
                    <a:pt x="250" y="137"/>
                    <a:pt x="248" y="135"/>
                  </a:cubicBezTo>
                  <a:cubicBezTo>
                    <a:pt x="245" y="133"/>
                    <a:pt x="242" y="128"/>
                    <a:pt x="239" y="127"/>
                  </a:cubicBezTo>
                  <a:cubicBezTo>
                    <a:pt x="236" y="126"/>
                    <a:pt x="232" y="127"/>
                    <a:pt x="233" y="129"/>
                  </a:cubicBezTo>
                  <a:cubicBezTo>
                    <a:pt x="233" y="131"/>
                    <a:pt x="233" y="133"/>
                    <a:pt x="235" y="136"/>
                  </a:cubicBezTo>
                  <a:cubicBezTo>
                    <a:pt x="236" y="138"/>
                    <a:pt x="239" y="138"/>
                    <a:pt x="240" y="139"/>
                  </a:cubicBezTo>
                  <a:cubicBezTo>
                    <a:pt x="240" y="141"/>
                    <a:pt x="238" y="141"/>
                    <a:pt x="238" y="141"/>
                  </a:cubicBezTo>
                  <a:close/>
                  <a:moveTo>
                    <a:pt x="222" y="132"/>
                  </a:moveTo>
                  <a:cubicBezTo>
                    <a:pt x="222" y="132"/>
                    <a:pt x="226" y="133"/>
                    <a:pt x="226" y="135"/>
                  </a:cubicBezTo>
                  <a:cubicBezTo>
                    <a:pt x="227" y="137"/>
                    <a:pt x="226" y="141"/>
                    <a:pt x="224" y="141"/>
                  </a:cubicBezTo>
                  <a:cubicBezTo>
                    <a:pt x="222" y="142"/>
                    <a:pt x="218" y="140"/>
                    <a:pt x="218" y="136"/>
                  </a:cubicBezTo>
                  <a:cubicBezTo>
                    <a:pt x="218" y="133"/>
                    <a:pt x="221" y="132"/>
                    <a:pt x="222" y="132"/>
                  </a:cubicBezTo>
                  <a:close/>
                  <a:moveTo>
                    <a:pt x="203" y="130"/>
                  </a:moveTo>
                  <a:cubicBezTo>
                    <a:pt x="199" y="130"/>
                    <a:pt x="196" y="129"/>
                    <a:pt x="196" y="132"/>
                  </a:cubicBezTo>
                  <a:cubicBezTo>
                    <a:pt x="196" y="135"/>
                    <a:pt x="196" y="136"/>
                    <a:pt x="201" y="136"/>
                  </a:cubicBezTo>
                  <a:cubicBezTo>
                    <a:pt x="207" y="136"/>
                    <a:pt x="209" y="137"/>
                    <a:pt x="210" y="134"/>
                  </a:cubicBezTo>
                  <a:cubicBezTo>
                    <a:pt x="212" y="131"/>
                    <a:pt x="210" y="130"/>
                    <a:pt x="208" y="130"/>
                  </a:cubicBezTo>
                  <a:cubicBezTo>
                    <a:pt x="206" y="130"/>
                    <a:pt x="203" y="130"/>
                    <a:pt x="203" y="130"/>
                  </a:cubicBezTo>
                  <a:close/>
                  <a:moveTo>
                    <a:pt x="189" y="107"/>
                  </a:moveTo>
                  <a:cubicBezTo>
                    <a:pt x="189" y="108"/>
                    <a:pt x="186" y="113"/>
                    <a:pt x="188" y="116"/>
                  </a:cubicBezTo>
                  <a:cubicBezTo>
                    <a:pt x="190" y="119"/>
                    <a:pt x="191" y="121"/>
                    <a:pt x="193" y="126"/>
                  </a:cubicBezTo>
                  <a:cubicBezTo>
                    <a:pt x="194" y="131"/>
                    <a:pt x="203" y="126"/>
                    <a:pt x="203" y="122"/>
                  </a:cubicBezTo>
                  <a:cubicBezTo>
                    <a:pt x="203" y="119"/>
                    <a:pt x="203" y="117"/>
                    <a:pt x="198" y="112"/>
                  </a:cubicBezTo>
                  <a:cubicBezTo>
                    <a:pt x="194" y="107"/>
                    <a:pt x="189" y="107"/>
                    <a:pt x="189" y="107"/>
                  </a:cubicBezTo>
                  <a:close/>
                  <a:moveTo>
                    <a:pt x="160" y="95"/>
                  </a:moveTo>
                  <a:cubicBezTo>
                    <a:pt x="160" y="96"/>
                    <a:pt x="159" y="98"/>
                    <a:pt x="163" y="100"/>
                  </a:cubicBezTo>
                  <a:cubicBezTo>
                    <a:pt x="166" y="103"/>
                    <a:pt x="166" y="105"/>
                    <a:pt x="165" y="107"/>
                  </a:cubicBezTo>
                  <a:cubicBezTo>
                    <a:pt x="164" y="110"/>
                    <a:pt x="158" y="107"/>
                    <a:pt x="159" y="110"/>
                  </a:cubicBezTo>
                  <a:cubicBezTo>
                    <a:pt x="160" y="113"/>
                    <a:pt x="162" y="114"/>
                    <a:pt x="166" y="114"/>
                  </a:cubicBezTo>
                  <a:cubicBezTo>
                    <a:pt x="170" y="114"/>
                    <a:pt x="172" y="116"/>
                    <a:pt x="172" y="118"/>
                  </a:cubicBezTo>
                  <a:cubicBezTo>
                    <a:pt x="173" y="119"/>
                    <a:pt x="175" y="123"/>
                    <a:pt x="176" y="126"/>
                  </a:cubicBezTo>
                  <a:cubicBezTo>
                    <a:pt x="177" y="128"/>
                    <a:pt x="184" y="130"/>
                    <a:pt x="184" y="127"/>
                  </a:cubicBezTo>
                  <a:cubicBezTo>
                    <a:pt x="185" y="123"/>
                    <a:pt x="184" y="118"/>
                    <a:pt x="184" y="115"/>
                  </a:cubicBezTo>
                  <a:cubicBezTo>
                    <a:pt x="184" y="111"/>
                    <a:pt x="182" y="108"/>
                    <a:pt x="179" y="106"/>
                  </a:cubicBezTo>
                  <a:cubicBezTo>
                    <a:pt x="177" y="103"/>
                    <a:pt x="175" y="100"/>
                    <a:pt x="173" y="98"/>
                  </a:cubicBezTo>
                  <a:cubicBezTo>
                    <a:pt x="172" y="96"/>
                    <a:pt x="171" y="92"/>
                    <a:pt x="167" y="91"/>
                  </a:cubicBezTo>
                  <a:cubicBezTo>
                    <a:pt x="163" y="91"/>
                    <a:pt x="160" y="95"/>
                    <a:pt x="160" y="95"/>
                  </a:cubicBezTo>
                  <a:close/>
                  <a:moveTo>
                    <a:pt x="158" y="163"/>
                  </a:moveTo>
                  <a:cubicBezTo>
                    <a:pt x="156" y="163"/>
                    <a:pt x="151" y="159"/>
                    <a:pt x="153" y="159"/>
                  </a:cubicBezTo>
                  <a:cubicBezTo>
                    <a:pt x="155" y="158"/>
                    <a:pt x="157" y="157"/>
                    <a:pt x="156" y="155"/>
                  </a:cubicBezTo>
                  <a:cubicBezTo>
                    <a:pt x="154" y="153"/>
                    <a:pt x="153" y="148"/>
                    <a:pt x="155" y="149"/>
                  </a:cubicBezTo>
                  <a:cubicBezTo>
                    <a:pt x="158" y="150"/>
                    <a:pt x="162" y="153"/>
                    <a:pt x="161" y="154"/>
                  </a:cubicBezTo>
                  <a:cubicBezTo>
                    <a:pt x="159" y="156"/>
                    <a:pt x="159" y="156"/>
                    <a:pt x="161" y="158"/>
                  </a:cubicBezTo>
                  <a:cubicBezTo>
                    <a:pt x="162" y="160"/>
                    <a:pt x="159" y="163"/>
                    <a:pt x="159" y="163"/>
                  </a:cubicBezTo>
                  <a:cubicBezTo>
                    <a:pt x="158" y="163"/>
                    <a:pt x="158" y="163"/>
                    <a:pt x="158" y="163"/>
                  </a:cubicBezTo>
                  <a:close/>
                  <a:moveTo>
                    <a:pt x="150" y="175"/>
                  </a:moveTo>
                  <a:cubicBezTo>
                    <a:pt x="150" y="175"/>
                    <a:pt x="154" y="175"/>
                    <a:pt x="154" y="180"/>
                  </a:cubicBezTo>
                  <a:cubicBezTo>
                    <a:pt x="153" y="185"/>
                    <a:pt x="149" y="183"/>
                    <a:pt x="147" y="182"/>
                  </a:cubicBezTo>
                  <a:cubicBezTo>
                    <a:pt x="146" y="180"/>
                    <a:pt x="148" y="177"/>
                    <a:pt x="150" y="175"/>
                  </a:cubicBezTo>
                  <a:close/>
                  <a:moveTo>
                    <a:pt x="187" y="168"/>
                  </a:moveTo>
                  <a:cubicBezTo>
                    <a:pt x="187" y="168"/>
                    <a:pt x="188" y="162"/>
                    <a:pt x="188" y="161"/>
                  </a:cubicBezTo>
                  <a:cubicBezTo>
                    <a:pt x="188" y="160"/>
                    <a:pt x="187" y="156"/>
                    <a:pt x="186" y="154"/>
                  </a:cubicBezTo>
                  <a:cubicBezTo>
                    <a:pt x="185" y="152"/>
                    <a:pt x="182" y="153"/>
                    <a:pt x="180" y="155"/>
                  </a:cubicBezTo>
                  <a:cubicBezTo>
                    <a:pt x="179" y="157"/>
                    <a:pt x="177" y="152"/>
                    <a:pt x="175" y="152"/>
                  </a:cubicBezTo>
                  <a:cubicBezTo>
                    <a:pt x="173" y="151"/>
                    <a:pt x="172" y="153"/>
                    <a:pt x="172" y="155"/>
                  </a:cubicBezTo>
                  <a:cubicBezTo>
                    <a:pt x="172" y="158"/>
                    <a:pt x="175" y="159"/>
                    <a:pt x="174" y="162"/>
                  </a:cubicBezTo>
                  <a:cubicBezTo>
                    <a:pt x="173" y="164"/>
                    <a:pt x="171" y="161"/>
                    <a:pt x="171" y="159"/>
                  </a:cubicBezTo>
                  <a:cubicBezTo>
                    <a:pt x="170" y="156"/>
                    <a:pt x="168" y="154"/>
                    <a:pt x="166" y="156"/>
                  </a:cubicBezTo>
                  <a:cubicBezTo>
                    <a:pt x="164" y="157"/>
                    <a:pt x="166" y="160"/>
                    <a:pt x="166" y="164"/>
                  </a:cubicBezTo>
                  <a:cubicBezTo>
                    <a:pt x="166" y="167"/>
                    <a:pt x="165" y="166"/>
                    <a:pt x="164" y="167"/>
                  </a:cubicBezTo>
                  <a:cubicBezTo>
                    <a:pt x="163" y="168"/>
                    <a:pt x="162" y="169"/>
                    <a:pt x="161" y="171"/>
                  </a:cubicBezTo>
                  <a:cubicBezTo>
                    <a:pt x="160" y="172"/>
                    <a:pt x="162" y="174"/>
                    <a:pt x="166" y="174"/>
                  </a:cubicBezTo>
                  <a:cubicBezTo>
                    <a:pt x="170" y="174"/>
                    <a:pt x="176" y="173"/>
                    <a:pt x="176" y="173"/>
                  </a:cubicBezTo>
                  <a:cubicBezTo>
                    <a:pt x="176" y="173"/>
                    <a:pt x="175" y="175"/>
                    <a:pt x="172" y="177"/>
                  </a:cubicBezTo>
                  <a:cubicBezTo>
                    <a:pt x="169" y="178"/>
                    <a:pt x="169" y="180"/>
                    <a:pt x="171" y="182"/>
                  </a:cubicBezTo>
                  <a:cubicBezTo>
                    <a:pt x="173" y="184"/>
                    <a:pt x="171" y="184"/>
                    <a:pt x="171" y="187"/>
                  </a:cubicBezTo>
                  <a:cubicBezTo>
                    <a:pt x="172" y="189"/>
                    <a:pt x="180" y="188"/>
                    <a:pt x="182" y="188"/>
                  </a:cubicBezTo>
                  <a:cubicBezTo>
                    <a:pt x="185" y="187"/>
                    <a:pt x="185" y="184"/>
                    <a:pt x="185" y="181"/>
                  </a:cubicBezTo>
                  <a:cubicBezTo>
                    <a:pt x="185" y="178"/>
                    <a:pt x="186" y="178"/>
                    <a:pt x="185" y="176"/>
                  </a:cubicBezTo>
                  <a:cubicBezTo>
                    <a:pt x="185" y="174"/>
                    <a:pt x="187" y="168"/>
                    <a:pt x="187" y="168"/>
                  </a:cubicBezTo>
                  <a:close/>
                  <a:moveTo>
                    <a:pt x="199" y="177"/>
                  </a:moveTo>
                  <a:cubicBezTo>
                    <a:pt x="199" y="177"/>
                    <a:pt x="201" y="176"/>
                    <a:pt x="203" y="177"/>
                  </a:cubicBezTo>
                  <a:cubicBezTo>
                    <a:pt x="206" y="179"/>
                    <a:pt x="208" y="183"/>
                    <a:pt x="207" y="187"/>
                  </a:cubicBezTo>
                  <a:cubicBezTo>
                    <a:pt x="207" y="191"/>
                    <a:pt x="209" y="193"/>
                    <a:pt x="208" y="195"/>
                  </a:cubicBezTo>
                  <a:cubicBezTo>
                    <a:pt x="207" y="198"/>
                    <a:pt x="202" y="197"/>
                    <a:pt x="202" y="195"/>
                  </a:cubicBezTo>
                  <a:cubicBezTo>
                    <a:pt x="201" y="193"/>
                    <a:pt x="197" y="193"/>
                    <a:pt x="192" y="190"/>
                  </a:cubicBezTo>
                  <a:cubicBezTo>
                    <a:pt x="187" y="188"/>
                    <a:pt x="190" y="186"/>
                    <a:pt x="193" y="184"/>
                  </a:cubicBezTo>
                  <a:cubicBezTo>
                    <a:pt x="196" y="182"/>
                    <a:pt x="195" y="180"/>
                    <a:pt x="199" y="177"/>
                  </a:cubicBezTo>
                  <a:close/>
                  <a:moveTo>
                    <a:pt x="232" y="179"/>
                  </a:moveTo>
                  <a:cubicBezTo>
                    <a:pt x="234" y="180"/>
                    <a:pt x="235" y="176"/>
                    <a:pt x="237" y="176"/>
                  </a:cubicBezTo>
                  <a:cubicBezTo>
                    <a:pt x="239" y="177"/>
                    <a:pt x="243" y="175"/>
                    <a:pt x="244" y="176"/>
                  </a:cubicBezTo>
                  <a:cubicBezTo>
                    <a:pt x="246" y="177"/>
                    <a:pt x="250" y="176"/>
                    <a:pt x="251" y="174"/>
                  </a:cubicBezTo>
                  <a:cubicBezTo>
                    <a:pt x="252" y="171"/>
                    <a:pt x="258" y="168"/>
                    <a:pt x="260" y="168"/>
                  </a:cubicBezTo>
                  <a:cubicBezTo>
                    <a:pt x="262" y="168"/>
                    <a:pt x="261" y="168"/>
                    <a:pt x="265" y="167"/>
                  </a:cubicBezTo>
                  <a:cubicBezTo>
                    <a:pt x="269" y="166"/>
                    <a:pt x="270" y="167"/>
                    <a:pt x="274" y="168"/>
                  </a:cubicBezTo>
                  <a:cubicBezTo>
                    <a:pt x="277" y="169"/>
                    <a:pt x="277" y="170"/>
                    <a:pt x="280" y="172"/>
                  </a:cubicBezTo>
                  <a:cubicBezTo>
                    <a:pt x="283" y="173"/>
                    <a:pt x="283" y="175"/>
                    <a:pt x="282" y="178"/>
                  </a:cubicBezTo>
                  <a:cubicBezTo>
                    <a:pt x="281" y="181"/>
                    <a:pt x="281" y="181"/>
                    <a:pt x="281" y="184"/>
                  </a:cubicBezTo>
                  <a:cubicBezTo>
                    <a:pt x="282" y="187"/>
                    <a:pt x="283" y="190"/>
                    <a:pt x="279" y="192"/>
                  </a:cubicBezTo>
                  <a:cubicBezTo>
                    <a:pt x="276" y="193"/>
                    <a:pt x="272" y="194"/>
                    <a:pt x="270" y="194"/>
                  </a:cubicBezTo>
                  <a:cubicBezTo>
                    <a:pt x="269" y="194"/>
                    <a:pt x="265" y="190"/>
                    <a:pt x="265" y="190"/>
                  </a:cubicBezTo>
                  <a:cubicBezTo>
                    <a:pt x="265" y="190"/>
                    <a:pt x="265" y="193"/>
                    <a:pt x="263" y="194"/>
                  </a:cubicBezTo>
                  <a:cubicBezTo>
                    <a:pt x="261" y="195"/>
                    <a:pt x="259" y="196"/>
                    <a:pt x="257" y="196"/>
                  </a:cubicBezTo>
                  <a:cubicBezTo>
                    <a:pt x="256" y="195"/>
                    <a:pt x="253" y="196"/>
                    <a:pt x="251" y="197"/>
                  </a:cubicBezTo>
                  <a:cubicBezTo>
                    <a:pt x="249" y="198"/>
                    <a:pt x="248" y="198"/>
                    <a:pt x="246" y="198"/>
                  </a:cubicBezTo>
                  <a:cubicBezTo>
                    <a:pt x="244" y="198"/>
                    <a:pt x="240" y="199"/>
                    <a:pt x="239" y="199"/>
                  </a:cubicBezTo>
                  <a:cubicBezTo>
                    <a:pt x="238" y="199"/>
                    <a:pt x="236" y="197"/>
                    <a:pt x="236" y="195"/>
                  </a:cubicBezTo>
                  <a:cubicBezTo>
                    <a:pt x="237" y="194"/>
                    <a:pt x="236" y="193"/>
                    <a:pt x="236" y="193"/>
                  </a:cubicBezTo>
                  <a:cubicBezTo>
                    <a:pt x="236" y="193"/>
                    <a:pt x="232" y="197"/>
                    <a:pt x="229" y="197"/>
                  </a:cubicBezTo>
                  <a:cubicBezTo>
                    <a:pt x="226" y="197"/>
                    <a:pt x="224" y="196"/>
                    <a:pt x="223" y="195"/>
                  </a:cubicBezTo>
                  <a:cubicBezTo>
                    <a:pt x="222" y="194"/>
                    <a:pt x="220" y="196"/>
                    <a:pt x="219" y="195"/>
                  </a:cubicBezTo>
                  <a:cubicBezTo>
                    <a:pt x="217" y="193"/>
                    <a:pt x="215" y="188"/>
                    <a:pt x="215" y="187"/>
                  </a:cubicBezTo>
                  <a:cubicBezTo>
                    <a:pt x="215" y="186"/>
                    <a:pt x="213" y="181"/>
                    <a:pt x="214" y="179"/>
                  </a:cubicBezTo>
                  <a:cubicBezTo>
                    <a:pt x="215" y="176"/>
                    <a:pt x="216" y="176"/>
                    <a:pt x="215" y="172"/>
                  </a:cubicBezTo>
                  <a:cubicBezTo>
                    <a:pt x="213" y="168"/>
                    <a:pt x="214" y="166"/>
                    <a:pt x="211" y="163"/>
                  </a:cubicBezTo>
                  <a:cubicBezTo>
                    <a:pt x="209" y="160"/>
                    <a:pt x="210" y="164"/>
                    <a:pt x="205" y="162"/>
                  </a:cubicBezTo>
                  <a:cubicBezTo>
                    <a:pt x="200" y="160"/>
                    <a:pt x="198" y="159"/>
                    <a:pt x="196" y="155"/>
                  </a:cubicBezTo>
                  <a:cubicBezTo>
                    <a:pt x="193" y="151"/>
                    <a:pt x="191" y="147"/>
                    <a:pt x="194" y="146"/>
                  </a:cubicBezTo>
                  <a:cubicBezTo>
                    <a:pt x="197" y="146"/>
                    <a:pt x="200" y="144"/>
                    <a:pt x="203" y="147"/>
                  </a:cubicBezTo>
                  <a:cubicBezTo>
                    <a:pt x="206" y="151"/>
                    <a:pt x="208" y="150"/>
                    <a:pt x="209" y="152"/>
                  </a:cubicBezTo>
                  <a:cubicBezTo>
                    <a:pt x="211" y="154"/>
                    <a:pt x="212" y="154"/>
                    <a:pt x="215" y="154"/>
                  </a:cubicBezTo>
                  <a:cubicBezTo>
                    <a:pt x="218" y="153"/>
                    <a:pt x="219" y="154"/>
                    <a:pt x="221" y="156"/>
                  </a:cubicBezTo>
                  <a:cubicBezTo>
                    <a:pt x="223" y="158"/>
                    <a:pt x="229" y="161"/>
                    <a:pt x="230" y="162"/>
                  </a:cubicBezTo>
                  <a:cubicBezTo>
                    <a:pt x="231" y="162"/>
                    <a:pt x="232" y="166"/>
                    <a:pt x="231" y="169"/>
                  </a:cubicBezTo>
                  <a:cubicBezTo>
                    <a:pt x="230" y="171"/>
                    <a:pt x="230" y="175"/>
                    <a:pt x="232" y="176"/>
                  </a:cubicBezTo>
                  <a:cubicBezTo>
                    <a:pt x="233" y="176"/>
                    <a:pt x="232" y="179"/>
                    <a:pt x="232" y="179"/>
                  </a:cubicBezTo>
                  <a:close/>
                  <a:moveTo>
                    <a:pt x="130" y="210"/>
                  </a:moveTo>
                  <a:cubicBezTo>
                    <a:pt x="130" y="210"/>
                    <a:pt x="134" y="207"/>
                    <a:pt x="138" y="208"/>
                  </a:cubicBezTo>
                  <a:cubicBezTo>
                    <a:pt x="143" y="209"/>
                    <a:pt x="144" y="211"/>
                    <a:pt x="143" y="215"/>
                  </a:cubicBezTo>
                  <a:cubicBezTo>
                    <a:pt x="143" y="219"/>
                    <a:pt x="139" y="226"/>
                    <a:pt x="136" y="225"/>
                  </a:cubicBezTo>
                  <a:cubicBezTo>
                    <a:pt x="132" y="224"/>
                    <a:pt x="134" y="220"/>
                    <a:pt x="132" y="216"/>
                  </a:cubicBezTo>
                  <a:cubicBezTo>
                    <a:pt x="131" y="212"/>
                    <a:pt x="129" y="212"/>
                    <a:pt x="130" y="210"/>
                  </a:cubicBezTo>
                  <a:close/>
                  <a:moveTo>
                    <a:pt x="172" y="305"/>
                  </a:moveTo>
                  <a:cubicBezTo>
                    <a:pt x="171" y="306"/>
                    <a:pt x="170" y="308"/>
                    <a:pt x="168" y="309"/>
                  </a:cubicBezTo>
                  <a:cubicBezTo>
                    <a:pt x="165" y="310"/>
                    <a:pt x="163" y="312"/>
                    <a:pt x="164" y="315"/>
                  </a:cubicBezTo>
                  <a:cubicBezTo>
                    <a:pt x="165" y="317"/>
                    <a:pt x="170" y="315"/>
                    <a:pt x="173" y="318"/>
                  </a:cubicBezTo>
                  <a:cubicBezTo>
                    <a:pt x="176" y="320"/>
                    <a:pt x="176" y="322"/>
                    <a:pt x="179" y="323"/>
                  </a:cubicBezTo>
                  <a:cubicBezTo>
                    <a:pt x="181" y="323"/>
                    <a:pt x="181" y="325"/>
                    <a:pt x="186" y="324"/>
                  </a:cubicBezTo>
                  <a:cubicBezTo>
                    <a:pt x="191" y="323"/>
                    <a:pt x="192" y="321"/>
                    <a:pt x="193" y="319"/>
                  </a:cubicBezTo>
                  <a:cubicBezTo>
                    <a:pt x="193" y="317"/>
                    <a:pt x="189" y="315"/>
                    <a:pt x="189" y="313"/>
                  </a:cubicBezTo>
                  <a:cubicBezTo>
                    <a:pt x="189" y="310"/>
                    <a:pt x="190" y="309"/>
                    <a:pt x="187" y="306"/>
                  </a:cubicBezTo>
                  <a:cubicBezTo>
                    <a:pt x="184" y="303"/>
                    <a:pt x="183" y="303"/>
                    <a:pt x="181" y="300"/>
                  </a:cubicBezTo>
                  <a:cubicBezTo>
                    <a:pt x="180" y="297"/>
                    <a:pt x="178" y="292"/>
                    <a:pt x="176" y="295"/>
                  </a:cubicBezTo>
                  <a:cubicBezTo>
                    <a:pt x="174" y="297"/>
                    <a:pt x="174" y="299"/>
                    <a:pt x="173" y="301"/>
                  </a:cubicBezTo>
                  <a:cubicBezTo>
                    <a:pt x="171" y="303"/>
                    <a:pt x="172" y="305"/>
                    <a:pt x="172" y="305"/>
                  </a:cubicBezTo>
                  <a:close/>
                  <a:moveTo>
                    <a:pt x="178" y="259"/>
                  </a:moveTo>
                  <a:cubicBezTo>
                    <a:pt x="178" y="261"/>
                    <a:pt x="176" y="266"/>
                    <a:pt x="174" y="266"/>
                  </a:cubicBezTo>
                  <a:cubicBezTo>
                    <a:pt x="172" y="265"/>
                    <a:pt x="170" y="262"/>
                    <a:pt x="169" y="258"/>
                  </a:cubicBezTo>
                  <a:cubicBezTo>
                    <a:pt x="168" y="255"/>
                    <a:pt x="166" y="250"/>
                    <a:pt x="163" y="247"/>
                  </a:cubicBezTo>
                  <a:cubicBezTo>
                    <a:pt x="160" y="244"/>
                    <a:pt x="161" y="244"/>
                    <a:pt x="158" y="242"/>
                  </a:cubicBezTo>
                  <a:cubicBezTo>
                    <a:pt x="154" y="240"/>
                    <a:pt x="156" y="238"/>
                    <a:pt x="153" y="234"/>
                  </a:cubicBezTo>
                  <a:cubicBezTo>
                    <a:pt x="150" y="231"/>
                    <a:pt x="152" y="226"/>
                    <a:pt x="154" y="226"/>
                  </a:cubicBezTo>
                  <a:cubicBezTo>
                    <a:pt x="157" y="226"/>
                    <a:pt x="159" y="230"/>
                    <a:pt x="160" y="233"/>
                  </a:cubicBezTo>
                  <a:cubicBezTo>
                    <a:pt x="161" y="236"/>
                    <a:pt x="165" y="233"/>
                    <a:pt x="166" y="230"/>
                  </a:cubicBezTo>
                  <a:cubicBezTo>
                    <a:pt x="166" y="226"/>
                    <a:pt x="166" y="225"/>
                    <a:pt x="167" y="224"/>
                  </a:cubicBezTo>
                  <a:cubicBezTo>
                    <a:pt x="168" y="223"/>
                    <a:pt x="163" y="224"/>
                    <a:pt x="163" y="220"/>
                  </a:cubicBezTo>
                  <a:cubicBezTo>
                    <a:pt x="163" y="217"/>
                    <a:pt x="163" y="215"/>
                    <a:pt x="164" y="213"/>
                  </a:cubicBezTo>
                  <a:cubicBezTo>
                    <a:pt x="164" y="211"/>
                    <a:pt x="167" y="210"/>
                    <a:pt x="169" y="210"/>
                  </a:cubicBezTo>
                  <a:cubicBezTo>
                    <a:pt x="171" y="210"/>
                    <a:pt x="172" y="213"/>
                    <a:pt x="174" y="211"/>
                  </a:cubicBezTo>
                  <a:cubicBezTo>
                    <a:pt x="176" y="208"/>
                    <a:pt x="177" y="208"/>
                    <a:pt x="181" y="207"/>
                  </a:cubicBezTo>
                  <a:cubicBezTo>
                    <a:pt x="184" y="207"/>
                    <a:pt x="180" y="209"/>
                    <a:pt x="183" y="211"/>
                  </a:cubicBezTo>
                  <a:cubicBezTo>
                    <a:pt x="186" y="214"/>
                    <a:pt x="189" y="215"/>
                    <a:pt x="188" y="218"/>
                  </a:cubicBezTo>
                  <a:cubicBezTo>
                    <a:pt x="186" y="221"/>
                    <a:pt x="186" y="223"/>
                    <a:pt x="183" y="224"/>
                  </a:cubicBezTo>
                  <a:cubicBezTo>
                    <a:pt x="180" y="225"/>
                    <a:pt x="180" y="230"/>
                    <a:pt x="181" y="229"/>
                  </a:cubicBezTo>
                  <a:cubicBezTo>
                    <a:pt x="182" y="229"/>
                    <a:pt x="184" y="229"/>
                    <a:pt x="184" y="231"/>
                  </a:cubicBezTo>
                  <a:cubicBezTo>
                    <a:pt x="185" y="232"/>
                    <a:pt x="185" y="234"/>
                    <a:pt x="186" y="236"/>
                  </a:cubicBezTo>
                  <a:cubicBezTo>
                    <a:pt x="188" y="238"/>
                    <a:pt x="190" y="236"/>
                    <a:pt x="189" y="240"/>
                  </a:cubicBezTo>
                  <a:cubicBezTo>
                    <a:pt x="189" y="243"/>
                    <a:pt x="189" y="245"/>
                    <a:pt x="188" y="247"/>
                  </a:cubicBezTo>
                  <a:cubicBezTo>
                    <a:pt x="188" y="250"/>
                    <a:pt x="191" y="251"/>
                    <a:pt x="189" y="254"/>
                  </a:cubicBezTo>
                  <a:cubicBezTo>
                    <a:pt x="187" y="257"/>
                    <a:pt x="187" y="259"/>
                    <a:pt x="183" y="259"/>
                  </a:cubicBezTo>
                  <a:cubicBezTo>
                    <a:pt x="179" y="259"/>
                    <a:pt x="178" y="259"/>
                    <a:pt x="178" y="259"/>
                  </a:cubicBezTo>
                  <a:close/>
                  <a:moveTo>
                    <a:pt x="289" y="208"/>
                  </a:moveTo>
                  <a:cubicBezTo>
                    <a:pt x="285" y="208"/>
                    <a:pt x="283" y="207"/>
                    <a:pt x="283" y="210"/>
                  </a:cubicBezTo>
                  <a:cubicBezTo>
                    <a:pt x="283" y="213"/>
                    <a:pt x="284" y="214"/>
                    <a:pt x="285" y="216"/>
                  </a:cubicBezTo>
                  <a:cubicBezTo>
                    <a:pt x="286" y="219"/>
                    <a:pt x="289" y="215"/>
                    <a:pt x="290" y="218"/>
                  </a:cubicBezTo>
                  <a:cubicBezTo>
                    <a:pt x="290" y="221"/>
                    <a:pt x="289" y="221"/>
                    <a:pt x="292" y="224"/>
                  </a:cubicBezTo>
                  <a:cubicBezTo>
                    <a:pt x="295" y="228"/>
                    <a:pt x="296" y="225"/>
                    <a:pt x="300" y="223"/>
                  </a:cubicBezTo>
                  <a:cubicBezTo>
                    <a:pt x="305" y="221"/>
                    <a:pt x="311" y="223"/>
                    <a:pt x="313" y="221"/>
                  </a:cubicBezTo>
                  <a:cubicBezTo>
                    <a:pt x="315" y="219"/>
                    <a:pt x="313" y="215"/>
                    <a:pt x="309" y="212"/>
                  </a:cubicBezTo>
                  <a:cubicBezTo>
                    <a:pt x="305" y="210"/>
                    <a:pt x="303" y="206"/>
                    <a:pt x="299" y="206"/>
                  </a:cubicBezTo>
                  <a:cubicBezTo>
                    <a:pt x="295" y="206"/>
                    <a:pt x="296" y="208"/>
                    <a:pt x="294" y="208"/>
                  </a:cubicBezTo>
                  <a:cubicBezTo>
                    <a:pt x="291" y="209"/>
                    <a:pt x="289" y="208"/>
                    <a:pt x="289" y="208"/>
                  </a:cubicBezTo>
                  <a:close/>
                  <a:moveTo>
                    <a:pt x="326" y="290"/>
                  </a:moveTo>
                  <a:cubicBezTo>
                    <a:pt x="326" y="291"/>
                    <a:pt x="325" y="293"/>
                    <a:pt x="326" y="294"/>
                  </a:cubicBezTo>
                  <a:cubicBezTo>
                    <a:pt x="326" y="295"/>
                    <a:pt x="329" y="296"/>
                    <a:pt x="329" y="295"/>
                  </a:cubicBezTo>
                  <a:cubicBezTo>
                    <a:pt x="330" y="293"/>
                    <a:pt x="332" y="292"/>
                    <a:pt x="329" y="291"/>
                  </a:cubicBezTo>
                  <a:cubicBezTo>
                    <a:pt x="327" y="289"/>
                    <a:pt x="326" y="290"/>
                    <a:pt x="326" y="290"/>
                  </a:cubicBezTo>
                  <a:close/>
                  <a:moveTo>
                    <a:pt x="316" y="295"/>
                  </a:moveTo>
                  <a:cubicBezTo>
                    <a:pt x="315" y="297"/>
                    <a:pt x="316" y="300"/>
                    <a:pt x="315" y="300"/>
                  </a:cubicBezTo>
                  <a:cubicBezTo>
                    <a:pt x="313" y="301"/>
                    <a:pt x="312" y="305"/>
                    <a:pt x="313" y="305"/>
                  </a:cubicBezTo>
                  <a:cubicBezTo>
                    <a:pt x="314" y="306"/>
                    <a:pt x="318" y="303"/>
                    <a:pt x="318" y="300"/>
                  </a:cubicBezTo>
                  <a:cubicBezTo>
                    <a:pt x="319" y="298"/>
                    <a:pt x="319" y="296"/>
                    <a:pt x="319" y="295"/>
                  </a:cubicBezTo>
                  <a:cubicBezTo>
                    <a:pt x="320" y="294"/>
                    <a:pt x="317" y="294"/>
                    <a:pt x="316" y="295"/>
                  </a:cubicBezTo>
                  <a:close/>
                  <a:moveTo>
                    <a:pt x="356" y="311"/>
                  </a:moveTo>
                  <a:cubicBezTo>
                    <a:pt x="354" y="312"/>
                    <a:pt x="353" y="312"/>
                    <a:pt x="353" y="314"/>
                  </a:cubicBezTo>
                  <a:cubicBezTo>
                    <a:pt x="353" y="316"/>
                    <a:pt x="354" y="319"/>
                    <a:pt x="357" y="318"/>
                  </a:cubicBezTo>
                  <a:cubicBezTo>
                    <a:pt x="359" y="318"/>
                    <a:pt x="362" y="317"/>
                    <a:pt x="363" y="316"/>
                  </a:cubicBezTo>
                  <a:cubicBezTo>
                    <a:pt x="364" y="314"/>
                    <a:pt x="364" y="312"/>
                    <a:pt x="361" y="311"/>
                  </a:cubicBezTo>
                  <a:cubicBezTo>
                    <a:pt x="359" y="311"/>
                    <a:pt x="356" y="311"/>
                    <a:pt x="356" y="311"/>
                  </a:cubicBezTo>
                  <a:close/>
                  <a:moveTo>
                    <a:pt x="335" y="318"/>
                  </a:moveTo>
                  <a:cubicBezTo>
                    <a:pt x="333" y="322"/>
                    <a:pt x="335" y="330"/>
                    <a:pt x="337" y="332"/>
                  </a:cubicBezTo>
                  <a:cubicBezTo>
                    <a:pt x="338" y="334"/>
                    <a:pt x="345" y="334"/>
                    <a:pt x="348" y="331"/>
                  </a:cubicBezTo>
                  <a:cubicBezTo>
                    <a:pt x="351" y="328"/>
                    <a:pt x="353" y="325"/>
                    <a:pt x="352" y="323"/>
                  </a:cubicBezTo>
                  <a:cubicBezTo>
                    <a:pt x="351" y="320"/>
                    <a:pt x="350" y="317"/>
                    <a:pt x="350" y="315"/>
                  </a:cubicBezTo>
                  <a:cubicBezTo>
                    <a:pt x="349" y="313"/>
                    <a:pt x="348" y="311"/>
                    <a:pt x="346" y="310"/>
                  </a:cubicBezTo>
                  <a:cubicBezTo>
                    <a:pt x="340" y="308"/>
                    <a:pt x="337" y="314"/>
                    <a:pt x="335" y="318"/>
                  </a:cubicBezTo>
                  <a:close/>
                  <a:moveTo>
                    <a:pt x="365" y="384"/>
                  </a:moveTo>
                  <a:cubicBezTo>
                    <a:pt x="365" y="384"/>
                    <a:pt x="365" y="383"/>
                    <a:pt x="367" y="382"/>
                  </a:cubicBezTo>
                  <a:cubicBezTo>
                    <a:pt x="370" y="382"/>
                    <a:pt x="371" y="385"/>
                    <a:pt x="373" y="384"/>
                  </a:cubicBezTo>
                  <a:cubicBezTo>
                    <a:pt x="375" y="383"/>
                    <a:pt x="373" y="381"/>
                    <a:pt x="376" y="380"/>
                  </a:cubicBezTo>
                  <a:cubicBezTo>
                    <a:pt x="378" y="379"/>
                    <a:pt x="380" y="382"/>
                    <a:pt x="381" y="379"/>
                  </a:cubicBezTo>
                  <a:cubicBezTo>
                    <a:pt x="382" y="377"/>
                    <a:pt x="385" y="381"/>
                    <a:pt x="387" y="384"/>
                  </a:cubicBezTo>
                  <a:cubicBezTo>
                    <a:pt x="389" y="386"/>
                    <a:pt x="391" y="386"/>
                    <a:pt x="395" y="389"/>
                  </a:cubicBezTo>
                  <a:cubicBezTo>
                    <a:pt x="399" y="392"/>
                    <a:pt x="399" y="392"/>
                    <a:pt x="403" y="391"/>
                  </a:cubicBezTo>
                  <a:cubicBezTo>
                    <a:pt x="408" y="390"/>
                    <a:pt x="409" y="392"/>
                    <a:pt x="407" y="395"/>
                  </a:cubicBezTo>
                  <a:cubicBezTo>
                    <a:pt x="405" y="397"/>
                    <a:pt x="404" y="397"/>
                    <a:pt x="409" y="401"/>
                  </a:cubicBezTo>
                  <a:cubicBezTo>
                    <a:pt x="413" y="404"/>
                    <a:pt x="413" y="403"/>
                    <a:pt x="416" y="404"/>
                  </a:cubicBezTo>
                  <a:cubicBezTo>
                    <a:pt x="419" y="406"/>
                    <a:pt x="419" y="408"/>
                    <a:pt x="423" y="409"/>
                  </a:cubicBezTo>
                  <a:cubicBezTo>
                    <a:pt x="427" y="409"/>
                    <a:pt x="423" y="405"/>
                    <a:pt x="425" y="403"/>
                  </a:cubicBezTo>
                  <a:cubicBezTo>
                    <a:pt x="427" y="402"/>
                    <a:pt x="430" y="402"/>
                    <a:pt x="433" y="405"/>
                  </a:cubicBezTo>
                  <a:cubicBezTo>
                    <a:pt x="436" y="407"/>
                    <a:pt x="438" y="407"/>
                    <a:pt x="443" y="407"/>
                  </a:cubicBezTo>
                  <a:cubicBezTo>
                    <a:pt x="448" y="408"/>
                    <a:pt x="453" y="406"/>
                    <a:pt x="457" y="406"/>
                  </a:cubicBezTo>
                  <a:cubicBezTo>
                    <a:pt x="461" y="405"/>
                    <a:pt x="466" y="407"/>
                    <a:pt x="468" y="405"/>
                  </a:cubicBezTo>
                  <a:cubicBezTo>
                    <a:pt x="469" y="402"/>
                    <a:pt x="468" y="400"/>
                    <a:pt x="464" y="398"/>
                  </a:cubicBezTo>
                  <a:cubicBezTo>
                    <a:pt x="460" y="397"/>
                    <a:pt x="460" y="396"/>
                    <a:pt x="459" y="395"/>
                  </a:cubicBezTo>
                  <a:cubicBezTo>
                    <a:pt x="458" y="393"/>
                    <a:pt x="456" y="393"/>
                    <a:pt x="454" y="393"/>
                  </a:cubicBezTo>
                  <a:cubicBezTo>
                    <a:pt x="451" y="393"/>
                    <a:pt x="450" y="391"/>
                    <a:pt x="445" y="390"/>
                  </a:cubicBezTo>
                  <a:cubicBezTo>
                    <a:pt x="441" y="389"/>
                    <a:pt x="439" y="389"/>
                    <a:pt x="434" y="386"/>
                  </a:cubicBezTo>
                  <a:cubicBezTo>
                    <a:pt x="430" y="383"/>
                    <a:pt x="428" y="381"/>
                    <a:pt x="430" y="379"/>
                  </a:cubicBezTo>
                  <a:cubicBezTo>
                    <a:pt x="432" y="377"/>
                    <a:pt x="437" y="380"/>
                    <a:pt x="441" y="380"/>
                  </a:cubicBezTo>
                  <a:cubicBezTo>
                    <a:pt x="444" y="380"/>
                    <a:pt x="443" y="382"/>
                    <a:pt x="446" y="383"/>
                  </a:cubicBezTo>
                  <a:cubicBezTo>
                    <a:pt x="448" y="385"/>
                    <a:pt x="450" y="385"/>
                    <a:pt x="454" y="384"/>
                  </a:cubicBezTo>
                  <a:cubicBezTo>
                    <a:pt x="457" y="384"/>
                    <a:pt x="457" y="384"/>
                    <a:pt x="462" y="386"/>
                  </a:cubicBezTo>
                  <a:cubicBezTo>
                    <a:pt x="467" y="388"/>
                    <a:pt x="467" y="389"/>
                    <a:pt x="470" y="387"/>
                  </a:cubicBezTo>
                  <a:cubicBezTo>
                    <a:pt x="472" y="385"/>
                    <a:pt x="468" y="383"/>
                    <a:pt x="469" y="383"/>
                  </a:cubicBezTo>
                  <a:cubicBezTo>
                    <a:pt x="470" y="382"/>
                    <a:pt x="469" y="379"/>
                    <a:pt x="467" y="378"/>
                  </a:cubicBezTo>
                  <a:cubicBezTo>
                    <a:pt x="466" y="376"/>
                    <a:pt x="464" y="375"/>
                    <a:pt x="464" y="373"/>
                  </a:cubicBezTo>
                  <a:cubicBezTo>
                    <a:pt x="464" y="371"/>
                    <a:pt x="467" y="373"/>
                    <a:pt x="467" y="371"/>
                  </a:cubicBezTo>
                  <a:cubicBezTo>
                    <a:pt x="466" y="369"/>
                    <a:pt x="466" y="366"/>
                    <a:pt x="462" y="365"/>
                  </a:cubicBezTo>
                  <a:cubicBezTo>
                    <a:pt x="459" y="365"/>
                    <a:pt x="461" y="361"/>
                    <a:pt x="460" y="360"/>
                  </a:cubicBezTo>
                  <a:cubicBezTo>
                    <a:pt x="459" y="360"/>
                    <a:pt x="454" y="359"/>
                    <a:pt x="453" y="358"/>
                  </a:cubicBezTo>
                  <a:cubicBezTo>
                    <a:pt x="453" y="358"/>
                    <a:pt x="453" y="355"/>
                    <a:pt x="451" y="355"/>
                  </a:cubicBezTo>
                  <a:cubicBezTo>
                    <a:pt x="450" y="355"/>
                    <a:pt x="449" y="355"/>
                    <a:pt x="448" y="353"/>
                  </a:cubicBezTo>
                  <a:cubicBezTo>
                    <a:pt x="447" y="352"/>
                    <a:pt x="446" y="351"/>
                    <a:pt x="444" y="351"/>
                  </a:cubicBezTo>
                  <a:cubicBezTo>
                    <a:pt x="441" y="351"/>
                    <a:pt x="439" y="352"/>
                    <a:pt x="435" y="350"/>
                  </a:cubicBezTo>
                  <a:cubicBezTo>
                    <a:pt x="431" y="349"/>
                    <a:pt x="430" y="345"/>
                    <a:pt x="427" y="342"/>
                  </a:cubicBezTo>
                  <a:cubicBezTo>
                    <a:pt x="425" y="340"/>
                    <a:pt x="425" y="339"/>
                    <a:pt x="423" y="340"/>
                  </a:cubicBezTo>
                  <a:cubicBezTo>
                    <a:pt x="422" y="342"/>
                    <a:pt x="419" y="338"/>
                    <a:pt x="417" y="336"/>
                  </a:cubicBezTo>
                  <a:cubicBezTo>
                    <a:pt x="415" y="334"/>
                    <a:pt x="416" y="334"/>
                    <a:pt x="420" y="334"/>
                  </a:cubicBezTo>
                  <a:cubicBezTo>
                    <a:pt x="423" y="335"/>
                    <a:pt x="423" y="333"/>
                    <a:pt x="422" y="330"/>
                  </a:cubicBezTo>
                  <a:cubicBezTo>
                    <a:pt x="422" y="327"/>
                    <a:pt x="417" y="326"/>
                    <a:pt x="417" y="323"/>
                  </a:cubicBezTo>
                  <a:cubicBezTo>
                    <a:pt x="417" y="320"/>
                    <a:pt x="422" y="323"/>
                    <a:pt x="425" y="323"/>
                  </a:cubicBezTo>
                  <a:cubicBezTo>
                    <a:pt x="428" y="323"/>
                    <a:pt x="428" y="324"/>
                    <a:pt x="430" y="326"/>
                  </a:cubicBezTo>
                  <a:cubicBezTo>
                    <a:pt x="432" y="327"/>
                    <a:pt x="434" y="328"/>
                    <a:pt x="436" y="327"/>
                  </a:cubicBezTo>
                  <a:cubicBezTo>
                    <a:pt x="437" y="327"/>
                    <a:pt x="439" y="324"/>
                    <a:pt x="439" y="324"/>
                  </a:cubicBezTo>
                  <a:cubicBezTo>
                    <a:pt x="439" y="324"/>
                    <a:pt x="439" y="327"/>
                    <a:pt x="439" y="329"/>
                  </a:cubicBezTo>
                  <a:cubicBezTo>
                    <a:pt x="438" y="331"/>
                    <a:pt x="440" y="331"/>
                    <a:pt x="442" y="333"/>
                  </a:cubicBezTo>
                  <a:cubicBezTo>
                    <a:pt x="445" y="335"/>
                    <a:pt x="446" y="335"/>
                    <a:pt x="449" y="337"/>
                  </a:cubicBezTo>
                  <a:cubicBezTo>
                    <a:pt x="452" y="340"/>
                    <a:pt x="454" y="337"/>
                    <a:pt x="456" y="337"/>
                  </a:cubicBezTo>
                  <a:cubicBezTo>
                    <a:pt x="458" y="337"/>
                    <a:pt x="459" y="339"/>
                    <a:pt x="461" y="337"/>
                  </a:cubicBezTo>
                  <a:cubicBezTo>
                    <a:pt x="463" y="335"/>
                    <a:pt x="456" y="328"/>
                    <a:pt x="455" y="326"/>
                  </a:cubicBezTo>
                  <a:cubicBezTo>
                    <a:pt x="454" y="324"/>
                    <a:pt x="457" y="324"/>
                    <a:pt x="459" y="324"/>
                  </a:cubicBezTo>
                  <a:cubicBezTo>
                    <a:pt x="462" y="324"/>
                    <a:pt x="460" y="320"/>
                    <a:pt x="460" y="318"/>
                  </a:cubicBezTo>
                  <a:cubicBezTo>
                    <a:pt x="461" y="316"/>
                    <a:pt x="461" y="315"/>
                    <a:pt x="462" y="313"/>
                  </a:cubicBezTo>
                  <a:cubicBezTo>
                    <a:pt x="462" y="311"/>
                    <a:pt x="456" y="310"/>
                    <a:pt x="456" y="308"/>
                  </a:cubicBezTo>
                  <a:cubicBezTo>
                    <a:pt x="456" y="307"/>
                    <a:pt x="460" y="306"/>
                    <a:pt x="460" y="304"/>
                  </a:cubicBezTo>
                  <a:cubicBezTo>
                    <a:pt x="460" y="303"/>
                    <a:pt x="459" y="300"/>
                    <a:pt x="459" y="298"/>
                  </a:cubicBezTo>
                  <a:cubicBezTo>
                    <a:pt x="459" y="296"/>
                    <a:pt x="454" y="296"/>
                    <a:pt x="451" y="296"/>
                  </a:cubicBezTo>
                  <a:cubicBezTo>
                    <a:pt x="448" y="296"/>
                    <a:pt x="449" y="298"/>
                    <a:pt x="446" y="299"/>
                  </a:cubicBezTo>
                  <a:cubicBezTo>
                    <a:pt x="443" y="301"/>
                    <a:pt x="443" y="300"/>
                    <a:pt x="442" y="299"/>
                  </a:cubicBezTo>
                  <a:cubicBezTo>
                    <a:pt x="442" y="297"/>
                    <a:pt x="439" y="296"/>
                    <a:pt x="438" y="297"/>
                  </a:cubicBezTo>
                  <a:cubicBezTo>
                    <a:pt x="436" y="299"/>
                    <a:pt x="434" y="301"/>
                    <a:pt x="433" y="299"/>
                  </a:cubicBezTo>
                  <a:cubicBezTo>
                    <a:pt x="431" y="297"/>
                    <a:pt x="435" y="297"/>
                    <a:pt x="434" y="295"/>
                  </a:cubicBezTo>
                  <a:cubicBezTo>
                    <a:pt x="433" y="294"/>
                    <a:pt x="433" y="293"/>
                    <a:pt x="432" y="292"/>
                  </a:cubicBezTo>
                  <a:cubicBezTo>
                    <a:pt x="431" y="291"/>
                    <a:pt x="428" y="289"/>
                    <a:pt x="426" y="290"/>
                  </a:cubicBezTo>
                  <a:cubicBezTo>
                    <a:pt x="424" y="290"/>
                    <a:pt x="425" y="288"/>
                    <a:pt x="424" y="286"/>
                  </a:cubicBezTo>
                  <a:cubicBezTo>
                    <a:pt x="422" y="284"/>
                    <a:pt x="421" y="290"/>
                    <a:pt x="420" y="291"/>
                  </a:cubicBezTo>
                  <a:cubicBezTo>
                    <a:pt x="419" y="292"/>
                    <a:pt x="415" y="292"/>
                    <a:pt x="413" y="293"/>
                  </a:cubicBezTo>
                  <a:cubicBezTo>
                    <a:pt x="411" y="294"/>
                    <a:pt x="411" y="292"/>
                    <a:pt x="409" y="291"/>
                  </a:cubicBezTo>
                  <a:cubicBezTo>
                    <a:pt x="407" y="289"/>
                    <a:pt x="408" y="289"/>
                    <a:pt x="404" y="289"/>
                  </a:cubicBezTo>
                  <a:cubicBezTo>
                    <a:pt x="400" y="289"/>
                    <a:pt x="403" y="287"/>
                    <a:pt x="401" y="286"/>
                  </a:cubicBezTo>
                  <a:cubicBezTo>
                    <a:pt x="400" y="285"/>
                    <a:pt x="398" y="286"/>
                    <a:pt x="394" y="286"/>
                  </a:cubicBezTo>
                  <a:cubicBezTo>
                    <a:pt x="390" y="287"/>
                    <a:pt x="392" y="285"/>
                    <a:pt x="391" y="283"/>
                  </a:cubicBezTo>
                  <a:cubicBezTo>
                    <a:pt x="390" y="282"/>
                    <a:pt x="391" y="282"/>
                    <a:pt x="391" y="280"/>
                  </a:cubicBezTo>
                  <a:cubicBezTo>
                    <a:pt x="391" y="279"/>
                    <a:pt x="394" y="279"/>
                    <a:pt x="394" y="277"/>
                  </a:cubicBezTo>
                  <a:cubicBezTo>
                    <a:pt x="394" y="275"/>
                    <a:pt x="390" y="276"/>
                    <a:pt x="390" y="274"/>
                  </a:cubicBezTo>
                  <a:cubicBezTo>
                    <a:pt x="390" y="272"/>
                    <a:pt x="395" y="272"/>
                    <a:pt x="398" y="272"/>
                  </a:cubicBezTo>
                  <a:cubicBezTo>
                    <a:pt x="400" y="271"/>
                    <a:pt x="402" y="270"/>
                    <a:pt x="399" y="267"/>
                  </a:cubicBezTo>
                  <a:cubicBezTo>
                    <a:pt x="397" y="264"/>
                    <a:pt x="393" y="266"/>
                    <a:pt x="391" y="266"/>
                  </a:cubicBezTo>
                  <a:cubicBezTo>
                    <a:pt x="388" y="267"/>
                    <a:pt x="386" y="267"/>
                    <a:pt x="386" y="265"/>
                  </a:cubicBezTo>
                  <a:cubicBezTo>
                    <a:pt x="386" y="264"/>
                    <a:pt x="391" y="262"/>
                    <a:pt x="392" y="261"/>
                  </a:cubicBezTo>
                  <a:cubicBezTo>
                    <a:pt x="393" y="260"/>
                    <a:pt x="391" y="259"/>
                    <a:pt x="385" y="255"/>
                  </a:cubicBezTo>
                  <a:cubicBezTo>
                    <a:pt x="380" y="250"/>
                    <a:pt x="382" y="255"/>
                    <a:pt x="380" y="258"/>
                  </a:cubicBezTo>
                  <a:cubicBezTo>
                    <a:pt x="379" y="260"/>
                    <a:pt x="377" y="256"/>
                    <a:pt x="376" y="254"/>
                  </a:cubicBezTo>
                  <a:cubicBezTo>
                    <a:pt x="376" y="252"/>
                    <a:pt x="379" y="249"/>
                    <a:pt x="377" y="248"/>
                  </a:cubicBezTo>
                  <a:cubicBezTo>
                    <a:pt x="375" y="248"/>
                    <a:pt x="371" y="247"/>
                    <a:pt x="368" y="248"/>
                  </a:cubicBezTo>
                  <a:cubicBezTo>
                    <a:pt x="366" y="250"/>
                    <a:pt x="363" y="251"/>
                    <a:pt x="363" y="248"/>
                  </a:cubicBezTo>
                  <a:cubicBezTo>
                    <a:pt x="362" y="245"/>
                    <a:pt x="358" y="244"/>
                    <a:pt x="357" y="247"/>
                  </a:cubicBezTo>
                  <a:cubicBezTo>
                    <a:pt x="355" y="250"/>
                    <a:pt x="352" y="253"/>
                    <a:pt x="351" y="251"/>
                  </a:cubicBezTo>
                  <a:cubicBezTo>
                    <a:pt x="349" y="249"/>
                    <a:pt x="354" y="245"/>
                    <a:pt x="355" y="243"/>
                  </a:cubicBezTo>
                  <a:cubicBezTo>
                    <a:pt x="355" y="240"/>
                    <a:pt x="352" y="237"/>
                    <a:pt x="349" y="237"/>
                  </a:cubicBezTo>
                  <a:cubicBezTo>
                    <a:pt x="346" y="237"/>
                    <a:pt x="344" y="238"/>
                    <a:pt x="344" y="242"/>
                  </a:cubicBezTo>
                  <a:cubicBezTo>
                    <a:pt x="345" y="245"/>
                    <a:pt x="341" y="245"/>
                    <a:pt x="340" y="245"/>
                  </a:cubicBezTo>
                  <a:cubicBezTo>
                    <a:pt x="339" y="244"/>
                    <a:pt x="338" y="243"/>
                    <a:pt x="335" y="240"/>
                  </a:cubicBezTo>
                  <a:cubicBezTo>
                    <a:pt x="332" y="238"/>
                    <a:pt x="329" y="240"/>
                    <a:pt x="331" y="237"/>
                  </a:cubicBezTo>
                  <a:cubicBezTo>
                    <a:pt x="332" y="234"/>
                    <a:pt x="332" y="232"/>
                    <a:pt x="329" y="232"/>
                  </a:cubicBezTo>
                  <a:cubicBezTo>
                    <a:pt x="325" y="231"/>
                    <a:pt x="322" y="234"/>
                    <a:pt x="324" y="232"/>
                  </a:cubicBezTo>
                  <a:cubicBezTo>
                    <a:pt x="325" y="230"/>
                    <a:pt x="325" y="226"/>
                    <a:pt x="322" y="226"/>
                  </a:cubicBezTo>
                  <a:cubicBezTo>
                    <a:pt x="320" y="226"/>
                    <a:pt x="317" y="225"/>
                    <a:pt x="314" y="224"/>
                  </a:cubicBezTo>
                  <a:cubicBezTo>
                    <a:pt x="310" y="224"/>
                    <a:pt x="306" y="224"/>
                    <a:pt x="304" y="226"/>
                  </a:cubicBezTo>
                  <a:cubicBezTo>
                    <a:pt x="302" y="228"/>
                    <a:pt x="302" y="231"/>
                    <a:pt x="303" y="232"/>
                  </a:cubicBezTo>
                  <a:cubicBezTo>
                    <a:pt x="304" y="234"/>
                    <a:pt x="302" y="235"/>
                    <a:pt x="303" y="238"/>
                  </a:cubicBezTo>
                  <a:cubicBezTo>
                    <a:pt x="305" y="240"/>
                    <a:pt x="308" y="242"/>
                    <a:pt x="308" y="243"/>
                  </a:cubicBezTo>
                  <a:cubicBezTo>
                    <a:pt x="308" y="245"/>
                    <a:pt x="302" y="243"/>
                    <a:pt x="301" y="240"/>
                  </a:cubicBezTo>
                  <a:cubicBezTo>
                    <a:pt x="300" y="237"/>
                    <a:pt x="298" y="235"/>
                    <a:pt x="296" y="237"/>
                  </a:cubicBezTo>
                  <a:cubicBezTo>
                    <a:pt x="294" y="239"/>
                    <a:pt x="292" y="245"/>
                    <a:pt x="289" y="244"/>
                  </a:cubicBezTo>
                  <a:cubicBezTo>
                    <a:pt x="287" y="242"/>
                    <a:pt x="288" y="240"/>
                    <a:pt x="288" y="237"/>
                  </a:cubicBezTo>
                  <a:cubicBezTo>
                    <a:pt x="288" y="234"/>
                    <a:pt x="287" y="234"/>
                    <a:pt x="289" y="232"/>
                  </a:cubicBezTo>
                  <a:cubicBezTo>
                    <a:pt x="291" y="229"/>
                    <a:pt x="289" y="227"/>
                    <a:pt x="288" y="225"/>
                  </a:cubicBezTo>
                  <a:cubicBezTo>
                    <a:pt x="288" y="223"/>
                    <a:pt x="285" y="221"/>
                    <a:pt x="284" y="219"/>
                  </a:cubicBezTo>
                  <a:cubicBezTo>
                    <a:pt x="282" y="217"/>
                    <a:pt x="281" y="218"/>
                    <a:pt x="281" y="215"/>
                  </a:cubicBezTo>
                  <a:cubicBezTo>
                    <a:pt x="281" y="213"/>
                    <a:pt x="279" y="210"/>
                    <a:pt x="277" y="210"/>
                  </a:cubicBezTo>
                  <a:cubicBezTo>
                    <a:pt x="274" y="209"/>
                    <a:pt x="270" y="211"/>
                    <a:pt x="267" y="214"/>
                  </a:cubicBezTo>
                  <a:cubicBezTo>
                    <a:pt x="263" y="217"/>
                    <a:pt x="263" y="217"/>
                    <a:pt x="261" y="221"/>
                  </a:cubicBezTo>
                  <a:cubicBezTo>
                    <a:pt x="259" y="225"/>
                    <a:pt x="258" y="223"/>
                    <a:pt x="258" y="227"/>
                  </a:cubicBezTo>
                  <a:cubicBezTo>
                    <a:pt x="258" y="230"/>
                    <a:pt x="257" y="228"/>
                    <a:pt x="257" y="231"/>
                  </a:cubicBezTo>
                  <a:cubicBezTo>
                    <a:pt x="257" y="235"/>
                    <a:pt x="257" y="239"/>
                    <a:pt x="260" y="240"/>
                  </a:cubicBezTo>
                  <a:cubicBezTo>
                    <a:pt x="263" y="240"/>
                    <a:pt x="262" y="244"/>
                    <a:pt x="262" y="244"/>
                  </a:cubicBezTo>
                  <a:cubicBezTo>
                    <a:pt x="261" y="244"/>
                    <a:pt x="259" y="246"/>
                    <a:pt x="258" y="249"/>
                  </a:cubicBezTo>
                  <a:cubicBezTo>
                    <a:pt x="257" y="252"/>
                    <a:pt x="261" y="254"/>
                    <a:pt x="263" y="255"/>
                  </a:cubicBezTo>
                  <a:cubicBezTo>
                    <a:pt x="265" y="257"/>
                    <a:pt x="268" y="257"/>
                    <a:pt x="268" y="261"/>
                  </a:cubicBezTo>
                  <a:cubicBezTo>
                    <a:pt x="267" y="265"/>
                    <a:pt x="267" y="269"/>
                    <a:pt x="264" y="267"/>
                  </a:cubicBezTo>
                  <a:cubicBezTo>
                    <a:pt x="262" y="264"/>
                    <a:pt x="263" y="264"/>
                    <a:pt x="265" y="262"/>
                  </a:cubicBezTo>
                  <a:cubicBezTo>
                    <a:pt x="266" y="261"/>
                    <a:pt x="263" y="260"/>
                    <a:pt x="260" y="258"/>
                  </a:cubicBezTo>
                  <a:cubicBezTo>
                    <a:pt x="257" y="255"/>
                    <a:pt x="255" y="252"/>
                    <a:pt x="254" y="250"/>
                  </a:cubicBezTo>
                  <a:cubicBezTo>
                    <a:pt x="254" y="247"/>
                    <a:pt x="254" y="242"/>
                    <a:pt x="253" y="238"/>
                  </a:cubicBezTo>
                  <a:cubicBezTo>
                    <a:pt x="253" y="235"/>
                    <a:pt x="251" y="233"/>
                    <a:pt x="251" y="231"/>
                  </a:cubicBezTo>
                  <a:cubicBezTo>
                    <a:pt x="252" y="228"/>
                    <a:pt x="253" y="221"/>
                    <a:pt x="255" y="218"/>
                  </a:cubicBezTo>
                  <a:cubicBezTo>
                    <a:pt x="258" y="215"/>
                    <a:pt x="261" y="210"/>
                    <a:pt x="258" y="210"/>
                  </a:cubicBezTo>
                  <a:cubicBezTo>
                    <a:pt x="256" y="210"/>
                    <a:pt x="250" y="209"/>
                    <a:pt x="244" y="212"/>
                  </a:cubicBezTo>
                  <a:cubicBezTo>
                    <a:pt x="239" y="215"/>
                    <a:pt x="237" y="220"/>
                    <a:pt x="236" y="223"/>
                  </a:cubicBezTo>
                  <a:cubicBezTo>
                    <a:pt x="234" y="227"/>
                    <a:pt x="234" y="234"/>
                    <a:pt x="233" y="237"/>
                  </a:cubicBezTo>
                  <a:cubicBezTo>
                    <a:pt x="232" y="240"/>
                    <a:pt x="231" y="245"/>
                    <a:pt x="232" y="247"/>
                  </a:cubicBezTo>
                  <a:cubicBezTo>
                    <a:pt x="232" y="250"/>
                    <a:pt x="233" y="261"/>
                    <a:pt x="234" y="265"/>
                  </a:cubicBezTo>
                  <a:cubicBezTo>
                    <a:pt x="235" y="269"/>
                    <a:pt x="240" y="267"/>
                    <a:pt x="244" y="267"/>
                  </a:cubicBezTo>
                  <a:cubicBezTo>
                    <a:pt x="248" y="266"/>
                    <a:pt x="250" y="270"/>
                    <a:pt x="249" y="272"/>
                  </a:cubicBezTo>
                  <a:cubicBezTo>
                    <a:pt x="248" y="274"/>
                    <a:pt x="244" y="272"/>
                    <a:pt x="242" y="272"/>
                  </a:cubicBezTo>
                  <a:cubicBezTo>
                    <a:pt x="241" y="271"/>
                    <a:pt x="235" y="272"/>
                    <a:pt x="236" y="275"/>
                  </a:cubicBezTo>
                  <a:cubicBezTo>
                    <a:pt x="237" y="277"/>
                    <a:pt x="242" y="282"/>
                    <a:pt x="246" y="285"/>
                  </a:cubicBezTo>
                  <a:cubicBezTo>
                    <a:pt x="250" y="288"/>
                    <a:pt x="250" y="284"/>
                    <a:pt x="254" y="284"/>
                  </a:cubicBezTo>
                  <a:cubicBezTo>
                    <a:pt x="259" y="284"/>
                    <a:pt x="260" y="290"/>
                    <a:pt x="261" y="290"/>
                  </a:cubicBezTo>
                  <a:cubicBezTo>
                    <a:pt x="263" y="290"/>
                    <a:pt x="265" y="289"/>
                    <a:pt x="266" y="289"/>
                  </a:cubicBezTo>
                  <a:cubicBezTo>
                    <a:pt x="267" y="289"/>
                    <a:pt x="273" y="289"/>
                    <a:pt x="275" y="289"/>
                  </a:cubicBezTo>
                  <a:cubicBezTo>
                    <a:pt x="277" y="289"/>
                    <a:pt x="280" y="288"/>
                    <a:pt x="282" y="290"/>
                  </a:cubicBezTo>
                  <a:cubicBezTo>
                    <a:pt x="285" y="291"/>
                    <a:pt x="287" y="290"/>
                    <a:pt x="289" y="290"/>
                  </a:cubicBezTo>
                  <a:cubicBezTo>
                    <a:pt x="291" y="290"/>
                    <a:pt x="292" y="289"/>
                    <a:pt x="292" y="288"/>
                  </a:cubicBezTo>
                  <a:cubicBezTo>
                    <a:pt x="292" y="287"/>
                    <a:pt x="293" y="285"/>
                    <a:pt x="294" y="285"/>
                  </a:cubicBezTo>
                  <a:cubicBezTo>
                    <a:pt x="296" y="284"/>
                    <a:pt x="297" y="285"/>
                    <a:pt x="299" y="285"/>
                  </a:cubicBezTo>
                  <a:cubicBezTo>
                    <a:pt x="301" y="285"/>
                    <a:pt x="301" y="284"/>
                    <a:pt x="304" y="285"/>
                  </a:cubicBezTo>
                  <a:cubicBezTo>
                    <a:pt x="306" y="287"/>
                    <a:pt x="301" y="290"/>
                    <a:pt x="303" y="289"/>
                  </a:cubicBezTo>
                  <a:cubicBezTo>
                    <a:pt x="304" y="288"/>
                    <a:pt x="305" y="289"/>
                    <a:pt x="306" y="289"/>
                  </a:cubicBezTo>
                  <a:cubicBezTo>
                    <a:pt x="307" y="288"/>
                    <a:pt x="308" y="287"/>
                    <a:pt x="308" y="286"/>
                  </a:cubicBezTo>
                  <a:cubicBezTo>
                    <a:pt x="308" y="286"/>
                    <a:pt x="310" y="285"/>
                    <a:pt x="312" y="285"/>
                  </a:cubicBezTo>
                  <a:cubicBezTo>
                    <a:pt x="314" y="285"/>
                    <a:pt x="312" y="281"/>
                    <a:pt x="312" y="279"/>
                  </a:cubicBezTo>
                  <a:cubicBezTo>
                    <a:pt x="311" y="277"/>
                    <a:pt x="307" y="275"/>
                    <a:pt x="306" y="274"/>
                  </a:cubicBezTo>
                  <a:cubicBezTo>
                    <a:pt x="306" y="273"/>
                    <a:pt x="309" y="272"/>
                    <a:pt x="309" y="272"/>
                  </a:cubicBezTo>
                  <a:cubicBezTo>
                    <a:pt x="310" y="273"/>
                    <a:pt x="313" y="275"/>
                    <a:pt x="315" y="276"/>
                  </a:cubicBezTo>
                  <a:cubicBezTo>
                    <a:pt x="317" y="276"/>
                    <a:pt x="318" y="276"/>
                    <a:pt x="319" y="278"/>
                  </a:cubicBezTo>
                  <a:cubicBezTo>
                    <a:pt x="320" y="279"/>
                    <a:pt x="320" y="284"/>
                    <a:pt x="322" y="283"/>
                  </a:cubicBezTo>
                  <a:cubicBezTo>
                    <a:pt x="324" y="281"/>
                    <a:pt x="325" y="281"/>
                    <a:pt x="326" y="283"/>
                  </a:cubicBezTo>
                  <a:cubicBezTo>
                    <a:pt x="327" y="284"/>
                    <a:pt x="327" y="286"/>
                    <a:pt x="328" y="287"/>
                  </a:cubicBezTo>
                  <a:cubicBezTo>
                    <a:pt x="329" y="287"/>
                    <a:pt x="331" y="287"/>
                    <a:pt x="335" y="289"/>
                  </a:cubicBezTo>
                  <a:cubicBezTo>
                    <a:pt x="339" y="292"/>
                    <a:pt x="339" y="294"/>
                    <a:pt x="335" y="296"/>
                  </a:cubicBezTo>
                  <a:cubicBezTo>
                    <a:pt x="331" y="298"/>
                    <a:pt x="332" y="300"/>
                    <a:pt x="333" y="302"/>
                  </a:cubicBezTo>
                  <a:cubicBezTo>
                    <a:pt x="334" y="303"/>
                    <a:pt x="338" y="300"/>
                    <a:pt x="339" y="298"/>
                  </a:cubicBezTo>
                  <a:cubicBezTo>
                    <a:pt x="341" y="295"/>
                    <a:pt x="343" y="294"/>
                    <a:pt x="345" y="295"/>
                  </a:cubicBezTo>
                  <a:cubicBezTo>
                    <a:pt x="346" y="297"/>
                    <a:pt x="350" y="302"/>
                    <a:pt x="352" y="302"/>
                  </a:cubicBezTo>
                  <a:cubicBezTo>
                    <a:pt x="353" y="302"/>
                    <a:pt x="355" y="300"/>
                    <a:pt x="356" y="301"/>
                  </a:cubicBezTo>
                  <a:cubicBezTo>
                    <a:pt x="356" y="302"/>
                    <a:pt x="358" y="306"/>
                    <a:pt x="359" y="306"/>
                  </a:cubicBezTo>
                  <a:cubicBezTo>
                    <a:pt x="360" y="306"/>
                    <a:pt x="363" y="307"/>
                    <a:pt x="365" y="309"/>
                  </a:cubicBezTo>
                  <a:cubicBezTo>
                    <a:pt x="366" y="310"/>
                    <a:pt x="371" y="317"/>
                    <a:pt x="372" y="319"/>
                  </a:cubicBezTo>
                  <a:cubicBezTo>
                    <a:pt x="373" y="320"/>
                    <a:pt x="375" y="325"/>
                    <a:pt x="374" y="326"/>
                  </a:cubicBezTo>
                  <a:cubicBezTo>
                    <a:pt x="372" y="328"/>
                    <a:pt x="372" y="333"/>
                    <a:pt x="372" y="334"/>
                  </a:cubicBezTo>
                  <a:cubicBezTo>
                    <a:pt x="373" y="335"/>
                    <a:pt x="377" y="333"/>
                    <a:pt x="380" y="333"/>
                  </a:cubicBezTo>
                  <a:cubicBezTo>
                    <a:pt x="382" y="333"/>
                    <a:pt x="385" y="333"/>
                    <a:pt x="385" y="333"/>
                  </a:cubicBezTo>
                  <a:cubicBezTo>
                    <a:pt x="385" y="323"/>
                    <a:pt x="385" y="323"/>
                    <a:pt x="385" y="323"/>
                  </a:cubicBezTo>
                  <a:cubicBezTo>
                    <a:pt x="385" y="323"/>
                    <a:pt x="388" y="325"/>
                    <a:pt x="390" y="326"/>
                  </a:cubicBezTo>
                  <a:cubicBezTo>
                    <a:pt x="391" y="327"/>
                    <a:pt x="395" y="327"/>
                    <a:pt x="397" y="327"/>
                  </a:cubicBezTo>
                  <a:cubicBezTo>
                    <a:pt x="399" y="327"/>
                    <a:pt x="401" y="329"/>
                    <a:pt x="404" y="331"/>
                  </a:cubicBezTo>
                  <a:cubicBezTo>
                    <a:pt x="407" y="333"/>
                    <a:pt x="401" y="336"/>
                    <a:pt x="396" y="337"/>
                  </a:cubicBezTo>
                  <a:cubicBezTo>
                    <a:pt x="391" y="338"/>
                    <a:pt x="392" y="344"/>
                    <a:pt x="392" y="344"/>
                  </a:cubicBezTo>
                  <a:cubicBezTo>
                    <a:pt x="392" y="344"/>
                    <a:pt x="390" y="339"/>
                    <a:pt x="389" y="337"/>
                  </a:cubicBezTo>
                  <a:cubicBezTo>
                    <a:pt x="388" y="334"/>
                    <a:pt x="385" y="334"/>
                    <a:pt x="382" y="335"/>
                  </a:cubicBezTo>
                  <a:cubicBezTo>
                    <a:pt x="379" y="336"/>
                    <a:pt x="375" y="337"/>
                    <a:pt x="372" y="339"/>
                  </a:cubicBezTo>
                  <a:cubicBezTo>
                    <a:pt x="369" y="341"/>
                    <a:pt x="368" y="344"/>
                    <a:pt x="367" y="346"/>
                  </a:cubicBezTo>
                  <a:cubicBezTo>
                    <a:pt x="366" y="348"/>
                    <a:pt x="366" y="351"/>
                    <a:pt x="370" y="353"/>
                  </a:cubicBezTo>
                  <a:cubicBezTo>
                    <a:pt x="373" y="356"/>
                    <a:pt x="375" y="357"/>
                    <a:pt x="376" y="359"/>
                  </a:cubicBezTo>
                  <a:cubicBezTo>
                    <a:pt x="376" y="361"/>
                    <a:pt x="372" y="362"/>
                    <a:pt x="371" y="364"/>
                  </a:cubicBezTo>
                  <a:cubicBezTo>
                    <a:pt x="369" y="365"/>
                    <a:pt x="367" y="367"/>
                    <a:pt x="363" y="369"/>
                  </a:cubicBezTo>
                  <a:cubicBezTo>
                    <a:pt x="360" y="370"/>
                    <a:pt x="359" y="370"/>
                    <a:pt x="357" y="370"/>
                  </a:cubicBezTo>
                  <a:cubicBezTo>
                    <a:pt x="356" y="370"/>
                    <a:pt x="352" y="369"/>
                    <a:pt x="348" y="370"/>
                  </a:cubicBezTo>
                  <a:cubicBezTo>
                    <a:pt x="344" y="370"/>
                    <a:pt x="345" y="373"/>
                    <a:pt x="346" y="374"/>
                  </a:cubicBezTo>
                  <a:cubicBezTo>
                    <a:pt x="346" y="376"/>
                    <a:pt x="344" y="379"/>
                    <a:pt x="342" y="381"/>
                  </a:cubicBezTo>
                  <a:cubicBezTo>
                    <a:pt x="340" y="383"/>
                    <a:pt x="340" y="386"/>
                    <a:pt x="343" y="389"/>
                  </a:cubicBezTo>
                  <a:cubicBezTo>
                    <a:pt x="346" y="393"/>
                    <a:pt x="348" y="394"/>
                    <a:pt x="352" y="394"/>
                  </a:cubicBezTo>
                  <a:cubicBezTo>
                    <a:pt x="356" y="394"/>
                    <a:pt x="359" y="393"/>
                    <a:pt x="362" y="391"/>
                  </a:cubicBezTo>
                  <a:cubicBezTo>
                    <a:pt x="364" y="388"/>
                    <a:pt x="365" y="384"/>
                    <a:pt x="365" y="384"/>
                  </a:cubicBezTo>
                  <a:close/>
                  <a:moveTo>
                    <a:pt x="355" y="407"/>
                  </a:moveTo>
                  <a:cubicBezTo>
                    <a:pt x="355" y="407"/>
                    <a:pt x="356" y="406"/>
                    <a:pt x="357" y="406"/>
                  </a:cubicBezTo>
                  <a:cubicBezTo>
                    <a:pt x="359" y="406"/>
                    <a:pt x="360" y="407"/>
                    <a:pt x="362" y="407"/>
                  </a:cubicBezTo>
                  <a:cubicBezTo>
                    <a:pt x="364" y="408"/>
                    <a:pt x="361" y="412"/>
                    <a:pt x="359" y="410"/>
                  </a:cubicBezTo>
                  <a:cubicBezTo>
                    <a:pt x="356" y="409"/>
                    <a:pt x="356" y="408"/>
                    <a:pt x="355" y="407"/>
                  </a:cubicBezTo>
                  <a:close/>
                  <a:moveTo>
                    <a:pt x="349" y="411"/>
                  </a:moveTo>
                  <a:cubicBezTo>
                    <a:pt x="346" y="411"/>
                    <a:pt x="345" y="413"/>
                    <a:pt x="346" y="415"/>
                  </a:cubicBezTo>
                  <a:cubicBezTo>
                    <a:pt x="346" y="416"/>
                    <a:pt x="351" y="420"/>
                    <a:pt x="353" y="419"/>
                  </a:cubicBezTo>
                  <a:cubicBezTo>
                    <a:pt x="355" y="418"/>
                    <a:pt x="355" y="415"/>
                    <a:pt x="354" y="413"/>
                  </a:cubicBezTo>
                  <a:cubicBezTo>
                    <a:pt x="354" y="412"/>
                    <a:pt x="349" y="411"/>
                    <a:pt x="349" y="411"/>
                  </a:cubicBezTo>
                  <a:close/>
                  <a:moveTo>
                    <a:pt x="339" y="437"/>
                  </a:moveTo>
                  <a:cubicBezTo>
                    <a:pt x="336" y="440"/>
                    <a:pt x="335" y="442"/>
                    <a:pt x="335" y="444"/>
                  </a:cubicBezTo>
                  <a:cubicBezTo>
                    <a:pt x="335" y="446"/>
                    <a:pt x="335" y="450"/>
                    <a:pt x="337" y="451"/>
                  </a:cubicBezTo>
                  <a:cubicBezTo>
                    <a:pt x="339" y="452"/>
                    <a:pt x="340" y="454"/>
                    <a:pt x="342" y="453"/>
                  </a:cubicBezTo>
                  <a:cubicBezTo>
                    <a:pt x="344" y="452"/>
                    <a:pt x="344" y="449"/>
                    <a:pt x="345" y="446"/>
                  </a:cubicBezTo>
                  <a:cubicBezTo>
                    <a:pt x="345" y="443"/>
                    <a:pt x="346" y="442"/>
                    <a:pt x="345" y="439"/>
                  </a:cubicBezTo>
                  <a:cubicBezTo>
                    <a:pt x="343" y="436"/>
                    <a:pt x="339" y="437"/>
                    <a:pt x="339" y="437"/>
                  </a:cubicBezTo>
                  <a:close/>
                  <a:moveTo>
                    <a:pt x="310" y="431"/>
                  </a:moveTo>
                  <a:cubicBezTo>
                    <a:pt x="308" y="432"/>
                    <a:pt x="306" y="432"/>
                    <a:pt x="303" y="435"/>
                  </a:cubicBezTo>
                  <a:cubicBezTo>
                    <a:pt x="300" y="438"/>
                    <a:pt x="299" y="443"/>
                    <a:pt x="299" y="446"/>
                  </a:cubicBezTo>
                  <a:cubicBezTo>
                    <a:pt x="299" y="448"/>
                    <a:pt x="301" y="450"/>
                    <a:pt x="307" y="447"/>
                  </a:cubicBezTo>
                  <a:cubicBezTo>
                    <a:pt x="313" y="445"/>
                    <a:pt x="314" y="442"/>
                    <a:pt x="316" y="438"/>
                  </a:cubicBezTo>
                  <a:cubicBezTo>
                    <a:pt x="318" y="434"/>
                    <a:pt x="319" y="430"/>
                    <a:pt x="316" y="430"/>
                  </a:cubicBezTo>
                  <a:cubicBezTo>
                    <a:pt x="313" y="430"/>
                    <a:pt x="310" y="431"/>
                    <a:pt x="310" y="431"/>
                  </a:cubicBezTo>
                  <a:close/>
                  <a:moveTo>
                    <a:pt x="286" y="369"/>
                  </a:moveTo>
                  <a:cubicBezTo>
                    <a:pt x="285" y="371"/>
                    <a:pt x="285" y="372"/>
                    <a:pt x="286" y="374"/>
                  </a:cubicBezTo>
                  <a:cubicBezTo>
                    <a:pt x="288" y="376"/>
                    <a:pt x="289" y="377"/>
                    <a:pt x="291" y="377"/>
                  </a:cubicBezTo>
                  <a:cubicBezTo>
                    <a:pt x="292" y="376"/>
                    <a:pt x="294" y="376"/>
                    <a:pt x="292" y="373"/>
                  </a:cubicBezTo>
                  <a:cubicBezTo>
                    <a:pt x="289" y="370"/>
                    <a:pt x="286" y="369"/>
                    <a:pt x="286" y="369"/>
                  </a:cubicBezTo>
                  <a:close/>
                  <a:moveTo>
                    <a:pt x="274" y="376"/>
                  </a:moveTo>
                  <a:cubicBezTo>
                    <a:pt x="271" y="378"/>
                    <a:pt x="271" y="380"/>
                    <a:pt x="271" y="383"/>
                  </a:cubicBezTo>
                  <a:cubicBezTo>
                    <a:pt x="272" y="385"/>
                    <a:pt x="272" y="391"/>
                    <a:pt x="272" y="394"/>
                  </a:cubicBezTo>
                  <a:cubicBezTo>
                    <a:pt x="272" y="397"/>
                    <a:pt x="271" y="396"/>
                    <a:pt x="272" y="401"/>
                  </a:cubicBezTo>
                  <a:cubicBezTo>
                    <a:pt x="273" y="407"/>
                    <a:pt x="273" y="408"/>
                    <a:pt x="273" y="410"/>
                  </a:cubicBezTo>
                  <a:cubicBezTo>
                    <a:pt x="273" y="412"/>
                    <a:pt x="271" y="413"/>
                    <a:pt x="269" y="416"/>
                  </a:cubicBezTo>
                  <a:cubicBezTo>
                    <a:pt x="266" y="420"/>
                    <a:pt x="264" y="423"/>
                    <a:pt x="266" y="424"/>
                  </a:cubicBezTo>
                  <a:cubicBezTo>
                    <a:pt x="269" y="425"/>
                    <a:pt x="270" y="424"/>
                    <a:pt x="273" y="422"/>
                  </a:cubicBezTo>
                  <a:cubicBezTo>
                    <a:pt x="276" y="420"/>
                    <a:pt x="279" y="418"/>
                    <a:pt x="279" y="420"/>
                  </a:cubicBezTo>
                  <a:cubicBezTo>
                    <a:pt x="279" y="422"/>
                    <a:pt x="280" y="431"/>
                    <a:pt x="283" y="431"/>
                  </a:cubicBezTo>
                  <a:cubicBezTo>
                    <a:pt x="285" y="432"/>
                    <a:pt x="290" y="428"/>
                    <a:pt x="291" y="424"/>
                  </a:cubicBezTo>
                  <a:cubicBezTo>
                    <a:pt x="293" y="421"/>
                    <a:pt x="295" y="421"/>
                    <a:pt x="296" y="418"/>
                  </a:cubicBezTo>
                  <a:cubicBezTo>
                    <a:pt x="298" y="415"/>
                    <a:pt x="295" y="413"/>
                    <a:pt x="298" y="410"/>
                  </a:cubicBezTo>
                  <a:cubicBezTo>
                    <a:pt x="301" y="407"/>
                    <a:pt x="302" y="408"/>
                    <a:pt x="304" y="410"/>
                  </a:cubicBezTo>
                  <a:cubicBezTo>
                    <a:pt x="305" y="411"/>
                    <a:pt x="308" y="409"/>
                    <a:pt x="309" y="411"/>
                  </a:cubicBezTo>
                  <a:cubicBezTo>
                    <a:pt x="309" y="414"/>
                    <a:pt x="307" y="417"/>
                    <a:pt x="311" y="417"/>
                  </a:cubicBezTo>
                  <a:cubicBezTo>
                    <a:pt x="316" y="417"/>
                    <a:pt x="317" y="416"/>
                    <a:pt x="319" y="417"/>
                  </a:cubicBezTo>
                  <a:cubicBezTo>
                    <a:pt x="322" y="419"/>
                    <a:pt x="325" y="417"/>
                    <a:pt x="326" y="414"/>
                  </a:cubicBezTo>
                  <a:cubicBezTo>
                    <a:pt x="328" y="411"/>
                    <a:pt x="327" y="409"/>
                    <a:pt x="325" y="407"/>
                  </a:cubicBezTo>
                  <a:cubicBezTo>
                    <a:pt x="322" y="405"/>
                    <a:pt x="320" y="406"/>
                    <a:pt x="317" y="406"/>
                  </a:cubicBezTo>
                  <a:cubicBezTo>
                    <a:pt x="314" y="407"/>
                    <a:pt x="314" y="408"/>
                    <a:pt x="313" y="403"/>
                  </a:cubicBezTo>
                  <a:cubicBezTo>
                    <a:pt x="313" y="398"/>
                    <a:pt x="311" y="396"/>
                    <a:pt x="308" y="395"/>
                  </a:cubicBezTo>
                  <a:cubicBezTo>
                    <a:pt x="306" y="393"/>
                    <a:pt x="304" y="394"/>
                    <a:pt x="301" y="391"/>
                  </a:cubicBezTo>
                  <a:cubicBezTo>
                    <a:pt x="297" y="389"/>
                    <a:pt x="297" y="387"/>
                    <a:pt x="293" y="387"/>
                  </a:cubicBezTo>
                  <a:cubicBezTo>
                    <a:pt x="290" y="388"/>
                    <a:pt x="287" y="384"/>
                    <a:pt x="287" y="384"/>
                  </a:cubicBezTo>
                  <a:cubicBezTo>
                    <a:pt x="287" y="384"/>
                    <a:pt x="284" y="386"/>
                    <a:pt x="283" y="387"/>
                  </a:cubicBezTo>
                  <a:cubicBezTo>
                    <a:pt x="282" y="388"/>
                    <a:pt x="281" y="384"/>
                    <a:pt x="280" y="382"/>
                  </a:cubicBezTo>
                  <a:cubicBezTo>
                    <a:pt x="279" y="381"/>
                    <a:pt x="280" y="378"/>
                    <a:pt x="281" y="379"/>
                  </a:cubicBezTo>
                  <a:cubicBezTo>
                    <a:pt x="283" y="381"/>
                    <a:pt x="285" y="379"/>
                    <a:pt x="284" y="377"/>
                  </a:cubicBezTo>
                  <a:cubicBezTo>
                    <a:pt x="284" y="376"/>
                    <a:pt x="281" y="370"/>
                    <a:pt x="279" y="372"/>
                  </a:cubicBezTo>
                  <a:cubicBezTo>
                    <a:pt x="277" y="373"/>
                    <a:pt x="279" y="375"/>
                    <a:pt x="277" y="375"/>
                  </a:cubicBezTo>
                  <a:cubicBezTo>
                    <a:pt x="276" y="375"/>
                    <a:pt x="274" y="376"/>
                    <a:pt x="274" y="37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 name="Freeform 62"/>
            <p:cNvSpPr>
              <a:spLocks/>
            </p:cNvSpPr>
            <p:nvPr/>
          </p:nvSpPr>
          <p:spPr bwMode="auto">
            <a:xfrm>
              <a:off x="4507" y="2997"/>
              <a:ext cx="136" cy="61"/>
            </a:xfrm>
            <a:custGeom>
              <a:avLst/>
              <a:gdLst>
                <a:gd name="T0" fmla="*/ 11 w 40"/>
                <a:gd name="T1" fmla="*/ 11 h 18"/>
                <a:gd name="T2" fmla="*/ 9 w 40"/>
                <a:gd name="T3" fmla="*/ 10 h 18"/>
                <a:gd name="T4" fmla="*/ 5 w 40"/>
                <a:gd name="T5" fmla="*/ 5 h 18"/>
                <a:gd name="T6" fmla="*/ 3 w 40"/>
                <a:gd name="T7" fmla="*/ 4 h 18"/>
                <a:gd name="T8" fmla="*/ 0 w 40"/>
                <a:gd name="T9" fmla="*/ 11 h 18"/>
                <a:gd name="T10" fmla="*/ 5 w 40"/>
                <a:gd name="T11" fmla="*/ 14 h 18"/>
                <a:gd name="T12" fmla="*/ 9 w 40"/>
                <a:gd name="T13" fmla="*/ 15 h 18"/>
                <a:gd name="T14" fmla="*/ 12 w 40"/>
                <a:gd name="T15" fmla="*/ 15 h 18"/>
                <a:gd name="T16" fmla="*/ 12 w 40"/>
                <a:gd name="T17" fmla="*/ 15 h 18"/>
                <a:gd name="T18" fmla="*/ 20 w 40"/>
                <a:gd name="T19" fmla="*/ 15 h 18"/>
                <a:gd name="T20" fmla="*/ 30 w 40"/>
                <a:gd name="T21" fmla="*/ 17 h 18"/>
                <a:gd name="T22" fmla="*/ 33 w 40"/>
                <a:gd name="T23" fmla="*/ 6 h 18"/>
                <a:gd name="T24" fmla="*/ 35 w 40"/>
                <a:gd name="T25" fmla="*/ 1 h 18"/>
                <a:gd name="T26" fmla="*/ 26 w 40"/>
                <a:gd name="T27" fmla="*/ 5 h 18"/>
                <a:gd name="T28" fmla="*/ 16 w 40"/>
                <a:gd name="T29" fmla="*/ 9 h 18"/>
                <a:gd name="T30" fmla="*/ 11 w 40"/>
                <a:gd name="T3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18">
                  <a:moveTo>
                    <a:pt x="11" y="11"/>
                  </a:moveTo>
                  <a:cubicBezTo>
                    <a:pt x="10" y="11"/>
                    <a:pt x="10" y="11"/>
                    <a:pt x="9" y="10"/>
                  </a:cubicBezTo>
                  <a:cubicBezTo>
                    <a:pt x="8" y="9"/>
                    <a:pt x="5" y="6"/>
                    <a:pt x="5" y="5"/>
                  </a:cubicBezTo>
                  <a:cubicBezTo>
                    <a:pt x="5" y="5"/>
                    <a:pt x="3" y="4"/>
                    <a:pt x="3" y="4"/>
                  </a:cubicBezTo>
                  <a:cubicBezTo>
                    <a:pt x="3" y="4"/>
                    <a:pt x="0" y="9"/>
                    <a:pt x="0" y="11"/>
                  </a:cubicBezTo>
                  <a:cubicBezTo>
                    <a:pt x="0" y="12"/>
                    <a:pt x="4" y="13"/>
                    <a:pt x="5" y="14"/>
                  </a:cubicBezTo>
                  <a:cubicBezTo>
                    <a:pt x="6" y="14"/>
                    <a:pt x="8" y="15"/>
                    <a:pt x="9" y="15"/>
                  </a:cubicBezTo>
                  <a:cubicBezTo>
                    <a:pt x="10" y="16"/>
                    <a:pt x="11" y="15"/>
                    <a:pt x="12" y="15"/>
                  </a:cubicBezTo>
                  <a:cubicBezTo>
                    <a:pt x="12" y="15"/>
                    <a:pt x="12" y="15"/>
                    <a:pt x="12" y="15"/>
                  </a:cubicBezTo>
                  <a:cubicBezTo>
                    <a:pt x="14" y="15"/>
                    <a:pt x="16" y="12"/>
                    <a:pt x="20" y="15"/>
                  </a:cubicBezTo>
                  <a:cubicBezTo>
                    <a:pt x="25" y="17"/>
                    <a:pt x="27" y="18"/>
                    <a:pt x="30" y="17"/>
                  </a:cubicBezTo>
                  <a:cubicBezTo>
                    <a:pt x="34" y="15"/>
                    <a:pt x="29" y="7"/>
                    <a:pt x="33" y="6"/>
                  </a:cubicBezTo>
                  <a:cubicBezTo>
                    <a:pt x="36" y="4"/>
                    <a:pt x="40" y="0"/>
                    <a:pt x="35" y="1"/>
                  </a:cubicBezTo>
                  <a:cubicBezTo>
                    <a:pt x="31" y="1"/>
                    <a:pt x="31" y="1"/>
                    <a:pt x="26" y="5"/>
                  </a:cubicBezTo>
                  <a:cubicBezTo>
                    <a:pt x="22" y="8"/>
                    <a:pt x="20" y="9"/>
                    <a:pt x="16" y="9"/>
                  </a:cubicBezTo>
                  <a:cubicBezTo>
                    <a:pt x="14" y="9"/>
                    <a:pt x="12" y="10"/>
                    <a:pt x="11" y="11"/>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3"/>
            <p:cNvSpPr>
              <a:spLocks/>
            </p:cNvSpPr>
            <p:nvPr/>
          </p:nvSpPr>
          <p:spPr bwMode="auto">
            <a:xfrm>
              <a:off x="4501" y="2922"/>
              <a:ext cx="234" cy="356"/>
            </a:xfrm>
            <a:custGeom>
              <a:avLst/>
              <a:gdLst>
                <a:gd name="T0" fmla="*/ 15 w 69"/>
                <a:gd name="T1" fmla="*/ 45 h 105"/>
                <a:gd name="T2" fmla="*/ 15 w 69"/>
                <a:gd name="T3" fmla="*/ 45 h 105"/>
                <a:gd name="T4" fmla="*/ 27 w 69"/>
                <a:gd name="T5" fmla="*/ 44 h 105"/>
                <a:gd name="T6" fmla="*/ 35 w 69"/>
                <a:gd name="T7" fmla="*/ 42 h 105"/>
                <a:gd name="T8" fmla="*/ 42 w 69"/>
                <a:gd name="T9" fmla="*/ 39 h 105"/>
                <a:gd name="T10" fmla="*/ 50 w 69"/>
                <a:gd name="T11" fmla="*/ 35 h 105"/>
                <a:gd name="T12" fmla="*/ 50 w 69"/>
                <a:gd name="T13" fmla="*/ 30 h 105"/>
                <a:gd name="T14" fmla="*/ 47 w 69"/>
                <a:gd name="T15" fmla="*/ 22 h 105"/>
                <a:gd name="T16" fmla="*/ 49 w 69"/>
                <a:gd name="T17" fmla="*/ 14 h 105"/>
                <a:gd name="T18" fmla="*/ 49 w 69"/>
                <a:gd name="T19" fmla="*/ 5 h 105"/>
                <a:gd name="T20" fmla="*/ 53 w 69"/>
                <a:gd name="T21" fmla="*/ 3 h 105"/>
                <a:gd name="T22" fmla="*/ 56 w 69"/>
                <a:gd name="T23" fmla="*/ 8 h 105"/>
                <a:gd name="T24" fmla="*/ 58 w 69"/>
                <a:gd name="T25" fmla="*/ 18 h 105"/>
                <a:gd name="T26" fmla="*/ 65 w 69"/>
                <a:gd name="T27" fmla="*/ 14 h 105"/>
                <a:gd name="T28" fmla="*/ 68 w 69"/>
                <a:gd name="T29" fmla="*/ 20 h 105"/>
                <a:gd name="T30" fmla="*/ 65 w 69"/>
                <a:gd name="T31" fmla="*/ 28 h 105"/>
                <a:gd name="T32" fmla="*/ 59 w 69"/>
                <a:gd name="T33" fmla="*/ 31 h 105"/>
                <a:gd name="T34" fmla="*/ 59 w 69"/>
                <a:gd name="T35" fmla="*/ 38 h 105"/>
                <a:gd name="T36" fmla="*/ 54 w 69"/>
                <a:gd name="T37" fmla="*/ 50 h 105"/>
                <a:gd name="T38" fmla="*/ 40 w 69"/>
                <a:gd name="T39" fmla="*/ 64 h 105"/>
                <a:gd name="T40" fmla="*/ 29 w 69"/>
                <a:gd name="T41" fmla="*/ 72 h 105"/>
                <a:gd name="T42" fmla="*/ 24 w 69"/>
                <a:gd name="T43" fmla="*/ 84 h 105"/>
                <a:gd name="T44" fmla="*/ 20 w 69"/>
                <a:gd name="T45" fmla="*/ 97 h 105"/>
                <a:gd name="T46" fmla="*/ 18 w 69"/>
                <a:gd name="T47" fmla="*/ 103 h 105"/>
                <a:gd name="T48" fmla="*/ 11 w 69"/>
                <a:gd name="T49" fmla="*/ 103 h 105"/>
                <a:gd name="T50" fmla="*/ 5 w 69"/>
                <a:gd name="T51" fmla="*/ 102 h 105"/>
                <a:gd name="T52" fmla="*/ 3 w 69"/>
                <a:gd name="T53" fmla="*/ 94 h 105"/>
                <a:gd name="T54" fmla="*/ 2 w 69"/>
                <a:gd name="T55" fmla="*/ 84 h 105"/>
                <a:gd name="T56" fmla="*/ 8 w 69"/>
                <a:gd name="T57" fmla="*/ 74 h 105"/>
                <a:gd name="T58" fmla="*/ 14 w 69"/>
                <a:gd name="T59" fmla="*/ 65 h 105"/>
                <a:gd name="T60" fmla="*/ 22 w 69"/>
                <a:gd name="T61" fmla="*/ 63 h 105"/>
                <a:gd name="T62" fmla="*/ 27 w 69"/>
                <a:gd name="T63" fmla="*/ 55 h 105"/>
                <a:gd name="T64" fmla="*/ 19 w 69"/>
                <a:gd name="T65" fmla="*/ 59 h 105"/>
                <a:gd name="T66" fmla="*/ 10 w 69"/>
                <a:gd name="T67" fmla="*/ 60 h 105"/>
                <a:gd name="T68" fmla="*/ 15 w 69"/>
                <a:gd name="T69" fmla="*/ 4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 h="105">
                  <a:moveTo>
                    <a:pt x="15" y="45"/>
                  </a:moveTo>
                  <a:cubicBezTo>
                    <a:pt x="15" y="45"/>
                    <a:pt x="15" y="45"/>
                    <a:pt x="15" y="45"/>
                  </a:cubicBezTo>
                  <a:cubicBezTo>
                    <a:pt x="18" y="47"/>
                    <a:pt x="23" y="44"/>
                    <a:pt x="27" y="44"/>
                  </a:cubicBezTo>
                  <a:cubicBezTo>
                    <a:pt x="30" y="44"/>
                    <a:pt x="32" y="43"/>
                    <a:pt x="35" y="42"/>
                  </a:cubicBezTo>
                  <a:cubicBezTo>
                    <a:pt x="37" y="41"/>
                    <a:pt x="39" y="39"/>
                    <a:pt x="42" y="39"/>
                  </a:cubicBezTo>
                  <a:cubicBezTo>
                    <a:pt x="46" y="38"/>
                    <a:pt x="49" y="37"/>
                    <a:pt x="50" y="35"/>
                  </a:cubicBezTo>
                  <a:cubicBezTo>
                    <a:pt x="51" y="34"/>
                    <a:pt x="52" y="33"/>
                    <a:pt x="50" y="30"/>
                  </a:cubicBezTo>
                  <a:cubicBezTo>
                    <a:pt x="47" y="27"/>
                    <a:pt x="47" y="25"/>
                    <a:pt x="47" y="22"/>
                  </a:cubicBezTo>
                  <a:cubicBezTo>
                    <a:pt x="47" y="20"/>
                    <a:pt x="49" y="18"/>
                    <a:pt x="49" y="14"/>
                  </a:cubicBezTo>
                  <a:cubicBezTo>
                    <a:pt x="49" y="10"/>
                    <a:pt x="48" y="8"/>
                    <a:pt x="49" y="5"/>
                  </a:cubicBezTo>
                  <a:cubicBezTo>
                    <a:pt x="50" y="3"/>
                    <a:pt x="51" y="0"/>
                    <a:pt x="53" y="3"/>
                  </a:cubicBezTo>
                  <a:cubicBezTo>
                    <a:pt x="55" y="6"/>
                    <a:pt x="56" y="6"/>
                    <a:pt x="56" y="8"/>
                  </a:cubicBezTo>
                  <a:cubicBezTo>
                    <a:pt x="57" y="11"/>
                    <a:pt x="57" y="17"/>
                    <a:pt x="58" y="18"/>
                  </a:cubicBezTo>
                  <a:cubicBezTo>
                    <a:pt x="59" y="19"/>
                    <a:pt x="62" y="13"/>
                    <a:pt x="65" y="14"/>
                  </a:cubicBezTo>
                  <a:cubicBezTo>
                    <a:pt x="68" y="14"/>
                    <a:pt x="69" y="18"/>
                    <a:pt x="68" y="20"/>
                  </a:cubicBezTo>
                  <a:cubicBezTo>
                    <a:pt x="67" y="23"/>
                    <a:pt x="67" y="27"/>
                    <a:pt x="65" y="28"/>
                  </a:cubicBezTo>
                  <a:cubicBezTo>
                    <a:pt x="63" y="29"/>
                    <a:pt x="60" y="28"/>
                    <a:pt x="59" y="31"/>
                  </a:cubicBezTo>
                  <a:cubicBezTo>
                    <a:pt x="59" y="33"/>
                    <a:pt x="59" y="36"/>
                    <a:pt x="59" y="38"/>
                  </a:cubicBezTo>
                  <a:cubicBezTo>
                    <a:pt x="59" y="40"/>
                    <a:pt x="56" y="47"/>
                    <a:pt x="54" y="50"/>
                  </a:cubicBezTo>
                  <a:cubicBezTo>
                    <a:pt x="51" y="52"/>
                    <a:pt x="43" y="60"/>
                    <a:pt x="40" y="64"/>
                  </a:cubicBezTo>
                  <a:cubicBezTo>
                    <a:pt x="36" y="67"/>
                    <a:pt x="33" y="67"/>
                    <a:pt x="29" y="72"/>
                  </a:cubicBezTo>
                  <a:cubicBezTo>
                    <a:pt x="25" y="77"/>
                    <a:pt x="23" y="78"/>
                    <a:pt x="24" y="84"/>
                  </a:cubicBezTo>
                  <a:cubicBezTo>
                    <a:pt x="24" y="89"/>
                    <a:pt x="21" y="94"/>
                    <a:pt x="20" y="97"/>
                  </a:cubicBezTo>
                  <a:cubicBezTo>
                    <a:pt x="19" y="99"/>
                    <a:pt x="19" y="101"/>
                    <a:pt x="18" y="103"/>
                  </a:cubicBezTo>
                  <a:cubicBezTo>
                    <a:pt x="16" y="105"/>
                    <a:pt x="13" y="104"/>
                    <a:pt x="11" y="103"/>
                  </a:cubicBezTo>
                  <a:cubicBezTo>
                    <a:pt x="9" y="102"/>
                    <a:pt x="6" y="104"/>
                    <a:pt x="5" y="102"/>
                  </a:cubicBezTo>
                  <a:cubicBezTo>
                    <a:pt x="5" y="100"/>
                    <a:pt x="5" y="97"/>
                    <a:pt x="3" y="94"/>
                  </a:cubicBezTo>
                  <a:cubicBezTo>
                    <a:pt x="1" y="92"/>
                    <a:pt x="0" y="88"/>
                    <a:pt x="2" y="84"/>
                  </a:cubicBezTo>
                  <a:cubicBezTo>
                    <a:pt x="4" y="81"/>
                    <a:pt x="7" y="77"/>
                    <a:pt x="8" y="74"/>
                  </a:cubicBezTo>
                  <a:cubicBezTo>
                    <a:pt x="9" y="71"/>
                    <a:pt x="12" y="66"/>
                    <a:pt x="14" y="65"/>
                  </a:cubicBezTo>
                  <a:cubicBezTo>
                    <a:pt x="17" y="63"/>
                    <a:pt x="20" y="68"/>
                    <a:pt x="22" y="63"/>
                  </a:cubicBezTo>
                  <a:cubicBezTo>
                    <a:pt x="23" y="57"/>
                    <a:pt x="27" y="55"/>
                    <a:pt x="27" y="55"/>
                  </a:cubicBezTo>
                  <a:cubicBezTo>
                    <a:pt x="27" y="55"/>
                    <a:pt x="21" y="58"/>
                    <a:pt x="19" y="59"/>
                  </a:cubicBezTo>
                  <a:cubicBezTo>
                    <a:pt x="17" y="59"/>
                    <a:pt x="13" y="59"/>
                    <a:pt x="10" y="60"/>
                  </a:cubicBezTo>
                  <a:lnTo>
                    <a:pt x="15" y="45"/>
                  </a:ln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4"/>
            <p:cNvSpPr>
              <a:spLocks/>
            </p:cNvSpPr>
            <p:nvPr/>
          </p:nvSpPr>
          <p:spPr bwMode="auto">
            <a:xfrm>
              <a:off x="4300" y="2970"/>
              <a:ext cx="251" cy="227"/>
            </a:xfrm>
            <a:custGeom>
              <a:avLst/>
              <a:gdLst>
                <a:gd name="T0" fmla="*/ 28 w 74"/>
                <a:gd name="T1" fmla="*/ 4 h 67"/>
                <a:gd name="T2" fmla="*/ 34 w 74"/>
                <a:gd name="T3" fmla="*/ 7 h 67"/>
                <a:gd name="T4" fmla="*/ 39 w 74"/>
                <a:gd name="T5" fmla="*/ 7 h 67"/>
                <a:gd name="T6" fmla="*/ 47 w 74"/>
                <a:gd name="T7" fmla="*/ 3 h 67"/>
                <a:gd name="T8" fmla="*/ 50 w 74"/>
                <a:gd name="T9" fmla="*/ 12 h 67"/>
                <a:gd name="T10" fmla="*/ 47 w 74"/>
                <a:gd name="T11" fmla="*/ 19 h 67"/>
                <a:gd name="T12" fmla="*/ 53 w 74"/>
                <a:gd name="T13" fmla="*/ 17 h 67"/>
                <a:gd name="T14" fmla="*/ 59 w 74"/>
                <a:gd name="T15" fmla="*/ 25 h 67"/>
                <a:gd name="T16" fmla="*/ 66 w 74"/>
                <a:gd name="T17" fmla="*/ 29 h 67"/>
                <a:gd name="T18" fmla="*/ 74 w 74"/>
                <a:gd name="T19" fmla="*/ 31 h 67"/>
                <a:gd name="T20" fmla="*/ 69 w 74"/>
                <a:gd name="T21" fmla="*/ 46 h 67"/>
                <a:gd name="T22" fmla="*/ 67 w 74"/>
                <a:gd name="T23" fmla="*/ 46 h 67"/>
                <a:gd name="T24" fmla="*/ 58 w 74"/>
                <a:gd name="T25" fmla="*/ 56 h 67"/>
                <a:gd name="T26" fmla="*/ 47 w 74"/>
                <a:gd name="T27" fmla="*/ 64 h 67"/>
                <a:gd name="T28" fmla="*/ 38 w 74"/>
                <a:gd name="T29" fmla="*/ 67 h 67"/>
                <a:gd name="T30" fmla="*/ 25 w 74"/>
                <a:gd name="T31" fmla="*/ 60 h 67"/>
                <a:gd name="T32" fmla="*/ 16 w 74"/>
                <a:gd name="T33" fmla="*/ 39 h 67"/>
                <a:gd name="T34" fmla="*/ 2 w 74"/>
                <a:gd name="T35" fmla="*/ 31 h 67"/>
                <a:gd name="T36" fmla="*/ 1 w 74"/>
                <a:gd name="T37" fmla="*/ 32 h 67"/>
                <a:gd name="T38" fmla="*/ 0 w 74"/>
                <a:gd name="T39" fmla="*/ 20 h 67"/>
                <a:gd name="T40" fmla="*/ 14 w 74"/>
                <a:gd name="T41" fmla="*/ 18 h 67"/>
                <a:gd name="T42" fmla="*/ 21 w 74"/>
                <a:gd name="T43" fmla="*/ 7 h 67"/>
                <a:gd name="T44" fmla="*/ 28 w 74"/>
                <a:gd name="T45" fmla="*/ 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67">
                  <a:moveTo>
                    <a:pt x="28" y="4"/>
                  </a:moveTo>
                  <a:cubicBezTo>
                    <a:pt x="28" y="5"/>
                    <a:pt x="31" y="5"/>
                    <a:pt x="34" y="7"/>
                  </a:cubicBezTo>
                  <a:cubicBezTo>
                    <a:pt x="38" y="10"/>
                    <a:pt x="37" y="11"/>
                    <a:pt x="39" y="7"/>
                  </a:cubicBezTo>
                  <a:cubicBezTo>
                    <a:pt x="42" y="3"/>
                    <a:pt x="45" y="0"/>
                    <a:pt x="47" y="3"/>
                  </a:cubicBezTo>
                  <a:cubicBezTo>
                    <a:pt x="50" y="6"/>
                    <a:pt x="51" y="9"/>
                    <a:pt x="50" y="12"/>
                  </a:cubicBezTo>
                  <a:cubicBezTo>
                    <a:pt x="49" y="14"/>
                    <a:pt x="47" y="19"/>
                    <a:pt x="47" y="19"/>
                  </a:cubicBezTo>
                  <a:cubicBezTo>
                    <a:pt x="47" y="19"/>
                    <a:pt x="52" y="12"/>
                    <a:pt x="53" y="17"/>
                  </a:cubicBezTo>
                  <a:cubicBezTo>
                    <a:pt x="55" y="22"/>
                    <a:pt x="57" y="24"/>
                    <a:pt x="59" y="25"/>
                  </a:cubicBezTo>
                  <a:cubicBezTo>
                    <a:pt x="61" y="27"/>
                    <a:pt x="63" y="27"/>
                    <a:pt x="66" y="29"/>
                  </a:cubicBezTo>
                  <a:cubicBezTo>
                    <a:pt x="68" y="31"/>
                    <a:pt x="71" y="29"/>
                    <a:pt x="74" y="31"/>
                  </a:cubicBezTo>
                  <a:cubicBezTo>
                    <a:pt x="69" y="46"/>
                    <a:pt x="69" y="46"/>
                    <a:pt x="69" y="46"/>
                  </a:cubicBezTo>
                  <a:cubicBezTo>
                    <a:pt x="68" y="46"/>
                    <a:pt x="68" y="46"/>
                    <a:pt x="67" y="46"/>
                  </a:cubicBezTo>
                  <a:cubicBezTo>
                    <a:pt x="65" y="47"/>
                    <a:pt x="61" y="54"/>
                    <a:pt x="58" y="56"/>
                  </a:cubicBezTo>
                  <a:cubicBezTo>
                    <a:pt x="55" y="59"/>
                    <a:pt x="48" y="63"/>
                    <a:pt x="47" y="64"/>
                  </a:cubicBezTo>
                  <a:cubicBezTo>
                    <a:pt x="45" y="65"/>
                    <a:pt x="38" y="67"/>
                    <a:pt x="38" y="67"/>
                  </a:cubicBezTo>
                  <a:cubicBezTo>
                    <a:pt x="38" y="67"/>
                    <a:pt x="28" y="62"/>
                    <a:pt x="25" y="60"/>
                  </a:cubicBezTo>
                  <a:cubicBezTo>
                    <a:pt x="22" y="59"/>
                    <a:pt x="19" y="47"/>
                    <a:pt x="16" y="39"/>
                  </a:cubicBezTo>
                  <a:cubicBezTo>
                    <a:pt x="14" y="32"/>
                    <a:pt x="7" y="27"/>
                    <a:pt x="2" y="31"/>
                  </a:cubicBezTo>
                  <a:cubicBezTo>
                    <a:pt x="1" y="32"/>
                    <a:pt x="1" y="32"/>
                    <a:pt x="1" y="32"/>
                  </a:cubicBezTo>
                  <a:cubicBezTo>
                    <a:pt x="0" y="20"/>
                    <a:pt x="0" y="20"/>
                    <a:pt x="0" y="20"/>
                  </a:cubicBezTo>
                  <a:cubicBezTo>
                    <a:pt x="14" y="18"/>
                    <a:pt x="14" y="18"/>
                    <a:pt x="14" y="18"/>
                  </a:cubicBezTo>
                  <a:cubicBezTo>
                    <a:pt x="21" y="7"/>
                    <a:pt x="21" y="7"/>
                    <a:pt x="21" y="7"/>
                  </a:cubicBezTo>
                  <a:lnTo>
                    <a:pt x="28" y="4"/>
                  </a:ln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5"/>
            <p:cNvSpPr>
              <a:spLocks noEditPoints="1"/>
            </p:cNvSpPr>
            <p:nvPr/>
          </p:nvSpPr>
          <p:spPr bwMode="auto">
            <a:xfrm>
              <a:off x="4066" y="2155"/>
              <a:ext cx="933" cy="706"/>
            </a:xfrm>
            <a:custGeom>
              <a:avLst/>
              <a:gdLst>
                <a:gd name="T0" fmla="*/ 12 w 275"/>
                <a:gd name="T1" fmla="*/ 17 h 208"/>
                <a:gd name="T2" fmla="*/ 23 w 275"/>
                <a:gd name="T3" fmla="*/ 29 h 208"/>
                <a:gd name="T4" fmla="*/ 30 w 275"/>
                <a:gd name="T5" fmla="*/ 48 h 208"/>
                <a:gd name="T6" fmla="*/ 43 w 275"/>
                <a:gd name="T7" fmla="*/ 74 h 208"/>
                <a:gd name="T8" fmla="*/ 53 w 275"/>
                <a:gd name="T9" fmla="*/ 83 h 208"/>
                <a:gd name="T10" fmla="*/ 65 w 275"/>
                <a:gd name="T11" fmla="*/ 108 h 208"/>
                <a:gd name="T12" fmla="*/ 37 w 275"/>
                <a:gd name="T13" fmla="*/ 113 h 208"/>
                <a:gd name="T14" fmla="*/ 21 w 275"/>
                <a:gd name="T15" fmla="*/ 118 h 208"/>
                <a:gd name="T16" fmla="*/ 27 w 275"/>
                <a:gd name="T17" fmla="*/ 140 h 208"/>
                <a:gd name="T18" fmla="*/ 44 w 275"/>
                <a:gd name="T19" fmla="*/ 159 h 208"/>
                <a:gd name="T20" fmla="*/ 62 w 275"/>
                <a:gd name="T21" fmla="*/ 167 h 208"/>
                <a:gd name="T22" fmla="*/ 83 w 275"/>
                <a:gd name="T23" fmla="*/ 150 h 208"/>
                <a:gd name="T24" fmla="*/ 170 w 275"/>
                <a:gd name="T25" fmla="*/ 123 h 208"/>
                <a:gd name="T26" fmla="*/ 170 w 275"/>
                <a:gd name="T27" fmla="*/ 97 h 208"/>
                <a:gd name="T28" fmla="*/ 163 w 275"/>
                <a:gd name="T29" fmla="*/ 81 h 208"/>
                <a:gd name="T30" fmla="*/ 144 w 275"/>
                <a:gd name="T31" fmla="*/ 86 h 208"/>
                <a:gd name="T32" fmla="*/ 125 w 275"/>
                <a:gd name="T33" fmla="*/ 89 h 208"/>
                <a:gd name="T34" fmla="*/ 115 w 275"/>
                <a:gd name="T35" fmla="*/ 111 h 208"/>
                <a:gd name="T36" fmla="*/ 124 w 275"/>
                <a:gd name="T37" fmla="*/ 86 h 208"/>
                <a:gd name="T38" fmla="*/ 133 w 275"/>
                <a:gd name="T39" fmla="*/ 70 h 208"/>
                <a:gd name="T40" fmla="*/ 115 w 275"/>
                <a:gd name="T41" fmla="*/ 72 h 208"/>
                <a:gd name="T42" fmla="*/ 98 w 275"/>
                <a:gd name="T43" fmla="*/ 74 h 208"/>
                <a:gd name="T44" fmla="*/ 83 w 275"/>
                <a:gd name="T45" fmla="*/ 67 h 208"/>
                <a:gd name="T46" fmla="*/ 59 w 275"/>
                <a:gd name="T47" fmla="*/ 58 h 208"/>
                <a:gd name="T48" fmla="*/ 63 w 275"/>
                <a:gd name="T49" fmla="*/ 48 h 208"/>
                <a:gd name="T50" fmla="*/ 53 w 275"/>
                <a:gd name="T51" fmla="*/ 39 h 208"/>
                <a:gd name="T52" fmla="*/ 40 w 275"/>
                <a:gd name="T53" fmla="*/ 30 h 208"/>
                <a:gd name="T54" fmla="*/ 30 w 275"/>
                <a:gd name="T55" fmla="*/ 23 h 208"/>
                <a:gd name="T56" fmla="*/ 16 w 275"/>
                <a:gd name="T57" fmla="*/ 16 h 208"/>
                <a:gd name="T58" fmla="*/ 0 w 275"/>
                <a:gd name="T59" fmla="*/ 1 h 208"/>
                <a:gd name="T60" fmla="*/ 199 w 275"/>
                <a:gd name="T61" fmla="*/ 199 h 208"/>
                <a:gd name="T62" fmla="*/ 189 w 275"/>
                <a:gd name="T63" fmla="*/ 189 h 208"/>
                <a:gd name="T64" fmla="*/ 182 w 275"/>
                <a:gd name="T65" fmla="*/ 179 h 208"/>
                <a:gd name="T66" fmla="*/ 181 w 275"/>
                <a:gd name="T67" fmla="*/ 164 h 208"/>
                <a:gd name="T68" fmla="*/ 177 w 275"/>
                <a:gd name="T69" fmla="*/ 127 h 208"/>
                <a:gd name="T70" fmla="*/ 187 w 275"/>
                <a:gd name="T71" fmla="*/ 115 h 208"/>
                <a:gd name="T72" fmla="*/ 190 w 275"/>
                <a:gd name="T73" fmla="*/ 122 h 208"/>
                <a:gd name="T74" fmla="*/ 192 w 275"/>
                <a:gd name="T75" fmla="*/ 148 h 208"/>
                <a:gd name="T76" fmla="*/ 199 w 275"/>
                <a:gd name="T77" fmla="*/ 139 h 208"/>
                <a:gd name="T78" fmla="*/ 205 w 275"/>
                <a:gd name="T79" fmla="*/ 147 h 208"/>
                <a:gd name="T80" fmla="*/ 219 w 275"/>
                <a:gd name="T81" fmla="*/ 146 h 208"/>
                <a:gd name="T82" fmla="*/ 227 w 275"/>
                <a:gd name="T83" fmla="*/ 136 h 208"/>
                <a:gd name="T84" fmla="*/ 237 w 275"/>
                <a:gd name="T85" fmla="*/ 144 h 208"/>
                <a:gd name="T86" fmla="*/ 248 w 275"/>
                <a:gd name="T87" fmla="*/ 142 h 208"/>
                <a:gd name="T88" fmla="*/ 250 w 275"/>
                <a:gd name="T89" fmla="*/ 157 h 208"/>
                <a:gd name="T90" fmla="*/ 259 w 275"/>
                <a:gd name="T91" fmla="*/ 147 h 208"/>
                <a:gd name="T92" fmla="*/ 268 w 275"/>
                <a:gd name="T93" fmla="*/ 155 h 208"/>
                <a:gd name="T94" fmla="*/ 272 w 275"/>
                <a:gd name="T95" fmla="*/ 178 h 208"/>
                <a:gd name="T96" fmla="*/ 259 w 275"/>
                <a:gd name="T97" fmla="*/ 181 h 208"/>
                <a:gd name="T98" fmla="*/ 245 w 275"/>
                <a:gd name="T99" fmla="*/ 175 h 208"/>
                <a:gd name="T100" fmla="*/ 237 w 275"/>
                <a:gd name="T101" fmla="*/ 189 h 208"/>
                <a:gd name="T102" fmla="*/ 235 w 275"/>
                <a:gd name="T103" fmla="*/ 179 h 208"/>
                <a:gd name="T104" fmla="*/ 224 w 275"/>
                <a:gd name="T105"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08">
                  <a:moveTo>
                    <a:pt x="0" y="1"/>
                  </a:moveTo>
                  <a:cubicBezTo>
                    <a:pt x="7" y="19"/>
                    <a:pt x="7" y="19"/>
                    <a:pt x="7" y="19"/>
                  </a:cubicBezTo>
                  <a:cubicBezTo>
                    <a:pt x="12" y="17"/>
                    <a:pt x="12" y="17"/>
                    <a:pt x="12" y="17"/>
                  </a:cubicBezTo>
                  <a:cubicBezTo>
                    <a:pt x="16" y="27"/>
                    <a:pt x="16" y="27"/>
                    <a:pt x="16" y="27"/>
                  </a:cubicBezTo>
                  <a:cubicBezTo>
                    <a:pt x="12" y="32"/>
                    <a:pt x="12" y="32"/>
                    <a:pt x="12" y="32"/>
                  </a:cubicBezTo>
                  <a:cubicBezTo>
                    <a:pt x="23" y="29"/>
                    <a:pt x="23" y="29"/>
                    <a:pt x="23" y="29"/>
                  </a:cubicBezTo>
                  <a:cubicBezTo>
                    <a:pt x="26" y="33"/>
                    <a:pt x="26" y="33"/>
                    <a:pt x="26" y="33"/>
                  </a:cubicBezTo>
                  <a:cubicBezTo>
                    <a:pt x="25" y="45"/>
                    <a:pt x="25" y="45"/>
                    <a:pt x="25" y="45"/>
                  </a:cubicBezTo>
                  <a:cubicBezTo>
                    <a:pt x="30" y="48"/>
                    <a:pt x="30" y="48"/>
                    <a:pt x="30" y="48"/>
                  </a:cubicBezTo>
                  <a:cubicBezTo>
                    <a:pt x="35" y="48"/>
                    <a:pt x="35" y="48"/>
                    <a:pt x="35" y="48"/>
                  </a:cubicBezTo>
                  <a:cubicBezTo>
                    <a:pt x="40" y="64"/>
                    <a:pt x="40" y="64"/>
                    <a:pt x="40" y="64"/>
                  </a:cubicBezTo>
                  <a:cubicBezTo>
                    <a:pt x="43" y="74"/>
                    <a:pt x="43" y="74"/>
                    <a:pt x="43" y="74"/>
                  </a:cubicBezTo>
                  <a:cubicBezTo>
                    <a:pt x="46" y="79"/>
                    <a:pt x="46" y="79"/>
                    <a:pt x="46" y="79"/>
                  </a:cubicBezTo>
                  <a:cubicBezTo>
                    <a:pt x="54" y="79"/>
                    <a:pt x="54" y="79"/>
                    <a:pt x="54" y="79"/>
                  </a:cubicBezTo>
                  <a:cubicBezTo>
                    <a:pt x="53" y="83"/>
                    <a:pt x="53" y="83"/>
                    <a:pt x="53" y="83"/>
                  </a:cubicBezTo>
                  <a:cubicBezTo>
                    <a:pt x="62" y="87"/>
                    <a:pt x="62" y="87"/>
                    <a:pt x="62" y="87"/>
                  </a:cubicBezTo>
                  <a:cubicBezTo>
                    <a:pt x="62" y="98"/>
                    <a:pt x="62" y="98"/>
                    <a:pt x="62" y="98"/>
                  </a:cubicBezTo>
                  <a:cubicBezTo>
                    <a:pt x="65" y="108"/>
                    <a:pt x="65" y="108"/>
                    <a:pt x="65" y="108"/>
                  </a:cubicBezTo>
                  <a:cubicBezTo>
                    <a:pt x="57" y="108"/>
                    <a:pt x="57" y="108"/>
                    <a:pt x="57" y="108"/>
                  </a:cubicBezTo>
                  <a:cubicBezTo>
                    <a:pt x="45" y="113"/>
                    <a:pt x="45" y="113"/>
                    <a:pt x="45" y="113"/>
                  </a:cubicBezTo>
                  <a:cubicBezTo>
                    <a:pt x="37" y="113"/>
                    <a:pt x="37" y="113"/>
                    <a:pt x="37" y="113"/>
                  </a:cubicBezTo>
                  <a:cubicBezTo>
                    <a:pt x="27" y="109"/>
                    <a:pt x="27" y="109"/>
                    <a:pt x="27" y="109"/>
                  </a:cubicBezTo>
                  <a:cubicBezTo>
                    <a:pt x="32" y="118"/>
                    <a:pt x="32" y="118"/>
                    <a:pt x="32" y="118"/>
                  </a:cubicBezTo>
                  <a:cubicBezTo>
                    <a:pt x="21" y="118"/>
                    <a:pt x="21" y="118"/>
                    <a:pt x="21" y="118"/>
                  </a:cubicBezTo>
                  <a:cubicBezTo>
                    <a:pt x="21" y="118"/>
                    <a:pt x="26" y="123"/>
                    <a:pt x="26" y="124"/>
                  </a:cubicBezTo>
                  <a:cubicBezTo>
                    <a:pt x="26" y="126"/>
                    <a:pt x="21" y="130"/>
                    <a:pt x="21" y="130"/>
                  </a:cubicBezTo>
                  <a:cubicBezTo>
                    <a:pt x="27" y="140"/>
                    <a:pt x="27" y="140"/>
                    <a:pt x="27" y="140"/>
                  </a:cubicBezTo>
                  <a:cubicBezTo>
                    <a:pt x="36" y="144"/>
                    <a:pt x="36" y="144"/>
                    <a:pt x="36" y="144"/>
                  </a:cubicBezTo>
                  <a:cubicBezTo>
                    <a:pt x="41" y="148"/>
                    <a:pt x="41" y="148"/>
                    <a:pt x="41" y="148"/>
                  </a:cubicBezTo>
                  <a:cubicBezTo>
                    <a:pt x="44" y="159"/>
                    <a:pt x="44" y="159"/>
                    <a:pt x="44" y="159"/>
                  </a:cubicBezTo>
                  <a:cubicBezTo>
                    <a:pt x="49" y="151"/>
                    <a:pt x="49" y="151"/>
                    <a:pt x="49" y="151"/>
                  </a:cubicBezTo>
                  <a:cubicBezTo>
                    <a:pt x="55" y="166"/>
                    <a:pt x="55" y="166"/>
                    <a:pt x="55" y="166"/>
                  </a:cubicBezTo>
                  <a:cubicBezTo>
                    <a:pt x="62" y="167"/>
                    <a:pt x="62" y="167"/>
                    <a:pt x="62" y="167"/>
                  </a:cubicBezTo>
                  <a:cubicBezTo>
                    <a:pt x="70" y="160"/>
                    <a:pt x="70" y="160"/>
                    <a:pt x="70" y="160"/>
                  </a:cubicBezTo>
                  <a:cubicBezTo>
                    <a:pt x="83" y="168"/>
                    <a:pt x="83" y="168"/>
                    <a:pt x="83" y="168"/>
                  </a:cubicBezTo>
                  <a:cubicBezTo>
                    <a:pt x="83" y="150"/>
                    <a:pt x="83" y="150"/>
                    <a:pt x="83" y="150"/>
                  </a:cubicBezTo>
                  <a:cubicBezTo>
                    <a:pt x="94" y="155"/>
                    <a:pt x="94" y="155"/>
                    <a:pt x="94" y="155"/>
                  </a:cubicBezTo>
                  <a:cubicBezTo>
                    <a:pt x="164" y="114"/>
                    <a:pt x="164" y="114"/>
                    <a:pt x="164" y="114"/>
                  </a:cubicBezTo>
                  <a:cubicBezTo>
                    <a:pt x="170" y="123"/>
                    <a:pt x="170" y="123"/>
                    <a:pt x="170" y="123"/>
                  </a:cubicBezTo>
                  <a:cubicBezTo>
                    <a:pt x="171" y="122"/>
                    <a:pt x="172" y="122"/>
                    <a:pt x="172" y="121"/>
                  </a:cubicBezTo>
                  <a:cubicBezTo>
                    <a:pt x="173" y="119"/>
                    <a:pt x="178" y="102"/>
                    <a:pt x="178" y="100"/>
                  </a:cubicBezTo>
                  <a:cubicBezTo>
                    <a:pt x="178" y="98"/>
                    <a:pt x="173" y="97"/>
                    <a:pt x="170" y="97"/>
                  </a:cubicBezTo>
                  <a:cubicBezTo>
                    <a:pt x="168" y="97"/>
                    <a:pt x="168" y="96"/>
                    <a:pt x="168" y="95"/>
                  </a:cubicBezTo>
                  <a:cubicBezTo>
                    <a:pt x="169" y="93"/>
                    <a:pt x="167" y="90"/>
                    <a:pt x="167" y="88"/>
                  </a:cubicBezTo>
                  <a:cubicBezTo>
                    <a:pt x="167" y="86"/>
                    <a:pt x="164" y="82"/>
                    <a:pt x="163" y="81"/>
                  </a:cubicBezTo>
                  <a:cubicBezTo>
                    <a:pt x="162" y="80"/>
                    <a:pt x="158" y="79"/>
                    <a:pt x="155" y="79"/>
                  </a:cubicBezTo>
                  <a:cubicBezTo>
                    <a:pt x="151" y="78"/>
                    <a:pt x="150" y="77"/>
                    <a:pt x="148" y="79"/>
                  </a:cubicBezTo>
                  <a:cubicBezTo>
                    <a:pt x="146" y="81"/>
                    <a:pt x="144" y="86"/>
                    <a:pt x="144" y="86"/>
                  </a:cubicBezTo>
                  <a:cubicBezTo>
                    <a:pt x="144" y="86"/>
                    <a:pt x="144" y="82"/>
                    <a:pt x="143" y="79"/>
                  </a:cubicBezTo>
                  <a:cubicBezTo>
                    <a:pt x="143" y="76"/>
                    <a:pt x="136" y="75"/>
                    <a:pt x="134" y="78"/>
                  </a:cubicBezTo>
                  <a:cubicBezTo>
                    <a:pt x="132" y="81"/>
                    <a:pt x="127" y="87"/>
                    <a:pt x="125" y="89"/>
                  </a:cubicBezTo>
                  <a:cubicBezTo>
                    <a:pt x="123" y="92"/>
                    <a:pt x="123" y="95"/>
                    <a:pt x="121" y="99"/>
                  </a:cubicBezTo>
                  <a:cubicBezTo>
                    <a:pt x="119" y="102"/>
                    <a:pt x="117" y="101"/>
                    <a:pt x="116" y="104"/>
                  </a:cubicBezTo>
                  <a:cubicBezTo>
                    <a:pt x="115" y="107"/>
                    <a:pt x="115" y="111"/>
                    <a:pt x="115" y="111"/>
                  </a:cubicBezTo>
                  <a:cubicBezTo>
                    <a:pt x="115" y="111"/>
                    <a:pt x="113" y="106"/>
                    <a:pt x="113" y="102"/>
                  </a:cubicBezTo>
                  <a:cubicBezTo>
                    <a:pt x="113" y="99"/>
                    <a:pt x="117" y="96"/>
                    <a:pt x="120" y="94"/>
                  </a:cubicBezTo>
                  <a:cubicBezTo>
                    <a:pt x="122" y="92"/>
                    <a:pt x="124" y="87"/>
                    <a:pt x="124" y="86"/>
                  </a:cubicBezTo>
                  <a:cubicBezTo>
                    <a:pt x="125" y="84"/>
                    <a:pt x="118" y="90"/>
                    <a:pt x="118" y="90"/>
                  </a:cubicBezTo>
                  <a:cubicBezTo>
                    <a:pt x="118" y="90"/>
                    <a:pt x="126" y="80"/>
                    <a:pt x="128" y="77"/>
                  </a:cubicBezTo>
                  <a:cubicBezTo>
                    <a:pt x="129" y="75"/>
                    <a:pt x="133" y="72"/>
                    <a:pt x="133" y="70"/>
                  </a:cubicBezTo>
                  <a:cubicBezTo>
                    <a:pt x="133" y="68"/>
                    <a:pt x="131" y="69"/>
                    <a:pt x="127" y="69"/>
                  </a:cubicBezTo>
                  <a:cubicBezTo>
                    <a:pt x="123" y="69"/>
                    <a:pt x="124" y="67"/>
                    <a:pt x="122" y="68"/>
                  </a:cubicBezTo>
                  <a:cubicBezTo>
                    <a:pt x="120" y="68"/>
                    <a:pt x="118" y="72"/>
                    <a:pt x="115" y="72"/>
                  </a:cubicBezTo>
                  <a:cubicBezTo>
                    <a:pt x="112" y="72"/>
                    <a:pt x="111" y="69"/>
                    <a:pt x="110" y="69"/>
                  </a:cubicBezTo>
                  <a:cubicBezTo>
                    <a:pt x="109" y="69"/>
                    <a:pt x="108" y="70"/>
                    <a:pt x="104" y="72"/>
                  </a:cubicBezTo>
                  <a:cubicBezTo>
                    <a:pt x="101" y="75"/>
                    <a:pt x="100" y="73"/>
                    <a:pt x="98" y="74"/>
                  </a:cubicBezTo>
                  <a:cubicBezTo>
                    <a:pt x="96" y="75"/>
                    <a:pt x="94" y="77"/>
                    <a:pt x="94" y="76"/>
                  </a:cubicBezTo>
                  <a:cubicBezTo>
                    <a:pt x="94" y="75"/>
                    <a:pt x="91" y="70"/>
                    <a:pt x="90" y="69"/>
                  </a:cubicBezTo>
                  <a:cubicBezTo>
                    <a:pt x="89" y="67"/>
                    <a:pt x="87" y="67"/>
                    <a:pt x="83" y="67"/>
                  </a:cubicBezTo>
                  <a:cubicBezTo>
                    <a:pt x="80" y="67"/>
                    <a:pt x="77" y="65"/>
                    <a:pt x="75" y="64"/>
                  </a:cubicBezTo>
                  <a:cubicBezTo>
                    <a:pt x="72" y="63"/>
                    <a:pt x="68" y="63"/>
                    <a:pt x="65" y="61"/>
                  </a:cubicBezTo>
                  <a:cubicBezTo>
                    <a:pt x="62" y="60"/>
                    <a:pt x="59" y="58"/>
                    <a:pt x="59" y="58"/>
                  </a:cubicBezTo>
                  <a:cubicBezTo>
                    <a:pt x="59" y="58"/>
                    <a:pt x="63" y="57"/>
                    <a:pt x="64" y="57"/>
                  </a:cubicBezTo>
                  <a:cubicBezTo>
                    <a:pt x="64" y="57"/>
                    <a:pt x="67" y="53"/>
                    <a:pt x="67" y="51"/>
                  </a:cubicBezTo>
                  <a:cubicBezTo>
                    <a:pt x="67" y="49"/>
                    <a:pt x="67" y="48"/>
                    <a:pt x="63" y="48"/>
                  </a:cubicBezTo>
                  <a:cubicBezTo>
                    <a:pt x="59" y="48"/>
                    <a:pt x="60" y="48"/>
                    <a:pt x="59" y="45"/>
                  </a:cubicBezTo>
                  <a:cubicBezTo>
                    <a:pt x="58" y="43"/>
                    <a:pt x="54" y="45"/>
                    <a:pt x="54" y="43"/>
                  </a:cubicBezTo>
                  <a:cubicBezTo>
                    <a:pt x="54" y="42"/>
                    <a:pt x="54" y="41"/>
                    <a:pt x="53" y="39"/>
                  </a:cubicBezTo>
                  <a:cubicBezTo>
                    <a:pt x="51" y="36"/>
                    <a:pt x="46" y="35"/>
                    <a:pt x="46" y="35"/>
                  </a:cubicBezTo>
                  <a:cubicBezTo>
                    <a:pt x="46" y="35"/>
                    <a:pt x="42" y="36"/>
                    <a:pt x="42" y="34"/>
                  </a:cubicBezTo>
                  <a:cubicBezTo>
                    <a:pt x="42" y="31"/>
                    <a:pt x="40" y="30"/>
                    <a:pt x="40" y="30"/>
                  </a:cubicBezTo>
                  <a:cubicBezTo>
                    <a:pt x="36" y="32"/>
                    <a:pt x="36" y="32"/>
                    <a:pt x="36" y="32"/>
                  </a:cubicBezTo>
                  <a:cubicBezTo>
                    <a:pt x="36" y="32"/>
                    <a:pt x="36" y="27"/>
                    <a:pt x="35" y="26"/>
                  </a:cubicBezTo>
                  <a:cubicBezTo>
                    <a:pt x="34" y="24"/>
                    <a:pt x="33" y="24"/>
                    <a:pt x="30" y="23"/>
                  </a:cubicBezTo>
                  <a:cubicBezTo>
                    <a:pt x="28" y="21"/>
                    <a:pt x="28" y="21"/>
                    <a:pt x="27" y="21"/>
                  </a:cubicBezTo>
                  <a:cubicBezTo>
                    <a:pt x="25" y="20"/>
                    <a:pt x="25" y="21"/>
                    <a:pt x="24" y="18"/>
                  </a:cubicBezTo>
                  <a:cubicBezTo>
                    <a:pt x="22" y="16"/>
                    <a:pt x="18" y="17"/>
                    <a:pt x="16" y="16"/>
                  </a:cubicBezTo>
                  <a:cubicBezTo>
                    <a:pt x="14" y="15"/>
                    <a:pt x="14" y="13"/>
                    <a:pt x="12" y="11"/>
                  </a:cubicBezTo>
                  <a:cubicBezTo>
                    <a:pt x="11" y="10"/>
                    <a:pt x="8" y="9"/>
                    <a:pt x="7" y="7"/>
                  </a:cubicBezTo>
                  <a:cubicBezTo>
                    <a:pt x="6" y="5"/>
                    <a:pt x="1" y="0"/>
                    <a:pt x="0" y="1"/>
                  </a:cubicBezTo>
                  <a:close/>
                  <a:moveTo>
                    <a:pt x="224" y="184"/>
                  </a:moveTo>
                  <a:cubicBezTo>
                    <a:pt x="220" y="186"/>
                    <a:pt x="221" y="190"/>
                    <a:pt x="214" y="193"/>
                  </a:cubicBezTo>
                  <a:cubicBezTo>
                    <a:pt x="207" y="195"/>
                    <a:pt x="202" y="196"/>
                    <a:pt x="199" y="199"/>
                  </a:cubicBezTo>
                  <a:cubicBezTo>
                    <a:pt x="197" y="202"/>
                    <a:pt x="194" y="208"/>
                    <a:pt x="190" y="208"/>
                  </a:cubicBezTo>
                  <a:cubicBezTo>
                    <a:pt x="187" y="208"/>
                    <a:pt x="183" y="207"/>
                    <a:pt x="184" y="202"/>
                  </a:cubicBezTo>
                  <a:cubicBezTo>
                    <a:pt x="185" y="198"/>
                    <a:pt x="188" y="193"/>
                    <a:pt x="189" y="189"/>
                  </a:cubicBezTo>
                  <a:cubicBezTo>
                    <a:pt x="189" y="186"/>
                    <a:pt x="190" y="183"/>
                    <a:pt x="186" y="186"/>
                  </a:cubicBezTo>
                  <a:cubicBezTo>
                    <a:pt x="182" y="188"/>
                    <a:pt x="180" y="191"/>
                    <a:pt x="181" y="188"/>
                  </a:cubicBezTo>
                  <a:cubicBezTo>
                    <a:pt x="181" y="185"/>
                    <a:pt x="183" y="183"/>
                    <a:pt x="182" y="179"/>
                  </a:cubicBezTo>
                  <a:cubicBezTo>
                    <a:pt x="182" y="175"/>
                    <a:pt x="183" y="175"/>
                    <a:pt x="184" y="174"/>
                  </a:cubicBezTo>
                  <a:cubicBezTo>
                    <a:pt x="186" y="173"/>
                    <a:pt x="186" y="169"/>
                    <a:pt x="184" y="169"/>
                  </a:cubicBezTo>
                  <a:cubicBezTo>
                    <a:pt x="182" y="169"/>
                    <a:pt x="181" y="167"/>
                    <a:pt x="181" y="164"/>
                  </a:cubicBezTo>
                  <a:cubicBezTo>
                    <a:pt x="182" y="162"/>
                    <a:pt x="178" y="160"/>
                    <a:pt x="178" y="158"/>
                  </a:cubicBezTo>
                  <a:cubicBezTo>
                    <a:pt x="179" y="156"/>
                    <a:pt x="179" y="144"/>
                    <a:pt x="179" y="139"/>
                  </a:cubicBezTo>
                  <a:cubicBezTo>
                    <a:pt x="178" y="134"/>
                    <a:pt x="178" y="132"/>
                    <a:pt x="177" y="127"/>
                  </a:cubicBezTo>
                  <a:cubicBezTo>
                    <a:pt x="177" y="122"/>
                    <a:pt x="178" y="118"/>
                    <a:pt x="179" y="117"/>
                  </a:cubicBezTo>
                  <a:cubicBezTo>
                    <a:pt x="180" y="116"/>
                    <a:pt x="181" y="114"/>
                    <a:pt x="183" y="113"/>
                  </a:cubicBezTo>
                  <a:cubicBezTo>
                    <a:pt x="184" y="111"/>
                    <a:pt x="189" y="111"/>
                    <a:pt x="187" y="115"/>
                  </a:cubicBezTo>
                  <a:cubicBezTo>
                    <a:pt x="187" y="116"/>
                    <a:pt x="185" y="117"/>
                    <a:pt x="185" y="118"/>
                  </a:cubicBezTo>
                  <a:cubicBezTo>
                    <a:pt x="186" y="118"/>
                    <a:pt x="187" y="118"/>
                    <a:pt x="188" y="119"/>
                  </a:cubicBezTo>
                  <a:cubicBezTo>
                    <a:pt x="189" y="120"/>
                    <a:pt x="190" y="120"/>
                    <a:pt x="190" y="122"/>
                  </a:cubicBezTo>
                  <a:cubicBezTo>
                    <a:pt x="190" y="124"/>
                    <a:pt x="189" y="124"/>
                    <a:pt x="189" y="126"/>
                  </a:cubicBezTo>
                  <a:cubicBezTo>
                    <a:pt x="189" y="127"/>
                    <a:pt x="190" y="127"/>
                    <a:pt x="190" y="131"/>
                  </a:cubicBezTo>
                  <a:cubicBezTo>
                    <a:pt x="190" y="135"/>
                    <a:pt x="191" y="146"/>
                    <a:pt x="192" y="148"/>
                  </a:cubicBezTo>
                  <a:cubicBezTo>
                    <a:pt x="192" y="150"/>
                    <a:pt x="195" y="153"/>
                    <a:pt x="195" y="153"/>
                  </a:cubicBezTo>
                  <a:cubicBezTo>
                    <a:pt x="195" y="153"/>
                    <a:pt x="195" y="146"/>
                    <a:pt x="195" y="144"/>
                  </a:cubicBezTo>
                  <a:cubicBezTo>
                    <a:pt x="195" y="142"/>
                    <a:pt x="197" y="139"/>
                    <a:pt x="199" y="139"/>
                  </a:cubicBezTo>
                  <a:cubicBezTo>
                    <a:pt x="200" y="140"/>
                    <a:pt x="202" y="141"/>
                    <a:pt x="204" y="139"/>
                  </a:cubicBezTo>
                  <a:cubicBezTo>
                    <a:pt x="206" y="138"/>
                    <a:pt x="207" y="138"/>
                    <a:pt x="206" y="141"/>
                  </a:cubicBezTo>
                  <a:cubicBezTo>
                    <a:pt x="205" y="144"/>
                    <a:pt x="204" y="146"/>
                    <a:pt x="205" y="147"/>
                  </a:cubicBezTo>
                  <a:cubicBezTo>
                    <a:pt x="206" y="147"/>
                    <a:pt x="210" y="147"/>
                    <a:pt x="212" y="146"/>
                  </a:cubicBezTo>
                  <a:cubicBezTo>
                    <a:pt x="213" y="145"/>
                    <a:pt x="215" y="142"/>
                    <a:pt x="216" y="144"/>
                  </a:cubicBezTo>
                  <a:cubicBezTo>
                    <a:pt x="217" y="147"/>
                    <a:pt x="218" y="148"/>
                    <a:pt x="219" y="146"/>
                  </a:cubicBezTo>
                  <a:cubicBezTo>
                    <a:pt x="221" y="143"/>
                    <a:pt x="220" y="142"/>
                    <a:pt x="220" y="140"/>
                  </a:cubicBezTo>
                  <a:cubicBezTo>
                    <a:pt x="220" y="138"/>
                    <a:pt x="220" y="138"/>
                    <a:pt x="223" y="138"/>
                  </a:cubicBezTo>
                  <a:cubicBezTo>
                    <a:pt x="225" y="138"/>
                    <a:pt x="226" y="139"/>
                    <a:pt x="227" y="136"/>
                  </a:cubicBezTo>
                  <a:cubicBezTo>
                    <a:pt x="227" y="133"/>
                    <a:pt x="227" y="131"/>
                    <a:pt x="230" y="133"/>
                  </a:cubicBezTo>
                  <a:cubicBezTo>
                    <a:pt x="233" y="135"/>
                    <a:pt x="236" y="134"/>
                    <a:pt x="236" y="137"/>
                  </a:cubicBezTo>
                  <a:cubicBezTo>
                    <a:pt x="236" y="139"/>
                    <a:pt x="235" y="142"/>
                    <a:pt x="237" y="144"/>
                  </a:cubicBezTo>
                  <a:cubicBezTo>
                    <a:pt x="239" y="146"/>
                    <a:pt x="239" y="145"/>
                    <a:pt x="241" y="147"/>
                  </a:cubicBezTo>
                  <a:cubicBezTo>
                    <a:pt x="243" y="149"/>
                    <a:pt x="240" y="154"/>
                    <a:pt x="244" y="150"/>
                  </a:cubicBezTo>
                  <a:cubicBezTo>
                    <a:pt x="247" y="147"/>
                    <a:pt x="248" y="145"/>
                    <a:pt x="248" y="142"/>
                  </a:cubicBezTo>
                  <a:cubicBezTo>
                    <a:pt x="248" y="140"/>
                    <a:pt x="251" y="139"/>
                    <a:pt x="252" y="143"/>
                  </a:cubicBezTo>
                  <a:cubicBezTo>
                    <a:pt x="252" y="147"/>
                    <a:pt x="250" y="148"/>
                    <a:pt x="250" y="150"/>
                  </a:cubicBezTo>
                  <a:cubicBezTo>
                    <a:pt x="249" y="152"/>
                    <a:pt x="248" y="155"/>
                    <a:pt x="250" y="157"/>
                  </a:cubicBezTo>
                  <a:cubicBezTo>
                    <a:pt x="252" y="159"/>
                    <a:pt x="251" y="161"/>
                    <a:pt x="254" y="162"/>
                  </a:cubicBezTo>
                  <a:cubicBezTo>
                    <a:pt x="256" y="163"/>
                    <a:pt x="256" y="158"/>
                    <a:pt x="255" y="156"/>
                  </a:cubicBezTo>
                  <a:cubicBezTo>
                    <a:pt x="255" y="153"/>
                    <a:pt x="258" y="146"/>
                    <a:pt x="259" y="147"/>
                  </a:cubicBezTo>
                  <a:cubicBezTo>
                    <a:pt x="260" y="148"/>
                    <a:pt x="260" y="152"/>
                    <a:pt x="260" y="156"/>
                  </a:cubicBezTo>
                  <a:cubicBezTo>
                    <a:pt x="261" y="160"/>
                    <a:pt x="264" y="164"/>
                    <a:pt x="264" y="161"/>
                  </a:cubicBezTo>
                  <a:cubicBezTo>
                    <a:pt x="264" y="159"/>
                    <a:pt x="266" y="155"/>
                    <a:pt x="268" y="155"/>
                  </a:cubicBezTo>
                  <a:cubicBezTo>
                    <a:pt x="270" y="156"/>
                    <a:pt x="270" y="160"/>
                    <a:pt x="271" y="164"/>
                  </a:cubicBezTo>
                  <a:cubicBezTo>
                    <a:pt x="272" y="167"/>
                    <a:pt x="274" y="165"/>
                    <a:pt x="275" y="169"/>
                  </a:cubicBezTo>
                  <a:cubicBezTo>
                    <a:pt x="275" y="173"/>
                    <a:pt x="275" y="175"/>
                    <a:pt x="272" y="178"/>
                  </a:cubicBezTo>
                  <a:cubicBezTo>
                    <a:pt x="269" y="181"/>
                    <a:pt x="266" y="180"/>
                    <a:pt x="266" y="178"/>
                  </a:cubicBezTo>
                  <a:cubicBezTo>
                    <a:pt x="266" y="176"/>
                    <a:pt x="263" y="172"/>
                    <a:pt x="262" y="174"/>
                  </a:cubicBezTo>
                  <a:cubicBezTo>
                    <a:pt x="262" y="177"/>
                    <a:pt x="262" y="181"/>
                    <a:pt x="259" y="181"/>
                  </a:cubicBezTo>
                  <a:cubicBezTo>
                    <a:pt x="257" y="181"/>
                    <a:pt x="258" y="176"/>
                    <a:pt x="256" y="175"/>
                  </a:cubicBezTo>
                  <a:cubicBezTo>
                    <a:pt x="254" y="173"/>
                    <a:pt x="255" y="172"/>
                    <a:pt x="252" y="172"/>
                  </a:cubicBezTo>
                  <a:cubicBezTo>
                    <a:pt x="249" y="173"/>
                    <a:pt x="246" y="173"/>
                    <a:pt x="245" y="175"/>
                  </a:cubicBezTo>
                  <a:cubicBezTo>
                    <a:pt x="245" y="177"/>
                    <a:pt x="246" y="181"/>
                    <a:pt x="246" y="187"/>
                  </a:cubicBezTo>
                  <a:cubicBezTo>
                    <a:pt x="245" y="193"/>
                    <a:pt x="243" y="193"/>
                    <a:pt x="240" y="194"/>
                  </a:cubicBezTo>
                  <a:cubicBezTo>
                    <a:pt x="236" y="195"/>
                    <a:pt x="236" y="192"/>
                    <a:pt x="237" y="189"/>
                  </a:cubicBezTo>
                  <a:cubicBezTo>
                    <a:pt x="238" y="187"/>
                    <a:pt x="240" y="182"/>
                    <a:pt x="240" y="180"/>
                  </a:cubicBezTo>
                  <a:cubicBezTo>
                    <a:pt x="240" y="177"/>
                    <a:pt x="242" y="174"/>
                    <a:pt x="239" y="175"/>
                  </a:cubicBezTo>
                  <a:cubicBezTo>
                    <a:pt x="235" y="177"/>
                    <a:pt x="236" y="177"/>
                    <a:pt x="235" y="179"/>
                  </a:cubicBezTo>
                  <a:cubicBezTo>
                    <a:pt x="233" y="182"/>
                    <a:pt x="231" y="184"/>
                    <a:pt x="230" y="183"/>
                  </a:cubicBezTo>
                  <a:cubicBezTo>
                    <a:pt x="229" y="182"/>
                    <a:pt x="229" y="180"/>
                    <a:pt x="227" y="181"/>
                  </a:cubicBezTo>
                  <a:cubicBezTo>
                    <a:pt x="225" y="182"/>
                    <a:pt x="224" y="184"/>
                    <a:pt x="224" y="184"/>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6"/>
            <p:cNvSpPr>
              <a:spLocks noEditPoints="1"/>
            </p:cNvSpPr>
            <p:nvPr/>
          </p:nvSpPr>
          <p:spPr bwMode="auto">
            <a:xfrm>
              <a:off x="3028" y="2630"/>
              <a:ext cx="1062" cy="1032"/>
            </a:xfrm>
            <a:custGeom>
              <a:avLst/>
              <a:gdLst>
                <a:gd name="T0" fmla="*/ 305 w 313"/>
                <a:gd name="T1" fmla="*/ 201 h 304"/>
                <a:gd name="T2" fmla="*/ 252 w 313"/>
                <a:gd name="T3" fmla="*/ 199 h 304"/>
                <a:gd name="T4" fmla="*/ 201 w 313"/>
                <a:gd name="T5" fmla="*/ 99 h 304"/>
                <a:gd name="T6" fmla="*/ 193 w 313"/>
                <a:gd name="T7" fmla="*/ 100 h 304"/>
                <a:gd name="T8" fmla="*/ 187 w 313"/>
                <a:gd name="T9" fmla="*/ 89 h 304"/>
                <a:gd name="T10" fmla="*/ 173 w 313"/>
                <a:gd name="T11" fmla="*/ 79 h 304"/>
                <a:gd name="T12" fmla="*/ 165 w 313"/>
                <a:gd name="T13" fmla="*/ 64 h 304"/>
                <a:gd name="T14" fmla="*/ 159 w 313"/>
                <a:gd name="T15" fmla="*/ 48 h 304"/>
                <a:gd name="T16" fmla="*/ 159 w 313"/>
                <a:gd name="T17" fmla="*/ 33 h 304"/>
                <a:gd name="T18" fmla="*/ 136 w 313"/>
                <a:gd name="T19" fmla="*/ 27 h 304"/>
                <a:gd name="T20" fmla="*/ 112 w 313"/>
                <a:gd name="T21" fmla="*/ 20 h 304"/>
                <a:gd name="T22" fmla="*/ 79 w 313"/>
                <a:gd name="T23" fmla="*/ 3 h 304"/>
                <a:gd name="T24" fmla="*/ 2 w 313"/>
                <a:gd name="T25" fmla="*/ 86 h 304"/>
                <a:gd name="T26" fmla="*/ 6 w 313"/>
                <a:gd name="T27" fmla="*/ 162 h 304"/>
                <a:gd name="T28" fmla="*/ 24 w 313"/>
                <a:gd name="T29" fmla="*/ 174 h 304"/>
                <a:gd name="T30" fmla="*/ 47 w 313"/>
                <a:gd name="T31" fmla="*/ 182 h 304"/>
                <a:gd name="T32" fmla="*/ 75 w 313"/>
                <a:gd name="T33" fmla="*/ 185 h 304"/>
                <a:gd name="T34" fmla="*/ 82 w 313"/>
                <a:gd name="T35" fmla="*/ 177 h 304"/>
                <a:gd name="T36" fmla="*/ 93 w 313"/>
                <a:gd name="T37" fmla="*/ 174 h 304"/>
                <a:gd name="T38" fmla="*/ 95 w 313"/>
                <a:gd name="T39" fmla="*/ 166 h 304"/>
                <a:gd name="T40" fmla="*/ 104 w 313"/>
                <a:gd name="T41" fmla="*/ 168 h 304"/>
                <a:gd name="T42" fmla="*/ 120 w 313"/>
                <a:gd name="T43" fmla="*/ 169 h 304"/>
                <a:gd name="T44" fmla="*/ 134 w 313"/>
                <a:gd name="T45" fmla="*/ 183 h 304"/>
                <a:gd name="T46" fmla="*/ 144 w 313"/>
                <a:gd name="T47" fmla="*/ 187 h 304"/>
                <a:gd name="T48" fmla="*/ 151 w 313"/>
                <a:gd name="T49" fmla="*/ 201 h 304"/>
                <a:gd name="T50" fmla="*/ 154 w 313"/>
                <a:gd name="T51" fmla="*/ 207 h 304"/>
                <a:gd name="T52" fmla="*/ 160 w 313"/>
                <a:gd name="T53" fmla="*/ 212 h 304"/>
                <a:gd name="T54" fmla="*/ 160 w 313"/>
                <a:gd name="T55" fmla="*/ 212 h 304"/>
                <a:gd name="T56" fmla="*/ 160 w 313"/>
                <a:gd name="T57" fmla="*/ 212 h 304"/>
                <a:gd name="T58" fmla="*/ 171 w 313"/>
                <a:gd name="T59" fmla="*/ 214 h 304"/>
                <a:gd name="T60" fmla="*/ 202 w 313"/>
                <a:gd name="T61" fmla="*/ 214 h 304"/>
                <a:gd name="T62" fmla="*/ 221 w 313"/>
                <a:gd name="T63" fmla="*/ 223 h 304"/>
                <a:gd name="T64" fmla="*/ 227 w 313"/>
                <a:gd name="T65" fmla="*/ 229 h 304"/>
                <a:gd name="T66" fmla="*/ 229 w 313"/>
                <a:gd name="T67" fmla="*/ 237 h 304"/>
                <a:gd name="T68" fmla="*/ 217 w 313"/>
                <a:gd name="T69" fmla="*/ 239 h 304"/>
                <a:gd name="T70" fmla="*/ 208 w 313"/>
                <a:gd name="T71" fmla="*/ 231 h 304"/>
                <a:gd name="T72" fmla="*/ 206 w 313"/>
                <a:gd name="T73" fmla="*/ 236 h 304"/>
                <a:gd name="T74" fmla="*/ 206 w 313"/>
                <a:gd name="T75" fmla="*/ 256 h 304"/>
                <a:gd name="T76" fmla="*/ 202 w 313"/>
                <a:gd name="T77" fmla="*/ 276 h 304"/>
                <a:gd name="T78" fmla="*/ 199 w 313"/>
                <a:gd name="T79" fmla="*/ 277 h 304"/>
                <a:gd name="T80" fmla="*/ 196 w 313"/>
                <a:gd name="T81" fmla="*/ 287 h 304"/>
                <a:gd name="T82" fmla="*/ 200 w 313"/>
                <a:gd name="T83" fmla="*/ 290 h 304"/>
                <a:gd name="T84" fmla="*/ 194 w 313"/>
                <a:gd name="T85" fmla="*/ 296 h 304"/>
                <a:gd name="T86" fmla="*/ 200 w 313"/>
                <a:gd name="T87" fmla="*/ 302 h 304"/>
                <a:gd name="T88" fmla="*/ 214 w 313"/>
                <a:gd name="T89" fmla="*/ 287 h 304"/>
                <a:gd name="T90" fmla="*/ 238 w 313"/>
                <a:gd name="T91" fmla="*/ 278 h 304"/>
                <a:gd name="T92" fmla="*/ 252 w 313"/>
                <a:gd name="T93" fmla="*/ 274 h 304"/>
                <a:gd name="T94" fmla="*/ 253 w 313"/>
                <a:gd name="T95" fmla="*/ 269 h 304"/>
                <a:gd name="T96" fmla="*/ 250 w 313"/>
                <a:gd name="T97" fmla="*/ 265 h 304"/>
                <a:gd name="T98" fmla="*/ 248 w 313"/>
                <a:gd name="T99" fmla="*/ 251 h 304"/>
                <a:gd name="T100" fmla="*/ 281 w 313"/>
                <a:gd name="T101" fmla="*/ 237 h 304"/>
                <a:gd name="T102" fmla="*/ 291 w 313"/>
                <a:gd name="T103" fmla="*/ 231 h 304"/>
                <a:gd name="T104" fmla="*/ 291 w 313"/>
                <a:gd name="T105" fmla="*/ 231 h 304"/>
                <a:gd name="T106" fmla="*/ 312 w 313"/>
                <a:gd name="T107" fmla="*/ 209 h 304"/>
                <a:gd name="T108" fmla="*/ 179 w 313"/>
                <a:gd name="T109" fmla="*/ 219 h 304"/>
                <a:gd name="T110" fmla="*/ 190 w 313"/>
                <a:gd name="T111" fmla="*/ 217 h 304"/>
                <a:gd name="T112" fmla="*/ 193 w 313"/>
                <a:gd name="T113" fmla="*/ 224 h 304"/>
                <a:gd name="T114" fmla="*/ 176 w 313"/>
                <a:gd name="T115" fmla="*/ 221 h 304"/>
                <a:gd name="T116" fmla="*/ 168 w 313"/>
                <a:gd name="T117" fmla="*/ 69 h 304"/>
                <a:gd name="T118" fmla="*/ 183 w 313"/>
                <a:gd name="T119" fmla="*/ 67 h 304"/>
                <a:gd name="T120" fmla="*/ 174 w 313"/>
                <a:gd name="T121" fmla="*/ 7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04">
                  <a:moveTo>
                    <a:pt x="312" y="209"/>
                  </a:moveTo>
                  <a:cubicBezTo>
                    <a:pt x="313" y="204"/>
                    <a:pt x="312" y="200"/>
                    <a:pt x="305" y="201"/>
                  </a:cubicBezTo>
                  <a:cubicBezTo>
                    <a:pt x="291" y="202"/>
                    <a:pt x="288" y="209"/>
                    <a:pt x="279" y="210"/>
                  </a:cubicBezTo>
                  <a:cubicBezTo>
                    <a:pt x="271" y="210"/>
                    <a:pt x="261" y="200"/>
                    <a:pt x="252" y="199"/>
                  </a:cubicBezTo>
                  <a:cubicBezTo>
                    <a:pt x="242" y="198"/>
                    <a:pt x="226" y="185"/>
                    <a:pt x="226" y="185"/>
                  </a:cubicBezTo>
                  <a:cubicBezTo>
                    <a:pt x="201" y="99"/>
                    <a:pt x="201" y="99"/>
                    <a:pt x="201" y="99"/>
                  </a:cubicBezTo>
                  <a:cubicBezTo>
                    <a:pt x="200" y="99"/>
                    <a:pt x="200" y="99"/>
                    <a:pt x="200" y="99"/>
                  </a:cubicBezTo>
                  <a:cubicBezTo>
                    <a:pt x="198" y="99"/>
                    <a:pt x="193" y="100"/>
                    <a:pt x="193" y="100"/>
                  </a:cubicBezTo>
                  <a:cubicBezTo>
                    <a:pt x="193" y="100"/>
                    <a:pt x="193" y="97"/>
                    <a:pt x="192" y="95"/>
                  </a:cubicBezTo>
                  <a:cubicBezTo>
                    <a:pt x="191" y="92"/>
                    <a:pt x="189" y="90"/>
                    <a:pt x="187" y="89"/>
                  </a:cubicBezTo>
                  <a:cubicBezTo>
                    <a:pt x="185" y="88"/>
                    <a:pt x="178" y="86"/>
                    <a:pt x="177" y="84"/>
                  </a:cubicBezTo>
                  <a:cubicBezTo>
                    <a:pt x="176" y="83"/>
                    <a:pt x="174" y="81"/>
                    <a:pt x="173" y="79"/>
                  </a:cubicBezTo>
                  <a:cubicBezTo>
                    <a:pt x="172" y="77"/>
                    <a:pt x="166" y="73"/>
                    <a:pt x="165" y="72"/>
                  </a:cubicBezTo>
                  <a:cubicBezTo>
                    <a:pt x="165" y="71"/>
                    <a:pt x="165" y="67"/>
                    <a:pt x="165" y="64"/>
                  </a:cubicBezTo>
                  <a:cubicBezTo>
                    <a:pt x="165" y="62"/>
                    <a:pt x="163" y="57"/>
                    <a:pt x="163" y="53"/>
                  </a:cubicBezTo>
                  <a:cubicBezTo>
                    <a:pt x="163" y="48"/>
                    <a:pt x="159" y="48"/>
                    <a:pt x="159" y="48"/>
                  </a:cubicBezTo>
                  <a:cubicBezTo>
                    <a:pt x="159" y="48"/>
                    <a:pt x="158" y="45"/>
                    <a:pt x="158" y="43"/>
                  </a:cubicBezTo>
                  <a:cubicBezTo>
                    <a:pt x="158" y="41"/>
                    <a:pt x="158" y="35"/>
                    <a:pt x="159" y="33"/>
                  </a:cubicBezTo>
                  <a:cubicBezTo>
                    <a:pt x="159" y="30"/>
                    <a:pt x="157" y="26"/>
                    <a:pt x="157" y="26"/>
                  </a:cubicBezTo>
                  <a:cubicBezTo>
                    <a:pt x="157" y="26"/>
                    <a:pt x="143" y="26"/>
                    <a:pt x="136" y="27"/>
                  </a:cubicBezTo>
                  <a:cubicBezTo>
                    <a:pt x="129" y="27"/>
                    <a:pt x="122" y="29"/>
                    <a:pt x="122" y="28"/>
                  </a:cubicBezTo>
                  <a:cubicBezTo>
                    <a:pt x="122" y="26"/>
                    <a:pt x="115" y="23"/>
                    <a:pt x="112" y="20"/>
                  </a:cubicBezTo>
                  <a:cubicBezTo>
                    <a:pt x="109" y="18"/>
                    <a:pt x="96" y="19"/>
                    <a:pt x="94" y="16"/>
                  </a:cubicBezTo>
                  <a:cubicBezTo>
                    <a:pt x="92" y="14"/>
                    <a:pt x="84" y="10"/>
                    <a:pt x="79" y="3"/>
                  </a:cubicBezTo>
                  <a:cubicBezTo>
                    <a:pt x="78" y="2"/>
                    <a:pt x="76" y="1"/>
                    <a:pt x="75" y="0"/>
                  </a:cubicBezTo>
                  <a:cubicBezTo>
                    <a:pt x="2" y="86"/>
                    <a:pt x="2" y="86"/>
                    <a:pt x="2" y="86"/>
                  </a:cubicBezTo>
                  <a:cubicBezTo>
                    <a:pt x="0" y="160"/>
                    <a:pt x="0" y="160"/>
                    <a:pt x="0" y="160"/>
                  </a:cubicBezTo>
                  <a:cubicBezTo>
                    <a:pt x="2" y="159"/>
                    <a:pt x="6" y="159"/>
                    <a:pt x="6" y="162"/>
                  </a:cubicBezTo>
                  <a:cubicBezTo>
                    <a:pt x="6" y="165"/>
                    <a:pt x="5" y="171"/>
                    <a:pt x="11" y="173"/>
                  </a:cubicBezTo>
                  <a:cubicBezTo>
                    <a:pt x="16" y="174"/>
                    <a:pt x="19" y="174"/>
                    <a:pt x="24" y="174"/>
                  </a:cubicBezTo>
                  <a:cubicBezTo>
                    <a:pt x="30" y="175"/>
                    <a:pt x="35" y="177"/>
                    <a:pt x="39" y="180"/>
                  </a:cubicBezTo>
                  <a:cubicBezTo>
                    <a:pt x="43" y="183"/>
                    <a:pt x="44" y="180"/>
                    <a:pt x="47" y="182"/>
                  </a:cubicBezTo>
                  <a:cubicBezTo>
                    <a:pt x="51" y="185"/>
                    <a:pt x="55" y="182"/>
                    <a:pt x="60" y="182"/>
                  </a:cubicBezTo>
                  <a:cubicBezTo>
                    <a:pt x="66" y="182"/>
                    <a:pt x="73" y="185"/>
                    <a:pt x="75" y="185"/>
                  </a:cubicBezTo>
                  <a:cubicBezTo>
                    <a:pt x="75" y="185"/>
                    <a:pt x="77" y="186"/>
                    <a:pt x="80" y="185"/>
                  </a:cubicBezTo>
                  <a:cubicBezTo>
                    <a:pt x="81" y="183"/>
                    <a:pt x="81" y="179"/>
                    <a:pt x="82" y="177"/>
                  </a:cubicBezTo>
                  <a:cubicBezTo>
                    <a:pt x="82" y="176"/>
                    <a:pt x="85" y="176"/>
                    <a:pt x="87" y="177"/>
                  </a:cubicBezTo>
                  <a:cubicBezTo>
                    <a:pt x="89" y="178"/>
                    <a:pt x="91" y="174"/>
                    <a:pt x="93" y="174"/>
                  </a:cubicBezTo>
                  <a:cubicBezTo>
                    <a:pt x="94" y="173"/>
                    <a:pt x="95" y="173"/>
                    <a:pt x="95" y="171"/>
                  </a:cubicBezTo>
                  <a:cubicBezTo>
                    <a:pt x="94" y="169"/>
                    <a:pt x="94" y="168"/>
                    <a:pt x="95" y="166"/>
                  </a:cubicBezTo>
                  <a:cubicBezTo>
                    <a:pt x="97" y="164"/>
                    <a:pt x="96" y="169"/>
                    <a:pt x="99" y="168"/>
                  </a:cubicBezTo>
                  <a:cubicBezTo>
                    <a:pt x="102" y="168"/>
                    <a:pt x="101" y="167"/>
                    <a:pt x="104" y="168"/>
                  </a:cubicBezTo>
                  <a:cubicBezTo>
                    <a:pt x="106" y="169"/>
                    <a:pt x="107" y="168"/>
                    <a:pt x="111" y="168"/>
                  </a:cubicBezTo>
                  <a:cubicBezTo>
                    <a:pt x="115" y="167"/>
                    <a:pt x="116" y="168"/>
                    <a:pt x="120" y="169"/>
                  </a:cubicBezTo>
                  <a:cubicBezTo>
                    <a:pt x="124" y="169"/>
                    <a:pt x="123" y="172"/>
                    <a:pt x="126" y="175"/>
                  </a:cubicBezTo>
                  <a:cubicBezTo>
                    <a:pt x="128" y="178"/>
                    <a:pt x="130" y="183"/>
                    <a:pt x="134" y="183"/>
                  </a:cubicBezTo>
                  <a:cubicBezTo>
                    <a:pt x="138" y="183"/>
                    <a:pt x="144" y="181"/>
                    <a:pt x="145" y="181"/>
                  </a:cubicBezTo>
                  <a:cubicBezTo>
                    <a:pt x="147" y="181"/>
                    <a:pt x="144" y="185"/>
                    <a:pt x="144" y="187"/>
                  </a:cubicBezTo>
                  <a:cubicBezTo>
                    <a:pt x="144" y="190"/>
                    <a:pt x="150" y="192"/>
                    <a:pt x="150" y="192"/>
                  </a:cubicBezTo>
                  <a:cubicBezTo>
                    <a:pt x="151" y="193"/>
                    <a:pt x="150" y="198"/>
                    <a:pt x="151" y="201"/>
                  </a:cubicBezTo>
                  <a:cubicBezTo>
                    <a:pt x="151" y="204"/>
                    <a:pt x="153" y="202"/>
                    <a:pt x="155" y="203"/>
                  </a:cubicBezTo>
                  <a:cubicBezTo>
                    <a:pt x="157" y="204"/>
                    <a:pt x="155" y="205"/>
                    <a:pt x="154" y="207"/>
                  </a:cubicBezTo>
                  <a:cubicBezTo>
                    <a:pt x="154" y="208"/>
                    <a:pt x="154" y="208"/>
                    <a:pt x="154" y="208"/>
                  </a:cubicBezTo>
                  <a:cubicBezTo>
                    <a:pt x="160" y="212"/>
                    <a:pt x="160" y="212"/>
                    <a:pt x="160" y="212"/>
                  </a:cubicBezTo>
                  <a:cubicBezTo>
                    <a:pt x="160" y="212"/>
                    <a:pt x="160" y="212"/>
                    <a:pt x="160" y="212"/>
                  </a:cubicBezTo>
                  <a:cubicBezTo>
                    <a:pt x="160" y="212"/>
                    <a:pt x="160" y="212"/>
                    <a:pt x="160" y="212"/>
                  </a:cubicBezTo>
                  <a:cubicBezTo>
                    <a:pt x="160" y="212"/>
                    <a:pt x="160" y="212"/>
                    <a:pt x="160" y="212"/>
                  </a:cubicBezTo>
                  <a:cubicBezTo>
                    <a:pt x="160" y="212"/>
                    <a:pt x="160" y="212"/>
                    <a:pt x="160" y="212"/>
                  </a:cubicBezTo>
                  <a:cubicBezTo>
                    <a:pt x="160" y="212"/>
                    <a:pt x="160" y="212"/>
                    <a:pt x="160" y="212"/>
                  </a:cubicBezTo>
                  <a:cubicBezTo>
                    <a:pt x="161" y="212"/>
                    <a:pt x="164" y="214"/>
                    <a:pt x="171" y="214"/>
                  </a:cubicBezTo>
                  <a:cubicBezTo>
                    <a:pt x="179" y="213"/>
                    <a:pt x="181" y="214"/>
                    <a:pt x="189" y="214"/>
                  </a:cubicBezTo>
                  <a:cubicBezTo>
                    <a:pt x="196" y="213"/>
                    <a:pt x="196" y="214"/>
                    <a:pt x="202" y="214"/>
                  </a:cubicBezTo>
                  <a:cubicBezTo>
                    <a:pt x="208" y="214"/>
                    <a:pt x="212" y="214"/>
                    <a:pt x="215" y="217"/>
                  </a:cubicBezTo>
                  <a:cubicBezTo>
                    <a:pt x="218" y="219"/>
                    <a:pt x="219" y="222"/>
                    <a:pt x="221" y="223"/>
                  </a:cubicBezTo>
                  <a:cubicBezTo>
                    <a:pt x="223" y="223"/>
                    <a:pt x="226" y="220"/>
                    <a:pt x="226" y="223"/>
                  </a:cubicBezTo>
                  <a:cubicBezTo>
                    <a:pt x="226" y="226"/>
                    <a:pt x="225" y="228"/>
                    <a:pt x="227" y="229"/>
                  </a:cubicBezTo>
                  <a:cubicBezTo>
                    <a:pt x="228" y="231"/>
                    <a:pt x="232" y="231"/>
                    <a:pt x="232" y="233"/>
                  </a:cubicBezTo>
                  <a:cubicBezTo>
                    <a:pt x="232" y="236"/>
                    <a:pt x="229" y="233"/>
                    <a:pt x="229" y="237"/>
                  </a:cubicBezTo>
                  <a:cubicBezTo>
                    <a:pt x="229" y="240"/>
                    <a:pt x="228" y="243"/>
                    <a:pt x="225" y="242"/>
                  </a:cubicBezTo>
                  <a:cubicBezTo>
                    <a:pt x="221" y="242"/>
                    <a:pt x="218" y="238"/>
                    <a:pt x="217" y="239"/>
                  </a:cubicBezTo>
                  <a:cubicBezTo>
                    <a:pt x="216" y="241"/>
                    <a:pt x="215" y="238"/>
                    <a:pt x="213" y="236"/>
                  </a:cubicBezTo>
                  <a:cubicBezTo>
                    <a:pt x="212" y="235"/>
                    <a:pt x="210" y="233"/>
                    <a:pt x="208" y="231"/>
                  </a:cubicBezTo>
                  <a:cubicBezTo>
                    <a:pt x="205" y="230"/>
                    <a:pt x="202" y="230"/>
                    <a:pt x="201" y="230"/>
                  </a:cubicBezTo>
                  <a:cubicBezTo>
                    <a:pt x="201" y="231"/>
                    <a:pt x="203" y="232"/>
                    <a:pt x="206" y="236"/>
                  </a:cubicBezTo>
                  <a:cubicBezTo>
                    <a:pt x="209" y="240"/>
                    <a:pt x="213" y="239"/>
                    <a:pt x="210" y="244"/>
                  </a:cubicBezTo>
                  <a:cubicBezTo>
                    <a:pt x="206" y="249"/>
                    <a:pt x="206" y="254"/>
                    <a:pt x="206" y="256"/>
                  </a:cubicBezTo>
                  <a:cubicBezTo>
                    <a:pt x="206" y="259"/>
                    <a:pt x="207" y="264"/>
                    <a:pt x="207" y="269"/>
                  </a:cubicBezTo>
                  <a:cubicBezTo>
                    <a:pt x="208" y="273"/>
                    <a:pt x="203" y="275"/>
                    <a:pt x="202" y="276"/>
                  </a:cubicBezTo>
                  <a:cubicBezTo>
                    <a:pt x="201" y="277"/>
                    <a:pt x="201" y="279"/>
                    <a:pt x="199" y="277"/>
                  </a:cubicBezTo>
                  <a:cubicBezTo>
                    <a:pt x="199" y="277"/>
                    <a:pt x="199" y="277"/>
                    <a:pt x="199" y="277"/>
                  </a:cubicBezTo>
                  <a:cubicBezTo>
                    <a:pt x="196" y="287"/>
                    <a:pt x="196" y="287"/>
                    <a:pt x="196" y="287"/>
                  </a:cubicBezTo>
                  <a:cubicBezTo>
                    <a:pt x="196" y="287"/>
                    <a:pt x="196" y="287"/>
                    <a:pt x="196" y="287"/>
                  </a:cubicBezTo>
                  <a:cubicBezTo>
                    <a:pt x="196" y="287"/>
                    <a:pt x="197" y="287"/>
                    <a:pt x="197" y="288"/>
                  </a:cubicBezTo>
                  <a:cubicBezTo>
                    <a:pt x="199" y="288"/>
                    <a:pt x="198" y="290"/>
                    <a:pt x="200" y="290"/>
                  </a:cubicBezTo>
                  <a:cubicBezTo>
                    <a:pt x="203" y="291"/>
                    <a:pt x="202" y="294"/>
                    <a:pt x="199" y="294"/>
                  </a:cubicBezTo>
                  <a:cubicBezTo>
                    <a:pt x="197" y="294"/>
                    <a:pt x="196" y="296"/>
                    <a:pt x="194" y="296"/>
                  </a:cubicBezTo>
                  <a:cubicBezTo>
                    <a:pt x="194" y="296"/>
                    <a:pt x="192" y="300"/>
                    <a:pt x="191" y="304"/>
                  </a:cubicBezTo>
                  <a:cubicBezTo>
                    <a:pt x="194" y="304"/>
                    <a:pt x="198" y="304"/>
                    <a:pt x="200" y="302"/>
                  </a:cubicBezTo>
                  <a:cubicBezTo>
                    <a:pt x="202" y="300"/>
                    <a:pt x="205" y="297"/>
                    <a:pt x="208" y="294"/>
                  </a:cubicBezTo>
                  <a:cubicBezTo>
                    <a:pt x="211" y="291"/>
                    <a:pt x="209" y="290"/>
                    <a:pt x="214" y="287"/>
                  </a:cubicBezTo>
                  <a:cubicBezTo>
                    <a:pt x="219" y="284"/>
                    <a:pt x="222" y="284"/>
                    <a:pt x="227" y="283"/>
                  </a:cubicBezTo>
                  <a:cubicBezTo>
                    <a:pt x="231" y="282"/>
                    <a:pt x="234" y="281"/>
                    <a:pt x="238" y="278"/>
                  </a:cubicBezTo>
                  <a:cubicBezTo>
                    <a:pt x="241" y="276"/>
                    <a:pt x="243" y="274"/>
                    <a:pt x="247" y="274"/>
                  </a:cubicBezTo>
                  <a:cubicBezTo>
                    <a:pt x="249" y="273"/>
                    <a:pt x="251" y="274"/>
                    <a:pt x="252" y="274"/>
                  </a:cubicBezTo>
                  <a:cubicBezTo>
                    <a:pt x="252" y="274"/>
                    <a:pt x="252" y="274"/>
                    <a:pt x="252" y="274"/>
                  </a:cubicBezTo>
                  <a:cubicBezTo>
                    <a:pt x="252" y="274"/>
                    <a:pt x="253" y="272"/>
                    <a:pt x="253" y="269"/>
                  </a:cubicBezTo>
                  <a:cubicBezTo>
                    <a:pt x="252" y="267"/>
                    <a:pt x="251" y="266"/>
                    <a:pt x="250" y="265"/>
                  </a:cubicBezTo>
                  <a:cubicBezTo>
                    <a:pt x="250" y="265"/>
                    <a:pt x="250" y="265"/>
                    <a:pt x="250" y="265"/>
                  </a:cubicBezTo>
                  <a:cubicBezTo>
                    <a:pt x="242" y="270"/>
                    <a:pt x="237" y="270"/>
                    <a:pt x="238" y="265"/>
                  </a:cubicBezTo>
                  <a:cubicBezTo>
                    <a:pt x="240" y="260"/>
                    <a:pt x="242" y="255"/>
                    <a:pt x="248" y="251"/>
                  </a:cubicBezTo>
                  <a:cubicBezTo>
                    <a:pt x="254" y="247"/>
                    <a:pt x="267" y="246"/>
                    <a:pt x="268" y="246"/>
                  </a:cubicBezTo>
                  <a:cubicBezTo>
                    <a:pt x="269" y="245"/>
                    <a:pt x="274" y="239"/>
                    <a:pt x="281" y="237"/>
                  </a:cubicBezTo>
                  <a:cubicBezTo>
                    <a:pt x="286" y="235"/>
                    <a:pt x="291" y="232"/>
                    <a:pt x="291" y="231"/>
                  </a:cubicBezTo>
                  <a:cubicBezTo>
                    <a:pt x="291" y="231"/>
                    <a:pt x="291" y="231"/>
                    <a:pt x="291" y="231"/>
                  </a:cubicBezTo>
                  <a:cubicBezTo>
                    <a:pt x="291" y="231"/>
                    <a:pt x="291" y="231"/>
                    <a:pt x="291" y="231"/>
                  </a:cubicBezTo>
                  <a:cubicBezTo>
                    <a:pt x="291" y="231"/>
                    <a:pt x="291" y="231"/>
                    <a:pt x="291" y="231"/>
                  </a:cubicBezTo>
                  <a:cubicBezTo>
                    <a:pt x="291" y="231"/>
                    <a:pt x="295" y="223"/>
                    <a:pt x="298" y="218"/>
                  </a:cubicBezTo>
                  <a:cubicBezTo>
                    <a:pt x="302" y="213"/>
                    <a:pt x="305" y="211"/>
                    <a:pt x="312" y="209"/>
                  </a:cubicBezTo>
                  <a:close/>
                  <a:moveTo>
                    <a:pt x="173" y="217"/>
                  </a:moveTo>
                  <a:cubicBezTo>
                    <a:pt x="175" y="218"/>
                    <a:pt x="176" y="219"/>
                    <a:pt x="179" y="219"/>
                  </a:cubicBezTo>
                  <a:cubicBezTo>
                    <a:pt x="182" y="219"/>
                    <a:pt x="183" y="219"/>
                    <a:pt x="184" y="218"/>
                  </a:cubicBezTo>
                  <a:cubicBezTo>
                    <a:pt x="186" y="218"/>
                    <a:pt x="187" y="218"/>
                    <a:pt x="190" y="217"/>
                  </a:cubicBezTo>
                  <a:cubicBezTo>
                    <a:pt x="193" y="217"/>
                    <a:pt x="200" y="219"/>
                    <a:pt x="199" y="221"/>
                  </a:cubicBezTo>
                  <a:cubicBezTo>
                    <a:pt x="199" y="224"/>
                    <a:pt x="197" y="225"/>
                    <a:pt x="193" y="224"/>
                  </a:cubicBezTo>
                  <a:cubicBezTo>
                    <a:pt x="189" y="224"/>
                    <a:pt x="188" y="222"/>
                    <a:pt x="183" y="221"/>
                  </a:cubicBezTo>
                  <a:cubicBezTo>
                    <a:pt x="178" y="221"/>
                    <a:pt x="180" y="221"/>
                    <a:pt x="176" y="221"/>
                  </a:cubicBezTo>
                  <a:cubicBezTo>
                    <a:pt x="175" y="220"/>
                    <a:pt x="174" y="218"/>
                    <a:pt x="173" y="217"/>
                  </a:cubicBezTo>
                  <a:close/>
                  <a:moveTo>
                    <a:pt x="168" y="69"/>
                  </a:moveTo>
                  <a:cubicBezTo>
                    <a:pt x="165" y="66"/>
                    <a:pt x="175" y="64"/>
                    <a:pt x="177" y="64"/>
                  </a:cubicBezTo>
                  <a:cubicBezTo>
                    <a:pt x="179" y="64"/>
                    <a:pt x="182" y="66"/>
                    <a:pt x="183" y="67"/>
                  </a:cubicBezTo>
                  <a:cubicBezTo>
                    <a:pt x="184" y="68"/>
                    <a:pt x="185" y="73"/>
                    <a:pt x="182" y="73"/>
                  </a:cubicBezTo>
                  <a:cubicBezTo>
                    <a:pt x="180" y="74"/>
                    <a:pt x="177" y="72"/>
                    <a:pt x="174" y="71"/>
                  </a:cubicBezTo>
                  <a:cubicBezTo>
                    <a:pt x="171" y="70"/>
                    <a:pt x="169" y="71"/>
                    <a:pt x="168" y="69"/>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67"/>
            <p:cNvSpPr>
              <a:spLocks noEditPoints="1"/>
            </p:cNvSpPr>
            <p:nvPr/>
          </p:nvSpPr>
          <p:spPr bwMode="auto">
            <a:xfrm>
              <a:off x="1996" y="1052"/>
              <a:ext cx="876" cy="1340"/>
            </a:xfrm>
            <a:custGeom>
              <a:avLst/>
              <a:gdLst>
                <a:gd name="T0" fmla="*/ 218 w 258"/>
                <a:gd name="T1" fmla="*/ 86 h 395"/>
                <a:gd name="T2" fmla="*/ 223 w 258"/>
                <a:gd name="T3" fmla="*/ 72 h 395"/>
                <a:gd name="T4" fmla="*/ 205 w 258"/>
                <a:gd name="T5" fmla="*/ 63 h 395"/>
                <a:gd name="T6" fmla="*/ 212 w 258"/>
                <a:gd name="T7" fmla="*/ 52 h 395"/>
                <a:gd name="T8" fmla="*/ 226 w 258"/>
                <a:gd name="T9" fmla="*/ 46 h 395"/>
                <a:gd name="T10" fmla="*/ 240 w 258"/>
                <a:gd name="T11" fmla="*/ 67 h 395"/>
                <a:gd name="T12" fmla="*/ 31 w 258"/>
                <a:gd name="T13" fmla="*/ 112 h 395"/>
                <a:gd name="T14" fmla="*/ 8 w 258"/>
                <a:gd name="T15" fmla="*/ 144 h 395"/>
                <a:gd name="T16" fmla="*/ 14 w 258"/>
                <a:gd name="T17" fmla="*/ 191 h 395"/>
                <a:gd name="T18" fmla="*/ 10 w 258"/>
                <a:gd name="T19" fmla="*/ 238 h 395"/>
                <a:gd name="T20" fmla="*/ 7 w 258"/>
                <a:gd name="T21" fmla="*/ 276 h 395"/>
                <a:gd name="T22" fmla="*/ 23 w 258"/>
                <a:gd name="T23" fmla="*/ 325 h 395"/>
                <a:gd name="T24" fmla="*/ 179 w 258"/>
                <a:gd name="T25" fmla="*/ 270 h 395"/>
                <a:gd name="T26" fmla="*/ 128 w 258"/>
                <a:gd name="T27" fmla="*/ 151 h 395"/>
                <a:gd name="T28" fmla="*/ 111 w 258"/>
                <a:gd name="T29" fmla="*/ 142 h 395"/>
                <a:gd name="T30" fmla="*/ 100 w 258"/>
                <a:gd name="T31" fmla="*/ 120 h 395"/>
                <a:gd name="T32" fmla="*/ 83 w 258"/>
                <a:gd name="T33" fmla="*/ 128 h 395"/>
                <a:gd name="T34" fmla="*/ 60 w 258"/>
                <a:gd name="T35" fmla="*/ 127 h 395"/>
                <a:gd name="T36" fmla="*/ 58 w 258"/>
                <a:gd name="T37" fmla="*/ 123 h 395"/>
                <a:gd name="T38" fmla="*/ 84 w 258"/>
                <a:gd name="T39" fmla="*/ 120 h 395"/>
                <a:gd name="T40" fmla="*/ 64 w 258"/>
                <a:gd name="T41" fmla="*/ 117 h 395"/>
                <a:gd name="T42" fmla="*/ 46 w 258"/>
                <a:gd name="T43" fmla="*/ 112 h 395"/>
                <a:gd name="T44" fmla="*/ 35 w 258"/>
                <a:gd name="T45" fmla="*/ 122 h 395"/>
                <a:gd name="T46" fmla="*/ 166 w 258"/>
                <a:gd name="T47" fmla="*/ 162 h 395"/>
                <a:gd name="T48" fmla="*/ 173 w 258"/>
                <a:gd name="T49" fmla="*/ 155 h 395"/>
                <a:gd name="T50" fmla="*/ 168 w 258"/>
                <a:gd name="T51" fmla="*/ 133 h 395"/>
                <a:gd name="T52" fmla="*/ 191 w 258"/>
                <a:gd name="T53" fmla="*/ 106 h 395"/>
                <a:gd name="T54" fmla="*/ 211 w 258"/>
                <a:gd name="T55" fmla="*/ 115 h 395"/>
                <a:gd name="T56" fmla="*/ 210 w 258"/>
                <a:gd name="T57" fmla="*/ 178 h 395"/>
                <a:gd name="T58" fmla="*/ 252 w 258"/>
                <a:gd name="T59" fmla="*/ 14 h 395"/>
                <a:gd name="T60" fmla="*/ 239 w 258"/>
                <a:gd name="T61" fmla="*/ 18 h 395"/>
                <a:gd name="T62" fmla="*/ 254 w 258"/>
                <a:gd name="T63" fmla="*/ 10 h 395"/>
                <a:gd name="T64" fmla="*/ 255 w 258"/>
                <a:gd name="T65" fmla="*/ 1 h 395"/>
                <a:gd name="T66" fmla="*/ 220 w 258"/>
                <a:gd name="T67" fmla="*/ 32 h 395"/>
                <a:gd name="T68" fmla="*/ 212 w 258"/>
                <a:gd name="T69" fmla="*/ 16 h 395"/>
                <a:gd name="T70" fmla="*/ 183 w 258"/>
                <a:gd name="T71" fmla="*/ 34 h 395"/>
                <a:gd name="T72" fmla="*/ 198 w 258"/>
                <a:gd name="T73" fmla="*/ 38 h 395"/>
                <a:gd name="T74" fmla="*/ 212 w 258"/>
                <a:gd name="T75" fmla="*/ 39 h 395"/>
                <a:gd name="T76" fmla="*/ 195 w 258"/>
                <a:gd name="T77" fmla="*/ 49 h 395"/>
                <a:gd name="T78" fmla="*/ 177 w 258"/>
                <a:gd name="T79" fmla="*/ 106 h 395"/>
                <a:gd name="T80" fmla="*/ 133 w 258"/>
                <a:gd name="T81" fmla="*/ 126 h 395"/>
                <a:gd name="T82" fmla="*/ 143 w 258"/>
                <a:gd name="T83" fmla="*/ 88 h 395"/>
                <a:gd name="T84" fmla="*/ 167 w 258"/>
                <a:gd name="T85" fmla="*/ 64 h 395"/>
                <a:gd name="T86" fmla="*/ 195 w 258"/>
                <a:gd name="T87" fmla="*/ 84 h 395"/>
                <a:gd name="T88" fmla="*/ 91 w 258"/>
                <a:gd name="T89" fmla="*/ 243 h 395"/>
                <a:gd name="T90" fmla="*/ 86 w 258"/>
                <a:gd name="T91" fmla="*/ 230 h 395"/>
                <a:gd name="T92" fmla="*/ 98 w 258"/>
                <a:gd name="T93" fmla="*/ 220 h 395"/>
                <a:gd name="T94" fmla="*/ 73 w 258"/>
                <a:gd name="T95" fmla="*/ 211 h 395"/>
                <a:gd name="T96" fmla="*/ 112 w 258"/>
                <a:gd name="T97" fmla="*/ 212 h 395"/>
                <a:gd name="T98" fmla="*/ 119 w 258"/>
                <a:gd name="T99" fmla="*/ 228 h 395"/>
                <a:gd name="T100" fmla="*/ 124 w 258"/>
                <a:gd name="T101" fmla="*/ 239 h 395"/>
                <a:gd name="T102" fmla="*/ 109 w 258"/>
                <a:gd name="T103" fmla="*/ 244 h 395"/>
                <a:gd name="T104" fmla="*/ 100 w 258"/>
                <a:gd name="T105" fmla="*/ 237 h 395"/>
                <a:gd name="T106" fmla="*/ 111 w 258"/>
                <a:gd name="T107" fmla="*/ 337 h 395"/>
                <a:gd name="T108" fmla="*/ 122 w 258"/>
                <a:gd name="T109" fmla="*/ 315 h 395"/>
                <a:gd name="T110" fmla="*/ 148 w 258"/>
                <a:gd name="T111" fmla="*/ 330 h 395"/>
                <a:gd name="T112" fmla="*/ 174 w 258"/>
                <a:gd name="T113" fmla="*/ 327 h 395"/>
                <a:gd name="T114" fmla="*/ 131 w 258"/>
                <a:gd name="T115" fmla="*/ 343 h 395"/>
                <a:gd name="T116" fmla="*/ 99 w 258"/>
                <a:gd name="T117" fmla="*/ 33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95">
                  <a:moveTo>
                    <a:pt x="240" y="67"/>
                  </a:moveTo>
                  <a:cubicBezTo>
                    <a:pt x="236" y="80"/>
                    <a:pt x="236" y="80"/>
                    <a:pt x="236" y="80"/>
                  </a:cubicBezTo>
                  <a:cubicBezTo>
                    <a:pt x="236" y="80"/>
                    <a:pt x="235" y="81"/>
                    <a:pt x="234" y="81"/>
                  </a:cubicBezTo>
                  <a:cubicBezTo>
                    <a:pt x="229" y="84"/>
                    <a:pt x="222" y="87"/>
                    <a:pt x="218" y="86"/>
                  </a:cubicBezTo>
                  <a:cubicBezTo>
                    <a:pt x="215" y="85"/>
                    <a:pt x="211" y="79"/>
                    <a:pt x="213" y="77"/>
                  </a:cubicBezTo>
                  <a:cubicBezTo>
                    <a:pt x="215" y="76"/>
                    <a:pt x="219" y="75"/>
                    <a:pt x="224" y="75"/>
                  </a:cubicBezTo>
                  <a:cubicBezTo>
                    <a:pt x="228" y="75"/>
                    <a:pt x="233" y="75"/>
                    <a:pt x="230" y="74"/>
                  </a:cubicBezTo>
                  <a:cubicBezTo>
                    <a:pt x="227" y="72"/>
                    <a:pt x="226" y="72"/>
                    <a:pt x="223" y="72"/>
                  </a:cubicBezTo>
                  <a:cubicBezTo>
                    <a:pt x="219" y="72"/>
                    <a:pt x="219" y="70"/>
                    <a:pt x="221" y="68"/>
                  </a:cubicBezTo>
                  <a:cubicBezTo>
                    <a:pt x="222" y="66"/>
                    <a:pt x="218" y="67"/>
                    <a:pt x="216" y="68"/>
                  </a:cubicBezTo>
                  <a:cubicBezTo>
                    <a:pt x="214" y="70"/>
                    <a:pt x="213" y="71"/>
                    <a:pt x="210" y="69"/>
                  </a:cubicBezTo>
                  <a:cubicBezTo>
                    <a:pt x="207" y="67"/>
                    <a:pt x="208" y="64"/>
                    <a:pt x="205" y="63"/>
                  </a:cubicBezTo>
                  <a:cubicBezTo>
                    <a:pt x="202" y="62"/>
                    <a:pt x="200" y="62"/>
                    <a:pt x="203" y="59"/>
                  </a:cubicBezTo>
                  <a:cubicBezTo>
                    <a:pt x="205" y="57"/>
                    <a:pt x="209" y="59"/>
                    <a:pt x="209" y="58"/>
                  </a:cubicBezTo>
                  <a:cubicBezTo>
                    <a:pt x="210" y="57"/>
                    <a:pt x="205" y="56"/>
                    <a:pt x="207" y="54"/>
                  </a:cubicBezTo>
                  <a:cubicBezTo>
                    <a:pt x="208" y="52"/>
                    <a:pt x="211" y="52"/>
                    <a:pt x="212" y="52"/>
                  </a:cubicBezTo>
                  <a:cubicBezTo>
                    <a:pt x="213" y="51"/>
                    <a:pt x="209" y="47"/>
                    <a:pt x="213" y="45"/>
                  </a:cubicBezTo>
                  <a:cubicBezTo>
                    <a:pt x="217" y="43"/>
                    <a:pt x="217" y="43"/>
                    <a:pt x="218" y="42"/>
                  </a:cubicBezTo>
                  <a:cubicBezTo>
                    <a:pt x="219" y="41"/>
                    <a:pt x="224" y="39"/>
                    <a:pt x="224" y="41"/>
                  </a:cubicBezTo>
                  <a:cubicBezTo>
                    <a:pt x="225" y="43"/>
                    <a:pt x="225" y="45"/>
                    <a:pt x="226" y="46"/>
                  </a:cubicBezTo>
                  <a:cubicBezTo>
                    <a:pt x="227" y="48"/>
                    <a:pt x="231" y="47"/>
                    <a:pt x="232" y="49"/>
                  </a:cubicBezTo>
                  <a:cubicBezTo>
                    <a:pt x="233" y="50"/>
                    <a:pt x="233" y="51"/>
                    <a:pt x="233" y="56"/>
                  </a:cubicBezTo>
                  <a:cubicBezTo>
                    <a:pt x="234" y="60"/>
                    <a:pt x="234" y="65"/>
                    <a:pt x="236" y="66"/>
                  </a:cubicBezTo>
                  <a:cubicBezTo>
                    <a:pt x="238" y="66"/>
                    <a:pt x="238" y="67"/>
                    <a:pt x="240" y="67"/>
                  </a:cubicBezTo>
                  <a:close/>
                  <a:moveTo>
                    <a:pt x="245" y="50"/>
                  </a:moveTo>
                  <a:cubicBezTo>
                    <a:pt x="244" y="53"/>
                    <a:pt x="244" y="53"/>
                    <a:pt x="244" y="53"/>
                  </a:cubicBezTo>
                  <a:cubicBezTo>
                    <a:pt x="244" y="52"/>
                    <a:pt x="244" y="51"/>
                    <a:pt x="245" y="50"/>
                  </a:cubicBezTo>
                  <a:close/>
                  <a:moveTo>
                    <a:pt x="31" y="112"/>
                  </a:moveTo>
                  <a:cubicBezTo>
                    <a:pt x="26" y="118"/>
                    <a:pt x="26" y="118"/>
                    <a:pt x="26" y="118"/>
                  </a:cubicBezTo>
                  <a:cubicBezTo>
                    <a:pt x="19" y="127"/>
                    <a:pt x="19" y="127"/>
                    <a:pt x="19" y="127"/>
                  </a:cubicBezTo>
                  <a:cubicBezTo>
                    <a:pt x="19" y="127"/>
                    <a:pt x="15" y="129"/>
                    <a:pt x="15" y="133"/>
                  </a:cubicBezTo>
                  <a:cubicBezTo>
                    <a:pt x="15" y="136"/>
                    <a:pt x="8" y="144"/>
                    <a:pt x="8" y="144"/>
                  </a:cubicBezTo>
                  <a:cubicBezTo>
                    <a:pt x="8" y="144"/>
                    <a:pt x="21" y="152"/>
                    <a:pt x="21" y="156"/>
                  </a:cubicBezTo>
                  <a:cubicBezTo>
                    <a:pt x="22" y="159"/>
                    <a:pt x="17" y="166"/>
                    <a:pt x="13" y="170"/>
                  </a:cubicBezTo>
                  <a:cubicBezTo>
                    <a:pt x="9" y="174"/>
                    <a:pt x="15" y="174"/>
                    <a:pt x="17" y="180"/>
                  </a:cubicBezTo>
                  <a:cubicBezTo>
                    <a:pt x="19" y="186"/>
                    <a:pt x="17" y="189"/>
                    <a:pt x="14" y="191"/>
                  </a:cubicBezTo>
                  <a:cubicBezTo>
                    <a:pt x="11" y="192"/>
                    <a:pt x="5" y="195"/>
                    <a:pt x="5" y="199"/>
                  </a:cubicBezTo>
                  <a:cubicBezTo>
                    <a:pt x="5" y="202"/>
                    <a:pt x="6" y="212"/>
                    <a:pt x="9" y="213"/>
                  </a:cubicBezTo>
                  <a:cubicBezTo>
                    <a:pt x="12" y="215"/>
                    <a:pt x="10" y="217"/>
                    <a:pt x="11" y="223"/>
                  </a:cubicBezTo>
                  <a:cubicBezTo>
                    <a:pt x="11" y="229"/>
                    <a:pt x="11" y="238"/>
                    <a:pt x="10" y="238"/>
                  </a:cubicBezTo>
                  <a:cubicBezTo>
                    <a:pt x="8" y="239"/>
                    <a:pt x="6" y="242"/>
                    <a:pt x="5" y="247"/>
                  </a:cubicBezTo>
                  <a:cubicBezTo>
                    <a:pt x="5" y="251"/>
                    <a:pt x="4" y="257"/>
                    <a:pt x="2" y="259"/>
                  </a:cubicBezTo>
                  <a:cubicBezTo>
                    <a:pt x="0" y="262"/>
                    <a:pt x="2" y="262"/>
                    <a:pt x="4" y="266"/>
                  </a:cubicBezTo>
                  <a:cubicBezTo>
                    <a:pt x="7" y="270"/>
                    <a:pt x="6" y="272"/>
                    <a:pt x="7" y="276"/>
                  </a:cubicBezTo>
                  <a:cubicBezTo>
                    <a:pt x="7" y="279"/>
                    <a:pt x="12" y="282"/>
                    <a:pt x="9" y="287"/>
                  </a:cubicBezTo>
                  <a:cubicBezTo>
                    <a:pt x="6" y="292"/>
                    <a:pt x="2" y="299"/>
                    <a:pt x="8" y="301"/>
                  </a:cubicBezTo>
                  <a:cubicBezTo>
                    <a:pt x="15" y="303"/>
                    <a:pt x="20" y="302"/>
                    <a:pt x="25" y="306"/>
                  </a:cubicBezTo>
                  <a:cubicBezTo>
                    <a:pt x="28" y="309"/>
                    <a:pt x="26" y="318"/>
                    <a:pt x="23" y="325"/>
                  </a:cubicBezTo>
                  <a:cubicBezTo>
                    <a:pt x="82" y="356"/>
                    <a:pt x="156" y="384"/>
                    <a:pt x="239" y="395"/>
                  </a:cubicBezTo>
                  <a:cubicBezTo>
                    <a:pt x="250" y="311"/>
                    <a:pt x="250" y="311"/>
                    <a:pt x="250" y="311"/>
                  </a:cubicBezTo>
                  <a:cubicBezTo>
                    <a:pt x="188" y="286"/>
                    <a:pt x="188" y="286"/>
                    <a:pt x="188" y="286"/>
                  </a:cubicBezTo>
                  <a:cubicBezTo>
                    <a:pt x="179" y="270"/>
                    <a:pt x="179" y="270"/>
                    <a:pt x="179" y="270"/>
                  </a:cubicBezTo>
                  <a:cubicBezTo>
                    <a:pt x="164" y="266"/>
                    <a:pt x="164" y="266"/>
                    <a:pt x="164" y="266"/>
                  </a:cubicBezTo>
                  <a:cubicBezTo>
                    <a:pt x="119" y="194"/>
                    <a:pt x="119" y="194"/>
                    <a:pt x="119" y="194"/>
                  </a:cubicBezTo>
                  <a:cubicBezTo>
                    <a:pt x="135" y="159"/>
                    <a:pt x="135" y="159"/>
                    <a:pt x="135" y="159"/>
                  </a:cubicBezTo>
                  <a:cubicBezTo>
                    <a:pt x="134" y="157"/>
                    <a:pt x="129" y="153"/>
                    <a:pt x="128" y="151"/>
                  </a:cubicBezTo>
                  <a:cubicBezTo>
                    <a:pt x="126" y="149"/>
                    <a:pt x="122" y="151"/>
                    <a:pt x="120" y="154"/>
                  </a:cubicBezTo>
                  <a:cubicBezTo>
                    <a:pt x="117" y="157"/>
                    <a:pt x="113" y="154"/>
                    <a:pt x="113" y="150"/>
                  </a:cubicBezTo>
                  <a:cubicBezTo>
                    <a:pt x="113" y="146"/>
                    <a:pt x="116" y="143"/>
                    <a:pt x="117" y="142"/>
                  </a:cubicBezTo>
                  <a:cubicBezTo>
                    <a:pt x="118" y="141"/>
                    <a:pt x="115" y="138"/>
                    <a:pt x="111" y="142"/>
                  </a:cubicBezTo>
                  <a:cubicBezTo>
                    <a:pt x="107" y="145"/>
                    <a:pt x="104" y="150"/>
                    <a:pt x="102" y="149"/>
                  </a:cubicBezTo>
                  <a:cubicBezTo>
                    <a:pt x="100" y="149"/>
                    <a:pt x="100" y="144"/>
                    <a:pt x="100" y="139"/>
                  </a:cubicBezTo>
                  <a:cubicBezTo>
                    <a:pt x="100" y="134"/>
                    <a:pt x="102" y="132"/>
                    <a:pt x="103" y="129"/>
                  </a:cubicBezTo>
                  <a:cubicBezTo>
                    <a:pt x="103" y="125"/>
                    <a:pt x="102" y="120"/>
                    <a:pt x="100" y="120"/>
                  </a:cubicBezTo>
                  <a:cubicBezTo>
                    <a:pt x="98" y="120"/>
                    <a:pt x="99" y="123"/>
                    <a:pt x="98" y="126"/>
                  </a:cubicBezTo>
                  <a:cubicBezTo>
                    <a:pt x="98" y="130"/>
                    <a:pt x="95" y="127"/>
                    <a:pt x="94" y="128"/>
                  </a:cubicBezTo>
                  <a:cubicBezTo>
                    <a:pt x="92" y="128"/>
                    <a:pt x="88" y="133"/>
                    <a:pt x="85" y="132"/>
                  </a:cubicBezTo>
                  <a:cubicBezTo>
                    <a:pt x="82" y="132"/>
                    <a:pt x="84" y="129"/>
                    <a:pt x="83" y="128"/>
                  </a:cubicBezTo>
                  <a:cubicBezTo>
                    <a:pt x="83" y="127"/>
                    <a:pt x="80" y="126"/>
                    <a:pt x="76" y="127"/>
                  </a:cubicBezTo>
                  <a:cubicBezTo>
                    <a:pt x="71" y="127"/>
                    <a:pt x="72" y="131"/>
                    <a:pt x="71" y="131"/>
                  </a:cubicBezTo>
                  <a:cubicBezTo>
                    <a:pt x="70" y="132"/>
                    <a:pt x="68" y="129"/>
                    <a:pt x="66" y="127"/>
                  </a:cubicBezTo>
                  <a:cubicBezTo>
                    <a:pt x="65" y="126"/>
                    <a:pt x="61" y="126"/>
                    <a:pt x="60" y="127"/>
                  </a:cubicBezTo>
                  <a:cubicBezTo>
                    <a:pt x="59" y="127"/>
                    <a:pt x="55" y="127"/>
                    <a:pt x="53" y="129"/>
                  </a:cubicBezTo>
                  <a:cubicBezTo>
                    <a:pt x="51" y="130"/>
                    <a:pt x="52" y="132"/>
                    <a:pt x="50" y="131"/>
                  </a:cubicBezTo>
                  <a:cubicBezTo>
                    <a:pt x="49" y="130"/>
                    <a:pt x="47" y="129"/>
                    <a:pt x="50" y="127"/>
                  </a:cubicBezTo>
                  <a:cubicBezTo>
                    <a:pt x="52" y="126"/>
                    <a:pt x="55" y="124"/>
                    <a:pt x="58" y="123"/>
                  </a:cubicBezTo>
                  <a:cubicBezTo>
                    <a:pt x="61" y="123"/>
                    <a:pt x="65" y="123"/>
                    <a:pt x="67" y="123"/>
                  </a:cubicBezTo>
                  <a:cubicBezTo>
                    <a:pt x="70" y="124"/>
                    <a:pt x="72" y="124"/>
                    <a:pt x="75" y="125"/>
                  </a:cubicBezTo>
                  <a:cubicBezTo>
                    <a:pt x="78" y="126"/>
                    <a:pt x="82" y="125"/>
                    <a:pt x="85" y="124"/>
                  </a:cubicBezTo>
                  <a:cubicBezTo>
                    <a:pt x="89" y="123"/>
                    <a:pt x="85" y="120"/>
                    <a:pt x="84" y="120"/>
                  </a:cubicBezTo>
                  <a:cubicBezTo>
                    <a:pt x="84" y="120"/>
                    <a:pt x="82" y="119"/>
                    <a:pt x="80" y="118"/>
                  </a:cubicBezTo>
                  <a:cubicBezTo>
                    <a:pt x="79" y="117"/>
                    <a:pt x="76" y="119"/>
                    <a:pt x="75" y="119"/>
                  </a:cubicBezTo>
                  <a:cubicBezTo>
                    <a:pt x="74" y="118"/>
                    <a:pt x="73" y="119"/>
                    <a:pt x="71" y="119"/>
                  </a:cubicBezTo>
                  <a:cubicBezTo>
                    <a:pt x="69" y="120"/>
                    <a:pt x="66" y="119"/>
                    <a:pt x="64" y="117"/>
                  </a:cubicBezTo>
                  <a:cubicBezTo>
                    <a:pt x="61" y="115"/>
                    <a:pt x="60" y="117"/>
                    <a:pt x="58" y="118"/>
                  </a:cubicBezTo>
                  <a:cubicBezTo>
                    <a:pt x="56" y="120"/>
                    <a:pt x="53" y="118"/>
                    <a:pt x="53" y="116"/>
                  </a:cubicBezTo>
                  <a:cubicBezTo>
                    <a:pt x="53" y="113"/>
                    <a:pt x="53" y="110"/>
                    <a:pt x="51" y="111"/>
                  </a:cubicBezTo>
                  <a:cubicBezTo>
                    <a:pt x="48" y="112"/>
                    <a:pt x="47" y="111"/>
                    <a:pt x="46" y="112"/>
                  </a:cubicBezTo>
                  <a:cubicBezTo>
                    <a:pt x="45" y="112"/>
                    <a:pt x="42" y="112"/>
                    <a:pt x="42" y="110"/>
                  </a:cubicBezTo>
                  <a:cubicBezTo>
                    <a:pt x="41" y="109"/>
                    <a:pt x="39" y="111"/>
                    <a:pt x="37" y="112"/>
                  </a:cubicBezTo>
                  <a:cubicBezTo>
                    <a:pt x="36" y="114"/>
                    <a:pt x="34" y="115"/>
                    <a:pt x="34" y="117"/>
                  </a:cubicBezTo>
                  <a:cubicBezTo>
                    <a:pt x="35" y="119"/>
                    <a:pt x="36" y="122"/>
                    <a:pt x="35" y="122"/>
                  </a:cubicBezTo>
                  <a:cubicBezTo>
                    <a:pt x="33" y="122"/>
                    <a:pt x="33" y="117"/>
                    <a:pt x="33" y="115"/>
                  </a:cubicBezTo>
                  <a:cubicBezTo>
                    <a:pt x="33" y="115"/>
                    <a:pt x="32" y="114"/>
                    <a:pt x="31" y="112"/>
                  </a:cubicBezTo>
                  <a:close/>
                  <a:moveTo>
                    <a:pt x="163" y="164"/>
                  </a:moveTo>
                  <a:cubicBezTo>
                    <a:pt x="164" y="163"/>
                    <a:pt x="165" y="163"/>
                    <a:pt x="166" y="162"/>
                  </a:cubicBezTo>
                  <a:cubicBezTo>
                    <a:pt x="173" y="162"/>
                    <a:pt x="180" y="161"/>
                    <a:pt x="185" y="164"/>
                  </a:cubicBezTo>
                  <a:cubicBezTo>
                    <a:pt x="190" y="167"/>
                    <a:pt x="198" y="171"/>
                    <a:pt x="200" y="169"/>
                  </a:cubicBezTo>
                  <a:cubicBezTo>
                    <a:pt x="203" y="167"/>
                    <a:pt x="200" y="162"/>
                    <a:pt x="192" y="159"/>
                  </a:cubicBezTo>
                  <a:cubicBezTo>
                    <a:pt x="185" y="157"/>
                    <a:pt x="180" y="158"/>
                    <a:pt x="173" y="155"/>
                  </a:cubicBezTo>
                  <a:cubicBezTo>
                    <a:pt x="165" y="151"/>
                    <a:pt x="161" y="148"/>
                    <a:pt x="163" y="144"/>
                  </a:cubicBezTo>
                  <a:cubicBezTo>
                    <a:pt x="165" y="140"/>
                    <a:pt x="170" y="141"/>
                    <a:pt x="176" y="140"/>
                  </a:cubicBezTo>
                  <a:cubicBezTo>
                    <a:pt x="182" y="138"/>
                    <a:pt x="180" y="136"/>
                    <a:pt x="174" y="136"/>
                  </a:cubicBezTo>
                  <a:cubicBezTo>
                    <a:pt x="168" y="136"/>
                    <a:pt x="172" y="137"/>
                    <a:pt x="168" y="133"/>
                  </a:cubicBezTo>
                  <a:cubicBezTo>
                    <a:pt x="164" y="128"/>
                    <a:pt x="163" y="124"/>
                    <a:pt x="167" y="121"/>
                  </a:cubicBezTo>
                  <a:cubicBezTo>
                    <a:pt x="170" y="119"/>
                    <a:pt x="174" y="120"/>
                    <a:pt x="174" y="117"/>
                  </a:cubicBezTo>
                  <a:cubicBezTo>
                    <a:pt x="174" y="114"/>
                    <a:pt x="177" y="111"/>
                    <a:pt x="180" y="109"/>
                  </a:cubicBezTo>
                  <a:cubicBezTo>
                    <a:pt x="183" y="107"/>
                    <a:pt x="186" y="107"/>
                    <a:pt x="191" y="106"/>
                  </a:cubicBezTo>
                  <a:cubicBezTo>
                    <a:pt x="196" y="105"/>
                    <a:pt x="202" y="103"/>
                    <a:pt x="203" y="104"/>
                  </a:cubicBezTo>
                  <a:cubicBezTo>
                    <a:pt x="205" y="105"/>
                    <a:pt x="205" y="110"/>
                    <a:pt x="203" y="113"/>
                  </a:cubicBezTo>
                  <a:cubicBezTo>
                    <a:pt x="201" y="116"/>
                    <a:pt x="200" y="119"/>
                    <a:pt x="202" y="119"/>
                  </a:cubicBezTo>
                  <a:cubicBezTo>
                    <a:pt x="204" y="119"/>
                    <a:pt x="205" y="111"/>
                    <a:pt x="211" y="115"/>
                  </a:cubicBezTo>
                  <a:cubicBezTo>
                    <a:pt x="217" y="118"/>
                    <a:pt x="221" y="123"/>
                    <a:pt x="218" y="125"/>
                  </a:cubicBezTo>
                  <a:cubicBezTo>
                    <a:pt x="215" y="127"/>
                    <a:pt x="215" y="130"/>
                    <a:pt x="218" y="129"/>
                  </a:cubicBezTo>
                  <a:cubicBezTo>
                    <a:pt x="220" y="128"/>
                    <a:pt x="222" y="128"/>
                    <a:pt x="223" y="128"/>
                  </a:cubicBezTo>
                  <a:cubicBezTo>
                    <a:pt x="210" y="178"/>
                    <a:pt x="210" y="178"/>
                    <a:pt x="210" y="178"/>
                  </a:cubicBezTo>
                  <a:cubicBezTo>
                    <a:pt x="163" y="164"/>
                    <a:pt x="163" y="164"/>
                    <a:pt x="163" y="164"/>
                  </a:cubicBezTo>
                  <a:close/>
                  <a:moveTo>
                    <a:pt x="252" y="24"/>
                  </a:moveTo>
                  <a:cubicBezTo>
                    <a:pt x="254" y="14"/>
                    <a:pt x="254" y="14"/>
                    <a:pt x="254" y="14"/>
                  </a:cubicBezTo>
                  <a:cubicBezTo>
                    <a:pt x="254" y="14"/>
                    <a:pt x="253" y="14"/>
                    <a:pt x="252" y="14"/>
                  </a:cubicBezTo>
                  <a:cubicBezTo>
                    <a:pt x="250" y="14"/>
                    <a:pt x="246" y="14"/>
                    <a:pt x="246" y="14"/>
                  </a:cubicBezTo>
                  <a:cubicBezTo>
                    <a:pt x="241" y="15"/>
                    <a:pt x="239" y="16"/>
                    <a:pt x="238" y="13"/>
                  </a:cubicBezTo>
                  <a:cubicBezTo>
                    <a:pt x="238" y="11"/>
                    <a:pt x="233" y="11"/>
                    <a:pt x="233" y="14"/>
                  </a:cubicBezTo>
                  <a:cubicBezTo>
                    <a:pt x="234" y="17"/>
                    <a:pt x="238" y="13"/>
                    <a:pt x="239" y="18"/>
                  </a:cubicBezTo>
                  <a:cubicBezTo>
                    <a:pt x="240" y="23"/>
                    <a:pt x="240" y="28"/>
                    <a:pt x="243" y="29"/>
                  </a:cubicBezTo>
                  <a:cubicBezTo>
                    <a:pt x="246" y="30"/>
                    <a:pt x="250" y="27"/>
                    <a:pt x="252" y="24"/>
                  </a:cubicBezTo>
                  <a:close/>
                  <a:moveTo>
                    <a:pt x="255" y="11"/>
                  </a:moveTo>
                  <a:cubicBezTo>
                    <a:pt x="255" y="10"/>
                    <a:pt x="255" y="10"/>
                    <a:pt x="254" y="10"/>
                  </a:cubicBezTo>
                  <a:cubicBezTo>
                    <a:pt x="250" y="7"/>
                    <a:pt x="250" y="9"/>
                    <a:pt x="247" y="9"/>
                  </a:cubicBezTo>
                  <a:cubicBezTo>
                    <a:pt x="247" y="9"/>
                    <a:pt x="242" y="9"/>
                    <a:pt x="241" y="7"/>
                  </a:cubicBezTo>
                  <a:cubicBezTo>
                    <a:pt x="241" y="6"/>
                    <a:pt x="242" y="4"/>
                    <a:pt x="245" y="4"/>
                  </a:cubicBezTo>
                  <a:cubicBezTo>
                    <a:pt x="249" y="3"/>
                    <a:pt x="250" y="3"/>
                    <a:pt x="255" y="1"/>
                  </a:cubicBezTo>
                  <a:cubicBezTo>
                    <a:pt x="256" y="0"/>
                    <a:pt x="257" y="0"/>
                    <a:pt x="258" y="1"/>
                  </a:cubicBezTo>
                  <a:cubicBezTo>
                    <a:pt x="255" y="11"/>
                    <a:pt x="255" y="11"/>
                    <a:pt x="255" y="11"/>
                  </a:cubicBezTo>
                  <a:close/>
                  <a:moveTo>
                    <a:pt x="219" y="36"/>
                  </a:moveTo>
                  <a:cubicBezTo>
                    <a:pt x="219" y="36"/>
                    <a:pt x="220" y="34"/>
                    <a:pt x="220" y="32"/>
                  </a:cubicBezTo>
                  <a:cubicBezTo>
                    <a:pt x="221" y="30"/>
                    <a:pt x="220" y="28"/>
                    <a:pt x="222" y="26"/>
                  </a:cubicBezTo>
                  <a:cubicBezTo>
                    <a:pt x="224" y="24"/>
                    <a:pt x="226" y="24"/>
                    <a:pt x="225" y="20"/>
                  </a:cubicBezTo>
                  <a:cubicBezTo>
                    <a:pt x="224" y="16"/>
                    <a:pt x="221" y="17"/>
                    <a:pt x="220" y="19"/>
                  </a:cubicBezTo>
                  <a:cubicBezTo>
                    <a:pt x="218" y="22"/>
                    <a:pt x="216" y="18"/>
                    <a:pt x="212" y="16"/>
                  </a:cubicBezTo>
                  <a:cubicBezTo>
                    <a:pt x="208" y="15"/>
                    <a:pt x="208" y="18"/>
                    <a:pt x="205" y="21"/>
                  </a:cubicBezTo>
                  <a:cubicBezTo>
                    <a:pt x="201" y="25"/>
                    <a:pt x="197" y="23"/>
                    <a:pt x="194" y="26"/>
                  </a:cubicBezTo>
                  <a:cubicBezTo>
                    <a:pt x="191" y="29"/>
                    <a:pt x="191" y="29"/>
                    <a:pt x="187" y="29"/>
                  </a:cubicBezTo>
                  <a:cubicBezTo>
                    <a:pt x="184" y="29"/>
                    <a:pt x="184" y="32"/>
                    <a:pt x="183" y="34"/>
                  </a:cubicBezTo>
                  <a:cubicBezTo>
                    <a:pt x="183" y="37"/>
                    <a:pt x="186" y="38"/>
                    <a:pt x="189" y="40"/>
                  </a:cubicBezTo>
                  <a:cubicBezTo>
                    <a:pt x="193" y="42"/>
                    <a:pt x="192" y="38"/>
                    <a:pt x="192" y="38"/>
                  </a:cubicBezTo>
                  <a:cubicBezTo>
                    <a:pt x="193" y="38"/>
                    <a:pt x="194" y="42"/>
                    <a:pt x="196" y="42"/>
                  </a:cubicBezTo>
                  <a:cubicBezTo>
                    <a:pt x="198" y="41"/>
                    <a:pt x="197" y="39"/>
                    <a:pt x="198" y="38"/>
                  </a:cubicBezTo>
                  <a:cubicBezTo>
                    <a:pt x="199" y="37"/>
                    <a:pt x="199" y="40"/>
                    <a:pt x="202" y="38"/>
                  </a:cubicBezTo>
                  <a:cubicBezTo>
                    <a:pt x="206" y="36"/>
                    <a:pt x="206" y="33"/>
                    <a:pt x="209" y="30"/>
                  </a:cubicBezTo>
                  <a:cubicBezTo>
                    <a:pt x="212" y="27"/>
                    <a:pt x="211" y="31"/>
                    <a:pt x="210" y="35"/>
                  </a:cubicBezTo>
                  <a:cubicBezTo>
                    <a:pt x="209" y="38"/>
                    <a:pt x="210" y="41"/>
                    <a:pt x="212" y="39"/>
                  </a:cubicBezTo>
                  <a:cubicBezTo>
                    <a:pt x="215" y="37"/>
                    <a:pt x="217" y="36"/>
                    <a:pt x="219" y="36"/>
                  </a:cubicBezTo>
                  <a:close/>
                  <a:moveTo>
                    <a:pt x="207" y="45"/>
                  </a:moveTo>
                  <a:cubicBezTo>
                    <a:pt x="207" y="45"/>
                    <a:pt x="207" y="45"/>
                    <a:pt x="204" y="45"/>
                  </a:cubicBezTo>
                  <a:cubicBezTo>
                    <a:pt x="202" y="45"/>
                    <a:pt x="198" y="47"/>
                    <a:pt x="195" y="49"/>
                  </a:cubicBezTo>
                  <a:cubicBezTo>
                    <a:pt x="192" y="51"/>
                    <a:pt x="198" y="54"/>
                    <a:pt x="200" y="53"/>
                  </a:cubicBezTo>
                  <a:cubicBezTo>
                    <a:pt x="203" y="52"/>
                    <a:pt x="206" y="46"/>
                    <a:pt x="207" y="45"/>
                  </a:cubicBezTo>
                  <a:close/>
                  <a:moveTo>
                    <a:pt x="199" y="100"/>
                  </a:moveTo>
                  <a:cubicBezTo>
                    <a:pt x="199" y="100"/>
                    <a:pt x="185" y="105"/>
                    <a:pt x="177" y="106"/>
                  </a:cubicBezTo>
                  <a:cubicBezTo>
                    <a:pt x="169" y="107"/>
                    <a:pt x="171" y="112"/>
                    <a:pt x="165" y="114"/>
                  </a:cubicBezTo>
                  <a:cubicBezTo>
                    <a:pt x="160" y="115"/>
                    <a:pt x="159" y="120"/>
                    <a:pt x="156" y="123"/>
                  </a:cubicBezTo>
                  <a:cubicBezTo>
                    <a:pt x="153" y="126"/>
                    <a:pt x="152" y="126"/>
                    <a:pt x="146" y="126"/>
                  </a:cubicBezTo>
                  <a:cubicBezTo>
                    <a:pt x="140" y="125"/>
                    <a:pt x="133" y="126"/>
                    <a:pt x="133" y="126"/>
                  </a:cubicBezTo>
                  <a:cubicBezTo>
                    <a:pt x="133" y="126"/>
                    <a:pt x="135" y="120"/>
                    <a:pt x="135" y="115"/>
                  </a:cubicBezTo>
                  <a:cubicBezTo>
                    <a:pt x="134" y="111"/>
                    <a:pt x="131" y="107"/>
                    <a:pt x="128" y="104"/>
                  </a:cubicBezTo>
                  <a:cubicBezTo>
                    <a:pt x="125" y="101"/>
                    <a:pt x="127" y="99"/>
                    <a:pt x="133" y="94"/>
                  </a:cubicBezTo>
                  <a:cubicBezTo>
                    <a:pt x="139" y="90"/>
                    <a:pt x="139" y="88"/>
                    <a:pt x="143" y="88"/>
                  </a:cubicBezTo>
                  <a:cubicBezTo>
                    <a:pt x="146" y="88"/>
                    <a:pt x="142" y="84"/>
                    <a:pt x="146" y="82"/>
                  </a:cubicBezTo>
                  <a:cubicBezTo>
                    <a:pt x="150" y="80"/>
                    <a:pt x="155" y="78"/>
                    <a:pt x="156" y="74"/>
                  </a:cubicBezTo>
                  <a:cubicBezTo>
                    <a:pt x="156" y="71"/>
                    <a:pt x="157" y="61"/>
                    <a:pt x="157" y="61"/>
                  </a:cubicBezTo>
                  <a:cubicBezTo>
                    <a:pt x="157" y="61"/>
                    <a:pt x="163" y="63"/>
                    <a:pt x="167" y="64"/>
                  </a:cubicBezTo>
                  <a:cubicBezTo>
                    <a:pt x="171" y="64"/>
                    <a:pt x="176" y="63"/>
                    <a:pt x="177" y="67"/>
                  </a:cubicBezTo>
                  <a:cubicBezTo>
                    <a:pt x="178" y="71"/>
                    <a:pt x="181" y="74"/>
                    <a:pt x="183" y="78"/>
                  </a:cubicBezTo>
                  <a:cubicBezTo>
                    <a:pt x="184" y="81"/>
                    <a:pt x="187" y="75"/>
                    <a:pt x="189" y="77"/>
                  </a:cubicBezTo>
                  <a:cubicBezTo>
                    <a:pt x="191" y="78"/>
                    <a:pt x="192" y="77"/>
                    <a:pt x="195" y="84"/>
                  </a:cubicBezTo>
                  <a:cubicBezTo>
                    <a:pt x="197" y="90"/>
                    <a:pt x="199" y="100"/>
                    <a:pt x="199" y="100"/>
                  </a:cubicBezTo>
                  <a:close/>
                  <a:moveTo>
                    <a:pt x="100" y="237"/>
                  </a:moveTo>
                  <a:cubicBezTo>
                    <a:pt x="97" y="237"/>
                    <a:pt x="94" y="238"/>
                    <a:pt x="94" y="238"/>
                  </a:cubicBezTo>
                  <a:cubicBezTo>
                    <a:pt x="93" y="239"/>
                    <a:pt x="93" y="242"/>
                    <a:pt x="91" y="243"/>
                  </a:cubicBezTo>
                  <a:cubicBezTo>
                    <a:pt x="90" y="244"/>
                    <a:pt x="86" y="245"/>
                    <a:pt x="84" y="244"/>
                  </a:cubicBezTo>
                  <a:cubicBezTo>
                    <a:pt x="83" y="242"/>
                    <a:pt x="76" y="237"/>
                    <a:pt x="76" y="237"/>
                  </a:cubicBezTo>
                  <a:cubicBezTo>
                    <a:pt x="76" y="237"/>
                    <a:pt x="79" y="238"/>
                    <a:pt x="82" y="236"/>
                  </a:cubicBezTo>
                  <a:cubicBezTo>
                    <a:pt x="84" y="234"/>
                    <a:pt x="82" y="230"/>
                    <a:pt x="86" y="230"/>
                  </a:cubicBezTo>
                  <a:cubicBezTo>
                    <a:pt x="89" y="230"/>
                    <a:pt x="93" y="230"/>
                    <a:pt x="92" y="228"/>
                  </a:cubicBezTo>
                  <a:cubicBezTo>
                    <a:pt x="90" y="226"/>
                    <a:pt x="89" y="223"/>
                    <a:pt x="92" y="224"/>
                  </a:cubicBezTo>
                  <a:cubicBezTo>
                    <a:pt x="95" y="224"/>
                    <a:pt x="95" y="227"/>
                    <a:pt x="98" y="227"/>
                  </a:cubicBezTo>
                  <a:cubicBezTo>
                    <a:pt x="102" y="227"/>
                    <a:pt x="100" y="222"/>
                    <a:pt x="98" y="220"/>
                  </a:cubicBezTo>
                  <a:cubicBezTo>
                    <a:pt x="96" y="219"/>
                    <a:pt x="92" y="218"/>
                    <a:pt x="90" y="218"/>
                  </a:cubicBezTo>
                  <a:cubicBezTo>
                    <a:pt x="89" y="218"/>
                    <a:pt x="86" y="217"/>
                    <a:pt x="84" y="215"/>
                  </a:cubicBezTo>
                  <a:cubicBezTo>
                    <a:pt x="81" y="214"/>
                    <a:pt x="82" y="212"/>
                    <a:pt x="79" y="214"/>
                  </a:cubicBezTo>
                  <a:cubicBezTo>
                    <a:pt x="76" y="216"/>
                    <a:pt x="72" y="213"/>
                    <a:pt x="73" y="211"/>
                  </a:cubicBezTo>
                  <a:cubicBezTo>
                    <a:pt x="74" y="208"/>
                    <a:pt x="78" y="208"/>
                    <a:pt x="80" y="209"/>
                  </a:cubicBezTo>
                  <a:cubicBezTo>
                    <a:pt x="82" y="210"/>
                    <a:pt x="84" y="211"/>
                    <a:pt x="88" y="211"/>
                  </a:cubicBezTo>
                  <a:cubicBezTo>
                    <a:pt x="92" y="211"/>
                    <a:pt x="93" y="212"/>
                    <a:pt x="100" y="212"/>
                  </a:cubicBezTo>
                  <a:cubicBezTo>
                    <a:pt x="106" y="212"/>
                    <a:pt x="104" y="212"/>
                    <a:pt x="112" y="212"/>
                  </a:cubicBezTo>
                  <a:cubicBezTo>
                    <a:pt x="119" y="212"/>
                    <a:pt x="120" y="212"/>
                    <a:pt x="120" y="212"/>
                  </a:cubicBezTo>
                  <a:cubicBezTo>
                    <a:pt x="126" y="218"/>
                    <a:pt x="126" y="218"/>
                    <a:pt x="126" y="218"/>
                  </a:cubicBezTo>
                  <a:cubicBezTo>
                    <a:pt x="126" y="218"/>
                    <a:pt x="116" y="218"/>
                    <a:pt x="115" y="220"/>
                  </a:cubicBezTo>
                  <a:cubicBezTo>
                    <a:pt x="114" y="223"/>
                    <a:pt x="114" y="226"/>
                    <a:pt x="119" y="228"/>
                  </a:cubicBezTo>
                  <a:cubicBezTo>
                    <a:pt x="123" y="230"/>
                    <a:pt x="126" y="232"/>
                    <a:pt x="128" y="230"/>
                  </a:cubicBezTo>
                  <a:cubicBezTo>
                    <a:pt x="130" y="228"/>
                    <a:pt x="131" y="226"/>
                    <a:pt x="133" y="227"/>
                  </a:cubicBezTo>
                  <a:cubicBezTo>
                    <a:pt x="135" y="227"/>
                    <a:pt x="134" y="231"/>
                    <a:pt x="132" y="232"/>
                  </a:cubicBezTo>
                  <a:cubicBezTo>
                    <a:pt x="131" y="233"/>
                    <a:pt x="125" y="236"/>
                    <a:pt x="124" y="239"/>
                  </a:cubicBezTo>
                  <a:cubicBezTo>
                    <a:pt x="124" y="241"/>
                    <a:pt x="129" y="243"/>
                    <a:pt x="126" y="244"/>
                  </a:cubicBezTo>
                  <a:cubicBezTo>
                    <a:pt x="123" y="244"/>
                    <a:pt x="120" y="244"/>
                    <a:pt x="117" y="241"/>
                  </a:cubicBezTo>
                  <a:cubicBezTo>
                    <a:pt x="114" y="238"/>
                    <a:pt x="111" y="237"/>
                    <a:pt x="110" y="239"/>
                  </a:cubicBezTo>
                  <a:cubicBezTo>
                    <a:pt x="108" y="241"/>
                    <a:pt x="109" y="242"/>
                    <a:pt x="109" y="244"/>
                  </a:cubicBezTo>
                  <a:cubicBezTo>
                    <a:pt x="109" y="247"/>
                    <a:pt x="90" y="251"/>
                    <a:pt x="90" y="250"/>
                  </a:cubicBezTo>
                  <a:cubicBezTo>
                    <a:pt x="90" y="249"/>
                    <a:pt x="89" y="248"/>
                    <a:pt x="93" y="247"/>
                  </a:cubicBezTo>
                  <a:cubicBezTo>
                    <a:pt x="96" y="247"/>
                    <a:pt x="100" y="246"/>
                    <a:pt x="102" y="243"/>
                  </a:cubicBezTo>
                  <a:cubicBezTo>
                    <a:pt x="106" y="239"/>
                    <a:pt x="103" y="237"/>
                    <a:pt x="100" y="237"/>
                  </a:cubicBezTo>
                  <a:close/>
                  <a:moveTo>
                    <a:pt x="99" y="336"/>
                  </a:moveTo>
                  <a:cubicBezTo>
                    <a:pt x="99" y="336"/>
                    <a:pt x="100" y="335"/>
                    <a:pt x="101" y="335"/>
                  </a:cubicBezTo>
                  <a:cubicBezTo>
                    <a:pt x="102" y="334"/>
                    <a:pt x="102" y="333"/>
                    <a:pt x="104" y="334"/>
                  </a:cubicBezTo>
                  <a:cubicBezTo>
                    <a:pt x="105" y="336"/>
                    <a:pt x="109" y="337"/>
                    <a:pt x="111" y="337"/>
                  </a:cubicBezTo>
                  <a:cubicBezTo>
                    <a:pt x="113" y="336"/>
                    <a:pt x="114" y="331"/>
                    <a:pt x="117" y="330"/>
                  </a:cubicBezTo>
                  <a:cubicBezTo>
                    <a:pt x="120" y="330"/>
                    <a:pt x="121" y="331"/>
                    <a:pt x="125" y="330"/>
                  </a:cubicBezTo>
                  <a:cubicBezTo>
                    <a:pt x="128" y="328"/>
                    <a:pt x="123" y="325"/>
                    <a:pt x="123" y="322"/>
                  </a:cubicBezTo>
                  <a:cubicBezTo>
                    <a:pt x="123" y="319"/>
                    <a:pt x="122" y="317"/>
                    <a:pt x="122" y="315"/>
                  </a:cubicBezTo>
                  <a:cubicBezTo>
                    <a:pt x="121" y="313"/>
                    <a:pt x="120" y="309"/>
                    <a:pt x="120" y="309"/>
                  </a:cubicBezTo>
                  <a:cubicBezTo>
                    <a:pt x="120" y="309"/>
                    <a:pt x="127" y="313"/>
                    <a:pt x="130" y="316"/>
                  </a:cubicBezTo>
                  <a:cubicBezTo>
                    <a:pt x="132" y="319"/>
                    <a:pt x="134" y="325"/>
                    <a:pt x="136" y="327"/>
                  </a:cubicBezTo>
                  <a:cubicBezTo>
                    <a:pt x="139" y="330"/>
                    <a:pt x="143" y="331"/>
                    <a:pt x="148" y="330"/>
                  </a:cubicBezTo>
                  <a:cubicBezTo>
                    <a:pt x="154" y="330"/>
                    <a:pt x="156" y="321"/>
                    <a:pt x="163" y="319"/>
                  </a:cubicBezTo>
                  <a:cubicBezTo>
                    <a:pt x="170" y="317"/>
                    <a:pt x="176" y="322"/>
                    <a:pt x="179" y="324"/>
                  </a:cubicBezTo>
                  <a:cubicBezTo>
                    <a:pt x="183" y="326"/>
                    <a:pt x="180" y="330"/>
                    <a:pt x="180" y="328"/>
                  </a:cubicBezTo>
                  <a:cubicBezTo>
                    <a:pt x="180" y="325"/>
                    <a:pt x="176" y="325"/>
                    <a:pt x="174" y="327"/>
                  </a:cubicBezTo>
                  <a:cubicBezTo>
                    <a:pt x="173" y="329"/>
                    <a:pt x="168" y="331"/>
                    <a:pt x="164" y="331"/>
                  </a:cubicBezTo>
                  <a:cubicBezTo>
                    <a:pt x="160" y="331"/>
                    <a:pt x="157" y="333"/>
                    <a:pt x="155" y="337"/>
                  </a:cubicBezTo>
                  <a:cubicBezTo>
                    <a:pt x="153" y="340"/>
                    <a:pt x="145" y="342"/>
                    <a:pt x="140" y="341"/>
                  </a:cubicBezTo>
                  <a:cubicBezTo>
                    <a:pt x="134" y="340"/>
                    <a:pt x="135" y="341"/>
                    <a:pt x="131" y="343"/>
                  </a:cubicBezTo>
                  <a:cubicBezTo>
                    <a:pt x="127" y="344"/>
                    <a:pt x="126" y="349"/>
                    <a:pt x="126" y="348"/>
                  </a:cubicBezTo>
                  <a:cubicBezTo>
                    <a:pt x="125" y="347"/>
                    <a:pt x="118" y="347"/>
                    <a:pt x="112" y="347"/>
                  </a:cubicBezTo>
                  <a:cubicBezTo>
                    <a:pt x="106" y="348"/>
                    <a:pt x="108" y="346"/>
                    <a:pt x="104" y="342"/>
                  </a:cubicBezTo>
                  <a:cubicBezTo>
                    <a:pt x="99" y="339"/>
                    <a:pt x="99" y="336"/>
                    <a:pt x="99" y="336"/>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8"/>
            <p:cNvSpPr>
              <a:spLocks noEditPoints="1"/>
            </p:cNvSpPr>
            <p:nvPr/>
          </p:nvSpPr>
          <p:spPr bwMode="auto">
            <a:xfrm>
              <a:off x="1538" y="1866"/>
              <a:ext cx="669" cy="1168"/>
            </a:xfrm>
            <a:custGeom>
              <a:avLst/>
              <a:gdLst>
                <a:gd name="T0" fmla="*/ 40 w 197"/>
                <a:gd name="T1" fmla="*/ 293 h 344"/>
                <a:gd name="T2" fmla="*/ 44 w 197"/>
                <a:gd name="T3" fmla="*/ 286 h 344"/>
                <a:gd name="T4" fmla="*/ 32 w 197"/>
                <a:gd name="T5" fmla="*/ 282 h 344"/>
                <a:gd name="T6" fmla="*/ 28 w 197"/>
                <a:gd name="T7" fmla="*/ 267 h 344"/>
                <a:gd name="T8" fmla="*/ 28 w 197"/>
                <a:gd name="T9" fmla="*/ 258 h 344"/>
                <a:gd name="T10" fmla="*/ 23 w 197"/>
                <a:gd name="T11" fmla="*/ 248 h 344"/>
                <a:gd name="T12" fmla="*/ 25 w 197"/>
                <a:gd name="T13" fmla="*/ 240 h 344"/>
                <a:gd name="T14" fmla="*/ 19 w 197"/>
                <a:gd name="T15" fmla="*/ 230 h 344"/>
                <a:gd name="T16" fmla="*/ 31 w 197"/>
                <a:gd name="T17" fmla="*/ 239 h 344"/>
                <a:gd name="T18" fmla="*/ 47 w 197"/>
                <a:gd name="T19" fmla="*/ 257 h 344"/>
                <a:gd name="T20" fmla="*/ 50 w 197"/>
                <a:gd name="T21" fmla="*/ 280 h 344"/>
                <a:gd name="T22" fmla="*/ 58 w 197"/>
                <a:gd name="T23" fmla="*/ 295 h 344"/>
                <a:gd name="T24" fmla="*/ 61 w 197"/>
                <a:gd name="T25" fmla="*/ 308 h 344"/>
                <a:gd name="T26" fmla="*/ 51 w 197"/>
                <a:gd name="T27" fmla="*/ 309 h 344"/>
                <a:gd name="T28" fmla="*/ 197 w 197"/>
                <a:gd name="T29" fmla="*/ 104 h 344"/>
                <a:gd name="T30" fmla="*/ 31 w 197"/>
                <a:gd name="T31" fmla="*/ 2 h 344"/>
                <a:gd name="T32" fmla="*/ 30 w 197"/>
                <a:gd name="T33" fmla="*/ 28 h 344"/>
                <a:gd name="T34" fmla="*/ 49 w 197"/>
                <a:gd name="T35" fmla="*/ 26 h 344"/>
                <a:gd name="T36" fmla="*/ 55 w 197"/>
                <a:gd name="T37" fmla="*/ 44 h 344"/>
                <a:gd name="T38" fmla="*/ 51 w 197"/>
                <a:gd name="T39" fmla="*/ 102 h 344"/>
                <a:gd name="T40" fmla="*/ 59 w 197"/>
                <a:gd name="T41" fmla="*/ 122 h 344"/>
                <a:gd name="T42" fmla="*/ 52 w 197"/>
                <a:gd name="T43" fmla="*/ 138 h 344"/>
                <a:gd name="T44" fmla="*/ 41 w 197"/>
                <a:gd name="T45" fmla="*/ 150 h 344"/>
                <a:gd name="T46" fmla="*/ 38 w 197"/>
                <a:gd name="T47" fmla="*/ 163 h 344"/>
                <a:gd name="T48" fmla="*/ 34 w 197"/>
                <a:gd name="T49" fmla="*/ 167 h 344"/>
                <a:gd name="T50" fmla="*/ 29 w 197"/>
                <a:gd name="T51" fmla="*/ 171 h 344"/>
                <a:gd name="T52" fmla="*/ 39 w 197"/>
                <a:gd name="T53" fmla="*/ 177 h 344"/>
                <a:gd name="T54" fmla="*/ 40 w 197"/>
                <a:gd name="T55" fmla="*/ 183 h 344"/>
                <a:gd name="T56" fmla="*/ 33 w 197"/>
                <a:gd name="T57" fmla="*/ 190 h 344"/>
                <a:gd name="T58" fmla="*/ 42 w 197"/>
                <a:gd name="T59" fmla="*/ 190 h 344"/>
                <a:gd name="T60" fmla="*/ 42 w 197"/>
                <a:gd name="T61" fmla="*/ 199 h 344"/>
                <a:gd name="T62" fmla="*/ 41 w 197"/>
                <a:gd name="T63" fmla="*/ 208 h 344"/>
                <a:gd name="T64" fmla="*/ 43 w 197"/>
                <a:gd name="T65" fmla="*/ 211 h 344"/>
                <a:gd name="T66" fmla="*/ 36 w 197"/>
                <a:gd name="T67" fmla="*/ 219 h 344"/>
                <a:gd name="T68" fmla="*/ 36 w 197"/>
                <a:gd name="T69" fmla="*/ 222 h 344"/>
                <a:gd name="T70" fmla="*/ 33 w 197"/>
                <a:gd name="T71" fmla="*/ 230 h 344"/>
                <a:gd name="T72" fmla="*/ 40 w 197"/>
                <a:gd name="T73" fmla="*/ 239 h 344"/>
                <a:gd name="T74" fmla="*/ 43 w 197"/>
                <a:gd name="T75" fmla="*/ 250 h 344"/>
                <a:gd name="T76" fmla="*/ 56 w 197"/>
                <a:gd name="T77" fmla="*/ 262 h 344"/>
                <a:gd name="T78" fmla="*/ 56 w 197"/>
                <a:gd name="T79" fmla="*/ 269 h 344"/>
                <a:gd name="T80" fmla="*/ 64 w 197"/>
                <a:gd name="T81" fmla="*/ 275 h 344"/>
                <a:gd name="T82" fmla="*/ 62 w 197"/>
                <a:gd name="T83" fmla="*/ 287 h 344"/>
                <a:gd name="T84" fmla="*/ 66 w 197"/>
                <a:gd name="T85" fmla="*/ 293 h 344"/>
                <a:gd name="T86" fmla="*/ 177 w 197"/>
                <a:gd name="T87" fmla="*/ 344 h 344"/>
                <a:gd name="T88" fmla="*/ 181 w 197"/>
                <a:gd name="T89" fmla="*/ 318 h 344"/>
                <a:gd name="T90" fmla="*/ 164 w 197"/>
                <a:gd name="T91" fmla="*/ 281 h 344"/>
                <a:gd name="T92" fmla="*/ 153 w 197"/>
                <a:gd name="T93" fmla="*/ 254 h 344"/>
                <a:gd name="T94" fmla="*/ 144 w 197"/>
                <a:gd name="T95" fmla="*/ 228 h 344"/>
                <a:gd name="T96" fmla="*/ 197 w 197"/>
                <a:gd name="T97" fmla="*/ 104 h 344"/>
                <a:gd name="T98" fmla="*/ 10 w 197"/>
                <a:gd name="T99" fmla="*/ 161 h 344"/>
                <a:gd name="T100" fmla="*/ 5 w 197"/>
                <a:gd name="T101" fmla="*/ 172 h 344"/>
                <a:gd name="T102" fmla="*/ 7 w 197"/>
                <a:gd name="T103" fmla="*/ 186 h 344"/>
                <a:gd name="T104" fmla="*/ 2 w 197"/>
                <a:gd name="T105" fmla="*/ 176 h 344"/>
                <a:gd name="T106" fmla="*/ 3 w 197"/>
                <a:gd name="T107" fmla="*/ 163 h 344"/>
                <a:gd name="T108" fmla="*/ 3 w 197"/>
                <a:gd name="T109" fmla="*/ 152 h 344"/>
                <a:gd name="T110" fmla="*/ 13 w 197"/>
                <a:gd name="T111" fmla="*/ 141 h 344"/>
                <a:gd name="T112" fmla="*/ 18 w 197"/>
                <a:gd name="T113" fmla="*/ 148 h 344"/>
                <a:gd name="T114" fmla="*/ 16 w 197"/>
                <a:gd name="T115" fmla="*/ 15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39" y="297"/>
                  </a:moveTo>
                  <a:cubicBezTo>
                    <a:pt x="40" y="296"/>
                    <a:pt x="40" y="294"/>
                    <a:pt x="40" y="293"/>
                  </a:cubicBezTo>
                  <a:cubicBezTo>
                    <a:pt x="40" y="293"/>
                    <a:pt x="36" y="293"/>
                    <a:pt x="39" y="289"/>
                  </a:cubicBezTo>
                  <a:cubicBezTo>
                    <a:pt x="42" y="286"/>
                    <a:pt x="44" y="286"/>
                    <a:pt x="44" y="286"/>
                  </a:cubicBezTo>
                  <a:cubicBezTo>
                    <a:pt x="44" y="286"/>
                    <a:pt x="41" y="287"/>
                    <a:pt x="38" y="285"/>
                  </a:cubicBezTo>
                  <a:cubicBezTo>
                    <a:pt x="35" y="284"/>
                    <a:pt x="32" y="284"/>
                    <a:pt x="32" y="282"/>
                  </a:cubicBezTo>
                  <a:cubicBezTo>
                    <a:pt x="32" y="279"/>
                    <a:pt x="36" y="277"/>
                    <a:pt x="32" y="274"/>
                  </a:cubicBezTo>
                  <a:cubicBezTo>
                    <a:pt x="28" y="271"/>
                    <a:pt x="28" y="270"/>
                    <a:pt x="28" y="267"/>
                  </a:cubicBezTo>
                  <a:cubicBezTo>
                    <a:pt x="28" y="265"/>
                    <a:pt x="31" y="268"/>
                    <a:pt x="30" y="264"/>
                  </a:cubicBezTo>
                  <a:cubicBezTo>
                    <a:pt x="28" y="260"/>
                    <a:pt x="29" y="259"/>
                    <a:pt x="28" y="258"/>
                  </a:cubicBezTo>
                  <a:cubicBezTo>
                    <a:pt x="27" y="256"/>
                    <a:pt x="25" y="254"/>
                    <a:pt x="25" y="253"/>
                  </a:cubicBezTo>
                  <a:cubicBezTo>
                    <a:pt x="26" y="252"/>
                    <a:pt x="24" y="248"/>
                    <a:pt x="23" y="248"/>
                  </a:cubicBezTo>
                  <a:cubicBezTo>
                    <a:pt x="22" y="248"/>
                    <a:pt x="19" y="246"/>
                    <a:pt x="21" y="244"/>
                  </a:cubicBezTo>
                  <a:cubicBezTo>
                    <a:pt x="22" y="241"/>
                    <a:pt x="25" y="241"/>
                    <a:pt x="25" y="240"/>
                  </a:cubicBezTo>
                  <a:cubicBezTo>
                    <a:pt x="25" y="239"/>
                    <a:pt x="21" y="241"/>
                    <a:pt x="20" y="238"/>
                  </a:cubicBezTo>
                  <a:cubicBezTo>
                    <a:pt x="18" y="235"/>
                    <a:pt x="19" y="231"/>
                    <a:pt x="19" y="230"/>
                  </a:cubicBezTo>
                  <a:cubicBezTo>
                    <a:pt x="19" y="229"/>
                    <a:pt x="24" y="227"/>
                    <a:pt x="26" y="231"/>
                  </a:cubicBezTo>
                  <a:cubicBezTo>
                    <a:pt x="27" y="235"/>
                    <a:pt x="30" y="237"/>
                    <a:pt x="31" y="239"/>
                  </a:cubicBezTo>
                  <a:cubicBezTo>
                    <a:pt x="32" y="242"/>
                    <a:pt x="35" y="245"/>
                    <a:pt x="37" y="247"/>
                  </a:cubicBezTo>
                  <a:cubicBezTo>
                    <a:pt x="39" y="249"/>
                    <a:pt x="43" y="254"/>
                    <a:pt x="47" y="257"/>
                  </a:cubicBezTo>
                  <a:cubicBezTo>
                    <a:pt x="50" y="259"/>
                    <a:pt x="48" y="260"/>
                    <a:pt x="49" y="267"/>
                  </a:cubicBezTo>
                  <a:cubicBezTo>
                    <a:pt x="49" y="273"/>
                    <a:pt x="48" y="276"/>
                    <a:pt x="50" y="280"/>
                  </a:cubicBezTo>
                  <a:cubicBezTo>
                    <a:pt x="51" y="285"/>
                    <a:pt x="53" y="283"/>
                    <a:pt x="55" y="287"/>
                  </a:cubicBezTo>
                  <a:cubicBezTo>
                    <a:pt x="57" y="290"/>
                    <a:pt x="58" y="290"/>
                    <a:pt x="58" y="295"/>
                  </a:cubicBezTo>
                  <a:cubicBezTo>
                    <a:pt x="58" y="299"/>
                    <a:pt x="64" y="298"/>
                    <a:pt x="65" y="301"/>
                  </a:cubicBezTo>
                  <a:cubicBezTo>
                    <a:pt x="65" y="305"/>
                    <a:pt x="64" y="305"/>
                    <a:pt x="61" y="308"/>
                  </a:cubicBezTo>
                  <a:cubicBezTo>
                    <a:pt x="59" y="310"/>
                    <a:pt x="57" y="311"/>
                    <a:pt x="56" y="311"/>
                  </a:cubicBezTo>
                  <a:cubicBezTo>
                    <a:pt x="54" y="311"/>
                    <a:pt x="52" y="310"/>
                    <a:pt x="51" y="309"/>
                  </a:cubicBezTo>
                  <a:cubicBezTo>
                    <a:pt x="48" y="307"/>
                    <a:pt x="43" y="301"/>
                    <a:pt x="39" y="297"/>
                  </a:cubicBezTo>
                  <a:close/>
                  <a:moveTo>
                    <a:pt x="197" y="104"/>
                  </a:moveTo>
                  <a:cubicBezTo>
                    <a:pt x="122" y="70"/>
                    <a:pt x="65" y="29"/>
                    <a:pt x="32" y="0"/>
                  </a:cubicBezTo>
                  <a:cubicBezTo>
                    <a:pt x="31" y="1"/>
                    <a:pt x="31" y="2"/>
                    <a:pt x="31" y="2"/>
                  </a:cubicBezTo>
                  <a:cubicBezTo>
                    <a:pt x="32" y="24"/>
                    <a:pt x="32" y="24"/>
                    <a:pt x="32" y="24"/>
                  </a:cubicBezTo>
                  <a:cubicBezTo>
                    <a:pt x="30" y="28"/>
                    <a:pt x="30" y="28"/>
                    <a:pt x="30" y="28"/>
                  </a:cubicBezTo>
                  <a:cubicBezTo>
                    <a:pt x="41" y="30"/>
                    <a:pt x="41" y="30"/>
                    <a:pt x="41" y="30"/>
                  </a:cubicBezTo>
                  <a:cubicBezTo>
                    <a:pt x="41" y="30"/>
                    <a:pt x="42" y="26"/>
                    <a:pt x="49" y="26"/>
                  </a:cubicBezTo>
                  <a:cubicBezTo>
                    <a:pt x="55" y="26"/>
                    <a:pt x="58" y="29"/>
                    <a:pt x="57" y="29"/>
                  </a:cubicBezTo>
                  <a:cubicBezTo>
                    <a:pt x="57" y="30"/>
                    <a:pt x="55" y="40"/>
                    <a:pt x="55" y="44"/>
                  </a:cubicBezTo>
                  <a:cubicBezTo>
                    <a:pt x="55" y="49"/>
                    <a:pt x="57" y="52"/>
                    <a:pt x="57" y="58"/>
                  </a:cubicBezTo>
                  <a:cubicBezTo>
                    <a:pt x="57" y="64"/>
                    <a:pt x="51" y="102"/>
                    <a:pt x="51" y="102"/>
                  </a:cubicBezTo>
                  <a:cubicBezTo>
                    <a:pt x="51" y="102"/>
                    <a:pt x="53" y="107"/>
                    <a:pt x="56" y="112"/>
                  </a:cubicBezTo>
                  <a:cubicBezTo>
                    <a:pt x="58" y="116"/>
                    <a:pt x="58" y="120"/>
                    <a:pt x="59" y="122"/>
                  </a:cubicBezTo>
                  <a:cubicBezTo>
                    <a:pt x="60" y="124"/>
                    <a:pt x="60" y="127"/>
                    <a:pt x="58" y="130"/>
                  </a:cubicBezTo>
                  <a:cubicBezTo>
                    <a:pt x="56" y="133"/>
                    <a:pt x="54" y="138"/>
                    <a:pt x="52" y="138"/>
                  </a:cubicBezTo>
                  <a:cubicBezTo>
                    <a:pt x="51" y="138"/>
                    <a:pt x="47" y="144"/>
                    <a:pt x="47" y="144"/>
                  </a:cubicBezTo>
                  <a:cubicBezTo>
                    <a:pt x="47" y="144"/>
                    <a:pt x="42" y="149"/>
                    <a:pt x="41" y="150"/>
                  </a:cubicBezTo>
                  <a:cubicBezTo>
                    <a:pt x="41" y="152"/>
                    <a:pt x="38" y="155"/>
                    <a:pt x="39" y="157"/>
                  </a:cubicBezTo>
                  <a:cubicBezTo>
                    <a:pt x="39" y="159"/>
                    <a:pt x="38" y="161"/>
                    <a:pt x="38" y="163"/>
                  </a:cubicBezTo>
                  <a:cubicBezTo>
                    <a:pt x="38" y="166"/>
                    <a:pt x="37" y="164"/>
                    <a:pt x="36" y="163"/>
                  </a:cubicBezTo>
                  <a:cubicBezTo>
                    <a:pt x="36" y="163"/>
                    <a:pt x="34" y="165"/>
                    <a:pt x="34" y="167"/>
                  </a:cubicBezTo>
                  <a:cubicBezTo>
                    <a:pt x="34" y="169"/>
                    <a:pt x="32" y="165"/>
                    <a:pt x="29" y="165"/>
                  </a:cubicBezTo>
                  <a:cubicBezTo>
                    <a:pt x="27" y="164"/>
                    <a:pt x="29" y="168"/>
                    <a:pt x="29" y="171"/>
                  </a:cubicBezTo>
                  <a:cubicBezTo>
                    <a:pt x="29" y="174"/>
                    <a:pt x="31" y="178"/>
                    <a:pt x="32" y="177"/>
                  </a:cubicBezTo>
                  <a:cubicBezTo>
                    <a:pt x="34" y="175"/>
                    <a:pt x="35" y="178"/>
                    <a:pt x="39" y="177"/>
                  </a:cubicBezTo>
                  <a:cubicBezTo>
                    <a:pt x="43" y="175"/>
                    <a:pt x="44" y="178"/>
                    <a:pt x="43" y="178"/>
                  </a:cubicBezTo>
                  <a:cubicBezTo>
                    <a:pt x="43" y="179"/>
                    <a:pt x="41" y="182"/>
                    <a:pt x="40" y="183"/>
                  </a:cubicBezTo>
                  <a:cubicBezTo>
                    <a:pt x="40" y="183"/>
                    <a:pt x="39" y="185"/>
                    <a:pt x="39" y="186"/>
                  </a:cubicBezTo>
                  <a:cubicBezTo>
                    <a:pt x="39" y="187"/>
                    <a:pt x="35" y="187"/>
                    <a:pt x="33" y="190"/>
                  </a:cubicBezTo>
                  <a:cubicBezTo>
                    <a:pt x="32" y="192"/>
                    <a:pt x="33" y="195"/>
                    <a:pt x="34" y="194"/>
                  </a:cubicBezTo>
                  <a:cubicBezTo>
                    <a:pt x="35" y="194"/>
                    <a:pt x="40" y="190"/>
                    <a:pt x="42" y="190"/>
                  </a:cubicBezTo>
                  <a:cubicBezTo>
                    <a:pt x="43" y="190"/>
                    <a:pt x="41" y="193"/>
                    <a:pt x="43" y="194"/>
                  </a:cubicBezTo>
                  <a:cubicBezTo>
                    <a:pt x="45" y="196"/>
                    <a:pt x="43" y="197"/>
                    <a:pt x="42" y="199"/>
                  </a:cubicBezTo>
                  <a:cubicBezTo>
                    <a:pt x="41" y="200"/>
                    <a:pt x="39" y="201"/>
                    <a:pt x="40" y="202"/>
                  </a:cubicBezTo>
                  <a:cubicBezTo>
                    <a:pt x="42" y="203"/>
                    <a:pt x="40" y="209"/>
                    <a:pt x="41" y="208"/>
                  </a:cubicBezTo>
                  <a:cubicBezTo>
                    <a:pt x="42" y="207"/>
                    <a:pt x="47" y="208"/>
                    <a:pt x="50" y="209"/>
                  </a:cubicBezTo>
                  <a:cubicBezTo>
                    <a:pt x="53" y="210"/>
                    <a:pt x="46" y="211"/>
                    <a:pt x="43" y="211"/>
                  </a:cubicBezTo>
                  <a:cubicBezTo>
                    <a:pt x="39" y="211"/>
                    <a:pt x="40" y="213"/>
                    <a:pt x="37" y="216"/>
                  </a:cubicBezTo>
                  <a:cubicBezTo>
                    <a:pt x="35" y="218"/>
                    <a:pt x="36" y="219"/>
                    <a:pt x="36" y="219"/>
                  </a:cubicBezTo>
                  <a:cubicBezTo>
                    <a:pt x="36" y="219"/>
                    <a:pt x="33" y="214"/>
                    <a:pt x="32" y="218"/>
                  </a:cubicBezTo>
                  <a:cubicBezTo>
                    <a:pt x="30" y="221"/>
                    <a:pt x="36" y="221"/>
                    <a:pt x="36" y="222"/>
                  </a:cubicBezTo>
                  <a:cubicBezTo>
                    <a:pt x="36" y="223"/>
                    <a:pt x="35" y="225"/>
                    <a:pt x="34" y="225"/>
                  </a:cubicBezTo>
                  <a:cubicBezTo>
                    <a:pt x="32" y="225"/>
                    <a:pt x="32" y="228"/>
                    <a:pt x="33" y="230"/>
                  </a:cubicBezTo>
                  <a:cubicBezTo>
                    <a:pt x="33" y="231"/>
                    <a:pt x="33" y="235"/>
                    <a:pt x="34" y="236"/>
                  </a:cubicBezTo>
                  <a:cubicBezTo>
                    <a:pt x="35" y="237"/>
                    <a:pt x="39" y="238"/>
                    <a:pt x="40" y="239"/>
                  </a:cubicBezTo>
                  <a:cubicBezTo>
                    <a:pt x="42" y="241"/>
                    <a:pt x="38" y="244"/>
                    <a:pt x="39" y="245"/>
                  </a:cubicBezTo>
                  <a:cubicBezTo>
                    <a:pt x="40" y="245"/>
                    <a:pt x="43" y="248"/>
                    <a:pt x="43" y="250"/>
                  </a:cubicBezTo>
                  <a:cubicBezTo>
                    <a:pt x="44" y="252"/>
                    <a:pt x="50" y="256"/>
                    <a:pt x="52" y="257"/>
                  </a:cubicBezTo>
                  <a:cubicBezTo>
                    <a:pt x="53" y="258"/>
                    <a:pt x="56" y="261"/>
                    <a:pt x="56" y="262"/>
                  </a:cubicBezTo>
                  <a:cubicBezTo>
                    <a:pt x="56" y="264"/>
                    <a:pt x="60" y="263"/>
                    <a:pt x="60" y="263"/>
                  </a:cubicBezTo>
                  <a:cubicBezTo>
                    <a:pt x="60" y="263"/>
                    <a:pt x="56" y="266"/>
                    <a:pt x="56" y="269"/>
                  </a:cubicBezTo>
                  <a:cubicBezTo>
                    <a:pt x="55" y="271"/>
                    <a:pt x="55" y="276"/>
                    <a:pt x="56" y="277"/>
                  </a:cubicBezTo>
                  <a:cubicBezTo>
                    <a:pt x="57" y="277"/>
                    <a:pt x="64" y="275"/>
                    <a:pt x="64" y="275"/>
                  </a:cubicBezTo>
                  <a:cubicBezTo>
                    <a:pt x="64" y="275"/>
                    <a:pt x="62" y="278"/>
                    <a:pt x="60" y="281"/>
                  </a:cubicBezTo>
                  <a:cubicBezTo>
                    <a:pt x="59" y="284"/>
                    <a:pt x="60" y="286"/>
                    <a:pt x="62" y="287"/>
                  </a:cubicBezTo>
                  <a:cubicBezTo>
                    <a:pt x="64" y="288"/>
                    <a:pt x="68" y="285"/>
                    <a:pt x="68" y="285"/>
                  </a:cubicBezTo>
                  <a:cubicBezTo>
                    <a:pt x="68" y="285"/>
                    <a:pt x="65" y="290"/>
                    <a:pt x="66" y="293"/>
                  </a:cubicBezTo>
                  <a:cubicBezTo>
                    <a:pt x="67" y="296"/>
                    <a:pt x="69" y="300"/>
                    <a:pt x="69" y="303"/>
                  </a:cubicBezTo>
                  <a:cubicBezTo>
                    <a:pt x="78" y="307"/>
                    <a:pt x="122" y="326"/>
                    <a:pt x="177" y="344"/>
                  </a:cubicBezTo>
                  <a:cubicBezTo>
                    <a:pt x="178" y="342"/>
                    <a:pt x="178" y="340"/>
                    <a:pt x="177" y="338"/>
                  </a:cubicBezTo>
                  <a:cubicBezTo>
                    <a:pt x="176" y="332"/>
                    <a:pt x="180" y="327"/>
                    <a:pt x="181" y="318"/>
                  </a:cubicBezTo>
                  <a:cubicBezTo>
                    <a:pt x="182" y="310"/>
                    <a:pt x="176" y="308"/>
                    <a:pt x="175" y="302"/>
                  </a:cubicBezTo>
                  <a:cubicBezTo>
                    <a:pt x="174" y="296"/>
                    <a:pt x="168" y="291"/>
                    <a:pt x="164" y="281"/>
                  </a:cubicBezTo>
                  <a:cubicBezTo>
                    <a:pt x="161" y="271"/>
                    <a:pt x="161" y="270"/>
                    <a:pt x="159" y="264"/>
                  </a:cubicBezTo>
                  <a:cubicBezTo>
                    <a:pt x="156" y="258"/>
                    <a:pt x="154" y="260"/>
                    <a:pt x="153" y="254"/>
                  </a:cubicBezTo>
                  <a:cubicBezTo>
                    <a:pt x="153" y="247"/>
                    <a:pt x="153" y="243"/>
                    <a:pt x="149" y="238"/>
                  </a:cubicBezTo>
                  <a:cubicBezTo>
                    <a:pt x="146" y="233"/>
                    <a:pt x="144" y="228"/>
                    <a:pt x="144" y="228"/>
                  </a:cubicBezTo>
                  <a:cubicBezTo>
                    <a:pt x="197" y="104"/>
                    <a:pt x="197" y="104"/>
                    <a:pt x="197" y="104"/>
                  </a:cubicBezTo>
                  <a:cubicBezTo>
                    <a:pt x="197" y="104"/>
                    <a:pt x="197" y="104"/>
                    <a:pt x="197" y="104"/>
                  </a:cubicBezTo>
                  <a:close/>
                  <a:moveTo>
                    <a:pt x="16" y="154"/>
                  </a:moveTo>
                  <a:cubicBezTo>
                    <a:pt x="11" y="161"/>
                    <a:pt x="10" y="159"/>
                    <a:pt x="10" y="161"/>
                  </a:cubicBezTo>
                  <a:cubicBezTo>
                    <a:pt x="11" y="164"/>
                    <a:pt x="13" y="166"/>
                    <a:pt x="10" y="168"/>
                  </a:cubicBezTo>
                  <a:cubicBezTo>
                    <a:pt x="8" y="170"/>
                    <a:pt x="5" y="170"/>
                    <a:pt x="5" y="172"/>
                  </a:cubicBezTo>
                  <a:cubicBezTo>
                    <a:pt x="5" y="175"/>
                    <a:pt x="5" y="177"/>
                    <a:pt x="5" y="179"/>
                  </a:cubicBezTo>
                  <a:cubicBezTo>
                    <a:pt x="5" y="181"/>
                    <a:pt x="7" y="184"/>
                    <a:pt x="7" y="186"/>
                  </a:cubicBezTo>
                  <a:cubicBezTo>
                    <a:pt x="6" y="187"/>
                    <a:pt x="2" y="185"/>
                    <a:pt x="2" y="182"/>
                  </a:cubicBezTo>
                  <a:cubicBezTo>
                    <a:pt x="3" y="180"/>
                    <a:pt x="3" y="178"/>
                    <a:pt x="2" y="176"/>
                  </a:cubicBezTo>
                  <a:cubicBezTo>
                    <a:pt x="1" y="174"/>
                    <a:pt x="1" y="170"/>
                    <a:pt x="1" y="168"/>
                  </a:cubicBezTo>
                  <a:cubicBezTo>
                    <a:pt x="2" y="166"/>
                    <a:pt x="3" y="166"/>
                    <a:pt x="3" y="163"/>
                  </a:cubicBezTo>
                  <a:cubicBezTo>
                    <a:pt x="2" y="160"/>
                    <a:pt x="0" y="159"/>
                    <a:pt x="2" y="157"/>
                  </a:cubicBezTo>
                  <a:cubicBezTo>
                    <a:pt x="3" y="154"/>
                    <a:pt x="4" y="156"/>
                    <a:pt x="3" y="152"/>
                  </a:cubicBezTo>
                  <a:cubicBezTo>
                    <a:pt x="3" y="147"/>
                    <a:pt x="4" y="145"/>
                    <a:pt x="6" y="142"/>
                  </a:cubicBezTo>
                  <a:cubicBezTo>
                    <a:pt x="8" y="139"/>
                    <a:pt x="12" y="137"/>
                    <a:pt x="13" y="141"/>
                  </a:cubicBezTo>
                  <a:cubicBezTo>
                    <a:pt x="13" y="144"/>
                    <a:pt x="13" y="142"/>
                    <a:pt x="15" y="144"/>
                  </a:cubicBezTo>
                  <a:cubicBezTo>
                    <a:pt x="17" y="146"/>
                    <a:pt x="13" y="145"/>
                    <a:pt x="18" y="148"/>
                  </a:cubicBezTo>
                  <a:cubicBezTo>
                    <a:pt x="22" y="150"/>
                    <a:pt x="26" y="150"/>
                    <a:pt x="23" y="151"/>
                  </a:cubicBezTo>
                  <a:cubicBezTo>
                    <a:pt x="21" y="152"/>
                    <a:pt x="16" y="154"/>
                    <a:pt x="16" y="154"/>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9"/>
            <p:cNvSpPr>
              <a:spLocks/>
            </p:cNvSpPr>
            <p:nvPr/>
          </p:nvSpPr>
          <p:spPr bwMode="auto">
            <a:xfrm>
              <a:off x="1606" y="1327"/>
              <a:ext cx="496" cy="828"/>
            </a:xfrm>
            <a:custGeom>
              <a:avLst/>
              <a:gdLst>
                <a:gd name="T0" fmla="*/ 146 w 146"/>
                <a:gd name="T1" fmla="*/ 31 h 244"/>
                <a:gd name="T2" fmla="*/ 141 w 146"/>
                <a:gd name="T3" fmla="*/ 37 h 244"/>
                <a:gd name="T4" fmla="*/ 134 w 146"/>
                <a:gd name="T5" fmla="*/ 46 h 244"/>
                <a:gd name="T6" fmla="*/ 130 w 146"/>
                <a:gd name="T7" fmla="*/ 52 h 244"/>
                <a:gd name="T8" fmla="*/ 123 w 146"/>
                <a:gd name="T9" fmla="*/ 63 h 244"/>
                <a:gd name="T10" fmla="*/ 136 w 146"/>
                <a:gd name="T11" fmla="*/ 75 h 244"/>
                <a:gd name="T12" fmla="*/ 128 w 146"/>
                <a:gd name="T13" fmla="*/ 89 h 244"/>
                <a:gd name="T14" fmla="*/ 132 w 146"/>
                <a:gd name="T15" fmla="*/ 99 h 244"/>
                <a:gd name="T16" fmla="*/ 129 w 146"/>
                <a:gd name="T17" fmla="*/ 110 h 244"/>
                <a:gd name="T18" fmla="*/ 120 w 146"/>
                <a:gd name="T19" fmla="*/ 118 h 244"/>
                <a:gd name="T20" fmla="*/ 124 w 146"/>
                <a:gd name="T21" fmla="*/ 132 h 244"/>
                <a:gd name="T22" fmla="*/ 126 w 146"/>
                <a:gd name="T23" fmla="*/ 142 h 244"/>
                <a:gd name="T24" fmla="*/ 125 w 146"/>
                <a:gd name="T25" fmla="*/ 157 h 244"/>
                <a:gd name="T26" fmla="*/ 120 w 146"/>
                <a:gd name="T27" fmla="*/ 166 h 244"/>
                <a:gd name="T28" fmla="*/ 117 w 146"/>
                <a:gd name="T29" fmla="*/ 178 h 244"/>
                <a:gd name="T30" fmla="*/ 119 w 146"/>
                <a:gd name="T31" fmla="*/ 185 h 244"/>
                <a:gd name="T32" fmla="*/ 122 w 146"/>
                <a:gd name="T33" fmla="*/ 195 h 244"/>
                <a:gd name="T34" fmla="*/ 124 w 146"/>
                <a:gd name="T35" fmla="*/ 206 h 244"/>
                <a:gd name="T36" fmla="*/ 123 w 146"/>
                <a:gd name="T37" fmla="*/ 220 h 244"/>
                <a:gd name="T38" fmla="*/ 140 w 146"/>
                <a:gd name="T39" fmla="*/ 225 h 244"/>
                <a:gd name="T40" fmla="*/ 138 w 146"/>
                <a:gd name="T41" fmla="*/ 244 h 244"/>
                <a:gd name="T42" fmla="*/ 12 w 146"/>
                <a:gd name="T43" fmla="*/ 159 h 244"/>
                <a:gd name="T44" fmla="*/ 14 w 146"/>
                <a:gd name="T45" fmla="*/ 154 h 244"/>
                <a:gd name="T46" fmla="*/ 8 w 146"/>
                <a:gd name="T47" fmla="*/ 151 h 244"/>
                <a:gd name="T48" fmla="*/ 4 w 146"/>
                <a:gd name="T49" fmla="*/ 147 h 244"/>
                <a:gd name="T50" fmla="*/ 0 w 146"/>
                <a:gd name="T51" fmla="*/ 142 h 244"/>
                <a:gd name="T52" fmla="*/ 129 w 146"/>
                <a:gd name="T53" fmla="*/ 0 h 244"/>
                <a:gd name="T54" fmla="*/ 137 w 146"/>
                <a:gd name="T55" fmla="*/ 9 h 244"/>
                <a:gd name="T56" fmla="*/ 138 w 146"/>
                <a:gd name="T57" fmla="*/ 12 h 244"/>
                <a:gd name="T58" fmla="*/ 142 w 146"/>
                <a:gd name="T59" fmla="*/ 27 h 244"/>
                <a:gd name="T60" fmla="*/ 146 w 146"/>
                <a:gd name="T61" fmla="*/ 3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244">
                  <a:moveTo>
                    <a:pt x="146" y="31"/>
                  </a:moveTo>
                  <a:cubicBezTo>
                    <a:pt x="144" y="33"/>
                    <a:pt x="142" y="35"/>
                    <a:pt x="141" y="37"/>
                  </a:cubicBezTo>
                  <a:cubicBezTo>
                    <a:pt x="139" y="40"/>
                    <a:pt x="136" y="43"/>
                    <a:pt x="134" y="46"/>
                  </a:cubicBezTo>
                  <a:cubicBezTo>
                    <a:pt x="134" y="46"/>
                    <a:pt x="130" y="48"/>
                    <a:pt x="130" y="52"/>
                  </a:cubicBezTo>
                  <a:cubicBezTo>
                    <a:pt x="130" y="55"/>
                    <a:pt x="123" y="63"/>
                    <a:pt x="123" y="63"/>
                  </a:cubicBezTo>
                  <a:cubicBezTo>
                    <a:pt x="123" y="63"/>
                    <a:pt x="136" y="71"/>
                    <a:pt x="136" y="75"/>
                  </a:cubicBezTo>
                  <a:cubicBezTo>
                    <a:pt x="137" y="78"/>
                    <a:pt x="132" y="85"/>
                    <a:pt x="128" y="89"/>
                  </a:cubicBezTo>
                  <a:cubicBezTo>
                    <a:pt x="124" y="93"/>
                    <a:pt x="130" y="93"/>
                    <a:pt x="132" y="99"/>
                  </a:cubicBezTo>
                  <a:cubicBezTo>
                    <a:pt x="134" y="105"/>
                    <a:pt x="132" y="108"/>
                    <a:pt x="129" y="110"/>
                  </a:cubicBezTo>
                  <a:cubicBezTo>
                    <a:pt x="126" y="111"/>
                    <a:pt x="120" y="114"/>
                    <a:pt x="120" y="118"/>
                  </a:cubicBezTo>
                  <a:cubicBezTo>
                    <a:pt x="120" y="121"/>
                    <a:pt x="121" y="131"/>
                    <a:pt x="124" y="132"/>
                  </a:cubicBezTo>
                  <a:cubicBezTo>
                    <a:pt x="127" y="134"/>
                    <a:pt x="125" y="136"/>
                    <a:pt x="126" y="142"/>
                  </a:cubicBezTo>
                  <a:cubicBezTo>
                    <a:pt x="126" y="148"/>
                    <a:pt x="126" y="157"/>
                    <a:pt x="125" y="157"/>
                  </a:cubicBezTo>
                  <a:cubicBezTo>
                    <a:pt x="123" y="158"/>
                    <a:pt x="121" y="161"/>
                    <a:pt x="120" y="166"/>
                  </a:cubicBezTo>
                  <a:cubicBezTo>
                    <a:pt x="120" y="170"/>
                    <a:pt x="119" y="176"/>
                    <a:pt x="117" y="178"/>
                  </a:cubicBezTo>
                  <a:cubicBezTo>
                    <a:pt x="115" y="181"/>
                    <a:pt x="117" y="181"/>
                    <a:pt x="119" y="185"/>
                  </a:cubicBezTo>
                  <a:cubicBezTo>
                    <a:pt x="122" y="189"/>
                    <a:pt x="121" y="191"/>
                    <a:pt x="122" y="195"/>
                  </a:cubicBezTo>
                  <a:cubicBezTo>
                    <a:pt x="122" y="198"/>
                    <a:pt x="127" y="201"/>
                    <a:pt x="124" y="206"/>
                  </a:cubicBezTo>
                  <a:cubicBezTo>
                    <a:pt x="121" y="211"/>
                    <a:pt x="117" y="218"/>
                    <a:pt x="123" y="220"/>
                  </a:cubicBezTo>
                  <a:cubicBezTo>
                    <a:pt x="130" y="222"/>
                    <a:pt x="135" y="221"/>
                    <a:pt x="140" y="225"/>
                  </a:cubicBezTo>
                  <a:cubicBezTo>
                    <a:pt x="143" y="228"/>
                    <a:pt x="141" y="237"/>
                    <a:pt x="138" y="244"/>
                  </a:cubicBezTo>
                  <a:cubicBezTo>
                    <a:pt x="83" y="214"/>
                    <a:pt x="39" y="182"/>
                    <a:pt x="12" y="159"/>
                  </a:cubicBezTo>
                  <a:cubicBezTo>
                    <a:pt x="12" y="158"/>
                    <a:pt x="13" y="155"/>
                    <a:pt x="14" y="154"/>
                  </a:cubicBezTo>
                  <a:cubicBezTo>
                    <a:pt x="16" y="153"/>
                    <a:pt x="13" y="151"/>
                    <a:pt x="8" y="151"/>
                  </a:cubicBezTo>
                  <a:cubicBezTo>
                    <a:pt x="3" y="151"/>
                    <a:pt x="5" y="151"/>
                    <a:pt x="4" y="147"/>
                  </a:cubicBezTo>
                  <a:cubicBezTo>
                    <a:pt x="4" y="143"/>
                    <a:pt x="0" y="142"/>
                    <a:pt x="0" y="142"/>
                  </a:cubicBezTo>
                  <a:cubicBezTo>
                    <a:pt x="43" y="94"/>
                    <a:pt x="86" y="47"/>
                    <a:pt x="129" y="0"/>
                  </a:cubicBezTo>
                  <a:cubicBezTo>
                    <a:pt x="132" y="2"/>
                    <a:pt x="136" y="5"/>
                    <a:pt x="137" y="9"/>
                  </a:cubicBezTo>
                  <a:cubicBezTo>
                    <a:pt x="138" y="10"/>
                    <a:pt x="138" y="11"/>
                    <a:pt x="138" y="12"/>
                  </a:cubicBezTo>
                  <a:cubicBezTo>
                    <a:pt x="139" y="17"/>
                    <a:pt x="139" y="23"/>
                    <a:pt x="142" y="27"/>
                  </a:cubicBezTo>
                  <a:cubicBezTo>
                    <a:pt x="143" y="29"/>
                    <a:pt x="145" y="30"/>
                    <a:pt x="146" y="31"/>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0"/>
            <p:cNvSpPr>
              <a:spLocks/>
            </p:cNvSpPr>
            <p:nvPr/>
          </p:nvSpPr>
          <p:spPr bwMode="auto">
            <a:xfrm>
              <a:off x="2027" y="2219"/>
              <a:ext cx="509" cy="873"/>
            </a:xfrm>
            <a:custGeom>
              <a:avLst/>
              <a:gdLst>
                <a:gd name="T0" fmla="*/ 150 w 150"/>
                <a:gd name="T1" fmla="*/ 35 h 257"/>
                <a:gd name="T2" fmla="*/ 146 w 150"/>
                <a:gd name="T3" fmla="*/ 49 h 257"/>
                <a:gd name="T4" fmla="*/ 141 w 150"/>
                <a:gd name="T5" fmla="*/ 51 h 257"/>
                <a:gd name="T6" fmla="*/ 135 w 150"/>
                <a:gd name="T7" fmla="*/ 54 h 257"/>
                <a:gd name="T8" fmla="*/ 129 w 150"/>
                <a:gd name="T9" fmla="*/ 57 h 257"/>
                <a:gd name="T10" fmla="*/ 131 w 150"/>
                <a:gd name="T11" fmla="*/ 63 h 257"/>
                <a:gd name="T12" fmla="*/ 140 w 150"/>
                <a:gd name="T13" fmla="*/ 59 h 257"/>
                <a:gd name="T14" fmla="*/ 144 w 150"/>
                <a:gd name="T15" fmla="*/ 56 h 257"/>
                <a:gd name="T16" fmla="*/ 89 w 150"/>
                <a:gd name="T17" fmla="*/ 257 h 257"/>
                <a:gd name="T18" fmla="*/ 33 w 150"/>
                <a:gd name="T19" fmla="*/ 240 h 257"/>
                <a:gd name="T20" fmla="*/ 33 w 150"/>
                <a:gd name="T21" fmla="*/ 234 h 257"/>
                <a:gd name="T22" fmla="*/ 37 w 150"/>
                <a:gd name="T23" fmla="*/ 214 h 257"/>
                <a:gd name="T24" fmla="*/ 31 w 150"/>
                <a:gd name="T25" fmla="*/ 198 h 257"/>
                <a:gd name="T26" fmla="*/ 20 w 150"/>
                <a:gd name="T27" fmla="*/ 177 h 257"/>
                <a:gd name="T28" fmla="*/ 15 w 150"/>
                <a:gd name="T29" fmla="*/ 160 h 257"/>
                <a:gd name="T30" fmla="*/ 9 w 150"/>
                <a:gd name="T31" fmla="*/ 150 h 257"/>
                <a:gd name="T32" fmla="*/ 5 w 150"/>
                <a:gd name="T33" fmla="*/ 134 h 257"/>
                <a:gd name="T34" fmla="*/ 0 w 150"/>
                <a:gd name="T35" fmla="*/ 124 h 257"/>
                <a:gd name="T36" fmla="*/ 53 w 150"/>
                <a:gd name="T37" fmla="*/ 0 h 257"/>
                <a:gd name="T38" fmla="*/ 53 w 150"/>
                <a:gd name="T39" fmla="*/ 0 h 257"/>
                <a:gd name="T40" fmla="*/ 150 w 150"/>
                <a:gd name="T41" fmla="*/ 3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257">
                  <a:moveTo>
                    <a:pt x="150" y="35"/>
                  </a:moveTo>
                  <a:cubicBezTo>
                    <a:pt x="146" y="49"/>
                    <a:pt x="146" y="49"/>
                    <a:pt x="146" y="49"/>
                  </a:cubicBezTo>
                  <a:cubicBezTo>
                    <a:pt x="145" y="50"/>
                    <a:pt x="143" y="50"/>
                    <a:pt x="141" y="51"/>
                  </a:cubicBezTo>
                  <a:cubicBezTo>
                    <a:pt x="139" y="52"/>
                    <a:pt x="139" y="51"/>
                    <a:pt x="135" y="54"/>
                  </a:cubicBezTo>
                  <a:cubicBezTo>
                    <a:pt x="132" y="58"/>
                    <a:pt x="129" y="57"/>
                    <a:pt x="129" y="57"/>
                  </a:cubicBezTo>
                  <a:cubicBezTo>
                    <a:pt x="129" y="57"/>
                    <a:pt x="129" y="61"/>
                    <a:pt x="131" y="63"/>
                  </a:cubicBezTo>
                  <a:cubicBezTo>
                    <a:pt x="133" y="65"/>
                    <a:pt x="136" y="63"/>
                    <a:pt x="140" y="59"/>
                  </a:cubicBezTo>
                  <a:cubicBezTo>
                    <a:pt x="141" y="57"/>
                    <a:pt x="143" y="56"/>
                    <a:pt x="144" y="56"/>
                  </a:cubicBezTo>
                  <a:cubicBezTo>
                    <a:pt x="89" y="257"/>
                    <a:pt x="89" y="257"/>
                    <a:pt x="89" y="257"/>
                  </a:cubicBezTo>
                  <a:cubicBezTo>
                    <a:pt x="70" y="252"/>
                    <a:pt x="51" y="246"/>
                    <a:pt x="33" y="240"/>
                  </a:cubicBezTo>
                  <a:cubicBezTo>
                    <a:pt x="34" y="238"/>
                    <a:pt x="34" y="236"/>
                    <a:pt x="33" y="234"/>
                  </a:cubicBezTo>
                  <a:cubicBezTo>
                    <a:pt x="32" y="228"/>
                    <a:pt x="36" y="223"/>
                    <a:pt x="37" y="214"/>
                  </a:cubicBezTo>
                  <a:cubicBezTo>
                    <a:pt x="38" y="206"/>
                    <a:pt x="32" y="204"/>
                    <a:pt x="31" y="198"/>
                  </a:cubicBezTo>
                  <a:cubicBezTo>
                    <a:pt x="30" y="192"/>
                    <a:pt x="24" y="187"/>
                    <a:pt x="20" y="177"/>
                  </a:cubicBezTo>
                  <a:cubicBezTo>
                    <a:pt x="17" y="167"/>
                    <a:pt x="17" y="166"/>
                    <a:pt x="15" y="160"/>
                  </a:cubicBezTo>
                  <a:cubicBezTo>
                    <a:pt x="12" y="154"/>
                    <a:pt x="10" y="156"/>
                    <a:pt x="9" y="150"/>
                  </a:cubicBezTo>
                  <a:cubicBezTo>
                    <a:pt x="9" y="143"/>
                    <a:pt x="9" y="139"/>
                    <a:pt x="5" y="134"/>
                  </a:cubicBezTo>
                  <a:cubicBezTo>
                    <a:pt x="2" y="129"/>
                    <a:pt x="0" y="124"/>
                    <a:pt x="0" y="124"/>
                  </a:cubicBezTo>
                  <a:cubicBezTo>
                    <a:pt x="53" y="0"/>
                    <a:pt x="53" y="0"/>
                    <a:pt x="53" y="0"/>
                  </a:cubicBezTo>
                  <a:cubicBezTo>
                    <a:pt x="53" y="0"/>
                    <a:pt x="53" y="0"/>
                    <a:pt x="53" y="0"/>
                  </a:cubicBezTo>
                  <a:cubicBezTo>
                    <a:pt x="83" y="13"/>
                    <a:pt x="115" y="25"/>
                    <a:pt x="150" y="35"/>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1"/>
            <p:cNvSpPr>
              <a:spLocks/>
            </p:cNvSpPr>
            <p:nvPr/>
          </p:nvSpPr>
          <p:spPr bwMode="auto">
            <a:xfrm>
              <a:off x="2329" y="2338"/>
              <a:ext cx="478" cy="828"/>
            </a:xfrm>
            <a:custGeom>
              <a:avLst/>
              <a:gdLst>
                <a:gd name="T0" fmla="*/ 141 w 141"/>
                <a:gd name="T1" fmla="*/ 16 h 244"/>
                <a:gd name="T2" fmla="*/ 137 w 141"/>
                <a:gd name="T3" fmla="*/ 56 h 244"/>
                <a:gd name="T4" fmla="*/ 135 w 141"/>
                <a:gd name="T5" fmla="*/ 55 h 244"/>
                <a:gd name="T6" fmla="*/ 127 w 141"/>
                <a:gd name="T7" fmla="*/ 65 h 244"/>
                <a:gd name="T8" fmla="*/ 123 w 141"/>
                <a:gd name="T9" fmla="*/ 72 h 244"/>
                <a:gd name="T10" fmla="*/ 126 w 141"/>
                <a:gd name="T11" fmla="*/ 77 h 244"/>
                <a:gd name="T12" fmla="*/ 124 w 141"/>
                <a:gd name="T13" fmla="*/ 82 h 244"/>
                <a:gd name="T14" fmla="*/ 120 w 141"/>
                <a:gd name="T15" fmla="*/ 82 h 244"/>
                <a:gd name="T16" fmla="*/ 117 w 141"/>
                <a:gd name="T17" fmla="*/ 88 h 244"/>
                <a:gd name="T18" fmla="*/ 118 w 141"/>
                <a:gd name="T19" fmla="*/ 91 h 244"/>
                <a:gd name="T20" fmla="*/ 125 w 141"/>
                <a:gd name="T21" fmla="*/ 86 h 244"/>
                <a:gd name="T22" fmla="*/ 134 w 141"/>
                <a:gd name="T23" fmla="*/ 77 h 244"/>
                <a:gd name="T24" fmla="*/ 135 w 141"/>
                <a:gd name="T25" fmla="*/ 70 h 244"/>
                <a:gd name="T26" fmla="*/ 118 w 141"/>
                <a:gd name="T27" fmla="*/ 244 h 244"/>
                <a:gd name="T28" fmla="*/ 15 w 141"/>
                <a:gd name="T29" fmla="*/ 225 h 244"/>
                <a:gd name="T30" fmla="*/ 0 w 141"/>
                <a:gd name="T31" fmla="*/ 222 h 244"/>
                <a:gd name="T32" fmla="*/ 55 w 141"/>
                <a:gd name="T33" fmla="*/ 21 h 244"/>
                <a:gd name="T34" fmla="*/ 60 w 141"/>
                <a:gd name="T35" fmla="*/ 21 h 244"/>
                <a:gd name="T36" fmla="*/ 71 w 141"/>
                <a:gd name="T37" fmla="*/ 22 h 244"/>
                <a:gd name="T38" fmla="*/ 82 w 141"/>
                <a:gd name="T39" fmla="*/ 21 h 244"/>
                <a:gd name="T40" fmla="*/ 86 w 141"/>
                <a:gd name="T41" fmla="*/ 21 h 244"/>
                <a:gd name="T42" fmla="*/ 76 w 141"/>
                <a:gd name="T43" fmla="*/ 16 h 244"/>
                <a:gd name="T44" fmla="*/ 70 w 141"/>
                <a:gd name="T45" fmla="*/ 16 h 244"/>
                <a:gd name="T46" fmla="*/ 65 w 141"/>
                <a:gd name="T47" fmla="*/ 11 h 244"/>
                <a:gd name="T48" fmla="*/ 59 w 141"/>
                <a:gd name="T49" fmla="*/ 12 h 244"/>
                <a:gd name="T50" fmla="*/ 57 w 141"/>
                <a:gd name="T51" fmla="*/ 14 h 244"/>
                <a:gd name="T52" fmla="*/ 61 w 141"/>
                <a:gd name="T53" fmla="*/ 0 h 244"/>
                <a:gd name="T54" fmla="*/ 141 w 141"/>
                <a:gd name="T55" fmla="*/ 1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1" h="244">
                  <a:moveTo>
                    <a:pt x="141" y="16"/>
                  </a:moveTo>
                  <a:cubicBezTo>
                    <a:pt x="137" y="56"/>
                    <a:pt x="137" y="56"/>
                    <a:pt x="137" y="56"/>
                  </a:cubicBezTo>
                  <a:cubicBezTo>
                    <a:pt x="136" y="56"/>
                    <a:pt x="136" y="55"/>
                    <a:pt x="135" y="55"/>
                  </a:cubicBezTo>
                  <a:cubicBezTo>
                    <a:pt x="134" y="55"/>
                    <a:pt x="129" y="62"/>
                    <a:pt x="127" y="65"/>
                  </a:cubicBezTo>
                  <a:cubicBezTo>
                    <a:pt x="126" y="68"/>
                    <a:pt x="122" y="70"/>
                    <a:pt x="123" y="72"/>
                  </a:cubicBezTo>
                  <a:cubicBezTo>
                    <a:pt x="125" y="74"/>
                    <a:pt x="126" y="75"/>
                    <a:pt x="126" y="77"/>
                  </a:cubicBezTo>
                  <a:cubicBezTo>
                    <a:pt x="126" y="78"/>
                    <a:pt x="126" y="80"/>
                    <a:pt x="124" y="82"/>
                  </a:cubicBezTo>
                  <a:cubicBezTo>
                    <a:pt x="121" y="83"/>
                    <a:pt x="122" y="81"/>
                    <a:pt x="120" y="82"/>
                  </a:cubicBezTo>
                  <a:cubicBezTo>
                    <a:pt x="118" y="84"/>
                    <a:pt x="117" y="87"/>
                    <a:pt x="117" y="88"/>
                  </a:cubicBezTo>
                  <a:cubicBezTo>
                    <a:pt x="117" y="89"/>
                    <a:pt x="118" y="91"/>
                    <a:pt x="118" y="91"/>
                  </a:cubicBezTo>
                  <a:cubicBezTo>
                    <a:pt x="118" y="91"/>
                    <a:pt x="123" y="88"/>
                    <a:pt x="125" y="86"/>
                  </a:cubicBezTo>
                  <a:cubicBezTo>
                    <a:pt x="128" y="84"/>
                    <a:pt x="133" y="81"/>
                    <a:pt x="134" y="77"/>
                  </a:cubicBezTo>
                  <a:cubicBezTo>
                    <a:pt x="134" y="75"/>
                    <a:pt x="134" y="72"/>
                    <a:pt x="135" y="70"/>
                  </a:cubicBezTo>
                  <a:cubicBezTo>
                    <a:pt x="118" y="244"/>
                    <a:pt x="118" y="244"/>
                    <a:pt x="118" y="244"/>
                  </a:cubicBezTo>
                  <a:cubicBezTo>
                    <a:pt x="87" y="240"/>
                    <a:pt x="51" y="234"/>
                    <a:pt x="15" y="225"/>
                  </a:cubicBezTo>
                  <a:cubicBezTo>
                    <a:pt x="10" y="224"/>
                    <a:pt x="5" y="223"/>
                    <a:pt x="0" y="222"/>
                  </a:cubicBezTo>
                  <a:cubicBezTo>
                    <a:pt x="55" y="21"/>
                    <a:pt x="55" y="21"/>
                    <a:pt x="55" y="21"/>
                  </a:cubicBezTo>
                  <a:cubicBezTo>
                    <a:pt x="56" y="20"/>
                    <a:pt x="58" y="20"/>
                    <a:pt x="60" y="21"/>
                  </a:cubicBezTo>
                  <a:cubicBezTo>
                    <a:pt x="65" y="21"/>
                    <a:pt x="67" y="22"/>
                    <a:pt x="71" y="22"/>
                  </a:cubicBezTo>
                  <a:cubicBezTo>
                    <a:pt x="75" y="21"/>
                    <a:pt x="79" y="20"/>
                    <a:pt x="82" y="21"/>
                  </a:cubicBezTo>
                  <a:cubicBezTo>
                    <a:pt x="84" y="21"/>
                    <a:pt x="86" y="21"/>
                    <a:pt x="86" y="21"/>
                  </a:cubicBezTo>
                  <a:cubicBezTo>
                    <a:pt x="86" y="21"/>
                    <a:pt x="79" y="17"/>
                    <a:pt x="76" y="16"/>
                  </a:cubicBezTo>
                  <a:cubicBezTo>
                    <a:pt x="73" y="15"/>
                    <a:pt x="71" y="18"/>
                    <a:pt x="70" y="16"/>
                  </a:cubicBezTo>
                  <a:cubicBezTo>
                    <a:pt x="68" y="15"/>
                    <a:pt x="67" y="11"/>
                    <a:pt x="65" y="11"/>
                  </a:cubicBezTo>
                  <a:cubicBezTo>
                    <a:pt x="62" y="11"/>
                    <a:pt x="60" y="11"/>
                    <a:pt x="59" y="12"/>
                  </a:cubicBezTo>
                  <a:cubicBezTo>
                    <a:pt x="58" y="13"/>
                    <a:pt x="58" y="13"/>
                    <a:pt x="57" y="14"/>
                  </a:cubicBezTo>
                  <a:cubicBezTo>
                    <a:pt x="61" y="0"/>
                    <a:pt x="61" y="0"/>
                    <a:pt x="61" y="0"/>
                  </a:cubicBezTo>
                  <a:cubicBezTo>
                    <a:pt x="86" y="6"/>
                    <a:pt x="113" y="12"/>
                    <a:pt x="141" y="16"/>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72"/>
            <p:cNvSpPr>
              <a:spLocks noEditPoints="1"/>
            </p:cNvSpPr>
            <p:nvPr/>
          </p:nvSpPr>
          <p:spPr bwMode="auto">
            <a:xfrm>
              <a:off x="2729" y="2392"/>
              <a:ext cx="553" cy="798"/>
            </a:xfrm>
            <a:custGeom>
              <a:avLst/>
              <a:gdLst>
                <a:gd name="T0" fmla="*/ 23 w 163"/>
                <a:gd name="T1" fmla="*/ 0 h 235"/>
                <a:gd name="T2" fmla="*/ 99 w 163"/>
                <a:gd name="T3" fmla="*/ 9 h 235"/>
                <a:gd name="T4" fmla="*/ 99 w 163"/>
                <a:gd name="T5" fmla="*/ 31 h 235"/>
                <a:gd name="T6" fmla="*/ 120 w 163"/>
                <a:gd name="T7" fmla="*/ 52 h 235"/>
                <a:gd name="T8" fmla="*/ 135 w 163"/>
                <a:gd name="T9" fmla="*/ 65 h 235"/>
                <a:gd name="T10" fmla="*/ 163 w 163"/>
                <a:gd name="T11" fmla="*/ 70 h 235"/>
                <a:gd name="T12" fmla="*/ 88 w 163"/>
                <a:gd name="T13" fmla="*/ 230 h 235"/>
                <a:gd name="T14" fmla="*/ 86 w 163"/>
                <a:gd name="T15" fmla="*/ 235 h 235"/>
                <a:gd name="T16" fmla="*/ 17 w 163"/>
                <a:gd name="T17" fmla="*/ 54 h 235"/>
                <a:gd name="T18" fmla="*/ 23 w 163"/>
                <a:gd name="T19" fmla="*/ 46 h 235"/>
                <a:gd name="T20" fmla="*/ 23 w 163"/>
                <a:gd name="T21" fmla="*/ 0 h 235"/>
                <a:gd name="T22" fmla="*/ 67 w 163"/>
                <a:gd name="T23" fmla="*/ 176 h 235"/>
                <a:gd name="T24" fmla="*/ 69 w 163"/>
                <a:gd name="T25" fmla="*/ 179 h 235"/>
                <a:gd name="T26" fmla="*/ 70 w 163"/>
                <a:gd name="T27" fmla="*/ 184 h 235"/>
                <a:gd name="T28" fmla="*/ 66 w 163"/>
                <a:gd name="T29" fmla="*/ 197 h 235"/>
                <a:gd name="T30" fmla="*/ 72 w 163"/>
                <a:gd name="T31" fmla="*/ 196 h 235"/>
                <a:gd name="T32" fmla="*/ 76 w 163"/>
                <a:gd name="T33" fmla="*/ 191 h 235"/>
                <a:gd name="T34" fmla="*/ 72 w 163"/>
                <a:gd name="T35" fmla="*/ 179 h 235"/>
                <a:gd name="T36" fmla="*/ 65 w 163"/>
                <a:gd name="T37" fmla="*/ 161 h 235"/>
                <a:gd name="T38" fmla="*/ 60 w 163"/>
                <a:gd name="T39" fmla="*/ 148 h 235"/>
                <a:gd name="T40" fmla="*/ 54 w 163"/>
                <a:gd name="T41" fmla="*/ 134 h 235"/>
                <a:gd name="T42" fmla="*/ 48 w 163"/>
                <a:gd name="T43" fmla="*/ 130 h 235"/>
                <a:gd name="T44" fmla="*/ 39 w 163"/>
                <a:gd name="T45" fmla="*/ 135 h 235"/>
                <a:gd name="T46" fmla="*/ 33 w 163"/>
                <a:gd name="T47" fmla="*/ 142 h 235"/>
                <a:gd name="T48" fmla="*/ 32 w 163"/>
                <a:gd name="T49" fmla="*/ 132 h 235"/>
                <a:gd name="T50" fmla="*/ 28 w 163"/>
                <a:gd name="T51" fmla="*/ 126 h 235"/>
                <a:gd name="T52" fmla="*/ 25 w 163"/>
                <a:gd name="T53" fmla="*/ 136 h 235"/>
                <a:gd name="T54" fmla="*/ 29 w 163"/>
                <a:gd name="T55" fmla="*/ 145 h 235"/>
                <a:gd name="T56" fmla="*/ 40 w 163"/>
                <a:gd name="T57" fmla="*/ 146 h 235"/>
                <a:gd name="T58" fmla="*/ 40 w 163"/>
                <a:gd name="T59" fmla="*/ 152 h 235"/>
                <a:gd name="T60" fmla="*/ 50 w 163"/>
                <a:gd name="T61" fmla="*/ 167 h 235"/>
                <a:gd name="T62" fmla="*/ 59 w 163"/>
                <a:gd name="T63" fmla="*/ 168 h 235"/>
                <a:gd name="T64" fmla="*/ 63 w 163"/>
                <a:gd name="T65" fmla="*/ 18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235">
                  <a:moveTo>
                    <a:pt x="23" y="0"/>
                  </a:moveTo>
                  <a:cubicBezTo>
                    <a:pt x="23" y="0"/>
                    <a:pt x="23" y="0"/>
                    <a:pt x="23" y="0"/>
                  </a:cubicBezTo>
                  <a:cubicBezTo>
                    <a:pt x="48" y="3"/>
                    <a:pt x="73" y="5"/>
                    <a:pt x="99" y="5"/>
                  </a:cubicBezTo>
                  <a:cubicBezTo>
                    <a:pt x="99" y="7"/>
                    <a:pt x="99" y="8"/>
                    <a:pt x="99" y="9"/>
                  </a:cubicBezTo>
                  <a:cubicBezTo>
                    <a:pt x="99" y="11"/>
                    <a:pt x="99" y="21"/>
                    <a:pt x="98" y="24"/>
                  </a:cubicBezTo>
                  <a:cubicBezTo>
                    <a:pt x="97" y="26"/>
                    <a:pt x="96" y="28"/>
                    <a:pt x="99" y="31"/>
                  </a:cubicBezTo>
                  <a:cubicBezTo>
                    <a:pt x="102" y="33"/>
                    <a:pt x="114" y="29"/>
                    <a:pt x="115" y="33"/>
                  </a:cubicBezTo>
                  <a:cubicBezTo>
                    <a:pt x="116" y="36"/>
                    <a:pt x="117" y="47"/>
                    <a:pt x="120" y="52"/>
                  </a:cubicBezTo>
                  <a:cubicBezTo>
                    <a:pt x="123" y="57"/>
                    <a:pt x="123" y="67"/>
                    <a:pt x="123" y="67"/>
                  </a:cubicBezTo>
                  <a:cubicBezTo>
                    <a:pt x="123" y="67"/>
                    <a:pt x="130" y="67"/>
                    <a:pt x="135" y="65"/>
                  </a:cubicBezTo>
                  <a:cubicBezTo>
                    <a:pt x="139" y="62"/>
                    <a:pt x="138" y="60"/>
                    <a:pt x="146" y="64"/>
                  </a:cubicBezTo>
                  <a:cubicBezTo>
                    <a:pt x="153" y="68"/>
                    <a:pt x="158" y="67"/>
                    <a:pt x="163" y="70"/>
                  </a:cubicBezTo>
                  <a:cubicBezTo>
                    <a:pt x="90" y="156"/>
                    <a:pt x="90" y="156"/>
                    <a:pt x="90" y="156"/>
                  </a:cubicBezTo>
                  <a:cubicBezTo>
                    <a:pt x="88" y="230"/>
                    <a:pt x="88" y="230"/>
                    <a:pt x="88" y="230"/>
                  </a:cubicBezTo>
                  <a:cubicBezTo>
                    <a:pt x="88" y="230"/>
                    <a:pt x="88" y="230"/>
                    <a:pt x="88" y="230"/>
                  </a:cubicBezTo>
                  <a:cubicBezTo>
                    <a:pt x="86" y="235"/>
                    <a:pt x="86" y="235"/>
                    <a:pt x="86" y="235"/>
                  </a:cubicBezTo>
                  <a:cubicBezTo>
                    <a:pt x="86" y="235"/>
                    <a:pt x="50" y="234"/>
                    <a:pt x="0" y="228"/>
                  </a:cubicBezTo>
                  <a:cubicBezTo>
                    <a:pt x="17" y="54"/>
                    <a:pt x="17" y="54"/>
                    <a:pt x="17" y="54"/>
                  </a:cubicBezTo>
                  <a:cubicBezTo>
                    <a:pt x="17" y="54"/>
                    <a:pt x="19" y="52"/>
                    <a:pt x="20" y="51"/>
                  </a:cubicBezTo>
                  <a:cubicBezTo>
                    <a:pt x="22" y="49"/>
                    <a:pt x="25" y="47"/>
                    <a:pt x="23" y="46"/>
                  </a:cubicBezTo>
                  <a:cubicBezTo>
                    <a:pt x="22" y="44"/>
                    <a:pt x="20" y="42"/>
                    <a:pt x="19" y="40"/>
                  </a:cubicBezTo>
                  <a:cubicBezTo>
                    <a:pt x="23" y="0"/>
                    <a:pt x="23" y="0"/>
                    <a:pt x="23" y="0"/>
                  </a:cubicBezTo>
                  <a:close/>
                  <a:moveTo>
                    <a:pt x="67" y="176"/>
                  </a:moveTo>
                  <a:cubicBezTo>
                    <a:pt x="67" y="176"/>
                    <a:pt x="67" y="176"/>
                    <a:pt x="67" y="176"/>
                  </a:cubicBezTo>
                  <a:cubicBezTo>
                    <a:pt x="68" y="175"/>
                    <a:pt x="68" y="175"/>
                    <a:pt x="69" y="176"/>
                  </a:cubicBezTo>
                  <a:cubicBezTo>
                    <a:pt x="70" y="177"/>
                    <a:pt x="70" y="178"/>
                    <a:pt x="69" y="179"/>
                  </a:cubicBezTo>
                  <a:cubicBezTo>
                    <a:pt x="69" y="180"/>
                    <a:pt x="66" y="183"/>
                    <a:pt x="67" y="185"/>
                  </a:cubicBezTo>
                  <a:cubicBezTo>
                    <a:pt x="68" y="186"/>
                    <a:pt x="70" y="183"/>
                    <a:pt x="70" y="184"/>
                  </a:cubicBezTo>
                  <a:cubicBezTo>
                    <a:pt x="70" y="185"/>
                    <a:pt x="68" y="187"/>
                    <a:pt x="67" y="190"/>
                  </a:cubicBezTo>
                  <a:cubicBezTo>
                    <a:pt x="67" y="192"/>
                    <a:pt x="66" y="195"/>
                    <a:pt x="66" y="197"/>
                  </a:cubicBezTo>
                  <a:cubicBezTo>
                    <a:pt x="66" y="199"/>
                    <a:pt x="69" y="202"/>
                    <a:pt x="70" y="202"/>
                  </a:cubicBezTo>
                  <a:cubicBezTo>
                    <a:pt x="72" y="202"/>
                    <a:pt x="71" y="197"/>
                    <a:pt x="72" y="196"/>
                  </a:cubicBezTo>
                  <a:cubicBezTo>
                    <a:pt x="73" y="195"/>
                    <a:pt x="75" y="198"/>
                    <a:pt x="75" y="197"/>
                  </a:cubicBezTo>
                  <a:cubicBezTo>
                    <a:pt x="75" y="196"/>
                    <a:pt x="75" y="195"/>
                    <a:pt x="76" y="191"/>
                  </a:cubicBezTo>
                  <a:cubicBezTo>
                    <a:pt x="76" y="187"/>
                    <a:pt x="76" y="188"/>
                    <a:pt x="75" y="184"/>
                  </a:cubicBezTo>
                  <a:cubicBezTo>
                    <a:pt x="75" y="180"/>
                    <a:pt x="73" y="180"/>
                    <a:pt x="72" y="179"/>
                  </a:cubicBezTo>
                  <a:cubicBezTo>
                    <a:pt x="71" y="178"/>
                    <a:pt x="69" y="173"/>
                    <a:pt x="66" y="168"/>
                  </a:cubicBezTo>
                  <a:cubicBezTo>
                    <a:pt x="64" y="164"/>
                    <a:pt x="64" y="164"/>
                    <a:pt x="65" y="161"/>
                  </a:cubicBezTo>
                  <a:cubicBezTo>
                    <a:pt x="65" y="158"/>
                    <a:pt x="61" y="155"/>
                    <a:pt x="61" y="153"/>
                  </a:cubicBezTo>
                  <a:cubicBezTo>
                    <a:pt x="60" y="151"/>
                    <a:pt x="60" y="150"/>
                    <a:pt x="60" y="148"/>
                  </a:cubicBezTo>
                  <a:cubicBezTo>
                    <a:pt x="60" y="147"/>
                    <a:pt x="58" y="142"/>
                    <a:pt x="57" y="140"/>
                  </a:cubicBezTo>
                  <a:cubicBezTo>
                    <a:pt x="56" y="137"/>
                    <a:pt x="54" y="136"/>
                    <a:pt x="54" y="134"/>
                  </a:cubicBezTo>
                  <a:cubicBezTo>
                    <a:pt x="54" y="132"/>
                    <a:pt x="54" y="129"/>
                    <a:pt x="50" y="127"/>
                  </a:cubicBezTo>
                  <a:cubicBezTo>
                    <a:pt x="46" y="126"/>
                    <a:pt x="48" y="129"/>
                    <a:pt x="48" y="130"/>
                  </a:cubicBezTo>
                  <a:cubicBezTo>
                    <a:pt x="48" y="132"/>
                    <a:pt x="44" y="130"/>
                    <a:pt x="42" y="130"/>
                  </a:cubicBezTo>
                  <a:cubicBezTo>
                    <a:pt x="40" y="130"/>
                    <a:pt x="39" y="131"/>
                    <a:pt x="39" y="135"/>
                  </a:cubicBezTo>
                  <a:cubicBezTo>
                    <a:pt x="38" y="139"/>
                    <a:pt x="36" y="142"/>
                    <a:pt x="37" y="144"/>
                  </a:cubicBezTo>
                  <a:cubicBezTo>
                    <a:pt x="35" y="144"/>
                    <a:pt x="35" y="143"/>
                    <a:pt x="33" y="142"/>
                  </a:cubicBezTo>
                  <a:cubicBezTo>
                    <a:pt x="31" y="142"/>
                    <a:pt x="30" y="139"/>
                    <a:pt x="30" y="138"/>
                  </a:cubicBezTo>
                  <a:cubicBezTo>
                    <a:pt x="30" y="136"/>
                    <a:pt x="31" y="134"/>
                    <a:pt x="32" y="132"/>
                  </a:cubicBezTo>
                  <a:cubicBezTo>
                    <a:pt x="34" y="131"/>
                    <a:pt x="33" y="127"/>
                    <a:pt x="33" y="125"/>
                  </a:cubicBezTo>
                  <a:cubicBezTo>
                    <a:pt x="32" y="122"/>
                    <a:pt x="30" y="123"/>
                    <a:pt x="28" y="126"/>
                  </a:cubicBezTo>
                  <a:cubicBezTo>
                    <a:pt x="26" y="129"/>
                    <a:pt x="27" y="132"/>
                    <a:pt x="27" y="134"/>
                  </a:cubicBezTo>
                  <a:cubicBezTo>
                    <a:pt x="27" y="135"/>
                    <a:pt x="27" y="137"/>
                    <a:pt x="25" y="136"/>
                  </a:cubicBezTo>
                  <a:cubicBezTo>
                    <a:pt x="23" y="136"/>
                    <a:pt x="19" y="138"/>
                    <a:pt x="21" y="139"/>
                  </a:cubicBezTo>
                  <a:cubicBezTo>
                    <a:pt x="22" y="140"/>
                    <a:pt x="26" y="144"/>
                    <a:pt x="29" y="145"/>
                  </a:cubicBezTo>
                  <a:cubicBezTo>
                    <a:pt x="31" y="146"/>
                    <a:pt x="34" y="146"/>
                    <a:pt x="36" y="147"/>
                  </a:cubicBezTo>
                  <a:cubicBezTo>
                    <a:pt x="37" y="148"/>
                    <a:pt x="39" y="146"/>
                    <a:pt x="40" y="146"/>
                  </a:cubicBezTo>
                  <a:cubicBezTo>
                    <a:pt x="42" y="147"/>
                    <a:pt x="45" y="147"/>
                    <a:pt x="45" y="147"/>
                  </a:cubicBezTo>
                  <a:cubicBezTo>
                    <a:pt x="45" y="147"/>
                    <a:pt x="40" y="150"/>
                    <a:pt x="40" y="152"/>
                  </a:cubicBezTo>
                  <a:cubicBezTo>
                    <a:pt x="40" y="154"/>
                    <a:pt x="45" y="158"/>
                    <a:pt x="47" y="159"/>
                  </a:cubicBezTo>
                  <a:cubicBezTo>
                    <a:pt x="49" y="160"/>
                    <a:pt x="49" y="162"/>
                    <a:pt x="50" y="167"/>
                  </a:cubicBezTo>
                  <a:cubicBezTo>
                    <a:pt x="51" y="171"/>
                    <a:pt x="51" y="171"/>
                    <a:pt x="54" y="170"/>
                  </a:cubicBezTo>
                  <a:cubicBezTo>
                    <a:pt x="57" y="170"/>
                    <a:pt x="58" y="167"/>
                    <a:pt x="59" y="168"/>
                  </a:cubicBezTo>
                  <a:cubicBezTo>
                    <a:pt x="61" y="169"/>
                    <a:pt x="62" y="171"/>
                    <a:pt x="62" y="174"/>
                  </a:cubicBezTo>
                  <a:cubicBezTo>
                    <a:pt x="61" y="178"/>
                    <a:pt x="62" y="181"/>
                    <a:pt x="63" y="180"/>
                  </a:cubicBezTo>
                  <a:cubicBezTo>
                    <a:pt x="64" y="179"/>
                    <a:pt x="65" y="177"/>
                    <a:pt x="67" y="176"/>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3"/>
            <p:cNvSpPr>
              <a:spLocks noEditPoints="1"/>
            </p:cNvSpPr>
            <p:nvPr/>
          </p:nvSpPr>
          <p:spPr bwMode="auto">
            <a:xfrm>
              <a:off x="3608" y="2141"/>
              <a:ext cx="1035" cy="1202"/>
            </a:xfrm>
            <a:custGeom>
              <a:avLst/>
              <a:gdLst>
                <a:gd name="T0" fmla="*/ 182 w 305"/>
                <a:gd name="T1" fmla="*/ 340 h 354"/>
                <a:gd name="T2" fmla="*/ 191 w 305"/>
                <a:gd name="T3" fmla="*/ 318 h 354"/>
                <a:gd name="T4" fmla="*/ 197 w 305"/>
                <a:gd name="T5" fmla="*/ 277 h 354"/>
                <a:gd name="T6" fmla="*/ 218 w 305"/>
                <a:gd name="T7" fmla="*/ 262 h 354"/>
                <a:gd name="T8" fmla="*/ 232 w 305"/>
                <a:gd name="T9" fmla="*/ 248 h 354"/>
                <a:gd name="T10" fmla="*/ 248 w 305"/>
                <a:gd name="T11" fmla="*/ 237 h 354"/>
                <a:gd name="T12" fmla="*/ 228 w 305"/>
                <a:gd name="T13" fmla="*/ 221 h 354"/>
                <a:gd name="T14" fmla="*/ 182 w 305"/>
                <a:gd name="T15" fmla="*/ 292 h 354"/>
                <a:gd name="T16" fmla="*/ 182 w 305"/>
                <a:gd name="T17" fmla="*/ 281 h 354"/>
                <a:gd name="T18" fmla="*/ 192 w 305"/>
                <a:gd name="T19" fmla="*/ 244 h 354"/>
                <a:gd name="T20" fmla="*/ 207 w 305"/>
                <a:gd name="T21" fmla="*/ 209 h 354"/>
                <a:gd name="T22" fmla="*/ 265 w 305"/>
                <a:gd name="T23" fmla="*/ 182 h 354"/>
                <a:gd name="T24" fmla="*/ 291 w 305"/>
                <a:gd name="T25" fmla="*/ 152 h 354"/>
                <a:gd name="T26" fmla="*/ 305 w 305"/>
                <a:gd name="T27" fmla="*/ 127 h 354"/>
                <a:gd name="T28" fmla="*/ 218 w 305"/>
                <a:gd name="T29" fmla="*/ 154 h 354"/>
                <a:gd name="T30" fmla="*/ 197 w 305"/>
                <a:gd name="T31" fmla="*/ 171 h 354"/>
                <a:gd name="T32" fmla="*/ 179 w 305"/>
                <a:gd name="T33" fmla="*/ 163 h 354"/>
                <a:gd name="T34" fmla="*/ 162 w 305"/>
                <a:gd name="T35" fmla="*/ 144 h 354"/>
                <a:gd name="T36" fmla="*/ 156 w 305"/>
                <a:gd name="T37" fmla="*/ 122 h 354"/>
                <a:gd name="T38" fmla="*/ 172 w 305"/>
                <a:gd name="T39" fmla="*/ 117 h 354"/>
                <a:gd name="T40" fmla="*/ 200 w 305"/>
                <a:gd name="T41" fmla="*/ 112 h 354"/>
                <a:gd name="T42" fmla="*/ 188 w 305"/>
                <a:gd name="T43" fmla="*/ 87 h 354"/>
                <a:gd name="T44" fmla="*/ 178 w 305"/>
                <a:gd name="T45" fmla="*/ 78 h 354"/>
                <a:gd name="T46" fmla="*/ 165 w 305"/>
                <a:gd name="T47" fmla="*/ 52 h 354"/>
                <a:gd name="T48" fmla="*/ 158 w 305"/>
                <a:gd name="T49" fmla="*/ 33 h 354"/>
                <a:gd name="T50" fmla="*/ 147 w 305"/>
                <a:gd name="T51" fmla="*/ 21 h 354"/>
                <a:gd name="T52" fmla="*/ 135 w 305"/>
                <a:gd name="T53" fmla="*/ 21 h 354"/>
                <a:gd name="T54" fmla="*/ 139 w 305"/>
                <a:gd name="T55" fmla="*/ 41 h 354"/>
                <a:gd name="T56" fmla="*/ 129 w 305"/>
                <a:gd name="T57" fmla="*/ 58 h 354"/>
                <a:gd name="T58" fmla="*/ 119 w 305"/>
                <a:gd name="T59" fmla="*/ 58 h 354"/>
                <a:gd name="T60" fmla="*/ 104 w 305"/>
                <a:gd name="T61" fmla="*/ 57 h 354"/>
                <a:gd name="T62" fmla="*/ 104 w 305"/>
                <a:gd name="T63" fmla="*/ 48 h 354"/>
                <a:gd name="T64" fmla="*/ 94 w 305"/>
                <a:gd name="T65" fmla="*/ 37 h 354"/>
                <a:gd name="T66" fmla="*/ 89 w 305"/>
                <a:gd name="T67" fmla="*/ 20 h 354"/>
                <a:gd name="T68" fmla="*/ 79 w 305"/>
                <a:gd name="T69" fmla="*/ 18 h 354"/>
                <a:gd name="T70" fmla="*/ 63 w 305"/>
                <a:gd name="T71" fmla="*/ 12 h 354"/>
                <a:gd name="T72" fmla="*/ 52 w 305"/>
                <a:gd name="T73" fmla="*/ 10 h 354"/>
                <a:gd name="T74" fmla="*/ 38 w 305"/>
                <a:gd name="T75" fmla="*/ 0 h 354"/>
                <a:gd name="T76" fmla="*/ 22 w 305"/>
                <a:gd name="T77" fmla="*/ 11 h 354"/>
                <a:gd name="T78" fmla="*/ 3 w 305"/>
                <a:gd name="T79" fmla="*/ 10 h 354"/>
                <a:gd name="T80" fmla="*/ 5 w 305"/>
                <a:gd name="T81" fmla="*/ 28 h 354"/>
                <a:gd name="T82" fmla="*/ 6 w 305"/>
                <a:gd name="T83" fmla="*/ 44 h 354"/>
                <a:gd name="T84" fmla="*/ 17 w 305"/>
                <a:gd name="T85" fmla="*/ 58 h 354"/>
                <a:gd name="T86" fmla="*/ 12 w 305"/>
                <a:gd name="T87" fmla="*/ 81 h 354"/>
                <a:gd name="T88" fmla="*/ 27 w 305"/>
                <a:gd name="T89" fmla="*/ 98 h 354"/>
                <a:gd name="T90" fmla="*/ 45 w 305"/>
                <a:gd name="T91" fmla="*/ 131 h 354"/>
                <a:gd name="T92" fmla="*/ 47 w 305"/>
                <a:gd name="T93" fmla="*/ 130 h 354"/>
                <a:gd name="T94" fmla="*/ 47 w 305"/>
                <a:gd name="T95" fmla="*/ 135 h 354"/>
                <a:gd name="T96" fmla="*/ 19 w 305"/>
                <a:gd name="T97" fmla="*/ 174 h 354"/>
                <a:gd name="T98" fmla="*/ 35 w 305"/>
                <a:gd name="T99" fmla="*/ 207 h 354"/>
                <a:gd name="T100" fmla="*/ 42 w 305"/>
                <a:gd name="T101" fmla="*/ 234 h 354"/>
                <a:gd name="T102" fmla="*/ 35 w 305"/>
                <a:gd name="T103" fmla="*/ 233 h 354"/>
                <a:gd name="T104" fmla="*/ 55 w 305"/>
                <a:gd name="T105" fmla="*/ 329 h 354"/>
                <a:gd name="T106" fmla="*/ 134 w 305"/>
                <a:gd name="T107" fmla="*/ 345 h 354"/>
                <a:gd name="T108" fmla="*/ 236 w 305"/>
                <a:gd name="T109" fmla="*/ 206 h 354"/>
                <a:gd name="T110" fmla="*/ 260 w 305"/>
                <a:gd name="T111" fmla="*/ 197 h 354"/>
                <a:gd name="T112" fmla="*/ 262 w 305"/>
                <a:gd name="T113" fmla="*/ 20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54">
                  <a:moveTo>
                    <a:pt x="141" y="353"/>
                  </a:moveTo>
                  <a:cubicBezTo>
                    <a:pt x="142" y="353"/>
                    <a:pt x="143" y="352"/>
                    <a:pt x="145" y="352"/>
                  </a:cubicBezTo>
                  <a:cubicBezTo>
                    <a:pt x="154" y="349"/>
                    <a:pt x="182" y="340"/>
                    <a:pt x="182" y="340"/>
                  </a:cubicBezTo>
                  <a:cubicBezTo>
                    <a:pt x="182" y="334"/>
                    <a:pt x="182" y="334"/>
                    <a:pt x="182" y="334"/>
                  </a:cubicBezTo>
                  <a:cubicBezTo>
                    <a:pt x="182" y="334"/>
                    <a:pt x="186" y="331"/>
                    <a:pt x="188" y="329"/>
                  </a:cubicBezTo>
                  <a:cubicBezTo>
                    <a:pt x="191" y="328"/>
                    <a:pt x="191" y="324"/>
                    <a:pt x="191" y="318"/>
                  </a:cubicBezTo>
                  <a:cubicBezTo>
                    <a:pt x="191" y="313"/>
                    <a:pt x="191" y="309"/>
                    <a:pt x="190" y="305"/>
                  </a:cubicBezTo>
                  <a:cubicBezTo>
                    <a:pt x="190" y="301"/>
                    <a:pt x="191" y="295"/>
                    <a:pt x="191" y="289"/>
                  </a:cubicBezTo>
                  <a:cubicBezTo>
                    <a:pt x="191" y="284"/>
                    <a:pt x="194" y="276"/>
                    <a:pt x="197" y="277"/>
                  </a:cubicBezTo>
                  <a:cubicBezTo>
                    <a:pt x="199" y="279"/>
                    <a:pt x="201" y="279"/>
                    <a:pt x="205" y="276"/>
                  </a:cubicBezTo>
                  <a:cubicBezTo>
                    <a:pt x="204" y="264"/>
                    <a:pt x="204" y="264"/>
                    <a:pt x="204" y="264"/>
                  </a:cubicBezTo>
                  <a:cubicBezTo>
                    <a:pt x="218" y="262"/>
                    <a:pt x="218" y="262"/>
                    <a:pt x="218" y="262"/>
                  </a:cubicBezTo>
                  <a:cubicBezTo>
                    <a:pt x="225" y="251"/>
                    <a:pt x="225" y="251"/>
                    <a:pt x="225" y="251"/>
                  </a:cubicBezTo>
                  <a:cubicBezTo>
                    <a:pt x="232" y="248"/>
                    <a:pt x="232" y="248"/>
                    <a:pt x="232" y="248"/>
                  </a:cubicBezTo>
                  <a:cubicBezTo>
                    <a:pt x="232" y="248"/>
                    <a:pt x="232" y="248"/>
                    <a:pt x="232" y="248"/>
                  </a:cubicBezTo>
                  <a:cubicBezTo>
                    <a:pt x="231" y="247"/>
                    <a:pt x="231" y="247"/>
                    <a:pt x="231" y="247"/>
                  </a:cubicBezTo>
                  <a:cubicBezTo>
                    <a:pt x="231" y="244"/>
                    <a:pt x="240" y="246"/>
                    <a:pt x="244" y="245"/>
                  </a:cubicBezTo>
                  <a:cubicBezTo>
                    <a:pt x="247" y="245"/>
                    <a:pt x="245" y="241"/>
                    <a:pt x="248" y="237"/>
                  </a:cubicBezTo>
                  <a:cubicBezTo>
                    <a:pt x="251" y="233"/>
                    <a:pt x="248" y="234"/>
                    <a:pt x="250" y="230"/>
                  </a:cubicBezTo>
                  <a:cubicBezTo>
                    <a:pt x="252" y="226"/>
                    <a:pt x="248" y="222"/>
                    <a:pt x="246" y="220"/>
                  </a:cubicBezTo>
                  <a:cubicBezTo>
                    <a:pt x="244" y="218"/>
                    <a:pt x="237" y="217"/>
                    <a:pt x="228" y="221"/>
                  </a:cubicBezTo>
                  <a:cubicBezTo>
                    <a:pt x="219" y="226"/>
                    <a:pt x="214" y="234"/>
                    <a:pt x="206" y="242"/>
                  </a:cubicBezTo>
                  <a:cubicBezTo>
                    <a:pt x="198" y="250"/>
                    <a:pt x="191" y="259"/>
                    <a:pt x="189" y="267"/>
                  </a:cubicBezTo>
                  <a:cubicBezTo>
                    <a:pt x="187" y="275"/>
                    <a:pt x="184" y="285"/>
                    <a:pt x="182" y="292"/>
                  </a:cubicBezTo>
                  <a:cubicBezTo>
                    <a:pt x="181" y="298"/>
                    <a:pt x="173" y="302"/>
                    <a:pt x="173" y="302"/>
                  </a:cubicBezTo>
                  <a:cubicBezTo>
                    <a:pt x="173" y="302"/>
                    <a:pt x="178" y="289"/>
                    <a:pt x="178" y="287"/>
                  </a:cubicBezTo>
                  <a:cubicBezTo>
                    <a:pt x="178" y="285"/>
                    <a:pt x="180" y="283"/>
                    <a:pt x="182" y="281"/>
                  </a:cubicBezTo>
                  <a:cubicBezTo>
                    <a:pt x="184" y="278"/>
                    <a:pt x="183" y="276"/>
                    <a:pt x="183" y="273"/>
                  </a:cubicBezTo>
                  <a:cubicBezTo>
                    <a:pt x="182" y="271"/>
                    <a:pt x="187" y="265"/>
                    <a:pt x="187" y="260"/>
                  </a:cubicBezTo>
                  <a:cubicBezTo>
                    <a:pt x="187" y="256"/>
                    <a:pt x="189" y="251"/>
                    <a:pt x="192" y="244"/>
                  </a:cubicBezTo>
                  <a:cubicBezTo>
                    <a:pt x="195" y="236"/>
                    <a:pt x="202" y="232"/>
                    <a:pt x="204" y="231"/>
                  </a:cubicBezTo>
                  <a:cubicBezTo>
                    <a:pt x="205" y="229"/>
                    <a:pt x="203" y="223"/>
                    <a:pt x="203" y="220"/>
                  </a:cubicBezTo>
                  <a:cubicBezTo>
                    <a:pt x="202" y="217"/>
                    <a:pt x="204" y="212"/>
                    <a:pt x="207" y="209"/>
                  </a:cubicBezTo>
                  <a:cubicBezTo>
                    <a:pt x="210" y="206"/>
                    <a:pt x="212" y="206"/>
                    <a:pt x="218" y="202"/>
                  </a:cubicBezTo>
                  <a:cubicBezTo>
                    <a:pt x="224" y="198"/>
                    <a:pt x="244" y="192"/>
                    <a:pt x="249" y="188"/>
                  </a:cubicBezTo>
                  <a:cubicBezTo>
                    <a:pt x="254" y="185"/>
                    <a:pt x="264" y="182"/>
                    <a:pt x="265" y="182"/>
                  </a:cubicBezTo>
                  <a:cubicBezTo>
                    <a:pt x="266" y="182"/>
                    <a:pt x="272" y="180"/>
                    <a:pt x="275" y="177"/>
                  </a:cubicBezTo>
                  <a:cubicBezTo>
                    <a:pt x="278" y="175"/>
                    <a:pt x="283" y="171"/>
                    <a:pt x="285" y="168"/>
                  </a:cubicBezTo>
                  <a:cubicBezTo>
                    <a:pt x="286" y="166"/>
                    <a:pt x="290" y="156"/>
                    <a:pt x="291" y="152"/>
                  </a:cubicBezTo>
                  <a:cubicBezTo>
                    <a:pt x="291" y="149"/>
                    <a:pt x="290" y="145"/>
                    <a:pt x="291" y="142"/>
                  </a:cubicBezTo>
                  <a:cubicBezTo>
                    <a:pt x="292" y="140"/>
                    <a:pt x="296" y="137"/>
                    <a:pt x="297" y="134"/>
                  </a:cubicBezTo>
                  <a:cubicBezTo>
                    <a:pt x="298" y="132"/>
                    <a:pt x="303" y="129"/>
                    <a:pt x="305" y="127"/>
                  </a:cubicBezTo>
                  <a:cubicBezTo>
                    <a:pt x="299" y="118"/>
                    <a:pt x="299" y="118"/>
                    <a:pt x="299" y="118"/>
                  </a:cubicBezTo>
                  <a:cubicBezTo>
                    <a:pt x="229" y="159"/>
                    <a:pt x="229" y="159"/>
                    <a:pt x="229" y="159"/>
                  </a:cubicBezTo>
                  <a:cubicBezTo>
                    <a:pt x="218" y="154"/>
                    <a:pt x="218" y="154"/>
                    <a:pt x="218" y="154"/>
                  </a:cubicBezTo>
                  <a:cubicBezTo>
                    <a:pt x="218" y="172"/>
                    <a:pt x="218" y="172"/>
                    <a:pt x="218" y="172"/>
                  </a:cubicBezTo>
                  <a:cubicBezTo>
                    <a:pt x="205" y="164"/>
                    <a:pt x="205" y="164"/>
                    <a:pt x="205" y="164"/>
                  </a:cubicBezTo>
                  <a:cubicBezTo>
                    <a:pt x="197" y="171"/>
                    <a:pt x="197" y="171"/>
                    <a:pt x="197" y="171"/>
                  </a:cubicBezTo>
                  <a:cubicBezTo>
                    <a:pt x="190" y="170"/>
                    <a:pt x="190" y="170"/>
                    <a:pt x="190" y="170"/>
                  </a:cubicBezTo>
                  <a:cubicBezTo>
                    <a:pt x="184" y="155"/>
                    <a:pt x="184" y="155"/>
                    <a:pt x="184" y="155"/>
                  </a:cubicBezTo>
                  <a:cubicBezTo>
                    <a:pt x="179" y="163"/>
                    <a:pt x="179" y="163"/>
                    <a:pt x="179" y="163"/>
                  </a:cubicBezTo>
                  <a:cubicBezTo>
                    <a:pt x="176" y="152"/>
                    <a:pt x="176" y="152"/>
                    <a:pt x="176" y="152"/>
                  </a:cubicBezTo>
                  <a:cubicBezTo>
                    <a:pt x="171" y="148"/>
                    <a:pt x="171" y="148"/>
                    <a:pt x="171" y="148"/>
                  </a:cubicBezTo>
                  <a:cubicBezTo>
                    <a:pt x="162" y="144"/>
                    <a:pt x="162" y="144"/>
                    <a:pt x="162" y="144"/>
                  </a:cubicBezTo>
                  <a:cubicBezTo>
                    <a:pt x="156" y="134"/>
                    <a:pt x="156" y="134"/>
                    <a:pt x="156" y="134"/>
                  </a:cubicBezTo>
                  <a:cubicBezTo>
                    <a:pt x="156" y="134"/>
                    <a:pt x="161" y="130"/>
                    <a:pt x="161" y="128"/>
                  </a:cubicBezTo>
                  <a:cubicBezTo>
                    <a:pt x="161" y="127"/>
                    <a:pt x="156" y="122"/>
                    <a:pt x="156" y="122"/>
                  </a:cubicBezTo>
                  <a:cubicBezTo>
                    <a:pt x="167" y="122"/>
                    <a:pt x="167" y="122"/>
                    <a:pt x="167" y="122"/>
                  </a:cubicBezTo>
                  <a:cubicBezTo>
                    <a:pt x="162" y="113"/>
                    <a:pt x="162" y="113"/>
                    <a:pt x="162" y="113"/>
                  </a:cubicBezTo>
                  <a:cubicBezTo>
                    <a:pt x="172" y="117"/>
                    <a:pt x="172" y="117"/>
                    <a:pt x="172" y="117"/>
                  </a:cubicBezTo>
                  <a:cubicBezTo>
                    <a:pt x="180" y="117"/>
                    <a:pt x="180" y="117"/>
                    <a:pt x="180" y="117"/>
                  </a:cubicBezTo>
                  <a:cubicBezTo>
                    <a:pt x="192" y="112"/>
                    <a:pt x="192" y="112"/>
                    <a:pt x="192" y="112"/>
                  </a:cubicBezTo>
                  <a:cubicBezTo>
                    <a:pt x="200" y="112"/>
                    <a:pt x="200" y="112"/>
                    <a:pt x="200" y="112"/>
                  </a:cubicBezTo>
                  <a:cubicBezTo>
                    <a:pt x="197" y="102"/>
                    <a:pt x="197" y="102"/>
                    <a:pt x="197" y="102"/>
                  </a:cubicBezTo>
                  <a:cubicBezTo>
                    <a:pt x="197" y="91"/>
                    <a:pt x="197" y="91"/>
                    <a:pt x="197" y="91"/>
                  </a:cubicBezTo>
                  <a:cubicBezTo>
                    <a:pt x="188" y="87"/>
                    <a:pt x="188" y="87"/>
                    <a:pt x="188" y="87"/>
                  </a:cubicBezTo>
                  <a:cubicBezTo>
                    <a:pt x="189" y="83"/>
                    <a:pt x="189" y="83"/>
                    <a:pt x="189" y="83"/>
                  </a:cubicBezTo>
                  <a:cubicBezTo>
                    <a:pt x="181" y="83"/>
                    <a:pt x="181" y="83"/>
                    <a:pt x="181" y="83"/>
                  </a:cubicBezTo>
                  <a:cubicBezTo>
                    <a:pt x="178" y="78"/>
                    <a:pt x="178" y="78"/>
                    <a:pt x="178" y="78"/>
                  </a:cubicBezTo>
                  <a:cubicBezTo>
                    <a:pt x="175" y="68"/>
                    <a:pt x="175" y="68"/>
                    <a:pt x="175" y="68"/>
                  </a:cubicBezTo>
                  <a:cubicBezTo>
                    <a:pt x="170" y="52"/>
                    <a:pt x="170" y="52"/>
                    <a:pt x="170" y="52"/>
                  </a:cubicBezTo>
                  <a:cubicBezTo>
                    <a:pt x="165" y="52"/>
                    <a:pt x="165" y="52"/>
                    <a:pt x="165" y="52"/>
                  </a:cubicBezTo>
                  <a:cubicBezTo>
                    <a:pt x="160" y="49"/>
                    <a:pt x="160" y="49"/>
                    <a:pt x="160" y="49"/>
                  </a:cubicBezTo>
                  <a:cubicBezTo>
                    <a:pt x="161" y="37"/>
                    <a:pt x="161" y="37"/>
                    <a:pt x="161" y="37"/>
                  </a:cubicBezTo>
                  <a:cubicBezTo>
                    <a:pt x="158" y="33"/>
                    <a:pt x="158" y="33"/>
                    <a:pt x="158" y="33"/>
                  </a:cubicBezTo>
                  <a:cubicBezTo>
                    <a:pt x="147" y="36"/>
                    <a:pt x="147" y="36"/>
                    <a:pt x="147" y="36"/>
                  </a:cubicBezTo>
                  <a:cubicBezTo>
                    <a:pt x="151" y="31"/>
                    <a:pt x="151" y="31"/>
                    <a:pt x="151" y="31"/>
                  </a:cubicBezTo>
                  <a:cubicBezTo>
                    <a:pt x="147" y="21"/>
                    <a:pt x="147" y="21"/>
                    <a:pt x="147" y="21"/>
                  </a:cubicBezTo>
                  <a:cubicBezTo>
                    <a:pt x="142" y="23"/>
                    <a:pt x="142" y="23"/>
                    <a:pt x="142" y="23"/>
                  </a:cubicBezTo>
                  <a:cubicBezTo>
                    <a:pt x="135" y="5"/>
                    <a:pt x="135" y="5"/>
                    <a:pt x="135" y="5"/>
                  </a:cubicBezTo>
                  <a:cubicBezTo>
                    <a:pt x="135" y="7"/>
                    <a:pt x="137" y="20"/>
                    <a:pt x="135" y="21"/>
                  </a:cubicBezTo>
                  <a:cubicBezTo>
                    <a:pt x="134" y="22"/>
                    <a:pt x="136" y="26"/>
                    <a:pt x="136" y="26"/>
                  </a:cubicBezTo>
                  <a:cubicBezTo>
                    <a:pt x="136" y="26"/>
                    <a:pt x="139" y="32"/>
                    <a:pt x="139" y="33"/>
                  </a:cubicBezTo>
                  <a:cubicBezTo>
                    <a:pt x="140" y="34"/>
                    <a:pt x="140" y="39"/>
                    <a:pt x="139" y="41"/>
                  </a:cubicBezTo>
                  <a:cubicBezTo>
                    <a:pt x="138" y="43"/>
                    <a:pt x="136" y="44"/>
                    <a:pt x="135" y="45"/>
                  </a:cubicBezTo>
                  <a:cubicBezTo>
                    <a:pt x="134" y="46"/>
                    <a:pt x="134" y="49"/>
                    <a:pt x="134" y="51"/>
                  </a:cubicBezTo>
                  <a:cubicBezTo>
                    <a:pt x="134" y="54"/>
                    <a:pt x="131" y="56"/>
                    <a:pt x="129" y="58"/>
                  </a:cubicBezTo>
                  <a:cubicBezTo>
                    <a:pt x="128" y="59"/>
                    <a:pt x="127" y="62"/>
                    <a:pt x="127" y="61"/>
                  </a:cubicBezTo>
                  <a:cubicBezTo>
                    <a:pt x="127" y="61"/>
                    <a:pt x="123" y="56"/>
                    <a:pt x="123" y="57"/>
                  </a:cubicBezTo>
                  <a:cubicBezTo>
                    <a:pt x="122" y="57"/>
                    <a:pt x="119" y="59"/>
                    <a:pt x="119" y="58"/>
                  </a:cubicBezTo>
                  <a:cubicBezTo>
                    <a:pt x="119" y="57"/>
                    <a:pt x="117" y="56"/>
                    <a:pt x="116" y="53"/>
                  </a:cubicBezTo>
                  <a:cubicBezTo>
                    <a:pt x="115" y="51"/>
                    <a:pt x="112" y="52"/>
                    <a:pt x="109" y="53"/>
                  </a:cubicBezTo>
                  <a:cubicBezTo>
                    <a:pt x="106" y="54"/>
                    <a:pt x="106" y="56"/>
                    <a:pt x="104" y="57"/>
                  </a:cubicBezTo>
                  <a:cubicBezTo>
                    <a:pt x="103" y="59"/>
                    <a:pt x="103" y="63"/>
                    <a:pt x="101" y="62"/>
                  </a:cubicBezTo>
                  <a:cubicBezTo>
                    <a:pt x="98" y="61"/>
                    <a:pt x="101" y="56"/>
                    <a:pt x="103" y="56"/>
                  </a:cubicBezTo>
                  <a:cubicBezTo>
                    <a:pt x="105" y="55"/>
                    <a:pt x="104" y="51"/>
                    <a:pt x="104" y="48"/>
                  </a:cubicBezTo>
                  <a:cubicBezTo>
                    <a:pt x="103" y="45"/>
                    <a:pt x="100" y="48"/>
                    <a:pt x="99" y="48"/>
                  </a:cubicBezTo>
                  <a:cubicBezTo>
                    <a:pt x="98" y="48"/>
                    <a:pt x="97" y="45"/>
                    <a:pt x="97" y="42"/>
                  </a:cubicBezTo>
                  <a:cubicBezTo>
                    <a:pt x="96" y="40"/>
                    <a:pt x="96" y="40"/>
                    <a:pt x="94" y="37"/>
                  </a:cubicBezTo>
                  <a:cubicBezTo>
                    <a:pt x="93" y="34"/>
                    <a:pt x="93" y="33"/>
                    <a:pt x="93" y="33"/>
                  </a:cubicBezTo>
                  <a:cubicBezTo>
                    <a:pt x="92" y="33"/>
                    <a:pt x="89" y="27"/>
                    <a:pt x="89" y="26"/>
                  </a:cubicBezTo>
                  <a:cubicBezTo>
                    <a:pt x="89" y="25"/>
                    <a:pt x="89" y="23"/>
                    <a:pt x="89" y="20"/>
                  </a:cubicBezTo>
                  <a:cubicBezTo>
                    <a:pt x="90" y="16"/>
                    <a:pt x="86" y="16"/>
                    <a:pt x="86" y="18"/>
                  </a:cubicBezTo>
                  <a:cubicBezTo>
                    <a:pt x="86" y="20"/>
                    <a:pt x="83" y="19"/>
                    <a:pt x="82" y="18"/>
                  </a:cubicBezTo>
                  <a:cubicBezTo>
                    <a:pt x="82" y="17"/>
                    <a:pt x="80" y="17"/>
                    <a:pt x="79" y="18"/>
                  </a:cubicBezTo>
                  <a:cubicBezTo>
                    <a:pt x="78" y="18"/>
                    <a:pt x="71" y="19"/>
                    <a:pt x="69" y="19"/>
                  </a:cubicBezTo>
                  <a:cubicBezTo>
                    <a:pt x="68" y="19"/>
                    <a:pt x="65" y="16"/>
                    <a:pt x="65" y="16"/>
                  </a:cubicBezTo>
                  <a:cubicBezTo>
                    <a:pt x="65" y="16"/>
                    <a:pt x="63" y="13"/>
                    <a:pt x="63" y="12"/>
                  </a:cubicBezTo>
                  <a:cubicBezTo>
                    <a:pt x="62" y="11"/>
                    <a:pt x="59" y="10"/>
                    <a:pt x="59" y="10"/>
                  </a:cubicBezTo>
                  <a:cubicBezTo>
                    <a:pt x="56" y="8"/>
                    <a:pt x="56" y="8"/>
                    <a:pt x="56" y="8"/>
                  </a:cubicBezTo>
                  <a:cubicBezTo>
                    <a:pt x="52" y="10"/>
                    <a:pt x="52" y="10"/>
                    <a:pt x="52" y="10"/>
                  </a:cubicBezTo>
                  <a:cubicBezTo>
                    <a:pt x="51" y="5"/>
                    <a:pt x="51" y="5"/>
                    <a:pt x="51" y="5"/>
                  </a:cubicBezTo>
                  <a:cubicBezTo>
                    <a:pt x="51" y="5"/>
                    <a:pt x="45" y="3"/>
                    <a:pt x="42" y="2"/>
                  </a:cubicBezTo>
                  <a:cubicBezTo>
                    <a:pt x="40" y="1"/>
                    <a:pt x="38" y="0"/>
                    <a:pt x="38" y="0"/>
                  </a:cubicBezTo>
                  <a:cubicBezTo>
                    <a:pt x="38" y="0"/>
                    <a:pt x="34" y="7"/>
                    <a:pt x="32" y="9"/>
                  </a:cubicBezTo>
                  <a:cubicBezTo>
                    <a:pt x="31" y="10"/>
                    <a:pt x="28" y="9"/>
                    <a:pt x="28" y="9"/>
                  </a:cubicBezTo>
                  <a:cubicBezTo>
                    <a:pt x="27" y="9"/>
                    <a:pt x="24" y="10"/>
                    <a:pt x="22" y="11"/>
                  </a:cubicBezTo>
                  <a:cubicBezTo>
                    <a:pt x="20" y="12"/>
                    <a:pt x="19" y="10"/>
                    <a:pt x="18" y="9"/>
                  </a:cubicBezTo>
                  <a:cubicBezTo>
                    <a:pt x="16" y="7"/>
                    <a:pt x="12" y="9"/>
                    <a:pt x="10" y="9"/>
                  </a:cubicBezTo>
                  <a:cubicBezTo>
                    <a:pt x="9" y="9"/>
                    <a:pt x="4" y="9"/>
                    <a:pt x="3" y="10"/>
                  </a:cubicBezTo>
                  <a:cubicBezTo>
                    <a:pt x="2" y="10"/>
                    <a:pt x="0" y="14"/>
                    <a:pt x="0" y="15"/>
                  </a:cubicBezTo>
                  <a:cubicBezTo>
                    <a:pt x="0" y="16"/>
                    <a:pt x="0" y="21"/>
                    <a:pt x="0" y="21"/>
                  </a:cubicBezTo>
                  <a:cubicBezTo>
                    <a:pt x="5" y="28"/>
                    <a:pt x="5" y="28"/>
                    <a:pt x="5" y="28"/>
                  </a:cubicBezTo>
                  <a:cubicBezTo>
                    <a:pt x="8" y="31"/>
                    <a:pt x="8" y="31"/>
                    <a:pt x="8" y="31"/>
                  </a:cubicBezTo>
                  <a:cubicBezTo>
                    <a:pt x="8" y="38"/>
                    <a:pt x="8" y="38"/>
                    <a:pt x="8" y="38"/>
                  </a:cubicBezTo>
                  <a:cubicBezTo>
                    <a:pt x="6" y="44"/>
                    <a:pt x="6" y="44"/>
                    <a:pt x="6" y="44"/>
                  </a:cubicBezTo>
                  <a:cubicBezTo>
                    <a:pt x="6" y="44"/>
                    <a:pt x="10" y="45"/>
                    <a:pt x="11" y="47"/>
                  </a:cubicBezTo>
                  <a:cubicBezTo>
                    <a:pt x="13" y="49"/>
                    <a:pt x="12" y="52"/>
                    <a:pt x="12" y="52"/>
                  </a:cubicBezTo>
                  <a:cubicBezTo>
                    <a:pt x="17" y="58"/>
                    <a:pt x="17" y="58"/>
                    <a:pt x="17" y="58"/>
                  </a:cubicBezTo>
                  <a:cubicBezTo>
                    <a:pt x="17" y="58"/>
                    <a:pt x="17" y="63"/>
                    <a:pt x="17" y="65"/>
                  </a:cubicBezTo>
                  <a:cubicBezTo>
                    <a:pt x="16" y="67"/>
                    <a:pt x="16" y="69"/>
                    <a:pt x="14" y="73"/>
                  </a:cubicBezTo>
                  <a:cubicBezTo>
                    <a:pt x="13" y="78"/>
                    <a:pt x="12" y="79"/>
                    <a:pt x="12" y="81"/>
                  </a:cubicBezTo>
                  <a:cubicBezTo>
                    <a:pt x="11" y="84"/>
                    <a:pt x="12" y="90"/>
                    <a:pt x="12" y="90"/>
                  </a:cubicBezTo>
                  <a:cubicBezTo>
                    <a:pt x="12" y="90"/>
                    <a:pt x="16" y="92"/>
                    <a:pt x="19" y="94"/>
                  </a:cubicBezTo>
                  <a:cubicBezTo>
                    <a:pt x="22" y="96"/>
                    <a:pt x="27" y="98"/>
                    <a:pt x="27" y="98"/>
                  </a:cubicBezTo>
                  <a:cubicBezTo>
                    <a:pt x="27" y="98"/>
                    <a:pt x="36" y="106"/>
                    <a:pt x="38" y="110"/>
                  </a:cubicBezTo>
                  <a:cubicBezTo>
                    <a:pt x="41" y="113"/>
                    <a:pt x="43" y="118"/>
                    <a:pt x="44" y="121"/>
                  </a:cubicBezTo>
                  <a:cubicBezTo>
                    <a:pt x="45" y="124"/>
                    <a:pt x="45" y="130"/>
                    <a:pt x="45" y="131"/>
                  </a:cubicBezTo>
                  <a:cubicBezTo>
                    <a:pt x="45" y="133"/>
                    <a:pt x="46" y="135"/>
                    <a:pt x="46" y="135"/>
                  </a:cubicBezTo>
                  <a:cubicBezTo>
                    <a:pt x="46" y="135"/>
                    <a:pt x="46" y="135"/>
                    <a:pt x="47" y="134"/>
                  </a:cubicBezTo>
                  <a:cubicBezTo>
                    <a:pt x="48" y="133"/>
                    <a:pt x="47" y="131"/>
                    <a:pt x="47" y="130"/>
                  </a:cubicBezTo>
                  <a:cubicBezTo>
                    <a:pt x="47" y="129"/>
                    <a:pt x="49" y="130"/>
                    <a:pt x="51" y="131"/>
                  </a:cubicBezTo>
                  <a:cubicBezTo>
                    <a:pt x="52" y="131"/>
                    <a:pt x="53" y="132"/>
                    <a:pt x="53" y="134"/>
                  </a:cubicBezTo>
                  <a:cubicBezTo>
                    <a:pt x="53" y="135"/>
                    <a:pt x="47" y="135"/>
                    <a:pt x="47" y="135"/>
                  </a:cubicBezTo>
                  <a:cubicBezTo>
                    <a:pt x="45" y="137"/>
                    <a:pt x="45" y="137"/>
                    <a:pt x="45" y="137"/>
                  </a:cubicBezTo>
                  <a:cubicBezTo>
                    <a:pt x="45" y="137"/>
                    <a:pt x="44" y="144"/>
                    <a:pt x="38" y="155"/>
                  </a:cubicBezTo>
                  <a:cubicBezTo>
                    <a:pt x="31" y="166"/>
                    <a:pt x="18" y="173"/>
                    <a:pt x="19" y="174"/>
                  </a:cubicBezTo>
                  <a:cubicBezTo>
                    <a:pt x="19" y="174"/>
                    <a:pt x="24" y="181"/>
                    <a:pt x="28" y="184"/>
                  </a:cubicBezTo>
                  <a:cubicBezTo>
                    <a:pt x="32" y="187"/>
                    <a:pt x="32" y="196"/>
                    <a:pt x="32" y="197"/>
                  </a:cubicBezTo>
                  <a:cubicBezTo>
                    <a:pt x="33" y="198"/>
                    <a:pt x="34" y="206"/>
                    <a:pt x="35" y="207"/>
                  </a:cubicBezTo>
                  <a:cubicBezTo>
                    <a:pt x="36" y="209"/>
                    <a:pt x="41" y="216"/>
                    <a:pt x="43" y="219"/>
                  </a:cubicBezTo>
                  <a:cubicBezTo>
                    <a:pt x="44" y="222"/>
                    <a:pt x="43" y="222"/>
                    <a:pt x="41" y="225"/>
                  </a:cubicBezTo>
                  <a:cubicBezTo>
                    <a:pt x="40" y="228"/>
                    <a:pt x="39" y="231"/>
                    <a:pt x="42" y="234"/>
                  </a:cubicBezTo>
                  <a:cubicBezTo>
                    <a:pt x="45" y="237"/>
                    <a:pt x="43" y="241"/>
                    <a:pt x="43" y="241"/>
                  </a:cubicBezTo>
                  <a:cubicBezTo>
                    <a:pt x="43" y="241"/>
                    <a:pt x="43" y="241"/>
                    <a:pt x="42" y="238"/>
                  </a:cubicBezTo>
                  <a:cubicBezTo>
                    <a:pt x="41" y="236"/>
                    <a:pt x="35" y="233"/>
                    <a:pt x="35" y="233"/>
                  </a:cubicBezTo>
                  <a:cubicBezTo>
                    <a:pt x="35" y="233"/>
                    <a:pt x="33" y="236"/>
                    <a:pt x="33" y="239"/>
                  </a:cubicBezTo>
                  <a:cubicBezTo>
                    <a:pt x="33" y="242"/>
                    <a:pt x="31" y="243"/>
                    <a:pt x="30" y="243"/>
                  </a:cubicBezTo>
                  <a:cubicBezTo>
                    <a:pt x="55" y="329"/>
                    <a:pt x="55" y="329"/>
                    <a:pt x="55" y="329"/>
                  </a:cubicBezTo>
                  <a:cubicBezTo>
                    <a:pt x="55" y="329"/>
                    <a:pt x="71" y="342"/>
                    <a:pt x="81" y="343"/>
                  </a:cubicBezTo>
                  <a:cubicBezTo>
                    <a:pt x="90" y="344"/>
                    <a:pt x="100" y="354"/>
                    <a:pt x="108" y="354"/>
                  </a:cubicBezTo>
                  <a:cubicBezTo>
                    <a:pt x="117" y="353"/>
                    <a:pt x="120" y="346"/>
                    <a:pt x="134" y="345"/>
                  </a:cubicBezTo>
                  <a:cubicBezTo>
                    <a:pt x="141" y="344"/>
                    <a:pt x="142" y="348"/>
                    <a:pt x="141" y="353"/>
                  </a:cubicBezTo>
                  <a:close/>
                  <a:moveTo>
                    <a:pt x="246" y="205"/>
                  </a:moveTo>
                  <a:cubicBezTo>
                    <a:pt x="242" y="205"/>
                    <a:pt x="237" y="206"/>
                    <a:pt x="236" y="206"/>
                  </a:cubicBezTo>
                  <a:cubicBezTo>
                    <a:pt x="235" y="206"/>
                    <a:pt x="235" y="202"/>
                    <a:pt x="239" y="201"/>
                  </a:cubicBezTo>
                  <a:cubicBezTo>
                    <a:pt x="243" y="200"/>
                    <a:pt x="246" y="200"/>
                    <a:pt x="249" y="199"/>
                  </a:cubicBezTo>
                  <a:cubicBezTo>
                    <a:pt x="252" y="198"/>
                    <a:pt x="255" y="198"/>
                    <a:pt x="260" y="197"/>
                  </a:cubicBezTo>
                  <a:cubicBezTo>
                    <a:pt x="265" y="197"/>
                    <a:pt x="265" y="198"/>
                    <a:pt x="268" y="198"/>
                  </a:cubicBezTo>
                  <a:cubicBezTo>
                    <a:pt x="272" y="198"/>
                    <a:pt x="278" y="200"/>
                    <a:pt x="277" y="202"/>
                  </a:cubicBezTo>
                  <a:cubicBezTo>
                    <a:pt x="275" y="204"/>
                    <a:pt x="265" y="207"/>
                    <a:pt x="262" y="208"/>
                  </a:cubicBezTo>
                  <a:cubicBezTo>
                    <a:pt x="259" y="208"/>
                    <a:pt x="253" y="208"/>
                    <a:pt x="251" y="208"/>
                  </a:cubicBezTo>
                  <a:cubicBezTo>
                    <a:pt x="249" y="207"/>
                    <a:pt x="246" y="205"/>
                    <a:pt x="246" y="205"/>
                  </a:cubicBezTo>
                  <a:close/>
                </a:path>
              </a:pathLst>
            </a:custGeom>
            <a:grpFill/>
            <a:ln w="11113"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64"/>
          <p:cNvGrpSpPr>
            <a:grpSpLocks noChangeAspect="1"/>
          </p:cNvGrpSpPr>
          <p:nvPr/>
        </p:nvGrpSpPr>
        <p:grpSpPr bwMode="auto">
          <a:xfrm>
            <a:off x="4693838" y="1982168"/>
            <a:ext cx="561975" cy="349250"/>
            <a:chOff x="4595" y="1563"/>
            <a:chExt cx="354" cy="220"/>
          </a:xfrm>
          <a:solidFill>
            <a:schemeClr val="accent1"/>
          </a:solidFill>
        </p:grpSpPr>
        <p:sp>
          <p:nvSpPr>
            <p:cNvPr id="20"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 name="Group 73"/>
          <p:cNvGrpSpPr>
            <a:grpSpLocks noChangeAspect="1"/>
          </p:cNvGrpSpPr>
          <p:nvPr/>
        </p:nvGrpSpPr>
        <p:grpSpPr bwMode="auto">
          <a:xfrm>
            <a:off x="7233766" y="4578434"/>
            <a:ext cx="427038" cy="307975"/>
            <a:chOff x="6286" y="1831"/>
            <a:chExt cx="269" cy="194"/>
          </a:xfrm>
          <a:solidFill>
            <a:schemeClr val="accent5"/>
          </a:solidFill>
        </p:grpSpPr>
        <p:sp>
          <p:nvSpPr>
            <p:cNvPr id="23"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84"/>
          <p:cNvGrpSpPr>
            <a:grpSpLocks noChangeAspect="1"/>
          </p:cNvGrpSpPr>
          <p:nvPr/>
        </p:nvGrpSpPr>
        <p:grpSpPr bwMode="auto">
          <a:xfrm>
            <a:off x="6672657" y="3399025"/>
            <a:ext cx="439737" cy="374650"/>
            <a:chOff x="6279" y="2733"/>
            <a:chExt cx="277" cy="236"/>
          </a:xfrm>
          <a:solidFill>
            <a:schemeClr val="accent4"/>
          </a:solidFill>
        </p:grpSpPr>
        <p:sp>
          <p:nvSpPr>
            <p:cNvPr id="32"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92"/>
          <p:cNvSpPr>
            <a:spLocks/>
          </p:cNvSpPr>
          <p:nvPr/>
        </p:nvSpPr>
        <p:spPr bwMode="auto">
          <a:xfrm>
            <a:off x="3303188" y="2395768"/>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 Placeholder 5"/>
          <p:cNvSpPr txBox="1">
            <a:spLocks/>
          </p:cNvSpPr>
          <p:nvPr/>
        </p:nvSpPr>
        <p:spPr>
          <a:xfrm>
            <a:off x="3461412" y="2372159"/>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8" name="TextBox 37"/>
          <p:cNvSpPr txBox="1"/>
          <p:nvPr/>
        </p:nvSpPr>
        <p:spPr>
          <a:xfrm>
            <a:off x="3425896" y="2036531"/>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39" name="Freeform 92"/>
          <p:cNvSpPr>
            <a:spLocks/>
          </p:cNvSpPr>
          <p:nvPr/>
        </p:nvSpPr>
        <p:spPr bwMode="auto">
          <a:xfrm>
            <a:off x="4693838" y="3842569"/>
            <a:ext cx="2539928"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Text Placeholder 5"/>
          <p:cNvSpPr txBox="1">
            <a:spLocks/>
          </p:cNvSpPr>
          <p:nvPr/>
        </p:nvSpPr>
        <p:spPr>
          <a:xfrm>
            <a:off x="5192369" y="3884592"/>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1" name="TextBox 40"/>
          <p:cNvSpPr txBox="1"/>
          <p:nvPr/>
        </p:nvSpPr>
        <p:spPr>
          <a:xfrm>
            <a:off x="5191847" y="3510175"/>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42" name="Freeform 92"/>
          <p:cNvSpPr>
            <a:spLocks/>
          </p:cNvSpPr>
          <p:nvPr/>
        </p:nvSpPr>
        <p:spPr bwMode="auto">
          <a:xfrm>
            <a:off x="4522111" y="4996399"/>
            <a:ext cx="3208248"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Text Placeholder 5"/>
          <p:cNvSpPr txBox="1">
            <a:spLocks/>
          </p:cNvSpPr>
          <p:nvPr/>
        </p:nvSpPr>
        <p:spPr>
          <a:xfrm>
            <a:off x="5536318" y="500597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4" name="TextBox 43"/>
          <p:cNvSpPr txBox="1"/>
          <p:nvPr/>
        </p:nvSpPr>
        <p:spPr>
          <a:xfrm>
            <a:off x="5500802" y="4670349"/>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63" name="Rectangle 62"/>
          <p:cNvSpPr/>
          <p:nvPr/>
        </p:nvSpPr>
        <p:spPr>
          <a:xfrm>
            <a:off x="8521550" y="2989104"/>
            <a:ext cx="3240890" cy="2272417"/>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Vestibulum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tempor</a:t>
            </a:r>
            <a:r>
              <a:rPr lang="en-US" sz="1200" dirty="0">
                <a:solidFill>
                  <a:schemeClr val="bg1">
                    <a:lumMod val="65000"/>
                  </a:schemeClr>
                </a:solidFill>
                <a:ea typeface="Times New Roman" panose="02020603050405020304" pitchFamily="18" charset="0"/>
              </a:rPr>
              <a:t> nisi id </a:t>
            </a:r>
            <a:r>
              <a:rPr lang="en-US" sz="1200" dirty="0" err="1">
                <a:solidFill>
                  <a:schemeClr val="bg1">
                    <a:lumMod val="65000"/>
                  </a:schemeClr>
                </a:solidFill>
                <a:ea typeface="Times New Roman" panose="02020603050405020304" pitchFamily="18" charset="0"/>
              </a:rPr>
              <a:t>elementu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sadips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fugiats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nam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vols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dolores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untras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sitsers</a:t>
            </a:r>
            <a:r>
              <a:rPr lang="en-US" sz="1200" dirty="0">
                <a:solidFill>
                  <a:schemeClr val="bg1">
                    <a:lumMod val="65000"/>
                  </a:schemeClr>
                </a:solidFill>
                <a:ea typeface="Times New Roman" panose="02020603050405020304" pitchFamily="18" charset="0"/>
              </a:rPr>
              <a:t>.</a:t>
            </a:r>
          </a:p>
        </p:txBody>
      </p:sp>
      <p:sp>
        <p:nvSpPr>
          <p:cNvPr id="64" name="TextBox 63"/>
          <p:cNvSpPr txBox="1"/>
          <p:nvPr/>
        </p:nvSpPr>
        <p:spPr>
          <a:xfrm>
            <a:off x="8520137" y="2640542"/>
            <a:ext cx="2728259" cy="400110"/>
          </a:xfrm>
          <a:prstGeom prst="rect">
            <a:avLst/>
          </a:prstGeom>
          <a:noFill/>
        </p:spPr>
        <p:txBody>
          <a:bodyPr wrap="square" rtlCol="0">
            <a:spAutoFit/>
          </a:bodyPr>
          <a:lstStyle/>
          <a:p>
            <a:r>
              <a:rPr lang="id-ID" sz="2000" b="1">
                <a:solidFill>
                  <a:schemeClr val="tx2"/>
                </a:solidFill>
                <a:latin typeface="+mj-lt"/>
              </a:rPr>
              <a:t>Business </a:t>
            </a:r>
            <a:r>
              <a:rPr lang="id-ID" sz="2000">
                <a:solidFill>
                  <a:schemeClr val="tx2"/>
                </a:solidFill>
              </a:rPr>
              <a:t>Analysis</a:t>
            </a:r>
            <a:endParaRPr lang="id-ID" sz="2000" dirty="0">
              <a:solidFill>
                <a:schemeClr val="tx2"/>
              </a:solidFill>
            </a:endParaRPr>
          </a:p>
        </p:txBody>
      </p:sp>
    </p:spTree>
    <p:extLst>
      <p:ext uri="{BB962C8B-B14F-4D97-AF65-F5344CB8AC3E}">
        <p14:creationId xmlns:p14="http://schemas.microsoft.com/office/powerpoint/2010/main" val="103663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fade">
                                      <p:cBhvr>
                                        <p:cTn id="32" dur="500"/>
                                        <p:tgtEl>
                                          <p:spTgt spid="41"/>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fade">
                                      <p:cBhvr>
                                        <p:cTn id="40"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8" grpId="0"/>
      <p:bldP spid="41" grpId="0"/>
      <p:bldP spid="44" grpId="0"/>
      <p:bldP spid="64"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Netherlands </a:t>
            </a:r>
            <a:r>
              <a:rPr lang="id-ID">
                <a:latin typeface="+mn-lt"/>
              </a:rPr>
              <a:t>&amp; Teritory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782698" y="2340825"/>
            <a:ext cx="3399337" cy="4312265"/>
            <a:chOff x="716018" y="411510"/>
            <a:chExt cx="3294917" cy="4344956"/>
          </a:xfrm>
          <a:solidFill>
            <a:schemeClr val="bg1">
              <a:lumMod val="85000"/>
            </a:schemeClr>
          </a:solidFill>
        </p:grpSpPr>
        <p:sp>
          <p:nvSpPr>
            <p:cNvPr id="5" name="Freeform 28"/>
            <p:cNvSpPr>
              <a:spLocks noEditPoints="1"/>
            </p:cNvSpPr>
            <p:nvPr/>
          </p:nvSpPr>
          <p:spPr bwMode="auto">
            <a:xfrm>
              <a:off x="1686300" y="1078725"/>
              <a:ext cx="763327" cy="1525925"/>
            </a:xfrm>
            <a:custGeom>
              <a:avLst/>
              <a:gdLst>
                <a:gd name="T0" fmla="*/ 85 w 793"/>
                <a:gd name="T1" fmla="*/ 1337 h 1514"/>
                <a:gd name="T2" fmla="*/ 69 w 793"/>
                <a:gd name="T3" fmla="*/ 1420 h 1514"/>
                <a:gd name="T4" fmla="*/ 57 w 793"/>
                <a:gd name="T5" fmla="*/ 1486 h 1514"/>
                <a:gd name="T6" fmla="*/ 88 w 793"/>
                <a:gd name="T7" fmla="*/ 1496 h 1514"/>
                <a:gd name="T8" fmla="*/ 209 w 793"/>
                <a:gd name="T9" fmla="*/ 1455 h 1514"/>
                <a:gd name="T10" fmla="*/ 225 w 793"/>
                <a:gd name="T11" fmla="*/ 1491 h 1514"/>
                <a:gd name="T12" fmla="*/ 325 w 793"/>
                <a:gd name="T13" fmla="*/ 1448 h 1514"/>
                <a:gd name="T14" fmla="*/ 405 w 793"/>
                <a:gd name="T15" fmla="*/ 1387 h 1514"/>
                <a:gd name="T16" fmla="*/ 438 w 793"/>
                <a:gd name="T17" fmla="*/ 1377 h 1514"/>
                <a:gd name="T18" fmla="*/ 478 w 793"/>
                <a:gd name="T19" fmla="*/ 1368 h 1514"/>
                <a:gd name="T20" fmla="*/ 509 w 793"/>
                <a:gd name="T21" fmla="*/ 1382 h 1514"/>
                <a:gd name="T22" fmla="*/ 512 w 793"/>
                <a:gd name="T23" fmla="*/ 1406 h 1514"/>
                <a:gd name="T24" fmla="*/ 521 w 793"/>
                <a:gd name="T25" fmla="*/ 1415 h 1514"/>
                <a:gd name="T26" fmla="*/ 533 w 793"/>
                <a:gd name="T27" fmla="*/ 1432 h 1514"/>
                <a:gd name="T28" fmla="*/ 561 w 793"/>
                <a:gd name="T29" fmla="*/ 1467 h 1514"/>
                <a:gd name="T30" fmla="*/ 625 w 793"/>
                <a:gd name="T31" fmla="*/ 1491 h 1514"/>
                <a:gd name="T32" fmla="*/ 675 w 793"/>
                <a:gd name="T33" fmla="*/ 1500 h 1514"/>
                <a:gd name="T34" fmla="*/ 692 w 793"/>
                <a:gd name="T35" fmla="*/ 1439 h 1514"/>
                <a:gd name="T36" fmla="*/ 734 w 793"/>
                <a:gd name="T37" fmla="*/ 1356 h 1514"/>
                <a:gd name="T38" fmla="*/ 663 w 793"/>
                <a:gd name="T39" fmla="*/ 1313 h 1514"/>
                <a:gd name="T40" fmla="*/ 554 w 793"/>
                <a:gd name="T41" fmla="*/ 1271 h 1514"/>
                <a:gd name="T42" fmla="*/ 441 w 793"/>
                <a:gd name="T43" fmla="*/ 1226 h 1514"/>
                <a:gd name="T44" fmla="*/ 462 w 793"/>
                <a:gd name="T45" fmla="*/ 1212 h 1514"/>
                <a:gd name="T46" fmla="*/ 488 w 793"/>
                <a:gd name="T47" fmla="*/ 1219 h 1514"/>
                <a:gd name="T48" fmla="*/ 521 w 793"/>
                <a:gd name="T49" fmla="*/ 1162 h 1514"/>
                <a:gd name="T50" fmla="*/ 528 w 793"/>
                <a:gd name="T51" fmla="*/ 1117 h 1514"/>
                <a:gd name="T52" fmla="*/ 521 w 793"/>
                <a:gd name="T53" fmla="*/ 1074 h 1514"/>
                <a:gd name="T54" fmla="*/ 535 w 793"/>
                <a:gd name="T55" fmla="*/ 1029 h 1514"/>
                <a:gd name="T56" fmla="*/ 471 w 793"/>
                <a:gd name="T57" fmla="*/ 845 h 1514"/>
                <a:gd name="T58" fmla="*/ 547 w 793"/>
                <a:gd name="T59" fmla="*/ 824 h 1514"/>
                <a:gd name="T60" fmla="*/ 647 w 793"/>
                <a:gd name="T61" fmla="*/ 790 h 1514"/>
                <a:gd name="T62" fmla="*/ 713 w 793"/>
                <a:gd name="T63" fmla="*/ 703 h 1514"/>
                <a:gd name="T64" fmla="*/ 692 w 793"/>
                <a:gd name="T65" fmla="*/ 641 h 1514"/>
                <a:gd name="T66" fmla="*/ 604 w 793"/>
                <a:gd name="T67" fmla="*/ 632 h 1514"/>
                <a:gd name="T68" fmla="*/ 561 w 793"/>
                <a:gd name="T69" fmla="*/ 637 h 1514"/>
                <a:gd name="T70" fmla="*/ 519 w 793"/>
                <a:gd name="T71" fmla="*/ 481 h 1514"/>
                <a:gd name="T72" fmla="*/ 521 w 793"/>
                <a:gd name="T73" fmla="*/ 329 h 1514"/>
                <a:gd name="T74" fmla="*/ 561 w 793"/>
                <a:gd name="T75" fmla="*/ 253 h 1514"/>
                <a:gd name="T76" fmla="*/ 386 w 793"/>
                <a:gd name="T77" fmla="*/ 376 h 1514"/>
                <a:gd name="T78" fmla="*/ 254 w 793"/>
                <a:gd name="T79" fmla="*/ 421 h 1514"/>
                <a:gd name="T80" fmla="*/ 225 w 793"/>
                <a:gd name="T81" fmla="*/ 346 h 1514"/>
                <a:gd name="T82" fmla="*/ 152 w 793"/>
                <a:gd name="T83" fmla="*/ 421 h 1514"/>
                <a:gd name="T84" fmla="*/ 109 w 793"/>
                <a:gd name="T85" fmla="*/ 653 h 1514"/>
                <a:gd name="T86" fmla="*/ 59 w 793"/>
                <a:gd name="T87" fmla="*/ 1089 h 1514"/>
                <a:gd name="T88" fmla="*/ 0 w 793"/>
                <a:gd name="T89" fmla="*/ 1328 h 1514"/>
                <a:gd name="T90" fmla="*/ 147 w 793"/>
                <a:gd name="T91" fmla="*/ 286 h 1514"/>
                <a:gd name="T92" fmla="*/ 164 w 793"/>
                <a:gd name="T93" fmla="*/ 126 h 1514"/>
                <a:gd name="T94" fmla="*/ 272 w 793"/>
                <a:gd name="T95" fmla="*/ 0 h 1514"/>
                <a:gd name="T96" fmla="*/ 275 w 793"/>
                <a:gd name="T97" fmla="*/ 31 h 1514"/>
                <a:gd name="T98" fmla="*/ 287 w 793"/>
                <a:gd name="T99" fmla="*/ 114 h 1514"/>
                <a:gd name="T100" fmla="*/ 291 w 793"/>
                <a:gd name="T101" fmla="*/ 168 h 1514"/>
                <a:gd name="T102" fmla="*/ 180 w 793"/>
                <a:gd name="T103" fmla="*/ 298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1514">
                  <a:moveTo>
                    <a:pt x="48" y="1346"/>
                  </a:moveTo>
                  <a:lnTo>
                    <a:pt x="48" y="1346"/>
                  </a:lnTo>
                  <a:lnTo>
                    <a:pt x="66" y="1349"/>
                  </a:lnTo>
                  <a:lnTo>
                    <a:pt x="85" y="1337"/>
                  </a:lnTo>
                  <a:lnTo>
                    <a:pt x="107" y="1342"/>
                  </a:lnTo>
                  <a:lnTo>
                    <a:pt x="71" y="1408"/>
                  </a:lnTo>
                  <a:lnTo>
                    <a:pt x="69" y="1413"/>
                  </a:lnTo>
                  <a:lnTo>
                    <a:pt x="69" y="1420"/>
                  </a:lnTo>
                  <a:lnTo>
                    <a:pt x="69" y="1434"/>
                  </a:lnTo>
                  <a:lnTo>
                    <a:pt x="66" y="1455"/>
                  </a:lnTo>
                  <a:lnTo>
                    <a:pt x="55" y="1474"/>
                  </a:lnTo>
                  <a:lnTo>
                    <a:pt x="57" y="1486"/>
                  </a:lnTo>
                  <a:lnTo>
                    <a:pt x="69" y="1486"/>
                  </a:lnTo>
                  <a:lnTo>
                    <a:pt x="78" y="1493"/>
                  </a:lnTo>
                  <a:lnTo>
                    <a:pt x="83" y="1496"/>
                  </a:lnTo>
                  <a:lnTo>
                    <a:pt x="88" y="1496"/>
                  </a:lnTo>
                  <a:lnTo>
                    <a:pt x="111" y="1493"/>
                  </a:lnTo>
                  <a:lnTo>
                    <a:pt x="152" y="1481"/>
                  </a:lnTo>
                  <a:lnTo>
                    <a:pt x="171" y="1469"/>
                  </a:lnTo>
                  <a:lnTo>
                    <a:pt x="209" y="1455"/>
                  </a:lnTo>
                  <a:lnTo>
                    <a:pt x="213" y="1460"/>
                  </a:lnTo>
                  <a:lnTo>
                    <a:pt x="216" y="1460"/>
                  </a:lnTo>
                  <a:lnTo>
                    <a:pt x="220" y="1484"/>
                  </a:lnTo>
                  <a:lnTo>
                    <a:pt x="225" y="1491"/>
                  </a:lnTo>
                  <a:lnTo>
                    <a:pt x="235" y="1496"/>
                  </a:lnTo>
                  <a:lnTo>
                    <a:pt x="263" y="1474"/>
                  </a:lnTo>
                  <a:lnTo>
                    <a:pt x="306" y="1458"/>
                  </a:lnTo>
                  <a:lnTo>
                    <a:pt x="325" y="1448"/>
                  </a:lnTo>
                  <a:lnTo>
                    <a:pt x="336" y="1432"/>
                  </a:lnTo>
                  <a:lnTo>
                    <a:pt x="358" y="1420"/>
                  </a:lnTo>
                  <a:lnTo>
                    <a:pt x="393" y="1413"/>
                  </a:lnTo>
                  <a:lnTo>
                    <a:pt x="405" y="1387"/>
                  </a:lnTo>
                  <a:lnTo>
                    <a:pt x="407" y="1384"/>
                  </a:lnTo>
                  <a:lnTo>
                    <a:pt x="412" y="1382"/>
                  </a:lnTo>
                  <a:lnTo>
                    <a:pt x="422" y="1382"/>
                  </a:lnTo>
                  <a:lnTo>
                    <a:pt x="438" y="1377"/>
                  </a:lnTo>
                  <a:lnTo>
                    <a:pt x="462" y="1363"/>
                  </a:lnTo>
                  <a:lnTo>
                    <a:pt x="469" y="1363"/>
                  </a:lnTo>
                  <a:lnTo>
                    <a:pt x="474" y="1365"/>
                  </a:lnTo>
                  <a:lnTo>
                    <a:pt x="478" y="1368"/>
                  </a:lnTo>
                  <a:lnTo>
                    <a:pt x="483" y="1375"/>
                  </a:lnTo>
                  <a:lnTo>
                    <a:pt x="497" y="1368"/>
                  </a:lnTo>
                  <a:lnTo>
                    <a:pt x="538" y="1368"/>
                  </a:lnTo>
                  <a:lnTo>
                    <a:pt x="509" y="1382"/>
                  </a:lnTo>
                  <a:lnTo>
                    <a:pt x="505" y="1389"/>
                  </a:lnTo>
                  <a:lnTo>
                    <a:pt x="509" y="1396"/>
                  </a:lnTo>
                  <a:lnTo>
                    <a:pt x="509" y="1399"/>
                  </a:lnTo>
                  <a:lnTo>
                    <a:pt x="512" y="1406"/>
                  </a:lnTo>
                  <a:lnTo>
                    <a:pt x="514" y="1408"/>
                  </a:lnTo>
                  <a:lnTo>
                    <a:pt x="516" y="1410"/>
                  </a:lnTo>
                  <a:lnTo>
                    <a:pt x="519" y="1413"/>
                  </a:lnTo>
                  <a:lnTo>
                    <a:pt x="521" y="1415"/>
                  </a:lnTo>
                  <a:lnTo>
                    <a:pt x="523" y="1417"/>
                  </a:lnTo>
                  <a:lnTo>
                    <a:pt x="526" y="1420"/>
                  </a:lnTo>
                  <a:lnTo>
                    <a:pt x="528" y="1422"/>
                  </a:lnTo>
                  <a:lnTo>
                    <a:pt x="533" y="1432"/>
                  </a:lnTo>
                  <a:lnTo>
                    <a:pt x="519" y="1453"/>
                  </a:lnTo>
                  <a:lnTo>
                    <a:pt x="538" y="1465"/>
                  </a:lnTo>
                  <a:lnTo>
                    <a:pt x="542" y="1465"/>
                  </a:lnTo>
                  <a:lnTo>
                    <a:pt x="561" y="1467"/>
                  </a:lnTo>
                  <a:lnTo>
                    <a:pt x="599" y="1462"/>
                  </a:lnTo>
                  <a:lnTo>
                    <a:pt x="618" y="1474"/>
                  </a:lnTo>
                  <a:lnTo>
                    <a:pt x="625" y="1486"/>
                  </a:lnTo>
                  <a:lnTo>
                    <a:pt x="625" y="1491"/>
                  </a:lnTo>
                  <a:lnTo>
                    <a:pt x="623" y="1496"/>
                  </a:lnTo>
                  <a:lnTo>
                    <a:pt x="604" y="1514"/>
                  </a:lnTo>
                  <a:lnTo>
                    <a:pt x="656" y="1514"/>
                  </a:lnTo>
                  <a:lnTo>
                    <a:pt x="675" y="1500"/>
                  </a:lnTo>
                  <a:lnTo>
                    <a:pt x="680" y="1486"/>
                  </a:lnTo>
                  <a:lnTo>
                    <a:pt x="684" y="1469"/>
                  </a:lnTo>
                  <a:lnTo>
                    <a:pt x="689" y="1458"/>
                  </a:lnTo>
                  <a:lnTo>
                    <a:pt x="692" y="1439"/>
                  </a:lnTo>
                  <a:lnTo>
                    <a:pt x="708" y="1391"/>
                  </a:lnTo>
                  <a:lnTo>
                    <a:pt x="722" y="1361"/>
                  </a:lnTo>
                  <a:lnTo>
                    <a:pt x="727" y="1358"/>
                  </a:lnTo>
                  <a:lnTo>
                    <a:pt x="734" y="1356"/>
                  </a:lnTo>
                  <a:lnTo>
                    <a:pt x="793" y="1351"/>
                  </a:lnTo>
                  <a:lnTo>
                    <a:pt x="722" y="1306"/>
                  </a:lnTo>
                  <a:lnTo>
                    <a:pt x="703" y="1306"/>
                  </a:lnTo>
                  <a:lnTo>
                    <a:pt x="663" y="1313"/>
                  </a:lnTo>
                  <a:lnTo>
                    <a:pt x="642" y="1311"/>
                  </a:lnTo>
                  <a:lnTo>
                    <a:pt x="623" y="1306"/>
                  </a:lnTo>
                  <a:lnTo>
                    <a:pt x="573" y="1275"/>
                  </a:lnTo>
                  <a:lnTo>
                    <a:pt x="554" y="1271"/>
                  </a:lnTo>
                  <a:lnTo>
                    <a:pt x="512" y="1271"/>
                  </a:lnTo>
                  <a:lnTo>
                    <a:pt x="497" y="1266"/>
                  </a:lnTo>
                  <a:lnTo>
                    <a:pt x="436" y="1233"/>
                  </a:lnTo>
                  <a:lnTo>
                    <a:pt x="441" y="1226"/>
                  </a:lnTo>
                  <a:lnTo>
                    <a:pt x="445" y="1223"/>
                  </a:lnTo>
                  <a:lnTo>
                    <a:pt x="448" y="1223"/>
                  </a:lnTo>
                  <a:lnTo>
                    <a:pt x="448" y="1212"/>
                  </a:lnTo>
                  <a:lnTo>
                    <a:pt x="462" y="1212"/>
                  </a:lnTo>
                  <a:lnTo>
                    <a:pt x="467" y="1216"/>
                  </a:lnTo>
                  <a:lnTo>
                    <a:pt x="474" y="1221"/>
                  </a:lnTo>
                  <a:lnTo>
                    <a:pt x="471" y="1209"/>
                  </a:lnTo>
                  <a:lnTo>
                    <a:pt x="488" y="1219"/>
                  </a:lnTo>
                  <a:lnTo>
                    <a:pt x="495" y="1205"/>
                  </a:lnTo>
                  <a:lnTo>
                    <a:pt x="500" y="1178"/>
                  </a:lnTo>
                  <a:lnTo>
                    <a:pt x="512" y="1167"/>
                  </a:lnTo>
                  <a:lnTo>
                    <a:pt x="521" y="1162"/>
                  </a:lnTo>
                  <a:lnTo>
                    <a:pt x="531" y="1152"/>
                  </a:lnTo>
                  <a:lnTo>
                    <a:pt x="538" y="1138"/>
                  </a:lnTo>
                  <a:lnTo>
                    <a:pt x="545" y="1124"/>
                  </a:lnTo>
                  <a:lnTo>
                    <a:pt x="528" y="1117"/>
                  </a:lnTo>
                  <a:lnTo>
                    <a:pt x="521" y="1105"/>
                  </a:lnTo>
                  <a:lnTo>
                    <a:pt x="514" y="1091"/>
                  </a:lnTo>
                  <a:lnTo>
                    <a:pt x="502" y="1084"/>
                  </a:lnTo>
                  <a:lnTo>
                    <a:pt x="521" y="1074"/>
                  </a:lnTo>
                  <a:lnTo>
                    <a:pt x="528" y="1072"/>
                  </a:lnTo>
                  <a:lnTo>
                    <a:pt x="521" y="1055"/>
                  </a:lnTo>
                  <a:lnTo>
                    <a:pt x="519" y="1051"/>
                  </a:lnTo>
                  <a:lnTo>
                    <a:pt x="535" y="1029"/>
                  </a:lnTo>
                  <a:lnTo>
                    <a:pt x="526" y="992"/>
                  </a:lnTo>
                  <a:lnTo>
                    <a:pt x="490" y="925"/>
                  </a:lnTo>
                  <a:lnTo>
                    <a:pt x="476" y="883"/>
                  </a:lnTo>
                  <a:lnTo>
                    <a:pt x="471" y="845"/>
                  </a:lnTo>
                  <a:lnTo>
                    <a:pt x="483" y="819"/>
                  </a:lnTo>
                  <a:lnTo>
                    <a:pt x="514" y="809"/>
                  </a:lnTo>
                  <a:lnTo>
                    <a:pt x="540" y="819"/>
                  </a:lnTo>
                  <a:lnTo>
                    <a:pt x="547" y="824"/>
                  </a:lnTo>
                  <a:lnTo>
                    <a:pt x="566" y="838"/>
                  </a:lnTo>
                  <a:lnTo>
                    <a:pt x="578" y="835"/>
                  </a:lnTo>
                  <a:lnTo>
                    <a:pt x="592" y="828"/>
                  </a:lnTo>
                  <a:lnTo>
                    <a:pt x="647" y="790"/>
                  </a:lnTo>
                  <a:lnTo>
                    <a:pt x="661" y="772"/>
                  </a:lnTo>
                  <a:lnTo>
                    <a:pt x="670" y="734"/>
                  </a:lnTo>
                  <a:lnTo>
                    <a:pt x="682" y="722"/>
                  </a:lnTo>
                  <a:lnTo>
                    <a:pt x="713" y="703"/>
                  </a:lnTo>
                  <a:lnTo>
                    <a:pt x="708" y="689"/>
                  </a:lnTo>
                  <a:lnTo>
                    <a:pt x="703" y="667"/>
                  </a:lnTo>
                  <a:lnTo>
                    <a:pt x="699" y="648"/>
                  </a:lnTo>
                  <a:lnTo>
                    <a:pt x="692" y="641"/>
                  </a:lnTo>
                  <a:lnTo>
                    <a:pt x="642" y="625"/>
                  </a:lnTo>
                  <a:lnTo>
                    <a:pt x="628" y="625"/>
                  </a:lnTo>
                  <a:lnTo>
                    <a:pt x="616" y="627"/>
                  </a:lnTo>
                  <a:lnTo>
                    <a:pt x="604" y="632"/>
                  </a:lnTo>
                  <a:lnTo>
                    <a:pt x="597" y="644"/>
                  </a:lnTo>
                  <a:lnTo>
                    <a:pt x="583" y="653"/>
                  </a:lnTo>
                  <a:lnTo>
                    <a:pt x="571" y="646"/>
                  </a:lnTo>
                  <a:lnTo>
                    <a:pt x="561" y="637"/>
                  </a:lnTo>
                  <a:lnTo>
                    <a:pt x="549" y="630"/>
                  </a:lnTo>
                  <a:lnTo>
                    <a:pt x="535" y="611"/>
                  </a:lnTo>
                  <a:lnTo>
                    <a:pt x="526" y="514"/>
                  </a:lnTo>
                  <a:lnTo>
                    <a:pt x="519" y="481"/>
                  </a:lnTo>
                  <a:lnTo>
                    <a:pt x="467" y="391"/>
                  </a:lnTo>
                  <a:lnTo>
                    <a:pt x="445" y="376"/>
                  </a:lnTo>
                  <a:lnTo>
                    <a:pt x="483" y="357"/>
                  </a:lnTo>
                  <a:lnTo>
                    <a:pt x="521" y="329"/>
                  </a:lnTo>
                  <a:lnTo>
                    <a:pt x="571" y="279"/>
                  </a:lnTo>
                  <a:lnTo>
                    <a:pt x="566" y="265"/>
                  </a:lnTo>
                  <a:lnTo>
                    <a:pt x="564" y="260"/>
                  </a:lnTo>
                  <a:lnTo>
                    <a:pt x="561" y="253"/>
                  </a:lnTo>
                  <a:lnTo>
                    <a:pt x="476" y="343"/>
                  </a:lnTo>
                  <a:lnTo>
                    <a:pt x="441" y="360"/>
                  </a:lnTo>
                  <a:lnTo>
                    <a:pt x="403" y="367"/>
                  </a:lnTo>
                  <a:lnTo>
                    <a:pt x="386" y="376"/>
                  </a:lnTo>
                  <a:lnTo>
                    <a:pt x="348" y="412"/>
                  </a:lnTo>
                  <a:lnTo>
                    <a:pt x="329" y="426"/>
                  </a:lnTo>
                  <a:lnTo>
                    <a:pt x="291" y="431"/>
                  </a:lnTo>
                  <a:lnTo>
                    <a:pt x="254" y="421"/>
                  </a:lnTo>
                  <a:lnTo>
                    <a:pt x="230" y="395"/>
                  </a:lnTo>
                  <a:lnTo>
                    <a:pt x="239" y="348"/>
                  </a:lnTo>
                  <a:lnTo>
                    <a:pt x="232" y="336"/>
                  </a:lnTo>
                  <a:lnTo>
                    <a:pt x="225" y="346"/>
                  </a:lnTo>
                  <a:lnTo>
                    <a:pt x="166" y="341"/>
                  </a:lnTo>
                  <a:lnTo>
                    <a:pt x="156" y="355"/>
                  </a:lnTo>
                  <a:lnTo>
                    <a:pt x="152" y="386"/>
                  </a:lnTo>
                  <a:lnTo>
                    <a:pt x="152" y="421"/>
                  </a:lnTo>
                  <a:lnTo>
                    <a:pt x="152" y="450"/>
                  </a:lnTo>
                  <a:lnTo>
                    <a:pt x="147" y="502"/>
                  </a:lnTo>
                  <a:lnTo>
                    <a:pt x="114" y="604"/>
                  </a:lnTo>
                  <a:lnTo>
                    <a:pt x="109" y="653"/>
                  </a:lnTo>
                  <a:lnTo>
                    <a:pt x="107" y="675"/>
                  </a:lnTo>
                  <a:lnTo>
                    <a:pt x="95" y="750"/>
                  </a:lnTo>
                  <a:lnTo>
                    <a:pt x="76" y="1048"/>
                  </a:lnTo>
                  <a:lnTo>
                    <a:pt x="59" y="1089"/>
                  </a:lnTo>
                  <a:lnTo>
                    <a:pt x="59" y="1100"/>
                  </a:lnTo>
                  <a:lnTo>
                    <a:pt x="55" y="1143"/>
                  </a:lnTo>
                  <a:lnTo>
                    <a:pt x="10" y="1311"/>
                  </a:lnTo>
                  <a:lnTo>
                    <a:pt x="0" y="1328"/>
                  </a:lnTo>
                  <a:lnTo>
                    <a:pt x="43" y="1344"/>
                  </a:lnTo>
                  <a:lnTo>
                    <a:pt x="48" y="1346"/>
                  </a:lnTo>
                  <a:moveTo>
                    <a:pt x="147" y="286"/>
                  </a:moveTo>
                  <a:lnTo>
                    <a:pt x="147" y="286"/>
                  </a:lnTo>
                  <a:lnTo>
                    <a:pt x="126" y="251"/>
                  </a:lnTo>
                  <a:lnTo>
                    <a:pt x="128" y="211"/>
                  </a:lnTo>
                  <a:lnTo>
                    <a:pt x="145" y="163"/>
                  </a:lnTo>
                  <a:lnTo>
                    <a:pt x="164" y="126"/>
                  </a:lnTo>
                  <a:lnTo>
                    <a:pt x="206" y="85"/>
                  </a:lnTo>
                  <a:lnTo>
                    <a:pt x="225" y="38"/>
                  </a:lnTo>
                  <a:lnTo>
                    <a:pt x="244" y="0"/>
                  </a:lnTo>
                  <a:lnTo>
                    <a:pt x="272" y="0"/>
                  </a:lnTo>
                  <a:lnTo>
                    <a:pt x="277" y="10"/>
                  </a:lnTo>
                  <a:lnTo>
                    <a:pt x="280" y="17"/>
                  </a:lnTo>
                  <a:lnTo>
                    <a:pt x="280" y="24"/>
                  </a:lnTo>
                  <a:lnTo>
                    <a:pt x="275" y="31"/>
                  </a:lnTo>
                  <a:lnTo>
                    <a:pt x="289" y="52"/>
                  </a:lnTo>
                  <a:lnTo>
                    <a:pt x="301" y="78"/>
                  </a:lnTo>
                  <a:lnTo>
                    <a:pt x="303" y="102"/>
                  </a:lnTo>
                  <a:lnTo>
                    <a:pt x="287" y="114"/>
                  </a:lnTo>
                  <a:lnTo>
                    <a:pt x="289" y="123"/>
                  </a:lnTo>
                  <a:lnTo>
                    <a:pt x="308" y="123"/>
                  </a:lnTo>
                  <a:lnTo>
                    <a:pt x="303" y="142"/>
                  </a:lnTo>
                  <a:lnTo>
                    <a:pt x="291" y="168"/>
                  </a:lnTo>
                  <a:lnTo>
                    <a:pt x="270" y="208"/>
                  </a:lnTo>
                  <a:lnTo>
                    <a:pt x="227" y="246"/>
                  </a:lnTo>
                  <a:lnTo>
                    <a:pt x="211" y="289"/>
                  </a:lnTo>
                  <a:lnTo>
                    <a:pt x="180" y="298"/>
                  </a:lnTo>
                  <a:lnTo>
                    <a:pt x="147" y="286"/>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p:cNvSpPr>
            <p:nvPr/>
          </p:nvSpPr>
          <p:spPr bwMode="auto">
            <a:xfrm>
              <a:off x="3087819" y="949716"/>
              <a:ext cx="839371" cy="902049"/>
            </a:xfrm>
            <a:custGeom>
              <a:avLst/>
              <a:gdLst>
                <a:gd name="T0" fmla="*/ 867 w 872"/>
                <a:gd name="T1" fmla="*/ 495 h 895"/>
                <a:gd name="T2" fmla="*/ 862 w 872"/>
                <a:gd name="T3" fmla="*/ 580 h 895"/>
                <a:gd name="T4" fmla="*/ 855 w 872"/>
                <a:gd name="T5" fmla="*/ 833 h 895"/>
                <a:gd name="T6" fmla="*/ 760 w 872"/>
                <a:gd name="T7" fmla="*/ 831 h 895"/>
                <a:gd name="T8" fmla="*/ 592 w 872"/>
                <a:gd name="T9" fmla="*/ 843 h 895"/>
                <a:gd name="T10" fmla="*/ 564 w 872"/>
                <a:gd name="T11" fmla="*/ 838 h 895"/>
                <a:gd name="T12" fmla="*/ 552 w 872"/>
                <a:gd name="T13" fmla="*/ 819 h 895"/>
                <a:gd name="T14" fmla="*/ 445 w 872"/>
                <a:gd name="T15" fmla="*/ 803 h 895"/>
                <a:gd name="T16" fmla="*/ 389 w 872"/>
                <a:gd name="T17" fmla="*/ 850 h 895"/>
                <a:gd name="T18" fmla="*/ 351 w 872"/>
                <a:gd name="T19" fmla="*/ 878 h 895"/>
                <a:gd name="T20" fmla="*/ 334 w 872"/>
                <a:gd name="T21" fmla="*/ 890 h 895"/>
                <a:gd name="T22" fmla="*/ 318 w 872"/>
                <a:gd name="T23" fmla="*/ 885 h 895"/>
                <a:gd name="T24" fmla="*/ 308 w 872"/>
                <a:gd name="T25" fmla="*/ 876 h 895"/>
                <a:gd name="T26" fmla="*/ 277 w 872"/>
                <a:gd name="T27" fmla="*/ 892 h 895"/>
                <a:gd name="T28" fmla="*/ 266 w 872"/>
                <a:gd name="T29" fmla="*/ 890 h 895"/>
                <a:gd name="T30" fmla="*/ 230 w 872"/>
                <a:gd name="T31" fmla="*/ 845 h 895"/>
                <a:gd name="T32" fmla="*/ 204 w 872"/>
                <a:gd name="T33" fmla="*/ 824 h 895"/>
                <a:gd name="T34" fmla="*/ 121 w 872"/>
                <a:gd name="T35" fmla="*/ 807 h 895"/>
                <a:gd name="T36" fmla="*/ 93 w 872"/>
                <a:gd name="T37" fmla="*/ 810 h 895"/>
                <a:gd name="T38" fmla="*/ 74 w 872"/>
                <a:gd name="T39" fmla="*/ 814 h 895"/>
                <a:gd name="T40" fmla="*/ 60 w 872"/>
                <a:gd name="T41" fmla="*/ 800 h 895"/>
                <a:gd name="T42" fmla="*/ 24 w 872"/>
                <a:gd name="T43" fmla="*/ 698 h 895"/>
                <a:gd name="T44" fmla="*/ 81 w 872"/>
                <a:gd name="T45" fmla="*/ 637 h 895"/>
                <a:gd name="T46" fmla="*/ 52 w 872"/>
                <a:gd name="T47" fmla="*/ 609 h 895"/>
                <a:gd name="T48" fmla="*/ 102 w 872"/>
                <a:gd name="T49" fmla="*/ 452 h 895"/>
                <a:gd name="T50" fmla="*/ 142 w 872"/>
                <a:gd name="T51" fmla="*/ 433 h 895"/>
                <a:gd name="T52" fmla="*/ 237 w 872"/>
                <a:gd name="T53" fmla="*/ 424 h 895"/>
                <a:gd name="T54" fmla="*/ 266 w 872"/>
                <a:gd name="T55" fmla="*/ 365 h 895"/>
                <a:gd name="T56" fmla="*/ 197 w 872"/>
                <a:gd name="T57" fmla="*/ 273 h 895"/>
                <a:gd name="T58" fmla="*/ 185 w 872"/>
                <a:gd name="T59" fmla="*/ 235 h 895"/>
                <a:gd name="T60" fmla="*/ 154 w 872"/>
                <a:gd name="T61" fmla="*/ 211 h 895"/>
                <a:gd name="T62" fmla="*/ 135 w 872"/>
                <a:gd name="T63" fmla="*/ 180 h 895"/>
                <a:gd name="T64" fmla="*/ 173 w 872"/>
                <a:gd name="T65" fmla="*/ 154 h 895"/>
                <a:gd name="T66" fmla="*/ 187 w 872"/>
                <a:gd name="T67" fmla="*/ 102 h 895"/>
                <a:gd name="T68" fmla="*/ 197 w 872"/>
                <a:gd name="T69" fmla="*/ 76 h 895"/>
                <a:gd name="T70" fmla="*/ 235 w 872"/>
                <a:gd name="T71" fmla="*/ 31 h 895"/>
                <a:gd name="T72" fmla="*/ 315 w 872"/>
                <a:gd name="T73" fmla="*/ 17 h 895"/>
                <a:gd name="T74" fmla="*/ 358 w 872"/>
                <a:gd name="T75" fmla="*/ 60 h 895"/>
                <a:gd name="T76" fmla="*/ 377 w 872"/>
                <a:gd name="T77" fmla="*/ 71 h 895"/>
                <a:gd name="T78" fmla="*/ 427 w 872"/>
                <a:gd name="T79" fmla="*/ 135 h 895"/>
                <a:gd name="T80" fmla="*/ 488 w 872"/>
                <a:gd name="T81" fmla="*/ 112 h 895"/>
                <a:gd name="T82" fmla="*/ 528 w 872"/>
                <a:gd name="T83" fmla="*/ 119 h 895"/>
                <a:gd name="T84" fmla="*/ 630 w 872"/>
                <a:gd name="T85" fmla="*/ 211 h 895"/>
                <a:gd name="T86" fmla="*/ 725 w 872"/>
                <a:gd name="T87" fmla="*/ 291 h 895"/>
                <a:gd name="T88" fmla="*/ 831 w 872"/>
                <a:gd name="T89" fmla="*/ 398 h 895"/>
                <a:gd name="T90" fmla="*/ 817 w 872"/>
                <a:gd name="T91" fmla="*/ 464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2" h="895">
                  <a:moveTo>
                    <a:pt x="848" y="476"/>
                  </a:moveTo>
                  <a:lnTo>
                    <a:pt x="848" y="476"/>
                  </a:lnTo>
                  <a:lnTo>
                    <a:pt x="867" y="495"/>
                  </a:lnTo>
                  <a:lnTo>
                    <a:pt x="872" y="502"/>
                  </a:lnTo>
                  <a:lnTo>
                    <a:pt x="865" y="530"/>
                  </a:lnTo>
                  <a:lnTo>
                    <a:pt x="862" y="580"/>
                  </a:lnTo>
                  <a:lnTo>
                    <a:pt x="869" y="746"/>
                  </a:lnTo>
                  <a:lnTo>
                    <a:pt x="869" y="800"/>
                  </a:lnTo>
                  <a:lnTo>
                    <a:pt x="855" y="833"/>
                  </a:lnTo>
                  <a:lnTo>
                    <a:pt x="820" y="826"/>
                  </a:lnTo>
                  <a:lnTo>
                    <a:pt x="805" y="821"/>
                  </a:lnTo>
                  <a:lnTo>
                    <a:pt x="760" y="831"/>
                  </a:lnTo>
                  <a:lnTo>
                    <a:pt x="711" y="821"/>
                  </a:lnTo>
                  <a:lnTo>
                    <a:pt x="623" y="831"/>
                  </a:lnTo>
                  <a:lnTo>
                    <a:pt x="592" y="843"/>
                  </a:lnTo>
                  <a:lnTo>
                    <a:pt x="576" y="855"/>
                  </a:lnTo>
                  <a:lnTo>
                    <a:pt x="566" y="850"/>
                  </a:lnTo>
                  <a:lnTo>
                    <a:pt x="564" y="838"/>
                  </a:lnTo>
                  <a:lnTo>
                    <a:pt x="561" y="826"/>
                  </a:lnTo>
                  <a:lnTo>
                    <a:pt x="559" y="824"/>
                  </a:lnTo>
                  <a:lnTo>
                    <a:pt x="552" y="819"/>
                  </a:lnTo>
                  <a:lnTo>
                    <a:pt x="483" y="793"/>
                  </a:lnTo>
                  <a:lnTo>
                    <a:pt x="472" y="795"/>
                  </a:lnTo>
                  <a:lnTo>
                    <a:pt x="445" y="803"/>
                  </a:lnTo>
                  <a:lnTo>
                    <a:pt x="400" y="829"/>
                  </a:lnTo>
                  <a:lnTo>
                    <a:pt x="391" y="843"/>
                  </a:lnTo>
                  <a:lnTo>
                    <a:pt x="389" y="850"/>
                  </a:lnTo>
                  <a:lnTo>
                    <a:pt x="396" y="895"/>
                  </a:lnTo>
                  <a:lnTo>
                    <a:pt x="355" y="878"/>
                  </a:lnTo>
                  <a:lnTo>
                    <a:pt x="351" y="878"/>
                  </a:lnTo>
                  <a:lnTo>
                    <a:pt x="344" y="878"/>
                  </a:lnTo>
                  <a:lnTo>
                    <a:pt x="341" y="883"/>
                  </a:lnTo>
                  <a:lnTo>
                    <a:pt x="334" y="890"/>
                  </a:lnTo>
                  <a:lnTo>
                    <a:pt x="327" y="890"/>
                  </a:lnTo>
                  <a:lnTo>
                    <a:pt x="322" y="888"/>
                  </a:lnTo>
                  <a:lnTo>
                    <a:pt x="318" y="885"/>
                  </a:lnTo>
                  <a:lnTo>
                    <a:pt x="313" y="878"/>
                  </a:lnTo>
                  <a:lnTo>
                    <a:pt x="310" y="876"/>
                  </a:lnTo>
                  <a:lnTo>
                    <a:pt x="308" y="876"/>
                  </a:lnTo>
                  <a:lnTo>
                    <a:pt x="303" y="881"/>
                  </a:lnTo>
                  <a:lnTo>
                    <a:pt x="299" y="885"/>
                  </a:lnTo>
                  <a:lnTo>
                    <a:pt x="277" y="892"/>
                  </a:lnTo>
                  <a:lnTo>
                    <a:pt x="270" y="895"/>
                  </a:lnTo>
                  <a:lnTo>
                    <a:pt x="266" y="892"/>
                  </a:lnTo>
                  <a:lnTo>
                    <a:pt x="266" y="890"/>
                  </a:lnTo>
                  <a:lnTo>
                    <a:pt x="256" y="871"/>
                  </a:lnTo>
                  <a:lnTo>
                    <a:pt x="247" y="859"/>
                  </a:lnTo>
                  <a:lnTo>
                    <a:pt x="230" y="845"/>
                  </a:lnTo>
                  <a:lnTo>
                    <a:pt x="216" y="833"/>
                  </a:lnTo>
                  <a:lnTo>
                    <a:pt x="206" y="824"/>
                  </a:lnTo>
                  <a:lnTo>
                    <a:pt x="204" y="824"/>
                  </a:lnTo>
                  <a:lnTo>
                    <a:pt x="159" y="826"/>
                  </a:lnTo>
                  <a:lnTo>
                    <a:pt x="149" y="824"/>
                  </a:lnTo>
                  <a:lnTo>
                    <a:pt x="121" y="807"/>
                  </a:lnTo>
                  <a:lnTo>
                    <a:pt x="105" y="803"/>
                  </a:lnTo>
                  <a:lnTo>
                    <a:pt x="100" y="805"/>
                  </a:lnTo>
                  <a:lnTo>
                    <a:pt x="93" y="810"/>
                  </a:lnTo>
                  <a:lnTo>
                    <a:pt x="86" y="817"/>
                  </a:lnTo>
                  <a:lnTo>
                    <a:pt x="81" y="817"/>
                  </a:lnTo>
                  <a:lnTo>
                    <a:pt x="74" y="814"/>
                  </a:lnTo>
                  <a:lnTo>
                    <a:pt x="69" y="812"/>
                  </a:lnTo>
                  <a:lnTo>
                    <a:pt x="67" y="810"/>
                  </a:lnTo>
                  <a:lnTo>
                    <a:pt x="60" y="800"/>
                  </a:lnTo>
                  <a:lnTo>
                    <a:pt x="55" y="795"/>
                  </a:lnTo>
                  <a:lnTo>
                    <a:pt x="15" y="715"/>
                  </a:lnTo>
                  <a:lnTo>
                    <a:pt x="24" y="698"/>
                  </a:lnTo>
                  <a:lnTo>
                    <a:pt x="48" y="684"/>
                  </a:lnTo>
                  <a:lnTo>
                    <a:pt x="76" y="649"/>
                  </a:lnTo>
                  <a:lnTo>
                    <a:pt x="81" y="637"/>
                  </a:lnTo>
                  <a:lnTo>
                    <a:pt x="71" y="623"/>
                  </a:lnTo>
                  <a:lnTo>
                    <a:pt x="60" y="613"/>
                  </a:lnTo>
                  <a:lnTo>
                    <a:pt x="52" y="609"/>
                  </a:lnTo>
                  <a:lnTo>
                    <a:pt x="0" y="556"/>
                  </a:lnTo>
                  <a:lnTo>
                    <a:pt x="74" y="490"/>
                  </a:lnTo>
                  <a:lnTo>
                    <a:pt x="102" y="452"/>
                  </a:lnTo>
                  <a:lnTo>
                    <a:pt x="107" y="445"/>
                  </a:lnTo>
                  <a:lnTo>
                    <a:pt x="116" y="436"/>
                  </a:lnTo>
                  <a:lnTo>
                    <a:pt x="142" y="433"/>
                  </a:lnTo>
                  <a:lnTo>
                    <a:pt x="164" y="438"/>
                  </a:lnTo>
                  <a:lnTo>
                    <a:pt x="194" y="457"/>
                  </a:lnTo>
                  <a:lnTo>
                    <a:pt x="237" y="424"/>
                  </a:lnTo>
                  <a:lnTo>
                    <a:pt x="242" y="417"/>
                  </a:lnTo>
                  <a:lnTo>
                    <a:pt x="263" y="374"/>
                  </a:lnTo>
                  <a:lnTo>
                    <a:pt x="266" y="365"/>
                  </a:lnTo>
                  <a:lnTo>
                    <a:pt x="266" y="358"/>
                  </a:lnTo>
                  <a:lnTo>
                    <a:pt x="254" y="336"/>
                  </a:lnTo>
                  <a:lnTo>
                    <a:pt x="197" y="273"/>
                  </a:lnTo>
                  <a:lnTo>
                    <a:pt x="192" y="256"/>
                  </a:lnTo>
                  <a:lnTo>
                    <a:pt x="185" y="242"/>
                  </a:lnTo>
                  <a:lnTo>
                    <a:pt x="185" y="235"/>
                  </a:lnTo>
                  <a:lnTo>
                    <a:pt x="183" y="225"/>
                  </a:lnTo>
                  <a:lnTo>
                    <a:pt x="180" y="220"/>
                  </a:lnTo>
                  <a:lnTo>
                    <a:pt x="154" y="211"/>
                  </a:lnTo>
                  <a:lnTo>
                    <a:pt x="138" y="204"/>
                  </a:lnTo>
                  <a:lnTo>
                    <a:pt x="135" y="202"/>
                  </a:lnTo>
                  <a:lnTo>
                    <a:pt x="135" y="180"/>
                  </a:lnTo>
                  <a:lnTo>
                    <a:pt x="154" y="185"/>
                  </a:lnTo>
                  <a:lnTo>
                    <a:pt x="161" y="180"/>
                  </a:lnTo>
                  <a:lnTo>
                    <a:pt x="173" y="154"/>
                  </a:lnTo>
                  <a:lnTo>
                    <a:pt x="176" y="138"/>
                  </a:lnTo>
                  <a:lnTo>
                    <a:pt x="180" y="128"/>
                  </a:lnTo>
                  <a:lnTo>
                    <a:pt x="187" y="102"/>
                  </a:lnTo>
                  <a:lnTo>
                    <a:pt x="190" y="95"/>
                  </a:lnTo>
                  <a:lnTo>
                    <a:pt x="190" y="90"/>
                  </a:lnTo>
                  <a:lnTo>
                    <a:pt x="197" y="76"/>
                  </a:lnTo>
                  <a:lnTo>
                    <a:pt x="209" y="57"/>
                  </a:lnTo>
                  <a:lnTo>
                    <a:pt x="218" y="43"/>
                  </a:lnTo>
                  <a:lnTo>
                    <a:pt x="235" y="31"/>
                  </a:lnTo>
                  <a:lnTo>
                    <a:pt x="266" y="0"/>
                  </a:lnTo>
                  <a:lnTo>
                    <a:pt x="296" y="12"/>
                  </a:lnTo>
                  <a:lnTo>
                    <a:pt x="315" y="17"/>
                  </a:lnTo>
                  <a:lnTo>
                    <a:pt x="325" y="15"/>
                  </a:lnTo>
                  <a:lnTo>
                    <a:pt x="341" y="36"/>
                  </a:lnTo>
                  <a:lnTo>
                    <a:pt x="358" y="60"/>
                  </a:lnTo>
                  <a:lnTo>
                    <a:pt x="363" y="62"/>
                  </a:lnTo>
                  <a:lnTo>
                    <a:pt x="367" y="64"/>
                  </a:lnTo>
                  <a:lnTo>
                    <a:pt x="377" y="71"/>
                  </a:lnTo>
                  <a:lnTo>
                    <a:pt x="412" y="109"/>
                  </a:lnTo>
                  <a:lnTo>
                    <a:pt x="424" y="133"/>
                  </a:lnTo>
                  <a:lnTo>
                    <a:pt x="427" y="135"/>
                  </a:lnTo>
                  <a:lnTo>
                    <a:pt x="429" y="138"/>
                  </a:lnTo>
                  <a:lnTo>
                    <a:pt x="434" y="135"/>
                  </a:lnTo>
                  <a:lnTo>
                    <a:pt x="488" y="112"/>
                  </a:lnTo>
                  <a:lnTo>
                    <a:pt x="512" y="112"/>
                  </a:lnTo>
                  <a:lnTo>
                    <a:pt x="521" y="116"/>
                  </a:lnTo>
                  <a:lnTo>
                    <a:pt x="528" y="119"/>
                  </a:lnTo>
                  <a:lnTo>
                    <a:pt x="564" y="152"/>
                  </a:lnTo>
                  <a:lnTo>
                    <a:pt x="606" y="192"/>
                  </a:lnTo>
                  <a:lnTo>
                    <a:pt x="630" y="211"/>
                  </a:lnTo>
                  <a:lnTo>
                    <a:pt x="649" y="225"/>
                  </a:lnTo>
                  <a:lnTo>
                    <a:pt x="685" y="256"/>
                  </a:lnTo>
                  <a:lnTo>
                    <a:pt x="725" y="291"/>
                  </a:lnTo>
                  <a:lnTo>
                    <a:pt x="772" y="346"/>
                  </a:lnTo>
                  <a:lnTo>
                    <a:pt x="824" y="398"/>
                  </a:lnTo>
                  <a:lnTo>
                    <a:pt x="831" y="398"/>
                  </a:lnTo>
                  <a:lnTo>
                    <a:pt x="831" y="405"/>
                  </a:lnTo>
                  <a:lnTo>
                    <a:pt x="831" y="410"/>
                  </a:lnTo>
                  <a:lnTo>
                    <a:pt x="817" y="464"/>
                  </a:lnTo>
                  <a:lnTo>
                    <a:pt x="836" y="469"/>
                  </a:lnTo>
                  <a:lnTo>
                    <a:pt x="848" y="47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6"/>
            <p:cNvSpPr>
              <a:spLocks noEditPoints="1"/>
            </p:cNvSpPr>
            <p:nvPr/>
          </p:nvSpPr>
          <p:spPr bwMode="auto">
            <a:xfrm>
              <a:off x="1939460" y="487101"/>
              <a:ext cx="1404407" cy="1120759"/>
            </a:xfrm>
            <a:custGeom>
              <a:avLst/>
              <a:gdLst>
                <a:gd name="T0" fmla="*/ 845 w 1459"/>
                <a:gd name="T1" fmla="*/ 1068 h 1112"/>
                <a:gd name="T2" fmla="*/ 845 w 1459"/>
                <a:gd name="T3" fmla="*/ 1068 h 1112"/>
                <a:gd name="T4" fmla="*/ 928 w 1459"/>
                <a:gd name="T5" fmla="*/ 1103 h 1112"/>
                <a:gd name="T6" fmla="*/ 968 w 1459"/>
                <a:gd name="T7" fmla="*/ 1103 h 1112"/>
                <a:gd name="T8" fmla="*/ 1006 w 1459"/>
                <a:gd name="T9" fmla="*/ 1068 h 1112"/>
                <a:gd name="T10" fmla="*/ 1032 w 1459"/>
                <a:gd name="T11" fmla="*/ 1051 h 1112"/>
                <a:gd name="T12" fmla="*/ 1047 w 1459"/>
                <a:gd name="T13" fmla="*/ 1046 h 1112"/>
                <a:gd name="T14" fmla="*/ 1108 w 1459"/>
                <a:gd name="T15" fmla="*/ 1070 h 1112"/>
                <a:gd name="T16" fmla="*/ 1122 w 1459"/>
                <a:gd name="T17" fmla="*/ 1044 h 1112"/>
                <a:gd name="T18" fmla="*/ 1193 w 1459"/>
                <a:gd name="T19" fmla="*/ 1015 h 1112"/>
                <a:gd name="T20" fmla="*/ 1309 w 1459"/>
                <a:gd name="T21" fmla="*/ 895 h 1112"/>
                <a:gd name="T22" fmla="*/ 1430 w 1459"/>
                <a:gd name="T23" fmla="*/ 883 h 1112"/>
                <a:gd name="T24" fmla="*/ 1459 w 1459"/>
                <a:gd name="T25" fmla="*/ 817 h 1112"/>
                <a:gd name="T26" fmla="*/ 1378 w 1459"/>
                <a:gd name="T27" fmla="*/ 701 h 1112"/>
                <a:gd name="T28" fmla="*/ 1347 w 1459"/>
                <a:gd name="T29" fmla="*/ 670 h 1112"/>
                <a:gd name="T30" fmla="*/ 1319 w 1459"/>
                <a:gd name="T31" fmla="*/ 637 h 1112"/>
                <a:gd name="T32" fmla="*/ 1222 w 1459"/>
                <a:gd name="T33" fmla="*/ 611 h 1112"/>
                <a:gd name="T34" fmla="*/ 1196 w 1459"/>
                <a:gd name="T35" fmla="*/ 526 h 1112"/>
                <a:gd name="T36" fmla="*/ 1234 w 1459"/>
                <a:gd name="T37" fmla="*/ 448 h 1112"/>
                <a:gd name="T38" fmla="*/ 1226 w 1459"/>
                <a:gd name="T39" fmla="*/ 429 h 1112"/>
                <a:gd name="T40" fmla="*/ 1248 w 1459"/>
                <a:gd name="T41" fmla="*/ 353 h 1112"/>
                <a:gd name="T42" fmla="*/ 1279 w 1459"/>
                <a:gd name="T43" fmla="*/ 313 h 1112"/>
                <a:gd name="T44" fmla="*/ 1267 w 1459"/>
                <a:gd name="T45" fmla="*/ 308 h 1112"/>
                <a:gd name="T46" fmla="*/ 1262 w 1459"/>
                <a:gd name="T47" fmla="*/ 261 h 1112"/>
                <a:gd name="T48" fmla="*/ 1234 w 1459"/>
                <a:gd name="T49" fmla="*/ 261 h 1112"/>
                <a:gd name="T50" fmla="*/ 1222 w 1459"/>
                <a:gd name="T51" fmla="*/ 261 h 1112"/>
                <a:gd name="T52" fmla="*/ 1205 w 1459"/>
                <a:gd name="T53" fmla="*/ 244 h 1112"/>
                <a:gd name="T54" fmla="*/ 1165 w 1459"/>
                <a:gd name="T55" fmla="*/ 185 h 1112"/>
                <a:gd name="T56" fmla="*/ 928 w 1459"/>
                <a:gd name="T57" fmla="*/ 223 h 1112"/>
                <a:gd name="T58" fmla="*/ 706 w 1459"/>
                <a:gd name="T59" fmla="*/ 351 h 1112"/>
                <a:gd name="T60" fmla="*/ 616 w 1459"/>
                <a:gd name="T61" fmla="*/ 410 h 1112"/>
                <a:gd name="T62" fmla="*/ 521 w 1459"/>
                <a:gd name="T63" fmla="*/ 502 h 1112"/>
                <a:gd name="T64" fmla="*/ 455 w 1459"/>
                <a:gd name="T65" fmla="*/ 708 h 1112"/>
                <a:gd name="T66" fmla="*/ 298 w 1459"/>
                <a:gd name="T67" fmla="*/ 840 h 1112"/>
                <a:gd name="T68" fmla="*/ 395 w 1459"/>
                <a:gd name="T69" fmla="*/ 779 h 1112"/>
                <a:gd name="T70" fmla="*/ 500 w 1459"/>
                <a:gd name="T71" fmla="*/ 786 h 1112"/>
                <a:gd name="T72" fmla="*/ 511 w 1459"/>
                <a:gd name="T73" fmla="*/ 847 h 1112"/>
                <a:gd name="T74" fmla="*/ 511 w 1459"/>
                <a:gd name="T75" fmla="*/ 930 h 1112"/>
                <a:gd name="T76" fmla="*/ 495 w 1459"/>
                <a:gd name="T77" fmla="*/ 994 h 1112"/>
                <a:gd name="T78" fmla="*/ 490 w 1459"/>
                <a:gd name="T79" fmla="*/ 1027 h 1112"/>
                <a:gd name="T80" fmla="*/ 530 w 1459"/>
                <a:gd name="T81" fmla="*/ 1056 h 1112"/>
                <a:gd name="T82" fmla="*/ 653 w 1459"/>
                <a:gd name="T83" fmla="*/ 1075 h 1112"/>
                <a:gd name="T84" fmla="*/ 710 w 1459"/>
                <a:gd name="T85" fmla="*/ 1053 h 1112"/>
                <a:gd name="T86" fmla="*/ 819 w 1459"/>
                <a:gd name="T87" fmla="*/ 1068 h 1112"/>
                <a:gd name="T88" fmla="*/ 1106 w 1459"/>
                <a:gd name="T89" fmla="*/ 62 h 1112"/>
                <a:gd name="T90" fmla="*/ 1271 w 1459"/>
                <a:gd name="T91" fmla="*/ 0 h 1112"/>
                <a:gd name="T92" fmla="*/ 1134 w 1459"/>
                <a:gd name="T93" fmla="*/ 81 h 1112"/>
                <a:gd name="T94" fmla="*/ 1118 w 1459"/>
                <a:gd name="T95" fmla="*/ 83 h 1112"/>
                <a:gd name="T96" fmla="*/ 36 w 1459"/>
                <a:gd name="T97" fmla="*/ 483 h 1112"/>
                <a:gd name="T98" fmla="*/ 199 w 1459"/>
                <a:gd name="T99" fmla="*/ 398 h 1112"/>
                <a:gd name="T100" fmla="*/ 71 w 1459"/>
                <a:gd name="T101" fmla="*/ 493 h 1112"/>
                <a:gd name="T102" fmla="*/ 263 w 1459"/>
                <a:gd name="T103" fmla="*/ 317 h 1112"/>
                <a:gd name="T104" fmla="*/ 320 w 1459"/>
                <a:gd name="T105" fmla="*/ 232 h 1112"/>
                <a:gd name="T106" fmla="*/ 488 w 1459"/>
                <a:gd name="T107" fmla="*/ 176 h 1112"/>
                <a:gd name="T108" fmla="*/ 523 w 1459"/>
                <a:gd name="T109" fmla="*/ 187 h 1112"/>
                <a:gd name="T110" fmla="*/ 519 w 1459"/>
                <a:gd name="T111" fmla="*/ 216 h 1112"/>
                <a:gd name="T112" fmla="*/ 289 w 1459"/>
                <a:gd name="T113" fmla="*/ 317 h 1112"/>
                <a:gd name="T114" fmla="*/ 668 w 1459"/>
                <a:gd name="T115" fmla="*/ 145 h 1112"/>
                <a:gd name="T116" fmla="*/ 916 w 1459"/>
                <a:gd name="T117" fmla="*/ 88 h 1112"/>
                <a:gd name="T118" fmla="*/ 751 w 1459"/>
                <a:gd name="T119" fmla="*/ 147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9" h="1112">
                  <a:moveTo>
                    <a:pt x="883" y="1112"/>
                  </a:moveTo>
                  <a:lnTo>
                    <a:pt x="883" y="1112"/>
                  </a:lnTo>
                  <a:lnTo>
                    <a:pt x="871" y="1091"/>
                  </a:lnTo>
                  <a:lnTo>
                    <a:pt x="845" y="1068"/>
                  </a:lnTo>
                  <a:lnTo>
                    <a:pt x="836" y="1063"/>
                  </a:lnTo>
                  <a:lnTo>
                    <a:pt x="819" y="1068"/>
                  </a:lnTo>
                  <a:lnTo>
                    <a:pt x="836" y="1063"/>
                  </a:lnTo>
                  <a:lnTo>
                    <a:pt x="845" y="1068"/>
                  </a:lnTo>
                  <a:lnTo>
                    <a:pt x="871" y="1091"/>
                  </a:lnTo>
                  <a:lnTo>
                    <a:pt x="883" y="1112"/>
                  </a:lnTo>
                  <a:lnTo>
                    <a:pt x="916" y="1094"/>
                  </a:lnTo>
                  <a:lnTo>
                    <a:pt x="928" y="1103"/>
                  </a:lnTo>
                  <a:lnTo>
                    <a:pt x="931" y="1103"/>
                  </a:lnTo>
                  <a:lnTo>
                    <a:pt x="957" y="1105"/>
                  </a:lnTo>
                  <a:lnTo>
                    <a:pt x="961" y="1105"/>
                  </a:lnTo>
                  <a:lnTo>
                    <a:pt x="968" y="1103"/>
                  </a:lnTo>
                  <a:lnTo>
                    <a:pt x="994" y="1086"/>
                  </a:lnTo>
                  <a:lnTo>
                    <a:pt x="999" y="1082"/>
                  </a:lnTo>
                  <a:lnTo>
                    <a:pt x="1004" y="1075"/>
                  </a:lnTo>
                  <a:lnTo>
                    <a:pt x="1006" y="1068"/>
                  </a:lnTo>
                  <a:lnTo>
                    <a:pt x="1009" y="1063"/>
                  </a:lnTo>
                  <a:lnTo>
                    <a:pt x="1011" y="1058"/>
                  </a:lnTo>
                  <a:lnTo>
                    <a:pt x="1016" y="1056"/>
                  </a:lnTo>
                  <a:lnTo>
                    <a:pt x="1032" y="1051"/>
                  </a:lnTo>
                  <a:lnTo>
                    <a:pt x="1037" y="1049"/>
                  </a:lnTo>
                  <a:lnTo>
                    <a:pt x="1039" y="1044"/>
                  </a:lnTo>
                  <a:lnTo>
                    <a:pt x="1042" y="1044"/>
                  </a:lnTo>
                  <a:lnTo>
                    <a:pt x="1047" y="1046"/>
                  </a:lnTo>
                  <a:lnTo>
                    <a:pt x="1058" y="1063"/>
                  </a:lnTo>
                  <a:lnTo>
                    <a:pt x="1068" y="1070"/>
                  </a:lnTo>
                  <a:lnTo>
                    <a:pt x="1073" y="1070"/>
                  </a:lnTo>
                  <a:lnTo>
                    <a:pt x="1108" y="1070"/>
                  </a:lnTo>
                  <a:lnTo>
                    <a:pt x="1120" y="1053"/>
                  </a:lnTo>
                  <a:lnTo>
                    <a:pt x="1122" y="1051"/>
                  </a:lnTo>
                  <a:lnTo>
                    <a:pt x="1122" y="1046"/>
                  </a:lnTo>
                  <a:lnTo>
                    <a:pt x="1122" y="1044"/>
                  </a:lnTo>
                  <a:lnTo>
                    <a:pt x="1125" y="1041"/>
                  </a:lnTo>
                  <a:lnTo>
                    <a:pt x="1139" y="1037"/>
                  </a:lnTo>
                  <a:lnTo>
                    <a:pt x="1158" y="1032"/>
                  </a:lnTo>
                  <a:lnTo>
                    <a:pt x="1193" y="1015"/>
                  </a:lnTo>
                  <a:lnTo>
                    <a:pt x="1267" y="949"/>
                  </a:lnTo>
                  <a:lnTo>
                    <a:pt x="1295" y="911"/>
                  </a:lnTo>
                  <a:lnTo>
                    <a:pt x="1300" y="904"/>
                  </a:lnTo>
                  <a:lnTo>
                    <a:pt x="1309" y="895"/>
                  </a:lnTo>
                  <a:lnTo>
                    <a:pt x="1335" y="892"/>
                  </a:lnTo>
                  <a:lnTo>
                    <a:pt x="1357" y="897"/>
                  </a:lnTo>
                  <a:lnTo>
                    <a:pt x="1387" y="916"/>
                  </a:lnTo>
                  <a:lnTo>
                    <a:pt x="1430" y="883"/>
                  </a:lnTo>
                  <a:lnTo>
                    <a:pt x="1435" y="876"/>
                  </a:lnTo>
                  <a:lnTo>
                    <a:pt x="1456" y="833"/>
                  </a:lnTo>
                  <a:lnTo>
                    <a:pt x="1459" y="824"/>
                  </a:lnTo>
                  <a:lnTo>
                    <a:pt x="1459" y="817"/>
                  </a:lnTo>
                  <a:lnTo>
                    <a:pt x="1447" y="795"/>
                  </a:lnTo>
                  <a:lnTo>
                    <a:pt x="1390" y="732"/>
                  </a:lnTo>
                  <a:lnTo>
                    <a:pt x="1385" y="715"/>
                  </a:lnTo>
                  <a:lnTo>
                    <a:pt x="1378" y="701"/>
                  </a:lnTo>
                  <a:lnTo>
                    <a:pt x="1378" y="694"/>
                  </a:lnTo>
                  <a:lnTo>
                    <a:pt x="1376" y="684"/>
                  </a:lnTo>
                  <a:lnTo>
                    <a:pt x="1373" y="679"/>
                  </a:lnTo>
                  <a:lnTo>
                    <a:pt x="1347" y="670"/>
                  </a:lnTo>
                  <a:lnTo>
                    <a:pt x="1331" y="663"/>
                  </a:lnTo>
                  <a:lnTo>
                    <a:pt x="1328" y="661"/>
                  </a:lnTo>
                  <a:lnTo>
                    <a:pt x="1328" y="639"/>
                  </a:lnTo>
                  <a:lnTo>
                    <a:pt x="1319" y="637"/>
                  </a:lnTo>
                  <a:lnTo>
                    <a:pt x="1286" y="618"/>
                  </a:lnTo>
                  <a:lnTo>
                    <a:pt x="1269" y="613"/>
                  </a:lnTo>
                  <a:lnTo>
                    <a:pt x="1229" y="613"/>
                  </a:lnTo>
                  <a:lnTo>
                    <a:pt x="1222" y="611"/>
                  </a:lnTo>
                  <a:lnTo>
                    <a:pt x="1208" y="601"/>
                  </a:lnTo>
                  <a:lnTo>
                    <a:pt x="1198" y="590"/>
                  </a:lnTo>
                  <a:lnTo>
                    <a:pt x="1191" y="559"/>
                  </a:lnTo>
                  <a:lnTo>
                    <a:pt x="1196" y="526"/>
                  </a:lnTo>
                  <a:lnTo>
                    <a:pt x="1203" y="504"/>
                  </a:lnTo>
                  <a:lnTo>
                    <a:pt x="1234" y="457"/>
                  </a:lnTo>
                  <a:lnTo>
                    <a:pt x="1234" y="452"/>
                  </a:lnTo>
                  <a:lnTo>
                    <a:pt x="1234" y="448"/>
                  </a:lnTo>
                  <a:lnTo>
                    <a:pt x="1231" y="443"/>
                  </a:lnTo>
                  <a:lnTo>
                    <a:pt x="1231" y="438"/>
                  </a:lnTo>
                  <a:lnTo>
                    <a:pt x="1229" y="436"/>
                  </a:lnTo>
                  <a:lnTo>
                    <a:pt x="1226" y="429"/>
                  </a:lnTo>
                  <a:lnTo>
                    <a:pt x="1224" y="422"/>
                  </a:lnTo>
                  <a:lnTo>
                    <a:pt x="1234" y="398"/>
                  </a:lnTo>
                  <a:lnTo>
                    <a:pt x="1245" y="374"/>
                  </a:lnTo>
                  <a:lnTo>
                    <a:pt x="1248" y="353"/>
                  </a:lnTo>
                  <a:lnTo>
                    <a:pt x="1250" y="346"/>
                  </a:lnTo>
                  <a:lnTo>
                    <a:pt x="1262" y="332"/>
                  </a:lnTo>
                  <a:lnTo>
                    <a:pt x="1276" y="317"/>
                  </a:lnTo>
                  <a:lnTo>
                    <a:pt x="1279" y="313"/>
                  </a:lnTo>
                  <a:lnTo>
                    <a:pt x="1279" y="313"/>
                  </a:lnTo>
                  <a:lnTo>
                    <a:pt x="1271" y="310"/>
                  </a:lnTo>
                  <a:lnTo>
                    <a:pt x="1269" y="308"/>
                  </a:lnTo>
                  <a:lnTo>
                    <a:pt x="1267" y="308"/>
                  </a:lnTo>
                  <a:lnTo>
                    <a:pt x="1267" y="291"/>
                  </a:lnTo>
                  <a:lnTo>
                    <a:pt x="1267" y="273"/>
                  </a:lnTo>
                  <a:lnTo>
                    <a:pt x="1264" y="265"/>
                  </a:lnTo>
                  <a:lnTo>
                    <a:pt x="1262" y="261"/>
                  </a:lnTo>
                  <a:lnTo>
                    <a:pt x="1243" y="256"/>
                  </a:lnTo>
                  <a:lnTo>
                    <a:pt x="1241" y="256"/>
                  </a:lnTo>
                  <a:lnTo>
                    <a:pt x="1238" y="258"/>
                  </a:lnTo>
                  <a:lnTo>
                    <a:pt x="1234" y="261"/>
                  </a:lnTo>
                  <a:lnTo>
                    <a:pt x="1231" y="263"/>
                  </a:lnTo>
                  <a:lnTo>
                    <a:pt x="1229" y="263"/>
                  </a:lnTo>
                  <a:lnTo>
                    <a:pt x="1224" y="263"/>
                  </a:lnTo>
                  <a:lnTo>
                    <a:pt x="1222" y="261"/>
                  </a:lnTo>
                  <a:lnTo>
                    <a:pt x="1217" y="256"/>
                  </a:lnTo>
                  <a:lnTo>
                    <a:pt x="1212" y="249"/>
                  </a:lnTo>
                  <a:lnTo>
                    <a:pt x="1208" y="246"/>
                  </a:lnTo>
                  <a:lnTo>
                    <a:pt x="1205" y="244"/>
                  </a:lnTo>
                  <a:lnTo>
                    <a:pt x="1186" y="242"/>
                  </a:lnTo>
                  <a:lnTo>
                    <a:pt x="1174" y="237"/>
                  </a:lnTo>
                  <a:lnTo>
                    <a:pt x="1163" y="204"/>
                  </a:lnTo>
                  <a:lnTo>
                    <a:pt x="1165" y="185"/>
                  </a:lnTo>
                  <a:lnTo>
                    <a:pt x="1172" y="166"/>
                  </a:lnTo>
                  <a:lnTo>
                    <a:pt x="1075" y="176"/>
                  </a:lnTo>
                  <a:lnTo>
                    <a:pt x="987" y="187"/>
                  </a:lnTo>
                  <a:lnTo>
                    <a:pt x="928" y="223"/>
                  </a:lnTo>
                  <a:lnTo>
                    <a:pt x="907" y="225"/>
                  </a:lnTo>
                  <a:lnTo>
                    <a:pt x="876" y="251"/>
                  </a:lnTo>
                  <a:lnTo>
                    <a:pt x="734" y="322"/>
                  </a:lnTo>
                  <a:lnTo>
                    <a:pt x="706" y="351"/>
                  </a:lnTo>
                  <a:lnTo>
                    <a:pt x="663" y="360"/>
                  </a:lnTo>
                  <a:lnTo>
                    <a:pt x="644" y="370"/>
                  </a:lnTo>
                  <a:lnTo>
                    <a:pt x="630" y="386"/>
                  </a:lnTo>
                  <a:lnTo>
                    <a:pt x="616" y="410"/>
                  </a:lnTo>
                  <a:lnTo>
                    <a:pt x="601" y="426"/>
                  </a:lnTo>
                  <a:lnTo>
                    <a:pt x="571" y="443"/>
                  </a:lnTo>
                  <a:lnTo>
                    <a:pt x="552" y="462"/>
                  </a:lnTo>
                  <a:lnTo>
                    <a:pt x="521" y="502"/>
                  </a:lnTo>
                  <a:lnTo>
                    <a:pt x="507" y="549"/>
                  </a:lnTo>
                  <a:lnTo>
                    <a:pt x="490" y="656"/>
                  </a:lnTo>
                  <a:lnTo>
                    <a:pt x="474" y="694"/>
                  </a:lnTo>
                  <a:lnTo>
                    <a:pt x="455" y="708"/>
                  </a:lnTo>
                  <a:lnTo>
                    <a:pt x="414" y="720"/>
                  </a:lnTo>
                  <a:lnTo>
                    <a:pt x="398" y="736"/>
                  </a:lnTo>
                  <a:lnTo>
                    <a:pt x="386" y="753"/>
                  </a:lnTo>
                  <a:lnTo>
                    <a:pt x="298" y="840"/>
                  </a:lnTo>
                  <a:lnTo>
                    <a:pt x="301" y="847"/>
                  </a:lnTo>
                  <a:lnTo>
                    <a:pt x="303" y="852"/>
                  </a:lnTo>
                  <a:lnTo>
                    <a:pt x="308" y="866"/>
                  </a:lnTo>
                  <a:lnTo>
                    <a:pt x="395" y="779"/>
                  </a:lnTo>
                  <a:lnTo>
                    <a:pt x="469" y="724"/>
                  </a:lnTo>
                  <a:lnTo>
                    <a:pt x="483" y="758"/>
                  </a:lnTo>
                  <a:lnTo>
                    <a:pt x="490" y="772"/>
                  </a:lnTo>
                  <a:lnTo>
                    <a:pt x="500" y="786"/>
                  </a:lnTo>
                  <a:lnTo>
                    <a:pt x="509" y="791"/>
                  </a:lnTo>
                  <a:lnTo>
                    <a:pt x="514" y="810"/>
                  </a:lnTo>
                  <a:lnTo>
                    <a:pt x="514" y="829"/>
                  </a:lnTo>
                  <a:lnTo>
                    <a:pt x="511" y="847"/>
                  </a:lnTo>
                  <a:lnTo>
                    <a:pt x="521" y="864"/>
                  </a:lnTo>
                  <a:lnTo>
                    <a:pt x="526" y="888"/>
                  </a:lnTo>
                  <a:lnTo>
                    <a:pt x="523" y="914"/>
                  </a:lnTo>
                  <a:lnTo>
                    <a:pt x="511" y="930"/>
                  </a:lnTo>
                  <a:lnTo>
                    <a:pt x="526" y="954"/>
                  </a:lnTo>
                  <a:lnTo>
                    <a:pt x="516" y="966"/>
                  </a:lnTo>
                  <a:lnTo>
                    <a:pt x="502" y="975"/>
                  </a:lnTo>
                  <a:lnTo>
                    <a:pt x="495" y="994"/>
                  </a:lnTo>
                  <a:lnTo>
                    <a:pt x="488" y="997"/>
                  </a:lnTo>
                  <a:lnTo>
                    <a:pt x="485" y="1001"/>
                  </a:lnTo>
                  <a:lnTo>
                    <a:pt x="485" y="1018"/>
                  </a:lnTo>
                  <a:lnTo>
                    <a:pt x="490" y="1027"/>
                  </a:lnTo>
                  <a:lnTo>
                    <a:pt x="495" y="1030"/>
                  </a:lnTo>
                  <a:lnTo>
                    <a:pt x="502" y="1034"/>
                  </a:lnTo>
                  <a:lnTo>
                    <a:pt x="509" y="1041"/>
                  </a:lnTo>
                  <a:lnTo>
                    <a:pt x="530" y="1056"/>
                  </a:lnTo>
                  <a:lnTo>
                    <a:pt x="561" y="1063"/>
                  </a:lnTo>
                  <a:lnTo>
                    <a:pt x="618" y="1060"/>
                  </a:lnTo>
                  <a:lnTo>
                    <a:pt x="630" y="1063"/>
                  </a:lnTo>
                  <a:lnTo>
                    <a:pt x="653" y="1075"/>
                  </a:lnTo>
                  <a:lnTo>
                    <a:pt x="668" y="1077"/>
                  </a:lnTo>
                  <a:lnTo>
                    <a:pt x="682" y="1075"/>
                  </a:lnTo>
                  <a:lnTo>
                    <a:pt x="691" y="1070"/>
                  </a:lnTo>
                  <a:lnTo>
                    <a:pt x="710" y="1053"/>
                  </a:lnTo>
                  <a:lnTo>
                    <a:pt x="727" y="1046"/>
                  </a:lnTo>
                  <a:lnTo>
                    <a:pt x="739" y="1046"/>
                  </a:lnTo>
                  <a:lnTo>
                    <a:pt x="807" y="1060"/>
                  </a:lnTo>
                  <a:lnTo>
                    <a:pt x="819" y="1068"/>
                  </a:lnTo>
                  <a:lnTo>
                    <a:pt x="883" y="1112"/>
                  </a:lnTo>
                  <a:close/>
                  <a:moveTo>
                    <a:pt x="1118" y="83"/>
                  </a:moveTo>
                  <a:lnTo>
                    <a:pt x="1118" y="83"/>
                  </a:lnTo>
                  <a:lnTo>
                    <a:pt x="1106" y="62"/>
                  </a:lnTo>
                  <a:lnTo>
                    <a:pt x="1127" y="41"/>
                  </a:lnTo>
                  <a:lnTo>
                    <a:pt x="1160" y="24"/>
                  </a:lnTo>
                  <a:lnTo>
                    <a:pt x="1184" y="15"/>
                  </a:lnTo>
                  <a:lnTo>
                    <a:pt x="1271" y="0"/>
                  </a:lnTo>
                  <a:lnTo>
                    <a:pt x="1298" y="8"/>
                  </a:lnTo>
                  <a:lnTo>
                    <a:pt x="1300" y="17"/>
                  </a:lnTo>
                  <a:lnTo>
                    <a:pt x="1288" y="17"/>
                  </a:lnTo>
                  <a:lnTo>
                    <a:pt x="1134" y="81"/>
                  </a:lnTo>
                  <a:lnTo>
                    <a:pt x="1120" y="105"/>
                  </a:lnTo>
                  <a:lnTo>
                    <a:pt x="1113" y="95"/>
                  </a:lnTo>
                  <a:lnTo>
                    <a:pt x="1113" y="90"/>
                  </a:lnTo>
                  <a:lnTo>
                    <a:pt x="1118" y="83"/>
                  </a:lnTo>
                  <a:close/>
                  <a:moveTo>
                    <a:pt x="31" y="547"/>
                  </a:moveTo>
                  <a:lnTo>
                    <a:pt x="31" y="547"/>
                  </a:lnTo>
                  <a:lnTo>
                    <a:pt x="0" y="535"/>
                  </a:lnTo>
                  <a:lnTo>
                    <a:pt x="36" y="483"/>
                  </a:lnTo>
                  <a:lnTo>
                    <a:pt x="92" y="424"/>
                  </a:lnTo>
                  <a:lnTo>
                    <a:pt x="152" y="384"/>
                  </a:lnTo>
                  <a:lnTo>
                    <a:pt x="199" y="388"/>
                  </a:lnTo>
                  <a:lnTo>
                    <a:pt x="199" y="398"/>
                  </a:lnTo>
                  <a:lnTo>
                    <a:pt x="175" y="400"/>
                  </a:lnTo>
                  <a:lnTo>
                    <a:pt x="163" y="407"/>
                  </a:lnTo>
                  <a:lnTo>
                    <a:pt x="137" y="419"/>
                  </a:lnTo>
                  <a:lnTo>
                    <a:pt x="71" y="493"/>
                  </a:lnTo>
                  <a:lnTo>
                    <a:pt x="52" y="526"/>
                  </a:lnTo>
                  <a:lnTo>
                    <a:pt x="31" y="547"/>
                  </a:lnTo>
                  <a:close/>
                  <a:moveTo>
                    <a:pt x="263" y="317"/>
                  </a:moveTo>
                  <a:lnTo>
                    <a:pt x="263" y="317"/>
                  </a:lnTo>
                  <a:lnTo>
                    <a:pt x="249" y="296"/>
                  </a:lnTo>
                  <a:lnTo>
                    <a:pt x="258" y="268"/>
                  </a:lnTo>
                  <a:lnTo>
                    <a:pt x="305" y="249"/>
                  </a:lnTo>
                  <a:lnTo>
                    <a:pt x="320" y="232"/>
                  </a:lnTo>
                  <a:lnTo>
                    <a:pt x="341" y="232"/>
                  </a:lnTo>
                  <a:lnTo>
                    <a:pt x="462" y="199"/>
                  </a:lnTo>
                  <a:lnTo>
                    <a:pt x="476" y="187"/>
                  </a:lnTo>
                  <a:lnTo>
                    <a:pt x="488" y="176"/>
                  </a:lnTo>
                  <a:lnTo>
                    <a:pt x="620" y="140"/>
                  </a:lnTo>
                  <a:lnTo>
                    <a:pt x="601" y="171"/>
                  </a:lnTo>
                  <a:lnTo>
                    <a:pt x="575" y="183"/>
                  </a:lnTo>
                  <a:lnTo>
                    <a:pt x="523" y="187"/>
                  </a:lnTo>
                  <a:lnTo>
                    <a:pt x="526" y="192"/>
                  </a:lnTo>
                  <a:lnTo>
                    <a:pt x="528" y="204"/>
                  </a:lnTo>
                  <a:lnTo>
                    <a:pt x="530" y="209"/>
                  </a:lnTo>
                  <a:lnTo>
                    <a:pt x="519" y="216"/>
                  </a:lnTo>
                  <a:lnTo>
                    <a:pt x="481" y="223"/>
                  </a:lnTo>
                  <a:lnTo>
                    <a:pt x="443" y="242"/>
                  </a:lnTo>
                  <a:lnTo>
                    <a:pt x="410" y="254"/>
                  </a:lnTo>
                  <a:lnTo>
                    <a:pt x="289" y="317"/>
                  </a:lnTo>
                  <a:lnTo>
                    <a:pt x="263" y="317"/>
                  </a:lnTo>
                  <a:close/>
                  <a:moveTo>
                    <a:pt x="684" y="166"/>
                  </a:moveTo>
                  <a:lnTo>
                    <a:pt x="684" y="166"/>
                  </a:lnTo>
                  <a:lnTo>
                    <a:pt x="668" y="145"/>
                  </a:lnTo>
                  <a:lnTo>
                    <a:pt x="670" y="123"/>
                  </a:lnTo>
                  <a:lnTo>
                    <a:pt x="684" y="109"/>
                  </a:lnTo>
                  <a:lnTo>
                    <a:pt x="698" y="114"/>
                  </a:lnTo>
                  <a:lnTo>
                    <a:pt x="916" y="88"/>
                  </a:lnTo>
                  <a:lnTo>
                    <a:pt x="957" y="105"/>
                  </a:lnTo>
                  <a:lnTo>
                    <a:pt x="867" y="133"/>
                  </a:lnTo>
                  <a:lnTo>
                    <a:pt x="774" y="140"/>
                  </a:lnTo>
                  <a:lnTo>
                    <a:pt x="751" y="147"/>
                  </a:lnTo>
                  <a:lnTo>
                    <a:pt x="708" y="171"/>
                  </a:lnTo>
                  <a:lnTo>
                    <a:pt x="684" y="1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9"/>
            <p:cNvSpPr>
              <a:spLocks/>
            </p:cNvSpPr>
            <p:nvPr/>
          </p:nvSpPr>
          <p:spPr bwMode="auto">
            <a:xfrm>
              <a:off x="2189730" y="2035199"/>
              <a:ext cx="1627725" cy="1251782"/>
            </a:xfrm>
            <a:custGeom>
              <a:avLst/>
              <a:gdLst>
                <a:gd name="T0" fmla="*/ 1627 w 1691"/>
                <a:gd name="T1" fmla="*/ 561 h 1242"/>
                <a:gd name="T2" fmla="*/ 1582 w 1691"/>
                <a:gd name="T3" fmla="*/ 629 h 1242"/>
                <a:gd name="T4" fmla="*/ 1554 w 1691"/>
                <a:gd name="T5" fmla="*/ 679 h 1242"/>
                <a:gd name="T6" fmla="*/ 1686 w 1691"/>
                <a:gd name="T7" fmla="*/ 755 h 1242"/>
                <a:gd name="T8" fmla="*/ 1672 w 1691"/>
                <a:gd name="T9" fmla="*/ 797 h 1242"/>
                <a:gd name="T10" fmla="*/ 1438 w 1691"/>
                <a:gd name="T11" fmla="*/ 932 h 1242"/>
                <a:gd name="T12" fmla="*/ 1307 w 1691"/>
                <a:gd name="T13" fmla="*/ 1001 h 1242"/>
                <a:gd name="T14" fmla="*/ 1213 w 1691"/>
                <a:gd name="T15" fmla="*/ 996 h 1242"/>
                <a:gd name="T16" fmla="*/ 1154 w 1691"/>
                <a:gd name="T17" fmla="*/ 975 h 1242"/>
                <a:gd name="T18" fmla="*/ 1038 w 1691"/>
                <a:gd name="T19" fmla="*/ 958 h 1242"/>
                <a:gd name="T20" fmla="*/ 1021 w 1691"/>
                <a:gd name="T21" fmla="*/ 998 h 1242"/>
                <a:gd name="T22" fmla="*/ 895 w 1691"/>
                <a:gd name="T23" fmla="*/ 1055 h 1242"/>
                <a:gd name="T24" fmla="*/ 919 w 1691"/>
                <a:gd name="T25" fmla="*/ 1157 h 1242"/>
                <a:gd name="T26" fmla="*/ 853 w 1691"/>
                <a:gd name="T27" fmla="*/ 1136 h 1242"/>
                <a:gd name="T28" fmla="*/ 822 w 1691"/>
                <a:gd name="T29" fmla="*/ 1138 h 1242"/>
                <a:gd name="T30" fmla="*/ 628 w 1691"/>
                <a:gd name="T31" fmla="*/ 1110 h 1242"/>
                <a:gd name="T32" fmla="*/ 491 w 1691"/>
                <a:gd name="T33" fmla="*/ 1079 h 1242"/>
                <a:gd name="T34" fmla="*/ 379 w 1691"/>
                <a:gd name="T35" fmla="*/ 1100 h 1242"/>
                <a:gd name="T36" fmla="*/ 327 w 1691"/>
                <a:gd name="T37" fmla="*/ 1202 h 1242"/>
                <a:gd name="T38" fmla="*/ 135 w 1691"/>
                <a:gd name="T39" fmla="*/ 1190 h 1242"/>
                <a:gd name="T40" fmla="*/ 12 w 1691"/>
                <a:gd name="T41" fmla="*/ 1133 h 1242"/>
                <a:gd name="T42" fmla="*/ 8 w 1691"/>
                <a:gd name="T43" fmla="*/ 1098 h 1242"/>
                <a:gd name="T44" fmla="*/ 100 w 1691"/>
                <a:gd name="T45" fmla="*/ 1036 h 1242"/>
                <a:gd name="T46" fmla="*/ 105 w 1691"/>
                <a:gd name="T47" fmla="*/ 1006 h 1242"/>
                <a:gd name="T48" fmla="*/ 195 w 1691"/>
                <a:gd name="T49" fmla="*/ 882 h 1242"/>
                <a:gd name="T50" fmla="*/ 325 w 1691"/>
                <a:gd name="T51" fmla="*/ 861 h 1242"/>
                <a:gd name="T52" fmla="*/ 408 w 1691"/>
                <a:gd name="T53" fmla="*/ 842 h 1242"/>
                <a:gd name="T54" fmla="*/ 571 w 1691"/>
                <a:gd name="T55" fmla="*/ 880 h 1242"/>
                <a:gd name="T56" fmla="*/ 552 w 1691"/>
                <a:gd name="T57" fmla="*/ 823 h 1242"/>
                <a:gd name="T58" fmla="*/ 502 w 1691"/>
                <a:gd name="T59" fmla="*/ 693 h 1242"/>
                <a:gd name="T60" fmla="*/ 481 w 1691"/>
                <a:gd name="T61" fmla="*/ 677 h 1242"/>
                <a:gd name="T62" fmla="*/ 465 w 1691"/>
                <a:gd name="T63" fmla="*/ 698 h 1242"/>
                <a:gd name="T64" fmla="*/ 415 w 1691"/>
                <a:gd name="T65" fmla="*/ 698 h 1242"/>
                <a:gd name="T66" fmla="*/ 431 w 1691"/>
                <a:gd name="T67" fmla="*/ 660 h 1242"/>
                <a:gd name="T68" fmla="*/ 446 w 1691"/>
                <a:gd name="T69" fmla="*/ 634 h 1242"/>
                <a:gd name="T70" fmla="*/ 438 w 1691"/>
                <a:gd name="T71" fmla="*/ 599 h 1242"/>
                <a:gd name="T72" fmla="*/ 391 w 1691"/>
                <a:gd name="T73" fmla="*/ 570 h 1242"/>
                <a:gd name="T74" fmla="*/ 370 w 1691"/>
                <a:gd name="T75" fmla="*/ 544 h 1242"/>
                <a:gd name="T76" fmla="*/ 332 w 1691"/>
                <a:gd name="T77" fmla="*/ 473 h 1242"/>
                <a:gd name="T78" fmla="*/ 488 w 1691"/>
                <a:gd name="T79" fmla="*/ 322 h 1242"/>
                <a:gd name="T80" fmla="*/ 666 w 1691"/>
                <a:gd name="T81" fmla="*/ 177 h 1242"/>
                <a:gd name="T82" fmla="*/ 742 w 1691"/>
                <a:gd name="T83" fmla="*/ 0 h 1242"/>
                <a:gd name="T84" fmla="*/ 805 w 1691"/>
                <a:gd name="T85" fmla="*/ 59 h 1242"/>
                <a:gd name="T86" fmla="*/ 905 w 1691"/>
                <a:gd name="T87" fmla="*/ 12 h 1242"/>
                <a:gd name="T88" fmla="*/ 952 w 1691"/>
                <a:gd name="T89" fmla="*/ 66 h 1242"/>
                <a:gd name="T90" fmla="*/ 997 w 1691"/>
                <a:gd name="T91" fmla="*/ 142 h 1242"/>
                <a:gd name="T92" fmla="*/ 952 w 1691"/>
                <a:gd name="T93" fmla="*/ 215 h 1242"/>
                <a:gd name="T94" fmla="*/ 945 w 1691"/>
                <a:gd name="T95" fmla="*/ 291 h 1242"/>
                <a:gd name="T96" fmla="*/ 1004 w 1691"/>
                <a:gd name="T97" fmla="*/ 362 h 1242"/>
                <a:gd name="T98" fmla="*/ 1021 w 1691"/>
                <a:gd name="T99" fmla="*/ 393 h 1242"/>
                <a:gd name="T100" fmla="*/ 1026 w 1691"/>
                <a:gd name="T101" fmla="*/ 416 h 1242"/>
                <a:gd name="T102" fmla="*/ 1045 w 1691"/>
                <a:gd name="T103" fmla="*/ 431 h 1242"/>
                <a:gd name="T104" fmla="*/ 1137 w 1691"/>
                <a:gd name="T105" fmla="*/ 416 h 1242"/>
                <a:gd name="T106" fmla="*/ 1277 w 1691"/>
                <a:gd name="T107" fmla="*/ 383 h 1242"/>
                <a:gd name="T108" fmla="*/ 1388 w 1691"/>
                <a:gd name="T109" fmla="*/ 473 h 1242"/>
                <a:gd name="T110" fmla="*/ 1464 w 1691"/>
                <a:gd name="T111" fmla="*/ 476 h 1242"/>
                <a:gd name="T112" fmla="*/ 1506 w 1691"/>
                <a:gd name="T113" fmla="*/ 478 h 1242"/>
                <a:gd name="T114" fmla="*/ 1532 w 1691"/>
                <a:gd name="T115" fmla="*/ 494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1" h="1242">
                  <a:moveTo>
                    <a:pt x="1528" y="542"/>
                  </a:moveTo>
                  <a:lnTo>
                    <a:pt x="1528" y="542"/>
                  </a:lnTo>
                  <a:lnTo>
                    <a:pt x="1622" y="554"/>
                  </a:lnTo>
                  <a:lnTo>
                    <a:pt x="1632" y="561"/>
                  </a:lnTo>
                  <a:lnTo>
                    <a:pt x="1627" y="561"/>
                  </a:lnTo>
                  <a:lnTo>
                    <a:pt x="1613" y="570"/>
                  </a:lnTo>
                  <a:lnTo>
                    <a:pt x="1599" y="589"/>
                  </a:lnTo>
                  <a:lnTo>
                    <a:pt x="1594" y="599"/>
                  </a:lnTo>
                  <a:lnTo>
                    <a:pt x="1589" y="618"/>
                  </a:lnTo>
                  <a:lnTo>
                    <a:pt x="1582" y="629"/>
                  </a:lnTo>
                  <a:lnTo>
                    <a:pt x="1573" y="634"/>
                  </a:lnTo>
                  <a:lnTo>
                    <a:pt x="1561" y="636"/>
                  </a:lnTo>
                  <a:lnTo>
                    <a:pt x="1554" y="641"/>
                  </a:lnTo>
                  <a:lnTo>
                    <a:pt x="1549" y="658"/>
                  </a:lnTo>
                  <a:lnTo>
                    <a:pt x="1554" y="679"/>
                  </a:lnTo>
                  <a:lnTo>
                    <a:pt x="1568" y="688"/>
                  </a:lnTo>
                  <a:lnTo>
                    <a:pt x="1589" y="693"/>
                  </a:lnTo>
                  <a:lnTo>
                    <a:pt x="1655" y="724"/>
                  </a:lnTo>
                  <a:lnTo>
                    <a:pt x="1682" y="748"/>
                  </a:lnTo>
                  <a:lnTo>
                    <a:pt x="1686" y="755"/>
                  </a:lnTo>
                  <a:lnTo>
                    <a:pt x="1691" y="764"/>
                  </a:lnTo>
                  <a:lnTo>
                    <a:pt x="1691" y="783"/>
                  </a:lnTo>
                  <a:lnTo>
                    <a:pt x="1686" y="788"/>
                  </a:lnTo>
                  <a:lnTo>
                    <a:pt x="1679" y="790"/>
                  </a:lnTo>
                  <a:lnTo>
                    <a:pt x="1672" y="797"/>
                  </a:lnTo>
                  <a:lnTo>
                    <a:pt x="1655" y="840"/>
                  </a:lnTo>
                  <a:lnTo>
                    <a:pt x="1637" y="866"/>
                  </a:lnTo>
                  <a:lnTo>
                    <a:pt x="1610" y="882"/>
                  </a:lnTo>
                  <a:lnTo>
                    <a:pt x="1528" y="892"/>
                  </a:lnTo>
                  <a:lnTo>
                    <a:pt x="1438" y="932"/>
                  </a:lnTo>
                  <a:lnTo>
                    <a:pt x="1395" y="972"/>
                  </a:lnTo>
                  <a:lnTo>
                    <a:pt x="1378" y="980"/>
                  </a:lnTo>
                  <a:lnTo>
                    <a:pt x="1360" y="982"/>
                  </a:lnTo>
                  <a:lnTo>
                    <a:pt x="1298" y="968"/>
                  </a:lnTo>
                  <a:lnTo>
                    <a:pt x="1307" y="1001"/>
                  </a:lnTo>
                  <a:lnTo>
                    <a:pt x="1305" y="1017"/>
                  </a:lnTo>
                  <a:lnTo>
                    <a:pt x="1272" y="1029"/>
                  </a:lnTo>
                  <a:lnTo>
                    <a:pt x="1267" y="1006"/>
                  </a:lnTo>
                  <a:lnTo>
                    <a:pt x="1251" y="998"/>
                  </a:lnTo>
                  <a:lnTo>
                    <a:pt x="1213" y="996"/>
                  </a:lnTo>
                  <a:lnTo>
                    <a:pt x="1208" y="991"/>
                  </a:lnTo>
                  <a:lnTo>
                    <a:pt x="1196" y="972"/>
                  </a:lnTo>
                  <a:lnTo>
                    <a:pt x="1189" y="968"/>
                  </a:lnTo>
                  <a:lnTo>
                    <a:pt x="1182" y="968"/>
                  </a:lnTo>
                  <a:lnTo>
                    <a:pt x="1154" y="975"/>
                  </a:lnTo>
                  <a:lnTo>
                    <a:pt x="1120" y="965"/>
                  </a:lnTo>
                  <a:lnTo>
                    <a:pt x="1087" y="944"/>
                  </a:lnTo>
                  <a:lnTo>
                    <a:pt x="1056" y="930"/>
                  </a:lnTo>
                  <a:lnTo>
                    <a:pt x="1026" y="951"/>
                  </a:lnTo>
                  <a:lnTo>
                    <a:pt x="1038" y="958"/>
                  </a:lnTo>
                  <a:lnTo>
                    <a:pt x="1075" y="994"/>
                  </a:lnTo>
                  <a:lnTo>
                    <a:pt x="1090" y="1013"/>
                  </a:lnTo>
                  <a:lnTo>
                    <a:pt x="1075" y="1010"/>
                  </a:lnTo>
                  <a:lnTo>
                    <a:pt x="1052" y="1006"/>
                  </a:lnTo>
                  <a:lnTo>
                    <a:pt x="1021" y="998"/>
                  </a:lnTo>
                  <a:lnTo>
                    <a:pt x="983" y="1013"/>
                  </a:lnTo>
                  <a:lnTo>
                    <a:pt x="971" y="1020"/>
                  </a:lnTo>
                  <a:lnTo>
                    <a:pt x="952" y="1036"/>
                  </a:lnTo>
                  <a:lnTo>
                    <a:pt x="933" y="1046"/>
                  </a:lnTo>
                  <a:lnTo>
                    <a:pt x="895" y="1055"/>
                  </a:lnTo>
                  <a:lnTo>
                    <a:pt x="881" y="1067"/>
                  </a:lnTo>
                  <a:lnTo>
                    <a:pt x="879" y="1081"/>
                  </a:lnTo>
                  <a:lnTo>
                    <a:pt x="903" y="1098"/>
                  </a:lnTo>
                  <a:lnTo>
                    <a:pt x="917" y="1126"/>
                  </a:lnTo>
                  <a:lnTo>
                    <a:pt x="919" y="1157"/>
                  </a:lnTo>
                  <a:lnTo>
                    <a:pt x="903" y="1174"/>
                  </a:lnTo>
                  <a:lnTo>
                    <a:pt x="900" y="1176"/>
                  </a:lnTo>
                  <a:lnTo>
                    <a:pt x="874" y="1159"/>
                  </a:lnTo>
                  <a:lnTo>
                    <a:pt x="872" y="1157"/>
                  </a:lnTo>
                  <a:lnTo>
                    <a:pt x="853" y="1136"/>
                  </a:lnTo>
                  <a:lnTo>
                    <a:pt x="848" y="1129"/>
                  </a:lnTo>
                  <a:lnTo>
                    <a:pt x="843" y="1129"/>
                  </a:lnTo>
                  <a:lnTo>
                    <a:pt x="841" y="1129"/>
                  </a:lnTo>
                  <a:lnTo>
                    <a:pt x="832" y="1131"/>
                  </a:lnTo>
                  <a:lnTo>
                    <a:pt x="822" y="1138"/>
                  </a:lnTo>
                  <a:lnTo>
                    <a:pt x="824" y="1159"/>
                  </a:lnTo>
                  <a:lnTo>
                    <a:pt x="727" y="1162"/>
                  </a:lnTo>
                  <a:lnTo>
                    <a:pt x="656" y="1119"/>
                  </a:lnTo>
                  <a:lnTo>
                    <a:pt x="637" y="1117"/>
                  </a:lnTo>
                  <a:lnTo>
                    <a:pt x="628" y="1110"/>
                  </a:lnTo>
                  <a:lnTo>
                    <a:pt x="614" y="1081"/>
                  </a:lnTo>
                  <a:lnTo>
                    <a:pt x="609" y="1077"/>
                  </a:lnTo>
                  <a:lnTo>
                    <a:pt x="566" y="1069"/>
                  </a:lnTo>
                  <a:lnTo>
                    <a:pt x="505" y="1084"/>
                  </a:lnTo>
                  <a:lnTo>
                    <a:pt x="491" y="1079"/>
                  </a:lnTo>
                  <a:lnTo>
                    <a:pt x="472" y="1067"/>
                  </a:lnTo>
                  <a:lnTo>
                    <a:pt x="455" y="1077"/>
                  </a:lnTo>
                  <a:lnTo>
                    <a:pt x="438" y="1091"/>
                  </a:lnTo>
                  <a:lnTo>
                    <a:pt x="420" y="1100"/>
                  </a:lnTo>
                  <a:lnTo>
                    <a:pt x="379" y="1100"/>
                  </a:lnTo>
                  <a:lnTo>
                    <a:pt x="363" y="1112"/>
                  </a:lnTo>
                  <a:lnTo>
                    <a:pt x="356" y="1140"/>
                  </a:lnTo>
                  <a:lnTo>
                    <a:pt x="353" y="1166"/>
                  </a:lnTo>
                  <a:lnTo>
                    <a:pt x="341" y="1188"/>
                  </a:lnTo>
                  <a:lnTo>
                    <a:pt x="327" y="1202"/>
                  </a:lnTo>
                  <a:lnTo>
                    <a:pt x="308" y="1214"/>
                  </a:lnTo>
                  <a:lnTo>
                    <a:pt x="138" y="1242"/>
                  </a:lnTo>
                  <a:lnTo>
                    <a:pt x="128" y="1240"/>
                  </a:lnTo>
                  <a:lnTo>
                    <a:pt x="138" y="1216"/>
                  </a:lnTo>
                  <a:lnTo>
                    <a:pt x="135" y="1190"/>
                  </a:lnTo>
                  <a:lnTo>
                    <a:pt x="100" y="1169"/>
                  </a:lnTo>
                  <a:lnTo>
                    <a:pt x="88" y="1174"/>
                  </a:lnTo>
                  <a:lnTo>
                    <a:pt x="67" y="1174"/>
                  </a:lnTo>
                  <a:lnTo>
                    <a:pt x="29" y="1150"/>
                  </a:lnTo>
                  <a:lnTo>
                    <a:pt x="12" y="1133"/>
                  </a:lnTo>
                  <a:lnTo>
                    <a:pt x="10" y="1121"/>
                  </a:lnTo>
                  <a:lnTo>
                    <a:pt x="8" y="1112"/>
                  </a:lnTo>
                  <a:lnTo>
                    <a:pt x="10" y="1112"/>
                  </a:lnTo>
                  <a:lnTo>
                    <a:pt x="8" y="1112"/>
                  </a:lnTo>
                  <a:lnTo>
                    <a:pt x="8" y="1098"/>
                  </a:lnTo>
                  <a:lnTo>
                    <a:pt x="8" y="1086"/>
                  </a:lnTo>
                  <a:lnTo>
                    <a:pt x="8" y="1084"/>
                  </a:lnTo>
                  <a:lnTo>
                    <a:pt x="0" y="1074"/>
                  </a:lnTo>
                  <a:lnTo>
                    <a:pt x="29" y="1072"/>
                  </a:lnTo>
                  <a:lnTo>
                    <a:pt x="100" y="1036"/>
                  </a:lnTo>
                  <a:lnTo>
                    <a:pt x="109" y="1029"/>
                  </a:lnTo>
                  <a:lnTo>
                    <a:pt x="109" y="1024"/>
                  </a:lnTo>
                  <a:lnTo>
                    <a:pt x="109" y="1020"/>
                  </a:lnTo>
                  <a:lnTo>
                    <a:pt x="107" y="1015"/>
                  </a:lnTo>
                  <a:lnTo>
                    <a:pt x="105" y="1006"/>
                  </a:lnTo>
                  <a:lnTo>
                    <a:pt x="133" y="944"/>
                  </a:lnTo>
                  <a:lnTo>
                    <a:pt x="138" y="937"/>
                  </a:lnTo>
                  <a:lnTo>
                    <a:pt x="157" y="887"/>
                  </a:lnTo>
                  <a:lnTo>
                    <a:pt x="171" y="887"/>
                  </a:lnTo>
                  <a:lnTo>
                    <a:pt x="195" y="882"/>
                  </a:lnTo>
                  <a:lnTo>
                    <a:pt x="209" y="868"/>
                  </a:lnTo>
                  <a:lnTo>
                    <a:pt x="223" y="864"/>
                  </a:lnTo>
                  <a:lnTo>
                    <a:pt x="277" y="890"/>
                  </a:lnTo>
                  <a:lnTo>
                    <a:pt x="299" y="885"/>
                  </a:lnTo>
                  <a:lnTo>
                    <a:pt x="325" y="861"/>
                  </a:lnTo>
                  <a:lnTo>
                    <a:pt x="344" y="854"/>
                  </a:lnTo>
                  <a:lnTo>
                    <a:pt x="370" y="861"/>
                  </a:lnTo>
                  <a:lnTo>
                    <a:pt x="382" y="861"/>
                  </a:lnTo>
                  <a:lnTo>
                    <a:pt x="389" y="856"/>
                  </a:lnTo>
                  <a:lnTo>
                    <a:pt x="408" y="842"/>
                  </a:lnTo>
                  <a:lnTo>
                    <a:pt x="417" y="838"/>
                  </a:lnTo>
                  <a:lnTo>
                    <a:pt x="460" y="845"/>
                  </a:lnTo>
                  <a:lnTo>
                    <a:pt x="536" y="882"/>
                  </a:lnTo>
                  <a:lnTo>
                    <a:pt x="569" y="887"/>
                  </a:lnTo>
                  <a:lnTo>
                    <a:pt x="571" y="880"/>
                  </a:lnTo>
                  <a:lnTo>
                    <a:pt x="569" y="856"/>
                  </a:lnTo>
                  <a:lnTo>
                    <a:pt x="566" y="849"/>
                  </a:lnTo>
                  <a:lnTo>
                    <a:pt x="564" y="842"/>
                  </a:lnTo>
                  <a:lnTo>
                    <a:pt x="562" y="838"/>
                  </a:lnTo>
                  <a:lnTo>
                    <a:pt x="552" y="823"/>
                  </a:lnTo>
                  <a:lnTo>
                    <a:pt x="531" y="804"/>
                  </a:lnTo>
                  <a:lnTo>
                    <a:pt x="519" y="783"/>
                  </a:lnTo>
                  <a:lnTo>
                    <a:pt x="507" y="738"/>
                  </a:lnTo>
                  <a:lnTo>
                    <a:pt x="505" y="700"/>
                  </a:lnTo>
                  <a:lnTo>
                    <a:pt x="502" y="693"/>
                  </a:lnTo>
                  <a:lnTo>
                    <a:pt x="500" y="684"/>
                  </a:lnTo>
                  <a:lnTo>
                    <a:pt x="491" y="653"/>
                  </a:lnTo>
                  <a:lnTo>
                    <a:pt x="476" y="658"/>
                  </a:lnTo>
                  <a:lnTo>
                    <a:pt x="481" y="670"/>
                  </a:lnTo>
                  <a:lnTo>
                    <a:pt x="481" y="677"/>
                  </a:lnTo>
                  <a:lnTo>
                    <a:pt x="479" y="681"/>
                  </a:lnTo>
                  <a:lnTo>
                    <a:pt x="476" y="688"/>
                  </a:lnTo>
                  <a:lnTo>
                    <a:pt x="472" y="693"/>
                  </a:lnTo>
                  <a:lnTo>
                    <a:pt x="469" y="698"/>
                  </a:lnTo>
                  <a:lnTo>
                    <a:pt x="465" y="698"/>
                  </a:lnTo>
                  <a:lnTo>
                    <a:pt x="462" y="698"/>
                  </a:lnTo>
                  <a:lnTo>
                    <a:pt x="453" y="707"/>
                  </a:lnTo>
                  <a:lnTo>
                    <a:pt x="446" y="710"/>
                  </a:lnTo>
                  <a:lnTo>
                    <a:pt x="417" y="700"/>
                  </a:lnTo>
                  <a:lnTo>
                    <a:pt x="415" y="698"/>
                  </a:lnTo>
                  <a:lnTo>
                    <a:pt x="412" y="693"/>
                  </a:lnTo>
                  <a:lnTo>
                    <a:pt x="420" y="686"/>
                  </a:lnTo>
                  <a:lnTo>
                    <a:pt x="424" y="681"/>
                  </a:lnTo>
                  <a:lnTo>
                    <a:pt x="427" y="677"/>
                  </a:lnTo>
                  <a:lnTo>
                    <a:pt x="431" y="660"/>
                  </a:lnTo>
                  <a:lnTo>
                    <a:pt x="436" y="644"/>
                  </a:lnTo>
                  <a:lnTo>
                    <a:pt x="448" y="644"/>
                  </a:lnTo>
                  <a:lnTo>
                    <a:pt x="448" y="641"/>
                  </a:lnTo>
                  <a:lnTo>
                    <a:pt x="448" y="639"/>
                  </a:lnTo>
                  <a:lnTo>
                    <a:pt x="446" y="634"/>
                  </a:lnTo>
                  <a:lnTo>
                    <a:pt x="446" y="625"/>
                  </a:lnTo>
                  <a:lnTo>
                    <a:pt x="448" y="615"/>
                  </a:lnTo>
                  <a:lnTo>
                    <a:pt x="448" y="608"/>
                  </a:lnTo>
                  <a:lnTo>
                    <a:pt x="446" y="606"/>
                  </a:lnTo>
                  <a:lnTo>
                    <a:pt x="438" y="599"/>
                  </a:lnTo>
                  <a:lnTo>
                    <a:pt x="431" y="594"/>
                  </a:lnTo>
                  <a:lnTo>
                    <a:pt x="427" y="591"/>
                  </a:lnTo>
                  <a:lnTo>
                    <a:pt x="417" y="580"/>
                  </a:lnTo>
                  <a:lnTo>
                    <a:pt x="410" y="575"/>
                  </a:lnTo>
                  <a:lnTo>
                    <a:pt x="391" y="570"/>
                  </a:lnTo>
                  <a:lnTo>
                    <a:pt x="367" y="565"/>
                  </a:lnTo>
                  <a:lnTo>
                    <a:pt x="360" y="556"/>
                  </a:lnTo>
                  <a:lnTo>
                    <a:pt x="360" y="551"/>
                  </a:lnTo>
                  <a:lnTo>
                    <a:pt x="363" y="549"/>
                  </a:lnTo>
                  <a:lnTo>
                    <a:pt x="370" y="544"/>
                  </a:lnTo>
                  <a:lnTo>
                    <a:pt x="372" y="537"/>
                  </a:lnTo>
                  <a:lnTo>
                    <a:pt x="372" y="523"/>
                  </a:lnTo>
                  <a:lnTo>
                    <a:pt x="337" y="497"/>
                  </a:lnTo>
                  <a:lnTo>
                    <a:pt x="330" y="490"/>
                  </a:lnTo>
                  <a:lnTo>
                    <a:pt x="332" y="473"/>
                  </a:lnTo>
                  <a:lnTo>
                    <a:pt x="334" y="431"/>
                  </a:lnTo>
                  <a:lnTo>
                    <a:pt x="375" y="433"/>
                  </a:lnTo>
                  <a:lnTo>
                    <a:pt x="453" y="407"/>
                  </a:lnTo>
                  <a:lnTo>
                    <a:pt x="462" y="395"/>
                  </a:lnTo>
                  <a:lnTo>
                    <a:pt x="488" y="322"/>
                  </a:lnTo>
                  <a:lnTo>
                    <a:pt x="526" y="267"/>
                  </a:lnTo>
                  <a:lnTo>
                    <a:pt x="554" y="241"/>
                  </a:lnTo>
                  <a:lnTo>
                    <a:pt x="607" y="222"/>
                  </a:lnTo>
                  <a:lnTo>
                    <a:pt x="637" y="203"/>
                  </a:lnTo>
                  <a:lnTo>
                    <a:pt x="666" y="177"/>
                  </a:lnTo>
                  <a:lnTo>
                    <a:pt x="685" y="154"/>
                  </a:lnTo>
                  <a:lnTo>
                    <a:pt x="718" y="99"/>
                  </a:lnTo>
                  <a:lnTo>
                    <a:pt x="732" y="66"/>
                  </a:lnTo>
                  <a:lnTo>
                    <a:pt x="742" y="31"/>
                  </a:lnTo>
                  <a:lnTo>
                    <a:pt x="742" y="0"/>
                  </a:lnTo>
                  <a:lnTo>
                    <a:pt x="756" y="0"/>
                  </a:lnTo>
                  <a:lnTo>
                    <a:pt x="770" y="17"/>
                  </a:lnTo>
                  <a:lnTo>
                    <a:pt x="791" y="54"/>
                  </a:lnTo>
                  <a:lnTo>
                    <a:pt x="798" y="59"/>
                  </a:lnTo>
                  <a:lnTo>
                    <a:pt x="805" y="59"/>
                  </a:lnTo>
                  <a:lnTo>
                    <a:pt x="834" y="50"/>
                  </a:lnTo>
                  <a:lnTo>
                    <a:pt x="862" y="21"/>
                  </a:lnTo>
                  <a:lnTo>
                    <a:pt x="886" y="5"/>
                  </a:lnTo>
                  <a:lnTo>
                    <a:pt x="898" y="9"/>
                  </a:lnTo>
                  <a:lnTo>
                    <a:pt x="905" y="12"/>
                  </a:lnTo>
                  <a:lnTo>
                    <a:pt x="912" y="21"/>
                  </a:lnTo>
                  <a:lnTo>
                    <a:pt x="921" y="35"/>
                  </a:lnTo>
                  <a:lnTo>
                    <a:pt x="938" y="52"/>
                  </a:lnTo>
                  <a:lnTo>
                    <a:pt x="945" y="57"/>
                  </a:lnTo>
                  <a:lnTo>
                    <a:pt x="952" y="66"/>
                  </a:lnTo>
                  <a:lnTo>
                    <a:pt x="964" y="90"/>
                  </a:lnTo>
                  <a:lnTo>
                    <a:pt x="971" y="106"/>
                  </a:lnTo>
                  <a:lnTo>
                    <a:pt x="993" y="135"/>
                  </a:lnTo>
                  <a:lnTo>
                    <a:pt x="995" y="137"/>
                  </a:lnTo>
                  <a:lnTo>
                    <a:pt x="997" y="142"/>
                  </a:lnTo>
                  <a:lnTo>
                    <a:pt x="997" y="158"/>
                  </a:lnTo>
                  <a:lnTo>
                    <a:pt x="988" y="196"/>
                  </a:lnTo>
                  <a:lnTo>
                    <a:pt x="957" y="211"/>
                  </a:lnTo>
                  <a:lnTo>
                    <a:pt x="955" y="213"/>
                  </a:lnTo>
                  <a:lnTo>
                    <a:pt x="952" y="215"/>
                  </a:lnTo>
                  <a:lnTo>
                    <a:pt x="957" y="225"/>
                  </a:lnTo>
                  <a:lnTo>
                    <a:pt x="959" y="232"/>
                  </a:lnTo>
                  <a:lnTo>
                    <a:pt x="952" y="244"/>
                  </a:lnTo>
                  <a:lnTo>
                    <a:pt x="945" y="279"/>
                  </a:lnTo>
                  <a:lnTo>
                    <a:pt x="945" y="291"/>
                  </a:lnTo>
                  <a:lnTo>
                    <a:pt x="950" y="296"/>
                  </a:lnTo>
                  <a:lnTo>
                    <a:pt x="959" y="308"/>
                  </a:lnTo>
                  <a:lnTo>
                    <a:pt x="964" y="312"/>
                  </a:lnTo>
                  <a:lnTo>
                    <a:pt x="985" y="322"/>
                  </a:lnTo>
                  <a:lnTo>
                    <a:pt x="1004" y="362"/>
                  </a:lnTo>
                  <a:lnTo>
                    <a:pt x="1007" y="376"/>
                  </a:lnTo>
                  <a:lnTo>
                    <a:pt x="1004" y="381"/>
                  </a:lnTo>
                  <a:lnTo>
                    <a:pt x="1007" y="386"/>
                  </a:lnTo>
                  <a:lnTo>
                    <a:pt x="1011" y="388"/>
                  </a:lnTo>
                  <a:lnTo>
                    <a:pt x="1021" y="393"/>
                  </a:lnTo>
                  <a:lnTo>
                    <a:pt x="1026" y="395"/>
                  </a:lnTo>
                  <a:lnTo>
                    <a:pt x="1028" y="402"/>
                  </a:lnTo>
                  <a:lnTo>
                    <a:pt x="1026" y="412"/>
                  </a:lnTo>
                  <a:lnTo>
                    <a:pt x="1026" y="414"/>
                  </a:lnTo>
                  <a:lnTo>
                    <a:pt x="1026" y="416"/>
                  </a:lnTo>
                  <a:lnTo>
                    <a:pt x="1028" y="419"/>
                  </a:lnTo>
                  <a:lnTo>
                    <a:pt x="1030" y="423"/>
                  </a:lnTo>
                  <a:lnTo>
                    <a:pt x="1040" y="431"/>
                  </a:lnTo>
                  <a:lnTo>
                    <a:pt x="1042" y="431"/>
                  </a:lnTo>
                  <a:lnTo>
                    <a:pt x="1045" y="431"/>
                  </a:lnTo>
                  <a:lnTo>
                    <a:pt x="1049" y="419"/>
                  </a:lnTo>
                  <a:lnTo>
                    <a:pt x="1059" y="412"/>
                  </a:lnTo>
                  <a:lnTo>
                    <a:pt x="1061" y="409"/>
                  </a:lnTo>
                  <a:lnTo>
                    <a:pt x="1071" y="409"/>
                  </a:lnTo>
                  <a:lnTo>
                    <a:pt x="1137" y="416"/>
                  </a:lnTo>
                  <a:lnTo>
                    <a:pt x="1196" y="412"/>
                  </a:lnTo>
                  <a:lnTo>
                    <a:pt x="1206" y="409"/>
                  </a:lnTo>
                  <a:lnTo>
                    <a:pt x="1217" y="397"/>
                  </a:lnTo>
                  <a:lnTo>
                    <a:pt x="1248" y="381"/>
                  </a:lnTo>
                  <a:lnTo>
                    <a:pt x="1277" y="383"/>
                  </a:lnTo>
                  <a:lnTo>
                    <a:pt x="1284" y="390"/>
                  </a:lnTo>
                  <a:lnTo>
                    <a:pt x="1284" y="393"/>
                  </a:lnTo>
                  <a:lnTo>
                    <a:pt x="1336" y="454"/>
                  </a:lnTo>
                  <a:lnTo>
                    <a:pt x="1364" y="478"/>
                  </a:lnTo>
                  <a:lnTo>
                    <a:pt x="1388" y="473"/>
                  </a:lnTo>
                  <a:lnTo>
                    <a:pt x="1423" y="476"/>
                  </a:lnTo>
                  <a:lnTo>
                    <a:pt x="1449" y="468"/>
                  </a:lnTo>
                  <a:lnTo>
                    <a:pt x="1454" y="468"/>
                  </a:lnTo>
                  <a:lnTo>
                    <a:pt x="1461" y="468"/>
                  </a:lnTo>
                  <a:lnTo>
                    <a:pt x="1464" y="476"/>
                  </a:lnTo>
                  <a:lnTo>
                    <a:pt x="1466" y="483"/>
                  </a:lnTo>
                  <a:lnTo>
                    <a:pt x="1466" y="487"/>
                  </a:lnTo>
                  <a:lnTo>
                    <a:pt x="1471" y="487"/>
                  </a:lnTo>
                  <a:lnTo>
                    <a:pt x="1473" y="490"/>
                  </a:lnTo>
                  <a:lnTo>
                    <a:pt x="1506" y="478"/>
                  </a:lnTo>
                  <a:lnTo>
                    <a:pt x="1513" y="480"/>
                  </a:lnTo>
                  <a:lnTo>
                    <a:pt x="1523" y="483"/>
                  </a:lnTo>
                  <a:lnTo>
                    <a:pt x="1528" y="485"/>
                  </a:lnTo>
                  <a:lnTo>
                    <a:pt x="1530" y="490"/>
                  </a:lnTo>
                  <a:lnTo>
                    <a:pt x="1532" y="494"/>
                  </a:lnTo>
                  <a:lnTo>
                    <a:pt x="1535" y="509"/>
                  </a:lnTo>
                  <a:lnTo>
                    <a:pt x="1535" y="518"/>
                  </a:lnTo>
                  <a:lnTo>
                    <a:pt x="1528" y="54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noEditPoints="1"/>
            </p:cNvSpPr>
            <p:nvPr/>
          </p:nvSpPr>
          <p:spPr bwMode="auto">
            <a:xfrm>
              <a:off x="3058942" y="411510"/>
              <a:ext cx="951993" cy="1044161"/>
            </a:xfrm>
            <a:custGeom>
              <a:avLst/>
              <a:gdLst>
                <a:gd name="T0" fmla="*/ 963 w 989"/>
                <a:gd name="T1" fmla="*/ 506 h 1036"/>
                <a:gd name="T2" fmla="*/ 954 w 989"/>
                <a:gd name="T3" fmla="*/ 416 h 1036"/>
                <a:gd name="T4" fmla="*/ 845 w 989"/>
                <a:gd name="T5" fmla="*/ 392 h 1036"/>
                <a:gd name="T6" fmla="*/ 835 w 989"/>
                <a:gd name="T7" fmla="*/ 350 h 1036"/>
                <a:gd name="T8" fmla="*/ 842 w 989"/>
                <a:gd name="T9" fmla="*/ 326 h 1036"/>
                <a:gd name="T10" fmla="*/ 819 w 989"/>
                <a:gd name="T11" fmla="*/ 340 h 1036"/>
                <a:gd name="T12" fmla="*/ 786 w 989"/>
                <a:gd name="T13" fmla="*/ 338 h 1036"/>
                <a:gd name="T14" fmla="*/ 710 w 989"/>
                <a:gd name="T15" fmla="*/ 307 h 1036"/>
                <a:gd name="T16" fmla="*/ 698 w 989"/>
                <a:gd name="T17" fmla="*/ 293 h 1036"/>
                <a:gd name="T18" fmla="*/ 627 w 989"/>
                <a:gd name="T19" fmla="*/ 156 h 1036"/>
                <a:gd name="T20" fmla="*/ 497 w 989"/>
                <a:gd name="T21" fmla="*/ 125 h 1036"/>
                <a:gd name="T22" fmla="*/ 132 w 989"/>
                <a:gd name="T23" fmla="*/ 246 h 1036"/>
                <a:gd name="T24" fmla="*/ 99 w 989"/>
                <a:gd name="T25" fmla="*/ 234 h 1036"/>
                <a:gd name="T26" fmla="*/ 2 w 989"/>
                <a:gd name="T27" fmla="*/ 260 h 1036"/>
                <a:gd name="T28" fmla="*/ 23 w 989"/>
                <a:gd name="T29" fmla="*/ 317 h 1036"/>
                <a:gd name="T30" fmla="*/ 49 w 989"/>
                <a:gd name="T31" fmla="*/ 324 h 1036"/>
                <a:gd name="T32" fmla="*/ 61 w 989"/>
                <a:gd name="T33" fmla="*/ 338 h 1036"/>
                <a:gd name="T34" fmla="*/ 71 w 989"/>
                <a:gd name="T35" fmla="*/ 336 h 1036"/>
                <a:gd name="T36" fmla="*/ 80 w 989"/>
                <a:gd name="T37" fmla="*/ 331 h 1036"/>
                <a:gd name="T38" fmla="*/ 104 w 989"/>
                <a:gd name="T39" fmla="*/ 348 h 1036"/>
                <a:gd name="T40" fmla="*/ 106 w 989"/>
                <a:gd name="T41" fmla="*/ 383 h 1036"/>
                <a:gd name="T42" fmla="*/ 116 w 989"/>
                <a:gd name="T43" fmla="*/ 388 h 1036"/>
                <a:gd name="T44" fmla="*/ 87 w 989"/>
                <a:gd name="T45" fmla="*/ 421 h 1036"/>
                <a:gd name="T46" fmla="*/ 71 w 989"/>
                <a:gd name="T47" fmla="*/ 473 h 1036"/>
                <a:gd name="T48" fmla="*/ 66 w 989"/>
                <a:gd name="T49" fmla="*/ 511 h 1036"/>
                <a:gd name="T50" fmla="*/ 71 w 989"/>
                <a:gd name="T51" fmla="*/ 523 h 1036"/>
                <a:gd name="T52" fmla="*/ 40 w 989"/>
                <a:gd name="T53" fmla="*/ 579 h 1036"/>
                <a:gd name="T54" fmla="*/ 35 w 989"/>
                <a:gd name="T55" fmla="*/ 665 h 1036"/>
                <a:gd name="T56" fmla="*/ 66 w 989"/>
                <a:gd name="T57" fmla="*/ 688 h 1036"/>
                <a:gd name="T58" fmla="*/ 156 w 989"/>
                <a:gd name="T59" fmla="*/ 712 h 1036"/>
                <a:gd name="T60" fmla="*/ 191 w 989"/>
                <a:gd name="T61" fmla="*/ 714 h 1036"/>
                <a:gd name="T62" fmla="*/ 210 w 989"/>
                <a:gd name="T63" fmla="*/ 662 h 1036"/>
                <a:gd name="T64" fmla="*/ 220 w 989"/>
                <a:gd name="T65" fmla="*/ 624 h 1036"/>
                <a:gd name="T66" fmla="*/ 248 w 989"/>
                <a:gd name="T67" fmla="*/ 577 h 1036"/>
                <a:gd name="T68" fmla="*/ 326 w 989"/>
                <a:gd name="T69" fmla="*/ 546 h 1036"/>
                <a:gd name="T70" fmla="*/ 371 w 989"/>
                <a:gd name="T71" fmla="*/ 570 h 1036"/>
                <a:gd name="T72" fmla="*/ 397 w 989"/>
                <a:gd name="T73" fmla="*/ 598 h 1036"/>
                <a:gd name="T74" fmla="*/ 454 w 989"/>
                <a:gd name="T75" fmla="*/ 667 h 1036"/>
                <a:gd name="T76" fmla="*/ 464 w 989"/>
                <a:gd name="T77" fmla="*/ 669 h 1036"/>
                <a:gd name="T78" fmla="*/ 551 w 989"/>
                <a:gd name="T79" fmla="*/ 650 h 1036"/>
                <a:gd name="T80" fmla="*/ 636 w 989"/>
                <a:gd name="T81" fmla="*/ 726 h 1036"/>
                <a:gd name="T82" fmla="*/ 715 w 989"/>
                <a:gd name="T83" fmla="*/ 790 h 1036"/>
                <a:gd name="T84" fmla="*/ 854 w 989"/>
                <a:gd name="T85" fmla="*/ 932 h 1036"/>
                <a:gd name="T86" fmla="*/ 861 w 989"/>
                <a:gd name="T87" fmla="*/ 944 h 1036"/>
                <a:gd name="T88" fmla="*/ 878 w 989"/>
                <a:gd name="T89" fmla="*/ 1010 h 1036"/>
                <a:gd name="T90" fmla="*/ 906 w 989"/>
                <a:gd name="T91" fmla="*/ 1017 h 1036"/>
                <a:gd name="T92" fmla="*/ 989 w 989"/>
                <a:gd name="T93" fmla="*/ 790 h 1036"/>
                <a:gd name="T94" fmla="*/ 961 w 989"/>
                <a:gd name="T95" fmla="*/ 615 h 1036"/>
                <a:gd name="T96" fmla="*/ 949 w 989"/>
                <a:gd name="T97" fmla="*/ 579 h 1036"/>
                <a:gd name="T98" fmla="*/ 224 w 989"/>
                <a:gd name="T99" fmla="*/ 12 h 1036"/>
                <a:gd name="T100" fmla="*/ 234 w 989"/>
                <a:gd name="T101" fmla="*/ 0 h 1036"/>
                <a:gd name="T102" fmla="*/ 279 w 989"/>
                <a:gd name="T103" fmla="*/ 19 h 1036"/>
                <a:gd name="T104" fmla="*/ 241 w 989"/>
                <a:gd name="T105" fmla="*/ 21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9" h="1036">
                  <a:moveTo>
                    <a:pt x="958" y="532"/>
                  </a:moveTo>
                  <a:lnTo>
                    <a:pt x="958" y="532"/>
                  </a:lnTo>
                  <a:lnTo>
                    <a:pt x="963" y="506"/>
                  </a:lnTo>
                  <a:lnTo>
                    <a:pt x="963" y="482"/>
                  </a:lnTo>
                  <a:lnTo>
                    <a:pt x="958" y="459"/>
                  </a:lnTo>
                  <a:lnTo>
                    <a:pt x="954" y="416"/>
                  </a:lnTo>
                  <a:lnTo>
                    <a:pt x="942" y="416"/>
                  </a:lnTo>
                  <a:lnTo>
                    <a:pt x="876" y="404"/>
                  </a:lnTo>
                  <a:lnTo>
                    <a:pt x="845" y="392"/>
                  </a:lnTo>
                  <a:lnTo>
                    <a:pt x="842" y="366"/>
                  </a:lnTo>
                  <a:lnTo>
                    <a:pt x="835" y="355"/>
                  </a:lnTo>
                  <a:lnTo>
                    <a:pt x="835" y="350"/>
                  </a:lnTo>
                  <a:lnTo>
                    <a:pt x="838" y="343"/>
                  </a:lnTo>
                  <a:lnTo>
                    <a:pt x="845" y="338"/>
                  </a:lnTo>
                  <a:lnTo>
                    <a:pt x="842" y="326"/>
                  </a:lnTo>
                  <a:lnTo>
                    <a:pt x="838" y="326"/>
                  </a:lnTo>
                  <a:lnTo>
                    <a:pt x="831" y="336"/>
                  </a:lnTo>
                  <a:lnTo>
                    <a:pt x="819" y="340"/>
                  </a:lnTo>
                  <a:lnTo>
                    <a:pt x="809" y="338"/>
                  </a:lnTo>
                  <a:lnTo>
                    <a:pt x="800" y="331"/>
                  </a:lnTo>
                  <a:lnTo>
                    <a:pt x="786" y="338"/>
                  </a:lnTo>
                  <a:lnTo>
                    <a:pt x="745" y="319"/>
                  </a:lnTo>
                  <a:lnTo>
                    <a:pt x="717" y="312"/>
                  </a:lnTo>
                  <a:lnTo>
                    <a:pt x="710" y="307"/>
                  </a:lnTo>
                  <a:lnTo>
                    <a:pt x="705" y="300"/>
                  </a:lnTo>
                  <a:lnTo>
                    <a:pt x="700" y="295"/>
                  </a:lnTo>
                  <a:lnTo>
                    <a:pt x="698" y="293"/>
                  </a:lnTo>
                  <a:lnTo>
                    <a:pt x="674" y="279"/>
                  </a:lnTo>
                  <a:lnTo>
                    <a:pt x="670" y="277"/>
                  </a:lnTo>
                  <a:lnTo>
                    <a:pt x="627" y="156"/>
                  </a:lnTo>
                  <a:lnTo>
                    <a:pt x="608" y="142"/>
                  </a:lnTo>
                  <a:lnTo>
                    <a:pt x="589" y="135"/>
                  </a:lnTo>
                  <a:lnTo>
                    <a:pt x="497" y="125"/>
                  </a:lnTo>
                  <a:lnTo>
                    <a:pt x="286" y="177"/>
                  </a:lnTo>
                  <a:lnTo>
                    <a:pt x="156" y="227"/>
                  </a:lnTo>
                  <a:lnTo>
                    <a:pt x="132" y="246"/>
                  </a:lnTo>
                  <a:lnTo>
                    <a:pt x="125" y="251"/>
                  </a:lnTo>
                  <a:lnTo>
                    <a:pt x="116" y="248"/>
                  </a:lnTo>
                  <a:lnTo>
                    <a:pt x="99" y="234"/>
                  </a:lnTo>
                  <a:lnTo>
                    <a:pt x="90" y="232"/>
                  </a:lnTo>
                  <a:lnTo>
                    <a:pt x="9" y="241"/>
                  </a:lnTo>
                  <a:lnTo>
                    <a:pt x="2" y="260"/>
                  </a:lnTo>
                  <a:lnTo>
                    <a:pt x="0" y="279"/>
                  </a:lnTo>
                  <a:lnTo>
                    <a:pt x="11" y="312"/>
                  </a:lnTo>
                  <a:lnTo>
                    <a:pt x="23" y="317"/>
                  </a:lnTo>
                  <a:lnTo>
                    <a:pt x="42" y="319"/>
                  </a:lnTo>
                  <a:lnTo>
                    <a:pt x="45" y="321"/>
                  </a:lnTo>
                  <a:lnTo>
                    <a:pt x="49" y="324"/>
                  </a:lnTo>
                  <a:lnTo>
                    <a:pt x="54" y="331"/>
                  </a:lnTo>
                  <a:lnTo>
                    <a:pt x="59" y="336"/>
                  </a:lnTo>
                  <a:lnTo>
                    <a:pt x="61" y="338"/>
                  </a:lnTo>
                  <a:lnTo>
                    <a:pt x="66" y="338"/>
                  </a:lnTo>
                  <a:lnTo>
                    <a:pt x="68" y="338"/>
                  </a:lnTo>
                  <a:lnTo>
                    <a:pt x="71" y="336"/>
                  </a:lnTo>
                  <a:lnTo>
                    <a:pt x="75" y="333"/>
                  </a:lnTo>
                  <a:lnTo>
                    <a:pt x="78" y="331"/>
                  </a:lnTo>
                  <a:lnTo>
                    <a:pt x="80" y="331"/>
                  </a:lnTo>
                  <a:lnTo>
                    <a:pt x="99" y="336"/>
                  </a:lnTo>
                  <a:lnTo>
                    <a:pt x="101" y="340"/>
                  </a:lnTo>
                  <a:lnTo>
                    <a:pt x="104" y="348"/>
                  </a:lnTo>
                  <a:lnTo>
                    <a:pt x="104" y="366"/>
                  </a:lnTo>
                  <a:lnTo>
                    <a:pt x="104" y="383"/>
                  </a:lnTo>
                  <a:lnTo>
                    <a:pt x="106" y="383"/>
                  </a:lnTo>
                  <a:lnTo>
                    <a:pt x="108" y="385"/>
                  </a:lnTo>
                  <a:lnTo>
                    <a:pt x="116" y="388"/>
                  </a:lnTo>
                  <a:lnTo>
                    <a:pt x="116" y="388"/>
                  </a:lnTo>
                  <a:lnTo>
                    <a:pt x="113" y="392"/>
                  </a:lnTo>
                  <a:lnTo>
                    <a:pt x="99" y="407"/>
                  </a:lnTo>
                  <a:lnTo>
                    <a:pt x="87" y="421"/>
                  </a:lnTo>
                  <a:lnTo>
                    <a:pt x="85" y="428"/>
                  </a:lnTo>
                  <a:lnTo>
                    <a:pt x="82" y="449"/>
                  </a:lnTo>
                  <a:lnTo>
                    <a:pt x="71" y="473"/>
                  </a:lnTo>
                  <a:lnTo>
                    <a:pt x="61" y="497"/>
                  </a:lnTo>
                  <a:lnTo>
                    <a:pt x="63" y="504"/>
                  </a:lnTo>
                  <a:lnTo>
                    <a:pt x="66" y="511"/>
                  </a:lnTo>
                  <a:lnTo>
                    <a:pt x="68" y="513"/>
                  </a:lnTo>
                  <a:lnTo>
                    <a:pt x="68" y="518"/>
                  </a:lnTo>
                  <a:lnTo>
                    <a:pt x="71" y="523"/>
                  </a:lnTo>
                  <a:lnTo>
                    <a:pt x="71" y="527"/>
                  </a:lnTo>
                  <a:lnTo>
                    <a:pt x="71" y="532"/>
                  </a:lnTo>
                  <a:lnTo>
                    <a:pt x="40" y="579"/>
                  </a:lnTo>
                  <a:lnTo>
                    <a:pt x="33" y="601"/>
                  </a:lnTo>
                  <a:lnTo>
                    <a:pt x="28" y="634"/>
                  </a:lnTo>
                  <a:lnTo>
                    <a:pt x="35" y="665"/>
                  </a:lnTo>
                  <a:lnTo>
                    <a:pt x="45" y="676"/>
                  </a:lnTo>
                  <a:lnTo>
                    <a:pt x="59" y="686"/>
                  </a:lnTo>
                  <a:lnTo>
                    <a:pt x="66" y="688"/>
                  </a:lnTo>
                  <a:lnTo>
                    <a:pt x="106" y="688"/>
                  </a:lnTo>
                  <a:lnTo>
                    <a:pt x="123" y="693"/>
                  </a:lnTo>
                  <a:lnTo>
                    <a:pt x="156" y="712"/>
                  </a:lnTo>
                  <a:lnTo>
                    <a:pt x="165" y="714"/>
                  </a:lnTo>
                  <a:lnTo>
                    <a:pt x="184" y="719"/>
                  </a:lnTo>
                  <a:lnTo>
                    <a:pt x="191" y="714"/>
                  </a:lnTo>
                  <a:lnTo>
                    <a:pt x="203" y="688"/>
                  </a:lnTo>
                  <a:lnTo>
                    <a:pt x="206" y="672"/>
                  </a:lnTo>
                  <a:lnTo>
                    <a:pt x="210" y="662"/>
                  </a:lnTo>
                  <a:lnTo>
                    <a:pt x="217" y="636"/>
                  </a:lnTo>
                  <a:lnTo>
                    <a:pt x="220" y="629"/>
                  </a:lnTo>
                  <a:lnTo>
                    <a:pt x="220" y="624"/>
                  </a:lnTo>
                  <a:lnTo>
                    <a:pt x="227" y="610"/>
                  </a:lnTo>
                  <a:lnTo>
                    <a:pt x="239" y="591"/>
                  </a:lnTo>
                  <a:lnTo>
                    <a:pt x="248" y="577"/>
                  </a:lnTo>
                  <a:lnTo>
                    <a:pt x="265" y="565"/>
                  </a:lnTo>
                  <a:lnTo>
                    <a:pt x="296" y="534"/>
                  </a:lnTo>
                  <a:lnTo>
                    <a:pt x="326" y="546"/>
                  </a:lnTo>
                  <a:lnTo>
                    <a:pt x="345" y="551"/>
                  </a:lnTo>
                  <a:lnTo>
                    <a:pt x="355" y="549"/>
                  </a:lnTo>
                  <a:lnTo>
                    <a:pt x="371" y="570"/>
                  </a:lnTo>
                  <a:lnTo>
                    <a:pt x="388" y="594"/>
                  </a:lnTo>
                  <a:lnTo>
                    <a:pt x="393" y="596"/>
                  </a:lnTo>
                  <a:lnTo>
                    <a:pt x="397" y="598"/>
                  </a:lnTo>
                  <a:lnTo>
                    <a:pt x="407" y="605"/>
                  </a:lnTo>
                  <a:lnTo>
                    <a:pt x="442" y="643"/>
                  </a:lnTo>
                  <a:lnTo>
                    <a:pt x="454" y="667"/>
                  </a:lnTo>
                  <a:lnTo>
                    <a:pt x="457" y="669"/>
                  </a:lnTo>
                  <a:lnTo>
                    <a:pt x="459" y="672"/>
                  </a:lnTo>
                  <a:lnTo>
                    <a:pt x="464" y="669"/>
                  </a:lnTo>
                  <a:lnTo>
                    <a:pt x="518" y="646"/>
                  </a:lnTo>
                  <a:lnTo>
                    <a:pt x="542" y="646"/>
                  </a:lnTo>
                  <a:lnTo>
                    <a:pt x="551" y="650"/>
                  </a:lnTo>
                  <a:lnTo>
                    <a:pt x="558" y="653"/>
                  </a:lnTo>
                  <a:lnTo>
                    <a:pt x="594" y="686"/>
                  </a:lnTo>
                  <a:lnTo>
                    <a:pt x="636" y="726"/>
                  </a:lnTo>
                  <a:lnTo>
                    <a:pt x="660" y="745"/>
                  </a:lnTo>
                  <a:lnTo>
                    <a:pt x="679" y="759"/>
                  </a:lnTo>
                  <a:lnTo>
                    <a:pt x="715" y="790"/>
                  </a:lnTo>
                  <a:lnTo>
                    <a:pt x="755" y="825"/>
                  </a:lnTo>
                  <a:lnTo>
                    <a:pt x="802" y="880"/>
                  </a:lnTo>
                  <a:lnTo>
                    <a:pt x="854" y="932"/>
                  </a:lnTo>
                  <a:lnTo>
                    <a:pt x="861" y="932"/>
                  </a:lnTo>
                  <a:lnTo>
                    <a:pt x="861" y="939"/>
                  </a:lnTo>
                  <a:lnTo>
                    <a:pt x="861" y="944"/>
                  </a:lnTo>
                  <a:lnTo>
                    <a:pt x="847" y="998"/>
                  </a:lnTo>
                  <a:lnTo>
                    <a:pt x="866" y="1003"/>
                  </a:lnTo>
                  <a:lnTo>
                    <a:pt x="878" y="1010"/>
                  </a:lnTo>
                  <a:lnTo>
                    <a:pt x="897" y="1029"/>
                  </a:lnTo>
                  <a:lnTo>
                    <a:pt x="902" y="1036"/>
                  </a:lnTo>
                  <a:lnTo>
                    <a:pt x="906" y="1017"/>
                  </a:lnTo>
                  <a:lnTo>
                    <a:pt x="970" y="892"/>
                  </a:lnTo>
                  <a:lnTo>
                    <a:pt x="985" y="837"/>
                  </a:lnTo>
                  <a:lnTo>
                    <a:pt x="989" y="790"/>
                  </a:lnTo>
                  <a:lnTo>
                    <a:pt x="985" y="736"/>
                  </a:lnTo>
                  <a:lnTo>
                    <a:pt x="966" y="627"/>
                  </a:lnTo>
                  <a:lnTo>
                    <a:pt x="961" y="615"/>
                  </a:lnTo>
                  <a:lnTo>
                    <a:pt x="956" y="608"/>
                  </a:lnTo>
                  <a:lnTo>
                    <a:pt x="951" y="598"/>
                  </a:lnTo>
                  <a:lnTo>
                    <a:pt x="949" y="579"/>
                  </a:lnTo>
                  <a:lnTo>
                    <a:pt x="949" y="568"/>
                  </a:lnTo>
                  <a:lnTo>
                    <a:pt x="958" y="532"/>
                  </a:lnTo>
                  <a:close/>
                  <a:moveTo>
                    <a:pt x="224" y="12"/>
                  </a:moveTo>
                  <a:lnTo>
                    <a:pt x="224" y="12"/>
                  </a:lnTo>
                  <a:lnTo>
                    <a:pt x="222" y="2"/>
                  </a:lnTo>
                  <a:lnTo>
                    <a:pt x="234" y="0"/>
                  </a:lnTo>
                  <a:lnTo>
                    <a:pt x="286" y="16"/>
                  </a:lnTo>
                  <a:lnTo>
                    <a:pt x="281" y="16"/>
                  </a:lnTo>
                  <a:lnTo>
                    <a:pt x="279" y="19"/>
                  </a:lnTo>
                  <a:lnTo>
                    <a:pt x="277" y="23"/>
                  </a:lnTo>
                  <a:lnTo>
                    <a:pt x="274" y="28"/>
                  </a:lnTo>
                  <a:lnTo>
                    <a:pt x="241" y="21"/>
                  </a:lnTo>
                  <a:lnTo>
                    <a:pt x="224" y="1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3"/>
            <p:cNvSpPr>
              <a:spLocks/>
            </p:cNvSpPr>
            <p:nvPr/>
          </p:nvSpPr>
          <p:spPr bwMode="auto">
            <a:xfrm>
              <a:off x="2759579" y="3173092"/>
              <a:ext cx="584287" cy="1583374"/>
            </a:xfrm>
            <a:custGeom>
              <a:avLst/>
              <a:gdLst>
                <a:gd name="T0" fmla="*/ 311 w 607"/>
                <a:gd name="T1" fmla="*/ 45 h 1571"/>
                <a:gd name="T2" fmla="*/ 344 w 607"/>
                <a:gd name="T3" fmla="*/ 66 h 1571"/>
                <a:gd name="T4" fmla="*/ 379 w 607"/>
                <a:gd name="T5" fmla="*/ 139 h 1571"/>
                <a:gd name="T6" fmla="*/ 457 w 607"/>
                <a:gd name="T7" fmla="*/ 243 h 1571"/>
                <a:gd name="T8" fmla="*/ 588 w 607"/>
                <a:gd name="T9" fmla="*/ 435 h 1571"/>
                <a:gd name="T10" fmla="*/ 590 w 607"/>
                <a:gd name="T11" fmla="*/ 553 h 1571"/>
                <a:gd name="T12" fmla="*/ 599 w 607"/>
                <a:gd name="T13" fmla="*/ 636 h 1571"/>
                <a:gd name="T14" fmla="*/ 517 w 607"/>
                <a:gd name="T15" fmla="*/ 773 h 1571"/>
                <a:gd name="T16" fmla="*/ 483 w 607"/>
                <a:gd name="T17" fmla="*/ 882 h 1571"/>
                <a:gd name="T18" fmla="*/ 585 w 607"/>
                <a:gd name="T19" fmla="*/ 892 h 1571"/>
                <a:gd name="T20" fmla="*/ 566 w 607"/>
                <a:gd name="T21" fmla="*/ 953 h 1571"/>
                <a:gd name="T22" fmla="*/ 403 w 607"/>
                <a:gd name="T23" fmla="*/ 1119 h 1571"/>
                <a:gd name="T24" fmla="*/ 348 w 607"/>
                <a:gd name="T25" fmla="*/ 1112 h 1571"/>
                <a:gd name="T26" fmla="*/ 337 w 607"/>
                <a:gd name="T27" fmla="*/ 1199 h 1571"/>
                <a:gd name="T28" fmla="*/ 391 w 607"/>
                <a:gd name="T29" fmla="*/ 1213 h 1571"/>
                <a:gd name="T30" fmla="*/ 467 w 607"/>
                <a:gd name="T31" fmla="*/ 1223 h 1571"/>
                <a:gd name="T32" fmla="*/ 464 w 607"/>
                <a:gd name="T33" fmla="*/ 1282 h 1571"/>
                <a:gd name="T34" fmla="*/ 528 w 607"/>
                <a:gd name="T35" fmla="*/ 1317 h 1571"/>
                <a:gd name="T36" fmla="*/ 533 w 607"/>
                <a:gd name="T37" fmla="*/ 1379 h 1571"/>
                <a:gd name="T38" fmla="*/ 486 w 607"/>
                <a:gd name="T39" fmla="*/ 1417 h 1571"/>
                <a:gd name="T40" fmla="*/ 481 w 607"/>
                <a:gd name="T41" fmla="*/ 1478 h 1571"/>
                <a:gd name="T42" fmla="*/ 467 w 607"/>
                <a:gd name="T43" fmla="*/ 1521 h 1571"/>
                <a:gd name="T44" fmla="*/ 464 w 607"/>
                <a:gd name="T45" fmla="*/ 1561 h 1571"/>
                <a:gd name="T46" fmla="*/ 277 w 607"/>
                <a:gd name="T47" fmla="*/ 1561 h 1571"/>
                <a:gd name="T48" fmla="*/ 223 w 607"/>
                <a:gd name="T49" fmla="*/ 1568 h 1571"/>
                <a:gd name="T50" fmla="*/ 192 w 607"/>
                <a:gd name="T51" fmla="*/ 1526 h 1571"/>
                <a:gd name="T52" fmla="*/ 133 w 607"/>
                <a:gd name="T53" fmla="*/ 1483 h 1571"/>
                <a:gd name="T54" fmla="*/ 185 w 607"/>
                <a:gd name="T55" fmla="*/ 1339 h 1571"/>
                <a:gd name="T56" fmla="*/ 225 w 607"/>
                <a:gd name="T57" fmla="*/ 1272 h 1571"/>
                <a:gd name="T58" fmla="*/ 195 w 607"/>
                <a:gd name="T59" fmla="*/ 1256 h 1571"/>
                <a:gd name="T60" fmla="*/ 225 w 607"/>
                <a:gd name="T61" fmla="*/ 1119 h 1571"/>
                <a:gd name="T62" fmla="*/ 256 w 607"/>
                <a:gd name="T63" fmla="*/ 1095 h 1571"/>
                <a:gd name="T64" fmla="*/ 261 w 607"/>
                <a:gd name="T65" fmla="*/ 1052 h 1571"/>
                <a:gd name="T66" fmla="*/ 287 w 607"/>
                <a:gd name="T67" fmla="*/ 1036 h 1571"/>
                <a:gd name="T68" fmla="*/ 287 w 607"/>
                <a:gd name="T69" fmla="*/ 974 h 1571"/>
                <a:gd name="T70" fmla="*/ 228 w 607"/>
                <a:gd name="T71" fmla="*/ 958 h 1571"/>
                <a:gd name="T72" fmla="*/ 164 w 607"/>
                <a:gd name="T73" fmla="*/ 913 h 1571"/>
                <a:gd name="T74" fmla="*/ 86 w 607"/>
                <a:gd name="T75" fmla="*/ 910 h 1571"/>
                <a:gd name="T76" fmla="*/ 17 w 607"/>
                <a:gd name="T77" fmla="*/ 868 h 1571"/>
                <a:gd name="T78" fmla="*/ 60 w 607"/>
                <a:gd name="T79" fmla="*/ 849 h 1571"/>
                <a:gd name="T80" fmla="*/ 90 w 607"/>
                <a:gd name="T81" fmla="*/ 745 h 1571"/>
                <a:gd name="T82" fmla="*/ 294 w 607"/>
                <a:gd name="T83" fmla="*/ 645 h 1571"/>
                <a:gd name="T84" fmla="*/ 282 w 607"/>
                <a:gd name="T85" fmla="*/ 504 h 1571"/>
                <a:gd name="T86" fmla="*/ 303 w 607"/>
                <a:gd name="T87" fmla="*/ 336 h 1571"/>
                <a:gd name="T88" fmla="*/ 396 w 607"/>
                <a:gd name="T89" fmla="*/ 310 h 1571"/>
                <a:gd name="T90" fmla="*/ 424 w 607"/>
                <a:gd name="T91" fmla="*/ 286 h 1571"/>
                <a:gd name="T92" fmla="*/ 382 w 607"/>
                <a:gd name="T93" fmla="*/ 198 h 1571"/>
                <a:gd name="T94" fmla="*/ 363 w 607"/>
                <a:gd name="T95" fmla="*/ 163 h 1571"/>
                <a:gd name="T96" fmla="*/ 275 w 607"/>
                <a:gd name="T97" fmla="*/ 82 h 1571"/>
                <a:gd name="T98" fmla="*/ 232 w 607"/>
                <a:gd name="T99" fmla="*/ 30 h 1571"/>
                <a:gd name="T100" fmla="*/ 251 w 607"/>
                <a:gd name="T101" fmla="*/ 0 h 1571"/>
                <a:gd name="T102" fmla="*/ 282 w 607"/>
                <a:gd name="T103" fmla="*/ 3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1571">
                  <a:moveTo>
                    <a:pt x="282" y="30"/>
                  </a:moveTo>
                  <a:lnTo>
                    <a:pt x="282" y="30"/>
                  </a:lnTo>
                  <a:lnTo>
                    <a:pt x="308" y="47"/>
                  </a:lnTo>
                  <a:lnTo>
                    <a:pt x="311" y="45"/>
                  </a:lnTo>
                  <a:lnTo>
                    <a:pt x="306" y="49"/>
                  </a:lnTo>
                  <a:lnTo>
                    <a:pt x="308" y="66"/>
                  </a:lnTo>
                  <a:lnTo>
                    <a:pt x="318" y="68"/>
                  </a:lnTo>
                  <a:lnTo>
                    <a:pt x="344" y="66"/>
                  </a:lnTo>
                  <a:lnTo>
                    <a:pt x="356" y="71"/>
                  </a:lnTo>
                  <a:lnTo>
                    <a:pt x="379" y="85"/>
                  </a:lnTo>
                  <a:lnTo>
                    <a:pt x="389" y="94"/>
                  </a:lnTo>
                  <a:lnTo>
                    <a:pt x="379" y="139"/>
                  </a:lnTo>
                  <a:lnTo>
                    <a:pt x="403" y="165"/>
                  </a:lnTo>
                  <a:lnTo>
                    <a:pt x="469" y="186"/>
                  </a:lnTo>
                  <a:lnTo>
                    <a:pt x="462" y="222"/>
                  </a:lnTo>
                  <a:lnTo>
                    <a:pt x="457" y="243"/>
                  </a:lnTo>
                  <a:lnTo>
                    <a:pt x="464" y="262"/>
                  </a:lnTo>
                  <a:lnTo>
                    <a:pt x="535" y="345"/>
                  </a:lnTo>
                  <a:lnTo>
                    <a:pt x="576" y="385"/>
                  </a:lnTo>
                  <a:lnTo>
                    <a:pt x="588" y="435"/>
                  </a:lnTo>
                  <a:lnTo>
                    <a:pt x="595" y="463"/>
                  </a:lnTo>
                  <a:lnTo>
                    <a:pt x="595" y="494"/>
                  </a:lnTo>
                  <a:lnTo>
                    <a:pt x="590" y="525"/>
                  </a:lnTo>
                  <a:lnTo>
                    <a:pt x="590" y="553"/>
                  </a:lnTo>
                  <a:lnTo>
                    <a:pt x="607" y="570"/>
                  </a:lnTo>
                  <a:lnTo>
                    <a:pt x="602" y="584"/>
                  </a:lnTo>
                  <a:lnTo>
                    <a:pt x="602" y="617"/>
                  </a:lnTo>
                  <a:lnTo>
                    <a:pt x="599" y="636"/>
                  </a:lnTo>
                  <a:lnTo>
                    <a:pt x="590" y="650"/>
                  </a:lnTo>
                  <a:lnTo>
                    <a:pt x="566" y="669"/>
                  </a:lnTo>
                  <a:lnTo>
                    <a:pt x="559" y="681"/>
                  </a:lnTo>
                  <a:lnTo>
                    <a:pt x="517" y="773"/>
                  </a:lnTo>
                  <a:lnTo>
                    <a:pt x="498" y="802"/>
                  </a:lnTo>
                  <a:lnTo>
                    <a:pt x="490" y="818"/>
                  </a:lnTo>
                  <a:lnTo>
                    <a:pt x="483" y="849"/>
                  </a:lnTo>
                  <a:lnTo>
                    <a:pt x="483" y="882"/>
                  </a:lnTo>
                  <a:lnTo>
                    <a:pt x="493" y="910"/>
                  </a:lnTo>
                  <a:lnTo>
                    <a:pt x="517" y="922"/>
                  </a:lnTo>
                  <a:lnTo>
                    <a:pt x="562" y="884"/>
                  </a:lnTo>
                  <a:lnTo>
                    <a:pt x="585" y="892"/>
                  </a:lnTo>
                  <a:lnTo>
                    <a:pt x="578" y="896"/>
                  </a:lnTo>
                  <a:lnTo>
                    <a:pt x="557" y="915"/>
                  </a:lnTo>
                  <a:lnTo>
                    <a:pt x="578" y="932"/>
                  </a:lnTo>
                  <a:lnTo>
                    <a:pt x="566" y="953"/>
                  </a:lnTo>
                  <a:lnTo>
                    <a:pt x="514" y="986"/>
                  </a:lnTo>
                  <a:lnTo>
                    <a:pt x="431" y="1062"/>
                  </a:lnTo>
                  <a:lnTo>
                    <a:pt x="419" y="1078"/>
                  </a:lnTo>
                  <a:lnTo>
                    <a:pt x="403" y="1119"/>
                  </a:lnTo>
                  <a:lnTo>
                    <a:pt x="393" y="1133"/>
                  </a:lnTo>
                  <a:lnTo>
                    <a:pt x="374" y="1135"/>
                  </a:lnTo>
                  <a:lnTo>
                    <a:pt x="363" y="1126"/>
                  </a:lnTo>
                  <a:lnTo>
                    <a:pt x="348" y="1112"/>
                  </a:lnTo>
                  <a:lnTo>
                    <a:pt x="334" y="1104"/>
                  </a:lnTo>
                  <a:lnTo>
                    <a:pt x="311" y="1121"/>
                  </a:lnTo>
                  <a:lnTo>
                    <a:pt x="318" y="1157"/>
                  </a:lnTo>
                  <a:lnTo>
                    <a:pt x="337" y="1199"/>
                  </a:lnTo>
                  <a:lnTo>
                    <a:pt x="341" y="1237"/>
                  </a:lnTo>
                  <a:lnTo>
                    <a:pt x="353" y="1232"/>
                  </a:lnTo>
                  <a:lnTo>
                    <a:pt x="377" y="1218"/>
                  </a:lnTo>
                  <a:lnTo>
                    <a:pt x="391" y="1213"/>
                  </a:lnTo>
                  <a:lnTo>
                    <a:pt x="403" y="1216"/>
                  </a:lnTo>
                  <a:lnTo>
                    <a:pt x="429" y="1223"/>
                  </a:lnTo>
                  <a:lnTo>
                    <a:pt x="464" y="1216"/>
                  </a:lnTo>
                  <a:lnTo>
                    <a:pt x="467" y="1223"/>
                  </a:lnTo>
                  <a:lnTo>
                    <a:pt x="462" y="1237"/>
                  </a:lnTo>
                  <a:lnTo>
                    <a:pt x="460" y="1249"/>
                  </a:lnTo>
                  <a:lnTo>
                    <a:pt x="462" y="1270"/>
                  </a:lnTo>
                  <a:lnTo>
                    <a:pt x="464" y="1282"/>
                  </a:lnTo>
                  <a:lnTo>
                    <a:pt x="474" y="1291"/>
                  </a:lnTo>
                  <a:lnTo>
                    <a:pt x="498" y="1303"/>
                  </a:lnTo>
                  <a:lnTo>
                    <a:pt x="528" y="1313"/>
                  </a:lnTo>
                  <a:lnTo>
                    <a:pt x="528" y="1317"/>
                  </a:lnTo>
                  <a:lnTo>
                    <a:pt x="524" y="1327"/>
                  </a:lnTo>
                  <a:lnTo>
                    <a:pt x="524" y="1336"/>
                  </a:lnTo>
                  <a:lnTo>
                    <a:pt x="533" y="1367"/>
                  </a:lnTo>
                  <a:lnTo>
                    <a:pt x="533" y="1379"/>
                  </a:lnTo>
                  <a:lnTo>
                    <a:pt x="531" y="1396"/>
                  </a:lnTo>
                  <a:lnTo>
                    <a:pt x="519" y="1410"/>
                  </a:lnTo>
                  <a:lnTo>
                    <a:pt x="498" y="1410"/>
                  </a:lnTo>
                  <a:lnTo>
                    <a:pt x="486" y="1417"/>
                  </a:lnTo>
                  <a:lnTo>
                    <a:pt x="479" y="1433"/>
                  </a:lnTo>
                  <a:lnTo>
                    <a:pt x="481" y="1448"/>
                  </a:lnTo>
                  <a:lnTo>
                    <a:pt x="483" y="1462"/>
                  </a:lnTo>
                  <a:lnTo>
                    <a:pt x="481" y="1478"/>
                  </a:lnTo>
                  <a:lnTo>
                    <a:pt x="467" y="1493"/>
                  </a:lnTo>
                  <a:lnTo>
                    <a:pt x="453" y="1490"/>
                  </a:lnTo>
                  <a:lnTo>
                    <a:pt x="457" y="1509"/>
                  </a:lnTo>
                  <a:lnTo>
                    <a:pt x="467" y="1521"/>
                  </a:lnTo>
                  <a:lnTo>
                    <a:pt x="476" y="1528"/>
                  </a:lnTo>
                  <a:lnTo>
                    <a:pt x="483" y="1537"/>
                  </a:lnTo>
                  <a:lnTo>
                    <a:pt x="483" y="1556"/>
                  </a:lnTo>
                  <a:lnTo>
                    <a:pt x="464" y="1561"/>
                  </a:lnTo>
                  <a:lnTo>
                    <a:pt x="393" y="1563"/>
                  </a:lnTo>
                  <a:lnTo>
                    <a:pt x="372" y="1559"/>
                  </a:lnTo>
                  <a:lnTo>
                    <a:pt x="287" y="1568"/>
                  </a:lnTo>
                  <a:lnTo>
                    <a:pt x="277" y="1561"/>
                  </a:lnTo>
                  <a:lnTo>
                    <a:pt x="256" y="1540"/>
                  </a:lnTo>
                  <a:lnTo>
                    <a:pt x="247" y="1537"/>
                  </a:lnTo>
                  <a:lnTo>
                    <a:pt x="237" y="1545"/>
                  </a:lnTo>
                  <a:lnTo>
                    <a:pt x="223" y="1568"/>
                  </a:lnTo>
                  <a:lnTo>
                    <a:pt x="213" y="1571"/>
                  </a:lnTo>
                  <a:lnTo>
                    <a:pt x="204" y="1571"/>
                  </a:lnTo>
                  <a:lnTo>
                    <a:pt x="185" y="1561"/>
                  </a:lnTo>
                  <a:lnTo>
                    <a:pt x="192" y="1526"/>
                  </a:lnTo>
                  <a:lnTo>
                    <a:pt x="192" y="1507"/>
                  </a:lnTo>
                  <a:lnTo>
                    <a:pt x="178" y="1504"/>
                  </a:lnTo>
                  <a:lnTo>
                    <a:pt x="157" y="1495"/>
                  </a:lnTo>
                  <a:lnTo>
                    <a:pt x="133" y="1483"/>
                  </a:lnTo>
                  <a:lnTo>
                    <a:pt x="114" y="1459"/>
                  </a:lnTo>
                  <a:lnTo>
                    <a:pt x="109" y="1426"/>
                  </a:lnTo>
                  <a:lnTo>
                    <a:pt x="173" y="1343"/>
                  </a:lnTo>
                  <a:lnTo>
                    <a:pt x="185" y="1339"/>
                  </a:lnTo>
                  <a:lnTo>
                    <a:pt x="197" y="1334"/>
                  </a:lnTo>
                  <a:lnTo>
                    <a:pt x="199" y="1329"/>
                  </a:lnTo>
                  <a:lnTo>
                    <a:pt x="211" y="1310"/>
                  </a:lnTo>
                  <a:lnTo>
                    <a:pt x="225" y="1272"/>
                  </a:lnTo>
                  <a:lnTo>
                    <a:pt x="235" y="1254"/>
                  </a:lnTo>
                  <a:lnTo>
                    <a:pt x="225" y="1249"/>
                  </a:lnTo>
                  <a:lnTo>
                    <a:pt x="216" y="1249"/>
                  </a:lnTo>
                  <a:lnTo>
                    <a:pt x="195" y="1256"/>
                  </a:lnTo>
                  <a:lnTo>
                    <a:pt x="228" y="1194"/>
                  </a:lnTo>
                  <a:lnTo>
                    <a:pt x="240" y="1154"/>
                  </a:lnTo>
                  <a:lnTo>
                    <a:pt x="225" y="1138"/>
                  </a:lnTo>
                  <a:lnTo>
                    <a:pt x="225" y="1119"/>
                  </a:lnTo>
                  <a:lnTo>
                    <a:pt x="230" y="1102"/>
                  </a:lnTo>
                  <a:lnTo>
                    <a:pt x="237" y="1097"/>
                  </a:lnTo>
                  <a:lnTo>
                    <a:pt x="249" y="1107"/>
                  </a:lnTo>
                  <a:lnTo>
                    <a:pt x="256" y="1095"/>
                  </a:lnTo>
                  <a:lnTo>
                    <a:pt x="261" y="1086"/>
                  </a:lnTo>
                  <a:lnTo>
                    <a:pt x="266" y="1064"/>
                  </a:lnTo>
                  <a:lnTo>
                    <a:pt x="263" y="1057"/>
                  </a:lnTo>
                  <a:lnTo>
                    <a:pt x="261" y="1052"/>
                  </a:lnTo>
                  <a:lnTo>
                    <a:pt x="258" y="1043"/>
                  </a:lnTo>
                  <a:lnTo>
                    <a:pt x="268" y="1043"/>
                  </a:lnTo>
                  <a:lnTo>
                    <a:pt x="277" y="1041"/>
                  </a:lnTo>
                  <a:lnTo>
                    <a:pt x="287" y="1036"/>
                  </a:lnTo>
                  <a:lnTo>
                    <a:pt x="296" y="1029"/>
                  </a:lnTo>
                  <a:lnTo>
                    <a:pt x="273" y="1007"/>
                  </a:lnTo>
                  <a:lnTo>
                    <a:pt x="275" y="989"/>
                  </a:lnTo>
                  <a:lnTo>
                    <a:pt x="287" y="974"/>
                  </a:lnTo>
                  <a:lnTo>
                    <a:pt x="285" y="967"/>
                  </a:lnTo>
                  <a:lnTo>
                    <a:pt x="273" y="948"/>
                  </a:lnTo>
                  <a:lnTo>
                    <a:pt x="256" y="948"/>
                  </a:lnTo>
                  <a:lnTo>
                    <a:pt x="228" y="958"/>
                  </a:lnTo>
                  <a:lnTo>
                    <a:pt x="213" y="948"/>
                  </a:lnTo>
                  <a:lnTo>
                    <a:pt x="192" y="922"/>
                  </a:lnTo>
                  <a:lnTo>
                    <a:pt x="176" y="915"/>
                  </a:lnTo>
                  <a:lnTo>
                    <a:pt x="164" y="913"/>
                  </a:lnTo>
                  <a:lnTo>
                    <a:pt x="123" y="925"/>
                  </a:lnTo>
                  <a:lnTo>
                    <a:pt x="107" y="927"/>
                  </a:lnTo>
                  <a:lnTo>
                    <a:pt x="97" y="920"/>
                  </a:lnTo>
                  <a:lnTo>
                    <a:pt x="86" y="910"/>
                  </a:lnTo>
                  <a:lnTo>
                    <a:pt x="74" y="901"/>
                  </a:lnTo>
                  <a:lnTo>
                    <a:pt x="17" y="889"/>
                  </a:lnTo>
                  <a:lnTo>
                    <a:pt x="0" y="877"/>
                  </a:lnTo>
                  <a:lnTo>
                    <a:pt x="17" y="868"/>
                  </a:lnTo>
                  <a:lnTo>
                    <a:pt x="38" y="861"/>
                  </a:lnTo>
                  <a:lnTo>
                    <a:pt x="48" y="861"/>
                  </a:lnTo>
                  <a:lnTo>
                    <a:pt x="55" y="856"/>
                  </a:lnTo>
                  <a:lnTo>
                    <a:pt x="60" y="849"/>
                  </a:lnTo>
                  <a:lnTo>
                    <a:pt x="64" y="837"/>
                  </a:lnTo>
                  <a:lnTo>
                    <a:pt x="69" y="785"/>
                  </a:lnTo>
                  <a:lnTo>
                    <a:pt x="83" y="754"/>
                  </a:lnTo>
                  <a:lnTo>
                    <a:pt x="90" y="745"/>
                  </a:lnTo>
                  <a:lnTo>
                    <a:pt x="107" y="716"/>
                  </a:lnTo>
                  <a:lnTo>
                    <a:pt x="199" y="681"/>
                  </a:lnTo>
                  <a:lnTo>
                    <a:pt x="266" y="655"/>
                  </a:lnTo>
                  <a:lnTo>
                    <a:pt x="294" y="645"/>
                  </a:lnTo>
                  <a:lnTo>
                    <a:pt x="313" y="627"/>
                  </a:lnTo>
                  <a:lnTo>
                    <a:pt x="346" y="593"/>
                  </a:lnTo>
                  <a:lnTo>
                    <a:pt x="320" y="546"/>
                  </a:lnTo>
                  <a:lnTo>
                    <a:pt x="282" y="504"/>
                  </a:lnTo>
                  <a:lnTo>
                    <a:pt x="254" y="418"/>
                  </a:lnTo>
                  <a:lnTo>
                    <a:pt x="232" y="324"/>
                  </a:lnTo>
                  <a:lnTo>
                    <a:pt x="266" y="326"/>
                  </a:lnTo>
                  <a:lnTo>
                    <a:pt x="303" y="336"/>
                  </a:lnTo>
                  <a:lnTo>
                    <a:pt x="315" y="333"/>
                  </a:lnTo>
                  <a:lnTo>
                    <a:pt x="339" y="328"/>
                  </a:lnTo>
                  <a:lnTo>
                    <a:pt x="386" y="310"/>
                  </a:lnTo>
                  <a:lnTo>
                    <a:pt x="396" y="310"/>
                  </a:lnTo>
                  <a:lnTo>
                    <a:pt x="419" y="324"/>
                  </a:lnTo>
                  <a:lnTo>
                    <a:pt x="434" y="310"/>
                  </a:lnTo>
                  <a:lnTo>
                    <a:pt x="431" y="298"/>
                  </a:lnTo>
                  <a:lnTo>
                    <a:pt x="424" y="286"/>
                  </a:lnTo>
                  <a:lnTo>
                    <a:pt x="410" y="241"/>
                  </a:lnTo>
                  <a:lnTo>
                    <a:pt x="405" y="234"/>
                  </a:lnTo>
                  <a:lnTo>
                    <a:pt x="403" y="229"/>
                  </a:lnTo>
                  <a:lnTo>
                    <a:pt x="382" y="198"/>
                  </a:lnTo>
                  <a:lnTo>
                    <a:pt x="374" y="191"/>
                  </a:lnTo>
                  <a:lnTo>
                    <a:pt x="363" y="186"/>
                  </a:lnTo>
                  <a:lnTo>
                    <a:pt x="358" y="179"/>
                  </a:lnTo>
                  <a:lnTo>
                    <a:pt x="363" y="163"/>
                  </a:lnTo>
                  <a:lnTo>
                    <a:pt x="346" y="149"/>
                  </a:lnTo>
                  <a:lnTo>
                    <a:pt x="329" y="94"/>
                  </a:lnTo>
                  <a:lnTo>
                    <a:pt x="315" y="85"/>
                  </a:lnTo>
                  <a:lnTo>
                    <a:pt x="275" y="82"/>
                  </a:lnTo>
                  <a:lnTo>
                    <a:pt x="261" y="75"/>
                  </a:lnTo>
                  <a:lnTo>
                    <a:pt x="249" y="56"/>
                  </a:lnTo>
                  <a:lnTo>
                    <a:pt x="251" y="37"/>
                  </a:lnTo>
                  <a:lnTo>
                    <a:pt x="232" y="30"/>
                  </a:lnTo>
                  <a:lnTo>
                    <a:pt x="230" y="9"/>
                  </a:lnTo>
                  <a:lnTo>
                    <a:pt x="240" y="2"/>
                  </a:lnTo>
                  <a:lnTo>
                    <a:pt x="249" y="0"/>
                  </a:lnTo>
                  <a:lnTo>
                    <a:pt x="251" y="0"/>
                  </a:lnTo>
                  <a:lnTo>
                    <a:pt x="256" y="0"/>
                  </a:lnTo>
                  <a:lnTo>
                    <a:pt x="261" y="7"/>
                  </a:lnTo>
                  <a:lnTo>
                    <a:pt x="280" y="28"/>
                  </a:lnTo>
                  <a:lnTo>
                    <a:pt x="282" y="3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5"/>
            <p:cNvSpPr>
              <a:spLocks/>
            </p:cNvSpPr>
            <p:nvPr/>
          </p:nvSpPr>
          <p:spPr bwMode="auto">
            <a:xfrm>
              <a:off x="2789419" y="1510095"/>
              <a:ext cx="1187825" cy="1090522"/>
            </a:xfrm>
            <a:custGeom>
              <a:avLst/>
              <a:gdLst>
                <a:gd name="T0" fmla="*/ 886 w 1234"/>
                <a:gd name="T1" fmla="*/ 299 h 1082"/>
                <a:gd name="T2" fmla="*/ 879 w 1234"/>
                <a:gd name="T3" fmla="*/ 355 h 1082"/>
                <a:gd name="T4" fmla="*/ 871 w 1234"/>
                <a:gd name="T5" fmla="*/ 429 h 1082"/>
                <a:gd name="T6" fmla="*/ 879 w 1234"/>
                <a:gd name="T7" fmla="*/ 509 h 1082"/>
                <a:gd name="T8" fmla="*/ 1006 w 1234"/>
                <a:gd name="T9" fmla="*/ 564 h 1082"/>
                <a:gd name="T10" fmla="*/ 1130 w 1234"/>
                <a:gd name="T11" fmla="*/ 568 h 1082"/>
                <a:gd name="T12" fmla="*/ 1215 w 1234"/>
                <a:gd name="T13" fmla="*/ 632 h 1082"/>
                <a:gd name="T14" fmla="*/ 1210 w 1234"/>
                <a:gd name="T15" fmla="*/ 795 h 1082"/>
                <a:gd name="T16" fmla="*/ 1231 w 1234"/>
                <a:gd name="T17" fmla="*/ 876 h 1082"/>
                <a:gd name="T18" fmla="*/ 1146 w 1234"/>
                <a:gd name="T19" fmla="*/ 973 h 1082"/>
                <a:gd name="T20" fmla="*/ 1066 w 1234"/>
                <a:gd name="T21" fmla="*/ 1070 h 1082"/>
                <a:gd name="T22" fmla="*/ 912 w 1234"/>
                <a:gd name="T23" fmla="*/ 1039 h 1082"/>
                <a:gd name="T24" fmla="*/ 905 w 1234"/>
                <a:gd name="T25" fmla="*/ 1006 h 1082"/>
                <a:gd name="T26" fmla="*/ 850 w 1234"/>
                <a:gd name="T27" fmla="*/ 1011 h 1082"/>
                <a:gd name="T28" fmla="*/ 841 w 1234"/>
                <a:gd name="T29" fmla="*/ 997 h 1082"/>
                <a:gd name="T30" fmla="*/ 800 w 1234"/>
                <a:gd name="T31" fmla="*/ 997 h 1082"/>
                <a:gd name="T32" fmla="*/ 661 w 1234"/>
                <a:gd name="T33" fmla="*/ 914 h 1082"/>
                <a:gd name="T34" fmla="*/ 594 w 1234"/>
                <a:gd name="T35" fmla="*/ 918 h 1082"/>
                <a:gd name="T36" fmla="*/ 448 w 1234"/>
                <a:gd name="T37" fmla="*/ 930 h 1082"/>
                <a:gd name="T38" fmla="*/ 422 w 1234"/>
                <a:gd name="T39" fmla="*/ 952 h 1082"/>
                <a:gd name="T40" fmla="*/ 405 w 1234"/>
                <a:gd name="T41" fmla="*/ 940 h 1082"/>
                <a:gd name="T42" fmla="*/ 405 w 1234"/>
                <a:gd name="T43" fmla="*/ 923 h 1082"/>
                <a:gd name="T44" fmla="*/ 384 w 1234"/>
                <a:gd name="T45" fmla="*/ 907 h 1082"/>
                <a:gd name="T46" fmla="*/ 362 w 1234"/>
                <a:gd name="T47" fmla="*/ 843 h 1082"/>
                <a:gd name="T48" fmla="*/ 322 w 1234"/>
                <a:gd name="T49" fmla="*/ 812 h 1082"/>
                <a:gd name="T50" fmla="*/ 334 w 1234"/>
                <a:gd name="T51" fmla="*/ 746 h 1082"/>
                <a:gd name="T52" fmla="*/ 365 w 1234"/>
                <a:gd name="T53" fmla="*/ 717 h 1082"/>
                <a:gd name="T54" fmla="*/ 370 w 1234"/>
                <a:gd name="T55" fmla="*/ 656 h 1082"/>
                <a:gd name="T56" fmla="*/ 322 w 1234"/>
                <a:gd name="T57" fmla="*/ 578 h 1082"/>
                <a:gd name="T58" fmla="*/ 282 w 1234"/>
                <a:gd name="T59" fmla="*/ 533 h 1082"/>
                <a:gd name="T60" fmla="*/ 211 w 1234"/>
                <a:gd name="T61" fmla="*/ 571 h 1082"/>
                <a:gd name="T62" fmla="*/ 147 w 1234"/>
                <a:gd name="T63" fmla="*/ 538 h 1082"/>
                <a:gd name="T64" fmla="*/ 95 w 1234"/>
                <a:gd name="T65" fmla="*/ 438 h 1082"/>
                <a:gd name="T66" fmla="*/ 137 w 1234"/>
                <a:gd name="T67" fmla="*/ 370 h 1082"/>
                <a:gd name="T68" fmla="*/ 209 w 1234"/>
                <a:gd name="T69" fmla="*/ 353 h 1082"/>
                <a:gd name="T70" fmla="*/ 159 w 1234"/>
                <a:gd name="T71" fmla="*/ 294 h 1082"/>
                <a:gd name="T72" fmla="*/ 154 w 1234"/>
                <a:gd name="T73" fmla="*/ 280 h 1082"/>
                <a:gd name="T74" fmla="*/ 135 w 1234"/>
                <a:gd name="T75" fmla="*/ 185 h 1082"/>
                <a:gd name="T76" fmla="*/ 0 w 1234"/>
                <a:gd name="T77" fmla="*/ 97 h 1082"/>
                <a:gd name="T78" fmla="*/ 74 w 1234"/>
                <a:gd name="T79" fmla="*/ 90 h 1082"/>
                <a:gd name="T80" fmla="*/ 116 w 1234"/>
                <a:gd name="T81" fmla="*/ 67 h 1082"/>
                <a:gd name="T82" fmla="*/ 128 w 1234"/>
                <a:gd name="T83" fmla="*/ 43 h 1082"/>
                <a:gd name="T84" fmla="*/ 156 w 1234"/>
                <a:gd name="T85" fmla="*/ 29 h 1082"/>
                <a:gd name="T86" fmla="*/ 185 w 1234"/>
                <a:gd name="T87" fmla="*/ 55 h 1082"/>
                <a:gd name="T88" fmla="*/ 239 w 1234"/>
                <a:gd name="T89" fmla="*/ 36 h 1082"/>
                <a:gd name="T90" fmla="*/ 256 w 1234"/>
                <a:gd name="T91" fmla="*/ 22 h 1082"/>
                <a:gd name="T92" fmla="*/ 370 w 1234"/>
                <a:gd name="T93" fmla="*/ 57 h 1082"/>
                <a:gd name="T94" fmla="*/ 358 w 1234"/>
                <a:gd name="T95" fmla="*/ 128 h 1082"/>
                <a:gd name="T96" fmla="*/ 370 w 1234"/>
                <a:gd name="T97" fmla="*/ 244 h 1082"/>
                <a:gd name="T98" fmla="*/ 391 w 1234"/>
                <a:gd name="T99" fmla="*/ 261 h 1082"/>
                <a:gd name="T100" fmla="*/ 415 w 1234"/>
                <a:gd name="T101" fmla="*/ 247 h 1082"/>
                <a:gd name="T102" fmla="*/ 514 w 1234"/>
                <a:gd name="T103" fmla="*/ 268 h 1082"/>
                <a:gd name="T104" fmla="*/ 557 w 1234"/>
                <a:gd name="T105" fmla="*/ 303 h 1082"/>
                <a:gd name="T106" fmla="*/ 580 w 1234"/>
                <a:gd name="T107" fmla="*/ 339 h 1082"/>
                <a:gd name="T108" fmla="*/ 618 w 1234"/>
                <a:gd name="T109" fmla="*/ 320 h 1082"/>
                <a:gd name="T110" fmla="*/ 632 w 1234"/>
                <a:gd name="T111" fmla="*/ 332 h 1082"/>
                <a:gd name="T112" fmla="*/ 654 w 1234"/>
                <a:gd name="T113" fmla="*/ 322 h 1082"/>
                <a:gd name="T114" fmla="*/ 699 w 1234"/>
                <a:gd name="T115" fmla="*/ 294 h 1082"/>
                <a:gd name="T116" fmla="*/ 782 w 1234"/>
                <a:gd name="T117" fmla="*/ 239 h 1082"/>
                <a:gd name="T118" fmla="*/ 871 w 1234"/>
                <a:gd name="T119" fmla="*/ 27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4" h="1082">
                  <a:moveTo>
                    <a:pt x="874" y="282"/>
                  </a:moveTo>
                  <a:lnTo>
                    <a:pt x="874" y="282"/>
                  </a:lnTo>
                  <a:lnTo>
                    <a:pt x="876" y="294"/>
                  </a:lnTo>
                  <a:lnTo>
                    <a:pt x="886" y="299"/>
                  </a:lnTo>
                  <a:lnTo>
                    <a:pt x="871" y="313"/>
                  </a:lnTo>
                  <a:lnTo>
                    <a:pt x="881" y="327"/>
                  </a:lnTo>
                  <a:lnTo>
                    <a:pt x="881" y="341"/>
                  </a:lnTo>
                  <a:lnTo>
                    <a:pt x="879" y="355"/>
                  </a:lnTo>
                  <a:lnTo>
                    <a:pt x="879" y="367"/>
                  </a:lnTo>
                  <a:lnTo>
                    <a:pt x="886" y="377"/>
                  </a:lnTo>
                  <a:lnTo>
                    <a:pt x="919" y="400"/>
                  </a:lnTo>
                  <a:lnTo>
                    <a:pt x="871" y="429"/>
                  </a:lnTo>
                  <a:lnTo>
                    <a:pt x="855" y="433"/>
                  </a:lnTo>
                  <a:lnTo>
                    <a:pt x="869" y="455"/>
                  </a:lnTo>
                  <a:lnTo>
                    <a:pt x="874" y="483"/>
                  </a:lnTo>
                  <a:lnTo>
                    <a:pt x="879" y="509"/>
                  </a:lnTo>
                  <a:lnTo>
                    <a:pt x="886" y="530"/>
                  </a:lnTo>
                  <a:lnTo>
                    <a:pt x="907" y="549"/>
                  </a:lnTo>
                  <a:lnTo>
                    <a:pt x="933" y="561"/>
                  </a:lnTo>
                  <a:lnTo>
                    <a:pt x="1006" y="564"/>
                  </a:lnTo>
                  <a:lnTo>
                    <a:pt x="1056" y="578"/>
                  </a:lnTo>
                  <a:lnTo>
                    <a:pt x="1082" y="580"/>
                  </a:lnTo>
                  <a:lnTo>
                    <a:pt x="1108" y="578"/>
                  </a:lnTo>
                  <a:lnTo>
                    <a:pt x="1130" y="568"/>
                  </a:lnTo>
                  <a:lnTo>
                    <a:pt x="1139" y="559"/>
                  </a:lnTo>
                  <a:lnTo>
                    <a:pt x="1144" y="549"/>
                  </a:lnTo>
                  <a:lnTo>
                    <a:pt x="1148" y="545"/>
                  </a:lnTo>
                  <a:lnTo>
                    <a:pt x="1215" y="632"/>
                  </a:lnTo>
                  <a:lnTo>
                    <a:pt x="1231" y="670"/>
                  </a:lnTo>
                  <a:lnTo>
                    <a:pt x="1229" y="727"/>
                  </a:lnTo>
                  <a:lnTo>
                    <a:pt x="1215" y="772"/>
                  </a:lnTo>
                  <a:lnTo>
                    <a:pt x="1210" y="795"/>
                  </a:lnTo>
                  <a:lnTo>
                    <a:pt x="1212" y="824"/>
                  </a:lnTo>
                  <a:lnTo>
                    <a:pt x="1224" y="855"/>
                  </a:lnTo>
                  <a:lnTo>
                    <a:pt x="1234" y="869"/>
                  </a:lnTo>
                  <a:lnTo>
                    <a:pt x="1231" y="876"/>
                  </a:lnTo>
                  <a:lnTo>
                    <a:pt x="1191" y="904"/>
                  </a:lnTo>
                  <a:lnTo>
                    <a:pt x="1182" y="918"/>
                  </a:lnTo>
                  <a:lnTo>
                    <a:pt x="1165" y="954"/>
                  </a:lnTo>
                  <a:lnTo>
                    <a:pt x="1146" y="973"/>
                  </a:lnTo>
                  <a:lnTo>
                    <a:pt x="1108" y="994"/>
                  </a:lnTo>
                  <a:lnTo>
                    <a:pt x="1092" y="1015"/>
                  </a:lnTo>
                  <a:lnTo>
                    <a:pt x="1075" y="1058"/>
                  </a:lnTo>
                  <a:lnTo>
                    <a:pt x="1066" y="1070"/>
                  </a:lnTo>
                  <a:lnTo>
                    <a:pt x="1009" y="1082"/>
                  </a:lnTo>
                  <a:lnTo>
                    <a:pt x="999" y="1075"/>
                  </a:lnTo>
                  <a:lnTo>
                    <a:pt x="905" y="1063"/>
                  </a:lnTo>
                  <a:lnTo>
                    <a:pt x="912" y="1039"/>
                  </a:lnTo>
                  <a:lnTo>
                    <a:pt x="912" y="1030"/>
                  </a:lnTo>
                  <a:lnTo>
                    <a:pt x="909" y="1015"/>
                  </a:lnTo>
                  <a:lnTo>
                    <a:pt x="907" y="1011"/>
                  </a:lnTo>
                  <a:lnTo>
                    <a:pt x="905" y="1006"/>
                  </a:lnTo>
                  <a:lnTo>
                    <a:pt x="900" y="1004"/>
                  </a:lnTo>
                  <a:lnTo>
                    <a:pt x="890" y="1001"/>
                  </a:lnTo>
                  <a:lnTo>
                    <a:pt x="883" y="999"/>
                  </a:lnTo>
                  <a:lnTo>
                    <a:pt x="850" y="1011"/>
                  </a:lnTo>
                  <a:lnTo>
                    <a:pt x="848" y="1008"/>
                  </a:lnTo>
                  <a:lnTo>
                    <a:pt x="843" y="1008"/>
                  </a:lnTo>
                  <a:lnTo>
                    <a:pt x="843" y="1004"/>
                  </a:lnTo>
                  <a:lnTo>
                    <a:pt x="841" y="997"/>
                  </a:lnTo>
                  <a:lnTo>
                    <a:pt x="838" y="989"/>
                  </a:lnTo>
                  <a:lnTo>
                    <a:pt x="831" y="989"/>
                  </a:lnTo>
                  <a:lnTo>
                    <a:pt x="826" y="989"/>
                  </a:lnTo>
                  <a:lnTo>
                    <a:pt x="800" y="997"/>
                  </a:lnTo>
                  <a:lnTo>
                    <a:pt x="765" y="994"/>
                  </a:lnTo>
                  <a:lnTo>
                    <a:pt x="741" y="999"/>
                  </a:lnTo>
                  <a:lnTo>
                    <a:pt x="713" y="975"/>
                  </a:lnTo>
                  <a:lnTo>
                    <a:pt x="661" y="914"/>
                  </a:lnTo>
                  <a:lnTo>
                    <a:pt x="661" y="911"/>
                  </a:lnTo>
                  <a:lnTo>
                    <a:pt x="654" y="904"/>
                  </a:lnTo>
                  <a:lnTo>
                    <a:pt x="625" y="902"/>
                  </a:lnTo>
                  <a:lnTo>
                    <a:pt x="594" y="918"/>
                  </a:lnTo>
                  <a:lnTo>
                    <a:pt x="583" y="930"/>
                  </a:lnTo>
                  <a:lnTo>
                    <a:pt x="573" y="933"/>
                  </a:lnTo>
                  <a:lnTo>
                    <a:pt x="514" y="937"/>
                  </a:lnTo>
                  <a:lnTo>
                    <a:pt x="448" y="930"/>
                  </a:lnTo>
                  <a:lnTo>
                    <a:pt x="438" y="930"/>
                  </a:lnTo>
                  <a:lnTo>
                    <a:pt x="436" y="933"/>
                  </a:lnTo>
                  <a:lnTo>
                    <a:pt x="426" y="940"/>
                  </a:lnTo>
                  <a:lnTo>
                    <a:pt x="422" y="952"/>
                  </a:lnTo>
                  <a:lnTo>
                    <a:pt x="419" y="952"/>
                  </a:lnTo>
                  <a:lnTo>
                    <a:pt x="417" y="952"/>
                  </a:lnTo>
                  <a:lnTo>
                    <a:pt x="407" y="944"/>
                  </a:lnTo>
                  <a:lnTo>
                    <a:pt x="405" y="940"/>
                  </a:lnTo>
                  <a:lnTo>
                    <a:pt x="403" y="937"/>
                  </a:lnTo>
                  <a:lnTo>
                    <a:pt x="403" y="935"/>
                  </a:lnTo>
                  <a:lnTo>
                    <a:pt x="403" y="933"/>
                  </a:lnTo>
                  <a:lnTo>
                    <a:pt x="405" y="923"/>
                  </a:lnTo>
                  <a:lnTo>
                    <a:pt x="403" y="916"/>
                  </a:lnTo>
                  <a:lnTo>
                    <a:pt x="398" y="914"/>
                  </a:lnTo>
                  <a:lnTo>
                    <a:pt x="388" y="909"/>
                  </a:lnTo>
                  <a:lnTo>
                    <a:pt x="384" y="907"/>
                  </a:lnTo>
                  <a:lnTo>
                    <a:pt x="381" y="902"/>
                  </a:lnTo>
                  <a:lnTo>
                    <a:pt x="384" y="897"/>
                  </a:lnTo>
                  <a:lnTo>
                    <a:pt x="381" y="883"/>
                  </a:lnTo>
                  <a:lnTo>
                    <a:pt x="362" y="843"/>
                  </a:lnTo>
                  <a:lnTo>
                    <a:pt x="341" y="833"/>
                  </a:lnTo>
                  <a:lnTo>
                    <a:pt x="336" y="829"/>
                  </a:lnTo>
                  <a:lnTo>
                    <a:pt x="327" y="817"/>
                  </a:lnTo>
                  <a:lnTo>
                    <a:pt x="322" y="812"/>
                  </a:lnTo>
                  <a:lnTo>
                    <a:pt x="322" y="800"/>
                  </a:lnTo>
                  <a:lnTo>
                    <a:pt x="329" y="765"/>
                  </a:lnTo>
                  <a:lnTo>
                    <a:pt x="336" y="753"/>
                  </a:lnTo>
                  <a:lnTo>
                    <a:pt x="334" y="746"/>
                  </a:lnTo>
                  <a:lnTo>
                    <a:pt x="329" y="736"/>
                  </a:lnTo>
                  <a:lnTo>
                    <a:pt x="332" y="734"/>
                  </a:lnTo>
                  <a:lnTo>
                    <a:pt x="334" y="732"/>
                  </a:lnTo>
                  <a:lnTo>
                    <a:pt x="365" y="717"/>
                  </a:lnTo>
                  <a:lnTo>
                    <a:pt x="374" y="679"/>
                  </a:lnTo>
                  <a:lnTo>
                    <a:pt x="374" y="663"/>
                  </a:lnTo>
                  <a:lnTo>
                    <a:pt x="372" y="658"/>
                  </a:lnTo>
                  <a:lnTo>
                    <a:pt x="370" y="656"/>
                  </a:lnTo>
                  <a:lnTo>
                    <a:pt x="348" y="627"/>
                  </a:lnTo>
                  <a:lnTo>
                    <a:pt x="341" y="611"/>
                  </a:lnTo>
                  <a:lnTo>
                    <a:pt x="329" y="587"/>
                  </a:lnTo>
                  <a:lnTo>
                    <a:pt x="322" y="578"/>
                  </a:lnTo>
                  <a:lnTo>
                    <a:pt x="315" y="573"/>
                  </a:lnTo>
                  <a:lnTo>
                    <a:pt x="298" y="556"/>
                  </a:lnTo>
                  <a:lnTo>
                    <a:pt x="289" y="542"/>
                  </a:lnTo>
                  <a:lnTo>
                    <a:pt x="282" y="533"/>
                  </a:lnTo>
                  <a:lnTo>
                    <a:pt x="275" y="530"/>
                  </a:lnTo>
                  <a:lnTo>
                    <a:pt x="263" y="526"/>
                  </a:lnTo>
                  <a:lnTo>
                    <a:pt x="239" y="542"/>
                  </a:lnTo>
                  <a:lnTo>
                    <a:pt x="211" y="571"/>
                  </a:lnTo>
                  <a:lnTo>
                    <a:pt x="182" y="580"/>
                  </a:lnTo>
                  <a:lnTo>
                    <a:pt x="175" y="580"/>
                  </a:lnTo>
                  <a:lnTo>
                    <a:pt x="168" y="575"/>
                  </a:lnTo>
                  <a:lnTo>
                    <a:pt x="147" y="538"/>
                  </a:lnTo>
                  <a:lnTo>
                    <a:pt x="133" y="521"/>
                  </a:lnTo>
                  <a:lnTo>
                    <a:pt x="119" y="521"/>
                  </a:lnTo>
                  <a:lnTo>
                    <a:pt x="111" y="493"/>
                  </a:lnTo>
                  <a:lnTo>
                    <a:pt x="95" y="438"/>
                  </a:lnTo>
                  <a:lnTo>
                    <a:pt x="88" y="412"/>
                  </a:lnTo>
                  <a:lnTo>
                    <a:pt x="76" y="398"/>
                  </a:lnTo>
                  <a:lnTo>
                    <a:pt x="123" y="372"/>
                  </a:lnTo>
                  <a:lnTo>
                    <a:pt x="137" y="370"/>
                  </a:lnTo>
                  <a:lnTo>
                    <a:pt x="142" y="372"/>
                  </a:lnTo>
                  <a:lnTo>
                    <a:pt x="156" y="374"/>
                  </a:lnTo>
                  <a:lnTo>
                    <a:pt x="166" y="372"/>
                  </a:lnTo>
                  <a:lnTo>
                    <a:pt x="209" y="353"/>
                  </a:lnTo>
                  <a:lnTo>
                    <a:pt x="237" y="334"/>
                  </a:lnTo>
                  <a:lnTo>
                    <a:pt x="216" y="313"/>
                  </a:lnTo>
                  <a:lnTo>
                    <a:pt x="197" y="303"/>
                  </a:lnTo>
                  <a:lnTo>
                    <a:pt x="159" y="294"/>
                  </a:lnTo>
                  <a:lnTo>
                    <a:pt x="149" y="291"/>
                  </a:lnTo>
                  <a:lnTo>
                    <a:pt x="147" y="289"/>
                  </a:lnTo>
                  <a:lnTo>
                    <a:pt x="149" y="287"/>
                  </a:lnTo>
                  <a:lnTo>
                    <a:pt x="154" y="280"/>
                  </a:lnTo>
                  <a:lnTo>
                    <a:pt x="156" y="270"/>
                  </a:lnTo>
                  <a:lnTo>
                    <a:pt x="161" y="263"/>
                  </a:lnTo>
                  <a:lnTo>
                    <a:pt x="152" y="223"/>
                  </a:lnTo>
                  <a:lnTo>
                    <a:pt x="135" y="185"/>
                  </a:lnTo>
                  <a:lnTo>
                    <a:pt x="128" y="176"/>
                  </a:lnTo>
                  <a:lnTo>
                    <a:pt x="116" y="161"/>
                  </a:lnTo>
                  <a:lnTo>
                    <a:pt x="71" y="131"/>
                  </a:lnTo>
                  <a:lnTo>
                    <a:pt x="0" y="97"/>
                  </a:lnTo>
                  <a:lnTo>
                    <a:pt x="33" y="79"/>
                  </a:lnTo>
                  <a:lnTo>
                    <a:pt x="45" y="88"/>
                  </a:lnTo>
                  <a:lnTo>
                    <a:pt x="48" y="88"/>
                  </a:lnTo>
                  <a:lnTo>
                    <a:pt x="74" y="90"/>
                  </a:lnTo>
                  <a:lnTo>
                    <a:pt x="78" y="90"/>
                  </a:lnTo>
                  <a:lnTo>
                    <a:pt x="85" y="88"/>
                  </a:lnTo>
                  <a:lnTo>
                    <a:pt x="111" y="71"/>
                  </a:lnTo>
                  <a:lnTo>
                    <a:pt x="116" y="67"/>
                  </a:lnTo>
                  <a:lnTo>
                    <a:pt x="121" y="60"/>
                  </a:lnTo>
                  <a:lnTo>
                    <a:pt x="123" y="53"/>
                  </a:lnTo>
                  <a:lnTo>
                    <a:pt x="126" y="48"/>
                  </a:lnTo>
                  <a:lnTo>
                    <a:pt x="128" y="43"/>
                  </a:lnTo>
                  <a:lnTo>
                    <a:pt x="133" y="41"/>
                  </a:lnTo>
                  <a:lnTo>
                    <a:pt x="149" y="36"/>
                  </a:lnTo>
                  <a:lnTo>
                    <a:pt x="154" y="34"/>
                  </a:lnTo>
                  <a:lnTo>
                    <a:pt x="156" y="29"/>
                  </a:lnTo>
                  <a:lnTo>
                    <a:pt x="159" y="29"/>
                  </a:lnTo>
                  <a:lnTo>
                    <a:pt x="164" y="31"/>
                  </a:lnTo>
                  <a:lnTo>
                    <a:pt x="175" y="48"/>
                  </a:lnTo>
                  <a:lnTo>
                    <a:pt x="185" y="55"/>
                  </a:lnTo>
                  <a:lnTo>
                    <a:pt x="190" y="55"/>
                  </a:lnTo>
                  <a:lnTo>
                    <a:pt x="225" y="55"/>
                  </a:lnTo>
                  <a:lnTo>
                    <a:pt x="237" y="38"/>
                  </a:lnTo>
                  <a:lnTo>
                    <a:pt x="239" y="36"/>
                  </a:lnTo>
                  <a:lnTo>
                    <a:pt x="239" y="31"/>
                  </a:lnTo>
                  <a:lnTo>
                    <a:pt x="239" y="29"/>
                  </a:lnTo>
                  <a:lnTo>
                    <a:pt x="242" y="26"/>
                  </a:lnTo>
                  <a:lnTo>
                    <a:pt x="256" y="22"/>
                  </a:lnTo>
                  <a:lnTo>
                    <a:pt x="275" y="17"/>
                  </a:lnTo>
                  <a:lnTo>
                    <a:pt x="310" y="0"/>
                  </a:lnTo>
                  <a:lnTo>
                    <a:pt x="362" y="53"/>
                  </a:lnTo>
                  <a:lnTo>
                    <a:pt x="370" y="57"/>
                  </a:lnTo>
                  <a:lnTo>
                    <a:pt x="381" y="67"/>
                  </a:lnTo>
                  <a:lnTo>
                    <a:pt x="391" y="81"/>
                  </a:lnTo>
                  <a:lnTo>
                    <a:pt x="386" y="93"/>
                  </a:lnTo>
                  <a:lnTo>
                    <a:pt x="358" y="128"/>
                  </a:lnTo>
                  <a:lnTo>
                    <a:pt x="334" y="142"/>
                  </a:lnTo>
                  <a:lnTo>
                    <a:pt x="325" y="159"/>
                  </a:lnTo>
                  <a:lnTo>
                    <a:pt x="365" y="239"/>
                  </a:lnTo>
                  <a:lnTo>
                    <a:pt x="370" y="244"/>
                  </a:lnTo>
                  <a:lnTo>
                    <a:pt x="377" y="254"/>
                  </a:lnTo>
                  <a:lnTo>
                    <a:pt x="379" y="256"/>
                  </a:lnTo>
                  <a:lnTo>
                    <a:pt x="384" y="258"/>
                  </a:lnTo>
                  <a:lnTo>
                    <a:pt x="391" y="261"/>
                  </a:lnTo>
                  <a:lnTo>
                    <a:pt x="396" y="261"/>
                  </a:lnTo>
                  <a:lnTo>
                    <a:pt x="403" y="254"/>
                  </a:lnTo>
                  <a:lnTo>
                    <a:pt x="410" y="249"/>
                  </a:lnTo>
                  <a:lnTo>
                    <a:pt x="415" y="247"/>
                  </a:lnTo>
                  <a:lnTo>
                    <a:pt x="431" y="251"/>
                  </a:lnTo>
                  <a:lnTo>
                    <a:pt x="459" y="268"/>
                  </a:lnTo>
                  <a:lnTo>
                    <a:pt x="469" y="270"/>
                  </a:lnTo>
                  <a:lnTo>
                    <a:pt x="514" y="268"/>
                  </a:lnTo>
                  <a:lnTo>
                    <a:pt x="516" y="268"/>
                  </a:lnTo>
                  <a:lnTo>
                    <a:pt x="526" y="277"/>
                  </a:lnTo>
                  <a:lnTo>
                    <a:pt x="540" y="289"/>
                  </a:lnTo>
                  <a:lnTo>
                    <a:pt x="557" y="303"/>
                  </a:lnTo>
                  <a:lnTo>
                    <a:pt x="566" y="315"/>
                  </a:lnTo>
                  <a:lnTo>
                    <a:pt x="576" y="334"/>
                  </a:lnTo>
                  <a:lnTo>
                    <a:pt x="576" y="336"/>
                  </a:lnTo>
                  <a:lnTo>
                    <a:pt x="580" y="339"/>
                  </a:lnTo>
                  <a:lnTo>
                    <a:pt x="587" y="336"/>
                  </a:lnTo>
                  <a:lnTo>
                    <a:pt x="609" y="329"/>
                  </a:lnTo>
                  <a:lnTo>
                    <a:pt x="613" y="325"/>
                  </a:lnTo>
                  <a:lnTo>
                    <a:pt x="618" y="320"/>
                  </a:lnTo>
                  <a:lnTo>
                    <a:pt x="620" y="320"/>
                  </a:lnTo>
                  <a:lnTo>
                    <a:pt x="623" y="322"/>
                  </a:lnTo>
                  <a:lnTo>
                    <a:pt x="628" y="329"/>
                  </a:lnTo>
                  <a:lnTo>
                    <a:pt x="632" y="332"/>
                  </a:lnTo>
                  <a:lnTo>
                    <a:pt x="637" y="334"/>
                  </a:lnTo>
                  <a:lnTo>
                    <a:pt x="644" y="334"/>
                  </a:lnTo>
                  <a:lnTo>
                    <a:pt x="651" y="327"/>
                  </a:lnTo>
                  <a:lnTo>
                    <a:pt x="654" y="322"/>
                  </a:lnTo>
                  <a:lnTo>
                    <a:pt x="661" y="322"/>
                  </a:lnTo>
                  <a:lnTo>
                    <a:pt x="665" y="322"/>
                  </a:lnTo>
                  <a:lnTo>
                    <a:pt x="706" y="339"/>
                  </a:lnTo>
                  <a:lnTo>
                    <a:pt x="699" y="294"/>
                  </a:lnTo>
                  <a:lnTo>
                    <a:pt x="701" y="287"/>
                  </a:lnTo>
                  <a:lnTo>
                    <a:pt x="710" y="273"/>
                  </a:lnTo>
                  <a:lnTo>
                    <a:pt x="755" y="247"/>
                  </a:lnTo>
                  <a:lnTo>
                    <a:pt x="782" y="239"/>
                  </a:lnTo>
                  <a:lnTo>
                    <a:pt x="793" y="237"/>
                  </a:lnTo>
                  <a:lnTo>
                    <a:pt x="862" y="263"/>
                  </a:lnTo>
                  <a:lnTo>
                    <a:pt x="869" y="268"/>
                  </a:lnTo>
                  <a:lnTo>
                    <a:pt x="871" y="270"/>
                  </a:lnTo>
                  <a:lnTo>
                    <a:pt x="874" y="28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7"/>
            <p:cNvSpPr>
              <a:spLocks noEditPoints="1"/>
            </p:cNvSpPr>
            <p:nvPr/>
          </p:nvSpPr>
          <p:spPr bwMode="auto">
            <a:xfrm>
              <a:off x="2251336" y="1558473"/>
              <a:ext cx="766215" cy="884916"/>
            </a:xfrm>
            <a:custGeom>
              <a:avLst/>
              <a:gdLst>
                <a:gd name="T0" fmla="*/ 559 w 796"/>
                <a:gd name="T1" fmla="*/ 49 h 878"/>
                <a:gd name="T2" fmla="*/ 521 w 796"/>
                <a:gd name="T3" fmla="*/ 5 h 878"/>
                <a:gd name="T4" fmla="*/ 495 w 796"/>
                <a:gd name="T5" fmla="*/ 5 h 878"/>
                <a:gd name="T6" fmla="*/ 521 w 796"/>
                <a:gd name="T7" fmla="*/ 5 h 878"/>
                <a:gd name="T8" fmla="*/ 559 w 796"/>
                <a:gd name="T9" fmla="*/ 49 h 878"/>
                <a:gd name="T10" fmla="*/ 675 w 796"/>
                <a:gd name="T11" fmla="*/ 113 h 878"/>
                <a:gd name="T12" fmla="*/ 694 w 796"/>
                <a:gd name="T13" fmla="*/ 137 h 878"/>
                <a:gd name="T14" fmla="*/ 720 w 796"/>
                <a:gd name="T15" fmla="*/ 215 h 878"/>
                <a:gd name="T16" fmla="*/ 713 w 796"/>
                <a:gd name="T17" fmla="*/ 232 h 878"/>
                <a:gd name="T18" fmla="*/ 706 w 796"/>
                <a:gd name="T19" fmla="*/ 241 h 878"/>
                <a:gd name="T20" fmla="*/ 718 w 796"/>
                <a:gd name="T21" fmla="*/ 246 h 878"/>
                <a:gd name="T22" fmla="*/ 775 w 796"/>
                <a:gd name="T23" fmla="*/ 265 h 878"/>
                <a:gd name="T24" fmla="*/ 768 w 796"/>
                <a:gd name="T25" fmla="*/ 305 h 878"/>
                <a:gd name="T26" fmla="*/ 715 w 796"/>
                <a:gd name="T27" fmla="*/ 326 h 878"/>
                <a:gd name="T28" fmla="*/ 696 w 796"/>
                <a:gd name="T29" fmla="*/ 322 h 878"/>
                <a:gd name="T30" fmla="*/ 635 w 796"/>
                <a:gd name="T31" fmla="*/ 350 h 878"/>
                <a:gd name="T32" fmla="*/ 604 w 796"/>
                <a:gd name="T33" fmla="*/ 338 h 878"/>
                <a:gd name="T34" fmla="*/ 467 w 796"/>
                <a:gd name="T35" fmla="*/ 350 h 878"/>
                <a:gd name="T36" fmla="*/ 431 w 796"/>
                <a:gd name="T37" fmla="*/ 300 h 878"/>
                <a:gd name="T38" fmla="*/ 401 w 796"/>
                <a:gd name="T39" fmla="*/ 267 h 878"/>
                <a:gd name="T40" fmla="*/ 396 w 796"/>
                <a:gd name="T41" fmla="*/ 144 h 878"/>
                <a:gd name="T42" fmla="*/ 417 w 796"/>
                <a:gd name="T43" fmla="*/ 66 h 878"/>
                <a:gd name="T44" fmla="*/ 462 w 796"/>
                <a:gd name="T45" fmla="*/ 14 h 878"/>
                <a:gd name="T46" fmla="*/ 559 w 796"/>
                <a:gd name="T47" fmla="*/ 49 h 878"/>
                <a:gd name="T48" fmla="*/ 460 w 796"/>
                <a:gd name="T49" fmla="*/ 350 h 878"/>
                <a:gd name="T50" fmla="*/ 393 w 796"/>
                <a:gd name="T51" fmla="*/ 388 h 878"/>
                <a:gd name="T52" fmla="*/ 339 w 796"/>
                <a:gd name="T53" fmla="*/ 442 h 878"/>
                <a:gd name="T54" fmla="*/ 311 w 796"/>
                <a:gd name="T55" fmla="*/ 445 h 878"/>
                <a:gd name="T56" fmla="*/ 287 w 796"/>
                <a:gd name="T57" fmla="*/ 511 h 878"/>
                <a:gd name="T58" fmla="*/ 242 w 796"/>
                <a:gd name="T59" fmla="*/ 537 h 878"/>
                <a:gd name="T60" fmla="*/ 133 w 796"/>
                <a:gd name="T61" fmla="*/ 613 h 878"/>
                <a:gd name="T62" fmla="*/ 41 w 796"/>
                <a:gd name="T63" fmla="*/ 688 h 878"/>
                <a:gd name="T64" fmla="*/ 0 w 796"/>
                <a:gd name="T65" fmla="*/ 726 h 878"/>
                <a:gd name="T66" fmla="*/ 17 w 796"/>
                <a:gd name="T67" fmla="*/ 771 h 878"/>
                <a:gd name="T68" fmla="*/ 45 w 796"/>
                <a:gd name="T69" fmla="*/ 797 h 878"/>
                <a:gd name="T70" fmla="*/ 102 w 796"/>
                <a:gd name="T71" fmla="*/ 795 h 878"/>
                <a:gd name="T72" fmla="*/ 199 w 796"/>
                <a:gd name="T73" fmla="*/ 828 h 878"/>
                <a:gd name="T74" fmla="*/ 285 w 796"/>
                <a:gd name="T75" fmla="*/ 878 h 878"/>
                <a:gd name="T76" fmla="*/ 379 w 796"/>
                <a:gd name="T77" fmla="*/ 856 h 878"/>
                <a:gd name="T78" fmla="*/ 398 w 796"/>
                <a:gd name="T79" fmla="*/ 788 h 878"/>
                <a:gd name="T80" fmla="*/ 412 w 796"/>
                <a:gd name="T81" fmla="*/ 726 h 878"/>
                <a:gd name="T82" fmla="*/ 441 w 796"/>
                <a:gd name="T83" fmla="*/ 719 h 878"/>
                <a:gd name="T84" fmla="*/ 472 w 796"/>
                <a:gd name="T85" fmla="*/ 681 h 878"/>
                <a:gd name="T86" fmla="*/ 507 w 796"/>
                <a:gd name="T87" fmla="*/ 667 h 878"/>
                <a:gd name="T88" fmla="*/ 576 w 796"/>
                <a:gd name="T89" fmla="*/ 636 h 878"/>
                <a:gd name="T90" fmla="*/ 623 w 796"/>
                <a:gd name="T91" fmla="*/ 598 h 878"/>
                <a:gd name="T92" fmla="*/ 654 w 796"/>
                <a:gd name="T93" fmla="*/ 537 h 878"/>
                <a:gd name="T94" fmla="*/ 661 w 796"/>
                <a:gd name="T95" fmla="*/ 466 h 878"/>
                <a:gd name="T96" fmla="*/ 488 w 796"/>
                <a:gd name="T97" fmla="*/ 376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878">
                  <a:moveTo>
                    <a:pt x="559" y="49"/>
                  </a:moveTo>
                  <a:lnTo>
                    <a:pt x="559" y="49"/>
                  </a:lnTo>
                  <a:lnTo>
                    <a:pt x="547" y="28"/>
                  </a:lnTo>
                  <a:lnTo>
                    <a:pt x="521" y="5"/>
                  </a:lnTo>
                  <a:lnTo>
                    <a:pt x="512" y="0"/>
                  </a:lnTo>
                  <a:lnTo>
                    <a:pt x="495" y="5"/>
                  </a:lnTo>
                  <a:lnTo>
                    <a:pt x="512" y="0"/>
                  </a:lnTo>
                  <a:lnTo>
                    <a:pt x="521" y="5"/>
                  </a:lnTo>
                  <a:lnTo>
                    <a:pt x="547" y="28"/>
                  </a:lnTo>
                  <a:lnTo>
                    <a:pt x="559" y="49"/>
                  </a:lnTo>
                  <a:lnTo>
                    <a:pt x="630" y="83"/>
                  </a:lnTo>
                  <a:lnTo>
                    <a:pt x="675" y="113"/>
                  </a:lnTo>
                  <a:lnTo>
                    <a:pt x="687" y="128"/>
                  </a:lnTo>
                  <a:lnTo>
                    <a:pt x="694" y="137"/>
                  </a:lnTo>
                  <a:lnTo>
                    <a:pt x="711" y="175"/>
                  </a:lnTo>
                  <a:lnTo>
                    <a:pt x="720" y="215"/>
                  </a:lnTo>
                  <a:lnTo>
                    <a:pt x="715" y="222"/>
                  </a:lnTo>
                  <a:lnTo>
                    <a:pt x="713" y="232"/>
                  </a:lnTo>
                  <a:lnTo>
                    <a:pt x="708" y="239"/>
                  </a:lnTo>
                  <a:lnTo>
                    <a:pt x="706" y="241"/>
                  </a:lnTo>
                  <a:lnTo>
                    <a:pt x="708" y="243"/>
                  </a:lnTo>
                  <a:lnTo>
                    <a:pt x="718" y="246"/>
                  </a:lnTo>
                  <a:lnTo>
                    <a:pt x="756" y="255"/>
                  </a:lnTo>
                  <a:lnTo>
                    <a:pt x="775" y="265"/>
                  </a:lnTo>
                  <a:lnTo>
                    <a:pt x="796" y="286"/>
                  </a:lnTo>
                  <a:lnTo>
                    <a:pt x="768" y="305"/>
                  </a:lnTo>
                  <a:lnTo>
                    <a:pt x="725" y="324"/>
                  </a:lnTo>
                  <a:lnTo>
                    <a:pt x="715" y="326"/>
                  </a:lnTo>
                  <a:lnTo>
                    <a:pt x="701" y="324"/>
                  </a:lnTo>
                  <a:lnTo>
                    <a:pt x="696" y="322"/>
                  </a:lnTo>
                  <a:lnTo>
                    <a:pt x="682" y="324"/>
                  </a:lnTo>
                  <a:lnTo>
                    <a:pt x="635" y="350"/>
                  </a:lnTo>
                  <a:lnTo>
                    <a:pt x="621" y="340"/>
                  </a:lnTo>
                  <a:lnTo>
                    <a:pt x="604" y="338"/>
                  </a:lnTo>
                  <a:lnTo>
                    <a:pt x="481" y="355"/>
                  </a:lnTo>
                  <a:lnTo>
                    <a:pt x="467" y="350"/>
                  </a:lnTo>
                  <a:lnTo>
                    <a:pt x="457" y="340"/>
                  </a:lnTo>
                  <a:lnTo>
                    <a:pt x="431" y="300"/>
                  </a:lnTo>
                  <a:lnTo>
                    <a:pt x="419" y="291"/>
                  </a:lnTo>
                  <a:lnTo>
                    <a:pt x="401" y="267"/>
                  </a:lnTo>
                  <a:lnTo>
                    <a:pt x="396" y="208"/>
                  </a:lnTo>
                  <a:lnTo>
                    <a:pt x="396" y="144"/>
                  </a:lnTo>
                  <a:lnTo>
                    <a:pt x="403" y="104"/>
                  </a:lnTo>
                  <a:lnTo>
                    <a:pt x="417" y="66"/>
                  </a:lnTo>
                  <a:lnTo>
                    <a:pt x="438" y="35"/>
                  </a:lnTo>
                  <a:lnTo>
                    <a:pt x="462" y="14"/>
                  </a:lnTo>
                  <a:lnTo>
                    <a:pt x="495" y="5"/>
                  </a:lnTo>
                  <a:lnTo>
                    <a:pt x="559" y="49"/>
                  </a:lnTo>
                  <a:close/>
                  <a:moveTo>
                    <a:pt x="460" y="350"/>
                  </a:moveTo>
                  <a:lnTo>
                    <a:pt x="460" y="350"/>
                  </a:lnTo>
                  <a:lnTo>
                    <a:pt x="446" y="367"/>
                  </a:lnTo>
                  <a:lnTo>
                    <a:pt x="393" y="388"/>
                  </a:lnTo>
                  <a:lnTo>
                    <a:pt x="377" y="400"/>
                  </a:lnTo>
                  <a:lnTo>
                    <a:pt x="339" y="442"/>
                  </a:lnTo>
                  <a:lnTo>
                    <a:pt x="329" y="445"/>
                  </a:lnTo>
                  <a:lnTo>
                    <a:pt x="311" y="445"/>
                  </a:lnTo>
                  <a:lnTo>
                    <a:pt x="303" y="452"/>
                  </a:lnTo>
                  <a:lnTo>
                    <a:pt x="287" y="511"/>
                  </a:lnTo>
                  <a:lnTo>
                    <a:pt x="275" y="520"/>
                  </a:lnTo>
                  <a:lnTo>
                    <a:pt x="242" y="537"/>
                  </a:lnTo>
                  <a:lnTo>
                    <a:pt x="202" y="579"/>
                  </a:lnTo>
                  <a:lnTo>
                    <a:pt x="133" y="613"/>
                  </a:lnTo>
                  <a:lnTo>
                    <a:pt x="97" y="653"/>
                  </a:lnTo>
                  <a:lnTo>
                    <a:pt x="41" y="688"/>
                  </a:lnTo>
                  <a:lnTo>
                    <a:pt x="17" y="717"/>
                  </a:lnTo>
                  <a:lnTo>
                    <a:pt x="0" y="726"/>
                  </a:lnTo>
                  <a:lnTo>
                    <a:pt x="12" y="750"/>
                  </a:lnTo>
                  <a:lnTo>
                    <a:pt x="17" y="771"/>
                  </a:lnTo>
                  <a:lnTo>
                    <a:pt x="24" y="788"/>
                  </a:lnTo>
                  <a:lnTo>
                    <a:pt x="45" y="797"/>
                  </a:lnTo>
                  <a:lnTo>
                    <a:pt x="88" y="792"/>
                  </a:lnTo>
                  <a:lnTo>
                    <a:pt x="102" y="795"/>
                  </a:lnTo>
                  <a:lnTo>
                    <a:pt x="168" y="814"/>
                  </a:lnTo>
                  <a:lnTo>
                    <a:pt x="199" y="828"/>
                  </a:lnTo>
                  <a:lnTo>
                    <a:pt x="258" y="870"/>
                  </a:lnTo>
                  <a:lnTo>
                    <a:pt x="285" y="878"/>
                  </a:lnTo>
                  <a:lnTo>
                    <a:pt x="346" y="870"/>
                  </a:lnTo>
                  <a:lnTo>
                    <a:pt x="379" y="856"/>
                  </a:lnTo>
                  <a:lnTo>
                    <a:pt x="396" y="828"/>
                  </a:lnTo>
                  <a:lnTo>
                    <a:pt x="398" y="788"/>
                  </a:lnTo>
                  <a:lnTo>
                    <a:pt x="389" y="743"/>
                  </a:lnTo>
                  <a:lnTo>
                    <a:pt x="412" y="726"/>
                  </a:lnTo>
                  <a:lnTo>
                    <a:pt x="427" y="721"/>
                  </a:lnTo>
                  <a:lnTo>
                    <a:pt x="441" y="719"/>
                  </a:lnTo>
                  <a:lnTo>
                    <a:pt x="455" y="712"/>
                  </a:lnTo>
                  <a:lnTo>
                    <a:pt x="472" y="681"/>
                  </a:lnTo>
                  <a:lnTo>
                    <a:pt x="481" y="674"/>
                  </a:lnTo>
                  <a:lnTo>
                    <a:pt x="507" y="667"/>
                  </a:lnTo>
                  <a:lnTo>
                    <a:pt x="550" y="643"/>
                  </a:lnTo>
                  <a:lnTo>
                    <a:pt x="576" y="636"/>
                  </a:lnTo>
                  <a:lnTo>
                    <a:pt x="602" y="624"/>
                  </a:lnTo>
                  <a:lnTo>
                    <a:pt x="623" y="598"/>
                  </a:lnTo>
                  <a:lnTo>
                    <a:pt x="642" y="568"/>
                  </a:lnTo>
                  <a:lnTo>
                    <a:pt x="654" y="537"/>
                  </a:lnTo>
                  <a:lnTo>
                    <a:pt x="663" y="497"/>
                  </a:lnTo>
                  <a:lnTo>
                    <a:pt x="661" y="466"/>
                  </a:lnTo>
                  <a:lnTo>
                    <a:pt x="637" y="402"/>
                  </a:lnTo>
                  <a:lnTo>
                    <a:pt x="488" y="376"/>
                  </a:lnTo>
                  <a:lnTo>
                    <a:pt x="460" y="35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noEditPoints="1"/>
            </p:cNvSpPr>
            <p:nvPr/>
          </p:nvSpPr>
          <p:spPr bwMode="auto">
            <a:xfrm>
              <a:off x="716018" y="3337376"/>
              <a:ext cx="858623" cy="834522"/>
            </a:xfrm>
            <a:custGeom>
              <a:avLst/>
              <a:gdLst>
                <a:gd name="T0" fmla="*/ 774 w 892"/>
                <a:gd name="T1" fmla="*/ 579 h 828"/>
                <a:gd name="T2" fmla="*/ 700 w 892"/>
                <a:gd name="T3" fmla="*/ 568 h 828"/>
                <a:gd name="T4" fmla="*/ 663 w 892"/>
                <a:gd name="T5" fmla="*/ 523 h 828"/>
                <a:gd name="T6" fmla="*/ 596 w 892"/>
                <a:gd name="T7" fmla="*/ 520 h 828"/>
                <a:gd name="T8" fmla="*/ 466 w 892"/>
                <a:gd name="T9" fmla="*/ 615 h 828"/>
                <a:gd name="T10" fmla="*/ 336 w 892"/>
                <a:gd name="T11" fmla="*/ 575 h 828"/>
                <a:gd name="T12" fmla="*/ 151 w 892"/>
                <a:gd name="T13" fmla="*/ 532 h 828"/>
                <a:gd name="T14" fmla="*/ 9 w 892"/>
                <a:gd name="T15" fmla="*/ 719 h 828"/>
                <a:gd name="T16" fmla="*/ 109 w 892"/>
                <a:gd name="T17" fmla="*/ 797 h 828"/>
                <a:gd name="T18" fmla="*/ 154 w 892"/>
                <a:gd name="T19" fmla="*/ 736 h 828"/>
                <a:gd name="T20" fmla="*/ 229 w 892"/>
                <a:gd name="T21" fmla="*/ 710 h 828"/>
                <a:gd name="T22" fmla="*/ 416 w 892"/>
                <a:gd name="T23" fmla="*/ 755 h 828"/>
                <a:gd name="T24" fmla="*/ 440 w 892"/>
                <a:gd name="T25" fmla="*/ 823 h 828"/>
                <a:gd name="T26" fmla="*/ 629 w 892"/>
                <a:gd name="T27" fmla="*/ 776 h 828"/>
                <a:gd name="T28" fmla="*/ 828 w 892"/>
                <a:gd name="T29" fmla="*/ 601 h 828"/>
                <a:gd name="T30" fmla="*/ 812 w 892"/>
                <a:gd name="T31" fmla="*/ 549 h 828"/>
                <a:gd name="T32" fmla="*/ 892 w 892"/>
                <a:gd name="T33" fmla="*/ 556 h 828"/>
                <a:gd name="T34" fmla="*/ 857 w 892"/>
                <a:gd name="T35" fmla="*/ 516 h 828"/>
                <a:gd name="T36" fmla="*/ 833 w 892"/>
                <a:gd name="T37" fmla="*/ 497 h 828"/>
                <a:gd name="T38" fmla="*/ 686 w 892"/>
                <a:gd name="T39" fmla="*/ 490 h 828"/>
                <a:gd name="T40" fmla="*/ 561 w 892"/>
                <a:gd name="T41" fmla="*/ 447 h 828"/>
                <a:gd name="T42" fmla="*/ 478 w 892"/>
                <a:gd name="T43" fmla="*/ 532 h 828"/>
                <a:gd name="T44" fmla="*/ 416 w 892"/>
                <a:gd name="T45" fmla="*/ 513 h 828"/>
                <a:gd name="T46" fmla="*/ 265 w 892"/>
                <a:gd name="T47" fmla="*/ 468 h 828"/>
                <a:gd name="T48" fmla="*/ 156 w 892"/>
                <a:gd name="T49" fmla="*/ 430 h 828"/>
                <a:gd name="T50" fmla="*/ 85 w 892"/>
                <a:gd name="T51" fmla="*/ 348 h 828"/>
                <a:gd name="T52" fmla="*/ 440 w 892"/>
                <a:gd name="T53" fmla="*/ 206 h 828"/>
                <a:gd name="T54" fmla="*/ 506 w 892"/>
                <a:gd name="T55" fmla="*/ 246 h 828"/>
                <a:gd name="T56" fmla="*/ 485 w 892"/>
                <a:gd name="T57" fmla="*/ 291 h 828"/>
                <a:gd name="T58" fmla="*/ 665 w 892"/>
                <a:gd name="T59" fmla="*/ 355 h 828"/>
                <a:gd name="T60" fmla="*/ 738 w 892"/>
                <a:gd name="T61" fmla="*/ 452 h 828"/>
                <a:gd name="T62" fmla="*/ 857 w 892"/>
                <a:gd name="T63" fmla="*/ 445 h 828"/>
                <a:gd name="T64" fmla="*/ 871 w 892"/>
                <a:gd name="T65" fmla="*/ 471 h 828"/>
                <a:gd name="T66" fmla="*/ 876 w 892"/>
                <a:gd name="T67" fmla="*/ 527 h 828"/>
                <a:gd name="T68" fmla="*/ 840 w 892"/>
                <a:gd name="T69" fmla="*/ 298 h 828"/>
                <a:gd name="T70" fmla="*/ 741 w 892"/>
                <a:gd name="T71" fmla="*/ 307 h 828"/>
                <a:gd name="T72" fmla="*/ 591 w 892"/>
                <a:gd name="T73" fmla="*/ 232 h 828"/>
                <a:gd name="T74" fmla="*/ 776 w 892"/>
                <a:gd name="T75" fmla="*/ 203 h 828"/>
                <a:gd name="T76" fmla="*/ 831 w 892"/>
                <a:gd name="T77" fmla="*/ 255 h 828"/>
                <a:gd name="T78" fmla="*/ 312 w 892"/>
                <a:gd name="T79" fmla="*/ 109 h 828"/>
                <a:gd name="T80" fmla="*/ 331 w 892"/>
                <a:gd name="T81" fmla="*/ 16 h 828"/>
                <a:gd name="T82" fmla="*/ 442 w 892"/>
                <a:gd name="T83" fmla="*/ 7 h 828"/>
                <a:gd name="T84" fmla="*/ 608 w 892"/>
                <a:gd name="T85" fmla="*/ 61 h 828"/>
                <a:gd name="T86" fmla="*/ 672 w 892"/>
                <a:gd name="T87" fmla="*/ 94 h 828"/>
                <a:gd name="T88" fmla="*/ 670 w 892"/>
                <a:gd name="T89" fmla="*/ 158 h 828"/>
                <a:gd name="T90" fmla="*/ 528 w 892"/>
                <a:gd name="T91" fmla="*/ 170 h 828"/>
                <a:gd name="T92" fmla="*/ 473 w 892"/>
                <a:gd name="T93" fmla="*/ 106 h 828"/>
                <a:gd name="T94" fmla="*/ 414 w 892"/>
                <a:gd name="T95" fmla="*/ 73 h 828"/>
                <a:gd name="T96" fmla="*/ 331 w 892"/>
                <a:gd name="T97" fmla="*/ 113 h 828"/>
                <a:gd name="T98" fmla="*/ 779 w 892"/>
                <a:gd name="T99" fmla="*/ 182 h 828"/>
                <a:gd name="T100" fmla="*/ 741 w 892"/>
                <a:gd name="T101" fmla="*/ 182 h 828"/>
                <a:gd name="T102" fmla="*/ 707 w 892"/>
                <a:gd name="T103" fmla="*/ 151 h 828"/>
                <a:gd name="T104" fmla="*/ 743 w 892"/>
                <a:gd name="T105" fmla="*/ 13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2" h="828">
                  <a:moveTo>
                    <a:pt x="795" y="549"/>
                  </a:moveTo>
                  <a:lnTo>
                    <a:pt x="795" y="549"/>
                  </a:lnTo>
                  <a:lnTo>
                    <a:pt x="788" y="553"/>
                  </a:lnTo>
                  <a:lnTo>
                    <a:pt x="774" y="579"/>
                  </a:lnTo>
                  <a:lnTo>
                    <a:pt x="741" y="577"/>
                  </a:lnTo>
                  <a:lnTo>
                    <a:pt x="734" y="575"/>
                  </a:lnTo>
                  <a:lnTo>
                    <a:pt x="724" y="568"/>
                  </a:lnTo>
                  <a:lnTo>
                    <a:pt x="700" y="568"/>
                  </a:lnTo>
                  <a:lnTo>
                    <a:pt x="689" y="563"/>
                  </a:lnTo>
                  <a:lnTo>
                    <a:pt x="681" y="553"/>
                  </a:lnTo>
                  <a:lnTo>
                    <a:pt x="667" y="532"/>
                  </a:lnTo>
                  <a:lnTo>
                    <a:pt x="663" y="523"/>
                  </a:lnTo>
                  <a:lnTo>
                    <a:pt x="648" y="513"/>
                  </a:lnTo>
                  <a:lnTo>
                    <a:pt x="625" y="506"/>
                  </a:lnTo>
                  <a:lnTo>
                    <a:pt x="603" y="506"/>
                  </a:lnTo>
                  <a:lnTo>
                    <a:pt x="596" y="520"/>
                  </a:lnTo>
                  <a:lnTo>
                    <a:pt x="591" y="551"/>
                  </a:lnTo>
                  <a:lnTo>
                    <a:pt x="580" y="568"/>
                  </a:lnTo>
                  <a:lnTo>
                    <a:pt x="490" y="613"/>
                  </a:lnTo>
                  <a:lnTo>
                    <a:pt x="466" y="615"/>
                  </a:lnTo>
                  <a:lnTo>
                    <a:pt x="428" y="608"/>
                  </a:lnTo>
                  <a:lnTo>
                    <a:pt x="390" y="610"/>
                  </a:lnTo>
                  <a:lnTo>
                    <a:pt x="369" y="601"/>
                  </a:lnTo>
                  <a:lnTo>
                    <a:pt x="336" y="575"/>
                  </a:lnTo>
                  <a:lnTo>
                    <a:pt x="241" y="553"/>
                  </a:lnTo>
                  <a:lnTo>
                    <a:pt x="180" y="516"/>
                  </a:lnTo>
                  <a:lnTo>
                    <a:pt x="165" y="520"/>
                  </a:lnTo>
                  <a:lnTo>
                    <a:pt x="151" y="532"/>
                  </a:lnTo>
                  <a:lnTo>
                    <a:pt x="0" y="589"/>
                  </a:lnTo>
                  <a:lnTo>
                    <a:pt x="9" y="646"/>
                  </a:lnTo>
                  <a:lnTo>
                    <a:pt x="7" y="684"/>
                  </a:lnTo>
                  <a:lnTo>
                    <a:pt x="9" y="719"/>
                  </a:lnTo>
                  <a:lnTo>
                    <a:pt x="23" y="757"/>
                  </a:lnTo>
                  <a:lnTo>
                    <a:pt x="47" y="781"/>
                  </a:lnTo>
                  <a:lnTo>
                    <a:pt x="78" y="795"/>
                  </a:lnTo>
                  <a:lnTo>
                    <a:pt x="109" y="797"/>
                  </a:lnTo>
                  <a:lnTo>
                    <a:pt x="154" y="788"/>
                  </a:lnTo>
                  <a:lnTo>
                    <a:pt x="156" y="774"/>
                  </a:lnTo>
                  <a:lnTo>
                    <a:pt x="154" y="755"/>
                  </a:lnTo>
                  <a:lnTo>
                    <a:pt x="154" y="736"/>
                  </a:lnTo>
                  <a:lnTo>
                    <a:pt x="163" y="724"/>
                  </a:lnTo>
                  <a:lnTo>
                    <a:pt x="177" y="721"/>
                  </a:lnTo>
                  <a:lnTo>
                    <a:pt x="191" y="719"/>
                  </a:lnTo>
                  <a:lnTo>
                    <a:pt x="229" y="710"/>
                  </a:lnTo>
                  <a:lnTo>
                    <a:pt x="253" y="707"/>
                  </a:lnTo>
                  <a:lnTo>
                    <a:pt x="279" y="710"/>
                  </a:lnTo>
                  <a:lnTo>
                    <a:pt x="397" y="743"/>
                  </a:lnTo>
                  <a:lnTo>
                    <a:pt x="416" y="755"/>
                  </a:lnTo>
                  <a:lnTo>
                    <a:pt x="423" y="774"/>
                  </a:lnTo>
                  <a:lnTo>
                    <a:pt x="421" y="790"/>
                  </a:lnTo>
                  <a:lnTo>
                    <a:pt x="423" y="807"/>
                  </a:lnTo>
                  <a:lnTo>
                    <a:pt x="440" y="823"/>
                  </a:lnTo>
                  <a:lnTo>
                    <a:pt x="452" y="828"/>
                  </a:lnTo>
                  <a:lnTo>
                    <a:pt x="565" y="821"/>
                  </a:lnTo>
                  <a:lnTo>
                    <a:pt x="587" y="811"/>
                  </a:lnTo>
                  <a:lnTo>
                    <a:pt x="629" y="776"/>
                  </a:lnTo>
                  <a:lnTo>
                    <a:pt x="743" y="710"/>
                  </a:lnTo>
                  <a:lnTo>
                    <a:pt x="790" y="672"/>
                  </a:lnTo>
                  <a:lnTo>
                    <a:pt x="824" y="617"/>
                  </a:lnTo>
                  <a:lnTo>
                    <a:pt x="828" y="601"/>
                  </a:lnTo>
                  <a:lnTo>
                    <a:pt x="833" y="565"/>
                  </a:lnTo>
                  <a:lnTo>
                    <a:pt x="833" y="561"/>
                  </a:lnTo>
                  <a:lnTo>
                    <a:pt x="833" y="561"/>
                  </a:lnTo>
                  <a:lnTo>
                    <a:pt x="812" y="549"/>
                  </a:lnTo>
                  <a:lnTo>
                    <a:pt x="795" y="549"/>
                  </a:lnTo>
                  <a:close/>
                  <a:moveTo>
                    <a:pt x="890" y="544"/>
                  </a:moveTo>
                  <a:lnTo>
                    <a:pt x="890" y="544"/>
                  </a:lnTo>
                  <a:lnTo>
                    <a:pt x="892" y="556"/>
                  </a:lnTo>
                  <a:lnTo>
                    <a:pt x="871" y="556"/>
                  </a:lnTo>
                  <a:lnTo>
                    <a:pt x="868" y="551"/>
                  </a:lnTo>
                  <a:lnTo>
                    <a:pt x="859" y="535"/>
                  </a:lnTo>
                  <a:lnTo>
                    <a:pt x="857" y="516"/>
                  </a:lnTo>
                  <a:lnTo>
                    <a:pt x="854" y="499"/>
                  </a:lnTo>
                  <a:lnTo>
                    <a:pt x="852" y="487"/>
                  </a:lnTo>
                  <a:lnTo>
                    <a:pt x="842" y="482"/>
                  </a:lnTo>
                  <a:lnTo>
                    <a:pt x="833" y="497"/>
                  </a:lnTo>
                  <a:lnTo>
                    <a:pt x="812" y="504"/>
                  </a:lnTo>
                  <a:lnTo>
                    <a:pt x="726" y="506"/>
                  </a:lnTo>
                  <a:lnTo>
                    <a:pt x="705" y="501"/>
                  </a:lnTo>
                  <a:lnTo>
                    <a:pt x="686" y="490"/>
                  </a:lnTo>
                  <a:lnTo>
                    <a:pt x="629" y="447"/>
                  </a:lnTo>
                  <a:lnTo>
                    <a:pt x="615" y="440"/>
                  </a:lnTo>
                  <a:lnTo>
                    <a:pt x="575" y="440"/>
                  </a:lnTo>
                  <a:lnTo>
                    <a:pt x="561" y="447"/>
                  </a:lnTo>
                  <a:lnTo>
                    <a:pt x="535" y="501"/>
                  </a:lnTo>
                  <a:lnTo>
                    <a:pt x="525" y="518"/>
                  </a:lnTo>
                  <a:lnTo>
                    <a:pt x="511" y="527"/>
                  </a:lnTo>
                  <a:lnTo>
                    <a:pt x="478" y="532"/>
                  </a:lnTo>
                  <a:lnTo>
                    <a:pt x="466" y="542"/>
                  </a:lnTo>
                  <a:lnTo>
                    <a:pt x="454" y="544"/>
                  </a:lnTo>
                  <a:lnTo>
                    <a:pt x="445" y="539"/>
                  </a:lnTo>
                  <a:lnTo>
                    <a:pt x="416" y="513"/>
                  </a:lnTo>
                  <a:lnTo>
                    <a:pt x="357" y="487"/>
                  </a:lnTo>
                  <a:lnTo>
                    <a:pt x="319" y="454"/>
                  </a:lnTo>
                  <a:lnTo>
                    <a:pt x="303" y="452"/>
                  </a:lnTo>
                  <a:lnTo>
                    <a:pt x="265" y="468"/>
                  </a:lnTo>
                  <a:lnTo>
                    <a:pt x="243" y="471"/>
                  </a:lnTo>
                  <a:lnTo>
                    <a:pt x="189" y="461"/>
                  </a:lnTo>
                  <a:lnTo>
                    <a:pt x="170" y="452"/>
                  </a:lnTo>
                  <a:lnTo>
                    <a:pt x="156" y="430"/>
                  </a:lnTo>
                  <a:lnTo>
                    <a:pt x="142" y="407"/>
                  </a:lnTo>
                  <a:lnTo>
                    <a:pt x="130" y="390"/>
                  </a:lnTo>
                  <a:lnTo>
                    <a:pt x="97" y="364"/>
                  </a:lnTo>
                  <a:lnTo>
                    <a:pt x="85" y="348"/>
                  </a:lnTo>
                  <a:lnTo>
                    <a:pt x="80" y="324"/>
                  </a:lnTo>
                  <a:lnTo>
                    <a:pt x="90" y="310"/>
                  </a:lnTo>
                  <a:lnTo>
                    <a:pt x="184" y="246"/>
                  </a:lnTo>
                  <a:lnTo>
                    <a:pt x="440" y="206"/>
                  </a:lnTo>
                  <a:lnTo>
                    <a:pt x="461" y="208"/>
                  </a:lnTo>
                  <a:lnTo>
                    <a:pt x="475" y="215"/>
                  </a:lnTo>
                  <a:lnTo>
                    <a:pt x="492" y="229"/>
                  </a:lnTo>
                  <a:lnTo>
                    <a:pt x="506" y="246"/>
                  </a:lnTo>
                  <a:lnTo>
                    <a:pt x="516" y="270"/>
                  </a:lnTo>
                  <a:lnTo>
                    <a:pt x="506" y="272"/>
                  </a:lnTo>
                  <a:lnTo>
                    <a:pt x="490" y="284"/>
                  </a:lnTo>
                  <a:lnTo>
                    <a:pt x="485" y="291"/>
                  </a:lnTo>
                  <a:lnTo>
                    <a:pt x="485" y="300"/>
                  </a:lnTo>
                  <a:lnTo>
                    <a:pt x="577" y="305"/>
                  </a:lnTo>
                  <a:lnTo>
                    <a:pt x="625" y="322"/>
                  </a:lnTo>
                  <a:lnTo>
                    <a:pt x="665" y="355"/>
                  </a:lnTo>
                  <a:lnTo>
                    <a:pt x="679" y="376"/>
                  </a:lnTo>
                  <a:lnTo>
                    <a:pt x="700" y="428"/>
                  </a:lnTo>
                  <a:lnTo>
                    <a:pt x="717" y="447"/>
                  </a:lnTo>
                  <a:lnTo>
                    <a:pt x="738" y="452"/>
                  </a:lnTo>
                  <a:lnTo>
                    <a:pt x="788" y="442"/>
                  </a:lnTo>
                  <a:lnTo>
                    <a:pt x="807" y="452"/>
                  </a:lnTo>
                  <a:lnTo>
                    <a:pt x="826" y="445"/>
                  </a:lnTo>
                  <a:lnTo>
                    <a:pt x="857" y="445"/>
                  </a:lnTo>
                  <a:lnTo>
                    <a:pt x="868" y="442"/>
                  </a:lnTo>
                  <a:lnTo>
                    <a:pt x="868" y="442"/>
                  </a:lnTo>
                  <a:lnTo>
                    <a:pt x="873" y="464"/>
                  </a:lnTo>
                  <a:lnTo>
                    <a:pt x="871" y="471"/>
                  </a:lnTo>
                  <a:lnTo>
                    <a:pt x="871" y="475"/>
                  </a:lnTo>
                  <a:lnTo>
                    <a:pt x="868" y="480"/>
                  </a:lnTo>
                  <a:lnTo>
                    <a:pt x="871" y="497"/>
                  </a:lnTo>
                  <a:lnTo>
                    <a:pt x="876" y="527"/>
                  </a:lnTo>
                  <a:lnTo>
                    <a:pt x="885" y="535"/>
                  </a:lnTo>
                  <a:lnTo>
                    <a:pt x="890" y="544"/>
                  </a:lnTo>
                  <a:close/>
                  <a:moveTo>
                    <a:pt x="840" y="298"/>
                  </a:moveTo>
                  <a:lnTo>
                    <a:pt x="840" y="298"/>
                  </a:lnTo>
                  <a:lnTo>
                    <a:pt x="828" y="329"/>
                  </a:lnTo>
                  <a:lnTo>
                    <a:pt x="795" y="324"/>
                  </a:lnTo>
                  <a:lnTo>
                    <a:pt x="755" y="310"/>
                  </a:lnTo>
                  <a:lnTo>
                    <a:pt x="741" y="307"/>
                  </a:lnTo>
                  <a:lnTo>
                    <a:pt x="710" y="314"/>
                  </a:lnTo>
                  <a:lnTo>
                    <a:pt x="696" y="312"/>
                  </a:lnTo>
                  <a:lnTo>
                    <a:pt x="672" y="300"/>
                  </a:lnTo>
                  <a:lnTo>
                    <a:pt x="591" y="232"/>
                  </a:lnTo>
                  <a:lnTo>
                    <a:pt x="641" y="206"/>
                  </a:lnTo>
                  <a:lnTo>
                    <a:pt x="667" y="199"/>
                  </a:lnTo>
                  <a:lnTo>
                    <a:pt x="752" y="199"/>
                  </a:lnTo>
                  <a:lnTo>
                    <a:pt x="776" y="203"/>
                  </a:lnTo>
                  <a:lnTo>
                    <a:pt x="800" y="222"/>
                  </a:lnTo>
                  <a:lnTo>
                    <a:pt x="802" y="222"/>
                  </a:lnTo>
                  <a:lnTo>
                    <a:pt x="828" y="251"/>
                  </a:lnTo>
                  <a:lnTo>
                    <a:pt x="831" y="255"/>
                  </a:lnTo>
                  <a:lnTo>
                    <a:pt x="840" y="274"/>
                  </a:lnTo>
                  <a:lnTo>
                    <a:pt x="840" y="291"/>
                  </a:lnTo>
                  <a:lnTo>
                    <a:pt x="840" y="298"/>
                  </a:lnTo>
                  <a:close/>
                  <a:moveTo>
                    <a:pt x="312" y="109"/>
                  </a:moveTo>
                  <a:lnTo>
                    <a:pt x="312" y="109"/>
                  </a:lnTo>
                  <a:lnTo>
                    <a:pt x="298" y="90"/>
                  </a:lnTo>
                  <a:lnTo>
                    <a:pt x="298" y="40"/>
                  </a:lnTo>
                  <a:lnTo>
                    <a:pt x="331" y="16"/>
                  </a:lnTo>
                  <a:lnTo>
                    <a:pt x="409" y="2"/>
                  </a:lnTo>
                  <a:lnTo>
                    <a:pt x="414" y="0"/>
                  </a:lnTo>
                  <a:lnTo>
                    <a:pt x="430" y="0"/>
                  </a:lnTo>
                  <a:lnTo>
                    <a:pt x="442" y="7"/>
                  </a:lnTo>
                  <a:lnTo>
                    <a:pt x="535" y="5"/>
                  </a:lnTo>
                  <a:lnTo>
                    <a:pt x="556" y="9"/>
                  </a:lnTo>
                  <a:lnTo>
                    <a:pt x="570" y="19"/>
                  </a:lnTo>
                  <a:lnTo>
                    <a:pt x="608" y="61"/>
                  </a:lnTo>
                  <a:lnTo>
                    <a:pt x="615" y="68"/>
                  </a:lnTo>
                  <a:lnTo>
                    <a:pt x="620" y="78"/>
                  </a:lnTo>
                  <a:lnTo>
                    <a:pt x="632" y="85"/>
                  </a:lnTo>
                  <a:lnTo>
                    <a:pt x="672" y="94"/>
                  </a:lnTo>
                  <a:lnTo>
                    <a:pt x="689" y="106"/>
                  </a:lnTo>
                  <a:lnTo>
                    <a:pt x="693" y="130"/>
                  </a:lnTo>
                  <a:lnTo>
                    <a:pt x="684" y="147"/>
                  </a:lnTo>
                  <a:lnTo>
                    <a:pt x="670" y="158"/>
                  </a:lnTo>
                  <a:lnTo>
                    <a:pt x="653" y="165"/>
                  </a:lnTo>
                  <a:lnTo>
                    <a:pt x="580" y="182"/>
                  </a:lnTo>
                  <a:lnTo>
                    <a:pt x="563" y="182"/>
                  </a:lnTo>
                  <a:lnTo>
                    <a:pt x="528" y="170"/>
                  </a:lnTo>
                  <a:lnTo>
                    <a:pt x="506" y="158"/>
                  </a:lnTo>
                  <a:lnTo>
                    <a:pt x="497" y="137"/>
                  </a:lnTo>
                  <a:lnTo>
                    <a:pt x="487" y="118"/>
                  </a:lnTo>
                  <a:lnTo>
                    <a:pt x="473" y="106"/>
                  </a:lnTo>
                  <a:lnTo>
                    <a:pt x="435" y="94"/>
                  </a:lnTo>
                  <a:lnTo>
                    <a:pt x="428" y="87"/>
                  </a:lnTo>
                  <a:lnTo>
                    <a:pt x="421" y="80"/>
                  </a:lnTo>
                  <a:lnTo>
                    <a:pt x="414" y="73"/>
                  </a:lnTo>
                  <a:lnTo>
                    <a:pt x="400" y="73"/>
                  </a:lnTo>
                  <a:lnTo>
                    <a:pt x="378" y="104"/>
                  </a:lnTo>
                  <a:lnTo>
                    <a:pt x="374" y="109"/>
                  </a:lnTo>
                  <a:lnTo>
                    <a:pt x="331" y="113"/>
                  </a:lnTo>
                  <a:lnTo>
                    <a:pt x="312" y="109"/>
                  </a:lnTo>
                  <a:close/>
                  <a:moveTo>
                    <a:pt x="779" y="182"/>
                  </a:moveTo>
                  <a:lnTo>
                    <a:pt x="779" y="182"/>
                  </a:lnTo>
                  <a:lnTo>
                    <a:pt x="779" y="182"/>
                  </a:lnTo>
                  <a:lnTo>
                    <a:pt x="788" y="154"/>
                  </a:lnTo>
                  <a:lnTo>
                    <a:pt x="779" y="182"/>
                  </a:lnTo>
                  <a:lnTo>
                    <a:pt x="779" y="182"/>
                  </a:lnTo>
                  <a:lnTo>
                    <a:pt x="741" y="182"/>
                  </a:lnTo>
                  <a:lnTo>
                    <a:pt x="731" y="180"/>
                  </a:lnTo>
                  <a:lnTo>
                    <a:pt x="722" y="173"/>
                  </a:lnTo>
                  <a:lnTo>
                    <a:pt x="712" y="165"/>
                  </a:lnTo>
                  <a:lnTo>
                    <a:pt x="707" y="151"/>
                  </a:lnTo>
                  <a:lnTo>
                    <a:pt x="705" y="139"/>
                  </a:lnTo>
                  <a:lnTo>
                    <a:pt x="707" y="137"/>
                  </a:lnTo>
                  <a:lnTo>
                    <a:pt x="722" y="123"/>
                  </a:lnTo>
                  <a:lnTo>
                    <a:pt x="743" y="130"/>
                  </a:lnTo>
                  <a:lnTo>
                    <a:pt x="767" y="144"/>
                  </a:lnTo>
                  <a:lnTo>
                    <a:pt x="788" y="151"/>
                  </a:lnTo>
                  <a:lnTo>
                    <a:pt x="779" y="18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1"/>
            <p:cNvSpPr>
              <a:spLocks/>
            </p:cNvSpPr>
            <p:nvPr/>
          </p:nvSpPr>
          <p:spPr bwMode="auto">
            <a:xfrm>
              <a:off x="1465869" y="3110604"/>
              <a:ext cx="1711471" cy="946396"/>
            </a:xfrm>
            <a:custGeom>
              <a:avLst/>
              <a:gdLst>
                <a:gd name="T0" fmla="*/ 71 w 1778"/>
                <a:gd name="T1" fmla="*/ 383 h 939"/>
                <a:gd name="T2" fmla="*/ 163 w 1778"/>
                <a:gd name="T3" fmla="*/ 334 h 939"/>
                <a:gd name="T4" fmla="*/ 262 w 1778"/>
                <a:gd name="T5" fmla="*/ 267 h 939"/>
                <a:gd name="T6" fmla="*/ 516 w 1778"/>
                <a:gd name="T7" fmla="*/ 211 h 939"/>
                <a:gd name="T8" fmla="*/ 537 w 1778"/>
                <a:gd name="T9" fmla="*/ 199 h 939"/>
                <a:gd name="T10" fmla="*/ 565 w 1778"/>
                <a:gd name="T11" fmla="*/ 168 h 939"/>
                <a:gd name="T12" fmla="*/ 511 w 1778"/>
                <a:gd name="T13" fmla="*/ 140 h 939"/>
                <a:gd name="T14" fmla="*/ 632 w 1778"/>
                <a:gd name="T15" fmla="*/ 80 h 939"/>
                <a:gd name="T16" fmla="*/ 760 w 1778"/>
                <a:gd name="T17" fmla="*/ 45 h 939"/>
                <a:gd name="T18" fmla="*/ 819 w 1778"/>
                <a:gd name="T19" fmla="*/ 107 h 939"/>
                <a:gd name="T20" fmla="*/ 890 w 1778"/>
                <a:gd name="T21" fmla="*/ 149 h 939"/>
                <a:gd name="T22" fmla="*/ 1079 w 1778"/>
                <a:gd name="T23" fmla="*/ 135 h 939"/>
                <a:gd name="T24" fmla="*/ 1115 w 1778"/>
                <a:gd name="T25" fmla="*/ 45 h 939"/>
                <a:gd name="T26" fmla="*/ 1207 w 1778"/>
                <a:gd name="T27" fmla="*/ 10 h 939"/>
                <a:gd name="T28" fmla="*/ 1318 w 1778"/>
                <a:gd name="T29" fmla="*/ 2 h 939"/>
                <a:gd name="T30" fmla="*/ 1389 w 1778"/>
                <a:gd name="T31" fmla="*/ 50 h 939"/>
                <a:gd name="T32" fmla="*/ 1595 w 1778"/>
                <a:gd name="T33" fmla="*/ 99 h 939"/>
                <a:gd name="T34" fmla="*/ 1659 w 1778"/>
                <a:gd name="T35" fmla="*/ 147 h 939"/>
                <a:gd name="T36" fmla="*/ 1702 w 1778"/>
                <a:gd name="T37" fmla="*/ 241 h 939"/>
                <a:gd name="T38" fmla="*/ 1747 w 1778"/>
                <a:gd name="T39" fmla="*/ 291 h 939"/>
                <a:gd name="T40" fmla="*/ 1775 w 1778"/>
                <a:gd name="T41" fmla="*/ 360 h 939"/>
                <a:gd name="T42" fmla="*/ 1730 w 1778"/>
                <a:gd name="T43" fmla="*/ 372 h 939"/>
                <a:gd name="T44" fmla="*/ 1610 w 1778"/>
                <a:gd name="T45" fmla="*/ 388 h 939"/>
                <a:gd name="T46" fmla="*/ 1664 w 1778"/>
                <a:gd name="T47" fmla="*/ 608 h 939"/>
                <a:gd name="T48" fmla="*/ 1610 w 1778"/>
                <a:gd name="T49" fmla="*/ 717 h 939"/>
                <a:gd name="T50" fmla="*/ 1427 w 1778"/>
                <a:gd name="T51" fmla="*/ 816 h 939"/>
                <a:gd name="T52" fmla="*/ 1399 w 1778"/>
                <a:gd name="T53" fmla="*/ 918 h 939"/>
                <a:gd name="T54" fmla="*/ 1344 w 1778"/>
                <a:gd name="T55" fmla="*/ 939 h 939"/>
                <a:gd name="T56" fmla="*/ 1304 w 1778"/>
                <a:gd name="T57" fmla="*/ 847 h 939"/>
                <a:gd name="T58" fmla="*/ 1202 w 1778"/>
                <a:gd name="T59" fmla="*/ 875 h 939"/>
                <a:gd name="T60" fmla="*/ 1018 w 1778"/>
                <a:gd name="T61" fmla="*/ 894 h 939"/>
                <a:gd name="T62" fmla="*/ 940 w 1778"/>
                <a:gd name="T63" fmla="*/ 826 h 939"/>
                <a:gd name="T64" fmla="*/ 899 w 1778"/>
                <a:gd name="T65" fmla="*/ 762 h 939"/>
                <a:gd name="T66" fmla="*/ 866 w 1778"/>
                <a:gd name="T67" fmla="*/ 655 h 939"/>
                <a:gd name="T68" fmla="*/ 814 w 1778"/>
                <a:gd name="T69" fmla="*/ 575 h 939"/>
                <a:gd name="T70" fmla="*/ 788 w 1778"/>
                <a:gd name="T71" fmla="*/ 622 h 939"/>
                <a:gd name="T72" fmla="*/ 712 w 1778"/>
                <a:gd name="T73" fmla="*/ 710 h 939"/>
                <a:gd name="T74" fmla="*/ 568 w 1778"/>
                <a:gd name="T75" fmla="*/ 686 h 939"/>
                <a:gd name="T76" fmla="*/ 617 w 1778"/>
                <a:gd name="T77" fmla="*/ 658 h 939"/>
                <a:gd name="T78" fmla="*/ 610 w 1778"/>
                <a:gd name="T79" fmla="*/ 575 h 939"/>
                <a:gd name="T80" fmla="*/ 530 w 1778"/>
                <a:gd name="T81" fmla="*/ 577 h 939"/>
                <a:gd name="T82" fmla="*/ 426 w 1778"/>
                <a:gd name="T83" fmla="*/ 689 h 939"/>
                <a:gd name="T84" fmla="*/ 336 w 1778"/>
                <a:gd name="T85" fmla="*/ 677 h 939"/>
                <a:gd name="T86" fmla="*/ 336 w 1778"/>
                <a:gd name="T87" fmla="*/ 603 h 939"/>
                <a:gd name="T88" fmla="*/ 196 w 1778"/>
                <a:gd name="T89" fmla="*/ 663 h 939"/>
                <a:gd name="T90" fmla="*/ 203 w 1778"/>
                <a:gd name="T91" fmla="*/ 712 h 939"/>
                <a:gd name="T92" fmla="*/ 236 w 1778"/>
                <a:gd name="T93" fmla="*/ 793 h 939"/>
                <a:gd name="T94" fmla="*/ 120 w 1778"/>
                <a:gd name="T95" fmla="*/ 781 h 939"/>
                <a:gd name="T96" fmla="*/ 97 w 1778"/>
                <a:gd name="T97" fmla="*/ 752 h 939"/>
                <a:gd name="T98" fmla="*/ 92 w 1778"/>
                <a:gd name="T99" fmla="*/ 696 h 939"/>
                <a:gd name="T100" fmla="*/ 108 w 1778"/>
                <a:gd name="T101" fmla="*/ 660 h 939"/>
                <a:gd name="T102" fmla="*/ 59 w 1778"/>
                <a:gd name="T103" fmla="*/ 554 h 939"/>
                <a:gd name="T104" fmla="*/ 61 w 1778"/>
                <a:gd name="T105" fmla="*/ 499 h 939"/>
                <a:gd name="T106" fmla="*/ 21 w 1778"/>
                <a:gd name="T107" fmla="*/ 447 h 939"/>
                <a:gd name="T108" fmla="*/ 0 w 1778"/>
                <a:gd name="T109" fmla="*/ 407 h 939"/>
                <a:gd name="T110" fmla="*/ 0 w 1778"/>
                <a:gd name="T111" fmla="*/ 407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8" h="939">
                  <a:moveTo>
                    <a:pt x="0" y="407"/>
                  </a:moveTo>
                  <a:lnTo>
                    <a:pt x="0" y="407"/>
                  </a:lnTo>
                  <a:lnTo>
                    <a:pt x="9" y="376"/>
                  </a:lnTo>
                  <a:lnTo>
                    <a:pt x="71" y="383"/>
                  </a:lnTo>
                  <a:lnTo>
                    <a:pt x="92" y="381"/>
                  </a:lnTo>
                  <a:lnTo>
                    <a:pt x="111" y="372"/>
                  </a:lnTo>
                  <a:lnTo>
                    <a:pt x="144" y="341"/>
                  </a:lnTo>
                  <a:lnTo>
                    <a:pt x="163" y="334"/>
                  </a:lnTo>
                  <a:lnTo>
                    <a:pt x="177" y="324"/>
                  </a:lnTo>
                  <a:lnTo>
                    <a:pt x="203" y="282"/>
                  </a:lnTo>
                  <a:lnTo>
                    <a:pt x="222" y="267"/>
                  </a:lnTo>
                  <a:lnTo>
                    <a:pt x="262" y="267"/>
                  </a:lnTo>
                  <a:lnTo>
                    <a:pt x="343" y="282"/>
                  </a:lnTo>
                  <a:lnTo>
                    <a:pt x="385" y="270"/>
                  </a:lnTo>
                  <a:lnTo>
                    <a:pt x="435" y="232"/>
                  </a:lnTo>
                  <a:lnTo>
                    <a:pt x="516" y="211"/>
                  </a:lnTo>
                  <a:lnTo>
                    <a:pt x="537" y="211"/>
                  </a:lnTo>
                  <a:lnTo>
                    <a:pt x="584" y="227"/>
                  </a:lnTo>
                  <a:lnTo>
                    <a:pt x="603" y="225"/>
                  </a:lnTo>
                  <a:lnTo>
                    <a:pt x="537" y="199"/>
                  </a:lnTo>
                  <a:lnTo>
                    <a:pt x="535" y="187"/>
                  </a:lnTo>
                  <a:lnTo>
                    <a:pt x="546" y="182"/>
                  </a:lnTo>
                  <a:lnTo>
                    <a:pt x="556" y="175"/>
                  </a:lnTo>
                  <a:lnTo>
                    <a:pt x="565" y="168"/>
                  </a:lnTo>
                  <a:lnTo>
                    <a:pt x="573" y="154"/>
                  </a:lnTo>
                  <a:lnTo>
                    <a:pt x="518" y="159"/>
                  </a:lnTo>
                  <a:lnTo>
                    <a:pt x="499" y="166"/>
                  </a:lnTo>
                  <a:lnTo>
                    <a:pt x="511" y="140"/>
                  </a:lnTo>
                  <a:lnTo>
                    <a:pt x="530" y="116"/>
                  </a:lnTo>
                  <a:lnTo>
                    <a:pt x="556" y="92"/>
                  </a:lnTo>
                  <a:lnTo>
                    <a:pt x="608" y="90"/>
                  </a:lnTo>
                  <a:lnTo>
                    <a:pt x="632" y="80"/>
                  </a:lnTo>
                  <a:lnTo>
                    <a:pt x="665" y="45"/>
                  </a:lnTo>
                  <a:lnTo>
                    <a:pt x="689" y="43"/>
                  </a:lnTo>
                  <a:lnTo>
                    <a:pt x="738" y="50"/>
                  </a:lnTo>
                  <a:lnTo>
                    <a:pt x="760" y="45"/>
                  </a:lnTo>
                  <a:lnTo>
                    <a:pt x="762" y="54"/>
                  </a:lnTo>
                  <a:lnTo>
                    <a:pt x="764" y="66"/>
                  </a:lnTo>
                  <a:lnTo>
                    <a:pt x="781" y="83"/>
                  </a:lnTo>
                  <a:lnTo>
                    <a:pt x="819" y="107"/>
                  </a:lnTo>
                  <a:lnTo>
                    <a:pt x="840" y="107"/>
                  </a:lnTo>
                  <a:lnTo>
                    <a:pt x="852" y="102"/>
                  </a:lnTo>
                  <a:lnTo>
                    <a:pt x="887" y="123"/>
                  </a:lnTo>
                  <a:lnTo>
                    <a:pt x="890" y="149"/>
                  </a:lnTo>
                  <a:lnTo>
                    <a:pt x="880" y="173"/>
                  </a:lnTo>
                  <a:lnTo>
                    <a:pt x="890" y="175"/>
                  </a:lnTo>
                  <a:lnTo>
                    <a:pt x="1060" y="147"/>
                  </a:lnTo>
                  <a:lnTo>
                    <a:pt x="1079" y="135"/>
                  </a:lnTo>
                  <a:lnTo>
                    <a:pt x="1093" y="121"/>
                  </a:lnTo>
                  <a:lnTo>
                    <a:pt x="1105" y="99"/>
                  </a:lnTo>
                  <a:lnTo>
                    <a:pt x="1108" y="73"/>
                  </a:lnTo>
                  <a:lnTo>
                    <a:pt x="1115" y="45"/>
                  </a:lnTo>
                  <a:lnTo>
                    <a:pt x="1131" y="33"/>
                  </a:lnTo>
                  <a:lnTo>
                    <a:pt x="1172" y="33"/>
                  </a:lnTo>
                  <a:lnTo>
                    <a:pt x="1190" y="24"/>
                  </a:lnTo>
                  <a:lnTo>
                    <a:pt x="1207" y="10"/>
                  </a:lnTo>
                  <a:lnTo>
                    <a:pt x="1224" y="0"/>
                  </a:lnTo>
                  <a:lnTo>
                    <a:pt x="1243" y="12"/>
                  </a:lnTo>
                  <a:lnTo>
                    <a:pt x="1257" y="17"/>
                  </a:lnTo>
                  <a:lnTo>
                    <a:pt x="1318" y="2"/>
                  </a:lnTo>
                  <a:lnTo>
                    <a:pt x="1361" y="10"/>
                  </a:lnTo>
                  <a:lnTo>
                    <a:pt x="1366" y="14"/>
                  </a:lnTo>
                  <a:lnTo>
                    <a:pt x="1380" y="43"/>
                  </a:lnTo>
                  <a:lnTo>
                    <a:pt x="1389" y="50"/>
                  </a:lnTo>
                  <a:lnTo>
                    <a:pt x="1408" y="52"/>
                  </a:lnTo>
                  <a:lnTo>
                    <a:pt x="1479" y="95"/>
                  </a:lnTo>
                  <a:lnTo>
                    <a:pt x="1576" y="92"/>
                  </a:lnTo>
                  <a:lnTo>
                    <a:pt x="1595" y="99"/>
                  </a:lnTo>
                  <a:lnTo>
                    <a:pt x="1593" y="118"/>
                  </a:lnTo>
                  <a:lnTo>
                    <a:pt x="1605" y="137"/>
                  </a:lnTo>
                  <a:lnTo>
                    <a:pt x="1619" y="144"/>
                  </a:lnTo>
                  <a:lnTo>
                    <a:pt x="1659" y="147"/>
                  </a:lnTo>
                  <a:lnTo>
                    <a:pt x="1673" y="156"/>
                  </a:lnTo>
                  <a:lnTo>
                    <a:pt x="1690" y="211"/>
                  </a:lnTo>
                  <a:lnTo>
                    <a:pt x="1707" y="225"/>
                  </a:lnTo>
                  <a:lnTo>
                    <a:pt x="1702" y="241"/>
                  </a:lnTo>
                  <a:lnTo>
                    <a:pt x="1707" y="248"/>
                  </a:lnTo>
                  <a:lnTo>
                    <a:pt x="1718" y="253"/>
                  </a:lnTo>
                  <a:lnTo>
                    <a:pt x="1726" y="260"/>
                  </a:lnTo>
                  <a:lnTo>
                    <a:pt x="1747" y="291"/>
                  </a:lnTo>
                  <a:lnTo>
                    <a:pt x="1749" y="296"/>
                  </a:lnTo>
                  <a:lnTo>
                    <a:pt x="1754" y="303"/>
                  </a:lnTo>
                  <a:lnTo>
                    <a:pt x="1768" y="348"/>
                  </a:lnTo>
                  <a:lnTo>
                    <a:pt x="1775" y="360"/>
                  </a:lnTo>
                  <a:lnTo>
                    <a:pt x="1778" y="372"/>
                  </a:lnTo>
                  <a:lnTo>
                    <a:pt x="1763" y="386"/>
                  </a:lnTo>
                  <a:lnTo>
                    <a:pt x="1740" y="372"/>
                  </a:lnTo>
                  <a:lnTo>
                    <a:pt x="1730" y="372"/>
                  </a:lnTo>
                  <a:lnTo>
                    <a:pt x="1683" y="390"/>
                  </a:lnTo>
                  <a:lnTo>
                    <a:pt x="1659" y="395"/>
                  </a:lnTo>
                  <a:lnTo>
                    <a:pt x="1647" y="398"/>
                  </a:lnTo>
                  <a:lnTo>
                    <a:pt x="1610" y="388"/>
                  </a:lnTo>
                  <a:lnTo>
                    <a:pt x="1576" y="386"/>
                  </a:lnTo>
                  <a:lnTo>
                    <a:pt x="1598" y="480"/>
                  </a:lnTo>
                  <a:lnTo>
                    <a:pt x="1626" y="566"/>
                  </a:lnTo>
                  <a:lnTo>
                    <a:pt x="1664" y="608"/>
                  </a:lnTo>
                  <a:lnTo>
                    <a:pt x="1690" y="655"/>
                  </a:lnTo>
                  <a:lnTo>
                    <a:pt x="1657" y="689"/>
                  </a:lnTo>
                  <a:lnTo>
                    <a:pt x="1638" y="707"/>
                  </a:lnTo>
                  <a:lnTo>
                    <a:pt x="1610" y="717"/>
                  </a:lnTo>
                  <a:lnTo>
                    <a:pt x="1543" y="743"/>
                  </a:lnTo>
                  <a:lnTo>
                    <a:pt x="1451" y="778"/>
                  </a:lnTo>
                  <a:lnTo>
                    <a:pt x="1434" y="807"/>
                  </a:lnTo>
                  <a:lnTo>
                    <a:pt x="1427" y="816"/>
                  </a:lnTo>
                  <a:lnTo>
                    <a:pt x="1413" y="847"/>
                  </a:lnTo>
                  <a:lnTo>
                    <a:pt x="1408" y="899"/>
                  </a:lnTo>
                  <a:lnTo>
                    <a:pt x="1404" y="911"/>
                  </a:lnTo>
                  <a:lnTo>
                    <a:pt x="1399" y="918"/>
                  </a:lnTo>
                  <a:lnTo>
                    <a:pt x="1392" y="923"/>
                  </a:lnTo>
                  <a:lnTo>
                    <a:pt x="1382" y="923"/>
                  </a:lnTo>
                  <a:lnTo>
                    <a:pt x="1361" y="930"/>
                  </a:lnTo>
                  <a:lnTo>
                    <a:pt x="1344" y="939"/>
                  </a:lnTo>
                  <a:lnTo>
                    <a:pt x="1337" y="935"/>
                  </a:lnTo>
                  <a:lnTo>
                    <a:pt x="1333" y="899"/>
                  </a:lnTo>
                  <a:lnTo>
                    <a:pt x="1323" y="871"/>
                  </a:lnTo>
                  <a:lnTo>
                    <a:pt x="1304" y="847"/>
                  </a:lnTo>
                  <a:lnTo>
                    <a:pt x="1280" y="835"/>
                  </a:lnTo>
                  <a:lnTo>
                    <a:pt x="1259" y="835"/>
                  </a:lnTo>
                  <a:lnTo>
                    <a:pt x="1240" y="845"/>
                  </a:lnTo>
                  <a:lnTo>
                    <a:pt x="1202" y="875"/>
                  </a:lnTo>
                  <a:lnTo>
                    <a:pt x="1183" y="885"/>
                  </a:lnTo>
                  <a:lnTo>
                    <a:pt x="1070" y="887"/>
                  </a:lnTo>
                  <a:lnTo>
                    <a:pt x="1034" y="899"/>
                  </a:lnTo>
                  <a:lnTo>
                    <a:pt x="1018" y="894"/>
                  </a:lnTo>
                  <a:lnTo>
                    <a:pt x="1013" y="842"/>
                  </a:lnTo>
                  <a:lnTo>
                    <a:pt x="994" y="821"/>
                  </a:lnTo>
                  <a:lnTo>
                    <a:pt x="977" y="821"/>
                  </a:lnTo>
                  <a:lnTo>
                    <a:pt x="940" y="826"/>
                  </a:lnTo>
                  <a:lnTo>
                    <a:pt x="923" y="819"/>
                  </a:lnTo>
                  <a:lnTo>
                    <a:pt x="918" y="809"/>
                  </a:lnTo>
                  <a:lnTo>
                    <a:pt x="906" y="776"/>
                  </a:lnTo>
                  <a:lnTo>
                    <a:pt x="899" y="762"/>
                  </a:lnTo>
                  <a:lnTo>
                    <a:pt x="864" y="729"/>
                  </a:lnTo>
                  <a:lnTo>
                    <a:pt x="857" y="715"/>
                  </a:lnTo>
                  <a:lnTo>
                    <a:pt x="857" y="681"/>
                  </a:lnTo>
                  <a:lnTo>
                    <a:pt x="866" y="655"/>
                  </a:lnTo>
                  <a:lnTo>
                    <a:pt x="868" y="629"/>
                  </a:lnTo>
                  <a:lnTo>
                    <a:pt x="847" y="596"/>
                  </a:lnTo>
                  <a:lnTo>
                    <a:pt x="816" y="577"/>
                  </a:lnTo>
                  <a:lnTo>
                    <a:pt x="814" y="575"/>
                  </a:lnTo>
                  <a:lnTo>
                    <a:pt x="800" y="580"/>
                  </a:lnTo>
                  <a:lnTo>
                    <a:pt x="795" y="589"/>
                  </a:lnTo>
                  <a:lnTo>
                    <a:pt x="793" y="603"/>
                  </a:lnTo>
                  <a:lnTo>
                    <a:pt x="788" y="622"/>
                  </a:lnTo>
                  <a:lnTo>
                    <a:pt x="774" y="648"/>
                  </a:lnTo>
                  <a:lnTo>
                    <a:pt x="755" y="679"/>
                  </a:lnTo>
                  <a:lnTo>
                    <a:pt x="731" y="705"/>
                  </a:lnTo>
                  <a:lnTo>
                    <a:pt x="712" y="710"/>
                  </a:lnTo>
                  <a:lnTo>
                    <a:pt x="674" y="696"/>
                  </a:lnTo>
                  <a:lnTo>
                    <a:pt x="655" y="693"/>
                  </a:lnTo>
                  <a:lnTo>
                    <a:pt x="589" y="693"/>
                  </a:lnTo>
                  <a:lnTo>
                    <a:pt x="568" y="686"/>
                  </a:lnTo>
                  <a:lnTo>
                    <a:pt x="573" y="667"/>
                  </a:lnTo>
                  <a:lnTo>
                    <a:pt x="582" y="665"/>
                  </a:lnTo>
                  <a:lnTo>
                    <a:pt x="625" y="684"/>
                  </a:lnTo>
                  <a:lnTo>
                    <a:pt x="617" y="658"/>
                  </a:lnTo>
                  <a:lnTo>
                    <a:pt x="620" y="634"/>
                  </a:lnTo>
                  <a:lnTo>
                    <a:pt x="625" y="610"/>
                  </a:lnTo>
                  <a:lnTo>
                    <a:pt x="620" y="589"/>
                  </a:lnTo>
                  <a:lnTo>
                    <a:pt x="610" y="575"/>
                  </a:lnTo>
                  <a:lnTo>
                    <a:pt x="594" y="566"/>
                  </a:lnTo>
                  <a:lnTo>
                    <a:pt x="575" y="561"/>
                  </a:lnTo>
                  <a:lnTo>
                    <a:pt x="561" y="561"/>
                  </a:lnTo>
                  <a:lnTo>
                    <a:pt x="530" y="577"/>
                  </a:lnTo>
                  <a:lnTo>
                    <a:pt x="464" y="672"/>
                  </a:lnTo>
                  <a:lnTo>
                    <a:pt x="454" y="681"/>
                  </a:lnTo>
                  <a:lnTo>
                    <a:pt x="440" y="686"/>
                  </a:lnTo>
                  <a:lnTo>
                    <a:pt x="426" y="689"/>
                  </a:lnTo>
                  <a:lnTo>
                    <a:pt x="395" y="681"/>
                  </a:lnTo>
                  <a:lnTo>
                    <a:pt x="369" y="689"/>
                  </a:lnTo>
                  <a:lnTo>
                    <a:pt x="355" y="689"/>
                  </a:lnTo>
                  <a:lnTo>
                    <a:pt x="336" y="677"/>
                  </a:lnTo>
                  <a:lnTo>
                    <a:pt x="338" y="663"/>
                  </a:lnTo>
                  <a:lnTo>
                    <a:pt x="343" y="641"/>
                  </a:lnTo>
                  <a:lnTo>
                    <a:pt x="343" y="618"/>
                  </a:lnTo>
                  <a:lnTo>
                    <a:pt x="336" y="603"/>
                  </a:lnTo>
                  <a:lnTo>
                    <a:pt x="324" y="603"/>
                  </a:lnTo>
                  <a:lnTo>
                    <a:pt x="295" y="608"/>
                  </a:lnTo>
                  <a:lnTo>
                    <a:pt x="246" y="632"/>
                  </a:lnTo>
                  <a:lnTo>
                    <a:pt x="196" y="663"/>
                  </a:lnTo>
                  <a:lnTo>
                    <a:pt x="210" y="674"/>
                  </a:lnTo>
                  <a:lnTo>
                    <a:pt x="208" y="686"/>
                  </a:lnTo>
                  <a:lnTo>
                    <a:pt x="203" y="698"/>
                  </a:lnTo>
                  <a:lnTo>
                    <a:pt x="203" y="712"/>
                  </a:lnTo>
                  <a:lnTo>
                    <a:pt x="210" y="726"/>
                  </a:lnTo>
                  <a:lnTo>
                    <a:pt x="234" y="750"/>
                  </a:lnTo>
                  <a:lnTo>
                    <a:pt x="241" y="767"/>
                  </a:lnTo>
                  <a:lnTo>
                    <a:pt x="236" y="793"/>
                  </a:lnTo>
                  <a:lnTo>
                    <a:pt x="220" y="802"/>
                  </a:lnTo>
                  <a:lnTo>
                    <a:pt x="175" y="802"/>
                  </a:lnTo>
                  <a:lnTo>
                    <a:pt x="156" y="797"/>
                  </a:lnTo>
                  <a:lnTo>
                    <a:pt x="120" y="781"/>
                  </a:lnTo>
                  <a:lnTo>
                    <a:pt x="113" y="781"/>
                  </a:lnTo>
                  <a:lnTo>
                    <a:pt x="111" y="769"/>
                  </a:lnTo>
                  <a:lnTo>
                    <a:pt x="106" y="760"/>
                  </a:lnTo>
                  <a:lnTo>
                    <a:pt x="97" y="752"/>
                  </a:lnTo>
                  <a:lnTo>
                    <a:pt x="92" y="722"/>
                  </a:lnTo>
                  <a:lnTo>
                    <a:pt x="89" y="705"/>
                  </a:lnTo>
                  <a:lnTo>
                    <a:pt x="92" y="700"/>
                  </a:lnTo>
                  <a:lnTo>
                    <a:pt x="92" y="696"/>
                  </a:lnTo>
                  <a:lnTo>
                    <a:pt x="94" y="689"/>
                  </a:lnTo>
                  <a:lnTo>
                    <a:pt x="89" y="667"/>
                  </a:lnTo>
                  <a:lnTo>
                    <a:pt x="89" y="667"/>
                  </a:lnTo>
                  <a:lnTo>
                    <a:pt x="108" y="660"/>
                  </a:lnTo>
                  <a:lnTo>
                    <a:pt x="118" y="625"/>
                  </a:lnTo>
                  <a:lnTo>
                    <a:pt x="108" y="592"/>
                  </a:lnTo>
                  <a:lnTo>
                    <a:pt x="87" y="568"/>
                  </a:lnTo>
                  <a:lnTo>
                    <a:pt x="59" y="554"/>
                  </a:lnTo>
                  <a:lnTo>
                    <a:pt x="49" y="554"/>
                  </a:lnTo>
                  <a:lnTo>
                    <a:pt x="61" y="523"/>
                  </a:lnTo>
                  <a:lnTo>
                    <a:pt x="61" y="516"/>
                  </a:lnTo>
                  <a:lnTo>
                    <a:pt x="61" y="499"/>
                  </a:lnTo>
                  <a:lnTo>
                    <a:pt x="52" y="480"/>
                  </a:lnTo>
                  <a:lnTo>
                    <a:pt x="49" y="476"/>
                  </a:lnTo>
                  <a:lnTo>
                    <a:pt x="23" y="447"/>
                  </a:lnTo>
                  <a:lnTo>
                    <a:pt x="21" y="447"/>
                  </a:lnTo>
                  <a:lnTo>
                    <a:pt x="23" y="447"/>
                  </a:lnTo>
                  <a:lnTo>
                    <a:pt x="16" y="419"/>
                  </a:lnTo>
                  <a:lnTo>
                    <a:pt x="4" y="407"/>
                  </a:lnTo>
                  <a:lnTo>
                    <a:pt x="0" y="407"/>
                  </a:lnTo>
                  <a:lnTo>
                    <a:pt x="0" y="407"/>
                  </a:lnTo>
                  <a:lnTo>
                    <a:pt x="9" y="379"/>
                  </a:lnTo>
                  <a:lnTo>
                    <a:pt x="0" y="407"/>
                  </a:lnTo>
                  <a:lnTo>
                    <a:pt x="0" y="407"/>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3"/>
            <p:cNvSpPr>
              <a:spLocks/>
            </p:cNvSpPr>
            <p:nvPr/>
          </p:nvSpPr>
          <p:spPr bwMode="auto">
            <a:xfrm>
              <a:off x="1939460" y="2440365"/>
              <a:ext cx="799906" cy="546269"/>
            </a:xfrm>
            <a:custGeom>
              <a:avLst/>
              <a:gdLst>
                <a:gd name="T0" fmla="*/ 552 w 831"/>
                <a:gd name="T1" fmla="*/ 12 h 542"/>
                <a:gd name="T2" fmla="*/ 590 w 831"/>
                <a:gd name="T3" fmla="*/ 88 h 542"/>
                <a:gd name="T4" fmla="*/ 632 w 831"/>
                <a:gd name="T5" fmla="*/ 135 h 542"/>
                <a:gd name="T6" fmla="*/ 620 w 831"/>
                <a:gd name="T7" fmla="*/ 149 h 542"/>
                <a:gd name="T8" fmla="*/ 651 w 831"/>
                <a:gd name="T9" fmla="*/ 168 h 542"/>
                <a:gd name="T10" fmla="*/ 687 w 831"/>
                <a:gd name="T11" fmla="*/ 189 h 542"/>
                <a:gd name="T12" fmla="*/ 706 w 831"/>
                <a:gd name="T13" fmla="*/ 204 h 542"/>
                <a:gd name="T14" fmla="*/ 706 w 831"/>
                <a:gd name="T15" fmla="*/ 223 h 542"/>
                <a:gd name="T16" fmla="*/ 708 w 831"/>
                <a:gd name="T17" fmla="*/ 239 h 542"/>
                <a:gd name="T18" fmla="*/ 691 w 831"/>
                <a:gd name="T19" fmla="*/ 258 h 542"/>
                <a:gd name="T20" fmla="*/ 680 w 831"/>
                <a:gd name="T21" fmla="*/ 284 h 542"/>
                <a:gd name="T22" fmla="*/ 677 w 831"/>
                <a:gd name="T23" fmla="*/ 298 h 542"/>
                <a:gd name="T24" fmla="*/ 722 w 831"/>
                <a:gd name="T25" fmla="*/ 296 h 542"/>
                <a:gd name="T26" fmla="*/ 732 w 831"/>
                <a:gd name="T27" fmla="*/ 291 h 542"/>
                <a:gd name="T28" fmla="*/ 741 w 831"/>
                <a:gd name="T29" fmla="*/ 275 h 542"/>
                <a:gd name="T30" fmla="*/ 751 w 831"/>
                <a:gd name="T31" fmla="*/ 251 h 542"/>
                <a:gd name="T32" fmla="*/ 765 w 831"/>
                <a:gd name="T33" fmla="*/ 298 h 542"/>
                <a:gd name="T34" fmla="*/ 791 w 831"/>
                <a:gd name="T35" fmla="*/ 402 h 542"/>
                <a:gd name="T36" fmla="*/ 824 w 831"/>
                <a:gd name="T37" fmla="*/ 440 h 542"/>
                <a:gd name="T38" fmla="*/ 831 w 831"/>
                <a:gd name="T39" fmla="*/ 478 h 542"/>
                <a:gd name="T40" fmla="*/ 720 w 831"/>
                <a:gd name="T41" fmla="*/ 443 h 542"/>
                <a:gd name="T42" fmla="*/ 649 w 831"/>
                <a:gd name="T43" fmla="*/ 454 h 542"/>
                <a:gd name="T44" fmla="*/ 604 w 831"/>
                <a:gd name="T45" fmla="*/ 452 h 542"/>
                <a:gd name="T46" fmla="*/ 537 w 831"/>
                <a:gd name="T47" fmla="*/ 488 h 542"/>
                <a:gd name="T48" fmla="*/ 455 w 831"/>
                <a:gd name="T49" fmla="*/ 480 h 542"/>
                <a:gd name="T50" fmla="*/ 407 w 831"/>
                <a:gd name="T51" fmla="*/ 485 h 542"/>
                <a:gd name="T52" fmla="*/ 365 w 831"/>
                <a:gd name="T53" fmla="*/ 445 h 542"/>
                <a:gd name="T54" fmla="*/ 331 w 831"/>
                <a:gd name="T55" fmla="*/ 438 h 542"/>
                <a:gd name="T56" fmla="*/ 294 w 831"/>
                <a:gd name="T57" fmla="*/ 459 h 542"/>
                <a:gd name="T58" fmla="*/ 232 w 831"/>
                <a:gd name="T59" fmla="*/ 476 h 542"/>
                <a:gd name="T60" fmla="*/ 178 w 831"/>
                <a:gd name="T61" fmla="*/ 528 h 542"/>
                <a:gd name="T62" fmla="*/ 142 w 831"/>
                <a:gd name="T63" fmla="*/ 542 h 542"/>
                <a:gd name="T64" fmla="*/ 76 w 831"/>
                <a:gd name="T65" fmla="*/ 462 h 542"/>
                <a:gd name="T66" fmla="*/ 92 w 831"/>
                <a:gd name="T67" fmla="*/ 450 h 542"/>
                <a:gd name="T68" fmla="*/ 95 w 831"/>
                <a:gd name="T69" fmla="*/ 426 h 542"/>
                <a:gd name="T70" fmla="*/ 114 w 831"/>
                <a:gd name="T71" fmla="*/ 355 h 542"/>
                <a:gd name="T72" fmla="*/ 178 w 831"/>
                <a:gd name="T73" fmla="*/ 303 h 542"/>
                <a:gd name="T74" fmla="*/ 45 w 831"/>
                <a:gd name="T75" fmla="*/ 286 h 542"/>
                <a:gd name="T76" fmla="*/ 59 w 831"/>
                <a:gd name="T77" fmla="*/ 244 h 542"/>
                <a:gd name="T78" fmla="*/ 71 w 831"/>
                <a:gd name="T79" fmla="*/ 242 h 542"/>
                <a:gd name="T80" fmla="*/ 95 w 831"/>
                <a:gd name="T81" fmla="*/ 251 h 542"/>
                <a:gd name="T82" fmla="*/ 99 w 831"/>
                <a:gd name="T83" fmla="*/ 244 h 542"/>
                <a:gd name="T84" fmla="*/ 88 w 831"/>
                <a:gd name="T85" fmla="*/ 206 h 542"/>
                <a:gd name="T86" fmla="*/ 26 w 831"/>
                <a:gd name="T87" fmla="*/ 154 h 542"/>
                <a:gd name="T88" fmla="*/ 0 w 831"/>
                <a:gd name="T89" fmla="*/ 123 h 542"/>
                <a:gd name="T90" fmla="*/ 73 w 831"/>
                <a:gd name="T91" fmla="*/ 81 h 542"/>
                <a:gd name="T92" fmla="*/ 142 w 831"/>
                <a:gd name="T93" fmla="*/ 36 h 542"/>
                <a:gd name="T94" fmla="*/ 159 w 831"/>
                <a:gd name="T95" fmla="*/ 31 h 542"/>
                <a:gd name="T96" fmla="*/ 206 w 831"/>
                <a:gd name="T97" fmla="*/ 12 h 542"/>
                <a:gd name="T98" fmla="*/ 220 w 831"/>
                <a:gd name="T99" fmla="*/ 24 h 542"/>
                <a:gd name="T100" fmla="*/ 246 w 831"/>
                <a:gd name="T101" fmla="*/ 31 h 542"/>
                <a:gd name="T102" fmla="*/ 246 w 831"/>
                <a:gd name="T103" fmla="*/ 48 h 542"/>
                <a:gd name="T104" fmla="*/ 253 w 831"/>
                <a:gd name="T105" fmla="*/ 59 h 542"/>
                <a:gd name="T106" fmla="*/ 260 w 831"/>
                <a:gd name="T107" fmla="*/ 66 h 542"/>
                <a:gd name="T108" fmla="*/ 270 w 831"/>
                <a:gd name="T109" fmla="*/ 81 h 542"/>
                <a:gd name="T110" fmla="*/ 279 w 831"/>
                <a:gd name="T111" fmla="*/ 114 h 542"/>
                <a:gd name="T112" fmla="*/ 355 w 831"/>
                <a:gd name="T113" fmla="*/ 123 h 542"/>
                <a:gd name="T114" fmla="*/ 360 w 831"/>
                <a:gd name="T115" fmla="*/ 145 h 542"/>
                <a:gd name="T116" fmla="*/ 412 w 831"/>
                <a:gd name="T117" fmla="*/ 149 h 542"/>
                <a:gd name="T118" fmla="*/ 426 w 831"/>
                <a:gd name="T119" fmla="*/ 107 h 542"/>
                <a:gd name="T120" fmla="*/ 459 w 831"/>
                <a:gd name="T121" fmla="*/ 10 h 542"/>
                <a:gd name="T122" fmla="*/ 530 w 831"/>
                <a:gd name="T12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1" h="542">
                  <a:moveTo>
                    <a:pt x="530" y="0"/>
                  </a:moveTo>
                  <a:lnTo>
                    <a:pt x="530" y="0"/>
                  </a:lnTo>
                  <a:lnTo>
                    <a:pt x="552" y="12"/>
                  </a:lnTo>
                  <a:lnTo>
                    <a:pt x="594" y="29"/>
                  </a:lnTo>
                  <a:lnTo>
                    <a:pt x="592" y="71"/>
                  </a:lnTo>
                  <a:lnTo>
                    <a:pt x="590" y="88"/>
                  </a:lnTo>
                  <a:lnTo>
                    <a:pt x="597" y="95"/>
                  </a:lnTo>
                  <a:lnTo>
                    <a:pt x="632" y="121"/>
                  </a:lnTo>
                  <a:lnTo>
                    <a:pt x="632" y="135"/>
                  </a:lnTo>
                  <a:lnTo>
                    <a:pt x="630" y="142"/>
                  </a:lnTo>
                  <a:lnTo>
                    <a:pt x="623" y="147"/>
                  </a:lnTo>
                  <a:lnTo>
                    <a:pt x="620" y="149"/>
                  </a:lnTo>
                  <a:lnTo>
                    <a:pt x="620" y="154"/>
                  </a:lnTo>
                  <a:lnTo>
                    <a:pt x="627" y="163"/>
                  </a:lnTo>
                  <a:lnTo>
                    <a:pt x="651" y="168"/>
                  </a:lnTo>
                  <a:lnTo>
                    <a:pt x="670" y="173"/>
                  </a:lnTo>
                  <a:lnTo>
                    <a:pt x="677" y="178"/>
                  </a:lnTo>
                  <a:lnTo>
                    <a:pt x="687" y="189"/>
                  </a:lnTo>
                  <a:lnTo>
                    <a:pt x="691" y="192"/>
                  </a:lnTo>
                  <a:lnTo>
                    <a:pt x="698" y="197"/>
                  </a:lnTo>
                  <a:lnTo>
                    <a:pt x="706" y="204"/>
                  </a:lnTo>
                  <a:lnTo>
                    <a:pt x="708" y="206"/>
                  </a:lnTo>
                  <a:lnTo>
                    <a:pt x="708" y="213"/>
                  </a:lnTo>
                  <a:lnTo>
                    <a:pt x="706" y="223"/>
                  </a:lnTo>
                  <a:lnTo>
                    <a:pt x="706" y="232"/>
                  </a:lnTo>
                  <a:lnTo>
                    <a:pt x="708" y="237"/>
                  </a:lnTo>
                  <a:lnTo>
                    <a:pt x="708" y="239"/>
                  </a:lnTo>
                  <a:lnTo>
                    <a:pt x="708" y="242"/>
                  </a:lnTo>
                  <a:lnTo>
                    <a:pt x="696" y="242"/>
                  </a:lnTo>
                  <a:lnTo>
                    <a:pt x="691" y="258"/>
                  </a:lnTo>
                  <a:lnTo>
                    <a:pt x="687" y="275"/>
                  </a:lnTo>
                  <a:lnTo>
                    <a:pt x="684" y="279"/>
                  </a:lnTo>
                  <a:lnTo>
                    <a:pt x="680" y="284"/>
                  </a:lnTo>
                  <a:lnTo>
                    <a:pt x="672" y="291"/>
                  </a:lnTo>
                  <a:lnTo>
                    <a:pt x="675" y="296"/>
                  </a:lnTo>
                  <a:lnTo>
                    <a:pt x="677" y="298"/>
                  </a:lnTo>
                  <a:lnTo>
                    <a:pt x="706" y="308"/>
                  </a:lnTo>
                  <a:lnTo>
                    <a:pt x="713" y="305"/>
                  </a:lnTo>
                  <a:lnTo>
                    <a:pt x="722" y="296"/>
                  </a:lnTo>
                  <a:lnTo>
                    <a:pt x="725" y="296"/>
                  </a:lnTo>
                  <a:lnTo>
                    <a:pt x="729" y="296"/>
                  </a:lnTo>
                  <a:lnTo>
                    <a:pt x="732" y="291"/>
                  </a:lnTo>
                  <a:lnTo>
                    <a:pt x="736" y="286"/>
                  </a:lnTo>
                  <a:lnTo>
                    <a:pt x="739" y="279"/>
                  </a:lnTo>
                  <a:lnTo>
                    <a:pt x="741" y="275"/>
                  </a:lnTo>
                  <a:lnTo>
                    <a:pt x="741" y="268"/>
                  </a:lnTo>
                  <a:lnTo>
                    <a:pt x="736" y="256"/>
                  </a:lnTo>
                  <a:lnTo>
                    <a:pt x="751" y="251"/>
                  </a:lnTo>
                  <a:lnTo>
                    <a:pt x="760" y="282"/>
                  </a:lnTo>
                  <a:lnTo>
                    <a:pt x="762" y="291"/>
                  </a:lnTo>
                  <a:lnTo>
                    <a:pt x="765" y="298"/>
                  </a:lnTo>
                  <a:lnTo>
                    <a:pt x="767" y="336"/>
                  </a:lnTo>
                  <a:lnTo>
                    <a:pt x="779" y="381"/>
                  </a:lnTo>
                  <a:lnTo>
                    <a:pt x="791" y="402"/>
                  </a:lnTo>
                  <a:lnTo>
                    <a:pt x="812" y="421"/>
                  </a:lnTo>
                  <a:lnTo>
                    <a:pt x="822" y="436"/>
                  </a:lnTo>
                  <a:lnTo>
                    <a:pt x="824" y="440"/>
                  </a:lnTo>
                  <a:lnTo>
                    <a:pt x="826" y="447"/>
                  </a:lnTo>
                  <a:lnTo>
                    <a:pt x="829" y="454"/>
                  </a:lnTo>
                  <a:lnTo>
                    <a:pt x="831" y="478"/>
                  </a:lnTo>
                  <a:lnTo>
                    <a:pt x="829" y="485"/>
                  </a:lnTo>
                  <a:lnTo>
                    <a:pt x="796" y="480"/>
                  </a:lnTo>
                  <a:lnTo>
                    <a:pt x="720" y="443"/>
                  </a:lnTo>
                  <a:lnTo>
                    <a:pt x="677" y="436"/>
                  </a:lnTo>
                  <a:lnTo>
                    <a:pt x="668" y="440"/>
                  </a:lnTo>
                  <a:lnTo>
                    <a:pt x="649" y="454"/>
                  </a:lnTo>
                  <a:lnTo>
                    <a:pt x="642" y="459"/>
                  </a:lnTo>
                  <a:lnTo>
                    <a:pt x="630" y="459"/>
                  </a:lnTo>
                  <a:lnTo>
                    <a:pt x="604" y="452"/>
                  </a:lnTo>
                  <a:lnTo>
                    <a:pt x="585" y="459"/>
                  </a:lnTo>
                  <a:lnTo>
                    <a:pt x="559" y="483"/>
                  </a:lnTo>
                  <a:lnTo>
                    <a:pt x="537" y="488"/>
                  </a:lnTo>
                  <a:lnTo>
                    <a:pt x="483" y="462"/>
                  </a:lnTo>
                  <a:lnTo>
                    <a:pt x="469" y="466"/>
                  </a:lnTo>
                  <a:lnTo>
                    <a:pt x="455" y="480"/>
                  </a:lnTo>
                  <a:lnTo>
                    <a:pt x="431" y="485"/>
                  </a:lnTo>
                  <a:lnTo>
                    <a:pt x="417" y="485"/>
                  </a:lnTo>
                  <a:lnTo>
                    <a:pt x="407" y="485"/>
                  </a:lnTo>
                  <a:lnTo>
                    <a:pt x="391" y="476"/>
                  </a:lnTo>
                  <a:lnTo>
                    <a:pt x="379" y="466"/>
                  </a:lnTo>
                  <a:lnTo>
                    <a:pt x="365" y="445"/>
                  </a:lnTo>
                  <a:lnTo>
                    <a:pt x="353" y="436"/>
                  </a:lnTo>
                  <a:lnTo>
                    <a:pt x="341" y="433"/>
                  </a:lnTo>
                  <a:lnTo>
                    <a:pt x="331" y="438"/>
                  </a:lnTo>
                  <a:lnTo>
                    <a:pt x="324" y="445"/>
                  </a:lnTo>
                  <a:lnTo>
                    <a:pt x="303" y="452"/>
                  </a:lnTo>
                  <a:lnTo>
                    <a:pt x="294" y="459"/>
                  </a:lnTo>
                  <a:lnTo>
                    <a:pt x="282" y="478"/>
                  </a:lnTo>
                  <a:lnTo>
                    <a:pt x="272" y="483"/>
                  </a:lnTo>
                  <a:lnTo>
                    <a:pt x="232" y="476"/>
                  </a:lnTo>
                  <a:lnTo>
                    <a:pt x="232" y="478"/>
                  </a:lnTo>
                  <a:lnTo>
                    <a:pt x="201" y="497"/>
                  </a:lnTo>
                  <a:lnTo>
                    <a:pt x="178" y="528"/>
                  </a:lnTo>
                  <a:lnTo>
                    <a:pt x="168" y="533"/>
                  </a:lnTo>
                  <a:lnTo>
                    <a:pt x="147" y="533"/>
                  </a:lnTo>
                  <a:lnTo>
                    <a:pt x="142" y="542"/>
                  </a:lnTo>
                  <a:lnTo>
                    <a:pt x="118" y="511"/>
                  </a:lnTo>
                  <a:lnTo>
                    <a:pt x="85" y="473"/>
                  </a:lnTo>
                  <a:lnTo>
                    <a:pt x="76" y="462"/>
                  </a:lnTo>
                  <a:lnTo>
                    <a:pt x="78" y="457"/>
                  </a:lnTo>
                  <a:lnTo>
                    <a:pt x="85" y="454"/>
                  </a:lnTo>
                  <a:lnTo>
                    <a:pt x="92" y="450"/>
                  </a:lnTo>
                  <a:lnTo>
                    <a:pt x="99" y="445"/>
                  </a:lnTo>
                  <a:lnTo>
                    <a:pt x="99" y="438"/>
                  </a:lnTo>
                  <a:lnTo>
                    <a:pt x="95" y="426"/>
                  </a:lnTo>
                  <a:lnTo>
                    <a:pt x="109" y="407"/>
                  </a:lnTo>
                  <a:lnTo>
                    <a:pt x="121" y="372"/>
                  </a:lnTo>
                  <a:lnTo>
                    <a:pt x="114" y="355"/>
                  </a:lnTo>
                  <a:lnTo>
                    <a:pt x="118" y="343"/>
                  </a:lnTo>
                  <a:lnTo>
                    <a:pt x="173" y="313"/>
                  </a:lnTo>
                  <a:lnTo>
                    <a:pt x="178" y="303"/>
                  </a:lnTo>
                  <a:lnTo>
                    <a:pt x="161" y="294"/>
                  </a:lnTo>
                  <a:lnTo>
                    <a:pt x="102" y="313"/>
                  </a:lnTo>
                  <a:lnTo>
                    <a:pt x="45" y="286"/>
                  </a:lnTo>
                  <a:lnTo>
                    <a:pt x="33" y="275"/>
                  </a:lnTo>
                  <a:lnTo>
                    <a:pt x="38" y="268"/>
                  </a:lnTo>
                  <a:lnTo>
                    <a:pt x="59" y="244"/>
                  </a:lnTo>
                  <a:lnTo>
                    <a:pt x="62" y="242"/>
                  </a:lnTo>
                  <a:lnTo>
                    <a:pt x="69" y="242"/>
                  </a:lnTo>
                  <a:lnTo>
                    <a:pt x="71" y="242"/>
                  </a:lnTo>
                  <a:lnTo>
                    <a:pt x="73" y="244"/>
                  </a:lnTo>
                  <a:lnTo>
                    <a:pt x="78" y="244"/>
                  </a:lnTo>
                  <a:lnTo>
                    <a:pt x="95" y="251"/>
                  </a:lnTo>
                  <a:lnTo>
                    <a:pt x="99" y="249"/>
                  </a:lnTo>
                  <a:lnTo>
                    <a:pt x="102" y="246"/>
                  </a:lnTo>
                  <a:lnTo>
                    <a:pt x="99" y="244"/>
                  </a:lnTo>
                  <a:lnTo>
                    <a:pt x="99" y="239"/>
                  </a:lnTo>
                  <a:lnTo>
                    <a:pt x="92" y="223"/>
                  </a:lnTo>
                  <a:lnTo>
                    <a:pt x="88" y="206"/>
                  </a:lnTo>
                  <a:lnTo>
                    <a:pt x="95" y="199"/>
                  </a:lnTo>
                  <a:lnTo>
                    <a:pt x="47" y="161"/>
                  </a:lnTo>
                  <a:lnTo>
                    <a:pt x="26" y="154"/>
                  </a:lnTo>
                  <a:lnTo>
                    <a:pt x="19" y="149"/>
                  </a:lnTo>
                  <a:lnTo>
                    <a:pt x="14" y="142"/>
                  </a:lnTo>
                  <a:lnTo>
                    <a:pt x="0" y="123"/>
                  </a:lnTo>
                  <a:lnTo>
                    <a:pt x="43" y="107"/>
                  </a:lnTo>
                  <a:lnTo>
                    <a:pt x="62" y="97"/>
                  </a:lnTo>
                  <a:lnTo>
                    <a:pt x="73" y="81"/>
                  </a:lnTo>
                  <a:lnTo>
                    <a:pt x="95" y="69"/>
                  </a:lnTo>
                  <a:lnTo>
                    <a:pt x="130" y="62"/>
                  </a:lnTo>
                  <a:lnTo>
                    <a:pt x="142" y="36"/>
                  </a:lnTo>
                  <a:lnTo>
                    <a:pt x="144" y="33"/>
                  </a:lnTo>
                  <a:lnTo>
                    <a:pt x="149" y="31"/>
                  </a:lnTo>
                  <a:lnTo>
                    <a:pt x="159" y="31"/>
                  </a:lnTo>
                  <a:lnTo>
                    <a:pt x="175" y="26"/>
                  </a:lnTo>
                  <a:lnTo>
                    <a:pt x="199" y="12"/>
                  </a:lnTo>
                  <a:lnTo>
                    <a:pt x="206" y="12"/>
                  </a:lnTo>
                  <a:lnTo>
                    <a:pt x="211" y="14"/>
                  </a:lnTo>
                  <a:lnTo>
                    <a:pt x="215" y="17"/>
                  </a:lnTo>
                  <a:lnTo>
                    <a:pt x="220" y="24"/>
                  </a:lnTo>
                  <a:lnTo>
                    <a:pt x="234" y="17"/>
                  </a:lnTo>
                  <a:lnTo>
                    <a:pt x="275" y="17"/>
                  </a:lnTo>
                  <a:lnTo>
                    <a:pt x="246" y="31"/>
                  </a:lnTo>
                  <a:lnTo>
                    <a:pt x="242" y="38"/>
                  </a:lnTo>
                  <a:lnTo>
                    <a:pt x="246" y="45"/>
                  </a:lnTo>
                  <a:lnTo>
                    <a:pt x="246" y="48"/>
                  </a:lnTo>
                  <a:lnTo>
                    <a:pt x="249" y="55"/>
                  </a:lnTo>
                  <a:lnTo>
                    <a:pt x="251" y="57"/>
                  </a:lnTo>
                  <a:lnTo>
                    <a:pt x="253" y="59"/>
                  </a:lnTo>
                  <a:lnTo>
                    <a:pt x="256" y="62"/>
                  </a:lnTo>
                  <a:lnTo>
                    <a:pt x="258" y="64"/>
                  </a:lnTo>
                  <a:lnTo>
                    <a:pt x="260" y="66"/>
                  </a:lnTo>
                  <a:lnTo>
                    <a:pt x="263" y="69"/>
                  </a:lnTo>
                  <a:lnTo>
                    <a:pt x="265" y="71"/>
                  </a:lnTo>
                  <a:lnTo>
                    <a:pt x="270" y="81"/>
                  </a:lnTo>
                  <a:lnTo>
                    <a:pt x="256" y="102"/>
                  </a:lnTo>
                  <a:lnTo>
                    <a:pt x="275" y="114"/>
                  </a:lnTo>
                  <a:lnTo>
                    <a:pt x="279" y="114"/>
                  </a:lnTo>
                  <a:lnTo>
                    <a:pt x="298" y="116"/>
                  </a:lnTo>
                  <a:lnTo>
                    <a:pt x="336" y="111"/>
                  </a:lnTo>
                  <a:lnTo>
                    <a:pt x="355" y="123"/>
                  </a:lnTo>
                  <a:lnTo>
                    <a:pt x="362" y="135"/>
                  </a:lnTo>
                  <a:lnTo>
                    <a:pt x="362" y="140"/>
                  </a:lnTo>
                  <a:lnTo>
                    <a:pt x="360" y="145"/>
                  </a:lnTo>
                  <a:lnTo>
                    <a:pt x="341" y="163"/>
                  </a:lnTo>
                  <a:lnTo>
                    <a:pt x="393" y="163"/>
                  </a:lnTo>
                  <a:lnTo>
                    <a:pt x="412" y="149"/>
                  </a:lnTo>
                  <a:lnTo>
                    <a:pt x="417" y="135"/>
                  </a:lnTo>
                  <a:lnTo>
                    <a:pt x="421" y="118"/>
                  </a:lnTo>
                  <a:lnTo>
                    <a:pt x="426" y="107"/>
                  </a:lnTo>
                  <a:lnTo>
                    <a:pt x="429" y="88"/>
                  </a:lnTo>
                  <a:lnTo>
                    <a:pt x="445" y="40"/>
                  </a:lnTo>
                  <a:lnTo>
                    <a:pt x="459" y="10"/>
                  </a:lnTo>
                  <a:lnTo>
                    <a:pt x="464" y="7"/>
                  </a:lnTo>
                  <a:lnTo>
                    <a:pt x="471" y="5"/>
                  </a:lnTo>
                  <a:lnTo>
                    <a:pt x="530" y="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5"/>
            <p:cNvSpPr>
              <a:spLocks/>
            </p:cNvSpPr>
            <p:nvPr/>
          </p:nvSpPr>
          <p:spPr bwMode="auto">
            <a:xfrm>
              <a:off x="1153030" y="2417185"/>
              <a:ext cx="1187825" cy="1079435"/>
            </a:xfrm>
            <a:custGeom>
              <a:avLst/>
              <a:gdLst>
                <a:gd name="T0" fmla="*/ 1234 w 1234"/>
                <a:gd name="T1" fmla="*/ 508 h 1071"/>
                <a:gd name="T2" fmla="*/ 1182 w 1234"/>
                <a:gd name="T3" fmla="*/ 627 h 1071"/>
                <a:gd name="T4" fmla="*/ 1186 w 1234"/>
                <a:gd name="T5" fmla="*/ 645 h 1071"/>
                <a:gd name="T6" fmla="*/ 1106 w 1234"/>
                <a:gd name="T7" fmla="*/ 693 h 1071"/>
                <a:gd name="T8" fmla="*/ 1085 w 1234"/>
                <a:gd name="T9" fmla="*/ 707 h 1071"/>
                <a:gd name="T10" fmla="*/ 1063 w 1234"/>
                <a:gd name="T11" fmla="*/ 738 h 1071"/>
                <a:gd name="T12" fmla="*/ 957 w 1234"/>
                <a:gd name="T13" fmla="*/ 768 h 1071"/>
                <a:gd name="T14" fmla="*/ 855 w 1234"/>
                <a:gd name="T15" fmla="*/ 804 h 1071"/>
                <a:gd name="T16" fmla="*/ 843 w 1234"/>
                <a:gd name="T17" fmla="*/ 847 h 1071"/>
                <a:gd name="T18" fmla="*/ 881 w 1234"/>
                <a:gd name="T19" fmla="*/ 863 h 1071"/>
                <a:gd name="T20" fmla="*/ 862 w 1234"/>
                <a:gd name="T21" fmla="*/ 887 h 1071"/>
                <a:gd name="T22" fmla="*/ 862 w 1234"/>
                <a:gd name="T23" fmla="*/ 899 h 1071"/>
                <a:gd name="T24" fmla="*/ 710 w 1234"/>
                <a:gd name="T25" fmla="*/ 958 h 1071"/>
                <a:gd name="T26" fmla="*/ 547 w 1234"/>
                <a:gd name="T27" fmla="*/ 955 h 1071"/>
                <a:gd name="T28" fmla="*/ 488 w 1234"/>
                <a:gd name="T29" fmla="*/ 1022 h 1071"/>
                <a:gd name="T30" fmla="*/ 417 w 1234"/>
                <a:gd name="T31" fmla="*/ 1069 h 1071"/>
                <a:gd name="T32" fmla="*/ 313 w 1234"/>
                <a:gd name="T33" fmla="*/ 1057 h 1071"/>
                <a:gd name="T34" fmla="*/ 253 w 1234"/>
                <a:gd name="T35" fmla="*/ 1050 h 1071"/>
                <a:gd name="T36" fmla="*/ 249 w 1234"/>
                <a:gd name="T37" fmla="*/ 1029 h 1071"/>
                <a:gd name="T38" fmla="*/ 277 w 1234"/>
                <a:gd name="T39" fmla="*/ 996 h 1071"/>
                <a:gd name="T40" fmla="*/ 275 w 1234"/>
                <a:gd name="T41" fmla="*/ 965 h 1071"/>
                <a:gd name="T42" fmla="*/ 182 w 1234"/>
                <a:gd name="T43" fmla="*/ 880 h 1071"/>
                <a:gd name="T44" fmla="*/ 114 w 1234"/>
                <a:gd name="T45" fmla="*/ 811 h 1071"/>
                <a:gd name="T46" fmla="*/ 47 w 1234"/>
                <a:gd name="T47" fmla="*/ 835 h 1071"/>
                <a:gd name="T48" fmla="*/ 21 w 1234"/>
                <a:gd name="T49" fmla="*/ 849 h 1071"/>
                <a:gd name="T50" fmla="*/ 26 w 1234"/>
                <a:gd name="T51" fmla="*/ 787 h 1071"/>
                <a:gd name="T52" fmla="*/ 111 w 1234"/>
                <a:gd name="T53" fmla="*/ 752 h 1071"/>
                <a:gd name="T54" fmla="*/ 175 w 1234"/>
                <a:gd name="T55" fmla="*/ 771 h 1071"/>
                <a:gd name="T56" fmla="*/ 199 w 1234"/>
                <a:gd name="T57" fmla="*/ 759 h 1071"/>
                <a:gd name="T58" fmla="*/ 168 w 1234"/>
                <a:gd name="T59" fmla="*/ 709 h 1071"/>
                <a:gd name="T60" fmla="*/ 154 w 1234"/>
                <a:gd name="T61" fmla="*/ 690 h 1071"/>
                <a:gd name="T62" fmla="*/ 161 w 1234"/>
                <a:gd name="T63" fmla="*/ 662 h 1071"/>
                <a:gd name="T64" fmla="*/ 137 w 1234"/>
                <a:gd name="T65" fmla="*/ 577 h 1071"/>
                <a:gd name="T66" fmla="*/ 137 w 1234"/>
                <a:gd name="T67" fmla="*/ 530 h 1071"/>
                <a:gd name="T68" fmla="*/ 249 w 1234"/>
                <a:gd name="T69" fmla="*/ 506 h 1071"/>
                <a:gd name="T70" fmla="*/ 554 w 1234"/>
                <a:gd name="T71" fmla="*/ 0 h 1071"/>
                <a:gd name="T72" fmla="*/ 620 w 1234"/>
                <a:gd name="T73" fmla="*/ 21 h 1071"/>
                <a:gd name="T74" fmla="*/ 625 w 1234"/>
                <a:gd name="T75" fmla="*/ 80 h 1071"/>
                <a:gd name="T76" fmla="*/ 623 w 1234"/>
                <a:gd name="T77" fmla="*/ 106 h 1071"/>
                <a:gd name="T78" fmla="*/ 611 w 1234"/>
                <a:gd name="T79" fmla="*/ 158 h 1071"/>
                <a:gd name="T80" fmla="*/ 637 w 1234"/>
                <a:gd name="T81" fmla="*/ 168 h 1071"/>
                <a:gd name="T82" fmla="*/ 706 w 1234"/>
                <a:gd name="T83" fmla="*/ 153 h 1071"/>
                <a:gd name="T84" fmla="*/ 767 w 1234"/>
                <a:gd name="T85" fmla="*/ 132 h 1071"/>
                <a:gd name="T86" fmla="*/ 779 w 1234"/>
                <a:gd name="T87" fmla="*/ 163 h 1071"/>
                <a:gd name="T88" fmla="*/ 831 w 1234"/>
                <a:gd name="T89" fmla="*/ 165 h 1071"/>
                <a:gd name="T90" fmla="*/ 864 w 1234"/>
                <a:gd name="T91" fmla="*/ 184 h 1071"/>
                <a:gd name="T92" fmla="*/ 909 w 1234"/>
                <a:gd name="T93" fmla="*/ 246 h 1071"/>
                <a:gd name="T94" fmla="*/ 919 w 1234"/>
                <a:gd name="T95" fmla="*/ 269 h 1071"/>
                <a:gd name="T96" fmla="*/ 895 w 1234"/>
                <a:gd name="T97" fmla="*/ 267 h 1071"/>
                <a:gd name="T98" fmla="*/ 886 w 1234"/>
                <a:gd name="T99" fmla="*/ 265 h 1071"/>
                <a:gd name="T100" fmla="*/ 855 w 1234"/>
                <a:gd name="T101" fmla="*/ 291 h 1071"/>
                <a:gd name="T102" fmla="*/ 919 w 1234"/>
                <a:gd name="T103" fmla="*/ 336 h 1071"/>
                <a:gd name="T104" fmla="*/ 990 w 1234"/>
                <a:gd name="T105" fmla="*/ 336 h 1071"/>
                <a:gd name="T106" fmla="*/ 938 w 1234"/>
                <a:gd name="T107" fmla="*/ 395 h 1071"/>
                <a:gd name="T108" fmla="*/ 916 w 1234"/>
                <a:gd name="T109" fmla="*/ 461 h 1071"/>
                <a:gd name="T110" fmla="*/ 902 w 1234"/>
                <a:gd name="T111" fmla="*/ 477 h 1071"/>
                <a:gd name="T112" fmla="*/ 902 w 1234"/>
                <a:gd name="T113" fmla="*/ 496 h 1071"/>
                <a:gd name="T114" fmla="*/ 964 w 1234"/>
                <a:gd name="T115" fmla="*/ 556 h 1071"/>
                <a:gd name="T116" fmla="*/ 1018 w 1234"/>
                <a:gd name="T117" fmla="*/ 520 h 1071"/>
                <a:gd name="T118" fmla="*/ 1089 w 1234"/>
                <a:gd name="T119" fmla="*/ 506 h 1071"/>
                <a:gd name="T120" fmla="*/ 1120 w 1234"/>
                <a:gd name="T121" fmla="*/ 475 h 1071"/>
                <a:gd name="T122" fmla="*/ 1158 w 1234"/>
                <a:gd name="T123" fmla="*/ 456 h 1071"/>
                <a:gd name="T124" fmla="*/ 1196 w 1234"/>
                <a:gd name="T125" fmla="*/ 489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4" h="1071">
                  <a:moveTo>
                    <a:pt x="1224" y="508"/>
                  </a:moveTo>
                  <a:lnTo>
                    <a:pt x="1224" y="508"/>
                  </a:lnTo>
                  <a:lnTo>
                    <a:pt x="1234" y="508"/>
                  </a:lnTo>
                  <a:lnTo>
                    <a:pt x="1215" y="558"/>
                  </a:lnTo>
                  <a:lnTo>
                    <a:pt x="1210" y="565"/>
                  </a:lnTo>
                  <a:lnTo>
                    <a:pt x="1182" y="627"/>
                  </a:lnTo>
                  <a:lnTo>
                    <a:pt x="1184" y="636"/>
                  </a:lnTo>
                  <a:lnTo>
                    <a:pt x="1186" y="641"/>
                  </a:lnTo>
                  <a:lnTo>
                    <a:pt x="1186" y="645"/>
                  </a:lnTo>
                  <a:lnTo>
                    <a:pt x="1186" y="650"/>
                  </a:lnTo>
                  <a:lnTo>
                    <a:pt x="1177" y="657"/>
                  </a:lnTo>
                  <a:lnTo>
                    <a:pt x="1106" y="693"/>
                  </a:lnTo>
                  <a:lnTo>
                    <a:pt x="1077" y="695"/>
                  </a:lnTo>
                  <a:lnTo>
                    <a:pt x="1085" y="705"/>
                  </a:lnTo>
                  <a:lnTo>
                    <a:pt x="1085" y="707"/>
                  </a:lnTo>
                  <a:lnTo>
                    <a:pt x="1085" y="719"/>
                  </a:lnTo>
                  <a:lnTo>
                    <a:pt x="1085" y="733"/>
                  </a:lnTo>
                  <a:lnTo>
                    <a:pt x="1063" y="738"/>
                  </a:lnTo>
                  <a:lnTo>
                    <a:pt x="1014" y="731"/>
                  </a:lnTo>
                  <a:lnTo>
                    <a:pt x="990" y="733"/>
                  </a:lnTo>
                  <a:lnTo>
                    <a:pt x="957" y="768"/>
                  </a:lnTo>
                  <a:lnTo>
                    <a:pt x="933" y="778"/>
                  </a:lnTo>
                  <a:lnTo>
                    <a:pt x="881" y="780"/>
                  </a:lnTo>
                  <a:lnTo>
                    <a:pt x="855" y="804"/>
                  </a:lnTo>
                  <a:lnTo>
                    <a:pt x="836" y="828"/>
                  </a:lnTo>
                  <a:lnTo>
                    <a:pt x="824" y="854"/>
                  </a:lnTo>
                  <a:lnTo>
                    <a:pt x="843" y="847"/>
                  </a:lnTo>
                  <a:lnTo>
                    <a:pt x="898" y="842"/>
                  </a:lnTo>
                  <a:lnTo>
                    <a:pt x="890" y="856"/>
                  </a:lnTo>
                  <a:lnTo>
                    <a:pt x="881" y="863"/>
                  </a:lnTo>
                  <a:lnTo>
                    <a:pt x="871" y="870"/>
                  </a:lnTo>
                  <a:lnTo>
                    <a:pt x="860" y="875"/>
                  </a:lnTo>
                  <a:lnTo>
                    <a:pt x="862" y="887"/>
                  </a:lnTo>
                  <a:lnTo>
                    <a:pt x="928" y="913"/>
                  </a:lnTo>
                  <a:lnTo>
                    <a:pt x="909" y="915"/>
                  </a:lnTo>
                  <a:lnTo>
                    <a:pt x="862" y="899"/>
                  </a:lnTo>
                  <a:lnTo>
                    <a:pt x="841" y="899"/>
                  </a:lnTo>
                  <a:lnTo>
                    <a:pt x="760" y="920"/>
                  </a:lnTo>
                  <a:lnTo>
                    <a:pt x="710" y="958"/>
                  </a:lnTo>
                  <a:lnTo>
                    <a:pt x="668" y="970"/>
                  </a:lnTo>
                  <a:lnTo>
                    <a:pt x="587" y="955"/>
                  </a:lnTo>
                  <a:lnTo>
                    <a:pt x="547" y="955"/>
                  </a:lnTo>
                  <a:lnTo>
                    <a:pt x="528" y="970"/>
                  </a:lnTo>
                  <a:lnTo>
                    <a:pt x="502" y="1012"/>
                  </a:lnTo>
                  <a:lnTo>
                    <a:pt x="488" y="1022"/>
                  </a:lnTo>
                  <a:lnTo>
                    <a:pt x="469" y="1029"/>
                  </a:lnTo>
                  <a:lnTo>
                    <a:pt x="436" y="1060"/>
                  </a:lnTo>
                  <a:lnTo>
                    <a:pt x="417" y="1069"/>
                  </a:lnTo>
                  <a:lnTo>
                    <a:pt x="396" y="1071"/>
                  </a:lnTo>
                  <a:lnTo>
                    <a:pt x="334" y="1064"/>
                  </a:lnTo>
                  <a:lnTo>
                    <a:pt x="313" y="1057"/>
                  </a:lnTo>
                  <a:lnTo>
                    <a:pt x="289" y="1043"/>
                  </a:lnTo>
                  <a:lnTo>
                    <a:pt x="268" y="1036"/>
                  </a:lnTo>
                  <a:lnTo>
                    <a:pt x="253" y="1050"/>
                  </a:lnTo>
                  <a:lnTo>
                    <a:pt x="251" y="1052"/>
                  </a:lnTo>
                  <a:lnTo>
                    <a:pt x="249" y="1048"/>
                  </a:lnTo>
                  <a:lnTo>
                    <a:pt x="249" y="1029"/>
                  </a:lnTo>
                  <a:lnTo>
                    <a:pt x="251" y="1017"/>
                  </a:lnTo>
                  <a:lnTo>
                    <a:pt x="261" y="1003"/>
                  </a:lnTo>
                  <a:lnTo>
                    <a:pt x="277" y="996"/>
                  </a:lnTo>
                  <a:lnTo>
                    <a:pt x="310" y="991"/>
                  </a:lnTo>
                  <a:lnTo>
                    <a:pt x="298" y="981"/>
                  </a:lnTo>
                  <a:lnTo>
                    <a:pt x="275" y="965"/>
                  </a:lnTo>
                  <a:lnTo>
                    <a:pt x="206" y="948"/>
                  </a:lnTo>
                  <a:lnTo>
                    <a:pt x="192" y="929"/>
                  </a:lnTo>
                  <a:lnTo>
                    <a:pt x="182" y="880"/>
                  </a:lnTo>
                  <a:lnTo>
                    <a:pt x="166" y="849"/>
                  </a:lnTo>
                  <a:lnTo>
                    <a:pt x="142" y="828"/>
                  </a:lnTo>
                  <a:lnTo>
                    <a:pt x="114" y="811"/>
                  </a:lnTo>
                  <a:lnTo>
                    <a:pt x="97" y="825"/>
                  </a:lnTo>
                  <a:lnTo>
                    <a:pt x="74" y="835"/>
                  </a:lnTo>
                  <a:lnTo>
                    <a:pt x="47" y="835"/>
                  </a:lnTo>
                  <a:lnTo>
                    <a:pt x="31" y="842"/>
                  </a:lnTo>
                  <a:lnTo>
                    <a:pt x="26" y="847"/>
                  </a:lnTo>
                  <a:lnTo>
                    <a:pt x="21" y="849"/>
                  </a:lnTo>
                  <a:lnTo>
                    <a:pt x="12" y="849"/>
                  </a:lnTo>
                  <a:lnTo>
                    <a:pt x="0" y="806"/>
                  </a:lnTo>
                  <a:lnTo>
                    <a:pt x="26" y="787"/>
                  </a:lnTo>
                  <a:lnTo>
                    <a:pt x="85" y="766"/>
                  </a:lnTo>
                  <a:lnTo>
                    <a:pt x="92" y="754"/>
                  </a:lnTo>
                  <a:lnTo>
                    <a:pt x="111" y="752"/>
                  </a:lnTo>
                  <a:lnTo>
                    <a:pt x="142" y="759"/>
                  </a:lnTo>
                  <a:lnTo>
                    <a:pt x="171" y="771"/>
                  </a:lnTo>
                  <a:lnTo>
                    <a:pt x="175" y="771"/>
                  </a:lnTo>
                  <a:lnTo>
                    <a:pt x="182" y="771"/>
                  </a:lnTo>
                  <a:lnTo>
                    <a:pt x="192" y="766"/>
                  </a:lnTo>
                  <a:lnTo>
                    <a:pt x="199" y="759"/>
                  </a:lnTo>
                  <a:lnTo>
                    <a:pt x="201" y="754"/>
                  </a:lnTo>
                  <a:lnTo>
                    <a:pt x="194" y="742"/>
                  </a:lnTo>
                  <a:lnTo>
                    <a:pt x="168" y="709"/>
                  </a:lnTo>
                  <a:lnTo>
                    <a:pt x="161" y="705"/>
                  </a:lnTo>
                  <a:lnTo>
                    <a:pt x="156" y="700"/>
                  </a:lnTo>
                  <a:lnTo>
                    <a:pt x="154" y="690"/>
                  </a:lnTo>
                  <a:lnTo>
                    <a:pt x="154" y="679"/>
                  </a:lnTo>
                  <a:lnTo>
                    <a:pt x="159" y="669"/>
                  </a:lnTo>
                  <a:lnTo>
                    <a:pt x="161" y="662"/>
                  </a:lnTo>
                  <a:lnTo>
                    <a:pt x="164" y="657"/>
                  </a:lnTo>
                  <a:lnTo>
                    <a:pt x="159" y="634"/>
                  </a:lnTo>
                  <a:lnTo>
                    <a:pt x="137" y="577"/>
                  </a:lnTo>
                  <a:lnTo>
                    <a:pt x="126" y="551"/>
                  </a:lnTo>
                  <a:lnTo>
                    <a:pt x="130" y="539"/>
                  </a:lnTo>
                  <a:lnTo>
                    <a:pt x="137" y="530"/>
                  </a:lnTo>
                  <a:lnTo>
                    <a:pt x="182" y="537"/>
                  </a:lnTo>
                  <a:lnTo>
                    <a:pt x="218" y="527"/>
                  </a:lnTo>
                  <a:lnTo>
                    <a:pt x="249" y="506"/>
                  </a:lnTo>
                  <a:lnTo>
                    <a:pt x="374" y="336"/>
                  </a:lnTo>
                  <a:lnTo>
                    <a:pt x="478" y="160"/>
                  </a:lnTo>
                  <a:lnTo>
                    <a:pt x="554" y="0"/>
                  </a:lnTo>
                  <a:lnTo>
                    <a:pt x="597" y="16"/>
                  </a:lnTo>
                  <a:lnTo>
                    <a:pt x="602" y="18"/>
                  </a:lnTo>
                  <a:lnTo>
                    <a:pt x="620" y="21"/>
                  </a:lnTo>
                  <a:lnTo>
                    <a:pt x="639" y="9"/>
                  </a:lnTo>
                  <a:lnTo>
                    <a:pt x="661" y="14"/>
                  </a:lnTo>
                  <a:lnTo>
                    <a:pt x="625" y="80"/>
                  </a:lnTo>
                  <a:lnTo>
                    <a:pt x="623" y="85"/>
                  </a:lnTo>
                  <a:lnTo>
                    <a:pt x="623" y="92"/>
                  </a:lnTo>
                  <a:lnTo>
                    <a:pt x="623" y="106"/>
                  </a:lnTo>
                  <a:lnTo>
                    <a:pt x="620" y="127"/>
                  </a:lnTo>
                  <a:lnTo>
                    <a:pt x="609" y="146"/>
                  </a:lnTo>
                  <a:lnTo>
                    <a:pt x="611" y="158"/>
                  </a:lnTo>
                  <a:lnTo>
                    <a:pt x="623" y="158"/>
                  </a:lnTo>
                  <a:lnTo>
                    <a:pt x="632" y="165"/>
                  </a:lnTo>
                  <a:lnTo>
                    <a:pt x="637" y="168"/>
                  </a:lnTo>
                  <a:lnTo>
                    <a:pt x="642" y="168"/>
                  </a:lnTo>
                  <a:lnTo>
                    <a:pt x="665" y="165"/>
                  </a:lnTo>
                  <a:lnTo>
                    <a:pt x="706" y="153"/>
                  </a:lnTo>
                  <a:lnTo>
                    <a:pt x="725" y="141"/>
                  </a:lnTo>
                  <a:lnTo>
                    <a:pt x="763" y="127"/>
                  </a:lnTo>
                  <a:lnTo>
                    <a:pt x="767" y="132"/>
                  </a:lnTo>
                  <a:lnTo>
                    <a:pt x="770" y="132"/>
                  </a:lnTo>
                  <a:lnTo>
                    <a:pt x="774" y="156"/>
                  </a:lnTo>
                  <a:lnTo>
                    <a:pt x="779" y="163"/>
                  </a:lnTo>
                  <a:lnTo>
                    <a:pt x="789" y="168"/>
                  </a:lnTo>
                  <a:lnTo>
                    <a:pt x="817" y="146"/>
                  </a:lnTo>
                  <a:lnTo>
                    <a:pt x="831" y="165"/>
                  </a:lnTo>
                  <a:lnTo>
                    <a:pt x="836" y="172"/>
                  </a:lnTo>
                  <a:lnTo>
                    <a:pt x="843" y="177"/>
                  </a:lnTo>
                  <a:lnTo>
                    <a:pt x="864" y="184"/>
                  </a:lnTo>
                  <a:lnTo>
                    <a:pt x="912" y="222"/>
                  </a:lnTo>
                  <a:lnTo>
                    <a:pt x="905" y="229"/>
                  </a:lnTo>
                  <a:lnTo>
                    <a:pt x="909" y="246"/>
                  </a:lnTo>
                  <a:lnTo>
                    <a:pt x="916" y="262"/>
                  </a:lnTo>
                  <a:lnTo>
                    <a:pt x="916" y="267"/>
                  </a:lnTo>
                  <a:lnTo>
                    <a:pt x="919" y="269"/>
                  </a:lnTo>
                  <a:lnTo>
                    <a:pt x="916" y="272"/>
                  </a:lnTo>
                  <a:lnTo>
                    <a:pt x="912" y="274"/>
                  </a:lnTo>
                  <a:lnTo>
                    <a:pt x="895" y="267"/>
                  </a:lnTo>
                  <a:lnTo>
                    <a:pt x="890" y="267"/>
                  </a:lnTo>
                  <a:lnTo>
                    <a:pt x="888" y="265"/>
                  </a:lnTo>
                  <a:lnTo>
                    <a:pt x="886" y="265"/>
                  </a:lnTo>
                  <a:lnTo>
                    <a:pt x="879" y="265"/>
                  </a:lnTo>
                  <a:lnTo>
                    <a:pt x="876" y="267"/>
                  </a:lnTo>
                  <a:lnTo>
                    <a:pt x="855" y="291"/>
                  </a:lnTo>
                  <a:lnTo>
                    <a:pt x="850" y="298"/>
                  </a:lnTo>
                  <a:lnTo>
                    <a:pt x="862" y="309"/>
                  </a:lnTo>
                  <a:lnTo>
                    <a:pt x="919" y="336"/>
                  </a:lnTo>
                  <a:lnTo>
                    <a:pt x="978" y="317"/>
                  </a:lnTo>
                  <a:lnTo>
                    <a:pt x="995" y="326"/>
                  </a:lnTo>
                  <a:lnTo>
                    <a:pt x="990" y="336"/>
                  </a:lnTo>
                  <a:lnTo>
                    <a:pt x="935" y="366"/>
                  </a:lnTo>
                  <a:lnTo>
                    <a:pt x="931" y="378"/>
                  </a:lnTo>
                  <a:lnTo>
                    <a:pt x="938" y="395"/>
                  </a:lnTo>
                  <a:lnTo>
                    <a:pt x="926" y="430"/>
                  </a:lnTo>
                  <a:lnTo>
                    <a:pt x="912" y="449"/>
                  </a:lnTo>
                  <a:lnTo>
                    <a:pt x="916" y="461"/>
                  </a:lnTo>
                  <a:lnTo>
                    <a:pt x="916" y="468"/>
                  </a:lnTo>
                  <a:lnTo>
                    <a:pt x="909" y="473"/>
                  </a:lnTo>
                  <a:lnTo>
                    <a:pt x="902" y="477"/>
                  </a:lnTo>
                  <a:lnTo>
                    <a:pt x="895" y="480"/>
                  </a:lnTo>
                  <a:lnTo>
                    <a:pt x="893" y="485"/>
                  </a:lnTo>
                  <a:lnTo>
                    <a:pt x="902" y="496"/>
                  </a:lnTo>
                  <a:lnTo>
                    <a:pt x="935" y="534"/>
                  </a:lnTo>
                  <a:lnTo>
                    <a:pt x="959" y="565"/>
                  </a:lnTo>
                  <a:lnTo>
                    <a:pt x="964" y="556"/>
                  </a:lnTo>
                  <a:lnTo>
                    <a:pt x="985" y="556"/>
                  </a:lnTo>
                  <a:lnTo>
                    <a:pt x="995" y="551"/>
                  </a:lnTo>
                  <a:lnTo>
                    <a:pt x="1018" y="520"/>
                  </a:lnTo>
                  <a:lnTo>
                    <a:pt x="1049" y="501"/>
                  </a:lnTo>
                  <a:lnTo>
                    <a:pt x="1049" y="499"/>
                  </a:lnTo>
                  <a:lnTo>
                    <a:pt x="1089" y="506"/>
                  </a:lnTo>
                  <a:lnTo>
                    <a:pt x="1099" y="501"/>
                  </a:lnTo>
                  <a:lnTo>
                    <a:pt x="1111" y="482"/>
                  </a:lnTo>
                  <a:lnTo>
                    <a:pt x="1120" y="475"/>
                  </a:lnTo>
                  <a:lnTo>
                    <a:pt x="1141" y="468"/>
                  </a:lnTo>
                  <a:lnTo>
                    <a:pt x="1148" y="461"/>
                  </a:lnTo>
                  <a:lnTo>
                    <a:pt x="1158" y="456"/>
                  </a:lnTo>
                  <a:lnTo>
                    <a:pt x="1170" y="459"/>
                  </a:lnTo>
                  <a:lnTo>
                    <a:pt x="1182" y="468"/>
                  </a:lnTo>
                  <a:lnTo>
                    <a:pt x="1196" y="489"/>
                  </a:lnTo>
                  <a:lnTo>
                    <a:pt x="1208" y="499"/>
                  </a:lnTo>
                  <a:lnTo>
                    <a:pt x="1224" y="50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cxnSp>
        <p:nvCxnSpPr>
          <p:cNvPr id="17" name="Straight Connector 16"/>
          <p:cNvCxnSpPr/>
          <p:nvPr/>
        </p:nvCxnSpPr>
        <p:spPr>
          <a:xfrm>
            <a:off x="6642847" y="1938880"/>
            <a:ext cx="0" cy="39638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6883938" y="2415847"/>
            <a:ext cx="3441744" cy="664797"/>
          </a:xfrm>
          <a:prstGeom prst="rect">
            <a:avLst/>
          </a:prstGeom>
          <a:noFill/>
        </p:spPr>
        <p:txBody>
          <a:bodyPr wrap="square" lIns="0" tIns="0" rIns="0" bIns="0" rtlCol="0">
            <a:spAutoFit/>
          </a:bodyPr>
          <a:lstStyle/>
          <a:p>
            <a:pPr>
              <a:lnSpc>
                <a:spcPct val="90000"/>
              </a:lnSpc>
            </a:pPr>
            <a:r>
              <a:rPr lang="en-US" sz="2400" dirty="0" err="1"/>
              <a:t>Lorem</a:t>
            </a:r>
            <a:r>
              <a:rPr lang="en-US" sz="2400" dirty="0"/>
              <a:t> </a:t>
            </a:r>
            <a:r>
              <a:rPr lang="en-US" sz="2400" dirty="0" err="1"/>
              <a:t>ipsum</a:t>
            </a:r>
            <a:r>
              <a:rPr lang="en-US" sz="2400" dirty="0"/>
              <a:t> dolor sit </a:t>
            </a:r>
            <a:r>
              <a:rPr lang="en-US" sz="2400" dirty="0" err="1"/>
              <a:t>amet</a:t>
            </a:r>
            <a:r>
              <a:rPr lang="en-US" sz="2400" dirty="0"/>
              <a:t> </a:t>
            </a:r>
            <a:r>
              <a:rPr lang="en-US" sz="2400" dirty="0" err="1"/>
              <a:t>consectetur</a:t>
            </a:r>
            <a:r>
              <a:rPr lang="en-US" sz="2400" dirty="0"/>
              <a:t> </a:t>
            </a:r>
            <a:r>
              <a:rPr lang="en-US" sz="2400" dirty="0" err="1"/>
              <a:t>adipiscing</a:t>
            </a:r>
            <a:r>
              <a:rPr lang="en-US" sz="2400" dirty="0"/>
              <a:t> </a:t>
            </a:r>
            <a:r>
              <a:rPr lang="en-US" sz="2400" dirty="0" err="1"/>
              <a:t>elit</a:t>
            </a:r>
            <a:r>
              <a:rPr lang="en-US" sz="2400" dirty="0"/>
              <a:t> </a:t>
            </a:r>
          </a:p>
        </p:txBody>
      </p:sp>
      <p:sp>
        <p:nvSpPr>
          <p:cNvPr id="19" name="TextBox 18"/>
          <p:cNvSpPr txBox="1"/>
          <p:nvPr/>
        </p:nvSpPr>
        <p:spPr>
          <a:xfrm>
            <a:off x="6884649" y="3274451"/>
            <a:ext cx="3337548"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20" name="Rounded Rectangle 19"/>
          <p:cNvSpPr/>
          <p:nvPr/>
        </p:nvSpPr>
        <p:spPr>
          <a:xfrm>
            <a:off x="6884648" y="510899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21" name="Group 20"/>
          <p:cNvGrpSpPr/>
          <p:nvPr/>
        </p:nvGrpSpPr>
        <p:grpSpPr>
          <a:xfrm>
            <a:off x="7601400" y="5002798"/>
            <a:ext cx="2711543" cy="810399"/>
            <a:chOff x="8027893" y="2583618"/>
            <a:chExt cx="2711543" cy="810399"/>
          </a:xfrm>
        </p:grpSpPr>
        <p:sp>
          <p:nvSpPr>
            <p:cNvPr id="22"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23" name="TextBox 22"/>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24" name="Group 23"/>
          <p:cNvGrpSpPr/>
          <p:nvPr/>
        </p:nvGrpSpPr>
        <p:grpSpPr>
          <a:xfrm>
            <a:off x="7029346" y="5199716"/>
            <a:ext cx="265988" cy="386534"/>
            <a:chOff x="3815942" y="4609902"/>
            <a:chExt cx="265988" cy="386534"/>
          </a:xfrm>
          <a:solidFill>
            <a:schemeClr val="bg2"/>
          </a:solidFill>
        </p:grpSpPr>
        <p:sp>
          <p:nvSpPr>
            <p:cNvPr id="25"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6"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7"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8"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29" name="Rounded Rectangle 28"/>
          <p:cNvSpPr/>
          <p:nvPr/>
        </p:nvSpPr>
        <p:spPr>
          <a:xfrm>
            <a:off x="6884648" y="4123514"/>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30" name="Group 29"/>
          <p:cNvGrpSpPr/>
          <p:nvPr/>
        </p:nvGrpSpPr>
        <p:grpSpPr>
          <a:xfrm>
            <a:off x="6961088" y="4205712"/>
            <a:ext cx="386534" cy="386534"/>
            <a:chOff x="8103197" y="5479932"/>
            <a:chExt cx="386534" cy="386534"/>
          </a:xfrm>
          <a:solidFill>
            <a:schemeClr val="bg2"/>
          </a:solidFill>
        </p:grpSpPr>
        <p:sp>
          <p:nvSpPr>
            <p:cNvPr id="31"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2"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3"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4"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5"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36" name="Group 35"/>
          <p:cNvGrpSpPr/>
          <p:nvPr/>
        </p:nvGrpSpPr>
        <p:grpSpPr>
          <a:xfrm>
            <a:off x="7614849" y="4034083"/>
            <a:ext cx="2711543" cy="763946"/>
            <a:chOff x="8027893" y="2583618"/>
            <a:chExt cx="2711543" cy="763946"/>
          </a:xfrm>
        </p:grpSpPr>
        <p:sp>
          <p:nvSpPr>
            <p:cNvPr id="37"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8" name="TextBox 37"/>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spTree>
    <p:extLst>
      <p:ext uri="{BB962C8B-B14F-4D97-AF65-F5344CB8AC3E}">
        <p14:creationId xmlns:p14="http://schemas.microsoft.com/office/powerpoint/2010/main" val="333799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Russia </a:t>
            </a:r>
            <a:r>
              <a:rPr lang="id-ID">
                <a:latin typeface="+mn-lt"/>
              </a:rPr>
              <a:t>&amp; Teritory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134"/>
          <p:cNvGrpSpPr>
            <a:grpSpLocks noChangeAspect="1"/>
          </p:cNvGrpSpPr>
          <p:nvPr/>
        </p:nvGrpSpPr>
        <p:grpSpPr bwMode="auto">
          <a:xfrm>
            <a:off x="2071432" y="1973339"/>
            <a:ext cx="7150100" cy="3963988"/>
            <a:chOff x="1105" y="1317"/>
            <a:chExt cx="4504" cy="2497"/>
          </a:xfrm>
          <a:solidFill>
            <a:schemeClr val="bg1">
              <a:lumMod val="85000"/>
            </a:schemeClr>
          </a:solidFill>
        </p:grpSpPr>
        <p:sp>
          <p:nvSpPr>
            <p:cNvPr id="5" name="Freeform 135"/>
            <p:cNvSpPr>
              <a:spLocks/>
            </p:cNvSpPr>
            <p:nvPr/>
          </p:nvSpPr>
          <p:spPr bwMode="auto">
            <a:xfrm>
              <a:off x="5582" y="2232"/>
              <a:ext cx="27" cy="15"/>
            </a:xfrm>
            <a:custGeom>
              <a:avLst/>
              <a:gdLst>
                <a:gd name="T0" fmla="*/ 25 w 25"/>
                <a:gd name="T1" fmla="*/ 2 h 13"/>
                <a:gd name="T2" fmla="*/ 23 w 25"/>
                <a:gd name="T3" fmla="*/ 5 h 13"/>
                <a:gd name="T4" fmla="*/ 19 w 25"/>
                <a:gd name="T5" fmla="*/ 8 h 13"/>
                <a:gd name="T6" fmla="*/ 10 w 25"/>
                <a:gd name="T7" fmla="*/ 13 h 13"/>
                <a:gd name="T8" fmla="*/ 1 w 25"/>
                <a:gd name="T9" fmla="*/ 7 h 13"/>
                <a:gd name="T10" fmla="*/ 4 w 25"/>
                <a:gd name="T11" fmla="*/ 2 h 13"/>
                <a:gd name="T12" fmla="*/ 16 w 25"/>
                <a:gd name="T13" fmla="*/ 0 h 13"/>
                <a:gd name="T14" fmla="*/ 25 w 25"/>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3">
                  <a:moveTo>
                    <a:pt x="25" y="2"/>
                  </a:moveTo>
                  <a:cubicBezTo>
                    <a:pt x="25" y="3"/>
                    <a:pt x="23" y="4"/>
                    <a:pt x="23" y="5"/>
                  </a:cubicBezTo>
                  <a:cubicBezTo>
                    <a:pt x="22" y="5"/>
                    <a:pt x="20" y="7"/>
                    <a:pt x="19" y="8"/>
                  </a:cubicBezTo>
                  <a:cubicBezTo>
                    <a:pt x="17" y="10"/>
                    <a:pt x="12" y="13"/>
                    <a:pt x="10" y="13"/>
                  </a:cubicBezTo>
                  <a:cubicBezTo>
                    <a:pt x="7" y="13"/>
                    <a:pt x="1" y="10"/>
                    <a:pt x="1" y="7"/>
                  </a:cubicBezTo>
                  <a:cubicBezTo>
                    <a:pt x="0" y="6"/>
                    <a:pt x="3" y="3"/>
                    <a:pt x="4" y="2"/>
                  </a:cubicBezTo>
                  <a:cubicBezTo>
                    <a:pt x="7" y="0"/>
                    <a:pt x="13" y="0"/>
                    <a:pt x="16" y="0"/>
                  </a:cubicBezTo>
                  <a:cubicBezTo>
                    <a:pt x="19" y="0"/>
                    <a:pt x="25" y="0"/>
                    <a:pt x="25"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136"/>
            <p:cNvSpPr>
              <a:spLocks/>
            </p:cNvSpPr>
            <p:nvPr/>
          </p:nvSpPr>
          <p:spPr bwMode="auto">
            <a:xfrm>
              <a:off x="5573" y="3007"/>
              <a:ext cx="11" cy="32"/>
            </a:xfrm>
            <a:custGeom>
              <a:avLst/>
              <a:gdLst>
                <a:gd name="T0" fmla="*/ 9 w 10"/>
                <a:gd name="T1" fmla="*/ 8 h 29"/>
                <a:gd name="T2" fmla="*/ 10 w 10"/>
                <a:gd name="T3" fmla="*/ 21 h 29"/>
                <a:gd name="T4" fmla="*/ 6 w 10"/>
                <a:gd name="T5" fmla="*/ 28 h 29"/>
                <a:gd name="T6" fmla="*/ 0 w 10"/>
                <a:gd name="T7" fmla="*/ 28 h 29"/>
                <a:gd name="T8" fmla="*/ 0 w 10"/>
                <a:gd name="T9" fmla="*/ 24 h 29"/>
                <a:gd name="T10" fmla="*/ 2 w 10"/>
                <a:gd name="T11" fmla="*/ 16 h 29"/>
                <a:gd name="T12" fmla="*/ 1 w 10"/>
                <a:gd name="T13" fmla="*/ 5 h 29"/>
                <a:gd name="T14" fmla="*/ 3 w 10"/>
                <a:gd name="T15" fmla="*/ 1 h 29"/>
                <a:gd name="T16" fmla="*/ 7 w 10"/>
                <a:gd name="T17" fmla="*/ 1 h 29"/>
                <a:gd name="T18" fmla="*/ 9 w 10"/>
                <a:gd name="T19"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9" y="8"/>
                  </a:moveTo>
                  <a:cubicBezTo>
                    <a:pt x="10" y="11"/>
                    <a:pt x="10" y="18"/>
                    <a:pt x="10" y="21"/>
                  </a:cubicBezTo>
                  <a:cubicBezTo>
                    <a:pt x="9" y="23"/>
                    <a:pt x="7" y="27"/>
                    <a:pt x="6" y="28"/>
                  </a:cubicBezTo>
                  <a:cubicBezTo>
                    <a:pt x="4" y="29"/>
                    <a:pt x="1" y="29"/>
                    <a:pt x="0" y="28"/>
                  </a:cubicBezTo>
                  <a:cubicBezTo>
                    <a:pt x="0" y="28"/>
                    <a:pt x="0" y="25"/>
                    <a:pt x="0" y="24"/>
                  </a:cubicBezTo>
                  <a:cubicBezTo>
                    <a:pt x="0" y="22"/>
                    <a:pt x="2" y="18"/>
                    <a:pt x="2" y="16"/>
                  </a:cubicBezTo>
                  <a:cubicBezTo>
                    <a:pt x="2" y="13"/>
                    <a:pt x="0" y="8"/>
                    <a:pt x="1" y="5"/>
                  </a:cubicBezTo>
                  <a:cubicBezTo>
                    <a:pt x="1" y="4"/>
                    <a:pt x="2" y="1"/>
                    <a:pt x="3" y="1"/>
                  </a:cubicBezTo>
                  <a:cubicBezTo>
                    <a:pt x="4" y="0"/>
                    <a:pt x="6" y="1"/>
                    <a:pt x="7" y="1"/>
                  </a:cubicBezTo>
                  <a:cubicBezTo>
                    <a:pt x="8" y="2"/>
                    <a:pt x="9" y="6"/>
                    <a:pt x="9" y="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137"/>
            <p:cNvSpPr>
              <a:spLocks/>
            </p:cNvSpPr>
            <p:nvPr/>
          </p:nvSpPr>
          <p:spPr bwMode="auto">
            <a:xfrm>
              <a:off x="5569" y="2956"/>
              <a:ext cx="10" cy="11"/>
            </a:xfrm>
            <a:custGeom>
              <a:avLst/>
              <a:gdLst>
                <a:gd name="T0" fmla="*/ 8 w 9"/>
                <a:gd name="T1" fmla="*/ 4 h 10"/>
                <a:gd name="T2" fmla="*/ 7 w 9"/>
                <a:gd name="T3" fmla="*/ 9 h 10"/>
                <a:gd name="T4" fmla="*/ 3 w 9"/>
                <a:gd name="T5" fmla="*/ 9 h 10"/>
                <a:gd name="T6" fmla="*/ 1 w 9"/>
                <a:gd name="T7" fmla="*/ 4 h 10"/>
                <a:gd name="T8" fmla="*/ 1 w 9"/>
                <a:gd name="T9" fmla="*/ 0 h 10"/>
                <a:gd name="T10" fmla="*/ 5 w 9"/>
                <a:gd name="T11" fmla="*/ 0 h 10"/>
                <a:gd name="T12" fmla="*/ 8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8" y="4"/>
                  </a:moveTo>
                  <a:cubicBezTo>
                    <a:pt x="9" y="5"/>
                    <a:pt x="9" y="9"/>
                    <a:pt x="7" y="9"/>
                  </a:cubicBezTo>
                  <a:cubicBezTo>
                    <a:pt x="7" y="10"/>
                    <a:pt x="4" y="9"/>
                    <a:pt x="3" y="9"/>
                  </a:cubicBezTo>
                  <a:cubicBezTo>
                    <a:pt x="2" y="8"/>
                    <a:pt x="1" y="5"/>
                    <a:pt x="1" y="4"/>
                  </a:cubicBezTo>
                  <a:cubicBezTo>
                    <a:pt x="0" y="3"/>
                    <a:pt x="0" y="1"/>
                    <a:pt x="1" y="0"/>
                  </a:cubicBezTo>
                  <a:cubicBezTo>
                    <a:pt x="2" y="0"/>
                    <a:pt x="4" y="0"/>
                    <a:pt x="5" y="0"/>
                  </a:cubicBezTo>
                  <a:cubicBezTo>
                    <a:pt x="6" y="1"/>
                    <a:pt x="8" y="2"/>
                    <a:pt x="8"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138"/>
            <p:cNvSpPr>
              <a:spLocks/>
            </p:cNvSpPr>
            <p:nvPr/>
          </p:nvSpPr>
          <p:spPr bwMode="auto">
            <a:xfrm>
              <a:off x="5560" y="2932"/>
              <a:ext cx="9" cy="13"/>
            </a:xfrm>
            <a:custGeom>
              <a:avLst/>
              <a:gdLst>
                <a:gd name="T0" fmla="*/ 9 w 9"/>
                <a:gd name="T1" fmla="*/ 6 h 12"/>
                <a:gd name="T2" fmla="*/ 8 w 9"/>
                <a:gd name="T3" fmla="*/ 11 h 12"/>
                <a:gd name="T4" fmla="*/ 3 w 9"/>
                <a:gd name="T5" fmla="*/ 9 h 12"/>
                <a:gd name="T6" fmla="*/ 1 w 9"/>
                <a:gd name="T7" fmla="*/ 2 h 12"/>
                <a:gd name="T8" fmla="*/ 5 w 9"/>
                <a:gd name="T9" fmla="*/ 1 h 12"/>
                <a:gd name="T10" fmla="*/ 8 w 9"/>
                <a:gd name="T11" fmla="*/ 3 h 12"/>
                <a:gd name="T12" fmla="*/ 9 w 9"/>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9" y="6"/>
                  </a:moveTo>
                  <a:cubicBezTo>
                    <a:pt x="9" y="7"/>
                    <a:pt x="9" y="11"/>
                    <a:pt x="8" y="11"/>
                  </a:cubicBezTo>
                  <a:cubicBezTo>
                    <a:pt x="6" y="12"/>
                    <a:pt x="4" y="10"/>
                    <a:pt x="3" y="9"/>
                  </a:cubicBezTo>
                  <a:cubicBezTo>
                    <a:pt x="2" y="8"/>
                    <a:pt x="0" y="4"/>
                    <a:pt x="1" y="2"/>
                  </a:cubicBezTo>
                  <a:cubicBezTo>
                    <a:pt x="1" y="1"/>
                    <a:pt x="4" y="0"/>
                    <a:pt x="5" y="1"/>
                  </a:cubicBezTo>
                  <a:cubicBezTo>
                    <a:pt x="6" y="1"/>
                    <a:pt x="7" y="2"/>
                    <a:pt x="8" y="3"/>
                  </a:cubicBezTo>
                  <a:cubicBezTo>
                    <a:pt x="8" y="4"/>
                    <a:pt x="9" y="5"/>
                    <a:pt x="9"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139"/>
            <p:cNvSpPr>
              <a:spLocks/>
            </p:cNvSpPr>
            <p:nvPr/>
          </p:nvSpPr>
          <p:spPr bwMode="auto">
            <a:xfrm>
              <a:off x="5527" y="2258"/>
              <a:ext cx="41" cy="15"/>
            </a:xfrm>
            <a:custGeom>
              <a:avLst/>
              <a:gdLst>
                <a:gd name="T0" fmla="*/ 38 w 38"/>
                <a:gd name="T1" fmla="*/ 9 h 14"/>
                <a:gd name="T2" fmla="*/ 36 w 38"/>
                <a:gd name="T3" fmla="*/ 13 h 14"/>
                <a:gd name="T4" fmla="*/ 28 w 38"/>
                <a:gd name="T5" fmla="*/ 13 h 14"/>
                <a:gd name="T6" fmla="*/ 21 w 38"/>
                <a:gd name="T7" fmla="*/ 12 h 14"/>
                <a:gd name="T8" fmla="*/ 10 w 38"/>
                <a:gd name="T9" fmla="*/ 14 h 14"/>
                <a:gd name="T10" fmla="*/ 1 w 38"/>
                <a:gd name="T11" fmla="*/ 11 h 14"/>
                <a:gd name="T12" fmla="*/ 0 w 38"/>
                <a:gd name="T13" fmla="*/ 3 h 14"/>
                <a:gd name="T14" fmla="*/ 4 w 38"/>
                <a:gd name="T15" fmla="*/ 0 h 14"/>
                <a:gd name="T16" fmla="*/ 8 w 38"/>
                <a:gd name="T17" fmla="*/ 0 h 14"/>
                <a:gd name="T18" fmla="*/ 12 w 38"/>
                <a:gd name="T19" fmla="*/ 6 h 14"/>
                <a:gd name="T20" fmla="*/ 23 w 38"/>
                <a:gd name="T21" fmla="*/ 6 h 14"/>
                <a:gd name="T22" fmla="*/ 28 w 38"/>
                <a:gd name="T23" fmla="*/ 3 h 14"/>
                <a:gd name="T24" fmla="*/ 36 w 38"/>
                <a:gd name="T25" fmla="*/ 5 h 14"/>
                <a:gd name="T26" fmla="*/ 38 w 38"/>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4">
                  <a:moveTo>
                    <a:pt x="38" y="9"/>
                  </a:moveTo>
                  <a:cubicBezTo>
                    <a:pt x="38" y="10"/>
                    <a:pt x="37" y="12"/>
                    <a:pt x="36" y="13"/>
                  </a:cubicBezTo>
                  <a:cubicBezTo>
                    <a:pt x="35" y="14"/>
                    <a:pt x="30" y="13"/>
                    <a:pt x="28" y="13"/>
                  </a:cubicBezTo>
                  <a:cubicBezTo>
                    <a:pt x="26" y="12"/>
                    <a:pt x="23" y="12"/>
                    <a:pt x="21" y="12"/>
                  </a:cubicBezTo>
                  <a:cubicBezTo>
                    <a:pt x="18" y="12"/>
                    <a:pt x="13" y="14"/>
                    <a:pt x="10" y="14"/>
                  </a:cubicBezTo>
                  <a:cubicBezTo>
                    <a:pt x="8" y="14"/>
                    <a:pt x="3" y="12"/>
                    <a:pt x="1" y="11"/>
                  </a:cubicBezTo>
                  <a:cubicBezTo>
                    <a:pt x="0" y="9"/>
                    <a:pt x="0" y="5"/>
                    <a:pt x="0" y="3"/>
                  </a:cubicBezTo>
                  <a:cubicBezTo>
                    <a:pt x="1" y="2"/>
                    <a:pt x="3" y="1"/>
                    <a:pt x="4" y="0"/>
                  </a:cubicBezTo>
                  <a:cubicBezTo>
                    <a:pt x="5" y="0"/>
                    <a:pt x="7" y="0"/>
                    <a:pt x="8" y="0"/>
                  </a:cubicBezTo>
                  <a:cubicBezTo>
                    <a:pt x="9" y="1"/>
                    <a:pt x="11" y="5"/>
                    <a:pt x="12" y="6"/>
                  </a:cubicBezTo>
                  <a:cubicBezTo>
                    <a:pt x="15" y="7"/>
                    <a:pt x="20" y="7"/>
                    <a:pt x="23" y="6"/>
                  </a:cubicBezTo>
                  <a:cubicBezTo>
                    <a:pt x="24" y="6"/>
                    <a:pt x="27" y="3"/>
                    <a:pt x="28" y="3"/>
                  </a:cubicBezTo>
                  <a:cubicBezTo>
                    <a:pt x="30" y="3"/>
                    <a:pt x="34" y="3"/>
                    <a:pt x="36" y="5"/>
                  </a:cubicBezTo>
                  <a:cubicBezTo>
                    <a:pt x="37" y="5"/>
                    <a:pt x="38" y="8"/>
                    <a:pt x="38" y="9"/>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140"/>
            <p:cNvSpPr>
              <a:spLocks/>
            </p:cNvSpPr>
            <p:nvPr/>
          </p:nvSpPr>
          <p:spPr bwMode="auto">
            <a:xfrm>
              <a:off x="5549" y="3103"/>
              <a:ext cx="18" cy="55"/>
            </a:xfrm>
            <a:custGeom>
              <a:avLst/>
              <a:gdLst>
                <a:gd name="T0" fmla="*/ 16 w 17"/>
                <a:gd name="T1" fmla="*/ 8 h 50"/>
                <a:gd name="T2" fmla="*/ 15 w 17"/>
                <a:gd name="T3" fmla="*/ 20 h 50"/>
                <a:gd name="T4" fmla="*/ 12 w 17"/>
                <a:gd name="T5" fmla="*/ 31 h 50"/>
                <a:gd name="T6" fmla="*/ 10 w 17"/>
                <a:gd name="T7" fmla="*/ 43 h 50"/>
                <a:gd name="T8" fmla="*/ 6 w 17"/>
                <a:gd name="T9" fmla="*/ 49 h 50"/>
                <a:gd name="T10" fmla="*/ 1 w 17"/>
                <a:gd name="T11" fmla="*/ 48 h 50"/>
                <a:gd name="T12" fmla="*/ 1 w 17"/>
                <a:gd name="T13" fmla="*/ 40 h 50"/>
                <a:gd name="T14" fmla="*/ 4 w 17"/>
                <a:gd name="T15" fmla="*/ 30 h 50"/>
                <a:gd name="T16" fmla="*/ 6 w 17"/>
                <a:gd name="T17" fmla="*/ 19 h 50"/>
                <a:gd name="T18" fmla="*/ 7 w 17"/>
                <a:gd name="T19" fmla="*/ 6 h 50"/>
                <a:gd name="T20" fmla="*/ 11 w 17"/>
                <a:gd name="T21" fmla="*/ 0 h 50"/>
                <a:gd name="T22" fmla="*/ 15 w 17"/>
                <a:gd name="T23" fmla="*/ 3 h 50"/>
                <a:gd name="T24" fmla="*/ 16 w 17"/>
                <a:gd name="T2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50">
                  <a:moveTo>
                    <a:pt x="16" y="8"/>
                  </a:moveTo>
                  <a:cubicBezTo>
                    <a:pt x="17" y="11"/>
                    <a:pt x="16" y="17"/>
                    <a:pt x="15" y="20"/>
                  </a:cubicBezTo>
                  <a:cubicBezTo>
                    <a:pt x="15" y="23"/>
                    <a:pt x="12" y="28"/>
                    <a:pt x="12" y="31"/>
                  </a:cubicBezTo>
                  <a:cubicBezTo>
                    <a:pt x="11" y="34"/>
                    <a:pt x="11" y="41"/>
                    <a:pt x="10" y="43"/>
                  </a:cubicBezTo>
                  <a:cubicBezTo>
                    <a:pt x="10" y="45"/>
                    <a:pt x="8" y="49"/>
                    <a:pt x="6" y="49"/>
                  </a:cubicBezTo>
                  <a:cubicBezTo>
                    <a:pt x="5" y="50"/>
                    <a:pt x="2" y="49"/>
                    <a:pt x="1" y="48"/>
                  </a:cubicBezTo>
                  <a:cubicBezTo>
                    <a:pt x="0" y="46"/>
                    <a:pt x="1" y="42"/>
                    <a:pt x="1" y="40"/>
                  </a:cubicBezTo>
                  <a:cubicBezTo>
                    <a:pt x="1" y="37"/>
                    <a:pt x="3" y="32"/>
                    <a:pt x="4" y="30"/>
                  </a:cubicBezTo>
                  <a:cubicBezTo>
                    <a:pt x="4" y="27"/>
                    <a:pt x="6" y="21"/>
                    <a:pt x="6" y="19"/>
                  </a:cubicBezTo>
                  <a:cubicBezTo>
                    <a:pt x="7" y="16"/>
                    <a:pt x="6" y="9"/>
                    <a:pt x="7" y="6"/>
                  </a:cubicBezTo>
                  <a:cubicBezTo>
                    <a:pt x="8" y="4"/>
                    <a:pt x="10" y="0"/>
                    <a:pt x="11" y="0"/>
                  </a:cubicBezTo>
                  <a:cubicBezTo>
                    <a:pt x="13" y="0"/>
                    <a:pt x="14" y="2"/>
                    <a:pt x="15" y="3"/>
                  </a:cubicBezTo>
                  <a:cubicBezTo>
                    <a:pt x="15" y="4"/>
                    <a:pt x="16" y="7"/>
                    <a:pt x="16" y="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41"/>
            <p:cNvSpPr>
              <a:spLocks/>
            </p:cNvSpPr>
            <p:nvPr/>
          </p:nvSpPr>
          <p:spPr bwMode="auto">
            <a:xfrm>
              <a:off x="5554" y="2872"/>
              <a:ext cx="9" cy="17"/>
            </a:xfrm>
            <a:custGeom>
              <a:avLst/>
              <a:gdLst>
                <a:gd name="T0" fmla="*/ 8 w 8"/>
                <a:gd name="T1" fmla="*/ 4 h 15"/>
                <a:gd name="T2" fmla="*/ 8 w 8"/>
                <a:gd name="T3" fmla="*/ 11 h 15"/>
                <a:gd name="T4" fmla="*/ 5 w 8"/>
                <a:gd name="T5" fmla="*/ 15 h 15"/>
                <a:gd name="T6" fmla="*/ 2 w 8"/>
                <a:gd name="T7" fmla="*/ 10 h 15"/>
                <a:gd name="T8" fmla="*/ 1 w 8"/>
                <a:gd name="T9" fmla="*/ 4 h 15"/>
                <a:gd name="T10" fmla="*/ 4 w 8"/>
                <a:gd name="T11" fmla="*/ 0 h 15"/>
                <a:gd name="T12" fmla="*/ 8 w 8"/>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8" y="4"/>
                  </a:moveTo>
                  <a:cubicBezTo>
                    <a:pt x="8" y="5"/>
                    <a:pt x="8" y="9"/>
                    <a:pt x="8" y="11"/>
                  </a:cubicBezTo>
                  <a:cubicBezTo>
                    <a:pt x="7" y="12"/>
                    <a:pt x="6" y="15"/>
                    <a:pt x="5" y="15"/>
                  </a:cubicBezTo>
                  <a:cubicBezTo>
                    <a:pt x="3" y="15"/>
                    <a:pt x="2" y="12"/>
                    <a:pt x="2" y="10"/>
                  </a:cubicBezTo>
                  <a:cubicBezTo>
                    <a:pt x="1" y="9"/>
                    <a:pt x="0" y="6"/>
                    <a:pt x="1" y="4"/>
                  </a:cubicBezTo>
                  <a:cubicBezTo>
                    <a:pt x="1" y="3"/>
                    <a:pt x="3" y="0"/>
                    <a:pt x="4" y="0"/>
                  </a:cubicBezTo>
                  <a:cubicBezTo>
                    <a:pt x="5" y="0"/>
                    <a:pt x="7" y="3"/>
                    <a:pt x="8"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42"/>
            <p:cNvSpPr>
              <a:spLocks/>
            </p:cNvSpPr>
            <p:nvPr/>
          </p:nvSpPr>
          <p:spPr bwMode="auto">
            <a:xfrm>
              <a:off x="5542" y="2823"/>
              <a:ext cx="12" cy="18"/>
            </a:xfrm>
            <a:custGeom>
              <a:avLst/>
              <a:gdLst>
                <a:gd name="T0" fmla="*/ 11 w 11"/>
                <a:gd name="T1" fmla="*/ 9 h 16"/>
                <a:gd name="T2" fmla="*/ 10 w 11"/>
                <a:gd name="T3" fmla="*/ 13 h 16"/>
                <a:gd name="T4" fmla="*/ 7 w 11"/>
                <a:gd name="T5" fmla="*/ 15 h 16"/>
                <a:gd name="T6" fmla="*/ 2 w 11"/>
                <a:gd name="T7" fmla="*/ 13 h 16"/>
                <a:gd name="T8" fmla="*/ 0 w 11"/>
                <a:gd name="T9" fmla="*/ 6 h 16"/>
                <a:gd name="T10" fmla="*/ 2 w 11"/>
                <a:gd name="T11" fmla="*/ 1 h 16"/>
                <a:gd name="T12" fmla="*/ 9 w 11"/>
                <a:gd name="T13" fmla="*/ 2 h 16"/>
                <a:gd name="T14" fmla="*/ 11 w 11"/>
                <a:gd name="T15" fmla="*/ 9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1" y="9"/>
                  </a:moveTo>
                  <a:cubicBezTo>
                    <a:pt x="11" y="10"/>
                    <a:pt x="10" y="12"/>
                    <a:pt x="10" y="13"/>
                  </a:cubicBezTo>
                  <a:cubicBezTo>
                    <a:pt x="9" y="13"/>
                    <a:pt x="8" y="15"/>
                    <a:pt x="7" y="15"/>
                  </a:cubicBezTo>
                  <a:cubicBezTo>
                    <a:pt x="6" y="16"/>
                    <a:pt x="3" y="14"/>
                    <a:pt x="2" y="13"/>
                  </a:cubicBezTo>
                  <a:cubicBezTo>
                    <a:pt x="1" y="12"/>
                    <a:pt x="0" y="8"/>
                    <a:pt x="0" y="6"/>
                  </a:cubicBezTo>
                  <a:cubicBezTo>
                    <a:pt x="0" y="5"/>
                    <a:pt x="1" y="1"/>
                    <a:pt x="2" y="1"/>
                  </a:cubicBezTo>
                  <a:cubicBezTo>
                    <a:pt x="3" y="0"/>
                    <a:pt x="8" y="1"/>
                    <a:pt x="9" y="2"/>
                  </a:cubicBezTo>
                  <a:cubicBezTo>
                    <a:pt x="10" y="3"/>
                    <a:pt x="11" y="7"/>
                    <a:pt x="11" y="9"/>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43"/>
            <p:cNvSpPr>
              <a:spLocks/>
            </p:cNvSpPr>
            <p:nvPr/>
          </p:nvSpPr>
          <p:spPr bwMode="auto">
            <a:xfrm>
              <a:off x="5507" y="3182"/>
              <a:ext cx="38" cy="108"/>
            </a:xfrm>
            <a:custGeom>
              <a:avLst/>
              <a:gdLst>
                <a:gd name="T0" fmla="*/ 34 w 35"/>
                <a:gd name="T1" fmla="*/ 3 h 99"/>
                <a:gd name="T2" fmla="*/ 34 w 35"/>
                <a:gd name="T3" fmla="*/ 13 h 99"/>
                <a:gd name="T4" fmla="*/ 26 w 35"/>
                <a:gd name="T5" fmla="*/ 25 h 99"/>
                <a:gd name="T6" fmla="*/ 24 w 35"/>
                <a:gd name="T7" fmla="*/ 36 h 99"/>
                <a:gd name="T8" fmla="*/ 20 w 35"/>
                <a:gd name="T9" fmla="*/ 48 h 99"/>
                <a:gd name="T10" fmla="*/ 14 w 35"/>
                <a:gd name="T11" fmla="*/ 55 h 99"/>
                <a:gd name="T12" fmla="*/ 14 w 35"/>
                <a:gd name="T13" fmla="*/ 69 h 99"/>
                <a:gd name="T14" fmla="*/ 16 w 35"/>
                <a:gd name="T15" fmla="*/ 79 h 99"/>
                <a:gd name="T16" fmla="*/ 16 w 35"/>
                <a:gd name="T17" fmla="*/ 84 h 99"/>
                <a:gd name="T18" fmla="*/ 15 w 35"/>
                <a:gd name="T19" fmla="*/ 92 h 99"/>
                <a:gd name="T20" fmla="*/ 9 w 35"/>
                <a:gd name="T21" fmla="*/ 99 h 99"/>
                <a:gd name="T22" fmla="*/ 5 w 35"/>
                <a:gd name="T23" fmla="*/ 95 h 99"/>
                <a:gd name="T24" fmla="*/ 4 w 35"/>
                <a:gd name="T25" fmla="*/ 86 h 99"/>
                <a:gd name="T26" fmla="*/ 4 w 35"/>
                <a:gd name="T27" fmla="*/ 75 h 99"/>
                <a:gd name="T28" fmla="*/ 3 w 35"/>
                <a:gd name="T29" fmla="*/ 65 h 99"/>
                <a:gd name="T30" fmla="*/ 0 w 35"/>
                <a:gd name="T31" fmla="*/ 57 h 99"/>
                <a:gd name="T32" fmla="*/ 2 w 35"/>
                <a:gd name="T33" fmla="*/ 50 h 99"/>
                <a:gd name="T34" fmla="*/ 7 w 35"/>
                <a:gd name="T35" fmla="*/ 42 h 99"/>
                <a:gd name="T36" fmla="*/ 5 w 35"/>
                <a:gd name="T37" fmla="*/ 34 h 99"/>
                <a:gd name="T38" fmla="*/ 2 w 35"/>
                <a:gd name="T39" fmla="*/ 31 h 99"/>
                <a:gd name="T40" fmla="*/ 4 w 35"/>
                <a:gd name="T41" fmla="*/ 26 h 99"/>
                <a:gd name="T42" fmla="*/ 14 w 35"/>
                <a:gd name="T43" fmla="*/ 23 h 99"/>
                <a:gd name="T44" fmla="*/ 20 w 35"/>
                <a:gd name="T45" fmla="*/ 19 h 99"/>
                <a:gd name="T46" fmla="*/ 22 w 35"/>
                <a:gd name="T47" fmla="*/ 8 h 99"/>
                <a:gd name="T48" fmla="*/ 22 w 35"/>
                <a:gd name="T49" fmla="*/ 2 h 99"/>
                <a:gd name="T50" fmla="*/ 28 w 35"/>
                <a:gd name="T51" fmla="*/ 0 h 99"/>
                <a:gd name="T52" fmla="*/ 34 w 35"/>
                <a:gd name="T53"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99">
                  <a:moveTo>
                    <a:pt x="34" y="3"/>
                  </a:moveTo>
                  <a:cubicBezTo>
                    <a:pt x="35" y="5"/>
                    <a:pt x="35" y="11"/>
                    <a:pt x="34" y="13"/>
                  </a:cubicBezTo>
                  <a:cubicBezTo>
                    <a:pt x="33" y="17"/>
                    <a:pt x="27" y="21"/>
                    <a:pt x="26" y="25"/>
                  </a:cubicBezTo>
                  <a:cubicBezTo>
                    <a:pt x="25" y="27"/>
                    <a:pt x="24" y="33"/>
                    <a:pt x="24" y="36"/>
                  </a:cubicBezTo>
                  <a:cubicBezTo>
                    <a:pt x="23" y="39"/>
                    <a:pt x="21" y="45"/>
                    <a:pt x="20" y="48"/>
                  </a:cubicBezTo>
                  <a:cubicBezTo>
                    <a:pt x="19" y="50"/>
                    <a:pt x="15" y="53"/>
                    <a:pt x="14" y="55"/>
                  </a:cubicBezTo>
                  <a:cubicBezTo>
                    <a:pt x="13" y="58"/>
                    <a:pt x="13" y="65"/>
                    <a:pt x="14" y="69"/>
                  </a:cubicBezTo>
                  <a:cubicBezTo>
                    <a:pt x="14" y="71"/>
                    <a:pt x="16" y="76"/>
                    <a:pt x="16" y="79"/>
                  </a:cubicBezTo>
                  <a:cubicBezTo>
                    <a:pt x="16" y="80"/>
                    <a:pt x="16" y="83"/>
                    <a:pt x="16" y="84"/>
                  </a:cubicBezTo>
                  <a:cubicBezTo>
                    <a:pt x="16" y="86"/>
                    <a:pt x="15" y="90"/>
                    <a:pt x="15" y="92"/>
                  </a:cubicBezTo>
                  <a:cubicBezTo>
                    <a:pt x="14" y="94"/>
                    <a:pt x="11" y="98"/>
                    <a:pt x="9" y="99"/>
                  </a:cubicBezTo>
                  <a:cubicBezTo>
                    <a:pt x="8" y="99"/>
                    <a:pt x="5" y="97"/>
                    <a:pt x="5" y="95"/>
                  </a:cubicBezTo>
                  <a:cubicBezTo>
                    <a:pt x="4" y="93"/>
                    <a:pt x="4" y="89"/>
                    <a:pt x="4" y="86"/>
                  </a:cubicBezTo>
                  <a:cubicBezTo>
                    <a:pt x="4" y="84"/>
                    <a:pt x="4" y="78"/>
                    <a:pt x="4" y="75"/>
                  </a:cubicBezTo>
                  <a:cubicBezTo>
                    <a:pt x="4" y="73"/>
                    <a:pt x="4" y="68"/>
                    <a:pt x="3" y="65"/>
                  </a:cubicBezTo>
                  <a:cubicBezTo>
                    <a:pt x="3" y="63"/>
                    <a:pt x="0" y="59"/>
                    <a:pt x="0" y="57"/>
                  </a:cubicBezTo>
                  <a:cubicBezTo>
                    <a:pt x="0" y="55"/>
                    <a:pt x="1" y="52"/>
                    <a:pt x="2" y="50"/>
                  </a:cubicBezTo>
                  <a:cubicBezTo>
                    <a:pt x="3" y="48"/>
                    <a:pt x="6" y="44"/>
                    <a:pt x="7" y="42"/>
                  </a:cubicBezTo>
                  <a:cubicBezTo>
                    <a:pt x="7" y="40"/>
                    <a:pt x="6" y="36"/>
                    <a:pt x="5" y="34"/>
                  </a:cubicBezTo>
                  <a:cubicBezTo>
                    <a:pt x="5" y="33"/>
                    <a:pt x="3" y="32"/>
                    <a:pt x="2" y="31"/>
                  </a:cubicBezTo>
                  <a:cubicBezTo>
                    <a:pt x="2" y="29"/>
                    <a:pt x="3" y="27"/>
                    <a:pt x="4" y="26"/>
                  </a:cubicBezTo>
                  <a:cubicBezTo>
                    <a:pt x="6" y="24"/>
                    <a:pt x="11" y="24"/>
                    <a:pt x="14" y="23"/>
                  </a:cubicBezTo>
                  <a:cubicBezTo>
                    <a:pt x="15" y="22"/>
                    <a:pt x="19" y="20"/>
                    <a:pt x="20" y="19"/>
                  </a:cubicBezTo>
                  <a:cubicBezTo>
                    <a:pt x="22" y="16"/>
                    <a:pt x="23" y="11"/>
                    <a:pt x="22" y="8"/>
                  </a:cubicBezTo>
                  <a:cubicBezTo>
                    <a:pt x="22" y="6"/>
                    <a:pt x="21" y="3"/>
                    <a:pt x="22" y="2"/>
                  </a:cubicBezTo>
                  <a:cubicBezTo>
                    <a:pt x="23" y="0"/>
                    <a:pt x="27" y="0"/>
                    <a:pt x="28" y="0"/>
                  </a:cubicBezTo>
                  <a:cubicBezTo>
                    <a:pt x="30" y="0"/>
                    <a:pt x="33" y="1"/>
                    <a:pt x="34"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44"/>
            <p:cNvSpPr>
              <a:spLocks/>
            </p:cNvSpPr>
            <p:nvPr/>
          </p:nvSpPr>
          <p:spPr bwMode="auto">
            <a:xfrm>
              <a:off x="5519" y="2733"/>
              <a:ext cx="25" cy="58"/>
            </a:xfrm>
            <a:custGeom>
              <a:avLst/>
              <a:gdLst>
                <a:gd name="T0" fmla="*/ 23 w 23"/>
                <a:gd name="T1" fmla="*/ 23 h 53"/>
                <a:gd name="T2" fmla="*/ 21 w 23"/>
                <a:gd name="T3" fmla="*/ 30 h 53"/>
                <a:gd name="T4" fmla="*/ 18 w 23"/>
                <a:gd name="T5" fmla="*/ 37 h 53"/>
                <a:gd name="T6" fmla="*/ 17 w 23"/>
                <a:gd name="T7" fmla="*/ 46 h 53"/>
                <a:gd name="T8" fmla="*/ 15 w 23"/>
                <a:gd name="T9" fmla="*/ 52 h 53"/>
                <a:gd name="T10" fmla="*/ 10 w 23"/>
                <a:gd name="T11" fmla="*/ 53 h 53"/>
                <a:gd name="T12" fmla="*/ 6 w 23"/>
                <a:gd name="T13" fmla="*/ 47 h 53"/>
                <a:gd name="T14" fmla="*/ 7 w 23"/>
                <a:gd name="T15" fmla="*/ 39 h 53"/>
                <a:gd name="T16" fmla="*/ 11 w 23"/>
                <a:gd name="T17" fmla="*/ 34 h 53"/>
                <a:gd name="T18" fmla="*/ 10 w 23"/>
                <a:gd name="T19" fmla="*/ 27 h 53"/>
                <a:gd name="T20" fmla="*/ 7 w 23"/>
                <a:gd name="T21" fmla="*/ 19 h 53"/>
                <a:gd name="T22" fmla="*/ 2 w 23"/>
                <a:gd name="T23" fmla="*/ 14 h 53"/>
                <a:gd name="T24" fmla="*/ 0 w 23"/>
                <a:gd name="T25" fmla="*/ 7 h 53"/>
                <a:gd name="T26" fmla="*/ 2 w 23"/>
                <a:gd name="T27" fmla="*/ 1 h 53"/>
                <a:gd name="T28" fmla="*/ 8 w 23"/>
                <a:gd name="T29" fmla="*/ 1 h 53"/>
                <a:gd name="T30" fmla="*/ 13 w 23"/>
                <a:gd name="T31" fmla="*/ 8 h 53"/>
                <a:gd name="T32" fmla="*/ 20 w 23"/>
                <a:gd name="T33" fmla="*/ 16 h 53"/>
                <a:gd name="T34" fmla="*/ 23 w 23"/>
                <a:gd name="T3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53">
                  <a:moveTo>
                    <a:pt x="23" y="23"/>
                  </a:moveTo>
                  <a:cubicBezTo>
                    <a:pt x="23" y="25"/>
                    <a:pt x="21" y="29"/>
                    <a:pt x="21" y="30"/>
                  </a:cubicBezTo>
                  <a:cubicBezTo>
                    <a:pt x="20" y="32"/>
                    <a:pt x="18" y="35"/>
                    <a:pt x="18" y="37"/>
                  </a:cubicBezTo>
                  <a:cubicBezTo>
                    <a:pt x="18" y="39"/>
                    <a:pt x="18" y="44"/>
                    <a:pt x="17" y="46"/>
                  </a:cubicBezTo>
                  <a:cubicBezTo>
                    <a:pt x="17" y="47"/>
                    <a:pt x="17" y="51"/>
                    <a:pt x="15" y="52"/>
                  </a:cubicBezTo>
                  <a:cubicBezTo>
                    <a:pt x="14" y="53"/>
                    <a:pt x="11" y="53"/>
                    <a:pt x="10" y="53"/>
                  </a:cubicBezTo>
                  <a:cubicBezTo>
                    <a:pt x="8" y="52"/>
                    <a:pt x="6" y="49"/>
                    <a:pt x="6" y="47"/>
                  </a:cubicBezTo>
                  <a:cubicBezTo>
                    <a:pt x="5" y="45"/>
                    <a:pt x="6" y="41"/>
                    <a:pt x="7" y="39"/>
                  </a:cubicBezTo>
                  <a:cubicBezTo>
                    <a:pt x="7" y="37"/>
                    <a:pt x="10" y="36"/>
                    <a:pt x="11" y="34"/>
                  </a:cubicBezTo>
                  <a:cubicBezTo>
                    <a:pt x="11" y="32"/>
                    <a:pt x="10" y="29"/>
                    <a:pt x="10" y="27"/>
                  </a:cubicBezTo>
                  <a:cubicBezTo>
                    <a:pt x="9" y="25"/>
                    <a:pt x="8" y="21"/>
                    <a:pt x="7" y="19"/>
                  </a:cubicBezTo>
                  <a:cubicBezTo>
                    <a:pt x="6" y="17"/>
                    <a:pt x="3" y="15"/>
                    <a:pt x="2" y="14"/>
                  </a:cubicBezTo>
                  <a:cubicBezTo>
                    <a:pt x="1" y="12"/>
                    <a:pt x="0" y="9"/>
                    <a:pt x="0" y="7"/>
                  </a:cubicBezTo>
                  <a:cubicBezTo>
                    <a:pt x="0" y="5"/>
                    <a:pt x="1" y="2"/>
                    <a:pt x="2" y="1"/>
                  </a:cubicBezTo>
                  <a:cubicBezTo>
                    <a:pt x="4" y="0"/>
                    <a:pt x="6" y="0"/>
                    <a:pt x="8" y="1"/>
                  </a:cubicBezTo>
                  <a:cubicBezTo>
                    <a:pt x="10" y="2"/>
                    <a:pt x="12" y="6"/>
                    <a:pt x="13" y="8"/>
                  </a:cubicBezTo>
                  <a:cubicBezTo>
                    <a:pt x="15" y="10"/>
                    <a:pt x="18" y="14"/>
                    <a:pt x="20" y="16"/>
                  </a:cubicBezTo>
                  <a:cubicBezTo>
                    <a:pt x="21" y="18"/>
                    <a:pt x="23" y="21"/>
                    <a:pt x="23" y="2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5"/>
            <p:cNvSpPr>
              <a:spLocks/>
            </p:cNvSpPr>
            <p:nvPr/>
          </p:nvSpPr>
          <p:spPr bwMode="auto">
            <a:xfrm>
              <a:off x="3688" y="1317"/>
              <a:ext cx="1850" cy="2497"/>
            </a:xfrm>
            <a:custGeom>
              <a:avLst/>
              <a:gdLst>
                <a:gd name="T0" fmla="*/ 1473 w 1683"/>
                <a:gd name="T1" fmla="*/ 1123 h 2270"/>
                <a:gd name="T2" fmla="*/ 1403 w 1683"/>
                <a:gd name="T3" fmla="*/ 933 h 2270"/>
                <a:gd name="T4" fmla="*/ 1331 w 1683"/>
                <a:gd name="T5" fmla="*/ 695 h 2270"/>
                <a:gd name="T6" fmla="*/ 1327 w 1683"/>
                <a:gd name="T7" fmla="*/ 723 h 2270"/>
                <a:gd name="T8" fmla="*/ 1290 w 1683"/>
                <a:gd name="T9" fmla="*/ 784 h 2270"/>
                <a:gd name="T10" fmla="*/ 1247 w 1683"/>
                <a:gd name="T11" fmla="*/ 923 h 2270"/>
                <a:gd name="T12" fmla="*/ 1252 w 1683"/>
                <a:gd name="T13" fmla="*/ 1041 h 2270"/>
                <a:gd name="T14" fmla="*/ 1186 w 1683"/>
                <a:gd name="T15" fmla="*/ 1057 h 2270"/>
                <a:gd name="T16" fmla="*/ 1131 w 1683"/>
                <a:gd name="T17" fmla="*/ 1133 h 2270"/>
                <a:gd name="T18" fmla="*/ 1024 w 1683"/>
                <a:gd name="T19" fmla="*/ 1249 h 2270"/>
                <a:gd name="T20" fmla="*/ 1004 w 1683"/>
                <a:gd name="T21" fmla="*/ 1463 h 2270"/>
                <a:gd name="T22" fmla="*/ 1045 w 1683"/>
                <a:gd name="T23" fmla="*/ 1566 h 2270"/>
                <a:gd name="T24" fmla="*/ 1071 w 1683"/>
                <a:gd name="T25" fmla="*/ 1582 h 2270"/>
                <a:gd name="T26" fmla="*/ 1127 w 1683"/>
                <a:gd name="T27" fmla="*/ 1508 h 2270"/>
                <a:gd name="T28" fmla="*/ 1238 w 1683"/>
                <a:gd name="T29" fmla="*/ 1606 h 2270"/>
                <a:gd name="T30" fmla="*/ 1312 w 1683"/>
                <a:gd name="T31" fmla="*/ 1889 h 2270"/>
                <a:gd name="T32" fmla="*/ 1189 w 1683"/>
                <a:gd name="T33" fmla="*/ 2193 h 2270"/>
                <a:gd name="T34" fmla="*/ 1130 w 1683"/>
                <a:gd name="T35" fmla="*/ 2159 h 2270"/>
                <a:gd name="T36" fmla="*/ 1152 w 1683"/>
                <a:gd name="T37" fmla="*/ 1912 h 2270"/>
                <a:gd name="T38" fmla="*/ 993 w 1683"/>
                <a:gd name="T39" fmla="*/ 1933 h 2270"/>
                <a:gd name="T40" fmla="*/ 751 w 1683"/>
                <a:gd name="T41" fmla="*/ 1800 h 2270"/>
                <a:gd name="T42" fmla="*/ 568 w 1683"/>
                <a:gd name="T43" fmla="*/ 1727 h 2270"/>
                <a:gd name="T44" fmla="*/ 483 w 1683"/>
                <a:gd name="T45" fmla="*/ 1632 h 2270"/>
                <a:gd name="T46" fmla="*/ 390 w 1683"/>
                <a:gd name="T47" fmla="*/ 1510 h 2270"/>
                <a:gd name="T48" fmla="*/ 252 w 1683"/>
                <a:gd name="T49" fmla="*/ 1567 h 2270"/>
                <a:gd name="T50" fmla="*/ 152 w 1683"/>
                <a:gd name="T51" fmla="*/ 1526 h 2270"/>
                <a:gd name="T52" fmla="*/ 87 w 1683"/>
                <a:gd name="T53" fmla="*/ 1330 h 2270"/>
                <a:gd name="T54" fmla="*/ 28 w 1683"/>
                <a:gd name="T55" fmla="*/ 1258 h 2270"/>
                <a:gd name="T56" fmla="*/ 9 w 1683"/>
                <a:gd name="T57" fmla="*/ 1011 h 2270"/>
                <a:gd name="T58" fmla="*/ 102 w 1683"/>
                <a:gd name="T59" fmla="*/ 855 h 2270"/>
                <a:gd name="T60" fmla="*/ 95 w 1683"/>
                <a:gd name="T61" fmla="*/ 730 h 2270"/>
                <a:gd name="T62" fmla="*/ 190 w 1683"/>
                <a:gd name="T63" fmla="*/ 746 h 2270"/>
                <a:gd name="T64" fmla="*/ 313 w 1683"/>
                <a:gd name="T65" fmla="*/ 695 h 2270"/>
                <a:gd name="T66" fmla="*/ 382 w 1683"/>
                <a:gd name="T67" fmla="*/ 765 h 2270"/>
                <a:gd name="T68" fmla="*/ 458 w 1683"/>
                <a:gd name="T69" fmla="*/ 769 h 2270"/>
                <a:gd name="T70" fmla="*/ 558 w 1683"/>
                <a:gd name="T71" fmla="*/ 711 h 2270"/>
                <a:gd name="T72" fmla="*/ 539 w 1683"/>
                <a:gd name="T73" fmla="*/ 653 h 2270"/>
                <a:gd name="T74" fmla="*/ 619 w 1683"/>
                <a:gd name="T75" fmla="*/ 584 h 2270"/>
                <a:gd name="T76" fmla="*/ 643 w 1683"/>
                <a:gd name="T77" fmla="*/ 612 h 2270"/>
                <a:gd name="T78" fmla="*/ 718 w 1683"/>
                <a:gd name="T79" fmla="*/ 561 h 2270"/>
                <a:gd name="T80" fmla="*/ 833 w 1683"/>
                <a:gd name="T81" fmla="*/ 481 h 2270"/>
                <a:gd name="T82" fmla="*/ 966 w 1683"/>
                <a:gd name="T83" fmla="*/ 445 h 2270"/>
                <a:gd name="T84" fmla="*/ 1086 w 1683"/>
                <a:gd name="T85" fmla="*/ 353 h 2270"/>
                <a:gd name="T86" fmla="*/ 1063 w 1683"/>
                <a:gd name="T87" fmla="*/ 277 h 2270"/>
                <a:gd name="T88" fmla="*/ 1136 w 1683"/>
                <a:gd name="T89" fmla="*/ 181 h 2270"/>
                <a:gd name="T90" fmla="*/ 1262 w 1683"/>
                <a:gd name="T91" fmla="*/ 119 h 2270"/>
                <a:gd name="T92" fmla="*/ 1338 w 1683"/>
                <a:gd name="T93" fmla="*/ 96 h 2270"/>
                <a:gd name="T94" fmla="*/ 1320 w 1683"/>
                <a:gd name="T95" fmla="*/ 55 h 2270"/>
                <a:gd name="T96" fmla="*/ 1391 w 1683"/>
                <a:gd name="T97" fmla="*/ 43 h 2270"/>
                <a:gd name="T98" fmla="*/ 1454 w 1683"/>
                <a:gd name="T99" fmla="*/ 87 h 2270"/>
                <a:gd name="T100" fmla="*/ 1402 w 1683"/>
                <a:gd name="T101" fmla="*/ 164 h 2270"/>
                <a:gd name="T102" fmla="*/ 1315 w 1683"/>
                <a:gd name="T103" fmla="*/ 200 h 2270"/>
                <a:gd name="T104" fmla="*/ 1362 w 1683"/>
                <a:gd name="T105" fmla="*/ 314 h 2270"/>
                <a:gd name="T106" fmla="*/ 1389 w 1683"/>
                <a:gd name="T107" fmla="*/ 323 h 2270"/>
                <a:gd name="T108" fmla="*/ 1462 w 1683"/>
                <a:gd name="T109" fmla="*/ 309 h 2270"/>
                <a:gd name="T110" fmla="*/ 1457 w 1683"/>
                <a:gd name="T111" fmla="*/ 375 h 2270"/>
                <a:gd name="T112" fmla="*/ 1488 w 1683"/>
                <a:gd name="T113" fmla="*/ 513 h 2270"/>
                <a:gd name="T114" fmla="*/ 1452 w 1683"/>
                <a:gd name="T115" fmla="*/ 680 h 2270"/>
                <a:gd name="T116" fmla="*/ 1425 w 1683"/>
                <a:gd name="T117" fmla="*/ 751 h 2270"/>
                <a:gd name="T118" fmla="*/ 1500 w 1683"/>
                <a:gd name="T119" fmla="*/ 854 h 2270"/>
                <a:gd name="T120" fmla="*/ 1602 w 1683"/>
                <a:gd name="T121" fmla="*/ 976 h 2270"/>
                <a:gd name="T122" fmla="*/ 1630 w 1683"/>
                <a:gd name="T123" fmla="*/ 1136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3" h="2270">
                  <a:moveTo>
                    <a:pt x="1679" y="1252"/>
                  </a:moveTo>
                  <a:cubicBezTo>
                    <a:pt x="1680" y="1254"/>
                    <a:pt x="1683" y="1259"/>
                    <a:pt x="1683" y="1261"/>
                  </a:cubicBezTo>
                  <a:cubicBezTo>
                    <a:pt x="1683" y="1262"/>
                    <a:pt x="1681" y="1265"/>
                    <a:pt x="1680" y="1266"/>
                  </a:cubicBezTo>
                  <a:cubicBezTo>
                    <a:pt x="1678" y="1266"/>
                    <a:pt x="1674" y="1265"/>
                    <a:pt x="1672" y="1264"/>
                  </a:cubicBezTo>
                  <a:cubicBezTo>
                    <a:pt x="1670" y="1263"/>
                    <a:pt x="1667" y="1259"/>
                    <a:pt x="1665" y="1258"/>
                  </a:cubicBezTo>
                  <a:cubicBezTo>
                    <a:pt x="1663" y="1258"/>
                    <a:pt x="1659" y="1259"/>
                    <a:pt x="1657" y="1258"/>
                  </a:cubicBezTo>
                  <a:cubicBezTo>
                    <a:pt x="1654" y="1258"/>
                    <a:pt x="1649" y="1256"/>
                    <a:pt x="1647" y="1254"/>
                  </a:cubicBezTo>
                  <a:cubicBezTo>
                    <a:pt x="1645" y="1253"/>
                    <a:pt x="1641" y="1249"/>
                    <a:pt x="1639" y="1247"/>
                  </a:cubicBezTo>
                  <a:cubicBezTo>
                    <a:pt x="1637" y="1244"/>
                    <a:pt x="1635" y="1238"/>
                    <a:pt x="1633" y="1236"/>
                  </a:cubicBezTo>
                  <a:cubicBezTo>
                    <a:pt x="1631" y="1234"/>
                    <a:pt x="1627" y="1230"/>
                    <a:pt x="1624" y="1228"/>
                  </a:cubicBezTo>
                  <a:cubicBezTo>
                    <a:pt x="1622" y="1227"/>
                    <a:pt x="1616" y="1226"/>
                    <a:pt x="1614" y="1224"/>
                  </a:cubicBezTo>
                  <a:cubicBezTo>
                    <a:pt x="1612" y="1223"/>
                    <a:pt x="1609" y="1221"/>
                    <a:pt x="1607" y="1220"/>
                  </a:cubicBezTo>
                  <a:cubicBezTo>
                    <a:pt x="1606" y="1218"/>
                    <a:pt x="1603" y="1214"/>
                    <a:pt x="1602" y="1213"/>
                  </a:cubicBezTo>
                  <a:cubicBezTo>
                    <a:pt x="1600" y="1212"/>
                    <a:pt x="1596" y="1210"/>
                    <a:pt x="1594" y="1210"/>
                  </a:cubicBezTo>
                  <a:cubicBezTo>
                    <a:pt x="1592" y="1209"/>
                    <a:pt x="1587" y="1207"/>
                    <a:pt x="1585" y="1206"/>
                  </a:cubicBezTo>
                  <a:cubicBezTo>
                    <a:pt x="1582" y="1205"/>
                    <a:pt x="1577" y="1201"/>
                    <a:pt x="1575" y="1199"/>
                  </a:cubicBezTo>
                  <a:cubicBezTo>
                    <a:pt x="1570" y="1196"/>
                    <a:pt x="1560" y="1189"/>
                    <a:pt x="1555" y="1186"/>
                  </a:cubicBezTo>
                  <a:cubicBezTo>
                    <a:pt x="1552" y="1184"/>
                    <a:pt x="1545" y="1182"/>
                    <a:pt x="1543" y="1181"/>
                  </a:cubicBezTo>
                  <a:cubicBezTo>
                    <a:pt x="1538" y="1177"/>
                    <a:pt x="1531" y="1169"/>
                    <a:pt x="1527" y="1165"/>
                  </a:cubicBezTo>
                  <a:cubicBezTo>
                    <a:pt x="1524" y="1163"/>
                    <a:pt x="1520" y="1157"/>
                    <a:pt x="1517" y="1155"/>
                  </a:cubicBezTo>
                  <a:cubicBezTo>
                    <a:pt x="1515" y="1153"/>
                    <a:pt x="1509" y="1150"/>
                    <a:pt x="1507" y="1149"/>
                  </a:cubicBezTo>
                  <a:cubicBezTo>
                    <a:pt x="1504" y="1148"/>
                    <a:pt x="1498" y="1146"/>
                    <a:pt x="1495" y="1145"/>
                  </a:cubicBezTo>
                  <a:cubicBezTo>
                    <a:pt x="1492" y="1143"/>
                    <a:pt x="1486" y="1139"/>
                    <a:pt x="1484" y="1136"/>
                  </a:cubicBezTo>
                  <a:cubicBezTo>
                    <a:pt x="1480" y="1134"/>
                    <a:pt x="1475" y="1127"/>
                    <a:pt x="1473" y="1123"/>
                  </a:cubicBezTo>
                  <a:cubicBezTo>
                    <a:pt x="1470" y="1120"/>
                    <a:pt x="1464" y="1113"/>
                    <a:pt x="1461" y="1110"/>
                  </a:cubicBezTo>
                  <a:cubicBezTo>
                    <a:pt x="1459" y="1108"/>
                    <a:pt x="1453" y="1106"/>
                    <a:pt x="1451" y="1104"/>
                  </a:cubicBezTo>
                  <a:cubicBezTo>
                    <a:pt x="1448" y="1102"/>
                    <a:pt x="1443" y="1096"/>
                    <a:pt x="1441" y="1093"/>
                  </a:cubicBezTo>
                  <a:cubicBezTo>
                    <a:pt x="1439" y="1089"/>
                    <a:pt x="1436" y="1081"/>
                    <a:pt x="1434" y="1078"/>
                  </a:cubicBezTo>
                  <a:cubicBezTo>
                    <a:pt x="1432" y="1076"/>
                    <a:pt x="1428" y="1072"/>
                    <a:pt x="1427" y="1070"/>
                  </a:cubicBezTo>
                  <a:cubicBezTo>
                    <a:pt x="1425" y="1068"/>
                    <a:pt x="1421" y="1064"/>
                    <a:pt x="1420" y="1061"/>
                  </a:cubicBezTo>
                  <a:cubicBezTo>
                    <a:pt x="1419" y="1059"/>
                    <a:pt x="1419" y="1055"/>
                    <a:pt x="1418" y="1053"/>
                  </a:cubicBezTo>
                  <a:cubicBezTo>
                    <a:pt x="1418" y="1050"/>
                    <a:pt x="1418" y="1045"/>
                    <a:pt x="1418" y="1043"/>
                  </a:cubicBezTo>
                  <a:cubicBezTo>
                    <a:pt x="1417" y="1041"/>
                    <a:pt x="1415" y="1037"/>
                    <a:pt x="1414" y="1035"/>
                  </a:cubicBezTo>
                  <a:cubicBezTo>
                    <a:pt x="1414" y="1034"/>
                    <a:pt x="1416" y="1031"/>
                    <a:pt x="1416" y="1029"/>
                  </a:cubicBezTo>
                  <a:cubicBezTo>
                    <a:pt x="1415" y="1027"/>
                    <a:pt x="1412" y="1025"/>
                    <a:pt x="1411" y="1023"/>
                  </a:cubicBezTo>
                  <a:cubicBezTo>
                    <a:pt x="1411" y="1021"/>
                    <a:pt x="1410" y="1018"/>
                    <a:pt x="1410" y="1017"/>
                  </a:cubicBezTo>
                  <a:cubicBezTo>
                    <a:pt x="1410" y="1015"/>
                    <a:pt x="1411" y="1011"/>
                    <a:pt x="1410" y="1009"/>
                  </a:cubicBezTo>
                  <a:cubicBezTo>
                    <a:pt x="1409" y="1007"/>
                    <a:pt x="1404" y="1007"/>
                    <a:pt x="1402" y="1007"/>
                  </a:cubicBezTo>
                  <a:cubicBezTo>
                    <a:pt x="1400" y="1006"/>
                    <a:pt x="1396" y="1007"/>
                    <a:pt x="1394" y="1007"/>
                  </a:cubicBezTo>
                  <a:cubicBezTo>
                    <a:pt x="1393" y="1006"/>
                    <a:pt x="1390" y="1003"/>
                    <a:pt x="1390" y="1001"/>
                  </a:cubicBezTo>
                  <a:cubicBezTo>
                    <a:pt x="1389" y="999"/>
                    <a:pt x="1389" y="994"/>
                    <a:pt x="1391" y="992"/>
                  </a:cubicBezTo>
                  <a:cubicBezTo>
                    <a:pt x="1392" y="991"/>
                    <a:pt x="1397" y="990"/>
                    <a:pt x="1399" y="989"/>
                  </a:cubicBezTo>
                  <a:cubicBezTo>
                    <a:pt x="1400" y="989"/>
                    <a:pt x="1403" y="988"/>
                    <a:pt x="1403" y="986"/>
                  </a:cubicBezTo>
                  <a:cubicBezTo>
                    <a:pt x="1405" y="983"/>
                    <a:pt x="1400" y="976"/>
                    <a:pt x="1401" y="973"/>
                  </a:cubicBezTo>
                  <a:cubicBezTo>
                    <a:pt x="1402" y="971"/>
                    <a:pt x="1405" y="969"/>
                    <a:pt x="1407" y="968"/>
                  </a:cubicBezTo>
                  <a:cubicBezTo>
                    <a:pt x="1408" y="966"/>
                    <a:pt x="1409" y="962"/>
                    <a:pt x="1410" y="960"/>
                  </a:cubicBezTo>
                  <a:cubicBezTo>
                    <a:pt x="1410" y="957"/>
                    <a:pt x="1408" y="949"/>
                    <a:pt x="1407" y="946"/>
                  </a:cubicBezTo>
                  <a:cubicBezTo>
                    <a:pt x="1406" y="943"/>
                    <a:pt x="1404" y="936"/>
                    <a:pt x="1403" y="933"/>
                  </a:cubicBezTo>
                  <a:cubicBezTo>
                    <a:pt x="1403" y="929"/>
                    <a:pt x="1404" y="921"/>
                    <a:pt x="1404" y="917"/>
                  </a:cubicBezTo>
                  <a:cubicBezTo>
                    <a:pt x="1404" y="914"/>
                    <a:pt x="1403" y="908"/>
                    <a:pt x="1402" y="905"/>
                  </a:cubicBezTo>
                  <a:cubicBezTo>
                    <a:pt x="1401" y="902"/>
                    <a:pt x="1397" y="897"/>
                    <a:pt x="1394" y="895"/>
                  </a:cubicBezTo>
                  <a:cubicBezTo>
                    <a:pt x="1393" y="893"/>
                    <a:pt x="1389" y="891"/>
                    <a:pt x="1388" y="889"/>
                  </a:cubicBezTo>
                  <a:cubicBezTo>
                    <a:pt x="1387" y="886"/>
                    <a:pt x="1386" y="880"/>
                    <a:pt x="1386" y="877"/>
                  </a:cubicBezTo>
                  <a:cubicBezTo>
                    <a:pt x="1385" y="873"/>
                    <a:pt x="1384" y="867"/>
                    <a:pt x="1384" y="864"/>
                  </a:cubicBezTo>
                  <a:cubicBezTo>
                    <a:pt x="1383" y="855"/>
                    <a:pt x="1382" y="837"/>
                    <a:pt x="1380" y="828"/>
                  </a:cubicBezTo>
                  <a:cubicBezTo>
                    <a:pt x="1380" y="825"/>
                    <a:pt x="1380" y="819"/>
                    <a:pt x="1379" y="817"/>
                  </a:cubicBezTo>
                  <a:cubicBezTo>
                    <a:pt x="1378" y="813"/>
                    <a:pt x="1375" y="805"/>
                    <a:pt x="1373" y="801"/>
                  </a:cubicBezTo>
                  <a:cubicBezTo>
                    <a:pt x="1372" y="799"/>
                    <a:pt x="1368" y="796"/>
                    <a:pt x="1367" y="794"/>
                  </a:cubicBezTo>
                  <a:cubicBezTo>
                    <a:pt x="1365" y="789"/>
                    <a:pt x="1365" y="779"/>
                    <a:pt x="1365" y="774"/>
                  </a:cubicBezTo>
                  <a:cubicBezTo>
                    <a:pt x="1365" y="770"/>
                    <a:pt x="1365" y="762"/>
                    <a:pt x="1367" y="759"/>
                  </a:cubicBezTo>
                  <a:cubicBezTo>
                    <a:pt x="1367" y="756"/>
                    <a:pt x="1371" y="753"/>
                    <a:pt x="1372" y="751"/>
                  </a:cubicBezTo>
                  <a:cubicBezTo>
                    <a:pt x="1373" y="749"/>
                    <a:pt x="1376" y="744"/>
                    <a:pt x="1376" y="741"/>
                  </a:cubicBezTo>
                  <a:cubicBezTo>
                    <a:pt x="1376" y="739"/>
                    <a:pt x="1375" y="735"/>
                    <a:pt x="1374" y="733"/>
                  </a:cubicBezTo>
                  <a:cubicBezTo>
                    <a:pt x="1373" y="732"/>
                    <a:pt x="1370" y="732"/>
                    <a:pt x="1369" y="732"/>
                  </a:cubicBezTo>
                  <a:cubicBezTo>
                    <a:pt x="1369" y="733"/>
                    <a:pt x="1368" y="735"/>
                    <a:pt x="1368" y="735"/>
                  </a:cubicBezTo>
                  <a:cubicBezTo>
                    <a:pt x="1366" y="735"/>
                    <a:pt x="1364" y="731"/>
                    <a:pt x="1364" y="730"/>
                  </a:cubicBezTo>
                  <a:cubicBezTo>
                    <a:pt x="1363" y="728"/>
                    <a:pt x="1365" y="724"/>
                    <a:pt x="1364" y="722"/>
                  </a:cubicBezTo>
                  <a:cubicBezTo>
                    <a:pt x="1364" y="720"/>
                    <a:pt x="1361" y="718"/>
                    <a:pt x="1360" y="717"/>
                  </a:cubicBezTo>
                  <a:cubicBezTo>
                    <a:pt x="1358" y="715"/>
                    <a:pt x="1352" y="714"/>
                    <a:pt x="1350" y="713"/>
                  </a:cubicBezTo>
                  <a:cubicBezTo>
                    <a:pt x="1348" y="711"/>
                    <a:pt x="1344" y="707"/>
                    <a:pt x="1342" y="705"/>
                  </a:cubicBezTo>
                  <a:cubicBezTo>
                    <a:pt x="1341" y="703"/>
                    <a:pt x="1339" y="701"/>
                    <a:pt x="1338" y="700"/>
                  </a:cubicBezTo>
                  <a:cubicBezTo>
                    <a:pt x="1337" y="698"/>
                    <a:pt x="1332" y="697"/>
                    <a:pt x="1331" y="695"/>
                  </a:cubicBezTo>
                  <a:cubicBezTo>
                    <a:pt x="1329" y="694"/>
                    <a:pt x="1326" y="691"/>
                    <a:pt x="1325" y="689"/>
                  </a:cubicBezTo>
                  <a:cubicBezTo>
                    <a:pt x="1324" y="686"/>
                    <a:pt x="1321" y="680"/>
                    <a:pt x="1320" y="677"/>
                  </a:cubicBezTo>
                  <a:cubicBezTo>
                    <a:pt x="1319" y="673"/>
                    <a:pt x="1315" y="664"/>
                    <a:pt x="1318" y="661"/>
                  </a:cubicBezTo>
                  <a:cubicBezTo>
                    <a:pt x="1319" y="659"/>
                    <a:pt x="1324" y="660"/>
                    <a:pt x="1325" y="659"/>
                  </a:cubicBezTo>
                  <a:cubicBezTo>
                    <a:pt x="1327" y="657"/>
                    <a:pt x="1327" y="653"/>
                    <a:pt x="1326" y="652"/>
                  </a:cubicBezTo>
                  <a:cubicBezTo>
                    <a:pt x="1325" y="651"/>
                    <a:pt x="1323" y="650"/>
                    <a:pt x="1322" y="650"/>
                  </a:cubicBezTo>
                  <a:cubicBezTo>
                    <a:pt x="1321" y="650"/>
                    <a:pt x="1320" y="653"/>
                    <a:pt x="1319" y="653"/>
                  </a:cubicBezTo>
                  <a:cubicBezTo>
                    <a:pt x="1317" y="654"/>
                    <a:pt x="1314" y="652"/>
                    <a:pt x="1312" y="652"/>
                  </a:cubicBezTo>
                  <a:cubicBezTo>
                    <a:pt x="1311" y="652"/>
                    <a:pt x="1308" y="651"/>
                    <a:pt x="1307" y="652"/>
                  </a:cubicBezTo>
                  <a:cubicBezTo>
                    <a:pt x="1305" y="654"/>
                    <a:pt x="1304" y="660"/>
                    <a:pt x="1303" y="663"/>
                  </a:cubicBezTo>
                  <a:cubicBezTo>
                    <a:pt x="1302" y="665"/>
                    <a:pt x="1301" y="670"/>
                    <a:pt x="1299" y="673"/>
                  </a:cubicBezTo>
                  <a:cubicBezTo>
                    <a:pt x="1298" y="674"/>
                    <a:pt x="1294" y="676"/>
                    <a:pt x="1294" y="678"/>
                  </a:cubicBezTo>
                  <a:cubicBezTo>
                    <a:pt x="1293" y="680"/>
                    <a:pt x="1293" y="685"/>
                    <a:pt x="1294" y="687"/>
                  </a:cubicBezTo>
                  <a:cubicBezTo>
                    <a:pt x="1294" y="689"/>
                    <a:pt x="1299" y="692"/>
                    <a:pt x="1299" y="692"/>
                  </a:cubicBezTo>
                  <a:cubicBezTo>
                    <a:pt x="1300" y="692"/>
                    <a:pt x="1305" y="693"/>
                    <a:pt x="1306" y="694"/>
                  </a:cubicBezTo>
                  <a:cubicBezTo>
                    <a:pt x="1308" y="696"/>
                    <a:pt x="1309" y="702"/>
                    <a:pt x="1310" y="704"/>
                  </a:cubicBezTo>
                  <a:cubicBezTo>
                    <a:pt x="1312" y="708"/>
                    <a:pt x="1316" y="716"/>
                    <a:pt x="1319" y="718"/>
                  </a:cubicBezTo>
                  <a:cubicBezTo>
                    <a:pt x="1321" y="719"/>
                    <a:pt x="1325" y="719"/>
                    <a:pt x="1327" y="719"/>
                  </a:cubicBezTo>
                  <a:cubicBezTo>
                    <a:pt x="1328" y="719"/>
                    <a:pt x="1331" y="718"/>
                    <a:pt x="1333" y="718"/>
                  </a:cubicBezTo>
                  <a:cubicBezTo>
                    <a:pt x="1334" y="719"/>
                    <a:pt x="1336" y="720"/>
                    <a:pt x="1337" y="721"/>
                  </a:cubicBezTo>
                  <a:cubicBezTo>
                    <a:pt x="1338" y="723"/>
                    <a:pt x="1338" y="726"/>
                    <a:pt x="1338" y="727"/>
                  </a:cubicBezTo>
                  <a:cubicBezTo>
                    <a:pt x="1337" y="728"/>
                    <a:pt x="1335" y="728"/>
                    <a:pt x="1335" y="728"/>
                  </a:cubicBezTo>
                  <a:cubicBezTo>
                    <a:pt x="1333" y="728"/>
                    <a:pt x="1330" y="727"/>
                    <a:pt x="1329" y="726"/>
                  </a:cubicBezTo>
                  <a:cubicBezTo>
                    <a:pt x="1328" y="725"/>
                    <a:pt x="1328" y="723"/>
                    <a:pt x="1327" y="723"/>
                  </a:cubicBezTo>
                  <a:cubicBezTo>
                    <a:pt x="1326" y="722"/>
                    <a:pt x="1323" y="723"/>
                    <a:pt x="1322" y="725"/>
                  </a:cubicBezTo>
                  <a:cubicBezTo>
                    <a:pt x="1321" y="726"/>
                    <a:pt x="1321" y="729"/>
                    <a:pt x="1321" y="730"/>
                  </a:cubicBezTo>
                  <a:cubicBezTo>
                    <a:pt x="1321" y="735"/>
                    <a:pt x="1320" y="744"/>
                    <a:pt x="1320" y="748"/>
                  </a:cubicBezTo>
                  <a:cubicBezTo>
                    <a:pt x="1320" y="755"/>
                    <a:pt x="1320" y="769"/>
                    <a:pt x="1322" y="775"/>
                  </a:cubicBezTo>
                  <a:cubicBezTo>
                    <a:pt x="1322" y="779"/>
                    <a:pt x="1324" y="785"/>
                    <a:pt x="1326" y="788"/>
                  </a:cubicBezTo>
                  <a:cubicBezTo>
                    <a:pt x="1327" y="790"/>
                    <a:pt x="1332" y="793"/>
                    <a:pt x="1333" y="795"/>
                  </a:cubicBezTo>
                  <a:cubicBezTo>
                    <a:pt x="1334" y="797"/>
                    <a:pt x="1334" y="802"/>
                    <a:pt x="1334" y="804"/>
                  </a:cubicBezTo>
                  <a:cubicBezTo>
                    <a:pt x="1333" y="805"/>
                    <a:pt x="1330" y="807"/>
                    <a:pt x="1330" y="807"/>
                  </a:cubicBezTo>
                  <a:cubicBezTo>
                    <a:pt x="1330" y="808"/>
                    <a:pt x="1331" y="813"/>
                    <a:pt x="1330" y="815"/>
                  </a:cubicBezTo>
                  <a:cubicBezTo>
                    <a:pt x="1330" y="816"/>
                    <a:pt x="1330" y="819"/>
                    <a:pt x="1329" y="820"/>
                  </a:cubicBezTo>
                  <a:cubicBezTo>
                    <a:pt x="1328" y="820"/>
                    <a:pt x="1324" y="820"/>
                    <a:pt x="1324" y="820"/>
                  </a:cubicBezTo>
                  <a:cubicBezTo>
                    <a:pt x="1324" y="819"/>
                    <a:pt x="1322" y="815"/>
                    <a:pt x="1321" y="813"/>
                  </a:cubicBezTo>
                  <a:cubicBezTo>
                    <a:pt x="1321" y="812"/>
                    <a:pt x="1322" y="808"/>
                    <a:pt x="1322" y="807"/>
                  </a:cubicBezTo>
                  <a:cubicBezTo>
                    <a:pt x="1321" y="806"/>
                    <a:pt x="1318" y="803"/>
                    <a:pt x="1316" y="803"/>
                  </a:cubicBezTo>
                  <a:cubicBezTo>
                    <a:pt x="1316" y="803"/>
                    <a:pt x="1314" y="804"/>
                    <a:pt x="1313" y="805"/>
                  </a:cubicBezTo>
                  <a:cubicBezTo>
                    <a:pt x="1312" y="806"/>
                    <a:pt x="1313" y="810"/>
                    <a:pt x="1312" y="812"/>
                  </a:cubicBezTo>
                  <a:cubicBezTo>
                    <a:pt x="1312" y="813"/>
                    <a:pt x="1311" y="815"/>
                    <a:pt x="1310" y="816"/>
                  </a:cubicBezTo>
                  <a:cubicBezTo>
                    <a:pt x="1309" y="816"/>
                    <a:pt x="1307" y="815"/>
                    <a:pt x="1306" y="814"/>
                  </a:cubicBezTo>
                  <a:cubicBezTo>
                    <a:pt x="1305" y="812"/>
                    <a:pt x="1308" y="807"/>
                    <a:pt x="1306" y="805"/>
                  </a:cubicBezTo>
                  <a:cubicBezTo>
                    <a:pt x="1306" y="804"/>
                    <a:pt x="1303" y="803"/>
                    <a:pt x="1302" y="803"/>
                  </a:cubicBezTo>
                  <a:cubicBezTo>
                    <a:pt x="1301" y="803"/>
                    <a:pt x="1299" y="805"/>
                    <a:pt x="1299" y="805"/>
                  </a:cubicBezTo>
                  <a:cubicBezTo>
                    <a:pt x="1297" y="804"/>
                    <a:pt x="1295" y="801"/>
                    <a:pt x="1294" y="800"/>
                  </a:cubicBezTo>
                  <a:cubicBezTo>
                    <a:pt x="1293" y="797"/>
                    <a:pt x="1295" y="791"/>
                    <a:pt x="1294" y="788"/>
                  </a:cubicBezTo>
                  <a:cubicBezTo>
                    <a:pt x="1293" y="787"/>
                    <a:pt x="1291" y="784"/>
                    <a:pt x="1290" y="784"/>
                  </a:cubicBezTo>
                  <a:cubicBezTo>
                    <a:pt x="1289" y="783"/>
                    <a:pt x="1285" y="783"/>
                    <a:pt x="1284" y="782"/>
                  </a:cubicBezTo>
                  <a:cubicBezTo>
                    <a:pt x="1283" y="782"/>
                    <a:pt x="1280" y="779"/>
                    <a:pt x="1279" y="778"/>
                  </a:cubicBezTo>
                  <a:cubicBezTo>
                    <a:pt x="1278" y="776"/>
                    <a:pt x="1278" y="772"/>
                    <a:pt x="1277" y="771"/>
                  </a:cubicBezTo>
                  <a:cubicBezTo>
                    <a:pt x="1276" y="771"/>
                    <a:pt x="1274" y="772"/>
                    <a:pt x="1273" y="772"/>
                  </a:cubicBezTo>
                  <a:cubicBezTo>
                    <a:pt x="1272" y="774"/>
                    <a:pt x="1273" y="778"/>
                    <a:pt x="1273" y="780"/>
                  </a:cubicBezTo>
                  <a:cubicBezTo>
                    <a:pt x="1273" y="783"/>
                    <a:pt x="1275" y="787"/>
                    <a:pt x="1274" y="790"/>
                  </a:cubicBezTo>
                  <a:cubicBezTo>
                    <a:pt x="1274" y="791"/>
                    <a:pt x="1274" y="794"/>
                    <a:pt x="1273" y="795"/>
                  </a:cubicBezTo>
                  <a:cubicBezTo>
                    <a:pt x="1271" y="797"/>
                    <a:pt x="1267" y="797"/>
                    <a:pt x="1265" y="797"/>
                  </a:cubicBezTo>
                  <a:cubicBezTo>
                    <a:pt x="1262" y="796"/>
                    <a:pt x="1257" y="793"/>
                    <a:pt x="1255" y="793"/>
                  </a:cubicBezTo>
                  <a:cubicBezTo>
                    <a:pt x="1253" y="794"/>
                    <a:pt x="1251" y="798"/>
                    <a:pt x="1250" y="800"/>
                  </a:cubicBezTo>
                  <a:cubicBezTo>
                    <a:pt x="1249" y="803"/>
                    <a:pt x="1251" y="809"/>
                    <a:pt x="1250" y="812"/>
                  </a:cubicBezTo>
                  <a:cubicBezTo>
                    <a:pt x="1249" y="815"/>
                    <a:pt x="1247" y="819"/>
                    <a:pt x="1245" y="820"/>
                  </a:cubicBezTo>
                  <a:cubicBezTo>
                    <a:pt x="1244" y="822"/>
                    <a:pt x="1239" y="824"/>
                    <a:pt x="1237" y="826"/>
                  </a:cubicBezTo>
                  <a:cubicBezTo>
                    <a:pt x="1236" y="827"/>
                    <a:pt x="1234" y="832"/>
                    <a:pt x="1234" y="832"/>
                  </a:cubicBezTo>
                  <a:cubicBezTo>
                    <a:pt x="1234" y="833"/>
                    <a:pt x="1232" y="840"/>
                    <a:pt x="1232" y="842"/>
                  </a:cubicBezTo>
                  <a:cubicBezTo>
                    <a:pt x="1231" y="844"/>
                    <a:pt x="1230" y="848"/>
                    <a:pt x="1229" y="850"/>
                  </a:cubicBezTo>
                  <a:cubicBezTo>
                    <a:pt x="1229" y="851"/>
                    <a:pt x="1225" y="854"/>
                    <a:pt x="1225" y="856"/>
                  </a:cubicBezTo>
                  <a:cubicBezTo>
                    <a:pt x="1224" y="858"/>
                    <a:pt x="1227" y="863"/>
                    <a:pt x="1228" y="865"/>
                  </a:cubicBezTo>
                  <a:cubicBezTo>
                    <a:pt x="1230" y="867"/>
                    <a:pt x="1235" y="869"/>
                    <a:pt x="1236" y="871"/>
                  </a:cubicBezTo>
                  <a:cubicBezTo>
                    <a:pt x="1237" y="873"/>
                    <a:pt x="1237" y="878"/>
                    <a:pt x="1237" y="880"/>
                  </a:cubicBezTo>
                  <a:cubicBezTo>
                    <a:pt x="1237" y="883"/>
                    <a:pt x="1236" y="888"/>
                    <a:pt x="1237" y="891"/>
                  </a:cubicBezTo>
                  <a:cubicBezTo>
                    <a:pt x="1237" y="894"/>
                    <a:pt x="1241" y="899"/>
                    <a:pt x="1242" y="901"/>
                  </a:cubicBezTo>
                  <a:cubicBezTo>
                    <a:pt x="1243" y="903"/>
                    <a:pt x="1245" y="908"/>
                    <a:pt x="1245" y="910"/>
                  </a:cubicBezTo>
                  <a:cubicBezTo>
                    <a:pt x="1246" y="913"/>
                    <a:pt x="1247" y="920"/>
                    <a:pt x="1247" y="923"/>
                  </a:cubicBezTo>
                  <a:cubicBezTo>
                    <a:pt x="1247" y="929"/>
                    <a:pt x="1244" y="941"/>
                    <a:pt x="1245" y="946"/>
                  </a:cubicBezTo>
                  <a:cubicBezTo>
                    <a:pt x="1246" y="951"/>
                    <a:pt x="1251" y="960"/>
                    <a:pt x="1253" y="965"/>
                  </a:cubicBezTo>
                  <a:cubicBezTo>
                    <a:pt x="1254" y="968"/>
                    <a:pt x="1257" y="974"/>
                    <a:pt x="1258" y="978"/>
                  </a:cubicBezTo>
                  <a:cubicBezTo>
                    <a:pt x="1259" y="980"/>
                    <a:pt x="1258" y="986"/>
                    <a:pt x="1259" y="988"/>
                  </a:cubicBezTo>
                  <a:cubicBezTo>
                    <a:pt x="1260" y="990"/>
                    <a:pt x="1263" y="993"/>
                    <a:pt x="1265" y="994"/>
                  </a:cubicBezTo>
                  <a:cubicBezTo>
                    <a:pt x="1267" y="994"/>
                    <a:pt x="1270" y="993"/>
                    <a:pt x="1271" y="992"/>
                  </a:cubicBezTo>
                  <a:cubicBezTo>
                    <a:pt x="1273" y="990"/>
                    <a:pt x="1274" y="984"/>
                    <a:pt x="1275" y="982"/>
                  </a:cubicBezTo>
                  <a:cubicBezTo>
                    <a:pt x="1277" y="981"/>
                    <a:pt x="1280" y="978"/>
                    <a:pt x="1282" y="978"/>
                  </a:cubicBezTo>
                  <a:cubicBezTo>
                    <a:pt x="1283" y="977"/>
                    <a:pt x="1287" y="979"/>
                    <a:pt x="1289" y="979"/>
                  </a:cubicBezTo>
                  <a:cubicBezTo>
                    <a:pt x="1292" y="980"/>
                    <a:pt x="1299" y="981"/>
                    <a:pt x="1300" y="983"/>
                  </a:cubicBezTo>
                  <a:cubicBezTo>
                    <a:pt x="1301" y="985"/>
                    <a:pt x="1301" y="990"/>
                    <a:pt x="1300" y="992"/>
                  </a:cubicBezTo>
                  <a:cubicBezTo>
                    <a:pt x="1299" y="993"/>
                    <a:pt x="1296" y="995"/>
                    <a:pt x="1294" y="995"/>
                  </a:cubicBezTo>
                  <a:cubicBezTo>
                    <a:pt x="1293" y="996"/>
                    <a:pt x="1289" y="995"/>
                    <a:pt x="1288" y="995"/>
                  </a:cubicBezTo>
                  <a:cubicBezTo>
                    <a:pt x="1286" y="996"/>
                    <a:pt x="1285" y="998"/>
                    <a:pt x="1284" y="999"/>
                  </a:cubicBezTo>
                  <a:cubicBezTo>
                    <a:pt x="1284" y="1001"/>
                    <a:pt x="1286" y="1005"/>
                    <a:pt x="1286" y="1007"/>
                  </a:cubicBezTo>
                  <a:cubicBezTo>
                    <a:pt x="1285" y="1008"/>
                    <a:pt x="1284" y="1010"/>
                    <a:pt x="1283" y="1010"/>
                  </a:cubicBezTo>
                  <a:cubicBezTo>
                    <a:pt x="1281" y="1011"/>
                    <a:pt x="1276" y="1011"/>
                    <a:pt x="1274" y="1011"/>
                  </a:cubicBezTo>
                  <a:cubicBezTo>
                    <a:pt x="1271" y="1012"/>
                    <a:pt x="1266" y="1014"/>
                    <a:pt x="1265" y="1016"/>
                  </a:cubicBezTo>
                  <a:cubicBezTo>
                    <a:pt x="1263" y="1019"/>
                    <a:pt x="1264" y="1025"/>
                    <a:pt x="1264" y="1027"/>
                  </a:cubicBezTo>
                  <a:cubicBezTo>
                    <a:pt x="1264" y="1030"/>
                    <a:pt x="1266" y="1036"/>
                    <a:pt x="1266" y="1038"/>
                  </a:cubicBezTo>
                  <a:cubicBezTo>
                    <a:pt x="1266" y="1040"/>
                    <a:pt x="1265" y="1044"/>
                    <a:pt x="1264" y="1045"/>
                  </a:cubicBezTo>
                  <a:cubicBezTo>
                    <a:pt x="1263" y="1046"/>
                    <a:pt x="1260" y="1047"/>
                    <a:pt x="1259" y="1047"/>
                  </a:cubicBezTo>
                  <a:cubicBezTo>
                    <a:pt x="1257" y="1046"/>
                    <a:pt x="1257" y="1042"/>
                    <a:pt x="1256" y="1041"/>
                  </a:cubicBezTo>
                  <a:cubicBezTo>
                    <a:pt x="1255" y="1040"/>
                    <a:pt x="1253" y="1041"/>
                    <a:pt x="1252" y="1041"/>
                  </a:cubicBezTo>
                  <a:cubicBezTo>
                    <a:pt x="1251" y="1042"/>
                    <a:pt x="1250" y="1046"/>
                    <a:pt x="1250" y="1048"/>
                  </a:cubicBezTo>
                  <a:cubicBezTo>
                    <a:pt x="1250" y="1050"/>
                    <a:pt x="1251" y="1056"/>
                    <a:pt x="1251" y="1059"/>
                  </a:cubicBezTo>
                  <a:cubicBezTo>
                    <a:pt x="1251" y="1061"/>
                    <a:pt x="1250" y="1066"/>
                    <a:pt x="1248" y="1067"/>
                  </a:cubicBezTo>
                  <a:cubicBezTo>
                    <a:pt x="1247" y="1069"/>
                    <a:pt x="1243" y="1070"/>
                    <a:pt x="1241" y="1071"/>
                  </a:cubicBezTo>
                  <a:cubicBezTo>
                    <a:pt x="1238" y="1072"/>
                    <a:pt x="1231" y="1072"/>
                    <a:pt x="1228" y="1071"/>
                  </a:cubicBezTo>
                  <a:cubicBezTo>
                    <a:pt x="1226" y="1071"/>
                    <a:pt x="1222" y="1069"/>
                    <a:pt x="1221" y="1067"/>
                  </a:cubicBezTo>
                  <a:cubicBezTo>
                    <a:pt x="1220" y="1066"/>
                    <a:pt x="1219" y="1062"/>
                    <a:pt x="1220" y="1060"/>
                  </a:cubicBezTo>
                  <a:cubicBezTo>
                    <a:pt x="1220" y="1058"/>
                    <a:pt x="1224" y="1059"/>
                    <a:pt x="1226" y="1058"/>
                  </a:cubicBezTo>
                  <a:cubicBezTo>
                    <a:pt x="1228" y="1057"/>
                    <a:pt x="1232" y="1053"/>
                    <a:pt x="1234" y="1051"/>
                  </a:cubicBezTo>
                  <a:cubicBezTo>
                    <a:pt x="1235" y="1049"/>
                    <a:pt x="1239" y="1045"/>
                    <a:pt x="1240" y="1042"/>
                  </a:cubicBezTo>
                  <a:cubicBezTo>
                    <a:pt x="1240" y="1041"/>
                    <a:pt x="1240" y="1039"/>
                    <a:pt x="1239" y="1038"/>
                  </a:cubicBezTo>
                  <a:cubicBezTo>
                    <a:pt x="1238" y="1037"/>
                    <a:pt x="1236" y="1036"/>
                    <a:pt x="1235" y="1036"/>
                  </a:cubicBezTo>
                  <a:cubicBezTo>
                    <a:pt x="1234" y="1036"/>
                    <a:pt x="1232" y="1037"/>
                    <a:pt x="1231" y="1037"/>
                  </a:cubicBezTo>
                  <a:cubicBezTo>
                    <a:pt x="1230" y="1038"/>
                    <a:pt x="1230" y="1041"/>
                    <a:pt x="1229" y="1042"/>
                  </a:cubicBezTo>
                  <a:cubicBezTo>
                    <a:pt x="1228" y="1044"/>
                    <a:pt x="1226" y="1047"/>
                    <a:pt x="1225" y="1048"/>
                  </a:cubicBezTo>
                  <a:cubicBezTo>
                    <a:pt x="1224" y="1049"/>
                    <a:pt x="1221" y="1051"/>
                    <a:pt x="1219" y="1051"/>
                  </a:cubicBezTo>
                  <a:cubicBezTo>
                    <a:pt x="1218" y="1051"/>
                    <a:pt x="1216" y="1048"/>
                    <a:pt x="1215" y="1047"/>
                  </a:cubicBezTo>
                  <a:cubicBezTo>
                    <a:pt x="1213" y="1046"/>
                    <a:pt x="1211" y="1043"/>
                    <a:pt x="1209" y="1043"/>
                  </a:cubicBezTo>
                  <a:cubicBezTo>
                    <a:pt x="1207" y="1043"/>
                    <a:pt x="1204" y="1045"/>
                    <a:pt x="1202" y="1046"/>
                  </a:cubicBezTo>
                  <a:cubicBezTo>
                    <a:pt x="1201" y="1047"/>
                    <a:pt x="1199" y="1051"/>
                    <a:pt x="1199" y="1052"/>
                  </a:cubicBezTo>
                  <a:cubicBezTo>
                    <a:pt x="1199" y="1054"/>
                    <a:pt x="1200" y="1057"/>
                    <a:pt x="1200" y="1058"/>
                  </a:cubicBezTo>
                  <a:cubicBezTo>
                    <a:pt x="1199" y="1060"/>
                    <a:pt x="1196" y="1061"/>
                    <a:pt x="1195" y="1062"/>
                  </a:cubicBezTo>
                  <a:cubicBezTo>
                    <a:pt x="1194" y="1062"/>
                    <a:pt x="1191" y="1061"/>
                    <a:pt x="1189" y="1060"/>
                  </a:cubicBezTo>
                  <a:cubicBezTo>
                    <a:pt x="1188" y="1060"/>
                    <a:pt x="1187" y="1057"/>
                    <a:pt x="1186" y="1057"/>
                  </a:cubicBezTo>
                  <a:cubicBezTo>
                    <a:pt x="1184" y="1057"/>
                    <a:pt x="1182" y="1060"/>
                    <a:pt x="1181" y="1062"/>
                  </a:cubicBezTo>
                  <a:cubicBezTo>
                    <a:pt x="1180" y="1063"/>
                    <a:pt x="1178" y="1066"/>
                    <a:pt x="1177" y="1066"/>
                  </a:cubicBezTo>
                  <a:cubicBezTo>
                    <a:pt x="1175" y="1067"/>
                    <a:pt x="1170" y="1065"/>
                    <a:pt x="1168" y="1066"/>
                  </a:cubicBezTo>
                  <a:cubicBezTo>
                    <a:pt x="1167" y="1066"/>
                    <a:pt x="1164" y="1069"/>
                    <a:pt x="1163" y="1070"/>
                  </a:cubicBezTo>
                  <a:cubicBezTo>
                    <a:pt x="1163" y="1070"/>
                    <a:pt x="1162" y="1075"/>
                    <a:pt x="1161" y="1077"/>
                  </a:cubicBezTo>
                  <a:cubicBezTo>
                    <a:pt x="1161" y="1078"/>
                    <a:pt x="1159" y="1079"/>
                    <a:pt x="1159" y="1080"/>
                  </a:cubicBezTo>
                  <a:cubicBezTo>
                    <a:pt x="1158" y="1082"/>
                    <a:pt x="1155" y="1084"/>
                    <a:pt x="1156" y="1086"/>
                  </a:cubicBezTo>
                  <a:cubicBezTo>
                    <a:pt x="1156" y="1087"/>
                    <a:pt x="1157" y="1088"/>
                    <a:pt x="1158" y="1088"/>
                  </a:cubicBezTo>
                  <a:cubicBezTo>
                    <a:pt x="1159" y="1089"/>
                    <a:pt x="1162" y="1088"/>
                    <a:pt x="1163" y="1089"/>
                  </a:cubicBezTo>
                  <a:cubicBezTo>
                    <a:pt x="1164" y="1089"/>
                    <a:pt x="1163" y="1091"/>
                    <a:pt x="1163" y="1092"/>
                  </a:cubicBezTo>
                  <a:cubicBezTo>
                    <a:pt x="1162" y="1093"/>
                    <a:pt x="1160" y="1095"/>
                    <a:pt x="1160" y="1096"/>
                  </a:cubicBezTo>
                  <a:cubicBezTo>
                    <a:pt x="1159" y="1096"/>
                    <a:pt x="1158" y="1098"/>
                    <a:pt x="1158" y="1099"/>
                  </a:cubicBezTo>
                  <a:cubicBezTo>
                    <a:pt x="1157" y="1100"/>
                    <a:pt x="1158" y="1102"/>
                    <a:pt x="1159" y="1102"/>
                  </a:cubicBezTo>
                  <a:cubicBezTo>
                    <a:pt x="1161" y="1103"/>
                    <a:pt x="1166" y="1100"/>
                    <a:pt x="1168" y="1101"/>
                  </a:cubicBezTo>
                  <a:cubicBezTo>
                    <a:pt x="1169" y="1101"/>
                    <a:pt x="1171" y="1103"/>
                    <a:pt x="1171" y="1104"/>
                  </a:cubicBezTo>
                  <a:cubicBezTo>
                    <a:pt x="1171" y="1106"/>
                    <a:pt x="1169" y="1110"/>
                    <a:pt x="1167" y="1111"/>
                  </a:cubicBezTo>
                  <a:cubicBezTo>
                    <a:pt x="1165" y="1112"/>
                    <a:pt x="1161" y="1114"/>
                    <a:pt x="1158" y="1114"/>
                  </a:cubicBezTo>
                  <a:cubicBezTo>
                    <a:pt x="1156" y="1114"/>
                    <a:pt x="1153" y="1111"/>
                    <a:pt x="1151" y="1111"/>
                  </a:cubicBezTo>
                  <a:cubicBezTo>
                    <a:pt x="1150" y="1111"/>
                    <a:pt x="1147" y="1112"/>
                    <a:pt x="1146" y="1113"/>
                  </a:cubicBezTo>
                  <a:cubicBezTo>
                    <a:pt x="1145" y="1114"/>
                    <a:pt x="1145" y="1118"/>
                    <a:pt x="1144" y="1119"/>
                  </a:cubicBezTo>
                  <a:cubicBezTo>
                    <a:pt x="1142" y="1120"/>
                    <a:pt x="1138" y="1121"/>
                    <a:pt x="1137" y="1122"/>
                  </a:cubicBezTo>
                  <a:cubicBezTo>
                    <a:pt x="1136" y="1123"/>
                    <a:pt x="1136" y="1124"/>
                    <a:pt x="1136" y="1125"/>
                  </a:cubicBezTo>
                  <a:cubicBezTo>
                    <a:pt x="1136" y="1126"/>
                    <a:pt x="1136" y="1129"/>
                    <a:pt x="1136" y="1130"/>
                  </a:cubicBezTo>
                  <a:cubicBezTo>
                    <a:pt x="1135" y="1131"/>
                    <a:pt x="1132" y="1133"/>
                    <a:pt x="1131" y="1133"/>
                  </a:cubicBezTo>
                  <a:cubicBezTo>
                    <a:pt x="1130" y="1133"/>
                    <a:pt x="1128" y="1131"/>
                    <a:pt x="1127" y="1131"/>
                  </a:cubicBezTo>
                  <a:cubicBezTo>
                    <a:pt x="1125" y="1131"/>
                    <a:pt x="1122" y="1132"/>
                    <a:pt x="1120" y="1133"/>
                  </a:cubicBezTo>
                  <a:cubicBezTo>
                    <a:pt x="1118" y="1134"/>
                    <a:pt x="1112" y="1136"/>
                    <a:pt x="1110" y="1139"/>
                  </a:cubicBezTo>
                  <a:cubicBezTo>
                    <a:pt x="1109" y="1140"/>
                    <a:pt x="1107" y="1144"/>
                    <a:pt x="1107" y="1146"/>
                  </a:cubicBezTo>
                  <a:cubicBezTo>
                    <a:pt x="1107" y="1148"/>
                    <a:pt x="1111" y="1151"/>
                    <a:pt x="1112" y="1153"/>
                  </a:cubicBezTo>
                  <a:cubicBezTo>
                    <a:pt x="1113" y="1154"/>
                    <a:pt x="1114" y="1156"/>
                    <a:pt x="1114" y="1158"/>
                  </a:cubicBezTo>
                  <a:cubicBezTo>
                    <a:pt x="1114" y="1159"/>
                    <a:pt x="1113" y="1163"/>
                    <a:pt x="1111" y="1164"/>
                  </a:cubicBezTo>
                  <a:cubicBezTo>
                    <a:pt x="1110" y="1165"/>
                    <a:pt x="1106" y="1165"/>
                    <a:pt x="1105" y="1164"/>
                  </a:cubicBezTo>
                  <a:cubicBezTo>
                    <a:pt x="1103" y="1164"/>
                    <a:pt x="1101" y="1161"/>
                    <a:pt x="1100" y="1160"/>
                  </a:cubicBezTo>
                  <a:cubicBezTo>
                    <a:pt x="1099" y="1158"/>
                    <a:pt x="1099" y="1154"/>
                    <a:pt x="1098" y="1152"/>
                  </a:cubicBezTo>
                  <a:cubicBezTo>
                    <a:pt x="1097" y="1151"/>
                    <a:pt x="1095" y="1151"/>
                    <a:pt x="1094" y="1151"/>
                  </a:cubicBezTo>
                  <a:cubicBezTo>
                    <a:pt x="1093" y="1151"/>
                    <a:pt x="1091" y="1152"/>
                    <a:pt x="1090" y="1153"/>
                  </a:cubicBezTo>
                  <a:cubicBezTo>
                    <a:pt x="1089" y="1154"/>
                    <a:pt x="1087" y="1157"/>
                    <a:pt x="1086" y="1158"/>
                  </a:cubicBezTo>
                  <a:cubicBezTo>
                    <a:pt x="1084" y="1161"/>
                    <a:pt x="1079" y="1166"/>
                    <a:pt x="1076" y="1169"/>
                  </a:cubicBezTo>
                  <a:cubicBezTo>
                    <a:pt x="1073" y="1171"/>
                    <a:pt x="1069" y="1175"/>
                    <a:pt x="1066" y="1177"/>
                  </a:cubicBezTo>
                  <a:cubicBezTo>
                    <a:pt x="1063" y="1179"/>
                    <a:pt x="1058" y="1181"/>
                    <a:pt x="1056" y="1183"/>
                  </a:cubicBezTo>
                  <a:cubicBezTo>
                    <a:pt x="1054" y="1184"/>
                    <a:pt x="1050" y="1187"/>
                    <a:pt x="1049" y="1189"/>
                  </a:cubicBezTo>
                  <a:cubicBezTo>
                    <a:pt x="1048" y="1191"/>
                    <a:pt x="1047" y="1196"/>
                    <a:pt x="1046" y="1198"/>
                  </a:cubicBezTo>
                  <a:cubicBezTo>
                    <a:pt x="1045" y="1199"/>
                    <a:pt x="1043" y="1200"/>
                    <a:pt x="1042" y="1201"/>
                  </a:cubicBezTo>
                  <a:cubicBezTo>
                    <a:pt x="1040" y="1202"/>
                    <a:pt x="1037" y="1204"/>
                    <a:pt x="1036" y="1205"/>
                  </a:cubicBezTo>
                  <a:cubicBezTo>
                    <a:pt x="1035" y="1207"/>
                    <a:pt x="1034" y="1212"/>
                    <a:pt x="1033" y="1214"/>
                  </a:cubicBezTo>
                  <a:cubicBezTo>
                    <a:pt x="1032" y="1217"/>
                    <a:pt x="1028" y="1223"/>
                    <a:pt x="1027" y="1226"/>
                  </a:cubicBezTo>
                  <a:cubicBezTo>
                    <a:pt x="1026" y="1229"/>
                    <a:pt x="1025" y="1235"/>
                    <a:pt x="1024" y="1238"/>
                  </a:cubicBezTo>
                  <a:cubicBezTo>
                    <a:pt x="1024" y="1241"/>
                    <a:pt x="1023" y="1246"/>
                    <a:pt x="1024" y="1249"/>
                  </a:cubicBezTo>
                  <a:cubicBezTo>
                    <a:pt x="1024" y="1253"/>
                    <a:pt x="1028" y="1260"/>
                    <a:pt x="1029" y="1264"/>
                  </a:cubicBezTo>
                  <a:cubicBezTo>
                    <a:pt x="1029" y="1266"/>
                    <a:pt x="1028" y="1271"/>
                    <a:pt x="1028" y="1274"/>
                  </a:cubicBezTo>
                  <a:cubicBezTo>
                    <a:pt x="1027" y="1276"/>
                    <a:pt x="1024" y="1280"/>
                    <a:pt x="1022" y="1282"/>
                  </a:cubicBezTo>
                  <a:cubicBezTo>
                    <a:pt x="1021" y="1283"/>
                    <a:pt x="1019" y="1286"/>
                    <a:pt x="1018" y="1288"/>
                  </a:cubicBezTo>
                  <a:cubicBezTo>
                    <a:pt x="1018" y="1290"/>
                    <a:pt x="1017" y="1294"/>
                    <a:pt x="1017" y="1297"/>
                  </a:cubicBezTo>
                  <a:cubicBezTo>
                    <a:pt x="1017" y="1298"/>
                    <a:pt x="1018" y="1302"/>
                    <a:pt x="1019" y="1304"/>
                  </a:cubicBezTo>
                  <a:cubicBezTo>
                    <a:pt x="1020" y="1306"/>
                    <a:pt x="1022" y="1311"/>
                    <a:pt x="1023" y="1313"/>
                  </a:cubicBezTo>
                  <a:cubicBezTo>
                    <a:pt x="1023" y="1316"/>
                    <a:pt x="1022" y="1321"/>
                    <a:pt x="1022" y="1323"/>
                  </a:cubicBezTo>
                  <a:cubicBezTo>
                    <a:pt x="1021" y="1326"/>
                    <a:pt x="1018" y="1330"/>
                    <a:pt x="1017" y="1333"/>
                  </a:cubicBezTo>
                  <a:cubicBezTo>
                    <a:pt x="1017" y="1336"/>
                    <a:pt x="1018" y="1342"/>
                    <a:pt x="1018" y="1344"/>
                  </a:cubicBezTo>
                  <a:cubicBezTo>
                    <a:pt x="1018" y="1346"/>
                    <a:pt x="1018" y="1350"/>
                    <a:pt x="1017" y="1352"/>
                  </a:cubicBezTo>
                  <a:cubicBezTo>
                    <a:pt x="1017" y="1353"/>
                    <a:pt x="1014" y="1354"/>
                    <a:pt x="1013" y="1355"/>
                  </a:cubicBezTo>
                  <a:cubicBezTo>
                    <a:pt x="1012" y="1357"/>
                    <a:pt x="1013" y="1362"/>
                    <a:pt x="1012" y="1363"/>
                  </a:cubicBezTo>
                  <a:cubicBezTo>
                    <a:pt x="1011" y="1365"/>
                    <a:pt x="1007" y="1368"/>
                    <a:pt x="1006" y="1370"/>
                  </a:cubicBezTo>
                  <a:cubicBezTo>
                    <a:pt x="1006" y="1372"/>
                    <a:pt x="1007" y="1378"/>
                    <a:pt x="1007" y="1380"/>
                  </a:cubicBezTo>
                  <a:cubicBezTo>
                    <a:pt x="1007" y="1382"/>
                    <a:pt x="1005" y="1385"/>
                    <a:pt x="1005" y="1387"/>
                  </a:cubicBezTo>
                  <a:cubicBezTo>
                    <a:pt x="1004" y="1389"/>
                    <a:pt x="1004" y="1392"/>
                    <a:pt x="1005" y="1394"/>
                  </a:cubicBezTo>
                  <a:cubicBezTo>
                    <a:pt x="1005" y="1395"/>
                    <a:pt x="1007" y="1396"/>
                    <a:pt x="1007" y="1397"/>
                  </a:cubicBezTo>
                  <a:cubicBezTo>
                    <a:pt x="1008" y="1399"/>
                    <a:pt x="1008" y="1402"/>
                    <a:pt x="1008" y="1403"/>
                  </a:cubicBezTo>
                  <a:cubicBezTo>
                    <a:pt x="1007" y="1406"/>
                    <a:pt x="1003" y="1409"/>
                    <a:pt x="1002" y="1411"/>
                  </a:cubicBezTo>
                  <a:cubicBezTo>
                    <a:pt x="1002" y="1413"/>
                    <a:pt x="1002" y="1418"/>
                    <a:pt x="1002" y="1420"/>
                  </a:cubicBezTo>
                  <a:cubicBezTo>
                    <a:pt x="1002" y="1426"/>
                    <a:pt x="1004" y="1436"/>
                    <a:pt x="1005" y="1442"/>
                  </a:cubicBezTo>
                  <a:cubicBezTo>
                    <a:pt x="1005" y="1445"/>
                    <a:pt x="1006" y="1451"/>
                    <a:pt x="1006" y="1454"/>
                  </a:cubicBezTo>
                  <a:cubicBezTo>
                    <a:pt x="1006" y="1456"/>
                    <a:pt x="1005" y="1461"/>
                    <a:pt x="1004" y="1463"/>
                  </a:cubicBezTo>
                  <a:cubicBezTo>
                    <a:pt x="1002" y="1465"/>
                    <a:pt x="998" y="1468"/>
                    <a:pt x="997" y="1470"/>
                  </a:cubicBezTo>
                  <a:cubicBezTo>
                    <a:pt x="996" y="1472"/>
                    <a:pt x="996" y="1478"/>
                    <a:pt x="995" y="1480"/>
                  </a:cubicBezTo>
                  <a:cubicBezTo>
                    <a:pt x="995" y="1482"/>
                    <a:pt x="995" y="1485"/>
                    <a:pt x="994" y="1487"/>
                  </a:cubicBezTo>
                  <a:cubicBezTo>
                    <a:pt x="994" y="1488"/>
                    <a:pt x="990" y="1491"/>
                    <a:pt x="989" y="1493"/>
                  </a:cubicBezTo>
                  <a:cubicBezTo>
                    <a:pt x="988" y="1495"/>
                    <a:pt x="990" y="1501"/>
                    <a:pt x="990" y="1501"/>
                  </a:cubicBezTo>
                  <a:cubicBezTo>
                    <a:pt x="990" y="1502"/>
                    <a:pt x="992" y="1506"/>
                    <a:pt x="992" y="1508"/>
                  </a:cubicBezTo>
                  <a:cubicBezTo>
                    <a:pt x="992" y="1512"/>
                    <a:pt x="990" y="1519"/>
                    <a:pt x="988" y="1523"/>
                  </a:cubicBezTo>
                  <a:cubicBezTo>
                    <a:pt x="986" y="1525"/>
                    <a:pt x="981" y="1527"/>
                    <a:pt x="979" y="1530"/>
                  </a:cubicBezTo>
                  <a:cubicBezTo>
                    <a:pt x="977" y="1531"/>
                    <a:pt x="974" y="1537"/>
                    <a:pt x="974" y="1538"/>
                  </a:cubicBezTo>
                  <a:cubicBezTo>
                    <a:pt x="974" y="1538"/>
                    <a:pt x="973" y="1548"/>
                    <a:pt x="973" y="1552"/>
                  </a:cubicBezTo>
                  <a:cubicBezTo>
                    <a:pt x="973" y="1554"/>
                    <a:pt x="974" y="1559"/>
                    <a:pt x="976" y="1560"/>
                  </a:cubicBezTo>
                  <a:cubicBezTo>
                    <a:pt x="977" y="1561"/>
                    <a:pt x="981" y="1561"/>
                    <a:pt x="982" y="1561"/>
                  </a:cubicBezTo>
                  <a:cubicBezTo>
                    <a:pt x="984" y="1560"/>
                    <a:pt x="987" y="1556"/>
                    <a:pt x="989" y="1555"/>
                  </a:cubicBezTo>
                  <a:cubicBezTo>
                    <a:pt x="989" y="1555"/>
                    <a:pt x="991" y="1556"/>
                    <a:pt x="992" y="1556"/>
                  </a:cubicBezTo>
                  <a:cubicBezTo>
                    <a:pt x="994" y="1557"/>
                    <a:pt x="997" y="1560"/>
                    <a:pt x="999" y="1560"/>
                  </a:cubicBezTo>
                  <a:cubicBezTo>
                    <a:pt x="1001" y="1560"/>
                    <a:pt x="1005" y="1557"/>
                    <a:pt x="1007" y="1556"/>
                  </a:cubicBezTo>
                  <a:cubicBezTo>
                    <a:pt x="1008" y="1555"/>
                    <a:pt x="1009" y="1551"/>
                    <a:pt x="1011" y="1551"/>
                  </a:cubicBezTo>
                  <a:cubicBezTo>
                    <a:pt x="1013" y="1549"/>
                    <a:pt x="1017" y="1550"/>
                    <a:pt x="1019" y="1549"/>
                  </a:cubicBezTo>
                  <a:cubicBezTo>
                    <a:pt x="1020" y="1548"/>
                    <a:pt x="1021" y="1543"/>
                    <a:pt x="1023" y="1542"/>
                  </a:cubicBezTo>
                  <a:cubicBezTo>
                    <a:pt x="1024" y="1541"/>
                    <a:pt x="1027" y="1541"/>
                    <a:pt x="1028" y="1542"/>
                  </a:cubicBezTo>
                  <a:cubicBezTo>
                    <a:pt x="1030" y="1542"/>
                    <a:pt x="1033" y="1545"/>
                    <a:pt x="1033" y="1546"/>
                  </a:cubicBezTo>
                  <a:cubicBezTo>
                    <a:pt x="1034" y="1548"/>
                    <a:pt x="1030" y="1552"/>
                    <a:pt x="1031" y="1554"/>
                  </a:cubicBezTo>
                  <a:cubicBezTo>
                    <a:pt x="1032" y="1557"/>
                    <a:pt x="1039" y="1558"/>
                    <a:pt x="1041" y="1560"/>
                  </a:cubicBezTo>
                  <a:cubicBezTo>
                    <a:pt x="1042" y="1561"/>
                    <a:pt x="1045" y="1564"/>
                    <a:pt x="1045" y="1566"/>
                  </a:cubicBezTo>
                  <a:cubicBezTo>
                    <a:pt x="1046" y="1568"/>
                    <a:pt x="1044" y="1571"/>
                    <a:pt x="1044" y="1573"/>
                  </a:cubicBezTo>
                  <a:cubicBezTo>
                    <a:pt x="1044" y="1574"/>
                    <a:pt x="1044" y="1576"/>
                    <a:pt x="1045" y="1576"/>
                  </a:cubicBezTo>
                  <a:cubicBezTo>
                    <a:pt x="1046" y="1577"/>
                    <a:pt x="1050" y="1577"/>
                    <a:pt x="1052" y="1576"/>
                  </a:cubicBezTo>
                  <a:cubicBezTo>
                    <a:pt x="1053" y="1576"/>
                    <a:pt x="1057" y="1574"/>
                    <a:pt x="1058" y="1573"/>
                  </a:cubicBezTo>
                  <a:cubicBezTo>
                    <a:pt x="1059" y="1571"/>
                    <a:pt x="1058" y="1567"/>
                    <a:pt x="1057" y="1565"/>
                  </a:cubicBezTo>
                  <a:cubicBezTo>
                    <a:pt x="1056" y="1564"/>
                    <a:pt x="1052" y="1562"/>
                    <a:pt x="1051" y="1561"/>
                  </a:cubicBezTo>
                  <a:cubicBezTo>
                    <a:pt x="1050" y="1559"/>
                    <a:pt x="1048" y="1556"/>
                    <a:pt x="1048" y="1554"/>
                  </a:cubicBezTo>
                  <a:cubicBezTo>
                    <a:pt x="1047" y="1552"/>
                    <a:pt x="1049" y="1547"/>
                    <a:pt x="1050" y="1546"/>
                  </a:cubicBezTo>
                  <a:cubicBezTo>
                    <a:pt x="1051" y="1544"/>
                    <a:pt x="1053" y="1542"/>
                    <a:pt x="1055" y="1541"/>
                  </a:cubicBezTo>
                  <a:cubicBezTo>
                    <a:pt x="1056" y="1540"/>
                    <a:pt x="1060" y="1539"/>
                    <a:pt x="1061" y="1539"/>
                  </a:cubicBezTo>
                  <a:cubicBezTo>
                    <a:pt x="1063" y="1540"/>
                    <a:pt x="1065" y="1542"/>
                    <a:pt x="1065" y="1543"/>
                  </a:cubicBezTo>
                  <a:cubicBezTo>
                    <a:pt x="1065" y="1544"/>
                    <a:pt x="1064" y="1548"/>
                    <a:pt x="1063" y="1549"/>
                  </a:cubicBezTo>
                  <a:cubicBezTo>
                    <a:pt x="1062" y="1550"/>
                    <a:pt x="1059" y="1550"/>
                    <a:pt x="1059" y="1551"/>
                  </a:cubicBezTo>
                  <a:cubicBezTo>
                    <a:pt x="1058" y="1552"/>
                    <a:pt x="1057" y="1554"/>
                    <a:pt x="1057" y="1555"/>
                  </a:cubicBezTo>
                  <a:cubicBezTo>
                    <a:pt x="1057" y="1556"/>
                    <a:pt x="1058" y="1558"/>
                    <a:pt x="1059" y="1559"/>
                  </a:cubicBezTo>
                  <a:cubicBezTo>
                    <a:pt x="1061" y="1559"/>
                    <a:pt x="1064" y="1558"/>
                    <a:pt x="1065" y="1557"/>
                  </a:cubicBezTo>
                  <a:cubicBezTo>
                    <a:pt x="1067" y="1556"/>
                    <a:pt x="1069" y="1554"/>
                    <a:pt x="1070" y="1553"/>
                  </a:cubicBezTo>
                  <a:cubicBezTo>
                    <a:pt x="1071" y="1553"/>
                    <a:pt x="1075" y="1553"/>
                    <a:pt x="1076" y="1554"/>
                  </a:cubicBezTo>
                  <a:cubicBezTo>
                    <a:pt x="1077" y="1555"/>
                    <a:pt x="1076" y="1558"/>
                    <a:pt x="1075" y="1559"/>
                  </a:cubicBezTo>
                  <a:cubicBezTo>
                    <a:pt x="1075" y="1560"/>
                    <a:pt x="1074" y="1562"/>
                    <a:pt x="1074" y="1563"/>
                  </a:cubicBezTo>
                  <a:cubicBezTo>
                    <a:pt x="1074" y="1565"/>
                    <a:pt x="1076" y="1568"/>
                    <a:pt x="1076" y="1570"/>
                  </a:cubicBezTo>
                  <a:cubicBezTo>
                    <a:pt x="1076" y="1571"/>
                    <a:pt x="1075" y="1573"/>
                    <a:pt x="1074" y="1574"/>
                  </a:cubicBezTo>
                  <a:cubicBezTo>
                    <a:pt x="1074" y="1575"/>
                    <a:pt x="1071" y="1577"/>
                    <a:pt x="1070" y="1578"/>
                  </a:cubicBezTo>
                  <a:cubicBezTo>
                    <a:pt x="1070" y="1579"/>
                    <a:pt x="1070" y="1581"/>
                    <a:pt x="1071" y="1582"/>
                  </a:cubicBezTo>
                  <a:cubicBezTo>
                    <a:pt x="1072" y="1583"/>
                    <a:pt x="1076" y="1582"/>
                    <a:pt x="1077" y="1581"/>
                  </a:cubicBezTo>
                  <a:cubicBezTo>
                    <a:pt x="1079" y="1580"/>
                    <a:pt x="1082" y="1577"/>
                    <a:pt x="1083" y="1576"/>
                  </a:cubicBezTo>
                  <a:cubicBezTo>
                    <a:pt x="1085" y="1575"/>
                    <a:pt x="1088" y="1575"/>
                    <a:pt x="1089" y="1574"/>
                  </a:cubicBezTo>
                  <a:cubicBezTo>
                    <a:pt x="1090" y="1573"/>
                    <a:pt x="1092" y="1571"/>
                    <a:pt x="1092" y="1570"/>
                  </a:cubicBezTo>
                  <a:cubicBezTo>
                    <a:pt x="1092" y="1568"/>
                    <a:pt x="1089" y="1566"/>
                    <a:pt x="1089" y="1565"/>
                  </a:cubicBezTo>
                  <a:cubicBezTo>
                    <a:pt x="1089" y="1563"/>
                    <a:pt x="1092" y="1560"/>
                    <a:pt x="1093" y="1558"/>
                  </a:cubicBezTo>
                  <a:cubicBezTo>
                    <a:pt x="1093" y="1557"/>
                    <a:pt x="1093" y="1554"/>
                    <a:pt x="1093" y="1552"/>
                  </a:cubicBezTo>
                  <a:cubicBezTo>
                    <a:pt x="1094" y="1551"/>
                    <a:pt x="1094" y="1546"/>
                    <a:pt x="1096" y="1545"/>
                  </a:cubicBezTo>
                  <a:cubicBezTo>
                    <a:pt x="1096" y="1544"/>
                    <a:pt x="1098" y="1543"/>
                    <a:pt x="1099" y="1544"/>
                  </a:cubicBezTo>
                  <a:cubicBezTo>
                    <a:pt x="1100" y="1544"/>
                    <a:pt x="1100" y="1547"/>
                    <a:pt x="1100" y="1548"/>
                  </a:cubicBezTo>
                  <a:cubicBezTo>
                    <a:pt x="1100" y="1550"/>
                    <a:pt x="1100" y="1554"/>
                    <a:pt x="1101" y="1555"/>
                  </a:cubicBezTo>
                  <a:cubicBezTo>
                    <a:pt x="1101" y="1556"/>
                    <a:pt x="1103" y="1559"/>
                    <a:pt x="1104" y="1559"/>
                  </a:cubicBezTo>
                  <a:cubicBezTo>
                    <a:pt x="1105" y="1559"/>
                    <a:pt x="1105" y="1557"/>
                    <a:pt x="1105" y="1556"/>
                  </a:cubicBezTo>
                  <a:cubicBezTo>
                    <a:pt x="1106" y="1554"/>
                    <a:pt x="1107" y="1549"/>
                    <a:pt x="1107" y="1546"/>
                  </a:cubicBezTo>
                  <a:cubicBezTo>
                    <a:pt x="1107" y="1544"/>
                    <a:pt x="1105" y="1540"/>
                    <a:pt x="1103" y="1537"/>
                  </a:cubicBezTo>
                  <a:cubicBezTo>
                    <a:pt x="1102" y="1536"/>
                    <a:pt x="1100" y="1534"/>
                    <a:pt x="1099" y="1532"/>
                  </a:cubicBezTo>
                  <a:cubicBezTo>
                    <a:pt x="1097" y="1531"/>
                    <a:pt x="1093" y="1530"/>
                    <a:pt x="1092" y="1528"/>
                  </a:cubicBezTo>
                  <a:cubicBezTo>
                    <a:pt x="1091" y="1527"/>
                    <a:pt x="1090" y="1524"/>
                    <a:pt x="1090" y="1523"/>
                  </a:cubicBezTo>
                  <a:cubicBezTo>
                    <a:pt x="1090" y="1522"/>
                    <a:pt x="1091" y="1520"/>
                    <a:pt x="1091" y="1519"/>
                  </a:cubicBezTo>
                  <a:cubicBezTo>
                    <a:pt x="1093" y="1518"/>
                    <a:pt x="1097" y="1519"/>
                    <a:pt x="1098" y="1519"/>
                  </a:cubicBezTo>
                  <a:cubicBezTo>
                    <a:pt x="1099" y="1519"/>
                    <a:pt x="1102" y="1520"/>
                    <a:pt x="1103" y="1519"/>
                  </a:cubicBezTo>
                  <a:cubicBezTo>
                    <a:pt x="1106" y="1518"/>
                    <a:pt x="1108" y="1513"/>
                    <a:pt x="1110" y="1512"/>
                  </a:cubicBezTo>
                  <a:cubicBezTo>
                    <a:pt x="1112" y="1510"/>
                    <a:pt x="1117" y="1507"/>
                    <a:pt x="1119" y="1507"/>
                  </a:cubicBezTo>
                  <a:cubicBezTo>
                    <a:pt x="1121" y="1506"/>
                    <a:pt x="1125" y="1508"/>
                    <a:pt x="1127" y="1508"/>
                  </a:cubicBezTo>
                  <a:cubicBezTo>
                    <a:pt x="1129" y="1508"/>
                    <a:pt x="1133" y="1505"/>
                    <a:pt x="1135" y="1506"/>
                  </a:cubicBezTo>
                  <a:cubicBezTo>
                    <a:pt x="1137" y="1506"/>
                    <a:pt x="1140" y="1509"/>
                    <a:pt x="1142" y="1510"/>
                  </a:cubicBezTo>
                  <a:cubicBezTo>
                    <a:pt x="1144" y="1511"/>
                    <a:pt x="1148" y="1512"/>
                    <a:pt x="1150" y="1513"/>
                  </a:cubicBezTo>
                  <a:cubicBezTo>
                    <a:pt x="1151" y="1513"/>
                    <a:pt x="1153" y="1512"/>
                    <a:pt x="1154" y="1512"/>
                  </a:cubicBezTo>
                  <a:cubicBezTo>
                    <a:pt x="1156" y="1513"/>
                    <a:pt x="1157" y="1519"/>
                    <a:pt x="1159" y="1520"/>
                  </a:cubicBezTo>
                  <a:cubicBezTo>
                    <a:pt x="1161" y="1521"/>
                    <a:pt x="1165" y="1520"/>
                    <a:pt x="1167" y="1520"/>
                  </a:cubicBezTo>
                  <a:cubicBezTo>
                    <a:pt x="1169" y="1520"/>
                    <a:pt x="1172" y="1518"/>
                    <a:pt x="1173" y="1519"/>
                  </a:cubicBezTo>
                  <a:cubicBezTo>
                    <a:pt x="1174" y="1519"/>
                    <a:pt x="1176" y="1522"/>
                    <a:pt x="1178" y="1522"/>
                  </a:cubicBezTo>
                  <a:cubicBezTo>
                    <a:pt x="1179" y="1523"/>
                    <a:pt x="1182" y="1521"/>
                    <a:pt x="1184" y="1521"/>
                  </a:cubicBezTo>
                  <a:cubicBezTo>
                    <a:pt x="1187" y="1521"/>
                    <a:pt x="1191" y="1522"/>
                    <a:pt x="1193" y="1523"/>
                  </a:cubicBezTo>
                  <a:cubicBezTo>
                    <a:pt x="1195" y="1525"/>
                    <a:pt x="1198" y="1529"/>
                    <a:pt x="1199" y="1532"/>
                  </a:cubicBezTo>
                  <a:cubicBezTo>
                    <a:pt x="1199" y="1533"/>
                    <a:pt x="1196" y="1537"/>
                    <a:pt x="1197" y="1539"/>
                  </a:cubicBezTo>
                  <a:cubicBezTo>
                    <a:pt x="1197" y="1540"/>
                    <a:pt x="1200" y="1541"/>
                    <a:pt x="1201" y="1541"/>
                  </a:cubicBezTo>
                  <a:cubicBezTo>
                    <a:pt x="1203" y="1542"/>
                    <a:pt x="1206" y="1544"/>
                    <a:pt x="1208" y="1545"/>
                  </a:cubicBezTo>
                  <a:cubicBezTo>
                    <a:pt x="1209" y="1547"/>
                    <a:pt x="1210" y="1551"/>
                    <a:pt x="1211" y="1553"/>
                  </a:cubicBezTo>
                  <a:cubicBezTo>
                    <a:pt x="1211" y="1555"/>
                    <a:pt x="1211" y="1560"/>
                    <a:pt x="1213" y="1561"/>
                  </a:cubicBezTo>
                  <a:cubicBezTo>
                    <a:pt x="1214" y="1563"/>
                    <a:pt x="1218" y="1566"/>
                    <a:pt x="1220" y="1567"/>
                  </a:cubicBezTo>
                  <a:cubicBezTo>
                    <a:pt x="1221" y="1567"/>
                    <a:pt x="1225" y="1566"/>
                    <a:pt x="1226" y="1567"/>
                  </a:cubicBezTo>
                  <a:cubicBezTo>
                    <a:pt x="1228" y="1568"/>
                    <a:pt x="1229" y="1572"/>
                    <a:pt x="1230" y="1574"/>
                  </a:cubicBezTo>
                  <a:cubicBezTo>
                    <a:pt x="1232" y="1576"/>
                    <a:pt x="1237" y="1577"/>
                    <a:pt x="1239" y="1579"/>
                  </a:cubicBezTo>
                  <a:cubicBezTo>
                    <a:pt x="1240" y="1580"/>
                    <a:pt x="1239" y="1585"/>
                    <a:pt x="1239" y="1587"/>
                  </a:cubicBezTo>
                  <a:cubicBezTo>
                    <a:pt x="1238" y="1588"/>
                    <a:pt x="1236" y="1591"/>
                    <a:pt x="1236" y="1592"/>
                  </a:cubicBezTo>
                  <a:cubicBezTo>
                    <a:pt x="1236" y="1594"/>
                    <a:pt x="1239" y="1596"/>
                    <a:pt x="1239" y="1598"/>
                  </a:cubicBezTo>
                  <a:cubicBezTo>
                    <a:pt x="1240" y="1600"/>
                    <a:pt x="1239" y="1604"/>
                    <a:pt x="1238" y="1606"/>
                  </a:cubicBezTo>
                  <a:cubicBezTo>
                    <a:pt x="1237" y="1608"/>
                    <a:pt x="1234" y="1610"/>
                    <a:pt x="1234" y="1612"/>
                  </a:cubicBezTo>
                  <a:cubicBezTo>
                    <a:pt x="1234" y="1613"/>
                    <a:pt x="1237" y="1614"/>
                    <a:pt x="1238" y="1615"/>
                  </a:cubicBezTo>
                  <a:cubicBezTo>
                    <a:pt x="1239" y="1616"/>
                    <a:pt x="1242" y="1619"/>
                    <a:pt x="1242" y="1621"/>
                  </a:cubicBezTo>
                  <a:cubicBezTo>
                    <a:pt x="1242" y="1622"/>
                    <a:pt x="1240" y="1625"/>
                    <a:pt x="1240" y="1627"/>
                  </a:cubicBezTo>
                  <a:cubicBezTo>
                    <a:pt x="1239" y="1629"/>
                    <a:pt x="1239" y="1633"/>
                    <a:pt x="1239" y="1635"/>
                  </a:cubicBezTo>
                  <a:cubicBezTo>
                    <a:pt x="1240" y="1640"/>
                    <a:pt x="1247" y="1650"/>
                    <a:pt x="1249" y="1655"/>
                  </a:cubicBezTo>
                  <a:cubicBezTo>
                    <a:pt x="1252" y="1660"/>
                    <a:pt x="1256" y="1670"/>
                    <a:pt x="1259" y="1675"/>
                  </a:cubicBezTo>
                  <a:cubicBezTo>
                    <a:pt x="1261" y="1676"/>
                    <a:pt x="1265" y="1679"/>
                    <a:pt x="1267" y="1680"/>
                  </a:cubicBezTo>
                  <a:cubicBezTo>
                    <a:pt x="1269" y="1681"/>
                    <a:pt x="1273" y="1683"/>
                    <a:pt x="1274" y="1685"/>
                  </a:cubicBezTo>
                  <a:cubicBezTo>
                    <a:pt x="1276" y="1688"/>
                    <a:pt x="1275" y="1693"/>
                    <a:pt x="1275" y="1695"/>
                  </a:cubicBezTo>
                  <a:cubicBezTo>
                    <a:pt x="1276" y="1697"/>
                    <a:pt x="1275" y="1701"/>
                    <a:pt x="1276" y="1703"/>
                  </a:cubicBezTo>
                  <a:cubicBezTo>
                    <a:pt x="1279" y="1706"/>
                    <a:pt x="1288" y="1707"/>
                    <a:pt x="1290" y="1711"/>
                  </a:cubicBezTo>
                  <a:cubicBezTo>
                    <a:pt x="1292" y="1713"/>
                    <a:pt x="1290" y="1720"/>
                    <a:pt x="1291" y="1722"/>
                  </a:cubicBezTo>
                  <a:cubicBezTo>
                    <a:pt x="1292" y="1725"/>
                    <a:pt x="1295" y="1730"/>
                    <a:pt x="1297" y="1733"/>
                  </a:cubicBezTo>
                  <a:cubicBezTo>
                    <a:pt x="1299" y="1735"/>
                    <a:pt x="1302" y="1740"/>
                    <a:pt x="1303" y="1743"/>
                  </a:cubicBezTo>
                  <a:cubicBezTo>
                    <a:pt x="1305" y="1746"/>
                    <a:pt x="1305" y="1754"/>
                    <a:pt x="1306" y="1757"/>
                  </a:cubicBezTo>
                  <a:cubicBezTo>
                    <a:pt x="1307" y="1760"/>
                    <a:pt x="1310" y="1765"/>
                    <a:pt x="1310" y="1767"/>
                  </a:cubicBezTo>
                  <a:cubicBezTo>
                    <a:pt x="1311" y="1771"/>
                    <a:pt x="1310" y="1778"/>
                    <a:pt x="1310" y="1781"/>
                  </a:cubicBezTo>
                  <a:cubicBezTo>
                    <a:pt x="1310" y="1788"/>
                    <a:pt x="1307" y="1801"/>
                    <a:pt x="1306" y="1807"/>
                  </a:cubicBezTo>
                  <a:cubicBezTo>
                    <a:pt x="1306" y="1812"/>
                    <a:pt x="1305" y="1820"/>
                    <a:pt x="1306" y="1825"/>
                  </a:cubicBezTo>
                  <a:cubicBezTo>
                    <a:pt x="1307" y="1828"/>
                    <a:pt x="1312" y="1834"/>
                    <a:pt x="1313" y="1838"/>
                  </a:cubicBezTo>
                  <a:cubicBezTo>
                    <a:pt x="1314" y="1843"/>
                    <a:pt x="1313" y="1853"/>
                    <a:pt x="1312" y="1857"/>
                  </a:cubicBezTo>
                  <a:cubicBezTo>
                    <a:pt x="1311" y="1861"/>
                    <a:pt x="1308" y="1869"/>
                    <a:pt x="1308" y="1874"/>
                  </a:cubicBezTo>
                  <a:cubicBezTo>
                    <a:pt x="1308" y="1878"/>
                    <a:pt x="1311" y="1885"/>
                    <a:pt x="1312" y="1889"/>
                  </a:cubicBezTo>
                  <a:cubicBezTo>
                    <a:pt x="1313" y="1897"/>
                    <a:pt x="1314" y="1913"/>
                    <a:pt x="1314" y="1921"/>
                  </a:cubicBezTo>
                  <a:cubicBezTo>
                    <a:pt x="1314" y="1929"/>
                    <a:pt x="1313" y="1944"/>
                    <a:pt x="1312" y="1951"/>
                  </a:cubicBezTo>
                  <a:cubicBezTo>
                    <a:pt x="1312" y="1958"/>
                    <a:pt x="1309" y="1971"/>
                    <a:pt x="1308" y="1977"/>
                  </a:cubicBezTo>
                  <a:cubicBezTo>
                    <a:pt x="1307" y="1984"/>
                    <a:pt x="1306" y="1999"/>
                    <a:pt x="1305" y="2006"/>
                  </a:cubicBezTo>
                  <a:cubicBezTo>
                    <a:pt x="1303" y="2011"/>
                    <a:pt x="1297" y="2021"/>
                    <a:pt x="1297" y="2027"/>
                  </a:cubicBezTo>
                  <a:cubicBezTo>
                    <a:pt x="1297" y="2029"/>
                    <a:pt x="1300" y="2034"/>
                    <a:pt x="1301" y="2037"/>
                  </a:cubicBezTo>
                  <a:cubicBezTo>
                    <a:pt x="1301" y="2040"/>
                    <a:pt x="1302" y="2047"/>
                    <a:pt x="1301" y="2050"/>
                  </a:cubicBezTo>
                  <a:cubicBezTo>
                    <a:pt x="1299" y="2053"/>
                    <a:pt x="1292" y="2057"/>
                    <a:pt x="1291" y="2061"/>
                  </a:cubicBezTo>
                  <a:cubicBezTo>
                    <a:pt x="1289" y="2066"/>
                    <a:pt x="1292" y="2077"/>
                    <a:pt x="1292" y="2082"/>
                  </a:cubicBezTo>
                  <a:cubicBezTo>
                    <a:pt x="1293" y="2087"/>
                    <a:pt x="1294" y="2099"/>
                    <a:pt x="1293" y="2104"/>
                  </a:cubicBezTo>
                  <a:cubicBezTo>
                    <a:pt x="1292" y="2110"/>
                    <a:pt x="1287" y="2119"/>
                    <a:pt x="1285" y="2124"/>
                  </a:cubicBezTo>
                  <a:cubicBezTo>
                    <a:pt x="1283" y="2128"/>
                    <a:pt x="1280" y="2138"/>
                    <a:pt x="1278" y="2143"/>
                  </a:cubicBezTo>
                  <a:cubicBezTo>
                    <a:pt x="1276" y="2148"/>
                    <a:pt x="1273" y="2157"/>
                    <a:pt x="1271" y="2161"/>
                  </a:cubicBezTo>
                  <a:cubicBezTo>
                    <a:pt x="1268" y="2165"/>
                    <a:pt x="1262" y="2173"/>
                    <a:pt x="1259" y="2176"/>
                  </a:cubicBezTo>
                  <a:cubicBezTo>
                    <a:pt x="1256" y="2178"/>
                    <a:pt x="1248" y="2183"/>
                    <a:pt x="1248" y="2183"/>
                  </a:cubicBezTo>
                  <a:cubicBezTo>
                    <a:pt x="1247" y="2183"/>
                    <a:pt x="1243" y="2190"/>
                    <a:pt x="1241" y="2192"/>
                  </a:cubicBezTo>
                  <a:cubicBezTo>
                    <a:pt x="1239" y="2193"/>
                    <a:pt x="1234" y="2195"/>
                    <a:pt x="1232" y="2196"/>
                  </a:cubicBezTo>
                  <a:cubicBezTo>
                    <a:pt x="1230" y="2196"/>
                    <a:pt x="1225" y="2195"/>
                    <a:pt x="1223" y="2195"/>
                  </a:cubicBezTo>
                  <a:cubicBezTo>
                    <a:pt x="1221" y="2195"/>
                    <a:pt x="1218" y="2196"/>
                    <a:pt x="1216" y="2197"/>
                  </a:cubicBezTo>
                  <a:cubicBezTo>
                    <a:pt x="1214" y="2198"/>
                    <a:pt x="1211" y="2203"/>
                    <a:pt x="1208" y="2203"/>
                  </a:cubicBezTo>
                  <a:cubicBezTo>
                    <a:pt x="1206" y="2203"/>
                    <a:pt x="1201" y="2201"/>
                    <a:pt x="1199" y="2199"/>
                  </a:cubicBezTo>
                  <a:cubicBezTo>
                    <a:pt x="1197" y="2196"/>
                    <a:pt x="1199" y="2190"/>
                    <a:pt x="1197" y="2188"/>
                  </a:cubicBezTo>
                  <a:cubicBezTo>
                    <a:pt x="1196" y="2187"/>
                    <a:pt x="1193" y="2186"/>
                    <a:pt x="1192" y="2186"/>
                  </a:cubicBezTo>
                  <a:cubicBezTo>
                    <a:pt x="1190" y="2187"/>
                    <a:pt x="1189" y="2191"/>
                    <a:pt x="1189" y="2193"/>
                  </a:cubicBezTo>
                  <a:cubicBezTo>
                    <a:pt x="1189" y="2194"/>
                    <a:pt x="1191" y="2196"/>
                    <a:pt x="1191" y="2197"/>
                  </a:cubicBezTo>
                  <a:cubicBezTo>
                    <a:pt x="1190" y="2199"/>
                    <a:pt x="1186" y="2202"/>
                    <a:pt x="1184" y="2201"/>
                  </a:cubicBezTo>
                  <a:cubicBezTo>
                    <a:pt x="1182" y="2200"/>
                    <a:pt x="1181" y="2191"/>
                    <a:pt x="1180" y="2192"/>
                  </a:cubicBezTo>
                  <a:cubicBezTo>
                    <a:pt x="1179" y="2192"/>
                    <a:pt x="1175" y="2192"/>
                    <a:pt x="1174" y="2193"/>
                  </a:cubicBezTo>
                  <a:cubicBezTo>
                    <a:pt x="1172" y="2195"/>
                    <a:pt x="1173" y="2202"/>
                    <a:pt x="1172" y="2204"/>
                  </a:cubicBezTo>
                  <a:cubicBezTo>
                    <a:pt x="1171" y="2208"/>
                    <a:pt x="1168" y="2216"/>
                    <a:pt x="1167" y="2220"/>
                  </a:cubicBezTo>
                  <a:cubicBezTo>
                    <a:pt x="1167" y="2225"/>
                    <a:pt x="1171" y="2234"/>
                    <a:pt x="1170" y="2239"/>
                  </a:cubicBezTo>
                  <a:cubicBezTo>
                    <a:pt x="1170" y="2241"/>
                    <a:pt x="1168" y="2245"/>
                    <a:pt x="1166" y="2246"/>
                  </a:cubicBezTo>
                  <a:cubicBezTo>
                    <a:pt x="1164" y="2247"/>
                    <a:pt x="1156" y="2245"/>
                    <a:pt x="1154" y="2247"/>
                  </a:cubicBezTo>
                  <a:cubicBezTo>
                    <a:pt x="1153" y="2248"/>
                    <a:pt x="1151" y="2251"/>
                    <a:pt x="1151" y="2253"/>
                  </a:cubicBezTo>
                  <a:cubicBezTo>
                    <a:pt x="1152" y="2255"/>
                    <a:pt x="1157" y="2256"/>
                    <a:pt x="1158" y="2258"/>
                  </a:cubicBezTo>
                  <a:cubicBezTo>
                    <a:pt x="1159" y="2259"/>
                    <a:pt x="1160" y="2264"/>
                    <a:pt x="1159" y="2266"/>
                  </a:cubicBezTo>
                  <a:cubicBezTo>
                    <a:pt x="1158" y="2267"/>
                    <a:pt x="1153" y="2270"/>
                    <a:pt x="1153" y="2270"/>
                  </a:cubicBezTo>
                  <a:cubicBezTo>
                    <a:pt x="1153" y="2270"/>
                    <a:pt x="1147" y="2268"/>
                    <a:pt x="1146" y="2267"/>
                  </a:cubicBezTo>
                  <a:cubicBezTo>
                    <a:pt x="1145" y="2265"/>
                    <a:pt x="1148" y="2262"/>
                    <a:pt x="1148" y="2260"/>
                  </a:cubicBezTo>
                  <a:cubicBezTo>
                    <a:pt x="1148" y="2257"/>
                    <a:pt x="1146" y="2251"/>
                    <a:pt x="1144" y="2250"/>
                  </a:cubicBezTo>
                  <a:cubicBezTo>
                    <a:pt x="1142" y="2248"/>
                    <a:pt x="1137" y="2248"/>
                    <a:pt x="1135" y="2246"/>
                  </a:cubicBezTo>
                  <a:cubicBezTo>
                    <a:pt x="1134" y="2245"/>
                    <a:pt x="1131" y="2242"/>
                    <a:pt x="1130" y="2240"/>
                  </a:cubicBezTo>
                  <a:cubicBezTo>
                    <a:pt x="1130" y="2238"/>
                    <a:pt x="1131" y="2234"/>
                    <a:pt x="1133" y="2234"/>
                  </a:cubicBezTo>
                  <a:cubicBezTo>
                    <a:pt x="1135" y="2232"/>
                    <a:pt x="1141" y="2235"/>
                    <a:pt x="1144" y="2235"/>
                  </a:cubicBezTo>
                  <a:cubicBezTo>
                    <a:pt x="1146" y="2235"/>
                    <a:pt x="1150" y="2235"/>
                    <a:pt x="1151" y="2233"/>
                  </a:cubicBezTo>
                  <a:cubicBezTo>
                    <a:pt x="1153" y="2231"/>
                    <a:pt x="1153" y="2225"/>
                    <a:pt x="1153" y="2222"/>
                  </a:cubicBezTo>
                  <a:cubicBezTo>
                    <a:pt x="1153" y="2214"/>
                    <a:pt x="1146" y="2192"/>
                    <a:pt x="1146" y="2191"/>
                  </a:cubicBezTo>
                  <a:cubicBezTo>
                    <a:pt x="1146" y="2190"/>
                    <a:pt x="1134" y="2167"/>
                    <a:pt x="1130" y="2159"/>
                  </a:cubicBezTo>
                  <a:cubicBezTo>
                    <a:pt x="1127" y="2154"/>
                    <a:pt x="1123" y="2143"/>
                    <a:pt x="1120" y="2138"/>
                  </a:cubicBezTo>
                  <a:cubicBezTo>
                    <a:pt x="1117" y="2135"/>
                    <a:pt x="1108" y="2131"/>
                    <a:pt x="1107" y="2126"/>
                  </a:cubicBezTo>
                  <a:cubicBezTo>
                    <a:pt x="1107" y="2124"/>
                    <a:pt x="1109" y="2119"/>
                    <a:pt x="1110" y="2117"/>
                  </a:cubicBezTo>
                  <a:cubicBezTo>
                    <a:pt x="1112" y="2115"/>
                    <a:pt x="1119" y="2113"/>
                    <a:pt x="1121" y="2111"/>
                  </a:cubicBezTo>
                  <a:cubicBezTo>
                    <a:pt x="1123" y="2108"/>
                    <a:pt x="1122" y="2101"/>
                    <a:pt x="1123" y="2098"/>
                  </a:cubicBezTo>
                  <a:cubicBezTo>
                    <a:pt x="1123" y="2095"/>
                    <a:pt x="1125" y="2090"/>
                    <a:pt x="1128" y="2088"/>
                  </a:cubicBezTo>
                  <a:cubicBezTo>
                    <a:pt x="1130" y="2087"/>
                    <a:pt x="1136" y="2088"/>
                    <a:pt x="1139" y="2087"/>
                  </a:cubicBezTo>
                  <a:cubicBezTo>
                    <a:pt x="1144" y="2087"/>
                    <a:pt x="1154" y="2088"/>
                    <a:pt x="1158" y="2087"/>
                  </a:cubicBezTo>
                  <a:cubicBezTo>
                    <a:pt x="1161" y="2087"/>
                    <a:pt x="1166" y="2085"/>
                    <a:pt x="1168" y="2083"/>
                  </a:cubicBezTo>
                  <a:cubicBezTo>
                    <a:pt x="1169" y="2082"/>
                    <a:pt x="1171" y="2080"/>
                    <a:pt x="1172" y="2079"/>
                  </a:cubicBezTo>
                  <a:cubicBezTo>
                    <a:pt x="1173" y="2074"/>
                    <a:pt x="1173" y="2063"/>
                    <a:pt x="1172" y="2057"/>
                  </a:cubicBezTo>
                  <a:cubicBezTo>
                    <a:pt x="1171" y="2054"/>
                    <a:pt x="1169" y="2047"/>
                    <a:pt x="1168" y="2043"/>
                  </a:cubicBezTo>
                  <a:cubicBezTo>
                    <a:pt x="1167" y="2039"/>
                    <a:pt x="1163" y="2029"/>
                    <a:pt x="1164" y="2024"/>
                  </a:cubicBezTo>
                  <a:cubicBezTo>
                    <a:pt x="1165" y="2021"/>
                    <a:pt x="1171" y="2017"/>
                    <a:pt x="1172" y="2013"/>
                  </a:cubicBezTo>
                  <a:cubicBezTo>
                    <a:pt x="1173" y="2011"/>
                    <a:pt x="1174" y="2004"/>
                    <a:pt x="1173" y="2002"/>
                  </a:cubicBezTo>
                  <a:cubicBezTo>
                    <a:pt x="1172" y="1998"/>
                    <a:pt x="1166" y="1993"/>
                    <a:pt x="1164" y="1990"/>
                  </a:cubicBezTo>
                  <a:cubicBezTo>
                    <a:pt x="1163" y="1987"/>
                    <a:pt x="1160" y="1982"/>
                    <a:pt x="1159" y="1979"/>
                  </a:cubicBezTo>
                  <a:cubicBezTo>
                    <a:pt x="1158" y="1974"/>
                    <a:pt x="1162" y="1963"/>
                    <a:pt x="1159" y="1959"/>
                  </a:cubicBezTo>
                  <a:cubicBezTo>
                    <a:pt x="1158" y="1957"/>
                    <a:pt x="1152" y="1956"/>
                    <a:pt x="1150" y="1955"/>
                  </a:cubicBezTo>
                  <a:cubicBezTo>
                    <a:pt x="1149" y="1952"/>
                    <a:pt x="1148" y="1945"/>
                    <a:pt x="1149" y="1942"/>
                  </a:cubicBezTo>
                  <a:cubicBezTo>
                    <a:pt x="1149" y="1940"/>
                    <a:pt x="1153" y="1936"/>
                    <a:pt x="1155" y="1934"/>
                  </a:cubicBezTo>
                  <a:cubicBezTo>
                    <a:pt x="1156" y="1932"/>
                    <a:pt x="1159" y="1928"/>
                    <a:pt x="1159" y="1926"/>
                  </a:cubicBezTo>
                  <a:cubicBezTo>
                    <a:pt x="1160" y="1924"/>
                    <a:pt x="1160" y="1919"/>
                    <a:pt x="1159" y="1917"/>
                  </a:cubicBezTo>
                  <a:cubicBezTo>
                    <a:pt x="1158" y="1915"/>
                    <a:pt x="1154" y="1913"/>
                    <a:pt x="1152" y="1912"/>
                  </a:cubicBezTo>
                  <a:cubicBezTo>
                    <a:pt x="1150" y="1909"/>
                    <a:pt x="1146" y="1903"/>
                    <a:pt x="1144" y="1899"/>
                  </a:cubicBezTo>
                  <a:cubicBezTo>
                    <a:pt x="1143" y="1896"/>
                    <a:pt x="1141" y="1889"/>
                    <a:pt x="1141" y="1885"/>
                  </a:cubicBezTo>
                  <a:cubicBezTo>
                    <a:pt x="1142" y="1882"/>
                    <a:pt x="1147" y="1878"/>
                    <a:pt x="1147" y="1875"/>
                  </a:cubicBezTo>
                  <a:cubicBezTo>
                    <a:pt x="1146" y="1874"/>
                    <a:pt x="1144" y="1871"/>
                    <a:pt x="1143" y="1871"/>
                  </a:cubicBezTo>
                  <a:cubicBezTo>
                    <a:pt x="1141" y="1870"/>
                    <a:pt x="1138" y="1870"/>
                    <a:pt x="1137" y="1871"/>
                  </a:cubicBezTo>
                  <a:cubicBezTo>
                    <a:pt x="1134" y="1872"/>
                    <a:pt x="1132" y="1878"/>
                    <a:pt x="1131" y="1880"/>
                  </a:cubicBezTo>
                  <a:cubicBezTo>
                    <a:pt x="1127" y="1884"/>
                    <a:pt x="1119" y="1890"/>
                    <a:pt x="1116" y="1894"/>
                  </a:cubicBezTo>
                  <a:cubicBezTo>
                    <a:pt x="1114" y="1896"/>
                    <a:pt x="1109" y="1901"/>
                    <a:pt x="1108" y="1903"/>
                  </a:cubicBezTo>
                  <a:cubicBezTo>
                    <a:pt x="1106" y="1906"/>
                    <a:pt x="1103" y="1913"/>
                    <a:pt x="1102" y="1916"/>
                  </a:cubicBezTo>
                  <a:cubicBezTo>
                    <a:pt x="1101" y="1918"/>
                    <a:pt x="1100" y="1922"/>
                    <a:pt x="1099" y="1924"/>
                  </a:cubicBezTo>
                  <a:cubicBezTo>
                    <a:pt x="1097" y="1926"/>
                    <a:pt x="1089" y="1927"/>
                    <a:pt x="1087" y="1930"/>
                  </a:cubicBezTo>
                  <a:cubicBezTo>
                    <a:pt x="1084" y="1932"/>
                    <a:pt x="1081" y="1937"/>
                    <a:pt x="1080" y="1940"/>
                  </a:cubicBezTo>
                  <a:cubicBezTo>
                    <a:pt x="1078" y="1943"/>
                    <a:pt x="1081" y="1951"/>
                    <a:pt x="1079" y="1955"/>
                  </a:cubicBezTo>
                  <a:cubicBezTo>
                    <a:pt x="1078" y="1957"/>
                    <a:pt x="1073" y="1959"/>
                    <a:pt x="1071" y="1960"/>
                  </a:cubicBezTo>
                  <a:cubicBezTo>
                    <a:pt x="1066" y="1962"/>
                    <a:pt x="1056" y="1964"/>
                    <a:pt x="1051" y="1967"/>
                  </a:cubicBezTo>
                  <a:cubicBezTo>
                    <a:pt x="1050" y="1968"/>
                    <a:pt x="1047" y="1971"/>
                    <a:pt x="1046" y="1973"/>
                  </a:cubicBezTo>
                  <a:cubicBezTo>
                    <a:pt x="1045" y="1975"/>
                    <a:pt x="1048" y="1980"/>
                    <a:pt x="1046" y="1981"/>
                  </a:cubicBezTo>
                  <a:cubicBezTo>
                    <a:pt x="1044" y="1983"/>
                    <a:pt x="1039" y="1981"/>
                    <a:pt x="1037" y="1980"/>
                  </a:cubicBezTo>
                  <a:cubicBezTo>
                    <a:pt x="1034" y="1978"/>
                    <a:pt x="1033" y="1972"/>
                    <a:pt x="1030" y="1971"/>
                  </a:cubicBezTo>
                  <a:cubicBezTo>
                    <a:pt x="1027" y="1970"/>
                    <a:pt x="1021" y="1976"/>
                    <a:pt x="1018" y="1975"/>
                  </a:cubicBezTo>
                  <a:cubicBezTo>
                    <a:pt x="1016" y="1973"/>
                    <a:pt x="1015" y="1966"/>
                    <a:pt x="1014" y="1963"/>
                  </a:cubicBezTo>
                  <a:cubicBezTo>
                    <a:pt x="1013" y="1960"/>
                    <a:pt x="1012" y="1954"/>
                    <a:pt x="1011" y="1952"/>
                  </a:cubicBezTo>
                  <a:cubicBezTo>
                    <a:pt x="1009" y="1950"/>
                    <a:pt x="1002" y="1948"/>
                    <a:pt x="1000" y="1946"/>
                  </a:cubicBezTo>
                  <a:cubicBezTo>
                    <a:pt x="997" y="1944"/>
                    <a:pt x="996" y="1935"/>
                    <a:pt x="993" y="1933"/>
                  </a:cubicBezTo>
                  <a:cubicBezTo>
                    <a:pt x="991" y="1931"/>
                    <a:pt x="986" y="1929"/>
                    <a:pt x="984" y="1928"/>
                  </a:cubicBezTo>
                  <a:cubicBezTo>
                    <a:pt x="979" y="1928"/>
                    <a:pt x="971" y="1930"/>
                    <a:pt x="967" y="1930"/>
                  </a:cubicBezTo>
                  <a:cubicBezTo>
                    <a:pt x="963" y="1930"/>
                    <a:pt x="957" y="1930"/>
                    <a:pt x="954" y="1928"/>
                  </a:cubicBezTo>
                  <a:cubicBezTo>
                    <a:pt x="951" y="1927"/>
                    <a:pt x="948" y="1923"/>
                    <a:pt x="945" y="1922"/>
                  </a:cubicBezTo>
                  <a:cubicBezTo>
                    <a:pt x="943" y="1921"/>
                    <a:pt x="939" y="1922"/>
                    <a:pt x="937" y="1922"/>
                  </a:cubicBezTo>
                  <a:cubicBezTo>
                    <a:pt x="934" y="1923"/>
                    <a:pt x="930" y="1926"/>
                    <a:pt x="927" y="1926"/>
                  </a:cubicBezTo>
                  <a:cubicBezTo>
                    <a:pt x="924" y="1926"/>
                    <a:pt x="919" y="1922"/>
                    <a:pt x="916" y="1922"/>
                  </a:cubicBezTo>
                  <a:cubicBezTo>
                    <a:pt x="914" y="1922"/>
                    <a:pt x="910" y="1923"/>
                    <a:pt x="908" y="1924"/>
                  </a:cubicBezTo>
                  <a:cubicBezTo>
                    <a:pt x="905" y="1925"/>
                    <a:pt x="901" y="1931"/>
                    <a:pt x="898" y="1932"/>
                  </a:cubicBezTo>
                  <a:cubicBezTo>
                    <a:pt x="894" y="1933"/>
                    <a:pt x="884" y="1931"/>
                    <a:pt x="879" y="1929"/>
                  </a:cubicBezTo>
                  <a:cubicBezTo>
                    <a:pt x="872" y="1927"/>
                    <a:pt x="857" y="1920"/>
                    <a:pt x="851" y="1915"/>
                  </a:cubicBezTo>
                  <a:cubicBezTo>
                    <a:pt x="847" y="1912"/>
                    <a:pt x="841" y="1905"/>
                    <a:pt x="839" y="1900"/>
                  </a:cubicBezTo>
                  <a:cubicBezTo>
                    <a:pt x="838" y="1897"/>
                    <a:pt x="839" y="1889"/>
                    <a:pt x="837" y="1886"/>
                  </a:cubicBezTo>
                  <a:cubicBezTo>
                    <a:pt x="836" y="1883"/>
                    <a:pt x="829" y="1882"/>
                    <a:pt x="826" y="1880"/>
                  </a:cubicBezTo>
                  <a:cubicBezTo>
                    <a:pt x="825" y="1879"/>
                    <a:pt x="822" y="1875"/>
                    <a:pt x="821" y="1873"/>
                  </a:cubicBezTo>
                  <a:cubicBezTo>
                    <a:pt x="820" y="1871"/>
                    <a:pt x="820" y="1866"/>
                    <a:pt x="818" y="1864"/>
                  </a:cubicBezTo>
                  <a:cubicBezTo>
                    <a:pt x="816" y="1862"/>
                    <a:pt x="811" y="1862"/>
                    <a:pt x="809" y="1861"/>
                  </a:cubicBezTo>
                  <a:cubicBezTo>
                    <a:pt x="807" y="1859"/>
                    <a:pt x="805" y="1853"/>
                    <a:pt x="803" y="1851"/>
                  </a:cubicBezTo>
                  <a:cubicBezTo>
                    <a:pt x="800" y="1847"/>
                    <a:pt x="790" y="1837"/>
                    <a:pt x="790" y="1837"/>
                  </a:cubicBezTo>
                  <a:cubicBezTo>
                    <a:pt x="790" y="1836"/>
                    <a:pt x="788" y="1828"/>
                    <a:pt x="786" y="1826"/>
                  </a:cubicBezTo>
                  <a:cubicBezTo>
                    <a:pt x="784" y="1825"/>
                    <a:pt x="781" y="1822"/>
                    <a:pt x="779" y="1822"/>
                  </a:cubicBezTo>
                  <a:cubicBezTo>
                    <a:pt x="777" y="1821"/>
                    <a:pt x="772" y="1820"/>
                    <a:pt x="770" y="1819"/>
                  </a:cubicBezTo>
                  <a:cubicBezTo>
                    <a:pt x="768" y="1817"/>
                    <a:pt x="768" y="1810"/>
                    <a:pt x="766" y="1807"/>
                  </a:cubicBezTo>
                  <a:cubicBezTo>
                    <a:pt x="763" y="1804"/>
                    <a:pt x="754" y="1802"/>
                    <a:pt x="751" y="1800"/>
                  </a:cubicBezTo>
                  <a:cubicBezTo>
                    <a:pt x="748" y="1798"/>
                    <a:pt x="743" y="1791"/>
                    <a:pt x="740" y="1789"/>
                  </a:cubicBezTo>
                  <a:cubicBezTo>
                    <a:pt x="736" y="1788"/>
                    <a:pt x="728" y="1789"/>
                    <a:pt x="725" y="1788"/>
                  </a:cubicBezTo>
                  <a:cubicBezTo>
                    <a:pt x="721" y="1787"/>
                    <a:pt x="714" y="1784"/>
                    <a:pt x="711" y="1784"/>
                  </a:cubicBezTo>
                  <a:cubicBezTo>
                    <a:pt x="710" y="1784"/>
                    <a:pt x="707" y="1785"/>
                    <a:pt x="706" y="1786"/>
                  </a:cubicBezTo>
                  <a:cubicBezTo>
                    <a:pt x="704" y="1787"/>
                    <a:pt x="705" y="1791"/>
                    <a:pt x="704" y="1792"/>
                  </a:cubicBezTo>
                  <a:cubicBezTo>
                    <a:pt x="702" y="1794"/>
                    <a:pt x="695" y="1793"/>
                    <a:pt x="692" y="1793"/>
                  </a:cubicBezTo>
                  <a:cubicBezTo>
                    <a:pt x="686" y="1792"/>
                    <a:pt x="675" y="1786"/>
                    <a:pt x="669" y="1785"/>
                  </a:cubicBezTo>
                  <a:cubicBezTo>
                    <a:pt x="666" y="1784"/>
                    <a:pt x="659" y="1784"/>
                    <a:pt x="655" y="1785"/>
                  </a:cubicBezTo>
                  <a:cubicBezTo>
                    <a:pt x="652" y="1786"/>
                    <a:pt x="649" y="1792"/>
                    <a:pt x="646" y="1794"/>
                  </a:cubicBezTo>
                  <a:cubicBezTo>
                    <a:pt x="644" y="1796"/>
                    <a:pt x="640" y="1800"/>
                    <a:pt x="637" y="1801"/>
                  </a:cubicBezTo>
                  <a:cubicBezTo>
                    <a:pt x="633" y="1803"/>
                    <a:pt x="624" y="1801"/>
                    <a:pt x="620" y="1801"/>
                  </a:cubicBezTo>
                  <a:cubicBezTo>
                    <a:pt x="619" y="1802"/>
                    <a:pt x="615" y="1802"/>
                    <a:pt x="614" y="1803"/>
                  </a:cubicBezTo>
                  <a:cubicBezTo>
                    <a:pt x="613" y="1803"/>
                    <a:pt x="612" y="1804"/>
                    <a:pt x="611" y="1805"/>
                  </a:cubicBezTo>
                  <a:cubicBezTo>
                    <a:pt x="609" y="1801"/>
                    <a:pt x="607" y="1796"/>
                    <a:pt x="605" y="1793"/>
                  </a:cubicBezTo>
                  <a:cubicBezTo>
                    <a:pt x="604" y="1790"/>
                    <a:pt x="601" y="1783"/>
                    <a:pt x="598" y="1781"/>
                  </a:cubicBezTo>
                  <a:cubicBezTo>
                    <a:pt x="595" y="1779"/>
                    <a:pt x="587" y="1780"/>
                    <a:pt x="584" y="1778"/>
                  </a:cubicBezTo>
                  <a:cubicBezTo>
                    <a:pt x="582" y="1776"/>
                    <a:pt x="580" y="1770"/>
                    <a:pt x="580" y="1767"/>
                  </a:cubicBezTo>
                  <a:cubicBezTo>
                    <a:pt x="580" y="1764"/>
                    <a:pt x="582" y="1758"/>
                    <a:pt x="584" y="1756"/>
                  </a:cubicBezTo>
                  <a:cubicBezTo>
                    <a:pt x="586" y="1753"/>
                    <a:pt x="593" y="1752"/>
                    <a:pt x="593" y="1749"/>
                  </a:cubicBezTo>
                  <a:cubicBezTo>
                    <a:pt x="594" y="1746"/>
                    <a:pt x="591" y="1742"/>
                    <a:pt x="589" y="1739"/>
                  </a:cubicBezTo>
                  <a:cubicBezTo>
                    <a:pt x="588" y="1738"/>
                    <a:pt x="586" y="1735"/>
                    <a:pt x="584" y="1734"/>
                  </a:cubicBezTo>
                  <a:cubicBezTo>
                    <a:pt x="582" y="1733"/>
                    <a:pt x="577" y="1735"/>
                    <a:pt x="574" y="1735"/>
                  </a:cubicBezTo>
                  <a:cubicBezTo>
                    <a:pt x="572" y="1735"/>
                    <a:pt x="567" y="1736"/>
                    <a:pt x="565" y="1734"/>
                  </a:cubicBezTo>
                  <a:cubicBezTo>
                    <a:pt x="564" y="1733"/>
                    <a:pt x="567" y="1728"/>
                    <a:pt x="568" y="1727"/>
                  </a:cubicBezTo>
                  <a:cubicBezTo>
                    <a:pt x="569" y="1723"/>
                    <a:pt x="573" y="1715"/>
                    <a:pt x="574" y="1711"/>
                  </a:cubicBezTo>
                  <a:cubicBezTo>
                    <a:pt x="574" y="1706"/>
                    <a:pt x="573" y="1696"/>
                    <a:pt x="571" y="1691"/>
                  </a:cubicBezTo>
                  <a:cubicBezTo>
                    <a:pt x="570" y="1689"/>
                    <a:pt x="567" y="1684"/>
                    <a:pt x="565" y="1683"/>
                  </a:cubicBezTo>
                  <a:cubicBezTo>
                    <a:pt x="564" y="1683"/>
                    <a:pt x="561" y="1683"/>
                    <a:pt x="560" y="1684"/>
                  </a:cubicBezTo>
                  <a:cubicBezTo>
                    <a:pt x="559" y="1684"/>
                    <a:pt x="558" y="1688"/>
                    <a:pt x="557" y="1689"/>
                  </a:cubicBezTo>
                  <a:cubicBezTo>
                    <a:pt x="556" y="1691"/>
                    <a:pt x="555" y="1695"/>
                    <a:pt x="553" y="1695"/>
                  </a:cubicBezTo>
                  <a:cubicBezTo>
                    <a:pt x="551" y="1696"/>
                    <a:pt x="547" y="1694"/>
                    <a:pt x="546" y="1692"/>
                  </a:cubicBezTo>
                  <a:cubicBezTo>
                    <a:pt x="544" y="1691"/>
                    <a:pt x="543" y="1687"/>
                    <a:pt x="543" y="1685"/>
                  </a:cubicBezTo>
                  <a:cubicBezTo>
                    <a:pt x="542" y="1682"/>
                    <a:pt x="542" y="1675"/>
                    <a:pt x="541" y="1673"/>
                  </a:cubicBezTo>
                  <a:cubicBezTo>
                    <a:pt x="540" y="1671"/>
                    <a:pt x="537" y="1669"/>
                    <a:pt x="536" y="1668"/>
                  </a:cubicBezTo>
                  <a:cubicBezTo>
                    <a:pt x="534" y="1667"/>
                    <a:pt x="530" y="1667"/>
                    <a:pt x="529" y="1668"/>
                  </a:cubicBezTo>
                  <a:cubicBezTo>
                    <a:pt x="527" y="1668"/>
                    <a:pt x="523" y="1668"/>
                    <a:pt x="522" y="1669"/>
                  </a:cubicBezTo>
                  <a:cubicBezTo>
                    <a:pt x="520" y="1671"/>
                    <a:pt x="519" y="1677"/>
                    <a:pt x="517" y="1679"/>
                  </a:cubicBezTo>
                  <a:cubicBezTo>
                    <a:pt x="515" y="1680"/>
                    <a:pt x="510" y="1681"/>
                    <a:pt x="508" y="1681"/>
                  </a:cubicBezTo>
                  <a:cubicBezTo>
                    <a:pt x="506" y="1680"/>
                    <a:pt x="503" y="1678"/>
                    <a:pt x="502" y="1676"/>
                  </a:cubicBezTo>
                  <a:cubicBezTo>
                    <a:pt x="502" y="1674"/>
                    <a:pt x="502" y="1671"/>
                    <a:pt x="503" y="1669"/>
                  </a:cubicBezTo>
                  <a:cubicBezTo>
                    <a:pt x="504" y="1668"/>
                    <a:pt x="507" y="1667"/>
                    <a:pt x="508" y="1666"/>
                  </a:cubicBezTo>
                  <a:cubicBezTo>
                    <a:pt x="509" y="1665"/>
                    <a:pt x="509" y="1661"/>
                    <a:pt x="509" y="1660"/>
                  </a:cubicBezTo>
                  <a:cubicBezTo>
                    <a:pt x="508" y="1658"/>
                    <a:pt x="506" y="1656"/>
                    <a:pt x="504" y="1655"/>
                  </a:cubicBezTo>
                  <a:cubicBezTo>
                    <a:pt x="503" y="1654"/>
                    <a:pt x="498" y="1653"/>
                    <a:pt x="496" y="1652"/>
                  </a:cubicBezTo>
                  <a:cubicBezTo>
                    <a:pt x="493" y="1651"/>
                    <a:pt x="487" y="1652"/>
                    <a:pt x="485" y="1651"/>
                  </a:cubicBezTo>
                  <a:cubicBezTo>
                    <a:pt x="484" y="1650"/>
                    <a:pt x="482" y="1649"/>
                    <a:pt x="482" y="1647"/>
                  </a:cubicBezTo>
                  <a:cubicBezTo>
                    <a:pt x="481" y="1646"/>
                    <a:pt x="482" y="1641"/>
                    <a:pt x="482" y="1639"/>
                  </a:cubicBezTo>
                  <a:cubicBezTo>
                    <a:pt x="483" y="1637"/>
                    <a:pt x="484" y="1634"/>
                    <a:pt x="483" y="1632"/>
                  </a:cubicBezTo>
                  <a:cubicBezTo>
                    <a:pt x="483" y="1630"/>
                    <a:pt x="479" y="1628"/>
                    <a:pt x="477" y="1627"/>
                  </a:cubicBezTo>
                  <a:cubicBezTo>
                    <a:pt x="475" y="1626"/>
                    <a:pt x="471" y="1625"/>
                    <a:pt x="469" y="1623"/>
                  </a:cubicBezTo>
                  <a:cubicBezTo>
                    <a:pt x="468" y="1622"/>
                    <a:pt x="466" y="1616"/>
                    <a:pt x="466" y="1615"/>
                  </a:cubicBezTo>
                  <a:cubicBezTo>
                    <a:pt x="466" y="1615"/>
                    <a:pt x="466" y="1609"/>
                    <a:pt x="465" y="1606"/>
                  </a:cubicBezTo>
                  <a:cubicBezTo>
                    <a:pt x="465" y="1605"/>
                    <a:pt x="464" y="1600"/>
                    <a:pt x="462" y="1599"/>
                  </a:cubicBezTo>
                  <a:cubicBezTo>
                    <a:pt x="461" y="1599"/>
                    <a:pt x="457" y="1601"/>
                    <a:pt x="456" y="1601"/>
                  </a:cubicBezTo>
                  <a:cubicBezTo>
                    <a:pt x="454" y="1601"/>
                    <a:pt x="448" y="1602"/>
                    <a:pt x="446" y="1601"/>
                  </a:cubicBezTo>
                  <a:cubicBezTo>
                    <a:pt x="445" y="1599"/>
                    <a:pt x="445" y="1595"/>
                    <a:pt x="444" y="1593"/>
                  </a:cubicBezTo>
                  <a:cubicBezTo>
                    <a:pt x="444" y="1590"/>
                    <a:pt x="444" y="1583"/>
                    <a:pt x="443" y="1579"/>
                  </a:cubicBezTo>
                  <a:cubicBezTo>
                    <a:pt x="443" y="1577"/>
                    <a:pt x="440" y="1574"/>
                    <a:pt x="438" y="1573"/>
                  </a:cubicBezTo>
                  <a:cubicBezTo>
                    <a:pt x="436" y="1572"/>
                    <a:pt x="435" y="1571"/>
                    <a:pt x="434" y="1570"/>
                  </a:cubicBezTo>
                  <a:cubicBezTo>
                    <a:pt x="433" y="1568"/>
                    <a:pt x="433" y="1564"/>
                    <a:pt x="432" y="1562"/>
                  </a:cubicBezTo>
                  <a:cubicBezTo>
                    <a:pt x="432" y="1560"/>
                    <a:pt x="430" y="1557"/>
                    <a:pt x="429" y="1555"/>
                  </a:cubicBezTo>
                  <a:cubicBezTo>
                    <a:pt x="427" y="1553"/>
                    <a:pt x="423" y="1551"/>
                    <a:pt x="422" y="1549"/>
                  </a:cubicBezTo>
                  <a:cubicBezTo>
                    <a:pt x="421" y="1547"/>
                    <a:pt x="419" y="1541"/>
                    <a:pt x="418" y="1538"/>
                  </a:cubicBezTo>
                  <a:cubicBezTo>
                    <a:pt x="418" y="1536"/>
                    <a:pt x="418" y="1532"/>
                    <a:pt x="416" y="1530"/>
                  </a:cubicBezTo>
                  <a:cubicBezTo>
                    <a:pt x="415" y="1529"/>
                    <a:pt x="411" y="1530"/>
                    <a:pt x="410" y="1529"/>
                  </a:cubicBezTo>
                  <a:cubicBezTo>
                    <a:pt x="409" y="1528"/>
                    <a:pt x="407" y="1525"/>
                    <a:pt x="407" y="1523"/>
                  </a:cubicBezTo>
                  <a:cubicBezTo>
                    <a:pt x="407" y="1521"/>
                    <a:pt x="410" y="1518"/>
                    <a:pt x="410" y="1516"/>
                  </a:cubicBezTo>
                  <a:cubicBezTo>
                    <a:pt x="410" y="1514"/>
                    <a:pt x="409" y="1511"/>
                    <a:pt x="408" y="1510"/>
                  </a:cubicBezTo>
                  <a:cubicBezTo>
                    <a:pt x="407" y="1508"/>
                    <a:pt x="404" y="1504"/>
                    <a:pt x="402" y="1503"/>
                  </a:cubicBezTo>
                  <a:cubicBezTo>
                    <a:pt x="401" y="1502"/>
                    <a:pt x="397" y="1502"/>
                    <a:pt x="396" y="1502"/>
                  </a:cubicBezTo>
                  <a:cubicBezTo>
                    <a:pt x="395" y="1502"/>
                    <a:pt x="393" y="1502"/>
                    <a:pt x="393" y="1503"/>
                  </a:cubicBezTo>
                  <a:cubicBezTo>
                    <a:pt x="391" y="1504"/>
                    <a:pt x="392" y="1508"/>
                    <a:pt x="390" y="1510"/>
                  </a:cubicBezTo>
                  <a:cubicBezTo>
                    <a:pt x="389" y="1510"/>
                    <a:pt x="387" y="1510"/>
                    <a:pt x="385" y="1510"/>
                  </a:cubicBezTo>
                  <a:cubicBezTo>
                    <a:pt x="384" y="1510"/>
                    <a:pt x="381" y="1508"/>
                    <a:pt x="380" y="1509"/>
                  </a:cubicBezTo>
                  <a:cubicBezTo>
                    <a:pt x="378" y="1510"/>
                    <a:pt x="378" y="1514"/>
                    <a:pt x="376" y="1515"/>
                  </a:cubicBezTo>
                  <a:cubicBezTo>
                    <a:pt x="374" y="1516"/>
                    <a:pt x="369" y="1516"/>
                    <a:pt x="367" y="1515"/>
                  </a:cubicBezTo>
                  <a:cubicBezTo>
                    <a:pt x="365" y="1515"/>
                    <a:pt x="361" y="1514"/>
                    <a:pt x="360" y="1512"/>
                  </a:cubicBezTo>
                  <a:cubicBezTo>
                    <a:pt x="359" y="1510"/>
                    <a:pt x="358" y="1505"/>
                    <a:pt x="357" y="1502"/>
                  </a:cubicBezTo>
                  <a:cubicBezTo>
                    <a:pt x="357" y="1499"/>
                    <a:pt x="356" y="1492"/>
                    <a:pt x="354" y="1488"/>
                  </a:cubicBezTo>
                  <a:cubicBezTo>
                    <a:pt x="352" y="1485"/>
                    <a:pt x="346" y="1479"/>
                    <a:pt x="343" y="1476"/>
                  </a:cubicBezTo>
                  <a:cubicBezTo>
                    <a:pt x="341" y="1475"/>
                    <a:pt x="335" y="1473"/>
                    <a:pt x="333" y="1472"/>
                  </a:cubicBezTo>
                  <a:cubicBezTo>
                    <a:pt x="329" y="1471"/>
                    <a:pt x="322" y="1469"/>
                    <a:pt x="319" y="1469"/>
                  </a:cubicBezTo>
                  <a:cubicBezTo>
                    <a:pt x="315" y="1469"/>
                    <a:pt x="306" y="1469"/>
                    <a:pt x="301" y="1470"/>
                  </a:cubicBezTo>
                  <a:cubicBezTo>
                    <a:pt x="300" y="1470"/>
                    <a:pt x="296" y="1472"/>
                    <a:pt x="294" y="1473"/>
                  </a:cubicBezTo>
                  <a:cubicBezTo>
                    <a:pt x="293" y="1475"/>
                    <a:pt x="294" y="1478"/>
                    <a:pt x="293" y="1480"/>
                  </a:cubicBezTo>
                  <a:cubicBezTo>
                    <a:pt x="293" y="1482"/>
                    <a:pt x="292" y="1487"/>
                    <a:pt x="291" y="1489"/>
                  </a:cubicBezTo>
                  <a:cubicBezTo>
                    <a:pt x="290" y="1491"/>
                    <a:pt x="287" y="1493"/>
                    <a:pt x="286" y="1494"/>
                  </a:cubicBezTo>
                  <a:cubicBezTo>
                    <a:pt x="285" y="1496"/>
                    <a:pt x="284" y="1499"/>
                    <a:pt x="284" y="1501"/>
                  </a:cubicBezTo>
                  <a:cubicBezTo>
                    <a:pt x="284" y="1503"/>
                    <a:pt x="286" y="1506"/>
                    <a:pt x="286" y="1508"/>
                  </a:cubicBezTo>
                  <a:cubicBezTo>
                    <a:pt x="286" y="1511"/>
                    <a:pt x="286" y="1516"/>
                    <a:pt x="285" y="1519"/>
                  </a:cubicBezTo>
                  <a:cubicBezTo>
                    <a:pt x="284" y="1521"/>
                    <a:pt x="280" y="1523"/>
                    <a:pt x="279" y="1524"/>
                  </a:cubicBezTo>
                  <a:cubicBezTo>
                    <a:pt x="276" y="1526"/>
                    <a:pt x="271" y="1529"/>
                    <a:pt x="269" y="1531"/>
                  </a:cubicBezTo>
                  <a:cubicBezTo>
                    <a:pt x="267" y="1533"/>
                    <a:pt x="264" y="1538"/>
                    <a:pt x="263" y="1540"/>
                  </a:cubicBezTo>
                  <a:cubicBezTo>
                    <a:pt x="262" y="1542"/>
                    <a:pt x="261" y="1547"/>
                    <a:pt x="260" y="1549"/>
                  </a:cubicBezTo>
                  <a:cubicBezTo>
                    <a:pt x="259" y="1552"/>
                    <a:pt x="258" y="1558"/>
                    <a:pt x="257" y="1561"/>
                  </a:cubicBezTo>
                  <a:cubicBezTo>
                    <a:pt x="256" y="1562"/>
                    <a:pt x="254" y="1566"/>
                    <a:pt x="252" y="1567"/>
                  </a:cubicBezTo>
                  <a:cubicBezTo>
                    <a:pt x="251" y="1568"/>
                    <a:pt x="249" y="1568"/>
                    <a:pt x="248" y="1569"/>
                  </a:cubicBezTo>
                  <a:cubicBezTo>
                    <a:pt x="247" y="1570"/>
                    <a:pt x="249" y="1573"/>
                    <a:pt x="249" y="1575"/>
                  </a:cubicBezTo>
                  <a:cubicBezTo>
                    <a:pt x="249" y="1576"/>
                    <a:pt x="249" y="1579"/>
                    <a:pt x="248" y="1579"/>
                  </a:cubicBezTo>
                  <a:cubicBezTo>
                    <a:pt x="247" y="1580"/>
                    <a:pt x="244" y="1580"/>
                    <a:pt x="243" y="1579"/>
                  </a:cubicBezTo>
                  <a:cubicBezTo>
                    <a:pt x="241" y="1578"/>
                    <a:pt x="241" y="1574"/>
                    <a:pt x="241" y="1572"/>
                  </a:cubicBezTo>
                  <a:cubicBezTo>
                    <a:pt x="240" y="1570"/>
                    <a:pt x="242" y="1565"/>
                    <a:pt x="241" y="1563"/>
                  </a:cubicBezTo>
                  <a:cubicBezTo>
                    <a:pt x="240" y="1562"/>
                    <a:pt x="236" y="1562"/>
                    <a:pt x="236" y="1561"/>
                  </a:cubicBezTo>
                  <a:cubicBezTo>
                    <a:pt x="234" y="1559"/>
                    <a:pt x="235" y="1555"/>
                    <a:pt x="234" y="1553"/>
                  </a:cubicBezTo>
                  <a:cubicBezTo>
                    <a:pt x="233" y="1551"/>
                    <a:pt x="230" y="1547"/>
                    <a:pt x="228" y="1548"/>
                  </a:cubicBezTo>
                  <a:cubicBezTo>
                    <a:pt x="226" y="1548"/>
                    <a:pt x="224" y="1550"/>
                    <a:pt x="223" y="1552"/>
                  </a:cubicBezTo>
                  <a:cubicBezTo>
                    <a:pt x="222" y="1553"/>
                    <a:pt x="223" y="1558"/>
                    <a:pt x="222" y="1560"/>
                  </a:cubicBezTo>
                  <a:cubicBezTo>
                    <a:pt x="221" y="1562"/>
                    <a:pt x="216" y="1563"/>
                    <a:pt x="213" y="1563"/>
                  </a:cubicBezTo>
                  <a:cubicBezTo>
                    <a:pt x="211" y="1564"/>
                    <a:pt x="206" y="1564"/>
                    <a:pt x="204" y="1564"/>
                  </a:cubicBezTo>
                  <a:cubicBezTo>
                    <a:pt x="202" y="1565"/>
                    <a:pt x="198" y="1566"/>
                    <a:pt x="197" y="1566"/>
                  </a:cubicBezTo>
                  <a:cubicBezTo>
                    <a:pt x="193" y="1567"/>
                    <a:pt x="186" y="1567"/>
                    <a:pt x="183" y="1569"/>
                  </a:cubicBezTo>
                  <a:cubicBezTo>
                    <a:pt x="182" y="1570"/>
                    <a:pt x="180" y="1573"/>
                    <a:pt x="179" y="1574"/>
                  </a:cubicBezTo>
                  <a:cubicBezTo>
                    <a:pt x="177" y="1576"/>
                    <a:pt x="177" y="1580"/>
                    <a:pt x="175" y="1581"/>
                  </a:cubicBezTo>
                  <a:cubicBezTo>
                    <a:pt x="174" y="1583"/>
                    <a:pt x="169" y="1586"/>
                    <a:pt x="167" y="1586"/>
                  </a:cubicBezTo>
                  <a:cubicBezTo>
                    <a:pt x="164" y="1585"/>
                    <a:pt x="160" y="1581"/>
                    <a:pt x="158" y="1579"/>
                  </a:cubicBezTo>
                  <a:cubicBezTo>
                    <a:pt x="156" y="1576"/>
                    <a:pt x="152" y="1569"/>
                    <a:pt x="151" y="1565"/>
                  </a:cubicBezTo>
                  <a:cubicBezTo>
                    <a:pt x="151" y="1561"/>
                    <a:pt x="153" y="1554"/>
                    <a:pt x="153" y="1551"/>
                  </a:cubicBezTo>
                  <a:cubicBezTo>
                    <a:pt x="154" y="1548"/>
                    <a:pt x="154" y="1543"/>
                    <a:pt x="153" y="1541"/>
                  </a:cubicBezTo>
                  <a:cubicBezTo>
                    <a:pt x="153" y="1539"/>
                    <a:pt x="151" y="1535"/>
                    <a:pt x="151" y="1533"/>
                  </a:cubicBezTo>
                  <a:cubicBezTo>
                    <a:pt x="151" y="1531"/>
                    <a:pt x="151" y="1528"/>
                    <a:pt x="152" y="1526"/>
                  </a:cubicBezTo>
                  <a:cubicBezTo>
                    <a:pt x="152" y="1524"/>
                    <a:pt x="153" y="1519"/>
                    <a:pt x="154" y="1517"/>
                  </a:cubicBezTo>
                  <a:cubicBezTo>
                    <a:pt x="154" y="1515"/>
                    <a:pt x="157" y="1511"/>
                    <a:pt x="157" y="1509"/>
                  </a:cubicBezTo>
                  <a:cubicBezTo>
                    <a:pt x="158" y="1507"/>
                    <a:pt x="156" y="1501"/>
                    <a:pt x="157" y="1499"/>
                  </a:cubicBezTo>
                  <a:cubicBezTo>
                    <a:pt x="158" y="1497"/>
                    <a:pt x="163" y="1494"/>
                    <a:pt x="164" y="1492"/>
                  </a:cubicBezTo>
                  <a:cubicBezTo>
                    <a:pt x="165" y="1490"/>
                    <a:pt x="167" y="1486"/>
                    <a:pt x="167" y="1484"/>
                  </a:cubicBezTo>
                  <a:cubicBezTo>
                    <a:pt x="168" y="1481"/>
                    <a:pt x="169" y="1476"/>
                    <a:pt x="169" y="1473"/>
                  </a:cubicBezTo>
                  <a:cubicBezTo>
                    <a:pt x="169" y="1470"/>
                    <a:pt x="168" y="1466"/>
                    <a:pt x="167" y="1464"/>
                  </a:cubicBezTo>
                  <a:cubicBezTo>
                    <a:pt x="165" y="1462"/>
                    <a:pt x="160" y="1460"/>
                    <a:pt x="157" y="1459"/>
                  </a:cubicBezTo>
                  <a:cubicBezTo>
                    <a:pt x="154" y="1456"/>
                    <a:pt x="149" y="1451"/>
                    <a:pt x="146" y="1448"/>
                  </a:cubicBezTo>
                  <a:cubicBezTo>
                    <a:pt x="143" y="1444"/>
                    <a:pt x="136" y="1436"/>
                    <a:pt x="135" y="1431"/>
                  </a:cubicBezTo>
                  <a:cubicBezTo>
                    <a:pt x="134" y="1429"/>
                    <a:pt x="134" y="1423"/>
                    <a:pt x="135" y="1420"/>
                  </a:cubicBezTo>
                  <a:cubicBezTo>
                    <a:pt x="136" y="1418"/>
                    <a:pt x="139" y="1414"/>
                    <a:pt x="140" y="1412"/>
                  </a:cubicBezTo>
                  <a:cubicBezTo>
                    <a:pt x="140" y="1409"/>
                    <a:pt x="139" y="1404"/>
                    <a:pt x="137" y="1402"/>
                  </a:cubicBezTo>
                  <a:cubicBezTo>
                    <a:pt x="136" y="1399"/>
                    <a:pt x="130" y="1395"/>
                    <a:pt x="129" y="1393"/>
                  </a:cubicBezTo>
                  <a:cubicBezTo>
                    <a:pt x="127" y="1391"/>
                    <a:pt x="125" y="1387"/>
                    <a:pt x="125" y="1385"/>
                  </a:cubicBezTo>
                  <a:cubicBezTo>
                    <a:pt x="124" y="1382"/>
                    <a:pt x="125" y="1376"/>
                    <a:pt x="125" y="1373"/>
                  </a:cubicBezTo>
                  <a:cubicBezTo>
                    <a:pt x="126" y="1371"/>
                    <a:pt x="127" y="1365"/>
                    <a:pt x="127" y="1363"/>
                  </a:cubicBezTo>
                  <a:cubicBezTo>
                    <a:pt x="127" y="1360"/>
                    <a:pt x="125" y="1355"/>
                    <a:pt x="124" y="1353"/>
                  </a:cubicBezTo>
                  <a:cubicBezTo>
                    <a:pt x="122" y="1350"/>
                    <a:pt x="117" y="1345"/>
                    <a:pt x="115" y="1342"/>
                  </a:cubicBezTo>
                  <a:cubicBezTo>
                    <a:pt x="113" y="1339"/>
                    <a:pt x="111" y="1331"/>
                    <a:pt x="108" y="1329"/>
                  </a:cubicBezTo>
                  <a:cubicBezTo>
                    <a:pt x="107" y="1327"/>
                    <a:pt x="103" y="1327"/>
                    <a:pt x="101" y="1327"/>
                  </a:cubicBezTo>
                  <a:cubicBezTo>
                    <a:pt x="100" y="1327"/>
                    <a:pt x="96" y="1328"/>
                    <a:pt x="95" y="1329"/>
                  </a:cubicBezTo>
                  <a:cubicBezTo>
                    <a:pt x="94" y="1329"/>
                    <a:pt x="92" y="1331"/>
                    <a:pt x="91" y="1332"/>
                  </a:cubicBezTo>
                  <a:cubicBezTo>
                    <a:pt x="90" y="1332"/>
                    <a:pt x="87" y="1331"/>
                    <a:pt x="87" y="1330"/>
                  </a:cubicBezTo>
                  <a:cubicBezTo>
                    <a:pt x="85" y="1329"/>
                    <a:pt x="85" y="1324"/>
                    <a:pt x="85" y="1322"/>
                  </a:cubicBezTo>
                  <a:cubicBezTo>
                    <a:pt x="85" y="1321"/>
                    <a:pt x="87" y="1317"/>
                    <a:pt x="88" y="1315"/>
                  </a:cubicBezTo>
                  <a:cubicBezTo>
                    <a:pt x="88" y="1314"/>
                    <a:pt x="86" y="1311"/>
                    <a:pt x="87" y="1311"/>
                  </a:cubicBezTo>
                  <a:cubicBezTo>
                    <a:pt x="88" y="1310"/>
                    <a:pt x="91" y="1312"/>
                    <a:pt x="93" y="1312"/>
                  </a:cubicBezTo>
                  <a:cubicBezTo>
                    <a:pt x="94" y="1313"/>
                    <a:pt x="97" y="1314"/>
                    <a:pt x="98" y="1313"/>
                  </a:cubicBezTo>
                  <a:cubicBezTo>
                    <a:pt x="99" y="1313"/>
                    <a:pt x="101" y="1311"/>
                    <a:pt x="101" y="1310"/>
                  </a:cubicBezTo>
                  <a:cubicBezTo>
                    <a:pt x="102" y="1308"/>
                    <a:pt x="101" y="1305"/>
                    <a:pt x="100" y="1303"/>
                  </a:cubicBezTo>
                  <a:cubicBezTo>
                    <a:pt x="99" y="1302"/>
                    <a:pt x="97" y="1301"/>
                    <a:pt x="96" y="1300"/>
                  </a:cubicBezTo>
                  <a:cubicBezTo>
                    <a:pt x="94" y="1297"/>
                    <a:pt x="93" y="1292"/>
                    <a:pt x="90" y="1290"/>
                  </a:cubicBezTo>
                  <a:cubicBezTo>
                    <a:pt x="89" y="1289"/>
                    <a:pt x="87" y="1288"/>
                    <a:pt x="86" y="1288"/>
                  </a:cubicBezTo>
                  <a:cubicBezTo>
                    <a:pt x="84" y="1288"/>
                    <a:pt x="80" y="1291"/>
                    <a:pt x="78" y="1291"/>
                  </a:cubicBezTo>
                  <a:cubicBezTo>
                    <a:pt x="77" y="1291"/>
                    <a:pt x="74" y="1291"/>
                    <a:pt x="73" y="1291"/>
                  </a:cubicBezTo>
                  <a:cubicBezTo>
                    <a:pt x="71" y="1291"/>
                    <a:pt x="68" y="1289"/>
                    <a:pt x="66" y="1289"/>
                  </a:cubicBezTo>
                  <a:cubicBezTo>
                    <a:pt x="63" y="1289"/>
                    <a:pt x="59" y="1290"/>
                    <a:pt x="56" y="1290"/>
                  </a:cubicBezTo>
                  <a:cubicBezTo>
                    <a:pt x="54" y="1290"/>
                    <a:pt x="51" y="1290"/>
                    <a:pt x="50" y="1289"/>
                  </a:cubicBezTo>
                  <a:cubicBezTo>
                    <a:pt x="48" y="1288"/>
                    <a:pt x="46" y="1283"/>
                    <a:pt x="44" y="1282"/>
                  </a:cubicBezTo>
                  <a:cubicBezTo>
                    <a:pt x="42" y="1281"/>
                    <a:pt x="40" y="1281"/>
                    <a:pt x="38" y="1282"/>
                  </a:cubicBezTo>
                  <a:cubicBezTo>
                    <a:pt x="37" y="1283"/>
                    <a:pt x="37" y="1286"/>
                    <a:pt x="35" y="1287"/>
                  </a:cubicBezTo>
                  <a:cubicBezTo>
                    <a:pt x="33" y="1287"/>
                    <a:pt x="28" y="1285"/>
                    <a:pt x="26" y="1284"/>
                  </a:cubicBezTo>
                  <a:cubicBezTo>
                    <a:pt x="25" y="1282"/>
                    <a:pt x="23" y="1279"/>
                    <a:pt x="22" y="1277"/>
                  </a:cubicBezTo>
                  <a:cubicBezTo>
                    <a:pt x="22" y="1275"/>
                    <a:pt x="23" y="1270"/>
                    <a:pt x="24" y="1269"/>
                  </a:cubicBezTo>
                  <a:cubicBezTo>
                    <a:pt x="25" y="1267"/>
                    <a:pt x="29" y="1267"/>
                    <a:pt x="30" y="1265"/>
                  </a:cubicBezTo>
                  <a:cubicBezTo>
                    <a:pt x="31" y="1265"/>
                    <a:pt x="32" y="1263"/>
                    <a:pt x="32" y="1262"/>
                  </a:cubicBezTo>
                  <a:cubicBezTo>
                    <a:pt x="31" y="1260"/>
                    <a:pt x="29" y="1259"/>
                    <a:pt x="28" y="1258"/>
                  </a:cubicBezTo>
                  <a:cubicBezTo>
                    <a:pt x="28" y="1256"/>
                    <a:pt x="27" y="1252"/>
                    <a:pt x="28" y="1250"/>
                  </a:cubicBezTo>
                  <a:cubicBezTo>
                    <a:pt x="29" y="1249"/>
                    <a:pt x="33" y="1248"/>
                    <a:pt x="34" y="1247"/>
                  </a:cubicBezTo>
                  <a:cubicBezTo>
                    <a:pt x="35" y="1245"/>
                    <a:pt x="35" y="1240"/>
                    <a:pt x="36" y="1239"/>
                  </a:cubicBezTo>
                  <a:cubicBezTo>
                    <a:pt x="37" y="1237"/>
                    <a:pt x="41" y="1235"/>
                    <a:pt x="42" y="1233"/>
                  </a:cubicBezTo>
                  <a:cubicBezTo>
                    <a:pt x="43" y="1231"/>
                    <a:pt x="46" y="1226"/>
                    <a:pt x="45" y="1223"/>
                  </a:cubicBezTo>
                  <a:cubicBezTo>
                    <a:pt x="45" y="1221"/>
                    <a:pt x="40" y="1218"/>
                    <a:pt x="39" y="1216"/>
                  </a:cubicBezTo>
                  <a:cubicBezTo>
                    <a:pt x="37" y="1213"/>
                    <a:pt x="34" y="1204"/>
                    <a:pt x="32" y="1201"/>
                  </a:cubicBezTo>
                  <a:cubicBezTo>
                    <a:pt x="30" y="1199"/>
                    <a:pt x="27" y="1196"/>
                    <a:pt x="25" y="1194"/>
                  </a:cubicBezTo>
                  <a:cubicBezTo>
                    <a:pt x="23" y="1192"/>
                    <a:pt x="19" y="1190"/>
                    <a:pt x="18" y="1188"/>
                  </a:cubicBezTo>
                  <a:cubicBezTo>
                    <a:pt x="17" y="1185"/>
                    <a:pt x="15" y="1179"/>
                    <a:pt x="16" y="1176"/>
                  </a:cubicBezTo>
                  <a:cubicBezTo>
                    <a:pt x="16" y="1174"/>
                    <a:pt x="21" y="1170"/>
                    <a:pt x="21" y="1168"/>
                  </a:cubicBezTo>
                  <a:cubicBezTo>
                    <a:pt x="22" y="1166"/>
                    <a:pt x="23" y="1161"/>
                    <a:pt x="22" y="1159"/>
                  </a:cubicBezTo>
                  <a:cubicBezTo>
                    <a:pt x="22" y="1156"/>
                    <a:pt x="19" y="1151"/>
                    <a:pt x="17" y="1149"/>
                  </a:cubicBezTo>
                  <a:cubicBezTo>
                    <a:pt x="15" y="1148"/>
                    <a:pt x="10" y="1147"/>
                    <a:pt x="9" y="1145"/>
                  </a:cubicBezTo>
                  <a:cubicBezTo>
                    <a:pt x="8" y="1144"/>
                    <a:pt x="6" y="1142"/>
                    <a:pt x="6" y="1141"/>
                  </a:cubicBezTo>
                  <a:cubicBezTo>
                    <a:pt x="6" y="1139"/>
                    <a:pt x="9" y="1135"/>
                    <a:pt x="10" y="1134"/>
                  </a:cubicBezTo>
                  <a:cubicBezTo>
                    <a:pt x="12" y="1133"/>
                    <a:pt x="17" y="1136"/>
                    <a:pt x="19" y="1135"/>
                  </a:cubicBezTo>
                  <a:cubicBezTo>
                    <a:pt x="21" y="1135"/>
                    <a:pt x="26" y="1133"/>
                    <a:pt x="28" y="1131"/>
                  </a:cubicBezTo>
                  <a:cubicBezTo>
                    <a:pt x="29" y="1129"/>
                    <a:pt x="30" y="1124"/>
                    <a:pt x="30" y="1121"/>
                  </a:cubicBezTo>
                  <a:cubicBezTo>
                    <a:pt x="31" y="1116"/>
                    <a:pt x="31" y="1104"/>
                    <a:pt x="31" y="1098"/>
                  </a:cubicBezTo>
                  <a:cubicBezTo>
                    <a:pt x="30" y="1089"/>
                    <a:pt x="26" y="1072"/>
                    <a:pt x="25" y="1063"/>
                  </a:cubicBezTo>
                  <a:cubicBezTo>
                    <a:pt x="24" y="1057"/>
                    <a:pt x="24" y="1044"/>
                    <a:pt x="23" y="1038"/>
                  </a:cubicBezTo>
                  <a:cubicBezTo>
                    <a:pt x="22" y="1034"/>
                    <a:pt x="19" y="1026"/>
                    <a:pt x="16" y="1022"/>
                  </a:cubicBezTo>
                  <a:cubicBezTo>
                    <a:pt x="15" y="1019"/>
                    <a:pt x="11" y="1013"/>
                    <a:pt x="9" y="1011"/>
                  </a:cubicBezTo>
                  <a:cubicBezTo>
                    <a:pt x="7" y="1009"/>
                    <a:pt x="1" y="1006"/>
                    <a:pt x="0" y="1003"/>
                  </a:cubicBezTo>
                  <a:cubicBezTo>
                    <a:pt x="0" y="1001"/>
                    <a:pt x="0" y="995"/>
                    <a:pt x="1" y="994"/>
                  </a:cubicBezTo>
                  <a:cubicBezTo>
                    <a:pt x="3" y="992"/>
                    <a:pt x="8" y="995"/>
                    <a:pt x="11" y="995"/>
                  </a:cubicBezTo>
                  <a:cubicBezTo>
                    <a:pt x="13" y="995"/>
                    <a:pt x="18" y="995"/>
                    <a:pt x="20" y="994"/>
                  </a:cubicBezTo>
                  <a:cubicBezTo>
                    <a:pt x="23" y="994"/>
                    <a:pt x="26" y="991"/>
                    <a:pt x="28" y="989"/>
                  </a:cubicBezTo>
                  <a:cubicBezTo>
                    <a:pt x="30" y="987"/>
                    <a:pt x="33" y="982"/>
                    <a:pt x="36" y="980"/>
                  </a:cubicBezTo>
                  <a:cubicBezTo>
                    <a:pt x="37" y="978"/>
                    <a:pt x="41" y="975"/>
                    <a:pt x="43" y="974"/>
                  </a:cubicBezTo>
                  <a:cubicBezTo>
                    <a:pt x="46" y="974"/>
                    <a:pt x="53" y="976"/>
                    <a:pt x="57" y="977"/>
                  </a:cubicBezTo>
                  <a:cubicBezTo>
                    <a:pt x="58" y="977"/>
                    <a:pt x="62" y="979"/>
                    <a:pt x="63" y="978"/>
                  </a:cubicBezTo>
                  <a:cubicBezTo>
                    <a:pt x="65" y="978"/>
                    <a:pt x="67" y="974"/>
                    <a:pt x="68" y="972"/>
                  </a:cubicBezTo>
                  <a:cubicBezTo>
                    <a:pt x="68" y="969"/>
                    <a:pt x="65" y="962"/>
                    <a:pt x="64" y="959"/>
                  </a:cubicBezTo>
                  <a:cubicBezTo>
                    <a:pt x="64" y="956"/>
                    <a:pt x="65" y="951"/>
                    <a:pt x="66" y="948"/>
                  </a:cubicBezTo>
                  <a:cubicBezTo>
                    <a:pt x="67" y="945"/>
                    <a:pt x="72" y="940"/>
                    <a:pt x="75" y="938"/>
                  </a:cubicBezTo>
                  <a:cubicBezTo>
                    <a:pt x="76" y="938"/>
                    <a:pt x="81" y="940"/>
                    <a:pt x="83" y="939"/>
                  </a:cubicBezTo>
                  <a:cubicBezTo>
                    <a:pt x="84" y="938"/>
                    <a:pt x="85" y="936"/>
                    <a:pt x="86" y="935"/>
                  </a:cubicBezTo>
                  <a:cubicBezTo>
                    <a:pt x="87" y="933"/>
                    <a:pt x="86" y="929"/>
                    <a:pt x="86" y="927"/>
                  </a:cubicBezTo>
                  <a:cubicBezTo>
                    <a:pt x="87" y="925"/>
                    <a:pt x="90" y="920"/>
                    <a:pt x="92" y="918"/>
                  </a:cubicBezTo>
                  <a:cubicBezTo>
                    <a:pt x="95" y="914"/>
                    <a:pt x="102" y="908"/>
                    <a:pt x="105" y="905"/>
                  </a:cubicBezTo>
                  <a:cubicBezTo>
                    <a:pt x="108" y="902"/>
                    <a:pt x="114" y="899"/>
                    <a:pt x="115" y="896"/>
                  </a:cubicBezTo>
                  <a:cubicBezTo>
                    <a:pt x="116" y="895"/>
                    <a:pt x="118" y="892"/>
                    <a:pt x="118" y="890"/>
                  </a:cubicBezTo>
                  <a:cubicBezTo>
                    <a:pt x="118" y="888"/>
                    <a:pt x="116" y="883"/>
                    <a:pt x="114" y="881"/>
                  </a:cubicBezTo>
                  <a:cubicBezTo>
                    <a:pt x="113" y="879"/>
                    <a:pt x="108" y="877"/>
                    <a:pt x="106" y="875"/>
                  </a:cubicBezTo>
                  <a:cubicBezTo>
                    <a:pt x="105" y="874"/>
                    <a:pt x="102" y="870"/>
                    <a:pt x="101" y="867"/>
                  </a:cubicBezTo>
                  <a:cubicBezTo>
                    <a:pt x="101" y="864"/>
                    <a:pt x="102" y="858"/>
                    <a:pt x="102" y="855"/>
                  </a:cubicBezTo>
                  <a:cubicBezTo>
                    <a:pt x="101" y="851"/>
                    <a:pt x="99" y="843"/>
                    <a:pt x="96" y="840"/>
                  </a:cubicBezTo>
                  <a:cubicBezTo>
                    <a:pt x="95" y="838"/>
                    <a:pt x="91" y="834"/>
                    <a:pt x="89" y="832"/>
                  </a:cubicBezTo>
                  <a:cubicBezTo>
                    <a:pt x="87" y="831"/>
                    <a:pt x="81" y="829"/>
                    <a:pt x="79" y="827"/>
                  </a:cubicBezTo>
                  <a:cubicBezTo>
                    <a:pt x="77" y="826"/>
                    <a:pt x="73" y="824"/>
                    <a:pt x="72" y="822"/>
                  </a:cubicBezTo>
                  <a:cubicBezTo>
                    <a:pt x="70" y="819"/>
                    <a:pt x="71" y="812"/>
                    <a:pt x="70" y="809"/>
                  </a:cubicBezTo>
                  <a:cubicBezTo>
                    <a:pt x="70" y="807"/>
                    <a:pt x="67" y="803"/>
                    <a:pt x="66" y="801"/>
                  </a:cubicBezTo>
                  <a:cubicBezTo>
                    <a:pt x="65" y="800"/>
                    <a:pt x="63" y="797"/>
                    <a:pt x="63" y="795"/>
                  </a:cubicBezTo>
                  <a:cubicBezTo>
                    <a:pt x="63" y="793"/>
                    <a:pt x="66" y="787"/>
                    <a:pt x="66" y="784"/>
                  </a:cubicBezTo>
                  <a:cubicBezTo>
                    <a:pt x="66" y="782"/>
                    <a:pt x="65" y="776"/>
                    <a:pt x="64" y="774"/>
                  </a:cubicBezTo>
                  <a:cubicBezTo>
                    <a:pt x="64" y="773"/>
                    <a:pt x="61" y="771"/>
                    <a:pt x="60" y="769"/>
                  </a:cubicBezTo>
                  <a:cubicBezTo>
                    <a:pt x="59" y="768"/>
                    <a:pt x="60" y="764"/>
                    <a:pt x="60" y="762"/>
                  </a:cubicBezTo>
                  <a:cubicBezTo>
                    <a:pt x="60" y="761"/>
                    <a:pt x="60" y="758"/>
                    <a:pt x="59" y="757"/>
                  </a:cubicBezTo>
                  <a:cubicBezTo>
                    <a:pt x="61" y="755"/>
                    <a:pt x="62" y="754"/>
                    <a:pt x="62" y="753"/>
                  </a:cubicBezTo>
                  <a:cubicBezTo>
                    <a:pt x="62" y="753"/>
                    <a:pt x="62" y="752"/>
                    <a:pt x="62" y="752"/>
                  </a:cubicBezTo>
                  <a:cubicBezTo>
                    <a:pt x="63" y="751"/>
                    <a:pt x="64" y="751"/>
                    <a:pt x="64" y="751"/>
                  </a:cubicBezTo>
                  <a:cubicBezTo>
                    <a:pt x="65" y="750"/>
                    <a:pt x="66" y="747"/>
                    <a:pt x="67" y="745"/>
                  </a:cubicBezTo>
                  <a:cubicBezTo>
                    <a:pt x="68" y="745"/>
                    <a:pt x="71" y="744"/>
                    <a:pt x="72" y="743"/>
                  </a:cubicBezTo>
                  <a:cubicBezTo>
                    <a:pt x="74" y="744"/>
                    <a:pt x="77" y="748"/>
                    <a:pt x="79" y="749"/>
                  </a:cubicBezTo>
                  <a:cubicBezTo>
                    <a:pt x="80" y="750"/>
                    <a:pt x="85" y="751"/>
                    <a:pt x="87" y="750"/>
                  </a:cubicBezTo>
                  <a:cubicBezTo>
                    <a:pt x="88" y="750"/>
                    <a:pt x="92" y="749"/>
                    <a:pt x="93" y="747"/>
                  </a:cubicBezTo>
                  <a:cubicBezTo>
                    <a:pt x="93" y="746"/>
                    <a:pt x="94" y="744"/>
                    <a:pt x="94" y="742"/>
                  </a:cubicBezTo>
                  <a:cubicBezTo>
                    <a:pt x="94" y="741"/>
                    <a:pt x="90" y="740"/>
                    <a:pt x="89" y="738"/>
                  </a:cubicBezTo>
                  <a:cubicBezTo>
                    <a:pt x="89" y="736"/>
                    <a:pt x="89" y="732"/>
                    <a:pt x="90" y="731"/>
                  </a:cubicBezTo>
                  <a:cubicBezTo>
                    <a:pt x="91" y="730"/>
                    <a:pt x="94" y="729"/>
                    <a:pt x="95" y="730"/>
                  </a:cubicBezTo>
                  <a:cubicBezTo>
                    <a:pt x="96" y="730"/>
                    <a:pt x="98" y="732"/>
                    <a:pt x="98" y="733"/>
                  </a:cubicBezTo>
                  <a:cubicBezTo>
                    <a:pt x="99" y="735"/>
                    <a:pt x="97" y="737"/>
                    <a:pt x="98" y="738"/>
                  </a:cubicBezTo>
                  <a:cubicBezTo>
                    <a:pt x="98" y="740"/>
                    <a:pt x="103" y="743"/>
                    <a:pt x="103" y="745"/>
                  </a:cubicBezTo>
                  <a:cubicBezTo>
                    <a:pt x="103" y="747"/>
                    <a:pt x="103" y="750"/>
                    <a:pt x="102" y="751"/>
                  </a:cubicBezTo>
                  <a:cubicBezTo>
                    <a:pt x="102" y="752"/>
                    <a:pt x="100" y="753"/>
                    <a:pt x="100" y="754"/>
                  </a:cubicBezTo>
                  <a:cubicBezTo>
                    <a:pt x="100" y="756"/>
                    <a:pt x="100" y="759"/>
                    <a:pt x="101" y="761"/>
                  </a:cubicBezTo>
                  <a:cubicBezTo>
                    <a:pt x="102" y="763"/>
                    <a:pt x="106" y="766"/>
                    <a:pt x="108" y="767"/>
                  </a:cubicBezTo>
                  <a:cubicBezTo>
                    <a:pt x="110" y="768"/>
                    <a:pt x="113" y="771"/>
                    <a:pt x="115" y="770"/>
                  </a:cubicBezTo>
                  <a:cubicBezTo>
                    <a:pt x="116" y="770"/>
                    <a:pt x="118" y="768"/>
                    <a:pt x="118" y="767"/>
                  </a:cubicBezTo>
                  <a:cubicBezTo>
                    <a:pt x="118" y="766"/>
                    <a:pt x="117" y="763"/>
                    <a:pt x="116" y="762"/>
                  </a:cubicBezTo>
                  <a:cubicBezTo>
                    <a:pt x="115" y="761"/>
                    <a:pt x="111" y="761"/>
                    <a:pt x="110" y="760"/>
                  </a:cubicBezTo>
                  <a:cubicBezTo>
                    <a:pt x="109" y="759"/>
                    <a:pt x="108" y="755"/>
                    <a:pt x="109" y="754"/>
                  </a:cubicBezTo>
                  <a:cubicBezTo>
                    <a:pt x="109" y="752"/>
                    <a:pt x="113" y="752"/>
                    <a:pt x="114" y="751"/>
                  </a:cubicBezTo>
                  <a:cubicBezTo>
                    <a:pt x="117" y="751"/>
                    <a:pt x="122" y="752"/>
                    <a:pt x="124" y="751"/>
                  </a:cubicBezTo>
                  <a:cubicBezTo>
                    <a:pt x="127" y="749"/>
                    <a:pt x="130" y="742"/>
                    <a:pt x="133" y="740"/>
                  </a:cubicBezTo>
                  <a:cubicBezTo>
                    <a:pt x="135" y="738"/>
                    <a:pt x="141" y="735"/>
                    <a:pt x="144" y="734"/>
                  </a:cubicBezTo>
                  <a:cubicBezTo>
                    <a:pt x="147" y="733"/>
                    <a:pt x="154" y="735"/>
                    <a:pt x="158" y="735"/>
                  </a:cubicBezTo>
                  <a:cubicBezTo>
                    <a:pt x="161" y="736"/>
                    <a:pt x="166" y="736"/>
                    <a:pt x="169" y="736"/>
                  </a:cubicBezTo>
                  <a:cubicBezTo>
                    <a:pt x="171" y="735"/>
                    <a:pt x="174" y="733"/>
                    <a:pt x="176" y="732"/>
                  </a:cubicBezTo>
                  <a:cubicBezTo>
                    <a:pt x="179" y="731"/>
                    <a:pt x="184" y="731"/>
                    <a:pt x="187" y="731"/>
                  </a:cubicBezTo>
                  <a:cubicBezTo>
                    <a:pt x="189" y="732"/>
                    <a:pt x="193" y="732"/>
                    <a:pt x="195" y="734"/>
                  </a:cubicBezTo>
                  <a:cubicBezTo>
                    <a:pt x="195" y="735"/>
                    <a:pt x="195" y="737"/>
                    <a:pt x="195" y="738"/>
                  </a:cubicBezTo>
                  <a:cubicBezTo>
                    <a:pt x="194" y="739"/>
                    <a:pt x="191" y="739"/>
                    <a:pt x="191" y="741"/>
                  </a:cubicBezTo>
                  <a:cubicBezTo>
                    <a:pt x="190" y="742"/>
                    <a:pt x="190" y="745"/>
                    <a:pt x="190" y="746"/>
                  </a:cubicBezTo>
                  <a:cubicBezTo>
                    <a:pt x="190" y="748"/>
                    <a:pt x="193" y="752"/>
                    <a:pt x="195" y="753"/>
                  </a:cubicBezTo>
                  <a:cubicBezTo>
                    <a:pt x="197" y="754"/>
                    <a:pt x="202" y="756"/>
                    <a:pt x="205" y="756"/>
                  </a:cubicBezTo>
                  <a:cubicBezTo>
                    <a:pt x="209" y="756"/>
                    <a:pt x="217" y="755"/>
                    <a:pt x="221" y="755"/>
                  </a:cubicBezTo>
                  <a:cubicBezTo>
                    <a:pt x="223" y="756"/>
                    <a:pt x="226" y="758"/>
                    <a:pt x="228" y="758"/>
                  </a:cubicBezTo>
                  <a:cubicBezTo>
                    <a:pt x="231" y="758"/>
                    <a:pt x="237" y="759"/>
                    <a:pt x="239" y="758"/>
                  </a:cubicBezTo>
                  <a:cubicBezTo>
                    <a:pt x="244" y="757"/>
                    <a:pt x="251" y="750"/>
                    <a:pt x="255" y="748"/>
                  </a:cubicBezTo>
                  <a:cubicBezTo>
                    <a:pt x="259" y="746"/>
                    <a:pt x="267" y="744"/>
                    <a:pt x="270" y="742"/>
                  </a:cubicBezTo>
                  <a:cubicBezTo>
                    <a:pt x="272" y="742"/>
                    <a:pt x="277" y="741"/>
                    <a:pt x="278" y="739"/>
                  </a:cubicBezTo>
                  <a:cubicBezTo>
                    <a:pt x="280" y="738"/>
                    <a:pt x="279" y="733"/>
                    <a:pt x="279" y="731"/>
                  </a:cubicBezTo>
                  <a:cubicBezTo>
                    <a:pt x="278" y="730"/>
                    <a:pt x="277" y="728"/>
                    <a:pt x="276" y="727"/>
                  </a:cubicBezTo>
                  <a:cubicBezTo>
                    <a:pt x="275" y="726"/>
                    <a:pt x="270" y="726"/>
                    <a:pt x="269" y="724"/>
                  </a:cubicBezTo>
                  <a:cubicBezTo>
                    <a:pt x="269" y="723"/>
                    <a:pt x="270" y="720"/>
                    <a:pt x="270" y="718"/>
                  </a:cubicBezTo>
                  <a:cubicBezTo>
                    <a:pt x="270" y="717"/>
                    <a:pt x="269" y="714"/>
                    <a:pt x="269" y="713"/>
                  </a:cubicBezTo>
                  <a:cubicBezTo>
                    <a:pt x="268" y="712"/>
                    <a:pt x="265" y="712"/>
                    <a:pt x="264" y="711"/>
                  </a:cubicBezTo>
                  <a:cubicBezTo>
                    <a:pt x="263" y="710"/>
                    <a:pt x="262" y="706"/>
                    <a:pt x="262" y="704"/>
                  </a:cubicBezTo>
                  <a:cubicBezTo>
                    <a:pt x="262" y="703"/>
                    <a:pt x="264" y="700"/>
                    <a:pt x="265" y="699"/>
                  </a:cubicBezTo>
                  <a:cubicBezTo>
                    <a:pt x="267" y="698"/>
                    <a:pt x="271" y="700"/>
                    <a:pt x="272" y="699"/>
                  </a:cubicBezTo>
                  <a:cubicBezTo>
                    <a:pt x="274" y="697"/>
                    <a:pt x="275" y="692"/>
                    <a:pt x="277" y="691"/>
                  </a:cubicBezTo>
                  <a:cubicBezTo>
                    <a:pt x="279" y="690"/>
                    <a:pt x="284" y="689"/>
                    <a:pt x="286" y="690"/>
                  </a:cubicBezTo>
                  <a:cubicBezTo>
                    <a:pt x="287" y="690"/>
                    <a:pt x="289" y="693"/>
                    <a:pt x="290" y="694"/>
                  </a:cubicBezTo>
                  <a:cubicBezTo>
                    <a:pt x="291" y="695"/>
                    <a:pt x="293" y="698"/>
                    <a:pt x="295" y="698"/>
                  </a:cubicBezTo>
                  <a:cubicBezTo>
                    <a:pt x="296" y="699"/>
                    <a:pt x="300" y="696"/>
                    <a:pt x="301" y="696"/>
                  </a:cubicBezTo>
                  <a:cubicBezTo>
                    <a:pt x="303" y="696"/>
                    <a:pt x="307" y="699"/>
                    <a:pt x="308" y="698"/>
                  </a:cubicBezTo>
                  <a:cubicBezTo>
                    <a:pt x="310" y="698"/>
                    <a:pt x="311" y="695"/>
                    <a:pt x="313" y="695"/>
                  </a:cubicBezTo>
                  <a:cubicBezTo>
                    <a:pt x="314" y="694"/>
                    <a:pt x="317" y="696"/>
                    <a:pt x="318" y="696"/>
                  </a:cubicBezTo>
                  <a:cubicBezTo>
                    <a:pt x="319" y="696"/>
                    <a:pt x="321" y="694"/>
                    <a:pt x="322" y="693"/>
                  </a:cubicBezTo>
                  <a:cubicBezTo>
                    <a:pt x="323" y="692"/>
                    <a:pt x="323" y="687"/>
                    <a:pt x="324" y="686"/>
                  </a:cubicBezTo>
                  <a:cubicBezTo>
                    <a:pt x="325" y="684"/>
                    <a:pt x="326" y="680"/>
                    <a:pt x="328" y="680"/>
                  </a:cubicBezTo>
                  <a:cubicBezTo>
                    <a:pt x="330" y="679"/>
                    <a:pt x="335" y="680"/>
                    <a:pt x="338" y="681"/>
                  </a:cubicBezTo>
                  <a:cubicBezTo>
                    <a:pt x="341" y="683"/>
                    <a:pt x="346" y="690"/>
                    <a:pt x="349" y="692"/>
                  </a:cubicBezTo>
                  <a:cubicBezTo>
                    <a:pt x="352" y="694"/>
                    <a:pt x="360" y="695"/>
                    <a:pt x="363" y="697"/>
                  </a:cubicBezTo>
                  <a:cubicBezTo>
                    <a:pt x="365" y="699"/>
                    <a:pt x="368" y="704"/>
                    <a:pt x="370" y="706"/>
                  </a:cubicBezTo>
                  <a:cubicBezTo>
                    <a:pt x="371" y="708"/>
                    <a:pt x="375" y="712"/>
                    <a:pt x="376" y="714"/>
                  </a:cubicBezTo>
                  <a:cubicBezTo>
                    <a:pt x="377" y="715"/>
                    <a:pt x="378" y="718"/>
                    <a:pt x="377" y="720"/>
                  </a:cubicBezTo>
                  <a:cubicBezTo>
                    <a:pt x="377" y="721"/>
                    <a:pt x="375" y="723"/>
                    <a:pt x="375" y="723"/>
                  </a:cubicBezTo>
                  <a:cubicBezTo>
                    <a:pt x="373" y="724"/>
                    <a:pt x="369" y="723"/>
                    <a:pt x="368" y="724"/>
                  </a:cubicBezTo>
                  <a:cubicBezTo>
                    <a:pt x="368" y="725"/>
                    <a:pt x="368" y="728"/>
                    <a:pt x="369" y="728"/>
                  </a:cubicBezTo>
                  <a:cubicBezTo>
                    <a:pt x="370" y="730"/>
                    <a:pt x="373" y="729"/>
                    <a:pt x="375" y="729"/>
                  </a:cubicBezTo>
                  <a:cubicBezTo>
                    <a:pt x="376" y="729"/>
                    <a:pt x="379" y="728"/>
                    <a:pt x="381" y="729"/>
                  </a:cubicBezTo>
                  <a:cubicBezTo>
                    <a:pt x="382" y="729"/>
                    <a:pt x="385" y="731"/>
                    <a:pt x="387" y="733"/>
                  </a:cubicBezTo>
                  <a:cubicBezTo>
                    <a:pt x="388" y="734"/>
                    <a:pt x="391" y="737"/>
                    <a:pt x="391" y="739"/>
                  </a:cubicBezTo>
                  <a:cubicBezTo>
                    <a:pt x="391" y="740"/>
                    <a:pt x="391" y="744"/>
                    <a:pt x="389" y="746"/>
                  </a:cubicBezTo>
                  <a:cubicBezTo>
                    <a:pt x="388" y="747"/>
                    <a:pt x="385" y="746"/>
                    <a:pt x="384" y="746"/>
                  </a:cubicBezTo>
                  <a:cubicBezTo>
                    <a:pt x="382" y="746"/>
                    <a:pt x="380" y="746"/>
                    <a:pt x="379" y="746"/>
                  </a:cubicBezTo>
                  <a:cubicBezTo>
                    <a:pt x="378" y="746"/>
                    <a:pt x="376" y="748"/>
                    <a:pt x="376" y="749"/>
                  </a:cubicBezTo>
                  <a:cubicBezTo>
                    <a:pt x="375" y="751"/>
                    <a:pt x="374" y="754"/>
                    <a:pt x="374" y="755"/>
                  </a:cubicBezTo>
                  <a:cubicBezTo>
                    <a:pt x="374" y="757"/>
                    <a:pt x="375" y="759"/>
                    <a:pt x="376" y="761"/>
                  </a:cubicBezTo>
                  <a:cubicBezTo>
                    <a:pt x="377" y="762"/>
                    <a:pt x="381" y="764"/>
                    <a:pt x="382" y="765"/>
                  </a:cubicBezTo>
                  <a:cubicBezTo>
                    <a:pt x="384" y="765"/>
                    <a:pt x="387" y="767"/>
                    <a:pt x="388" y="766"/>
                  </a:cubicBezTo>
                  <a:cubicBezTo>
                    <a:pt x="389" y="766"/>
                    <a:pt x="390" y="765"/>
                    <a:pt x="390" y="764"/>
                  </a:cubicBezTo>
                  <a:cubicBezTo>
                    <a:pt x="390" y="762"/>
                    <a:pt x="390" y="760"/>
                    <a:pt x="389" y="759"/>
                  </a:cubicBezTo>
                  <a:cubicBezTo>
                    <a:pt x="388" y="758"/>
                    <a:pt x="385" y="758"/>
                    <a:pt x="385" y="757"/>
                  </a:cubicBezTo>
                  <a:cubicBezTo>
                    <a:pt x="384" y="756"/>
                    <a:pt x="384" y="754"/>
                    <a:pt x="384" y="753"/>
                  </a:cubicBezTo>
                  <a:cubicBezTo>
                    <a:pt x="385" y="752"/>
                    <a:pt x="389" y="753"/>
                    <a:pt x="390" y="753"/>
                  </a:cubicBezTo>
                  <a:cubicBezTo>
                    <a:pt x="394" y="753"/>
                    <a:pt x="400" y="755"/>
                    <a:pt x="402" y="757"/>
                  </a:cubicBezTo>
                  <a:cubicBezTo>
                    <a:pt x="404" y="758"/>
                    <a:pt x="405" y="762"/>
                    <a:pt x="405" y="764"/>
                  </a:cubicBezTo>
                  <a:cubicBezTo>
                    <a:pt x="405" y="766"/>
                    <a:pt x="403" y="768"/>
                    <a:pt x="403" y="769"/>
                  </a:cubicBezTo>
                  <a:cubicBezTo>
                    <a:pt x="402" y="771"/>
                    <a:pt x="402" y="774"/>
                    <a:pt x="402" y="775"/>
                  </a:cubicBezTo>
                  <a:cubicBezTo>
                    <a:pt x="402" y="777"/>
                    <a:pt x="403" y="781"/>
                    <a:pt x="404" y="782"/>
                  </a:cubicBezTo>
                  <a:cubicBezTo>
                    <a:pt x="407" y="785"/>
                    <a:pt x="415" y="789"/>
                    <a:pt x="419" y="791"/>
                  </a:cubicBezTo>
                  <a:cubicBezTo>
                    <a:pt x="422" y="792"/>
                    <a:pt x="427" y="793"/>
                    <a:pt x="429" y="795"/>
                  </a:cubicBezTo>
                  <a:cubicBezTo>
                    <a:pt x="431" y="796"/>
                    <a:pt x="435" y="800"/>
                    <a:pt x="437" y="801"/>
                  </a:cubicBezTo>
                  <a:cubicBezTo>
                    <a:pt x="439" y="801"/>
                    <a:pt x="443" y="802"/>
                    <a:pt x="444" y="801"/>
                  </a:cubicBezTo>
                  <a:cubicBezTo>
                    <a:pt x="445" y="800"/>
                    <a:pt x="443" y="797"/>
                    <a:pt x="444" y="796"/>
                  </a:cubicBezTo>
                  <a:cubicBezTo>
                    <a:pt x="445" y="795"/>
                    <a:pt x="448" y="795"/>
                    <a:pt x="449" y="795"/>
                  </a:cubicBezTo>
                  <a:cubicBezTo>
                    <a:pt x="450" y="796"/>
                    <a:pt x="450" y="800"/>
                    <a:pt x="451" y="801"/>
                  </a:cubicBezTo>
                  <a:cubicBezTo>
                    <a:pt x="452" y="802"/>
                    <a:pt x="455" y="803"/>
                    <a:pt x="457" y="803"/>
                  </a:cubicBezTo>
                  <a:cubicBezTo>
                    <a:pt x="459" y="803"/>
                    <a:pt x="462" y="801"/>
                    <a:pt x="463" y="800"/>
                  </a:cubicBezTo>
                  <a:cubicBezTo>
                    <a:pt x="464" y="797"/>
                    <a:pt x="462" y="792"/>
                    <a:pt x="460" y="790"/>
                  </a:cubicBezTo>
                  <a:cubicBezTo>
                    <a:pt x="460" y="787"/>
                    <a:pt x="456" y="784"/>
                    <a:pt x="456" y="782"/>
                  </a:cubicBezTo>
                  <a:cubicBezTo>
                    <a:pt x="455" y="779"/>
                    <a:pt x="453" y="774"/>
                    <a:pt x="454" y="771"/>
                  </a:cubicBezTo>
                  <a:cubicBezTo>
                    <a:pt x="454" y="770"/>
                    <a:pt x="458" y="770"/>
                    <a:pt x="458" y="769"/>
                  </a:cubicBezTo>
                  <a:cubicBezTo>
                    <a:pt x="459" y="767"/>
                    <a:pt x="458" y="763"/>
                    <a:pt x="457" y="761"/>
                  </a:cubicBezTo>
                  <a:cubicBezTo>
                    <a:pt x="457" y="758"/>
                    <a:pt x="454" y="754"/>
                    <a:pt x="453" y="751"/>
                  </a:cubicBezTo>
                  <a:cubicBezTo>
                    <a:pt x="452" y="749"/>
                    <a:pt x="450" y="744"/>
                    <a:pt x="449" y="742"/>
                  </a:cubicBezTo>
                  <a:cubicBezTo>
                    <a:pt x="449" y="739"/>
                    <a:pt x="448" y="735"/>
                    <a:pt x="449" y="732"/>
                  </a:cubicBezTo>
                  <a:cubicBezTo>
                    <a:pt x="449" y="731"/>
                    <a:pt x="451" y="728"/>
                    <a:pt x="452" y="728"/>
                  </a:cubicBezTo>
                  <a:cubicBezTo>
                    <a:pt x="454" y="728"/>
                    <a:pt x="457" y="730"/>
                    <a:pt x="458" y="731"/>
                  </a:cubicBezTo>
                  <a:cubicBezTo>
                    <a:pt x="460" y="733"/>
                    <a:pt x="462" y="739"/>
                    <a:pt x="464" y="740"/>
                  </a:cubicBezTo>
                  <a:cubicBezTo>
                    <a:pt x="466" y="742"/>
                    <a:pt x="470" y="743"/>
                    <a:pt x="472" y="744"/>
                  </a:cubicBezTo>
                  <a:cubicBezTo>
                    <a:pt x="475" y="744"/>
                    <a:pt x="480" y="744"/>
                    <a:pt x="483" y="744"/>
                  </a:cubicBezTo>
                  <a:cubicBezTo>
                    <a:pt x="485" y="743"/>
                    <a:pt x="490" y="743"/>
                    <a:pt x="493" y="742"/>
                  </a:cubicBezTo>
                  <a:cubicBezTo>
                    <a:pt x="494" y="741"/>
                    <a:pt x="496" y="739"/>
                    <a:pt x="497" y="737"/>
                  </a:cubicBezTo>
                  <a:cubicBezTo>
                    <a:pt x="498" y="734"/>
                    <a:pt x="497" y="727"/>
                    <a:pt x="498" y="724"/>
                  </a:cubicBezTo>
                  <a:cubicBezTo>
                    <a:pt x="499" y="721"/>
                    <a:pt x="503" y="716"/>
                    <a:pt x="505" y="714"/>
                  </a:cubicBezTo>
                  <a:cubicBezTo>
                    <a:pt x="506" y="712"/>
                    <a:pt x="511" y="709"/>
                    <a:pt x="513" y="709"/>
                  </a:cubicBezTo>
                  <a:cubicBezTo>
                    <a:pt x="515" y="708"/>
                    <a:pt x="518" y="709"/>
                    <a:pt x="519" y="710"/>
                  </a:cubicBezTo>
                  <a:cubicBezTo>
                    <a:pt x="521" y="711"/>
                    <a:pt x="523" y="713"/>
                    <a:pt x="525" y="713"/>
                  </a:cubicBezTo>
                  <a:cubicBezTo>
                    <a:pt x="527" y="714"/>
                    <a:pt x="533" y="714"/>
                    <a:pt x="536" y="714"/>
                  </a:cubicBezTo>
                  <a:cubicBezTo>
                    <a:pt x="538" y="715"/>
                    <a:pt x="543" y="719"/>
                    <a:pt x="545" y="720"/>
                  </a:cubicBezTo>
                  <a:cubicBezTo>
                    <a:pt x="547" y="720"/>
                    <a:pt x="550" y="721"/>
                    <a:pt x="552" y="720"/>
                  </a:cubicBezTo>
                  <a:cubicBezTo>
                    <a:pt x="554" y="720"/>
                    <a:pt x="558" y="719"/>
                    <a:pt x="559" y="718"/>
                  </a:cubicBezTo>
                  <a:cubicBezTo>
                    <a:pt x="561" y="716"/>
                    <a:pt x="563" y="712"/>
                    <a:pt x="563" y="710"/>
                  </a:cubicBezTo>
                  <a:cubicBezTo>
                    <a:pt x="563" y="710"/>
                    <a:pt x="562" y="708"/>
                    <a:pt x="561" y="707"/>
                  </a:cubicBezTo>
                  <a:cubicBezTo>
                    <a:pt x="561" y="706"/>
                    <a:pt x="558" y="706"/>
                    <a:pt x="557" y="707"/>
                  </a:cubicBezTo>
                  <a:cubicBezTo>
                    <a:pt x="557" y="708"/>
                    <a:pt x="558" y="710"/>
                    <a:pt x="558" y="711"/>
                  </a:cubicBezTo>
                  <a:cubicBezTo>
                    <a:pt x="557" y="712"/>
                    <a:pt x="553" y="712"/>
                    <a:pt x="552" y="711"/>
                  </a:cubicBezTo>
                  <a:cubicBezTo>
                    <a:pt x="550" y="710"/>
                    <a:pt x="549" y="707"/>
                    <a:pt x="549" y="705"/>
                  </a:cubicBezTo>
                  <a:cubicBezTo>
                    <a:pt x="548" y="704"/>
                    <a:pt x="547" y="700"/>
                    <a:pt x="547" y="697"/>
                  </a:cubicBezTo>
                  <a:cubicBezTo>
                    <a:pt x="547" y="695"/>
                    <a:pt x="548" y="691"/>
                    <a:pt x="550" y="689"/>
                  </a:cubicBezTo>
                  <a:cubicBezTo>
                    <a:pt x="551" y="689"/>
                    <a:pt x="554" y="690"/>
                    <a:pt x="556" y="689"/>
                  </a:cubicBezTo>
                  <a:cubicBezTo>
                    <a:pt x="557" y="689"/>
                    <a:pt x="559" y="686"/>
                    <a:pt x="561" y="686"/>
                  </a:cubicBezTo>
                  <a:cubicBezTo>
                    <a:pt x="562" y="686"/>
                    <a:pt x="564" y="688"/>
                    <a:pt x="565" y="688"/>
                  </a:cubicBezTo>
                  <a:cubicBezTo>
                    <a:pt x="566" y="689"/>
                    <a:pt x="567" y="692"/>
                    <a:pt x="568" y="693"/>
                  </a:cubicBezTo>
                  <a:cubicBezTo>
                    <a:pt x="569" y="693"/>
                    <a:pt x="572" y="692"/>
                    <a:pt x="573" y="692"/>
                  </a:cubicBezTo>
                  <a:cubicBezTo>
                    <a:pt x="574" y="691"/>
                    <a:pt x="575" y="688"/>
                    <a:pt x="574" y="687"/>
                  </a:cubicBezTo>
                  <a:cubicBezTo>
                    <a:pt x="574" y="685"/>
                    <a:pt x="572" y="682"/>
                    <a:pt x="572" y="681"/>
                  </a:cubicBezTo>
                  <a:cubicBezTo>
                    <a:pt x="570" y="678"/>
                    <a:pt x="567" y="674"/>
                    <a:pt x="565" y="672"/>
                  </a:cubicBezTo>
                  <a:cubicBezTo>
                    <a:pt x="564" y="671"/>
                    <a:pt x="562" y="669"/>
                    <a:pt x="561" y="668"/>
                  </a:cubicBezTo>
                  <a:cubicBezTo>
                    <a:pt x="560" y="668"/>
                    <a:pt x="557" y="667"/>
                    <a:pt x="557" y="666"/>
                  </a:cubicBezTo>
                  <a:cubicBezTo>
                    <a:pt x="556" y="665"/>
                    <a:pt x="557" y="663"/>
                    <a:pt x="557" y="662"/>
                  </a:cubicBezTo>
                  <a:cubicBezTo>
                    <a:pt x="557" y="661"/>
                    <a:pt x="560" y="659"/>
                    <a:pt x="560" y="657"/>
                  </a:cubicBezTo>
                  <a:cubicBezTo>
                    <a:pt x="561" y="656"/>
                    <a:pt x="562" y="651"/>
                    <a:pt x="562" y="650"/>
                  </a:cubicBezTo>
                  <a:cubicBezTo>
                    <a:pt x="561" y="648"/>
                    <a:pt x="559" y="646"/>
                    <a:pt x="558" y="646"/>
                  </a:cubicBezTo>
                  <a:cubicBezTo>
                    <a:pt x="557" y="646"/>
                    <a:pt x="555" y="645"/>
                    <a:pt x="554" y="646"/>
                  </a:cubicBezTo>
                  <a:cubicBezTo>
                    <a:pt x="554" y="646"/>
                    <a:pt x="552" y="647"/>
                    <a:pt x="552" y="647"/>
                  </a:cubicBezTo>
                  <a:cubicBezTo>
                    <a:pt x="551" y="649"/>
                    <a:pt x="552" y="652"/>
                    <a:pt x="551" y="653"/>
                  </a:cubicBezTo>
                  <a:cubicBezTo>
                    <a:pt x="551" y="655"/>
                    <a:pt x="549" y="657"/>
                    <a:pt x="548" y="658"/>
                  </a:cubicBezTo>
                  <a:cubicBezTo>
                    <a:pt x="546" y="658"/>
                    <a:pt x="544" y="658"/>
                    <a:pt x="543" y="657"/>
                  </a:cubicBezTo>
                  <a:cubicBezTo>
                    <a:pt x="542" y="657"/>
                    <a:pt x="539" y="655"/>
                    <a:pt x="539" y="653"/>
                  </a:cubicBezTo>
                  <a:cubicBezTo>
                    <a:pt x="539" y="652"/>
                    <a:pt x="539" y="650"/>
                    <a:pt x="540" y="649"/>
                  </a:cubicBezTo>
                  <a:cubicBezTo>
                    <a:pt x="541" y="648"/>
                    <a:pt x="543" y="647"/>
                    <a:pt x="544" y="646"/>
                  </a:cubicBezTo>
                  <a:cubicBezTo>
                    <a:pt x="544" y="645"/>
                    <a:pt x="545" y="643"/>
                    <a:pt x="544" y="642"/>
                  </a:cubicBezTo>
                  <a:cubicBezTo>
                    <a:pt x="544" y="641"/>
                    <a:pt x="543" y="640"/>
                    <a:pt x="542" y="639"/>
                  </a:cubicBezTo>
                  <a:cubicBezTo>
                    <a:pt x="542" y="638"/>
                    <a:pt x="544" y="634"/>
                    <a:pt x="545" y="633"/>
                  </a:cubicBezTo>
                  <a:cubicBezTo>
                    <a:pt x="546" y="631"/>
                    <a:pt x="548" y="628"/>
                    <a:pt x="550" y="627"/>
                  </a:cubicBezTo>
                  <a:cubicBezTo>
                    <a:pt x="551" y="626"/>
                    <a:pt x="554" y="625"/>
                    <a:pt x="555" y="624"/>
                  </a:cubicBezTo>
                  <a:cubicBezTo>
                    <a:pt x="556" y="623"/>
                    <a:pt x="558" y="620"/>
                    <a:pt x="557" y="618"/>
                  </a:cubicBezTo>
                  <a:cubicBezTo>
                    <a:pt x="557" y="617"/>
                    <a:pt x="554" y="615"/>
                    <a:pt x="553" y="614"/>
                  </a:cubicBezTo>
                  <a:cubicBezTo>
                    <a:pt x="551" y="612"/>
                    <a:pt x="545" y="610"/>
                    <a:pt x="544" y="607"/>
                  </a:cubicBezTo>
                  <a:cubicBezTo>
                    <a:pt x="543" y="606"/>
                    <a:pt x="542" y="603"/>
                    <a:pt x="543" y="602"/>
                  </a:cubicBezTo>
                  <a:cubicBezTo>
                    <a:pt x="545" y="600"/>
                    <a:pt x="550" y="601"/>
                    <a:pt x="552" y="601"/>
                  </a:cubicBezTo>
                  <a:cubicBezTo>
                    <a:pt x="554" y="601"/>
                    <a:pt x="559" y="603"/>
                    <a:pt x="561" y="603"/>
                  </a:cubicBezTo>
                  <a:cubicBezTo>
                    <a:pt x="564" y="603"/>
                    <a:pt x="569" y="601"/>
                    <a:pt x="571" y="600"/>
                  </a:cubicBezTo>
                  <a:cubicBezTo>
                    <a:pt x="574" y="599"/>
                    <a:pt x="579" y="597"/>
                    <a:pt x="582" y="595"/>
                  </a:cubicBezTo>
                  <a:cubicBezTo>
                    <a:pt x="585" y="593"/>
                    <a:pt x="592" y="587"/>
                    <a:pt x="595" y="585"/>
                  </a:cubicBezTo>
                  <a:cubicBezTo>
                    <a:pt x="600" y="582"/>
                    <a:pt x="608" y="579"/>
                    <a:pt x="613" y="577"/>
                  </a:cubicBezTo>
                  <a:cubicBezTo>
                    <a:pt x="616" y="575"/>
                    <a:pt x="623" y="573"/>
                    <a:pt x="626" y="572"/>
                  </a:cubicBezTo>
                  <a:cubicBezTo>
                    <a:pt x="629" y="570"/>
                    <a:pt x="633" y="567"/>
                    <a:pt x="635" y="566"/>
                  </a:cubicBezTo>
                  <a:cubicBezTo>
                    <a:pt x="637" y="566"/>
                    <a:pt x="641" y="566"/>
                    <a:pt x="642" y="568"/>
                  </a:cubicBezTo>
                  <a:cubicBezTo>
                    <a:pt x="643" y="569"/>
                    <a:pt x="641" y="572"/>
                    <a:pt x="640" y="573"/>
                  </a:cubicBezTo>
                  <a:cubicBezTo>
                    <a:pt x="639" y="574"/>
                    <a:pt x="637" y="576"/>
                    <a:pt x="635" y="576"/>
                  </a:cubicBezTo>
                  <a:cubicBezTo>
                    <a:pt x="633" y="578"/>
                    <a:pt x="627" y="580"/>
                    <a:pt x="625" y="581"/>
                  </a:cubicBezTo>
                  <a:cubicBezTo>
                    <a:pt x="623" y="582"/>
                    <a:pt x="620" y="583"/>
                    <a:pt x="619" y="584"/>
                  </a:cubicBezTo>
                  <a:cubicBezTo>
                    <a:pt x="618" y="586"/>
                    <a:pt x="619" y="589"/>
                    <a:pt x="619" y="590"/>
                  </a:cubicBezTo>
                  <a:cubicBezTo>
                    <a:pt x="618" y="591"/>
                    <a:pt x="617" y="594"/>
                    <a:pt x="617" y="595"/>
                  </a:cubicBezTo>
                  <a:cubicBezTo>
                    <a:pt x="617" y="596"/>
                    <a:pt x="616" y="598"/>
                    <a:pt x="616" y="599"/>
                  </a:cubicBezTo>
                  <a:cubicBezTo>
                    <a:pt x="617" y="600"/>
                    <a:pt x="620" y="600"/>
                    <a:pt x="621" y="600"/>
                  </a:cubicBezTo>
                  <a:cubicBezTo>
                    <a:pt x="623" y="600"/>
                    <a:pt x="627" y="600"/>
                    <a:pt x="628" y="599"/>
                  </a:cubicBezTo>
                  <a:cubicBezTo>
                    <a:pt x="630" y="597"/>
                    <a:pt x="630" y="592"/>
                    <a:pt x="631" y="590"/>
                  </a:cubicBezTo>
                  <a:cubicBezTo>
                    <a:pt x="632" y="588"/>
                    <a:pt x="635" y="585"/>
                    <a:pt x="636" y="583"/>
                  </a:cubicBezTo>
                  <a:cubicBezTo>
                    <a:pt x="638" y="581"/>
                    <a:pt x="643" y="578"/>
                    <a:pt x="644" y="577"/>
                  </a:cubicBezTo>
                  <a:cubicBezTo>
                    <a:pt x="645" y="576"/>
                    <a:pt x="646" y="574"/>
                    <a:pt x="647" y="574"/>
                  </a:cubicBezTo>
                  <a:cubicBezTo>
                    <a:pt x="649" y="574"/>
                    <a:pt x="651" y="578"/>
                    <a:pt x="651" y="580"/>
                  </a:cubicBezTo>
                  <a:cubicBezTo>
                    <a:pt x="652" y="582"/>
                    <a:pt x="652" y="585"/>
                    <a:pt x="652" y="587"/>
                  </a:cubicBezTo>
                  <a:cubicBezTo>
                    <a:pt x="652" y="588"/>
                    <a:pt x="650" y="591"/>
                    <a:pt x="650" y="593"/>
                  </a:cubicBezTo>
                  <a:cubicBezTo>
                    <a:pt x="649" y="593"/>
                    <a:pt x="649" y="595"/>
                    <a:pt x="649" y="595"/>
                  </a:cubicBezTo>
                  <a:cubicBezTo>
                    <a:pt x="647" y="595"/>
                    <a:pt x="646" y="592"/>
                    <a:pt x="645" y="591"/>
                  </a:cubicBezTo>
                  <a:cubicBezTo>
                    <a:pt x="645" y="590"/>
                    <a:pt x="646" y="587"/>
                    <a:pt x="646" y="587"/>
                  </a:cubicBezTo>
                  <a:cubicBezTo>
                    <a:pt x="645" y="586"/>
                    <a:pt x="643" y="586"/>
                    <a:pt x="642" y="586"/>
                  </a:cubicBezTo>
                  <a:cubicBezTo>
                    <a:pt x="641" y="587"/>
                    <a:pt x="640" y="589"/>
                    <a:pt x="640" y="590"/>
                  </a:cubicBezTo>
                  <a:cubicBezTo>
                    <a:pt x="640" y="591"/>
                    <a:pt x="640" y="593"/>
                    <a:pt x="641" y="593"/>
                  </a:cubicBezTo>
                  <a:cubicBezTo>
                    <a:pt x="641" y="594"/>
                    <a:pt x="643" y="594"/>
                    <a:pt x="643" y="595"/>
                  </a:cubicBezTo>
                  <a:cubicBezTo>
                    <a:pt x="644" y="596"/>
                    <a:pt x="644" y="599"/>
                    <a:pt x="643" y="600"/>
                  </a:cubicBezTo>
                  <a:cubicBezTo>
                    <a:pt x="643" y="601"/>
                    <a:pt x="640" y="602"/>
                    <a:pt x="639" y="603"/>
                  </a:cubicBezTo>
                  <a:cubicBezTo>
                    <a:pt x="638" y="604"/>
                    <a:pt x="636" y="607"/>
                    <a:pt x="636" y="608"/>
                  </a:cubicBezTo>
                  <a:cubicBezTo>
                    <a:pt x="637" y="609"/>
                    <a:pt x="639" y="611"/>
                    <a:pt x="640" y="612"/>
                  </a:cubicBezTo>
                  <a:cubicBezTo>
                    <a:pt x="641" y="612"/>
                    <a:pt x="643" y="612"/>
                    <a:pt x="643" y="612"/>
                  </a:cubicBezTo>
                  <a:cubicBezTo>
                    <a:pt x="644" y="613"/>
                    <a:pt x="643" y="615"/>
                    <a:pt x="643" y="616"/>
                  </a:cubicBezTo>
                  <a:cubicBezTo>
                    <a:pt x="643" y="617"/>
                    <a:pt x="644" y="618"/>
                    <a:pt x="645" y="619"/>
                  </a:cubicBezTo>
                  <a:cubicBezTo>
                    <a:pt x="646" y="619"/>
                    <a:pt x="650" y="619"/>
                    <a:pt x="651" y="618"/>
                  </a:cubicBezTo>
                  <a:cubicBezTo>
                    <a:pt x="652" y="617"/>
                    <a:pt x="652" y="613"/>
                    <a:pt x="653" y="611"/>
                  </a:cubicBezTo>
                  <a:cubicBezTo>
                    <a:pt x="653" y="610"/>
                    <a:pt x="656" y="609"/>
                    <a:pt x="656" y="608"/>
                  </a:cubicBezTo>
                  <a:cubicBezTo>
                    <a:pt x="658" y="605"/>
                    <a:pt x="659" y="599"/>
                    <a:pt x="659" y="596"/>
                  </a:cubicBezTo>
                  <a:cubicBezTo>
                    <a:pt x="660" y="593"/>
                    <a:pt x="660" y="584"/>
                    <a:pt x="659" y="581"/>
                  </a:cubicBezTo>
                  <a:cubicBezTo>
                    <a:pt x="658" y="579"/>
                    <a:pt x="655" y="576"/>
                    <a:pt x="654" y="574"/>
                  </a:cubicBezTo>
                  <a:cubicBezTo>
                    <a:pt x="654" y="572"/>
                    <a:pt x="653" y="567"/>
                    <a:pt x="653" y="565"/>
                  </a:cubicBezTo>
                  <a:cubicBezTo>
                    <a:pt x="654" y="563"/>
                    <a:pt x="655" y="558"/>
                    <a:pt x="657" y="557"/>
                  </a:cubicBezTo>
                  <a:cubicBezTo>
                    <a:pt x="658" y="556"/>
                    <a:pt x="663" y="555"/>
                    <a:pt x="665" y="554"/>
                  </a:cubicBezTo>
                  <a:cubicBezTo>
                    <a:pt x="668" y="552"/>
                    <a:pt x="673" y="548"/>
                    <a:pt x="676" y="547"/>
                  </a:cubicBezTo>
                  <a:cubicBezTo>
                    <a:pt x="679" y="546"/>
                    <a:pt x="685" y="544"/>
                    <a:pt x="688" y="543"/>
                  </a:cubicBezTo>
                  <a:cubicBezTo>
                    <a:pt x="690" y="542"/>
                    <a:pt x="695" y="541"/>
                    <a:pt x="698" y="541"/>
                  </a:cubicBezTo>
                  <a:cubicBezTo>
                    <a:pt x="701" y="541"/>
                    <a:pt x="707" y="541"/>
                    <a:pt x="708" y="542"/>
                  </a:cubicBezTo>
                  <a:cubicBezTo>
                    <a:pt x="710" y="544"/>
                    <a:pt x="711" y="548"/>
                    <a:pt x="710" y="550"/>
                  </a:cubicBezTo>
                  <a:cubicBezTo>
                    <a:pt x="710" y="551"/>
                    <a:pt x="708" y="553"/>
                    <a:pt x="707" y="554"/>
                  </a:cubicBezTo>
                  <a:cubicBezTo>
                    <a:pt x="705" y="555"/>
                    <a:pt x="702" y="555"/>
                    <a:pt x="700" y="556"/>
                  </a:cubicBezTo>
                  <a:cubicBezTo>
                    <a:pt x="699" y="557"/>
                    <a:pt x="696" y="558"/>
                    <a:pt x="695" y="559"/>
                  </a:cubicBezTo>
                  <a:cubicBezTo>
                    <a:pt x="695" y="560"/>
                    <a:pt x="695" y="563"/>
                    <a:pt x="696" y="564"/>
                  </a:cubicBezTo>
                  <a:cubicBezTo>
                    <a:pt x="696" y="565"/>
                    <a:pt x="698" y="566"/>
                    <a:pt x="699" y="567"/>
                  </a:cubicBezTo>
                  <a:cubicBezTo>
                    <a:pt x="701" y="567"/>
                    <a:pt x="704" y="567"/>
                    <a:pt x="706" y="567"/>
                  </a:cubicBezTo>
                  <a:cubicBezTo>
                    <a:pt x="707" y="566"/>
                    <a:pt x="709" y="562"/>
                    <a:pt x="710" y="561"/>
                  </a:cubicBezTo>
                  <a:cubicBezTo>
                    <a:pt x="712" y="560"/>
                    <a:pt x="716" y="562"/>
                    <a:pt x="718" y="561"/>
                  </a:cubicBezTo>
                  <a:cubicBezTo>
                    <a:pt x="720" y="561"/>
                    <a:pt x="724" y="557"/>
                    <a:pt x="726" y="557"/>
                  </a:cubicBezTo>
                  <a:cubicBezTo>
                    <a:pt x="726" y="557"/>
                    <a:pt x="728" y="557"/>
                    <a:pt x="728" y="557"/>
                  </a:cubicBezTo>
                  <a:cubicBezTo>
                    <a:pt x="729" y="558"/>
                    <a:pt x="728" y="560"/>
                    <a:pt x="729" y="561"/>
                  </a:cubicBezTo>
                  <a:cubicBezTo>
                    <a:pt x="730" y="562"/>
                    <a:pt x="732" y="561"/>
                    <a:pt x="733" y="560"/>
                  </a:cubicBezTo>
                  <a:cubicBezTo>
                    <a:pt x="735" y="559"/>
                    <a:pt x="738" y="554"/>
                    <a:pt x="741" y="553"/>
                  </a:cubicBezTo>
                  <a:cubicBezTo>
                    <a:pt x="742" y="552"/>
                    <a:pt x="744" y="552"/>
                    <a:pt x="745" y="553"/>
                  </a:cubicBezTo>
                  <a:cubicBezTo>
                    <a:pt x="746" y="553"/>
                    <a:pt x="748" y="554"/>
                    <a:pt x="748" y="554"/>
                  </a:cubicBezTo>
                  <a:cubicBezTo>
                    <a:pt x="750" y="554"/>
                    <a:pt x="751" y="552"/>
                    <a:pt x="753" y="552"/>
                  </a:cubicBezTo>
                  <a:cubicBezTo>
                    <a:pt x="754" y="552"/>
                    <a:pt x="758" y="552"/>
                    <a:pt x="759" y="553"/>
                  </a:cubicBezTo>
                  <a:cubicBezTo>
                    <a:pt x="760" y="554"/>
                    <a:pt x="760" y="556"/>
                    <a:pt x="761" y="557"/>
                  </a:cubicBezTo>
                  <a:cubicBezTo>
                    <a:pt x="762" y="558"/>
                    <a:pt x="766" y="556"/>
                    <a:pt x="768" y="557"/>
                  </a:cubicBezTo>
                  <a:cubicBezTo>
                    <a:pt x="768" y="557"/>
                    <a:pt x="769" y="558"/>
                    <a:pt x="769" y="559"/>
                  </a:cubicBezTo>
                  <a:cubicBezTo>
                    <a:pt x="769" y="560"/>
                    <a:pt x="766" y="560"/>
                    <a:pt x="766" y="561"/>
                  </a:cubicBezTo>
                  <a:cubicBezTo>
                    <a:pt x="765" y="562"/>
                    <a:pt x="765" y="565"/>
                    <a:pt x="766" y="566"/>
                  </a:cubicBezTo>
                  <a:cubicBezTo>
                    <a:pt x="767" y="567"/>
                    <a:pt x="771" y="564"/>
                    <a:pt x="773" y="563"/>
                  </a:cubicBezTo>
                  <a:cubicBezTo>
                    <a:pt x="776" y="562"/>
                    <a:pt x="782" y="558"/>
                    <a:pt x="784" y="555"/>
                  </a:cubicBezTo>
                  <a:cubicBezTo>
                    <a:pt x="786" y="553"/>
                    <a:pt x="788" y="546"/>
                    <a:pt x="790" y="543"/>
                  </a:cubicBezTo>
                  <a:cubicBezTo>
                    <a:pt x="791" y="542"/>
                    <a:pt x="794" y="541"/>
                    <a:pt x="795" y="540"/>
                  </a:cubicBezTo>
                  <a:cubicBezTo>
                    <a:pt x="796" y="539"/>
                    <a:pt x="799" y="535"/>
                    <a:pt x="800" y="533"/>
                  </a:cubicBezTo>
                  <a:cubicBezTo>
                    <a:pt x="802" y="530"/>
                    <a:pt x="805" y="520"/>
                    <a:pt x="804" y="519"/>
                  </a:cubicBezTo>
                  <a:cubicBezTo>
                    <a:pt x="804" y="519"/>
                    <a:pt x="810" y="507"/>
                    <a:pt x="813" y="503"/>
                  </a:cubicBezTo>
                  <a:cubicBezTo>
                    <a:pt x="815" y="499"/>
                    <a:pt x="821" y="494"/>
                    <a:pt x="824" y="491"/>
                  </a:cubicBezTo>
                  <a:cubicBezTo>
                    <a:pt x="825" y="490"/>
                    <a:pt x="828" y="489"/>
                    <a:pt x="829" y="488"/>
                  </a:cubicBezTo>
                  <a:cubicBezTo>
                    <a:pt x="831" y="487"/>
                    <a:pt x="832" y="482"/>
                    <a:pt x="833" y="481"/>
                  </a:cubicBezTo>
                  <a:cubicBezTo>
                    <a:pt x="834" y="479"/>
                    <a:pt x="839" y="476"/>
                    <a:pt x="841" y="475"/>
                  </a:cubicBezTo>
                  <a:cubicBezTo>
                    <a:pt x="844" y="474"/>
                    <a:pt x="850" y="472"/>
                    <a:pt x="854" y="471"/>
                  </a:cubicBezTo>
                  <a:cubicBezTo>
                    <a:pt x="856" y="471"/>
                    <a:pt x="860" y="471"/>
                    <a:pt x="862" y="470"/>
                  </a:cubicBezTo>
                  <a:cubicBezTo>
                    <a:pt x="864" y="470"/>
                    <a:pt x="868" y="467"/>
                    <a:pt x="870" y="467"/>
                  </a:cubicBezTo>
                  <a:cubicBezTo>
                    <a:pt x="873" y="466"/>
                    <a:pt x="878" y="467"/>
                    <a:pt x="881" y="467"/>
                  </a:cubicBezTo>
                  <a:cubicBezTo>
                    <a:pt x="885" y="467"/>
                    <a:pt x="894" y="467"/>
                    <a:pt x="898" y="469"/>
                  </a:cubicBezTo>
                  <a:cubicBezTo>
                    <a:pt x="900" y="470"/>
                    <a:pt x="901" y="474"/>
                    <a:pt x="902" y="476"/>
                  </a:cubicBezTo>
                  <a:cubicBezTo>
                    <a:pt x="903" y="478"/>
                    <a:pt x="904" y="482"/>
                    <a:pt x="905" y="484"/>
                  </a:cubicBezTo>
                  <a:cubicBezTo>
                    <a:pt x="906" y="487"/>
                    <a:pt x="910" y="492"/>
                    <a:pt x="912" y="494"/>
                  </a:cubicBezTo>
                  <a:cubicBezTo>
                    <a:pt x="914" y="495"/>
                    <a:pt x="918" y="495"/>
                    <a:pt x="921" y="495"/>
                  </a:cubicBezTo>
                  <a:cubicBezTo>
                    <a:pt x="923" y="495"/>
                    <a:pt x="927" y="495"/>
                    <a:pt x="929" y="494"/>
                  </a:cubicBezTo>
                  <a:cubicBezTo>
                    <a:pt x="931" y="493"/>
                    <a:pt x="934" y="490"/>
                    <a:pt x="935" y="489"/>
                  </a:cubicBezTo>
                  <a:cubicBezTo>
                    <a:pt x="937" y="488"/>
                    <a:pt x="940" y="488"/>
                    <a:pt x="941" y="488"/>
                  </a:cubicBezTo>
                  <a:cubicBezTo>
                    <a:pt x="943" y="488"/>
                    <a:pt x="946" y="491"/>
                    <a:pt x="947" y="491"/>
                  </a:cubicBezTo>
                  <a:cubicBezTo>
                    <a:pt x="948" y="491"/>
                    <a:pt x="951" y="490"/>
                    <a:pt x="951" y="489"/>
                  </a:cubicBezTo>
                  <a:cubicBezTo>
                    <a:pt x="952" y="488"/>
                    <a:pt x="949" y="486"/>
                    <a:pt x="949" y="484"/>
                  </a:cubicBezTo>
                  <a:cubicBezTo>
                    <a:pt x="949" y="483"/>
                    <a:pt x="950" y="481"/>
                    <a:pt x="951" y="480"/>
                  </a:cubicBezTo>
                  <a:cubicBezTo>
                    <a:pt x="952" y="480"/>
                    <a:pt x="954" y="481"/>
                    <a:pt x="956" y="481"/>
                  </a:cubicBezTo>
                  <a:cubicBezTo>
                    <a:pt x="957" y="481"/>
                    <a:pt x="960" y="483"/>
                    <a:pt x="961" y="482"/>
                  </a:cubicBezTo>
                  <a:cubicBezTo>
                    <a:pt x="961" y="481"/>
                    <a:pt x="961" y="480"/>
                    <a:pt x="961" y="479"/>
                  </a:cubicBezTo>
                  <a:cubicBezTo>
                    <a:pt x="961" y="478"/>
                    <a:pt x="959" y="476"/>
                    <a:pt x="958" y="474"/>
                  </a:cubicBezTo>
                  <a:cubicBezTo>
                    <a:pt x="958" y="471"/>
                    <a:pt x="957" y="465"/>
                    <a:pt x="958" y="462"/>
                  </a:cubicBezTo>
                  <a:cubicBezTo>
                    <a:pt x="958" y="460"/>
                    <a:pt x="958" y="455"/>
                    <a:pt x="959" y="453"/>
                  </a:cubicBezTo>
                  <a:cubicBezTo>
                    <a:pt x="960" y="451"/>
                    <a:pt x="964" y="447"/>
                    <a:pt x="966" y="445"/>
                  </a:cubicBezTo>
                  <a:cubicBezTo>
                    <a:pt x="967" y="443"/>
                    <a:pt x="969" y="439"/>
                    <a:pt x="969" y="437"/>
                  </a:cubicBezTo>
                  <a:cubicBezTo>
                    <a:pt x="970" y="435"/>
                    <a:pt x="970" y="429"/>
                    <a:pt x="971" y="427"/>
                  </a:cubicBezTo>
                  <a:cubicBezTo>
                    <a:pt x="972" y="425"/>
                    <a:pt x="974" y="422"/>
                    <a:pt x="976" y="421"/>
                  </a:cubicBezTo>
                  <a:cubicBezTo>
                    <a:pt x="979" y="420"/>
                    <a:pt x="986" y="422"/>
                    <a:pt x="989" y="421"/>
                  </a:cubicBezTo>
                  <a:cubicBezTo>
                    <a:pt x="991" y="420"/>
                    <a:pt x="993" y="415"/>
                    <a:pt x="995" y="413"/>
                  </a:cubicBezTo>
                  <a:cubicBezTo>
                    <a:pt x="998" y="409"/>
                    <a:pt x="1005" y="401"/>
                    <a:pt x="1008" y="397"/>
                  </a:cubicBezTo>
                  <a:cubicBezTo>
                    <a:pt x="1009" y="394"/>
                    <a:pt x="1012" y="388"/>
                    <a:pt x="1013" y="384"/>
                  </a:cubicBezTo>
                  <a:cubicBezTo>
                    <a:pt x="1013" y="381"/>
                    <a:pt x="1011" y="376"/>
                    <a:pt x="1012" y="373"/>
                  </a:cubicBezTo>
                  <a:cubicBezTo>
                    <a:pt x="1013" y="371"/>
                    <a:pt x="1015" y="367"/>
                    <a:pt x="1017" y="367"/>
                  </a:cubicBezTo>
                  <a:cubicBezTo>
                    <a:pt x="1018" y="366"/>
                    <a:pt x="1020" y="367"/>
                    <a:pt x="1020" y="368"/>
                  </a:cubicBezTo>
                  <a:cubicBezTo>
                    <a:pt x="1021" y="368"/>
                    <a:pt x="1023" y="369"/>
                    <a:pt x="1023" y="370"/>
                  </a:cubicBezTo>
                  <a:cubicBezTo>
                    <a:pt x="1025" y="370"/>
                    <a:pt x="1027" y="368"/>
                    <a:pt x="1028" y="368"/>
                  </a:cubicBezTo>
                  <a:cubicBezTo>
                    <a:pt x="1030" y="368"/>
                    <a:pt x="1032" y="368"/>
                    <a:pt x="1033" y="369"/>
                  </a:cubicBezTo>
                  <a:cubicBezTo>
                    <a:pt x="1035" y="369"/>
                    <a:pt x="1035" y="373"/>
                    <a:pt x="1036" y="374"/>
                  </a:cubicBezTo>
                  <a:cubicBezTo>
                    <a:pt x="1038" y="375"/>
                    <a:pt x="1041" y="375"/>
                    <a:pt x="1042" y="375"/>
                  </a:cubicBezTo>
                  <a:cubicBezTo>
                    <a:pt x="1044" y="374"/>
                    <a:pt x="1048" y="368"/>
                    <a:pt x="1050" y="367"/>
                  </a:cubicBezTo>
                  <a:cubicBezTo>
                    <a:pt x="1052" y="366"/>
                    <a:pt x="1057" y="367"/>
                    <a:pt x="1059" y="366"/>
                  </a:cubicBezTo>
                  <a:cubicBezTo>
                    <a:pt x="1061" y="365"/>
                    <a:pt x="1062" y="360"/>
                    <a:pt x="1064" y="359"/>
                  </a:cubicBezTo>
                  <a:cubicBezTo>
                    <a:pt x="1065" y="358"/>
                    <a:pt x="1068" y="359"/>
                    <a:pt x="1069" y="360"/>
                  </a:cubicBezTo>
                  <a:cubicBezTo>
                    <a:pt x="1070" y="361"/>
                    <a:pt x="1070" y="366"/>
                    <a:pt x="1072" y="367"/>
                  </a:cubicBezTo>
                  <a:cubicBezTo>
                    <a:pt x="1073" y="367"/>
                    <a:pt x="1075" y="368"/>
                    <a:pt x="1076" y="368"/>
                  </a:cubicBezTo>
                  <a:cubicBezTo>
                    <a:pt x="1078" y="367"/>
                    <a:pt x="1080" y="365"/>
                    <a:pt x="1080" y="363"/>
                  </a:cubicBezTo>
                  <a:cubicBezTo>
                    <a:pt x="1081" y="362"/>
                    <a:pt x="1081" y="358"/>
                    <a:pt x="1082" y="357"/>
                  </a:cubicBezTo>
                  <a:cubicBezTo>
                    <a:pt x="1083" y="355"/>
                    <a:pt x="1085" y="354"/>
                    <a:pt x="1086" y="353"/>
                  </a:cubicBezTo>
                  <a:cubicBezTo>
                    <a:pt x="1088" y="353"/>
                    <a:pt x="1091" y="352"/>
                    <a:pt x="1092" y="351"/>
                  </a:cubicBezTo>
                  <a:cubicBezTo>
                    <a:pt x="1093" y="349"/>
                    <a:pt x="1096" y="345"/>
                    <a:pt x="1095" y="344"/>
                  </a:cubicBezTo>
                  <a:cubicBezTo>
                    <a:pt x="1094" y="342"/>
                    <a:pt x="1090" y="344"/>
                    <a:pt x="1088" y="344"/>
                  </a:cubicBezTo>
                  <a:cubicBezTo>
                    <a:pt x="1086" y="343"/>
                    <a:pt x="1081" y="341"/>
                    <a:pt x="1079" y="339"/>
                  </a:cubicBezTo>
                  <a:cubicBezTo>
                    <a:pt x="1078" y="337"/>
                    <a:pt x="1079" y="332"/>
                    <a:pt x="1077" y="330"/>
                  </a:cubicBezTo>
                  <a:cubicBezTo>
                    <a:pt x="1077" y="330"/>
                    <a:pt x="1073" y="330"/>
                    <a:pt x="1072" y="330"/>
                  </a:cubicBezTo>
                  <a:cubicBezTo>
                    <a:pt x="1071" y="330"/>
                    <a:pt x="1069" y="332"/>
                    <a:pt x="1068" y="332"/>
                  </a:cubicBezTo>
                  <a:cubicBezTo>
                    <a:pt x="1067" y="332"/>
                    <a:pt x="1064" y="330"/>
                    <a:pt x="1063" y="330"/>
                  </a:cubicBezTo>
                  <a:cubicBezTo>
                    <a:pt x="1062" y="329"/>
                    <a:pt x="1059" y="328"/>
                    <a:pt x="1058" y="328"/>
                  </a:cubicBezTo>
                  <a:cubicBezTo>
                    <a:pt x="1057" y="327"/>
                    <a:pt x="1054" y="328"/>
                    <a:pt x="1052" y="329"/>
                  </a:cubicBezTo>
                  <a:cubicBezTo>
                    <a:pt x="1051" y="330"/>
                    <a:pt x="1050" y="333"/>
                    <a:pt x="1049" y="333"/>
                  </a:cubicBezTo>
                  <a:cubicBezTo>
                    <a:pt x="1047" y="334"/>
                    <a:pt x="1043" y="334"/>
                    <a:pt x="1041" y="333"/>
                  </a:cubicBezTo>
                  <a:cubicBezTo>
                    <a:pt x="1040" y="333"/>
                    <a:pt x="1038" y="332"/>
                    <a:pt x="1038" y="331"/>
                  </a:cubicBezTo>
                  <a:cubicBezTo>
                    <a:pt x="1037" y="330"/>
                    <a:pt x="1039" y="327"/>
                    <a:pt x="1039" y="326"/>
                  </a:cubicBezTo>
                  <a:cubicBezTo>
                    <a:pt x="1039" y="325"/>
                    <a:pt x="1038" y="322"/>
                    <a:pt x="1037" y="321"/>
                  </a:cubicBezTo>
                  <a:cubicBezTo>
                    <a:pt x="1036" y="320"/>
                    <a:pt x="1033" y="320"/>
                    <a:pt x="1032" y="319"/>
                  </a:cubicBezTo>
                  <a:cubicBezTo>
                    <a:pt x="1029" y="318"/>
                    <a:pt x="1025" y="316"/>
                    <a:pt x="1023" y="315"/>
                  </a:cubicBezTo>
                  <a:cubicBezTo>
                    <a:pt x="1022" y="314"/>
                    <a:pt x="1020" y="310"/>
                    <a:pt x="1021" y="309"/>
                  </a:cubicBezTo>
                  <a:cubicBezTo>
                    <a:pt x="1021" y="307"/>
                    <a:pt x="1026" y="304"/>
                    <a:pt x="1028" y="303"/>
                  </a:cubicBezTo>
                  <a:cubicBezTo>
                    <a:pt x="1030" y="302"/>
                    <a:pt x="1034" y="302"/>
                    <a:pt x="1036" y="301"/>
                  </a:cubicBezTo>
                  <a:cubicBezTo>
                    <a:pt x="1037" y="300"/>
                    <a:pt x="1040" y="297"/>
                    <a:pt x="1041" y="296"/>
                  </a:cubicBezTo>
                  <a:cubicBezTo>
                    <a:pt x="1043" y="293"/>
                    <a:pt x="1045" y="286"/>
                    <a:pt x="1047" y="283"/>
                  </a:cubicBezTo>
                  <a:cubicBezTo>
                    <a:pt x="1049" y="281"/>
                    <a:pt x="1053" y="278"/>
                    <a:pt x="1056" y="277"/>
                  </a:cubicBezTo>
                  <a:cubicBezTo>
                    <a:pt x="1057" y="277"/>
                    <a:pt x="1061" y="277"/>
                    <a:pt x="1063" y="277"/>
                  </a:cubicBezTo>
                  <a:cubicBezTo>
                    <a:pt x="1064" y="276"/>
                    <a:pt x="1067" y="274"/>
                    <a:pt x="1068" y="273"/>
                  </a:cubicBezTo>
                  <a:cubicBezTo>
                    <a:pt x="1068" y="272"/>
                    <a:pt x="1068" y="270"/>
                    <a:pt x="1068" y="269"/>
                  </a:cubicBezTo>
                  <a:cubicBezTo>
                    <a:pt x="1067" y="268"/>
                    <a:pt x="1063" y="268"/>
                    <a:pt x="1062" y="267"/>
                  </a:cubicBezTo>
                  <a:cubicBezTo>
                    <a:pt x="1061" y="266"/>
                    <a:pt x="1059" y="264"/>
                    <a:pt x="1059" y="262"/>
                  </a:cubicBezTo>
                  <a:cubicBezTo>
                    <a:pt x="1060" y="261"/>
                    <a:pt x="1063" y="260"/>
                    <a:pt x="1064" y="259"/>
                  </a:cubicBezTo>
                  <a:cubicBezTo>
                    <a:pt x="1065" y="258"/>
                    <a:pt x="1067" y="258"/>
                    <a:pt x="1067" y="257"/>
                  </a:cubicBezTo>
                  <a:cubicBezTo>
                    <a:pt x="1068" y="256"/>
                    <a:pt x="1068" y="252"/>
                    <a:pt x="1069" y="251"/>
                  </a:cubicBezTo>
                  <a:cubicBezTo>
                    <a:pt x="1069" y="249"/>
                    <a:pt x="1069" y="244"/>
                    <a:pt x="1070" y="243"/>
                  </a:cubicBezTo>
                  <a:cubicBezTo>
                    <a:pt x="1071" y="241"/>
                    <a:pt x="1074" y="241"/>
                    <a:pt x="1076" y="240"/>
                  </a:cubicBezTo>
                  <a:cubicBezTo>
                    <a:pt x="1077" y="240"/>
                    <a:pt x="1079" y="239"/>
                    <a:pt x="1080" y="238"/>
                  </a:cubicBezTo>
                  <a:cubicBezTo>
                    <a:pt x="1081" y="236"/>
                    <a:pt x="1080" y="231"/>
                    <a:pt x="1080" y="229"/>
                  </a:cubicBezTo>
                  <a:cubicBezTo>
                    <a:pt x="1080" y="227"/>
                    <a:pt x="1080" y="223"/>
                    <a:pt x="1081" y="222"/>
                  </a:cubicBezTo>
                  <a:cubicBezTo>
                    <a:pt x="1082" y="220"/>
                    <a:pt x="1087" y="219"/>
                    <a:pt x="1089" y="217"/>
                  </a:cubicBezTo>
                  <a:cubicBezTo>
                    <a:pt x="1092" y="216"/>
                    <a:pt x="1096" y="215"/>
                    <a:pt x="1098" y="213"/>
                  </a:cubicBezTo>
                  <a:cubicBezTo>
                    <a:pt x="1099" y="212"/>
                    <a:pt x="1100" y="208"/>
                    <a:pt x="1102" y="206"/>
                  </a:cubicBezTo>
                  <a:cubicBezTo>
                    <a:pt x="1103" y="204"/>
                    <a:pt x="1108" y="200"/>
                    <a:pt x="1110" y="199"/>
                  </a:cubicBezTo>
                  <a:cubicBezTo>
                    <a:pt x="1112" y="199"/>
                    <a:pt x="1116" y="199"/>
                    <a:pt x="1117" y="198"/>
                  </a:cubicBezTo>
                  <a:cubicBezTo>
                    <a:pt x="1119" y="197"/>
                    <a:pt x="1120" y="191"/>
                    <a:pt x="1121" y="189"/>
                  </a:cubicBezTo>
                  <a:cubicBezTo>
                    <a:pt x="1122" y="188"/>
                    <a:pt x="1124" y="185"/>
                    <a:pt x="1125" y="183"/>
                  </a:cubicBezTo>
                  <a:cubicBezTo>
                    <a:pt x="1127" y="181"/>
                    <a:pt x="1130" y="177"/>
                    <a:pt x="1132" y="175"/>
                  </a:cubicBezTo>
                  <a:cubicBezTo>
                    <a:pt x="1133" y="174"/>
                    <a:pt x="1137" y="173"/>
                    <a:pt x="1138" y="174"/>
                  </a:cubicBezTo>
                  <a:cubicBezTo>
                    <a:pt x="1139" y="174"/>
                    <a:pt x="1139" y="176"/>
                    <a:pt x="1139" y="176"/>
                  </a:cubicBezTo>
                  <a:cubicBezTo>
                    <a:pt x="1139" y="177"/>
                    <a:pt x="1137" y="177"/>
                    <a:pt x="1136" y="178"/>
                  </a:cubicBezTo>
                  <a:cubicBezTo>
                    <a:pt x="1136" y="178"/>
                    <a:pt x="1135" y="181"/>
                    <a:pt x="1136" y="181"/>
                  </a:cubicBezTo>
                  <a:cubicBezTo>
                    <a:pt x="1137" y="182"/>
                    <a:pt x="1140" y="182"/>
                    <a:pt x="1141" y="181"/>
                  </a:cubicBezTo>
                  <a:cubicBezTo>
                    <a:pt x="1142" y="181"/>
                    <a:pt x="1142" y="179"/>
                    <a:pt x="1143" y="178"/>
                  </a:cubicBezTo>
                  <a:cubicBezTo>
                    <a:pt x="1145" y="177"/>
                    <a:pt x="1148" y="175"/>
                    <a:pt x="1149" y="174"/>
                  </a:cubicBezTo>
                  <a:cubicBezTo>
                    <a:pt x="1151" y="174"/>
                    <a:pt x="1156" y="174"/>
                    <a:pt x="1157" y="173"/>
                  </a:cubicBezTo>
                  <a:cubicBezTo>
                    <a:pt x="1159" y="172"/>
                    <a:pt x="1161" y="169"/>
                    <a:pt x="1162" y="168"/>
                  </a:cubicBezTo>
                  <a:cubicBezTo>
                    <a:pt x="1165" y="166"/>
                    <a:pt x="1169" y="162"/>
                    <a:pt x="1172" y="160"/>
                  </a:cubicBezTo>
                  <a:cubicBezTo>
                    <a:pt x="1175" y="158"/>
                    <a:pt x="1182" y="155"/>
                    <a:pt x="1186" y="154"/>
                  </a:cubicBezTo>
                  <a:cubicBezTo>
                    <a:pt x="1189" y="153"/>
                    <a:pt x="1195" y="154"/>
                    <a:pt x="1197" y="153"/>
                  </a:cubicBezTo>
                  <a:cubicBezTo>
                    <a:pt x="1200" y="152"/>
                    <a:pt x="1204" y="148"/>
                    <a:pt x="1206" y="146"/>
                  </a:cubicBezTo>
                  <a:cubicBezTo>
                    <a:pt x="1209" y="143"/>
                    <a:pt x="1214" y="136"/>
                    <a:pt x="1217" y="133"/>
                  </a:cubicBezTo>
                  <a:cubicBezTo>
                    <a:pt x="1219" y="132"/>
                    <a:pt x="1223" y="132"/>
                    <a:pt x="1224" y="131"/>
                  </a:cubicBezTo>
                  <a:cubicBezTo>
                    <a:pt x="1226" y="130"/>
                    <a:pt x="1227" y="125"/>
                    <a:pt x="1228" y="123"/>
                  </a:cubicBezTo>
                  <a:cubicBezTo>
                    <a:pt x="1229" y="122"/>
                    <a:pt x="1231" y="119"/>
                    <a:pt x="1233" y="119"/>
                  </a:cubicBezTo>
                  <a:cubicBezTo>
                    <a:pt x="1234" y="119"/>
                    <a:pt x="1236" y="122"/>
                    <a:pt x="1237" y="123"/>
                  </a:cubicBezTo>
                  <a:cubicBezTo>
                    <a:pt x="1237" y="124"/>
                    <a:pt x="1237" y="126"/>
                    <a:pt x="1236" y="127"/>
                  </a:cubicBezTo>
                  <a:cubicBezTo>
                    <a:pt x="1236" y="128"/>
                    <a:pt x="1234" y="128"/>
                    <a:pt x="1234" y="128"/>
                  </a:cubicBezTo>
                  <a:cubicBezTo>
                    <a:pt x="1233" y="129"/>
                    <a:pt x="1233" y="132"/>
                    <a:pt x="1234" y="133"/>
                  </a:cubicBezTo>
                  <a:cubicBezTo>
                    <a:pt x="1234" y="133"/>
                    <a:pt x="1237" y="134"/>
                    <a:pt x="1238" y="133"/>
                  </a:cubicBezTo>
                  <a:cubicBezTo>
                    <a:pt x="1239" y="133"/>
                    <a:pt x="1241" y="130"/>
                    <a:pt x="1242" y="128"/>
                  </a:cubicBezTo>
                  <a:cubicBezTo>
                    <a:pt x="1242" y="126"/>
                    <a:pt x="1242" y="122"/>
                    <a:pt x="1242" y="120"/>
                  </a:cubicBezTo>
                  <a:cubicBezTo>
                    <a:pt x="1243" y="118"/>
                    <a:pt x="1244" y="114"/>
                    <a:pt x="1246" y="113"/>
                  </a:cubicBezTo>
                  <a:cubicBezTo>
                    <a:pt x="1247" y="112"/>
                    <a:pt x="1251" y="110"/>
                    <a:pt x="1252" y="111"/>
                  </a:cubicBezTo>
                  <a:cubicBezTo>
                    <a:pt x="1253" y="112"/>
                    <a:pt x="1254" y="115"/>
                    <a:pt x="1255" y="116"/>
                  </a:cubicBezTo>
                  <a:cubicBezTo>
                    <a:pt x="1256" y="117"/>
                    <a:pt x="1260" y="119"/>
                    <a:pt x="1262" y="119"/>
                  </a:cubicBezTo>
                  <a:cubicBezTo>
                    <a:pt x="1263" y="119"/>
                    <a:pt x="1265" y="118"/>
                    <a:pt x="1266" y="117"/>
                  </a:cubicBezTo>
                  <a:cubicBezTo>
                    <a:pt x="1266" y="116"/>
                    <a:pt x="1267" y="113"/>
                    <a:pt x="1267" y="112"/>
                  </a:cubicBezTo>
                  <a:cubicBezTo>
                    <a:pt x="1267" y="111"/>
                    <a:pt x="1266" y="110"/>
                    <a:pt x="1265" y="109"/>
                  </a:cubicBezTo>
                  <a:cubicBezTo>
                    <a:pt x="1264" y="109"/>
                    <a:pt x="1262" y="111"/>
                    <a:pt x="1261" y="111"/>
                  </a:cubicBezTo>
                  <a:cubicBezTo>
                    <a:pt x="1260" y="110"/>
                    <a:pt x="1257" y="109"/>
                    <a:pt x="1257" y="108"/>
                  </a:cubicBezTo>
                  <a:cubicBezTo>
                    <a:pt x="1256" y="106"/>
                    <a:pt x="1256" y="103"/>
                    <a:pt x="1257" y="101"/>
                  </a:cubicBezTo>
                  <a:cubicBezTo>
                    <a:pt x="1257" y="100"/>
                    <a:pt x="1259" y="99"/>
                    <a:pt x="1260" y="98"/>
                  </a:cubicBezTo>
                  <a:cubicBezTo>
                    <a:pt x="1262" y="97"/>
                    <a:pt x="1266" y="97"/>
                    <a:pt x="1267" y="97"/>
                  </a:cubicBezTo>
                  <a:cubicBezTo>
                    <a:pt x="1269" y="97"/>
                    <a:pt x="1271" y="98"/>
                    <a:pt x="1272" y="99"/>
                  </a:cubicBezTo>
                  <a:cubicBezTo>
                    <a:pt x="1273" y="100"/>
                    <a:pt x="1275" y="103"/>
                    <a:pt x="1276" y="104"/>
                  </a:cubicBezTo>
                  <a:cubicBezTo>
                    <a:pt x="1277" y="104"/>
                    <a:pt x="1281" y="105"/>
                    <a:pt x="1282" y="104"/>
                  </a:cubicBezTo>
                  <a:cubicBezTo>
                    <a:pt x="1283" y="103"/>
                    <a:pt x="1281" y="99"/>
                    <a:pt x="1281" y="97"/>
                  </a:cubicBezTo>
                  <a:cubicBezTo>
                    <a:pt x="1282" y="96"/>
                    <a:pt x="1285" y="95"/>
                    <a:pt x="1286" y="95"/>
                  </a:cubicBezTo>
                  <a:cubicBezTo>
                    <a:pt x="1288" y="95"/>
                    <a:pt x="1289" y="99"/>
                    <a:pt x="1290" y="100"/>
                  </a:cubicBezTo>
                  <a:cubicBezTo>
                    <a:pt x="1292" y="101"/>
                    <a:pt x="1295" y="104"/>
                    <a:pt x="1297" y="105"/>
                  </a:cubicBezTo>
                  <a:cubicBezTo>
                    <a:pt x="1298" y="106"/>
                    <a:pt x="1302" y="106"/>
                    <a:pt x="1303" y="105"/>
                  </a:cubicBezTo>
                  <a:cubicBezTo>
                    <a:pt x="1305" y="105"/>
                    <a:pt x="1307" y="102"/>
                    <a:pt x="1308" y="102"/>
                  </a:cubicBezTo>
                  <a:cubicBezTo>
                    <a:pt x="1309" y="101"/>
                    <a:pt x="1313" y="101"/>
                    <a:pt x="1314" y="102"/>
                  </a:cubicBezTo>
                  <a:cubicBezTo>
                    <a:pt x="1316" y="102"/>
                    <a:pt x="1318" y="105"/>
                    <a:pt x="1319" y="105"/>
                  </a:cubicBezTo>
                  <a:cubicBezTo>
                    <a:pt x="1320" y="106"/>
                    <a:pt x="1323" y="107"/>
                    <a:pt x="1324" y="107"/>
                  </a:cubicBezTo>
                  <a:cubicBezTo>
                    <a:pt x="1326" y="107"/>
                    <a:pt x="1329" y="105"/>
                    <a:pt x="1331" y="105"/>
                  </a:cubicBezTo>
                  <a:cubicBezTo>
                    <a:pt x="1333" y="105"/>
                    <a:pt x="1337" y="108"/>
                    <a:pt x="1339" y="107"/>
                  </a:cubicBezTo>
                  <a:cubicBezTo>
                    <a:pt x="1340" y="107"/>
                    <a:pt x="1342" y="103"/>
                    <a:pt x="1342" y="101"/>
                  </a:cubicBezTo>
                  <a:cubicBezTo>
                    <a:pt x="1342" y="99"/>
                    <a:pt x="1338" y="97"/>
                    <a:pt x="1338" y="96"/>
                  </a:cubicBezTo>
                  <a:cubicBezTo>
                    <a:pt x="1339" y="94"/>
                    <a:pt x="1343" y="95"/>
                    <a:pt x="1344" y="93"/>
                  </a:cubicBezTo>
                  <a:cubicBezTo>
                    <a:pt x="1345" y="93"/>
                    <a:pt x="1346" y="90"/>
                    <a:pt x="1345" y="89"/>
                  </a:cubicBezTo>
                  <a:cubicBezTo>
                    <a:pt x="1345" y="88"/>
                    <a:pt x="1342" y="87"/>
                    <a:pt x="1341" y="87"/>
                  </a:cubicBezTo>
                  <a:cubicBezTo>
                    <a:pt x="1340" y="87"/>
                    <a:pt x="1337" y="87"/>
                    <a:pt x="1336" y="88"/>
                  </a:cubicBezTo>
                  <a:cubicBezTo>
                    <a:pt x="1335" y="88"/>
                    <a:pt x="1335" y="91"/>
                    <a:pt x="1334" y="92"/>
                  </a:cubicBezTo>
                  <a:cubicBezTo>
                    <a:pt x="1333" y="93"/>
                    <a:pt x="1331" y="95"/>
                    <a:pt x="1330" y="96"/>
                  </a:cubicBezTo>
                  <a:cubicBezTo>
                    <a:pt x="1329" y="96"/>
                    <a:pt x="1326" y="94"/>
                    <a:pt x="1325" y="93"/>
                  </a:cubicBezTo>
                  <a:cubicBezTo>
                    <a:pt x="1324" y="92"/>
                    <a:pt x="1322" y="89"/>
                    <a:pt x="1320" y="88"/>
                  </a:cubicBezTo>
                  <a:cubicBezTo>
                    <a:pt x="1319" y="88"/>
                    <a:pt x="1317" y="87"/>
                    <a:pt x="1316" y="88"/>
                  </a:cubicBezTo>
                  <a:cubicBezTo>
                    <a:pt x="1315" y="88"/>
                    <a:pt x="1313" y="90"/>
                    <a:pt x="1312" y="90"/>
                  </a:cubicBezTo>
                  <a:cubicBezTo>
                    <a:pt x="1311" y="91"/>
                    <a:pt x="1309" y="94"/>
                    <a:pt x="1308" y="94"/>
                  </a:cubicBezTo>
                  <a:cubicBezTo>
                    <a:pt x="1307" y="95"/>
                    <a:pt x="1304" y="95"/>
                    <a:pt x="1303" y="94"/>
                  </a:cubicBezTo>
                  <a:cubicBezTo>
                    <a:pt x="1302" y="93"/>
                    <a:pt x="1301" y="89"/>
                    <a:pt x="1302" y="88"/>
                  </a:cubicBezTo>
                  <a:cubicBezTo>
                    <a:pt x="1302" y="86"/>
                    <a:pt x="1305" y="85"/>
                    <a:pt x="1305" y="84"/>
                  </a:cubicBezTo>
                  <a:cubicBezTo>
                    <a:pt x="1306" y="81"/>
                    <a:pt x="1304" y="76"/>
                    <a:pt x="1305" y="73"/>
                  </a:cubicBezTo>
                  <a:cubicBezTo>
                    <a:pt x="1306" y="72"/>
                    <a:pt x="1307" y="69"/>
                    <a:pt x="1309" y="69"/>
                  </a:cubicBezTo>
                  <a:cubicBezTo>
                    <a:pt x="1311" y="68"/>
                    <a:pt x="1314" y="72"/>
                    <a:pt x="1316" y="72"/>
                  </a:cubicBezTo>
                  <a:cubicBezTo>
                    <a:pt x="1317" y="72"/>
                    <a:pt x="1321" y="73"/>
                    <a:pt x="1322" y="71"/>
                  </a:cubicBezTo>
                  <a:cubicBezTo>
                    <a:pt x="1323" y="70"/>
                    <a:pt x="1323" y="67"/>
                    <a:pt x="1322" y="65"/>
                  </a:cubicBezTo>
                  <a:cubicBezTo>
                    <a:pt x="1322" y="64"/>
                    <a:pt x="1321" y="63"/>
                    <a:pt x="1321" y="62"/>
                  </a:cubicBezTo>
                  <a:cubicBezTo>
                    <a:pt x="1322" y="60"/>
                    <a:pt x="1325" y="58"/>
                    <a:pt x="1325" y="56"/>
                  </a:cubicBezTo>
                  <a:cubicBezTo>
                    <a:pt x="1326" y="55"/>
                    <a:pt x="1326" y="52"/>
                    <a:pt x="1325" y="51"/>
                  </a:cubicBezTo>
                  <a:cubicBezTo>
                    <a:pt x="1325" y="51"/>
                    <a:pt x="1323" y="51"/>
                    <a:pt x="1322" y="51"/>
                  </a:cubicBezTo>
                  <a:cubicBezTo>
                    <a:pt x="1321" y="52"/>
                    <a:pt x="1321" y="54"/>
                    <a:pt x="1320" y="55"/>
                  </a:cubicBezTo>
                  <a:cubicBezTo>
                    <a:pt x="1319" y="56"/>
                    <a:pt x="1318" y="57"/>
                    <a:pt x="1317" y="56"/>
                  </a:cubicBezTo>
                  <a:cubicBezTo>
                    <a:pt x="1316" y="56"/>
                    <a:pt x="1315" y="54"/>
                    <a:pt x="1315" y="53"/>
                  </a:cubicBezTo>
                  <a:cubicBezTo>
                    <a:pt x="1315" y="51"/>
                    <a:pt x="1317" y="50"/>
                    <a:pt x="1318" y="49"/>
                  </a:cubicBezTo>
                  <a:cubicBezTo>
                    <a:pt x="1318" y="48"/>
                    <a:pt x="1321" y="46"/>
                    <a:pt x="1321" y="45"/>
                  </a:cubicBezTo>
                  <a:cubicBezTo>
                    <a:pt x="1322" y="43"/>
                    <a:pt x="1322" y="39"/>
                    <a:pt x="1323" y="38"/>
                  </a:cubicBezTo>
                  <a:cubicBezTo>
                    <a:pt x="1324" y="36"/>
                    <a:pt x="1326" y="34"/>
                    <a:pt x="1328" y="33"/>
                  </a:cubicBezTo>
                  <a:cubicBezTo>
                    <a:pt x="1330" y="32"/>
                    <a:pt x="1336" y="34"/>
                    <a:pt x="1338" y="34"/>
                  </a:cubicBezTo>
                  <a:cubicBezTo>
                    <a:pt x="1341" y="33"/>
                    <a:pt x="1345" y="28"/>
                    <a:pt x="1348" y="27"/>
                  </a:cubicBezTo>
                  <a:cubicBezTo>
                    <a:pt x="1351" y="25"/>
                    <a:pt x="1357" y="22"/>
                    <a:pt x="1360" y="20"/>
                  </a:cubicBezTo>
                  <a:cubicBezTo>
                    <a:pt x="1363" y="19"/>
                    <a:pt x="1369" y="19"/>
                    <a:pt x="1371" y="17"/>
                  </a:cubicBezTo>
                  <a:cubicBezTo>
                    <a:pt x="1373" y="16"/>
                    <a:pt x="1376" y="12"/>
                    <a:pt x="1377" y="10"/>
                  </a:cubicBezTo>
                  <a:cubicBezTo>
                    <a:pt x="1378" y="9"/>
                    <a:pt x="1378" y="5"/>
                    <a:pt x="1379" y="3"/>
                  </a:cubicBezTo>
                  <a:cubicBezTo>
                    <a:pt x="1381" y="2"/>
                    <a:pt x="1384" y="0"/>
                    <a:pt x="1386" y="0"/>
                  </a:cubicBezTo>
                  <a:cubicBezTo>
                    <a:pt x="1388" y="0"/>
                    <a:pt x="1390" y="3"/>
                    <a:pt x="1390" y="4"/>
                  </a:cubicBezTo>
                  <a:cubicBezTo>
                    <a:pt x="1391" y="6"/>
                    <a:pt x="1389" y="7"/>
                    <a:pt x="1388" y="8"/>
                  </a:cubicBezTo>
                  <a:cubicBezTo>
                    <a:pt x="1388" y="10"/>
                    <a:pt x="1389" y="12"/>
                    <a:pt x="1389" y="14"/>
                  </a:cubicBezTo>
                  <a:cubicBezTo>
                    <a:pt x="1389" y="15"/>
                    <a:pt x="1386" y="17"/>
                    <a:pt x="1386" y="19"/>
                  </a:cubicBezTo>
                  <a:cubicBezTo>
                    <a:pt x="1386" y="21"/>
                    <a:pt x="1387" y="25"/>
                    <a:pt x="1389" y="26"/>
                  </a:cubicBezTo>
                  <a:cubicBezTo>
                    <a:pt x="1390" y="28"/>
                    <a:pt x="1395" y="26"/>
                    <a:pt x="1397" y="26"/>
                  </a:cubicBezTo>
                  <a:cubicBezTo>
                    <a:pt x="1399" y="27"/>
                    <a:pt x="1401" y="29"/>
                    <a:pt x="1401" y="30"/>
                  </a:cubicBezTo>
                  <a:cubicBezTo>
                    <a:pt x="1401" y="31"/>
                    <a:pt x="1400" y="33"/>
                    <a:pt x="1399" y="33"/>
                  </a:cubicBezTo>
                  <a:cubicBezTo>
                    <a:pt x="1398" y="34"/>
                    <a:pt x="1395" y="34"/>
                    <a:pt x="1394" y="35"/>
                  </a:cubicBezTo>
                  <a:cubicBezTo>
                    <a:pt x="1392" y="36"/>
                    <a:pt x="1390" y="39"/>
                    <a:pt x="1390" y="40"/>
                  </a:cubicBezTo>
                  <a:cubicBezTo>
                    <a:pt x="1390" y="41"/>
                    <a:pt x="1390" y="43"/>
                    <a:pt x="1391" y="43"/>
                  </a:cubicBezTo>
                  <a:cubicBezTo>
                    <a:pt x="1392" y="44"/>
                    <a:pt x="1396" y="43"/>
                    <a:pt x="1398" y="43"/>
                  </a:cubicBezTo>
                  <a:cubicBezTo>
                    <a:pt x="1399" y="43"/>
                    <a:pt x="1401" y="41"/>
                    <a:pt x="1403" y="42"/>
                  </a:cubicBezTo>
                  <a:cubicBezTo>
                    <a:pt x="1404" y="42"/>
                    <a:pt x="1407" y="44"/>
                    <a:pt x="1408" y="45"/>
                  </a:cubicBezTo>
                  <a:cubicBezTo>
                    <a:pt x="1408" y="47"/>
                    <a:pt x="1407" y="49"/>
                    <a:pt x="1406" y="50"/>
                  </a:cubicBezTo>
                  <a:cubicBezTo>
                    <a:pt x="1406" y="51"/>
                    <a:pt x="1403" y="52"/>
                    <a:pt x="1403" y="53"/>
                  </a:cubicBezTo>
                  <a:cubicBezTo>
                    <a:pt x="1402" y="54"/>
                    <a:pt x="1404" y="57"/>
                    <a:pt x="1404" y="58"/>
                  </a:cubicBezTo>
                  <a:cubicBezTo>
                    <a:pt x="1404" y="59"/>
                    <a:pt x="1402" y="61"/>
                    <a:pt x="1402" y="62"/>
                  </a:cubicBezTo>
                  <a:cubicBezTo>
                    <a:pt x="1401" y="63"/>
                    <a:pt x="1400" y="65"/>
                    <a:pt x="1399" y="65"/>
                  </a:cubicBezTo>
                  <a:cubicBezTo>
                    <a:pt x="1397" y="66"/>
                    <a:pt x="1394" y="66"/>
                    <a:pt x="1393" y="67"/>
                  </a:cubicBezTo>
                  <a:cubicBezTo>
                    <a:pt x="1392" y="68"/>
                    <a:pt x="1391" y="71"/>
                    <a:pt x="1392" y="72"/>
                  </a:cubicBezTo>
                  <a:cubicBezTo>
                    <a:pt x="1392" y="73"/>
                    <a:pt x="1395" y="74"/>
                    <a:pt x="1396" y="75"/>
                  </a:cubicBezTo>
                  <a:cubicBezTo>
                    <a:pt x="1398" y="75"/>
                    <a:pt x="1401" y="75"/>
                    <a:pt x="1402" y="74"/>
                  </a:cubicBezTo>
                  <a:cubicBezTo>
                    <a:pt x="1404" y="74"/>
                    <a:pt x="1406" y="71"/>
                    <a:pt x="1407" y="71"/>
                  </a:cubicBezTo>
                  <a:cubicBezTo>
                    <a:pt x="1408" y="71"/>
                    <a:pt x="1410" y="71"/>
                    <a:pt x="1411" y="72"/>
                  </a:cubicBezTo>
                  <a:cubicBezTo>
                    <a:pt x="1412" y="73"/>
                    <a:pt x="1412" y="76"/>
                    <a:pt x="1413" y="77"/>
                  </a:cubicBezTo>
                  <a:cubicBezTo>
                    <a:pt x="1414" y="78"/>
                    <a:pt x="1416" y="77"/>
                    <a:pt x="1417" y="77"/>
                  </a:cubicBezTo>
                  <a:cubicBezTo>
                    <a:pt x="1418" y="76"/>
                    <a:pt x="1417" y="73"/>
                    <a:pt x="1418" y="73"/>
                  </a:cubicBezTo>
                  <a:cubicBezTo>
                    <a:pt x="1419" y="72"/>
                    <a:pt x="1423" y="72"/>
                    <a:pt x="1424" y="73"/>
                  </a:cubicBezTo>
                  <a:cubicBezTo>
                    <a:pt x="1426" y="74"/>
                    <a:pt x="1429" y="79"/>
                    <a:pt x="1430" y="81"/>
                  </a:cubicBezTo>
                  <a:cubicBezTo>
                    <a:pt x="1431" y="83"/>
                    <a:pt x="1433" y="87"/>
                    <a:pt x="1433" y="88"/>
                  </a:cubicBezTo>
                  <a:cubicBezTo>
                    <a:pt x="1434" y="90"/>
                    <a:pt x="1433" y="93"/>
                    <a:pt x="1434" y="95"/>
                  </a:cubicBezTo>
                  <a:cubicBezTo>
                    <a:pt x="1435" y="96"/>
                    <a:pt x="1439" y="96"/>
                    <a:pt x="1441" y="95"/>
                  </a:cubicBezTo>
                  <a:cubicBezTo>
                    <a:pt x="1443" y="95"/>
                    <a:pt x="1446" y="92"/>
                    <a:pt x="1448" y="91"/>
                  </a:cubicBezTo>
                  <a:cubicBezTo>
                    <a:pt x="1449" y="90"/>
                    <a:pt x="1453" y="88"/>
                    <a:pt x="1454" y="87"/>
                  </a:cubicBezTo>
                  <a:cubicBezTo>
                    <a:pt x="1457" y="87"/>
                    <a:pt x="1462" y="87"/>
                    <a:pt x="1464" y="88"/>
                  </a:cubicBezTo>
                  <a:cubicBezTo>
                    <a:pt x="1465" y="89"/>
                    <a:pt x="1466" y="92"/>
                    <a:pt x="1466" y="94"/>
                  </a:cubicBezTo>
                  <a:cubicBezTo>
                    <a:pt x="1466" y="95"/>
                    <a:pt x="1466" y="97"/>
                    <a:pt x="1465" y="98"/>
                  </a:cubicBezTo>
                  <a:cubicBezTo>
                    <a:pt x="1463" y="98"/>
                    <a:pt x="1461" y="95"/>
                    <a:pt x="1459" y="95"/>
                  </a:cubicBezTo>
                  <a:cubicBezTo>
                    <a:pt x="1458" y="96"/>
                    <a:pt x="1456" y="97"/>
                    <a:pt x="1455" y="99"/>
                  </a:cubicBezTo>
                  <a:cubicBezTo>
                    <a:pt x="1455" y="100"/>
                    <a:pt x="1454" y="102"/>
                    <a:pt x="1455" y="103"/>
                  </a:cubicBezTo>
                  <a:cubicBezTo>
                    <a:pt x="1456" y="104"/>
                    <a:pt x="1459" y="102"/>
                    <a:pt x="1460" y="102"/>
                  </a:cubicBezTo>
                  <a:cubicBezTo>
                    <a:pt x="1462" y="103"/>
                    <a:pt x="1463" y="107"/>
                    <a:pt x="1463" y="109"/>
                  </a:cubicBezTo>
                  <a:cubicBezTo>
                    <a:pt x="1463" y="110"/>
                    <a:pt x="1462" y="112"/>
                    <a:pt x="1461" y="113"/>
                  </a:cubicBezTo>
                  <a:cubicBezTo>
                    <a:pt x="1459" y="114"/>
                    <a:pt x="1456" y="114"/>
                    <a:pt x="1455" y="114"/>
                  </a:cubicBezTo>
                  <a:cubicBezTo>
                    <a:pt x="1453" y="114"/>
                    <a:pt x="1451" y="110"/>
                    <a:pt x="1450" y="111"/>
                  </a:cubicBezTo>
                  <a:cubicBezTo>
                    <a:pt x="1449" y="111"/>
                    <a:pt x="1447" y="113"/>
                    <a:pt x="1447" y="114"/>
                  </a:cubicBezTo>
                  <a:cubicBezTo>
                    <a:pt x="1447" y="116"/>
                    <a:pt x="1448" y="119"/>
                    <a:pt x="1449" y="119"/>
                  </a:cubicBezTo>
                  <a:cubicBezTo>
                    <a:pt x="1450" y="120"/>
                    <a:pt x="1453" y="119"/>
                    <a:pt x="1453" y="120"/>
                  </a:cubicBezTo>
                  <a:cubicBezTo>
                    <a:pt x="1455" y="121"/>
                    <a:pt x="1456" y="124"/>
                    <a:pt x="1455" y="125"/>
                  </a:cubicBezTo>
                  <a:cubicBezTo>
                    <a:pt x="1454" y="127"/>
                    <a:pt x="1450" y="129"/>
                    <a:pt x="1449" y="130"/>
                  </a:cubicBezTo>
                  <a:cubicBezTo>
                    <a:pt x="1446" y="131"/>
                    <a:pt x="1440" y="131"/>
                    <a:pt x="1437" y="132"/>
                  </a:cubicBezTo>
                  <a:cubicBezTo>
                    <a:pt x="1434" y="134"/>
                    <a:pt x="1428" y="139"/>
                    <a:pt x="1425" y="142"/>
                  </a:cubicBezTo>
                  <a:cubicBezTo>
                    <a:pt x="1424" y="143"/>
                    <a:pt x="1422" y="147"/>
                    <a:pt x="1421" y="149"/>
                  </a:cubicBezTo>
                  <a:cubicBezTo>
                    <a:pt x="1421" y="151"/>
                    <a:pt x="1421" y="155"/>
                    <a:pt x="1420" y="156"/>
                  </a:cubicBezTo>
                  <a:cubicBezTo>
                    <a:pt x="1419" y="157"/>
                    <a:pt x="1415" y="155"/>
                    <a:pt x="1414" y="156"/>
                  </a:cubicBezTo>
                  <a:cubicBezTo>
                    <a:pt x="1413" y="157"/>
                    <a:pt x="1412" y="159"/>
                    <a:pt x="1411" y="161"/>
                  </a:cubicBezTo>
                  <a:cubicBezTo>
                    <a:pt x="1410" y="162"/>
                    <a:pt x="1409" y="165"/>
                    <a:pt x="1408" y="165"/>
                  </a:cubicBezTo>
                  <a:cubicBezTo>
                    <a:pt x="1406" y="166"/>
                    <a:pt x="1403" y="165"/>
                    <a:pt x="1402" y="164"/>
                  </a:cubicBezTo>
                  <a:cubicBezTo>
                    <a:pt x="1400" y="163"/>
                    <a:pt x="1401" y="157"/>
                    <a:pt x="1399" y="155"/>
                  </a:cubicBezTo>
                  <a:cubicBezTo>
                    <a:pt x="1398" y="154"/>
                    <a:pt x="1395" y="153"/>
                    <a:pt x="1393" y="153"/>
                  </a:cubicBezTo>
                  <a:cubicBezTo>
                    <a:pt x="1392" y="153"/>
                    <a:pt x="1391" y="155"/>
                    <a:pt x="1389" y="155"/>
                  </a:cubicBezTo>
                  <a:cubicBezTo>
                    <a:pt x="1388" y="155"/>
                    <a:pt x="1386" y="155"/>
                    <a:pt x="1384" y="154"/>
                  </a:cubicBezTo>
                  <a:cubicBezTo>
                    <a:pt x="1384" y="154"/>
                    <a:pt x="1383" y="152"/>
                    <a:pt x="1382" y="152"/>
                  </a:cubicBezTo>
                  <a:cubicBezTo>
                    <a:pt x="1381" y="152"/>
                    <a:pt x="1379" y="153"/>
                    <a:pt x="1379" y="154"/>
                  </a:cubicBezTo>
                  <a:cubicBezTo>
                    <a:pt x="1378" y="156"/>
                    <a:pt x="1378" y="160"/>
                    <a:pt x="1377" y="162"/>
                  </a:cubicBezTo>
                  <a:cubicBezTo>
                    <a:pt x="1377" y="164"/>
                    <a:pt x="1376" y="167"/>
                    <a:pt x="1375" y="169"/>
                  </a:cubicBezTo>
                  <a:cubicBezTo>
                    <a:pt x="1373" y="170"/>
                    <a:pt x="1369" y="171"/>
                    <a:pt x="1368" y="173"/>
                  </a:cubicBezTo>
                  <a:cubicBezTo>
                    <a:pt x="1367" y="174"/>
                    <a:pt x="1366" y="178"/>
                    <a:pt x="1366" y="180"/>
                  </a:cubicBezTo>
                  <a:cubicBezTo>
                    <a:pt x="1365" y="183"/>
                    <a:pt x="1368" y="190"/>
                    <a:pt x="1367" y="193"/>
                  </a:cubicBezTo>
                  <a:cubicBezTo>
                    <a:pt x="1367" y="196"/>
                    <a:pt x="1365" y="201"/>
                    <a:pt x="1363" y="203"/>
                  </a:cubicBezTo>
                  <a:cubicBezTo>
                    <a:pt x="1362" y="205"/>
                    <a:pt x="1358" y="209"/>
                    <a:pt x="1356" y="209"/>
                  </a:cubicBezTo>
                  <a:cubicBezTo>
                    <a:pt x="1354" y="210"/>
                    <a:pt x="1351" y="209"/>
                    <a:pt x="1350" y="208"/>
                  </a:cubicBezTo>
                  <a:cubicBezTo>
                    <a:pt x="1348" y="208"/>
                    <a:pt x="1346" y="205"/>
                    <a:pt x="1345" y="205"/>
                  </a:cubicBezTo>
                  <a:cubicBezTo>
                    <a:pt x="1343" y="204"/>
                    <a:pt x="1340" y="206"/>
                    <a:pt x="1339" y="207"/>
                  </a:cubicBezTo>
                  <a:cubicBezTo>
                    <a:pt x="1338" y="207"/>
                    <a:pt x="1336" y="209"/>
                    <a:pt x="1335" y="210"/>
                  </a:cubicBezTo>
                  <a:cubicBezTo>
                    <a:pt x="1334" y="210"/>
                    <a:pt x="1331" y="209"/>
                    <a:pt x="1330" y="208"/>
                  </a:cubicBezTo>
                  <a:cubicBezTo>
                    <a:pt x="1327" y="206"/>
                    <a:pt x="1325" y="200"/>
                    <a:pt x="1323" y="197"/>
                  </a:cubicBezTo>
                  <a:cubicBezTo>
                    <a:pt x="1322" y="196"/>
                    <a:pt x="1319" y="192"/>
                    <a:pt x="1317" y="192"/>
                  </a:cubicBezTo>
                  <a:cubicBezTo>
                    <a:pt x="1315" y="191"/>
                    <a:pt x="1313" y="191"/>
                    <a:pt x="1312" y="191"/>
                  </a:cubicBezTo>
                  <a:cubicBezTo>
                    <a:pt x="1311" y="192"/>
                    <a:pt x="1309" y="193"/>
                    <a:pt x="1309" y="194"/>
                  </a:cubicBezTo>
                  <a:cubicBezTo>
                    <a:pt x="1309" y="195"/>
                    <a:pt x="1309" y="197"/>
                    <a:pt x="1309" y="198"/>
                  </a:cubicBezTo>
                  <a:cubicBezTo>
                    <a:pt x="1310" y="199"/>
                    <a:pt x="1314" y="200"/>
                    <a:pt x="1315" y="200"/>
                  </a:cubicBezTo>
                  <a:cubicBezTo>
                    <a:pt x="1316" y="202"/>
                    <a:pt x="1319" y="204"/>
                    <a:pt x="1319" y="206"/>
                  </a:cubicBezTo>
                  <a:cubicBezTo>
                    <a:pt x="1319" y="207"/>
                    <a:pt x="1318" y="209"/>
                    <a:pt x="1317" y="209"/>
                  </a:cubicBezTo>
                  <a:cubicBezTo>
                    <a:pt x="1316" y="210"/>
                    <a:pt x="1313" y="208"/>
                    <a:pt x="1312" y="208"/>
                  </a:cubicBezTo>
                  <a:cubicBezTo>
                    <a:pt x="1311" y="207"/>
                    <a:pt x="1310" y="206"/>
                    <a:pt x="1309" y="206"/>
                  </a:cubicBezTo>
                  <a:cubicBezTo>
                    <a:pt x="1308" y="206"/>
                    <a:pt x="1307" y="208"/>
                    <a:pt x="1306" y="209"/>
                  </a:cubicBezTo>
                  <a:cubicBezTo>
                    <a:pt x="1305" y="210"/>
                    <a:pt x="1304" y="213"/>
                    <a:pt x="1304" y="214"/>
                  </a:cubicBezTo>
                  <a:cubicBezTo>
                    <a:pt x="1305" y="215"/>
                    <a:pt x="1306" y="217"/>
                    <a:pt x="1307" y="217"/>
                  </a:cubicBezTo>
                  <a:cubicBezTo>
                    <a:pt x="1309" y="218"/>
                    <a:pt x="1314" y="215"/>
                    <a:pt x="1316" y="215"/>
                  </a:cubicBezTo>
                  <a:cubicBezTo>
                    <a:pt x="1317" y="215"/>
                    <a:pt x="1319" y="215"/>
                    <a:pt x="1320" y="215"/>
                  </a:cubicBezTo>
                  <a:cubicBezTo>
                    <a:pt x="1321" y="217"/>
                    <a:pt x="1321" y="221"/>
                    <a:pt x="1321" y="222"/>
                  </a:cubicBezTo>
                  <a:cubicBezTo>
                    <a:pt x="1322" y="224"/>
                    <a:pt x="1324" y="228"/>
                    <a:pt x="1326" y="229"/>
                  </a:cubicBezTo>
                  <a:cubicBezTo>
                    <a:pt x="1327" y="230"/>
                    <a:pt x="1330" y="231"/>
                    <a:pt x="1332" y="231"/>
                  </a:cubicBezTo>
                  <a:cubicBezTo>
                    <a:pt x="1333" y="230"/>
                    <a:pt x="1335" y="226"/>
                    <a:pt x="1336" y="225"/>
                  </a:cubicBezTo>
                  <a:cubicBezTo>
                    <a:pt x="1337" y="223"/>
                    <a:pt x="1341" y="221"/>
                    <a:pt x="1343" y="220"/>
                  </a:cubicBezTo>
                  <a:cubicBezTo>
                    <a:pt x="1344" y="220"/>
                    <a:pt x="1348" y="221"/>
                    <a:pt x="1350" y="222"/>
                  </a:cubicBezTo>
                  <a:cubicBezTo>
                    <a:pt x="1352" y="224"/>
                    <a:pt x="1352" y="230"/>
                    <a:pt x="1354" y="232"/>
                  </a:cubicBezTo>
                  <a:cubicBezTo>
                    <a:pt x="1356" y="234"/>
                    <a:pt x="1361" y="238"/>
                    <a:pt x="1362" y="240"/>
                  </a:cubicBezTo>
                  <a:cubicBezTo>
                    <a:pt x="1364" y="242"/>
                    <a:pt x="1366" y="246"/>
                    <a:pt x="1367" y="248"/>
                  </a:cubicBezTo>
                  <a:cubicBezTo>
                    <a:pt x="1367" y="251"/>
                    <a:pt x="1366" y="257"/>
                    <a:pt x="1367" y="260"/>
                  </a:cubicBezTo>
                  <a:cubicBezTo>
                    <a:pt x="1368" y="263"/>
                    <a:pt x="1373" y="267"/>
                    <a:pt x="1374" y="270"/>
                  </a:cubicBezTo>
                  <a:cubicBezTo>
                    <a:pt x="1375" y="272"/>
                    <a:pt x="1377" y="278"/>
                    <a:pt x="1377" y="280"/>
                  </a:cubicBezTo>
                  <a:cubicBezTo>
                    <a:pt x="1377" y="284"/>
                    <a:pt x="1375" y="292"/>
                    <a:pt x="1374" y="295"/>
                  </a:cubicBezTo>
                  <a:cubicBezTo>
                    <a:pt x="1373" y="299"/>
                    <a:pt x="1370" y="305"/>
                    <a:pt x="1368" y="308"/>
                  </a:cubicBezTo>
                  <a:cubicBezTo>
                    <a:pt x="1367" y="309"/>
                    <a:pt x="1364" y="313"/>
                    <a:pt x="1362" y="314"/>
                  </a:cubicBezTo>
                  <a:cubicBezTo>
                    <a:pt x="1360" y="316"/>
                    <a:pt x="1355" y="315"/>
                    <a:pt x="1352" y="315"/>
                  </a:cubicBezTo>
                  <a:cubicBezTo>
                    <a:pt x="1349" y="316"/>
                    <a:pt x="1343" y="318"/>
                    <a:pt x="1340" y="320"/>
                  </a:cubicBezTo>
                  <a:cubicBezTo>
                    <a:pt x="1338" y="320"/>
                    <a:pt x="1334" y="322"/>
                    <a:pt x="1333" y="324"/>
                  </a:cubicBezTo>
                  <a:cubicBezTo>
                    <a:pt x="1333" y="325"/>
                    <a:pt x="1332" y="328"/>
                    <a:pt x="1333" y="329"/>
                  </a:cubicBezTo>
                  <a:cubicBezTo>
                    <a:pt x="1333" y="330"/>
                    <a:pt x="1335" y="331"/>
                    <a:pt x="1336" y="331"/>
                  </a:cubicBezTo>
                  <a:cubicBezTo>
                    <a:pt x="1338" y="331"/>
                    <a:pt x="1341" y="330"/>
                    <a:pt x="1342" y="329"/>
                  </a:cubicBezTo>
                  <a:cubicBezTo>
                    <a:pt x="1344" y="328"/>
                    <a:pt x="1345" y="324"/>
                    <a:pt x="1347" y="324"/>
                  </a:cubicBezTo>
                  <a:cubicBezTo>
                    <a:pt x="1348" y="323"/>
                    <a:pt x="1350" y="324"/>
                    <a:pt x="1351" y="324"/>
                  </a:cubicBezTo>
                  <a:cubicBezTo>
                    <a:pt x="1352" y="325"/>
                    <a:pt x="1352" y="328"/>
                    <a:pt x="1351" y="329"/>
                  </a:cubicBezTo>
                  <a:cubicBezTo>
                    <a:pt x="1351" y="331"/>
                    <a:pt x="1349" y="333"/>
                    <a:pt x="1348" y="334"/>
                  </a:cubicBezTo>
                  <a:cubicBezTo>
                    <a:pt x="1347" y="335"/>
                    <a:pt x="1344" y="335"/>
                    <a:pt x="1343" y="336"/>
                  </a:cubicBezTo>
                  <a:cubicBezTo>
                    <a:pt x="1342" y="337"/>
                    <a:pt x="1340" y="339"/>
                    <a:pt x="1339" y="341"/>
                  </a:cubicBezTo>
                  <a:cubicBezTo>
                    <a:pt x="1339" y="342"/>
                    <a:pt x="1339" y="344"/>
                    <a:pt x="1340" y="345"/>
                  </a:cubicBezTo>
                  <a:cubicBezTo>
                    <a:pt x="1341" y="345"/>
                    <a:pt x="1344" y="342"/>
                    <a:pt x="1345" y="342"/>
                  </a:cubicBezTo>
                  <a:cubicBezTo>
                    <a:pt x="1346" y="342"/>
                    <a:pt x="1349" y="343"/>
                    <a:pt x="1350" y="343"/>
                  </a:cubicBezTo>
                  <a:cubicBezTo>
                    <a:pt x="1352" y="343"/>
                    <a:pt x="1355" y="342"/>
                    <a:pt x="1355" y="341"/>
                  </a:cubicBezTo>
                  <a:cubicBezTo>
                    <a:pt x="1356" y="339"/>
                    <a:pt x="1355" y="335"/>
                    <a:pt x="1356" y="333"/>
                  </a:cubicBezTo>
                  <a:cubicBezTo>
                    <a:pt x="1356" y="331"/>
                    <a:pt x="1359" y="329"/>
                    <a:pt x="1359" y="328"/>
                  </a:cubicBezTo>
                  <a:cubicBezTo>
                    <a:pt x="1360" y="326"/>
                    <a:pt x="1358" y="323"/>
                    <a:pt x="1359" y="322"/>
                  </a:cubicBezTo>
                  <a:cubicBezTo>
                    <a:pt x="1360" y="321"/>
                    <a:pt x="1363" y="320"/>
                    <a:pt x="1364" y="320"/>
                  </a:cubicBezTo>
                  <a:cubicBezTo>
                    <a:pt x="1365" y="321"/>
                    <a:pt x="1366" y="323"/>
                    <a:pt x="1367" y="324"/>
                  </a:cubicBezTo>
                  <a:cubicBezTo>
                    <a:pt x="1369" y="324"/>
                    <a:pt x="1373" y="324"/>
                    <a:pt x="1374" y="324"/>
                  </a:cubicBezTo>
                  <a:cubicBezTo>
                    <a:pt x="1376" y="324"/>
                    <a:pt x="1379" y="322"/>
                    <a:pt x="1380" y="322"/>
                  </a:cubicBezTo>
                  <a:cubicBezTo>
                    <a:pt x="1383" y="322"/>
                    <a:pt x="1387" y="324"/>
                    <a:pt x="1389" y="323"/>
                  </a:cubicBezTo>
                  <a:cubicBezTo>
                    <a:pt x="1390" y="323"/>
                    <a:pt x="1392" y="321"/>
                    <a:pt x="1392" y="319"/>
                  </a:cubicBezTo>
                  <a:cubicBezTo>
                    <a:pt x="1392" y="318"/>
                    <a:pt x="1390" y="317"/>
                    <a:pt x="1389" y="316"/>
                  </a:cubicBezTo>
                  <a:cubicBezTo>
                    <a:pt x="1388" y="315"/>
                    <a:pt x="1386" y="315"/>
                    <a:pt x="1385" y="314"/>
                  </a:cubicBezTo>
                  <a:cubicBezTo>
                    <a:pt x="1384" y="313"/>
                    <a:pt x="1383" y="310"/>
                    <a:pt x="1383" y="309"/>
                  </a:cubicBezTo>
                  <a:cubicBezTo>
                    <a:pt x="1384" y="307"/>
                    <a:pt x="1388" y="306"/>
                    <a:pt x="1390" y="305"/>
                  </a:cubicBezTo>
                  <a:cubicBezTo>
                    <a:pt x="1392" y="305"/>
                    <a:pt x="1395" y="306"/>
                    <a:pt x="1397" y="306"/>
                  </a:cubicBezTo>
                  <a:cubicBezTo>
                    <a:pt x="1398" y="306"/>
                    <a:pt x="1401" y="305"/>
                    <a:pt x="1402" y="306"/>
                  </a:cubicBezTo>
                  <a:cubicBezTo>
                    <a:pt x="1403" y="306"/>
                    <a:pt x="1402" y="310"/>
                    <a:pt x="1403" y="311"/>
                  </a:cubicBezTo>
                  <a:cubicBezTo>
                    <a:pt x="1404" y="312"/>
                    <a:pt x="1407" y="313"/>
                    <a:pt x="1408" y="313"/>
                  </a:cubicBezTo>
                  <a:cubicBezTo>
                    <a:pt x="1409" y="313"/>
                    <a:pt x="1410" y="311"/>
                    <a:pt x="1411" y="311"/>
                  </a:cubicBezTo>
                  <a:cubicBezTo>
                    <a:pt x="1413" y="310"/>
                    <a:pt x="1416" y="310"/>
                    <a:pt x="1418" y="310"/>
                  </a:cubicBezTo>
                  <a:cubicBezTo>
                    <a:pt x="1419" y="310"/>
                    <a:pt x="1422" y="312"/>
                    <a:pt x="1423" y="312"/>
                  </a:cubicBezTo>
                  <a:cubicBezTo>
                    <a:pt x="1424" y="313"/>
                    <a:pt x="1427" y="316"/>
                    <a:pt x="1427" y="317"/>
                  </a:cubicBezTo>
                  <a:cubicBezTo>
                    <a:pt x="1427" y="318"/>
                    <a:pt x="1426" y="321"/>
                    <a:pt x="1427" y="322"/>
                  </a:cubicBezTo>
                  <a:cubicBezTo>
                    <a:pt x="1427" y="323"/>
                    <a:pt x="1428" y="325"/>
                    <a:pt x="1429" y="326"/>
                  </a:cubicBezTo>
                  <a:cubicBezTo>
                    <a:pt x="1430" y="327"/>
                    <a:pt x="1432" y="327"/>
                    <a:pt x="1433" y="326"/>
                  </a:cubicBezTo>
                  <a:cubicBezTo>
                    <a:pt x="1434" y="326"/>
                    <a:pt x="1435" y="323"/>
                    <a:pt x="1435" y="322"/>
                  </a:cubicBezTo>
                  <a:cubicBezTo>
                    <a:pt x="1436" y="321"/>
                    <a:pt x="1436" y="317"/>
                    <a:pt x="1437" y="315"/>
                  </a:cubicBezTo>
                  <a:cubicBezTo>
                    <a:pt x="1437" y="315"/>
                    <a:pt x="1440" y="314"/>
                    <a:pt x="1441" y="314"/>
                  </a:cubicBezTo>
                  <a:cubicBezTo>
                    <a:pt x="1442" y="314"/>
                    <a:pt x="1445" y="314"/>
                    <a:pt x="1446" y="315"/>
                  </a:cubicBezTo>
                  <a:cubicBezTo>
                    <a:pt x="1447" y="316"/>
                    <a:pt x="1447" y="320"/>
                    <a:pt x="1448" y="320"/>
                  </a:cubicBezTo>
                  <a:cubicBezTo>
                    <a:pt x="1449" y="320"/>
                    <a:pt x="1451" y="318"/>
                    <a:pt x="1452" y="317"/>
                  </a:cubicBezTo>
                  <a:cubicBezTo>
                    <a:pt x="1453" y="315"/>
                    <a:pt x="1455" y="311"/>
                    <a:pt x="1456" y="310"/>
                  </a:cubicBezTo>
                  <a:cubicBezTo>
                    <a:pt x="1458" y="309"/>
                    <a:pt x="1461" y="309"/>
                    <a:pt x="1462" y="309"/>
                  </a:cubicBezTo>
                  <a:cubicBezTo>
                    <a:pt x="1463" y="309"/>
                    <a:pt x="1465" y="311"/>
                    <a:pt x="1465" y="312"/>
                  </a:cubicBezTo>
                  <a:cubicBezTo>
                    <a:pt x="1465" y="313"/>
                    <a:pt x="1462" y="315"/>
                    <a:pt x="1463" y="316"/>
                  </a:cubicBezTo>
                  <a:cubicBezTo>
                    <a:pt x="1463" y="317"/>
                    <a:pt x="1464" y="319"/>
                    <a:pt x="1465" y="320"/>
                  </a:cubicBezTo>
                  <a:cubicBezTo>
                    <a:pt x="1466" y="321"/>
                    <a:pt x="1470" y="321"/>
                    <a:pt x="1472" y="320"/>
                  </a:cubicBezTo>
                  <a:cubicBezTo>
                    <a:pt x="1474" y="319"/>
                    <a:pt x="1476" y="315"/>
                    <a:pt x="1477" y="314"/>
                  </a:cubicBezTo>
                  <a:cubicBezTo>
                    <a:pt x="1479" y="313"/>
                    <a:pt x="1482" y="312"/>
                    <a:pt x="1484" y="312"/>
                  </a:cubicBezTo>
                  <a:cubicBezTo>
                    <a:pt x="1486" y="312"/>
                    <a:pt x="1493" y="314"/>
                    <a:pt x="1494" y="315"/>
                  </a:cubicBezTo>
                  <a:cubicBezTo>
                    <a:pt x="1495" y="315"/>
                    <a:pt x="1496" y="321"/>
                    <a:pt x="1496" y="323"/>
                  </a:cubicBezTo>
                  <a:cubicBezTo>
                    <a:pt x="1496" y="325"/>
                    <a:pt x="1493" y="327"/>
                    <a:pt x="1493" y="328"/>
                  </a:cubicBezTo>
                  <a:cubicBezTo>
                    <a:pt x="1493" y="329"/>
                    <a:pt x="1494" y="332"/>
                    <a:pt x="1494" y="332"/>
                  </a:cubicBezTo>
                  <a:cubicBezTo>
                    <a:pt x="1496" y="333"/>
                    <a:pt x="1500" y="331"/>
                    <a:pt x="1502" y="331"/>
                  </a:cubicBezTo>
                  <a:cubicBezTo>
                    <a:pt x="1503" y="331"/>
                    <a:pt x="1506" y="332"/>
                    <a:pt x="1507" y="334"/>
                  </a:cubicBezTo>
                  <a:cubicBezTo>
                    <a:pt x="1507" y="335"/>
                    <a:pt x="1505" y="337"/>
                    <a:pt x="1504" y="337"/>
                  </a:cubicBezTo>
                  <a:cubicBezTo>
                    <a:pt x="1502" y="339"/>
                    <a:pt x="1497" y="340"/>
                    <a:pt x="1495" y="342"/>
                  </a:cubicBezTo>
                  <a:cubicBezTo>
                    <a:pt x="1493" y="343"/>
                    <a:pt x="1490" y="348"/>
                    <a:pt x="1489" y="350"/>
                  </a:cubicBezTo>
                  <a:cubicBezTo>
                    <a:pt x="1487" y="352"/>
                    <a:pt x="1484" y="357"/>
                    <a:pt x="1483" y="359"/>
                  </a:cubicBezTo>
                  <a:cubicBezTo>
                    <a:pt x="1482" y="361"/>
                    <a:pt x="1479" y="366"/>
                    <a:pt x="1477" y="368"/>
                  </a:cubicBezTo>
                  <a:cubicBezTo>
                    <a:pt x="1476" y="369"/>
                    <a:pt x="1473" y="370"/>
                    <a:pt x="1472" y="370"/>
                  </a:cubicBezTo>
                  <a:cubicBezTo>
                    <a:pt x="1471" y="370"/>
                    <a:pt x="1468" y="369"/>
                    <a:pt x="1468" y="368"/>
                  </a:cubicBezTo>
                  <a:cubicBezTo>
                    <a:pt x="1466" y="368"/>
                    <a:pt x="1466" y="364"/>
                    <a:pt x="1464" y="364"/>
                  </a:cubicBezTo>
                  <a:cubicBezTo>
                    <a:pt x="1463" y="363"/>
                    <a:pt x="1460" y="365"/>
                    <a:pt x="1458" y="365"/>
                  </a:cubicBezTo>
                  <a:cubicBezTo>
                    <a:pt x="1457" y="366"/>
                    <a:pt x="1454" y="367"/>
                    <a:pt x="1453" y="369"/>
                  </a:cubicBezTo>
                  <a:cubicBezTo>
                    <a:pt x="1452" y="370"/>
                    <a:pt x="1451" y="373"/>
                    <a:pt x="1452" y="374"/>
                  </a:cubicBezTo>
                  <a:cubicBezTo>
                    <a:pt x="1453" y="375"/>
                    <a:pt x="1456" y="375"/>
                    <a:pt x="1457" y="375"/>
                  </a:cubicBezTo>
                  <a:cubicBezTo>
                    <a:pt x="1459" y="375"/>
                    <a:pt x="1463" y="372"/>
                    <a:pt x="1465" y="372"/>
                  </a:cubicBezTo>
                  <a:cubicBezTo>
                    <a:pt x="1467" y="373"/>
                    <a:pt x="1470" y="374"/>
                    <a:pt x="1471" y="376"/>
                  </a:cubicBezTo>
                  <a:cubicBezTo>
                    <a:pt x="1472" y="377"/>
                    <a:pt x="1472" y="381"/>
                    <a:pt x="1472" y="382"/>
                  </a:cubicBezTo>
                  <a:cubicBezTo>
                    <a:pt x="1471" y="384"/>
                    <a:pt x="1468" y="385"/>
                    <a:pt x="1468" y="387"/>
                  </a:cubicBezTo>
                  <a:cubicBezTo>
                    <a:pt x="1467" y="388"/>
                    <a:pt x="1468" y="391"/>
                    <a:pt x="1468" y="392"/>
                  </a:cubicBezTo>
                  <a:cubicBezTo>
                    <a:pt x="1469" y="394"/>
                    <a:pt x="1473" y="396"/>
                    <a:pt x="1474" y="398"/>
                  </a:cubicBezTo>
                  <a:cubicBezTo>
                    <a:pt x="1474" y="400"/>
                    <a:pt x="1475" y="404"/>
                    <a:pt x="1474" y="405"/>
                  </a:cubicBezTo>
                  <a:cubicBezTo>
                    <a:pt x="1474" y="407"/>
                    <a:pt x="1471" y="409"/>
                    <a:pt x="1471" y="410"/>
                  </a:cubicBezTo>
                  <a:cubicBezTo>
                    <a:pt x="1470" y="411"/>
                    <a:pt x="1471" y="415"/>
                    <a:pt x="1471" y="416"/>
                  </a:cubicBezTo>
                  <a:cubicBezTo>
                    <a:pt x="1472" y="418"/>
                    <a:pt x="1476" y="419"/>
                    <a:pt x="1477" y="421"/>
                  </a:cubicBezTo>
                  <a:cubicBezTo>
                    <a:pt x="1477" y="423"/>
                    <a:pt x="1476" y="427"/>
                    <a:pt x="1476" y="429"/>
                  </a:cubicBezTo>
                  <a:cubicBezTo>
                    <a:pt x="1476" y="430"/>
                    <a:pt x="1474" y="431"/>
                    <a:pt x="1474" y="433"/>
                  </a:cubicBezTo>
                  <a:cubicBezTo>
                    <a:pt x="1474" y="434"/>
                    <a:pt x="1477" y="438"/>
                    <a:pt x="1477" y="440"/>
                  </a:cubicBezTo>
                  <a:cubicBezTo>
                    <a:pt x="1478" y="442"/>
                    <a:pt x="1478" y="446"/>
                    <a:pt x="1478" y="448"/>
                  </a:cubicBezTo>
                  <a:cubicBezTo>
                    <a:pt x="1478" y="451"/>
                    <a:pt x="1476" y="457"/>
                    <a:pt x="1476" y="460"/>
                  </a:cubicBezTo>
                  <a:cubicBezTo>
                    <a:pt x="1476" y="461"/>
                    <a:pt x="1478" y="465"/>
                    <a:pt x="1478" y="467"/>
                  </a:cubicBezTo>
                  <a:cubicBezTo>
                    <a:pt x="1478" y="470"/>
                    <a:pt x="1475" y="475"/>
                    <a:pt x="1475" y="478"/>
                  </a:cubicBezTo>
                  <a:cubicBezTo>
                    <a:pt x="1474" y="481"/>
                    <a:pt x="1476" y="486"/>
                    <a:pt x="1476" y="487"/>
                  </a:cubicBezTo>
                  <a:cubicBezTo>
                    <a:pt x="1476" y="487"/>
                    <a:pt x="1481" y="491"/>
                    <a:pt x="1482" y="492"/>
                  </a:cubicBezTo>
                  <a:cubicBezTo>
                    <a:pt x="1483" y="494"/>
                    <a:pt x="1485" y="497"/>
                    <a:pt x="1485" y="498"/>
                  </a:cubicBezTo>
                  <a:cubicBezTo>
                    <a:pt x="1484" y="500"/>
                    <a:pt x="1482" y="501"/>
                    <a:pt x="1482" y="503"/>
                  </a:cubicBezTo>
                  <a:cubicBezTo>
                    <a:pt x="1481" y="504"/>
                    <a:pt x="1479" y="509"/>
                    <a:pt x="1480" y="510"/>
                  </a:cubicBezTo>
                  <a:cubicBezTo>
                    <a:pt x="1481" y="511"/>
                    <a:pt x="1484" y="509"/>
                    <a:pt x="1485" y="510"/>
                  </a:cubicBezTo>
                  <a:cubicBezTo>
                    <a:pt x="1486" y="510"/>
                    <a:pt x="1487" y="512"/>
                    <a:pt x="1488" y="513"/>
                  </a:cubicBezTo>
                  <a:cubicBezTo>
                    <a:pt x="1489" y="515"/>
                    <a:pt x="1489" y="519"/>
                    <a:pt x="1489" y="521"/>
                  </a:cubicBezTo>
                  <a:cubicBezTo>
                    <a:pt x="1489" y="522"/>
                    <a:pt x="1486" y="524"/>
                    <a:pt x="1486" y="526"/>
                  </a:cubicBezTo>
                  <a:cubicBezTo>
                    <a:pt x="1486" y="527"/>
                    <a:pt x="1488" y="529"/>
                    <a:pt x="1489" y="529"/>
                  </a:cubicBezTo>
                  <a:cubicBezTo>
                    <a:pt x="1491" y="531"/>
                    <a:pt x="1498" y="531"/>
                    <a:pt x="1499" y="534"/>
                  </a:cubicBezTo>
                  <a:cubicBezTo>
                    <a:pt x="1500" y="535"/>
                    <a:pt x="1499" y="539"/>
                    <a:pt x="1499" y="540"/>
                  </a:cubicBezTo>
                  <a:cubicBezTo>
                    <a:pt x="1498" y="542"/>
                    <a:pt x="1496" y="546"/>
                    <a:pt x="1496" y="548"/>
                  </a:cubicBezTo>
                  <a:cubicBezTo>
                    <a:pt x="1495" y="550"/>
                    <a:pt x="1496" y="554"/>
                    <a:pt x="1497" y="556"/>
                  </a:cubicBezTo>
                  <a:cubicBezTo>
                    <a:pt x="1498" y="564"/>
                    <a:pt x="1501" y="580"/>
                    <a:pt x="1504" y="587"/>
                  </a:cubicBezTo>
                  <a:cubicBezTo>
                    <a:pt x="1506" y="590"/>
                    <a:pt x="1510" y="596"/>
                    <a:pt x="1513" y="599"/>
                  </a:cubicBezTo>
                  <a:cubicBezTo>
                    <a:pt x="1514" y="600"/>
                    <a:pt x="1518" y="601"/>
                    <a:pt x="1519" y="603"/>
                  </a:cubicBezTo>
                  <a:cubicBezTo>
                    <a:pt x="1520" y="604"/>
                    <a:pt x="1520" y="608"/>
                    <a:pt x="1519" y="609"/>
                  </a:cubicBezTo>
                  <a:cubicBezTo>
                    <a:pt x="1518" y="611"/>
                    <a:pt x="1514" y="611"/>
                    <a:pt x="1512" y="611"/>
                  </a:cubicBezTo>
                  <a:cubicBezTo>
                    <a:pt x="1509" y="612"/>
                    <a:pt x="1504" y="611"/>
                    <a:pt x="1501" y="611"/>
                  </a:cubicBezTo>
                  <a:cubicBezTo>
                    <a:pt x="1498" y="611"/>
                    <a:pt x="1493" y="612"/>
                    <a:pt x="1490" y="612"/>
                  </a:cubicBezTo>
                  <a:cubicBezTo>
                    <a:pt x="1487" y="613"/>
                    <a:pt x="1480" y="613"/>
                    <a:pt x="1477" y="615"/>
                  </a:cubicBezTo>
                  <a:cubicBezTo>
                    <a:pt x="1475" y="615"/>
                    <a:pt x="1473" y="618"/>
                    <a:pt x="1472" y="619"/>
                  </a:cubicBezTo>
                  <a:cubicBezTo>
                    <a:pt x="1470" y="622"/>
                    <a:pt x="1471" y="628"/>
                    <a:pt x="1469" y="630"/>
                  </a:cubicBezTo>
                  <a:cubicBezTo>
                    <a:pt x="1469" y="632"/>
                    <a:pt x="1466" y="633"/>
                    <a:pt x="1465" y="634"/>
                  </a:cubicBezTo>
                  <a:cubicBezTo>
                    <a:pt x="1464" y="636"/>
                    <a:pt x="1462" y="638"/>
                    <a:pt x="1461" y="639"/>
                  </a:cubicBezTo>
                  <a:cubicBezTo>
                    <a:pt x="1459" y="642"/>
                    <a:pt x="1456" y="647"/>
                    <a:pt x="1456" y="650"/>
                  </a:cubicBezTo>
                  <a:cubicBezTo>
                    <a:pt x="1455" y="653"/>
                    <a:pt x="1456" y="657"/>
                    <a:pt x="1457" y="659"/>
                  </a:cubicBezTo>
                  <a:cubicBezTo>
                    <a:pt x="1457" y="662"/>
                    <a:pt x="1460" y="667"/>
                    <a:pt x="1460" y="670"/>
                  </a:cubicBezTo>
                  <a:cubicBezTo>
                    <a:pt x="1460" y="671"/>
                    <a:pt x="1457" y="672"/>
                    <a:pt x="1456" y="673"/>
                  </a:cubicBezTo>
                  <a:cubicBezTo>
                    <a:pt x="1455" y="675"/>
                    <a:pt x="1452" y="678"/>
                    <a:pt x="1452" y="680"/>
                  </a:cubicBezTo>
                  <a:cubicBezTo>
                    <a:pt x="1452" y="683"/>
                    <a:pt x="1455" y="688"/>
                    <a:pt x="1456" y="690"/>
                  </a:cubicBezTo>
                  <a:cubicBezTo>
                    <a:pt x="1457" y="693"/>
                    <a:pt x="1458" y="700"/>
                    <a:pt x="1460" y="702"/>
                  </a:cubicBezTo>
                  <a:cubicBezTo>
                    <a:pt x="1461" y="704"/>
                    <a:pt x="1466" y="705"/>
                    <a:pt x="1467" y="706"/>
                  </a:cubicBezTo>
                  <a:cubicBezTo>
                    <a:pt x="1467" y="708"/>
                    <a:pt x="1467" y="712"/>
                    <a:pt x="1466" y="713"/>
                  </a:cubicBezTo>
                  <a:cubicBezTo>
                    <a:pt x="1465" y="714"/>
                    <a:pt x="1461" y="714"/>
                    <a:pt x="1459" y="714"/>
                  </a:cubicBezTo>
                  <a:cubicBezTo>
                    <a:pt x="1457" y="714"/>
                    <a:pt x="1452" y="711"/>
                    <a:pt x="1452" y="710"/>
                  </a:cubicBezTo>
                  <a:cubicBezTo>
                    <a:pt x="1452" y="710"/>
                    <a:pt x="1454" y="704"/>
                    <a:pt x="1453" y="703"/>
                  </a:cubicBezTo>
                  <a:cubicBezTo>
                    <a:pt x="1452" y="701"/>
                    <a:pt x="1448" y="702"/>
                    <a:pt x="1446" y="701"/>
                  </a:cubicBezTo>
                  <a:cubicBezTo>
                    <a:pt x="1445" y="700"/>
                    <a:pt x="1444" y="698"/>
                    <a:pt x="1443" y="697"/>
                  </a:cubicBezTo>
                  <a:cubicBezTo>
                    <a:pt x="1442" y="696"/>
                    <a:pt x="1440" y="693"/>
                    <a:pt x="1439" y="693"/>
                  </a:cubicBezTo>
                  <a:cubicBezTo>
                    <a:pt x="1438" y="693"/>
                    <a:pt x="1437" y="696"/>
                    <a:pt x="1436" y="697"/>
                  </a:cubicBezTo>
                  <a:cubicBezTo>
                    <a:pt x="1435" y="699"/>
                    <a:pt x="1434" y="703"/>
                    <a:pt x="1435" y="705"/>
                  </a:cubicBezTo>
                  <a:cubicBezTo>
                    <a:pt x="1435" y="707"/>
                    <a:pt x="1438" y="710"/>
                    <a:pt x="1438" y="712"/>
                  </a:cubicBezTo>
                  <a:cubicBezTo>
                    <a:pt x="1439" y="713"/>
                    <a:pt x="1440" y="716"/>
                    <a:pt x="1440" y="718"/>
                  </a:cubicBezTo>
                  <a:cubicBezTo>
                    <a:pt x="1439" y="719"/>
                    <a:pt x="1436" y="721"/>
                    <a:pt x="1436" y="723"/>
                  </a:cubicBezTo>
                  <a:cubicBezTo>
                    <a:pt x="1436" y="724"/>
                    <a:pt x="1436" y="726"/>
                    <a:pt x="1437" y="727"/>
                  </a:cubicBezTo>
                  <a:cubicBezTo>
                    <a:pt x="1438" y="728"/>
                    <a:pt x="1442" y="729"/>
                    <a:pt x="1443" y="730"/>
                  </a:cubicBezTo>
                  <a:cubicBezTo>
                    <a:pt x="1444" y="731"/>
                    <a:pt x="1446" y="734"/>
                    <a:pt x="1446" y="736"/>
                  </a:cubicBezTo>
                  <a:cubicBezTo>
                    <a:pt x="1447" y="737"/>
                    <a:pt x="1447" y="741"/>
                    <a:pt x="1446" y="742"/>
                  </a:cubicBezTo>
                  <a:cubicBezTo>
                    <a:pt x="1446" y="744"/>
                    <a:pt x="1443" y="747"/>
                    <a:pt x="1442" y="747"/>
                  </a:cubicBezTo>
                  <a:cubicBezTo>
                    <a:pt x="1440" y="748"/>
                    <a:pt x="1436" y="746"/>
                    <a:pt x="1434" y="745"/>
                  </a:cubicBezTo>
                  <a:cubicBezTo>
                    <a:pt x="1432" y="744"/>
                    <a:pt x="1430" y="742"/>
                    <a:pt x="1428" y="742"/>
                  </a:cubicBezTo>
                  <a:cubicBezTo>
                    <a:pt x="1427" y="742"/>
                    <a:pt x="1425" y="742"/>
                    <a:pt x="1424" y="743"/>
                  </a:cubicBezTo>
                  <a:cubicBezTo>
                    <a:pt x="1423" y="745"/>
                    <a:pt x="1424" y="749"/>
                    <a:pt x="1425" y="751"/>
                  </a:cubicBezTo>
                  <a:cubicBezTo>
                    <a:pt x="1425" y="752"/>
                    <a:pt x="1428" y="754"/>
                    <a:pt x="1428" y="756"/>
                  </a:cubicBezTo>
                  <a:cubicBezTo>
                    <a:pt x="1428" y="757"/>
                    <a:pt x="1427" y="760"/>
                    <a:pt x="1426" y="760"/>
                  </a:cubicBezTo>
                  <a:cubicBezTo>
                    <a:pt x="1424" y="761"/>
                    <a:pt x="1421" y="758"/>
                    <a:pt x="1420" y="759"/>
                  </a:cubicBezTo>
                  <a:cubicBezTo>
                    <a:pt x="1418" y="759"/>
                    <a:pt x="1416" y="763"/>
                    <a:pt x="1415" y="764"/>
                  </a:cubicBezTo>
                  <a:cubicBezTo>
                    <a:pt x="1415" y="767"/>
                    <a:pt x="1418" y="773"/>
                    <a:pt x="1419" y="776"/>
                  </a:cubicBezTo>
                  <a:cubicBezTo>
                    <a:pt x="1420" y="779"/>
                    <a:pt x="1423" y="785"/>
                    <a:pt x="1425" y="788"/>
                  </a:cubicBezTo>
                  <a:cubicBezTo>
                    <a:pt x="1426" y="790"/>
                    <a:pt x="1428" y="794"/>
                    <a:pt x="1429" y="794"/>
                  </a:cubicBezTo>
                  <a:cubicBezTo>
                    <a:pt x="1431" y="795"/>
                    <a:pt x="1435" y="793"/>
                    <a:pt x="1436" y="794"/>
                  </a:cubicBezTo>
                  <a:cubicBezTo>
                    <a:pt x="1437" y="795"/>
                    <a:pt x="1438" y="797"/>
                    <a:pt x="1438" y="798"/>
                  </a:cubicBezTo>
                  <a:cubicBezTo>
                    <a:pt x="1439" y="800"/>
                    <a:pt x="1441" y="803"/>
                    <a:pt x="1442" y="804"/>
                  </a:cubicBezTo>
                  <a:cubicBezTo>
                    <a:pt x="1443" y="805"/>
                    <a:pt x="1446" y="804"/>
                    <a:pt x="1447" y="805"/>
                  </a:cubicBezTo>
                  <a:cubicBezTo>
                    <a:pt x="1448" y="806"/>
                    <a:pt x="1448" y="809"/>
                    <a:pt x="1448" y="811"/>
                  </a:cubicBezTo>
                  <a:cubicBezTo>
                    <a:pt x="1448" y="812"/>
                    <a:pt x="1447" y="814"/>
                    <a:pt x="1447" y="815"/>
                  </a:cubicBezTo>
                  <a:cubicBezTo>
                    <a:pt x="1448" y="817"/>
                    <a:pt x="1453" y="817"/>
                    <a:pt x="1454" y="819"/>
                  </a:cubicBezTo>
                  <a:cubicBezTo>
                    <a:pt x="1455" y="821"/>
                    <a:pt x="1455" y="827"/>
                    <a:pt x="1455" y="830"/>
                  </a:cubicBezTo>
                  <a:cubicBezTo>
                    <a:pt x="1457" y="835"/>
                    <a:pt x="1461" y="845"/>
                    <a:pt x="1464" y="850"/>
                  </a:cubicBezTo>
                  <a:cubicBezTo>
                    <a:pt x="1466" y="855"/>
                    <a:pt x="1470" y="863"/>
                    <a:pt x="1473" y="867"/>
                  </a:cubicBezTo>
                  <a:cubicBezTo>
                    <a:pt x="1475" y="869"/>
                    <a:pt x="1478" y="873"/>
                    <a:pt x="1481" y="873"/>
                  </a:cubicBezTo>
                  <a:cubicBezTo>
                    <a:pt x="1482" y="874"/>
                    <a:pt x="1486" y="874"/>
                    <a:pt x="1488" y="874"/>
                  </a:cubicBezTo>
                  <a:cubicBezTo>
                    <a:pt x="1490" y="874"/>
                    <a:pt x="1494" y="874"/>
                    <a:pt x="1495" y="872"/>
                  </a:cubicBezTo>
                  <a:cubicBezTo>
                    <a:pt x="1496" y="871"/>
                    <a:pt x="1496" y="868"/>
                    <a:pt x="1495" y="867"/>
                  </a:cubicBezTo>
                  <a:cubicBezTo>
                    <a:pt x="1494" y="867"/>
                    <a:pt x="1492" y="866"/>
                    <a:pt x="1491" y="865"/>
                  </a:cubicBezTo>
                  <a:cubicBezTo>
                    <a:pt x="1491" y="863"/>
                    <a:pt x="1492" y="860"/>
                    <a:pt x="1493" y="859"/>
                  </a:cubicBezTo>
                  <a:cubicBezTo>
                    <a:pt x="1494" y="857"/>
                    <a:pt x="1498" y="855"/>
                    <a:pt x="1500" y="854"/>
                  </a:cubicBezTo>
                  <a:cubicBezTo>
                    <a:pt x="1502" y="853"/>
                    <a:pt x="1505" y="849"/>
                    <a:pt x="1507" y="849"/>
                  </a:cubicBezTo>
                  <a:cubicBezTo>
                    <a:pt x="1509" y="848"/>
                    <a:pt x="1513" y="849"/>
                    <a:pt x="1515" y="850"/>
                  </a:cubicBezTo>
                  <a:cubicBezTo>
                    <a:pt x="1517" y="851"/>
                    <a:pt x="1520" y="856"/>
                    <a:pt x="1521" y="858"/>
                  </a:cubicBezTo>
                  <a:cubicBezTo>
                    <a:pt x="1522" y="860"/>
                    <a:pt x="1521" y="865"/>
                    <a:pt x="1521" y="867"/>
                  </a:cubicBezTo>
                  <a:cubicBezTo>
                    <a:pt x="1521" y="869"/>
                    <a:pt x="1521" y="874"/>
                    <a:pt x="1522" y="876"/>
                  </a:cubicBezTo>
                  <a:cubicBezTo>
                    <a:pt x="1523" y="879"/>
                    <a:pt x="1530" y="885"/>
                    <a:pt x="1533" y="886"/>
                  </a:cubicBezTo>
                  <a:cubicBezTo>
                    <a:pt x="1535" y="887"/>
                    <a:pt x="1539" y="887"/>
                    <a:pt x="1541" y="888"/>
                  </a:cubicBezTo>
                  <a:cubicBezTo>
                    <a:pt x="1543" y="889"/>
                    <a:pt x="1546" y="895"/>
                    <a:pt x="1549" y="895"/>
                  </a:cubicBezTo>
                  <a:cubicBezTo>
                    <a:pt x="1551" y="895"/>
                    <a:pt x="1553" y="891"/>
                    <a:pt x="1555" y="890"/>
                  </a:cubicBezTo>
                  <a:cubicBezTo>
                    <a:pt x="1556" y="889"/>
                    <a:pt x="1560" y="885"/>
                    <a:pt x="1562" y="885"/>
                  </a:cubicBezTo>
                  <a:cubicBezTo>
                    <a:pt x="1564" y="886"/>
                    <a:pt x="1567" y="891"/>
                    <a:pt x="1569" y="892"/>
                  </a:cubicBezTo>
                  <a:cubicBezTo>
                    <a:pt x="1572" y="893"/>
                    <a:pt x="1579" y="894"/>
                    <a:pt x="1581" y="895"/>
                  </a:cubicBezTo>
                  <a:cubicBezTo>
                    <a:pt x="1584" y="897"/>
                    <a:pt x="1589" y="900"/>
                    <a:pt x="1590" y="903"/>
                  </a:cubicBezTo>
                  <a:cubicBezTo>
                    <a:pt x="1591" y="905"/>
                    <a:pt x="1590" y="911"/>
                    <a:pt x="1589" y="913"/>
                  </a:cubicBezTo>
                  <a:cubicBezTo>
                    <a:pt x="1588" y="916"/>
                    <a:pt x="1585" y="920"/>
                    <a:pt x="1583" y="920"/>
                  </a:cubicBezTo>
                  <a:cubicBezTo>
                    <a:pt x="1581" y="921"/>
                    <a:pt x="1577" y="919"/>
                    <a:pt x="1574" y="919"/>
                  </a:cubicBezTo>
                  <a:cubicBezTo>
                    <a:pt x="1573" y="919"/>
                    <a:pt x="1568" y="919"/>
                    <a:pt x="1567" y="920"/>
                  </a:cubicBezTo>
                  <a:cubicBezTo>
                    <a:pt x="1566" y="921"/>
                    <a:pt x="1565" y="925"/>
                    <a:pt x="1565" y="927"/>
                  </a:cubicBezTo>
                  <a:cubicBezTo>
                    <a:pt x="1564" y="929"/>
                    <a:pt x="1564" y="934"/>
                    <a:pt x="1565" y="936"/>
                  </a:cubicBezTo>
                  <a:cubicBezTo>
                    <a:pt x="1566" y="938"/>
                    <a:pt x="1569" y="941"/>
                    <a:pt x="1570" y="943"/>
                  </a:cubicBezTo>
                  <a:cubicBezTo>
                    <a:pt x="1571" y="945"/>
                    <a:pt x="1573" y="950"/>
                    <a:pt x="1574" y="952"/>
                  </a:cubicBezTo>
                  <a:cubicBezTo>
                    <a:pt x="1576" y="955"/>
                    <a:pt x="1581" y="959"/>
                    <a:pt x="1583" y="961"/>
                  </a:cubicBezTo>
                  <a:cubicBezTo>
                    <a:pt x="1585" y="964"/>
                    <a:pt x="1589" y="969"/>
                    <a:pt x="1591" y="971"/>
                  </a:cubicBezTo>
                  <a:cubicBezTo>
                    <a:pt x="1593" y="973"/>
                    <a:pt x="1599" y="975"/>
                    <a:pt x="1602" y="976"/>
                  </a:cubicBezTo>
                  <a:cubicBezTo>
                    <a:pt x="1606" y="977"/>
                    <a:pt x="1615" y="978"/>
                    <a:pt x="1618" y="980"/>
                  </a:cubicBezTo>
                  <a:cubicBezTo>
                    <a:pt x="1620" y="981"/>
                    <a:pt x="1624" y="984"/>
                    <a:pt x="1626" y="986"/>
                  </a:cubicBezTo>
                  <a:cubicBezTo>
                    <a:pt x="1627" y="988"/>
                    <a:pt x="1630" y="992"/>
                    <a:pt x="1630" y="994"/>
                  </a:cubicBezTo>
                  <a:cubicBezTo>
                    <a:pt x="1631" y="998"/>
                    <a:pt x="1632" y="1006"/>
                    <a:pt x="1630" y="1009"/>
                  </a:cubicBezTo>
                  <a:cubicBezTo>
                    <a:pt x="1629" y="1011"/>
                    <a:pt x="1625" y="1012"/>
                    <a:pt x="1623" y="1013"/>
                  </a:cubicBezTo>
                  <a:cubicBezTo>
                    <a:pt x="1620" y="1015"/>
                    <a:pt x="1614" y="1017"/>
                    <a:pt x="1613" y="1019"/>
                  </a:cubicBezTo>
                  <a:cubicBezTo>
                    <a:pt x="1611" y="1021"/>
                    <a:pt x="1610" y="1027"/>
                    <a:pt x="1610" y="1030"/>
                  </a:cubicBezTo>
                  <a:cubicBezTo>
                    <a:pt x="1611" y="1033"/>
                    <a:pt x="1615" y="1038"/>
                    <a:pt x="1616" y="1041"/>
                  </a:cubicBezTo>
                  <a:cubicBezTo>
                    <a:pt x="1616" y="1044"/>
                    <a:pt x="1614" y="1049"/>
                    <a:pt x="1614" y="1052"/>
                  </a:cubicBezTo>
                  <a:cubicBezTo>
                    <a:pt x="1614" y="1056"/>
                    <a:pt x="1617" y="1062"/>
                    <a:pt x="1619" y="1066"/>
                  </a:cubicBezTo>
                  <a:cubicBezTo>
                    <a:pt x="1620" y="1069"/>
                    <a:pt x="1626" y="1077"/>
                    <a:pt x="1626" y="1077"/>
                  </a:cubicBezTo>
                  <a:cubicBezTo>
                    <a:pt x="1627" y="1077"/>
                    <a:pt x="1635" y="1077"/>
                    <a:pt x="1638" y="1079"/>
                  </a:cubicBezTo>
                  <a:cubicBezTo>
                    <a:pt x="1639" y="1080"/>
                    <a:pt x="1640" y="1084"/>
                    <a:pt x="1641" y="1085"/>
                  </a:cubicBezTo>
                  <a:cubicBezTo>
                    <a:pt x="1642" y="1087"/>
                    <a:pt x="1644" y="1090"/>
                    <a:pt x="1646" y="1091"/>
                  </a:cubicBezTo>
                  <a:cubicBezTo>
                    <a:pt x="1648" y="1092"/>
                    <a:pt x="1652" y="1090"/>
                    <a:pt x="1654" y="1091"/>
                  </a:cubicBezTo>
                  <a:cubicBezTo>
                    <a:pt x="1655" y="1092"/>
                    <a:pt x="1658" y="1095"/>
                    <a:pt x="1658" y="1097"/>
                  </a:cubicBezTo>
                  <a:cubicBezTo>
                    <a:pt x="1658" y="1098"/>
                    <a:pt x="1656" y="1101"/>
                    <a:pt x="1655" y="1102"/>
                  </a:cubicBezTo>
                  <a:cubicBezTo>
                    <a:pt x="1653" y="1103"/>
                    <a:pt x="1648" y="1100"/>
                    <a:pt x="1646" y="1101"/>
                  </a:cubicBezTo>
                  <a:cubicBezTo>
                    <a:pt x="1644" y="1102"/>
                    <a:pt x="1643" y="1106"/>
                    <a:pt x="1642" y="1108"/>
                  </a:cubicBezTo>
                  <a:cubicBezTo>
                    <a:pt x="1641" y="1110"/>
                    <a:pt x="1641" y="1116"/>
                    <a:pt x="1641" y="1118"/>
                  </a:cubicBezTo>
                  <a:cubicBezTo>
                    <a:pt x="1641" y="1122"/>
                    <a:pt x="1646" y="1129"/>
                    <a:pt x="1644" y="1131"/>
                  </a:cubicBezTo>
                  <a:cubicBezTo>
                    <a:pt x="1643" y="1132"/>
                    <a:pt x="1640" y="1131"/>
                    <a:pt x="1639" y="1131"/>
                  </a:cubicBezTo>
                  <a:cubicBezTo>
                    <a:pt x="1638" y="1132"/>
                    <a:pt x="1638" y="1135"/>
                    <a:pt x="1637" y="1135"/>
                  </a:cubicBezTo>
                  <a:cubicBezTo>
                    <a:pt x="1635" y="1136"/>
                    <a:pt x="1632" y="1135"/>
                    <a:pt x="1630" y="1136"/>
                  </a:cubicBezTo>
                  <a:cubicBezTo>
                    <a:pt x="1629" y="1137"/>
                    <a:pt x="1626" y="1139"/>
                    <a:pt x="1626" y="1141"/>
                  </a:cubicBezTo>
                  <a:cubicBezTo>
                    <a:pt x="1626" y="1142"/>
                    <a:pt x="1628" y="1144"/>
                    <a:pt x="1629" y="1144"/>
                  </a:cubicBezTo>
                  <a:cubicBezTo>
                    <a:pt x="1631" y="1144"/>
                    <a:pt x="1634" y="1141"/>
                    <a:pt x="1636" y="1141"/>
                  </a:cubicBezTo>
                  <a:cubicBezTo>
                    <a:pt x="1637" y="1141"/>
                    <a:pt x="1641" y="1141"/>
                    <a:pt x="1643" y="1142"/>
                  </a:cubicBezTo>
                  <a:cubicBezTo>
                    <a:pt x="1644" y="1143"/>
                    <a:pt x="1647" y="1145"/>
                    <a:pt x="1647" y="1146"/>
                  </a:cubicBezTo>
                  <a:cubicBezTo>
                    <a:pt x="1648" y="1148"/>
                    <a:pt x="1645" y="1151"/>
                    <a:pt x="1645" y="1153"/>
                  </a:cubicBezTo>
                  <a:cubicBezTo>
                    <a:pt x="1645" y="1154"/>
                    <a:pt x="1647" y="1157"/>
                    <a:pt x="1648" y="1158"/>
                  </a:cubicBezTo>
                  <a:cubicBezTo>
                    <a:pt x="1651" y="1161"/>
                    <a:pt x="1658" y="1164"/>
                    <a:pt x="1659" y="1167"/>
                  </a:cubicBezTo>
                  <a:cubicBezTo>
                    <a:pt x="1661" y="1169"/>
                    <a:pt x="1659" y="1175"/>
                    <a:pt x="1660" y="1178"/>
                  </a:cubicBezTo>
                  <a:cubicBezTo>
                    <a:pt x="1661" y="1180"/>
                    <a:pt x="1666" y="1183"/>
                    <a:pt x="1668" y="1185"/>
                  </a:cubicBezTo>
                  <a:cubicBezTo>
                    <a:pt x="1670" y="1187"/>
                    <a:pt x="1673" y="1190"/>
                    <a:pt x="1673" y="1192"/>
                  </a:cubicBezTo>
                  <a:cubicBezTo>
                    <a:pt x="1673" y="1193"/>
                    <a:pt x="1670" y="1196"/>
                    <a:pt x="1670" y="1198"/>
                  </a:cubicBezTo>
                  <a:cubicBezTo>
                    <a:pt x="1670" y="1199"/>
                    <a:pt x="1672" y="1203"/>
                    <a:pt x="1672" y="1204"/>
                  </a:cubicBezTo>
                  <a:cubicBezTo>
                    <a:pt x="1673" y="1206"/>
                    <a:pt x="1675" y="1208"/>
                    <a:pt x="1675" y="1209"/>
                  </a:cubicBezTo>
                  <a:cubicBezTo>
                    <a:pt x="1676" y="1211"/>
                    <a:pt x="1676" y="1216"/>
                    <a:pt x="1675" y="1218"/>
                  </a:cubicBezTo>
                  <a:cubicBezTo>
                    <a:pt x="1675" y="1220"/>
                    <a:pt x="1673" y="1223"/>
                    <a:pt x="1674" y="1224"/>
                  </a:cubicBezTo>
                  <a:cubicBezTo>
                    <a:pt x="1674" y="1226"/>
                    <a:pt x="1677" y="1228"/>
                    <a:pt x="1678" y="1229"/>
                  </a:cubicBezTo>
                  <a:cubicBezTo>
                    <a:pt x="1678" y="1231"/>
                    <a:pt x="1679" y="1235"/>
                    <a:pt x="1679" y="1237"/>
                  </a:cubicBezTo>
                  <a:cubicBezTo>
                    <a:pt x="1679" y="1239"/>
                    <a:pt x="1676" y="1242"/>
                    <a:pt x="1676" y="1244"/>
                  </a:cubicBezTo>
                  <a:cubicBezTo>
                    <a:pt x="1676" y="1246"/>
                    <a:pt x="1678" y="1250"/>
                    <a:pt x="1679" y="125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46"/>
            <p:cNvSpPr>
              <a:spLocks/>
            </p:cNvSpPr>
            <p:nvPr/>
          </p:nvSpPr>
          <p:spPr bwMode="auto">
            <a:xfrm>
              <a:off x="5485" y="3304"/>
              <a:ext cx="23" cy="65"/>
            </a:xfrm>
            <a:custGeom>
              <a:avLst/>
              <a:gdLst>
                <a:gd name="T0" fmla="*/ 23 w 23"/>
                <a:gd name="T1" fmla="*/ 4 h 65"/>
                <a:gd name="T2" fmla="*/ 21 w 23"/>
                <a:gd name="T3" fmla="*/ 11 h 65"/>
                <a:gd name="T4" fmla="*/ 15 w 23"/>
                <a:gd name="T5" fmla="*/ 19 h 65"/>
                <a:gd name="T6" fmla="*/ 13 w 23"/>
                <a:gd name="T7" fmla="*/ 34 h 65"/>
                <a:gd name="T8" fmla="*/ 11 w 23"/>
                <a:gd name="T9" fmla="*/ 49 h 65"/>
                <a:gd name="T10" fmla="*/ 9 w 23"/>
                <a:gd name="T11" fmla="*/ 60 h 65"/>
                <a:gd name="T12" fmla="*/ 6 w 23"/>
                <a:gd name="T13" fmla="*/ 65 h 65"/>
                <a:gd name="T14" fmla="*/ 2 w 23"/>
                <a:gd name="T15" fmla="*/ 62 h 65"/>
                <a:gd name="T16" fmla="*/ 2 w 23"/>
                <a:gd name="T17" fmla="*/ 50 h 65"/>
                <a:gd name="T18" fmla="*/ 5 w 23"/>
                <a:gd name="T19" fmla="*/ 35 h 65"/>
                <a:gd name="T20" fmla="*/ 4 w 23"/>
                <a:gd name="T21" fmla="*/ 25 h 65"/>
                <a:gd name="T22" fmla="*/ 0 w 23"/>
                <a:gd name="T23" fmla="*/ 13 h 65"/>
                <a:gd name="T24" fmla="*/ 1 w 23"/>
                <a:gd name="T25" fmla="*/ 7 h 65"/>
                <a:gd name="T26" fmla="*/ 10 w 23"/>
                <a:gd name="T27" fmla="*/ 2 h 65"/>
                <a:gd name="T28" fmla="*/ 17 w 23"/>
                <a:gd name="T29" fmla="*/ 0 h 65"/>
                <a:gd name="T30" fmla="*/ 23 w 23"/>
                <a:gd name="T3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65">
                  <a:moveTo>
                    <a:pt x="23" y="4"/>
                  </a:moveTo>
                  <a:lnTo>
                    <a:pt x="21" y="11"/>
                  </a:lnTo>
                  <a:lnTo>
                    <a:pt x="15" y="19"/>
                  </a:lnTo>
                  <a:lnTo>
                    <a:pt x="13" y="34"/>
                  </a:lnTo>
                  <a:lnTo>
                    <a:pt x="11" y="49"/>
                  </a:lnTo>
                  <a:lnTo>
                    <a:pt x="9" y="60"/>
                  </a:lnTo>
                  <a:lnTo>
                    <a:pt x="6" y="65"/>
                  </a:lnTo>
                  <a:lnTo>
                    <a:pt x="2" y="62"/>
                  </a:lnTo>
                  <a:lnTo>
                    <a:pt x="2" y="50"/>
                  </a:lnTo>
                  <a:lnTo>
                    <a:pt x="5" y="35"/>
                  </a:lnTo>
                  <a:lnTo>
                    <a:pt x="4" y="25"/>
                  </a:lnTo>
                  <a:lnTo>
                    <a:pt x="0" y="13"/>
                  </a:lnTo>
                  <a:lnTo>
                    <a:pt x="1" y="7"/>
                  </a:lnTo>
                  <a:lnTo>
                    <a:pt x="10" y="2"/>
                  </a:lnTo>
                  <a:lnTo>
                    <a:pt x="17" y="0"/>
                  </a:lnTo>
                  <a:lnTo>
                    <a:pt x="23" y="4"/>
                  </a:ln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47"/>
            <p:cNvSpPr>
              <a:spLocks/>
            </p:cNvSpPr>
            <p:nvPr/>
          </p:nvSpPr>
          <p:spPr bwMode="auto">
            <a:xfrm>
              <a:off x="4989" y="2904"/>
              <a:ext cx="336" cy="450"/>
            </a:xfrm>
            <a:custGeom>
              <a:avLst/>
              <a:gdLst>
                <a:gd name="T0" fmla="*/ 304 w 306"/>
                <a:gd name="T1" fmla="*/ 367 h 409"/>
                <a:gd name="T2" fmla="*/ 290 w 306"/>
                <a:gd name="T3" fmla="*/ 353 h 409"/>
                <a:gd name="T4" fmla="*/ 273 w 306"/>
                <a:gd name="T5" fmla="*/ 358 h 409"/>
                <a:gd name="T6" fmla="*/ 261 w 306"/>
                <a:gd name="T7" fmla="*/ 372 h 409"/>
                <a:gd name="T8" fmla="*/ 272 w 306"/>
                <a:gd name="T9" fmla="*/ 395 h 409"/>
                <a:gd name="T10" fmla="*/ 270 w 306"/>
                <a:gd name="T11" fmla="*/ 409 h 409"/>
                <a:gd name="T12" fmla="*/ 242 w 306"/>
                <a:gd name="T13" fmla="*/ 385 h 409"/>
                <a:gd name="T14" fmla="*/ 229 w 306"/>
                <a:gd name="T15" fmla="*/ 345 h 409"/>
                <a:gd name="T16" fmla="*/ 209 w 306"/>
                <a:gd name="T17" fmla="*/ 319 h 409"/>
                <a:gd name="T18" fmla="*/ 189 w 306"/>
                <a:gd name="T19" fmla="*/ 290 h 409"/>
                <a:gd name="T20" fmla="*/ 164 w 306"/>
                <a:gd name="T21" fmla="*/ 263 h 409"/>
                <a:gd name="T22" fmla="*/ 131 w 306"/>
                <a:gd name="T23" fmla="*/ 209 h 409"/>
                <a:gd name="T24" fmla="*/ 104 w 306"/>
                <a:gd name="T25" fmla="*/ 162 h 409"/>
                <a:gd name="T26" fmla="*/ 75 w 306"/>
                <a:gd name="T27" fmla="*/ 153 h 409"/>
                <a:gd name="T28" fmla="*/ 67 w 306"/>
                <a:gd name="T29" fmla="*/ 140 h 409"/>
                <a:gd name="T30" fmla="*/ 53 w 306"/>
                <a:gd name="T31" fmla="*/ 123 h 409"/>
                <a:gd name="T32" fmla="*/ 37 w 306"/>
                <a:gd name="T33" fmla="*/ 83 h 409"/>
                <a:gd name="T34" fmla="*/ 18 w 306"/>
                <a:gd name="T35" fmla="*/ 66 h 409"/>
                <a:gd name="T36" fmla="*/ 26 w 306"/>
                <a:gd name="T37" fmla="*/ 56 h 409"/>
                <a:gd name="T38" fmla="*/ 33 w 306"/>
                <a:gd name="T39" fmla="*/ 46 h 409"/>
                <a:gd name="T40" fmla="*/ 22 w 306"/>
                <a:gd name="T41" fmla="*/ 22 h 409"/>
                <a:gd name="T42" fmla="*/ 7 w 306"/>
                <a:gd name="T43" fmla="*/ 17 h 409"/>
                <a:gd name="T44" fmla="*/ 2 w 306"/>
                <a:gd name="T45" fmla="*/ 9 h 409"/>
                <a:gd name="T46" fmla="*/ 10 w 306"/>
                <a:gd name="T47" fmla="*/ 1 h 409"/>
                <a:gd name="T48" fmla="*/ 28 w 306"/>
                <a:gd name="T49" fmla="*/ 8 h 409"/>
                <a:gd name="T50" fmla="*/ 38 w 306"/>
                <a:gd name="T51" fmla="*/ 24 h 409"/>
                <a:gd name="T52" fmla="*/ 60 w 306"/>
                <a:gd name="T53" fmla="*/ 38 h 409"/>
                <a:gd name="T54" fmla="*/ 56 w 306"/>
                <a:gd name="T55" fmla="*/ 45 h 409"/>
                <a:gd name="T56" fmla="*/ 73 w 306"/>
                <a:gd name="T57" fmla="*/ 58 h 409"/>
                <a:gd name="T58" fmla="*/ 90 w 306"/>
                <a:gd name="T59" fmla="*/ 69 h 409"/>
                <a:gd name="T60" fmla="*/ 89 w 306"/>
                <a:gd name="T61" fmla="*/ 79 h 409"/>
                <a:gd name="T62" fmla="*/ 93 w 306"/>
                <a:gd name="T63" fmla="*/ 88 h 409"/>
                <a:gd name="T64" fmla="*/ 100 w 306"/>
                <a:gd name="T65" fmla="*/ 105 h 409"/>
                <a:gd name="T66" fmla="*/ 131 w 306"/>
                <a:gd name="T67" fmla="*/ 123 h 409"/>
                <a:gd name="T68" fmla="*/ 141 w 306"/>
                <a:gd name="T69" fmla="*/ 126 h 409"/>
                <a:gd name="T70" fmla="*/ 188 w 306"/>
                <a:gd name="T71" fmla="*/ 169 h 409"/>
                <a:gd name="T72" fmla="*/ 209 w 306"/>
                <a:gd name="T73" fmla="*/ 193 h 409"/>
                <a:gd name="T74" fmla="*/ 224 w 306"/>
                <a:gd name="T75" fmla="*/ 200 h 409"/>
                <a:gd name="T76" fmla="*/ 249 w 306"/>
                <a:gd name="T77" fmla="*/ 206 h 409"/>
                <a:gd name="T78" fmla="*/ 250 w 306"/>
                <a:gd name="T79" fmla="*/ 222 h 409"/>
                <a:gd name="T80" fmla="*/ 217 w 306"/>
                <a:gd name="T81" fmla="*/ 214 h 409"/>
                <a:gd name="T82" fmla="*/ 195 w 306"/>
                <a:gd name="T83" fmla="*/ 228 h 409"/>
                <a:gd name="T84" fmla="*/ 206 w 306"/>
                <a:gd name="T85" fmla="*/ 252 h 409"/>
                <a:gd name="T86" fmla="*/ 213 w 306"/>
                <a:gd name="T87" fmla="*/ 280 h 409"/>
                <a:gd name="T88" fmla="*/ 226 w 306"/>
                <a:gd name="T89" fmla="*/ 311 h 409"/>
                <a:gd name="T90" fmla="*/ 253 w 306"/>
                <a:gd name="T91" fmla="*/ 322 h 409"/>
                <a:gd name="T92" fmla="*/ 274 w 306"/>
                <a:gd name="T93" fmla="*/ 341 h 409"/>
                <a:gd name="T94" fmla="*/ 280 w 306"/>
                <a:gd name="T95" fmla="*/ 330 h 409"/>
                <a:gd name="T96" fmla="*/ 298 w 306"/>
                <a:gd name="T9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409">
                  <a:moveTo>
                    <a:pt x="305" y="351"/>
                  </a:moveTo>
                  <a:cubicBezTo>
                    <a:pt x="306" y="353"/>
                    <a:pt x="306" y="357"/>
                    <a:pt x="305" y="360"/>
                  </a:cubicBezTo>
                  <a:cubicBezTo>
                    <a:pt x="305" y="362"/>
                    <a:pt x="305" y="366"/>
                    <a:pt x="304" y="367"/>
                  </a:cubicBezTo>
                  <a:cubicBezTo>
                    <a:pt x="303" y="367"/>
                    <a:pt x="300" y="365"/>
                    <a:pt x="299" y="364"/>
                  </a:cubicBezTo>
                  <a:cubicBezTo>
                    <a:pt x="298" y="362"/>
                    <a:pt x="297" y="357"/>
                    <a:pt x="296" y="356"/>
                  </a:cubicBezTo>
                  <a:cubicBezTo>
                    <a:pt x="295" y="354"/>
                    <a:pt x="292" y="353"/>
                    <a:pt x="290" y="353"/>
                  </a:cubicBezTo>
                  <a:cubicBezTo>
                    <a:pt x="289" y="353"/>
                    <a:pt x="285" y="353"/>
                    <a:pt x="283" y="353"/>
                  </a:cubicBezTo>
                  <a:cubicBezTo>
                    <a:pt x="282" y="354"/>
                    <a:pt x="280" y="357"/>
                    <a:pt x="279" y="358"/>
                  </a:cubicBezTo>
                  <a:cubicBezTo>
                    <a:pt x="278" y="358"/>
                    <a:pt x="275" y="358"/>
                    <a:pt x="273" y="358"/>
                  </a:cubicBezTo>
                  <a:cubicBezTo>
                    <a:pt x="271" y="359"/>
                    <a:pt x="267" y="358"/>
                    <a:pt x="265" y="359"/>
                  </a:cubicBezTo>
                  <a:cubicBezTo>
                    <a:pt x="263" y="360"/>
                    <a:pt x="261" y="362"/>
                    <a:pt x="260" y="364"/>
                  </a:cubicBezTo>
                  <a:cubicBezTo>
                    <a:pt x="260" y="366"/>
                    <a:pt x="260" y="370"/>
                    <a:pt x="261" y="372"/>
                  </a:cubicBezTo>
                  <a:cubicBezTo>
                    <a:pt x="262" y="373"/>
                    <a:pt x="265" y="375"/>
                    <a:pt x="266" y="376"/>
                  </a:cubicBezTo>
                  <a:cubicBezTo>
                    <a:pt x="267" y="377"/>
                    <a:pt x="269" y="382"/>
                    <a:pt x="270" y="384"/>
                  </a:cubicBezTo>
                  <a:cubicBezTo>
                    <a:pt x="271" y="387"/>
                    <a:pt x="271" y="392"/>
                    <a:pt x="272" y="395"/>
                  </a:cubicBezTo>
                  <a:cubicBezTo>
                    <a:pt x="272" y="397"/>
                    <a:pt x="271" y="399"/>
                    <a:pt x="272" y="401"/>
                  </a:cubicBezTo>
                  <a:cubicBezTo>
                    <a:pt x="272" y="403"/>
                    <a:pt x="276" y="406"/>
                    <a:pt x="275" y="408"/>
                  </a:cubicBezTo>
                  <a:cubicBezTo>
                    <a:pt x="275" y="409"/>
                    <a:pt x="271" y="409"/>
                    <a:pt x="270" y="409"/>
                  </a:cubicBezTo>
                  <a:cubicBezTo>
                    <a:pt x="266" y="408"/>
                    <a:pt x="261" y="402"/>
                    <a:pt x="258" y="400"/>
                  </a:cubicBezTo>
                  <a:cubicBezTo>
                    <a:pt x="255" y="397"/>
                    <a:pt x="250" y="392"/>
                    <a:pt x="248" y="389"/>
                  </a:cubicBezTo>
                  <a:cubicBezTo>
                    <a:pt x="246" y="388"/>
                    <a:pt x="243" y="386"/>
                    <a:pt x="242" y="385"/>
                  </a:cubicBezTo>
                  <a:cubicBezTo>
                    <a:pt x="239" y="381"/>
                    <a:pt x="240" y="372"/>
                    <a:pt x="239" y="368"/>
                  </a:cubicBezTo>
                  <a:cubicBezTo>
                    <a:pt x="238" y="365"/>
                    <a:pt x="236" y="360"/>
                    <a:pt x="235" y="358"/>
                  </a:cubicBezTo>
                  <a:cubicBezTo>
                    <a:pt x="234" y="355"/>
                    <a:pt x="231" y="348"/>
                    <a:pt x="229" y="345"/>
                  </a:cubicBezTo>
                  <a:cubicBezTo>
                    <a:pt x="228" y="343"/>
                    <a:pt x="225" y="341"/>
                    <a:pt x="223" y="340"/>
                  </a:cubicBezTo>
                  <a:cubicBezTo>
                    <a:pt x="221" y="338"/>
                    <a:pt x="218" y="334"/>
                    <a:pt x="216" y="332"/>
                  </a:cubicBezTo>
                  <a:cubicBezTo>
                    <a:pt x="214" y="329"/>
                    <a:pt x="210" y="323"/>
                    <a:pt x="209" y="319"/>
                  </a:cubicBezTo>
                  <a:cubicBezTo>
                    <a:pt x="207" y="316"/>
                    <a:pt x="208" y="308"/>
                    <a:pt x="206" y="305"/>
                  </a:cubicBezTo>
                  <a:cubicBezTo>
                    <a:pt x="205" y="302"/>
                    <a:pt x="201" y="298"/>
                    <a:pt x="199" y="296"/>
                  </a:cubicBezTo>
                  <a:cubicBezTo>
                    <a:pt x="197" y="295"/>
                    <a:pt x="192" y="292"/>
                    <a:pt x="189" y="290"/>
                  </a:cubicBezTo>
                  <a:cubicBezTo>
                    <a:pt x="187" y="289"/>
                    <a:pt x="183" y="287"/>
                    <a:pt x="181" y="286"/>
                  </a:cubicBezTo>
                  <a:cubicBezTo>
                    <a:pt x="178" y="283"/>
                    <a:pt x="172" y="277"/>
                    <a:pt x="170" y="274"/>
                  </a:cubicBezTo>
                  <a:cubicBezTo>
                    <a:pt x="168" y="271"/>
                    <a:pt x="165" y="266"/>
                    <a:pt x="164" y="263"/>
                  </a:cubicBezTo>
                  <a:cubicBezTo>
                    <a:pt x="162" y="258"/>
                    <a:pt x="160" y="249"/>
                    <a:pt x="158" y="245"/>
                  </a:cubicBezTo>
                  <a:cubicBezTo>
                    <a:pt x="155" y="239"/>
                    <a:pt x="147" y="230"/>
                    <a:pt x="144" y="225"/>
                  </a:cubicBezTo>
                  <a:cubicBezTo>
                    <a:pt x="141" y="221"/>
                    <a:pt x="134" y="213"/>
                    <a:pt x="131" y="209"/>
                  </a:cubicBezTo>
                  <a:cubicBezTo>
                    <a:pt x="128" y="206"/>
                    <a:pt x="122" y="199"/>
                    <a:pt x="119" y="195"/>
                  </a:cubicBezTo>
                  <a:cubicBezTo>
                    <a:pt x="116" y="191"/>
                    <a:pt x="112" y="181"/>
                    <a:pt x="110" y="176"/>
                  </a:cubicBezTo>
                  <a:cubicBezTo>
                    <a:pt x="108" y="173"/>
                    <a:pt x="106" y="166"/>
                    <a:pt x="104" y="162"/>
                  </a:cubicBezTo>
                  <a:cubicBezTo>
                    <a:pt x="103" y="160"/>
                    <a:pt x="101" y="155"/>
                    <a:pt x="98" y="154"/>
                  </a:cubicBezTo>
                  <a:cubicBezTo>
                    <a:pt x="96" y="153"/>
                    <a:pt x="91" y="153"/>
                    <a:pt x="88" y="153"/>
                  </a:cubicBezTo>
                  <a:cubicBezTo>
                    <a:pt x="85" y="153"/>
                    <a:pt x="78" y="154"/>
                    <a:pt x="75" y="153"/>
                  </a:cubicBezTo>
                  <a:cubicBezTo>
                    <a:pt x="73" y="152"/>
                    <a:pt x="71" y="148"/>
                    <a:pt x="71" y="147"/>
                  </a:cubicBezTo>
                  <a:cubicBezTo>
                    <a:pt x="71" y="147"/>
                    <a:pt x="72" y="143"/>
                    <a:pt x="71" y="142"/>
                  </a:cubicBezTo>
                  <a:cubicBezTo>
                    <a:pt x="70" y="141"/>
                    <a:pt x="68" y="141"/>
                    <a:pt x="67" y="140"/>
                  </a:cubicBezTo>
                  <a:cubicBezTo>
                    <a:pt x="65" y="140"/>
                    <a:pt x="61" y="139"/>
                    <a:pt x="60" y="138"/>
                  </a:cubicBezTo>
                  <a:cubicBezTo>
                    <a:pt x="58" y="137"/>
                    <a:pt x="59" y="132"/>
                    <a:pt x="58" y="130"/>
                  </a:cubicBezTo>
                  <a:cubicBezTo>
                    <a:pt x="57" y="128"/>
                    <a:pt x="54" y="125"/>
                    <a:pt x="53" y="123"/>
                  </a:cubicBezTo>
                  <a:cubicBezTo>
                    <a:pt x="51" y="119"/>
                    <a:pt x="47" y="112"/>
                    <a:pt x="45" y="109"/>
                  </a:cubicBezTo>
                  <a:cubicBezTo>
                    <a:pt x="44" y="105"/>
                    <a:pt x="41" y="98"/>
                    <a:pt x="40" y="94"/>
                  </a:cubicBezTo>
                  <a:cubicBezTo>
                    <a:pt x="39" y="92"/>
                    <a:pt x="39" y="85"/>
                    <a:pt x="37" y="83"/>
                  </a:cubicBezTo>
                  <a:cubicBezTo>
                    <a:pt x="36" y="81"/>
                    <a:pt x="30" y="78"/>
                    <a:pt x="28" y="77"/>
                  </a:cubicBezTo>
                  <a:cubicBezTo>
                    <a:pt x="27" y="76"/>
                    <a:pt x="24" y="74"/>
                    <a:pt x="23" y="73"/>
                  </a:cubicBezTo>
                  <a:cubicBezTo>
                    <a:pt x="21" y="71"/>
                    <a:pt x="18" y="68"/>
                    <a:pt x="18" y="66"/>
                  </a:cubicBezTo>
                  <a:cubicBezTo>
                    <a:pt x="17" y="63"/>
                    <a:pt x="17" y="58"/>
                    <a:pt x="18" y="56"/>
                  </a:cubicBezTo>
                  <a:cubicBezTo>
                    <a:pt x="18" y="55"/>
                    <a:pt x="19" y="52"/>
                    <a:pt x="20" y="52"/>
                  </a:cubicBezTo>
                  <a:cubicBezTo>
                    <a:pt x="22" y="52"/>
                    <a:pt x="24" y="55"/>
                    <a:pt x="26" y="56"/>
                  </a:cubicBezTo>
                  <a:cubicBezTo>
                    <a:pt x="27" y="56"/>
                    <a:pt x="30" y="57"/>
                    <a:pt x="31" y="56"/>
                  </a:cubicBezTo>
                  <a:cubicBezTo>
                    <a:pt x="33" y="55"/>
                    <a:pt x="34" y="52"/>
                    <a:pt x="34" y="51"/>
                  </a:cubicBezTo>
                  <a:cubicBezTo>
                    <a:pt x="34" y="49"/>
                    <a:pt x="34" y="47"/>
                    <a:pt x="33" y="46"/>
                  </a:cubicBezTo>
                  <a:cubicBezTo>
                    <a:pt x="32" y="44"/>
                    <a:pt x="28" y="42"/>
                    <a:pt x="27" y="41"/>
                  </a:cubicBezTo>
                  <a:cubicBezTo>
                    <a:pt x="26" y="38"/>
                    <a:pt x="29" y="34"/>
                    <a:pt x="28" y="32"/>
                  </a:cubicBezTo>
                  <a:cubicBezTo>
                    <a:pt x="28" y="29"/>
                    <a:pt x="24" y="24"/>
                    <a:pt x="22" y="22"/>
                  </a:cubicBezTo>
                  <a:cubicBezTo>
                    <a:pt x="21" y="22"/>
                    <a:pt x="17" y="23"/>
                    <a:pt x="16" y="22"/>
                  </a:cubicBezTo>
                  <a:cubicBezTo>
                    <a:pt x="15" y="22"/>
                    <a:pt x="13" y="21"/>
                    <a:pt x="12" y="21"/>
                  </a:cubicBezTo>
                  <a:cubicBezTo>
                    <a:pt x="11" y="20"/>
                    <a:pt x="9" y="17"/>
                    <a:pt x="7" y="17"/>
                  </a:cubicBezTo>
                  <a:cubicBezTo>
                    <a:pt x="6" y="16"/>
                    <a:pt x="4" y="17"/>
                    <a:pt x="3" y="17"/>
                  </a:cubicBezTo>
                  <a:cubicBezTo>
                    <a:pt x="2" y="16"/>
                    <a:pt x="1" y="14"/>
                    <a:pt x="0" y="13"/>
                  </a:cubicBezTo>
                  <a:cubicBezTo>
                    <a:pt x="0" y="12"/>
                    <a:pt x="1" y="9"/>
                    <a:pt x="2" y="9"/>
                  </a:cubicBezTo>
                  <a:cubicBezTo>
                    <a:pt x="3" y="8"/>
                    <a:pt x="6" y="10"/>
                    <a:pt x="7" y="9"/>
                  </a:cubicBezTo>
                  <a:cubicBezTo>
                    <a:pt x="8" y="9"/>
                    <a:pt x="10" y="8"/>
                    <a:pt x="11" y="7"/>
                  </a:cubicBezTo>
                  <a:cubicBezTo>
                    <a:pt x="11" y="6"/>
                    <a:pt x="9" y="2"/>
                    <a:pt x="10" y="1"/>
                  </a:cubicBezTo>
                  <a:cubicBezTo>
                    <a:pt x="11" y="0"/>
                    <a:pt x="14" y="1"/>
                    <a:pt x="16" y="1"/>
                  </a:cubicBezTo>
                  <a:cubicBezTo>
                    <a:pt x="18" y="1"/>
                    <a:pt x="22" y="1"/>
                    <a:pt x="24" y="2"/>
                  </a:cubicBezTo>
                  <a:cubicBezTo>
                    <a:pt x="26" y="3"/>
                    <a:pt x="28" y="6"/>
                    <a:pt x="28" y="8"/>
                  </a:cubicBezTo>
                  <a:cubicBezTo>
                    <a:pt x="29" y="10"/>
                    <a:pt x="28" y="13"/>
                    <a:pt x="29" y="15"/>
                  </a:cubicBezTo>
                  <a:cubicBezTo>
                    <a:pt x="29" y="17"/>
                    <a:pt x="30" y="20"/>
                    <a:pt x="31" y="22"/>
                  </a:cubicBezTo>
                  <a:cubicBezTo>
                    <a:pt x="32" y="23"/>
                    <a:pt x="37" y="23"/>
                    <a:pt x="38" y="24"/>
                  </a:cubicBezTo>
                  <a:cubicBezTo>
                    <a:pt x="40" y="25"/>
                    <a:pt x="44" y="28"/>
                    <a:pt x="46" y="30"/>
                  </a:cubicBezTo>
                  <a:cubicBezTo>
                    <a:pt x="48" y="31"/>
                    <a:pt x="51" y="34"/>
                    <a:pt x="53" y="35"/>
                  </a:cubicBezTo>
                  <a:cubicBezTo>
                    <a:pt x="54" y="36"/>
                    <a:pt x="59" y="37"/>
                    <a:pt x="60" y="38"/>
                  </a:cubicBezTo>
                  <a:cubicBezTo>
                    <a:pt x="62" y="39"/>
                    <a:pt x="65" y="41"/>
                    <a:pt x="65" y="43"/>
                  </a:cubicBezTo>
                  <a:cubicBezTo>
                    <a:pt x="65" y="43"/>
                    <a:pt x="63" y="45"/>
                    <a:pt x="62" y="45"/>
                  </a:cubicBezTo>
                  <a:cubicBezTo>
                    <a:pt x="61" y="45"/>
                    <a:pt x="57" y="44"/>
                    <a:pt x="56" y="45"/>
                  </a:cubicBezTo>
                  <a:cubicBezTo>
                    <a:pt x="55" y="46"/>
                    <a:pt x="56" y="49"/>
                    <a:pt x="57" y="50"/>
                  </a:cubicBezTo>
                  <a:cubicBezTo>
                    <a:pt x="58" y="52"/>
                    <a:pt x="62" y="54"/>
                    <a:pt x="64" y="55"/>
                  </a:cubicBezTo>
                  <a:cubicBezTo>
                    <a:pt x="66" y="56"/>
                    <a:pt x="70" y="58"/>
                    <a:pt x="73" y="58"/>
                  </a:cubicBezTo>
                  <a:cubicBezTo>
                    <a:pt x="75" y="59"/>
                    <a:pt x="80" y="57"/>
                    <a:pt x="82" y="58"/>
                  </a:cubicBezTo>
                  <a:cubicBezTo>
                    <a:pt x="83" y="59"/>
                    <a:pt x="86" y="61"/>
                    <a:pt x="87" y="62"/>
                  </a:cubicBezTo>
                  <a:cubicBezTo>
                    <a:pt x="88" y="64"/>
                    <a:pt x="89" y="67"/>
                    <a:pt x="90" y="69"/>
                  </a:cubicBezTo>
                  <a:cubicBezTo>
                    <a:pt x="90" y="70"/>
                    <a:pt x="93" y="72"/>
                    <a:pt x="93" y="74"/>
                  </a:cubicBezTo>
                  <a:cubicBezTo>
                    <a:pt x="94" y="75"/>
                    <a:pt x="94" y="78"/>
                    <a:pt x="93" y="79"/>
                  </a:cubicBezTo>
                  <a:cubicBezTo>
                    <a:pt x="92" y="80"/>
                    <a:pt x="90" y="79"/>
                    <a:pt x="89" y="79"/>
                  </a:cubicBezTo>
                  <a:cubicBezTo>
                    <a:pt x="88" y="79"/>
                    <a:pt x="85" y="79"/>
                    <a:pt x="84" y="80"/>
                  </a:cubicBezTo>
                  <a:cubicBezTo>
                    <a:pt x="84" y="81"/>
                    <a:pt x="85" y="85"/>
                    <a:pt x="87" y="86"/>
                  </a:cubicBezTo>
                  <a:cubicBezTo>
                    <a:pt x="88" y="87"/>
                    <a:pt x="91" y="87"/>
                    <a:pt x="93" y="88"/>
                  </a:cubicBezTo>
                  <a:cubicBezTo>
                    <a:pt x="94" y="89"/>
                    <a:pt x="97" y="92"/>
                    <a:pt x="97" y="94"/>
                  </a:cubicBezTo>
                  <a:cubicBezTo>
                    <a:pt x="97" y="95"/>
                    <a:pt x="95" y="98"/>
                    <a:pt x="96" y="99"/>
                  </a:cubicBezTo>
                  <a:cubicBezTo>
                    <a:pt x="96" y="101"/>
                    <a:pt x="99" y="104"/>
                    <a:pt x="100" y="105"/>
                  </a:cubicBezTo>
                  <a:cubicBezTo>
                    <a:pt x="102" y="107"/>
                    <a:pt x="108" y="109"/>
                    <a:pt x="110" y="110"/>
                  </a:cubicBezTo>
                  <a:cubicBezTo>
                    <a:pt x="114" y="111"/>
                    <a:pt x="123" y="113"/>
                    <a:pt x="126" y="115"/>
                  </a:cubicBezTo>
                  <a:cubicBezTo>
                    <a:pt x="128" y="117"/>
                    <a:pt x="130" y="121"/>
                    <a:pt x="131" y="123"/>
                  </a:cubicBezTo>
                  <a:cubicBezTo>
                    <a:pt x="132" y="125"/>
                    <a:pt x="131" y="129"/>
                    <a:pt x="133" y="130"/>
                  </a:cubicBezTo>
                  <a:cubicBezTo>
                    <a:pt x="134" y="131"/>
                    <a:pt x="137" y="130"/>
                    <a:pt x="138" y="130"/>
                  </a:cubicBezTo>
                  <a:cubicBezTo>
                    <a:pt x="139" y="129"/>
                    <a:pt x="140" y="126"/>
                    <a:pt x="141" y="126"/>
                  </a:cubicBezTo>
                  <a:cubicBezTo>
                    <a:pt x="143" y="126"/>
                    <a:pt x="144" y="132"/>
                    <a:pt x="146" y="133"/>
                  </a:cubicBezTo>
                  <a:cubicBezTo>
                    <a:pt x="151" y="139"/>
                    <a:pt x="161" y="150"/>
                    <a:pt x="167" y="155"/>
                  </a:cubicBezTo>
                  <a:cubicBezTo>
                    <a:pt x="172" y="159"/>
                    <a:pt x="183" y="165"/>
                    <a:pt x="188" y="169"/>
                  </a:cubicBezTo>
                  <a:cubicBezTo>
                    <a:pt x="191" y="172"/>
                    <a:pt x="197" y="177"/>
                    <a:pt x="200" y="179"/>
                  </a:cubicBezTo>
                  <a:cubicBezTo>
                    <a:pt x="202" y="181"/>
                    <a:pt x="205" y="185"/>
                    <a:pt x="206" y="187"/>
                  </a:cubicBezTo>
                  <a:cubicBezTo>
                    <a:pt x="207" y="188"/>
                    <a:pt x="207" y="192"/>
                    <a:pt x="209" y="193"/>
                  </a:cubicBezTo>
                  <a:cubicBezTo>
                    <a:pt x="210" y="193"/>
                    <a:pt x="213" y="193"/>
                    <a:pt x="214" y="193"/>
                  </a:cubicBezTo>
                  <a:cubicBezTo>
                    <a:pt x="216" y="194"/>
                    <a:pt x="218" y="193"/>
                    <a:pt x="219" y="194"/>
                  </a:cubicBezTo>
                  <a:cubicBezTo>
                    <a:pt x="221" y="195"/>
                    <a:pt x="222" y="199"/>
                    <a:pt x="224" y="200"/>
                  </a:cubicBezTo>
                  <a:cubicBezTo>
                    <a:pt x="226" y="202"/>
                    <a:pt x="230" y="204"/>
                    <a:pt x="233" y="205"/>
                  </a:cubicBezTo>
                  <a:cubicBezTo>
                    <a:pt x="235" y="206"/>
                    <a:pt x="240" y="205"/>
                    <a:pt x="242" y="205"/>
                  </a:cubicBezTo>
                  <a:cubicBezTo>
                    <a:pt x="244" y="205"/>
                    <a:pt x="247" y="205"/>
                    <a:pt x="249" y="206"/>
                  </a:cubicBezTo>
                  <a:cubicBezTo>
                    <a:pt x="251" y="207"/>
                    <a:pt x="254" y="211"/>
                    <a:pt x="255" y="213"/>
                  </a:cubicBezTo>
                  <a:cubicBezTo>
                    <a:pt x="256" y="215"/>
                    <a:pt x="257" y="218"/>
                    <a:pt x="256" y="220"/>
                  </a:cubicBezTo>
                  <a:cubicBezTo>
                    <a:pt x="255" y="221"/>
                    <a:pt x="252" y="222"/>
                    <a:pt x="250" y="222"/>
                  </a:cubicBezTo>
                  <a:cubicBezTo>
                    <a:pt x="248" y="221"/>
                    <a:pt x="245" y="218"/>
                    <a:pt x="243" y="218"/>
                  </a:cubicBezTo>
                  <a:cubicBezTo>
                    <a:pt x="240" y="216"/>
                    <a:pt x="234" y="215"/>
                    <a:pt x="231" y="214"/>
                  </a:cubicBezTo>
                  <a:cubicBezTo>
                    <a:pt x="228" y="214"/>
                    <a:pt x="221" y="214"/>
                    <a:pt x="217" y="214"/>
                  </a:cubicBezTo>
                  <a:cubicBezTo>
                    <a:pt x="215" y="214"/>
                    <a:pt x="210" y="215"/>
                    <a:pt x="207" y="216"/>
                  </a:cubicBezTo>
                  <a:cubicBezTo>
                    <a:pt x="205" y="217"/>
                    <a:pt x="200" y="219"/>
                    <a:pt x="198" y="222"/>
                  </a:cubicBezTo>
                  <a:cubicBezTo>
                    <a:pt x="197" y="223"/>
                    <a:pt x="195" y="227"/>
                    <a:pt x="195" y="228"/>
                  </a:cubicBezTo>
                  <a:cubicBezTo>
                    <a:pt x="195" y="231"/>
                    <a:pt x="195" y="235"/>
                    <a:pt x="196" y="238"/>
                  </a:cubicBezTo>
                  <a:cubicBezTo>
                    <a:pt x="197" y="240"/>
                    <a:pt x="200" y="243"/>
                    <a:pt x="202" y="245"/>
                  </a:cubicBezTo>
                  <a:cubicBezTo>
                    <a:pt x="203" y="246"/>
                    <a:pt x="205" y="250"/>
                    <a:pt x="206" y="252"/>
                  </a:cubicBezTo>
                  <a:cubicBezTo>
                    <a:pt x="207" y="254"/>
                    <a:pt x="207" y="260"/>
                    <a:pt x="207" y="263"/>
                  </a:cubicBezTo>
                  <a:cubicBezTo>
                    <a:pt x="207" y="266"/>
                    <a:pt x="206" y="270"/>
                    <a:pt x="206" y="272"/>
                  </a:cubicBezTo>
                  <a:cubicBezTo>
                    <a:pt x="207" y="274"/>
                    <a:pt x="212" y="278"/>
                    <a:pt x="213" y="280"/>
                  </a:cubicBezTo>
                  <a:cubicBezTo>
                    <a:pt x="215" y="283"/>
                    <a:pt x="219" y="288"/>
                    <a:pt x="220" y="291"/>
                  </a:cubicBezTo>
                  <a:cubicBezTo>
                    <a:pt x="221" y="294"/>
                    <a:pt x="221" y="299"/>
                    <a:pt x="222" y="302"/>
                  </a:cubicBezTo>
                  <a:cubicBezTo>
                    <a:pt x="223" y="304"/>
                    <a:pt x="224" y="309"/>
                    <a:pt x="226" y="311"/>
                  </a:cubicBezTo>
                  <a:cubicBezTo>
                    <a:pt x="228" y="313"/>
                    <a:pt x="233" y="314"/>
                    <a:pt x="236" y="315"/>
                  </a:cubicBezTo>
                  <a:cubicBezTo>
                    <a:pt x="238" y="316"/>
                    <a:pt x="242" y="319"/>
                    <a:pt x="244" y="320"/>
                  </a:cubicBezTo>
                  <a:cubicBezTo>
                    <a:pt x="246" y="321"/>
                    <a:pt x="251" y="322"/>
                    <a:pt x="253" y="322"/>
                  </a:cubicBezTo>
                  <a:cubicBezTo>
                    <a:pt x="255" y="323"/>
                    <a:pt x="259" y="324"/>
                    <a:pt x="261" y="325"/>
                  </a:cubicBezTo>
                  <a:cubicBezTo>
                    <a:pt x="264" y="327"/>
                    <a:pt x="268" y="334"/>
                    <a:pt x="270" y="336"/>
                  </a:cubicBezTo>
                  <a:cubicBezTo>
                    <a:pt x="271" y="337"/>
                    <a:pt x="273" y="340"/>
                    <a:pt x="274" y="341"/>
                  </a:cubicBezTo>
                  <a:cubicBezTo>
                    <a:pt x="276" y="341"/>
                    <a:pt x="279" y="342"/>
                    <a:pt x="280" y="341"/>
                  </a:cubicBezTo>
                  <a:cubicBezTo>
                    <a:pt x="281" y="340"/>
                    <a:pt x="281" y="338"/>
                    <a:pt x="281" y="336"/>
                  </a:cubicBezTo>
                  <a:cubicBezTo>
                    <a:pt x="281" y="335"/>
                    <a:pt x="279" y="332"/>
                    <a:pt x="280" y="330"/>
                  </a:cubicBezTo>
                  <a:cubicBezTo>
                    <a:pt x="281" y="329"/>
                    <a:pt x="283" y="329"/>
                    <a:pt x="284" y="329"/>
                  </a:cubicBezTo>
                  <a:cubicBezTo>
                    <a:pt x="286" y="329"/>
                    <a:pt x="289" y="331"/>
                    <a:pt x="291" y="332"/>
                  </a:cubicBezTo>
                  <a:cubicBezTo>
                    <a:pt x="293" y="334"/>
                    <a:pt x="297" y="341"/>
                    <a:pt x="298" y="341"/>
                  </a:cubicBezTo>
                  <a:cubicBezTo>
                    <a:pt x="299" y="341"/>
                    <a:pt x="304" y="348"/>
                    <a:pt x="305" y="35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48"/>
            <p:cNvSpPr>
              <a:spLocks/>
            </p:cNvSpPr>
            <p:nvPr/>
          </p:nvSpPr>
          <p:spPr bwMode="auto">
            <a:xfrm>
              <a:off x="5297" y="2166"/>
              <a:ext cx="21" cy="59"/>
            </a:xfrm>
            <a:custGeom>
              <a:avLst/>
              <a:gdLst>
                <a:gd name="T0" fmla="*/ 15 w 19"/>
                <a:gd name="T1" fmla="*/ 34 h 53"/>
                <a:gd name="T2" fmla="*/ 18 w 19"/>
                <a:gd name="T3" fmla="*/ 49 h 53"/>
                <a:gd name="T4" fmla="*/ 15 w 19"/>
                <a:gd name="T5" fmla="*/ 53 h 53"/>
                <a:gd name="T6" fmla="*/ 10 w 19"/>
                <a:gd name="T7" fmla="*/ 51 h 53"/>
                <a:gd name="T8" fmla="*/ 8 w 19"/>
                <a:gd name="T9" fmla="*/ 44 h 53"/>
                <a:gd name="T10" fmla="*/ 8 w 19"/>
                <a:gd name="T11" fmla="*/ 36 h 53"/>
                <a:gd name="T12" fmla="*/ 3 w 19"/>
                <a:gd name="T13" fmla="*/ 31 h 53"/>
                <a:gd name="T14" fmla="*/ 0 w 19"/>
                <a:gd name="T15" fmla="*/ 23 h 53"/>
                <a:gd name="T16" fmla="*/ 5 w 19"/>
                <a:gd name="T17" fmla="*/ 17 h 53"/>
                <a:gd name="T18" fmla="*/ 5 w 19"/>
                <a:gd name="T19" fmla="*/ 10 h 53"/>
                <a:gd name="T20" fmla="*/ 0 w 19"/>
                <a:gd name="T21" fmla="*/ 8 h 53"/>
                <a:gd name="T22" fmla="*/ 3 w 19"/>
                <a:gd name="T23" fmla="*/ 1 h 53"/>
                <a:gd name="T24" fmla="*/ 7 w 19"/>
                <a:gd name="T25" fmla="*/ 0 h 53"/>
                <a:gd name="T26" fmla="*/ 12 w 19"/>
                <a:gd name="T27" fmla="*/ 4 h 53"/>
                <a:gd name="T28" fmla="*/ 18 w 19"/>
                <a:gd name="T29" fmla="*/ 8 h 53"/>
                <a:gd name="T30" fmla="*/ 17 w 19"/>
                <a:gd name="T31" fmla="*/ 17 h 53"/>
                <a:gd name="T32" fmla="*/ 15 w 19"/>
                <a:gd name="T33"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3">
                  <a:moveTo>
                    <a:pt x="15" y="34"/>
                  </a:moveTo>
                  <a:cubicBezTo>
                    <a:pt x="15" y="38"/>
                    <a:pt x="19" y="45"/>
                    <a:pt x="18" y="49"/>
                  </a:cubicBezTo>
                  <a:cubicBezTo>
                    <a:pt x="18" y="50"/>
                    <a:pt x="16" y="52"/>
                    <a:pt x="15" y="53"/>
                  </a:cubicBezTo>
                  <a:cubicBezTo>
                    <a:pt x="14" y="53"/>
                    <a:pt x="11" y="52"/>
                    <a:pt x="10" y="51"/>
                  </a:cubicBezTo>
                  <a:cubicBezTo>
                    <a:pt x="9" y="49"/>
                    <a:pt x="8" y="46"/>
                    <a:pt x="8" y="44"/>
                  </a:cubicBezTo>
                  <a:cubicBezTo>
                    <a:pt x="7" y="42"/>
                    <a:pt x="9" y="38"/>
                    <a:pt x="8" y="36"/>
                  </a:cubicBezTo>
                  <a:cubicBezTo>
                    <a:pt x="8" y="35"/>
                    <a:pt x="4" y="33"/>
                    <a:pt x="3" y="31"/>
                  </a:cubicBezTo>
                  <a:cubicBezTo>
                    <a:pt x="2" y="30"/>
                    <a:pt x="0" y="25"/>
                    <a:pt x="0" y="23"/>
                  </a:cubicBezTo>
                  <a:cubicBezTo>
                    <a:pt x="0" y="21"/>
                    <a:pt x="4" y="19"/>
                    <a:pt x="5" y="17"/>
                  </a:cubicBezTo>
                  <a:cubicBezTo>
                    <a:pt x="5" y="15"/>
                    <a:pt x="6" y="12"/>
                    <a:pt x="5" y="10"/>
                  </a:cubicBezTo>
                  <a:cubicBezTo>
                    <a:pt x="4" y="9"/>
                    <a:pt x="1" y="9"/>
                    <a:pt x="0" y="8"/>
                  </a:cubicBezTo>
                  <a:cubicBezTo>
                    <a:pt x="0" y="6"/>
                    <a:pt x="2" y="2"/>
                    <a:pt x="3" y="1"/>
                  </a:cubicBezTo>
                  <a:cubicBezTo>
                    <a:pt x="4" y="0"/>
                    <a:pt x="6" y="0"/>
                    <a:pt x="7" y="0"/>
                  </a:cubicBezTo>
                  <a:cubicBezTo>
                    <a:pt x="8" y="1"/>
                    <a:pt x="10" y="3"/>
                    <a:pt x="12" y="4"/>
                  </a:cubicBezTo>
                  <a:cubicBezTo>
                    <a:pt x="13" y="5"/>
                    <a:pt x="17" y="7"/>
                    <a:pt x="18" y="8"/>
                  </a:cubicBezTo>
                  <a:cubicBezTo>
                    <a:pt x="19" y="10"/>
                    <a:pt x="17" y="15"/>
                    <a:pt x="17" y="17"/>
                  </a:cubicBezTo>
                  <a:cubicBezTo>
                    <a:pt x="16" y="22"/>
                    <a:pt x="15" y="30"/>
                    <a:pt x="15" y="3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49"/>
            <p:cNvSpPr>
              <a:spLocks/>
            </p:cNvSpPr>
            <p:nvPr/>
          </p:nvSpPr>
          <p:spPr bwMode="auto">
            <a:xfrm>
              <a:off x="4854" y="1362"/>
              <a:ext cx="18" cy="16"/>
            </a:xfrm>
            <a:custGeom>
              <a:avLst/>
              <a:gdLst>
                <a:gd name="T0" fmla="*/ 15 w 16"/>
                <a:gd name="T1" fmla="*/ 1 h 14"/>
                <a:gd name="T2" fmla="*/ 15 w 16"/>
                <a:gd name="T3" fmla="*/ 7 h 14"/>
                <a:gd name="T4" fmla="*/ 12 w 16"/>
                <a:gd name="T5" fmla="*/ 8 h 14"/>
                <a:gd name="T6" fmla="*/ 8 w 16"/>
                <a:gd name="T7" fmla="*/ 13 h 14"/>
                <a:gd name="T8" fmla="*/ 1 w 16"/>
                <a:gd name="T9" fmla="*/ 12 h 14"/>
                <a:gd name="T10" fmla="*/ 0 w 16"/>
                <a:gd name="T11" fmla="*/ 7 h 14"/>
                <a:gd name="T12" fmla="*/ 4 w 16"/>
                <a:gd name="T13" fmla="*/ 5 h 14"/>
                <a:gd name="T14" fmla="*/ 8 w 16"/>
                <a:gd name="T15" fmla="*/ 2 h 14"/>
                <a:gd name="T16" fmla="*/ 11 w 16"/>
                <a:gd name="T17" fmla="*/ 1 h 14"/>
                <a:gd name="T18" fmla="*/ 15 w 16"/>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15" y="1"/>
                  </a:moveTo>
                  <a:cubicBezTo>
                    <a:pt x="16" y="2"/>
                    <a:pt x="16" y="5"/>
                    <a:pt x="15" y="7"/>
                  </a:cubicBezTo>
                  <a:cubicBezTo>
                    <a:pt x="14" y="7"/>
                    <a:pt x="12" y="8"/>
                    <a:pt x="12" y="8"/>
                  </a:cubicBezTo>
                  <a:cubicBezTo>
                    <a:pt x="11" y="9"/>
                    <a:pt x="10" y="12"/>
                    <a:pt x="8" y="13"/>
                  </a:cubicBezTo>
                  <a:cubicBezTo>
                    <a:pt x="6" y="14"/>
                    <a:pt x="2" y="13"/>
                    <a:pt x="1" y="12"/>
                  </a:cubicBezTo>
                  <a:cubicBezTo>
                    <a:pt x="0" y="11"/>
                    <a:pt x="0" y="8"/>
                    <a:pt x="0" y="7"/>
                  </a:cubicBezTo>
                  <a:cubicBezTo>
                    <a:pt x="1" y="7"/>
                    <a:pt x="3" y="6"/>
                    <a:pt x="4" y="5"/>
                  </a:cubicBezTo>
                  <a:cubicBezTo>
                    <a:pt x="5" y="5"/>
                    <a:pt x="7" y="3"/>
                    <a:pt x="8" y="2"/>
                  </a:cubicBezTo>
                  <a:cubicBezTo>
                    <a:pt x="9" y="2"/>
                    <a:pt x="10" y="1"/>
                    <a:pt x="11" y="1"/>
                  </a:cubicBezTo>
                  <a:cubicBezTo>
                    <a:pt x="12" y="1"/>
                    <a:pt x="14" y="0"/>
                    <a:pt x="15"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50"/>
            <p:cNvSpPr>
              <a:spLocks/>
            </p:cNvSpPr>
            <p:nvPr/>
          </p:nvSpPr>
          <p:spPr bwMode="auto">
            <a:xfrm>
              <a:off x="4814" y="1402"/>
              <a:ext cx="45" cy="89"/>
            </a:xfrm>
            <a:custGeom>
              <a:avLst/>
              <a:gdLst>
                <a:gd name="T0" fmla="*/ 40 w 41"/>
                <a:gd name="T1" fmla="*/ 12 h 81"/>
                <a:gd name="T2" fmla="*/ 41 w 41"/>
                <a:gd name="T3" fmla="*/ 26 h 81"/>
                <a:gd name="T4" fmla="*/ 40 w 41"/>
                <a:gd name="T5" fmla="*/ 35 h 81"/>
                <a:gd name="T6" fmla="*/ 37 w 41"/>
                <a:gd name="T7" fmla="*/ 44 h 81"/>
                <a:gd name="T8" fmla="*/ 37 w 41"/>
                <a:gd name="T9" fmla="*/ 56 h 81"/>
                <a:gd name="T10" fmla="*/ 32 w 41"/>
                <a:gd name="T11" fmla="*/ 62 h 81"/>
                <a:gd name="T12" fmla="*/ 32 w 41"/>
                <a:gd name="T13" fmla="*/ 75 h 81"/>
                <a:gd name="T14" fmla="*/ 27 w 41"/>
                <a:gd name="T15" fmla="*/ 80 h 81"/>
                <a:gd name="T16" fmla="*/ 21 w 41"/>
                <a:gd name="T17" fmla="*/ 78 h 81"/>
                <a:gd name="T18" fmla="*/ 17 w 41"/>
                <a:gd name="T19" fmla="*/ 72 h 81"/>
                <a:gd name="T20" fmla="*/ 14 w 41"/>
                <a:gd name="T21" fmla="*/ 61 h 81"/>
                <a:gd name="T22" fmla="*/ 6 w 41"/>
                <a:gd name="T23" fmla="*/ 52 h 81"/>
                <a:gd name="T24" fmla="*/ 0 w 41"/>
                <a:gd name="T25" fmla="*/ 41 h 81"/>
                <a:gd name="T26" fmla="*/ 1 w 41"/>
                <a:gd name="T27" fmla="*/ 35 h 81"/>
                <a:gd name="T28" fmla="*/ 4 w 41"/>
                <a:gd name="T29" fmla="*/ 30 h 81"/>
                <a:gd name="T30" fmla="*/ 5 w 41"/>
                <a:gd name="T31" fmla="*/ 25 h 81"/>
                <a:gd name="T32" fmla="*/ 1 w 41"/>
                <a:gd name="T33" fmla="*/ 22 h 81"/>
                <a:gd name="T34" fmla="*/ 2 w 41"/>
                <a:gd name="T35" fmla="*/ 16 h 81"/>
                <a:gd name="T36" fmla="*/ 7 w 41"/>
                <a:gd name="T37" fmla="*/ 13 h 81"/>
                <a:gd name="T38" fmla="*/ 14 w 41"/>
                <a:gd name="T39" fmla="*/ 9 h 81"/>
                <a:gd name="T40" fmla="*/ 17 w 41"/>
                <a:gd name="T41" fmla="*/ 9 h 81"/>
                <a:gd name="T42" fmla="*/ 23 w 41"/>
                <a:gd name="T43" fmla="*/ 9 h 81"/>
                <a:gd name="T44" fmla="*/ 26 w 41"/>
                <a:gd name="T45" fmla="*/ 4 h 81"/>
                <a:gd name="T46" fmla="*/ 31 w 41"/>
                <a:gd name="T47" fmla="*/ 1 h 81"/>
                <a:gd name="T48" fmla="*/ 37 w 41"/>
                <a:gd name="T49" fmla="*/ 1 h 81"/>
                <a:gd name="T50" fmla="*/ 40 w 41"/>
                <a:gd name="T5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81">
                  <a:moveTo>
                    <a:pt x="40" y="12"/>
                  </a:moveTo>
                  <a:cubicBezTo>
                    <a:pt x="41" y="15"/>
                    <a:pt x="41" y="23"/>
                    <a:pt x="41" y="26"/>
                  </a:cubicBezTo>
                  <a:cubicBezTo>
                    <a:pt x="41" y="28"/>
                    <a:pt x="41" y="33"/>
                    <a:pt x="40" y="35"/>
                  </a:cubicBezTo>
                  <a:cubicBezTo>
                    <a:pt x="40" y="38"/>
                    <a:pt x="37" y="42"/>
                    <a:pt x="37" y="44"/>
                  </a:cubicBezTo>
                  <a:cubicBezTo>
                    <a:pt x="36" y="47"/>
                    <a:pt x="37" y="53"/>
                    <a:pt x="37" y="56"/>
                  </a:cubicBezTo>
                  <a:cubicBezTo>
                    <a:pt x="36" y="58"/>
                    <a:pt x="32" y="60"/>
                    <a:pt x="32" y="62"/>
                  </a:cubicBezTo>
                  <a:cubicBezTo>
                    <a:pt x="31" y="65"/>
                    <a:pt x="32" y="74"/>
                    <a:pt x="32" y="75"/>
                  </a:cubicBezTo>
                  <a:cubicBezTo>
                    <a:pt x="32" y="75"/>
                    <a:pt x="29" y="80"/>
                    <a:pt x="27" y="80"/>
                  </a:cubicBezTo>
                  <a:cubicBezTo>
                    <a:pt x="25" y="81"/>
                    <a:pt x="22" y="79"/>
                    <a:pt x="21" y="78"/>
                  </a:cubicBezTo>
                  <a:cubicBezTo>
                    <a:pt x="19" y="77"/>
                    <a:pt x="18" y="73"/>
                    <a:pt x="17" y="72"/>
                  </a:cubicBezTo>
                  <a:cubicBezTo>
                    <a:pt x="16" y="69"/>
                    <a:pt x="16" y="63"/>
                    <a:pt x="14" y="61"/>
                  </a:cubicBezTo>
                  <a:cubicBezTo>
                    <a:pt x="13" y="58"/>
                    <a:pt x="8" y="55"/>
                    <a:pt x="6" y="52"/>
                  </a:cubicBezTo>
                  <a:cubicBezTo>
                    <a:pt x="5" y="50"/>
                    <a:pt x="1" y="44"/>
                    <a:pt x="0" y="41"/>
                  </a:cubicBezTo>
                  <a:cubicBezTo>
                    <a:pt x="0" y="40"/>
                    <a:pt x="1" y="37"/>
                    <a:pt x="1" y="35"/>
                  </a:cubicBezTo>
                  <a:cubicBezTo>
                    <a:pt x="2" y="34"/>
                    <a:pt x="3" y="32"/>
                    <a:pt x="4" y="30"/>
                  </a:cubicBezTo>
                  <a:cubicBezTo>
                    <a:pt x="4" y="29"/>
                    <a:pt x="5" y="26"/>
                    <a:pt x="5" y="25"/>
                  </a:cubicBezTo>
                  <a:cubicBezTo>
                    <a:pt x="5" y="24"/>
                    <a:pt x="2" y="23"/>
                    <a:pt x="1" y="22"/>
                  </a:cubicBezTo>
                  <a:cubicBezTo>
                    <a:pt x="1" y="21"/>
                    <a:pt x="2" y="17"/>
                    <a:pt x="2" y="16"/>
                  </a:cubicBezTo>
                  <a:cubicBezTo>
                    <a:pt x="3" y="15"/>
                    <a:pt x="6" y="14"/>
                    <a:pt x="7" y="13"/>
                  </a:cubicBezTo>
                  <a:cubicBezTo>
                    <a:pt x="9" y="12"/>
                    <a:pt x="12" y="9"/>
                    <a:pt x="14" y="9"/>
                  </a:cubicBezTo>
                  <a:cubicBezTo>
                    <a:pt x="15" y="8"/>
                    <a:pt x="16" y="9"/>
                    <a:pt x="17" y="9"/>
                  </a:cubicBezTo>
                  <a:cubicBezTo>
                    <a:pt x="19" y="10"/>
                    <a:pt x="22" y="10"/>
                    <a:pt x="23" y="9"/>
                  </a:cubicBezTo>
                  <a:cubicBezTo>
                    <a:pt x="25" y="9"/>
                    <a:pt x="25" y="5"/>
                    <a:pt x="26" y="4"/>
                  </a:cubicBezTo>
                  <a:cubicBezTo>
                    <a:pt x="27" y="3"/>
                    <a:pt x="30" y="1"/>
                    <a:pt x="31" y="1"/>
                  </a:cubicBezTo>
                  <a:cubicBezTo>
                    <a:pt x="33" y="0"/>
                    <a:pt x="36" y="0"/>
                    <a:pt x="37" y="1"/>
                  </a:cubicBezTo>
                  <a:cubicBezTo>
                    <a:pt x="39" y="3"/>
                    <a:pt x="40" y="9"/>
                    <a:pt x="40" y="1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151"/>
            <p:cNvSpPr>
              <a:spLocks/>
            </p:cNvSpPr>
            <p:nvPr/>
          </p:nvSpPr>
          <p:spPr bwMode="auto">
            <a:xfrm>
              <a:off x="4821" y="2962"/>
              <a:ext cx="29" cy="35"/>
            </a:xfrm>
            <a:custGeom>
              <a:avLst/>
              <a:gdLst>
                <a:gd name="T0" fmla="*/ 25 w 26"/>
                <a:gd name="T1" fmla="*/ 3 h 32"/>
                <a:gd name="T2" fmla="*/ 25 w 26"/>
                <a:gd name="T3" fmla="*/ 7 h 32"/>
                <a:gd name="T4" fmla="*/ 19 w 26"/>
                <a:gd name="T5" fmla="*/ 10 h 32"/>
                <a:gd name="T6" fmla="*/ 18 w 26"/>
                <a:gd name="T7" fmla="*/ 15 h 32"/>
                <a:gd name="T8" fmla="*/ 23 w 26"/>
                <a:gd name="T9" fmla="*/ 19 h 32"/>
                <a:gd name="T10" fmla="*/ 24 w 26"/>
                <a:gd name="T11" fmla="*/ 25 h 32"/>
                <a:gd name="T12" fmla="*/ 22 w 26"/>
                <a:gd name="T13" fmla="*/ 31 h 32"/>
                <a:gd name="T14" fmla="*/ 16 w 26"/>
                <a:gd name="T15" fmla="*/ 32 h 32"/>
                <a:gd name="T16" fmla="*/ 12 w 26"/>
                <a:gd name="T17" fmla="*/ 29 h 32"/>
                <a:gd name="T18" fmla="*/ 11 w 26"/>
                <a:gd name="T19" fmla="*/ 24 h 32"/>
                <a:gd name="T20" fmla="*/ 9 w 26"/>
                <a:gd name="T21" fmla="*/ 24 h 32"/>
                <a:gd name="T22" fmla="*/ 6 w 26"/>
                <a:gd name="T23" fmla="*/ 24 h 32"/>
                <a:gd name="T24" fmla="*/ 5 w 26"/>
                <a:gd name="T25" fmla="*/ 28 h 32"/>
                <a:gd name="T26" fmla="*/ 1 w 26"/>
                <a:gd name="T27" fmla="*/ 27 h 32"/>
                <a:gd name="T28" fmla="*/ 0 w 26"/>
                <a:gd name="T29" fmla="*/ 21 h 32"/>
                <a:gd name="T30" fmla="*/ 2 w 26"/>
                <a:gd name="T31" fmla="*/ 17 h 32"/>
                <a:gd name="T32" fmla="*/ 1 w 26"/>
                <a:gd name="T33" fmla="*/ 8 h 32"/>
                <a:gd name="T34" fmla="*/ 4 w 26"/>
                <a:gd name="T35" fmla="*/ 3 h 32"/>
                <a:gd name="T36" fmla="*/ 8 w 26"/>
                <a:gd name="T37" fmla="*/ 3 h 32"/>
                <a:gd name="T38" fmla="*/ 10 w 26"/>
                <a:gd name="T39" fmla="*/ 6 h 32"/>
                <a:gd name="T40" fmla="*/ 14 w 26"/>
                <a:gd name="T41" fmla="*/ 5 h 32"/>
                <a:gd name="T42" fmla="*/ 16 w 26"/>
                <a:gd name="T43" fmla="*/ 2 h 32"/>
                <a:gd name="T44" fmla="*/ 23 w 26"/>
                <a:gd name="T45" fmla="*/ 0 h 32"/>
                <a:gd name="T46" fmla="*/ 25 w 26"/>
                <a:gd name="T4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32">
                  <a:moveTo>
                    <a:pt x="25" y="3"/>
                  </a:moveTo>
                  <a:cubicBezTo>
                    <a:pt x="26" y="4"/>
                    <a:pt x="25" y="6"/>
                    <a:pt x="25" y="7"/>
                  </a:cubicBezTo>
                  <a:cubicBezTo>
                    <a:pt x="24" y="8"/>
                    <a:pt x="20" y="8"/>
                    <a:pt x="19" y="10"/>
                  </a:cubicBezTo>
                  <a:cubicBezTo>
                    <a:pt x="19" y="11"/>
                    <a:pt x="18" y="13"/>
                    <a:pt x="18" y="15"/>
                  </a:cubicBezTo>
                  <a:cubicBezTo>
                    <a:pt x="19" y="16"/>
                    <a:pt x="22" y="18"/>
                    <a:pt x="23" y="19"/>
                  </a:cubicBezTo>
                  <a:cubicBezTo>
                    <a:pt x="23" y="21"/>
                    <a:pt x="24" y="24"/>
                    <a:pt x="24" y="25"/>
                  </a:cubicBezTo>
                  <a:cubicBezTo>
                    <a:pt x="23" y="27"/>
                    <a:pt x="23" y="31"/>
                    <a:pt x="22" y="31"/>
                  </a:cubicBezTo>
                  <a:cubicBezTo>
                    <a:pt x="21" y="32"/>
                    <a:pt x="18" y="32"/>
                    <a:pt x="16" y="32"/>
                  </a:cubicBezTo>
                  <a:cubicBezTo>
                    <a:pt x="15" y="31"/>
                    <a:pt x="13" y="30"/>
                    <a:pt x="12" y="29"/>
                  </a:cubicBezTo>
                  <a:cubicBezTo>
                    <a:pt x="11" y="28"/>
                    <a:pt x="12" y="25"/>
                    <a:pt x="11" y="24"/>
                  </a:cubicBezTo>
                  <a:cubicBezTo>
                    <a:pt x="11" y="24"/>
                    <a:pt x="10" y="24"/>
                    <a:pt x="9" y="24"/>
                  </a:cubicBezTo>
                  <a:cubicBezTo>
                    <a:pt x="8" y="23"/>
                    <a:pt x="7" y="24"/>
                    <a:pt x="6" y="24"/>
                  </a:cubicBezTo>
                  <a:cubicBezTo>
                    <a:pt x="6" y="25"/>
                    <a:pt x="6" y="28"/>
                    <a:pt x="5" y="28"/>
                  </a:cubicBezTo>
                  <a:cubicBezTo>
                    <a:pt x="4" y="29"/>
                    <a:pt x="1" y="28"/>
                    <a:pt x="1" y="27"/>
                  </a:cubicBezTo>
                  <a:cubicBezTo>
                    <a:pt x="0" y="26"/>
                    <a:pt x="0" y="23"/>
                    <a:pt x="0" y="21"/>
                  </a:cubicBezTo>
                  <a:cubicBezTo>
                    <a:pt x="0" y="20"/>
                    <a:pt x="2" y="18"/>
                    <a:pt x="2" y="17"/>
                  </a:cubicBezTo>
                  <a:cubicBezTo>
                    <a:pt x="2" y="15"/>
                    <a:pt x="1" y="11"/>
                    <a:pt x="1" y="8"/>
                  </a:cubicBezTo>
                  <a:cubicBezTo>
                    <a:pt x="1" y="7"/>
                    <a:pt x="3" y="3"/>
                    <a:pt x="4" y="3"/>
                  </a:cubicBezTo>
                  <a:cubicBezTo>
                    <a:pt x="5" y="2"/>
                    <a:pt x="7" y="3"/>
                    <a:pt x="8" y="3"/>
                  </a:cubicBezTo>
                  <a:cubicBezTo>
                    <a:pt x="8" y="4"/>
                    <a:pt x="9" y="6"/>
                    <a:pt x="10" y="6"/>
                  </a:cubicBezTo>
                  <a:cubicBezTo>
                    <a:pt x="11" y="7"/>
                    <a:pt x="14" y="6"/>
                    <a:pt x="14" y="5"/>
                  </a:cubicBezTo>
                  <a:cubicBezTo>
                    <a:pt x="15" y="5"/>
                    <a:pt x="15" y="3"/>
                    <a:pt x="16" y="2"/>
                  </a:cubicBezTo>
                  <a:cubicBezTo>
                    <a:pt x="18" y="1"/>
                    <a:pt x="21" y="0"/>
                    <a:pt x="23" y="0"/>
                  </a:cubicBezTo>
                  <a:cubicBezTo>
                    <a:pt x="24" y="1"/>
                    <a:pt x="25" y="2"/>
                    <a:pt x="25"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152"/>
            <p:cNvSpPr>
              <a:spLocks/>
            </p:cNvSpPr>
            <p:nvPr/>
          </p:nvSpPr>
          <p:spPr bwMode="auto">
            <a:xfrm>
              <a:off x="4786" y="1688"/>
              <a:ext cx="38" cy="27"/>
            </a:xfrm>
            <a:custGeom>
              <a:avLst/>
              <a:gdLst>
                <a:gd name="T0" fmla="*/ 35 w 35"/>
                <a:gd name="T1" fmla="*/ 15 h 25"/>
                <a:gd name="T2" fmla="*/ 34 w 35"/>
                <a:gd name="T3" fmla="*/ 21 h 25"/>
                <a:gd name="T4" fmla="*/ 26 w 35"/>
                <a:gd name="T5" fmla="*/ 24 h 25"/>
                <a:gd name="T6" fmla="*/ 17 w 35"/>
                <a:gd name="T7" fmla="*/ 23 h 25"/>
                <a:gd name="T8" fmla="*/ 7 w 35"/>
                <a:gd name="T9" fmla="*/ 24 h 25"/>
                <a:gd name="T10" fmla="*/ 0 w 35"/>
                <a:gd name="T11" fmla="*/ 18 h 25"/>
                <a:gd name="T12" fmla="*/ 2 w 35"/>
                <a:gd name="T13" fmla="*/ 14 h 25"/>
                <a:gd name="T14" fmla="*/ 8 w 35"/>
                <a:gd name="T15" fmla="*/ 14 h 25"/>
                <a:gd name="T16" fmla="*/ 14 w 35"/>
                <a:gd name="T17" fmla="*/ 10 h 25"/>
                <a:gd name="T18" fmla="*/ 17 w 35"/>
                <a:gd name="T19" fmla="*/ 3 h 25"/>
                <a:gd name="T20" fmla="*/ 22 w 35"/>
                <a:gd name="T21" fmla="*/ 0 h 25"/>
                <a:gd name="T22" fmla="*/ 27 w 35"/>
                <a:gd name="T23" fmla="*/ 1 h 25"/>
                <a:gd name="T24" fmla="*/ 30 w 35"/>
                <a:gd name="T25" fmla="*/ 6 h 25"/>
                <a:gd name="T26" fmla="*/ 34 w 35"/>
                <a:gd name="T27" fmla="*/ 11 h 25"/>
                <a:gd name="T28" fmla="*/ 35 w 35"/>
                <a:gd name="T29"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5">
                  <a:moveTo>
                    <a:pt x="35" y="15"/>
                  </a:moveTo>
                  <a:cubicBezTo>
                    <a:pt x="35" y="17"/>
                    <a:pt x="35" y="20"/>
                    <a:pt x="34" y="21"/>
                  </a:cubicBezTo>
                  <a:cubicBezTo>
                    <a:pt x="32" y="22"/>
                    <a:pt x="28" y="23"/>
                    <a:pt x="26" y="24"/>
                  </a:cubicBezTo>
                  <a:cubicBezTo>
                    <a:pt x="24" y="24"/>
                    <a:pt x="19" y="23"/>
                    <a:pt x="17" y="23"/>
                  </a:cubicBezTo>
                  <a:cubicBezTo>
                    <a:pt x="15" y="24"/>
                    <a:pt x="10" y="25"/>
                    <a:pt x="7" y="24"/>
                  </a:cubicBezTo>
                  <a:cubicBezTo>
                    <a:pt x="5" y="23"/>
                    <a:pt x="0" y="20"/>
                    <a:pt x="0" y="18"/>
                  </a:cubicBezTo>
                  <a:cubicBezTo>
                    <a:pt x="0" y="17"/>
                    <a:pt x="1" y="15"/>
                    <a:pt x="2" y="14"/>
                  </a:cubicBezTo>
                  <a:cubicBezTo>
                    <a:pt x="3" y="14"/>
                    <a:pt x="6" y="15"/>
                    <a:pt x="8" y="14"/>
                  </a:cubicBezTo>
                  <a:cubicBezTo>
                    <a:pt x="9" y="14"/>
                    <a:pt x="12" y="11"/>
                    <a:pt x="14" y="10"/>
                  </a:cubicBezTo>
                  <a:cubicBezTo>
                    <a:pt x="15" y="9"/>
                    <a:pt x="16" y="5"/>
                    <a:pt x="17" y="3"/>
                  </a:cubicBezTo>
                  <a:cubicBezTo>
                    <a:pt x="18" y="2"/>
                    <a:pt x="21" y="1"/>
                    <a:pt x="22" y="0"/>
                  </a:cubicBezTo>
                  <a:cubicBezTo>
                    <a:pt x="24" y="0"/>
                    <a:pt x="26" y="0"/>
                    <a:pt x="27" y="1"/>
                  </a:cubicBezTo>
                  <a:cubicBezTo>
                    <a:pt x="28" y="2"/>
                    <a:pt x="29" y="5"/>
                    <a:pt x="30" y="6"/>
                  </a:cubicBezTo>
                  <a:cubicBezTo>
                    <a:pt x="31" y="7"/>
                    <a:pt x="33" y="10"/>
                    <a:pt x="34" y="11"/>
                  </a:cubicBezTo>
                  <a:cubicBezTo>
                    <a:pt x="35" y="12"/>
                    <a:pt x="35" y="14"/>
                    <a:pt x="35" y="15"/>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153"/>
            <p:cNvSpPr>
              <a:spLocks/>
            </p:cNvSpPr>
            <p:nvPr/>
          </p:nvSpPr>
          <p:spPr bwMode="auto">
            <a:xfrm>
              <a:off x="4798" y="2979"/>
              <a:ext cx="20" cy="23"/>
            </a:xfrm>
            <a:custGeom>
              <a:avLst/>
              <a:gdLst>
                <a:gd name="T0" fmla="*/ 17 w 18"/>
                <a:gd name="T1" fmla="*/ 2 h 21"/>
                <a:gd name="T2" fmla="*/ 17 w 18"/>
                <a:gd name="T3" fmla="*/ 7 h 21"/>
                <a:gd name="T4" fmla="*/ 16 w 18"/>
                <a:gd name="T5" fmla="*/ 12 h 21"/>
                <a:gd name="T6" fmla="*/ 10 w 18"/>
                <a:gd name="T7" fmla="*/ 12 h 21"/>
                <a:gd name="T8" fmla="*/ 8 w 18"/>
                <a:gd name="T9" fmla="*/ 14 h 21"/>
                <a:gd name="T10" fmla="*/ 7 w 18"/>
                <a:gd name="T11" fmla="*/ 20 h 21"/>
                <a:gd name="T12" fmla="*/ 3 w 18"/>
                <a:gd name="T13" fmla="*/ 21 h 21"/>
                <a:gd name="T14" fmla="*/ 1 w 18"/>
                <a:gd name="T15" fmla="*/ 15 h 21"/>
                <a:gd name="T16" fmla="*/ 4 w 18"/>
                <a:gd name="T17" fmla="*/ 8 h 21"/>
                <a:gd name="T18" fmla="*/ 6 w 18"/>
                <a:gd name="T19" fmla="*/ 2 h 21"/>
                <a:gd name="T20" fmla="*/ 11 w 18"/>
                <a:gd name="T21" fmla="*/ 0 h 21"/>
                <a:gd name="T22" fmla="*/ 17 w 18"/>
                <a:gd name="T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7" y="2"/>
                  </a:moveTo>
                  <a:cubicBezTo>
                    <a:pt x="18" y="3"/>
                    <a:pt x="17" y="6"/>
                    <a:pt x="17" y="7"/>
                  </a:cubicBezTo>
                  <a:cubicBezTo>
                    <a:pt x="17" y="8"/>
                    <a:pt x="17" y="11"/>
                    <a:pt x="16" y="12"/>
                  </a:cubicBezTo>
                  <a:cubicBezTo>
                    <a:pt x="15" y="12"/>
                    <a:pt x="12" y="12"/>
                    <a:pt x="10" y="12"/>
                  </a:cubicBezTo>
                  <a:cubicBezTo>
                    <a:pt x="10" y="12"/>
                    <a:pt x="9" y="13"/>
                    <a:pt x="8" y="14"/>
                  </a:cubicBezTo>
                  <a:cubicBezTo>
                    <a:pt x="7" y="15"/>
                    <a:pt x="8" y="19"/>
                    <a:pt x="7" y="20"/>
                  </a:cubicBezTo>
                  <a:cubicBezTo>
                    <a:pt x="6" y="20"/>
                    <a:pt x="4" y="21"/>
                    <a:pt x="3" y="21"/>
                  </a:cubicBezTo>
                  <a:cubicBezTo>
                    <a:pt x="2" y="20"/>
                    <a:pt x="0" y="17"/>
                    <a:pt x="1" y="15"/>
                  </a:cubicBezTo>
                  <a:cubicBezTo>
                    <a:pt x="1" y="13"/>
                    <a:pt x="3" y="10"/>
                    <a:pt x="4" y="8"/>
                  </a:cubicBezTo>
                  <a:cubicBezTo>
                    <a:pt x="5" y="7"/>
                    <a:pt x="5" y="3"/>
                    <a:pt x="6" y="2"/>
                  </a:cubicBezTo>
                  <a:cubicBezTo>
                    <a:pt x="7" y="1"/>
                    <a:pt x="10" y="0"/>
                    <a:pt x="11" y="0"/>
                  </a:cubicBezTo>
                  <a:cubicBezTo>
                    <a:pt x="13" y="0"/>
                    <a:pt x="16" y="1"/>
                    <a:pt x="17"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154"/>
            <p:cNvSpPr>
              <a:spLocks/>
            </p:cNvSpPr>
            <p:nvPr/>
          </p:nvSpPr>
          <p:spPr bwMode="auto">
            <a:xfrm>
              <a:off x="4263" y="1765"/>
              <a:ext cx="82" cy="47"/>
            </a:xfrm>
            <a:custGeom>
              <a:avLst/>
              <a:gdLst>
                <a:gd name="T0" fmla="*/ 73 w 75"/>
                <a:gd name="T1" fmla="*/ 2 h 43"/>
                <a:gd name="T2" fmla="*/ 73 w 75"/>
                <a:gd name="T3" fmla="*/ 13 h 43"/>
                <a:gd name="T4" fmla="*/ 67 w 75"/>
                <a:gd name="T5" fmla="*/ 24 h 43"/>
                <a:gd name="T6" fmla="*/ 58 w 75"/>
                <a:gd name="T7" fmla="*/ 32 h 43"/>
                <a:gd name="T8" fmla="*/ 54 w 75"/>
                <a:gd name="T9" fmla="*/ 38 h 43"/>
                <a:gd name="T10" fmla="*/ 49 w 75"/>
                <a:gd name="T11" fmla="*/ 41 h 43"/>
                <a:gd name="T12" fmla="*/ 42 w 75"/>
                <a:gd name="T13" fmla="*/ 36 h 43"/>
                <a:gd name="T14" fmla="*/ 34 w 75"/>
                <a:gd name="T15" fmla="*/ 38 h 43"/>
                <a:gd name="T16" fmla="*/ 27 w 75"/>
                <a:gd name="T17" fmla="*/ 42 h 43"/>
                <a:gd name="T18" fmla="*/ 11 w 75"/>
                <a:gd name="T19" fmla="*/ 41 h 43"/>
                <a:gd name="T20" fmla="*/ 4 w 75"/>
                <a:gd name="T21" fmla="*/ 33 h 43"/>
                <a:gd name="T22" fmla="*/ 1 w 75"/>
                <a:gd name="T23" fmla="*/ 26 h 43"/>
                <a:gd name="T24" fmla="*/ 8 w 75"/>
                <a:gd name="T25" fmla="*/ 25 h 43"/>
                <a:gd name="T26" fmla="*/ 12 w 75"/>
                <a:gd name="T27" fmla="*/ 29 h 43"/>
                <a:gd name="T28" fmla="*/ 15 w 75"/>
                <a:gd name="T29" fmla="*/ 23 h 43"/>
                <a:gd name="T30" fmla="*/ 18 w 75"/>
                <a:gd name="T31" fmla="*/ 15 h 43"/>
                <a:gd name="T32" fmla="*/ 27 w 75"/>
                <a:gd name="T33" fmla="*/ 12 h 43"/>
                <a:gd name="T34" fmla="*/ 35 w 75"/>
                <a:gd name="T35" fmla="*/ 16 h 43"/>
                <a:gd name="T36" fmla="*/ 42 w 75"/>
                <a:gd name="T37" fmla="*/ 15 h 43"/>
                <a:gd name="T38" fmla="*/ 49 w 75"/>
                <a:gd name="T39" fmla="*/ 7 h 43"/>
                <a:gd name="T40" fmla="*/ 56 w 75"/>
                <a:gd name="T41" fmla="*/ 6 h 43"/>
                <a:gd name="T42" fmla="*/ 65 w 75"/>
                <a:gd name="T43" fmla="*/ 7 h 43"/>
                <a:gd name="T44" fmla="*/ 66 w 75"/>
                <a:gd name="T45" fmla="*/ 1 h 43"/>
                <a:gd name="T46" fmla="*/ 73 w 75"/>
                <a:gd name="T4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43">
                  <a:moveTo>
                    <a:pt x="73" y="2"/>
                  </a:moveTo>
                  <a:cubicBezTo>
                    <a:pt x="75" y="4"/>
                    <a:pt x="74" y="10"/>
                    <a:pt x="73" y="13"/>
                  </a:cubicBezTo>
                  <a:cubicBezTo>
                    <a:pt x="72" y="16"/>
                    <a:pt x="69" y="22"/>
                    <a:pt x="67" y="24"/>
                  </a:cubicBezTo>
                  <a:cubicBezTo>
                    <a:pt x="66" y="27"/>
                    <a:pt x="60" y="30"/>
                    <a:pt x="58" y="32"/>
                  </a:cubicBezTo>
                  <a:cubicBezTo>
                    <a:pt x="57" y="34"/>
                    <a:pt x="56" y="37"/>
                    <a:pt x="54" y="38"/>
                  </a:cubicBezTo>
                  <a:cubicBezTo>
                    <a:pt x="53" y="39"/>
                    <a:pt x="50" y="41"/>
                    <a:pt x="49" y="41"/>
                  </a:cubicBezTo>
                  <a:cubicBezTo>
                    <a:pt x="47" y="41"/>
                    <a:pt x="44" y="37"/>
                    <a:pt x="42" y="36"/>
                  </a:cubicBezTo>
                  <a:cubicBezTo>
                    <a:pt x="40" y="36"/>
                    <a:pt x="36" y="37"/>
                    <a:pt x="34" y="38"/>
                  </a:cubicBezTo>
                  <a:cubicBezTo>
                    <a:pt x="32" y="38"/>
                    <a:pt x="29" y="41"/>
                    <a:pt x="27" y="42"/>
                  </a:cubicBezTo>
                  <a:cubicBezTo>
                    <a:pt x="23" y="42"/>
                    <a:pt x="14" y="43"/>
                    <a:pt x="11" y="41"/>
                  </a:cubicBezTo>
                  <a:cubicBezTo>
                    <a:pt x="8" y="40"/>
                    <a:pt x="5" y="36"/>
                    <a:pt x="4" y="33"/>
                  </a:cubicBezTo>
                  <a:cubicBezTo>
                    <a:pt x="3" y="32"/>
                    <a:pt x="0" y="28"/>
                    <a:pt x="1" y="26"/>
                  </a:cubicBezTo>
                  <a:cubicBezTo>
                    <a:pt x="2" y="25"/>
                    <a:pt x="6" y="25"/>
                    <a:pt x="8" y="25"/>
                  </a:cubicBezTo>
                  <a:cubicBezTo>
                    <a:pt x="9" y="26"/>
                    <a:pt x="11" y="29"/>
                    <a:pt x="12" y="29"/>
                  </a:cubicBezTo>
                  <a:cubicBezTo>
                    <a:pt x="14" y="29"/>
                    <a:pt x="15" y="25"/>
                    <a:pt x="15" y="23"/>
                  </a:cubicBezTo>
                  <a:cubicBezTo>
                    <a:pt x="16" y="21"/>
                    <a:pt x="17" y="16"/>
                    <a:pt x="18" y="15"/>
                  </a:cubicBezTo>
                  <a:cubicBezTo>
                    <a:pt x="20" y="13"/>
                    <a:pt x="24" y="12"/>
                    <a:pt x="27" y="12"/>
                  </a:cubicBezTo>
                  <a:cubicBezTo>
                    <a:pt x="29" y="12"/>
                    <a:pt x="33" y="15"/>
                    <a:pt x="35" y="16"/>
                  </a:cubicBezTo>
                  <a:cubicBezTo>
                    <a:pt x="37" y="16"/>
                    <a:pt x="41" y="16"/>
                    <a:pt x="42" y="15"/>
                  </a:cubicBezTo>
                  <a:cubicBezTo>
                    <a:pt x="45" y="14"/>
                    <a:pt x="47" y="8"/>
                    <a:pt x="49" y="7"/>
                  </a:cubicBezTo>
                  <a:cubicBezTo>
                    <a:pt x="51" y="6"/>
                    <a:pt x="55" y="6"/>
                    <a:pt x="56" y="6"/>
                  </a:cubicBezTo>
                  <a:cubicBezTo>
                    <a:pt x="59" y="7"/>
                    <a:pt x="63" y="8"/>
                    <a:pt x="65" y="7"/>
                  </a:cubicBezTo>
                  <a:cubicBezTo>
                    <a:pt x="66" y="6"/>
                    <a:pt x="65" y="2"/>
                    <a:pt x="66" y="1"/>
                  </a:cubicBezTo>
                  <a:cubicBezTo>
                    <a:pt x="67" y="0"/>
                    <a:pt x="72" y="0"/>
                    <a:pt x="73"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155"/>
            <p:cNvSpPr>
              <a:spLocks/>
            </p:cNvSpPr>
            <p:nvPr/>
          </p:nvSpPr>
          <p:spPr bwMode="auto">
            <a:xfrm>
              <a:off x="4253" y="1917"/>
              <a:ext cx="67" cy="52"/>
            </a:xfrm>
            <a:custGeom>
              <a:avLst/>
              <a:gdLst>
                <a:gd name="T0" fmla="*/ 60 w 61"/>
                <a:gd name="T1" fmla="*/ 20 h 48"/>
                <a:gd name="T2" fmla="*/ 60 w 61"/>
                <a:gd name="T3" fmla="*/ 25 h 48"/>
                <a:gd name="T4" fmla="*/ 54 w 61"/>
                <a:gd name="T5" fmla="*/ 30 h 48"/>
                <a:gd name="T6" fmla="*/ 43 w 61"/>
                <a:gd name="T7" fmla="*/ 31 h 48"/>
                <a:gd name="T8" fmla="*/ 36 w 61"/>
                <a:gd name="T9" fmla="*/ 38 h 48"/>
                <a:gd name="T10" fmla="*/ 34 w 61"/>
                <a:gd name="T11" fmla="*/ 40 h 48"/>
                <a:gd name="T12" fmla="*/ 26 w 61"/>
                <a:gd name="T13" fmla="*/ 41 h 48"/>
                <a:gd name="T14" fmla="*/ 17 w 61"/>
                <a:gd name="T15" fmla="*/ 38 h 48"/>
                <a:gd name="T16" fmla="*/ 11 w 61"/>
                <a:gd name="T17" fmla="*/ 43 h 48"/>
                <a:gd name="T18" fmla="*/ 8 w 61"/>
                <a:gd name="T19" fmla="*/ 47 h 48"/>
                <a:gd name="T20" fmla="*/ 0 w 61"/>
                <a:gd name="T21" fmla="*/ 44 h 48"/>
                <a:gd name="T22" fmla="*/ 1 w 61"/>
                <a:gd name="T23" fmla="*/ 39 h 48"/>
                <a:gd name="T24" fmla="*/ 6 w 61"/>
                <a:gd name="T25" fmla="*/ 33 h 48"/>
                <a:gd name="T26" fmla="*/ 5 w 61"/>
                <a:gd name="T27" fmla="*/ 24 h 48"/>
                <a:gd name="T28" fmla="*/ 4 w 61"/>
                <a:gd name="T29" fmla="*/ 11 h 48"/>
                <a:gd name="T30" fmla="*/ 10 w 61"/>
                <a:gd name="T31" fmla="*/ 2 h 48"/>
                <a:gd name="T32" fmla="*/ 23 w 61"/>
                <a:gd name="T33" fmla="*/ 3 h 48"/>
                <a:gd name="T34" fmla="*/ 31 w 61"/>
                <a:gd name="T35" fmla="*/ 1 h 48"/>
                <a:gd name="T36" fmla="*/ 38 w 61"/>
                <a:gd name="T37" fmla="*/ 7 h 48"/>
                <a:gd name="T38" fmla="*/ 48 w 61"/>
                <a:gd name="T39" fmla="*/ 9 h 48"/>
                <a:gd name="T40" fmla="*/ 52 w 61"/>
                <a:gd name="T41" fmla="*/ 17 h 48"/>
                <a:gd name="T42" fmla="*/ 60 w 61"/>
                <a:gd name="T43"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48">
                  <a:moveTo>
                    <a:pt x="60" y="20"/>
                  </a:moveTo>
                  <a:cubicBezTo>
                    <a:pt x="61" y="21"/>
                    <a:pt x="61" y="24"/>
                    <a:pt x="60" y="25"/>
                  </a:cubicBezTo>
                  <a:cubicBezTo>
                    <a:pt x="59" y="27"/>
                    <a:pt x="56" y="30"/>
                    <a:pt x="54" y="30"/>
                  </a:cubicBezTo>
                  <a:cubicBezTo>
                    <a:pt x="51" y="31"/>
                    <a:pt x="46" y="30"/>
                    <a:pt x="43" y="31"/>
                  </a:cubicBezTo>
                  <a:cubicBezTo>
                    <a:pt x="41" y="32"/>
                    <a:pt x="38" y="36"/>
                    <a:pt x="36" y="38"/>
                  </a:cubicBezTo>
                  <a:cubicBezTo>
                    <a:pt x="35" y="39"/>
                    <a:pt x="34" y="40"/>
                    <a:pt x="34" y="40"/>
                  </a:cubicBezTo>
                  <a:cubicBezTo>
                    <a:pt x="32" y="41"/>
                    <a:pt x="28" y="42"/>
                    <a:pt x="26" y="41"/>
                  </a:cubicBezTo>
                  <a:cubicBezTo>
                    <a:pt x="23" y="41"/>
                    <a:pt x="19" y="37"/>
                    <a:pt x="17" y="38"/>
                  </a:cubicBezTo>
                  <a:cubicBezTo>
                    <a:pt x="15" y="38"/>
                    <a:pt x="12" y="42"/>
                    <a:pt x="11" y="43"/>
                  </a:cubicBezTo>
                  <a:cubicBezTo>
                    <a:pt x="10" y="44"/>
                    <a:pt x="9" y="47"/>
                    <a:pt x="8" y="47"/>
                  </a:cubicBezTo>
                  <a:cubicBezTo>
                    <a:pt x="6" y="48"/>
                    <a:pt x="1" y="46"/>
                    <a:pt x="0" y="44"/>
                  </a:cubicBezTo>
                  <a:cubicBezTo>
                    <a:pt x="0" y="43"/>
                    <a:pt x="0" y="40"/>
                    <a:pt x="1" y="39"/>
                  </a:cubicBezTo>
                  <a:cubicBezTo>
                    <a:pt x="2" y="37"/>
                    <a:pt x="5" y="35"/>
                    <a:pt x="6" y="33"/>
                  </a:cubicBezTo>
                  <a:cubicBezTo>
                    <a:pt x="6" y="31"/>
                    <a:pt x="5" y="27"/>
                    <a:pt x="5" y="24"/>
                  </a:cubicBezTo>
                  <a:cubicBezTo>
                    <a:pt x="5" y="21"/>
                    <a:pt x="3" y="14"/>
                    <a:pt x="4" y="11"/>
                  </a:cubicBezTo>
                  <a:cubicBezTo>
                    <a:pt x="5" y="8"/>
                    <a:pt x="8" y="3"/>
                    <a:pt x="10" y="2"/>
                  </a:cubicBezTo>
                  <a:cubicBezTo>
                    <a:pt x="13" y="1"/>
                    <a:pt x="20" y="3"/>
                    <a:pt x="23" y="3"/>
                  </a:cubicBezTo>
                  <a:cubicBezTo>
                    <a:pt x="25" y="3"/>
                    <a:pt x="29" y="0"/>
                    <a:pt x="31" y="1"/>
                  </a:cubicBezTo>
                  <a:cubicBezTo>
                    <a:pt x="33" y="1"/>
                    <a:pt x="36" y="6"/>
                    <a:pt x="38" y="7"/>
                  </a:cubicBezTo>
                  <a:cubicBezTo>
                    <a:pt x="40" y="8"/>
                    <a:pt x="46" y="7"/>
                    <a:pt x="48" y="9"/>
                  </a:cubicBezTo>
                  <a:cubicBezTo>
                    <a:pt x="50" y="10"/>
                    <a:pt x="50" y="16"/>
                    <a:pt x="52" y="17"/>
                  </a:cubicBezTo>
                  <a:cubicBezTo>
                    <a:pt x="53" y="19"/>
                    <a:pt x="59" y="18"/>
                    <a:pt x="60" y="2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156"/>
            <p:cNvSpPr>
              <a:spLocks/>
            </p:cNvSpPr>
            <p:nvPr/>
          </p:nvSpPr>
          <p:spPr bwMode="auto">
            <a:xfrm>
              <a:off x="4132" y="1801"/>
              <a:ext cx="128" cy="113"/>
            </a:xfrm>
            <a:custGeom>
              <a:avLst/>
              <a:gdLst>
                <a:gd name="T0" fmla="*/ 117 w 117"/>
                <a:gd name="T1" fmla="*/ 36 h 103"/>
                <a:gd name="T2" fmla="*/ 105 w 117"/>
                <a:gd name="T3" fmla="*/ 43 h 103"/>
                <a:gd name="T4" fmla="*/ 80 w 117"/>
                <a:gd name="T5" fmla="*/ 35 h 103"/>
                <a:gd name="T6" fmla="*/ 77 w 117"/>
                <a:gd name="T7" fmla="*/ 18 h 103"/>
                <a:gd name="T8" fmla="*/ 68 w 117"/>
                <a:gd name="T9" fmla="*/ 25 h 103"/>
                <a:gd name="T10" fmla="*/ 81 w 117"/>
                <a:gd name="T11" fmla="*/ 46 h 103"/>
                <a:gd name="T12" fmla="*/ 104 w 117"/>
                <a:gd name="T13" fmla="*/ 47 h 103"/>
                <a:gd name="T14" fmla="*/ 106 w 117"/>
                <a:gd name="T15" fmla="*/ 56 h 103"/>
                <a:gd name="T16" fmla="*/ 92 w 117"/>
                <a:gd name="T17" fmla="*/ 61 h 103"/>
                <a:gd name="T18" fmla="*/ 84 w 117"/>
                <a:gd name="T19" fmla="*/ 65 h 103"/>
                <a:gd name="T20" fmla="*/ 73 w 117"/>
                <a:gd name="T21" fmla="*/ 75 h 103"/>
                <a:gd name="T22" fmla="*/ 68 w 117"/>
                <a:gd name="T23" fmla="*/ 87 h 103"/>
                <a:gd name="T24" fmla="*/ 63 w 117"/>
                <a:gd name="T25" fmla="*/ 77 h 103"/>
                <a:gd name="T26" fmla="*/ 56 w 117"/>
                <a:gd name="T27" fmla="*/ 76 h 103"/>
                <a:gd name="T28" fmla="*/ 61 w 117"/>
                <a:gd name="T29" fmla="*/ 88 h 103"/>
                <a:gd name="T30" fmla="*/ 60 w 117"/>
                <a:gd name="T31" fmla="*/ 102 h 103"/>
                <a:gd name="T32" fmla="*/ 48 w 117"/>
                <a:gd name="T33" fmla="*/ 103 h 103"/>
                <a:gd name="T34" fmla="*/ 34 w 117"/>
                <a:gd name="T35" fmla="*/ 93 h 103"/>
                <a:gd name="T36" fmla="*/ 14 w 117"/>
                <a:gd name="T37" fmla="*/ 91 h 103"/>
                <a:gd name="T38" fmla="*/ 12 w 117"/>
                <a:gd name="T39" fmla="*/ 78 h 103"/>
                <a:gd name="T40" fmla="*/ 5 w 117"/>
                <a:gd name="T41" fmla="*/ 70 h 103"/>
                <a:gd name="T42" fmla="*/ 9 w 117"/>
                <a:gd name="T43" fmla="*/ 60 h 103"/>
                <a:gd name="T44" fmla="*/ 3 w 117"/>
                <a:gd name="T45" fmla="*/ 54 h 103"/>
                <a:gd name="T46" fmla="*/ 4 w 117"/>
                <a:gd name="T47" fmla="*/ 44 h 103"/>
                <a:gd name="T48" fmla="*/ 8 w 117"/>
                <a:gd name="T49" fmla="*/ 31 h 103"/>
                <a:gd name="T50" fmla="*/ 14 w 117"/>
                <a:gd name="T51" fmla="*/ 24 h 103"/>
                <a:gd name="T52" fmla="*/ 25 w 117"/>
                <a:gd name="T53" fmla="*/ 29 h 103"/>
                <a:gd name="T54" fmla="*/ 41 w 117"/>
                <a:gd name="T55" fmla="*/ 37 h 103"/>
                <a:gd name="T56" fmla="*/ 54 w 117"/>
                <a:gd name="T57" fmla="*/ 39 h 103"/>
                <a:gd name="T58" fmla="*/ 51 w 117"/>
                <a:gd name="T59" fmla="*/ 28 h 103"/>
                <a:gd name="T60" fmla="*/ 43 w 117"/>
                <a:gd name="T61" fmla="*/ 19 h 103"/>
                <a:gd name="T62" fmla="*/ 43 w 117"/>
                <a:gd name="T63" fmla="*/ 10 h 103"/>
                <a:gd name="T64" fmla="*/ 57 w 117"/>
                <a:gd name="T65" fmla="*/ 10 h 103"/>
                <a:gd name="T66" fmla="*/ 68 w 117"/>
                <a:gd name="T67" fmla="*/ 13 h 103"/>
                <a:gd name="T68" fmla="*/ 88 w 117"/>
                <a:gd name="T69" fmla="*/ 1 h 103"/>
                <a:gd name="T70" fmla="*/ 105 w 117"/>
                <a:gd name="T71" fmla="*/ 1 h 103"/>
                <a:gd name="T72" fmla="*/ 110 w 117"/>
                <a:gd name="T73" fmla="*/ 9 h 103"/>
                <a:gd name="T74" fmla="*/ 113 w 117"/>
                <a:gd name="T75" fmla="*/ 2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03">
                  <a:moveTo>
                    <a:pt x="114" y="28"/>
                  </a:moveTo>
                  <a:cubicBezTo>
                    <a:pt x="115" y="30"/>
                    <a:pt x="117" y="34"/>
                    <a:pt x="117" y="36"/>
                  </a:cubicBezTo>
                  <a:cubicBezTo>
                    <a:pt x="117" y="37"/>
                    <a:pt x="116" y="41"/>
                    <a:pt x="114" y="42"/>
                  </a:cubicBezTo>
                  <a:cubicBezTo>
                    <a:pt x="112" y="43"/>
                    <a:pt x="107" y="43"/>
                    <a:pt x="105" y="43"/>
                  </a:cubicBezTo>
                  <a:cubicBezTo>
                    <a:pt x="101" y="43"/>
                    <a:pt x="95" y="43"/>
                    <a:pt x="92" y="42"/>
                  </a:cubicBezTo>
                  <a:cubicBezTo>
                    <a:pt x="89" y="41"/>
                    <a:pt x="82" y="38"/>
                    <a:pt x="80" y="35"/>
                  </a:cubicBezTo>
                  <a:cubicBezTo>
                    <a:pt x="78" y="34"/>
                    <a:pt x="78" y="29"/>
                    <a:pt x="78" y="26"/>
                  </a:cubicBezTo>
                  <a:cubicBezTo>
                    <a:pt x="77" y="24"/>
                    <a:pt x="78" y="20"/>
                    <a:pt x="77" y="18"/>
                  </a:cubicBezTo>
                  <a:cubicBezTo>
                    <a:pt x="76" y="17"/>
                    <a:pt x="73" y="18"/>
                    <a:pt x="72" y="19"/>
                  </a:cubicBezTo>
                  <a:cubicBezTo>
                    <a:pt x="70" y="20"/>
                    <a:pt x="69" y="23"/>
                    <a:pt x="68" y="25"/>
                  </a:cubicBezTo>
                  <a:cubicBezTo>
                    <a:pt x="68" y="27"/>
                    <a:pt x="70" y="32"/>
                    <a:pt x="71" y="35"/>
                  </a:cubicBezTo>
                  <a:cubicBezTo>
                    <a:pt x="73" y="38"/>
                    <a:pt x="78" y="44"/>
                    <a:pt x="81" y="46"/>
                  </a:cubicBezTo>
                  <a:cubicBezTo>
                    <a:pt x="84" y="47"/>
                    <a:pt x="90" y="48"/>
                    <a:pt x="93" y="48"/>
                  </a:cubicBezTo>
                  <a:cubicBezTo>
                    <a:pt x="95" y="48"/>
                    <a:pt x="101" y="46"/>
                    <a:pt x="104" y="47"/>
                  </a:cubicBezTo>
                  <a:cubicBezTo>
                    <a:pt x="105" y="47"/>
                    <a:pt x="109" y="48"/>
                    <a:pt x="109" y="50"/>
                  </a:cubicBezTo>
                  <a:cubicBezTo>
                    <a:pt x="110" y="51"/>
                    <a:pt x="107" y="55"/>
                    <a:pt x="106" y="56"/>
                  </a:cubicBezTo>
                  <a:cubicBezTo>
                    <a:pt x="105" y="58"/>
                    <a:pt x="101" y="64"/>
                    <a:pt x="98" y="64"/>
                  </a:cubicBezTo>
                  <a:cubicBezTo>
                    <a:pt x="96" y="64"/>
                    <a:pt x="93" y="62"/>
                    <a:pt x="92" y="61"/>
                  </a:cubicBezTo>
                  <a:cubicBezTo>
                    <a:pt x="90" y="60"/>
                    <a:pt x="88" y="58"/>
                    <a:pt x="86" y="59"/>
                  </a:cubicBezTo>
                  <a:cubicBezTo>
                    <a:pt x="85" y="59"/>
                    <a:pt x="85" y="64"/>
                    <a:pt x="84" y="65"/>
                  </a:cubicBezTo>
                  <a:cubicBezTo>
                    <a:pt x="83" y="67"/>
                    <a:pt x="80" y="69"/>
                    <a:pt x="78" y="71"/>
                  </a:cubicBezTo>
                  <a:cubicBezTo>
                    <a:pt x="77" y="72"/>
                    <a:pt x="74" y="74"/>
                    <a:pt x="73" y="75"/>
                  </a:cubicBezTo>
                  <a:cubicBezTo>
                    <a:pt x="72" y="77"/>
                    <a:pt x="71" y="80"/>
                    <a:pt x="71" y="82"/>
                  </a:cubicBezTo>
                  <a:cubicBezTo>
                    <a:pt x="70" y="83"/>
                    <a:pt x="69" y="87"/>
                    <a:pt x="68" y="87"/>
                  </a:cubicBezTo>
                  <a:cubicBezTo>
                    <a:pt x="67" y="87"/>
                    <a:pt x="65" y="85"/>
                    <a:pt x="64" y="85"/>
                  </a:cubicBezTo>
                  <a:cubicBezTo>
                    <a:pt x="63" y="83"/>
                    <a:pt x="64" y="79"/>
                    <a:pt x="63" y="77"/>
                  </a:cubicBezTo>
                  <a:cubicBezTo>
                    <a:pt x="63" y="76"/>
                    <a:pt x="61" y="73"/>
                    <a:pt x="60" y="73"/>
                  </a:cubicBezTo>
                  <a:cubicBezTo>
                    <a:pt x="59" y="73"/>
                    <a:pt x="57" y="74"/>
                    <a:pt x="56" y="76"/>
                  </a:cubicBezTo>
                  <a:cubicBezTo>
                    <a:pt x="56" y="77"/>
                    <a:pt x="56" y="80"/>
                    <a:pt x="57" y="82"/>
                  </a:cubicBezTo>
                  <a:cubicBezTo>
                    <a:pt x="57" y="84"/>
                    <a:pt x="60" y="86"/>
                    <a:pt x="61" y="88"/>
                  </a:cubicBezTo>
                  <a:cubicBezTo>
                    <a:pt x="62" y="90"/>
                    <a:pt x="63" y="94"/>
                    <a:pt x="63" y="96"/>
                  </a:cubicBezTo>
                  <a:cubicBezTo>
                    <a:pt x="63" y="98"/>
                    <a:pt x="62" y="101"/>
                    <a:pt x="60" y="102"/>
                  </a:cubicBezTo>
                  <a:cubicBezTo>
                    <a:pt x="59" y="102"/>
                    <a:pt x="56" y="99"/>
                    <a:pt x="54" y="99"/>
                  </a:cubicBezTo>
                  <a:cubicBezTo>
                    <a:pt x="52" y="99"/>
                    <a:pt x="50" y="103"/>
                    <a:pt x="48" y="103"/>
                  </a:cubicBezTo>
                  <a:cubicBezTo>
                    <a:pt x="46" y="103"/>
                    <a:pt x="44" y="100"/>
                    <a:pt x="43" y="99"/>
                  </a:cubicBezTo>
                  <a:cubicBezTo>
                    <a:pt x="40" y="98"/>
                    <a:pt x="36" y="94"/>
                    <a:pt x="34" y="93"/>
                  </a:cubicBezTo>
                  <a:cubicBezTo>
                    <a:pt x="32" y="93"/>
                    <a:pt x="28" y="92"/>
                    <a:pt x="25" y="92"/>
                  </a:cubicBezTo>
                  <a:cubicBezTo>
                    <a:pt x="23" y="92"/>
                    <a:pt x="16" y="92"/>
                    <a:pt x="14" y="91"/>
                  </a:cubicBezTo>
                  <a:cubicBezTo>
                    <a:pt x="12" y="90"/>
                    <a:pt x="10" y="86"/>
                    <a:pt x="9" y="84"/>
                  </a:cubicBezTo>
                  <a:cubicBezTo>
                    <a:pt x="9" y="83"/>
                    <a:pt x="12" y="80"/>
                    <a:pt x="12" y="78"/>
                  </a:cubicBezTo>
                  <a:cubicBezTo>
                    <a:pt x="12" y="77"/>
                    <a:pt x="12" y="74"/>
                    <a:pt x="11" y="73"/>
                  </a:cubicBezTo>
                  <a:cubicBezTo>
                    <a:pt x="10" y="71"/>
                    <a:pt x="6" y="71"/>
                    <a:pt x="5" y="70"/>
                  </a:cubicBezTo>
                  <a:cubicBezTo>
                    <a:pt x="4" y="68"/>
                    <a:pt x="2" y="65"/>
                    <a:pt x="3" y="64"/>
                  </a:cubicBezTo>
                  <a:cubicBezTo>
                    <a:pt x="4" y="62"/>
                    <a:pt x="8" y="61"/>
                    <a:pt x="9" y="60"/>
                  </a:cubicBezTo>
                  <a:cubicBezTo>
                    <a:pt x="9" y="59"/>
                    <a:pt x="9" y="56"/>
                    <a:pt x="8" y="56"/>
                  </a:cubicBezTo>
                  <a:cubicBezTo>
                    <a:pt x="7" y="55"/>
                    <a:pt x="4" y="55"/>
                    <a:pt x="3" y="54"/>
                  </a:cubicBezTo>
                  <a:cubicBezTo>
                    <a:pt x="2" y="54"/>
                    <a:pt x="1" y="51"/>
                    <a:pt x="0" y="50"/>
                  </a:cubicBezTo>
                  <a:cubicBezTo>
                    <a:pt x="0" y="48"/>
                    <a:pt x="4" y="46"/>
                    <a:pt x="4" y="44"/>
                  </a:cubicBezTo>
                  <a:cubicBezTo>
                    <a:pt x="5" y="42"/>
                    <a:pt x="3" y="37"/>
                    <a:pt x="4" y="35"/>
                  </a:cubicBezTo>
                  <a:cubicBezTo>
                    <a:pt x="4" y="34"/>
                    <a:pt x="7" y="32"/>
                    <a:pt x="8" y="31"/>
                  </a:cubicBezTo>
                  <a:cubicBezTo>
                    <a:pt x="9" y="30"/>
                    <a:pt x="8" y="26"/>
                    <a:pt x="9" y="25"/>
                  </a:cubicBezTo>
                  <a:cubicBezTo>
                    <a:pt x="10" y="24"/>
                    <a:pt x="13" y="24"/>
                    <a:pt x="14" y="24"/>
                  </a:cubicBezTo>
                  <a:cubicBezTo>
                    <a:pt x="16" y="25"/>
                    <a:pt x="17" y="30"/>
                    <a:pt x="19" y="31"/>
                  </a:cubicBezTo>
                  <a:cubicBezTo>
                    <a:pt x="20" y="31"/>
                    <a:pt x="23" y="29"/>
                    <a:pt x="25" y="29"/>
                  </a:cubicBezTo>
                  <a:cubicBezTo>
                    <a:pt x="27" y="29"/>
                    <a:pt x="31" y="29"/>
                    <a:pt x="32" y="30"/>
                  </a:cubicBezTo>
                  <a:cubicBezTo>
                    <a:pt x="35" y="31"/>
                    <a:pt x="39" y="35"/>
                    <a:pt x="41" y="37"/>
                  </a:cubicBezTo>
                  <a:cubicBezTo>
                    <a:pt x="43" y="38"/>
                    <a:pt x="46" y="39"/>
                    <a:pt x="47" y="40"/>
                  </a:cubicBezTo>
                  <a:cubicBezTo>
                    <a:pt x="49" y="40"/>
                    <a:pt x="53" y="41"/>
                    <a:pt x="54" y="39"/>
                  </a:cubicBezTo>
                  <a:cubicBezTo>
                    <a:pt x="56" y="38"/>
                    <a:pt x="56" y="33"/>
                    <a:pt x="55" y="32"/>
                  </a:cubicBezTo>
                  <a:cubicBezTo>
                    <a:pt x="55" y="30"/>
                    <a:pt x="52" y="28"/>
                    <a:pt x="51" y="28"/>
                  </a:cubicBezTo>
                  <a:cubicBezTo>
                    <a:pt x="49" y="27"/>
                    <a:pt x="46" y="27"/>
                    <a:pt x="45" y="25"/>
                  </a:cubicBezTo>
                  <a:cubicBezTo>
                    <a:pt x="44" y="24"/>
                    <a:pt x="44" y="20"/>
                    <a:pt x="43" y="19"/>
                  </a:cubicBezTo>
                  <a:cubicBezTo>
                    <a:pt x="43" y="18"/>
                    <a:pt x="44" y="16"/>
                    <a:pt x="44" y="15"/>
                  </a:cubicBezTo>
                  <a:cubicBezTo>
                    <a:pt x="44" y="13"/>
                    <a:pt x="43" y="11"/>
                    <a:pt x="43" y="10"/>
                  </a:cubicBezTo>
                  <a:cubicBezTo>
                    <a:pt x="43" y="9"/>
                    <a:pt x="45" y="8"/>
                    <a:pt x="46" y="8"/>
                  </a:cubicBezTo>
                  <a:cubicBezTo>
                    <a:pt x="49" y="7"/>
                    <a:pt x="54" y="9"/>
                    <a:pt x="57" y="10"/>
                  </a:cubicBezTo>
                  <a:cubicBezTo>
                    <a:pt x="58" y="11"/>
                    <a:pt x="61" y="14"/>
                    <a:pt x="63" y="14"/>
                  </a:cubicBezTo>
                  <a:cubicBezTo>
                    <a:pt x="65" y="14"/>
                    <a:pt x="67" y="13"/>
                    <a:pt x="68" y="13"/>
                  </a:cubicBezTo>
                  <a:cubicBezTo>
                    <a:pt x="72" y="11"/>
                    <a:pt x="76" y="5"/>
                    <a:pt x="80" y="3"/>
                  </a:cubicBezTo>
                  <a:cubicBezTo>
                    <a:pt x="82" y="2"/>
                    <a:pt x="86" y="1"/>
                    <a:pt x="88" y="1"/>
                  </a:cubicBezTo>
                  <a:cubicBezTo>
                    <a:pt x="91" y="1"/>
                    <a:pt x="94" y="4"/>
                    <a:pt x="96" y="4"/>
                  </a:cubicBezTo>
                  <a:cubicBezTo>
                    <a:pt x="99" y="4"/>
                    <a:pt x="103" y="2"/>
                    <a:pt x="105" y="1"/>
                  </a:cubicBezTo>
                  <a:cubicBezTo>
                    <a:pt x="106" y="1"/>
                    <a:pt x="108" y="0"/>
                    <a:pt x="108" y="0"/>
                  </a:cubicBezTo>
                  <a:cubicBezTo>
                    <a:pt x="110" y="1"/>
                    <a:pt x="110" y="6"/>
                    <a:pt x="110" y="9"/>
                  </a:cubicBezTo>
                  <a:cubicBezTo>
                    <a:pt x="110" y="10"/>
                    <a:pt x="108" y="11"/>
                    <a:pt x="108" y="12"/>
                  </a:cubicBezTo>
                  <a:cubicBezTo>
                    <a:pt x="108" y="15"/>
                    <a:pt x="112" y="18"/>
                    <a:pt x="113" y="20"/>
                  </a:cubicBezTo>
                  <a:cubicBezTo>
                    <a:pt x="114" y="22"/>
                    <a:pt x="114" y="26"/>
                    <a:pt x="114" y="2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157"/>
            <p:cNvSpPr>
              <a:spLocks/>
            </p:cNvSpPr>
            <p:nvPr/>
          </p:nvSpPr>
          <p:spPr bwMode="auto">
            <a:xfrm>
              <a:off x="4242" y="1700"/>
              <a:ext cx="15" cy="21"/>
            </a:xfrm>
            <a:custGeom>
              <a:avLst/>
              <a:gdLst>
                <a:gd name="T0" fmla="*/ 12 w 14"/>
                <a:gd name="T1" fmla="*/ 2 h 19"/>
                <a:gd name="T2" fmla="*/ 14 w 14"/>
                <a:gd name="T3" fmla="*/ 9 h 19"/>
                <a:gd name="T4" fmla="*/ 11 w 14"/>
                <a:gd name="T5" fmla="*/ 12 h 19"/>
                <a:gd name="T6" fmla="*/ 7 w 14"/>
                <a:gd name="T7" fmla="*/ 18 h 19"/>
                <a:gd name="T8" fmla="*/ 2 w 14"/>
                <a:gd name="T9" fmla="*/ 18 h 19"/>
                <a:gd name="T10" fmla="*/ 0 w 14"/>
                <a:gd name="T11" fmla="*/ 13 h 19"/>
                <a:gd name="T12" fmla="*/ 3 w 14"/>
                <a:gd name="T13" fmla="*/ 7 h 19"/>
                <a:gd name="T14" fmla="*/ 3 w 14"/>
                <a:gd name="T15" fmla="*/ 1 h 19"/>
                <a:gd name="T16" fmla="*/ 7 w 14"/>
                <a:gd name="T17" fmla="*/ 0 h 19"/>
                <a:gd name="T18" fmla="*/ 12 w 14"/>
                <a:gd name="T1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9">
                  <a:moveTo>
                    <a:pt x="12" y="2"/>
                  </a:moveTo>
                  <a:cubicBezTo>
                    <a:pt x="13" y="3"/>
                    <a:pt x="14" y="7"/>
                    <a:pt x="14" y="9"/>
                  </a:cubicBezTo>
                  <a:cubicBezTo>
                    <a:pt x="13" y="10"/>
                    <a:pt x="11" y="11"/>
                    <a:pt x="11" y="12"/>
                  </a:cubicBezTo>
                  <a:cubicBezTo>
                    <a:pt x="10" y="14"/>
                    <a:pt x="9" y="17"/>
                    <a:pt x="7" y="18"/>
                  </a:cubicBezTo>
                  <a:cubicBezTo>
                    <a:pt x="6" y="19"/>
                    <a:pt x="3" y="19"/>
                    <a:pt x="2" y="18"/>
                  </a:cubicBezTo>
                  <a:cubicBezTo>
                    <a:pt x="1" y="17"/>
                    <a:pt x="0" y="14"/>
                    <a:pt x="0" y="13"/>
                  </a:cubicBezTo>
                  <a:cubicBezTo>
                    <a:pt x="1" y="11"/>
                    <a:pt x="2" y="9"/>
                    <a:pt x="3" y="7"/>
                  </a:cubicBezTo>
                  <a:cubicBezTo>
                    <a:pt x="3" y="6"/>
                    <a:pt x="2" y="3"/>
                    <a:pt x="3" y="1"/>
                  </a:cubicBezTo>
                  <a:cubicBezTo>
                    <a:pt x="4" y="1"/>
                    <a:pt x="6" y="0"/>
                    <a:pt x="7" y="0"/>
                  </a:cubicBezTo>
                  <a:cubicBezTo>
                    <a:pt x="9" y="0"/>
                    <a:pt x="11" y="1"/>
                    <a:pt x="12"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158"/>
            <p:cNvSpPr>
              <a:spLocks/>
            </p:cNvSpPr>
            <p:nvPr/>
          </p:nvSpPr>
          <p:spPr bwMode="auto">
            <a:xfrm>
              <a:off x="4231" y="1912"/>
              <a:ext cx="21" cy="25"/>
            </a:xfrm>
            <a:custGeom>
              <a:avLst/>
              <a:gdLst>
                <a:gd name="T0" fmla="*/ 18 w 19"/>
                <a:gd name="T1" fmla="*/ 8 h 23"/>
                <a:gd name="T2" fmla="*/ 18 w 19"/>
                <a:gd name="T3" fmla="*/ 18 h 23"/>
                <a:gd name="T4" fmla="*/ 12 w 19"/>
                <a:gd name="T5" fmla="*/ 23 h 23"/>
                <a:gd name="T6" fmla="*/ 4 w 19"/>
                <a:gd name="T7" fmla="*/ 20 h 23"/>
                <a:gd name="T8" fmla="*/ 0 w 19"/>
                <a:gd name="T9" fmla="*/ 11 h 23"/>
                <a:gd name="T10" fmla="*/ 3 w 19"/>
                <a:gd name="T11" fmla="*/ 2 h 23"/>
                <a:gd name="T12" fmla="*/ 13 w 19"/>
                <a:gd name="T13" fmla="*/ 1 h 23"/>
                <a:gd name="T14" fmla="*/ 18 w 19"/>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3">
                  <a:moveTo>
                    <a:pt x="18" y="8"/>
                  </a:moveTo>
                  <a:cubicBezTo>
                    <a:pt x="19" y="10"/>
                    <a:pt x="19" y="15"/>
                    <a:pt x="18" y="18"/>
                  </a:cubicBezTo>
                  <a:cubicBezTo>
                    <a:pt x="17" y="19"/>
                    <a:pt x="14" y="22"/>
                    <a:pt x="12" y="23"/>
                  </a:cubicBezTo>
                  <a:cubicBezTo>
                    <a:pt x="10" y="23"/>
                    <a:pt x="5" y="21"/>
                    <a:pt x="4" y="20"/>
                  </a:cubicBezTo>
                  <a:cubicBezTo>
                    <a:pt x="2" y="18"/>
                    <a:pt x="0" y="13"/>
                    <a:pt x="0" y="11"/>
                  </a:cubicBezTo>
                  <a:cubicBezTo>
                    <a:pt x="0" y="9"/>
                    <a:pt x="1" y="3"/>
                    <a:pt x="3" y="2"/>
                  </a:cubicBezTo>
                  <a:cubicBezTo>
                    <a:pt x="5" y="0"/>
                    <a:pt x="11" y="0"/>
                    <a:pt x="13" y="1"/>
                  </a:cubicBezTo>
                  <a:cubicBezTo>
                    <a:pt x="15" y="2"/>
                    <a:pt x="17" y="6"/>
                    <a:pt x="18" y="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159"/>
            <p:cNvSpPr>
              <a:spLocks/>
            </p:cNvSpPr>
            <p:nvPr/>
          </p:nvSpPr>
          <p:spPr bwMode="auto">
            <a:xfrm>
              <a:off x="4158" y="1964"/>
              <a:ext cx="23" cy="13"/>
            </a:xfrm>
            <a:custGeom>
              <a:avLst/>
              <a:gdLst>
                <a:gd name="T0" fmla="*/ 19 w 21"/>
                <a:gd name="T1" fmla="*/ 6 h 12"/>
                <a:gd name="T2" fmla="*/ 21 w 21"/>
                <a:gd name="T3" fmla="*/ 11 h 12"/>
                <a:gd name="T4" fmla="*/ 16 w 21"/>
                <a:gd name="T5" fmla="*/ 12 h 12"/>
                <a:gd name="T6" fmla="*/ 8 w 21"/>
                <a:gd name="T7" fmla="*/ 12 h 12"/>
                <a:gd name="T8" fmla="*/ 1 w 21"/>
                <a:gd name="T9" fmla="*/ 5 h 12"/>
                <a:gd name="T10" fmla="*/ 0 w 21"/>
                <a:gd name="T11" fmla="*/ 1 h 12"/>
                <a:gd name="T12" fmla="*/ 6 w 21"/>
                <a:gd name="T13" fmla="*/ 1 h 12"/>
                <a:gd name="T14" fmla="*/ 14 w 21"/>
                <a:gd name="T15" fmla="*/ 5 h 12"/>
                <a:gd name="T16" fmla="*/ 19 w 21"/>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9" y="6"/>
                  </a:moveTo>
                  <a:cubicBezTo>
                    <a:pt x="20" y="7"/>
                    <a:pt x="21" y="10"/>
                    <a:pt x="21" y="11"/>
                  </a:cubicBezTo>
                  <a:cubicBezTo>
                    <a:pt x="20" y="12"/>
                    <a:pt x="17" y="12"/>
                    <a:pt x="16" y="12"/>
                  </a:cubicBezTo>
                  <a:cubicBezTo>
                    <a:pt x="14" y="12"/>
                    <a:pt x="10" y="12"/>
                    <a:pt x="8" y="12"/>
                  </a:cubicBezTo>
                  <a:cubicBezTo>
                    <a:pt x="6" y="11"/>
                    <a:pt x="2" y="7"/>
                    <a:pt x="1" y="5"/>
                  </a:cubicBezTo>
                  <a:cubicBezTo>
                    <a:pt x="1" y="4"/>
                    <a:pt x="0" y="2"/>
                    <a:pt x="0" y="1"/>
                  </a:cubicBezTo>
                  <a:cubicBezTo>
                    <a:pt x="1" y="0"/>
                    <a:pt x="5" y="1"/>
                    <a:pt x="6" y="1"/>
                  </a:cubicBezTo>
                  <a:cubicBezTo>
                    <a:pt x="8" y="1"/>
                    <a:pt x="12" y="4"/>
                    <a:pt x="14" y="5"/>
                  </a:cubicBezTo>
                  <a:cubicBezTo>
                    <a:pt x="15" y="5"/>
                    <a:pt x="18" y="5"/>
                    <a:pt x="19"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160"/>
            <p:cNvSpPr>
              <a:spLocks/>
            </p:cNvSpPr>
            <p:nvPr/>
          </p:nvSpPr>
          <p:spPr bwMode="auto">
            <a:xfrm>
              <a:off x="4106" y="1875"/>
              <a:ext cx="23" cy="31"/>
            </a:xfrm>
            <a:custGeom>
              <a:avLst/>
              <a:gdLst>
                <a:gd name="T0" fmla="*/ 18 w 21"/>
                <a:gd name="T1" fmla="*/ 20 h 28"/>
                <a:gd name="T2" fmla="*/ 20 w 21"/>
                <a:gd name="T3" fmla="*/ 23 h 28"/>
                <a:gd name="T4" fmla="*/ 16 w 21"/>
                <a:gd name="T5" fmla="*/ 27 h 28"/>
                <a:gd name="T6" fmla="*/ 10 w 21"/>
                <a:gd name="T7" fmla="*/ 23 h 28"/>
                <a:gd name="T8" fmla="*/ 4 w 21"/>
                <a:gd name="T9" fmla="*/ 12 h 28"/>
                <a:gd name="T10" fmla="*/ 0 w 21"/>
                <a:gd name="T11" fmla="*/ 6 h 28"/>
                <a:gd name="T12" fmla="*/ 2 w 21"/>
                <a:gd name="T13" fmla="*/ 0 h 28"/>
                <a:gd name="T14" fmla="*/ 5 w 21"/>
                <a:gd name="T15" fmla="*/ 1 h 28"/>
                <a:gd name="T16" fmla="*/ 8 w 21"/>
                <a:gd name="T17" fmla="*/ 6 h 28"/>
                <a:gd name="T18" fmla="*/ 13 w 21"/>
                <a:gd name="T19" fmla="*/ 9 h 28"/>
                <a:gd name="T20" fmla="*/ 14 w 21"/>
                <a:gd name="T21" fmla="*/ 16 h 28"/>
                <a:gd name="T22" fmla="*/ 18 w 21"/>
                <a:gd name="T2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18" y="20"/>
                  </a:moveTo>
                  <a:cubicBezTo>
                    <a:pt x="19" y="20"/>
                    <a:pt x="21" y="22"/>
                    <a:pt x="20" y="23"/>
                  </a:cubicBezTo>
                  <a:cubicBezTo>
                    <a:pt x="20" y="25"/>
                    <a:pt x="18" y="27"/>
                    <a:pt x="16" y="27"/>
                  </a:cubicBezTo>
                  <a:cubicBezTo>
                    <a:pt x="15" y="28"/>
                    <a:pt x="12" y="25"/>
                    <a:pt x="10" y="23"/>
                  </a:cubicBezTo>
                  <a:cubicBezTo>
                    <a:pt x="8" y="21"/>
                    <a:pt x="5" y="15"/>
                    <a:pt x="4" y="12"/>
                  </a:cubicBezTo>
                  <a:cubicBezTo>
                    <a:pt x="3" y="11"/>
                    <a:pt x="0" y="7"/>
                    <a:pt x="0" y="6"/>
                  </a:cubicBezTo>
                  <a:cubicBezTo>
                    <a:pt x="0" y="4"/>
                    <a:pt x="1" y="1"/>
                    <a:pt x="2" y="0"/>
                  </a:cubicBezTo>
                  <a:cubicBezTo>
                    <a:pt x="3" y="0"/>
                    <a:pt x="5" y="0"/>
                    <a:pt x="5" y="1"/>
                  </a:cubicBezTo>
                  <a:cubicBezTo>
                    <a:pt x="7" y="2"/>
                    <a:pt x="7" y="5"/>
                    <a:pt x="8" y="6"/>
                  </a:cubicBezTo>
                  <a:cubicBezTo>
                    <a:pt x="9" y="7"/>
                    <a:pt x="12" y="8"/>
                    <a:pt x="13" y="9"/>
                  </a:cubicBezTo>
                  <a:cubicBezTo>
                    <a:pt x="14" y="11"/>
                    <a:pt x="13" y="15"/>
                    <a:pt x="14" y="16"/>
                  </a:cubicBezTo>
                  <a:cubicBezTo>
                    <a:pt x="15" y="18"/>
                    <a:pt x="17" y="19"/>
                    <a:pt x="18" y="2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161"/>
            <p:cNvSpPr>
              <a:spLocks/>
            </p:cNvSpPr>
            <p:nvPr/>
          </p:nvSpPr>
          <p:spPr bwMode="auto">
            <a:xfrm>
              <a:off x="2527" y="1902"/>
              <a:ext cx="1832" cy="1768"/>
            </a:xfrm>
            <a:custGeom>
              <a:avLst/>
              <a:gdLst>
                <a:gd name="T0" fmla="*/ 1623 w 1667"/>
                <a:gd name="T1" fmla="*/ 1442 h 1607"/>
                <a:gd name="T2" fmla="*/ 1483 w 1667"/>
                <a:gd name="T3" fmla="*/ 1524 h 1607"/>
                <a:gd name="T4" fmla="*/ 1309 w 1667"/>
                <a:gd name="T5" fmla="*/ 1605 h 1607"/>
                <a:gd name="T6" fmla="*/ 1114 w 1667"/>
                <a:gd name="T7" fmla="*/ 1561 h 1607"/>
                <a:gd name="T8" fmla="*/ 952 w 1667"/>
                <a:gd name="T9" fmla="*/ 1487 h 1607"/>
                <a:gd name="T10" fmla="*/ 865 w 1667"/>
                <a:gd name="T11" fmla="*/ 1577 h 1607"/>
                <a:gd name="T12" fmla="*/ 725 w 1667"/>
                <a:gd name="T13" fmla="*/ 1547 h 1607"/>
                <a:gd name="T14" fmla="*/ 571 w 1667"/>
                <a:gd name="T15" fmla="*/ 1558 h 1607"/>
                <a:gd name="T16" fmla="*/ 440 w 1667"/>
                <a:gd name="T17" fmla="*/ 1560 h 1607"/>
                <a:gd name="T18" fmla="*/ 326 w 1667"/>
                <a:gd name="T19" fmla="*/ 1452 h 1607"/>
                <a:gd name="T20" fmla="*/ 234 w 1667"/>
                <a:gd name="T21" fmla="*/ 1431 h 1607"/>
                <a:gd name="T22" fmla="*/ 183 w 1667"/>
                <a:gd name="T23" fmla="*/ 1215 h 1607"/>
                <a:gd name="T24" fmla="*/ 93 w 1667"/>
                <a:gd name="T25" fmla="*/ 1212 h 1607"/>
                <a:gd name="T26" fmla="*/ 62 w 1667"/>
                <a:gd name="T27" fmla="*/ 1184 h 1607"/>
                <a:gd name="T28" fmla="*/ 1 w 1667"/>
                <a:gd name="T29" fmla="*/ 1150 h 1607"/>
                <a:gd name="T30" fmla="*/ 23 w 1667"/>
                <a:gd name="T31" fmla="*/ 1056 h 1607"/>
                <a:gd name="T32" fmla="*/ 60 w 1667"/>
                <a:gd name="T33" fmla="*/ 1018 h 1607"/>
                <a:gd name="T34" fmla="*/ 93 w 1667"/>
                <a:gd name="T35" fmla="*/ 934 h 1607"/>
                <a:gd name="T36" fmla="*/ 194 w 1667"/>
                <a:gd name="T37" fmla="*/ 964 h 1607"/>
                <a:gd name="T38" fmla="*/ 290 w 1667"/>
                <a:gd name="T39" fmla="*/ 891 h 1607"/>
                <a:gd name="T40" fmla="*/ 381 w 1667"/>
                <a:gd name="T41" fmla="*/ 892 h 1607"/>
                <a:gd name="T42" fmla="*/ 474 w 1667"/>
                <a:gd name="T43" fmla="*/ 902 h 1607"/>
                <a:gd name="T44" fmla="*/ 523 w 1667"/>
                <a:gd name="T45" fmla="*/ 833 h 1607"/>
                <a:gd name="T46" fmla="*/ 579 w 1667"/>
                <a:gd name="T47" fmla="*/ 744 h 1607"/>
                <a:gd name="T48" fmla="*/ 555 w 1667"/>
                <a:gd name="T49" fmla="*/ 641 h 1607"/>
                <a:gd name="T50" fmla="*/ 541 w 1667"/>
                <a:gd name="T51" fmla="*/ 522 h 1607"/>
                <a:gd name="T52" fmla="*/ 569 w 1667"/>
                <a:gd name="T53" fmla="*/ 450 h 1607"/>
                <a:gd name="T54" fmla="*/ 554 w 1667"/>
                <a:gd name="T55" fmla="*/ 364 h 1607"/>
                <a:gd name="T56" fmla="*/ 550 w 1667"/>
                <a:gd name="T57" fmla="*/ 256 h 1607"/>
                <a:gd name="T58" fmla="*/ 607 w 1667"/>
                <a:gd name="T59" fmla="*/ 326 h 1607"/>
                <a:gd name="T60" fmla="*/ 597 w 1667"/>
                <a:gd name="T61" fmla="*/ 381 h 1607"/>
                <a:gd name="T62" fmla="*/ 606 w 1667"/>
                <a:gd name="T63" fmla="*/ 393 h 1607"/>
                <a:gd name="T64" fmla="*/ 594 w 1667"/>
                <a:gd name="T65" fmla="*/ 261 h 1607"/>
                <a:gd name="T66" fmla="*/ 707 w 1667"/>
                <a:gd name="T67" fmla="*/ 210 h 1607"/>
                <a:gd name="T68" fmla="*/ 721 w 1667"/>
                <a:gd name="T69" fmla="*/ 159 h 1607"/>
                <a:gd name="T70" fmla="*/ 787 w 1667"/>
                <a:gd name="T71" fmla="*/ 120 h 1607"/>
                <a:gd name="T72" fmla="*/ 853 w 1667"/>
                <a:gd name="T73" fmla="*/ 91 h 1607"/>
                <a:gd name="T74" fmla="*/ 933 w 1667"/>
                <a:gd name="T75" fmla="*/ 99 h 1607"/>
                <a:gd name="T76" fmla="*/ 948 w 1667"/>
                <a:gd name="T77" fmla="*/ 56 h 1607"/>
                <a:gd name="T78" fmla="*/ 1005 w 1667"/>
                <a:gd name="T79" fmla="*/ 13 h 1607"/>
                <a:gd name="T80" fmla="*/ 1040 w 1667"/>
                <a:gd name="T81" fmla="*/ 49 h 1607"/>
                <a:gd name="T82" fmla="*/ 1092 w 1667"/>
                <a:gd name="T83" fmla="*/ 46 h 1607"/>
                <a:gd name="T84" fmla="*/ 1130 w 1667"/>
                <a:gd name="T85" fmla="*/ 70 h 1607"/>
                <a:gd name="T86" fmla="*/ 1144 w 1667"/>
                <a:gd name="T87" fmla="*/ 116 h 1607"/>
                <a:gd name="T88" fmla="*/ 1095 w 1667"/>
                <a:gd name="T89" fmla="*/ 185 h 1607"/>
                <a:gd name="T90" fmla="*/ 1039 w 1667"/>
                <a:gd name="T91" fmla="*/ 259 h 1607"/>
                <a:gd name="T92" fmla="*/ 1083 w 1667"/>
                <a:gd name="T93" fmla="*/ 248 h 1607"/>
                <a:gd name="T94" fmla="*/ 1122 w 1667"/>
                <a:gd name="T95" fmla="*/ 252 h 1607"/>
                <a:gd name="T96" fmla="*/ 1161 w 1667"/>
                <a:gd name="T97" fmla="*/ 373 h 1607"/>
                <a:gd name="T98" fmla="*/ 1076 w 1667"/>
                <a:gd name="T99" fmla="*/ 462 h 1607"/>
                <a:gd name="T100" fmla="*/ 1065 w 1667"/>
                <a:gd name="T101" fmla="*/ 613 h 1607"/>
                <a:gd name="T102" fmla="*/ 1084 w 1667"/>
                <a:gd name="T103" fmla="*/ 726 h 1607"/>
                <a:gd name="T104" fmla="*/ 1142 w 1667"/>
                <a:gd name="T105" fmla="*/ 756 h 1607"/>
                <a:gd name="T106" fmla="*/ 1164 w 1667"/>
                <a:gd name="T107" fmla="*/ 797 h 1607"/>
                <a:gd name="T108" fmla="*/ 1225 w 1667"/>
                <a:gd name="T109" fmla="*/ 941 h 1607"/>
                <a:gd name="T110" fmla="*/ 1235 w 1667"/>
                <a:gd name="T111" fmla="*/ 1042 h 1607"/>
                <a:gd name="T112" fmla="*/ 1305 w 1667"/>
                <a:gd name="T113" fmla="*/ 1043 h 1607"/>
                <a:gd name="T114" fmla="*/ 1350 w 1667"/>
                <a:gd name="T115" fmla="*/ 941 h 1607"/>
                <a:gd name="T116" fmla="*/ 1452 w 1667"/>
                <a:gd name="T117" fmla="*/ 970 h 1607"/>
                <a:gd name="T118" fmla="*/ 1500 w 1667"/>
                <a:gd name="T119" fmla="*/ 1061 h 1607"/>
                <a:gd name="T120" fmla="*/ 1565 w 1667"/>
                <a:gd name="T121" fmla="*/ 1128 h 1607"/>
                <a:gd name="T122" fmla="*/ 1616 w 1667"/>
                <a:gd name="T123" fmla="*/ 1152 h 1607"/>
                <a:gd name="T124" fmla="*/ 1661 w 1667"/>
                <a:gd name="T125" fmla="*/ 1261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7" h="1607">
                  <a:moveTo>
                    <a:pt x="1661" y="1261"/>
                  </a:moveTo>
                  <a:cubicBezTo>
                    <a:pt x="1663" y="1264"/>
                    <a:pt x="1665" y="1269"/>
                    <a:pt x="1667" y="1273"/>
                  </a:cubicBezTo>
                  <a:cubicBezTo>
                    <a:pt x="1663" y="1276"/>
                    <a:pt x="1659" y="1281"/>
                    <a:pt x="1656" y="1283"/>
                  </a:cubicBezTo>
                  <a:cubicBezTo>
                    <a:pt x="1653" y="1285"/>
                    <a:pt x="1646" y="1290"/>
                    <a:pt x="1643" y="1292"/>
                  </a:cubicBezTo>
                  <a:cubicBezTo>
                    <a:pt x="1639" y="1296"/>
                    <a:pt x="1631" y="1302"/>
                    <a:pt x="1627" y="1305"/>
                  </a:cubicBezTo>
                  <a:cubicBezTo>
                    <a:pt x="1625" y="1308"/>
                    <a:pt x="1619" y="1311"/>
                    <a:pt x="1617" y="1314"/>
                  </a:cubicBezTo>
                  <a:cubicBezTo>
                    <a:pt x="1616" y="1316"/>
                    <a:pt x="1614" y="1320"/>
                    <a:pt x="1614" y="1322"/>
                  </a:cubicBezTo>
                  <a:cubicBezTo>
                    <a:pt x="1614" y="1325"/>
                    <a:pt x="1618" y="1331"/>
                    <a:pt x="1621" y="1333"/>
                  </a:cubicBezTo>
                  <a:cubicBezTo>
                    <a:pt x="1624" y="1336"/>
                    <a:pt x="1634" y="1336"/>
                    <a:pt x="1637" y="1339"/>
                  </a:cubicBezTo>
                  <a:cubicBezTo>
                    <a:pt x="1639" y="1343"/>
                    <a:pt x="1639" y="1352"/>
                    <a:pt x="1640" y="1356"/>
                  </a:cubicBezTo>
                  <a:cubicBezTo>
                    <a:pt x="1640" y="1361"/>
                    <a:pt x="1640" y="1372"/>
                    <a:pt x="1639" y="1377"/>
                  </a:cubicBezTo>
                  <a:cubicBezTo>
                    <a:pt x="1638" y="1382"/>
                    <a:pt x="1636" y="1390"/>
                    <a:pt x="1635" y="1395"/>
                  </a:cubicBezTo>
                  <a:cubicBezTo>
                    <a:pt x="1633" y="1401"/>
                    <a:pt x="1631" y="1413"/>
                    <a:pt x="1630" y="1419"/>
                  </a:cubicBezTo>
                  <a:cubicBezTo>
                    <a:pt x="1628" y="1425"/>
                    <a:pt x="1623" y="1436"/>
                    <a:pt x="1623" y="1442"/>
                  </a:cubicBezTo>
                  <a:cubicBezTo>
                    <a:pt x="1622" y="1448"/>
                    <a:pt x="1622" y="1461"/>
                    <a:pt x="1624" y="1467"/>
                  </a:cubicBezTo>
                  <a:cubicBezTo>
                    <a:pt x="1626" y="1471"/>
                    <a:pt x="1633" y="1475"/>
                    <a:pt x="1634" y="1479"/>
                  </a:cubicBezTo>
                  <a:cubicBezTo>
                    <a:pt x="1635" y="1482"/>
                    <a:pt x="1635" y="1489"/>
                    <a:pt x="1635" y="1492"/>
                  </a:cubicBezTo>
                  <a:cubicBezTo>
                    <a:pt x="1634" y="1495"/>
                    <a:pt x="1633" y="1500"/>
                    <a:pt x="1631" y="1502"/>
                  </a:cubicBezTo>
                  <a:cubicBezTo>
                    <a:pt x="1629" y="1504"/>
                    <a:pt x="1623" y="1505"/>
                    <a:pt x="1620" y="1506"/>
                  </a:cubicBezTo>
                  <a:cubicBezTo>
                    <a:pt x="1616" y="1508"/>
                    <a:pt x="1608" y="1511"/>
                    <a:pt x="1605" y="1514"/>
                  </a:cubicBezTo>
                  <a:cubicBezTo>
                    <a:pt x="1603" y="1516"/>
                    <a:pt x="1600" y="1523"/>
                    <a:pt x="1598" y="1526"/>
                  </a:cubicBezTo>
                  <a:cubicBezTo>
                    <a:pt x="1597" y="1528"/>
                    <a:pt x="1597" y="1534"/>
                    <a:pt x="1595" y="1536"/>
                  </a:cubicBezTo>
                  <a:cubicBezTo>
                    <a:pt x="1593" y="1538"/>
                    <a:pt x="1586" y="1538"/>
                    <a:pt x="1583" y="1537"/>
                  </a:cubicBezTo>
                  <a:cubicBezTo>
                    <a:pt x="1576" y="1536"/>
                    <a:pt x="1565" y="1529"/>
                    <a:pt x="1559" y="1526"/>
                  </a:cubicBezTo>
                  <a:cubicBezTo>
                    <a:pt x="1553" y="1524"/>
                    <a:pt x="1542" y="1519"/>
                    <a:pt x="1536" y="1518"/>
                  </a:cubicBezTo>
                  <a:cubicBezTo>
                    <a:pt x="1531" y="1517"/>
                    <a:pt x="1522" y="1519"/>
                    <a:pt x="1517" y="1521"/>
                  </a:cubicBezTo>
                  <a:cubicBezTo>
                    <a:pt x="1512" y="1523"/>
                    <a:pt x="1504" y="1532"/>
                    <a:pt x="1499" y="1532"/>
                  </a:cubicBezTo>
                  <a:cubicBezTo>
                    <a:pt x="1495" y="1532"/>
                    <a:pt x="1487" y="1526"/>
                    <a:pt x="1483" y="1524"/>
                  </a:cubicBezTo>
                  <a:cubicBezTo>
                    <a:pt x="1479" y="1521"/>
                    <a:pt x="1471" y="1514"/>
                    <a:pt x="1466" y="1514"/>
                  </a:cubicBezTo>
                  <a:cubicBezTo>
                    <a:pt x="1462" y="1513"/>
                    <a:pt x="1453" y="1516"/>
                    <a:pt x="1450" y="1519"/>
                  </a:cubicBezTo>
                  <a:cubicBezTo>
                    <a:pt x="1446" y="1522"/>
                    <a:pt x="1442" y="1531"/>
                    <a:pt x="1439" y="1534"/>
                  </a:cubicBezTo>
                  <a:cubicBezTo>
                    <a:pt x="1435" y="1536"/>
                    <a:pt x="1426" y="1538"/>
                    <a:pt x="1423" y="1541"/>
                  </a:cubicBezTo>
                  <a:cubicBezTo>
                    <a:pt x="1420" y="1543"/>
                    <a:pt x="1416" y="1549"/>
                    <a:pt x="1415" y="1552"/>
                  </a:cubicBezTo>
                  <a:cubicBezTo>
                    <a:pt x="1413" y="1555"/>
                    <a:pt x="1414" y="1563"/>
                    <a:pt x="1412" y="1567"/>
                  </a:cubicBezTo>
                  <a:cubicBezTo>
                    <a:pt x="1410" y="1570"/>
                    <a:pt x="1405" y="1574"/>
                    <a:pt x="1402" y="1575"/>
                  </a:cubicBezTo>
                  <a:cubicBezTo>
                    <a:pt x="1396" y="1579"/>
                    <a:pt x="1383" y="1582"/>
                    <a:pt x="1376" y="1584"/>
                  </a:cubicBezTo>
                  <a:cubicBezTo>
                    <a:pt x="1373" y="1584"/>
                    <a:pt x="1367" y="1583"/>
                    <a:pt x="1364" y="1585"/>
                  </a:cubicBezTo>
                  <a:cubicBezTo>
                    <a:pt x="1362" y="1586"/>
                    <a:pt x="1360" y="1591"/>
                    <a:pt x="1358" y="1592"/>
                  </a:cubicBezTo>
                  <a:cubicBezTo>
                    <a:pt x="1355" y="1596"/>
                    <a:pt x="1347" y="1604"/>
                    <a:pt x="1342" y="1606"/>
                  </a:cubicBezTo>
                  <a:cubicBezTo>
                    <a:pt x="1339" y="1607"/>
                    <a:pt x="1333" y="1606"/>
                    <a:pt x="1331" y="1606"/>
                  </a:cubicBezTo>
                  <a:cubicBezTo>
                    <a:pt x="1327" y="1605"/>
                    <a:pt x="1320" y="1601"/>
                    <a:pt x="1316" y="1601"/>
                  </a:cubicBezTo>
                  <a:cubicBezTo>
                    <a:pt x="1314" y="1602"/>
                    <a:pt x="1311" y="1605"/>
                    <a:pt x="1309" y="1605"/>
                  </a:cubicBezTo>
                  <a:cubicBezTo>
                    <a:pt x="1306" y="1606"/>
                    <a:pt x="1299" y="1606"/>
                    <a:pt x="1296" y="1605"/>
                  </a:cubicBezTo>
                  <a:cubicBezTo>
                    <a:pt x="1292" y="1605"/>
                    <a:pt x="1286" y="1600"/>
                    <a:pt x="1282" y="1600"/>
                  </a:cubicBezTo>
                  <a:cubicBezTo>
                    <a:pt x="1278" y="1600"/>
                    <a:pt x="1270" y="1602"/>
                    <a:pt x="1267" y="1603"/>
                  </a:cubicBezTo>
                  <a:cubicBezTo>
                    <a:pt x="1262" y="1603"/>
                    <a:pt x="1254" y="1603"/>
                    <a:pt x="1250" y="1602"/>
                  </a:cubicBezTo>
                  <a:cubicBezTo>
                    <a:pt x="1245" y="1600"/>
                    <a:pt x="1237" y="1592"/>
                    <a:pt x="1232" y="1588"/>
                  </a:cubicBezTo>
                  <a:cubicBezTo>
                    <a:pt x="1229" y="1586"/>
                    <a:pt x="1224" y="1580"/>
                    <a:pt x="1221" y="1578"/>
                  </a:cubicBezTo>
                  <a:cubicBezTo>
                    <a:pt x="1218" y="1577"/>
                    <a:pt x="1211" y="1576"/>
                    <a:pt x="1208" y="1576"/>
                  </a:cubicBezTo>
                  <a:cubicBezTo>
                    <a:pt x="1205" y="1577"/>
                    <a:pt x="1197" y="1581"/>
                    <a:pt x="1194" y="1580"/>
                  </a:cubicBezTo>
                  <a:cubicBezTo>
                    <a:pt x="1191" y="1579"/>
                    <a:pt x="1188" y="1573"/>
                    <a:pt x="1186" y="1571"/>
                  </a:cubicBezTo>
                  <a:cubicBezTo>
                    <a:pt x="1183" y="1568"/>
                    <a:pt x="1178" y="1562"/>
                    <a:pt x="1174" y="1560"/>
                  </a:cubicBezTo>
                  <a:cubicBezTo>
                    <a:pt x="1170" y="1558"/>
                    <a:pt x="1162" y="1557"/>
                    <a:pt x="1158" y="1557"/>
                  </a:cubicBezTo>
                  <a:cubicBezTo>
                    <a:pt x="1155" y="1557"/>
                    <a:pt x="1148" y="1558"/>
                    <a:pt x="1144" y="1558"/>
                  </a:cubicBezTo>
                  <a:cubicBezTo>
                    <a:pt x="1140" y="1558"/>
                    <a:pt x="1131" y="1555"/>
                    <a:pt x="1127" y="1556"/>
                  </a:cubicBezTo>
                  <a:cubicBezTo>
                    <a:pt x="1123" y="1556"/>
                    <a:pt x="1117" y="1559"/>
                    <a:pt x="1114" y="1561"/>
                  </a:cubicBezTo>
                  <a:cubicBezTo>
                    <a:pt x="1109" y="1563"/>
                    <a:pt x="1098" y="1568"/>
                    <a:pt x="1093" y="1569"/>
                  </a:cubicBezTo>
                  <a:cubicBezTo>
                    <a:pt x="1090" y="1570"/>
                    <a:pt x="1085" y="1570"/>
                    <a:pt x="1083" y="1571"/>
                  </a:cubicBezTo>
                  <a:cubicBezTo>
                    <a:pt x="1081" y="1572"/>
                    <a:pt x="1079" y="1574"/>
                    <a:pt x="1078" y="1575"/>
                  </a:cubicBezTo>
                  <a:cubicBezTo>
                    <a:pt x="1074" y="1576"/>
                    <a:pt x="1060" y="1578"/>
                    <a:pt x="1059" y="1578"/>
                  </a:cubicBezTo>
                  <a:cubicBezTo>
                    <a:pt x="1059" y="1577"/>
                    <a:pt x="1052" y="1572"/>
                    <a:pt x="1049" y="1570"/>
                  </a:cubicBezTo>
                  <a:cubicBezTo>
                    <a:pt x="1046" y="1568"/>
                    <a:pt x="1040" y="1566"/>
                    <a:pt x="1037" y="1565"/>
                  </a:cubicBezTo>
                  <a:cubicBezTo>
                    <a:pt x="1035" y="1563"/>
                    <a:pt x="1032" y="1561"/>
                    <a:pt x="1030" y="1559"/>
                  </a:cubicBezTo>
                  <a:cubicBezTo>
                    <a:pt x="1028" y="1555"/>
                    <a:pt x="1025" y="1546"/>
                    <a:pt x="1023" y="1542"/>
                  </a:cubicBezTo>
                  <a:cubicBezTo>
                    <a:pt x="1021" y="1541"/>
                    <a:pt x="1018" y="1538"/>
                    <a:pt x="1017" y="1536"/>
                  </a:cubicBezTo>
                  <a:cubicBezTo>
                    <a:pt x="1015" y="1531"/>
                    <a:pt x="1018" y="1520"/>
                    <a:pt x="1016" y="1515"/>
                  </a:cubicBezTo>
                  <a:cubicBezTo>
                    <a:pt x="1014" y="1513"/>
                    <a:pt x="1010" y="1508"/>
                    <a:pt x="1008" y="1507"/>
                  </a:cubicBezTo>
                  <a:cubicBezTo>
                    <a:pt x="1005" y="1505"/>
                    <a:pt x="997" y="1503"/>
                    <a:pt x="994" y="1502"/>
                  </a:cubicBezTo>
                  <a:cubicBezTo>
                    <a:pt x="986" y="1499"/>
                    <a:pt x="972" y="1495"/>
                    <a:pt x="965" y="1492"/>
                  </a:cubicBezTo>
                  <a:cubicBezTo>
                    <a:pt x="962" y="1491"/>
                    <a:pt x="955" y="1487"/>
                    <a:pt x="952" y="1487"/>
                  </a:cubicBezTo>
                  <a:cubicBezTo>
                    <a:pt x="949" y="1486"/>
                    <a:pt x="944" y="1487"/>
                    <a:pt x="942" y="1487"/>
                  </a:cubicBezTo>
                  <a:cubicBezTo>
                    <a:pt x="938" y="1486"/>
                    <a:pt x="931" y="1481"/>
                    <a:pt x="928" y="1479"/>
                  </a:cubicBezTo>
                  <a:cubicBezTo>
                    <a:pt x="924" y="1477"/>
                    <a:pt x="917" y="1471"/>
                    <a:pt x="913" y="1469"/>
                  </a:cubicBezTo>
                  <a:cubicBezTo>
                    <a:pt x="909" y="1468"/>
                    <a:pt x="901" y="1464"/>
                    <a:pt x="898" y="1465"/>
                  </a:cubicBezTo>
                  <a:cubicBezTo>
                    <a:pt x="896" y="1465"/>
                    <a:pt x="894" y="1467"/>
                    <a:pt x="893" y="1468"/>
                  </a:cubicBezTo>
                  <a:cubicBezTo>
                    <a:pt x="892" y="1470"/>
                    <a:pt x="891" y="1475"/>
                    <a:pt x="890" y="1477"/>
                  </a:cubicBezTo>
                  <a:cubicBezTo>
                    <a:pt x="888" y="1481"/>
                    <a:pt x="883" y="1486"/>
                    <a:pt x="880" y="1489"/>
                  </a:cubicBezTo>
                  <a:cubicBezTo>
                    <a:pt x="878" y="1491"/>
                    <a:pt x="871" y="1494"/>
                    <a:pt x="869" y="1496"/>
                  </a:cubicBezTo>
                  <a:cubicBezTo>
                    <a:pt x="867" y="1498"/>
                    <a:pt x="864" y="1502"/>
                    <a:pt x="863" y="1504"/>
                  </a:cubicBezTo>
                  <a:cubicBezTo>
                    <a:pt x="861" y="1508"/>
                    <a:pt x="860" y="1517"/>
                    <a:pt x="859" y="1522"/>
                  </a:cubicBezTo>
                  <a:cubicBezTo>
                    <a:pt x="859" y="1526"/>
                    <a:pt x="858" y="1536"/>
                    <a:pt x="859" y="1540"/>
                  </a:cubicBezTo>
                  <a:cubicBezTo>
                    <a:pt x="860" y="1544"/>
                    <a:pt x="864" y="1550"/>
                    <a:pt x="866" y="1554"/>
                  </a:cubicBezTo>
                  <a:cubicBezTo>
                    <a:pt x="868" y="1557"/>
                    <a:pt x="873" y="1564"/>
                    <a:pt x="872" y="1568"/>
                  </a:cubicBezTo>
                  <a:cubicBezTo>
                    <a:pt x="872" y="1571"/>
                    <a:pt x="867" y="1575"/>
                    <a:pt x="865" y="1577"/>
                  </a:cubicBezTo>
                  <a:cubicBezTo>
                    <a:pt x="863" y="1579"/>
                    <a:pt x="859" y="1583"/>
                    <a:pt x="857" y="1585"/>
                  </a:cubicBezTo>
                  <a:cubicBezTo>
                    <a:pt x="854" y="1587"/>
                    <a:pt x="843" y="1592"/>
                    <a:pt x="843" y="1593"/>
                  </a:cubicBezTo>
                  <a:cubicBezTo>
                    <a:pt x="843" y="1594"/>
                    <a:pt x="839" y="1599"/>
                    <a:pt x="837" y="1599"/>
                  </a:cubicBezTo>
                  <a:cubicBezTo>
                    <a:pt x="835" y="1601"/>
                    <a:pt x="829" y="1601"/>
                    <a:pt x="826" y="1600"/>
                  </a:cubicBezTo>
                  <a:cubicBezTo>
                    <a:pt x="823" y="1600"/>
                    <a:pt x="820" y="1595"/>
                    <a:pt x="818" y="1595"/>
                  </a:cubicBezTo>
                  <a:cubicBezTo>
                    <a:pt x="814" y="1594"/>
                    <a:pt x="806" y="1596"/>
                    <a:pt x="803" y="1595"/>
                  </a:cubicBezTo>
                  <a:cubicBezTo>
                    <a:pt x="800" y="1595"/>
                    <a:pt x="795" y="1592"/>
                    <a:pt x="792" y="1590"/>
                  </a:cubicBezTo>
                  <a:cubicBezTo>
                    <a:pt x="790" y="1589"/>
                    <a:pt x="786" y="1585"/>
                    <a:pt x="784" y="1585"/>
                  </a:cubicBezTo>
                  <a:cubicBezTo>
                    <a:pt x="781" y="1583"/>
                    <a:pt x="774" y="1583"/>
                    <a:pt x="771" y="1583"/>
                  </a:cubicBezTo>
                  <a:cubicBezTo>
                    <a:pt x="768" y="1584"/>
                    <a:pt x="765" y="1586"/>
                    <a:pt x="763" y="1586"/>
                  </a:cubicBezTo>
                  <a:cubicBezTo>
                    <a:pt x="759" y="1586"/>
                    <a:pt x="753" y="1583"/>
                    <a:pt x="750" y="1581"/>
                  </a:cubicBezTo>
                  <a:cubicBezTo>
                    <a:pt x="748" y="1579"/>
                    <a:pt x="743" y="1575"/>
                    <a:pt x="740" y="1572"/>
                  </a:cubicBezTo>
                  <a:cubicBezTo>
                    <a:pt x="738" y="1571"/>
                    <a:pt x="734" y="1567"/>
                    <a:pt x="733" y="1565"/>
                  </a:cubicBezTo>
                  <a:cubicBezTo>
                    <a:pt x="730" y="1561"/>
                    <a:pt x="728" y="1550"/>
                    <a:pt x="725" y="1547"/>
                  </a:cubicBezTo>
                  <a:cubicBezTo>
                    <a:pt x="723" y="1545"/>
                    <a:pt x="717" y="1543"/>
                    <a:pt x="715" y="1542"/>
                  </a:cubicBezTo>
                  <a:cubicBezTo>
                    <a:pt x="711" y="1541"/>
                    <a:pt x="704" y="1540"/>
                    <a:pt x="700" y="1540"/>
                  </a:cubicBezTo>
                  <a:cubicBezTo>
                    <a:pt x="697" y="1539"/>
                    <a:pt x="689" y="1540"/>
                    <a:pt x="686" y="1541"/>
                  </a:cubicBezTo>
                  <a:cubicBezTo>
                    <a:pt x="683" y="1541"/>
                    <a:pt x="677" y="1542"/>
                    <a:pt x="675" y="1543"/>
                  </a:cubicBezTo>
                  <a:cubicBezTo>
                    <a:pt x="674" y="1544"/>
                    <a:pt x="673" y="1546"/>
                    <a:pt x="672" y="1546"/>
                  </a:cubicBezTo>
                  <a:cubicBezTo>
                    <a:pt x="670" y="1547"/>
                    <a:pt x="665" y="1545"/>
                    <a:pt x="663" y="1542"/>
                  </a:cubicBezTo>
                  <a:cubicBezTo>
                    <a:pt x="662" y="1540"/>
                    <a:pt x="666" y="1533"/>
                    <a:pt x="664" y="1531"/>
                  </a:cubicBezTo>
                  <a:cubicBezTo>
                    <a:pt x="661" y="1527"/>
                    <a:pt x="649" y="1529"/>
                    <a:pt x="645" y="1530"/>
                  </a:cubicBezTo>
                  <a:cubicBezTo>
                    <a:pt x="640" y="1530"/>
                    <a:pt x="631" y="1531"/>
                    <a:pt x="628" y="1533"/>
                  </a:cubicBezTo>
                  <a:cubicBezTo>
                    <a:pt x="625" y="1534"/>
                    <a:pt x="621" y="1541"/>
                    <a:pt x="618" y="1542"/>
                  </a:cubicBezTo>
                  <a:cubicBezTo>
                    <a:pt x="615" y="1543"/>
                    <a:pt x="609" y="1542"/>
                    <a:pt x="606" y="1542"/>
                  </a:cubicBezTo>
                  <a:cubicBezTo>
                    <a:pt x="604" y="1543"/>
                    <a:pt x="596" y="1547"/>
                    <a:pt x="596" y="1547"/>
                  </a:cubicBezTo>
                  <a:cubicBezTo>
                    <a:pt x="595" y="1547"/>
                    <a:pt x="587" y="1551"/>
                    <a:pt x="584" y="1552"/>
                  </a:cubicBezTo>
                  <a:cubicBezTo>
                    <a:pt x="581" y="1554"/>
                    <a:pt x="574" y="1558"/>
                    <a:pt x="571" y="1558"/>
                  </a:cubicBezTo>
                  <a:cubicBezTo>
                    <a:pt x="567" y="1558"/>
                    <a:pt x="562" y="1554"/>
                    <a:pt x="558" y="1554"/>
                  </a:cubicBezTo>
                  <a:cubicBezTo>
                    <a:pt x="556" y="1554"/>
                    <a:pt x="551" y="1554"/>
                    <a:pt x="550" y="1556"/>
                  </a:cubicBezTo>
                  <a:cubicBezTo>
                    <a:pt x="549" y="1557"/>
                    <a:pt x="550" y="1562"/>
                    <a:pt x="549" y="1563"/>
                  </a:cubicBezTo>
                  <a:cubicBezTo>
                    <a:pt x="549" y="1566"/>
                    <a:pt x="546" y="1571"/>
                    <a:pt x="544" y="1573"/>
                  </a:cubicBezTo>
                  <a:cubicBezTo>
                    <a:pt x="541" y="1575"/>
                    <a:pt x="534" y="1578"/>
                    <a:pt x="530" y="1579"/>
                  </a:cubicBezTo>
                  <a:cubicBezTo>
                    <a:pt x="526" y="1581"/>
                    <a:pt x="516" y="1582"/>
                    <a:pt x="511" y="1583"/>
                  </a:cubicBezTo>
                  <a:cubicBezTo>
                    <a:pt x="506" y="1584"/>
                    <a:pt x="495" y="1584"/>
                    <a:pt x="491" y="1586"/>
                  </a:cubicBezTo>
                  <a:cubicBezTo>
                    <a:pt x="489" y="1586"/>
                    <a:pt x="485" y="1589"/>
                    <a:pt x="483" y="1589"/>
                  </a:cubicBezTo>
                  <a:cubicBezTo>
                    <a:pt x="480" y="1590"/>
                    <a:pt x="475" y="1592"/>
                    <a:pt x="472" y="1592"/>
                  </a:cubicBezTo>
                  <a:cubicBezTo>
                    <a:pt x="470" y="1593"/>
                    <a:pt x="465" y="1595"/>
                    <a:pt x="463" y="1593"/>
                  </a:cubicBezTo>
                  <a:cubicBezTo>
                    <a:pt x="462" y="1591"/>
                    <a:pt x="466" y="1587"/>
                    <a:pt x="465" y="1585"/>
                  </a:cubicBezTo>
                  <a:cubicBezTo>
                    <a:pt x="463" y="1583"/>
                    <a:pt x="457" y="1585"/>
                    <a:pt x="455" y="1584"/>
                  </a:cubicBezTo>
                  <a:cubicBezTo>
                    <a:pt x="452" y="1583"/>
                    <a:pt x="448" y="1577"/>
                    <a:pt x="446" y="1574"/>
                  </a:cubicBezTo>
                  <a:cubicBezTo>
                    <a:pt x="444" y="1571"/>
                    <a:pt x="443" y="1563"/>
                    <a:pt x="440" y="1560"/>
                  </a:cubicBezTo>
                  <a:cubicBezTo>
                    <a:pt x="438" y="1558"/>
                    <a:pt x="431" y="1557"/>
                    <a:pt x="428" y="1557"/>
                  </a:cubicBezTo>
                  <a:cubicBezTo>
                    <a:pt x="426" y="1558"/>
                    <a:pt x="421" y="1560"/>
                    <a:pt x="418" y="1561"/>
                  </a:cubicBezTo>
                  <a:cubicBezTo>
                    <a:pt x="413" y="1561"/>
                    <a:pt x="403" y="1563"/>
                    <a:pt x="399" y="1562"/>
                  </a:cubicBezTo>
                  <a:cubicBezTo>
                    <a:pt x="395" y="1560"/>
                    <a:pt x="389" y="1554"/>
                    <a:pt x="387" y="1551"/>
                  </a:cubicBezTo>
                  <a:cubicBezTo>
                    <a:pt x="385" y="1548"/>
                    <a:pt x="382" y="1542"/>
                    <a:pt x="381" y="1539"/>
                  </a:cubicBezTo>
                  <a:cubicBezTo>
                    <a:pt x="381" y="1535"/>
                    <a:pt x="384" y="1527"/>
                    <a:pt x="383" y="1523"/>
                  </a:cubicBezTo>
                  <a:cubicBezTo>
                    <a:pt x="382" y="1520"/>
                    <a:pt x="380" y="1514"/>
                    <a:pt x="378" y="1512"/>
                  </a:cubicBezTo>
                  <a:cubicBezTo>
                    <a:pt x="376" y="1510"/>
                    <a:pt x="371" y="1510"/>
                    <a:pt x="369" y="1509"/>
                  </a:cubicBezTo>
                  <a:cubicBezTo>
                    <a:pt x="366" y="1508"/>
                    <a:pt x="358" y="1504"/>
                    <a:pt x="358" y="1504"/>
                  </a:cubicBezTo>
                  <a:cubicBezTo>
                    <a:pt x="358" y="1503"/>
                    <a:pt x="358" y="1496"/>
                    <a:pt x="358" y="1493"/>
                  </a:cubicBezTo>
                  <a:cubicBezTo>
                    <a:pt x="357" y="1489"/>
                    <a:pt x="358" y="1480"/>
                    <a:pt x="357" y="1476"/>
                  </a:cubicBezTo>
                  <a:cubicBezTo>
                    <a:pt x="356" y="1472"/>
                    <a:pt x="352" y="1467"/>
                    <a:pt x="349" y="1464"/>
                  </a:cubicBezTo>
                  <a:cubicBezTo>
                    <a:pt x="346" y="1461"/>
                    <a:pt x="340" y="1457"/>
                    <a:pt x="337" y="1455"/>
                  </a:cubicBezTo>
                  <a:cubicBezTo>
                    <a:pt x="334" y="1454"/>
                    <a:pt x="329" y="1452"/>
                    <a:pt x="326" y="1452"/>
                  </a:cubicBezTo>
                  <a:cubicBezTo>
                    <a:pt x="324" y="1452"/>
                    <a:pt x="320" y="1456"/>
                    <a:pt x="318" y="1456"/>
                  </a:cubicBezTo>
                  <a:cubicBezTo>
                    <a:pt x="316" y="1456"/>
                    <a:pt x="313" y="1451"/>
                    <a:pt x="311" y="1451"/>
                  </a:cubicBezTo>
                  <a:cubicBezTo>
                    <a:pt x="309" y="1452"/>
                    <a:pt x="304" y="1459"/>
                    <a:pt x="303" y="1458"/>
                  </a:cubicBezTo>
                  <a:cubicBezTo>
                    <a:pt x="301" y="1458"/>
                    <a:pt x="292" y="1459"/>
                    <a:pt x="288" y="1459"/>
                  </a:cubicBezTo>
                  <a:cubicBezTo>
                    <a:pt x="285" y="1460"/>
                    <a:pt x="280" y="1462"/>
                    <a:pt x="277" y="1461"/>
                  </a:cubicBezTo>
                  <a:cubicBezTo>
                    <a:pt x="273" y="1460"/>
                    <a:pt x="268" y="1454"/>
                    <a:pt x="266" y="1450"/>
                  </a:cubicBezTo>
                  <a:cubicBezTo>
                    <a:pt x="264" y="1447"/>
                    <a:pt x="262" y="1440"/>
                    <a:pt x="260" y="1437"/>
                  </a:cubicBezTo>
                  <a:cubicBezTo>
                    <a:pt x="259" y="1435"/>
                    <a:pt x="257" y="1433"/>
                    <a:pt x="256" y="1432"/>
                  </a:cubicBezTo>
                  <a:cubicBezTo>
                    <a:pt x="255" y="1429"/>
                    <a:pt x="255" y="1424"/>
                    <a:pt x="255" y="1421"/>
                  </a:cubicBezTo>
                  <a:cubicBezTo>
                    <a:pt x="254" y="1419"/>
                    <a:pt x="252" y="1414"/>
                    <a:pt x="250" y="1412"/>
                  </a:cubicBezTo>
                  <a:cubicBezTo>
                    <a:pt x="248" y="1411"/>
                    <a:pt x="242" y="1411"/>
                    <a:pt x="240" y="1412"/>
                  </a:cubicBezTo>
                  <a:cubicBezTo>
                    <a:pt x="239" y="1412"/>
                    <a:pt x="236" y="1413"/>
                    <a:pt x="235" y="1414"/>
                  </a:cubicBezTo>
                  <a:cubicBezTo>
                    <a:pt x="234" y="1416"/>
                    <a:pt x="236" y="1421"/>
                    <a:pt x="235" y="1424"/>
                  </a:cubicBezTo>
                  <a:cubicBezTo>
                    <a:pt x="235" y="1426"/>
                    <a:pt x="235" y="1430"/>
                    <a:pt x="234" y="1431"/>
                  </a:cubicBezTo>
                  <a:cubicBezTo>
                    <a:pt x="232" y="1434"/>
                    <a:pt x="225" y="1435"/>
                    <a:pt x="223" y="1437"/>
                  </a:cubicBezTo>
                  <a:cubicBezTo>
                    <a:pt x="221" y="1438"/>
                    <a:pt x="218" y="1443"/>
                    <a:pt x="216" y="1444"/>
                  </a:cubicBezTo>
                  <a:cubicBezTo>
                    <a:pt x="214" y="1444"/>
                    <a:pt x="210" y="1443"/>
                    <a:pt x="209" y="1441"/>
                  </a:cubicBezTo>
                  <a:cubicBezTo>
                    <a:pt x="207" y="1438"/>
                    <a:pt x="209" y="1431"/>
                    <a:pt x="209" y="1427"/>
                  </a:cubicBezTo>
                  <a:cubicBezTo>
                    <a:pt x="209" y="1422"/>
                    <a:pt x="210" y="1412"/>
                    <a:pt x="210" y="1406"/>
                  </a:cubicBezTo>
                  <a:cubicBezTo>
                    <a:pt x="210" y="1397"/>
                    <a:pt x="210" y="1378"/>
                    <a:pt x="209" y="1368"/>
                  </a:cubicBezTo>
                  <a:cubicBezTo>
                    <a:pt x="207" y="1352"/>
                    <a:pt x="199" y="1320"/>
                    <a:pt x="195" y="1304"/>
                  </a:cubicBezTo>
                  <a:cubicBezTo>
                    <a:pt x="193" y="1293"/>
                    <a:pt x="188" y="1271"/>
                    <a:pt x="183" y="1261"/>
                  </a:cubicBezTo>
                  <a:cubicBezTo>
                    <a:pt x="181" y="1256"/>
                    <a:pt x="174" y="1247"/>
                    <a:pt x="171" y="1242"/>
                  </a:cubicBezTo>
                  <a:cubicBezTo>
                    <a:pt x="169" y="1240"/>
                    <a:pt x="164" y="1235"/>
                    <a:pt x="163" y="1232"/>
                  </a:cubicBezTo>
                  <a:cubicBezTo>
                    <a:pt x="162" y="1230"/>
                    <a:pt x="161" y="1226"/>
                    <a:pt x="161" y="1224"/>
                  </a:cubicBezTo>
                  <a:cubicBezTo>
                    <a:pt x="161" y="1221"/>
                    <a:pt x="162" y="1215"/>
                    <a:pt x="165" y="1214"/>
                  </a:cubicBezTo>
                  <a:cubicBezTo>
                    <a:pt x="167" y="1213"/>
                    <a:pt x="171" y="1220"/>
                    <a:pt x="174" y="1220"/>
                  </a:cubicBezTo>
                  <a:cubicBezTo>
                    <a:pt x="176" y="1220"/>
                    <a:pt x="181" y="1217"/>
                    <a:pt x="183" y="1215"/>
                  </a:cubicBezTo>
                  <a:cubicBezTo>
                    <a:pt x="185" y="1214"/>
                    <a:pt x="189" y="1210"/>
                    <a:pt x="189" y="1208"/>
                  </a:cubicBezTo>
                  <a:cubicBezTo>
                    <a:pt x="189" y="1206"/>
                    <a:pt x="188" y="1201"/>
                    <a:pt x="187" y="1201"/>
                  </a:cubicBezTo>
                  <a:cubicBezTo>
                    <a:pt x="185" y="1200"/>
                    <a:pt x="183" y="1201"/>
                    <a:pt x="181" y="1202"/>
                  </a:cubicBezTo>
                  <a:cubicBezTo>
                    <a:pt x="180" y="1202"/>
                    <a:pt x="178" y="1205"/>
                    <a:pt x="176" y="1206"/>
                  </a:cubicBezTo>
                  <a:cubicBezTo>
                    <a:pt x="174" y="1207"/>
                    <a:pt x="170" y="1207"/>
                    <a:pt x="168" y="1206"/>
                  </a:cubicBezTo>
                  <a:cubicBezTo>
                    <a:pt x="166" y="1206"/>
                    <a:pt x="164" y="1204"/>
                    <a:pt x="163" y="1204"/>
                  </a:cubicBezTo>
                  <a:cubicBezTo>
                    <a:pt x="161" y="1204"/>
                    <a:pt x="159" y="1204"/>
                    <a:pt x="157" y="1205"/>
                  </a:cubicBezTo>
                  <a:cubicBezTo>
                    <a:pt x="156" y="1205"/>
                    <a:pt x="152" y="1207"/>
                    <a:pt x="150" y="1207"/>
                  </a:cubicBezTo>
                  <a:cubicBezTo>
                    <a:pt x="149" y="1207"/>
                    <a:pt x="145" y="1205"/>
                    <a:pt x="144" y="1205"/>
                  </a:cubicBezTo>
                  <a:cubicBezTo>
                    <a:pt x="142" y="1205"/>
                    <a:pt x="138" y="1207"/>
                    <a:pt x="137" y="1207"/>
                  </a:cubicBezTo>
                  <a:cubicBezTo>
                    <a:pt x="134" y="1209"/>
                    <a:pt x="130" y="1214"/>
                    <a:pt x="127" y="1215"/>
                  </a:cubicBezTo>
                  <a:cubicBezTo>
                    <a:pt x="125" y="1216"/>
                    <a:pt x="121" y="1218"/>
                    <a:pt x="119" y="1219"/>
                  </a:cubicBezTo>
                  <a:cubicBezTo>
                    <a:pt x="115" y="1219"/>
                    <a:pt x="108" y="1218"/>
                    <a:pt x="104" y="1217"/>
                  </a:cubicBezTo>
                  <a:cubicBezTo>
                    <a:pt x="101" y="1217"/>
                    <a:pt x="96" y="1212"/>
                    <a:pt x="93" y="1212"/>
                  </a:cubicBezTo>
                  <a:cubicBezTo>
                    <a:pt x="91" y="1212"/>
                    <a:pt x="88" y="1212"/>
                    <a:pt x="88" y="1213"/>
                  </a:cubicBezTo>
                  <a:cubicBezTo>
                    <a:pt x="86" y="1214"/>
                    <a:pt x="88" y="1219"/>
                    <a:pt x="87" y="1220"/>
                  </a:cubicBezTo>
                  <a:cubicBezTo>
                    <a:pt x="85" y="1222"/>
                    <a:pt x="75" y="1221"/>
                    <a:pt x="75" y="1221"/>
                  </a:cubicBezTo>
                  <a:cubicBezTo>
                    <a:pt x="75" y="1220"/>
                    <a:pt x="73" y="1212"/>
                    <a:pt x="71" y="1210"/>
                  </a:cubicBezTo>
                  <a:cubicBezTo>
                    <a:pt x="70" y="1209"/>
                    <a:pt x="67" y="1208"/>
                    <a:pt x="66" y="1208"/>
                  </a:cubicBezTo>
                  <a:cubicBezTo>
                    <a:pt x="65" y="1208"/>
                    <a:pt x="63" y="1210"/>
                    <a:pt x="62" y="1210"/>
                  </a:cubicBezTo>
                  <a:cubicBezTo>
                    <a:pt x="60" y="1211"/>
                    <a:pt x="55" y="1213"/>
                    <a:pt x="54" y="1211"/>
                  </a:cubicBezTo>
                  <a:cubicBezTo>
                    <a:pt x="52" y="1210"/>
                    <a:pt x="52" y="1204"/>
                    <a:pt x="53" y="1201"/>
                  </a:cubicBezTo>
                  <a:cubicBezTo>
                    <a:pt x="54" y="1199"/>
                    <a:pt x="58" y="1195"/>
                    <a:pt x="60" y="1194"/>
                  </a:cubicBezTo>
                  <a:cubicBezTo>
                    <a:pt x="62" y="1194"/>
                    <a:pt x="67" y="1196"/>
                    <a:pt x="69" y="1195"/>
                  </a:cubicBezTo>
                  <a:cubicBezTo>
                    <a:pt x="70" y="1194"/>
                    <a:pt x="73" y="1192"/>
                    <a:pt x="73" y="1191"/>
                  </a:cubicBezTo>
                  <a:cubicBezTo>
                    <a:pt x="73" y="1190"/>
                    <a:pt x="72" y="1187"/>
                    <a:pt x="72" y="1186"/>
                  </a:cubicBezTo>
                  <a:cubicBezTo>
                    <a:pt x="71" y="1185"/>
                    <a:pt x="68" y="1183"/>
                    <a:pt x="67" y="1183"/>
                  </a:cubicBezTo>
                  <a:cubicBezTo>
                    <a:pt x="66" y="1183"/>
                    <a:pt x="63" y="1184"/>
                    <a:pt x="62" y="1184"/>
                  </a:cubicBezTo>
                  <a:cubicBezTo>
                    <a:pt x="60" y="1184"/>
                    <a:pt x="56" y="1184"/>
                    <a:pt x="54" y="1182"/>
                  </a:cubicBezTo>
                  <a:cubicBezTo>
                    <a:pt x="53" y="1181"/>
                    <a:pt x="53" y="1175"/>
                    <a:pt x="51" y="1173"/>
                  </a:cubicBezTo>
                  <a:cubicBezTo>
                    <a:pt x="50" y="1172"/>
                    <a:pt x="48" y="1170"/>
                    <a:pt x="47" y="1170"/>
                  </a:cubicBezTo>
                  <a:cubicBezTo>
                    <a:pt x="46" y="1170"/>
                    <a:pt x="45" y="1174"/>
                    <a:pt x="44" y="1174"/>
                  </a:cubicBezTo>
                  <a:cubicBezTo>
                    <a:pt x="43" y="1174"/>
                    <a:pt x="40" y="1172"/>
                    <a:pt x="39" y="1172"/>
                  </a:cubicBezTo>
                  <a:cubicBezTo>
                    <a:pt x="38" y="1172"/>
                    <a:pt x="34" y="1173"/>
                    <a:pt x="33" y="1172"/>
                  </a:cubicBezTo>
                  <a:cubicBezTo>
                    <a:pt x="32" y="1171"/>
                    <a:pt x="32" y="1168"/>
                    <a:pt x="33" y="1166"/>
                  </a:cubicBezTo>
                  <a:cubicBezTo>
                    <a:pt x="33" y="1165"/>
                    <a:pt x="35" y="1162"/>
                    <a:pt x="36" y="1161"/>
                  </a:cubicBezTo>
                  <a:cubicBezTo>
                    <a:pt x="36" y="1159"/>
                    <a:pt x="38" y="1154"/>
                    <a:pt x="37" y="1153"/>
                  </a:cubicBezTo>
                  <a:cubicBezTo>
                    <a:pt x="35" y="1150"/>
                    <a:pt x="29" y="1146"/>
                    <a:pt x="27" y="1147"/>
                  </a:cubicBezTo>
                  <a:cubicBezTo>
                    <a:pt x="25" y="1148"/>
                    <a:pt x="29" y="1154"/>
                    <a:pt x="28" y="1155"/>
                  </a:cubicBezTo>
                  <a:cubicBezTo>
                    <a:pt x="26" y="1156"/>
                    <a:pt x="22" y="1153"/>
                    <a:pt x="20" y="1153"/>
                  </a:cubicBezTo>
                  <a:cubicBezTo>
                    <a:pt x="17" y="1153"/>
                    <a:pt x="12" y="1155"/>
                    <a:pt x="9" y="1155"/>
                  </a:cubicBezTo>
                  <a:cubicBezTo>
                    <a:pt x="7" y="1154"/>
                    <a:pt x="2" y="1152"/>
                    <a:pt x="1" y="1150"/>
                  </a:cubicBezTo>
                  <a:cubicBezTo>
                    <a:pt x="0" y="1147"/>
                    <a:pt x="1" y="1142"/>
                    <a:pt x="1" y="1139"/>
                  </a:cubicBezTo>
                  <a:cubicBezTo>
                    <a:pt x="2" y="1136"/>
                    <a:pt x="5" y="1130"/>
                    <a:pt x="7" y="1128"/>
                  </a:cubicBezTo>
                  <a:cubicBezTo>
                    <a:pt x="8" y="1126"/>
                    <a:pt x="13" y="1125"/>
                    <a:pt x="14" y="1123"/>
                  </a:cubicBezTo>
                  <a:cubicBezTo>
                    <a:pt x="15" y="1120"/>
                    <a:pt x="14" y="1114"/>
                    <a:pt x="13" y="1111"/>
                  </a:cubicBezTo>
                  <a:cubicBezTo>
                    <a:pt x="13" y="1109"/>
                    <a:pt x="10" y="1105"/>
                    <a:pt x="10" y="1103"/>
                  </a:cubicBezTo>
                  <a:cubicBezTo>
                    <a:pt x="10" y="1100"/>
                    <a:pt x="14" y="1096"/>
                    <a:pt x="14" y="1093"/>
                  </a:cubicBezTo>
                  <a:cubicBezTo>
                    <a:pt x="14" y="1091"/>
                    <a:pt x="15" y="1086"/>
                    <a:pt x="14" y="1084"/>
                  </a:cubicBezTo>
                  <a:cubicBezTo>
                    <a:pt x="13" y="1082"/>
                    <a:pt x="9" y="1079"/>
                    <a:pt x="7" y="1078"/>
                  </a:cubicBezTo>
                  <a:cubicBezTo>
                    <a:pt x="6" y="1078"/>
                    <a:pt x="5" y="1078"/>
                    <a:pt x="4" y="1078"/>
                  </a:cubicBezTo>
                  <a:cubicBezTo>
                    <a:pt x="5" y="1076"/>
                    <a:pt x="6" y="1074"/>
                    <a:pt x="7" y="1074"/>
                  </a:cubicBezTo>
                  <a:cubicBezTo>
                    <a:pt x="8" y="1072"/>
                    <a:pt x="11" y="1071"/>
                    <a:pt x="13" y="1070"/>
                  </a:cubicBezTo>
                  <a:cubicBezTo>
                    <a:pt x="14" y="1069"/>
                    <a:pt x="18" y="1067"/>
                    <a:pt x="18" y="1065"/>
                  </a:cubicBezTo>
                  <a:cubicBezTo>
                    <a:pt x="19" y="1063"/>
                    <a:pt x="19" y="1060"/>
                    <a:pt x="19" y="1059"/>
                  </a:cubicBezTo>
                  <a:cubicBezTo>
                    <a:pt x="20" y="1058"/>
                    <a:pt x="23" y="1057"/>
                    <a:pt x="23" y="1056"/>
                  </a:cubicBezTo>
                  <a:cubicBezTo>
                    <a:pt x="24" y="1054"/>
                    <a:pt x="20" y="1048"/>
                    <a:pt x="22" y="1046"/>
                  </a:cubicBezTo>
                  <a:cubicBezTo>
                    <a:pt x="22" y="1045"/>
                    <a:pt x="27" y="1044"/>
                    <a:pt x="28" y="1043"/>
                  </a:cubicBezTo>
                  <a:cubicBezTo>
                    <a:pt x="30" y="1043"/>
                    <a:pt x="33" y="1043"/>
                    <a:pt x="34" y="1042"/>
                  </a:cubicBezTo>
                  <a:cubicBezTo>
                    <a:pt x="35" y="1041"/>
                    <a:pt x="34" y="1038"/>
                    <a:pt x="35" y="1037"/>
                  </a:cubicBezTo>
                  <a:cubicBezTo>
                    <a:pt x="35" y="1036"/>
                    <a:pt x="37" y="1036"/>
                    <a:pt x="38" y="1036"/>
                  </a:cubicBezTo>
                  <a:cubicBezTo>
                    <a:pt x="39" y="1036"/>
                    <a:pt x="43" y="1039"/>
                    <a:pt x="44" y="1038"/>
                  </a:cubicBezTo>
                  <a:cubicBezTo>
                    <a:pt x="45" y="1037"/>
                    <a:pt x="44" y="1034"/>
                    <a:pt x="44" y="1032"/>
                  </a:cubicBezTo>
                  <a:cubicBezTo>
                    <a:pt x="44" y="1031"/>
                    <a:pt x="43" y="1028"/>
                    <a:pt x="43" y="1027"/>
                  </a:cubicBezTo>
                  <a:cubicBezTo>
                    <a:pt x="43" y="1026"/>
                    <a:pt x="44" y="1023"/>
                    <a:pt x="45" y="1023"/>
                  </a:cubicBezTo>
                  <a:cubicBezTo>
                    <a:pt x="47" y="1022"/>
                    <a:pt x="50" y="1025"/>
                    <a:pt x="51" y="1024"/>
                  </a:cubicBezTo>
                  <a:cubicBezTo>
                    <a:pt x="52" y="1023"/>
                    <a:pt x="51" y="1020"/>
                    <a:pt x="50" y="1019"/>
                  </a:cubicBezTo>
                  <a:cubicBezTo>
                    <a:pt x="50" y="1018"/>
                    <a:pt x="50" y="1015"/>
                    <a:pt x="50" y="1014"/>
                  </a:cubicBezTo>
                  <a:cubicBezTo>
                    <a:pt x="51" y="1013"/>
                    <a:pt x="54" y="1013"/>
                    <a:pt x="55" y="1013"/>
                  </a:cubicBezTo>
                  <a:cubicBezTo>
                    <a:pt x="57" y="1014"/>
                    <a:pt x="59" y="1018"/>
                    <a:pt x="60" y="1018"/>
                  </a:cubicBezTo>
                  <a:cubicBezTo>
                    <a:pt x="62" y="1019"/>
                    <a:pt x="66" y="1018"/>
                    <a:pt x="68" y="1017"/>
                  </a:cubicBezTo>
                  <a:cubicBezTo>
                    <a:pt x="70" y="1016"/>
                    <a:pt x="73" y="1013"/>
                    <a:pt x="74" y="1011"/>
                  </a:cubicBezTo>
                  <a:cubicBezTo>
                    <a:pt x="75" y="1009"/>
                    <a:pt x="75" y="1004"/>
                    <a:pt x="75" y="1001"/>
                  </a:cubicBezTo>
                  <a:cubicBezTo>
                    <a:pt x="75" y="996"/>
                    <a:pt x="73" y="987"/>
                    <a:pt x="72" y="982"/>
                  </a:cubicBezTo>
                  <a:cubicBezTo>
                    <a:pt x="71" y="978"/>
                    <a:pt x="68" y="971"/>
                    <a:pt x="67" y="967"/>
                  </a:cubicBezTo>
                  <a:cubicBezTo>
                    <a:pt x="66" y="963"/>
                    <a:pt x="63" y="955"/>
                    <a:pt x="63" y="950"/>
                  </a:cubicBezTo>
                  <a:cubicBezTo>
                    <a:pt x="63" y="948"/>
                    <a:pt x="63" y="942"/>
                    <a:pt x="65" y="940"/>
                  </a:cubicBezTo>
                  <a:cubicBezTo>
                    <a:pt x="66" y="937"/>
                    <a:pt x="69" y="933"/>
                    <a:pt x="71" y="931"/>
                  </a:cubicBezTo>
                  <a:cubicBezTo>
                    <a:pt x="73" y="928"/>
                    <a:pt x="78" y="925"/>
                    <a:pt x="80" y="922"/>
                  </a:cubicBezTo>
                  <a:cubicBezTo>
                    <a:pt x="82" y="921"/>
                    <a:pt x="84" y="917"/>
                    <a:pt x="86" y="916"/>
                  </a:cubicBezTo>
                  <a:cubicBezTo>
                    <a:pt x="88" y="915"/>
                    <a:pt x="93" y="913"/>
                    <a:pt x="95" y="913"/>
                  </a:cubicBezTo>
                  <a:cubicBezTo>
                    <a:pt x="96" y="914"/>
                    <a:pt x="99" y="916"/>
                    <a:pt x="100" y="918"/>
                  </a:cubicBezTo>
                  <a:cubicBezTo>
                    <a:pt x="101" y="919"/>
                    <a:pt x="101" y="923"/>
                    <a:pt x="100" y="925"/>
                  </a:cubicBezTo>
                  <a:cubicBezTo>
                    <a:pt x="99" y="927"/>
                    <a:pt x="95" y="932"/>
                    <a:pt x="93" y="934"/>
                  </a:cubicBezTo>
                  <a:cubicBezTo>
                    <a:pt x="92" y="936"/>
                    <a:pt x="87" y="937"/>
                    <a:pt x="86" y="939"/>
                  </a:cubicBezTo>
                  <a:cubicBezTo>
                    <a:pt x="86" y="941"/>
                    <a:pt x="87" y="944"/>
                    <a:pt x="88" y="945"/>
                  </a:cubicBezTo>
                  <a:cubicBezTo>
                    <a:pt x="90" y="947"/>
                    <a:pt x="95" y="947"/>
                    <a:pt x="97" y="947"/>
                  </a:cubicBezTo>
                  <a:cubicBezTo>
                    <a:pt x="99" y="947"/>
                    <a:pt x="103" y="945"/>
                    <a:pt x="105" y="945"/>
                  </a:cubicBezTo>
                  <a:cubicBezTo>
                    <a:pt x="106" y="945"/>
                    <a:pt x="110" y="945"/>
                    <a:pt x="111" y="945"/>
                  </a:cubicBezTo>
                  <a:cubicBezTo>
                    <a:pt x="114" y="946"/>
                    <a:pt x="118" y="951"/>
                    <a:pt x="121" y="953"/>
                  </a:cubicBezTo>
                  <a:cubicBezTo>
                    <a:pt x="123" y="955"/>
                    <a:pt x="126" y="959"/>
                    <a:pt x="128" y="961"/>
                  </a:cubicBezTo>
                  <a:cubicBezTo>
                    <a:pt x="130" y="962"/>
                    <a:pt x="135" y="962"/>
                    <a:pt x="137" y="962"/>
                  </a:cubicBezTo>
                  <a:cubicBezTo>
                    <a:pt x="140" y="961"/>
                    <a:pt x="144" y="958"/>
                    <a:pt x="146" y="957"/>
                  </a:cubicBezTo>
                  <a:cubicBezTo>
                    <a:pt x="148" y="956"/>
                    <a:pt x="153" y="954"/>
                    <a:pt x="155" y="954"/>
                  </a:cubicBezTo>
                  <a:cubicBezTo>
                    <a:pt x="157" y="954"/>
                    <a:pt x="161" y="956"/>
                    <a:pt x="163" y="957"/>
                  </a:cubicBezTo>
                  <a:cubicBezTo>
                    <a:pt x="165" y="959"/>
                    <a:pt x="166" y="965"/>
                    <a:pt x="168" y="966"/>
                  </a:cubicBezTo>
                  <a:cubicBezTo>
                    <a:pt x="171" y="968"/>
                    <a:pt x="179" y="966"/>
                    <a:pt x="182" y="966"/>
                  </a:cubicBezTo>
                  <a:cubicBezTo>
                    <a:pt x="185" y="966"/>
                    <a:pt x="191" y="965"/>
                    <a:pt x="194" y="964"/>
                  </a:cubicBezTo>
                  <a:cubicBezTo>
                    <a:pt x="197" y="963"/>
                    <a:pt x="204" y="960"/>
                    <a:pt x="207" y="959"/>
                  </a:cubicBezTo>
                  <a:cubicBezTo>
                    <a:pt x="210" y="957"/>
                    <a:pt x="214" y="953"/>
                    <a:pt x="216" y="952"/>
                  </a:cubicBezTo>
                  <a:cubicBezTo>
                    <a:pt x="218" y="951"/>
                    <a:pt x="223" y="952"/>
                    <a:pt x="225" y="951"/>
                  </a:cubicBezTo>
                  <a:cubicBezTo>
                    <a:pt x="226" y="951"/>
                    <a:pt x="229" y="950"/>
                    <a:pt x="231" y="949"/>
                  </a:cubicBezTo>
                  <a:cubicBezTo>
                    <a:pt x="232" y="947"/>
                    <a:pt x="235" y="943"/>
                    <a:pt x="235" y="941"/>
                  </a:cubicBezTo>
                  <a:cubicBezTo>
                    <a:pt x="237" y="938"/>
                    <a:pt x="237" y="932"/>
                    <a:pt x="238" y="929"/>
                  </a:cubicBezTo>
                  <a:cubicBezTo>
                    <a:pt x="239" y="927"/>
                    <a:pt x="240" y="923"/>
                    <a:pt x="242" y="922"/>
                  </a:cubicBezTo>
                  <a:cubicBezTo>
                    <a:pt x="244" y="921"/>
                    <a:pt x="248" y="920"/>
                    <a:pt x="250" y="920"/>
                  </a:cubicBezTo>
                  <a:cubicBezTo>
                    <a:pt x="253" y="919"/>
                    <a:pt x="259" y="922"/>
                    <a:pt x="262" y="922"/>
                  </a:cubicBezTo>
                  <a:cubicBezTo>
                    <a:pt x="264" y="922"/>
                    <a:pt x="269" y="921"/>
                    <a:pt x="270" y="919"/>
                  </a:cubicBezTo>
                  <a:cubicBezTo>
                    <a:pt x="272" y="917"/>
                    <a:pt x="272" y="912"/>
                    <a:pt x="273" y="910"/>
                  </a:cubicBezTo>
                  <a:cubicBezTo>
                    <a:pt x="274" y="908"/>
                    <a:pt x="275" y="903"/>
                    <a:pt x="277" y="901"/>
                  </a:cubicBezTo>
                  <a:cubicBezTo>
                    <a:pt x="278" y="899"/>
                    <a:pt x="282" y="898"/>
                    <a:pt x="283" y="897"/>
                  </a:cubicBezTo>
                  <a:cubicBezTo>
                    <a:pt x="285" y="895"/>
                    <a:pt x="289" y="893"/>
                    <a:pt x="290" y="891"/>
                  </a:cubicBezTo>
                  <a:cubicBezTo>
                    <a:pt x="291" y="889"/>
                    <a:pt x="290" y="885"/>
                    <a:pt x="290" y="883"/>
                  </a:cubicBezTo>
                  <a:cubicBezTo>
                    <a:pt x="290" y="881"/>
                    <a:pt x="290" y="877"/>
                    <a:pt x="291" y="876"/>
                  </a:cubicBezTo>
                  <a:cubicBezTo>
                    <a:pt x="293" y="874"/>
                    <a:pt x="299" y="873"/>
                    <a:pt x="302" y="872"/>
                  </a:cubicBezTo>
                  <a:cubicBezTo>
                    <a:pt x="304" y="871"/>
                    <a:pt x="307" y="869"/>
                    <a:pt x="308" y="868"/>
                  </a:cubicBezTo>
                  <a:cubicBezTo>
                    <a:pt x="309" y="867"/>
                    <a:pt x="308" y="862"/>
                    <a:pt x="309" y="861"/>
                  </a:cubicBezTo>
                  <a:cubicBezTo>
                    <a:pt x="311" y="859"/>
                    <a:pt x="315" y="858"/>
                    <a:pt x="317" y="858"/>
                  </a:cubicBezTo>
                  <a:cubicBezTo>
                    <a:pt x="319" y="858"/>
                    <a:pt x="323" y="859"/>
                    <a:pt x="324" y="860"/>
                  </a:cubicBezTo>
                  <a:cubicBezTo>
                    <a:pt x="326" y="861"/>
                    <a:pt x="328" y="866"/>
                    <a:pt x="330" y="867"/>
                  </a:cubicBezTo>
                  <a:cubicBezTo>
                    <a:pt x="332" y="870"/>
                    <a:pt x="338" y="873"/>
                    <a:pt x="341" y="875"/>
                  </a:cubicBezTo>
                  <a:cubicBezTo>
                    <a:pt x="343" y="876"/>
                    <a:pt x="348" y="878"/>
                    <a:pt x="351" y="878"/>
                  </a:cubicBezTo>
                  <a:cubicBezTo>
                    <a:pt x="353" y="878"/>
                    <a:pt x="357" y="876"/>
                    <a:pt x="359" y="876"/>
                  </a:cubicBezTo>
                  <a:cubicBezTo>
                    <a:pt x="362" y="877"/>
                    <a:pt x="363" y="883"/>
                    <a:pt x="365" y="885"/>
                  </a:cubicBezTo>
                  <a:cubicBezTo>
                    <a:pt x="366" y="887"/>
                    <a:pt x="369" y="888"/>
                    <a:pt x="371" y="889"/>
                  </a:cubicBezTo>
                  <a:cubicBezTo>
                    <a:pt x="373" y="890"/>
                    <a:pt x="378" y="891"/>
                    <a:pt x="381" y="892"/>
                  </a:cubicBezTo>
                  <a:cubicBezTo>
                    <a:pt x="385" y="892"/>
                    <a:pt x="392" y="892"/>
                    <a:pt x="396" y="892"/>
                  </a:cubicBezTo>
                  <a:cubicBezTo>
                    <a:pt x="397" y="892"/>
                    <a:pt x="398" y="891"/>
                    <a:pt x="399" y="891"/>
                  </a:cubicBezTo>
                  <a:cubicBezTo>
                    <a:pt x="401" y="891"/>
                    <a:pt x="404" y="891"/>
                    <a:pt x="405" y="892"/>
                  </a:cubicBezTo>
                  <a:cubicBezTo>
                    <a:pt x="406" y="894"/>
                    <a:pt x="406" y="898"/>
                    <a:pt x="406" y="900"/>
                  </a:cubicBezTo>
                  <a:cubicBezTo>
                    <a:pt x="407" y="901"/>
                    <a:pt x="408" y="903"/>
                    <a:pt x="409" y="904"/>
                  </a:cubicBezTo>
                  <a:cubicBezTo>
                    <a:pt x="412" y="906"/>
                    <a:pt x="418" y="906"/>
                    <a:pt x="422" y="906"/>
                  </a:cubicBezTo>
                  <a:cubicBezTo>
                    <a:pt x="423" y="906"/>
                    <a:pt x="426" y="905"/>
                    <a:pt x="427" y="906"/>
                  </a:cubicBezTo>
                  <a:cubicBezTo>
                    <a:pt x="428" y="906"/>
                    <a:pt x="431" y="906"/>
                    <a:pt x="432" y="907"/>
                  </a:cubicBezTo>
                  <a:cubicBezTo>
                    <a:pt x="433" y="908"/>
                    <a:pt x="434" y="912"/>
                    <a:pt x="435" y="914"/>
                  </a:cubicBezTo>
                  <a:cubicBezTo>
                    <a:pt x="436" y="915"/>
                    <a:pt x="439" y="918"/>
                    <a:pt x="440" y="918"/>
                  </a:cubicBezTo>
                  <a:cubicBezTo>
                    <a:pt x="442" y="918"/>
                    <a:pt x="445" y="914"/>
                    <a:pt x="446" y="913"/>
                  </a:cubicBezTo>
                  <a:cubicBezTo>
                    <a:pt x="448" y="912"/>
                    <a:pt x="450" y="909"/>
                    <a:pt x="451" y="908"/>
                  </a:cubicBezTo>
                  <a:cubicBezTo>
                    <a:pt x="454" y="906"/>
                    <a:pt x="460" y="904"/>
                    <a:pt x="463" y="903"/>
                  </a:cubicBezTo>
                  <a:cubicBezTo>
                    <a:pt x="466" y="903"/>
                    <a:pt x="471" y="902"/>
                    <a:pt x="474" y="902"/>
                  </a:cubicBezTo>
                  <a:cubicBezTo>
                    <a:pt x="476" y="903"/>
                    <a:pt x="479" y="907"/>
                    <a:pt x="482" y="909"/>
                  </a:cubicBezTo>
                  <a:cubicBezTo>
                    <a:pt x="483" y="910"/>
                    <a:pt x="487" y="913"/>
                    <a:pt x="489" y="913"/>
                  </a:cubicBezTo>
                  <a:cubicBezTo>
                    <a:pt x="492" y="913"/>
                    <a:pt x="498" y="908"/>
                    <a:pt x="502" y="907"/>
                  </a:cubicBezTo>
                  <a:cubicBezTo>
                    <a:pt x="505" y="906"/>
                    <a:pt x="513" y="904"/>
                    <a:pt x="517" y="903"/>
                  </a:cubicBezTo>
                  <a:cubicBezTo>
                    <a:pt x="520" y="903"/>
                    <a:pt x="525" y="901"/>
                    <a:pt x="528" y="901"/>
                  </a:cubicBezTo>
                  <a:cubicBezTo>
                    <a:pt x="530" y="901"/>
                    <a:pt x="534" y="905"/>
                    <a:pt x="536" y="904"/>
                  </a:cubicBezTo>
                  <a:cubicBezTo>
                    <a:pt x="538" y="903"/>
                    <a:pt x="538" y="899"/>
                    <a:pt x="539" y="897"/>
                  </a:cubicBezTo>
                  <a:cubicBezTo>
                    <a:pt x="540" y="894"/>
                    <a:pt x="543" y="889"/>
                    <a:pt x="542" y="886"/>
                  </a:cubicBezTo>
                  <a:cubicBezTo>
                    <a:pt x="542" y="884"/>
                    <a:pt x="540" y="879"/>
                    <a:pt x="538" y="877"/>
                  </a:cubicBezTo>
                  <a:cubicBezTo>
                    <a:pt x="536" y="875"/>
                    <a:pt x="530" y="874"/>
                    <a:pt x="528" y="873"/>
                  </a:cubicBezTo>
                  <a:cubicBezTo>
                    <a:pt x="525" y="871"/>
                    <a:pt x="520" y="869"/>
                    <a:pt x="518" y="867"/>
                  </a:cubicBezTo>
                  <a:cubicBezTo>
                    <a:pt x="516" y="865"/>
                    <a:pt x="514" y="859"/>
                    <a:pt x="514" y="856"/>
                  </a:cubicBezTo>
                  <a:cubicBezTo>
                    <a:pt x="514" y="852"/>
                    <a:pt x="519" y="845"/>
                    <a:pt x="520" y="841"/>
                  </a:cubicBezTo>
                  <a:cubicBezTo>
                    <a:pt x="521" y="839"/>
                    <a:pt x="522" y="835"/>
                    <a:pt x="523" y="833"/>
                  </a:cubicBezTo>
                  <a:cubicBezTo>
                    <a:pt x="525" y="832"/>
                    <a:pt x="531" y="831"/>
                    <a:pt x="533" y="829"/>
                  </a:cubicBezTo>
                  <a:cubicBezTo>
                    <a:pt x="534" y="828"/>
                    <a:pt x="537" y="825"/>
                    <a:pt x="538" y="823"/>
                  </a:cubicBezTo>
                  <a:cubicBezTo>
                    <a:pt x="540" y="820"/>
                    <a:pt x="545" y="816"/>
                    <a:pt x="546" y="813"/>
                  </a:cubicBezTo>
                  <a:cubicBezTo>
                    <a:pt x="547" y="811"/>
                    <a:pt x="545" y="806"/>
                    <a:pt x="546" y="804"/>
                  </a:cubicBezTo>
                  <a:cubicBezTo>
                    <a:pt x="547" y="803"/>
                    <a:pt x="550" y="802"/>
                    <a:pt x="551" y="801"/>
                  </a:cubicBezTo>
                  <a:cubicBezTo>
                    <a:pt x="553" y="800"/>
                    <a:pt x="556" y="797"/>
                    <a:pt x="557" y="795"/>
                  </a:cubicBezTo>
                  <a:cubicBezTo>
                    <a:pt x="559" y="792"/>
                    <a:pt x="562" y="787"/>
                    <a:pt x="561" y="784"/>
                  </a:cubicBezTo>
                  <a:cubicBezTo>
                    <a:pt x="560" y="782"/>
                    <a:pt x="556" y="779"/>
                    <a:pt x="555" y="778"/>
                  </a:cubicBezTo>
                  <a:cubicBezTo>
                    <a:pt x="553" y="776"/>
                    <a:pt x="550" y="771"/>
                    <a:pt x="549" y="768"/>
                  </a:cubicBezTo>
                  <a:cubicBezTo>
                    <a:pt x="549" y="767"/>
                    <a:pt x="552" y="763"/>
                    <a:pt x="553" y="762"/>
                  </a:cubicBezTo>
                  <a:cubicBezTo>
                    <a:pt x="554" y="759"/>
                    <a:pt x="557" y="755"/>
                    <a:pt x="559" y="754"/>
                  </a:cubicBezTo>
                  <a:cubicBezTo>
                    <a:pt x="560" y="752"/>
                    <a:pt x="564" y="751"/>
                    <a:pt x="565" y="750"/>
                  </a:cubicBezTo>
                  <a:cubicBezTo>
                    <a:pt x="568" y="750"/>
                    <a:pt x="573" y="752"/>
                    <a:pt x="575" y="751"/>
                  </a:cubicBezTo>
                  <a:cubicBezTo>
                    <a:pt x="577" y="750"/>
                    <a:pt x="578" y="746"/>
                    <a:pt x="579" y="744"/>
                  </a:cubicBezTo>
                  <a:cubicBezTo>
                    <a:pt x="579" y="742"/>
                    <a:pt x="578" y="736"/>
                    <a:pt x="578" y="734"/>
                  </a:cubicBezTo>
                  <a:cubicBezTo>
                    <a:pt x="578" y="731"/>
                    <a:pt x="577" y="727"/>
                    <a:pt x="578" y="725"/>
                  </a:cubicBezTo>
                  <a:cubicBezTo>
                    <a:pt x="579" y="723"/>
                    <a:pt x="583" y="722"/>
                    <a:pt x="583" y="720"/>
                  </a:cubicBezTo>
                  <a:cubicBezTo>
                    <a:pt x="585" y="718"/>
                    <a:pt x="586" y="712"/>
                    <a:pt x="586" y="710"/>
                  </a:cubicBezTo>
                  <a:cubicBezTo>
                    <a:pt x="586" y="708"/>
                    <a:pt x="584" y="705"/>
                    <a:pt x="582" y="704"/>
                  </a:cubicBezTo>
                  <a:cubicBezTo>
                    <a:pt x="580" y="702"/>
                    <a:pt x="574" y="702"/>
                    <a:pt x="571" y="702"/>
                  </a:cubicBezTo>
                  <a:cubicBezTo>
                    <a:pt x="568" y="702"/>
                    <a:pt x="561" y="704"/>
                    <a:pt x="559" y="702"/>
                  </a:cubicBezTo>
                  <a:cubicBezTo>
                    <a:pt x="556" y="701"/>
                    <a:pt x="553" y="695"/>
                    <a:pt x="552" y="693"/>
                  </a:cubicBezTo>
                  <a:cubicBezTo>
                    <a:pt x="550" y="690"/>
                    <a:pt x="549" y="683"/>
                    <a:pt x="550" y="679"/>
                  </a:cubicBezTo>
                  <a:cubicBezTo>
                    <a:pt x="550" y="677"/>
                    <a:pt x="553" y="672"/>
                    <a:pt x="555" y="670"/>
                  </a:cubicBezTo>
                  <a:cubicBezTo>
                    <a:pt x="556" y="669"/>
                    <a:pt x="559" y="667"/>
                    <a:pt x="560" y="665"/>
                  </a:cubicBezTo>
                  <a:cubicBezTo>
                    <a:pt x="561" y="663"/>
                    <a:pt x="561" y="659"/>
                    <a:pt x="561" y="657"/>
                  </a:cubicBezTo>
                  <a:cubicBezTo>
                    <a:pt x="560" y="655"/>
                    <a:pt x="556" y="651"/>
                    <a:pt x="555" y="649"/>
                  </a:cubicBezTo>
                  <a:cubicBezTo>
                    <a:pt x="555" y="647"/>
                    <a:pt x="556" y="643"/>
                    <a:pt x="555" y="641"/>
                  </a:cubicBezTo>
                  <a:cubicBezTo>
                    <a:pt x="554" y="640"/>
                    <a:pt x="548" y="639"/>
                    <a:pt x="547" y="638"/>
                  </a:cubicBezTo>
                  <a:cubicBezTo>
                    <a:pt x="544" y="635"/>
                    <a:pt x="539" y="630"/>
                    <a:pt x="538" y="627"/>
                  </a:cubicBezTo>
                  <a:cubicBezTo>
                    <a:pt x="537" y="624"/>
                    <a:pt x="538" y="618"/>
                    <a:pt x="539" y="616"/>
                  </a:cubicBezTo>
                  <a:cubicBezTo>
                    <a:pt x="540" y="615"/>
                    <a:pt x="543" y="614"/>
                    <a:pt x="543" y="613"/>
                  </a:cubicBezTo>
                  <a:cubicBezTo>
                    <a:pt x="544" y="610"/>
                    <a:pt x="543" y="605"/>
                    <a:pt x="543" y="603"/>
                  </a:cubicBezTo>
                  <a:cubicBezTo>
                    <a:pt x="542" y="600"/>
                    <a:pt x="539" y="594"/>
                    <a:pt x="539" y="591"/>
                  </a:cubicBezTo>
                  <a:cubicBezTo>
                    <a:pt x="540" y="589"/>
                    <a:pt x="543" y="587"/>
                    <a:pt x="544" y="586"/>
                  </a:cubicBezTo>
                  <a:cubicBezTo>
                    <a:pt x="545" y="584"/>
                    <a:pt x="548" y="580"/>
                    <a:pt x="548" y="578"/>
                  </a:cubicBezTo>
                  <a:cubicBezTo>
                    <a:pt x="549" y="575"/>
                    <a:pt x="548" y="569"/>
                    <a:pt x="547" y="566"/>
                  </a:cubicBezTo>
                  <a:cubicBezTo>
                    <a:pt x="545" y="563"/>
                    <a:pt x="536" y="559"/>
                    <a:pt x="534" y="556"/>
                  </a:cubicBezTo>
                  <a:cubicBezTo>
                    <a:pt x="533" y="554"/>
                    <a:pt x="532" y="549"/>
                    <a:pt x="533" y="547"/>
                  </a:cubicBezTo>
                  <a:cubicBezTo>
                    <a:pt x="533" y="544"/>
                    <a:pt x="537" y="540"/>
                    <a:pt x="539" y="537"/>
                  </a:cubicBezTo>
                  <a:cubicBezTo>
                    <a:pt x="539" y="536"/>
                    <a:pt x="541" y="533"/>
                    <a:pt x="542" y="532"/>
                  </a:cubicBezTo>
                  <a:cubicBezTo>
                    <a:pt x="542" y="529"/>
                    <a:pt x="541" y="524"/>
                    <a:pt x="541" y="522"/>
                  </a:cubicBezTo>
                  <a:cubicBezTo>
                    <a:pt x="540" y="519"/>
                    <a:pt x="535" y="515"/>
                    <a:pt x="534" y="513"/>
                  </a:cubicBezTo>
                  <a:cubicBezTo>
                    <a:pt x="533" y="511"/>
                    <a:pt x="533" y="506"/>
                    <a:pt x="534" y="504"/>
                  </a:cubicBezTo>
                  <a:cubicBezTo>
                    <a:pt x="535" y="504"/>
                    <a:pt x="537" y="503"/>
                    <a:pt x="537" y="503"/>
                  </a:cubicBezTo>
                  <a:cubicBezTo>
                    <a:pt x="539" y="503"/>
                    <a:pt x="540" y="507"/>
                    <a:pt x="542" y="507"/>
                  </a:cubicBezTo>
                  <a:cubicBezTo>
                    <a:pt x="544" y="509"/>
                    <a:pt x="549" y="511"/>
                    <a:pt x="551" y="510"/>
                  </a:cubicBezTo>
                  <a:cubicBezTo>
                    <a:pt x="552" y="510"/>
                    <a:pt x="553" y="508"/>
                    <a:pt x="553" y="506"/>
                  </a:cubicBezTo>
                  <a:cubicBezTo>
                    <a:pt x="553" y="504"/>
                    <a:pt x="551" y="500"/>
                    <a:pt x="552" y="498"/>
                  </a:cubicBezTo>
                  <a:cubicBezTo>
                    <a:pt x="553" y="497"/>
                    <a:pt x="555" y="495"/>
                    <a:pt x="557" y="494"/>
                  </a:cubicBezTo>
                  <a:cubicBezTo>
                    <a:pt x="558" y="493"/>
                    <a:pt x="563" y="494"/>
                    <a:pt x="564" y="493"/>
                  </a:cubicBezTo>
                  <a:cubicBezTo>
                    <a:pt x="566" y="492"/>
                    <a:pt x="566" y="488"/>
                    <a:pt x="567" y="486"/>
                  </a:cubicBezTo>
                  <a:cubicBezTo>
                    <a:pt x="568" y="485"/>
                    <a:pt x="571" y="481"/>
                    <a:pt x="571" y="479"/>
                  </a:cubicBezTo>
                  <a:cubicBezTo>
                    <a:pt x="572" y="477"/>
                    <a:pt x="572" y="471"/>
                    <a:pt x="571" y="469"/>
                  </a:cubicBezTo>
                  <a:cubicBezTo>
                    <a:pt x="571" y="467"/>
                    <a:pt x="567" y="464"/>
                    <a:pt x="567" y="462"/>
                  </a:cubicBezTo>
                  <a:cubicBezTo>
                    <a:pt x="566" y="459"/>
                    <a:pt x="569" y="453"/>
                    <a:pt x="569" y="450"/>
                  </a:cubicBezTo>
                  <a:cubicBezTo>
                    <a:pt x="569" y="447"/>
                    <a:pt x="566" y="441"/>
                    <a:pt x="564" y="438"/>
                  </a:cubicBezTo>
                  <a:cubicBezTo>
                    <a:pt x="563" y="436"/>
                    <a:pt x="561" y="430"/>
                    <a:pt x="559" y="429"/>
                  </a:cubicBezTo>
                  <a:cubicBezTo>
                    <a:pt x="557" y="428"/>
                    <a:pt x="552" y="429"/>
                    <a:pt x="550" y="429"/>
                  </a:cubicBezTo>
                  <a:cubicBezTo>
                    <a:pt x="547" y="430"/>
                    <a:pt x="541" y="434"/>
                    <a:pt x="537" y="435"/>
                  </a:cubicBezTo>
                  <a:cubicBezTo>
                    <a:pt x="535" y="435"/>
                    <a:pt x="530" y="436"/>
                    <a:pt x="528" y="434"/>
                  </a:cubicBezTo>
                  <a:cubicBezTo>
                    <a:pt x="524" y="432"/>
                    <a:pt x="521" y="423"/>
                    <a:pt x="520" y="420"/>
                  </a:cubicBezTo>
                  <a:cubicBezTo>
                    <a:pt x="519" y="417"/>
                    <a:pt x="519" y="410"/>
                    <a:pt x="517" y="407"/>
                  </a:cubicBezTo>
                  <a:cubicBezTo>
                    <a:pt x="516" y="404"/>
                    <a:pt x="510" y="400"/>
                    <a:pt x="509" y="397"/>
                  </a:cubicBezTo>
                  <a:cubicBezTo>
                    <a:pt x="509" y="395"/>
                    <a:pt x="510" y="390"/>
                    <a:pt x="511" y="388"/>
                  </a:cubicBezTo>
                  <a:cubicBezTo>
                    <a:pt x="512" y="386"/>
                    <a:pt x="518" y="383"/>
                    <a:pt x="520" y="382"/>
                  </a:cubicBezTo>
                  <a:cubicBezTo>
                    <a:pt x="523" y="380"/>
                    <a:pt x="530" y="380"/>
                    <a:pt x="533" y="378"/>
                  </a:cubicBezTo>
                  <a:cubicBezTo>
                    <a:pt x="535" y="377"/>
                    <a:pt x="536" y="372"/>
                    <a:pt x="537" y="371"/>
                  </a:cubicBezTo>
                  <a:cubicBezTo>
                    <a:pt x="539" y="369"/>
                    <a:pt x="543" y="365"/>
                    <a:pt x="546" y="365"/>
                  </a:cubicBezTo>
                  <a:cubicBezTo>
                    <a:pt x="548" y="364"/>
                    <a:pt x="552" y="365"/>
                    <a:pt x="554" y="364"/>
                  </a:cubicBezTo>
                  <a:cubicBezTo>
                    <a:pt x="555" y="364"/>
                    <a:pt x="559" y="362"/>
                    <a:pt x="560" y="361"/>
                  </a:cubicBezTo>
                  <a:cubicBezTo>
                    <a:pt x="561" y="359"/>
                    <a:pt x="560" y="353"/>
                    <a:pt x="559" y="351"/>
                  </a:cubicBezTo>
                  <a:cubicBezTo>
                    <a:pt x="559" y="347"/>
                    <a:pt x="557" y="341"/>
                    <a:pt x="557" y="338"/>
                  </a:cubicBezTo>
                  <a:cubicBezTo>
                    <a:pt x="557" y="335"/>
                    <a:pt x="559" y="329"/>
                    <a:pt x="559" y="327"/>
                  </a:cubicBezTo>
                  <a:cubicBezTo>
                    <a:pt x="559" y="324"/>
                    <a:pt x="556" y="319"/>
                    <a:pt x="555" y="317"/>
                  </a:cubicBezTo>
                  <a:cubicBezTo>
                    <a:pt x="553" y="313"/>
                    <a:pt x="547" y="308"/>
                    <a:pt x="545" y="305"/>
                  </a:cubicBezTo>
                  <a:cubicBezTo>
                    <a:pt x="545" y="302"/>
                    <a:pt x="544" y="297"/>
                    <a:pt x="545" y="294"/>
                  </a:cubicBezTo>
                  <a:cubicBezTo>
                    <a:pt x="546" y="292"/>
                    <a:pt x="550" y="290"/>
                    <a:pt x="552" y="290"/>
                  </a:cubicBezTo>
                  <a:cubicBezTo>
                    <a:pt x="554" y="289"/>
                    <a:pt x="559" y="289"/>
                    <a:pt x="561" y="288"/>
                  </a:cubicBezTo>
                  <a:cubicBezTo>
                    <a:pt x="562" y="287"/>
                    <a:pt x="565" y="285"/>
                    <a:pt x="565" y="284"/>
                  </a:cubicBezTo>
                  <a:cubicBezTo>
                    <a:pt x="567" y="281"/>
                    <a:pt x="569" y="274"/>
                    <a:pt x="568" y="271"/>
                  </a:cubicBezTo>
                  <a:cubicBezTo>
                    <a:pt x="568" y="269"/>
                    <a:pt x="566" y="266"/>
                    <a:pt x="564" y="265"/>
                  </a:cubicBezTo>
                  <a:cubicBezTo>
                    <a:pt x="563" y="263"/>
                    <a:pt x="558" y="264"/>
                    <a:pt x="557" y="264"/>
                  </a:cubicBezTo>
                  <a:cubicBezTo>
                    <a:pt x="554" y="262"/>
                    <a:pt x="551" y="258"/>
                    <a:pt x="550" y="256"/>
                  </a:cubicBezTo>
                  <a:cubicBezTo>
                    <a:pt x="550" y="255"/>
                    <a:pt x="550" y="252"/>
                    <a:pt x="550" y="250"/>
                  </a:cubicBezTo>
                  <a:cubicBezTo>
                    <a:pt x="552" y="250"/>
                    <a:pt x="554" y="249"/>
                    <a:pt x="555" y="249"/>
                  </a:cubicBezTo>
                  <a:cubicBezTo>
                    <a:pt x="557" y="249"/>
                    <a:pt x="562" y="250"/>
                    <a:pt x="564" y="251"/>
                  </a:cubicBezTo>
                  <a:cubicBezTo>
                    <a:pt x="567" y="253"/>
                    <a:pt x="572" y="260"/>
                    <a:pt x="575" y="263"/>
                  </a:cubicBezTo>
                  <a:cubicBezTo>
                    <a:pt x="577" y="266"/>
                    <a:pt x="582" y="273"/>
                    <a:pt x="584" y="276"/>
                  </a:cubicBezTo>
                  <a:cubicBezTo>
                    <a:pt x="586" y="280"/>
                    <a:pt x="587" y="289"/>
                    <a:pt x="589" y="293"/>
                  </a:cubicBezTo>
                  <a:cubicBezTo>
                    <a:pt x="590" y="295"/>
                    <a:pt x="591" y="300"/>
                    <a:pt x="592" y="301"/>
                  </a:cubicBezTo>
                  <a:cubicBezTo>
                    <a:pt x="594" y="303"/>
                    <a:pt x="599" y="304"/>
                    <a:pt x="601" y="304"/>
                  </a:cubicBezTo>
                  <a:cubicBezTo>
                    <a:pt x="605" y="305"/>
                    <a:pt x="612" y="304"/>
                    <a:pt x="615" y="305"/>
                  </a:cubicBezTo>
                  <a:cubicBezTo>
                    <a:pt x="616" y="305"/>
                    <a:pt x="618" y="306"/>
                    <a:pt x="619" y="307"/>
                  </a:cubicBezTo>
                  <a:cubicBezTo>
                    <a:pt x="620" y="309"/>
                    <a:pt x="618" y="313"/>
                    <a:pt x="617" y="314"/>
                  </a:cubicBezTo>
                  <a:cubicBezTo>
                    <a:pt x="617" y="315"/>
                    <a:pt x="615" y="317"/>
                    <a:pt x="615" y="318"/>
                  </a:cubicBezTo>
                  <a:cubicBezTo>
                    <a:pt x="614" y="319"/>
                    <a:pt x="614" y="322"/>
                    <a:pt x="613" y="324"/>
                  </a:cubicBezTo>
                  <a:cubicBezTo>
                    <a:pt x="612" y="325"/>
                    <a:pt x="609" y="326"/>
                    <a:pt x="607" y="326"/>
                  </a:cubicBezTo>
                  <a:cubicBezTo>
                    <a:pt x="605" y="326"/>
                    <a:pt x="601" y="324"/>
                    <a:pt x="599" y="324"/>
                  </a:cubicBezTo>
                  <a:cubicBezTo>
                    <a:pt x="598" y="325"/>
                    <a:pt x="595" y="328"/>
                    <a:pt x="595" y="329"/>
                  </a:cubicBezTo>
                  <a:cubicBezTo>
                    <a:pt x="594" y="332"/>
                    <a:pt x="597" y="337"/>
                    <a:pt x="596" y="340"/>
                  </a:cubicBezTo>
                  <a:cubicBezTo>
                    <a:pt x="595" y="342"/>
                    <a:pt x="591" y="345"/>
                    <a:pt x="590" y="347"/>
                  </a:cubicBezTo>
                  <a:cubicBezTo>
                    <a:pt x="590" y="349"/>
                    <a:pt x="589" y="353"/>
                    <a:pt x="589" y="355"/>
                  </a:cubicBezTo>
                  <a:cubicBezTo>
                    <a:pt x="588" y="356"/>
                    <a:pt x="588" y="360"/>
                    <a:pt x="589" y="361"/>
                  </a:cubicBezTo>
                  <a:cubicBezTo>
                    <a:pt x="590" y="362"/>
                    <a:pt x="594" y="362"/>
                    <a:pt x="595" y="361"/>
                  </a:cubicBezTo>
                  <a:cubicBezTo>
                    <a:pt x="597" y="360"/>
                    <a:pt x="598" y="355"/>
                    <a:pt x="600" y="353"/>
                  </a:cubicBezTo>
                  <a:cubicBezTo>
                    <a:pt x="601" y="352"/>
                    <a:pt x="604" y="348"/>
                    <a:pt x="605" y="349"/>
                  </a:cubicBezTo>
                  <a:cubicBezTo>
                    <a:pt x="607" y="349"/>
                    <a:pt x="608" y="353"/>
                    <a:pt x="609" y="354"/>
                  </a:cubicBezTo>
                  <a:cubicBezTo>
                    <a:pt x="609" y="356"/>
                    <a:pt x="607" y="359"/>
                    <a:pt x="606" y="361"/>
                  </a:cubicBezTo>
                  <a:cubicBezTo>
                    <a:pt x="605" y="362"/>
                    <a:pt x="602" y="365"/>
                    <a:pt x="601" y="366"/>
                  </a:cubicBezTo>
                  <a:cubicBezTo>
                    <a:pt x="600" y="368"/>
                    <a:pt x="599" y="372"/>
                    <a:pt x="598" y="374"/>
                  </a:cubicBezTo>
                  <a:cubicBezTo>
                    <a:pt x="598" y="376"/>
                    <a:pt x="597" y="379"/>
                    <a:pt x="597" y="381"/>
                  </a:cubicBezTo>
                  <a:cubicBezTo>
                    <a:pt x="596" y="382"/>
                    <a:pt x="594" y="383"/>
                    <a:pt x="593" y="384"/>
                  </a:cubicBezTo>
                  <a:cubicBezTo>
                    <a:pt x="592" y="385"/>
                    <a:pt x="589" y="385"/>
                    <a:pt x="589" y="386"/>
                  </a:cubicBezTo>
                  <a:cubicBezTo>
                    <a:pt x="588" y="387"/>
                    <a:pt x="587" y="390"/>
                    <a:pt x="587" y="392"/>
                  </a:cubicBezTo>
                  <a:cubicBezTo>
                    <a:pt x="588" y="394"/>
                    <a:pt x="594" y="397"/>
                    <a:pt x="595" y="399"/>
                  </a:cubicBezTo>
                  <a:cubicBezTo>
                    <a:pt x="596" y="401"/>
                    <a:pt x="595" y="404"/>
                    <a:pt x="595" y="406"/>
                  </a:cubicBezTo>
                  <a:cubicBezTo>
                    <a:pt x="595" y="409"/>
                    <a:pt x="596" y="415"/>
                    <a:pt x="597" y="418"/>
                  </a:cubicBezTo>
                  <a:cubicBezTo>
                    <a:pt x="598" y="421"/>
                    <a:pt x="599" y="429"/>
                    <a:pt x="602" y="431"/>
                  </a:cubicBezTo>
                  <a:cubicBezTo>
                    <a:pt x="604" y="433"/>
                    <a:pt x="608" y="435"/>
                    <a:pt x="611" y="435"/>
                  </a:cubicBezTo>
                  <a:cubicBezTo>
                    <a:pt x="613" y="435"/>
                    <a:pt x="619" y="434"/>
                    <a:pt x="620" y="432"/>
                  </a:cubicBezTo>
                  <a:cubicBezTo>
                    <a:pt x="621" y="430"/>
                    <a:pt x="620" y="424"/>
                    <a:pt x="618" y="422"/>
                  </a:cubicBezTo>
                  <a:cubicBezTo>
                    <a:pt x="617" y="420"/>
                    <a:pt x="612" y="418"/>
                    <a:pt x="611" y="416"/>
                  </a:cubicBezTo>
                  <a:cubicBezTo>
                    <a:pt x="609" y="414"/>
                    <a:pt x="607" y="411"/>
                    <a:pt x="606" y="409"/>
                  </a:cubicBezTo>
                  <a:cubicBezTo>
                    <a:pt x="605" y="406"/>
                    <a:pt x="606" y="402"/>
                    <a:pt x="606" y="400"/>
                  </a:cubicBezTo>
                  <a:cubicBezTo>
                    <a:pt x="606" y="398"/>
                    <a:pt x="605" y="394"/>
                    <a:pt x="606" y="393"/>
                  </a:cubicBezTo>
                  <a:cubicBezTo>
                    <a:pt x="607" y="389"/>
                    <a:pt x="614" y="384"/>
                    <a:pt x="616" y="380"/>
                  </a:cubicBezTo>
                  <a:cubicBezTo>
                    <a:pt x="617" y="377"/>
                    <a:pt x="620" y="370"/>
                    <a:pt x="620" y="366"/>
                  </a:cubicBezTo>
                  <a:cubicBezTo>
                    <a:pt x="620" y="363"/>
                    <a:pt x="618" y="356"/>
                    <a:pt x="618" y="353"/>
                  </a:cubicBezTo>
                  <a:cubicBezTo>
                    <a:pt x="618" y="349"/>
                    <a:pt x="617" y="342"/>
                    <a:pt x="617" y="338"/>
                  </a:cubicBezTo>
                  <a:cubicBezTo>
                    <a:pt x="618" y="334"/>
                    <a:pt x="619" y="328"/>
                    <a:pt x="621" y="325"/>
                  </a:cubicBezTo>
                  <a:cubicBezTo>
                    <a:pt x="622" y="323"/>
                    <a:pt x="625" y="319"/>
                    <a:pt x="626" y="317"/>
                  </a:cubicBezTo>
                  <a:cubicBezTo>
                    <a:pt x="627" y="315"/>
                    <a:pt x="627" y="310"/>
                    <a:pt x="627" y="307"/>
                  </a:cubicBezTo>
                  <a:cubicBezTo>
                    <a:pt x="626" y="304"/>
                    <a:pt x="626" y="299"/>
                    <a:pt x="624" y="297"/>
                  </a:cubicBezTo>
                  <a:cubicBezTo>
                    <a:pt x="623" y="295"/>
                    <a:pt x="618" y="295"/>
                    <a:pt x="616" y="293"/>
                  </a:cubicBezTo>
                  <a:cubicBezTo>
                    <a:pt x="615" y="291"/>
                    <a:pt x="615" y="287"/>
                    <a:pt x="615" y="285"/>
                  </a:cubicBezTo>
                  <a:cubicBezTo>
                    <a:pt x="615" y="283"/>
                    <a:pt x="618" y="280"/>
                    <a:pt x="618" y="279"/>
                  </a:cubicBezTo>
                  <a:cubicBezTo>
                    <a:pt x="618" y="276"/>
                    <a:pt x="614" y="272"/>
                    <a:pt x="613" y="271"/>
                  </a:cubicBezTo>
                  <a:cubicBezTo>
                    <a:pt x="611" y="269"/>
                    <a:pt x="605" y="267"/>
                    <a:pt x="603" y="266"/>
                  </a:cubicBezTo>
                  <a:cubicBezTo>
                    <a:pt x="601" y="265"/>
                    <a:pt x="596" y="263"/>
                    <a:pt x="594" y="261"/>
                  </a:cubicBezTo>
                  <a:cubicBezTo>
                    <a:pt x="593" y="259"/>
                    <a:pt x="592" y="254"/>
                    <a:pt x="593" y="252"/>
                  </a:cubicBezTo>
                  <a:cubicBezTo>
                    <a:pt x="593" y="248"/>
                    <a:pt x="598" y="243"/>
                    <a:pt x="599" y="240"/>
                  </a:cubicBezTo>
                  <a:cubicBezTo>
                    <a:pt x="600" y="236"/>
                    <a:pt x="598" y="226"/>
                    <a:pt x="598" y="222"/>
                  </a:cubicBezTo>
                  <a:cubicBezTo>
                    <a:pt x="599" y="219"/>
                    <a:pt x="600" y="213"/>
                    <a:pt x="601" y="210"/>
                  </a:cubicBezTo>
                  <a:cubicBezTo>
                    <a:pt x="602" y="207"/>
                    <a:pt x="605" y="201"/>
                    <a:pt x="608" y="200"/>
                  </a:cubicBezTo>
                  <a:cubicBezTo>
                    <a:pt x="610" y="198"/>
                    <a:pt x="616" y="197"/>
                    <a:pt x="619" y="197"/>
                  </a:cubicBezTo>
                  <a:cubicBezTo>
                    <a:pt x="621" y="197"/>
                    <a:pt x="626" y="199"/>
                    <a:pt x="628" y="200"/>
                  </a:cubicBezTo>
                  <a:cubicBezTo>
                    <a:pt x="631" y="201"/>
                    <a:pt x="638" y="204"/>
                    <a:pt x="642" y="204"/>
                  </a:cubicBezTo>
                  <a:cubicBezTo>
                    <a:pt x="647" y="205"/>
                    <a:pt x="659" y="204"/>
                    <a:pt x="665" y="204"/>
                  </a:cubicBezTo>
                  <a:cubicBezTo>
                    <a:pt x="669" y="204"/>
                    <a:pt x="677" y="206"/>
                    <a:pt x="681" y="206"/>
                  </a:cubicBezTo>
                  <a:cubicBezTo>
                    <a:pt x="683" y="206"/>
                    <a:pt x="688" y="207"/>
                    <a:pt x="690" y="207"/>
                  </a:cubicBezTo>
                  <a:cubicBezTo>
                    <a:pt x="692" y="206"/>
                    <a:pt x="695" y="203"/>
                    <a:pt x="697" y="203"/>
                  </a:cubicBezTo>
                  <a:cubicBezTo>
                    <a:pt x="699" y="203"/>
                    <a:pt x="704" y="202"/>
                    <a:pt x="706" y="204"/>
                  </a:cubicBezTo>
                  <a:cubicBezTo>
                    <a:pt x="707" y="205"/>
                    <a:pt x="707" y="208"/>
                    <a:pt x="707" y="210"/>
                  </a:cubicBezTo>
                  <a:cubicBezTo>
                    <a:pt x="707" y="210"/>
                    <a:pt x="706" y="212"/>
                    <a:pt x="706" y="212"/>
                  </a:cubicBezTo>
                  <a:cubicBezTo>
                    <a:pt x="705" y="213"/>
                    <a:pt x="702" y="213"/>
                    <a:pt x="702" y="214"/>
                  </a:cubicBezTo>
                  <a:cubicBezTo>
                    <a:pt x="701" y="216"/>
                    <a:pt x="704" y="219"/>
                    <a:pt x="705" y="220"/>
                  </a:cubicBezTo>
                  <a:cubicBezTo>
                    <a:pt x="708" y="221"/>
                    <a:pt x="715" y="221"/>
                    <a:pt x="718" y="220"/>
                  </a:cubicBezTo>
                  <a:cubicBezTo>
                    <a:pt x="722" y="219"/>
                    <a:pt x="730" y="214"/>
                    <a:pt x="732" y="211"/>
                  </a:cubicBezTo>
                  <a:cubicBezTo>
                    <a:pt x="733" y="210"/>
                    <a:pt x="734" y="206"/>
                    <a:pt x="733" y="205"/>
                  </a:cubicBezTo>
                  <a:cubicBezTo>
                    <a:pt x="732" y="203"/>
                    <a:pt x="727" y="201"/>
                    <a:pt x="727" y="199"/>
                  </a:cubicBezTo>
                  <a:cubicBezTo>
                    <a:pt x="726" y="198"/>
                    <a:pt x="727" y="196"/>
                    <a:pt x="727" y="195"/>
                  </a:cubicBezTo>
                  <a:cubicBezTo>
                    <a:pt x="728" y="194"/>
                    <a:pt x="731" y="193"/>
                    <a:pt x="731" y="192"/>
                  </a:cubicBezTo>
                  <a:cubicBezTo>
                    <a:pt x="731" y="191"/>
                    <a:pt x="729" y="189"/>
                    <a:pt x="728" y="188"/>
                  </a:cubicBezTo>
                  <a:cubicBezTo>
                    <a:pt x="727" y="187"/>
                    <a:pt x="725" y="185"/>
                    <a:pt x="725" y="184"/>
                  </a:cubicBezTo>
                  <a:cubicBezTo>
                    <a:pt x="725" y="182"/>
                    <a:pt x="729" y="179"/>
                    <a:pt x="730" y="177"/>
                  </a:cubicBezTo>
                  <a:cubicBezTo>
                    <a:pt x="730" y="175"/>
                    <a:pt x="729" y="171"/>
                    <a:pt x="728" y="169"/>
                  </a:cubicBezTo>
                  <a:cubicBezTo>
                    <a:pt x="727" y="167"/>
                    <a:pt x="723" y="162"/>
                    <a:pt x="721" y="159"/>
                  </a:cubicBezTo>
                  <a:cubicBezTo>
                    <a:pt x="720" y="158"/>
                    <a:pt x="718" y="154"/>
                    <a:pt x="719" y="152"/>
                  </a:cubicBezTo>
                  <a:cubicBezTo>
                    <a:pt x="719" y="150"/>
                    <a:pt x="722" y="147"/>
                    <a:pt x="723" y="147"/>
                  </a:cubicBezTo>
                  <a:cubicBezTo>
                    <a:pt x="725" y="147"/>
                    <a:pt x="726" y="154"/>
                    <a:pt x="727" y="155"/>
                  </a:cubicBezTo>
                  <a:cubicBezTo>
                    <a:pt x="729" y="156"/>
                    <a:pt x="733" y="156"/>
                    <a:pt x="735" y="156"/>
                  </a:cubicBezTo>
                  <a:cubicBezTo>
                    <a:pt x="738" y="155"/>
                    <a:pt x="744" y="152"/>
                    <a:pt x="746" y="149"/>
                  </a:cubicBezTo>
                  <a:cubicBezTo>
                    <a:pt x="747" y="148"/>
                    <a:pt x="747" y="145"/>
                    <a:pt x="746" y="143"/>
                  </a:cubicBezTo>
                  <a:cubicBezTo>
                    <a:pt x="745" y="142"/>
                    <a:pt x="741" y="141"/>
                    <a:pt x="740" y="140"/>
                  </a:cubicBezTo>
                  <a:cubicBezTo>
                    <a:pt x="740" y="139"/>
                    <a:pt x="739" y="136"/>
                    <a:pt x="740" y="135"/>
                  </a:cubicBezTo>
                  <a:cubicBezTo>
                    <a:pt x="741" y="134"/>
                    <a:pt x="746" y="134"/>
                    <a:pt x="748" y="134"/>
                  </a:cubicBezTo>
                  <a:cubicBezTo>
                    <a:pt x="749" y="134"/>
                    <a:pt x="753" y="135"/>
                    <a:pt x="754" y="135"/>
                  </a:cubicBezTo>
                  <a:cubicBezTo>
                    <a:pt x="757" y="134"/>
                    <a:pt x="758" y="129"/>
                    <a:pt x="760" y="127"/>
                  </a:cubicBezTo>
                  <a:cubicBezTo>
                    <a:pt x="761" y="126"/>
                    <a:pt x="765" y="122"/>
                    <a:pt x="767" y="121"/>
                  </a:cubicBezTo>
                  <a:cubicBezTo>
                    <a:pt x="768" y="120"/>
                    <a:pt x="772" y="120"/>
                    <a:pt x="774" y="119"/>
                  </a:cubicBezTo>
                  <a:cubicBezTo>
                    <a:pt x="777" y="119"/>
                    <a:pt x="784" y="121"/>
                    <a:pt x="787" y="120"/>
                  </a:cubicBezTo>
                  <a:cubicBezTo>
                    <a:pt x="790" y="119"/>
                    <a:pt x="794" y="113"/>
                    <a:pt x="798" y="113"/>
                  </a:cubicBezTo>
                  <a:cubicBezTo>
                    <a:pt x="800" y="112"/>
                    <a:pt x="804" y="117"/>
                    <a:pt x="806" y="117"/>
                  </a:cubicBezTo>
                  <a:cubicBezTo>
                    <a:pt x="809" y="117"/>
                    <a:pt x="814" y="112"/>
                    <a:pt x="817" y="112"/>
                  </a:cubicBezTo>
                  <a:cubicBezTo>
                    <a:pt x="819" y="112"/>
                    <a:pt x="823" y="116"/>
                    <a:pt x="825" y="115"/>
                  </a:cubicBezTo>
                  <a:cubicBezTo>
                    <a:pt x="827" y="115"/>
                    <a:pt x="829" y="111"/>
                    <a:pt x="831" y="110"/>
                  </a:cubicBezTo>
                  <a:cubicBezTo>
                    <a:pt x="834" y="109"/>
                    <a:pt x="840" y="111"/>
                    <a:pt x="842" y="109"/>
                  </a:cubicBezTo>
                  <a:cubicBezTo>
                    <a:pt x="843" y="108"/>
                    <a:pt x="845" y="105"/>
                    <a:pt x="844" y="104"/>
                  </a:cubicBezTo>
                  <a:cubicBezTo>
                    <a:pt x="844" y="103"/>
                    <a:pt x="841" y="102"/>
                    <a:pt x="839" y="102"/>
                  </a:cubicBezTo>
                  <a:cubicBezTo>
                    <a:pt x="838" y="101"/>
                    <a:pt x="835" y="100"/>
                    <a:pt x="834" y="99"/>
                  </a:cubicBezTo>
                  <a:cubicBezTo>
                    <a:pt x="834" y="98"/>
                    <a:pt x="836" y="96"/>
                    <a:pt x="837" y="95"/>
                  </a:cubicBezTo>
                  <a:cubicBezTo>
                    <a:pt x="838" y="94"/>
                    <a:pt x="841" y="94"/>
                    <a:pt x="842" y="95"/>
                  </a:cubicBezTo>
                  <a:cubicBezTo>
                    <a:pt x="843" y="95"/>
                    <a:pt x="844" y="97"/>
                    <a:pt x="844" y="97"/>
                  </a:cubicBezTo>
                  <a:cubicBezTo>
                    <a:pt x="846" y="97"/>
                    <a:pt x="847" y="95"/>
                    <a:pt x="848" y="94"/>
                  </a:cubicBezTo>
                  <a:cubicBezTo>
                    <a:pt x="849" y="93"/>
                    <a:pt x="852" y="91"/>
                    <a:pt x="853" y="91"/>
                  </a:cubicBezTo>
                  <a:cubicBezTo>
                    <a:pt x="855" y="91"/>
                    <a:pt x="859" y="94"/>
                    <a:pt x="862" y="94"/>
                  </a:cubicBezTo>
                  <a:cubicBezTo>
                    <a:pt x="864" y="95"/>
                    <a:pt x="869" y="95"/>
                    <a:pt x="872" y="95"/>
                  </a:cubicBezTo>
                  <a:cubicBezTo>
                    <a:pt x="873" y="96"/>
                    <a:pt x="874" y="96"/>
                    <a:pt x="875" y="97"/>
                  </a:cubicBezTo>
                  <a:cubicBezTo>
                    <a:pt x="876" y="98"/>
                    <a:pt x="876" y="101"/>
                    <a:pt x="876" y="103"/>
                  </a:cubicBezTo>
                  <a:cubicBezTo>
                    <a:pt x="876" y="103"/>
                    <a:pt x="874" y="105"/>
                    <a:pt x="875" y="106"/>
                  </a:cubicBezTo>
                  <a:cubicBezTo>
                    <a:pt x="876" y="108"/>
                    <a:pt x="881" y="105"/>
                    <a:pt x="884" y="106"/>
                  </a:cubicBezTo>
                  <a:cubicBezTo>
                    <a:pt x="885" y="106"/>
                    <a:pt x="888" y="108"/>
                    <a:pt x="889" y="107"/>
                  </a:cubicBezTo>
                  <a:cubicBezTo>
                    <a:pt x="891" y="107"/>
                    <a:pt x="893" y="104"/>
                    <a:pt x="894" y="103"/>
                  </a:cubicBezTo>
                  <a:cubicBezTo>
                    <a:pt x="896" y="102"/>
                    <a:pt x="899" y="103"/>
                    <a:pt x="901" y="103"/>
                  </a:cubicBezTo>
                  <a:cubicBezTo>
                    <a:pt x="903" y="102"/>
                    <a:pt x="906" y="97"/>
                    <a:pt x="907" y="95"/>
                  </a:cubicBezTo>
                  <a:cubicBezTo>
                    <a:pt x="908" y="94"/>
                    <a:pt x="908" y="92"/>
                    <a:pt x="909" y="91"/>
                  </a:cubicBezTo>
                  <a:cubicBezTo>
                    <a:pt x="910" y="90"/>
                    <a:pt x="915" y="91"/>
                    <a:pt x="917" y="91"/>
                  </a:cubicBezTo>
                  <a:cubicBezTo>
                    <a:pt x="919" y="91"/>
                    <a:pt x="924" y="92"/>
                    <a:pt x="926" y="93"/>
                  </a:cubicBezTo>
                  <a:cubicBezTo>
                    <a:pt x="928" y="94"/>
                    <a:pt x="930" y="100"/>
                    <a:pt x="933" y="99"/>
                  </a:cubicBezTo>
                  <a:cubicBezTo>
                    <a:pt x="934" y="99"/>
                    <a:pt x="934" y="94"/>
                    <a:pt x="934" y="93"/>
                  </a:cubicBezTo>
                  <a:cubicBezTo>
                    <a:pt x="933" y="90"/>
                    <a:pt x="927" y="87"/>
                    <a:pt x="925" y="85"/>
                  </a:cubicBezTo>
                  <a:cubicBezTo>
                    <a:pt x="924" y="84"/>
                    <a:pt x="920" y="81"/>
                    <a:pt x="920" y="80"/>
                  </a:cubicBezTo>
                  <a:cubicBezTo>
                    <a:pt x="920" y="78"/>
                    <a:pt x="921" y="76"/>
                    <a:pt x="922" y="75"/>
                  </a:cubicBezTo>
                  <a:cubicBezTo>
                    <a:pt x="926" y="73"/>
                    <a:pt x="935" y="73"/>
                    <a:pt x="939" y="74"/>
                  </a:cubicBezTo>
                  <a:cubicBezTo>
                    <a:pt x="941" y="74"/>
                    <a:pt x="945" y="76"/>
                    <a:pt x="947" y="77"/>
                  </a:cubicBezTo>
                  <a:cubicBezTo>
                    <a:pt x="950" y="78"/>
                    <a:pt x="955" y="80"/>
                    <a:pt x="958" y="82"/>
                  </a:cubicBezTo>
                  <a:cubicBezTo>
                    <a:pt x="960" y="82"/>
                    <a:pt x="963" y="86"/>
                    <a:pt x="965" y="85"/>
                  </a:cubicBezTo>
                  <a:cubicBezTo>
                    <a:pt x="966" y="85"/>
                    <a:pt x="966" y="82"/>
                    <a:pt x="966" y="81"/>
                  </a:cubicBezTo>
                  <a:cubicBezTo>
                    <a:pt x="966" y="80"/>
                    <a:pt x="965" y="78"/>
                    <a:pt x="964" y="77"/>
                  </a:cubicBezTo>
                  <a:cubicBezTo>
                    <a:pt x="962" y="75"/>
                    <a:pt x="958" y="74"/>
                    <a:pt x="956" y="73"/>
                  </a:cubicBezTo>
                  <a:cubicBezTo>
                    <a:pt x="955" y="72"/>
                    <a:pt x="952" y="71"/>
                    <a:pt x="952" y="69"/>
                  </a:cubicBezTo>
                  <a:cubicBezTo>
                    <a:pt x="951" y="68"/>
                    <a:pt x="953" y="64"/>
                    <a:pt x="953" y="62"/>
                  </a:cubicBezTo>
                  <a:cubicBezTo>
                    <a:pt x="952" y="60"/>
                    <a:pt x="947" y="58"/>
                    <a:pt x="948" y="56"/>
                  </a:cubicBezTo>
                  <a:cubicBezTo>
                    <a:pt x="948" y="55"/>
                    <a:pt x="951" y="53"/>
                    <a:pt x="951" y="52"/>
                  </a:cubicBezTo>
                  <a:cubicBezTo>
                    <a:pt x="953" y="51"/>
                    <a:pt x="955" y="48"/>
                    <a:pt x="956" y="46"/>
                  </a:cubicBezTo>
                  <a:cubicBezTo>
                    <a:pt x="956" y="45"/>
                    <a:pt x="956" y="42"/>
                    <a:pt x="956" y="41"/>
                  </a:cubicBezTo>
                  <a:cubicBezTo>
                    <a:pt x="957" y="39"/>
                    <a:pt x="960" y="36"/>
                    <a:pt x="961" y="34"/>
                  </a:cubicBezTo>
                  <a:cubicBezTo>
                    <a:pt x="962" y="31"/>
                    <a:pt x="961" y="25"/>
                    <a:pt x="963" y="23"/>
                  </a:cubicBezTo>
                  <a:cubicBezTo>
                    <a:pt x="965" y="21"/>
                    <a:pt x="972" y="26"/>
                    <a:pt x="975" y="24"/>
                  </a:cubicBezTo>
                  <a:cubicBezTo>
                    <a:pt x="976" y="23"/>
                    <a:pt x="977" y="18"/>
                    <a:pt x="977" y="17"/>
                  </a:cubicBezTo>
                  <a:cubicBezTo>
                    <a:pt x="977" y="17"/>
                    <a:pt x="975" y="13"/>
                    <a:pt x="975" y="12"/>
                  </a:cubicBezTo>
                  <a:cubicBezTo>
                    <a:pt x="977" y="10"/>
                    <a:pt x="982" y="13"/>
                    <a:pt x="983" y="12"/>
                  </a:cubicBezTo>
                  <a:cubicBezTo>
                    <a:pt x="985" y="11"/>
                    <a:pt x="986" y="8"/>
                    <a:pt x="987" y="7"/>
                  </a:cubicBezTo>
                  <a:cubicBezTo>
                    <a:pt x="987" y="6"/>
                    <a:pt x="986" y="3"/>
                    <a:pt x="987" y="2"/>
                  </a:cubicBezTo>
                  <a:cubicBezTo>
                    <a:pt x="989" y="0"/>
                    <a:pt x="994" y="1"/>
                    <a:pt x="996" y="2"/>
                  </a:cubicBezTo>
                  <a:cubicBezTo>
                    <a:pt x="998" y="3"/>
                    <a:pt x="1001" y="6"/>
                    <a:pt x="1002" y="8"/>
                  </a:cubicBezTo>
                  <a:cubicBezTo>
                    <a:pt x="1003" y="9"/>
                    <a:pt x="1003" y="12"/>
                    <a:pt x="1005" y="13"/>
                  </a:cubicBezTo>
                  <a:cubicBezTo>
                    <a:pt x="1006" y="14"/>
                    <a:pt x="1009" y="12"/>
                    <a:pt x="1011" y="12"/>
                  </a:cubicBezTo>
                  <a:cubicBezTo>
                    <a:pt x="1012" y="13"/>
                    <a:pt x="1014" y="15"/>
                    <a:pt x="1015" y="16"/>
                  </a:cubicBezTo>
                  <a:cubicBezTo>
                    <a:pt x="1016" y="17"/>
                    <a:pt x="1018" y="17"/>
                    <a:pt x="1019" y="18"/>
                  </a:cubicBezTo>
                  <a:cubicBezTo>
                    <a:pt x="1019" y="19"/>
                    <a:pt x="1017" y="23"/>
                    <a:pt x="1015" y="24"/>
                  </a:cubicBezTo>
                  <a:cubicBezTo>
                    <a:pt x="1014" y="26"/>
                    <a:pt x="1009" y="26"/>
                    <a:pt x="1007" y="27"/>
                  </a:cubicBezTo>
                  <a:cubicBezTo>
                    <a:pt x="1006" y="27"/>
                    <a:pt x="1002" y="28"/>
                    <a:pt x="1001" y="30"/>
                  </a:cubicBezTo>
                  <a:cubicBezTo>
                    <a:pt x="1000" y="31"/>
                    <a:pt x="1000" y="35"/>
                    <a:pt x="1000" y="36"/>
                  </a:cubicBezTo>
                  <a:cubicBezTo>
                    <a:pt x="1001" y="37"/>
                    <a:pt x="1004" y="39"/>
                    <a:pt x="1005" y="39"/>
                  </a:cubicBezTo>
                  <a:cubicBezTo>
                    <a:pt x="1006" y="39"/>
                    <a:pt x="1008" y="37"/>
                    <a:pt x="1010" y="37"/>
                  </a:cubicBezTo>
                  <a:cubicBezTo>
                    <a:pt x="1011" y="37"/>
                    <a:pt x="1012" y="40"/>
                    <a:pt x="1013" y="41"/>
                  </a:cubicBezTo>
                  <a:cubicBezTo>
                    <a:pt x="1014" y="42"/>
                    <a:pt x="1017" y="42"/>
                    <a:pt x="1019" y="42"/>
                  </a:cubicBezTo>
                  <a:cubicBezTo>
                    <a:pt x="1021" y="42"/>
                    <a:pt x="1026" y="40"/>
                    <a:pt x="1028" y="40"/>
                  </a:cubicBezTo>
                  <a:cubicBezTo>
                    <a:pt x="1030" y="39"/>
                    <a:pt x="1036" y="38"/>
                    <a:pt x="1037" y="40"/>
                  </a:cubicBezTo>
                  <a:cubicBezTo>
                    <a:pt x="1039" y="41"/>
                    <a:pt x="1041" y="46"/>
                    <a:pt x="1040" y="49"/>
                  </a:cubicBezTo>
                  <a:cubicBezTo>
                    <a:pt x="1040" y="50"/>
                    <a:pt x="1037" y="53"/>
                    <a:pt x="1036" y="54"/>
                  </a:cubicBezTo>
                  <a:cubicBezTo>
                    <a:pt x="1035" y="55"/>
                    <a:pt x="1031" y="58"/>
                    <a:pt x="1031" y="59"/>
                  </a:cubicBezTo>
                  <a:cubicBezTo>
                    <a:pt x="1030" y="61"/>
                    <a:pt x="1030" y="65"/>
                    <a:pt x="1031" y="67"/>
                  </a:cubicBezTo>
                  <a:cubicBezTo>
                    <a:pt x="1032" y="68"/>
                    <a:pt x="1037" y="70"/>
                    <a:pt x="1039" y="70"/>
                  </a:cubicBezTo>
                  <a:cubicBezTo>
                    <a:pt x="1041" y="70"/>
                    <a:pt x="1045" y="69"/>
                    <a:pt x="1047" y="68"/>
                  </a:cubicBezTo>
                  <a:cubicBezTo>
                    <a:pt x="1048" y="67"/>
                    <a:pt x="1052" y="65"/>
                    <a:pt x="1052" y="63"/>
                  </a:cubicBezTo>
                  <a:cubicBezTo>
                    <a:pt x="1052" y="62"/>
                    <a:pt x="1051" y="60"/>
                    <a:pt x="1051" y="59"/>
                  </a:cubicBezTo>
                  <a:cubicBezTo>
                    <a:pt x="1050" y="58"/>
                    <a:pt x="1046" y="57"/>
                    <a:pt x="1046" y="56"/>
                  </a:cubicBezTo>
                  <a:cubicBezTo>
                    <a:pt x="1045" y="54"/>
                    <a:pt x="1047" y="50"/>
                    <a:pt x="1049" y="49"/>
                  </a:cubicBezTo>
                  <a:cubicBezTo>
                    <a:pt x="1050" y="48"/>
                    <a:pt x="1052" y="49"/>
                    <a:pt x="1054" y="49"/>
                  </a:cubicBezTo>
                  <a:cubicBezTo>
                    <a:pt x="1056" y="50"/>
                    <a:pt x="1059" y="54"/>
                    <a:pt x="1061" y="54"/>
                  </a:cubicBezTo>
                  <a:cubicBezTo>
                    <a:pt x="1063" y="55"/>
                    <a:pt x="1071" y="54"/>
                    <a:pt x="1072" y="54"/>
                  </a:cubicBezTo>
                  <a:cubicBezTo>
                    <a:pt x="1072" y="54"/>
                    <a:pt x="1081" y="50"/>
                    <a:pt x="1084" y="49"/>
                  </a:cubicBezTo>
                  <a:cubicBezTo>
                    <a:pt x="1086" y="48"/>
                    <a:pt x="1089" y="46"/>
                    <a:pt x="1092" y="46"/>
                  </a:cubicBezTo>
                  <a:cubicBezTo>
                    <a:pt x="1093" y="46"/>
                    <a:pt x="1095" y="47"/>
                    <a:pt x="1095" y="47"/>
                  </a:cubicBezTo>
                  <a:cubicBezTo>
                    <a:pt x="1096" y="48"/>
                    <a:pt x="1096" y="51"/>
                    <a:pt x="1096" y="52"/>
                  </a:cubicBezTo>
                  <a:cubicBezTo>
                    <a:pt x="1097" y="53"/>
                    <a:pt x="1100" y="55"/>
                    <a:pt x="1101" y="56"/>
                  </a:cubicBezTo>
                  <a:cubicBezTo>
                    <a:pt x="1102" y="58"/>
                    <a:pt x="1104" y="61"/>
                    <a:pt x="1104" y="63"/>
                  </a:cubicBezTo>
                  <a:cubicBezTo>
                    <a:pt x="1104" y="64"/>
                    <a:pt x="1102" y="65"/>
                    <a:pt x="1103" y="66"/>
                  </a:cubicBezTo>
                  <a:cubicBezTo>
                    <a:pt x="1103" y="68"/>
                    <a:pt x="1108" y="67"/>
                    <a:pt x="1110" y="67"/>
                  </a:cubicBezTo>
                  <a:cubicBezTo>
                    <a:pt x="1111" y="67"/>
                    <a:pt x="1114" y="64"/>
                    <a:pt x="1115" y="64"/>
                  </a:cubicBezTo>
                  <a:cubicBezTo>
                    <a:pt x="1117" y="64"/>
                    <a:pt x="1119" y="66"/>
                    <a:pt x="1119" y="67"/>
                  </a:cubicBezTo>
                  <a:cubicBezTo>
                    <a:pt x="1120" y="68"/>
                    <a:pt x="1117" y="71"/>
                    <a:pt x="1117" y="72"/>
                  </a:cubicBezTo>
                  <a:cubicBezTo>
                    <a:pt x="1117" y="74"/>
                    <a:pt x="1119" y="78"/>
                    <a:pt x="1121" y="80"/>
                  </a:cubicBezTo>
                  <a:cubicBezTo>
                    <a:pt x="1122" y="81"/>
                    <a:pt x="1124" y="82"/>
                    <a:pt x="1125" y="81"/>
                  </a:cubicBezTo>
                  <a:cubicBezTo>
                    <a:pt x="1126" y="81"/>
                    <a:pt x="1125" y="78"/>
                    <a:pt x="1125" y="77"/>
                  </a:cubicBezTo>
                  <a:cubicBezTo>
                    <a:pt x="1125" y="76"/>
                    <a:pt x="1124" y="73"/>
                    <a:pt x="1125" y="72"/>
                  </a:cubicBezTo>
                  <a:cubicBezTo>
                    <a:pt x="1125" y="71"/>
                    <a:pt x="1129" y="69"/>
                    <a:pt x="1130" y="70"/>
                  </a:cubicBezTo>
                  <a:cubicBezTo>
                    <a:pt x="1132" y="70"/>
                    <a:pt x="1134" y="74"/>
                    <a:pt x="1134" y="76"/>
                  </a:cubicBezTo>
                  <a:cubicBezTo>
                    <a:pt x="1135" y="78"/>
                    <a:pt x="1133" y="82"/>
                    <a:pt x="1133" y="84"/>
                  </a:cubicBezTo>
                  <a:cubicBezTo>
                    <a:pt x="1134" y="85"/>
                    <a:pt x="1137" y="87"/>
                    <a:pt x="1138" y="88"/>
                  </a:cubicBezTo>
                  <a:cubicBezTo>
                    <a:pt x="1139" y="89"/>
                    <a:pt x="1140" y="93"/>
                    <a:pt x="1140" y="95"/>
                  </a:cubicBezTo>
                  <a:cubicBezTo>
                    <a:pt x="1141" y="96"/>
                    <a:pt x="1140" y="100"/>
                    <a:pt x="1139" y="102"/>
                  </a:cubicBezTo>
                  <a:cubicBezTo>
                    <a:pt x="1139" y="103"/>
                    <a:pt x="1137" y="106"/>
                    <a:pt x="1136" y="106"/>
                  </a:cubicBezTo>
                  <a:cubicBezTo>
                    <a:pt x="1134" y="106"/>
                    <a:pt x="1134" y="100"/>
                    <a:pt x="1132" y="99"/>
                  </a:cubicBezTo>
                  <a:cubicBezTo>
                    <a:pt x="1131" y="99"/>
                    <a:pt x="1129" y="100"/>
                    <a:pt x="1128" y="100"/>
                  </a:cubicBezTo>
                  <a:cubicBezTo>
                    <a:pt x="1127" y="99"/>
                    <a:pt x="1126" y="97"/>
                    <a:pt x="1125" y="97"/>
                  </a:cubicBezTo>
                  <a:cubicBezTo>
                    <a:pt x="1124" y="96"/>
                    <a:pt x="1123" y="97"/>
                    <a:pt x="1122" y="98"/>
                  </a:cubicBezTo>
                  <a:cubicBezTo>
                    <a:pt x="1122" y="99"/>
                    <a:pt x="1122" y="102"/>
                    <a:pt x="1123" y="104"/>
                  </a:cubicBezTo>
                  <a:cubicBezTo>
                    <a:pt x="1124" y="105"/>
                    <a:pt x="1126" y="109"/>
                    <a:pt x="1128" y="110"/>
                  </a:cubicBezTo>
                  <a:cubicBezTo>
                    <a:pt x="1130" y="112"/>
                    <a:pt x="1136" y="113"/>
                    <a:pt x="1138" y="114"/>
                  </a:cubicBezTo>
                  <a:cubicBezTo>
                    <a:pt x="1140" y="115"/>
                    <a:pt x="1143" y="115"/>
                    <a:pt x="1144" y="116"/>
                  </a:cubicBezTo>
                  <a:cubicBezTo>
                    <a:pt x="1145" y="118"/>
                    <a:pt x="1145" y="124"/>
                    <a:pt x="1145" y="126"/>
                  </a:cubicBezTo>
                  <a:cubicBezTo>
                    <a:pt x="1145" y="130"/>
                    <a:pt x="1143" y="139"/>
                    <a:pt x="1141" y="142"/>
                  </a:cubicBezTo>
                  <a:cubicBezTo>
                    <a:pt x="1140" y="143"/>
                    <a:pt x="1138" y="146"/>
                    <a:pt x="1137" y="146"/>
                  </a:cubicBezTo>
                  <a:cubicBezTo>
                    <a:pt x="1136" y="147"/>
                    <a:pt x="1133" y="147"/>
                    <a:pt x="1132" y="147"/>
                  </a:cubicBezTo>
                  <a:cubicBezTo>
                    <a:pt x="1131" y="148"/>
                    <a:pt x="1130" y="150"/>
                    <a:pt x="1130" y="151"/>
                  </a:cubicBezTo>
                  <a:cubicBezTo>
                    <a:pt x="1129" y="153"/>
                    <a:pt x="1129" y="156"/>
                    <a:pt x="1128" y="158"/>
                  </a:cubicBezTo>
                  <a:cubicBezTo>
                    <a:pt x="1128" y="159"/>
                    <a:pt x="1127" y="161"/>
                    <a:pt x="1126" y="161"/>
                  </a:cubicBezTo>
                  <a:cubicBezTo>
                    <a:pt x="1125" y="162"/>
                    <a:pt x="1121" y="161"/>
                    <a:pt x="1120" y="162"/>
                  </a:cubicBezTo>
                  <a:cubicBezTo>
                    <a:pt x="1118" y="163"/>
                    <a:pt x="1116" y="166"/>
                    <a:pt x="1116" y="168"/>
                  </a:cubicBezTo>
                  <a:cubicBezTo>
                    <a:pt x="1115" y="170"/>
                    <a:pt x="1115" y="174"/>
                    <a:pt x="1114" y="176"/>
                  </a:cubicBezTo>
                  <a:cubicBezTo>
                    <a:pt x="1113" y="177"/>
                    <a:pt x="1109" y="175"/>
                    <a:pt x="1108" y="176"/>
                  </a:cubicBezTo>
                  <a:cubicBezTo>
                    <a:pt x="1106" y="176"/>
                    <a:pt x="1104" y="180"/>
                    <a:pt x="1103" y="181"/>
                  </a:cubicBezTo>
                  <a:cubicBezTo>
                    <a:pt x="1102" y="182"/>
                    <a:pt x="1101" y="185"/>
                    <a:pt x="1099" y="185"/>
                  </a:cubicBezTo>
                  <a:cubicBezTo>
                    <a:pt x="1099" y="186"/>
                    <a:pt x="1096" y="185"/>
                    <a:pt x="1095" y="185"/>
                  </a:cubicBezTo>
                  <a:cubicBezTo>
                    <a:pt x="1094" y="186"/>
                    <a:pt x="1092" y="189"/>
                    <a:pt x="1092" y="191"/>
                  </a:cubicBezTo>
                  <a:cubicBezTo>
                    <a:pt x="1092" y="193"/>
                    <a:pt x="1096" y="195"/>
                    <a:pt x="1097" y="197"/>
                  </a:cubicBezTo>
                  <a:cubicBezTo>
                    <a:pt x="1097" y="199"/>
                    <a:pt x="1097" y="203"/>
                    <a:pt x="1096" y="205"/>
                  </a:cubicBezTo>
                  <a:cubicBezTo>
                    <a:pt x="1095" y="207"/>
                    <a:pt x="1091" y="208"/>
                    <a:pt x="1090" y="209"/>
                  </a:cubicBezTo>
                  <a:cubicBezTo>
                    <a:pt x="1087" y="210"/>
                    <a:pt x="1083" y="212"/>
                    <a:pt x="1081" y="214"/>
                  </a:cubicBezTo>
                  <a:cubicBezTo>
                    <a:pt x="1080" y="216"/>
                    <a:pt x="1078" y="220"/>
                    <a:pt x="1077" y="222"/>
                  </a:cubicBezTo>
                  <a:cubicBezTo>
                    <a:pt x="1077" y="224"/>
                    <a:pt x="1076" y="227"/>
                    <a:pt x="1075" y="229"/>
                  </a:cubicBezTo>
                  <a:cubicBezTo>
                    <a:pt x="1074" y="230"/>
                    <a:pt x="1071" y="231"/>
                    <a:pt x="1069" y="231"/>
                  </a:cubicBezTo>
                  <a:cubicBezTo>
                    <a:pt x="1068" y="232"/>
                    <a:pt x="1065" y="231"/>
                    <a:pt x="1063" y="232"/>
                  </a:cubicBezTo>
                  <a:cubicBezTo>
                    <a:pt x="1061" y="233"/>
                    <a:pt x="1058" y="234"/>
                    <a:pt x="1057" y="236"/>
                  </a:cubicBezTo>
                  <a:cubicBezTo>
                    <a:pt x="1056" y="238"/>
                    <a:pt x="1059" y="244"/>
                    <a:pt x="1057" y="246"/>
                  </a:cubicBezTo>
                  <a:cubicBezTo>
                    <a:pt x="1056" y="247"/>
                    <a:pt x="1052" y="248"/>
                    <a:pt x="1050" y="249"/>
                  </a:cubicBezTo>
                  <a:cubicBezTo>
                    <a:pt x="1048" y="250"/>
                    <a:pt x="1044" y="252"/>
                    <a:pt x="1042" y="254"/>
                  </a:cubicBezTo>
                  <a:cubicBezTo>
                    <a:pt x="1041" y="255"/>
                    <a:pt x="1039" y="258"/>
                    <a:pt x="1039" y="259"/>
                  </a:cubicBezTo>
                  <a:cubicBezTo>
                    <a:pt x="1038" y="261"/>
                    <a:pt x="1040" y="265"/>
                    <a:pt x="1039" y="267"/>
                  </a:cubicBezTo>
                  <a:cubicBezTo>
                    <a:pt x="1039" y="269"/>
                    <a:pt x="1037" y="271"/>
                    <a:pt x="1036" y="272"/>
                  </a:cubicBezTo>
                  <a:cubicBezTo>
                    <a:pt x="1035" y="273"/>
                    <a:pt x="1032" y="274"/>
                    <a:pt x="1031" y="275"/>
                  </a:cubicBezTo>
                  <a:cubicBezTo>
                    <a:pt x="1030" y="275"/>
                    <a:pt x="1028" y="277"/>
                    <a:pt x="1028" y="278"/>
                  </a:cubicBezTo>
                  <a:cubicBezTo>
                    <a:pt x="1027" y="280"/>
                    <a:pt x="1028" y="283"/>
                    <a:pt x="1029" y="284"/>
                  </a:cubicBezTo>
                  <a:cubicBezTo>
                    <a:pt x="1031" y="285"/>
                    <a:pt x="1036" y="284"/>
                    <a:pt x="1038" y="283"/>
                  </a:cubicBezTo>
                  <a:cubicBezTo>
                    <a:pt x="1040" y="282"/>
                    <a:pt x="1043" y="280"/>
                    <a:pt x="1044" y="278"/>
                  </a:cubicBezTo>
                  <a:cubicBezTo>
                    <a:pt x="1045" y="276"/>
                    <a:pt x="1045" y="271"/>
                    <a:pt x="1046" y="268"/>
                  </a:cubicBezTo>
                  <a:cubicBezTo>
                    <a:pt x="1047" y="266"/>
                    <a:pt x="1048" y="261"/>
                    <a:pt x="1050" y="259"/>
                  </a:cubicBezTo>
                  <a:cubicBezTo>
                    <a:pt x="1052" y="258"/>
                    <a:pt x="1057" y="258"/>
                    <a:pt x="1059" y="258"/>
                  </a:cubicBezTo>
                  <a:cubicBezTo>
                    <a:pt x="1061" y="258"/>
                    <a:pt x="1066" y="262"/>
                    <a:pt x="1068" y="261"/>
                  </a:cubicBezTo>
                  <a:cubicBezTo>
                    <a:pt x="1070" y="261"/>
                    <a:pt x="1075" y="259"/>
                    <a:pt x="1077" y="258"/>
                  </a:cubicBezTo>
                  <a:cubicBezTo>
                    <a:pt x="1078" y="256"/>
                    <a:pt x="1077" y="250"/>
                    <a:pt x="1078" y="249"/>
                  </a:cubicBezTo>
                  <a:cubicBezTo>
                    <a:pt x="1079" y="248"/>
                    <a:pt x="1082" y="248"/>
                    <a:pt x="1083" y="248"/>
                  </a:cubicBezTo>
                  <a:cubicBezTo>
                    <a:pt x="1085" y="248"/>
                    <a:pt x="1088" y="249"/>
                    <a:pt x="1089" y="248"/>
                  </a:cubicBezTo>
                  <a:cubicBezTo>
                    <a:pt x="1091" y="246"/>
                    <a:pt x="1091" y="241"/>
                    <a:pt x="1090" y="239"/>
                  </a:cubicBezTo>
                  <a:cubicBezTo>
                    <a:pt x="1090" y="238"/>
                    <a:pt x="1088" y="237"/>
                    <a:pt x="1088" y="236"/>
                  </a:cubicBezTo>
                  <a:cubicBezTo>
                    <a:pt x="1087" y="235"/>
                    <a:pt x="1088" y="232"/>
                    <a:pt x="1089" y="231"/>
                  </a:cubicBezTo>
                  <a:cubicBezTo>
                    <a:pt x="1090" y="231"/>
                    <a:pt x="1093" y="230"/>
                    <a:pt x="1094" y="231"/>
                  </a:cubicBezTo>
                  <a:cubicBezTo>
                    <a:pt x="1096" y="232"/>
                    <a:pt x="1098" y="236"/>
                    <a:pt x="1100" y="237"/>
                  </a:cubicBezTo>
                  <a:cubicBezTo>
                    <a:pt x="1101" y="238"/>
                    <a:pt x="1103" y="238"/>
                    <a:pt x="1105" y="238"/>
                  </a:cubicBezTo>
                  <a:cubicBezTo>
                    <a:pt x="1106" y="237"/>
                    <a:pt x="1106" y="232"/>
                    <a:pt x="1107" y="231"/>
                  </a:cubicBezTo>
                  <a:cubicBezTo>
                    <a:pt x="1108" y="230"/>
                    <a:pt x="1111" y="228"/>
                    <a:pt x="1112" y="227"/>
                  </a:cubicBezTo>
                  <a:cubicBezTo>
                    <a:pt x="1113" y="226"/>
                    <a:pt x="1114" y="226"/>
                    <a:pt x="1115" y="225"/>
                  </a:cubicBezTo>
                  <a:cubicBezTo>
                    <a:pt x="1116" y="226"/>
                    <a:pt x="1116" y="229"/>
                    <a:pt x="1116" y="230"/>
                  </a:cubicBezTo>
                  <a:cubicBezTo>
                    <a:pt x="1116" y="232"/>
                    <a:pt x="1115" y="236"/>
                    <a:pt x="1116" y="237"/>
                  </a:cubicBezTo>
                  <a:cubicBezTo>
                    <a:pt x="1117" y="239"/>
                    <a:pt x="1120" y="241"/>
                    <a:pt x="1120" y="242"/>
                  </a:cubicBezTo>
                  <a:cubicBezTo>
                    <a:pt x="1121" y="244"/>
                    <a:pt x="1122" y="250"/>
                    <a:pt x="1122" y="252"/>
                  </a:cubicBezTo>
                  <a:cubicBezTo>
                    <a:pt x="1122" y="255"/>
                    <a:pt x="1119" y="261"/>
                    <a:pt x="1119" y="263"/>
                  </a:cubicBezTo>
                  <a:cubicBezTo>
                    <a:pt x="1119" y="265"/>
                    <a:pt x="1121" y="268"/>
                    <a:pt x="1122" y="269"/>
                  </a:cubicBezTo>
                  <a:cubicBezTo>
                    <a:pt x="1123" y="271"/>
                    <a:pt x="1126" y="275"/>
                    <a:pt x="1126" y="277"/>
                  </a:cubicBezTo>
                  <a:cubicBezTo>
                    <a:pt x="1127" y="280"/>
                    <a:pt x="1126" y="287"/>
                    <a:pt x="1128" y="290"/>
                  </a:cubicBezTo>
                  <a:cubicBezTo>
                    <a:pt x="1129" y="292"/>
                    <a:pt x="1133" y="294"/>
                    <a:pt x="1135" y="295"/>
                  </a:cubicBezTo>
                  <a:cubicBezTo>
                    <a:pt x="1137" y="297"/>
                    <a:pt x="1143" y="299"/>
                    <a:pt x="1145" y="300"/>
                  </a:cubicBezTo>
                  <a:cubicBezTo>
                    <a:pt x="1147" y="302"/>
                    <a:pt x="1151" y="306"/>
                    <a:pt x="1152" y="308"/>
                  </a:cubicBezTo>
                  <a:cubicBezTo>
                    <a:pt x="1155" y="311"/>
                    <a:pt x="1157" y="319"/>
                    <a:pt x="1158" y="323"/>
                  </a:cubicBezTo>
                  <a:cubicBezTo>
                    <a:pt x="1158" y="326"/>
                    <a:pt x="1157" y="332"/>
                    <a:pt x="1157" y="335"/>
                  </a:cubicBezTo>
                  <a:cubicBezTo>
                    <a:pt x="1158" y="338"/>
                    <a:pt x="1161" y="342"/>
                    <a:pt x="1162" y="343"/>
                  </a:cubicBezTo>
                  <a:cubicBezTo>
                    <a:pt x="1164" y="345"/>
                    <a:pt x="1169" y="347"/>
                    <a:pt x="1170" y="349"/>
                  </a:cubicBezTo>
                  <a:cubicBezTo>
                    <a:pt x="1172" y="351"/>
                    <a:pt x="1174" y="356"/>
                    <a:pt x="1174" y="358"/>
                  </a:cubicBezTo>
                  <a:cubicBezTo>
                    <a:pt x="1174" y="360"/>
                    <a:pt x="1172" y="363"/>
                    <a:pt x="1171" y="364"/>
                  </a:cubicBezTo>
                  <a:cubicBezTo>
                    <a:pt x="1170" y="367"/>
                    <a:pt x="1164" y="370"/>
                    <a:pt x="1161" y="373"/>
                  </a:cubicBezTo>
                  <a:cubicBezTo>
                    <a:pt x="1158" y="376"/>
                    <a:pt x="1151" y="382"/>
                    <a:pt x="1148" y="386"/>
                  </a:cubicBezTo>
                  <a:cubicBezTo>
                    <a:pt x="1146" y="388"/>
                    <a:pt x="1143" y="393"/>
                    <a:pt x="1142" y="395"/>
                  </a:cubicBezTo>
                  <a:cubicBezTo>
                    <a:pt x="1142" y="397"/>
                    <a:pt x="1143" y="401"/>
                    <a:pt x="1142" y="403"/>
                  </a:cubicBezTo>
                  <a:cubicBezTo>
                    <a:pt x="1141" y="404"/>
                    <a:pt x="1140" y="406"/>
                    <a:pt x="1139" y="407"/>
                  </a:cubicBezTo>
                  <a:cubicBezTo>
                    <a:pt x="1137" y="408"/>
                    <a:pt x="1132" y="406"/>
                    <a:pt x="1131" y="406"/>
                  </a:cubicBezTo>
                  <a:cubicBezTo>
                    <a:pt x="1128" y="408"/>
                    <a:pt x="1123" y="413"/>
                    <a:pt x="1122" y="416"/>
                  </a:cubicBezTo>
                  <a:cubicBezTo>
                    <a:pt x="1121" y="419"/>
                    <a:pt x="1120" y="424"/>
                    <a:pt x="1120" y="427"/>
                  </a:cubicBezTo>
                  <a:cubicBezTo>
                    <a:pt x="1121" y="430"/>
                    <a:pt x="1124" y="437"/>
                    <a:pt x="1124" y="440"/>
                  </a:cubicBezTo>
                  <a:cubicBezTo>
                    <a:pt x="1123" y="442"/>
                    <a:pt x="1121" y="446"/>
                    <a:pt x="1119" y="446"/>
                  </a:cubicBezTo>
                  <a:cubicBezTo>
                    <a:pt x="1118" y="447"/>
                    <a:pt x="1114" y="445"/>
                    <a:pt x="1113" y="445"/>
                  </a:cubicBezTo>
                  <a:cubicBezTo>
                    <a:pt x="1109" y="444"/>
                    <a:pt x="1102" y="442"/>
                    <a:pt x="1099" y="442"/>
                  </a:cubicBezTo>
                  <a:cubicBezTo>
                    <a:pt x="1097" y="443"/>
                    <a:pt x="1093" y="446"/>
                    <a:pt x="1092" y="448"/>
                  </a:cubicBezTo>
                  <a:cubicBezTo>
                    <a:pt x="1089" y="450"/>
                    <a:pt x="1086" y="455"/>
                    <a:pt x="1084" y="457"/>
                  </a:cubicBezTo>
                  <a:cubicBezTo>
                    <a:pt x="1082" y="459"/>
                    <a:pt x="1079" y="462"/>
                    <a:pt x="1076" y="462"/>
                  </a:cubicBezTo>
                  <a:cubicBezTo>
                    <a:pt x="1074" y="463"/>
                    <a:pt x="1069" y="463"/>
                    <a:pt x="1067" y="463"/>
                  </a:cubicBezTo>
                  <a:cubicBezTo>
                    <a:pt x="1064" y="463"/>
                    <a:pt x="1059" y="460"/>
                    <a:pt x="1057" y="462"/>
                  </a:cubicBezTo>
                  <a:cubicBezTo>
                    <a:pt x="1056" y="463"/>
                    <a:pt x="1056" y="469"/>
                    <a:pt x="1056" y="471"/>
                  </a:cubicBezTo>
                  <a:cubicBezTo>
                    <a:pt x="1057" y="474"/>
                    <a:pt x="1063" y="477"/>
                    <a:pt x="1065" y="479"/>
                  </a:cubicBezTo>
                  <a:cubicBezTo>
                    <a:pt x="1067" y="481"/>
                    <a:pt x="1071" y="487"/>
                    <a:pt x="1072" y="490"/>
                  </a:cubicBezTo>
                  <a:cubicBezTo>
                    <a:pt x="1075" y="494"/>
                    <a:pt x="1078" y="502"/>
                    <a:pt x="1079" y="506"/>
                  </a:cubicBezTo>
                  <a:cubicBezTo>
                    <a:pt x="1080" y="512"/>
                    <a:pt x="1080" y="525"/>
                    <a:pt x="1081" y="531"/>
                  </a:cubicBezTo>
                  <a:cubicBezTo>
                    <a:pt x="1082" y="540"/>
                    <a:pt x="1086" y="557"/>
                    <a:pt x="1087" y="566"/>
                  </a:cubicBezTo>
                  <a:cubicBezTo>
                    <a:pt x="1087" y="572"/>
                    <a:pt x="1087" y="584"/>
                    <a:pt x="1086" y="589"/>
                  </a:cubicBezTo>
                  <a:cubicBezTo>
                    <a:pt x="1086" y="592"/>
                    <a:pt x="1085" y="597"/>
                    <a:pt x="1084" y="599"/>
                  </a:cubicBezTo>
                  <a:cubicBezTo>
                    <a:pt x="1082" y="601"/>
                    <a:pt x="1077" y="603"/>
                    <a:pt x="1075" y="603"/>
                  </a:cubicBezTo>
                  <a:cubicBezTo>
                    <a:pt x="1073" y="604"/>
                    <a:pt x="1068" y="601"/>
                    <a:pt x="1066" y="602"/>
                  </a:cubicBezTo>
                  <a:cubicBezTo>
                    <a:pt x="1065" y="603"/>
                    <a:pt x="1062" y="607"/>
                    <a:pt x="1062" y="609"/>
                  </a:cubicBezTo>
                  <a:cubicBezTo>
                    <a:pt x="1062" y="610"/>
                    <a:pt x="1064" y="612"/>
                    <a:pt x="1065" y="613"/>
                  </a:cubicBezTo>
                  <a:cubicBezTo>
                    <a:pt x="1066" y="615"/>
                    <a:pt x="1071" y="616"/>
                    <a:pt x="1073" y="617"/>
                  </a:cubicBezTo>
                  <a:cubicBezTo>
                    <a:pt x="1075" y="619"/>
                    <a:pt x="1078" y="624"/>
                    <a:pt x="1078" y="627"/>
                  </a:cubicBezTo>
                  <a:cubicBezTo>
                    <a:pt x="1079" y="629"/>
                    <a:pt x="1078" y="634"/>
                    <a:pt x="1077" y="636"/>
                  </a:cubicBezTo>
                  <a:cubicBezTo>
                    <a:pt x="1077" y="638"/>
                    <a:pt x="1072" y="642"/>
                    <a:pt x="1072" y="644"/>
                  </a:cubicBezTo>
                  <a:cubicBezTo>
                    <a:pt x="1071" y="647"/>
                    <a:pt x="1073" y="653"/>
                    <a:pt x="1074" y="656"/>
                  </a:cubicBezTo>
                  <a:cubicBezTo>
                    <a:pt x="1075" y="658"/>
                    <a:pt x="1079" y="660"/>
                    <a:pt x="1081" y="662"/>
                  </a:cubicBezTo>
                  <a:cubicBezTo>
                    <a:pt x="1083" y="664"/>
                    <a:pt x="1086" y="667"/>
                    <a:pt x="1088" y="669"/>
                  </a:cubicBezTo>
                  <a:cubicBezTo>
                    <a:pt x="1090" y="672"/>
                    <a:pt x="1093" y="681"/>
                    <a:pt x="1095" y="684"/>
                  </a:cubicBezTo>
                  <a:cubicBezTo>
                    <a:pt x="1096" y="686"/>
                    <a:pt x="1101" y="689"/>
                    <a:pt x="1101" y="691"/>
                  </a:cubicBezTo>
                  <a:cubicBezTo>
                    <a:pt x="1102" y="694"/>
                    <a:pt x="1099" y="699"/>
                    <a:pt x="1098" y="701"/>
                  </a:cubicBezTo>
                  <a:cubicBezTo>
                    <a:pt x="1097" y="703"/>
                    <a:pt x="1093" y="705"/>
                    <a:pt x="1092" y="707"/>
                  </a:cubicBezTo>
                  <a:cubicBezTo>
                    <a:pt x="1091" y="708"/>
                    <a:pt x="1091" y="713"/>
                    <a:pt x="1090" y="715"/>
                  </a:cubicBezTo>
                  <a:cubicBezTo>
                    <a:pt x="1089" y="716"/>
                    <a:pt x="1085" y="717"/>
                    <a:pt x="1084" y="718"/>
                  </a:cubicBezTo>
                  <a:cubicBezTo>
                    <a:pt x="1083" y="720"/>
                    <a:pt x="1084" y="724"/>
                    <a:pt x="1084" y="726"/>
                  </a:cubicBezTo>
                  <a:cubicBezTo>
                    <a:pt x="1085" y="727"/>
                    <a:pt x="1087" y="728"/>
                    <a:pt x="1088" y="730"/>
                  </a:cubicBezTo>
                  <a:cubicBezTo>
                    <a:pt x="1088" y="731"/>
                    <a:pt x="1087" y="733"/>
                    <a:pt x="1086" y="733"/>
                  </a:cubicBezTo>
                  <a:cubicBezTo>
                    <a:pt x="1085" y="735"/>
                    <a:pt x="1081" y="735"/>
                    <a:pt x="1080" y="737"/>
                  </a:cubicBezTo>
                  <a:cubicBezTo>
                    <a:pt x="1079" y="738"/>
                    <a:pt x="1078" y="743"/>
                    <a:pt x="1078" y="745"/>
                  </a:cubicBezTo>
                  <a:cubicBezTo>
                    <a:pt x="1079" y="747"/>
                    <a:pt x="1081" y="750"/>
                    <a:pt x="1082" y="752"/>
                  </a:cubicBezTo>
                  <a:cubicBezTo>
                    <a:pt x="1084" y="753"/>
                    <a:pt x="1089" y="755"/>
                    <a:pt x="1091" y="755"/>
                  </a:cubicBezTo>
                  <a:cubicBezTo>
                    <a:pt x="1093" y="754"/>
                    <a:pt x="1093" y="751"/>
                    <a:pt x="1094" y="750"/>
                  </a:cubicBezTo>
                  <a:cubicBezTo>
                    <a:pt x="1096" y="749"/>
                    <a:pt x="1098" y="749"/>
                    <a:pt x="1100" y="750"/>
                  </a:cubicBezTo>
                  <a:cubicBezTo>
                    <a:pt x="1102" y="751"/>
                    <a:pt x="1104" y="756"/>
                    <a:pt x="1106" y="757"/>
                  </a:cubicBezTo>
                  <a:cubicBezTo>
                    <a:pt x="1107" y="758"/>
                    <a:pt x="1110" y="758"/>
                    <a:pt x="1112" y="758"/>
                  </a:cubicBezTo>
                  <a:cubicBezTo>
                    <a:pt x="1115" y="758"/>
                    <a:pt x="1119" y="757"/>
                    <a:pt x="1122" y="757"/>
                  </a:cubicBezTo>
                  <a:cubicBezTo>
                    <a:pt x="1124" y="757"/>
                    <a:pt x="1127" y="759"/>
                    <a:pt x="1129" y="759"/>
                  </a:cubicBezTo>
                  <a:cubicBezTo>
                    <a:pt x="1130" y="759"/>
                    <a:pt x="1133" y="759"/>
                    <a:pt x="1134" y="759"/>
                  </a:cubicBezTo>
                  <a:cubicBezTo>
                    <a:pt x="1136" y="759"/>
                    <a:pt x="1140" y="756"/>
                    <a:pt x="1142" y="756"/>
                  </a:cubicBezTo>
                  <a:cubicBezTo>
                    <a:pt x="1143" y="756"/>
                    <a:pt x="1145" y="757"/>
                    <a:pt x="1146" y="758"/>
                  </a:cubicBezTo>
                  <a:cubicBezTo>
                    <a:pt x="1149" y="760"/>
                    <a:pt x="1150" y="765"/>
                    <a:pt x="1152" y="768"/>
                  </a:cubicBezTo>
                  <a:cubicBezTo>
                    <a:pt x="1153" y="769"/>
                    <a:pt x="1155" y="770"/>
                    <a:pt x="1156" y="771"/>
                  </a:cubicBezTo>
                  <a:cubicBezTo>
                    <a:pt x="1157" y="773"/>
                    <a:pt x="1158" y="776"/>
                    <a:pt x="1157" y="778"/>
                  </a:cubicBezTo>
                  <a:cubicBezTo>
                    <a:pt x="1157" y="779"/>
                    <a:pt x="1155" y="781"/>
                    <a:pt x="1154" y="781"/>
                  </a:cubicBezTo>
                  <a:cubicBezTo>
                    <a:pt x="1153" y="782"/>
                    <a:pt x="1150" y="781"/>
                    <a:pt x="1149" y="780"/>
                  </a:cubicBezTo>
                  <a:cubicBezTo>
                    <a:pt x="1147" y="780"/>
                    <a:pt x="1144" y="778"/>
                    <a:pt x="1143" y="779"/>
                  </a:cubicBezTo>
                  <a:cubicBezTo>
                    <a:pt x="1142" y="779"/>
                    <a:pt x="1144" y="782"/>
                    <a:pt x="1144" y="783"/>
                  </a:cubicBezTo>
                  <a:cubicBezTo>
                    <a:pt x="1143" y="785"/>
                    <a:pt x="1141" y="789"/>
                    <a:pt x="1141" y="790"/>
                  </a:cubicBezTo>
                  <a:cubicBezTo>
                    <a:pt x="1141" y="792"/>
                    <a:pt x="1141" y="797"/>
                    <a:pt x="1143" y="798"/>
                  </a:cubicBezTo>
                  <a:cubicBezTo>
                    <a:pt x="1143" y="799"/>
                    <a:pt x="1146" y="800"/>
                    <a:pt x="1147" y="800"/>
                  </a:cubicBezTo>
                  <a:cubicBezTo>
                    <a:pt x="1148" y="799"/>
                    <a:pt x="1150" y="797"/>
                    <a:pt x="1151" y="797"/>
                  </a:cubicBezTo>
                  <a:cubicBezTo>
                    <a:pt x="1152" y="796"/>
                    <a:pt x="1156" y="795"/>
                    <a:pt x="1157" y="795"/>
                  </a:cubicBezTo>
                  <a:cubicBezTo>
                    <a:pt x="1159" y="795"/>
                    <a:pt x="1163" y="795"/>
                    <a:pt x="1164" y="797"/>
                  </a:cubicBezTo>
                  <a:cubicBezTo>
                    <a:pt x="1167" y="799"/>
                    <a:pt x="1169" y="807"/>
                    <a:pt x="1171" y="810"/>
                  </a:cubicBezTo>
                  <a:cubicBezTo>
                    <a:pt x="1173" y="813"/>
                    <a:pt x="1178" y="818"/>
                    <a:pt x="1180" y="821"/>
                  </a:cubicBezTo>
                  <a:cubicBezTo>
                    <a:pt x="1181" y="823"/>
                    <a:pt x="1183" y="828"/>
                    <a:pt x="1183" y="831"/>
                  </a:cubicBezTo>
                  <a:cubicBezTo>
                    <a:pt x="1183" y="833"/>
                    <a:pt x="1182" y="839"/>
                    <a:pt x="1181" y="841"/>
                  </a:cubicBezTo>
                  <a:cubicBezTo>
                    <a:pt x="1181" y="844"/>
                    <a:pt x="1180" y="850"/>
                    <a:pt x="1181" y="853"/>
                  </a:cubicBezTo>
                  <a:cubicBezTo>
                    <a:pt x="1181" y="855"/>
                    <a:pt x="1183" y="859"/>
                    <a:pt x="1185" y="861"/>
                  </a:cubicBezTo>
                  <a:cubicBezTo>
                    <a:pt x="1186" y="863"/>
                    <a:pt x="1192" y="867"/>
                    <a:pt x="1193" y="870"/>
                  </a:cubicBezTo>
                  <a:cubicBezTo>
                    <a:pt x="1195" y="872"/>
                    <a:pt x="1196" y="877"/>
                    <a:pt x="1196" y="880"/>
                  </a:cubicBezTo>
                  <a:cubicBezTo>
                    <a:pt x="1195" y="882"/>
                    <a:pt x="1192" y="886"/>
                    <a:pt x="1191" y="888"/>
                  </a:cubicBezTo>
                  <a:cubicBezTo>
                    <a:pt x="1190" y="891"/>
                    <a:pt x="1190" y="897"/>
                    <a:pt x="1191" y="899"/>
                  </a:cubicBezTo>
                  <a:cubicBezTo>
                    <a:pt x="1192" y="904"/>
                    <a:pt x="1199" y="912"/>
                    <a:pt x="1202" y="916"/>
                  </a:cubicBezTo>
                  <a:cubicBezTo>
                    <a:pt x="1205" y="919"/>
                    <a:pt x="1210" y="924"/>
                    <a:pt x="1213" y="927"/>
                  </a:cubicBezTo>
                  <a:cubicBezTo>
                    <a:pt x="1216" y="928"/>
                    <a:pt x="1221" y="930"/>
                    <a:pt x="1223" y="932"/>
                  </a:cubicBezTo>
                  <a:cubicBezTo>
                    <a:pt x="1224" y="934"/>
                    <a:pt x="1225" y="938"/>
                    <a:pt x="1225" y="941"/>
                  </a:cubicBezTo>
                  <a:cubicBezTo>
                    <a:pt x="1225" y="944"/>
                    <a:pt x="1224" y="949"/>
                    <a:pt x="1223" y="952"/>
                  </a:cubicBezTo>
                  <a:cubicBezTo>
                    <a:pt x="1223" y="954"/>
                    <a:pt x="1221" y="958"/>
                    <a:pt x="1220" y="960"/>
                  </a:cubicBezTo>
                  <a:cubicBezTo>
                    <a:pt x="1219" y="962"/>
                    <a:pt x="1214" y="965"/>
                    <a:pt x="1213" y="967"/>
                  </a:cubicBezTo>
                  <a:cubicBezTo>
                    <a:pt x="1212" y="969"/>
                    <a:pt x="1214" y="975"/>
                    <a:pt x="1213" y="977"/>
                  </a:cubicBezTo>
                  <a:cubicBezTo>
                    <a:pt x="1213" y="979"/>
                    <a:pt x="1210" y="983"/>
                    <a:pt x="1210" y="985"/>
                  </a:cubicBezTo>
                  <a:cubicBezTo>
                    <a:pt x="1209" y="987"/>
                    <a:pt x="1208" y="992"/>
                    <a:pt x="1208" y="994"/>
                  </a:cubicBezTo>
                  <a:cubicBezTo>
                    <a:pt x="1207" y="996"/>
                    <a:pt x="1207" y="999"/>
                    <a:pt x="1207" y="1001"/>
                  </a:cubicBezTo>
                  <a:cubicBezTo>
                    <a:pt x="1207" y="1003"/>
                    <a:pt x="1209" y="1007"/>
                    <a:pt x="1209" y="1009"/>
                  </a:cubicBezTo>
                  <a:cubicBezTo>
                    <a:pt x="1210" y="1011"/>
                    <a:pt x="1210" y="1016"/>
                    <a:pt x="1209" y="1019"/>
                  </a:cubicBezTo>
                  <a:cubicBezTo>
                    <a:pt x="1209" y="1022"/>
                    <a:pt x="1207" y="1029"/>
                    <a:pt x="1207" y="1033"/>
                  </a:cubicBezTo>
                  <a:cubicBezTo>
                    <a:pt x="1208" y="1037"/>
                    <a:pt x="1212" y="1044"/>
                    <a:pt x="1214" y="1047"/>
                  </a:cubicBezTo>
                  <a:cubicBezTo>
                    <a:pt x="1216" y="1049"/>
                    <a:pt x="1220" y="1053"/>
                    <a:pt x="1223" y="1054"/>
                  </a:cubicBezTo>
                  <a:cubicBezTo>
                    <a:pt x="1225" y="1054"/>
                    <a:pt x="1230" y="1051"/>
                    <a:pt x="1231" y="1049"/>
                  </a:cubicBezTo>
                  <a:cubicBezTo>
                    <a:pt x="1233" y="1048"/>
                    <a:pt x="1233" y="1044"/>
                    <a:pt x="1235" y="1042"/>
                  </a:cubicBezTo>
                  <a:cubicBezTo>
                    <a:pt x="1236" y="1041"/>
                    <a:pt x="1238" y="1038"/>
                    <a:pt x="1239" y="1037"/>
                  </a:cubicBezTo>
                  <a:cubicBezTo>
                    <a:pt x="1242" y="1035"/>
                    <a:pt x="1249" y="1035"/>
                    <a:pt x="1253" y="1034"/>
                  </a:cubicBezTo>
                  <a:cubicBezTo>
                    <a:pt x="1254" y="1034"/>
                    <a:pt x="1258" y="1033"/>
                    <a:pt x="1260" y="1032"/>
                  </a:cubicBezTo>
                  <a:cubicBezTo>
                    <a:pt x="1262" y="1032"/>
                    <a:pt x="1267" y="1032"/>
                    <a:pt x="1269" y="1031"/>
                  </a:cubicBezTo>
                  <a:cubicBezTo>
                    <a:pt x="1272" y="1031"/>
                    <a:pt x="1277" y="1030"/>
                    <a:pt x="1278" y="1028"/>
                  </a:cubicBezTo>
                  <a:cubicBezTo>
                    <a:pt x="1279" y="1026"/>
                    <a:pt x="1278" y="1021"/>
                    <a:pt x="1279" y="1020"/>
                  </a:cubicBezTo>
                  <a:cubicBezTo>
                    <a:pt x="1280" y="1018"/>
                    <a:pt x="1282" y="1016"/>
                    <a:pt x="1284" y="1016"/>
                  </a:cubicBezTo>
                  <a:cubicBezTo>
                    <a:pt x="1286" y="1015"/>
                    <a:pt x="1289" y="1019"/>
                    <a:pt x="1290" y="1021"/>
                  </a:cubicBezTo>
                  <a:cubicBezTo>
                    <a:pt x="1291" y="1023"/>
                    <a:pt x="1290" y="1027"/>
                    <a:pt x="1292" y="1029"/>
                  </a:cubicBezTo>
                  <a:cubicBezTo>
                    <a:pt x="1292" y="1030"/>
                    <a:pt x="1296" y="1030"/>
                    <a:pt x="1297" y="1031"/>
                  </a:cubicBezTo>
                  <a:cubicBezTo>
                    <a:pt x="1298" y="1033"/>
                    <a:pt x="1296" y="1038"/>
                    <a:pt x="1297" y="1040"/>
                  </a:cubicBezTo>
                  <a:cubicBezTo>
                    <a:pt x="1297" y="1042"/>
                    <a:pt x="1297" y="1046"/>
                    <a:pt x="1299" y="1047"/>
                  </a:cubicBezTo>
                  <a:cubicBezTo>
                    <a:pt x="1300" y="1048"/>
                    <a:pt x="1303" y="1048"/>
                    <a:pt x="1304" y="1047"/>
                  </a:cubicBezTo>
                  <a:cubicBezTo>
                    <a:pt x="1305" y="1047"/>
                    <a:pt x="1305" y="1044"/>
                    <a:pt x="1305" y="1043"/>
                  </a:cubicBezTo>
                  <a:cubicBezTo>
                    <a:pt x="1305" y="1041"/>
                    <a:pt x="1303" y="1038"/>
                    <a:pt x="1304" y="1037"/>
                  </a:cubicBezTo>
                  <a:cubicBezTo>
                    <a:pt x="1305" y="1036"/>
                    <a:pt x="1307" y="1036"/>
                    <a:pt x="1308" y="1035"/>
                  </a:cubicBezTo>
                  <a:cubicBezTo>
                    <a:pt x="1310" y="1034"/>
                    <a:pt x="1312" y="1030"/>
                    <a:pt x="1313" y="1029"/>
                  </a:cubicBezTo>
                  <a:cubicBezTo>
                    <a:pt x="1314" y="1026"/>
                    <a:pt x="1315" y="1020"/>
                    <a:pt x="1316" y="1017"/>
                  </a:cubicBezTo>
                  <a:cubicBezTo>
                    <a:pt x="1317" y="1015"/>
                    <a:pt x="1318" y="1010"/>
                    <a:pt x="1319" y="1008"/>
                  </a:cubicBezTo>
                  <a:cubicBezTo>
                    <a:pt x="1320" y="1006"/>
                    <a:pt x="1323" y="1001"/>
                    <a:pt x="1325" y="999"/>
                  </a:cubicBezTo>
                  <a:cubicBezTo>
                    <a:pt x="1327" y="997"/>
                    <a:pt x="1332" y="994"/>
                    <a:pt x="1335" y="992"/>
                  </a:cubicBezTo>
                  <a:cubicBezTo>
                    <a:pt x="1336" y="991"/>
                    <a:pt x="1340" y="989"/>
                    <a:pt x="1341" y="987"/>
                  </a:cubicBezTo>
                  <a:cubicBezTo>
                    <a:pt x="1342" y="984"/>
                    <a:pt x="1342" y="979"/>
                    <a:pt x="1342" y="976"/>
                  </a:cubicBezTo>
                  <a:cubicBezTo>
                    <a:pt x="1342" y="974"/>
                    <a:pt x="1340" y="971"/>
                    <a:pt x="1340" y="969"/>
                  </a:cubicBezTo>
                  <a:cubicBezTo>
                    <a:pt x="1340" y="967"/>
                    <a:pt x="1341" y="964"/>
                    <a:pt x="1342" y="962"/>
                  </a:cubicBezTo>
                  <a:cubicBezTo>
                    <a:pt x="1343" y="961"/>
                    <a:pt x="1346" y="959"/>
                    <a:pt x="1347" y="957"/>
                  </a:cubicBezTo>
                  <a:cubicBezTo>
                    <a:pt x="1348" y="955"/>
                    <a:pt x="1349" y="950"/>
                    <a:pt x="1349" y="948"/>
                  </a:cubicBezTo>
                  <a:cubicBezTo>
                    <a:pt x="1350" y="946"/>
                    <a:pt x="1349" y="943"/>
                    <a:pt x="1350" y="941"/>
                  </a:cubicBezTo>
                  <a:cubicBezTo>
                    <a:pt x="1352" y="940"/>
                    <a:pt x="1356" y="938"/>
                    <a:pt x="1357" y="938"/>
                  </a:cubicBezTo>
                  <a:cubicBezTo>
                    <a:pt x="1362" y="937"/>
                    <a:pt x="1371" y="937"/>
                    <a:pt x="1375" y="937"/>
                  </a:cubicBezTo>
                  <a:cubicBezTo>
                    <a:pt x="1378" y="937"/>
                    <a:pt x="1385" y="939"/>
                    <a:pt x="1389" y="940"/>
                  </a:cubicBezTo>
                  <a:cubicBezTo>
                    <a:pt x="1391" y="941"/>
                    <a:pt x="1397" y="943"/>
                    <a:pt x="1399" y="944"/>
                  </a:cubicBezTo>
                  <a:cubicBezTo>
                    <a:pt x="1402" y="947"/>
                    <a:pt x="1408" y="953"/>
                    <a:pt x="1410" y="956"/>
                  </a:cubicBezTo>
                  <a:cubicBezTo>
                    <a:pt x="1412" y="960"/>
                    <a:pt x="1413" y="967"/>
                    <a:pt x="1413" y="970"/>
                  </a:cubicBezTo>
                  <a:cubicBezTo>
                    <a:pt x="1414" y="973"/>
                    <a:pt x="1415" y="978"/>
                    <a:pt x="1416" y="980"/>
                  </a:cubicBezTo>
                  <a:cubicBezTo>
                    <a:pt x="1417" y="982"/>
                    <a:pt x="1421" y="983"/>
                    <a:pt x="1423" y="983"/>
                  </a:cubicBezTo>
                  <a:cubicBezTo>
                    <a:pt x="1425" y="984"/>
                    <a:pt x="1430" y="984"/>
                    <a:pt x="1432" y="983"/>
                  </a:cubicBezTo>
                  <a:cubicBezTo>
                    <a:pt x="1434" y="982"/>
                    <a:pt x="1434" y="978"/>
                    <a:pt x="1436" y="977"/>
                  </a:cubicBezTo>
                  <a:cubicBezTo>
                    <a:pt x="1437" y="976"/>
                    <a:pt x="1440" y="978"/>
                    <a:pt x="1441" y="978"/>
                  </a:cubicBezTo>
                  <a:cubicBezTo>
                    <a:pt x="1443" y="978"/>
                    <a:pt x="1445" y="978"/>
                    <a:pt x="1446" y="978"/>
                  </a:cubicBezTo>
                  <a:cubicBezTo>
                    <a:pt x="1448" y="976"/>
                    <a:pt x="1447" y="972"/>
                    <a:pt x="1449" y="971"/>
                  </a:cubicBezTo>
                  <a:cubicBezTo>
                    <a:pt x="1449" y="970"/>
                    <a:pt x="1451" y="970"/>
                    <a:pt x="1452" y="970"/>
                  </a:cubicBezTo>
                  <a:cubicBezTo>
                    <a:pt x="1453" y="970"/>
                    <a:pt x="1457" y="970"/>
                    <a:pt x="1458" y="971"/>
                  </a:cubicBezTo>
                  <a:cubicBezTo>
                    <a:pt x="1460" y="972"/>
                    <a:pt x="1463" y="976"/>
                    <a:pt x="1464" y="978"/>
                  </a:cubicBezTo>
                  <a:cubicBezTo>
                    <a:pt x="1465" y="979"/>
                    <a:pt x="1466" y="982"/>
                    <a:pt x="1466" y="984"/>
                  </a:cubicBezTo>
                  <a:cubicBezTo>
                    <a:pt x="1466" y="986"/>
                    <a:pt x="1463" y="989"/>
                    <a:pt x="1463" y="991"/>
                  </a:cubicBezTo>
                  <a:cubicBezTo>
                    <a:pt x="1463" y="993"/>
                    <a:pt x="1465" y="996"/>
                    <a:pt x="1466" y="997"/>
                  </a:cubicBezTo>
                  <a:cubicBezTo>
                    <a:pt x="1467" y="998"/>
                    <a:pt x="1471" y="997"/>
                    <a:pt x="1472" y="998"/>
                  </a:cubicBezTo>
                  <a:cubicBezTo>
                    <a:pt x="1474" y="1000"/>
                    <a:pt x="1474" y="1004"/>
                    <a:pt x="1474" y="1006"/>
                  </a:cubicBezTo>
                  <a:cubicBezTo>
                    <a:pt x="1475" y="1009"/>
                    <a:pt x="1477" y="1015"/>
                    <a:pt x="1478" y="1017"/>
                  </a:cubicBezTo>
                  <a:cubicBezTo>
                    <a:pt x="1479" y="1019"/>
                    <a:pt x="1483" y="1021"/>
                    <a:pt x="1485" y="1023"/>
                  </a:cubicBezTo>
                  <a:cubicBezTo>
                    <a:pt x="1486" y="1025"/>
                    <a:pt x="1488" y="1028"/>
                    <a:pt x="1488" y="1030"/>
                  </a:cubicBezTo>
                  <a:cubicBezTo>
                    <a:pt x="1489" y="1032"/>
                    <a:pt x="1489" y="1036"/>
                    <a:pt x="1490" y="1038"/>
                  </a:cubicBezTo>
                  <a:cubicBezTo>
                    <a:pt x="1491" y="1039"/>
                    <a:pt x="1492" y="1040"/>
                    <a:pt x="1494" y="1041"/>
                  </a:cubicBezTo>
                  <a:cubicBezTo>
                    <a:pt x="1496" y="1042"/>
                    <a:pt x="1499" y="1045"/>
                    <a:pt x="1499" y="1047"/>
                  </a:cubicBezTo>
                  <a:cubicBezTo>
                    <a:pt x="1500" y="1051"/>
                    <a:pt x="1500" y="1058"/>
                    <a:pt x="1500" y="1061"/>
                  </a:cubicBezTo>
                  <a:cubicBezTo>
                    <a:pt x="1501" y="1063"/>
                    <a:pt x="1501" y="1067"/>
                    <a:pt x="1502" y="1069"/>
                  </a:cubicBezTo>
                  <a:cubicBezTo>
                    <a:pt x="1504" y="1070"/>
                    <a:pt x="1510" y="1069"/>
                    <a:pt x="1512" y="1069"/>
                  </a:cubicBezTo>
                  <a:cubicBezTo>
                    <a:pt x="1513" y="1069"/>
                    <a:pt x="1517" y="1067"/>
                    <a:pt x="1518" y="1067"/>
                  </a:cubicBezTo>
                  <a:cubicBezTo>
                    <a:pt x="1520" y="1068"/>
                    <a:pt x="1521" y="1073"/>
                    <a:pt x="1521" y="1074"/>
                  </a:cubicBezTo>
                  <a:cubicBezTo>
                    <a:pt x="1522" y="1077"/>
                    <a:pt x="1522" y="1083"/>
                    <a:pt x="1522" y="1083"/>
                  </a:cubicBezTo>
                  <a:cubicBezTo>
                    <a:pt x="1522" y="1084"/>
                    <a:pt x="1524" y="1090"/>
                    <a:pt x="1525" y="1091"/>
                  </a:cubicBezTo>
                  <a:cubicBezTo>
                    <a:pt x="1527" y="1093"/>
                    <a:pt x="1531" y="1094"/>
                    <a:pt x="1533" y="1095"/>
                  </a:cubicBezTo>
                  <a:cubicBezTo>
                    <a:pt x="1535" y="1096"/>
                    <a:pt x="1539" y="1098"/>
                    <a:pt x="1539" y="1100"/>
                  </a:cubicBezTo>
                  <a:cubicBezTo>
                    <a:pt x="1540" y="1102"/>
                    <a:pt x="1539" y="1105"/>
                    <a:pt x="1538" y="1107"/>
                  </a:cubicBezTo>
                  <a:cubicBezTo>
                    <a:pt x="1538" y="1109"/>
                    <a:pt x="1537" y="1114"/>
                    <a:pt x="1538" y="1115"/>
                  </a:cubicBezTo>
                  <a:cubicBezTo>
                    <a:pt x="1538" y="1117"/>
                    <a:pt x="1540" y="1118"/>
                    <a:pt x="1541" y="1119"/>
                  </a:cubicBezTo>
                  <a:cubicBezTo>
                    <a:pt x="1543" y="1120"/>
                    <a:pt x="1549" y="1119"/>
                    <a:pt x="1552" y="1120"/>
                  </a:cubicBezTo>
                  <a:cubicBezTo>
                    <a:pt x="1554" y="1121"/>
                    <a:pt x="1559" y="1122"/>
                    <a:pt x="1560" y="1123"/>
                  </a:cubicBezTo>
                  <a:cubicBezTo>
                    <a:pt x="1562" y="1124"/>
                    <a:pt x="1564" y="1126"/>
                    <a:pt x="1565" y="1128"/>
                  </a:cubicBezTo>
                  <a:cubicBezTo>
                    <a:pt x="1565" y="1129"/>
                    <a:pt x="1565" y="1133"/>
                    <a:pt x="1564" y="1134"/>
                  </a:cubicBezTo>
                  <a:cubicBezTo>
                    <a:pt x="1563" y="1135"/>
                    <a:pt x="1560" y="1136"/>
                    <a:pt x="1559" y="1137"/>
                  </a:cubicBezTo>
                  <a:cubicBezTo>
                    <a:pt x="1558" y="1139"/>
                    <a:pt x="1558" y="1142"/>
                    <a:pt x="1558" y="1144"/>
                  </a:cubicBezTo>
                  <a:cubicBezTo>
                    <a:pt x="1559" y="1146"/>
                    <a:pt x="1562" y="1148"/>
                    <a:pt x="1564" y="1149"/>
                  </a:cubicBezTo>
                  <a:cubicBezTo>
                    <a:pt x="1566" y="1149"/>
                    <a:pt x="1571" y="1148"/>
                    <a:pt x="1573" y="1147"/>
                  </a:cubicBezTo>
                  <a:cubicBezTo>
                    <a:pt x="1575" y="1145"/>
                    <a:pt x="1576" y="1139"/>
                    <a:pt x="1578" y="1137"/>
                  </a:cubicBezTo>
                  <a:cubicBezTo>
                    <a:pt x="1579" y="1136"/>
                    <a:pt x="1583" y="1136"/>
                    <a:pt x="1585" y="1136"/>
                  </a:cubicBezTo>
                  <a:cubicBezTo>
                    <a:pt x="1586" y="1135"/>
                    <a:pt x="1590" y="1135"/>
                    <a:pt x="1592" y="1136"/>
                  </a:cubicBezTo>
                  <a:cubicBezTo>
                    <a:pt x="1593" y="1137"/>
                    <a:pt x="1596" y="1139"/>
                    <a:pt x="1597" y="1141"/>
                  </a:cubicBezTo>
                  <a:cubicBezTo>
                    <a:pt x="1598" y="1143"/>
                    <a:pt x="1598" y="1150"/>
                    <a:pt x="1599" y="1153"/>
                  </a:cubicBezTo>
                  <a:cubicBezTo>
                    <a:pt x="1599" y="1155"/>
                    <a:pt x="1600" y="1159"/>
                    <a:pt x="1602" y="1160"/>
                  </a:cubicBezTo>
                  <a:cubicBezTo>
                    <a:pt x="1603" y="1162"/>
                    <a:pt x="1607" y="1164"/>
                    <a:pt x="1609" y="1163"/>
                  </a:cubicBezTo>
                  <a:cubicBezTo>
                    <a:pt x="1611" y="1163"/>
                    <a:pt x="1612" y="1159"/>
                    <a:pt x="1613" y="1157"/>
                  </a:cubicBezTo>
                  <a:cubicBezTo>
                    <a:pt x="1614" y="1156"/>
                    <a:pt x="1615" y="1152"/>
                    <a:pt x="1616" y="1152"/>
                  </a:cubicBezTo>
                  <a:cubicBezTo>
                    <a:pt x="1617" y="1151"/>
                    <a:pt x="1620" y="1151"/>
                    <a:pt x="1621" y="1151"/>
                  </a:cubicBezTo>
                  <a:cubicBezTo>
                    <a:pt x="1623" y="1152"/>
                    <a:pt x="1626" y="1157"/>
                    <a:pt x="1627" y="1159"/>
                  </a:cubicBezTo>
                  <a:cubicBezTo>
                    <a:pt x="1629" y="1164"/>
                    <a:pt x="1630" y="1174"/>
                    <a:pt x="1630" y="1179"/>
                  </a:cubicBezTo>
                  <a:cubicBezTo>
                    <a:pt x="1629" y="1183"/>
                    <a:pt x="1625" y="1191"/>
                    <a:pt x="1624" y="1195"/>
                  </a:cubicBezTo>
                  <a:cubicBezTo>
                    <a:pt x="1623" y="1196"/>
                    <a:pt x="1620" y="1201"/>
                    <a:pt x="1621" y="1202"/>
                  </a:cubicBezTo>
                  <a:cubicBezTo>
                    <a:pt x="1623" y="1204"/>
                    <a:pt x="1628" y="1203"/>
                    <a:pt x="1630" y="1203"/>
                  </a:cubicBezTo>
                  <a:cubicBezTo>
                    <a:pt x="1633" y="1203"/>
                    <a:pt x="1638" y="1201"/>
                    <a:pt x="1640" y="1202"/>
                  </a:cubicBezTo>
                  <a:cubicBezTo>
                    <a:pt x="1642" y="1203"/>
                    <a:pt x="1644" y="1206"/>
                    <a:pt x="1645" y="1207"/>
                  </a:cubicBezTo>
                  <a:cubicBezTo>
                    <a:pt x="1647" y="1210"/>
                    <a:pt x="1650" y="1214"/>
                    <a:pt x="1649" y="1217"/>
                  </a:cubicBezTo>
                  <a:cubicBezTo>
                    <a:pt x="1649" y="1220"/>
                    <a:pt x="1642" y="1221"/>
                    <a:pt x="1640" y="1224"/>
                  </a:cubicBezTo>
                  <a:cubicBezTo>
                    <a:pt x="1638" y="1226"/>
                    <a:pt x="1636" y="1232"/>
                    <a:pt x="1636" y="1235"/>
                  </a:cubicBezTo>
                  <a:cubicBezTo>
                    <a:pt x="1636" y="1238"/>
                    <a:pt x="1638" y="1244"/>
                    <a:pt x="1640" y="1246"/>
                  </a:cubicBezTo>
                  <a:cubicBezTo>
                    <a:pt x="1643" y="1248"/>
                    <a:pt x="1651" y="1247"/>
                    <a:pt x="1654" y="1249"/>
                  </a:cubicBezTo>
                  <a:cubicBezTo>
                    <a:pt x="1657" y="1251"/>
                    <a:pt x="1660" y="1258"/>
                    <a:pt x="1661" y="126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162"/>
            <p:cNvSpPr>
              <a:spLocks/>
            </p:cNvSpPr>
            <p:nvPr/>
          </p:nvSpPr>
          <p:spPr bwMode="auto">
            <a:xfrm>
              <a:off x="3760" y="2086"/>
              <a:ext cx="37" cy="27"/>
            </a:xfrm>
            <a:custGeom>
              <a:avLst/>
              <a:gdLst>
                <a:gd name="T0" fmla="*/ 33 w 33"/>
                <a:gd name="T1" fmla="*/ 8 h 25"/>
                <a:gd name="T2" fmla="*/ 29 w 33"/>
                <a:gd name="T3" fmla="*/ 16 h 25"/>
                <a:gd name="T4" fmla="*/ 27 w 33"/>
                <a:gd name="T5" fmla="*/ 21 h 25"/>
                <a:gd name="T6" fmla="*/ 22 w 33"/>
                <a:gd name="T7" fmla="*/ 25 h 25"/>
                <a:gd name="T8" fmla="*/ 16 w 33"/>
                <a:gd name="T9" fmla="*/ 24 h 25"/>
                <a:gd name="T10" fmla="*/ 10 w 33"/>
                <a:gd name="T11" fmla="*/ 21 h 25"/>
                <a:gd name="T12" fmla="*/ 2 w 33"/>
                <a:gd name="T13" fmla="*/ 21 h 25"/>
                <a:gd name="T14" fmla="*/ 0 w 33"/>
                <a:gd name="T15" fmla="*/ 16 h 25"/>
                <a:gd name="T16" fmla="*/ 5 w 33"/>
                <a:gd name="T17" fmla="*/ 12 h 25"/>
                <a:gd name="T18" fmla="*/ 2 w 33"/>
                <a:gd name="T19" fmla="*/ 6 h 25"/>
                <a:gd name="T20" fmla="*/ 4 w 33"/>
                <a:gd name="T21" fmla="*/ 0 h 25"/>
                <a:gd name="T22" fmla="*/ 10 w 33"/>
                <a:gd name="T23" fmla="*/ 1 h 25"/>
                <a:gd name="T24" fmla="*/ 13 w 33"/>
                <a:gd name="T25" fmla="*/ 4 h 25"/>
                <a:gd name="T26" fmla="*/ 19 w 33"/>
                <a:gd name="T27" fmla="*/ 1 h 25"/>
                <a:gd name="T28" fmla="*/ 27 w 33"/>
                <a:gd name="T29" fmla="*/ 1 h 25"/>
                <a:gd name="T30" fmla="*/ 33 w 33"/>
                <a:gd name="T3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5">
                  <a:moveTo>
                    <a:pt x="33" y="8"/>
                  </a:moveTo>
                  <a:cubicBezTo>
                    <a:pt x="33" y="10"/>
                    <a:pt x="30" y="14"/>
                    <a:pt x="29" y="16"/>
                  </a:cubicBezTo>
                  <a:cubicBezTo>
                    <a:pt x="28" y="17"/>
                    <a:pt x="28" y="20"/>
                    <a:pt x="27" y="21"/>
                  </a:cubicBezTo>
                  <a:cubicBezTo>
                    <a:pt x="26" y="22"/>
                    <a:pt x="24" y="24"/>
                    <a:pt x="22" y="25"/>
                  </a:cubicBezTo>
                  <a:cubicBezTo>
                    <a:pt x="21" y="25"/>
                    <a:pt x="17" y="25"/>
                    <a:pt x="16" y="24"/>
                  </a:cubicBezTo>
                  <a:cubicBezTo>
                    <a:pt x="14" y="24"/>
                    <a:pt x="11" y="21"/>
                    <a:pt x="10" y="21"/>
                  </a:cubicBezTo>
                  <a:cubicBezTo>
                    <a:pt x="8" y="21"/>
                    <a:pt x="4" y="22"/>
                    <a:pt x="2" y="21"/>
                  </a:cubicBezTo>
                  <a:cubicBezTo>
                    <a:pt x="1" y="21"/>
                    <a:pt x="0" y="17"/>
                    <a:pt x="0" y="16"/>
                  </a:cubicBezTo>
                  <a:cubicBezTo>
                    <a:pt x="0" y="14"/>
                    <a:pt x="5" y="13"/>
                    <a:pt x="5" y="12"/>
                  </a:cubicBezTo>
                  <a:cubicBezTo>
                    <a:pt x="5" y="10"/>
                    <a:pt x="2" y="8"/>
                    <a:pt x="2" y="6"/>
                  </a:cubicBezTo>
                  <a:cubicBezTo>
                    <a:pt x="2" y="5"/>
                    <a:pt x="3" y="1"/>
                    <a:pt x="4" y="0"/>
                  </a:cubicBezTo>
                  <a:cubicBezTo>
                    <a:pt x="5" y="0"/>
                    <a:pt x="9" y="0"/>
                    <a:pt x="10" y="1"/>
                  </a:cubicBezTo>
                  <a:cubicBezTo>
                    <a:pt x="11" y="2"/>
                    <a:pt x="12" y="4"/>
                    <a:pt x="13" y="4"/>
                  </a:cubicBezTo>
                  <a:cubicBezTo>
                    <a:pt x="14" y="5"/>
                    <a:pt x="17" y="2"/>
                    <a:pt x="19" y="1"/>
                  </a:cubicBezTo>
                  <a:cubicBezTo>
                    <a:pt x="21" y="1"/>
                    <a:pt x="25" y="0"/>
                    <a:pt x="27" y="1"/>
                  </a:cubicBezTo>
                  <a:cubicBezTo>
                    <a:pt x="29" y="2"/>
                    <a:pt x="32" y="6"/>
                    <a:pt x="33" y="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163"/>
            <p:cNvSpPr>
              <a:spLocks/>
            </p:cNvSpPr>
            <p:nvPr/>
          </p:nvSpPr>
          <p:spPr bwMode="auto">
            <a:xfrm>
              <a:off x="3729" y="2120"/>
              <a:ext cx="38" cy="28"/>
            </a:xfrm>
            <a:custGeom>
              <a:avLst/>
              <a:gdLst>
                <a:gd name="T0" fmla="*/ 35 w 35"/>
                <a:gd name="T1" fmla="*/ 12 h 25"/>
                <a:gd name="T2" fmla="*/ 35 w 35"/>
                <a:gd name="T3" fmla="*/ 13 h 25"/>
                <a:gd name="T4" fmla="*/ 30 w 35"/>
                <a:gd name="T5" fmla="*/ 15 h 25"/>
                <a:gd name="T6" fmla="*/ 27 w 35"/>
                <a:gd name="T7" fmla="*/ 21 h 25"/>
                <a:gd name="T8" fmla="*/ 25 w 35"/>
                <a:gd name="T9" fmla="*/ 22 h 25"/>
                <a:gd name="T10" fmla="*/ 24 w 35"/>
                <a:gd name="T11" fmla="*/ 19 h 25"/>
                <a:gd name="T12" fmla="*/ 22 w 35"/>
                <a:gd name="T13" fmla="*/ 16 h 25"/>
                <a:gd name="T14" fmla="*/ 15 w 35"/>
                <a:gd name="T15" fmla="*/ 18 h 25"/>
                <a:gd name="T16" fmla="*/ 11 w 35"/>
                <a:gd name="T17" fmla="*/ 21 h 25"/>
                <a:gd name="T18" fmla="*/ 6 w 35"/>
                <a:gd name="T19" fmla="*/ 25 h 25"/>
                <a:gd name="T20" fmla="*/ 2 w 35"/>
                <a:gd name="T21" fmla="*/ 23 h 25"/>
                <a:gd name="T22" fmla="*/ 1 w 35"/>
                <a:gd name="T23" fmla="*/ 16 h 25"/>
                <a:gd name="T24" fmla="*/ 6 w 35"/>
                <a:gd name="T25" fmla="*/ 12 h 25"/>
                <a:gd name="T26" fmla="*/ 9 w 35"/>
                <a:gd name="T27" fmla="*/ 6 h 25"/>
                <a:gd name="T28" fmla="*/ 15 w 35"/>
                <a:gd name="T29" fmla="*/ 6 h 25"/>
                <a:gd name="T30" fmla="*/ 19 w 35"/>
                <a:gd name="T31" fmla="*/ 10 h 25"/>
                <a:gd name="T32" fmla="*/ 23 w 35"/>
                <a:gd name="T33" fmla="*/ 7 h 25"/>
                <a:gd name="T34" fmla="*/ 25 w 35"/>
                <a:gd name="T35" fmla="*/ 1 h 25"/>
                <a:gd name="T36" fmla="*/ 31 w 35"/>
                <a:gd name="T37" fmla="*/ 2 h 25"/>
                <a:gd name="T38" fmla="*/ 30 w 35"/>
                <a:gd name="T39" fmla="*/ 7 h 25"/>
                <a:gd name="T40" fmla="*/ 30 w 35"/>
                <a:gd name="T41" fmla="*/ 11 h 25"/>
                <a:gd name="T42" fmla="*/ 35 w 35"/>
                <a:gd name="T4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25">
                  <a:moveTo>
                    <a:pt x="35" y="12"/>
                  </a:moveTo>
                  <a:cubicBezTo>
                    <a:pt x="35" y="12"/>
                    <a:pt x="35" y="13"/>
                    <a:pt x="35" y="13"/>
                  </a:cubicBezTo>
                  <a:cubicBezTo>
                    <a:pt x="34" y="14"/>
                    <a:pt x="31" y="15"/>
                    <a:pt x="30" y="15"/>
                  </a:cubicBezTo>
                  <a:cubicBezTo>
                    <a:pt x="29" y="17"/>
                    <a:pt x="28" y="20"/>
                    <a:pt x="27" y="21"/>
                  </a:cubicBezTo>
                  <a:cubicBezTo>
                    <a:pt x="27" y="21"/>
                    <a:pt x="26" y="21"/>
                    <a:pt x="25" y="22"/>
                  </a:cubicBezTo>
                  <a:cubicBezTo>
                    <a:pt x="25" y="21"/>
                    <a:pt x="25" y="20"/>
                    <a:pt x="24" y="19"/>
                  </a:cubicBezTo>
                  <a:cubicBezTo>
                    <a:pt x="24" y="18"/>
                    <a:pt x="23" y="16"/>
                    <a:pt x="22" y="16"/>
                  </a:cubicBezTo>
                  <a:cubicBezTo>
                    <a:pt x="20" y="15"/>
                    <a:pt x="16" y="17"/>
                    <a:pt x="15" y="18"/>
                  </a:cubicBezTo>
                  <a:cubicBezTo>
                    <a:pt x="14" y="19"/>
                    <a:pt x="12" y="21"/>
                    <a:pt x="11" y="21"/>
                  </a:cubicBezTo>
                  <a:cubicBezTo>
                    <a:pt x="10" y="22"/>
                    <a:pt x="7" y="25"/>
                    <a:pt x="6" y="25"/>
                  </a:cubicBezTo>
                  <a:cubicBezTo>
                    <a:pt x="5" y="25"/>
                    <a:pt x="3" y="24"/>
                    <a:pt x="2" y="23"/>
                  </a:cubicBezTo>
                  <a:cubicBezTo>
                    <a:pt x="1" y="22"/>
                    <a:pt x="0" y="18"/>
                    <a:pt x="1" y="16"/>
                  </a:cubicBezTo>
                  <a:cubicBezTo>
                    <a:pt x="2" y="15"/>
                    <a:pt x="5" y="14"/>
                    <a:pt x="6" y="12"/>
                  </a:cubicBezTo>
                  <a:cubicBezTo>
                    <a:pt x="7" y="11"/>
                    <a:pt x="8" y="7"/>
                    <a:pt x="9" y="6"/>
                  </a:cubicBezTo>
                  <a:cubicBezTo>
                    <a:pt x="10" y="6"/>
                    <a:pt x="13" y="6"/>
                    <a:pt x="15" y="6"/>
                  </a:cubicBezTo>
                  <a:cubicBezTo>
                    <a:pt x="16" y="7"/>
                    <a:pt x="17" y="10"/>
                    <a:pt x="19" y="10"/>
                  </a:cubicBezTo>
                  <a:cubicBezTo>
                    <a:pt x="20" y="10"/>
                    <a:pt x="22" y="8"/>
                    <a:pt x="23" y="7"/>
                  </a:cubicBezTo>
                  <a:cubicBezTo>
                    <a:pt x="24" y="6"/>
                    <a:pt x="24" y="2"/>
                    <a:pt x="25" y="1"/>
                  </a:cubicBezTo>
                  <a:cubicBezTo>
                    <a:pt x="26" y="0"/>
                    <a:pt x="30" y="1"/>
                    <a:pt x="31" y="2"/>
                  </a:cubicBezTo>
                  <a:cubicBezTo>
                    <a:pt x="32" y="3"/>
                    <a:pt x="30" y="6"/>
                    <a:pt x="30" y="7"/>
                  </a:cubicBezTo>
                  <a:cubicBezTo>
                    <a:pt x="30" y="8"/>
                    <a:pt x="30" y="10"/>
                    <a:pt x="30" y="11"/>
                  </a:cubicBezTo>
                  <a:cubicBezTo>
                    <a:pt x="31" y="12"/>
                    <a:pt x="34" y="12"/>
                    <a:pt x="35" y="1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164"/>
            <p:cNvSpPr>
              <a:spLocks/>
            </p:cNvSpPr>
            <p:nvPr/>
          </p:nvSpPr>
          <p:spPr bwMode="auto">
            <a:xfrm>
              <a:off x="3549" y="1801"/>
              <a:ext cx="89" cy="90"/>
            </a:xfrm>
            <a:custGeom>
              <a:avLst/>
              <a:gdLst>
                <a:gd name="T0" fmla="*/ 79 w 81"/>
                <a:gd name="T1" fmla="*/ 36 h 82"/>
                <a:gd name="T2" fmla="*/ 79 w 81"/>
                <a:gd name="T3" fmla="*/ 47 h 82"/>
                <a:gd name="T4" fmla="*/ 71 w 81"/>
                <a:gd name="T5" fmla="*/ 60 h 82"/>
                <a:gd name="T6" fmla="*/ 60 w 81"/>
                <a:gd name="T7" fmla="*/ 65 h 82"/>
                <a:gd name="T8" fmla="*/ 48 w 81"/>
                <a:gd name="T9" fmla="*/ 64 h 82"/>
                <a:gd name="T10" fmla="*/ 40 w 81"/>
                <a:gd name="T11" fmla="*/ 69 h 82"/>
                <a:gd name="T12" fmla="*/ 33 w 81"/>
                <a:gd name="T13" fmla="*/ 70 h 82"/>
                <a:gd name="T14" fmla="*/ 26 w 81"/>
                <a:gd name="T15" fmla="*/ 72 h 82"/>
                <a:gd name="T16" fmla="*/ 22 w 81"/>
                <a:gd name="T17" fmla="*/ 77 h 82"/>
                <a:gd name="T18" fmla="*/ 14 w 81"/>
                <a:gd name="T19" fmla="*/ 81 h 82"/>
                <a:gd name="T20" fmla="*/ 4 w 81"/>
                <a:gd name="T21" fmla="*/ 80 h 82"/>
                <a:gd name="T22" fmla="*/ 0 w 81"/>
                <a:gd name="T23" fmla="*/ 72 h 82"/>
                <a:gd name="T24" fmla="*/ 6 w 81"/>
                <a:gd name="T25" fmla="*/ 67 h 82"/>
                <a:gd name="T26" fmla="*/ 9 w 81"/>
                <a:gd name="T27" fmla="*/ 59 h 82"/>
                <a:gd name="T28" fmla="*/ 9 w 81"/>
                <a:gd name="T29" fmla="*/ 49 h 82"/>
                <a:gd name="T30" fmla="*/ 17 w 81"/>
                <a:gd name="T31" fmla="*/ 43 h 82"/>
                <a:gd name="T32" fmla="*/ 22 w 81"/>
                <a:gd name="T33" fmla="*/ 40 h 82"/>
                <a:gd name="T34" fmla="*/ 20 w 81"/>
                <a:gd name="T35" fmla="*/ 28 h 82"/>
                <a:gd name="T36" fmla="*/ 23 w 81"/>
                <a:gd name="T37" fmla="*/ 20 h 82"/>
                <a:gd name="T38" fmla="*/ 22 w 81"/>
                <a:gd name="T39" fmla="*/ 8 h 82"/>
                <a:gd name="T40" fmla="*/ 27 w 81"/>
                <a:gd name="T41" fmla="*/ 2 h 82"/>
                <a:gd name="T42" fmla="*/ 30 w 81"/>
                <a:gd name="T43" fmla="*/ 8 h 82"/>
                <a:gd name="T44" fmla="*/ 34 w 81"/>
                <a:gd name="T45" fmla="*/ 10 h 82"/>
                <a:gd name="T46" fmla="*/ 35 w 81"/>
                <a:gd name="T47" fmla="*/ 3 h 82"/>
                <a:gd name="T48" fmla="*/ 37 w 81"/>
                <a:gd name="T49" fmla="*/ 0 h 82"/>
                <a:gd name="T50" fmla="*/ 45 w 81"/>
                <a:gd name="T51" fmla="*/ 3 h 82"/>
                <a:gd name="T52" fmla="*/ 46 w 81"/>
                <a:gd name="T53" fmla="*/ 10 h 82"/>
                <a:gd name="T54" fmla="*/ 42 w 81"/>
                <a:gd name="T55" fmla="*/ 14 h 82"/>
                <a:gd name="T56" fmla="*/ 43 w 81"/>
                <a:gd name="T57" fmla="*/ 19 h 82"/>
                <a:gd name="T58" fmla="*/ 47 w 81"/>
                <a:gd name="T59" fmla="*/ 22 h 82"/>
                <a:gd name="T60" fmla="*/ 50 w 81"/>
                <a:gd name="T61" fmla="*/ 16 h 82"/>
                <a:gd name="T62" fmla="*/ 56 w 81"/>
                <a:gd name="T63" fmla="*/ 16 h 82"/>
                <a:gd name="T64" fmla="*/ 61 w 81"/>
                <a:gd name="T65" fmla="*/ 20 h 82"/>
                <a:gd name="T66" fmla="*/ 65 w 81"/>
                <a:gd name="T67" fmla="*/ 26 h 82"/>
                <a:gd name="T68" fmla="*/ 63 w 81"/>
                <a:gd name="T69" fmla="*/ 29 h 82"/>
                <a:gd name="T70" fmla="*/ 65 w 81"/>
                <a:gd name="T71" fmla="*/ 33 h 82"/>
                <a:gd name="T72" fmla="*/ 74 w 81"/>
                <a:gd name="T73" fmla="*/ 33 h 82"/>
                <a:gd name="T74" fmla="*/ 79 w 81"/>
                <a:gd name="T75" fmla="*/ 3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82">
                  <a:moveTo>
                    <a:pt x="79" y="36"/>
                  </a:moveTo>
                  <a:cubicBezTo>
                    <a:pt x="81" y="38"/>
                    <a:pt x="80" y="44"/>
                    <a:pt x="79" y="47"/>
                  </a:cubicBezTo>
                  <a:cubicBezTo>
                    <a:pt x="78" y="51"/>
                    <a:pt x="74" y="57"/>
                    <a:pt x="71" y="60"/>
                  </a:cubicBezTo>
                  <a:cubicBezTo>
                    <a:pt x="68" y="62"/>
                    <a:pt x="63" y="64"/>
                    <a:pt x="60" y="65"/>
                  </a:cubicBezTo>
                  <a:cubicBezTo>
                    <a:pt x="57" y="65"/>
                    <a:pt x="51" y="64"/>
                    <a:pt x="48" y="64"/>
                  </a:cubicBezTo>
                  <a:cubicBezTo>
                    <a:pt x="46" y="65"/>
                    <a:pt x="42" y="68"/>
                    <a:pt x="40" y="69"/>
                  </a:cubicBezTo>
                  <a:cubicBezTo>
                    <a:pt x="38" y="69"/>
                    <a:pt x="34" y="70"/>
                    <a:pt x="33" y="70"/>
                  </a:cubicBezTo>
                  <a:cubicBezTo>
                    <a:pt x="31" y="70"/>
                    <a:pt x="28" y="71"/>
                    <a:pt x="26" y="72"/>
                  </a:cubicBezTo>
                  <a:cubicBezTo>
                    <a:pt x="25" y="73"/>
                    <a:pt x="23" y="76"/>
                    <a:pt x="22" y="77"/>
                  </a:cubicBezTo>
                  <a:cubicBezTo>
                    <a:pt x="20" y="78"/>
                    <a:pt x="16" y="80"/>
                    <a:pt x="14" y="81"/>
                  </a:cubicBezTo>
                  <a:cubicBezTo>
                    <a:pt x="11" y="81"/>
                    <a:pt x="6" y="82"/>
                    <a:pt x="4" y="80"/>
                  </a:cubicBezTo>
                  <a:cubicBezTo>
                    <a:pt x="2" y="79"/>
                    <a:pt x="0" y="74"/>
                    <a:pt x="0" y="72"/>
                  </a:cubicBezTo>
                  <a:cubicBezTo>
                    <a:pt x="1" y="71"/>
                    <a:pt x="5" y="68"/>
                    <a:pt x="6" y="67"/>
                  </a:cubicBezTo>
                  <a:cubicBezTo>
                    <a:pt x="7" y="65"/>
                    <a:pt x="8" y="61"/>
                    <a:pt x="9" y="59"/>
                  </a:cubicBezTo>
                  <a:cubicBezTo>
                    <a:pt x="9" y="57"/>
                    <a:pt x="8" y="51"/>
                    <a:pt x="9" y="49"/>
                  </a:cubicBezTo>
                  <a:cubicBezTo>
                    <a:pt x="10" y="47"/>
                    <a:pt x="15" y="44"/>
                    <a:pt x="17" y="43"/>
                  </a:cubicBezTo>
                  <a:cubicBezTo>
                    <a:pt x="18" y="42"/>
                    <a:pt x="21" y="41"/>
                    <a:pt x="22" y="40"/>
                  </a:cubicBezTo>
                  <a:cubicBezTo>
                    <a:pt x="23" y="37"/>
                    <a:pt x="20" y="31"/>
                    <a:pt x="20" y="28"/>
                  </a:cubicBezTo>
                  <a:cubicBezTo>
                    <a:pt x="20" y="26"/>
                    <a:pt x="23" y="22"/>
                    <a:pt x="23" y="20"/>
                  </a:cubicBezTo>
                  <a:cubicBezTo>
                    <a:pt x="24" y="17"/>
                    <a:pt x="21" y="11"/>
                    <a:pt x="22" y="8"/>
                  </a:cubicBezTo>
                  <a:cubicBezTo>
                    <a:pt x="22" y="6"/>
                    <a:pt x="25" y="2"/>
                    <a:pt x="27" y="2"/>
                  </a:cubicBezTo>
                  <a:cubicBezTo>
                    <a:pt x="28" y="3"/>
                    <a:pt x="29" y="7"/>
                    <a:pt x="30" y="8"/>
                  </a:cubicBezTo>
                  <a:cubicBezTo>
                    <a:pt x="31" y="9"/>
                    <a:pt x="33" y="10"/>
                    <a:pt x="34" y="10"/>
                  </a:cubicBezTo>
                  <a:cubicBezTo>
                    <a:pt x="36" y="9"/>
                    <a:pt x="34" y="4"/>
                    <a:pt x="35" y="3"/>
                  </a:cubicBezTo>
                  <a:cubicBezTo>
                    <a:pt x="35" y="2"/>
                    <a:pt x="36" y="0"/>
                    <a:pt x="37" y="0"/>
                  </a:cubicBezTo>
                  <a:cubicBezTo>
                    <a:pt x="39" y="0"/>
                    <a:pt x="44" y="2"/>
                    <a:pt x="45" y="3"/>
                  </a:cubicBezTo>
                  <a:cubicBezTo>
                    <a:pt x="46" y="5"/>
                    <a:pt x="46" y="9"/>
                    <a:pt x="46" y="10"/>
                  </a:cubicBezTo>
                  <a:cubicBezTo>
                    <a:pt x="45" y="11"/>
                    <a:pt x="43" y="13"/>
                    <a:pt x="42" y="14"/>
                  </a:cubicBezTo>
                  <a:cubicBezTo>
                    <a:pt x="42" y="15"/>
                    <a:pt x="42" y="18"/>
                    <a:pt x="43" y="19"/>
                  </a:cubicBezTo>
                  <a:cubicBezTo>
                    <a:pt x="44" y="20"/>
                    <a:pt x="46" y="22"/>
                    <a:pt x="47" y="22"/>
                  </a:cubicBezTo>
                  <a:cubicBezTo>
                    <a:pt x="49" y="21"/>
                    <a:pt x="49" y="17"/>
                    <a:pt x="50" y="16"/>
                  </a:cubicBezTo>
                  <a:cubicBezTo>
                    <a:pt x="51" y="15"/>
                    <a:pt x="54" y="16"/>
                    <a:pt x="56" y="16"/>
                  </a:cubicBezTo>
                  <a:cubicBezTo>
                    <a:pt x="57" y="16"/>
                    <a:pt x="60" y="18"/>
                    <a:pt x="61" y="20"/>
                  </a:cubicBezTo>
                  <a:cubicBezTo>
                    <a:pt x="63" y="21"/>
                    <a:pt x="65" y="24"/>
                    <a:pt x="65" y="26"/>
                  </a:cubicBezTo>
                  <a:cubicBezTo>
                    <a:pt x="65" y="27"/>
                    <a:pt x="63" y="28"/>
                    <a:pt x="63" y="29"/>
                  </a:cubicBezTo>
                  <a:cubicBezTo>
                    <a:pt x="63" y="30"/>
                    <a:pt x="64" y="32"/>
                    <a:pt x="65" y="33"/>
                  </a:cubicBezTo>
                  <a:cubicBezTo>
                    <a:pt x="67" y="34"/>
                    <a:pt x="72" y="32"/>
                    <a:pt x="74" y="33"/>
                  </a:cubicBezTo>
                  <a:cubicBezTo>
                    <a:pt x="75" y="33"/>
                    <a:pt x="79" y="35"/>
                    <a:pt x="79" y="3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165"/>
            <p:cNvSpPr>
              <a:spLocks/>
            </p:cNvSpPr>
            <p:nvPr/>
          </p:nvSpPr>
          <p:spPr bwMode="auto">
            <a:xfrm>
              <a:off x="3471" y="1755"/>
              <a:ext cx="87" cy="90"/>
            </a:xfrm>
            <a:custGeom>
              <a:avLst/>
              <a:gdLst>
                <a:gd name="T0" fmla="*/ 76 w 79"/>
                <a:gd name="T1" fmla="*/ 18 h 82"/>
                <a:gd name="T2" fmla="*/ 79 w 79"/>
                <a:gd name="T3" fmla="*/ 27 h 82"/>
                <a:gd name="T4" fmla="*/ 76 w 79"/>
                <a:gd name="T5" fmla="*/ 33 h 82"/>
                <a:gd name="T6" fmla="*/ 78 w 79"/>
                <a:gd name="T7" fmla="*/ 43 h 82"/>
                <a:gd name="T8" fmla="*/ 73 w 79"/>
                <a:gd name="T9" fmla="*/ 46 h 82"/>
                <a:gd name="T10" fmla="*/ 67 w 79"/>
                <a:gd name="T11" fmla="*/ 46 h 82"/>
                <a:gd name="T12" fmla="*/ 66 w 79"/>
                <a:gd name="T13" fmla="*/ 52 h 82"/>
                <a:gd name="T14" fmla="*/ 73 w 79"/>
                <a:gd name="T15" fmla="*/ 56 h 82"/>
                <a:gd name="T16" fmla="*/ 78 w 79"/>
                <a:gd name="T17" fmla="*/ 61 h 82"/>
                <a:gd name="T18" fmla="*/ 75 w 79"/>
                <a:gd name="T19" fmla="*/ 65 h 82"/>
                <a:gd name="T20" fmla="*/ 71 w 79"/>
                <a:gd name="T21" fmla="*/ 73 h 82"/>
                <a:gd name="T22" fmla="*/ 67 w 79"/>
                <a:gd name="T23" fmla="*/ 79 h 82"/>
                <a:gd name="T24" fmla="*/ 61 w 79"/>
                <a:gd name="T25" fmla="*/ 79 h 82"/>
                <a:gd name="T26" fmla="*/ 53 w 79"/>
                <a:gd name="T27" fmla="*/ 82 h 82"/>
                <a:gd name="T28" fmla="*/ 45 w 79"/>
                <a:gd name="T29" fmla="*/ 79 h 82"/>
                <a:gd name="T30" fmla="*/ 40 w 79"/>
                <a:gd name="T31" fmla="*/ 68 h 82"/>
                <a:gd name="T32" fmla="*/ 29 w 79"/>
                <a:gd name="T33" fmla="*/ 68 h 82"/>
                <a:gd name="T34" fmla="*/ 24 w 79"/>
                <a:gd name="T35" fmla="*/ 64 h 82"/>
                <a:gd name="T36" fmla="*/ 18 w 79"/>
                <a:gd name="T37" fmla="*/ 62 h 82"/>
                <a:gd name="T38" fmla="*/ 12 w 79"/>
                <a:gd name="T39" fmla="*/ 53 h 82"/>
                <a:gd name="T40" fmla="*/ 10 w 79"/>
                <a:gd name="T41" fmla="*/ 38 h 82"/>
                <a:gd name="T42" fmla="*/ 4 w 79"/>
                <a:gd name="T43" fmla="*/ 35 h 82"/>
                <a:gd name="T44" fmla="*/ 0 w 79"/>
                <a:gd name="T45" fmla="*/ 30 h 82"/>
                <a:gd name="T46" fmla="*/ 7 w 79"/>
                <a:gd name="T47" fmla="*/ 25 h 82"/>
                <a:gd name="T48" fmla="*/ 7 w 79"/>
                <a:gd name="T49" fmla="*/ 21 h 82"/>
                <a:gd name="T50" fmla="*/ 16 w 79"/>
                <a:gd name="T51" fmla="*/ 20 h 82"/>
                <a:gd name="T52" fmla="*/ 19 w 79"/>
                <a:gd name="T53" fmla="*/ 11 h 82"/>
                <a:gd name="T54" fmla="*/ 22 w 79"/>
                <a:gd name="T55" fmla="*/ 6 h 82"/>
                <a:gd name="T56" fmla="*/ 30 w 79"/>
                <a:gd name="T57" fmla="*/ 7 h 82"/>
                <a:gd name="T58" fmla="*/ 38 w 79"/>
                <a:gd name="T59" fmla="*/ 0 h 82"/>
                <a:gd name="T60" fmla="*/ 50 w 79"/>
                <a:gd name="T61" fmla="*/ 2 h 82"/>
                <a:gd name="T62" fmla="*/ 49 w 79"/>
                <a:gd name="T63" fmla="*/ 8 h 82"/>
                <a:gd name="T64" fmla="*/ 46 w 79"/>
                <a:gd name="T65" fmla="*/ 14 h 82"/>
                <a:gd name="T66" fmla="*/ 46 w 79"/>
                <a:gd name="T67" fmla="*/ 21 h 82"/>
                <a:gd name="T68" fmla="*/ 46 w 79"/>
                <a:gd name="T69" fmla="*/ 27 h 82"/>
                <a:gd name="T70" fmla="*/ 50 w 79"/>
                <a:gd name="T71" fmla="*/ 26 h 82"/>
                <a:gd name="T72" fmla="*/ 53 w 79"/>
                <a:gd name="T73" fmla="*/ 17 h 82"/>
                <a:gd name="T74" fmla="*/ 58 w 79"/>
                <a:gd name="T75" fmla="*/ 13 h 82"/>
                <a:gd name="T76" fmla="*/ 67 w 79"/>
                <a:gd name="T77" fmla="*/ 10 h 82"/>
                <a:gd name="T78" fmla="*/ 76 w 79"/>
                <a:gd name="T79" fmla="*/ 1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82">
                  <a:moveTo>
                    <a:pt x="76" y="18"/>
                  </a:moveTo>
                  <a:cubicBezTo>
                    <a:pt x="77" y="20"/>
                    <a:pt x="79" y="25"/>
                    <a:pt x="79" y="27"/>
                  </a:cubicBezTo>
                  <a:cubicBezTo>
                    <a:pt x="79" y="28"/>
                    <a:pt x="77" y="32"/>
                    <a:pt x="76" y="33"/>
                  </a:cubicBezTo>
                  <a:cubicBezTo>
                    <a:pt x="76" y="36"/>
                    <a:pt x="79" y="41"/>
                    <a:pt x="78" y="43"/>
                  </a:cubicBezTo>
                  <a:cubicBezTo>
                    <a:pt x="77" y="45"/>
                    <a:pt x="74" y="45"/>
                    <a:pt x="73" y="46"/>
                  </a:cubicBezTo>
                  <a:cubicBezTo>
                    <a:pt x="71" y="46"/>
                    <a:pt x="68" y="45"/>
                    <a:pt x="67" y="46"/>
                  </a:cubicBezTo>
                  <a:cubicBezTo>
                    <a:pt x="66" y="47"/>
                    <a:pt x="66" y="51"/>
                    <a:pt x="66" y="52"/>
                  </a:cubicBezTo>
                  <a:cubicBezTo>
                    <a:pt x="67" y="54"/>
                    <a:pt x="71" y="54"/>
                    <a:pt x="73" y="56"/>
                  </a:cubicBezTo>
                  <a:cubicBezTo>
                    <a:pt x="74" y="57"/>
                    <a:pt x="78" y="59"/>
                    <a:pt x="78" y="61"/>
                  </a:cubicBezTo>
                  <a:cubicBezTo>
                    <a:pt x="78" y="62"/>
                    <a:pt x="75" y="64"/>
                    <a:pt x="75" y="65"/>
                  </a:cubicBezTo>
                  <a:cubicBezTo>
                    <a:pt x="74" y="67"/>
                    <a:pt x="72" y="71"/>
                    <a:pt x="71" y="73"/>
                  </a:cubicBezTo>
                  <a:cubicBezTo>
                    <a:pt x="70" y="74"/>
                    <a:pt x="68" y="78"/>
                    <a:pt x="67" y="79"/>
                  </a:cubicBezTo>
                  <a:cubicBezTo>
                    <a:pt x="65" y="80"/>
                    <a:pt x="62" y="79"/>
                    <a:pt x="61" y="79"/>
                  </a:cubicBezTo>
                  <a:cubicBezTo>
                    <a:pt x="59" y="80"/>
                    <a:pt x="55" y="82"/>
                    <a:pt x="53" y="82"/>
                  </a:cubicBezTo>
                  <a:cubicBezTo>
                    <a:pt x="51" y="82"/>
                    <a:pt x="46" y="81"/>
                    <a:pt x="45" y="79"/>
                  </a:cubicBezTo>
                  <a:cubicBezTo>
                    <a:pt x="43" y="77"/>
                    <a:pt x="42" y="70"/>
                    <a:pt x="40" y="68"/>
                  </a:cubicBezTo>
                  <a:cubicBezTo>
                    <a:pt x="38" y="67"/>
                    <a:pt x="32" y="69"/>
                    <a:pt x="29" y="68"/>
                  </a:cubicBezTo>
                  <a:cubicBezTo>
                    <a:pt x="28" y="68"/>
                    <a:pt x="26" y="65"/>
                    <a:pt x="24" y="64"/>
                  </a:cubicBezTo>
                  <a:cubicBezTo>
                    <a:pt x="23" y="63"/>
                    <a:pt x="19" y="63"/>
                    <a:pt x="18" y="62"/>
                  </a:cubicBezTo>
                  <a:cubicBezTo>
                    <a:pt x="16" y="60"/>
                    <a:pt x="13" y="55"/>
                    <a:pt x="12" y="53"/>
                  </a:cubicBezTo>
                  <a:cubicBezTo>
                    <a:pt x="11" y="49"/>
                    <a:pt x="13" y="41"/>
                    <a:pt x="10" y="38"/>
                  </a:cubicBezTo>
                  <a:cubicBezTo>
                    <a:pt x="9" y="36"/>
                    <a:pt x="5" y="36"/>
                    <a:pt x="4" y="35"/>
                  </a:cubicBezTo>
                  <a:cubicBezTo>
                    <a:pt x="2" y="34"/>
                    <a:pt x="0" y="31"/>
                    <a:pt x="0" y="30"/>
                  </a:cubicBezTo>
                  <a:cubicBezTo>
                    <a:pt x="0" y="28"/>
                    <a:pt x="5" y="27"/>
                    <a:pt x="7" y="25"/>
                  </a:cubicBezTo>
                  <a:cubicBezTo>
                    <a:pt x="7" y="24"/>
                    <a:pt x="7" y="22"/>
                    <a:pt x="7" y="21"/>
                  </a:cubicBezTo>
                  <a:cubicBezTo>
                    <a:pt x="9" y="20"/>
                    <a:pt x="15" y="22"/>
                    <a:pt x="16" y="20"/>
                  </a:cubicBezTo>
                  <a:cubicBezTo>
                    <a:pt x="18" y="19"/>
                    <a:pt x="19" y="13"/>
                    <a:pt x="19" y="11"/>
                  </a:cubicBezTo>
                  <a:cubicBezTo>
                    <a:pt x="20" y="10"/>
                    <a:pt x="20" y="6"/>
                    <a:pt x="22" y="6"/>
                  </a:cubicBezTo>
                  <a:cubicBezTo>
                    <a:pt x="24" y="5"/>
                    <a:pt x="28" y="8"/>
                    <a:pt x="30" y="7"/>
                  </a:cubicBezTo>
                  <a:cubicBezTo>
                    <a:pt x="32" y="6"/>
                    <a:pt x="35" y="1"/>
                    <a:pt x="38" y="0"/>
                  </a:cubicBezTo>
                  <a:cubicBezTo>
                    <a:pt x="41" y="0"/>
                    <a:pt x="49" y="0"/>
                    <a:pt x="50" y="2"/>
                  </a:cubicBezTo>
                  <a:cubicBezTo>
                    <a:pt x="51" y="4"/>
                    <a:pt x="50" y="7"/>
                    <a:pt x="49" y="8"/>
                  </a:cubicBezTo>
                  <a:cubicBezTo>
                    <a:pt x="49" y="10"/>
                    <a:pt x="47" y="13"/>
                    <a:pt x="46" y="14"/>
                  </a:cubicBezTo>
                  <a:cubicBezTo>
                    <a:pt x="46" y="16"/>
                    <a:pt x="46" y="20"/>
                    <a:pt x="46" y="21"/>
                  </a:cubicBezTo>
                  <a:cubicBezTo>
                    <a:pt x="46" y="23"/>
                    <a:pt x="45" y="26"/>
                    <a:pt x="46" y="27"/>
                  </a:cubicBezTo>
                  <a:cubicBezTo>
                    <a:pt x="47" y="28"/>
                    <a:pt x="50" y="27"/>
                    <a:pt x="50" y="26"/>
                  </a:cubicBezTo>
                  <a:cubicBezTo>
                    <a:pt x="52" y="24"/>
                    <a:pt x="52" y="19"/>
                    <a:pt x="53" y="17"/>
                  </a:cubicBezTo>
                  <a:cubicBezTo>
                    <a:pt x="54" y="15"/>
                    <a:pt x="57" y="14"/>
                    <a:pt x="58" y="13"/>
                  </a:cubicBezTo>
                  <a:cubicBezTo>
                    <a:pt x="60" y="12"/>
                    <a:pt x="65" y="9"/>
                    <a:pt x="67" y="10"/>
                  </a:cubicBezTo>
                  <a:cubicBezTo>
                    <a:pt x="70" y="10"/>
                    <a:pt x="74" y="16"/>
                    <a:pt x="76" y="1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166"/>
            <p:cNvSpPr>
              <a:spLocks/>
            </p:cNvSpPr>
            <p:nvPr/>
          </p:nvSpPr>
          <p:spPr bwMode="auto">
            <a:xfrm>
              <a:off x="3458" y="1680"/>
              <a:ext cx="74" cy="79"/>
            </a:xfrm>
            <a:custGeom>
              <a:avLst/>
              <a:gdLst>
                <a:gd name="T0" fmla="*/ 66 w 67"/>
                <a:gd name="T1" fmla="*/ 33 h 72"/>
                <a:gd name="T2" fmla="*/ 65 w 67"/>
                <a:gd name="T3" fmla="*/ 40 h 72"/>
                <a:gd name="T4" fmla="*/ 59 w 67"/>
                <a:gd name="T5" fmla="*/ 45 h 72"/>
                <a:gd name="T6" fmla="*/ 60 w 67"/>
                <a:gd name="T7" fmla="*/ 53 h 72"/>
                <a:gd name="T8" fmla="*/ 59 w 67"/>
                <a:gd name="T9" fmla="*/ 62 h 72"/>
                <a:gd name="T10" fmla="*/ 54 w 67"/>
                <a:gd name="T11" fmla="*/ 63 h 72"/>
                <a:gd name="T12" fmla="*/ 45 w 67"/>
                <a:gd name="T13" fmla="*/ 61 h 72"/>
                <a:gd name="T14" fmla="*/ 36 w 67"/>
                <a:gd name="T15" fmla="*/ 64 h 72"/>
                <a:gd name="T16" fmla="*/ 31 w 67"/>
                <a:gd name="T17" fmla="*/ 68 h 72"/>
                <a:gd name="T18" fmla="*/ 27 w 67"/>
                <a:gd name="T19" fmla="*/ 70 h 72"/>
                <a:gd name="T20" fmla="*/ 18 w 67"/>
                <a:gd name="T21" fmla="*/ 72 h 72"/>
                <a:gd name="T22" fmla="*/ 10 w 67"/>
                <a:gd name="T23" fmla="*/ 70 h 72"/>
                <a:gd name="T24" fmla="*/ 8 w 67"/>
                <a:gd name="T25" fmla="*/ 65 h 72"/>
                <a:gd name="T26" fmla="*/ 11 w 67"/>
                <a:gd name="T27" fmla="*/ 60 h 72"/>
                <a:gd name="T28" fmla="*/ 13 w 67"/>
                <a:gd name="T29" fmla="*/ 54 h 72"/>
                <a:gd name="T30" fmla="*/ 8 w 67"/>
                <a:gd name="T31" fmla="*/ 53 h 72"/>
                <a:gd name="T32" fmla="*/ 5 w 67"/>
                <a:gd name="T33" fmla="*/ 57 h 72"/>
                <a:gd name="T34" fmla="*/ 1 w 67"/>
                <a:gd name="T35" fmla="*/ 53 h 72"/>
                <a:gd name="T36" fmla="*/ 2 w 67"/>
                <a:gd name="T37" fmla="*/ 44 h 72"/>
                <a:gd name="T38" fmla="*/ 8 w 67"/>
                <a:gd name="T39" fmla="*/ 39 h 72"/>
                <a:gd name="T40" fmla="*/ 13 w 67"/>
                <a:gd name="T41" fmla="*/ 37 h 72"/>
                <a:gd name="T42" fmla="*/ 12 w 67"/>
                <a:gd name="T43" fmla="*/ 31 h 72"/>
                <a:gd name="T44" fmla="*/ 9 w 67"/>
                <a:gd name="T45" fmla="*/ 28 h 72"/>
                <a:gd name="T46" fmla="*/ 11 w 67"/>
                <a:gd name="T47" fmla="*/ 23 h 72"/>
                <a:gd name="T48" fmla="*/ 16 w 67"/>
                <a:gd name="T49" fmla="*/ 23 h 72"/>
                <a:gd name="T50" fmla="*/ 25 w 67"/>
                <a:gd name="T51" fmla="*/ 16 h 72"/>
                <a:gd name="T52" fmla="*/ 32 w 67"/>
                <a:gd name="T53" fmla="*/ 15 h 72"/>
                <a:gd name="T54" fmla="*/ 39 w 67"/>
                <a:gd name="T55" fmla="*/ 16 h 72"/>
                <a:gd name="T56" fmla="*/ 43 w 67"/>
                <a:gd name="T57" fmla="*/ 8 h 72"/>
                <a:gd name="T58" fmla="*/ 41 w 67"/>
                <a:gd name="T59" fmla="*/ 3 h 72"/>
                <a:gd name="T60" fmla="*/ 45 w 67"/>
                <a:gd name="T61" fmla="*/ 0 h 72"/>
                <a:gd name="T62" fmla="*/ 51 w 67"/>
                <a:gd name="T63" fmla="*/ 3 h 72"/>
                <a:gd name="T64" fmla="*/ 53 w 67"/>
                <a:gd name="T65" fmla="*/ 10 h 72"/>
                <a:gd name="T66" fmla="*/ 54 w 67"/>
                <a:gd name="T67" fmla="*/ 19 h 72"/>
                <a:gd name="T68" fmla="*/ 58 w 67"/>
                <a:gd name="T69" fmla="*/ 24 h 72"/>
                <a:gd name="T70" fmla="*/ 66 w 67"/>
                <a:gd name="T71" fmla="*/ 3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72">
                  <a:moveTo>
                    <a:pt x="66" y="33"/>
                  </a:moveTo>
                  <a:cubicBezTo>
                    <a:pt x="67" y="35"/>
                    <a:pt x="66" y="39"/>
                    <a:pt x="65" y="40"/>
                  </a:cubicBezTo>
                  <a:cubicBezTo>
                    <a:pt x="64" y="42"/>
                    <a:pt x="60" y="43"/>
                    <a:pt x="59" y="45"/>
                  </a:cubicBezTo>
                  <a:cubicBezTo>
                    <a:pt x="58" y="47"/>
                    <a:pt x="60" y="51"/>
                    <a:pt x="60" y="53"/>
                  </a:cubicBezTo>
                  <a:cubicBezTo>
                    <a:pt x="60" y="55"/>
                    <a:pt x="60" y="60"/>
                    <a:pt x="59" y="62"/>
                  </a:cubicBezTo>
                  <a:cubicBezTo>
                    <a:pt x="58" y="63"/>
                    <a:pt x="55" y="63"/>
                    <a:pt x="54" y="63"/>
                  </a:cubicBezTo>
                  <a:cubicBezTo>
                    <a:pt x="52" y="63"/>
                    <a:pt x="48" y="61"/>
                    <a:pt x="45" y="61"/>
                  </a:cubicBezTo>
                  <a:cubicBezTo>
                    <a:pt x="43" y="61"/>
                    <a:pt x="38" y="63"/>
                    <a:pt x="36" y="64"/>
                  </a:cubicBezTo>
                  <a:cubicBezTo>
                    <a:pt x="35" y="65"/>
                    <a:pt x="32" y="67"/>
                    <a:pt x="31" y="68"/>
                  </a:cubicBezTo>
                  <a:cubicBezTo>
                    <a:pt x="30" y="69"/>
                    <a:pt x="28" y="70"/>
                    <a:pt x="27" y="70"/>
                  </a:cubicBezTo>
                  <a:cubicBezTo>
                    <a:pt x="25" y="71"/>
                    <a:pt x="20" y="72"/>
                    <a:pt x="18" y="72"/>
                  </a:cubicBezTo>
                  <a:cubicBezTo>
                    <a:pt x="16" y="72"/>
                    <a:pt x="12" y="71"/>
                    <a:pt x="10" y="70"/>
                  </a:cubicBezTo>
                  <a:cubicBezTo>
                    <a:pt x="9" y="69"/>
                    <a:pt x="8" y="66"/>
                    <a:pt x="8" y="65"/>
                  </a:cubicBezTo>
                  <a:cubicBezTo>
                    <a:pt x="8" y="64"/>
                    <a:pt x="10" y="61"/>
                    <a:pt x="11" y="60"/>
                  </a:cubicBezTo>
                  <a:cubicBezTo>
                    <a:pt x="11" y="59"/>
                    <a:pt x="14" y="56"/>
                    <a:pt x="13" y="54"/>
                  </a:cubicBezTo>
                  <a:cubicBezTo>
                    <a:pt x="12" y="53"/>
                    <a:pt x="9" y="53"/>
                    <a:pt x="8" y="53"/>
                  </a:cubicBezTo>
                  <a:cubicBezTo>
                    <a:pt x="7" y="54"/>
                    <a:pt x="6" y="57"/>
                    <a:pt x="5" y="57"/>
                  </a:cubicBezTo>
                  <a:cubicBezTo>
                    <a:pt x="4" y="57"/>
                    <a:pt x="2" y="55"/>
                    <a:pt x="1" y="53"/>
                  </a:cubicBezTo>
                  <a:cubicBezTo>
                    <a:pt x="0" y="51"/>
                    <a:pt x="1" y="46"/>
                    <a:pt x="2" y="44"/>
                  </a:cubicBezTo>
                  <a:cubicBezTo>
                    <a:pt x="3" y="42"/>
                    <a:pt x="6" y="40"/>
                    <a:pt x="8" y="39"/>
                  </a:cubicBezTo>
                  <a:cubicBezTo>
                    <a:pt x="9" y="38"/>
                    <a:pt x="13" y="38"/>
                    <a:pt x="13" y="37"/>
                  </a:cubicBezTo>
                  <a:cubicBezTo>
                    <a:pt x="14" y="35"/>
                    <a:pt x="13" y="33"/>
                    <a:pt x="12" y="31"/>
                  </a:cubicBezTo>
                  <a:cubicBezTo>
                    <a:pt x="12" y="30"/>
                    <a:pt x="9" y="29"/>
                    <a:pt x="9" y="28"/>
                  </a:cubicBezTo>
                  <a:cubicBezTo>
                    <a:pt x="8" y="26"/>
                    <a:pt x="10" y="24"/>
                    <a:pt x="11" y="23"/>
                  </a:cubicBezTo>
                  <a:cubicBezTo>
                    <a:pt x="12" y="22"/>
                    <a:pt x="15" y="24"/>
                    <a:pt x="16" y="23"/>
                  </a:cubicBezTo>
                  <a:cubicBezTo>
                    <a:pt x="19" y="23"/>
                    <a:pt x="23" y="18"/>
                    <a:pt x="25" y="16"/>
                  </a:cubicBezTo>
                  <a:cubicBezTo>
                    <a:pt x="27" y="16"/>
                    <a:pt x="31" y="15"/>
                    <a:pt x="32" y="15"/>
                  </a:cubicBezTo>
                  <a:cubicBezTo>
                    <a:pt x="34" y="15"/>
                    <a:pt x="38" y="16"/>
                    <a:pt x="39" y="16"/>
                  </a:cubicBezTo>
                  <a:cubicBezTo>
                    <a:pt x="41" y="15"/>
                    <a:pt x="43" y="10"/>
                    <a:pt x="43" y="8"/>
                  </a:cubicBezTo>
                  <a:cubicBezTo>
                    <a:pt x="43" y="7"/>
                    <a:pt x="40" y="4"/>
                    <a:pt x="41" y="3"/>
                  </a:cubicBezTo>
                  <a:cubicBezTo>
                    <a:pt x="41" y="2"/>
                    <a:pt x="43" y="1"/>
                    <a:pt x="45" y="0"/>
                  </a:cubicBezTo>
                  <a:cubicBezTo>
                    <a:pt x="46" y="0"/>
                    <a:pt x="50" y="2"/>
                    <a:pt x="51" y="3"/>
                  </a:cubicBezTo>
                  <a:cubicBezTo>
                    <a:pt x="52" y="5"/>
                    <a:pt x="53" y="9"/>
                    <a:pt x="53" y="10"/>
                  </a:cubicBezTo>
                  <a:cubicBezTo>
                    <a:pt x="53" y="12"/>
                    <a:pt x="53" y="17"/>
                    <a:pt x="54" y="19"/>
                  </a:cubicBezTo>
                  <a:cubicBezTo>
                    <a:pt x="54" y="20"/>
                    <a:pt x="57" y="23"/>
                    <a:pt x="58" y="24"/>
                  </a:cubicBezTo>
                  <a:cubicBezTo>
                    <a:pt x="60" y="27"/>
                    <a:pt x="65" y="30"/>
                    <a:pt x="66" y="3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167"/>
            <p:cNvSpPr>
              <a:spLocks/>
            </p:cNvSpPr>
            <p:nvPr/>
          </p:nvSpPr>
          <p:spPr bwMode="auto">
            <a:xfrm>
              <a:off x="3488" y="1954"/>
              <a:ext cx="22" cy="11"/>
            </a:xfrm>
            <a:custGeom>
              <a:avLst/>
              <a:gdLst>
                <a:gd name="T0" fmla="*/ 20 w 20"/>
                <a:gd name="T1" fmla="*/ 3 h 10"/>
                <a:gd name="T2" fmla="*/ 17 w 20"/>
                <a:gd name="T3" fmla="*/ 7 h 10"/>
                <a:gd name="T4" fmla="*/ 11 w 20"/>
                <a:gd name="T5" fmla="*/ 6 h 10"/>
                <a:gd name="T6" fmla="*/ 5 w 20"/>
                <a:gd name="T7" fmla="*/ 10 h 10"/>
                <a:gd name="T8" fmla="*/ 0 w 20"/>
                <a:gd name="T9" fmla="*/ 7 h 10"/>
                <a:gd name="T10" fmla="*/ 4 w 20"/>
                <a:gd name="T11" fmla="*/ 3 h 10"/>
                <a:gd name="T12" fmla="*/ 10 w 20"/>
                <a:gd name="T13" fmla="*/ 2 h 10"/>
                <a:gd name="T14" fmla="*/ 16 w 20"/>
                <a:gd name="T15" fmla="*/ 1 h 10"/>
                <a:gd name="T16" fmla="*/ 20 w 20"/>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20" y="3"/>
                  </a:moveTo>
                  <a:cubicBezTo>
                    <a:pt x="20" y="4"/>
                    <a:pt x="18" y="6"/>
                    <a:pt x="17" y="7"/>
                  </a:cubicBezTo>
                  <a:cubicBezTo>
                    <a:pt x="16" y="8"/>
                    <a:pt x="13" y="6"/>
                    <a:pt x="11" y="6"/>
                  </a:cubicBezTo>
                  <a:cubicBezTo>
                    <a:pt x="9" y="7"/>
                    <a:pt x="6" y="10"/>
                    <a:pt x="5" y="10"/>
                  </a:cubicBezTo>
                  <a:cubicBezTo>
                    <a:pt x="3" y="10"/>
                    <a:pt x="0" y="8"/>
                    <a:pt x="0" y="7"/>
                  </a:cubicBezTo>
                  <a:cubicBezTo>
                    <a:pt x="0" y="5"/>
                    <a:pt x="3" y="4"/>
                    <a:pt x="4" y="3"/>
                  </a:cubicBezTo>
                  <a:cubicBezTo>
                    <a:pt x="5" y="2"/>
                    <a:pt x="9" y="2"/>
                    <a:pt x="10" y="2"/>
                  </a:cubicBezTo>
                  <a:cubicBezTo>
                    <a:pt x="12" y="1"/>
                    <a:pt x="15" y="0"/>
                    <a:pt x="16" y="1"/>
                  </a:cubicBezTo>
                  <a:cubicBezTo>
                    <a:pt x="17" y="1"/>
                    <a:pt x="20" y="2"/>
                    <a:pt x="20"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168"/>
            <p:cNvSpPr>
              <a:spLocks/>
            </p:cNvSpPr>
            <p:nvPr/>
          </p:nvSpPr>
          <p:spPr bwMode="auto">
            <a:xfrm>
              <a:off x="3489" y="1968"/>
              <a:ext cx="15" cy="13"/>
            </a:xfrm>
            <a:custGeom>
              <a:avLst/>
              <a:gdLst>
                <a:gd name="T0" fmla="*/ 13 w 14"/>
                <a:gd name="T1" fmla="*/ 4 h 12"/>
                <a:gd name="T2" fmla="*/ 13 w 14"/>
                <a:gd name="T3" fmla="*/ 8 h 12"/>
                <a:gd name="T4" fmla="*/ 9 w 14"/>
                <a:gd name="T5" fmla="*/ 12 h 12"/>
                <a:gd name="T6" fmla="*/ 2 w 14"/>
                <a:gd name="T7" fmla="*/ 9 h 12"/>
                <a:gd name="T8" fmla="*/ 0 w 14"/>
                <a:gd name="T9" fmla="*/ 3 h 12"/>
                <a:gd name="T10" fmla="*/ 3 w 14"/>
                <a:gd name="T11" fmla="*/ 0 h 12"/>
                <a:gd name="T12" fmla="*/ 8 w 14"/>
                <a:gd name="T13" fmla="*/ 3 h 12"/>
                <a:gd name="T14" fmla="*/ 13 w 14"/>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3" y="4"/>
                  </a:moveTo>
                  <a:cubicBezTo>
                    <a:pt x="14" y="5"/>
                    <a:pt x="14" y="7"/>
                    <a:pt x="13" y="8"/>
                  </a:cubicBezTo>
                  <a:cubicBezTo>
                    <a:pt x="13" y="9"/>
                    <a:pt x="11" y="12"/>
                    <a:pt x="9" y="12"/>
                  </a:cubicBezTo>
                  <a:cubicBezTo>
                    <a:pt x="8" y="12"/>
                    <a:pt x="3" y="11"/>
                    <a:pt x="2" y="9"/>
                  </a:cubicBezTo>
                  <a:cubicBezTo>
                    <a:pt x="1" y="8"/>
                    <a:pt x="0" y="5"/>
                    <a:pt x="0" y="3"/>
                  </a:cubicBezTo>
                  <a:cubicBezTo>
                    <a:pt x="1" y="2"/>
                    <a:pt x="2" y="0"/>
                    <a:pt x="3" y="0"/>
                  </a:cubicBezTo>
                  <a:cubicBezTo>
                    <a:pt x="5" y="0"/>
                    <a:pt x="7" y="2"/>
                    <a:pt x="8" y="3"/>
                  </a:cubicBezTo>
                  <a:cubicBezTo>
                    <a:pt x="9" y="3"/>
                    <a:pt x="12" y="3"/>
                    <a:pt x="13"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169"/>
            <p:cNvSpPr>
              <a:spLocks/>
            </p:cNvSpPr>
            <p:nvPr/>
          </p:nvSpPr>
          <p:spPr bwMode="auto">
            <a:xfrm>
              <a:off x="3486" y="1940"/>
              <a:ext cx="17" cy="15"/>
            </a:xfrm>
            <a:custGeom>
              <a:avLst/>
              <a:gdLst>
                <a:gd name="T0" fmla="*/ 14 w 16"/>
                <a:gd name="T1" fmla="*/ 0 h 14"/>
                <a:gd name="T2" fmla="*/ 16 w 16"/>
                <a:gd name="T3" fmla="*/ 7 h 14"/>
                <a:gd name="T4" fmla="*/ 9 w 16"/>
                <a:gd name="T5" fmla="*/ 13 h 14"/>
                <a:gd name="T6" fmla="*/ 1 w 16"/>
                <a:gd name="T7" fmla="*/ 12 h 14"/>
                <a:gd name="T8" fmla="*/ 0 w 16"/>
                <a:gd name="T9" fmla="*/ 7 h 14"/>
                <a:gd name="T10" fmla="*/ 7 w 16"/>
                <a:gd name="T11" fmla="*/ 4 h 14"/>
                <a:gd name="T12" fmla="*/ 9 w 16"/>
                <a:gd name="T13" fmla="*/ 0 h 14"/>
                <a:gd name="T14" fmla="*/ 14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4" y="0"/>
                  </a:moveTo>
                  <a:cubicBezTo>
                    <a:pt x="15" y="2"/>
                    <a:pt x="16" y="6"/>
                    <a:pt x="16" y="7"/>
                  </a:cubicBezTo>
                  <a:cubicBezTo>
                    <a:pt x="15" y="9"/>
                    <a:pt x="11" y="12"/>
                    <a:pt x="9" y="13"/>
                  </a:cubicBezTo>
                  <a:cubicBezTo>
                    <a:pt x="7" y="13"/>
                    <a:pt x="2" y="14"/>
                    <a:pt x="1" y="12"/>
                  </a:cubicBezTo>
                  <a:cubicBezTo>
                    <a:pt x="0" y="11"/>
                    <a:pt x="0" y="8"/>
                    <a:pt x="0" y="7"/>
                  </a:cubicBezTo>
                  <a:cubicBezTo>
                    <a:pt x="1" y="6"/>
                    <a:pt x="6" y="6"/>
                    <a:pt x="7" y="4"/>
                  </a:cubicBezTo>
                  <a:cubicBezTo>
                    <a:pt x="8" y="4"/>
                    <a:pt x="8" y="1"/>
                    <a:pt x="9" y="0"/>
                  </a:cubicBezTo>
                  <a:cubicBezTo>
                    <a:pt x="10" y="0"/>
                    <a:pt x="13" y="0"/>
                    <a:pt x="14" y="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170"/>
            <p:cNvSpPr>
              <a:spLocks/>
            </p:cNvSpPr>
            <p:nvPr/>
          </p:nvSpPr>
          <p:spPr bwMode="auto">
            <a:xfrm>
              <a:off x="3443" y="1750"/>
              <a:ext cx="34" cy="31"/>
            </a:xfrm>
            <a:custGeom>
              <a:avLst/>
              <a:gdLst>
                <a:gd name="T0" fmla="*/ 30 w 31"/>
                <a:gd name="T1" fmla="*/ 17 h 28"/>
                <a:gd name="T2" fmla="*/ 29 w 31"/>
                <a:gd name="T3" fmla="*/ 23 h 28"/>
                <a:gd name="T4" fmla="*/ 25 w 31"/>
                <a:gd name="T5" fmla="*/ 27 h 28"/>
                <a:gd name="T6" fmla="*/ 22 w 31"/>
                <a:gd name="T7" fmla="*/ 28 h 28"/>
                <a:gd name="T8" fmla="*/ 12 w 31"/>
                <a:gd name="T9" fmla="*/ 24 h 28"/>
                <a:gd name="T10" fmla="*/ 4 w 31"/>
                <a:gd name="T11" fmla="*/ 14 h 28"/>
                <a:gd name="T12" fmla="*/ 0 w 31"/>
                <a:gd name="T13" fmla="*/ 9 h 28"/>
                <a:gd name="T14" fmla="*/ 4 w 31"/>
                <a:gd name="T15" fmla="*/ 1 h 28"/>
                <a:gd name="T16" fmla="*/ 12 w 31"/>
                <a:gd name="T17" fmla="*/ 1 h 28"/>
                <a:gd name="T18" fmla="*/ 18 w 31"/>
                <a:gd name="T19" fmla="*/ 7 h 28"/>
                <a:gd name="T20" fmla="*/ 20 w 31"/>
                <a:gd name="T21" fmla="*/ 11 h 28"/>
                <a:gd name="T22" fmla="*/ 27 w 31"/>
                <a:gd name="T23" fmla="*/ 12 h 28"/>
                <a:gd name="T24" fmla="*/ 30 w 31"/>
                <a:gd name="T25"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8">
                  <a:moveTo>
                    <a:pt x="30" y="17"/>
                  </a:moveTo>
                  <a:cubicBezTo>
                    <a:pt x="31" y="18"/>
                    <a:pt x="30" y="21"/>
                    <a:pt x="29" y="23"/>
                  </a:cubicBezTo>
                  <a:cubicBezTo>
                    <a:pt x="28" y="24"/>
                    <a:pt x="26" y="26"/>
                    <a:pt x="25" y="27"/>
                  </a:cubicBezTo>
                  <a:cubicBezTo>
                    <a:pt x="24" y="28"/>
                    <a:pt x="22" y="28"/>
                    <a:pt x="22" y="28"/>
                  </a:cubicBezTo>
                  <a:cubicBezTo>
                    <a:pt x="19" y="28"/>
                    <a:pt x="14" y="26"/>
                    <a:pt x="12" y="24"/>
                  </a:cubicBezTo>
                  <a:cubicBezTo>
                    <a:pt x="10" y="22"/>
                    <a:pt x="6" y="17"/>
                    <a:pt x="4" y="14"/>
                  </a:cubicBezTo>
                  <a:cubicBezTo>
                    <a:pt x="3" y="13"/>
                    <a:pt x="1" y="11"/>
                    <a:pt x="0" y="9"/>
                  </a:cubicBezTo>
                  <a:cubicBezTo>
                    <a:pt x="0" y="7"/>
                    <a:pt x="2" y="2"/>
                    <a:pt x="4" y="1"/>
                  </a:cubicBezTo>
                  <a:cubicBezTo>
                    <a:pt x="5" y="0"/>
                    <a:pt x="10" y="1"/>
                    <a:pt x="12" y="1"/>
                  </a:cubicBezTo>
                  <a:cubicBezTo>
                    <a:pt x="14" y="2"/>
                    <a:pt x="17" y="5"/>
                    <a:pt x="18" y="7"/>
                  </a:cubicBezTo>
                  <a:cubicBezTo>
                    <a:pt x="19" y="8"/>
                    <a:pt x="20" y="10"/>
                    <a:pt x="20" y="11"/>
                  </a:cubicBezTo>
                  <a:cubicBezTo>
                    <a:pt x="22" y="12"/>
                    <a:pt x="25" y="11"/>
                    <a:pt x="27" y="12"/>
                  </a:cubicBezTo>
                  <a:cubicBezTo>
                    <a:pt x="28" y="13"/>
                    <a:pt x="30" y="15"/>
                    <a:pt x="30" y="17"/>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171"/>
            <p:cNvSpPr>
              <a:spLocks/>
            </p:cNvSpPr>
            <p:nvPr/>
          </p:nvSpPr>
          <p:spPr bwMode="auto">
            <a:xfrm>
              <a:off x="3460" y="1973"/>
              <a:ext cx="15" cy="8"/>
            </a:xfrm>
            <a:custGeom>
              <a:avLst/>
              <a:gdLst>
                <a:gd name="T0" fmla="*/ 11 w 13"/>
                <a:gd name="T1" fmla="*/ 2 h 8"/>
                <a:gd name="T2" fmla="*/ 12 w 13"/>
                <a:gd name="T3" fmla="*/ 6 h 8"/>
                <a:gd name="T4" fmla="*/ 7 w 13"/>
                <a:gd name="T5" fmla="*/ 8 h 8"/>
                <a:gd name="T6" fmla="*/ 2 w 13"/>
                <a:gd name="T7" fmla="*/ 6 h 8"/>
                <a:gd name="T8" fmla="*/ 1 w 13"/>
                <a:gd name="T9" fmla="*/ 2 h 8"/>
                <a:gd name="T10" fmla="*/ 6 w 13"/>
                <a:gd name="T11" fmla="*/ 0 h 8"/>
                <a:gd name="T12" fmla="*/ 11 w 13"/>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11" y="2"/>
                  </a:moveTo>
                  <a:cubicBezTo>
                    <a:pt x="12" y="3"/>
                    <a:pt x="13" y="5"/>
                    <a:pt x="12" y="6"/>
                  </a:cubicBezTo>
                  <a:cubicBezTo>
                    <a:pt x="11" y="7"/>
                    <a:pt x="8" y="8"/>
                    <a:pt x="7" y="8"/>
                  </a:cubicBezTo>
                  <a:cubicBezTo>
                    <a:pt x="5" y="8"/>
                    <a:pt x="3" y="7"/>
                    <a:pt x="2" y="6"/>
                  </a:cubicBezTo>
                  <a:cubicBezTo>
                    <a:pt x="1" y="5"/>
                    <a:pt x="0" y="3"/>
                    <a:pt x="1" y="2"/>
                  </a:cubicBezTo>
                  <a:cubicBezTo>
                    <a:pt x="1" y="1"/>
                    <a:pt x="4" y="0"/>
                    <a:pt x="6" y="0"/>
                  </a:cubicBezTo>
                  <a:cubicBezTo>
                    <a:pt x="7" y="0"/>
                    <a:pt x="10" y="1"/>
                    <a:pt x="11"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172"/>
            <p:cNvSpPr>
              <a:spLocks/>
            </p:cNvSpPr>
            <p:nvPr/>
          </p:nvSpPr>
          <p:spPr bwMode="auto">
            <a:xfrm>
              <a:off x="3442" y="1680"/>
              <a:ext cx="15" cy="9"/>
            </a:xfrm>
            <a:custGeom>
              <a:avLst/>
              <a:gdLst>
                <a:gd name="T0" fmla="*/ 13 w 14"/>
                <a:gd name="T1" fmla="*/ 3 h 8"/>
                <a:gd name="T2" fmla="*/ 12 w 14"/>
                <a:gd name="T3" fmla="*/ 6 h 8"/>
                <a:gd name="T4" fmla="*/ 8 w 14"/>
                <a:gd name="T5" fmla="*/ 8 h 8"/>
                <a:gd name="T6" fmla="*/ 3 w 14"/>
                <a:gd name="T7" fmla="*/ 7 h 8"/>
                <a:gd name="T8" fmla="*/ 1 w 14"/>
                <a:gd name="T9" fmla="*/ 3 h 8"/>
                <a:gd name="T10" fmla="*/ 4 w 14"/>
                <a:gd name="T11" fmla="*/ 0 h 8"/>
                <a:gd name="T12" fmla="*/ 10 w 14"/>
                <a:gd name="T13" fmla="*/ 0 h 8"/>
                <a:gd name="T14" fmla="*/ 13 w 14"/>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13" y="3"/>
                  </a:moveTo>
                  <a:cubicBezTo>
                    <a:pt x="14" y="4"/>
                    <a:pt x="12" y="6"/>
                    <a:pt x="12" y="6"/>
                  </a:cubicBezTo>
                  <a:cubicBezTo>
                    <a:pt x="11" y="7"/>
                    <a:pt x="9" y="8"/>
                    <a:pt x="8" y="8"/>
                  </a:cubicBezTo>
                  <a:cubicBezTo>
                    <a:pt x="6" y="8"/>
                    <a:pt x="4" y="7"/>
                    <a:pt x="3" y="7"/>
                  </a:cubicBezTo>
                  <a:cubicBezTo>
                    <a:pt x="2" y="6"/>
                    <a:pt x="0" y="4"/>
                    <a:pt x="1" y="3"/>
                  </a:cubicBezTo>
                  <a:cubicBezTo>
                    <a:pt x="1" y="2"/>
                    <a:pt x="3" y="0"/>
                    <a:pt x="4" y="0"/>
                  </a:cubicBezTo>
                  <a:cubicBezTo>
                    <a:pt x="6" y="0"/>
                    <a:pt x="8" y="0"/>
                    <a:pt x="10" y="0"/>
                  </a:cubicBezTo>
                  <a:cubicBezTo>
                    <a:pt x="11" y="1"/>
                    <a:pt x="13" y="2"/>
                    <a:pt x="13"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173"/>
            <p:cNvSpPr>
              <a:spLocks/>
            </p:cNvSpPr>
            <p:nvPr/>
          </p:nvSpPr>
          <p:spPr bwMode="auto">
            <a:xfrm>
              <a:off x="3390" y="1921"/>
              <a:ext cx="12" cy="9"/>
            </a:xfrm>
            <a:custGeom>
              <a:avLst/>
              <a:gdLst>
                <a:gd name="T0" fmla="*/ 9 w 11"/>
                <a:gd name="T1" fmla="*/ 1 h 8"/>
                <a:gd name="T2" fmla="*/ 11 w 11"/>
                <a:gd name="T3" fmla="*/ 5 h 8"/>
                <a:gd name="T4" fmla="*/ 5 w 11"/>
                <a:gd name="T5" fmla="*/ 8 h 8"/>
                <a:gd name="T6" fmla="*/ 0 w 11"/>
                <a:gd name="T7" fmla="*/ 6 h 8"/>
                <a:gd name="T8" fmla="*/ 4 w 11"/>
                <a:gd name="T9" fmla="*/ 1 h 8"/>
                <a:gd name="T10" fmla="*/ 9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9" y="1"/>
                  </a:moveTo>
                  <a:cubicBezTo>
                    <a:pt x="10" y="1"/>
                    <a:pt x="11" y="4"/>
                    <a:pt x="11" y="5"/>
                  </a:cubicBezTo>
                  <a:cubicBezTo>
                    <a:pt x="10" y="7"/>
                    <a:pt x="7" y="8"/>
                    <a:pt x="5" y="8"/>
                  </a:cubicBezTo>
                  <a:cubicBezTo>
                    <a:pt x="4" y="8"/>
                    <a:pt x="0" y="7"/>
                    <a:pt x="0" y="6"/>
                  </a:cubicBezTo>
                  <a:cubicBezTo>
                    <a:pt x="0" y="4"/>
                    <a:pt x="3" y="1"/>
                    <a:pt x="4" y="1"/>
                  </a:cubicBezTo>
                  <a:cubicBezTo>
                    <a:pt x="6" y="0"/>
                    <a:pt x="8" y="0"/>
                    <a:pt x="9"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174"/>
            <p:cNvSpPr>
              <a:spLocks/>
            </p:cNvSpPr>
            <p:nvPr/>
          </p:nvSpPr>
          <p:spPr bwMode="auto">
            <a:xfrm>
              <a:off x="3268" y="1975"/>
              <a:ext cx="13" cy="14"/>
            </a:xfrm>
            <a:custGeom>
              <a:avLst/>
              <a:gdLst>
                <a:gd name="T0" fmla="*/ 10 w 12"/>
                <a:gd name="T1" fmla="*/ 5 h 13"/>
                <a:gd name="T2" fmla="*/ 12 w 12"/>
                <a:gd name="T3" fmla="*/ 11 h 13"/>
                <a:gd name="T4" fmla="*/ 10 w 12"/>
                <a:gd name="T5" fmla="*/ 13 h 13"/>
                <a:gd name="T6" fmla="*/ 5 w 12"/>
                <a:gd name="T7" fmla="*/ 12 h 13"/>
                <a:gd name="T8" fmla="*/ 0 w 12"/>
                <a:gd name="T9" fmla="*/ 8 h 13"/>
                <a:gd name="T10" fmla="*/ 0 w 12"/>
                <a:gd name="T11" fmla="*/ 2 h 13"/>
                <a:gd name="T12" fmla="*/ 2 w 12"/>
                <a:gd name="T13" fmla="*/ 0 h 13"/>
                <a:gd name="T14" fmla="*/ 6 w 12"/>
                <a:gd name="T15" fmla="*/ 4 h 13"/>
                <a:gd name="T16" fmla="*/ 10 w 12"/>
                <a:gd name="T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10" y="5"/>
                  </a:moveTo>
                  <a:cubicBezTo>
                    <a:pt x="11" y="6"/>
                    <a:pt x="12" y="9"/>
                    <a:pt x="12" y="11"/>
                  </a:cubicBezTo>
                  <a:cubicBezTo>
                    <a:pt x="12" y="11"/>
                    <a:pt x="11" y="13"/>
                    <a:pt x="10" y="13"/>
                  </a:cubicBezTo>
                  <a:cubicBezTo>
                    <a:pt x="9" y="13"/>
                    <a:pt x="6" y="13"/>
                    <a:pt x="5" y="12"/>
                  </a:cubicBezTo>
                  <a:cubicBezTo>
                    <a:pt x="3" y="12"/>
                    <a:pt x="1" y="9"/>
                    <a:pt x="0" y="8"/>
                  </a:cubicBezTo>
                  <a:cubicBezTo>
                    <a:pt x="0" y="6"/>
                    <a:pt x="0" y="4"/>
                    <a:pt x="0" y="2"/>
                  </a:cubicBezTo>
                  <a:cubicBezTo>
                    <a:pt x="0" y="2"/>
                    <a:pt x="1" y="0"/>
                    <a:pt x="2" y="0"/>
                  </a:cubicBezTo>
                  <a:cubicBezTo>
                    <a:pt x="4" y="0"/>
                    <a:pt x="5" y="3"/>
                    <a:pt x="6" y="4"/>
                  </a:cubicBezTo>
                  <a:cubicBezTo>
                    <a:pt x="7" y="4"/>
                    <a:pt x="9" y="4"/>
                    <a:pt x="10" y="5"/>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175"/>
            <p:cNvSpPr>
              <a:spLocks/>
            </p:cNvSpPr>
            <p:nvPr/>
          </p:nvSpPr>
          <p:spPr bwMode="auto">
            <a:xfrm>
              <a:off x="3237" y="2007"/>
              <a:ext cx="22" cy="16"/>
            </a:xfrm>
            <a:custGeom>
              <a:avLst/>
              <a:gdLst>
                <a:gd name="T0" fmla="*/ 20 w 20"/>
                <a:gd name="T1" fmla="*/ 4 h 15"/>
                <a:gd name="T2" fmla="*/ 16 w 20"/>
                <a:gd name="T3" fmla="*/ 8 h 15"/>
                <a:gd name="T4" fmla="*/ 15 w 20"/>
                <a:gd name="T5" fmla="*/ 15 h 15"/>
                <a:gd name="T6" fmla="*/ 10 w 20"/>
                <a:gd name="T7" fmla="*/ 14 h 15"/>
                <a:gd name="T8" fmla="*/ 6 w 20"/>
                <a:gd name="T9" fmla="*/ 14 h 15"/>
                <a:gd name="T10" fmla="*/ 1 w 20"/>
                <a:gd name="T11" fmla="*/ 12 h 15"/>
                <a:gd name="T12" fmla="*/ 1 w 20"/>
                <a:gd name="T13" fmla="*/ 8 h 15"/>
                <a:gd name="T14" fmla="*/ 8 w 20"/>
                <a:gd name="T15" fmla="*/ 6 h 15"/>
                <a:gd name="T16" fmla="*/ 11 w 20"/>
                <a:gd name="T17" fmla="*/ 2 h 15"/>
                <a:gd name="T18" fmla="*/ 16 w 20"/>
                <a:gd name="T19" fmla="*/ 1 h 15"/>
                <a:gd name="T20" fmla="*/ 20 w 20"/>
                <a:gd name="T2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5">
                  <a:moveTo>
                    <a:pt x="20" y="4"/>
                  </a:moveTo>
                  <a:cubicBezTo>
                    <a:pt x="20" y="5"/>
                    <a:pt x="17" y="7"/>
                    <a:pt x="16" y="8"/>
                  </a:cubicBezTo>
                  <a:cubicBezTo>
                    <a:pt x="16" y="9"/>
                    <a:pt x="16" y="14"/>
                    <a:pt x="15" y="15"/>
                  </a:cubicBezTo>
                  <a:cubicBezTo>
                    <a:pt x="14" y="15"/>
                    <a:pt x="11" y="14"/>
                    <a:pt x="10" y="14"/>
                  </a:cubicBezTo>
                  <a:cubicBezTo>
                    <a:pt x="9" y="14"/>
                    <a:pt x="7" y="14"/>
                    <a:pt x="6" y="14"/>
                  </a:cubicBezTo>
                  <a:cubicBezTo>
                    <a:pt x="4" y="14"/>
                    <a:pt x="1" y="13"/>
                    <a:pt x="1" y="12"/>
                  </a:cubicBezTo>
                  <a:cubicBezTo>
                    <a:pt x="0" y="11"/>
                    <a:pt x="1" y="9"/>
                    <a:pt x="1" y="8"/>
                  </a:cubicBezTo>
                  <a:cubicBezTo>
                    <a:pt x="2" y="7"/>
                    <a:pt x="6" y="7"/>
                    <a:pt x="8" y="6"/>
                  </a:cubicBezTo>
                  <a:cubicBezTo>
                    <a:pt x="9" y="5"/>
                    <a:pt x="10" y="3"/>
                    <a:pt x="11" y="2"/>
                  </a:cubicBezTo>
                  <a:cubicBezTo>
                    <a:pt x="12" y="2"/>
                    <a:pt x="14" y="0"/>
                    <a:pt x="16" y="1"/>
                  </a:cubicBezTo>
                  <a:cubicBezTo>
                    <a:pt x="17" y="1"/>
                    <a:pt x="20" y="3"/>
                    <a:pt x="20"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176"/>
            <p:cNvSpPr>
              <a:spLocks/>
            </p:cNvSpPr>
            <p:nvPr/>
          </p:nvSpPr>
          <p:spPr bwMode="auto">
            <a:xfrm>
              <a:off x="3144" y="2139"/>
              <a:ext cx="21" cy="26"/>
            </a:xfrm>
            <a:custGeom>
              <a:avLst/>
              <a:gdLst>
                <a:gd name="T0" fmla="*/ 18 w 19"/>
                <a:gd name="T1" fmla="*/ 4 h 24"/>
                <a:gd name="T2" fmla="*/ 16 w 19"/>
                <a:gd name="T3" fmla="*/ 9 h 24"/>
                <a:gd name="T4" fmla="*/ 18 w 19"/>
                <a:gd name="T5" fmla="*/ 19 h 24"/>
                <a:gd name="T6" fmla="*/ 12 w 19"/>
                <a:gd name="T7" fmla="*/ 24 h 24"/>
                <a:gd name="T8" fmla="*/ 7 w 19"/>
                <a:gd name="T9" fmla="*/ 20 h 24"/>
                <a:gd name="T10" fmla="*/ 0 w 19"/>
                <a:gd name="T11" fmla="*/ 17 h 24"/>
                <a:gd name="T12" fmla="*/ 2 w 19"/>
                <a:gd name="T13" fmla="*/ 11 h 24"/>
                <a:gd name="T14" fmla="*/ 5 w 19"/>
                <a:gd name="T15" fmla="*/ 7 h 24"/>
                <a:gd name="T16" fmla="*/ 8 w 19"/>
                <a:gd name="T17" fmla="*/ 3 h 24"/>
                <a:gd name="T18" fmla="*/ 14 w 19"/>
                <a:gd name="T19" fmla="*/ 0 h 24"/>
                <a:gd name="T20" fmla="*/ 18 w 19"/>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4">
                  <a:moveTo>
                    <a:pt x="18" y="4"/>
                  </a:moveTo>
                  <a:cubicBezTo>
                    <a:pt x="18" y="5"/>
                    <a:pt x="17" y="8"/>
                    <a:pt x="16" y="9"/>
                  </a:cubicBezTo>
                  <a:cubicBezTo>
                    <a:pt x="16" y="11"/>
                    <a:pt x="19" y="16"/>
                    <a:pt x="18" y="19"/>
                  </a:cubicBezTo>
                  <a:cubicBezTo>
                    <a:pt x="17" y="21"/>
                    <a:pt x="14" y="24"/>
                    <a:pt x="12" y="24"/>
                  </a:cubicBezTo>
                  <a:cubicBezTo>
                    <a:pt x="10" y="24"/>
                    <a:pt x="8" y="21"/>
                    <a:pt x="7" y="20"/>
                  </a:cubicBezTo>
                  <a:cubicBezTo>
                    <a:pt x="6" y="19"/>
                    <a:pt x="1" y="19"/>
                    <a:pt x="0" y="17"/>
                  </a:cubicBezTo>
                  <a:cubicBezTo>
                    <a:pt x="0" y="16"/>
                    <a:pt x="1" y="12"/>
                    <a:pt x="2" y="11"/>
                  </a:cubicBezTo>
                  <a:cubicBezTo>
                    <a:pt x="2" y="10"/>
                    <a:pt x="4" y="8"/>
                    <a:pt x="5" y="7"/>
                  </a:cubicBezTo>
                  <a:cubicBezTo>
                    <a:pt x="6" y="6"/>
                    <a:pt x="7" y="3"/>
                    <a:pt x="8" y="3"/>
                  </a:cubicBezTo>
                  <a:cubicBezTo>
                    <a:pt x="9" y="2"/>
                    <a:pt x="12" y="0"/>
                    <a:pt x="14" y="0"/>
                  </a:cubicBezTo>
                  <a:cubicBezTo>
                    <a:pt x="15" y="1"/>
                    <a:pt x="17" y="3"/>
                    <a:pt x="18"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177"/>
            <p:cNvSpPr>
              <a:spLocks/>
            </p:cNvSpPr>
            <p:nvPr/>
          </p:nvSpPr>
          <p:spPr bwMode="auto">
            <a:xfrm>
              <a:off x="2072" y="2080"/>
              <a:ext cx="1099" cy="1009"/>
            </a:xfrm>
            <a:custGeom>
              <a:avLst/>
              <a:gdLst>
                <a:gd name="T0" fmla="*/ 360 w 1000"/>
                <a:gd name="T1" fmla="*/ 375 h 917"/>
                <a:gd name="T2" fmla="*/ 422 w 1000"/>
                <a:gd name="T3" fmla="*/ 293 h 917"/>
                <a:gd name="T4" fmla="*/ 488 w 1000"/>
                <a:gd name="T5" fmla="*/ 280 h 917"/>
                <a:gd name="T6" fmla="*/ 589 w 1000"/>
                <a:gd name="T7" fmla="*/ 258 h 917"/>
                <a:gd name="T8" fmla="*/ 634 w 1000"/>
                <a:gd name="T9" fmla="*/ 211 h 917"/>
                <a:gd name="T10" fmla="*/ 674 w 1000"/>
                <a:gd name="T11" fmla="*/ 176 h 917"/>
                <a:gd name="T12" fmla="*/ 709 w 1000"/>
                <a:gd name="T13" fmla="*/ 217 h 917"/>
                <a:gd name="T14" fmla="*/ 704 w 1000"/>
                <a:gd name="T15" fmla="*/ 137 h 917"/>
                <a:gd name="T16" fmla="*/ 736 w 1000"/>
                <a:gd name="T17" fmla="*/ 74 h 917"/>
                <a:gd name="T18" fmla="*/ 839 w 1000"/>
                <a:gd name="T19" fmla="*/ 1 h 917"/>
                <a:gd name="T20" fmla="*/ 843 w 1000"/>
                <a:gd name="T21" fmla="*/ 91 h 917"/>
                <a:gd name="T22" fmla="*/ 806 w 1000"/>
                <a:gd name="T23" fmla="*/ 190 h 917"/>
                <a:gd name="T24" fmla="*/ 780 w 1000"/>
                <a:gd name="T25" fmla="*/ 291 h 917"/>
                <a:gd name="T26" fmla="*/ 717 w 1000"/>
                <a:gd name="T27" fmla="*/ 338 h 917"/>
                <a:gd name="T28" fmla="*/ 664 w 1000"/>
                <a:gd name="T29" fmla="*/ 312 h 917"/>
                <a:gd name="T30" fmla="*/ 760 w 1000"/>
                <a:gd name="T31" fmla="*/ 347 h 917"/>
                <a:gd name="T32" fmla="*/ 832 w 1000"/>
                <a:gd name="T33" fmla="*/ 253 h 917"/>
                <a:gd name="T34" fmla="*/ 855 w 1000"/>
                <a:gd name="T35" fmla="*/ 328 h 917"/>
                <a:gd name="T36" fmla="*/ 889 w 1000"/>
                <a:gd name="T37" fmla="*/ 352 h 917"/>
                <a:gd name="T38" fmla="*/ 887 w 1000"/>
                <a:gd name="T39" fmla="*/ 299 h 917"/>
                <a:gd name="T40" fmla="*/ 852 w 1000"/>
                <a:gd name="T41" fmla="*/ 235 h 917"/>
                <a:gd name="T42" fmla="*/ 832 w 1000"/>
                <a:gd name="T43" fmla="*/ 193 h 917"/>
                <a:gd name="T44" fmla="*/ 869 w 1000"/>
                <a:gd name="T45" fmla="*/ 95 h 917"/>
                <a:gd name="T46" fmla="*/ 919 w 1000"/>
                <a:gd name="T47" fmla="*/ 70 h 917"/>
                <a:gd name="T48" fmla="*/ 925 w 1000"/>
                <a:gd name="T49" fmla="*/ 146 h 917"/>
                <a:gd name="T50" fmla="*/ 923 w 1000"/>
                <a:gd name="T51" fmla="*/ 136 h 917"/>
                <a:gd name="T52" fmla="*/ 956 w 1000"/>
                <a:gd name="T53" fmla="*/ 105 h 917"/>
                <a:gd name="T54" fmla="*/ 975 w 1000"/>
                <a:gd name="T55" fmla="*/ 126 h 917"/>
                <a:gd name="T56" fmla="*/ 951 w 1000"/>
                <a:gd name="T57" fmla="*/ 209 h 917"/>
                <a:gd name="T58" fmla="*/ 978 w 1000"/>
                <a:gd name="T59" fmla="*/ 276 h 917"/>
                <a:gd name="T60" fmla="*/ 956 w 1000"/>
                <a:gd name="T61" fmla="*/ 345 h 917"/>
                <a:gd name="T62" fmla="*/ 958 w 1000"/>
                <a:gd name="T63" fmla="*/ 424 h 917"/>
                <a:gd name="T64" fmla="*/ 969 w 1000"/>
                <a:gd name="T65" fmla="*/ 508 h 917"/>
                <a:gd name="T66" fmla="*/ 989 w 1000"/>
                <a:gd name="T67" fmla="*/ 589 h 917"/>
                <a:gd name="T68" fmla="*/ 952 w 1000"/>
                <a:gd name="T69" fmla="*/ 661 h 917"/>
                <a:gd name="T70" fmla="*/ 942 w 1000"/>
                <a:gd name="T71" fmla="*/ 739 h 917"/>
                <a:gd name="T72" fmla="*/ 846 w 1000"/>
                <a:gd name="T73" fmla="*/ 745 h 917"/>
                <a:gd name="T74" fmla="*/ 773 w 1000"/>
                <a:gd name="T75" fmla="*/ 714 h 917"/>
                <a:gd name="T76" fmla="*/ 704 w 1000"/>
                <a:gd name="T77" fmla="*/ 729 h 917"/>
                <a:gd name="T78" fmla="*/ 639 w 1000"/>
                <a:gd name="T79" fmla="*/ 789 h 917"/>
                <a:gd name="T80" fmla="*/ 535 w 1000"/>
                <a:gd name="T81" fmla="*/ 791 h 917"/>
                <a:gd name="T82" fmla="*/ 494 w 1000"/>
                <a:gd name="T83" fmla="*/ 760 h 917"/>
                <a:gd name="T84" fmla="*/ 464 w 1000"/>
                <a:gd name="T85" fmla="*/ 852 h 917"/>
                <a:gd name="T86" fmla="*/ 436 w 1000"/>
                <a:gd name="T87" fmla="*/ 884 h 917"/>
                <a:gd name="T88" fmla="*/ 373 w 1000"/>
                <a:gd name="T89" fmla="*/ 892 h 917"/>
                <a:gd name="T90" fmla="*/ 241 w 1000"/>
                <a:gd name="T91" fmla="*/ 883 h 917"/>
                <a:gd name="T92" fmla="*/ 126 w 1000"/>
                <a:gd name="T93" fmla="*/ 840 h 917"/>
                <a:gd name="T94" fmla="*/ 111 w 1000"/>
                <a:gd name="T95" fmla="*/ 885 h 917"/>
                <a:gd name="T96" fmla="*/ 66 w 1000"/>
                <a:gd name="T97" fmla="*/ 907 h 917"/>
                <a:gd name="T98" fmla="*/ 29 w 1000"/>
                <a:gd name="T99" fmla="*/ 876 h 917"/>
                <a:gd name="T100" fmla="*/ 28 w 1000"/>
                <a:gd name="T101" fmla="*/ 826 h 917"/>
                <a:gd name="T102" fmla="*/ 88 w 1000"/>
                <a:gd name="T103" fmla="*/ 780 h 917"/>
                <a:gd name="T104" fmla="*/ 56 w 1000"/>
                <a:gd name="T105" fmla="*/ 750 h 917"/>
                <a:gd name="T106" fmla="*/ 67 w 1000"/>
                <a:gd name="T107" fmla="*/ 700 h 917"/>
                <a:gd name="T108" fmla="*/ 79 w 1000"/>
                <a:gd name="T109" fmla="*/ 724 h 917"/>
                <a:gd name="T110" fmla="*/ 123 w 1000"/>
                <a:gd name="T111" fmla="*/ 718 h 917"/>
                <a:gd name="T112" fmla="*/ 92 w 1000"/>
                <a:gd name="T113" fmla="*/ 661 h 917"/>
                <a:gd name="T114" fmla="*/ 122 w 1000"/>
                <a:gd name="T115" fmla="*/ 631 h 917"/>
                <a:gd name="T116" fmla="*/ 181 w 1000"/>
                <a:gd name="T117" fmla="*/ 593 h 917"/>
                <a:gd name="T118" fmla="*/ 227 w 1000"/>
                <a:gd name="T119" fmla="*/ 522 h 917"/>
                <a:gd name="T120" fmla="*/ 304 w 1000"/>
                <a:gd name="T121" fmla="*/ 448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0" h="917">
                  <a:moveTo>
                    <a:pt x="316" y="428"/>
                  </a:moveTo>
                  <a:cubicBezTo>
                    <a:pt x="316" y="428"/>
                    <a:pt x="316" y="427"/>
                    <a:pt x="316" y="427"/>
                  </a:cubicBezTo>
                  <a:cubicBezTo>
                    <a:pt x="317" y="426"/>
                    <a:pt x="320" y="426"/>
                    <a:pt x="321" y="425"/>
                  </a:cubicBezTo>
                  <a:cubicBezTo>
                    <a:pt x="322" y="425"/>
                    <a:pt x="325" y="425"/>
                    <a:pt x="327" y="424"/>
                  </a:cubicBezTo>
                  <a:cubicBezTo>
                    <a:pt x="328" y="424"/>
                    <a:pt x="332" y="422"/>
                    <a:pt x="333" y="422"/>
                  </a:cubicBezTo>
                  <a:cubicBezTo>
                    <a:pt x="336" y="420"/>
                    <a:pt x="340" y="416"/>
                    <a:pt x="343" y="414"/>
                  </a:cubicBezTo>
                  <a:cubicBezTo>
                    <a:pt x="344" y="413"/>
                    <a:pt x="348" y="409"/>
                    <a:pt x="348" y="407"/>
                  </a:cubicBezTo>
                  <a:cubicBezTo>
                    <a:pt x="349" y="406"/>
                    <a:pt x="347" y="403"/>
                    <a:pt x="347" y="403"/>
                  </a:cubicBezTo>
                  <a:cubicBezTo>
                    <a:pt x="347" y="403"/>
                    <a:pt x="348" y="394"/>
                    <a:pt x="349" y="391"/>
                  </a:cubicBezTo>
                  <a:cubicBezTo>
                    <a:pt x="350" y="389"/>
                    <a:pt x="355" y="385"/>
                    <a:pt x="357" y="383"/>
                  </a:cubicBezTo>
                  <a:cubicBezTo>
                    <a:pt x="358" y="381"/>
                    <a:pt x="359" y="377"/>
                    <a:pt x="360" y="375"/>
                  </a:cubicBezTo>
                  <a:cubicBezTo>
                    <a:pt x="362" y="372"/>
                    <a:pt x="363" y="367"/>
                    <a:pt x="365" y="365"/>
                  </a:cubicBezTo>
                  <a:cubicBezTo>
                    <a:pt x="367" y="363"/>
                    <a:pt x="372" y="361"/>
                    <a:pt x="374" y="359"/>
                  </a:cubicBezTo>
                  <a:cubicBezTo>
                    <a:pt x="378" y="357"/>
                    <a:pt x="383" y="351"/>
                    <a:pt x="386" y="348"/>
                  </a:cubicBezTo>
                  <a:cubicBezTo>
                    <a:pt x="389" y="345"/>
                    <a:pt x="396" y="339"/>
                    <a:pt x="398" y="336"/>
                  </a:cubicBezTo>
                  <a:cubicBezTo>
                    <a:pt x="400" y="334"/>
                    <a:pt x="402" y="329"/>
                    <a:pt x="403" y="326"/>
                  </a:cubicBezTo>
                  <a:cubicBezTo>
                    <a:pt x="404" y="323"/>
                    <a:pt x="404" y="316"/>
                    <a:pt x="404" y="313"/>
                  </a:cubicBezTo>
                  <a:cubicBezTo>
                    <a:pt x="404" y="311"/>
                    <a:pt x="404" y="308"/>
                    <a:pt x="404" y="307"/>
                  </a:cubicBezTo>
                  <a:cubicBezTo>
                    <a:pt x="405" y="306"/>
                    <a:pt x="407" y="304"/>
                    <a:pt x="409" y="303"/>
                  </a:cubicBezTo>
                  <a:cubicBezTo>
                    <a:pt x="410" y="303"/>
                    <a:pt x="413" y="304"/>
                    <a:pt x="415" y="304"/>
                  </a:cubicBezTo>
                  <a:cubicBezTo>
                    <a:pt x="417" y="303"/>
                    <a:pt x="421" y="301"/>
                    <a:pt x="422" y="299"/>
                  </a:cubicBezTo>
                  <a:cubicBezTo>
                    <a:pt x="423" y="298"/>
                    <a:pt x="421" y="294"/>
                    <a:pt x="422" y="293"/>
                  </a:cubicBezTo>
                  <a:cubicBezTo>
                    <a:pt x="423" y="291"/>
                    <a:pt x="425" y="289"/>
                    <a:pt x="427" y="287"/>
                  </a:cubicBezTo>
                  <a:cubicBezTo>
                    <a:pt x="428" y="286"/>
                    <a:pt x="431" y="284"/>
                    <a:pt x="433" y="283"/>
                  </a:cubicBezTo>
                  <a:cubicBezTo>
                    <a:pt x="434" y="283"/>
                    <a:pt x="439" y="282"/>
                    <a:pt x="440" y="283"/>
                  </a:cubicBezTo>
                  <a:cubicBezTo>
                    <a:pt x="441" y="283"/>
                    <a:pt x="441" y="286"/>
                    <a:pt x="441" y="288"/>
                  </a:cubicBezTo>
                  <a:cubicBezTo>
                    <a:pt x="442" y="289"/>
                    <a:pt x="442" y="293"/>
                    <a:pt x="442" y="295"/>
                  </a:cubicBezTo>
                  <a:cubicBezTo>
                    <a:pt x="442" y="296"/>
                    <a:pt x="440" y="300"/>
                    <a:pt x="441" y="301"/>
                  </a:cubicBezTo>
                  <a:cubicBezTo>
                    <a:pt x="441" y="303"/>
                    <a:pt x="444" y="305"/>
                    <a:pt x="445" y="305"/>
                  </a:cubicBezTo>
                  <a:cubicBezTo>
                    <a:pt x="448" y="306"/>
                    <a:pt x="453" y="302"/>
                    <a:pt x="455" y="301"/>
                  </a:cubicBezTo>
                  <a:cubicBezTo>
                    <a:pt x="459" y="299"/>
                    <a:pt x="466" y="296"/>
                    <a:pt x="469" y="294"/>
                  </a:cubicBezTo>
                  <a:cubicBezTo>
                    <a:pt x="472" y="292"/>
                    <a:pt x="477" y="286"/>
                    <a:pt x="480" y="284"/>
                  </a:cubicBezTo>
                  <a:cubicBezTo>
                    <a:pt x="482" y="282"/>
                    <a:pt x="486" y="280"/>
                    <a:pt x="488" y="280"/>
                  </a:cubicBezTo>
                  <a:cubicBezTo>
                    <a:pt x="491" y="279"/>
                    <a:pt x="497" y="279"/>
                    <a:pt x="500" y="279"/>
                  </a:cubicBezTo>
                  <a:cubicBezTo>
                    <a:pt x="502" y="279"/>
                    <a:pt x="507" y="280"/>
                    <a:pt x="510" y="280"/>
                  </a:cubicBezTo>
                  <a:cubicBezTo>
                    <a:pt x="512" y="280"/>
                    <a:pt x="516" y="280"/>
                    <a:pt x="518" y="279"/>
                  </a:cubicBezTo>
                  <a:cubicBezTo>
                    <a:pt x="520" y="278"/>
                    <a:pt x="525" y="273"/>
                    <a:pt x="527" y="271"/>
                  </a:cubicBezTo>
                  <a:cubicBezTo>
                    <a:pt x="529" y="269"/>
                    <a:pt x="534" y="263"/>
                    <a:pt x="536" y="261"/>
                  </a:cubicBezTo>
                  <a:cubicBezTo>
                    <a:pt x="539" y="259"/>
                    <a:pt x="545" y="256"/>
                    <a:pt x="548" y="255"/>
                  </a:cubicBezTo>
                  <a:cubicBezTo>
                    <a:pt x="550" y="254"/>
                    <a:pt x="553" y="255"/>
                    <a:pt x="555" y="255"/>
                  </a:cubicBezTo>
                  <a:cubicBezTo>
                    <a:pt x="558" y="255"/>
                    <a:pt x="563" y="255"/>
                    <a:pt x="565" y="256"/>
                  </a:cubicBezTo>
                  <a:cubicBezTo>
                    <a:pt x="568" y="256"/>
                    <a:pt x="573" y="258"/>
                    <a:pt x="576" y="258"/>
                  </a:cubicBezTo>
                  <a:cubicBezTo>
                    <a:pt x="577" y="259"/>
                    <a:pt x="580" y="261"/>
                    <a:pt x="582" y="261"/>
                  </a:cubicBezTo>
                  <a:cubicBezTo>
                    <a:pt x="584" y="261"/>
                    <a:pt x="587" y="259"/>
                    <a:pt x="589" y="258"/>
                  </a:cubicBezTo>
                  <a:cubicBezTo>
                    <a:pt x="592" y="256"/>
                    <a:pt x="596" y="251"/>
                    <a:pt x="599" y="250"/>
                  </a:cubicBezTo>
                  <a:cubicBezTo>
                    <a:pt x="601" y="248"/>
                    <a:pt x="605" y="246"/>
                    <a:pt x="607" y="245"/>
                  </a:cubicBezTo>
                  <a:cubicBezTo>
                    <a:pt x="609" y="245"/>
                    <a:pt x="614" y="246"/>
                    <a:pt x="616" y="246"/>
                  </a:cubicBezTo>
                  <a:cubicBezTo>
                    <a:pt x="619" y="246"/>
                    <a:pt x="626" y="248"/>
                    <a:pt x="628" y="246"/>
                  </a:cubicBezTo>
                  <a:cubicBezTo>
                    <a:pt x="630" y="245"/>
                    <a:pt x="631" y="242"/>
                    <a:pt x="632" y="240"/>
                  </a:cubicBezTo>
                  <a:cubicBezTo>
                    <a:pt x="632" y="239"/>
                    <a:pt x="631" y="237"/>
                    <a:pt x="632" y="236"/>
                  </a:cubicBezTo>
                  <a:cubicBezTo>
                    <a:pt x="633" y="235"/>
                    <a:pt x="636" y="236"/>
                    <a:pt x="638" y="236"/>
                  </a:cubicBezTo>
                  <a:cubicBezTo>
                    <a:pt x="639" y="235"/>
                    <a:pt x="640" y="233"/>
                    <a:pt x="641" y="232"/>
                  </a:cubicBezTo>
                  <a:cubicBezTo>
                    <a:pt x="642" y="231"/>
                    <a:pt x="643" y="228"/>
                    <a:pt x="643" y="226"/>
                  </a:cubicBezTo>
                  <a:cubicBezTo>
                    <a:pt x="643" y="225"/>
                    <a:pt x="641" y="222"/>
                    <a:pt x="640" y="220"/>
                  </a:cubicBezTo>
                  <a:cubicBezTo>
                    <a:pt x="639" y="218"/>
                    <a:pt x="635" y="213"/>
                    <a:pt x="634" y="211"/>
                  </a:cubicBezTo>
                  <a:cubicBezTo>
                    <a:pt x="633" y="209"/>
                    <a:pt x="632" y="205"/>
                    <a:pt x="632" y="203"/>
                  </a:cubicBezTo>
                  <a:cubicBezTo>
                    <a:pt x="632" y="200"/>
                    <a:pt x="634" y="196"/>
                    <a:pt x="635" y="194"/>
                  </a:cubicBezTo>
                  <a:cubicBezTo>
                    <a:pt x="637" y="192"/>
                    <a:pt x="641" y="189"/>
                    <a:pt x="642" y="188"/>
                  </a:cubicBezTo>
                  <a:cubicBezTo>
                    <a:pt x="644" y="186"/>
                    <a:pt x="647" y="183"/>
                    <a:pt x="649" y="181"/>
                  </a:cubicBezTo>
                  <a:cubicBezTo>
                    <a:pt x="650" y="180"/>
                    <a:pt x="653" y="177"/>
                    <a:pt x="654" y="175"/>
                  </a:cubicBezTo>
                  <a:cubicBezTo>
                    <a:pt x="655" y="173"/>
                    <a:pt x="655" y="169"/>
                    <a:pt x="655" y="167"/>
                  </a:cubicBezTo>
                  <a:cubicBezTo>
                    <a:pt x="656" y="165"/>
                    <a:pt x="658" y="162"/>
                    <a:pt x="660" y="162"/>
                  </a:cubicBezTo>
                  <a:cubicBezTo>
                    <a:pt x="661" y="161"/>
                    <a:pt x="663" y="163"/>
                    <a:pt x="664" y="163"/>
                  </a:cubicBezTo>
                  <a:cubicBezTo>
                    <a:pt x="664" y="163"/>
                    <a:pt x="665" y="163"/>
                    <a:pt x="666" y="163"/>
                  </a:cubicBezTo>
                  <a:cubicBezTo>
                    <a:pt x="666" y="165"/>
                    <a:pt x="665" y="167"/>
                    <a:pt x="666" y="168"/>
                  </a:cubicBezTo>
                  <a:cubicBezTo>
                    <a:pt x="667" y="171"/>
                    <a:pt x="673" y="174"/>
                    <a:pt x="674" y="176"/>
                  </a:cubicBezTo>
                  <a:cubicBezTo>
                    <a:pt x="676" y="178"/>
                    <a:pt x="678" y="182"/>
                    <a:pt x="679" y="184"/>
                  </a:cubicBezTo>
                  <a:cubicBezTo>
                    <a:pt x="680" y="187"/>
                    <a:pt x="683" y="192"/>
                    <a:pt x="684" y="195"/>
                  </a:cubicBezTo>
                  <a:cubicBezTo>
                    <a:pt x="685" y="196"/>
                    <a:pt x="688" y="200"/>
                    <a:pt x="688" y="202"/>
                  </a:cubicBezTo>
                  <a:cubicBezTo>
                    <a:pt x="688" y="204"/>
                    <a:pt x="686" y="207"/>
                    <a:pt x="685" y="209"/>
                  </a:cubicBezTo>
                  <a:cubicBezTo>
                    <a:pt x="685" y="210"/>
                    <a:pt x="685" y="213"/>
                    <a:pt x="686" y="213"/>
                  </a:cubicBezTo>
                  <a:cubicBezTo>
                    <a:pt x="686" y="215"/>
                    <a:pt x="690" y="215"/>
                    <a:pt x="691" y="216"/>
                  </a:cubicBezTo>
                  <a:cubicBezTo>
                    <a:pt x="692" y="218"/>
                    <a:pt x="691" y="221"/>
                    <a:pt x="691" y="222"/>
                  </a:cubicBezTo>
                  <a:cubicBezTo>
                    <a:pt x="691" y="223"/>
                    <a:pt x="690" y="224"/>
                    <a:pt x="690" y="225"/>
                  </a:cubicBezTo>
                  <a:cubicBezTo>
                    <a:pt x="691" y="226"/>
                    <a:pt x="693" y="227"/>
                    <a:pt x="694" y="227"/>
                  </a:cubicBezTo>
                  <a:cubicBezTo>
                    <a:pt x="696" y="227"/>
                    <a:pt x="700" y="225"/>
                    <a:pt x="701" y="224"/>
                  </a:cubicBezTo>
                  <a:cubicBezTo>
                    <a:pt x="704" y="223"/>
                    <a:pt x="707" y="218"/>
                    <a:pt x="709" y="217"/>
                  </a:cubicBezTo>
                  <a:cubicBezTo>
                    <a:pt x="711" y="216"/>
                    <a:pt x="715" y="217"/>
                    <a:pt x="716" y="216"/>
                  </a:cubicBezTo>
                  <a:cubicBezTo>
                    <a:pt x="718" y="214"/>
                    <a:pt x="720" y="208"/>
                    <a:pt x="720" y="205"/>
                  </a:cubicBezTo>
                  <a:cubicBezTo>
                    <a:pt x="719" y="203"/>
                    <a:pt x="717" y="198"/>
                    <a:pt x="716" y="196"/>
                  </a:cubicBezTo>
                  <a:cubicBezTo>
                    <a:pt x="714" y="194"/>
                    <a:pt x="710" y="192"/>
                    <a:pt x="709" y="189"/>
                  </a:cubicBezTo>
                  <a:cubicBezTo>
                    <a:pt x="709" y="187"/>
                    <a:pt x="710" y="182"/>
                    <a:pt x="712" y="179"/>
                  </a:cubicBezTo>
                  <a:cubicBezTo>
                    <a:pt x="713" y="176"/>
                    <a:pt x="719" y="172"/>
                    <a:pt x="721" y="169"/>
                  </a:cubicBezTo>
                  <a:cubicBezTo>
                    <a:pt x="721" y="167"/>
                    <a:pt x="722" y="164"/>
                    <a:pt x="721" y="163"/>
                  </a:cubicBezTo>
                  <a:cubicBezTo>
                    <a:pt x="721" y="161"/>
                    <a:pt x="717" y="161"/>
                    <a:pt x="716" y="160"/>
                  </a:cubicBezTo>
                  <a:cubicBezTo>
                    <a:pt x="714" y="158"/>
                    <a:pt x="714" y="153"/>
                    <a:pt x="713" y="150"/>
                  </a:cubicBezTo>
                  <a:cubicBezTo>
                    <a:pt x="712" y="149"/>
                    <a:pt x="711" y="147"/>
                    <a:pt x="710" y="146"/>
                  </a:cubicBezTo>
                  <a:cubicBezTo>
                    <a:pt x="709" y="143"/>
                    <a:pt x="703" y="140"/>
                    <a:pt x="704" y="137"/>
                  </a:cubicBezTo>
                  <a:cubicBezTo>
                    <a:pt x="704" y="135"/>
                    <a:pt x="708" y="131"/>
                    <a:pt x="710" y="130"/>
                  </a:cubicBezTo>
                  <a:cubicBezTo>
                    <a:pt x="714" y="127"/>
                    <a:pt x="722" y="126"/>
                    <a:pt x="725" y="123"/>
                  </a:cubicBezTo>
                  <a:cubicBezTo>
                    <a:pt x="727" y="120"/>
                    <a:pt x="728" y="113"/>
                    <a:pt x="729" y="110"/>
                  </a:cubicBezTo>
                  <a:cubicBezTo>
                    <a:pt x="729" y="109"/>
                    <a:pt x="731" y="106"/>
                    <a:pt x="732" y="104"/>
                  </a:cubicBezTo>
                  <a:cubicBezTo>
                    <a:pt x="733" y="103"/>
                    <a:pt x="738" y="100"/>
                    <a:pt x="739" y="98"/>
                  </a:cubicBezTo>
                  <a:cubicBezTo>
                    <a:pt x="740" y="96"/>
                    <a:pt x="738" y="92"/>
                    <a:pt x="737" y="90"/>
                  </a:cubicBezTo>
                  <a:cubicBezTo>
                    <a:pt x="736" y="89"/>
                    <a:pt x="734" y="88"/>
                    <a:pt x="733" y="86"/>
                  </a:cubicBezTo>
                  <a:cubicBezTo>
                    <a:pt x="733" y="85"/>
                    <a:pt x="733" y="84"/>
                    <a:pt x="734" y="83"/>
                  </a:cubicBezTo>
                  <a:cubicBezTo>
                    <a:pt x="734" y="82"/>
                    <a:pt x="736" y="82"/>
                    <a:pt x="737" y="81"/>
                  </a:cubicBezTo>
                  <a:cubicBezTo>
                    <a:pt x="738" y="80"/>
                    <a:pt x="740" y="79"/>
                    <a:pt x="740" y="77"/>
                  </a:cubicBezTo>
                  <a:cubicBezTo>
                    <a:pt x="740" y="76"/>
                    <a:pt x="737" y="75"/>
                    <a:pt x="736" y="74"/>
                  </a:cubicBezTo>
                  <a:cubicBezTo>
                    <a:pt x="736" y="73"/>
                    <a:pt x="736" y="70"/>
                    <a:pt x="737" y="69"/>
                  </a:cubicBezTo>
                  <a:cubicBezTo>
                    <a:pt x="740" y="66"/>
                    <a:pt x="749" y="66"/>
                    <a:pt x="753" y="66"/>
                  </a:cubicBezTo>
                  <a:cubicBezTo>
                    <a:pt x="755" y="65"/>
                    <a:pt x="761" y="65"/>
                    <a:pt x="764" y="64"/>
                  </a:cubicBezTo>
                  <a:cubicBezTo>
                    <a:pt x="769" y="62"/>
                    <a:pt x="777" y="57"/>
                    <a:pt x="781" y="54"/>
                  </a:cubicBezTo>
                  <a:cubicBezTo>
                    <a:pt x="784" y="51"/>
                    <a:pt x="788" y="45"/>
                    <a:pt x="790" y="42"/>
                  </a:cubicBezTo>
                  <a:cubicBezTo>
                    <a:pt x="793" y="39"/>
                    <a:pt x="800" y="35"/>
                    <a:pt x="803" y="32"/>
                  </a:cubicBezTo>
                  <a:cubicBezTo>
                    <a:pt x="804" y="31"/>
                    <a:pt x="808" y="28"/>
                    <a:pt x="809" y="26"/>
                  </a:cubicBezTo>
                  <a:cubicBezTo>
                    <a:pt x="811" y="24"/>
                    <a:pt x="812" y="18"/>
                    <a:pt x="814" y="15"/>
                  </a:cubicBezTo>
                  <a:cubicBezTo>
                    <a:pt x="816" y="13"/>
                    <a:pt x="821" y="11"/>
                    <a:pt x="823" y="10"/>
                  </a:cubicBezTo>
                  <a:cubicBezTo>
                    <a:pt x="826" y="8"/>
                    <a:pt x="829" y="3"/>
                    <a:pt x="831" y="2"/>
                  </a:cubicBezTo>
                  <a:cubicBezTo>
                    <a:pt x="833" y="1"/>
                    <a:pt x="837" y="0"/>
                    <a:pt x="839" y="1"/>
                  </a:cubicBezTo>
                  <a:cubicBezTo>
                    <a:pt x="840" y="2"/>
                    <a:pt x="839" y="6"/>
                    <a:pt x="840" y="8"/>
                  </a:cubicBezTo>
                  <a:cubicBezTo>
                    <a:pt x="842" y="10"/>
                    <a:pt x="846" y="12"/>
                    <a:pt x="849" y="13"/>
                  </a:cubicBezTo>
                  <a:cubicBezTo>
                    <a:pt x="852" y="14"/>
                    <a:pt x="859" y="12"/>
                    <a:pt x="862" y="13"/>
                  </a:cubicBezTo>
                  <a:cubicBezTo>
                    <a:pt x="865" y="14"/>
                    <a:pt x="869" y="19"/>
                    <a:pt x="871" y="21"/>
                  </a:cubicBezTo>
                  <a:cubicBezTo>
                    <a:pt x="872" y="24"/>
                    <a:pt x="873" y="30"/>
                    <a:pt x="873" y="33"/>
                  </a:cubicBezTo>
                  <a:cubicBezTo>
                    <a:pt x="874" y="38"/>
                    <a:pt x="873" y="47"/>
                    <a:pt x="872" y="51"/>
                  </a:cubicBezTo>
                  <a:cubicBezTo>
                    <a:pt x="871" y="54"/>
                    <a:pt x="868" y="60"/>
                    <a:pt x="867" y="62"/>
                  </a:cubicBezTo>
                  <a:cubicBezTo>
                    <a:pt x="865" y="66"/>
                    <a:pt x="859" y="72"/>
                    <a:pt x="856" y="75"/>
                  </a:cubicBezTo>
                  <a:cubicBezTo>
                    <a:pt x="855" y="76"/>
                    <a:pt x="853" y="79"/>
                    <a:pt x="852" y="80"/>
                  </a:cubicBezTo>
                  <a:cubicBezTo>
                    <a:pt x="851" y="82"/>
                    <a:pt x="851" y="85"/>
                    <a:pt x="850" y="87"/>
                  </a:cubicBezTo>
                  <a:cubicBezTo>
                    <a:pt x="849" y="88"/>
                    <a:pt x="845" y="90"/>
                    <a:pt x="843" y="91"/>
                  </a:cubicBezTo>
                  <a:cubicBezTo>
                    <a:pt x="842" y="92"/>
                    <a:pt x="838" y="92"/>
                    <a:pt x="837" y="93"/>
                  </a:cubicBezTo>
                  <a:cubicBezTo>
                    <a:pt x="836" y="94"/>
                    <a:pt x="833" y="95"/>
                    <a:pt x="832" y="97"/>
                  </a:cubicBezTo>
                  <a:cubicBezTo>
                    <a:pt x="831" y="99"/>
                    <a:pt x="831" y="105"/>
                    <a:pt x="832" y="108"/>
                  </a:cubicBezTo>
                  <a:cubicBezTo>
                    <a:pt x="833" y="110"/>
                    <a:pt x="837" y="114"/>
                    <a:pt x="838" y="116"/>
                  </a:cubicBezTo>
                  <a:cubicBezTo>
                    <a:pt x="839" y="119"/>
                    <a:pt x="840" y="126"/>
                    <a:pt x="839" y="129"/>
                  </a:cubicBezTo>
                  <a:cubicBezTo>
                    <a:pt x="839" y="133"/>
                    <a:pt x="837" y="142"/>
                    <a:pt x="834" y="146"/>
                  </a:cubicBezTo>
                  <a:cubicBezTo>
                    <a:pt x="832" y="149"/>
                    <a:pt x="824" y="151"/>
                    <a:pt x="822" y="154"/>
                  </a:cubicBezTo>
                  <a:cubicBezTo>
                    <a:pt x="820" y="156"/>
                    <a:pt x="819" y="162"/>
                    <a:pt x="818" y="164"/>
                  </a:cubicBezTo>
                  <a:cubicBezTo>
                    <a:pt x="817" y="167"/>
                    <a:pt x="817" y="173"/>
                    <a:pt x="816" y="176"/>
                  </a:cubicBezTo>
                  <a:cubicBezTo>
                    <a:pt x="816" y="178"/>
                    <a:pt x="813" y="180"/>
                    <a:pt x="812" y="181"/>
                  </a:cubicBezTo>
                  <a:cubicBezTo>
                    <a:pt x="811" y="183"/>
                    <a:pt x="807" y="187"/>
                    <a:pt x="806" y="190"/>
                  </a:cubicBezTo>
                  <a:cubicBezTo>
                    <a:pt x="804" y="193"/>
                    <a:pt x="802" y="199"/>
                    <a:pt x="802" y="203"/>
                  </a:cubicBezTo>
                  <a:cubicBezTo>
                    <a:pt x="801" y="204"/>
                    <a:pt x="802" y="208"/>
                    <a:pt x="801" y="210"/>
                  </a:cubicBezTo>
                  <a:cubicBezTo>
                    <a:pt x="800" y="212"/>
                    <a:pt x="795" y="214"/>
                    <a:pt x="794" y="217"/>
                  </a:cubicBezTo>
                  <a:cubicBezTo>
                    <a:pt x="793" y="220"/>
                    <a:pt x="791" y="227"/>
                    <a:pt x="792" y="230"/>
                  </a:cubicBezTo>
                  <a:cubicBezTo>
                    <a:pt x="792" y="234"/>
                    <a:pt x="794" y="241"/>
                    <a:pt x="795" y="244"/>
                  </a:cubicBezTo>
                  <a:cubicBezTo>
                    <a:pt x="796" y="247"/>
                    <a:pt x="801" y="252"/>
                    <a:pt x="801" y="255"/>
                  </a:cubicBezTo>
                  <a:cubicBezTo>
                    <a:pt x="801" y="257"/>
                    <a:pt x="801" y="260"/>
                    <a:pt x="800" y="262"/>
                  </a:cubicBezTo>
                  <a:cubicBezTo>
                    <a:pt x="798" y="264"/>
                    <a:pt x="792" y="267"/>
                    <a:pt x="789" y="269"/>
                  </a:cubicBezTo>
                  <a:cubicBezTo>
                    <a:pt x="788" y="270"/>
                    <a:pt x="784" y="271"/>
                    <a:pt x="783" y="272"/>
                  </a:cubicBezTo>
                  <a:cubicBezTo>
                    <a:pt x="781" y="274"/>
                    <a:pt x="779" y="278"/>
                    <a:pt x="778" y="280"/>
                  </a:cubicBezTo>
                  <a:cubicBezTo>
                    <a:pt x="778" y="283"/>
                    <a:pt x="780" y="289"/>
                    <a:pt x="780" y="291"/>
                  </a:cubicBezTo>
                  <a:cubicBezTo>
                    <a:pt x="779" y="294"/>
                    <a:pt x="777" y="298"/>
                    <a:pt x="775" y="300"/>
                  </a:cubicBezTo>
                  <a:cubicBezTo>
                    <a:pt x="773" y="300"/>
                    <a:pt x="770" y="300"/>
                    <a:pt x="768" y="300"/>
                  </a:cubicBezTo>
                  <a:cubicBezTo>
                    <a:pt x="767" y="300"/>
                    <a:pt x="765" y="298"/>
                    <a:pt x="764" y="298"/>
                  </a:cubicBezTo>
                  <a:cubicBezTo>
                    <a:pt x="762" y="298"/>
                    <a:pt x="758" y="300"/>
                    <a:pt x="757" y="301"/>
                  </a:cubicBezTo>
                  <a:cubicBezTo>
                    <a:pt x="755" y="303"/>
                    <a:pt x="753" y="307"/>
                    <a:pt x="752" y="309"/>
                  </a:cubicBezTo>
                  <a:cubicBezTo>
                    <a:pt x="750" y="312"/>
                    <a:pt x="747" y="319"/>
                    <a:pt x="744" y="321"/>
                  </a:cubicBezTo>
                  <a:cubicBezTo>
                    <a:pt x="743" y="323"/>
                    <a:pt x="738" y="326"/>
                    <a:pt x="736" y="327"/>
                  </a:cubicBezTo>
                  <a:cubicBezTo>
                    <a:pt x="733" y="327"/>
                    <a:pt x="729" y="327"/>
                    <a:pt x="726" y="327"/>
                  </a:cubicBezTo>
                  <a:cubicBezTo>
                    <a:pt x="725" y="327"/>
                    <a:pt x="721" y="325"/>
                    <a:pt x="720" y="326"/>
                  </a:cubicBezTo>
                  <a:cubicBezTo>
                    <a:pt x="719" y="327"/>
                    <a:pt x="720" y="330"/>
                    <a:pt x="720" y="331"/>
                  </a:cubicBezTo>
                  <a:cubicBezTo>
                    <a:pt x="719" y="333"/>
                    <a:pt x="718" y="336"/>
                    <a:pt x="717" y="338"/>
                  </a:cubicBezTo>
                  <a:cubicBezTo>
                    <a:pt x="715" y="339"/>
                    <a:pt x="712" y="340"/>
                    <a:pt x="710" y="340"/>
                  </a:cubicBezTo>
                  <a:cubicBezTo>
                    <a:pt x="709" y="340"/>
                    <a:pt x="706" y="340"/>
                    <a:pt x="704" y="340"/>
                  </a:cubicBezTo>
                  <a:cubicBezTo>
                    <a:pt x="703" y="340"/>
                    <a:pt x="700" y="341"/>
                    <a:pt x="699" y="340"/>
                  </a:cubicBezTo>
                  <a:cubicBezTo>
                    <a:pt x="697" y="340"/>
                    <a:pt x="694" y="338"/>
                    <a:pt x="693" y="336"/>
                  </a:cubicBezTo>
                  <a:cubicBezTo>
                    <a:pt x="692" y="334"/>
                    <a:pt x="692" y="331"/>
                    <a:pt x="692" y="329"/>
                  </a:cubicBezTo>
                  <a:cubicBezTo>
                    <a:pt x="691" y="327"/>
                    <a:pt x="689" y="322"/>
                    <a:pt x="688" y="320"/>
                  </a:cubicBezTo>
                  <a:cubicBezTo>
                    <a:pt x="687" y="318"/>
                    <a:pt x="684" y="316"/>
                    <a:pt x="683" y="315"/>
                  </a:cubicBezTo>
                  <a:cubicBezTo>
                    <a:pt x="681" y="314"/>
                    <a:pt x="679" y="312"/>
                    <a:pt x="677" y="311"/>
                  </a:cubicBezTo>
                  <a:cubicBezTo>
                    <a:pt x="676" y="311"/>
                    <a:pt x="672" y="312"/>
                    <a:pt x="671" y="312"/>
                  </a:cubicBezTo>
                  <a:cubicBezTo>
                    <a:pt x="670" y="312"/>
                    <a:pt x="668" y="310"/>
                    <a:pt x="667" y="309"/>
                  </a:cubicBezTo>
                  <a:cubicBezTo>
                    <a:pt x="666" y="309"/>
                    <a:pt x="664" y="311"/>
                    <a:pt x="664" y="312"/>
                  </a:cubicBezTo>
                  <a:cubicBezTo>
                    <a:pt x="663" y="313"/>
                    <a:pt x="664" y="316"/>
                    <a:pt x="664" y="317"/>
                  </a:cubicBezTo>
                  <a:cubicBezTo>
                    <a:pt x="665" y="320"/>
                    <a:pt x="669" y="325"/>
                    <a:pt x="671" y="328"/>
                  </a:cubicBezTo>
                  <a:cubicBezTo>
                    <a:pt x="672" y="331"/>
                    <a:pt x="675" y="338"/>
                    <a:pt x="677" y="341"/>
                  </a:cubicBezTo>
                  <a:cubicBezTo>
                    <a:pt x="679" y="343"/>
                    <a:pt x="683" y="347"/>
                    <a:pt x="685" y="348"/>
                  </a:cubicBezTo>
                  <a:cubicBezTo>
                    <a:pt x="688" y="350"/>
                    <a:pt x="694" y="349"/>
                    <a:pt x="697" y="350"/>
                  </a:cubicBezTo>
                  <a:cubicBezTo>
                    <a:pt x="699" y="351"/>
                    <a:pt x="703" y="354"/>
                    <a:pt x="705" y="356"/>
                  </a:cubicBezTo>
                  <a:cubicBezTo>
                    <a:pt x="707" y="358"/>
                    <a:pt x="711" y="362"/>
                    <a:pt x="714" y="363"/>
                  </a:cubicBezTo>
                  <a:cubicBezTo>
                    <a:pt x="715" y="364"/>
                    <a:pt x="719" y="364"/>
                    <a:pt x="721" y="363"/>
                  </a:cubicBezTo>
                  <a:cubicBezTo>
                    <a:pt x="724" y="362"/>
                    <a:pt x="729" y="358"/>
                    <a:pt x="731" y="356"/>
                  </a:cubicBezTo>
                  <a:cubicBezTo>
                    <a:pt x="735" y="354"/>
                    <a:pt x="742" y="350"/>
                    <a:pt x="746" y="349"/>
                  </a:cubicBezTo>
                  <a:cubicBezTo>
                    <a:pt x="749" y="348"/>
                    <a:pt x="756" y="349"/>
                    <a:pt x="760" y="347"/>
                  </a:cubicBezTo>
                  <a:cubicBezTo>
                    <a:pt x="763" y="346"/>
                    <a:pt x="770" y="342"/>
                    <a:pt x="773" y="340"/>
                  </a:cubicBezTo>
                  <a:cubicBezTo>
                    <a:pt x="775" y="337"/>
                    <a:pt x="780" y="332"/>
                    <a:pt x="783" y="329"/>
                  </a:cubicBezTo>
                  <a:cubicBezTo>
                    <a:pt x="786" y="326"/>
                    <a:pt x="793" y="319"/>
                    <a:pt x="797" y="316"/>
                  </a:cubicBezTo>
                  <a:cubicBezTo>
                    <a:pt x="801" y="314"/>
                    <a:pt x="808" y="310"/>
                    <a:pt x="811" y="307"/>
                  </a:cubicBezTo>
                  <a:cubicBezTo>
                    <a:pt x="813" y="305"/>
                    <a:pt x="816" y="300"/>
                    <a:pt x="817" y="297"/>
                  </a:cubicBezTo>
                  <a:cubicBezTo>
                    <a:pt x="817" y="294"/>
                    <a:pt x="817" y="288"/>
                    <a:pt x="817" y="285"/>
                  </a:cubicBezTo>
                  <a:cubicBezTo>
                    <a:pt x="817" y="282"/>
                    <a:pt x="814" y="278"/>
                    <a:pt x="814" y="275"/>
                  </a:cubicBezTo>
                  <a:cubicBezTo>
                    <a:pt x="814" y="273"/>
                    <a:pt x="816" y="270"/>
                    <a:pt x="817" y="268"/>
                  </a:cubicBezTo>
                  <a:cubicBezTo>
                    <a:pt x="817" y="267"/>
                    <a:pt x="820" y="265"/>
                    <a:pt x="821" y="264"/>
                  </a:cubicBezTo>
                  <a:cubicBezTo>
                    <a:pt x="823" y="262"/>
                    <a:pt x="823" y="257"/>
                    <a:pt x="825" y="256"/>
                  </a:cubicBezTo>
                  <a:cubicBezTo>
                    <a:pt x="826" y="254"/>
                    <a:pt x="830" y="253"/>
                    <a:pt x="832" y="253"/>
                  </a:cubicBezTo>
                  <a:cubicBezTo>
                    <a:pt x="835" y="253"/>
                    <a:pt x="840" y="256"/>
                    <a:pt x="843" y="256"/>
                  </a:cubicBezTo>
                  <a:cubicBezTo>
                    <a:pt x="847" y="257"/>
                    <a:pt x="854" y="255"/>
                    <a:pt x="857" y="256"/>
                  </a:cubicBezTo>
                  <a:cubicBezTo>
                    <a:pt x="859" y="256"/>
                    <a:pt x="864" y="257"/>
                    <a:pt x="865" y="259"/>
                  </a:cubicBezTo>
                  <a:cubicBezTo>
                    <a:pt x="866" y="260"/>
                    <a:pt x="866" y="264"/>
                    <a:pt x="866" y="265"/>
                  </a:cubicBezTo>
                  <a:cubicBezTo>
                    <a:pt x="866" y="268"/>
                    <a:pt x="865" y="274"/>
                    <a:pt x="866" y="277"/>
                  </a:cubicBezTo>
                  <a:cubicBezTo>
                    <a:pt x="866" y="279"/>
                    <a:pt x="868" y="282"/>
                    <a:pt x="868" y="284"/>
                  </a:cubicBezTo>
                  <a:cubicBezTo>
                    <a:pt x="869" y="286"/>
                    <a:pt x="870" y="291"/>
                    <a:pt x="870" y="294"/>
                  </a:cubicBezTo>
                  <a:cubicBezTo>
                    <a:pt x="870" y="296"/>
                    <a:pt x="869" y="301"/>
                    <a:pt x="869" y="303"/>
                  </a:cubicBezTo>
                  <a:cubicBezTo>
                    <a:pt x="867" y="306"/>
                    <a:pt x="864" y="310"/>
                    <a:pt x="862" y="312"/>
                  </a:cubicBezTo>
                  <a:cubicBezTo>
                    <a:pt x="861" y="313"/>
                    <a:pt x="857" y="317"/>
                    <a:pt x="856" y="319"/>
                  </a:cubicBezTo>
                  <a:cubicBezTo>
                    <a:pt x="855" y="321"/>
                    <a:pt x="855" y="326"/>
                    <a:pt x="855" y="328"/>
                  </a:cubicBezTo>
                  <a:cubicBezTo>
                    <a:pt x="855" y="331"/>
                    <a:pt x="856" y="335"/>
                    <a:pt x="857" y="337"/>
                  </a:cubicBezTo>
                  <a:cubicBezTo>
                    <a:pt x="858" y="340"/>
                    <a:pt x="863" y="344"/>
                    <a:pt x="866" y="346"/>
                  </a:cubicBezTo>
                  <a:cubicBezTo>
                    <a:pt x="868" y="347"/>
                    <a:pt x="873" y="347"/>
                    <a:pt x="875" y="348"/>
                  </a:cubicBezTo>
                  <a:cubicBezTo>
                    <a:pt x="877" y="349"/>
                    <a:pt x="882" y="353"/>
                    <a:pt x="884" y="356"/>
                  </a:cubicBezTo>
                  <a:cubicBezTo>
                    <a:pt x="885" y="357"/>
                    <a:pt x="887" y="360"/>
                    <a:pt x="888" y="362"/>
                  </a:cubicBezTo>
                  <a:cubicBezTo>
                    <a:pt x="888" y="364"/>
                    <a:pt x="889" y="369"/>
                    <a:pt x="891" y="371"/>
                  </a:cubicBezTo>
                  <a:cubicBezTo>
                    <a:pt x="891" y="372"/>
                    <a:pt x="893" y="375"/>
                    <a:pt x="894" y="376"/>
                  </a:cubicBezTo>
                  <a:cubicBezTo>
                    <a:pt x="895" y="376"/>
                    <a:pt x="898" y="377"/>
                    <a:pt x="899" y="376"/>
                  </a:cubicBezTo>
                  <a:cubicBezTo>
                    <a:pt x="901" y="375"/>
                    <a:pt x="900" y="369"/>
                    <a:pt x="899" y="366"/>
                  </a:cubicBezTo>
                  <a:cubicBezTo>
                    <a:pt x="898" y="365"/>
                    <a:pt x="894" y="362"/>
                    <a:pt x="893" y="361"/>
                  </a:cubicBezTo>
                  <a:cubicBezTo>
                    <a:pt x="892" y="359"/>
                    <a:pt x="890" y="354"/>
                    <a:pt x="889" y="352"/>
                  </a:cubicBezTo>
                  <a:cubicBezTo>
                    <a:pt x="889" y="350"/>
                    <a:pt x="890" y="346"/>
                    <a:pt x="889" y="345"/>
                  </a:cubicBezTo>
                  <a:cubicBezTo>
                    <a:pt x="888" y="343"/>
                    <a:pt x="886" y="342"/>
                    <a:pt x="884" y="342"/>
                  </a:cubicBezTo>
                  <a:cubicBezTo>
                    <a:pt x="883" y="341"/>
                    <a:pt x="879" y="341"/>
                    <a:pt x="877" y="341"/>
                  </a:cubicBezTo>
                  <a:cubicBezTo>
                    <a:pt x="875" y="340"/>
                    <a:pt x="871" y="339"/>
                    <a:pt x="870" y="337"/>
                  </a:cubicBezTo>
                  <a:cubicBezTo>
                    <a:pt x="869" y="336"/>
                    <a:pt x="867" y="333"/>
                    <a:pt x="867" y="331"/>
                  </a:cubicBezTo>
                  <a:cubicBezTo>
                    <a:pt x="868" y="329"/>
                    <a:pt x="871" y="326"/>
                    <a:pt x="872" y="323"/>
                  </a:cubicBezTo>
                  <a:cubicBezTo>
                    <a:pt x="873" y="322"/>
                    <a:pt x="873" y="318"/>
                    <a:pt x="873" y="317"/>
                  </a:cubicBezTo>
                  <a:cubicBezTo>
                    <a:pt x="874" y="315"/>
                    <a:pt x="873" y="310"/>
                    <a:pt x="874" y="309"/>
                  </a:cubicBezTo>
                  <a:cubicBezTo>
                    <a:pt x="875" y="308"/>
                    <a:pt x="880" y="310"/>
                    <a:pt x="881" y="309"/>
                  </a:cubicBezTo>
                  <a:cubicBezTo>
                    <a:pt x="882" y="308"/>
                    <a:pt x="881" y="303"/>
                    <a:pt x="882" y="302"/>
                  </a:cubicBezTo>
                  <a:cubicBezTo>
                    <a:pt x="883" y="301"/>
                    <a:pt x="886" y="300"/>
                    <a:pt x="887" y="299"/>
                  </a:cubicBezTo>
                  <a:cubicBezTo>
                    <a:pt x="888" y="298"/>
                    <a:pt x="887" y="293"/>
                    <a:pt x="887" y="291"/>
                  </a:cubicBezTo>
                  <a:cubicBezTo>
                    <a:pt x="887" y="289"/>
                    <a:pt x="886" y="285"/>
                    <a:pt x="886" y="283"/>
                  </a:cubicBezTo>
                  <a:cubicBezTo>
                    <a:pt x="886" y="281"/>
                    <a:pt x="888" y="279"/>
                    <a:pt x="888" y="277"/>
                  </a:cubicBezTo>
                  <a:cubicBezTo>
                    <a:pt x="888" y="275"/>
                    <a:pt x="888" y="270"/>
                    <a:pt x="886" y="268"/>
                  </a:cubicBezTo>
                  <a:cubicBezTo>
                    <a:pt x="885" y="266"/>
                    <a:pt x="880" y="265"/>
                    <a:pt x="878" y="264"/>
                  </a:cubicBezTo>
                  <a:cubicBezTo>
                    <a:pt x="877" y="263"/>
                    <a:pt x="874" y="261"/>
                    <a:pt x="874" y="260"/>
                  </a:cubicBezTo>
                  <a:cubicBezTo>
                    <a:pt x="873" y="258"/>
                    <a:pt x="873" y="253"/>
                    <a:pt x="872" y="251"/>
                  </a:cubicBezTo>
                  <a:cubicBezTo>
                    <a:pt x="872" y="250"/>
                    <a:pt x="871" y="248"/>
                    <a:pt x="870" y="247"/>
                  </a:cubicBezTo>
                  <a:cubicBezTo>
                    <a:pt x="868" y="247"/>
                    <a:pt x="865" y="247"/>
                    <a:pt x="864" y="246"/>
                  </a:cubicBezTo>
                  <a:cubicBezTo>
                    <a:pt x="862" y="245"/>
                    <a:pt x="862" y="241"/>
                    <a:pt x="861" y="240"/>
                  </a:cubicBezTo>
                  <a:cubicBezTo>
                    <a:pt x="859" y="238"/>
                    <a:pt x="854" y="236"/>
                    <a:pt x="852" y="235"/>
                  </a:cubicBezTo>
                  <a:cubicBezTo>
                    <a:pt x="850" y="234"/>
                    <a:pt x="846" y="235"/>
                    <a:pt x="844" y="235"/>
                  </a:cubicBezTo>
                  <a:cubicBezTo>
                    <a:pt x="842" y="236"/>
                    <a:pt x="840" y="240"/>
                    <a:pt x="838" y="241"/>
                  </a:cubicBezTo>
                  <a:cubicBezTo>
                    <a:pt x="836" y="241"/>
                    <a:pt x="833" y="238"/>
                    <a:pt x="831" y="237"/>
                  </a:cubicBezTo>
                  <a:cubicBezTo>
                    <a:pt x="830" y="236"/>
                    <a:pt x="829" y="232"/>
                    <a:pt x="828" y="231"/>
                  </a:cubicBezTo>
                  <a:cubicBezTo>
                    <a:pt x="826" y="231"/>
                    <a:pt x="824" y="233"/>
                    <a:pt x="822" y="233"/>
                  </a:cubicBezTo>
                  <a:cubicBezTo>
                    <a:pt x="821" y="233"/>
                    <a:pt x="817" y="232"/>
                    <a:pt x="816" y="231"/>
                  </a:cubicBezTo>
                  <a:cubicBezTo>
                    <a:pt x="816" y="230"/>
                    <a:pt x="816" y="226"/>
                    <a:pt x="817" y="225"/>
                  </a:cubicBezTo>
                  <a:cubicBezTo>
                    <a:pt x="818" y="224"/>
                    <a:pt x="821" y="223"/>
                    <a:pt x="822" y="221"/>
                  </a:cubicBezTo>
                  <a:cubicBezTo>
                    <a:pt x="822" y="220"/>
                    <a:pt x="822" y="217"/>
                    <a:pt x="822" y="216"/>
                  </a:cubicBezTo>
                  <a:cubicBezTo>
                    <a:pt x="823" y="212"/>
                    <a:pt x="823" y="205"/>
                    <a:pt x="825" y="202"/>
                  </a:cubicBezTo>
                  <a:cubicBezTo>
                    <a:pt x="826" y="199"/>
                    <a:pt x="832" y="193"/>
                    <a:pt x="832" y="193"/>
                  </a:cubicBezTo>
                  <a:cubicBezTo>
                    <a:pt x="833" y="192"/>
                    <a:pt x="833" y="183"/>
                    <a:pt x="835" y="180"/>
                  </a:cubicBezTo>
                  <a:cubicBezTo>
                    <a:pt x="836" y="179"/>
                    <a:pt x="839" y="176"/>
                    <a:pt x="840" y="175"/>
                  </a:cubicBezTo>
                  <a:cubicBezTo>
                    <a:pt x="842" y="174"/>
                    <a:pt x="847" y="173"/>
                    <a:pt x="849" y="172"/>
                  </a:cubicBezTo>
                  <a:cubicBezTo>
                    <a:pt x="851" y="170"/>
                    <a:pt x="855" y="166"/>
                    <a:pt x="857" y="164"/>
                  </a:cubicBezTo>
                  <a:cubicBezTo>
                    <a:pt x="859" y="161"/>
                    <a:pt x="861" y="155"/>
                    <a:pt x="861" y="152"/>
                  </a:cubicBezTo>
                  <a:cubicBezTo>
                    <a:pt x="861" y="148"/>
                    <a:pt x="858" y="141"/>
                    <a:pt x="858" y="137"/>
                  </a:cubicBezTo>
                  <a:cubicBezTo>
                    <a:pt x="858" y="134"/>
                    <a:pt x="860" y="126"/>
                    <a:pt x="860" y="123"/>
                  </a:cubicBezTo>
                  <a:cubicBezTo>
                    <a:pt x="860" y="120"/>
                    <a:pt x="858" y="116"/>
                    <a:pt x="857" y="113"/>
                  </a:cubicBezTo>
                  <a:cubicBezTo>
                    <a:pt x="856" y="111"/>
                    <a:pt x="853" y="107"/>
                    <a:pt x="854" y="105"/>
                  </a:cubicBezTo>
                  <a:cubicBezTo>
                    <a:pt x="854" y="103"/>
                    <a:pt x="857" y="101"/>
                    <a:pt x="859" y="99"/>
                  </a:cubicBezTo>
                  <a:cubicBezTo>
                    <a:pt x="861" y="98"/>
                    <a:pt x="867" y="97"/>
                    <a:pt x="869" y="95"/>
                  </a:cubicBezTo>
                  <a:cubicBezTo>
                    <a:pt x="870" y="94"/>
                    <a:pt x="871" y="89"/>
                    <a:pt x="872" y="88"/>
                  </a:cubicBezTo>
                  <a:cubicBezTo>
                    <a:pt x="875" y="86"/>
                    <a:pt x="881" y="88"/>
                    <a:pt x="884" y="88"/>
                  </a:cubicBezTo>
                  <a:cubicBezTo>
                    <a:pt x="886" y="88"/>
                    <a:pt x="891" y="87"/>
                    <a:pt x="893" y="85"/>
                  </a:cubicBezTo>
                  <a:cubicBezTo>
                    <a:pt x="896" y="84"/>
                    <a:pt x="899" y="79"/>
                    <a:pt x="901" y="76"/>
                  </a:cubicBezTo>
                  <a:cubicBezTo>
                    <a:pt x="903" y="74"/>
                    <a:pt x="909" y="70"/>
                    <a:pt x="911" y="66"/>
                  </a:cubicBezTo>
                  <a:cubicBezTo>
                    <a:pt x="912" y="64"/>
                    <a:pt x="910" y="57"/>
                    <a:pt x="911" y="54"/>
                  </a:cubicBezTo>
                  <a:cubicBezTo>
                    <a:pt x="912" y="51"/>
                    <a:pt x="914" y="45"/>
                    <a:pt x="917" y="44"/>
                  </a:cubicBezTo>
                  <a:cubicBezTo>
                    <a:pt x="918" y="43"/>
                    <a:pt x="920" y="45"/>
                    <a:pt x="921" y="45"/>
                  </a:cubicBezTo>
                  <a:cubicBezTo>
                    <a:pt x="923" y="48"/>
                    <a:pt x="923" y="54"/>
                    <a:pt x="923" y="57"/>
                  </a:cubicBezTo>
                  <a:cubicBezTo>
                    <a:pt x="923" y="59"/>
                    <a:pt x="921" y="63"/>
                    <a:pt x="921" y="65"/>
                  </a:cubicBezTo>
                  <a:cubicBezTo>
                    <a:pt x="920" y="66"/>
                    <a:pt x="919" y="69"/>
                    <a:pt x="919" y="70"/>
                  </a:cubicBezTo>
                  <a:cubicBezTo>
                    <a:pt x="919" y="72"/>
                    <a:pt x="922" y="76"/>
                    <a:pt x="921" y="78"/>
                  </a:cubicBezTo>
                  <a:cubicBezTo>
                    <a:pt x="920" y="80"/>
                    <a:pt x="914" y="80"/>
                    <a:pt x="912" y="82"/>
                  </a:cubicBezTo>
                  <a:cubicBezTo>
                    <a:pt x="910" y="83"/>
                    <a:pt x="907" y="87"/>
                    <a:pt x="906" y="89"/>
                  </a:cubicBezTo>
                  <a:cubicBezTo>
                    <a:pt x="904" y="91"/>
                    <a:pt x="902" y="97"/>
                    <a:pt x="902" y="99"/>
                  </a:cubicBezTo>
                  <a:cubicBezTo>
                    <a:pt x="902" y="102"/>
                    <a:pt x="903" y="106"/>
                    <a:pt x="903" y="109"/>
                  </a:cubicBezTo>
                  <a:cubicBezTo>
                    <a:pt x="903" y="110"/>
                    <a:pt x="902" y="114"/>
                    <a:pt x="901" y="115"/>
                  </a:cubicBezTo>
                  <a:cubicBezTo>
                    <a:pt x="900" y="117"/>
                    <a:pt x="897" y="119"/>
                    <a:pt x="897" y="121"/>
                  </a:cubicBezTo>
                  <a:cubicBezTo>
                    <a:pt x="896" y="123"/>
                    <a:pt x="897" y="127"/>
                    <a:pt x="898" y="129"/>
                  </a:cubicBezTo>
                  <a:cubicBezTo>
                    <a:pt x="899" y="132"/>
                    <a:pt x="905" y="135"/>
                    <a:pt x="907" y="137"/>
                  </a:cubicBezTo>
                  <a:cubicBezTo>
                    <a:pt x="909" y="139"/>
                    <a:pt x="910" y="145"/>
                    <a:pt x="912" y="146"/>
                  </a:cubicBezTo>
                  <a:cubicBezTo>
                    <a:pt x="915" y="147"/>
                    <a:pt x="922" y="144"/>
                    <a:pt x="925" y="146"/>
                  </a:cubicBezTo>
                  <a:cubicBezTo>
                    <a:pt x="927" y="147"/>
                    <a:pt x="929" y="151"/>
                    <a:pt x="930" y="153"/>
                  </a:cubicBezTo>
                  <a:cubicBezTo>
                    <a:pt x="931" y="155"/>
                    <a:pt x="932" y="160"/>
                    <a:pt x="934" y="162"/>
                  </a:cubicBezTo>
                  <a:cubicBezTo>
                    <a:pt x="935" y="164"/>
                    <a:pt x="939" y="167"/>
                    <a:pt x="941" y="168"/>
                  </a:cubicBezTo>
                  <a:cubicBezTo>
                    <a:pt x="943" y="169"/>
                    <a:pt x="947" y="171"/>
                    <a:pt x="949" y="171"/>
                  </a:cubicBezTo>
                  <a:cubicBezTo>
                    <a:pt x="951" y="171"/>
                    <a:pt x="955" y="170"/>
                    <a:pt x="955" y="169"/>
                  </a:cubicBezTo>
                  <a:cubicBezTo>
                    <a:pt x="956" y="167"/>
                    <a:pt x="954" y="163"/>
                    <a:pt x="953" y="163"/>
                  </a:cubicBezTo>
                  <a:cubicBezTo>
                    <a:pt x="951" y="162"/>
                    <a:pt x="948" y="163"/>
                    <a:pt x="946" y="163"/>
                  </a:cubicBezTo>
                  <a:cubicBezTo>
                    <a:pt x="945" y="162"/>
                    <a:pt x="943" y="160"/>
                    <a:pt x="942" y="159"/>
                  </a:cubicBezTo>
                  <a:cubicBezTo>
                    <a:pt x="941" y="157"/>
                    <a:pt x="943" y="151"/>
                    <a:pt x="941" y="149"/>
                  </a:cubicBezTo>
                  <a:cubicBezTo>
                    <a:pt x="940" y="147"/>
                    <a:pt x="934" y="145"/>
                    <a:pt x="932" y="143"/>
                  </a:cubicBezTo>
                  <a:cubicBezTo>
                    <a:pt x="929" y="142"/>
                    <a:pt x="925" y="138"/>
                    <a:pt x="923" y="136"/>
                  </a:cubicBezTo>
                  <a:cubicBezTo>
                    <a:pt x="921" y="133"/>
                    <a:pt x="917" y="127"/>
                    <a:pt x="916" y="124"/>
                  </a:cubicBezTo>
                  <a:cubicBezTo>
                    <a:pt x="915" y="121"/>
                    <a:pt x="915" y="114"/>
                    <a:pt x="915" y="111"/>
                  </a:cubicBezTo>
                  <a:cubicBezTo>
                    <a:pt x="915" y="108"/>
                    <a:pt x="914" y="102"/>
                    <a:pt x="916" y="100"/>
                  </a:cubicBezTo>
                  <a:cubicBezTo>
                    <a:pt x="918" y="98"/>
                    <a:pt x="924" y="101"/>
                    <a:pt x="926" y="100"/>
                  </a:cubicBezTo>
                  <a:cubicBezTo>
                    <a:pt x="928" y="100"/>
                    <a:pt x="930" y="95"/>
                    <a:pt x="932" y="95"/>
                  </a:cubicBezTo>
                  <a:cubicBezTo>
                    <a:pt x="934" y="95"/>
                    <a:pt x="935" y="98"/>
                    <a:pt x="936" y="99"/>
                  </a:cubicBezTo>
                  <a:cubicBezTo>
                    <a:pt x="937" y="101"/>
                    <a:pt x="935" y="105"/>
                    <a:pt x="936" y="107"/>
                  </a:cubicBezTo>
                  <a:cubicBezTo>
                    <a:pt x="937" y="110"/>
                    <a:pt x="941" y="114"/>
                    <a:pt x="944" y="116"/>
                  </a:cubicBezTo>
                  <a:cubicBezTo>
                    <a:pt x="946" y="116"/>
                    <a:pt x="949" y="117"/>
                    <a:pt x="951" y="116"/>
                  </a:cubicBezTo>
                  <a:cubicBezTo>
                    <a:pt x="952" y="116"/>
                    <a:pt x="955" y="113"/>
                    <a:pt x="955" y="112"/>
                  </a:cubicBezTo>
                  <a:cubicBezTo>
                    <a:pt x="956" y="111"/>
                    <a:pt x="957" y="107"/>
                    <a:pt x="956" y="105"/>
                  </a:cubicBezTo>
                  <a:cubicBezTo>
                    <a:pt x="955" y="103"/>
                    <a:pt x="951" y="101"/>
                    <a:pt x="950" y="99"/>
                  </a:cubicBezTo>
                  <a:cubicBezTo>
                    <a:pt x="949" y="98"/>
                    <a:pt x="947" y="95"/>
                    <a:pt x="947" y="93"/>
                  </a:cubicBezTo>
                  <a:cubicBezTo>
                    <a:pt x="947" y="92"/>
                    <a:pt x="949" y="89"/>
                    <a:pt x="950" y="89"/>
                  </a:cubicBezTo>
                  <a:cubicBezTo>
                    <a:pt x="952" y="88"/>
                    <a:pt x="956" y="89"/>
                    <a:pt x="957" y="89"/>
                  </a:cubicBezTo>
                  <a:cubicBezTo>
                    <a:pt x="959" y="89"/>
                    <a:pt x="961" y="88"/>
                    <a:pt x="964" y="88"/>
                  </a:cubicBezTo>
                  <a:cubicBezTo>
                    <a:pt x="964" y="90"/>
                    <a:pt x="964" y="93"/>
                    <a:pt x="964" y="94"/>
                  </a:cubicBezTo>
                  <a:cubicBezTo>
                    <a:pt x="965" y="96"/>
                    <a:pt x="968" y="100"/>
                    <a:pt x="971" y="102"/>
                  </a:cubicBezTo>
                  <a:cubicBezTo>
                    <a:pt x="972" y="102"/>
                    <a:pt x="977" y="101"/>
                    <a:pt x="978" y="103"/>
                  </a:cubicBezTo>
                  <a:cubicBezTo>
                    <a:pt x="980" y="104"/>
                    <a:pt x="982" y="107"/>
                    <a:pt x="982" y="109"/>
                  </a:cubicBezTo>
                  <a:cubicBezTo>
                    <a:pt x="983" y="112"/>
                    <a:pt x="981" y="119"/>
                    <a:pt x="979" y="122"/>
                  </a:cubicBezTo>
                  <a:cubicBezTo>
                    <a:pt x="979" y="123"/>
                    <a:pt x="976" y="125"/>
                    <a:pt x="975" y="126"/>
                  </a:cubicBezTo>
                  <a:cubicBezTo>
                    <a:pt x="973" y="127"/>
                    <a:pt x="968" y="127"/>
                    <a:pt x="966" y="128"/>
                  </a:cubicBezTo>
                  <a:cubicBezTo>
                    <a:pt x="964" y="128"/>
                    <a:pt x="960" y="130"/>
                    <a:pt x="959" y="132"/>
                  </a:cubicBezTo>
                  <a:cubicBezTo>
                    <a:pt x="958" y="135"/>
                    <a:pt x="959" y="140"/>
                    <a:pt x="959" y="143"/>
                  </a:cubicBezTo>
                  <a:cubicBezTo>
                    <a:pt x="961" y="146"/>
                    <a:pt x="967" y="151"/>
                    <a:pt x="969" y="155"/>
                  </a:cubicBezTo>
                  <a:cubicBezTo>
                    <a:pt x="970" y="157"/>
                    <a:pt x="973" y="162"/>
                    <a:pt x="973" y="165"/>
                  </a:cubicBezTo>
                  <a:cubicBezTo>
                    <a:pt x="973" y="167"/>
                    <a:pt x="971" y="173"/>
                    <a:pt x="971" y="176"/>
                  </a:cubicBezTo>
                  <a:cubicBezTo>
                    <a:pt x="971" y="179"/>
                    <a:pt x="973" y="185"/>
                    <a:pt x="973" y="189"/>
                  </a:cubicBezTo>
                  <a:cubicBezTo>
                    <a:pt x="974" y="191"/>
                    <a:pt x="975" y="197"/>
                    <a:pt x="974" y="199"/>
                  </a:cubicBezTo>
                  <a:cubicBezTo>
                    <a:pt x="973" y="200"/>
                    <a:pt x="969" y="202"/>
                    <a:pt x="968" y="202"/>
                  </a:cubicBezTo>
                  <a:cubicBezTo>
                    <a:pt x="966" y="203"/>
                    <a:pt x="962" y="202"/>
                    <a:pt x="960" y="203"/>
                  </a:cubicBezTo>
                  <a:cubicBezTo>
                    <a:pt x="957" y="203"/>
                    <a:pt x="953" y="207"/>
                    <a:pt x="951" y="209"/>
                  </a:cubicBezTo>
                  <a:cubicBezTo>
                    <a:pt x="950" y="210"/>
                    <a:pt x="949" y="215"/>
                    <a:pt x="947" y="216"/>
                  </a:cubicBezTo>
                  <a:cubicBezTo>
                    <a:pt x="944" y="218"/>
                    <a:pt x="937" y="218"/>
                    <a:pt x="934" y="220"/>
                  </a:cubicBezTo>
                  <a:cubicBezTo>
                    <a:pt x="932" y="221"/>
                    <a:pt x="926" y="224"/>
                    <a:pt x="925" y="226"/>
                  </a:cubicBezTo>
                  <a:cubicBezTo>
                    <a:pt x="924" y="228"/>
                    <a:pt x="923" y="233"/>
                    <a:pt x="923" y="235"/>
                  </a:cubicBezTo>
                  <a:cubicBezTo>
                    <a:pt x="924" y="238"/>
                    <a:pt x="930" y="242"/>
                    <a:pt x="931" y="245"/>
                  </a:cubicBezTo>
                  <a:cubicBezTo>
                    <a:pt x="933" y="248"/>
                    <a:pt x="933" y="255"/>
                    <a:pt x="934" y="258"/>
                  </a:cubicBezTo>
                  <a:cubicBezTo>
                    <a:pt x="935" y="261"/>
                    <a:pt x="938" y="270"/>
                    <a:pt x="942" y="272"/>
                  </a:cubicBezTo>
                  <a:cubicBezTo>
                    <a:pt x="944" y="274"/>
                    <a:pt x="949" y="273"/>
                    <a:pt x="951" y="273"/>
                  </a:cubicBezTo>
                  <a:cubicBezTo>
                    <a:pt x="955" y="272"/>
                    <a:pt x="961" y="268"/>
                    <a:pt x="964" y="267"/>
                  </a:cubicBezTo>
                  <a:cubicBezTo>
                    <a:pt x="966" y="267"/>
                    <a:pt x="971" y="266"/>
                    <a:pt x="973" y="267"/>
                  </a:cubicBezTo>
                  <a:cubicBezTo>
                    <a:pt x="975" y="268"/>
                    <a:pt x="977" y="274"/>
                    <a:pt x="978" y="276"/>
                  </a:cubicBezTo>
                  <a:cubicBezTo>
                    <a:pt x="980" y="279"/>
                    <a:pt x="983" y="285"/>
                    <a:pt x="983" y="288"/>
                  </a:cubicBezTo>
                  <a:cubicBezTo>
                    <a:pt x="983" y="291"/>
                    <a:pt x="980" y="297"/>
                    <a:pt x="981" y="300"/>
                  </a:cubicBezTo>
                  <a:cubicBezTo>
                    <a:pt x="981" y="302"/>
                    <a:pt x="985" y="305"/>
                    <a:pt x="985" y="307"/>
                  </a:cubicBezTo>
                  <a:cubicBezTo>
                    <a:pt x="986" y="309"/>
                    <a:pt x="986" y="315"/>
                    <a:pt x="985" y="317"/>
                  </a:cubicBezTo>
                  <a:cubicBezTo>
                    <a:pt x="985" y="319"/>
                    <a:pt x="982" y="323"/>
                    <a:pt x="981" y="324"/>
                  </a:cubicBezTo>
                  <a:cubicBezTo>
                    <a:pt x="980" y="326"/>
                    <a:pt x="980" y="330"/>
                    <a:pt x="978" y="331"/>
                  </a:cubicBezTo>
                  <a:cubicBezTo>
                    <a:pt x="977" y="332"/>
                    <a:pt x="972" y="331"/>
                    <a:pt x="971" y="332"/>
                  </a:cubicBezTo>
                  <a:cubicBezTo>
                    <a:pt x="969" y="333"/>
                    <a:pt x="967" y="335"/>
                    <a:pt x="966" y="336"/>
                  </a:cubicBezTo>
                  <a:cubicBezTo>
                    <a:pt x="965" y="338"/>
                    <a:pt x="967" y="342"/>
                    <a:pt x="967" y="344"/>
                  </a:cubicBezTo>
                  <a:cubicBezTo>
                    <a:pt x="967" y="346"/>
                    <a:pt x="966" y="348"/>
                    <a:pt x="965" y="348"/>
                  </a:cubicBezTo>
                  <a:cubicBezTo>
                    <a:pt x="963" y="349"/>
                    <a:pt x="958" y="347"/>
                    <a:pt x="956" y="345"/>
                  </a:cubicBezTo>
                  <a:cubicBezTo>
                    <a:pt x="954" y="345"/>
                    <a:pt x="953" y="341"/>
                    <a:pt x="951" y="341"/>
                  </a:cubicBezTo>
                  <a:cubicBezTo>
                    <a:pt x="951" y="341"/>
                    <a:pt x="949" y="342"/>
                    <a:pt x="948" y="342"/>
                  </a:cubicBezTo>
                  <a:cubicBezTo>
                    <a:pt x="947" y="344"/>
                    <a:pt x="947" y="349"/>
                    <a:pt x="948" y="351"/>
                  </a:cubicBezTo>
                  <a:cubicBezTo>
                    <a:pt x="949" y="353"/>
                    <a:pt x="954" y="357"/>
                    <a:pt x="955" y="360"/>
                  </a:cubicBezTo>
                  <a:cubicBezTo>
                    <a:pt x="955" y="362"/>
                    <a:pt x="956" y="367"/>
                    <a:pt x="956" y="370"/>
                  </a:cubicBezTo>
                  <a:cubicBezTo>
                    <a:pt x="955" y="371"/>
                    <a:pt x="953" y="374"/>
                    <a:pt x="953" y="375"/>
                  </a:cubicBezTo>
                  <a:cubicBezTo>
                    <a:pt x="951" y="378"/>
                    <a:pt x="947" y="382"/>
                    <a:pt x="947" y="385"/>
                  </a:cubicBezTo>
                  <a:cubicBezTo>
                    <a:pt x="946" y="387"/>
                    <a:pt x="947" y="392"/>
                    <a:pt x="948" y="394"/>
                  </a:cubicBezTo>
                  <a:cubicBezTo>
                    <a:pt x="950" y="397"/>
                    <a:pt x="959" y="401"/>
                    <a:pt x="961" y="404"/>
                  </a:cubicBezTo>
                  <a:cubicBezTo>
                    <a:pt x="962" y="407"/>
                    <a:pt x="963" y="413"/>
                    <a:pt x="962" y="416"/>
                  </a:cubicBezTo>
                  <a:cubicBezTo>
                    <a:pt x="962" y="418"/>
                    <a:pt x="959" y="422"/>
                    <a:pt x="958" y="424"/>
                  </a:cubicBezTo>
                  <a:cubicBezTo>
                    <a:pt x="957" y="425"/>
                    <a:pt x="954" y="427"/>
                    <a:pt x="953" y="429"/>
                  </a:cubicBezTo>
                  <a:cubicBezTo>
                    <a:pt x="953" y="432"/>
                    <a:pt x="956" y="438"/>
                    <a:pt x="957" y="441"/>
                  </a:cubicBezTo>
                  <a:cubicBezTo>
                    <a:pt x="957" y="443"/>
                    <a:pt x="958" y="448"/>
                    <a:pt x="957" y="451"/>
                  </a:cubicBezTo>
                  <a:cubicBezTo>
                    <a:pt x="957" y="452"/>
                    <a:pt x="954" y="453"/>
                    <a:pt x="953" y="454"/>
                  </a:cubicBezTo>
                  <a:cubicBezTo>
                    <a:pt x="952" y="456"/>
                    <a:pt x="951" y="462"/>
                    <a:pt x="952" y="465"/>
                  </a:cubicBezTo>
                  <a:cubicBezTo>
                    <a:pt x="953" y="468"/>
                    <a:pt x="958" y="473"/>
                    <a:pt x="961" y="476"/>
                  </a:cubicBezTo>
                  <a:cubicBezTo>
                    <a:pt x="962" y="477"/>
                    <a:pt x="968" y="478"/>
                    <a:pt x="969" y="479"/>
                  </a:cubicBezTo>
                  <a:cubicBezTo>
                    <a:pt x="970" y="481"/>
                    <a:pt x="969" y="485"/>
                    <a:pt x="969" y="487"/>
                  </a:cubicBezTo>
                  <a:cubicBezTo>
                    <a:pt x="970" y="489"/>
                    <a:pt x="974" y="493"/>
                    <a:pt x="975" y="495"/>
                  </a:cubicBezTo>
                  <a:cubicBezTo>
                    <a:pt x="975" y="497"/>
                    <a:pt x="975" y="501"/>
                    <a:pt x="974" y="503"/>
                  </a:cubicBezTo>
                  <a:cubicBezTo>
                    <a:pt x="973" y="505"/>
                    <a:pt x="970" y="507"/>
                    <a:pt x="969" y="508"/>
                  </a:cubicBezTo>
                  <a:cubicBezTo>
                    <a:pt x="967" y="510"/>
                    <a:pt x="964" y="515"/>
                    <a:pt x="964" y="517"/>
                  </a:cubicBezTo>
                  <a:cubicBezTo>
                    <a:pt x="963" y="521"/>
                    <a:pt x="964" y="528"/>
                    <a:pt x="966" y="531"/>
                  </a:cubicBezTo>
                  <a:cubicBezTo>
                    <a:pt x="967" y="533"/>
                    <a:pt x="970" y="539"/>
                    <a:pt x="973" y="540"/>
                  </a:cubicBezTo>
                  <a:cubicBezTo>
                    <a:pt x="975" y="542"/>
                    <a:pt x="982" y="540"/>
                    <a:pt x="985" y="540"/>
                  </a:cubicBezTo>
                  <a:cubicBezTo>
                    <a:pt x="988" y="540"/>
                    <a:pt x="994" y="540"/>
                    <a:pt x="996" y="542"/>
                  </a:cubicBezTo>
                  <a:cubicBezTo>
                    <a:pt x="998" y="543"/>
                    <a:pt x="1000" y="546"/>
                    <a:pt x="1000" y="548"/>
                  </a:cubicBezTo>
                  <a:cubicBezTo>
                    <a:pt x="1000" y="550"/>
                    <a:pt x="999" y="556"/>
                    <a:pt x="997" y="558"/>
                  </a:cubicBezTo>
                  <a:cubicBezTo>
                    <a:pt x="997" y="560"/>
                    <a:pt x="993" y="561"/>
                    <a:pt x="992" y="563"/>
                  </a:cubicBezTo>
                  <a:cubicBezTo>
                    <a:pt x="991" y="565"/>
                    <a:pt x="992" y="569"/>
                    <a:pt x="992" y="572"/>
                  </a:cubicBezTo>
                  <a:cubicBezTo>
                    <a:pt x="992" y="574"/>
                    <a:pt x="993" y="580"/>
                    <a:pt x="993" y="582"/>
                  </a:cubicBezTo>
                  <a:cubicBezTo>
                    <a:pt x="992" y="584"/>
                    <a:pt x="991" y="588"/>
                    <a:pt x="989" y="589"/>
                  </a:cubicBezTo>
                  <a:cubicBezTo>
                    <a:pt x="987" y="590"/>
                    <a:pt x="982" y="588"/>
                    <a:pt x="979" y="588"/>
                  </a:cubicBezTo>
                  <a:cubicBezTo>
                    <a:pt x="978" y="589"/>
                    <a:pt x="974" y="590"/>
                    <a:pt x="973" y="592"/>
                  </a:cubicBezTo>
                  <a:cubicBezTo>
                    <a:pt x="971" y="593"/>
                    <a:pt x="968" y="597"/>
                    <a:pt x="967" y="600"/>
                  </a:cubicBezTo>
                  <a:cubicBezTo>
                    <a:pt x="966" y="601"/>
                    <a:pt x="963" y="605"/>
                    <a:pt x="963" y="606"/>
                  </a:cubicBezTo>
                  <a:cubicBezTo>
                    <a:pt x="964" y="609"/>
                    <a:pt x="967" y="614"/>
                    <a:pt x="969" y="616"/>
                  </a:cubicBezTo>
                  <a:cubicBezTo>
                    <a:pt x="970" y="617"/>
                    <a:pt x="974" y="620"/>
                    <a:pt x="975" y="622"/>
                  </a:cubicBezTo>
                  <a:cubicBezTo>
                    <a:pt x="976" y="625"/>
                    <a:pt x="973" y="630"/>
                    <a:pt x="971" y="633"/>
                  </a:cubicBezTo>
                  <a:cubicBezTo>
                    <a:pt x="970" y="635"/>
                    <a:pt x="967" y="638"/>
                    <a:pt x="965" y="639"/>
                  </a:cubicBezTo>
                  <a:cubicBezTo>
                    <a:pt x="964" y="640"/>
                    <a:pt x="961" y="641"/>
                    <a:pt x="960" y="642"/>
                  </a:cubicBezTo>
                  <a:cubicBezTo>
                    <a:pt x="959" y="644"/>
                    <a:pt x="961" y="649"/>
                    <a:pt x="960" y="651"/>
                  </a:cubicBezTo>
                  <a:cubicBezTo>
                    <a:pt x="959" y="654"/>
                    <a:pt x="954" y="658"/>
                    <a:pt x="952" y="661"/>
                  </a:cubicBezTo>
                  <a:cubicBezTo>
                    <a:pt x="951" y="663"/>
                    <a:pt x="948" y="666"/>
                    <a:pt x="947" y="667"/>
                  </a:cubicBezTo>
                  <a:cubicBezTo>
                    <a:pt x="945" y="669"/>
                    <a:pt x="939" y="670"/>
                    <a:pt x="937" y="671"/>
                  </a:cubicBezTo>
                  <a:cubicBezTo>
                    <a:pt x="936" y="673"/>
                    <a:pt x="935" y="677"/>
                    <a:pt x="934" y="679"/>
                  </a:cubicBezTo>
                  <a:cubicBezTo>
                    <a:pt x="933" y="683"/>
                    <a:pt x="928" y="690"/>
                    <a:pt x="928" y="694"/>
                  </a:cubicBezTo>
                  <a:cubicBezTo>
                    <a:pt x="928" y="697"/>
                    <a:pt x="930" y="703"/>
                    <a:pt x="932" y="705"/>
                  </a:cubicBezTo>
                  <a:cubicBezTo>
                    <a:pt x="934" y="707"/>
                    <a:pt x="939" y="709"/>
                    <a:pt x="942" y="711"/>
                  </a:cubicBezTo>
                  <a:cubicBezTo>
                    <a:pt x="944" y="712"/>
                    <a:pt x="950" y="713"/>
                    <a:pt x="952" y="715"/>
                  </a:cubicBezTo>
                  <a:cubicBezTo>
                    <a:pt x="954" y="717"/>
                    <a:pt x="956" y="722"/>
                    <a:pt x="956" y="724"/>
                  </a:cubicBezTo>
                  <a:cubicBezTo>
                    <a:pt x="957" y="727"/>
                    <a:pt x="954" y="732"/>
                    <a:pt x="953" y="735"/>
                  </a:cubicBezTo>
                  <a:cubicBezTo>
                    <a:pt x="952" y="737"/>
                    <a:pt x="952" y="741"/>
                    <a:pt x="950" y="742"/>
                  </a:cubicBezTo>
                  <a:cubicBezTo>
                    <a:pt x="948" y="743"/>
                    <a:pt x="944" y="739"/>
                    <a:pt x="942" y="739"/>
                  </a:cubicBezTo>
                  <a:cubicBezTo>
                    <a:pt x="939" y="739"/>
                    <a:pt x="934" y="741"/>
                    <a:pt x="931" y="741"/>
                  </a:cubicBezTo>
                  <a:cubicBezTo>
                    <a:pt x="927" y="742"/>
                    <a:pt x="919" y="744"/>
                    <a:pt x="916" y="745"/>
                  </a:cubicBezTo>
                  <a:cubicBezTo>
                    <a:pt x="912" y="746"/>
                    <a:pt x="906" y="751"/>
                    <a:pt x="903" y="751"/>
                  </a:cubicBezTo>
                  <a:cubicBezTo>
                    <a:pt x="901" y="751"/>
                    <a:pt x="897" y="748"/>
                    <a:pt x="896" y="747"/>
                  </a:cubicBezTo>
                  <a:cubicBezTo>
                    <a:pt x="893" y="745"/>
                    <a:pt x="890" y="741"/>
                    <a:pt x="888" y="740"/>
                  </a:cubicBezTo>
                  <a:cubicBezTo>
                    <a:pt x="885" y="740"/>
                    <a:pt x="880" y="741"/>
                    <a:pt x="877" y="741"/>
                  </a:cubicBezTo>
                  <a:cubicBezTo>
                    <a:pt x="874" y="742"/>
                    <a:pt x="868" y="744"/>
                    <a:pt x="865" y="746"/>
                  </a:cubicBezTo>
                  <a:cubicBezTo>
                    <a:pt x="864" y="747"/>
                    <a:pt x="862" y="750"/>
                    <a:pt x="860" y="751"/>
                  </a:cubicBezTo>
                  <a:cubicBezTo>
                    <a:pt x="859" y="752"/>
                    <a:pt x="856" y="756"/>
                    <a:pt x="854" y="756"/>
                  </a:cubicBezTo>
                  <a:cubicBezTo>
                    <a:pt x="853" y="756"/>
                    <a:pt x="850" y="753"/>
                    <a:pt x="849" y="752"/>
                  </a:cubicBezTo>
                  <a:cubicBezTo>
                    <a:pt x="848" y="750"/>
                    <a:pt x="847" y="746"/>
                    <a:pt x="846" y="745"/>
                  </a:cubicBezTo>
                  <a:cubicBezTo>
                    <a:pt x="845" y="744"/>
                    <a:pt x="842" y="744"/>
                    <a:pt x="841" y="744"/>
                  </a:cubicBezTo>
                  <a:cubicBezTo>
                    <a:pt x="840" y="743"/>
                    <a:pt x="837" y="744"/>
                    <a:pt x="836" y="744"/>
                  </a:cubicBezTo>
                  <a:cubicBezTo>
                    <a:pt x="832" y="744"/>
                    <a:pt x="826" y="744"/>
                    <a:pt x="823" y="742"/>
                  </a:cubicBezTo>
                  <a:cubicBezTo>
                    <a:pt x="822" y="741"/>
                    <a:pt x="821" y="739"/>
                    <a:pt x="820" y="738"/>
                  </a:cubicBezTo>
                  <a:cubicBezTo>
                    <a:pt x="820" y="736"/>
                    <a:pt x="820" y="732"/>
                    <a:pt x="819" y="730"/>
                  </a:cubicBezTo>
                  <a:cubicBezTo>
                    <a:pt x="818" y="729"/>
                    <a:pt x="815" y="729"/>
                    <a:pt x="813" y="729"/>
                  </a:cubicBezTo>
                  <a:cubicBezTo>
                    <a:pt x="812" y="729"/>
                    <a:pt x="811" y="730"/>
                    <a:pt x="810" y="730"/>
                  </a:cubicBezTo>
                  <a:cubicBezTo>
                    <a:pt x="806" y="730"/>
                    <a:pt x="799" y="730"/>
                    <a:pt x="795" y="730"/>
                  </a:cubicBezTo>
                  <a:cubicBezTo>
                    <a:pt x="792" y="729"/>
                    <a:pt x="787" y="728"/>
                    <a:pt x="785" y="727"/>
                  </a:cubicBezTo>
                  <a:cubicBezTo>
                    <a:pt x="783" y="726"/>
                    <a:pt x="780" y="725"/>
                    <a:pt x="779" y="723"/>
                  </a:cubicBezTo>
                  <a:cubicBezTo>
                    <a:pt x="777" y="721"/>
                    <a:pt x="776" y="715"/>
                    <a:pt x="773" y="714"/>
                  </a:cubicBezTo>
                  <a:cubicBezTo>
                    <a:pt x="771" y="714"/>
                    <a:pt x="767" y="716"/>
                    <a:pt x="765" y="716"/>
                  </a:cubicBezTo>
                  <a:cubicBezTo>
                    <a:pt x="762" y="716"/>
                    <a:pt x="757" y="714"/>
                    <a:pt x="755" y="713"/>
                  </a:cubicBezTo>
                  <a:cubicBezTo>
                    <a:pt x="752" y="711"/>
                    <a:pt x="746" y="708"/>
                    <a:pt x="744" y="705"/>
                  </a:cubicBezTo>
                  <a:cubicBezTo>
                    <a:pt x="742" y="704"/>
                    <a:pt x="740" y="699"/>
                    <a:pt x="738" y="698"/>
                  </a:cubicBezTo>
                  <a:cubicBezTo>
                    <a:pt x="737" y="697"/>
                    <a:pt x="733" y="696"/>
                    <a:pt x="731" y="696"/>
                  </a:cubicBezTo>
                  <a:cubicBezTo>
                    <a:pt x="729" y="696"/>
                    <a:pt x="725" y="697"/>
                    <a:pt x="723" y="699"/>
                  </a:cubicBezTo>
                  <a:cubicBezTo>
                    <a:pt x="722" y="700"/>
                    <a:pt x="723" y="705"/>
                    <a:pt x="722" y="706"/>
                  </a:cubicBezTo>
                  <a:cubicBezTo>
                    <a:pt x="721" y="707"/>
                    <a:pt x="718" y="709"/>
                    <a:pt x="716" y="710"/>
                  </a:cubicBezTo>
                  <a:cubicBezTo>
                    <a:pt x="713" y="711"/>
                    <a:pt x="707" y="712"/>
                    <a:pt x="705" y="714"/>
                  </a:cubicBezTo>
                  <a:cubicBezTo>
                    <a:pt x="704" y="715"/>
                    <a:pt x="704" y="719"/>
                    <a:pt x="704" y="721"/>
                  </a:cubicBezTo>
                  <a:cubicBezTo>
                    <a:pt x="704" y="723"/>
                    <a:pt x="705" y="727"/>
                    <a:pt x="704" y="729"/>
                  </a:cubicBezTo>
                  <a:cubicBezTo>
                    <a:pt x="703" y="731"/>
                    <a:pt x="699" y="733"/>
                    <a:pt x="697" y="735"/>
                  </a:cubicBezTo>
                  <a:cubicBezTo>
                    <a:pt x="696" y="736"/>
                    <a:pt x="692" y="737"/>
                    <a:pt x="691" y="739"/>
                  </a:cubicBezTo>
                  <a:cubicBezTo>
                    <a:pt x="689" y="741"/>
                    <a:pt x="688" y="746"/>
                    <a:pt x="687" y="748"/>
                  </a:cubicBezTo>
                  <a:cubicBezTo>
                    <a:pt x="686" y="750"/>
                    <a:pt x="686" y="755"/>
                    <a:pt x="684" y="757"/>
                  </a:cubicBezTo>
                  <a:cubicBezTo>
                    <a:pt x="683" y="759"/>
                    <a:pt x="678" y="760"/>
                    <a:pt x="676" y="760"/>
                  </a:cubicBezTo>
                  <a:cubicBezTo>
                    <a:pt x="673" y="760"/>
                    <a:pt x="667" y="757"/>
                    <a:pt x="664" y="758"/>
                  </a:cubicBezTo>
                  <a:cubicBezTo>
                    <a:pt x="662" y="758"/>
                    <a:pt x="658" y="759"/>
                    <a:pt x="656" y="760"/>
                  </a:cubicBezTo>
                  <a:cubicBezTo>
                    <a:pt x="654" y="761"/>
                    <a:pt x="653" y="765"/>
                    <a:pt x="652" y="767"/>
                  </a:cubicBezTo>
                  <a:cubicBezTo>
                    <a:pt x="651" y="770"/>
                    <a:pt x="651" y="776"/>
                    <a:pt x="649" y="779"/>
                  </a:cubicBezTo>
                  <a:cubicBezTo>
                    <a:pt x="649" y="781"/>
                    <a:pt x="646" y="785"/>
                    <a:pt x="645" y="787"/>
                  </a:cubicBezTo>
                  <a:cubicBezTo>
                    <a:pt x="643" y="788"/>
                    <a:pt x="640" y="789"/>
                    <a:pt x="639" y="789"/>
                  </a:cubicBezTo>
                  <a:cubicBezTo>
                    <a:pt x="637" y="790"/>
                    <a:pt x="632" y="789"/>
                    <a:pt x="630" y="790"/>
                  </a:cubicBezTo>
                  <a:cubicBezTo>
                    <a:pt x="628" y="791"/>
                    <a:pt x="624" y="795"/>
                    <a:pt x="621" y="797"/>
                  </a:cubicBezTo>
                  <a:cubicBezTo>
                    <a:pt x="618" y="798"/>
                    <a:pt x="611" y="801"/>
                    <a:pt x="608" y="802"/>
                  </a:cubicBezTo>
                  <a:cubicBezTo>
                    <a:pt x="605" y="803"/>
                    <a:pt x="599" y="804"/>
                    <a:pt x="596" y="804"/>
                  </a:cubicBezTo>
                  <a:cubicBezTo>
                    <a:pt x="593" y="804"/>
                    <a:pt x="585" y="806"/>
                    <a:pt x="582" y="804"/>
                  </a:cubicBezTo>
                  <a:cubicBezTo>
                    <a:pt x="580" y="803"/>
                    <a:pt x="579" y="797"/>
                    <a:pt x="577" y="795"/>
                  </a:cubicBezTo>
                  <a:cubicBezTo>
                    <a:pt x="575" y="794"/>
                    <a:pt x="571" y="792"/>
                    <a:pt x="569" y="792"/>
                  </a:cubicBezTo>
                  <a:cubicBezTo>
                    <a:pt x="567" y="792"/>
                    <a:pt x="562" y="794"/>
                    <a:pt x="560" y="795"/>
                  </a:cubicBezTo>
                  <a:cubicBezTo>
                    <a:pt x="558" y="796"/>
                    <a:pt x="554" y="799"/>
                    <a:pt x="551" y="800"/>
                  </a:cubicBezTo>
                  <a:cubicBezTo>
                    <a:pt x="549" y="800"/>
                    <a:pt x="544" y="800"/>
                    <a:pt x="542" y="799"/>
                  </a:cubicBezTo>
                  <a:cubicBezTo>
                    <a:pt x="540" y="797"/>
                    <a:pt x="537" y="793"/>
                    <a:pt x="535" y="791"/>
                  </a:cubicBezTo>
                  <a:cubicBezTo>
                    <a:pt x="532" y="789"/>
                    <a:pt x="528" y="784"/>
                    <a:pt x="525" y="783"/>
                  </a:cubicBezTo>
                  <a:cubicBezTo>
                    <a:pt x="524" y="783"/>
                    <a:pt x="520" y="783"/>
                    <a:pt x="519" y="783"/>
                  </a:cubicBezTo>
                  <a:cubicBezTo>
                    <a:pt x="517" y="783"/>
                    <a:pt x="513" y="785"/>
                    <a:pt x="511" y="785"/>
                  </a:cubicBezTo>
                  <a:cubicBezTo>
                    <a:pt x="509" y="785"/>
                    <a:pt x="504" y="785"/>
                    <a:pt x="502" y="783"/>
                  </a:cubicBezTo>
                  <a:cubicBezTo>
                    <a:pt x="501" y="782"/>
                    <a:pt x="500" y="779"/>
                    <a:pt x="500" y="777"/>
                  </a:cubicBezTo>
                  <a:cubicBezTo>
                    <a:pt x="501" y="775"/>
                    <a:pt x="506" y="774"/>
                    <a:pt x="507" y="772"/>
                  </a:cubicBezTo>
                  <a:cubicBezTo>
                    <a:pt x="509" y="770"/>
                    <a:pt x="513" y="765"/>
                    <a:pt x="514" y="763"/>
                  </a:cubicBezTo>
                  <a:cubicBezTo>
                    <a:pt x="515" y="761"/>
                    <a:pt x="515" y="757"/>
                    <a:pt x="514" y="756"/>
                  </a:cubicBezTo>
                  <a:cubicBezTo>
                    <a:pt x="513" y="754"/>
                    <a:pt x="510" y="752"/>
                    <a:pt x="509" y="751"/>
                  </a:cubicBezTo>
                  <a:cubicBezTo>
                    <a:pt x="507" y="751"/>
                    <a:pt x="502" y="753"/>
                    <a:pt x="500" y="754"/>
                  </a:cubicBezTo>
                  <a:cubicBezTo>
                    <a:pt x="498" y="755"/>
                    <a:pt x="496" y="759"/>
                    <a:pt x="494" y="760"/>
                  </a:cubicBezTo>
                  <a:cubicBezTo>
                    <a:pt x="492" y="763"/>
                    <a:pt x="487" y="766"/>
                    <a:pt x="485" y="769"/>
                  </a:cubicBezTo>
                  <a:cubicBezTo>
                    <a:pt x="483" y="771"/>
                    <a:pt x="480" y="775"/>
                    <a:pt x="479" y="778"/>
                  </a:cubicBezTo>
                  <a:cubicBezTo>
                    <a:pt x="477" y="780"/>
                    <a:pt x="477" y="786"/>
                    <a:pt x="477" y="788"/>
                  </a:cubicBezTo>
                  <a:cubicBezTo>
                    <a:pt x="477" y="793"/>
                    <a:pt x="480" y="801"/>
                    <a:pt x="481" y="805"/>
                  </a:cubicBezTo>
                  <a:cubicBezTo>
                    <a:pt x="482" y="809"/>
                    <a:pt x="485" y="816"/>
                    <a:pt x="486" y="820"/>
                  </a:cubicBezTo>
                  <a:cubicBezTo>
                    <a:pt x="487" y="825"/>
                    <a:pt x="489" y="834"/>
                    <a:pt x="489" y="839"/>
                  </a:cubicBezTo>
                  <a:cubicBezTo>
                    <a:pt x="489" y="842"/>
                    <a:pt x="489" y="847"/>
                    <a:pt x="488" y="849"/>
                  </a:cubicBezTo>
                  <a:cubicBezTo>
                    <a:pt x="487" y="851"/>
                    <a:pt x="484" y="854"/>
                    <a:pt x="482" y="855"/>
                  </a:cubicBezTo>
                  <a:cubicBezTo>
                    <a:pt x="480" y="856"/>
                    <a:pt x="476" y="857"/>
                    <a:pt x="474" y="856"/>
                  </a:cubicBezTo>
                  <a:cubicBezTo>
                    <a:pt x="473" y="856"/>
                    <a:pt x="471" y="852"/>
                    <a:pt x="469" y="851"/>
                  </a:cubicBezTo>
                  <a:cubicBezTo>
                    <a:pt x="468" y="851"/>
                    <a:pt x="465" y="851"/>
                    <a:pt x="464" y="852"/>
                  </a:cubicBezTo>
                  <a:cubicBezTo>
                    <a:pt x="464" y="853"/>
                    <a:pt x="464" y="856"/>
                    <a:pt x="464" y="857"/>
                  </a:cubicBezTo>
                  <a:cubicBezTo>
                    <a:pt x="465" y="858"/>
                    <a:pt x="466" y="861"/>
                    <a:pt x="465" y="862"/>
                  </a:cubicBezTo>
                  <a:cubicBezTo>
                    <a:pt x="464" y="863"/>
                    <a:pt x="461" y="860"/>
                    <a:pt x="459" y="861"/>
                  </a:cubicBezTo>
                  <a:cubicBezTo>
                    <a:pt x="458" y="861"/>
                    <a:pt x="457" y="864"/>
                    <a:pt x="457" y="865"/>
                  </a:cubicBezTo>
                  <a:cubicBezTo>
                    <a:pt x="457" y="866"/>
                    <a:pt x="458" y="869"/>
                    <a:pt x="458" y="870"/>
                  </a:cubicBezTo>
                  <a:cubicBezTo>
                    <a:pt x="458" y="872"/>
                    <a:pt x="459" y="875"/>
                    <a:pt x="458" y="876"/>
                  </a:cubicBezTo>
                  <a:cubicBezTo>
                    <a:pt x="457" y="877"/>
                    <a:pt x="453" y="874"/>
                    <a:pt x="452" y="874"/>
                  </a:cubicBezTo>
                  <a:cubicBezTo>
                    <a:pt x="451" y="874"/>
                    <a:pt x="449" y="874"/>
                    <a:pt x="449" y="875"/>
                  </a:cubicBezTo>
                  <a:cubicBezTo>
                    <a:pt x="448" y="876"/>
                    <a:pt x="449" y="879"/>
                    <a:pt x="448" y="880"/>
                  </a:cubicBezTo>
                  <a:cubicBezTo>
                    <a:pt x="447" y="881"/>
                    <a:pt x="444" y="881"/>
                    <a:pt x="442" y="881"/>
                  </a:cubicBezTo>
                  <a:cubicBezTo>
                    <a:pt x="441" y="882"/>
                    <a:pt x="436" y="883"/>
                    <a:pt x="436" y="884"/>
                  </a:cubicBezTo>
                  <a:cubicBezTo>
                    <a:pt x="434" y="886"/>
                    <a:pt x="438" y="892"/>
                    <a:pt x="437" y="894"/>
                  </a:cubicBezTo>
                  <a:cubicBezTo>
                    <a:pt x="437" y="895"/>
                    <a:pt x="434" y="896"/>
                    <a:pt x="433" y="897"/>
                  </a:cubicBezTo>
                  <a:cubicBezTo>
                    <a:pt x="433" y="898"/>
                    <a:pt x="433" y="901"/>
                    <a:pt x="432" y="903"/>
                  </a:cubicBezTo>
                  <a:cubicBezTo>
                    <a:pt x="432" y="905"/>
                    <a:pt x="428" y="907"/>
                    <a:pt x="427" y="908"/>
                  </a:cubicBezTo>
                  <a:cubicBezTo>
                    <a:pt x="425" y="909"/>
                    <a:pt x="422" y="910"/>
                    <a:pt x="421" y="912"/>
                  </a:cubicBezTo>
                  <a:cubicBezTo>
                    <a:pt x="420" y="912"/>
                    <a:pt x="419" y="914"/>
                    <a:pt x="418" y="916"/>
                  </a:cubicBezTo>
                  <a:cubicBezTo>
                    <a:pt x="414" y="916"/>
                    <a:pt x="408" y="917"/>
                    <a:pt x="406" y="916"/>
                  </a:cubicBezTo>
                  <a:cubicBezTo>
                    <a:pt x="402" y="915"/>
                    <a:pt x="398" y="910"/>
                    <a:pt x="396" y="907"/>
                  </a:cubicBezTo>
                  <a:cubicBezTo>
                    <a:pt x="393" y="905"/>
                    <a:pt x="391" y="898"/>
                    <a:pt x="388" y="897"/>
                  </a:cubicBezTo>
                  <a:cubicBezTo>
                    <a:pt x="386" y="896"/>
                    <a:pt x="382" y="898"/>
                    <a:pt x="380" y="897"/>
                  </a:cubicBezTo>
                  <a:cubicBezTo>
                    <a:pt x="378" y="897"/>
                    <a:pt x="375" y="893"/>
                    <a:pt x="373" y="892"/>
                  </a:cubicBezTo>
                  <a:cubicBezTo>
                    <a:pt x="371" y="892"/>
                    <a:pt x="367" y="893"/>
                    <a:pt x="365" y="893"/>
                  </a:cubicBezTo>
                  <a:cubicBezTo>
                    <a:pt x="363" y="894"/>
                    <a:pt x="360" y="896"/>
                    <a:pt x="358" y="896"/>
                  </a:cubicBezTo>
                  <a:cubicBezTo>
                    <a:pt x="357" y="896"/>
                    <a:pt x="353" y="894"/>
                    <a:pt x="351" y="894"/>
                  </a:cubicBezTo>
                  <a:cubicBezTo>
                    <a:pt x="350" y="895"/>
                    <a:pt x="348" y="898"/>
                    <a:pt x="347" y="898"/>
                  </a:cubicBezTo>
                  <a:cubicBezTo>
                    <a:pt x="345" y="899"/>
                    <a:pt x="339" y="899"/>
                    <a:pt x="336" y="899"/>
                  </a:cubicBezTo>
                  <a:cubicBezTo>
                    <a:pt x="332" y="898"/>
                    <a:pt x="324" y="897"/>
                    <a:pt x="320" y="896"/>
                  </a:cubicBezTo>
                  <a:cubicBezTo>
                    <a:pt x="313" y="895"/>
                    <a:pt x="299" y="890"/>
                    <a:pt x="292" y="888"/>
                  </a:cubicBezTo>
                  <a:cubicBezTo>
                    <a:pt x="287" y="886"/>
                    <a:pt x="278" y="881"/>
                    <a:pt x="274" y="880"/>
                  </a:cubicBezTo>
                  <a:cubicBezTo>
                    <a:pt x="271" y="879"/>
                    <a:pt x="266" y="878"/>
                    <a:pt x="263" y="878"/>
                  </a:cubicBezTo>
                  <a:cubicBezTo>
                    <a:pt x="260" y="879"/>
                    <a:pt x="256" y="882"/>
                    <a:pt x="253" y="882"/>
                  </a:cubicBezTo>
                  <a:cubicBezTo>
                    <a:pt x="250" y="883"/>
                    <a:pt x="244" y="884"/>
                    <a:pt x="241" y="883"/>
                  </a:cubicBezTo>
                  <a:cubicBezTo>
                    <a:pt x="238" y="882"/>
                    <a:pt x="233" y="877"/>
                    <a:pt x="230" y="876"/>
                  </a:cubicBezTo>
                  <a:cubicBezTo>
                    <a:pt x="227" y="875"/>
                    <a:pt x="220" y="874"/>
                    <a:pt x="216" y="873"/>
                  </a:cubicBezTo>
                  <a:cubicBezTo>
                    <a:pt x="214" y="873"/>
                    <a:pt x="208" y="873"/>
                    <a:pt x="205" y="872"/>
                  </a:cubicBezTo>
                  <a:cubicBezTo>
                    <a:pt x="204" y="872"/>
                    <a:pt x="200" y="871"/>
                    <a:pt x="200" y="870"/>
                  </a:cubicBezTo>
                  <a:cubicBezTo>
                    <a:pt x="200" y="870"/>
                    <a:pt x="199" y="865"/>
                    <a:pt x="198" y="864"/>
                  </a:cubicBezTo>
                  <a:cubicBezTo>
                    <a:pt x="195" y="862"/>
                    <a:pt x="188" y="863"/>
                    <a:pt x="185" y="862"/>
                  </a:cubicBezTo>
                  <a:cubicBezTo>
                    <a:pt x="183" y="861"/>
                    <a:pt x="178" y="860"/>
                    <a:pt x="175" y="859"/>
                  </a:cubicBezTo>
                  <a:cubicBezTo>
                    <a:pt x="173" y="858"/>
                    <a:pt x="169" y="855"/>
                    <a:pt x="167" y="854"/>
                  </a:cubicBezTo>
                  <a:cubicBezTo>
                    <a:pt x="163" y="853"/>
                    <a:pt x="156" y="856"/>
                    <a:pt x="152" y="855"/>
                  </a:cubicBezTo>
                  <a:cubicBezTo>
                    <a:pt x="149" y="855"/>
                    <a:pt x="143" y="850"/>
                    <a:pt x="140" y="849"/>
                  </a:cubicBezTo>
                  <a:cubicBezTo>
                    <a:pt x="137" y="847"/>
                    <a:pt x="129" y="843"/>
                    <a:pt x="126" y="840"/>
                  </a:cubicBezTo>
                  <a:cubicBezTo>
                    <a:pt x="125" y="838"/>
                    <a:pt x="124" y="833"/>
                    <a:pt x="122" y="832"/>
                  </a:cubicBezTo>
                  <a:cubicBezTo>
                    <a:pt x="120" y="831"/>
                    <a:pt x="116" y="833"/>
                    <a:pt x="114" y="834"/>
                  </a:cubicBezTo>
                  <a:cubicBezTo>
                    <a:pt x="112" y="835"/>
                    <a:pt x="108" y="840"/>
                    <a:pt x="107" y="843"/>
                  </a:cubicBezTo>
                  <a:cubicBezTo>
                    <a:pt x="107" y="844"/>
                    <a:pt x="106" y="848"/>
                    <a:pt x="107" y="849"/>
                  </a:cubicBezTo>
                  <a:cubicBezTo>
                    <a:pt x="107" y="851"/>
                    <a:pt x="110" y="853"/>
                    <a:pt x="110" y="854"/>
                  </a:cubicBezTo>
                  <a:cubicBezTo>
                    <a:pt x="111" y="856"/>
                    <a:pt x="112" y="859"/>
                    <a:pt x="110" y="860"/>
                  </a:cubicBezTo>
                  <a:cubicBezTo>
                    <a:pt x="109" y="862"/>
                    <a:pt x="105" y="859"/>
                    <a:pt x="103" y="860"/>
                  </a:cubicBezTo>
                  <a:cubicBezTo>
                    <a:pt x="101" y="860"/>
                    <a:pt x="99" y="864"/>
                    <a:pt x="99" y="865"/>
                  </a:cubicBezTo>
                  <a:cubicBezTo>
                    <a:pt x="99" y="867"/>
                    <a:pt x="101" y="871"/>
                    <a:pt x="102" y="872"/>
                  </a:cubicBezTo>
                  <a:cubicBezTo>
                    <a:pt x="103" y="874"/>
                    <a:pt x="106" y="875"/>
                    <a:pt x="107" y="877"/>
                  </a:cubicBezTo>
                  <a:cubicBezTo>
                    <a:pt x="108" y="878"/>
                    <a:pt x="110" y="883"/>
                    <a:pt x="111" y="885"/>
                  </a:cubicBezTo>
                  <a:cubicBezTo>
                    <a:pt x="112" y="887"/>
                    <a:pt x="117" y="890"/>
                    <a:pt x="117" y="892"/>
                  </a:cubicBezTo>
                  <a:cubicBezTo>
                    <a:pt x="117" y="894"/>
                    <a:pt x="114" y="898"/>
                    <a:pt x="112" y="898"/>
                  </a:cubicBezTo>
                  <a:cubicBezTo>
                    <a:pt x="110" y="899"/>
                    <a:pt x="106" y="900"/>
                    <a:pt x="104" y="899"/>
                  </a:cubicBezTo>
                  <a:cubicBezTo>
                    <a:pt x="101" y="897"/>
                    <a:pt x="101" y="888"/>
                    <a:pt x="100" y="885"/>
                  </a:cubicBezTo>
                  <a:cubicBezTo>
                    <a:pt x="98" y="883"/>
                    <a:pt x="95" y="879"/>
                    <a:pt x="93" y="878"/>
                  </a:cubicBezTo>
                  <a:cubicBezTo>
                    <a:pt x="90" y="877"/>
                    <a:pt x="85" y="879"/>
                    <a:pt x="83" y="879"/>
                  </a:cubicBezTo>
                  <a:cubicBezTo>
                    <a:pt x="81" y="879"/>
                    <a:pt x="76" y="877"/>
                    <a:pt x="74" y="877"/>
                  </a:cubicBezTo>
                  <a:cubicBezTo>
                    <a:pt x="72" y="877"/>
                    <a:pt x="68" y="879"/>
                    <a:pt x="67" y="880"/>
                  </a:cubicBezTo>
                  <a:cubicBezTo>
                    <a:pt x="65" y="882"/>
                    <a:pt x="63" y="887"/>
                    <a:pt x="64" y="889"/>
                  </a:cubicBezTo>
                  <a:cubicBezTo>
                    <a:pt x="64" y="891"/>
                    <a:pt x="67" y="893"/>
                    <a:pt x="68" y="895"/>
                  </a:cubicBezTo>
                  <a:cubicBezTo>
                    <a:pt x="68" y="898"/>
                    <a:pt x="68" y="904"/>
                    <a:pt x="66" y="907"/>
                  </a:cubicBezTo>
                  <a:cubicBezTo>
                    <a:pt x="66" y="908"/>
                    <a:pt x="63" y="909"/>
                    <a:pt x="62" y="910"/>
                  </a:cubicBezTo>
                  <a:cubicBezTo>
                    <a:pt x="58" y="911"/>
                    <a:pt x="51" y="913"/>
                    <a:pt x="47" y="913"/>
                  </a:cubicBezTo>
                  <a:cubicBezTo>
                    <a:pt x="44" y="912"/>
                    <a:pt x="38" y="909"/>
                    <a:pt x="35" y="908"/>
                  </a:cubicBezTo>
                  <a:cubicBezTo>
                    <a:pt x="33" y="907"/>
                    <a:pt x="29" y="904"/>
                    <a:pt x="26" y="904"/>
                  </a:cubicBezTo>
                  <a:cubicBezTo>
                    <a:pt x="25" y="903"/>
                    <a:pt x="25" y="902"/>
                    <a:pt x="24" y="901"/>
                  </a:cubicBezTo>
                  <a:cubicBezTo>
                    <a:pt x="24" y="900"/>
                    <a:pt x="22" y="900"/>
                    <a:pt x="22" y="899"/>
                  </a:cubicBezTo>
                  <a:cubicBezTo>
                    <a:pt x="21" y="897"/>
                    <a:pt x="22" y="894"/>
                    <a:pt x="23" y="893"/>
                  </a:cubicBezTo>
                  <a:cubicBezTo>
                    <a:pt x="24" y="891"/>
                    <a:pt x="29" y="890"/>
                    <a:pt x="30" y="889"/>
                  </a:cubicBezTo>
                  <a:cubicBezTo>
                    <a:pt x="32" y="887"/>
                    <a:pt x="34" y="884"/>
                    <a:pt x="34" y="883"/>
                  </a:cubicBezTo>
                  <a:cubicBezTo>
                    <a:pt x="35" y="881"/>
                    <a:pt x="35" y="879"/>
                    <a:pt x="34" y="878"/>
                  </a:cubicBezTo>
                  <a:cubicBezTo>
                    <a:pt x="33" y="877"/>
                    <a:pt x="30" y="877"/>
                    <a:pt x="29" y="876"/>
                  </a:cubicBezTo>
                  <a:cubicBezTo>
                    <a:pt x="27" y="875"/>
                    <a:pt x="25" y="871"/>
                    <a:pt x="23" y="870"/>
                  </a:cubicBezTo>
                  <a:cubicBezTo>
                    <a:pt x="22" y="870"/>
                    <a:pt x="19" y="869"/>
                    <a:pt x="18" y="869"/>
                  </a:cubicBezTo>
                  <a:cubicBezTo>
                    <a:pt x="16" y="869"/>
                    <a:pt x="14" y="870"/>
                    <a:pt x="12" y="870"/>
                  </a:cubicBezTo>
                  <a:cubicBezTo>
                    <a:pt x="10" y="871"/>
                    <a:pt x="5" y="872"/>
                    <a:pt x="4" y="871"/>
                  </a:cubicBezTo>
                  <a:cubicBezTo>
                    <a:pt x="3" y="870"/>
                    <a:pt x="5" y="865"/>
                    <a:pt x="4" y="863"/>
                  </a:cubicBezTo>
                  <a:cubicBezTo>
                    <a:pt x="4" y="862"/>
                    <a:pt x="1" y="862"/>
                    <a:pt x="1" y="861"/>
                  </a:cubicBezTo>
                  <a:cubicBezTo>
                    <a:pt x="0" y="859"/>
                    <a:pt x="2" y="854"/>
                    <a:pt x="3" y="852"/>
                  </a:cubicBezTo>
                  <a:cubicBezTo>
                    <a:pt x="4" y="850"/>
                    <a:pt x="6" y="847"/>
                    <a:pt x="7" y="845"/>
                  </a:cubicBezTo>
                  <a:cubicBezTo>
                    <a:pt x="9" y="843"/>
                    <a:pt x="12" y="838"/>
                    <a:pt x="14" y="836"/>
                  </a:cubicBezTo>
                  <a:cubicBezTo>
                    <a:pt x="15" y="836"/>
                    <a:pt x="18" y="835"/>
                    <a:pt x="19" y="834"/>
                  </a:cubicBezTo>
                  <a:cubicBezTo>
                    <a:pt x="22" y="833"/>
                    <a:pt x="26" y="828"/>
                    <a:pt x="28" y="826"/>
                  </a:cubicBezTo>
                  <a:cubicBezTo>
                    <a:pt x="29" y="823"/>
                    <a:pt x="29" y="816"/>
                    <a:pt x="30" y="813"/>
                  </a:cubicBezTo>
                  <a:cubicBezTo>
                    <a:pt x="31" y="811"/>
                    <a:pt x="34" y="808"/>
                    <a:pt x="36" y="807"/>
                  </a:cubicBezTo>
                  <a:cubicBezTo>
                    <a:pt x="38" y="805"/>
                    <a:pt x="43" y="802"/>
                    <a:pt x="45" y="800"/>
                  </a:cubicBezTo>
                  <a:cubicBezTo>
                    <a:pt x="47" y="798"/>
                    <a:pt x="50" y="793"/>
                    <a:pt x="50" y="791"/>
                  </a:cubicBezTo>
                  <a:cubicBezTo>
                    <a:pt x="51" y="789"/>
                    <a:pt x="49" y="784"/>
                    <a:pt x="50" y="782"/>
                  </a:cubicBezTo>
                  <a:cubicBezTo>
                    <a:pt x="51" y="781"/>
                    <a:pt x="55" y="780"/>
                    <a:pt x="56" y="780"/>
                  </a:cubicBezTo>
                  <a:cubicBezTo>
                    <a:pt x="59" y="779"/>
                    <a:pt x="65" y="780"/>
                    <a:pt x="68" y="781"/>
                  </a:cubicBezTo>
                  <a:cubicBezTo>
                    <a:pt x="70" y="781"/>
                    <a:pt x="75" y="782"/>
                    <a:pt x="77" y="783"/>
                  </a:cubicBezTo>
                  <a:cubicBezTo>
                    <a:pt x="79" y="784"/>
                    <a:pt x="81" y="787"/>
                    <a:pt x="83" y="787"/>
                  </a:cubicBezTo>
                  <a:cubicBezTo>
                    <a:pt x="85" y="788"/>
                    <a:pt x="88" y="788"/>
                    <a:pt x="89" y="787"/>
                  </a:cubicBezTo>
                  <a:cubicBezTo>
                    <a:pt x="90" y="786"/>
                    <a:pt x="88" y="781"/>
                    <a:pt x="88" y="780"/>
                  </a:cubicBezTo>
                  <a:cubicBezTo>
                    <a:pt x="89" y="778"/>
                    <a:pt x="91" y="776"/>
                    <a:pt x="93" y="775"/>
                  </a:cubicBezTo>
                  <a:cubicBezTo>
                    <a:pt x="95" y="774"/>
                    <a:pt x="99" y="774"/>
                    <a:pt x="101" y="773"/>
                  </a:cubicBezTo>
                  <a:cubicBezTo>
                    <a:pt x="103" y="773"/>
                    <a:pt x="108" y="770"/>
                    <a:pt x="109" y="768"/>
                  </a:cubicBezTo>
                  <a:cubicBezTo>
                    <a:pt x="109" y="766"/>
                    <a:pt x="107" y="761"/>
                    <a:pt x="106" y="760"/>
                  </a:cubicBezTo>
                  <a:cubicBezTo>
                    <a:pt x="104" y="758"/>
                    <a:pt x="98" y="754"/>
                    <a:pt x="96" y="754"/>
                  </a:cubicBezTo>
                  <a:cubicBezTo>
                    <a:pt x="94" y="755"/>
                    <a:pt x="93" y="759"/>
                    <a:pt x="92" y="760"/>
                  </a:cubicBezTo>
                  <a:cubicBezTo>
                    <a:pt x="90" y="761"/>
                    <a:pt x="85" y="761"/>
                    <a:pt x="83" y="761"/>
                  </a:cubicBezTo>
                  <a:cubicBezTo>
                    <a:pt x="81" y="761"/>
                    <a:pt x="75" y="760"/>
                    <a:pt x="73" y="759"/>
                  </a:cubicBezTo>
                  <a:cubicBezTo>
                    <a:pt x="72" y="758"/>
                    <a:pt x="72" y="755"/>
                    <a:pt x="71" y="754"/>
                  </a:cubicBezTo>
                  <a:cubicBezTo>
                    <a:pt x="69" y="753"/>
                    <a:pt x="65" y="755"/>
                    <a:pt x="62" y="754"/>
                  </a:cubicBezTo>
                  <a:cubicBezTo>
                    <a:pt x="61" y="754"/>
                    <a:pt x="58" y="751"/>
                    <a:pt x="56" y="750"/>
                  </a:cubicBezTo>
                  <a:cubicBezTo>
                    <a:pt x="55" y="748"/>
                    <a:pt x="54" y="744"/>
                    <a:pt x="53" y="743"/>
                  </a:cubicBezTo>
                  <a:cubicBezTo>
                    <a:pt x="52" y="743"/>
                    <a:pt x="49" y="743"/>
                    <a:pt x="48" y="743"/>
                  </a:cubicBezTo>
                  <a:cubicBezTo>
                    <a:pt x="47" y="744"/>
                    <a:pt x="44" y="745"/>
                    <a:pt x="43" y="745"/>
                  </a:cubicBezTo>
                  <a:cubicBezTo>
                    <a:pt x="41" y="745"/>
                    <a:pt x="37" y="745"/>
                    <a:pt x="35" y="744"/>
                  </a:cubicBezTo>
                  <a:cubicBezTo>
                    <a:pt x="34" y="742"/>
                    <a:pt x="32" y="738"/>
                    <a:pt x="32" y="735"/>
                  </a:cubicBezTo>
                  <a:cubicBezTo>
                    <a:pt x="31" y="732"/>
                    <a:pt x="29" y="725"/>
                    <a:pt x="30" y="722"/>
                  </a:cubicBezTo>
                  <a:cubicBezTo>
                    <a:pt x="31" y="719"/>
                    <a:pt x="35" y="714"/>
                    <a:pt x="37" y="711"/>
                  </a:cubicBezTo>
                  <a:cubicBezTo>
                    <a:pt x="38" y="708"/>
                    <a:pt x="40" y="702"/>
                    <a:pt x="42" y="699"/>
                  </a:cubicBezTo>
                  <a:cubicBezTo>
                    <a:pt x="44" y="697"/>
                    <a:pt x="49" y="692"/>
                    <a:pt x="52" y="691"/>
                  </a:cubicBezTo>
                  <a:cubicBezTo>
                    <a:pt x="54" y="691"/>
                    <a:pt x="58" y="693"/>
                    <a:pt x="60" y="694"/>
                  </a:cubicBezTo>
                  <a:cubicBezTo>
                    <a:pt x="62" y="695"/>
                    <a:pt x="66" y="698"/>
                    <a:pt x="67" y="700"/>
                  </a:cubicBezTo>
                  <a:cubicBezTo>
                    <a:pt x="68" y="702"/>
                    <a:pt x="69" y="705"/>
                    <a:pt x="69" y="706"/>
                  </a:cubicBezTo>
                  <a:cubicBezTo>
                    <a:pt x="69" y="708"/>
                    <a:pt x="67" y="710"/>
                    <a:pt x="66" y="711"/>
                  </a:cubicBezTo>
                  <a:cubicBezTo>
                    <a:pt x="65" y="712"/>
                    <a:pt x="64" y="714"/>
                    <a:pt x="63" y="714"/>
                  </a:cubicBezTo>
                  <a:cubicBezTo>
                    <a:pt x="62" y="715"/>
                    <a:pt x="60" y="714"/>
                    <a:pt x="59" y="714"/>
                  </a:cubicBezTo>
                  <a:cubicBezTo>
                    <a:pt x="58" y="715"/>
                    <a:pt x="57" y="718"/>
                    <a:pt x="58" y="720"/>
                  </a:cubicBezTo>
                  <a:cubicBezTo>
                    <a:pt x="58" y="721"/>
                    <a:pt x="61" y="722"/>
                    <a:pt x="63" y="722"/>
                  </a:cubicBezTo>
                  <a:cubicBezTo>
                    <a:pt x="64" y="722"/>
                    <a:pt x="66" y="719"/>
                    <a:pt x="68" y="719"/>
                  </a:cubicBezTo>
                  <a:cubicBezTo>
                    <a:pt x="70" y="718"/>
                    <a:pt x="73" y="719"/>
                    <a:pt x="74" y="720"/>
                  </a:cubicBezTo>
                  <a:cubicBezTo>
                    <a:pt x="75" y="721"/>
                    <a:pt x="73" y="723"/>
                    <a:pt x="73" y="724"/>
                  </a:cubicBezTo>
                  <a:cubicBezTo>
                    <a:pt x="73" y="725"/>
                    <a:pt x="73" y="728"/>
                    <a:pt x="74" y="728"/>
                  </a:cubicBezTo>
                  <a:cubicBezTo>
                    <a:pt x="76" y="728"/>
                    <a:pt x="77" y="725"/>
                    <a:pt x="79" y="724"/>
                  </a:cubicBezTo>
                  <a:cubicBezTo>
                    <a:pt x="80" y="723"/>
                    <a:pt x="83" y="722"/>
                    <a:pt x="85" y="722"/>
                  </a:cubicBezTo>
                  <a:cubicBezTo>
                    <a:pt x="86" y="722"/>
                    <a:pt x="89" y="722"/>
                    <a:pt x="90" y="723"/>
                  </a:cubicBezTo>
                  <a:cubicBezTo>
                    <a:pt x="90" y="724"/>
                    <a:pt x="89" y="727"/>
                    <a:pt x="90" y="728"/>
                  </a:cubicBezTo>
                  <a:cubicBezTo>
                    <a:pt x="91" y="729"/>
                    <a:pt x="93" y="731"/>
                    <a:pt x="94" y="731"/>
                  </a:cubicBezTo>
                  <a:cubicBezTo>
                    <a:pt x="96" y="732"/>
                    <a:pt x="98" y="731"/>
                    <a:pt x="99" y="730"/>
                  </a:cubicBezTo>
                  <a:cubicBezTo>
                    <a:pt x="100" y="729"/>
                    <a:pt x="102" y="726"/>
                    <a:pt x="103" y="725"/>
                  </a:cubicBezTo>
                  <a:cubicBezTo>
                    <a:pt x="105" y="725"/>
                    <a:pt x="109" y="725"/>
                    <a:pt x="111" y="725"/>
                  </a:cubicBezTo>
                  <a:cubicBezTo>
                    <a:pt x="113" y="726"/>
                    <a:pt x="115" y="728"/>
                    <a:pt x="116" y="729"/>
                  </a:cubicBezTo>
                  <a:cubicBezTo>
                    <a:pt x="117" y="729"/>
                    <a:pt x="119" y="727"/>
                    <a:pt x="120" y="727"/>
                  </a:cubicBezTo>
                  <a:cubicBezTo>
                    <a:pt x="122" y="726"/>
                    <a:pt x="124" y="723"/>
                    <a:pt x="124" y="721"/>
                  </a:cubicBezTo>
                  <a:cubicBezTo>
                    <a:pt x="124" y="721"/>
                    <a:pt x="123" y="719"/>
                    <a:pt x="123" y="718"/>
                  </a:cubicBezTo>
                  <a:cubicBezTo>
                    <a:pt x="122" y="717"/>
                    <a:pt x="119" y="717"/>
                    <a:pt x="118" y="716"/>
                  </a:cubicBezTo>
                  <a:cubicBezTo>
                    <a:pt x="117" y="714"/>
                    <a:pt x="117" y="710"/>
                    <a:pt x="118" y="709"/>
                  </a:cubicBezTo>
                  <a:cubicBezTo>
                    <a:pt x="119" y="708"/>
                    <a:pt x="121" y="706"/>
                    <a:pt x="122" y="706"/>
                  </a:cubicBezTo>
                  <a:cubicBezTo>
                    <a:pt x="124" y="705"/>
                    <a:pt x="127" y="706"/>
                    <a:pt x="128" y="705"/>
                  </a:cubicBezTo>
                  <a:cubicBezTo>
                    <a:pt x="129" y="704"/>
                    <a:pt x="129" y="701"/>
                    <a:pt x="129" y="700"/>
                  </a:cubicBezTo>
                  <a:cubicBezTo>
                    <a:pt x="129" y="699"/>
                    <a:pt x="129" y="696"/>
                    <a:pt x="128" y="695"/>
                  </a:cubicBezTo>
                  <a:cubicBezTo>
                    <a:pt x="128" y="692"/>
                    <a:pt x="123" y="687"/>
                    <a:pt x="122" y="686"/>
                  </a:cubicBezTo>
                  <a:cubicBezTo>
                    <a:pt x="118" y="683"/>
                    <a:pt x="113" y="676"/>
                    <a:pt x="109" y="673"/>
                  </a:cubicBezTo>
                  <a:cubicBezTo>
                    <a:pt x="108" y="671"/>
                    <a:pt x="104" y="669"/>
                    <a:pt x="102" y="668"/>
                  </a:cubicBezTo>
                  <a:cubicBezTo>
                    <a:pt x="101" y="668"/>
                    <a:pt x="97" y="667"/>
                    <a:pt x="95" y="666"/>
                  </a:cubicBezTo>
                  <a:cubicBezTo>
                    <a:pt x="94" y="666"/>
                    <a:pt x="92" y="663"/>
                    <a:pt x="92" y="661"/>
                  </a:cubicBezTo>
                  <a:cubicBezTo>
                    <a:pt x="91" y="660"/>
                    <a:pt x="90" y="656"/>
                    <a:pt x="89" y="655"/>
                  </a:cubicBezTo>
                  <a:cubicBezTo>
                    <a:pt x="89" y="653"/>
                    <a:pt x="87" y="650"/>
                    <a:pt x="87" y="648"/>
                  </a:cubicBezTo>
                  <a:cubicBezTo>
                    <a:pt x="87" y="647"/>
                    <a:pt x="87" y="646"/>
                    <a:pt x="87" y="645"/>
                  </a:cubicBezTo>
                  <a:cubicBezTo>
                    <a:pt x="88" y="644"/>
                    <a:pt x="91" y="643"/>
                    <a:pt x="92" y="642"/>
                  </a:cubicBezTo>
                  <a:cubicBezTo>
                    <a:pt x="93" y="641"/>
                    <a:pt x="95" y="638"/>
                    <a:pt x="96" y="637"/>
                  </a:cubicBezTo>
                  <a:cubicBezTo>
                    <a:pt x="97" y="635"/>
                    <a:pt x="98" y="630"/>
                    <a:pt x="99" y="628"/>
                  </a:cubicBezTo>
                  <a:cubicBezTo>
                    <a:pt x="100" y="626"/>
                    <a:pt x="101" y="622"/>
                    <a:pt x="102" y="620"/>
                  </a:cubicBezTo>
                  <a:cubicBezTo>
                    <a:pt x="103" y="619"/>
                    <a:pt x="105" y="618"/>
                    <a:pt x="106" y="618"/>
                  </a:cubicBezTo>
                  <a:cubicBezTo>
                    <a:pt x="108" y="618"/>
                    <a:pt x="111" y="619"/>
                    <a:pt x="112" y="621"/>
                  </a:cubicBezTo>
                  <a:cubicBezTo>
                    <a:pt x="114" y="622"/>
                    <a:pt x="114" y="626"/>
                    <a:pt x="115" y="627"/>
                  </a:cubicBezTo>
                  <a:cubicBezTo>
                    <a:pt x="117" y="628"/>
                    <a:pt x="120" y="630"/>
                    <a:pt x="122" y="631"/>
                  </a:cubicBezTo>
                  <a:cubicBezTo>
                    <a:pt x="125" y="631"/>
                    <a:pt x="131" y="631"/>
                    <a:pt x="133" y="629"/>
                  </a:cubicBezTo>
                  <a:cubicBezTo>
                    <a:pt x="134" y="628"/>
                    <a:pt x="136" y="625"/>
                    <a:pt x="136" y="623"/>
                  </a:cubicBezTo>
                  <a:cubicBezTo>
                    <a:pt x="138" y="619"/>
                    <a:pt x="138" y="611"/>
                    <a:pt x="140" y="607"/>
                  </a:cubicBezTo>
                  <a:cubicBezTo>
                    <a:pt x="141" y="605"/>
                    <a:pt x="143" y="600"/>
                    <a:pt x="145" y="599"/>
                  </a:cubicBezTo>
                  <a:cubicBezTo>
                    <a:pt x="147" y="597"/>
                    <a:pt x="153" y="596"/>
                    <a:pt x="155" y="597"/>
                  </a:cubicBezTo>
                  <a:cubicBezTo>
                    <a:pt x="157" y="598"/>
                    <a:pt x="159" y="601"/>
                    <a:pt x="160" y="603"/>
                  </a:cubicBezTo>
                  <a:cubicBezTo>
                    <a:pt x="161" y="604"/>
                    <a:pt x="162" y="608"/>
                    <a:pt x="164" y="609"/>
                  </a:cubicBezTo>
                  <a:cubicBezTo>
                    <a:pt x="165" y="610"/>
                    <a:pt x="169" y="610"/>
                    <a:pt x="170" y="610"/>
                  </a:cubicBezTo>
                  <a:cubicBezTo>
                    <a:pt x="172" y="610"/>
                    <a:pt x="175" y="608"/>
                    <a:pt x="177" y="607"/>
                  </a:cubicBezTo>
                  <a:cubicBezTo>
                    <a:pt x="178" y="606"/>
                    <a:pt x="181" y="604"/>
                    <a:pt x="182" y="602"/>
                  </a:cubicBezTo>
                  <a:cubicBezTo>
                    <a:pt x="183" y="600"/>
                    <a:pt x="180" y="595"/>
                    <a:pt x="181" y="593"/>
                  </a:cubicBezTo>
                  <a:cubicBezTo>
                    <a:pt x="181" y="591"/>
                    <a:pt x="183" y="587"/>
                    <a:pt x="185" y="586"/>
                  </a:cubicBezTo>
                  <a:cubicBezTo>
                    <a:pt x="186" y="584"/>
                    <a:pt x="190" y="583"/>
                    <a:pt x="192" y="582"/>
                  </a:cubicBezTo>
                  <a:cubicBezTo>
                    <a:pt x="195" y="582"/>
                    <a:pt x="201" y="584"/>
                    <a:pt x="203" y="584"/>
                  </a:cubicBezTo>
                  <a:cubicBezTo>
                    <a:pt x="207" y="584"/>
                    <a:pt x="213" y="584"/>
                    <a:pt x="216" y="582"/>
                  </a:cubicBezTo>
                  <a:cubicBezTo>
                    <a:pt x="218" y="580"/>
                    <a:pt x="218" y="574"/>
                    <a:pt x="218" y="571"/>
                  </a:cubicBezTo>
                  <a:cubicBezTo>
                    <a:pt x="219" y="568"/>
                    <a:pt x="217" y="562"/>
                    <a:pt x="218" y="559"/>
                  </a:cubicBezTo>
                  <a:cubicBezTo>
                    <a:pt x="219" y="557"/>
                    <a:pt x="224" y="555"/>
                    <a:pt x="226" y="553"/>
                  </a:cubicBezTo>
                  <a:cubicBezTo>
                    <a:pt x="226" y="551"/>
                    <a:pt x="227" y="547"/>
                    <a:pt x="227" y="546"/>
                  </a:cubicBezTo>
                  <a:cubicBezTo>
                    <a:pt x="226" y="544"/>
                    <a:pt x="223" y="541"/>
                    <a:pt x="222" y="539"/>
                  </a:cubicBezTo>
                  <a:cubicBezTo>
                    <a:pt x="222" y="537"/>
                    <a:pt x="221" y="534"/>
                    <a:pt x="221" y="533"/>
                  </a:cubicBezTo>
                  <a:cubicBezTo>
                    <a:pt x="221" y="529"/>
                    <a:pt x="225" y="524"/>
                    <a:pt x="227" y="522"/>
                  </a:cubicBezTo>
                  <a:cubicBezTo>
                    <a:pt x="229" y="519"/>
                    <a:pt x="234" y="517"/>
                    <a:pt x="237" y="515"/>
                  </a:cubicBezTo>
                  <a:cubicBezTo>
                    <a:pt x="239" y="514"/>
                    <a:pt x="243" y="514"/>
                    <a:pt x="245" y="513"/>
                  </a:cubicBezTo>
                  <a:cubicBezTo>
                    <a:pt x="247" y="512"/>
                    <a:pt x="250" y="510"/>
                    <a:pt x="251" y="509"/>
                  </a:cubicBezTo>
                  <a:cubicBezTo>
                    <a:pt x="253" y="507"/>
                    <a:pt x="255" y="503"/>
                    <a:pt x="257" y="501"/>
                  </a:cubicBezTo>
                  <a:cubicBezTo>
                    <a:pt x="260" y="499"/>
                    <a:pt x="267" y="496"/>
                    <a:pt x="270" y="494"/>
                  </a:cubicBezTo>
                  <a:cubicBezTo>
                    <a:pt x="273" y="492"/>
                    <a:pt x="278" y="487"/>
                    <a:pt x="280" y="485"/>
                  </a:cubicBezTo>
                  <a:cubicBezTo>
                    <a:pt x="282" y="483"/>
                    <a:pt x="288" y="479"/>
                    <a:pt x="290" y="476"/>
                  </a:cubicBezTo>
                  <a:cubicBezTo>
                    <a:pt x="291" y="475"/>
                    <a:pt x="291" y="470"/>
                    <a:pt x="291" y="469"/>
                  </a:cubicBezTo>
                  <a:cubicBezTo>
                    <a:pt x="292" y="467"/>
                    <a:pt x="295" y="463"/>
                    <a:pt x="296" y="461"/>
                  </a:cubicBezTo>
                  <a:cubicBezTo>
                    <a:pt x="297" y="459"/>
                    <a:pt x="298" y="455"/>
                    <a:pt x="299" y="453"/>
                  </a:cubicBezTo>
                  <a:cubicBezTo>
                    <a:pt x="300" y="452"/>
                    <a:pt x="303" y="449"/>
                    <a:pt x="304" y="448"/>
                  </a:cubicBezTo>
                  <a:cubicBezTo>
                    <a:pt x="305" y="447"/>
                    <a:pt x="308" y="445"/>
                    <a:pt x="309" y="444"/>
                  </a:cubicBezTo>
                  <a:cubicBezTo>
                    <a:pt x="311" y="442"/>
                    <a:pt x="314" y="438"/>
                    <a:pt x="315" y="436"/>
                  </a:cubicBezTo>
                  <a:cubicBezTo>
                    <a:pt x="315" y="435"/>
                    <a:pt x="314" y="431"/>
                    <a:pt x="315" y="429"/>
                  </a:cubicBezTo>
                  <a:cubicBezTo>
                    <a:pt x="315" y="429"/>
                    <a:pt x="315" y="429"/>
                    <a:pt x="316" y="42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178"/>
            <p:cNvSpPr>
              <a:spLocks/>
            </p:cNvSpPr>
            <p:nvPr/>
          </p:nvSpPr>
          <p:spPr bwMode="auto">
            <a:xfrm>
              <a:off x="3101" y="2156"/>
              <a:ext cx="32" cy="18"/>
            </a:xfrm>
            <a:custGeom>
              <a:avLst/>
              <a:gdLst>
                <a:gd name="T0" fmla="*/ 29 w 29"/>
                <a:gd name="T1" fmla="*/ 8 h 16"/>
                <a:gd name="T2" fmla="*/ 28 w 29"/>
                <a:gd name="T3" fmla="*/ 13 h 16"/>
                <a:gd name="T4" fmla="*/ 22 w 29"/>
                <a:gd name="T5" fmla="*/ 15 h 16"/>
                <a:gd name="T6" fmla="*/ 15 w 29"/>
                <a:gd name="T7" fmla="*/ 14 h 16"/>
                <a:gd name="T8" fmla="*/ 7 w 29"/>
                <a:gd name="T9" fmla="*/ 16 h 16"/>
                <a:gd name="T10" fmla="*/ 1 w 29"/>
                <a:gd name="T11" fmla="*/ 15 h 16"/>
                <a:gd name="T12" fmla="*/ 2 w 29"/>
                <a:gd name="T13" fmla="*/ 9 h 16"/>
                <a:gd name="T14" fmla="*/ 7 w 29"/>
                <a:gd name="T15" fmla="*/ 5 h 16"/>
                <a:gd name="T16" fmla="*/ 11 w 29"/>
                <a:gd name="T17" fmla="*/ 1 h 16"/>
                <a:gd name="T18" fmla="*/ 18 w 29"/>
                <a:gd name="T19" fmla="*/ 0 h 16"/>
                <a:gd name="T20" fmla="*/ 25 w 29"/>
                <a:gd name="T21" fmla="*/ 3 h 16"/>
                <a:gd name="T22" fmla="*/ 29 w 29"/>
                <a:gd name="T2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6">
                  <a:moveTo>
                    <a:pt x="29" y="8"/>
                  </a:moveTo>
                  <a:cubicBezTo>
                    <a:pt x="29" y="9"/>
                    <a:pt x="29" y="12"/>
                    <a:pt x="28" y="13"/>
                  </a:cubicBezTo>
                  <a:cubicBezTo>
                    <a:pt x="27" y="15"/>
                    <a:pt x="24" y="15"/>
                    <a:pt x="22" y="15"/>
                  </a:cubicBezTo>
                  <a:cubicBezTo>
                    <a:pt x="20" y="15"/>
                    <a:pt x="17" y="14"/>
                    <a:pt x="15" y="14"/>
                  </a:cubicBezTo>
                  <a:cubicBezTo>
                    <a:pt x="13" y="14"/>
                    <a:pt x="8" y="16"/>
                    <a:pt x="7" y="16"/>
                  </a:cubicBezTo>
                  <a:cubicBezTo>
                    <a:pt x="6" y="16"/>
                    <a:pt x="1" y="16"/>
                    <a:pt x="1" y="15"/>
                  </a:cubicBezTo>
                  <a:cubicBezTo>
                    <a:pt x="0" y="13"/>
                    <a:pt x="1" y="10"/>
                    <a:pt x="2" y="9"/>
                  </a:cubicBezTo>
                  <a:cubicBezTo>
                    <a:pt x="2" y="8"/>
                    <a:pt x="6" y="6"/>
                    <a:pt x="7" y="5"/>
                  </a:cubicBezTo>
                  <a:cubicBezTo>
                    <a:pt x="8" y="4"/>
                    <a:pt x="10" y="2"/>
                    <a:pt x="11" y="1"/>
                  </a:cubicBezTo>
                  <a:cubicBezTo>
                    <a:pt x="13" y="0"/>
                    <a:pt x="16" y="0"/>
                    <a:pt x="18" y="0"/>
                  </a:cubicBezTo>
                  <a:cubicBezTo>
                    <a:pt x="20" y="0"/>
                    <a:pt x="24" y="2"/>
                    <a:pt x="25" y="3"/>
                  </a:cubicBezTo>
                  <a:cubicBezTo>
                    <a:pt x="27" y="4"/>
                    <a:pt x="28" y="6"/>
                    <a:pt x="29" y="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179"/>
            <p:cNvSpPr>
              <a:spLocks/>
            </p:cNvSpPr>
            <p:nvPr/>
          </p:nvSpPr>
          <p:spPr bwMode="auto">
            <a:xfrm>
              <a:off x="3108" y="2113"/>
              <a:ext cx="11" cy="13"/>
            </a:xfrm>
            <a:custGeom>
              <a:avLst/>
              <a:gdLst>
                <a:gd name="T0" fmla="*/ 9 w 10"/>
                <a:gd name="T1" fmla="*/ 4 h 11"/>
                <a:gd name="T2" fmla="*/ 9 w 10"/>
                <a:gd name="T3" fmla="*/ 8 h 11"/>
                <a:gd name="T4" fmla="*/ 3 w 10"/>
                <a:gd name="T5" fmla="*/ 11 h 11"/>
                <a:gd name="T6" fmla="*/ 0 w 10"/>
                <a:gd name="T7" fmla="*/ 7 h 11"/>
                <a:gd name="T8" fmla="*/ 2 w 10"/>
                <a:gd name="T9" fmla="*/ 3 h 11"/>
                <a:gd name="T10" fmla="*/ 6 w 10"/>
                <a:gd name="T11" fmla="*/ 2 h 11"/>
                <a:gd name="T12" fmla="*/ 9 w 10"/>
                <a:gd name="T13" fmla="*/ 0 h 11"/>
                <a:gd name="T14" fmla="*/ 9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9" y="4"/>
                  </a:moveTo>
                  <a:cubicBezTo>
                    <a:pt x="9" y="5"/>
                    <a:pt x="10" y="7"/>
                    <a:pt x="9" y="8"/>
                  </a:cubicBezTo>
                  <a:cubicBezTo>
                    <a:pt x="9" y="9"/>
                    <a:pt x="5" y="11"/>
                    <a:pt x="3" y="11"/>
                  </a:cubicBezTo>
                  <a:cubicBezTo>
                    <a:pt x="2" y="10"/>
                    <a:pt x="0" y="9"/>
                    <a:pt x="0" y="7"/>
                  </a:cubicBezTo>
                  <a:cubicBezTo>
                    <a:pt x="0" y="6"/>
                    <a:pt x="1" y="4"/>
                    <a:pt x="2" y="3"/>
                  </a:cubicBezTo>
                  <a:cubicBezTo>
                    <a:pt x="3" y="3"/>
                    <a:pt x="5" y="3"/>
                    <a:pt x="6" y="2"/>
                  </a:cubicBezTo>
                  <a:cubicBezTo>
                    <a:pt x="7" y="2"/>
                    <a:pt x="8" y="0"/>
                    <a:pt x="9" y="0"/>
                  </a:cubicBezTo>
                  <a:cubicBezTo>
                    <a:pt x="10" y="0"/>
                    <a:pt x="9" y="3"/>
                    <a:pt x="9"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180"/>
            <p:cNvSpPr>
              <a:spLocks/>
            </p:cNvSpPr>
            <p:nvPr/>
          </p:nvSpPr>
          <p:spPr bwMode="auto">
            <a:xfrm>
              <a:off x="3095" y="2087"/>
              <a:ext cx="18" cy="11"/>
            </a:xfrm>
            <a:custGeom>
              <a:avLst/>
              <a:gdLst>
                <a:gd name="T0" fmla="*/ 15 w 16"/>
                <a:gd name="T1" fmla="*/ 3 h 10"/>
                <a:gd name="T2" fmla="*/ 15 w 16"/>
                <a:gd name="T3" fmla="*/ 6 h 10"/>
                <a:gd name="T4" fmla="*/ 14 w 16"/>
                <a:gd name="T5" fmla="*/ 9 h 10"/>
                <a:gd name="T6" fmla="*/ 10 w 16"/>
                <a:gd name="T7" fmla="*/ 7 h 10"/>
                <a:gd name="T8" fmla="*/ 5 w 16"/>
                <a:gd name="T9" fmla="*/ 9 h 10"/>
                <a:gd name="T10" fmla="*/ 0 w 16"/>
                <a:gd name="T11" fmla="*/ 7 h 10"/>
                <a:gd name="T12" fmla="*/ 5 w 16"/>
                <a:gd name="T13" fmla="*/ 3 h 10"/>
                <a:gd name="T14" fmla="*/ 12 w 16"/>
                <a:gd name="T15" fmla="*/ 0 h 10"/>
                <a:gd name="T16" fmla="*/ 15 w 16"/>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5" y="3"/>
                  </a:moveTo>
                  <a:cubicBezTo>
                    <a:pt x="15" y="4"/>
                    <a:pt x="16" y="5"/>
                    <a:pt x="15" y="6"/>
                  </a:cubicBezTo>
                  <a:cubicBezTo>
                    <a:pt x="15" y="7"/>
                    <a:pt x="15" y="9"/>
                    <a:pt x="14" y="9"/>
                  </a:cubicBezTo>
                  <a:cubicBezTo>
                    <a:pt x="13" y="10"/>
                    <a:pt x="11" y="7"/>
                    <a:pt x="10" y="7"/>
                  </a:cubicBezTo>
                  <a:cubicBezTo>
                    <a:pt x="8" y="7"/>
                    <a:pt x="6" y="9"/>
                    <a:pt x="5" y="9"/>
                  </a:cubicBezTo>
                  <a:cubicBezTo>
                    <a:pt x="4" y="9"/>
                    <a:pt x="1" y="8"/>
                    <a:pt x="0" y="7"/>
                  </a:cubicBezTo>
                  <a:cubicBezTo>
                    <a:pt x="0" y="6"/>
                    <a:pt x="3" y="4"/>
                    <a:pt x="5" y="3"/>
                  </a:cubicBezTo>
                  <a:cubicBezTo>
                    <a:pt x="6" y="2"/>
                    <a:pt x="10" y="0"/>
                    <a:pt x="12" y="0"/>
                  </a:cubicBezTo>
                  <a:cubicBezTo>
                    <a:pt x="13" y="0"/>
                    <a:pt x="14" y="2"/>
                    <a:pt x="15"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181"/>
            <p:cNvSpPr>
              <a:spLocks/>
            </p:cNvSpPr>
            <p:nvPr/>
          </p:nvSpPr>
          <p:spPr bwMode="auto">
            <a:xfrm>
              <a:off x="3069" y="2105"/>
              <a:ext cx="17" cy="14"/>
            </a:xfrm>
            <a:custGeom>
              <a:avLst/>
              <a:gdLst>
                <a:gd name="T0" fmla="*/ 15 w 15"/>
                <a:gd name="T1" fmla="*/ 2 h 13"/>
                <a:gd name="T2" fmla="*/ 13 w 15"/>
                <a:gd name="T3" fmla="*/ 6 h 13"/>
                <a:gd name="T4" fmla="*/ 10 w 15"/>
                <a:gd name="T5" fmla="*/ 8 h 13"/>
                <a:gd name="T6" fmla="*/ 9 w 15"/>
                <a:gd name="T7" fmla="*/ 11 h 13"/>
                <a:gd name="T8" fmla="*/ 3 w 15"/>
                <a:gd name="T9" fmla="*/ 13 h 13"/>
                <a:gd name="T10" fmla="*/ 1 w 15"/>
                <a:gd name="T11" fmla="*/ 10 h 13"/>
                <a:gd name="T12" fmla="*/ 2 w 15"/>
                <a:gd name="T13" fmla="*/ 5 h 13"/>
                <a:gd name="T14" fmla="*/ 4 w 15"/>
                <a:gd name="T15" fmla="*/ 4 h 13"/>
                <a:gd name="T16" fmla="*/ 7 w 15"/>
                <a:gd name="T17" fmla="*/ 0 h 13"/>
                <a:gd name="T18" fmla="*/ 12 w 15"/>
                <a:gd name="T19" fmla="*/ 0 h 13"/>
                <a:gd name="T20" fmla="*/ 15 w 15"/>
                <a:gd name="T2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3">
                  <a:moveTo>
                    <a:pt x="15" y="2"/>
                  </a:moveTo>
                  <a:cubicBezTo>
                    <a:pt x="15" y="3"/>
                    <a:pt x="13" y="5"/>
                    <a:pt x="13" y="6"/>
                  </a:cubicBezTo>
                  <a:cubicBezTo>
                    <a:pt x="12" y="6"/>
                    <a:pt x="10" y="7"/>
                    <a:pt x="10" y="8"/>
                  </a:cubicBezTo>
                  <a:cubicBezTo>
                    <a:pt x="9" y="9"/>
                    <a:pt x="9" y="11"/>
                    <a:pt x="9" y="11"/>
                  </a:cubicBezTo>
                  <a:cubicBezTo>
                    <a:pt x="8" y="12"/>
                    <a:pt x="5" y="13"/>
                    <a:pt x="3" y="13"/>
                  </a:cubicBezTo>
                  <a:cubicBezTo>
                    <a:pt x="2" y="12"/>
                    <a:pt x="1" y="11"/>
                    <a:pt x="1" y="10"/>
                  </a:cubicBezTo>
                  <a:cubicBezTo>
                    <a:pt x="0" y="9"/>
                    <a:pt x="1" y="6"/>
                    <a:pt x="2" y="5"/>
                  </a:cubicBezTo>
                  <a:cubicBezTo>
                    <a:pt x="2" y="5"/>
                    <a:pt x="3" y="5"/>
                    <a:pt x="4" y="4"/>
                  </a:cubicBezTo>
                  <a:cubicBezTo>
                    <a:pt x="5" y="3"/>
                    <a:pt x="5" y="1"/>
                    <a:pt x="7" y="0"/>
                  </a:cubicBezTo>
                  <a:cubicBezTo>
                    <a:pt x="8" y="0"/>
                    <a:pt x="10" y="0"/>
                    <a:pt x="12" y="0"/>
                  </a:cubicBezTo>
                  <a:cubicBezTo>
                    <a:pt x="13" y="0"/>
                    <a:pt x="15" y="1"/>
                    <a:pt x="15"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182"/>
            <p:cNvSpPr>
              <a:spLocks/>
            </p:cNvSpPr>
            <p:nvPr/>
          </p:nvSpPr>
          <p:spPr bwMode="auto">
            <a:xfrm>
              <a:off x="2998" y="2057"/>
              <a:ext cx="35" cy="29"/>
            </a:xfrm>
            <a:custGeom>
              <a:avLst/>
              <a:gdLst>
                <a:gd name="T0" fmla="*/ 31 w 32"/>
                <a:gd name="T1" fmla="*/ 11 h 26"/>
                <a:gd name="T2" fmla="*/ 30 w 32"/>
                <a:gd name="T3" fmla="*/ 21 h 26"/>
                <a:gd name="T4" fmla="*/ 23 w 32"/>
                <a:gd name="T5" fmla="*/ 25 h 26"/>
                <a:gd name="T6" fmla="*/ 16 w 32"/>
                <a:gd name="T7" fmla="*/ 23 h 26"/>
                <a:gd name="T8" fmla="*/ 13 w 32"/>
                <a:gd name="T9" fmla="*/ 19 h 26"/>
                <a:gd name="T10" fmla="*/ 6 w 32"/>
                <a:gd name="T11" fmla="*/ 22 h 26"/>
                <a:gd name="T12" fmla="*/ 3 w 32"/>
                <a:gd name="T13" fmla="*/ 19 h 26"/>
                <a:gd name="T14" fmla="*/ 1 w 32"/>
                <a:gd name="T15" fmla="*/ 14 h 26"/>
                <a:gd name="T16" fmla="*/ 9 w 32"/>
                <a:gd name="T17" fmla="*/ 9 h 26"/>
                <a:gd name="T18" fmla="*/ 12 w 32"/>
                <a:gd name="T19" fmla="*/ 2 h 26"/>
                <a:gd name="T20" fmla="*/ 19 w 32"/>
                <a:gd name="T21" fmla="*/ 0 h 26"/>
                <a:gd name="T22" fmla="*/ 28 w 32"/>
                <a:gd name="T23" fmla="*/ 4 h 26"/>
                <a:gd name="T24" fmla="*/ 31 w 32"/>
                <a:gd name="T2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6">
                  <a:moveTo>
                    <a:pt x="31" y="11"/>
                  </a:moveTo>
                  <a:cubicBezTo>
                    <a:pt x="32" y="13"/>
                    <a:pt x="31" y="19"/>
                    <a:pt x="30" y="21"/>
                  </a:cubicBezTo>
                  <a:cubicBezTo>
                    <a:pt x="29" y="22"/>
                    <a:pt x="25" y="25"/>
                    <a:pt x="23" y="25"/>
                  </a:cubicBezTo>
                  <a:cubicBezTo>
                    <a:pt x="22" y="26"/>
                    <a:pt x="18" y="24"/>
                    <a:pt x="16" y="23"/>
                  </a:cubicBezTo>
                  <a:cubicBezTo>
                    <a:pt x="15" y="22"/>
                    <a:pt x="14" y="20"/>
                    <a:pt x="13" y="19"/>
                  </a:cubicBezTo>
                  <a:cubicBezTo>
                    <a:pt x="11" y="19"/>
                    <a:pt x="8" y="22"/>
                    <a:pt x="6" y="22"/>
                  </a:cubicBezTo>
                  <a:cubicBezTo>
                    <a:pt x="5" y="21"/>
                    <a:pt x="3" y="20"/>
                    <a:pt x="3" y="19"/>
                  </a:cubicBezTo>
                  <a:cubicBezTo>
                    <a:pt x="2" y="18"/>
                    <a:pt x="0" y="15"/>
                    <a:pt x="1" y="14"/>
                  </a:cubicBezTo>
                  <a:cubicBezTo>
                    <a:pt x="1" y="11"/>
                    <a:pt x="8" y="10"/>
                    <a:pt x="9" y="9"/>
                  </a:cubicBezTo>
                  <a:cubicBezTo>
                    <a:pt x="11" y="7"/>
                    <a:pt x="11" y="3"/>
                    <a:pt x="12" y="2"/>
                  </a:cubicBezTo>
                  <a:cubicBezTo>
                    <a:pt x="14" y="1"/>
                    <a:pt x="18" y="0"/>
                    <a:pt x="19" y="0"/>
                  </a:cubicBezTo>
                  <a:cubicBezTo>
                    <a:pt x="22" y="0"/>
                    <a:pt x="26" y="2"/>
                    <a:pt x="28" y="4"/>
                  </a:cubicBezTo>
                  <a:cubicBezTo>
                    <a:pt x="29" y="5"/>
                    <a:pt x="31" y="9"/>
                    <a:pt x="31" y="1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183"/>
            <p:cNvSpPr>
              <a:spLocks/>
            </p:cNvSpPr>
            <p:nvPr/>
          </p:nvSpPr>
          <p:spPr bwMode="auto">
            <a:xfrm>
              <a:off x="2766" y="1823"/>
              <a:ext cx="322" cy="113"/>
            </a:xfrm>
            <a:custGeom>
              <a:avLst/>
              <a:gdLst>
                <a:gd name="T0" fmla="*/ 287 w 293"/>
                <a:gd name="T1" fmla="*/ 37 h 103"/>
                <a:gd name="T2" fmla="*/ 265 w 293"/>
                <a:gd name="T3" fmla="*/ 52 h 103"/>
                <a:gd name="T4" fmla="*/ 240 w 293"/>
                <a:gd name="T5" fmla="*/ 55 h 103"/>
                <a:gd name="T6" fmla="*/ 223 w 293"/>
                <a:gd name="T7" fmla="*/ 52 h 103"/>
                <a:gd name="T8" fmla="*/ 200 w 293"/>
                <a:gd name="T9" fmla="*/ 54 h 103"/>
                <a:gd name="T10" fmla="*/ 184 w 293"/>
                <a:gd name="T11" fmla="*/ 51 h 103"/>
                <a:gd name="T12" fmla="*/ 163 w 293"/>
                <a:gd name="T13" fmla="*/ 52 h 103"/>
                <a:gd name="T14" fmla="*/ 149 w 293"/>
                <a:gd name="T15" fmla="*/ 51 h 103"/>
                <a:gd name="T16" fmla="*/ 136 w 293"/>
                <a:gd name="T17" fmla="*/ 57 h 103"/>
                <a:gd name="T18" fmla="*/ 126 w 293"/>
                <a:gd name="T19" fmla="*/ 54 h 103"/>
                <a:gd name="T20" fmla="*/ 124 w 293"/>
                <a:gd name="T21" fmla="*/ 65 h 103"/>
                <a:gd name="T22" fmla="*/ 106 w 293"/>
                <a:gd name="T23" fmla="*/ 63 h 103"/>
                <a:gd name="T24" fmla="*/ 95 w 293"/>
                <a:gd name="T25" fmla="*/ 68 h 103"/>
                <a:gd name="T26" fmla="*/ 88 w 293"/>
                <a:gd name="T27" fmla="*/ 59 h 103"/>
                <a:gd name="T28" fmla="*/ 83 w 293"/>
                <a:gd name="T29" fmla="*/ 76 h 103"/>
                <a:gd name="T30" fmla="*/ 68 w 293"/>
                <a:gd name="T31" fmla="*/ 76 h 103"/>
                <a:gd name="T32" fmla="*/ 61 w 293"/>
                <a:gd name="T33" fmla="*/ 77 h 103"/>
                <a:gd name="T34" fmla="*/ 52 w 293"/>
                <a:gd name="T35" fmla="*/ 86 h 103"/>
                <a:gd name="T36" fmla="*/ 46 w 293"/>
                <a:gd name="T37" fmla="*/ 79 h 103"/>
                <a:gd name="T38" fmla="*/ 42 w 293"/>
                <a:gd name="T39" fmla="*/ 93 h 103"/>
                <a:gd name="T40" fmla="*/ 37 w 293"/>
                <a:gd name="T41" fmla="*/ 81 h 103"/>
                <a:gd name="T42" fmla="*/ 34 w 293"/>
                <a:gd name="T43" fmla="*/ 96 h 103"/>
                <a:gd name="T44" fmla="*/ 21 w 293"/>
                <a:gd name="T45" fmla="*/ 101 h 103"/>
                <a:gd name="T46" fmla="*/ 5 w 293"/>
                <a:gd name="T47" fmla="*/ 77 h 103"/>
                <a:gd name="T48" fmla="*/ 7 w 293"/>
                <a:gd name="T49" fmla="*/ 67 h 103"/>
                <a:gd name="T50" fmla="*/ 6 w 293"/>
                <a:gd name="T51" fmla="*/ 61 h 103"/>
                <a:gd name="T52" fmla="*/ 5 w 293"/>
                <a:gd name="T53" fmla="*/ 48 h 103"/>
                <a:gd name="T54" fmla="*/ 19 w 293"/>
                <a:gd name="T55" fmla="*/ 53 h 103"/>
                <a:gd name="T56" fmla="*/ 33 w 293"/>
                <a:gd name="T57" fmla="*/ 48 h 103"/>
                <a:gd name="T58" fmla="*/ 40 w 293"/>
                <a:gd name="T59" fmla="*/ 48 h 103"/>
                <a:gd name="T60" fmla="*/ 44 w 293"/>
                <a:gd name="T61" fmla="*/ 40 h 103"/>
                <a:gd name="T62" fmla="*/ 55 w 293"/>
                <a:gd name="T63" fmla="*/ 40 h 103"/>
                <a:gd name="T64" fmla="*/ 56 w 293"/>
                <a:gd name="T65" fmla="*/ 30 h 103"/>
                <a:gd name="T66" fmla="*/ 68 w 293"/>
                <a:gd name="T67" fmla="*/ 36 h 103"/>
                <a:gd name="T68" fmla="*/ 67 w 293"/>
                <a:gd name="T69" fmla="*/ 23 h 103"/>
                <a:gd name="T70" fmla="*/ 77 w 293"/>
                <a:gd name="T71" fmla="*/ 21 h 103"/>
                <a:gd name="T72" fmla="*/ 74 w 293"/>
                <a:gd name="T73" fmla="*/ 8 h 103"/>
                <a:gd name="T74" fmla="*/ 86 w 293"/>
                <a:gd name="T75" fmla="*/ 14 h 103"/>
                <a:gd name="T76" fmla="*/ 98 w 293"/>
                <a:gd name="T77" fmla="*/ 11 h 103"/>
                <a:gd name="T78" fmla="*/ 115 w 293"/>
                <a:gd name="T79" fmla="*/ 6 h 103"/>
                <a:gd name="T80" fmla="*/ 142 w 293"/>
                <a:gd name="T81" fmla="*/ 1 h 103"/>
                <a:gd name="T82" fmla="*/ 165 w 293"/>
                <a:gd name="T83" fmla="*/ 9 h 103"/>
                <a:gd name="T84" fmla="*/ 182 w 293"/>
                <a:gd name="T85" fmla="*/ 1 h 103"/>
                <a:gd name="T86" fmla="*/ 200 w 293"/>
                <a:gd name="T87" fmla="*/ 15 h 103"/>
                <a:gd name="T88" fmla="*/ 227 w 293"/>
                <a:gd name="T89" fmla="*/ 21 h 103"/>
                <a:gd name="T90" fmla="*/ 252 w 293"/>
                <a:gd name="T91" fmla="*/ 16 h 103"/>
                <a:gd name="T92" fmla="*/ 290 w 293"/>
                <a:gd name="T93" fmla="*/ 2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3" h="103">
                  <a:moveTo>
                    <a:pt x="290" y="20"/>
                  </a:moveTo>
                  <a:cubicBezTo>
                    <a:pt x="291" y="22"/>
                    <a:pt x="293" y="27"/>
                    <a:pt x="293" y="29"/>
                  </a:cubicBezTo>
                  <a:cubicBezTo>
                    <a:pt x="293" y="32"/>
                    <a:pt x="289" y="36"/>
                    <a:pt x="287" y="37"/>
                  </a:cubicBezTo>
                  <a:cubicBezTo>
                    <a:pt x="285" y="39"/>
                    <a:pt x="281" y="42"/>
                    <a:pt x="280" y="44"/>
                  </a:cubicBezTo>
                  <a:cubicBezTo>
                    <a:pt x="278" y="46"/>
                    <a:pt x="276" y="50"/>
                    <a:pt x="274" y="51"/>
                  </a:cubicBezTo>
                  <a:cubicBezTo>
                    <a:pt x="272" y="52"/>
                    <a:pt x="267" y="52"/>
                    <a:pt x="265" y="52"/>
                  </a:cubicBezTo>
                  <a:cubicBezTo>
                    <a:pt x="263" y="51"/>
                    <a:pt x="259" y="50"/>
                    <a:pt x="258" y="50"/>
                  </a:cubicBezTo>
                  <a:cubicBezTo>
                    <a:pt x="256" y="50"/>
                    <a:pt x="252" y="49"/>
                    <a:pt x="250" y="50"/>
                  </a:cubicBezTo>
                  <a:cubicBezTo>
                    <a:pt x="248" y="50"/>
                    <a:pt x="243" y="54"/>
                    <a:pt x="240" y="55"/>
                  </a:cubicBezTo>
                  <a:cubicBezTo>
                    <a:pt x="238" y="55"/>
                    <a:pt x="235" y="56"/>
                    <a:pt x="233" y="55"/>
                  </a:cubicBezTo>
                  <a:cubicBezTo>
                    <a:pt x="231" y="55"/>
                    <a:pt x="229" y="52"/>
                    <a:pt x="228" y="51"/>
                  </a:cubicBezTo>
                  <a:cubicBezTo>
                    <a:pt x="226" y="51"/>
                    <a:pt x="224" y="51"/>
                    <a:pt x="223" y="52"/>
                  </a:cubicBezTo>
                  <a:cubicBezTo>
                    <a:pt x="221" y="53"/>
                    <a:pt x="218" y="56"/>
                    <a:pt x="216" y="57"/>
                  </a:cubicBezTo>
                  <a:cubicBezTo>
                    <a:pt x="214" y="57"/>
                    <a:pt x="209" y="57"/>
                    <a:pt x="207" y="57"/>
                  </a:cubicBezTo>
                  <a:cubicBezTo>
                    <a:pt x="205" y="56"/>
                    <a:pt x="201" y="55"/>
                    <a:pt x="200" y="54"/>
                  </a:cubicBezTo>
                  <a:cubicBezTo>
                    <a:pt x="198" y="53"/>
                    <a:pt x="195" y="49"/>
                    <a:pt x="193" y="48"/>
                  </a:cubicBezTo>
                  <a:cubicBezTo>
                    <a:pt x="193" y="48"/>
                    <a:pt x="191" y="49"/>
                    <a:pt x="190" y="49"/>
                  </a:cubicBezTo>
                  <a:cubicBezTo>
                    <a:pt x="188" y="49"/>
                    <a:pt x="185" y="51"/>
                    <a:pt x="184" y="51"/>
                  </a:cubicBezTo>
                  <a:cubicBezTo>
                    <a:pt x="182" y="52"/>
                    <a:pt x="177" y="53"/>
                    <a:pt x="175" y="53"/>
                  </a:cubicBezTo>
                  <a:cubicBezTo>
                    <a:pt x="173" y="53"/>
                    <a:pt x="170" y="51"/>
                    <a:pt x="169" y="51"/>
                  </a:cubicBezTo>
                  <a:cubicBezTo>
                    <a:pt x="167" y="50"/>
                    <a:pt x="164" y="52"/>
                    <a:pt x="163" y="52"/>
                  </a:cubicBezTo>
                  <a:cubicBezTo>
                    <a:pt x="162" y="53"/>
                    <a:pt x="159" y="56"/>
                    <a:pt x="157" y="57"/>
                  </a:cubicBezTo>
                  <a:cubicBezTo>
                    <a:pt x="156" y="57"/>
                    <a:pt x="152" y="56"/>
                    <a:pt x="151" y="55"/>
                  </a:cubicBezTo>
                  <a:cubicBezTo>
                    <a:pt x="150" y="55"/>
                    <a:pt x="150" y="52"/>
                    <a:pt x="149" y="51"/>
                  </a:cubicBezTo>
                  <a:cubicBezTo>
                    <a:pt x="148" y="50"/>
                    <a:pt x="146" y="51"/>
                    <a:pt x="145" y="52"/>
                  </a:cubicBezTo>
                  <a:cubicBezTo>
                    <a:pt x="143" y="52"/>
                    <a:pt x="143" y="55"/>
                    <a:pt x="142" y="56"/>
                  </a:cubicBezTo>
                  <a:cubicBezTo>
                    <a:pt x="140" y="56"/>
                    <a:pt x="138" y="57"/>
                    <a:pt x="136" y="57"/>
                  </a:cubicBezTo>
                  <a:cubicBezTo>
                    <a:pt x="135" y="57"/>
                    <a:pt x="134" y="57"/>
                    <a:pt x="133" y="56"/>
                  </a:cubicBezTo>
                  <a:cubicBezTo>
                    <a:pt x="132" y="56"/>
                    <a:pt x="131" y="54"/>
                    <a:pt x="130" y="54"/>
                  </a:cubicBezTo>
                  <a:cubicBezTo>
                    <a:pt x="129" y="53"/>
                    <a:pt x="127" y="53"/>
                    <a:pt x="126" y="54"/>
                  </a:cubicBezTo>
                  <a:cubicBezTo>
                    <a:pt x="126" y="55"/>
                    <a:pt x="125" y="56"/>
                    <a:pt x="125" y="57"/>
                  </a:cubicBezTo>
                  <a:cubicBezTo>
                    <a:pt x="125" y="58"/>
                    <a:pt x="127" y="60"/>
                    <a:pt x="127" y="61"/>
                  </a:cubicBezTo>
                  <a:cubicBezTo>
                    <a:pt x="127" y="62"/>
                    <a:pt x="125" y="64"/>
                    <a:pt x="124" y="65"/>
                  </a:cubicBezTo>
                  <a:cubicBezTo>
                    <a:pt x="122" y="66"/>
                    <a:pt x="117" y="67"/>
                    <a:pt x="115" y="67"/>
                  </a:cubicBezTo>
                  <a:cubicBezTo>
                    <a:pt x="113" y="68"/>
                    <a:pt x="108" y="69"/>
                    <a:pt x="106" y="68"/>
                  </a:cubicBezTo>
                  <a:cubicBezTo>
                    <a:pt x="105" y="67"/>
                    <a:pt x="107" y="64"/>
                    <a:pt x="106" y="63"/>
                  </a:cubicBezTo>
                  <a:cubicBezTo>
                    <a:pt x="106" y="62"/>
                    <a:pt x="103" y="61"/>
                    <a:pt x="102" y="61"/>
                  </a:cubicBezTo>
                  <a:cubicBezTo>
                    <a:pt x="101" y="61"/>
                    <a:pt x="101" y="64"/>
                    <a:pt x="100" y="65"/>
                  </a:cubicBezTo>
                  <a:cubicBezTo>
                    <a:pt x="99" y="66"/>
                    <a:pt x="96" y="68"/>
                    <a:pt x="95" y="68"/>
                  </a:cubicBezTo>
                  <a:cubicBezTo>
                    <a:pt x="93" y="68"/>
                    <a:pt x="90" y="67"/>
                    <a:pt x="90" y="66"/>
                  </a:cubicBezTo>
                  <a:cubicBezTo>
                    <a:pt x="89" y="64"/>
                    <a:pt x="93" y="60"/>
                    <a:pt x="92" y="59"/>
                  </a:cubicBezTo>
                  <a:cubicBezTo>
                    <a:pt x="91" y="58"/>
                    <a:pt x="89" y="58"/>
                    <a:pt x="88" y="59"/>
                  </a:cubicBezTo>
                  <a:cubicBezTo>
                    <a:pt x="87" y="59"/>
                    <a:pt x="86" y="61"/>
                    <a:pt x="85" y="62"/>
                  </a:cubicBezTo>
                  <a:cubicBezTo>
                    <a:pt x="85" y="63"/>
                    <a:pt x="86" y="66"/>
                    <a:pt x="86" y="68"/>
                  </a:cubicBezTo>
                  <a:cubicBezTo>
                    <a:pt x="85" y="70"/>
                    <a:pt x="84" y="74"/>
                    <a:pt x="83" y="76"/>
                  </a:cubicBezTo>
                  <a:cubicBezTo>
                    <a:pt x="82" y="77"/>
                    <a:pt x="80" y="79"/>
                    <a:pt x="78" y="80"/>
                  </a:cubicBezTo>
                  <a:cubicBezTo>
                    <a:pt x="77" y="81"/>
                    <a:pt x="74" y="82"/>
                    <a:pt x="72" y="81"/>
                  </a:cubicBezTo>
                  <a:cubicBezTo>
                    <a:pt x="71" y="81"/>
                    <a:pt x="69" y="78"/>
                    <a:pt x="68" y="76"/>
                  </a:cubicBezTo>
                  <a:cubicBezTo>
                    <a:pt x="68" y="75"/>
                    <a:pt x="68" y="70"/>
                    <a:pt x="67" y="69"/>
                  </a:cubicBezTo>
                  <a:cubicBezTo>
                    <a:pt x="66" y="69"/>
                    <a:pt x="64" y="70"/>
                    <a:pt x="64" y="71"/>
                  </a:cubicBezTo>
                  <a:cubicBezTo>
                    <a:pt x="62" y="72"/>
                    <a:pt x="62" y="75"/>
                    <a:pt x="61" y="77"/>
                  </a:cubicBezTo>
                  <a:cubicBezTo>
                    <a:pt x="61" y="78"/>
                    <a:pt x="60" y="81"/>
                    <a:pt x="60" y="83"/>
                  </a:cubicBezTo>
                  <a:cubicBezTo>
                    <a:pt x="59" y="84"/>
                    <a:pt x="58" y="86"/>
                    <a:pt x="57" y="87"/>
                  </a:cubicBezTo>
                  <a:cubicBezTo>
                    <a:pt x="56" y="87"/>
                    <a:pt x="53" y="87"/>
                    <a:pt x="52" y="86"/>
                  </a:cubicBezTo>
                  <a:cubicBezTo>
                    <a:pt x="51" y="85"/>
                    <a:pt x="52" y="82"/>
                    <a:pt x="51" y="80"/>
                  </a:cubicBezTo>
                  <a:cubicBezTo>
                    <a:pt x="51" y="79"/>
                    <a:pt x="50" y="78"/>
                    <a:pt x="49" y="77"/>
                  </a:cubicBezTo>
                  <a:cubicBezTo>
                    <a:pt x="48" y="77"/>
                    <a:pt x="46" y="78"/>
                    <a:pt x="46" y="79"/>
                  </a:cubicBezTo>
                  <a:cubicBezTo>
                    <a:pt x="45" y="80"/>
                    <a:pt x="47" y="84"/>
                    <a:pt x="47" y="85"/>
                  </a:cubicBezTo>
                  <a:cubicBezTo>
                    <a:pt x="47" y="87"/>
                    <a:pt x="46" y="89"/>
                    <a:pt x="45" y="90"/>
                  </a:cubicBezTo>
                  <a:cubicBezTo>
                    <a:pt x="45" y="91"/>
                    <a:pt x="43" y="93"/>
                    <a:pt x="42" y="93"/>
                  </a:cubicBezTo>
                  <a:cubicBezTo>
                    <a:pt x="40" y="92"/>
                    <a:pt x="39" y="90"/>
                    <a:pt x="39" y="89"/>
                  </a:cubicBezTo>
                  <a:cubicBezTo>
                    <a:pt x="38" y="87"/>
                    <a:pt x="41" y="84"/>
                    <a:pt x="40" y="83"/>
                  </a:cubicBezTo>
                  <a:cubicBezTo>
                    <a:pt x="40" y="82"/>
                    <a:pt x="38" y="81"/>
                    <a:pt x="37" y="81"/>
                  </a:cubicBezTo>
                  <a:cubicBezTo>
                    <a:pt x="36" y="81"/>
                    <a:pt x="34" y="83"/>
                    <a:pt x="34" y="84"/>
                  </a:cubicBezTo>
                  <a:cubicBezTo>
                    <a:pt x="33" y="85"/>
                    <a:pt x="35" y="88"/>
                    <a:pt x="35" y="89"/>
                  </a:cubicBezTo>
                  <a:cubicBezTo>
                    <a:pt x="35" y="91"/>
                    <a:pt x="34" y="94"/>
                    <a:pt x="34" y="96"/>
                  </a:cubicBezTo>
                  <a:cubicBezTo>
                    <a:pt x="34" y="97"/>
                    <a:pt x="33" y="101"/>
                    <a:pt x="32" y="102"/>
                  </a:cubicBezTo>
                  <a:cubicBezTo>
                    <a:pt x="31" y="103"/>
                    <a:pt x="27" y="103"/>
                    <a:pt x="26" y="103"/>
                  </a:cubicBezTo>
                  <a:cubicBezTo>
                    <a:pt x="25" y="103"/>
                    <a:pt x="22" y="102"/>
                    <a:pt x="21" y="101"/>
                  </a:cubicBezTo>
                  <a:cubicBezTo>
                    <a:pt x="20" y="99"/>
                    <a:pt x="20" y="94"/>
                    <a:pt x="18" y="92"/>
                  </a:cubicBezTo>
                  <a:cubicBezTo>
                    <a:pt x="17" y="90"/>
                    <a:pt x="12" y="88"/>
                    <a:pt x="10" y="86"/>
                  </a:cubicBezTo>
                  <a:cubicBezTo>
                    <a:pt x="9" y="84"/>
                    <a:pt x="7" y="79"/>
                    <a:pt x="5" y="77"/>
                  </a:cubicBezTo>
                  <a:cubicBezTo>
                    <a:pt x="4" y="76"/>
                    <a:pt x="1" y="75"/>
                    <a:pt x="0" y="73"/>
                  </a:cubicBezTo>
                  <a:cubicBezTo>
                    <a:pt x="0" y="72"/>
                    <a:pt x="0" y="69"/>
                    <a:pt x="1" y="68"/>
                  </a:cubicBezTo>
                  <a:cubicBezTo>
                    <a:pt x="2" y="66"/>
                    <a:pt x="6" y="67"/>
                    <a:pt x="7" y="67"/>
                  </a:cubicBezTo>
                  <a:cubicBezTo>
                    <a:pt x="9" y="67"/>
                    <a:pt x="14" y="70"/>
                    <a:pt x="15" y="69"/>
                  </a:cubicBezTo>
                  <a:cubicBezTo>
                    <a:pt x="16" y="68"/>
                    <a:pt x="14" y="65"/>
                    <a:pt x="13" y="64"/>
                  </a:cubicBezTo>
                  <a:cubicBezTo>
                    <a:pt x="12" y="62"/>
                    <a:pt x="8" y="62"/>
                    <a:pt x="6" y="61"/>
                  </a:cubicBezTo>
                  <a:cubicBezTo>
                    <a:pt x="5" y="60"/>
                    <a:pt x="1" y="58"/>
                    <a:pt x="0" y="56"/>
                  </a:cubicBezTo>
                  <a:cubicBezTo>
                    <a:pt x="0" y="55"/>
                    <a:pt x="0" y="51"/>
                    <a:pt x="0" y="50"/>
                  </a:cubicBezTo>
                  <a:cubicBezTo>
                    <a:pt x="1" y="49"/>
                    <a:pt x="4" y="48"/>
                    <a:pt x="5" y="48"/>
                  </a:cubicBezTo>
                  <a:cubicBezTo>
                    <a:pt x="7" y="48"/>
                    <a:pt x="11" y="48"/>
                    <a:pt x="13" y="49"/>
                  </a:cubicBezTo>
                  <a:cubicBezTo>
                    <a:pt x="13" y="50"/>
                    <a:pt x="14" y="52"/>
                    <a:pt x="15" y="52"/>
                  </a:cubicBezTo>
                  <a:cubicBezTo>
                    <a:pt x="16" y="53"/>
                    <a:pt x="18" y="53"/>
                    <a:pt x="19" y="53"/>
                  </a:cubicBezTo>
                  <a:cubicBezTo>
                    <a:pt x="21" y="52"/>
                    <a:pt x="21" y="48"/>
                    <a:pt x="22" y="48"/>
                  </a:cubicBezTo>
                  <a:cubicBezTo>
                    <a:pt x="23" y="47"/>
                    <a:pt x="26" y="46"/>
                    <a:pt x="27" y="46"/>
                  </a:cubicBezTo>
                  <a:cubicBezTo>
                    <a:pt x="28" y="46"/>
                    <a:pt x="31" y="47"/>
                    <a:pt x="33" y="48"/>
                  </a:cubicBezTo>
                  <a:cubicBezTo>
                    <a:pt x="33" y="48"/>
                    <a:pt x="33" y="51"/>
                    <a:pt x="34" y="51"/>
                  </a:cubicBezTo>
                  <a:cubicBezTo>
                    <a:pt x="35" y="52"/>
                    <a:pt x="38" y="52"/>
                    <a:pt x="39" y="52"/>
                  </a:cubicBezTo>
                  <a:cubicBezTo>
                    <a:pt x="40" y="51"/>
                    <a:pt x="40" y="49"/>
                    <a:pt x="40" y="48"/>
                  </a:cubicBezTo>
                  <a:cubicBezTo>
                    <a:pt x="40" y="48"/>
                    <a:pt x="38" y="47"/>
                    <a:pt x="38" y="46"/>
                  </a:cubicBezTo>
                  <a:cubicBezTo>
                    <a:pt x="38" y="45"/>
                    <a:pt x="39" y="44"/>
                    <a:pt x="39" y="44"/>
                  </a:cubicBezTo>
                  <a:cubicBezTo>
                    <a:pt x="40" y="43"/>
                    <a:pt x="43" y="41"/>
                    <a:pt x="44" y="40"/>
                  </a:cubicBezTo>
                  <a:cubicBezTo>
                    <a:pt x="45" y="39"/>
                    <a:pt x="47" y="37"/>
                    <a:pt x="49" y="37"/>
                  </a:cubicBezTo>
                  <a:cubicBezTo>
                    <a:pt x="50" y="37"/>
                    <a:pt x="50" y="39"/>
                    <a:pt x="51" y="40"/>
                  </a:cubicBezTo>
                  <a:cubicBezTo>
                    <a:pt x="51" y="40"/>
                    <a:pt x="54" y="41"/>
                    <a:pt x="55" y="40"/>
                  </a:cubicBezTo>
                  <a:cubicBezTo>
                    <a:pt x="55" y="39"/>
                    <a:pt x="55" y="37"/>
                    <a:pt x="55" y="36"/>
                  </a:cubicBezTo>
                  <a:cubicBezTo>
                    <a:pt x="55" y="35"/>
                    <a:pt x="54" y="33"/>
                    <a:pt x="54" y="33"/>
                  </a:cubicBezTo>
                  <a:cubicBezTo>
                    <a:pt x="54" y="32"/>
                    <a:pt x="55" y="30"/>
                    <a:pt x="56" y="30"/>
                  </a:cubicBezTo>
                  <a:cubicBezTo>
                    <a:pt x="57" y="29"/>
                    <a:pt x="60" y="30"/>
                    <a:pt x="61" y="30"/>
                  </a:cubicBezTo>
                  <a:cubicBezTo>
                    <a:pt x="62" y="31"/>
                    <a:pt x="63" y="34"/>
                    <a:pt x="64" y="35"/>
                  </a:cubicBezTo>
                  <a:cubicBezTo>
                    <a:pt x="65" y="35"/>
                    <a:pt x="67" y="36"/>
                    <a:pt x="68" y="36"/>
                  </a:cubicBezTo>
                  <a:cubicBezTo>
                    <a:pt x="69" y="35"/>
                    <a:pt x="70" y="33"/>
                    <a:pt x="70" y="32"/>
                  </a:cubicBezTo>
                  <a:cubicBezTo>
                    <a:pt x="70" y="31"/>
                    <a:pt x="68" y="31"/>
                    <a:pt x="67" y="30"/>
                  </a:cubicBezTo>
                  <a:cubicBezTo>
                    <a:pt x="66" y="28"/>
                    <a:pt x="66" y="24"/>
                    <a:pt x="67" y="23"/>
                  </a:cubicBezTo>
                  <a:cubicBezTo>
                    <a:pt x="68" y="22"/>
                    <a:pt x="70" y="23"/>
                    <a:pt x="71" y="23"/>
                  </a:cubicBezTo>
                  <a:cubicBezTo>
                    <a:pt x="72" y="23"/>
                    <a:pt x="74" y="25"/>
                    <a:pt x="75" y="24"/>
                  </a:cubicBezTo>
                  <a:cubicBezTo>
                    <a:pt x="76" y="24"/>
                    <a:pt x="77" y="22"/>
                    <a:pt x="77" y="21"/>
                  </a:cubicBezTo>
                  <a:cubicBezTo>
                    <a:pt x="77" y="20"/>
                    <a:pt x="74" y="19"/>
                    <a:pt x="73" y="18"/>
                  </a:cubicBezTo>
                  <a:cubicBezTo>
                    <a:pt x="72" y="17"/>
                    <a:pt x="72" y="15"/>
                    <a:pt x="72" y="14"/>
                  </a:cubicBezTo>
                  <a:cubicBezTo>
                    <a:pt x="72" y="12"/>
                    <a:pt x="73" y="9"/>
                    <a:pt x="74" y="8"/>
                  </a:cubicBezTo>
                  <a:cubicBezTo>
                    <a:pt x="75" y="7"/>
                    <a:pt x="79" y="7"/>
                    <a:pt x="80" y="7"/>
                  </a:cubicBezTo>
                  <a:cubicBezTo>
                    <a:pt x="81" y="8"/>
                    <a:pt x="82" y="9"/>
                    <a:pt x="83" y="10"/>
                  </a:cubicBezTo>
                  <a:cubicBezTo>
                    <a:pt x="84" y="11"/>
                    <a:pt x="85" y="14"/>
                    <a:pt x="86" y="14"/>
                  </a:cubicBezTo>
                  <a:cubicBezTo>
                    <a:pt x="87" y="15"/>
                    <a:pt x="89" y="16"/>
                    <a:pt x="90" y="15"/>
                  </a:cubicBezTo>
                  <a:cubicBezTo>
                    <a:pt x="91" y="15"/>
                    <a:pt x="92" y="11"/>
                    <a:pt x="94" y="11"/>
                  </a:cubicBezTo>
                  <a:cubicBezTo>
                    <a:pt x="95" y="10"/>
                    <a:pt x="97" y="10"/>
                    <a:pt x="98" y="11"/>
                  </a:cubicBezTo>
                  <a:cubicBezTo>
                    <a:pt x="99" y="11"/>
                    <a:pt x="101" y="13"/>
                    <a:pt x="102" y="13"/>
                  </a:cubicBezTo>
                  <a:cubicBezTo>
                    <a:pt x="104" y="13"/>
                    <a:pt x="107" y="13"/>
                    <a:pt x="108" y="13"/>
                  </a:cubicBezTo>
                  <a:cubicBezTo>
                    <a:pt x="110" y="12"/>
                    <a:pt x="113" y="7"/>
                    <a:pt x="115" y="6"/>
                  </a:cubicBezTo>
                  <a:cubicBezTo>
                    <a:pt x="117" y="5"/>
                    <a:pt x="122" y="7"/>
                    <a:pt x="124" y="6"/>
                  </a:cubicBezTo>
                  <a:cubicBezTo>
                    <a:pt x="126" y="6"/>
                    <a:pt x="130" y="1"/>
                    <a:pt x="132" y="1"/>
                  </a:cubicBezTo>
                  <a:cubicBezTo>
                    <a:pt x="134" y="0"/>
                    <a:pt x="139" y="0"/>
                    <a:pt x="142" y="1"/>
                  </a:cubicBezTo>
                  <a:cubicBezTo>
                    <a:pt x="144" y="1"/>
                    <a:pt x="148" y="5"/>
                    <a:pt x="151" y="5"/>
                  </a:cubicBezTo>
                  <a:cubicBezTo>
                    <a:pt x="153" y="6"/>
                    <a:pt x="157" y="6"/>
                    <a:pt x="159" y="6"/>
                  </a:cubicBezTo>
                  <a:cubicBezTo>
                    <a:pt x="160" y="7"/>
                    <a:pt x="163" y="8"/>
                    <a:pt x="165" y="9"/>
                  </a:cubicBezTo>
                  <a:cubicBezTo>
                    <a:pt x="166" y="9"/>
                    <a:pt x="169" y="10"/>
                    <a:pt x="171" y="9"/>
                  </a:cubicBezTo>
                  <a:cubicBezTo>
                    <a:pt x="173" y="9"/>
                    <a:pt x="175" y="5"/>
                    <a:pt x="176" y="4"/>
                  </a:cubicBezTo>
                  <a:cubicBezTo>
                    <a:pt x="178" y="3"/>
                    <a:pt x="180" y="1"/>
                    <a:pt x="182" y="1"/>
                  </a:cubicBezTo>
                  <a:cubicBezTo>
                    <a:pt x="183" y="0"/>
                    <a:pt x="186" y="1"/>
                    <a:pt x="187" y="2"/>
                  </a:cubicBezTo>
                  <a:cubicBezTo>
                    <a:pt x="189" y="3"/>
                    <a:pt x="192" y="7"/>
                    <a:pt x="194" y="9"/>
                  </a:cubicBezTo>
                  <a:cubicBezTo>
                    <a:pt x="195" y="10"/>
                    <a:pt x="198" y="14"/>
                    <a:pt x="200" y="15"/>
                  </a:cubicBezTo>
                  <a:cubicBezTo>
                    <a:pt x="202" y="16"/>
                    <a:pt x="207" y="16"/>
                    <a:pt x="209" y="16"/>
                  </a:cubicBezTo>
                  <a:cubicBezTo>
                    <a:pt x="211" y="16"/>
                    <a:pt x="216" y="14"/>
                    <a:pt x="218" y="15"/>
                  </a:cubicBezTo>
                  <a:cubicBezTo>
                    <a:pt x="221" y="15"/>
                    <a:pt x="225" y="20"/>
                    <a:pt x="227" y="21"/>
                  </a:cubicBezTo>
                  <a:cubicBezTo>
                    <a:pt x="230" y="21"/>
                    <a:pt x="237" y="18"/>
                    <a:pt x="238" y="18"/>
                  </a:cubicBezTo>
                  <a:cubicBezTo>
                    <a:pt x="239" y="19"/>
                    <a:pt x="244" y="21"/>
                    <a:pt x="245" y="21"/>
                  </a:cubicBezTo>
                  <a:cubicBezTo>
                    <a:pt x="248" y="20"/>
                    <a:pt x="251" y="17"/>
                    <a:pt x="252" y="16"/>
                  </a:cubicBezTo>
                  <a:cubicBezTo>
                    <a:pt x="255" y="15"/>
                    <a:pt x="259" y="12"/>
                    <a:pt x="262" y="11"/>
                  </a:cubicBezTo>
                  <a:cubicBezTo>
                    <a:pt x="267" y="10"/>
                    <a:pt x="276" y="12"/>
                    <a:pt x="281" y="14"/>
                  </a:cubicBezTo>
                  <a:cubicBezTo>
                    <a:pt x="283" y="14"/>
                    <a:pt x="288" y="17"/>
                    <a:pt x="290" y="2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184"/>
            <p:cNvSpPr>
              <a:spLocks/>
            </p:cNvSpPr>
            <p:nvPr/>
          </p:nvSpPr>
          <p:spPr bwMode="auto">
            <a:xfrm>
              <a:off x="1504" y="1665"/>
              <a:ext cx="1300" cy="887"/>
            </a:xfrm>
            <a:custGeom>
              <a:avLst/>
              <a:gdLst>
                <a:gd name="T0" fmla="*/ 1151 w 1183"/>
                <a:gd name="T1" fmla="*/ 589 h 807"/>
                <a:gd name="T2" fmla="*/ 1106 w 1183"/>
                <a:gd name="T3" fmla="*/ 636 h 807"/>
                <a:gd name="T4" fmla="*/ 1005 w 1183"/>
                <a:gd name="T5" fmla="*/ 658 h 807"/>
                <a:gd name="T6" fmla="*/ 939 w 1183"/>
                <a:gd name="T7" fmla="*/ 671 h 807"/>
                <a:gd name="T8" fmla="*/ 877 w 1183"/>
                <a:gd name="T9" fmla="*/ 753 h 807"/>
                <a:gd name="T10" fmla="*/ 828 w 1183"/>
                <a:gd name="T11" fmla="*/ 806 h 807"/>
                <a:gd name="T12" fmla="*/ 728 w 1183"/>
                <a:gd name="T13" fmla="*/ 777 h 807"/>
                <a:gd name="T14" fmla="*/ 680 w 1183"/>
                <a:gd name="T15" fmla="*/ 739 h 807"/>
                <a:gd name="T16" fmla="*/ 635 w 1183"/>
                <a:gd name="T17" fmla="*/ 736 h 807"/>
                <a:gd name="T18" fmla="*/ 609 w 1183"/>
                <a:gd name="T19" fmla="*/ 756 h 807"/>
                <a:gd name="T20" fmla="*/ 567 w 1183"/>
                <a:gd name="T21" fmla="*/ 735 h 807"/>
                <a:gd name="T22" fmla="*/ 534 w 1183"/>
                <a:gd name="T23" fmla="*/ 721 h 807"/>
                <a:gd name="T24" fmla="*/ 564 w 1183"/>
                <a:gd name="T25" fmla="*/ 665 h 807"/>
                <a:gd name="T26" fmla="*/ 547 w 1183"/>
                <a:gd name="T27" fmla="*/ 628 h 807"/>
                <a:gd name="T28" fmla="*/ 497 w 1183"/>
                <a:gd name="T29" fmla="*/ 656 h 807"/>
                <a:gd name="T30" fmla="*/ 488 w 1183"/>
                <a:gd name="T31" fmla="*/ 673 h 807"/>
                <a:gd name="T32" fmla="*/ 430 w 1183"/>
                <a:gd name="T33" fmla="*/ 651 h 807"/>
                <a:gd name="T34" fmla="*/ 380 w 1183"/>
                <a:gd name="T35" fmla="*/ 586 h 807"/>
                <a:gd name="T36" fmla="*/ 325 w 1183"/>
                <a:gd name="T37" fmla="*/ 568 h 807"/>
                <a:gd name="T38" fmla="*/ 298 w 1183"/>
                <a:gd name="T39" fmla="*/ 515 h 807"/>
                <a:gd name="T40" fmla="*/ 279 w 1183"/>
                <a:gd name="T41" fmla="*/ 515 h 807"/>
                <a:gd name="T42" fmla="*/ 238 w 1183"/>
                <a:gd name="T43" fmla="*/ 482 h 807"/>
                <a:gd name="T44" fmla="*/ 195 w 1183"/>
                <a:gd name="T45" fmla="*/ 435 h 807"/>
                <a:gd name="T46" fmla="*/ 120 w 1183"/>
                <a:gd name="T47" fmla="*/ 428 h 807"/>
                <a:gd name="T48" fmla="*/ 59 w 1183"/>
                <a:gd name="T49" fmla="*/ 424 h 807"/>
                <a:gd name="T50" fmla="*/ 11 w 1183"/>
                <a:gd name="T51" fmla="*/ 442 h 807"/>
                <a:gd name="T52" fmla="*/ 26 w 1183"/>
                <a:gd name="T53" fmla="*/ 330 h 807"/>
                <a:gd name="T54" fmla="*/ 82 w 1183"/>
                <a:gd name="T55" fmla="*/ 300 h 807"/>
                <a:gd name="T56" fmla="*/ 137 w 1183"/>
                <a:gd name="T57" fmla="*/ 261 h 807"/>
                <a:gd name="T58" fmla="*/ 183 w 1183"/>
                <a:gd name="T59" fmla="*/ 256 h 807"/>
                <a:gd name="T60" fmla="*/ 206 w 1183"/>
                <a:gd name="T61" fmla="*/ 291 h 807"/>
                <a:gd name="T62" fmla="*/ 230 w 1183"/>
                <a:gd name="T63" fmla="*/ 239 h 807"/>
                <a:gd name="T64" fmla="*/ 395 w 1183"/>
                <a:gd name="T65" fmla="*/ 205 h 807"/>
                <a:gd name="T66" fmla="*/ 481 w 1183"/>
                <a:gd name="T67" fmla="*/ 127 h 807"/>
                <a:gd name="T68" fmla="*/ 614 w 1183"/>
                <a:gd name="T69" fmla="*/ 15 h 807"/>
                <a:gd name="T70" fmla="*/ 712 w 1183"/>
                <a:gd name="T71" fmla="*/ 35 h 807"/>
                <a:gd name="T72" fmla="*/ 716 w 1183"/>
                <a:gd name="T73" fmla="*/ 71 h 807"/>
                <a:gd name="T74" fmla="*/ 727 w 1183"/>
                <a:gd name="T75" fmla="*/ 109 h 807"/>
                <a:gd name="T76" fmla="*/ 732 w 1183"/>
                <a:gd name="T77" fmla="*/ 264 h 807"/>
                <a:gd name="T78" fmla="*/ 624 w 1183"/>
                <a:gd name="T79" fmla="*/ 268 h 807"/>
                <a:gd name="T80" fmla="*/ 603 w 1183"/>
                <a:gd name="T81" fmla="*/ 176 h 807"/>
                <a:gd name="T82" fmla="*/ 588 w 1183"/>
                <a:gd name="T83" fmla="*/ 137 h 807"/>
                <a:gd name="T84" fmla="*/ 574 w 1183"/>
                <a:gd name="T85" fmla="*/ 198 h 807"/>
                <a:gd name="T86" fmla="*/ 534 w 1183"/>
                <a:gd name="T87" fmla="*/ 237 h 807"/>
                <a:gd name="T88" fmla="*/ 500 w 1183"/>
                <a:gd name="T89" fmla="*/ 305 h 807"/>
                <a:gd name="T90" fmla="*/ 535 w 1183"/>
                <a:gd name="T91" fmla="*/ 316 h 807"/>
                <a:gd name="T92" fmla="*/ 571 w 1183"/>
                <a:gd name="T93" fmla="*/ 292 h 807"/>
                <a:gd name="T94" fmla="*/ 573 w 1183"/>
                <a:gd name="T95" fmla="*/ 342 h 807"/>
                <a:gd name="T96" fmla="*/ 618 w 1183"/>
                <a:gd name="T97" fmla="*/ 321 h 807"/>
                <a:gd name="T98" fmla="*/ 712 w 1183"/>
                <a:gd name="T99" fmla="*/ 356 h 807"/>
                <a:gd name="T100" fmla="*/ 736 w 1183"/>
                <a:gd name="T101" fmla="*/ 355 h 807"/>
                <a:gd name="T102" fmla="*/ 793 w 1183"/>
                <a:gd name="T103" fmla="*/ 301 h 807"/>
                <a:gd name="T104" fmla="*/ 833 w 1183"/>
                <a:gd name="T105" fmla="*/ 330 h 807"/>
                <a:gd name="T106" fmla="*/ 780 w 1183"/>
                <a:gd name="T107" fmla="*/ 339 h 807"/>
                <a:gd name="T108" fmla="*/ 829 w 1183"/>
                <a:gd name="T109" fmla="*/ 381 h 807"/>
                <a:gd name="T110" fmla="*/ 923 w 1183"/>
                <a:gd name="T111" fmla="*/ 400 h 807"/>
                <a:gd name="T112" fmla="*/ 980 w 1183"/>
                <a:gd name="T113" fmla="*/ 412 h 807"/>
                <a:gd name="T114" fmla="*/ 963 w 1183"/>
                <a:gd name="T115" fmla="*/ 451 h 807"/>
                <a:gd name="T116" fmla="*/ 1064 w 1183"/>
                <a:gd name="T117" fmla="*/ 467 h 807"/>
                <a:gd name="T118" fmla="*/ 1077 w 1183"/>
                <a:gd name="T119" fmla="*/ 492 h 807"/>
                <a:gd name="T120" fmla="*/ 1120 w 1183"/>
                <a:gd name="T121" fmla="*/ 45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3" h="807">
                  <a:moveTo>
                    <a:pt x="1183" y="538"/>
                  </a:moveTo>
                  <a:cubicBezTo>
                    <a:pt x="1183" y="539"/>
                    <a:pt x="1183" y="540"/>
                    <a:pt x="1183" y="541"/>
                  </a:cubicBezTo>
                  <a:cubicBezTo>
                    <a:pt x="1182" y="541"/>
                    <a:pt x="1181" y="541"/>
                    <a:pt x="1181" y="541"/>
                  </a:cubicBezTo>
                  <a:cubicBezTo>
                    <a:pt x="1180" y="541"/>
                    <a:pt x="1178" y="539"/>
                    <a:pt x="1177" y="540"/>
                  </a:cubicBezTo>
                  <a:cubicBezTo>
                    <a:pt x="1175" y="540"/>
                    <a:pt x="1173" y="543"/>
                    <a:pt x="1172" y="545"/>
                  </a:cubicBezTo>
                  <a:cubicBezTo>
                    <a:pt x="1172" y="547"/>
                    <a:pt x="1172" y="551"/>
                    <a:pt x="1171" y="553"/>
                  </a:cubicBezTo>
                  <a:cubicBezTo>
                    <a:pt x="1170" y="555"/>
                    <a:pt x="1167" y="558"/>
                    <a:pt x="1166" y="559"/>
                  </a:cubicBezTo>
                  <a:cubicBezTo>
                    <a:pt x="1164" y="561"/>
                    <a:pt x="1161" y="564"/>
                    <a:pt x="1159" y="566"/>
                  </a:cubicBezTo>
                  <a:cubicBezTo>
                    <a:pt x="1158" y="567"/>
                    <a:pt x="1154" y="570"/>
                    <a:pt x="1152" y="572"/>
                  </a:cubicBezTo>
                  <a:cubicBezTo>
                    <a:pt x="1151" y="574"/>
                    <a:pt x="1149" y="578"/>
                    <a:pt x="1149" y="581"/>
                  </a:cubicBezTo>
                  <a:cubicBezTo>
                    <a:pt x="1149" y="583"/>
                    <a:pt x="1150" y="587"/>
                    <a:pt x="1151" y="589"/>
                  </a:cubicBezTo>
                  <a:cubicBezTo>
                    <a:pt x="1152" y="591"/>
                    <a:pt x="1156" y="596"/>
                    <a:pt x="1157" y="598"/>
                  </a:cubicBezTo>
                  <a:cubicBezTo>
                    <a:pt x="1158" y="600"/>
                    <a:pt x="1160" y="603"/>
                    <a:pt x="1160" y="604"/>
                  </a:cubicBezTo>
                  <a:cubicBezTo>
                    <a:pt x="1160" y="606"/>
                    <a:pt x="1159" y="609"/>
                    <a:pt x="1158" y="610"/>
                  </a:cubicBezTo>
                  <a:cubicBezTo>
                    <a:pt x="1157" y="611"/>
                    <a:pt x="1156" y="613"/>
                    <a:pt x="1155" y="614"/>
                  </a:cubicBezTo>
                  <a:cubicBezTo>
                    <a:pt x="1153" y="614"/>
                    <a:pt x="1150" y="613"/>
                    <a:pt x="1149" y="614"/>
                  </a:cubicBezTo>
                  <a:cubicBezTo>
                    <a:pt x="1148" y="615"/>
                    <a:pt x="1149" y="617"/>
                    <a:pt x="1149" y="618"/>
                  </a:cubicBezTo>
                  <a:cubicBezTo>
                    <a:pt x="1148" y="620"/>
                    <a:pt x="1147" y="623"/>
                    <a:pt x="1145" y="624"/>
                  </a:cubicBezTo>
                  <a:cubicBezTo>
                    <a:pt x="1143" y="626"/>
                    <a:pt x="1136" y="624"/>
                    <a:pt x="1133" y="624"/>
                  </a:cubicBezTo>
                  <a:cubicBezTo>
                    <a:pt x="1131" y="624"/>
                    <a:pt x="1126" y="623"/>
                    <a:pt x="1124" y="623"/>
                  </a:cubicBezTo>
                  <a:cubicBezTo>
                    <a:pt x="1122" y="624"/>
                    <a:pt x="1118" y="626"/>
                    <a:pt x="1116" y="628"/>
                  </a:cubicBezTo>
                  <a:cubicBezTo>
                    <a:pt x="1113" y="629"/>
                    <a:pt x="1109" y="634"/>
                    <a:pt x="1106" y="636"/>
                  </a:cubicBezTo>
                  <a:cubicBezTo>
                    <a:pt x="1104" y="637"/>
                    <a:pt x="1101" y="639"/>
                    <a:pt x="1099" y="639"/>
                  </a:cubicBezTo>
                  <a:cubicBezTo>
                    <a:pt x="1097" y="639"/>
                    <a:pt x="1094" y="637"/>
                    <a:pt x="1093" y="636"/>
                  </a:cubicBezTo>
                  <a:cubicBezTo>
                    <a:pt x="1090" y="636"/>
                    <a:pt x="1085" y="634"/>
                    <a:pt x="1082" y="634"/>
                  </a:cubicBezTo>
                  <a:cubicBezTo>
                    <a:pt x="1080" y="633"/>
                    <a:pt x="1075" y="633"/>
                    <a:pt x="1072" y="633"/>
                  </a:cubicBezTo>
                  <a:cubicBezTo>
                    <a:pt x="1070" y="633"/>
                    <a:pt x="1067" y="632"/>
                    <a:pt x="1065" y="633"/>
                  </a:cubicBezTo>
                  <a:cubicBezTo>
                    <a:pt x="1062" y="634"/>
                    <a:pt x="1056" y="637"/>
                    <a:pt x="1053" y="639"/>
                  </a:cubicBezTo>
                  <a:cubicBezTo>
                    <a:pt x="1051" y="641"/>
                    <a:pt x="1046" y="647"/>
                    <a:pt x="1044" y="649"/>
                  </a:cubicBezTo>
                  <a:cubicBezTo>
                    <a:pt x="1042" y="651"/>
                    <a:pt x="1037" y="656"/>
                    <a:pt x="1035" y="657"/>
                  </a:cubicBezTo>
                  <a:cubicBezTo>
                    <a:pt x="1033" y="658"/>
                    <a:pt x="1029" y="658"/>
                    <a:pt x="1027" y="658"/>
                  </a:cubicBezTo>
                  <a:cubicBezTo>
                    <a:pt x="1024" y="658"/>
                    <a:pt x="1019" y="657"/>
                    <a:pt x="1017" y="657"/>
                  </a:cubicBezTo>
                  <a:cubicBezTo>
                    <a:pt x="1014" y="657"/>
                    <a:pt x="1008" y="657"/>
                    <a:pt x="1005" y="658"/>
                  </a:cubicBezTo>
                  <a:cubicBezTo>
                    <a:pt x="1003" y="658"/>
                    <a:pt x="999" y="660"/>
                    <a:pt x="997" y="662"/>
                  </a:cubicBezTo>
                  <a:cubicBezTo>
                    <a:pt x="994" y="664"/>
                    <a:pt x="989" y="670"/>
                    <a:pt x="986" y="672"/>
                  </a:cubicBezTo>
                  <a:cubicBezTo>
                    <a:pt x="983" y="674"/>
                    <a:pt x="976" y="677"/>
                    <a:pt x="972" y="679"/>
                  </a:cubicBezTo>
                  <a:cubicBezTo>
                    <a:pt x="970" y="680"/>
                    <a:pt x="965" y="684"/>
                    <a:pt x="962" y="683"/>
                  </a:cubicBezTo>
                  <a:cubicBezTo>
                    <a:pt x="961" y="683"/>
                    <a:pt x="958" y="681"/>
                    <a:pt x="958" y="679"/>
                  </a:cubicBezTo>
                  <a:cubicBezTo>
                    <a:pt x="957" y="678"/>
                    <a:pt x="959" y="674"/>
                    <a:pt x="959" y="673"/>
                  </a:cubicBezTo>
                  <a:cubicBezTo>
                    <a:pt x="959" y="671"/>
                    <a:pt x="959" y="667"/>
                    <a:pt x="958" y="666"/>
                  </a:cubicBezTo>
                  <a:cubicBezTo>
                    <a:pt x="958" y="664"/>
                    <a:pt x="958" y="661"/>
                    <a:pt x="957" y="661"/>
                  </a:cubicBezTo>
                  <a:cubicBezTo>
                    <a:pt x="956" y="660"/>
                    <a:pt x="951" y="661"/>
                    <a:pt x="950" y="661"/>
                  </a:cubicBezTo>
                  <a:cubicBezTo>
                    <a:pt x="948" y="662"/>
                    <a:pt x="945" y="664"/>
                    <a:pt x="944" y="665"/>
                  </a:cubicBezTo>
                  <a:cubicBezTo>
                    <a:pt x="942" y="667"/>
                    <a:pt x="940" y="669"/>
                    <a:pt x="939" y="671"/>
                  </a:cubicBezTo>
                  <a:cubicBezTo>
                    <a:pt x="938" y="672"/>
                    <a:pt x="940" y="676"/>
                    <a:pt x="939" y="677"/>
                  </a:cubicBezTo>
                  <a:cubicBezTo>
                    <a:pt x="938" y="679"/>
                    <a:pt x="934" y="681"/>
                    <a:pt x="932" y="682"/>
                  </a:cubicBezTo>
                  <a:cubicBezTo>
                    <a:pt x="930" y="682"/>
                    <a:pt x="927" y="681"/>
                    <a:pt x="926" y="681"/>
                  </a:cubicBezTo>
                  <a:cubicBezTo>
                    <a:pt x="924" y="682"/>
                    <a:pt x="922" y="684"/>
                    <a:pt x="921" y="685"/>
                  </a:cubicBezTo>
                  <a:cubicBezTo>
                    <a:pt x="921" y="686"/>
                    <a:pt x="921" y="689"/>
                    <a:pt x="921" y="691"/>
                  </a:cubicBezTo>
                  <a:cubicBezTo>
                    <a:pt x="921" y="694"/>
                    <a:pt x="921" y="701"/>
                    <a:pt x="920" y="704"/>
                  </a:cubicBezTo>
                  <a:cubicBezTo>
                    <a:pt x="919" y="707"/>
                    <a:pt x="917" y="712"/>
                    <a:pt x="915" y="714"/>
                  </a:cubicBezTo>
                  <a:cubicBezTo>
                    <a:pt x="913" y="717"/>
                    <a:pt x="906" y="723"/>
                    <a:pt x="903" y="726"/>
                  </a:cubicBezTo>
                  <a:cubicBezTo>
                    <a:pt x="900" y="729"/>
                    <a:pt x="895" y="735"/>
                    <a:pt x="891" y="737"/>
                  </a:cubicBezTo>
                  <a:cubicBezTo>
                    <a:pt x="889" y="739"/>
                    <a:pt x="884" y="741"/>
                    <a:pt x="882" y="743"/>
                  </a:cubicBezTo>
                  <a:cubicBezTo>
                    <a:pt x="880" y="745"/>
                    <a:pt x="879" y="750"/>
                    <a:pt x="877" y="753"/>
                  </a:cubicBezTo>
                  <a:cubicBezTo>
                    <a:pt x="876" y="755"/>
                    <a:pt x="875" y="759"/>
                    <a:pt x="874" y="761"/>
                  </a:cubicBezTo>
                  <a:cubicBezTo>
                    <a:pt x="872" y="763"/>
                    <a:pt x="867" y="767"/>
                    <a:pt x="866" y="769"/>
                  </a:cubicBezTo>
                  <a:cubicBezTo>
                    <a:pt x="865" y="772"/>
                    <a:pt x="864" y="781"/>
                    <a:pt x="864" y="781"/>
                  </a:cubicBezTo>
                  <a:cubicBezTo>
                    <a:pt x="864" y="781"/>
                    <a:pt x="866" y="784"/>
                    <a:pt x="865" y="785"/>
                  </a:cubicBezTo>
                  <a:cubicBezTo>
                    <a:pt x="865" y="787"/>
                    <a:pt x="861" y="791"/>
                    <a:pt x="860" y="792"/>
                  </a:cubicBezTo>
                  <a:cubicBezTo>
                    <a:pt x="857" y="794"/>
                    <a:pt x="853" y="798"/>
                    <a:pt x="850" y="800"/>
                  </a:cubicBezTo>
                  <a:cubicBezTo>
                    <a:pt x="849" y="800"/>
                    <a:pt x="845" y="802"/>
                    <a:pt x="844" y="802"/>
                  </a:cubicBezTo>
                  <a:cubicBezTo>
                    <a:pt x="842" y="803"/>
                    <a:pt x="839" y="803"/>
                    <a:pt x="838" y="803"/>
                  </a:cubicBezTo>
                  <a:cubicBezTo>
                    <a:pt x="837" y="804"/>
                    <a:pt x="834" y="804"/>
                    <a:pt x="833" y="805"/>
                  </a:cubicBezTo>
                  <a:cubicBezTo>
                    <a:pt x="833" y="805"/>
                    <a:pt x="833" y="806"/>
                    <a:pt x="833" y="806"/>
                  </a:cubicBezTo>
                  <a:cubicBezTo>
                    <a:pt x="831" y="806"/>
                    <a:pt x="829" y="806"/>
                    <a:pt x="828" y="806"/>
                  </a:cubicBezTo>
                  <a:cubicBezTo>
                    <a:pt x="824" y="807"/>
                    <a:pt x="818" y="807"/>
                    <a:pt x="814" y="806"/>
                  </a:cubicBezTo>
                  <a:cubicBezTo>
                    <a:pt x="811" y="805"/>
                    <a:pt x="804" y="800"/>
                    <a:pt x="801" y="798"/>
                  </a:cubicBezTo>
                  <a:cubicBezTo>
                    <a:pt x="797" y="795"/>
                    <a:pt x="789" y="789"/>
                    <a:pt x="784" y="787"/>
                  </a:cubicBezTo>
                  <a:cubicBezTo>
                    <a:pt x="782" y="785"/>
                    <a:pt x="776" y="782"/>
                    <a:pt x="773" y="781"/>
                  </a:cubicBezTo>
                  <a:cubicBezTo>
                    <a:pt x="771" y="781"/>
                    <a:pt x="766" y="783"/>
                    <a:pt x="763" y="783"/>
                  </a:cubicBezTo>
                  <a:cubicBezTo>
                    <a:pt x="761" y="784"/>
                    <a:pt x="757" y="787"/>
                    <a:pt x="755" y="787"/>
                  </a:cubicBezTo>
                  <a:cubicBezTo>
                    <a:pt x="753" y="787"/>
                    <a:pt x="749" y="786"/>
                    <a:pt x="747" y="785"/>
                  </a:cubicBezTo>
                  <a:cubicBezTo>
                    <a:pt x="746" y="784"/>
                    <a:pt x="744" y="782"/>
                    <a:pt x="743" y="781"/>
                  </a:cubicBezTo>
                  <a:cubicBezTo>
                    <a:pt x="741" y="781"/>
                    <a:pt x="739" y="783"/>
                    <a:pt x="738" y="783"/>
                  </a:cubicBezTo>
                  <a:cubicBezTo>
                    <a:pt x="737" y="783"/>
                    <a:pt x="734" y="782"/>
                    <a:pt x="733" y="782"/>
                  </a:cubicBezTo>
                  <a:cubicBezTo>
                    <a:pt x="731" y="781"/>
                    <a:pt x="729" y="778"/>
                    <a:pt x="728" y="777"/>
                  </a:cubicBezTo>
                  <a:cubicBezTo>
                    <a:pt x="727" y="776"/>
                    <a:pt x="725" y="774"/>
                    <a:pt x="723" y="773"/>
                  </a:cubicBezTo>
                  <a:cubicBezTo>
                    <a:pt x="722" y="773"/>
                    <a:pt x="719" y="774"/>
                    <a:pt x="718" y="774"/>
                  </a:cubicBezTo>
                  <a:cubicBezTo>
                    <a:pt x="717" y="775"/>
                    <a:pt x="715" y="777"/>
                    <a:pt x="714" y="777"/>
                  </a:cubicBezTo>
                  <a:cubicBezTo>
                    <a:pt x="712" y="778"/>
                    <a:pt x="707" y="776"/>
                    <a:pt x="705" y="775"/>
                  </a:cubicBezTo>
                  <a:cubicBezTo>
                    <a:pt x="703" y="773"/>
                    <a:pt x="704" y="766"/>
                    <a:pt x="703" y="764"/>
                  </a:cubicBezTo>
                  <a:cubicBezTo>
                    <a:pt x="702" y="762"/>
                    <a:pt x="700" y="758"/>
                    <a:pt x="699" y="757"/>
                  </a:cubicBezTo>
                  <a:cubicBezTo>
                    <a:pt x="698" y="756"/>
                    <a:pt x="695" y="753"/>
                    <a:pt x="694" y="753"/>
                  </a:cubicBezTo>
                  <a:cubicBezTo>
                    <a:pt x="692" y="753"/>
                    <a:pt x="688" y="756"/>
                    <a:pt x="687" y="756"/>
                  </a:cubicBezTo>
                  <a:cubicBezTo>
                    <a:pt x="685" y="755"/>
                    <a:pt x="682" y="754"/>
                    <a:pt x="682" y="753"/>
                  </a:cubicBezTo>
                  <a:cubicBezTo>
                    <a:pt x="681" y="751"/>
                    <a:pt x="683" y="748"/>
                    <a:pt x="683" y="747"/>
                  </a:cubicBezTo>
                  <a:cubicBezTo>
                    <a:pt x="683" y="745"/>
                    <a:pt x="681" y="741"/>
                    <a:pt x="680" y="739"/>
                  </a:cubicBezTo>
                  <a:cubicBezTo>
                    <a:pt x="680" y="737"/>
                    <a:pt x="677" y="735"/>
                    <a:pt x="676" y="734"/>
                  </a:cubicBezTo>
                  <a:cubicBezTo>
                    <a:pt x="675" y="732"/>
                    <a:pt x="672" y="729"/>
                    <a:pt x="670" y="729"/>
                  </a:cubicBezTo>
                  <a:cubicBezTo>
                    <a:pt x="669" y="729"/>
                    <a:pt x="668" y="731"/>
                    <a:pt x="667" y="731"/>
                  </a:cubicBezTo>
                  <a:cubicBezTo>
                    <a:pt x="666" y="732"/>
                    <a:pt x="663" y="731"/>
                    <a:pt x="662" y="731"/>
                  </a:cubicBezTo>
                  <a:cubicBezTo>
                    <a:pt x="661" y="730"/>
                    <a:pt x="659" y="726"/>
                    <a:pt x="658" y="725"/>
                  </a:cubicBezTo>
                  <a:cubicBezTo>
                    <a:pt x="656" y="725"/>
                    <a:pt x="655" y="728"/>
                    <a:pt x="654" y="728"/>
                  </a:cubicBezTo>
                  <a:cubicBezTo>
                    <a:pt x="653" y="728"/>
                    <a:pt x="651" y="726"/>
                    <a:pt x="650" y="725"/>
                  </a:cubicBezTo>
                  <a:cubicBezTo>
                    <a:pt x="649" y="724"/>
                    <a:pt x="649" y="723"/>
                    <a:pt x="648" y="723"/>
                  </a:cubicBezTo>
                  <a:cubicBezTo>
                    <a:pt x="646" y="722"/>
                    <a:pt x="644" y="724"/>
                    <a:pt x="643" y="725"/>
                  </a:cubicBezTo>
                  <a:cubicBezTo>
                    <a:pt x="641" y="726"/>
                    <a:pt x="639" y="730"/>
                    <a:pt x="638" y="731"/>
                  </a:cubicBezTo>
                  <a:cubicBezTo>
                    <a:pt x="637" y="732"/>
                    <a:pt x="635" y="734"/>
                    <a:pt x="635" y="736"/>
                  </a:cubicBezTo>
                  <a:cubicBezTo>
                    <a:pt x="635" y="738"/>
                    <a:pt x="639" y="740"/>
                    <a:pt x="639" y="741"/>
                  </a:cubicBezTo>
                  <a:cubicBezTo>
                    <a:pt x="640" y="743"/>
                    <a:pt x="640" y="747"/>
                    <a:pt x="639" y="748"/>
                  </a:cubicBezTo>
                  <a:cubicBezTo>
                    <a:pt x="639" y="749"/>
                    <a:pt x="637" y="751"/>
                    <a:pt x="636" y="752"/>
                  </a:cubicBezTo>
                  <a:cubicBezTo>
                    <a:pt x="636" y="753"/>
                    <a:pt x="635" y="755"/>
                    <a:pt x="635" y="756"/>
                  </a:cubicBezTo>
                  <a:cubicBezTo>
                    <a:pt x="635" y="757"/>
                    <a:pt x="637" y="761"/>
                    <a:pt x="635" y="761"/>
                  </a:cubicBezTo>
                  <a:cubicBezTo>
                    <a:pt x="634" y="762"/>
                    <a:pt x="633" y="759"/>
                    <a:pt x="633" y="758"/>
                  </a:cubicBezTo>
                  <a:cubicBezTo>
                    <a:pt x="632" y="756"/>
                    <a:pt x="631" y="752"/>
                    <a:pt x="630" y="750"/>
                  </a:cubicBezTo>
                  <a:cubicBezTo>
                    <a:pt x="629" y="748"/>
                    <a:pt x="626" y="746"/>
                    <a:pt x="625" y="745"/>
                  </a:cubicBezTo>
                  <a:cubicBezTo>
                    <a:pt x="623" y="745"/>
                    <a:pt x="620" y="745"/>
                    <a:pt x="618" y="746"/>
                  </a:cubicBezTo>
                  <a:cubicBezTo>
                    <a:pt x="617" y="746"/>
                    <a:pt x="616" y="749"/>
                    <a:pt x="615" y="751"/>
                  </a:cubicBezTo>
                  <a:cubicBezTo>
                    <a:pt x="614" y="752"/>
                    <a:pt x="611" y="755"/>
                    <a:pt x="609" y="756"/>
                  </a:cubicBezTo>
                  <a:cubicBezTo>
                    <a:pt x="609" y="757"/>
                    <a:pt x="607" y="758"/>
                    <a:pt x="606" y="759"/>
                  </a:cubicBezTo>
                  <a:cubicBezTo>
                    <a:pt x="605" y="759"/>
                    <a:pt x="602" y="756"/>
                    <a:pt x="600" y="756"/>
                  </a:cubicBezTo>
                  <a:cubicBezTo>
                    <a:pt x="599" y="755"/>
                    <a:pt x="597" y="755"/>
                    <a:pt x="597" y="754"/>
                  </a:cubicBezTo>
                  <a:cubicBezTo>
                    <a:pt x="596" y="753"/>
                    <a:pt x="598" y="749"/>
                    <a:pt x="598" y="748"/>
                  </a:cubicBezTo>
                  <a:cubicBezTo>
                    <a:pt x="598" y="746"/>
                    <a:pt x="597" y="744"/>
                    <a:pt x="596" y="743"/>
                  </a:cubicBezTo>
                  <a:cubicBezTo>
                    <a:pt x="595" y="742"/>
                    <a:pt x="591" y="743"/>
                    <a:pt x="590" y="743"/>
                  </a:cubicBezTo>
                  <a:cubicBezTo>
                    <a:pt x="589" y="742"/>
                    <a:pt x="586" y="743"/>
                    <a:pt x="585" y="742"/>
                  </a:cubicBezTo>
                  <a:cubicBezTo>
                    <a:pt x="583" y="742"/>
                    <a:pt x="582" y="740"/>
                    <a:pt x="581" y="739"/>
                  </a:cubicBezTo>
                  <a:cubicBezTo>
                    <a:pt x="580" y="739"/>
                    <a:pt x="579" y="739"/>
                    <a:pt x="578" y="739"/>
                  </a:cubicBezTo>
                  <a:cubicBezTo>
                    <a:pt x="576" y="739"/>
                    <a:pt x="574" y="738"/>
                    <a:pt x="572" y="738"/>
                  </a:cubicBezTo>
                  <a:cubicBezTo>
                    <a:pt x="571" y="737"/>
                    <a:pt x="569" y="735"/>
                    <a:pt x="567" y="735"/>
                  </a:cubicBezTo>
                  <a:cubicBezTo>
                    <a:pt x="566" y="735"/>
                    <a:pt x="562" y="736"/>
                    <a:pt x="560" y="736"/>
                  </a:cubicBezTo>
                  <a:cubicBezTo>
                    <a:pt x="559" y="736"/>
                    <a:pt x="556" y="735"/>
                    <a:pt x="555" y="736"/>
                  </a:cubicBezTo>
                  <a:cubicBezTo>
                    <a:pt x="554" y="736"/>
                    <a:pt x="553" y="740"/>
                    <a:pt x="552" y="741"/>
                  </a:cubicBezTo>
                  <a:cubicBezTo>
                    <a:pt x="551" y="742"/>
                    <a:pt x="549" y="743"/>
                    <a:pt x="548" y="744"/>
                  </a:cubicBezTo>
                  <a:cubicBezTo>
                    <a:pt x="547" y="745"/>
                    <a:pt x="546" y="748"/>
                    <a:pt x="545" y="749"/>
                  </a:cubicBezTo>
                  <a:cubicBezTo>
                    <a:pt x="543" y="750"/>
                    <a:pt x="539" y="750"/>
                    <a:pt x="537" y="749"/>
                  </a:cubicBezTo>
                  <a:cubicBezTo>
                    <a:pt x="535" y="749"/>
                    <a:pt x="531" y="747"/>
                    <a:pt x="530" y="745"/>
                  </a:cubicBezTo>
                  <a:cubicBezTo>
                    <a:pt x="529" y="743"/>
                    <a:pt x="528" y="738"/>
                    <a:pt x="528" y="736"/>
                  </a:cubicBezTo>
                  <a:cubicBezTo>
                    <a:pt x="529" y="734"/>
                    <a:pt x="534" y="732"/>
                    <a:pt x="535" y="731"/>
                  </a:cubicBezTo>
                  <a:cubicBezTo>
                    <a:pt x="536" y="730"/>
                    <a:pt x="536" y="727"/>
                    <a:pt x="536" y="726"/>
                  </a:cubicBezTo>
                  <a:cubicBezTo>
                    <a:pt x="536" y="725"/>
                    <a:pt x="535" y="722"/>
                    <a:pt x="534" y="721"/>
                  </a:cubicBezTo>
                  <a:cubicBezTo>
                    <a:pt x="533" y="720"/>
                    <a:pt x="529" y="718"/>
                    <a:pt x="528" y="717"/>
                  </a:cubicBezTo>
                  <a:cubicBezTo>
                    <a:pt x="527" y="716"/>
                    <a:pt x="525" y="713"/>
                    <a:pt x="525" y="712"/>
                  </a:cubicBezTo>
                  <a:cubicBezTo>
                    <a:pt x="524" y="710"/>
                    <a:pt x="526" y="706"/>
                    <a:pt x="527" y="705"/>
                  </a:cubicBezTo>
                  <a:cubicBezTo>
                    <a:pt x="528" y="703"/>
                    <a:pt x="530" y="702"/>
                    <a:pt x="531" y="700"/>
                  </a:cubicBezTo>
                  <a:cubicBezTo>
                    <a:pt x="533" y="699"/>
                    <a:pt x="538" y="696"/>
                    <a:pt x="539" y="694"/>
                  </a:cubicBezTo>
                  <a:cubicBezTo>
                    <a:pt x="540" y="692"/>
                    <a:pt x="540" y="688"/>
                    <a:pt x="542" y="686"/>
                  </a:cubicBezTo>
                  <a:cubicBezTo>
                    <a:pt x="543" y="685"/>
                    <a:pt x="548" y="687"/>
                    <a:pt x="550" y="686"/>
                  </a:cubicBezTo>
                  <a:cubicBezTo>
                    <a:pt x="551" y="686"/>
                    <a:pt x="555" y="685"/>
                    <a:pt x="557" y="684"/>
                  </a:cubicBezTo>
                  <a:cubicBezTo>
                    <a:pt x="558" y="683"/>
                    <a:pt x="559" y="680"/>
                    <a:pt x="559" y="679"/>
                  </a:cubicBezTo>
                  <a:cubicBezTo>
                    <a:pt x="560" y="677"/>
                    <a:pt x="559" y="673"/>
                    <a:pt x="559" y="671"/>
                  </a:cubicBezTo>
                  <a:cubicBezTo>
                    <a:pt x="560" y="669"/>
                    <a:pt x="563" y="667"/>
                    <a:pt x="564" y="665"/>
                  </a:cubicBezTo>
                  <a:cubicBezTo>
                    <a:pt x="566" y="663"/>
                    <a:pt x="568" y="660"/>
                    <a:pt x="569" y="658"/>
                  </a:cubicBezTo>
                  <a:cubicBezTo>
                    <a:pt x="569" y="656"/>
                    <a:pt x="569" y="653"/>
                    <a:pt x="569" y="652"/>
                  </a:cubicBezTo>
                  <a:cubicBezTo>
                    <a:pt x="568" y="651"/>
                    <a:pt x="564" y="652"/>
                    <a:pt x="564" y="651"/>
                  </a:cubicBezTo>
                  <a:cubicBezTo>
                    <a:pt x="563" y="650"/>
                    <a:pt x="563" y="647"/>
                    <a:pt x="564" y="646"/>
                  </a:cubicBezTo>
                  <a:cubicBezTo>
                    <a:pt x="564" y="645"/>
                    <a:pt x="566" y="643"/>
                    <a:pt x="567" y="642"/>
                  </a:cubicBezTo>
                  <a:cubicBezTo>
                    <a:pt x="567" y="641"/>
                    <a:pt x="567" y="638"/>
                    <a:pt x="567" y="636"/>
                  </a:cubicBezTo>
                  <a:cubicBezTo>
                    <a:pt x="567" y="635"/>
                    <a:pt x="565" y="633"/>
                    <a:pt x="564" y="632"/>
                  </a:cubicBezTo>
                  <a:cubicBezTo>
                    <a:pt x="564" y="631"/>
                    <a:pt x="563" y="628"/>
                    <a:pt x="562" y="627"/>
                  </a:cubicBezTo>
                  <a:cubicBezTo>
                    <a:pt x="561" y="626"/>
                    <a:pt x="559" y="625"/>
                    <a:pt x="558" y="624"/>
                  </a:cubicBezTo>
                  <a:cubicBezTo>
                    <a:pt x="556" y="624"/>
                    <a:pt x="553" y="625"/>
                    <a:pt x="552" y="625"/>
                  </a:cubicBezTo>
                  <a:cubicBezTo>
                    <a:pt x="550" y="626"/>
                    <a:pt x="548" y="627"/>
                    <a:pt x="547" y="628"/>
                  </a:cubicBezTo>
                  <a:cubicBezTo>
                    <a:pt x="547" y="630"/>
                    <a:pt x="548" y="634"/>
                    <a:pt x="547" y="635"/>
                  </a:cubicBezTo>
                  <a:cubicBezTo>
                    <a:pt x="545" y="637"/>
                    <a:pt x="540" y="637"/>
                    <a:pt x="538" y="638"/>
                  </a:cubicBezTo>
                  <a:cubicBezTo>
                    <a:pt x="535" y="638"/>
                    <a:pt x="530" y="640"/>
                    <a:pt x="528" y="641"/>
                  </a:cubicBezTo>
                  <a:cubicBezTo>
                    <a:pt x="527" y="641"/>
                    <a:pt x="524" y="642"/>
                    <a:pt x="523" y="643"/>
                  </a:cubicBezTo>
                  <a:cubicBezTo>
                    <a:pt x="522" y="643"/>
                    <a:pt x="520" y="643"/>
                    <a:pt x="519" y="644"/>
                  </a:cubicBezTo>
                  <a:cubicBezTo>
                    <a:pt x="517" y="644"/>
                    <a:pt x="513" y="645"/>
                    <a:pt x="511" y="645"/>
                  </a:cubicBezTo>
                  <a:cubicBezTo>
                    <a:pt x="510" y="645"/>
                    <a:pt x="508" y="644"/>
                    <a:pt x="507" y="644"/>
                  </a:cubicBezTo>
                  <a:cubicBezTo>
                    <a:pt x="506" y="643"/>
                    <a:pt x="503" y="642"/>
                    <a:pt x="501" y="642"/>
                  </a:cubicBezTo>
                  <a:cubicBezTo>
                    <a:pt x="500" y="642"/>
                    <a:pt x="498" y="644"/>
                    <a:pt x="497" y="645"/>
                  </a:cubicBezTo>
                  <a:cubicBezTo>
                    <a:pt x="496" y="646"/>
                    <a:pt x="495" y="649"/>
                    <a:pt x="495" y="650"/>
                  </a:cubicBezTo>
                  <a:cubicBezTo>
                    <a:pt x="495" y="652"/>
                    <a:pt x="496" y="655"/>
                    <a:pt x="497" y="656"/>
                  </a:cubicBezTo>
                  <a:cubicBezTo>
                    <a:pt x="498" y="657"/>
                    <a:pt x="500" y="657"/>
                    <a:pt x="501" y="658"/>
                  </a:cubicBezTo>
                  <a:cubicBezTo>
                    <a:pt x="502" y="659"/>
                    <a:pt x="504" y="661"/>
                    <a:pt x="505" y="663"/>
                  </a:cubicBezTo>
                  <a:cubicBezTo>
                    <a:pt x="505" y="664"/>
                    <a:pt x="504" y="665"/>
                    <a:pt x="504" y="666"/>
                  </a:cubicBezTo>
                  <a:cubicBezTo>
                    <a:pt x="503" y="666"/>
                    <a:pt x="501" y="666"/>
                    <a:pt x="500" y="666"/>
                  </a:cubicBezTo>
                  <a:cubicBezTo>
                    <a:pt x="500" y="667"/>
                    <a:pt x="500" y="669"/>
                    <a:pt x="500" y="670"/>
                  </a:cubicBezTo>
                  <a:cubicBezTo>
                    <a:pt x="501" y="671"/>
                    <a:pt x="502" y="673"/>
                    <a:pt x="503" y="674"/>
                  </a:cubicBezTo>
                  <a:cubicBezTo>
                    <a:pt x="503" y="675"/>
                    <a:pt x="503" y="678"/>
                    <a:pt x="502" y="679"/>
                  </a:cubicBezTo>
                  <a:cubicBezTo>
                    <a:pt x="501" y="680"/>
                    <a:pt x="499" y="682"/>
                    <a:pt x="498" y="682"/>
                  </a:cubicBezTo>
                  <a:cubicBezTo>
                    <a:pt x="497" y="683"/>
                    <a:pt x="496" y="685"/>
                    <a:pt x="495" y="684"/>
                  </a:cubicBezTo>
                  <a:cubicBezTo>
                    <a:pt x="494" y="684"/>
                    <a:pt x="493" y="682"/>
                    <a:pt x="493" y="681"/>
                  </a:cubicBezTo>
                  <a:cubicBezTo>
                    <a:pt x="491" y="679"/>
                    <a:pt x="489" y="675"/>
                    <a:pt x="488" y="673"/>
                  </a:cubicBezTo>
                  <a:cubicBezTo>
                    <a:pt x="487" y="671"/>
                    <a:pt x="486" y="668"/>
                    <a:pt x="485" y="667"/>
                  </a:cubicBezTo>
                  <a:cubicBezTo>
                    <a:pt x="484" y="666"/>
                    <a:pt x="483" y="664"/>
                    <a:pt x="482" y="663"/>
                  </a:cubicBezTo>
                  <a:cubicBezTo>
                    <a:pt x="481" y="663"/>
                    <a:pt x="479" y="663"/>
                    <a:pt x="478" y="664"/>
                  </a:cubicBezTo>
                  <a:cubicBezTo>
                    <a:pt x="477" y="664"/>
                    <a:pt x="477" y="667"/>
                    <a:pt x="477" y="668"/>
                  </a:cubicBezTo>
                  <a:cubicBezTo>
                    <a:pt x="476" y="670"/>
                    <a:pt x="476" y="673"/>
                    <a:pt x="474" y="675"/>
                  </a:cubicBezTo>
                  <a:cubicBezTo>
                    <a:pt x="474" y="675"/>
                    <a:pt x="472" y="676"/>
                    <a:pt x="472" y="676"/>
                  </a:cubicBezTo>
                  <a:cubicBezTo>
                    <a:pt x="469" y="677"/>
                    <a:pt x="465" y="677"/>
                    <a:pt x="463" y="677"/>
                  </a:cubicBezTo>
                  <a:cubicBezTo>
                    <a:pt x="461" y="677"/>
                    <a:pt x="456" y="676"/>
                    <a:pt x="454" y="675"/>
                  </a:cubicBezTo>
                  <a:cubicBezTo>
                    <a:pt x="452" y="674"/>
                    <a:pt x="450" y="669"/>
                    <a:pt x="448" y="667"/>
                  </a:cubicBezTo>
                  <a:cubicBezTo>
                    <a:pt x="446" y="665"/>
                    <a:pt x="443" y="659"/>
                    <a:pt x="441" y="658"/>
                  </a:cubicBezTo>
                  <a:cubicBezTo>
                    <a:pt x="439" y="655"/>
                    <a:pt x="433" y="653"/>
                    <a:pt x="430" y="651"/>
                  </a:cubicBezTo>
                  <a:cubicBezTo>
                    <a:pt x="428" y="650"/>
                    <a:pt x="424" y="649"/>
                    <a:pt x="423" y="648"/>
                  </a:cubicBezTo>
                  <a:cubicBezTo>
                    <a:pt x="421" y="646"/>
                    <a:pt x="419" y="642"/>
                    <a:pt x="418" y="639"/>
                  </a:cubicBezTo>
                  <a:cubicBezTo>
                    <a:pt x="417" y="636"/>
                    <a:pt x="415" y="630"/>
                    <a:pt x="414" y="627"/>
                  </a:cubicBezTo>
                  <a:cubicBezTo>
                    <a:pt x="414" y="625"/>
                    <a:pt x="413" y="620"/>
                    <a:pt x="412" y="617"/>
                  </a:cubicBezTo>
                  <a:cubicBezTo>
                    <a:pt x="410" y="614"/>
                    <a:pt x="407" y="607"/>
                    <a:pt x="404" y="605"/>
                  </a:cubicBezTo>
                  <a:cubicBezTo>
                    <a:pt x="403" y="603"/>
                    <a:pt x="399" y="600"/>
                    <a:pt x="397" y="599"/>
                  </a:cubicBezTo>
                  <a:cubicBezTo>
                    <a:pt x="394" y="597"/>
                    <a:pt x="387" y="595"/>
                    <a:pt x="386" y="593"/>
                  </a:cubicBezTo>
                  <a:cubicBezTo>
                    <a:pt x="386" y="591"/>
                    <a:pt x="389" y="587"/>
                    <a:pt x="389" y="585"/>
                  </a:cubicBezTo>
                  <a:cubicBezTo>
                    <a:pt x="388" y="584"/>
                    <a:pt x="387" y="582"/>
                    <a:pt x="385" y="582"/>
                  </a:cubicBezTo>
                  <a:cubicBezTo>
                    <a:pt x="384" y="581"/>
                    <a:pt x="382" y="582"/>
                    <a:pt x="381" y="582"/>
                  </a:cubicBezTo>
                  <a:cubicBezTo>
                    <a:pt x="380" y="583"/>
                    <a:pt x="381" y="585"/>
                    <a:pt x="380" y="586"/>
                  </a:cubicBezTo>
                  <a:cubicBezTo>
                    <a:pt x="379" y="587"/>
                    <a:pt x="377" y="589"/>
                    <a:pt x="375" y="589"/>
                  </a:cubicBezTo>
                  <a:cubicBezTo>
                    <a:pt x="373" y="589"/>
                    <a:pt x="370" y="587"/>
                    <a:pt x="369" y="586"/>
                  </a:cubicBezTo>
                  <a:cubicBezTo>
                    <a:pt x="368" y="584"/>
                    <a:pt x="366" y="580"/>
                    <a:pt x="364" y="578"/>
                  </a:cubicBezTo>
                  <a:cubicBezTo>
                    <a:pt x="363" y="577"/>
                    <a:pt x="360" y="576"/>
                    <a:pt x="358" y="576"/>
                  </a:cubicBezTo>
                  <a:cubicBezTo>
                    <a:pt x="356" y="576"/>
                    <a:pt x="353" y="575"/>
                    <a:pt x="351" y="575"/>
                  </a:cubicBezTo>
                  <a:cubicBezTo>
                    <a:pt x="349" y="576"/>
                    <a:pt x="347" y="577"/>
                    <a:pt x="346" y="578"/>
                  </a:cubicBezTo>
                  <a:cubicBezTo>
                    <a:pt x="343" y="579"/>
                    <a:pt x="338" y="583"/>
                    <a:pt x="336" y="585"/>
                  </a:cubicBezTo>
                  <a:cubicBezTo>
                    <a:pt x="335" y="586"/>
                    <a:pt x="333" y="589"/>
                    <a:pt x="332" y="588"/>
                  </a:cubicBezTo>
                  <a:cubicBezTo>
                    <a:pt x="330" y="588"/>
                    <a:pt x="328" y="585"/>
                    <a:pt x="327" y="583"/>
                  </a:cubicBezTo>
                  <a:cubicBezTo>
                    <a:pt x="326" y="581"/>
                    <a:pt x="324" y="578"/>
                    <a:pt x="324" y="576"/>
                  </a:cubicBezTo>
                  <a:cubicBezTo>
                    <a:pt x="324" y="574"/>
                    <a:pt x="325" y="570"/>
                    <a:pt x="325" y="568"/>
                  </a:cubicBezTo>
                  <a:cubicBezTo>
                    <a:pt x="326" y="565"/>
                    <a:pt x="325" y="558"/>
                    <a:pt x="325" y="555"/>
                  </a:cubicBezTo>
                  <a:cubicBezTo>
                    <a:pt x="325" y="554"/>
                    <a:pt x="323" y="551"/>
                    <a:pt x="323" y="550"/>
                  </a:cubicBezTo>
                  <a:cubicBezTo>
                    <a:pt x="322" y="547"/>
                    <a:pt x="324" y="542"/>
                    <a:pt x="323" y="540"/>
                  </a:cubicBezTo>
                  <a:cubicBezTo>
                    <a:pt x="323" y="539"/>
                    <a:pt x="322" y="536"/>
                    <a:pt x="321" y="535"/>
                  </a:cubicBezTo>
                  <a:cubicBezTo>
                    <a:pt x="320" y="534"/>
                    <a:pt x="317" y="533"/>
                    <a:pt x="316" y="533"/>
                  </a:cubicBezTo>
                  <a:cubicBezTo>
                    <a:pt x="315" y="533"/>
                    <a:pt x="312" y="535"/>
                    <a:pt x="311" y="535"/>
                  </a:cubicBezTo>
                  <a:cubicBezTo>
                    <a:pt x="309" y="536"/>
                    <a:pt x="306" y="536"/>
                    <a:pt x="304" y="536"/>
                  </a:cubicBezTo>
                  <a:cubicBezTo>
                    <a:pt x="303" y="535"/>
                    <a:pt x="302" y="533"/>
                    <a:pt x="301" y="532"/>
                  </a:cubicBezTo>
                  <a:cubicBezTo>
                    <a:pt x="299" y="530"/>
                    <a:pt x="295" y="528"/>
                    <a:pt x="294" y="526"/>
                  </a:cubicBezTo>
                  <a:cubicBezTo>
                    <a:pt x="294" y="525"/>
                    <a:pt x="295" y="522"/>
                    <a:pt x="295" y="521"/>
                  </a:cubicBezTo>
                  <a:cubicBezTo>
                    <a:pt x="296" y="519"/>
                    <a:pt x="297" y="517"/>
                    <a:pt x="298" y="515"/>
                  </a:cubicBezTo>
                  <a:cubicBezTo>
                    <a:pt x="299" y="514"/>
                    <a:pt x="301" y="513"/>
                    <a:pt x="302" y="512"/>
                  </a:cubicBezTo>
                  <a:cubicBezTo>
                    <a:pt x="302" y="511"/>
                    <a:pt x="304" y="509"/>
                    <a:pt x="304" y="507"/>
                  </a:cubicBezTo>
                  <a:cubicBezTo>
                    <a:pt x="304" y="506"/>
                    <a:pt x="302" y="505"/>
                    <a:pt x="301" y="504"/>
                  </a:cubicBezTo>
                  <a:cubicBezTo>
                    <a:pt x="301" y="504"/>
                    <a:pt x="299" y="503"/>
                    <a:pt x="298" y="503"/>
                  </a:cubicBezTo>
                  <a:cubicBezTo>
                    <a:pt x="297" y="503"/>
                    <a:pt x="295" y="503"/>
                    <a:pt x="294" y="503"/>
                  </a:cubicBezTo>
                  <a:cubicBezTo>
                    <a:pt x="292" y="504"/>
                    <a:pt x="289" y="505"/>
                    <a:pt x="289" y="506"/>
                  </a:cubicBezTo>
                  <a:cubicBezTo>
                    <a:pt x="289" y="507"/>
                    <a:pt x="291" y="510"/>
                    <a:pt x="291" y="511"/>
                  </a:cubicBezTo>
                  <a:cubicBezTo>
                    <a:pt x="291" y="512"/>
                    <a:pt x="292" y="516"/>
                    <a:pt x="291" y="517"/>
                  </a:cubicBezTo>
                  <a:cubicBezTo>
                    <a:pt x="291" y="518"/>
                    <a:pt x="290" y="520"/>
                    <a:pt x="289" y="520"/>
                  </a:cubicBezTo>
                  <a:cubicBezTo>
                    <a:pt x="288" y="520"/>
                    <a:pt x="285" y="518"/>
                    <a:pt x="284" y="518"/>
                  </a:cubicBezTo>
                  <a:cubicBezTo>
                    <a:pt x="283" y="517"/>
                    <a:pt x="280" y="516"/>
                    <a:pt x="279" y="515"/>
                  </a:cubicBezTo>
                  <a:cubicBezTo>
                    <a:pt x="277" y="515"/>
                    <a:pt x="274" y="515"/>
                    <a:pt x="274" y="514"/>
                  </a:cubicBezTo>
                  <a:cubicBezTo>
                    <a:pt x="273" y="513"/>
                    <a:pt x="272" y="510"/>
                    <a:pt x="272" y="509"/>
                  </a:cubicBezTo>
                  <a:cubicBezTo>
                    <a:pt x="272" y="507"/>
                    <a:pt x="272" y="504"/>
                    <a:pt x="273" y="502"/>
                  </a:cubicBezTo>
                  <a:cubicBezTo>
                    <a:pt x="273" y="501"/>
                    <a:pt x="275" y="500"/>
                    <a:pt x="276" y="499"/>
                  </a:cubicBezTo>
                  <a:cubicBezTo>
                    <a:pt x="276" y="497"/>
                    <a:pt x="275" y="495"/>
                    <a:pt x="274" y="494"/>
                  </a:cubicBezTo>
                  <a:cubicBezTo>
                    <a:pt x="273" y="493"/>
                    <a:pt x="270" y="495"/>
                    <a:pt x="269" y="495"/>
                  </a:cubicBezTo>
                  <a:cubicBezTo>
                    <a:pt x="268" y="494"/>
                    <a:pt x="267" y="492"/>
                    <a:pt x="267" y="491"/>
                  </a:cubicBezTo>
                  <a:cubicBezTo>
                    <a:pt x="265" y="490"/>
                    <a:pt x="263" y="487"/>
                    <a:pt x="261" y="486"/>
                  </a:cubicBezTo>
                  <a:cubicBezTo>
                    <a:pt x="259" y="486"/>
                    <a:pt x="256" y="486"/>
                    <a:pt x="254" y="486"/>
                  </a:cubicBezTo>
                  <a:cubicBezTo>
                    <a:pt x="252" y="486"/>
                    <a:pt x="247" y="486"/>
                    <a:pt x="245" y="486"/>
                  </a:cubicBezTo>
                  <a:cubicBezTo>
                    <a:pt x="243" y="485"/>
                    <a:pt x="240" y="483"/>
                    <a:pt x="238" y="482"/>
                  </a:cubicBezTo>
                  <a:cubicBezTo>
                    <a:pt x="237" y="480"/>
                    <a:pt x="234" y="475"/>
                    <a:pt x="233" y="473"/>
                  </a:cubicBezTo>
                  <a:cubicBezTo>
                    <a:pt x="231" y="471"/>
                    <a:pt x="229" y="465"/>
                    <a:pt x="227" y="464"/>
                  </a:cubicBezTo>
                  <a:cubicBezTo>
                    <a:pt x="226" y="463"/>
                    <a:pt x="222" y="464"/>
                    <a:pt x="220" y="464"/>
                  </a:cubicBezTo>
                  <a:cubicBezTo>
                    <a:pt x="218" y="464"/>
                    <a:pt x="214" y="465"/>
                    <a:pt x="212" y="465"/>
                  </a:cubicBezTo>
                  <a:cubicBezTo>
                    <a:pt x="210" y="464"/>
                    <a:pt x="209" y="462"/>
                    <a:pt x="208" y="461"/>
                  </a:cubicBezTo>
                  <a:cubicBezTo>
                    <a:pt x="207" y="460"/>
                    <a:pt x="205" y="458"/>
                    <a:pt x="204" y="458"/>
                  </a:cubicBezTo>
                  <a:cubicBezTo>
                    <a:pt x="203" y="458"/>
                    <a:pt x="201" y="459"/>
                    <a:pt x="201" y="458"/>
                  </a:cubicBezTo>
                  <a:cubicBezTo>
                    <a:pt x="200" y="458"/>
                    <a:pt x="197" y="458"/>
                    <a:pt x="197" y="457"/>
                  </a:cubicBezTo>
                  <a:cubicBezTo>
                    <a:pt x="196" y="455"/>
                    <a:pt x="198" y="450"/>
                    <a:pt x="198" y="448"/>
                  </a:cubicBezTo>
                  <a:cubicBezTo>
                    <a:pt x="198" y="446"/>
                    <a:pt x="198" y="442"/>
                    <a:pt x="198" y="440"/>
                  </a:cubicBezTo>
                  <a:cubicBezTo>
                    <a:pt x="197" y="439"/>
                    <a:pt x="196" y="436"/>
                    <a:pt x="195" y="435"/>
                  </a:cubicBezTo>
                  <a:cubicBezTo>
                    <a:pt x="194" y="435"/>
                    <a:pt x="191" y="435"/>
                    <a:pt x="189" y="435"/>
                  </a:cubicBezTo>
                  <a:cubicBezTo>
                    <a:pt x="188" y="434"/>
                    <a:pt x="186" y="431"/>
                    <a:pt x="185" y="429"/>
                  </a:cubicBezTo>
                  <a:cubicBezTo>
                    <a:pt x="183" y="428"/>
                    <a:pt x="180" y="424"/>
                    <a:pt x="178" y="423"/>
                  </a:cubicBezTo>
                  <a:cubicBezTo>
                    <a:pt x="177" y="423"/>
                    <a:pt x="175" y="423"/>
                    <a:pt x="174" y="423"/>
                  </a:cubicBezTo>
                  <a:cubicBezTo>
                    <a:pt x="173" y="425"/>
                    <a:pt x="174" y="429"/>
                    <a:pt x="173" y="430"/>
                  </a:cubicBezTo>
                  <a:cubicBezTo>
                    <a:pt x="173" y="432"/>
                    <a:pt x="170" y="434"/>
                    <a:pt x="169" y="434"/>
                  </a:cubicBezTo>
                  <a:cubicBezTo>
                    <a:pt x="167" y="436"/>
                    <a:pt x="161" y="437"/>
                    <a:pt x="158" y="438"/>
                  </a:cubicBezTo>
                  <a:cubicBezTo>
                    <a:pt x="155" y="438"/>
                    <a:pt x="150" y="439"/>
                    <a:pt x="148" y="438"/>
                  </a:cubicBezTo>
                  <a:cubicBezTo>
                    <a:pt x="146" y="438"/>
                    <a:pt x="143" y="435"/>
                    <a:pt x="142" y="434"/>
                  </a:cubicBezTo>
                  <a:cubicBezTo>
                    <a:pt x="140" y="433"/>
                    <a:pt x="137" y="429"/>
                    <a:pt x="135" y="429"/>
                  </a:cubicBezTo>
                  <a:cubicBezTo>
                    <a:pt x="132" y="427"/>
                    <a:pt x="124" y="429"/>
                    <a:pt x="120" y="428"/>
                  </a:cubicBezTo>
                  <a:cubicBezTo>
                    <a:pt x="117" y="427"/>
                    <a:pt x="112" y="425"/>
                    <a:pt x="109" y="423"/>
                  </a:cubicBezTo>
                  <a:cubicBezTo>
                    <a:pt x="108" y="422"/>
                    <a:pt x="105" y="419"/>
                    <a:pt x="103" y="418"/>
                  </a:cubicBezTo>
                  <a:cubicBezTo>
                    <a:pt x="101" y="417"/>
                    <a:pt x="97" y="418"/>
                    <a:pt x="95" y="418"/>
                  </a:cubicBezTo>
                  <a:cubicBezTo>
                    <a:pt x="93" y="418"/>
                    <a:pt x="89" y="416"/>
                    <a:pt x="87" y="415"/>
                  </a:cubicBezTo>
                  <a:cubicBezTo>
                    <a:pt x="85" y="414"/>
                    <a:pt x="82" y="409"/>
                    <a:pt x="80" y="407"/>
                  </a:cubicBezTo>
                  <a:cubicBezTo>
                    <a:pt x="78" y="406"/>
                    <a:pt x="75" y="405"/>
                    <a:pt x="74" y="405"/>
                  </a:cubicBezTo>
                  <a:cubicBezTo>
                    <a:pt x="72" y="404"/>
                    <a:pt x="68" y="405"/>
                    <a:pt x="66" y="405"/>
                  </a:cubicBezTo>
                  <a:cubicBezTo>
                    <a:pt x="64" y="405"/>
                    <a:pt x="62" y="403"/>
                    <a:pt x="60" y="403"/>
                  </a:cubicBezTo>
                  <a:cubicBezTo>
                    <a:pt x="59" y="404"/>
                    <a:pt x="56" y="406"/>
                    <a:pt x="56" y="408"/>
                  </a:cubicBezTo>
                  <a:cubicBezTo>
                    <a:pt x="55" y="410"/>
                    <a:pt x="58" y="415"/>
                    <a:pt x="58" y="417"/>
                  </a:cubicBezTo>
                  <a:cubicBezTo>
                    <a:pt x="59" y="419"/>
                    <a:pt x="58" y="422"/>
                    <a:pt x="59" y="424"/>
                  </a:cubicBezTo>
                  <a:cubicBezTo>
                    <a:pt x="59" y="425"/>
                    <a:pt x="61" y="428"/>
                    <a:pt x="61" y="430"/>
                  </a:cubicBezTo>
                  <a:cubicBezTo>
                    <a:pt x="61" y="432"/>
                    <a:pt x="59" y="435"/>
                    <a:pt x="58" y="437"/>
                  </a:cubicBezTo>
                  <a:cubicBezTo>
                    <a:pt x="57" y="438"/>
                    <a:pt x="55" y="441"/>
                    <a:pt x="53" y="443"/>
                  </a:cubicBezTo>
                  <a:cubicBezTo>
                    <a:pt x="52" y="444"/>
                    <a:pt x="48" y="446"/>
                    <a:pt x="46" y="447"/>
                  </a:cubicBezTo>
                  <a:cubicBezTo>
                    <a:pt x="45" y="448"/>
                    <a:pt x="41" y="449"/>
                    <a:pt x="39" y="450"/>
                  </a:cubicBezTo>
                  <a:cubicBezTo>
                    <a:pt x="38" y="451"/>
                    <a:pt x="35" y="452"/>
                    <a:pt x="34" y="452"/>
                  </a:cubicBezTo>
                  <a:cubicBezTo>
                    <a:pt x="32" y="451"/>
                    <a:pt x="31" y="448"/>
                    <a:pt x="30" y="447"/>
                  </a:cubicBezTo>
                  <a:cubicBezTo>
                    <a:pt x="28" y="446"/>
                    <a:pt x="24" y="445"/>
                    <a:pt x="22" y="444"/>
                  </a:cubicBezTo>
                  <a:cubicBezTo>
                    <a:pt x="20" y="444"/>
                    <a:pt x="16" y="445"/>
                    <a:pt x="15" y="444"/>
                  </a:cubicBezTo>
                  <a:cubicBezTo>
                    <a:pt x="14" y="444"/>
                    <a:pt x="12" y="443"/>
                    <a:pt x="10" y="442"/>
                  </a:cubicBezTo>
                  <a:cubicBezTo>
                    <a:pt x="10" y="442"/>
                    <a:pt x="11" y="442"/>
                    <a:pt x="11" y="442"/>
                  </a:cubicBezTo>
                  <a:cubicBezTo>
                    <a:pt x="12" y="441"/>
                    <a:pt x="16" y="438"/>
                    <a:pt x="16" y="437"/>
                  </a:cubicBezTo>
                  <a:cubicBezTo>
                    <a:pt x="18" y="433"/>
                    <a:pt x="17" y="426"/>
                    <a:pt x="17" y="422"/>
                  </a:cubicBezTo>
                  <a:cubicBezTo>
                    <a:pt x="16" y="418"/>
                    <a:pt x="12" y="410"/>
                    <a:pt x="11" y="406"/>
                  </a:cubicBezTo>
                  <a:cubicBezTo>
                    <a:pt x="10" y="404"/>
                    <a:pt x="6" y="401"/>
                    <a:pt x="6" y="399"/>
                  </a:cubicBezTo>
                  <a:cubicBezTo>
                    <a:pt x="6" y="396"/>
                    <a:pt x="11" y="391"/>
                    <a:pt x="11" y="388"/>
                  </a:cubicBezTo>
                  <a:cubicBezTo>
                    <a:pt x="10" y="385"/>
                    <a:pt x="7" y="381"/>
                    <a:pt x="6" y="378"/>
                  </a:cubicBezTo>
                  <a:cubicBezTo>
                    <a:pt x="5" y="376"/>
                    <a:pt x="1" y="373"/>
                    <a:pt x="1" y="370"/>
                  </a:cubicBezTo>
                  <a:cubicBezTo>
                    <a:pt x="1" y="368"/>
                    <a:pt x="4" y="362"/>
                    <a:pt x="4" y="360"/>
                  </a:cubicBezTo>
                  <a:cubicBezTo>
                    <a:pt x="4" y="357"/>
                    <a:pt x="0" y="350"/>
                    <a:pt x="1" y="347"/>
                  </a:cubicBezTo>
                  <a:cubicBezTo>
                    <a:pt x="3" y="344"/>
                    <a:pt x="12" y="345"/>
                    <a:pt x="15" y="343"/>
                  </a:cubicBezTo>
                  <a:cubicBezTo>
                    <a:pt x="19" y="341"/>
                    <a:pt x="24" y="334"/>
                    <a:pt x="26" y="330"/>
                  </a:cubicBezTo>
                  <a:cubicBezTo>
                    <a:pt x="28" y="327"/>
                    <a:pt x="27" y="318"/>
                    <a:pt x="30" y="315"/>
                  </a:cubicBezTo>
                  <a:cubicBezTo>
                    <a:pt x="32" y="313"/>
                    <a:pt x="39" y="315"/>
                    <a:pt x="42" y="314"/>
                  </a:cubicBezTo>
                  <a:cubicBezTo>
                    <a:pt x="44" y="313"/>
                    <a:pt x="48" y="310"/>
                    <a:pt x="49" y="308"/>
                  </a:cubicBezTo>
                  <a:cubicBezTo>
                    <a:pt x="52" y="305"/>
                    <a:pt x="56" y="297"/>
                    <a:pt x="59" y="294"/>
                  </a:cubicBezTo>
                  <a:cubicBezTo>
                    <a:pt x="60" y="292"/>
                    <a:pt x="63" y="290"/>
                    <a:pt x="64" y="290"/>
                  </a:cubicBezTo>
                  <a:cubicBezTo>
                    <a:pt x="67" y="289"/>
                    <a:pt x="73" y="289"/>
                    <a:pt x="76" y="288"/>
                  </a:cubicBezTo>
                  <a:cubicBezTo>
                    <a:pt x="79" y="287"/>
                    <a:pt x="84" y="286"/>
                    <a:pt x="86" y="285"/>
                  </a:cubicBezTo>
                  <a:cubicBezTo>
                    <a:pt x="88" y="285"/>
                    <a:pt x="91" y="284"/>
                    <a:pt x="91" y="284"/>
                  </a:cubicBezTo>
                  <a:cubicBezTo>
                    <a:pt x="91" y="284"/>
                    <a:pt x="90" y="289"/>
                    <a:pt x="89" y="291"/>
                  </a:cubicBezTo>
                  <a:cubicBezTo>
                    <a:pt x="88" y="292"/>
                    <a:pt x="86" y="293"/>
                    <a:pt x="85" y="294"/>
                  </a:cubicBezTo>
                  <a:cubicBezTo>
                    <a:pt x="84" y="296"/>
                    <a:pt x="83" y="298"/>
                    <a:pt x="82" y="300"/>
                  </a:cubicBezTo>
                  <a:cubicBezTo>
                    <a:pt x="82" y="301"/>
                    <a:pt x="80" y="304"/>
                    <a:pt x="80" y="305"/>
                  </a:cubicBezTo>
                  <a:cubicBezTo>
                    <a:pt x="80" y="306"/>
                    <a:pt x="80" y="309"/>
                    <a:pt x="81" y="310"/>
                  </a:cubicBezTo>
                  <a:cubicBezTo>
                    <a:pt x="82" y="311"/>
                    <a:pt x="86" y="310"/>
                    <a:pt x="87" y="309"/>
                  </a:cubicBezTo>
                  <a:cubicBezTo>
                    <a:pt x="90" y="308"/>
                    <a:pt x="95" y="302"/>
                    <a:pt x="96" y="299"/>
                  </a:cubicBezTo>
                  <a:cubicBezTo>
                    <a:pt x="98" y="297"/>
                    <a:pt x="99" y="291"/>
                    <a:pt x="101" y="288"/>
                  </a:cubicBezTo>
                  <a:cubicBezTo>
                    <a:pt x="101" y="286"/>
                    <a:pt x="103" y="281"/>
                    <a:pt x="104" y="280"/>
                  </a:cubicBezTo>
                  <a:cubicBezTo>
                    <a:pt x="106" y="279"/>
                    <a:pt x="112" y="280"/>
                    <a:pt x="114" y="279"/>
                  </a:cubicBezTo>
                  <a:cubicBezTo>
                    <a:pt x="116" y="279"/>
                    <a:pt x="119" y="277"/>
                    <a:pt x="121" y="276"/>
                  </a:cubicBezTo>
                  <a:cubicBezTo>
                    <a:pt x="123" y="275"/>
                    <a:pt x="125" y="271"/>
                    <a:pt x="127" y="270"/>
                  </a:cubicBezTo>
                  <a:cubicBezTo>
                    <a:pt x="129" y="269"/>
                    <a:pt x="132" y="267"/>
                    <a:pt x="134" y="266"/>
                  </a:cubicBezTo>
                  <a:cubicBezTo>
                    <a:pt x="135" y="265"/>
                    <a:pt x="136" y="262"/>
                    <a:pt x="137" y="261"/>
                  </a:cubicBezTo>
                  <a:cubicBezTo>
                    <a:pt x="140" y="260"/>
                    <a:pt x="145" y="261"/>
                    <a:pt x="148" y="262"/>
                  </a:cubicBezTo>
                  <a:cubicBezTo>
                    <a:pt x="149" y="262"/>
                    <a:pt x="152" y="264"/>
                    <a:pt x="153" y="265"/>
                  </a:cubicBezTo>
                  <a:cubicBezTo>
                    <a:pt x="154" y="266"/>
                    <a:pt x="156" y="270"/>
                    <a:pt x="157" y="271"/>
                  </a:cubicBezTo>
                  <a:cubicBezTo>
                    <a:pt x="159" y="271"/>
                    <a:pt x="162" y="271"/>
                    <a:pt x="163" y="270"/>
                  </a:cubicBezTo>
                  <a:cubicBezTo>
                    <a:pt x="165" y="268"/>
                    <a:pt x="161" y="263"/>
                    <a:pt x="161" y="260"/>
                  </a:cubicBezTo>
                  <a:cubicBezTo>
                    <a:pt x="161" y="258"/>
                    <a:pt x="162" y="254"/>
                    <a:pt x="164" y="252"/>
                  </a:cubicBezTo>
                  <a:cubicBezTo>
                    <a:pt x="165" y="251"/>
                    <a:pt x="168" y="249"/>
                    <a:pt x="170" y="249"/>
                  </a:cubicBezTo>
                  <a:cubicBezTo>
                    <a:pt x="172" y="249"/>
                    <a:pt x="176" y="249"/>
                    <a:pt x="177" y="249"/>
                  </a:cubicBezTo>
                  <a:cubicBezTo>
                    <a:pt x="178" y="249"/>
                    <a:pt x="180" y="248"/>
                    <a:pt x="181" y="249"/>
                  </a:cubicBezTo>
                  <a:cubicBezTo>
                    <a:pt x="182" y="250"/>
                    <a:pt x="180" y="252"/>
                    <a:pt x="180" y="253"/>
                  </a:cubicBezTo>
                  <a:cubicBezTo>
                    <a:pt x="181" y="254"/>
                    <a:pt x="182" y="255"/>
                    <a:pt x="183" y="256"/>
                  </a:cubicBezTo>
                  <a:cubicBezTo>
                    <a:pt x="185" y="257"/>
                    <a:pt x="188" y="256"/>
                    <a:pt x="189" y="257"/>
                  </a:cubicBezTo>
                  <a:cubicBezTo>
                    <a:pt x="190" y="258"/>
                    <a:pt x="189" y="261"/>
                    <a:pt x="190" y="262"/>
                  </a:cubicBezTo>
                  <a:cubicBezTo>
                    <a:pt x="190" y="263"/>
                    <a:pt x="193" y="264"/>
                    <a:pt x="194" y="265"/>
                  </a:cubicBezTo>
                  <a:cubicBezTo>
                    <a:pt x="195" y="265"/>
                    <a:pt x="199" y="266"/>
                    <a:pt x="201" y="267"/>
                  </a:cubicBezTo>
                  <a:cubicBezTo>
                    <a:pt x="202" y="268"/>
                    <a:pt x="204" y="270"/>
                    <a:pt x="206" y="271"/>
                  </a:cubicBezTo>
                  <a:cubicBezTo>
                    <a:pt x="207" y="273"/>
                    <a:pt x="211" y="275"/>
                    <a:pt x="211" y="277"/>
                  </a:cubicBezTo>
                  <a:cubicBezTo>
                    <a:pt x="210" y="278"/>
                    <a:pt x="208" y="279"/>
                    <a:pt x="206" y="279"/>
                  </a:cubicBezTo>
                  <a:cubicBezTo>
                    <a:pt x="205" y="280"/>
                    <a:pt x="203" y="279"/>
                    <a:pt x="202" y="280"/>
                  </a:cubicBezTo>
                  <a:cubicBezTo>
                    <a:pt x="202" y="281"/>
                    <a:pt x="203" y="284"/>
                    <a:pt x="204" y="285"/>
                  </a:cubicBezTo>
                  <a:cubicBezTo>
                    <a:pt x="204" y="286"/>
                    <a:pt x="206" y="286"/>
                    <a:pt x="207" y="287"/>
                  </a:cubicBezTo>
                  <a:cubicBezTo>
                    <a:pt x="207" y="288"/>
                    <a:pt x="206" y="290"/>
                    <a:pt x="206" y="291"/>
                  </a:cubicBezTo>
                  <a:cubicBezTo>
                    <a:pt x="207" y="293"/>
                    <a:pt x="209" y="295"/>
                    <a:pt x="210" y="296"/>
                  </a:cubicBezTo>
                  <a:cubicBezTo>
                    <a:pt x="212" y="296"/>
                    <a:pt x="216" y="296"/>
                    <a:pt x="218" y="295"/>
                  </a:cubicBezTo>
                  <a:cubicBezTo>
                    <a:pt x="220" y="295"/>
                    <a:pt x="223" y="294"/>
                    <a:pt x="224" y="293"/>
                  </a:cubicBezTo>
                  <a:cubicBezTo>
                    <a:pt x="226" y="291"/>
                    <a:pt x="226" y="284"/>
                    <a:pt x="226" y="281"/>
                  </a:cubicBezTo>
                  <a:cubicBezTo>
                    <a:pt x="226" y="278"/>
                    <a:pt x="226" y="273"/>
                    <a:pt x="225" y="271"/>
                  </a:cubicBezTo>
                  <a:cubicBezTo>
                    <a:pt x="224" y="269"/>
                    <a:pt x="219" y="266"/>
                    <a:pt x="218" y="264"/>
                  </a:cubicBezTo>
                  <a:cubicBezTo>
                    <a:pt x="217" y="262"/>
                    <a:pt x="215" y="259"/>
                    <a:pt x="215" y="257"/>
                  </a:cubicBezTo>
                  <a:cubicBezTo>
                    <a:pt x="216" y="255"/>
                    <a:pt x="219" y="252"/>
                    <a:pt x="219" y="250"/>
                  </a:cubicBezTo>
                  <a:cubicBezTo>
                    <a:pt x="219" y="249"/>
                    <a:pt x="217" y="248"/>
                    <a:pt x="217" y="246"/>
                  </a:cubicBezTo>
                  <a:cubicBezTo>
                    <a:pt x="217" y="245"/>
                    <a:pt x="217" y="241"/>
                    <a:pt x="218" y="240"/>
                  </a:cubicBezTo>
                  <a:cubicBezTo>
                    <a:pt x="220" y="238"/>
                    <a:pt x="228" y="241"/>
                    <a:pt x="230" y="239"/>
                  </a:cubicBezTo>
                  <a:cubicBezTo>
                    <a:pt x="231" y="238"/>
                    <a:pt x="231" y="235"/>
                    <a:pt x="231" y="234"/>
                  </a:cubicBezTo>
                  <a:cubicBezTo>
                    <a:pt x="230" y="233"/>
                    <a:pt x="226" y="232"/>
                    <a:pt x="225" y="232"/>
                  </a:cubicBezTo>
                  <a:cubicBezTo>
                    <a:pt x="223" y="231"/>
                    <a:pt x="217" y="230"/>
                    <a:pt x="215" y="229"/>
                  </a:cubicBezTo>
                  <a:cubicBezTo>
                    <a:pt x="214" y="228"/>
                    <a:pt x="215" y="224"/>
                    <a:pt x="215" y="224"/>
                  </a:cubicBezTo>
                  <a:cubicBezTo>
                    <a:pt x="215" y="224"/>
                    <a:pt x="230" y="226"/>
                    <a:pt x="236" y="227"/>
                  </a:cubicBezTo>
                  <a:cubicBezTo>
                    <a:pt x="244" y="228"/>
                    <a:pt x="261" y="231"/>
                    <a:pt x="270" y="232"/>
                  </a:cubicBezTo>
                  <a:cubicBezTo>
                    <a:pt x="282" y="234"/>
                    <a:pt x="307" y="238"/>
                    <a:pt x="319" y="239"/>
                  </a:cubicBezTo>
                  <a:cubicBezTo>
                    <a:pt x="328" y="241"/>
                    <a:pt x="345" y="245"/>
                    <a:pt x="354" y="245"/>
                  </a:cubicBezTo>
                  <a:cubicBezTo>
                    <a:pt x="361" y="245"/>
                    <a:pt x="375" y="243"/>
                    <a:pt x="381" y="239"/>
                  </a:cubicBezTo>
                  <a:cubicBezTo>
                    <a:pt x="385" y="237"/>
                    <a:pt x="390" y="231"/>
                    <a:pt x="392" y="227"/>
                  </a:cubicBezTo>
                  <a:cubicBezTo>
                    <a:pt x="394" y="222"/>
                    <a:pt x="394" y="210"/>
                    <a:pt x="395" y="205"/>
                  </a:cubicBezTo>
                  <a:cubicBezTo>
                    <a:pt x="395" y="200"/>
                    <a:pt x="394" y="188"/>
                    <a:pt x="398" y="184"/>
                  </a:cubicBezTo>
                  <a:cubicBezTo>
                    <a:pt x="400" y="182"/>
                    <a:pt x="409" y="180"/>
                    <a:pt x="412" y="180"/>
                  </a:cubicBezTo>
                  <a:cubicBezTo>
                    <a:pt x="415" y="180"/>
                    <a:pt x="419" y="182"/>
                    <a:pt x="422" y="182"/>
                  </a:cubicBezTo>
                  <a:cubicBezTo>
                    <a:pt x="424" y="182"/>
                    <a:pt x="428" y="180"/>
                    <a:pt x="429" y="178"/>
                  </a:cubicBezTo>
                  <a:cubicBezTo>
                    <a:pt x="430" y="175"/>
                    <a:pt x="428" y="169"/>
                    <a:pt x="429" y="167"/>
                  </a:cubicBezTo>
                  <a:cubicBezTo>
                    <a:pt x="430" y="165"/>
                    <a:pt x="433" y="162"/>
                    <a:pt x="435" y="162"/>
                  </a:cubicBezTo>
                  <a:cubicBezTo>
                    <a:pt x="438" y="160"/>
                    <a:pt x="446" y="162"/>
                    <a:pt x="448" y="161"/>
                  </a:cubicBezTo>
                  <a:cubicBezTo>
                    <a:pt x="451" y="159"/>
                    <a:pt x="454" y="152"/>
                    <a:pt x="455" y="149"/>
                  </a:cubicBezTo>
                  <a:cubicBezTo>
                    <a:pt x="455" y="146"/>
                    <a:pt x="451" y="139"/>
                    <a:pt x="453" y="136"/>
                  </a:cubicBezTo>
                  <a:cubicBezTo>
                    <a:pt x="456" y="133"/>
                    <a:pt x="465" y="137"/>
                    <a:pt x="469" y="135"/>
                  </a:cubicBezTo>
                  <a:cubicBezTo>
                    <a:pt x="472" y="134"/>
                    <a:pt x="478" y="129"/>
                    <a:pt x="481" y="127"/>
                  </a:cubicBezTo>
                  <a:cubicBezTo>
                    <a:pt x="484" y="126"/>
                    <a:pt x="489" y="121"/>
                    <a:pt x="492" y="120"/>
                  </a:cubicBezTo>
                  <a:cubicBezTo>
                    <a:pt x="496" y="119"/>
                    <a:pt x="506" y="121"/>
                    <a:pt x="509" y="119"/>
                  </a:cubicBezTo>
                  <a:cubicBezTo>
                    <a:pt x="512" y="117"/>
                    <a:pt x="516" y="109"/>
                    <a:pt x="518" y="106"/>
                  </a:cubicBezTo>
                  <a:cubicBezTo>
                    <a:pt x="519" y="103"/>
                    <a:pt x="522" y="97"/>
                    <a:pt x="524" y="94"/>
                  </a:cubicBezTo>
                  <a:cubicBezTo>
                    <a:pt x="526" y="91"/>
                    <a:pt x="531" y="85"/>
                    <a:pt x="534" y="82"/>
                  </a:cubicBezTo>
                  <a:cubicBezTo>
                    <a:pt x="536" y="80"/>
                    <a:pt x="539" y="74"/>
                    <a:pt x="541" y="72"/>
                  </a:cubicBezTo>
                  <a:cubicBezTo>
                    <a:pt x="546" y="69"/>
                    <a:pt x="556" y="66"/>
                    <a:pt x="562" y="65"/>
                  </a:cubicBezTo>
                  <a:cubicBezTo>
                    <a:pt x="567" y="65"/>
                    <a:pt x="577" y="69"/>
                    <a:pt x="581" y="68"/>
                  </a:cubicBezTo>
                  <a:cubicBezTo>
                    <a:pt x="588" y="66"/>
                    <a:pt x="601" y="59"/>
                    <a:pt x="604" y="53"/>
                  </a:cubicBezTo>
                  <a:cubicBezTo>
                    <a:pt x="607" y="48"/>
                    <a:pt x="605" y="35"/>
                    <a:pt x="607" y="29"/>
                  </a:cubicBezTo>
                  <a:cubicBezTo>
                    <a:pt x="608" y="26"/>
                    <a:pt x="611" y="18"/>
                    <a:pt x="614" y="15"/>
                  </a:cubicBezTo>
                  <a:cubicBezTo>
                    <a:pt x="616" y="13"/>
                    <a:pt x="623" y="12"/>
                    <a:pt x="626" y="11"/>
                  </a:cubicBezTo>
                  <a:cubicBezTo>
                    <a:pt x="629" y="11"/>
                    <a:pt x="634" y="11"/>
                    <a:pt x="637" y="10"/>
                  </a:cubicBezTo>
                  <a:cubicBezTo>
                    <a:pt x="639" y="9"/>
                    <a:pt x="642" y="3"/>
                    <a:pt x="644" y="2"/>
                  </a:cubicBezTo>
                  <a:cubicBezTo>
                    <a:pt x="646" y="1"/>
                    <a:pt x="652" y="0"/>
                    <a:pt x="655" y="0"/>
                  </a:cubicBezTo>
                  <a:cubicBezTo>
                    <a:pt x="658" y="0"/>
                    <a:pt x="664" y="0"/>
                    <a:pt x="666" y="1"/>
                  </a:cubicBezTo>
                  <a:cubicBezTo>
                    <a:pt x="669" y="2"/>
                    <a:pt x="672" y="9"/>
                    <a:pt x="675" y="11"/>
                  </a:cubicBezTo>
                  <a:cubicBezTo>
                    <a:pt x="678" y="14"/>
                    <a:pt x="685" y="20"/>
                    <a:pt x="689" y="22"/>
                  </a:cubicBezTo>
                  <a:cubicBezTo>
                    <a:pt x="692" y="23"/>
                    <a:pt x="699" y="22"/>
                    <a:pt x="702" y="22"/>
                  </a:cubicBezTo>
                  <a:cubicBezTo>
                    <a:pt x="704" y="22"/>
                    <a:pt x="710" y="22"/>
                    <a:pt x="710" y="22"/>
                  </a:cubicBezTo>
                  <a:cubicBezTo>
                    <a:pt x="710" y="22"/>
                    <a:pt x="709" y="26"/>
                    <a:pt x="709" y="27"/>
                  </a:cubicBezTo>
                  <a:cubicBezTo>
                    <a:pt x="709" y="29"/>
                    <a:pt x="710" y="33"/>
                    <a:pt x="712" y="35"/>
                  </a:cubicBezTo>
                  <a:cubicBezTo>
                    <a:pt x="714" y="36"/>
                    <a:pt x="719" y="34"/>
                    <a:pt x="721" y="35"/>
                  </a:cubicBezTo>
                  <a:cubicBezTo>
                    <a:pt x="724" y="36"/>
                    <a:pt x="727" y="40"/>
                    <a:pt x="728" y="42"/>
                  </a:cubicBezTo>
                  <a:cubicBezTo>
                    <a:pt x="729" y="44"/>
                    <a:pt x="730" y="49"/>
                    <a:pt x="730" y="51"/>
                  </a:cubicBezTo>
                  <a:cubicBezTo>
                    <a:pt x="729" y="54"/>
                    <a:pt x="728" y="59"/>
                    <a:pt x="726" y="61"/>
                  </a:cubicBezTo>
                  <a:cubicBezTo>
                    <a:pt x="725" y="62"/>
                    <a:pt x="722" y="63"/>
                    <a:pt x="720" y="63"/>
                  </a:cubicBezTo>
                  <a:cubicBezTo>
                    <a:pt x="719" y="62"/>
                    <a:pt x="716" y="59"/>
                    <a:pt x="716" y="57"/>
                  </a:cubicBezTo>
                  <a:cubicBezTo>
                    <a:pt x="715" y="55"/>
                    <a:pt x="717" y="51"/>
                    <a:pt x="716" y="49"/>
                  </a:cubicBezTo>
                  <a:cubicBezTo>
                    <a:pt x="715" y="49"/>
                    <a:pt x="713" y="49"/>
                    <a:pt x="713" y="50"/>
                  </a:cubicBezTo>
                  <a:cubicBezTo>
                    <a:pt x="711" y="50"/>
                    <a:pt x="710" y="54"/>
                    <a:pt x="709" y="56"/>
                  </a:cubicBezTo>
                  <a:cubicBezTo>
                    <a:pt x="709" y="58"/>
                    <a:pt x="708" y="62"/>
                    <a:pt x="709" y="64"/>
                  </a:cubicBezTo>
                  <a:cubicBezTo>
                    <a:pt x="710" y="66"/>
                    <a:pt x="714" y="69"/>
                    <a:pt x="716" y="71"/>
                  </a:cubicBezTo>
                  <a:cubicBezTo>
                    <a:pt x="717" y="72"/>
                    <a:pt x="720" y="73"/>
                    <a:pt x="720" y="75"/>
                  </a:cubicBezTo>
                  <a:cubicBezTo>
                    <a:pt x="721" y="76"/>
                    <a:pt x="718" y="79"/>
                    <a:pt x="717" y="80"/>
                  </a:cubicBezTo>
                  <a:cubicBezTo>
                    <a:pt x="715" y="80"/>
                    <a:pt x="712" y="80"/>
                    <a:pt x="711" y="81"/>
                  </a:cubicBezTo>
                  <a:cubicBezTo>
                    <a:pt x="709" y="81"/>
                    <a:pt x="705" y="84"/>
                    <a:pt x="704" y="84"/>
                  </a:cubicBezTo>
                  <a:cubicBezTo>
                    <a:pt x="702" y="84"/>
                    <a:pt x="699" y="81"/>
                    <a:pt x="697" y="82"/>
                  </a:cubicBezTo>
                  <a:cubicBezTo>
                    <a:pt x="697" y="83"/>
                    <a:pt x="696" y="85"/>
                    <a:pt x="697" y="86"/>
                  </a:cubicBezTo>
                  <a:cubicBezTo>
                    <a:pt x="697" y="87"/>
                    <a:pt x="701" y="87"/>
                    <a:pt x="703" y="87"/>
                  </a:cubicBezTo>
                  <a:cubicBezTo>
                    <a:pt x="706" y="88"/>
                    <a:pt x="710" y="86"/>
                    <a:pt x="713" y="87"/>
                  </a:cubicBezTo>
                  <a:cubicBezTo>
                    <a:pt x="714" y="88"/>
                    <a:pt x="717" y="89"/>
                    <a:pt x="718" y="90"/>
                  </a:cubicBezTo>
                  <a:cubicBezTo>
                    <a:pt x="719" y="92"/>
                    <a:pt x="720" y="95"/>
                    <a:pt x="721" y="97"/>
                  </a:cubicBezTo>
                  <a:cubicBezTo>
                    <a:pt x="723" y="100"/>
                    <a:pt x="726" y="106"/>
                    <a:pt x="727" y="109"/>
                  </a:cubicBezTo>
                  <a:cubicBezTo>
                    <a:pt x="729" y="112"/>
                    <a:pt x="734" y="117"/>
                    <a:pt x="736" y="121"/>
                  </a:cubicBezTo>
                  <a:cubicBezTo>
                    <a:pt x="737" y="123"/>
                    <a:pt x="738" y="127"/>
                    <a:pt x="738" y="130"/>
                  </a:cubicBezTo>
                  <a:cubicBezTo>
                    <a:pt x="738" y="133"/>
                    <a:pt x="735" y="140"/>
                    <a:pt x="734" y="144"/>
                  </a:cubicBezTo>
                  <a:cubicBezTo>
                    <a:pt x="734" y="147"/>
                    <a:pt x="733" y="153"/>
                    <a:pt x="733" y="156"/>
                  </a:cubicBezTo>
                  <a:cubicBezTo>
                    <a:pt x="733" y="162"/>
                    <a:pt x="734" y="176"/>
                    <a:pt x="734" y="183"/>
                  </a:cubicBezTo>
                  <a:cubicBezTo>
                    <a:pt x="734" y="187"/>
                    <a:pt x="734" y="196"/>
                    <a:pt x="733" y="200"/>
                  </a:cubicBezTo>
                  <a:cubicBezTo>
                    <a:pt x="733" y="203"/>
                    <a:pt x="731" y="208"/>
                    <a:pt x="731" y="211"/>
                  </a:cubicBezTo>
                  <a:cubicBezTo>
                    <a:pt x="730" y="213"/>
                    <a:pt x="731" y="217"/>
                    <a:pt x="731" y="220"/>
                  </a:cubicBezTo>
                  <a:cubicBezTo>
                    <a:pt x="731" y="223"/>
                    <a:pt x="733" y="229"/>
                    <a:pt x="734" y="233"/>
                  </a:cubicBezTo>
                  <a:cubicBezTo>
                    <a:pt x="734" y="235"/>
                    <a:pt x="733" y="240"/>
                    <a:pt x="733" y="243"/>
                  </a:cubicBezTo>
                  <a:cubicBezTo>
                    <a:pt x="732" y="248"/>
                    <a:pt x="733" y="259"/>
                    <a:pt x="732" y="264"/>
                  </a:cubicBezTo>
                  <a:cubicBezTo>
                    <a:pt x="731" y="266"/>
                    <a:pt x="730" y="270"/>
                    <a:pt x="729" y="271"/>
                  </a:cubicBezTo>
                  <a:cubicBezTo>
                    <a:pt x="728" y="273"/>
                    <a:pt x="724" y="275"/>
                    <a:pt x="723" y="277"/>
                  </a:cubicBezTo>
                  <a:cubicBezTo>
                    <a:pt x="722" y="279"/>
                    <a:pt x="720" y="284"/>
                    <a:pt x="719" y="287"/>
                  </a:cubicBezTo>
                  <a:cubicBezTo>
                    <a:pt x="718" y="289"/>
                    <a:pt x="716" y="292"/>
                    <a:pt x="714" y="293"/>
                  </a:cubicBezTo>
                  <a:cubicBezTo>
                    <a:pt x="713" y="294"/>
                    <a:pt x="709" y="295"/>
                    <a:pt x="707" y="296"/>
                  </a:cubicBezTo>
                  <a:cubicBezTo>
                    <a:pt x="703" y="297"/>
                    <a:pt x="695" y="300"/>
                    <a:pt x="691" y="301"/>
                  </a:cubicBezTo>
                  <a:cubicBezTo>
                    <a:pt x="687" y="301"/>
                    <a:pt x="678" y="299"/>
                    <a:pt x="673" y="299"/>
                  </a:cubicBezTo>
                  <a:cubicBezTo>
                    <a:pt x="671" y="299"/>
                    <a:pt x="665" y="301"/>
                    <a:pt x="662" y="300"/>
                  </a:cubicBezTo>
                  <a:cubicBezTo>
                    <a:pt x="658" y="300"/>
                    <a:pt x="650" y="296"/>
                    <a:pt x="647" y="294"/>
                  </a:cubicBezTo>
                  <a:cubicBezTo>
                    <a:pt x="644" y="292"/>
                    <a:pt x="638" y="287"/>
                    <a:pt x="635" y="284"/>
                  </a:cubicBezTo>
                  <a:cubicBezTo>
                    <a:pt x="632" y="281"/>
                    <a:pt x="626" y="273"/>
                    <a:pt x="624" y="268"/>
                  </a:cubicBezTo>
                  <a:cubicBezTo>
                    <a:pt x="622" y="265"/>
                    <a:pt x="619" y="259"/>
                    <a:pt x="618" y="256"/>
                  </a:cubicBezTo>
                  <a:cubicBezTo>
                    <a:pt x="617" y="253"/>
                    <a:pt x="616" y="247"/>
                    <a:pt x="615" y="243"/>
                  </a:cubicBezTo>
                  <a:cubicBezTo>
                    <a:pt x="614" y="240"/>
                    <a:pt x="613" y="232"/>
                    <a:pt x="612" y="229"/>
                  </a:cubicBezTo>
                  <a:cubicBezTo>
                    <a:pt x="611" y="227"/>
                    <a:pt x="607" y="223"/>
                    <a:pt x="606" y="221"/>
                  </a:cubicBezTo>
                  <a:cubicBezTo>
                    <a:pt x="605" y="218"/>
                    <a:pt x="602" y="213"/>
                    <a:pt x="602" y="211"/>
                  </a:cubicBezTo>
                  <a:cubicBezTo>
                    <a:pt x="601" y="208"/>
                    <a:pt x="602" y="203"/>
                    <a:pt x="602" y="200"/>
                  </a:cubicBezTo>
                  <a:cubicBezTo>
                    <a:pt x="602" y="199"/>
                    <a:pt x="603" y="195"/>
                    <a:pt x="603" y="194"/>
                  </a:cubicBezTo>
                  <a:cubicBezTo>
                    <a:pt x="602" y="192"/>
                    <a:pt x="599" y="191"/>
                    <a:pt x="599" y="190"/>
                  </a:cubicBezTo>
                  <a:cubicBezTo>
                    <a:pt x="599" y="188"/>
                    <a:pt x="600" y="185"/>
                    <a:pt x="600" y="184"/>
                  </a:cubicBezTo>
                  <a:cubicBezTo>
                    <a:pt x="601" y="183"/>
                    <a:pt x="603" y="181"/>
                    <a:pt x="603" y="180"/>
                  </a:cubicBezTo>
                  <a:cubicBezTo>
                    <a:pt x="603" y="179"/>
                    <a:pt x="603" y="177"/>
                    <a:pt x="603" y="176"/>
                  </a:cubicBezTo>
                  <a:cubicBezTo>
                    <a:pt x="602" y="175"/>
                    <a:pt x="600" y="174"/>
                    <a:pt x="599" y="173"/>
                  </a:cubicBezTo>
                  <a:cubicBezTo>
                    <a:pt x="598" y="171"/>
                    <a:pt x="597" y="167"/>
                    <a:pt x="597" y="164"/>
                  </a:cubicBezTo>
                  <a:cubicBezTo>
                    <a:pt x="596" y="162"/>
                    <a:pt x="597" y="157"/>
                    <a:pt x="597" y="155"/>
                  </a:cubicBezTo>
                  <a:cubicBezTo>
                    <a:pt x="597" y="152"/>
                    <a:pt x="598" y="147"/>
                    <a:pt x="598" y="144"/>
                  </a:cubicBezTo>
                  <a:cubicBezTo>
                    <a:pt x="598" y="143"/>
                    <a:pt x="598" y="139"/>
                    <a:pt x="599" y="137"/>
                  </a:cubicBezTo>
                  <a:cubicBezTo>
                    <a:pt x="599" y="135"/>
                    <a:pt x="600" y="132"/>
                    <a:pt x="600" y="130"/>
                  </a:cubicBezTo>
                  <a:cubicBezTo>
                    <a:pt x="600" y="129"/>
                    <a:pt x="601" y="127"/>
                    <a:pt x="600" y="126"/>
                  </a:cubicBezTo>
                  <a:cubicBezTo>
                    <a:pt x="599" y="126"/>
                    <a:pt x="597" y="127"/>
                    <a:pt x="596" y="128"/>
                  </a:cubicBezTo>
                  <a:cubicBezTo>
                    <a:pt x="595" y="129"/>
                    <a:pt x="594" y="132"/>
                    <a:pt x="593" y="133"/>
                  </a:cubicBezTo>
                  <a:cubicBezTo>
                    <a:pt x="593" y="134"/>
                    <a:pt x="592" y="136"/>
                    <a:pt x="591" y="137"/>
                  </a:cubicBezTo>
                  <a:cubicBezTo>
                    <a:pt x="590" y="137"/>
                    <a:pt x="588" y="137"/>
                    <a:pt x="588" y="137"/>
                  </a:cubicBezTo>
                  <a:cubicBezTo>
                    <a:pt x="587" y="137"/>
                    <a:pt x="585" y="139"/>
                    <a:pt x="585" y="140"/>
                  </a:cubicBezTo>
                  <a:cubicBezTo>
                    <a:pt x="584" y="140"/>
                    <a:pt x="584" y="142"/>
                    <a:pt x="584" y="143"/>
                  </a:cubicBezTo>
                  <a:cubicBezTo>
                    <a:pt x="584" y="144"/>
                    <a:pt x="586" y="145"/>
                    <a:pt x="586" y="146"/>
                  </a:cubicBezTo>
                  <a:cubicBezTo>
                    <a:pt x="587" y="148"/>
                    <a:pt x="587" y="151"/>
                    <a:pt x="587" y="153"/>
                  </a:cubicBezTo>
                  <a:cubicBezTo>
                    <a:pt x="586" y="154"/>
                    <a:pt x="585" y="157"/>
                    <a:pt x="583" y="158"/>
                  </a:cubicBezTo>
                  <a:cubicBezTo>
                    <a:pt x="582" y="159"/>
                    <a:pt x="580" y="159"/>
                    <a:pt x="579" y="160"/>
                  </a:cubicBezTo>
                  <a:cubicBezTo>
                    <a:pt x="578" y="161"/>
                    <a:pt x="578" y="165"/>
                    <a:pt x="578" y="167"/>
                  </a:cubicBezTo>
                  <a:cubicBezTo>
                    <a:pt x="577" y="169"/>
                    <a:pt x="578" y="171"/>
                    <a:pt x="577" y="172"/>
                  </a:cubicBezTo>
                  <a:cubicBezTo>
                    <a:pt x="576" y="173"/>
                    <a:pt x="574" y="174"/>
                    <a:pt x="573" y="175"/>
                  </a:cubicBezTo>
                  <a:cubicBezTo>
                    <a:pt x="573" y="176"/>
                    <a:pt x="572" y="179"/>
                    <a:pt x="571" y="181"/>
                  </a:cubicBezTo>
                  <a:cubicBezTo>
                    <a:pt x="571" y="185"/>
                    <a:pt x="574" y="193"/>
                    <a:pt x="574" y="198"/>
                  </a:cubicBezTo>
                  <a:cubicBezTo>
                    <a:pt x="574" y="201"/>
                    <a:pt x="573" y="207"/>
                    <a:pt x="572" y="209"/>
                  </a:cubicBezTo>
                  <a:cubicBezTo>
                    <a:pt x="572" y="211"/>
                    <a:pt x="569" y="215"/>
                    <a:pt x="568" y="217"/>
                  </a:cubicBezTo>
                  <a:cubicBezTo>
                    <a:pt x="567" y="218"/>
                    <a:pt x="565" y="220"/>
                    <a:pt x="564" y="220"/>
                  </a:cubicBezTo>
                  <a:cubicBezTo>
                    <a:pt x="563" y="220"/>
                    <a:pt x="561" y="220"/>
                    <a:pt x="560" y="220"/>
                  </a:cubicBezTo>
                  <a:cubicBezTo>
                    <a:pt x="559" y="221"/>
                    <a:pt x="556" y="222"/>
                    <a:pt x="555" y="223"/>
                  </a:cubicBezTo>
                  <a:cubicBezTo>
                    <a:pt x="554" y="224"/>
                    <a:pt x="552" y="226"/>
                    <a:pt x="551" y="226"/>
                  </a:cubicBezTo>
                  <a:cubicBezTo>
                    <a:pt x="550" y="226"/>
                    <a:pt x="548" y="225"/>
                    <a:pt x="547" y="225"/>
                  </a:cubicBezTo>
                  <a:cubicBezTo>
                    <a:pt x="545" y="225"/>
                    <a:pt x="541" y="225"/>
                    <a:pt x="539" y="225"/>
                  </a:cubicBezTo>
                  <a:cubicBezTo>
                    <a:pt x="538" y="225"/>
                    <a:pt x="536" y="225"/>
                    <a:pt x="535" y="226"/>
                  </a:cubicBezTo>
                  <a:cubicBezTo>
                    <a:pt x="534" y="227"/>
                    <a:pt x="535" y="229"/>
                    <a:pt x="535" y="231"/>
                  </a:cubicBezTo>
                  <a:cubicBezTo>
                    <a:pt x="535" y="232"/>
                    <a:pt x="534" y="235"/>
                    <a:pt x="534" y="237"/>
                  </a:cubicBezTo>
                  <a:cubicBezTo>
                    <a:pt x="533" y="239"/>
                    <a:pt x="529" y="242"/>
                    <a:pt x="527" y="243"/>
                  </a:cubicBezTo>
                  <a:cubicBezTo>
                    <a:pt x="525" y="245"/>
                    <a:pt x="519" y="248"/>
                    <a:pt x="517" y="250"/>
                  </a:cubicBezTo>
                  <a:cubicBezTo>
                    <a:pt x="515" y="251"/>
                    <a:pt x="512" y="253"/>
                    <a:pt x="511" y="254"/>
                  </a:cubicBezTo>
                  <a:cubicBezTo>
                    <a:pt x="509" y="255"/>
                    <a:pt x="505" y="257"/>
                    <a:pt x="505" y="258"/>
                  </a:cubicBezTo>
                  <a:cubicBezTo>
                    <a:pt x="504" y="260"/>
                    <a:pt x="507" y="264"/>
                    <a:pt x="507" y="266"/>
                  </a:cubicBezTo>
                  <a:cubicBezTo>
                    <a:pt x="507" y="267"/>
                    <a:pt x="507" y="271"/>
                    <a:pt x="507" y="272"/>
                  </a:cubicBezTo>
                  <a:cubicBezTo>
                    <a:pt x="506" y="274"/>
                    <a:pt x="506" y="278"/>
                    <a:pt x="507" y="280"/>
                  </a:cubicBezTo>
                  <a:cubicBezTo>
                    <a:pt x="507" y="281"/>
                    <a:pt x="510" y="284"/>
                    <a:pt x="510" y="286"/>
                  </a:cubicBezTo>
                  <a:cubicBezTo>
                    <a:pt x="511" y="288"/>
                    <a:pt x="509" y="291"/>
                    <a:pt x="508" y="293"/>
                  </a:cubicBezTo>
                  <a:cubicBezTo>
                    <a:pt x="507" y="295"/>
                    <a:pt x="505" y="297"/>
                    <a:pt x="504" y="298"/>
                  </a:cubicBezTo>
                  <a:cubicBezTo>
                    <a:pt x="503" y="300"/>
                    <a:pt x="501" y="303"/>
                    <a:pt x="500" y="305"/>
                  </a:cubicBezTo>
                  <a:cubicBezTo>
                    <a:pt x="500" y="307"/>
                    <a:pt x="499" y="310"/>
                    <a:pt x="500" y="311"/>
                  </a:cubicBezTo>
                  <a:cubicBezTo>
                    <a:pt x="501" y="314"/>
                    <a:pt x="507" y="315"/>
                    <a:pt x="508" y="317"/>
                  </a:cubicBezTo>
                  <a:cubicBezTo>
                    <a:pt x="509" y="319"/>
                    <a:pt x="508" y="323"/>
                    <a:pt x="508" y="324"/>
                  </a:cubicBezTo>
                  <a:cubicBezTo>
                    <a:pt x="508" y="326"/>
                    <a:pt x="510" y="330"/>
                    <a:pt x="511" y="332"/>
                  </a:cubicBezTo>
                  <a:cubicBezTo>
                    <a:pt x="512" y="334"/>
                    <a:pt x="514" y="338"/>
                    <a:pt x="516" y="339"/>
                  </a:cubicBezTo>
                  <a:cubicBezTo>
                    <a:pt x="517" y="340"/>
                    <a:pt x="521" y="340"/>
                    <a:pt x="523" y="340"/>
                  </a:cubicBezTo>
                  <a:cubicBezTo>
                    <a:pt x="525" y="339"/>
                    <a:pt x="530" y="338"/>
                    <a:pt x="532" y="337"/>
                  </a:cubicBezTo>
                  <a:cubicBezTo>
                    <a:pt x="534" y="336"/>
                    <a:pt x="537" y="332"/>
                    <a:pt x="538" y="330"/>
                  </a:cubicBezTo>
                  <a:cubicBezTo>
                    <a:pt x="539" y="329"/>
                    <a:pt x="540" y="327"/>
                    <a:pt x="541" y="326"/>
                  </a:cubicBezTo>
                  <a:cubicBezTo>
                    <a:pt x="542" y="324"/>
                    <a:pt x="543" y="321"/>
                    <a:pt x="542" y="319"/>
                  </a:cubicBezTo>
                  <a:cubicBezTo>
                    <a:pt x="541" y="318"/>
                    <a:pt x="536" y="317"/>
                    <a:pt x="535" y="316"/>
                  </a:cubicBezTo>
                  <a:cubicBezTo>
                    <a:pt x="534" y="315"/>
                    <a:pt x="532" y="313"/>
                    <a:pt x="532" y="312"/>
                  </a:cubicBezTo>
                  <a:cubicBezTo>
                    <a:pt x="532" y="309"/>
                    <a:pt x="535" y="305"/>
                    <a:pt x="536" y="303"/>
                  </a:cubicBezTo>
                  <a:cubicBezTo>
                    <a:pt x="537" y="302"/>
                    <a:pt x="539" y="299"/>
                    <a:pt x="540" y="297"/>
                  </a:cubicBezTo>
                  <a:cubicBezTo>
                    <a:pt x="540" y="295"/>
                    <a:pt x="539" y="290"/>
                    <a:pt x="540" y="288"/>
                  </a:cubicBezTo>
                  <a:cubicBezTo>
                    <a:pt x="541" y="286"/>
                    <a:pt x="542" y="282"/>
                    <a:pt x="543" y="281"/>
                  </a:cubicBezTo>
                  <a:cubicBezTo>
                    <a:pt x="544" y="280"/>
                    <a:pt x="548" y="281"/>
                    <a:pt x="549" y="281"/>
                  </a:cubicBezTo>
                  <a:cubicBezTo>
                    <a:pt x="550" y="282"/>
                    <a:pt x="551" y="285"/>
                    <a:pt x="552" y="285"/>
                  </a:cubicBezTo>
                  <a:cubicBezTo>
                    <a:pt x="553" y="286"/>
                    <a:pt x="556" y="287"/>
                    <a:pt x="557" y="286"/>
                  </a:cubicBezTo>
                  <a:cubicBezTo>
                    <a:pt x="559" y="286"/>
                    <a:pt x="559" y="281"/>
                    <a:pt x="561" y="281"/>
                  </a:cubicBezTo>
                  <a:cubicBezTo>
                    <a:pt x="562" y="280"/>
                    <a:pt x="566" y="281"/>
                    <a:pt x="568" y="282"/>
                  </a:cubicBezTo>
                  <a:cubicBezTo>
                    <a:pt x="569" y="284"/>
                    <a:pt x="571" y="289"/>
                    <a:pt x="571" y="292"/>
                  </a:cubicBezTo>
                  <a:cubicBezTo>
                    <a:pt x="571" y="293"/>
                    <a:pt x="568" y="296"/>
                    <a:pt x="568" y="298"/>
                  </a:cubicBezTo>
                  <a:cubicBezTo>
                    <a:pt x="567" y="299"/>
                    <a:pt x="567" y="303"/>
                    <a:pt x="567" y="305"/>
                  </a:cubicBezTo>
                  <a:cubicBezTo>
                    <a:pt x="567" y="307"/>
                    <a:pt x="570" y="309"/>
                    <a:pt x="570" y="311"/>
                  </a:cubicBezTo>
                  <a:cubicBezTo>
                    <a:pt x="570" y="312"/>
                    <a:pt x="570" y="315"/>
                    <a:pt x="569" y="316"/>
                  </a:cubicBezTo>
                  <a:cubicBezTo>
                    <a:pt x="567" y="317"/>
                    <a:pt x="564" y="314"/>
                    <a:pt x="562" y="315"/>
                  </a:cubicBezTo>
                  <a:cubicBezTo>
                    <a:pt x="561" y="315"/>
                    <a:pt x="557" y="315"/>
                    <a:pt x="557" y="316"/>
                  </a:cubicBezTo>
                  <a:cubicBezTo>
                    <a:pt x="556" y="317"/>
                    <a:pt x="557" y="320"/>
                    <a:pt x="558" y="321"/>
                  </a:cubicBezTo>
                  <a:cubicBezTo>
                    <a:pt x="559" y="322"/>
                    <a:pt x="563" y="321"/>
                    <a:pt x="565" y="321"/>
                  </a:cubicBezTo>
                  <a:cubicBezTo>
                    <a:pt x="567" y="322"/>
                    <a:pt x="569" y="323"/>
                    <a:pt x="570" y="325"/>
                  </a:cubicBezTo>
                  <a:cubicBezTo>
                    <a:pt x="571" y="326"/>
                    <a:pt x="572" y="330"/>
                    <a:pt x="573" y="331"/>
                  </a:cubicBezTo>
                  <a:cubicBezTo>
                    <a:pt x="573" y="334"/>
                    <a:pt x="573" y="340"/>
                    <a:pt x="573" y="342"/>
                  </a:cubicBezTo>
                  <a:cubicBezTo>
                    <a:pt x="574" y="345"/>
                    <a:pt x="574" y="352"/>
                    <a:pt x="576" y="354"/>
                  </a:cubicBezTo>
                  <a:cubicBezTo>
                    <a:pt x="577" y="355"/>
                    <a:pt x="581" y="354"/>
                    <a:pt x="582" y="355"/>
                  </a:cubicBezTo>
                  <a:cubicBezTo>
                    <a:pt x="582" y="356"/>
                    <a:pt x="583" y="358"/>
                    <a:pt x="583" y="358"/>
                  </a:cubicBezTo>
                  <a:cubicBezTo>
                    <a:pt x="583" y="360"/>
                    <a:pt x="581" y="364"/>
                    <a:pt x="581" y="366"/>
                  </a:cubicBezTo>
                  <a:cubicBezTo>
                    <a:pt x="581" y="367"/>
                    <a:pt x="580" y="371"/>
                    <a:pt x="582" y="372"/>
                  </a:cubicBezTo>
                  <a:cubicBezTo>
                    <a:pt x="583" y="372"/>
                    <a:pt x="585" y="370"/>
                    <a:pt x="586" y="370"/>
                  </a:cubicBezTo>
                  <a:cubicBezTo>
                    <a:pt x="588" y="368"/>
                    <a:pt x="590" y="362"/>
                    <a:pt x="592" y="360"/>
                  </a:cubicBezTo>
                  <a:cubicBezTo>
                    <a:pt x="594" y="359"/>
                    <a:pt x="599" y="357"/>
                    <a:pt x="601" y="355"/>
                  </a:cubicBezTo>
                  <a:cubicBezTo>
                    <a:pt x="604" y="352"/>
                    <a:pt x="608" y="345"/>
                    <a:pt x="609" y="341"/>
                  </a:cubicBezTo>
                  <a:cubicBezTo>
                    <a:pt x="610" y="338"/>
                    <a:pt x="611" y="331"/>
                    <a:pt x="612" y="328"/>
                  </a:cubicBezTo>
                  <a:cubicBezTo>
                    <a:pt x="613" y="326"/>
                    <a:pt x="616" y="322"/>
                    <a:pt x="618" y="321"/>
                  </a:cubicBezTo>
                  <a:cubicBezTo>
                    <a:pt x="620" y="320"/>
                    <a:pt x="624" y="321"/>
                    <a:pt x="626" y="321"/>
                  </a:cubicBezTo>
                  <a:cubicBezTo>
                    <a:pt x="630" y="321"/>
                    <a:pt x="639" y="321"/>
                    <a:pt x="644" y="321"/>
                  </a:cubicBezTo>
                  <a:cubicBezTo>
                    <a:pt x="646" y="321"/>
                    <a:pt x="650" y="321"/>
                    <a:pt x="652" y="321"/>
                  </a:cubicBezTo>
                  <a:cubicBezTo>
                    <a:pt x="654" y="322"/>
                    <a:pt x="658" y="324"/>
                    <a:pt x="659" y="325"/>
                  </a:cubicBezTo>
                  <a:cubicBezTo>
                    <a:pt x="661" y="326"/>
                    <a:pt x="665" y="330"/>
                    <a:pt x="667" y="330"/>
                  </a:cubicBezTo>
                  <a:cubicBezTo>
                    <a:pt x="670" y="331"/>
                    <a:pt x="677" y="330"/>
                    <a:pt x="680" y="329"/>
                  </a:cubicBezTo>
                  <a:cubicBezTo>
                    <a:pt x="683" y="329"/>
                    <a:pt x="689" y="326"/>
                    <a:pt x="692" y="325"/>
                  </a:cubicBezTo>
                  <a:cubicBezTo>
                    <a:pt x="695" y="325"/>
                    <a:pt x="700" y="326"/>
                    <a:pt x="702" y="328"/>
                  </a:cubicBezTo>
                  <a:cubicBezTo>
                    <a:pt x="703" y="330"/>
                    <a:pt x="700" y="336"/>
                    <a:pt x="701" y="338"/>
                  </a:cubicBezTo>
                  <a:cubicBezTo>
                    <a:pt x="702" y="340"/>
                    <a:pt x="708" y="343"/>
                    <a:pt x="710" y="345"/>
                  </a:cubicBezTo>
                  <a:cubicBezTo>
                    <a:pt x="711" y="347"/>
                    <a:pt x="713" y="353"/>
                    <a:pt x="712" y="356"/>
                  </a:cubicBezTo>
                  <a:cubicBezTo>
                    <a:pt x="711" y="358"/>
                    <a:pt x="706" y="358"/>
                    <a:pt x="704" y="359"/>
                  </a:cubicBezTo>
                  <a:cubicBezTo>
                    <a:pt x="704" y="360"/>
                    <a:pt x="703" y="362"/>
                    <a:pt x="703" y="363"/>
                  </a:cubicBezTo>
                  <a:cubicBezTo>
                    <a:pt x="703" y="364"/>
                    <a:pt x="707" y="365"/>
                    <a:pt x="708" y="366"/>
                  </a:cubicBezTo>
                  <a:cubicBezTo>
                    <a:pt x="708" y="367"/>
                    <a:pt x="707" y="370"/>
                    <a:pt x="707" y="371"/>
                  </a:cubicBezTo>
                  <a:cubicBezTo>
                    <a:pt x="707" y="372"/>
                    <a:pt x="705" y="373"/>
                    <a:pt x="706" y="374"/>
                  </a:cubicBezTo>
                  <a:cubicBezTo>
                    <a:pt x="706" y="375"/>
                    <a:pt x="709" y="376"/>
                    <a:pt x="710" y="376"/>
                  </a:cubicBezTo>
                  <a:cubicBezTo>
                    <a:pt x="712" y="376"/>
                    <a:pt x="716" y="374"/>
                    <a:pt x="718" y="373"/>
                  </a:cubicBezTo>
                  <a:cubicBezTo>
                    <a:pt x="719" y="371"/>
                    <a:pt x="720" y="367"/>
                    <a:pt x="722" y="366"/>
                  </a:cubicBezTo>
                  <a:cubicBezTo>
                    <a:pt x="723" y="365"/>
                    <a:pt x="728" y="366"/>
                    <a:pt x="730" y="366"/>
                  </a:cubicBezTo>
                  <a:cubicBezTo>
                    <a:pt x="731" y="365"/>
                    <a:pt x="734" y="363"/>
                    <a:pt x="735" y="362"/>
                  </a:cubicBezTo>
                  <a:cubicBezTo>
                    <a:pt x="736" y="361"/>
                    <a:pt x="734" y="357"/>
                    <a:pt x="736" y="355"/>
                  </a:cubicBezTo>
                  <a:cubicBezTo>
                    <a:pt x="737" y="354"/>
                    <a:pt x="741" y="354"/>
                    <a:pt x="743" y="353"/>
                  </a:cubicBezTo>
                  <a:cubicBezTo>
                    <a:pt x="745" y="352"/>
                    <a:pt x="750" y="350"/>
                    <a:pt x="751" y="348"/>
                  </a:cubicBezTo>
                  <a:cubicBezTo>
                    <a:pt x="752" y="346"/>
                    <a:pt x="751" y="342"/>
                    <a:pt x="751" y="340"/>
                  </a:cubicBezTo>
                  <a:cubicBezTo>
                    <a:pt x="751" y="338"/>
                    <a:pt x="749" y="334"/>
                    <a:pt x="750" y="332"/>
                  </a:cubicBezTo>
                  <a:cubicBezTo>
                    <a:pt x="750" y="330"/>
                    <a:pt x="752" y="326"/>
                    <a:pt x="754" y="324"/>
                  </a:cubicBezTo>
                  <a:cubicBezTo>
                    <a:pt x="755" y="323"/>
                    <a:pt x="757" y="322"/>
                    <a:pt x="759" y="322"/>
                  </a:cubicBezTo>
                  <a:cubicBezTo>
                    <a:pt x="760" y="322"/>
                    <a:pt x="763" y="322"/>
                    <a:pt x="764" y="321"/>
                  </a:cubicBezTo>
                  <a:cubicBezTo>
                    <a:pt x="766" y="320"/>
                    <a:pt x="768" y="316"/>
                    <a:pt x="770" y="315"/>
                  </a:cubicBezTo>
                  <a:cubicBezTo>
                    <a:pt x="772" y="315"/>
                    <a:pt x="775" y="318"/>
                    <a:pt x="777" y="318"/>
                  </a:cubicBezTo>
                  <a:cubicBezTo>
                    <a:pt x="779" y="318"/>
                    <a:pt x="783" y="316"/>
                    <a:pt x="785" y="315"/>
                  </a:cubicBezTo>
                  <a:cubicBezTo>
                    <a:pt x="788" y="312"/>
                    <a:pt x="790" y="303"/>
                    <a:pt x="793" y="301"/>
                  </a:cubicBezTo>
                  <a:cubicBezTo>
                    <a:pt x="795" y="299"/>
                    <a:pt x="800" y="299"/>
                    <a:pt x="802" y="298"/>
                  </a:cubicBezTo>
                  <a:cubicBezTo>
                    <a:pt x="804" y="295"/>
                    <a:pt x="805" y="287"/>
                    <a:pt x="806" y="284"/>
                  </a:cubicBezTo>
                  <a:cubicBezTo>
                    <a:pt x="806" y="281"/>
                    <a:pt x="805" y="276"/>
                    <a:pt x="806" y="274"/>
                  </a:cubicBezTo>
                  <a:cubicBezTo>
                    <a:pt x="807" y="273"/>
                    <a:pt x="809" y="269"/>
                    <a:pt x="811" y="269"/>
                  </a:cubicBezTo>
                  <a:cubicBezTo>
                    <a:pt x="813" y="269"/>
                    <a:pt x="814" y="275"/>
                    <a:pt x="815" y="277"/>
                  </a:cubicBezTo>
                  <a:cubicBezTo>
                    <a:pt x="815" y="279"/>
                    <a:pt x="815" y="283"/>
                    <a:pt x="816" y="284"/>
                  </a:cubicBezTo>
                  <a:cubicBezTo>
                    <a:pt x="817" y="288"/>
                    <a:pt x="824" y="291"/>
                    <a:pt x="827" y="293"/>
                  </a:cubicBezTo>
                  <a:cubicBezTo>
                    <a:pt x="830" y="295"/>
                    <a:pt x="836" y="300"/>
                    <a:pt x="837" y="304"/>
                  </a:cubicBezTo>
                  <a:cubicBezTo>
                    <a:pt x="837" y="306"/>
                    <a:pt x="837" y="309"/>
                    <a:pt x="836" y="311"/>
                  </a:cubicBezTo>
                  <a:cubicBezTo>
                    <a:pt x="835" y="313"/>
                    <a:pt x="831" y="315"/>
                    <a:pt x="831" y="317"/>
                  </a:cubicBezTo>
                  <a:cubicBezTo>
                    <a:pt x="830" y="320"/>
                    <a:pt x="833" y="326"/>
                    <a:pt x="833" y="330"/>
                  </a:cubicBezTo>
                  <a:cubicBezTo>
                    <a:pt x="833" y="331"/>
                    <a:pt x="832" y="334"/>
                    <a:pt x="831" y="336"/>
                  </a:cubicBezTo>
                  <a:cubicBezTo>
                    <a:pt x="830" y="337"/>
                    <a:pt x="828" y="338"/>
                    <a:pt x="828" y="339"/>
                  </a:cubicBezTo>
                  <a:cubicBezTo>
                    <a:pt x="827" y="340"/>
                    <a:pt x="827" y="344"/>
                    <a:pt x="826" y="345"/>
                  </a:cubicBezTo>
                  <a:cubicBezTo>
                    <a:pt x="826" y="346"/>
                    <a:pt x="826" y="349"/>
                    <a:pt x="825" y="350"/>
                  </a:cubicBezTo>
                  <a:cubicBezTo>
                    <a:pt x="824" y="351"/>
                    <a:pt x="822" y="351"/>
                    <a:pt x="821" y="351"/>
                  </a:cubicBezTo>
                  <a:cubicBezTo>
                    <a:pt x="819" y="351"/>
                    <a:pt x="815" y="348"/>
                    <a:pt x="814" y="347"/>
                  </a:cubicBezTo>
                  <a:cubicBezTo>
                    <a:pt x="812" y="345"/>
                    <a:pt x="809" y="339"/>
                    <a:pt x="807" y="337"/>
                  </a:cubicBezTo>
                  <a:cubicBezTo>
                    <a:pt x="805" y="336"/>
                    <a:pt x="802" y="335"/>
                    <a:pt x="800" y="335"/>
                  </a:cubicBezTo>
                  <a:cubicBezTo>
                    <a:pt x="799" y="335"/>
                    <a:pt x="795" y="335"/>
                    <a:pt x="794" y="336"/>
                  </a:cubicBezTo>
                  <a:cubicBezTo>
                    <a:pt x="792" y="336"/>
                    <a:pt x="790" y="338"/>
                    <a:pt x="789" y="338"/>
                  </a:cubicBezTo>
                  <a:cubicBezTo>
                    <a:pt x="787" y="339"/>
                    <a:pt x="782" y="338"/>
                    <a:pt x="780" y="339"/>
                  </a:cubicBezTo>
                  <a:cubicBezTo>
                    <a:pt x="778" y="340"/>
                    <a:pt x="775" y="342"/>
                    <a:pt x="774" y="344"/>
                  </a:cubicBezTo>
                  <a:cubicBezTo>
                    <a:pt x="773" y="345"/>
                    <a:pt x="772" y="348"/>
                    <a:pt x="772" y="350"/>
                  </a:cubicBezTo>
                  <a:cubicBezTo>
                    <a:pt x="772" y="352"/>
                    <a:pt x="776" y="357"/>
                    <a:pt x="776" y="359"/>
                  </a:cubicBezTo>
                  <a:cubicBezTo>
                    <a:pt x="776" y="361"/>
                    <a:pt x="774" y="364"/>
                    <a:pt x="773" y="366"/>
                  </a:cubicBezTo>
                  <a:cubicBezTo>
                    <a:pt x="772" y="368"/>
                    <a:pt x="769" y="371"/>
                    <a:pt x="768" y="373"/>
                  </a:cubicBezTo>
                  <a:cubicBezTo>
                    <a:pt x="768" y="375"/>
                    <a:pt x="768" y="379"/>
                    <a:pt x="769" y="381"/>
                  </a:cubicBezTo>
                  <a:cubicBezTo>
                    <a:pt x="770" y="383"/>
                    <a:pt x="776" y="386"/>
                    <a:pt x="778" y="388"/>
                  </a:cubicBezTo>
                  <a:cubicBezTo>
                    <a:pt x="781" y="390"/>
                    <a:pt x="787" y="397"/>
                    <a:pt x="791" y="398"/>
                  </a:cubicBezTo>
                  <a:cubicBezTo>
                    <a:pt x="794" y="399"/>
                    <a:pt x="801" y="399"/>
                    <a:pt x="805" y="398"/>
                  </a:cubicBezTo>
                  <a:cubicBezTo>
                    <a:pt x="808" y="397"/>
                    <a:pt x="815" y="393"/>
                    <a:pt x="818" y="391"/>
                  </a:cubicBezTo>
                  <a:cubicBezTo>
                    <a:pt x="821" y="389"/>
                    <a:pt x="825" y="382"/>
                    <a:pt x="829" y="381"/>
                  </a:cubicBezTo>
                  <a:cubicBezTo>
                    <a:pt x="830" y="380"/>
                    <a:pt x="834" y="381"/>
                    <a:pt x="835" y="382"/>
                  </a:cubicBezTo>
                  <a:cubicBezTo>
                    <a:pt x="837" y="383"/>
                    <a:pt x="839" y="387"/>
                    <a:pt x="841" y="388"/>
                  </a:cubicBezTo>
                  <a:cubicBezTo>
                    <a:pt x="843" y="389"/>
                    <a:pt x="848" y="389"/>
                    <a:pt x="850" y="388"/>
                  </a:cubicBezTo>
                  <a:cubicBezTo>
                    <a:pt x="852" y="387"/>
                    <a:pt x="853" y="381"/>
                    <a:pt x="854" y="380"/>
                  </a:cubicBezTo>
                  <a:cubicBezTo>
                    <a:pt x="855" y="379"/>
                    <a:pt x="858" y="379"/>
                    <a:pt x="859" y="379"/>
                  </a:cubicBezTo>
                  <a:cubicBezTo>
                    <a:pt x="861" y="380"/>
                    <a:pt x="861" y="386"/>
                    <a:pt x="863" y="387"/>
                  </a:cubicBezTo>
                  <a:cubicBezTo>
                    <a:pt x="864" y="389"/>
                    <a:pt x="867" y="390"/>
                    <a:pt x="869" y="391"/>
                  </a:cubicBezTo>
                  <a:cubicBezTo>
                    <a:pt x="874" y="392"/>
                    <a:pt x="883" y="392"/>
                    <a:pt x="887" y="392"/>
                  </a:cubicBezTo>
                  <a:cubicBezTo>
                    <a:pt x="892" y="393"/>
                    <a:pt x="902" y="390"/>
                    <a:pt x="906" y="392"/>
                  </a:cubicBezTo>
                  <a:cubicBezTo>
                    <a:pt x="908" y="393"/>
                    <a:pt x="910" y="398"/>
                    <a:pt x="913" y="400"/>
                  </a:cubicBezTo>
                  <a:cubicBezTo>
                    <a:pt x="915" y="401"/>
                    <a:pt x="921" y="400"/>
                    <a:pt x="923" y="400"/>
                  </a:cubicBezTo>
                  <a:cubicBezTo>
                    <a:pt x="926" y="400"/>
                    <a:pt x="931" y="399"/>
                    <a:pt x="934" y="399"/>
                  </a:cubicBezTo>
                  <a:cubicBezTo>
                    <a:pt x="935" y="399"/>
                    <a:pt x="939" y="402"/>
                    <a:pt x="941" y="402"/>
                  </a:cubicBezTo>
                  <a:cubicBezTo>
                    <a:pt x="942" y="403"/>
                    <a:pt x="945" y="401"/>
                    <a:pt x="947" y="401"/>
                  </a:cubicBezTo>
                  <a:cubicBezTo>
                    <a:pt x="949" y="401"/>
                    <a:pt x="953" y="402"/>
                    <a:pt x="955" y="403"/>
                  </a:cubicBezTo>
                  <a:cubicBezTo>
                    <a:pt x="957" y="404"/>
                    <a:pt x="962" y="405"/>
                    <a:pt x="964" y="406"/>
                  </a:cubicBezTo>
                  <a:cubicBezTo>
                    <a:pt x="967" y="406"/>
                    <a:pt x="972" y="407"/>
                    <a:pt x="975" y="407"/>
                  </a:cubicBezTo>
                  <a:cubicBezTo>
                    <a:pt x="978" y="407"/>
                    <a:pt x="984" y="406"/>
                    <a:pt x="986" y="407"/>
                  </a:cubicBezTo>
                  <a:cubicBezTo>
                    <a:pt x="988" y="408"/>
                    <a:pt x="989" y="411"/>
                    <a:pt x="989" y="413"/>
                  </a:cubicBezTo>
                  <a:cubicBezTo>
                    <a:pt x="990" y="414"/>
                    <a:pt x="990" y="416"/>
                    <a:pt x="989" y="416"/>
                  </a:cubicBezTo>
                  <a:cubicBezTo>
                    <a:pt x="988" y="417"/>
                    <a:pt x="983" y="417"/>
                    <a:pt x="981" y="416"/>
                  </a:cubicBezTo>
                  <a:cubicBezTo>
                    <a:pt x="980" y="415"/>
                    <a:pt x="980" y="412"/>
                    <a:pt x="980" y="412"/>
                  </a:cubicBezTo>
                  <a:cubicBezTo>
                    <a:pt x="979" y="411"/>
                    <a:pt x="976" y="411"/>
                    <a:pt x="975" y="412"/>
                  </a:cubicBezTo>
                  <a:cubicBezTo>
                    <a:pt x="974" y="413"/>
                    <a:pt x="974" y="416"/>
                    <a:pt x="973" y="417"/>
                  </a:cubicBezTo>
                  <a:cubicBezTo>
                    <a:pt x="972" y="418"/>
                    <a:pt x="968" y="416"/>
                    <a:pt x="967" y="417"/>
                  </a:cubicBezTo>
                  <a:cubicBezTo>
                    <a:pt x="965" y="418"/>
                    <a:pt x="962" y="420"/>
                    <a:pt x="962" y="421"/>
                  </a:cubicBezTo>
                  <a:cubicBezTo>
                    <a:pt x="961" y="423"/>
                    <a:pt x="963" y="426"/>
                    <a:pt x="962" y="427"/>
                  </a:cubicBezTo>
                  <a:cubicBezTo>
                    <a:pt x="961" y="429"/>
                    <a:pt x="957" y="429"/>
                    <a:pt x="955" y="430"/>
                  </a:cubicBezTo>
                  <a:cubicBezTo>
                    <a:pt x="954" y="430"/>
                    <a:pt x="952" y="429"/>
                    <a:pt x="951" y="430"/>
                  </a:cubicBezTo>
                  <a:cubicBezTo>
                    <a:pt x="950" y="431"/>
                    <a:pt x="950" y="436"/>
                    <a:pt x="951" y="438"/>
                  </a:cubicBezTo>
                  <a:cubicBezTo>
                    <a:pt x="951" y="439"/>
                    <a:pt x="954" y="441"/>
                    <a:pt x="956" y="442"/>
                  </a:cubicBezTo>
                  <a:cubicBezTo>
                    <a:pt x="958" y="443"/>
                    <a:pt x="963" y="442"/>
                    <a:pt x="964" y="444"/>
                  </a:cubicBezTo>
                  <a:cubicBezTo>
                    <a:pt x="965" y="445"/>
                    <a:pt x="963" y="449"/>
                    <a:pt x="963" y="451"/>
                  </a:cubicBezTo>
                  <a:cubicBezTo>
                    <a:pt x="964" y="453"/>
                    <a:pt x="967" y="455"/>
                    <a:pt x="969" y="455"/>
                  </a:cubicBezTo>
                  <a:cubicBezTo>
                    <a:pt x="971" y="455"/>
                    <a:pt x="974" y="453"/>
                    <a:pt x="976" y="452"/>
                  </a:cubicBezTo>
                  <a:cubicBezTo>
                    <a:pt x="977" y="451"/>
                    <a:pt x="980" y="447"/>
                    <a:pt x="982" y="446"/>
                  </a:cubicBezTo>
                  <a:cubicBezTo>
                    <a:pt x="985" y="445"/>
                    <a:pt x="991" y="445"/>
                    <a:pt x="994" y="446"/>
                  </a:cubicBezTo>
                  <a:cubicBezTo>
                    <a:pt x="997" y="447"/>
                    <a:pt x="1002" y="452"/>
                    <a:pt x="1004" y="454"/>
                  </a:cubicBezTo>
                  <a:cubicBezTo>
                    <a:pt x="1006" y="456"/>
                    <a:pt x="1009" y="460"/>
                    <a:pt x="1011" y="461"/>
                  </a:cubicBezTo>
                  <a:cubicBezTo>
                    <a:pt x="1013" y="464"/>
                    <a:pt x="1017" y="470"/>
                    <a:pt x="1020" y="470"/>
                  </a:cubicBezTo>
                  <a:cubicBezTo>
                    <a:pt x="1024" y="471"/>
                    <a:pt x="1032" y="466"/>
                    <a:pt x="1036" y="466"/>
                  </a:cubicBezTo>
                  <a:cubicBezTo>
                    <a:pt x="1038" y="467"/>
                    <a:pt x="1041" y="472"/>
                    <a:pt x="1043" y="472"/>
                  </a:cubicBezTo>
                  <a:cubicBezTo>
                    <a:pt x="1046" y="472"/>
                    <a:pt x="1051" y="466"/>
                    <a:pt x="1054" y="466"/>
                  </a:cubicBezTo>
                  <a:cubicBezTo>
                    <a:pt x="1056" y="465"/>
                    <a:pt x="1061" y="466"/>
                    <a:pt x="1064" y="467"/>
                  </a:cubicBezTo>
                  <a:cubicBezTo>
                    <a:pt x="1065" y="467"/>
                    <a:pt x="1070" y="469"/>
                    <a:pt x="1070" y="471"/>
                  </a:cubicBezTo>
                  <a:cubicBezTo>
                    <a:pt x="1070" y="473"/>
                    <a:pt x="1064" y="473"/>
                    <a:pt x="1064" y="475"/>
                  </a:cubicBezTo>
                  <a:cubicBezTo>
                    <a:pt x="1063" y="477"/>
                    <a:pt x="1065" y="480"/>
                    <a:pt x="1065" y="481"/>
                  </a:cubicBezTo>
                  <a:cubicBezTo>
                    <a:pt x="1064" y="483"/>
                    <a:pt x="1061" y="484"/>
                    <a:pt x="1059" y="485"/>
                  </a:cubicBezTo>
                  <a:cubicBezTo>
                    <a:pt x="1057" y="486"/>
                    <a:pt x="1052" y="488"/>
                    <a:pt x="1051" y="490"/>
                  </a:cubicBezTo>
                  <a:cubicBezTo>
                    <a:pt x="1050" y="492"/>
                    <a:pt x="1049" y="499"/>
                    <a:pt x="1051" y="501"/>
                  </a:cubicBezTo>
                  <a:cubicBezTo>
                    <a:pt x="1052" y="503"/>
                    <a:pt x="1056" y="506"/>
                    <a:pt x="1058" y="506"/>
                  </a:cubicBezTo>
                  <a:cubicBezTo>
                    <a:pt x="1060" y="505"/>
                    <a:pt x="1062" y="503"/>
                    <a:pt x="1063" y="501"/>
                  </a:cubicBezTo>
                  <a:cubicBezTo>
                    <a:pt x="1064" y="500"/>
                    <a:pt x="1062" y="495"/>
                    <a:pt x="1063" y="494"/>
                  </a:cubicBezTo>
                  <a:cubicBezTo>
                    <a:pt x="1064" y="492"/>
                    <a:pt x="1068" y="490"/>
                    <a:pt x="1070" y="489"/>
                  </a:cubicBezTo>
                  <a:cubicBezTo>
                    <a:pt x="1072" y="489"/>
                    <a:pt x="1076" y="490"/>
                    <a:pt x="1077" y="492"/>
                  </a:cubicBezTo>
                  <a:cubicBezTo>
                    <a:pt x="1078" y="493"/>
                    <a:pt x="1077" y="496"/>
                    <a:pt x="1078" y="496"/>
                  </a:cubicBezTo>
                  <a:cubicBezTo>
                    <a:pt x="1080" y="498"/>
                    <a:pt x="1086" y="498"/>
                    <a:pt x="1088" y="498"/>
                  </a:cubicBezTo>
                  <a:cubicBezTo>
                    <a:pt x="1091" y="497"/>
                    <a:pt x="1095" y="493"/>
                    <a:pt x="1097" y="491"/>
                  </a:cubicBezTo>
                  <a:cubicBezTo>
                    <a:pt x="1099" y="490"/>
                    <a:pt x="1103" y="487"/>
                    <a:pt x="1103" y="485"/>
                  </a:cubicBezTo>
                  <a:cubicBezTo>
                    <a:pt x="1104" y="484"/>
                    <a:pt x="1102" y="481"/>
                    <a:pt x="1101" y="480"/>
                  </a:cubicBezTo>
                  <a:cubicBezTo>
                    <a:pt x="1100" y="479"/>
                    <a:pt x="1097" y="479"/>
                    <a:pt x="1096" y="477"/>
                  </a:cubicBezTo>
                  <a:cubicBezTo>
                    <a:pt x="1096" y="476"/>
                    <a:pt x="1098" y="473"/>
                    <a:pt x="1099" y="472"/>
                  </a:cubicBezTo>
                  <a:cubicBezTo>
                    <a:pt x="1100" y="470"/>
                    <a:pt x="1102" y="468"/>
                    <a:pt x="1103" y="467"/>
                  </a:cubicBezTo>
                  <a:cubicBezTo>
                    <a:pt x="1103" y="465"/>
                    <a:pt x="1101" y="459"/>
                    <a:pt x="1102" y="457"/>
                  </a:cubicBezTo>
                  <a:cubicBezTo>
                    <a:pt x="1104" y="455"/>
                    <a:pt x="1110" y="457"/>
                    <a:pt x="1112" y="456"/>
                  </a:cubicBezTo>
                  <a:cubicBezTo>
                    <a:pt x="1114" y="456"/>
                    <a:pt x="1117" y="451"/>
                    <a:pt x="1120" y="451"/>
                  </a:cubicBezTo>
                  <a:cubicBezTo>
                    <a:pt x="1122" y="451"/>
                    <a:pt x="1125" y="452"/>
                    <a:pt x="1127" y="453"/>
                  </a:cubicBezTo>
                  <a:cubicBezTo>
                    <a:pt x="1129" y="455"/>
                    <a:pt x="1132" y="463"/>
                    <a:pt x="1134" y="466"/>
                  </a:cubicBezTo>
                  <a:cubicBezTo>
                    <a:pt x="1138" y="470"/>
                    <a:pt x="1147" y="478"/>
                    <a:pt x="1151" y="481"/>
                  </a:cubicBezTo>
                  <a:cubicBezTo>
                    <a:pt x="1154" y="484"/>
                    <a:pt x="1161" y="488"/>
                    <a:pt x="1164" y="491"/>
                  </a:cubicBezTo>
                  <a:cubicBezTo>
                    <a:pt x="1166" y="494"/>
                    <a:pt x="1167" y="502"/>
                    <a:pt x="1169" y="505"/>
                  </a:cubicBezTo>
                  <a:cubicBezTo>
                    <a:pt x="1171" y="510"/>
                    <a:pt x="1177" y="518"/>
                    <a:pt x="1179" y="523"/>
                  </a:cubicBezTo>
                  <a:cubicBezTo>
                    <a:pt x="1180" y="526"/>
                    <a:pt x="1182" y="534"/>
                    <a:pt x="1183" y="53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185"/>
            <p:cNvSpPr>
              <a:spLocks/>
            </p:cNvSpPr>
            <p:nvPr/>
          </p:nvSpPr>
          <p:spPr bwMode="auto">
            <a:xfrm>
              <a:off x="2644" y="1899"/>
              <a:ext cx="137" cy="176"/>
            </a:xfrm>
            <a:custGeom>
              <a:avLst/>
              <a:gdLst>
                <a:gd name="T0" fmla="*/ 124 w 125"/>
                <a:gd name="T1" fmla="*/ 32 h 160"/>
                <a:gd name="T2" fmla="*/ 117 w 125"/>
                <a:gd name="T3" fmla="*/ 37 h 160"/>
                <a:gd name="T4" fmla="*/ 113 w 125"/>
                <a:gd name="T5" fmla="*/ 44 h 160"/>
                <a:gd name="T6" fmla="*/ 106 w 125"/>
                <a:gd name="T7" fmla="*/ 46 h 160"/>
                <a:gd name="T8" fmla="*/ 96 w 125"/>
                <a:gd name="T9" fmla="*/ 53 h 160"/>
                <a:gd name="T10" fmla="*/ 89 w 125"/>
                <a:gd name="T11" fmla="*/ 55 h 160"/>
                <a:gd name="T12" fmla="*/ 86 w 125"/>
                <a:gd name="T13" fmla="*/ 66 h 160"/>
                <a:gd name="T14" fmla="*/ 74 w 125"/>
                <a:gd name="T15" fmla="*/ 75 h 160"/>
                <a:gd name="T16" fmla="*/ 65 w 125"/>
                <a:gd name="T17" fmla="*/ 83 h 160"/>
                <a:gd name="T18" fmla="*/ 63 w 125"/>
                <a:gd name="T19" fmla="*/ 101 h 160"/>
                <a:gd name="T20" fmla="*/ 58 w 125"/>
                <a:gd name="T21" fmla="*/ 129 h 160"/>
                <a:gd name="T22" fmla="*/ 59 w 125"/>
                <a:gd name="T23" fmla="*/ 157 h 160"/>
                <a:gd name="T24" fmla="*/ 48 w 125"/>
                <a:gd name="T25" fmla="*/ 155 h 160"/>
                <a:gd name="T26" fmla="*/ 38 w 125"/>
                <a:gd name="T27" fmla="*/ 145 h 160"/>
                <a:gd name="T28" fmla="*/ 29 w 125"/>
                <a:gd name="T29" fmla="*/ 141 h 160"/>
                <a:gd name="T30" fmla="*/ 24 w 125"/>
                <a:gd name="T31" fmla="*/ 136 h 160"/>
                <a:gd name="T32" fmla="*/ 15 w 125"/>
                <a:gd name="T33" fmla="*/ 135 h 160"/>
                <a:gd name="T34" fmla="*/ 15 w 125"/>
                <a:gd name="T35" fmla="*/ 123 h 160"/>
                <a:gd name="T36" fmla="*/ 8 w 125"/>
                <a:gd name="T37" fmla="*/ 114 h 160"/>
                <a:gd name="T38" fmla="*/ 10 w 125"/>
                <a:gd name="T39" fmla="*/ 98 h 160"/>
                <a:gd name="T40" fmla="*/ 18 w 125"/>
                <a:gd name="T41" fmla="*/ 98 h 160"/>
                <a:gd name="T42" fmla="*/ 24 w 125"/>
                <a:gd name="T43" fmla="*/ 102 h 160"/>
                <a:gd name="T44" fmla="*/ 21 w 125"/>
                <a:gd name="T45" fmla="*/ 95 h 160"/>
                <a:gd name="T46" fmla="*/ 21 w 125"/>
                <a:gd name="T47" fmla="*/ 89 h 160"/>
                <a:gd name="T48" fmla="*/ 29 w 125"/>
                <a:gd name="T49" fmla="*/ 88 h 160"/>
                <a:gd name="T50" fmla="*/ 23 w 125"/>
                <a:gd name="T51" fmla="*/ 85 h 160"/>
                <a:gd name="T52" fmla="*/ 24 w 125"/>
                <a:gd name="T53" fmla="*/ 77 h 160"/>
                <a:gd name="T54" fmla="*/ 15 w 125"/>
                <a:gd name="T55" fmla="*/ 68 h 160"/>
                <a:gd name="T56" fmla="*/ 11 w 125"/>
                <a:gd name="T57" fmla="*/ 62 h 160"/>
                <a:gd name="T58" fmla="*/ 3 w 125"/>
                <a:gd name="T59" fmla="*/ 63 h 160"/>
                <a:gd name="T60" fmla="*/ 5 w 125"/>
                <a:gd name="T61" fmla="*/ 45 h 160"/>
                <a:gd name="T62" fmla="*/ 22 w 125"/>
                <a:gd name="T63" fmla="*/ 29 h 160"/>
                <a:gd name="T64" fmla="*/ 28 w 125"/>
                <a:gd name="T65" fmla="*/ 36 h 160"/>
                <a:gd name="T66" fmla="*/ 39 w 125"/>
                <a:gd name="T67" fmla="*/ 39 h 160"/>
                <a:gd name="T68" fmla="*/ 54 w 125"/>
                <a:gd name="T69" fmla="*/ 28 h 160"/>
                <a:gd name="T70" fmla="*/ 63 w 125"/>
                <a:gd name="T71" fmla="*/ 19 h 160"/>
                <a:gd name="T72" fmla="*/ 57 w 125"/>
                <a:gd name="T73" fmla="*/ 11 h 160"/>
                <a:gd name="T74" fmla="*/ 64 w 125"/>
                <a:gd name="T75" fmla="*/ 5 h 160"/>
                <a:gd name="T76" fmla="*/ 73 w 125"/>
                <a:gd name="T77" fmla="*/ 11 h 160"/>
                <a:gd name="T78" fmla="*/ 84 w 125"/>
                <a:gd name="T79" fmla="*/ 2 h 160"/>
                <a:gd name="T80" fmla="*/ 104 w 125"/>
                <a:gd name="T81" fmla="*/ 5 h 160"/>
                <a:gd name="T82" fmla="*/ 124 w 125"/>
                <a:gd name="T83"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160">
                  <a:moveTo>
                    <a:pt x="124" y="26"/>
                  </a:moveTo>
                  <a:cubicBezTo>
                    <a:pt x="125" y="28"/>
                    <a:pt x="124" y="31"/>
                    <a:pt x="124" y="32"/>
                  </a:cubicBezTo>
                  <a:cubicBezTo>
                    <a:pt x="124" y="34"/>
                    <a:pt x="122" y="36"/>
                    <a:pt x="121" y="37"/>
                  </a:cubicBezTo>
                  <a:cubicBezTo>
                    <a:pt x="120" y="37"/>
                    <a:pt x="118" y="37"/>
                    <a:pt x="117" y="37"/>
                  </a:cubicBezTo>
                  <a:cubicBezTo>
                    <a:pt x="116" y="37"/>
                    <a:pt x="114" y="37"/>
                    <a:pt x="113" y="38"/>
                  </a:cubicBezTo>
                  <a:cubicBezTo>
                    <a:pt x="113" y="39"/>
                    <a:pt x="114" y="43"/>
                    <a:pt x="113" y="44"/>
                  </a:cubicBezTo>
                  <a:cubicBezTo>
                    <a:pt x="113" y="46"/>
                    <a:pt x="113" y="48"/>
                    <a:pt x="112" y="49"/>
                  </a:cubicBezTo>
                  <a:cubicBezTo>
                    <a:pt x="111" y="50"/>
                    <a:pt x="107" y="46"/>
                    <a:pt x="106" y="46"/>
                  </a:cubicBezTo>
                  <a:cubicBezTo>
                    <a:pt x="104" y="47"/>
                    <a:pt x="103" y="51"/>
                    <a:pt x="102" y="52"/>
                  </a:cubicBezTo>
                  <a:cubicBezTo>
                    <a:pt x="101" y="52"/>
                    <a:pt x="98" y="52"/>
                    <a:pt x="96" y="53"/>
                  </a:cubicBezTo>
                  <a:cubicBezTo>
                    <a:pt x="95" y="54"/>
                    <a:pt x="95" y="57"/>
                    <a:pt x="94" y="57"/>
                  </a:cubicBezTo>
                  <a:cubicBezTo>
                    <a:pt x="92" y="58"/>
                    <a:pt x="90" y="55"/>
                    <a:pt x="89" y="55"/>
                  </a:cubicBezTo>
                  <a:cubicBezTo>
                    <a:pt x="87" y="56"/>
                    <a:pt x="86" y="57"/>
                    <a:pt x="85" y="59"/>
                  </a:cubicBezTo>
                  <a:cubicBezTo>
                    <a:pt x="85" y="60"/>
                    <a:pt x="87" y="64"/>
                    <a:pt x="86" y="66"/>
                  </a:cubicBezTo>
                  <a:cubicBezTo>
                    <a:pt x="85" y="67"/>
                    <a:pt x="83" y="70"/>
                    <a:pt x="82" y="71"/>
                  </a:cubicBezTo>
                  <a:cubicBezTo>
                    <a:pt x="80" y="72"/>
                    <a:pt x="76" y="74"/>
                    <a:pt x="74" y="75"/>
                  </a:cubicBezTo>
                  <a:cubicBezTo>
                    <a:pt x="73" y="76"/>
                    <a:pt x="70" y="77"/>
                    <a:pt x="68" y="78"/>
                  </a:cubicBezTo>
                  <a:cubicBezTo>
                    <a:pt x="67" y="79"/>
                    <a:pt x="65" y="82"/>
                    <a:pt x="65" y="83"/>
                  </a:cubicBezTo>
                  <a:cubicBezTo>
                    <a:pt x="64" y="85"/>
                    <a:pt x="68" y="89"/>
                    <a:pt x="67" y="92"/>
                  </a:cubicBezTo>
                  <a:cubicBezTo>
                    <a:pt x="67" y="94"/>
                    <a:pt x="64" y="99"/>
                    <a:pt x="63" y="101"/>
                  </a:cubicBezTo>
                  <a:cubicBezTo>
                    <a:pt x="62" y="104"/>
                    <a:pt x="60" y="109"/>
                    <a:pt x="59" y="112"/>
                  </a:cubicBezTo>
                  <a:cubicBezTo>
                    <a:pt x="59" y="116"/>
                    <a:pt x="58" y="125"/>
                    <a:pt x="58" y="129"/>
                  </a:cubicBezTo>
                  <a:cubicBezTo>
                    <a:pt x="58" y="133"/>
                    <a:pt x="60" y="140"/>
                    <a:pt x="60" y="144"/>
                  </a:cubicBezTo>
                  <a:cubicBezTo>
                    <a:pt x="60" y="147"/>
                    <a:pt x="60" y="154"/>
                    <a:pt x="59" y="157"/>
                  </a:cubicBezTo>
                  <a:cubicBezTo>
                    <a:pt x="58" y="158"/>
                    <a:pt x="57" y="159"/>
                    <a:pt x="55" y="159"/>
                  </a:cubicBezTo>
                  <a:cubicBezTo>
                    <a:pt x="53" y="160"/>
                    <a:pt x="49" y="157"/>
                    <a:pt x="48" y="155"/>
                  </a:cubicBezTo>
                  <a:cubicBezTo>
                    <a:pt x="46" y="153"/>
                    <a:pt x="44" y="148"/>
                    <a:pt x="42" y="147"/>
                  </a:cubicBezTo>
                  <a:cubicBezTo>
                    <a:pt x="41" y="146"/>
                    <a:pt x="39" y="146"/>
                    <a:pt x="38" y="145"/>
                  </a:cubicBezTo>
                  <a:cubicBezTo>
                    <a:pt x="37" y="145"/>
                    <a:pt x="33" y="146"/>
                    <a:pt x="32" y="146"/>
                  </a:cubicBezTo>
                  <a:cubicBezTo>
                    <a:pt x="31" y="145"/>
                    <a:pt x="30" y="143"/>
                    <a:pt x="29" y="141"/>
                  </a:cubicBezTo>
                  <a:cubicBezTo>
                    <a:pt x="29" y="140"/>
                    <a:pt x="28" y="138"/>
                    <a:pt x="28" y="137"/>
                  </a:cubicBezTo>
                  <a:cubicBezTo>
                    <a:pt x="27" y="136"/>
                    <a:pt x="25" y="136"/>
                    <a:pt x="24" y="136"/>
                  </a:cubicBezTo>
                  <a:cubicBezTo>
                    <a:pt x="24" y="136"/>
                    <a:pt x="23" y="138"/>
                    <a:pt x="22" y="138"/>
                  </a:cubicBezTo>
                  <a:cubicBezTo>
                    <a:pt x="20" y="138"/>
                    <a:pt x="16" y="136"/>
                    <a:pt x="15" y="135"/>
                  </a:cubicBezTo>
                  <a:cubicBezTo>
                    <a:pt x="14" y="134"/>
                    <a:pt x="14" y="131"/>
                    <a:pt x="14" y="129"/>
                  </a:cubicBezTo>
                  <a:cubicBezTo>
                    <a:pt x="14" y="128"/>
                    <a:pt x="15" y="125"/>
                    <a:pt x="15" y="123"/>
                  </a:cubicBezTo>
                  <a:cubicBezTo>
                    <a:pt x="15" y="122"/>
                    <a:pt x="14" y="119"/>
                    <a:pt x="13" y="118"/>
                  </a:cubicBezTo>
                  <a:cubicBezTo>
                    <a:pt x="12" y="117"/>
                    <a:pt x="9" y="116"/>
                    <a:pt x="8" y="114"/>
                  </a:cubicBezTo>
                  <a:cubicBezTo>
                    <a:pt x="7" y="112"/>
                    <a:pt x="8" y="108"/>
                    <a:pt x="8" y="106"/>
                  </a:cubicBezTo>
                  <a:cubicBezTo>
                    <a:pt x="8" y="104"/>
                    <a:pt x="8" y="100"/>
                    <a:pt x="10" y="98"/>
                  </a:cubicBezTo>
                  <a:cubicBezTo>
                    <a:pt x="11" y="97"/>
                    <a:pt x="13" y="96"/>
                    <a:pt x="15" y="97"/>
                  </a:cubicBezTo>
                  <a:cubicBezTo>
                    <a:pt x="16" y="97"/>
                    <a:pt x="18" y="97"/>
                    <a:pt x="18" y="98"/>
                  </a:cubicBezTo>
                  <a:cubicBezTo>
                    <a:pt x="19" y="99"/>
                    <a:pt x="19" y="102"/>
                    <a:pt x="20" y="102"/>
                  </a:cubicBezTo>
                  <a:cubicBezTo>
                    <a:pt x="21" y="103"/>
                    <a:pt x="23" y="103"/>
                    <a:pt x="24" y="102"/>
                  </a:cubicBezTo>
                  <a:cubicBezTo>
                    <a:pt x="25" y="101"/>
                    <a:pt x="26" y="98"/>
                    <a:pt x="25" y="97"/>
                  </a:cubicBezTo>
                  <a:cubicBezTo>
                    <a:pt x="24" y="96"/>
                    <a:pt x="22" y="96"/>
                    <a:pt x="21" y="95"/>
                  </a:cubicBezTo>
                  <a:cubicBezTo>
                    <a:pt x="20" y="94"/>
                    <a:pt x="18" y="92"/>
                    <a:pt x="19" y="91"/>
                  </a:cubicBezTo>
                  <a:cubicBezTo>
                    <a:pt x="19" y="90"/>
                    <a:pt x="21" y="89"/>
                    <a:pt x="21" y="89"/>
                  </a:cubicBezTo>
                  <a:cubicBezTo>
                    <a:pt x="23" y="89"/>
                    <a:pt x="27" y="91"/>
                    <a:pt x="28" y="90"/>
                  </a:cubicBezTo>
                  <a:cubicBezTo>
                    <a:pt x="29" y="90"/>
                    <a:pt x="29" y="88"/>
                    <a:pt x="29" y="88"/>
                  </a:cubicBezTo>
                  <a:cubicBezTo>
                    <a:pt x="29" y="87"/>
                    <a:pt x="28" y="86"/>
                    <a:pt x="27" y="85"/>
                  </a:cubicBezTo>
                  <a:cubicBezTo>
                    <a:pt x="26" y="85"/>
                    <a:pt x="24" y="86"/>
                    <a:pt x="23" y="85"/>
                  </a:cubicBezTo>
                  <a:cubicBezTo>
                    <a:pt x="22" y="85"/>
                    <a:pt x="21" y="83"/>
                    <a:pt x="21" y="82"/>
                  </a:cubicBezTo>
                  <a:cubicBezTo>
                    <a:pt x="21" y="81"/>
                    <a:pt x="24" y="78"/>
                    <a:pt x="24" y="77"/>
                  </a:cubicBezTo>
                  <a:cubicBezTo>
                    <a:pt x="23" y="75"/>
                    <a:pt x="19" y="75"/>
                    <a:pt x="17" y="73"/>
                  </a:cubicBezTo>
                  <a:cubicBezTo>
                    <a:pt x="16" y="72"/>
                    <a:pt x="15" y="70"/>
                    <a:pt x="15" y="68"/>
                  </a:cubicBezTo>
                  <a:cubicBezTo>
                    <a:pt x="14" y="67"/>
                    <a:pt x="15" y="64"/>
                    <a:pt x="14" y="63"/>
                  </a:cubicBezTo>
                  <a:cubicBezTo>
                    <a:pt x="14" y="62"/>
                    <a:pt x="12" y="62"/>
                    <a:pt x="11" y="62"/>
                  </a:cubicBezTo>
                  <a:cubicBezTo>
                    <a:pt x="10" y="62"/>
                    <a:pt x="9" y="63"/>
                    <a:pt x="9" y="64"/>
                  </a:cubicBezTo>
                  <a:cubicBezTo>
                    <a:pt x="7" y="64"/>
                    <a:pt x="4" y="64"/>
                    <a:pt x="3" y="63"/>
                  </a:cubicBezTo>
                  <a:cubicBezTo>
                    <a:pt x="1" y="62"/>
                    <a:pt x="0" y="59"/>
                    <a:pt x="0" y="58"/>
                  </a:cubicBezTo>
                  <a:cubicBezTo>
                    <a:pt x="0" y="54"/>
                    <a:pt x="3" y="48"/>
                    <a:pt x="5" y="45"/>
                  </a:cubicBezTo>
                  <a:cubicBezTo>
                    <a:pt x="7" y="42"/>
                    <a:pt x="12" y="37"/>
                    <a:pt x="14" y="35"/>
                  </a:cubicBezTo>
                  <a:cubicBezTo>
                    <a:pt x="16" y="33"/>
                    <a:pt x="19" y="30"/>
                    <a:pt x="22" y="29"/>
                  </a:cubicBezTo>
                  <a:cubicBezTo>
                    <a:pt x="23" y="29"/>
                    <a:pt x="26" y="29"/>
                    <a:pt x="27" y="30"/>
                  </a:cubicBezTo>
                  <a:cubicBezTo>
                    <a:pt x="28" y="31"/>
                    <a:pt x="27" y="35"/>
                    <a:pt x="28" y="36"/>
                  </a:cubicBezTo>
                  <a:cubicBezTo>
                    <a:pt x="29" y="37"/>
                    <a:pt x="32" y="39"/>
                    <a:pt x="33" y="40"/>
                  </a:cubicBezTo>
                  <a:cubicBezTo>
                    <a:pt x="35" y="40"/>
                    <a:pt x="38" y="40"/>
                    <a:pt x="39" y="39"/>
                  </a:cubicBezTo>
                  <a:cubicBezTo>
                    <a:pt x="42" y="38"/>
                    <a:pt x="44" y="32"/>
                    <a:pt x="47" y="31"/>
                  </a:cubicBezTo>
                  <a:cubicBezTo>
                    <a:pt x="48" y="30"/>
                    <a:pt x="52" y="29"/>
                    <a:pt x="54" y="28"/>
                  </a:cubicBezTo>
                  <a:cubicBezTo>
                    <a:pt x="55" y="27"/>
                    <a:pt x="58" y="24"/>
                    <a:pt x="60" y="23"/>
                  </a:cubicBezTo>
                  <a:cubicBezTo>
                    <a:pt x="60" y="22"/>
                    <a:pt x="62" y="20"/>
                    <a:pt x="63" y="19"/>
                  </a:cubicBezTo>
                  <a:cubicBezTo>
                    <a:pt x="63" y="18"/>
                    <a:pt x="62" y="16"/>
                    <a:pt x="61" y="15"/>
                  </a:cubicBezTo>
                  <a:cubicBezTo>
                    <a:pt x="60" y="14"/>
                    <a:pt x="57" y="13"/>
                    <a:pt x="57" y="11"/>
                  </a:cubicBezTo>
                  <a:cubicBezTo>
                    <a:pt x="56" y="10"/>
                    <a:pt x="57" y="7"/>
                    <a:pt x="58" y="6"/>
                  </a:cubicBezTo>
                  <a:cubicBezTo>
                    <a:pt x="60" y="5"/>
                    <a:pt x="63" y="5"/>
                    <a:pt x="64" y="5"/>
                  </a:cubicBezTo>
                  <a:cubicBezTo>
                    <a:pt x="66" y="5"/>
                    <a:pt x="68" y="7"/>
                    <a:pt x="70" y="8"/>
                  </a:cubicBezTo>
                  <a:cubicBezTo>
                    <a:pt x="70" y="9"/>
                    <a:pt x="72" y="11"/>
                    <a:pt x="73" y="11"/>
                  </a:cubicBezTo>
                  <a:cubicBezTo>
                    <a:pt x="74" y="12"/>
                    <a:pt x="77" y="9"/>
                    <a:pt x="78" y="8"/>
                  </a:cubicBezTo>
                  <a:cubicBezTo>
                    <a:pt x="80" y="6"/>
                    <a:pt x="82" y="3"/>
                    <a:pt x="84" y="2"/>
                  </a:cubicBezTo>
                  <a:cubicBezTo>
                    <a:pt x="86" y="0"/>
                    <a:pt x="91" y="0"/>
                    <a:pt x="94" y="0"/>
                  </a:cubicBezTo>
                  <a:cubicBezTo>
                    <a:pt x="97" y="0"/>
                    <a:pt x="101" y="4"/>
                    <a:pt x="104" y="5"/>
                  </a:cubicBezTo>
                  <a:cubicBezTo>
                    <a:pt x="107" y="7"/>
                    <a:pt x="112" y="13"/>
                    <a:pt x="115" y="16"/>
                  </a:cubicBezTo>
                  <a:cubicBezTo>
                    <a:pt x="118" y="19"/>
                    <a:pt x="123" y="23"/>
                    <a:pt x="124" y="2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186"/>
            <p:cNvSpPr>
              <a:spLocks/>
            </p:cNvSpPr>
            <p:nvPr/>
          </p:nvSpPr>
          <p:spPr bwMode="auto">
            <a:xfrm>
              <a:off x="2706" y="2106"/>
              <a:ext cx="31" cy="56"/>
            </a:xfrm>
            <a:custGeom>
              <a:avLst/>
              <a:gdLst>
                <a:gd name="T0" fmla="*/ 27 w 28"/>
                <a:gd name="T1" fmla="*/ 22 h 51"/>
                <a:gd name="T2" fmla="*/ 27 w 28"/>
                <a:gd name="T3" fmla="*/ 29 h 51"/>
                <a:gd name="T4" fmla="*/ 24 w 28"/>
                <a:gd name="T5" fmla="*/ 41 h 51"/>
                <a:gd name="T6" fmla="*/ 21 w 28"/>
                <a:gd name="T7" fmla="*/ 47 h 51"/>
                <a:gd name="T8" fmla="*/ 16 w 28"/>
                <a:gd name="T9" fmla="*/ 50 h 51"/>
                <a:gd name="T10" fmla="*/ 11 w 28"/>
                <a:gd name="T11" fmla="*/ 51 h 51"/>
                <a:gd name="T12" fmla="*/ 7 w 28"/>
                <a:gd name="T13" fmla="*/ 51 h 51"/>
                <a:gd name="T14" fmla="*/ 5 w 28"/>
                <a:gd name="T15" fmla="*/ 45 h 51"/>
                <a:gd name="T16" fmla="*/ 5 w 28"/>
                <a:gd name="T17" fmla="*/ 33 h 51"/>
                <a:gd name="T18" fmla="*/ 2 w 28"/>
                <a:gd name="T19" fmla="*/ 24 h 51"/>
                <a:gd name="T20" fmla="*/ 0 w 28"/>
                <a:gd name="T21" fmla="*/ 17 h 51"/>
                <a:gd name="T22" fmla="*/ 1 w 28"/>
                <a:gd name="T23" fmla="*/ 8 h 51"/>
                <a:gd name="T24" fmla="*/ 8 w 28"/>
                <a:gd name="T25" fmla="*/ 5 h 51"/>
                <a:gd name="T26" fmla="*/ 12 w 28"/>
                <a:gd name="T27" fmla="*/ 0 h 51"/>
                <a:gd name="T28" fmla="*/ 16 w 28"/>
                <a:gd name="T29" fmla="*/ 1 h 51"/>
                <a:gd name="T30" fmla="*/ 20 w 28"/>
                <a:gd name="T31" fmla="*/ 7 h 51"/>
                <a:gd name="T32" fmla="*/ 22 w 28"/>
                <a:gd name="T33" fmla="*/ 14 h 51"/>
                <a:gd name="T34" fmla="*/ 27 w 28"/>
                <a:gd name="T35"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1">
                  <a:moveTo>
                    <a:pt x="27" y="22"/>
                  </a:moveTo>
                  <a:cubicBezTo>
                    <a:pt x="28" y="24"/>
                    <a:pt x="27" y="28"/>
                    <a:pt x="27" y="29"/>
                  </a:cubicBezTo>
                  <a:cubicBezTo>
                    <a:pt x="27" y="32"/>
                    <a:pt x="25" y="38"/>
                    <a:pt x="24" y="41"/>
                  </a:cubicBezTo>
                  <a:cubicBezTo>
                    <a:pt x="23" y="42"/>
                    <a:pt x="22" y="45"/>
                    <a:pt x="21" y="47"/>
                  </a:cubicBezTo>
                  <a:cubicBezTo>
                    <a:pt x="20" y="48"/>
                    <a:pt x="17" y="49"/>
                    <a:pt x="16" y="50"/>
                  </a:cubicBezTo>
                  <a:cubicBezTo>
                    <a:pt x="15" y="51"/>
                    <a:pt x="12" y="51"/>
                    <a:pt x="11" y="51"/>
                  </a:cubicBezTo>
                  <a:cubicBezTo>
                    <a:pt x="10" y="51"/>
                    <a:pt x="8" y="51"/>
                    <a:pt x="7" y="51"/>
                  </a:cubicBezTo>
                  <a:cubicBezTo>
                    <a:pt x="6" y="50"/>
                    <a:pt x="5" y="47"/>
                    <a:pt x="5" y="45"/>
                  </a:cubicBezTo>
                  <a:cubicBezTo>
                    <a:pt x="4" y="42"/>
                    <a:pt x="6" y="36"/>
                    <a:pt x="5" y="33"/>
                  </a:cubicBezTo>
                  <a:cubicBezTo>
                    <a:pt x="5" y="31"/>
                    <a:pt x="3" y="26"/>
                    <a:pt x="2" y="24"/>
                  </a:cubicBezTo>
                  <a:cubicBezTo>
                    <a:pt x="1" y="22"/>
                    <a:pt x="0" y="19"/>
                    <a:pt x="0" y="17"/>
                  </a:cubicBezTo>
                  <a:cubicBezTo>
                    <a:pt x="0" y="15"/>
                    <a:pt x="0" y="10"/>
                    <a:pt x="1" y="8"/>
                  </a:cubicBezTo>
                  <a:cubicBezTo>
                    <a:pt x="2" y="7"/>
                    <a:pt x="7" y="6"/>
                    <a:pt x="8" y="5"/>
                  </a:cubicBezTo>
                  <a:cubicBezTo>
                    <a:pt x="10" y="4"/>
                    <a:pt x="11" y="1"/>
                    <a:pt x="12" y="0"/>
                  </a:cubicBezTo>
                  <a:cubicBezTo>
                    <a:pt x="13" y="0"/>
                    <a:pt x="15" y="0"/>
                    <a:pt x="16" y="1"/>
                  </a:cubicBezTo>
                  <a:cubicBezTo>
                    <a:pt x="17" y="2"/>
                    <a:pt x="19" y="5"/>
                    <a:pt x="20" y="7"/>
                  </a:cubicBezTo>
                  <a:cubicBezTo>
                    <a:pt x="20" y="9"/>
                    <a:pt x="21" y="12"/>
                    <a:pt x="22" y="14"/>
                  </a:cubicBezTo>
                  <a:cubicBezTo>
                    <a:pt x="23" y="16"/>
                    <a:pt x="26" y="20"/>
                    <a:pt x="27" y="2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187"/>
            <p:cNvSpPr>
              <a:spLocks/>
            </p:cNvSpPr>
            <p:nvPr/>
          </p:nvSpPr>
          <p:spPr bwMode="auto">
            <a:xfrm>
              <a:off x="2689" y="2072"/>
              <a:ext cx="10" cy="12"/>
            </a:xfrm>
            <a:custGeom>
              <a:avLst/>
              <a:gdLst>
                <a:gd name="T0" fmla="*/ 8 w 9"/>
                <a:gd name="T1" fmla="*/ 6 h 11"/>
                <a:gd name="T2" fmla="*/ 9 w 9"/>
                <a:gd name="T3" fmla="*/ 8 h 11"/>
                <a:gd name="T4" fmla="*/ 6 w 9"/>
                <a:gd name="T5" fmla="*/ 11 h 11"/>
                <a:gd name="T6" fmla="*/ 2 w 9"/>
                <a:gd name="T7" fmla="*/ 8 h 11"/>
                <a:gd name="T8" fmla="*/ 0 w 9"/>
                <a:gd name="T9" fmla="*/ 5 h 11"/>
                <a:gd name="T10" fmla="*/ 1 w 9"/>
                <a:gd name="T11" fmla="*/ 1 h 11"/>
                <a:gd name="T12" fmla="*/ 6 w 9"/>
                <a:gd name="T13" fmla="*/ 1 h 11"/>
                <a:gd name="T14" fmla="*/ 8 w 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8" y="6"/>
                  </a:moveTo>
                  <a:cubicBezTo>
                    <a:pt x="8" y="6"/>
                    <a:pt x="9" y="8"/>
                    <a:pt x="9" y="8"/>
                  </a:cubicBezTo>
                  <a:cubicBezTo>
                    <a:pt x="8" y="9"/>
                    <a:pt x="7" y="11"/>
                    <a:pt x="6" y="11"/>
                  </a:cubicBezTo>
                  <a:cubicBezTo>
                    <a:pt x="5" y="11"/>
                    <a:pt x="3" y="9"/>
                    <a:pt x="2" y="8"/>
                  </a:cubicBezTo>
                  <a:cubicBezTo>
                    <a:pt x="1" y="8"/>
                    <a:pt x="1" y="6"/>
                    <a:pt x="0" y="5"/>
                  </a:cubicBezTo>
                  <a:cubicBezTo>
                    <a:pt x="0" y="4"/>
                    <a:pt x="0" y="2"/>
                    <a:pt x="1" y="1"/>
                  </a:cubicBezTo>
                  <a:cubicBezTo>
                    <a:pt x="2" y="0"/>
                    <a:pt x="5" y="0"/>
                    <a:pt x="6" y="1"/>
                  </a:cubicBezTo>
                  <a:cubicBezTo>
                    <a:pt x="7" y="2"/>
                    <a:pt x="8" y="5"/>
                    <a:pt x="8"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188"/>
            <p:cNvSpPr>
              <a:spLocks/>
            </p:cNvSpPr>
            <p:nvPr/>
          </p:nvSpPr>
          <p:spPr bwMode="auto">
            <a:xfrm>
              <a:off x="2477" y="2010"/>
              <a:ext cx="56" cy="42"/>
            </a:xfrm>
            <a:custGeom>
              <a:avLst/>
              <a:gdLst>
                <a:gd name="T0" fmla="*/ 48 w 51"/>
                <a:gd name="T1" fmla="*/ 24 h 38"/>
                <a:gd name="T2" fmla="*/ 51 w 51"/>
                <a:gd name="T3" fmla="*/ 31 h 38"/>
                <a:gd name="T4" fmla="*/ 48 w 51"/>
                <a:gd name="T5" fmla="*/ 35 h 38"/>
                <a:gd name="T6" fmla="*/ 39 w 51"/>
                <a:gd name="T7" fmla="*/ 36 h 38"/>
                <a:gd name="T8" fmla="*/ 29 w 51"/>
                <a:gd name="T9" fmla="*/ 38 h 38"/>
                <a:gd name="T10" fmla="*/ 23 w 51"/>
                <a:gd name="T11" fmla="*/ 37 h 38"/>
                <a:gd name="T12" fmla="*/ 13 w 51"/>
                <a:gd name="T13" fmla="*/ 37 h 38"/>
                <a:gd name="T14" fmla="*/ 9 w 51"/>
                <a:gd name="T15" fmla="*/ 34 h 38"/>
                <a:gd name="T16" fmla="*/ 5 w 51"/>
                <a:gd name="T17" fmla="*/ 29 h 38"/>
                <a:gd name="T18" fmla="*/ 1 w 51"/>
                <a:gd name="T19" fmla="*/ 27 h 38"/>
                <a:gd name="T20" fmla="*/ 2 w 51"/>
                <a:gd name="T21" fmla="*/ 20 h 38"/>
                <a:gd name="T22" fmla="*/ 9 w 51"/>
                <a:gd name="T23" fmla="*/ 16 h 38"/>
                <a:gd name="T24" fmla="*/ 19 w 51"/>
                <a:gd name="T25" fmla="*/ 9 h 38"/>
                <a:gd name="T26" fmla="*/ 25 w 51"/>
                <a:gd name="T27" fmla="*/ 1 h 38"/>
                <a:gd name="T28" fmla="*/ 35 w 51"/>
                <a:gd name="T29" fmla="*/ 1 h 38"/>
                <a:gd name="T30" fmla="*/ 42 w 51"/>
                <a:gd name="T31" fmla="*/ 3 h 38"/>
                <a:gd name="T32" fmla="*/ 46 w 51"/>
                <a:gd name="T33" fmla="*/ 10 h 38"/>
                <a:gd name="T34" fmla="*/ 45 w 51"/>
                <a:gd name="T35" fmla="*/ 17 h 38"/>
                <a:gd name="T36" fmla="*/ 48 w 51"/>
                <a:gd name="T3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38">
                  <a:moveTo>
                    <a:pt x="48" y="24"/>
                  </a:moveTo>
                  <a:cubicBezTo>
                    <a:pt x="49" y="26"/>
                    <a:pt x="51" y="29"/>
                    <a:pt x="51" y="31"/>
                  </a:cubicBezTo>
                  <a:cubicBezTo>
                    <a:pt x="51" y="32"/>
                    <a:pt x="49" y="34"/>
                    <a:pt x="48" y="35"/>
                  </a:cubicBezTo>
                  <a:cubicBezTo>
                    <a:pt x="46" y="36"/>
                    <a:pt x="42" y="36"/>
                    <a:pt x="39" y="36"/>
                  </a:cubicBezTo>
                  <a:cubicBezTo>
                    <a:pt x="37" y="36"/>
                    <a:pt x="32" y="38"/>
                    <a:pt x="29" y="38"/>
                  </a:cubicBezTo>
                  <a:cubicBezTo>
                    <a:pt x="27" y="38"/>
                    <a:pt x="25" y="37"/>
                    <a:pt x="23" y="37"/>
                  </a:cubicBezTo>
                  <a:cubicBezTo>
                    <a:pt x="21" y="37"/>
                    <a:pt x="16" y="38"/>
                    <a:pt x="13" y="37"/>
                  </a:cubicBezTo>
                  <a:cubicBezTo>
                    <a:pt x="12" y="37"/>
                    <a:pt x="10" y="35"/>
                    <a:pt x="9" y="34"/>
                  </a:cubicBezTo>
                  <a:cubicBezTo>
                    <a:pt x="8" y="33"/>
                    <a:pt x="6" y="30"/>
                    <a:pt x="5" y="29"/>
                  </a:cubicBezTo>
                  <a:cubicBezTo>
                    <a:pt x="4" y="28"/>
                    <a:pt x="2" y="28"/>
                    <a:pt x="1" y="27"/>
                  </a:cubicBezTo>
                  <a:cubicBezTo>
                    <a:pt x="0" y="25"/>
                    <a:pt x="1" y="21"/>
                    <a:pt x="2" y="20"/>
                  </a:cubicBezTo>
                  <a:cubicBezTo>
                    <a:pt x="3" y="18"/>
                    <a:pt x="7" y="17"/>
                    <a:pt x="9" y="16"/>
                  </a:cubicBezTo>
                  <a:cubicBezTo>
                    <a:pt x="11" y="14"/>
                    <a:pt x="16" y="11"/>
                    <a:pt x="19" y="9"/>
                  </a:cubicBezTo>
                  <a:cubicBezTo>
                    <a:pt x="20" y="7"/>
                    <a:pt x="23" y="2"/>
                    <a:pt x="25" y="1"/>
                  </a:cubicBezTo>
                  <a:cubicBezTo>
                    <a:pt x="28" y="0"/>
                    <a:pt x="33" y="0"/>
                    <a:pt x="35" y="1"/>
                  </a:cubicBezTo>
                  <a:cubicBezTo>
                    <a:pt x="37" y="1"/>
                    <a:pt x="40" y="2"/>
                    <a:pt x="42" y="3"/>
                  </a:cubicBezTo>
                  <a:cubicBezTo>
                    <a:pt x="43" y="4"/>
                    <a:pt x="45" y="8"/>
                    <a:pt x="46" y="10"/>
                  </a:cubicBezTo>
                  <a:cubicBezTo>
                    <a:pt x="46" y="12"/>
                    <a:pt x="45" y="16"/>
                    <a:pt x="45" y="17"/>
                  </a:cubicBezTo>
                  <a:cubicBezTo>
                    <a:pt x="45" y="19"/>
                    <a:pt x="47" y="22"/>
                    <a:pt x="48" y="2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189"/>
            <p:cNvSpPr>
              <a:spLocks/>
            </p:cNvSpPr>
            <p:nvPr/>
          </p:nvSpPr>
          <p:spPr bwMode="auto">
            <a:xfrm>
              <a:off x="2643" y="1975"/>
              <a:ext cx="13" cy="25"/>
            </a:xfrm>
            <a:custGeom>
              <a:avLst/>
              <a:gdLst>
                <a:gd name="T0" fmla="*/ 11 w 12"/>
                <a:gd name="T1" fmla="*/ 4 h 23"/>
                <a:gd name="T2" fmla="*/ 12 w 12"/>
                <a:gd name="T3" fmla="*/ 13 h 23"/>
                <a:gd name="T4" fmla="*/ 11 w 12"/>
                <a:gd name="T5" fmla="*/ 18 h 23"/>
                <a:gd name="T6" fmla="*/ 6 w 12"/>
                <a:gd name="T7" fmla="*/ 23 h 23"/>
                <a:gd name="T8" fmla="*/ 2 w 12"/>
                <a:gd name="T9" fmla="*/ 22 h 23"/>
                <a:gd name="T10" fmla="*/ 1 w 12"/>
                <a:gd name="T11" fmla="*/ 18 h 23"/>
                <a:gd name="T12" fmla="*/ 4 w 12"/>
                <a:gd name="T13" fmla="*/ 15 h 23"/>
                <a:gd name="T14" fmla="*/ 4 w 12"/>
                <a:gd name="T15" fmla="*/ 9 h 23"/>
                <a:gd name="T16" fmla="*/ 1 w 12"/>
                <a:gd name="T17" fmla="*/ 6 h 23"/>
                <a:gd name="T18" fmla="*/ 1 w 12"/>
                <a:gd name="T19" fmla="*/ 1 h 23"/>
                <a:gd name="T20" fmla="*/ 6 w 12"/>
                <a:gd name="T21" fmla="*/ 0 h 23"/>
                <a:gd name="T22" fmla="*/ 11 w 12"/>
                <a:gd name="T2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3">
                  <a:moveTo>
                    <a:pt x="11" y="4"/>
                  </a:moveTo>
                  <a:cubicBezTo>
                    <a:pt x="12" y="6"/>
                    <a:pt x="12" y="11"/>
                    <a:pt x="12" y="13"/>
                  </a:cubicBezTo>
                  <a:cubicBezTo>
                    <a:pt x="12" y="14"/>
                    <a:pt x="11" y="17"/>
                    <a:pt x="11" y="18"/>
                  </a:cubicBezTo>
                  <a:cubicBezTo>
                    <a:pt x="10" y="20"/>
                    <a:pt x="7" y="22"/>
                    <a:pt x="6" y="23"/>
                  </a:cubicBezTo>
                  <a:cubicBezTo>
                    <a:pt x="5" y="23"/>
                    <a:pt x="3" y="23"/>
                    <a:pt x="2" y="22"/>
                  </a:cubicBezTo>
                  <a:cubicBezTo>
                    <a:pt x="1" y="22"/>
                    <a:pt x="1" y="19"/>
                    <a:pt x="1" y="18"/>
                  </a:cubicBezTo>
                  <a:cubicBezTo>
                    <a:pt x="1" y="17"/>
                    <a:pt x="4" y="16"/>
                    <a:pt x="4" y="15"/>
                  </a:cubicBezTo>
                  <a:cubicBezTo>
                    <a:pt x="5" y="14"/>
                    <a:pt x="5" y="10"/>
                    <a:pt x="4" y="9"/>
                  </a:cubicBezTo>
                  <a:cubicBezTo>
                    <a:pt x="4" y="8"/>
                    <a:pt x="1" y="7"/>
                    <a:pt x="1" y="6"/>
                  </a:cubicBezTo>
                  <a:cubicBezTo>
                    <a:pt x="0" y="5"/>
                    <a:pt x="1" y="2"/>
                    <a:pt x="1" y="1"/>
                  </a:cubicBezTo>
                  <a:cubicBezTo>
                    <a:pt x="2" y="0"/>
                    <a:pt x="5" y="0"/>
                    <a:pt x="6" y="0"/>
                  </a:cubicBezTo>
                  <a:cubicBezTo>
                    <a:pt x="8" y="0"/>
                    <a:pt x="11" y="2"/>
                    <a:pt x="11"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190"/>
            <p:cNvSpPr>
              <a:spLocks/>
            </p:cNvSpPr>
            <p:nvPr/>
          </p:nvSpPr>
          <p:spPr bwMode="auto">
            <a:xfrm>
              <a:off x="2678" y="2161"/>
              <a:ext cx="9" cy="15"/>
            </a:xfrm>
            <a:custGeom>
              <a:avLst/>
              <a:gdLst>
                <a:gd name="T0" fmla="*/ 7 w 8"/>
                <a:gd name="T1" fmla="*/ 2 h 14"/>
                <a:gd name="T2" fmla="*/ 8 w 8"/>
                <a:gd name="T3" fmla="*/ 7 h 14"/>
                <a:gd name="T4" fmla="*/ 6 w 8"/>
                <a:gd name="T5" fmla="*/ 10 h 14"/>
                <a:gd name="T6" fmla="*/ 6 w 8"/>
                <a:gd name="T7" fmla="*/ 13 h 14"/>
                <a:gd name="T8" fmla="*/ 4 w 8"/>
                <a:gd name="T9" fmla="*/ 14 h 14"/>
                <a:gd name="T10" fmla="*/ 1 w 8"/>
                <a:gd name="T11" fmla="*/ 12 h 14"/>
                <a:gd name="T12" fmla="*/ 0 w 8"/>
                <a:gd name="T13" fmla="*/ 5 h 14"/>
                <a:gd name="T14" fmla="*/ 2 w 8"/>
                <a:gd name="T15" fmla="*/ 0 h 14"/>
                <a:gd name="T16" fmla="*/ 7 w 8"/>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7" y="2"/>
                  </a:moveTo>
                  <a:cubicBezTo>
                    <a:pt x="8" y="3"/>
                    <a:pt x="8" y="5"/>
                    <a:pt x="8" y="7"/>
                  </a:cubicBezTo>
                  <a:cubicBezTo>
                    <a:pt x="8" y="8"/>
                    <a:pt x="7" y="9"/>
                    <a:pt x="6" y="10"/>
                  </a:cubicBezTo>
                  <a:cubicBezTo>
                    <a:pt x="6" y="11"/>
                    <a:pt x="7" y="13"/>
                    <a:pt x="6" y="13"/>
                  </a:cubicBezTo>
                  <a:cubicBezTo>
                    <a:pt x="6" y="14"/>
                    <a:pt x="5" y="14"/>
                    <a:pt x="4" y="14"/>
                  </a:cubicBezTo>
                  <a:cubicBezTo>
                    <a:pt x="3" y="14"/>
                    <a:pt x="1" y="13"/>
                    <a:pt x="1" y="12"/>
                  </a:cubicBezTo>
                  <a:cubicBezTo>
                    <a:pt x="0" y="10"/>
                    <a:pt x="0" y="7"/>
                    <a:pt x="0" y="5"/>
                  </a:cubicBezTo>
                  <a:cubicBezTo>
                    <a:pt x="0" y="4"/>
                    <a:pt x="1" y="1"/>
                    <a:pt x="2" y="0"/>
                  </a:cubicBezTo>
                  <a:cubicBezTo>
                    <a:pt x="4" y="0"/>
                    <a:pt x="6" y="1"/>
                    <a:pt x="7"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191"/>
            <p:cNvSpPr>
              <a:spLocks/>
            </p:cNvSpPr>
            <p:nvPr/>
          </p:nvSpPr>
          <p:spPr bwMode="auto">
            <a:xfrm>
              <a:off x="3161" y="1544"/>
              <a:ext cx="13" cy="17"/>
            </a:xfrm>
            <a:custGeom>
              <a:avLst/>
              <a:gdLst>
                <a:gd name="T0" fmla="*/ 11 w 11"/>
                <a:gd name="T1" fmla="*/ 11 h 16"/>
                <a:gd name="T2" fmla="*/ 10 w 11"/>
                <a:gd name="T3" fmla="*/ 15 h 16"/>
                <a:gd name="T4" fmla="*/ 6 w 11"/>
                <a:gd name="T5" fmla="*/ 15 h 16"/>
                <a:gd name="T6" fmla="*/ 2 w 11"/>
                <a:gd name="T7" fmla="*/ 10 h 16"/>
                <a:gd name="T8" fmla="*/ 1 w 11"/>
                <a:gd name="T9" fmla="*/ 4 h 16"/>
                <a:gd name="T10" fmla="*/ 3 w 11"/>
                <a:gd name="T11" fmla="*/ 0 h 16"/>
                <a:gd name="T12" fmla="*/ 6 w 11"/>
                <a:gd name="T13" fmla="*/ 1 h 16"/>
                <a:gd name="T14" fmla="*/ 7 w 11"/>
                <a:gd name="T15" fmla="*/ 8 h 16"/>
                <a:gd name="T16" fmla="*/ 11 w 11"/>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1"/>
                  </a:moveTo>
                  <a:cubicBezTo>
                    <a:pt x="11" y="12"/>
                    <a:pt x="11" y="15"/>
                    <a:pt x="10" y="15"/>
                  </a:cubicBezTo>
                  <a:cubicBezTo>
                    <a:pt x="10" y="16"/>
                    <a:pt x="7" y="16"/>
                    <a:pt x="6" y="15"/>
                  </a:cubicBezTo>
                  <a:cubicBezTo>
                    <a:pt x="5" y="15"/>
                    <a:pt x="3" y="12"/>
                    <a:pt x="2" y="10"/>
                  </a:cubicBezTo>
                  <a:cubicBezTo>
                    <a:pt x="1" y="9"/>
                    <a:pt x="0" y="6"/>
                    <a:pt x="1" y="4"/>
                  </a:cubicBezTo>
                  <a:cubicBezTo>
                    <a:pt x="1" y="3"/>
                    <a:pt x="2" y="1"/>
                    <a:pt x="3" y="0"/>
                  </a:cubicBezTo>
                  <a:cubicBezTo>
                    <a:pt x="4" y="0"/>
                    <a:pt x="6" y="1"/>
                    <a:pt x="6" y="1"/>
                  </a:cubicBezTo>
                  <a:cubicBezTo>
                    <a:pt x="7" y="3"/>
                    <a:pt x="6" y="6"/>
                    <a:pt x="7" y="8"/>
                  </a:cubicBezTo>
                  <a:cubicBezTo>
                    <a:pt x="8" y="9"/>
                    <a:pt x="10" y="10"/>
                    <a:pt x="11" y="1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192"/>
            <p:cNvSpPr>
              <a:spLocks/>
            </p:cNvSpPr>
            <p:nvPr/>
          </p:nvSpPr>
          <p:spPr bwMode="auto">
            <a:xfrm>
              <a:off x="3135" y="1587"/>
              <a:ext cx="37" cy="27"/>
            </a:xfrm>
            <a:custGeom>
              <a:avLst/>
              <a:gdLst>
                <a:gd name="T0" fmla="*/ 34 w 34"/>
                <a:gd name="T1" fmla="*/ 6 h 25"/>
                <a:gd name="T2" fmla="*/ 33 w 34"/>
                <a:gd name="T3" fmla="*/ 14 h 25"/>
                <a:gd name="T4" fmla="*/ 30 w 34"/>
                <a:gd name="T5" fmla="*/ 19 h 25"/>
                <a:gd name="T6" fmla="*/ 23 w 34"/>
                <a:gd name="T7" fmla="*/ 20 h 25"/>
                <a:gd name="T8" fmla="*/ 18 w 34"/>
                <a:gd name="T9" fmla="*/ 24 h 25"/>
                <a:gd name="T10" fmla="*/ 10 w 34"/>
                <a:gd name="T11" fmla="*/ 25 h 25"/>
                <a:gd name="T12" fmla="*/ 3 w 34"/>
                <a:gd name="T13" fmla="*/ 21 h 25"/>
                <a:gd name="T14" fmla="*/ 0 w 34"/>
                <a:gd name="T15" fmla="*/ 14 h 25"/>
                <a:gd name="T16" fmla="*/ 1 w 34"/>
                <a:gd name="T17" fmla="*/ 9 h 25"/>
                <a:gd name="T18" fmla="*/ 5 w 34"/>
                <a:gd name="T19" fmla="*/ 5 h 25"/>
                <a:gd name="T20" fmla="*/ 12 w 34"/>
                <a:gd name="T21" fmla="*/ 6 h 25"/>
                <a:gd name="T22" fmla="*/ 20 w 34"/>
                <a:gd name="T23" fmla="*/ 5 h 25"/>
                <a:gd name="T24" fmla="*/ 25 w 34"/>
                <a:gd name="T25" fmla="*/ 1 h 25"/>
                <a:gd name="T26" fmla="*/ 29 w 34"/>
                <a:gd name="T27" fmla="*/ 1 h 25"/>
                <a:gd name="T28" fmla="*/ 34 w 34"/>
                <a:gd name="T2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25">
                  <a:moveTo>
                    <a:pt x="34" y="6"/>
                  </a:moveTo>
                  <a:cubicBezTo>
                    <a:pt x="34" y="8"/>
                    <a:pt x="34" y="12"/>
                    <a:pt x="33" y="14"/>
                  </a:cubicBezTo>
                  <a:cubicBezTo>
                    <a:pt x="33" y="15"/>
                    <a:pt x="31" y="18"/>
                    <a:pt x="30" y="19"/>
                  </a:cubicBezTo>
                  <a:cubicBezTo>
                    <a:pt x="28" y="20"/>
                    <a:pt x="24" y="20"/>
                    <a:pt x="23" y="20"/>
                  </a:cubicBezTo>
                  <a:cubicBezTo>
                    <a:pt x="21" y="21"/>
                    <a:pt x="19" y="24"/>
                    <a:pt x="18" y="24"/>
                  </a:cubicBezTo>
                  <a:cubicBezTo>
                    <a:pt x="16" y="25"/>
                    <a:pt x="12" y="25"/>
                    <a:pt x="10" y="25"/>
                  </a:cubicBezTo>
                  <a:cubicBezTo>
                    <a:pt x="8" y="24"/>
                    <a:pt x="4" y="22"/>
                    <a:pt x="3" y="21"/>
                  </a:cubicBezTo>
                  <a:cubicBezTo>
                    <a:pt x="1" y="19"/>
                    <a:pt x="0" y="16"/>
                    <a:pt x="0" y="14"/>
                  </a:cubicBezTo>
                  <a:cubicBezTo>
                    <a:pt x="0" y="13"/>
                    <a:pt x="0" y="10"/>
                    <a:pt x="1" y="9"/>
                  </a:cubicBezTo>
                  <a:cubicBezTo>
                    <a:pt x="1" y="8"/>
                    <a:pt x="4" y="6"/>
                    <a:pt x="5" y="5"/>
                  </a:cubicBezTo>
                  <a:cubicBezTo>
                    <a:pt x="7" y="5"/>
                    <a:pt x="10" y="6"/>
                    <a:pt x="12" y="6"/>
                  </a:cubicBezTo>
                  <a:cubicBezTo>
                    <a:pt x="14" y="6"/>
                    <a:pt x="18" y="6"/>
                    <a:pt x="20" y="5"/>
                  </a:cubicBezTo>
                  <a:cubicBezTo>
                    <a:pt x="21" y="4"/>
                    <a:pt x="23" y="2"/>
                    <a:pt x="25" y="1"/>
                  </a:cubicBezTo>
                  <a:cubicBezTo>
                    <a:pt x="26" y="1"/>
                    <a:pt x="28" y="0"/>
                    <a:pt x="29" y="1"/>
                  </a:cubicBezTo>
                  <a:cubicBezTo>
                    <a:pt x="30" y="1"/>
                    <a:pt x="33" y="4"/>
                    <a:pt x="34"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193"/>
            <p:cNvSpPr>
              <a:spLocks/>
            </p:cNvSpPr>
            <p:nvPr/>
          </p:nvSpPr>
          <p:spPr bwMode="auto">
            <a:xfrm>
              <a:off x="3147" y="1547"/>
              <a:ext cx="10" cy="13"/>
            </a:xfrm>
            <a:custGeom>
              <a:avLst/>
              <a:gdLst>
                <a:gd name="T0" fmla="*/ 7 w 9"/>
                <a:gd name="T1" fmla="*/ 4 h 12"/>
                <a:gd name="T2" fmla="*/ 7 w 9"/>
                <a:gd name="T3" fmla="*/ 11 h 12"/>
                <a:gd name="T4" fmla="*/ 2 w 9"/>
                <a:gd name="T5" fmla="*/ 10 h 12"/>
                <a:gd name="T6" fmla="*/ 0 w 9"/>
                <a:gd name="T7" fmla="*/ 5 h 12"/>
                <a:gd name="T8" fmla="*/ 2 w 9"/>
                <a:gd name="T9" fmla="*/ 0 h 12"/>
                <a:gd name="T10" fmla="*/ 6 w 9"/>
                <a:gd name="T11" fmla="*/ 0 h 12"/>
                <a:gd name="T12" fmla="*/ 7 w 9"/>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7" y="4"/>
                  </a:moveTo>
                  <a:cubicBezTo>
                    <a:pt x="8" y="6"/>
                    <a:pt x="9" y="10"/>
                    <a:pt x="7" y="11"/>
                  </a:cubicBezTo>
                  <a:cubicBezTo>
                    <a:pt x="6" y="12"/>
                    <a:pt x="3" y="11"/>
                    <a:pt x="2" y="10"/>
                  </a:cubicBezTo>
                  <a:cubicBezTo>
                    <a:pt x="1" y="10"/>
                    <a:pt x="0" y="7"/>
                    <a:pt x="0" y="5"/>
                  </a:cubicBezTo>
                  <a:cubicBezTo>
                    <a:pt x="0" y="4"/>
                    <a:pt x="1" y="1"/>
                    <a:pt x="2" y="0"/>
                  </a:cubicBezTo>
                  <a:cubicBezTo>
                    <a:pt x="3" y="0"/>
                    <a:pt x="5" y="0"/>
                    <a:pt x="6" y="0"/>
                  </a:cubicBezTo>
                  <a:cubicBezTo>
                    <a:pt x="7" y="1"/>
                    <a:pt x="7" y="3"/>
                    <a:pt x="7"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194"/>
            <p:cNvSpPr>
              <a:spLocks/>
            </p:cNvSpPr>
            <p:nvPr/>
          </p:nvSpPr>
          <p:spPr bwMode="auto">
            <a:xfrm>
              <a:off x="3122" y="1514"/>
              <a:ext cx="20" cy="11"/>
            </a:xfrm>
            <a:custGeom>
              <a:avLst/>
              <a:gdLst>
                <a:gd name="T0" fmla="*/ 17 w 18"/>
                <a:gd name="T1" fmla="*/ 5 h 10"/>
                <a:gd name="T2" fmla="*/ 16 w 18"/>
                <a:gd name="T3" fmla="*/ 9 h 10"/>
                <a:gd name="T4" fmla="*/ 7 w 18"/>
                <a:gd name="T5" fmla="*/ 9 h 10"/>
                <a:gd name="T6" fmla="*/ 2 w 18"/>
                <a:gd name="T7" fmla="*/ 6 h 10"/>
                <a:gd name="T8" fmla="*/ 1 w 18"/>
                <a:gd name="T9" fmla="*/ 2 h 10"/>
                <a:gd name="T10" fmla="*/ 8 w 18"/>
                <a:gd name="T11" fmla="*/ 1 h 10"/>
                <a:gd name="T12" fmla="*/ 13 w 18"/>
                <a:gd name="T13" fmla="*/ 2 h 10"/>
                <a:gd name="T14" fmla="*/ 17 w 18"/>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7" y="5"/>
                  </a:moveTo>
                  <a:cubicBezTo>
                    <a:pt x="18" y="6"/>
                    <a:pt x="16" y="8"/>
                    <a:pt x="16" y="9"/>
                  </a:cubicBezTo>
                  <a:cubicBezTo>
                    <a:pt x="14" y="10"/>
                    <a:pt x="9" y="9"/>
                    <a:pt x="7" y="9"/>
                  </a:cubicBezTo>
                  <a:cubicBezTo>
                    <a:pt x="6" y="8"/>
                    <a:pt x="3" y="7"/>
                    <a:pt x="2" y="6"/>
                  </a:cubicBezTo>
                  <a:cubicBezTo>
                    <a:pt x="2" y="5"/>
                    <a:pt x="0" y="3"/>
                    <a:pt x="1" y="2"/>
                  </a:cubicBezTo>
                  <a:cubicBezTo>
                    <a:pt x="2" y="0"/>
                    <a:pt x="6" y="1"/>
                    <a:pt x="8" y="1"/>
                  </a:cubicBezTo>
                  <a:cubicBezTo>
                    <a:pt x="9" y="1"/>
                    <a:pt x="12" y="2"/>
                    <a:pt x="13" y="2"/>
                  </a:cubicBezTo>
                  <a:cubicBezTo>
                    <a:pt x="15" y="3"/>
                    <a:pt x="17" y="4"/>
                    <a:pt x="17" y="5"/>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195"/>
            <p:cNvSpPr>
              <a:spLocks/>
            </p:cNvSpPr>
            <p:nvPr/>
          </p:nvSpPr>
          <p:spPr bwMode="auto">
            <a:xfrm>
              <a:off x="3113" y="1571"/>
              <a:ext cx="23" cy="13"/>
            </a:xfrm>
            <a:custGeom>
              <a:avLst/>
              <a:gdLst>
                <a:gd name="T0" fmla="*/ 20 w 21"/>
                <a:gd name="T1" fmla="*/ 1 h 12"/>
                <a:gd name="T2" fmla="*/ 21 w 21"/>
                <a:gd name="T3" fmla="*/ 5 h 12"/>
                <a:gd name="T4" fmla="*/ 19 w 21"/>
                <a:gd name="T5" fmla="*/ 10 h 12"/>
                <a:gd name="T6" fmla="*/ 14 w 21"/>
                <a:gd name="T7" fmla="*/ 11 h 12"/>
                <a:gd name="T8" fmla="*/ 11 w 21"/>
                <a:gd name="T9" fmla="*/ 12 h 12"/>
                <a:gd name="T10" fmla="*/ 4 w 21"/>
                <a:gd name="T11" fmla="*/ 10 h 12"/>
                <a:gd name="T12" fmla="*/ 0 w 21"/>
                <a:gd name="T13" fmla="*/ 5 h 12"/>
                <a:gd name="T14" fmla="*/ 0 w 21"/>
                <a:gd name="T15" fmla="*/ 2 h 12"/>
                <a:gd name="T16" fmla="*/ 6 w 21"/>
                <a:gd name="T17" fmla="*/ 0 h 12"/>
                <a:gd name="T18" fmla="*/ 12 w 21"/>
                <a:gd name="T19" fmla="*/ 1 h 12"/>
                <a:gd name="T20" fmla="*/ 20 w 21"/>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20" y="1"/>
                  </a:moveTo>
                  <a:cubicBezTo>
                    <a:pt x="21" y="2"/>
                    <a:pt x="21" y="4"/>
                    <a:pt x="21" y="5"/>
                  </a:cubicBezTo>
                  <a:cubicBezTo>
                    <a:pt x="21" y="6"/>
                    <a:pt x="20" y="9"/>
                    <a:pt x="19" y="10"/>
                  </a:cubicBezTo>
                  <a:cubicBezTo>
                    <a:pt x="18" y="10"/>
                    <a:pt x="15" y="11"/>
                    <a:pt x="14" y="11"/>
                  </a:cubicBezTo>
                  <a:cubicBezTo>
                    <a:pt x="13" y="11"/>
                    <a:pt x="12" y="12"/>
                    <a:pt x="11" y="12"/>
                  </a:cubicBezTo>
                  <a:cubicBezTo>
                    <a:pt x="9" y="12"/>
                    <a:pt x="6" y="10"/>
                    <a:pt x="4" y="10"/>
                  </a:cubicBezTo>
                  <a:cubicBezTo>
                    <a:pt x="3" y="9"/>
                    <a:pt x="1" y="6"/>
                    <a:pt x="0" y="5"/>
                  </a:cubicBezTo>
                  <a:cubicBezTo>
                    <a:pt x="0" y="4"/>
                    <a:pt x="0" y="2"/>
                    <a:pt x="0" y="2"/>
                  </a:cubicBezTo>
                  <a:cubicBezTo>
                    <a:pt x="1" y="0"/>
                    <a:pt x="4" y="0"/>
                    <a:pt x="6" y="0"/>
                  </a:cubicBezTo>
                  <a:cubicBezTo>
                    <a:pt x="7" y="0"/>
                    <a:pt x="10" y="1"/>
                    <a:pt x="12" y="1"/>
                  </a:cubicBezTo>
                  <a:cubicBezTo>
                    <a:pt x="14" y="1"/>
                    <a:pt x="18" y="0"/>
                    <a:pt x="20"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196"/>
            <p:cNvSpPr>
              <a:spLocks/>
            </p:cNvSpPr>
            <p:nvPr/>
          </p:nvSpPr>
          <p:spPr bwMode="auto">
            <a:xfrm>
              <a:off x="3089" y="1582"/>
              <a:ext cx="39" cy="27"/>
            </a:xfrm>
            <a:custGeom>
              <a:avLst/>
              <a:gdLst>
                <a:gd name="T0" fmla="*/ 36 w 36"/>
                <a:gd name="T1" fmla="*/ 12 h 24"/>
                <a:gd name="T2" fmla="*/ 34 w 36"/>
                <a:gd name="T3" fmla="*/ 17 h 24"/>
                <a:gd name="T4" fmla="*/ 25 w 36"/>
                <a:gd name="T5" fmla="*/ 21 h 24"/>
                <a:gd name="T6" fmla="*/ 15 w 36"/>
                <a:gd name="T7" fmla="*/ 24 h 24"/>
                <a:gd name="T8" fmla="*/ 5 w 36"/>
                <a:gd name="T9" fmla="*/ 20 h 24"/>
                <a:gd name="T10" fmla="*/ 1 w 36"/>
                <a:gd name="T11" fmla="*/ 13 h 24"/>
                <a:gd name="T12" fmla="*/ 3 w 36"/>
                <a:gd name="T13" fmla="*/ 7 h 24"/>
                <a:gd name="T14" fmla="*/ 10 w 36"/>
                <a:gd name="T15" fmla="*/ 1 h 24"/>
                <a:gd name="T16" fmla="*/ 17 w 36"/>
                <a:gd name="T17" fmla="*/ 2 h 24"/>
                <a:gd name="T18" fmla="*/ 21 w 36"/>
                <a:gd name="T19" fmla="*/ 6 h 24"/>
                <a:gd name="T20" fmla="*/ 28 w 36"/>
                <a:gd name="T21" fmla="*/ 5 h 24"/>
                <a:gd name="T22" fmla="*/ 34 w 36"/>
                <a:gd name="T23" fmla="*/ 7 h 24"/>
                <a:gd name="T24" fmla="*/ 36 w 36"/>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4">
                  <a:moveTo>
                    <a:pt x="36" y="12"/>
                  </a:moveTo>
                  <a:cubicBezTo>
                    <a:pt x="36" y="13"/>
                    <a:pt x="35" y="16"/>
                    <a:pt x="34" y="17"/>
                  </a:cubicBezTo>
                  <a:cubicBezTo>
                    <a:pt x="32" y="19"/>
                    <a:pt x="27" y="20"/>
                    <a:pt x="25" y="21"/>
                  </a:cubicBezTo>
                  <a:cubicBezTo>
                    <a:pt x="22" y="22"/>
                    <a:pt x="18" y="24"/>
                    <a:pt x="15" y="24"/>
                  </a:cubicBezTo>
                  <a:cubicBezTo>
                    <a:pt x="13" y="24"/>
                    <a:pt x="7" y="22"/>
                    <a:pt x="5" y="20"/>
                  </a:cubicBezTo>
                  <a:cubicBezTo>
                    <a:pt x="3" y="19"/>
                    <a:pt x="1" y="15"/>
                    <a:pt x="1" y="13"/>
                  </a:cubicBezTo>
                  <a:cubicBezTo>
                    <a:pt x="0" y="11"/>
                    <a:pt x="2" y="8"/>
                    <a:pt x="3" y="7"/>
                  </a:cubicBezTo>
                  <a:cubicBezTo>
                    <a:pt x="4" y="5"/>
                    <a:pt x="8" y="1"/>
                    <a:pt x="10" y="1"/>
                  </a:cubicBezTo>
                  <a:cubicBezTo>
                    <a:pt x="12" y="0"/>
                    <a:pt x="15" y="1"/>
                    <a:pt x="17" y="2"/>
                  </a:cubicBezTo>
                  <a:cubicBezTo>
                    <a:pt x="18" y="2"/>
                    <a:pt x="20" y="5"/>
                    <a:pt x="21" y="6"/>
                  </a:cubicBezTo>
                  <a:cubicBezTo>
                    <a:pt x="23" y="6"/>
                    <a:pt x="26" y="5"/>
                    <a:pt x="28" y="5"/>
                  </a:cubicBezTo>
                  <a:cubicBezTo>
                    <a:pt x="30" y="5"/>
                    <a:pt x="33" y="6"/>
                    <a:pt x="34" y="7"/>
                  </a:cubicBezTo>
                  <a:cubicBezTo>
                    <a:pt x="35" y="8"/>
                    <a:pt x="36" y="10"/>
                    <a:pt x="36" y="1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197"/>
            <p:cNvSpPr>
              <a:spLocks/>
            </p:cNvSpPr>
            <p:nvPr/>
          </p:nvSpPr>
          <p:spPr bwMode="auto">
            <a:xfrm>
              <a:off x="3115" y="1539"/>
              <a:ext cx="11" cy="12"/>
            </a:xfrm>
            <a:custGeom>
              <a:avLst/>
              <a:gdLst>
                <a:gd name="T0" fmla="*/ 8 w 10"/>
                <a:gd name="T1" fmla="*/ 3 h 11"/>
                <a:gd name="T2" fmla="*/ 9 w 10"/>
                <a:gd name="T3" fmla="*/ 10 h 11"/>
                <a:gd name="T4" fmla="*/ 5 w 10"/>
                <a:gd name="T5" fmla="*/ 11 h 11"/>
                <a:gd name="T6" fmla="*/ 0 w 10"/>
                <a:gd name="T7" fmla="*/ 8 h 11"/>
                <a:gd name="T8" fmla="*/ 0 w 10"/>
                <a:gd name="T9" fmla="*/ 3 h 11"/>
                <a:gd name="T10" fmla="*/ 2 w 10"/>
                <a:gd name="T11" fmla="*/ 0 h 11"/>
                <a:gd name="T12" fmla="*/ 8 w 1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3"/>
                  </a:moveTo>
                  <a:cubicBezTo>
                    <a:pt x="9" y="4"/>
                    <a:pt x="10" y="9"/>
                    <a:pt x="9" y="10"/>
                  </a:cubicBezTo>
                  <a:cubicBezTo>
                    <a:pt x="8" y="11"/>
                    <a:pt x="6" y="11"/>
                    <a:pt x="5" y="11"/>
                  </a:cubicBezTo>
                  <a:cubicBezTo>
                    <a:pt x="3" y="11"/>
                    <a:pt x="1" y="9"/>
                    <a:pt x="0" y="8"/>
                  </a:cubicBezTo>
                  <a:cubicBezTo>
                    <a:pt x="0" y="7"/>
                    <a:pt x="0" y="4"/>
                    <a:pt x="0" y="3"/>
                  </a:cubicBezTo>
                  <a:cubicBezTo>
                    <a:pt x="1" y="2"/>
                    <a:pt x="2" y="0"/>
                    <a:pt x="2" y="0"/>
                  </a:cubicBezTo>
                  <a:cubicBezTo>
                    <a:pt x="4" y="0"/>
                    <a:pt x="7" y="1"/>
                    <a:pt x="8"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198"/>
            <p:cNvSpPr>
              <a:spLocks/>
            </p:cNvSpPr>
            <p:nvPr/>
          </p:nvSpPr>
          <p:spPr bwMode="auto">
            <a:xfrm>
              <a:off x="3105" y="1522"/>
              <a:ext cx="12" cy="12"/>
            </a:xfrm>
            <a:custGeom>
              <a:avLst/>
              <a:gdLst>
                <a:gd name="T0" fmla="*/ 10 w 11"/>
                <a:gd name="T1" fmla="*/ 5 h 11"/>
                <a:gd name="T2" fmla="*/ 10 w 11"/>
                <a:gd name="T3" fmla="*/ 10 h 11"/>
                <a:gd name="T4" fmla="*/ 3 w 11"/>
                <a:gd name="T5" fmla="*/ 9 h 11"/>
                <a:gd name="T6" fmla="*/ 1 w 11"/>
                <a:gd name="T7" fmla="*/ 6 h 11"/>
                <a:gd name="T8" fmla="*/ 2 w 11"/>
                <a:gd name="T9" fmla="*/ 1 h 11"/>
                <a:gd name="T10" fmla="*/ 7 w 11"/>
                <a:gd name="T11" fmla="*/ 1 h 11"/>
                <a:gd name="T12" fmla="*/ 10 w 11"/>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0" y="5"/>
                  </a:moveTo>
                  <a:cubicBezTo>
                    <a:pt x="11" y="6"/>
                    <a:pt x="11" y="9"/>
                    <a:pt x="10" y="10"/>
                  </a:cubicBezTo>
                  <a:cubicBezTo>
                    <a:pt x="9" y="11"/>
                    <a:pt x="5" y="10"/>
                    <a:pt x="3" y="9"/>
                  </a:cubicBezTo>
                  <a:cubicBezTo>
                    <a:pt x="2" y="9"/>
                    <a:pt x="1" y="7"/>
                    <a:pt x="1" y="6"/>
                  </a:cubicBezTo>
                  <a:cubicBezTo>
                    <a:pt x="0" y="5"/>
                    <a:pt x="1" y="1"/>
                    <a:pt x="2" y="1"/>
                  </a:cubicBezTo>
                  <a:cubicBezTo>
                    <a:pt x="3" y="0"/>
                    <a:pt x="6" y="1"/>
                    <a:pt x="7" y="1"/>
                  </a:cubicBezTo>
                  <a:cubicBezTo>
                    <a:pt x="8" y="2"/>
                    <a:pt x="10" y="4"/>
                    <a:pt x="10" y="5"/>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199"/>
            <p:cNvSpPr>
              <a:spLocks/>
            </p:cNvSpPr>
            <p:nvPr/>
          </p:nvSpPr>
          <p:spPr bwMode="auto">
            <a:xfrm>
              <a:off x="3098" y="1554"/>
              <a:ext cx="8" cy="11"/>
            </a:xfrm>
            <a:custGeom>
              <a:avLst/>
              <a:gdLst>
                <a:gd name="T0" fmla="*/ 8 w 8"/>
                <a:gd name="T1" fmla="*/ 4 h 10"/>
                <a:gd name="T2" fmla="*/ 7 w 8"/>
                <a:gd name="T3" fmla="*/ 9 h 10"/>
                <a:gd name="T4" fmla="*/ 3 w 8"/>
                <a:gd name="T5" fmla="*/ 9 h 10"/>
                <a:gd name="T6" fmla="*/ 1 w 8"/>
                <a:gd name="T7" fmla="*/ 7 h 10"/>
                <a:gd name="T8" fmla="*/ 1 w 8"/>
                <a:gd name="T9" fmla="*/ 3 h 10"/>
                <a:gd name="T10" fmla="*/ 3 w 8"/>
                <a:gd name="T11" fmla="*/ 2 h 10"/>
                <a:gd name="T12" fmla="*/ 6 w 8"/>
                <a:gd name="T13" fmla="*/ 1 h 10"/>
                <a:gd name="T14" fmla="*/ 8 w 8"/>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8" y="4"/>
                  </a:moveTo>
                  <a:cubicBezTo>
                    <a:pt x="8" y="6"/>
                    <a:pt x="8" y="8"/>
                    <a:pt x="7" y="9"/>
                  </a:cubicBezTo>
                  <a:cubicBezTo>
                    <a:pt x="7" y="9"/>
                    <a:pt x="4" y="10"/>
                    <a:pt x="3" y="9"/>
                  </a:cubicBezTo>
                  <a:cubicBezTo>
                    <a:pt x="2" y="9"/>
                    <a:pt x="1" y="8"/>
                    <a:pt x="1" y="7"/>
                  </a:cubicBezTo>
                  <a:cubicBezTo>
                    <a:pt x="0" y="6"/>
                    <a:pt x="1" y="4"/>
                    <a:pt x="1" y="3"/>
                  </a:cubicBezTo>
                  <a:cubicBezTo>
                    <a:pt x="2" y="3"/>
                    <a:pt x="3" y="2"/>
                    <a:pt x="3" y="2"/>
                  </a:cubicBezTo>
                  <a:cubicBezTo>
                    <a:pt x="4" y="1"/>
                    <a:pt x="5" y="0"/>
                    <a:pt x="6" y="1"/>
                  </a:cubicBezTo>
                  <a:cubicBezTo>
                    <a:pt x="7" y="1"/>
                    <a:pt x="7" y="3"/>
                    <a:pt x="8" y="4"/>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200"/>
            <p:cNvSpPr>
              <a:spLocks/>
            </p:cNvSpPr>
            <p:nvPr/>
          </p:nvSpPr>
          <p:spPr bwMode="auto">
            <a:xfrm>
              <a:off x="3095" y="1543"/>
              <a:ext cx="8" cy="6"/>
            </a:xfrm>
            <a:custGeom>
              <a:avLst/>
              <a:gdLst>
                <a:gd name="T0" fmla="*/ 7 w 7"/>
                <a:gd name="T1" fmla="*/ 3 h 6"/>
                <a:gd name="T2" fmla="*/ 6 w 7"/>
                <a:gd name="T3" fmla="*/ 5 h 6"/>
                <a:gd name="T4" fmla="*/ 4 w 7"/>
                <a:gd name="T5" fmla="*/ 6 h 6"/>
                <a:gd name="T6" fmla="*/ 1 w 7"/>
                <a:gd name="T7" fmla="*/ 4 h 6"/>
                <a:gd name="T8" fmla="*/ 2 w 7"/>
                <a:gd name="T9" fmla="*/ 0 h 6"/>
                <a:gd name="T10" fmla="*/ 4 w 7"/>
                <a:gd name="T11" fmla="*/ 0 h 6"/>
                <a:gd name="T12" fmla="*/ 7 w 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3"/>
                  </a:moveTo>
                  <a:cubicBezTo>
                    <a:pt x="7" y="4"/>
                    <a:pt x="7" y="5"/>
                    <a:pt x="6" y="5"/>
                  </a:cubicBezTo>
                  <a:cubicBezTo>
                    <a:pt x="6" y="6"/>
                    <a:pt x="5" y="6"/>
                    <a:pt x="4" y="6"/>
                  </a:cubicBezTo>
                  <a:cubicBezTo>
                    <a:pt x="3" y="6"/>
                    <a:pt x="1" y="5"/>
                    <a:pt x="1" y="4"/>
                  </a:cubicBezTo>
                  <a:cubicBezTo>
                    <a:pt x="0" y="3"/>
                    <a:pt x="1" y="0"/>
                    <a:pt x="2" y="0"/>
                  </a:cubicBezTo>
                  <a:cubicBezTo>
                    <a:pt x="3" y="0"/>
                    <a:pt x="4" y="0"/>
                    <a:pt x="4" y="0"/>
                  </a:cubicBezTo>
                  <a:cubicBezTo>
                    <a:pt x="5" y="1"/>
                    <a:pt x="7" y="2"/>
                    <a:pt x="7"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201"/>
            <p:cNvSpPr>
              <a:spLocks/>
            </p:cNvSpPr>
            <p:nvPr/>
          </p:nvSpPr>
          <p:spPr bwMode="auto">
            <a:xfrm>
              <a:off x="3083" y="1524"/>
              <a:ext cx="19" cy="15"/>
            </a:xfrm>
            <a:custGeom>
              <a:avLst/>
              <a:gdLst>
                <a:gd name="T0" fmla="*/ 17 w 17"/>
                <a:gd name="T1" fmla="*/ 9 h 14"/>
                <a:gd name="T2" fmla="*/ 16 w 17"/>
                <a:gd name="T3" fmla="*/ 13 h 14"/>
                <a:gd name="T4" fmla="*/ 8 w 17"/>
                <a:gd name="T5" fmla="*/ 10 h 14"/>
                <a:gd name="T6" fmla="*/ 4 w 17"/>
                <a:gd name="T7" fmla="*/ 9 h 14"/>
                <a:gd name="T8" fmla="*/ 0 w 17"/>
                <a:gd name="T9" fmla="*/ 5 h 14"/>
                <a:gd name="T10" fmla="*/ 2 w 17"/>
                <a:gd name="T11" fmla="*/ 0 h 14"/>
                <a:gd name="T12" fmla="*/ 6 w 17"/>
                <a:gd name="T13" fmla="*/ 0 h 14"/>
                <a:gd name="T14" fmla="*/ 8 w 17"/>
                <a:gd name="T15" fmla="*/ 4 h 14"/>
                <a:gd name="T16" fmla="*/ 12 w 17"/>
                <a:gd name="T17" fmla="*/ 4 h 14"/>
                <a:gd name="T18" fmla="*/ 16 w 17"/>
                <a:gd name="T19" fmla="*/ 4 h 14"/>
                <a:gd name="T20" fmla="*/ 17 w 17"/>
                <a:gd name="T2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7" y="9"/>
                  </a:moveTo>
                  <a:cubicBezTo>
                    <a:pt x="17" y="10"/>
                    <a:pt x="17" y="13"/>
                    <a:pt x="16" y="13"/>
                  </a:cubicBezTo>
                  <a:cubicBezTo>
                    <a:pt x="14" y="14"/>
                    <a:pt x="10" y="11"/>
                    <a:pt x="8" y="10"/>
                  </a:cubicBezTo>
                  <a:cubicBezTo>
                    <a:pt x="7" y="10"/>
                    <a:pt x="5" y="10"/>
                    <a:pt x="4" y="9"/>
                  </a:cubicBezTo>
                  <a:cubicBezTo>
                    <a:pt x="3" y="8"/>
                    <a:pt x="1" y="6"/>
                    <a:pt x="0" y="5"/>
                  </a:cubicBezTo>
                  <a:cubicBezTo>
                    <a:pt x="0" y="4"/>
                    <a:pt x="1" y="1"/>
                    <a:pt x="2" y="0"/>
                  </a:cubicBezTo>
                  <a:cubicBezTo>
                    <a:pt x="3" y="0"/>
                    <a:pt x="5" y="0"/>
                    <a:pt x="6" y="0"/>
                  </a:cubicBezTo>
                  <a:cubicBezTo>
                    <a:pt x="7" y="1"/>
                    <a:pt x="7" y="3"/>
                    <a:pt x="8" y="4"/>
                  </a:cubicBezTo>
                  <a:cubicBezTo>
                    <a:pt x="9" y="4"/>
                    <a:pt x="11" y="4"/>
                    <a:pt x="12" y="4"/>
                  </a:cubicBezTo>
                  <a:cubicBezTo>
                    <a:pt x="13" y="4"/>
                    <a:pt x="15" y="3"/>
                    <a:pt x="16" y="4"/>
                  </a:cubicBezTo>
                  <a:cubicBezTo>
                    <a:pt x="17" y="5"/>
                    <a:pt x="17" y="8"/>
                    <a:pt x="17" y="9"/>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202"/>
            <p:cNvSpPr>
              <a:spLocks/>
            </p:cNvSpPr>
            <p:nvPr/>
          </p:nvSpPr>
          <p:spPr bwMode="auto">
            <a:xfrm>
              <a:off x="3092" y="1567"/>
              <a:ext cx="9" cy="9"/>
            </a:xfrm>
            <a:custGeom>
              <a:avLst/>
              <a:gdLst>
                <a:gd name="T0" fmla="*/ 7 w 8"/>
                <a:gd name="T1" fmla="*/ 2 h 8"/>
                <a:gd name="T2" fmla="*/ 7 w 8"/>
                <a:gd name="T3" fmla="*/ 6 h 8"/>
                <a:gd name="T4" fmla="*/ 5 w 8"/>
                <a:gd name="T5" fmla="*/ 8 h 8"/>
                <a:gd name="T6" fmla="*/ 0 w 8"/>
                <a:gd name="T7" fmla="*/ 5 h 8"/>
                <a:gd name="T8" fmla="*/ 1 w 8"/>
                <a:gd name="T9" fmla="*/ 1 h 8"/>
                <a:gd name="T10" fmla="*/ 4 w 8"/>
                <a:gd name="T11" fmla="*/ 1 h 8"/>
                <a:gd name="T12" fmla="*/ 7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2"/>
                  </a:moveTo>
                  <a:cubicBezTo>
                    <a:pt x="8" y="3"/>
                    <a:pt x="8" y="5"/>
                    <a:pt x="7" y="6"/>
                  </a:cubicBezTo>
                  <a:cubicBezTo>
                    <a:pt x="7" y="6"/>
                    <a:pt x="6" y="8"/>
                    <a:pt x="5" y="8"/>
                  </a:cubicBezTo>
                  <a:cubicBezTo>
                    <a:pt x="4" y="8"/>
                    <a:pt x="1" y="6"/>
                    <a:pt x="0" y="5"/>
                  </a:cubicBezTo>
                  <a:cubicBezTo>
                    <a:pt x="0" y="4"/>
                    <a:pt x="0" y="1"/>
                    <a:pt x="1" y="1"/>
                  </a:cubicBezTo>
                  <a:cubicBezTo>
                    <a:pt x="2" y="0"/>
                    <a:pt x="3" y="1"/>
                    <a:pt x="4" y="1"/>
                  </a:cubicBezTo>
                  <a:cubicBezTo>
                    <a:pt x="5" y="1"/>
                    <a:pt x="7" y="1"/>
                    <a:pt x="7" y="2"/>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203"/>
            <p:cNvSpPr>
              <a:spLocks/>
            </p:cNvSpPr>
            <p:nvPr/>
          </p:nvSpPr>
          <p:spPr bwMode="auto">
            <a:xfrm>
              <a:off x="3084" y="1540"/>
              <a:ext cx="8" cy="22"/>
            </a:xfrm>
            <a:custGeom>
              <a:avLst/>
              <a:gdLst>
                <a:gd name="T0" fmla="*/ 7 w 7"/>
                <a:gd name="T1" fmla="*/ 11 h 20"/>
                <a:gd name="T2" fmla="*/ 7 w 7"/>
                <a:gd name="T3" fmla="*/ 17 h 20"/>
                <a:gd name="T4" fmla="*/ 6 w 7"/>
                <a:gd name="T5" fmla="*/ 20 h 20"/>
                <a:gd name="T6" fmla="*/ 3 w 7"/>
                <a:gd name="T7" fmla="*/ 16 h 20"/>
                <a:gd name="T8" fmla="*/ 2 w 7"/>
                <a:gd name="T9" fmla="*/ 12 h 20"/>
                <a:gd name="T10" fmla="*/ 0 w 7"/>
                <a:gd name="T11" fmla="*/ 6 h 20"/>
                <a:gd name="T12" fmla="*/ 1 w 7"/>
                <a:gd name="T13" fmla="*/ 1 h 20"/>
                <a:gd name="T14" fmla="*/ 3 w 7"/>
                <a:gd name="T15" fmla="*/ 0 h 20"/>
                <a:gd name="T16" fmla="*/ 5 w 7"/>
                <a:gd name="T17" fmla="*/ 4 h 20"/>
                <a:gd name="T18" fmla="*/ 7 w 7"/>
                <a:gd name="T19"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0">
                  <a:moveTo>
                    <a:pt x="7" y="11"/>
                  </a:moveTo>
                  <a:cubicBezTo>
                    <a:pt x="7" y="12"/>
                    <a:pt x="7" y="15"/>
                    <a:pt x="7" y="17"/>
                  </a:cubicBezTo>
                  <a:cubicBezTo>
                    <a:pt x="7" y="18"/>
                    <a:pt x="7" y="20"/>
                    <a:pt x="6" y="20"/>
                  </a:cubicBezTo>
                  <a:cubicBezTo>
                    <a:pt x="4" y="20"/>
                    <a:pt x="3" y="17"/>
                    <a:pt x="3" y="16"/>
                  </a:cubicBezTo>
                  <a:cubicBezTo>
                    <a:pt x="2" y="15"/>
                    <a:pt x="2" y="13"/>
                    <a:pt x="2" y="12"/>
                  </a:cubicBezTo>
                  <a:cubicBezTo>
                    <a:pt x="2" y="11"/>
                    <a:pt x="0" y="8"/>
                    <a:pt x="0" y="6"/>
                  </a:cubicBezTo>
                  <a:cubicBezTo>
                    <a:pt x="0" y="5"/>
                    <a:pt x="0" y="2"/>
                    <a:pt x="1" y="1"/>
                  </a:cubicBezTo>
                  <a:cubicBezTo>
                    <a:pt x="1" y="1"/>
                    <a:pt x="3" y="0"/>
                    <a:pt x="3" y="0"/>
                  </a:cubicBezTo>
                  <a:cubicBezTo>
                    <a:pt x="4" y="1"/>
                    <a:pt x="5" y="3"/>
                    <a:pt x="5" y="4"/>
                  </a:cubicBezTo>
                  <a:cubicBezTo>
                    <a:pt x="6" y="6"/>
                    <a:pt x="7" y="9"/>
                    <a:pt x="7" y="1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204"/>
            <p:cNvSpPr>
              <a:spLocks/>
            </p:cNvSpPr>
            <p:nvPr/>
          </p:nvSpPr>
          <p:spPr bwMode="auto">
            <a:xfrm>
              <a:off x="3083" y="1577"/>
              <a:ext cx="8" cy="8"/>
            </a:xfrm>
            <a:custGeom>
              <a:avLst/>
              <a:gdLst>
                <a:gd name="T0" fmla="*/ 7 w 7"/>
                <a:gd name="T1" fmla="*/ 3 h 8"/>
                <a:gd name="T2" fmla="*/ 6 w 7"/>
                <a:gd name="T3" fmla="*/ 7 h 8"/>
                <a:gd name="T4" fmla="*/ 1 w 7"/>
                <a:gd name="T5" fmla="*/ 6 h 8"/>
                <a:gd name="T6" fmla="*/ 1 w 7"/>
                <a:gd name="T7" fmla="*/ 2 h 8"/>
                <a:gd name="T8" fmla="*/ 4 w 7"/>
                <a:gd name="T9" fmla="*/ 1 h 8"/>
                <a:gd name="T10" fmla="*/ 7 w 7"/>
                <a:gd name="T11" fmla="*/ 3 h 8"/>
              </a:gdLst>
              <a:ahLst/>
              <a:cxnLst>
                <a:cxn ang="0">
                  <a:pos x="T0" y="T1"/>
                </a:cxn>
                <a:cxn ang="0">
                  <a:pos x="T2" y="T3"/>
                </a:cxn>
                <a:cxn ang="0">
                  <a:pos x="T4" y="T5"/>
                </a:cxn>
                <a:cxn ang="0">
                  <a:pos x="T6" y="T7"/>
                </a:cxn>
                <a:cxn ang="0">
                  <a:pos x="T8" y="T9"/>
                </a:cxn>
                <a:cxn ang="0">
                  <a:pos x="T10" y="T11"/>
                </a:cxn>
              </a:cxnLst>
              <a:rect l="0" t="0" r="r" b="b"/>
              <a:pathLst>
                <a:path w="7" h="8">
                  <a:moveTo>
                    <a:pt x="7" y="3"/>
                  </a:moveTo>
                  <a:cubicBezTo>
                    <a:pt x="7" y="4"/>
                    <a:pt x="7" y="7"/>
                    <a:pt x="6" y="7"/>
                  </a:cubicBezTo>
                  <a:cubicBezTo>
                    <a:pt x="5" y="8"/>
                    <a:pt x="2" y="7"/>
                    <a:pt x="1" y="6"/>
                  </a:cubicBezTo>
                  <a:cubicBezTo>
                    <a:pt x="1" y="6"/>
                    <a:pt x="0" y="3"/>
                    <a:pt x="1" y="2"/>
                  </a:cubicBezTo>
                  <a:cubicBezTo>
                    <a:pt x="1" y="2"/>
                    <a:pt x="3" y="0"/>
                    <a:pt x="4" y="1"/>
                  </a:cubicBezTo>
                  <a:cubicBezTo>
                    <a:pt x="5" y="1"/>
                    <a:pt x="6" y="2"/>
                    <a:pt x="7"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205"/>
            <p:cNvSpPr>
              <a:spLocks/>
            </p:cNvSpPr>
            <p:nvPr/>
          </p:nvSpPr>
          <p:spPr bwMode="auto">
            <a:xfrm>
              <a:off x="3060" y="1578"/>
              <a:ext cx="24" cy="25"/>
            </a:xfrm>
            <a:custGeom>
              <a:avLst/>
              <a:gdLst>
                <a:gd name="T0" fmla="*/ 19 w 22"/>
                <a:gd name="T1" fmla="*/ 10 h 23"/>
                <a:gd name="T2" fmla="*/ 22 w 22"/>
                <a:gd name="T3" fmla="*/ 19 h 23"/>
                <a:gd name="T4" fmla="*/ 19 w 22"/>
                <a:gd name="T5" fmla="*/ 23 h 23"/>
                <a:gd name="T6" fmla="*/ 16 w 22"/>
                <a:gd name="T7" fmla="*/ 20 h 23"/>
                <a:gd name="T8" fmla="*/ 11 w 22"/>
                <a:gd name="T9" fmla="*/ 19 h 23"/>
                <a:gd name="T10" fmla="*/ 5 w 22"/>
                <a:gd name="T11" fmla="*/ 22 h 23"/>
                <a:gd name="T12" fmla="*/ 1 w 22"/>
                <a:gd name="T13" fmla="*/ 19 h 23"/>
                <a:gd name="T14" fmla="*/ 1 w 22"/>
                <a:gd name="T15" fmla="*/ 12 h 23"/>
                <a:gd name="T16" fmla="*/ 4 w 22"/>
                <a:gd name="T17" fmla="*/ 8 h 23"/>
                <a:gd name="T18" fmla="*/ 7 w 22"/>
                <a:gd name="T19" fmla="*/ 0 h 23"/>
                <a:gd name="T20" fmla="*/ 10 w 22"/>
                <a:gd name="T21" fmla="*/ 0 h 23"/>
                <a:gd name="T22" fmla="*/ 14 w 22"/>
                <a:gd name="T23" fmla="*/ 2 h 23"/>
                <a:gd name="T24" fmla="*/ 19 w 22"/>
                <a:gd name="T2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3">
                  <a:moveTo>
                    <a:pt x="19" y="10"/>
                  </a:moveTo>
                  <a:cubicBezTo>
                    <a:pt x="20" y="12"/>
                    <a:pt x="22" y="17"/>
                    <a:pt x="22" y="19"/>
                  </a:cubicBezTo>
                  <a:cubicBezTo>
                    <a:pt x="21" y="20"/>
                    <a:pt x="20" y="22"/>
                    <a:pt x="19" y="23"/>
                  </a:cubicBezTo>
                  <a:cubicBezTo>
                    <a:pt x="18" y="23"/>
                    <a:pt x="17" y="21"/>
                    <a:pt x="16" y="20"/>
                  </a:cubicBezTo>
                  <a:cubicBezTo>
                    <a:pt x="14" y="20"/>
                    <a:pt x="12" y="18"/>
                    <a:pt x="11" y="19"/>
                  </a:cubicBezTo>
                  <a:cubicBezTo>
                    <a:pt x="9" y="19"/>
                    <a:pt x="7" y="22"/>
                    <a:pt x="5" y="22"/>
                  </a:cubicBezTo>
                  <a:cubicBezTo>
                    <a:pt x="4" y="22"/>
                    <a:pt x="2" y="20"/>
                    <a:pt x="1" y="19"/>
                  </a:cubicBezTo>
                  <a:cubicBezTo>
                    <a:pt x="0" y="17"/>
                    <a:pt x="0" y="14"/>
                    <a:pt x="1" y="12"/>
                  </a:cubicBezTo>
                  <a:cubicBezTo>
                    <a:pt x="1" y="11"/>
                    <a:pt x="3" y="9"/>
                    <a:pt x="4" y="8"/>
                  </a:cubicBezTo>
                  <a:cubicBezTo>
                    <a:pt x="5" y="6"/>
                    <a:pt x="5" y="2"/>
                    <a:pt x="7" y="0"/>
                  </a:cubicBezTo>
                  <a:cubicBezTo>
                    <a:pt x="7" y="0"/>
                    <a:pt x="9" y="0"/>
                    <a:pt x="10" y="0"/>
                  </a:cubicBezTo>
                  <a:cubicBezTo>
                    <a:pt x="11" y="0"/>
                    <a:pt x="13" y="1"/>
                    <a:pt x="14" y="2"/>
                  </a:cubicBezTo>
                  <a:cubicBezTo>
                    <a:pt x="16" y="4"/>
                    <a:pt x="18" y="8"/>
                    <a:pt x="19" y="1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206"/>
            <p:cNvSpPr>
              <a:spLocks/>
            </p:cNvSpPr>
            <p:nvPr/>
          </p:nvSpPr>
          <p:spPr bwMode="auto">
            <a:xfrm>
              <a:off x="3077" y="1570"/>
              <a:ext cx="7" cy="7"/>
            </a:xfrm>
            <a:custGeom>
              <a:avLst/>
              <a:gdLst>
                <a:gd name="T0" fmla="*/ 6 w 7"/>
                <a:gd name="T1" fmla="*/ 3 h 6"/>
                <a:gd name="T2" fmla="*/ 4 w 7"/>
                <a:gd name="T3" fmla="*/ 6 h 6"/>
                <a:gd name="T4" fmla="*/ 0 w 7"/>
                <a:gd name="T5" fmla="*/ 4 h 6"/>
                <a:gd name="T6" fmla="*/ 0 w 7"/>
                <a:gd name="T7" fmla="*/ 1 h 6"/>
                <a:gd name="T8" fmla="*/ 4 w 7"/>
                <a:gd name="T9" fmla="*/ 0 h 6"/>
                <a:gd name="T10" fmla="*/ 6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6" y="3"/>
                  </a:moveTo>
                  <a:cubicBezTo>
                    <a:pt x="7" y="4"/>
                    <a:pt x="5" y="6"/>
                    <a:pt x="4" y="6"/>
                  </a:cubicBezTo>
                  <a:cubicBezTo>
                    <a:pt x="3" y="6"/>
                    <a:pt x="1" y="5"/>
                    <a:pt x="0" y="4"/>
                  </a:cubicBezTo>
                  <a:cubicBezTo>
                    <a:pt x="0" y="4"/>
                    <a:pt x="0" y="1"/>
                    <a:pt x="0" y="1"/>
                  </a:cubicBezTo>
                  <a:cubicBezTo>
                    <a:pt x="1" y="0"/>
                    <a:pt x="3" y="0"/>
                    <a:pt x="4" y="0"/>
                  </a:cubicBezTo>
                  <a:cubicBezTo>
                    <a:pt x="5" y="0"/>
                    <a:pt x="6" y="2"/>
                    <a:pt x="6"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207"/>
            <p:cNvSpPr>
              <a:spLocks/>
            </p:cNvSpPr>
            <p:nvPr/>
          </p:nvSpPr>
          <p:spPr bwMode="auto">
            <a:xfrm>
              <a:off x="3067" y="1528"/>
              <a:ext cx="16" cy="37"/>
            </a:xfrm>
            <a:custGeom>
              <a:avLst/>
              <a:gdLst>
                <a:gd name="T0" fmla="*/ 14 w 15"/>
                <a:gd name="T1" fmla="*/ 26 h 33"/>
                <a:gd name="T2" fmla="*/ 14 w 15"/>
                <a:gd name="T3" fmla="*/ 32 h 33"/>
                <a:gd name="T4" fmla="*/ 11 w 15"/>
                <a:gd name="T5" fmla="*/ 33 h 33"/>
                <a:gd name="T6" fmla="*/ 7 w 15"/>
                <a:gd name="T7" fmla="*/ 30 h 33"/>
                <a:gd name="T8" fmla="*/ 7 w 15"/>
                <a:gd name="T9" fmla="*/ 23 h 33"/>
                <a:gd name="T10" fmla="*/ 6 w 15"/>
                <a:gd name="T11" fmla="*/ 16 h 33"/>
                <a:gd name="T12" fmla="*/ 3 w 15"/>
                <a:gd name="T13" fmla="*/ 12 h 33"/>
                <a:gd name="T14" fmla="*/ 1 w 15"/>
                <a:gd name="T15" fmla="*/ 8 h 33"/>
                <a:gd name="T16" fmla="*/ 2 w 15"/>
                <a:gd name="T17" fmla="*/ 1 h 33"/>
                <a:gd name="T18" fmla="*/ 6 w 15"/>
                <a:gd name="T19" fmla="*/ 0 h 33"/>
                <a:gd name="T20" fmla="*/ 9 w 15"/>
                <a:gd name="T21" fmla="*/ 5 h 33"/>
                <a:gd name="T22" fmla="*/ 10 w 15"/>
                <a:gd name="T23" fmla="*/ 12 h 33"/>
                <a:gd name="T24" fmla="*/ 13 w 15"/>
                <a:gd name="T25" fmla="*/ 16 h 33"/>
                <a:gd name="T26" fmla="*/ 14 w 15"/>
                <a:gd name="T27" fmla="*/ 22 h 33"/>
                <a:gd name="T28" fmla="*/ 14 w 15"/>
                <a:gd name="T29"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3">
                  <a:moveTo>
                    <a:pt x="14" y="26"/>
                  </a:moveTo>
                  <a:cubicBezTo>
                    <a:pt x="14" y="27"/>
                    <a:pt x="15" y="30"/>
                    <a:pt x="14" y="32"/>
                  </a:cubicBezTo>
                  <a:cubicBezTo>
                    <a:pt x="14" y="32"/>
                    <a:pt x="12" y="33"/>
                    <a:pt x="11" y="33"/>
                  </a:cubicBezTo>
                  <a:cubicBezTo>
                    <a:pt x="10" y="33"/>
                    <a:pt x="7" y="31"/>
                    <a:pt x="7" y="30"/>
                  </a:cubicBezTo>
                  <a:cubicBezTo>
                    <a:pt x="6" y="28"/>
                    <a:pt x="7" y="24"/>
                    <a:pt x="7" y="23"/>
                  </a:cubicBezTo>
                  <a:cubicBezTo>
                    <a:pt x="7" y="21"/>
                    <a:pt x="7" y="18"/>
                    <a:pt x="6" y="16"/>
                  </a:cubicBezTo>
                  <a:cubicBezTo>
                    <a:pt x="6" y="15"/>
                    <a:pt x="4" y="13"/>
                    <a:pt x="3" y="12"/>
                  </a:cubicBezTo>
                  <a:cubicBezTo>
                    <a:pt x="2" y="11"/>
                    <a:pt x="1" y="9"/>
                    <a:pt x="1" y="8"/>
                  </a:cubicBezTo>
                  <a:cubicBezTo>
                    <a:pt x="0" y="6"/>
                    <a:pt x="0" y="2"/>
                    <a:pt x="2" y="1"/>
                  </a:cubicBezTo>
                  <a:cubicBezTo>
                    <a:pt x="2" y="0"/>
                    <a:pt x="5" y="0"/>
                    <a:pt x="6" y="0"/>
                  </a:cubicBezTo>
                  <a:cubicBezTo>
                    <a:pt x="7" y="1"/>
                    <a:pt x="8" y="3"/>
                    <a:pt x="9" y="5"/>
                  </a:cubicBezTo>
                  <a:cubicBezTo>
                    <a:pt x="9" y="6"/>
                    <a:pt x="9" y="10"/>
                    <a:pt x="10" y="12"/>
                  </a:cubicBezTo>
                  <a:cubicBezTo>
                    <a:pt x="10" y="13"/>
                    <a:pt x="12" y="15"/>
                    <a:pt x="13" y="16"/>
                  </a:cubicBezTo>
                  <a:cubicBezTo>
                    <a:pt x="13" y="17"/>
                    <a:pt x="14" y="21"/>
                    <a:pt x="14" y="22"/>
                  </a:cubicBezTo>
                  <a:cubicBezTo>
                    <a:pt x="14" y="23"/>
                    <a:pt x="14" y="25"/>
                    <a:pt x="14" y="2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208"/>
            <p:cNvSpPr>
              <a:spLocks/>
            </p:cNvSpPr>
            <p:nvPr/>
          </p:nvSpPr>
          <p:spPr bwMode="auto">
            <a:xfrm>
              <a:off x="3072" y="1611"/>
              <a:ext cx="10" cy="12"/>
            </a:xfrm>
            <a:custGeom>
              <a:avLst/>
              <a:gdLst>
                <a:gd name="T0" fmla="*/ 6 w 9"/>
                <a:gd name="T1" fmla="*/ 1 h 11"/>
                <a:gd name="T2" fmla="*/ 9 w 9"/>
                <a:gd name="T3" fmla="*/ 6 h 11"/>
                <a:gd name="T4" fmla="*/ 4 w 9"/>
                <a:gd name="T5" fmla="*/ 11 h 11"/>
                <a:gd name="T6" fmla="*/ 2 w 9"/>
                <a:gd name="T7" fmla="*/ 7 h 11"/>
                <a:gd name="T8" fmla="*/ 1 w 9"/>
                <a:gd name="T9" fmla="*/ 6 h 11"/>
                <a:gd name="T10" fmla="*/ 1 w 9"/>
                <a:gd name="T11" fmla="*/ 2 h 11"/>
                <a:gd name="T12" fmla="*/ 3 w 9"/>
                <a:gd name="T13" fmla="*/ 0 h 11"/>
                <a:gd name="T14" fmla="*/ 6 w 9"/>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6" y="1"/>
                  </a:moveTo>
                  <a:cubicBezTo>
                    <a:pt x="7" y="2"/>
                    <a:pt x="9" y="4"/>
                    <a:pt x="9" y="6"/>
                  </a:cubicBezTo>
                  <a:cubicBezTo>
                    <a:pt x="9" y="8"/>
                    <a:pt x="6" y="11"/>
                    <a:pt x="4" y="11"/>
                  </a:cubicBezTo>
                  <a:cubicBezTo>
                    <a:pt x="3" y="11"/>
                    <a:pt x="3" y="8"/>
                    <a:pt x="2" y="7"/>
                  </a:cubicBezTo>
                  <a:cubicBezTo>
                    <a:pt x="2" y="7"/>
                    <a:pt x="1" y="6"/>
                    <a:pt x="1" y="6"/>
                  </a:cubicBezTo>
                  <a:cubicBezTo>
                    <a:pt x="0" y="5"/>
                    <a:pt x="0" y="3"/>
                    <a:pt x="1" y="2"/>
                  </a:cubicBezTo>
                  <a:cubicBezTo>
                    <a:pt x="1" y="1"/>
                    <a:pt x="2" y="0"/>
                    <a:pt x="3" y="0"/>
                  </a:cubicBezTo>
                  <a:cubicBezTo>
                    <a:pt x="4" y="0"/>
                    <a:pt x="5" y="1"/>
                    <a:pt x="6"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209"/>
            <p:cNvSpPr>
              <a:spLocks/>
            </p:cNvSpPr>
            <p:nvPr/>
          </p:nvSpPr>
          <p:spPr bwMode="auto">
            <a:xfrm>
              <a:off x="3061" y="1556"/>
              <a:ext cx="11" cy="10"/>
            </a:xfrm>
            <a:custGeom>
              <a:avLst/>
              <a:gdLst>
                <a:gd name="T0" fmla="*/ 9 w 10"/>
                <a:gd name="T1" fmla="*/ 3 h 9"/>
                <a:gd name="T2" fmla="*/ 10 w 10"/>
                <a:gd name="T3" fmla="*/ 6 h 9"/>
                <a:gd name="T4" fmla="*/ 8 w 10"/>
                <a:gd name="T5" fmla="*/ 9 h 9"/>
                <a:gd name="T6" fmla="*/ 3 w 10"/>
                <a:gd name="T7" fmla="*/ 8 h 9"/>
                <a:gd name="T8" fmla="*/ 1 w 10"/>
                <a:gd name="T9" fmla="*/ 5 h 9"/>
                <a:gd name="T10" fmla="*/ 1 w 10"/>
                <a:gd name="T11" fmla="*/ 0 h 9"/>
                <a:gd name="T12" fmla="*/ 5 w 10"/>
                <a:gd name="T13" fmla="*/ 0 h 9"/>
                <a:gd name="T14" fmla="*/ 9 w 10"/>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9" y="3"/>
                  </a:moveTo>
                  <a:cubicBezTo>
                    <a:pt x="9" y="4"/>
                    <a:pt x="10" y="5"/>
                    <a:pt x="10" y="6"/>
                  </a:cubicBezTo>
                  <a:cubicBezTo>
                    <a:pt x="10" y="7"/>
                    <a:pt x="9" y="8"/>
                    <a:pt x="8" y="9"/>
                  </a:cubicBezTo>
                  <a:cubicBezTo>
                    <a:pt x="7" y="9"/>
                    <a:pt x="5" y="9"/>
                    <a:pt x="3" y="8"/>
                  </a:cubicBezTo>
                  <a:cubicBezTo>
                    <a:pt x="3" y="7"/>
                    <a:pt x="1" y="6"/>
                    <a:pt x="1" y="5"/>
                  </a:cubicBezTo>
                  <a:cubicBezTo>
                    <a:pt x="1" y="4"/>
                    <a:pt x="0" y="1"/>
                    <a:pt x="1" y="0"/>
                  </a:cubicBezTo>
                  <a:cubicBezTo>
                    <a:pt x="2" y="0"/>
                    <a:pt x="4" y="0"/>
                    <a:pt x="5" y="0"/>
                  </a:cubicBezTo>
                  <a:cubicBezTo>
                    <a:pt x="6" y="1"/>
                    <a:pt x="8" y="2"/>
                    <a:pt x="9"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210"/>
            <p:cNvSpPr>
              <a:spLocks/>
            </p:cNvSpPr>
            <p:nvPr/>
          </p:nvSpPr>
          <p:spPr bwMode="auto">
            <a:xfrm>
              <a:off x="3058" y="1612"/>
              <a:ext cx="11" cy="8"/>
            </a:xfrm>
            <a:custGeom>
              <a:avLst/>
              <a:gdLst>
                <a:gd name="T0" fmla="*/ 9 w 10"/>
                <a:gd name="T1" fmla="*/ 1 h 7"/>
                <a:gd name="T2" fmla="*/ 9 w 10"/>
                <a:gd name="T3" fmla="*/ 6 h 7"/>
                <a:gd name="T4" fmla="*/ 5 w 10"/>
                <a:gd name="T5" fmla="*/ 7 h 7"/>
                <a:gd name="T6" fmla="*/ 1 w 10"/>
                <a:gd name="T7" fmla="*/ 5 h 7"/>
                <a:gd name="T8" fmla="*/ 0 w 10"/>
                <a:gd name="T9" fmla="*/ 1 h 7"/>
                <a:gd name="T10" fmla="*/ 4 w 10"/>
                <a:gd name="T11" fmla="*/ 0 h 7"/>
                <a:gd name="T12" fmla="*/ 9 w 10"/>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9" y="1"/>
                  </a:moveTo>
                  <a:cubicBezTo>
                    <a:pt x="9" y="2"/>
                    <a:pt x="10" y="5"/>
                    <a:pt x="9" y="6"/>
                  </a:cubicBezTo>
                  <a:cubicBezTo>
                    <a:pt x="9" y="7"/>
                    <a:pt x="6" y="7"/>
                    <a:pt x="5" y="7"/>
                  </a:cubicBezTo>
                  <a:cubicBezTo>
                    <a:pt x="4" y="7"/>
                    <a:pt x="1" y="6"/>
                    <a:pt x="1" y="5"/>
                  </a:cubicBezTo>
                  <a:cubicBezTo>
                    <a:pt x="0" y="4"/>
                    <a:pt x="0" y="2"/>
                    <a:pt x="0" y="1"/>
                  </a:cubicBezTo>
                  <a:cubicBezTo>
                    <a:pt x="1" y="0"/>
                    <a:pt x="3" y="0"/>
                    <a:pt x="4" y="0"/>
                  </a:cubicBezTo>
                  <a:cubicBezTo>
                    <a:pt x="6" y="0"/>
                    <a:pt x="8" y="0"/>
                    <a:pt x="9"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211"/>
            <p:cNvSpPr>
              <a:spLocks/>
            </p:cNvSpPr>
            <p:nvPr/>
          </p:nvSpPr>
          <p:spPr bwMode="auto">
            <a:xfrm>
              <a:off x="3054" y="1538"/>
              <a:ext cx="15" cy="12"/>
            </a:xfrm>
            <a:custGeom>
              <a:avLst/>
              <a:gdLst>
                <a:gd name="T0" fmla="*/ 13 w 14"/>
                <a:gd name="T1" fmla="*/ 7 h 11"/>
                <a:gd name="T2" fmla="*/ 13 w 14"/>
                <a:gd name="T3" fmla="*/ 10 h 11"/>
                <a:gd name="T4" fmla="*/ 8 w 14"/>
                <a:gd name="T5" fmla="*/ 10 h 11"/>
                <a:gd name="T6" fmla="*/ 4 w 14"/>
                <a:gd name="T7" fmla="*/ 6 h 11"/>
                <a:gd name="T8" fmla="*/ 0 w 14"/>
                <a:gd name="T9" fmla="*/ 4 h 11"/>
                <a:gd name="T10" fmla="*/ 2 w 14"/>
                <a:gd name="T11" fmla="*/ 0 h 11"/>
                <a:gd name="T12" fmla="*/ 7 w 14"/>
                <a:gd name="T13" fmla="*/ 0 h 11"/>
                <a:gd name="T14" fmla="*/ 11 w 14"/>
                <a:gd name="T15" fmla="*/ 3 h 11"/>
                <a:gd name="T16" fmla="*/ 13 w 1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3" y="7"/>
                  </a:moveTo>
                  <a:cubicBezTo>
                    <a:pt x="13" y="7"/>
                    <a:pt x="14" y="9"/>
                    <a:pt x="13" y="10"/>
                  </a:cubicBezTo>
                  <a:cubicBezTo>
                    <a:pt x="12" y="11"/>
                    <a:pt x="9" y="10"/>
                    <a:pt x="8" y="10"/>
                  </a:cubicBezTo>
                  <a:cubicBezTo>
                    <a:pt x="7" y="9"/>
                    <a:pt x="5" y="7"/>
                    <a:pt x="4" y="6"/>
                  </a:cubicBezTo>
                  <a:cubicBezTo>
                    <a:pt x="3" y="5"/>
                    <a:pt x="1" y="5"/>
                    <a:pt x="0" y="4"/>
                  </a:cubicBezTo>
                  <a:cubicBezTo>
                    <a:pt x="0" y="3"/>
                    <a:pt x="1" y="1"/>
                    <a:pt x="2" y="0"/>
                  </a:cubicBezTo>
                  <a:cubicBezTo>
                    <a:pt x="3" y="0"/>
                    <a:pt x="6" y="0"/>
                    <a:pt x="7" y="0"/>
                  </a:cubicBezTo>
                  <a:cubicBezTo>
                    <a:pt x="8" y="1"/>
                    <a:pt x="10" y="2"/>
                    <a:pt x="11" y="3"/>
                  </a:cubicBezTo>
                  <a:cubicBezTo>
                    <a:pt x="11" y="4"/>
                    <a:pt x="13" y="6"/>
                    <a:pt x="13" y="7"/>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212"/>
            <p:cNvSpPr>
              <a:spLocks/>
            </p:cNvSpPr>
            <p:nvPr/>
          </p:nvSpPr>
          <p:spPr bwMode="auto">
            <a:xfrm>
              <a:off x="3043" y="1578"/>
              <a:ext cx="18" cy="15"/>
            </a:xfrm>
            <a:custGeom>
              <a:avLst/>
              <a:gdLst>
                <a:gd name="T0" fmla="*/ 17 w 17"/>
                <a:gd name="T1" fmla="*/ 3 h 14"/>
                <a:gd name="T2" fmla="*/ 16 w 17"/>
                <a:gd name="T3" fmla="*/ 8 h 14"/>
                <a:gd name="T4" fmla="*/ 11 w 17"/>
                <a:gd name="T5" fmla="*/ 12 h 14"/>
                <a:gd name="T6" fmla="*/ 6 w 17"/>
                <a:gd name="T7" fmla="*/ 14 h 14"/>
                <a:gd name="T8" fmla="*/ 1 w 17"/>
                <a:gd name="T9" fmla="*/ 10 h 14"/>
                <a:gd name="T10" fmla="*/ 3 w 17"/>
                <a:gd name="T11" fmla="*/ 6 h 14"/>
                <a:gd name="T12" fmla="*/ 9 w 17"/>
                <a:gd name="T13" fmla="*/ 4 h 14"/>
                <a:gd name="T14" fmla="*/ 13 w 17"/>
                <a:gd name="T15" fmla="*/ 0 h 14"/>
                <a:gd name="T16" fmla="*/ 17 w 17"/>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4">
                  <a:moveTo>
                    <a:pt x="17" y="3"/>
                  </a:moveTo>
                  <a:cubicBezTo>
                    <a:pt x="17" y="4"/>
                    <a:pt x="17" y="7"/>
                    <a:pt x="16" y="8"/>
                  </a:cubicBezTo>
                  <a:cubicBezTo>
                    <a:pt x="15" y="9"/>
                    <a:pt x="12" y="11"/>
                    <a:pt x="11" y="12"/>
                  </a:cubicBezTo>
                  <a:cubicBezTo>
                    <a:pt x="10" y="12"/>
                    <a:pt x="7" y="14"/>
                    <a:pt x="6" y="14"/>
                  </a:cubicBezTo>
                  <a:cubicBezTo>
                    <a:pt x="4" y="14"/>
                    <a:pt x="1" y="12"/>
                    <a:pt x="1" y="10"/>
                  </a:cubicBezTo>
                  <a:cubicBezTo>
                    <a:pt x="0" y="9"/>
                    <a:pt x="2" y="7"/>
                    <a:pt x="3" y="6"/>
                  </a:cubicBezTo>
                  <a:cubicBezTo>
                    <a:pt x="4" y="5"/>
                    <a:pt x="7" y="5"/>
                    <a:pt x="9" y="4"/>
                  </a:cubicBezTo>
                  <a:cubicBezTo>
                    <a:pt x="10" y="4"/>
                    <a:pt x="11" y="0"/>
                    <a:pt x="13" y="0"/>
                  </a:cubicBezTo>
                  <a:cubicBezTo>
                    <a:pt x="14" y="0"/>
                    <a:pt x="16" y="2"/>
                    <a:pt x="17" y="3"/>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213"/>
            <p:cNvSpPr>
              <a:spLocks/>
            </p:cNvSpPr>
            <p:nvPr/>
          </p:nvSpPr>
          <p:spPr bwMode="auto">
            <a:xfrm>
              <a:off x="3031" y="1492"/>
              <a:ext cx="11" cy="10"/>
            </a:xfrm>
            <a:custGeom>
              <a:avLst/>
              <a:gdLst>
                <a:gd name="T0" fmla="*/ 8 w 10"/>
                <a:gd name="T1" fmla="*/ 1 h 9"/>
                <a:gd name="T2" fmla="*/ 10 w 10"/>
                <a:gd name="T3" fmla="*/ 6 h 9"/>
                <a:gd name="T4" fmla="*/ 6 w 10"/>
                <a:gd name="T5" fmla="*/ 9 h 9"/>
                <a:gd name="T6" fmla="*/ 1 w 10"/>
                <a:gd name="T7" fmla="*/ 7 h 9"/>
                <a:gd name="T8" fmla="*/ 1 w 10"/>
                <a:gd name="T9" fmla="*/ 3 h 9"/>
                <a:gd name="T10" fmla="*/ 4 w 10"/>
                <a:gd name="T11" fmla="*/ 0 h 9"/>
                <a:gd name="T12" fmla="*/ 8 w 10"/>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1"/>
                  </a:moveTo>
                  <a:cubicBezTo>
                    <a:pt x="9" y="2"/>
                    <a:pt x="10" y="5"/>
                    <a:pt x="10" y="6"/>
                  </a:cubicBezTo>
                  <a:cubicBezTo>
                    <a:pt x="9" y="7"/>
                    <a:pt x="7" y="9"/>
                    <a:pt x="6" y="9"/>
                  </a:cubicBezTo>
                  <a:cubicBezTo>
                    <a:pt x="4" y="9"/>
                    <a:pt x="1" y="8"/>
                    <a:pt x="1" y="7"/>
                  </a:cubicBezTo>
                  <a:cubicBezTo>
                    <a:pt x="0" y="6"/>
                    <a:pt x="0" y="4"/>
                    <a:pt x="1" y="3"/>
                  </a:cubicBezTo>
                  <a:cubicBezTo>
                    <a:pt x="1" y="2"/>
                    <a:pt x="3" y="0"/>
                    <a:pt x="4" y="0"/>
                  </a:cubicBezTo>
                  <a:cubicBezTo>
                    <a:pt x="5" y="0"/>
                    <a:pt x="8" y="0"/>
                    <a:pt x="8"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4" name="Freeform 214"/>
            <p:cNvSpPr>
              <a:spLocks/>
            </p:cNvSpPr>
            <p:nvPr/>
          </p:nvSpPr>
          <p:spPr bwMode="auto">
            <a:xfrm>
              <a:off x="3033" y="1535"/>
              <a:ext cx="8" cy="12"/>
            </a:xfrm>
            <a:custGeom>
              <a:avLst/>
              <a:gdLst>
                <a:gd name="T0" fmla="*/ 6 w 7"/>
                <a:gd name="T1" fmla="*/ 1 h 11"/>
                <a:gd name="T2" fmla="*/ 7 w 7"/>
                <a:gd name="T3" fmla="*/ 5 h 11"/>
                <a:gd name="T4" fmla="*/ 5 w 7"/>
                <a:gd name="T5" fmla="*/ 11 h 11"/>
                <a:gd name="T6" fmla="*/ 2 w 7"/>
                <a:gd name="T7" fmla="*/ 9 h 11"/>
                <a:gd name="T8" fmla="*/ 0 w 7"/>
                <a:gd name="T9" fmla="*/ 3 h 11"/>
                <a:gd name="T10" fmla="*/ 3 w 7"/>
                <a:gd name="T11" fmla="*/ 0 h 11"/>
                <a:gd name="T12" fmla="*/ 6 w 7"/>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6" y="1"/>
                  </a:moveTo>
                  <a:cubicBezTo>
                    <a:pt x="6" y="2"/>
                    <a:pt x="7" y="4"/>
                    <a:pt x="7" y="5"/>
                  </a:cubicBezTo>
                  <a:cubicBezTo>
                    <a:pt x="7" y="7"/>
                    <a:pt x="7" y="11"/>
                    <a:pt x="5" y="11"/>
                  </a:cubicBezTo>
                  <a:cubicBezTo>
                    <a:pt x="4" y="11"/>
                    <a:pt x="2" y="9"/>
                    <a:pt x="2" y="9"/>
                  </a:cubicBezTo>
                  <a:cubicBezTo>
                    <a:pt x="1" y="7"/>
                    <a:pt x="0" y="5"/>
                    <a:pt x="0" y="3"/>
                  </a:cubicBezTo>
                  <a:cubicBezTo>
                    <a:pt x="0" y="2"/>
                    <a:pt x="2" y="1"/>
                    <a:pt x="3" y="0"/>
                  </a:cubicBezTo>
                  <a:cubicBezTo>
                    <a:pt x="4" y="0"/>
                    <a:pt x="5" y="1"/>
                    <a:pt x="6" y="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5" name="Freeform 215"/>
            <p:cNvSpPr>
              <a:spLocks/>
            </p:cNvSpPr>
            <p:nvPr/>
          </p:nvSpPr>
          <p:spPr bwMode="auto">
            <a:xfrm>
              <a:off x="3011" y="1551"/>
              <a:ext cx="23" cy="18"/>
            </a:xfrm>
            <a:custGeom>
              <a:avLst/>
              <a:gdLst>
                <a:gd name="T0" fmla="*/ 18 w 21"/>
                <a:gd name="T1" fmla="*/ 6 h 16"/>
                <a:gd name="T2" fmla="*/ 20 w 21"/>
                <a:gd name="T3" fmla="*/ 11 h 16"/>
                <a:gd name="T4" fmla="*/ 14 w 21"/>
                <a:gd name="T5" fmla="*/ 16 h 16"/>
                <a:gd name="T6" fmla="*/ 8 w 21"/>
                <a:gd name="T7" fmla="*/ 12 h 16"/>
                <a:gd name="T8" fmla="*/ 1 w 21"/>
                <a:gd name="T9" fmla="*/ 8 h 16"/>
                <a:gd name="T10" fmla="*/ 1 w 21"/>
                <a:gd name="T11" fmla="*/ 2 h 16"/>
                <a:gd name="T12" fmla="*/ 5 w 21"/>
                <a:gd name="T13" fmla="*/ 0 h 16"/>
                <a:gd name="T14" fmla="*/ 10 w 21"/>
                <a:gd name="T15" fmla="*/ 1 h 16"/>
                <a:gd name="T16" fmla="*/ 13 w 21"/>
                <a:gd name="T17" fmla="*/ 2 h 16"/>
                <a:gd name="T18" fmla="*/ 18 w 21"/>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8" y="6"/>
                  </a:moveTo>
                  <a:cubicBezTo>
                    <a:pt x="19" y="7"/>
                    <a:pt x="21" y="10"/>
                    <a:pt x="20" y="11"/>
                  </a:cubicBezTo>
                  <a:cubicBezTo>
                    <a:pt x="20" y="13"/>
                    <a:pt x="16" y="16"/>
                    <a:pt x="14" y="16"/>
                  </a:cubicBezTo>
                  <a:cubicBezTo>
                    <a:pt x="13" y="16"/>
                    <a:pt x="9" y="13"/>
                    <a:pt x="8" y="12"/>
                  </a:cubicBezTo>
                  <a:cubicBezTo>
                    <a:pt x="6" y="11"/>
                    <a:pt x="2" y="10"/>
                    <a:pt x="1" y="8"/>
                  </a:cubicBezTo>
                  <a:cubicBezTo>
                    <a:pt x="0" y="7"/>
                    <a:pt x="0" y="3"/>
                    <a:pt x="1" y="2"/>
                  </a:cubicBezTo>
                  <a:cubicBezTo>
                    <a:pt x="1" y="1"/>
                    <a:pt x="4" y="0"/>
                    <a:pt x="5" y="0"/>
                  </a:cubicBezTo>
                  <a:cubicBezTo>
                    <a:pt x="6" y="0"/>
                    <a:pt x="9" y="1"/>
                    <a:pt x="10" y="1"/>
                  </a:cubicBezTo>
                  <a:cubicBezTo>
                    <a:pt x="11" y="2"/>
                    <a:pt x="12" y="1"/>
                    <a:pt x="13" y="2"/>
                  </a:cubicBezTo>
                  <a:cubicBezTo>
                    <a:pt x="15" y="2"/>
                    <a:pt x="17" y="5"/>
                    <a:pt x="18"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6" name="Freeform 216"/>
            <p:cNvSpPr>
              <a:spLocks/>
            </p:cNvSpPr>
            <p:nvPr/>
          </p:nvSpPr>
          <p:spPr bwMode="auto">
            <a:xfrm>
              <a:off x="2966" y="1500"/>
              <a:ext cx="61" cy="29"/>
            </a:xfrm>
            <a:custGeom>
              <a:avLst/>
              <a:gdLst>
                <a:gd name="T0" fmla="*/ 56 w 56"/>
                <a:gd name="T1" fmla="*/ 18 h 27"/>
                <a:gd name="T2" fmla="*/ 55 w 56"/>
                <a:gd name="T3" fmla="*/ 25 h 27"/>
                <a:gd name="T4" fmla="*/ 46 w 56"/>
                <a:gd name="T5" fmla="*/ 27 h 27"/>
                <a:gd name="T6" fmla="*/ 38 w 56"/>
                <a:gd name="T7" fmla="*/ 26 h 27"/>
                <a:gd name="T8" fmla="*/ 33 w 56"/>
                <a:gd name="T9" fmla="*/ 23 h 27"/>
                <a:gd name="T10" fmla="*/ 24 w 56"/>
                <a:gd name="T11" fmla="*/ 23 h 27"/>
                <a:gd name="T12" fmla="*/ 21 w 56"/>
                <a:gd name="T13" fmla="*/ 18 h 27"/>
                <a:gd name="T14" fmla="*/ 15 w 56"/>
                <a:gd name="T15" fmla="*/ 19 h 27"/>
                <a:gd name="T16" fmla="*/ 9 w 56"/>
                <a:gd name="T17" fmla="*/ 24 h 27"/>
                <a:gd name="T18" fmla="*/ 1 w 56"/>
                <a:gd name="T19" fmla="*/ 25 h 27"/>
                <a:gd name="T20" fmla="*/ 0 w 56"/>
                <a:gd name="T21" fmla="*/ 18 h 27"/>
                <a:gd name="T22" fmla="*/ 2 w 56"/>
                <a:gd name="T23" fmla="*/ 13 h 27"/>
                <a:gd name="T24" fmla="*/ 2 w 56"/>
                <a:gd name="T25" fmla="*/ 9 h 27"/>
                <a:gd name="T26" fmla="*/ 8 w 56"/>
                <a:gd name="T27" fmla="*/ 6 h 27"/>
                <a:gd name="T28" fmla="*/ 12 w 56"/>
                <a:gd name="T29" fmla="*/ 8 h 27"/>
                <a:gd name="T30" fmla="*/ 17 w 56"/>
                <a:gd name="T31" fmla="*/ 4 h 27"/>
                <a:gd name="T32" fmla="*/ 20 w 56"/>
                <a:gd name="T33" fmla="*/ 4 h 27"/>
                <a:gd name="T34" fmla="*/ 24 w 56"/>
                <a:gd name="T35" fmla="*/ 5 h 27"/>
                <a:gd name="T36" fmla="*/ 26 w 56"/>
                <a:gd name="T37" fmla="*/ 10 h 27"/>
                <a:gd name="T38" fmla="*/ 29 w 56"/>
                <a:gd name="T39" fmla="*/ 13 h 27"/>
                <a:gd name="T40" fmla="*/ 35 w 56"/>
                <a:gd name="T41" fmla="*/ 11 h 27"/>
                <a:gd name="T42" fmla="*/ 40 w 56"/>
                <a:gd name="T43" fmla="*/ 4 h 27"/>
                <a:gd name="T44" fmla="*/ 44 w 56"/>
                <a:gd name="T45" fmla="*/ 1 h 27"/>
                <a:gd name="T46" fmla="*/ 49 w 56"/>
                <a:gd name="T47" fmla="*/ 0 h 27"/>
                <a:gd name="T48" fmla="*/ 51 w 56"/>
                <a:gd name="T49" fmla="*/ 4 h 27"/>
                <a:gd name="T50" fmla="*/ 53 w 56"/>
                <a:gd name="T51" fmla="*/ 13 h 27"/>
                <a:gd name="T52" fmla="*/ 56 w 56"/>
                <a:gd name="T5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27">
                  <a:moveTo>
                    <a:pt x="56" y="18"/>
                  </a:moveTo>
                  <a:cubicBezTo>
                    <a:pt x="56" y="19"/>
                    <a:pt x="56" y="23"/>
                    <a:pt x="55" y="25"/>
                  </a:cubicBezTo>
                  <a:cubicBezTo>
                    <a:pt x="53" y="26"/>
                    <a:pt x="48" y="26"/>
                    <a:pt x="46" y="27"/>
                  </a:cubicBezTo>
                  <a:cubicBezTo>
                    <a:pt x="44" y="27"/>
                    <a:pt x="40" y="27"/>
                    <a:pt x="38" y="26"/>
                  </a:cubicBezTo>
                  <a:cubicBezTo>
                    <a:pt x="37" y="25"/>
                    <a:pt x="35" y="23"/>
                    <a:pt x="33" y="23"/>
                  </a:cubicBezTo>
                  <a:cubicBezTo>
                    <a:pt x="31" y="22"/>
                    <a:pt x="26" y="24"/>
                    <a:pt x="24" y="23"/>
                  </a:cubicBezTo>
                  <a:cubicBezTo>
                    <a:pt x="23" y="22"/>
                    <a:pt x="23" y="19"/>
                    <a:pt x="21" y="18"/>
                  </a:cubicBezTo>
                  <a:cubicBezTo>
                    <a:pt x="20" y="18"/>
                    <a:pt x="17" y="18"/>
                    <a:pt x="15" y="19"/>
                  </a:cubicBezTo>
                  <a:cubicBezTo>
                    <a:pt x="13" y="20"/>
                    <a:pt x="11" y="23"/>
                    <a:pt x="9" y="24"/>
                  </a:cubicBezTo>
                  <a:cubicBezTo>
                    <a:pt x="7" y="25"/>
                    <a:pt x="3" y="26"/>
                    <a:pt x="1" y="25"/>
                  </a:cubicBezTo>
                  <a:cubicBezTo>
                    <a:pt x="0" y="24"/>
                    <a:pt x="0" y="19"/>
                    <a:pt x="0" y="18"/>
                  </a:cubicBezTo>
                  <a:cubicBezTo>
                    <a:pt x="0" y="17"/>
                    <a:pt x="2" y="15"/>
                    <a:pt x="2" y="13"/>
                  </a:cubicBezTo>
                  <a:cubicBezTo>
                    <a:pt x="2" y="12"/>
                    <a:pt x="1" y="10"/>
                    <a:pt x="2" y="9"/>
                  </a:cubicBezTo>
                  <a:cubicBezTo>
                    <a:pt x="3" y="7"/>
                    <a:pt x="6" y="6"/>
                    <a:pt x="8" y="6"/>
                  </a:cubicBezTo>
                  <a:cubicBezTo>
                    <a:pt x="9" y="6"/>
                    <a:pt x="11" y="8"/>
                    <a:pt x="12" y="8"/>
                  </a:cubicBezTo>
                  <a:cubicBezTo>
                    <a:pt x="14" y="8"/>
                    <a:pt x="16" y="5"/>
                    <a:pt x="17" y="4"/>
                  </a:cubicBezTo>
                  <a:cubicBezTo>
                    <a:pt x="18" y="4"/>
                    <a:pt x="19" y="4"/>
                    <a:pt x="20" y="4"/>
                  </a:cubicBezTo>
                  <a:cubicBezTo>
                    <a:pt x="21" y="4"/>
                    <a:pt x="23" y="5"/>
                    <a:pt x="24" y="5"/>
                  </a:cubicBezTo>
                  <a:cubicBezTo>
                    <a:pt x="25" y="6"/>
                    <a:pt x="25" y="9"/>
                    <a:pt x="26" y="10"/>
                  </a:cubicBezTo>
                  <a:cubicBezTo>
                    <a:pt x="27" y="11"/>
                    <a:pt x="28" y="13"/>
                    <a:pt x="29" y="13"/>
                  </a:cubicBezTo>
                  <a:cubicBezTo>
                    <a:pt x="31" y="13"/>
                    <a:pt x="34" y="12"/>
                    <a:pt x="35" y="11"/>
                  </a:cubicBezTo>
                  <a:cubicBezTo>
                    <a:pt x="37" y="9"/>
                    <a:pt x="38" y="6"/>
                    <a:pt x="40" y="4"/>
                  </a:cubicBezTo>
                  <a:cubicBezTo>
                    <a:pt x="40" y="3"/>
                    <a:pt x="43" y="1"/>
                    <a:pt x="44" y="1"/>
                  </a:cubicBezTo>
                  <a:cubicBezTo>
                    <a:pt x="45" y="0"/>
                    <a:pt x="48" y="0"/>
                    <a:pt x="49" y="0"/>
                  </a:cubicBezTo>
                  <a:cubicBezTo>
                    <a:pt x="50" y="1"/>
                    <a:pt x="51" y="3"/>
                    <a:pt x="51" y="4"/>
                  </a:cubicBezTo>
                  <a:cubicBezTo>
                    <a:pt x="52" y="6"/>
                    <a:pt x="52" y="11"/>
                    <a:pt x="53" y="13"/>
                  </a:cubicBezTo>
                  <a:cubicBezTo>
                    <a:pt x="53" y="15"/>
                    <a:pt x="55" y="16"/>
                    <a:pt x="56" y="18"/>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7" name="Freeform 217"/>
            <p:cNvSpPr>
              <a:spLocks/>
            </p:cNvSpPr>
            <p:nvPr/>
          </p:nvSpPr>
          <p:spPr bwMode="auto">
            <a:xfrm>
              <a:off x="2961" y="1471"/>
              <a:ext cx="45" cy="32"/>
            </a:xfrm>
            <a:custGeom>
              <a:avLst/>
              <a:gdLst>
                <a:gd name="T0" fmla="*/ 38 w 41"/>
                <a:gd name="T1" fmla="*/ 16 h 29"/>
                <a:gd name="T2" fmla="*/ 41 w 41"/>
                <a:gd name="T3" fmla="*/ 23 h 29"/>
                <a:gd name="T4" fmla="*/ 39 w 41"/>
                <a:gd name="T5" fmla="*/ 27 h 29"/>
                <a:gd name="T6" fmla="*/ 34 w 41"/>
                <a:gd name="T7" fmla="*/ 28 h 29"/>
                <a:gd name="T8" fmla="*/ 33 w 41"/>
                <a:gd name="T9" fmla="*/ 23 h 29"/>
                <a:gd name="T10" fmla="*/ 30 w 41"/>
                <a:gd name="T11" fmla="*/ 21 h 29"/>
                <a:gd name="T12" fmla="*/ 28 w 41"/>
                <a:gd name="T13" fmla="*/ 23 h 29"/>
                <a:gd name="T14" fmla="*/ 23 w 41"/>
                <a:gd name="T15" fmla="*/ 21 h 29"/>
                <a:gd name="T16" fmla="*/ 22 w 41"/>
                <a:gd name="T17" fmla="*/ 18 h 29"/>
                <a:gd name="T18" fmla="*/ 19 w 41"/>
                <a:gd name="T19" fmla="*/ 18 h 29"/>
                <a:gd name="T20" fmla="*/ 17 w 41"/>
                <a:gd name="T21" fmla="*/ 21 h 29"/>
                <a:gd name="T22" fmla="*/ 12 w 41"/>
                <a:gd name="T23" fmla="*/ 23 h 29"/>
                <a:gd name="T24" fmla="*/ 7 w 41"/>
                <a:gd name="T25" fmla="*/ 18 h 29"/>
                <a:gd name="T26" fmla="*/ 5 w 41"/>
                <a:gd name="T27" fmla="*/ 11 h 29"/>
                <a:gd name="T28" fmla="*/ 1 w 41"/>
                <a:gd name="T29" fmla="*/ 9 h 29"/>
                <a:gd name="T30" fmla="*/ 2 w 41"/>
                <a:gd name="T31" fmla="*/ 3 h 29"/>
                <a:gd name="T32" fmla="*/ 8 w 41"/>
                <a:gd name="T33" fmla="*/ 1 h 29"/>
                <a:gd name="T34" fmla="*/ 13 w 41"/>
                <a:gd name="T35" fmla="*/ 6 h 29"/>
                <a:gd name="T36" fmla="*/ 22 w 41"/>
                <a:gd name="T37" fmla="*/ 10 h 29"/>
                <a:gd name="T38" fmla="*/ 31 w 41"/>
                <a:gd name="T39" fmla="*/ 11 h 29"/>
                <a:gd name="T40" fmla="*/ 38 w 41"/>
                <a:gd name="T4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29">
                  <a:moveTo>
                    <a:pt x="38" y="16"/>
                  </a:moveTo>
                  <a:cubicBezTo>
                    <a:pt x="40" y="17"/>
                    <a:pt x="41" y="21"/>
                    <a:pt x="41" y="23"/>
                  </a:cubicBezTo>
                  <a:cubicBezTo>
                    <a:pt x="41" y="24"/>
                    <a:pt x="40" y="26"/>
                    <a:pt x="39" y="27"/>
                  </a:cubicBezTo>
                  <a:cubicBezTo>
                    <a:pt x="38" y="28"/>
                    <a:pt x="35" y="29"/>
                    <a:pt x="34" y="28"/>
                  </a:cubicBezTo>
                  <a:cubicBezTo>
                    <a:pt x="33" y="27"/>
                    <a:pt x="34" y="24"/>
                    <a:pt x="33" y="23"/>
                  </a:cubicBezTo>
                  <a:cubicBezTo>
                    <a:pt x="33" y="22"/>
                    <a:pt x="31" y="21"/>
                    <a:pt x="30" y="21"/>
                  </a:cubicBezTo>
                  <a:cubicBezTo>
                    <a:pt x="29" y="21"/>
                    <a:pt x="28" y="23"/>
                    <a:pt x="28" y="23"/>
                  </a:cubicBezTo>
                  <a:cubicBezTo>
                    <a:pt x="26" y="24"/>
                    <a:pt x="23" y="22"/>
                    <a:pt x="23" y="21"/>
                  </a:cubicBezTo>
                  <a:cubicBezTo>
                    <a:pt x="22" y="21"/>
                    <a:pt x="23" y="19"/>
                    <a:pt x="22" y="18"/>
                  </a:cubicBezTo>
                  <a:cubicBezTo>
                    <a:pt x="21" y="18"/>
                    <a:pt x="20" y="18"/>
                    <a:pt x="19" y="18"/>
                  </a:cubicBezTo>
                  <a:cubicBezTo>
                    <a:pt x="19" y="18"/>
                    <a:pt x="18" y="20"/>
                    <a:pt x="17" y="21"/>
                  </a:cubicBezTo>
                  <a:cubicBezTo>
                    <a:pt x="16" y="22"/>
                    <a:pt x="14" y="24"/>
                    <a:pt x="12" y="23"/>
                  </a:cubicBezTo>
                  <a:cubicBezTo>
                    <a:pt x="10" y="23"/>
                    <a:pt x="8" y="20"/>
                    <a:pt x="7" y="18"/>
                  </a:cubicBezTo>
                  <a:cubicBezTo>
                    <a:pt x="6" y="17"/>
                    <a:pt x="6" y="13"/>
                    <a:pt x="5" y="11"/>
                  </a:cubicBezTo>
                  <a:cubicBezTo>
                    <a:pt x="4" y="10"/>
                    <a:pt x="1" y="10"/>
                    <a:pt x="1" y="9"/>
                  </a:cubicBezTo>
                  <a:cubicBezTo>
                    <a:pt x="0" y="7"/>
                    <a:pt x="1" y="4"/>
                    <a:pt x="2" y="3"/>
                  </a:cubicBezTo>
                  <a:cubicBezTo>
                    <a:pt x="3" y="2"/>
                    <a:pt x="7" y="0"/>
                    <a:pt x="8" y="1"/>
                  </a:cubicBezTo>
                  <a:cubicBezTo>
                    <a:pt x="10" y="1"/>
                    <a:pt x="12" y="5"/>
                    <a:pt x="13" y="6"/>
                  </a:cubicBezTo>
                  <a:cubicBezTo>
                    <a:pt x="16" y="7"/>
                    <a:pt x="20" y="10"/>
                    <a:pt x="22" y="10"/>
                  </a:cubicBezTo>
                  <a:cubicBezTo>
                    <a:pt x="24" y="11"/>
                    <a:pt x="29" y="10"/>
                    <a:pt x="31" y="11"/>
                  </a:cubicBezTo>
                  <a:cubicBezTo>
                    <a:pt x="33" y="11"/>
                    <a:pt x="37" y="14"/>
                    <a:pt x="38" y="1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8" name="Freeform 218"/>
            <p:cNvSpPr>
              <a:spLocks/>
            </p:cNvSpPr>
            <p:nvPr/>
          </p:nvSpPr>
          <p:spPr bwMode="auto">
            <a:xfrm>
              <a:off x="2983" y="1545"/>
              <a:ext cx="18" cy="14"/>
            </a:xfrm>
            <a:custGeom>
              <a:avLst/>
              <a:gdLst>
                <a:gd name="T0" fmla="*/ 15 w 16"/>
                <a:gd name="T1" fmla="*/ 6 h 13"/>
                <a:gd name="T2" fmla="*/ 14 w 16"/>
                <a:gd name="T3" fmla="*/ 11 h 13"/>
                <a:gd name="T4" fmla="*/ 8 w 16"/>
                <a:gd name="T5" fmla="*/ 12 h 13"/>
                <a:gd name="T6" fmla="*/ 4 w 16"/>
                <a:gd name="T7" fmla="*/ 11 h 13"/>
                <a:gd name="T8" fmla="*/ 0 w 16"/>
                <a:gd name="T9" fmla="*/ 6 h 13"/>
                <a:gd name="T10" fmla="*/ 2 w 16"/>
                <a:gd name="T11" fmla="*/ 1 h 13"/>
                <a:gd name="T12" fmla="*/ 6 w 16"/>
                <a:gd name="T13" fmla="*/ 0 h 13"/>
                <a:gd name="T14" fmla="*/ 11 w 16"/>
                <a:gd name="T15" fmla="*/ 2 h 13"/>
                <a:gd name="T16" fmla="*/ 15 w 16"/>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5" y="6"/>
                  </a:moveTo>
                  <a:cubicBezTo>
                    <a:pt x="16" y="7"/>
                    <a:pt x="15" y="10"/>
                    <a:pt x="14" y="11"/>
                  </a:cubicBezTo>
                  <a:cubicBezTo>
                    <a:pt x="13" y="13"/>
                    <a:pt x="10" y="12"/>
                    <a:pt x="8" y="12"/>
                  </a:cubicBezTo>
                  <a:cubicBezTo>
                    <a:pt x="7" y="12"/>
                    <a:pt x="5" y="11"/>
                    <a:pt x="4" y="11"/>
                  </a:cubicBezTo>
                  <a:cubicBezTo>
                    <a:pt x="2" y="10"/>
                    <a:pt x="0" y="7"/>
                    <a:pt x="0" y="6"/>
                  </a:cubicBezTo>
                  <a:cubicBezTo>
                    <a:pt x="0" y="4"/>
                    <a:pt x="1" y="1"/>
                    <a:pt x="2" y="1"/>
                  </a:cubicBezTo>
                  <a:cubicBezTo>
                    <a:pt x="3" y="0"/>
                    <a:pt x="5" y="0"/>
                    <a:pt x="6" y="0"/>
                  </a:cubicBezTo>
                  <a:cubicBezTo>
                    <a:pt x="8" y="0"/>
                    <a:pt x="10" y="2"/>
                    <a:pt x="11" y="2"/>
                  </a:cubicBezTo>
                  <a:cubicBezTo>
                    <a:pt x="12" y="3"/>
                    <a:pt x="15" y="5"/>
                    <a:pt x="15" y="6"/>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9" name="Freeform 219"/>
            <p:cNvSpPr>
              <a:spLocks/>
            </p:cNvSpPr>
            <p:nvPr/>
          </p:nvSpPr>
          <p:spPr bwMode="auto">
            <a:xfrm>
              <a:off x="1564" y="2297"/>
              <a:ext cx="856" cy="866"/>
            </a:xfrm>
            <a:custGeom>
              <a:avLst/>
              <a:gdLst>
                <a:gd name="T0" fmla="*/ 753 w 778"/>
                <a:gd name="T1" fmla="*/ 272 h 787"/>
                <a:gd name="T2" fmla="*/ 689 w 778"/>
                <a:gd name="T3" fmla="*/ 325 h 787"/>
                <a:gd name="T4" fmla="*/ 665 w 778"/>
                <a:gd name="T5" fmla="*/ 387 h 787"/>
                <a:gd name="T6" fmla="*/ 622 w 778"/>
                <a:gd name="T7" fmla="*/ 406 h 787"/>
                <a:gd name="T8" fmla="*/ 574 w 778"/>
                <a:gd name="T9" fmla="*/ 424 h 787"/>
                <a:gd name="T10" fmla="*/ 551 w 778"/>
                <a:gd name="T11" fmla="*/ 458 h 787"/>
                <a:gd name="T12" fmla="*/ 590 w 778"/>
                <a:gd name="T13" fmla="*/ 508 h 787"/>
                <a:gd name="T14" fmla="*/ 573 w 778"/>
                <a:gd name="T15" fmla="*/ 528 h 787"/>
                <a:gd name="T16" fmla="*/ 536 w 778"/>
                <a:gd name="T17" fmla="*/ 531 h 787"/>
                <a:gd name="T18" fmla="*/ 528 w 778"/>
                <a:gd name="T19" fmla="*/ 514 h 787"/>
                <a:gd name="T20" fmla="*/ 494 w 778"/>
                <a:gd name="T21" fmla="*/ 538 h 787"/>
                <a:gd name="T22" fmla="*/ 535 w 778"/>
                <a:gd name="T23" fmla="*/ 562 h 787"/>
                <a:gd name="T24" fmla="*/ 550 w 778"/>
                <a:gd name="T25" fmla="*/ 583 h 787"/>
                <a:gd name="T26" fmla="*/ 507 w 778"/>
                <a:gd name="T27" fmla="*/ 603 h 787"/>
                <a:gd name="T28" fmla="*/ 463 w 778"/>
                <a:gd name="T29" fmla="*/ 664 h 787"/>
                <a:gd name="T30" fmla="*/ 496 w 778"/>
                <a:gd name="T31" fmla="*/ 686 h 787"/>
                <a:gd name="T32" fmla="*/ 490 w 778"/>
                <a:gd name="T33" fmla="*/ 732 h 787"/>
                <a:gd name="T34" fmla="*/ 458 w 778"/>
                <a:gd name="T35" fmla="*/ 781 h 787"/>
                <a:gd name="T36" fmla="*/ 409 w 778"/>
                <a:gd name="T37" fmla="*/ 734 h 787"/>
                <a:gd name="T38" fmla="*/ 354 w 778"/>
                <a:gd name="T39" fmla="*/ 682 h 787"/>
                <a:gd name="T40" fmla="*/ 292 w 778"/>
                <a:gd name="T41" fmla="*/ 638 h 787"/>
                <a:gd name="T42" fmla="*/ 281 w 778"/>
                <a:gd name="T43" fmla="*/ 592 h 787"/>
                <a:gd name="T44" fmla="*/ 237 w 778"/>
                <a:gd name="T45" fmla="*/ 548 h 787"/>
                <a:gd name="T46" fmla="*/ 180 w 778"/>
                <a:gd name="T47" fmla="*/ 520 h 787"/>
                <a:gd name="T48" fmla="*/ 110 w 778"/>
                <a:gd name="T49" fmla="*/ 516 h 787"/>
                <a:gd name="T50" fmla="*/ 84 w 778"/>
                <a:gd name="T51" fmla="*/ 495 h 787"/>
                <a:gd name="T52" fmla="*/ 52 w 778"/>
                <a:gd name="T53" fmla="*/ 456 h 787"/>
                <a:gd name="T54" fmla="*/ 56 w 778"/>
                <a:gd name="T55" fmla="*/ 399 h 787"/>
                <a:gd name="T56" fmla="*/ 18 w 778"/>
                <a:gd name="T57" fmla="*/ 358 h 787"/>
                <a:gd name="T58" fmla="*/ 13 w 778"/>
                <a:gd name="T59" fmla="*/ 311 h 787"/>
                <a:gd name="T60" fmla="*/ 72 w 778"/>
                <a:gd name="T61" fmla="*/ 288 h 787"/>
                <a:gd name="T62" fmla="*/ 83 w 778"/>
                <a:gd name="T63" fmla="*/ 226 h 787"/>
                <a:gd name="T64" fmla="*/ 108 w 778"/>
                <a:gd name="T65" fmla="*/ 216 h 787"/>
                <a:gd name="T66" fmla="*/ 136 w 778"/>
                <a:gd name="T67" fmla="*/ 203 h 787"/>
                <a:gd name="T68" fmla="*/ 150 w 778"/>
                <a:gd name="T69" fmla="*/ 174 h 787"/>
                <a:gd name="T70" fmla="*/ 194 w 778"/>
                <a:gd name="T71" fmla="*/ 161 h 787"/>
                <a:gd name="T72" fmla="*/ 243 w 778"/>
                <a:gd name="T73" fmla="*/ 129 h 787"/>
                <a:gd name="T74" fmla="*/ 282 w 778"/>
                <a:gd name="T75" fmla="*/ 104 h 787"/>
                <a:gd name="T76" fmla="*/ 256 w 778"/>
                <a:gd name="T77" fmla="*/ 72 h 787"/>
                <a:gd name="T78" fmla="*/ 217 w 778"/>
                <a:gd name="T79" fmla="*/ 50 h 787"/>
                <a:gd name="T80" fmla="*/ 260 w 778"/>
                <a:gd name="T81" fmla="*/ 27 h 787"/>
                <a:gd name="T82" fmla="*/ 309 w 778"/>
                <a:gd name="T83" fmla="*/ 3 h 787"/>
                <a:gd name="T84" fmla="*/ 342 w 778"/>
                <a:gd name="T85" fmla="*/ 24 h 787"/>
                <a:gd name="T86" fmla="*/ 393 w 778"/>
                <a:gd name="T87" fmla="*/ 92 h 787"/>
                <a:gd name="T88" fmla="*/ 430 w 778"/>
                <a:gd name="T89" fmla="*/ 92 h 787"/>
                <a:gd name="T90" fmla="*/ 445 w 778"/>
                <a:gd name="T91" fmla="*/ 91 h 787"/>
                <a:gd name="T92" fmla="*/ 452 w 778"/>
                <a:gd name="T93" fmla="*/ 69 h 787"/>
                <a:gd name="T94" fmla="*/ 497 w 778"/>
                <a:gd name="T95" fmla="*/ 50 h 787"/>
                <a:gd name="T96" fmla="*/ 514 w 778"/>
                <a:gd name="T97" fmla="*/ 77 h 787"/>
                <a:gd name="T98" fmla="*/ 484 w 778"/>
                <a:gd name="T99" fmla="*/ 119 h 787"/>
                <a:gd name="T100" fmla="*/ 473 w 778"/>
                <a:gd name="T101" fmla="*/ 161 h 787"/>
                <a:gd name="T102" fmla="*/ 512 w 778"/>
                <a:gd name="T103" fmla="*/ 160 h 787"/>
                <a:gd name="T104" fmla="*/ 542 w 778"/>
                <a:gd name="T105" fmla="*/ 179 h 787"/>
                <a:gd name="T106" fmla="*/ 578 w 778"/>
                <a:gd name="T107" fmla="*/ 183 h 787"/>
                <a:gd name="T108" fmla="*/ 588 w 778"/>
                <a:gd name="T109" fmla="*/ 150 h 787"/>
                <a:gd name="T110" fmla="*/ 621 w 778"/>
                <a:gd name="T111" fmla="*/ 159 h 787"/>
                <a:gd name="T112" fmla="*/ 650 w 778"/>
                <a:gd name="T113" fmla="*/ 200 h 787"/>
                <a:gd name="T114" fmla="*/ 692 w 778"/>
                <a:gd name="T115" fmla="*/ 210 h 787"/>
                <a:gd name="T116" fmla="*/ 778 w 778"/>
                <a:gd name="T117" fmla="*/ 231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 h="787">
                  <a:moveTo>
                    <a:pt x="778" y="231"/>
                  </a:moveTo>
                  <a:cubicBezTo>
                    <a:pt x="777" y="232"/>
                    <a:pt x="777" y="232"/>
                    <a:pt x="777" y="232"/>
                  </a:cubicBezTo>
                  <a:cubicBezTo>
                    <a:pt x="776" y="234"/>
                    <a:pt x="777" y="238"/>
                    <a:pt x="777" y="239"/>
                  </a:cubicBezTo>
                  <a:cubicBezTo>
                    <a:pt x="776" y="241"/>
                    <a:pt x="773" y="245"/>
                    <a:pt x="771" y="247"/>
                  </a:cubicBezTo>
                  <a:cubicBezTo>
                    <a:pt x="770" y="248"/>
                    <a:pt x="767" y="250"/>
                    <a:pt x="766" y="251"/>
                  </a:cubicBezTo>
                  <a:cubicBezTo>
                    <a:pt x="765" y="252"/>
                    <a:pt x="762" y="255"/>
                    <a:pt x="761" y="256"/>
                  </a:cubicBezTo>
                  <a:cubicBezTo>
                    <a:pt x="760" y="258"/>
                    <a:pt x="759" y="262"/>
                    <a:pt x="758" y="264"/>
                  </a:cubicBezTo>
                  <a:cubicBezTo>
                    <a:pt x="757" y="266"/>
                    <a:pt x="754" y="270"/>
                    <a:pt x="753" y="272"/>
                  </a:cubicBezTo>
                  <a:cubicBezTo>
                    <a:pt x="753" y="273"/>
                    <a:pt x="753" y="278"/>
                    <a:pt x="752" y="279"/>
                  </a:cubicBezTo>
                  <a:cubicBezTo>
                    <a:pt x="750" y="282"/>
                    <a:pt x="744" y="286"/>
                    <a:pt x="742" y="288"/>
                  </a:cubicBezTo>
                  <a:cubicBezTo>
                    <a:pt x="740" y="290"/>
                    <a:pt x="735" y="295"/>
                    <a:pt x="732" y="297"/>
                  </a:cubicBezTo>
                  <a:cubicBezTo>
                    <a:pt x="729" y="299"/>
                    <a:pt x="722" y="302"/>
                    <a:pt x="719" y="304"/>
                  </a:cubicBezTo>
                  <a:cubicBezTo>
                    <a:pt x="717" y="306"/>
                    <a:pt x="715" y="310"/>
                    <a:pt x="713" y="312"/>
                  </a:cubicBezTo>
                  <a:cubicBezTo>
                    <a:pt x="712" y="313"/>
                    <a:pt x="709" y="315"/>
                    <a:pt x="707" y="316"/>
                  </a:cubicBezTo>
                  <a:cubicBezTo>
                    <a:pt x="705" y="317"/>
                    <a:pt x="701" y="317"/>
                    <a:pt x="699" y="318"/>
                  </a:cubicBezTo>
                  <a:cubicBezTo>
                    <a:pt x="696" y="320"/>
                    <a:pt x="691" y="322"/>
                    <a:pt x="689" y="325"/>
                  </a:cubicBezTo>
                  <a:cubicBezTo>
                    <a:pt x="687" y="327"/>
                    <a:pt x="683" y="332"/>
                    <a:pt x="683" y="336"/>
                  </a:cubicBezTo>
                  <a:cubicBezTo>
                    <a:pt x="683" y="337"/>
                    <a:pt x="684" y="340"/>
                    <a:pt x="684" y="342"/>
                  </a:cubicBezTo>
                  <a:cubicBezTo>
                    <a:pt x="685" y="344"/>
                    <a:pt x="688" y="347"/>
                    <a:pt x="689" y="349"/>
                  </a:cubicBezTo>
                  <a:cubicBezTo>
                    <a:pt x="689" y="350"/>
                    <a:pt x="688" y="354"/>
                    <a:pt x="688" y="356"/>
                  </a:cubicBezTo>
                  <a:cubicBezTo>
                    <a:pt x="686" y="358"/>
                    <a:pt x="681" y="360"/>
                    <a:pt x="680" y="362"/>
                  </a:cubicBezTo>
                  <a:cubicBezTo>
                    <a:pt x="679" y="365"/>
                    <a:pt x="681" y="371"/>
                    <a:pt x="680" y="374"/>
                  </a:cubicBezTo>
                  <a:cubicBezTo>
                    <a:pt x="680" y="377"/>
                    <a:pt x="680" y="383"/>
                    <a:pt x="678" y="385"/>
                  </a:cubicBezTo>
                  <a:cubicBezTo>
                    <a:pt x="675" y="387"/>
                    <a:pt x="669" y="387"/>
                    <a:pt x="665" y="387"/>
                  </a:cubicBezTo>
                  <a:cubicBezTo>
                    <a:pt x="663" y="387"/>
                    <a:pt x="657" y="385"/>
                    <a:pt x="654" y="385"/>
                  </a:cubicBezTo>
                  <a:cubicBezTo>
                    <a:pt x="652" y="386"/>
                    <a:pt x="648" y="387"/>
                    <a:pt x="647" y="389"/>
                  </a:cubicBezTo>
                  <a:cubicBezTo>
                    <a:pt x="645" y="390"/>
                    <a:pt x="643" y="394"/>
                    <a:pt x="643" y="396"/>
                  </a:cubicBezTo>
                  <a:cubicBezTo>
                    <a:pt x="642" y="398"/>
                    <a:pt x="645" y="403"/>
                    <a:pt x="644" y="405"/>
                  </a:cubicBezTo>
                  <a:cubicBezTo>
                    <a:pt x="643" y="407"/>
                    <a:pt x="640" y="409"/>
                    <a:pt x="639" y="410"/>
                  </a:cubicBezTo>
                  <a:cubicBezTo>
                    <a:pt x="637" y="411"/>
                    <a:pt x="634" y="413"/>
                    <a:pt x="632" y="413"/>
                  </a:cubicBezTo>
                  <a:cubicBezTo>
                    <a:pt x="631" y="413"/>
                    <a:pt x="627" y="413"/>
                    <a:pt x="626" y="412"/>
                  </a:cubicBezTo>
                  <a:cubicBezTo>
                    <a:pt x="624" y="411"/>
                    <a:pt x="623" y="407"/>
                    <a:pt x="622" y="406"/>
                  </a:cubicBezTo>
                  <a:cubicBezTo>
                    <a:pt x="621" y="404"/>
                    <a:pt x="619" y="401"/>
                    <a:pt x="617" y="400"/>
                  </a:cubicBezTo>
                  <a:cubicBezTo>
                    <a:pt x="615" y="399"/>
                    <a:pt x="609" y="400"/>
                    <a:pt x="607" y="402"/>
                  </a:cubicBezTo>
                  <a:cubicBezTo>
                    <a:pt x="605" y="403"/>
                    <a:pt x="603" y="408"/>
                    <a:pt x="602" y="410"/>
                  </a:cubicBezTo>
                  <a:cubicBezTo>
                    <a:pt x="600" y="414"/>
                    <a:pt x="600" y="422"/>
                    <a:pt x="598" y="426"/>
                  </a:cubicBezTo>
                  <a:cubicBezTo>
                    <a:pt x="598" y="428"/>
                    <a:pt x="596" y="431"/>
                    <a:pt x="595" y="432"/>
                  </a:cubicBezTo>
                  <a:cubicBezTo>
                    <a:pt x="593" y="434"/>
                    <a:pt x="587" y="434"/>
                    <a:pt x="584" y="434"/>
                  </a:cubicBezTo>
                  <a:cubicBezTo>
                    <a:pt x="582" y="433"/>
                    <a:pt x="579" y="431"/>
                    <a:pt x="577" y="430"/>
                  </a:cubicBezTo>
                  <a:cubicBezTo>
                    <a:pt x="576" y="429"/>
                    <a:pt x="576" y="425"/>
                    <a:pt x="574" y="424"/>
                  </a:cubicBezTo>
                  <a:cubicBezTo>
                    <a:pt x="573" y="422"/>
                    <a:pt x="570" y="421"/>
                    <a:pt x="568" y="421"/>
                  </a:cubicBezTo>
                  <a:cubicBezTo>
                    <a:pt x="567" y="421"/>
                    <a:pt x="565" y="422"/>
                    <a:pt x="564" y="423"/>
                  </a:cubicBezTo>
                  <a:cubicBezTo>
                    <a:pt x="563" y="425"/>
                    <a:pt x="562" y="429"/>
                    <a:pt x="561" y="431"/>
                  </a:cubicBezTo>
                  <a:cubicBezTo>
                    <a:pt x="560" y="433"/>
                    <a:pt x="559" y="438"/>
                    <a:pt x="558" y="440"/>
                  </a:cubicBezTo>
                  <a:cubicBezTo>
                    <a:pt x="557" y="441"/>
                    <a:pt x="555" y="444"/>
                    <a:pt x="554" y="445"/>
                  </a:cubicBezTo>
                  <a:cubicBezTo>
                    <a:pt x="553" y="446"/>
                    <a:pt x="550" y="447"/>
                    <a:pt x="549" y="448"/>
                  </a:cubicBezTo>
                  <a:cubicBezTo>
                    <a:pt x="549" y="449"/>
                    <a:pt x="549" y="450"/>
                    <a:pt x="549" y="451"/>
                  </a:cubicBezTo>
                  <a:cubicBezTo>
                    <a:pt x="549" y="453"/>
                    <a:pt x="551" y="456"/>
                    <a:pt x="551" y="458"/>
                  </a:cubicBezTo>
                  <a:cubicBezTo>
                    <a:pt x="552" y="459"/>
                    <a:pt x="553" y="463"/>
                    <a:pt x="554" y="464"/>
                  </a:cubicBezTo>
                  <a:cubicBezTo>
                    <a:pt x="554" y="466"/>
                    <a:pt x="556" y="469"/>
                    <a:pt x="557" y="469"/>
                  </a:cubicBezTo>
                  <a:cubicBezTo>
                    <a:pt x="559" y="470"/>
                    <a:pt x="563" y="471"/>
                    <a:pt x="564" y="471"/>
                  </a:cubicBezTo>
                  <a:cubicBezTo>
                    <a:pt x="566" y="472"/>
                    <a:pt x="570" y="474"/>
                    <a:pt x="571" y="476"/>
                  </a:cubicBezTo>
                  <a:cubicBezTo>
                    <a:pt x="575" y="479"/>
                    <a:pt x="580" y="486"/>
                    <a:pt x="584" y="489"/>
                  </a:cubicBezTo>
                  <a:cubicBezTo>
                    <a:pt x="585" y="490"/>
                    <a:pt x="590" y="495"/>
                    <a:pt x="590" y="498"/>
                  </a:cubicBezTo>
                  <a:cubicBezTo>
                    <a:pt x="591" y="499"/>
                    <a:pt x="591" y="502"/>
                    <a:pt x="591" y="503"/>
                  </a:cubicBezTo>
                  <a:cubicBezTo>
                    <a:pt x="591" y="504"/>
                    <a:pt x="591" y="507"/>
                    <a:pt x="590" y="508"/>
                  </a:cubicBezTo>
                  <a:cubicBezTo>
                    <a:pt x="589" y="509"/>
                    <a:pt x="586" y="508"/>
                    <a:pt x="584" y="509"/>
                  </a:cubicBezTo>
                  <a:cubicBezTo>
                    <a:pt x="583" y="509"/>
                    <a:pt x="581" y="511"/>
                    <a:pt x="580" y="512"/>
                  </a:cubicBezTo>
                  <a:cubicBezTo>
                    <a:pt x="579" y="513"/>
                    <a:pt x="579" y="517"/>
                    <a:pt x="580" y="519"/>
                  </a:cubicBezTo>
                  <a:cubicBezTo>
                    <a:pt x="581" y="520"/>
                    <a:pt x="584" y="520"/>
                    <a:pt x="585" y="521"/>
                  </a:cubicBezTo>
                  <a:cubicBezTo>
                    <a:pt x="585" y="522"/>
                    <a:pt x="586" y="524"/>
                    <a:pt x="586" y="524"/>
                  </a:cubicBezTo>
                  <a:cubicBezTo>
                    <a:pt x="586" y="526"/>
                    <a:pt x="584" y="529"/>
                    <a:pt x="582" y="530"/>
                  </a:cubicBezTo>
                  <a:cubicBezTo>
                    <a:pt x="581" y="530"/>
                    <a:pt x="579" y="532"/>
                    <a:pt x="578" y="532"/>
                  </a:cubicBezTo>
                  <a:cubicBezTo>
                    <a:pt x="577" y="531"/>
                    <a:pt x="575" y="529"/>
                    <a:pt x="573" y="528"/>
                  </a:cubicBezTo>
                  <a:cubicBezTo>
                    <a:pt x="571" y="528"/>
                    <a:pt x="567" y="528"/>
                    <a:pt x="565" y="528"/>
                  </a:cubicBezTo>
                  <a:cubicBezTo>
                    <a:pt x="564" y="529"/>
                    <a:pt x="562" y="532"/>
                    <a:pt x="561" y="533"/>
                  </a:cubicBezTo>
                  <a:cubicBezTo>
                    <a:pt x="560" y="534"/>
                    <a:pt x="558" y="535"/>
                    <a:pt x="556" y="534"/>
                  </a:cubicBezTo>
                  <a:cubicBezTo>
                    <a:pt x="555" y="534"/>
                    <a:pt x="553" y="532"/>
                    <a:pt x="552" y="531"/>
                  </a:cubicBezTo>
                  <a:cubicBezTo>
                    <a:pt x="551" y="530"/>
                    <a:pt x="552" y="527"/>
                    <a:pt x="552" y="526"/>
                  </a:cubicBezTo>
                  <a:cubicBezTo>
                    <a:pt x="551" y="525"/>
                    <a:pt x="548" y="525"/>
                    <a:pt x="547" y="525"/>
                  </a:cubicBezTo>
                  <a:cubicBezTo>
                    <a:pt x="545" y="525"/>
                    <a:pt x="542" y="526"/>
                    <a:pt x="541" y="527"/>
                  </a:cubicBezTo>
                  <a:cubicBezTo>
                    <a:pt x="539" y="528"/>
                    <a:pt x="538" y="531"/>
                    <a:pt x="536" y="531"/>
                  </a:cubicBezTo>
                  <a:cubicBezTo>
                    <a:pt x="535" y="531"/>
                    <a:pt x="535" y="528"/>
                    <a:pt x="535" y="527"/>
                  </a:cubicBezTo>
                  <a:cubicBezTo>
                    <a:pt x="535" y="526"/>
                    <a:pt x="537" y="524"/>
                    <a:pt x="536" y="523"/>
                  </a:cubicBezTo>
                  <a:cubicBezTo>
                    <a:pt x="535" y="522"/>
                    <a:pt x="532" y="521"/>
                    <a:pt x="530" y="522"/>
                  </a:cubicBezTo>
                  <a:cubicBezTo>
                    <a:pt x="528" y="522"/>
                    <a:pt x="526" y="525"/>
                    <a:pt x="525" y="525"/>
                  </a:cubicBezTo>
                  <a:cubicBezTo>
                    <a:pt x="523" y="525"/>
                    <a:pt x="520" y="524"/>
                    <a:pt x="520" y="523"/>
                  </a:cubicBezTo>
                  <a:cubicBezTo>
                    <a:pt x="519" y="521"/>
                    <a:pt x="520" y="518"/>
                    <a:pt x="521" y="517"/>
                  </a:cubicBezTo>
                  <a:cubicBezTo>
                    <a:pt x="522" y="517"/>
                    <a:pt x="524" y="518"/>
                    <a:pt x="525" y="517"/>
                  </a:cubicBezTo>
                  <a:cubicBezTo>
                    <a:pt x="526" y="517"/>
                    <a:pt x="527" y="515"/>
                    <a:pt x="528" y="514"/>
                  </a:cubicBezTo>
                  <a:cubicBezTo>
                    <a:pt x="529" y="513"/>
                    <a:pt x="531" y="511"/>
                    <a:pt x="531" y="509"/>
                  </a:cubicBezTo>
                  <a:cubicBezTo>
                    <a:pt x="531" y="508"/>
                    <a:pt x="530" y="505"/>
                    <a:pt x="529" y="503"/>
                  </a:cubicBezTo>
                  <a:cubicBezTo>
                    <a:pt x="528" y="501"/>
                    <a:pt x="524" y="498"/>
                    <a:pt x="522" y="497"/>
                  </a:cubicBezTo>
                  <a:cubicBezTo>
                    <a:pt x="520" y="496"/>
                    <a:pt x="516" y="494"/>
                    <a:pt x="514" y="494"/>
                  </a:cubicBezTo>
                  <a:cubicBezTo>
                    <a:pt x="511" y="495"/>
                    <a:pt x="506" y="500"/>
                    <a:pt x="504" y="502"/>
                  </a:cubicBezTo>
                  <a:cubicBezTo>
                    <a:pt x="502" y="505"/>
                    <a:pt x="500" y="511"/>
                    <a:pt x="499" y="514"/>
                  </a:cubicBezTo>
                  <a:cubicBezTo>
                    <a:pt x="497" y="517"/>
                    <a:pt x="493" y="522"/>
                    <a:pt x="492" y="525"/>
                  </a:cubicBezTo>
                  <a:cubicBezTo>
                    <a:pt x="491" y="528"/>
                    <a:pt x="493" y="535"/>
                    <a:pt x="494" y="538"/>
                  </a:cubicBezTo>
                  <a:cubicBezTo>
                    <a:pt x="494" y="541"/>
                    <a:pt x="496" y="545"/>
                    <a:pt x="497" y="547"/>
                  </a:cubicBezTo>
                  <a:cubicBezTo>
                    <a:pt x="499" y="548"/>
                    <a:pt x="503" y="548"/>
                    <a:pt x="505" y="548"/>
                  </a:cubicBezTo>
                  <a:cubicBezTo>
                    <a:pt x="506" y="548"/>
                    <a:pt x="509" y="547"/>
                    <a:pt x="510" y="546"/>
                  </a:cubicBezTo>
                  <a:cubicBezTo>
                    <a:pt x="511" y="546"/>
                    <a:pt x="514" y="546"/>
                    <a:pt x="515" y="546"/>
                  </a:cubicBezTo>
                  <a:cubicBezTo>
                    <a:pt x="516" y="547"/>
                    <a:pt x="517" y="551"/>
                    <a:pt x="518" y="553"/>
                  </a:cubicBezTo>
                  <a:cubicBezTo>
                    <a:pt x="520" y="554"/>
                    <a:pt x="523" y="557"/>
                    <a:pt x="524" y="557"/>
                  </a:cubicBezTo>
                  <a:cubicBezTo>
                    <a:pt x="527" y="558"/>
                    <a:pt x="531" y="556"/>
                    <a:pt x="533" y="557"/>
                  </a:cubicBezTo>
                  <a:cubicBezTo>
                    <a:pt x="534" y="558"/>
                    <a:pt x="534" y="561"/>
                    <a:pt x="535" y="562"/>
                  </a:cubicBezTo>
                  <a:cubicBezTo>
                    <a:pt x="537" y="563"/>
                    <a:pt x="543" y="564"/>
                    <a:pt x="545" y="564"/>
                  </a:cubicBezTo>
                  <a:cubicBezTo>
                    <a:pt x="547" y="564"/>
                    <a:pt x="552" y="564"/>
                    <a:pt x="554" y="563"/>
                  </a:cubicBezTo>
                  <a:cubicBezTo>
                    <a:pt x="555" y="562"/>
                    <a:pt x="556" y="558"/>
                    <a:pt x="558" y="557"/>
                  </a:cubicBezTo>
                  <a:cubicBezTo>
                    <a:pt x="560" y="557"/>
                    <a:pt x="566" y="561"/>
                    <a:pt x="568" y="563"/>
                  </a:cubicBezTo>
                  <a:cubicBezTo>
                    <a:pt x="569" y="564"/>
                    <a:pt x="571" y="569"/>
                    <a:pt x="571" y="571"/>
                  </a:cubicBezTo>
                  <a:cubicBezTo>
                    <a:pt x="570" y="573"/>
                    <a:pt x="565" y="576"/>
                    <a:pt x="563" y="576"/>
                  </a:cubicBezTo>
                  <a:cubicBezTo>
                    <a:pt x="561" y="577"/>
                    <a:pt x="557" y="577"/>
                    <a:pt x="555" y="578"/>
                  </a:cubicBezTo>
                  <a:cubicBezTo>
                    <a:pt x="553" y="579"/>
                    <a:pt x="551" y="581"/>
                    <a:pt x="550" y="583"/>
                  </a:cubicBezTo>
                  <a:cubicBezTo>
                    <a:pt x="550" y="584"/>
                    <a:pt x="552" y="589"/>
                    <a:pt x="551" y="590"/>
                  </a:cubicBezTo>
                  <a:cubicBezTo>
                    <a:pt x="550" y="591"/>
                    <a:pt x="547" y="591"/>
                    <a:pt x="545" y="590"/>
                  </a:cubicBezTo>
                  <a:cubicBezTo>
                    <a:pt x="543" y="590"/>
                    <a:pt x="541" y="587"/>
                    <a:pt x="539" y="586"/>
                  </a:cubicBezTo>
                  <a:cubicBezTo>
                    <a:pt x="537" y="585"/>
                    <a:pt x="532" y="584"/>
                    <a:pt x="530" y="584"/>
                  </a:cubicBezTo>
                  <a:cubicBezTo>
                    <a:pt x="527" y="583"/>
                    <a:pt x="521" y="582"/>
                    <a:pt x="518" y="583"/>
                  </a:cubicBezTo>
                  <a:cubicBezTo>
                    <a:pt x="517" y="583"/>
                    <a:pt x="513" y="584"/>
                    <a:pt x="512" y="585"/>
                  </a:cubicBezTo>
                  <a:cubicBezTo>
                    <a:pt x="511" y="587"/>
                    <a:pt x="513" y="592"/>
                    <a:pt x="512" y="594"/>
                  </a:cubicBezTo>
                  <a:cubicBezTo>
                    <a:pt x="512" y="596"/>
                    <a:pt x="509" y="601"/>
                    <a:pt x="507" y="603"/>
                  </a:cubicBezTo>
                  <a:cubicBezTo>
                    <a:pt x="505" y="605"/>
                    <a:pt x="500" y="608"/>
                    <a:pt x="498" y="610"/>
                  </a:cubicBezTo>
                  <a:cubicBezTo>
                    <a:pt x="496" y="611"/>
                    <a:pt x="493" y="614"/>
                    <a:pt x="492" y="616"/>
                  </a:cubicBezTo>
                  <a:cubicBezTo>
                    <a:pt x="491" y="619"/>
                    <a:pt x="491" y="626"/>
                    <a:pt x="490" y="629"/>
                  </a:cubicBezTo>
                  <a:cubicBezTo>
                    <a:pt x="488" y="631"/>
                    <a:pt x="484" y="636"/>
                    <a:pt x="481" y="637"/>
                  </a:cubicBezTo>
                  <a:cubicBezTo>
                    <a:pt x="480" y="638"/>
                    <a:pt x="477" y="639"/>
                    <a:pt x="476" y="639"/>
                  </a:cubicBezTo>
                  <a:cubicBezTo>
                    <a:pt x="474" y="641"/>
                    <a:pt x="471" y="646"/>
                    <a:pt x="469" y="648"/>
                  </a:cubicBezTo>
                  <a:cubicBezTo>
                    <a:pt x="468" y="650"/>
                    <a:pt x="466" y="653"/>
                    <a:pt x="465" y="655"/>
                  </a:cubicBezTo>
                  <a:cubicBezTo>
                    <a:pt x="464" y="657"/>
                    <a:pt x="462" y="662"/>
                    <a:pt x="463" y="664"/>
                  </a:cubicBezTo>
                  <a:cubicBezTo>
                    <a:pt x="463" y="665"/>
                    <a:pt x="466" y="665"/>
                    <a:pt x="466" y="666"/>
                  </a:cubicBezTo>
                  <a:cubicBezTo>
                    <a:pt x="467" y="668"/>
                    <a:pt x="465" y="673"/>
                    <a:pt x="466" y="674"/>
                  </a:cubicBezTo>
                  <a:cubicBezTo>
                    <a:pt x="467" y="675"/>
                    <a:pt x="472" y="674"/>
                    <a:pt x="474" y="673"/>
                  </a:cubicBezTo>
                  <a:cubicBezTo>
                    <a:pt x="476" y="673"/>
                    <a:pt x="478" y="672"/>
                    <a:pt x="480" y="672"/>
                  </a:cubicBezTo>
                  <a:cubicBezTo>
                    <a:pt x="481" y="672"/>
                    <a:pt x="484" y="673"/>
                    <a:pt x="485" y="673"/>
                  </a:cubicBezTo>
                  <a:cubicBezTo>
                    <a:pt x="487" y="674"/>
                    <a:pt x="489" y="678"/>
                    <a:pt x="491" y="679"/>
                  </a:cubicBezTo>
                  <a:cubicBezTo>
                    <a:pt x="492" y="680"/>
                    <a:pt x="495" y="680"/>
                    <a:pt x="496" y="681"/>
                  </a:cubicBezTo>
                  <a:cubicBezTo>
                    <a:pt x="497" y="682"/>
                    <a:pt x="497" y="684"/>
                    <a:pt x="496" y="686"/>
                  </a:cubicBezTo>
                  <a:cubicBezTo>
                    <a:pt x="496" y="687"/>
                    <a:pt x="494" y="690"/>
                    <a:pt x="492" y="692"/>
                  </a:cubicBezTo>
                  <a:cubicBezTo>
                    <a:pt x="491" y="693"/>
                    <a:pt x="486" y="694"/>
                    <a:pt x="485" y="696"/>
                  </a:cubicBezTo>
                  <a:cubicBezTo>
                    <a:pt x="484" y="697"/>
                    <a:pt x="483" y="700"/>
                    <a:pt x="484" y="702"/>
                  </a:cubicBezTo>
                  <a:cubicBezTo>
                    <a:pt x="484" y="703"/>
                    <a:pt x="486" y="703"/>
                    <a:pt x="486" y="704"/>
                  </a:cubicBezTo>
                  <a:cubicBezTo>
                    <a:pt x="487" y="705"/>
                    <a:pt x="487" y="706"/>
                    <a:pt x="488" y="707"/>
                  </a:cubicBezTo>
                  <a:cubicBezTo>
                    <a:pt x="487" y="707"/>
                    <a:pt x="487" y="707"/>
                    <a:pt x="486" y="707"/>
                  </a:cubicBezTo>
                  <a:cubicBezTo>
                    <a:pt x="485" y="708"/>
                    <a:pt x="485" y="718"/>
                    <a:pt x="486" y="722"/>
                  </a:cubicBezTo>
                  <a:cubicBezTo>
                    <a:pt x="487" y="725"/>
                    <a:pt x="490" y="729"/>
                    <a:pt x="490" y="732"/>
                  </a:cubicBezTo>
                  <a:cubicBezTo>
                    <a:pt x="491" y="735"/>
                    <a:pt x="489" y="742"/>
                    <a:pt x="490" y="745"/>
                  </a:cubicBezTo>
                  <a:cubicBezTo>
                    <a:pt x="490" y="749"/>
                    <a:pt x="492" y="755"/>
                    <a:pt x="494" y="758"/>
                  </a:cubicBezTo>
                  <a:cubicBezTo>
                    <a:pt x="496" y="761"/>
                    <a:pt x="501" y="764"/>
                    <a:pt x="502" y="767"/>
                  </a:cubicBezTo>
                  <a:cubicBezTo>
                    <a:pt x="503" y="769"/>
                    <a:pt x="504" y="773"/>
                    <a:pt x="503" y="775"/>
                  </a:cubicBezTo>
                  <a:cubicBezTo>
                    <a:pt x="502" y="778"/>
                    <a:pt x="498" y="780"/>
                    <a:pt x="496" y="782"/>
                  </a:cubicBezTo>
                  <a:cubicBezTo>
                    <a:pt x="494" y="783"/>
                    <a:pt x="489" y="786"/>
                    <a:pt x="487" y="786"/>
                  </a:cubicBezTo>
                  <a:cubicBezTo>
                    <a:pt x="483" y="787"/>
                    <a:pt x="476" y="787"/>
                    <a:pt x="472" y="787"/>
                  </a:cubicBezTo>
                  <a:cubicBezTo>
                    <a:pt x="468" y="786"/>
                    <a:pt x="461" y="783"/>
                    <a:pt x="458" y="781"/>
                  </a:cubicBezTo>
                  <a:cubicBezTo>
                    <a:pt x="455" y="779"/>
                    <a:pt x="451" y="772"/>
                    <a:pt x="449" y="769"/>
                  </a:cubicBezTo>
                  <a:cubicBezTo>
                    <a:pt x="448" y="767"/>
                    <a:pt x="448" y="760"/>
                    <a:pt x="445" y="759"/>
                  </a:cubicBezTo>
                  <a:cubicBezTo>
                    <a:pt x="443" y="758"/>
                    <a:pt x="439" y="763"/>
                    <a:pt x="436" y="763"/>
                  </a:cubicBezTo>
                  <a:cubicBezTo>
                    <a:pt x="434" y="764"/>
                    <a:pt x="427" y="766"/>
                    <a:pt x="425" y="764"/>
                  </a:cubicBezTo>
                  <a:cubicBezTo>
                    <a:pt x="424" y="763"/>
                    <a:pt x="423" y="760"/>
                    <a:pt x="423" y="759"/>
                  </a:cubicBezTo>
                  <a:cubicBezTo>
                    <a:pt x="422" y="758"/>
                    <a:pt x="419" y="755"/>
                    <a:pt x="418" y="754"/>
                  </a:cubicBezTo>
                  <a:cubicBezTo>
                    <a:pt x="416" y="752"/>
                    <a:pt x="410" y="747"/>
                    <a:pt x="409" y="744"/>
                  </a:cubicBezTo>
                  <a:cubicBezTo>
                    <a:pt x="408" y="742"/>
                    <a:pt x="409" y="737"/>
                    <a:pt x="409" y="734"/>
                  </a:cubicBezTo>
                  <a:cubicBezTo>
                    <a:pt x="409" y="730"/>
                    <a:pt x="408" y="721"/>
                    <a:pt x="406" y="717"/>
                  </a:cubicBezTo>
                  <a:cubicBezTo>
                    <a:pt x="405" y="715"/>
                    <a:pt x="402" y="710"/>
                    <a:pt x="400" y="709"/>
                  </a:cubicBezTo>
                  <a:cubicBezTo>
                    <a:pt x="398" y="707"/>
                    <a:pt x="393" y="705"/>
                    <a:pt x="391" y="705"/>
                  </a:cubicBezTo>
                  <a:cubicBezTo>
                    <a:pt x="388" y="705"/>
                    <a:pt x="384" y="708"/>
                    <a:pt x="381" y="708"/>
                  </a:cubicBezTo>
                  <a:cubicBezTo>
                    <a:pt x="379" y="708"/>
                    <a:pt x="373" y="706"/>
                    <a:pt x="373" y="705"/>
                  </a:cubicBezTo>
                  <a:cubicBezTo>
                    <a:pt x="373" y="705"/>
                    <a:pt x="370" y="696"/>
                    <a:pt x="368" y="693"/>
                  </a:cubicBezTo>
                  <a:cubicBezTo>
                    <a:pt x="367" y="691"/>
                    <a:pt x="365" y="687"/>
                    <a:pt x="363" y="686"/>
                  </a:cubicBezTo>
                  <a:cubicBezTo>
                    <a:pt x="361" y="684"/>
                    <a:pt x="357" y="682"/>
                    <a:pt x="354" y="682"/>
                  </a:cubicBezTo>
                  <a:cubicBezTo>
                    <a:pt x="351" y="682"/>
                    <a:pt x="344" y="683"/>
                    <a:pt x="341" y="684"/>
                  </a:cubicBezTo>
                  <a:cubicBezTo>
                    <a:pt x="336" y="684"/>
                    <a:pt x="326" y="686"/>
                    <a:pt x="322" y="685"/>
                  </a:cubicBezTo>
                  <a:cubicBezTo>
                    <a:pt x="318" y="684"/>
                    <a:pt x="311" y="680"/>
                    <a:pt x="308" y="677"/>
                  </a:cubicBezTo>
                  <a:cubicBezTo>
                    <a:pt x="306" y="674"/>
                    <a:pt x="301" y="667"/>
                    <a:pt x="301" y="663"/>
                  </a:cubicBezTo>
                  <a:cubicBezTo>
                    <a:pt x="300" y="660"/>
                    <a:pt x="303" y="653"/>
                    <a:pt x="303" y="650"/>
                  </a:cubicBezTo>
                  <a:cubicBezTo>
                    <a:pt x="303" y="647"/>
                    <a:pt x="303" y="642"/>
                    <a:pt x="302" y="639"/>
                  </a:cubicBezTo>
                  <a:cubicBezTo>
                    <a:pt x="301" y="638"/>
                    <a:pt x="299" y="635"/>
                    <a:pt x="297" y="635"/>
                  </a:cubicBezTo>
                  <a:cubicBezTo>
                    <a:pt x="296" y="634"/>
                    <a:pt x="292" y="637"/>
                    <a:pt x="292" y="638"/>
                  </a:cubicBezTo>
                  <a:cubicBezTo>
                    <a:pt x="290" y="641"/>
                    <a:pt x="293" y="647"/>
                    <a:pt x="292" y="649"/>
                  </a:cubicBezTo>
                  <a:cubicBezTo>
                    <a:pt x="291" y="652"/>
                    <a:pt x="289" y="657"/>
                    <a:pt x="287" y="657"/>
                  </a:cubicBezTo>
                  <a:cubicBezTo>
                    <a:pt x="284" y="658"/>
                    <a:pt x="279" y="655"/>
                    <a:pt x="278" y="653"/>
                  </a:cubicBezTo>
                  <a:cubicBezTo>
                    <a:pt x="276" y="650"/>
                    <a:pt x="275" y="643"/>
                    <a:pt x="276" y="640"/>
                  </a:cubicBezTo>
                  <a:cubicBezTo>
                    <a:pt x="277" y="637"/>
                    <a:pt x="283" y="634"/>
                    <a:pt x="284" y="631"/>
                  </a:cubicBezTo>
                  <a:cubicBezTo>
                    <a:pt x="285" y="630"/>
                    <a:pt x="284" y="626"/>
                    <a:pt x="284" y="625"/>
                  </a:cubicBezTo>
                  <a:cubicBezTo>
                    <a:pt x="283" y="621"/>
                    <a:pt x="280" y="613"/>
                    <a:pt x="280" y="609"/>
                  </a:cubicBezTo>
                  <a:cubicBezTo>
                    <a:pt x="280" y="604"/>
                    <a:pt x="282" y="596"/>
                    <a:pt x="281" y="592"/>
                  </a:cubicBezTo>
                  <a:cubicBezTo>
                    <a:pt x="280" y="589"/>
                    <a:pt x="276" y="584"/>
                    <a:pt x="273" y="582"/>
                  </a:cubicBezTo>
                  <a:cubicBezTo>
                    <a:pt x="271" y="580"/>
                    <a:pt x="267" y="580"/>
                    <a:pt x="265" y="578"/>
                  </a:cubicBezTo>
                  <a:cubicBezTo>
                    <a:pt x="263" y="576"/>
                    <a:pt x="259" y="572"/>
                    <a:pt x="258" y="569"/>
                  </a:cubicBezTo>
                  <a:cubicBezTo>
                    <a:pt x="258" y="566"/>
                    <a:pt x="261" y="560"/>
                    <a:pt x="261" y="557"/>
                  </a:cubicBezTo>
                  <a:cubicBezTo>
                    <a:pt x="261" y="555"/>
                    <a:pt x="261" y="551"/>
                    <a:pt x="259" y="549"/>
                  </a:cubicBezTo>
                  <a:cubicBezTo>
                    <a:pt x="258" y="547"/>
                    <a:pt x="253" y="545"/>
                    <a:pt x="250" y="544"/>
                  </a:cubicBezTo>
                  <a:cubicBezTo>
                    <a:pt x="248" y="544"/>
                    <a:pt x="244" y="544"/>
                    <a:pt x="242" y="544"/>
                  </a:cubicBezTo>
                  <a:cubicBezTo>
                    <a:pt x="240" y="545"/>
                    <a:pt x="238" y="548"/>
                    <a:pt x="237" y="548"/>
                  </a:cubicBezTo>
                  <a:cubicBezTo>
                    <a:pt x="234" y="549"/>
                    <a:pt x="230" y="547"/>
                    <a:pt x="228" y="546"/>
                  </a:cubicBezTo>
                  <a:cubicBezTo>
                    <a:pt x="226" y="545"/>
                    <a:pt x="223" y="539"/>
                    <a:pt x="223" y="538"/>
                  </a:cubicBezTo>
                  <a:cubicBezTo>
                    <a:pt x="223" y="538"/>
                    <a:pt x="224" y="523"/>
                    <a:pt x="220" y="520"/>
                  </a:cubicBezTo>
                  <a:cubicBezTo>
                    <a:pt x="218" y="519"/>
                    <a:pt x="212" y="523"/>
                    <a:pt x="210" y="522"/>
                  </a:cubicBezTo>
                  <a:cubicBezTo>
                    <a:pt x="208" y="522"/>
                    <a:pt x="206" y="516"/>
                    <a:pt x="204" y="515"/>
                  </a:cubicBezTo>
                  <a:cubicBezTo>
                    <a:pt x="202" y="515"/>
                    <a:pt x="198" y="515"/>
                    <a:pt x="196" y="516"/>
                  </a:cubicBezTo>
                  <a:cubicBezTo>
                    <a:pt x="194" y="516"/>
                    <a:pt x="191" y="519"/>
                    <a:pt x="189" y="520"/>
                  </a:cubicBezTo>
                  <a:cubicBezTo>
                    <a:pt x="187" y="520"/>
                    <a:pt x="180" y="520"/>
                    <a:pt x="180" y="520"/>
                  </a:cubicBezTo>
                  <a:cubicBezTo>
                    <a:pt x="179" y="519"/>
                    <a:pt x="171" y="517"/>
                    <a:pt x="169" y="515"/>
                  </a:cubicBezTo>
                  <a:cubicBezTo>
                    <a:pt x="167" y="514"/>
                    <a:pt x="165" y="508"/>
                    <a:pt x="162" y="507"/>
                  </a:cubicBezTo>
                  <a:cubicBezTo>
                    <a:pt x="160" y="506"/>
                    <a:pt x="154" y="509"/>
                    <a:pt x="152" y="511"/>
                  </a:cubicBezTo>
                  <a:cubicBezTo>
                    <a:pt x="150" y="512"/>
                    <a:pt x="149" y="517"/>
                    <a:pt x="147" y="519"/>
                  </a:cubicBezTo>
                  <a:cubicBezTo>
                    <a:pt x="145" y="520"/>
                    <a:pt x="141" y="520"/>
                    <a:pt x="139" y="519"/>
                  </a:cubicBezTo>
                  <a:cubicBezTo>
                    <a:pt x="137" y="518"/>
                    <a:pt x="133" y="514"/>
                    <a:pt x="131" y="513"/>
                  </a:cubicBezTo>
                  <a:cubicBezTo>
                    <a:pt x="128" y="512"/>
                    <a:pt x="123" y="510"/>
                    <a:pt x="121" y="511"/>
                  </a:cubicBezTo>
                  <a:cubicBezTo>
                    <a:pt x="118" y="511"/>
                    <a:pt x="112" y="514"/>
                    <a:pt x="110" y="516"/>
                  </a:cubicBezTo>
                  <a:cubicBezTo>
                    <a:pt x="109" y="518"/>
                    <a:pt x="108" y="524"/>
                    <a:pt x="107" y="527"/>
                  </a:cubicBezTo>
                  <a:cubicBezTo>
                    <a:pt x="106" y="530"/>
                    <a:pt x="107" y="536"/>
                    <a:pt x="106" y="538"/>
                  </a:cubicBezTo>
                  <a:cubicBezTo>
                    <a:pt x="105" y="540"/>
                    <a:pt x="101" y="544"/>
                    <a:pt x="99" y="545"/>
                  </a:cubicBezTo>
                  <a:cubicBezTo>
                    <a:pt x="96" y="546"/>
                    <a:pt x="89" y="547"/>
                    <a:pt x="87" y="546"/>
                  </a:cubicBezTo>
                  <a:cubicBezTo>
                    <a:pt x="83" y="544"/>
                    <a:pt x="80" y="537"/>
                    <a:pt x="80" y="534"/>
                  </a:cubicBezTo>
                  <a:cubicBezTo>
                    <a:pt x="79" y="530"/>
                    <a:pt x="81" y="517"/>
                    <a:pt x="81" y="517"/>
                  </a:cubicBezTo>
                  <a:cubicBezTo>
                    <a:pt x="81" y="516"/>
                    <a:pt x="87" y="509"/>
                    <a:pt x="87" y="506"/>
                  </a:cubicBezTo>
                  <a:cubicBezTo>
                    <a:pt x="88" y="503"/>
                    <a:pt x="85" y="498"/>
                    <a:pt x="84" y="495"/>
                  </a:cubicBezTo>
                  <a:cubicBezTo>
                    <a:pt x="82" y="494"/>
                    <a:pt x="79" y="492"/>
                    <a:pt x="77" y="491"/>
                  </a:cubicBezTo>
                  <a:cubicBezTo>
                    <a:pt x="76" y="491"/>
                    <a:pt x="76" y="491"/>
                    <a:pt x="76" y="491"/>
                  </a:cubicBezTo>
                  <a:cubicBezTo>
                    <a:pt x="75" y="489"/>
                    <a:pt x="74" y="487"/>
                    <a:pt x="73" y="486"/>
                  </a:cubicBezTo>
                  <a:cubicBezTo>
                    <a:pt x="72" y="484"/>
                    <a:pt x="69" y="479"/>
                    <a:pt x="68" y="477"/>
                  </a:cubicBezTo>
                  <a:cubicBezTo>
                    <a:pt x="67" y="474"/>
                    <a:pt x="68" y="467"/>
                    <a:pt x="67" y="464"/>
                  </a:cubicBezTo>
                  <a:cubicBezTo>
                    <a:pt x="67" y="462"/>
                    <a:pt x="66" y="458"/>
                    <a:pt x="64" y="457"/>
                  </a:cubicBezTo>
                  <a:cubicBezTo>
                    <a:pt x="63" y="457"/>
                    <a:pt x="59" y="459"/>
                    <a:pt x="58" y="458"/>
                  </a:cubicBezTo>
                  <a:cubicBezTo>
                    <a:pt x="56" y="458"/>
                    <a:pt x="53" y="457"/>
                    <a:pt x="52" y="456"/>
                  </a:cubicBezTo>
                  <a:cubicBezTo>
                    <a:pt x="50" y="455"/>
                    <a:pt x="48" y="450"/>
                    <a:pt x="46" y="448"/>
                  </a:cubicBezTo>
                  <a:cubicBezTo>
                    <a:pt x="45" y="446"/>
                    <a:pt x="42" y="444"/>
                    <a:pt x="40" y="442"/>
                  </a:cubicBezTo>
                  <a:cubicBezTo>
                    <a:pt x="39" y="440"/>
                    <a:pt x="38" y="437"/>
                    <a:pt x="37" y="435"/>
                  </a:cubicBezTo>
                  <a:cubicBezTo>
                    <a:pt x="36" y="434"/>
                    <a:pt x="33" y="431"/>
                    <a:pt x="32" y="429"/>
                  </a:cubicBezTo>
                  <a:cubicBezTo>
                    <a:pt x="32" y="427"/>
                    <a:pt x="34" y="421"/>
                    <a:pt x="35" y="419"/>
                  </a:cubicBezTo>
                  <a:cubicBezTo>
                    <a:pt x="36" y="417"/>
                    <a:pt x="40" y="413"/>
                    <a:pt x="42" y="412"/>
                  </a:cubicBezTo>
                  <a:cubicBezTo>
                    <a:pt x="44" y="410"/>
                    <a:pt x="49" y="410"/>
                    <a:pt x="51" y="408"/>
                  </a:cubicBezTo>
                  <a:cubicBezTo>
                    <a:pt x="53" y="406"/>
                    <a:pt x="56" y="402"/>
                    <a:pt x="56" y="399"/>
                  </a:cubicBezTo>
                  <a:cubicBezTo>
                    <a:pt x="56" y="397"/>
                    <a:pt x="53" y="394"/>
                    <a:pt x="52" y="392"/>
                  </a:cubicBezTo>
                  <a:cubicBezTo>
                    <a:pt x="50" y="388"/>
                    <a:pt x="44" y="382"/>
                    <a:pt x="43" y="379"/>
                  </a:cubicBezTo>
                  <a:cubicBezTo>
                    <a:pt x="42" y="377"/>
                    <a:pt x="42" y="372"/>
                    <a:pt x="41" y="371"/>
                  </a:cubicBezTo>
                  <a:cubicBezTo>
                    <a:pt x="39" y="370"/>
                    <a:pt x="35" y="370"/>
                    <a:pt x="34" y="370"/>
                  </a:cubicBezTo>
                  <a:cubicBezTo>
                    <a:pt x="33" y="370"/>
                    <a:pt x="31" y="372"/>
                    <a:pt x="30" y="372"/>
                  </a:cubicBezTo>
                  <a:cubicBezTo>
                    <a:pt x="28" y="372"/>
                    <a:pt x="24" y="369"/>
                    <a:pt x="23" y="368"/>
                  </a:cubicBezTo>
                  <a:cubicBezTo>
                    <a:pt x="22" y="366"/>
                    <a:pt x="24" y="362"/>
                    <a:pt x="23" y="361"/>
                  </a:cubicBezTo>
                  <a:cubicBezTo>
                    <a:pt x="22" y="360"/>
                    <a:pt x="20" y="358"/>
                    <a:pt x="18" y="358"/>
                  </a:cubicBezTo>
                  <a:cubicBezTo>
                    <a:pt x="17" y="358"/>
                    <a:pt x="15" y="361"/>
                    <a:pt x="14" y="361"/>
                  </a:cubicBezTo>
                  <a:cubicBezTo>
                    <a:pt x="13" y="362"/>
                    <a:pt x="10" y="361"/>
                    <a:pt x="9" y="359"/>
                  </a:cubicBezTo>
                  <a:cubicBezTo>
                    <a:pt x="8" y="357"/>
                    <a:pt x="10" y="352"/>
                    <a:pt x="10" y="349"/>
                  </a:cubicBezTo>
                  <a:cubicBezTo>
                    <a:pt x="9" y="346"/>
                    <a:pt x="5" y="342"/>
                    <a:pt x="3" y="340"/>
                  </a:cubicBezTo>
                  <a:cubicBezTo>
                    <a:pt x="2" y="338"/>
                    <a:pt x="1" y="335"/>
                    <a:pt x="0" y="334"/>
                  </a:cubicBezTo>
                  <a:cubicBezTo>
                    <a:pt x="1" y="333"/>
                    <a:pt x="4" y="333"/>
                    <a:pt x="5" y="332"/>
                  </a:cubicBezTo>
                  <a:cubicBezTo>
                    <a:pt x="8" y="330"/>
                    <a:pt x="11" y="325"/>
                    <a:pt x="12" y="322"/>
                  </a:cubicBezTo>
                  <a:cubicBezTo>
                    <a:pt x="13" y="320"/>
                    <a:pt x="11" y="313"/>
                    <a:pt x="13" y="311"/>
                  </a:cubicBezTo>
                  <a:cubicBezTo>
                    <a:pt x="14" y="310"/>
                    <a:pt x="18" y="309"/>
                    <a:pt x="20" y="308"/>
                  </a:cubicBezTo>
                  <a:cubicBezTo>
                    <a:pt x="21" y="307"/>
                    <a:pt x="24" y="305"/>
                    <a:pt x="25" y="304"/>
                  </a:cubicBezTo>
                  <a:cubicBezTo>
                    <a:pt x="27" y="303"/>
                    <a:pt x="32" y="304"/>
                    <a:pt x="34" y="304"/>
                  </a:cubicBezTo>
                  <a:cubicBezTo>
                    <a:pt x="36" y="303"/>
                    <a:pt x="40" y="301"/>
                    <a:pt x="42" y="299"/>
                  </a:cubicBezTo>
                  <a:cubicBezTo>
                    <a:pt x="44" y="298"/>
                    <a:pt x="47" y="294"/>
                    <a:pt x="49" y="293"/>
                  </a:cubicBezTo>
                  <a:cubicBezTo>
                    <a:pt x="51" y="292"/>
                    <a:pt x="56" y="292"/>
                    <a:pt x="59" y="292"/>
                  </a:cubicBezTo>
                  <a:cubicBezTo>
                    <a:pt x="61" y="292"/>
                    <a:pt x="65" y="293"/>
                    <a:pt x="67" y="293"/>
                  </a:cubicBezTo>
                  <a:cubicBezTo>
                    <a:pt x="69" y="292"/>
                    <a:pt x="71" y="290"/>
                    <a:pt x="72" y="288"/>
                  </a:cubicBezTo>
                  <a:cubicBezTo>
                    <a:pt x="73" y="286"/>
                    <a:pt x="73" y="281"/>
                    <a:pt x="73" y="279"/>
                  </a:cubicBezTo>
                  <a:cubicBezTo>
                    <a:pt x="73" y="277"/>
                    <a:pt x="72" y="272"/>
                    <a:pt x="72" y="270"/>
                  </a:cubicBezTo>
                  <a:cubicBezTo>
                    <a:pt x="71" y="267"/>
                    <a:pt x="71" y="262"/>
                    <a:pt x="72" y="260"/>
                  </a:cubicBezTo>
                  <a:cubicBezTo>
                    <a:pt x="74" y="258"/>
                    <a:pt x="79" y="257"/>
                    <a:pt x="80" y="255"/>
                  </a:cubicBezTo>
                  <a:cubicBezTo>
                    <a:pt x="81" y="254"/>
                    <a:pt x="82" y="252"/>
                    <a:pt x="83" y="251"/>
                  </a:cubicBezTo>
                  <a:cubicBezTo>
                    <a:pt x="84" y="249"/>
                    <a:pt x="85" y="245"/>
                    <a:pt x="85" y="243"/>
                  </a:cubicBezTo>
                  <a:cubicBezTo>
                    <a:pt x="85" y="240"/>
                    <a:pt x="83" y="236"/>
                    <a:pt x="83" y="233"/>
                  </a:cubicBezTo>
                  <a:cubicBezTo>
                    <a:pt x="83" y="231"/>
                    <a:pt x="82" y="228"/>
                    <a:pt x="83" y="226"/>
                  </a:cubicBezTo>
                  <a:cubicBezTo>
                    <a:pt x="83" y="224"/>
                    <a:pt x="87" y="221"/>
                    <a:pt x="89" y="219"/>
                  </a:cubicBezTo>
                  <a:cubicBezTo>
                    <a:pt x="89" y="219"/>
                    <a:pt x="91" y="217"/>
                    <a:pt x="92" y="217"/>
                  </a:cubicBezTo>
                  <a:cubicBezTo>
                    <a:pt x="93" y="217"/>
                    <a:pt x="94" y="219"/>
                    <a:pt x="94" y="220"/>
                  </a:cubicBezTo>
                  <a:cubicBezTo>
                    <a:pt x="95" y="221"/>
                    <a:pt x="97" y="224"/>
                    <a:pt x="98" y="225"/>
                  </a:cubicBezTo>
                  <a:cubicBezTo>
                    <a:pt x="98" y="226"/>
                    <a:pt x="100" y="229"/>
                    <a:pt x="101" y="228"/>
                  </a:cubicBezTo>
                  <a:cubicBezTo>
                    <a:pt x="102" y="228"/>
                    <a:pt x="103" y="227"/>
                    <a:pt x="103" y="226"/>
                  </a:cubicBezTo>
                  <a:cubicBezTo>
                    <a:pt x="104" y="224"/>
                    <a:pt x="104" y="221"/>
                    <a:pt x="105" y="220"/>
                  </a:cubicBezTo>
                  <a:cubicBezTo>
                    <a:pt x="106" y="219"/>
                    <a:pt x="107" y="216"/>
                    <a:pt x="108" y="216"/>
                  </a:cubicBezTo>
                  <a:cubicBezTo>
                    <a:pt x="109" y="216"/>
                    <a:pt x="111" y="218"/>
                    <a:pt x="112" y="218"/>
                  </a:cubicBezTo>
                  <a:cubicBezTo>
                    <a:pt x="113" y="218"/>
                    <a:pt x="115" y="219"/>
                    <a:pt x="115" y="218"/>
                  </a:cubicBezTo>
                  <a:cubicBezTo>
                    <a:pt x="116" y="218"/>
                    <a:pt x="115" y="215"/>
                    <a:pt x="116" y="214"/>
                  </a:cubicBezTo>
                  <a:cubicBezTo>
                    <a:pt x="117" y="212"/>
                    <a:pt x="119" y="210"/>
                    <a:pt x="121" y="209"/>
                  </a:cubicBezTo>
                  <a:cubicBezTo>
                    <a:pt x="122" y="209"/>
                    <a:pt x="125" y="211"/>
                    <a:pt x="127" y="211"/>
                  </a:cubicBezTo>
                  <a:cubicBezTo>
                    <a:pt x="128" y="211"/>
                    <a:pt x="129" y="211"/>
                    <a:pt x="130" y="211"/>
                  </a:cubicBezTo>
                  <a:cubicBezTo>
                    <a:pt x="131" y="210"/>
                    <a:pt x="132" y="208"/>
                    <a:pt x="133" y="206"/>
                  </a:cubicBezTo>
                  <a:cubicBezTo>
                    <a:pt x="134" y="206"/>
                    <a:pt x="135" y="204"/>
                    <a:pt x="136" y="203"/>
                  </a:cubicBezTo>
                  <a:cubicBezTo>
                    <a:pt x="138" y="203"/>
                    <a:pt x="141" y="203"/>
                    <a:pt x="141" y="202"/>
                  </a:cubicBezTo>
                  <a:cubicBezTo>
                    <a:pt x="142" y="201"/>
                    <a:pt x="141" y="197"/>
                    <a:pt x="142" y="196"/>
                  </a:cubicBezTo>
                  <a:cubicBezTo>
                    <a:pt x="142" y="195"/>
                    <a:pt x="142" y="193"/>
                    <a:pt x="143" y="192"/>
                  </a:cubicBezTo>
                  <a:cubicBezTo>
                    <a:pt x="143" y="191"/>
                    <a:pt x="146" y="189"/>
                    <a:pt x="147" y="188"/>
                  </a:cubicBezTo>
                  <a:cubicBezTo>
                    <a:pt x="147" y="187"/>
                    <a:pt x="148" y="184"/>
                    <a:pt x="149" y="182"/>
                  </a:cubicBezTo>
                  <a:cubicBezTo>
                    <a:pt x="150" y="182"/>
                    <a:pt x="153" y="181"/>
                    <a:pt x="153" y="180"/>
                  </a:cubicBezTo>
                  <a:cubicBezTo>
                    <a:pt x="154" y="179"/>
                    <a:pt x="154" y="177"/>
                    <a:pt x="153" y="176"/>
                  </a:cubicBezTo>
                  <a:cubicBezTo>
                    <a:pt x="153" y="175"/>
                    <a:pt x="151" y="175"/>
                    <a:pt x="150" y="174"/>
                  </a:cubicBezTo>
                  <a:cubicBezTo>
                    <a:pt x="150" y="173"/>
                    <a:pt x="149" y="172"/>
                    <a:pt x="149" y="171"/>
                  </a:cubicBezTo>
                  <a:cubicBezTo>
                    <a:pt x="148" y="170"/>
                    <a:pt x="147" y="166"/>
                    <a:pt x="148" y="165"/>
                  </a:cubicBezTo>
                  <a:cubicBezTo>
                    <a:pt x="148" y="164"/>
                    <a:pt x="149" y="164"/>
                    <a:pt x="150" y="163"/>
                  </a:cubicBezTo>
                  <a:cubicBezTo>
                    <a:pt x="151" y="162"/>
                    <a:pt x="154" y="161"/>
                    <a:pt x="156" y="160"/>
                  </a:cubicBezTo>
                  <a:cubicBezTo>
                    <a:pt x="159" y="159"/>
                    <a:pt x="166" y="159"/>
                    <a:pt x="169" y="158"/>
                  </a:cubicBezTo>
                  <a:cubicBezTo>
                    <a:pt x="172" y="158"/>
                    <a:pt x="179" y="157"/>
                    <a:pt x="182" y="157"/>
                  </a:cubicBezTo>
                  <a:cubicBezTo>
                    <a:pt x="183" y="157"/>
                    <a:pt x="187" y="157"/>
                    <a:pt x="188" y="157"/>
                  </a:cubicBezTo>
                  <a:cubicBezTo>
                    <a:pt x="190" y="158"/>
                    <a:pt x="193" y="160"/>
                    <a:pt x="194" y="161"/>
                  </a:cubicBezTo>
                  <a:cubicBezTo>
                    <a:pt x="197" y="162"/>
                    <a:pt x="202" y="164"/>
                    <a:pt x="205" y="164"/>
                  </a:cubicBezTo>
                  <a:cubicBezTo>
                    <a:pt x="207" y="163"/>
                    <a:pt x="211" y="161"/>
                    <a:pt x="212" y="159"/>
                  </a:cubicBezTo>
                  <a:cubicBezTo>
                    <a:pt x="213" y="158"/>
                    <a:pt x="213" y="156"/>
                    <a:pt x="213" y="155"/>
                  </a:cubicBezTo>
                  <a:cubicBezTo>
                    <a:pt x="214" y="153"/>
                    <a:pt x="216" y="149"/>
                    <a:pt x="217" y="147"/>
                  </a:cubicBezTo>
                  <a:cubicBezTo>
                    <a:pt x="218" y="145"/>
                    <a:pt x="220" y="140"/>
                    <a:pt x="221" y="138"/>
                  </a:cubicBezTo>
                  <a:cubicBezTo>
                    <a:pt x="222" y="137"/>
                    <a:pt x="225" y="136"/>
                    <a:pt x="227" y="136"/>
                  </a:cubicBezTo>
                  <a:cubicBezTo>
                    <a:pt x="230" y="135"/>
                    <a:pt x="235" y="137"/>
                    <a:pt x="238" y="136"/>
                  </a:cubicBezTo>
                  <a:cubicBezTo>
                    <a:pt x="240" y="135"/>
                    <a:pt x="242" y="131"/>
                    <a:pt x="243" y="129"/>
                  </a:cubicBezTo>
                  <a:cubicBezTo>
                    <a:pt x="245" y="128"/>
                    <a:pt x="250" y="126"/>
                    <a:pt x="252" y="125"/>
                  </a:cubicBezTo>
                  <a:cubicBezTo>
                    <a:pt x="253" y="124"/>
                    <a:pt x="255" y="122"/>
                    <a:pt x="257" y="122"/>
                  </a:cubicBezTo>
                  <a:cubicBezTo>
                    <a:pt x="259" y="122"/>
                    <a:pt x="263" y="123"/>
                    <a:pt x="265" y="123"/>
                  </a:cubicBezTo>
                  <a:cubicBezTo>
                    <a:pt x="267" y="123"/>
                    <a:pt x="272" y="121"/>
                    <a:pt x="274" y="120"/>
                  </a:cubicBezTo>
                  <a:cubicBezTo>
                    <a:pt x="276" y="120"/>
                    <a:pt x="280" y="119"/>
                    <a:pt x="282" y="118"/>
                  </a:cubicBezTo>
                  <a:cubicBezTo>
                    <a:pt x="283" y="117"/>
                    <a:pt x="285" y="115"/>
                    <a:pt x="285" y="114"/>
                  </a:cubicBezTo>
                  <a:cubicBezTo>
                    <a:pt x="286" y="113"/>
                    <a:pt x="286" y="110"/>
                    <a:pt x="286" y="108"/>
                  </a:cubicBezTo>
                  <a:cubicBezTo>
                    <a:pt x="285" y="107"/>
                    <a:pt x="283" y="105"/>
                    <a:pt x="282" y="104"/>
                  </a:cubicBezTo>
                  <a:cubicBezTo>
                    <a:pt x="280" y="103"/>
                    <a:pt x="276" y="102"/>
                    <a:pt x="274" y="102"/>
                  </a:cubicBezTo>
                  <a:cubicBezTo>
                    <a:pt x="273" y="101"/>
                    <a:pt x="270" y="101"/>
                    <a:pt x="269" y="99"/>
                  </a:cubicBezTo>
                  <a:cubicBezTo>
                    <a:pt x="269" y="98"/>
                    <a:pt x="271" y="95"/>
                    <a:pt x="271" y="94"/>
                  </a:cubicBezTo>
                  <a:cubicBezTo>
                    <a:pt x="271" y="93"/>
                    <a:pt x="271" y="90"/>
                    <a:pt x="271" y="89"/>
                  </a:cubicBezTo>
                  <a:cubicBezTo>
                    <a:pt x="269" y="88"/>
                    <a:pt x="265" y="89"/>
                    <a:pt x="264" y="89"/>
                  </a:cubicBezTo>
                  <a:cubicBezTo>
                    <a:pt x="262" y="88"/>
                    <a:pt x="259" y="86"/>
                    <a:pt x="258" y="85"/>
                  </a:cubicBezTo>
                  <a:cubicBezTo>
                    <a:pt x="257" y="83"/>
                    <a:pt x="257" y="80"/>
                    <a:pt x="256" y="79"/>
                  </a:cubicBezTo>
                  <a:cubicBezTo>
                    <a:pt x="256" y="77"/>
                    <a:pt x="257" y="73"/>
                    <a:pt x="256" y="72"/>
                  </a:cubicBezTo>
                  <a:cubicBezTo>
                    <a:pt x="256" y="71"/>
                    <a:pt x="254" y="69"/>
                    <a:pt x="252" y="69"/>
                  </a:cubicBezTo>
                  <a:cubicBezTo>
                    <a:pt x="251" y="69"/>
                    <a:pt x="248" y="71"/>
                    <a:pt x="246" y="71"/>
                  </a:cubicBezTo>
                  <a:cubicBezTo>
                    <a:pt x="245" y="71"/>
                    <a:pt x="244" y="72"/>
                    <a:pt x="243" y="72"/>
                  </a:cubicBezTo>
                  <a:cubicBezTo>
                    <a:pt x="241" y="72"/>
                    <a:pt x="237" y="72"/>
                    <a:pt x="235" y="72"/>
                  </a:cubicBezTo>
                  <a:cubicBezTo>
                    <a:pt x="233" y="71"/>
                    <a:pt x="230" y="68"/>
                    <a:pt x="228" y="66"/>
                  </a:cubicBezTo>
                  <a:cubicBezTo>
                    <a:pt x="227" y="64"/>
                    <a:pt x="226" y="60"/>
                    <a:pt x="224" y="58"/>
                  </a:cubicBezTo>
                  <a:cubicBezTo>
                    <a:pt x="223" y="57"/>
                    <a:pt x="221" y="55"/>
                    <a:pt x="220" y="54"/>
                  </a:cubicBezTo>
                  <a:cubicBezTo>
                    <a:pt x="219" y="53"/>
                    <a:pt x="217" y="51"/>
                    <a:pt x="217" y="50"/>
                  </a:cubicBezTo>
                  <a:cubicBezTo>
                    <a:pt x="217" y="49"/>
                    <a:pt x="219" y="47"/>
                    <a:pt x="220" y="47"/>
                  </a:cubicBezTo>
                  <a:cubicBezTo>
                    <a:pt x="222" y="46"/>
                    <a:pt x="225" y="46"/>
                    <a:pt x="227" y="45"/>
                  </a:cubicBezTo>
                  <a:cubicBezTo>
                    <a:pt x="227" y="45"/>
                    <a:pt x="229" y="44"/>
                    <a:pt x="229" y="43"/>
                  </a:cubicBezTo>
                  <a:cubicBezTo>
                    <a:pt x="231" y="42"/>
                    <a:pt x="234" y="39"/>
                    <a:pt x="236" y="37"/>
                  </a:cubicBezTo>
                  <a:cubicBezTo>
                    <a:pt x="237" y="36"/>
                    <a:pt x="241" y="35"/>
                    <a:pt x="241" y="35"/>
                  </a:cubicBezTo>
                  <a:cubicBezTo>
                    <a:pt x="242" y="34"/>
                    <a:pt x="246" y="32"/>
                    <a:pt x="248" y="31"/>
                  </a:cubicBezTo>
                  <a:cubicBezTo>
                    <a:pt x="249" y="30"/>
                    <a:pt x="252" y="27"/>
                    <a:pt x="254" y="27"/>
                  </a:cubicBezTo>
                  <a:cubicBezTo>
                    <a:pt x="255" y="26"/>
                    <a:pt x="258" y="27"/>
                    <a:pt x="260" y="27"/>
                  </a:cubicBezTo>
                  <a:cubicBezTo>
                    <a:pt x="262" y="26"/>
                    <a:pt x="265" y="22"/>
                    <a:pt x="267" y="21"/>
                  </a:cubicBezTo>
                  <a:cubicBezTo>
                    <a:pt x="268" y="20"/>
                    <a:pt x="272" y="18"/>
                    <a:pt x="274" y="16"/>
                  </a:cubicBezTo>
                  <a:cubicBezTo>
                    <a:pt x="276" y="15"/>
                    <a:pt x="277" y="13"/>
                    <a:pt x="277" y="13"/>
                  </a:cubicBezTo>
                  <a:cubicBezTo>
                    <a:pt x="278" y="14"/>
                    <a:pt x="280" y="11"/>
                    <a:pt x="281" y="10"/>
                  </a:cubicBezTo>
                  <a:cubicBezTo>
                    <a:pt x="283" y="8"/>
                    <a:pt x="288" y="4"/>
                    <a:pt x="291" y="3"/>
                  </a:cubicBezTo>
                  <a:cubicBezTo>
                    <a:pt x="292" y="2"/>
                    <a:pt x="294" y="1"/>
                    <a:pt x="296" y="0"/>
                  </a:cubicBezTo>
                  <a:cubicBezTo>
                    <a:pt x="298" y="0"/>
                    <a:pt x="301" y="1"/>
                    <a:pt x="303" y="1"/>
                  </a:cubicBezTo>
                  <a:cubicBezTo>
                    <a:pt x="305" y="1"/>
                    <a:pt x="308" y="2"/>
                    <a:pt x="309" y="3"/>
                  </a:cubicBezTo>
                  <a:cubicBezTo>
                    <a:pt x="311" y="5"/>
                    <a:pt x="313" y="9"/>
                    <a:pt x="314" y="11"/>
                  </a:cubicBezTo>
                  <a:cubicBezTo>
                    <a:pt x="315" y="12"/>
                    <a:pt x="318" y="14"/>
                    <a:pt x="320" y="14"/>
                  </a:cubicBezTo>
                  <a:cubicBezTo>
                    <a:pt x="322" y="14"/>
                    <a:pt x="324" y="12"/>
                    <a:pt x="325" y="11"/>
                  </a:cubicBezTo>
                  <a:cubicBezTo>
                    <a:pt x="326" y="10"/>
                    <a:pt x="325" y="8"/>
                    <a:pt x="326" y="7"/>
                  </a:cubicBezTo>
                  <a:cubicBezTo>
                    <a:pt x="327" y="7"/>
                    <a:pt x="329" y="6"/>
                    <a:pt x="330" y="7"/>
                  </a:cubicBezTo>
                  <a:cubicBezTo>
                    <a:pt x="332" y="7"/>
                    <a:pt x="333" y="9"/>
                    <a:pt x="334" y="10"/>
                  </a:cubicBezTo>
                  <a:cubicBezTo>
                    <a:pt x="334" y="12"/>
                    <a:pt x="331" y="16"/>
                    <a:pt x="331" y="18"/>
                  </a:cubicBezTo>
                  <a:cubicBezTo>
                    <a:pt x="332" y="20"/>
                    <a:pt x="339" y="22"/>
                    <a:pt x="342" y="24"/>
                  </a:cubicBezTo>
                  <a:cubicBezTo>
                    <a:pt x="344" y="25"/>
                    <a:pt x="348" y="28"/>
                    <a:pt x="349" y="30"/>
                  </a:cubicBezTo>
                  <a:cubicBezTo>
                    <a:pt x="352" y="32"/>
                    <a:pt x="355" y="39"/>
                    <a:pt x="357" y="42"/>
                  </a:cubicBezTo>
                  <a:cubicBezTo>
                    <a:pt x="358" y="45"/>
                    <a:pt x="359" y="50"/>
                    <a:pt x="359" y="52"/>
                  </a:cubicBezTo>
                  <a:cubicBezTo>
                    <a:pt x="360" y="55"/>
                    <a:pt x="362" y="61"/>
                    <a:pt x="363" y="64"/>
                  </a:cubicBezTo>
                  <a:cubicBezTo>
                    <a:pt x="364" y="67"/>
                    <a:pt x="366" y="71"/>
                    <a:pt x="368" y="73"/>
                  </a:cubicBezTo>
                  <a:cubicBezTo>
                    <a:pt x="369" y="74"/>
                    <a:pt x="373" y="75"/>
                    <a:pt x="375" y="76"/>
                  </a:cubicBezTo>
                  <a:cubicBezTo>
                    <a:pt x="378" y="78"/>
                    <a:pt x="384" y="80"/>
                    <a:pt x="386" y="83"/>
                  </a:cubicBezTo>
                  <a:cubicBezTo>
                    <a:pt x="388" y="84"/>
                    <a:pt x="391" y="90"/>
                    <a:pt x="393" y="92"/>
                  </a:cubicBezTo>
                  <a:cubicBezTo>
                    <a:pt x="395" y="94"/>
                    <a:pt x="397" y="99"/>
                    <a:pt x="399" y="100"/>
                  </a:cubicBezTo>
                  <a:cubicBezTo>
                    <a:pt x="401" y="101"/>
                    <a:pt x="406" y="102"/>
                    <a:pt x="408" y="102"/>
                  </a:cubicBezTo>
                  <a:cubicBezTo>
                    <a:pt x="410" y="102"/>
                    <a:pt x="414" y="102"/>
                    <a:pt x="417" y="101"/>
                  </a:cubicBezTo>
                  <a:cubicBezTo>
                    <a:pt x="417" y="101"/>
                    <a:pt x="419" y="100"/>
                    <a:pt x="419" y="100"/>
                  </a:cubicBezTo>
                  <a:cubicBezTo>
                    <a:pt x="421" y="98"/>
                    <a:pt x="421" y="95"/>
                    <a:pt x="422" y="93"/>
                  </a:cubicBezTo>
                  <a:cubicBezTo>
                    <a:pt x="422" y="92"/>
                    <a:pt x="422" y="89"/>
                    <a:pt x="423" y="89"/>
                  </a:cubicBezTo>
                  <a:cubicBezTo>
                    <a:pt x="424" y="88"/>
                    <a:pt x="426" y="88"/>
                    <a:pt x="427" y="88"/>
                  </a:cubicBezTo>
                  <a:cubicBezTo>
                    <a:pt x="428" y="89"/>
                    <a:pt x="429" y="91"/>
                    <a:pt x="430" y="92"/>
                  </a:cubicBezTo>
                  <a:cubicBezTo>
                    <a:pt x="431" y="93"/>
                    <a:pt x="432" y="96"/>
                    <a:pt x="433" y="98"/>
                  </a:cubicBezTo>
                  <a:cubicBezTo>
                    <a:pt x="434" y="100"/>
                    <a:pt x="436" y="104"/>
                    <a:pt x="438" y="106"/>
                  </a:cubicBezTo>
                  <a:cubicBezTo>
                    <a:pt x="438" y="107"/>
                    <a:pt x="439" y="109"/>
                    <a:pt x="440" y="109"/>
                  </a:cubicBezTo>
                  <a:cubicBezTo>
                    <a:pt x="441" y="110"/>
                    <a:pt x="442" y="108"/>
                    <a:pt x="443" y="107"/>
                  </a:cubicBezTo>
                  <a:cubicBezTo>
                    <a:pt x="444" y="107"/>
                    <a:pt x="446" y="105"/>
                    <a:pt x="447" y="104"/>
                  </a:cubicBezTo>
                  <a:cubicBezTo>
                    <a:pt x="448" y="103"/>
                    <a:pt x="448" y="100"/>
                    <a:pt x="448" y="99"/>
                  </a:cubicBezTo>
                  <a:cubicBezTo>
                    <a:pt x="447" y="98"/>
                    <a:pt x="446" y="96"/>
                    <a:pt x="445" y="95"/>
                  </a:cubicBezTo>
                  <a:cubicBezTo>
                    <a:pt x="445" y="94"/>
                    <a:pt x="445" y="92"/>
                    <a:pt x="445" y="91"/>
                  </a:cubicBezTo>
                  <a:cubicBezTo>
                    <a:pt x="446" y="91"/>
                    <a:pt x="448" y="91"/>
                    <a:pt x="449" y="91"/>
                  </a:cubicBezTo>
                  <a:cubicBezTo>
                    <a:pt x="449" y="90"/>
                    <a:pt x="450" y="89"/>
                    <a:pt x="450" y="88"/>
                  </a:cubicBezTo>
                  <a:cubicBezTo>
                    <a:pt x="449" y="86"/>
                    <a:pt x="447" y="84"/>
                    <a:pt x="446" y="83"/>
                  </a:cubicBezTo>
                  <a:cubicBezTo>
                    <a:pt x="445" y="82"/>
                    <a:pt x="443" y="82"/>
                    <a:pt x="442" y="81"/>
                  </a:cubicBezTo>
                  <a:cubicBezTo>
                    <a:pt x="441" y="80"/>
                    <a:pt x="440" y="77"/>
                    <a:pt x="440" y="75"/>
                  </a:cubicBezTo>
                  <a:cubicBezTo>
                    <a:pt x="440" y="74"/>
                    <a:pt x="441" y="71"/>
                    <a:pt x="442" y="70"/>
                  </a:cubicBezTo>
                  <a:cubicBezTo>
                    <a:pt x="443" y="69"/>
                    <a:pt x="445" y="67"/>
                    <a:pt x="446" y="67"/>
                  </a:cubicBezTo>
                  <a:cubicBezTo>
                    <a:pt x="448" y="67"/>
                    <a:pt x="451" y="68"/>
                    <a:pt x="452" y="69"/>
                  </a:cubicBezTo>
                  <a:cubicBezTo>
                    <a:pt x="453" y="69"/>
                    <a:pt x="455" y="70"/>
                    <a:pt x="456" y="70"/>
                  </a:cubicBezTo>
                  <a:cubicBezTo>
                    <a:pt x="458" y="70"/>
                    <a:pt x="462" y="69"/>
                    <a:pt x="464" y="69"/>
                  </a:cubicBezTo>
                  <a:cubicBezTo>
                    <a:pt x="465" y="68"/>
                    <a:pt x="467" y="68"/>
                    <a:pt x="468" y="68"/>
                  </a:cubicBezTo>
                  <a:cubicBezTo>
                    <a:pt x="469" y="67"/>
                    <a:pt x="472" y="66"/>
                    <a:pt x="473" y="66"/>
                  </a:cubicBezTo>
                  <a:cubicBezTo>
                    <a:pt x="475" y="65"/>
                    <a:pt x="480" y="63"/>
                    <a:pt x="483" y="63"/>
                  </a:cubicBezTo>
                  <a:cubicBezTo>
                    <a:pt x="485" y="62"/>
                    <a:pt x="490" y="62"/>
                    <a:pt x="492" y="60"/>
                  </a:cubicBezTo>
                  <a:cubicBezTo>
                    <a:pt x="493" y="59"/>
                    <a:pt x="492" y="55"/>
                    <a:pt x="492" y="53"/>
                  </a:cubicBezTo>
                  <a:cubicBezTo>
                    <a:pt x="493" y="52"/>
                    <a:pt x="495" y="51"/>
                    <a:pt x="497" y="50"/>
                  </a:cubicBezTo>
                  <a:cubicBezTo>
                    <a:pt x="498" y="50"/>
                    <a:pt x="501" y="49"/>
                    <a:pt x="503" y="49"/>
                  </a:cubicBezTo>
                  <a:cubicBezTo>
                    <a:pt x="504" y="50"/>
                    <a:pt x="506" y="51"/>
                    <a:pt x="507" y="52"/>
                  </a:cubicBezTo>
                  <a:cubicBezTo>
                    <a:pt x="508" y="53"/>
                    <a:pt x="509" y="56"/>
                    <a:pt x="509" y="57"/>
                  </a:cubicBezTo>
                  <a:cubicBezTo>
                    <a:pt x="510" y="58"/>
                    <a:pt x="512" y="60"/>
                    <a:pt x="512" y="61"/>
                  </a:cubicBezTo>
                  <a:cubicBezTo>
                    <a:pt x="512" y="63"/>
                    <a:pt x="512" y="66"/>
                    <a:pt x="512" y="67"/>
                  </a:cubicBezTo>
                  <a:cubicBezTo>
                    <a:pt x="511" y="68"/>
                    <a:pt x="509" y="70"/>
                    <a:pt x="509" y="71"/>
                  </a:cubicBezTo>
                  <a:cubicBezTo>
                    <a:pt x="508" y="72"/>
                    <a:pt x="508" y="75"/>
                    <a:pt x="509" y="76"/>
                  </a:cubicBezTo>
                  <a:cubicBezTo>
                    <a:pt x="509" y="77"/>
                    <a:pt x="513" y="76"/>
                    <a:pt x="514" y="77"/>
                  </a:cubicBezTo>
                  <a:cubicBezTo>
                    <a:pt x="514" y="78"/>
                    <a:pt x="514" y="81"/>
                    <a:pt x="514" y="83"/>
                  </a:cubicBezTo>
                  <a:cubicBezTo>
                    <a:pt x="513" y="85"/>
                    <a:pt x="511" y="88"/>
                    <a:pt x="509" y="90"/>
                  </a:cubicBezTo>
                  <a:cubicBezTo>
                    <a:pt x="508" y="92"/>
                    <a:pt x="505" y="94"/>
                    <a:pt x="504" y="96"/>
                  </a:cubicBezTo>
                  <a:cubicBezTo>
                    <a:pt x="504" y="98"/>
                    <a:pt x="505" y="102"/>
                    <a:pt x="504" y="104"/>
                  </a:cubicBezTo>
                  <a:cubicBezTo>
                    <a:pt x="504" y="105"/>
                    <a:pt x="503" y="108"/>
                    <a:pt x="502" y="109"/>
                  </a:cubicBezTo>
                  <a:cubicBezTo>
                    <a:pt x="500" y="110"/>
                    <a:pt x="496" y="111"/>
                    <a:pt x="495" y="111"/>
                  </a:cubicBezTo>
                  <a:cubicBezTo>
                    <a:pt x="493" y="112"/>
                    <a:pt x="488" y="110"/>
                    <a:pt x="487" y="111"/>
                  </a:cubicBezTo>
                  <a:cubicBezTo>
                    <a:pt x="485" y="113"/>
                    <a:pt x="485" y="117"/>
                    <a:pt x="484" y="119"/>
                  </a:cubicBezTo>
                  <a:cubicBezTo>
                    <a:pt x="483" y="121"/>
                    <a:pt x="478" y="124"/>
                    <a:pt x="476" y="125"/>
                  </a:cubicBezTo>
                  <a:cubicBezTo>
                    <a:pt x="475" y="127"/>
                    <a:pt x="473" y="128"/>
                    <a:pt x="472" y="130"/>
                  </a:cubicBezTo>
                  <a:cubicBezTo>
                    <a:pt x="471" y="131"/>
                    <a:pt x="469" y="135"/>
                    <a:pt x="470" y="137"/>
                  </a:cubicBezTo>
                  <a:cubicBezTo>
                    <a:pt x="470" y="138"/>
                    <a:pt x="472" y="141"/>
                    <a:pt x="473" y="142"/>
                  </a:cubicBezTo>
                  <a:cubicBezTo>
                    <a:pt x="474" y="143"/>
                    <a:pt x="478" y="145"/>
                    <a:pt x="479" y="146"/>
                  </a:cubicBezTo>
                  <a:cubicBezTo>
                    <a:pt x="480" y="147"/>
                    <a:pt x="481" y="150"/>
                    <a:pt x="481" y="151"/>
                  </a:cubicBezTo>
                  <a:cubicBezTo>
                    <a:pt x="481" y="152"/>
                    <a:pt x="481" y="155"/>
                    <a:pt x="480" y="156"/>
                  </a:cubicBezTo>
                  <a:cubicBezTo>
                    <a:pt x="479" y="157"/>
                    <a:pt x="474" y="159"/>
                    <a:pt x="473" y="161"/>
                  </a:cubicBezTo>
                  <a:cubicBezTo>
                    <a:pt x="473" y="163"/>
                    <a:pt x="474" y="168"/>
                    <a:pt x="475" y="170"/>
                  </a:cubicBezTo>
                  <a:cubicBezTo>
                    <a:pt x="476" y="172"/>
                    <a:pt x="480" y="174"/>
                    <a:pt x="482" y="174"/>
                  </a:cubicBezTo>
                  <a:cubicBezTo>
                    <a:pt x="484" y="175"/>
                    <a:pt x="488" y="175"/>
                    <a:pt x="490" y="174"/>
                  </a:cubicBezTo>
                  <a:cubicBezTo>
                    <a:pt x="491" y="173"/>
                    <a:pt x="492" y="170"/>
                    <a:pt x="493" y="169"/>
                  </a:cubicBezTo>
                  <a:cubicBezTo>
                    <a:pt x="494" y="168"/>
                    <a:pt x="496" y="167"/>
                    <a:pt x="497" y="166"/>
                  </a:cubicBezTo>
                  <a:cubicBezTo>
                    <a:pt x="498" y="165"/>
                    <a:pt x="499" y="161"/>
                    <a:pt x="500" y="161"/>
                  </a:cubicBezTo>
                  <a:cubicBezTo>
                    <a:pt x="501" y="160"/>
                    <a:pt x="504" y="161"/>
                    <a:pt x="505" y="161"/>
                  </a:cubicBezTo>
                  <a:cubicBezTo>
                    <a:pt x="507" y="161"/>
                    <a:pt x="511" y="160"/>
                    <a:pt x="512" y="160"/>
                  </a:cubicBezTo>
                  <a:cubicBezTo>
                    <a:pt x="514" y="160"/>
                    <a:pt x="516" y="162"/>
                    <a:pt x="517" y="163"/>
                  </a:cubicBezTo>
                  <a:cubicBezTo>
                    <a:pt x="519" y="163"/>
                    <a:pt x="521" y="164"/>
                    <a:pt x="523" y="164"/>
                  </a:cubicBezTo>
                  <a:cubicBezTo>
                    <a:pt x="524" y="164"/>
                    <a:pt x="525" y="164"/>
                    <a:pt x="526" y="164"/>
                  </a:cubicBezTo>
                  <a:cubicBezTo>
                    <a:pt x="527" y="165"/>
                    <a:pt x="528" y="167"/>
                    <a:pt x="530" y="167"/>
                  </a:cubicBezTo>
                  <a:cubicBezTo>
                    <a:pt x="531" y="168"/>
                    <a:pt x="534" y="167"/>
                    <a:pt x="535" y="168"/>
                  </a:cubicBezTo>
                  <a:cubicBezTo>
                    <a:pt x="536" y="168"/>
                    <a:pt x="540" y="167"/>
                    <a:pt x="541" y="168"/>
                  </a:cubicBezTo>
                  <a:cubicBezTo>
                    <a:pt x="542" y="169"/>
                    <a:pt x="543" y="171"/>
                    <a:pt x="543" y="173"/>
                  </a:cubicBezTo>
                  <a:cubicBezTo>
                    <a:pt x="543" y="174"/>
                    <a:pt x="541" y="178"/>
                    <a:pt x="542" y="179"/>
                  </a:cubicBezTo>
                  <a:cubicBezTo>
                    <a:pt x="542" y="180"/>
                    <a:pt x="544" y="180"/>
                    <a:pt x="545" y="181"/>
                  </a:cubicBezTo>
                  <a:cubicBezTo>
                    <a:pt x="547" y="181"/>
                    <a:pt x="550" y="184"/>
                    <a:pt x="551" y="184"/>
                  </a:cubicBezTo>
                  <a:cubicBezTo>
                    <a:pt x="552" y="183"/>
                    <a:pt x="554" y="182"/>
                    <a:pt x="554" y="181"/>
                  </a:cubicBezTo>
                  <a:cubicBezTo>
                    <a:pt x="556" y="180"/>
                    <a:pt x="559" y="177"/>
                    <a:pt x="560" y="176"/>
                  </a:cubicBezTo>
                  <a:cubicBezTo>
                    <a:pt x="561" y="174"/>
                    <a:pt x="562" y="171"/>
                    <a:pt x="563" y="171"/>
                  </a:cubicBezTo>
                  <a:cubicBezTo>
                    <a:pt x="565" y="170"/>
                    <a:pt x="568" y="170"/>
                    <a:pt x="570" y="170"/>
                  </a:cubicBezTo>
                  <a:cubicBezTo>
                    <a:pt x="571" y="171"/>
                    <a:pt x="574" y="173"/>
                    <a:pt x="575" y="175"/>
                  </a:cubicBezTo>
                  <a:cubicBezTo>
                    <a:pt x="576" y="177"/>
                    <a:pt x="577" y="181"/>
                    <a:pt x="578" y="183"/>
                  </a:cubicBezTo>
                  <a:cubicBezTo>
                    <a:pt x="578" y="184"/>
                    <a:pt x="579" y="187"/>
                    <a:pt x="580" y="186"/>
                  </a:cubicBezTo>
                  <a:cubicBezTo>
                    <a:pt x="582" y="186"/>
                    <a:pt x="580" y="182"/>
                    <a:pt x="580" y="181"/>
                  </a:cubicBezTo>
                  <a:cubicBezTo>
                    <a:pt x="580" y="180"/>
                    <a:pt x="581" y="178"/>
                    <a:pt x="581" y="177"/>
                  </a:cubicBezTo>
                  <a:cubicBezTo>
                    <a:pt x="582" y="176"/>
                    <a:pt x="584" y="174"/>
                    <a:pt x="584" y="173"/>
                  </a:cubicBezTo>
                  <a:cubicBezTo>
                    <a:pt x="585" y="172"/>
                    <a:pt x="585" y="168"/>
                    <a:pt x="584" y="166"/>
                  </a:cubicBezTo>
                  <a:cubicBezTo>
                    <a:pt x="584" y="165"/>
                    <a:pt x="580" y="163"/>
                    <a:pt x="580" y="161"/>
                  </a:cubicBezTo>
                  <a:cubicBezTo>
                    <a:pt x="580" y="159"/>
                    <a:pt x="582" y="157"/>
                    <a:pt x="583" y="156"/>
                  </a:cubicBezTo>
                  <a:cubicBezTo>
                    <a:pt x="584" y="155"/>
                    <a:pt x="586" y="151"/>
                    <a:pt x="588" y="150"/>
                  </a:cubicBezTo>
                  <a:cubicBezTo>
                    <a:pt x="589" y="149"/>
                    <a:pt x="591" y="147"/>
                    <a:pt x="593" y="148"/>
                  </a:cubicBezTo>
                  <a:cubicBezTo>
                    <a:pt x="594" y="148"/>
                    <a:pt x="594" y="149"/>
                    <a:pt x="595" y="150"/>
                  </a:cubicBezTo>
                  <a:cubicBezTo>
                    <a:pt x="596" y="151"/>
                    <a:pt x="598" y="153"/>
                    <a:pt x="599" y="153"/>
                  </a:cubicBezTo>
                  <a:cubicBezTo>
                    <a:pt x="600" y="153"/>
                    <a:pt x="601" y="150"/>
                    <a:pt x="603" y="150"/>
                  </a:cubicBezTo>
                  <a:cubicBezTo>
                    <a:pt x="604" y="151"/>
                    <a:pt x="606" y="155"/>
                    <a:pt x="607" y="156"/>
                  </a:cubicBezTo>
                  <a:cubicBezTo>
                    <a:pt x="608" y="156"/>
                    <a:pt x="611" y="157"/>
                    <a:pt x="612" y="156"/>
                  </a:cubicBezTo>
                  <a:cubicBezTo>
                    <a:pt x="613" y="156"/>
                    <a:pt x="614" y="154"/>
                    <a:pt x="615" y="154"/>
                  </a:cubicBezTo>
                  <a:cubicBezTo>
                    <a:pt x="617" y="154"/>
                    <a:pt x="620" y="157"/>
                    <a:pt x="621" y="159"/>
                  </a:cubicBezTo>
                  <a:cubicBezTo>
                    <a:pt x="622" y="160"/>
                    <a:pt x="625" y="162"/>
                    <a:pt x="625" y="164"/>
                  </a:cubicBezTo>
                  <a:cubicBezTo>
                    <a:pt x="626" y="166"/>
                    <a:pt x="628" y="170"/>
                    <a:pt x="628" y="172"/>
                  </a:cubicBezTo>
                  <a:cubicBezTo>
                    <a:pt x="628" y="173"/>
                    <a:pt x="626" y="176"/>
                    <a:pt x="627" y="178"/>
                  </a:cubicBezTo>
                  <a:cubicBezTo>
                    <a:pt x="627" y="179"/>
                    <a:pt x="630" y="180"/>
                    <a:pt x="632" y="181"/>
                  </a:cubicBezTo>
                  <a:cubicBezTo>
                    <a:pt x="633" y="181"/>
                    <a:pt x="637" y="178"/>
                    <a:pt x="639" y="178"/>
                  </a:cubicBezTo>
                  <a:cubicBezTo>
                    <a:pt x="640" y="178"/>
                    <a:pt x="643" y="181"/>
                    <a:pt x="644" y="182"/>
                  </a:cubicBezTo>
                  <a:cubicBezTo>
                    <a:pt x="645" y="183"/>
                    <a:pt x="647" y="187"/>
                    <a:pt x="648" y="189"/>
                  </a:cubicBezTo>
                  <a:cubicBezTo>
                    <a:pt x="649" y="191"/>
                    <a:pt x="648" y="198"/>
                    <a:pt x="650" y="200"/>
                  </a:cubicBezTo>
                  <a:cubicBezTo>
                    <a:pt x="652" y="201"/>
                    <a:pt x="657" y="203"/>
                    <a:pt x="659" y="202"/>
                  </a:cubicBezTo>
                  <a:cubicBezTo>
                    <a:pt x="660" y="202"/>
                    <a:pt x="662" y="200"/>
                    <a:pt x="663" y="199"/>
                  </a:cubicBezTo>
                  <a:cubicBezTo>
                    <a:pt x="664" y="199"/>
                    <a:pt x="667" y="198"/>
                    <a:pt x="668" y="198"/>
                  </a:cubicBezTo>
                  <a:cubicBezTo>
                    <a:pt x="670" y="199"/>
                    <a:pt x="672" y="201"/>
                    <a:pt x="673" y="202"/>
                  </a:cubicBezTo>
                  <a:cubicBezTo>
                    <a:pt x="674" y="203"/>
                    <a:pt x="676" y="206"/>
                    <a:pt x="678" y="207"/>
                  </a:cubicBezTo>
                  <a:cubicBezTo>
                    <a:pt x="679" y="207"/>
                    <a:pt x="682" y="208"/>
                    <a:pt x="683" y="208"/>
                  </a:cubicBezTo>
                  <a:cubicBezTo>
                    <a:pt x="684" y="208"/>
                    <a:pt x="686" y="206"/>
                    <a:pt x="688" y="206"/>
                  </a:cubicBezTo>
                  <a:cubicBezTo>
                    <a:pt x="689" y="207"/>
                    <a:pt x="691" y="209"/>
                    <a:pt x="692" y="210"/>
                  </a:cubicBezTo>
                  <a:cubicBezTo>
                    <a:pt x="694" y="211"/>
                    <a:pt x="698" y="212"/>
                    <a:pt x="700" y="212"/>
                  </a:cubicBezTo>
                  <a:cubicBezTo>
                    <a:pt x="702" y="212"/>
                    <a:pt x="706" y="209"/>
                    <a:pt x="708" y="208"/>
                  </a:cubicBezTo>
                  <a:cubicBezTo>
                    <a:pt x="711" y="208"/>
                    <a:pt x="716" y="206"/>
                    <a:pt x="718" y="206"/>
                  </a:cubicBezTo>
                  <a:cubicBezTo>
                    <a:pt x="721" y="207"/>
                    <a:pt x="727" y="210"/>
                    <a:pt x="729" y="212"/>
                  </a:cubicBezTo>
                  <a:cubicBezTo>
                    <a:pt x="734" y="214"/>
                    <a:pt x="742" y="220"/>
                    <a:pt x="746" y="223"/>
                  </a:cubicBezTo>
                  <a:cubicBezTo>
                    <a:pt x="749" y="225"/>
                    <a:pt x="756" y="230"/>
                    <a:pt x="759" y="231"/>
                  </a:cubicBezTo>
                  <a:cubicBezTo>
                    <a:pt x="763" y="232"/>
                    <a:pt x="769" y="232"/>
                    <a:pt x="773" y="231"/>
                  </a:cubicBezTo>
                  <a:cubicBezTo>
                    <a:pt x="774" y="231"/>
                    <a:pt x="776" y="231"/>
                    <a:pt x="778" y="231"/>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0" name="Freeform 220"/>
            <p:cNvSpPr>
              <a:spLocks/>
            </p:cNvSpPr>
            <p:nvPr/>
          </p:nvSpPr>
          <p:spPr bwMode="auto">
            <a:xfrm>
              <a:off x="1346" y="2108"/>
              <a:ext cx="533" cy="560"/>
            </a:xfrm>
            <a:custGeom>
              <a:avLst/>
              <a:gdLst>
                <a:gd name="T0" fmla="*/ 473 w 485"/>
                <a:gd name="T1" fmla="*/ 292 h 509"/>
                <a:gd name="T2" fmla="*/ 442 w 485"/>
                <a:gd name="T3" fmla="*/ 301 h 509"/>
                <a:gd name="T4" fmla="*/ 416 w 485"/>
                <a:gd name="T5" fmla="*/ 319 h 509"/>
                <a:gd name="T6" fmla="*/ 393 w 485"/>
                <a:gd name="T7" fmla="*/ 333 h 509"/>
                <a:gd name="T8" fmla="*/ 355 w 485"/>
                <a:gd name="T9" fmla="*/ 332 h 509"/>
                <a:gd name="T10" fmla="*/ 349 w 485"/>
                <a:gd name="T11" fmla="*/ 346 h 509"/>
                <a:gd name="T12" fmla="*/ 346 w 485"/>
                <a:gd name="T13" fmla="*/ 360 h 509"/>
                <a:gd name="T14" fmla="*/ 335 w 485"/>
                <a:gd name="T15" fmla="*/ 375 h 509"/>
                <a:gd name="T16" fmla="*/ 320 w 485"/>
                <a:gd name="T17" fmla="*/ 381 h 509"/>
                <a:gd name="T18" fmla="*/ 307 w 485"/>
                <a:gd name="T19" fmla="*/ 388 h 509"/>
                <a:gd name="T20" fmla="*/ 297 w 485"/>
                <a:gd name="T21" fmla="*/ 397 h 509"/>
                <a:gd name="T22" fmla="*/ 282 w 485"/>
                <a:gd name="T23" fmla="*/ 398 h 509"/>
                <a:gd name="T24" fmla="*/ 279 w 485"/>
                <a:gd name="T25" fmla="*/ 427 h 509"/>
                <a:gd name="T26" fmla="*/ 271 w 485"/>
                <a:gd name="T27" fmla="*/ 460 h 509"/>
                <a:gd name="T28" fmla="*/ 241 w 485"/>
                <a:gd name="T29" fmla="*/ 471 h 509"/>
                <a:gd name="T30" fmla="*/ 212 w 485"/>
                <a:gd name="T31" fmla="*/ 483 h 509"/>
                <a:gd name="T32" fmla="*/ 198 w 485"/>
                <a:gd name="T33" fmla="*/ 505 h 509"/>
                <a:gd name="T34" fmla="*/ 165 w 485"/>
                <a:gd name="T35" fmla="*/ 489 h 509"/>
                <a:gd name="T36" fmla="*/ 144 w 485"/>
                <a:gd name="T37" fmla="*/ 481 h 509"/>
                <a:gd name="T38" fmla="*/ 129 w 485"/>
                <a:gd name="T39" fmla="*/ 499 h 509"/>
                <a:gd name="T40" fmla="*/ 91 w 485"/>
                <a:gd name="T41" fmla="*/ 509 h 509"/>
                <a:gd name="T42" fmla="*/ 57 w 485"/>
                <a:gd name="T43" fmla="*/ 494 h 509"/>
                <a:gd name="T44" fmla="*/ 49 w 485"/>
                <a:gd name="T45" fmla="*/ 457 h 509"/>
                <a:gd name="T46" fmla="*/ 30 w 485"/>
                <a:gd name="T47" fmla="*/ 414 h 509"/>
                <a:gd name="T48" fmla="*/ 28 w 485"/>
                <a:gd name="T49" fmla="*/ 378 h 509"/>
                <a:gd name="T50" fmla="*/ 0 w 485"/>
                <a:gd name="T51" fmla="*/ 333 h 509"/>
                <a:gd name="T52" fmla="*/ 28 w 485"/>
                <a:gd name="T53" fmla="*/ 294 h 509"/>
                <a:gd name="T54" fmla="*/ 25 w 485"/>
                <a:gd name="T55" fmla="*/ 256 h 509"/>
                <a:gd name="T56" fmla="*/ 43 w 485"/>
                <a:gd name="T57" fmla="*/ 238 h 509"/>
                <a:gd name="T58" fmla="*/ 40 w 485"/>
                <a:gd name="T59" fmla="*/ 198 h 509"/>
                <a:gd name="T60" fmla="*/ 7 w 485"/>
                <a:gd name="T61" fmla="*/ 158 h 509"/>
                <a:gd name="T62" fmla="*/ 49 w 485"/>
                <a:gd name="T63" fmla="*/ 120 h 509"/>
                <a:gd name="T64" fmla="*/ 82 w 485"/>
                <a:gd name="T65" fmla="*/ 152 h 509"/>
                <a:gd name="T66" fmla="*/ 97 w 485"/>
                <a:gd name="T67" fmla="*/ 119 h 509"/>
                <a:gd name="T68" fmla="*/ 114 w 485"/>
                <a:gd name="T69" fmla="*/ 73 h 509"/>
                <a:gd name="T70" fmla="*/ 154 w 485"/>
                <a:gd name="T71" fmla="*/ 39 h 509"/>
                <a:gd name="T72" fmla="*/ 178 w 485"/>
                <a:gd name="T73" fmla="*/ 49 h 509"/>
                <a:gd name="T74" fmla="*/ 202 w 485"/>
                <a:gd name="T75" fmla="*/ 34 h 509"/>
                <a:gd name="T76" fmla="*/ 200 w 485"/>
                <a:gd name="T77" fmla="*/ 5 h 509"/>
                <a:gd name="T78" fmla="*/ 224 w 485"/>
                <a:gd name="T79" fmla="*/ 4 h 509"/>
                <a:gd name="T80" fmla="*/ 253 w 485"/>
                <a:gd name="T81" fmla="*/ 20 h 509"/>
                <a:gd name="T82" fmla="*/ 292 w 485"/>
                <a:gd name="T83" fmla="*/ 35 h 509"/>
                <a:gd name="T84" fmla="*/ 318 w 485"/>
                <a:gd name="T85" fmla="*/ 20 h 509"/>
                <a:gd name="T86" fmla="*/ 339 w 485"/>
                <a:gd name="T87" fmla="*/ 32 h 509"/>
                <a:gd name="T88" fmla="*/ 345 w 485"/>
                <a:gd name="T89" fmla="*/ 55 h 509"/>
                <a:gd name="T90" fmla="*/ 364 w 485"/>
                <a:gd name="T91" fmla="*/ 61 h 509"/>
                <a:gd name="T92" fmla="*/ 389 w 485"/>
                <a:gd name="T93" fmla="*/ 83 h 509"/>
                <a:gd name="T94" fmla="*/ 413 w 485"/>
                <a:gd name="T95" fmla="*/ 92 h 509"/>
                <a:gd name="T96" fmla="*/ 416 w 485"/>
                <a:gd name="T97" fmla="*/ 106 h 509"/>
                <a:gd name="T98" fmla="*/ 433 w 485"/>
                <a:gd name="T99" fmla="*/ 117 h 509"/>
                <a:gd name="T100" fmla="*/ 438 w 485"/>
                <a:gd name="T101" fmla="*/ 100 h 509"/>
                <a:gd name="T102" fmla="*/ 446 w 485"/>
                <a:gd name="T103" fmla="*/ 109 h 509"/>
                <a:gd name="T104" fmla="*/ 445 w 485"/>
                <a:gd name="T105" fmla="*/ 129 h 509"/>
                <a:gd name="T106" fmla="*/ 465 w 485"/>
                <a:gd name="T107" fmla="*/ 132 h 509"/>
                <a:gd name="T108" fmla="*/ 469 w 485"/>
                <a:gd name="T109" fmla="*/ 165 h 509"/>
                <a:gd name="T110" fmla="*/ 473 w 485"/>
                <a:gd name="T111" fmla="*/ 188 h 509"/>
                <a:gd name="T112" fmla="*/ 447 w 485"/>
                <a:gd name="T113" fmla="*/ 203 h 509"/>
                <a:gd name="T114" fmla="*/ 426 w 485"/>
                <a:gd name="T115" fmla="*/ 217 h 509"/>
                <a:gd name="T116" fmla="*/ 423 w 485"/>
                <a:gd name="T117" fmla="*/ 230 h 509"/>
                <a:gd name="T118" fmla="*/ 445 w 485"/>
                <a:gd name="T119" fmla="*/ 243 h 509"/>
                <a:gd name="T120" fmla="*/ 457 w 485"/>
                <a:gd name="T121" fmla="*/ 257 h 509"/>
                <a:gd name="T122" fmla="*/ 468 w 485"/>
                <a:gd name="T123" fmla="*/ 27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 h="509">
                  <a:moveTo>
                    <a:pt x="485" y="280"/>
                  </a:moveTo>
                  <a:cubicBezTo>
                    <a:pt x="485" y="282"/>
                    <a:pt x="485" y="285"/>
                    <a:pt x="484" y="286"/>
                  </a:cubicBezTo>
                  <a:cubicBezTo>
                    <a:pt x="484" y="287"/>
                    <a:pt x="482" y="289"/>
                    <a:pt x="481" y="290"/>
                  </a:cubicBezTo>
                  <a:cubicBezTo>
                    <a:pt x="479" y="291"/>
                    <a:pt x="475" y="292"/>
                    <a:pt x="473" y="292"/>
                  </a:cubicBezTo>
                  <a:cubicBezTo>
                    <a:pt x="471" y="293"/>
                    <a:pt x="466" y="295"/>
                    <a:pt x="464" y="295"/>
                  </a:cubicBezTo>
                  <a:cubicBezTo>
                    <a:pt x="462" y="295"/>
                    <a:pt x="458" y="294"/>
                    <a:pt x="456" y="294"/>
                  </a:cubicBezTo>
                  <a:cubicBezTo>
                    <a:pt x="454" y="294"/>
                    <a:pt x="452" y="296"/>
                    <a:pt x="451" y="297"/>
                  </a:cubicBezTo>
                  <a:cubicBezTo>
                    <a:pt x="449" y="298"/>
                    <a:pt x="444" y="300"/>
                    <a:pt x="442" y="301"/>
                  </a:cubicBezTo>
                  <a:cubicBezTo>
                    <a:pt x="441" y="303"/>
                    <a:pt x="439" y="307"/>
                    <a:pt x="437" y="308"/>
                  </a:cubicBezTo>
                  <a:cubicBezTo>
                    <a:pt x="434" y="309"/>
                    <a:pt x="429" y="307"/>
                    <a:pt x="426" y="308"/>
                  </a:cubicBezTo>
                  <a:cubicBezTo>
                    <a:pt x="424" y="308"/>
                    <a:pt x="421" y="309"/>
                    <a:pt x="420" y="310"/>
                  </a:cubicBezTo>
                  <a:cubicBezTo>
                    <a:pt x="419" y="312"/>
                    <a:pt x="417" y="317"/>
                    <a:pt x="416" y="319"/>
                  </a:cubicBezTo>
                  <a:cubicBezTo>
                    <a:pt x="415" y="321"/>
                    <a:pt x="413" y="325"/>
                    <a:pt x="412" y="327"/>
                  </a:cubicBezTo>
                  <a:cubicBezTo>
                    <a:pt x="412" y="328"/>
                    <a:pt x="412" y="330"/>
                    <a:pt x="411" y="331"/>
                  </a:cubicBezTo>
                  <a:cubicBezTo>
                    <a:pt x="410" y="333"/>
                    <a:pt x="406" y="335"/>
                    <a:pt x="404" y="336"/>
                  </a:cubicBezTo>
                  <a:cubicBezTo>
                    <a:pt x="401" y="336"/>
                    <a:pt x="396" y="334"/>
                    <a:pt x="393" y="333"/>
                  </a:cubicBezTo>
                  <a:cubicBezTo>
                    <a:pt x="392" y="332"/>
                    <a:pt x="389" y="330"/>
                    <a:pt x="387" y="329"/>
                  </a:cubicBezTo>
                  <a:cubicBezTo>
                    <a:pt x="386" y="329"/>
                    <a:pt x="382" y="329"/>
                    <a:pt x="381" y="329"/>
                  </a:cubicBezTo>
                  <a:cubicBezTo>
                    <a:pt x="378" y="329"/>
                    <a:pt x="371" y="330"/>
                    <a:pt x="368" y="330"/>
                  </a:cubicBezTo>
                  <a:cubicBezTo>
                    <a:pt x="365" y="331"/>
                    <a:pt x="358" y="331"/>
                    <a:pt x="355" y="332"/>
                  </a:cubicBezTo>
                  <a:cubicBezTo>
                    <a:pt x="353" y="333"/>
                    <a:pt x="350" y="334"/>
                    <a:pt x="349" y="335"/>
                  </a:cubicBezTo>
                  <a:cubicBezTo>
                    <a:pt x="348" y="336"/>
                    <a:pt x="347" y="336"/>
                    <a:pt x="347" y="337"/>
                  </a:cubicBezTo>
                  <a:cubicBezTo>
                    <a:pt x="346" y="338"/>
                    <a:pt x="347" y="342"/>
                    <a:pt x="348" y="343"/>
                  </a:cubicBezTo>
                  <a:cubicBezTo>
                    <a:pt x="348" y="344"/>
                    <a:pt x="349" y="345"/>
                    <a:pt x="349" y="346"/>
                  </a:cubicBezTo>
                  <a:cubicBezTo>
                    <a:pt x="350" y="347"/>
                    <a:pt x="352" y="347"/>
                    <a:pt x="352" y="348"/>
                  </a:cubicBezTo>
                  <a:cubicBezTo>
                    <a:pt x="353" y="349"/>
                    <a:pt x="353" y="351"/>
                    <a:pt x="352" y="352"/>
                  </a:cubicBezTo>
                  <a:cubicBezTo>
                    <a:pt x="352" y="353"/>
                    <a:pt x="349" y="354"/>
                    <a:pt x="348" y="354"/>
                  </a:cubicBezTo>
                  <a:cubicBezTo>
                    <a:pt x="347" y="356"/>
                    <a:pt x="346" y="359"/>
                    <a:pt x="346" y="360"/>
                  </a:cubicBezTo>
                  <a:cubicBezTo>
                    <a:pt x="345" y="361"/>
                    <a:pt x="342" y="363"/>
                    <a:pt x="342" y="364"/>
                  </a:cubicBezTo>
                  <a:cubicBezTo>
                    <a:pt x="341" y="365"/>
                    <a:pt x="341" y="367"/>
                    <a:pt x="341" y="368"/>
                  </a:cubicBezTo>
                  <a:cubicBezTo>
                    <a:pt x="340" y="369"/>
                    <a:pt x="341" y="373"/>
                    <a:pt x="340" y="374"/>
                  </a:cubicBezTo>
                  <a:cubicBezTo>
                    <a:pt x="340" y="375"/>
                    <a:pt x="337" y="375"/>
                    <a:pt x="335" y="375"/>
                  </a:cubicBezTo>
                  <a:cubicBezTo>
                    <a:pt x="334" y="376"/>
                    <a:pt x="333" y="378"/>
                    <a:pt x="332" y="378"/>
                  </a:cubicBezTo>
                  <a:cubicBezTo>
                    <a:pt x="331" y="380"/>
                    <a:pt x="330" y="382"/>
                    <a:pt x="329" y="383"/>
                  </a:cubicBezTo>
                  <a:cubicBezTo>
                    <a:pt x="328" y="383"/>
                    <a:pt x="327" y="383"/>
                    <a:pt x="326" y="383"/>
                  </a:cubicBezTo>
                  <a:cubicBezTo>
                    <a:pt x="324" y="383"/>
                    <a:pt x="321" y="381"/>
                    <a:pt x="320" y="381"/>
                  </a:cubicBezTo>
                  <a:cubicBezTo>
                    <a:pt x="318" y="382"/>
                    <a:pt x="316" y="384"/>
                    <a:pt x="315" y="386"/>
                  </a:cubicBezTo>
                  <a:cubicBezTo>
                    <a:pt x="314" y="387"/>
                    <a:pt x="315" y="390"/>
                    <a:pt x="314" y="390"/>
                  </a:cubicBezTo>
                  <a:cubicBezTo>
                    <a:pt x="314" y="391"/>
                    <a:pt x="312" y="390"/>
                    <a:pt x="311" y="390"/>
                  </a:cubicBezTo>
                  <a:cubicBezTo>
                    <a:pt x="310" y="390"/>
                    <a:pt x="308" y="388"/>
                    <a:pt x="307" y="388"/>
                  </a:cubicBezTo>
                  <a:cubicBezTo>
                    <a:pt x="306" y="388"/>
                    <a:pt x="305" y="391"/>
                    <a:pt x="304" y="392"/>
                  </a:cubicBezTo>
                  <a:cubicBezTo>
                    <a:pt x="303" y="393"/>
                    <a:pt x="303" y="396"/>
                    <a:pt x="302" y="398"/>
                  </a:cubicBezTo>
                  <a:cubicBezTo>
                    <a:pt x="302" y="399"/>
                    <a:pt x="301" y="400"/>
                    <a:pt x="300" y="400"/>
                  </a:cubicBezTo>
                  <a:cubicBezTo>
                    <a:pt x="299" y="401"/>
                    <a:pt x="297" y="398"/>
                    <a:pt x="297" y="397"/>
                  </a:cubicBezTo>
                  <a:cubicBezTo>
                    <a:pt x="296" y="396"/>
                    <a:pt x="294" y="393"/>
                    <a:pt x="293" y="392"/>
                  </a:cubicBezTo>
                  <a:cubicBezTo>
                    <a:pt x="293" y="391"/>
                    <a:pt x="292" y="389"/>
                    <a:pt x="291" y="389"/>
                  </a:cubicBezTo>
                  <a:cubicBezTo>
                    <a:pt x="290" y="389"/>
                    <a:pt x="288" y="391"/>
                    <a:pt x="288" y="391"/>
                  </a:cubicBezTo>
                  <a:cubicBezTo>
                    <a:pt x="286" y="393"/>
                    <a:pt x="282" y="396"/>
                    <a:pt x="282" y="398"/>
                  </a:cubicBezTo>
                  <a:cubicBezTo>
                    <a:pt x="281" y="400"/>
                    <a:pt x="282" y="403"/>
                    <a:pt x="282" y="405"/>
                  </a:cubicBezTo>
                  <a:cubicBezTo>
                    <a:pt x="282" y="408"/>
                    <a:pt x="284" y="412"/>
                    <a:pt x="284" y="415"/>
                  </a:cubicBezTo>
                  <a:cubicBezTo>
                    <a:pt x="284" y="417"/>
                    <a:pt x="283" y="421"/>
                    <a:pt x="282" y="423"/>
                  </a:cubicBezTo>
                  <a:cubicBezTo>
                    <a:pt x="281" y="424"/>
                    <a:pt x="280" y="426"/>
                    <a:pt x="279" y="427"/>
                  </a:cubicBezTo>
                  <a:cubicBezTo>
                    <a:pt x="278" y="429"/>
                    <a:pt x="273" y="430"/>
                    <a:pt x="271" y="432"/>
                  </a:cubicBezTo>
                  <a:cubicBezTo>
                    <a:pt x="270" y="434"/>
                    <a:pt x="270" y="439"/>
                    <a:pt x="271" y="442"/>
                  </a:cubicBezTo>
                  <a:cubicBezTo>
                    <a:pt x="271" y="444"/>
                    <a:pt x="272" y="449"/>
                    <a:pt x="272" y="451"/>
                  </a:cubicBezTo>
                  <a:cubicBezTo>
                    <a:pt x="272" y="453"/>
                    <a:pt x="272" y="458"/>
                    <a:pt x="271" y="460"/>
                  </a:cubicBezTo>
                  <a:cubicBezTo>
                    <a:pt x="270" y="462"/>
                    <a:pt x="268" y="464"/>
                    <a:pt x="266" y="465"/>
                  </a:cubicBezTo>
                  <a:cubicBezTo>
                    <a:pt x="264" y="465"/>
                    <a:pt x="260" y="464"/>
                    <a:pt x="258" y="464"/>
                  </a:cubicBezTo>
                  <a:cubicBezTo>
                    <a:pt x="255" y="464"/>
                    <a:pt x="250" y="464"/>
                    <a:pt x="248" y="465"/>
                  </a:cubicBezTo>
                  <a:cubicBezTo>
                    <a:pt x="246" y="466"/>
                    <a:pt x="243" y="470"/>
                    <a:pt x="241" y="471"/>
                  </a:cubicBezTo>
                  <a:cubicBezTo>
                    <a:pt x="239" y="473"/>
                    <a:pt x="235" y="475"/>
                    <a:pt x="233" y="476"/>
                  </a:cubicBezTo>
                  <a:cubicBezTo>
                    <a:pt x="231" y="476"/>
                    <a:pt x="226" y="475"/>
                    <a:pt x="224" y="476"/>
                  </a:cubicBezTo>
                  <a:cubicBezTo>
                    <a:pt x="223" y="477"/>
                    <a:pt x="220" y="479"/>
                    <a:pt x="219" y="480"/>
                  </a:cubicBezTo>
                  <a:cubicBezTo>
                    <a:pt x="217" y="481"/>
                    <a:pt x="213" y="482"/>
                    <a:pt x="212" y="483"/>
                  </a:cubicBezTo>
                  <a:cubicBezTo>
                    <a:pt x="210" y="485"/>
                    <a:pt x="212" y="492"/>
                    <a:pt x="211" y="494"/>
                  </a:cubicBezTo>
                  <a:cubicBezTo>
                    <a:pt x="210" y="497"/>
                    <a:pt x="207" y="502"/>
                    <a:pt x="204" y="504"/>
                  </a:cubicBezTo>
                  <a:cubicBezTo>
                    <a:pt x="203" y="505"/>
                    <a:pt x="200" y="505"/>
                    <a:pt x="199" y="506"/>
                  </a:cubicBezTo>
                  <a:cubicBezTo>
                    <a:pt x="199" y="506"/>
                    <a:pt x="198" y="505"/>
                    <a:pt x="198" y="505"/>
                  </a:cubicBezTo>
                  <a:cubicBezTo>
                    <a:pt x="197" y="504"/>
                    <a:pt x="193" y="506"/>
                    <a:pt x="191" y="505"/>
                  </a:cubicBezTo>
                  <a:cubicBezTo>
                    <a:pt x="188" y="505"/>
                    <a:pt x="184" y="501"/>
                    <a:pt x="181" y="500"/>
                  </a:cubicBezTo>
                  <a:cubicBezTo>
                    <a:pt x="179" y="499"/>
                    <a:pt x="174" y="496"/>
                    <a:pt x="172" y="495"/>
                  </a:cubicBezTo>
                  <a:cubicBezTo>
                    <a:pt x="170" y="494"/>
                    <a:pt x="167" y="491"/>
                    <a:pt x="165" y="489"/>
                  </a:cubicBezTo>
                  <a:cubicBezTo>
                    <a:pt x="164" y="488"/>
                    <a:pt x="163" y="485"/>
                    <a:pt x="162" y="484"/>
                  </a:cubicBezTo>
                  <a:cubicBezTo>
                    <a:pt x="160" y="482"/>
                    <a:pt x="158" y="480"/>
                    <a:pt x="156" y="479"/>
                  </a:cubicBezTo>
                  <a:cubicBezTo>
                    <a:pt x="155" y="479"/>
                    <a:pt x="152" y="479"/>
                    <a:pt x="150" y="479"/>
                  </a:cubicBezTo>
                  <a:cubicBezTo>
                    <a:pt x="149" y="479"/>
                    <a:pt x="145" y="480"/>
                    <a:pt x="144" y="481"/>
                  </a:cubicBezTo>
                  <a:cubicBezTo>
                    <a:pt x="143" y="482"/>
                    <a:pt x="142" y="485"/>
                    <a:pt x="142" y="486"/>
                  </a:cubicBezTo>
                  <a:cubicBezTo>
                    <a:pt x="141" y="488"/>
                    <a:pt x="141" y="491"/>
                    <a:pt x="140" y="493"/>
                  </a:cubicBezTo>
                  <a:cubicBezTo>
                    <a:pt x="139" y="494"/>
                    <a:pt x="138" y="496"/>
                    <a:pt x="137" y="497"/>
                  </a:cubicBezTo>
                  <a:cubicBezTo>
                    <a:pt x="135" y="498"/>
                    <a:pt x="131" y="499"/>
                    <a:pt x="129" y="499"/>
                  </a:cubicBezTo>
                  <a:cubicBezTo>
                    <a:pt x="127" y="499"/>
                    <a:pt x="122" y="499"/>
                    <a:pt x="119" y="500"/>
                  </a:cubicBezTo>
                  <a:cubicBezTo>
                    <a:pt x="117" y="500"/>
                    <a:pt x="113" y="502"/>
                    <a:pt x="111" y="502"/>
                  </a:cubicBezTo>
                  <a:cubicBezTo>
                    <a:pt x="109" y="503"/>
                    <a:pt x="104" y="505"/>
                    <a:pt x="102" y="506"/>
                  </a:cubicBezTo>
                  <a:cubicBezTo>
                    <a:pt x="100" y="507"/>
                    <a:pt x="94" y="509"/>
                    <a:pt x="91" y="509"/>
                  </a:cubicBezTo>
                  <a:cubicBezTo>
                    <a:pt x="89" y="509"/>
                    <a:pt x="84" y="507"/>
                    <a:pt x="82" y="506"/>
                  </a:cubicBezTo>
                  <a:cubicBezTo>
                    <a:pt x="80" y="506"/>
                    <a:pt x="77" y="507"/>
                    <a:pt x="75" y="506"/>
                  </a:cubicBezTo>
                  <a:cubicBezTo>
                    <a:pt x="72" y="505"/>
                    <a:pt x="67" y="499"/>
                    <a:pt x="64" y="498"/>
                  </a:cubicBezTo>
                  <a:cubicBezTo>
                    <a:pt x="62" y="497"/>
                    <a:pt x="59" y="495"/>
                    <a:pt x="57" y="494"/>
                  </a:cubicBezTo>
                  <a:cubicBezTo>
                    <a:pt x="56" y="494"/>
                    <a:pt x="54" y="492"/>
                    <a:pt x="52" y="491"/>
                  </a:cubicBezTo>
                  <a:cubicBezTo>
                    <a:pt x="52" y="490"/>
                    <a:pt x="52" y="490"/>
                    <a:pt x="52" y="490"/>
                  </a:cubicBezTo>
                  <a:cubicBezTo>
                    <a:pt x="54" y="485"/>
                    <a:pt x="54" y="475"/>
                    <a:pt x="53" y="470"/>
                  </a:cubicBezTo>
                  <a:cubicBezTo>
                    <a:pt x="53" y="467"/>
                    <a:pt x="50" y="460"/>
                    <a:pt x="49" y="457"/>
                  </a:cubicBezTo>
                  <a:cubicBezTo>
                    <a:pt x="48" y="455"/>
                    <a:pt x="45" y="450"/>
                    <a:pt x="45" y="448"/>
                  </a:cubicBezTo>
                  <a:cubicBezTo>
                    <a:pt x="44" y="444"/>
                    <a:pt x="47" y="435"/>
                    <a:pt x="45" y="431"/>
                  </a:cubicBezTo>
                  <a:cubicBezTo>
                    <a:pt x="44" y="428"/>
                    <a:pt x="36" y="426"/>
                    <a:pt x="34" y="424"/>
                  </a:cubicBezTo>
                  <a:cubicBezTo>
                    <a:pt x="33" y="422"/>
                    <a:pt x="30" y="417"/>
                    <a:pt x="30" y="414"/>
                  </a:cubicBezTo>
                  <a:cubicBezTo>
                    <a:pt x="30" y="411"/>
                    <a:pt x="33" y="405"/>
                    <a:pt x="34" y="403"/>
                  </a:cubicBezTo>
                  <a:cubicBezTo>
                    <a:pt x="36" y="400"/>
                    <a:pt x="42" y="396"/>
                    <a:pt x="43" y="393"/>
                  </a:cubicBezTo>
                  <a:cubicBezTo>
                    <a:pt x="44" y="391"/>
                    <a:pt x="42" y="387"/>
                    <a:pt x="41" y="385"/>
                  </a:cubicBezTo>
                  <a:cubicBezTo>
                    <a:pt x="38" y="382"/>
                    <a:pt x="31" y="380"/>
                    <a:pt x="28" y="378"/>
                  </a:cubicBezTo>
                  <a:cubicBezTo>
                    <a:pt x="25" y="376"/>
                    <a:pt x="18" y="372"/>
                    <a:pt x="15" y="369"/>
                  </a:cubicBezTo>
                  <a:cubicBezTo>
                    <a:pt x="13" y="366"/>
                    <a:pt x="8" y="361"/>
                    <a:pt x="7" y="358"/>
                  </a:cubicBezTo>
                  <a:cubicBezTo>
                    <a:pt x="6" y="355"/>
                    <a:pt x="7" y="347"/>
                    <a:pt x="6" y="344"/>
                  </a:cubicBezTo>
                  <a:cubicBezTo>
                    <a:pt x="5" y="341"/>
                    <a:pt x="0" y="336"/>
                    <a:pt x="0" y="333"/>
                  </a:cubicBezTo>
                  <a:cubicBezTo>
                    <a:pt x="0" y="330"/>
                    <a:pt x="3" y="325"/>
                    <a:pt x="5" y="323"/>
                  </a:cubicBezTo>
                  <a:cubicBezTo>
                    <a:pt x="7" y="321"/>
                    <a:pt x="15" y="320"/>
                    <a:pt x="17" y="317"/>
                  </a:cubicBezTo>
                  <a:cubicBezTo>
                    <a:pt x="19" y="316"/>
                    <a:pt x="21" y="310"/>
                    <a:pt x="22" y="308"/>
                  </a:cubicBezTo>
                  <a:cubicBezTo>
                    <a:pt x="24" y="304"/>
                    <a:pt x="28" y="298"/>
                    <a:pt x="28" y="294"/>
                  </a:cubicBezTo>
                  <a:cubicBezTo>
                    <a:pt x="28" y="290"/>
                    <a:pt x="24" y="283"/>
                    <a:pt x="22" y="280"/>
                  </a:cubicBezTo>
                  <a:cubicBezTo>
                    <a:pt x="20" y="277"/>
                    <a:pt x="13" y="271"/>
                    <a:pt x="12" y="267"/>
                  </a:cubicBezTo>
                  <a:cubicBezTo>
                    <a:pt x="11" y="265"/>
                    <a:pt x="11" y="260"/>
                    <a:pt x="13" y="258"/>
                  </a:cubicBezTo>
                  <a:cubicBezTo>
                    <a:pt x="15" y="256"/>
                    <a:pt x="22" y="256"/>
                    <a:pt x="25" y="256"/>
                  </a:cubicBezTo>
                  <a:cubicBezTo>
                    <a:pt x="27" y="256"/>
                    <a:pt x="32" y="259"/>
                    <a:pt x="34" y="259"/>
                  </a:cubicBezTo>
                  <a:cubicBezTo>
                    <a:pt x="37" y="259"/>
                    <a:pt x="43" y="260"/>
                    <a:pt x="44" y="257"/>
                  </a:cubicBezTo>
                  <a:cubicBezTo>
                    <a:pt x="46" y="255"/>
                    <a:pt x="40" y="249"/>
                    <a:pt x="40" y="246"/>
                  </a:cubicBezTo>
                  <a:cubicBezTo>
                    <a:pt x="40" y="244"/>
                    <a:pt x="42" y="240"/>
                    <a:pt x="43" y="238"/>
                  </a:cubicBezTo>
                  <a:cubicBezTo>
                    <a:pt x="45" y="236"/>
                    <a:pt x="51" y="235"/>
                    <a:pt x="53" y="233"/>
                  </a:cubicBezTo>
                  <a:cubicBezTo>
                    <a:pt x="54" y="230"/>
                    <a:pt x="55" y="223"/>
                    <a:pt x="55" y="220"/>
                  </a:cubicBezTo>
                  <a:cubicBezTo>
                    <a:pt x="54" y="217"/>
                    <a:pt x="51" y="211"/>
                    <a:pt x="49" y="209"/>
                  </a:cubicBezTo>
                  <a:cubicBezTo>
                    <a:pt x="47" y="206"/>
                    <a:pt x="42" y="201"/>
                    <a:pt x="40" y="198"/>
                  </a:cubicBezTo>
                  <a:cubicBezTo>
                    <a:pt x="38" y="195"/>
                    <a:pt x="35" y="187"/>
                    <a:pt x="32" y="185"/>
                  </a:cubicBezTo>
                  <a:cubicBezTo>
                    <a:pt x="30" y="183"/>
                    <a:pt x="25" y="181"/>
                    <a:pt x="22" y="180"/>
                  </a:cubicBezTo>
                  <a:cubicBezTo>
                    <a:pt x="20" y="178"/>
                    <a:pt x="14" y="177"/>
                    <a:pt x="12" y="175"/>
                  </a:cubicBezTo>
                  <a:cubicBezTo>
                    <a:pt x="9" y="172"/>
                    <a:pt x="6" y="162"/>
                    <a:pt x="7" y="158"/>
                  </a:cubicBezTo>
                  <a:cubicBezTo>
                    <a:pt x="8" y="153"/>
                    <a:pt x="16" y="148"/>
                    <a:pt x="20" y="145"/>
                  </a:cubicBezTo>
                  <a:cubicBezTo>
                    <a:pt x="23" y="142"/>
                    <a:pt x="31" y="139"/>
                    <a:pt x="34" y="136"/>
                  </a:cubicBezTo>
                  <a:cubicBezTo>
                    <a:pt x="37" y="134"/>
                    <a:pt x="39" y="127"/>
                    <a:pt x="42" y="124"/>
                  </a:cubicBezTo>
                  <a:cubicBezTo>
                    <a:pt x="43" y="123"/>
                    <a:pt x="47" y="120"/>
                    <a:pt x="49" y="120"/>
                  </a:cubicBezTo>
                  <a:cubicBezTo>
                    <a:pt x="53" y="120"/>
                    <a:pt x="58" y="126"/>
                    <a:pt x="60" y="129"/>
                  </a:cubicBezTo>
                  <a:cubicBezTo>
                    <a:pt x="62" y="132"/>
                    <a:pt x="60" y="138"/>
                    <a:pt x="62" y="141"/>
                  </a:cubicBezTo>
                  <a:cubicBezTo>
                    <a:pt x="63" y="144"/>
                    <a:pt x="66" y="150"/>
                    <a:pt x="69" y="151"/>
                  </a:cubicBezTo>
                  <a:cubicBezTo>
                    <a:pt x="72" y="153"/>
                    <a:pt x="79" y="152"/>
                    <a:pt x="82" y="152"/>
                  </a:cubicBezTo>
                  <a:cubicBezTo>
                    <a:pt x="84" y="152"/>
                    <a:pt x="89" y="152"/>
                    <a:pt x="91" y="150"/>
                  </a:cubicBezTo>
                  <a:cubicBezTo>
                    <a:pt x="93" y="149"/>
                    <a:pt x="97" y="144"/>
                    <a:pt x="98" y="142"/>
                  </a:cubicBezTo>
                  <a:cubicBezTo>
                    <a:pt x="99" y="138"/>
                    <a:pt x="98" y="131"/>
                    <a:pt x="98" y="128"/>
                  </a:cubicBezTo>
                  <a:cubicBezTo>
                    <a:pt x="97" y="126"/>
                    <a:pt x="96" y="121"/>
                    <a:pt x="97" y="119"/>
                  </a:cubicBezTo>
                  <a:cubicBezTo>
                    <a:pt x="98" y="117"/>
                    <a:pt x="103" y="113"/>
                    <a:pt x="104" y="110"/>
                  </a:cubicBezTo>
                  <a:cubicBezTo>
                    <a:pt x="105" y="106"/>
                    <a:pt x="104" y="99"/>
                    <a:pt x="104" y="95"/>
                  </a:cubicBezTo>
                  <a:cubicBezTo>
                    <a:pt x="103" y="92"/>
                    <a:pt x="101" y="87"/>
                    <a:pt x="102" y="84"/>
                  </a:cubicBezTo>
                  <a:cubicBezTo>
                    <a:pt x="104" y="80"/>
                    <a:pt x="111" y="76"/>
                    <a:pt x="114" y="73"/>
                  </a:cubicBezTo>
                  <a:cubicBezTo>
                    <a:pt x="117" y="69"/>
                    <a:pt x="120" y="59"/>
                    <a:pt x="124" y="57"/>
                  </a:cubicBezTo>
                  <a:cubicBezTo>
                    <a:pt x="127" y="55"/>
                    <a:pt x="134" y="58"/>
                    <a:pt x="137" y="56"/>
                  </a:cubicBezTo>
                  <a:cubicBezTo>
                    <a:pt x="141" y="54"/>
                    <a:pt x="144" y="45"/>
                    <a:pt x="147" y="42"/>
                  </a:cubicBezTo>
                  <a:cubicBezTo>
                    <a:pt x="148" y="41"/>
                    <a:pt x="152" y="40"/>
                    <a:pt x="154" y="39"/>
                  </a:cubicBezTo>
                  <a:cubicBezTo>
                    <a:pt x="156" y="40"/>
                    <a:pt x="158" y="41"/>
                    <a:pt x="159" y="41"/>
                  </a:cubicBezTo>
                  <a:cubicBezTo>
                    <a:pt x="160" y="42"/>
                    <a:pt x="164" y="41"/>
                    <a:pt x="166" y="41"/>
                  </a:cubicBezTo>
                  <a:cubicBezTo>
                    <a:pt x="168" y="42"/>
                    <a:pt x="172" y="43"/>
                    <a:pt x="174" y="44"/>
                  </a:cubicBezTo>
                  <a:cubicBezTo>
                    <a:pt x="175" y="45"/>
                    <a:pt x="176" y="48"/>
                    <a:pt x="178" y="49"/>
                  </a:cubicBezTo>
                  <a:cubicBezTo>
                    <a:pt x="179" y="49"/>
                    <a:pt x="182" y="48"/>
                    <a:pt x="183" y="47"/>
                  </a:cubicBezTo>
                  <a:cubicBezTo>
                    <a:pt x="185" y="46"/>
                    <a:pt x="189" y="45"/>
                    <a:pt x="190" y="44"/>
                  </a:cubicBezTo>
                  <a:cubicBezTo>
                    <a:pt x="192" y="43"/>
                    <a:pt x="196" y="41"/>
                    <a:pt x="197" y="40"/>
                  </a:cubicBezTo>
                  <a:cubicBezTo>
                    <a:pt x="199" y="38"/>
                    <a:pt x="201" y="35"/>
                    <a:pt x="202" y="34"/>
                  </a:cubicBezTo>
                  <a:cubicBezTo>
                    <a:pt x="203" y="32"/>
                    <a:pt x="205" y="29"/>
                    <a:pt x="205" y="27"/>
                  </a:cubicBezTo>
                  <a:cubicBezTo>
                    <a:pt x="205" y="25"/>
                    <a:pt x="203" y="22"/>
                    <a:pt x="203" y="21"/>
                  </a:cubicBezTo>
                  <a:cubicBezTo>
                    <a:pt x="202" y="19"/>
                    <a:pt x="203" y="16"/>
                    <a:pt x="202" y="14"/>
                  </a:cubicBezTo>
                  <a:cubicBezTo>
                    <a:pt x="202" y="12"/>
                    <a:pt x="199" y="7"/>
                    <a:pt x="200" y="5"/>
                  </a:cubicBezTo>
                  <a:cubicBezTo>
                    <a:pt x="200" y="3"/>
                    <a:pt x="203" y="1"/>
                    <a:pt x="204" y="0"/>
                  </a:cubicBezTo>
                  <a:cubicBezTo>
                    <a:pt x="206" y="0"/>
                    <a:pt x="208" y="2"/>
                    <a:pt x="210" y="2"/>
                  </a:cubicBezTo>
                  <a:cubicBezTo>
                    <a:pt x="212" y="2"/>
                    <a:pt x="216" y="1"/>
                    <a:pt x="218" y="2"/>
                  </a:cubicBezTo>
                  <a:cubicBezTo>
                    <a:pt x="219" y="2"/>
                    <a:pt x="222" y="3"/>
                    <a:pt x="224" y="4"/>
                  </a:cubicBezTo>
                  <a:cubicBezTo>
                    <a:pt x="226" y="6"/>
                    <a:pt x="229" y="11"/>
                    <a:pt x="231" y="12"/>
                  </a:cubicBezTo>
                  <a:cubicBezTo>
                    <a:pt x="233" y="13"/>
                    <a:pt x="237" y="15"/>
                    <a:pt x="239" y="15"/>
                  </a:cubicBezTo>
                  <a:cubicBezTo>
                    <a:pt x="241" y="15"/>
                    <a:pt x="245" y="14"/>
                    <a:pt x="247" y="15"/>
                  </a:cubicBezTo>
                  <a:cubicBezTo>
                    <a:pt x="249" y="16"/>
                    <a:pt x="252" y="19"/>
                    <a:pt x="253" y="20"/>
                  </a:cubicBezTo>
                  <a:cubicBezTo>
                    <a:pt x="256" y="22"/>
                    <a:pt x="261" y="24"/>
                    <a:pt x="264" y="25"/>
                  </a:cubicBezTo>
                  <a:cubicBezTo>
                    <a:pt x="268" y="26"/>
                    <a:pt x="276" y="24"/>
                    <a:pt x="279" y="26"/>
                  </a:cubicBezTo>
                  <a:cubicBezTo>
                    <a:pt x="281" y="26"/>
                    <a:pt x="284" y="30"/>
                    <a:pt x="286" y="31"/>
                  </a:cubicBezTo>
                  <a:cubicBezTo>
                    <a:pt x="287" y="32"/>
                    <a:pt x="290" y="35"/>
                    <a:pt x="292" y="35"/>
                  </a:cubicBezTo>
                  <a:cubicBezTo>
                    <a:pt x="294" y="36"/>
                    <a:pt x="299" y="35"/>
                    <a:pt x="302" y="35"/>
                  </a:cubicBezTo>
                  <a:cubicBezTo>
                    <a:pt x="305" y="34"/>
                    <a:pt x="311" y="33"/>
                    <a:pt x="313" y="31"/>
                  </a:cubicBezTo>
                  <a:cubicBezTo>
                    <a:pt x="314" y="31"/>
                    <a:pt x="317" y="29"/>
                    <a:pt x="317" y="27"/>
                  </a:cubicBezTo>
                  <a:cubicBezTo>
                    <a:pt x="318" y="26"/>
                    <a:pt x="317" y="22"/>
                    <a:pt x="318" y="20"/>
                  </a:cubicBezTo>
                  <a:cubicBezTo>
                    <a:pt x="319" y="20"/>
                    <a:pt x="321" y="20"/>
                    <a:pt x="322" y="20"/>
                  </a:cubicBezTo>
                  <a:cubicBezTo>
                    <a:pt x="324" y="21"/>
                    <a:pt x="327" y="25"/>
                    <a:pt x="329" y="26"/>
                  </a:cubicBezTo>
                  <a:cubicBezTo>
                    <a:pt x="330" y="28"/>
                    <a:pt x="332" y="31"/>
                    <a:pt x="333" y="32"/>
                  </a:cubicBezTo>
                  <a:cubicBezTo>
                    <a:pt x="335" y="32"/>
                    <a:pt x="338" y="32"/>
                    <a:pt x="339" y="32"/>
                  </a:cubicBezTo>
                  <a:cubicBezTo>
                    <a:pt x="340" y="33"/>
                    <a:pt x="341" y="36"/>
                    <a:pt x="342" y="37"/>
                  </a:cubicBezTo>
                  <a:cubicBezTo>
                    <a:pt x="342" y="39"/>
                    <a:pt x="342" y="43"/>
                    <a:pt x="342" y="45"/>
                  </a:cubicBezTo>
                  <a:cubicBezTo>
                    <a:pt x="342" y="47"/>
                    <a:pt x="340" y="52"/>
                    <a:pt x="341" y="54"/>
                  </a:cubicBezTo>
                  <a:cubicBezTo>
                    <a:pt x="341" y="55"/>
                    <a:pt x="344" y="55"/>
                    <a:pt x="345" y="55"/>
                  </a:cubicBezTo>
                  <a:cubicBezTo>
                    <a:pt x="345" y="56"/>
                    <a:pt x="347" y="55"/>
                    <a:pt x="348" y="55"/>
                  </a:cubicBezTo>
                  <a:cubicBezTo>
                    <a:pt x="349" y="55"/>
                    <a:pt x="351" y="57"/>
                    <a:pt x="352" y="58"/>
                  </a:cubicBezTo>
                  <a:cubicBezTo>
                    <a:pt x="353" y="59"/>
                    <a:pt x="354" y="61"/>
                    <a:pt x="356" y="62"/>
                  </a:cubicBezTo>
                  <a:cubicBezTo>
                    <a:pt x="358" y="62"/>
                    <a:pt x="362" y="61"/>
                    <a:pt x="364" y="61"/>
                  </a:cubicBezTo>
                  <a:cubicBezTo>
                    <a:pt x="366" y="61"/>
                    <a:pt x="370" y="60"/>
                    <a:pt x="371" y="61"/>
                  </a:cubicBezTo>
                  <a:cubicBezTo>
                    <a:pt x="373" y="62"/>
                    <a:pt x="375" y="68"/>
                    <a:pt x="377" y="70"/>
                  </a:cubicBezTo>
                  <a:cubicBezTo>
                    <a:pt x="378" y="72"/>
                    <a:pt x="381" y="77"/>
                    <a:pt x="382" y="79"/>
                  </a:cubicBezTo>
                  <a:cubicBezTo>
                    <a:pt x="384" y="80"/>
                    <a:pt x="387" y="82"/>
                    <a:pt x="389" y="83"/>
                  </a:cubicBezTo>
                  <a:cubicBezTo>
                    <a:pt x="391" y="83"/>
                    <a:pt x="396" y="83"/>
                    <a:pt x="398" y="83"/>
                  </a:cubicBezTo>
                  <a:cubicBezTo>
                    <a:pt x="400" y="83"/>
                    <a:pt x="403" y="83"/>
                    <a:pt x="405" y="83"/>
                  </a:cubicBezTo>
                  <a:cubicBezTo>
                    <a:pt x="407" y="84"/>
                    <a:pt x="409" y="87"/>
                    <a:pt x="411" y="88"/>
                  </a:cubicBezTo>
                  <a:cubicBezTo>
                    <a:pt x="411" y="89"/>
                    <a:pt x="412" y="91"/>
                    <a:pt x="413" y="92"/>
                  </a:cubicBezTo>
                  <a:cubicBezTo>
                    <a:pt x="414" y="92"/>
                    <a:pt x="417" y="90"/>
                    <a:pt x="418" y="91"/>
                  </a:cubicBezTo>
                  <a:cubicBezTo>
                    <a:pt x="419" y="92"/>
                    <a:pt x="420" y="94"/>
                    <a:pt x="420" y="96"/>
                  </a:cubicBezTo>
                  <a:cubicBezTo>
                    <a:pt x="419" y="97"/>
                    <a:pt x="417" y="98"/>
                    <a:pt x="417" y="99"/>
                  </a:cubicBezTo>
                  <a:cubicBezTo>
                    <a:pt x="416" y="101"/>
                    <a:pt x="416" y="104"/>
                    <a:pt x="416" y="106"/>
                  </a:cubicBezTo>
                  <a:cubicBezTo>
                    <a:pt x="416" y="107"/>
                    <a:pt x="417" y="110"/>
                    <a:pt x="418" y="111"/>
                  </a:cubicBezTo>
                  <a:cubicBezTo>
                    <a:pt x="418" y="112"/>
                    <a:pt x="421" y="112"/>
                    <a:pt x="423" y="112"/>
                  </a:cubicBezTo>
                  <a:cubicBezTo>
                    <a:pt x="424" y="113"/>
                    <a:pt x="427" y="114"/>
                    <a:pt x="428" y="115"/>
                  </a:cubicBezTo>
                  <a:cubicBezTo>
                    <a:pt x="429" y="115"/>
                    <a:pt x="432" y="117"/>
                    <a:pt x="433" y="117"/>
                  </a:cubicBezTo>
                  <a:cubicBezTo>
                    <a:pt x="434" y="117"/>
                    <a:pt x="435" y="115"/>
                    <a:pt x="435" y="114"/>
                  </a:cubicBezTo>
                  <a:cubicBezTo>
                    <a:pt x="436" y="113"/>
                    <a:pt x="435" y="109"/>
                    <a:pt x="435" y="108"/>
                  </a:cubicBezTo>
                  <a:cubicBezTo>
                    <a:pt x="435" y="107"/>
                    <a:pt x="433" y="104"/>
                    <a:pt x="433" y="103"/>
                  </a:cubicBezTo>
                  <a:cubicBezTo>
                    <a:pt x="433" y="102"/>
                    <a:pt x="436" y="101"/>
                    <a:pt x="438" y="100"/>
                  </a:cubicBezTo>
                  <a:cubicBezTo>
                    <a:pt x="439" y="100"/>
                    <a:pt x="441" y="100"/>
                    <a:pt x="442" y="100"/>
                  </a:cubicBezTo>
                  <a:cubicBezTo>
                    <a:pt x="443" y="100"/>
                    <a:pt x="445" y="101"/>
                    <a:pt x="445" y="101"/>
                  </a:cubicBezTo>
                  <a:cubicBezTo>
                    <a:pt x="446" y="102"/>
                    <a:pt x="448" y="103"/>
                    <a:pt x="448" y="104"/>
                  </a:cubicBezTo>
                  <a:cubicBezTo>
                    <a:pt x="448" y="106"/>
                    <a:pt x="446" y="108"/>
                    <a:pt x="446" y="109"/>
                  </a:cubicBezTo>
                  <a:cubicBezTo>
                    <a:pt x="445" y="110"/>
                    <a:pt x="443" y="111"/>
                    <a:pt x="442" y="112"/>
                  </a:cubicBezTo>
                  <a:cubicBezTo>
                    <a:pt x="441" y="114"/>
                    <a:pt x="440" y="116"/>
                    <a:pt x="439" y="118"/>
                  </a:cubicBezTo>
                  <a:cubicBezTo>
                    <a:pt x="439" y="119"/>
                    <a:pt x="438" y="122"/>
                    <a:pt x="438" y="123"/>
                  </a:cubicBezTo>
                  <a:cubicBezTo>
                    <a:pt x="439" y="125"/>
                    <a:pt x="443" y="127"/>
                    <a:pt x="445" y="129"/>
                  </a:cubicBezTo>
                  <a:cubicBezTo>
                    <a:pt x="446" y="130"/>
                    <a:pt x="447" y="132"/>
                    <a:pt x="448" y="133"/>
                  </a:cubicBezTo>
                  <a:cubicBezTo>
                    <a:pt x="450" y="133"/>
                    <a:pt x="453" y="133"/>
                    <a:pt x="455" y="132"/>
                  </a:cubicBezTo>
                  <a:cubicBezTo>
                    <a:pt x="456" y="132"/>
                    <a:pt x="459" y="130"/>
                    <a:pt x="460" y="130"/>
                  </a:cubicBezTo>
                  <a:cubicBezTo>
                    <a:pt x="461" y="130"/>
                    <a:pt x="464" y="131"/>
                    <a:pt x="465" y="132"/>
                  </a:cubicBezTo>
                  <a:cubicBezTo>
                    <a:pt x="466" y="133"/>
                    <a:pt x="467" y="136"/>
                    <a:pt x="467" y="137"/>
                  </a:cubicBezTo>
                  <a:cubicBezTo>
                    <a:pt x="468" y="139"/>
                    <a:pt x="466" y="144"/>
                    <a:pt x="467" y="147"/>
                  </a:cubicBezTo>
                  <a:cubicBezTo>
                    <a:pt x="467" y="148"/>
                    <a:pt x="469" y="151"/>
                    <a:pt x="469" y="152"/>
                  </a:cubicBezTo>
                  <a:cubicBezTo>
                    <a:pt x="469" y="155"/>
                    <a:pt x="470" y="162"/>
                    <a:pt x="469" y="165"/>
                  </a:cubicBezTo>
                  <a:cubicBezTo>
                    <a:pt x="469" y="167"/>
                    <a:pt x="468" y="171"/>
                    <a:pt x="468" y="173"/>
                  </a:cubicBezTo>
                  <a:cubicBezTo>
                    <a:pt x="468" y="175"/>
                    <a:pt x="470" y="178"/>
                    <a:pt x="471" y="180"/>
                  </a:cubicBezTo>
                  <a:cubicBezTo>
                    <a:pt x="472" y="182"/>
                    <a:pt x="474" y="185"/>
                    <a:pt x="476" y="185"/>
                  </a:cubicBezTo>
                  <a:cubicBezTo>
                    <a:pt x="476" y="185"/>
                    <a:pt x="475" y="187"/>
                    <a:pt x="473" y="188"/>
                  </a:cubicBezTo>
                  <a:cubicBezTo>
                    <a:pt x="471" y="190"/>
                    <a:pt x="467" y="192"/>
                    <a:pt x="466" y="193"/>
                  </a:cubicBezTo>
                  <a:cubicBezTo>
                    <a:pt x="464" y="194"/>
                    <a:pt x="461" y="198"/>
                    <a:pt x="459" y="199"/>
                  </a:cubicBezTo>
                  <a:cubicBezTo>
                    <a:pt x="457" y="199"/>
                    <a:pt x="454" y="198"/>
                    <a:pt x="453" y="199"/>
                  </a:cubicBezTo>
                  <a:cubicBezTo>
                    <a:pt x="451" y="199"/>
                    <a:pt x="448" y="202"/>
                    <a:pt x="447" y="203"/>
                  </a:cubicBezTo>
                  <a:cubicBezTo>
                    <a:pt x="445" y="204"/>
                    <a:pt x="441" y="206"/>
                    <a:pt x="440" y="207"/>
                  </a:cubicBezTo>
                  <a:cubicBezTo>
                    <a:pt x="440" y="207"/>
                    <a:pt x="436" y="208"/>
                    <a:pt x="435" y="209"/>
                  </a:cubicBezTo>
                  <a:cubicBezTo>
                    <a:pt x="433" y="211"/>
                    <a:pt x="430" y="214"/>
                    <a:pt x="428" y="215"/>
                  </a:cubicBezTo>
                  <a:cubicBezTo>
                    <a:pt x="428" y="216"/>
                    <a:pt x="426" y="217"/>
                    <a:pt x="426" y="217"/>
                  </a:cubicBezTo>
                  <a:cubicBezTo>
                    <a:pt x="424" y="218"/>
                    <a:pt x="421" y="218"/>
                    <a:pt x="419" y="219"/>
                  </a:cubicBezTo>
                  <a:cubicBezTo>
                    <a:pt x="418" y="219"/>
                    <a:pt x="416" y="221"/>
                    <a:pt x="416" y="222"/>
                  </a:cubicBezTo>
                  <a:cubicBezTo>
                    <a:pt x="416" y="223"/>
                    <a:pt x="418" y="225"/>
                    <a:pt x="419" y="226"/>
                  </a:cubicBezTo>
                  <a:cubicBezTo>
                    <a:pt x="420" y="227"/>
                    <a:pt x="422" y="229"/>
                    <a:pt x="423" y="230"/>
                  </a:cubicBezTo>
                  <a:cubicBezTo>
                    <a:pt x="425" y="232"/>
                    <a:pt x="426" y="236"/>
                    <a:pt x="427" y="238"/>
                  </a:cubicBezTo>
                  <a:cubicBezTo>
                    <a:pt x="429" y="240"/>
                    <a:pt x="432" y="243"/>
                    <a:pt x="434" y="244"/>
                  </a:cubicBezTo>
                  <a:cubicBezTo>
                    <a:pt x="436" y="244"/>
                    <a:pt x="440" y="244"/>
                    <a:pt x="442" y="244"/>
                  </a:cubicBezTo>
                  <a:cubicBezTo>
                    <a:pt x="443" y="244"/>
                    <a:pt x="444" y="243"/>
                    <a:pt x="445" y="243"/>
                  </a:cubicBezTo>
                  <a:cubicBezTo>
                    <a:pt x="447" y="243"/>
                    <a:pt x="450" y="241"/>
                    <a:pt x="451" y="241"/>
                  </a:cubicBezTo>
                  <a:cubicBezTo>
                    <a:pt x="453" y="241"/>
                    <a:pt x="455" y="243"/>
                    <a:pt x="455" y="244"/>
                  </a:cubicBezTo>
                  <a:cubicBezTo>
                    <a:pt x="456" y="245"/>
                    <a:pt x="455" y="249"/>
                    <a:pt x="455" y="251"/>
                  </a:cubicBezTo>
                  <a:cubicBezTo>
                    <a:pt x="456" y="252"/>
                    <a:pt x="456" y="255"/>
                    <a:pt x="457" y="257"/>
                  </a:cubicBezTo>
                  <a:cubicBezTo>
                    <a:pt x="458" y="258"/>
                    <a:pt x="461" y="260"/>
                    <a:pt x="463" y="261"/>
                  </a:cubicBezTo>
                  <a:cubicBezTo>
                    <a:pt x="464" y="261"/>
                    <a:pt x="468" y="260"/>
                    <a:pt x="470" y="261"/>
                  </a:cubicBezTo>
                  <a:cubicBezTo>
                    <a:pt x="470" y="262"/>
                    <a:pt x="470" y="265"/>
                    <a:pt x="470" y="266"/>
                  </a:cubicBezTo>
                  <a:cubicBezTo>
                    <a:pt x="470" y="267"/>
                    <a:pt x="468" y="270"/>
                    <a:pt x="468" y="271"/>
                  </a:cubicBezTo>
                  <a:cubicBezTo>
                    <a:pt x="469" y="273"/>
                    <a:pt x="472" y="273"/>
                    <a:pt x="473" y="274"/>
                  </a:cubicBezTo>
                  <a:cubicBezTo>
                    <a:pt x="475" y="274"/>
                    <a:pt x="479" y="275"/>
                    <a:pt x="481" y="276"/>
                  </a:cubicBezTo>
                  <a:cubicBezTo>
                    <a:pt x="482" y="277"/>
                    <a:pt x="484" y="279"/>
                    <a:pt x="485" y="280"/>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1" name="Freeform 221"/>
            <p:cNvSpPr>
              <a:spLocks/>
            </p:cNvSpPr>
            <p:nvPr/>
          </p:nvSpPr>
          <p:spPr bwMode="auto">
            <a:xfrm>
              <a:off x="1105" y="2635"/>
              <a:ext cx="543" cy="627"/>
            </a:xfrm>
            <a:custGeom>
              <a:avLst/>
              <a:gdLst>
                <a:gd name="T0" fmla="*/ 427 w 494"/>
                <a:gd name="T1" fmla="*/ 52 h 570"/>
                <a:gd name="T2" fmla="*/ 441 w 494"/>
                <a:gd name="T3" fmla="*/ 61 h 570"/>
                <a:gd name="T4" fmla="*/ 461 w 494"/>
                <a:gd name="T5" fmla="*/ 72 h 570"/>
                <a:gd name="T6" fmla="*/ 460 w 494"/>
                <a:gd name="T7" fmla="*/ 105 h 570"/>
                <a:gd name="T8" fmla="*/ 458 w 494"/>
                <a:gd name="T9" fmla="*/ 135 h 570"/>
                <a:gd name="T10" fmla="*/ 482 w 494"/>
                <a:gd name="T11" fmla="*/ 150 h 570"/>
                <a:gd name="T12" fmla="*/ 494 w 494"/>
                <a:gd name="T13" fmla="*/ 184 h 570"/>
                <a:gd name="T14" fmla="*/ 454 w 494"/>
                <a:gd name="T15" fmla="*/ 192 h 570"/>
                <a:gd name="T16" fmla="*/ 437 w 494"/>
                <a:gd name="T17" fmla="*/ 219 h 570"/>
                <a:gd name="T18" fmla="*/ 391 w 494"/>
                <a:gd name="T19" fmla="*/ 237 h 570"/>
                <a:gd name="T20" fmla="*/ 387 w 494"/>
                <a:gd name="T21" fmla="*/ 273 h 570"/>
                <a:gd name="T22" fmla="*/ 396 w 494"/>
                <a:gd name="T23" fmla="*/ 299 h 570"/>
                <a:gd name="T24" fmla="*/ 400 w 494"/>
                <a:gd name="T25" fmla="*/ 343 h 570"/>
                <a:gd name="T26" fmla="*/ 388 w 494"/>
                <a:gd name="T27" fmla="*/ 359 h 570"/>
                <a:gd name="T28" fmla="*/ 400 w 494"/>
                <a:gd name="T29" fmla="*/ 398 h 570"/>
                <a:gd name="T30" fmla="*/ 381 w 494"/>
                <a:gd name="T31" fmla="*/ 404 h 570"/>
                <a:gd name="T32" fmla="*/ 364 w 494"/>
                <a:gd name="T33" fmla="*/ 401 h 570"/>
                <a:gd name="T34" fmla="*/ 345 w 494"/>
                <a:gd name="T35" fmla="*/ 392 h 570"/>
                <a:gd name="T36" fmla="*/ 317 w 494"/>
                <a:gd name="T37" fmla="*/ 389 h 570"/>
                <a:gd name="T38" fmla="*/ 290 w 494"/>
                <a:gd name="T39" fmla="*/ 388 h 570"/>
                <a:gd name="T40" fmla="*/ 253 w 494"/>
                <a:gd name="T41" fmla="*/ 397 h 570"/>
                <a:gd name="T42" fmla="*/ 243 w 494"/>
                <a:gd name="T43" fmla="*/ 426 h 570"/>
                <a:gd name="T44" fmla="*/ 227 w 494"/>
                <a:gd name="T45" fmla="*/ 452 h 570"/>
                <a:gd name="T46" fmla="*/ 235 w 494"/>
                <a:gd name="T47" fmla="*/ 456 h 570"/>
                <a:gd name="T48" fmla="*/ 223 w 494"/>
                <a:gd name="T49" fmla="*/ 467 h 570"/>
                <a:gd name="T50" fmla="*/ 204 w 494"/>
                <a:gd name="T51" fmla="*/ 485 h 570"/>
                <a:gd name="T52" fmla="*/ 198 w 494"/>
                <a:gd name="T53" fmla="*/ 510 h 570"/>
                <a:gd name="T54" fmla="*/ 192 w 494"/>
                <a:gd name="T55" fmla="*/ 555 h 570"/>
                <a:gd name="T56" fmla="*/ 129 w 494"/>
                <a:gd name="T57" fmla="*/ 552 h 570"/>
                <a:gd name="T58" fmla="*/ 114 w 494"/>
                <a:gd name="T59" fmla="*/ 469 h 570"/>
                <a:gd name="T60" fmla="*/ 110 w 494"/>
                <a:gd name="T61" fmla="*/ 410 h 570"/>
                <a:gd name="T62" fmla="*/ 75 w 494"/>
                <a:gd name="T63" fmla="*/ 380 h 570"/>
                <a:gd name="T64" fmla="*/ 47 w 494"/>
                <a:gd name="T65" fmla="*/ 300 h 570"/>
                <a:gd name="T66" fmla="*/ 15 w 494"/>
                <a:gd name="T67" fmla="*/ 231 h 570"/>
                <a:gd name="T68" fmla="*/ 8 w 494"/>
                <a:gd name="T69" fmla="*/ 186 h 570"/>
                <a:gd name="T70" fmla="*/ 1 w 494"/>
                <a:gd name="T71" fmla="*/ 61 h 570"/>
                <a:gd name="T72" fmla="*/ 17 w 494"/>
                <a:gd name="T73" fmla="*/ 55 h 570"/>
                <a:gd name="T74" fmla="*/ 17 w 494"/>
                <a:gd name="T75" fmla="*/ 72 h 570"/>
                <a:gd name="T76" fmla="*/ 33 w 494"/>
                <a:gd name="T77" fmla="*/ 87 h 570"/>
                <a:gd name="T78" fmla="*/ 62 w 494"/>
                <a:gd name="T79" fmla="*/ 75 h 570"/>
                <a:gd name="T80" fmla="*/ 85 w 494"/>
                <a:gd name="T81" fmla="*/ 79 h 570"/>
                <a:gd name="T82" fmla="*/ 91 w 494"/>
                <a:gd name="T83" fmla="*/ 72 h 570"/>
                <a:gd name="T84" fmla="*/ 88 w 494"/>
                <a:gd name="T85" fmla="*/ 59 h 570"/>
                <a:gd name="T86" fmla="*/ 100 w 494"/>
                <a:gd name="T87" fmla="*/ 44 h 570"/>
                <a:gd name="T88" fmla="*/ 119 w 494"/>
                <a:gd name="T89" fmla="*/ 66 h 570"/>
                <a:gd name="T90" fmla="*/ 141 w 494"/>
                <a:gd name="T91" fmla="*/ 74 h 570"/>
                <a:gd name="T92" fmla="*/ 152 w 494"/>
                <a:gd name="T93" fmla="*/ 64 h 570"/>
                <a:gd name="T94" fmla="*/ 130 w 494"/>
                <a:gd name="T95" fmla="*/ 46 h 570"/>
                <a:gd name="T96" fmla="*/ 184 w 494"/>
                <a:gd name="T97" fmla="*/ 52 h 570"/>
                <a:gd name="T98" fmla="*/ 219 w 494"/>
                <a:gd name="T99" fmla="*/ 52 h 570"/>
                <a:gd name="T100" fmla="*/ 244 w 494"/>
                <a:gd name="T101" fmla="*/ 33 h 570"/>
                <a:gd name="T102" fmla="*/ 271 w 494"/>
                <a:gd name="T103" fmla="*/ 12 h 570"/>
                <a:gd name="T104" fmla="*/ 301 w 494"/>
                <a:gd name="T105" fmla="*/ 27 h 570"/>
                <a:gd name="T106" fmla="*/ 338 w 494"/>
                <a:gd name="T107" fmla="*/ 21 h 570"/>
                <a:gd name="T108" fmla="*/ 361 w 494"/>
                <a:gd name="T109" fmla="*/ 7 h 570"/>
                <a:gd name="T110" fmla="*/ 381 w 494"/>
                <a:gd name="T111" fmla="*/ 5 h 570"/>
                <a:gd name="T112" fmla="*/ 410 w 494"/>
                <a:gd name="T113" fmla="*/ 26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570">
                  <a:moveTo>
                    <a:pt x="418" y="27"/>
                  </a:moveTo>
                  <a:cubicBezTo>
                    <a:pt x="419" y="28"/>
                    <a:pt x="420" y="31"/>
                    <a:pt x="421" y="33"/>
                  </a:cubicBezTo>
                  <a:cubicBezTo>
                    <a:pt x="423" y="35"/>
                    <a:pt x="427" y="39"/>
                    <a:pt x="428" y="42"/>
                  </a:cubicBezTo>
                  <a:cubicBezTo>
                    <a:pt x="428" y="45"/>
                    <a:pt x="426" y="50"/>
                    <a:pt x="427" y="52"/>
                  </a:cubicBezTo>
                  <a:cubicBezTo>
                    <a:pt x="428" y="54"/>
                    <a:pt x="431" y="55"/>
                    <a:pt x="432" y="54"/>
                  </a:cubicBezTo>
                  <a:cubicBezTo>
                    <a:pt x="433" y="54"/>
                    <a:pt x="435" y="51"/>
                    <a:pt x="436" y="51"/>
                  </a:cubicBezTo>
                  <a:cubicBezTo>
                    <a:pt x="438" y="51"/>
                    <a:pt x="440" y="53"/>
                    <a:pt x="441" y="54"/>
                  </a:cubicBezTo>
                  <a:cubicBezTo>
                    <a:pt x="442" y="55"/>
                    <a:pt x="440" y="59"/>
                    <a:pt x="441" y="61"/>
                  </a:cubicBezTo>
                  <a:cubicBezTo>
                    <a:pt x="442" y="62"/>
                    <a:pt x="446" y="65"/>
                    <a:pt x="448" y="65"/>
                  </a:cubicBezTo>
                  <a:cubicBezTo>
                    <a:pt x="449" y="65"/>
                    <a:pt x="451" y="63"/>
                    <a:pt x="452" y="63"/>
                  </a:cubicBezTo>
                  <a:cubicBezTo>
                    <a:pt x="453" y="63"/>
                    <a:pt x="457" y="63"/>
                    <a:pt x="459" y="64"/>
                  </a:cubicBezTo>
                  <a:cubicBezTo>
                    <a:pt x="460" y="65"/>
                    <a:pt x="460" y="70"/>
                    <a:pt x="461" y="72"/>
                  </a:cubicBezTo>
                  <a:cubicBezTo>
                    <a:pt x="462" y="75"/>
                    <a:pt x="468" y="81"/>
                    <a:pt x="470" y="85"/>
                  </a:cubicBezTo>
                  <a:cubicBezTo>
                    <a:pt x="471" y="87"/>
                    <a:pt x="474" y="90"/>
                    <a:pt x="474" y="92"/>
                  </a:cubicBezTo>
                  <a:cubicBezTo>
                    <a:pt x="474" y="95"/>
                    <a:pt x="471" y="99"/>
                    <a:pt x="469" y="101"/>
                  </a:cubicBezTo>
                  <a:cubicBezTo>
                    <a:pt x="467" y="103"/>
                    <a:pt x="462" y="103"/>
                    <a:pt x="460" y="105"/>
                  </a:cubicBezTo>
                  <a:cubicBezTo>
                    <a:pt x="458" y="106"/>
                    <a:pt x="454" y="110"/>
                    <a:pt x="453" y="112"/>
                  </a:cubicBezTo>
                  <a:cubicBezTo>
                    <a:pt x="452" y="114"/>
                    <a:pt x="450" y="120"/>
                    <a:pt x="450" y="122"/>
                  </a:cubicBezTo>
                  <a:cubicBezTo>
                    <a:pt x="451" y="124"/>
                    <a:pt x="454" y="127"/>
                    <a:pt x="455" y="128"/>
                  </a:cubicBezTo>
                  <a:cubicBezTo>
                    <a:pt x="456" y="130"/>
                    <a:pt x="457" y="133"/>
                    <a:pt x="458" y="135"/>
                  </a:cubicBezTo>
                  <a:cubicBezTo>
                    <a:pt x="460" y="137"/>
                    <a:pt x="463" y="139"/>
                    <a:pt x="464" y="141"/>
                  </a:cubicBezTo>
                  <a:cubicBezTo>
                    <a:pt x="466" y="143"/>
                    <a:pt x="468" y="148"/>
                    <a:pt x="470" y="149"/>
                  </a:cubicBezTo>
                  <a:cubicBezTo>
                    <a:pt x="471" y="150"/>
                    <a:pt x="474" y="151"/>
                    <a:pt x="476" y="151"/>
                  </a:cubicBezTo>
                  <a:cubicBezTo>
                    <a:pt x="477" y="152"/>
                    <a:pt x="481" y="150"/>
                    <a:pt x="482" y="150"/>
                  </a:cubicBezTo>
                  <a:cubicBezTo>
                    <a:pt x="484" y="151"/>
                    <a:pt x="485" y="155"/>
                    <a:pt x="485" y="157"/>
                  </a:cubicBezTo>
                  <a:cubicBezTo>
                    <a:pt x="486" y="160"/>
                    <a:pt x="485" y="167"/>
                    <a:pt x="486" y="170"/>
                  </a:cubicBezTo>
                  <a:cubicBezTo>
                    <a:pt x="487" y="172"/>
                    <a:pt x="490" y="177"/>
                    <a:pt x="491" y="179"/>
                  </a:cubicBezTo>
                  <a:cubicBezTo>
                    <a:pt x="492" y="180"/>
                    <a:pt x="493" y="182"/>
                    <a:pt x="494" y="184"/>
                  </a:cubicBezTo>
                  <a:cubicBezTo>
                    <a:pt x="490" y="184"/>
                    <a:pt x="484" y="186"/>
                    <a:pt x="482" y="187"/>
                  </a:cubicBezTo>
                  <a:cubicBezTo>
                    <a:pt x="480" y="188"/>
                    <a:pt x="478" y="192"/>
                    <a:pt x="476" y="193"/>
                  </a:cubicBezTo>
                  <a:cubicBezTo>
                    <a:pt x="472" y="195"/>
                    <a:pt x="465" y="194"/>
                    <a:pt x="461" y="194"/>
                  </a:cubicBezTo>
                  <a:cubicBezTo>
                    <a:pt x="459" y="193"/>
                    <a:pt x="456" y="192"/>
                    <a:pt x="454" y="192"/>
                  </a:cubicBezTo>
                  <a:cubicBezTo>
                    <a:pt x="452" y="192"/>
                    <a:pt x="447" y="194"/>
                    <a:pt x="445" y="196"/>
                  </a:cubicBezTo>
                  <a:cubicBezTo>
                    <a:pt x="443" y="197"/>
                    <a:pt x="439" y="199"/>
                    <a:pt x="439" y="201"/>
                  </a:cubicBezTo>
                  <a:cubicBezTo>
                    <a:pt x="438" y="204"/>
                    <a:pt x="443" y="207"/>
                    <a:pt x="443" y="210"/>
                  </a:cubicBezTo>
                  <a:cubicBezTo>
                    <a:pt x="442" y="212"/>
                    <a:pt x="439" y="217"/>
                    <a:pt x="437" y="219"/>
                  </a:cubicBezTo>
                  <a:cubicBezTo>
                    <a:pt x="434" y="222"/>
                    <a:pt x="427" y="227"/>
                    <a:pt x="423" y="229"/>
                  </a:cubicBezTo>
                  <a:cubicBezTo>
                    <a:pt x="420" y="231"/>
                    <a:pt x="414" y="234"/>
                    <a:pt x="411" y="234"/>
                  </a:cubicBezTo>
                  <a:cubicBezTo>
                    <a:pt x="409" y="234"/>
                    <a:pt x="405" y="231"/>
                    <a:pt x="403" y="231"/>
                  </a:cubicBezTo>
                  <a:cubicBezTo>
                    <a:pt x="400" y="232"/>
                    <a:pt x="393" y="234"/>
                    <a:pt x="391" y="237"/>
                  </a:cubicBezTo>
                  <a:cubicBezTo>
                    <a:pt x="390" y="239"/>
                    <a:pt x="391" y="245"/>
                    <a:pt x="392" y="248"/>
                  </a:cubicBezTo>
                  <a:cubicBezTo>
                    <a:pt x="393" y="250"/>
                    <a:pt x="397" y="254"/>
                    <a:pt x="398" y="256"/>
                  </a:cubicBezTo>
                  <a:cubicBezTo>
                    <a:pt x="399" y="259"/>
                    <a:pt x="399" y="266"/>
                    <a:pt x="397" y="268"/>
                  </a:cubicBezTo>
                  <a:cubicBezTo>
                    <a:pt x="396" y="270"/>
                    <a:pt x="389" y="271"/>
                    <a:pt x="387" y="273"/>
                  </a:cubicBezTo>
                  <a:cubicBezTo>
                    <a:pt x="384" y="274"/>
                    <a:pt x="380" y="279"/>
                    <a:pt x="380" y="281"/>
                  </a:cubicBezTo>
                  <a:cubicBezTo>
                    <a:pt x="379" y="283"/>
                    <a:pt x="381" y="287"/>
                    <a:pt x="382" y="288"/>
                  </a:cubicBezTo>
                  <a:cubicBezTo>
                    <a:pt x="384" y="289"/>
                    <a:pt x="389" y="288"/>
                    <a:pt x="391" y="289"/>
                  </a:cubicBezTo>
                  <a:cubicBezTo>
                    <a:pt x="393" y="291"/>
                    <a:pt x="394" y="297"/>
                    <a:pt x="396" y="299"/>
                  </a:cubicBezTo>
                  <a:cubicBezTo>
                    <a:pt x="398" y="302"/>
                    <a:pt x="405" y="304"/>
                    <a:pt x="407" y="307"/>
                  </a:cubicBezTo>
                  <a:cubicBezTo>
                    <a:pt x="409" y="309"/>
                    <a:pt x="410" y="315"/>
                    <a:pt x="409" y="318"/>
                  </a:cubicBezTo>
                  <a:cubicBezTo>
                    <a:pt x="409" y="321"/>
                    <a:pt x="404" y="326"/>
                    <a:pt x="402" y="329"/>
                  </a:cubicBezTo>
                  <a:cubicBezTo>
                    <a:pt x="401" y="332"/>
                    <a:pt x="400" y="339"/>
                    <a:pt x="400" y="343"/>
                  </a:cubicBezTo>
                  <a:cubicBezTo>
                    <a:pt x="400" y="346"/>
                    <a:pt x="403" y="354"/>
                    <a:pt x="402" y="357"/>
                  </a:cubicBezTo>
                  <a:cubicBezTo>
                    <a:pt x="402" y="359"/>
                    <a:pt x="400" y="363"/>
                    <a:pt x="398" y="364"/>
                  </a:cubicBezTo>
                  <a:cubicBezTo>
                    <a:pt x="397" y="364"/>
                    <a:pt x="394" y="364"/>
                    <a:pt x="393" y="364"/>
                  </a:cubicBezTo>
                  <a:cubicBezTo>
                    <a:pt x="392" y="363"/>
                    <a:pt x="390" y="360"/>
                    <a:pt x="388" y="359"/>
                  </a:cubicBezTo>
                  <a:cubicBezTo>
                    <a:pt x="387" y="359"/>
                    <a:pt x="382" y="359"/>
                    <a:pt x="380" y="360"/>
                  </a:cubicBezTo>
                  <a:cubicBezTo>
                    <a:pt x="378" y="362"/>
                    <a:pt x="377" y="368"/>
                    <a:pt x="377" y="371"/>
                  </a:cubicBezTo>
                  <a:cubicBezTo>
                    <a:pt x="378" y="376"/>
                    <a:pt x="384" y="382"/>
                    <a:pt x="386" y="386"/>
                  </a:cubicBezTo>
                  <a:cubicBezTo>
                    <a:pt x="389" y="389"/>
                    <a:pt x="399" y="393"/>
                    <a:pt x="400" y="398"/>
                  </a:cubicBezTo>
                  <a:cubicBezTo>
                    <a:pt x="400" y="399"/>
                    <a:pt x="399" y="401"/>
                    <a:pt x="398" y="401"/>
                  </a:cubicBezTo>
                  <a:cubicBezTo>
                    <a:pt x="396" y="402"/>
                    <a:pt x="393" y="403"/>
                    <a:pt x="391" y="403"/>
                  </a:cubicBezTo>
                  <a:cubicBezTo>
                    <a:pt x="390" y="404"/>
                    <a:pt x="387" y="406"/>
                    <a:pt x="385" y="406"/>
                  </a:cubicBezTo>
                  <a:cubicBezTo>
                    <a:pt x="384" y="406"/>
                    <a:pt x="382" y="405"/>
                    <a:pt x="381" y="404"/>
                  </a:cubicBezTo>
                  <a:cubicBezTo>
                    <a:pt x="380" y="404"/>
                    <a:pt x="378" y="402"/>
                    <a:pt x="377" y="401"/>
                  </a:cubicBezTo>
                  <a:cubicBezTo>
                    <a:pt x="375" y="401"/>
                    <a:pt x="372" y="401"/>
                    <a:pt x="371" y="402"/>
                  </a:cubicBezTo>
                  <a:cubicBezTo>
                    <a:pt x="370" y="403"/>
                    <a:pt x="370" y="404"/>
                    <a:pt x="369" y="405"/>
                  </a:cubicBezTo>
                  <a:cubicBezTo>
                    <a:pt x="368" y="405"/>
                    <a:pt x="364" y="401"/>
                    <a:pt x="364" y="401"/>
                  </a:cubicBezTo>
                  <a:cubicBezTo>
                    <a:pt x="364" y="401"/>
                    <a:pt x="359" y="402"/>
                    <a:pt x="357" y="401"/>
                  </a:cubicBezTo>
                  <a:cubicBezTo>
                    <a:pt x="356" y="401"/>
                    <a:pt x="355" y="399"/>
                    <a:pt x="353" y="398"/>
                  </a:cubicBezTo>
                  <a:cubicBezTo>
                    <a:pt x="352" y="398"/>
                    <a:pt x="350" y="395"/>
                    <a:pt x="348" y="393"/>
                  </a:cubicBezTo>
                  <a:cubicBezTo>
                    <a:pt x="348" y="393"/>
                    <a:pt x="346" y="392"/>
                    <a:pt x="345" y="392"/>
                  </a:cubicBezTo>
                  <a:cubicBezTo>
                    <a:pt x="343" y="391"/>
                    <a:pt x="339" y="391"/>
                    <a:pt x="337" y="391"/>
                  </a:cubicBezTo>
                  <a:cubicBezTo>
                    <a:pt x="335" y="391"/>
                    <a:pt x="330" y="390"/>
                    <a:pt x="328" y="390"/>
                  </a:cubicBezTo>
                  <a:cubicBezTo>
                    <a:pt x="327" y="390"/>
                    <a:pt x="325" y="389"/>
                    <a:pt x="324" y="388"/>
                  </a:cubicBezTo>
                  <a:cubicBezTo>
                    <a:pt x="322" y="388"/>
                    <a:pt x="318" y="389"/>
                    <a:pt x="317" y="389"/>
                  </a:cubicBezTo>
                  <a:cubicBezTo>
                    <a:pt x="315" y="388"/>
                    <a:pt x="312" y="385"/>
                    <a:pt x="311" y="384"/>
                  </a:cubicBezTo>
                  <a:cubicBezTo>
                    <a:pt x="310" y="384"/>
                    <a:pt x="307" y="383"/>
                    <a:pt x="306" y="383"/>
                  </a:cubicBezTo>
                  <a:cubicBezTo>
                    <a:pt x="303" y="383"/>
                    <a:pt x="298" y="384"/>
                    <a:pt x="296" y="384"/>
                  </a:cubicBezTo>
                  <a:cubicBezTo>
                    <a:pt x="294" y="385"/>
                    <a:pt x="291" y="387"/>
                    <a:pt x="290" y="388"/>
                  </a:cubicBezTo>
                  <a:cubicBezTo>
                    <a:pt x="288" y="389"/>
                    <a:pt x="285" y="392"/>
                    <a:pt x="282" y="392"/>
                  </a:cubicBezTo>
                  <a:cubicBezTo>
                    <a:pt x="281" y="393"/>
                    <a:pt x="276" y="393"/>
                    <a:pt x="274" y="393"/>
                  </a:cubicBezTo>
                  <a:cubicBezTo>
                    <a:pt x="271" y="394"/>
                    <a:pt x="267" y="399"/>
                    <a:pt x="263" y="399"/>
                  </a:cubicBezTo>
                  <a:cubicBezTo>
                    <a:pt x="261" y="400"/>
                    <a:pt x="255" y="397"/>
                    <a:pt x="253" y="397"/>
                  </a:cubicBezTo>
                  <a:cubicBezTo>
                    <a:pt x="249" y="396"/>
                    <a:pt x="241" y="396"/>
                    <a:pt x="239" y="399"/>
                  </a:cubicBezTo>
                  <a:cubicBezTo>
                    <a:pt x="237" y="400"/>
                    <a:pt x="236" y="405"/>
                    <a:pt x="237" y="407"/>
                  </a:cubicBezTo>
                  <a:cubicBezTo>
                    <a:pt x="237" y="409"/>
                    <a:pt x="240" y="412"/>
                    <a:pt x="241" y="414"/>
                  </a:cubicBezTo>
                  <a:cubicBezTo>
                    <a:pt x="242" y="417"/>
                    <a:pt x="243" y="423"/>
                    <a:pt x="243" y="426"/>
                  </a:cubicBezTo>
                  <a:cubicBezTo>
                    <a:pt x="243" y="429"/>
                    <a:pt x="244" y="434"/>
                    <a:pt x="243" y="437"/>
                  </a:cubicBezTo>
                  <a:cubicBezTo>
                    <a:pt x="243" y="438"/>
                    <a:pt x="240" y="441"/>
                    <a:pt x="239" y="442"/>
                  </a:cubicBezTo>
                  <a:cubicBezTo>
                    <a:pt x="237" y="445"/>
                    <a:pt x="236" y="452"/>
                    <a:pt x="233" y="454"/>
                  </a:cubicBezTo>
                  <a:cubicBezTo>
                    <a:pt x="231" y="454"/>
                    <a:pt x="229" y="452"/>
                    <a:pt x="227" y="452"/>
                  </a:cubicBezTo>
                  <a:cubicBezTo>
                    <a:pt x="226" y="452"/>
                    <a:pt x="224" y="453"/>
                    <a:pt x="223" y="453"/>
                  </a:cubicBezTo>
                  <a:cubicBezTo>
                    <a:pt x="223" y="454"/>
                    <a:pt x="222" y="456"/>
                    <a:pt x="223" y="457"/>
                  </a:cubicBezTo>
                  <a:cubicBezTo>
                    <a:pt x="223" y="458"/>
                    <a:pt x="227" y="459"/>
                    <a:pt x="228" y="459"/>
                  </a:cubicBezTo>
                  <a:cubicBezTo>
                    <a:pt x="230" y="459"/>
                    <a:pt x="233" y="457"/>
                    <a:pt x="235" y="456"/>
                  </a:cubicBezTo>
                  <a:cubicBezTo>
                    <a:pt x="236" y="456"/>
                    <a:pt x="240" y="456"/>
                    <a:pt x="241" y="457"/>
                  </a:cubicBezTo>
                  <a:cubicBezTo>
                    <a:pt x="242" y="458"/>
                    <a:pt x="242" y="460"/>
                    <a:pt x="242" y="461"/>
                  </a:cubicBezTo>
                  <a:cubicBezTo>
                    <a:pt x="240" y="463"/>
                    <a:pt x="235" y="462"/>
                    <a:pt x="233" y="462"/>
                  </a:cubicBezTo>
                  <a:cubicBezTo>
                    <a:pt x="230" y="463"/>
                    <a:pt x="225" y="465"/>
                    <a:pt x="223" y="467"/>
                  </a:cubicBezTo>
                  <a:cubicBezTo>
                    <a:pt x="222" y="469"/>
                    <a:pt x="221" y="473"/>
                    <a:pt x="220" y="475"/>
                  </a:cubicBezTo>
                  <a:cubicBezTo>
                    <a:pt x="219" y="477"/>
                    <a:pt x="219" y="483"/>
                    <a:pt x="217" y="484"/>
                  </a:cubicBezTo>
                  <a:cubicBezTo>
                    <a:pt x="216" y="485"/>
                    <a:pt x="212" y="481"/>
                    <a:pt x="210" y="482"/>
                  </a:cubicBezTo>
                  <a:cubicBezTo>
                    <a:pt x="208" y="482"/>
                    <a:pt x="205" y="484"/>
                    <a:pt x="204" y="485"/>
                  </a:cubicBezTo>
                  <a:cubicBezTo>
                    <a:pt x="203" y="487"/>
                    <a:pt x="201" y="491"/>
                    <a:pt x="201" y="493"/>
                  </a:cubicBezTo>
                  <a:cubicBezTo>
                    <a:pt x="201" y="495"/>
                    <a:pt x="202" y="499"/>
                    <a:pt x="201" y="501"/>
                  </a:cubicBezTo>
                  <a:cubicBezTo>
                    <a:pt x="201" y="502"/>
                    <a:pt x="199" y="504"/>
                    <a:pt x="198" y="505"/>
                  </a:cubicBezTo>
                  <a:cubicBezTo>
                    <a:pt x="198" y="506"/>
                    <a:pt x="198" y="509"/>
                    <a:pt x="198" y="510"/>
                  </a:cubicBezTo>
                  <a:cubicBezTo>
                    <a:pt x="198" y="511"/>
                    <a:pt x="196" y="514"/>
                    <a:pt x="196" y="516"/>
                  </a:cubicBezTo>
                  <a:cubicBezTo>
                    <a:pt x="196" y="519"/>
                    <a:pt x="195" y="525"/>
                    <a:pt x="195" y="528"/>
                  </a:cubicBezTo>
                  <a:cubicBezTo>
                    <a:pt x="195" y="531"/>
                    <a:pt x="196" y="538"/>
                    <a:pt x="195" y="542"/>
                  </a:cubicBezTo>
                  <a:cubicBezTo>
                    <a:pt x="195" y="545"/>
                    <a:pt x="192" y="552"/>
                    <a:pt x="192" y="555"/>
                  </a:cubicBezTo>
                  <a:cubicBezTo>
                    <a:pt x="191" y="559"/>
                    <a:pt x="191" y="570"/>
                    <a:pt x="191" y="570"/>
                  </a:cubicBezTo>
                  <a:cubicBezTo>
                    <a:pt x="191" y="570"/>
                    <a:pt x="171" y="570"/>
                    <a:pt x="164" y="570"/>
                  </a:cubicBezTo>
                  <a:cubicBezTo>
                    <a:pt x="158" y="569"/>
                    <a:pt x="145" y="569"/>
                    <a:pt x="139" y="566"/>
                  </a:cubicBezTo>
                  <a:cubicBezTo>
                    <a:pt x="135" y="564"/>
                    <a:pt x="130" y="556"/>
                    <a:pt x="129" y="552"/>
                  </a:cubicBezTo>
                  <a:cubicBezTo>
                    <a:pt x="127" y="545"/>
                    <a:pt x="131" y="532"/>
                    <a:pt x="131" y="525"/>
                  </a:cubicBezTo>
                  <a:cubicBezTo>
                    <a:pt x="130" y="518"/>
                    <a:pt x="130" y="504"/>
                    <a:pt x="127" y="498"/>
                  </a:cubicBezTo>
                  <a:cubicBezTo>
                    <a:pt x="126" y="493"/>
                    <a:pt x="121" y="486"/>
                    <a:pt x="119" y="482"/>
                  </a:cubicBezTo>
                  <a:cubicBezTo>
                    <a:pt x="117" y="479"/>
                    <a:pt x="114" y="473"/>
                    <a:pt x="114" y="469"/>
                  </a:cubicBezTo>
                  <a:cubicBezTo>
                    <a:pt x="114" y="466"/>
                    <a:pt x="117" y="461"/>
                    <a:pt x="118" y="458"/>
                  </a:cubicBezTo>
                  <a:cubicBezTo>
                    <a:pt x="119" y="455"/>
                    <a:pt x="123" y="450"/>
                    <a:pt x="123" y="447"/>
                  </a:cubicBezTo>
                  <a:cubicBezTo>
                    <a:pt x="123" y="441"/>
                    <a:pt x="116" y="431"/>
                    <a:pt x="114" y="426"/>
                  </a:cubicBezTo>
                  <a:cubicBezTo>
                    <a:pt x="113" y="422"/>
                    <a:pt x="112" y="414"/>
                    <a:pt x="110" y="410"/>
                  </a:cubicBezTo>
                  <a:cubicBezTo>
                    <a:pt x="109" y="408"/>
                    <a:pt x="106" y="405"/>
                    <a:pt x="105" y="404"/>
                  </a:cubicBezTo>
                  <a:cubicBezTo>
                    <a:pt x="102" y="402"/>
                    <a:pt x="95" y="402"/>
                    <a:pt x="92" y="401"/>
                  </a:cubicBezTo>
                  <a:cubicBezTo>
                    <a:pt x="88" y="399"/>
                    <a:pt x="81" y="395"/>
                    <a:pt x="79" y="392"/>
                  </a:cubicBezTo>
                  <a:cubicBezTo>
                    <a:pt x="77" y="389"/>
                    <a:pt x="76" y="383"/>
                    <a:pt x="75" y="380"/>
                  </a:cubicBezTo>
                  <a:cubicBezTo>
                    <a:pt x="74" y="373"/>
                    <a:pt x="74" y="358"/>
                    <a:pt x="73" y="351"/>
                  </a:cubicBezTo>
                  <a:cubicBezTo>
                    <a:pt x="72" y="345"/>
                    <a:pt x="71" y="332"/>
                    <a:pt x="68" y="327"/>
                  </a:cubicBezTo>
                  <a:cubicBezTo>
                    <a:pt x="66" y="323"/>
                    <a:pt x="60" y="317"/>
                    <a:pt x="58" y="314"/>
                  </a:cubicBezTo>
                  <a:cubicBezTo>
                    <a:pt x="55" y="310"/>
                    <a:pt x="49" y="303"/>
                    <a:pt x="47" y="300"/>
                  </a:cubicBezTo>
                  <a:cubicBezTo>
                    <a:pt x="44" y="296"/>
                    <a:pt x="39" y="289"/>
                    <a:pt x="37" y="285"/>
                  </a:cubicBezTo>
                  <a:cubicBezTo>
                    <a:pt x="35" y="280"/>
                    <a:pt x="34" y="269"/>
                    <a:pt x="32" y="264"/>
                  </a:cubicBezTo>
                  <a:cubicBezTo>
                    <a:pt x="31" y="260"/>
                    <a:pt x="28" y="253"/>
                    <a:pt x="26" y="249"/>
                  </a:cubicBezTo>
                  <a:cubicBezTo>
                    <a:pt x="24" y="245"/>
                    <a:pt x="18" y="236"/>
                    <a:pt x="15" y="231"/>
                  </a:cubicBezTo>
                  <a:cubicBezTo>
                    <a:pt x="13" y="229"/>
                    <a:pt x="10" y="225"/>
                    <a:pt x="9" y="223"/>
                  </a:cubicBezTo>
                  <a:cubicBezTo>
                    <a:pt x="8" y="218"/>
                    <a:pt x="7" y="209"/>
                    <a:pt x="7" y="205"/>
                  </a:cubicBezTo>
                  <a:cubicBezTo>
                    <a:pt x="7" y="202"/>
                    <a:pt x="8" y="197"/>
                    <a:pt x="8" y="195"/>
                  </a:cubicBezTo>
                  <a:cubicBezTo>
                    <a:pt x="8" y="193"/>
                    <a:pt x="8" y="188"/>
                    <a:pt x="8" y="186"/>
                  </a:cubicBezTo>
                  <a:cubicBezTo>
                    <a:pt x="8" y="180"/>
                    <a:pt x="6" y="169"/>
                    <a:pt x="6" y="163"/>
                  </a:cubicBezTo>
                  <a:cubicBezTo>
                    <a:pt x="5" y="151"/>
                    <a:pt x="2" y="128"/>
                    <a:pt x="1" y="116"/>
                  </a:cubicBezTo>
                  <a:cubicBezTo>
                    <a:pt x="1" y="108"/>
                    <a:pt x="2" y="93"/>
                    <a:pt x="2" y="86"/>
                  </a:cubicBezTo>
                  <a:cubicBezTo>
                    <a:pt x="2" y="80"/>
                    <a:pt x="2" y="67"/>
                    <a:pt x="1" y="61"/>
                  </a:cubicBezTo>
                  <a:cubicBezTo>
                    <a:pt x="1" y="60"/>
                    <a:pt x="0" y="58"/>
                    <a:pt x="0" y="57"/>
                  </a:cubicBezTo>
                  <a:cubicBezTo>
                    <a:pt x="1" y="56"/>
                    <a:pt x="2" y="55"/>
                    <a:pt x="3" y="54"/>
                  </a:cubicBezTo>
                  <a:cubicBezTo>
                    <a:pt x="5" y="54"/>
                    <a:pt x="7" y="55"/>
                    <a:pt x="9" y="55"/>
                  </a:cubicBezTo>
                  <a:cubicBezTo>
                    <a:pt x="11" y="56"/>
                    <a:pt x="15" y="54"/>
                    <a:pt x="17" y="55"/>
                  </a:cubicBezTo>
                  <a:cubicBezTo>
                    <a:pt x="18" y="55"/>
                    <a:pt x="18" y="58"/>
                    <a:pt x="18" y="59"/>
                  </a:cubicBezTo>
                  <a:cubicBezTo>
                    <a:pt x="18" y="61"/>
                    <a:pt x="17" y="64"/>
                    <a:pt x="17" y="66"/>
                  </a:cubicBezTo>
                  <a:cubicBezTo>
                    <a:pt x="17" y="67"/>
                    <a:pt x="16" y="68"/>
                    <a:pt x="16" y="69"/>
                  </a:cubicBezTo>
                  <a:cubicBezTo>
                    <a:pt x="16" y="70"/>
                    <a:pt x="16" y="72"/>
                    <a:pt x="17" y="72"/>
                  </a:cubicBezTo>
                  <a:cubicBezTo>
                    <a:pt x="17" y="73"/>
                    <a:pt x="20" y="74"/>
                    <a:pt x="21" y="74"/>
                  </a:cubicBezTo>
                  <a:cubicBezTo>
                    <a:pt x="23" y="75"/>
                    <a:pt x="25" y="78"/>
                    <a:pt x="26" y="79"/>
                  </a:cubicBezTo>
                  <a:cubicBezTo>
                    <a:pt x="27" y="79"/>
                    <a:pt x="29" y="79"/>
                    <a:pt x="30" y="80"/>
                  </a:cubicBezTo>
                  <a:cubicBezTo>
                    <a:pt x="31" y="81"/>
                    <a:pt x="31" y="85"/>
                    <a:pt x="33" y="87"/>
                  </a:cubicBezTo>
                  <a:cubicBezTo>
                    <a:pt x="34" y="88"/>
                    <a:pt x="38" y="89"/>
                    <a:pt x="40" y="88"/>
                  </a:cubicBezTo>
                  <a:cubicBezTo>
                    <a:pt x="42" y="88"/>
                    <a:pt x="43" y="84"/>
                    <a:pt x="45" y="82"/>
                  </a:cubicBezTo>
                  <a:cubicBezTo>
                    <a:pt x="46" y="81"/>
                    <a:pt x="50" y="80"/>
                    <a:pt x="51" y="79"/>
                  </a:cubicBezTo>
                  <a:cubicBezTo>
                    <a:pt x="54" y="78"/>
                    <a:pt x="59" y="76"/>
                    <a:pt x="62" y="75"/>
                  </a:cubicBezTo>
                  <a:cubicBezTo>
                    <a:pt x="65" y="75"/>
                    <a:pt x="70" y="74"/>
                    <a:pt x="73" y="75"/>
                  </a:cubicBezTo>
                  <a:cubicBezTo>
                    <a:pt x="74" y="75"/>
                    <a:pt x="76" y="77"/>
                    <a:pt x="77" y="78"/>
                  </a:cubicBezTo>
                  <a:cubicBezTo>
                    <a:pt x="78" y="78"/>
                    <a:pt x="80" y="78"/>
                    <a:pt x="81" y="78"/>
                  </a:cubicBezTo>
                  <a:cubicBezTo>
                    <a:pt x="82" y="78"/>
                    <a:pt x="84" y="79"/>
                    <a:pt x="85" y="79"/>
                  </a:cubicBezTo>
                  <a:cubicBezTo>
                    <a:pt x="86" y="81"/>
                    <a:pt x="86" y="85"/>
                    <a:pt x="87" y="86"/>
                  </a:cubicBezTo>
                  <a:cubicBezTo>
                    <a:pt x="87" y="87"/>
                    <a:pt x="89" y="89"/>
                    <a:pt x="90" y="89"/>
                  </a:cubicBezTo>
                  <a:cubicBezTo>
                    <a:pt x="92" y="88"/>
                    <a:pt x="91" y="83"/>
                    <a:pt x="91" y="81"/>
                  </a:cubicBezTo>
                  <a:cubicBezTo>
                    <a:pt x="92" y="79"/>
                    <a:pt x="90" y="74"/>
                    <a:pt x="91" y="72"/>
                  </a:cubicBezTo>
                  <a:cubicBezTo>
                    <a:pt x="91" y="70"/>
                    <a:pt x="93" y="68"/>
                    <a:pt x="93" y="67"/>
                  </a:cubicBezTo>
                  <a:cubicBezTo>
                    <a:pt x="93" y="66"/>
                    <a:pt x="92" y="65"/>
                    <a:pt x="91" y="64"/>
                  </a:cubicBezTo>
                  <a:cubicBezTo>
                    <a:pt x="91" y="64"/>
                    <a:pt x="89" y="65"/>
                    <a:pt x="89" y="65"/>
                  </a:cubicBezTo>
                  <a:cubicBezTo>
                    <a:pt x="87" y="64"/>
                    <a:pt x="87" y="61"/>
                    <a:pt x="88" y="59"/>
                  </a:cubicBezTo>
                  <a:cubicBezTo>
                    <a:pt x="89" y="58"/>
                    <a:pt x="92" y="57"/>
                    <a:pt x="93" y="55"/>
                  </a:cubicBezTo>
                  <a:cubicBezTo>
                    <a:pt x="95" y="54"/>
                    <a:pt x="97" y="50"/>
                    <a:pt x="97" y="48"/>
                  </a:cubicBezTo>
                  <a:cubicBezTo>
                    <a:pt x="97" y="47"/>
                    <a:pt x="95" y="46"/>
                    <a:pt x="95" y="45"/>
                  </a:cubicBezTo>
                  <a:cubicBezTo>
                    <a:pt x="96" y="44"/>
                    <a:pt x="99" y="44"/>
                    <a:pt x="100" y="44"/>
                  </a:cubicBezTo>
                  <a:cubicBezTo>
                    <a:pt x="103" y="45"/>
                    <a:pt x="105" y="51"/>
                    <a:pt x="107" y="53"/>
                  </a:cubicBezTo>
                  <a:cubicBezTo>
                    <a:pt x="108" y="55"/>
                    <a:pt x="113" y="57"/>
                    <a:pt x="114" y="59"/>
                  </a:cubicBezTo>
                  <a:cubicBezTo>
                    <a:pt x="115" y="60"/>
                    <a:pt x="113" y="64"/>
                    <a:pt x="114" y="65"/>
                  </a:cubicBezTo>
                  <a:cubicBezTo>
                    <a:pt x="115" y="66"/>
                    <a:pt x="118" y="66"/>
                    <a:pt x="119" y="66"/>
                  </a:cubicBezTo>
                  <a:cubicBezTo>
                    <a:pt x="121" y="65"/>
                    <a:pt x="122" y="62"/>
                    <a:pt x="123" y="62"/>
                  </a:cubicBezTo>
                  <a:cubicBezTo>
                    <a:pt x="125" y="62"/>
                    <a:pt x="128" y="66"/>
                    <a:pt x="129" y="67"/>
                  </a:cubicBezTo>
                  <a:cubicBezTo>
                    <a:pt x="131" y="68"/>
                    <a:pt x="134" y="69"/>
                    <a:pt x="135" y="69"/>
                  </a:cubicBezTo>
                  <a:cubicBezTo>
                    <a:pt x="137" y="70"/>
                    <a:pt x="139" y="73"/>
                    <a:pt x="141" y="74"/>
                  </a:cubicBezTo>
                  <a:cubicBezTo>
                    <a:pt x="143" y="76"/>
                    <a:pt x="147" y="80"/>
                    <a:pt x="150" y="80"/>
                  </a:cubicBezTo>
                  <a:cubicBezTo>
                    <a:pt x="151" y="80"/>
                    <a:pt x="152" y="77"/>
                    <a:pt x="153" y="76"/>
                  </a:cubicBezTo>
                  <a:cubicBezTo>
                    <a:pt x="154" y="75"/>
                    <a:pt x="156" y="72"/>
                    <a:pt x="156" y="71"/>
                  </a:cubicBezTo>
                  <a:cubicBezTo>
                    <a:pt x="156" y="69"/>
                    <a:pt x="154" y="65"/>
                    <a:pt x="152" y="64"/>
                  </a:cubicBezTo>
                  <a:cubicBezTo>
                    <a:pt x="151" y="63"/>
                    <a:pt x="148" y="62"/>
                    <a:pt x="146" y="61"/>
                  </a:cubicBezTo>
                  <a:cubicBezTo>
                    <a:pt x="144" y="61"/>
                    <a:pt x="141" y="59"/>
                    <a:pt x="139" y="58"/>
                  </a:cubicBezTo>
                  <a:cubicBezTo>
                    <a:pt x="137" y="56"/>
                    <a:pt x="135" y="50"/>
                    <a:pt x="133" y="48"/>
                  </a:cubicBezTo>
                  <a:cubicBezTo>
                    <a:pt x="132" y="48"/>
                    <a:pt x="130" y="46"/>
                    <a:pt x="130" y="46"/>
                  </a:cubicBezTo>
                  <a:cubicBezTo>
                    <a:pt x="130" y="46"/>
                    <a:pt x="140" y="35"/>
                    <a:pt x="145" y="35"/>
                  </a:cubicBezTo>
                  <a:cubicBezTo>
                    <a:pt x="149" y="35"/>
                    <a:pt x="156" y="43"/>
                    <a:pt x="161" y="44"/>
                  </a:cubicBezTo>
                  <a:cubicBezTo>
                    <a:pt x="164" y="45"/>
                    <a:pt x="171" y="41"/>
                    <a:pt x="175" y="42"/>
                  </a:cubicBezTo>
                  <a:cubicBezTo>
                    <a:pt x="178" y="43"/>
                    <a:pt x="182" y="49"/>
                    <a:pt x="184" y="52"/>
                  </a:cubicBezTo>
                  <a:cubicBezTo>
                    <a:pt x="187" y="54"/>
                    <a:pt x="190" y="59"/>
                    <a:pt x="193" y="60"/>
                  </a:cubicBezTo>
                  <a:cubicBezTo>
                    <a:pt x="196" y="60"/>
                    <a:pt x="201" y="54"/>
                    <a:pt x="204" y="53"/>
                  </a:cubicBezTo>
                  <a:cubicBezTo>
                    <a:pt x="208" y="53"/>
                    <a:pt x="214" y="59"/>
                    <a:pt x="217" y="58"/>
                  </a:cubicBezTo>
                  <a:cubicBezTo>
                    <a:pt x="218" y="57"/>
                    <a:pt x="219" y="54"/>
                    <a:pt x="219" y="52"/>
                  </a:cubicBezTo>
                  <a:cubicBezTo>
                    <a:pt x="220" y="49"/>
                    <a:pt x="219" y="41"/>
                    <a:pt x="221" y="38"/>
                  </a:cubicBezTo>
                  <a:cubicBezTo>
                    <a:pt x="222" y="36"/>
                    <a:pt x="228" y="32"/>
                    <a:pt x="231" y="32"/>
                  </a:cubicBezTo>
                  <a:cubicBezTo>
                    <a:pt x="233" y="32"/>
                    <a:pt x="235" y="37"/>
                    <a:pt x="238" y="37"/>
                  </a:cubicBezTo>
                  <a:cubicBezTo>
                    <a:pt x="239" y="37"/>
                    <a:pt x="243" y="35"/>
                    <a:pt x="244" y="33"/>
                  </a:cubicBezTo>
                  <a:cubicBezTo>
                    <a:pt x="246" y="32"/>
                    <a:pt x="245" y="28"/>
                    <a:pt x="246" y="27"/>
                  </a:cubicBezTo>
                  <a:cubicBezTo>
                    <a:pt x="248" y="25"/>
                    <a:pt x="252" y="25"/>
                    <a:pt x="254" y="24"/>
                  </a:cubicBezTo>
                  <a:cubicBezTo>
                    <a:pt x="258" y="23"/>
                    <a:pt x="264" y="19"/>
                    <a:pt x="267" y="17"/>
                  </a:cubicBezTo>
                  <a:cubicBezTo>
                    <a:pt x="268" y="16"/>
                    <a:pt x="270" y="14"/>
                    <a:pt x="271" y="12"/>
                  </a:cubicBezTo>
                  <a:cubicBezTo>
                    <a:pt x="273" y="13"/>
                    <a:pt x="275" y="15"/>
                    <a:pt x="276" y="15"/>
                  </a:cubicBezTo>
                  <a:cubicBezTo>
                    <a:pt x="278" y="16"/>
                    <a:pt x="281" y="18"/>
                    <a:pt x="283" y="19"/>
                  </a:cubicBezTo>
                  <a:cubicBezTo>
                    <a:pt x="286" y="20"/>
                    <a:pt x="291" y="26"/>
                    <a:pt x="294" y="27"/>
                  </a:cubicBezTo>
                  <a:cubicBezTo>
                    <a:pt x="296" y="28"/>
                    <a:pt x="299" y="27"/>
                    <a:pt x="301" y="27"/>
                  </a:cubicBezTo>
                  <a:cubicBezTo>
                    <a:pt x="303" y="28"/>
                    <a:pt x="308" y="30"/>
                    <a:pt x="310" y="30"/>
                  </a:cubicBezTo>
                  <a:cubicBezTo>
                    <a:pt x="313" y="30"/>
                    <a:pt x="319" y="28"/>
                    <a:pt x="321" y="27"/>
                  </a:cubicBezTo>
                  <a:cubicBezTo>
                    <a:pt x="323" y="26"/>
                    <a:pt x="328" y="24"/>
                    <a:pt x="330" y="23"/>
                  </a:cubicBezTo>
                  <a:cubicBezTo>
                    <a:pt x="332" y="23"/>
                    <a:pt x="336" y="21"/>
                    <a:pt x="338" y="21"/>
                  </a:cubicBezTo>
                  <a:cubicBezTo>
                    <a:pt x="341" y="20"/>
                    <a:pt x="346" y="20"/>
                    <a:pt x="348" y="20"/>
                  </a:cubicBezTo>
                  <a:cubicBezTo>
                    <a:pt x="350" y="20"/>
                    <a:pt x="354" y="19"/>
                    <a:pt x="356" y="18"/>
                  </a:cubicBezTo>
                  <a:cubicBezTo>
                    <a:pt x="357" y="17"/>
                    <a:pt x="358" y="15"/>
                    <a:pt x="359" y="14"/>
                  </a:cubicBezTo>
                  <a:cubicBezTo>
                    <a:pt x="360" y="12"/>
                    <a:pt x="360" y="9"/>
                    <a:pt x="361" y="7"/>
                  </a:cubicBezTo>
                  <a:cubicBezTo>
                    <a:pt x="361" y="6"/>
                    <a:pt x="362" y="3"/>
                    <a:pt x="363" y="2"/>
                  </a:cubicBezTo>
                  <a:cubicBezTo>
                    <a:pt x="364" y="1"/>
                    <a:pt x="368" y="0"/>
                    <a:pt x="369" y="0"/>
                  </a:cubicBezTo>
                  <a:cubicBezTo>
                    <a:pt x="371" y="0"/>
                    <a:pt x="374" y="0"/>
                    <a:pt x="375" y="0"/>
                  </a:cubicBezTo>
                  <a:cubicBezTo>
                    <a:pt x="377" y="1"/>
                    <a:pt x="379" y="3"/>
                    <a:pt x="381" y="5"/>
                  </a:cubicBezTo>
                  <a:cubicBezTo>
                    <a:pt x="382" y="6"/>
                    <a:pt x="383" y="9"/>
                    <a:pt x="384" y="10"/>
                  </a:cubicBezTo>
                  <a:cubicBezTo>
                    <a:pt x="386" y="12"/>
                    <a:pt x="389" y="15"/>
                    <a:pt x="391" y="16"/>
                  </a:cubicBezTo>
                  <a:cubicBezTo>
                    <a:pt x="393" y="17"/>
                    <a:pt x="398" y="20"/>
                    <a:pt x="400" y="21"/>
                  </a:cubicBezTo>
                  <a:cubicBezTo>
                    <a:pt x="403" y="22"/>
                    <a:pt x="407" y="26"/>
                    <a:pt x="410" y="26"/>
                  </a:cubicBezTo>
                  <a:cubicBezTo>
                    <a:pt x="412" y="27"/>
                    <a:pt x="416" y="25"/>
                    <a:pt x="417" y="26"/>
                  </a:cubicBezTo>
                  <a:cubicBezTo>
                    <a:pt x="417" y="26"/>
                    <a:pt x="418" y="27"/>
                    <a:pt x="418" y="27"/>
                  </a:cubicBezTo>
                  <a:close/>
                </a:path>
              </a:pathLst>
            </a:custGeom>
            <a:grpFill/>
            <a:ln w="158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sp>
        <p:nvSpPr>
          <p:cNvPr id="92" name="Freeform 70"/>
          <p:cNvSpPr>
            <a:spLocks noEditPoints="1"/>
          </p:cNvSpPr>
          <p:nvPr/>
        </p:nvSpPr>
        <p:spPr bwMode="auto">
          <a:xfrm>
            <a:off x="3164750" y="1956628"/>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96"/>
          <p:cNvSpPr>
            <a:spLocks/>
          </p:cNvSpPr>
          <p:nvPr/>
        </p:nvSpPr>
        <p:spPr bwMode="auto">
          <a:xfrm>
            <a:off x="1763094" y="2478123"/>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Text Placeholder 5"/>
          <p:cNvSpPr txBox="1">
            <a:spLocks/>
          </p:cNvSpPr>
          <p:nvPr/>
        </p:nvSpPr>
        <p:spPr>
          <a:xfrm>
            <a:off x="1737695" y="2470978"/>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95" name="TextBox 94"/>
          <p:cNvSpPr txBox="1"/>
          <p:nvPr/>
        </p:nvSpPr>
        <p:spPr>
          <a:xfrm>
            <a:off x="1702179" y="2135350"/>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sp>
        <p:nvSpPr>
          <p:cNvPr id="96" name="Freeform 96"/>
          <p:cNvSpPr>
            <a:spLocks/>
          </p:cNvSpPr>
          <p:nvPr/>
        </p:nvSpPr>
        <p:spPr bwMode="auto">
          <a:xfrm flipV="1">
            <a:off x="1642768" y="4584777"/>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7" name="Group 84"/>
          <p:cNvGrpSpPr>
            <a:grpSpLocks noChangeAspect="1"/>
          </p:cNvGrpSpPr>
          <p:nvPr/>
        </p:nvGrpSpPr>
        <p:grpSpPr bwMode="auto">
          <a:xfrm>
            <a:off x="3052761" y="4705024"/>
            <a:ext cx="439737" cy="374650"/>
            <a:chOff x="6279" y="2733"/>
            <a:chExt cx="277" cy="236"/>
          </a:xfrm>
          <a:solidFill>
            <a:schemeClr val="accent1"/>
          </a:solidFill>
        </p:grpSpPr>
        <p:sp>
          <p:nvSpPr>
            <p:cNvPr id="98"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2" name="TextBox 101"/>
          <p:cNvSpPr txBox="1"/>
          <p:nvPr/>
        </p:nvSpPr>
        <p:spPr>
          <a:xfrm>
            <a:off x="1571951" y="4816174"/>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103" name="Text Placeholder 5"/>
          <p:cNvSpPr txBox="1">
            <a:spLocks/>
          </p:cNvSpPr>
          <p:nvPr/>
        </p:nvSpPr>
        <p:spPr>
          <a:xfrm>
            <a:off x="1566803" y="5196340"/>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grpSp>
        <p:nvGrpSpPr>
          <p:cNvPr id="104" name="Group 64"/>
          <p:cNvGrpSpPr>
            <a:grpSpLocks noChangeAspect="1"/>
          </p:cNvGrpSpPr>
          <p:nvPr/>
        </p:nvGrpSpPr>
        <p:grpSpPr bwMode="auto">
          <a:xfrm>
            <a:off x="9290414" y="1599265"/>
            <a:ext cx="561975" cy="349250"/>
            <a:chOff x="4595" y="1563"/>
            <a:chExt cx="354" cy="220"/>
          </a:xfrm>
          <a:solidFill>
            <a:schemeClr val="accent3"/>
          </a:solidFill>
        </p:grpSpPr>
        <p:sp>
          <p:nvSpPr>
            <p:cNvPr id="105"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7" name="Freeform 92"/>
          <p:cNvSpPr>
            <a:spLocks/>
          </p:cNvSpPr>
          <p:nvPr/>
        </p:nvSpPr>
        <p:spPr bwMode="auto">
          <a:xfrm>
            <a:off x="7899764" y="2012865"/>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Text Placeholder 5"/>
          <p:cNvSpPr txBox="1">
            <a:spLocks/>
          </p:cNvSpPr>
          <p:nvPr/>
        </p:nvSpPr>
        <p:spPr>
          <a:xfrm>
            <a:off x="8057988" y="1989256"/>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109" name="TextBox 108"/>
          <p:cNvSpPr txBox="1"/>
          <p:nvPr/>
        </p:nvSpPr>
        <p:spPr>
          <a:xfrm>
            <a:off x="8022472" y="1653628"/>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110" name="Freeform 92"/>
          <p:cNvSpPr>
            <a:spLocks/>
          </p:cNvSpPr>
          <p:nvPr/>
        </p:nvSpPr>
        <p:spPr bwMode="auto">
          <a:xfrm flipV="1">
            <a:off x="7624617" y="4993912"/>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73"/>
          <p:cNvGrpSpPr>
            <a:grpSpLocks noChangeAspect="1"/>
          </p:cNvGrpSpPr>
          <p:nvPr/>
        </p:nvGrpSpPr>
        <p:grpSpPr bwMode="auto">
          <a:xfrm>
            <a:off x="10222639" y="5246424"/>
            <a:ext cx="427038" cy="307975"/>
            <a:chOff x="6286" y="1831"/>
            <a:chExt cx="269" cy="194"/>
          </a:xfrm>
          <a:solidFill>
            <a:schemeClr val="accent5"/>
          </a:solidFill>
        </p:grpSpPr>
        <p:sp>
          <p:nvSpPr>
            <p:cNvPr id="112"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0" name="Text Placeholder 5"/>
          <p:cNvSpPr txBox="1">
            <a:spLocks/>
          </p:cNvSpPr>
          <p:nvPr/>
        </p:nvSpPr>
        <p:spPr>
          <a:xfrm>
            <a:off x="8525191" y="567396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121" name="TextBox 120"/>
          <p:cNvSpPr txBox="1"/>
          <p:nvPr/>
        </p:nvSpPr>
        <p:spPr>
          <a:xfrm>
            <a:off x="8489675" y="5338339"/>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Tree>
    <p:extLst>
      <p:ext uri="{BB962C8B-B14F-4D97-AF65-F5344CB8AC3E}">
        <p14:creationId xmlns:p14="http://schemas.microsoft.com/office/powerpoint/2010/main" val="712642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95"/>
                                        </p:tgtEl>
                                        <p:attrNameLst>
                                          <p:attrName>style.visibility</p:attrName>
                                        </p:attrNameLst>
                                      </p:cBhvr>
                                      <p:to>
                                        <p:strVal val="visible"/>
                                      </p:to>
                                    </p:set>
                                    <p:animEffect transition="in" filter="fade">
                                      <p:cBhvr>
                                        <p:cTn id="28" dur="500"/>
                                        <p:tgtEl>
                                          <p:spTgt spid="95"/>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102"/>
                                        </p:tgtEl>
                                        <p:attrNameLst>
                                          <p:attrName>style.visibility</p:attrName>
                                        </p:attrNameLst>
                                      </p:cBhvr>
                                      <p:to>
                                        <p:strVal val="visible"/>
                                      </p:to>
                                    </p:set>
                                    <p:animEffect transition="in" filter="fade">
                                      <p:cBhvr>
                                        <p:cTn id="32" dur="500"/>
                                        <p:tgtEl>
                                          <p:spTgt spid="102"/>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109"/>
                                        </p:tgtEl>
                                        <p:attrNameLst>
                                          <p:attrName>style.visibility</p:attrName>
                                        </p:attrNameLst>
                                      </p:cBhvr>
                                      <p:to>
                                        <p:strVal val="visible"/>
                                      </p:to>
                                    </p:set>
                                    <p:animEffect transition="in" filter="fade">
                                      <p:cBhvr>
                                        <p:cTn id="36" dur="500"/>
                                        <p:tgtEl>
                                          <p:spTgt spid="109"/>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95" grpId="0"/>
      <p:bldP spid="102" grpId="0"/>
      <p:bldP spid="109" grpId="0"/>
      <p:bldP spid="1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713" y="-2667002"/>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Profit Sharing Chart</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latin typeface="Agency FB" panose="020B0503020202020204" pitchFamily="34" charset="0"/>
              </a:rPr>
              <a:t>17</a:t>
            </a:fld>
            <a:endParaRPr lang="id-ID" sz="1400">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40" name="Group 39"/>
          <p:cNvGrpSpPr/>
          <p:nvPr/>
        </p:nvGrpSpPr>
        <p:grpSpPr>
          <a:xfrm rot="286160">
            <a:off x="731976" y="3367140"/>
            <a:ext cx="3948403" cy="3056274"/>
            <a:chOff x="1033463" y="1806575"/>
            <a:chExt cx="4789488" cy="3566742"/>
          </a:xfrm>
        </p:grpSpPr>
        <p:sp>
          <p:nvSpPr>
            <p:cNvPr id="41" name="Freeform 6"/>
            <p:cNvSpPr>
              <a:spLocks/>
            </p:cNvSpPr>
            <p:nvPr/>
          </p:nvSpPr>
          <p:spPr bwMode="auto">
            <a:xfrm>
              <a:off x="3954463" y="2530475"/>
              <a:ext cx="935038" cy="985837"/>
            </a:xfrm>
            <a:custGeom>
              <a:avLst/>
              <a:gdLst>
                <a:gd name="T0" fmla="*/ 589 w 589"/>
                <a:gd name="T1" fmla="*/ 0 h 621"/>
                <a:gd name="T2" fmla="*/ 454 w 589"/>
                <a:gd name="T3" fmla="*/ 379 h 621"/>
                <a:gd name="T4" fmla="*/ 0 w 589"/>
                <a:gd name="T5" fmla="*/ 621 h 621"/>
                <a:gd name="T6" fmla="*/ 132 w 589"/>
                <a:gd name="T7" fmla="*/ 240 h 621"/>
                <a:gd name="T8" fmla="*/ 589 w 589"/>
                <a:gd name="T9" fmla="*/ 0 h 621"/>
              </a:gdLst>
              <a:ahLst/>
              <a:cxnLst>
                <a:cxn ang="0">
                  <a:pos x="T0" y="T1"/>
                </a:cxn>
                <a:cxn ang="0">
                  <a:pos x="T2" y="T3"/>
                </a:cxn>
                <a:cxn ang="0">
                  <a:pos x="T4" y="T5"/>
                </a:cxn>
                <a:cxn ang="0">
                  <a:pos x="T6" y="T7"/>
                </a:cxn>
                <a:cxn ang="0">
                  <a:pos x="T8" y="T9"/>
                </a:cxn>
              </a:cxnLst>
              <a:rect l="0" t="0" r="r" b="b"/>
              <a:pathLst>
                <a:path w="589" h="621">
                  <a:moveTo>
                    <a:pt x="589" y="0"/>
                  </a:moveTo>
                  <a:lnTo>
                    <a:pt x="454" y="379"/>
                  </a:lnTo>
                  <a:lnTo>
                    <a:pt x="0" y="621"/>
                  </a:lnTo>
                  <a:lnTo>
                    <a:pt x="132" y="24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2" name="Freeform 7"/>
            <p:cNvSpPr>
              <a:spLocks/>
            </p:cNvSpPr>
            <p:nvPr/>
          </p:nvSpPr>
          <p:spPr bwMode="auto">
            <a:xfrm>
              <a:off x="2260601" y="2593182"/>
              <a:ext cx="1901825" cy="925512"/>
            </a:xfrm>
            <a:custGeom>
              <a:avLst/>
              <a:gdLst>
                <a:gd name="T0" fmla="*/ 168 w 506"/>
                <a:gd name="T1" fmla="*/ 160 h 246"/>
                <a:gd name="T2" fmla="*/ 184 w 506"/>
                <a:gd name="T3" fmla="*/ 160 h 246"/>
                <a:gd name="T4" fmla="*/ 210 w 506"/>
                <a:gd name="T5" fmla="*/ 162 h 246"/>
                <a:gd name="T6" fmla="*/ 227 w 506"/>
                <a:gd name="T7" fmla="*/ 163 h 246"/>
                <a:gd name="T8" fmla="*/ 252 w 506"/>
                <a:gd name="T9" fmla="*/ 167 h 246"/>
                <a:gd name="T10" fmla="*/ 271 w 506"/>
                <a:gd name="T11" fmla="*/ 170 h 246"/>
                <a:gd name="T12" fmla="*/ 304 w 506"/>
                <a:gd name="T13" fmla="*/ 178 h 246"/>
                <a:gd name="T14" fmla="*/ 322 w 506"/>
                <a:gd name="T15" fmla="*/ 184 h 246"/>
                <a:gd name="T16" fmla="*/ 342 w 506"/>
                <a:gd name="T17" fmla="*/ 190 h 246"/>
                <a:gd name="T18" fmla="*/ 358 w 506"/>
                <a:gd name="T19" fmla="*/ 196 h 246"/>
                <a:gd name="T20" fmla="*/ 376 w 506"/>
                <a:gd name="T21" fmla="*/ 203 h 246"/>
                <a:gd name="T22" fmla="*/ 391 w 506"/>
                <a:gd name="T23" fmla="*/ 210 h 246"/>
                <a:gd name="T24" fmla="*/ 405 w 506"/>
                <a:gd name="T25" fmla="*/ 217 h 246"/>
                <a:gd name="T26" fmla="*/ 425 w 506"/>
                <a:gd name="T27" fmla="*/ 227 h 246"/>
                <a:gd name="T28" fmla="*/ 449 w 506"/>
                <a:gd name="T29" fmla="*/ 242 h 246"/>
                <a:gd name="T30" fmla="*/ 497 w 506"/>
                <a:gd name="T31" fmla="*/ 76 h 246"/>
                <a:gd name="T32" fmla="*/ 481 w 506"/>
                <a:gd name="T33" fmla="*/ 67 h 246"/>
                <a:gd name="T34" fmla="*/ 462 w 506"/>
                <a:gd name="T35" fmla="*/ 57 h 246"/>
                <a:gd name="T36" fmla="*/ 452 w 506"/>
                <a:gd name="T37" fmla="*/ 52 h 246"/>
                <a:gd name="T38" fmla="*/ 437 w 506"/>
                <a:gd name="T39" fmla="*/ 45 h 246"/>
                <a:gd name="T40" fmla="*/ 423 w 506"/>
                <a:gd name="T41" fmla="*/ 39 h 246"/>
                <a:gd name="T42" fmla="*/ 411 w 506"/>
                <a:gd name="T43" fmla="*/ 35 h 246"/>
                <a:gd name="T44" fmla="*/ 390 w 506"/>
                <a:gd name="T45" fmla="*/ 27 h 246"/>
                <a:gd name="T46" fmla="*/ 377 w 506"/>
                <a:gd name="T47" fmla="*/ 23 h 246"/>
                <a:gd name="T48" fmla="*/ 360 w 506"/>
                <a:gd name="T49" fmla="*/ 18 h 246"/>
                <a:gd name="T50" fmla="*/ 327 w 506"/>
                <a:gd name="T51" fmla="*/ 10 h 246"/>
                <a:gd name="T52" fmla="*/ 310 w 506"/>
                <a:gd name="T53" fmla="*/ 6 h 246"/>
                <a:gd name="T54" fmla="*/ 294 w 506"/>
                <a:gd name="T55" fmla="*/ 4 h 246"/>
                <a:gd name="T56" fmla="*/ 268 w 506"/>
                <a:gd name="T57" fmla="*/ 1 h 246"/>
                <a:gd name="T58" fmla="*/ 250 w 506"/>
                <a:gd name="T59" fmla="*/ 0 h 246"/>
                <a:gd name="T60" fmla="*/ 225 w 506"/>
                <a:gd name="T61" fmla="*/ 0 h 246"/>
                <a:gd name="T62" fmla="*/ 209 w 506"/>
                <a:gd name="T63" fmla="*/ 1 h 246"/>
                <a:gd name="T64" fmla="*/ 196 w 506"/>
                <a:gd name="T65" fmla="*/ 2 h 246"/>
                <a:gd name="T66" fmla="*/ 170 w 506"/>
                <a:gd name="T67" fmla="*/ 6 h 246"/>
                <a:gd name="T68" fmla="*/ 151 w 506"/>
                <a:gd name="T69" fmla="*/ 10 h 246"/>
                <a:gd name="T70" fmla="*/ 140 w 506"/>
                <a:gd name="T71" fmla="*/ 14 h 246"/>
                <a:gd name="T72" fmla="*/ 127 w 506"/>
                <a:gd name="T73" fmla="*/ 18 h 246"/>
                <a:gd name="T74" fmla="*/ 112 w 506"/>
                <a:gd name="T75" fmla="*/ 25 h 246"/>
                <a:gd name="T76" fmla="*/ 100 w 506"/>
                <a:gd name="T77" fmla="*/ 32 h 246"/>
                <a:gd name="T78" fmla="*/ 91 w 506"/>
                <a:gd name="T79" fmla="*/ 39 h 246"/>
                <a:gd name="T80" fmla="*/ 85 w 506"/>
                <a:gd name="T81" fmla="*/ 44 h 246"/>
                <a:gd name="T82" fmla="*/ 73 w 506"/>
                <a:gd name="T83" fmla="*/ 56 h 246"/>
                <a:gd name="T84" fmla="*/ 67 w 506"/>
                <a:gd name="T85" fmla="*/ 63 h 246"/>
                <a:gd name="T86" fmla="*/ 62 w 506"/>
                <a:gd name="T87" fmla="*/ 72 h 246"/>
                <a:gd name="T88" fmla="*/ 59 w 506"/>
                <a:gd name="T89" fmla="*/ 79 h 246"/>
                <a:gd name="T90" fmla="*/ 3 w 506"/>
                <a:gd name="T91" fmla="*/ 239 h 246"/>
                <a:gd name="T92" fmla="*/ 7 w 506"/>
                <a:gd name="T93" fmla="*/ 230 h 246"/>
                <a:gd name="T94" fmla="*/ 16 w 506"/>
                <a:gd name="T95" fmla="*/ 217 h 246"/>
                <a:gd name="T96" fmla="*/ 23 w 506"/>
                <a:gd name="T97" fmla="*/ 210 h 246"/>
                <a:gd name="T98" fmla="*/ 35 w 506"/>
                <a:gd name="T99" fmla="*/ 199 h 246"/>
                <a:gd name="T100" fmla="*/ 44 w 506"/>
                <a:gd name="T101" fmla="*/ 193 h 246"/>
                <a:gd name="T102" fmla="*/ 60 w 506"/>
                <a:gd name="T103" fmla="*/ 184 h 246"/>
                <a:gd name="T104" fmla="*/ 72 w 506"/>
                <a:gd name="T105" fmla="*/ 178 h 246"/>
                <a:gd name="T106" fmla="*/ 90 w 506"/>
                <a:gd name="T107" fmla="*/ 172 h 246"/>
                <a:gd name="T108" fmla="*/ 106 w 506"/>
                <a:gd name="T109" fmla="*/ 168 h 246"/>
                <a:gd name="T110" fmla="*/ 129 w 506"/>
                <a:gd name="T111" fmla="*/ 164 h 246"/>
                <a:gd name="T112" fmla="*/ 153 w 506"/>
                <a:gd name="T113" fmla="*/ 16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246">
                  <a:moveTo>
                    <a:pt x="153" y="161"/>
                  </a:moveTo>
                  <a:cubicBezTo>
                    <a:pt x="154" y="161"/>
                    <a:pt x="155" y="161"/>
                    <a:pt x="156" y="161"/>
                  </a:cubicBezTo>
                  <a:cubicBezTo>
                    <a:pt x="160" y="161"/>
                    <a:pt x="164" y="160"/>
                    <a:pt x="168" y="160"/>
                  </a:cubicBezTo>
                  <a:cubicBezTo>
                    <a:pt x="168" y="160"/>
                    <a:pt x="168" y="160"/>
                    <a:pt x="168" y="160"/>
                  </a:cubicBezTo>
                  <a:cubicBezTo>
                    <a:pt x="172" y="160"/>
                    <a:pt x="177" y="160"/>
                    <a:pt x="181" y="160"/>
                  </a:cubicBezTo>
                  <a:cubicBezTo>
                    <a:pt x="182" y="160"/>
                    <a:pt x="183" y="160"/>
                    <a:pt x="184" y="160"/>
                  </a:cubicBezTo>
                  <a:cubicBezTo>
                    <a:pt x="188" y="160"/>
                    <a:pt x="191" y="160"/>
                    <a:pt x="194" y="161"/>
                  </a:cubicBezTo>
                  <a:cubicBezTo>
                    <a:pt x="195" y="161"/>
                    <a:pt x="196" y="161"/>
                    <a:pt x="197" y="161"/>
                  </a:cubicBezTo>
                  <a:cubicBezTo>
                    <a:pt x="201" y="161"/>
                    <a:pt x="206" y="161"/>
                    <a:pt x="210" y="162"/>
                  </a:cubicBezTo>
                  <a:cubicBezTo>
                    <a:pt x="211" y="162"/>
                    <a:pt x="211" y="162"/>
                    <a:pt x="212" y="162"/>
                  </a:cubicBezTo>
                  <a:cubicBezTo>
                    <a:pt x="216" y="162"/>
                    <a:pt x="219" y="162"/>
                    <a:pt x="223" y="163"/>
                  </a:cubicBezTo>
                  <a:cubicBezTo>
                    <a:pt x="224" y="163"/>
                    <a:pt x="225" y="163"/>
                    <a:pt x="227" y="163"/>
                  </a:cubicBezTo>
                  <a:cubicBezTo>
                    <a:pt x="230" y="164"/>
                    <a:pt x="234" y="164"/>
                    <a:pt x="237" y="164"/>
                  </a:cubicBezTo>
                  <a:cubicBezTo>
                    <a:pt x="238" y="165"/>
                    <a:pt x="239" y="165"/>
                    <a:pt x="240" y="165"/>
                  </a:cubicBezTo>
                  <a:cubicBezTo>
                    <a:pt x="244" y="165"/>
                    <a:pt x="248" y="166"/>
                    <a:pt x="252" y="167"/>
                  </a:cubicBezTo>
                  <a:cubicBezTo>
                    <a:pt x="253" y="167"/>
                    <a:pt x="254" y="167"/>
                    <a:pt x="255" y="167"/>
                  </a:cubicBezTo>
                  <a:cubicBezTo>
                    <a:pt x="260" y="168"/>
                    <a:pt x="264" y="169"/>
                    <a:pt x="269" y="170"/>
                  </a:cubicBezTo>
                  <a:cubicBezTo>
                    <a:pt x="270" y="170"/>
                    <a:pt x="270" y="170"/>
                    <a:pt x="271" y="170"/>
                  </a:cubicBezTo>
                  <a:cubicBezTo>
                    <a:pt x="276" y="171"/>
                    <a:pt x="281" y="172"/>
                    <a:pt x="286" y="174"/>
                  </a:cubicBezTo>
                  <a:cubicBezTo>
                    <a:pt x="287" y="174"/>
                    <a:pt x="288" y="174"/>
                    <a:pt x="289" y="174"/>
                  </a:cubicBezTo>
                  <a:cubicBezTo>
                    <a:pt x="294" y="176"/>
                    <a:pt x="299" y="177"/>
                    <a:pt x="304" y="178"/>
                  </a:cubicBezTo>
                  <a:cubicBezTo>
                    <a:pt x="304" y="178"/>
                    <a:pt x="305" y="178"/>
                    <a:pt x="305" y="179"/>
                  </a:cubicBezTo>
                  <a:cubicBezTo>
                    <a:pt x="310" y="180"/>
                    <a:pt x="315" y="181"/>
                    <a:pt x="319" y="183"/>
                  </a:cubicBezTo>
                  <a:cubicBezTo>
                    <a:pt x="320" y="183"/>
                    <a:pt x="321" y="183"/>
                    <a:pt x="322" y="184"/>
                  </a:cubicBezTo>
                  <a:cubicBezTo>
                    <a:pt x="325" y="184"/>
                    <a:pt x="327" y="185"/>
                    <a:pt x="329" y="186"/>
                  </a:cubicBezTo>
                  <a:cubicBezTo>
                    <a:pt x="331" y="186"/>
                    <a:pt x="332" y="187"/>
                    <a:pt x="333" y="187"/>
                  </a:cubicBezTo>
                  <a:cubicBezTo>
                    <a:pt x="336" y="188"/>
                    <a:pt x="339" y="189"/>
                    <a:pt x="342" y="190"/>
                  </a:cubicBezTo>
                  <a:cubicBezTo>
                    <a:pt x="343" y="190"/>
                    <a:pt x="344" y="191"/>
                    <a:pt x="344" y="191"/>
                  </a:cubicBezTo>
                  <a:cubicBezTo>
                    <a:pt x="348" y="192"/>
                    <a:pt x="352" y="194"/>
                    <a:pt x="355" y="195"/>
                  </a:cubicBezTo>
                  <a:cubicBezTo>
                    <a:pt x="356" y="195"/>
                    <a:pt x="357" y="196"/>
                    <a:pt x="358" y="196"/>
                  </a:cubicBezTo>
                  <a:cubicBezTo>
                    <a:pt x="361" y="197"/>
                    <a:pt x="363" y="198"/>
                    <a:pt x="366" y="199"/>
                  </a:cubicBezTo>
                  <a:cubicBezTo>
                    <a:pt x="368" y="200"/>
                    <a:pt x="369" y="201"/>
                    <a:pt x="371" y="201"/>
                  </a:cubicBezTo>
                  <a:cubicBezTo>
                    <a:pt x="373" y="202"/>
                    <a:pt x="374" y="203"/>
                    <a:pt x="376" y="203"/>
                  </a:cubicBezTo>
                  <a:cubicBezTo>
                    <a:pt x="378" y="204"/>
                    <a:pt x="379" y="205"/>
                    <a:pt x="381" y="206"/>
                  </a:cubicBezTo>
                  <a:cubicBezTo>
                    <a:pt x="383" y="206"/>
                    <a:pt x="384" y="207"/>
                    <a:pt x="386" y="208"/>
                  </a:cubicBezTo>
                  <a:cubicBezTo>
                    <a:pt x="387" y="208"/>
                    <a:pt x="389" y="209"/>
                    <a:pt x="391" y="210"/>
                  </a:cubicBezTo>
                  <a:cubicBezTo>
                    <a:pt x="392" y="211"/>
                    <a:pt x="394" y="211"/>
                    <a:pt x="395" y="212"/>
                  </a:cubicBezTo>
                  <a:cubicBezTo>
                    <a:pt x="397" y="213"/>
                    <a:pt x="399" y="214"/>
                    <a:pt x="400" y="215"/>
                  </a:cubicBezTo>
                  <a:cubicBezTo>
                    <a:pt x="402" y="215"/>
                    <a:pt x="403" y="216"/>
                    <a:pt x="405" y="217"/>
                  </a:cubicBezTo>
                  <a:cubicBezTo>
                    <a:pt x="406" y="217"/>
                    <a:pt x="406" y="218"/>
                    <a:pt x="407" y="218"/>
                  </a:cubicBezTo>
                  <a:cubicBezTo>
                    <a:pt x="413" y="221"/>
                    <a:pt x="418" y="224"/>
                    <a:pt x="424" y="227"/>
                  </a:cubicBezTo>
                  <a:cubicBezTo>
                    <a:pt x="425" y="227"/>
                    <a:pt x="425" y="227"/>
                    <a:pt x="425" y="227"/>
                  </a:cubicBezTo>
                  <a:cubicBezTo>
                    <a:pt x="430" y="230"/>
                    <a:pt x="436" y="234"/>
                    <a:pt x="441" y="237"/>
                  </a:cubicBezTo>
                  <a:cubicBezTo>
                    <a:pt x="441" y="237"/>
                    <a:pt x="441" y="237"/>
                    <a:pt x="441" y="237"/>
                  </a:cubicBezTo>
                  <a:cubicBezTo>
                    <a:pt x="444" y="238"/>
                    <a:pt x="446" y="240"/>
                    <a:pt x="449" y="242"/>
                  </a:cubicBezTo>
                  <a:cubicBezTo>
                    <a:pt x="449" y="242"/>
                    <a:pt x="450" y="242"/>
                    <a:pt x="450" y="243"/>
                  </a:cubicBezTo>
                  <a:cubicBezTo>
                    <a:pt x="506" y="82"/>
                    <a:pt x="506" y="82"/>
                    <a:pt x="506" y="82"/>
                  </a:cubicBezTo>
                  <a:cubicBezTo>
                    <a:pt x="503" y="80"/>
                    <a:pt x="500" y="78"/>
                    <a:pt x="497" y="76"/>
                  </a:cubicBezTo>
                  <a:cubicBezTo>
                    <a:pt x="497" y="76"/>
                    <a:pt x="497" y="76"/>
                    <a:pt x="497" y="76"/>
                  </a:cubicBezTo>
                  <a:cubicBezTo>
                    <a:pt x="497" y="76"/>
                    <a:pt x="497" y="76"/>
                    <a:pt x="497" y="76"/>
                  </a:cubicBezTo>
                  <a:cubicBezTo>
                    <a:pt x="492" y="73"/>
                    <a:pt x="486" y="70"/>
                    <a:pt x="481" y="67"/>
                  </a:cubicBezTo>
                  <a:cubicBezTo>
                    <a:pt x="480" y="66"/>
                    <a:pt x="480" y="66"/>
                    <a:pt x="480" y="66"/>
                  </a:cubicBezTo>
                  <a:cubicBezTo>
                    <a:pt x="474" y="63"/>
                    <a:pt x="469" y="60"/>
                    <a:pt x="463" y="57"/>
                  </a:cubicBezTo>
                  <a:cubicBezTo>
                    <a:pt x="463" y="57"/>
                    <a:pt x="463" y="57"/>
                    <a:pt x="462" y="57"/>
                  </a:cubicBezTo>
                  <a:cubicBezTo>
                    <a:pt x="461" y="56"/>
                    <a:pt x="461" y="56"/>
                    <a:pt x="461" y="56"/>
                  </a:cubicBezTo>
                  <a:cubicBezTo>
                    <a:pt x="460" y="56"/>
                    <a:pt x="458" y="55"/>
                    <a:pt x="457" y="54"/>
                  </a:cubicBezTo>
                  <a:cubicBezTo>
                    <a:pt x="455" y="53"/>
                    <a:pt x="453" y="53"/>
                    <a:pt x="452" y="52"/>
                  </a:cubicBezTo>
                  <a:cubicBezTo>
                    <a:pt x="450" y="51"/>
                    <a:pt x="449" y="50"/>
                    <a:pt x="447" y="50"/>
                  </a:cubicBezTo>
                  <a:cubicBezTo>
                    <a:pt x="445" y="49"/>
                    <a:pt x="444" y="48"/>
                    <a:pt x="442" y="47"/>
                  </a:cubicBezTo>
                  <a:cubicBezTo>
                    <a:pt x="440" y="47"/>
                    <a:pt x="439" y="46"/>
                    <a:pt x="437" y="45"/>
                  </a:cubicBezTo>
                  <a:cubicBezTo>
                    <a:pt x="435" y="44"/>
                    <a:pt x="434" y="44"/>
                    <a:pt x="432" y="43"/>
                  </a:cubicBezTo>
                  <a:cubicBezTo>
                    <a:pt x="431" y="42"/>
                    <a:pt x="429" y="42"/>
                    <a:pt x="427" y="41"/>
                  </a:cubicBezTo>
                  <a:cubicBezTo>
                    <a:pt x="426" y="40"/>
                    <a:pt x="425" y="40"/>
                    <a:pt x="423" y="39"/>
                  </a:cubicBezTo>
                  <a:cubicBezTo>
                    <a:pt x="422" y="39"/>
                    <a:pt x="422" y="39"/>
                    <a:pt x="422" y="39"/>
                  </a:cubicBezTo>
                  <a:cubicBezTo>
                    <a:pt x="420" y="38"/>
                    <a:pt x="417" y="37"/>
                    <a:pt x="415" y="36"/>
                  </a:cubicBezTo>
                  <a:cubicBezTo>
                    <a:pt x="414" y="35"/>
                    <a:pt x="413" y="35"/>
                    <a:pt x="411" y="35"/>
                  </a:cubicBezTo>
                  <a:cubicBezTo>
                    <a:pt x="408" y="33"/>
                    <a:pt x="404" y="32"/>
                    <a:pt x="401" y="30"/>
                  </a:cubicBezTo>
                  <a:cubicBezTo>
                    <a:pt x="400" y="30"/>
                    <a:pt x="399" y="30"/>
                    <a:pt x="399" y="30"/>
                  </a:cubicBezTo>
                  <a:cubicBezTo>
                    <a:pt x="396" y="29"/>
                    <a:pt x="393" y="28"/>
                    <a:pt x="390" y="27"/>
                  </a:cubicBezTo>
                  <a:cubicBezTo>
                    <a:pt x="388" y="26"/>
                    <a:pt x="387" y="26"/>
                    <a:pt x="386" y="25"/>
                  </a:cubicBezTo>
                  <a:cubicBezTo>
                    <a:pt x="383" y="25"/>
                    <a:pt x="381" y="24"/>
                    <a:pt x="379" y="23"/>
                  </a:cubicBezTo>
                  <a:cubicBezTo>
                    <a:pt x="378" y="23"/>
                    <a:pt x="378" y="23"/>
                    <a:pt x="377" y="23"/>
                  </a:cubicBezTo>
                  <a:cubicBezTo>
                    <a:pt x="377" y="22"/>
                    <a:pt x="376" y="22"/>
                    <a:pt x="375" y="22"/>
                  </a:cubicBezTo>
                  <a:cubicBezTo>
                    <a:pt x="371" y="21"/>
                    <a:pt x="366" y="19"/>
                    <a:pt x="362" y="18"/>
                  </a:cubicBezTo>
                  <a:cubicBezTo>
                    <a:pt x="361" y="18"/>
                    <a:pt x="361" y="18"/>
                    <a:pt x="360" y="18"/>
                  </a:cubicBezTo>
                  <a:cubicBezTo>
                    <a:pt x="355" y="16"/>
                    <a:pt x="350" y="15"/>
                    <a:pt x="345" y="14"/>
                  </a:cubicBezTo>
                  <a:cubicBezTo>
                    <a:pt x="344" y="14"/>
                    <a:pt x="343" y="13"/>
                    <a:pt x="342" y="13"/>
                  </a:cubicBezTo>
                  <a:cubicBezTo>
                    <a:pt x="337" y="12"/>
                    <a:pt x="332" y="11"/>
                    <a:pt x="327" y="10"/>
                  </a:cubicBezTo>
                  <a:cubicBezTo>
                    <a:pt x="327" y="10"/>
                    <a:pt x="326" y="10"/>
                    <a:pt x="325" y="9"/>
                  </a:cubicBezTo>
                  <a:cubicBezTo>
                    <a:pt x="321" y="8"/>
                    <a:pt x="316" y="8"/>
                    <a:pt x="312" y="7"/>
                  </a:cubicBezTo>
                  <a:cubicBezTo>
                    <a:pt x="311" y="7"/>
                    <a:pt x="310" y="7"/>
                    <a:pt x="310" y="6"/>
                  </a:cubicBezTo>
                  <a:cubicBezTo>
                    <a:pt x="309" y="6"/>
                    <a:pt x="309" y="6"/>
                    <a:pt x="309" y="6"/>
                  </a:cubicBezTo>
                  <a:cubicBezTo>
                    <a:pt x="304" y="6"/>
                    <a:pt x="300" y="5"/>
                    <a:pt x="296" y="4"/>
                  </a:cubicBezTo>
                  <a:cubicBezTo>
                    <a:pt x="295" y="4"/>
                    <a:pt x="294" y="4"/>
                    <a:pt x="294" y="4"/>
                  </a:cubicBezTo>
                  <a:cubicBezTo>
                    <a:pt x="290" y="3"/>
                    <a:pt x="286" y="3"/>
                    <a:pt x="283" y="3"/>
                  </a:cubicBezTo>
                  <a:cubicBezTo>
                    <a:pt x="282" y="2"/>
                    <a:pt x="280" y="2"/>
                    <a:pt x="279" y="2"/>
                  </a:cubicBezTo>
                  <a:cubicBezTo>
                    <a:pt x="275" y="2"/>
                    <a:pt x="272" y="2"/>
                    <a:pt x="268" y="1"/>
                  </a:cubicBezTo>
                  <a:cubicBezTo>
                    <a:pt x="268" y="1"/>
                    <a:pt x="267" y="1"/>
                    <a:pt x="266" y="1"/>
                  </a:cubicBezTo>
                  <a:cubicBezTo>
                    <a:pt x="262" y="1"/>
                    <a:pt x="258" y="0"/>
                    <a:pt x="253" y="0"/>
                  </a:cubicBezTo>
                  <a:cubicBezTo>
                    <a:pt x="252" y="0"/>
                    <a:pt x="251" y="0"/>
                    <a:pt x="250" y="0"/>
                  </a:cubicBezTo>
                  <a:cubicBezTo>
                    <a:pt x="247" y="0"/>
                    <a:pt x="244" y="0"/>
                    <a:pt x="241" y="0"/>
                  </a:cubicBezTo>
                  <a:cubicBezTo>
                    <a:pt x="239" y="0"/>
                    <a:pt x="238" y="0"/>
                    <a:pt x="237" y="0"/>
                  </a:cubicBezTo>
                  <a:cubicBezTo>
                    <a:pt x="233" y="0"/>
                    <a:pt x="229" y="0"/>
                    <a:pt x="225" y="0"/>
                  </a:cubicBezTo>
                  <a:cubicBezTo>
                    <a:pt x="224" y="0"/>
                    <a:pt x="224" y="0"/>
                    <a:pt x="224" y="0"/>
                  </a:cubicBezTo>
                  <a:cubicBezTo>
                    <a:pt x="220" y="0"/>
                    <a:pt x="216" y="0"/>
                    <a:pt x="212" y="0"/>
                  </a:cubicBezTo>
                  <a:cubicBezTo>
                    <a:pt x="211" y="0"/>
                    <a:pt x="210" y="1"/>
                    <a:pt x="209" y="1"/>
                  </a:cubicBezTo>
                  <a:cubicBezTo>
                    <a:pt x="206" y="1"/>
                    <a:pt x="203" y="1"/>
                    <a:pt x="199" y="1"/>
                  </a:cubicBezTo>
                  <a:cubicBezTo>
                    <a:pt x="199" y="1"/>
                    <a:pt x="198" y="2"/>
                    <a:pt x="197" y="2"/>
                  </a:cubicBezTo>
                  <a:cubicBezTo>
                    <a:pt x="196" y="2"/>
                    <a:pt x="196" y="2"/>
                    <a:pt x="196" y="2"/>
                  </a:cubicBezTo>
                  <a:cubicBezTo>
                    <a:pt x="193" y="2"/>
                    <a:pt x="189" y="3"/>
                    <a:pt x="186" y="3"/>
                  </a:cubicBezTo>
                  <a:cubicBezTo>
                    <a:pt x="181" y="4"/>
                    <a:pt x="177" y="4"/>
                    <a:pt x="173" y="5"/>
                  </a:cubicBezTo>
                  <a:cubicBezTo>
                    <a:pt x="172" y="5"/>
                    <a:pt x="171" y="6"/>
                    <a:pt x="170" y="6"/>
                  </a:cubicBezTo>
                  <a:cubicBezTo>
                    <a:pt x="167" y="6"/>
                    <a:pt x="164" y="7"/>
                    <a:pt x="162" y="7"/>
                  </a:cubicBezTo>
                  <a:cubicBezTo>
                    <a:pt x="160" y="8"/>
                    <a:pt x="159" y="8"/>
                    <a:pt x="157" y="8"/>
                  </a:cubicBezTo>
                  <a:cubicBezTo>
                    <a:pt x="155" y="9"/>
                    <a:pt x="153" y="10"/>
                    <a:pt x="151" y="10"/>
                  </a:cubicBezTo>
                  <a:cubicBezTo>
                    <a:pt x="149" y="11"/>
                    <a:pt x="148" y="11"/>
                    <a:pt x="146" y="12"/>
                  </a:cubicBezTo>
                  <a:cubicBezTo>
                    <a:pt x="145" y="12"/>
                    <a:pt x="144" y="12"/>
                    <a:pt x="143" y="12"/>
                  </a:cubicBezTo>
                  <a:cubicBezTo>
                    <a:pt x="142" y="13"/>
                    <a:pt x="141" y="13"/>
                    <a:pt x="140" y="14"/>
                  </a:cubicBezTo>
                  <a:cubicBezTo>
                    <a:pt x="139" y="14"/>
                    <a:pt x="138" y="14"/>
                    <a:pt x="136" y="15"/>
                  </a:cubicBezTo>
                  <a:cubicBezTo>
                    <a:pt x="134" y="16"/>
                    <a:pt x="131" y="17"/>
                    <a:pt x="129" y="18"/>
                  </a:cubicBezTo>
                  <a:cubicBezTo>
                    <a:pt x="128" y="18"/>
                    <a:pt x="128" y="18"/>
                    <a:pt x="127" y="18"/>
                  </a:cubicBezTo>
                  <a:cubicBezTo>
                    <a:pt x="124" y="20"/>
                    <a:pt x="121" y="21"/>
                    <a:pt x="118" y="22"/>
                  </a:cubicBezTo>
                  <a:cubicBezTo>
                    <a:pt x="117" y="23"/>
                    <a:pt x="117" y="23"/>
                    <a:pt x="116" y="23"/>
                  </a:cubicBezTo>
                  <a:cubicBezTo>
                    <a:pt x="114" y="24"/>
                    <a:pt x="113" y="25"/>
                    <a:pt x="112" y="25"/>
                  </a:cubicBezTo>
                  <a:cubicBezTo>
                    <a:pt x="111" y="26"/>
                    <a:pt x="110" y="26"/>
                    <a:pt x="109" y="27"/>
                  </a:cubicBezTo>
                  <a:cubicBezTo>
                    <a:pt x="109" y="27"/>
                    <a:pt x="108" y="27"/>
                    <a:pt x="107" y="28"/>
                  </a:cubicBezTo>
                  <a:cubicBezTo>
                    <a:pt x="105" y="29"/>
                    <a:pt x="102" y="31"/>
                    <a:pt x="100" y="32"/>
                  </a:cubicBezTo>
                  <a:cubicBezTo>
                    <a:pt x="100" y="32"/>
                    <a:pt x="100" y="32"/>
                    <a:pt x="100" y="32"/>
                  </a:cubicBezTo>
                  <a:cubicBezTo>
                    <a:pt x="97" y="34"/>
                    <a:pt x="95" y="36"/>
                    <a:pt x="93" y="37"/>
                  </a:cubicBezTo>
                  <a:cubicBezTo>
                    <a:pt x="92" y="38"/>
                    <a:pt x="92" y="38"/>
                    <a:pt x="91" y="39"/>
                  </a:cubicBezTo>
                  <a:cubicBezTo>
                    <a:pt x="90" y="39"/>
                    <a:pt x="90" y="40"/>
                    <a:pt x="89" y="40"/>
                  </a:cubicBezTo>
                  <a:cubicBezTo>
                    <a:pt x="88" y="41"/>
                    <a:pt x="87" y="42"/>
                    <a:pt x="85" y="43"/>
                  </a:cubicBezTo>
                  <a:cubicBezTo>
                    <a:pt x="85" y="44"/>
                    <a:pt x="85" y="44"/>
                    <a:pt x="85" y="44"/>
                  </a:cubicBezTo>
                  <a:cubicBezTo>
                    <a:pt x="83" y="46"/>
                    <a:pt x="81" y="48"/>
                    <a:pt x="79" y="50"/>
                  </a:cubicBezTo>
                  <a:cubicBezTo>
                    <a:pt x="78" y="50"/>
                    <a:pt x="78" y="50"/>
                    <a:pt x="77" y="51"/>
                  </a:cubicBezTo>
                  <a:cubicBezTo>
                    <a:pt x="76" y="53"/>
                    <a:pt x="74" y="54"/>
                    <a:pt x="73" y="56"/>
                  </a:cubicBezTo>
                  <a:cubicBezTo>
                    <a:pt x="73" y="56"/>
                    <a:pt x="72" y="57"/>
                    <a:pt x="72" y="57"/>
                  </a:cubicBezTo>
                  <a:cubicBezTo>
                    <a:pt x="72" y="58"/>
                    <a:pt x="72" y="58"/>
                    <a:pt x="72" y="58"/>
                  </a:cubicBezTo>
                  <a:cubicBezTo>
                    <a:pt x="70" y="59"/>
                    <a:pt x="69" y="61"/>
                    <a:pt x="67" y="63"/>
                  </a:cubicBezTo>
                  <a:cubicBezTo>
                    <a:pt x="67" y="64"/>
                    <a:pt x="67" y="64"/>
                    <a:pt x="67" y="65"/>
                  </a:cubicBezTo>
                  <a:cubicBezTo>
                    <a:pt x="65" y="66"/>
                    <a:pt x="64" y="68"/>
                    <a:pt x="63" y="70"/>
                  </a:cubicBezTo>
                  <a:cubicBezTo>
                    <a:pt x="63" y="70"/>
                    <a:pt x="63" y="71"/>
                    <a:pt x="62" y="72"/>
                  </a:cubicBezTo>
                  <a:cubicBezTo>
                    <a:pt x="61" y="73"/>
                    <a:pt x="60" y="75"/>
                    <a:pt x="59" y="77"/>
                  </a:cubicBezTo>
                  <a:cubicBezTo>
                    <a:pt x="59" y="78"/>
                    <a:pt x="59" y="78"/>
                    <a:pt x="59" y="78"/>
                  </a:cubicBezTo>
                  <a:cubicBezTo>
                    <a:pt x="59" y="79"/>
                    <a:pt x="59" y="79"/>
                    <a:pt x="59" y="79"/>
                  </a:cubicBezTo>
                  <a:cubicBezTo>
                    <a:pt x="58" y="81"/>
                    <a:pt x="57" y="83"/>
                    <a:pt x="56" y="86"/>
                  </a:cubicBezTo>
                  <a:cubicBezTo>
                    <a:pt x="0" y="246"/>
                    <a:pt x="0" y="246"/>
                    <a:pt x="0" y="246"/>
                  </a:cubicBezTo>
                  <a:cubicBezTo>
                    <a:pt x="0" y="244"/>
                    <a:pt x="1" y="241"/>
                    <a:pt x="3" y="239"/>
                  </a:cubicBezTo>
                  <a:cubicBezTo>
                    <a:pt x="3" y="238"/>
                    <a:pt x="3" y="238"/>
                    <a:pt x="3" y="238"/>
                  </a:cubicBezTo>
                  <a:cubicBezTo>
                    <a:pt x="4" y="236"/>
                    <a:pt x="5" y="234"/>
                    <a:pt x="6" y="232"/>
                  </a:cubicBezTo>
                  <a:cubicBezTo>
                    <a:pt x="6" y="231"/>
                    <a:pt x="7" y="231"/>
                    <a:pt x="7" y="230"/>
                  </a:cubicBezTo>
                  <a:cubicBezTo>
                    <a:pt x="8" y="228"/>
                    <a:pt x="9" y="227"/>
                    <a:pt x="10" y="225"/>
                  </a:cubicBezTo>
                  <a:cubicBezTo>
                    <a:pt x="11" y="225"/>
                    <a:pt x="11" y="224"/>
                    <a:pt x="11" y="224"/>
                  </a:cubicBezTo>
                  <a:cubicBezTo>
                    <a:pt x="13" y="221"/>
                    <a:pt x="14" y="219"/>
                    <a:pt x="16" y="217"/>
                  </a:cubicBezTo>
                  <a:cubicBezTo>
                    <a:pt x="16" y="217"/>
                    <a:pt x="17" y="217"/>
                    <a:pt x="17" y="216"/>
                  </a:cubicBezTo>
                  <a:cubicBezTo>
                    <a:pt x="18" y="215"/>
                    <a:pt x="20" y="213"/>
                    <a:pt x="21" y="211"/>
                  </a:cubicBezTo>
                  <a:cubicBezTo>
                    <a:pt x="22" y="211"/>
                    <a:pt x="22" y="210"/>
                    <a:pt x="23" y="210"/>
                  </a:cubicBezTo>
                  <a:cubicBezTo>
                    <a:pt x="24" y="208"/>
                    <a:pt x="26" y="206"/>
                    <a:pt x="28" y="205"/>
                  </a:cubicBezTo>
                  <a:cubicBezTo>
                    <a:pt x="29" y="204"/>
                    <a:pt x="29" y="204"/>
                    <a:pt x="29" y="204"/>
                  </a:cubicBezTo>
                  <a:cubicBezTo>
                    <a:pt x="31" y="202"/>
                    <a:pt x="33" y="201"/>
                    <a:pt x="35" y="199"/>
                  </a:cubicBezTo>
                  <a:cubicBezTo>
                    <a:pt x="35" y="199"/>
                    <a:pt x="36" y="198"/>
                    <a:pt x="37" y="198"/>
                  </a:cubicBezTo>
                  <a:cubicBezTo>
                    <a:pt x="39" y="196"/>
                    <a:pt x="41" y="195"/>
                    <a:pt x="44" y="193"/>
                  </a:cubicBezTo>
                  <a:cubicBezTo>
                    <a:pt x="44" y="193"/>
                    <a:pt x="44" y="193"/>
                    <a:pt x="44" y="193"/>
                  </a:cubicBezTo>
                  <a:cubicBezTo>
                    <a:pt x="46" y="191"/>
                    <a:pt x="49" y="190"/>
                    <a:pt x="51" y="188"/>
                  </a:cubicBezTo>
                  <a:cubicBezTo>
                    <a:pt x="52" y="188"/>
                    <a:pt x="53" y="188"/>
                    <a:pt x="53" y="187"/>
                  </a:cubicBezTo>
                  <a:cubicBezTo>
                    <a:pt x="55" y="186"/>
                    <a:pt x="57" y="185"/>
                    <a:pt x="60" y="184"/>
                  </a:cubicBezTo>
                  <a:cubicBezTo>
                    <a:pt x="60" y="184"/>
                    <a:pt x="61" y="183"/>
                    <a:pt x="62" y="183"/>
                  </a:cubicBezTo>
                  <a:cubicBezTo>
                    <a:pt x="65" y="181"/>
                    <a:pt x="68" y="180"/>
                    <a:pt x="71" y="179"/>
                  </a:cubicBezTo>
                  <a:cubicBezTo>
                    <a:pt x="71" y="179"/>
                    <a:pt x="72" y="178"/>
                    <a:pt x="72" y="178"/>
                  </a:cubicBezTo>
                  <a:cubicBezTo>
                    <a:pt x="75" y="177"/>
                    <a:pt x="78" y="176"/>
                    <a:pt x="80" y="175"/>
                  </a:cubicBezTo>
                  <a:cubicBezTo>
                    <a:pt x="81" y="175"/>
                    <a:pt x="82" y="174"/>
                    <a:pt x="83" y="174"/>
                  </a:cubicBezTo>
                  <a:cubicBezTo>
                    <a:pt x="86" y="173"/>
                    <a:pt x="88" y="173"/>
                    <a:pt x="90" y="172"/>
                  </a:cubicBezTo>
                  <a:cubicBezTo>
                    <a:pt x="91" y="172"/>
                    <a:pt x="93" y="171"/>
                    <a:pt x="94" y="171"/>
                  </a:cubicBezTo>
                  <a:cubicBezTo>
                    <a:pt x="97" y="170"/>
                    <a:pt x="99" y="170"/>
                    <a:pt x="101" y="169"/>
                  </a:cubicBezTo>
                  <a:cubicBezTo>
                    <a:pt x="103" y="169"/>
                    <a:pt x="104" y="168"/>
                    <a:pt x="106" y="168"/>
                  </a:cubicBezTo>
                  <a:cubicBezTo>
                    <a:pt x="108" y="167"/>
                    <a:pt x="111" y="167"/>
                    <a:pt x="113" y="166"/>
                  </a:cubicBezTo>
                  <a:cubicBezTo>
                    <a:pt x="115" y="166"/>
                    <a:pt x="116" y="166"/>
                    <a:pt x="117" y="165"/>
                  </a:cubicBezTo>
                  <a:cubicBezTo>
                    <a:pt x="121" y="165"/>
                    <a:pt x="125" y="164"/>
                    <a:pt x="129" y="164"/>
                  </a:cubicBezTo>
                  <a:cubicBezTo>
                    <a:pt x="133" y="163"/>
                    <a:pt x="137" y="163"/>
                    <a:pt x="140" y="162"/>
                  </a:cubicBezTo>
                  <a:cubicBezTo>
                    <a:pt x="141" y="162"/>
                    <a:pt x="142" y="162"/>
                    <a:pt x="143" y="162"/>
                  </a:cubicBezTo>
                  <a:cubicBezTo>
                    <a:pt x="146" y="162"/>
                    <a:pt x="149" y="161"/>
                    <a:pt x="153" y="161"/>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3" name="Freeform 8"/>
            <p:cNvSpPr>
              <a:spLocks/>
            </p:cNvSpPr>
            <p:nvPr/>
          </p:nvSpPr>
          <p:spPr bwMode="auto">
            <a:xfrm>
              <a:off x="1085851" y="2582863"/>
              <a:ext cx="1382713" cy="955675"/>
            </a:xfrm>
            <a:custGeom>
              <a:avLst/>
              <a:gdLst>
                <a:gd name="T0" fmla="*/ 871 w 871"/>
                <a:gd name="T1" fmla="*/ 223 h 602"/>
                <a:gd name="T2" fmla="*/ 739 w 871"/>
                <a:gd name="T3" fmla="*/ 602 h 602"/>
                <a:gd name="T4" fmla="*/ 0 w 871"/>
                <a:gd name="T5" fmla="*/ 380 h 602"/>
                <a:gd name="T6" fmla="*/ 135 w 871"/>
                <a:gd name="T7" fmla="*/ 0 h 602"/>
                <a:gd name="T8" fmla="*/ 871 w 871"/>
                <a:gd name="T9" fmla="*/ 223 h 602"/>
              </a:gdLst>
              <a:ahLst/>
              <a:cxnLst>
                <a:cxn ang="0">
                  <a:pos x="T0" y="T1"/>
                </a:cxn>
                <a:cxn ang="0">
                  <a:pos x="T2" y="T3"/>
                </a:cxn>
                <a:cxn ang="0">
                  <a:pos x="T4" y="T5"/>
                </a:cxn>
                <a:cxn ang="0">
                  <a:pos x="T6" y="T7"/>
                </a:cxn>
                <a:cxn ang="0">
                  <a:pos x="T8" y="T9"/>
                </a:cxn>
              </a:cxnLst>
              <a:rect l="0" t="0" r="r" b="b"/>
              <a:pathLst>
                <a:path w="871" h="602">
                  <a:moveTo>
                    <a:pt x="871" y="223"/>
                  </a:moveTo>
                  <a:lnTo>
                    <a:pt x="739" y="602"/>
                  </a:lnTo>
                  <a:lnTo>
                    <a:pt x="0" y="380"/>
                  </a:lnTo>
                  <a:lnTo>
                    <a:pt x="135" y="0"/>
                  </a:lnTo>
                  <a:lnTo>
                    <a:pt x="871" y="22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4" name="Freeform 9"/>
            <p:cNvSpPr>
              <a:spLocks/>
            </p:cNvSpPr>
            <p:nvPr/>
          </p:nvSpPr>
          <p:spPr bwMode="auto">
            <a:xfrm>
              <a:off x="1085851" y="2582863"/>
              <a:ext cx="1382713" cy="955675"/>
            </a:xfrm>
            <a:custGeom>
              <a:avLst/>
              <a:gdLst>
                <a:gd name="T0" fmla="*/ 871 w 871"/>
                <a:gd name="T1" fmla="*/ 223 h 602"/>
                <a:gd name="T2" fmla="*/ 739 w 871"/>
                <a:gd name="T3" fmla="*/ 602 h 602"/>
                <a:gd name="T4" fmla="*/ 0 w 871"/>
                <a:gd name="T5" fmla="*/ 380 h 602"/>
                <a:gd name="T6" fmla="*/ 135 w 871"/>
                <a:gd name="T7" fmla="*/ 0 h 602"/>
                <a:gd name="T8" fmla="*/ 871 w 871"/>
                <a:gd name="T9" fmla="*/ 223 h 602"/>
              </a:gdLst>
              <a:ahLst/>
              <a:cxnLst>
                <a:cxn ang="0">
                  <a:pos x="T0" y="T1"/>
                </a:cxn>
                <a:cxn ang="0">
                  <a:pos x="T2" y="T3"/>
                </a:cxn>
                <a:cxn ang="0">
                  <a:pos x="T4" y="T5"/>
                </a:cxn>
                <a:cxn ang="0">
                  <a:pos x="T6" y="T7"/>
                </a:cxn>
                <a:cxn ang="0">
                  <a:pos x="T8" y="T9"/>
                </a:cxn>
              </a:cxnLst>
              <a:rect l="0" t="0" r="r" b="b"/>
              <a:pathLst>
                <a:path w="871" h="602">
                  <a:moveTo>
                    <a:pt x="871" y="223"/>
                  </a:moveTo>
                  <a:lnTo>
                    <a:pt x="739" y="602"/>
                  </a:lnTo>
                  <a:lnTo>
                    <a:pt x="0" y="380"/>
                  </a:lnTo>
                  <a:lnTo>
                    <a:pt x="135" y="0"/>
                  </a:lnTo>
                  <a:lnTo>
                    <a:pt x="8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5" name="Freeform 10"/>
            <p:cNvSpPr>
              <a:spLocks/>
            </p:cNvSpPr>
            <p:nvPr/>
          </p:nvSpPr>
          <p:spPr bwMode="auto">
            <a:xfrm>
              <a:off x="1085851" y="2519363"/>
              <a:ext cx="233363" cy="666750"/>
            </a:xfrm>
            <a:custGeom>
              <a:avLst/>
              <a:gdLst>
                <a:gd name="T0" fmla="*/ 5 w 62"/>
                <a:gd name="T1" fmla="*/ 160 h 177"/>
                <a:gd name="T2" fmla="*/ 62 w 62"/>
                <a:gd name="T3" fmla="*/ 0 h 177"/>
                <a:gd name="T4" fmla="*/ 57 w 62"/>
                <a:gd name="T5" fmla="*/ 17 h 177"/>
                <a:gd name="T6" fmla="*/ 0 w 62"/>
                <a:gd name="T7" fmla="*/ 177 h 177"/>
                <a:gd name="T8" fmla="*/ 5 w 62"/>
                <a:gd name="T9" fmla="*/ 160 h 177"/>
              </a:gdLst>
              <a:ahLst/>
              <a:cxnLst>
                <a:cxn ang="0">
                  <a:pos x="T0" y="T1"/>
                </a:cxn>
                <a:cxn ang="0">
                  <a:pos x="T2" y="T3"/>
                </a:cxn>
                <a:cxn ang="0">
                  <a:pos x="T4" y="T5"/>
                </a:cxn>
                <a:cxn ang="0">
                  <a:pos x="T6" y="T7"/>
                </a:cxn>
                <a:cxn ang="0">
                  <a:pos x="T8" y="T9"/>
                </a:cxn>
              </a:cxnLst>
              <a:rect l="0" t="0" r="r" b="b"/>
              <a:pathLst>
                <a:path w="62" h="177">
                  <a:moveTo>
                    <a:pt x="5" y="160"/>
                  </a:moveTo>
                  <a:cubicBezTo>
                    <a:pt x="62" y="0"/>
                    <a:pt x="62" y="0"/>
                    <a:pt x="62" y="0"/>
                  </a:cubicBezTo>
                  <a:cubicBezTo>
                    <a:pt x="60" y="5"/>
                    <a:pt x="58" y="11"/>
                    <a:pt x="57" y="17"/>
                  </a:cubicBezTo>
                  <a:cubicBezTo>
                    <a:pt x="0" y="177"/>
                    <a:pt x="0" y="177"/>
                    <a:pt x="0" y="177"/>
                  </a:cubicBezTo>
                  <a:cubicBezTo>
                    <a:pt x="2" y="171"/>
                    <a:pt x="3" y="166"/>
                    <a:pt x="5" y="160"/>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6" name="Freeform 11"/>
            <p:cNvSpPr>
              <a:spLocks/>
            </p:cNvSpPr>
            <p:nvPr/>
          </p:nvSpPr>
          <p:spPr bwMode="auto">
            <a:xfrm>
              <a:off x="1085851" y="2519363"/>
              <a:ext cx="233363" cy="666750"/>
            </a:xfrm>
            <a:custGeom>
              <a:avLst/>
              <a:gdLst>
                <a:gd name="T0" fmla="*/ 57 w 62"/>
                <a:gd name="T1" fmla="*/ 17 h 177"/>
                <a:gd name="T2" fmla="*/ 0 w 62"/>
                <a:gd name="T3" fmla="*/ 177 h 177"/>
                <a:gd name="T4" fmla="*/ 5 w 62"/>
                <a:gd name="T5" fmla="*/ 160 h 177"/>
                <a:gd name="T6" fmla="*/ 62 w 62"/>
                <a:gd name="T7" fmla="*/ 0 h 177"/>
                <a:gd name="T8" fmla="*/ 57 w 62"/>
                <a:gd name="T9" fmla="*/ 17 h 177"/>
              </a:gdLst>
              <a:ahLst/>
              <a:cxnLst>
                <a:cxn ang="0">
                  <a:pos x="T0" y="T1"/>
                </a:cxn>
                <a:cxn ang="0">
                  <a:pos x="T2" y="T3"/>
                </a:cxn>
                <a:cxn ang="0">
                  <a:pos x="T4" y="T5"/>
                </a:cxn>
                <a:cxn ang="0">
                  <a:pos x="T6" y="T7"/>
                </a:cxn>
                <a:cxn ang="0">
                  <a:pos x="T8" y="T9"/>
                </a:cxn>
              </a:cxnLst>
              <a:rect l="0" t="0" r="r" b="b"/>
              <a:pathLst>
                <a:path w="62" h="177">
                  <a:moveTo>
                    <a:pt x="57" y="17"/>
                  </a:moveTo>
                  <a:cubicBezTo>
                    <a:pt x="0" y="177"/>
                    <a:pt x="0" y="177"/>
                    <a:pt x="0" y="177"/>
                  </a:cubicBezTo>
                  <a:cubicBezTo>
                    <a:pt x="2" y="171"/>
                    <a:pt x="3" y="166"/>
                    <a:pt x="5" y="160"/>
                  </a:cubicBezTo>
                  <a:cubicBezTo>
                    <a:pt x="62" y="0"/>
                    <a:pt x="62" y="0"/>
                    <a:pt x="62" y="0"/>
                  </a:cubicBezTo>
                  <a:cubicBezTo>
                    <a:pt x="60" y="5"/>
                    <a:pt x="58" y="11"/>
                    <a:pt x="57" y="17"/>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7" name="Freeform 12"/>
            <p:cNvSpPr>
              <a:spLocks/>
            </p:cNvSpPr>
            <p:nvPr/>
          </p:nvSpPr>
          <p:spPr bwMode="auto">
            <a:xfrm>
              <a:off x="4304554" y="3437963"/>
              <a:ext cx="1385888" cy="898525"/>
            </a:xfrm>
            <a:custGeom>
              <a:avLst/>
              <a:gdLst>
                <a:gd name="T0" fmla="*/ 873 w 873"/>
                <a:gd name="T1" fmla="*/ 187 h 566"/>
                <a:gd name="T2" fmla="*/ 741 w 873"/>
                <a:gd name="T3" fmla="*/ 566 h 566"/>
                <a:gd name="T4" fmla="*/ 0 w 873"/>
                <a:gd name="T5" fmla="*/ 381 h 566"/>
                <a:gd name="T6" fmla="*/ 132 w 873"/>
                <a:gd name="T7" fmla="*/ 0 h 566"/>
                <a:gd name="T8" fmla="*/ 873 w 873"/>
                <a:gd name="T9" fmla="*/ 187 h 566"/>
              </a:gdLst>
              <a:ahLst/>
              <a:cxnLst>
                <a:cxn ang="0">
                  <a:pos x="T0" y="T1"/>
                </a:cxn>
                <a:cxn ang="0">
                  <a:pos x="T2" y="T3"/>
                </a:cxn>
                <a:cxn ang="0">
                  <a:pos x="T4" y="T5"/>
                </a:cxn>
                <a:cxn ang="0">
                  <a:pos x="T6" y="T7"/>
                </a:cxn>
                <a:cxn ang="0">
                  <a:pos x="T8" y="T9"/>
                </a:cxn>
              </a:cxnLst>
              <a:rect l="0" t="0" r="r" b="b"/>
              <a:pathLst>
                <a:path w="873" h="566">
                  <a:moveTo>
                    <a:pt x="873" y="187"/>
                  </a:moveTo>
                  <a:lnTo>
                    <a:pt x="741" y="566"/>
                  </a:lnTo>
                  <a:lnTo>
                    <a:pt x="0" y="381"/>
                  </a:lnTo>
                  <a:lnTo>
                    <a:pt x="132" y="0"/>
                  </a:lnTo>
                  <a:lnTo>
                    <a:pt x="873" y="187"/>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8" name="Freeform 14"/>
            <p:cNvSpPr>
              <a:spLocks/>
            </p:cNvSpPr>
            <p:nvPr/>
          </p:nvSpPr>
          <p:spPr bwMode="auto">
            <a:xfrm>
              <a:off x="3947949" y="2898167"/>
              <a:ext cx="579438" cy="1154112"/>
            </a:xfrm>
            <a:custGeom>
              <a:avLst/>
              <a:gdLst>
                <a:gd name="T0" fmla="*/ 109 w 154"/>
                <a:gd name="T1" fmla="*/ 49 h 307"/>
                <a:gd name="T2" fmla="*/ 103 w 154"/>
                <a:gd name="T3" fmla="*/ 43 h 307"/>
                <a:gd name="T4" fmla="*/ 102 w 154"/>
                <a:gd name="T5" fmla="*/ 41 h 307"/>
                <a:gd name="T6" fmla="*/ 98 w 154"/>
                <a:gd name="T7" fmla="*/ 37 h 307"/>
                <a:gd name="T8" fmla="*/ 95 w 154"/>
                <a:gd name="T9" fmla="*/ 35 h 307"/>
                <a:gd name="T10" fmla="*/ 92 w 154"/>
                <a:gd name="T11" fmla="*/ 31 h 307"/>
                <a:gd name="T12" fmla="*/ 89 w 154"/>
                <a:gd name="T13" fmla="*/ 28 h 307"/>
                <a:gd name="T14" fmla="*/ 87 w 154"/>
                <a:gd name="T15" fmla="*/ 26 h 307"/>
                <a:gd name="T16" fmla="*/ 86 w 154"/>
                <a:gd name="T17" fmla="*/ 25 h 307"/>
                <a:gd name="T18" fmla="*/ 82 w 154"/>
                <a:gd name="T19" fmla="*/ 21 h 307"/>
                <a:gd name="T20" fmla="*/ 79 w 154"/>
                <a:gd name="T21" fmla="*/ 19 h 307"/>
                <a:gd name="T22" fmla="*/ 74 w 154"/>
                <a:gd name="T23" fmla="*/ 15 h 307"/>
                <a:gd name="T24" fmla="*/ 71 w 154"/>
                <a:gd name="T25" fmla="*/ 12 h 307"/>
                <a:gd name="T26" fmla="*/ 66 w 154"/>
                <a:gd name="T27" fmla="*/ 8 h 307"/>
                <a:gd name="T28" fmla="*/ 64 w 154"/>
                <a:gd name="T29" fmla="*/ 6 h 307"/>
                <a:gd name="T30" fmla="*/ 56 w 154"/>
                <a:gd name="T31" fmla="*/ 0 h 307"/>
                <a:gd name="T32" fmla="*/ 56 w 154"/>
                <a:gd name="T33" fmla="*/ 0 h 307"/>
                <a:gd name="T34" fmla="*/ 0 w 154"/>
                <a:gd name="T35" fmla="*/ 160 h 307"/>
                <a:gd name="T36" fmla="*/ 7 w 154"/>
                <a:gd name="T37" fmla="*/ 166 h 307"/>
                <a:gd name="T38" fmla="*/ 10 w 154"/>
                <a:gd name="T39" fmla="*/ 169 h 307"/>
                <a:gd name="T40" fmla="*/ 15 w 154"/>
                <a:gd name="T41" fmla="*/ 173 h 307"/>
                <a:gd name="T42" fmla="*/ 18 w 154"/>
                <a:gd name="T43" fmla="*/ 175 h 307"/>
                <a:gd name="T44" fmla="*/ 22 w 154"/>
                <a:gd name="T45" fmla="*/ 179 h 307"/>
                <a:gd name="T46" fmla="*/ 25 w 154"/>
                <a:gd name="T47" fmla="*/ 182 h 307"/>
                <a:gd name="T48" fmla="*/ 30 w 154"/>
                <a:gd name="T49" fmla="*/ 186 h 307"/>
                <a:gd name="T50" fmla="*/ 33 w 154"/>
                <a:gd name="T51" fmla="*/ 189 h 307"/>
                <a:gd name="T52" fmla="*/ 36 w 154"/>
                <a:gd name="T53" fmla="*/ 191 h 307"/>
                <a:gd name="T54" fmla="*/ 39 w 154"/>
                <a:gd name="T55" fmla="*/ 195 h 307"/>
                <a:gd name="T56" fmla="*/ 42 w 154"/>
                <a:gd name="T57" fmla="*/ 197 h 307"/>
                <a:gd name="T58" fmla="*/ 45 w 154"/>
                <a:gd name="T59" fmla="*/ 202 h 307"/>
                <a:gd name="T60" fmla="*/ 47 w 154"/>
                <a:gd name="T61" fmla="*/ 204 h 307"/>
                <a:gd name="T62" fmla="*/ 53 w 154"/>
                <a:gd name="T63" fmla="*/ 210 h 307"/>
                <a:gd name="T64" fmla="*/ 98 w 154"/>
                <a:gd name="T65" fmla="*/ 307 h 307"/>
                <a:gd name="T66" fmla="*/ 154 w 154"/>
                <a:gd name="T67" fmla="*/ 146 h 307"/>
                <a:gd name="T68" fmla="*/ 109 w 154"/>
                <a:gd name="T69" fmla="*/ 4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307">
                  <a:moveTo>
                    <a:pt x="109" y="49"/>
                  </a:moveTo>
                  <a:cubicBezTo>
                    <a:pt x="107" y="47"/>
                    <a:pt x="105" y="45"/>
                    <a:pt x="103" y="43"/>
                  </a:cubicBezTo>
                  <a:cubicBezTo>
                    <a:pt x="103" y="42"/>
                    <a:pt x="102" y="42"/>
                    <a:pt x="102" y="41"/>
                  </a:cubicBezTo>
                  <a:cubicBezTo>
                    <a:pt x="100" y="40"/>
                    <a:pt x="99" y="38"/>
                    <a:pt x="98" y="37"/>
                  </a:cubicBezTo>
                  <a:cubicBezTo>
                    <a:pt x="97" y="36"/>
                    <a:pt x="96" y="35"/>
                    <a:pt x="95" y="35"/>
                  </a:cubicBezTo>
                  <a:cubicBezTo>
                    <a:pt x="94" y="33"/>
                    <a:pt x="93" y="32"/>
                    <a:pt x="92" y="31"/>
                  </a:cubicBezTo>
                  <a:cubicBezTo>
                    <a:pt x="91" y="30"/>
                    <a:pt x="90" y="29"/>
                    <a:pt x="89" y="28"/>
                  </a:cubicBezTo>
                  <a:cubicBezTo>
                    <a:pt x="89" y="28"/>
                    <a:pt x="88" y="27"/>
                    <a:pt x="87" y="26"/>
                  </a:cubicBezTo>
                  <a:cubicBezTo>
                    <a:pt x="87" y="26"/>
                    <a:pt x="86" y="26"/>
                    <a:pt x="86" y="25"/>
                  </a:cubicBezTo>
                  <a:cubicBezTo>
                    <a:pt x="84" y="24"/>
                    <a:pt x="83" y="23"/>
                    <a:pt x="82" y="21"/>
                  </a:cubicBezTo>
                  <a:cubicBezTo>
                    <a:pt x="81" y="20"/>
                    <a:pt x="80" y="20"/>
                    <a:pt x="79" y="19"/>
                  </a:cubicBezTo>
                  <a:cubicBezTo>
                    <a:pt x="77" y="17"/>
                    <a:pt x="76" y="16"/>
                    <a:pt x="74" y="15"/>
                  </a:cubicBezTo>
                  <a:cubicBezTo>
                    <a:pt x="73" y="14"/>
                    <a:pt x="72" y="13"/>
                    <a:pt x="71" y="12"/>
                  </a:cubicBezTo>
                  <a:cubicBezTo>
                    <a:pt x="70" y="11"/>
                    <a:pt x="68" y="9"/>
                    <a:pt x="66" y="8"/>
                  </a:cubicBezTo>
                  <a:cubicBezTo>
                    <a:pt x="65" y="7"/>
                    <a:pt x="65" y="7"/>
                    <a:pt x="64" y="6"/>
                  </a:cubicBezTo>
                  <a:cubicBezTo>
                    <a:pt x="61" y="4"/>
                    <a:pt x="59" y="2"/>
                    <a:pt x="56" y="0"/>
                  </a:cubicBezTo>
                  <a:cubicBezTo>
                    <a:pt x="56" y="0"/>
                    <a:pt x="56" y="0"/>
                    <a:pt x="56" y="0"/>
                  </a:cubicBezTo>
                  <a:cubicBezTo>
                    <a:pt x="0" y="160"/>
                    <a:pt x="0" y="160"/>
                    <a:pt x="0" y="160"/>
                  </a:cubicBezTo>
                  <a:cubicBezTo>
                    <a:pt x="2" y="162"/>
                    <a:pt x="5" y="164"/>
                    <a:pt x="7" y="166"/>
                  </a:cubicBezTo>
                  <a:cubicBezTo>
                    <a:pt x="8" y="167"/>
                    <a:pt x="9" y="168"/>
                    <a:pt x="10" y="169"/>
                  </a:cubicBezTo>
                  <a:cubicBezTo>
                    <a:pt x="12" y="170"/>
                    <a:pt x="13" y="171"/>
                    <a:pt x="15" y="173"/>
                  </a:cubicBezTo>
                  <a:cubicBezTo>
                    <a:pt x="16" y="174"/>
                    <a:pt x="17" y="174"/>
                    <a:pt x="18" y="175"/>
                  </a:cubicBezTo>
                  <a:cubicBezTo>
                    <a:pt x="19" y="177"/>
                    <a:pt x="21" y="178"/>
                    <a:pt x="22" y="179"/>
                  </a:cubicBezTo>
                  <a:cubicBezTo>
                    <a:pt x="23" y="180"/>
                    <a:pt x="24" y="181"/>
                    <a:pt x="25" y="182"/>
                  </a:cubicBezTo>
                  <a:cubicBezTo>
                    <a:pt x="27" y="183"/>
                    <a:pt x="28" y="184"/>
                    <a:pt x="30" y="186"/>
                  </a:cubicBezTo>
                  <a:cubicBezTo>
                    <a:pt x="31" y="187"/>
                    <a:pt x="32" y="188"/>
                    <a:pt x="33" y="189"/>
                  </a:cubicBezTo>
                  <a:cubicBezTo>
                    <a:pt x="34" y="190"/>
                    <a:pt x="35" y="191"/>
                    <a:pt x="36" y="191"/>
                  </a:cubicBezTo>
                  <a:cubicBezTo>
                    <a:pt x="37" y="193"/>
                    <a:pt x="38" y="194"/>
                    <a:pt x="39" y="195"/>
                  </a:cubicBezTo>
                  <a:cubicBezTo>
                    <a:pt x="40" y="196"/>
                    <a:pt x="41" y="197"/>
                    <a:pt x="42" y="197"/>
                  </a:cubicBezTo>
                  <a:cubicBezTo>
                    <a:pt x="43" y="199"/>
                    <a:pt x="44" y="200"/>
                    <a:pt x="45" y="202"/>
                  </a:cubicBezTo>
                  <a:cubicBezTo>
                    <a:pt x="46" y="202"/>
                    <a:pt x="47" y="203"/>
                    <a:pt x="47" y="204"/>
                  </a:cubicBezTo>
                  <a:cubicBezTo>
                    <a:pt x="49" y="206"/>
                    <a:pt x="51" y="208"/>
                    <a:pt x="53" y="210"/>
                  </a:cubicBezTo>
                  <a:cubicBezTo>
                    <a:pt x="81" y="244"/>
                    <a:pt x="96" y="277"/>
                    <a:pt x="98" y="307"/>
                  </a:cubicBezTo>
                  <a:cubicBezTo>
                    <a:pt x="154" y="146"/>
                    <a:pt x="154" y="146"/>
                    <a:pt x="154" y="146"/>
                  </a:cubicBezTo>
                  <a:cubicBezTo>
                    <a:pt x="152" y="116"/>
                    <a:pt x="138" y="83"/>
                    <a:pt x="109" y="49"/>
                  </a:cubicBezTo>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9" name="Freeform 15"/>
            <p:cNvSpPr>
              <a:spLocks/>
            </p:cNvSpPr>
            <p:nvPr/>
          </p:nvSpPr>
          <p:spPr bwMode="auto">
            <a:xfrm>
              <a:off x="4153042" y="2510631"/>
              <a:ext cx="1544638" cy="1225550"/>
            </a:xfrm>
            <a:custGeom>
              <a:avLst/>
              <a:gdLst>
                <a:gd name="T0" fmla="*/ 192 w 411"/>
                <a:gd name="T1" fmla="*/ 0 h 326"/>
                <a:gd name="T2" fmla="*/ 317 w 411"/>
                <a:gd name="T3" fmla="*/ 113 h 326"/>
                <a:gd name="T4" fmla="*/ 411 w 411"/>
                <a:gd name="T5" fmla="*/ 326 h 326"/>
                <a:gd name="T6" fmla="*/ 98 w 411"/>
                <a:gd name="T7" fmla="*/ 247 h 326"/>
                <a:gd name="T8" fmla="*/ 53 w 411"/>
                <a:gd name="T9" fmla="*/ 150 h 326"/>
                <a:gd name="T10" fmla="*/ 0 w 411"/>
                <a:gd name="T11" fmla="*/ 101 h 326"/>
                <a:gd name="T12" fmla="*/ 192 w 411"/>
                <a:gd name="T13" fmla="*/ 0 h 326"/>
              </a:gdLst>
              <a:ahLst/>
              <a:cxnLst>
                <a:cxn ang="0">
                  <a:pos x="T0" y="T1"/>
                </a:cxn>
                <a:cxn ang="0">
                  <a:pos x="T2" y="T3"/>
                </a:cxn>
                <a:cxn ang="0">
                  <a:pos x="T4" y="T5"/>
                </a:cxn>
                <a:cxn ang="0">
                  <a:pos x="T6" y="T7"/>
                </a:cxn>
                <a:cxn ang="0">
                  <a:pos x="T8" y="T9"/>
                </a:cxn>
                <a:cxn ang="0">
                  <a:pos x="T10" y="T11"/>
                </a:cxn>
                <a:cxn ang="0">
                  <a:pos x="T12" y="T13"/>
                </a:cxn>
              </a:cxnLst>
              <a:rect l="0" t="0" r="r" b="b"/>
              <a:pathLst>
                <a:path w="411" h="326">
                  <a:moveTo>
                    <a:pt x="192" y="0"/>
                  </a:moveTo>
                  <a:cubicBezTo>
                    <a:pt x="240" y="35"/>
                    <a:pt x="282" y="73"/>
                    <a:pt x="317" y="113"/>
                  </a:cubicBezTo>
                  <a:cubicBezTo>
                    <a:pt x="379" y="186"/>
                    <a:pt x="411" y="259"/>
                    <a:pt x="411" y="326"/>
                  </a:cubicBezTo>
                  <a:cubicBezTo>
                    <a:pt x="98" y="247"/>
                    <a:pt x="98" y="247"/>
                    <a:pt x="98" y="247"/>
                  </a:cubicBezTo>
                  <a:cubicBezTo>
                    <a:pt x="96" y="217"/>
                    <a:pt x="82" y="184"/>
                    <a:pt x="53" y="150"/>
                  </a:cubicBezTo>
                  <a:cubicBezTo>
                    <a:pt x="38" y="133"/>
                    <a:pt x="20" y="116"/>
                    <a:pt x="0" y="101"/>
                  </a:cubicBezTo>
                  <a:cubicBezTo>
                    <a:pt x="192" y="0"/>
                    <a:pt x="192" y="0"/>
                    <a:pt x="19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0" name="Freeform 16"/>
            <p:cNvSpPr>
              <a:spLocks/>
            </p:cNvSpPr>
            <p:nvPr/>
          </p:nvSpPr>
          <p:spPr bwMode="auto">
            <a:xfrm>
              <a:off x="1292320" y="1806575"/>
              <a:ext cx="3589338" cy="1131887"/>
            </a:xfrm>
            <a:custGeom>
              <a:avLst/>
              <a:gdLst>
                <a:gd name="T0" fmla="*/ 274 w 955"/>
                <a:gd name="T1" fmla="*/ 19 h 301"/>
                <a:gd name="T2" fmla="*/ 730 w 955"/>
                <a:gd name="T3" fmla="*/ 79 h 301"/>
                <a:gd name="T4" fmla="*/ 955 w 955"/>
                <a:gd name="T5" fmla="*/ 193 h 301"/>
                <a:gd name="T6" fmla="*/ 762 w 955"/>
                <a:gd name="T7" fmla="*/ 294 h 301"/>
                <a:gd name="T8" fmla="*/ 442 w 955"/>
                <a:gd name="T9" fmla="*/ 215 h 301"/>
                <a:gd name="T10" fmla="*/ 311 w 955"/>
                <a:gd name="T11" fmla="*/ 301 h 301"/>
                <a:gd name="T12" fmla="*/ 0 w 955"/>
                <a:gd name="T13" fmla="*/ 207 h 301"/>
                <a:gd name="T14" fmla="*/ 8 w 955"/>
                <a:gd name="T15" fmla="*/ 180 h 301"/>
                <a:gd name="T16" fmla="*/ 274 w 955"/>
                <a:gd name="T17" fmla="*/ 1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1">
                  <a:moveTo>
                    <a:pt x="274" y="19"/>
                  </a:moveTo>
                  <a:cubicBezTo>
                    <a:pt x="410" y="0"/>
                    <a:pt x="572" y="21"/>
                    <a:pt x="730" y="79"/>
                  </a:cubicBezTo>
                  <a:cubicBezTo>
                    <a:pt x="812" y="110"/>
                    <a:pt x="888" y="148"/>
                    <a:pt x="955" y="193"/>
                  </a:cubicBezTo>
                  <a:cubicBezTo>
                    <a:pt x="762" y="294"/>
                    <a:pt x="762" y="294"/>
                    <a:pt x="762" y="294"/>
                  </a:cubicBezTo>
                  <a:cubicBezTo>
                    <a:pt x="669" y="234"/>
                    <a:pt x="543" y="201"/>
                    <a:pt x="442" y="215"/>
                  </a:cubicBezTo>
                  <a:cubicBezTo>
                    <a:pt x="370" y="225"/>
                    <a:pt x="324" y="257"/>
                    <a:pt x="311" y="301"/>
                  </a:cubicBezTo>
                  <a:cubicBezTo>
                    <a:pt x="0" y="207"/>
                    <a:pt x="0" y="207"/>
                    <a:pt x="0" y="207"/>
                  </a:cubicBezTo>
                  <a:cubicBezTo>
                    <a:pt x="2" y="198"/>
                    <a:pt x="5" y="189"/>
                    <a:pt x="8" y="180"/>
                  </a:cubicBezTo>
                  <a:cubicBezTo>
                    <a:pt x="43" y="95"/>
                    <a:pt x="138" y="38"/>
                    <a:pt x="274" y="19"/>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1" name="Freeform 17"/>
            <p:cNvSpPr>
              <a:spLocks/>
            </p:cNvSpPr>
            <p:nvPr/>
          </p:nvSpPr>
          <p:spPr bwMode="auto">
            <a:xfrm>
              <a:off x="4261340" y="4095143"/>
              <a:ext cx="1514475" cy="1271587"/>
            </a:xfrm>
            <a:custGeom>
              <a:avLst/>
              <a:gdLst>
                <a:gd name="T0" fmla="*/ 396 w 403"/>
                <a:gd name="T1" fmla="*/ 19 h 338"/>
                <a:gd name="T2" fmla="*/ 388 w 403"/>
                <a:gd name="T3" fmla="*/ 32 h 338"/>
                <a:gd name="T4" fmla="*/ 383 w 403"/>
                <a:gd name="T5" fmla="*/ 41 h 338"/>
                <a:gd name="T6" fmla="*/ 374 w 403"/>
                <a:gd name="T7" fmla="*/ 54 h 338"/>
                <a:gd name="T8" fmla="*/ 362 w 403"/>
                <a:gd name="T9" fmla="*/ 68 h 338"/>
                <a:gd name="T10" fmla="*/ 352 w 403"/>
                <a:gd name="T11" fmla="*/ 78 h 338"/>
                <a:gd name="T12" fmla="*/ 335 w 403"/>
                <a:gd name="T13" fmla="*/ 94 h 338"/>
                <a:gd name="T14" fmla="*/ 323 w 403"/>
                <a:gd name="T15" fmla="*/ 103 h 338"/>
                <a:gd name="T16" fmla="*/ 302 w 403"/>
                <a:gd name="T17" fmla="*/ 117 h 338"/>
                <a:gd name="T18" fmla="*/ 287 w 403"/>
                <a:gd name="T19" fmla="*/ 125 h 338"/>
                <a:gd name="T20" fmla="*/ 276 w 403"/>
                <a:gd name="T21" fmla="*/ 131 h 338"/>
                <a:gd name="T22" fmla="*/ 261 w 403"/>
                <a:gd name="T23" fmla="*/ 138 h 338"/>
                <a:gd name="T24" fmla="*/ 249 w 403"/>
                <a:gd name="T25" fmla="*/ 142 h 338"/>
                <a:gd name="T26" fmla="*/ 230 w 403"/>
                <a:gd name="T27" fmla="*/ 149 h 338"/>
                <a:gd name="T28" fmla="*/ 215 w 403"/>
                <a:gd name="T29" fmla="*/ 154 h 338"/>
                <a:gd name="T30" fmla="*/ 198 w 403"/>
                <a:gd name="T31" fmla="*/ 159 h 338"/>
                <a:gd name="T32" fmla="*/ 182 w 403"/>
                <a:gd name="T33" fmla="*/ 163 h 338"/>
                <a:gd name="T34" fmla="*/ 163 w 403"/>
                <a:gd name="T35" fmla="*/ 167 h 338"/>
                <a:gd name="T36" fmla="*/ 146 w 403"/>
                <a:gd name="T37" fmla="*/ 169 h 338"/>
                <a:gd name="T38" fmla="*/ 113 w 403"/>
                <a:gd name="T39" fmla="*/ 174 h 338"/>
                <a:gd name="T40" fmla="*/ 79 w 403"/>
                <a:gd name="T41" fmla="*/ 177 h 338"/>
                <a:gd name="T42" fmla="*/ 0 w 403"/>
                <a:gd name="T43" fmla="*/ 338 h 338"/>
                <a:gd name="T44" fmla="*/ 38 w 403"/>
                <a:gd name="T45" fmla="*/ 336 h 338"/>
                <a:gd name="T46" fmla="*/ 57 w 403"/>
                <a:gd name="T47" fmla="*/ 334 h 338"/>
                <a:gd name="T48" fmla="*/ 90 w 403"/>
                <a:gd name="T49" fmla="*/ 330 h 338"/>
                <a:gd name="T50" fmla="*/ 107 w 403"/>
                <a:gd name="T51" fmla="*/ 327 h 338"/>
                <a:gd name="T52" fmla="*/ 125 w 403"/>
                <a:gd name="T53" fmla="*/ 323 h 338"/>
                <a:gd name="T54" fmla="*/ 142 w 403"/>
                <a:gd name="T55" fmla="*/ 319 h 338"/>
                <a:gd name="T56" fmla="*/ 159 w 403"/>
                <a:gd name="T57" fmla="*/ 314 h 338"/>
                <a:gd name="T58" fmla="*/ 170 w 403"/>
                <a:gd name="T59" fmla="*/ 311 h 338"/>
                <a:gd name="T60" fmla="*/ 183 w 403"/>
                <a:gd name="T61" fmla="*/ 307 h 338"/>
                <a:gd name="T62" fmla="*/ 202 w 403"/>
                <a:gd name="T63" fmla="*/ 299 h 338"/>
                <a:gd name="T64" fmla="*/ 214 w 403"/>
                <a:gd name="T65" fmla="*/ 294 h 338"/>
                <a:gd name="T66" fmla="*/ 230 w 403"/>
                <a:gd name="T67" fmla="*/ 286 h 338"/>
                <a:gd name="T68" fmla="*/ 232 w 403"/>
                <a:gd name="T69" fmla="*/ 285 h 338"/>
                <a:gd name="T70" fmla="*/ 255 w 403"/>
                <a:gd name="T71" fmla="*/ 271 h 338"/>
                <a:gd name="T72" fmla="*/ 269 w 403"/>
                <a:gd name="T73" fmla="*/ 262 h 338"/>
                <a:gd name="T74" fmla="*/ 279 w 403"/>
                <a:gd name="T75" fmla="*/ 254 h 338"/>
                <a:gd name="T76" fmla="*/ 296 w 403"/>
                <a:gd name="T77" fmla="*/ 239 h 338"/>
                <a:gd name="T78" fmla="*/ 306 w 403"/>
                <a:gd name="T79" fmla="*/ 229 h 338"/>
                <a:gd name="T80" fmla="*/ 317 w 403"/>
                <a:gd name="T81" fmla="*/ 216 h 338"/>
                <a:gd name="T82" fmla="*/ 323 w 403"/>
                <a:gd name="T83" fmla="*/ 207 h 338"/>
                <a:gd name="T84" fmla="*/ 331 w 403"/>
                <a:gd name="T85" fmla="*/ 194 h 338"/>
                <a:gd name="T86" fmla="*/ 337 w 403"/>
                <a:gd name="T87" fmla="*/ 184 h 338"/>
                <a:gd name="T88" fmla="*/ 341 w 403"/>
                <a:gd name="T89" fmla="*/ 175 h 338"/>
                <a:gd name="T90" fmla="*/ 403 w 403"/>
                <a:gd name="T9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3" h="338">
                  <a:moveTo>
                    <a:pt x="400" y="10"/>
                  </a:moveTo>
                  <a:cubicBezTo>
                    <a:pt x="399" y="12"/>
                    <a:pt x="398" y="14"/>
                    <a:pt x="397" y="16"/>
                  </a:cubicBezTo>
                  <a:cubicBezTo>
                    <a:pt x="396" y="17"/>
                    <a:pt x="396" y="18"/>
                    <a:pt x="396" y="19"/>
                  </a:cubicBezTo>
                  <a:cubicBezTo>
                    <a:pt x="395" y="20"/>
                    <a:pt x="394" y="22"/>
                    <a:pt x="393" y="24"/>
                  </a:cubicBezTo>
                  <a:cubicBezTo>
                    <a:pt x="393" y="25"/>
                    <a:pt x="392" y="25"/>
                    <a:pt x="392" y="26"/>
                  </a:cubicBezTo>
                  <a:cubicBezTo>
                    <a:pt x="391" y="28"/>
                    <a:pt x="390" y="30"/>
                    <a:pt x="388" y="32"/>
                  </a:cubicBezTo>
                  <a:cubicBezTo>
                    <a:pt x="388" y="33"/>
                    <a:pt x="388" y="33"/>
                    <a:pt x="388" y="34"/>
                  </a:cubicBezTo>
                  <a:cubicBezTo>
                    <a:pt x="387" y="36"/>
                    <a:pt x="385" y="37"/>
                    <a:pt x="384" y="39"/>
                  </a:cubicBezTo>
                  <a:cubicBezTo>
                    <a:pt x="384" y="40"/>
                    <a:pt x="383" y="41"/>
                    <a:pt x="383" y="41"/>
                  </a:cubicBezTo>
                  <a:cubicBezTo>
                    <a:pt x="382" y="43"/>
                    <a:pt x="381" y="45"/>
                    <a:pt x="380" y="46"/>
                  </a:cubicBezTo>
                  <a:cubicBezTo>
                    <a:pt x="379" y="47"/>
                    <a:pt x="379" y="47"/>
                    <a:pt x="379" y="48"/>
                  </a:cubicBezTo>
                  <a:cubicBezTo>
                    <a:pt x="377" y="50"/>
                    <a:pt x="376" y="52"/>
                    <a:pt x="374" y="54"/>
                  </a:cubicBezTo>
                  <a:cubicBezTo>
                    <a:pt x="374" y="55"/>
                    <a:pt x="373" y="55"/>
                    <a:pt x="373" y="56"/>
                  </a:cubicBezTo>
                  <a:cubicBezTo>
                    <a:pt x="372" y="57"/>
                    <a:pt x="371" y="58"/>
                    <a:pt x="370" y="60"/>
                  </a:cubicBezTo>
                  <a:cubicBezTo>
                    <a:pt x="367" y="63"/>
                    <a:pt x="365" y="65"/>
                    <a:pt x="362" y="68"/>
                  </a:cubicBezTo>
                  <a:cubicBezTo>
                    <a:pt x="362" y="68"/>
                    <a:pt x="362" y="68"/>
                    <a:pt x="362" y="68"/>
                  </a:cubicBezTo>
                  <a:cubicBezTo>
                    <a:pt x="360" y="71"/>
                    <a:pt x="357" y="74"/>
                    <a:pt x="355" y="76"/>
                  </a:cubicBezTo>
                  <a:cubicBezTo>
                    <a:pt x="354" y="77"/>
                    <a:pt x="353" y="78"/>
                    <a:pt x="352" y="78"/>
                  </a:cubicBezTo>
                  <a:cubicBezTo>
                    <a:pt x="350" y="81"/>
                    <a:pt x="348" y="83"/>
                    <a:pt x="346" y="85"/>
                  </a:cubicBezTo>
                  <a:cubicBezTo>
                    <a:pt x="345" y="85"/>
                    <a:pt x="345" y="86"/>
                    <a:pt x="344" y="86"/>
                  </a:cubicBezTo>
                  <a:cubicBezTo>
                    <a:pt x="341" y="89"/>
                    <a:pt x="338" y="91"/>
                    <a:pt x="335" y="94"/>
                  </a:cubicBezTo>
                  <a:cubicBezTo>
                    <a:pt x="334" y="94"/>
                    <a:pt x="334" y="95"/>
                    <a:pt x="333" y="95"/>
                  </a:cubicBezTo>
                  <a:cubicBezTo>
                    <a:pt x="331" y="97"/>
                    <a:pt x="328" y="99"/>
                    <a:pt x="325" y="101"/>
                  </a:cubicBezTo>
                  <a:cubicBezTo>
                    <a:pt x="324" y="102"/>
                    <a:pt x="324" y="103"/>
                    <a:pt x="323" y="103"/>
                  </a:cubicBezTo>
                  <a:cubicBezTo>
                    <a:pt x="319" y="106"/>
                    <a:pt x="316" y="108"/>
                    <a:pt x="313" y="110"/>
                  </a:cubicBezTo>
                  <a:cubicBezTo>
                    <a:pt x="312" y="110"/>
                    <a:pt x="312" y="111"/>
                    <a:pt x="311" y="111"/>
                  </a:cubicBezTo>
                  <a:cubicBezTo>
                    <a:pt x="308" y="113"/>
                    <a:pt x="305" y="115"/>
                    <a:pt x="302" y="117"/>
                  </a:cubicBezTo>
                  <a:cubicBezTo>
                    <a:pt x="301" y="117"/>
                    <a:pt x="300" y="118"/>
                    <a:pt x="299" y="119"/>
                  </a:cubicBezTo>
                  <a:cubicBezTo>
                    <a:pt x="296" y="121"/>
                    <a:pt x="292" y="122"/>
                    <a:pt x="289" y="124"/>
                  </a:cubicBezTo>
                  <a:cubicBezTo>
                    <a:pt x="288" y="125"/>
                    <a:pt x="288" y="125"/>
                    <a:pt x="287" y="125"/>
                  </a:cubicBezTo>
                  <a:cubicBezTo>
                    <a:pt x="287" y="125"/>
                    <a:pt x="286" y="126"/>
                    <a:pt x="286" y="126"/>
                  </a:cubicBezTo>
                  <a:cubicBezTo>
                    <a:pt x="284" y="127"/>
                    <a:pt x="281" y="128"/>
                    <a:pt x="279" y="129"/>
                  </a:cubicBezTo>
                  <a:cubicBezTo>
                    <a:pt x="278" y="130"/>
                    <a:pt x="277" y="130"/>
                    <a:pt x="276" y="131"/>
                  </a:cubicBezTo>
                  <a:cubicBezTo>
                    <a:pt x="274" y="132"/>
                    <a:pt x="272" y="133"/>
                    <a:pt x="270" y="133"/>
                  </a:cubicBezTo>
                  <a:cubicBezTo>
                    <a:pt x="269" y="134"/>
                    <a:pt x="268" y="134"/>
                    <a:pt x="267" y="135"/>
                  </a:cubicBezTo>
                  <a:cubicBezTo>
                    <a:pt x="265" y="136"/>
                    <a:pt x="263" y="137"/>
                    <a:pt x="261" y="138"/>
                  </a:cubicBezTo>
                  <a:cubicBezTo>
                    <a:pt x="260" y="138"/>
                    <a:pt x="259" y="138"/>
                    <a:pt x="258" y="139"/>
                  </a:cubicBezTo>
                  <a:cubicBezTo>
                    <a:pt x="255" y="140"/>
                    <a:pt x="252" y="141"/>
                    <a:pt x="249" y="142"/>
                  </a:cubicBezTo>
                  <a:cubicBezTo>
                    <a:pt x="249" y="142"/>
                    <a:pt x="249" y="142"/>
                    <a:pt x="249" y="142"/>
                  </a:cubicBezTo>
                  <a:cubicBezTo>
                    <a:pt x="246" y="144"/>
                    <a:pt x="243" y="145"/>
                    <a:pt x="239" y="146"/>
                  </a:cubicBezTo>
                  <a:cubicBezTo>
                    <a:pt x="238" y="146"/>
                    <a:pt x="237" y="147"/>
                    <a:pt x="236" y="147"/>
                  </a:cubicBezTo>
                  <a:cubicBezTo>
                    <a:pt x="234" y="148"/>
                    <a:pt x="232" y="149"/>
                    <a:pt x="230" y="149"/>
                  </a:cubicBezTo>
                  <a:cubicBezTo>
                    <a:pt x="228" y="150"/>
                    <a:pt x="227" y="150"/>
                    <a:pt x="226" y="151"/>
                  </a:cubicBezTo>
                  <a:cubicBezTo>
                    <a:pt x="224" y="151"/>
                    <a:pt x="222" y="152"/>
                    <a:pt x="220" y="152"/>
                  </a:cubicBezTo>
                  <a:cubicBezTo>
                    <a:pt x="218" y="153"/>
                    <a:pt x="217" y="153"/>
                    <a:pt x="215" y="154"/>
                  </a:cubicBezTo>
                  <a:cubicBezTo>
                    <a:pt x="213" y="155"/>
                    <a:pt x="211" y="155"/>
                    <a:pt x="209" y="156"/>
                  </a:cubicBezTo>
                  <a:cubicBezTo>
                    <a:pt x="207" y="156"/>
                    <a:pt x="206" y="157"/>
                    <a:pt x="204" y="157"/>
                  </a:cubicBezTo>
                  <a:cubicBezTo>
                    <a:pt x="202" y="158"/>
                    <a:pt x="200" y="158"/>
                    <a:pt x="198" y="159"/>
                  </a:cubicBezTo>
                  <a:cubicBezTo>
                    <a:pt x="196" y="159"/>
                    <a:pt x="195" y="160"/>
                    <a:pt x="193" y="160"/>
                  </a:cubicBezTo>
                  <a:cubicBezTo>
                    <a:pt x="191" y="160"/>
                    <a:pt x="189" y="161"/>
                    <a:pt x="187" y="161"/>
                  </a:cubicBezTo>
                  <a:cubicBezTo>
                    <a:pt x="185" y="162"/>
                    <a:pt x="183" y="162"/>
                    <a:pt x="182" y="163"/>
                  </a:cubicBezTo>
                  <a:cubicBezTo>
                    <a:pt x="180" y="163"/>
                    <a:pt x="177" y="164"/>
                    <a:pt x="175" y="164"/>
                  </a:cubicBezTo>
                  <a:cubicBezTo>
                    <a:pt x="173" y="164"/>
                    <a:pt x="172" y="165"/>
                    <a:pt x="170" y="165"/>
                  </a:cubicBezTo>
                  <a:cubicBezTo>
                    <a:pt x="168" y="166"/>
                    <a:pt x="165" y="166"/>
                    <a:pt x="163" y="167"/>
                  </a:cubicBezTo>
                  <a:cubicBezTo>
                    <a:pt x="161" y="167"/>
                    <a:pt x="160" y="167"/>
                    <a:pt x="158" y="167"/>
                  </a:cubicBezTo>
                  <a:cubicBezTo>
                    <a:pt x="156" y="168"/>
                    <a:pt x="153" y="168"/>
                    <a:pt x="150" y="169"/>
                  </a:cubicBezTo>
                  <a:cubicBezTo>
                    <a:pt x="149" y="169"/>
                    <a:pt x="148" y="169"/>
                    <a:pt x="146" y="169"/>
                  </a:cubicBezTo>
                  <a:cubicBezTo>
                    <a:pt x="142" y="170"/>
                    <a:pt x="138" y="171"/>
                    <a:pt x="134" y="171"/>
                  </a:cubicBezTo>
                  <a:cubicBezTo>
                    <a:pt x="128" y="172"/>
                    <a:pt x="123" y="173"/>
                    <a:pt x="117" y="173"/>
                  </a:cubicBezTo>
                  <a:cubicBezTo>
                    <a:pt x="116" y="174"/>
                    <a:pt x="115" y="174"/>
                    <a:pt x="113" y="174"/>
                  </a:cubicBezTo>
                  <a:cubicBezTo>
                    <a:pt x="108" y="174"/>
                    <a:pt x="102" y="175"/>
                    <a:pt x="96" y="176"/>
                  </a:cubicBezTo>
                  <a:cubicBezTo>
                    <a:pt x="95" y="176"/>
                    <a:pt x="95" y="176"/>
                    <a:pt x="94" y="176"/>
                  </a:cubicBezTo>
                  <a:cubicBezTo>
                    <a:pt x="89" y="176"/>
                    <a:pt x="84" y="176"/>
                    <a:pt x="79" y="177"/>
                  </a:cubicBezTo>
                  <a:cubicBezTo>
                    <a:pt x="77" y="177"/>
                    <a:pt x="75" y="177"/>
                    <a:pt x="74" y="177"/>
                  </a:cubicBezTo>
                  <a:cubicBezTo>
                    <a:pt x="68" y="177"/>
                    <a:pt x="62" y="178"/>
                    <a:pt x="56" y="178"/>
                  </a:cubicBezTo>
                  <a:cubicBezTo>
                    <a:pt x="0" y="338"/>
                    <a:pt x="0" y="338"/>
                    <a:pt x="0" y="338"/>
                  </a:cubicBezTo>
                  <a:cubicBezTo>
                    <a:pt x="6" y="338"/>
                    <a:pt x="12" y="338"/>
                    <a:pt x="18" y="338"/>
                  </a:cubicBezTo>
                  <a:cubicBezTo>
                    <a:pt x="19" y="337"/>
                    <a:pt x="21" y="337"/>
                    <a:pt x="22" y="337"/>
                  </a:cubicBezTo>
                  <a:cubicBezTo>
                    <a:pt x="27" y="337"/>
                    <a:pt x="32" y="337"/>
                    <a:pt x="38" y="336"/>
                  </a:cubicBezTo>
                  <a:cubicBezTo>
                    <a:pt x="38" y="336"/>
                    <a:pt x="39" y="336"/>
                    <a:pt x="40" y="336"/>
                  </a:cubicBezTo>
                  <a:cubicBezTo>
                    <a:pt x="45" y="336"/>
                    <a:pt x="49" y="335"/>
                    <a:pt x="54" y="335"/>
                  </a:cubicBezTo>
                  <a:cubicBezTo>
                    <a:pt x="55" y="335"/>
                    <a:pt x="56" y="334"/>
                    <a:pt x="57" y="334"/>
                  </a:cubicBezTo>
                  <a:cubicBezTo>
                    <a:pt x="58" y="334"/>
                    <a:pt x="59" y="334"/>
                    <a:pt x="61" y="334"/>
                  </a:cubicBezTo>
                  <a:cubicBezTo>
                    <a:pt x="66" y="333"/>
                    <a:pt x="72" y="333"/>
                    <a:pt x="78" y="332"/>
                  </a:cubicBezTo>
                  <a:cubicBezTo>
                    <a:pt x="82" y="331"/>
                    <a:pt x="86" y="331"/>
                    <a:pt x="90" y="330"/>
                  </a:cubicBezTo>
                  <a:cubicBezTo>
                    <a:pt x="91" y="330"/>
                    <a:pt x="93" y="330"/>
                    <a:pt x="94" y="329"/>
                  </a:cubicBezTo>
                  <a:cubicBezTo>
                    <a:pt x="97" y="329"/>
                    <a:pt x="99" y="328"/>
                    <a:pt x="102" y="328"/>
                  </a:cubicBezTo>
                  <a:cubicBezTo>
                    <a:pt x="104" y="328"/>
                    <a:pt x="105" y="327"/>
                    <a:pt x="107" y="327"/>
                  </a:cubicBezTo>
                  <a:cubicBezTo>
                    <a:pt x="109" y="327"/>
                    <a:pt x="112" y="326"/>
                    <a:pt x="114" y="326"/>
                  </a:cubicBezTo>
                  <a:cubicBezTo>
                    <a:pt x="116" y="325"/>
                    <a:pt x="117" y="325"/>
                    <a:pt x="119" y="325"/>
                  </a:cubicBezTo>
                  <a:cubicBezTo>
                    <a:pt x="121" y="324"/>
                    <a:pt x="123" y="324"/>
                    <a:pt x="125" y="323"/>
                  </a:cubicBezTo>
                  <a:cubicBezTo>
                    <a:pt x="127" y="323"/>
                    <a:pt x="129" y="322"/>
                    <a:pt x="130" y="322"/>
                  </a:cubicBezTo>
                  <a:cubicBezTo>
                    <a:pt x="133" y="321"/>
                    <a:pt x="135" y="321"/>
                    <a:pt x="137" y="320"/>
                  </a:cubicBezTo>
                  <a:cubicBezTo>
                    <a:pt x="139" y="320"/>
                    <a:pt x="140" y="320"/>
                    <a:pt x="142" y="319"/>
                  </a:cubicBezTo>
                  <a:cubicBezTo>
                    <a:pt x="144" y="319"/>
                    <a:pt x="146" y="318"/>
                    <a:pt x="148" y="318"/>
                  </a:cubicBezTo>
                  <a:cubicBezTo>
                    <a:pt x="150" y="317"/>
                    <a:pt x="151" y="317"/>
                    <a:pt x="153" y="316"/>
                  </a:cubicBezTo>
                  <a:cubicBezTo>
                    <a:pt x="155" y="316"/>
                    <a:pt x="157" y="315"/>
                    <a:pt x="159" y="314"/>
                  </a:cubicBezTo>
                  <a:cubicBezTo>
                    <a:pt x="160" y="314"/>
                    <a:pt x="162" y="313"/>
                    <a:pt x="164" y="313"/>
                  </a:cubicBezTo>
                  <a:cubicBezTo>
                    <a:pt x="165" y="313"/>
                    <a:pt x="166" y="312"/>
                    <a:pt x="167" y="312"/>
                  </a:cubicBezTo>
                  <a:cubicBezTo>
                    <a:pt x="168" y="312"/>
                    <a:pt x="169" y="311"/>
                    <a:pt x="170" y="311"/>
                  </a:cubicBezTo>
                  <a:cubicBezTo>
                    <a:pt x="171" y="311"/>
                    <a:pt x="172" y="310"/>
                    <a:pt x="173" y="310"/>
                  </a:cubicBezTo>
                  <a:cubicBezTo>
                    <a:pt x="176" y="309"/>
                    <a:pt x="178" y="308"/>
                    <a:pt x="180" y="308"/>
                  </a:cubicBezTo>
                  <a:cubicBezTo>
                    <a:pt x="181" y="307"/>
                    <a:pt x="182" y="307"/>
                    <a:pt x="183" y="307"/>
                  </a:cubicBezTo>
                  <a:cubicBezTo>
                    <a:pt x="186" y="305"/>
                    <a:pt x="189" y="304"/>
                    <a:pt x="193" y="303"/>
                  </a:cubicBezTo>
                  <a:cubicBezTo>
                    <a:pt x="193" y="303"/>
                    <a:pt x="193" y="303"/>
                    <a:pt x="193" y="303"/>
                  </a:cubicBezTo>
                  <a:cubicBezTo>
                    <a:pt x="196" y="302"/>
                    <a:pt x="199" y="300"/>
                    <a:pt x="202" y="299"/>
                  </a:cubicBezTo>
                  <a:cubicBezTo>
                    <a:pt x="203" y="299"/>
                    <a:pt x="204" y="298"/>
                    <a:pt x="205" y="298"/>
                  </a:cubicBezTo>
                  <a:cubicBezTo>
                    <a:pt x="207" y="297"/>
                    <a:pt x="209" y="296"/>
                    <a:pt x="211" y="295"/>
                  </a:cubicBezTo>
                  <a:cubicBezTo>
                    <a:pt x="212" y="295"/>
                    <a:pt x="213" y="294"/>
                    <a:pt x="214" y="294"/>
                  </a:cubicBezTo>
                  <a:cubicBezTo>
                    <a:pt x="216" y="293"/>
                    <a:pt x="218" y="292"/>
                    <a:pt x="220" y="291"/>
                  </a:cubicBezTo>
                  <a:cubicBezTo>
                    <a:pt x="221" y="291"/>
                    <a:pt x="222" y="290"/>
                    <a:pt x="223" y="290"/>
                  </a:cubicBezTo>
                  <a:cubicBezTo>
                    <a:pt x="225" y="289"/>
                    <a:pt x="227" y="287"/>
                    <a:pt x="230" y="286"/>
                  </a:cubicBezTo>
                  <a:cubicBezTo>
                    <a:pt x="230" y="286"/>
                    <a:pt x="231" y="286"/>
                    <a:pt x="231" y="285"/>
                  </a:cubicBezTo>
                  <a:cubicBezTo>
                    <a:pt x="232" y="285"/>
                    <a:pt x="232" y="285"/>
                    <a:pt x="232" y="285"/>
                  </a:cubicBezTo>
                  <a:cubicBezTo>
                    <a:pt x="232" y="285"/>
                    <a:pt x="232" y="285"/>
                    <a:pt x="232" y="285"/>
                  </a:cubicBezTo>
                  <a:cubicBezTo>
                    <a:pt x="236" y="283"/>
                    <a:pt x="239" y="281"/>
                    <a:pt x="243" y="279"/>
                  </a:cubicBezTo>
                  <a:cubicBezTo>
                    <a:pt x="244" y="279"/>
                    <a:pt x="245" y="278"/>
                    <a:pt x="246" y="277"/>
                  </a:cubicBezTo>
                  <a:cubicBezTo>
                    <a:pt x="249" y="275"/>
                    <a:pt x="252" y="273"/>
                    <a:pt x="255" y="271"/>
                  </a:cubicBezTo>
                  <a:cubicBezTo>
                    <a:pt x="256" y="271"/>
                    <a:pt x="256" y="271"/>
                    <a:pt x="256" y="271"/>
                  </a:cubicBezTo>
                  <a:cubicBezTo>
                    <a:pt x="260" y="268"/>
                    <a:pt x="263" y="266"/>
                    <a:pt x="266" y="264"/>
                  </a:cubicBezTo>
                  <a:cubicBezTo>
                    <a:pt x="267" y="263"/>
                    <a:pt x="268" y="263"/>
                    <a:pt x="269" y="262"/>
                  </a:cubicBezTo>
                  <a:cubicBezTo>
                    <a:pt x="272" y="260"/>
                    <a:pt x="274" y="258"/>
                    <a:pt x="277" y="256"/>
                  </a:cubicBezTo>
                  <a:cubicBezTo>
                    <a:pt x="277" y="256"/>
                    <a:pt x="278" y="255"/>
                    <a:pt x="278" y="255"/>
                  </a:cubicBezTo>
                  <a:cubicBezTo>
                    <a:pt x="279" y="254"/>
                    <a:pt x="279" y="254"/>
                    <a:pt x="279" y="254"/>
                  </a:cubicBezTo>
                  <a:cubicBezTo>
                    <a:pt x="282" y="252"/>
                    <a:pt x="285" y="249"/>
                    <a:pt x="288" y="247"/>
                  </a:cubicBezTo>
                  <a:cubicBezTo>
                    <a:pt x="288" y="246"/>
                    <a:pt x="289" y="246"/>
                    <a:pt x="290" y="245"/>
                  </a:cubicBezTo>
                  <a:cubicBezTo>
                    <a:pt x="292" y="243"/>
                    <a:pt x="294" y="241"/>
                    <a:pt x="296" y="239"/>
                  </a:cubicBezTo>
                  <a:cubicBezTo>
                    <a:pt x="297" y="238"/>
                    <a:pt x="298" y="237"/>
                    <a:pt x="298" y="237"/>
                  </a:cubicBezTo>
                  <a:cubicBezTo>
                    <a:pt x="301" y="234"/>
                    <a:pt x="304" y="231"/>
                    <a:pt x="306" y="229"/>
                  </a:cubicBezTo>
                  <a:cubicBezTo>
                    <a:pt x="306" y="229"/>
                    <a:pt x="306" y="229"/>
                    <a:pt x="306" y="229"/>
                  </a:cubicBezTo>
                  <a:cubicBezTo>
                    <a:pt x="309" y="226"/>
                    <a:pt x="311" y="223"/>
                    <a:pt x="313" y="220"/>
                  </a:cubicBezTo>
                  <a:cubicBezTo>
                    <a:pt x="314" y="219"/>
                    <a:pt x="314" y="219"/>
                    <a:pt x="314" y="219"/>
                  </a:cubicBezTo>
                  <a:cubicBezTo>
                    <a:pt x="315" y="218"/>
                    <a:pt x="316" y="217"/>
                    <a:pt x="317" y="216"/>
                  </a:cubicBezTo>
                  <a:cubicBezTo>
                    <a:pt x="317" y="216"/>
                    <a:pt x="317" y="215"/>
                    <a:pt x="318" y="215"/>
                  </a:cubicBezTo>
                  <a:cubicBezTo>
                    <a:pt x="319" y="213"/>
                    <a:pt x="321" y="210"/>
                    <a:pt x="322" y="208"/>
                  </a:cubicBezTo>
                  <a:cubicBezTo>
                    <a:pt x="323" y="208"/>
                    <a:pt x="323" y="207"/>
                    <a:pt x="323" y="207"/>
                  </a:cubicBezTo>
                  <a:cubicBezTo>
                    <a:pt x="325" y="205"/>
                    <a:pt x="326" y="203"/>
                    <a:pt x="327" y="202"/>
                  </a:cubicBezTo>
                  <a:cubicBezTo>
                    <a:pt x="327" y="201"/>
                    <a:pt x="328" y="200"/>
                    <a:pt x="328" y="200"/>
                  </a:cubicBezTo>
                  <a:cubicBezTo>
                    <a:pt x="329" y="198"/>
                    <a:pt x="330" y="196"/>
                    <a:pt x="331" y="194"/>
                  </a:cubicBezTo>
                  <a:cubicBezTo>
                    <a:pt x="332" y="194"/>
                    <a:pt x="332" y="193"/>
                    <a:pt x="332" y="193"/>
                  </a:cubicBezTo>
                  <a:cubicBezTo>
                    <a:pt x="333" y="191"/>
                    <a:pt x="335" y="188"/>
                    <a:pt x="336" y="186"/>
                  </a:cubicBezTo>
                  <a:cubicBezTo>
                    <a:pt x="336" y="186"/>
                    <a:pt x="336" y="185"/>
                    <a:pt x="337" y="184"/>
                  </a:cubicBezTo>
                  <a:cubicBezTo>
                    <a:pt x="338" y="183"/>
                    <a:pt x="339" y="181"/>
                    <a:pt x="339" y="179"/>
                  </a:cubicBezTo>
                  <a:cubicBezTo>
                    <a:pt x="340" y="178"/>
                    <a:pt x="340" y="178"/>
                    <a:pt x="340" y="177"/>
                  </a:cubicBezTo>
                  <a:cubicBezTo>
                    <a:pt x="341" y="176"/>
                    <a:pt x="341" y="176"/>
                    <a:pt x="341" y="175"/>
                  </a:cubicBezTo>
                  <a:cubicBezTo>
                    <a:pt x="342" y="174"/>
                    <a:pt x="343" y="172"/>
                    <a:pt x="343" y="170"/>
                  </a:cubicBezTo>
                  <a:cubicBezTo>
                    <a:pt x="345" y="167"/>
                    <a:pt x="346" y="164"/>
                    <a:pt x="347" y="160"/>
                  </a:cubicBezTo>
                  <a:cubicBezTo>
                    <a:pt x="403" y="0"/>
                    <a:pt x="403" y="0"/>
                    <a:pt x="403" y="0"/>
                  </a:cubicBezTo>
                  <a:cubicBezTo>
                    <a:pt x="402" y="3"/>
                    <a:pt x="401" y="6"/>
                    <a:pt x="400" y="10"/>
                  </a:cubicBezTo>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2" name="Freeform 19"/>
            <p:cNvSpPr>
              <a:spLocks/>
            </p:cNvSpPr>
            <p:nvPr/>
          </p:nvSpPr>
          <p:spPr bwMode="auto">
            <a:xfrm>
              <a:off x="3828072" y="4019180"/>
              <a:ext cx="654050" cy="1354137"/>
            </a:xfrm>
            <a:custGeom>
              <a:avLst/>
              <a:gdLst>
                <a:gd name="T0" fmla="*/ 150 w 174"/>
                <a:gd name="T1" fmla="*/ 158 h 360"/>
                <a:gd name="T2" fmla="*/ 56 w 174"/>
                <a:gd name="T3" fmla="*/ 0 h 360"/>
                <a:gd name="T4" fmla="*/ 0 w 174"/>
                <a:gd name="T5" fmla="*/ 160 h 360"/>
                <a:gd name="T6" fmla="*/ 93 w 174"/>
                <a:gd name="T7" fmla="*/ 318 h 360"/>
                <a:gd name="T8" fmla="*/ 118 w 174"/>
                <a:gd name="T9" fmla="*/ 360 h 360"/>
                <a:gd name="T10" fmla="*/ 174 w 174"/>
                <a:gd name="T11" fmla="*/ 200 h 360"/>
                <a:gd name="T12" fmla="*/ 150 w 174"/>
                <a:gd name="T13" fmla="*/ 158 h 360"/>
              </a:gdLst>
              <a:ahLst/>
              <a:cxnLst>
                <a:cxn ang="0">
                  <a:pos x="T0" y="T1"/>
                </a:cxn>
                <a:cxn ang="0">
                  <a:pos x="T2" y="T3"/>
                </a:cxn>
                <a:cxn ang="0">
                  <a:pos x="T4" y="T5"/>
                </a:cxn>
                <a:cxn ang="0">
                  <a:pos x="T6" y="T7"/>
                </a:cxn>
                <a:cxn ang="0">
                  <a:pos x="T8" y="T9"/>
                </a:cxn>
                <a:cxn ang="0">
                  <a:pos x="T10" y="T11"/>
                </a:cxn>
                <a:cxn ang="0">
                  <a:pos x="T12" y="T13"/>
                </a:cxn>
              </a:cxnLst>
              <a:rect l="0" t="0" r="r" b="b"/>
              <a:pathLst>
                <a:path w="174" h="360">
                  <a:moveTo>
                    <a:pt x="150" y="158"/>
                  </a:moveTo>
                  <a:cubicBezTo>
                    <a:pt x="118" y="105"/>
                    <a:pt x="86" y="50"/>
                    <a:pt x="56" y="0"/>
                  </a:cubicBezTo>
                  <a:cubicBezTo>
                    <a:pt x="0" y="160"/>
                    <a:pt x="0" y="160"/>
                    <a:pt x="0" y="160"/>
                  </a:cubicBezTo>
                  <a:cubicBezTo>
                    <a:pt x="29" y="210"/>
                    <a:pt x="62" y="265"/>
                    <a:pt x="93" y="318"/>
                  </a:cubicBezTo>
                  <a:cubicBezTo>
                    <a:pt x="102" y="333"/>
                    <a:pt x="110" y="347"/>
                    <a:pt x="118" y="360"/>
                  </a:cubicBezTo>
                  <a:cubicBezTo>
                    <a:pt x="174" y="200"/>
                    <a:pt x="174" y="200"/>
                    <a:pt x="174" y="200"/>
                  </a:cubicBezTo>
                  <a:cubicBezTo>
                    <a:pt x="167" y="187"/>
                    <a:pt x="158" y="173"/>
                    <a:pt x="150" y="158"/>
                  </a:cubicBezTo>
                </a:path>
              </a:pathLst>
            </a:custGeom>
            <a:solidFill>
              <a:schemeClr val="accent5">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3" name="Freeform 20"/>
            <p:cNvSpPr>
              <a:spLocks/>
            </p:cNvSpPr>
            <p:nvPr/>
          </p:nvSpPr>
          <p:spPr bwMode="auto">
            <a:xfrm>
              <a:off x="4037013" y="3630613"/>
              <a:ext cx="1785938" cy="1136650"/>
            </a:xfrm>
            <a:custGeom>
              <a:avLst/>
              <a:gdLst>
                <a:gd name="T0" fmla="*/ 162 w 475"/>
                <a:gd name="T1" fmla="*/ 0 h 302"/>
                <a:gd name="T2" fmla="*/ 475 w 475"/>
                <a:gd name="T3" fmla="*/ 78 h 302"/>
                <a:gd name="T4" fmla="*/ 462 w 475"/>
                <a:gd name="T5" fmla="*/ 134 h 302"/>
                <a:gd name="T6" fmla="*/ 196 w 475"/>
                <a:gd name="T7" fmla="*/ 295 h 302"/>
                <a:gd name="T8" fmla="*/ 118 w 475"/>
                <a:gd name="T9" fmla="*/ 302 h 302"/>
                <a:gd name="T10" fmla="*/ 94 w 475"/>
                <a:gd name="T11" fmla="*/ 260 h 302"/>
                <a:gd name="T12" fmla="*/ 0 w 475"/>
                <a:gd name="T13" fmla="*/ 102 h 302"/>
                <a:gd name="T14" fmla="*/ 28 w 475"/>
                <a:gd name="T15" fmla="*/ 99 h 302"/>
                <a:gd name="T16" fmla="*/ 162 w 475"/>
                <a:gd name="T1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5" h="302">
                  <a:moveTo>
                    <a:pt x="162" y="0"/>
                  </a:moveTo>
                  <a:cubicBezTo>
                    <a:pt x="475" y="78"/>
                    <a:pt x="475" y="78"/>
                    <a:pt x="475" y="78"/>
                  </a:cubicBezTo>
                  <a:cubicBezTo>
                    <a:pt x="474" y="97"/>
                    <a:pt x="469" y="116"/>
                    <a:pt x="462" y="134"/>
                  </a:cubicBezTo>
                  <a:cubicBezTo>
                    <a:pt x="427" y="219"/>
                    <a:pt x="332" y="276"/>
                    <a:pt x="196" y="295"/>
                  </a:cubicBezTo>
                  <a:cubicBezTo>
                    <a:pt x="171" y="299"/>
                    <a:pt x="145" y="301"/>
                    <a:pt x="118" y="302"/>
                  </a:cubicBezTo>
                  <a:cubicBezTo>
                    <a:pt x="111" y="289"/>
                    <a:pt x="102" y="275"/>
                    <a:pt x="94" y="260"/>
                  </a:cubicBezTo>
                  <a:cubicBezTo>
                    <a:pt x="62" y="207"/>
                    <a:pt x="30" y="152"/>
                    <a:pt x="0" y="102"/>
                  </a:cubicBezTo>
                  <a:cubicBezTo>
                    <a:pt x="10" y="101"/>
                    <a:pt x="19" y="100"/>
                    <a:pt x="28" y="99"/>
                  </a:cubicBezTo>
                  <a:cubicBezTo>
                    <a:pt x="108" y="88"/>
                    <a:pt x="155" y="50"/>
                    <a:pt x="16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4" name="Freeform 21"/>
            <p:cNvSpPr>
              <a:spLocks/>
            </p:cNvSpPr>
            <p:nvPr/>
          </p:nvSpPr>
          <p:spPr bwMode="auto">
            <a:xfrm>
              <a:off x="1033463" y="2659063"/>
              <a:ext cx="3314700" cy="2700337"/>
            </a:xfrm>
            <a:custGeom>
              <a:avLst/>
              <a:gdLst>
                <a:gd name="T0" fmla="*/ 739 w 882"/>
                <a:gd name="T1" fmla="*/ 712 h 718"/>
                <a:gd name="T2" fmla="*/ 767 w 882"/>
                <a:gd name="T3" fmla="*/ 715 h 718"/>
                <a:gd name="T4" fmla="*/ 800 w 882"/>
                <a:gd name="T5" fmla="*/ 717 h 718"/>
                <a:gd name="T6" fmla="*/ 882 w 882"/>
                <a:gd name="T7" fmla="*/ 557 h 718"/>
                <a:gd name="T8" fmla="*/ 843 w 882"/>
                <a:gd name="T9" fmla="*/ 556 h 718"/>
                <a:gd name="T10" fmla="*/ 815 w 882"/>
                <a:gd name="T11" fmla="*/ 554 h 718"/>
                <a:gd name="T12" fmla="*/ 782 w 882"/>
                <a:gd name="T13" fmla="*/ 550 h 718"/>
                <a:gd name="T14" fmla="*/ 755 w 882"/>
                <a:gd name="T15" fmla="*/ 546 h 718"/>
                <a:gd name="T16" fmla="*/ 714 w 882"/>
                <a:gd name="T17" fmla="*/ 540 h 718"/>
                <a:gd name="T18" fmla="*/ 687 w 882"/>
                <a:gd name="T19" fmla="*/ 534 h 718"/>
                <a:gd name="T20" fmla="*/ 647 w 882"/>
                <a:gd name="T21" fmla="*/ 524 h 718"/>
                <a:gd name="T22" fmla="*/ 621 w 882"/>
                <a:gd name="T23" fmla="*/ 517 h 718"/>
                <a:gd name="T24" fmla="*/ 581 w 882"/>
                <a:gd name="T25" fmla="*/ 505 h 718"/>
                <a:gd name="T26" fmla="*/ 557 w 882"/>
                <a:gd name="T27" fmla="*/ 497 h 718"/>
                <a:gd name="T28" fmla="*/ 515 w 882"/>
                <a:gd name="T29" fmla="*/ 481 h 718"/>
                <a:gd name="T30" fmla="*/ 479 w 882"/>
                <a:gd name="T31" fmla="*/ 467 h 718"/>
                <a:gd name="T32" fmla="*/ 456 w 882"/>
                <a:gd name="T33" fmla="*/ 456 h 718"/>
                <a:gd name="T34" fmla="*/ 421 w 882"/>
                <a:gd name="T35" fmla="*/ 440 h 718"/>
                <a:gd name="T36" fmla="*/ 399 w 882"/>
                <a:gd name="T37" fmla="*/ 428 h 718"/>
                <a:gd name="T38" fmla="*/ 367 w 882"/>
                <a:gd name="T39" fmla="*/ 410 h 718"/>
                <a:gd name="T40" fmla="*/ 346 w 882"/>
                <a:gd name="T41" fmla="*/ 398 h 718"/>
                <a:gd name="T42" fmla="*/ 313 w 882"/>
                <a:gd name="T43" fmla="*/ 377 h 718"/>
                <a:gd name="T44" fmla="*/ 292 w 882"/>
                <a:gd name="T45" fmla="*/ 362 h 718"/>
                <a:gd name="T46" fmla="*/ 272 w 882"/>
                <a:gd name="T47" fmla="*/ 348 h 718"/>
                <a:gd name="T48" fmla="*/ 255 w 882"/>
                <a:gd name="T49" fmla="*/ 335 h 718"/>
                <a:gd name="T50" fmla="*/ 241 w 882"/>
                <a:gd name="T51" fmla="*/ 323 h 718"/>
                <a:gd name="T52" fmla="*/ 224 w 882"/>
                <a:gd name="T53" fmla="*/ 309 h 718"/>
                <a:gd name="T54" fmla="*/ 210 w 882"/>
                <a:gd name="T55" fmla="*/ 296 h 718"/>
                <a:gd name="T56" fmla="*/ 191 w 882"/>
                <a:gd name="T57" fmla="*/ 277 h 718"/>
                <a:gd name="T58" fmla="*/ 172 w 882"/>
                <a:gd name="T59" fmla="*/ 257 h 718"/>
                <a:gd name="T60" fmla="*/ 96 w 882"/>
                <a:gd name="T61" fmla="*/ 149 h 718"/>
                <a:gd name="T62" fmla="*/ 66 w 882"/>
                <a:gd name="T63" fmla="*/ 50 h 718"/>
                <a:gd name="T64" fmla="*/ 67 w 882"/>
                <a:gd name="T65" fmla="*/ 0 h 718"/>
                <a:gd name="T66" fmla="*/ 112 w 882"/>
                <a:gd name="T67" fmla="*/ 414 h 718"/>
                <a:gd name="T68" fmla="*/ 126 w 882"/>
                <a:gd name="T69" fmla="*/ 429 h 718"/>
                <a:gd name="T70" fmla="*/ 148 w 882"/>
                <a:gd name="T71" fmla="*/ 451 h 718"/>
                <a:gd name="T72" fmla="*/ 157 w 882"/>
                <a:gd name="T73" fmla="*/ 459 h 718"/>
                <a:gd name="T74" fmla="*/ 175 w 882"/>
                <a:gd name="T75" fmla="*/ 476 h 718"/>
                <a:gd name="T76" fmla="*/ 189 w 882"/>
                <a:gd name="T77" fmla="*/ 487 h 718"/>
                <a:gd name="T78" fmla="*/ 205 w 882"/>
                <a:gd name="T79" fmla="*/ 500 h 718"/>
                <a:gd name="T80" fmla="*/ 220 w 882"/>
                <a:gd name="T81" fmla="*/ 511 h 718"/>
                <a:gd name="T82" fmla="*/ 235 w 882"/>
                <a:gd name="T83" fmla="*/ 523 h 718"/>
                <a:gd name="T84" fmla="*/ 257 w 882"/>
                <a:gd name="T85" fmla="*/ 537 h 718"/>
                <a:gd name="T86" fmla="*/ 290 w 882"/>
                <a:gd name="T87" fmla="*/ 559 h 718"/>
                <a:gd name="T88" fmla="*/ 306 w 882"/>
                <a:gd name="T89" fmla="*/ 568 h 718"/>
                <a:gd name="T90" fmla="*/ 327 w 882"/>
                <a:gd name="T91" fmla="*/ 580 h 718"/>
                <a:gd name="T92" fmla="*/ 360 w 882"/>
                <a:gd name="T93" fmla="*/ 598 h 718"/>
                <a:gd name="T94" fmla="*/ 382 w 882"/>
                <a:gd name="T95" fmla="*/ 609 h 718"/>
                <a:gd name="T96" fmla="*/ 405 w 882"/>
                <a:gd name="T97" fmla="*/ 619 h 718"/>
                <a:gd name="T98" fmla="*/ 441 w 882"/>
                <a:gd name="T99" fmla="*/ 635 h 718"/>
                <a:gd name="T100" fmla="*/ 459 w 882"/>
                <a:gd name="T101" fmla="*/ 642 h 718"/>
                <a:gd name="T102" fmla="*/ 501 w 882"/>
                <a:gd name="T103" fmla="*/ 657 h 718"/>
                <a:gd name="T104" fmla="*/ 525 w 882"/>
                <a:gd name="T105" fmla="*/ 666 h 718"/>
                <a:gd name="T106" fmla="*/ 551 w 882"/>
                <a:gd name="T107" fmla="*/ 674 h 718"/>
                <a:gd name="T108" fmla="*/ 588 w 882"/>
                <a:gd name="T109" fmla="*/ 684 h 718"/>
                <a:gd name="T110" fmla="*/ 617 w 882"/>
                <a:gd name="T111" fmla="*/ 691 h 718"/>
                <a:gd name="T112" fmla="*/ 652 w 882"/>
                <a:gd name="T113" fmla="*/ 699 h 718"/>
                <a:gd name="T114" fmla="*/ 678 w 882"/>
                <a:gd name="T115" fmla="*/ 704 h 718"/>
                <a:gd name="T116" fmla="*/ 705 w 882"/>
                <a:gd name="T117" fmla="*/ 70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2" h="718">
                  <a:moveTo>
                    <a:pt x="719" y="710"/>
                  </a:moveTo>
                  <a:cubicBezTo>
                    <a:pt x="721" y="710"/>
                    <a:pt x="724" y="710"/>
                    <a:pt x="726" y="711"/>
                  </a:cubicBezTo>
                  <a:cubicBezTo>
                    <a:pt x="730" y="711"/>
                    <a:pt x="735" y="712"/>
                    <a:pt x="739" y="712"/>
                  </a:cubicBezTo>
                  <a:cubicBezTo>
                    <a:pt x="741" y="712"/>
                    <a:pt x="744" y="713"/>
                    <a:pt x="747" y="713"/>
                  </a:cubicBezTo>
                  <a:cubicBezTo>
                    <a:pt x="751" y="713"/>
                    <a:pt x="755" y="714"/>
                    <a:pt x="759" y="714"/>
                  </a:cubicBezTo>
                  <a:cubicBezTo>
                    <a:pt x="762" y="714"/>
                    <a:pt x="764" y="715"/>
                    <a:pt x="767" y="715"/>
                  </a:cubicBezTo>
                  <a:cubicBezTo>
                    <a:pt x="771" y="715"/>
                    <a:pt x="775" y="715"/>
                    <a:pt x="779" y="716"/>
                  </a:cubicBezTo>
                  <a:cubicBezTo>
                    <a:pt x="782" y="716"/>
                    <a:pt x="784" y="716"/>
                    <a:pt x="787" y="716"/>
                  </a:cubicBezTo>
                  <a:cubicBezTo>
                    <a:pt x="791" y="716"/>
                    <a:pt x="795" y="717"/>
                    <a:pt x="800" y="717"/>
                  </a:cubicBezTo>
                  <a:cubicBezTo>
                    <a:pt x="802" y="717"/>
                    <a:pt x="804" y="717"/>
                    <a:pt x="806" y="717"/>
                  </a:cubicBezTo>
                  <a:cubicBezTo>
                    <a:pt x="813" y="717"/>
                    <a:pt x="819" y="717"/>
                    <a:pt x="826" y="718"/>
                  </a:cubicBezTo>
                  <a:cubicBezTo>
                    <a:pt x="882" y="557"/>
                    <a:pt x="882" y="557"/>
                    <a:pt x="882" y="557"/>
                  </a:cubicBezTo>
                  <a:cubicBezTo>
                    <a:pt x="875" y="557"/>
                    <a:pt x="869" y="557"/>
                    <a:pt x="863" y="557"/>
                  </a:cubicBezTo>
                  <a:cubicBezTo>
                    <a:pt x="860" y="557"/>
                    <a:pt x="858" y="556"/>
                    <a:pt x="856" y="556"/>
                  </a:cubicBezTo>
                  <a:cubicBezTo>
                    <a:pt x="852" y="556"/>
                    <a:pt x="847" y="556"/>
                    <a:pt x="843" y="556"/>
                  </a:cubicBezTo>
                  <a:cubicBezTo>
                    <a:pt x="840" y="556"/>
                    <a:pt x="838" y="555"/>
                    <a:pt x="835" y="555"/>
                  </a:cubicBezTo>
                  <a:cubicBezTo>
                    <a:pt x="831" y="555"/>
                    <a:pt x="827" y="555"/>
                    <a:pt x="823" y="554"/>
                  </a:cubicBezTo>
                  <a:cubicBezTo>
                    <a:pt x="820" y="554"/>
                    <a:pt x="818" y="554"/>
                    <a:pt x="815" y="554"/>
                  </a:cubicBezTo>
                  <a:cubicBezTo>
                    <a:pt x="811" y="553"/>
                    <a:pt x="807" y="553"/>
                    <a:pt x="803" y="553"/>
                  </a:cubicBezTo>
                  <a:cubicBezTo>
                    <a:pt x="800" y="552"/>
                    <a:pt x="798" y="552"/>
                    <a:pt x="795" y="552"/>
                  </a:cubicBezTo>
                  <a:cubicBezTo>
                    <a:pt x="791" y="551"/>
                    <a:pt x="787" y="551"/>
                    <a:pt x="782" y="550"/>
                  </a:cubicBezTo>
                  <a:cubicBezTo>
                    <a:pt x="780" y="550"/>
                    <a:pt x="777" y="550"/>
                    <a:pt x="775" y="549"/>
                  </a:cubicBezTo>
                  <a:cubicBezTo>
                    <a:pt x="770" y="549"/>
                    <a:pt x="765" y="548"/>
                    <a:pt x="761" y="547"/>
                  </a:cubicBezTo>
                  <a:cubicBezTo>
                    <a:pt x="759" y="547"/>
                    <a:pt x="757" y="547"/>
                    <a:pt x="755" y="546"/>
                  </a:cubicBezTo>
                  <a:cubicBezTo>
                    <a:pt x="748" y="545"/>
                    <a:pt x="741" y="544"/>
                    <a:pt x="734" y="543"/>
                  </a:cubicBezTo>
                  <a:cubicBezTo>
                    <a:pt x="733" y="543"/>
                    <a:pt x="733" y="543"/>
                    <a:pt x="733" y="543"/>
                  </a:cubicBezTo>
                  <a:cubicBezTo>
                    <a:pt x="727" y="542"/>
                    <a:pt x="721" y="541"/>
                    <a:pt x="714" y="540"/>
                  </a:cubicBezTo>
                  <a:cubicBezTo>
                    <a:pt x="712" y="539"/>
                    <a:pt x="710" y="539"/>
                    <a:pt x="708" y="538"/>
                  </a:cubicBezTo>
                  <a:cubicBezTo>
                    <a:pt x="704" y="537"/>
                    <a:pt x="699" y="536"/>
                    <a:pt x="694" y="535"/>
                  </a:cubicBezTo>
                  <a:cubicBezTo>
                    <a:pt x="692" y="535"/>
                    <a:pt x="690" y="534"/>
                    <a:pt x="687" y="534"/>
                  </a:cubicBezTo>
                  <a:cubicBezTo>
                    <a:pt x="683" y="533"/>
                    <a:pt x="678" y="532"/>
                    <a:pt x="673" y="531"/>
                  </a:cubicBezTo>
                  <a:cubicBezTo>
                    <a:pt x="671" y="530"/>
                    <a:pt x="669" y="530"/>
                    <a:pt x="667" y="529"/>
                  </a:cubicBezTo>
                  <a:cubicBezTo>
                    <a:pt x="661" y="528"/>
                    <a:pt x="654" y="526"/>
                    <a:pt x="647" y="524"/>
                  </a:cubicBezTo>
                  <a:cubicBezTo>
                    <a:pt x="646" y="524"/>
                    <a:pt x="645" y="524"/>
                    <a:pt x="644" y="524"/>
                  </a:cubicBezTo>
                  <a:cubicBezTo>
                    <a:pt x="639" y="522"/>
                    <a:pt x="633" y="521"/>
                    <a:pt x="627" y="519"/>
                  </a:cubicBezTo>
                  <a:cubicBezTo>
                    <a:pt x="625" y="518"/>
                    <a:pt x="623" y="518"/>
                    <a:pt x="621" y="517"/>
                  </a:cubicBezTo>
                  <a:cubicBezTo>
                    <a:pt x="616" y="516"/>
                    <a:pt x="612" y="514"/>
                    <a:pt x="607" y="513"/>
                  </a:cubicBezTo>
                  <a:cubicBezTo>
                    <a:pt x="605" y="512"/>
                    <a:pt x="602" y="512"/>
                    <a:pt x="600" y="511"/>
                  </a:cubicBezTo>
                  <a:cubicBezTo>
                    <a:pt x="594" y="509"/>
                    <a:pt x="588" y="507"/>
                    <a:pt x="581" y="505"/>
                  </a:cubicBezTo>
                  <a:cubicBezTo>
                    <a:pt x="581" y="505"/>
                    <a:pt x="581" y="505"/>
                    <a:pt x="581" y="505"/>
                  </a:cubicBezTo>
                  <a:cubicBezTo>
                    <a:pt x="574" y="503"/>
                    <a:pt x="568" y="501"/>
                    <a:pt x="562" y="499"/>
                  </a:cubicBezTo>
                  <a:cubicBezTo>
                    <a:pt x="560" y="498"/>
                    <a:pt x="558" y="497"/>
                    <a:pt x="557" y="497"/>
                  </a:cubicBezTo>
                  <a:cubicBezTo>
                    <a:pt x="550" y="495"/>
                    <a:pt x="544" y="492"/>
                    <a:pt x="537" y="490"/>
                  </a:cubicBezTo>
                  <a:cubicBezTo>
                    <a:pt x="532" y="488"/>
                    <a:pt x="526" y="486"/>
                    <a:pt x="520" y="483"/>
                  </a:cubicBezTo>
                  <a:cubicBezTo>
                    <a:pt x="518" y="483"/>
                    <a:pt x="517" y="482"/>
                    <a:pt x="515" y="481"/>
                  </a:cubicBezTo>
                  <a:cubicBezTo>
                    <a:pt x="511" y="480"/>
                    <a:pt x="507" y="478"/>
                    <a:pt x="503" y="477"/>
                  </a:cubicBezTo>
                  <a:cubicBezTo>
                    <a:pt x="501" y="476"/>
                    <a:pt x="499" y="475"/>
                    <a:pt x="498" y="474"/>
                  </a:cubicBezTo>
                  <a:cubicBezTo>
                    <a:pt x="491" y="472"/>
                    <a:pt x="485" y="469"/>
                    <a:pt x="479" y="467"/>
                  </a:cubicBezTo>
                  <a:cubicBezTo>
                    <a:pt x="479" y="466"/>
                    <a:pt x="479" y="466"/>
                    <a:pt x="479" y="466"/>
                  </a:cubicBezTo>
                  <a:cubicBezTo>
                    <a:pt x="473" y="464"/>
                    <a:pt x="467" y="461"/>
                    <a:pt x="461" y="459"/>
                  </a:cubicBezTo>
                  <a:cubicBezTo>
                    <a:pt x="460" y="458"/>
                    <a:pt x="458" y="457"/>
                    <a:pt x="456" y="456"/>
                  </a:cubicBezTo>
                  <a:cubicBezTo>
                    <a:pt x="451" y="454"/>
                    <a:pt x="446" y="452"/>
                    <a:pt x="441" y="449"/>
                  </a:cubicBezTo>
                  <a:cubicBezTo>
                    <a:pt x="440" y="449"/>
                    <a:pt x="439" y="448"/>
                    <a:pt x="438" y="448"/>
                  </a:cubicBezTo>
                  <a:cubicBezTo>
                    <a:pt x="433" y="445"/>
                    <a:pt x="427" y="442"/>
                    <a:pt x="421" y="440"/>
                  </a:cubicBezTo>
                  <a:cubicBezTo>
                    <a:pt x="420" y="439"/>
                    <a:pt x="418" y="438"/>
                    <a:pt x="417" y="437"/>
                  </a:cubicBezTo>
                  <a:cubicBezTo>
                    <a:pt x="412" y="435"/>
                    <a:pt x="408" y="433"/>
                    <a:pt x="403" y="430"/>
                  </a:cubicBezTo>
                  <a:cubicBezTo>
                    <a:pt x="402" y="430"/>
                    <a:pt x="401" y="429"/>
                    <a:pt x="399" y="428"/>
                  </a:cubicBezTo>
                  <a:cubicBezTo>
                    <a:pt x="394" y="425"/>
                    <a:pt x="388" y="422"/>
                    <a:pt x="383" y="420"/>
                  </a:cubicBezTo>
                  <a:cubicBezTo>
                    <a:pt x="382" y="419"/>
                    <a:pt x="381" y="418"/>
                    <a:pt x="380" y="418"/>
                  </a:cubicBezTo>
                  <a:cubicBezTo>
                    <a:pt x="376" y="415"/>
                    <a:pt x="371" y="413"/>
                    <a:pt x="367" y="410"/>
                  </a:cubicBezTo>
                  <a:cubicBezTo>
                    <a:pt x="365" y="409"/>
                    <a:pt x="364" y="409"/>
                    <a:pt x="362" y="408"/>
                  </a:cubicBezTo>
                  <a:cubicBezTo>
                    <a:pt x="358" y="405"/>
                    <a:pt x="353" y="402"/>
                    <a:pt x="348" y="399"/>
                  </a:cubicBezTo>
                  <a:cubicBezTo>
                    <a:pt x="348" y="399"/>
                    <a:pt x="347" y="399"/>
                    <a:pt x="346" y="398"/>
                  </a:cubicBezTo>
                  <a:cubicBezTo>
                    <a:pt x="341" y="395"/>
                    <a:pt x="336" y="392"/>
                    <a:pt x="330" y="388"/>
                  </a:cubicBezTo>
                  <a:cubicBezTo>
                    <a:pt x="329" y="387"/>
                    <a:pt x="328" y="387"/>
                    <a:pt x="326" y="386"/>
                  </a:cubicBezTo>
                  <a:cubicBezTo>
                    <a:pt x="322" y="383"/>
                    <a:pt x="317" y="380"/>
                    <a:pt x="313" y="377"/>
                  </a:cubicBezTo>
                  <a:cubicBezTo>
                    <a:pt x="312" y="376"/>
                    <a:pt x="311" y="376"/>
                    <a:pt x="311" y="375"/>
                  </a:cubicBezTo>
                  <a:cubicBezTo>
                    <a:pt x="305" y="372"/>
                    <a:pt x="300" y="368"/>
                    <a:pt x="295" y="365"/>
                  </a:cubicBezTo>
                  <a:cubicBezTo>
                    <a:pt x="294" y="364"/>
                    <a:pt x="293" y="363"/>
                    <a:pt x="292" y="362"/>
                  </a:cubicBezTo>
                  <a:cubicBezTo>
                    <a:pt x="287" y="359"/>
                    <a:pt x="283" y="356"/>
                    <a:pt x="279" y="353"/>
                  </a:cubicBezTo>
                  <a:cubicBezTo>
                    <a:pt x="278" y="352"/>
                    <a:pt x="277" y="352"/>
                    <a:pt x="276" y="351"/>
                  </a:cubicBezTo>
                  <a:cubicBezTo>
                    <a:pt x="275" y="350"/>
                    <a:pt x="274" y="349"/>
                    <a:pt x="272" y="348"/>
                  </a:cubicBezTo>
                  <a:cubicBezTo>
                    <a:pt x="270" y="346"/>
                    <a:pt x="268" y="345"/>
                    <a:pt x="266" y="343"/>
                  </a:cubicBezTo>
                  <a:cubicBezTo>
                    <a:pt x="264" y="342"/>
                    <a:pt x="263" y="341"/>
                    <a:pt x="262" y="340"/>
                  </a:cubicBezTo>
                  <a:cubicBezTo>
                    <a:pt x="260" y="338"/>
                    <a:pt x="257" y="336"/>
                    <a:pt x="255" y="335"/>
                  </a:cubicBezTo>
                  <a:cubicBezTo>
                    <a:pt x="254" y="334"/>
                    <a:pt x="253" y="333"/>
                    <a:pt x="251" y="332"/>
                  </a:cubicBezTo>
                  <a:cubicBezTo>
                    <a:pt x="249" y="330"/>
                    <a:pt x="247" y="328"/>
                    <a:pt x="245" y="327"/>
                  </a:cubicBezTo>
                  <a:cubicBezTo>
                    <a:pt x="244" y="326"/>
                    <a:pt x="243" y="324"/>
                    <a:pt x="241" y="323"/>
                  </a:cubicBezTo>
                  <a:cubicBezTo>
                    <a:pt x="239" y="322"/>
                    <a:pt x="237" y="320"/>
                    <a:pt x="235" y="318"/>
                  </a:cubicBezTo>
                  <a:cubicBezTo>
                    <a:pt x="234" y="317"/>
                    <a:pt x="233" y="316"/>
                    <a:pt x="232" y="315"/>
                  </a:cubicBezTo>
                  <a:cubicBezTo>
                    <a:pt x="229" y="313"/>
                    <a:pt x="227" y="311"/>
                    <a:pt x="224" y="309"/>
                  </a:cubicBezTo>
                  <a:cubicBezTo>
                    <a:pt x="224" y="308"/>
                    <a:pt x="223" y="307"/>
                    <a:pt x="222" y="307"/>
                  </a:cubicBezTo>
                  <a:cubicBezTo>
                    <a:pt x="219" y="304"/>
                    <a:pt x="216" y="301"/>
                    <a:pt x="213" y="298"/>
                  </a:cubicBezTo>
                  <a:cubicBezTo>
                    <a:pt x="212" y="298"/>
                    <a:pt x="211" y="297"/>
                    <a:pt x="210" y="296"/>
                  </a:cubicBezTo>
                  <a:cubicBezTo>
                    <a:pt x="208" y="294"/>
                    <a:pt x="206" y="292"/>
                    <a:pt x="204" y="290"/>
                  </a:cubicBezTo>
                  <a:cubicBezTo>
                    <a:pt x="200" y="287"/>
                    <a:pt x="197" y="283"/>
                    <a:pt x="193" y="279"/>
                  </a:cubicBezTo>
                  <a:cubicBezTo>
                    <a:pt x="192" y="279"/>
                    <a:pt x="192" y="278"/>
                    <a:pt x="191" y="277"/>
                  </a:cubicBezTo>
                  <a:cubicBezTo>
                    <a:pt x="188" y="274"/>
                    <a:pt x="185" y="272"/>
                    <a:pt x="182" y="269"/>
                  </a:cubicBezTo>
                  <a:cubicBezTo>
                    <a:pt x="181" y="267"/>
                    <a:pt x="180" y="266"/>
                    <a:pt x="179" y="265"/>
                  </a:cubicBezTo>
                  <a:cubicBezTo>
                    <a:pt x="177" y="262"/>
                    <a:pt x="174" y="260"/>
                    <a:pt x="172" y="257"/>
                  </a:cubicBezTo>
                  <a:cubicBezTo>
                    <a:pt x="171" y="256"/>
                    <a:pt x="170" y="255"/>
                    <a:pt x="169" y="254"/>
                  </a:cubicBezTo>
                  <a:cubicBezTo>
                    <a:pt x="165" y="250"/>
                    <a:pt x="162" y="246"/>
                    <a:pt x="159" y="243"/>
                  </a:cubicBezTo>
                  <a:cubicBezTo>
                    <a:pt x="132" y="211"/>
                    <a:pt x="111" y="180"/>
                    <a:pt x="96" y="149"/>
                  </a:cubicBezTo>
                  <a:cubicBezTo>
                    <a:pt x="93" y="144"/>
                    <a:pt x="91" y="139"/>
                    <a:pt x="88" y="133"/>
                  </a:cubicBezTo>
                  <a:cubicBezTo>
                    <a:pt x="78" y="110"/>
                    <a:pt x="71" y="87"/>
                    <a:pt x="68" y="65"/>
                  </a:cubicBezTo>
                  <a:cubicBezTo>
                    <a:pt x="67" y="60"/>
                    <a:pt x="66" y="55"/>
                    <a:pt x="66" y="50"/>
                  </a:cubicBezTo>
                  <a:cubicBezTo>
                    <a:pt x="65" y="48"/>
                    <a:pt x="65" y="45"/>
                    <a:pt x="65" y="43"/>
                  </a:cubicBezTo>
                  <a:cubicBezTo>
                    <a:pt x="65" y="38"/>
                    <a:pt x="65" y="33"/>
                    <a:pt x="65" y="28"/>
                  </a:cubicBezTo>
                  <a:cubicBezTo>
                    <a:pt x="65" y="19"/>
                    <a:pt x="65" y="9"/>
                    <a:pt x="67" y="0"/>
                  </a:cubicBezTo>
                  <a:cubicBezTo>
                    <a:pt x="10" y="160"/>
                    <a:pt x="10" y="160"/>
                    <a:pt x="10" y="160"/>
                  </a:cubicBezTo>
                  <a:cubicBezTo>
                    <a:pt x="0" y="235"/>
                    <a:pt x="31" y="320"/>
                    <a:pt x="103" y="403"/>
                  </a:cubicBezTo>
                  <a:cubicBezTo>
                    <a:pt x="106" y="407"/>
                    <a:pt x="109" y="411"/>
                    <a:pt x="112" y="414"/>
                  </a:cubicBezTo>
                  <a:cubicBezTo>
                    <a:pt x="113" y="415"/>
                    <a:pt x="114" y="417"/>
                    <a:pt x="115" y="418"/>
                  </a:cubicBezTo>
                  <a:cubicBezTo>
                    <a:pt x="118" y="420"/>
                    <a:pt x="120" y="423"/>
                    <a:pt x="123" y="426"/>
                  </a:cubicBezTo>
                  <a:cubicBezTo>
                    <a:pt x="124" y="427"/>
                    <a:pt x="125" y="428"/>
                    <a:pt x="126" y="429"/>
                  </a:cubicBezTo>
                  <a:cubicBezTo>
                    <a:pt x="129" y="432"/>
                    <a:pt x="132" y="435"/>
                    <a:pt x="135" y="438"/>
                  </a:cubicBezTo>
                  <a:cubicBezTo>
                    <a:pt x="135" y="439"/>
                    <a:pt x="136" y="439"/>
                    <a:pt x="137" y="440"/>
                  </a:cubicBezTo>
                  <a:cubicBezTo>
                    <a:pt x="140" y="444"/>
                    <a:pt x="144" y="447"/>
                    <a:pt x="148" y="451"/>
                  </a:cubicBezTo>
                  <a:cubicBezTo>
                    <a:pt x="148" y="451"/>
                    <a:pt x="148" y="451"/>
                    <a:pt x="148" y="451"/>
                  </a:cubicBezTo>
                  <a:cubicBezTo>
                    <a:pt x="150" y="453"/>
                    <a:pt x="152" y="455"/>
                    <a:pt x="154" y="457"/>
                  </a:cubicBezTo>
                  <a:cubicBezTo>
                    <a:pt x="155" y="457"/>
                    <a:pt x="156" y="458"/>
                    <a:pt x="157" y="459"/>
                  </a:cubicBezTo>
                  <a:cubicBezTo>
                    <a:pt x="160" y="462"/>
                    <a:pt x="163" y="465"/>
                    <a:pt x="166" y="467"/>
                  </a:cubicBezTo>
                  <a:cubicBezTo>
                    <a:pt x="167" y="468"/>
                    <a:pt x="167" y="469"/>
                    <a:pt x="168" y="469"/>
                  </a:cubicBezTo>
                  <a:cubicBezTo>
                    <a:pt x="170" y="471"/>
                    <a:pt x="173" y="474"/>
                    <a:pt x="175" y="476"/>
                  </a:cubicBezTo>
                  <a:cubicBezTo>
                    <a:pt x="176" y="477"/>
                    <a:pt x="178" y="478"/>
                    <a:pt x="179" y="479"/>
                  </a:cubicBezTo>
                  <a:cubicBezTo>
                    <a:pt x="181" y="480"/>
                    <a:pt x="183" y="482"/>
                    <a:pt x="185" y="484"/>
                  </a:cubicBezTo>
                  <a:cubicBezTo>
                    <a:pt x="186" y="485"/>
                    <a:pt x="188" y="486"/>
                    <a:pt x="189" y="487"/>
                  </a:cubicBezTo>
                  <a:cubicBezTo>
                    <a:pt x="191" y="489"/>
                    <a:pt x="193" y="490"/>
                    <a:pt x="195" y="492"/>
                  </a:cubicBezTo>
                  <a:cubicBezTo>
                    <a:pt x="196" y="493"/>
                    <a:pt x="198" y="494"/>
                    <a:pt x="199" y="495"/>
                  </a:cubicBezTo>
                  <a:cubicBezTo>
                    <a:pt x="201" y="497"/>
                    <a:pt x="203" y="499"/>
                    <a:pt x="205" y="500"/>
                  </a:cubicBezTo>
                  <a:cubicBezTo>
                    <a:pt x="207" y="501"/>
                    <a:pt x="208" y="502"/>
                    <a:pt x="209" y="503"/>
                  </a:cubicBezTo>
                  <a:cubicBezTo>
                    <a:pt x="212" y="505"/>
                    <a:pt x="214" y="507"/>
                    <a:pt x="216" y="508"/>
                  </a:cubicBezTo>
                  <a:cubicBezTo>
                    <a:pt x="217" y="509"/>
                    <a:pt x="219" y="510"/>
                    <a:pt x="220" y="511"/>
                  </a:cubicBezTo>
                  <a:cubicBezTo>
                    <a:pt x="220" y="512"/>
                    <a:pt x="221" y="512"/>
                    <a:pt x="221" y="512"/>
                  </a:cubicBezTo>
                  <a:cubicBezTo>
                    <a:pt x="222" y="513"/>
                    <a:pt x="222" y="513"/>
                    <a:pt x="223" y="514"/>
                  </a:cubicBezTo>
                  <a:cubicBezTo>
                    <a:pt x="227" y="517"/>
                    <a:pt x="231" y="520"/>
                    <a:pt x="235" y="523"/>
                  </a:cubicBezTo>
                  <a:cubicBezTo>
                    <a:pt x="237" y="523"/>
                    <a:pt x="238" y="524"/>
                    <a:pt x="239" y="525"/>
                  </a:cubicBezTo>
                  <a:cubicBezTo>
                    <a:pt x="244" y="529"/>
                    <a:pt x="249" y="532"/>
                    <a:pt x="254" y="536"/>
                  </a:cubicBezTo>
                  <a:cubicBezTo>
                    <a:pt x="255" y="536"/>
                    <a:pt x="256" y="537"/>
                    <a:pt x="257" y="537"/>
                  </a:cubicBezTo>
                  <a:cubicBezTo>
                    <a:pt x="261" y="540"/>
                    <a:pt x="266" y="543"/>
                    <a:pt x="270" y="546"/>
                  </a:cubicBezTo>
                  <a:cubicBezTo>
                    <a:pt x="272" y="547"/>
                    <a:pt x="273" y="548"/>
                    <a:pt x="274" y="549"/>
                  </a:cubicBezTo>
                  <a:cubicBezTo>
                    <a:pt x="280" y="552"/>
                    <a:pt x="285" y="555"/>
                    <a:pt x="290" y="559"/>
                  </a:cubicBezTo>
                  <a:cubicBezTo>
                    <a:pt x="291" y="559"/>
                    <a:pt x="291" y="559"/>
                    <a:pt x="291" y="559"/>
                  </a:cubicBezTo>
                  <a:cubicBezTo>
                    <a:pt x="291" y="559"/>
                    <a:pt x="292" y="560"/>
                    <a:pt x="292" y="560"/>
                  </a:cubicBezTo>
                  <a:cubicBezTo>
                    <a:pt x="297" y="563"/>
                    <a:pt x="301" y="565"/>
                    <a:pt x="306" y="568"/>
                  </a:cubicBezTo>
                  <a:cubicBezTo>
                    <a:pt x="308" y="569"/>
                    <a:pt x="309" y="570"/>
                    <a:pt x="311" y="571"/>
                  </a:cubicBezTo>
                  <a:cubicBezTo>
                    <a:pt x="315" y="573"/>
                    <a:pt x="319" y="576"/>
                    <a:pt x="324" y="578"/>
                  </a:cubicBezTo>
                  <a:cubicBezTo>
                    <a:pt x="325" y="579"/>
                    <a:pt x="326" y="579"/>
                    <a:pt x="327" y="580"/>
                  </a:cubicBezTo>
                  <a:cubicBezTo>
                    <a:pt x="332" y="583"/>
                    <a:pt x="338" y="586"/>
                    <a:pt x="343" y="589"/>
                  </a:cubicBezTo>
                  <a:cubicBezTo>
                    <a:pt x="344" y="590"/>
                    <a:pt x="346" y="590"/>
                    <a:pt x="347" y="591"/>
                  </a:cubicBezTo>
                  <a:cubicBezTo>
                    <a:pt x="352" y="593"/>
                    <a:pt x="356" y="596"/>
                    <a:pt x="360" y="598"/>
                  </a:cubicBezTo>
                  <a:cubicBezTo>
                    <a:pt x="361" y="598"/>
                    <a:pt x="362" y="599"/>
                    <a:pt x="363" y="599"/>
                  </a:cubicBezTo>
                  <a:cubicBezTo>
                    <a:pt x="364" y="599"/>
                    <a:pt x="364" y="600"/>
                    <a:pt x="365" y="600"/>
                  </a:cubicBezTo>
                  <a:cubicBezTo>
                    <a:pt x="371" y="603"/>
                    <a:pt x="376" y="606"/>
                    <a:pt x="382" y="609"/>
                  </a:cubicBezTo>
                  <a:cubicBezTo>
                    <a:pt x="383" y="609"/>
                    <a:pt x="384" y="609"/>
                    <a:pt x="385" y="610"/>
                  </a:cubicBezTo>
                  <a:cubicBezTo>
                    <a:pt x="390" y="612"/>
                    <a:pt x="395" y="615"/>
                    <a:pt x="400" y="617"/>
                  </a:cubicBezTo>
                  <a:cubicBezTo>
                    <a:pt x="402" y="618"/>
                    <a:pt x="403" y="618"/>
                    <a:pt x="405" y="619"/>
                  </a:cubicBezTo>
                  <a:cubicBezTo>
                    <a:pt x="411" y="622"/>
                    <a:pt x="417" y="624"/>
                    <a:pt x="422" y="627"/>
                  </a:cubicBezTo>
                  <a:cubicBezTo>
                    <a:pt x="423" y="627"/>
                    <a:pt x="423" y="627"/>
                    <a:pt x="423" y="627"/>
                  </a:cubicBezTo>
                  <a:cubicBezTo>
                    <a:pt x="429" y="630"/>
                    <a:pt x="435" y="632"/>
                    <a:pt x="441" y="635"/>
                  </a:cubicBezTo>
                  <a:cubicBezTo>
                    <a:pt x="442" y="635"/>
                    <a:pt x="443" y="635"/>
                    <a:pt x="444" y="636"/>
                  </a:cubicBezTo>
                  <a:cubicBezTo>
                    <a:pt x="445" y="636"/>
                    <a:pt x="446" y="637"/>
                    <a:pt x="447" y="637"/>
                  </a:cubicBezTo>
                  <a:cubicBezTo>
                    <a:pt x="451" y="639"/>
                    <a:pt x="455" y="640"/>
                    <a:pt x="459" y="642"/>
                  </a:cubicBezTo>
                  <a:cubicBezTo>
                    <a:pt x="460" y="643"/>
                    <a:pt x="462" y="643"/>
                    <a:pt x="464" y="644"/>
                  </a:cubicBezTo>
                  <a:cubicBezTo>
                    <a:pt x="470" y="646"/>
                    <a:pt x="475" y="648"/>
                    <a:pt x="481" y="650"/>
                  </a:cubicBezTo>
                  <a:cubicBezTo>
                    <a:pt x="488" y="653"/>
                    <a:pt x="494" y="655"/>
                    <a:pt x="501" y="657"/>
                  </a:cubicBezTo>
                  <a:cubicBezTo>
                    <a:pt x="502" y="658"/>
                    <a:pt x="504" y="659"/>
                    <a:pt x="505" y="659"/>
                  </a:cubicBezTo>
                  <a:cubicBezTo>
                    <a:pt x="512" y="661"/>
                    <a:pt x="518" y="663"/>
                    <a:pt x="525" y="665"/>
                  </a:cubicBezTo>
                  <a:cubicBezTo>
                    <a:pt x="525" y="666"/>
                    <a:pt x="525" y="666"/>
                    <a:pt x="525" y="666"/>
                  </a:cubicBezTo>
                  <a:cubicBezTo>
                    <a:pt x="530" y="667"/>
                    <a:pt x="535" y="669"/>
                    <a:pt x="540" y="670"/>
                  </a:cubicBezTo>
                  <a:cubicBezTo>
                    <a:pt x="541" y="671"/>
                    <a:pt x="543" y="671"/>
                    <a:pt x="544" y="672"/>
                  </a:cubicBezTo>
                  <a:cubicBezTo>
                    <a:pt x="546" y="672"/>
                    <a:pt x="548" y="673"/>
                    <a:pt x="551" y="674"/>
                  </a:cubicBezTo>
                  <a:cubicBezTo>
                    <a:pt x="555" y="675"/>
                    <a:pt x="560" y="676"/>
                    <a:pt x="565" y="678"/>
                  </a:cubicBezTo>
                  <a:cubicBezTo>
                    <a:pt x="567" y="678"/>
                    <a:pt x="569" y="679"/>
                    <a:pt x="571" y="680"/>
                  </a:cubicBezTo>
                  <a:cubicBezTo>
                    <a:pt x="577" y="681"/>
                    <a:pt x="582" y="683"/>
                    <a:pt x="588" y="684"/>
                  </a:cubicBezTo>
                  <a:cubicBezTo>
                    <a:pt x="589" y="684"/>
                    <a:pt x="590" y="685"/>
                    <a:pt x="591" y="685"/>
                  </a:cubicBezTo>
                  <a:cubicBezTo>
                    <a:pt x="598" y="687"/>
                    <a:pt x="604" y="688"/>
                    <a:pt x="611" y="690"/>
                  </a:cubicBezTo>
                  <a:cubicBezTo>
                    <a:pt x="613" y="690"/>
                    <a:pt x="615" y="691"/>
                    <a:pt x="617" y="691"/>
                  </a:cubicBezTo>
                  <a:cubicBezTo>
                    <a:pt x="622" y="692"/>
                    <a:pt x="626" y="693"/>
                    <a:pt x="631" y="694"/>
                  </a:cubicBezTo>
                  <a:cubicBezTo>
                    <a:pt x="633" y="695"/>
                    <a:pt x="636" y="695"/>
                    <a:pt x="638" y="696"/>
                  </a:cubicBezTo>
                  <a:cubicBezTo>
                    <a:pt x="643" y="697"/>
                    <a:pt x="647" y="698"/>
                    <a:pt x="652" y="699"/>
                  </a:cubicBezTo>
                  <a:cubicBezTo>
                    <a:pt x="654" y="699"/>
                    <a:pt x="656" y="700"/>
                    <a:pt x="658" y="700"/>
                  </a:cubicBezTo>
                  <a:cubicBezTo>
                    <a:pt x="664" y="701"/>
                    <a:pt x="671" y="702"/>
                    <a:pt x="677" y="703"/>
                  </a:cubicBezTo>
                  <a:cubicBezTo>
                    <a:pt x="677" y="703"/>
                    <a:pt x="678" y="704"/>
                    <a:pt x="678" y="704"/>
                  </a:cubicBezTo>
                  <a:cubicBezTo>
                    <a:pt x="678" y="704"/>
                    <a:pt x="678" y="704"/>
                    <a:pt x="678" y="704"/>
                  </a:cubicBezTo>
                  <a:cubicBezTo>
                    <a:pt x="685" y="705"/>
                    <a:pt x="692" y="706"/>
                    <a:pt x="698" y="707"/>
                  </a:cubicBezTo>
                  <a:cubicBezTo>
                    <a:pt x="700" y="707"/>
                    <a:pt x="703" y="708"/>
                    <a:pt x="705" y="708"/>
                  </a:cubicBezTo>
                  <a:cubicBezTo>
                    <a:pt x="709" y="708"/>
                    <a:pt x="714" y="709"/>
                    <a:pt x="719" y="71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5" name="Freeform 22"/>
            <p:cNvSpPr>
              <a:spLocks/>
            </p:cNvSpPr>
            <p:nvPr/>
          </p:nvSpPr>
          <p:spPr bwMode="auto">
            <a:xfrm>
              <a:off x="1243013" y="2659063"/>
              <a:ext cx="3105150" cy="2095500"/>
            </a:xfrm>
            <a:custGeom>
              <a:avLst/>
              <a:gdLst>
                <a:gd name="T0" fmla="*/ 11 w 826"/>
                <a:gd name="T1" fmla="*/ 0 h 557"/>
                <a:gd name="T2" fmla="*/ 322 w 826"/>
                <a:gd name="T3" fmla="*/ 94 h 557"/>
                <a:gd name="T4" fmla="*/ 367 w 826"/>
                <a:gd name="T5" fmla="*/ 206 h 557"/>
                <a:gd name="T6" fmla="*/ 708 w 826"/>
                <a:gd name="T7" fmla="*/ 357 h 557"/>
                <a:gd name="T8" fmla="*/ 826 w 826"/>
                <a:gd name="T9" fmla="*/ 557 h 557"/>
                <a:gd name="T10" fmla="*/ 481 w 826"/>
                <a:gd name="T11" fmla="*/ 490 h 557"/>
                <a:gd name="T12" fmla="*/ 103 w 826"/>
                <a:gd name="T13" fmla="*/ 243 h 557"/>
                <a:gd name="T14" fmla="*/ 11 w 826"/>
                <a:gd name="T15" fmla="*/ 0 h 5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557">
                  <a:moveTo>
                    <a:pt x="11" y="0"/>
                  </a:moveTo>
                  <a:cubicBezTo>
                    <a:pt x="322" y="94"/>
                    <a:pt x="322" y="94"/>
                    <a:pt x="322" y="94"/>
                  </a:cubicBezTo>
                  <a:cubicBezTo>
                    <a:pt x="319" y="128"/>
                    <a:pt x="333" y="166"/>
                    <a:pt x="367" y="206"/>
                  </a:cubicBezTo>
                  <a:cubicBezTo>
                    <a:pt x="441" y="292"/>
                    <a:pt x="583" y="353"/>
                    <a:pt x="708" y="357"/>
                  </a:cubicBezTo>
                  <a:cubicBezTo>
                    <a:pt x="748" y="425"/>
                    <a:pt x="789" y="494"/>
                    <a:pt x="826" y="557"/>
                  </a:cubicBezTo>
                  <a:cubicBezTo>
                    <a:pt x="717" y="556"/>
                    <a:pt x="598" y="533"/>
                    <a:pt x="481" y="490"/>
                  </a:cubicBezTo>
                  <a:cubicBezTo>
                    <a:pt x="324" y="432"/>
                    <a:pt x="189" y="344"/>
                    <a:pt x="103" y="243"/>
                  </a:cubicBezTo>
                  <a:cubicBezTo>
                    <a:pt x="32" y="159"/>
                    <a:pt x="0" y="75"/>
                    <a:pt x="11"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6" name="Freeform 24"/>
            <p:cNvSpPr>
              <a:spLocks noEditPoints="1"/>
            </p:cNvSpPr>
            <p:nvPr/>
          </p:nvSpPr>
          <p:spPr bwMode="auto">
            <a:xfrm>
              <a:off x="1273176" y="2659063"/>
              <a:ext cx="3074988" cy="2095500"/>
            </a:xfrm>
            <a:custGeom>
              <a:avLst/>
              <a:gdLst>
                <a:gd name="T0" fmla="*/ 473 w 818"/>
                <a:gd name="T1" fmla="*/ 490 h 557"/>
                <a:gd name="T2" fmla="*/ 818 w 818"/>
                <a:gd name="T3" fmla="*/ 557 h 557"/>
                <a:gd name="T4" fmla="*/ 779 w 818"/>
                <a:gd name="T5" fmla="*/ 556 h 557"/>
                <a:gd name="T6" fmla="*/ 739 w 818"/>
                <a:gd name="T7" fmla="*/ 553 h 557"/>
                <a:gd name="T8" fmla="*/ 697 w 818"/>
                <a:gd name="T9" fmla="*/ 547 h 557"/>
                <a:gd name="T10" fmla="*/ 650 w 818"/>
                <a:gd name="T11" fmla="*/ 540 h 557"/>
                <a:gd name="T12" fmla="*/ 609 w 818"/>
                <a:gd name="T13" fmla="*/ 531 h 557"/>
                <a:gd name="T14" fmla="*/ 563 w 818"/>
                <a:gd name="T15" fmla="*/ 519 h 557"/>
                <a:gd name="T16" fmla="*/ 517 w 818"/>
                <a:gd name="T17" fmla="*/ 505 h 557"/>
                <a:gd name="T18" fmla="*/ 473 w 818"/>
                <a:gd name="T19" fmla="*/ 490 h 557"/>
                <a:gd name="T20" fmla="*/ 473 w 818"/>
                <a:gd name="T21" fmla="*/ 490 h 557"/>
                <a:gd name="T22" fmla="*/ 439 w 818"/>
                <a:gd name="T23" fmla="*/ 477 h 557"/>
                <a:gd name="T24" fmla="*/ 96 w 818"/>
                <a:gd name="T25" fmla="*/ 243 h 557"/>
                <a:gd name="T26" fmla="*/ 397 w 818"/>
                <a:gd name="T27" fmla="*/ 459 h 557"/>
                <a:gd name="T28" fmla="*/ 357 w 818"/>
                <a:gd name="T29" fmla="*/ 440 h 557"/>
                <a:gd name="T30" fmla="*/ 319 w 818"/>
                <a:gd name="T31" fmla="*/ 420 h 557"/>
                <a:gd name="T32" fmla="*/ 284 w 818"/>
                <a:gd name="T33" fmla="*/ 399 h 557"/>
                <a:gd name="T34" fmla="*/ 249 w 818"/>
                <a:gd name="T35" fmla="*/ 377 h 557"/>
                <a:gd name="T36" fmla="*/ 215 w 818"/>
                <a:gd name="T37" fmla="*/ 353 h 557"/>
                <a:gd name="T38" fmla="*/ 198 w 818"/>
                <a:gd name="T39" fmla="*/ 340 h 557"/>
                <a:gd name="T40" fmla="*/ 177 w 818"/>
                <a:gd name="T41" fmla="*/ 323 h 557"/>
                <a:gd name="T42" fmla="*/ 158 w 818"/>
                <a:gd name="T43" fmla="*/ 307 h 557"/>
                <a:gd name="T44" fmla="*/ 129 w 818"/>
                <a:gd name="T45" fmla="*/ 279 h 557"/>
                <a:gd name="T46" fmla="*/ 108 w 818"/>
                <a:gd name="T47" fmla="*/ 257 h 557"/>
                <a:gd name="T48" fmla="*/ 95 w 818"/>
                <a:gd name="T49" fmla="*/ 243 h 557"/>
                <a:gd name="T50" fmla="*/ 95 w 818"/>
                <a:gd name="T51" fmla="*/ 242 h 557"/>
                <a:gd name="T52" fmla="*/ 95 w 818"/>
                <a:gd name="T53" fmla="*/ 243 h 557"/>
                <a:gd name="T54" fmla="*/ 94 w 818"/>
                <a:gd name="T55" fmla="*/ 242 h 557"/>
                <a:gd name="T56" fmla="*/ 94 w 818"/>
                <a:gd name="T57" fmla="*/ 242 h 557"/>
                <a:gd name="T58" fmla="*/ 94 w 818"/>
                <a:gd name="T59" fmla="*/ 242 h 557"/>
                <a:gd name="T60" fmla="*/ 94 w 818"/>
                <a:gd name="T61" fmla="*/ 241 h 557"/>
                <a:gd name="T62" fmla="*/ 34 w 818"/>
                <a:gd name="T63" fmla="*/ 154 h 557"/>
                <a:gd name="T64" fmla="*/ 34 w 818"/>
                <a:gd name="T65" fmla="*/ 153 h 557"/>
                <a:gd name="T66" fmla="*/ 34 w 818"/>
                <a:gd name="T67" fmla="*/ 153 h 557"/>
                <a:gd name="T68" fmla="*/ 34 w 818"/>
                <a:gd name="T69" fmla="*/ 153 h 557"/>
                <a:gd name="T70" fmla="*/ 34 w 818"/>
                <a:gd name="T71" fmla="*/ 153 h 557"/>
                <a:gd name="T72" fmla="*/ 16 w 818"/>
                <a:gd name="T73" fmla="*/ 111 h 557"/>
                <a:gd name="T74" fmla="*/ 15 w 818"/>
                <a:gd name="T75" fmla="*/ 111 h 557"/>
                <a:gd name="T76" fmla="*/ 15 w 818"/>
                <a:gd name="T77" fmla="*/ 111 h 557"/>
                <a:gd name="T78" fmla="*/ 15 w 818"/>
                <a:gd name="T79" fmla="*/ 111 h 557"/>
                <a:gd name="T80" fmla="*/ 15 w 818"/>
                <a:gd name="T81" fmla="*/ 111 h 557"/>
                <a:gd name="T82" fmla="*/ 15 w 818"/>
                <a:gd name="T83" fmla="*/ 110 h 557"/>
                <a:gd name="T84" fmla="*/ 5 w 818"/>
                <a:gd name="T85" fmla="*/ 73 h 557"/>
                <a:gd name="T86" fmla="*/ 5 w 818"/>
                <a:gd name="T87" fmla="*/ 73 h 557"/>
                <a:gd name="T88" fmla="*/ 5 w 818"/>
                <a:gd name="T89" fmla="*/ 73 h 557"/>
                <a:gd name="T90" fmla="*/ 5 w 818"/>
                <a:gd name="T91" fmla="*/ 73 h 557"/>
                <a:gd name="T92" fmla="*/ 5 w 818"/>
                <a:gd name="T93" fmla="*/ 72 h 557"/>
                <a:gd name="T94" fmla="*/ 5 w 818"/>
                <a:gd name="T95" fmla="*/ 72 h 557"/>
                <a:gd name="T96" fmla="*/ 5 w 818"/>
                <a:gd name="T97" fmla="*/ 72 h 557"/>
                <a:gd name="T98" fmla="*/ 5 w 818"/>
                <a:gd name="T99" fmla="*/ 72 h 557"/>
                <a:gd name="T100" fmla="*/ 5 w 818"/>
                <a:gd name="T101" fmla="*/ 72 h 557"/>
                <a:gd name="T102" fmla="*/ 5 w 818"/>
                <a:gd name="T103" fmla="*/ 71 h 557"/>
                <a:gd name="T104" fmla="*/ 5 w 818"/>
                <a:gd name="T105" fmla="*/ 71 h 557"/>
                <a:gd name="T106" fmla="*/ 5 w 818"/>
                <a:gd name="T107" fmla="*/ 71 h 557"/>
                <a:gd name="T108" fmla="*/ 5 w 818"/>
                <a:gd name="T109" fmla="*/ 71 h 557"/>
                <a:gd name="T110" fmla="*/ 4 w 818"/>
                <a:gd name="T111" fmla="*/ 70 h 557"/>
                <a:gd name="T112" fmla="*/ 4 w 818"/>
                <a:gd name="T113" fmla="*/ 70 h 557"/>
                <a:gd name="T114" fmla="*/ 1 w 818"/>
                <a:gd name="T115" fmla="*/ 48 h 557"/>
                <a:gd name="T116" fmla="*/ 2 w 818"/>
                <a:gd name="T117" fmla="*/ 50 h 557"/>
                <a:gd name="T118" fmla="*/ 1 w 818"/>
                <a:gd name="T119" fmla="*/ 45 h 557"/>
                <a:gd name="T120" fmla="*/ 1 w 818"/>
                <a:gd name="T121" fmla="*/ 21 h 557"/>
                <a:gd name="T122" fmla="*/ 2 w 818"/>
                <a:gd name="T123" fmla="*/ 8 h 557"/>
                <a:gd name="T124" fmla="*/ 3 w 818"/>
                <a:gd name="T1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557">
                  <a:moveTo>
                    <a:pt x="473" y="490"/>
                  </a:moveTo>
                  <a:cubicBezTo>
                    <a:pt x="473" y="490"/>
                    <a:pt x="473" y="490"/>
                    <a:pt x="473" y="490"/>
                  </a:cubicBezTo>
                  <a:cubicBezTo>
                    <a:pt x="473" y="490"/>
                    <a:pt x="473" y="490"/>
                    <a:pt x="473" y="490"/>
                  </a:cubicBezTo>
                  <a:cubicBezTo>
                    <a:pt x="473" y="490"/>
                    <a:pt x="473" y="490"/>
                    <a:pt x="473" y="490"/>
                  </a:cubicBezTo>
                  <a:cubicBezTo>
                    <a:pt x="473" y="490"/>
                    <a:pt x="473" y="490"/>
                    <a:pt x="473" y="490"/>
                  </a:cubicBezTo>
                  <a:cubicBezTo>
                    <a:pt x="590" y="533"/>
                    <a:pt x="709" y="556"/>
                    <a:pt x="818" y="557"/>
                  </a:cubicBezTo>
                  <a:cubicBezTo>
                    <a:pt x="818" y="557"/>
                    <a:pt x="818" y="557"/>
                    <a:pt x="818" y="557"/>
                  </a:cubicBezTo>
                  <a:cubicBezTo>
                    <a:pt x="818" y="557"/>
                    <a:pt x="818" y="557"/>
                    <a:pt x="818" y="557"/>
                  </a:cubicBezTo>
                  <a:cubicBezTo>
                    <a:pt x="817" y="557"/>
                    <a:pt x="816" y="557"/>
                    <a:pt x="815" y="557"/>
                  </a:cubicBezTo>
                  <a:cubicBezTo>
                    <a:pt x="810" y="557"/>
                    <a:pt x="803" y="557"/>
                    <a:pt x="799" y="557"/>
                  </a:cubicBezTo>
                  <a:cubicBezTo>
                    <a:pt x="796" y="557"/>
                    <a:pt x="794" y="556"/>
                    <a:pt x="792" y="556"/>
                  </a:cubicBezTo>
                  <a:cubicBezTo>
                    <a:pt x="788" y="556"/>
                    <a:pt x="783" y="556"/>
                    <a:pt x="779" y="556"/>
                  </a:cubicBezTo>
                  <a:cubicBezTo>
                    <a:pt x="776" y="556"/>
                    <a:pt x="774" y="555"/>
                    <a:pt x="771" y="555"/>
                  </a:cubicBezTo>
                  <a:cubicBezTo>
                    <a:pt x="767" y="555"/>
                    <a:pt x="763" y="555"/>
                    <a:pt x="759" y="554"/>
                  </a:cubicBezTo>
                  <a:cubicBezTo>
                    <a:pt x="756" y="554"/>
                    <a:pt x="754" y="554"/>
                    <a:pt x="751" y="554"/>
                  </a:cubicBezTo>
                  <a:cubicBezTo>
                    <a:pt x="747" y="553"/>
                    <a:pt x="743" y="553"/>
                    <a:pt x="739" y="553"/>
                  </a:cubicBezTo>
                  <a:cubicBezTo>
                    <a:pt x="736" y="552"/>
                    <a:pt x="734" y="552"/>
                    <a:pt x="731" y="552"/>
                  </a:cubicBezTo>
                  <a:cubicBezTo>
                    <a:pt x="727" y="551"/>
                    <a:pt x="723" y="551"/>
                    <a:pt x="718" y="550"/>
                  </a:cubicBezTo>
                  <a:cubicBezTo>
                    <a:pt x="716" y="550"/>
                    <a:pt x="713" y="550"/>
                    <a:pt x="711" y="549"/>
                  </a:cubicBezTo>
                  <a:cubicBezTo>
                    <a:pt x="706" y="549"/>
                    <a:pt x="701" y="548"/>
                    <a:pt x="697" y="547"/>
                  </a:cubicBezTo>
                  <a:cubicBezTo>
                    <a:pt x="695" y="547"/>
                    <a:pt x="693" y="547"/>
                    <a:pt x="691" y="546"/>
                  </a:cubicBezTo>
                  <a:cubicBezTo>
                    <a:pt x="684" y="545"/>
                    <a:pt x="677" y="544"/>
                    <a:pt x="670" y="543"/>
                  </a:cubicBezTo>
                  <a:cubicBezTo>
                    <a:pt x="669" y="543"/>
                    <a:pt x="669" y="543"/>
                    <a:pt x="669" y="543"/>
                  </a:cubicBezTo>
                  <a:cubicBezTo>
                    <a:pt x="663" y="542"/>
                    <a:pt x="657" y="541"/>
                    <a:pt x="650" y="540"/>
                  </a:cubicBezTo>
                  <a:cubicBezTo>
                    <a:pt x="648" y="539"/>
                    <a:pt x="646" y="539"/>
                    <a:pt x="644" y="538"/>
                  </a:cubicBezTo>
                  <a:cubicBezTo>
                    <a:pt x="640" y="537"/>
                    <a:pt x="635" y="536"/>
                    <a:pt x="630" y="535"/>
                  </a:cubicBezTo>
                  <a:cubicBezTo>
                    <a:pt x="628" y="535"/>
                    <a:pt x="626" y="534"/>
                    <a:pt x="623" y="534"/>
                  </a:cubicBezTo>
                  <a:cubicBezTo>
                    <a:pt x="619" y="533"/>
                    <a:pt x="614" y="532"/>
                    <a:pt x="609" y="531"/>
                  </a:cubicBezTo>
                  <a:cubicBezTo>
                    <a:pt x="607" y="530"/>
                    <a:pt x="605" y="530"/>
                    <a:pt x="603" y="529"/>
                  </a:cubicBezTo>
                  <a:cubicBezTo>
                    <a:pt x="597" y="528"/>
                    <a:pt x="590" y="526"/>
                    <a:pt x="583" y="524"/>
                  </a:cubicBezTo>
                  <a:cubicBezTo>
                    <a:pt x="582" y="524"/>
                    <a:pt x="581" y="524"/>
                    <a:pt x="580" y="524"/>
                  </a:cubicBezTo>
                  <a:cubicBezTo>
                    <a:pt x="575" y="522"/>
                    <a:pt x="569" y="521"/>
                    <a:pt x="563" y="519"/>
                  </a:cubicBezTo>
                  <a:cubicBezTo>
                    <a:pt x="561" y="518"/>
                    <a:pt x="559" y="518"/>
                    <a:pt x="557" y="517"/>
                  </a:cubicBezTo>
                  <a:cubicBezTo>
                    <a:pt x="552" y="516"/>
                    <a:pt x="548" y="514"/>
                    <a:pt x="543" y="513"/>
                  </a:cubicBezTo>
                  <a:cubicBezTo>
                    <a:pt x="541" y="512"/>
                    <a:pt x="538" y="512"/>
                    <a:pt x="536" y="511"/>
                  </a:cubicBezTo>
                  <a:cubicBezTo>
                    <a:pt x="530" y="509"/>
                    <a:pt x="524" y="507"/>
                    <a:pt x="517" y="505"/>
                  </a:cubicBezTo>
                  <a:cubicBezTo>
                    <a:pt x="517" y="505"/>
                    <a:pt x="517" y="505"/>
                    <a:pt x="517" y="505"/>
                  </a:cubicBezTo>
                  <a:cubicBezTo>
                    <a:pt x="510" y="503"/>
                    <a:pt x="504" y="501"/>
                    <a:pt x="498" y="499"/>
                  </a:cubicBezTo>
                  <a:cubicBezTo>
                    <a:pt x="496" y="498"/>
                    <a:pt x="494" y="497"/>
                    <a:pt x="493" y="497"/>
                  </a:cubicBezTo>
                  <a:cubicBezTo>
                    <a:pt x="486" y="495"/>
                    <a:pt x="480" y="492"/>
                    <a:pt x="473" y="490"/>
                  </a:cubicBezTo>
                  <a:cubicBezTo>
                    <a:pt x="473" y="490"/>
                    <a:pt x="473" y="490"/>
                    <a:pt x="473" y="490"/>
                  </a:cubicBezTo>
                  <a:moveTo>
                    <a:pt x="416" y="467"/>
                  </a:moveTo>
                  <a:cubicBezTo>
                    <a:pt x="416" y="467"/>
                    <a:pt x="416" y="467"/>
                    <a:pt x="416" y="467"/>
                  </a:cubicBezTo>
                  <a:cubicBezTo>
                    <a:pt x="435" y="475"/>
                    <a:pt x="454" y="483"/>
                    <a:pt x="473" y="490"/>
                  </a:cubicBezTo>
                  <a:cubicBezTo>
                    <a:pt x="473" y="490"/>
                    <a:pt x="473" y="490"/>
                    <a:pt x="473" y="490"/>
                  </a:cubicBezTo>
                  <a:cubicBezTo>
                    <a:pt x="467" y="488"/>
                    <a:pt x="462" y="486"/>
                    <a:pt x="456" y="483"/>
                  </a:cubicBezTo>
                  <a:cubicBezTo>
                    <a:pt x="454" y="483"/>
                    <a:pt x="453" y="482"/>
                    <a:pt x="451" y="481"/>
                  </a:cubicBezTo>
                  <a:cubicBezTo>
                    <a:pt x="447" y="480"/>
                    <a:pt x="443" y="478"/>
                    <a:pt x="439" y="477"/>
                  </a:cubicBezTo>
                  <a:cubicBezTo>
                    <a:pt x="437" y="476"/>
                    <a:pt x="435" y="475"/>
                    <a:pt x="434" y="474"/>
                  </a:cubicBezTo>
                  <a:cubicBezTo>
                    <a:pt x="428" y="472"/>
                    <a:pt x="422" y="470"/>
                    <a:pt x="416" y="467"/>
                  </a:cubicBezTo>
                  <a:moveTo>
                    <a:pt x="96" y="243"/>
                  </a:moveTo>
                  <a:cubicBezTo>
                    <a:pt x="96" y="243"/>
                    <a:pt x="96" y="243"/>
                    <a:pt x="96" y="243"/>
                  </a:cubicBezTo>
                  <a:cubicBezTo>
                    <a:pt x="171" y="332"/>
                    <a:pt x="283" y="410"/>
                    <a:pt x="415" y="467"/>
                  </a:cubicBezTo>
                  <a:cubicBezTo>
                    <a:pt x="415" y="467"/>
                    <a:pt x="415" y="467"/>
                    <a:pt x="415" y="467"/>
                  </a:cubicBezTo>
                  <a:cubicBezTo>
                    <a:pt x="415" y="466"/>
                    <a:pt x="415" y="466"/>
                    <a:pt x="415" y="466"/>
                  </a:cubicBezTo>
                  <a:cubicBezTo>
                    <a:pt x="409" y="464"/>
                    <a:pt x="403" y="461"/>
                    <a:pt x="397" y="459"/>
                  </a:cubicBezTo>
                  <a:cubicBezTo>
                    <a:pt x="396" y="458"/>
                    <a:pt x="394" y="457"/>
                    <a:pt x="392" y="456"/>
                  </a:cubicBezTo>
                  <a:cubicBezTo>
                    <a:pt x="387" y="454"/>
                    <a:pt x="382" y="452"/>
                    <a:pt x="377" y="449"/>
                  </a:cubicBezTo>
                  <a:cubicBezTo>
                    <a:pt x="376" y="449"/>
                    <a:pt x="375" y="448"/>
                    <a:pt x="374" y="448"/>
                  </a:cubicBezTo>
                  <a:cubicBezTo>
                    <a:pt x="369" y="445"/>
                    <a:pt x="363" y="442"/>
                    <a:pt x="357" y="440"/>
                  </a:cubicBezTo>
                  <a:cubicBezTo>
                    <a:pt x="356" y="439"/>
                    <a:pt x="354" y="438"/>
                    <a:pt x="353" y="437"/>
                  </a:cubicBezTo>
                  <a:cubicBezTo>
                    <a:pt x="348" y="435"/>
                    <a:pt x="344" y="433"/>
                    <a:pt x="339" y="430"/>
                  </a:cubicBezTo>
                  <a:cubicBezTo>
                    <a:pt x="338" y="430"/>
                    <a:pt x="337" y="429"/>
                    <a:pt x="335" y="428"/>
                  </a:cubicBezTo>
                  <a:cubicBezTo>
                    <a:pt x="330" y="425"/>
                    <a:pt x="324" y="422"/>
                    <a:pt x="319" y="420"/>
                  </a:cubicBezTo>
                  <a:cubicBezTo>
                    <a:pt x="318" y="419"/>
                    <a:pt x="317" y="418"/>
                    <a:pt x="316" y="418"/>
                  </a:cubicBezTo>
                  <a:cubicBezTo>
                    <a:pt x="312" y="415"/>
                    <a:pt x="307" y="413"/>
                    <a:pt x="303" y="410"/>
                  </a:cubicBezTo>
                  <a:cubicBezTo>
                    <a:pt x="301" y="409"/>
                    <a:pt x="300" y="409"/>
                    <a:pt x="298" y="408"/>
                  </a:cubicBezTo>
                  <a:cubicBezTo>
                    <a:pt x="294" y="405"/>
                    <a:pt x="289" y="402"/>
                    <a:pt x="284" y="399"/>
                  </a:cubicBezTo>
                  <a:cubicBezTo>
                    <a:pt x="284" y="399"/>
                    <a:pt x="283" y="399"/>
                    <a:pt x="282" y="398"/>
                  </a:cubicBezTo>
                  <a:cubicBezTo>
                    <a:pt x="277" y="395"/>
                    <a:pt x="272" y="392"/>
                    <a:pt x="266" y="388"/>
                  </a:cubicBezTo>
                  <a:cubicBezTo>
                    <a:pt x="265" y="387"/>
                    <a:pt x="264" y="387"/>
                    <a:pt x="262" y="386"/>
                  </a:cubicBezTo>
                  <a:cubicBezTo>
                    <a:pt x="258" y="383"/>
                    <a:pt x="253" y="380"/>
                    <a:pt x="249" y="377"/>
                  </a:cubicBezTo>
                  <a:cubicBezTo>
                    <a:pt x="248" y="376"/>
                    <a:pt x="247" y="376"/>
                    <a:pt x="247" y="375"/>
                  </a:cubicBezTo>
                  <a:cubicBezTo>
                    <a:pt x="241" y="372"/>
                    <a:pt x="236" y="368"/>
                    <a:pt x="231" y="365"/>
                  </a:cubicBezTo>
                  <a:cubicBezTo>
                    <a:pt x="230" y="364"/>
                    <a:pt x="229" y="363"/>
                    <a:pt x="228" y="362"/>
                  </a:cubicBezTo>
                  <a:cubicBezTo>
                    <a:pt x="223" y="359"/>
                    <a:pt x="219" y="356"/>
                    <a:pt x="215" y="353"/>
                  </a:cubicBezTo>
                  <a:cubicBezTo>
                    <a:pt x="214" y="352"/>
                    <a:pt x="213" y="352"/>
                    <a:pt x="212" y="351"/>
                  </a:cubicBezTo>
                  <a:cubicBezTo>
                    <a:pt x="211" y="350"/>
                    <a:pt x="210" y="349"/>
                    <a:pt x="208" y="348"/>
                  </a:cubicBezTo>
                  <a:cubicBezTo>
                    <a:pt x="206" y="346"/>
                    <a:pt x="204" y="345"/>
                    <a:pt x="202" y="343"/>
                  </a:cubicBezTo>
                  <a:cubicBezTo>
                    <a:pt x="200" y="342"/>
                    <a:pt x="199" y="341"/>
                    <a:pt x="198" y="340"/>
                  </a:cubicBezTo>
                  <a:cubicBezTo>
                    <a:pt x="196" y="338"/>
                    <a:pt x="193" y="336"/>
                    <a:pt x="191" y="335"/>
                  </a:cubicBezTo>
                  <a:cubicBezTo>
                    <a:pt x="190" y="334"/>
                    <a:pt x="189" y="333"/>
                    <a:pt x="187" y="332"/>
                  </a:cubicBezTo>
                  <a:cubicBezTo>
                    <a:pt x="185" y="330"/>
                    <a:pt x="183" y="328"/>
                    <a:pt x="181" y="327"/>
                  </a:cubicBezTo>
                  <a:cubicBezTo>
                    <a:pt x="180" y="326"/>
                    <a:pt x="179" y="324"/>
                    <a:pt x="177" y="323"/>
                  </a:cubicBezTo>
                  <a:cubicBezTo>
                    <a:pt x="175" y="322"/>
                    <a:pt x="173" y="320"/>
                    <a:pt x="171" y="318"/>
                  </a:cubicBezTo>
                  <a:cubicBezTo>
                    <a:pt x="170" y="317"/>
                    <a:pt x="169" y="316"/>
                    <a:pt x="168" y="315"/>
                  </a:cubicBezTo>
                  <a:cubicBezTo>
                    <a:pt x="165" y="313"/>
                    <a:pt x="163" y="311"/>
                    <a:pt x="160" y="309"/>
                  </a:cubicBezTo>
                  <a:cubicBezTo>
                    <a:pt x="160" y="308"/>
                    <a:pt x="159" y="307"/>
                    <a:pt x="158" y="307"/>
                  </a:cubicBezTo>
                  <a:cubicBezTo>
                    <a:pt x="155" y="304"/>
                    <a:pt x="152" y="301"/>
                    <a:pt x="149" y="298"/>
                  </a:cubicBezTo>
                  <a:cubicBezTo>
                    <a:pt x="148" y="298"/>
                    <a:pt x="147" y="297"/>
                    <a:pt x="146" y="296"/>
                  </a:cubicBezTo>
                  <a:cubicBezTo>
                    <a:pt x="144" y="294"/>
                    <a:pt x="142" y="292"/>
                    <a:pt x="140" y="290"/>
                  </a:cubicBezTo>
                  <a:cubicBezTo>
                    <a:pt x="136" y="287"/>
                    <a:pt x="133" y="283"/>
                    <a:pt x="129" y="279"/>
                  </a:cubicBezTo>
                  <a:cubicBezTo>
                    <a:pt x="128" y="279"/>
                    <a:pt x="128" y="278"/>
                    <a:pt x="127" y="277"/>
                  </a:cubicBezTo>
                  <a:cubicBezTo>
                    <a:pt x="124" y="274"/>
                    <a:pt x="121" y="272"/>
                    <a:pt x="118" y="269"/>
                  </a:cubicBezTo>
                  <a:cubicBezTo>
                    <a:pt x="117" y="267"/>
                    <a:pt x="116" y="266"/>
                    <a:pt x="115" y="265"/>
                  </a:cubicBezTo>
                  <a:cubicBezTo>
                    <a:pt x="113" y="262"/>
                    <a:pt x="110" y="260"/>
                    <a:pt x="108" y="257"/>
                  </a:cubicBezTo>
                  <a:cubicBezTo>
                    <a:pt x="107" y="256"/>
                    <a:pt x="106" y="255"/>
                    <a:pt x="105" y="254"/>
                  </a:cubicBezTo>
                  <a:cubicBezTo>
                    <a:pt x="102" y="250"/>
                    <a:pt x="99" y="247"/>
                    <a:pt x="96" y="243"/>
                  </a:cubicBezTo>
                  <a:moveTo>
                    <a:pt x="95" y="243"/>
                  </a:moveTo>
                  <a:cubicBezTo>
                    <a:pt x="95" y="243"/>
                    <a:pt x="95" y="243"/>
                    <a:pt x="95" y="243"/>
                  </a:cubicBezTo>
                  <a:cubicBezTo>
                    <a:pt x="95" y="243"/>
                    <a:pt x="95" y="243"/>
                    <a:pt x="95" y="243"/>
                  </a:cubicBezTo>
                  <a:cubicBezTo>
                    <a:pt x="95" y="243"/>
                    <a:pt x="95" y="243"/>
                    <a:pt x="95" y="243"/>
                  </a:cubicBezTo>
                  <a:cubicBezTo>
                    <a:pt x="95" y="243"/>
                    <a:pt x="95" y="243"/>
                    <a:pt x="95" y="243"/>
                  </a:cubicBezTo>
                  <a:moveTo>
                    <a:pt x="95" y="242"/>
                  </a:moveTo>
                  <a:cubicBezTo>
                    <a:pt x="95" y="242"/>
                    <a:pt x="95" y="242"/>
                    <a:pt x="95" y="242"/>
                  </a:cubicBezTo>
                  <a:cubicBezTo>
                    <a:pt x="95" y="242"/>
                    <a:pt x="95" y="243"/>
                    <a:pt x="95" y="243"/>
                  </a:cubicBezTo>
                  <a:cubicBezTo>
                    <a:pt x="95" y="243"/>
                    <a:pt x="95" y="243"/>
                    <a:pt x="95" y="243"/>
                  </a:cubicBezTo>
                  <a:cubicBezTo>
                    <a:pt x="95" y="243"/>
                    <a:pt x="95" y="243"/>
                    <a:pt x="95" y="243"/>
                  </a:cubicBezTo>
                  <a:cubicBezTo>
                    <a:pt x="95" y="243"/>
                    <a:pt x="95" y="243"/>
                    <a:pt x="95" y="243"/>
                  </a:cubicBezTo>
                  <a:cubicBezTo>
                    <a:pt x="95" y="243"/>
                    <a:pt x="95" y="242"/>
                    <a:pt x="95" y="242"/>
                  </a:cubicBezTo>
                  <a:moveTo>
                    <a:pt x="94" y="242"/>
                  </a:moveTo>
                  <a:cubicBezTo>
                    <a:pt x="94" y="242"/>
                    <a:pt x="94" y="242"/>
                    <a:pt x="94" y="242"/>
                  </a:cubicBezTo>
                  <a:cubicBezTo>
                    <a:pt x="94" y="242"/>
                    <a:pt x="94" y="242"/>
                    <a:pt x="95" y="242"/>
                  </a:cubicBezTo>
                  <a:cubicBezTo>
                    <a:pt x="95" y="242"/>
                    <a:pt x="95" y="242"/>
                    <a:pt x="95" y="242"/>
                  </a:cubicBezTo>
                  <a:cubicBezTo>
                    <a:pt x="94" y="242"/>
                    <a:pt x="94" y="242"/>
                    <a:pt x="94" y="242"/>
                  </a:cubicBezTo>
                  <a:moveTo>
                    <a:pt x="94" y="242"/>
                  </a:moveTo>
                  <a:cubicBezTo>
                    <a:pt x="94" y="242"/>
                    <a:pt x="94" y="242"/>
                    <a:pt x="94" y="242"/>
                  </a:cubicBezTo>
                  <a:cubicBezTo>
                    <a:pt x="94" y="242"/>
                    <a:pt x="94" y="242"/>
                    <a:pt x="94" y="242"/>
                  </a:cubicBezTo>
                  <a:cubicBezTo>
                    <a:pt x="94" y="242"/>
                    <a:pt x="94" y="242"/>
                    <a:pt x="94" y="242"/>
                  </a:cubicBezTo>
                  <a:cubicBezTo>
                    <a:pt x="94" y="242"/>
                    <a:pt x="94" y="242"/>
                    <a:pt x="94" y="242"/>
                  </a:cubicBezTo>
                  <a:moveTo>
                    <a:pt x="94" y="241"/>
                  </a:moveTo>
                  <a:cubicBezTo>
                    <a:pt x="94" y="241"/>
                    <a:pt x="94" y="241"/>
                    <a:pt x="94" y="241"/>
                  </a:cubicBezTo>
                  <a:cubicBezTo>
                    <a:pt x="94" y="241"/>
                    <a:pt x="94" y="241"/>
                    <a:pt x="94" y="241"/>
                  </a:cubicBezTo>
                  <a:cubicBezTo>
                    <a:pt x="94" y="241"/>
                    <a:pt x="94" y="241"/>
                    <a:pt x="94" y="241"/>
                  </a:cubicBezTo>
                  <a:cubicBezTo>
                    <a:pt x="94" y="241"/>
                    <a:pt x="94" y="241"/>
                    <a:pt x="94" y="241"/>
                  </a:cubicBezTo>
                  <a:moveTo>
                    <a:pt x="34" y="154"/>
                  </a:moveTo>
                  <a:cubicBezTo>
                    <a:pt x="34" y="154"/>
                    <a:pt x="34" y="154"/>
                    <a:pt x="34" y="154"/>
                  </a:cubicBezTo>
                  <a:cubicBezTo>
                    <a:pt x="34" y="154"/>
                    <a:pt x="34" y="154"/>
                    <a:pt x="34" y="154"/>
                  </a:cubicBezTo>
                  <a:cubicBezTo>
                    <a:pt x="34" y="154"/>
                    <a:pt x="34" y="154"/>
                    <a:pt x="34" y="154"/>
                  </a:cubicBezTo>
                  <a:cubicBezTo>
                    <a:pt x="34" y="154"/>
                    <a:pt x="34" y="154"/>
                    <a:pt x="34" y="154"/>
                  </a:cubicBezTo>
                  <a:moveTo>
                    <a:pt x="34" y="153"/>
                  </a:moveTo>
                  <a:cubicBezTo>
                    <a:pt x="34" y="153"/>
                    <a:pt x="34" y="153"/>
                    <a:pt x="34" y="153"/>
                  </a:cubicBezTo>
                  <a:cubicBezTo>
                    <a:pt x="34" y="153"/>
                    <a:pt x="34" y="153"/>
                    <a:pt x="34" y="154"/>
                  </a:cubicBezTo>
                  <a:cubicBezTo>
                    <a:pt x="34" y="154"/>
                    <a:pt x="34" y="154"/>
                    <a:pt x="34" y="154"/>
                  </a:cubicBezTo>
                  <a:cubicBezTo>
                    <a:pt x="34" y="153"/>
                    <a:pt x="34" y="153"/>
                    <a:pt x="34" y="153"/>
                  </a:cubicBezTo>
                  <a:moveTo>
                    <a:pt x="34" y="153"/>
                  </a:moveTo>
                  <a:cubicBezTo>
                    <a:pt x="34" y="153"/>
                    <a:pt x="34" y="153"/>
                    <a:pt x="34" y="153"/>
                  </a:cubicBezTo>
                  <a:cubicBezTo>
                    <a:pt x="34" y="153"/>
                    <a:pt x="34" y="153"/>
                    <a:pt x="34" y="153"/>
                  </a:cubicBezTo>
                  <a:cubicBezTo>
                    <a:pt x="34" y="153"/>
                    <a:pt x="34" y="153"/>
                    <a:pt x="34" y="153"/>
                  </a:cubicBezTo>
                  <a:cubicBezTo>
                    <a:pt x="34" y="153"/>
                    <a:pt x="34" y="153"/>
                    <a:pt x="34" y="153"/>
                  </a:cubicBezTo>
                  <a:moveTo>
                    <a:pt x="29" y="144"/>
                  </a:moveTo>
                  <a:cubicBezTo>
                    <a:pt x="29" y="144"/>
                    <a:pt x="29" y="144"/>
                    <a:pt x="29" y="144"/>
                  </a:cubicBezTo>
                  <a:cubicBezTo>
                    <a:pt x="31" y="147"/>
                    <a:pt x="32" y="150"/>
                    <a:pt x="34" y="153"/>
                  </a:cubicBezTo>
                  <a:cubicBezTo>
                    <a:pt x="34" y="153"/>
                    <a:pt x="34" y="153"/>
                    <a:pt x="34" y="153"/>
                  </a:cubicBezTo>
                  <a:cubicBezTo>
                    <a:pt x="33" y="152"/>
                    <a:pt x="32" y="150"/>
                    <a:pt x="32" y="149"/>
                  </a:cubicBezTo>
                  <a:cubicBezTo>
                    <a:pt x="31" y="147"/>
                    <a:pt x="30" y="146"/>
                    <a:pt x="29" y="144"/>
                  </a:cubicBezTo>
                  <a:moveTo>
                    <a:pt x="16" y="111"/>
                  </a:moveTo>
                  <a:cubicBezTo>
                    <a:pt x="16" y="111"/>
                    <a:pt x="16" y="111"/>
                    <a:pt x="16" y="111"/>
                  </a:cubicBezTo>
                  <a:cubicBezTo>
                    <a:pt x="16" y="111"/>
                    <a:pt x="16" y="111"/>
                    <a:pt x="16" y="111"/>
                  </a:cubicBezTo>
                  <a:cubicBezTo>
                    <a:pt x="16" y="111"/>
                    <a:pt x="16" y="111"/>
                    <a:pt x="16" y="111"/>
                  </a:cubicBezTo>
                  <a:cubicBezTo>
                    <a:pt x="16" y="111"/>
                    <a:pt x="16" y="111"/>
                    <a:pt x="16" y="111"/>
                  </a:cubicBezTo>
                  <a:moveTo>
                    <a:pt x="15" y="111"/>
                  </a:moveTo>
                  <a:cubicBezTo>
                    <a:pt x="15" y="111"/>
                    <a:pt x="15" y="111"/>
                    <a:pt x="15" y="111"/>
                  </a:cubicBezTo>
                  <a:cubicBezTo>
                    <a:pt x="15" y="111"/>
                    <a:pt x="15" y="111"/>
                    <a:pt x="15" y="111"/>
                  </a:cubicBezTo>
                  <a:cubicBezTo>
                    <a:pt x="15" y="111"/>
                    <a:pt x="15" y="111"/>
                    <a:pt x="15" y="111"/>
                  </a:cubicBezTo>
                  <a:cubicBezTo>
                    <a:pt x="15" y="111"/>
                    <a:pt x="15" y="111"/>
                    <a:pt x="15" y="111"/>
                  </a:cubicBezTo>
                  <a:moveTo>
                    <a:pt x="15" y="111"/>
                  </a:moveTo>
                  <a:cubicBezTo>
                    <a:pt x="15" y="111"/>
                    <a:pt x="15" y="111"/>
                    <a:pt x="15" y="111"/>
                  </a:cubicBezTo>
                  <a:cubicBezTo>
                    <a:pt x="15" y="111"/>
                    <a:pt x="15" y="111"/>
                    <a:pt x="15" y="111"/>
                  </a:cubicBezTo>
                  <a:cubicBezTo>
                    <a:pt x="15" y="111"/>
                    <a:pt x="15" y="111"/>
                    <a:pt x="15" y="111"/>
                  </a:cubicBezTo>
                  <a:cubicBezTo>
                    <a:pt x="15" y="111"/>
                    <a:pt x="15" y="111"/>
                    <a:pt x="15" y="111"/>
                  </a:cubicBezTo>
                  <a:moveTo>
                    <a:pt x="15" y="110"/>
                  </a:moveTo>
                  <a:cubicBezTo>
                    <a:pt x="15" y="110"/>
                    <a:pt x="15" y="110"/>
                    <a:pt x="15" y="110"/>
                  </a:cubicBezTo>
                  <a:cubicBezTo>
                    <a:pt x="15" y="111"/>
                    <a:pt x="15" y="111"/>
                    <a:pt x="15" y="111"/>
                  </a:cubicBezTo>
                  <a:cubicBezTo>
                    <a:pt x="15" y="111"/>
                    <a:pt x="15" y="111"/>
                    <a:pt x="15" y="111"/>
                  </a:cubicBezTo>
                  <a:cubicBezTo>
                    <a:pt x="15" y="111"/>
                    <a:pt x="15" y="111"/>
                    <a:pt x="15" y="110"/>
                  </a:cubicBezTo>
                  <a:moveTo>
                    <a:pt x="15" y="110"/>
                  </a:moveTo>
                  <a:cubicBezTo>
                    <a:pt x="15" y="110"/>
                    <a:pt x="15" y="110"/>
                    <a:pt x="15" y="110"/>
                  </a:cubicBezTo>
                  <a:cubicBezTo>
                    <a:pt x="15" y="110"/>
                    <a:pt x="15" y="110"/>
                    <a:pt x="15" y="110"/>
                  </a:cubicBezTo>
                  <a:cubicBezTo>
                    <a:pt x="15" y="110"/>
                    <a:pt x="15" y="110"/>
                    <a:pt x="15" y="110"/>
                  </a:cubicBezTo>
                  <a:cubicBezTo>
                    <a:pt x="15" y="110"/>
                    <a:pt x="15" y="110"/>
                    <a:pt x="15" y="110"/>
                  </a:cubicBezTo>
                  <a:moveTo>
                    <a:pt x="5" y="73"/>
                  </a:moveTo>
                  <a:cubicBezTo>
                    <a:pt x="5" y="73"/>
                    <a:pt x="5" y="73"/>
                    <a:pt x="5" y="73"/>
                  </a:cubicBezTo>
                  <a:cubicBezTo>
                    <a:pt x="7" y="85"/>
                    <a:pt x="11" y="98"/>
                    <a:pt x="15" y="110"/>
                  </a:cubicBezTo>
                  <a:cubicBezTo>
                    <a:pt x="15" y="110"/>
                    <a:pt x="15" y="110"/>
                    <a:pt x="15" y="110"/>
                  </a:cubicBezTo>
                  <a:cubicBezTo>
                    <a:pt x="11" y="98"/>
                    <a:pt x="7" y="85"/>
                    <a:pt x="5" y="73"/>
                  </a:cubicBezTo>
                  <a:moveTo>
                    <a:pt x="5" y="73"/>
                  </a:moveTo>
                  <a:cubicBezTo>
                    <a:pt x="5" y="73"/>
                    <a:pt x="5" y="73"/>
                    <a:pt x="5" y="73"/>
                  </a:cubicBezTo>
                  <a:cubicBezTo>
                    <a:pt x="5" y="73"/>
                    <a:pt x="5" y="73"/>
                    <a:pt x="5" y="73"/>
                  </a:cubicBezTo>
                  <a:cubicBezTo>
                    <a:pt x="5" y="73"/>
                    <a:pt x="5" y="73"/>
                    <a:pt x="5" y="73"/>
                  </a:cubicBezTo>
                  <a:cubicBezTo>
                    <a:pt x="5" y="73"/>
                    <a:pt x="5" y="73"/>
                    <a:pt x="5" y="73"/>
                  </a:cubicBezTo>
                  <a:moveTo>
                    <a:pt x="5" y="72"/>
                  </a:moveTo>
                  <a:cubicBezTo>
                    <a:pt x="5" y="72"/>
                    <a:pt x="5" y="72"/>
                    <a:pt x="5" y="72"/>
                  </a:cubicBezTo>
                  <a:cubicBezTo>
                    <a:pt x="5" y="72"/>
                    <a:pt x="5" y="73"/>
                    <a:pt x="5" y="73"/>
                  </a:cubicBezTo>
                  <a:cubicBezTo>
                    <a:pt x="5" y="73"/>
                    <a:pt x="5" y="73"/>
                    <a:pt x="5" y="73"/>
                  </a:cubicBezTo>
                  <a:cubicBezTo>
                    <a:pt x="5" y="73"/>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4" y="70"/>
                  </a:moveTo>
                  <a:cubicBezTo>
                    <a:pt x="4" y="70"/>
                    <a:pt x="4" y="70"/>
                    <a:pt x="4" y="70"/>
                  </a:cubicBezTo>
                  <a:cubicBezTo>
                    <a:pt x="4" y="70"/>
                    <a:pt x="4" y="70"/>
                    <a:pt x="4" y="70"/>
                  </a:cubicBezTo>
                  <a:cubicBezTo>
                    <a:pt x="4" y="70"/>
                    <a:pt x="4" y="70"/>
                    <a:pt x="4" y="70"/>
                  </a:cubicBezTo>
                  <a:cubicBezTo>
                    <a:pt x="4" y="70"/>
                    <a:pt x="4" y="70"/>
                    <a:pt x="4" y="70"/>
                  </a:cubicBezTo>
                  <a:moveTo>
                    <a:pt x="4" y="70"/>
                  </a:moveTo>
                  <a:cubicBezTo>
                    <a:pt x="4" y="70"/>
                    <a:pt x="4" y="70"/>
                    <a:pt x="4" y="70"/>
                  </a:cubicBezTo>
                  <a:cubicBezTo>
                    <a:pt x="4" y="70"/>
                    <a:pt x="4" y="70"/>
                    <a:pt x="4" y="70"/>
                  </a:cubicBezTo>
                  <a:cubicBezTo>
                    <a:pt x="4" y="70"/>
                    <a:pt x="4" y="70"/>
                    <a:pt x="4" y="70"/>
                  </a:cubicBezTo>
                  <a:cubicBezTo>
                    <a:pt x="4" y="70"/>
                    <a:pt x="4" y="70"/>
                    <a:pt x="4" y="70"/>
                  </a:cubicBezTo>
                  <a:moveTo>
                    <a:pt x="1" y="48"/>
                  </a:moveTo>
                  <a:cubicBezTo>
                    <a:pt x="1" y="48"/>
                    <a:pt x="1" y="48"/>
                    <a:pt x="1" y="48"/>
                  </a:cubicBezTo>
                  <a:cubicBezTo>
                    <a:pt x="2" y="53"/>
                    <a:pt x="3" y="59"/>
                    <a:pt x="3" y="64"/>
                  </a:cubicBezTo>
                  <a:cubicBezTo>
                    <a:pt x="3" y="64"/>
                    <a:pt x="3" y="64"/>
                    <a:pt x="3" y="64"/>
                  </a:cubicBezTo>
                  <a:cubicBezTo>
                    <a:pt x="3" y="59"/>
                    <a:pt x="2" y="55"/>
                    <a:pt x="2" y="50"/>
                  </a:cubicBezTo>
                  <a:cubicBezTo>
                    <a:pt x="2" y="50"/>
                    <a:pt x="1" y="49"/>
                    <a:pt x="1" y="48"/>
                  </a:cubicBezTo>
                  <a:moveTo>
                    <a:pt x="3" y="0"/>
                  </a:moveTo>
                  <a:cubicBezTo>
                    <a:pt x="1" y="15"/>
                    <a:pt x="0" y="30"/>
                    <a:pt x="1" y="45"/>
                  </a:cubicBezTo>
                  <a:cubicBezTo>
                    <a:pt x="1" y="45"/>
                    <a:pt x="1" y="45"/>
                    <a:pt x="1" y="45"/>
                  </a:cubicBezTo>
                  <a:cubicBezTo>
                    <a:pt x="1" y="44"/>
                    <a:pt x="1" y="44"/>
                    <a:pt x="1" y="43"/>
                  </a:cubicBezTo>
                  <a:cubicBezTo>
                    <a:pt x="1" y="38"/>
                    <a:pt x="1" y="33"/>
                    <a:pt x="1" y="28"/>
                  </a:cubicBezTo>
                  <a:cubicBezTo>
                    <a:pt x="1" y="26"/>
                    <a:pt x="1" y="24"/>
                    <a:pt x="1" y="21"/>
                  </a:cubicBezTo>
                  <a:cubicBezTo>
                    <a:pt x="1" y="21"/>
                    <a:pt x="1" y="21"/>
                    <a:pt x="1" y="21"/>
                  </a:cubicBezTo>
                  <a:cubicBezTo>
                    <a:pt x="1" y="20"/>
                    <a:pt x="1" y="18"/>
                    <a:pt x="1" y="16"/>
                  </a:cubicBezTo>
                  <a:cubicBezTo>
                    <a:pt x="1" y="16"/>
                    <a:pt x="1" y="16"/>
                    <a:pt x="1" y="16"/>
                  </a:cubicBezTo>
                  <a:cubicBezTo>
                    <a:pt x="1" y="15"/>
                    <a:pt x="1" y="15"/>
                    <a:pt x="1" y="15"/>
                  </a:cubicBezTo>
                  <a:cubicBezTo>
                    <a:pt x="1" y="13"/>
                    <a:pt x="1" y="10"/>
                    <a:pt x="2" y="8"/>
                  </a:cubicBezTo>
                  <a:cubicBezTo>
                    <a:pt x="2" y="8"/>
                    <a:pt x="2" y="8"/>
                    <a:pt x="2" y="8"/>
                  </a:cubicBezTo>
                  <a:cubicBezTo>
                    <a:pt x="2" y="6"/>
                    <a:pt x="2" y="4"/>
                    <a:pt x="2" y="1"/>
                  </a:cubicBezTo>
                  <a:cubicBezTo>
                    <a:pt x="2" y="1"/>
                    <a:pt x="2" y="1"/>
                    <a:pt x="2" y="1"/>
                  </a:cubicBezTo>
                  <a:cubicBezTo>
                    <a:pt x="2" y="1"/>
                    <a:pt x="3" y="0"/>
                    <a:pt x="3"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7" name="Freeform 32"/>
            <p:cNvSpPr>
              <a:spLocks/>
            </p:cNvSpPr>
            <p:nvPr/>
          </p:nvSpPr>
          <p:spPr bwMode="auto">
            <a:xfrm>
              <a:off x="2473326" y="2598738"/>
              <a:ext cx="1690688" cy="315912"/>
            </a:xfrm>
            <a:custGeom>
              <a:avLst/>
              <a:gdLst>
                <a:gd name="T0" fmla="*/ 169 w 450"/>
                <a:gd name="T1" fmla="*/ 0 h 84"/>
                <a:gd name="T2" fmla="*/ 156 w 450"/>
                <a:gd name="T3" fmla="*/ 1 h 84"/>
                <a:gd name="T4" fmla="*/ 143 w 450"/>
                <a:gd name="T5" fmla="*/ 2 h 84"/>
                <a:gd name="T6" fmla="*/ 140 w 450"/>
                <a:gd name="T7" fmla="*/ 2 h 84"/>
                <a:gd name="T8" fmla="*/ 117 w 450"/>
                <a:gd name="T9" fmla="*/ 5 h 84"/>
                <a:gd name="T10" fmla="*/ 106 w 450"/>
                <a:gd name="T11" fmla="*/ 8 h 84"/>
                <a:gd name="T12" fmla="*/ 95 w 450"/>
                <a:gd name="T13" fmla="*/ 10 h 84"/>
                <a:gd name="T14" fmla="*/ 87 w 450"/>
                <a:gd name="T15" fmla="*/ 13 h 84"/>
                <a:gd name="T16" fmla="*/ 80 w 450"/>
                <a:gd name="T17" fmla="*/ 15 h 84"/>
                <a:gd name="T18" fmla="*/ 71 w 450"/>
                <a:gd name="T19" fmla="*/ 19 h 84"/>
                <a:gd name="T20" fmla="*/ 60 w 450"/>
                <a:gd name="T21" fmla="*/ 24 h 84"/>
                <a:gd name="T22" fmla="*/ 53 w 450"/>
                <a:gd name="T23" fmla="*/ 27 h 84"/>
                <a:gd name="T24" fmla="*/ 44 w 450"/>
                <a:gd name="T25" fmla="*/ 33 h 84"/>
                <a:gd name="T26" fmla="*/ 37 w 450"/>
                <a:gd name="T27" fmla="*/ 38 h 84"/>
                <a:gd name="T28" fmla="*/ 33 w 450"/>
                <a:gd name="T29" fmla="*/ 40 h 84"/>
                <a:gd name="T30" fmla="*/ 29 w 450"/>
                <a:gd name="T31" fmla="*/ 44 h 84"/>
                <a:gd name="T32" fmla="*/ 21 w 450"/>
                <a:gd name="T33" fmla="*/ 51 h 84"/>
                <a:gd name="T34" fmla="*/ 16 w 450"/>
                <a:gd name="T35" fmla="*/ 57 h 84"/>
                <a:gd name="T36" fmla="*/ 11 w 450"/>
                <a:gd name="T37" fmla="*/ 63 h 84"/>
                <a:gd name="T38" fmla="*/ 7 w 450"/>
                <a:gd name="T39" fmla="*/ 70 h 84"/>
                <a:gd name="T40" fmla="*/ 3 w 450"/>
                <a:gd name="T41" fmla="*/ 77 h 84"/>
                <a:gd name="T42" fmla="*/ 3 w 450"/>
                <a:gd name="T43" fmla="*/ 79 h 84"/>
                <a:gd name="T44" fmla="*/ 1 w 450"/>
                <a:gd name="T45" fmla="*/ 84 h 84"/>
                <a:gd name="T46" fmla="*/ 130 w 450"/>
                <a:gd name="T47" fmla="*/ 4 h 84"/>
                <a:gd name="T48" fmla="*/ 178 w 450"/>
                <a:gd name="T49" fmla="*/ 1 h 84"/>
                <a:gd name="T50" fmla="*/ 254 w 450"/>
                <a:gd name="T51" fmla="*/ 7 h 84"/>
                <a:gd name="T52" fmla="*/ 321 w 450"/>
                <a:gd name="T53" fmla="*/ 24 h 84"/>
                <a:gd name="T54" fmla="*/ 368 w 450"/>
                <a:gd name="T55" fmla="*/ 40 h 84"/>
                <a:gd name="T56" fmla="*/ 450 w 450"/>
                <a:gd name="T57" fmla="*/ 82 h 84"/>
                <a:gd name="T58" fmla="*/ 441 w 450"/>
                <a:gd name="T59" fmla="*/ 77 h 84"/>
                <a:gd name="T60" fmla="*/ 441 w 450"/>
                <a:gd name="T61" fmla="*/ 77 h 84"/>
                <a:gd name="T62" fmla="*/ 424 w 450"/>
                <a:gd name="T63" fmla="*/ 66 h 84"/>
                <a:gd name="T64" fmla="*/ 406 w 450"/>
                <a:gd name="T65" fmla="*/ 57 h 84"/>
                <a:gd name="T66" fmla="*/ 401 w 450"/>
                <a:gd name="T67" fmla="*/ 54 h 84"/>
                <a:gd name="T68" fmla="*/ 391 w 450"/>
                <a:gd name="T69" fmla="*/ 50 h 84"/>
                <a:gd name="T70" fmla="*/ 381 w 450"/>
                <a:gd name="T71" fmla="*/ 45 h 84"/>
                <a:gd name="T72" fmla="*/ 371 w 450"/>
                <a:gd name="T73" fmla="*/ 41 h 84"/>
                <a:gd name="T74" fmla="*/ 366 w 450"/>
                <a:gd name="T75" fmla="*/ 39 h 84"/>
                <a:gd name="T76" fmla="*/ 355 w 450"/>
                <a:gd name="T77" fmla="*/ 35 h 84"/>
                <a:gd name="T78" fmla="*/ 343 w 450"/>
                <a:gd name="T79" fmla="*/ 30 h 84"/>
                <a:gd name="T80" fmla="*/ 330 w 450"/>
                <a:gd name="T81" fmla="*/ 26 h 84"/>
                <a:gd name="T82" fmla="*/ 321 w 450"/>
                <a:gd name="T83" fmla="*/ 23 h 84"/>
                <a:gd name="T84" fmla="*/ 306 w 450"/>
                <a:gd name="T85" fmla="*/ 18 h 84"/>
                <a:gd name="T86" fmla="*/ 289 w 450"/>
                <a:gd name="T87" fmla="*/ 14 h 84"/>
                <a:gd name="T88" fmla="*/ 271 w 450"/>
                <a:gd name="T89" fmla="*/ 10 h 84"/>
                <a:gd name="T90" fmla="*/ 256 w 450"/>
                <a:gd name="T91" fmla="*/ 7 h 84"/>
                <a:gd name="T92" fmla="*/ 253 w 450"/>
                <a:gd name="T93" fmla="*/ 7 h 84"/>
                <a:gd name="T94" fmla="*/ 238 w 450"/>
                <a:gd name="T95" fmla="*/ 4 h 84"/>
                <a:gd name="T96" fmla="*/ 223 w 450"/>
                <a:gd name="T97" fmla="*/ 2 h 84"/>
                <a:gd name="T98" fmla="*/ 210 w 450"/>
                <a:gd name="T99" fmla="*/ 1 h 84"/>
                <a:gd name="T100" fmla="*/ 194 w 450"/>
                <a:gd name="T101" fmla="*/ 0 h 84"/>
                <a:gd name="T102" fmla="*/ 181 w 450"/>
                <a:gd name="T10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 h="84">
                  <a:moveTo>
                    <a:pt x="177" y="0"/>
                  </a:moveTo>
                  <a:cubicBezTo>
                    <a:pt x="174" y="0"/>
                    <a:pt x="171" y="0"/>
                    <a:pt x="169" y="0"/>
                  </a:cubicBezTo>
                  <a:cubicBezTo>
                    <a:pt x="168" y="0"/>
                    <a:pt x="168" y="0"/>
                    <a:pt x="168" y="0"/>
                  </a:cubicBezTo>
                  <a:cubicBezTo>
                    <a:pt x="164" y="0"/>
                    <a:pt x="160" y="0"/>
                    <a:pt x="156" y="1"/>
                  </a:cubicBezTo>
                  <a:cubicBezTo>
                    <a:pt x="155" y="1"/>
                    <a:pt x="154" y="1"/>
                    <a:pt x="153" y="1"/>
                  </a:cubicBezTo>
                  <a:cubicBezTo>
                    <a:pt x="150" y="1"/>
                    <a:pt x="147" y="1"/>
                    <a:pt x="143" y="2"/>
                  </a:cubicBezTo>
                  <a:cubicBezTo>
                    <a:pt x="143" y="2"/>
                    <a:pt x="142" y="2"/>
                    <a:pt x="141" y="2"/>
                  </a:cubicBezTo>
                  <a:cubicBezTo>
                    <a:pt x="140" y="2"/>
                    <a:pt x="140" y="2"/>
                    <a:pt x="140" y="2"/>
                  </a:cubicBezTo>
                  <a:cubicBezTo>
                    <a:pt x="137" y="2"/>
                    <a:pt x="133" y="3"/>
                    <a:pt x="130" y="3"/>
                  </a:cubicBezTo>
                  <a:cubicBezTo>
                    <a:pt x="125" y="4"/>
                    <a:pt x="121" y="4"/>
                    <a:pt x="117" y="5"/>
                  </a:cubicBezTo>
                  <a:cubicBezTo>
                    <a:pt x="116" y="5"/>
                    <a:pt x="115" y="6"/>
                    <a:pt x="114" y="6"/>
                  </a:cubicBezTo>
                  <a:cubicBezTo>
                    <a:pt x="111" y="7"/>
                    <a:pt x="108" y="7"/>
                    <a:pt x="106" y="8"/>
                  </a:cubicBezTo>
                  <a:cubicBezTo>
                    <a:pt x="104" y="8"/>
                    <a:pt x="103" y="8"/>
                    <a:pt x="101" y="9"/>
                  </a:cubicBezTo>
                  <a:cubicBezTo>
                    <a:pt x="99" y="9"/>
                    <a:pt x="97" y="10"/>
                    <a:pt x="95" y="10"/>
                  </a:cubicBezTo>
                  <a:cubicBezTo>
                    <a:pt x="93" y="11"/>
                    <a:pt x="92" y="11"/>
                    <a:pt x="90" y="12"/>
                  </a:cubicBezTo>
                  <a:cubicBezTo>
                    <a:pt x="89" y="12"/>
                    <a:pt x="88" y="12"/>
                    <a:pt x="87" y="13"/>
                  </a:cubicBezTo>
                  <a:cubicBezTo>
                    <a:pt x="86" y="13"/>
                    <a:pt x="85" y="13"/>
                    <a:pt x="84" y="14"/>
                  </a:cubicBezTo>
                  <a:cubicBezTo>
                    <a:pt x="83" y="14"/>
                    <a:pt x="82" y="15"/>
                    <a:pt x="80" y="15"/>
                  </a:cubicBezTo>
                  <a:cubicBezTo>
                    <a:pt x="78" y="16"/>
                    <a:pt x="75" y="17"/>
                    <a:pt x="73" y="18"/>
                  </a:cubicBezTo>
                  <a:cubicBezTo>
                    <a:pt x="72" y="18"/>
                    <a:pt x="72" y="18"/>
                    <a:pt x="71" y="19"/>
                  </a:cubicBezTo>
                  <a:cubicBezTo>
                    <a:pt x="68" y="20"/>
                    <a:pt x="65" y="21"/>
                    <a:pt x="62" y="22"/>
                  </a:cubicBezTo>
                  <a:cubicBezTo>
                    <a:pt x="61" y="23"/>
                    <a:pt x="61" y="23"/>
                    <a:pt x="60" y="24"/>
                  </a:cubicBezTo>
                  <a:cubicBezTo>
                    <a:pt x="58" y="24"/>
                    <a:pt x="57" y="25"/>
                    <a:pt x="56" y="26"/>
                  </a:cubicBezTo>
                  <a:cubicBezTo>
                    <a:pt x="55" y="26"/>
                    <a:pt x="54" y="26"/>
                    <a:pt x="53" y="27"/>
                  </a:cubicBezTo>
                  <a:cubicBezTo>
                    <a:pt x="53" y="27"/>
                    <a:pt x="52" y="28"/>
                    <a:pt x="51" y="28"/>
                  </a:cubicBezTo>
                  <a:cubicBezTo>
                    <a:pt x="49" y="30"/>
                    <a:pt x="46" y="31"/>
                    <a:pt x="44" y="33"/>
                  </a:cubicBezTo>
                  <a:cubicBezTo>
                    <a:pt x="44" y="33"/>
                    <a:pt x="44" y="33"/>
                    <a:pt x="44" y="33"/>
                  </a:cubicBezTo>
                  <a:cubicBezTo>
                    <a:pt x="41" y="34"/>
                    <a:pt x="39" y="36"/>
                    <a:pt x="37" y="38"/>
                  </a:cubicBezTo>
                  <a:cubicBezTo>
                    <a:pt x="36" y="38"/>
                    <a:pt x="36" y="38"/>
                    <a:pt x="35" y="39"/>
                  </a:cubicBezTo>
                  <a:cubicBezTo>
                    <a:pt x="34" y="39"/>
                    <a:pt x="34" y="40"/>
                    <a:pt x="33" y="40"/>
                  </a:cubicBezTo>
                  <a:cubicBezTo>
                    <a:pt x="32" y="41"/>
                    <a:pt x="31" y="42"/>
                    <a:pt x="29" y="43"/>
                  </a:cubicBezTo>
                  <a:cubicBezTo>
                    <a:pt x="29" y="44"/>
                    <a:pt x="29" y="44"/>
                    <a:pt x="29" y="44"/>
                  </a:cubicBezTo>
                  <a:cubicBezTo>
                    <a:pt x="27" y="46"/>
                    <a:pt x="25" y="48"/>
                    <a:pt x="23" y="50"/>
                  </a:cubicBezTo>
                  <a:cubicBezTo>
                    <a:pt x="22" y="50"/>
                    <a:pt x="22" y="51"/>
                    <a:pt x="21" y="51"/>
                  </a:cubicBezTo>
                  <a:cubicBezTo>
                    <a:pt x="20" y="53"/>
                    <a:pt x="18" y="54"/>
                    <a:pt x="17" y="56"/>
                  </a:cubicBezTo>
                  <a:cubicBezTo>
                    <a:pt x="17" y="56"/>
                    <a:pt x="16" y="57"/>
                    <a:pt x="16" y="57"/>
                  </a:cubicBezTo>
                  <a:cubicBezTo>
                    <a:pt x="16" y="58"/>
                    <a:pt x="16" y="58"/>
                    <a:pt x="16" y="58"/>
                  </a:cubicBezTo>
                  <a:cubicBezTo>
                    <a:pt x="14" y="60"/>
                    <a:pt x="13" y="61"/>
                    <a:pt x="11" y="63"/>
                  </a:cubicBezTo>
                  <a:cubicBezTo>
                    <a:pt x="11" y="64"/>
                    <a:pt x="11" y="64"/>
                    <a:pt x="11" y="65"/>
                  </a:cubicBezTo>
                  <a:cubicBezTo>
                    <a:pt x="9" y="66"/>
                    <a:pt x="8" y="68"/>
                    <a:pt x="7" y="70"/>
                  </a:cubicBezTo>
                  <a:cubicBezTo>
                    <a:pt x="7" y="70"/>
                    <a:pt x="7" y="71"/>
                    <a:pt x="6" y="72"/>
                  </a:cubicBezTo>
                  <a:cubicBezTo>
                    <a:pt x="5" y="74"/>
                    <a:pt x="4" y="76"/>
                    <a:pt x="3" y="77"/>
                  </a:cubicBezTo>
                  <a:cubicBezTo>
                    <a:pt x="3" y="78"/>
                    <a:pt x="3" y="78"/>
                    <a:pt x="3" y="78"/>
                  </a:cubicBezTo>
                  <a:cubicBezTo>
                    <a:pt x="3" y="79"/>
                    <a:pt x="3" y="79"/>
                    <a:pt x="3" y="79"/>
                  </a:cubicBezTo>
                  <a:cubicBezTo>
                    <a:pt x="2" y="81"/>
                    <a:pt x="1" y="82"/>
                    <a:pt x="0" y="84"/>
                  </a:cubicBezTo>
                  <a:cubicBezTo>
                    <a:pt x="0" y="84"/>
                    <a:pt x="1" y="84"/>
                    <a:pt x="1" y="84"/>
                  </a:cubicBezTo>
                  <a:cubicBezTo>
                    <a:pt x="16" y="44"/>
                    <a:pt x="61" y="14"/>
                    <a:pt x="130" y="4"/>
                  </a:cubicBezTo>
                  <a:cubicBezTo>
                    <a:pt x="130" y="4"/>
                    <a:pt x="130" y="4"/>
                    <a:pt x="130" y="4"/>
                  </a:cubicBezTo>
                  <a:cubicBezTo>
                    <a:pt x="130" y="4"/>
                    <a:pt x="130" y="4"/>
                    <a:pt x="130" y="4"/>
                  </a:cubicBezTo>
                  <a:cubicBezTo>
                    <a:pt x="146" y="2"/>
                    <a:pt x="162" y="1"/>
                    <a:pt x="178" y="1"/>
                  </a:cubicBezTo>
                  <a:cubicBezTo>
                    <a:pt x="203" y="1"/>
                    <a:pt x="228" y="3"/>
                    <a:pt x="254" y="7"/>
                  </a:cubicBezTo>
                  <a:cubicBezTo>
                    <a:pt x="254" y="7"/>
                    <a:pt x="254" y="7"/>
                    <a:pt x="254" y="7"/>
                  </a:cubicBezTo>
                  <a:cubicBezTo>
                    <a:pt x="276" y="11"/>
                    <a:pt x="299" y="17"/>
                    <a:pt x="321" y="24"/>
                  </a:cubicBezTo>
                  <a:cubicBezTo>
                    <a:pt x="321" y="24"/>
                    <a:pt x="321" y="24"/>
                    <a:pt x="321" y="24"/>
                  </a:cubicBezTo>
                  <a:cubicBezTo>
                    <a:pt x="337" y="29"/>
                    <a:pt x="352" y="34"/>
                    <a:pt x="367" y="40"/>
                  </a:cubicBezTo>
                  <a:cubicBezTo>
                    <a:pt x="367" y="40"/>
                    <a:pt x="368" y="40"/>
                    <a:pt x="368" y="40"/>
                  </a:cubicBezTo>
                  <a:cubicBezTo>
                    <a:pt x="397" y="52"/>
                    <a:pt x="424" y="66"/>
                    <a:pt x="450" y="83"/>
                  </a:cubicBezTo>
                  <a:cubicBezTo>
                    <a:pt x="450" y="83"/>
                    <a:pt x="450" y="82"/>
                    <a:pt x="450" y="82"/>
                  </a:cubicBezTo>
                  <a:cubicBezTo>
                    <a:pt x="450" y="82"/>
                    <a:pt x="450" y="82"/>
                    <a:pt x="450" y="82"/>
                  </a:cubicBezTo>
                  <a:cubicBezTo>
                    <a:pt x="447" y="80"/>
                    <a:pt x="444" y="79"/>
                    <a:pt x="441" y="77"/>
                  </a:cubicBezTo>
                  <a:cubicBezTo>
                    <a:pt x="441" y="77"/>
                    <a:pt x="441" y="77"/>
                    <a:pt x="441" y="77"/>
                  </a:cubicBezTo>
                  <a:cubicBezTo>
                    <a:pt x="441" y="77"/>
                    <a:pt x="441" y="77"/>
                    <a:pt x="441" y="77"/>
                  </a:cubicBezTo>
                  <a:cubicBezTo>
                    <a:pt x="436" y="73"/>
                    <a:pt x="430" y="70"/>
                    <a:pt x="425" y="67"/>
                  </a:cubicBezTo>
                  <a:cubicBezTo>
                    <a:pt x="424" y="66"/>
                    <a:pt x="424" y="66"/>
                    <a:pt x="424" y="66"/>
                  </a:cubicBezTo>
                  <a:cubicBezTo>
                    <a:pt x="418" y="63"/>
                    <a:pt x="413" y="61"/>
                    <a:pt x="407" y="58"/>
                  </a:cubicBezTo>
                  <a:cubicBezTo>
                    <a:pt x="407" y="58"/>
                    <a:pt x="407" y="57"/>
                    <a:pt x="406" y="57"/>
                  </a:cubicBezTo>
                  <a:cubicBezTo>
                    <a:pt x="405" y="57"/>
                    <a:pt x="405" y="57"/>
                    <a:pt x="405" y="57"/>
                  </a:cubicBezTo>
                  <a:cubicBezTo>
                    <a:pt x="404" y="56"/>
                    <a:pt x="402" y="55"/>
                    <a:pt x="401" y="54"/>
                  </a:cubicBezTo>
                  <a:cubicBezTo>
                    <a:pt x="399" y="54"/>
                    <a:pt x="397" y="53"/>
                    <a:pt x="396" y="52"/>
                  </a:cubicBezTo>
                  <a:cubicBezTo>
                    <a:pt x="394" y="51"/>
                    <a:pt x="393" y="50"/>
                    <a:pt x="391" y="50"/>
                  </a:cubicBezTo>
                  <a:cubicBezTo>
                    <a:pt x="389" y="49"/>
                    <a:pt x="388" y="48"/>
                    <a:pt x="386" y="47"/>
                  </a:cubicBezTo>
                  <a:cubicBezTo>
                    <a:pt x="384" y="47"/>
                    <a:pt x="383" y="46"/>
                    <a:pt x="381" y="45"/>
                  </a:cubicBezTo>
                  <a:cubicBezTo>
                    <a:pt x="379" y="45"/>
                    <a:pt x="378" y="44"/>
                    <a:pt x="376" y="43"/>
                  </a:cubicBezTo>
                  <a:cubicBezTo>
                    <a:pt x="375" y="42"/>
                    <a:pt x="373" y="42"/>
                    <a:pt x="371" y="41"/>
                  </a:cubicBezTo>
                  <a:cubicBezTo>
                    <a:pt x="370" y="41"/>
                    <a:pt x="369" y="40"/>
                    <a:pt x="367" y="39"/>
                  </a:cubicBezTo>
                  <a:cubicBezTo>
                    <a:pt x="366" y="39"/>
                    <a:pt x="366" y="39"/>
                    <a:pt x="366" y="39"/>
                  </a:cubicBezTo>
                  <a:cubicBezTo>
                    <a:pt x="364" y="38"/>
                    <a:pt x="361" y="37"/>
                    <a:pt x="359" y="36"/>
                  </a:cubicBezTo>
                  <a:cubicBezTo>
                    <a:pt x="358" y="36"/>
                    <a:pt x="357" y="35"/>
                    <a:pt x="355" y="35"/>
                  </a:cubicBezTo>
                  <a:cubicBezTo>
                    <a:pt x="352" y="33"/>
                    <a:pt x="348" y="32"/>
                    <a:pt x="345" y="31"/>
                  </a:cubicBezTo>
                  <a:cubicBezTo>
                    <a:pt x="344" y="30"/>
                    <a:pt x="343" y="30"/>
                    <a:pt x="343" y="30"/>
                  </a:cubicBezTo>
                  <a:cubicBezTo>
                    <a:pt x="340" y="29"/>
                    <a:pt x="337" y="28"/>
                    <a:pt x="334" y="27"/>
                  </a:cubicBezTo>
                  <a:cubicBezTo>
                    <a:pt x="332" y="26"/>
                    <a:pt x="331" y="26"/>
                    <a:pt x="330" y="26"/>
                  </a:cubicBezTo>
                  <a:cubicBezTo>
                    <a:pt x="327" y="25"/>
                    <a:pt x="325" y="24"/>
                    <a:pt x="323" y="23"/>
                  </a:cubicBezTo>
                  <a:cubicBezTo>
                    <a:pt x="322" y="23"/>
                    <a:pt x="322" y="23"/>
                    <a:pt x="321" y="23"/>
                  </a:cubicBezTo>
                  <a:cubicBezTo>
                    <a:pt x="321" y="23"/>
                    <a:pt x="320" y="23"/>
                    <a:pt x="319" y="22"/>
                  </a:cubicBezTo>
                  <a:cubicBezTo>
                    <a:pt x="315" y="21"/>
                    <a:pt x="310" y="20"/>
                    <a:pt x="306" y="18"/>
                  </a:cubicBezTo>
                  <a:cubicBezTo>
                    <a:pt x="305" y="18"/>
                    <a:pt x="305" y="18"/>
                    <a:pt x="304" y="18"/>
                  </a:cubicBezTo>
                  <a:cubicBezTo>
                    <a:pt x="299" y="17"/>
                    <a:pt x="294" y="15"/>
                    <a:pt x="289" y="14"/>
                  </a:cubicBezTo>
                  <a:cubicBezTo>
                    <a:pt x="288" y="14"/>
                    <a:pt x="287" y="14"/>
                    <a:pt x="286" y="13"/>
                  </a:cubicBezTo>
                  <a:cubicBezTo>
                    <a:pt x="281" y="12"/>
                    <a:pt x="276" y="11"/>
                    <a:pt x="271" y="10"/>
                  </a:cubicBezTo>
                  <a:cubicBezTo>
                    <a:pt x="271" y="10"/>
                    <a:pt x="270" y="10"/>
                    <a:pt x="269" y="10"/>
                  </a:cubicBezTo>
                  <a:cubicBezTo>
                    <a:pt x="265" y="9"/>
                    <a:pt x="260" y="8"/>
                    <a:pt x="256" y="7"/>
                  </a:cubicBezTo>
                  <a:cubicBezTo>
                    <a:pt x="255" y="7"/>
                    <a:pt x="254" y="7"/>
                    <a:pt x="254" y="7"/>
                  </a:cubicBezTo>
                  <a:cubicBezTo>
                    <a:pt x="253" y="7"/>
                    <a:pt x="253" y="7"/>
                    <a:pt x="253" y="7"/>
                  </a:cubicBezTo>
                  <a:cubicBezTo>
                    <a:pt x="248" y="6"/>
                    <a:pt x="244" y="5"/>
                    <a:pt x="240" y="4"/>
                  </a:cubicBezTo>
                  <a:cubicBezTo>
                    <a:pt x="239" y="4"/>
                    <a:pt x="238" y="4"/>
                    <a:pt x="238" y="4"/>
                  </a:cubicBezTo>
                  <a:cubicBezTo>
                    <a:pt x="234" y="4"/>
                    <a:pt x="230" y="3"/>
                    <a:pt x="227" y="3"/>
                  </a:cubicBezTo>
                  <a:cubicBezTo>
                    <a:pt x="226" y="3"/>
                    <a:pt x="224" y="3"/>
                    <a:pt x="223" y="2"/>
                  </a:cubicBezTo>
                  <a:cubicBezTo>
                    <a:pt x="219" y="2"/>
                    <a:pt x="216" y="2"/>
                    <a:pt x="212" y="1"/>
                  </a:cubicBezTo>
                  <a:cubicBezTo>
                    <a:pt x="212" y="1"/>
                    <a:pt x="211" y="1"/>
                    <a:pt x="210" y="1"/>
                  </a:cubicBezTo>
                  <a:cubicBezTo>
                    <a:pt x="206" y="1"/>
                    <a:pt x="202" y="1"/>
                    <a:pt x="197" y="0"/>
                  </a:cubicBezTo>
                  <a:cubicBezTo>
                    <a:pt x="196" y="0"/>
                    <a:pt x="195" y="0"/>
                    <a:pt x="194" y="0"/>
                  </a:cubicBezTo>
                  <a:cubicBezTo>
                    <a:pt x="191" y="0"/>
                    <a:pt x="188" y="0"/>
                    <a:pt x="185" y="0"/>
                  </a:cubicBezTo>
                  <a:cubicBezTo>
                    <a:pt x="183" y="0"/>
                    <a:pt x="182" y="0"/>
                    <a:pt x="181" y="0"/>
                  </a:cubicBezTo>
                  <a:cubicBezTo>
                    <a:pt x="180" y="0"/>
                    <a:pt x="179" y="0"/>
                    <a:pt x="177"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8" name="Freeform 33"/>
            <p:cNvSpPr>
              <a:spLocks noEditPoints="1"/>
            </p:cNvSpPr>
            <p:nvPr/>
          </p:nvSpPr>
          <p:spPr bwMode="auto">
            <a:xfrm>
              <a:off x="4276726" y="2989263"/>
              <a:ext cx="184150" cy="169862"/>
            </a:xfrm>
            <a:custGeom>
              <a:avLst/>
              <a:gdLst>
                <a:gd name="T0" fmla="*/ 30 w 49"/>
                <a:gd name="T1" fmla="*/ 26 h 45"/>
                <a:gd name="T2" fmla="*/ 31 w 49"/>
                <a:gd name="T3" fmla="*/ 26 h 45"/>
                <a:gd name="T4" fmla="*/ 49 w 49"/>
                <a:gd name="T5" fmla="*/ 45 h 45"/>
                <a:gd name="T6" fmla="*/ 49 w 49"/>
                <a:gd name="T7" fmla="*/ 45 h 45"/>
                <a:gd name="T8" fmla="*/ 30 w 49"/>
                <a:gd name="T9" fmla="*/ 26 h 45"/>
                <a:gd name="T10" fmla="*/ 0 w 49"/>
                <a:gd name="T11" fmla="*/ 0 h 45"/>
                <a:gd name="T12" fmla="*/ 5 w 49"/>
                <a:gd name="T13" fmla="*/ 4 h 45"/>
                <a:gd name="T14" fmla="*/ 30 w 49"/>
                <a:gd name="T15" fmla="*/ 25 h 45"/>
                <a:gd name="T16" fmla="*/ 30 w 49"/>
                <a:gd name="T17" fmla="*/ 25 h 45"/>
                <a:gd name="T18" fmla="*/ 0 w 49"/>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5">
                  <a:moveTo>
                    <a:pt x="30" y="26"/>
                  </a:moveTo>
                  <a:cubicBezTo>
                    <a:pt x="31" y="26"/>
                    <a:pt x="31" y="26"/>
                    <a:pt x="31" y="26"/>
                  </a:cubicBezTo>
                  <a:cubicBezTo>
                    <a:pt x="37" y="32"/>
                    <a:pt x="43" y="39"/>
                    <a:pt x="49" y="45"/>
                  </a:cubicBezTo>
                  <a:cubicBezTo>
                    <a:pt x="49" y="45"/>
                    <a:pt x="49" y="45"/>
                    <a:pt x="49" y="45"/>
                  </a:cubicBezTo>
                  <a:cubicBezTo>
                    <a:pt x="43" y="39"/>
                    <a:pt x="37" y="32"/>
                    <a:pt x="30" y="26"/>
                  </a:cubicBezTo>
                  <a:moveTo>
                    <a:pt x="0" y="0"/>
                  </a:moveTo>
                  <a:cubicBezTo>
                    <a:pt x="2" y="1"/>
                    <a:pt x="3" y="2"/>
                    <a:pt x="5" y="4"/>
                  </a:cubicBezTo>
                  <a:cubicBezTo>
                    <a:pt x="14" y="11"/>
                    <a:pt x="22" y="18"/>
                    <a:pt x="30" y="25"/>
                  </a:cubicBezTo>
                  <a:cubicBezTo>
                    <a:pt x="30" y="25"/>
                    <a:pt x="30" y="25"/>
                    <a:pt x="30" y="25"/>
                  </a:cubicBezTo>
                  <a:cubicBezTo>
                    <a:pt x="21" y="16"/>
                    <a:pt x="11" y="8"/>
                    <a:pt x="0"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59" name="Freeform 34"/>
            <p:cNvSpPr>
              <a:spLocks noEditPoints="1"/>
            </p:cNvSpPr>
            <p:nvPr/>
          </p:nvSpPr>
          <p:spPr bwMode="auto">
            <a:xfrm>
              <a:off x="4273551" y="2986088"/>
              <a:ext cx="200025" cy="184150"/>
            </a:xfrm>
            <a:custGeom>
              <a:avLst/>
              <a:gdLst>
                <a:gd name="T0" fmla="*/ 50 w 53"/>
                <a:gd name="T1" fmla="*/ 46 h 49"/>
                <a:gd name="T2" fmla="*/ 53 w 53"/>
                <a:gd name="T3" fmla="*/ 49 h 49"/>
                <a:gd name="T4" fmla="*/ 50 w 53"/>
                <a:gd name="T5" fmla="*/ 46 h 49"/>
                <a:gd name="T6" fmla="*/ 50 w 53"/>
                <a:gd name="T7" fmla="*/ 46 h 49"/>
                <a:gd name="T8" fmla="*/ 31 w 53"/>
                <a:gd name="T9" fmla="*/ 26 h 49"/>
                <a:gd name="T10" fmla="*/ 32 w 53"/>
                <a:gd name="T11" fmla="*/ 27 h 49"/>
                <a:gd name="T12" fmla="*/ 31 w 53"/>
                <a:gd name="T13" fmla="*/ 27 h 49"/>
                <a:gd name="T14" fmla="*/ 31 w 53"/>
                <a:gd name="T15" fmla="*/ 26 h 49"/>
                <a:gd name="T16" fmla="*/ 31 w 53"/>
                <a:gd name="T17" fmla="*/ 26 h 49"/>
                <a:gd name="T18" fmla="*/ 0 w 53"/>
                <a:gd name="T19" fmla="*/ 0 h 49"/>
                <a:gd name="T20" fmla="*/ 0 w 53"/>
                <a:gd name="T21" fmla="*/ 0 h 49"/>
                <a:gd name="T22" fmla="*/ 6 w 53"/>
                <a:gd name="T23" fmla="*/ 5 h 49"/>
                <a:gd name="T24" fmla="*/ 1 w 53"/>
                <a:gd name="T25" fmla="*/ 1 h 49"/>
                <a:gd name="T26" fmla="*/ 0 w 53"/>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9">
                  <a:moveTo>
                    <a:pt x="50" y="46"/>
                  </a:moveTo>
                  <a:cubicBezTo>
                    <a:pt x="51" y="47"/>
                    <a:pt x="52" y="48"/>
                    <a:pt x="53" y="49"/>
                  </a:cubicBezTo>
                  <a:cubicBezTo>
                    <a:pt x="52" y="48"/>
                    <a:pt x="51" y="47"/>
                    <a:pt x="50" y="46"/>
                  </a:cubicBezTo>
                  <a:cubicBezTo>
                    <a:pt x="50" y="46"/>
                    <a:pt x="50" y="46"/>
                    <a:pt x="50" y="46"/>
                  </a:cubicBezTo>
                  <a:moveTo>
                    <a:pt x="31" y="26"/>
                  </a:moveTo>
                  <a:cubicBezTo>
                    <a:pt x="31" y="26"/>
                    <a:pt x="31" y="27"/>
                    <a:pt x="32" y="27"/>
                  </a:cubicBezTo>
                  <a:cubicBezTo>
                    <a:pt x="32" y="27"/>
                    <a:pt x="32" y="27"/>
                    <a:pt x="31" y="27"/>
                  </a:cubicBezTo>
                  <a:cubicBezTo>
                    <a:pt x="31" y="27"/>
                    <a:pt x="31" y="26"/>
                    <a:pt x="31" y="26"/>
                  </a:cubicBezTo>
                  <a:cubicBezTo>
                    <a:pt x="31" y="26"/>
                    <a:pt x="31" y="26"/>
                    <a:pt x="31" y="26"/>
                  </a:cubicBezTo>
                  <a:moveTo>
                    <a:pt x="0" y="0"/>
                  </a:moveTo>
                  <a:cubicBezTo>
                    <a:pt x="0" y="0"/>
                    <a:pt x="0" y="0"/>
                    <a:pt x="0" y="0"/>
                  </a:cubicBezTo>
                  <a:cubicBezTo>
                    <a:pt x="2" y="2"/>
                    <a:pt x="4" y="3"/>
                    <a:pt x="6" y="5"/>
                  </a:cubicBezTo>
                  <a:cubicBezTo>
                    <a:pt x="4" y="3"/>
                    <a:pt x="3" y="2"/>
                    <a:pt x="1" y="1"/>
                  </a:cubicBezTo>
                  <a:cubicBezTo>
                    <a:pt x="1" y="1"/>
                    <a:pt x="0" y="0"/>
                    <a:pt x="0"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0" name="Freeform 35"/>
            <p:cNvSpPr>
              <a:spLocks/>
            </p:cNvSpPr>
            <p:nvPr/>
          </p:nvSpPr>
          <p:spPr bwMode="auto">
            <a:xfrm>
              <a:off x="4273551" y="2982913"/>
              <a:ext cx="373063" cy="552450"/>
            </a:xfrm>
            <a:custGeom>
              <a:avLst/>
              <a:gdLst>
                <a:gd name="T0" fmla="*/ 1 w 99"/>
                <a:gd name="T1" fmla="*/ 0 h 147"/>
                <a:gd name="T2" fmla="*/ 0 w 99"/>
                <a:gd name="T3" fmla="*/ 1 h 147"/>
                <a:gd name="T4" fmla="*/ 0 w 99"/>
                <a:gd name="T5" fmla="*/ 1 h 147"/>
                <a:gd name="T6" fmla="*/ 1 w 99"/>
                <a:gd name="T7" fmla="*/ 2 h 147"/>
                <a:gd name="T8" fmla="*/ 31 w 99"/>
                <a:gd name="T9" fmla="*/ 27 h 147"/>
                <a:gd name="T10" fmla="*/ 31 w 99"/>
                <a:gd name="T11" fmla="*/ 28 h 147"/>
                <a:gd name="T12" fmla="*/ 50 w 99"/>
                <a:gd name="T13" fmla="*/ 47 h 147"/>
                <a:gd name="T14" fmla="*/ 53 w 99"/>
                <a:gd name="T15" fmla="*/ 50 h 147"/>
                <a:gd name="T16" fmla="*/ 53 w 99"/>
                <a:gd name="T17" fmla="*/ 50 h 147"/>
                <a:gd name="T18" fmla="*/ 98 w 99"/>
                <a:gd name="T19" fmla="*/ 147 h 147"/>
                <a:gd name="T20" fmla="*/ 98 w 99"/>
                <a:gd name="T21" fmla="*/ 147 h 147"/>
                <a:gd name="T22" fmla="*/ 99 w 99"/>
                <a:gd name="T23" fmla="*/ 147 h 147"/>
                <a:gd name="T24" fmla="*/ 99 w 99"/>
                <a:gd name="T25" fmla="*/ 147 h 147"/>
                <a:gd name="T26" fmla="*/ 54 w 99"/>
                <a:gd name="T27" fmla="*/ 50 h 147"/>
                <a:gd name="T28" fmla="*/ 48 w 99"/>
                <a:gd name="T29" fmla="*/ 43 h 147"/>
                <a:gd name="T30" fmla="*/ 46 w 99"/>
                <a:gd name="T31" fmla="*/ 41 h 147"/>
                <a:gd name="T32" fmla="*/ 42 w 99"/>
                <a:gd name="T33" fmla="*/ 37 h 147"/>
                <a:gd name="T34" fmla="*/ 40 w 99"/>
                <a:gd name="T35" fmla="*/ 35 h 147"/>
                <a:gd name="T36" fmla="*/ 36 w 99"/>
                <a:gd name="T37" fmla="*/ 31 h 147"/>
                <a:gd name="T38" fmla="*/ 34 w 99"/>
                <a:gd name="T39" fmla="*/ 29 h 147"/>
                <a:gd name="T40" fmla="*/ 32 w 99"/>
                <a:gd name="T41" fmla="*/ 27 h 147"/>
                <a:gd name="T42" fmla="*/ 30 w 99"/>
                <a:gd name="T43" fmla="*/ 25 h 147"/>
                <a:gd name="T44" fmla="*/ 26 w 99"/>
                <a:gd name="T45" fmla="*/ 22 h 147"/>
                <a:gd name="T46" fmla="*/ 23 w 99"/>
                <a:gd name="T47" fmla="*/ 19 h 147"/>
                <a:gd name="T48" fmla="*/ 19 w 99"/>
                <a:gd name="T49" fmla="*/ 15 h 147"/>
                <a:gd name="T50" fmla="*/ 16 w 99"/>
                <a:gd name="T51" fmla="*/ 13 h 147"/>
                <a:gd name="T52" fmla="*/ 11 w 99"/>
                <a:gd name="T53" fmla="*/ 8 h 147"/>
                <a:gd name="T54" fmla="*/ 8 w 99"/>
                <a:gd name="T55" fmla="*/ 6 h 147"/>
                <a:gd name="T56" fmla="*/ 1 w 99"/>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147">
                  <a:moveTo>
                    <a:pt x="1" y="0"/>
                  </a:moveTo>
                  <a:cubicBezTo>
                    <a:pt x="0" y="1"/>
                    <a:pt x="0" y="1"/>
                    <a:pt x="0" y="1"/>
                  </a:cubicBezTo>
                  <a:cubicBezTo>
                    <a:pt x="0" y="1"/>
                    <a:pt x="0" y="1"/>
                    <a:pt x="0" y="1"/>
                  </a:cubicBezTo>
                  <a:cubicBezTo>
                    <a:pt x="0" y="1"/>
                    <a:pt x="1" y="2"/>
                    <a:pt x="1" y="2"/>
                  </a:cubicBezTo>
                  <a:cubicBezTo>
                    <a:pt x="12" y="10"/>
                    <a:pt x="22" y="18"/>
                    <a:pt x="31" y="27"/>
                  </a:cubicBezTo>
                  <a:cubicBezTo>
                    <a:pt x="31" y="27"/>
                    <a:pt x="31" y="28"/>
                    <a:pt x="31" y="28"/>
                  </a:cubicBezTo>
                  <a:cubicBezTo>
                    <a:pt x="38" y="34"/>
                    <a:pt x="44" y="41"/>
                    <a:pt x="50" y="47"/>
                  </a:cubicBezTo>
                  <a:cubicBezTo>
                    <a:pt x="51" y="48"/>
                    <a:pt x="52" y="49"/>
                    <a:pt x="53" y="50"/>
                  </a:cubicBezTo>
                  <a:cubicBezTo>
                    <a:pt x="53" y="50"/>
                    <a:pt x="53" y="50"/>
                    <a:pt x="53" y="50"/>
                  </a:cubicBezTo>
                  <a:cubicBezTo>
                    <a:pt x="82" y="84"/>
                    <a:pt x="96" y="117"/>
                    <a:pt x="98" y="147"/>
                  </a:cubicBezTo>
                  <a:cubicBezTo>
                    <a:pt x="98" y="147"/>
                    <a:pt x="98" y="147"/>
                    <a:pt x="98" y="147"/>
                  </a:cubicBezTo>
                  <a:cubicBezTo>
                    <a:pt x="98" y="147"/>
                    <a:pt x="99" y="147"/>
                    <a:pt x="99" y="147"/>
                  </a:cubicBezTo>
                  <a:cubicBezTo>
                    <a:pt x="99" y="147"/>
                    <a:pt x="99" y="147"/>
                    <a:pt x="99" y="147"/>
                  </a:cubicBezTo>
                  <a:cubicBezTo>
                    <a:pt x="97" y="117"/>
                    <a:pt x="82" y="83"/>
                    <a:pt x="54" y="50"/>
                  </a:cubicBezTo>
                  <a:cubicBezTo>
                    <a:pt x="52" y="48"/>
                    <a:pt x="50" y="46"/>
                    <a:pt x="48" y="43"/>
                  </a:cubicBezTo>
                  <a:cubicBezTo>
                    <a:pt x="48" y="43"/>
                    <a:pt x="47" y="42"/>
                    <a:pt x="46" y="41"/>
                  </a:cubicBezTo>
                  <a:cubicBezTo>
                    <a:pt x="45" y="40"/>
                    <a:pt x="44" y="39"/>
                    <a:pt x="42" y="37"/>
                  </a:cubicBezTo>
                  <a:cubicBezTo>
                    <a:pt x="42" y="37"/>
                    <a:pt x="41" y="36"/>
                    <a:pt x="40" y="35"/>
                  </a:cubicBezTo>
                  <a:cubicBezTo>
                    <a:pt x="39" y="34"/>
                    <a:pt x="38" y="32"/>
                    <a:pt x="36" y="31"/>
                  </a:cubicBezTo>
                  <a:cubicBezTo>
                    <a:pt x="36" y="30"/>
                    <a:pt x="35" y="30"/>
                    <a:pt x="34" y="29"/>
                  </a:cubicBezTo>
                  <a:cubicBezTo>
                    <a:pt x="33" y="28"/>
                    <a:pt x="32" y="27"/>
                    <a:pt x="32" y="27"/>
                  </a:cubicBezTo>
                  <a:cubicBezTo>
                    <a:pt x="31" y="26"/>
                    <a:pt x="31" y="26"/>
                    <a:pt x="30" y="25"/>
                  </a:cubicBezTo>
                  <a:cubicBezTo>
                    <a:pt x="29" y="24"/>
                    <a:pt x="28" y="23"/>
                    <a:pt x="26" y="22"/>
                  </a:cubicBezTo>
                  <a:cubicBezTo>
                    <a:pt x="25" y="21"/>
                    <a:pt x="24" y="20"/>
                    <a:pt x="23" y="19"/>
                  </a:cubicBezTo>
                  <a:cubicBezTo>
                    <a:pt x="22" y="18"/>
                    <a:pt x="20" y="16"/>
                    <a:pt x="19" y="15"/>
                  </a:cubicBezTo>
                  <a:cubicBezTo>
                    <a:pt x="18" y="14"/>
                    <a:pt x="17" y="13"/>
                    <a:pt x="16" y="13"/>
                  </a:cubicBezTo>
                  <a:cubicBezTo>
                    <a:pt x="14" y="11"/>
                    <a:pt x="13" y="10"/>
                    <a:pt x="11" y="8"/>
                  </a:cubicBezTo>
                  <a:cubicBezTo>
                    <a:pt x="10" y="8"/>
                    <a:pt x="9" y="7"/>
                    <a:pt x="8" y="6"/>
                  </a:cubicBezTo>
                  <a:cubicBezTo>
                    <a:pt x="6" y="4"/>
                    <a:pt x="3" y="2"/>
                    <a:pt x="1"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1" name="Freeform 39"/>
            <p:cNvSpPr>
              <a:spLocks/>
            </p:cNvSpPr>
            <p:nvPr/>
          </p:nvSpPr>
          <p:spPr bwMode="auto">
            <a:xfrm>
              <a:off x="1289051" y="2576513"/>
              <a:ext cx="11113" cy="25400"/>
            </a:xfrm>
            <a:custGeom>
              <a:avLst/>
              <a:gdLst>
                <a:gd name="T0" fmla="*/ 2 w 3"/>
                <a:gd name="T1" fmla="*/ 0 h 7"/>
                <a:gd name="T2" fmla="*/ 0 w 3"/>
                <a:gd name="T3" fmla="*/ 6 h 7"/>
                <a:gd name="T4" fmla="*/ 1 w 3"/>
                <a:gd name="T5" fmla="*/ 7 h 7"/>
                <a:gd name="T6" fmla="*/ 3 w 3"/>
                <a:gd name="T7" fmla="*/ 2 h 7"/>
                <a:gd name="T8" fmla="*/ 3 w 3"/>
                <a:gd name="T9" fmla="*/ 2 h 7"/>
                <a:gd name="T10" fmla="*/ 3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0" y="6"/>
                    <a:pt x="0" y="6"/>
                    <a:pt x="0" y="6"/>
                  </a:cubicBezTo>
                  <a:cubicBezTo>
                    <a:pt x="0" y="6"/>
                    <a:pt x="1" y="7"/>
                    <a:pt x="1" y="7"/>
                  </a:cubicBezTo>
                  <a:cubicBezTo>
                    <a:pt x="3" y="2"/>
                    <a:pt x="3" y="2"/>
                    <a:pt x="3" y="2"/>
                  </a:cubicBezTo>
                  <a:cubicBezTo>
                    <a:pt x="3" y="2"/>
                    <a:pt x="3" y="2"/>
                    <a:pt x="3" y="2"/>
                  </a:cubicBezTo>
                  <a:cubicBezTo>
                    <a:pt x="3" y="1"/>
                    <a:pt x="3" y="1"/>
                    <a:pt x="3" y="0"/>
                  </a:cubicBezTo>
                  <a:cubicBezTo>
                    <a:pt x="3" y="0"/>
                    <a:pt x="3" y="0"/>
                    <a:pt x="2"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2" name="Freeform 41"/>
            <p:cNvSpPr>
              <a:spLocks/>
            </p:cNvSpPr>
            <p:nvPr/>
          </p:nvSpPr>
          <p:spPr bwMode="auto">
            <a:xfrm>
              <a:off x="2468563" y="2914650"/>
              <a:ext cx="7938" cy="22225"/>
            </a:xfrm>
            <a:custGeom>
              <a:avLst/>
              <a:gdLst>
                <a:gd name="T0" fmla="*/ 1 w 2"/>
                <a:gd name="T1" fmla="*/ 0 h 6"/>
                <a:gd name="T2" fmla="*/ 1 w 2"/>
                <a:gd name="T3" fmla="*/ 2 h 6"/>
                <a:gd name="T4" fmla="*/ 0 w 2"/>
                <a:gd name="T5" fmla="*/ 5 h 6"/>
                <a:gd name="T6" fmla="*/ 0 w 2"/>
                <a:gd name="T7" fmla="*/ 6 h 6"/>
                <a:gd name="T8" fmla="*/ 2 w 2"/>
                <a:gd name="T9" fmla="*/ 0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cubicBezTo>
                    <a:pt x="1" y="1"/>
                    <a:pt x="1" y="1"/>
                    <a:pt x="1" y="2"/>
                  </a:cubicBezTo>
                  <a:cubicBezTo>
                    <a:pt x="0" y="5"/>
                    <a:pt x="0" y="5"/>
                    <a:pt x="0" y="5"/>
                  </a:cubicBezTo>
                  <a:cubicBezTo>
                    <a:pt x="0" y="6"/>
                    <a:pt x="0" y="6"/>
                    <a:pt x="0" y="6"/>
                  </a:cubicBezTo>
                  <a:cubicBezTo>
                    <a:pt x="0" y="4"/>
                    <a:pt x="1" y="2"/>
                    <a:pt x="2" y="0"/>
                  </a:cubicBezTo>
                  <a:cubicBezTo>
                    <a:pt x="2" y="0"/>
                    <a:pt x="1" y="0"/>
                    <a:pt x="1"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3" name="Oval 46"/>
            <p:cNvSpPr>
              <a:spLocks noChangeArrowheads="1"/>
            </p:cNvSpPr>
            <p:nvPr/>
          </p:nvSpPr>
          <p:spPr bwMode="auto">
            <a:xfrm>
              <a:off x="4164013" y="2911475"/>
              <a:ext cx="1588" cy="1587"/>
            </a:xfrm>
            <a:prstGeom prst="ellipse">
              <a:avLst/>
            </a:pr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4" name="Oval 47"/>
            <p:cNvSpPr>
              <a:spLocks noChangeArrowheads="1"/>
            </p:cNvSpPr>
            <p:nvPr/>
          </p:nvSpPr>
          <p:spPr bwMode="auto">
            <a:xfrm>
              <a:off x="4164013" y="2911475"/>
              <a:ext cx="1588" cy="1587"/>
            </a:xfrm>
            <a:prstGeom prst="ellipse">
              <a:avLst/>
            </a:pr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5" name="Freeform 48"/>
            <p:cNvSpPr>
              <a:spLocks/>
            </p:cNvSpPr>
            <p:nvPr/>
          </p:nvSpPr>
          <p:spPr bwMode="auto">
            <a:xfrm>
              <a:off x="4164013" y="2906713"/>
              <a:ext cx="0" cy="476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6" name="Freeform 49"/>
            <p:cNvSpPr>
              <a:spLocks/>
            </p:cNvSpPr>
            <p:nvPr/>
          </p:nvSpPr>
          <p:spPr bwMode="auto">
            <a:xfrm>
              <a:off x="4641851" y="3535363"/>
              <a:ext cx="1181100" cy="296862"/>
            </a:xfrm>
            <a:custGeom>
              <a:avLst/>
              <a:gdLst>
                <a:gd name="T0" fmla="*/ 0 w 314"/>
                <a:gd name="T1" fmla="*/ 0 h 79"/>
                <a:gd name="T2" fmla="*/ 313 w 314"/>
                <a:gd name="T3" fmla="*/ 79 h 79"/>
                <a:gd name="T4" fmla="*/ 313 w 314"/>
                <a:gd name="T5" fmla="*/ 79 h 79"/>
                <a:gd name="T6" fmla="*/ 314 w 314"/>
                <a:gd name="T7" fmla="*/ 79 h 79"/>
                <a:gd name="T8" fmla="*/ 314 w 314"/>
                <a:gd name="T9" fmla="*/ 79 h 79"/>
                <a:gd name="T10" fmla="*/ 313 w 314"/>
                <a:gd name="T11" fmla="*/ 78 h 79"/>
                <a:gd name="T12" fmla="*/ 313 w 314"/>
                <a:gd name="T13" fmla="*/ 79 h 79"/>
                <a:gd name="T14" fmla="*/ 0 w 314"/>
                <a:gd name="T15" fmla="*/ 0 h 79"/>
                <a:gd name="T16" fmla="*/ 0 w 314"/>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79">
                  <a:moveTo>
                    <a:pt x="0" y="0"/>
                  </a:moveTo>
                  <a:cubicBezTo>
                    <a:pt x="313" y="79"/>
                    <a:pt x="313" y="79"/>
                    <a:pt x="313" y="79"/>
                  </a:cubicBezTo>
                  <a:cubicBezTo>
                    <a:pt x="313" y="79"/>
                    <a:pt x="313" y="79"/>
                    <a:pt x="313" y="79"/>
                  </a:cubicBezTo>
                  <a:cubicBezTo>
                    <a:pt x="313" y="79"/>
                    <a:pt x="313" y="79"/>
                    <a:pt x="314" y="79"/>
                  </a:cubicBezTo>
                  <a:cubicBezTo>
                    <a:pt x="314" y="79"/>
                    <a:pt x="314" y="79"/>
                    <a:pt x="314" y="79"/>
                  </a:cubicBezTo>
                  <a:cubicBezTo>
                    <a:pt x="314" y="79"/>
                    <a:pt x="314" y="78"/>
                    <a:pt x="313" y="78"/>
                  </a:cubicBezTo>
                  <a:cubicBezTo>
                    <a:pt x="313" y="78"/>
                    <a:pt x="313" y="79"/>
                    <a:pt x="313" y="79"/>
                  </a:cubicBezTo>
                  <a:cubicBezTo>
                    <a:pt x="0" y="0"/>
                    <a:pt x="0" y="0"/>
                    <a:pt x="0" y="0"/>
                  </a:cubicBezTo>
                  <a:cubicBezTo>
                    <a:pt x="0" y="0"/>
                    <a:pt x="0" y="0"/>
                    <a:pt x="0" y="0"/>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7" name="Freeform 51"/>
            <p:cNvSpPr>
              <a:spLocks/>
            </p:cNvSpPr>
            <p:nvPr/>
          </p:nvSpPr>
          <p:spPr bwMode="auto">
            <a:xfrm>
              <a:off x="4603751" y="3532188"/>
              <a:ext cx="38100" cy="14287"/>
            </a:xfrm>
            <a:custGeom>
              <a:avLst/>
              <a:gdLst>
                <a:gd name="T0" fmla="*/ 1 w 10"/>
                <a:gd name="T1" fmla="*/ 0 h 4"/>
                <a:gd name="T2" fmla="*/ 0 w 10"/>
                <a:gd name="T3" fmla="*/ 0 h 4"/>
                <a:gd name="T4" fmla="*/ 9 w 10"/>
                <a:gd name="T5" fmla="*/ 4 h 4"/>
                <a:gd name="T6" fmla="*/ 10 w 10"/>
                <a:gd name="T7" fmla="*/ 1 h 4"/>
                <a:gd name="T8" fmla="*/ 1 w 10"/>
                <a:gd name="T9" fmla="*/ 0 h 4"/>
              </a:gdLst>
              <a:ahLst/>
              <a:cxnLst>
                <a:cxn ang="0">
                  <a:pos x="T0" y="T1"/>
                </a:cxn>
                <a:cxn ang="0">
                  <a:pos x="T2" y="T3"/>
                </a:cxn>
                <a:cxn ang="0">
                  <a:pos x="T4" y="T5"/>
                </a:cxn>
                <a:cxn ang="0">
                  <a:pos x="T6" y="T7"/>
                </a:cxn>
                <a:cxn ang="0">
                  <a:pos x="T8" y="T9"/>
                </a:cxn>
              </a:cxnLst>
              <a:rect l="0" t="0" r="r" b="b"/>
              <a:pathLst>
                <a:path w="10" h="4">
                  <a:moveTo>
                    <a:pt x="1" y="0"/>
                  </a:moveTo>
                  <a:cubicBezTo>
                    <a:pt x="0" y="0"/>
                    <a:pt x="0" y="0"/>
                    <a:pt x="0" y="0"/>
                  </a:cubicBezTo>
                  <a:cubicBezTo>
                    <a:pt x="0" y="1"/>
                    <a:pt x="3" y="2"/>
                    <a:pt x="9" y="4"/>
                  </a:cubicBezTo>
                  <a:cubicBezTo>
                    <a:pt x="10" y="1"/>
                    <a:pt x="10" y="1"/>
                    <a:pt x="10" y="1"/>
                  </a:cubicBezTo>
                  <a:cubicBezTo>
                    <a:pt x="5" y="1"/>
                    <a:pt x="2" y="0"/>
                    <a:pt x="1"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8" name="Freeform 53"/>
            <p:cNvSpPr>
              <a:spLocks/>
            </p:cNvSpPr>
            <p:nvPr/>
          </p:nvSpPr>
          <p:spPr bwMode="auto">
            <a:xfrm>
              <a:off x="4641851" y="3535363"/>
              <a:ext cx="476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95" name="TextBox 94"/>
          <p:cNvSpPr txBox="1"/>
          <p:nvPr/>
        </p:nvSpPr>
        <p:spPr>
          <a:xfrm>
            <a:off x="2121012" y="3531347"/>
            <a:ext cx="737273"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96" name="TextBox 95"/>
          <p:cNvSpPr txBox="1"/>
          <p:nvPr/>
        </p:nvSpPr>
        <p:spPr>
          <a:xfrm>
            <a:off x="1617246" y="4861928"/>
            <a:ext cx="737273" cy="421013"/>
          </a:xfrm>
          <a:prstGeom prst="rect">
            <a:avLst/>
          </a:prstGeom>
          <a:noFill/>
        </p:spPr>
        <p:txBody>
          <a:bodyPr wrap="square" rtlCol="0">
            <a:spAutoFit/>
          </a:bodyPr>
          <a:lstStyle/>
          <a:p>
            <a:pPr>
              <a:lnSpc>
                <a:spcPct val="89000"/>
              </a:lnSpc>
            </a:pPr>
            <a:r>
              <a:rPr lang="id-ID" sz="2400" dirty="0">
                <a:solidFill>
                  <a:schemeClr val="bg1"/>
                </a:solidFill>
                <a:latin typeface="Agency FB" panose="020B0503020202020204" pitchFamily="34" charset="0"/>
                <a:ea typeface="Open Sans" panose="020B0606030504020204" pitchFamily="34" charset="0"/>
                <a:cs typeface="Open Sans" panose="020B0606030504020204" pitchFamily="34" charset="0"/>
              </a:rPr>
              <a:t>4</a:t>
            </a:r>
            <a:r>
              <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rPr>
              <a:t>5%</a:t>
            </a:r>
          </a:p>
        </p:txBody>
      </p:sp>
      <p:sp>
        <p:nvSpPr>
          <p:cNvPr id="97" name="TextBox 96"/>
          <p:cNvSpPr txBox="1"/>
          <p:nvPr/>
        </p:nvSpPr>
        <p:spPr>
          <a:xfrm>
            <a:off x="3627374" y="4393370"/>
            <a:ext cx="737273"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10</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98" name="TextBox 97"/>
          <p:cNvSpPr txBox="1"/>
          <p:nvPr/>
        </p:nvSpPr>
        <p:spPr>
          <a:xfrm>
            <a:off x="3527913" y="5297197"/>
            <a:ext cx="737273"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10</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204" name="Rectangle 203"/>
          <p:cNvSpPr/>
          <p:nvPr/>
        </p:nvSpPr>
        <p:spPr>
          <a:xfrm>
            <a:off x="5283851" y="2875636"/>
            <a:ext cx="6334407" cy="1384995"/>
          </a:xfrm>
          <a:prstGeom prst="rect">
            <a:avLst/>
          </a:prstGeom>
        </p:spPr>
        <p:txBody>
          <a:bodyPr wrap="square">
            <a:spAutoFit/>
          </a:bodyPr>
          <a:lstStyle/>
          <a:p>
            <a:pPr>
              <a:lnSpc>
                <a:spcPct val="120000"/>
              </a:lnSpc>
            </a:pP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It has survived not only five centuries, but also the leap into electronic typesetting, remaining essentially unchanged.</a:t>
            </a:r>
          </a:p>
          <a:p>
            <a:pPr>
              <a:lnSpc>
                <a:spcPct val="120000"/>
              </a:lnSpc>
            </a:pPr>
            <a:endParaRPr lang="en-US" sz="1400" dirty="0">
              <a:solidFill>
                <a:schemeClr val="accent3"/>
              </a:solidFill>
              <a:latin typeface="Agency FB" panose="020B0503020202020204" pitchFamily="34" charset="0"/>
              <a:ea typeface="Open Sans Light" panose="020B0306030504020204" pitchFamily="34" charset="0"/>
              <a:cs typeface="Open Sans Light" panose="020B0306030504020204" pitchFamily="34" charset="0"/>
            </a:endParaRPr>
          </a:p>
        </p:txBody>
      </p:sp>
      <p:cxnSp>
        <p:nvCxnSpPr>
          <p:cNvPr id="216" name="Straight Connector 215"/>
          <p:cNvCxnSpPr/>
          <p:nvPr/>
        </p:nvCxnSpPr>
        <p:spPr>
          <a:xfrm>
            <a:off x="8466441" y="4379748"/>
            <a:ext cx="0" cy="84303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7" name="Isosceles Triangle 216"/>
          <p:cNvSpPr/>
          <p:nvPr/>
        </p:nvSpPr>
        <p:spPr>
          <a:xfrm>
            <a:off x="8723914" y="4535077"/>
            <a:ext cx="228600" cy="13447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218" name="TextBox 217"/>
          <p:cNvSpPr txBox="1"/>
          <p:nvPr/>
        </p:nvSpPr>
        <p:spPr>
          <a:xfrm>
            <a:off x="8925619" y="4437409"/>
            <a:ext cx="927847"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219" name="TextBox 218"/>
          <p:cNvSpPr txBox="1"/>
          <p:nvPr/>
        </p:nvSpPr>
        <p:spPr>
          <a:xfrm>
            <a:off x="8686402" y="4746102"/>
            <a:ext cx="1129552" cy="393698"/>
          </a:xfrm>
          <a:prstGeom prst="rect">
            <a:avLst/>
          </a:prstGeom>
          <a:noFill/>
        </p:spPr>
        <p:txBody>
          <a:bodyPr wrap="square" rtlCol="0">
            <a:spAutoFit/>
          </a:bodyPr>
          <a:lstStyle/>
          <a:p>
            <a:pPr>
              <a:lnSpc>
                <a:spcPct val="89000"/>
              </a:lnSpc>
            </a:pPr>
            <a:r>
              <a:rPr lang="en-US" sz="1100">
                <a:solidFill>
                  <a:schemeClr val="bg1"/>
                </a:solidFill>
                <a:latin typeface="Agency FB" panose="020B0503020202020204" pitchFamily="34" charset="0"/>
              </a:rPr>
              <a:t>Lorem </a:t>
            </a:r>
            <a:r>
              <a:rPr lang="en-US" sz="1100" dirty="0">
                <a:solidFill>
                  <a:schemeClr val="bg1"/>
                </a:solidFill>
                <a:latin typeface="Agency FB" panose="020B0503020202020204" pitchFamily="34" charset="0"/>
              </a:rPr>
              <a:t>ipsum dolor sit amet</a:t>
            </a:r>
          </a:p>
        </p:txBody>
      </p:sp>
      <p:sp>
        <p:nvSpPr>
          <p:cNvPr id="220" name="Isosceles Triangle 219"/>
          <p:cNvSpPr/>
          <p:nvPr/>
        </p:nvSpPr>
        <p:spPr>
          <a:xfrm flipV="1">
            <a:off x="9783989" y="4535077"/>
            <a:ext cx="228600" cy="13447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221" name="TextBox 220"/>
          <p:cNvSpPr txBox="1"/>
          <p:nvPr/>
        </p:nvSpPr>
        <p:spPr>
          <a:xfrm>
            <a:off x="9985694" y="4437409"/>
            <a:ext cx="927847"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56</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222" name="TextBox 221"/>
          <p:cNvSpPr txBox="1"/>
          <p:nvPr/>
        </p:nvSpPr>
        <p:spPr>
          <a:xfrm>
            <a:off x="9746477" y="4746102"/>
            <a:ext cx="1129552" cy="393698"/>
          </a:xfrm>
          <a:prstGeom prst="rect">
            <a:avLst/>
          </a:prstGeom>
          <a:noFill/>
        </p:spPr>
        <p:txBody>
          <a:bodyPr wrap="square" rtlCol="0">
            <a:spAutoFit/>
          </a:bodyPr>
          <a:lstStyle/>
          <a:p>
            <a:pPr>
              <a:lnSpc>
                <a:spcPct val="89000"/>
              </a:lnSpc>
            </a:pPr>
            <a:r>
              <a:rPr lang="en-US" sz="1100">
                <a:solidFill>
                  <a:schemeClr val="bg1"/>
                </a:solidFill>
                <a:latin typeface="Agency FB" panose="020B0503020202020204" pitchFamily="34" charset="0"/>
              </a:rPr>
              <a:t>Lorem </a:t>
            </a:r>
            <a:r>
              <a:rPr lang="en-US" sz="1100" dirty="0">
                <a:solidFill>
                  <a:schemeClr val="bg1"/>
                </a:solidFill>
                <a:latin typeface="Agency FB" panose="020B0503020202020204" pitchFamily="34" charset="0"/>
              </a:rPr>
              <a:t>ipsum dolor sit amet</a:t>
            </a:r>
          </a:p>
        </p:txBody>
      </p:sp>
      <p:sp>
        <p:nvSpPr>
          <p:cNvPr id="223" name="Isosceles Triangle 222"/>
          <p:cNvSpPr/>
          <p:nvPr/>
        </p:nvSpPr>
        <p:spPr>
          <a:xfrm>
            <a:off x="10821655" y="4535077"/>
            <a:ext cx="228600" cy="13447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224" name="TextBox 223"/>
          <p:cNvSpPr txBox="1"/>
          <p:nvPr/>
        </p:nvSpPr>
        <p:spPr>
          <a:xfrm>
            <a:off x="11023360" y="4437409"/>
            <a:ext cx="927847" cy="421013"/>
          </a:xfrm>
          <a:prstGeom prst="rect">
            <a:avLst/>
          </a:prstGeom>
          <a:noFill/>
        </p:spPr>
        <p:txBody>
          <a:bodyPr wrap="square" rtlCol="0">
            <a:spAutoFit/>
          </a:bodyPr>
          <a:lstStyle/>
          <a:p>
            <a:pPr>
              <a:lnSpc>
                <a:spcPct val="89000"/>
              </a:lnSpc>
            </a:pPr>
            <a:r>
              <a:rPr lang="id-ID" sz="2400">
                <a:solidFill>
                  <a:schemeClr val="bg1"/>
                </a:solidFill>
                <a:latin typeface="Agency FB" panose="020B0503020202020204" pitchFamily="34" charset="0"/>
                <a:ea typeface="Open Sans" panose="020B0606030504020204" pitchFamily="34" charset="0"/>
                <a:cs typeface="Open Sans" panose="020B0606030504020204" pitchFamily="34" charset="0"/>
              </a:rPr>
              <a:t>11</a:t>
            </a:r>
            <a:r>
              <a:rPr lang="en-US" sz="2400">
                <a:solidFill>
                  <a:schemeClr val="bg1"/>
                </a:solidFill>
                <a:latin typeface="Agency FB" panose="020B0503020202020204" pitchFamily="34" charset="0"/>
                <a:ea typeface="Open Sans" panose="020B0606030504020204" pitchFamily="34" charset="0"/>
                <a:cs typeface="Open Sans" panose="020B0606030504020204" pitchFamily="34" charset="0"/>
              </a:rPr>
              <a:t>%</a:t>
            </a:r>
            <a:endParaRPr lang="en-US" sz="2400"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sp>
        <p:nvSpPr>
          <p:cNvPr id="225" name="TextBox 224"/>
          <p:cNvSpPr txBox="1"/>
          <p:nvPr/>
        </p:nvSpPr>
        <p:spPr>
          <a:xfrm>
            <a:off x="10752178" y="4746102"/>
            <a:ext cx="1129552" cy="393698"/>
          </a:xfrm>
          <a:prstGeom prst="rect">
            <a:avLst/>
          </a:prstGeom>
          <a:noFill/>
        </p:spPr>
        <p:txBody>
          <a:bodyPr wrap="square" rtlCol="0">
            <a:spAutoFit/>
          </a:bodyPr>
          <a:lstStyle/>
          <a:p>
            <a:pPr>
              <a:lnSpc>
                <a:spcPct val="89000"/>
              </a:lnSpc>
            </a:pPr>
            <a:r>
              <a:rPr lang="en-US" sz="1100">
                <a:solidFill>
                  <a:schemeClr val="bg1"/>
                </a:solidFill>
                <a:latin typeface="Agency FB" panose="020B0503020202020204" pitchFamily="34" charset="0"/>
              </a:rPr>
              <a:t>Lorem </a:t>
            </a:r>
            <a:r>
              <a:rPr lang="en-US" sz="1100" dirty="0">
                <a:solidFill>
                  <a:schemeClr val="bg1"/>
                </a:solidFill>
                <a:latin typeface="Agency FB" panose="020B0503020202020204" pitchFamily="34" charset="0"/>
              </a:rPr>
              <a:t>ipsum dolor sit amet</a:t>
            </a:r>
          </a:p>
        </p:txBody>
      </p:sp>
      <p:sp>
        <p:nvSpPr>
          <p:cNvPr id="226" name="Freeform 6"/>
          <p:cNvSpPr>
            <a:spLocks noChangeAspect="1" noEditPoints="1"/>
          </p:cNvSpPr>
          <p:nvPr/>
        </p:nvSpPr>
        <p:spPr bwMode="auto">
          <a:xfrm>
            <a:off x="5351659" y="4466979"/>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solidFill>
                <a:schemeClr val="bg1"/>
              </a:solidFill>
              <a:latin typeface="Agency FB" panose="020B0503020202020204" pitchFamily="34" charset="0"/>
            </a:endParaRPr>
          </a:p>
        </p:txBody>
      </p:sp>
      <p:sp>
        <p:nvSpPr>
          <p:cNvPr id="227" name="TextBox 226"/>
          <p:cNvSpPr txBox="1"/>
          <p:nvPr/>
        </p:nvSpPr>
        <p:spPr>
          <a:xfrm>
            <a:off x="5727739" y="4517545"/>
            <a:ext cx="1242252" cy="640175"/>
          </a:xfrm>
          <a:prstGeom prst="rect">
            <a:avLst/>
          </a:prstGeom>
          <a:noFill/>
        </p:spPr>
        <p:txBody>
          <a:bodyPr wrap="square" rtlCol="0">
            <a:spAutoFit/>
          </a:bodyPr>
          <a:lstStyle/>
          <a:p>
            <a:pPr>
              <a:lnSpc>
                <a:spcPct val="89000"/>
              </a:lnSpc>
            </a:pPr>
            <a:r>
              <a:rPr lang="en-US" sz="1600" b="1" dirty="0">
                <a:solidFill>
                  <a:schemeClr val="bg1"/>
                </a:solidFill>
                <a:latin typeface="Agency FB" panose="020B0503020202020204" pitchFamily="34" charset="0"/>
                <a:ea typeface="Open Sans" panose="020B0606030504020204" pitchFamily="34" charset="0"/>
                <a:cs typeface="Open Sans" panose="020B0606030504020204" pitchFamily="34" charset="0"/>
              </a:rPr>
              <a:t>35%</a:t>
            </a:r>
          </a:p>
          <a:p>
            <a:pPr>
              <a:lnSpc>
                <a:spcPct val="89000"/>
              </a:lnSpc>
            </a:pPr>
            <a:r>
              <a:rPr lang="en-US" sz="1200" dirty="0">
                <a:solidFill>
                  <a:schemeClr val="bg1"/>
                </a:solidFill>
                <a:latin typeface="Agency FB" panose="020B0503020202020204" pitchFamily="34" charset="0"/>
              </a:rPr>
              <a:t>Lorem ipsum dolor sit amet</a:t>
            </a:r>
          </a:p>
        </p:txBody>
      </p:sp>
      <p:sp>
        <p:nvSpPr>
          <p:cNvPr id="228" name="Freeform 5"/>
          <p:cNvSpPr>
            <a:spLocks noChangeAspect="1" noEditPoints="1"/>
          </p:cNvSpPr>
          <p:nvPr/>
        </p:nvSpPr>
        <p:spPr bwMode="auto">
          <a:xfrm>
            <a:off x="6865684" y="4471842"/>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chemeClr val="bg1"/>
              </a:solidFill>
              <a:latin typeface="Agency FB" panose="020B0503020202020204" pitchFamily="34" charset="0"/>
            </a:endParaRPr>
          </a:p>
        </p:txBody>
      </p:sp>
      <p:sp>
        <p:nvSpPr>
          <p:cNvPr id="229" name="TextBox 228"/>
          <p:cNvSpPr txBox="1"/>
          <p:nvPr/>
        </p:nvSpPr>
        <p:spPr>
          <a:xfrm>
            <a:off x="7346071" y="4513018"/>
            <a:ext cx="1242252" cy="640175"/>
          </a:xfrm>
          <a:prstGeom prst="rect">
            <a:avLst/>
          </a:prstGeom>
          <a:noFill/>
        </p:spPr>
        <p:txBody>
          <a:bodyPr wrap="square" rtlCol="0">
            <a:spAutoFit/>
          </a:bodyPr>
          <a:lstStyle/>
          <a:p>
            <a:pPr>
              <a:lnSpc>
                <a:spcPct val="89000"/>
              </a:lnSpc>
            </a:pPr>
            <a:r>
              <a:rPr lang="id-ID" sz="1600" b="1">
                <a:solidFill>
                  <a:schemeClr val="bg1"/>
                </a:solidFill>
                <a:latin typeface="Agency FB" panose="020B0503020202020204" pitchFamily="34" charset="0"/>
                <a:ea typeface="Open Sans" panose="020B0606030504020204" pitchFamily="34" charset="0"/>
                <a:cs typeface="Open Sans" panose="020B0606030504020204" pitchFamily="34" charset="0"/>
              </a:rPr>
              <a:t>6</a:t>
            </a:r>
            <a:r>
              <a:rPr lang="en-US" sz="1600" b="1">
                <a:solidFill>
                  <a:schemeClr val="bg1"/>
                </a:solidFill>
                <a:latin typeface="Agency FB" panose="020B0503020202020204" pitchFamily="34" charset="0"/>
                <a:ea typeface="Open Sans" panose="020B0606030504020204" pitchFamily="34" charset="0"/>
                <a:cs typeface="Open Sans" panose="020B0606030504020204" pitchFamily="34" charset="0"/>
              </a:rPr>
              <a:t>5</a:t>
            </a:r>
            <a:r>
              <a:rPr lang="en-US" sz="1600" b="1" dirty="0">
                <a:solidFill>
                  <a:schemeClr val="bg1"/>
                </a:solidFill>
                <a:latin typeface="Agency FB" panose="020B0503020202020204" pitchFamily="34" charset="0"/>
                <a:ea typeface="Open Sans" panose="020B0606030504020204" pitchFamily="34" charset="0"/>
                <a:cs typeface="Open Sans" panose="020B0606030504020204" pitchFamily="34" charset="0"/>
              </a:rPr>
              <a:t>%</a:t>
            </a:r>
          </a:p>
          <a:p>
            <a:pPr>
              <a:lnSpc>
                <a:spcPct val="89000"/>
              </a:lnSpc>
            </a:pPr>
            <a:r>
              <a:rPr lang="en-US" sz="1200" dirty="0">
                <a:solidFill>
                  <a:schemeClr val="bg1"/>
                </a:solidFill>
                <a:latin typeface="Agency FB" panose="020B0503020202020204" pitchFamily="34" charset="0"/>
              </a:rPr>
              <a:t>Lorem ipsum dolor sit amet</a:t>
            </a:r>
          </a:p>
        </p:txBody>
      </p:sp>
    </p:spTree>
    <p:extLst>
      <p:ext uri="{BB962C8B-B14F-4D97-AF65-F5344CB8AC3E}">
        <p14:creationId xmlns:p14="http://schemas.microsoft.com/office/powerpoint/2010/main" val="3395911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500" fill="hold"/>
                                        <p:tgtEl>
                                          <p:spTgt spid="40"/>
                                        </p:tgtEl>
                                        <p:attrNameLst>
                                          <p:attrName>ppt_w</p:attrName>
                                        </p:attrNameLst>
                                      </p:cBhvr>
                                      <p:tavLst>
                                        <p:tav tm="0">
                                          <p:val>
                                            <p:fltVal val="0"/>
                                          </p:val>
                                        </p:tav>
                                        <p:tav tm="100000">
                                          <p:val>
                                            <p:strVal val="#ppt_w"/>
                                          </p:val>
                                        </p:tav>
                                      </p:tavLst>
                                    </p:anim>
                                    <p:anim calcmode="lin" valueType="num">
                                      <p:cBhvr>
                                        <p:cTn id="12" dur="500" fill="hold"/>
                                        <p:tgtEl>
                                          <p:spTgt spid="40"/>
                                        </p:tgtEl>
                                        <p:attrNameLst>
                                          <p:attrName>ppt_h</p:attrName>
                                        </p:attrNameLst>
                                      </p:cBhvr>
                                      <p:tavLst>
                                        <p:tav tm="0">
                                          <p:val>
                                            <p:fltVal val="0"/>
                                          </p:val>
                                        </p:tav>
                                        <p:tav tm="100000">
                                          <p:val>
                                            <p:strVal val="#ppt_h"/>
                                          </p:val>
                                        </p:tav>
                                      </p:tavLst>
                                    </p:anim>
                                    <p:animEffect transition="in" filter="fade">
                                      <p:cBhvr>
                                        <p:cTn id="13" dur="500"/>
                                        <p:tgtEl>
                                          <p:spTgt spid="4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96"/>
                                        </p:tgtEl>
                                        <p:attrNameLst>
                                          <p:attrName>style.visibility</p:attrName>
                                        </p:attrNameLst>
                                      </p:cBhvr>
                                      <p:to>
                                        <p:strVal val="visible"/>
                                      </p:to>
                                    </p:set>
                                    <p:animEffect transition="in" filter="fade">
                                      <p:cBhvr>
                                        <p:cTn id="17" dur="500"/>
                                        <p:tgtEl>
                                          <p:spTgt spid="9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8"/>
                                        </p:tgtEl>
                                        <p:attrNameLst>
                                          <p:attrName>style.visibility</p:attrName>
                                        </p:attrNameLst>
                                      </p:cBhvr>
                                      <p:to>
                                        <p:strVal val="visible"/>
                                      </p:to>
                                    </p:set>
                                    <p:animEffect transition="in" filter="fade">
                                      <p:cBhvr>
                                        <p:cTn id="29" dur="500"/>
                                        <p:tgtEl>
                                          <p:spTgt spid="98"/>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04"/>
                                        </p:tgtEl>
                                        <p:attrNameLst>
                                          <p:attrName>style.visibility</p:attrName>
                                        </p:attrNameLst>
                                      </p:cBhvr>
                                      <p:to>
                                        <p:strVal val="visible"/>
                                      </p:to>
                                    </p:set>
                                    <p:animEffect transition="in" filter="wipe(up)">
                                      <p:cBhvr>
                                        <p:cTn id="33" dur="500"/>
                                        <p:tgtEl>
                                          <p:spTgt spid="204"/>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26"/>
                                        </p:tgtEl>
                                        <p:attrNameLst>
                                          <p:attrName>style.visibility</p:attrName>
                                        </p:attrNameLst>
                                      </p:cBhvr>
                                      <p:to>
                                        <p:strVal val="visible"/>
                                      </p:to>
                                    </p:set>
                                    <p:animEffect transition="in" filter="fade">
                                      <p:cBhvr>
                                        <p:cTn id="37" dur="500"/>
                                        <p:tgtEl>
                                          <p:spTgt spid="226"/>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27"/>
                                        </p:tgtEl>
                                        <p:attrNameLst>
                                          <p:attrName>style.visibility</p:attrName>
                                        </p:attrNameLst>
                                      </p:cBhvr>
                                      <p:to>
                                        <p:strVal val="visible"/>
                                      </p:to>
                                    </p:set>
                                    <p:animEffect transition="in" filter="fade">
                                      <p:cBhvr>
                                        <p:cTn id="41" dur="500"/>
                                        <p:tgtEl>
                                          <p:spTgt spid="227"/>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28"/>
                                        </p:tgtEl>
                                        <p:attrNameLst>
                                          <p:attrName>style.visibility</p:attrName>
                                        </p:attrNameLst>
                                      </p:cBhvr>
                                      <p:to>
                                        <p:strVal val="visible"/>
                                      </p:to>
                                    </p:set>
                                    <p:animEffect transition="in" filter="fade">
                                      <p:cBhvr>
                                        <p:cTn id="45" dur="500"/>
                                        <p:tgtEl>
                                          <p:spTgt spid="22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216"/>
                                        </p:tgtEl>
                                        <p:attrNameLst>
                                          <p:attrName>style.visibility</p:attrName>
                                        </p:attrNameLst>
                                      </p:cBhvr>
                                      <p:to>
                                        <p:strVal val="visible"/>
                                      </p:to>
                                    </p:set>
                                    <p:animEffect transition="in" filter="fade">
                                      <p:cBhvr>
                                        <p:cTn id="53" dur="500"/>
                                        <p:tgtEl>
                                          <p:spTgt spid="216"/>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217"/>
                                        </p:tgtEl>
                                        <p:attrNameLst>
                                          <p:attrName>style.visibility</p:attrName>
                                        </p:attrNameLst>
                                      </p:cBhvr>
                                      <p:to>
                                        <p:strVal val="visible"/>
                                      </p:to>
                                    </p:set>
                                    <p:animEffect transition="in" filter="fade">
                                      <p:cBhvr>
                                        <p:cTn id="57" dur="500"/>
                                        <p:tgtEl>
                                          <p:spTgt spid="217"/>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218"/>
                                        </p:tgtEl>
                                        <p:attrNameLst>
                                          <p:attrName>style.visibility</p:attrName>
                                        </p:attrNameLst>
                                      </p:cBhvr>
                                      <p:to>
                                        <p:strVal val="visible"/>
                                      </p:to>
                                    </p:set>
                                    <p:animEffect transition="in" filter="fade">
                                      <p:cBhvr>
                                        <p:cTn id="61" dur="500"/>
                                        <p:tgtEl>
                                          <p:spTgt spid="218"/>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219"/>
                                        </p:tgtEl>
                                        <p:attrNameLst>
                                          <p:attrName>style.visibility</p:attrName>
                                        </p:attrNameLst>
                                      </p:cBhvr>
                                      <p:to>
                                        <p:strVal val="visible"/>
                                      </p:to>
                                    </p:set>
                                    <p:animEffect transition="in" filter="fade">
                                      <p:cBhvr>
                                        <p:cTn id="65" dur="500"/>
                                        <p:tgtEl>
                                          <p:spTgt spid="219"/>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220"/>
                                        </p:tgtEl>
                                        <p:attrNameLst>
                                          <p:attrName>style.visibility</p:attrName>
                                        </p:attrNameLst>
                                      </p:cBhvr>
                                      <p:to>
                                        <p:strVal val="visible"/>
                                      </p:to>
                                    </p:set>
                                    <p:animEffect transition="in" filter="fade">
                                      <p:cBhvr>
                                        <p:cTn id="69" dur="500"/>
                                        <p:tgtEl>
                                          <p:spTgt spid="220"/>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21"/>
                                        </p:tgtEl>
                                        <p:attrNameLst>
                                          <p:attrName>style.visibility</p:attrName>
                                        </p:attrNameLst>
                                      </p:cBhvr>
                                      <p:to>
                                        <p:strVal val="visible"/>
                                      </p:to>
                                    </p:set>
                                    <p:animEffect transition="in" filter="fade">
                                      <p:cBhvr>
                                        <p:cTn id="73" dur="500"/>
                                        <p:tgtEl>
                                          <p:spTgt spid="221"/>
                                        </p:tgtEl>
                                      </p:cBhvr>
                                    </p:animEffect>
                                  </p:childTnLst>
                                </p:cTn>
                              </p:par>
                            </p:childTnLst>
                          </p:cTn>
                        </p:par>
                        <p:par>
                          <p:cTn id="74" fill="hold">
                            <p:stCondLst>
                              <p:cond delay="8500"/>
                            </p:stCondLst>
                            <p:childTnLst>
                              <p:par>
                                <p:cTn id="75" presetID="10" presetClass="entr" presetSubtype="0"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fade">
                                      <p:cBhvr>
                                        <p:cTn id="77" dur="500"/>
                                        <p:tgtEl>
                                          <p:spTgt spid="222"/>
                                        </p:tgtEl>
                                      </p:cBhvr>
                                    </p:animEffect>
                                  </p:childTnLst>
                                </p:cTn>
                              </p:par>
                            </p:childTnLst>
                          </p:cTn>
                        </p:par>
                        <p:par>
                          <p:cTn id="78" fill="hold">
                            <p:stCondLst>
                              <p:cond delay="9000"/>
                            </p:stCondLst>
                            <p:childTnLst>
                              <p:par>
                                <p:cTn id="79" presetID="10" presetClass="entr" presetSubtype="0" fill="hold" grpId="0" nodeType="afterEffect">
                                  <p:stCondLst>
                                    <p:cond delay="0"/>
                                  </p:stCondLst>
                                  <p:childTnLst>
                                    <p:set>
                                      <p:cBhvr>
                                        <p:cTn id="80" dur="1" fill="hold">
                                          <p:stCondLst>
                                            <p:cond delay="0"/>
                                          </p:stCondLst>
                                        </p:cTn>
                                        <p:tgtEl>
                                          <p:spTgt spid="223"/>
                                        </p:tgtEl>
                                        <p:attrNameLst>
                                          <p:attrName>style.visibility</p:attrName>
                                        </p:attrNameLst>
                                      </p:cBhvr>
                                      <p:to>
                                        <p:strVal val="visible"/>
                                      </p:to>
                                    </p:set>
                                    <p:animEffect transition="in" filter="fade">
                                      <p:cBhvr>
                                        <p:cTn id="81" dur="500"/>
                                        <p:tgtEl>
                                          <p:spTgt spid="223"/>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224"/>
                                        </p:tgtEl>
                                        <p:attrNameLst>
                                          <p:attrName>style.visibility</p:attrName>
                                        </p:attrNameLst>
                                      </p:cBhvr>
                                      <p:to>
                                        <p:strVal val="visible"/>
                                      </p:to>
                                    </p:set>
                                    <p:animEffect transition="in" filter="fade">
                                      <p:cBhvr>
                                        <p:cTn id="85" dur="500"/>
                                        <p:tgtEl>
                                          <p:spTgt spid="224"/>
                                        </p:tgtEl>
                                      </p:cBhvr>
                                    </p:animEffect>
                                  </p:childTnLst>
                                </p:cTn>
                              </p:par>
                            </p:childTnLst>
                          </p:cTn>
                        </p:par>
                        <p:par>
                          <p:cTn id="86" fill="hold">
                            <p:stCondLst>
                              <p:cond delay="10000"/>
                            </p:stCondLst>
                            <p:childTnLst>
                              <p:par>
                                <p:cTn id="87" presetID="10" presetClass="entr" presetSubtype="0" fill="hold" grpId="0" nodeType="afterEffect">
                                  <p:stCondLst>
                                    <p:cond delay="0"/>
                                  </p:stCondLst>
                                  <p:childTnLst>
                                    <p:set>
                                      <p:cBhvr>
                                        <p:cTn id="88" dur="1" fill="hold">
                                          <p:stCondLst>
                                            <p:cond delay="0"/>
                                          </p:stCondLst>
                                        </p:cTn>
                                        <p:tgtEl>
                                          <p:spTgt spid="225"/>
                                        </p:tgtEl>
                                        <p:attrNameLst>
                                          <p:attrName>style.visibility</p:attrName>
                                        </p:attrNameLst>
                                      </p:cBhvr>
                                      <p:to>
                                        <p:strVal val="visible"/>
                                      </p:to>
                                    </p:set>
                                    <p:animEffect transition="in" filter="fade">
                                      <p:cBhvr>
                                        <p:cTn id="89"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5" grpId="0"/>
      <p:bldP spid="96" grpId="0"/>
      <p:bldP spid="97" grpId="0"/>
      <p:bldP spid="98" grpId="0"/>
      <p:bldP spid="204" grpId="0"/>
      <p:bldP spid="217" grpId="0" animBg="1"/>
      <p:bldP spid="218" grpId="0"/>
      <p:bldP spid="219" grpId="0"/>
      <p:bldP spid="220" grpId="0" animBg="1"/>
      <p:bldP spid="221" grpId="0"/>
      <p:bldP spid="222" grpId="0"/>
      <p:bldP spid="223" grpId="0" animBg="1"/>
      <p:bldP spid="224" grpId="0"/>
      <p:bldP spid="225" grpId="0"/>
      <p:bldP spid="226" grpId="0" animBg="1"/>
      <p:bldP spid="227" grpId="0"/>
      <p:bldP spid="228" grpId="0" animBg="1"/>
      <p:bldP spid="22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UK </a:t>
            </a:r>
            <a:r>
              <a:rPr lang="id-ID">
                <a:latin typeface="+mn-lt"/>
              </a:rPr>
              <a:t>&amp; Kingdom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bwMode="auto">
          <a:xfrm>
            <a:off x="6641707" y="782455"/>
            <a:ext cx="4613089" cy="5567574"/>
            <a:chOff x="2312" y="219"/>
            <a:chExt cx="3069" cy="3704"/>
          </a:xfrm>
          <a:solidFill>
            <a:schemeClr val="bg1">
              <a:lumMod val="85000"/>
            </a:schemeClr>
          </a:solidFill>
        </p:grpSpPr>
        <p:sp>
          <p:nvSpPr>
            <p:cNvPr id="5" name="Freeform 4"/>
            <p:cNvSpPr>
              <a:spLocks noEditPoints="1"/>
            </p:cNvSpPr>
            <p:nvPr/>
          </p:nvSpPr>
          <p:spPr bwMode="auto">
            <a:xfrm>
              <a:off x="2312" y="219"/>
              <a:ext cx="3069" cy="3704"/>
            </a:xfrm>
            <a:custGeom>
              <a:avLst/>
              <a:gdLst>
                <a:gd name="T0" fmla="*/ 443 w 1053"/>
                <a:gd name="T1" fmla="*/ 193 h 1272"/>
                <a:gd name="T2" fmla="*/ 605 w 1053"/>
                <a:gd name="T3" fmla="*/ 1203 h 1272"/>
                <a:gd name="T4" fmla="*/ 493 w 1053"/>
                <a:gd name="T5" fmla="*/ 1221 h 1272"/>
                <a:gd name="T6" fmla="*/ 384 w 1053"/>
                <a:gd name="T7" fmla="*/ 1266 h 1272"/>
                <a:gd name="T8" fmla="*/ 458 w 1053"/>
                <a:gd name="T9" fmla="*/ 1173 h 1272"/>
                <a:gd name="T10" fmla="*/ 614 w 1053"/>
                <a:gd name="T11" fmla="*/ 1123 h 1272"/>
                <a:gd name="T12" fmla="*/ 521 w 1053"/>
                <a:gd name="T13" fmla="*/ 1049 h 1272"/>
                <a:gd name="T14" fmla="*/ 441 w 1053"/>
                <a:gd name="T15" fmla="*/ 997 h 1272"/>
                <a:gd name="T16" fmla="*/ 553 w 1053"/>
                <a:gd name="T17" fmla="*/ 878 h 1272"/>
                <a:gd name="T18" fmla="*/ 653 w 1053"/>
                <a:gd name="T19" fmla="*/ 847 h 1272"/>
                <a:gd name="T20" fmla="*/ 683 w 1053"/>
                <a:gd name="T21" fmla="*/ 714 h 1272"/>
                <a:gd name="T22" fmla="*/ 683 w 1053"/>
                <a:gd name="T23" fmla="*/ 610 h 1272"/>
                <a:gd name="T24" fmla="*/ 587 w 1053"/>
                <a:gd name="T25" fmla="*/ 626 h 1272"/>
                <a:gd name="T26" fmla="*/ 559 w 1053"/>
                <a:gd name="T27" fmla="*/ 548 h 1272"/>
                <a:gd name="T28" fmla="*/ 555 w 1053"/>
                <a:gd name="T29" fmla="*/ 441 h 1272"/>
                <a:gd name="T30" fmla="*/ 504 w 1053"/>
                <a:gd name="T31" fmla="*/ 525 h 1272"/>
                <a:gd name="T32" fmla="*/ 539 w 1053"/>
                <a:gd name="T33" fmla="*/ 382 h 1272"/>
                <a:gd name="T34" fmla="*/ 555 w 1053"/>
                <a:gd name="T35" fmla="*/ 345 h 1272"/>
                <a:gd name="T36" fmla="*/ 549 w 1053"/>
                <a:gd name="T37" fmla="*/ 293 h 1272"/>
                <a:gd name="T38" fmla="*/ 566 w 1053"/>
                <a:gd name="T39" fmla="*/ 194 h 1272"/>
                <a:gd name="T40" fmla="*/ 604 w 1053"/>
                <a:gd name="T41" fmla="*/ 121 h 1272"/>
                <a:gd name="T42" fmla="*/ 699 w 1053"/>
                <a:gd name="T43" fmla="*/ 96 h 1272"/>
                <a:gd name="T44" fmla="*/ 777 w 1053"/>
                <a:gd name="T45" fmla="*/ 130 h 1272"/>
                <a:gd name="T46" fmla="*/ 691 w 1053"/>
                <a:gd name="T47" fmla="*/ 220 h 1272"/>
                <a:gd name="T48" fmla="*/ 836 w 1053"/>
                <a:gd name="T49" fmla="*/ 292 h 1272"/>
                <a:gd name="T50" fmla="*/ 694 w 1053"/>
                <a:gd name="T51" fmla="*/ 458 h 1272"/>
                <a:gd name="T52" fmla="*/ 839 w 1053"/>
                <a:gd name="T53" fmla="*/ 667 h 1272"/>
                <a:gd name="T54" fmla="*/ 867 w 1053"/>
                <a:gd name="T55" fmla="*/ 811 h 1272"/>
                <a:gd name="T56" fmla="*/ 1046 w 1053"/>
                <a:gd name="T57" fmla="*/ 970 h 1272"/>
                <a:gd name="T58" fmla="*/ 965 w 1053"/>
                <a:gd name="T59" fmla="*/ 1123 h 1272"/>
                <a:gd name="T60" fmla="*/ 903 w 1053"/>
                <a:gd name="T61" fmla="*/ 1230 h 1272"/>
                <a:gd name="T62" fmla="*/ 703 w 1053"/>
                <a:gd name="T63" fmla="*/ 1219 h 1272"/>
                <a:gd name="T64" fmla="*/ 406 w 1053"/>
                <a:gd name="T65" fmla="*/ 609 h 1272"/>
                <a:gd name="T66" fmla="*/ 128 w 1053"/>
                <a:gd name="T67" fmla="*/ 583 h 1272"/>
                <a:gd name="T68" fmla="*/ 111 w 1053"/>
                <a:gd name="T69" fmla="*/ 616 h 1272"/>
                <a:gd name="T70" fmla="*/ 84 w 1053"/>
                <a:gd name="T71" fmla="*/ 682 h 1272"/>
                <a:gd name="T72" fmla="*/ 165 w 1053"/>
                <a:gd name="T73" fmla="*/ 754 h 1272"/>
                <a:gd name="T74" fmla="*/ 149 w 1053"/>
                <a:gd name="T75" fmla="*/ 820 h 1272"/>
                <a:gd name="T76" fmla="*/ 11 w 1053"/>
                <a:gd name="T77" fmla="*/ 857 h 1272"/>
                <a:gd name="T78" fmla="*/ 17 w 1053"/>
                <a:gd name="T79" fmla="*/ 922 h 1272"/>
                <a:gd name="T80" fmla="*/ 37 w 1053"/>
                <a:gd name="T81" fmla="*/ 963 h 1272"/>
                <a:gd name="T82" fmla="*/ 166 w 1053"/>
                <a:gd name="T83" fmla="*/ 942 h 1272"/>
                <a:gd name="T84" fmla="*/ 330 w 1053"/>
                <a:gd name="T85" fmla="*/ 937 h 1272"/>
                <a:gd name="T86" fmla="*/ 435 w 1053"/>
                <a:gd name="T87" fmla="*/ 688 h 1272"/>
                <a:gd name="T88" fmla="*/ 437 w 1053"/>
                <a:gd name="T89" fmla="*/ 518 h 1272"/>
                <a:gd name="T90" fmla="*/ 333 w 1053"/>
                <a:gd name="T91" fmla="*/ 535 h 1272"/>
                <a:gd name="T92" fmla="*/ 237 w 1053"/>
                <a:gd name="T93" fmla="*/ 557 h 1272"/>
                <a:gd name="T94" fmla="*/ 810 w 1053"/>
                <a:gd name="T95" fmla="*/ 12 h 1272"/>
                <a:gd name="T96" fmla="*/ 824 w 1053"/>
                <a:gd name="T97" fmla="*/ 34 h 1272"/>
                <a:gd name="T98" fmla="*/ 500 w 1053"/>
                <a:gd name="T99" fmla="*/ 155 h 1272"/>
                <a:gd name="T100" fmla="*/ 550 w 1053"/>
                <a:gd name="T101" fmla="*/ 71 h 1272"/>
                <a:gd name="T102" fmla="*/ 440 w 1053"/>
                <a:gd name="T103" fmla="*/ 209 h 1272"/>
                <a:gd name="T104" fmla="*/ 442 w 1053"/>
                <a:gd name="T105" fmla="*/ 224 h 1272"/>
                <a:gd name="T106" fmla="*/ 536 w 1053"/>
                <a:gd name="T107" fmla="*/ 218 h 1272"/>
                <a:gd name="T108" fmla="*/ 493 w 1053"/>
                <a:gd name="T109" fmla="*/ 206 h 1272"/>
                <a:gd name="T110" fmla="*/ 529 w 1053"/>
                <a:gd name="T111" fmla="*/ 266 h 1272"/>
                <a:gd name="T112" fmla="*/ 473 w 1053"/>
                <a:gd name="T113" fmla="*/ 320 h 1272"/>
                <a:gd name="T114" fmla="*/ 490 w 1053"/>
                <a:gd name="T115" fmla="*/ 368 h 1272"/>
                <a:gd name="T116" fmla="*/ 466 w 1053"/>
                <a:gd name="T117" fmla="*/ 470 h 1272"/>
                <a:gd name="T118" fmla="*/ 494 w 1053"/>
                <a:gd name="T119" fmla="*/ 428 h 1272"/>
                <a:gd name="T120" fmla="*/ 575 w 1053"/>
                <a:gd name="T121" fmla="*/ 692 h 1272"/>
                <a:gd name="T122" fmla="*/ 949 w 1053"/>
                <a:gd name="T123" fmla="*/ 1148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3" h="1272">
                  <a:moveTo>
                    <a:pt x="443" y="193"/>
                  </a:moveTo>
                  <a:cubicBezTo>
                    <a:pt x="451" y="194"/>
                    <a:pt x="451" y="194"/>
                    <a:pt x="451" y="194"/>
                  </a:cubicBezTo>
                  <a:cubicBezTo>
                    <a:pt x="451" y="194"/>
                    <a:pt x="456" y="193"/>
                    <a:pt x="454" y="192"/>
                  </a:cubicBezTo>
                  <a:cubicBezTo>
                    <a:pt x="452" y="191"/>
                    <a:pt x="445" y="189"/>
                    <a:pt x="445" y="189"/>
                  </a:cubicBezTo>
                  <a:cubicBezTo>
                    <a:pt x="445" y="189"/>
                    <a:pt x="453" y="187"/>
                    <a:pt x="453" y="187"/>
                  </a:cubicBezTo>
                  <a:cubicBezTo>
                    <a:pt x="454" y="188"/>
                    <a:pt x="458" y="188"/>
                    <a:pt x="457" y="186"/>
                  </a:cubicBezTo>
                  <a:cubicBezTo>
                    <a:pt x="455" y="183"/>
                    <a:pt x="453" y="180"/>
                    <a:pt x="454" y="180"/>
                  </a:cubicBezTo>
                  <a:cubicBezTo>
                    <a:pt x="454" y="180"/>
                    <a:pt x="457" y="180"/>
                    <a:pt x="457" y="181"/>
                  </a:cubicBezTo>
                  <a:cubicBezTo>
                    <a:pt x="457" y="181"/>
                    <a:pt x="462" y="184"/>
                    <a:pt x="462" y="183"/>
                  </a:cubicBezTo>
                  <a:cubicBezTo>
                    <a:pt x="462" y="182"/>
                    <a:pt x="463" y="180"/>
                    <a:pt x="461" y="178"/>
                  </a:cubicBezTo>
                  <a:cubicBezTo>
                    <a:pt x="458" y="176"/>
                    <a:pt x="457" y="173"/>
                    <a:pt x="457" y="172"/>
                  </a:cubicBezTo>
                  <a:cubicBezTo>
                    <a:pt x="456" y="171"/>
                    <a:pt x="454" y="170"/>
                    <a:pt x="452" y="171"/>
                  </a:cubicBezTo>
                  <a:cubicBezTo>
                    <a:pt x="450" y="172"/>
                    <a:pt x="449" y="176"/>
                    <a:pt x="447" y="174"/>
                  </a:cubicBezTo>
                  <a:cubicBezTo>
                    <a:pt x="445" y="172"/>
                    <a:pt x="444" y="171"/>
                    <a:pt x="443" y="171"/>
                  </a:cubicBezTo>
                  <a:cubicBezTo>
                    <a:pt x="443" y="171"/>
                    <a:pt x="439" y="174"/>
                    <a:pt x="438" y="173"/>
                  </a:cubicBezTo>
                  <a:cubicBezTo>
                    <a:pt x="437" y="171"/>
                    <a:pt x="434" y="170"/>
                    <a:pt x="432" y="171"/>
                  </a:cubicBezTo>
                  <a:cubicBezTo>
                    <a:pt x="431" y="172"/>
                    <a:pt x="431" y="175"/>
                    <a:pt x="429" y="176"/>
                  </a:cubicBezTo>
                  <a:cubicBezTo>
                    <a:pt x="428" y="177"/>
                    <a:pt x="429" y="180"/>
                    <a:pt x="430" y="181"/>
                  </a:cubicBezTo>
                  <a:cubicBezTo>
                    <a:pt x="431" y="183"/>
                    <a:pt x="435" y="183"/>
                    <a:pt x="436" y="183"/>
                  </a:cubicBezTo>
                  <a:cubicBezTo>
                    <a:pt x="438" y="183"/>
                    <a:pt x="441" y="186"/>
                    <a:pt x="441" y="187"/>
                  </a:cubicBezTo>
                  <a:cubicBezTo>
                    <a:pt x="441" y="188"/>
                    <a:pt x="443" y="189"/>
                    <a:pt x="442" y="190"/>
                  </a:cubicBezTo>
                  <a:cubicBezTo>
                    <a:pt x="441" y="191"/>
                    <a:pt x="443" y="192"/>
                    <a:pt x="443" y="192"/>
                  </a:cubicBezTo>
                  <a:cubicBezTo>
                    <a:pt x="443" y="193"/>
                    <a:pt x="443" y="193"/>
                    <a:pt x="443" y="193"/>
                  </a:cubicBezTo>
                  <a:close/>
                  <a:moveTo>
                    <a:pt x="771" y="46"/>
                  </a:moveTo>
                  <a:cubicBezTo>
                    <a:pt x="771" y="46"/>
                    <a:pt x="771" y="38"/>
                    <a:pt x="773" y="33"/>
                  </a:cubicBezTo>
                  <a:cubicBezTo>
                    <a:pt x="774" y="27"/>
                    <a:pt x="780" y="24"/>
                    <a:pt x="783" y="26"/>
                  </a:cubicBezTo>
                  <a:cubicBezTo>
                    <a:pt x="785" y="28"/>
                    <a:pt x="790" y="32"/>
                    <a:pt x="791" y="29"/>
                  </a:cubicBezTo>
                  <a:cubicBezTo>
                    <a:pt x="792" y="27"/>
                    <a:pt x="788" y="20"/>
                    <a:pt x="795" y="22"/>
                  </a:cubicBezTo>
                  <a:cubicBezTo>
                    <a:pt x="801" y="23"/>
                    <a:pt x="807" y="28"/>
                    <a:pt x="804" y="31"/>
                  </a:cubicBezTo>
                  <a:cubicBezTo>
                    <a:pt x="800" y="34"/>
                    <a:pt x="794" y="32"/>
                    <a:pt x="794" y="35"/>
                  </a:cubicBezTo>
                  <a:cubicBezTo>
                    <a:pt x="794" y="37"/>
                    <a:pt x="800" y="37"/>
                    <a:pt x="797" y="40"/>
                  </a:cubicBezTo>
                  <a:cubicBezTo>
                    <a:pt x="794" y="43"/>
                    <a:pt x="787" y="42"/>
                    <a:pt x="789" y="46"/>
                  </a:cubicBezTo>
                  <a:cubicBezTo>
                    <a:pt x="790" y="50"/>
                    <a:pt x="794" y="46"/>
                    <a:pt x="800" y="48"/>
                  </a:cubicBezTo>
                  <a:cubicBezTo>
                    <a:pt x="806" y="49"/>
                    <a:pt x="804" y="49"/>
                    <a:pt x="807" y="46"/>
                  </a:cubicBezTo>
                  <a:cubicBezTo>
                    <a:pt x="811" y="43"/>
                    <a:pt x="815" y="51"/>
                    <a:pt x="814" y="54"/>
                  </a:cubicBezTo>
                  <a:cubicBezTo>
                    <a:pt x="813" y="56"/>
                    <a:pt x="817" y="60"/>
                    <a:pt x="814" y="62"/>
                  </a:cubicBezTo>
                  <a:cubicBezTo>
                    <a:pt x="811" y="65"/>
                    <a:pt x="798" y="67"/>
                    <a:pt x="797" y="64"/>
                  </a:cubicBezTo>
                  <a:cubicBezTo>
                    <a:pt x="796" y="60"/>
                    <a:pt x="796" y="59"/>
                    <a:pt x="794" y="58"/>
                  </a:cubicBezTo>
                  <a:cubicBezTo>
                    <a:pt x="791" y="58"/>
                    <a:pt x="786" y="63"/>
                    <a:pt x="782" y="59"/>
                  </a:cubicBezTo>
                  <a:cubicBezTo>
                    <a:pt x="779" y="55"/>
                    <a:pt x="781" y="48"/>
                    <a:pt x="781" y="47"/>
                  </a:cubicBezTo>
                  <a:cubicBezTo>
                    <a:pt x="780" y="45"/>
                    <a:pt x="779" y="45"/>
                    <a:pt x="775" y="49"/>
                  </a:cubicBezTo>
                  <a:cubicBezTo>
                    <a:pt x="771" y="53"/>
                    <a:pt x="771" y="47"/>
                    <a:pt x="771" y="47"/>
                  </a:cubicBezTo>
                  <a:cubicBezTo>
                    <a:pt x="771" y="46"/>
                    <a:pt x="771" y="46"/>
                    <a:pt x="771" y="46"/>
                  </a:cubicBezTo>
                  <a:close/>
                  <a:moveTo>
                    <a:pt x="642" y="1226"/>
                  </a:moveTo>
                  <a:cubicBezTo>
                    <a:pt x="642" y="1226"/>
                    <a:pt x="627" y="1206"/>
                    <a:pt x="620" y="1202"/>
                  </a:cubicBezTo>
                  <a:cubicBezTo>
                    <a:pt x="612" y="1199"/>
                    <a:pt x="609" y="1201"/>
                    <a:pt x="605" y="1203"/>
                  </a:cubicBezTo>
                  <a:cubicBezTo>
                    <a:pt x="602" y="1205"/>
                    <a:pt x="598" y="1201"/>
                    <a:pt x="596" y="1201"/>
                  </a:cubicBezTo>
                  <a:cubicBezTo>
                    <a:pt x="595" y="1202"/>
                    <a:pt x="594" y="1204"/>
                    <a:pt x="590" y="1204"/>
                  </a:cubicBezTo>
                  <a:cubicBezTo>
                    <a:pt x="587" y="1203"/>
                    <a:pt x="584" y="1203"/>
                    <a:pt x="580" y="1204"/>
                  </a:cubicBezTo>
                  <a:cubicBezTo>
                    <a:pt x="577" y="1206"/>
                    <a:pt x="572" y="1209"/>
                    <a:pt x="570" y="1210"/>
                  </a:cubicBezTo>
                  <a:cubicBezTo>
                    <a:pt x="567" y="1211"/>
                    <a:pt x="562" y="1205"/>
                    <a:pt x="562" y="1205"/>
                  </a:cubicBezTo>
                  <a:cubicBezTo>
                    <a:pt x="562" y="1205"/>
                    <a:pt x="561" y="1209"/>
                    <a:pt x="559" y="1211"/>
                  </a:cubicBezTo>
                  <a:cubicBezTo>
                    <a:pt x="556" y="1213"/>
                    <a:pt x="554" y="1217"/>
                    <a:pt x="553" y="1219"/>
                  </a:cubicBezTo>
                  <a:cubicBezTo>
                    <a:pt x="552" y="1222"/>
                    <a:pt x="553" y="1229"/>
                    <a:pt x="553" y="1229"/>
                  </a:cubicBezTo>
                  <a:cubicBezTo>
                    <a:pt x="553" y="1229"/>
                    <a:pt x="548" y="1230"/>
                    <a:pt x="547" y="1232"/>
                  </a:cubicBezTo>
                  <a:cubicBezTo>
                    <a:pt x="546" y="1234"/>
                    <a:pt x="546" y="1236"/>
                    <a:pt x="548" y="1236"/>
                  </a:cubicBezTo>
                  <a:cubicBezTo>
                    <a:pt x="550" y="1237"/>
                    <a:pt x="551" y="1238"/>
                    <a:pt x="551" y="1238"/>
                  </a:cubicBezTo>
                  <a:cubicBezTo>
                    <a:pt x="551" y="1238"/>
                    <a:pt x="549" y="1243"/>
                    <a:pt x="547" y="1244"/>
                  </a:cubicBezTo>
                  <a:cubicBezTo>
                    <a:pt x="545" y="1245"/>
                    <a:pt x="538" y="1247"/>
                    <a:pt x="536" y="1250"/>
                  </a:cubicBezTo>
                  <a:cubicBezTo>
                    <a:pt x="533" y="1253"/>
                    <a:pt x="532" y="1255"/>
                    <a:pt x="532" y="1257"/>
                  </a:cubicBezTo>
                  <a:cubicBezTo>
                    <a:pt x="533" y="1260"/>
                    <a:pt x="534" y="1260"/>
                    <a:pt x="531" y="1261"/>
                  </a:cubicBezTo>
                  <a:cubicBezTo>
                    <a:pt x="527" y="1262"/>
                    <a:pt x="525" y="1261"/>
                    <a:pt x="524" y="1259"/>
                  </a:cubicBezTo>
                  <a:cubicBezTo>
                    <a:pt x="523" y="1258"/>
                    <a:pt x="523" y="1259"/>
                    <a:pt x="520" y="1259"/>
                  </a:cubicBezTo>
                  <a:cubicBezTo>
                    <a:pt x="517" y="1258"/>
                    <a:pt x="515" y="1253"/>
                    <a:pt x="514" y="1250"/>
                  </a:cubicBezTo>
                  <a:cubicBezTo>
                    <a:pt x="512" y="1248"/>
                    <a:pt x="510" y="1243"/>
                    <a:pt x="507" y="1243"/>
                  </a:cubicBezTo>
                  <a:cubicBezTo>
                    <a:pt x="504" y="1243"/>
                    <a:pt x="502" y="1246"/>
                    <a:pt x="500" y="1245"/>
                  </a:cubicBezTo>
                  <a:cubicBezTo>
                    <a:pt x="498" y="1244"/>
                    <a:pt x="497" y="1241"/>
                    <a:pt x="495" y="1237"/>
                  </a:cubicBezTo>
                  <a:cubicBezTo>
                    <a:pt x="492" y="1234"/>
                    <a:pt x="492" y="1235"/>
                    <a:pt x="491" y="1232"/>
                  </a:cubicBezTo>
                  <a:cubicBezTo>
                    <a:pt x="489" y="1229"/>
                    <a:pt x="493" y="1221"/>
                    <a:pt x="493" y="1221"/>
                  </a:cubicBezTo>
                  <a:cubicBezTo>
                    <a:pt x="493" y="1221"/>
                    <a:pt x="490" y="1226"/>
                    <a:pt x="487" y="1226"/>
                  </a:cubicBezTo>
                  <a:cubicBezTo>
                    <a:pt x="484" y="1227"/>
                    <a:pt x="481" y="1228"/>
                    <a:pt x="481" y="1228"/>
                  </a:cubicBezTo>
                  <a:cubicBezTo>
                    <a:pt x="481" y="1228"/>
                    <a:pt x="486" y="1232"/>
                    <a:pt x="487" y="1234"/>
                  </a:cubicBezTo>
                  <a:cubicBezTo>
                    <a:pt x="488" y="1235"/>
                    <a:pt x="487" y="1237"/>
                    <a:pt x="485" y="1237"/>
                  </a:cubicBezTo>
                  <a:cubicBezTo>
                    <a:pt x="483" y="1236"/>
                    <a:pt x="480" y="1230"/>
                    <a:pt x="478" y="1230"/>
                  </a:cubicBezTo>
                  <a:cubicBezTo>
                    <a:pt x="475" y="1229"/>
                    <a:pt x="470" y="1229"/>
                    <a:pt x="465" y="1231"/>
                  </a:cubicBezTo>
                  <a:cubicBezTo>
                    <a:pt x="461" y="1233"/>
                    <a:pt x="460" y="1234"/>
                    <a:pt x="457" y="1232"/>
                  </a:cubicBezTo>
                  <a:cubicBezTo>
                    <a:pt x="454" y="1230"/>
                    <a:pt x="450" y="1230"/>
                    <a:pt x="449" y="1231"/>
                  </a:cubicBezTo>
                  <a:cubicBezTo>
                    <a:pt x="448" y="1231"/>
                    <a:pt x="446" y="1233"/>
                    <a:pt x="445" y="1230"/>
                  </a:cubicBezTo>
                  <a:cubicBezTo>
                    <a:pt x="443" y="1228"/>
                    <a:pt x="441" y="1226"/>
                    <a:pt x="439" y="1228"/>
                  </a:cubicBezTo>
                  <a:cubicBezTo>
                    <a:pt x="436" y="1230"/>
                    <a:pt x="435" y="1233"/>
                    <a:pt x="434" y="1236"/>
                  </a:cubicBezTo>
                  <a:cubicBezTo>
                    <a:pt x="432" y="1239"/>
                    <a:pt x="429" y="1240"/>
                    <a:pt x="426" y="1240"/>
                  </a:cubicBezTo>
                  <a:cubicBezTo>
                    <a:pt x="423" y="1240"/>
                    <a:pt x="423" y="1243"/>
                    <a:pt x="420" y="1243"/>
                  </a:cubicBezTo>
                  <a:cubicBezTo>
                    <a:pt x="418" y="1244"/>
                    <a:pt x="417" y="1241"/>
                    <a:pt x="415" y="1245"/>
                  </a:cubicBezTo>
                  <a:cubicBezTo>
                    <a:pt x="412" y="1248"/>
                    <a:pt x="410" y="1248"/>
                    <a:pt x="409" y="1246"/>
                  </a:cubicBezTo>
                  <a:cubicBezTo>
                    <a:pt x="409" y="1245"/>
                    <a:pt x="408" y="1241"/>
                    <a:pt x="408" y="1241"/>
                  </a:cubicBezTo>
                  <a:cubicBezTo>
                    <a:pt x="408" y="1241"/>
                    <a:pt x="407" y="1247"/>
                    <a:pt x="405" y="1248"/>
                  </a:cubicBezTo>
                  <a:cubicBezTo>
                    <a:pt x="403" y="1250"/>
                    <a:pt x="399" y="1253"/>
                    <a:pt x="400" y="1255"/>
                  </a:cubicBezTo>
                  <a:cubicBezTo>
                    <a:pt x="401" y="1256"/>
                    <a:pt x="404" y="1260"/>
                    <a:pt x="402" y="1262"/>
                  </a:cubicBezTo>
                  <a:cubicBezTo>
                    <a:pt x="401" y="1263"/>
                    <a:pt x="400" y="1265"/>
                    <a:pt x="398" y="1265"/>
                  </a:cubicBezTo>
                  <a:cubicBezTo>
                    <a:pt x="396" y="1266"/>
                    <a:pt x="395" y="1265"/>
                    <a:pt x="393" y="1266"/>
                  </a:cubicBezTo>
                  <a:cubicBezTo>
                    <a:pt x="392" y="1268"/>
                    <a:pt x="388" y="1272"/>
                    <a:pt x="388" y="1272"/>
                  </a:cubicBezTo>
                  <a:cubicBezTo>
                    <a:pt x="388" y="1272"/>
                    <a:pt x="384" y="1270"/>
                    <a:pt x="384" y="1266"/>
                  </a:cubicBezTo>
                  <a:cubicBezTo>
                    <a:pt x="384" y="1262"/>
                    <a:pt x="386" y="1261"/>
                    <a:pt x="383" y="1256"/>
                  </a:cubicBezTo>
                  <a:cubicBezTo>
                    <a:pt x="381" y="1252"/>
                    <a:pt x="380" y="1251"/>
                    <a:pt x="377" y="1250"/>
                  </a:cubicBezTo>
                  <a:cubicBezTo>
                    <a:pt x="374" y="1248"/>
                    <a:pt x="371" y="1244"/>
                    <a:pt x="370" y="1244"/>
                  </a:cubicBezTo>
                  <a:cubicBezTo>
                    <a:pt x="369" y="1243"/>
                    <a:pt x="365" y="1241"/>
                    <a:pt x="362" y="1244"/>
                  </a:cubicBezTo>
                  <a:cubicBezTo>
                    <a:pt x="360" y="1246"/>
                    <a:pt x="362" y="1252"/>
                    <a:pt x="358" y="1252"/>
                  </a:cubicBezTo>
                  <a:cubicBezTo>
                    <a:pt x="354" y="1252"/>
                    <a:pt x="348" y="1253"/>
                    <a:pt x="348" y="1253"/>
                  </a:cubicBezTo>
                  <a:cubicBezTo>
                    <a:pt x="348" y="1253"/>
                    <a:pt x="345" y="1248"/>
                    <a:pt x="344" y="1247"/>
                  </a:cubicBezTo>
                  <a:cubicBezTo>
                    <a:pt x="344" y="1246"/>
                    <a:pt x="347" y="1245"/>
                    <a:pt x="347" y="1242"/>
                  </a:cubicBezTo>
                  <a:cubicBezTo>
                    <a:pt x="347" y="1239"/>
                    <a:pt x="347" y="1236"/>
                    <a:pt x="350" y="1235"/>
                  </a:cubicBezTo>
                  <a:cubicBezTo>
                    <a:pt x="353" y="1234"/>
                    <a:pt x="363" y="1232"/>
                    <a:pt x="366" y="1231"/>
                  </a:cubicBezTo>
                  <a:cubicBezTo>
                    <a:pt x="369" y="1230"/>
                    <a:pt x="370" y="1235"/>
                    <a:pt x="373" y="1235"/>
                  </a:cubicBezTo>
                  <a:cubicBezTo>
                    <a:pt x="375" y="1236"/>
                    <a:pt x="379" y="1230"/>
                    <a:pt x="381" y="1229"/>
                  </a:cubicBezTo>
                  <a:cubicBezTo>
                    <a:pt x="384" y="1228"/>
                    <a:pt x="385" y="1228"/>
                    <a:pt x="389" y="1226"/>
                  </a:cubicBezTo>
                  <a:cubicBezTo>
                    <a:pt x="394" y="1224"/>
                    <a:pt x="399" y="1221"/>
                    <a:pt x="402" y="1219"/>
                  </a:cubicBezTo>
                  <a:cubicBezTo>
                    <a:pt x="404" y="1217"/>
                    <a:pt x="405" y="1211"/>
                    <a:pt x="405" y="1211"/>
                  </a:cubicBezTo>
                  <a:cubicBezTo>
                    <a:pt x="405" y="1211"/>
                    <a:pt x="409" y="1212"/>
                    <a:pt x="413" y="1210"/>
                  </a:cubicBezTo>
                  <a:cubicBezTo>
                    <a:pt x="417" y="1207"/>
                    <a:pt x="416" y="1201"/>
                    <a:pt x="418" y="1198"/>
                  </a:cubicBezTo>
                  <a:cubicBezTo>
                    <a:pt x="419" y="1196"/>
                    <a:pt x="426" y="1195"/>
                    <a:pt x="426" y="1195"/>
                  </a:cubicBezTo>
                  <a:cubicBezTo>
                    <a:pt x="429" y="1196"/>
                    <a:pt x="429" y="1196"/>
                    <a:pt x="429" y="1196"/>
                  </a:cubicBezTo>
                  <a:cubicBezTo>
                    <a:pt x="429" y="1196"/>
                    <a:pt x="429" y="1192"/>
                    <a:pt x="431" y="1191"/>
                  </a:cubicBezTo>
                  <a:cubicBezTo>
                    <a:pt x="433" y="1189"/>
                    <a:pt x="441" y="1191"/>
                    <a:pt x="443" y="1190"/>
                  </a:cubicBezTo>
                  <a:cubicBezTo>
                    <a:pt x="445" y="1190"/>
                    <a:pt x="447" y="1180"/>
                    <a:pt x="447" y="1180"/>
                  </a:cubicBezTo>
                  <a:cubicBezTo>
                    <a:pt x="447" y="1180"/>
                    <a:pt x="457" y="1174"/>
                    <a:pt x="458" y="1173"/>
                  </a:cubicBezTo>
                  <a:cubicBezTo>
                    <a:pt x="460" y="1173"/>
                    <a:pt x="468" y="1166"/>
                    <a:pt x="468" y="1166"/>
                  </a:cubicBezTo>
                  <a:cubicBezTo>
                    <a:pt x="469" y="1165"/>
                    <a:pt x="470" y="1158"/>
                    <a:pt x="470" y="1156"/>
                  </a:cubicBezTo>
                  <a:cubicBezTo>
                    <a:pt x="471" y="1153"/>
                    <a:pt x="470" y="1151"/>
                    <a:pt x="472" y="1147"/>
                  </a:cubicBezTo>
                  <a:cubicBezTo>
                    <a:pt x="474" y="1144"/>
                    <a:pt x="474" y="1142"/>
                    <a:pt x="475" y="1140"/>
                  </a:cubicBezTo>
                  <a:cubicBezTo>
                    <a:pt x="475" y="1138"/>
                    <a:pt x="476" y="1135"/>
                    <a:pt x="476" y="1135"/>
                  </a:cubicBezTo>
                  <a:cubicBezTo>
                    <a:pt x="476" y="1135"/>
                    <a:pt x="482" y="1136"/>
                    <a:pt x="484" y="1137"/>
                  </a:cubicBezTo>
                  <a:cubicBezTo>
                    <a:pt x="486" y="1138"/>
                    <a:pt x="485" y="1141"/>
                    <a:pt x="490" y="1142"/>
                  </a:cubicBezTo>
                  <a:cubicBezTo>
                    <a:pt x="495" y="1142"/>
                    <a:pt x="495" y="1141"/>
                    <a:pt x="497" y="1138"/>
                  </a:cubicBezTo>
                  <a:cubicBezTo>
                    <a:pt x="499" y="1135"/>
                    <a:pt x="504" y="1134"/>
                    <a:pt x="505" y="1131"/>
                  </a:cubicBezTo>
                  <a:cubicBezTo>
                    <a:pt x="505" y="1128"/>
                    <a:pt x="505" y="1127"/>
                    <a:pt x="504" y="1125"/>
                  </a:cubicBezTo>
                  <a:cubicBezTo>
                    <a:pt x="502" y="1122"/>
                    <a:pt x="508" y="1122"/>
                    <a:pt x="507" y="1120"/>
                  </a:cubicBezTo>
                  <a:cubicBezTo>
                    <a:pt x="507" y="1118"/>
                    <a:pt x="507" y="1116"/>
                    <a:pt x="507" y="1116"/>
                  </a:cubicBezTo>
                  <a:cubicBezTo>
                    <a:pt x="507" y="1116"/>
                    <a:pt x="510" y="1117"/>
                    <a:pt x="515" y="1116"/>
                  </a:cubicBezTo>
                  <a:cubicBezTo>
                    <a:pt x="520" y="1115"/>
                    <a:pt x="521" y="1116"/>
                    <a:pt x="526" y="1116"/>
                  </a:cubicBezTo>
                  <a:cubicBezTo>
                    <a:pt x="530" y="1116"/>
                    <a:pt x="530" y="1116"/>
                    <a:pt x="533" y="1117"/>
                  </a:cubicBezTo>
                  <a:cubicBezTo>
                    <a:pt x="537" y="1117"/>
                    <a:pt x="543" y="1119"/>
                    <a:pt x="545" y="1117"/>
                  </a:cubicBezTo>
                  <a:cubicBezTo>
                    <a:pt x="547" y="1116"/>
                    <a:pt x="548" y="1119"/>
                    <a:pt x="554" y="1120"/>
                  </a:cubicBezTo>
                  <a:cubicBezTo>
                    <a:pt x="561" y="1121"/>
                    <a:pt x="563" y="1120"/>
                    <a:pt x="568" y="1122"/>
                  </a:cubicBezTo>
                  <a:cubicBezTo>
                    <a:pt x="573" y="1124"/>
                    <a:pt x="579" y="1131"/>
                    <a:pt x="583" y="1132"/>
                  </a:cubicBezTo>
                  <a:cubicBezTo>
                    <a:pt x="586" y="1132"/>
                    <a:pt x="587" y="1131"/>
                    <a:pt x="589" y="1132"/>
                  </a:cubicBezTo>
                  <a:cubicBezTo>
                    <a:pt x="591" y="1132"/>
                    <a:pt x="591" y="1129"/>
                    <a:pt x="597" y="1130"/>
                  </a:cubicBezTo>
                  <a:cubicBezTo>
                    <a:pt x="604" y="1131"/>
                    <a:pt x="609" y="1135"/>
                    <a:pt x="612" y="1133"/>
                  </a:cubicBezTo>
                  <a:cubicBezTo>
                    <a:pt x="615" y="1130"/>
                    <a:pt x="612" y="1127"/>
                    <a:pt x="614" y="1123"/>
                  </a:cubicBezTo>
                  <a:cubicBezTo>
                    <a:pt x="616" y="1120"/>
                    <a:pt x="615" y="1118"/>
                    <a:pt x="620" y="1114"/>
                  </a:cubicBezTo>
                  <a:cubicBezTo>
                    <a:pt x="624" y="1109"/>
                    <a:pt x="629" y="1103"/>
                    <a:pt x="630" y="1102"/>
                  </a:cubicBezTo>
                  <a:cubicBezTo>
                    <a:pt x="631" y="1101"/>
                    <a:pt x="638" y="1098"/>
                    <a:pt x="640" y="1097"/>
                  </a:cubicBezTo>
                  <a:cubicBezTo>
                    <a:pt x="641" y="1097"/>
                    <a:pt x="648" y="1095"/>
                    <a:pt x="650" y="1091"/>
                  </a:cubicBezTo>
                  <a:cubicBezTo>
                    <a:pt x="653" y="1087"/>
                    <a:pt x="649" y="1086"/>
                    <a:pt x="655" y="1083"/>
                  </a:cubicBezTo>
                  <a:cubicBezTo>
                    <a:pt x="660" y="1080"/>
                    <a:pt x="673" y="1066"/>
                    <a:pt x="673" y="1066"/>
                  </a:cubicBezTo>
                  <a:cubicBezTo>
                    <a:pt x="673" y="1066"/>
                    <a:pt x="651" y="1080"/>
                    <a:pt x="647" y="1083"/>
                  </a:cubicBezTo>
                  <a:cubicBezTo>
                    <a:pt x="643" y="1086"/>
                    <a:pt x="638" y="1088"/>
                    <a:pt x="634" y="1088"/>
                  </a:cubicBezTo>
                  <a:cubicBezTo>
                    <a:pt x="629" y="1088"/>
                    <a:pt x="624" y="1083"/>
                    <a:pt x="619" y="1087"/>
                  </a:cubicBezTo>
                  <a:cubicBezTo>
                    <a:pt x="615" y="1091"/>
                    <a:pt x="611" y="1095"/>
                    <a:pt x="608" y="1098"/>
                  </a:cubicBezTo>
                  <a:cubicBezTo>
                    <a:pt x="604" y="1102"/>
                    <a:pt x="597" y="1105"/>
                    <a:pt x="590" y="1104"/>
                  </a:cubicBezTo>
                  <a:cubicBezTo>
                    <a:pt x="583" y="1103"/>
                    <a:pt x="575" y="1101"/>
                    <a:pt x="571" y="1097"/>
                  </a:cubicBezTo>
                  <a:cubicBezTo>
                    <a:pt x="568" y="1093"/>
                    <a:pt x="563" y="1088"/>
                    <a:pt x="560" y="1087"/>
                  </a:cubicBezTo>
                  <a:cubicBezTo>
                    <a:pt x="558" y="1086"/>
                    <a:pt x="558" y="1083"/>
                    <a:pt x="554" y="1076"/>
                  </a:cubicBezTo>
                  <a:cubicBezTo>
                    <a:pt x="551" y="1068"/>
                    <a:pt x="553" y="1067"/>
                    <a:pt x="553" y="1065"/>
                  </a:cubicBezTo>
                  <a:cubicBezTo>
                    <a:pt x="552" y="1063"/>
                    <a:pt x="547" y="1063"/>
                    <a:pt x="544" y="1066"/>
                  </a:cubicBezTo>
                  <a:cubicBezTo>
                    <a:pt x="541" y="1069"/>
                    <a:pt x="535" y="1069"/>
                    <a:pt x="532" y="1068"/>
                  </a:cubicBezTo>
                  <a:cubicBezTo>
                    <a:pt x="529" y="1066"/>
                    <a:pt x="526" y="1065"/>
                    <a:pt x="523" y="1067"/>
                  </a:cubicBezTo>
                  <a:cubicBezTo>
                    <a:pt x="521" y="1068"/>
                    <a:pt x="519" y="1070"/>
                    <a:pt x="515" y="1067"/>
                  </a:cubicBezTo>
                  <a:cubicBezTo>
                    <a:pt x="512" y="1064"/>
                    <a:pt x="511" y="1060"/>
                    <a:pt x="512" y="1058"/>
                  </a:cubicBezTo>
                  <a:cubicBezTo>
                    <a:pt x="513" y="1055"/>
                    <a:pt x="519" y="1055"/>
                    <a:pt x="521" y="1056"/>
                  </a:cubicBezTo>
                  <a:cubicBezTo>
                    <a:pt x="524" y="1057"/>
                    <a:pt x="533" y="1052"/>
                    <a:pt x="533" y="1052"/>
                  </a:cubicBezTo>
                  <a:cubicBezTo>
                    <a:pt x="533" y="1052"/>
                    <a:pt x="523" y="1051"/>
                    <a:pt x="521" y="1049"/>
                  </a:cubicBezTo>
                  <a:cubicBezTo>
                    <a:pt x="520" y="1046"/>
                    <a:pt x="517" y="1049"/>
                    <a:pt x="513" y="1048"/>
                  </a:cubicBezTo>
                  <a:cubicBezTo>
                    <a:pt x="510" y="1048"/>
                    <a:pt x="509" y="1045"/>
                    <a:pt x="508" y="1043"/>
                  </a:cubicBezTo>
                  <a:cubicBezTo>
                    <a:pt x="508" y="1040"/>
                    <a:pt x="512" y="1036"/>
                    <a:pt x="509" y="1035"/>
                  </a:cubicBezTo>
                  <a:cubicBezTo>
                    <a:pt x="507" y="1033"/>
                    <a:pt x="505" y="1038"/>
                    <a:pt x="501" y="1037"/>
                  </a:cubicBezTo>
                  <a:cubicBezTo>
                    <a:pt x="496" y="1036"/>
                    <a:pt x="489" y="1035"/>
                    <a:pt x="486" y="1035"/>
                  </a:cubicBezTo>
                  <a:cubicBezTo>
                    <a:pt x="482" y="1035"/>
                    <a:pt x="481" y="1038"/>
                    <a:pt x="479" y="1041"/>
                  </a:cubicBezTo>
                  <a:cubicBezTo>
                    <a:pt x="476" y="1044"/>
                    <a:pt x="476" y="1045"/>
                    <a:pt x="472" y="1045"/>
                  </a:cubicBezTo>
                  <a:cubicBezTo>
                    <a:pt x="469" y="1045"/>
                    <a:pt x="468" y="1043"/>
                    <a:pt x="466" y="1043"/>
                  </a:cubicBezTo>
                  <a:cubicBezTo>
                    <a:pt x="464" y="1044"/>
                    <a:pt x="459" y="1050"/>
                    <a:pt x="455" y="1049"/>
                  </a:cubicBezTo>
                  <a:cubicBezTo>
                    <a:pt x="451" y="1048"/>
                    <a:pt x="450" y="1045"/>
                    <a:pt x="448" y="1041"/>
                  </a:cubicBezTo>
                  <a:cubicBezTo>
                    <a:pt x="446" y="1038"/>
                    <a:pt x="444" y="1036"/>
                    <a:pt x="444" y="1036"/>
                  </a:cubicBezTo>
                  <a:cubicBezTo>
                    <a:pt x="444" y="1036"/>
                    <a:pt x="447" y="1038"/>
                    <a:pt x="454" y="1036"/>
                  </a:cubicBezTo>
                  <a:cubicBezTo>
                    <a:pt x="461" y="1034"/>
                    <a:pt x="465" y="1031"/>
                    <a:pt x="465" y="1031"/>
                  </a:cubicBezTo>
                  <a:cubicBezTo>
                    <a:pt x="465" y="1031"/>
                    <a:pt x="457" y="1034"/>
                    <a:pt x="453" y="1033"/>
                  </a:cubicBezTo>
                  <a:cubicBezTo>
                    <a:pt x="449" y="1033"/>
                    <a:pt x="446" y="1031"/>
                    <a:pt x="444" y="1031"/>
                  </a:cubicBezTo>
                  <a:cubicBezTo>
                    <a:pt x="441" y="1030"/>
                    <a:pt x="439" y="1032"/>
                    <a:pt x="439" y="1032"/>
                  </a:cubicBezTo>
                  <a:cubicBezTo>
                    <a:pt x="439" y="1032"/>
                    <a:pt x="437" y="1028"/>
                    <a:pt x="435" y="1026"/>
                  </a:cubicBezTo>
                  <a:cubicBezTo>
                    <a:pt x="434" y="1025"/>
                    <a:pt x="443" y="1024"/>
                    <a:pt x="445" y="1020"/>
                  </a:cubicBezTo>
                  <a:cubicBezTo>
                    <a:pt x="447" y="1015"/>
                    <a:pt x="449" y="1016"/>
                    <a:pt x="447" y="1012"/>
                  </a:cubicBezTo>
                  <a:cubicBezTo>
                    <a:pt x="445" y="1009"/>
                    <a:pt x="440" y="1007"/>
                    <a:pt x="436" y="1007"/>
                  </a:cubicBezTo>
                  <a:cubicBezTo>
                    <a:pt x="432" y="1007"/>
                    <a:pt x="430" y="1004"/>
                    <a:pt x="430" y="1004"/>
                  </a:cubicBezTo>
                  <a:cubicBezTo>
                    <a:pt x="430" y="1004"/>
                    <a:pt x="433" y="1004"/>
                    <a:pt x="434" y="1002"/>
                  </a:cubicBezTo>
                  <a:cubicBezTo>
                    <a:pt x="435" y="999"/>
                    <a:pt x="436" y="999"/>
                    <a:pt x="441" y="997"/>
                  </a:cubicBezTo>
                  <a:cubicBezTo>
                    <a:pt x="446" y="996"/>
                    <a:pt x="453" y="994"/>
                    <a:pt x="453" y="993"/>
                  </a:cubicBezTo>
                  <a:cubicBezTo>
                    <a:pt x="454" y="993"/>
                    <a:pt x="455" y="988"/>
                    <a:pt x="456" y="987"/>
                  </a:cubicBezTo>
                  <a:cubicBezTo>
                    <a:pt x="456" y="986"/>
                    <a:pt x="463" y="988"/>
                    <a:pt x="464" y="990"/>
                  </a:cubicBezTo>
                  <a:cubicBezTo>
                    <a:pt x="465" y="993"/>
                    <a:pt x="470" y="990"/>
                    <a:pt x="473" y="991"/>
                  </a:cubicBezTo>
                  <a:cubicBezTo>
                    <a:pt x="475" y="992"/>
                    <a:pt x="474" y="989"/>
                    <a:pt x="479" y="987"/>
                  </a:cubicBezTo>
                  <a:cubicBezTo>
                    <a:pt x="483" y="985"/>
                    <a:pt x="484" y="986"/>
                    <a:pt x="485" y="983"/>
                  </a:cubicBezTo>
                  <a:cubicBezTo>
                    <a:pt x="486" y="981"/>
                    <a:pt x="489" y="981"/>
                    <a:pt x="491" y="981"/>
                  </a:cubicBezTo>
                  <a:cubicBezTo>
                    <a:pt x="493" y="981"/>
                    <a:pt x="493" y="979"/>
                    <a:pt x="497" y="979"/>
                  </a:cubicBezTo>
                  <a:cubicBezTo>
                    <a:pt x="500" y="980"/>
                    <a:pt x="504" y="981"/>
                    <a:pt x="508" y="981"/>
                  </a:cubicBezTo>
                  <a:cubicBezTo>
                    <a:pt x="511" y="980"/>
                    <a:pt x="514" y="978"/>
                    <a:pt x="515" y="976"/>
                  </a:cubicBezTo>
                  <a:cubicBezTo>
                    <a:pt x="517" y="975"/>
                    <a:pt x="521" y="973"/>
                    <a:pt x="521" y="973"/>
                  </a:cubicBezTo>
                  <a:cubicBezTo>
                    <a:pt x="521" y="973"/>
                    <a:pt x="525" y="974"/>
                    <a:pt x="527" y="973"/>
                  </a:cubicBezTo>
                  <a:cubicBezTo>
                    <a:pt x="529" y="972"/>
                    <a:pt x="542" y="965"/>
                    <a:pt x="546" y="955"/>
                  </a:cubicBezTo>
                  <a:cubicBezTo>
                    <a:pt x="551" y="945"/>
                    <a:pt x="554" y="936"/>
                    <a:pt x="554" y="936"/>
                  </a:cubicBezTo>
                  <a:cubicBezTo>
                    <a:pt x="564" y="933"/>
                    <a:pt x="564" y="933"/>
                    <a:pt x="564" y="933"/>
                  </a:cubicBezTo>
                  <a:cubicBezTo>
                    <a:pt x="554" y="931"/>
                    <a:pt x="554" y="931"/>
                    <a:pt x="554" y="931"/>
                  </a:cubicBezTo>
                  <a:cubicBezTo>
                    <a:pt x="552" y="921"/>
                    <a:pt x="552" y="921"/>
                    <a:pt x="552" y="921"/>
                  </a:cubicBezTo>
                  <a:cubicBezTo>
                    <a:pt x="552" y="921"/>
                    <a:pt x="555" y="916"/>
                    <a:pt x="555" y="914"/>
                  </a:cubicBezTo>
                  <a:cubicBezTo>
                    <a:pt x="556" y="913"/>
                    <a:pt x="561" y="909"/>
                    <a:pt x="561" y="909"/>
                  </a:cubicBezTo>
                  <a:cubicBezTo>
                    <a:pt x="553" y="893"/>
                    <a:pt x="553" y="893"/>
                    <a:pt x="553" y="893"/>
                  </a:cubicBezTo>
                  <a:cubicBezTo>
                    <a:pt x="553" y="893"/>
                    <a:pt x="557" y="887"/>
                    <a:pt x="557" y="885"/>
                  </a:cubicBezTo>
                  <a:cubicBezTo>
                    <a:pt x="557" y="883"/>
                    <a:pt x="562" y="880"/>
                    <a:pt x="562" y="880"/>
                  </a:cubicBezTo>
                  <a:cubicBezTo>
                    <a:pt x="562" y="880"/>
                    <a:pt x="557" y="879"/>
                    <a:pt x="553" y="878"/>
                  </a:cubicBezTo>
                  <a:cubicBezTo>
                    <a:pt x="549" y="877"/>
                    <a:pt x="544" y="877"/>
                    <a:pt x="542" y="878"/>
                  </a:cubicBezTo>
                  <a:cubicBezTo>
                    <a:pt x="540" y="878"/>
                    <a:pt x="535" y="877"/>
                    <a:pt x="535" y="877"/>
                  </a:cubicBezTo>
                  <a:cubicBezTo>
                    <a:pt x="535" y="877"/>
                    <a:pt x="529" y="883"/>
                    <a:pt x="529" y="883"/>
                  </a:cubicBezTo>
                  <a:cubicBezTo>
                    <a:pt x="528" y="884"/>
                    <a:pt x="524" y="891"/>
                    <a:pt x="524" y="891"/>
                  </a:cubicBezTo>
                  <a:cubicBezTo>
                    <a:pt x="524" y="891"/>
                    <a:pt x="519" y="886"/>
                    <a:pt x="519" y="886"/>
                  </a:cubicBezTo>
                  <a:cubicBezTo>
                    <a:pt x="518" y="885"/>
                    <a:pt x="515" y="886"/>
                    <a:pt x="513" y="886"/>
                  </a:cubicBezTo>
                  <a:cubicBezTo>
                    <a:pt x="511" y="886"/>
                    <a:pt x="503" y="888"/>
                    <a:pt x="503" y="888"/>
                  </a:cubicBezTo>
                  <a:cubicBezTo>
                    <a:pt x="503" y="888"/>
                    <a:pt x="506" y="881"/>
                    <a:pt x="508" y="880"/>
                  </a:cubicBezTo>
                  <a:cubicBezTo>
                    <a:pt x="509" y="878"/>
                    <a:pt x="523" y="868"/>
                    <a:pt x="523" y="868"/>
                  </a:cubicBezTo>
                  <a:cubicBezTo>
                    <a:pt x="523" y="868"/>
                    <a:pt x="527" y="869"/>
                    <a:pt x="529" y="867"/>
                  </a:cubicBezTo>
                  <a:cubicBezTo>
                    <a:pt x="531" y="865"/>
                    <a:pt x="543" y="858"/>
                    <a:pt x="544" y="857"/>
                  </a:cubicBezTo>
                  <a:cubicBezTo>
                    <a:pt x="545" y="855"/>
                    <a:pt x="548" y="850"/>
                    <a:pt x="552" y="847"/>
                  </a:cubicBezTo>
                  <a:cubicBezTo>
                    <a:pt x="556" y="844"/>
                    <a:pt x="557" y="843"/>
                    <a:pt x="560" y="839"/>
                  </a:cubicBezTo>
                  <a:cubicBezTo>
                    <a:pt x="563" y="836"/>
                    <a:pt x="567" y="835"/>
                    <a:pt x="568" y="835"/>
                  </a:cubicBezTo>
                  <a:cubicBezTo>
                    <a:pt x="570" y="835"/>
                    <a:pt x="572" y="837"/>
                    <a:pt x="578" y="835"/>
                  </a:cubicBezTo>
                  <a:cubicBezTo>
                    <a:pt x="584" y="833"/>
                    <a:pt x="590" y="832"/>
                    <a:pt x="592" y="832"/>
                  </a:cubicBezTo>
                  <a:cubicBezTo>
                    <a:pt x="593" y="832"/>
                    <a:pt x="594" y="826"/>
                    <a:pt x="594" y="826"/>
                  </a:cubicBezTo>
                  <a:cubicBezTo>
                    <a:pt x="594" y="826"/>
                    <a:pt x="599" y="829"/>
                    <a:pt x="603" y="832"/>
                  </a:cubicBezTo>
                  <a:cubicBezTo>
                    <a:pt x="608" y="835"/>
                    <a:pt x="613" y="837"/>
                    <a:pt x="615" y="836"/>
                  </a:cubicBezTo>
                  <a:cubicBezTo>
                    <a:pt x="617" y="835"/>
                    <a:pt x="622" y="832"/>
                    <a:pt x="624" y="832"/>
                  </a:cubicBezTo>
                  <a:cubicBezTo>
                    <a:pt x="626" y="832"/>
                    <a:pt x="634" y="830"/>
                    <a:pt x="635" y="830"/>
                  </a:cubicBezTo>
                  <a:cubicBezTo>
                    <a:pt x="637" y="830"/>
                    <a:pt x="643" y="836"/>
                    <a:pt x="646" y="838"/>
                  </a:cubicBezTo>
                  <a:cubicBezTo>
                    <a:pt x="648" y="841"/>
                    <a:pt x="649" y="848"/>
                    <a:pt x="653" y="847"/>
                  </a:cubicBezTo>
                  <a:cubicBezTo>
                    <a:pt x="657" y="845"/>
                    <a:pt x="654" y="841"/>
                    <a:pt x="653" y="838"/>
                  </a:cubicBezTo>
                  <a:cubicBezTo>
                    <a:pt x="653" y="836"/>
                    <a:pt x="649" y="828"/>
                    <a:pt x="649" y="827"/>
                  </a:cubicBezTo>
                  <a:cubicBezTo>
                    <a:pt x="649" y="826"/>
                    <a:pt x="661" y="823"/>
                    <a:pt x="662" y="823"/>
                  </a:cubicBezTo>
                  <a:cubicBezTo>
                    <a:pt x="663" y="822"/>
                    <a:pt x="665" y="837"/>
                    <a:pt x="666" y="840"/>
                  </a:cubicBezTo>
                  <a:cubicBezTo>
                    <a:pt x="667" y="842"/>
                    <a:pt x="671" y="845"/>
                    <a:pt x="674" y="845"/>
                  </a:cubicBezTo>
                  <a:cubicBezTo>
                    <a:pt x="677" y="845"/>
                    <a:pt x="683" y="844"/>
                    <a:pt x="683" y="843"/>
                  </a:cubicBezTo>
                  <a:cubicBezTo>
                    <a:pt x="683" y="842"/>
                    <a:pt x="686" y="838"/>
                    <a:pt x="686" y="838"/>
                  </a:cubicBezTo>
                  <a:cubicBezTo>
                    <a:pt x="686" y="838"/>
                    <a:pt x="680" y="842"/>
                    <a:pt x="675" y="839"/>
                  </a:cubicBezTo>
                  <a:cubicBezTo>
                    <a:pt x="671" y="836"/>
                    <a:pt x="669" y="830"/>
                    <a:pt x="668" y="827"/>
                  </a:cubicBezTo>
                  <a:cubicBezTo>
                    <a:pt x="667" y="824"/>
                    <a:pt x="664" y="816"/>
                    <a:pt x="664" y="816"/>
                  </a:cubicBezTo>
                  <a:cubicBezTo>
                    <a:pt x="663" y="815"/>
                    <a:pt x="660" y="802"/>
                    <a:pt x="660" y="802"/>
                  </a:cubicBezTo>
                  <a:cubicBezTo>
                    <a:pt x="660" y="802"/>
                    <a:pt x="677" y="789"/>
                    <a:pt x="678" y="786"/>
                  </a:cubicBezTo>
                  <a:cubicBezTo>
                    <a:pt x="678" y="784"/>
                    <a:pt x="673" y="780"/>
                    <a:pt x="670" y="776"/>
                  </a:cubicBezTo>
                  <a:cubicBezTo>
                    <a:pt x="668" y="772"/>
                    <a:pt x="671" y="768"/>
                    <a:pt x="672" y="765"/>
                  </a:cubicBezTo>
                  <a:cubicBezTo>
                    <a:pt x="672" y="761"/>
                    <a:pt x="672" y="758"/>
                    <a:pt x="674" y="756"/>
                  </a:cubicBezTo>
                  <a:cubicBezTo>
                    <a:pt x="677" y="755"/>
                    <a:pt x="683" y="754"/>
                    <a:pt x="685" y="753"/>
                  </a:cubicBezTo>
                  <a:cubicBezTo>
                    <a:pt x="687" y="752"/>
                    <a:pt x="694" y="752"/>
                    <a:pt x="689" y="748"/>
                  </a:cubicBezTo>
                  <a:cubicBezTo>
                    <a:pt x="685" y="744"/>
                    <a:pt x="684" y="741"/>
                    <a:pt x="688" y="738"/>
                  </a:cubicBezTo>
                  <a:cubicBezTo>
                    <a:pt x="692" y="736"/>
                    <a:pt x="697" y="736"/>
                    <a:pt x="696" y="730"/>
                  </a:cubicBezTo>
                  <a:cubicBezTo>
                    <a:pt x="694" y="725"/>
                    <a:pt x="697" y="717"/>
                    <a:pt x="697" y="717"/>
                  </a:cubicBezTo>
                  <a:cubicBezTo>
                    <a:pt x="697" y="717"/>
                    <a:pt x="688" y="724"/>
                    <a:pt x="687" y="724"/>
                  </a:cubicBezTo>
                  <a:cubicBezTo>
                    <a:pt x="686" y="725"/>
                    <a:pt x="683" y="722"/>
                    <a:pt x="683" y="719"/>
                  </a:cubicBezTo>
                  <a:cubicBezTo>
                    <a:pt x="683" y="716"/>
                    <a:pt x="683" y="714"/>
                    <a:pt x="683" y="714"/>
                  </a:cubicBezTo>
                  <a:cubicBezTo>
                    <a:pt x="683" y="714"/>
                    <a:pt x="676" y="721"/>
                    <a:pt x="675" y="723"/>
                  </a:cubicBezTo>
                  <a:cubicBezTo>
                    <a:pt x="674" y="726"/>
                    <a:pt x="668" y="730"/>
                    <a:pt x="668" y="730"/>
                  </a:cubicBezTo>
                  <a:cubicBezTo>
                    <a:pt x="668" y="732"/>
                    <a:pt x="668" y="732"/>
                    <a:pt x="668" y="732"/>
                  </a:cubicBezTo>
                  <a:cubicBezTo>
                    <a:pt x="662" y="727"/>
                    <a:pt x="662" y="727"/>
                    <a:pt x="662" y="727"/>
                  </a:cubicBezTo>
                  <a:cubicBezTo>
                    <a:pt x="662" y="727"/>
                    <a:pt x="662" y="730"/>
                    <a:pt x="663" y="732"/>
                  </a:cubicBezTo>
                  <a:cubicBezTo>
                    <a:pt x="664" y="734"/>
                    <a:pt x="663" y="734"/>
                    <a:pt x="663" y="734"/>
                  </a:cubicBezTo>
                  <a:cubicBezTo>
                    <a:pt x="663" y="734"/>
                    <a:pt x="661" y="731"/>
                    <a:pt x="660" y="729"/>
                  </a:cubicBezTo>
                  <a:cubicBezTo>
                    <a:pt x="659" y="727"/>
                    <a:pt x="660" y="726"/>
                    <a:pt x="661" y="723"/>
                  </a:cubicBezTo>
                  <a:cubicBezTo>
                    <a:pt x="662" y="720"/>
                    <a:pt x="664" y="718"/>
                    <a:pt x="665" y="715"/>
                  </a:cubicBezTo>
                  <a:cubicBezTo>
                    <a:pt x="666" y="712"/>
                    <a:pt x="667" y="708"/>
                    <a:pt x="667" y="708"/>
                  </a:cubicBezTo>
                  <a:cubicBezTo>
                    <a:pt x="667" y="708"/>
                    <a:pt x="663" y="713"/>
                    <a:pt x="662" y="714"/>
                  </a:cubicBezTo>
                  <a:cubicBezTo>
                    <a:pt x="661" y="714"/>
                    <a:pt x="657" y="712"/>
                    <a:pt x="657" y="712"/>
                  </a:cubicBezTo>
                  <a:cubicBezTo>
                    <a:pt x="657" y="712"/>
                    <a:pt x="655" y="704"/>
                    <a:pt x="654" y="703"/>
                  </a:cubicBezTo>
                  <a:cubicBezTo>
                    <a:pt x="653" y="701"/>
                    <a:pt x="653" y="691"/>
                    <a:pt x="653" y="691"/>
                  </a:cubicBezTo>
                  <a:cubicBezTo>
                    <a:pt x="640" y="667"/>
                    <a:pt x="640" y="667"/>
                    <a:pt x="640" y="667"/>
                  </a:cubicBezTo>
                  <a:cubicBezTo>
                    <a:pt x="640" y="667"/>
                    <a:pt x="644" y="661"/>
                    <a:pt x="646" y="655"/>
                  </a:cubicBezTo>
                  <a:cubicBezTo>
                    <a:pt x="647" y="649"/>
                    <a:pt x="650" y="645"/>
                    <a:pt x="653" y="640"/>
                  </a:cubicBezTo>
                  <a:cubicBezTo>
                    <a:pt x="656" y="635"/>
                    <a:pt x="662" y="633"/>
                    <a:pt x="662" y="631"/>
                  </a:cubicBezTo>
                  <a:cubicBezTo>
                    <a:pt x="662" y="630"/>
                    <a:pt x="662" y="628"/>
                    <a:pt x="664" y="623"/>
                  </a:cubicBezTo>
                  <a:cubicBezTo>
                    <a:pt x="666" y="619"/>
                    <a:pt x="669" y="616"/>
                    <a:pt x="670" y="614"/>
                  </a:cubicBezTo>
                  <a:cubicBezTo>
                    <a:pt x="672" y="613"/>
                    <a:pt x="674" y="617"/>
                    <a:pt x="676" y="616"/>
                  </a:cubicBezTo>
                  <a:cubicBezTo>
                    <a:pt x="678" y="616"/>
                    <a:pt x="673" y="613"/>
                    <a:pt x="676" y="611"/>
                  </a:cubicBezTo>
                  <a:cubicBezTo>
                    <a:pt x="679" y="609"/>
                    <a:pt x="680" y="608"/>
                    <a:pt x="683" y="610"/>
                  </a:cubicBezTo>
                  <a:cubicBezTo>
                    <a:pt x="686" y="612"/>
                    <a:pt x="695" y="613"/>
                    <a:pt x="696" y="611"/>
                  </a:cubicBezTo>
                  <a:cubicBezTo>
                    <a:pt x="696" y="609"/>
                    <a:pt x="689" y="607"/>
                    <a:pt x="686" y="607"/>
                  </a:cubicBezTo>
                  <a:cubicBezTo>
                    <a:pt x="683" y="606"/>
                    <a:pt x="674" y="606"/>
                    <a:pt x="670" y="603"/>
                  </a:cubicBezTo>
                  <a:cubicBezTo>
                    <a:pt x="667" y="601"/>
                    <a:pt x="657" y="600"/>
                    <a:pt x="657" y="600"/>
                  </a:cubicBezTo>
                  <a:cubicBezTo>
                    <a:pt x="657" y="600"/>
                    <a:pt x="655" y="602"/>
                    <a:pt x="655" y="607"/>
                  </a:cubicBezTo>
                  <a:cubicBezTo>
                    <a:pt x="655" y="611"/>
                    <a:pt x="654" y="614"/>
                    <a:pt x="652" y="614"/>
                  </a:cubicBezTo>
                  <a:cubicBezTo>
                    <a:pt x="650" y="614"/>
                    <a:pt x="643" y="612"/>
                    <a:pt x="643" y="612"/>
                  </a:cubicBezTo>
                  <a:cubicBezTo>
                    <a:pt x="639" y="616"/>
                    <a:pt x="639" y="616"/>
                    <a:pt x="639" y="616"/>
                  </a:cubicBezTo>
                  <a:cubicBezTo>
                    <a:pt x="639" y="616"/>
                    <a:pt x="633" y="614"/>
                    <a:pt x="633" y="614"/>
                  </a:cubicBezTo>
                  <a:cubicBezTo>
                    <a:pt x="632" y="614"/>
                    <a:pt x="631" y="619"/>
                    <a:pt x="631" y="619"/>
                  </a:cubicBezTo>
                  <a:cubicBezTo>
                    <a:pt x="631" y="619"/>
                    <a:pt x="621" y="624"/>
                    <a:pt x="619" y="623"/>
                  </a:cubicBezTo>
                  <a:cubicBezTo>
                    <a:pt x="617" y="623"/>
                    <a:pt x="614" y="621"/>
                    <a:pt x="614" y="620"/>
                  </a:cubicBezTo>
                  <a:cubicBezTo>
                    <a:pt x="614" y="620"/>
                    <a:pt x="615" y="614"/>
                    <a:pt x="613" y="614"/>
                  </a:cubicBezTo>
                  <a:cubicBezTo>
                    <a:pt x="611" y="615"/>
                    <a:pt x="611" y="621"/>
                    <a:pt x="609" y="621"/>
                  </a:cubicBezTo>
                  <a:cubicBezTo>
                    <a:pt x="607" y="621"/>
                    <a:pt x="605" y="617"/>
                    <a:pt x="603" y="615"/>
                  </a:cubicBezTo>
                  <a:cubicBezTo>
                    <a:pt x="602" y="613"/>
                    <a:pt x="602" y="608"/>
                    <a:pt x="602" y="608"/>
                  </a:cubicBezTo>
                  <a:cubicBezTo>
                    <a:pt x="601" y="608"/>
                    <a:pt x="596" y="610"/>
                    <a:pt x="596" y="609"/>
                  </a:cubicBezTo>
                  <a:cubicBezTo>
                    <a:pt x="595" y="609"/>
                    <a:pt x="593" y="606"/>
                    <a:pt x="591" y="604"/>
                  </a:cubicBezTo>
                  <a:cubicBezTo>
                    <a:pt x="590" y="602"/>
                    <a:pt x="590" y="599"/>
                    <a:pt x="590" y="599"/>
                  </a:cubicBezTo>
                  <a:cubicBezTo>
                    <a:pt x="590" y="599"/>
                    <a:pt x="585" y="601"/>
                    <a:pt x="586" y="605"/>
                  </a:cubicBezTo>
                  <a:cubicBezTo>
                    <a:pt x="587" y="610"/>
                    <a:pt x="591" y="614"/>
                    <a:pt x="591" y="614"/>
                  </a:cubicBezTo>
                  <a:cubicBezTo>
                    <a:pt x="591" y="614"/>
                    <a:pt x="588" y="619"/>
                    <a:pt x="588" y="621"/>
                  </a:cubicBezTo>
                  <a:cubicBezTo>
                    <a:pt x="588" y="622"/>
                    <a:pt x="588" y="625"/>
                    <a:pt x="587" y="626"/>
                  </a:cubicBezTo>
                  <a:cubicBezTo>
                    <a:pt x="587" y="628"/>
                    <a:pt x="584" y="631"/>
                    <a:pt x="584" y="631"/>
                  </a:cubicBezTo>
                  <a:cubicBezTo>
                    <a:pt x="583" y="631"/>
                    <a:pt x="580" y="627"/>
                    <a:pt x="577" y="626"/>
                  </a:cubicBezTo>
                  <a:cubicBezTo>
                    <a:pt x="575" y="624"/>
                    <a:pt x="573" y="622"/>
                    <a:pt x="573" y="620"/>
                  </a:cubicBezTo>
                  <a:cubicBezTo>
                    <a:pt x="572" y="618"/>
                    <a:pt x="569" y="614"/>
                    <a:pt x="567" y="612"/>
                  </a:cubicBezTo>
                  <a:cubicBezTo>
                    <a:pt x="566" y="611"/>
                    <a:pt x="563" y="610"/>
                    <a:pt x="561" y="607"/>
                  </a:cubicBezTo>
                  <a:cubicBezTo>
                    <a:pt x="558" y="604"/>
                    <a:pt x="556" y="601"/>
                    <a:pt x="555" y="599"/>
                  </a:cubicBezTo>
                  <a:cubicBezTo>
                    <a:pt x="553" y="596"/>
                    <a:pt x="549" y="598"/>
                    <a:pt x="547" y="600"/>
                  </a:cubicBezTo>
                  <a:cubicBezTo>
                    <a:pt x="545" y="601"/>
                    <a:pt x="542" y="604"/>
                    <a:pt x="541" y="608"/>
                  </a:cubicBezTo>
                  <a:cubicBezTo>
                    <a:pt x="541" y="611"/>
                    <a:pt x="544" y="614"/>
                    <a:pt x="544" y="617"/>
                  </a:cubicBezTo>
                  <a:cubicBezTo>
                    <a:pt x="544" y="619"/>
                    <a:pt x="547" y="619"/>
                    <a:pt x="546" y="623"/>
                  </a:cubicBezTo>
                  <a:cubicBezTo>
                    <a:pt x="545" y="627"/>
                    <a:pt x="543" y="630"/>
                    <a:pt x="541" y="627"/>
                  </a:cubicBezTo>
                  <a:cubicBezTo>
                    <a:pt x="538" y="624"/>
                    <a:pt x="539" y="622"/>
                    <a:pt x="538" y="617"/>
                  </a:cubicBezTo>
                  <a:cubicBezTo>
                    <a:pt x="537" y="612"/>
                    <a:pt x="537" y="607"/>
                    <a:pt x="535" y="604"/>
                  </a:cubicBezTo>
                  <a:cubicBezTo>
                    <a:pt x="532" y="601"/>
                    <a:pt x="526" y="593"/>
                    <a:pt x="526" y="589"/>
                  </a:cubicBezTo>
                  <a:cubicBezTo>
                    <a:pt x="527" y="585"/>
                    <a:pt x="526" y="584"/>
                    <a:pt x="526" y="581"/>
                  </a:cubicBezTo>
                  <a:cubicBezTo>
                    <a:pt x="526" y="578"/>
                    <a:pt x="528" y="578"/>
                    <a:pt x="529" y="575"/>
                  </a:cubicBezTo>
                  <a:cubicBezTo>
                    <a:pt x="530" y="573"/>
                    <a:pt x="535" y="571"/>
                    <a:pt x="536" y="573"/>
                  </a:cubicBezTo>
                  <a:cubicBezTo>
                    <a:pt x="537" y="575"/>
                    <a:pt x="539" y="576"/>
                    <a:pt x="538" y="580"/>
                  </a:cubicBezTo>
                  <a:cubicBezTo>
                    <a:pt x="537" y="584"/>
                    <a:pt x="538" y="588"/>
                    <a:pt x="540" y="587"/>
                  </a:cubicBezTo>
                  <a:cubicBezTo>
                    <a:pt x="543" y="585"/>
                    <a:pt x="542" y="581"/>
                    <a:pt x="542" y="578"/>
                  </a:cubicBezTo>
                  <a:cubicBezTo>
                    <a:pt x="541" y="575"/>
                    <a:pt x="540" y="570"/>
                    <a:pt x="542" y="568"/>
                  </a:cubicBezTo>
                  <a:cubicBezTo>
                    <a:pt x="543" y="566"/>
                    <a:pt x="546" y="560"/>
                    <a:pt x="546" y="558"/>
                  </a:cubicBezTo>
                  <a:cubicBezTo>
                    <a:pt x="546" y="557"/>
                    <a:pt x="558" y="551"/>
                    <a:pt x="559" y="548"/>
                  </a:cubicBezTo>
                  <a:cubicBezTo>
                    <a:pt x="560" y="546"/>
                    <a:pt x="565" y="538"/>
                    <a:pt x="565" y="535"/>
                  </a:cubicBezTo>
                  <a:cubicBezTo>
                    <a:pt x="566" y="532"/>
                    <a:pt x="570" y="532"/>
                    <a:pt x="572" y="527"/>
                  </a:cubicBezTo>
                  <a:cubicBezTo>
                    <a:pt x="574" y="522"/>
                    <a:pt x="580" y="524"/>
                    <a:pt x="584" y="521"/>
                  </a:cubicBezTo>
                  <a:cubicBezTo>
                    <a:pt x="587" y="519"/>
                    <a:pt x="587" y="512"/>
                    <a:pt x="586" y="507"/>
                  </a:cubicBezTo>
                  <a:cubicBezTo>
                    <a:pt x="585" y="503"/>
                    <a:pt x="584" y="498"/>
                    <a:pt x="581" y="495"/>
                  </a:cubicBezTo>
                  <a:cubicBezTo>
                    <a:pt x="578" y="492"/>
                    <a:pt x="571" y="484"/>
                    <a:pt x="571" y="482"/>
                  </a:cubicBezTo>
                  <a:cubicBezTo>
                    <a:pt x="570" y="480"/>
                    <a:pt x="572" y="478"/>
                    <a:pt x="574" y="475"/>
                  </a:cubicBezTo>
                  <a:cubicBezTo>
                    <a:pt x="576" y="473"/>
                    <a:pt x="576" y="472"/>
                    <a:pt x="575" y="468"/>
                  </a:cubicBezTo>
                  <a:cubicBezTo>
                    <a:pt x="574" y="463"/>
                    <a:pt x="577" y="451"/>
                    <a:pt x="581" y="448"/>
                  </a:cubicBezTo>
                  <a:cubicBezTo>
                    <a:pt x="585" y="446"/>
                    <a:pt x="587" y="450"/>
                    <a:pt x="591" y="452"/>
                  </a:cubicBezTo>
                  <a:cubicBezTo>
                    <a:pt x="594" y="454"/>
                    <a:pt x="605" y="456"/>
                    <a:pt x="605" y="456"/>
                  </a:cubicBezTo>
                  <a:cubicBezTo>
                    <a:pt x="605" y="456"/>
                    <a:pt x="599" y="452"/>
                    <a:pt x="597" y="448"/>
                  </a:cubicBezTo>
                  <a:cubicBezTo>
                    <a:pt x="594" y="443"/>
                    <a:pt x="589" y="440"/>
                    <a:pt x="588" y="439"/>
                  </a:cubicBezTo>
                  <a:cubicBezTo>
                    <a:pt x="588" y="437"/>
                    <a:pt x="590" y="442"/>
                    <a:pt x="587" y="443"/>
                  </a:cubicBezTo>
                  <a:cubicBezTo>
                    <a:pt x="585" y="443"/>
                    <a:pt x="583" y="438"/>
                    <a:pt x="582" y="438"/>
                  </a:cubicBezTo>
                  <a:cubicBezTo>
                    <a:pt x="581" y="437"/>
                    <a:pt x="578" y="438"/>
                    <a:pt x="577" y="442"/>
                  </a:cubicBezTo>
                  <a:cubicBezTo>
                    <a:pt x="575" y="446"/>
                    <a:pt x="574" y="449"/>
                    <a:pt x="571" y="451"/>
                  </a:cubicBezTo>
                  <a:cubicBezTo>
                    <a:pt x="569" y="453"/>
                    <a:pt x="567" y="457"/>
                    <a:pt x="566" y="456"/>
                  </a:cubicBezTo>
                  <a:cubicBezTo>
                    <a:pt x="565" y="455"/>
                    <a:pt x="565" y="448"/>
                    <a:pt x="565" y="447"/>
                  </a:cubicBezTo>
                  <a:cubicBezTo>
                    <a:pt x="564" y="445"/>
                    <a:pt x="562" y="438"/>
                    <a:pt x="562" y="438"/>
                  </a:cubicBezTo>
                  <a:cubicBezTo>
                    <a:pt x="562" y="438"/>
                    <a:pt x="564" y="446"/>
                    <a:pt x="562" y="447"/>
                  </a:cubicBezTo>
                  <a:cubicBezTo>
                    <a:pt x="560" y="449"/>
                    <a:pt x="558" y="448"/>
                    <a:pt x="557" y="446"/>
                  </a:cubicBezTo>
                  <a:cubicBezTo>
                    <a:pt x="556" y="444"/>
                    <a:pt x="555" y="441"/>
                    <a:pt x="555" y="441"/>
                  </a:cubicBezTo>
                  <a:cubicBezTo>
                    <a:pt x="555" y="441"/>
                    <a:pt x="554" y="445"/>
                    <a:pt x="552" y="448"/>
                  </a:cubicBezTo>
                  <a:cubicBezTo>
                    <a:pt x="551" y="451"/>
                    <a:pt x="550" y="453"/>
                    <a:pt x="550" y="455"/>
                  </a:cubicBezTo>
                  <a:cubicBezTo>
                    <a:pt x="550" y="457"/>
                    <a:pt x="549" y="458"/>
                    <a:pt x="549" y="458"/>
                  </a:cubicBezTo>
                  <a:cubicBezTo>
                    <a:pt x="549" y="458"/>
                    <a:pt x="544" y="452"/>
                    <a:pt x="543" y="449"/>
                  </a:cubicBezTo>
                  <a:cubicBezTo>
                    <a:pt x="542" y="447"/>
                    <a:pt x="544" y="442"/>
                    <a:pt x="546" y="436"/>
                  </a:cubicBezTo>
                  <a:cubicBezTo>
                    <a:pt x="547" y="431"/>
                    <a:pt x="549" y="427"/>
                    <a:pt x="553" y="424"/>
                  </a:cubicBezTo>
                  <a:cubicBezTo>
                    <a:pt x="556" y="422"/>
                    <a:pt x="561" y="419"/>
                    <a:pt x="564" y="416"/>
                  </a:cubicBezTo>
                  <a:cubicBezTo>
                    <a:pt x="568" y="414"/>
                    <a:pt x="573" y="410"/>
                    <a:pt x="573" y="409"/>
                  </a:cubicBezTo>
                  <a:cubicBezTo>
                    <a:pt x="574" y="408"/>
                    <a:pt x="584" y="401"/>
                    <a:pt x="584" y="401"/>
                  </a:cubicBezTo>
                  <a:cubicBezTo>
                    <a:pt x="584" y="401"/>
                    <a:pt x="574" y="404"/>
                    <a:pt x="573" y="405"/>
                  </a:cubicBezTo>
                  <a:cubicBezTo>
                    <a:pt x="571" y="406"/>
                    <a:pt x="568" y="411"/>
                    <a:pt x="566" y="412"/>
                  </a:cubicBezTo>
                  <a:cubicBezTo>
                    <a:pt x="563" y="413"/>
                    <a:pt x="555" y="417"/>
                    <a:pt x="551" y="420"/>
                  </a:cubicBezTo>
                  <a:cubicBezTo>
                    <a:pt x="548" y="423"/>
                    <a:pt x="546" y="431"/>
                    <a:pt x="542" y="431"/>
                  </a:cubicBezTo>
                  <a:cubicBezTo>
                    <a:pt x="539" y="431"/>
                    <a:pt x="537" y="429"/>
                    <a:pt x="536" y="432"/>
                  </a:cubicBezTo>
                  <a:cubicBezTo>
                    <a:pt x="536" y="435"/>
                    <a:pt x="536" y="440"/>
                    <a:pt x="537" y="444"/>
                  </a:cubicBezTo>
                  <a:cubicBezTo>
                    <a:pt x="538" y="449"/>
                    <a:pt x="538" y="455"/>
                    <a:pt x="540" y="458"/>
                  </a:cubicBezTo>
                  <a:cubicBezTo>
                    <a:pt x="542" y="461"/>
                    <a:pt x="541" y="464"/>
                    <a:pt x="537" y="466"/>
                  </a:cubicBezTo>
                  <a:cubicBezTo>
                    <a:pt x="533" y="469"/>
                    <a:pt x="527" y="472"/>
                    <a:pt x="526" y="475"/>
                  </a:cubicBezTo>
                  <a:cubicBezTo>
                    <a:pt x="525" y="479"/>
                    <a:pt x="523" y="482"/>
                    <a:pt x="523" y="487"/>
                  </a:cubicBezTo>
                  <a:cubicBezTo>
                    <a:pt x="523" y="492"/>
                    <a:pt x="520" y="495"/>
                    <a:pt x="518" y="497"/>
                  </a:cubicBezTo>
                  <a:cubicBezTo>
                    <a:pt x="517" y="500"/>
                    <a:pt x="510" y="508"/>
                    <a:pt x="510" y="508"/>
                  </a:cubicBezTo>
                  <a:cubicBezTo>
                    <a:pt x="510" y="508"/>
                    <a:pt x="514" y="513"/>
                    <a:pt x="513" y="517"/>
                  </a:cubicBezTo>
                  <a:cubicBezTo>
                    <a:pt x="511" y="522"/>
                    <a:pt x="506" y="525"/>
                    <a:pt x="504" y="525"/>
                  </a:cubicBezTo>
                  <a:cubicBezTo>
                    <a:pt x="502" y="525"/>
                    <a:pt x="490" y="524"/>
                    <a:pt x="490" y="524"/>
                  </a:cubicBezTo>
                  <a:cubicBezTo>
                    <a:pt x="490" y="524"/>
                    <a:pt x="492" y="513"/>
                    <a:pt x="492" y="511"/>
                  </a:cubicBezTo>
                  <a:cubicBezTo>
                    <a:pt x="492" y="509"/>
                    <a:pt x="499" y="508"/>
                    <a:pt x="500" y="504"/>
                  </a:cubicBezTo>
                  <a:cubicBezTo>
                    <a:pt x="501" y="500"/>
                    <a:pt x="502" y="493"/>
                    <a:pt x="503" y="491"/>
                  </a:cubicBezTo>
                  <a:cubicBezTo>
                    <a:pt x="503" y="489"/>
                    <a:pt x="501" y="487"/>
                    <a:pt x="504" y="484"/>
                  </a:cubicBezTo>
                  <a:cubicBezTo>
                    <a:pt x="506" y="481"/>
                    <a:pt x="507" y="475"/>
                    <a:pt x="511" y="470"/>
                  </a:cubicBezTo>
                  <a:cubicBezTo>
                    <a:pt x="516" y="465"/>
                    <a:pt x="522" y="461"/>
                    <a:pt x="522" y="461"/>
                  </a:cubicBezTo>
                  <a:cubicBezTo>
                    <a:pt x="517" y="461"/>
                    <a:pt x="517" y="461"/>
                    <a:pt x="517" y="461"/>
                  </a:cubicBezTo>
                  <a:cubicBezTo>
                    <a:pt x="517" y="461"/>
                    <a:pt x="515" y="457"/>
                    <a:pt x="514" y="456"/>
                  </a:cubicBezTo>
                  <a:cubicBezTo>
                    <a:pt x="514" y="454"/>
                    <a:pt x="514" y="451"/>
                    <a:pt x="516" y="448"/>
                  </a:cubicBezTo>
                  <a:cubicBezTo>
                    <a:pt x="518" y="445"/>
                    <a:pt x="523" y="441"/>
                    <a:pt x="523" y="441"/>
                  </a:cubicBezTo>
                  <a:cubicBezTo>
                    <a:pt x="523" y="441"/>
                    <a:pt x="515" y="443"/>
                    <a:pt x="516" y="442"/>
                  </a:cubicBezTo>
                  <a:cubicBezTo>
                    <a:pt x="516" y="441"/>
                    <a:pt x="516" y="438"/>
                    <a:pt x="517" y="437"/>
                  </a:cubicBezTo>
                  <a:cubicBezTo>
                    <a:pt x="518" y="436"/>
                    <a:pt x="523" y="433"/>
                    <a:pt x="523" y="432"/>
                  </a:cubicBezTo>
                  <a:cubicBezTo>
                    <a:pt x="524" y="431"/>
                    <a:pt x="526" y="427"/>
                    <a:pt x="526" y="427"/>
                  </a:cubicBezTo>
                  <a:cubicBezTo>
                    <a:pt x="526" y="427"/>
                    <a:pt x="522" y="423"/>
                    <a:pt x="524" y="422"/>
                  </a:cubicBezTo>
                  <a:cubicBezTo>
                    <a:pt x="526" y="421"/>
                    <a:pt x="529" y="417"/>
                    <a:pt x="530" y="417"/>
                  </a:cubicBezTo>
                  <a:cubicBezTo>
                    <a:pt x="532" y="416"/>
                    <a:pt x="531" y="414"/>
                    <a:pt x="532" y="411"/>
                  </a:cubicBezTo>
                  <a:cubicBezTo>
                    <a:pt x="534" y="408"/>
                    <a:pt x="536" y="408"/>
                    <a:pt x="536" y="406"/>
                  </a:cubicBezTo>
                  <a:cubicBezTo>
                    <a:pt x="535" y="404"/>
                    <a:pt x="534" y="402"/>
                    <a:pt x="535" y="401"/>
                  </a:cubicBezTo>
                  <a:cubicBezTo>
                    <a:pt x="537" y="399"/>
                    <a:pt x="539" y="397"/>
                    <a:pt x="539" y="396"/>
                  </a:cubicBezTo>
                  <a:cubicBezTo>
                    <a:pt x="540" y="395"/>
                    <a:pt x="535" y="392"/>
                    <a:pt x="535" y="392"/>
                  </a:cubicBezTo>
                  <a:cubicBezTo>
                    <a:pt x="535" y="392"/>
                    <a:pt x="537" y="383"/>
                    <a:pt x="539" y="382"/>
                  </a:cubicBezTo>
                  <a:cubicBezTo>
                    <a:pt x="540" y="381"/>
                    <a:pt x="545" y="383"/>
                    <a:pt x="544" y="381"/>
                  </a:cubicBezTo>
                  <a:cubicBezTo>
                    <a:pt x="544" y="379"/>
                    <a:pt x="540" y="377"/>
                    <a:pt x="543" y="376"/>
                  </a:cubicBezTo>
                  <a:cubicBezTo>
                    <a:pt x="546" y="374"/>
                    <a:pt x="549" y="373"/>
                    <a:pt x="550" y="371"/>
                  </a:cubicBezTo>
                  <a:cubicBezTo>
                    <a:pt x="552" y="370"/>
                    <a:pt x="552" y="370"/>
                    <a:pt x="555" y="371"/>
                  </a:cubicBezTo>
                  <a:cubicBezTo>
                    <a:pt x="558" y="371"/>
                    <a:pt x="558" y="371"/>
                    <a:pt x="561" y="372"/>
                  </a:cubicBezTo>
                  <a:cubicBezTo>
                    <a:pt x="563" y="374"/>
                    <a:pt x="568" y="372"/>
                    <a:pt x="568" y="372"/>
                  </a:cubicBezTo>
                  <a:cubicBezTo>
                    <a:pt x="568" y="372"/>
                    <a:pt x="565" y="370"/>
                    <a:pt x="562" y="369"/>
                  </a:cubicBezTo>
                  <a:cubicBezTo>
                    <a:pt x="559" y="368"/>
                    <a:pt x="557" y="368"/>
                    <a:pt x="555" y="367"/>
                  </a:cubicBezTo>
                  <a:cubicBezTo>
                    <a:pt x="554" y="366"/>
                    <a:pt x="551" y="360"/>
                    <a:pt x="551" y="360"/>
                  </a:cubicBezTo>
                  <a:cubicBezTo>
                    <a:pt x="551" y="360"/>
                    <a:pt x="557" y="362"/>
                    <a:pt x="561" y="361"/>
                  </a:cubicBezTo>
                  <a:cubicBezTo>
                    <a:pt x="564" y="359"/>
                    <a:pt x="567" y="356"/>
                    <a:pt x="567" y="356"/>
                  </a:cubicBezTo>
                  <a:cubicBezTo>
                    <a:pt x="567" y="356"/>
                    <a:pt x="557" y="358"/>
                    <a:pt x="557" y="357"/>
                  </a:cubicBezTo>
                  <a:cubicBezTo>
                    <a:pt x="557" y="357"/>
                    <a:pt x="561" y="351"/>
                    <a:pt x="561" y="351"/>
                  </a:cubicBezTo>
                  <a:cubicBezTo>
                    <a:pt x="561" y="350"/>
                    <a:pt x="567" y="346"/>
                    <a:pt x="567" y="345"/>
                  </a:cubicBezTo>
                  <a:cubicBezTo>
                    <a:pt x="567" y="344"/>
                    <a:pt x="570" y="342"/>
                    <a:pt x="572" y="341"/>
                  </a:cubicBezTo>
                  <a:cubicBezTo>
                    <a:pt x="573" y="341"/>
                    <a:pt x="583" y="340"/>
                    <a:pt x="583" y="340"/>
                  </a:cubicBezTo>
                  <a:cubicBezTo>
                    <a:pt x="575" y="338"/>
                    <a:pt x="575" y="338"/>
                    <a:pt x="575" y="338"/>
                  </a:cubicBezTo>
                  <a:cubicBezTo>
                    <a:pt x="575" y="338"/>
                    <a:pt x="574" y="335"/>
                    <a:pt x="575" y="333"/>
                  </a:cubicBezTo>
                  <a:cubicBezTo>
                    <a:pt x="575" y="332"/>
                    <a:pt x="581" y="327"/>
                    <a:pt x="581" y="327"/>
                  </a:cubicBezTo>
                  <a:cubicBezTo>
                    <a:pt x="581" y="327"/>
                    <a:pt x="576" y="327"/>
                    <a:pt x="575" y="328"/>
                  </a:cubicBezTo>
                  <a:cubicBezTo>
                    <a:pt x="575" y="328"/>
                    <a:pt x="572" y="333"/>
                    <a:pt x="570" y="334"/>
                  </a:cubicBezTo>
                  <a:cubicBezTo>
                    <a:pt x="568" y="335"/>
                    <a:pt x="564" y="338"/>
                    <a:pt x="562" y="340"/>
                  </a:cubicBezTo>
                  <a:cubicBezTo>
                    <a:pt x="560" y="341"/>
                    <a:pt x="557" y="343"/>
                    <a:pt x="555" y="345"/>
                  </a:cubicBezTo>
                  <a:cubicBezTo>
                    <a:pt x="553" y="346"/>
                    <a:pt x="550" y="348"/>
                    <a:pt x="546" y="351"/>
                  </a:cubicBezTo>
                  <a:cubicBezTo>
                    <a:pt x="542" y="354"/>
                    <a:pt x="539" y="358"/>
                    <a:pt x="536" y="357"/>
                  </a:cubicBezTo>
                  <a:cubicBezTo>
                    <a:pt x="533" y="357"/>
                    <a:pt x="530" y="352"/>
                    <a:pt x="530" y="351"/>
                  </a:cubicBezTo>
                  <a:cubicBezTo>
                    <a:pt x="530" y="349"/>
                    <a:pt x="526" y="350"/>
                    <a:pt x="524" y="350"/>
                  </a:cubicBezTo>
                  <a:cubicBezTo>
                    <a:pt x="522" y="350"/>
                    <a:pt x="516" y="344"/>
                    <a:pt x="515" y="341"/>
                  </a:cubicBezTo>
                  <a:cubicBezTo>
                    <a:pt x="513" y="339"/>
                    <a:pt x="514" y="333"/>
                    <a:pt x="517" y="334"/>
                  </a:cubicBezTo>
                  <a:cubicBezTo>
                    <a:pt x="519" y="334"/>
                    <a:pt x="522" y="336"/>
                    <a:pt x="524" y="335"/>
                  </a:cubicBezTo>
                  <a:cubicBezTo>
                    <a:pt x="526" y="334"/>
                    <a:pt x="531" y="330"/>
                    <a:pt x="532" y="330"/>
                  </a:cubicBezTo>
                  <a:cubicBezTo>
                    <a:pt x="534" y="330"/>
                    <a:pt x="536" y="330"/>
                    <a:pt x="536" y="330"/>
                  </a:cubicBezTo>
                  <a:cubicBezTo>
                    <a:pt x="536" y="330"/>
                    <a:pt x="534" y="326"/>
                    <a:pt x="529" y="328"/>
                  </a:cubicBezTo>
                  <a:cubicBezTo>
                    <a:pt x="523" y="330"/>
                    <a:pt x="520" y="331"/>
                    <a:pt x="517" y="330"/>
                  </a:cubicBezTo>
                  <a:cubicBezTo>
                    <a:pt x="514" y="328"/>
                    <a:pt x="511" y="326"/>
                    <a:pt x="508" y="325"/>
                  </a:cubicBezTo>
                  <a:cubicBezTo>
                    <a:pt x="505" y="324"/>
                    <a:pt x="503" y="328"/>
                    <a:pt x="500" y="325"/>
                  </a:cubicBezTo>
                  <a:cubicBezTo>
                    <a:pt x="497" y="322"/>
                    <a:pt x="500" y="316"/>
                    <a:pt x="505" y="317"/>
                  </a:cubicBezTo>
                  <a:cubicBezTo>
                    <a:pt x="511" y="318"/>
                    <a:pt x="514" y="317"/>
                    <a:pt x="519" y="317"/>
                  </a:cubicBezTo>
                  <a:cubicBezTo>
                    <a:pt x="523" y="317"/>
                    <a:pt x="522" y="322"/>
                    <a:pt x="526" y="321"/>
                  </a:cubicBezTo>
                  <a:cubicBezTo>
                    <a:pt x="530" y="320"/>
                    <a:pt x="532" y="319"/>
                    <a:pt x="533" y="318"/>
                  </a:cubicBezTo>
                  <a:cubicBezTo>
                    <a:pt x="535" y="317"/>
                    <a:pt x="529" y="315"/>
                    <a:pt x="529" y="313"/>
                  </a:cubicBezTo>
                  <a:cubicBezTo>
                    <a:pt x="530" y="310"/>
                    <a:pt x="536" y="313"/>
                    <a:pt x="537" y="309"/>
                  </a:cubicBezTo>
                  <a:cubicBezTo>
                    <a:pt x="539" y="305"/>
                    <a:pt x="537" y="303"/>
                    <a:pt x="534" y="303"/>
                  </a:cubicBezTo>
                  <a:cubicBezTo>
                    <a:pt x="530" y="302"/>
                    <a:pt x="530" y="301"/>
                    <a:pt x="534" y="295"/>
                  </a:cubicBezTo>
                  <a:cubicBezTo>
                    <a:pt x="537" y="289"/>
                    <a:pt x="537" y="286"/>
                    <a:pt x="541" y="288"/>
                  </a:cubicBezTo>
                  <a:cubicBezTo>
                    <a:pt x="544" y="290"/>
                    <a:pt x="546" y="295"/>
                    <a:pt x="549" y="293"/>
                  </a:cubicBezTo>
                  <a:cubicBezTo>
                    <a:pt x="551" y="291"/>
                    <a:pt x="551" y="287"/>
                    <a:pt x="548" y="286"/>
                  </a:cubicBezTo>
                  <a:cubicBezTo>
                    <a:pt x="545" y="284"/>
                    <a:pt x="540" y="285"/>
                    <a:pt x="542" y="280"/>
                  </a:cubicBezTo>
                  <a:cubicBezTo>
                    <a:pt x="544" y="275"/>
                    <a:pt x="545" y="273"/>
                    <a:pt x="550" y="274"/>
                  </a:cubicBezTo>
                  <a:cubicBezTo>
                    <a:pt x="554" y="275"/>
                    <a:pt x="558" y="277"/>
                    <a:pt x="559" y="275"/>
                  </a:cubicBezTo>
                  <a:cubicBezTo>
                    <a:pt x="559" y="273"/>
                    <a:pt x="556" y="273"/>
                    <a:pt x="554" y="270"/>
                  </a:cubicBezTo>
                  <a:cubicBezTo>
                    <a:pt x="552" y="267"/>
                    <a:pt x="554" y="267"/>
                    <a:pt x="556" y="264"/>
                  </a:cubicBezTo>
                  <a:cubicBezTo>
                    <a:pt x="559" y="260"/>
                    <a:pt x="561" y="254"/>
                    <a:pt x="564" y="256"/>
                  </a:cubicBezTo>
                  <a:cubicBezTo>
                    <a:pt x="567" y="258"/>
                    <a:pt x="570" y="260"/>
                    <a:pt x="570" y="257"/>
                  </a:cubicBezTo>
                  <a:cubicBezTo>
                    <a:pt x="570" y="254"/>
                    <a:pt x="570" y="250"/>
                    <a:pt x="566" y="251"/>
                  </a:cubicBezTo>
                  <a:cubicBezTo>
                    <a:pt x="563" y="252"/>
                    <a:pt x="559" y="251"/>
                    <a:pt x="557" y="250"/>
                  </a:cubicBezTo>
                  <a:cubicBezTo>
                    <a:pt x="555" y="250"/>
                    <a:pt x="556" y="246"/>
                    <a:pt x="557" y="245"/>
                  </a:cubicBezTo>
                  <a:cubicBezTo>
                    <a:pt x="558" y="243"/>
                    <a:pt x="559" y="245"/>
                    <a:pt x="563" y="244"/>
                  </a:cubicBezTo>
                  <a:cubicBezTo>
                    <a:pt x="568" y="242"/>
                    <a:pt x="565" y="241"/>
                    <a:pt x="564" y="237"/>
                  </a:cubicBezTo>
                  <a:cubicBezTo>
                    <a:pt x="563" y="234"/>
                    <a:pt x="561" y="238"/>
                    <a:pt x="557" y="241"/>
                  </a:cubicBezTo>
                  <a:cubicBezTo>
                    <a:pt x="553" y="243"/>
                    <a:pt x="548" y="243"/>
                    <a:pt x="548" y="238"/>
                  </a:cubicBezTo>
                  <a:cubicBezTo>
                    <a:pt x="548" y="233"/>
                    <a:pt x="549" y="229"/>
                    <a:pt x="548" y="227"/>
                  </a:cubicBezTo>
                  <a:cubicBezTo>
                    <a:pt x="546" y="224"/>
                    <a:pt x="548" y="214"/>
                    <a:pt x="550" y="211"/>
                  </a:cubicBezTo>
                  <a:cubicBezTo>
                    <a:pt x="552" y="209"/>
                    <a:pt x="556" y="208"/>
                    <a:pt x="559" y="214"/>
                  </a:cubicBezTo>
                  <a:cubicBezTo>
                    <a:pt x="562" y="220"/>
                    <a:pt x="566" y="220"/>
                    <a:pt x="567" y="218"/>
                  </a:cubicBezTo>
                  <a:cubicBezTo>
                    <a:pt x="567" y="215"/>
                    <a:pt x="564" y="213"/>
                    <a:pt x="562" y="210"/>
                  </a:cubicBezTo>
                  <a:cubicBezTo>
                    <a:pt x="560" y="208"/>
                    <a:pt x="561" y="206"/>
                    <a:pt x="560" y="203"/>
                  </a:cubicBezTo>
                  <a:cubicBezTo>
                    <a:pt x="558" y="200"/>
                    <a:pt x="558" y="197"/>
                    <a:pt x="559" y="195"/>
                  </a:cubicBezTo>
                  <a:cubicBezTo>
                    <a:pt x="561" y="192"/>
                    <a:pt x="564" y="196"/>
                    <a:pt x="566" y="194"/>
                  </a:cubicBezTo>
                  <a:cubicBezTo>
                    <a:pt x="568" y="191"/>
                    <a:pt x="564" y="188"/>
                    <a:pt x="562" y="186"/>
                  </a:cubicBezTo>
                  <a:cubicBezTo>
                    <a:pt x="560" y="183"/>
                    <a:pt x="561" y="176"/>
                    <a:pt x="562" y="173"/>
                  </a:cubicBezTo>
                  <a:cubicBezTo>
                    <a:pt x="562" y="170"/>
                    <a:pt x="570" y="165"/>
                    <a:pt x="570" y="170"/>
                  </a:cubicBezTo>
                  <a:cubicBezTo>
                    <a:pt x="571" y="175"/>
                    <a:pt x="570" y="179"/>
                    <a:pt x="572" y="182"/>
                  </a:cubicBezTo>
                  <a:cubicBezTo>
                    <a:pt x="573" y="185"/>
                    <a:pt x="577" y="181"/>
                    <a:pt x="576" y="177"/>
                  </a:cubicBezTo>
                  <a:cubicBezTo>
                    <a:pt x="575" y="172"/>
                    <a:pt x="575" y="167"/>
                    <a:pt x="576" y="166"/>
                  </a:cubicBezTo>
                  <a:cubicBezTo>
                    <a:pt x="578" y="164"/>
                    <a:pt x="583" y="162"/>
                    <a:pt x="583" y="167"/>
                  </a:cubicBezTo>
                  <a:cubicBezTo>
                    <a:pt x="583" y="172"/>
                    <a:pt x="582" y="177"/>
                    <a:pt x="587" y="175"/>
                  </a:cubicBezTo>
                  <a:cubicBezTo>
                    <a:pt x="592" y="172"/>
                    <a:pt x="591" y="171"/>
                    <a:pt x="593" y="171"/>
                  </a:cubicBezTo>
                  <a:cubicBezTo>
                    <a:pt x="595" y="171"/>
                    <a:pt x="594" y="171"/>
                    <a:pt x="599" y="176"/>
                  </a:cubicBezTo>
                  <a:cubicBezTo>
                    <a:pt x="603" y="181"/>
                    <a:pt x="604" y="179"/>
                    <a:pt x="604" y="179"/>
                  </a:cubicBezTo>
                  <a:cubicBezTo>
                    <a:pt x="604" y="179"/>
                    <a:pt x="601" y="174"/>
                    <a:pt x="601" y="173"/>
                  </a:cubicBezTo>
                  <a:cubicBezTo>
                    <a:pt x="601" y="172"/>
                    <a:pt x="606" y="172"/>
                    <a:pt x="606" y="172"/>
                  </a:cubicBezTo>
                  <a:cubicBezTo>
                    <a:pt x="609" y="174"/>
                    <a:pt x="609" y="174"/>
                    <a:pt x="609" y="174"/>
                  </a:cubicBezTo>
                  <a:cubicBezTo>
                    <a:pt x="609" y="169"/>
                    <a:pt x="609" y="169"/>
                    <a:pt x="609" y="169"/>
                  </a:cubicBezTo>
                  <a:cubicBezTo>
                    <a:pt x="609" y="169"/>
                    <a:pt x="608" y="164"/>
                    <a:pt x="606" y="162"/>
                  </a:cubicBezTo>
                  <a:cubicBezTo>
                    <a:pt x="605" y="160"/>
                    <a:pt x="595" y="145"/>
                    <a:pt x="595" y="144"/>
                  </a:cubicBezTo>
                  <a:cubicBezTo>
                    <a:pt x="594" y="143"/>
                    <a:pt x="597" y="142"/>
                    <a:pt x="598" y="142"/>
                  </a:cubicBezTo>
                  <a:cubicBezTo>
                    <a:pt x="599" y="142"/>
                    <a:pt x="602" y="147"/>
                    <a:pt x="604" y="148"/>
                  </a:cubicBezTo>
                  <a:cubicBezTo>
                    <a:pt x="607" y="148"/>
                    <a:pt x="607" y="146"/>
                    <a:pt x="608" y="143"/>
                  </a:cubicBezTo>
                  <a:cubicBezTo>
                    <a:pt x="609" y="140"/>
                    <a:pt x="610" y="138"/>
                    <a:pt x="609" y="137"/>
                  </a:cubicBezTo>
                  <a:cubicBezTo>
                    <a:pt x="609" y="136"/>
                    <a:pt x="608" y="132"/>
                    <a:pt x="606" y="129"/>
                  </a:cubicBezTo>
                  <a:cubicBezTo>
                    <a:pt x="605" y="127"/>
                    <a:pt x="604" y="121"/>
                    <a:pt x="604" y="121"/>
                  </a:cubicBezTo>
                  <a:cubicBezTo>
                    <a:pt x="604" y="121"/>
                    <a:pt x="605" y="125"/>
                    <a:pt x="610" y="124"/>
                  </a:cubicBezTo>
                  <a:cubicBezTo>
                    <a:pt x="614" y="124"/>
                    <a:pt x="617" y="123"/>
                    <a:pt x="620" y="124"/>
                  </a:cubicBezTo>
                  <a:cubicBezTo>
                    <a:pt x="623" y="124"/>
                    <a:pt x="626" y="124"/>
                    <a:pt x="627" y="124"/>
                  </a:cubicBezTo>
                  <a:cubicBezTo>
                    <a:pt x="627" y="124"/>
                    <a:pt x="624" y="120"/>
                    <a:pt x="624" y="119"/>
                  </a:cubicBezTo>
                  <a:cubicBezTo>
                    <a:pt x="624" y="117"/>
                    <a:pt x="623" y="113"/>
                    <a:pt x="624" y="109"/>
                  </a:cubicBezTo>
                  <a:cubicBezTo>
                    <a:pt x="625" y="105"/>
                    <a:pt x="628" y="105"/>
                    <a:pt x="630" y="103"/>
                  </a:cubicBezTo>
                  <a:cubicBezTo>
                    <a:pt x="631" y="101"/>
                    <a:pt x="632" y="99"/>
                    <a:pt x="633" y="98"/>
                  </a:cubicBezTo>
                  <a:cubicBezTo>
                    <a:pt x="634" y="98"/>
                    <a:pt x="633" y="95"/>
                    <a:pt x="633" y="95"/>
                  </a:cubicBezTo>
                  <a:cubicBezTo>
                    <a:pt x="633" y="89"/>
                    <a:pt x="633" y="89"/>
                    <a:pt x="633" y="89"/>
                  </a:cubicBezTo>
                  <a:cubicBezTo>
                    <a:pt x="638" y="86"/>
                    <a:pt x="638" y="86"/>
                    <a:pt x="638" y="86"/>
                  </a:cubicBezTo>
                  <a:cubicBezTo>
                    <a:pt x="642" y="75"/>
                    <a:pt x="642" y="75"/>
                    <a:pt x="642" y="75"/>
                  </a:cubicBezTo>
                  <a:cubicBezTo>
                    <a:pt x="654" y="79"/>
                    <a:pt x="654" y="79"/>
                    <a:pt x="654" y="79"/>
                  </a:cubicBezTo>
                  <a:cubicBezTo>
                    <a:pt x="654" y="79"/>
                    <a:pt x="656" y="88"/>
                    <a:pt x="656" y="87"/>
                  </a:cubicBezTo>
                  <a:cubicBezTo>
                    <a:pt x="656" y="86"/>
                    <a:pt x="662" y="84"/>
                    <a:pt x="662" y="84"/>
                  </a:cubicBezTo>
                  <a:cubicBezTo>
                    <a:pt x="662" y="84"/>
                    <a:pt x="666" y="91"/>
                    <a:pt x="665" y="91"/>
                  </a:cubicBezTo>
                  <a:cubicBezTo>
                    <a:pt x="664" y="91"/>
                    <a:pt x="657" y="102"/>
                    <a:pt x="657" y="102"/>
                  </a:cubicBezTo>
                  <a:cubicBezTo>
                    <a:pt x="657" y="102"/>
                    <a:pt x="668" y="99"/>
                    <a:pt x="669" y="95"/>
                  </a:cubicBezTo>
                  <a:cubicBezTo>
                    <a:pt x="671" y="91"/>
                    <a:pt x="672" y="88"/>
                    <a:pt x="672" y="88"/>
                  </a:cubicBezTo>
                  <a:cubicBezTo>
                    <a:pt x="681" y="92"/>
                    <a:pt x="681" y="92"/>
                    <a:pt x="681" y="92"/>
                  </a:cubicBezTo>
                  <a:cubicBezTo>
                    <a:pt x="677" y="106"/>
                    <a:pt x="677" y="106"/>
                    <a:pt x="677" y="106"/>
                  </a:cubicBezTo>
                  <a:cubicBezTo>
                    <a:pt x="677" y="106"/>
                    <a:pt x="682" y="101"/>
                    <a:pt x="685" y="98"/>
                  </a:cubicBezTo>
                  <a:cubicBezTo>
                    <a:pt x="688" y="95"/>
                    <a:pt x="689" y="96"/>
                    <a:pt x="692" y="97"/>
                  </a:cubicBezTo>
                  <a:cubicBezTo>
                    <a:pt x="695" y="98"/>
                    <a:pt x="697" y="99"/>
                    <a:pt x="699" y="96"/>
                  </a:cubicBezTo>
                  <a:cubicBezTo>
                    <a:pt x="701" y="94"/>
                    <a:pt x="702" y="94"/>
                    <a:pt x="704" y="95"/>
                  </a:cubicBezTo>
                  <a:cubicBezTo>
                    <a:pt x="707" y="95"/>
                    <a:pt x="711" y="94"/>
                    <a:pt x="713" y="95"/>
                  </a:cubicBezTo>
                  <a:cubicBezTo>
                    <a:pt x="714" y="95"/>
                    <a:pt x="716" y="97"/>
                    <a:pt x="716" y="97"/>
                  </a:cubicBezTo>
                  <a:cubicBezTo>
                    <a:pt x="724" y="100"/>
                    <a:pt x="724" y="100"/>
                    <a:pt x="724" y="100"/>
                  </a:cubicBezTo>
                  <a:cubicBezTo>
                    <a:pt x="729" y="100"/>
                    <a:pt x="729" y="100"/>
                    <a:pt x="729" y="100"/>
                  </a:cubicBezTo>
                  <a:cubicBezTo>
                    <a:pt x="738" y="95"/>
                    <a:pt x="738" y="95"/>
                    <a:pt x="738" y="95"/>
                  </a:cubicBezTo>
                  <a:cubicBezTo>
                    <a:pt x="747" y="96"/>
                    <a:pt x="747" y="96"/>
                    <a:pt x="747" y="96"/>
                  </a:cubicBezTo>
                  <a:cubicBezTo>
                    <a:pt x="747" y="98"/>
                    <a:pt x="747" y="98"/>
                    <a:pt x="747" y="98"/>
                  </a:cubicBezTo>
                  <a:cubicBezTo>
                    <a:pt x="752" y="98"/>
                    <a:pt x="752" y="98"/>
                    <a:pt x="752" y="98"/>
                  </a:cubicBezTo>
                  <a:cubicBezTo>
                    <a:pt x="759" y="100"/>
                    <a:pt x="759" y="100"/>
                    <a:pt x="759" y="100"/>
                  </a:cubicBezTo>
                  <a:cubicBezTo>
                    <a:pt x="761" y="96"/>
                    <a:pt x="761" y="96"/>
                    <a:pt x="761" y="96"/>
                  </a:cubicBezTo>
                  <a:cubicBezTo>
                    <a:pt x="761" y="96"/>
                    <a:pt x="759" y="93"/>
                    <a:pt x="759" y="92"/>
                  </a:cubicBezTo>
                  <a:cubicBezTo>
                    <a:pt x="760" y="92"/>
                    <a:pt x="763" y="91"/>
                    <a:pt x="763" y="91"/>
                  </a:cubicBezTo>
                  <a:cubicBezTo>
                    <a:pt x="763" y="92"/>
                    <a:pt x="767" y="96"/>
                    <a:pt x="767" y="96"/>
                  </a:cubicBezTo>
                  <a:cubicBezTo>
                    <a:pt x="773" y="95"/>
                    <a:pt x="773" y="95"/>
                    <a:pt x="773" y="95"/>
                  </a:cubicBezTo>
                  <a:cubicBezTo>
                    <a:pt x="776" y="96"/>
                    <a:pt x="776" y="96"/>
                    <a:pt x="776" y="96"/>
                  </a:cubicBezTo>
                  <a:cubicBezTo>
                    <a:pt x="781" y="98"/>
                    <a:pt x="781" y="98"/>
                    <a:pt x="781" y="98"/>
                  </a:cubicBezTo>
                  <a:cubicBezTo>
                    <a:pt x="787" y="99"/>
                    <a:pt x="787" y="99"/>
                    <a:pt x="787" y="99"/>
                  </a:cubicBezTo>
                  <a:cubicBezTo>
                    <a:pt x="783" y="104"/>
                    <a:pt x="783" y="104"/>
                    <a:pt x="783" y="104"/>
                  </a:cubicBezTo>
                  <a:cubicBezTo>
                    <a:pt x="783" y="104"/>
                    <a:pt x="783" y="107"/>
                    <a:pt x="782" y="109"/>
                  </a:cubicBezTo>
                  <a:cubicBezTo>
                    <a:pt x="781" y="110"/>
                    <a:pt x="777" y="110"/>
                    <a:pt x="777" y="114"/>
                  </a:cubicBezTo>
                  <a:cubicBezTo>
                    <a:pt x="777" y="118"/>
                    <a:pt x="777" y="121"/>
                    <a:pt x="778" y="123"/>
                  </a:cubicBezTo>
                  <a:cubicBezTo>
                    <a:pt x="780" y="124"/>
                    <a:pt x="778" y="127"/>
                    <a:pt x="777" y="130"/>
                  </a:cubicBezTo>
                  <a:cubicBezTo>
                    <a:pt x="776" y="132"/>
                    <a:pt x="767" y="143"/>
                    <a:pt x="763" y="145"/>
                  </a:cubicBezTo>
                  <a:cubicBezTo>
                    <a:pt x="758" y="146"/>
                    <a:pt x="750" y="148"/>
                    <a:pt x="741" y="156"/>
                  </a:cubicBezTo>
                  <a:cubicBezTo>
                    <a:pt x="732" y="164"/>
                    <a:pt x="728" y="165"/>
                    <a:pt x="724" y="167"/>
                  </a:cubicBezTo>
                  <a:cubicBezTo>
                    <a:pt x="720" y="169"/>
                    <a:pt x="712" y="174"/>
                    <a:pt x="711" y="177"/>
                  </a:cubicBezTo>
                  <a:cubicBezTo>
                    <a:pt x="710" y="180"/>
                    <a:pt x="703" y="179"/>
                    <a:pt x="703" y="179"/>
                  </a:cubicBezTo>
                  <a:cubicBezTo>
                    <a:pt x="698" y="183"/>
                    <a:pt x="698" y="183"/>
                    <a:pt x="698" y="183"/>
                  </a:cubicBezTo>
                  <a:cubicBezTo>
                    <a:pt x="692" y="182"/>
                    <a:pt x="692" y="182"/>
                    <a:pt x="692" y="182"/>
                  </a:cubicBezTo>
                  <a:cubicBezTo>
                    <a:pt x="696" y="188"/>
                    <a:pt x="696" y="188"/>
                    <a:pt x="696" y="188"/>
                  </a:cubicBezTo>
                  <a:cubicBezTo>
                    <a:pt x="696" y="188"/>
                    <a:pt x="691" y="193"/>
                    <a:pt x="689" y="194"/>
                  </a:cubicBezTo>
                  <a:cubicBezTo>
                    <a:pt x="687" y="194"/>
                    <a:pt x="685" y="194"/>
                    <a:pt x="682" y="191"/>
                  </a:cubicBezTo>
                  <a:cubicBezTo>
                    <a:pt x="679" y="189"/>
                    <a:pt x="675" y="192"/>
                    <a:pt x="675" y="192"/>
                  </a:cubicBezTo>
                  <a:cubicBezTo>
                    <a:pt x="675" y="192"/>
                    <a:pt x="680" y="193"/>
                    <a:pt x="683" y="196"/>
                  </a:cubicBezTo>
                  <a:cubicBezTo>
                    <a:pt x="686" y="200"/>
                    <a:pt x="687" y="201"/>
                    <a:pt x="690" y="201"/>
                  </a:cubicBezTo>
                  <a:cubicBezTo>
                    <a:pt x="692" y="200"/>
                    <a:pt x="698" y="199"/>
                    <a:pt x="698" y="199"/>
                  </a:cubicBezTo>
                  <a:cubicBezTo>
                    <a:pt x="700" y="203"/>
                    <a:pt x="700" y="203"/>
                    <a:pt x="700" y="203"/>
                  </a:cubicBezTo>
                  <a:cubicBezTo>
                    <a:pt x="700" y="203"/>
                    <a:pt x="704" y="202"/>
                    <a:pt x="706" y="201"/>
                  </a:cubicBezTo>
                  <a:cubicBezTo>
                    <a:pt x="708" y="199"/>
                    <a:pt x="711" y="198"/>
                    <a:pt x="711" y="198"/>
                  </a:cubicBezTo>
                  <a:cubicBezTo>
                    <a:pt x="692" y="218"/>
                    <a:pt x="692" y="218"/>
                    <a:pt x="692" y="218"/>
                  </a:cubicBezTo>
                  <a:cubicBezTo>
                    <a:pt x="692" y="218"/>
                    <a:pt x="690" y="215"/>
                    <a:pt x="690" y="214"/>
                  </a:cubicBezTo>
                  <a:cubicBezTo>
                    <a:pt x="691" y="213"/>
                    <a:pt x="685" y="212"/>
                    <a:pt x="682" y="214"/>
                  </a:cubicBezTo>
                  <a:cubicBezTo>
                    <a:pt x="679" y="216"/>
                    <a:pt x="675" y="222"/>
                    <a:pt x="678" y="223"/>
                  </a:cubicBezTo>
                  <a:cubicBezTo>
                    <a:pt x="682" y="223"/>
                    <a:pt x="685" y="221"/>
                    <a:pt x="686" y="220"/>
                  </a:cubicBezTo>
                  <a:cubicBezTo>
                    <a:pt x="688" y="220"/>
                    <a:pt x="691" y="220"/>
                    <a:pt x="691" y="220"/>
                  </a:cubicBezTo>
                  <a:cubicBezTo>
                    <a:pt x="686" y="225"/>
                    <a:pt x="686" y="225"/>
                    <a:pt x="686" y="225"/>
                  </a:cubicBezTo>
                  <a:cubicBezTo>
                    <a:pt x="671" y="237"/>
                    <a:pt x="671" y="237"/>
                    <a:pt x="671" y="237"/>
                  </a:cubicBezTo>
                  <a:cubicBezTo>
                    <a:pt x="671" y="237"/>
                    <a:pt x="669" y="240"/>
                    <a:pt x="667" y="241"/>
                  </a:cubicBezTo>
                  <a:cubicBezTo>
                    <a:pt x="665" y="243"/>
                    <a:pt x="659" y="241"/>
                    <a:pt x="659" y="241"/>
                  </a:cubicBezTo>
                  <a:cubicBezTo>
                    <a:pt x="659" y="241"/>
                    <a:pt x="664" y="246"/>
                    <a:pt x="666" y="245"/>
                  </a:cubicBezTo>
                  <a:cubicBezTo>
                    <a:pt x="668" y="244"/>
                    <a:pt x="671" y="243"/>
                    <a:pt x="675" y="242"/>
                  </a:cubicBezTo>
                  <a:cubicBezTo>
                    <a:pt x="679" y="240"/>
                    <a:pt x="685" y="237"/>
                    <a:pt x="686" y="235"/>
                  </a:cubicBezTo>
                  <a:cubicBezTo>
                    <a:pt x="686" y="234"/>
                    <a:pt x="692" y="234"/>
                    <a:pt x="692" y="234"/>
                  </a:cubicBezTo>
                  <a:cubicBezTo>
                    <a:pt x="692" y="234"/>
                    <a:pt x="697" y="237"/>
                    <a:pt x="704" y="235"/>
                  </a:cubicBezTo>
                  <a:cubicBezTo>
                    <a:pt x="710" y="233"/>
                    <a:pt x="714" y="228"/>
                    <a:pt x="716" y="228"/>
                  </a:cubicBezTo>
                  <a:cubicBezTo>
                    <a:pt x="719" y="229"/>
                    <a:pt x="727" y="229"/>
                    <a:pt x="729" y="227"/>
                  </a:cubicBezTo>
                  <a:cubicBezTo>
                    <a:pt x="732" y="225"/>
                    <a:pt x="743" y="222"/>
                    <a:pt x="744" y="224"/>
                  </a:cubicBezTo>
                  <a:cubicBezTo>
                    <a:pt x="746" y="226"/>
                    <a:pt x="749" y="236"/>
                    <a:pt x="759" y="235"/>
                  </a:cubicBezTo>
                  <a:cubicBezTo>
                    <a:pt x="769" y="234"/>
                    <a:pt x="769" y="229"/>
                    <a:pt x="780" y="233"/>
                  </a:cubicBezTo>
                  <a:cubicBezTo>
                    <a:pt x="791" y="237"/>
                    <a:pt x="804" y="242"/>
                    <a:pt x="809" y="241"/>
                  </a:cubicBezTo>
                  <a:cubicBezTo>
                    <a:pt x="814" y="241"/>
                    <a:pt x="817" y="242"/>
                    <a:pt x="821" y="243"/>
                  </a:cubicBezTo>
                  <a:cubicBezTo>
                    <a:pt x="825" y="244"/>
                    <a:pt x="833" y="242"/>
                    <a:pt x="836" y="242"/>
                  </a:cubicBezTo>
                  <a:cubicBezTo>
                    <a:pt x="839" y="243"/>
                    <a:pt x="841" y="247"/>
                    <a:pt x="842" y="247"/>
                  </a:cubicBezTo>
                  <a:cubicBezTo>
                    <a:pt x="844" y="247"/>
                    <a:pt x="845" y="246"/>
                    <a:pt x="848" y="252"/>
                  </a:cubicBezTo>
                  <a:cubicBezTo>
                    <a:pt x="851" y="257"/>
                    <a:pt x="852" y="257"/>
                    <a:pt x="851" y="261"/>
                  </a:cubicBezTo>
                  <a:cubicBezTo>
                    <a:pt x="850" y="266"/>
                    <a:pt x="853" y="267"/>
                    <a:pt x="852" y="272"/>
                  </a:cubicBezTo>
                  <a:cubicBezTo>
                    <a:pt x="852" y="277"/>
                    <a:pt x="849" y="280"/>
                    <a:pt x="847" y="284"/>
                  </a:cubicBezTo>
                  <a:cubicBezTo>
                    <a:pt x="844" y="288"/>
                    <a:pt x="841" y="288"/>
                    <a:pt x="836" y="292"/>
                  </a:cubicBezTo>
                  <a:cubicBezTo>
                    <a:pt x="831" y="297"/>
                    <a:pt x="827" y="302"/>
                    <a:pt x="825" y="307"/>
                  </a:cubicBezTo>
                  <a:cubicBezTo>
                    <a:pt x="824" y="312"/>
                    <a:pt x="822" y="316"/>
                    <a:pt x="821" y="321"/>
                  </a:cubicBezTo>
                  <a:cubicBezTo>
                    <a:pt x="821" y="325"/>
                    <a:pt x="820" y="329"/>
                    <a:pt x="815" y="333"/>
                  </a:cubicBezTo>
                  <a:cubicBezTo>
                    <a:pt x="810" y="338"/>
                    <a:pt x="812" y="349"/>
                    <a:pt x="809" y="351"/>
                  </a:cubicBezTo>
                  <a:cubicBezTo>
                    <a:pt x="805" y="354"/>
                    <a:pt x="799" y="363"/>
                    <a:pt x="794" y="365"/>
                  </a:cubicBezTo>
                  <a:cubicBezTo>
                    <a:pt x="790" y="368"/>
                    <a:pt x="785" y="367"/>
                    <a:pt x="785" y="372"/>
                  </a:cubicBezTo>
                  <a:cubicBezTo>
                    <a:pt x="784" y="377"/>
                    <a:pt x="781" y="376"/>
                    <a:pt x="780" y="381"/>
                  </a:cubicBezTo>
                  <a:cubicBezTo>
                    <a:pt x="779" y="387"/>
                    <a:pt x="781" y="386"/>
                    <a:pt x="775" y="390"/>
                  </a:cubicBezTo>
                  <a:cubicBezTo>
                    <a:pt x="769" y="394"/>
                    <a:pt x="761" y="404"/>
                    <a:pt x="759" y="404"/>
                  </a:cubicBezTo>
                  <a:cubicBezTo>
                    <a:pt x="757" y="404"/>
                    <a:pt x="752" y="404"/>
                    <a:pt x="748" y="403"/>
                  </a:cubicBezTo>
                  <a:cubicBezTo>
                    <a:pt x="743" y="402"/>
                    <a:pt x="739" y="399"/>
                    <a:pt x="734" y="401"/>
                  </a:cubicBezTo>
                  <a:cubicBezTo>
                    <a:pt x="728" y="403"/>
                    <a:pt x="713" y="411"/>
                    <a:pt x="712" y="412"/>
                  </a:cubicBezTo>
                  <a:cubicBezTo>
                    <a:pt x="715" y="412"/>
                    <a:pt x="720" y="412"/>
                    <a:pt x="727" y="408"/>
                  </a:cubicBezTo>
                  <a:cubicBezTo>
                    <a:pt x="735" y="405"/>
                    <a:pt x="744" y="405"/>
                    <a:pt x="747" y="407"/>
                  </a:cubicBezTo>
                  <a:cubicBezTo>
                    <a:pt x="750" y="409"/>
                    <a:pt x="740" y="416"/>
                    <a:pt x="748" y="420"/>
                  </a:cubicBezTo>
                  <a:cubicBezTo>
                    <a:pt x="755" y="424"/>
                    <a:pt x="759" y="425"/>
                    <a:pt x="760" y="428"/>
                  </a:cubicBezTo>
                  <a:cubicBezTo>
                    <a:pt x="762" y="430"/>
                    <a:pt x="766" y="431"/>
                    <a:pt x="764" y="435"/>
                  </a:cubicBezTo>
                  <a:cubicBezTo>
                    <a:pt x="761" y="438"/>
                    <a:pt x="751" y="444"/>
                    <a:pt x="745" y="443"/>
                  </a:cubicBezTo>
                  <a:cubicBezTo>
                    <a:pt x="740" y="442"/>
                    <a:pt x="737" y="437"/>
                    <a:pt x="732" y="441"/>
                  </a:cubicBezTo>
                  <a:cubicBezTo>
                    <a:pt x="727" y="445"/>
                    <a:pt x="716" y="444"/>
                    <a:pt x="715" y="449"/>
                  </a:cubicBezTo>
                  <a:cubicBezTo>
                    <a:pt x="713" y="454"/>
                    <a:pt x="713" y="456"/>
                    <a:pt x="713" y="456"/>
                  </a:cubicBezTo>
                  <a:cubicBezTo>
                    <a:pt x="713" y="456"/>
                    <a:pt x="709" y="455"/>
                    <a:pt x="708" y="455"/>
                  </a:cubicBezTo>
                  <a:cubicBezTo>
                    <a:pt x="706" y="456"/>
                    <a:pt x="700" y="459"/>
                    <a:pt x="694" y="458"/>
                  </a:cubicBezTo>
                  <a:cubicBezTo>
                    <a:pt x="688" y="457"/>
                    <a:pt x="683" y="452"/>
                    <a:pt x="681" y="452"/>
                  </a:cubicBezTo>
                  <a:cubicBezTo>
                    <a:pt x="680" y="451"/>
                    <a:pt x="669" y="447"/>
                    <a:pt x="669" y="447"/>
                  </a:cubicBezTo>
                  <a:cubicBezTo>
                    <a:pt x="669" y="447"/>
                    <a:pt x="671" y="453"/>
                    <a:pt x="679" y="456"/>
                  </a:cubicBezTo>
                  <a:cubicBezTo>
                    <a:pt x="688" y="459"/>
                    <a:pt x="695" y="459"/>
                    <a:pt x="701" y="463"/>
                  </a:cubicBezTo>
                  <a:cubicBezTo>
                    <a:pt x="708" y="467"/>
                    <a:pt x="712" y="472"/>
                    <a:pt x="721" y="472"/>
                  </a:cubicBezTo>
                  <a:cubicBezTo>
                    <a:pt x="730" y="472"/>
                    <a:pt x="733" y="469"/>
                    <a:pt x="739" y="464"/>
                  </a:cubicBezTo>
                  <a:cubicBezTo>
                    <a:pt x="745" y="459"/>
                    <a:pt x="756" y="464"/>
                    <a:pt x="760" y="469"/>
                  </a:cubicBezTo>
                  <a:cubicBezTo>
                    <a:pt x="765" y="475"/>
                    <a:pt x="770" y="477"/>
                    <a:pt x="773" y="478"/>
                  </a:cubicBezTo>
                  <a:cubicBezTo>
                    <a:pt x="776" y="479"/>
                    <a:pt x="775" y="482"/>
                    <a:pt x="777" y="483"/>
                  </a:cubicBezTo>
                  <a:cubicBezTo>
                    <a:pt x="780" y="485"/>
                    <a:pt x="785" y="486"/>
                    <a:pt x="788" y="487"/>
                  </a:cubicBezTo>
                  <a:cubicBezTo>
                    <a:pt x="791" y="487"/>
                    <a:pt x="792" y="488"/>
                    <a:pt x="794" y="494"/>
                  </a:cubicBezTo>
                  <a:cubicBezTo>
                    <a:pt x="796" y="499"/>
                    <a:pt x="805" y="523"/>
                    <a:pt x="808" y="527"/>
                  </a:cubicBezTo>
                  <a:cubicBezTo>
                    <a:pt x="810" y="531"/>
                    <a:pt x="812" y="533"/>
                    <a:pt x="816" y="535"/>
                  </a:cubicBezTo>
                  <a:cubicBezTo>
                    <a:pt x="821" y="537"/>
                    <a:pt x="823" y="538"/>
                    <a:pt x="824" y="547"/>
                  </a:cubicBezTo>
                  <a:cubicBezTo>
                    <a:pt x="825" y="556"/>
                    <a:pt x="829" y="564"/>
                    <a:pt x="825" y="565"/>
                  </a:cubicBezTo>
                  <a:cubicBezTo>
                    <a:pt x="822" y="567"/>
                    <a:pt x="824" y="571"/>
                    <a:pt x="824" y="574"/>
                  </a:cubicBezTo>
                  <a:cubicBezTo>
                    <a:pt x="825" y="577"/>
                    <a:pt x="826" y="578"/>
                    <a:pt x="823" y="585"/>
                  </a:cubicBezTo>
                  <a:cubicBezTo>
                    <a:pt x="820" y="593"/>
                    <a:pt x="824" y="598"/>
                    <a:pt x="824" y="600"/>
                  </a:cubicBezTo>
                  <a:cubicBezTo>
                    <a:pt x="824" y="603"/>
                    <a:pt x="827" y="608"/>
                    <a:pt x="827" y="611"/>
                  </a:cubicBezTo>
                  <a:cubicBezTo>
                    <a:pt x="827" y="615"/>
                    <a:pt x="827" y="621"/>
                    <a:pt x="829" y="624"/>
                  </a:cubicBezTo>
                  <a:cubicBezTo>
                    <a:pt x="830" y="627"/>
                    <a:pt x="833" y="635"/>
                    <a:pt x="832" y="639"/>
                  </a:cubicBezTo>
                  <a:cubicBezTo>
                    <a:pt x="832" y="643"/>
                    <a:pt x="834" y="646"/>
                    <a:pt x="834" y="652"/>
                  </a:cubicBezTo>
                  <a:cubicBezTo>
                    <a:pt x="833" y="658"/>
                    <a:pt x="836" y="665"/>
                    <a:pt x="839" y="667"/>
                  </a:cubicBezTo>
                  <a:cubicBezTo>
                    <a:pt x="841" y="669"/>
                    <a:pt x="842" y="672"/>
                    <a:pt x="842" y="672"/>
                  </a:cubicBezTo>
                  <a:cubicBezTo>
                    <a:pt x="842" y="672"/>
                    <a:pt x="842" y="678"/>
                    <a:pt x="844" y="679"/>
                  </a:cubicBezTo>
                  <a:cubicBezTo>
                    <a:pt x="846" y="680"/>
                    <a:pt x="851" y="681"/>
                    <a:pt x="856" y="685"/>
                  </a:cubicBezTo>
                  <a:cubicBezTo>
                    <a:pt x="862" y="689"/>
                    <a:pt x="872" y="692"/>
                    <a:pt x="874" y="693"/>
                  </a:cubicBezTo>
                  <a:cubicBezTo>
                    <a:pt x="876" y="695"/>
                    <a:pt x="878" y="701"/>
                    <a:pt x="880" y="703"/>
                  </a:cubicBezTo>
                  <a:cubicBezTo>
                    <a:pt x="882" y="705"/>
                    <a:pt x="889" y="707"/>
                    <a:pt x="890" y="709"/>
                  </a:cubicBezTo>
                  <a:cubicBezTo>
                    <a:pt x="890" y="712"/>
                    <a:pt x="892" y="719"/>
                    <a:pt x="894" y="722"/>
                  </a:cubicBezTo>
                  <a:cubicBezTo>
                    <a:pt x="895" y="724"/>
                    <a:pt x="898" y="736"/>
                    <a:pt x="898" y="736"/>
                  </a:cubicBezTo>
                  <a:cubicBezTo>
                    <a:pt x="898" y="736"/>
                    <a:pt x="896" y="740"/>
                    <a:pt x="901" y="744"/>
                  </a:cubicBezTo>
                  <a:cubicBezTo>
                    <a:pt x="905" y="748"/>
                    <a:pt x="906" y="748"/>
                    <a:pt x="906" y="748"/>
                  </a:cubicBezTo>
                  <a:cubicBezTo>
                    <a:pt x="906" y="748"/>
                    <a:pt x="906" y="755"/>
                    <a:pt x="908" y="756"/>
                  </a:cubicBezTo>
                  <a:cubicBezTo>
                    <a:pt x="911" y="757"/>
                    <a:pt x="918" y="759"/>
                    <a:pt x="919" y="761"/>
                  </a:cubicBezTo>
                  <a:cubicBezTo>
                    <a:pt x="920" y="762"/>
                    <a:pt x="918" y="765"/>
                    <a:pt x="918" y="765"/>
                  </a:cubicBezTo>
                  <a:cubicBezTo>
                    <a:pt x="918" y="765"/>
                    <a:pt x="911" y="763"/>
                    <a:pt x="910" y="769"/>
                  </a:cubicBezTo>
                  <a:cubicBezTo>
                    <a:pt x="909" y="776"/>
                    <a:pt x="907" y="786"/>
                    <a:pt x="912" y="795"/>
                  </a:cubicBezTo>
                  <a:cubicBezTo>
                    <a:pt x="917" y="804"/>
                    <a:pt x="926" y="820"/>
                    <a:pt x="926" y="820"/>
                  </a:cubicBezTo>
                  <a:cubicBezTo>
                    <a:pt x="930" y="836"/>
                    <a:pt x="930" y="836"/>
                    <a:pt x="930" y="836"/>
                  </a:cubicBezTo>
                  <a:cubicBezTo>
                    <a:pt x="930" y="836"/>
                    <a:pt x="925" y="833"/>
                    <a:pt x="923" y="832"/>
                  </a:cubicBezTo>
                  <a:cubicBezTo>
                    <a:pt x="921" y="832"/>
                    <a:pt x="913" y="832"/>
                    <a:pt x="912" y="831"/>
                  </a:cubicBezTo>
                  <a:cubicBezTo>
                    <a:pt x="911" y="829"/>
                    <a:pt x="908" y="826"/>
                    <a:pt x="906" y="824"/>
                  </a:cubicBezTo>
                  <a:cubicBezTo>
                    <a:pt x="904" y="821"/>
                    <a:pt x="894" y="813"/>
                    <a:pt x="892" y="815"/>
                  </a:cubicBezTo>
                  <a:cubicBezTo>
                    <a:pt x="890" y="817"/>
                    <a:pt x="888" y="816"/>
                    <a:pt x="882" y="815"/>
                  </a:cubicBezTo>
                  <a:cubicBezTo>
                    <a:pt x="876" y="814"/>
                    <a:pt x="871" y="811"/>
                    <a:pt x="867" y="811"/>
                  </a:cubicBezTo>
                  <a:cubicBezTo>
                    <a:pt x="864" y="811"/>
                    <a:pt x="860" y="816"/>
                    <a:pt x="860" y="816"/>
                  </a:cubicBezTo>
                  <a:cubicBezTo>
                    <a:pt x="860" y="816"/>
                    <a:pt x="868" y="811"/>
                    <a:pt x="871" y="815"/>
                  </a:cubicBezTo>
                  <a:cubicBezTo>
                    <a:pt x="874" y="819"/>
                    <a:pt x="878" y="821"/>
                    <a:pt x="881" y="819"/>
                  </a:cubicBezTo>
                  <a:cubicBezTo>
                    <a:pt x="885" y="818"/>
                    <a:pt x="888" y="819"/>
                    <a:pt x="892" y="821"/>
                  </a:cubicBezTo>
                  <a:cubicBezTo>
                    <a:pt x="896" y="823"/>
                    <a:pt x="899" y="821"/>
                    <a:pt x="901" y="826"/>
                  </a:cubicBezTo>
                  <a:cubicBezTo>
                    <a:pt x="903" y="830"/>
                    <a:pt x="906" y="835"/>
                    <a:pt x="909" y="838"/>
                  </a:cubicBezTo>
                  <a:cubicBezTo>
                    <a:pt x="912" y="840"/>
                    <a:pt x="915" y="841"/>
                    <a:pt x="918" y="845"/>
                  </a:cubicBezTo>
                  <a:cubicBezTo>
                    <a:pt x="921" y="849"/>
                    <a:pt x="921" y="851"/>
                    <a:pt x="925" y="853"/>
                  </a:cubicBezTo>
                  <a:cubicBezTo>
                    <a:pt x="928" y="854"/>
                    <a:pt x="929" y="857"/>
                    <a:pt x="930" y="859"/>
                  </a:cubicBezTo>
                  <a:cubicBezTo>
                    <a:pt x="931" y="861"/>
                    <a:pt x="937" y="879"/>
                    <a:pt x="939" y="886"/>
                  </a:cubicBezTo>
                  <a:cubicBezTo>
                    <a:pt x="941" y="892"/>
                    <a:pt x="940" y="904"/>
                    <a:pt x="938" y="909"/>
                  </a:cubicBezTo>
                  <a:cubicBezTo>
                    <a:pt x="937" y="913"/>
                    <a:pt x="924" y="917"/>
                    <a:pt x="922" y="920"/>
                  </a:cubicBezTo>
                  <a:cubicBezTo>
                    <a:pt x="919" y="923"/>
                    <a:pt x="907" y="936"/>
                    <a:pt x="907" y="936"/>
                  </a:cubicBezTo>
                  <a:cubicBezTo>
                    <a:pt x="907" y="936"/>
                    <a:pt x="916" y="936"/>
                    <a:pt x="918" y="941"/>
                  </a:cubicBezTo>
                  <a:cubicBezTo>
                    <a:pt x="920" y="946"/>
                    <a:pt x="921" y="952"/>
                    <a:pt x="927" y="952"/>
                  </a:cubicBezTo>
                  <a:cubicBezTo>
                    <a:pt x="933" y="953"/>
                    <a:pt x="936" y="957"/>
                    <a:pt x="936" y="957"/>
                  </a:cubicBezTo>
                  <a:cubicBezTo>
                    <a:pt x="936" y="957"/>
                    <a:pt x="943" y="947"/>
                    <a:pt x="944" y="942"/>
                  </a:cubicBezTo>
                  <a:cubicBezTo>
                    <a:pt x="945" y="937"/>
                    <a:pt x="951" y="929"/>
                    <a:pt x="959" y="931"/>
                  </a:cubicBezTo>
                  <a:cubicBezTo>
                    <a:pt x="966" y="932"/>
                    <a:pt x="965" y="931"/>
                    <a:pt x="970" y="932"/>
                  </a:cubicBezTo>
                  <a:cubicBezTo>
                    <a:pt x="974" y="933"/>
                    <a:pt x="987" y="936"/>
                    <a:pt x="989" y="936"/>
                  </a:cubicBezTo>
                  <a:cubicBezTo>
                    <a:pt x="991" y="936"/>
                    <a:pt x="994" y="935"/>
                    <a:pt x="1003" y="937"/>
                  </a:cubicBezTo>
                  <a:cubicBezTo>
                    <a:pt x="1012" y="940"/>
                    <a:pt x="1017" y="943"/>
                    <a:pt x="1022" y="947"/>
                  </a:cubicBezTo>
                  <a:cubicBezTo>
                    <a:pt x="1027" y="952"/>
                    <a:pt x="1044" y="966"/>
                    <a:pt x="1046" y="970"/>
                  </a:cubicBezTo>
                  <a:cubicBezTo>
                    <a:pt x="1047" y="973"/>
                    <a:pt x="1053" y="997"/>
                    <a:pt x="1050" y="1002"/>
                  </a:cubicBezTo>
                  <a:cubicBezTo>
                    <a:pt x="1047" y="1007"/>
                    <a:pt x="1048" y="1009"/>
                    <a:pt x="1047" y="1011"/>
                  </a:cubicBezTo>
                  <a:cubicBezTo>
                    <a:pt x="1046" y="1014"/>
                    <a:pt x="1045" y="1021"/>
                    <a:pt x="1041" y="1028"/>
                  </a:cubicBezTo>
                  <a:cubicBezTo>
                    <a:pt x="1037" y="1035"/>
                    <a:pt x="1034" y="1044"/>
                    <a:pt x="1033" y="1048"/>
                  </a:cubicBezTo>
                  <a:cubicBezTo>
                    <a:pt x="1032" y="1052"/>
                    <a:pt x="1029" y="1064"/>
                    <a:pt x="1029" y="1064"/>
                  </a:cubicBezTo>
                  <a:cubicBezTo>
                    <a:pt x="1029" y="1064"/>
                    <a:pt x="1022" y="1063"/>
                    <a:pt x="1019" y="1067"/>
                  </a:cubicBezTo>
                  <a:cubicBezTo>
                    <a:pt x="1016" y="1071"/>
                    <a:pt x="1006" y="1081"/>
                    <a:pt x="1006" y="1081"/>
                  </a:cubicBezTo>
                  <a:cubicBezTo>
                    <a:pt x="999" y="1074"/>
                    <a:pt x="999" y="1074"/>
                    <a:pt x="999" y="1074"/>
                  </a:cubicBezTo>
                  <a:cubicBezTo>
                    <a:pt x="999" y="1074"/>
                    <a:pt x="999" y="1080"/>
                    <a:pt x="997" y="1079"/>
                  </a:cubicBezTo>
                  <a:cubicBezTo>
                    <a:pt x="995" y="1078"/>
                    <a:pt x="990" y="1080"/>
                    <a:pt x="990" y="1080"/>
                  </a:cubicBezTo>
                  <a:cubicBezTo>
                    <a:pt x="990" y="1080"/>
                    <a:pt x="998" y="1080"/>
                    <a:pt x="998" y="1082"/>
                  </a:cubicBezTo>
                  <a:cubicBezTo>
                    <a:pt x="997" y="1084"/>
                    <a:pt x="989" y="1088"/>
                    <a:pt x="994" y="1089"/>
                  </a:cubicBezTo>
                  <a:cubicBezTo>
                    <a:pt x="998" y="1090"/>
                    <a:pt x="999" y="1092"/>
                    <a:pt x="998" y="1095"/>
                  </a:cubicBezTo>
                  <a:cubicBezTo>
                    <a:pt x="997" y="1098"/>
                    <a:pt x="988" y="1102"/>
                    <a:pt x="985" y="1102"/>
                  </a:cubicBezTo>
                  <a:cubicBezTo>
                    <a:pt x="982" y="1102"/>
                    <a:pt x="978" y="1102"/>
                    <a:pt x="977" y="1100"/>
                  </a:cubicBezTo>
                  <a:cubicBezTo>
                    <a:pt x="976" y="1098"/>
                    <a:pt x="971" y="1095"/>
                    <a:pt x="971" y="1095"/>
                  </a:cubicBezTo>
                  <a:cubicBezTo>
                    <a:pt x="971" y="1095"/>
                    <a:pt x="971" y="1100"/>
                    <a:pt x="968" y="1100"/>
                  </a:cubicBezTo>
                  <a:cubicBezTo>
                    <a:pt x="965" y="1100"/>
                    <a:pt x="963" y="1100"/>
                    <a:pt x="963" y="1101"/>
                  </a:cubicBezTo>
                  <a:cubicBezTo>
                    <a:pt x="963" y="1103"/>
                    <a:pt x="959" y="1105"/>
                    <a:pt x="958" y="1105"/>
                  </a:cubicBezTo>
                  <a:cubicBezTo>
                    <a:pt x="956" y="1105"/>
                    <a:pt x="949" y="1105"/>
                    <a:pt x="949" y="1105"/>
                  </a:cubicBezTo>
                  <a:cubicBezTo>
                    <a:pt x="949" y="1105"/>
                    <a:pt x="953" y="1110"/>
                    <a:pt x="959" y="1107"/>
                  </a:cubicBezTo>
                  <a:cubicBezTo>
                    <a:pt x="966" y="1104"/>
                    <a:pt x="968" y="1106"/>
                    <a:pt x="967" y="1108"/>
                  </a:cubicBezTo>
                  <a:cubicBezTo>
                    <a:pt x="967" y="1110"/>
                    <a:pt x="966" y="1121"/>
                    <a:pt x="965" y="1123"/>
                  </a:cubicBezTo>
                  <a:cubicBezTo>
                    <a:pt x="964" y="1125"/>
                    <a:pt x="958" y="1132"/>
                    <a:pt x="954" y="1133"/>
                  </a:cubicBezTo>
                  <a:cubicBezTo>
                    <a:pt x="951" y="1134"/>
                    <a:pt x="949" y="1137"/>
                    <a:pt x="945" y="1134"/>
                  </a:cubicBezTo>
                  <a:cubicBezTo>
                    <a:pt x="940" y="1131"/>
                    <a:pt x="929" y="1134"/>
                    <a:pt x="928" y="1134"/>
                  </a:cubicBezTo>
                  <a:cubicBezTo>
                    <a:pt x="927" y="1134"/>
                    <a:pt x="921" y="1140"/>
                    <a:pt x="921" y="1140"/>
                  </a:cubicBezTo>
                  <a:cubicBezTo>
                    <a:pt x="921" y="1140"/>
                    <a:pt x="927" y="1137"/>
                    <a:pt x="932" y="1139"/>
                  </a:cubicBezTo>
                  <a:cubicBezTo>
                    <a:pt x="938" y="1141"/>
                    <a:pt x="945" y="1145"/>
                    <a:pt x="945" y="1145"/>
                  </a:cubicBezTo>
                  <a:cubicBezTo>
                    <a:pt x="945" y="1145"/>
                    <a:pt x="931" y="1147"/>
                    <a:pt x="931" y="1149"/>
                  </a:cubicBezTo>
                  <a:cubicBezTo>
                    <a:pt x="931" y="1151"/>
                    <a:pt x="941" y="1148"/>
                    <a:pt x="943" y="1154"/>
                  </a:cubicBezTo>
                  <a:cubicBezTo>
                    <a:pt x="946" y="1159"/>
                    <a:pt x="948" y="1163"/>
                    <a:pt x="955" y="1162"/>
                  </a:cubicBezTo>
                  <a:cubicBezTo>
                    <a:pt x="961" y="1162"/>
                    <a:pt x="962" y="1164"/>
                    <a:pt x="970" y="1162"/>
                  </a:cubicBezTo>
                  <a:cubicBezTo>
                    <a:pt x="978" y="1160"/>
                    <a:pt x="981" y="1161"/>
                    <a:pt x="986" y="1161"/>
                  </a:cubicBezTo>
                  <a:cubicBezTo>
                    <a:pt x="991" y="1161"/>
                    <a:pt x="993" y="1163"/>
                    <a:pt x="998" y="1161"/>
                  </a:cubicBezTo>
                  <a:cubicBezTo>
                    <a:pt x="1003" y="1160"/>
                    <a:pt x="1005" y="1164"/>
                    <a:pt x="1005" y="1164"/>
                  </a:cubicBezTo>
                  <a:cubicBezTo>
                    <a:pt x="1005" y="1164"/>
                    <a:pt x="999" y="1170"/>
                    <a:pt x="999" y="1172"/>
                  </a:cubicBezTo>
                  <a:cubicBezTo>
                    <a:pt x="999" y="1174"/>
                    <a:pt x="998" y="1184"/>
                    <a:pt x="999" y="1186"/>
                  </a:cubicBezTo>
                  <a:cubicBezTo>
                    <a:pt x="999" y="1187"/>
                    <a:pt x="998" y="1195"/>
                    <a:pt x="994" y="1197"/>
                  </a:cubicBezTo>
                  <a:cubicBezTo>
                    <a:pt x="990" y="1199"/>
                    <a:pt x="979" y="1199"/>
                    <a:pt x="978" y="1200"/>
                  </a:cubicBezTo>
                  <a:cubicBezTo>
                    <a:pt x="977" y="1201"/>
                    <a:pt x="965" y="1204"/>
                    <a:pt x="962" y="1206"/>
                  </a:cubicBezTo>
                  <a:cubicBezTo>
                    <a:pt x="960" y="1209"/>
                    <a:pt x="958" y="1221"/>
                    <a:pt x="958" y="1221"/>
                  </a:cubicBezTo>
                  <a:cubicBezTo>
                    <a:pt x="958" y="1221"/>
                    <a:pt x="952" y="1221"/>
                    <a:pt x="948" y="1220"/>
                  </a:cubicBezTo>
                  <a:cubicBezTo>
                    <a:pt x="943" y="1218"/>
                    <a:pt x="937" y="1216"/>
                    <a:pt x="933" y="1221"/>
                  </a:cubicBezTo>
                  <a:cubicBezTo>
                    <a:pt x="929" y="1226"/>
                    <a:pt x="924" y="1225"/>
                    <a:pt x="920" y="1227"/>
                  </a:cubicBezTo>
                  <a:cubicBezTo>
                    <a:pt x="916" y="1228"/>
                    <a:pt x="909" y="1225"/>
                    <a:pt x="903" y="1230"/>
                  </a:cubicBezTo>
                  <a:cubicBezTo>
                    <a:pt x="898" y="1234"/>
                    <a:pt x="893" y="1242"/>
                    <a:pt x="893" y="1242"/>
                  </a:cubicBezTo>
                  <a:cubicBezTo>
                    <a:pt x="893" y="1242"/>
                    <a:pt x="885" y="1240"/>
                    <a:pt x="874" y="1233"/>
                  </a:cubicBezTo>
                  <a:cubicBezTo>
                    <a:pt x="863" y="1227"/>
                    <a:pt x="859" y="1226"/>
                    <a:pt x="853" y="1225"/>
                  </a:cubicBezTo>
                  <a:cubicBezTo>
                    <a:pt x="848" y="1224"/>
                    <a:pt x="839" y="1222"/>
                    <a:pt x="832" y="1221"/>
                  </a:cubicBezTo>
                  <a:cubicBezTo>
                    <a:pt x="826" y="1221"/>
                    <a:pt x="801" y="1223"/>
                    <a:pt x="801" y="1223"/>
                  </a:cubicBezTo>
                  <a:cubicBezTo>
                    <a:pt x="798" y="1229"/>
                    <a:pt x="798" y="1229"/>
                    <a:pt x="798" y="1229"/>
                  </a:cubicBezTo>
                  <a:cubicBezTo>
                    <a:pt x="798" y="1229"/>
                    <a:pt x="795" y="1228"/>
                    <a:pt x="792" y="1224"/>
                  </a:cubicBezTo>
                  <a:cubicBezTo>
                    <a:pt x="790" y="1220"/>
                    <a:pt x="788" y="1215"/>
                    <a:pt x="788" y="1215"/>
                  </a:cubicBezTo>
                  <a:cubicBezTo>
                    <a:pt x="788" y="1215"/>
                    <a:pt x="786" y="1221"/>
                    <a:pt x="784" y="1220"/>
                  </a:cubicBezTo>
                  <a:cubicBezTo>
                    <a:pt x="783" y="1219"/>
                    <a:pt x="784" y="1214"/>
                    <a:pt x="783" y="1213"/>
                  </a:cubicBezTo>
                  <a:cubicBezTo>
                    <a:pt x="781" y="1212"/>
                    <a:pt x="778" y="1208"/>
                    <a:pt x="778" y="1212"/>
                  </a:cubicBezTo>
                  <a:cubicBezTo>
                    <a:pt x="777" y="1216"/>
                    <a:pt x="776" y="1219"/>
                    <a:pt x="775" y="1217"/>
                  </a:cubicBezTo>
                  <a:cubicBezTo>
                    <a:pt x="773" y="1215"/>
                    <a:pt x="774" y="1209"/>
                    <a:pt x="772" y="1209"/>
                  </a:cubicBezTo>
                  <a:cubicBezTo>
                    <a:pt x="770" y="1208"/>
                    <a:pt x="766" y="1208"/>
                    <a:pt x="767" y="1209"/>
                  </a:cubicBezTo>
                  <a:cubicBezTo>
                    <a:pt x="768" y="1211"/>
                    <a:pt x="770" y="1216"/>
                    <a:pt x="768" y="1217"/>
                  </a:cubicBezTo>
                  <a:cubicBezTo>
                    <a:pt x="765" y="1217"/>
                    <a:pt x="763" y="1212"/>
                    <a:pt x="758" y="1208"/>
                  </a:cubicBezTo>
                  <a:cubicBezTo>
                    <a:pt x="754" y="1204"/>
                    <a:pt x="744" y="1196"/>
                    <a:pt x="744" y="1196"/>
                  </a:cubicBezTo>
                  <a:cubicBezTo>
                    <a:pt x="744" y="1196"/>
                    <a:pt x="750" y="1204"/>
                    <a:pt x="751" y="1208"/>
                  </a:cubicBezTo>
                  <a:cubicBezTo>
                    <a:pt x="752" y="1213"/>
                    <a:pt x="751" y="1214"/>
                    <a:pt x="747" y="1215"/>
                  </a:cubicBezTo>
                  <a:cubicBezTo>
                    <a:pt x="744" y="1215"/>
                    <a:pt x="739" y="1214"/>
                    <a:pt x="735" y="1218"/>
                  </a:cubicBezTo>
                  <a:cubicBezTo>
                    <a:pt x="732" y="1221"/>
                    <a:pt x="730" y="1224"/>
                    <a:pt x="729" y="1223"/>
                  </a:cubicBezTo>
                  <a:cubicBezTo>
                    <a:pt x="728" y="1223"/>
                    <a:pt x="719" y="1218"/>
                    <a:pt x="715" y="1218"/>
                  </a:cubicBezTo>
                  <a:cubicBezTo>
                    <a:pt x="712" y="1218"/>
                    <a:pt x="706" y="1219"/>
                    <a:pt x="703" y="1219"/>
                  </a:cubicBezTo>
                  <a:cubicBezTo>
                    <a:pt x="701" y="1219"/>
                    <a:pt x="697" y="1219"/>
                    <a:pt x="692" y="1216"/>
                  </a:cubicBezTo>
                  <a:cubicBezTo>
                    <a:pt x="688" y="1213"/>
                    <a:pt x="686" y="1218"/>
                    <a:pt x="688" y="1219"/>
                  </a:cubicBezTo>
                  <a:cubicBezTo>
                    <a:pt x="689" y="1220"/>
                    <a:pt x="692" y="1223"/>
                    <a:pt x="692" y="1226"/>
                  </a:cubicBezTo>
                  <a:cubicBezTo>
                    <a:pt x="691" y="1230"/>
                    <a:pt x="686" y="1231"/>
                    <a:pt x="683" y="1230"/>
                  </a:cubicBezTo>
                  <a:cubicBezTo>
                    <a:pt x="680" y="1230"/>
                    <a:pt x="668" y="1227"/>
                    <a:pt x="663" y="1227"/>
                  </a:cubicBezTo>
                  <a:cubicBezTo>
                    <a:pt x="659" y="1226"/>
                    <a:pt x="660" y="1222"/>
                    <a:pt x="653" y="1222"/>
                  </a:cubicBezTo>
                  <a:cubicBezTo>
                    <a:pt x="646" y="1222"/>
                    <a:pt x="642" y="1226"/>
                    <a:pt x="642" y="1226"/>
                  </a:cubicBezTo>
                  <a:close/>
                  <a:moveTo>
                    <a:pt x="403" y="619"/>
                  </a:moveTo>
                  <a:cubicBezTo>
                    <a:pt x="403" y="619"/>
                    <a:pt x="408" y="621"/>
                    <a:pt x="408" y="621"/>
                  </a:cubicBezTo>
                  <a:cubicBezTo>
                    <a:pt x="409" y="621"/>
                    <a:pt x="413" y="620"/>
                    <a:pt x="414" y="620"/>
                  </a:cubicBezTo>
                  <a:cubicBezTo>
                    <a:pt x="414" y="621"/>
                    <a:pt x="419" y="625"/>
                    <a:pt x="419" y="625"/>
                  </a:cubicBezTo>
                  <a:cubicBezTo>
                    <a:pt x="420" y="625"/>
                    <a:pt x="423" y="620"/>
                    <a:pt x="424" y="619"/>
                  </a:cubicBezTo>
                  <a:cubicBezTo>
                    <a:pt x="425" y="618"/>
                    <a:pt x="431" y="613"/>
                    <a:pt x="431" y="613"/>
                  </a:cubicBezTo>
                  <a:cubicBezTo>
                    <a:pt x="430" y="608"/>
                    <a:pt x="430" y="608"/>
                    <a:pt x="430" y="608"/>
                  </a:cubicBezTo>
                  <a:cubicBezTo>
                    <a:pt x="430" y="608"/>
                    <a:pt x="435" y="599"/>
                    <a:pt x="435" y="598"/>
                  </a:cubicBezTo>
                  <a:cubicBezTo>
                    <a:pt x="435" y="598"/>
                    <a:pt x="436" y="595"/>
                    <a:pt x="436" y="595"/>
                  </a:cubicBezTo>
                  <a:cubicBezTo>
                    <a:pt x="436" y="595"/>
                    <a:pt x="429" y="595"/>
                    <a:pt x="429" y="595"/>
                  </a:cubicBezTo>
                  <a:cubicBezTo>
                    <a:pt x="428" y="595"/>
                    <a:pt x="424" y="595"/>
                    <a:pt x="424" y="595"/>
                  </a:cubicBezTo>
                  <a:cubicBezTo>
                    <a:pt x="423" y="592"/>
                    <a:pt x="423" y="592"/>
                    <a:pt x="423" y="592"/>
                  </a:cubicBezTo>
                  <a:cubicBezTo>
                    <a:pt x="419" y="587"/>
                    <a:pt x="419" y="587"/>
                    <a:pt x="419" y="587"/>
                  </a:cubicBezTo>
                  <a:cubicBezTo>
                    <a:pt x="416" y="598"/>
                    <a:pt x="416" y="598"/>
                    <a:pt x="416" y="598"/>
                  </a:cubicBezTo>
                  <a:cubicBezTo>
                    <a:pt x="413" y="602"/>
                    <a:pt x="413" y="602"/>
                    <a:pt x="413" y="602"/>
                  </a:cubicBezTo>
                  <a:cubicBezTo>
                    <a:pt x="406" y="609"/>
                    <a:pt x="406" y="609"/>
                    <a:pt x="406" y="609"/>
                  </a:cubicBezTo>
                  <a:cubicBezTo>
                    <a:pt x="403" y="619"/>
                    <a:pt x="403" y="619"/>
                    <a:pt x="403" y="619"/>
                  </a:cubicBezTo>
                  <a:close/>
                  <a:moveTo>
                    <a:pt x="232" y="599"/>
                  </a:moveTo>
                  <a:cubicBezTo>
                    <a:pt x="232" y="599"/>
                    <a:pt x="239" y="603"/>
                    <a:pt x="240" y="604"/>
                  </a:cubicBezTo>
                  <a:cubicBezTo>
                    <a:pt x="241" y="606"/>
                    <a:pt x="239" y="610"/>
                    <a:pt x="239" y="610"/>
                  </a:cubicBezTo>
                  <a:cubicBezTo>
                    <a:pt x="232" y="612"/>
                    <a:pt x="232" y="612"/>
                    <a:pt x="232" y="612"/>
                  </a:cubicBezTo>
                  <a:cubicBezTo>
                    <a:pt x="235" y="620"/>
                    <a:pt x="235" y="620"/>
                    <a:pt x="235" y="620"/>
                  </a:cubicBezTo>
                  <a:cubicBezTo>
                    <a:pt x="233" y="619"/>
                    <a:pt x="233" y="619"/>
                    <a:pt x="233" y="619"/>
                  </a:cubicBezTo>
                  <a:cubicBezTo>
                    <a:pt x="229" y="615"/>
                    <a:pt x="229" y="615"/>
                    <a:pt x="229" y="615"/>
                  </a:cubicBezTo>
                  <a:cubicBezTo>
                    <a:pt x="229" y="615"/>
                    <a:pt x="227" y="610"/>
                    <a:pt x="224" y="609"/>
                  </a:cubicBezTo>
                  <a:cubicBezTo>
                    <a:pt x="221" y="609"/>
                    <a:pt x="213" y="607"/>
                    <a:pt x="210" y="606"/>
                  </a:cubicBezTo>
                  <a:cubicBezTo>
                    <a:pt x="208" y="604"/>
                    <a:pt x="207" y="602"/>
                    <a:pt x="203" y="601"/>
                  </a:cubicBezTo>
                  <a:cubicBezTo>
                    <a:pt x="199" y="599"/>
                    <a:pt x="196" y="602"/>
                    <a:pt x="194" y="604"/>
                  </a:cubicBezTo>
                  <a:cubicBezTo>
                    <a:pt x="192" y="606"/>
                    <a:pt x="187" y="612"/>
                    <a:pt x="187" y="612"/>
                  </a:cubicBezTo>
                  <a:cubicBezTo>
                    <a:pt x="187" y="612"/>
                    <a:pt x="185" y="611"/>
                    <a:pt x="184" y="610"/>
                  </a:cubicBezTo>
                  <a:cubicBezTo>
                    <a:pt x="183" y="608"/>
                    <a:pt x="183" y="605"/>
                    <a:pt x="184" y="600"/>
                  </a:cubicBezTo>
                  <a:cubicBezTo>
                    <a:pt x="184" y="596"/>
                    <a:pt x="177" y="592"/>
                    <a:pt x="176" y="592"/>
                  </a:cubicBezTo>
                  <a:cubicBezTo>
                    <a:pt x="175" y="592"/>
                    <a:pt x="169" y="590"/>
                    <a:pt x="167" y="590"/>
                  </a:cubicBezTo>
                  <a:cubicBezTo>
                    <a:pt x="165" y="590"/>
                    <a:pt x="156" y="587"/>
                    <a:pt x="154" y="587"/>
                  </a:cubicBezTo>
                  <a:cubicBezTo>
                    <a:pt x="153" y="586"/>
                    <a:pt x="145" y="582"/>
                    <a:pt x="145" y="581"/>
                  </a:cubicBezTo>
                  <a:cubicBezTo>
                    <a:pt x="144" y="580"/>
                    <a:pt x="136" y="577"/>
                    <a:pt x="135" y="579"/>
                  </a:cubicBezTo>
                  <a:cubicBezTo>
                    <a:pt x="134" y="581"/>
                    <a:pt x="139" y="586"/>
                    <a:pt x="139" y="586"/>
                  </a:cubicBezTo>
                  <a:cubicBezTo>
                    <a:pt x="139" y="586"/>
                    <a:pt x="136" y="586"/>
                    <a:pt x="134" y="586"/>
                  </a:cubicBezTo>
                  <a:cubicBezTo>
                    <a:pt x="131" y="585"/>
                    <a:pt x="129" y="583"/>
                    <a:pt x="128" y="583"/>
                  </a:cubicBezTo>
                  <a:cubicBezTo>
                    <a:pt x="127" y="582"/>
                    <a:pt x="122" y="578"/>
                    <a:pt x="120" y="578"/>
                  </a:cubicBezTo>
                  <a:cubicBezTo>
                    <a:pt x="118" y="578"/>
                    <a:pt x="112" y="585"/>
                    <a:pt x="112" y="587"/>
                  </a:cubicBezTo>
                  <a:cubicBezTo>
                    <a:pt x="113" y="589"/>
                    <a:pt x="113" y="588"/>
                    <a:pt x="112" y="591"/>
                  </a:cubicBezTo>
                  <a:cubicBezTo>
                    <a:pt x="112" y="593"/>
                    <a:pt x="110" y="595"/>
                    <a:pt x="109" y="597"/>
                  </a:cubicBezTo>
                  <a:cubicBezTo>
                    <a:pt x="108" y="598"/>
                    <a:pt x="107" y="604"/>
                    <a:pt x="107" y="604"/>
                  </a:cubicBezTo>
                  <a:cubicBezTo>
                    <a:pt x="110" y="604"/>
                    <a:pt x="110" y="604"/>
                    <a:pt x="110" y="604"/>
                  </a:cubicBezTo>
                  <a:cubicBezTo>
                    <a:pt x="110" y="604"/>
                    <a:pt x="114" y="595"/>
                    <a:pt x="115" y="595"/>
                  </a:cubicBezTo>
                  <a:cubicBezTo>
                    <a:pt x="116" y="594"/>
                    <a:pt x="120" y="590"/>
                    <a:pt x="120" y="590"/>
                  </a:cubicBezTo>
                  <a:cubicBezTo>
                    <a:pt x="123" y="592"/>
                    <a:pt x="123" y="592"/>
                    <a:pt x="123" y="592"/>
                  </a:cubicBezTo>
                  <a:cubicBezTo>
                    <a:pt x="123" y="592"/>
                    <a:pt x="122" y="597"/>
                    <a:pt x="122" y="597"/>
                  </a:cubicBezTo>
                  <a:cubicBezTo>
                    <a:pt x="122" y="598"/>
                    <a:pt x="122" y="603"/>
                    <a:pt x="122" y="603"/>
                  </a:cubicBezTo>
                  <a:cubicBezTo>
                    <a:pt x="116" y="606"/>
                    <a:pt x="116" y="606"/>
                    <a:pt x="116" y="606"/>
                  </a:cubicBezTo>
                  <a:cubicBezTo>
                    <a:pt x="116" y="606"/>
                    <a:pt x="118" y="610"/>
                    <a:pt x="118" y="611"/>
                  </a:cubicBezTo>
                  <a:cubicBezTo>
                    <a:pt x="119" y="612"/>
                    <a:pt x="128" y="607"/>
                    <a:pt x="128" y="607"/>
                  </a:cubicBezTo>
                  <a:cubicBezTo>
                    <a:pt x="126" y="611"/>
                    <a:pt x="126" y="611"/>
                    <a:pt x="126" y="611"/>
                  </a:cubicBezTo>
                  <a:cubicBezTo>
                    <a:pt x="121" y="616"/>
                    <a:pt x="121" y="616"/>
                    <a:pt x="121" y="616"/>
                  </a:cubicBezTo>
                  <a:cubicBezTo>
                    <a:pt x="123" y="624"/>
                    <a:pt x="123" y="624"/>
                    <a:pt x="123" y="624"/>
                  </a:cubicBezTo>
                  <a:cubicBezTo>
                    <a:pt x="127" y="629"/>
                    <a:pt x="127" y="629"/>
                    <a:pt x="127" y="629"/>
                  </a:cubicBezTo>
                  <a:cubicBezTo>
                    <a:pt x="124" y="628"/>
                    <a:pt x="124" y="628"/>
                    <a:pt x="124" y="628"/>
                  </a:cubicBezTo>
                  <a:cubicBezTo>
                    <a:pt x="124" y="628"/>
                    <a:pt x="120" y="626"/>
                    <a:pt x="118" y="627"/>
                  </a:cubicBezTo>
                  <a:cubicBezTo>
                    <a:pt x="116" y="627"/>
                    <a:pt x="115" y="624"/>
                    <a:pt x="116" y="623"/>
                  </a:cubicBezTo>
                  <a:cubicBezTo>
                    <a:pt x="116" y="622"/>
                    <a:pt x="117" y="618"/>
                    <a:pt x="117" y="618"/>
                  </a:cubicBezTo>
                  <a:cubicBezTo>
                    <a:pt x="117" y="618"/>
                    <a:pt x="112" y="616"/>
                    <a:pt x="111" y="616"/>
                  </a:cubicBezTo>
                  <a:cubicBezTo>
                    <a:pt x="110" y="616"/>
                    <a:pt x="105" y="616"/>
                    <a:pt x="103" y="616"/>
                  </a:cubicBezTo>
                  <a:cubicBezTo>
                    <a:pt x="102" y="616"/>
                    <a:pt x="95" y="614"/>
                    <a:pt x="94" y="616"/>
                  </a:cubicBezTo>
                  <a:cubicBezTo>
                    <a:pt x="94" y="617"/>
                    <a:pt x="94" y="619"/>
                    <a:pt x="94" y="619"/>
                  </a:cubicBezTo>
                  <a:cubicBezTo>
                    <a:pt x="102" y="621"/>
                    <a:pt x="102" y="621"/>
                    <a:pt x="102" y="621"/>
                  </a:cubicBezTo>
                  <a:cubicBezTo>
                    <a:pt x="102" y="621"/>
                    <a:pt x="107" y="623"/>
                    <a:pt x="106" y="625"/>
                  </a:cubicBezTo>
                  <a:cubicBezTo>
                    <a:pt x="105" y="626"/>
                    <a:pt x="108" y="631"/>
                    <a:pt x="108" y="631"/>
                  </a:cubicBezTo>
                  <a:cubicBezTo>
                    <a:pt x="108" y="632"/>
                    <a:pt x="110" y="633"/>
                    <a:pt x="111" y="634"/>
                  </a:cubicBezTo>
                  <a:cubicBezTo>
                    <a:pt x="112" y="635"/>
                    <a:pt x="113" y="638"/>
                    <a:pt x="114" y="639"/>
                  </a:cubicBezTo>
                  <a:cubicBezTo>
                    <a:pt x="114" y="639"/>
                    <a:pt x="122" y="637"/>
                    <a:pt x="124" y="637"/>
                  </a:cubicBezTo>
                  <a:cubicBezTo>
                    <a:pt x="126" y="637"/>
                    <a:pt x="134" y="639"/>
                    <a:pt x="136" y="639"/>
                  </a:cubicBezTo>
                  <a:cubicBezTo>
                    <a:pt x="137" y="640"/>
                    <a:pt x="140" y="642"/>
                    <a:pt x="140" y="643"/>
                  </a:cubicBezTo>
                  <a:cubicBezTo>
                    <a:pt x="140" y="644"/>
                    <a:pt x="140" y="648"/>
                    <a:pt x="138" y="649"/>
                  </a:cubicBezTo>
                  <a:cubicBezTo>
                    <a:pt x="137" y="651"/>
                    <a:pt x="138" y="653"/>
                    <a:pt x="138" y="653"/>
                  </a:cubicBezTo>
                  <a:cubicBezTo>
                    <a:pt x="138" y="653"/>
                    <a:pt x="129" y="653"/>
                    <a:pt x="128" y="653"/>
                  </a:cubicBezTo>
                  <a:cubicBezTo>
                    <a:pt x="126" y="653"/>
                    <a:pt x="113" y="653"/>
                    <a:pt x="113" y="653"/>
                  </a:cubicBezTo>
                  <a:cubicBezTo>
                    <a:pt x="112" y="653"/>
                    <a:pt x="111" y="657"/>
                    <a:pt x="110" y="658"/>
                  </a:cubicBezTo>
                  <a:cubicBezTo>
                    <a:pt x="110" y="658"/>
                    <a:pt x="108" y="665"/>
                    <a:pt x="108" y="665"/>
                  </a:cubicBezTo>
                  <a:cubicBezTo>
                    <a:pt x="111" y="674"/>
                    <a:pt x="111" y="674"/>
                    <a:pt x="111" y="674"/>
                  </a:cubicBezTo>
                  <a:cubicBezTo>
                    <a:pt x="111" y="674"/>
                    <a:pt x="106" y="673"/>
                    <a:pt x="104" y="672"/>
                  </a:cubicBezTo>
                  <a:cubicBezTo>
                    <a:pt x="102" y="671"/>
                    <a:pt x="98" y="671"/>
                    <a:pt x="96" y="671"/>
                  </a:cubicBezTo>
                  <a:cubicBezTo>
                    <a:pt x="94" y="671"/>
                    <a:pt x="92" y="675"/>
                    <a:pt x="92" y="675"/>
                  </a:cubicBezTo>
                  <a:cubicBezTo>
                    <a:pt x="92" y="675"/>
                    <a:pt x="84" y="676"/>
                    <a:pt x="83" y="677"/>
                  </a:cubicBezTo>
                  <a:cubicBezTo>
                    <a:pt x="81" y="677"/>
                    <a:pt x="82" y="680"/>
                    <a:pt x="84" y="682"/>
                  </a:cubicBezTo>
                  <a:cubicBezTo>
                    <a:pt x="86" y="685"/>
                    <a:pt x="88" y="687"/>
                    <a:pt x="86" y="687"/>
                  </a:cubicBezTo>
                  <a:cubicBezTo>
                    <a:pt x="85" y="687"/>
                    <a:pt x="86" y="694"/>
                    <a:pt x="86" y="694"/>
                  </a:cubicBezTo>
                  <a:cubicBezTo>
                    <a:pt x="78" y="692"/>
                    <a:pt x="78" y="692"/>
                    <a:pt x="78" y="692"/>
                  </a:cubicBezTo>
                  <a:cubicBezTo>
                    <a:pt x="77" y="695"/>
                    <a:pt x="77" y="695"/>
                    <a:pt x="77" y="695"/>
                  </a:cubicBezTo>
                  <a:cubicBezTo>
                    <a:pt x="77" y="695"/>
                    <a:pt x="83" y="697"/>
                    <a:pt x="85" y="697"/>
                  </a:cubicBezTo>
                  <a:cubicBezTo>
                    <a:pt x="87" y="698"/>
                    <a:pt x="87" y="699"/>
                    <a:pt x="87" y="699"/>
                  </a:cubicBezTo>
                  <a:cubicBezTo>
                    <a:pt x="87" y="699"/>
                    <a:pt x="89" y="702"/>
                    <a:pt x="92" y="703"/>
                  </a:cubicBezTo>
                  <a:cubicBezTo>
                    <a:pt x="95" y="704"/>
                    <a:pt x="98" y="703"/>
                    <a:pt x="98" y="701"/>
                  </a:cubicBezTo>
                  <a:cubicBezTo>
                    <a:pt x="99" y="698"/>
                    <a:pt x="105" y="702"/>
                    <a:pt x="105" y="702"/>
                  </a:cubicBezTo>
                  <a:cubicBezTo>
                    <a:pt x="105" y="707"/>
                    <a:pt x="105" y="707"/>
                    <a:pt x="105" y="707"/>
                  </a:cubicBezTo>
                  <a:cubicBezTo>
                    <a:pt x="94" y="713"/>
                    <a:pt x="94" y="713"/>
                    <a:pt x="94" y="713"/>
                  </a:cubicBezTo>
                  <a:cubicBezTo>
                    <a:pt x="94" y="713"/>
                    <a:pt x="99" y="715"/>
                    <a:pt x="101" y="717"/>
                  </a:cubicBezTo>
                  <a:cubicBezTo>
                    <a:pt x="103" y="719"/>
                    <a:pt x="104" y="717"/>
                    <a:pt x="106" y="717"/>
                  </a:cubicBezTo>
                  <a:cubicBezTo>
                    <a:pt x="108" y="718"/>
                    <a:pt x="110" y="710"/>
                    <a:pt x="114" y="709"/>
                  </a:cubicBezTo>
                  <a:cubicBezTo>
                    <a:pt x="118" y="708"/>
                    <a:pt x="117" y="712"/>
                    <a:pt x="118" y="714"/>
                  </a:cubicBezTo>
                  <a:cubicBezTo>
                    <a:pt x="119" y="715"/>
                    <a:pt x="122" y="719"/>
                    <a:pt x="121" y="719"/>
                  </a:cubicBezTo>
                  <a:cubicBezTo>
                    <a:pt x="120" y="720"/>
                    <a:pt x="115" y="722"/>
                    <a:pt x="115" y="726"/>
                  </a:cubicBezTo>
                  <a:cubicBezTo>
                    <a:pt x="114" y="730"/>
                    <a:pt x="117" y="728"/>
                    <a:pt x="120" y="727"/>
                  </a:cubicBezTo>
                  <a:cubicBezTo>
                    <a:pt x="123" y="726"/>
                    <a:pt x="122" y="733"/>
                    <a:pt x="122" y="733"/>
                  </a:cubicBezTo>
                  <a:cubicBezTo>
                    <a:pt x="122" y="733"/>
                    <a:pt x="149" y="736"/>
                    <a:pt x="154" y="737"/>
                  </a:cubicBezTo>
                  <a:cubicBezTo>
                    <a:pt x="159" y="738"/>
                    <a:pt x="168" y="740"/>
                    <a:pt x="168" y="740"/>
                  </a:cubicBezTo>
                  <a:cubicBezTo>
                    <a:pt x="167" y="747"/>
                    <a:pt x="167" y="747"/>
                    <a:pt x="167" y="747"/>
                  </a:cubicBezTo>
                  <a:cubicBezTo>
                    <a:pt x="167" y="747"/>
                    <a:pt x="168" y="752"/>
                    <a:pt x="165" y="754"/>
                  </a:cubicBezTo>
                  <a:cubicBezTo>
                    <a:pt x="161" y="757"/>
                    <a:pt x="161" y="754"/>
                    <a:pt x="156" y="754"/>
                  </a:cubicBezTo>
                  <a:cubicBezTo>
                    <a:pt x="151" y="755"/>
                    <a:pt x="152" y="758"/>
                    <a:pt x="150" y="758"/>
                  </a:cubicBezTo>
                  <a:cubicBezTo>
                    <a:pt x="148" y="759"/>
                    <a:pt x="139" y="750"/>
                    <a:pt x="139" y="750"/>
                  </a:cubicBezTo>
                  <a:cubicBezTo>
                    <a:pt x="139" y="750"/>
                    <a:pt x="136" y="751"/>
                    <a:pt x="133" y="757"/>
                  </a:cubicBezTo>
                  <a:cubicBezTo>
                    <a:pt x="130" y="763"/>
                    <a:pt x="126" y="766"/>
                    <a:pt x="125" y="767"/>
                  </a:cubicBezTo>
                  <a:cubicBezTo>
                    <a:pt x="125" y="768"/>
                    <a:pt x="115" y="776"/>
                    <a:pt x="115" y="776"/>
                  </a:cubicBezTo>
                  <a:cubicBezTo>
                    <a:pt x="123" y="779"/>
                    <a:pt x="123" y="779"/>
                    <a:pt x="123" y="779"/>
                  </a:cubicBezTo>
                  <a:cubicBezTo>
                    <a:pt x="123" y="779"/>
                    <a:pt x="122" y="781"/>
                    <a:pt x="118" y="784"/>
                  </a:cubicBezTo>
                  <a:cubicBezTo>
                    <a:pt x="115" y="787"/>
                    <a:pt x="109" y="795"/>
                    <a:pt x="107" y="798"/>
                  </a:cubicBezTo>
                  <a:cubicBezTo>
                    <a:pt x="106" y="802"/>
                    <a:pt x="103" y="801"/>
                    <a:pt x="99" y="800"/>
                  </a:cubicBezTo>
                  <a:cubicBezTo>
                    <a:pt x="95" y="799"/>
                    <a:pt x="91" y="804"/>
                    <a:pt x="84" y="809"/>
                  </a:cubicBezTo>
                  <a:cubicBezTo>
                    <a:pt x="77" y="814"/>
                    <a:pt x="66" y="816"/>
                    <a:pt x="66" y="816"/>
                  </a:cubicBezTo>
                  <a:cubicBezTo>
                    <a:pt x="66" y="816"/>
                    <a:pt x="74" y="819"/>
                    <a:pt x="80" y="818"/>
                  </a:cubicBezTo>
                  <a:cubicBezTo>
                    <a:pt x="86" y="818"/>
                    <a:pt x="87" y="815"/>
                    <a:pt x="88" y="815"/>
                  </a:cubicBezTo>
                  <a:cubicBezTo>
                    <a:pt x="90" y="815"/>
                    <a:pt x="94" y="816"/>
                    <a:pt x="96" y="814"/>
                  </a:cubicBezTo>
                  <a:cubicBezTo>
                    <a:pt x="99" y="812"/>
                    <a:pt x="101" y="813"/>
                    <a:pt x="103" y="818"/>
                  </a:cubicBezTo>
                  <a:cubicBezTo>
                    <a:pt x="106" y="822"/>
                    <a:pt x="111" y="822"/>
                    <a:pt x="116" y="822"/>
                  </a:cubicBezTo>
                  <a:cubicBezTo>
                    <a:pt x="121" y="822"/>
                    <a:pt x="117" y="826"/>
                    <a:pt x="121" y="826"/>
                  </a:cubicBezTo>
                  <a:cubicBezTo>
                    <a:pt x="125" y="826"/>
                    <a:pt x="125" y="824"/>
                    <a:pt x="127" y="824"/>
                  </a:cubicBezTo>
                  <a:cubicBezTo>
                    <a:pt x="130" y="824"/>
                    <a:pt x="131" y="823"/>
                    <a:pt x="137" y="821"/>
                  </a:cubicBezTo>
                  <a:cubicBezTo>
                    <a:pt x="142" y="820"/>
                    <a:pt x="144" y="817"/>
                    <a:pt x="145" y="813"/>
                  </a:cubicBezTo>
                  <a:cubicBezTo>
                    <a:pt x="147" y="808"/>
                    <a:pt x="149" y="811"/>
                    <a:pt x="149" y="811"/>
                  </a:cubicBezTo>
                  <a:cubicBezTo>
                    <a:pt x="149" y="811"/>
                    <a:pt x="148" y="817"/>
                    <a:pt x="149" y="820"/>
                  </a:cubicBezTo>
                  <a:cubicBezTo>
                    <a:pt x="151" y="823"/>
                    <a:pt x="161" y="823"/>
                    <a:pt x="161" y="823"/>
                  </a:cubicBezTo>
                  <a:cubicBezTo>
                    <a:pt x="161" y="823"/>
                    <a:pt x="152" y="826"/>
                    <a:pt x="142" y="827"/>
                  </a:cubicBezTo>
                  <a:cubicBezTo>
                    <a:pt x="132" y="828"/>
                    <a:pt x="131" y="828"/>
                    <a:pt x="125" y="828"/>
                  </a:cubicBezTo>
                  <a:cubicBezTo>
                    <a:pt x="119" y="829"/>
                    <a:pt x="116" y="828"/>
                    <a:pt x="112" y="828"/>
                  </a:cubicBezTo>
                  <a:cubicBezTo>
                    <a:pt x="109" y="827"/>
                    <a:pt x="104" y="826"/>
                    <a:pt x="99" y="825"/>
                  </a:cubicBezTo>
                  <a:cubicBezTo>
                    <a:pt x="94" y="823"/>
                    <a:pt x="91" y="821"/>
                    <a:pt x="90" y="822"/>
                  </a:cubicBezTo>
                  <a:cubicBezTo>
                    <a:pt x="89" y="823"/>
                    <a:pt x="85" y="833"/>
                    <a:pt x="82" y="833"/>
                  </a:cubicBezTo>
                  <a:cubicBezTo>
                    <a:pt x="79" y="832"/>
                    <a:pt x="77" y="835"/>
                    <a:pt x="74" y="837"/>
                  </a:cubicBezTo>
                  <a:cubicBezTo>
                    <a:pt x="72" y="839"/>
                    <a:pt x="64" y="836"/>
                    <a:pt x="61" y="836"/>
                  </a:cubicBezTo>
                  <a:cubicBezTo>
                    <a:pt x="58" y="835"/>
                    <a:pt x="58" y="838"/>
                    <a:pt x="60" y="840"/>
                  </a:cubicBezTo>
                  <a:cubicBezTo>
                    <a:pt x="62" y="842"/>
                    <a:pt x="64" y="845"/>
                    <a:pt x="64" y="850"/>
                  </a:cubicBezTo>
                  <a:cubicBezTo>
                    <a:pt x="64" y="856"/>
                    <a:pt x="59" y="856"/>
                    <a:pt x="59" y="857"/>
                  </a:cubicBezTo>
                  <a:cubicBezTo>
                    <a:pt x="58" y="858"/>
                    <a:pt x="67" y="860"/>
                    <a:pt x="68" y="861"/>
                  </a:cubicBezTo>
                  <a:cubicBezTo>
                    <a:pt x="69" y="861"/>
                    <a:pt x="69" y="864"/>
                    <a:pt x="69" y="864"/>
                  </a:cubicBezTo>
                  <a:cubicBezTo>
                    <a:pt x="69" y="864"/>
                    <a:pt x="58" y="862"/>
                    <a:pt x="56" y="862"/>
                  </a:cubicBezTo>
                  <a:cubicBezTo>
                    <a:pt x="54" y="862"/>
                    <a:pt x="50" y="859"/>
                    <a:pt x="49" y="857"/>
                  </a:cubicBezTo>
                  <a:cubicBezTo>
                    <a:pt x="47" y="856"/>
                    <a:pt x="47" y="849"/>
                    <a:pt x="47" y="849"/>
                  </a:cubicBezTo>
                  <a:cubicBezTo>
                    <a:pt x="47" y="849"/>
                    <a:pt x="43" y="852"/>
                    <a:pt x="40" y="854"/>
                  </a:cubicBezTo>
                  <a:cubicBezTo>
                    <a:pt x="38" y="856"/>
                    <a:pt x="34" y="855"/>
                    <a:pt x="33" y="854"/>
                  </a:cubicBezTo>
                  <a:cubicBezTo>
                    <a:pt x="32" y="853"/>
                    <a:pt x="34" y="848"/>
                    <a:pt x="32" y="848"/>
                  </a:cubicBezTo>
                  <a:cubicBezTo>
                    <a:pt x="31" y="848"/>
                    <a:pt x="26" y="850"/>
                    <a:pt x="23" y="851"/>
                  </a:cubicBezTo>
                  <a:cubicBezTo>
                    <a:pt x="21" y="852"/>
                    <a:pt x="17" y="855"/>
                    <a:pt x="16" y="855"/>
                  </a:cubicBezTo>
                  <a:cubicBezTo>
                    <a:pt x="15" y="856"/>
                    <a:pt x="11" y="857"/>
                    <a:pt x="11" y="857"/>
                  </a:cubicBezTo>
                  <a:cubicBezTo>
                    <a:pt x="11" y="857"/>
                    <a:pt x="9" y="855"/>
                    <a:pt x="7" y="857"/>
                  </a:cubicBezTo>
                  <a:cubicBezTo>
                    <a:pt x="5" y="859"/>
                    <a:pt x="2" y="866"/>
                    <a:pt x="3" y="866"/>
                  </a:cubicBezTo>
                  <a:cubicBezTo>
                    <a:pt x="4" y="867"/>
                    <a:pt x="10" y="867"/>
                    <a:pt x="16" y="867"/>
                  </a:cubicBezTo>
                  <a:cubicBezTo>
                    <a:pt x="23" y="868"/>
                    <a:pt x="22" y="870"/>
                    <a:pt x="23" y="871"/>
                  </a:cubicBezTo>
                  <a:cubicBezTo>
                    <a:pt x="25" y="871"/>
                    <a:pt x="34" y="872"/>
                    <a:pt x="38" y="873"/>
                  </a:cubicBezTo>
                  <a:cubicBezTo>
                    <a:pt x="42" y="875"/>
                    <a:pt x="40" y="875"/>
                    <a:pt x="54" y="874"/>
                  </a:cubicBezTo>
                  <a:cubicBezTo>
                    <a:pt x="68" y="873"/>
                    <a:pt x="62" y="879"/>
                    <a:pt x="62" y="879"/>
                  </a:cubicBezTo>
                  <a:cubicBezTo>
                    <a:pt x="62" y="879"/>
                    <a:pt x="50" y="880"/>
                    <a:pt x="46" y="881"/>
                  </a:cubicBezTo>
                  <a:cubicBezTo>
                    <a:pt x="41" y="883"/>
                    <a:pt x="39" y="886"/>
                    <a:pt x="37" y="886"/>
                  </a:cubicBezTo>
                  <a:cubicBezTo>
                    <a:pt x="35" y="886"/>
                    <a:pt x="26" y="886"/>
                    <a:pt x="25" y="886"/>
                  </a:cubicBezTo>
                  <a:cubicBezTo>
                    <a:pt x="23" y="887"/>
                    <a:pt x="13" y="891"/>
                    <a:pt x="13" y="891"/>
                  </a:cubicBezTo>
                  <a:cubicBezTo>
                    <a:pt x="13" y="891"/>
                    <a:pt x="13" y="897"/>
                    <a:pt x="13" y="897"/>
                  </a:cubicBezTo>
                  <a:cubicBezTo>
                    <a:pt x="12" y="897"/>
                    <a:pt x="9" y="894"/>
                    <a:pt x="9" y="894"/>
                  </a:cubicBezTo>
                  <a:cubicBezTo>
                    <a:pt x="9" y="894"/>
                    <a:pt x="2" y="894"/>
                    <a:pt x="1" y="895"/>
                  </a:cubicBezTo>
                  <a:cubicBezTo>
                    <a:pt x="1" y="895"/>
                    <a:pt x="1" y="898"/>
                    <a:pt x="0" y="899"/>
                  </a:cubicBezTo>
                  <a:cubicBezTo>
                    <a:pt x="0" y="900"/>
                    <a:pt x="2" y="905"/>
                    <a:pt x="2" y="907"/>
                  </a:cubicBezTo>
                  <a:cubicBezTo>
                    <a:pt x="3" y="908"/>
                    <a:pt x="1" y="911"/>
                    <a:pt x="1" y="911"/>
                  </a:cubicBezTo>
                  <a:cubicBezTo>
                    <a:pt x="1" y="911"/>
                    <a:pt x="11" y="908"/>
                    <a:pt x="12" y="908"/>
                  </a:cubicBezTo>
                  <a:cubicBezTo>
                    <a:pt x="13" y="907"/>
                    <a:pt x="16" y="909"/>
                    <a:pt x="17" y="911"/>
                  </a:cubicBezTo>
                  <a:cubicBezTo>
                    <a:pt x="18" y="912"/>
                    <a:pt x="20" y="912"/>
                    <a:pt x="21" y="912"/>
                  </a:cubicBezTo>
                  <a:cubicBezTo>
                    <a:pt x="22" y="912"/>
                    <a:pt x="21" y="914"/>
                    <a:pt x="19" y="914"/>
                  </a:cubicBezTo>
                  <a:cubicBezTo>
                    <a:pt x="17" y="914"/>
                    <a:pt x="12" y="917"/>
                    <a:pt x="12" y="917"/>
                  </a:cubicBezTo>
                  <a:cubicBezTo>
                    <a:pt x="17" y="922"/>
                    <a:pt x="17" y="922"/>
                    <a:pt x="17" y="922"/>
                  </a:cubicBezTo>
                  <a:cubicBezTo>
                    <a:pt x="17" y="922"/>
                    <a:pt x="24" y="921"/>
                    <a:pt x="27" y="920"/>
                  </a:cubicBezTo>
                  <a:cubicBezTo>
                    <a:pt x="30" y="919"/>
                    <a:pt x="37" y="920"/>
                    <a:pt x="40" y="920"/>
                  </a:cubicBezTo>
                  <a:cubicBezTo>
                    <a:pt x="44" y="920"/>
                    <a:pt x="44" y="920"/>
                    <a:pt x="47" y="918"/>
                  </a:cubicBezTo>
                  <a:cubicBezTo>
                    <a:pt x="50" y="916"/>
                    <a:pt x="56" y="917"/>
                    <a:pt x="61" y="917"/>
                  </a:cubicBezTo>
                  <a:cubicBezTo>
                    <a:pt x="65" y="917"/>
                    <a:pt x="67" y="917"/>
                    <a:pt x="67" y="917"/>
                  </a:cubicBezTo>
                  <a:cubicBezTo>
                    <a:pt x="67" y="917"/>
                    <a:pt x="62" y="919"/>
                    <a:pt x="56" y="919"/>
                  </a:cubicBezTo>
                  <a:cubicBezTo>
                    <a:pt x="51" y="919"/>
                    <a:pt x="46" y="926"/>
                    <a:pt x="46" y="926"/>
                  </a:cubicBezTo>
                  <a:cubicBezTo>
                    <a:pt x="45" y="927"/>
                    <a:pt x="40" y="928"/>
                    <a:pt x="35" y="927"/>
                  </a:cubicBezTo>
                  <a:cubicBezTo>
                    <a:pt x="30" y="926"/>
                    <a:pt x="30" y="933"/>
                    <a:pt x="30" y="933"/>
                  </a:cubicBezTo>
                  <a:cubicBezTo>
                    <a:pt x="30" y="933"/>
                    <a:pt x="22" y="936"/>
                    <a:pt x="22" y="938"/>
                  </a:cubicBezTo>
                  <a:cubicBezTo>
                    <a:pt x="21" y="940"/>
                    <a:pt x="6" y="942"/>
                    <a:pt x="6" y="942"/>
                  </a:cubicBezTo>
                  <a:cubicBezTo>
                    <a:pt x="22" y="944"/>
                    <a:pt x="22" y="944"/>
                    <a:pt x="22" y="944"/>
                  </a:cubicBezTo>
                  <a:cubicBezTo>
                    <a:pt x="32" y="942"/>
                    <a:pt x="32" y="942"/>
                    <a:pt x="32" y="942"/>
                  </a:cubicBezTo>
                  <a:cubicBezTo>
                    <a:pt x="32" y="942"/>
                    <a:pt x="42" y="942"/>
                    <a:pt x="42" y="942"/>
                  </a:cubicBezTo>
                  <a:cubicBezTo>
                    <a:pt x="43" y="942"/>
                    <a:pt x="47" y="942"/>
                    <a:pt x="49" y="943"/>
                  </a:cubicBezTo>
                  <a:cubicBezTo>
                    <a:pt x="52" y="943"/>
                    <a:pt x="64" y="942"/>
                    <a:pt x="67" y="939"/>
                  </a:cubicBezTo>
                  <a:cubicBezTo>
                    <a:pt x="71" y="936"/>
                    <a:pt x="72" y="943"/>
                    <a:pt x="72" y="944"/>
                  </a:cubicBezTo>
                  <a:cubicBezTo>
                    <a:pt x="72" y="946"/>
                    <a:pt x="65" y="949"/>
                    <a:pt x="62" y="949"/>
                  </a:cubicBezTo>
                  <a:cubicBezTo>
                    <a:pt x="58" y="948"/>
                    <a:pt x="53" y="951"/>
                    <a:pt x="47" y="953"/>
                  </a:cubicBezTo>
                  <a:cubicBezTo>
                    <a:pt x="42" y="954"/>
                    <a:pt x="35" y="957"/>
                    <a:pt x="35" y="957"/>
                  </a:cubicBezTo>
                  <a:cubicBezTo>
                    <a:pt x="61" y="953"/>
                    <a:pt x="61" y="953"/>
                    <a:pt x="61" y="953"/>
                  </a:cubicBezTo>
                  <a:cubicBezTo>
                    <a:pt x="61" y="953"/>
                    <a:pt x="54" y="958"/>
                    <a:pt x="51" y="959"/>
                  </a:cubicBezTo>
                  <a:cubicBezTo>
                    <a:pt x="48" y="961"/>
                    <a:pt x="40" y="963"/>
                    <a:pt x="37" y="963"/>
                  </a:cubicBezTo>
                  <a:cubicBezTo>
                    <a:pt x="34" y="963"/>
                    <a:pt x="32" y="969"/>
                    <a:pt x="33" y="970"/>
                  </a:cubicBezTo>
                  <a:cubicBezTo>
                    <a:pt x="34" y="970"/>
                    <a:pt x="42" y="969"/>
                    <a:pt x="43" y="968"/>
                  </a:cubicBezTo>
                  <a:cubicBezTo>
                    <a:pt x="44" y="967"/>
                    <a:pt x="50" y="967"/>
                    <a:pt x="51" y="967"/>
                  </a:cubicBezTo>
                  <a:cubicBezTo>
                    <a:pt x="52" y="967"/>
                    <a:pt x="57" y="968"/>
                    <a:pt x="57" y="968"/>
                  </a:cubicBezTo>
                  <a:cubicBezTo>
                    <a:pt x="65" y="965"/>
                    <a:pt x="65" y="965"/>
                    <a:pt x="65" y="965"/>
                  </a:cubicBezTo>
                  <a:cubicBezTo>
                    <a:pt x="65" y="965"/>
                    <a:pt x="70" y="967"/>
                    <a:pt x="71" y="969"/>
                  </a:cubicBezTo>
                  <a:cubicBezTo>
                    <a:pt x="71" y="971"/>
                    <a:pt x="70" y="974"/>
                    <a:pt x="70" y="974"/>
                  </a:cubicBezTo>
                  <a:cubicBezTo>
                    <a:pt x="70" y="974"/>
                    <a:pt x="71" y="978"/>
                    <a:pt x="74" y="976"/>
                  </a:cubicBezTo>
                  <a:cubicBezTo>
                    <a:pt x="76" y="974"/>
                    <a:pt x="81" y="978"/>
                    <a:pt x="81" y="978"/>
                  </a:cubicBezTo>
                  <a:cubicBezTo>
                    <a:pt x="81" y="978"/>
                    <a:pt x="94" y="976"/>
                    <a:pt x="96" y="975"/>
                  </a:cubicBezTo>
                  <a:cubicBezTo>
                    <a:pt x="98" y="974"/>
                    <a:pt x="105" y="975"/>
                    <a:pt x="105" y="975"/>
                  </a:cubicBezTo>
                  <a:cubicBezTo>
                    <a:pt x="111" y="979"/>
                    <a:pt x="111" y="979"/>
                    <a:pt x="111" y="979"/>
                  </a:cubicBezTo>
                  <a:cubicBezTo>
                    <a:pt x="111" y="979"/>
                    <a:pt x="116" y="977"/>
                    <a:pt x="120" y="975"/>
                  </a:cubicBezTo>
                  <a:cubicBezTo>
                    <a:pt x="123" y="973"/>
                    <a:pt x="124" y="975"/>
                    <a:pt x="126" y="977"/>
                  </a:cubicBezTo>
                  <a:cubicBezTo>
                    <a:pt x="129" y="979"/>
                    <a:pt x="133" y="977"/>
                    <a:pt x="133" y="977"/>
                  </a:cubicBezTo>
                  <a:cubicBezTo>
                    <a:pt x="129" y="967"/>
                    <a:pt x="129" y="967"/>
                    <a:pt x="129" y="967"/>
                  </a:cubicBezTo>
                  <a:cubicBezTo>
                    <a:pt x="138" y="968"/>
                    <a:pt x="138" y="968"/>
                    <a:pt x="138" y="968"/>
                  </a:cubicBezTo>
                  <a:cubicBezTo>
                    <a:pt x="147" y="976"/>
                    <a:pt x="147" y="976"/>
                    <a:pt x="147" y="976"/>
                  </a:cubicBezTo>
                  <a:cubicBezTo>
                    <a:pt x="151" y="967"/>
                    <a:pt x="151" y="967"/>
                    <a:pt x="151" y="967"/>
                  </a:cubicBezTo>
                  <a:cubicBezTo>
                    <a:pt x="151" y="967"/>
                    <a:pt x="158" y="968"/>
                    <a:pt x="162" y="966"/>
                  </a:cubicBezTo>
                  <a:cubicBezTo>
                    <a:pt x="165" y="964"/>
                    <a:pt x="174" y="963"/>
                    <a:pt x="174" y="963"/>
                  </a:cubicBezTo>
                  <a:cubicBezTo>
                    <a:pt x="174" y="963"/>
                    <a:pt x="173" y="954"/>
                    <a:pt x="172" y="952"/>
                  </a:cubicBezTo>
                  <a:cubicBezTo>
                    <a:pt x="171" y="949"/>
                    <a:pt x="166" y="942"/>
                    <a:pt x="166" y="942"/>
                  </a:cubicBezTo>
                  <a:cubicBezTo>
                    <a:pt x="173" y="943"/>
                    <a:pt x="173" y="943"/>
                    <a:pt x="173" y="943"/>
                  </a:cubicBezTo>
                  <a:cubicBezTo>
                    <a:pt x="173" y="943"/>
                    <a:pt x="176" y="947"/>
                    <a:pt x="177" y="948"/>
                  </a:cubicBezTo>
                  <a:cubicBezTo>
                    <a:pt x="178" y="949"/>
                    <a:pt x="185" y="950"/>
                    <a:pt x="185" y="950"/>
                  </a:cubicBezTo>
                  <a:cubicBezTo>
                    <a:pt x="180" y="956"/>
                    <a:pt x="180" y="956"/>
                    <a:pt x="180" y="956"/>
                  </a:cubicBezTo>
                  <a:cubicBezTo>
                    <a:pt x="194" y="959"/>
                    <a:pt x="194" y="959"/>
                    <a:pt x="194" y="959"/>
                  </a:cubicBezTo>
                  <a:cubicBezTo>
                    <a:pt x="194" y="959"/>
                    <a:pt x="200" y="956"/>
                    <a:pt x="202" y="954"/>
                  </a:cubicBezTo>
                  <a:cubicBezTo>
                    <a:pt x="204" y="953"/>
                    <a:pt x="211" y="953"/>
                    <a:pt x="211" y="953"/>
                  </a:cubicBezTo>
                  <a:cubicBezTo>
                    <a:pt x="211" y="953"/>
                    <a:pt x="209" y="951"/>
                    <a:pt x="208" y="949"/>
                  </a:cubicBezTo>
                  <a:cubicBezTo>
                    <a:pt x="208" y="947"/>
                    <a:pt x="217" y="946"/>
                    <a:pt x="219" y="946"/>
                  </a:cubicBezTo>
                  <a:cubicBezTo>
                    <a:pt x="220" y="946"/>
                    <a:pt x="221" y="947"/>
                    <a:pt x="226" y="948"/>
                  </a:cubicBezTo>
                  <a:cubicBezTo>
                    <a:pt x="231" y="950"/>
                    <a:pt x="229" y="945"/>
                    <a:pt x="233" y="944"/>
                  </a:cubicBezTo>
                  <a:cubicBezTo>
                    <a:pt x="236" y="943"/>
                    <a:pt x="241" y="942"/>
                    <a:pt x="242" y="940"/>
                  </a:cubicBezTo>
                  <a:cubicBezTo>
                    <a:pt x="243" y="937"/>
                    <a:pt x="248" y="935"/>
                    <a:pt x="246" y="934"/>
                  </a:cubicBezTo>
                  <a:cubicBezTo>
                    <a:pt x="244" y="934"/>
                    <a:pt x="240" y="931"/>
                    <a:pt x="240" y="931"/>
                  </a:cubicBezTo>
                  <a:cubicBezTo>
                    <a:pt x="240" y="931"/>
                    <a:pt x="249" y="931"/>
                    <a:pt x="253" y="929"/>
                  </a:cubicBezTo>
                  <a:cubicBezTo>
                    <a:pt x="258" y="926"/>
                    <a:pt x="270" y="931"/>
                    <a:pt x="275" y="931"/>
                  </a:cubicBezTo>
                  <a:cubicBezTo>
                    <a:pt x="279" y="932"/>
                    <a:pt x="285" y="931"/>
                    <a:pt x="286" y="933"/>
                  </a:cubicBezTo>
                  <a:cubicBezTo>
                    <a:pt x="286" y="934"/>
                    <a:pt x="293" y="937"/>
                    <a:pt x="297" y="933"/>
                  </a:cubicBezTo>
                  <a:cubicBezTo>
                    <a:pt x="301" y="930"/>
                    <a:pt x="298" y="918"/>
                    <a:pt x="298" y="918"/>
                  </a:cubicBezTo>
                  <a:cubicBezTo>
                    <a:pt x="298" y="918"/>
                    <a:pt x="301" y="923"/>
                    <a:pt x="302" y="928"/>
                  </a:cubicBezTo>
                  <a:cubicBezTo>
                    <a:pt x="304" y="933"/>
                    <a:pt x="301" y="938"/>
                    <a:pt x="301" y="938"/>
                  </a:cubicBezTo>
                  <a:cubicBezTo>
                    <a:pt x="301" y="938"/>
                    <a:pt x="315" y="928"/>
                    <a:pt x="318" y="928"/>
                  </a:cubicBezTo>
                  <a:cubicBezTo>
                    <a:pt x="321" y="928"/>
                    <a:pt x="327" y="937"/>
                    <a:pt x="330" y="937"/>
                  </a:cubicBezTo>
                  <a:cubicBezTo>
                    <a:pt x="332" y="938"/>
                    <a:pt x="338" y="937"/>
                    <a:pt x="346" y="940"/>
                  </a:cubicBezTo>
                  <a:cubicBezTo>
                    <a:pt x="354" y="943"/>
                    <a:pt x="358" y="937"/>
                    <a:pt x="353" y="931"/>
                  </a:cubicBezTo>
                  <a:cubicBezTo>
                    <a:pt x="349" y="924"/>
                    <a:pt x="345" y="918"/>
                    <a:pt x="346" y="912"/>
                  </a:cubicBezTo>
                  <a:cubicBezTo>
                    <a:pt x="347" y="907"/>
                    <a:pt x="371" y="898"/>
                    <a:pt x="374" y="895"/>
                  </a:cubicBezTo>
                  <a:cubicBezTo>
                    <a:pt x="378" y="892"/>
                    <a:pt x="377" y="882"/>
                    <a:pt x="379" y="878"/>
                  </a:cubicBezTo>
                  <a:cubicBezTo>
                    <a:pt x="382" y="874"/>
                    <a:pt x="385" y="866"/>
                    <a:pt x="387" y="861"/>
                  </a:cubicBezTo>
                  <a:cubicBezTo>
                    <a:pt x="390" y="856"/>
                    <a:pt x="394" y="854"/>
                    <a:pt x="399" y="849"/>
                  </a:cubicBezTo>
                  <a:cubicBezTo>
                    <a:pt x="403" y="844"/>
                    <a:pt x="401" y="840"/>
                    <a:pt x="402" y="835"/>
                  </a:cubicBezTo>
                  <a:cubicBezTo>
                    <a:pt x="403" y="829"/>
                    <a:pt x="403" y="825"/>
                    <a:pt x="403" y="821"/>
                  </a:cubicBezTo>
                  <a:cubicBezTo>
                    <a:pt x="403" y="816"/>
                    <a:pt x="405" y="811"/>
                    <a:pt x="406" y="801"/>
                  </a:cubicBezTo>
                  <a:cubicBezTo>
                    <a:pt x="407" y="790"/>
                    <a:pt x="394" y="782"/>
                    <a:pt x="394" y="782"/>
                  </a:cubicBezTo>
                  <a:cubicBezTo>
                    <a:pt x="394" y="782"/>
                    <a:pt x="404" y="778"/>
                    <a:pt x="405" y="770"/>
                  </a:cubicBezTo>
                  <a:cubicBezTo>
                    <a:pt x="407" y="763"/>
                    <a:pt x="411" y="764"/>
                    <a:pt x="411" y="755"/>
                  </a:cubicBezTo>
                  <a:cubicBezTo>
                    <a:pt x="412" y="745"/>
                    <a:pt x="410" y="748"/>
                    <a:pt x="405" y="737"/>
                  </a:cubicBezTo>
                  <a:cubicBezTo>
                    <a:pt x="400" y="727"/>
                    <a:pt x="407" y="722"/>
                    <a:pt x="409" y="718"/>
                  </a:cubicBezTo>
                  <a:cubicBezTo>
                    <a:pt x="411" y="714"/>
                    <a:pt x="412" y="710"/>
                    <a:pt x="408" y="707"/>
                  </a:cubicBezTo>
                  <a:cubicBezTo>
                    <a:pt x="405" y="703"/>
                    <a:pt x="399" y="698"/>
                    <a:pt x="399" y="693"/>
                  </a:cubicBezTo>
                  <a:cubicBezTo>
                    <a:pt x="400" y="688"/>
                    <a:pt x="405" y="688"/>
                    <a:pt x="412" y="693"/>
                  </a:cubicBezTo>
                  <a:cubicBezTo>
                    <a:pt x="419" y="699"/>
                    <a:pt x="425" y="700"/>
                    <a:pt x="425" y="691"/>
                  </a:cubicBezTo>
                  <a:cubicBezTo>
                    <a:pt x="425" y="689"/>
                    <a:pt x="421" y="688"/>
                    <a:pt x="420" y="686"/>
                  </a:cubicBezTo>
                  <a:cubicBezTo>
                    <a:pt x="417" y="681"/>
                    <a:pt x="416" y="677"/>
                    <a:pt x="416" y="677"/>
                  </a:cubicBezTo>
                  <a:cubicBezTo>
                    <a:pt x="416" y="677"/>
                    <a:pt x="422" y="678"/>
                    <a:pt x="425" y="683"/>
                  </a:cubicBezTo>
                  <a:cubicBezTo>
                    <a:pt x="428" y="688"/>
                    <a:pt x="432" y="689"/>
                    <a:pt x="435" y="688"/>
                  </a:cubicBezTo>
                  <a:cubicBezTo>
                    <a:pt x="438" y="687"/>
                    <a:pt x="447" y="686"/>
                    <a:pt x="449" y="679"/>
                  </a:cubicBezTo>
                  <a:cubicBezTo>
                    <a:pt x="452" y="673"/>
                    <a:pt x="452" y="665"/>
                    <a:pt x="454" y="664"/>
                  </a:cubicBezTo>
                  <a:cubicBezTo>
                    <a:pt x="456" y="662"/>
                    <a:pt x="472" y="669"/>
                    <a:pt x="477" y="665"/>
                  </a:cubicBezTo>
                  <a:cubicBezTo>
                    <a:pt x="483" y="660"/>
                    <a:pt x="481" y="655"/>
                    <a:pt x="476" y="655"/>
                  </a:cubicBezTo>
                  <a:cubicBezTo>
                    <a:pt x="470" y="655"/>
                    <a:pt x="469" y="651"/>
                    <a:pt x="472" y="647"/>
                  </a:cubicBezTo>
                  <a:cubicBezTo>
                    <a:pt x="476" y="643"/>
                    <a:pt x="476" y="639"/>
                    <a:pt x="475" y="631"/>
                  </a:cubicBezTo>
                  <a:cubicBezTo>
                    <a:pt x="475" y="623"/>
                    <a:pt x="472" y="621"/>
                    <a:pt x="475" y="622"/>
                  </a:cubicBezTo>
                  <a:cubicBezTo>
                    <a:pt x="478" y="622"/>
                    <a:pt x="482" y="626"/>
                    <a:pt x="484" y="632"/>
                  </a:cubicBezTo>
                  <a:cubicBezTo>
                    <a:pt x="487" y="637"/>
                    <a:pt x="484" y="645"/>
                    <a:pt x="484" y="650"/>
                  </a:cubicBezTo>
                  <a:cubicBezTo>
                    <a:pt x="483" y="656"/>
                    <a:pt x="489" y="656"/>
                    <a:pt x="490" y="653"/>
                  </a:cubicBezTo>
                  <a:cubicBezTo>
                    <a:pt x="491" y="651"/>
                    <a:pt x="493" y="642"/>
                    <a:pt x="492" y="636"/>
                  </a:cubicBezTo>
                  <a:cubicBezTo>
                    <a:pt x="490" y="630"/>
                    <a:pt x="489" y="621"/>
                    <a:pt x="490" y="616"/>
                  </a:cubicBezTo>
                  <a:cubicBezTo>
                    <a:pt x="491" y="610"/>
                    <a:pt x="489" y="612"/>
                    <a:pt x="481" y="610"/>
                  </a:cubicBezTo>
                  <a:cubicBezTo>
                    <a:pt x="473" y="608"/>
                    <a:pt x="466" y="611"/>
                    <a:pt x="461" y="615"/>
                  </a:cubicBezTo>
                  <a:cubicBezTo>
                    <a:pt x="455" y="619"/>
                    <a:pt x="460" y="610"/>
                    <a:pt x="462" y="604"/>
                  </a:cubicBezTo>
                  <a:cubicBezTo>
                    <a:pt x="463" y="598"/>
                    <a:pt x="475" y="600"/>
                    <a:pt x="482" y="597"/>
                  </a:cubicBezTo>
                  <a:cubicBezTo>
                    <a:pt x="488" y="594"/>
                    <a:pt x="477" y="583"/>
                    <a:pt x="474" y="578"/>
                  </a:cubicBezTo>
                  <a:cubicBezTo>
                    <a:pt x="472" y="573"/>
                    <a:pt x="467" y="558"/>
                    <a:pt x="467" y="556"/>
                  </a:cubicBezTo>
                  <a:cubicBezTo>
                    <a:pt x="468" y="554"/>
                    <a:pt x="464" y="552"/>
                    <a:pt x="464" y="548"/>
                  </a:cubicBezTo>
                  <a:cubicBezTo>
                    <a:pt x="464" y="544"/>
                    <a:pt x="466" y="537"/>
                    <a:pt x="466" y="533"/>
                  </a:cubicBezTo>
                  <a:cubicBezTo>
                    <a:pt x="467" y="530"/>
                    <a:pt x="460" y="526"/>
                    <a:pt x="456" y="525"/>
                  </a:cubicBezTo>
                  <a:cubicBezTo>
                    <a:pt x="452" y="525"/>
                    <a:pt x="449" y="523"/>
                    <a:pt x="449" y="521"/>
                  </a:cubicBezTo>
                  <a:cubicBezTo>
                    <a:pt x="448" y="520"/>
                    <a:pt x="441" y="519"/>
                    <a:pt x="437" y="518"/>
                  </a:cubicBezTo>
                  <a:cubicBezTo>
                    <a:pt x="433" y="517"/>
                    <a:pt x="427" y="515"/>
                    <a:pt x="421" y="517"/>
                  </a:cubicBezTo>
                  <a:cubicBezTo>
                    <a:pt x="415" y="520"/>
                    <a:pt x="415" y="522"/>
                    <a:pt x="403" y="520"/>
                  </a:cubicBezTo>
                  <a:cubicBezTo>
                    <a:pt x="392" y="519"/>
                    <a:pt x="394" y="515"/>
                    <a:pt x="392" y="524"/>
                  </a:cubicBezTo>
                  <a:cubicBezTo>
                    <a:pt x="392" y="526"/>
                    <a:pt x="391" y="528"/>
                    <a:pt x="387" y="532"/>
                  </a:cubicBezTo>
                  <a:cubicBezTo>
                    <a:pt x="383" y="536"/>
                    <a:pt x="370" y="532"/>
                    <a:pt x="370" y="532"/>
                  </a:cubicBezTo>
                  <a:cubicBezTo>
                    <a:pt x="366" y="525"/>
                    <a:pt x="366" y="525"/>
                    <a:pt x="366" y="525"/>
                  </a:cubicBezTo>
                  <a:cubicBezTo>
                    <a:pt x="375" y="517"/>
                    <a:pt x="375" y="517"/>
                    <a:pt x="375" y="517"/>
                  </a:cubicBezTo>
                  <a:cubicBezTo>
                    <a:pt x="400" y="512"/>
                    <a:pt x="400" y="512"/>
                    <a:pt x="400" y="512"/>
                  </a:cubicBezTo>
                  <a:cubicBezTo>
                    <a:pt x="385" y="500"/>
                    <a:pt x="385" y="500"/>
                    <a:pt x="385" y="500"/>
                  </a:cubicBezTo>
                  <a:cubicBezTo>
                    <a:pt x="385" y="500"/>
                    <a:pt x="381" y="495"/>
                    <a:pt x="381" y="493"/>
                  </a:cubicBezTo>
                  <a:cubicBezTo>
                    <a:pt x="381" y="492"/>
                    <a:pt x="375" y="488"/>
                    <a:pt x="375" y="488"/>
                  </a:cubicBezTo>
                  <a:cubicBezTo>
                    <a:pt x="365" y="481"/>
                    <a:pt x="365" y="481"/>
                    <a:pt x="365" y="481"/>
                  </a:cubicBezTo>
                  <a:cubicBezTo>
                    <a:pt x="370" y="488"/>
                    <a:pt x="370" y="488"/>
                    <a:pt x="370" y="488"/>
                  </a:cubicBezTo>
                  <a:cubicBezTo>
                    <a:pt x="373" y="497"/>
                    <a:pt x="373" y="497"/>
                    <a:pt x="373" y="497"/>
                  </a:cubicBezTo>
                  <a:cubicBezTo>
                    <a:pt x="367" y="495"/>
                    <a:pt x="367" y="495"/>
                    <a:pt x="367" y="495"/>
                  </a:cubicBezTo>
                  <a:cubicBezTo>
                    <a:pt x="367" y="495"/>
                    <a:pt x="360" y="494"/>
                    <a:pt x="359" y="493"/>
                  </a:cubicBezTo>
                  <a:cubicBezTo>
                    <a:pt x="358" y="493"/>
                    <a:pt x="351" y="494"/>
                    <a:pt x="351" y="494"/>
                  </a:cubicBezTo>
                  <a:cubicBezTo>
                    <a:pt x="350" y="507"/>
                    <a:pt x="350" y="507"/>
                    <a:pt x="350" y="507"/>
                  </a:cubicBezTo>
                  <a:cubicBezTo>
                    <a:pt x="350" y="507"/>
                    <a:pt x="352" y="514"/>
                    <a:pt x="351" y="516"/>
                  </a:cubicBezTo>
                  <a:cubicBezTo>
                    <a:pt x="351" y="518"/>
                    <a:pt x="350" y="524"/>
                    <a:pt x="350" y="524"/>
                  </a:cubicBezTo>
                  <a:cubicBezTo>
                    <a:pt x="350" y="524"/>
                    <a:pt x="347" y="520"/>
                    <a:pt x="345" y="522"/>
                  </a:cubicBezTo>
                  <a:cubicBezTo>
                    <a:pt x="344" y="524"/>
                    <a:pt x="344" y="527"/>
                    <a:pt x="344" y="527"/>
                  </a:cubicBezTo>
                  <a:cubicBezTo>
                    <a:pt x="333" y="535"/>
                    <a:pt x="333" y="535"/>
                    <a:pt x="333" y="535"/>
                  </a:cubicBezTo>
                  <a:cubicBezTo>
                    <a:pt x="333" y="535"/>
                    <a:pt x="336" y="531"/>
                    <a:pt x="339" y="529"/>
                  </a:cubicBezTo>
                  <a:cubicBezTo>
                    <a:pt x="341" y="527"/>
                    <a:pt x="338" y="522"/>
                    <a:pt x="338" y="522"/>
                  </a:cubicBezTo>
                  <a:cubicBezTo>
                    <a:pt x="338" y="522"/>
                    <a:pt x="344" y="516"/>
                    <a:pt x="347" y="514"/>
                  </a:cubicBezTo>
                  <a:cubicBezTo>
                    <a:pt x="350" y="513"/>
                    <a:pt x="347" y="508"/>
                    <a:pt x="344" y="506"/>
                  </a:cubicBezTo>
                  <a:cubicBezTo>
                    <a:pt x="341" y="504"/>
                    <a:pt x="343" y="496"/>
                    <a:pt x="343" y="496"/>
                  </a:cubicBezTo>
                  <a:cubicBezTo>
                    <a:pt x="343" y="496"/>
                    <a:pt x="342" y="490"/>
                    <a:pt x="339" y="492"/>
                  </a:cubicBezTo>
                  <a:cubicBezTo>
                    <a:pt x="336" y="495"/>
                    <a:pt x="331" y="495"/>
                    <a:pt x="330" y="495"/>
                  </a:cubicBezTo>
                  <a:cubicBezTo>
                    <a:pt x="329" y="494"/>
                    <a:pt x="324" y="498"/>
                    <a:pt x="323" y="500"/>
                  </a:cubicBezTo>
                  <a:cubicBezTo>
                    <a:pt x="323" y="502"/>
                    <a:pt x="320" y="505"/>
                    <a:pt x="320" y="505"/>
                  </a:cubicBezTo>
                  <a:cubicBezTo>
                    <a:pt x="320" y="505"/>
                    <a:pt x="317" y="497"/>
                    <a:pt x="316" y="496"/>
                  </a:cubicBezTo>
                  <a:cubicBezTo>
                    <a:pt x="316" y="495"/>
                    <a:pt x="311" y="493"/>
                    <a:pt x="311" y="493"/>
                  </a:cubicBezTo>
                  <a:cubicBezTo>
                    <a:pt x="303" y="499"/>
                    <a:pt x="303" y="499"/>
                    <a:pt x="303" y="499"/>
                  </a:cubicBezTo>
                  <a:cubicBezTo>
                    <a:pt x="288" y="496"/>
                    <a:pt x="288" y="496"/>
                    <a:pt x="288" y="496"/>
                  </a:cubicBezTo>
                  <a:cubicBezTo>
                    <a:pt x="288" y="496"/>
                    <a:pt x="286" y="502"/>
                    <a:pt x="285" y="505"/>
                  </a:cubicBezTo>
                  <a:cubicBezTo>
                    <a:pt x="285" y="508"/>
                    <a:pt x="276" y="507"/>
                    <a:pt x="274" y="509"/>
                  </a:cubicBezTo>
                  <a:cubicBezTo>
                    <a:pt x="271" y="511"/>
                    <a:pt x="271" y="515"/>
                    <a:pt x="270" y="518"/>
                  </a:cubicBezTo>
                  <a:cubicBezTo>
                    <a:pt x="269" y="521"/>
                    <a:pt x="268" y="525"/>
                    <a:pt x="269" y="526"/>
                  </a:cubicBezTo>
                  <a:cubicBezTo>
                    <a:pt x="269" y="527"/>
                    <a:pt x="273" y="535"/>
                    <a:pt x="273" y="535"/>
                  </a:cubicBezTo>
                  <a:cubicBezTo>
                    <a:pt x="273" y="535"/>
                    <a:pt x="268" y="536"/>
                    <a:pt x="260" y="536"/>
                  </a:cubicBezTo>
                  <a:cubicBezTo>
                    <a:pt x="251" y="537"/>
                    <a:pt x="262" y="544"/>
                    <a:pt x="260" y="544"/>
                  </a:cubicBezTo>
                  <a:cubicBezTo>
                    <a:pt x="258" y="544"/>
                    <a:pt x="248" y="543"/>
                    <a:pt x="242" y="542"/>
                  </a:cubicBezTo>
                  <a:cubicBezTo>
                    <a:pt x="237" y="542"/>
                    <a:pt x="233" y="550"/>
                    <a:pt x="233" y="553"/>
                  </a:cubicBezTo>
                  <a:cubicBezTo>
                    <a:pt x="232" y="556"/>
                    <a:pt x="236" y="555"/>
                    <a:pt x="237" y="557"/>
                  </a:cubicBezTo>
                  <a:cubicBezTo>
                    <a:pt x="238" y="559"/>
                    <a:pt x="243" y="564"/>
                    <a:pt x="246" y="564"/>
                  </a:cubicBezTo>
                  <a:cubicBezTo>
                    <a:pt x="249" y="564"/>
                    <a:pt x="258" y="567"/>
                    <a:pt x="260" y="567"/>
                  </a:cubicBezTo>
                  <a:cubicBezTo>
                    <a:pt x="261" y="568"/>
                    <a:pt x="253" y="574"/>
                    <a:pt x="253" y="574"/>
                  </a:cubicBezTo>
                  <a:cubicBezTo>
                    <a:pt x="253" y="574"/>
                    <a:pt x="257" y="573"/>
                    <a:pt x="261" y="571"/>
                  </a:cubicBezTo>
                  <a:cubicBezTo>
                    <a:pt x="265" y="568"/>
                    <a:pt x="268" y="570"/>
                    <a:pt x="271" y="570"/>
                  </a:cubicBezTo>
                  <a:cubicBezTo>
                    <a:pt x="274" y="570"/>
                    <a:pt x="282" y="570"/>
                    <a:pt x="280" y="573"/>
                  </a:cubicBezTo>
                  <a:cubicBezTo>
                    <a:pt x="278" y="575"/>
                    <a:pt x="272" y="582"/>
                    <a:pt x="272" y="584"/>
                  </a:cubicBezTo>
                  <a:cubicBezTo>
                    <a:pt x="272" y="585"/>
                    <a:pt x="265" y="590"/>
                    <a:pt x="257" y="588"/>
                  </a:cubicBezTo>
                  <a:cubicBezTo>
                    <a:pt x="249" y="586"/>
                    <a:pt x="251" y="587"/>
                    <a:pt x="248" y="591"/>
                  </a:cubicBezTo>
                  <a:cubicBezTo>
                    <a:pt x="245" y="595"/>
                    <a:pt x="232" y="599"/>
                    <a:pt x="232" y="599"/>
                  </a:cubicBezTo>
                  <a:close/>
                  <a:moveTo>
                    <a:pt x="847" y="3"/>
                  </a:moveTo>
                  <a:cubicBezTo>
                    <a:pt x="846" y="3"/>
                    <a:pt x="843" y="5"/>
                    <a:pt x="844" y="7"/>
                  </a:cubicBezTo>
                  <a:cubicBezTo>
                    <a:pt x="844" y="9"/>
                    <a:pt x="848" y="8"/>
                    <a:pt x="848" y="7"/>
                  </a:cubicBezTo>
                  <a:cubicBezTo>
                    <a:pt x="849" y="6"/>
                    <a:pt x="847" y="3"/>
                    <a:pt x="847" y="3"/>
                  </a:cubicBezTo>
                  <a:close/>
                  <a:moveTo>
                    <a:pt x="811" y="0"/>
                  </a:moveTo>
                  <a:cubicBezTo>
                    <a:pt x="809" y="3"/>
                    <a:pt x="809" y="3"/>
                    <a:pt x="810" y="5"/>
                  </a:cubicBezTo>
                  <a:cubicBezTo>
                    <a:pt x="811" y="6"/>
                    <a:pt x="812" y="4"/>
                    <a:pt x="812" y="3"/>
                  </a:cubicBezTo>
                  <a:cubicBezTo>
                    <a:pt x="813" y="1"/>
                    <a:pt x="811" y="0"/>
                    <a:pt x="811" y="0"/>
                  </a:cubicBezTo>
                  <a:close/>
                  <a:moveTo>
                    <a:pt x="801" y="12"/>
                  </a:moveTo>
                  <a:cubicBezTo>
                    <a:pt x="801" y="12"/>
                    <a:pt x="801" y="8"/>
                    <a:pt x="801" y="6"/>
                  </a:cubicBezTo>
                  <a:cubicBezTo>
                    <a:pt x="800" y="4"/>
                    <a:pt x="801" y="4"/>
                    <a:pt x="802" y="4"/>
                  </a:cubicBezTo>
                  <a:cubicBezTo>
                    <a:pt x="803" y="4"/>
                    <a:pt x="805" y="7"/>
                    <a:pt x="807" y="8"/>
                  </a:cubicBezTo>
                  <a:cubicBezTo>
                    <a:pt x="809" y="9"/>
                    <a:pt x="809" y="11"/>
                    <a:pt x="810" y="12"/>
                  </a:cubicBezTo>
                  <a:cubicBezTo>
                    <a:pt x="811" y="13"/>
                    <a:pt x="810" y="16"/>
                    <a:pt x="809" y="16"/>
                  </a:cubicBezTo>
                  <a:cubicBezTo>
                    <a:pt x="808" y="16"/>
                    <a:pt x="807" y="14"/>
                    <a:pt x="806" y="12"/>
                  </a:cubicBezTo>
                  <a:cubicBezTo>
                    <a:pt x="804" y="10"/>
                    <a:pt x="801" y="12"/>
                    <a:pt x="801" y="12"/>
                  </a:cubicBezTo>
                  <a:close/>
                  <a:moveTo>
                    <a:pt x="827" y="23"/>
                  </a:moveTo>
                  <a:cubicBezTo>
                    <a:pt x="827" y="23"/>
                    <a:pt x="828" y="24"/>
                    <a:pt x="833" y="22"/>
                  </a:cubicBezTo>
                  <a:cubicBezTo>
                    <a:pt x="837" y="21"/>
                    <a:pt x="838" y="20"/>
                    <a:pt x="840" y="19"/>
                  </a:cubicBezTo>
                  <a:cubicBezTo>
                    <a:pt x="842" y="17"/>
                    <a:pt x="845" y="15"/>
                    <a:pt x="845" y="15"/>
                  </a:cubicBezTo>
                  <a:cubicBezTo>
                    <a:pt x="845" y="15"/>
                    <a:pt x="839" y="16"/>
                    <a:pt x="837" y="17"/>
                  </a:cubicBezTo>
                  <a:cubicBezTo>
                    <a:pt x="835" y="17"/>
                    <a:pt x="834" y="17"/>
                    <a:pt x="833" y="17"/>
                  </a:cubicBezTo>
                  <a:cubicBezTo>
                    <a:pt x="832" y="17"/>
                    <a:pt x="830" y="18"/>
                    <a:pt x="829" y="18"/>
                  </a:cubicBezTo>
                  <a:cubicBezTo>
                    <a:pt x="829" y="19"/>
                    <a:pt x="827" y="23"/>
                    <a:pt x="827" y="23"/>
                  </a:cubicBezTo>
                  <a:close/>
                  <a:moveTo>
                    <a:pt x="813" y="30"/>
                  </a:moveTo>
                  <a:cubicBezTo>
                    <a:pt x="814" y="34"/>
                    <a:pt x="818" y="35"/>
                    <a:pt x="818" y="29"/>
                  </a:cubicBezTo>
                  <a:cubicBezTo>
                    <a:pt x="818" y="28"/>
                    <a:pt x="817" y="27"/>
                    <a:pt x="815" y="27"/>
                  </a:cubicBezTo>
                  <a:cubicBezTo>
                    <a:pt x="813" y="27"/>
                    <a:pt x="813" y="29"/>
                    <a:pt x="813" y="30"/>
                  </a:cubicBezTo>
                  <a:close/>
                  <a:moveTo>
                    <a:pt x="815" y="21"/>
                  </a:moveTo>
                  <a:cubicBezTo>
                    <a:pt x="814" y="22"/>
                    <a:pt x="813" y="23"/>
                    <a:pt x="816" y="24"/>
                  </a:cubicBezTo>
                  <a:cubicBezTo>
                    <a:pt x="817" y="25"/>
                    <a:pt x="818" y="24"/>
                    <a:pt x="819" y="23"/>
                  </a:cubicBezTo>
                  <a:cubicBezTo>
                    <a:pt x="820" y="20"/>
                    <a:pt x="817" y="20"/>
                    <a:pt x="815" y="21"/>
                  </a:cubicBezTo>
                  <a:close/>
                  <a:moveTo>
                    <a:pt x="824" y="34"/>
                  </a:moveTo>
                  <a:cubicBezTo>
                    <a:pt x="824" y="34"/>
                    <a:pt x="823" y="42"/>
                    <a:pt x="828" y="43"/>
                  </a:cubicBezTo>
                  <a:cubicBezTo>
                    <a:pt x="833" y="45"/>
                    <a:pt x="832" y="42"/>
                    <a:pt x="831" y="40"/>
                  </a:cubicBezTo>
                  <a:cubicBezTo>
                    <a:pt x="831" y="39"/>
                    <a:pt x="824" y="34"/>
                    <a:pt x="824" y="34"/>
                  </a:cubicBezTo>
                  <a:close/>
                  <a:moveTo>
                    <a:pt x="796" y="71"/>
                  </a:moveTo>
                  <a:cubicBezTo>
                    <a:pt x="793" y="71"/>
                    <a:pt x="790" y="73"/>
                    <a:pt x="790" y="77"/>
                  </a:cubicBezTo>
                  <a:cubicBezTo>
                    <a:pt x="791" y="81"/>
                    <a:pt x="793" y="88"/>
                    <a:pt x="793" y="88"/>
                  </a:cubicBezTo>
                  <a:cubicBezTo>
                    <a:pt x="793" y="88"/>
                    <a:pt x="799" y="75"/>
                    <a:pt x="800" y="74"/>
                  </a:cubicBezTo>
                  <a:cubicBezTo>
                    <a:pt x="801" y="74"/>
                    <a:pt x="801" y="70"/>
                    <a:pt x="801" y="70"/>
                  </a:cubicBezTo>
                  <a:cubicBezTo>
                    <a:pt x="796" y="71"/>
                    <a:pt x="796" y="71"/>
                    <a:pt x="796" y="71"/>
                  </a:cubicBezTo>
                  <a:close/>
                  <a:moveTo>
                    <a:pt x="762" y="61"/>
                  </a:moveTo>
                  <a:cubicBezTo>
                    <a:pt x="762" y="61"/>
                    <a:pt x="770" y="65"/>
                    <a:pt x="769" y="71"/>
                  </a:cubicBezTo>
                  <a:cubicBezTo>
                    <a:pt x="768" y="77"/>
                    <a:pt x="775" y="79"/>
                    <a:pt x="777" y="73"/>
                  </a:cubicBezTo>
                  <a:cubicBezTo>
                    <a:pt x="778" y="67"/>
                    <a:pt x="776" y="58"/>
                    <a:pt x="772" y="57"/>
                  </a:cubicBezTo>
                  <a:cubicBezTo>
                    <a:pt x="768" y="55"/>
                    <a:pt x="764" y="56"/>
                    <a:pt x="764" y="56"/>
                  </a:cubicBezTo>
                  <a:cubicBezTo>
                    <a:pt x="762" y="61"/>
                    <a:pt x="762" y="61"/>
                    <a:pt x="762" y="61"/>
                  </a:cubicBezTo>
                  <a:close/>
                  <a:moveTo>
                    <a:pt x="489" y="144"/>
                  </a:moveTo>
                  <a:cubicBezTo>
                    <a:pt x="489" y="144"/>
                    <a:pt x="485" y="147"/>
                    <a:pt x="485" y="146"/>
                  </a:cubicBezTo>
                  <a:cubicBezTo>
                    <a:pt x="484" y="145"/>
                    <a:pt x="480" y="145"/>
                    <a:pt x="480" y="145"/>
                  </a:cubicBezTo>
                  <a:cubicBezTo>
                    <a:pt x="480" y="145"/>
                    <a:pt x="479" y="150"/>
                    <a:pt x="479" y="150"/>
                  </a:cubicBezTo>
                  <a:cubicBezTo>
                    <a:pt x="478" y="150"/>
                    <a:pt x="471" y="154"/>
                    <a:pt x="471" y="154"/>
                  </a:cubicBezTo>
                  <a:cubicBezTo>
                    <a:pt x="465" y="154"/>
                    <a:pt x="465" y="154"/>
                    <a:pt x="465" y="154"/>
                  </a:cubicBezTo>
                  <a:cubicBezTo>
                    <a:pt x="473" y="170"/>
                    <a:pt x="473" y="170"/>
                    <a:pt x="473" y="170"/>
                  </a:cubicBezTo>
                  <a:cubicBezTo>
                    <a:pt x="473" y="170"/>
                    <a:pt x="484" y="162"/>
                    <a:pt x="484" y="161"/>
                  </a:cubicBezTo>
                  <a:cubicBezTo>
                    <a:pt x="485" y="161"/>
                    <a:pt x="492" y="160"/>
                    <a:pt x="492" y="159"/>
                  </a:cubicBezTo>
                  <a:cubicBezTo>
                    <a:pt x="492" y="159"/>
                    <a:pt x="492" y="151"/>
                    <a:pt x="493" y="151"/>
                  </a:cubicBezTo>
                  <a:cubicBezTo>
                    <a:pt x="493" y="151"/>
                    <a:pt x="500" y="155"/>
                    <a:pt x="500" y="155"/>
                  </a:cubicBezTo>
                  <a:cubicBezTo>
                    <a:pt x="500" y="155"/>
                    <a:pt x="502" y="149"/>
                    <a:pt x="501" y="148"/>
                  </a:cubicBezTo>
                  <a:cubicBezTo>
                    <a:pt x="501" y="147"/>
                    <a:pt x="497" y="139"/>
                    <a:pt x="497" y="139"/>
                  </a:cubicBezTo>
                  <a:cubicBezTo>
                    <a:pt x="505" y="147"/>
                    <a:pt x="505" y="147"/>
                    <a:pt x="505" y="147"/>
                  </a:cubicBezTo>
                  <a:cubicBezTo>
                    <a:pt x="505" y="147"/>
                    <a:pt x="510" y="150"/>
                    <a:pt x="511" y="149"/>
                  </a:cubicBezTo>
                  <a:cubicBezTo>
                    <a:pt x="513" y="149"/>
                    <a:pt x="519" y="145"/>
                    <a:pt x="519" y="145"/>
                  </a:cubicBezTo>
                  <a:cubicBezTo>
                    <a:pt x="516" y="140"/>
                    <a:pt x="516" y="140"/>
                    <a:pt x="516" y="140"/>
                  </a:cubicBezTo>
                  <a:cubicBezTo>
                    <a:pt x="516" y="140"/>
                    <a:pt x="526" y="140"/>
                    <a:pt x="526" y="140"/>
                  </a:cubicBezTo>
                  <a:cubicBezTo>
                    <a:pt x="527" y="139"/>
                    <a:pt x="526" y="135"/>
                    <a:pt x="527" y="132"/>
                  </a:cubicBezTo>
                  <a:cubicBezTo>
                    <a:pt x="528" y="129"/>
                    <a:pt x="529" y="127"/>
                    <a:pt x="526" y="127"/>
                  </a:cubicBezTo>
                  <a:cubicBezTo>
                    <a:pt x="523" y="127"/>
                    <a:pt x="520" y="126"/>
                    <a:pt x="521" y="125"/>
                  </a:cubicBezTo>
                  <a:cubicBezTo>
                    <a:pt x="522" y="125"/>
                    <a:pt x="531" y="121"/>
                    <a:pt x="531" y="121"/>
                  </a:cubicBezTo>
                  <a:cubicBezTo>
                    <a:pt x="531" y="121"/>
                    <a:pt x="531" y="114"/>
                    <a:pt x="532" y="115"/>
                  </a:cubicBezTo>
                  <a:cubicBezTo>
                    <a:pt x="532" y="115"/>
                    <a:pt x="537" y="119"/>
                    <a:pt x="540" y="117"/>
                  </a:cubicBezTo>
                  <a:cubicBezTo>
                    <a:pt x="544" y="115"/>
                    <a:pt x="549" y="112"/>
                    <a:pt x="547" y="112"/>
                  </a:cubicBezTo>
                  <a:cubicBezTo>
                    <a:pt x="546" y="111"/>
                    <a:pt x="540" y="113"/>
                    <a:pt x="538" y="112"/>
                  </a:cubicBezTo>
                  <a:cubicBezTo>
                    <a:pt x="535" y="111"/>
                    <a:pt x="536" y="108"/>
                    <a:pt x="537" y="108"/>
                  </a:cubicBezTo>
                  <a:cubicBezTo>
                    <a:pt x="538" y="107"/>
                    <a:pt x="545" y="105"/>
                    <a:pt x="547" y="103"/>
                  </a:cubicBezTo>
                  <a:cubicBezTo>
                    <a:pt x="548" y="101"/>
                    <a:pt x="548" y="99"/>
                    <a:pt x="549" y="98"/>
                  </a:cubicBezTo>
                  <a:cubicBezTo>
                    <a:pt x="550" y="97"/>
                    <a:pt x="549" y="93"/>
                    <a:pt x="549" y="92"/>
                  </a:cubicBezTo>
                  <a:cubicBezTo>
                    <a:pt x="550" y="91"/>
                    <a:pt x="554" y="87"/>
                    <a:pt x="554" y="87"/>
                  </a:cubicBezTo>
                  <a:cubicBezTo>
                    <a:pt x="554" y="86"/>
                    <a:pt x="552" y="79"/>
                    <a:pt x="552" y="79"/>
                  </a:cubicBezTo>
                  <a:cubicBezTo>
                    <a:pt x="551" y="75"/>
                    <a:pt x="551" y="75"/>
                    <a:pt x="551" y="75"/>
                  </a:cubicBezTo>
                  <a:cubicBezTo>
                    <a:pt x="550" y="71"/>
                    <a:pt x="550" y="71"/>
                    <a:pt x="550" y="71"/>
                  </a:cubicBezTo>
                  <a:cubicBezTo>
                    <a:pt x="550" y="71"/>
                    <a:pt x="527" y="82"/>
                    <a:pt x="525" y="85"/>
                  </a:cubicBezTo>
                  <a:cubicBezTo>
                    <a:pt x="522" y="88"/>
                    <a:pt x="519" y="91"/>
                    <a:pt x="515" y="90"/>
                  </a:cubicBezTo>
                  <a:cubicBezTo>
                    <a:pt x="510" y="89"/>
                    <a:pt x="504" y="93"/>
                    <a:pt x="502" y="96"/>
                  </a:cubicBezTo>
                  <a:cubicBezTo>
                    <a:pt x="500" y="99"/>
                    <a:pt x="506" y="101"/>
                    <a:pt x="505" y="107"/>
                  </a:cubicBezTo>
                  <a:cubicBezTo>
                    <a:pt x="504" y="113"/>
                    <a:pt x="502" y="109"/>
                    <a:pt x="502" y="108"/>
                  </a:cubicBezTo>
                  <a:cubicBezTo>
                    <a:pt x="501" y="107"/>
                    <a:pt x="497" y="100"/>
                    <a:pt x="497" y="100"/>
                  </a:cubicBezTo>
                  <a:cubicBezTo>
                    <a:pt x="497" y="100"/>
                    <a:pt x="496" y="108"/>
                    <a:pt x="496" y="111"/>
                  </a:cubicBezTo>
                  <a:cubicBezTo>
                    <a:pt x="495" y="114"/>
                    <a:pt x="491" y="108"/>
                    <a:pt x="491" y="108"/>
                  </a:cubicBezTo>
                  <a:cubicBezTo>
                    <a:pt x="491" y="108"/>
                    <a:pt x="491" y="98"/>
                    <a:pt x="489" y="98"/>
                  </a:cubicBezTo>
                  <a:cubicBezTo>
                    <a:pt x="488" y="98"/>
                    <a:pt x="483" y="96"/>
                    <a:pt x="482" y="99"/>
                  </a:cubicBezTo>
                  <a:cubicBezTo>
                    <a:pt x="482" y="101"/>
                    <a:pt x="483" y="105"/>
                    <a:pt x="481" y="106"/>
                  </a:cubicBezTo>
                  <a:cubicBezTo>
                    <a:pt x="479" y="107"/>
                    <a:pt x="476" y="110"/>
                    <a:pt x="476" y="113"/>
                  </a:cubicBezTo>
                  <a:cubicBezTo>
                    <a:pt x="476" y="116"/>
                    <a:pt x="477" y="119"/>
                    <a:pt x="478" y="120"/>
                  </a:cubicBezTo>
                  <a:cubicBezTo>
                    <a:pt x="480" y="121"/>
                    <a:pt x="484" y="124"/>
                    <a:pt x="485" y="124"/>
                  </a:cubicBezTo>
                  <a:cubicBezTo>
                    <a:pt x="485" y="125"/>
                    <a:pt x="485" y="127"/>
                    <a:pt x="485" y="127"/>
                  </a:cubicBezTo>
                  <a:cubicBezTo>
                    <a:pt x="485" y="127"/>
                    <a:pt x="476" y="128"/>
                    <a:pt x="475" y="131"/>
                  </a:cubicBezTo>
                  <a:cubicBezTo>
                    <a:pt x="473" y="134"/>
                    <a:pt x="475" y="136"/>
                    <a:pt x="476" y="136"/>
                  </a:cubicBezTo>
                  <a:cubicBezTo>
                    <a:pt x="478" y="137"/>
                    <a:pt x="485" y="141"/>
                    <a:pt x="486" y="141"/>
                  </a:cubicBezTo>
                  <a:cubicBezTo>
                    <a:pt x="486" y="141"/>
                    <a:pt x="489" y="144"/>
                    <a:pt x="489" y="144"/>
                  </a:cubicBezTo>
                  <a:close/>
                  <a:moveTo>
                    <a:pt x="433" y="197"/>
                  </a:moveTo>
                  <a:cubicBezTo>
                    <a:pt x="433" y="204"/>
                    <a:pt x="433" y="204"/>
                    <a:pt x="433" y="204"/>
                  </a:cubicBezTo>
                  <a:cubicBezTo>
                    <a:pt x="433" y="204"/>
                    <a:pt x="437" y="205"/>
                    <a:pt x="437" y="206"/>
                  </a:cubicBezTo>
                  <a:cubicBezTo>
                    <a:pt x="437" y="207"/>
                    <a:pt x="439" y="209"/>
                    <a:pt x="440" y="209"/>
                  </a:cubicBezTo>
                  <a:cubicBezTo>
                    <a:pt x="441" y="209"/>
                    <a:pt x="446" y="208"/>
                    <a:pt x="445" y="207"/>
                  </a:cubicBezTo>
                  <a:cubicBezTo>
                    <a:pt x="445" y="206"/>
                    <a:pt x="444" y="202"/>
                    <a:pt x="443" y="200"/>
                  </a:cubicBezTo>
                  <a:cubicBezTo>
                    <a:pt x="442" y="199"/>
                    <a:pt x="438" y="196"/>
                    <a:pt x="438" y="196"/>
                  </a:cubicBezTo>
                  <a:cubicBezTo>
                    <a:pt x="433" y="197"/>
                    <a:pt x="433" y="197"/>
                    <a:pt x="433" y="197"/>
                  </a:cubicBezTo>
                  <a:close/>
                  <a:moveTo>
                    <a:pt x="433" y="207"/>
                  </a:moveTo>
                  <a:cubicBezTo>
                    <a:pt x="433" y="207"/>
                    <a:pt x="440" y="217"/>
                    <a:pt x="440" y="217"/>
                  </a:cubicBezTo>
                  <a:cubicBezTo>
                    <a:pt x="442" y="217"/>
                    <a:pt x="442" y="217"/>
                    <a:pt x="442" y="217"/>
                  </a:cubicBezTo>
                  <a:cubicBezTo>
                    <a:pt x="438" y="213"/>
                    <a:pt x="438" y="213"/>
                    <a:pt x="438" y="213"/>
                  </a:cubicBezTo>
                  <a:cubicBezTo>
                    <a:pt x="433" y="207"/>
                    <a:pt x="433" y="207"/>
                    <a:pt x="433" y="207"/>
                  </a:cubicBezTo>
                  <a:close/>
                  <a:moveTo>
                    <a:pt x="424" y="228"/>
                  </a:moveTo>
                  <a:cubicBezTo>
                    <a:pt x="424" y="228"/>
                    <a:pt x="424" y="233"/>
                    <a:pt x="424" y="234"/>
                  </a:cubicBezTo>
                  <a:cubicBezTo>
                    <a:pt x="423" y="234"/>
                    <a:pt x="423" y="243"/>
                    <a:pt x="422" y="243"/>
                  </a:cubicBezTo>
                  <a:cubicBezTo>
                    <a:pt x="422" y="244"/>
                    <a:pt x="428" y="249"/>
                    <a:pt x="428" y="249"/>
                  </a:cubicBezTo>
                  <a:cubicBezTo>
                    <a:pt x="430" y="247"/>
                    <a:pt x="430" y="247"/>
                    <a:pt x="430" y="247"/>
                  </a:cubicBezTo>
                  <a:cubicBezTo>
                    <a:pt x="433" y="249"/>
                    <a:pt x="433" y="249"/>
                    <a:pt x="433" y="249"/>
                  </a:cubicBezTo>
                  <a:cubicBezTo>
                    <a:pt x="433" y="249"/>
                    <a:pt x="436" y="249"/>
                    <a:pt x="435" y="248"/>
                  </a:cubicBezTo>
                  <a:cubicBezTo>
                    <a:pt x="435" y="247"/>
                    <a:pt x="431" y="242"/>
                    <a:pt x="431" y="242"/>
                  </a:cubicBezTo>
                  <a:cubicBezTo>
                    <a:pt x="431" y="242"/>
                    <a:pt x="434" y="242"/>
                    <a:pt x="434" y="242"/>
                  </a:cubicBezTo>
                  <a:cubicBezTo>
                    <a:pt x="434" y="241"/>
                    <a:pt x="434" y="235"/>
                    <a:pt x="434" y="235"/>
                  </a:cubicBezTo>
                  <a:cubicBezTo>
                    <a:pt x="432" y="230"/>
                    <a:pt x="432" y="230"/>
                    <a:pt x="432" y="230"/>
                  </a:cubicBezTo>
                  <a:cubicBezTo>
                    <a:pt x="436" y="232"/>
                    <a:pt x="436" y="232"/>
                    <a:pt x="436" y="232"/>
                  </a:cubicBezTo>
                  <a:cubicBezTo>
                    <a:pt x="438" y="229"/>
                    <a:pt x="438" y="229"/>
                    <a:pt x="438" y="229"/>
                  </a:cubicBezTo>
                  <a:cubicBezTo>
                    <a:pt x="442" y="224"/>
                    <a:pt x="442" y="224"/>
                    <a:pt x="442" y="224"/>
                  </a:cubicBezTo>
                  <a:cubicBezTo>
                    <a:pt x="441" y="220"/>
                    <a:pt x="441" y="220"/>
                    <a:pt x="441" y="220"/>
                  </a:cubicBezTo>
                  <a:cubicBezTo>
                    <a:pt x="441" y="220"/>
                    <a:pt x="436" y="217"/>
                    <a:pt x="435" y="216"/>
                  </a:cubicBezTo>
                  <a:cubicBezTo>
                    <a:pt x="435" y="215"/>
                    <a:pt x="432" y="212"/>
                    <a:pt x="432" y="211"/>
                  </a:cubicBezTo>
                  <a:cubicBezTo>
                    <a:pt x="431" y="210"/>
                    <a:pt x="430" y="218"/>
                    <a:pt x="430" y="218"/>
                  </a:cubicBezTo>
                  <a:cubicBezTo>
                    <a:pt x="427" y="222"/>
                    <a:pt x="427" y="222"/>
                    <a:pt x="427" y="222"/>
                  </a:cubicBezTo>
                  <a:cubicBezTo>
                    <a:pt x="427" y="222"/>
                    <a:pt x="424" y="228"/>
                    <a:pt x="424" y="228"/>
                  </a:cubicBezTo>
                  <a:close/>
                  <a:moveTo>
                    <a:pt x="415" y="255"/>
                  </a:moveTo>
                  <a:cubicBezTo>
                    <a:pt x="414" y="256"/>
                    <a:pt x="410" y="259"/>
                    <a:pt x="407" y="262"/>
                  </a:cubicBezTo>
                  <a:cubicBezTo>
                    <a:pt x="405" y="266"/>
                    <a:pt x="403" y="268"/>
                    <a:pt x="403" y="270"/>
                  </a:cubicBezTo>
                  <a:cubicBezTo>
                    <a:pt x="404" y="273"/>
                    <a:pt x="406" y="275"/>
                    <a:pt x="406" y="275"/>
                  </a:cubicBezTo>
                  <a:cubicBezTo>
                    <a:pt x="406" y="275"/>
                    <a:pt x="406" y="270"/>
                    <a:pt x="408" y="269"/>
                  </a:cubicBezTo>
                  <a:cubicBezTo>
                    <a:pt x="410" y="268"/>
                    <a:pt x="412" y="268"/>
                    <a:pt x="415" y="265"/>
                  </a:cubicBezTo>
                  <a:cubicBezTo>
                    <a:pt x="418" y="262"/>
                    <a:pt x="418" y="261"/>
                    <a:pt x="418" y="260"/>
                  </a:cubicBezTo>
                  <a:cubicBezTo>
                    <a:pt x="419" y="259"/>
                    <a:pt x="419" y="255"/>
                    <a:pt x="420" y="255"/>
                  </a:cubicBezTo>
                  <a:cubicBezTo>
                    <a:pt x="421" y="255"/>
                    <a:pt x="417" y="253"/>
                    <a:pt x="417" y="253"/>
                  </a:cubicBezTo>
                  <a:cubicBezTo>
                    <a:pt x="415" y="255"/>
                    <a:pt x="415" y="255"/>
                    <a:pt x="415" y="255"/>
                  </a:cubicBezTo>
                  <a:close/>
                  <a:moveTo>
                    <a:pt x="534" y="222"/>
                  </a:moveTo>
                  <a:cubicBezTo>
                    <a:pt x="534" y="222"/>
                    <a:pt x="531" y="225"/>
                    <a:pt x="531" y="227"/>
                  </a:cubicBezTo>
                  <a:cubicBezTo>
                    <a:pt x="530" y="228"/>
                    <a:pt x="530" y="229"/>
                    <a:pt x="530" y="232"/>
                  </a:cubicBezTo>
                  <a:cubicBezTo>
                    <a:pt x="530" y="235"/>
                    <a:pt x="529" y="238"/>
                    <a:pt x="530" y="238"/>
                  </a:cubicBezTo>
                  <a:cubicBezTo>
                    <a:pt x="531" y="238"/>
                    <a:pt x="534" y="238"/>
                    <a:pt x="534" y="235"/>
                  </a:cubicBezTo>
                  <a:cubicBezTo>
                    <a:pt x="533" y="232"/>
                    <a:pt x="533" y="230"/>
                    <a:pt x="534" y="227"/>
                  </a:cubicBezTo>
                  <a:cubicBezTo>
                    <a:pt x="535" y="224"/>
                    <a:pt x="536" y="218"/>
                    <a:pt x="536" y="218"/>
                  </a:cubicBezTo>
                  <a:cubicBezTo>
                    <a:pt x="534" y="222"/>
                    <a:pt x="534" y="222"/>
                    <a:pt x="534" y="222"/>
                  </a:cubicBezTo>
                  <a:close/>
                  <a:moveTo>
                    <a:pt x="543" y="252"/>
                  </a:moveTo>
                  <a:cubicBezTo>
                    <a:pt x="543" y="252"/>
                    <a:pt x="538" y="253"/>
                    <a:pt x="538" y="252"/>
                  </a:cubicBezTo>
                  <a:cubicBezTo>
                    <a:pt x="538" y="250"/>
                    <a:pt x="539" y="247"/>
                    <a:pt x="539" y="246"/>
                  </a:cubicBezTo>
                  <a:cubicBezTo>
                    <a:pt x="539" y="244"/>
                    <a:pt x="533" y="240"/>
                    <a:pt x="533" y="240"/>
                  </a:cubicBezTo>
                  <a:cubicBezTo>
                    <a:pt x="529" y="242"/>
                    <a:pt x="529" y="242"/>
                    <a:pt x="529" y="242"/>
                  </a:cubicBezTo>
                  <a:cubicBezTo>
                    <a:pt x="529" y="242"/>
                    <a:pt x="523" y="240"/>
                    <a:pt x="523" y="239"/>
                  </a:cubicBezTo>
                  <a:cubicBezTo>
                    <a:pt x="523" y="238"/>
                    <a:pt x="524" y="236"/>
                    <a:pt x="524" y="234"/>
                  </a:cubicBezTo>
                  <a:cubicBezTo>
                    <a:pt x="524" y="233"/>
                    <a:pt x="523" y="228"/>
                    <a:pt x="523" y="228"/>
                  </a:cubicBezTo>
                  <a:cubicBezTo>
                    <a:pt x="523" y="228"/>
                    <a:pt x="525" y="222"/>
                    <a:pt x="526" y="220"/>
                  </a:cubicBezTo>
                  <a:cubicBezTo>
                    <a:pt x="526" y="218"/>
                    <a:pt x="528" y="208"/>
                    <a:pt x="528" y="208"/>
                  </a:cubicBezTo>
                  <a:cubicBezTo>
                    <a:pt x="528" y="197"/>
                    <a:pt x="528" y="197"/>
                    <a:pt x="528" y="197"/>
                  </a:cubicBezTo>
                  <a:cubicBezTo>
                    <a:pt x="520" y="182"/>
                    <a:pt x="520" y="182"/>
                    <a:pt x="520" y="182"/>
                  </a:cubicBezTo>
                  <a:cubicBezTo>
                    <a:pt x="511" y="188"/>
                    <a:pt x="511" y="188"/>
                    <a:pt x="511" y="188"/>
                  </a:cubicBezTo>
                  <a:cubicBezTo>
                    <a:pt x="512" y="196"/>
                    <a:pt x="512" y="196"/>
                    <a:pt x="512" y="196"/>
                  </a:cubicBezTo>
                  <a:cubicBezTo>
                    <a:pt x="511" y="202"/>
                    <a:pt x="511" y="202"/>
                    <a:pt x="511" y="202"/>
                  </a:cubicBezTo>
                  <a:cubicBezTo>
                    <a:pt x="511" y="208"/>
                    <a:pt x="511" y="208"/>
                    <a:pt x="511" y="208"/>
                  </a:cubicBezTo>
                  <a:cubicBezTo>
                    <a:pt x="504" y="208"/>
                    <a:pt x="504" y="208"/>
                    <a:pt x="504" y="208"/>
                  </a:cubicBezTo>
                  <a:cubicBezTo>
                    <a:pt x="499" y="200"/>
                    <a:pt x="499" y="200"/>
                    <a:pt x="499" y="200"/>
                  </a:cubicBezTo>
                  <a:cubicBezTo>
                    <a:pt x="495" y="190"/>
                    <a:pt x="495" y="190"/>
                    <a:pt x="495" y="190"/>
                  </a:cubicBezTo>
                  <a:cubicBezTo>
                    <a:pt x="493" y="193"/>
                    <a:pt x="493" y="193"/>
                    <a:pt x="493" y="193"/>
                  </a:cubicBezTo>
                  <a:cubicBezTo>
                    <a:pt x="494" y="200"/>
                    <a:pt x="494" y="200"/>
                    <a:pt x="494" y="200"/>
                  </a:cubicBezTo>
                  <a:cubicBezTo>
                    <a:pt x="493" y="206"/>
                    <a:pt x="493" y="206"/>
                    <a:pt x="493" y="206"/>
                  </a:cubicBezTo>
                  <a:cubicBezTo>
                    <a:pt x="493" y="206"/>
                    <a:pt x="490" y="213"/>
                    <a:pt x="490" y="214"/>
                  </a:cubicBezTo>
                  <a:cubicBezTo>
                    <a:pt x="490" y="215"/>
                    <a:pt x="484" y="201"/>
                    <a:pt x="484" y="201"/>
                  </a:cubicBezTo>
                  <a:cubicBezTo>
                    <a:pt x="483" y="207"/>
                    <a:pt x="483" y="207"/>
                    <a:pt x="483" y="207"/>
                  </a:cubicBezTo>
                  <a:cubicBezTo>
                    <a:pt x="478" y="210"/>
                    <a:pt x="478" y="210"/>
                    <a:pt x="478" y="210"/>
                  </a:cubicBezTo>
                  <a:cubicBezTo>
                    <a:pt x="478" y="210"/>
                    <a:pt x="479" y="213"/>
                    <a:pt x="480" y="214"/>
                  </a:cubicBezTo>
                  <a:cubicBezTo>
                    <a:pt x="481" y="214"/>
                    <a:pt x="482" y="221"/>
                    <a:pt x="482" y="221"/>
                  </a:cubicBezTo>
                  <a:cubicBezTo>
                    <a:pt x="490" y="227"/>
                    <a:pt x="490" y="227"/>
                    <a:pt x="490" y="227"/>
                  </a:cubicBezTo>
                  <a:cubicBezTo>
                    <a:pt x="493" y="222"/>
                    <a:pt x="493" y="222"/>
                    <a:pt x="493" y="222"/>
                  </a:cubicBezTo>
                  <a:cubicBezTo>
                    <a:pt x="498" y="224"/>
                    <a:pt x="498" y="224"/>
                    <a:pt x="498" y="224"/>
                  </a:cubicBezTo>
                  <a:cubicBezTo>
                    <a:pt x="502" y="230"/>
                    <a:pt x="502" y="230"/>
                    <a:pt x="502" y="230"/>
                  </a:cubicBezTo>
                  <a:cubicBezTo>
                    <a:pt x="496" y="234"/>
                    <a:pt x="496" y="234"/>
                    <a:pt x="496" y="234"/>
                  </a:cubicBezTo>
                  <a:cubicBezTo>
                    <a:pt x="496" y="234"/>
                    <a:pt x="498" y="242"/>
                    <a:pt x="500" y="244"/>
                  </a:cubicBezTo>
                  <a:cubicBezTo>
                    <a:pt x="501" y="246"/>
                    <a:pt x="502" y="246"/>
                    <a:pt x="502" y="246"/>
                  </a:cubicBezTo>
                  <a:cubicBezTo>
                    <a:pt x="500" y="249"/>
                    <a:pt x="500" y="249"/>
                    <a:pt x="500" y="249"/>
                  </a:cubicBezTo>
                  <a:cubicBezTo>
                    <a:pt x="500" y="249"/>
                    <a:pt x="501" y="250"/>
                    <a:pt x="505" y="252"/>
                  </a:cubicBezTo>
                  <a:cubicBezTo>
                    <a:pt x="509" y="255"/>
                    <a:pt x="506" y="255"/>
                    <a:pt x="508" y="255"/>
                  </a:cubicBezTo>
                  <a:cubicBezTo>
                    <a:pt x="510" y="256"/>
                    <a:pt x="512" y="258"/>
                    <a:pt x="512" y="258"/>
                  </a:cubicBezTo>
                  <a:cubicBezTo>
                    <a:pt x="518" y="256"/>
                    <a:pt x="518" y="256"/>
                    <a:pt x="518" y="256"/>
                  </a:cubicBezTo>
                  <a:cubicBezTo>
                    <a:pt x="521" y="264"/>
                    <a:pt x="521" y="264"/>
                    <a:pt x="521" y="264"/>
                  </a:cubicBezTo>
                  <a:cubicBezTo>
                    <a:pt x="527" y="256"/>
                    <a:pt x="527" y="256"/>
                    <a:pt x="527" y="256"/>
                  </a:cubicBezTo>
                  <a:cubicBezTo>
                    <a:pt x="527" y="256"/>
                    <a:pt x="529" y="258"/>
                    <a:pt x="530" y="260"/>
                  </a:cubicBezTo>
                  <a:cubicBezTo>
                    <a:pt x="531" y="263"/>
                    <a:pt x="538" y="262"/>
                    <a:pt x="538" y="262"/>
                  </a:cubicBezTo>
                  <a:cubicBezTo>
                    <a:pt x="538" y="262"/>
                    <a:pt x="535" y="264"/>
                    <a:pt x="529" y="266"/>
                  </a:cubicBezTo>
                  <a:cubicBezTo>
                    <a:pt x="523" y="269"/>
                    <a:pt x="523" y="272"/>
                    <a:pt x="524" y="277"/>
                  </a:cubicBezTo>
                  <a:cubicBezTo>
                    <a:pt x="524" y="283"/>
                    <a:pt x="527" y="280"/>
                    <a:pt x="533" y="276"/>
                  </a:cubicBezTo>
                  <a:cubicBezTo>
                    <a:pt x="538" y="271"/>
                    <a:pt x="541" y="272"/>
                    <a:pt x="543" y="269"/>
                  </a:cubicBezTo>
                  <a:cubicBezTo>
                    <a:pt x="544" y="266"/>
                    <a:pt x="548" y="264"/>
                    <a:pt x="552" y="262"/>
                  </a:cubicBezTo>
                  <a:cubicBezTo>
                    <a:pt x="557" y="260"/>
                    <a:pt x="555" y="256"/>
                    <a:pt x="552" y="252"/>
                  </a:cubicBezTo>
                  <a:cubicBezTo>
                    <a:pt x="550" y="249"/>
                    <a:pt x="543" y="252"/>
                    <a:pt x="543" y="252"/>
                  </a:cubicBezTo>
                  <a:close/>
                  <a:moveTo>
                    <a:pt x="498" y="271"/>
                  </a:moveTo>
                  <a:cubicBezTo>
                    <a:pt x="498" y="272"/>
                    <a:pt x="494" y="274"/>
                    <a:pt x="493" y="276"/>
                  </a:cubicBezTo>
                  <a:cubicBezTo>
                    <a:pt x="492" y="279"/>
                    <a:pt x="491" y="287"/>
                    <a:pt x="495" y="287"/>
                  </a:cubicBezTo>
                  <a:cubicBezTo>
                    <a:pt x="500" y="288"/>
                    <a:pt x="503" y="286"/>
                    <a:pt x="504" y="282"/>
                  </a:cubicBezTo>
                  <a:cubicBezTo>
                    <a:pt x="505" y="278"/>
                    <a:pt x="506" y="277"/>
                    <a:pt x="504" y="275"/>
                  </a:cubicBezTo>
                  <a:cubicBezTo>
                    <a:pt x="502" y="272"/>
                    <a:pt x="498" y="271"/>
                    <a:pt x="498" y="271"/>
                  </a:cubicBezTo>
                  <a:close/>
                  <a:moveTo>
                    <a:pt x="509" y="292"/>
                  </a:moveTo>
                  <a:cubicBezTo>
                    <a:pt x="508" y="292"/>
                    <a:pt x="504" y="295"/>
                    <a:pt x="504" y="297"/>
                  </a:cubicBezTo>
                  <a:cubicBezTo>
                    <a:pt x="504" y="299"/>
                    <a:pt x="507" y="303"/>
                    <a:pt x="509" y="300"/>
                  </a:cubicBezTo>
                  <a:cubicBezTo>
                    <a:pt x="512" y="297"/>
                    <a:pt x="514" y="295"/>
                    <a:pt x="513" y="292"/>
                  </a:cubicBezTo>
                  <a:cubicBezTo>
                    <a:pt x="512" y="290"/>
                    <a:pt x="509" y="292"/>
                    <a:pt x="509" y="292"/>
                  </a:cubicBezTo>
                  <a:close/>
                  <a:moveTo>
                    <a:pt x="473" y="320"/>
                  </a:moveTo>
                  <a:cubicBezTo>
                    <a:pt x="461" y="327"/>
                    <a:pt x="461" y="327"/>
                    <a:pt x="461" y="327"/>
                  </a:cubicBezTo>
                  <a:cubicBezTo>
                    <a:pt x="461" y="327"/>
                    <a:pt x="457" y="329"/>
                    <a:pt x="459" y="331"/>
                  </a:cubicBezTo>
                  <a:cubicBezTo>
                    <a:pt x="461" y="334"/>
                    <a:pt x="472" y="329"/>
                    <a:pt x="476" y="326"/>
                  </a:cubicBezTo>
                  <a:cubicBezTo>
                    <a:pt x="479" y="322"/>
                    <a:pt x="481" y="320"/>
                    <a:pt x="480" y="320"/>
                  </a:cubicBezTo>
                  <a:cubicBezTo>
                    <a:pt x="478" y="319"/>
                    <a:pt x="473" y="320"/>
                    <a:pt x="473" y="320"/>
                  </a:cubicBezTo>
                  <a:close/>
                  <a:moveTo>
                    <a:pt x="450" y="334"/>
                  </a:moveTo>
                  <a:cubicBezTo>
                    <a:pt x="449" y="334"/>
                    <a:pt x="445" y="337"/>
                    <a:pt x="442" y="337"/>
                  </a:cubicBezTo>
                  <a:cubicBezTo>
                    <a:pt x="438" y="336"/>
                    <a:pt x="429" y="333"/>
                    <a:pt x="431" y="339"/>
                  </a:cubicBezTo>
                  <a:cubicBezTo>
                    <a:pt x="433" y="344"/>
                    <a:pt x="436" y="349"/>
                    <a:pt x="441" y="345"/>
                  </a:cubicBezTo>
                  <a:cubicBezTo>
                    <a:pt x="446" y="341"/>
                    <a:pt x="450" y="341"/>
                    <a:pt x="453" y="338"/>
                  </a:cubicBezTo>
                  <a:cubicBezTo>
                    <a:pt x="456" y="334"/>
                    <a:pt x="450" y="334"/>
                    <a:pt x="450" y="334"/>
                  </a:cubicBezTo>
                  <a:close/>
                  <a:moveTo>
                    <a:pt x="515" y="378"/>
                  </a:moveTo>
                  <a:cubicBezTo>
                    <a:pt x="514" y="382"/>
                    <a:pt x="514" y="382"/>
                    <a:pt x="514" y="382"/>
                  </a:cubicBezTo>
                  <a:cubicBezTo>
                    <a:pt x="527" y="377"/>
                    <a:pt x="527" y="377"/>
                    <a:pt x="527" y="377"/>
                  </a:cubicBezTo>
                  <a:cubicBezTo>
                    <a:pt x="524" y="373"/>
                    <a:pt x="524" y="373"/>
                    <a:pt x="524" y="373"/>
                  </a:cubicBezTo>
                  <a:cubicBezTo>
                    <a:pt x="530" y="373"/>
                    <a:pt x="530" y="373"/>
                    <a:pt x="530" y="373"/>
                  </a:cubicBezTo>
                  <a:cubicBezTo>
                    <a:pt x="530" y="373"/>
                    <a:pt x="533" y="368"/>
                    <a:pt x="532" y="366"/>
                  </a:cubicBezTo>
                  <a:cubicBezTo>
                    <a:pt x="532" y="365"/>
                    <a:pt x="527" y="359"/>
                    <a:pt x="526" y="358"/>
                  </a:cubicBezTo>
                  <a:cubicBezTo>
                    <a:pt x="524" y="356"/>
                    <a:pt x="517" y="353"/>
                    <a:pt x="515" y="351"/>
                  </a:cubicBezTo>
                  <a:cubicBezTo>
                    <a:pt x="513" y="350"/>
                    <a:pt x="514" y="348"/>
                    <a:pt x="512" y="343"/>
                  </a:cubicBezTo>
                  <a:cubicBezTo>
                    <a:pt x="509" y="338"/>
                    <a:pt x="507" y="332"/>
                    <a:pt x="505" y="332"/>
                  </a:cubicBezTo>
                  <a:cubicBezTo>
                    <a:pt x="503" y="331"/>
                    <a:pt x="491" y="333"/>
                    <a:pt x="489" y="334"/>
                  </a:cubicBezTo>
                  <a:cubicBezTo>
                    <a:pt x="486" y="334"/>
                    <a:pt x="492" y="338"/>
                    <a:pt x="488" y="339"/>
                  </a:cubicBezTo>
                  <a:cubicBezTo>
                    <a:pt x="485" y="341"/>
                    <a:pt x="489" y="342"/>
                    <a:pt x="493" y="345"/>
                  </a:cubicBezTo>
                  <a:cubicBezTo>
                    <a:pt x="496" y="349"/>
                    <a:pt x="497" y="352"/>
                    <a:pt x="498" y="354"/>
                  </a:cubicBezTo>
                  <a:cubicBezTo>
                    <a:pt x="499" y="355"/>
                    <a:pt x="507" y="354"/>
                    <a:pt x="507" y="354"/>
                  </a:cubicBezTo>
                  <a:cubicBezTo>
                    <a:pt x="507" y="354"/>
                    <a:pt x="501" y="357"/>
                    <a:pt x="499" y="359"/>
                  </a:cubicBezTo>
                  <a:cubicBezTo>
                    <a:pt x="497" y="360"/>
                    <a:pt x="487" y="365"/>
                    <a:pt x="490" y="368"/>
                  </a:cubicBezTo>
                  <a:cubicBezTo>
                    <a:pt x="493" y="370"/>
                    <a:pt x="503" y="371"/>
                    <a:pt x="503" y="371"/>
                  </a:cubicBezTo>
                  <a:cubicBezTo>
                    <a:pt x="503" y="371"/>
                    <a:pt x="488" y="375"/>
                    <a:pt x="485" y="375"/>
                  </a:cubicBezTo>
                  <a:cubicBezTo>
                    <a:pt x="481" y="374"/>
                    <a:pt x="478" y="368"/>
                    <a:pt x="476" y="371"/>
                  </a:cubicBezTo>
                  <a:cubicBezTo>
                    <a:pt x="474" y="373"/>
                    <a:pt x="473" y="379"/>
                    <a:pt x="478" y="381"/>
                  </a:cubicBezTo>
                  <a:cubicBezTo>
                    <a:pt x="482" y="382"/>
                    <a:pt x="484" y="380"/>
                    <a:pt x="488" y="380"/>
                  </a:cubicBezTo>
                  <a:cubicBezTo>
                    <a:pt x="493" y="381"/>
                    <a:pt x="498" y="385"/>
                    <a:pt x="502" y="383"/>
                  </a:cubicBezTo>
                  <a:cubicBezTo>
                    <a:pt x="506" y="380"/>
                    <a:pt x="515" y="378"/>
                    <a:pt x="515" y="378"/>
                  </a:cubicBezTo>
                  <a:close/>
                  <a:moveTo>
                    <a:pt x="481" y="406"/>
                  </a:moveTo>
                  <a:cubicBezTo>
                    <a:pt x="480" y="406"/>
                    <a:pt x="476" y="412"/>
                    <a:pt x="475" y="416"/>
                  </a:cubicBezTo>
                  <a:cubicBezTo>
                    <a:pt x="474" y="420"/>
                    <a:pt x="482" y="413"/>
                    <a:pt x="482" y="413"/>
                  </a:cubicBezTo>
                  <a:cubicBezTo>
                    <a:pt x="482" y="413"/>
                    <a:pt x="486" y="408"/>
                    <a:pt x="487" y="406"/>
                  </a:cubicBezTo>
                  <a:cubicBezTo>
                    <a:pt x="487" y="404"/>
                    <a:pt x="481" y="406"/>
                    <a:pt x="481" y="406"/>
                  </a:cubicBezTo>
                  <a:close/>
                  <a:moveTo>
                    <a:pt x="464" y="433"/>
                  </a:moveTo>
                  <a:cubicBezTo>
                    <a:pt x="464" y="433"/>
                    <a:pt x="456" y="439"/>
                    <a:pt x="454" y="438"/>
                  </a:cubicBezTo>
                  <a:cubicBezTo>
                    <a:pt x="453" y="437"/>
                    <a:pt x="451" y="448"/>
                    <a:pt x="450" y="448"/>
                  </a:cubicBezTo>
                  <a:cubicBezTo>
                    <a:pt x="449" y="449"/>
                    <a:pt x="446" y="460"/>
                    <a:pt x="446" y="460"/>
                  </a:cubicBezTo>
                  <a:cubicBezTo>
                    <a:pt x="446" y="460"/>
                    <a:pt x="456" y="456"/>
                    <a:pt x="458" y="452"/>
                  </a:cubicBezTo>
                  <a:cubicBezTo>
                    <a:pt x="459" y="448"/>
                    <a:pt x="462" y="447"/>
                    <a:pt x="462" y="447"/>
                  </a:cubicBezTo>
                  <a:cubicBezTo>
                    <a:pt x="468" y="451"/>
                    <a:pt x="468" y="451"/>
                    <a:pt x="468" y="451"/>
                  </a:cubicBezTo>
                  <a:cubicBezTo>
                    <a:pt x="468" y="451"/>
                    <a:pt x="462" y="452"/>
                    <a:pt x="463" y="456"/>
                  </a:cubicBezTo>
                  <a:cubicBezTo>
                    <a:pt x="463" y="459"/>
                    <a:pt x="464" y="460"/>
                    <a:pt x="463" y="464"/>
                  </a:cubicBezTo>
                  <a:cubicBezTo>
                    <a:pt x="462" y="467"/>
                    <a:pt x="456" y="465"/>
                    <a:pt x="457" y="473"/>
                  </a:cubicBezTo>
                  <a:cubicBezTo>
                    <a:pt x="458" y="480"/>
                    <a:pt x="464" y="470"/>
                    <a:pt x="466" y="470"/>
                  </a:cubicBezTo>
                  <a:cubicBezTo>
                    <a:pt x="469" y="471"/>
                    <a:pt x="478" y="472"/>
                    <a:pt x="481" y="467"/>
                  </a:cubicBezTo>
                  <a:cubicBezTo>
                    <a:pt x="484" y="462"/>
                    <a:pt x="484" y="461"/>
                    <a:pt x="483" y="457"/>
                  </a:cubicBezTo>
                  <a:cubicBezTo>
                    <a:pt x="482" y="453"/>
                    <a:pt x="480" y="448"/>
                    <a:pt x="480" y="446"/>
                  </a:cubicBezTo>
                  <a:cubicBezTo>
                    <a:pt x="481" y="445"/>
                    <a:pt x="484" y="429"/>
                    <a:pt x="484" y="429"/>
                  </a:cubicBezTo>
                  <a:cubicBezTo>
                    <a:pt x="468" y="435"/>
                    <a:pt x="468" y="435"/>
                    <a:pt x="468" y="435"/>
                  </a:cubicBezTo>
                  <a:cubicBezTo>
                    <a:pt x="465" y="439"/>
                    <a:pt x="465" y="439"/>
                    <a:pt x="465" y="439"/>
                  </a:cubicBezTo>
                  <a:cubicBezTo>
                    <a:pt x="464" y="433"/>
                    <a:pt x="464" y="433"/>
                    <a:pt x="464" y="433"/>
                  </a:cubicBezTo>
                  <a:close/>
                  <a:moveTo>
                    <a:pt x="494" y="428"/>
                  </a:moveTo>
                  <a:cubicBezTo>
                    <a:pt x="494" y="428"/>
                    <a:pt x="492" y="430"/>
                    <a:pt x="491" y="430"/>
                  </a:cubicBezTo>
                  <a:cubicBezTo>
                    <a:pt x="490" y="431"/>
                    <a:pt x="489" y="433"/>
                    <a:pt x="488" y="436"/>
                  </a:cubicBezTo>
                  <a:cubicBezTo>
                    <a:pt x="487" y="439"/>
                    <a:pt x="485" y="447"/>
                    <a:pt x="486" y="449"/>
                  </a:cubicBezTo>
                  <a:cubicBezTo>
                    <a:pt x="487" y="452"/>
                    <a:pt x="492" y="451"/>
                    <a:pt x="492" y="451"/>
                  </a:cubicBezTo>
                  <a:cubicBezTo>
                    <a:pt x="492" y="451"/>
                    <a:pt x="495" y="445"/>
                    <a:pt x="497" y="443"/>
                  </a:cubicBezTo>
                  <a:cubicBezTo>
                    <a:pt x="500" y="441"/>
                    <a:pt x="499" y="439"/>
                    <a:pt x="501" y="436"/>
                  </a:cubicBezTo>
                  <a:cubicBezTo>
                    <a:pt x="503" y="432"/>
                    <a:pt x="507" y="428"/>
                    <a:pt x="509" y="427"/>
                  </a:cubicBezTo>
                  <a:cubicBezTo>
                    <a:pt x="510" y="426"/>
                    <a:pt x="515" y="419"/>
                    <a:pt x="518" y="415"/>
                  </a:cubicBezTo>
                  <a:cubicBezTo>
                    <a:pt x="522" y="412"/>
                    <a:pt x="521" y="411"/>
                    <a:pt x="522" y="409"/>
                  </a:cubicBezTo>
                  <a:cubicBezTo>
                    <a:pt x="522" y="407"/>
                    <a:pt x="525" y="397"/>
                    <a:pt x="525" y="397"/>
                  </a:cubicBezTo>
                  <a:cubicBezTo>
                    <a:pt x="522" y="402"/>
                    <a:pt x="522" y="402"/>
                    <a:pt x="522" y="402"/>
                  </a:cubicBezTo>
                  <a:cubicBezTo>
                    <a:pt x="518" y="407"/>
                    <a:pt x="518" y="407"/>
                    <a:pt x="518" y="407"/>
                  </a:cubicBezTo>
                  <a:cubicBezTo>
                    <a:pt x="502" y="414"/>
                    <a:pt x="502" y="414"/>
                    <a:pt x="502" y="414"/>
                  </a:cubicBezTo>
                  <a:cubicBezTo>
                    <a:pt x="495" y="423"/>
                    <a:pt x="495" y="423"/>
                    <a:pt x="495" y="423"/>
                  </a:cubicBezTo>
                  <a:cubicBezTo>
                    <a:pt x="494" y="428"/>
                    <a:pt x="494" y="428"/>
                    <a:pt x="494" y="428"/>
                  </a:cubicBezTo>
                  <a:close/>
                  <a:moveTo>
                    <a:pt x="555" y="452"/>
                  </a:moveTo>
                  <a:cubicBezTo>
                    <a:pt x="555" y="453"/>
                    <a:pt x="554" y="460"/>
                    <a:pt x="555" y="463"/>
                  </a:cubicBezTo>
                  <a:cubicBezTo>
                    <a:pt x="556" y="465"/>
                    <a:pt x="558" y="471"/>
                    <a:pt x="559" y="473"/>
                  </a:cubicBezTo>
                  <a:cubicBezTo>
                    <a:pt x="559" y="475"/>
                    <a:pt x="561" y="475"/>
                    <a:pt x="561" y="475"/>
                  </a:cubicBezTo>
                  <a:cubicBezTo>
                    <a:pt x="561" y="475"/>
                    <a:pt x="563" y="475"/>
                    <a:pt x="564" y="472"/>
                  </a:cubicBezTo>
                  <a:cubicBezTo>
                    <a:pt x="564" y="468"/>
                    <a:pt x="563" y="462"/>
                    <a:pt x="561" y="459"/>
                  </a:cubicBezTo>
                  <a:cubicBezTo>
                    <a:pt x="559" y="455"/>
                    <a:pt x="556" y="450"/>
                    <a:pt x="556" y="450"/>
                  </a:cubicBezTo>
                  <a:cubicBezTo>
                    <a:pt x="555" y="452"/>
                    <a:pt x="555" y="452"/>
                    <a:pt x="555" y="452"/>
                  </a:cubicBezTo>
                  <a:close/>
                  <a:moveTo>
                    <a:pt x="539" y="475"/>
                  </a:moveTo>
                  <a:cubicBezTo>
                    <a:pt x="537" y="477"/>
                    <a:pt x="531" y="481"/>
                    <a:pt x="531" y="486"/>
                  </a:cubicBezTo>
                  <a:cubicBezTo>
                    <a:pt x="531" y="492"/>
                    <a:pt x="531" y="496"/>
                    <a:pt x="531" y="498"/>
                  </a:cubicBezTo>
                  <a:cubicBezTo>
                    <a:pt x="530" y="501"/>
                    <a:pt x="529" y="509"/>
                    <a:pt x="532" y="512"/>
                  </a:cubicBezTo>
                  <a:cubicBezTo>
                    <a:pt x="534" y="514"/>
                    <a:pt x="546" y="518"/>
                    <a:pt x="548" y="514"/>
                  </a:cubicBezTo>
                  <a:cubicBezTo>
                    <a:pt x="550" y="510"/>
                    <a:pt x="549" y="505"/>
                    <a:pt x="549" y="505"/>
                  </a:cubicBezTo>
                  <a:cubicBezTo>
                    <a:pt x="552" y="498"/>
                    <a:pt x="552" y="498"/>
                    <a:pt x="552" y="498"/>
                  </a:cubicBezTo>
                  <a:cubicBezTo>
                    <a:pt x="552" y="498"/>
                    <a:pt x="549" y="494"/>
                    <a:pt x="549" y="494"/>
                  </a:cubicBezTo>
                  <a:cubicBezTo>
                    <a:pt x="549" y="493"/>
                    <a:pt x="551" y="492"/>
                    <a:pt x="550" y="485"/>
                  </a:cubicBezTo>
                  <a:cubicBezTo>
                    <a:pt x="549" y="478"/>
                    <a:pt x="548" y="476"/>
                    <a:pt x="545" y="475"/>
                  </a:cubicBezTo>
                  <a:cubicBezTo>
                    <a:pt x="543" y="475"/>
                    <a:pt x="539" y="475"/>
                    <a:pt x="539" y="475"/>
                  </a:cubicBezTo>
                  <a:close/>
                  <a:moveTo>
                    <a:pt x="534" y="711"/>
                  </a:moveTo>
                  <a:cubicBezTo>
                    <a:pt x="534" y="711"/>
                    <a:pt x="546" y="711"/>
                    <a:pt x="552" y="710"/>
                  </a:cubicBezTo>
                  <a:cubicBezTo>
                    <a:pt x="558" y="708"/>
                    <a:pt x="560" y="705"/>
                    <a:pt x="566" y="702"/>
                  </a:cubicBezTo>
                  <a:cubicBezTo>
                    <a:pt x="572" y="699"/>
                    <a:pt x="572" y="697"/>
                    <a:pt x="575" y="692"/>
                  </a:cubicBezTo>
                  <a:cubicBezTo>
                    <a:pt x="577" y="686"/>
                    <a:pt x="579" y="684"/>
                    <a:pt x="577" y="681"/>
                  </a:cubicBezTo>
                  <a:cubicBezTo>
                    <a:pt x="575" y="678"/>
                    <a:pt x="579" y="667"/>
                    <a:pt x="579" y="667"/>
                  </a:cubicBezTo>
                  <a:cubicBezTo>
                    <a:pt x="579" y="667"/>
                    <a:pt x="568" y="666"/>
                    <a:pt x="564" y="672"/>
                  </a:cubicBezTo>
                  <a:cubicBezTo>
                    <a:pt x="559" y="677"/>
                    <a:pt x="557" y="682"/>
                    <a:pt x="552" y="687"/>
                  </a:cubicBezTo>
                  <a:cubicBezTo>
                    <a:pt x="546" y="691"/>
                    <a:pt x="545" y="690"/>
                    <a:pt x="543" y="700"/>
                  </a:cubicBezTo>
                  <a:cubicBezTo>
                    <a:pt x="541" y="709"/>
                    <a:pt x="534" y="711"/>
                    <a:pt x="534" y="711"/>
                  </a:cubicBezTo>
                  <a:close/>
                  <a:moveTo>
                    <a:pt x="546" y="844"/>
                  </a:moveTo>
                  <a:cubicBezTo>
                    <a:pt x="548" y="844"/>
                    <a:pt x="551" y="841"/>
                    <a:pt x="556" y="838"/>
                  </a:cubicBezTo>
                  <a:cubicBezTo>
                    <a:pt x="561" y="834"/>
                    <a:pt x="565" y="832"/>
                    <a:pt x="569" y="831"/>
                  </a:cubicBezTo>
                  <a:cubicBezTo>
                    <a:pt x="573" y="830"/>
                    <a:pt x="576" y="824"/>
                    <a:pt x="572" y="824"/>
                  </a:cubicBezTo>
                  <a:cubicBezTo>
                    <a:pt x="569" y="824"/>
                    <a:pt x="566" y="830"/>
                    <a:pt x="564" y="824"/>
                  </a:cubicBezTo>
                  <a:cubicBezTo>
                    <a:pt x="561" y="819"/>
                    <a:pt x="561" y="809"/>
                    <a:pt x="557" y="807"/>
                  </a:cubicBezTo>
                  <a:cubicBezTo>
                    <a:pt x="554" y="805"/>
                    <a:pt x="549" y="800"/>
                    <a:pt x="542" y="805"/>
                  </a:cubicBezTo>
                  <a:cubicBezTo>
                    <a:pt x="534" y="810"/>
                    <a:pt x="535" y="818"/>
                    <a:pt x="531" y="817"/>
                  </a:cubicBezTo>
                  <a:cubicBezTo>
                    <a:pt x="528" y="817"/>
                    <a:pt x="524" y="813"/>
                    <a:pt x="524" y="816"/>
                  </a:cubicBezTo>
                  <a:cubicBezTo>
                    <a:pt x="524" y="819"/>
                    <a:pt x="528" y="826"/>
                    <a:pt x="531" y="825"/>
                  </a:cubicBezTo>
                  <a:cubicBezTo>
                    <a:pt x="533" y="825"/>
                    <a:pt x="534" y="825"/>
                    <a:pt x="536" y="830"/>
                  </a:cubicBezTo>
                  <a:cubicBezTo>
                    <a:pt x="537" y="835"/>
                    <a:pt x="543" y="843"/>
                    <a:pt x="546" y="844"/>
                  </a:cubicBezTo>
                  <a:close/>
                  <a:moveTo>
                    <a:pt x="949" y="1148"/>
                  </a:moveTo>
                  <a:cubicBezTo>
                    <a:pt x="948" y="1148"/>
                    <a:pt x="945" y="1152"/>
                    <a:pt x="947" y="1155"/>
                  </a:cubicBezTo>
                  <a:cubicBezTo>
                    <a:pt x="950" y="1157"/>
                    <a:pt x="953" y="1161"/>
                    <a:pt x="956" y="1159"/>
                  </a:cubicBezTo>
                  <a:cubicBezTo>
                    <a:pt x="959" y="1157"/>
                    <a:pt x="963" y="1157"/>
                    <a:pt x="960" y="1154"/>
                  </a:cubicBezTo>
                  <a:cubicBezTo>
                    <a:pt x="957" y="1151"/>
                    <a:pt x="949" y="1148"/>
                    <a:pt x="949" y="1148"/>
                  </a:cubicBezTo>
                  <a:close/>
                  <a:moveTo>
                    <a:pt x="730" y="1230"/>
                  </a:moveTo>
                  <a:cubicBezTo>
                    <a:pt x="730" y="1230"/>
                    <a:pt x="735" y="1231"/>
                    <a:pt x="740" y="1234"/>
                  </a:cubicBezTo>
                  <a:cubicBezTo>
                    <a:pt x="745" y="1237"/>
                    <a:pt x="750" y="1244"/>
                    <a:pt x="754" y="1245"/>
                  </a:cubicBezTo>
                  <a:cubicBezTo>
                    <a:pt x="758" y="1246"/>
                    <a:pt x="760" y="1244"/>
                    <a:pt x="763" y="1242"/>
                  </a:cubicBezTo>
                  <a:cubicBezTo>
                    <a:pt x="766" y="1239"/>
                    <a:pt x="767" y="1238"/>
                    <a:pt x="769" y="1233"/>
                  </a:cubicBezTo>
                  <a:cubicBezTo>
                    <a:pt x="770" y="1227"/>
                    <a:pt x="764" y="1228"/>
                    <a:pt x="759" y="1224"/>
                  </a:cubicBezTo>
                  <a:cubicBezTo>
                    <a:pt x="754" y="1219"/>
                    <a:pt x="754" y="1218"/>
                    <a:pt x="751" y="1221"/>
                  </a:cubicBezTo>
                  <a:cubicBezTo>
                    <a:pt x="747" y="1223"/>
                    <a:pt x="745" y="1227"/>
                    <a:pt x="740" y="1226"/>
                  </a:cubicBezTo>
                  <a:cubicBezTo>
                    <a:pt x="734" y="1226"/>
                    <a:pt x="730" y="1230"/>
                    <a:pt x="730" y="123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noEditPoints="1"/>
            </p:cNvSpPr>
            <p:nvPr/>
          </p:nvSpPr>
          <p:spPr bwMode="auto">
            <a:xfrm>
              <a:off x="4533" y="219"/>
              <a:ext cx="253" cy="256"/>
            </a:xfrm>
            <a:custGeom>
              <a:avLst/>
              <a:gdLst>
                <a:gd name="T0" fmla="*/ 11 w 87"/>
                <a:gd name="T1" fmla="*/ 33 h 88"/>
                <a:gd name="T2" fmla="*/ 29 w 87"/>
                <a:gd name="T3" fmla="*/ 29 h 88"/>
                <a:gd name="T4" fmla="*/ 42 w 87"/>
                <a:gd name="T5" fmla="*/ 31 h 88"/>
                <a:gd name="T6" fmla="*/ 35 w 87"/>
                <a:gd name="T7" fmla="*/ 40 h 88"/>
                <a:gd name="T8" fmla="*/ 38 w 87"/>
                <a:gd name="T9" fmla="*/ 48 h 88"/>
                <a:gd name="T10" fmla="*/ 52 w 87"/>
                <a:gd name="T11" fmla="*/ 54 h 88"/>
                <a:gd name="T12" fmla="*/ 35 w 87"/>
                <a:gd name="T13" fmla="*/ 64 h 88"/>
                <a:gd name="T14" fmla="*/ 20 w 87"/>
                <a:gd name="T15" fmla="*/ 59 h 88"/>
                <a:gd name="T16" fmla="*/ 13 w 87"/>
                <a:gd name="T17" fmla="*/ 49 h 88"/>
                <a:gd name="T18" fmla="*/ 9 w 87"/>
                <a:gd name="T19" fmla="*/ 46 h 88"/>
                <a:gd name="T20" fmla="*/ 82 w 87"/>
                <a:gd name="T21" fmla="*/ 7 h 88"/>
                <a:gd name="T22" fmla="*/ 85 w 87"/>
                <a:gd name="T23" fmla="*/ 3 h 88"/>
                <a:gd name="T24" fmla="*/ 48 w 87"/>
                <a:gd name="T25" fmla="*/ 5 h 88"/>
                <a:gd name="T26" fmla="*/ 49 w 87"/>
                <a:gd name="T27" fmla="*/ 0 h 88"/>
                <a:gd name="T28" fmla="*/ 39 w 87"/>
                <a:gd name="T29" fmla="*/ 6 h 88"/>
                <a:gd name="T30" fmla="*/ 45 w 87"/>
                <a:gd name="T31" fmla="*/ 8 h 88"/>
                <a:gd name="T32" fmla="*/ 47 w 87"/>
                <a:gd name="T33" fmla="*/ 16 h 88"/>
                <a:gd name="T34" fmla="*/ 39 w 87"/>
                <a:gd name="T35" fmla="*/ 12 h 88"/>
                <a:gd name="T36" fmla="*/ 71 w 87"/>
                <a:gd name="T37" fmla="*/ 22 h 88"/>
                <a:gd name="T38" fmla="*/ 83 w 87"/>
                <a:gd name="T39" fmla="*/ 15 h 88"/>
                <a:gd name="T40" fmla="*/ 71 w 87"/>
                <a:gd name="T41" fmla="*/ 17 h 88"/>
                <a:gd name="T42" fmla="*/ 65 w 87"/>
                <a:gd name="T43" fmla="*/ 23 h 88"/>
                <a:gd name="T44" fmla="*/ 56 w 87"/>
                <a:gd name="T45" fmla="*/ 29 h 88"/>
                <a:gd name="T46" fmla="*/ 51 w 87"/>
                <a:gd name="T47" fmla="*/ 30 h 88"/>
                <a:gd name="T48" fmla="*/ 54 w 87"/>
                <a:gd name="T49" fmla="*/ 24 h 88"/>
                <a:gd name="T50" fmla="*/ 53 w 87"/>
                <a:gd name="T51" fmla="*/ 21 h 88"/>
                <a:gd name="T52" fmla="*/ 66 w 87"/>
                <a:gd name="T53" fmla="*/ 43 h 88"/>
                <a:gd name="T54" fmla="*/ 62 w 87"/>
                <a:gd name="T55" fmla="*/ 34 h 88"/>
                <a:gd name="T56" fmla="*/ 28 w 87"/>
                <a:gd name="T57" fmla="*/ 77 h 88"/>
                <a:gd name="T58" fmla="*/ 38 w 87"/>
                <a:gd name="T59" fmla="*/ 74 h 88"/>
                <a:gd name="T60" fmla="*/ 34 w 87"/>
                <a:gd name="T61" fmla="*/ 71 h 88"/>
                <a:gd name="T62" fmla="*/ 7 w 87"/>
                <a:gd name="T63" fmla="*/ 71 h 88"/>
                <a:gd name="T64" fmla="*/ 10 w 87"/>
                <a:gd name="T65" fmla="*/ 57 h 88"/>
                <a:gd name="T66" fmla="*/ 0 w 87"/>
                <a:gd name="T67"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88">
                  <a:moveTo>
                    <a:pt x="9" y="46"/>
                  </a:moveTo>
                  <a:cubicBezTo>
                    <a:pt x="9" y="46"/>
                    <a:pt x="9" y="38"/>
                    <a:pt x="11" y="33"/>
                  </a:cubicBezTo>
                  <a:cubicBezTo>
                    <a:pt x="12" y="27"/>
                    <a:pt x="18" y="24"/>
                    <a:pt x="21" y="26"/>
                  </a:cubicBezTo>
                  <a:cubicBezTo>
                    <a:pt x="23" y="28"/>
                    <a:pt x="28" y="32"/>
                    <a:pt x="29" y="29"/>
                  </a:cubicBezTo>
                  <a:cubicBezTo>
                    <a:pt x="30" y="27"/>
                    <a:pt x="26" y="20"/>
                    <a:pt x="33" y="22"/>
                  </a:cubicBezTo>
                  <a:cubicBezTo>
                    <a:pt x="39" y="23"/>
                    <a:pt x="45" y="28"/>
                    <a:pt x="42" y="31"/>
                  </a:cubicBezTo>
                  <a:cubicBezTo>
                    <a:pt x="38" y="34"/>
                    <a:pt x="32" y="32"/>
                    <a:pt x="32" y="35"/>
                  </a:cubicBezTo>
                  <a:cubicBezTo>
                    <a:pt x="32" y="37"/>
                    <a:pt x="38" y="37"/>
                    <a:pt x="35" y="40"/>
                  </a:cubicBezTo>
                  <a:cubicBezTo>
                    <a:pt x="32" y="43"/>
                    <a:pt x="25" y="42"/>
                    <a:pt x="27" y="46"/>
                  </a:cubicBezTo>
                  <a:cubicBezTo>
                    <a:pt x="28" y="50"/>
                    <a:pt x="32" y="46"/>
                    <a:pt x="38" y="48"/>
                  </a:cubicBezTo>
                  <a:cubicBezTo>
                    <a:pt x="44" y="49"/>
                    <a:pt x="42" y="49"/>
                    <a:pt x="45" y="46"/>
                  </a:cubicBezTo>
                  <a:cubicBezTo>
                    <a:pt x="49" y="43"/>
                    <a:pt x="53" y="51"/>
                    <a:pt x="52" y="54"/>
                  </a:cubicBezTo>
                  <a:cubicBezTo>
                    <a:pt x="51" y="56"/>
                    <a:pt x="55" y="60"/>
                    <a:pt x="52" y="62"/>
                  </a:cubicBezTo>
                  <a:cubicBezTo>
                    <a:pt x="49" y="65"/>
                    <a:pt x="36" y="67"/>
                    <a:pt x="35" y="64"/>
                  </a:cubicBezTo>
                  <a:cubicBezTo>
                    <a:pt x="34" y="60"/>
                    <a:pt x="34" y="59"/>
                    <a:pt x="32" y="58"/>
                  </a:cubicBezTo>
                  <a:cubicBezTo>
                    <a:pt x="29" y="58"/>
                    <a:pt x="24" y="63"/>
                    <a:pt x="20" y="59"/>
                  </a:cubicBezTo>
                  <a:cubicBezTo>
                    <a:pt x="17" y="55"/>
                    <a:pt x="19" y="48"/>
                    <a:pt x="19" y="47"/>
                  </a:cubicBezTo>
                  <a:cubicBezTo>
                    <a:pt x="18" y="45"/>
                    <a:pt x="17" y="45"/>
                    <a:pt x="13" y="49"/>
                  </a:cubicBezTo>
                  <a:cubicBezTo>
                    <a:pt x="9" y="53"/>
                    <a:pt x="9" y="47"/>
                    <a:pt x="9" y="47"/>
                  </a:cubicBezTo>
                  <a:cubicBezTo>
                    <a:pt x="9" y="46"/>
                    <a:pt x="9" y="46"/>
                    <a:pt x="9" y="46"/>
                  </a:cubicBezTo>
                  <a:close/>
                  <a:moveTo>
                    <a:pt x="85" y="3"/>
                  </a:moveTo>
                  <a:cubicBezTo>
                    <a:pt x="84" y="3"/>
                    <a:pt x="81" y="5"/>
                    <a:pt x="82" y="7"/>
                  </a:cubicBezTo>
                  <a:cubicBezTo>
                    <a:pt x="82" y="9"/>
                    <a:pt x="86" y="8"/>
                    <a:pt x="86" y="7"/>
                  </a:cubicBezTo>
                  <a:cubicBezTo>
                    <a:pt x="87" y="6"/>
                    <a:pt x="85" y="3"/>
                    <a:pt x="85" y="3"/>
                  </a:cubicBezTo>
                  <a:close/>
                  <a:moveTo>
                    <a:pt x="49" y="0"/>
                  </a:moveTo>
                  <a:cubicBezTo>
                    <a:pt x="47" y="3"/>
                    <a:pt x="47" y="3"/>
                    <a:pt x="48" y="5"/>
                  </a:cubicBezTo>
                  <a:cubicBezTo>
                    <a:pt x="49" y="6"/>
                    <a:pt x="50" y="4"/>
                    <a:pt x="50" y="3"/>
                  </a:cubicBezTo>
                  <a:cubicBezTo>
                    <a:pt x="51" y="1"/>
                    <a:pt x="49" y="0"/>
                    <a:pt x="49" y="0"/>
                  </a:cubicBezTo>
                  <a:close/>
                  <a:moveTo>
                    <a:pt x="39" y="12"/>
                  </a:moveTo>
                  <a:cubicBezTo>
                    <a:pt x="39" y="12"/>
                    <a:pt x="39" y="8"/>
                    <a:pt x="39" y="6"/>
                  </a:cubicBezTo>
                  <a:cubicBezTo>
                    <a:pt x="38" y="4"/>
                    <a:pt x="39" y="4"/>
                    <a:pt x="40" y="4"/>
                  </a:cubicBezTo>
                  <a:cubicBezTo>
                    <a:pt x="41" y="4"/>
                    <a:pt x="43" y="7"/>
                    <a:pt x="45" y="8"/>
                  </a:cubicBezTo>
                  <a:cubicBezTo>
                    <a:pt x="47" y="9"/>
                    <a:pt x="47" y="11"/>
                    <a:pt x="48" y="12"/>
                  </a:cubicBezTo>
                  <a:cubicBezTo>
                    <a:pt x="49" y="13"/>
                    <a:pt x="48" y="16"/>
                    <a:pt x="47" y="16"/>
                  </a:cubicBezTo>
                  <a:cubicBezTo>
                    <a:pt x="46" y="16"/>
                    <a:pt x="45" y="14"/>
                    <a:pt x="44" y="12"/>
                  </a:cubicBezTo>
                  <a:cubicBezTo>
                    <a:pt x="42" y="10"/>
                    <a:pt x="39" y="12"/>
                    <a:pt x="39" y="12"/>
                  </a:cubicBezTo>
                  <a:close/>
                  <a:moveTo>
                    <a:pt x="65" y="23"/>
                  </a:moveTo>
                  <a:cubicBezTo>
                    <a:pt x="65" y="23"/>
                    <a:pt x="66" y="24"/>
                    <a:pt x="71" y="22"/>
                  </a:cubicBezTo>
                  <a:cubicBezTo>
                    <a:pt x="75" y="21"/>
                    <a:pt x="76" y="20"/>
                    <a:pt x="78" y="19"/>
                  </a:cubicBezTo>
                  <a:cubicBezTo>
                    <a:pt x="80" y="17"/>
                    <a:pt x="83" y="15"/>
                    <a:pt x="83" y="15"/>
                  </a:cubicBezTo>
                  <a:cubicBezTo>
                    <a:pt x="83" y="15"/>
                    <a:pt x="77" y="16"/>
                    <a:pt x="75" y="17"/>
                  </a:cubicBezTo>
                  <a:cubicBezTo>
                    <a:pt x="73" y="17"/>
                    <a:pt x="72" y="17"/>
                    <a:pt x="71" y="17"/>
                  </a:cubicBezTo>
                  <a:cubicBezTo>
                    <a:pt x="70" y="17"/>
                    <a:pt x="68" y="18"/>
                    <a:pt x="67" y="18"/>
                  </a:cubicBezTo>
                  <a:cubicBezTo>
                    <a:pt x="67" y="19"/>
                    <a:pt x="65" y="23"/>
                    <a:pt x="65" y="23"/>
                  </a:cubicBezTo>
                  <a:close/>
                  <a:moveTo>
                    <a:pt x="51" y="30"/>
                  </a:moveTo>
                  <a:cubicBezTo>
                    <a:pt x="52" y="34"/>
                    <a:pt x="56" y="35"/>
                    <a:pt x="56" y="29"/>
                  </a:cubicBezTo>
                  <a:cubicBezTo>
                    <a:pt x="56" y="28"/>
                    <a:pt x="55" y="27"/>
                    <a:pt x="53" y="27"/>
                  </a:cubicBezTo>
                  <a:cubicBezTo>
                    <a:pt x="51" y="27"/>
                    <a:pt x="51" y="29"/>
                    <a:pt x="51" y="30"/>
                  </a:cubicBezTo>
                  <a:close/>
                  <a:moveTo>
                    <a:pt x="53" y="21"/>
                  </a:moveTo>
                  <a:cubicBezTo>
                    <a:pt x="52" y="22"/>
                    <a:pt x="51" y="23"/>
                    <a:pt x="54" y="24"/>
                  </a:cubicBezTo>
                  <a:cubicBezTo>
                    <a:pt x="55" y="25"/>
                    <a:pt x="56" y="24"/>
                    <a:pt x="57" y="23"/>
                  </a:cubicBezTo>
                  <a:cubicBezTo>
                    <a:pt x="58" y="20"/>
                    <a:pt x="55" y="20"/>
                    <a:pt x="53" y="21"/>
                  </a:cubicBezTo>
                  <a:close/>
                  <a:moveTo>
                    <a:pt x="62" y="34"/>
                  </a:moveTo>
                  <a:cubicBezTo>
                    <a:pt x="62" y="34"/>
                    <a:pt x="61" y="42"/>
                    <a:pt x="66" y="43"/>
                  </a:cubicBezTo>
                  <a:cubicBezTo>
                    <a:pt x="71" y="45"/>
                    <a:pt x="70" y="42"/>
                    <a:pt x="69" y="40"/>
                  </a:cubicBezTo>
                  <a:cubicBezTo>
                    <a:pt x="69" y="39"/>
                    <a:pt x="62" y="34"/>
                    <a:pt x="62" y="34"/>
                  </a:cubicBezTo>
                  <a:close/>
                  <a:moveTo>
                    <a:pt x="34" y="71"/>
                  </a:moveTo>
                  <a:cubicBezTo>
                    <a:pt x="31" y="71"/>
                    <a:pt x="28" y="73"/>
                    <a:pt x="28" y="77"/>
                  </a:cubicBezTo>
                  <a:cubicBezTo>
                    <a:pt x="29" y="81"/>
                    <a:pt x="31" y="88"/>
                    <a:pt x="31" y="88"/>
                  </a:cubicBezTo>
                  <a:cubicBezTo>
                    <a:pt x="31" y="88"/>
                    <a:pt x="37" y="75"/>
                    <a:pt x="38" y="74"/>
                  </a:cubicBezTo>
                  <a:cubicBezTo>
                    <a:pt x="39" y="74"/>
                    <a:pt x="39" y="70"/>
                    <a:pt x="39" y="70"/>
                  </a:cubicBezTo>
                  <a:cubicBezTo>
                    <a:pt x="34" y="71"/>
                    <a:pt x="34" y="71"/>
                    <a:pt x="34" y="71"/>
                  </a:cubicBezTo>
                  <a:close/>
                  <a:moveTo>
                    <a:pt x="0" y="61"/>
                  </a:moveTo>
                  <a:cubicBezTo>
                    <a:pt x="0" y="61"/>
                    <a:pt x="8" y="65"/>
                    <a:pt x="7" y="71"/>
                  </a:cubicBezTo>
                  <a:cubicBezTo>
                    <a:pt x="6" y="77"/>
                    <a:pt x="13" y="79"/>
                    <a:pt x="15" y="73"/>
                  </a:cubicBezTo>
                  <a:cubicBezTo>
                    <a:pt x="16" y="67"/>
                    <a:pt x="14" y="58"/>
                    <a:pt x="10" y="57"/>
                  </a:cubicBezTo>
                  <a:cubicBezTo>
                    <a:pt x="6" y="55"/>
                    <a:pt x="2" y="56"/>
                    <a:pt x="2" y="56"/>
                  </a:cubicBezTo>
                  <a:lnTo>
                    <a:pt x="0" y="61"/>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4556" y="280"/>
              <a:ext cx="134" cy="134"/>
            </a:xfrm>
            <a:custGeom>
              <a:avLst/>
              <a:gdLst>
                <a:gd name="T0" fmla="*/ 21 w 46"/>
                <a:gd name="T1" fmla="*/ 6 h 46"/>
                <a:gd name="T2" fmla="*/ 20 w 46"/>
                <a:gd name="T3" fmla="*/ 9 h 46"/>
                <a:gd name="T4" fmla="*/ 13 w 46"/>
                <a:gd name="T5" fmla="*/ 4 h 46"/>
                <a:gd name="T6" fmla="*/ 2 w 46"/>
                <a:gd name="T7" fmla="*/ 12 h 46"/>
                <a:gd name="T8" fmla="*/ 0 w 46"/>
                <a:gd name="T9" fmla="*/ 26 h 46"/>
                <a:gd name="T10" fmla="*/ 5 w 46"/>
                <a:gd name="T11" fmla="*/ 28 h 46"/>
                <a:gd name="T12" fmla="*/ 10 w 46"/>
                <a:gd name="T13" fmla="*/ 26 h 46"/>
                <a:gd name="T14" fmla="*/ 12 w 46"/>
                <a:gd name="T15" fmla="*/ 38 h 46"/>
                <a:gd name="T16" fmla="*/ 24 w 46"/>
                <a:gd name="T17" fmla="*/ 38 h 46"/>
                <a:gd name="T18" fmla="*/ 27 w 46"/>
                <a:gd name="T19" fmla="*/ 43 h 46"/>
                <a:gd name="T20" fmla="*/ 44 w 46"/>
                <a:gd name="T21" fmla="*/ 41 h 46"/>
                <a:gd name="T22" fmla="*/ 44 w 46"/>
                <a:gd name="T23" fmla="*/ 33 h 46"/>
                <a:gd name="T24" fmla="*/ 37 w 46"/>
                <a:gd name="T25" fmla="*/ 25 h 46"/>
                <a:gd name="T26" fmla="*/ 32 w 46"/>
                <a:gd name="T27" fmla="*/ 27 h 46"/>
                <a:gd name="T28" fmla="*/ 24 w 46"/>
                <a:gd name="T29" fmla="*/ 27 h 46"/>
                <a:gd name="T30" fmla="*/ 19 w 46"/>
                <a:gd name="T31" fmla="*/ 23 h 46"/>
                <a:gd name="T32" fmla="*/ 27 w 46"/>
                <a:gd name="T33" fmla="*/ 20 h 46"/>
                <a:gd name="T34" fmla="*/ 27 w 46"/>
                <a:gd name="T35" fmla="*/ 16 h 46"/>
                <a:gd name="T36" fmla="*/ 28 w 46"/>
                <a:gd name="T37" fmla="*/ 12 h 46"/>
                <a:gd name="T38" fmla="*/ 35 w 46"/>
                <a:gd name="T39" fmla="*/ 7 h 46"/>
                <a:gd name="T40" fmla="*/ 21 w 46"/>
                <a:gd name="T41" fmla="*/ 1 h 46"/>
                <a:gd name="T42" fmla="*/ 21 w 46"/>
                <a:gd name="T43" fmla="*/ 9 h 46"/>
                <a:gd name="T44" fmla="*/ 22 w 46"/>
                <a:gd name="T45" fmla="*/ 1 h 46"/>
                <a:gd name="T46" fmla="*/ 34 w 46"/>
                <a:gd name="T47" fmla="*/ 7 h 46"/>
                <a:gd name="T48" fmla="*/ 28 w 46"/>
                <a:gd name="T49" fmla="*/ 12 h 46"/>
                <a:gd name="T50" fmla="*/ 26 w 46"/>
                <a:gd name="T51" fmla="*/ 16 h 46"/>
                <a:gd name="T52" fmla="*/ 27 w 46"/>
                <a:gd name="T53" fmla="*/ 19 h 46"/>
                <a:gd name="T54" fmla="*/ 18 w 46"/>
                <a:gd name="T55" fmla="*/ 23 h 46"/>
                <a:gd name="T56" fmla="*/ 24 w 46"/>
                <a:gd name="T57" fmla="*/ 27 h 46"/>
                <a:gd name="T58" fmla="*/ 32 w 46"/>
                <a:gd name="T59" fmla="*/ 28 h 46"/>
                <a:gd name="T60" fmla="*/ 37 w 46"/>
                <a:gd name="T61" fmla="*/ 25 h 46"/>
                <a:gd name="T62" fmla="*/ 44 w 46"/>
                <a:gd name="T63" fmla="*/ 33 h 46"/>
                <a:gd name="T64" fmla="*/ 44 w 46"/>
                <a:gd name="T65" fmla="*/ 41 h 46"/>
                <a:gd name="T66" fmla="*/ 28 w 46"/>
                <a:gd name="T67" fmla="*/ 43 h 46"/>
                <a:gd name="T68" fmla="*/ 24 w 46"/>
                <a:gd name="T69" fmla="*/ 37 h 46"/>
                <a:gd name="T70" fmla="*/ 12 w 46"/>
                <a:gd name="T71" fmla="*/ 38 h 46"/>
                <a:gd name="T72" fmla="*/ 11 w 46"/>
                <a:gd name="T73" fmla="*/ 26 h 46"/>
                <a:gd name="T74" fmla="*/ 5 w 46"/>
                <a:gd name="T75" fmla="*/ 28 h 46"/>
                <a:gd name="T76" fmla="*/ 1 w 46"/>
                <a:gd name="T77" fmla="*/ 26 h 46"/>
                <a:gd name="T78" fmla="*/ 1 w 46"/>
                <a:gd name="T79" fmla="*/ 25 h 46"/>
                <a:gd name="T80" fmla="*/ 9 w 46"/>
                <a:gd name="T81" fmla="*/ 5 h 46"/>
                <a:gd name="T82" fmla="*/ 13 w 46"/>
                <a:gd name="T8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6">
                  <a:moveTo>
                    <a:pt x="21" y="1"/>
                  </a:moveTo>
                  <a:cubicBezTo>
                    <a:pt x="20" y="2"/>
                    <a:pt x="20" y="4"/>
                    <a:pt x="21" y="6"/>
                  </a:cubicBezTo>
                  <a:cubicBezTo>
                    <a:pt x="21" y="7"/>
                    <a:pt x="21" y="8"/>
                    <a:pt x="21" y="8"/>
                  </a:cubicBezTo>
                  <a:cubicBezTo>
                    <a:pt x="21" y="9"/>
                    <a:pt x="20" y="9"/>
                    <a:pt x="20" y="9"/>
                  </a:cubicBezTo>
                  <a:cubicBezTo>
                    <a:pt x="19" y="9"/>
                    <a:pt x="16" y="7"/>
                    <a:pt x="14" y="5"/>
                  </a:cubicBezTo>
                  <a:cubicBezTo>
                    <a:pt x="13" y="4"/>
                    <a:pt x="13" y="4"/>
                    <a:pt x="13" y="4"/>
                  </a:cubicBezTo>
                  <a:cubicBezTo>
                    <a:pt x="12" y="4"/>
                    <a:pt x="10" y="4"/>
                    <a:pt x="9" y="4"/>
                  </a:cubicBezTo>
                  <a:cubicBezTo>
                    <a:pt x="6" y="5"/>
                    <a:pt x="4" y="8"/>
                    <a:pt x="2" y="12"/>
                  </a:cubicBezTo>
                  <a:cubicBezTo>
                    <a:pt x="1" y="17"/>
                    <a:pt x="0" y="25"/>
                    <a:pt x="0" y="25"/>
                  </a:cubicBezTo>
                  <a:cubicBezTo>
                    <a:pt x="0" y="25"/>
                    <a:pt x="0" y="26"/>
                    <a:pt x="0" y="26"/>
                  </a:cubicBezTo>
                  <a:cubicBezTo>
                    <a:pt x="0" y="26"/>
                    <a:pt x="1" y="29"/>
                    <a:pt x="2" y="30"/>
                  </a:cubicBezTo>
                  <a:cubicBezTo>
                    <a:pt x="3" y="30"/>
                    <a:pt x="4" y="29"/>
                    <a:pt x="5" y="28"/>
                  </a:cubicBezTo>
                  <a:cubicBezTo>
                    <a:pt x="8" y="25"/>
                    <a:pt x="9" y="25"/>
                    <a:pt x="10" y="25"/>
                  </a:cubicBezTo>
                  <a:cubicBezTo>
                    <a:pt x="10" y="25"/>
                    <a:pt x="10" y="25"/>
                    <a:pt x="10" y="26"/>
                  </a:cubicBezTo>
                  <a:cubicBezTo>
                    <a:pt x="10" y="26"/>
                    <a:pt x="10" y="27"/>
                    <a:pt x="10" y="28"/>
                  </a:cubicBezTo>
                  <a:cubicBezTo>
                    <a:pt x="10" y="31"/>
                    <a:pt x="9" y="35"/>
                    <a:pt x="12" y="38"/>
                  </a:cubicBezTo>
                  <a:cubicBezTo>
                    <a:pt x="14" y="41"/>
                    <a:pt x="18" y="40"/>
                    <a:pt x="20" y="39"/>
                  </a:cubicBezTo>
                  <a:cubicBezTo>
                    <a:pt x="21" y="38"/>
                    <a:pt x="23" y="37"/>
                    <a:pt x="24" y="38"/>
                  </a:cubicBezTo>
                  <a:cubicBezTo>
                    <a:pt x="26" y="38"/>
                    <a:pt x="26" y="39"/>
                    <a:pt x="27" y="42"/>
                  </a:cubicBezTo>
                  <a:cubicBezTo>
                    <a:pt x="27" y="43"/>
                    <a:pt x="27" y="43"/>
                    <a:pt x="27" y="43"/>
                  </a:cubicBezTo>
                  <a:cubicBezTo>
                    <a:pt x="27" y="44"/>
                    <a:pt x="28" y="44"/>
                    <a:pt x="29" y="44"/>
                  </a:cubicBezTo>
                  <a:cubicBezTo>
                    <a:pt x="32" y="46"/>
                    <a:pt x="41" y="43"/>
                    <a:pt x="44" y="41"/>
                  </a:cubicBezTo>
                  <a:cubicBezTo>
                    <a:pt x="46" y="40"/>
                    <a:pt x="46" y="38"/>
                    <a:pt x="45" y="36"/>
                  </a:cubicBezTo>
                  <a:cubicBezTo>
                    <a:pt x="45" y="35"/>
                    <a:pt x="44" y="34"/>
                    <a:pt x="44" y="33"/>
                  </a:cubicBezTo>
                  <a:cubicBezTo>
                    <a:pt x="45" y="31"/>
                    <a:pt x="43" y="26"/>
                    <a:pt x="40" y="24"/>
                  </a:cubicBezTo>
                  <a:cubicBezTo>
                    <a:pt x="39" y="24"/>
                    <a:pt x="38" y="24"/>
                    <a:pt x="37" y="25"/>
                  </a:cubicBezTo>
                  <a:cubicBezTo>
                    <a:pt x="35" y="27"/>
                    <a:pt x="35" y="27"/>
                    <a:pt x="35" y="27"/>
                  </a:cubicBezTo>
                  <a:cubicBezTo>
                    <a:pt x="34" y="28"/>
                    <a:pt x="34" y="28"/>
                    <a:pt x="32" y="27"/>
                  </a:cubicBezTo>
                  <a:cubicBezTo>
                    <a:pt x="30" y="27"/>
                    <a:pt x="30" y="27"/>
                    <a:pt x="30" y="27"/>
                  </a:cubicBezTo>
                  <a:cubicBezTo>
                    <a:pt x="28" y="26"/>
                    <a:pt x="25" y="26"/>
                    <a:pt x="24" y="27"/>
                  </a:cubicBezTo>
                  <a:cubicBezTo>
                    <a:pt x="21" y="27"/>
                    <a:pt x="20" y="27"/>
                    <a:pt x="19" y="25"/>
                  </a:cubicBezTo>
                  <a:cubicBezTo>
                    <a:pt x="19" y="24"/>
                    <a:pt x="19" y="24"/>
                    <a:pt x="19" y="23"/>
                  </a:cubicBezTo>
                  <a:cubicBezTo>
                    <a:pt x="19" y="22"/>
                    <a:pt x="21" y="22"/>
                    <a:pt x="22" y="22"/>
                  </a:cubicBezTo>
                  <a:cubicBezTo>
                    <a:pt x="24" y="21"/>
                    <a:pt x="26" y="21"/>
                    <a:pt x="27" y="20"/>
                  </a:cubicBezTo>
                  <a:cubicBezTo>
                    <a:pt x="28" y="19"/>
                    <a:pt x="28" y="18"/>
                    <a:pt x="28" y="18"/>
                  </a:cubicBezTo>
                  <a:cubicBezTo>
                    <a:pt x="28" y="17"/>
                    <a:pt x="27" y="16"/>
                    <a:pt x="27" y="16"/>
                  </a:cubicBezTo>
                  <a:cubicBezTo>
                    <a:pt x="26" y="15"/>
                    <a:pt x="25" y="15"/>
                    <a:pt x="25" y="14"/>
                  </a:cubicBezTo>
                  <a:cubicBezTo>
                    <a:pt x="25" y="13"/>
                    <a:pt x="26" y="13"/>
                    <a:pt x="28" y="12"/>
                  </a:cubicBezTo>
                  <a:cubicBezTo>
                    <a:pt x="30" y="12"/>
                    <a:pt x="32" y="12"/>
                    <a:pt x="34" y="10"/>
                  </a:cubicBezTo>
                  <a:cubicBezTo>
                    <a:pt x="35" y="9"/>
                    <a:pt x="35" y="8"/>
                    <a:pt x="35" y="7"/>
                  </a:cubicBezTo>
                  <a:cubicBezTo>
                    <a:pt x="34" y="4"/>
                    <a:pt x="29" y="1"/>
                    <a:pt x="25" y="0"/>
                  </a:cubicBezTo>
                  <a:cubicBezTo>
                    <a:pt x="23" y="0"/>
                    <a:pt x="22" y="0"/>
                    <a:pt x="21" y="1"/>
                  </a:cubicBezTo>
                  <a:close/>
                  <a:moveTo>
                    <a:pt x="21" y="9"/>
                  </a:moveTo>
                  <a:cubicBezTo>
                    <a:pt x="21" y="9"/>
                    <a:pt x="21" y="9"/>
                    <a:pt x="21" y="9"/>
                  </a:cubicBezTo>
                  <a:cubicBezTo>
                    <a:pt x="21" y="8"/>
                    <a:pt x="21" y="7"/>
                    <a:pt x="21" y="6"/>
                  </a:cubicBezTo>
                  <a:cubicBezTo>
                    <a:pt x="21" y="4"/>
                    <a:pt x="21" y="2"/>
                    <a:pt x="22" y="1"/>
                  </a:cubicBezTo>
                  <a:cubicBezTo>
                    <a:pt x="22" y="1"/>
                    <a:pt x="23" y="1"/>
                    <a:pt x="25" y="1"/>
                  </a:cubicBezTo>
                  <a:cubicBezTo>
                    <a:pt x="30" y="2"/>
                    <a:pt x="34" y="5"/>
                    <a:pt x="34" y="7"/>
                  </a:cubicBezTo>
                  <a:cubicBezTo>
                    <a:pt x="35" y="8"/>
                    <a:pt x="34" y="9"/>
                    <a:pt x="34" y="10"/>
                  </a:cubicBezTo>
                  <a:cubicBezTo>
                    <a:pt x="32" y="11"/>
                    <a:pt x="30" y="12"/>
                    <a:pt x="28" y="12"/>
                  </a:cubicBezTo>
                  <a:cubicBezTo>
                    <a:pt x="26" y="12"/>
                    <a:pt x="24" y="12"/>
                    <a:pt x="24" y="14"/>
                  </a:cubicBezTo>
                  <a:cubicBezTo>
                    <a:pt x="24" y="15"/>
                    <a:pt x="25" y="16"/>
                    <a:pt x="26" y="16"/>
                  </a:cubicBezTo>
                  <a:cubicBezTo>
                    <a:pt x="27" y="17"/>
                    <a:pt x="28" y="17"/>
                    <a:pt x="28" y="18"/>
                  </a:cubicBezTo>
                  <a:cubicBezTo>
                    <a:pt x="28" y="18"/>
                    <a:pt x="28" y="19"/>
                    <a:pt x="27" y="19"/>
                  </a:cubicBezTo>
                  <a:cubicBezTo>
                    <a:pt x="26" y="20"/>
                    <a:pt x="24" y="21"/>
                    <a:pt x="22" y="21"/>
                  </a:cubicBezTo>
                  <a:cubicBezTo>
                    <a:pt x="20" y="22"/>
                    <a:pt x="19" y="22"/>
                    <a:pt x="18" y="23"/>
                  </a:cubicBezTo>
                  <a:cubicBezTo>
                    <a:pt x="18" y="24"/>
                    <a:pt x="18" y="24"/>
                    <a:pt x="18" y="25"/>
                  </a:cubicBezTo>
                  <a:cubicBezTo>
                    <a:pt x="19" y="28"/>
                    <a:pt x="21" y="28"/>
                    <a:pt x="24" y="27"/>
                  </a:cubicBezTo>
                  <a:cubicBezTo>
                    <a:pt x="26" y="27"/>
                    <a:pt x="28" y="27"/>
                    <a:pt x="30" y="27"/>
                  </a:cubicBezTo>
                  <a:cubicBezTo>
                    <a:pt x="30" y="27"/>
                    <a:pt x="32" y="28"/>
                    <a:pt x="32" y="28"/>
                  </a:cubicBezTo>
                  <a:cubicBezTo>
                    <a:pt x="34" y="28"/>
                    <a:pt x="35" y="28"/>
                    <a:pt x="36" y="27"/>
                  </a:cubicBezTo>
                  <a:cubicBezTo>
                    <a:pt x="37" y="25"/>
                    <a:pt x="37" y="25"/>
                    <a:pt x="37" y="25"/>
                  </a:cubicBezTo>
                  <a:cubicBezTo>
                    <a:pt x="38" y="24"/>
                    <a:pt x="39" y="24"/>
                    <a:pt x="40" y="25"/>
                  </a:cubicBezTo>
                  <a:cubicBezTo>
                    <a:pt x="42" y="26"/>
                    <a:pt x="44" y="31"/>
                    <a:pt x="44" y="33"/>
                  </a:cubicBezTo>
                  <a:cubicBezTo>
                    <a:pt x="43" y="34"/>
                    <a:pt x="44" y="35"/>
                    <a:pt x="44" y="36"/>
                  </a:cubicBezTo>
                  <a:cubicBezTo>
                    <a:pt x="45" y="38"/>
                    <a:pt x="46" y="39"/>
                    <a:pt x="44" y="41"/>
                  </a:cubicBezTo>
                  <a:cubicBezTo>
                    <a:pt x="41" y="43"/>
                    <a:pt x="32" y="45"/>
                    <a:pt x="29" y="44"/>
                  </a:cubicBezTo>
                  <a:cubicBezTo>
                    <a:pt x="28" y="44"/>
                    <a:pt x="28" y="43"/>
                    <a:pt x="28" y="43"/>
                  </a:cubicBezTo>
                  <a:cubicBezTo>
                    <a:pt x="27" y="42"/>
                    <a:pt x="27" y="42"/>
                    <a:pt x="27" y="42"/>
                  </a:cubicBezTo>
                  <a:cubicBezTo>
                    <a:pt x="27" y="39"/>
                    <a:pt x="26" y="37"/>
                    <a:pt x="24" y="37"/>
                  </a:cubicBezTo>
                  <a:cubicBezTo>
                    <a:pt x="23" y="37"/>
                    <a:pt x="21" y="37"/>
                    <a:pt x="20" y="38"/>
                  </a:cubicBezTo>
                  <a:cubicBezTo>
                    <a:pt x="17" y="39"/>
                    <a:pt x="15" y="40"/>
                    <a:pt x="12" y="38"/>
                  </a:cubicBezTo>
                  <a:cubicBezTo>
                    <a:pt x="10" y="35"/>
                    <a:pt x="10" y="31"/>
                    <a:pt x="11" y="28"/>
                  </a:cubicBezTo>
                  <a:cubicBezTo>
                    <a:pt x="11" y="27"/>
                    <a:pt x="11" y="26"/>
                    <a:pt x="11" y="26"/>
                  </a:cubicBezTo>
                  <a:cubicBezTo>
                    <a:pt x="11" y="25"/>
                    <a:pt x="11" y="25"/>
                    <a:pt x="10" y="25"/>
                  </a:cubicBezTo>
                  <a:cubicBezTo>
                    <a:pt x="9" y="24"/>
                    <a:pt x="8" y="25"/>
                    <a:pt x="5" y="28"/>
                  </a:cubicBezTo>
                  <a:cubicBezTo>
                    <a:pt x="4" y="28"/>
                    <a:pt x="3" y="29"/>
                    <a:pt x="2" y="29"/>
                  </a:cubicBezTo>
                  <a:cubicBezTo>
                    <a:pt x="1" y="29"/>
                    <a:pt x="1" y="27"/>
                    <a:pt x="1" y="26"/>
                  </a:cubicBezTo>
                  <a:cubicBezTo>
                    <a:pt x="1" y="26"/>
                    <a:pt x="1" y="26"/>
                    <a:pt x="1" y="26"/>
                  </a:cubicBezTo>
                  <a:cubicBezTo>
                    <a:pt x="1" y="26"/>
                    <a:pt x="1" y="25"/>
                    <a:pt x="1" y="25"/>
                  </a:cubicBezTo>
                  <a:cubicBezTo>
                    <a:pt x="1" y="25"/>
                    <a:pt x="1" y="17"/>
                    <a:pt x="3" y="12"/>
                  </a:cubicBezTo>
                  <a:cubicBezTo>
                    <a:pt x="4" y="8"/>
                    <a:pt x="6" y="6"/>
                    <a:pt x="9" y="5"/>
                  </a:cubicBezTo>
                  <a:cubicBezTo>
                    <a:pt x="10" y="4"/>
                    <a:pt x="11" y="4"/>
                    <a:pt x="12" y="5"/>
                  </a:cubicBezTo>
                  <a:cubicBezTo>
                    <a:pt x="13" y="6"/>
                    <a:pt x="13" y="6"/>
                    <a:pt x="13" y="6"/>
                  </a:cubicBezTo>
                  <a:cubicBezTo>
                    <a:pt x="17" y="8"/>
                    <a:pt x="19" y="10"/>
                    <a:pt x="21" y="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4769" y="225"/>
              <a:ext cx="17" cy="17"/>
            </a:xfrm>
            <a:custGeom>
              <a:avLst/>
              <a:gdLst>
                <a:gd name="T0" fmla="*/ 4 w 6"/>
                <a:gd name="T1" fmla="*/ 0 h 6"/>
                <a:gd name="T2" fmla="*/ 0 w 6"/>
                <a:gd name="T3" fmla="*/ 5 h 6"/>
                <a:gd name="T4" fmla="*/ 3 w 6"/>
                <a:gd name="T5" fmla="*/ 6 h 6"/>
                <a:gd name="T6" fmla="*/ 5 w 6"/>
                <a:gd name="T7" fmla="*/ 5 h 6"/>
                <a:gd name="T8" fmla="*/ 4 w 6"/>
                <a:gd name="T9" fmla="*/ 0 h 6"/>
                <a:gd name="T10" fmla="*/ 4 w 6"/>
                <a:gd name="T11" fmla="*/ 0 h 6"/>
                <a:gd name="T12" fmla="*/ 4 w 6"/>
                <a:gd name="T13" fmla="*/ 0 h 6"/>
                <a:gd name="T14" fmla="*/ 1 w 6"/>
                <a:gd name="T15" fmla="*/ 5 h 6"/>
                <a:gd name="T16" fmla="*/ 1 w 6"/>
                <a:gd name="T17" fmla="*/ 5 h 6"/>
                <a:gd name="T18" fmla="*/ 4 w 6"/>
                <a:gd name="T19" fmla="*/ 1 h 6"/>
                <a:gd name="T20" fmla="*/ 5 w 6"/>
                <a:gd name="T21" fmla="*/ 5 h 6"/>
                <a:gd name="T22" fmla="*/ 5 w 6"/>
                <a:gd name="T23" fmla="*/ 5 h 6"/>
                <a:gd name="T24" fmla="*/ 3 w 6"/>
                <a:gd name="T25" fmla="*/ 6 h 6"/>
                <a:gd name="T26" fmla="*/ 1 w 6"/>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0"/>
                  </a:moveTo>
                  <a:cubicBezTo>
                    <a:pt x="3" y="1"/>
                    <a:pt x="0" y="3"/>
                    <a:pt x="0" y="5"/>
                  </a:cubicBezTo>
                  <a:cubicBezTo>
                    <a:pt x="1" y="6"/>
                    <a:pt x="2" y="6"/>
                    <a:pt x="3" y="6"/>
                  </a:cubicBezTo>
                  <a:cubicBezTo>
                    <a:pt x="4" y="6"/>
                    <a:pt x="5" y="6"/>
                    <a:pt x="5" y="5"/>
                  </a:cubicBezTo>
                  <a:cubicBezTo>
                    <a:pt x="6" y="4"/>
                    <a:pt x="4" y="1"/>
                    <a:pt x="4" y="0"/>
                  </a:cubicBezTo>
                  <a:cubicBezTo>
                    <a:pt x="4" y="0"/>
                    <a:pt x="4" y="0"/>
                    <a:pt x="4" y="0"/>
                  </a:cubicBezTo>
                  <a:cubicBezTo>
                    <a:pt x="4" y="0"/>
                    <a:pt x="4" y="0"/>
                    <a:pt x="4" y="0"/>
                  </a:cubicBezTo>
                  <a:close/>
                  <a:moveTo>
                    <a:pt x="1" y="5"/>
                  </a:moveTo>
                  <a:cubicBezTo>
                    <a:pt x="1" y="5"/>
                    <a:pt x="1" y="5"/>
                    <a:pt x="1" y="5"/>
                  </a:cubicBezTo>
                  <a:cubicBezTo>
                    <a:pt x="1" y="3"/>
                    <a:pt x="3" y="2"/>
                    <a:pt x="4" y="1"/>
                  </a:cubicBezTo>
                  <a:cubicBezTo>
                    <a:pt x="4" y="2"/>
                    <a:pt x="5" y="4"/>
                    <a:pt x="5" y="5"/>
                  </a:cubicBezTo>
                  <a:cubicBezTo>
                    <a:pt x="5" y="5"/>
                    <a:pt x="5" y="5"/>
                    <a:pt x="5" y="5"/>
                  </a:cubicBezTo>
                  <a:cubicBezTo>
                    <a:pt x="5" y="5"/>
                    <a:pt x="4" y="6"/>
                    <a:pt x="3" y="6"/>
                  </a:cubicBezTo>
                  <a:cubicBezTo>
                    <a:pt x="2" y="6"/>
                    <a:pt x="1" y="6"/>
                    <a:pt x="1" y="5"/>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4670" y="219"/>
              <a:ext cx="11" cy="17"/>
            </a:xfrm>
            <a:custGeom>
              <a:avLst/>
              <a:gdLst>
                <a:gd name="T0" fmla="*/ 1 w 4"/>
                <a:gd name="T1" fmla="*/ 0 h 6"/>
                <a:gd name="T2" fmla="*/ 1 w 4"/>
                <a:gd name="T3" fmla="*/ 5 h 6"/>
                <a:gd name="T4" fmla="*/ 2 w 4"/>
                <a:gd name="T5" fmla="*/ 6 h 6"/>
                <a:gd name="T6" fmla="*/ 4 w 4"/>
                <a:gd name="T7" fmla="*/ 3 h 6"/>
                <a:gd name="T8" fmla="*/ 2 w 4"/>
                <a:gd name="T9" fmla="*/ 0 h 6"/>
                <a:gd name="T10" fmla="*/ 1 w 4"/>
                <a:gd name="T11" fmla="*/ 0 h 6"/>
                <a:gd name="T12" fmla="*/ 1 w 4"/>
                <a:gd name="T13" fmla="*/ 5 h 6"/>
                <a:gd name="T14" fmla="*/ 1 w 4"/>
                <a:gd name="T15" fmla="*/ 3 h 6"/>
                <a:gd name="T16" fmla="*/ 2 w 4"/>
                <a:gd name="T17" fmla="*/ 1 h 6"/>
                <a:gd name="T18" fmla="*/ 3 w 4"/>
                <a:gd name="T19" fmla="*/ 2 h 6"/>
                <a:gd name="T20" fmla="*/ 3 w 4"/>
                <a:gd name="T21" fmla="*/ 3 h 6"/>
                <a:gd name="T22" fmla="*/ 2 w 4"/>
                <a:gd name="T23" fmla="*/ 5 h 6"/>
                <a:gd name="T24" fmla="*/ 1 w 4"/>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1" y="0"/>
                  </a:moveTo>
                  <a:cubicBezTo>
                    <a:pt x="0" y="3"/>
                    <a:pt x="0" y="3"/>
                    <a:pt x="1" y="5"/>
                  </a:cubicBezTo>
                  <a:cubicBezTo>
                    <a:pt x="1" y="5"/>
                    <a:pt x="1" y="6"/>
                    <a:pt x="2" y="6"/>
                  </a:cubicBezTo>
                  <a:cubicBezTo>
                    <a:pt x="3" y="5"/>
                    <a:pt x="4" y="4"/>
                    <a:pt x="4" y="3"/>
                  </a:cubicBezTo>
                  <a:cubicBezTo>
                    <a:pt x="4" y="1"/>
                    <a:pt x="2" y="0"/>
                    <a:pt x="2" y="0"/>
                  </a:cubicBezTo>
                  <a:cubicBezTo>
                    <a:pt x="1" y="0"/>
                    <a:pt x="1" y="0"/>
                    <a:pt x="1" y="0"/>
                  </a:cubicBezTo>
                  <a:close/>
                  <a:moveTo>
                    <a:pt x="1" y="5"/>
                  </a:moveTo>
                  <a:cubicBezTo>
                    <a:pt x="1" y="4"/>
                    <a:pt x="1" y="4"/>
                    <a:pt x="1" y="3"/>
                  </a:cubicBezTo>
                  <a:cubicBezTo>
                    <a:pt x="1" y="3"/>
                    <a:pt x="1" y="2"/>
                    <a:pt x="2" y="1"/>
                  </a:cubicBezTo>
                  <a:cubicBezTo>
                    <a:pt x="2" y="1"/>
                    <a:pt x="3" y="2"/>
                    <a:pt x="3" y="2"/>
                  </a:cubicBezTo>
                  <a:cubicBezTo>
                    <a:pt x="3" y="3"/>
                    <a:pt x="3" y="3"/>
                    <a:pt x="3" y="3"/>
                  </a:cubicBezTo>
                  <a:cubicBezTo>
                    <a:pt x="3" y="4"/>
                    <a:pt x="2" y="5"/>
                    <a:pt x="2" y="5"/>
                  </a:cubicBezTo>
                  <a:cubicBezTo>
                    <a:pt x="2" y="5"/>
                    <a:pt x="1" y="5"/>
                    <a:pt x="1" y="5"/>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4643" y="228"/>
              <a:ext cx="32" cy="37"/>
            </a:xfrm>
            <a:custGeom>
              <a:avLst/>
              <a:gdLst>
                <a:gd name="T0" fmla="*/ 1 w 11"/>
                <a:gd name="T1" fmla="*/ 1 h 13"/>
                <a:gd name="T2" fmla="*/ 0 w 11"/>
                <a:gd name="T3" fmla="*/ 3 h 13"/>
                <a:gd name="T4" fmla="*/ 1 w 11"/>
                <a:gd name="T5" fmla="*/ 9 h 13"/>
                <a:gd name="T6" fmla="*/ 1 w 11"/>
                <a:gd name="T7" fmla="*/ 9 h 13"/>
                <a:gd name="T8" fmla="*/ 2 w 11"/>
                <a:gd name="T9" fmla="*/ 9 h 13"/>
                <a:gd name="T10" fmla="*/ 4 w 11"/>
                <a:gd name="T11" fmla="*/ 8 h 13"/>
                <a:gd name="T12" fmla="*/ 5 w 11"/>
                <a:gd name="T13" fmla="*/ 9 h 13"/>
                <a:gd name="T14" fmla="*/ 7 w 11"/>
                <a:gd name="T15" fmla="*/ 11 h 13"/>
                <a:gd name="T16" fmla="*/ 9 w 11"/>
                <a:gd name="T17" fmla="*/ 13 h 13"/>
                <a:gd name="T18" fmla="*/ 10 w 11"/>
                <a:gd name="T19" fmla="*/ 13 h 13"/>
                <a:gd name="T20" fmla="*/ 10 w 11"/>
                <a:gd name="T21" fmla="*/ 9 h 13"/>
                <a:gd name="T22" fmla="*/ 10 w 11"/>
                <a:gd name="T23" fmla="*/ 8 h 13"/>
                <a:gd name="T24" fmla="*/ 7 w 11"/>
                <a:gd name="T25" fmla="*/ 5 h 13"/>
                <a:gd name="T26" fmla="*/ 4 w 11"/>
                <a:gd name="T27" fmla="*/ 2 h 13"/>
                <a:gd name="T28" fmla="*/ 2 w 11"/>
                <a:gd name="T29" fmla="*/ 1 h 13"/>
                <a:gd name="T30" fmla="*/ 1 w 11"/>
                <a:gd name="T31" fmla="*/ 1 h 13"/>
                <a:gd name="T32" fmla="*/ 1 w 11"/>
                <a:gd name="T33" fmla="*/ 3 h 13"/>
                <a:gd name="T34" fmla="*/ 1 w 11"/>
                <a:gd name="T35" fmla="*/ 2 h 13"/>
                <a:gd name="T36" fmla="*/ 1 w 11"/>
                <a:gd name="T37" fmla="*/ 1 h 13"/>
                <a:gd name="T38" fmla="*/ 2 w 11"/>
                <a:gd name="T39" fmla="*/ 1 h 13"/>
                <a:gd name="T40" fmla="*/ 4 w 11"/>
                <a:gd name="T41" fmla="*/ 3 h 13"/>
                <a:gd name="T42" fmla="*/ 7 w 11"/>
                <a:gd name="T43" fmla="*/ 5 h 13"/>
                <a:gd name="T44" fmla="*/ 9 w 11"/>
                <a:gd name="T45" fmla="*/ 8 h 13"/>
                <a:gd name="T46" fmla="*/ 10 w 11"/>
                <a:gd name="T47" fmla="*/ 9 h 13"/>
                <a:gd name="T48" fmla="*/ 10 w 11"/>
                <a:gd name="T49" fmla="*/ 12 h 13"/>
                <a:gd name="T50" fmla="*/ 9 w 11"/>
                <a:gd name="T51" fmla="*/ 13 h 13"/>
                <a:gd name="T52" fmla="*/ 7 w 11"/>
                <a:gd name="T53" fmla="*/ 11 h 13"/>
                <a:gd name="T54" fmla="*/ 6 w 11"/>
                <a:gd name="T55" fmla="*/ 8 h 13"/>
                <a:gd name="T56" fmla="*/ 4 w 11"/>
                <a:gd name="T57" fmla="*/ 7 h 13"/>
                <a:gd name="T58" fmla="*/ 2 w 11"/>
                <a:gd name="T59" fmla="*/ 8 h 13"/>
                <a:gd name="T60" fmla="*/ 1 w 11"/>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 y="1"/>
                  </a:moveTo>
                  <a:cubicBezTo>
                    <a:pt x="0" y="1"/>
                    <a:pt x="0" y="2"/>
                    <a:pt x="0" y="3"/>
                  </a:cubicBezTo>
                  <a:cubicBezTo>
                    <a:pt x="1" y="5"/>
                    <a:pt x="1" y="9"/>
                    <a:pt x="1" y="9"/>
                  </a:cubicBezTo>
                  <a:cubicBezTo>
                    <a:pt x="1" y="9"/>
                    <a:pt x="1" y="9"/>
                    <a:pt x="1" y="9"/>
                  </a:cubicBezTo>
                  <a:cubicBezTo>
                    <a:pt x="1" y="9"/>
                    <a:pt x="1" y="9"/>
                    <a:pt x="2" y="9"/>
                  </a:cubicBezTo>
                  <a:cubicBezTo>
                    <a:pt x="2" y="9"/>
                    <a:pt x="3" y="8"/>
                    <a:pt x="4" y="8"/>
                  </a:cubicBezTo>
                  <a:cubicBezTo>
                    <a:pt x="4" y="8"/>
                    <a:pt x="5" y="8"/>
                    <a:pt x="5" y="9"/>
                  </a:cubicBezTo>
                  <a:cubicBezTo>
                    <a:pt x="7" y="11"/>
                    <a:pt x="7" y="11"/>
                    <a:pt x="7" y="11"/>
                  </a:cubicBezTo>
                  <a:cubicBezTo>
                    <a:pt x="8" y="12"/>
                    <a:pt x="9" y="13"/>
                    <a:pt x="9" y="13"/>
                  </a:cubicBezTo>
                  <a:cubicBezTo>
                    <a:pt x="10" y="13"/>
                    <a:pt x="10" y="13"/>
                    <a:pt x="10" y="13"/>
                  </a:cubicBezTo>
                  <a:cubicBezTo>
                    <a:pt x="11" y="12"/>
                    <a:pt x="11" y="10"/>
                    <a:pt x="10" y="9"/>
                  </a:cubicBezTo>
                  <a:cubicBezTo>
                    <a:pt x="10" y="8"/>
                    <a:pt x="10" y="8"/>
                    <a:pt x="10" y="8"/>
                  </a:cubicBezTo>
                  <a:cubicBezTo>
                    <a:pt x="9" y="7"/>
                    <a:pt x="8" y="6"/>
                    <a:pt x="7" y="5"/>
                  </a:cubicBezTo>
                  <a:cubicBezTo>
                    <a:pt x="6" y="4"/>
                    <a:pt x="5" y="3"/>
                    <a:pt x="4" y="2"/>
                  </a:cubicBezTo>
                  <a:cubicBezTo>
                    <a:pt x="4" y="1"/>
                    <a:pt x="3" y="1"/>
                    <a:pt x="2" y="1"/>
                  </a:cubicBezTo>
                  <a:cubicBezTo>
                    <a:pt x="2" y="0"/>
                    <a:pt x="1" y="1"/>
                    <a:pt x="1" y="1"/>
                  </a:cubicBezTo>
                  <a:close/>
                  <a:moveTo>
                    <a:pt x="1" y="3"/>
                  </a:moveTo>
                  <a:cubicBezTo>
                    <a:pt x="1" y="3"/>
                    <a:pt x="1" y="2"/>
                    <a:pt x="1" y="2"/>
                  </a:cubicBezTo>
                  <a:cubicBezTo>
                    <a:pt x="1" y="2"/>
                    <a:pt x="1" y="2"/>
                    <a:pt x="1" y="1"/>
                  </a:cubicBezTo>
                  <a:cubicBezTo>
                    <a:pt x="1" y="1"/>
                    <a:pt x="2" y="1"/>
                    <a:pt x="2" y="1"/>
                  </a:cubicBezTo>
                  <a:cubicBezTo>
                    <a:pt x="3" y="1"/>
                    <a:pt x="3" y="2"/>
                    <a:pt x="4" y="3"/>
                  </a:cubicBezTo>
                  <a:cubicBezTo>
                    <a:pt x="5" y="4"/>
                    <a:pt x="5" y="4"/>
                    <a:pt x="7" y="5"/>
                  </a:cubicBezTo>
                  <a:cubicBezTo>
                    <a:pt x="8" y="6"/>
                    <a:pt x="8" y="7"/>
                    <a:pt x="9" y="8"/>
                  </a:cubicBezTo>
                  <a:cubicBezTo>
                    <a:pt x="10" y="9"/>
                    <a:pt x="10" y="9"/>
                    <a:pt x="10" y="9"/>
                  </a:cubicBezTo>
                  <a:cubicBezTo>
                    <a:pt x="10" y="10"/>
                    <a:pt x="10" y="11"/>
                    <a:pt x="10" y="12"/>
                  </a:cubicBezTo>
                  <a:cubicBezTo>
                    <a:pt x="10" y="13"/>
                    <a:pt x="9" y="13"/>
                    <a:pt x="9" y="13"/>
                  </a:cubicBezTo>
                  <a:cubicBezTo>
                    <a:pt x="9" y="13"/>
                    <a:pt x="8" y="12"/>
                    <a:pt x="7" y="11"/>
                  </a:cubicBezTo>
                  <a:cubicBezTo>
                    <a:pt x="6" y="8"/>
                    <a:pt x="6" y="8"/>
                    <a:pt x="6" y="8"/>
                  </a:cubicBezTo>
                  <a:cubicBezTo>
                    <a:pt x="5" y="8"/>
                    <a:pt x="5" y="8"/>
                    <a:pt x="4" y="7"/>
                  </a:cubicBezTo>
                  <a:cubicBezTo>
                    <a:pt x="3" y="7"/>
                    <a:pt x="2" y="8"/>
                    <a:pt x="2" y="8"/>
                  </a:cubicBezTo>
                  <a:cubicBezTo>
                    <a:pt x="2" y="7"/>
                    <a:pt x="1" y="5"/>
                    <a:pt x="1" y="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4722" y="263"/>
              <a:ext cx="52" cy="26"/>
            </a:xfrm>
            <a:custGeom>
              <a:avLst/>
              <a:gdLst>
                <a:gd name="T0" fmla="*/ 18 w 18"/>
                <a:gd name="T1" fmla="*/ 0 h 9"/>
                <a:gd name="T2" fmla="*/ 10 w 18"/>
                <a:gd name="T3" fmla="*/ 1 h 9"/>
                <a:gd name="T4" fmla="*/ 6 w 18"/>
                <a:gd name="T5" fmla="*/ 2 h 9"/>
                <a:gd name="T6" fmla="*/ 6 w 18"/>
                <a:gd name="T7" fmla="*/ 1 h 9"/>
                <a:gd name="T8" fmla="*/ 3 w 18"/>
                <a:gd name="T9" fmla="*/ 3 h 9"/>
                <a:gd name="T10" fmla="*/ 2 w 18"/>
                <a:gd name="T11" fmla="*/ 3 h 9"/>
                <a:gd name="T12" fmla="*/ 0 w 18"/>
                <a:gd name="T13" fmla="*/ 8 h 9"/>
                <a:gd name="T14" fmla="*/ 0 w 18"/>
                <a:gd name="T15" fmla="*/ 8 h 9"/>
                <a:gd name="T16" fmla="*/ 6 w 18"/>
                <a:gd name="T17" fmla="*/ 8 h 9"/>
                <a:gd name="T18" fmla="*/ 12 w 18"/>
                <a:gd name="T19" fmla="*/ 5 h 9"/>
                <a:gd name="T20" fmla="*/ 13 w 18"/>
                <a:gd name="T21" fmla="*/ 4 h 9"/>
                <a:gd name="T22" fmla="*/ 18 w 18"/>
                <a:gd name="T23" fmla="*/ 0 h 9"/>
                <a:gd name="T24" fmla="*/ 18 w 18"/>
                <a:gd name="T25" fmla="*/ 0 h 9"/>
                <a:gd name="T26" fmla="*/ 18 w 18"/>
                <a:gd name="T27" fmla="*/ 0 h 9"/>
                <a:gd name="T28" fmla="*/ 10 w 18"/>
                <a:gd name="T29" fmla="*/ 2 h 9"/>
                <a:gd name="T30" fmla="*/ 17 w 18"/>
                <a:gd name="T31" fmla="*/ 1 h 9"/>
                <a:gd name="T32" fmla="*/ 13 w 18"/>
                <a:gd name="T33" fmla="*/ 3 h 9"/>
                <a:gd name="T34" fmla="*/ 11 w 18"/>
                <a:gd name="T35" fmla="*/ 4 h 9"/>
                <a:gd name="T36" fmla="*/ 6 w 18"/>
                <a:gd name="T37" fmla="*/ 7 h 9"/>
                <a:gd name="T38" fmla="*/ 1 w 18"/>
                <a:gd name="T39" fmla="*/ 8 h 9"/>
                <a:gd name="T40" fmla="*/ 3 w 18"/>
                <a:gd name="T41" fmla="*/ 3 h 9"/>
                <a:gd name="T42" fmla="*/ 3 w 18"/>
                <a:gd name="T43" fmla="*/ 3 h 9"/>
                <a:gd name="T44" fmla="*/ 6 w 18"/>
                <a:gd name="T45" fmla="*/ 2 h 9"/>
                <a:gd name="T46" fmla="*/ 6 w 18"/>
                <a:gd name="T47" fmla="*/ 2 h 9"/>
                <a:gd name="T48" fmla="*/ 10 w 18"/>
                <a:gd name="T4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9">
                  <a:moveTo>
                    <a:pt x="18" y="0"/>
                  </a:moveTo>
                  <a:cubicBezTo>
                    <a:pt x="10" y="1"/>
                    <a:pt x="10" y="1"/>
                    <a:pt x="10" y="1"/>
                  </a:cubicBezTo>
                  <a:cubicBezTo>
                    <a:pt x="8" y="2"/>
                    <a:pt x="7" y="2"/>
                    <a:pt x="6" y="2"/>
                  </a:cubicBezTo>
                  <a:cubicBezTo>
                    <a:pt x="6" y="1"/>
                    <a:pt x="6" y="1"/>
                    <a:pt x="6" y="1"/>
                  </a:cubicBezTo>
                  <a:cubicBezTo>
                    <a:pt x="5" y="1"/>
                    <a:pt x="4" y="2"/>
                    <a:pt x="3" y="3"/>
                  </a:cubicBezTo>
                  <a:cubicBezTo>
                    <a:pt x="2" y="3"/>
                    <a:pt x="2" y="3"/>
                    <a:pt x="2" y="3"/>
                  </a:cubicBezTo>
                  <a:cubicBezTo>
                    <a:pt x="2" y="4"/>
                    <a:pt x="1" y="6"/>
                    <a:pt x="0" y="8"/>
                  </a:cubicBezTo>
                  <a:cubicBezTo>
                    <a:pt x="0" y="8"/>
                    <a:pt x="0" y="8"/>
                    <a:pt x="0" y="8"/>
                  </a:cubicBezTo>
                  <a:cubicBezTo>
                    <a:pt x="0" y="8"/>
                    <a:pt x="1" y="9"/>
                    <a:pt x="6" y="8"/>
                  </a:cubicBezTo>
                  <a:cubicBezTo>
                    <a:pt x="9" y="6"/>
                    <a:pt x="11" y="6"/>
                    <a:pt x="12" y="5"/>
                  </a:cubicBezTo>
                  <a:cubicBezTo>
                    <a:pt x="13" y="4"/>
                    <a:pt x="13" y="4"/>
                    <a:pt x="13" y="4"/>
                  </a:cubicBezTo>
                  <a:cubicBezTo>
                    <a:pt x="15" y="3"/>
                    <a:pt x="18" y="0"/>
                    <a:pt x="18" y="0"/>
                  </a:cubicBezTo>
                  <a:cubicBezTo>
                    <a:pt x="18" y="0"/>
                    <a:pt x="18" y="0"/>
                    <a:pt x="18" y="0"/>
                  </a:cubicBezTo>
                  <a:cubicBezTo>
                    <a:pt x="18" y="0"/>
                    <a:pt x="18" y="0"/>
                    <a:pt x="18" y="0"/>
                  </a:cubicBezTo>
                  <a:close/>
                  <a:moveTo>
                    <a:pt x="10" y="2"/>
                  </a:moveTo>
                  <a:cubicBezTo>
                    <a:pt x="10" y="2"/>
                    <a:pt x="15" y="1"/>
                    <a:pt x="17" y="1"/>
                  </a:cubicBezTo>
                  <a:cubicBezTo>
                    <a:pt x="16" y="1"/>
                    <a:pt x="14" y="2"/>
                    <a:pt x="13" y="3"/>
                  </a:cubicBezTo>
                  <a:cubicBezTo>
                    <a:pt x="11" y="4"/>
                    <a:pt x="11" y="4"/>
                    <a:pt x="11" y="4"/>
                  </a:cubicBezTo>
                  <a:cubicBezTo>
                    <a:pt x="10" y="5"/>
                    <a:pt x="9" y="6"/>
                    <a:pt x="6" y="7"/>
                  </a:cubicBezTo>
                  <a:cubicBezTo>
                    <a:pt x="2" y="8"/>
                    <a:pt x="1" y="8"/>
                    <a:pt x="1" y="8"/>
                  </a:cubicBezTo>
                  <a:cubicBezTo>
                    <a:pt x="1" y="7"/>
                    <a:pt x="3" y="4"/>
                    <a:pt x="3" y="3"/>
                  </a:cubicBezTo>
                  <a:cubicBezTo>
                    <a:pt x="3" y="3"/>
                    <a:pt x="3" y="3"/>
                    <a:pt x="3" y="3"/>
                  </a:cubicBezTo>
                  <a:cubicBezTo>
                    <a:pt x="4" y="2"/>
                    <a:pt x="6" y="2"/>
                    <a:pt x="6" y="2"/>
                  </a:cubicBezTo>
                  <a:cubicBezTo>
                    <a:pt x="6" y="2"/>
                    <a:pt x="6" y="2"/>
                    <a:pt x="6" y="2"/>
                  </a:cubicBezTo>
                  <a:cubicBezTo>
                    <a:pt x="7" y="2"/>
                    <a:pt x="8" y="2"/>
                    <a:pt x="10"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4678" y="295"/>
              <a:ext cx="18" cy="23"/>
            </a:xfrm>
            <a:custGeom>
              <a:avLst/>
              <a:gdLst>
                <a:gd name="T0" fmla="*/ 3 w 6"/>
                <a:gd name="T1" fmla="*/ 0 h 8"/>
                <a:gd name="T2" fmla="*/ 1 w 6"/>
                <a:gd name="T3" fmla="*/ 1 h 8"/>
                <a:gd name="T4" fmla="*/ 1 w 6"/>
                <a:gd name="T5" fmla="*/ 5 h 8"/>
                <a:gd name="T6" fmla="*/ 1 w 6"/>
                <a:gd name="T7" fmla="*/ 5 h 8"/>
                <a:gd name="T8" fmla="*/ 4 w 6"/>
                <a:gd name="T9" fmla="*/ 8 h 8"/>
                <a:gd name="T10" fmla="*/ 6 w 6"/>
                <a:gd name="T11" fmla="*/ 3 h 8"/>
                <a:gd name="T12" fmla="*/ 5 w 6"/>
                <a:gd name="T13" fmla="*/ 1 h 8"/>
                <a:gd name="T14" fmla="*/ 3 w 6"/>
                <a:gd name="T15" fmla="*/ 0 h 8"/>
                <a:gd name="T16" fmla="*/ 1 w 6"/>
                <a:gd name="T17" fmla="*/ 3 h 8"/>
                <a:gd name="T18" fmla="*/ 1 w 6"/>
                <a:gd name="T19" fmla="*/ 2 h 8"/>
                <a:gd name="T20" fmla="*/ 3 w 6"/>
                <a:gd name="T21" fmla="*/ 1 h 8"/>
                <a:gd name="T22" fmla="*/ 5 w 6"/>
                <a:gd name="T23" fmla="*/ 2 h 8"/>
                <a:gd name="T24" fmla="*/ 5 w 6"/>
                <a:gd name="T25" fmla="*/ 3 h 8"/>
                <a:gd name="T26" fmla="*/ 4 w 6"/>
                <a:gd name="T27" fmla="*/ 7 h 8"/>
                <a:gd name="T28" fmla="*/ 1 w 6"/>
                <a:gd name="T29" fmla="*/ 4 h 8"/>
                <a:gd name="T30" fmla="*/ 1 w 6"/>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3" y="0"/>
                  </a:moveTo>
                  <a:cubicBezTo>
                    <a:pt x="2" y="0"/>
                    <a:pt x="1" y="1"/>
                    <a:pt x="1" y="1"/>
                  </a:cubicBezTo>
                  <a:cubicBezTo>
                    <a:pt x="0" y="2"/>
                    <a:pt x="0" y="3"/>
                    <a:pt x="1" y="5"/>
                  </a:cubicBezTo>
                  <a:cubicBezTo>
                    <a:pt x="1" y="5"/>
                    <a:pt x="1" y="5"/>
                    <a:pt x="1" y="5"/>
                  </a:cubicBezTo>
                  <a:cubicBezTo>
                    <a:pt x="2" y="7"/>
                    <a:pt x="3" y="8"/>
                    <a:pt x="4" y="8"/>
                  </a:cubicBezTo>
                  <a:cubicBezTo>
                    <a:pt x="5" y="8"/>
                    <a:pt x="6" y="7"/>
                    <a:pt x="6" y="3"/>
                  </a:cubicBezTo>
                  <a:cubicBezTo>
                    <a:pt x="6" y="2"/>
                    <a:pt x="6" y="2"/>
                    <a:pt x="5" y="1"/>
                  </a:cubicBezTo>
                  <a:cubicBezTo>
                    <a:pt x="5" y="1"/>
                    <a:pt x="4" y="0"/>
                    <a:pt x="3" y="0"/>
                  </a:cubicBezTo>
                  <a:close/>
                  <a:moveTo>
                    <a:pt x="1" y="3"/>
                  </a:moveTo>
                  <a:cubicBezTo>
                    <a:pt x="1" y="2"/>
                    <a:pt x="1" y="2"/>
                    <a:pt x="1" y="2"/>
                  </a:cubicBezTo>
                  <a:cubicBezTo>
                    <a:pt x="2" y="1"/>
                    <a:pt x="2" y="1"/>
                    <a:pt x="3" y="1"/>
                  </a:cubicBezTo>
                  <a:cubicBezTo>
                    <a:pt x="4" y="1"/>
                    <a:pt x="4" y="1"/>
                    <a:pt x="5" y="2"/>
                  </a:cubicBezTo>
                  <a:cubicBezTo>
                    <a:pt x="5" y="2"/>
                    <a:pt x="5" y="3"/>
                    <a:pt x="5" y="3"/>
                  </a:cubicBezTo>
                  <a:cubicBezTo>
                    <a:pt x="5" y="6"/>
                    <a:pt x="5" y="7"/>
                    <a:pt x="4" y="7"/>
                  </a:cubicBezTo>
                  <a:cubicBezTo>
                    <a:pt x="3" y="7"/>
                    <a:pt x="2" y="6"/>
                    <a:pt x="1" y="4"/>
                  </a:cubicBezTo>
                  <a:cubicBezTo>
                    <a:pt x="1" y="4"/>
                    <a:pt x="1" y="3"/>
                    <a:pt x="1" y="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4684" y="277"/>
              <a:ext cx="18" cy="15"/>
            </a:xfrm>
            <a:custGeom>
              <a:avLst/>
              <a:gdLst>
                <a:gd name="T0" fmla="*/ 1 w 6"/>
                <a:gd name="T1" fmla="*/ 1 h 5"/>
                <a:gd name="T2" fmla="*/ 0 w 6"/>
                <a:gd name="T3" fmla="*/ 3 h 5"/>
                <a:gd name="T4" fmla="*/ 2 w 6"/>
                <a:gd name="T5" fmla="*/ 4 h 5"/>
                <a:gd name="T6" fmla="*/ 5 w 6"/>
                <a:gd name="T7" fmla="*/ 3 h 5"/>
                <a:gd name="T8" fmla="*/ 5 w 6"/>
                <a:gd name="T9" fmla="*/ 0 h 5"/>
                <a:gd name="T10" fmla="*/ 1 w 6"/>
                <a:gd name="T11" fmla="*/ 1 h 5"/>
                <a:gd name="T12" fmla="*/ 2 w 6"/>
                <a:gd name="T13" fmla="*/ 4 h 5"/>
                <a:gd name="T14" fmla="*/ 0 w 6"/>
                <a:gd name="T15" fmla="*/ 3 h 5"/>
                <a:gd name="T16" fmla="*/ 1 w 6"/>
                <a:gd name="T17" fmla="*/ 1 h 5"/>
                <a:gd name="T18" fmla="*/ 5 w 6"/>
                <a:gd name="T19" fmla="*/ 1 h 5"/>
                <a:gd name="T20" fmla="*/ 5 w 6"/>
                <a:gd name="T21" fmla="*/ 3 h 5"/>
                <a:gd name="T22" fmla="*/ 2 w 6"/>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1" y="1"/>
                  </a:moveTo>
                  <a:cubicBezTo>
                    <a:pt x="0" y="2"/>
                    <a:pt x="0" y="2"/>
                    <a:pt x="0" y="3"/>
                  </a:cubicBezTo>
                  <a:cubicBezTo>
                    <a:pt x="0" y="3"/>
                    <a:pt x="0" y="4"/>
                    <a:pt x="2" y="4"/>
                  </a:cubicBezTo>
                  <a:cubicBezTo>
                    <a:pt x="3" y="5"/>
                    <a:pt x="5" y="4"/>
                    <a:pt x="5" y="3"/>
                  </a:cubicBezTo>
                  <a:cubicBezTo>
                    <a:pt x="6" y="2"/>
                    <a:pt x="5" y="1"/>
                    <a:pt x="5" y="0"/>
                  </a:cubicBezTo>
                  <a:cubicBezTo>
                    <a:pt x="4" y="0"/>
                    <a:pt x="2" y="0"/>
                    <a:pt x="1" y="1"/>
                  </a:cubicBezTo>
                  <a:close/>
                  <a:moveTo>
                    <a:pt x="2" y="4"/>
                  </a:moveTo>
                  <a:cubicBezTo>
                    <a:pt x="1" y="3"/>
                    <a:pt x="0" y="3"/>
                    <a:pt x="0" y="3"/>
                  </a:cubicBezTo>
                  <a:cubicBezTo>
                    <a:pt x="0" y="2"/>
                    <a:pt x="1" y="2"/>
                    <a:pt x="1" y="1"/>
                  </a:cubicBezTo>
                  <a:cubicBezTo>
                    <a:pt x="2" y="1"/>
                    <a:pt x="4" y="0"/>
                    <a:pt x="5" y="1"/>
                  </a:cubicBezTo>
                  <a:cubicBezTo>
                    <a:pt x="5" y="1"/>
                    <a:pt x="5" y="2"/>
                    <a:pt x="5" y="3"/>
                  </a:cubicBezTo>
                  <a:cubicBezTo>
                    <a:pt x="4" y="4"/>
                    <a:pt x="3" y="4"/>
                    <a:pt x="2" y="4"/>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4710" y="318"/>
              <a:ext cx="29" cy="29"/>
            </a:xfrm>
            <a:custGeom>
              <a:avLst/>
              <a:gdLst>
                <a:gd name="T0" fmla="*/ 1 w 10"/>
                <a:gd name="T1" fmla="*/ 0 h 10"/>
                <a:gd name="T2" fmla="*/ 1 w 10"/>
                <a:gd name="T3" fmla="*/ 0 h 10"/>
                <a:gd name="T4" fmla="*/ 5 w 10"/>
                <a:gd name="T5" fmla="*/ 10 h 10"/>
                <a:gd name="T6" fmla="*/ 9 w 10"/>
                <a:gd name="T7" fmla="*/ 10 h 10"/>
                <a:gd name="T8" fmla="*/ 9 w 10"/>
                <a:gd name="T9" fmla="*/ 6 h 10"/>
                <a:gd name="T10" fmla="*/ 2 w 10"/>
                <a:gd name="T11" fmla="*/ 0 h 10"/>
                <a:gd name="T12" fmla="*/ 1 w 10"/>
                <a:gd name="T13" fmla="*/ 0 h 10"/>
                <a:gd name="T14" fmla="*/ 5 w 10"/>
                <a:gd name="T15" fmla="*/ 9 h 10"/>
                <a:gd name="T16" fmla="*/ 2 w 10"/>
                <a:gd name="T17" fmla="*/ 2 h 10"/>
                <a:gd name="T18" fmla="*/ 2 w 10"/>
                <a:gd name="T19" fmla="*/ 0 h 10"/>
                <a:gd name="T20" fmla="*/ 8 w 10"/>
                <a:gd name="T21" fmla="*/ 6 h 10"/>
                <a:gd name="T22" fmla="*/ 9 w 10"/>
                <a:gd name="T23" fmla="*/ 8 h 10"/>
                <a:gd name="T24" fmla="*/ 8 w 10"/>
                <a:gd name="T25" fmla="*/ 9 h 10"/>
                <a:gd name="T26" fmla="*/ 5 w 10"/>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0"/>
                  </a:moveTo>
                  <a:cubicBezTo>
                    <a:pt x="1" y="0"/>
                    <a:pt x="1" y="0"/>
                    <a:pt x="1" y="0"/>
                  </a:cubicBezTo>
                  <a:cubicBezTo>
                    <a:pt x="1" y="0"/>
                    <a:pt x="0" y="8"/>
                    <a:pt x="5" y="10"/>
                  </a:cubicBezTo>
                  <a:cubicBezTo>
                    <a:pt x="7" y="10"/>
                    <a:pt x="8" y="10"/>
                    <a:pt x="9" y="10"/>
                  </a:cubicBezTo>
                  <a:cubicBezTo>
                    <a:pt x="10" y="9"/>
                    <a:pt x="9" y="7"/>
                    <a:pt x="9" y="6"/>
                  </a:cubicBezTo>
                  <a:cubicBezTo>
                    <a:pt x="8" y="5"/>
                    <a:pt x="2" y="0"/>
                    <a:pt x="2" y="0"/>
                  </a:cubicBezTo>
                  <a:cubicBezTo>
                    <a:pt x="2" y="0"/>
                    <a:pt x="1" y="0"/>
                    <a:pt x="1" y="0"/>
                  </a:cubicBezTo>
                  <a:close/>
                  <a:moveTo>
                    <a:pt x="5" y="9"/>
                  </a:moveTo>
                  <a:cubicBezTo>
                    <a:pt x="2" y="8"/>
                    <a:pt x="2" y="5"/>
                    <a:pt x="2" y="2"/>
                  </a:cubicBezTo>
                  <a:cubicBezTo>
                    <a:pt x="2" y="2"/>
                    <a:pt x="2" y="1"/>
                    <a:pt x="2" y="0"/>
                  </a:cubicBezTo>
                  <a:cubicBezTo>
                    <a:pt x="4" y="2"/>
                    <a:pt x="8" y="5"/>
                    <a:pt x="8" y="6"/>
                  </a:cubicBezTo>
                  <a:cubicBezTo>
                    <a:pt x="8" y="7"/>
                    <a:pt x="9" y="8"/>
                    <a:pt x="9" y="8"/>
                  </a:cubicBezTo>
                  <a:cubicBezTo>
                    <a:pt x="9" y="9"/>
                    <a:pt x="9" y="9"/>
                    <a:pt x="8" y="9"/>
                  </a:cubicBezTo>
                  <a:cubicBezTo>
                    <a:pt x="8" y="10"/>
                    <a:pt x="7" y="10"/>
                    <a:pt x="5" y="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614" y="420"/>
              <a:ext cx="32" cy="55"/>
            </a:xfrm>
            <a:custGeom>
              <a:avLst/>
              <a:gdLst>
                <a:gd name="T0" fmla="*/ 11 w 11"/>
                <a:gd name="T1" fmla="*/ 1 h 19"/>
                <a:gd name="T2" fmla="*/ 6 w 11"/>
                <a:gd name="T3" fmla="*/ 2 h 19"/>
                <a:gd name="T4" fmla="*/ 6 w 11"/>
                <a:gd name="T5" fmla="*/ 2 h 19"/>
                <a:gd name="T6" fmla="*/ 0 w 11"/>
                <a:gd name="T7" fmla="*/ 8 h 19"/>
                <a:gd name="T8" fmla="*/ 3 w 11"/>
                <a:gd name="T9" fmla="*/ 19 h 19"/>
                <a:gd name="T10" fmla="*/ 3 w 11"/>
                <a:gd name="T11" fmla="*/ 19 h 19"/>
                <a:gd name="T12" fmla="*/ 3 w 11"/>
                <a:gd name="T13" fmla="*/ 19 h 19"/>
                <a:gd name="T14" fmla="*/ 10 w 11"/>
                <a:gd name="T15" fmla="*/ 6 h 19"/>
                <a:gd name="T16" fmla="*/ 11 w 11"/>
                <a:gd name="T17" fmla="*/ 1 h 19"/>
                <a:gd name="T18" fmla="*/ 11 w 11"/>
                <a:gd name="T19" fmla="*/ 1 h 19"/>
                <a:gd name="T20" fmla="*/ 11 w 11"/>
                <a:gd name="T21" fmla="*/ 1 h 19"/>
                <a:gd name="T22" fmla="*/ 1 w 11"/>
                <a:gd name="T23" fmla="*/ 8 h 19"/>
                <a:gd name="T24" fmla="*/ 1 w 11"/>
                <a:gd name="T25" fmla="*/ 8 h 19"/>
                <a:gd name="T26" fmla="*/ 6 w 11"/>
                <a:gd name="T27" fmla="*/ 2 h 19"/>
                <a:gd name="T28" fmla="*/ 10 w 11"/>
                <a:gd name="T29" fmla="*/ 1 h 19"/>
                <a:gd name="T30" fmla="*/ 10 w 11"/>
                <a:gd name="T31" fmla="*/ 2 h 19"/>
                <a:gd name="T32" fmla="*/ 10 w 11"/>
                <a:gd name="T33" fmla="*/ 5 h 19"/>
                <a:gd name="T34" fmla="*/ 3 w 11"/>
                <a:gd name="T35" fmla="*/ 18 h 19"/>
                <a:gd name="T36" fmla="*/ 1 w 11"/>
                <a:gd name="T3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9">
                  <a:moveTo>
                    <a:pt x="11" y="1"/>
                  </a:moveTo>
                  <a:cubicBezTo>
                    <a:pt x="6" y="2"/>
                    <a:pt x="6" y="2"/>
                    <a:pt x="6" y="2"/>
                  </a:cubicBezTo>
                  <a:cubicBezTo>
                    <a:pt x="6" y="2"/>
                    <a:pt x="6" y="2"/>
                    <a:pt x="6" y="2"/>
                  </a:cubicBezTo>
                  <a:cubicBezTo>
                    <a:pt x="3" y="2"/>
                    <a:pt x="0" y="5"/>
                    <a:pt x="0" y="8"/>
                  </a:cubicBezTo>
                  <a:cubicBezTo>
                    <a:pt x="1" y="12"/>
                    <a:pt x="3" y="19"/>
                    <a:pt x="3" y="19"/>
                  </a:cubicBezTo>
                  <a:cubicBezTo>
                    <a:pt x="3" y="19"/>
                    <a:pt x="3" y="19"/>
                    <a:pt x="3" y="19"/>
                  </a:cubicBezTo>
                  <a:cubicBezTo>
                    <a:pt x="3" y="19"/>
                    <a:pt x="3" y="19"/>
                    <a:pt x="3" y="19"/>
                  </a:cubicBezTo>
                  <a:cubicBezTo>
                    <a:pt x="6" y="13"/>
                    <a:pt x="9" y="6"/>
                    <a:pt x="10" y="6"/>
                  </a:cubicBezTo>
                  <a:cubicBezTo>
                    <a:pt x="11" y="5"/>
                    <a:pt x="11" y="2"/>
                    <a:pt x="11" y="1"/>
                  </a:cubicBezTo>
                  <a:cubicBezTo>
                    <a:pt x="11" y="1"/>
                    <a:pt x="11" y="1"/>
                    <a:pt x="11" y="1"/>
                  </a:cubicBezTo>
                  <a:cubicBezTo>
                    <a:pt x="11" y="1"/>
                    <a:pt x="11" y="0"/>
                    <a:pt x="11" y="1"/>
                  </a:cubicBezTo>
                  <a:close/>
                  <a:moveTo>
                    <a:pt x="1" y="8"/>
                  </a:moveTo>
                  <a:cubicBezTo>
                    <a:pt x="1" y="8"/>
                    <a:pt x="1" y="8"/>
                    <a:pt x="1" y="8"/>
                  </a:cubicBezTo>
                  <a:cubicBezTo>
                    <a:pt x="1" y="4"/>
                    <a:pt x="4" y="3"/>
                    <a:pt x="6" y="2"/>
                  </a:cubicBezTo>
                  <a:cubicBezTo>
                    <a:pt x="6" y="2"/>
                    <a:pt x="10" y="1"/>
                    <a:pt x="10" y="1"/>
                  </a:cubicBezTo>
                  <a:cubicBezTo>
                    <a:pt x="10" y="2"/>
                    <a:pt x="10" y="2"/>
                    <a:pt x="10" y="2"/>
                  </a:cubicBezTo>
                  <a:cubicBezTo>
                    <a:pt x="10" y="4"/>
                    <a:pt x="10" y="5"/>
                    <a:pt x="10" y="5"/>
                  </a:cubicBezTo>
                  <a:cubicBezTo>
                    <a:pt x="9" y="5"/>
                    <a:pt x="5" y="14"/>
                    <a:pt x="3" y="18"/>
                  </a:cubicBezTo>
                  <a:cubicBezTo>
                    <a:pt x="3" y="16"/>
                    <a:pt x="1" y="11"/>
                    <a:pt x="1" y="8"/>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4533" y="379"/>
              <a:ext cx="49" cy="64"/>
            </a:xfrm>
            <a:custGeom>
              <a:avLst/>
              <a:gdLst>
                <a:gd name="T0" fmla="*/ 2 w 17"/>
                <a:gd name="T1" fmla="*/ 0 h 22"/>
                <a:gd name="T2" fmla="*/ 2 w 17"/>
                <a:gd name="T3" fmla="*/ 0 h 22"/>
                <a:gd name="T4" fmla="*/ 0 w 17"/>
                <a:gd name="T5" fmla="*/ 5 h 22"/>
                <a:gd name="T6" fmla="*/ 0 w 17"/>
                <a:gd name="T7" fmla="*/ 6 h 22"/>
                <a:gd name="T8" fmla="*/ 7 w 17"/>
                <a:gd name="T9" fmla="*/ 16 h 22"/>
                <a:gd name="T10" fmla="*/ 10 w 17"/>
                <a:gd name="T11" fmla="*/ 22 h 22"/>
                <a:gd name="T12" fmla="*/ 15 w 17"/>
                <a:gd name="T13" fmla="*/ 18 h 22"/>
                <a:gd name="T14" fmla="*/ 10 w 17"/>
                <a:gd name="T15" fmla="*/ 2 h 22"/>
                <a:gd name="T16" fmla="*/ 2 w 17"/>
                <a:gd name="T17" fmla="*/ 0 h 22"/>
                <a:gd name="T18" fmla="*/ 10 w 17"/>
                <a:gd name="T19" fmla="*/ 2 h 22"/>
                <a:gd name="T20" fmla="*/ 14 w 17"/>
                <a:gd name="T21" fmla="*/ 18 h 22"/>
                <a:gd name="T22" fmla="*/ 10 w 17"/>
                <a:gd name="T23" fmla="*/ 21 h 22"/>
                <a:gd name="T24" fmla="*/ 7 w 17"/>
                <a:gd name="T25" fmla="*/ 17 h 22"/>
                <a:gd name="T26" fmla="*/ 7 w 17"/>
                <a:gd name="T27" fmla="*/ 16 h 22"/>
                <a:gd name="T28" fmla="*/ 7 w 17"/>
                <a:gd name="T29" fmla="*/ 16 h 22"/>
                <a:gd name="T30" fmla="*/ 0 w 17"/>
                <a:gd name="T31" fmla="*/ 5 h 22"/>
                <a:gd name="T32" fmla="*/ 2 w 17"/>
                <a:gd name="T33" fmla="*/ 1 h 22"/>
                <a:gd name="T34" fmla="*/ 10 w 17"/>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2">
                  <a:moveTo>
                    <a:pt x="2" y="0"/>
                  </a:moveTo>
                  <a:cubicBezTo>
                    <a:pt x="2" y="0"/>
                    <a:pt x="2" y="0"/>
                    <a:pt x="2" y="0"/>
                  </a:cubicBezTo>
                  <a:cubicBezTo>
                    <a:pt x="0" y="5"/>
                    <a:pt x="0" y="5"/>
                    <a:pt x="0" y="5"/>
                  </a:cubicBezTo>
                  <a:cubicBezTo>
                    <a:pt x="0" y="6"/>
                    <a:pt x="0" y="6"/>
                    <a:pt x="0" y="6"/>
                  </a:cubicBezTo>
                  <a:cubicBezTo>
                    <a:pt x="0" y="6"/>
                    <a:pt x="7" y="11"/>
                    <a:pt x="7" y="16"/>
                  </a:cubicBezTo>
                  <a:cubicBezTo>
                    <a:pt x="6" y="20"/>
                    <a:pt x="8" y="22"/>
                    <a:pt x="10" y="22"/>
                  </a:cubicBezTo>
                  <a:cubicBezTo>
                    <a:pt x="12" y="22"/>
                    <a:pt x="14" y="21"/>
                    <a:pt x="15" y="18"/>
                  </a:cubicBezTo>
                  <a:cubicBezTo>
                    <a:pt x="17" y="12"/>
                    <a:pt x="15" y="3"/>
                    <a:pt x="10" y="2"/>
                  </a:cubicBezTo>
                  <a:cubicBezTo>
                    <a:pt x="6" y="0"/>
                    <a:pt x="2" y="0"/>
                    <a:pt x="2" y="0"/>
                  </a:cubicBezTo>
                  <a:close/>
                  <a:moveTo>
                    <a:pt x="10" y="2"/>
                  </a:moveTo>
                  <a:cubicBezTo>
                    <a:pt x="14" y="4"/>
                    <a:pt x="16" y="12"/>
                    <a:pt x="14" y="18"/>
                  </a:cubicBezTo>
                  <a:cubicBezTo>
                    <a:pt x="13" y="21"/>
                    <a:pt x="12" y="22"/>
                    <a:pt x="10" y="21"/>
                  </a:cubicBezTo>
                  <a:cubicBezTo>
                    <a:pt x="9" y="21"/>
                    <a:pt x="7" y="20"/>
                    <a:pt x="7" y="17"/>
                  </a:cubicBezTo>
                  <a:cubicBezTo>
                    <a:pt x="7" y="17"/>
                    <a:pt x="7" y="17"/>
                    <a:pt x="7" y="16"/>
                  </a:cubicBezTo>
                  <a:cubicBezTo>
                    <a:pt x="7" y="16"/>
                    <a:pt x="7" y="16"/>
                    <a:pt x="7" y="16"/>
                  </a:cubicBezTo>
                  <a:cubicBezTo>
                    <a:pt x="7" y="10"/>
                    <a:pt x="1" y="6"/>
                    <a:pt x="0" y="5"/>
                  </a:cubicBezTo>
                  <a:cubicBezTo>
                    <a:pt x="0" y="5"/>
                    <a:pt x="2" y="1"/>
                    <a:pt x="2" y="1"/>
                  </a:cubicBezTo>
                  <a:cubicBezTo>
                    <a:pt x="3" y="1"/>
                    <a:pt x="6" y="1"/>
                    <a:pt x="10"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4868" y="396"/>
              <a:ext cx="221" cy="382"/>
            </a:xfrm>
            <a:custGeom>
              <a:avLst/>
              <a:gdLst>
                <a:gd name="T0" fmla="*/ 19 w 76"/>
                <a:gd name="T1" fmla="*/ 81 h 131"/>
                <a:gd name="T2" fmla="*/ 10 w 76"/>
                <a:gd name="T3" fmla="*/ 81 h 131"/>
                <a:gd name="T4" fmla="*/ 2 w 76"/>
                <a:gd name="T5" fmla="*/ 75 h 131"/>
                <a:gd name="T6" fmla="*/ 10 w 76"/>
                <a:gd name="T7" fmla="*/ 67 h 131"/>
                <a:gd name="T8" fmla="*/ 20 w 76"/>
                <a:gd name="T9" fmla="*/ 66 h 131"/>
                <a:gd name="T10" fmla="*/ 28 w 76"/>
                <a:gd name="T11" fmla="*/ 62 h 131"/>
                <a:gd name="T12" fmla="*/ 21 w 76"/>
                <a:gd name="T13" fmla="*/ 47 h 131"/>
                <a:gd name="T14" fmla="*/ 18 w 76"/>
                <a:gd name="T15" fmla="*/ 40 h 131"/>
                <a:gd name="T16" fmla="*/ 16 w 76"/>
                <a:gd name="T17" fmla="*/ 34 h 131"/>
                <a:gd name="T18" fmla="*/ 21 w 76"/>
                <a:gd name="T19" fmla="*/ 41 h 131"/>
                <a:gd name="T20" fmla="*/ 20 w 76"/>
                <a:gd name="T21" fmla="*/ 32 h 131"/>
                <a:gd name="T22" fmla="*/ 33 w 76"/>
                <a:gd name="T23" fmla="*/ 26 h 131"/>
                <a:gd name="T24" fmla="*/ 30 w 76"/>
                <a:gd name="T25" fmla="*/ 39 h 131"/>
                <a:gd name="T26" fmla="*/ 26 w 76"/>
                <a:gd name="T27" fmla="*/ 51 h 131"/>
                <a:gd name="T28" fmla="*/ 29 w 76"/>
                <a:gd name="T29" fmla="*/ 53 h 131"/>
                <a:gd name="T30" fmla="*/ 39 w 76"/>
                <a:gd name="T31" fmla="*/ 50 h 131"/>
                <a:gd name="T32" fmla="*/ 45 w 76"/>
                <a:gd name="T33" fmla="*/ 53 h 131"/>
                <a:gd name="T34" fmla="*/ 40 w 76"/>
                <a:gd name="T35" fmla="*/ 64 h 131"/>
                <a:gd name="T36" fmla="*/ 37 w 76"/>
                <a:gd name="T37" fmla="*/ 73 h 131"/>
                <a:gd name="T38" fmla="*/ 32 w 76"/>
                <a:gd name="T39" fmla="*/ 80 h 131"/>
                <a:gd name="T40" fmla="*/ 37 w 76"/>
                <a:gd name="T41" fmla="*/ 91 h 131"/>
                <a:gd name="T42" fmla="*/ 27 w 76"/>
                <a:gd name="T43" fmla="*/ 106 h 131"/>
                <a:gd name="T44" fmla="*/ 19 w 76"/>
                <a:gd name="T45" fmla="*/ 123 h 131"/>
                <a:gd name="T46" fmla="*/ 12 w 76"/>
                <a:gd name="T47" fmla="*/ 126 h 131"/>
                <a:gd name="T48" fmla="*/ 19 w 76"/>
                <a:gd name="T49" fmla="*/ 104 h 131"/>
                <a:gd name="T50" fmla="*/ 24 w 76"/>
                <a:gd name="T51" fmla="*/ 86 h 131"/>
                <a:gd name="T52" fmla="*/ 22 w 76"/>
                <a:gd name="T53" fmla="*/ 80 h 131"/>
                <a:gd name="T54" fmla="*/ 60 w 76"/>
                <a:gd name="T55" fmla="*/ 19 h 131"/>
                <a:gd name="T56" fmla="*/ 68 w 76"/>
                <a:gd name="T57" fmla="*/ 21 h 131"/>
                <a:gd name="T58" fmla="*/ 73 w 76"/>
                <a:gd name="T59" fmla="*/ 6 h 131"/>
                <a:gd name="T60" fmla="*/ 67 w 76"/>
                <a:gd name="T61" fmla="*/ 5 h 131"/>
                <a:gd name="T62" fmla="*/ 62 w 76"/>
                <a:gd name="T63" fmla="*/ 16 h 131"/>
                <a:gd name="T64" fmla="*/ 62 w 76"/>
                <a:gd name="T65" fmla="*/ 31 h 131"/>
                <a:gd name="T66" fmla="*/ 69 w 76"/>
                <a:gd name="T67" fmla="*/ 35 h 131"/>
                <a:gd name="T68" fmla="*/ 60 w 76"/>
                <a:gd name="T69" fmla="*/ 35 h 131"/>
                <a:gd name="T70" fmla="*/ 41 w 76"/>
                <a:gd name="T71" fmla="*/ 30 h 131"/>
                <a:gd name="T72" fmla="*/ 42 w 76"/>
                <a:gd name="T73" fmla="*/ 40 h 131"/>
                <a:gd name="T74" fmla="*/ 52 w 76"/>
                <a:gd name="T75" fmla="*/ 34 h 131"/>
                <a:gd name="T76" fmla="*/ 52 w 76"/>
                <a:gd name="T77" fmla="*/ 25 h 131"/>
                <a:gd name="T78" fmla="*/ 58 w 76"/>
                <a:gd name="T79" fmla="*/ 17 h 131"/>
                <a:gd name="T80" fmla="*/ 49 w 76"/>
                <a:gd name="T81" fmla="*/ 19 h 131"/>
                <a:gd name="T82" fmla="*/ 47 w 76"/>
                <a:gd name="T83" fmla="*/ 25 h 131"/>
                <a:gd name="T84" fmla="*/ 41 w 76"/>
                <a:gd name="T85" fmla="*/ 30 h 131"/>
                <a:gd name="T86" fmla="*/ 53 w 76"/>
                <a:gd name="T87" fmla="*/ 65 h 131"/>
                <a:gd name="T88" fmla="*/ 50 w 76"/>
                <a:gd name="T89"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131">
                  <a:moveTo>
                    <a:pt x="19" y="75"/>
                  </a:moveTo>
                  <a:cubicBezTo>
                    <a:pt x="19" y="75"/>
                    <a:pt x="21" y="79"/>
                    <a:pt x="19" y="81"/>
                  </a:cubicBezTo>
                  <a:cubicBezTo>
                    <a:pt x="17" y="82"/>
                    <a:pt x="13" y="86"/>
                    <a:pt x="12" y="86"/>
                  </a:cubicBezTo>
                  <a:cubicBezTo>
                    <a:pt x="11" y="86"/>
                    <a:pt x="10" y="82"/>
                    <a:pt x="10" y="81"/>
                  </a:cubicBezTo>
                  <a:cubicBezTo>
                    <a:pt x="11" y="79"/>
                    <a:pt x="9" y="78"/>
                    <a:pt x="7" y="78"/>
                  </a:cubicBezTo>
                  <a:cubicBezTo>
                    <a:pt x="4" y="78"/>
                    <a:pt x="3" y="77"/>
                    <a:pt x="2" y="75"/>
                  </a:cubicBezTo>
                  <a:cubicBezTo>
                    <a:pt x="0" y="73"/>
                    <a:pt x="0" y="66"/>
                    <a:pt x="2" y="66"/>
                  </a:cubicBezTo>
                  <a:cubicBezTo>
                    <a:pt x="4" y="65"/>
                    <a:pt x="8" y="68"/>
                    <a:pt x="10" y="67"/>
                  </a:cubicBezTo>
                  <a:cubicBezTo>
                    <a:pt x="13" y="66"/>
                    <a:pt x="15" y="68"/>
                    <a:pt x="16" y="68"/>
                  </a:cubicBezTo>
                  <a:cubicBezTo>
                    <a:pt x="16" y="68"/>
                    <a:pt x="19" y="64"/>
                    <a:pt x="20" y="66"/>
                  </a:cubicBezTo>
                  <a:cubicBezTo>
                    <a:pt x="21" y="67"/>
                    <a:pt x="23" y="68"/>
                    <a:pt x="24" y="66"/>
                  </a:cubicBezTo>
                  <a:cubicBezTo>
                    <a:pt x="24" y="65"/>
                    <a:pt x="28" y="62"/>
                    <a:pt x="28" y="62"/>
                  </a:cubicBezTo>
                  <a:cubicBezTo>
                    <a:pt x="28" y="62"/>
                    <a:pt x="23" y="57"/>
                    <a:pt x="24" y="55"/>
                  </a:cubicBezTo>
                  <a:cubicBezTo>
                    <a:pt x="22" y="55"/>
                    <a:pt x="21" y="49"/>
                    <a:pt x="21" y="47"/>
                  </a:cubicBezTo>
                  <a:cubicBezTo>
                    <a:pt x="21" y="44"/>
                    <a:pt x="21" y="44"/>
                    <a:pt x="21" y="43"/>
                  </a:cubicBezTo>
                  <a:cubicBezTo>
                    <a:pt x="21" y="43"/>
                    <a:pt x="18" y="41"/>
                    <a:pt x="18" y="40"/>
                  </a:cubicBezTo>
                  <a:cubicBezTo>
                    <a:pt x="17" y="38"/>
                    <a:pt x="14" y="41"/>
                    <a:pt x="11" y="40"/>
                  </a:cubicBezTo>
                  <a:cubicBezTo>
                    <a:pt x="8" y="38"/>
                    <a:pt x="12" y="36"/>
                    <a:pt x="16" y="34"/>
                  </a:cubicBezTo>
                  <a:cubicBezTo>
                    <a:pt x="21" y="32"/>
                    <a:pt x="19" y="37"/>
                    <a:pt x="19" y="38"/>
                  </a:cubicBezTo>
                  <a:cubicBezTo>
                    <a:pt x="19" y="39"/>
                    <a:pt x="21" y="41"/>
                    <a:pt x="21" y="41"/>
                  </a:cubicBezTo>
                  <a:cubicBezTo>
                    <a:pt x="21" y="41"/>
                    <a:pt x="22" y="40"/>
                    <a:pt x="23" y="37"/>
                  </a:cubicBezTo>
                  <a:cubicBezTo>
                    <a:pt x="24" y="34"/>
                    <a:pt x="20" y="33"/>
                    <a:pt x="20" y="32"/>
                  </a:cubicBezTo>
                  <a:cubicBezTo>
                    <a:pt x="21" y="30"/>
                    <a:pt x="24" y="32"/>
                    <a:pt x="27" y="30"/>
                  </a:cubicBezTo>
                  <a:cubicBezTo>
                    <a:pt x="30" y="28"/>
                    <a:pt x="30" y="26"/>
                    <a:pt x="33" y="26"/>
                  </a:cubicBezTo>
                  <a:cubicBezTo>
                    <a:pt x="36" y="26"/>
                    <a:pt x="34" y="29"/>
                    <a:pt x="33" y="33"/>
                  </a:cubicBezTo>
                  <a:cubicBezTo>
                    <a:pt x="32" y="36"/>
                    <a:pt x="31" y="37"/>
                    <a:pt x="30" y="39"/>
                  </a:cubicBezTo>
                  <a:cubicBezTo>
                    <a:pt x="29" y="41"/>
                    <a:pt x="30" y="42"/>
                    <a:pt x="30" y="45"/>
                  </a:cubicBezTo>
                  <a:cubicBezTo>
                    <a:pt x="29" y="47"/>
                    <a:pt x="27" y="49"/>
                    <a:pt x="26" y="51"/>
                  </a:cubicBezTo>
                  <a:cubicBezTo>
                    <a:pt x="25" y="52"/>
                    <a:pt x="25" y="54"/>
                    <a:pt x="25" y="55"/>
                  </a:cubicBezTo>
                  <a:cubicBezTo>
                    <a:pt x="26" y="55"/>
                    <a:pt x="28" y="55"/>
                    <a:pt x="29" y="53"/>
                  </a:cubicBezTo>
                  <a:cubicBezTo>
                    <a:pt x="31" y="51"/>
                    <a:pt x="33" y="48"/>
                    <a:pt x="35" y="46"/>
                  </a:cubicBezTo>
                  <a:cubicBezTo>
                    <a:pt x="36" y="44"/>
                    <a:pt x="40" y="49"/>
                    <a:pt x="39" y="50"/>
                  </a:cubicBezTo>
                  <a:cubicBezTo>
                    <a:pt x="39" y="52"/>
                    <a:pt x="35" y="55"/>
                    <a:pt x="38" y="56"/>
                  </a:cubicBezTo>
                  <a:cubicBezTo>
                    <a:pt x="41" y="57"/>
                    <a:pt x="45" y="53"/>
                    <a:pt x="45" y="53"/>
                  </a:cubicBezTo>
                  <a:cubicBezTo>
                    <a:pt x="45" y="53"/>
                    <a:pt x="44" y="58"/>
                    <a:pt x="43" y="61"/>
                  </a:cubicBezTo>
                  <a:cubicBezTo>
                    <a:pt x="43" y="63"/>
                    <a:pt x="42" y="61"/>
                    <a:pt x="40" y="64"/>
                  </a:cubicBezTo>
                  <a:cubicBezTo>
                    <a:pt x="38" y="67"/>
                    <a:pt x="40" y="66"/>
                    <a:pt x="40" y="68"/>
                  </a:cubicBezTo>
                  <a:cubicBezTo>
                    <a:pt x="40" y="71"/>
                    <a:pt x="38" y="72"/>
                    <a:pt x="37" y="73"/>
                  </a:cubicBezTo>
                  <a:cubicBezTo>
                    <a:pt x="35" y="74"/>
                    <a:pt x="40" y="78"/>
                    <a:pt x="37" y="79"/>
                  </a:cubicBezTo>
                  <a:cubicBezTo>
                    <a:pt x="34" y="79"/>
                    <a:pt x="32" y="78"/>
                    <a:pt x="32" y="80"/>
                  </a:cubicBezTo>
                  <a:cubicBezTo>
                    <a:pt x="31" y="82"/>
                    <a:pt x="32" y="86"/>
                    <a:pt x="32" y="86"/>
                  </a:cubicBezTo>
                  <a:cubicBezTo>
                    <a:pt x="32" y="86"/>
                    <a:pt x="38" y="89"/>
                    <a:pt x="37" y="91"/>
                  </a:cubicBezTo>
                  <a:cubicBezTo>
                    <a:pt x="37" y="92"/>
                    <a:pt x="31" y="92"/>
                    <a:pt x="29" y="97"/>
                  </a:cubicBezTo>
                  <a:cubicBezTo>
                    <a:pt x="28" y="101"/>
                    <a:pt x="28" y="101"/>
                    <a:pt x="27" y="106"/>
                  </a:cubicBezTo>
                  <a:cubicBezTo>
                    <a:pt x="26" y="111"/>
                    <a:pt x="23" y="113"/>
                    <a:pt x="22" y="114"/>
                  </a:cubicBezTo>
                  <a:cubicBezTo>
                    <a:pt x="21" y="116"/>
                    <a:pt x="20" y="119"/>
                    <a:pt x="19" y="123"/>
                  </a:cubicBezTo>
                  <a:cubicBezTo>
                    <a:pt x="17" y="127"/>
                    <a:pt x="16" y="131"/>
                    <a:pt x="16" y="131"/>
                  </a:cubicBezTo>
                  <a:cubicBezTo>
                    <a:pt x="16" y="131"/>
                    <a:pt x="14" y="126"/>
                    <a:pt x="12" y="126"/>
                  </a:cubicBezTo>
                  <a:cubicBezTo>
                    <a:pt x="11" y="126"/>
                    <a:pt x="11" y="121"/>
                    <a:pt x="12" y="118"/>
                  </a:cubicBezTo>
                  <a:cubicBezTo>
                    <a:pt x="14" y="114"/>
                    <a:pt x="18" y="108"/>
                    <a:pt x="19" y="104"/>
                  </a:cubicBezTo>
                  <a:cubicBezTo>
                    <a:pt x="21" y="101"/>
                    <a:pt x="23" y="102"/>
                    <a:pt x="23" y="96"/>
                  </a:cubicBezTo>
                  <a:cubicBezTo>
                    <a:pt x="24" y="91"/>
                    <a:pt x="23" y="91"/>
                    <a:pt x="24" y="86"/>
                  </a:cubicBezTo>
                  <a:cubicBezTo>
                    <a:pt x="25" y="82"/>
                    <a:pt x="26" y="79"/>
                    <a:pt x="26" y="79"/>
                  </a:cubicBezTo>
                  <a:cubicBezTo>
                    <a:pt x="22" y="80"/>
                    <a:pt x="22" y="80"/>
                    <a:pt x="22" y="80"/>
                  </a:cubicBezTo>
                  <a:cubicBezTo>
                    <a:pt x="19" y="75"/>
                    <a:pt x="19" y="75"/>
                    <a:pt x="19" y="75"/>
                  </a:cubicBezTo>
                  <a:close/>
                  <a:moveTo>
                    <a:pt x="60" y="19"/>
                  </a:moveTo>
                  <a:cubicBezTo>
                    <a:pt x="60" y="20"/>
                    <a:pt x="62" y="21"/>
                    <a:pt x="64" y="21"/>
                  </a:cubicBezTo>
                  <a:cubicBezTo>
                    <a:pt x="66" y="21"/>
                    <a:pt x="66" y="24"/>
                    <a:pt x="68" y="21"/>
                  </a:cubicBezTo>
                  <a:cubicBezTo>
                    <a:pt x="69" y="18"/>
                    <a:pt x="68" y="18"/>
                    <a:pt x="70" y="14"/>
                  </a:cubicBezTo>
                  <a:cubicBezTo>
                    <a:pt x="72" y="10"/>
                    <a:pt x="72" y="8"/>
                    <a:pt x="73" y="6"/>
                  </a:cubicBezTo>
                  <a:cubicBezTo>
                    <a:pt x="75" y="4"/>
                    <a:pt x="76" y="0"/>
                    <a:pt x="73" y="1"/>
                  </a:cubicBezTo>
                  <a:cubicBezTo>
                    <a:pt x="69" y="1"/>
                    <a:pt x="69" y="4"/>
                    <a:pt x="67" y="5"/>
                  </a:cubicBezTo>
                  <a:cubicBezTo>
                    <a:pt x="66" y="6"/>
                    <a:pt x="65" y="8"/>
                    <a:pt x="64" y="10"/>
                  </a:cubicBezTo>
                  <a:cubicBezTo>
                    <a:pt x="64" y="12"/>
                    <a:pt x="63" y="14"/>
                    <a:pt x="62" y="16"/>
                  </a:cubicBezTo>
                  <a:cubicBezTo>
                    <a:pt x="60" y="17"/>
                    <a:pt x="60" y="19"/>
                    <a:pt x="60" y="19"/>
                  </a:cubicBezTo>
                  <a:close/>
                  <a:moveTo>
                    <a:pt x="62" y="31"/>
                  </a:moveTo>
                  <a:cubicBezTo>
                    <a:pt x="62" y="31"/>
                    <a:pt x="66" y="30"/>
                    <a:pt x="67" y="31"/>
                  </a:cubicBezTo>
                  <a:cubicBezTo>
                    <a:pt x="68" y="32"/>
                    <a:pt x="70" y="34"/>
                    <a:pt x="69" y="35"/>
                  </a:cubicBezTo>
                  <a:cubicBezTo>
                    <a:pt x="69" y="37"/>
                    <a:pt x="67" y="36"/>
                    <a:pt x="64" y="36"/>
                  </a:cubicBezTo>
                  <a:cubicBezTo>
                    <a:pt x="62" y="37"/>
                    <a:pt x="59" y="37"/>
                    <a:pt x="60" y="35"/>
                  </a:cubicBezTo>
                  <a:cubicBezTo>
                    <a:pt x="60" y="32"/>
                    <a:pt x="62" y="31"/>
                    <a:pt x="62" y="31"/>
                  </a:cubicBezTo>
                  <a:close/>
                  <a:moveTo>
                    <a:pt x="41" y="30"/>
                  </a:moveTo>
                  <a:cubicBezTo>
                    <a:pt x="41" y="30"/>
                    <a:pt x="44" y="30"/>
                    <a:pt x="43" y="33"/>
                  </a:cubicBezTo>
                  <a:cubicBezTo>
                    <a:pt x="42" y="35"/>
                    <a:pt x="42" y="39"/>
                    <a:pt x="42" y="40"/>
                  </a:cubicBezTo>
                  <a:cubicBezTo>
                    <a:pt x="42" y="42"/>
                    <a:pt x="42" y="45"/>
                    <a:pt x="48" y="43"/>
                  </a:cubicBezTo>
                  <a:cubicBezTo>
                    <a:pt x="53" y="42"/>
                    <a:pt x="53" y="37"/>
                    <a:pt x="52" y="34"/>
                  </a:cubicBezTo>
                  <a:cubicBezTo>
                    <a:pt x="51" y="31"/>
                    <a:pt x="50" y="29"/>
                    <a:pt x="51" y="28"/>
                  </a:cubicBezTo>
                  <a:cubicBezTo>
                    <a:pt x="52" y="27"/>
                    <a:pt x="52" y="26"/>
                    <a:pt x="52" y="25"/>
                  </a:cubicBezTo>
                  <a:cubicBezTo>
                    <a:pt x="53" y="24"/>
                    <a:pt x="52" y="27"/>
                    <a:pt x="55" y="24"/>
                  </a:cubicBezTo>
                  <a:cubicBezTo>
                    <a:pt x="57" y="21"/>
                    <a:pt x="58" y="19"/>
                    <a:pt x="58" y="17"/>
                  </a:cubicBezTo>
                  <a:cubicBezTo>
                    <a:pt x="58" y="15"/>
                    <a:pt x="56" y="10"/>
                    <a:pt x="53" y="13"/>
                  </a:cubicBezTo>
                  <a:cubicBezTo>
                    <a:pt x="50" y="15"/>
                    <a:pt x="48" y="18"/>
                    <a:pt x="49" y="19"/>
                  </a:cubicBezTo>
                  <a:cubicBezTo>
                    <a:pt x="49" y="21"/>
                    <a:pt x="49" y="23"/>
                    <a:pt x="49" y="24"/>
                  </a:cubicBezTo>
                  <a:cubicBezTo>
                    <a:pt x="48" y="25"/>
                    <a:pt x="47" y="25"/>
                    <a:pt x="47" y="25"/>
                  </a:cubicBezTo>
                  <a:cubicBezTo>
                    <a:pt x="47" y="25"/>
                    <a:pt x="45" y="24"/>
                    <a:pt x="44" y="25"/>
                  </a:cubicBezTo>
                  <a:cubicBezTo>
                    <a:pt x="42" y="25"/>
                    <a:pt x="41" y="30"/>
                    <a:pt x="41" y="30"/>
                  </a:cubicBezTo>
                  <a:close/>
                  <a:moveTo>
                    <a:pt x="47" y="69"/>
                  </a:moveTo>
                  <a:cubicBezTo>
                    <a:pt x="47" y="69"/>
                    <a:pt x="50" y="67"/>
                    <a:pt x="53" y="65"/>
                  </a:cubicBezTo>
                  <a:cubicBezTo>
                    <a:pt x="57" y="63"/>
                    <a:pt x="58" y="62"/>
                    <a:pt x="57" y="62"/>
                  </a:cubicBezTo>
                  <a:cubicBezTo>
                    <a:pt x="56" y="61"/>
                    <a:pt x="50" y="60"/>
                    <a:pt x="50" y="62"/>
                  </a:cubicBezTo>
                  <a:cubicBezTo>
                    <a:pt x="49" y="65"/>
                    <a:pt x="47" y="69"/>
                    <a:pt x="47" y="6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4868" y="472"/>
              <a:ext cx="131" cy="306"/>
            </a:xfrm>
            <a:custGeom>
              <a:avLst/>
              <a:gdLst>
                <a:gd name="T0" fmla="*/ 20 w 45"/>
                <a:gd name="T1" fmla="*/ 6 h 105"/>
                <a:gd name="T2" fmla="*/ 23 w 45"/>
                <a:gd name="T3" fmla="*/ 11 h 105"/>
                <a:gd name="T4" fmla="*/ 19 w 45"/>
                <a:gd name="T5" fmla="*/ 11 h 105"/>
                <a:gd name="T6" fmla="*/ 15 w 45"/>
                <a:gd name="T7" fmla="*/ 8 h 105"/>
                <a:gd name="T8" fmla="*/ 17 w 45"/>
                <a:gd name="T9" fmla="*/ 14 h 105"/>
                <a:gd name="T10" fmla="*/ 20 w 45"/>
                <a:gd name="T11" fmla="*/ 21 h 105"/>
                <a:gd name="T12" fmla="*/ 23 w 45"/>
                <a:gd name="T13" fmla="*/ 40 h 105"/>
                <a:gd name="T14" fmla="*/ 16 w 45"/>
                <a:gd name="T15" fmla="*/ 41 h 105"/>
                <a:gd name="T16" fmla="*/ 6 w 45"/>
                <a:gd name="T17" fmla="*/ 40 h 105"/>
                <a:gd name="T18" fmla="*/ 2 w 45"/>
                <a:gd name="T19" fmla="*/ 50 h 105"/>
                <a:gd name="T20" fmla="*/ 11 w 45"/>
                <a:gd name="T21" fmla="*/ 59 h 105"/>
                <a:gd name="T22" fmla="*/ 20 w 45"/>
                <a:gd name="T23" fmla="*/ 52 h 105"/>
                <a:gd name="T24" fmla="*/ 26 w 45"/>
                <a:gd name="T25" fmla="*/ 54 h 105"/>
                <a:gd name="T26" fmla="*/ 23 w 45"/>
                <a:gd name="T27" fmla="*/ 66 h 105"/>
                <a:gd name="T28" fmla="*/ 17 w 45"/>
                <a:gd name="T29" fmla="*/ 82 h 105"/>
                <a:gd name="T30" fmla="*/ 12 w 45"/>
                <a:gd name="T31" fmla="*/ 100 h 105"/>
                <a:gd name="T32" fmla="*/ 19 w 45"/>
                <a:gd name="T33" fmla="*/ 97 h 105"/>
                <a:gd name="T34" fmla="*/ 27 w 45"/>
                <a:gd name="T35" fmla="*/ 79 h 105"/>
                <a:gd name="T36" fmla="*/ 38 w 45"/>
                <a:gd name="T37" fmla="*/ 65 h 105"/>
                <a:gd name="T38" fmla="*/ 32 w 45"/>
                <a:gd name="T39" fmla="*/ 54 h 105"/>
                <a:gd name="T40" fmla="*/ 39 w 45"/>
                <a:gd name="T41" fmla="*/ 51 h 105"/>
                <a:gd name="T42" fmla="*/ 38 w 45"/>
                <a:gd name="T43" fmla="*/ 47 h 105"/>
                <a:gd name="T44" fmla="*/ 39 w 45"/>
                <a:gd name="T45" fmla="*/ 39 h 105"/>
                <a:gd name="T46" fmla="*/ 45 w 45"/>
                <a:gd name="T47" fmla="*/ 27 h 105"/>
                <a:gd name="T48" fmla="*/ 38 w 45"/>
                <a:gd name="T49" fmla="*/ 30 h 105"/>
                <a:gd name="T50" fmla="*/ 37 w 45"/>
                <a:gd name="T51" fmla="*/ 19 h 105"/>
                <a:gd name="T52" fmla="*/ 26 w 45"/>
                <a:gd name="T53" fmla="*/ 28 h 105"/>
                <a:gd name="T54" fmla="*/ 27 w 45"/>
                <a:gd name="T55" fmla="*/ 25 h 105"/>
                <a:gd name="T56" fmla="*/ 30 w 45"/>
                <a:gd name="T57" fmla="*/ 14 h 105"/>
                <a:gd name="T58" fmla="*/ 34 w 45"/>
                <a:gd name="T59" fmla="*/ 4 h 105"/>
                <a:gd name="T60" fmla="*/ 29 w 45"/>
                <a:gd name="T61" fmla="*/ 2 h 105"/>
                <a:gd name="T62" fmla="*/ 34 w 45"/>
                <a:gd name="T63" fmla="*/ 1 h 105"/>
                <a:gd name="T64" fmla="*/ 30 w 45"/>
                <a:gd name="T65" fmla="*/ 13 h 105"/>
                <a:gd name="T66" fmla="*/ 25 w 45"/>
                <a:gd name="T67" fmla="*/ 25 h 105"/>
                <a:gd name="T68" fmla="*/ 29 w 45"/>
                <a:gd name="T69" fmla="*/ 27 h 105"/>
                <a:gd name="T70" fmla="*/ 39 w 45"/>
                <a:gd name="T71" fmla="*/ 24 h 105"/>
                <a:gd name="T72" fmla="*/ 44 w 45"/>
                <a:gd name="T73" fmla="*/ 28 h 105"/>
                <a:gd name="T74" fmla="*/ 39 w 45"/>
                <a:gd name="T75" fmla="*/ 39 h 105"/>
                <a:gd name="T76" fmla="*/ 37 w 45"/>
                <a:gd name="T77" fmla="*/ 46 h 105"/>
                <a:gd name="T78" fmla="*/ 38 w 45"/>
                <a:gd name="T79" fmla="*/ 51 h 105"/>
                <a:gd name="T80" fmla="*/ 32 w 45"/>
                <a:gd name="T81" fmla="*/ 54 h 105"/>
                <a:gd name="T82" fmla="*/ 37 w 45"/>
                <a:gd name="T83" fmla="*/ 65 h 105"/>
                <a:gd name="T84" fmla="*/ 29 w 45"/>
                <a:gd name="T85" fmla="*/ 72 h 105"/>
                <a:gd name="T86" fmla="*/ 22 w 45"/>
                <a:gd name="T87" fmla="*/ 88 h 105"/>
                <a:gd name="T88" fmla="*/ 12 w 45"/>
                <a:gd name="T89" fmla="*/ 99 h 105"/>
                <a:gd name="T90" fmla="*/ 20 w 45"/>
                <a:gd name="T91" fmla="*/ 78 h 105"/>
                <a:gd name="T92" fmla="*/ 24 w 45"/>
                <a:gd name="T93" fmla="*/ 65 h 105"/>
                <a:gd name="T94" fmla="*/ 26 w 45"/>
                <a:gd name="T95" fmla="*/ 53 h 105"/>
                <a:gd name="T96" fmla="*/ 20 w 45"/>
                <a:gd name="T97" fmla="*/ 49 h 105"/>
                <a:gd name="T98" fmla="*/ 16 w 45"/>
                <a:gd name="T99" fmla="*/ 56 h 105"/>
                <a:gd name="T100" fmla="*/ 10 w 45"/>
                <a:gd name="T101" fmla="*/ 53 h 105"/>
                <a:gd name="T102" fmla="*/ 1 w 45"/>
                <a:gd name="T103" fmla="*/ 41 h 105"/>
                <a:gd name="T104" fmla="*/ 15 w 45"/>
                <a:gd name="T105" fmla="*/ 42 h 105"/>
                <a:gd name="T106" fmla="*/ 20 w 45"/>
                <a:gd name="T107" fmla="*/ 40 h 105"/>
                <a:gd name="T108" fmla="*/ 28 w 45"/>
                <a:gd name="T109" fmla="*/ 36 h 105"/>
                <a:gd name="T110" fmla="*/ 24 w 45"/>
                <a:gd name="T111" fmla="*/ 29 h 105"/>
                <a:gd name="T112" fmla="*/ 20 w 45"/>
                <a:gd name="T113" fmla="*/ 16 h 105"/>
                <a:gd name="T114" fmla="*/ 10 w 45"/>
                <a:gd name="T115" fmla="*/ 12 h 105"/>
                <a:gd name="T116" fmla="*/ 19 w 45"/>
                <a:gd name="T117" fmla="*/ 11 h 105"/>
                <a:gd name="T118" fmla="*/ 21 w 45"/>
                <a:gd name="T119" fmla="*/ 15 h 105"/>
                <a:gd name="T120" fmla="*/ 23 w 45"/>
                <a:gd name="T121" fmla="*/ 5 h 105"/>
                <a:gd name="T122" fmla="*/ 23 w 45"/>
                <a:gd name="T123"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 h="105">
                  <a:moveTo>
                    <a:pt x="29" y="2"/>
                  </a:moveTo>
                  <a:cubicBezTo>
                    <a:pt x="28" y="2"/>
                    <a:pt x="28" y="3"/>
                    <a:pt x="27" y="4"/>
                  </a:cubicBezTo>
                  <a:cubicBezTo>
                    <a:pt x="25" y="5"/>
                    <a:pt x="24" y="5"/>
                    <a:pt x="23" y="5"/>
                  </a:cubicBezTo>
                  <a:cubicBezTo>
                    <a:pt x="22" y="5"/>
                    <a:pt x="20" y="5"/>
                    <a:pt x="20" y="6"/>
                  </a:cubicBezTo>
                  <a:cubicBezTo>
                    <a:pt x="20" y="6"/>
                    <a:pt x="20" y="6"/>
                    <a:pt x="20" y="6"/>
                  </a:cubicBezTo>
                  <a:cubicBezTo>
                    <a:pt x="20" y="7"/>
                    <a:pt x="21" y="7"/>
                    <a:pt x="21" y="8"/>
                  </a:cubicBezTo>
                  <a:cubicBezTo>
                    <a:pt x="22" y="8"/>
                    <a:pt x="23" y="9"/>
                    <a:pt x="23" y="10"/>
                  </a:cubicBezTo>
                  <a:cubicBezTo>
                    <a:pt x="23" y="10"/>
                    <a:pt x="23" y="10"/>
                    <a:pt x="23" y="11"/>
                  </a:cubicBezTo>
                  <a:cubicBezTo>
                    <a:pt x="22" y="13"/>
                    <a:pt x="21" y="14"/>
                    <a:pt x="21" y="15"/>
                  </a:cubicBezTo>
                  <a:cubicBezTo>
                    <a:pt x="20" y="14"/>
                    <a:pt x="19" y="12"/>
                    <a:pt x="19" y="12"/>
                  </a:cubicBezTo>
                  <a:cubicBezTo>
                    <a:pt x="19" y="12"/>
                    <a:pt x="19" y="12"/>
                    <a:pt x="19" y="12"/>
                  </a:cubicBezTo>
                  <a:cubicBezTo>
                    <a:pt x="19" y="12"/>
                    <a:pt x="19" y="11"/>
                    <a:pt x="19" y="11"/>
                  </a:cubicBezTo>
                  <a:cubicBezTo>
                    <a:pt x="20" y="10"/>
                    <a:pt x="20" y="10"/>
                    <a:pt x="20" y="9"/>
                  </a:cubicBezTo>
                  <a:cubicBezTo>
                    <a:pt x="20" y="8"/>
                    <a:pt x="19" y="8"/>
                    <a:pt x="19" y="7"/>
                  </a:cubicBezTo>
                  <a:cubicBezTo>
                    <a:pt x="18" y="7"/>
                    <a:pt x="18" y="7"/>
                    <a:pt x="16" y="8"/>
                  </a:cubicBezTo>
                  <a:cubicBezTo>
                    <a:pt x="15" y="8"/>
                    <a:pt x="15" y="8"/>
                    <a:pt x="15" y="8"/>
                  </a:cubicBezTo>
                  <a:cubicBezTo>
                    <a:pt x="12" y="10"/>
                    <a:pt x="9" y="11"/>
                    <a:pt x="9" y="12"/>
                  </a:cubicBezTo>
                  <a:cubicBezTo>
                    <a:pt x="9" y="13"/>
                    <a:pt x="10" y="13"/>
                    <a:pt x="11" y="14"/>
                  </a:cubicBezTo>
                  <a:cubicBezTo>
                    <a:pt x="13" y="15"/>
                    <a:pt x="14" y="14"/>
                    <a:pt x="16" y="14"/>
                  </a:cubicBezTo>
                  <a:cubicBezTo>
                    <a:pt x="17" y="13"/>
                    <a:pt x="17" y="13"/>
                    <a:pt x="17" y="14"/>
                  </a:cubicBezTo>
                  <a:cubicBezTo>
                    <a:pt x="18" y="15"/>
                    <a:pt x="19" y="15"/>
                    <a:pt x="20" y="16"/>
                  </a:cubicBezTo>
                  <a:cubicBezTo>
                    <a:pt x="20" y="17"/>
                    <a:pt x="20" y="17"/>
                    <a:pt x="21" y="17"/>
                  </a:cubicBezTo>
                  <a:cubicBezTo>
                    <a:pt x="21" y="17"/>
                    <a:pt x="21" y="18"/>
                    <a:pt x="21" y="18"/>
                  </a:cubicBezTo>
                  <a:cubicBezTo>
                    <a:pt x="20" y="21"/>
                    <a:pt x="20" y="21"/>
                    <a:pt x="20" y="21"/>
                  </a:cubicBezTo>
                  <a:cubicBezTo>
                    <a:pt x="20" y="22"/>
                    <a:pt x="21" y="28"/>
                    <a:pt x="23" y="29"/>
                  </a:cubicBezTo>
                  <a:cubicBezTo>
                    <a:pt x="23" y="29"/>
                    <a:pt x="23" y="29"/>
                    <a:pt x="23" y="29"/>
                  </a:cubicBezTo>
                  <a:cubicBezTo>
                    <a:pt x="23" y="31"/>
                    <a:pt x="26" y="35"/>
                    <a:pt x="27" y="36"/>
                  </a:cubicBezTo>
                  <a:cubicBezTo>
                    <a:pt x="27" y="37"/>
                    <a:pt x="24" y="39"/>
                    <a:pt x="23" y="40"/>
                  </a:cubicBezTo>
                  <a:cubicBezTo>
                    <a:pt x="23" y="41"/>
                    <a:pt x="23" y="41"/>
                    <a:pt x="22" y="41"/>
                  </a:cubicBezTo>
                  <a:cubicBezTo>
                    <a:pt x="22" y="41"/>
                    <a:pt x="21" y="41"/>
                    <a:pt x="20" y="40"/>
                  </a:cubicBezTo>
                  <a:cubicBezTo>
                    <a:pt x="20" y="39"/>
                    <a:pt x="20" y="39"/>
                    <a:pt x="19" y="39"/>
                  </a:cubicBezTo>
                  <a:cubicBezTo>
                    <a:pt x="18" y="39"/>
                    <a:pt x="17" y="40"/>
                    <a:pt x="16" y="41"/>
                  </a:cubicBezTo>
                  <a:cubicBezTo>
                    <a:pt x="16" y="41"/>
                    <a:pt x="16" y="41"/>
                    <a:pt x="16" y="41"/>
                  </a:cubicBezTo>
                  <a:cubicBezTo>
                    <a:pt x="16" y="41"/>
                    <a:pt x="15" y="41"/>
                    <a:pt x="15" y="41"/>
                  </a:cubicBezTo>
                  <a:cubicBezTo>
                    <a:pt x="14" y="41"/>
                    <a:pt x="12" y="40"/>
                    <a:pt x="10" y="41"/>
                  </a:cubicBezTo>
                  <a:cubicBezTo>
                    <a:pt x="9" y="41"/>
                    <a:pt x="7" y="41"/>
                    <a:pt x="6" y="40"/>
                  </a:cubicBezTo>
                  <a:cubicBezTo>
                    <a:pt x="4" y="40"/>
                    <a:pt x="3" y="39"/>
                    <a:pt x="2" y="39"/>
                  </a:cubicBezTo>
                  <a:cubicBezTo>
                    <a:pt x="1" y="40"/>
                    <a:pt x="1" y="40"/>
                    <a:pt x="0" y="41"/>
                  </a:cubicBezTo>
                  <a:cubicBezTo>
                    <a:pt x="0" y="44"/>
                    <a:pt x="0" y="48"/>
                    <a:pt x="2" y="49"/>
                  </a:cubicBezTo>
                  <a:cubicBezTo>
                    <a:pt x="2" y="50"/>
                    <a:pt x="2" y="50"/>
                    <a:pt x="2" y="50"/>
                  </a:cubicBezTo>
                  <a:cubicBezTo>
                    <a:pt x="3" y="52"/>
                    <a:pt x="4" y="52"/>
                    <a:pt x="7" y="52"/>
                  </a:cubicBezTo>
                  <a:cubicBezTo>
                    <a:pt x="8" y="52"/>
                    <a:pt x="9" y="53"/>
                    <a:pt x="10" y="53"/>
                  </a:cubicBezTo>
                  <a:cubicBezTo>
                    <a:pt x="10" y="54"/>
                    <a:pt x="10" y="54"/>
                    <a:pt x="10" y="55"/>
                  </a:cubicBezTo>
                  <a:cubicBezTo>
                    <a:pt x="9" y="56"/>
                    <a:pt x="10" y="58"/>
                    <a:pt x="11" y="59"/>
                  </a:cubicBezTo>
                  <a:cubicBezTo>
                    <a:pt x="11" y="59"/>
                    <a:pt x="12" y="60"/>
                    <a:pt x="12" y="60"/>
                  </a:cubicBezTo>
                  <a:cubicBezTo>
                    <a:pt x="13" y="60"/>
                    <a:pt x="14" y="59"/>
                    <a:pt x="17" y="57"/>
                  </a:cubicBezTo>
                  <a:cubicBezTo>
                    <a:pt x="19" y="55"/>
                    <a:pt x="19" y="55"/>
                    <a:pt x="19" y="55"/>
                  </a:cubicBezTo>
                  <a:cubicBezTo>
                    <a:pt x="20" y="54"/>
                    <a:pt x="20" y="53"/>
                    <a:pt x="20" y="52"/>
                  </a:cubicBezTo>
                  <a:cubicBezTo>
                    <a:pt x="20" y="52"/>
                    <a:pt x="20" y="52"/>
                    <a:pt x="20" y="51"/>
                  </a:cubicBezTo>
                  <a:cubicBezTo>
                    <a:pt x="21" y="53"/>
                    <a:pt x="22" y="54"/>
                    <a:pt x="22" y="54"/>
                  </a:cubicBezTo>
                  <a:cubicBezTo>
                    <a:pt x="22" y="54"/>
                    <a:pt x="22" y="54"/>
                    <a:pt x="22" y="54"/>
                  </a:cubicBezTo>
                  <a:cubicBezTo>
                    <a:pt x="22" y="54"/>
                    <a:pt x="25" y="54"/>
                    <a:pt x="26" y="54"/>
                  </a:cubicBezTo>
                  <a:cubicBezTo>
                    <a:pt x="25" y="55"/>
                    <a:pt x="25" y="57"/>
                    <a:pt x="24" y="60"/>
                  </a:cubicBezTo>
                  <a:cubicBezTo>
                    <a:pt x="23" y="62"/>
                    <a:pt x="23" y="63"/>
                    <a:pt x="23" y="64"/>
                  </a:cubicBezTo>
                  <a:cubicBezTo>
                    <a:pt x="23" y="65"/>
                    <a:pt x="23" y="65"/>
                    <a:pt x="23" y="65"/>
                  </a:cubicBezTo>
                  <a:cubicBezTo>
                    <a:pt x="23" y="66"/>
                    <a:pt x="23" y="66"/>
                    <a:pt x="23" y="66"/>
                  </a:cubicBezTo>
                  <a:cubicBezTo>
                    <a:pt x="23" y="67"/>
                    <a:pt x="23" y="68"/>
                    <a:pt x="23" y="70"/>
                  </a:cubicBezTo>
                  <a:cubicBezTo>
                    <a:pt x="23" y="74"/>
                    <a:pt x="22" y="74"/>
                    <a:pt x="21" y="75"/>
                  </a:cubicBezTo>
                  <a:cubicBezTo>
                    <a:pt x="20" y="76"/>
                    <a:pt x="20" y="77"/>
                    <a:pt x="19" y="78"/>
                  </a:cubicBezTo>
                  <a:cubicBezTo>
                    <a:pt x="17" y="82"/>
                    <a:pt x="17" y="82"/>
                    <a:pt x="17" y="82"/>
                  </a:cubicBezTo>
                  <a:cubicBezTo>
                    <a:pt x="15" y="85"/>
                    <a:pt x="13" y="89"/>
                    <a:pt x="12" y="91"/>
                  </a:cubicBezTo>
                  <a:cubicBezTo>
                    <a:pt x="12" y="93"/>
                    <a:pt x="11" y="96"/>
                    <a:pt x="11" y="97"/>
                  </a:cubicBezTo>
                  <a:cubicBezTo>
                    <a:pt x="11" y="98"/>
                    <a:pt x="11" y="99"/>
                    <a:pt x="12" y="100"/>
                  </a:cubicBezTo>
                  <a:cubicBezTo>
                    <a:pt x="12" y="100"/>
                    <a:pt x="12" y="100"/>
                    <a:pt x="12" y="100"/>
                  </a:cubicBezTo>
                  <a:cubicBezTo>
                    <a:pt x="13" y="100"/>
                    <a:pt x="15" y="103"/>
                    <a:pt x="16" y="105"/>
                  </a:cubicBezTo>
                  <a:cubicBezTo>
                    <a:pt x="16" y="105"/>
                    <a:pt x="16" y="105"/>
                    <a:pt x="16" y="105"/>
                  </a:cubicBezTo>
                  <a:cubicBezTo>
                    <a:pt x="16" y="105"/>
                    <a:pt x="16" y="105"/>
                    <a:pt x="16" y="105"/>
                  </a:cubicBezTo>
                  <a:cubicBezTo>
                    <a:pt x="19" y="97"/>
                    <a:pt x="19" y="97"/>
                    <a:pt x="19" y="97"/>
                  </a:cubicBezTo>
                  <a:cubicBezTo>
                    <a:pt x="20" y="93"/>
                    <a:pt x="22" y="90"/>
                    <a:pt x="23" y="88"/>
                  </a:cubicBezTo>
                  <a:cubicBezTo>
                    <a:pt x="24" y="87"/>
                    <a:pt x="24" y="87"/>
                    <a:pt x="24" y="87"/>
                  </a:cubicBezTo>
                  <a:cubicBezTo>
                    <a:pt x="25" y="86"/>
                    <a:pt x="27" y="84"/>
                    <a:pt x="27" y="80"/>
                  </a:cubicBezTo>
                  <a:cubicBezTo>
                    <a:pt x="27" y="79"/>
                    <a:pt x="27" y="79"/>
                    <a:pt x="27" y="79"/>
                  </a:cubicBezTo>
                  <a:cubicBezTo>
                    <a:pt x="28" y="75"/>
                    <a:pt x="28" y="75"/>
                    <a:pt x="29" y="72"/>
                  </a:cubicBezTo>
                  <a:cubicBezTo>
                    <a:pt x="29" y="71"/>
                    <a:pt x="29" y="71"/>
                    <a:pt x="29" y="71"/>
                  </a:cubicBezTo>
                  <a:cubicBezTo>
                    <a:pt x="30" y="68"/>
                    <a:pt x="33" y="67"/>
                    <a:pt x="35" y="67"/>
                  </a:cubicBezTo>
                  <a:cubicBezTo>
                    <a:pt x="36" y="66"/>
                    <a:pt x="37" y="66"/>
                    <a:pt x="38" y="65"/>
                  </a:cubicBezTo>
                  <a:cubicBezTo>
                    <a:pt x="38" y="65"/>
                    <a:pt x="38" y="65"/>
                    <a:pt x="38" y="65"/>
                  </a:cubicBezTo>
                  <a:cubicBezTo>
                    <a:pt x="38" y="63"/>
                    <a:pt x="34" y="61"/>
                    <a:pt x="32" y="60"/>
                  </a:cubicBezTo>
                  <a:cubicBezTo>
                    <a:pt x="32" y="60"/>
                    <a:pt x="32" y="58"/>
                    <a:pt x="32" y="56"/>
                  </a:cubicBezTo>
                  <a:cubicBezTo>
                    <a:pt x="32" y="55"/>
                    <a:pt x="32" y="55"/>
                    <a:pt x="32" y="54"/>
                  </a:cubicBezTo>
                  <a:cubicBezTo>
                    <a:pt x="32" y="53"/>
                    <a:pt x="33" y="53"/>
                    <a:pt x="34" y="53"/>
                  </a:cubicBezTo>
                  <a:cubicBezTo>
                    <a:pt x="35" y="53"/>
                    <a:pt x="36" y="53"/>
                    <a:pt x="37" y="53"/>
                  </a:cubicBezTo>
                  <a:cubicBezTo>
                    <a:pt x="38" y="53"/>
                    <a:pt x="38" y="52"/>
                    <a:pt x="38" y="52"/>
                  </a:cubicBezTo>
                  <a:cubicBezTo>
                    <a:pt x="39" y="52"/>
                    <a:pt x="39" y="52"/>
                    <a:pt x="39" y="51"/>
                  </a:cubicBezTo>
                  <a:cubicBezTo>
                    <a:pt x="39" y="51"/>
                    <a:pt x="38" y="50"/>
                    <a:pt x="38" y="49"/>
                  </a:cubicBezTo>
                  <a:cubicBezTo>
                    <a:pt x="37" y="49"/>
                    <a:pt x="37" y="48"/>
                    <a:pt x="37" y="48"/>
                  </a:cubicBezTo>
                  <a:cubicBezTo>
                    <a:pt x="37" y="48"/>
                    <a:pt x="37" y="47"/>
                    <a:pt x="37" y="47"/>
                  </a:cubicBezTo>
                  <a:cubicBezTo>
                    <a:pt x="38" y="47"/>
                    <a:pt x="38" y="47"/>
                    <a:pt x="38" y="47"/>
                  </a:cubicBezTo>
                  <a:cubicBezTo>
                    <a:pt x="39" y="46"/>
                    <a:pt x="40" y="45"/>
                    <a:pt x="40" y="42"/>
                  </a:cubicBezTo>
                  <a:cubicBezTo>
                    <a:pt x="40" y="42"/>
                    <a:pt x="40" y="42"/>
                    <a:pt x="40" y="42"/>
                  </a:cubicBezTo>
                  <a:cubicBezTo>
                    <a:pt x="40" y="41"/>
                    <a:pt x="40" y="41"/>
                    <a:pt x="40" y="40"/>
                  </a:cubicBezTo>
                  <a:cubicBezTo>
                    <a:pt x="39" y="40"/>
                    <a:pt x="39" y="40"/>
                    <a:pt x="39" y="39"/>
                  </a:cubicBezTo>
                  <a:cubicBezTo>
                    <a:pt x="39" y="39"/>
                    <a:pt x="39" y="39"/>
                    <a:pt x="40" y="38"/>
                  </a:cubicBezTo>
                  <a:cubicBezTo>
                    <a:pt x="41" y="36"/>
                    <a:pt x="42" y="36"/>
                    <a:pt x="42" y="36"/>
                  </a:cubicBezTo>
                  <a:cubicBezTo>
                    <a:pt x="43" y="36"/>
                    <a:pt x="43" y="36"/>
                    <a:pt x="43" y="35"/>
                  </a:cubicBezTo>
                  <a:cubicBezTo>
                    <a:pt x="44" y="33"/>
                    <a:pt x="45" y="27"/>
                    <a:pt x="45" y="27"/>
                  </a:cubicBezTo>
                  <a:cubicBezTo>
                    <a:pt x="45" y="27"/>
                    <a:pt x="45" y="27"/>
                    <a:pt x="45" y="27"/>
                  </a:cubicBezTo>
                  <a:cubicBezTo>
                    <a:pt x="45" y="27"/>
                    <a:pt x="45" y="27"/>
                    <a:pt x="45" y="27"/>
                  </a:cubicBezTo>
                  <a:cubicBezTo>
                    <a:pt x="45" y="26"/>
                    <a:pt x="45" y="26"/>
                    <a:pt x="45" y="27"/>
                  </a:cubicBezTo>
                  <a:cubicBezTo>
                    <a:pt x="45" y="27"/>
                    <a:pt x="40" y="31"/>
                    <a:pt x="38" y="30"/>
                  </a:cubicBezTo>
                  <a:cubicBezTo>
                    <a:pt x="38" y="30"/>
                    <a:pt x="37" y="30"/>
                    <a:pt x="37" y="29"/>
                  </a:cubicBezTo>
                  <a:cubicBezTo>
                    <a:pt x="37" y="29"/>
                    <a:pt x="38" y="27"/>
                    <a:pt x="39" y="26"/>
                  </a:cubicBezTo>
                  <a:cubicBezTo>
                    <a:pt x="40" y="24"/>
                    <a:pt x="40" y="24"/>
                    <a:pt x="40" y="24"/>
                  </a:cubicBezTo>
                  <a:cubicBezTo>
                    <a:pt x="40" y="23"/>
                    <a:pt x="38" y="20"/>
                    <a:pt x="37" y="19"/>
                  </a:cubicBezTo>
                  <a:cubicBezTo>
                    <a:pt x="36" y="19"/>
                    <a:pt x="35" y="19"/>
                    <a:pt x="35" y="20"/>
                  </a:cubicBezTo>
                  <a:cubicBezTo>
                    <a:pt x="34" y="21"/>
                    <a:pt x="33" y="22"/>
                    <a:pt x="32" y="24"/>
                  </a:cubicBezTo>
                  <a:cubicBezTo>
                    <a:pt x="31" y="25"/>
                    <a:pt x="30" y="26"/>
                    <a:pt x="29" y="27"/>
                  </a:cubicBezTo>
                  <a:cubicBezTo>
                    <a:pt x="28" y="28"/>
                    <a:pt x="27" y="28"/>
                    <a:pt x="26" y="28"/>
                  </a:cubicBezTo>
                  <a:cubicBezTo>
                    <a:pt x="26" y="28"/>
                    <a:pt x="25" y="28"/>
                    <a:pt x="25" y="28"/>
                  </a:cubicBezTo>
                  <a:cubicBezTo>
                    <a:pt x="25" y="28"/>
                    <a:pt x="25" y="28"/>
                    <a:pt x="25" y="28"/>
                  </a:cubicBezTo>
                  <a:cubicBezTo>
                    <a:pt x="25" y="27"/>
                    <a:pt x="25" y="26"/>
                    <a:pt x="26" y="25"/>
                  </a:cubicBezTo>
                  <a:cubicBezTo>
                    <a:pt x="27" y="25"/>
                    <a:pt x="27" y="25"/>
                    <a:pt x="27" y="25"/>
                  </a:cubicBezTo>
                  <a:cubicBezTo>
                    <a:pt x="28" y="23"/>
                    <a:pt x="30" y="21"/>
                    <a:pt x="30" y="19"/>
                  </a:cubicBezTo>
                  <a:cubicBezTo>
                    <a:pt x="30" y="18"/>
                    <a:pt x="30" y="18"/>
                    <a:pt x="30" y="18"/>
                  </a:cubicBezTo>
                  <a:cubicBezTo>
                    <a:pt x="30" y="17"/>
                    <a:pt x="30" y="16"/>
                    <a:pt x="30" y="16"/>
                  </a:cubicBezTo>
                  <a:cubicBezTo>
                    <a:pt x="30" y="15"/>
                    <a:pt x="30" y="15"/>
                    <a:pt x="30" y="14"/>
                  </a:cubicBezTo>
                  <a:cubicBezTo>
                    <a:pt x="30" y="14"/>
                    <a:pt x="30" y="14"/>
                    <a:pt x="30" y="13"/>
                  </a:cubicBezTo>
                  <a:cubicBezTo>
                    <a:pt x="31" y="12"/>
                    <a:pt x="31" y="12"/>
                    <a:pt x="31" y="12"/>
                  </a:cubicBezTo>
                  <a:cubicBezTo>
                    <a:pt x="32" y="11"/>
                    <a:pt x="32" y="9"/>
                    <a:pt x="33" y="7"/>
                  </a:cubicBezTo>
                  <a:cubicBezTo>
                    <a:pt x="34" y="4"/>
                    <a:pt x="34" y="4"/>
                    <a:pt x="34" y="4"/>
                  </a:cubicBezTo>
                  <a:cubicBezTo>
                    <a:pt x="34" y="3"/>
                    <a:pt x="35" y="2"/>
                    <a:pt x="35" y="1"/>
                  </a:cubicBezTo>
                  <a:cubicBezTo>
                    <a:pt x="35" y="1"/>
                    <a:pt x="34" y="1"/>
                    <a:pt x="34" y="1"/>
                  </a:cubicBezTo>
                  <a:cubicBezTo>
                    <a:pt x="34" y="0"/>
                    <a:pt x="34" y="0"/>
                    <a:pt x="33" y="0"/>
                  </a:cubicBezTo>
                  <a:cubicBezTo>
                    <a:pt x="31" y="0"/>
                    <a:pt x="30" y="1"/>
                    <a:pt x="29" y="2"/>
                  </a:cubicBezTo>
                  <a:close/>
                  <a:moveTo>
                    <a:pt x="27" y="4"/>
                  </a:moveTo>
                  <a:cubicBezTo>
                    <a:pt x="28" y="4"/>
                    <a:pt x="29" y="3"/>
                    <a:pt x="29" y="2"/>
                  </a:cubicBezTo>
                  <a:cubicBezTo>
                    <a:pt x="31" y="1"/>
                    <a:pt x="31" y="0"/>
                    <a:pt x="33" y="1"/>
                  </a:cubicBezTo>
                  <a:cubicBezTo>
                    <a:pt x="33" y="1"/>
                    <a:pt x="34" y="1"/>
                    <a:pt x="34" y="1"/>
                  </a:cubicBezTo>
                  <a:cubicBezTo>
                    <a:pt x="34" y="1"/>
                    <a:pt x="34" y="2"/>
                    <a:pt x="33" y="3"/>
                  </a:cubicBezTo>
                  <a:cubicBezTo>
                    <a:pt x="32" y="6"/>
                    <a:pt x="32" y="6"/>
                    <a:pt x="32" y="6"/>
                  </a:cubicBezTo>
                  <a:cubicBezTo>
                    <a:pt x="32" y="9"/>
                    <a:pt x="31" y="10"/>
                    <a:pt x="30" y="11"/>
                  </a:cubicBezTo>
                  <a:cubicBezTo>
                    <a:pt x="30" y="13"/>
                    <a:pt x="30" y="13"/>
                    <a:pt x="30" y="13"/>
                  </a:cubicBezTo>
                  <a:cubicBezTo>
                    <a:pt x="29" y="14"/>
                    <a:pt x="29" y="15"/>
                    <a:pt x="29" y="16"/>
                  </a:cubicBezTo>
                  <a:cubicBezTo>
                    <a:pt x="30" y="17"/>
                    <a:pt x="30" y="18"/>
                    <a:pt x="30" y="19"/>
                  </a:cubicBezTo>
                  <a:cubicBezTo>
                    <a:pt x="29" y="20"/>
                    <a:pt x="27" y="22"/>
                    <a:pt x="26" y="24"/>
                  </a:cubicBezTo>
                  <a:cubicBezTo>
                    <a:pt x="25" y="25"/>
                    <a:pt x="25" y="25"/>
                    <a:pt x="25" y="25"/>
                  </a:cubicBezTo>
                  <a:cubicBezTo>
                    <a:pt x="24" y="26"/>
                    <a:pt x="24" y="28"/>
                    <a:pt x="25" y="29"/>
                  </a:cubicBezTo>
                  <a:cubicBezTo>
                    <a:pt x="25" y="29"/>
                    <a:pt x="25" y="29"/>
                    <a:pt x="25" y="29"/>
                  </a:cubicBezTo>
                  <a:cubicBezTo>
                    <a:pt x="26" y="29"/>
                    <a:pt x="26" y="29"/>
                    <a:pt x="26" y="29"/>
                  </a:cubicBezTo>
                  <a:cubicBezTo>
                    <a:pt x="27" y="29"/>
                    <a:pt x="28" y="29"/>
                    <a:pt x="29" y="27"/>
                  </a:cubicBezTo>
                  <a:cubicBezTo>
                    <a:pt x="30" y="26"/>
                    <a:pt x="31" y="25"/>
                    <a:pt x="32" y="24"/>
                  </a:cubicBezTo>
                  <a:cubicBezTo>
                    <a:pt x="33" y="23"/>
                    <a:pt x="34" y="22"/>
                    <a:pt x="35" y="20"/>
                  </a:cubicBezTo>
                  <a:cubicBezTo>
                    <a:pt x="35" y="20"/>
                    <a:pt x="36" y="20"/>
                    <a:pt x="36" y="20"/>
                  </a:cubicBezTo>
                  <a:cubicBezTo>
                    <a:pt x="38" y="21"/>
                    <a:pt x="39" y="23"/>
                    <a:pt x="39" y="24"/>
                  </a:cubicBezTo>
                  <a:cubicBezTo>
                    <a:pt x="38" y="26"/>
                    <a:pt x="38" y="26"/>
                    <a:pt x="38" y="26"/>
                  </a:cubicBezTo>
                  <a:cubicBezTo>
                    <a:pt x="37" y="27"/>
                    <a:pt x="36" y="29"/>
                    <a:pt x="37" y="30"/>
                  </a:cubicBezTo>
                  <a:cubicBezTo>
                    <a:pt x="37" y="30"/>
                    <a:pt x="37" y="30"/>
                    <a:pt x="38" y="31"/>
                  </a:cubicBezTo>
                  <a:cubicBezTo>
                    <a:pt x="40" y="31"/>
                    <a:pt x="43" y="29"/>
                    <a:pt x="44" y="28"/>
                  </a:cubicBezTo>
                  <a:cubicBezTo>
                    <a:pt x="44" y="29"/>
                    <a:pt x="43" y="33"/>
                    <a:pt x="43" y="35"/>
                  </a:cubicBezTo>
                  <a:cubicBezTo>
                    <a:pt x="43" y="35"/>
                    <a:pt x="42" y="36"/>
                    <a:pt x="42" y="36"/>
                  </a:cubicBezTo>
                  <a:cubicBezTo>
                    <a:pt x="41" y="36"/>
                    <a:pt x="40" y="36"/>
                    <a:pt x="39" y="38"/>
                  </a:cubicBezTo>
                  <a:cubicBezTo>
                    <a:pt x="39" y="38"/>
                    <a:pt x="39" y="39"/>
                    <a:pt x="39" y="39"/>
                  </a:cubicBezTo>
                  <a:cubicBezTo>
                    <a:pt x="39" y="40"/>
                    <a:pt x="39" y="40"/>
                    <a:pt x="39" y="41"/>
                  </a:cubicBezTo>
                  <a:cubicBezTo>
                    <a:pt x="39" y="41"/>
                    <a:pt x="40" y="41"/>
                    <a:pt x="40" y="42"/>
                  </a:cubicBezTo>
                  <a:cubicBezTo>
                    <a:pt x="40" y="42"/>
                    <a:pt x="40" y="42"/>
                    <a:pt x="40" y="42"/>
                  </a:cubicBezTo>
                  <a:cubicBezTo>
                    <a:pt x="40" y="44"/>
                    <a:pt x="39" y="45"/>
                    <a:pt x="37" y="46"/>
                  </a:cubicBezTo>
                  <a:cubicBezTo>
                    <a:pt x="36" y="47"/>
                    <a:pt x="36" y="47"/>
                    <a:pt x="36" y="47"/>
                  </a:cubicBezTo>
                  <a:cubicBezTo>
                    <a:pt x="36" y="47"/>
                    <a:pt x="36" y="47"/>
                    <a:pt x="36" y="48"/>
                  </a:cubicBezTo>
                  <a:cubicBezTo>
                    <a:pt x="36" y="48"/>
                    <a:pt x="37" y="49"/>
                    <a:pt x="37" y="50"/>
                  </a:cubicBezTo>
                  <a:cubicBezTo>
                    <a:pt x="37" y="50"/>
                    <a:pt x="38" y="51"/>
                    <a:pt x="38" y="51"/>
                  </a:cubicBezTo>
                  <a:cubicBezTo>
                    <a:pt x="38" y="52"/>
                    <a:pt x="38" y="52"/>
                    <a:pt x="38" y="52"/>
                  </a:cubicBezTo>
                  <a:cubicBezTo>
                    <a:pt x="38" y="52"/>
                    <a:pt x="37" y="52"/>
                    <a:pt x="37" y="52"/>
                  </a:cubicBezTo>
                  <a:cubicBezTo>
                    <a:pt x="36" y="52"/>
                    <a:pt x="35" y="52"/>
                    <a:pt x="34" y="52"/>
                  </a:cubicBezTo>
                  <a:cubicBezTo>
                    <a:pt x="33" y="52"/>
                    <a:pt x="32" y="52"/>
                    <a:pt x="32" y="54"/>
                  </a:cubicBezTo>
                  <a:cubicBezTo>
                    <a:pt x="31" y="55"/>
                    <a:pt x="31" y="55"/>
                    <a:pt x="31" y="56"/>
                  </a:cubicBezTo>
                  <a:cubicBezTo>
                    <a:pt x="31" y="58"/>
                    <a:pt x="32" y="60"/>
                    <a:pt x="32" y="60"/>
                  </a:cubicBezTo>
                  <a:cubicBezTo>
                    <a:pt x="32" y="60"/>
                    <a:pt x="32" y="60"/>
                    <a:pt x="32" y="61"/>
                  </a:cubicBezTo>
                  <a:cubicBezTo>
                    <a:pt x="35" y="62"/>
                    <a:pt x="37" y="64"/>
                    <a:pt x="37" y="65"/>
                  </a:cubicBezTo>
                  <a:cubicBezTo>
                    <a:pt x="37" y="65"/>
                    <a:pt x="37" y="65"/>
                    <a:pt x="37" y="65"/>
                  </a:cubicBezTo>
                  <a:cubicBezTo>
                    <a:pt x="37" y="65"/>
                    <a:pt x="36" y="66"/>
                    <a:pt x="35" y="66"/>
                  </a:cubicBezTo>
                  <a:cubicBezTo>
                    <a:pt x="33" y="67"/>
                    <a:pt x="30" y="68"/>
                    <a:pt x="29" y="71"/>
                  </a:cubicBezTo>
                  <a:cubicBezTo>
                    <a:pt x="29" y="72"/>
                    <a:pt x="29" y="72"/>
                    <a:pt x="29" y="72"/>
                  </a:cubicBezTo>
                  <a:cubicBezTo>
                    <a:pt x="28" y="75"/>
                    <a:pt x="28" y="75"/>
                    <a:pt x="27" y="79"/>
                  </a:cubicBezTo>
                  <a:cubicBezTo>
                    <a:pt x="27" y="80"/>
                    <a:pt x="27" y="80"/>
                    <a:pt x="27" y="80"/>
                  </a:cubicBezTo>
                  <a:cubicBezTo>
                    <a:pt x="26" y="84"/>
                    <a:pt x="24" y="85"/>
                    <a:pt x="23" y="87"/>
                  </a:cubicBezTo>
                  <a:cubicBezTo>
                    <a:pt x="22" y="88"/>
                    <a:pt x="22" y="88"/>
                    <a:pt x="22" y="88"/>
                  </a:cubicBezTo>
                  <a:cubicBezTo>
                    <a:pt x="21" y="90"/>
                    <a:pt x="20" y="93"/>
                    <a:pt x="18" y="97"/>
                  </a:cubicBezTo>
                  <a:cubicBezTo>
                    <a:pt x="18" y="97"/>
                    <a:pt x="17" y="102"/>
                    <a:pt x="16" y="104"/>
                  </a:cubicBezTo>
                  <a:cubicBezTo>
                    <a:pt x="15" y="103"/>
                    <a:pt x="14" y="100"/>
                    <a:pt x="13" y="100"/>
                  </a:cubicBezTo>
                  <a:cubicBezTo>
                    <a:pt x="12" y="99"/>
                    <a:pt x="12" y="99"/>
                    <a:pt x="12" y="99"/>
                  </a:cubicBezTo>
                  <a:cubicBezTo>
                    <a:pt x="12" y="99"/>
                    <a:pt x="12" y="98"/>
                    <a:pt x="12" y="97"/>
                  </a:cubicBezTo>
                  <a:cubicBezTo>
                    <a:pt x="12" y="96"/>
                    <a:pt x="12" y="94"/>
                    <a:pt x="13" y="92"/>
                  </a:cubicBezTo>
                  <a:cubicBezTo>
                    <a:pt x="14" y="89"/>
                    <a:pt x="16" y="85"/>
                    <a:pt x="18" y="82"/>
                  </a:cubicBezTo>
                  <a:cubicBezTo>
                    <a:pt x="20" y="78"/>
                    <a:pt x="20" y="78"/>
                    <a:pt x="20" y="78"/>
                  </a:cubicBezTo>
                  <a:cubicBezTo>
                    <a:pt x="20" y="77"/>
                    <a:pt x="21" y="76"/>
                    <a:pt x="21" y="76"/>
                  </a:cubicBezTo>
                  <a:cubicBezTo>
                    <a:pt x="23" y="75"/>
                    <a:pt x="23" y="74"/>
                    <a:pt x="24" y="70"/>
                  </a:cubicBezTo>
                  <a:cubicBezTo>
                    <a:pt x="24" y="68"/>
                    <a:pt x="24" y="67"/>
                    <a:pt x="24" y="66"/>
                  </a:cubicBezTo>
                  <a:cubicBezTo>
                    <a:pt x="24" y="66"/>
                    <a:pt x="24" y="65"/>
                    <a:pt x="24" y="65"/>
                  </a:cubicBezTo>
                  <a:cubicBezTo>
                    <a:pt x="24" y="65"/>
                    <a:pt x="24" y="65"/>
                    <a:pt x="24" y="64"/>
                  </a:cubicBezTo>
                  <a:cubicBezTo>
                    <a:pt x="24" y="63"/>
                    <a:pt x="24" y="62"/>
                    <a:pt x="25" y="61"/>
                  </a:cubicBezTo>
                  <a:cubicBezTo>
                    <a:pt x="26" y="57"/>
                    <a:pt x="26" y="53"/>
                    <a:pt x="26" y="53"/>
                  </a:cubicBezTo>
                  <a:cubicBezTo>
                    <a:pt x="26" y="53"/>
                    <a:pt x="26" y="53"/>
                    <a:pt x="26" y="53"/>
                  </a:cubicBezTo>
                  <a:cubicBezTo>
                    <a:pt x="26" y="53"/>
                    <a:pt x="26" y="53"/>
                    <a:pt x="26" y="53"/>
                  </a:cubicBezTo>
                  <a:cubicBezTo>
                    <a:pt x="26" y="53"/>
                    <a:pt x="26" y="53"/>
                    <a:pt x="26" y="53"/>
                  </a:cubicBezTo>
                  <a:cubicBezTo>
                    <a:pt x="26" y="53"/>
                    <a:pt x="23" y="54"/>
                    <a:pt x="22" y="54"/>
                  </a:cubicBezTo>
                  <a:cubicBezTo>
                    <a:pt x="22" y="53"/>
                    <a:pt x="20" y="49"/>
                    <a:pt x="20" y="49"/>
                  </a:cubicBezTo>
                  <a:cubicBezTo>
                    <a:pt x="19" y="49"/>
                    <a:pt x="19" y="49"/>
                    <a:pt x="19" y="49"/>
                  </a:cubicBezTo>
                  <a:cubicBezTo>
                    <a:pt x="19" y="49"/>
                    <a:pt x="19" y="49"/>
                    <a:pt x="19" y="50"/>
                  </a:cubicBezTo>
                  <a:cubicBezTo>
                    <a:pt x="19" y="50"/>
                    <a:pt x="20" y="53"/>
                    <a:pt x="19" y="54"/>
                  </a:cubicBezTo>
                  <a:cubicBezTo>
                    <a:pt x="16" y="56"/>
                    <a:pt x="16" y="56"/>
                    <a:pt x="16" y="56"/>
                  </a:cubicBezTo>
                  <a:cubicBezTo>
                    <a:pt x="15" y="58"/>
                    <a:pt x="13" y="60"/>
                    <a:pt x="12" y="60"/>
                  </a:cubicBezTo>
                  <a:cubicBezTo>
                    <a:pt x="12" y="60"/>
                    <a:pt x="12" y="59"/>
                    <a:pt x="11" y="59"/>
                  </a:cubicBezTo>
                  <a:cubicBezTo>
                    <a:pt x="11" y="58"/>
                    <a:pt x="10" y="56"/>
                    <a:pt x="10" y="55"/>
                  </a:cubicBezTo>
                  <a:cubicBezTo>
                    <a:pt x="11" y="54"/>
                    <a:pt x="11" y="53"/>
                    <a:pt x="10" y="53"/>
                  </a:cubicBezTo>
                  <a:cubicBezTo>
                    <a:pt x="9" y="52"/>
                    <a:pt x="8" y="52"/>
                    <a:pt x="7" y="52"/>
                  </a:cubicBezTo>
                  <a:cubicBezTo>
                    <a:pt x="4" y="52"/>
                    <a:pt x="4" y="51"/>
                    <a:pt x="3" y="50"/>
                  </a:cubicBezTo>
                  <a:cubicBezTo>
                    <a:pt x="2" y="49"/>
                    <a:pt x="2" y="49"/>
                    <a:pt x="2" y="49"/>
                  </a:cubicBezTo>
                  <a:cubicBezTo>
                    <a:pt x="1" y="48"/>
                    <a:pt x="0" y="44"/>
                    <a:pt x="1" y="41"/>
                  </a:cubicBezTo>
                  <a:cubicBezTo>
                    <a:pt x="1" y="41"/>
                    <a:pt x="1" y="40"/>
                    <a:pt x="2" y="40"/>
                  </a:cubicBezTo>
                  <a:cubicBezTo>
                    <a:pt x="3" y="40"/>
                    <a:pt x="4" y="40"/>
                    <a:pt x="5" y="41"/>
                  </a:cubicBezTo>
                  <a:cubicBezTo>
                    <a:pt x="7" y="41"/>
                    <a:pt x="9" y="42"/>
                    <a:pt x="10" y="41"/>
                  </a:cubicBezTo>
                  <a:cubicBezTo>
                    <a:pt x="12" y="40"/>
                    <a:pt x="14" y="41"/>
                    <a:pt x="15" y="42"/>
                  </a:cubicBezTo>
                  <a:cubicBezTo>
                    <a:pt x="16" y="42"/>
                    <a:pt x="16" y="42"/>
                    <a:pt x="16" y="42"/>
                  </a:cubicBezTo>
                  <a:cubicBezTo>
                    <a:pt x="16" y="42"/>
                    <a:pt x="16" y="42"/>
                    <a:pt x="17" y="41"/>
                  </a:cubicBezTo>
                  <a:cubicBezTo>
                    <a:pt x="18" y="41"/>
                    <a:pt x="19" y="40"/>
                    <a:pt x="19" y="40"/>
                  </a:cubicBezTo>
                  <a:cubicBezTo>
                    <a:pt x="19" y="40"/>
                    <a:pt x="20" y="40"/>
                    <a:pt x="20" y="40"/>
                  </a:cubicBezTo>
                  <a:cubicBezTo>
                    <a:pt x="21" y="41"/>
                    <a:pt x="21" y="42"/>
                    <a:pt x="22" y="41"/>
                  </a:cubicBezTo>
                  <a:cubicBezTo>
                    <a:pt x="23" y="41"/>
                    <a:pt x="24" y="41"/>
                    <a:pt x="24" y="40"/>
                  </a:cubicBezTo>
                  <a:cubicBezTo>
                    <a:pt x="25" y="39"/>
                    <a:pt x="28" y="37"/>
                    <a:pt x="28" y="37"/>
                  </a:cubicBezTo>
                  <a:cubicBezTo>
                    <a:pt x="28" y="37"/>
                    <a:pt x="28" y="37"/>
                    <a:pt x="28" y="36"/>
                  </a:cubicBezTo>
                  <a:cubicBezTo>
                    <a:pt x="28" y="36"/>
                    <a:pt x="28" y="36"/>
                    <a:pt x="28" y="36"/>
                  </a:cubicBezTo>
                  <a:cubicBezTo>
                    <a:pt x="26" y="34"/>
                    <a:pt x="24" y="30"/>
                    <a:pt x="24" y="29"/>
                  </a:cubicBezTo>
                  <a:cubicBezTo>
                    <a:pt x="24" y="29"/>
                    <a:pt x="24" y="29"/>
                    <a:pt x="24" y="29"/>
                  </a:cubicBezTo>
                  <a:cubicBezTo>
                    <a:pt x="24" y="29"/>
                    <a:pt x="24" y="29"/>
                    <a:pt x="24" y="29"/>
                  </a:cubicBezTo>
                  <a:cubicBezTo>
                    <a:pt x="22" y="28"/>
                    <a:pt x="21" y="23"/>
                    <a:pt x="21" y="21"/>
                  </a:cubicBezTo>
                  <a:cubicBezTo>
                    <a:pt x="21" y="18"/>
                    <a:pt x="21" y="18"/>
                    <a:pt x="21" y="18"/>
                  </a:cubicBezTo>
                  <a:cubicBezTo>
                    <a:pt x="21" y="17"/>
                    <a:pt x="21" y="17"/>
                    <a:pt x="21" y="17"/>
                  </a:cubicBezTo>
                  <a:cubicBezTo>
                    <a:pt x="21" y="17"/>
                    <a:pt x="21" y="17"/>
                    <a:pt x="20" y="16"/>
                  </a:cubicBezTo>
                  <a:cubicBezTo>
                    <a:pt x="19" y="15"/>
                    <a:pt x="18" y="14"/>
                    <a:pt x="18" y="13"/>
                  </a:cubicBezTo>
                  <a:cubicBezTo>
                    <a:pt x="17" y="13"/>
                    <a:pt x="17" y="13"/>
                    <a:pt x="16" y="13"/>
                  </a:cubicBezTo>
                  <a:cubicBezTo>
                    <a:pt x="14" y="14"/>
                    <a:pt x="13" y="14"/>
                    <a:pt x="11" y="13"/>
                  </a:cubicBezTo>
                  <a:cubicBezTo>
                    <a:pt x="11" y="13"/>
                    <a:pt x="10" y="13"/>
                    <a:pt x="10" y="12"/>
                  </a:cubicBezTo>
                  <a:cubicBezTo>
                    <a:pt x="10" y="12"/>
                    <a:pt x="13" y="10"/>
                    <a:pt x="15" y="9"/>
                  </a:cubicBezTo>
                  <a:cubicBezTo>
                    <a:pt x="16" y="8"/>
                    <a:pt x="16" y="8"/>
                    <a:pt x="16" y="8"/>
                  </a:cubicBezTo>
                  <a:cubicBezTo>
                    <a:pt x="18" y="8"/>
                    <a:pt x="18" y="8"/>
                    <a:pt x="19" y="8"/>
                  </a:cubicBezTo>
                  <a:cubicBezTo>
                    <a:pt x="19" y="8"/>
                    <a:pt x="19" y="10"/>
                    <a:pt x="19" y="11"/>
                  </a:cubicBezTo>
                  <a:cubicBezTo>
                    <a:pt x="19" y="11"/>
                    <a:pt x="19" y="12"/>
                    <a:pt x="19" y="12"/>
                  </a:cubicBezTo>
                  <a:cubicBezTo>
                    <a:pt x="19" y="13"/>
                    <a:pt x="20" y="15"/>
                    <a:pt x="20" y="15"/>
                  </a:cubicBezTo>
                  <a:cubicBezTo>
                    <a:pt x="20" y="15"/>
                    <a:pt x="21" y="15"/>
                    <a:pt x="21" y="15"/>
                  </a:cubicBezTo>
                  <a:cubicBezTo>
                    <a:pt x="21" y="15"/>
                    <a:pt x="21" y="15"/>
                    <a:pt x="21" y="15"/>
                  </a:cubicBezTo>
                  <a:cubicBezTo>
                    <a:pt x="21" y="15"/>
                    <a:pt x="22" y="14"/>
                    <a:pt x="24" y="11"/>
                  </a:cubicBezTo>
                  <a:cubicBezTo>
                    <a:pt x="24" y="9"/>
                    <a:pt x="23" y="8"/>
                    <a:pt x="22" y="7"/>
                  </a:cubicBezTo>
                  <a:cubicBezTo>
                    <a:pt x="21" y="7"/>
                    <a:pt x="21" y="6"/>
                    <a:pt x="21" y="6"/>
                  </a:cubicBezTo>
                  <a:cubicBezTo>
                    <a:pt x="21" y="5"/>
                    <a:pt x="22" y="5"/>
                    <a:pt x="23" y="5"/>
                  </a:cubicBezTo>
                  <a:cubicBezTo>
                    <a:pt x="24" y="5"/>
                    <a:pt x="26" y="5"/>
                    <a:pt x="27" y="4"/>
                  </a:cubicBezTo>
                  <a:close/>
                  <a:moveTo>
                    <a:pt x="23" y="29"/>
                  </a:moveTo>
                  <a:cubicBezTo>
                    <a:pt x="23" y="29"/>
                    <a:pt x="23" y="29"/>
                    <a:pt x="23" y="29"/>
                  </a:cubicBezTo>
                  <a:cubicBezTo>
                    <a:pt x="23" y="29"/>
                    <a:pt x="23" y="29"/>
                    <a:pt x="23" y="29"/>
                  </a:cubicBezTo>
                  <a:cubicBezTo>
                    <a:pt x="23" y="29"/>
                    <a:pt x="23" y="29"/>
                    <a:pt x="23" y="2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5040" y="396"/>
              <a:ext cx="49" cy="65"/>
            </a:xfrm>
            <a:custGeom>
              <a:avLst/>
              <a:gdLst>
                <a:gd name="T0" fmla="*/ 14 w 17"/>
                <a:gd name="T1" fmla="*/ 0 h 22"/>
                <a:gd name="T2" fmla="*/ 9 w 17"/>
                <a:gd name="T3" fmla="*/ 4 h 22"/>
                <a:gd name="T4" fmla="*/ 8 w 17"/>
                <a:gd name="T5" fmla="*/ 5 h 22"/>
                <a:gd name="T6" fmla="*/ 5 w 17"/>
                <a:gd name="T7" fmla="*/ 10 h 22"/>
                <a:gd name="T8" fmla="*/ 5 w 17"/>
                <a:gd name="T9" fmla="*/ 11 h 22"/>
                <a:gd name="T10" fmla="*/ 3 w 17"/>
                <a:gd name="T11" fmla="*/ 15 h 22"/>
                <a:gd name="T12" fmla="*/ 0 w 17"/>
                <a:gd name="T13" fmla="*/ 19 h 22"/>
                <a:gd name="T14" fmla="*/ 0 w 17"/>
                <a:gd name="T15" fmla="*/ 19 h 22"/>
                <a:gd name="T16" fmla="*/ 5 w 17"/>
                <a:gd name="T17" fmla="*/ 21 h 22"/>
                <a:gd name="T18" fmla="*/ 7 w 17"/>
                <a:gd name="T19" fmla="*/ 22 h 22"/>
                <a:gd name="T20" fmla="*/ 8 w 17"/>
                <a:gd name="T21" fmla="*/ 22 h 22"/>
                <a:gd name="T22" fmla="*/ 9 w 17"/>
                <a:gd name="T23" fmla="*/ 21 h 22"/>
                <a:gd name="T24" fmla="*/ 10 w 17"/>
                <a:gd name="T25" fmla="*/ 18 h 22"/>
                <a:gd name="T26" fmla="*/ 11 w 17"/>
                <a:gd name="T27" fmla="*/ 14 h 22"/>
                <a:gd name="T28" fmla="*/ 13 w 17"/>
                <a:gd name="T29" fmla="*/ 10 h 22"/>
                <a:gd name="T30" fmla="*/ 15 w 17"/>
                <a:gd name="T31" fmla="*/ 6 h 22"/>
                <a:gd name="T32" fmla="*/ 16 w 17"/>
                <a:gd name="T33" fmla="*/ 1 h 22"/>
                <a:gd name="T34" fmla="*/ 14 w 17"/>
                <a:gd name="T35" fmla="*/ 0 h 22"/>
                <a:gd name="T36" fmla="*/ 3 w 17"/>
                <a:gd name="T37" fmla="*/ 16 h 22"/>
                <a:gd name="T38" fmla="*/ 5 w 17"/>
                <a:gd name="T39" fmla="*/ 11 h 22"/>
                <a:gd name="T40" fmla="*/ 5 w 17"/>
                <a:gd name="T41" fmla="*/ 10 h 22"/>
                <a:gd name="T42" fmla="*/ 8 w 17"/>
                <a:gd name="T43" fmla="*/ 5 h 22"/>
                <a:gd name="T44" fmla="*/ 9 w 17"/>
                <a:gd name="T45" fmla="*/ 4 h 22"/>
                <a:gd name="T46" fmla="*/ 14 w 17"/>
                <a:gd name="T47" fmla="*/ 1 h 22"/>
                <a:gd name="T48" fmla="*/ 16 w 17"/>
                <a:gd name="T49" fmla="*/ 1 h 22"/>
                <a:gd name="T50" fmla="*/ 14 w 17"/>
                <a:gd name="T51" fmla="*/ 6 h 22"/>
                <a:gd name="T52" fmla="*/ 12 w 17"/>
                <a:gd name="T53" fmla="*/ 10 h 22"/>
                <a:gd name="T54" fmla="*/ 10 w 17"/>
                <a:gd name="T55" fmla="*/ 14 h 22"/>
                <a:gd name="T56" fmla="*/ 9 w 17"/>
                <a:gd name="T57" fmla="*/ 18 h 22"/>
                <a:gd name="T58" fmla="*/ 8 w 17"/>
                <a:gd name="T59" fmla="*/ 21 h 22"/>
                <a:gd name="T60" fmla="*/ 8 w 17"/>
                <a:gd name="T61" fmla="*/ 22 h 22"/>
                <a:gd name="T62" fmla="*/ 7 w 17"/>
                <a:gd name="T63" fmla="*/ 21 h 22"/>
                <a:gd name="T64" fmla="*/ 5 w 17"/>
                <a:gd name="T65" fmla="*/ 20 h 22"/>
                <a:gd name="T66" fmla="*/ 1 w 17"/>
                <a:gd name="T67" fmla="*/ 19 h 22"/>
                <a:gd name="T68" fmla="*/ 3 w 17"/>
                <a:gd name="T6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2">
                  <a:moveTo>
                    <a:pt x="14" y="0"/>
                  </a:moveTo>
                  <a:cubicBezTo>
                    <a:pt x="11" y="1"/>
                    <a:pt x="10" y="2"/>
                    <a:pt x="9" y="4"/>
                  </a:cubicBezTo>
                  <a:cubicBezTo>
                    <a:pt x="8" y="5"/>
                    <a:pt x="8" y="5"/>
                    <a:pt x="8" y="5"/>
                  </a:cubicBezTo>
                  <a:cubicBezTo>
                    <a:pt x="7" y="6"/>
                    <a:pt x="5" y="8"/>
                    <a:pt x="5" y="10"/>
                  </a:cubicBezTo>
                  <a:cubicBezTo>
                    <a:pt x="5" y="11"/>
                    <a:pt x="5" y="11"/>
                    <a:pt x="5" y="11"/>
                  </a:cubicBezTo>
                  <a:cubicBezTo>
                    <a:pt x="4" y="13"/>
                    <a:pt x="4" y="15"/>
                    <a:pt x="3" y="15"/>
                  </a:cubicBezTo>
                  <a:cubicBezTo>
                    <a:pt x="1" y="16"/>
                    <a:pt x="0" y="19"/>
                    <a:pt x="0" y="19"/>
                  </a:cubicBezTo>
                  <a:cubicBezTo>
                    <a:pt x="0" y="19"/>
                    <a:pt x="0" y="19"/>
                    <a:pt x="0" y="19"/>
                  </a:cubicBezTo>
                  <a:cubicBezTo>
                    <a:pt x="1" y="20"/>
                    <a:pt x="3" y="21"/>
                    <a:pt x="5" y="21"/>
                  </a:cubicBezTo>
                  <a:cubicBezTo>
                    <a:pt x="6" y="21"/>
                    <a:pt x="6" y="21"/>
                    <a:pt x="7" y="22"/>
                  </a:cubicBezTo>
                  <a:cubicBezTo>
                    <a:pt x="7" y="22"/>
                    <a:pt x="7" y="22"/>
                    <a:pt x="8" y="22"/>
                  </a:cubicBezTo>
                  <a:cubicBezTo>
                    <a:pt x="8" y="22"/>
                    <a:pt x="9" y="22"/>
                    <a:pt x="9" y="21"/>
                  </a:cubicBezTo>
                  <a:cubicBezTo>
                    <a:pt x="10" y="19"/>
                    <a:pt x="10" y="19"/>
                    <a:pt x="10" y="18"/>
                  </a:cubicBezTo>
                  <a:cubicBezTo>
                    <a:pt x="10" y="17"/>
                    <a:pt x="10" y="16"/>
                    <a:pt x="11" y="14"/>
                  </a:cubicBezTo>
                  <a:cubicBezTo>
                    <a:pt x="12" y="13"/>
                    <a:pt x="12" y="11"/>
                    <a:pt x="13" y="10"/>
                  </a:cubicBezTo>
                  <a:cubicBezTo>
                    <a:pt x="13" y="9"/>
                    <a:pt x="14" y="8"/>
                    <a:pt x="15" y="6"/>
                  </a:cubicBezTo>
                  <a:cubicBezTo>
                    <a:pt x="16" y="5"/>
                    <a:pt x="17" y="2"/>
                    <a:pt x="16" y="1"/>
                  </a:cubicBezTo>
                  <a:cubicBezTo>
                    <a:pt x="16" y="0"/>
                    <a:pt x="15" y="0"/>
                    <a:pt x="14" y="0"/>
                  </a:cubicBezTo>
                  <a:close/>
                  <a:moveTo>
                    <a:pt x="3" y="16"/>
                  </a:moveTo>
                  <a:cubicBezTo>
                    <a:pt x="4" y="15"/>
                    <a:pt x="5" y="13"/>
                    <a:pt x="5" y="11"/>
                  </a:cubicBezTo>
                  <a:cubicBezTo>
                    <a:pt x="5" y="10"/>
                    <a:pt x="5" y="10"/>
                    <a:pt x="5" y="10"/>
                  </a:cubicBezTo>
                  <a:cubicBezTo>
                    <a:pt x="6" y="9"/>
                    <a:pt x="7" y="7"/>
                    <a:pt x="8" y="5"/>
                  </a:cubicBezTo>
                  <a:cubicBezTo>
                    <a:pt x="9" y="4"/>
                    <a:pt x="9" y="4"/>
                    <a:pt x="9" y="4"/>
                  </a:cubicBezTo>
                  <a:cubicBezTo>
                    <a:pt x="10" y="3"/>
                    <a:pt x="11" y="1"/>
                    <a:pt x="14" y="1"/>
                  </a:cubicBezTo>
                  <a:cubicBezTo>
                    <a:pt x="15" y="1"/>
                    <a:pt x="15" y="1"/>
                    <a:pt x="16" y="1"/>
                  </a:cubicBezTo>
                  <a:cubicBezTo>
                    <a:pt x="16" y="2"/>
                    <a:pt x="15" y="4"/>
                    <a:pt x="14" y="6"/>
                  </a:cubicBezTo>
                  <a:cubicBezTo>
                    <a:pt x="13" y="7"/>
                    <a:pt x="13" y="8"/>
                    <a:pt x="12" y="10"/>
                  </a:cubicBezTo>
                  <a:cubicBezTo>
                    <a:pt x="12" y="11"/>
                    <a:pt x="11" y="12"/>
                    <a:pt x="10" y="14"/>
                  </a:cubicBezTo>
                  <a:cubicBezTo>
                    <a:pt x="9" y="16"/>
                    <a:pt x="9" y="17"/>
                    <a:pt x="9" y="18"/>
                  </a:cubicBezTo>
                  <a:cubicBezTo>
                    <a:pt x="9" y="19"/>
                    <a:pt x="9" y="19"/>
                    <a:pt x="8" y="21"/>
                  </a:cubicBezTo>
                  <a:cubicBezTo>
                    <a:pt x="8" y="21"/>
                    <a:pt x="8" y="22"/>
                    <a:pt x="8" y="22"/>
                  </a:cubicBezTo>
                  <a:cubicBezTo>
                    <a:pt x="7" y="22"/>
                    <a:pt x="7" y="21"/>
                    <a:pt x="7" y="21"/>
                  </a:cubicBezTo>
                  <a:cubicBezTo>
                    <a:pt x="6" y="21"/>
                    <a:pt x="6" y="20"/>
                    <a:pt x="5" y="20"/>
                  </a:cubicBezTo>
                  <a:cubicBezTo>
                    <a:pt x="3" y="20"/>
                    <a:pt x="1" y="20"/>
                    <a:pt x="1" y="19"/>
                  </a:cubicBezTo>
                  <a:cubicBezTo>
                    <a:pt x="1" y="19"/>
                    <a:pt x="2" y="17"/>
                    <a:pt x="3" y="1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5040" y="484"/>
              <a:ext cx="32" cy="20"/>
            </a:xfrm>
            <a:custGeom>
              <a:avLst/>
              <a:gdLst>
                <a:gd name="T0" fmla="*/ 3 w 11"/>
                <a:gd name="T1" fmla="*/ 1 h 7"/>
                <a:gd name="T2" fmla="*/ 3 w 11"/>
                <a:gd name="T3" fmla="*/ 1 h 7"/>
                <a:gd name="T4" fmla="*/ 0 w 11"/>
                <a:gd name="T5" fmla="*/ 4 h 7"/>
                <a:gd name="T6" fmla="*/ 1 w 11"/>
                <a:gd name="T7" fmla="*/ 6 h 7"/>
                <a:gd name="T8" fmla="*/ 5 w 11"/>
                <a:gd name="T9" fmla="*/ 7 h 7"/>
                <a:gd name="T10" fmla="*/ 5 w 11"/>
                <a:gd name="T11" fmla="*/ 6 h 7"/>
                <a:gd name="T12" fmla="*/ 8 w 11"/>
                <a:gd name="T13" fmla="*/ 6 h 7"/>
                <a:gd name="T14" fmla="*/ 11 w 11"/>
                <a:gd name="T15" fmla="*/ 6 h 7"/>
                <a:gd name="T16" fmla="*/ 8 w 11"/>
                <a:gd name="T17" fmla="*/ 1 h 7"/>
                <a:gd name="T18" fmla="*/ 3 w 11"/>
                <a:gd name="T19" fmla="*/ 1 h 7"/>
                <a:gd name="T20" fmla="*/ 8 w 11"/>
                <a:gd name="T21" fmla="*/ 1 h 7"/>
                <a:gd name="T22" fmla="*/ 10 w 11"/>
                <a:gd name="T23" fmla="*/ 5 h 7"/>
                <a:gd name="T24" fmla="*/ 8 w 11"/>
                <a:gd name="T25" fmla="*/ 6 h 7"/>
                <a:gd name="T26" fmla="*/ 5 w 11"/>
                <a:gd name="T27" fmla="*/ 6 h 7"/>
                <a:gd name="T28" fmla="*/ 5 w 11"/>
                <a:gd name="T29" fmla="*/ 6 h 7"/>
                <a:gd name="T30" fmla="*/ 1 w 11"/>
                <a:gd name="T31" fmla="*/ 6 h 7"/>
                <a:gd name="T32" fmla="*/ 1 w 11"/>
                <a:gd name="T33" fmla="*/ 5 h 7"/>
                <a:gd name="T34" fmla="*/ 1 w 11"/>
                <a:gd name="T35" fmla="*/ 5 h 7"/>
                <a:gd name="T36" fmla="*/ 3 w 11"/>
                <a:gd name="T37" fmla="*/ 1 h 7"/>
                <a:gd name="T38" fmla="*/ 8 w 11"/>
                <a:gd name="T3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7">
                  <a:moveTo>
                    <a:pt x="3" y="1"/>
                  </a:moveTo>
                  <a:cubicBezTo>
                    <a:pt x="3" y="1"/>
                    <a:pt x="3" y="1"/>
                    <a:pt x="3" y="1"/>
                  </a:cubicBezTo>
                  <a:cubicBezTo>
                    <a:pt x="3" y="1"/>
                    <a:pt x="1" y="2"/>
                    <a:pt x="0" y="4"/>
                  </a:cubicBezTo>
                  <a:cubicBezTo>
                    <a:pt x="0" y="5"/>
                    <a:pt x="0" y="6"/>
                    <a:pt x="1" y="6"/>
                  </a:cubicBezTo>
                  <a:cubicBezTo>
                    <a:pt x="1" y="7"/>
                    <a:pt x="3" y="7"/>
                    <a:pt x="5" y="7"/>
                  </a:cubicBezTo>
                  <a:cubicBezTo>
                    <a:pt x="5" y="6"/>
                    <a:pt x="5" y="6"/>
                    <a:pt x="5" y="6"/>
                  </a:cubicBezTo>
                  <a:cubicBezTo>
                    <a:pt x="6" y="6"/>
                    <a:pt x="7" y="6"/>
                    <a:pt x="8" y="6"/>
                  </a:cubicBezTo>
                  <a:cubicBezTo>
                    <a:pt x="9" y="7"/>
                    <a:pt x="10" y="7"/>
                    <a:pt x="11" y="6"/>
                  </a:cubicBezTo>
                  <a:cubicBezTo>
                    <a:pt x="11" y="4"/>
                    <a:pt x="10" y="2"/>
                    <a:pt x="8" y="1"/>
                  </a:cubicBezTo>
                  <a:cubicBezTo>
                    <a:pt x="7" y="0"/>
                    <a:pt x="3" y="1"/>
                    <a:pt x="3" y="1"/>
                  </a:cubicBezTo>
                  <a:close/>
                  <a:moveTo>
                    <a:pt x="8" y="1"/>
                  </a:moveTo>
                  <a:cubicBezTo>
                    <a:pt x="9" y="2"/>
                    <a:pt x="11" y="4"/>
                    <a:pt x="10" y="5"/>
                  </a:cubicBezTo>
                  <a:cubicBezTo>
                    <a:pt x="10" y="6"/>
                    <a:pt x="9" y="6"/>
                    <a:pt x="8" y="6"/>
                  </a:cubicBezTo>
                  <a:cubicBezTo>
                    <a:pt x="7" y="6"/>
                    <a:pt x="6" y="6"/>
                    <a:pt x="5" y="6"/>
                  </a:cubicBezTo>
                  <a:cubicBezTo>
                    <a:pt x="5" y="6"/>
                    <a:pt x="5" y="6"/>
                    <a:pt x="5" y="6"/>
                  </a:cubicBezTo>
                  <a:cubicBezTo>
                    <a:pt x="3" y="6"/>
                    <a:pt x="2" y="6"/>
                    <a:pt x="1" y="6"/>
                  </a:cubicBezTo>
                  <a:cubicBezTo>
                    <a:pt x="1" y="6"/>
                    <a:pt x="1" y="5"/>
                    <a:pt x="1" y="5"/>
                  </a:cubicBezTo>
                  <a:cubicBezTo>
                    <a:pt x="1" y="5"/>
                    <a:pt x="1" y="5"/>
                    <a:pt x="1" y="5"/>
                  </a:cubicBezTo>
                  <a:cubicBezTo>
                    <a:pt x="1" y="2"/>
                    <a:pt x="3" y="1"/>
                    <a:pt x="3" y="1"/>
                  </a:cubicBezTo>
                  <a:cubicBezTo>
                    <a:pt x="4" y="1"/>
                    <a:pt x="7" y="1"/>
                    <a:pt x="8"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4987" y="429"/>
              <a:ext cx="50" cy="96"/>
            </a:xfrm>
            <a:custGeom>
              <a:avLst/>
              <a:gdLst>
                <a:gd name="T0" fmla="*/ 12 w 17"/>
                <a:gd name="T1" fmla="*/ 1 h 33"/>
                <a:gd name="T2" fmla="*/ 7 w 17"/>
                <a:gd name="T3" fmla="*/ 8 h 33"/>
                <a:gd name="T4" fmla="*/ 7 w 17"/>
                <a:gd name="T5" fmla="*/ 13 h 33"/>
                <a:gd name="T6" fmla="*/ 6 w 17"/>
                <a:gd name="T7" fmla="*/ 13 h 33"/>
                <a:gd name="T8" fmla="*/ 2 w 17"/>
                <a:gd name="T9" fmla="*/ 13 h 33"/>
                <a:gd name="T10" fmla="*/ 0 w 17"/>
                <a:gd name="T11" fmla="*/ 18 h 33"/>
                <a:gd name="T12" fmla="*/ 0 w 17"/>
                <a:gd name="T13" fmla="*/ 19 h 33"/>
                <a:gd name="T14" fmla="*/ 2 w 17"/>
                <a:gd name="T15" fmla="*/ 20 h 33"/>
                <a:gd name="T16" fmla="*/ 2 w 17"/>
                <a:gd name="T17" fmla="*/ 22 h 33"/>
                <a:gd name="T18" fmla="*/ 1 w 17"/>
                <a:gd name="T19" fmla="*/ 29 h 33"/>
                <a:gd name="T20" fmla="*/ 2 w 17"/>
                <a:gd name="T21" fmla="*/ 32 h 33"/>
                <a:gd name="T22" fmla="*/ 7 w 17"/>
                <a:gd name="T23" fmla="*/ 33 h 33"/>
                <a:gd name="T24" fmla="*/ 11 w 17"/>
                <a:gd name="T25" fmla="*/ 29 h 33"/>
                <a:gd name="T26" fmla="*/ 12 w 17"/>
                <a:gd name="T27" fmla="*/ 26 h 33"/>
                <a:gd name="T28" fmla="*/ 11 w 17"/>
                <a:gd name="T29" fmla="*/ 23 h 33"/>
                <a:gd name="T30" fmla="*/ 11 w 17"/>
                <a:gd name="T31" fmla="*/ 21 h 33"/>
                <a:gd name="T32" fmla="*/ 10 w 17"/>
                <a:gd name="T33" fmla="*/ 18 h 33"/>
                <a:gd name="T34" fmla="*/ 10 w 17"/>
                <a:gd name="T35" fmla="*/ 18 h 33"/>
                <a:gd name="T36" fmla="*/ 11 w 17"/>
                <a:gd name="T37" fmla="*/ 15 h 33"/>
                <a:gd name="T38" fmla="*/ 11 w 17"/>
                <a:gd name="T39" fmla="*/ 14 h 33"/>
                <a:gd name="T40" fmla="*/ 12 w 17"/>
                <a:gd name="T41" fmla="*/ 14 h 33"/>
                <a:gd name="T42" fmla="*/ 14 w 17"/>
                <a:gd name="T43" fmla="*/ 13 h 33"/>
                <a:gd name="T44" fmla="*/ 17 w 17"/>
                <a:gd name="T45" fmla="*/ 6 h 33"/>
                <a:gd name="T46" fmla="*/ 15 w 17"/>
                <a:gd name="T47" fmla="*/ 1 h 33"/>
                <a:gd name="T48" fmla="*/ 12 w 17"/>
                <a:gd name="T49" fmla="*/ 1 h 33"/>
                <a:gd name="T50" fmla="*/ 8 w 17"/>
                <a:gd name="T51" fmla="*/ 13 h 33"/>
                <a:gd name="T52" fmla="*/ 8 w 17"/>
                <a:gd name="T53" fmla="*/ 8 h 33"/>
                <a:gd name="T54" fmla="*/ 12 w 17"/>
                <a:gd name="T55" fmla="*/ 2 h 33"/>
                <a:gd name="T56" fmla="*/ 14 w 17"/>
                <a:gd name="T57" fmla="*/ 2 h 33"/>
                <a:gd name="T58" fmla="*/ 17 w 17"/>
                <a:gd name="T59" fmla="*/ 6 h 33"/>
                <a:gd name="T60" fmla="*/ 14 w 17"/>
                <a:gd name="T61" fmla="*/ 13 h 33"/>
                <a:gd name="T62" fmla="*/ 12 w 17"/>
                <a:gd name="T63" fmla="*/ 14 h 33"/>
                <a:gd name="T64" fmla="*/ 12 w 17"/>
                <a:gd name="T65" fmla="*/ 13 h 33"/>
                <a:gd name="T66" fmla="*/ 11 w 17"/>
                <a:gd name="T67" fmla="*/ 13 h 33"/>
                <a:gd name="T68" fmla="*/ 11 w 17"/>
                <a:gd name="T69" fmla="*/ 13 h 33"/>
                <a:gd name="T70" fmla="*/ 11 w 17"/>
                <a:gd name="T71" fmla="*/ 15 h 33"/>
                <a:gd name="T72" fmla="*/ 10 w 17"/>
                <a:gd name="T73" fmla="*/ 17 h 33"/>
                <a:gd name="T74" fmla="*/ 10 w 17"/>
                <a:gd name="T75" fmla="*/ 21 h 33"/>
                <a:gd name="T76" fmla="*/ 11 w 17"/>
                <a:gd name="T77" fmla="*/ 24 h 33"/>
                <a:gd name="T78" fmla="*/ 11 w 17"/>
                <a:gd name="T79" fmla="*/ 29 h 33"/>
                <a:gd name="T80" fmla="*/ 7 w 17"/>
                <a:gd name="T81" fmla="*/ 32 h 33"/>
                <a:gd name="T82" fmla="*/ 2 w 17"/>
                <a:gd name="T83" fmla="*/ 32 h 33"/>
                <a:gd name="T84" fmla="*/ 1 w 17"/>
                <a:gd name="T85" fmla="*/ 29 h 33"/>
                <a:gd name="T86" fmla="*/ 1 w 17"/>
                <a:gd name="T87" fmla="*/ 29 h 33"/>
                <a:gd name="T88" fmla="*/ 2 w 17"/>
                <a:gd name="T89" fmla="*/ 22 h 33"/>
                <a:gd name="T90" fmla="*/ 2 w 17"/>
                <a:gd name="T91" fmla="*/ 21 h 33"/>
                <a:gd name="T92" fmla="*/ 2 w 17"/>
                <a:gd name="T93" fmla="*/ 19 h 33"/>
                <a:gd name="T94" fmla="*/ 1 w 17"/>
                <a:gd name="T95" fmla="*/ 18 h 33"/>
                <a:gd name="T96" fmla="*/ 3 w 17"/>
                <a:gd name="T97" fmla="*/ 14 h 33"/>
                <a:gd name="T98" fmla="*/ 5 w 17"/>
                <a:gd name="T99" fmla="*/ 14 h 33"/>
                <a:gd name="T100" fmla="*/ 8 w 17"/>
                <a:gd name="T10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33">
                  <a:moveTo>
                    <a:pt x="12" y="1"/>
                  </a:moveTo>
                  <a:cubicBezTo>
                    <a:pt x="9" y="4"/>
                    <a:pt x="7" y="7"/>
                    <a:pt x="7" y="8"/>
                  </a:cubicBezTo>
                  <a:cubicBezTo>
                    <a:pt x="8" y="10"/>
                    <a:pt x="8" y="12"/>
                    <a:pt x="7" y="13"/>
                  </a:cubicBezTo>
                  <a:cubicBezTo>
                    <a:pt x="7" y="13"/>
                    <a:pt x="6" y="13"/>
                    <a:pt x="6" y="13"/>
                  </a:cubicBezTo>
                  <a:cubicBezTo>
                    <a:pt x="6" y="13"/>
                    <a:pt x="4" y="12"/>
                    <a:pt x="2" y="13"/>
                  </a:cubicBezTo>
                  <a:cubicBezTo>
                    <a:pt x="1" y="14"/>
                    <a:pt x="0" y="18"/>
                    <a:pt x="0" y="18"/>
                  </a:cubicBezTo>
                  <a:cubicBezTo>
                    <a:pt x="0" y="19"/>
                    <a:pt x="0" y="19"/>
                    <a:pt x="0" y="19"/>
                  </a:cubicBezTo>
                  <a:cubicBezTo>
                    <a:pt x="0" y="19"/>
                    <a:pt x="1" y="19"/>
                    <a:pt x="2" y="20"/>
                  </a:cubicBezTo>
                  <a:cubicBezTo>
                    <a:pt x="2" y="20"/>
                    <a:pt x="2" y="21"/>
                    <a:pt x="2" y="22"/>
                  </a:cubicBezTo>
                  <a:cubicBezTo>
                    <a:pt x="1" y="24"/>
                    <a:pt x="1" y="28"/>
                    <a:pt x="1" y="29"/>
                  </a:cubicBezTo>
                  <a:cubicBezTo>
                    <a:pt x="1" y="30"/>
                    <a:pt x="1" y="32"/>
                    <a:pt x="2" y="32"/>
                  </a:cubicBezTo>
                  <a:cubicBezTo>
                    <a:pt x="3" y="33"/>
                    <a:pt x="5" y="33"/>
                    <a:pt x="7" y="33"/>
                  </a:cubicBezTo>
                  <a:cubicBezTo>
                    <a:pt x="9" y="32"/>
                    <a:pt x="10" y="31"/>
                    <a:pt x="11" y="29"/>
                  </a:cubicBezTo>
                  <a:cubicBezTo>
                    <a:pt x="12" y="29"/>
                    <a:pt x="12" y="28"/>
                    <a:pt x="12" y="26"/>
                  </a:cubicBezTo>
                  <a:cubicBezTo>
                    <a:pt x="12" y="26"/>
                    <a:pt x="12" y="24"/>
                    <a:pt x="11" y="23"/>
                  </a:cubicBezTo>
                  <a:cubicBezTo>
                    <a:pt x="11" y="21"/>
                    <a:pt x="11" y="21"/>
                    <a:pt x="11" y="21"/>
                  </a:cubicBezTo>
                  <a:cubicBezTo>
                    <a:pt x="10" y="20"/>
                    <a:pt x="10" y="19"/>
                    <a:pt x="10" y="18"/>
                  </a:cubicBezTo>
                  <a:cubicBezTo>
                    <a:pt x="10" y="18"/>
                    <a:pt x="10" y="18"/>
                    <a:pt x="10" y="18"/>
                  </a:cubicBezTo>
                  <a:cubicBezTo>
                    <a:pt x="11" y="17"/>
                    <a:pt x="11" y="16"/>
                    <a:pt x="11" y="15"/>
                  </a:cubicBezTo>
                  <a:cubicBezTo>
                    <a:pt x="11" y="15"/>
                    <a:pt x="11" y="14"/>
                    <a:pt x="11" y="14"/>
                  </a:cubicBezTo>
                  <a:cubicBezTo>
                    <a:pt x="12" y="14"/>
                    <a:pt x="12" y="14"/>
                    <a:pt x="12" y="14"/>
                  </a:cubicBezTo>
                  <a:cubicBezTo>
                    <a:pt x="13" y="14"/>
                    <a:pt x="13" y="14"/>
                    <a:pt x="14" y="13"/>
                  </a:cubicBezTo>
                  <a:cubicBezTo>
                    <a:pt x="16" y="10"/>
                    <a:pt x="17" y="8"/>
                    <a:pt x="17" y="6"/>
                  </a:cubicBezTo>
                  <a:cubicBezTo>
                    <a:pt x="17" y="4"/>
                    <a:pt x="16" y="2"/>
                    <a:pt x="15" y="1"/>
                  </a:cubicBezTo>
                  <a:cubicBezTo>
                    <a:pt x="14" y="1"/>
                    <a:pt x="13" y="0"/>
                    <a:pt x="12" y="1"/>
                  </a:cubicBezTo>
                  <a:close/>
                  <a:moveTo>
                    <a:pt x="8" y="13"/>
                  </a:moveTo>
                  <a:cubicBezTo>
                    <a:pt x="8" y="12"/>
                    <a:pt x="8" y="9"/>
                    <a:pt x="8" y="8"/>
                  </a:cubicBezTo>
                  <a:cubicBezTo>
                    <a:pt x="8" y="7"/>
                    <a:pt x="9" y="4"/>
                    <a:pt x="12" y="2"/>
                  </a:cubicBezTo>
                  <a:cubicBezTo>
                    <a:pt x="13" y="1"/>
                    <a:pt x="14" y="1"/>
                    <a:pt x="14" y="2"/>
                  </a:cubicBezTo>
                  <a:cubicBezTo>
                    <a:pt x="16" y="2"/>
                    <a:pt x="17" y="5"/>
                    <a:pt x="17" y="6"/>
                  </a:cubicBezTo>
                  <a:cubicBezTo>
                    <a:pt x="17" y="8"/>
                    <a:pt x="16" y="10"/>
                    <a:pt x="14" y="13"/>
                  </a:cubicBezTo>
                  <a:cubicBezTo>
                    <a:pt x="13" y="14"/>
                    <a:pt x="12" y="14"/>
                    <a:pt x="12" y="14"/>
                  </a:cubicBezTo>
                  <a:cubicBezTo>
                    <a:pt x="12" y="14"/>
                    <a:pt x="12" y="14"/>
                    <a:pt x="12" y="13"/>
                  </a:cubicBezTo>
                  <a:cubicBezTo>
                    <a:pt x="12" y="13"/>
                    <a:pt x="12" y="13"/>
                    <a:pt x="11" y="13"/>
                  </a:cubicBezTo>
                  <a:cubicBezTo>
                    <a:pt x="11" y="13"/>
                    <a:pt x="11" y="13"/>
                    <a:pt x="11" y="13"/>
                  </a:cubicBezTo>
                  <a:cubicBezTo>
                    <a:pt x="11" y="15"/>
                    <a:pt x="11" y="15"/>
                    <a:pt x="11" y="15"/>
                  </a:cubicBezTo>
                  <a:cubicBezTo>
                    <a:pt x="11" y="16"/>
                    <a:pt x="10" y="17"/>
                    <a:pt x="10" y="17"/>
                  </a:cubicBezTo>
                  <a:cubicBezTo>
                    <a:pt x="9" y="18"/>
                    <a:pt x="9" y="19"/>
                    <a:pt x="10" y="21"/>
                  </a:cubicBezTo>
                  <a:cubicBezTo>
                    <a:pt x="11" y="24"/>
                    <a:pt x="11" y="24"/>
                    <a:pt x="11" y="24"/>
                  </a:cubicBezTo>
                  <a:cubicBezTo>
                    <a:pt x="12" y="26"/>
                    <a:pt x="12" y="28"/>
                    <a:pt x="11" y="29"/>
                  </a:cubicBezTo>
                  <a:cubicBezTo>
                    <a:pt x="10" y="30"/>
                    <a:pt x="9" y="31"/>
                    <a:pt x="7" y="32"/>
                  </a:cubicBezTo>
                  <a:cubicBezTo>
                    <a:pt x="5" y="33"/>
                    <a:pt x="3" y="33"/>
                    <a:pt x="2" y="32"/>
                  </a:cubicBezTo>
                  <a:cubicBezTo>
                    <a:pt x="1" y="31"/>
                    <a:pt x="1" y="30"/>
                    <a:pt x="1" y="29"/>
                  </a:cubicBezTo>
                  <a:cubicBezTo>
                    <a:pt x="1" y="29"/>
                    <a:pt x="1" y="29"/>
                    <a:pt x="1" y="29"/>
                  </a:cubicBezTo>
                  <a:cubicBezTo>
                    <a:pt x="1" y="27"/>
                    <a:pt x="2" y="24"/>
                    <a:pt x="2" y="22"/>
                  </a:cubicBezTo>
                  <a:cubicBezTo>
                    <a:pt x="2" y="21"/>
                    <a:pt x="2" y="21"/>
                    <a:pt x="2" y="21"/>
                  </a:cubicBezTo>
                  <a:cubicBezTo>
                    <a:pt x="2" y="20"/>
                    <a:pt x="2" y="20"/>
                    <a:pt x="2" y="19"/>
                  </a:cubicBezTo>
                  <a:cubicBezTo>
                    <a:pt x="2" y="19"/>
                    <a:pt x="1" y="19"/>
                    <a:pt x="1" y="18"/>
                  </a:cubicBezTo>
                  <a:cubicBezTo>
                    <a:pt x="1" y="17"/>
                    <a:pt x="2" y="14"/>
                    <a:pt x="3" y="14"/>
                  </a:cubicBezTo>
                  <a:cubicBezTo>
                    <a:pt x="4" y="13"/>
                    <a:pt x="5" y="14"/>
                    <a:pt x="5" y="14"/>
                  </a:cubicBezTo>
                  <a:cubicBezTo>
                    <a:pt x="6" y="14"/>
                    <a:pt x="7" y="14"/>
                    <a:pt x="8" y="1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5005" y="571"/>
              <a:ext cx="29" cy="26"/>
            </a:xfrm>
            <a:custGeom>
              <a:avLst/>
              <a:gdLst>
                <a:gd name="T0" fmla="*/ 3 w 10"/>
                <a:gd name="T1" fmla="*/ 1 h 9"/>
                <a:gd name="T2" fmla="*/ 2 w 10"/>
                <a:gd name="T3" fmla="*/ 2 h 9"/>
                <a:gd name="T4" fmla="*/ 0 w 10"/>
                <a:gd name="T5" fmla="*/ 9 h 9"/>
                <a:gd name="T6" fmla="*/ 0 w 10"/>
                <a:gd name="T7" fmla="*/ 9 h 9"/>
                <a:gd name="T8" fmla="*/ 1 w 10"/>
                <a:gd name="T9" fmla="*/ 9 h 9"/>
                <a:gd name="T10" fmla="*/ 6 w 10"/>
                <a:gd name="T11" fmla="*/ 5 h 9"/>
                <a:gd name="T12" fmla="*/ 10 w 10"/>
                <a:gd name="T13" fmla="*/ 2 h 9"/>
                <a:gd name="T14" fmla="*/ 10 w 10"/>
                <a:gd name="T15" fmla="*/ 1 h 9"/>
                <a:gd name="T16" fmla="*/ 3 w 10"/>
                <a:gd name="T17" fmla="*/ 1 h 9"/>
                <a:gd name="T18" fmla="*/ 3 w 10"/>
                <a:gd name="T19" fmla="*/ 2 h 9"/>
                <a:gd name="T20" fmla="*/ 3 w 10"/>
                <a:gd name="T21" fmla="*/ 1 h 9"/>
                <a:gd name="T22" fmla="*/ 10 w 10"/>
                <a:gd name="T23" fmla="*/ 2 h 9"/>
                <a:gd name="T24" fmla="*/ 10 w 10"/>
                <a:gd name="T25" fmla="*/ 2 h 9"/>
                <a:gd name="T26" fmla="*/ 10 w 10"/>
                <a:gd name="T27" fmla="*/ 2 h 9"/>
                <a:gd name="T28" fmla="*/ 6 w 10"/>
                <a:gd name="T29" fmla="*/ 5 h 9"/>
                <a:gd name="T30" fmla="*/ 1 w 10"/>
                <a:gd name="T31" fmla="*/ 8 h 9"/>
                <a:gd name="T32" fmla="*/ 3 w 10"/>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3" y="1"/>
                  </a:moveTo>
                  <a:cubicBezTo>
                    <a:pt x="3" y="1"/>
                    <a:pt x="2" y="2"/>
                    <a:pt x="2" y="2"/>
                  </a:cubicBezTo>
                  <a:cubicBezTo>
                    <a:pt x="2" y="4"/>
                    <a:pt x="0" y="9"/>
                    <a:pt x="0" y="9"/>
                  </a:cubicBezTo>
                  <a:cubicBezTo>
                    <a:pt x="0" y="9"/>
                    <a:pt x="0" y="9"/>
                    <a:pt x="0" y="9"/>
                  </a:cubicBezTo>
                  <a:cubicBezTo>
                    <a:pt x="0" y="9"/>
                    <a:pt x="1" y="9"/>
                    <a:pt x="1" y="9"/>
                  </a:cubicBezTo>
                  <a:cubicBezTo>
                    <a:pt x="1" y="9"/>
                    <a:pt x="3" y="7"/>
                    <a:pt x="6" y="5"/>
                  </a:cubicBezTo>
                  <a:cubicBezTo>
                    <a:pt x="10" y="3"/>
                    <a:pt x="10" y="2"/>
                    <a:pt x="10" y="2"/>
                  </a:cubicBezTo>
                  <a:cubicBezTo>
                    <a:pt x="10" y="2"/>
                    <a:pt x="10" y="2"/>
                    <a:pt x="10" y="1"/>
                  </a:cubicBezTo>
                  <a:cubicBezTo>
                    <a:pt x="9" y="1"/>
                    <a:pt x="5" y="0"/>
                    <a:pt x="3" y="1"/>
                  </a:cubicBezTo>
                  <a:close/>
                  <a:moveTo>
                    <a:pt x="3" y="2"/>
                  </a:moveTo>
                  <a:cubicBezTo>
                    <a:pt x="3" y="2"/>
                    <a:pt x="3" y="2"/>
                    <a:pt x="3" y="1"/>
                  </a:cubicBezTo>
                  <a:cubicBezTo>
                    <a:pt x="5" y="1"/>
                    <a:pt x="9" y="2"/>
                    <a:pt x="10" y="2"/>
                  </a:cubicBezTo>
                  <a:cubicBezTo>
                    <a:pt x="10" y="2"/>
                    <a:pt x="10" y="2"/>
                    <a:pt x="10" y="2"/>
                  </a:cubicBezTo>
                  <a:cubicBezTo>
                    <a:pt x="10" y="2"/>
                    <a:pt x="10" y="2"/>
                    <a:pt x="10" y="2"/>
                  </a:cubicBezTo>
                  <a:cubicBezTo>
                    <a:pt x="10" y="2"/>
                    <a:pt x="10" y="3"/>
                    <a:pt x="6" y="5"/>
                  </a:cubicBezTo>
                  <a:cubicBezTo>
                    <a:pt x="4" y="6"/>
                    <a:pt x="2" y="7"/>
                    <a:pt x="1" y="8"/>
                  </a:cubicBezTo>
                  <a:cubicBezTo>
                    <a:pt x="2" y="6"/>
                    <a:pt x="2" y="4"/>
                    <a:pt x="3"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3486" y="426"/>
              <a:ext cx="440" cy="594"/>
            </a:xfrm>
            <a:custGeom>
              <a:avLst/>
              <a:gdLst>
                <a:gd name="T0" fmla="*/ 40 w 151"/>
                <a:gd name="T1" fmla="*/ 122 h 204"/>
                <a:gd name="T2" fmla="*/ 51 w 151"/>
                <a:gd name="T3" fmla="*/ 121 h 204"/>
                <a:gd name="T4" fmla="*/ 50 w 151"/>
                <a:gd name="T5" fmla="*/ 116 h 204"/>
                <a:gd name="T6" fmla="*/ 51 w 151"/>
                <a:gd name="T7" fmla="*/ 109 h 204"/>
                <a:gd name="T8" fmla="*/ 59 w 151"/>
                <a:gd name="T9" fmla="*/ 112 h 204"/>
                <a:gd name="T10" fmla="*/ 54 w 151"/>
                <a:gd name="T11" fmla="*/ 101 h 204"/>
                <a:gd name="T12" fmla="*/ 44 w 151"/>
                <a:gd name="T13" fmla="*/ 103 h 204"/>
                <a:gd name="T14" fmla="*/ 35 w 151"/>
                <a:gd name="T15" fmla="*/ 102 h 204"/>
                <a:gd name="T16" fmla="*/ 26 w 151"/>
                <a:gd name="T17" fmla="*/ 105 h 204"/>
                <a:gd name="T18" fmla="*/ 33 w 151"/>
                <a:gd name="T19" fmla="*/ 112 h 204"/>
                <a:gd name="T20" fmla="*/ 39 w 151"/>
                <a:gd name="T21" fmla="*/ 119 h 204"/>
                <a:gd name="T22" fmla="*/ 86 w 151"/>
                <a:gd name="T23" fmla="*/ 73 h 204"/>
                <a:gd name="T24" fmla="*/ 77 w 151"/>
                <a:gd name="T25" fmla="*/ 74 h 204"/>
                <a:gd name="T26" fmla="*/ 68 w 151"/>
                <a:gd name="T27" fmla="*/ 83 h 204"/>
                <a:gd name="T28" fmla="*/ 70 w 151"/>
                <a:gd name="T29" fmla="*/ 99 h 204"/>
                <a:gd name="T30" fmla="*/ 89 w 151"/>
                <a:gd name="T31" fmla="*/ 88 h 204"/>
                <a:gd name="T32" fmla="*/ 97 w 151"/>
                <a:gd name="T33" fmla="*/ 84 h 204"/>
                <a:gd name="T34" fmla="*/ 94 w 151"/>
                <a:gd name="T35" fmla="*/ 68 h 204"/>
                <a:gd name="T36" fmla="*/ 108 w 151"/>
                <a:gd name="T37" fmla="*/ 78 h 204"/>
                <a:gd name="T38" fmla="*/ 113 w 151"/>
                <a:gd name="T39" fmla="*/ 69 h 204"/>
                <a:gd name="T40" fmla="*/ 124 w 151"/>
                <a:gd name="T41" fmla="*/ 61 h 204"/>
                <a:gd name="T42" fmla="*/ 118 w 151"/>
                <a:gd name="T43" fmla="*/ 54 h 204"/>
                <a:gd name="T44" fmla="*/ 129 w 151"/>
                <a:gd name="T45" fmla="*/ 44 h 204"/>
                <a:gd name="T46" fmla="*/ 144 w 151"/>
                <a:gd name="T47" fmla="*/ 41 h 204"/>
                <a:gd name="T48" fmla="*/ 134 w 151"/>
                <a:gd name="T49" fmla="*/ 37 h 204"/>
                <a:gd name="T50" fmla="*/ 146 w 151"/>
                <a:gd name="T51" fmla="*/ 27 h 204"/>
                <a:gd name="T52" fmla="*/ 151 w 151"/>
                <a:gd name="T53" fmla="*/ 16 h 204"/>
                <a:gd name="T54" fmla="*/ 148 w 151"/>
                <a:gd name="T55" fmla="*/ 4 h 204"/>
                <a:gd name="T56" fmla="*/ 122 w 151"/>
                <a:gd name="T57" fmla="*/ 14 h 204"/>
                <a:gd name="T58" fmla="*/ 99 w 151"/>
                <a:gd name="T59" fmla="*/ 25 h 204"/>
                <a:gd name="T60" fmla="*/ 99 w 151"/>
                <a:gd name="T61" fmla="*/ 37 h 204"/>
                <a:gd name="T62" fmla="*/ 93 w 151"/>
                <a:gd name="T63" fmla="*/ 40 h 204"/>
                <a:gd name="T64" fmla="*/ 86 w 151"/>
                <a:gd name="T65" fmla="*/ 27 h 204"/>
                <a:gd name="T66" fmla="*/ 78 w 151"/>
                <a:gd name="T67" fmla="*/ 35 h 204"/>
                <a:gd name="T68" fmla="*/ 75 w 151"/>
                <a:gd name="T69" fmla="*/ 49 h 204"/>
                <a:gd name="T70" fmla="*/ 82 w 151"/>
                <a:gd name="T71" fmla="*/ 56 h 204"/>
                <a:gd name="T72" fmla="*/ 73 w 151"/>
                <a:gd name="T73" fmla="*/ 65 h 204"/>
                <a:gd name="T74" fmla="*/ 86 w 151"/>
                <a:gd name="T75" fmla="*/ 73 h 204"/>
                <a:gd name="T76" fmla="*/ 30 w 151"/>
                <a:gd name="T77" fmla="*/ 133 h 204"/>
                <a:gd name="T78" fmla="*/ 37 w 151"/>
                <a:gd name="T79" fmla="*/ 138 h 204"/>
                <a:gd name="T80" fmla="*/ 40 w 151"/>
                <a:gd name="T81" fmla="*/ 129 h 204"/>
                <a:gd name="T82" fmla="*/ 30 w 151"/>
                <a:gd name="T83" fmla="*/ 126 h 204"/>
                <a:gd name="T84" fmla="*/ 35 w 151"/>
                <a:gd name="T85" fmla="*/ 142 h 204"/>
                <a:gd name="T86" fmla="*/ 37 w 151"/>
                <a:gd name="T87" fmla="*/ 146 h 204"/>
                <a:gd name="T88" fmla="*/ 21 w 151"/>
                <a:gd name="T89" fmla="*/ 157 h 204"/>
                <a:gd name="T90" fmla="*/ 19 w 151"/>
                <a:gd name="T91" fmla="*/ 172 h 204"/>
                <a:gd name="T92" fmla="*/ 27 w 151"/>
                <a:gd name="T93" fmla="*/ 176 h 204"/>
                <a:gd name="T94" fmla="*/ 32 w 151"/>
                <a:gd name="T95" fmla="*/ 177 h 204"/>
                <a:gd name="T96" fmla="*/ 31 w 151"/>
                <a:gd name="T97" fmla="*/ 171 h 204"/>
                <a:gd name="T98" fmla="*/ 29 w 151"/>
                <a:gd name="T99" fmla="*/ 159 h 204"/>
                <a:gd name="T100" fmla="*/ 35 w 151"/>
                <a:gd name="T101" fmla="*/ 158 h 204"/>
                <a:gd name="T102" fmla="*/ 38 w 151"/>
                <a:gd name="T103" fmla="*/ 149 h 204"/>
                <a:gd name="T104" fmla="*/ 29 w 151"/>
                <a:gd name="T105" fmla="*/ 140 h 204"/>
                <a:gd name="T106" fmla="*/ 24 w 151"/>
                <a:gd name="T107" fmla="*/ 151 h 204"/>
                <a:gd name="T108" fmla="*/ 12 w 151"/>
                <a:gd name="T109" fmla="*/ 184 h 204"/>
                <a:gd name="T110" fmla="*/ 0 w 151"/>
                <a:gd name="T111" fmla="*/ 199 h 204"/>
                <a:gd name="T112" fmla="*/ 5 w 151"/>
                <a:gd name="T113" fmla="*/ 198 h 204"/>
                <a:gd name="T114" fmla="*/ 15 w 151"/>
                <a:gd name="T115" fmla="*/ 189 h 204"/>
                <a:gd name="T116" fmla="*/ 14 w 151"/>
                <a:gd name="T117" fmla="*/ 18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204">
                  <a:moveTo>
                    <a:pt x="40" y="121"/>
                  </a:moveTo>
                  <a:cubicBezTo>
                    <a:pt x="40" y="122"/>
                    <a:pt x="40" y="122"/>
                    <a:pt x="40" y="122"/>
                  </a:cubicBezTo>
                  <a:cubicBezTo>
                    <a:pt x="48" y="123"/>
                    <a:pt x="48" y="123"/>
                    <a:pt x="48" y="123"/>
                  </a:cubicBezTo>
                  <a:cubicBezTo>
                    <a:pt x="48" y="123"/>
                    <a:pt x="53" y="122"/>
                    <a:pt x="51" y="121"/>
                  </a:cubicBezTo>
                  <a:cubicBezTo>
                    <a:pt x="49" y="120"/>
                    <a:pt x="42" y="118"/>
                    <a:pt x="42" y="118"/>
                  </a:cubicBezTo>
                  <a:cubicBezTo>
                    <a:pt x="42" y="118"/>
                    <a:pt x="50" y="116"/>
                    <a:pt x="50" y="116"/>
                  </a:cubicBezTo>
                  <a:cubicBezTo>
                    <a:pt x="51" y="117"/>
                    <a:pt x="55" y="117"/>
                    <a:pt x="54" y="115"/>
                  </a:cubicBezTo>
                  <a:cubicBezTo>
                    <a:pt x="52" y="112"/>
                    <a:pt x="50" y="109"/>
                    <a:pt x="51" y="109"/>
                  </a:cubicBezTo>
                  <a:cubicBezTo>
                    <a:pt x="51" y="109"/>
                    <a:pt x="54" y="109"/>
                    <a:pt x="54" y="110"/>
                  </a:cubicBezTo>
                  <a:cubicBezTo>
                    <a:pt x="54" y="110"/>
                    <a:pt x="59" y="113"/>
                    <a:pt x="59" y="112"/>
                  </a:cubicBezTo>
                  <a:cubicBezTo>
                    <a:pt x="59" y="111"/>
                    <a:pt x="60" y="109"/>
                    <a:pt x="58" y="107"/>
                  </a:cubicBezTo>
                  <a:cubicBezTo>
                    <a:pt x="55" y="105"/>
                    <a:pt x="54" y="102"/>
                    <a:pt x="54" y="101"/>
                  </a:cubicBezTo>
                  <a:cubicBezTo>
                    <a:pt x="53" y="100"/>
                    <a:pt x="51" y="99"/>
                    <a:pt x="49" y="100"/>
                  </a:cubicBezTo>
                  <a:cubicBezTo>
                    <a:pt x="47" y="101"/>
                    <a:pt x="46" y="105"/>
                    <a:pt x="44" y="103"/>
                  </a:cubicBezTo>
                  <a:cubicBezTo>
                    <a:pt x="42" y="101"/>
                    <a:pt x="41" y="100"/>
                    <a:pt x="40" y="100"/>
                  </a:cubicBezTo>
                  <a:cubicBezTo>
                    <a:pt x="40" y="100"/>
                    <a:pt x="36" y="103"/>
                    <a:pt x="35" y="102"/>
                  </a:cubicBezTo>
                  <a:cubicBezTo>
                    <a:pt x="34" y="100"/>
                    <a:pt x="31" y="99"/>
                    <a:pt x="29" y="100"/>
                  </a:cubicBezTo>
                  <a:cubicBezTo>
                    <a:pt x="28" y="101"/>
                    <a:pt x="28" y="104"/>
                    <a:pt x="26" y="105"/>
                  </a:cubicBezTo>
                  <a:cubicBezTo>
                    <a:pt x="25" y="106"/>
                    <a:pt x="26" y="109"/>
                    <a:pt x="27" y="110"/>
                  </a:cubicBezTo>
                  <a:cubicBezTo>
                    <a:pt x="28" y="112"/>
                    <a:pt x="32" y="112"/>
                    <a:pt x="33" y="112"/>
                  </a:cubicBezTo>
                  <a:cubicBezTo>
                    <a:pt x="35" y="112"/>
                    <a:pt x="38" y="115"/>
                    <a:pt x="38" y="116"/>
                  </a:cubicBezTo>
                  <a:cubicBezTo>
                    <a:pt x="38" y="117"/>
                    <a:pt x="40" y="118"/>
                    <a:pt x="39" y="119"/>
                  </a:cubicBezTo>
                  <a:cubicBezTo>
                    <a:pt x="38" y="120"/>
                    <a:pt x="40" y="121"/>
                    <a:pt x="40" y="121"/>
                  </a:cubicBezTo>
                  <a:close/>
                  <a:moveTo>
                    <a:pt x="86" y="73"/>
                  </a:moveTo>
                  <a:cubicBezTo>
                    <a:pt x="86" y="73"/>
                    <a:pt x="82" y="76"/>
                    <a:pt x="82" y="75"/>
                  </a:cubicBezTo>
                  <a:cubicBezTo>
                    <a:pt x="81" y="74"/>
                    <a:pt x="77" y="74"/>
                    <a:pt x="77" y="74"/>
                  </a:cubicBezTo>
                  <a:cubicBezTo>
                    <a:pt x="77" y="74"/>
                    <a:pt x="76" y="79"/>
                    <a:pt x="76" y="79"/>
                  </a:cubicBezTo>
                  <a:cubicBezTo>
                    <a:pt x="75" y="79"/>
                    <a:pt x="68" y="83"/>
                    <a:pt x="68" y="83"/>
                  </a:cubicBezTo>
                  <a:cubicBezTo>
                    <a:pt x="62" y="83"/>
                    <a:pt x="62" y="83"/>
                    <a:pt x="62" y="83"/>
                  </a:cubicBezTo>
                  <a:cubicBezTo>
                    <a:pt x="70" y="99"/>
                    <a:pt x="70" y="99"/>
                    <a:pt x="70" y="99"/>
                  </a:cubicBezTo>
                  <a:cubicBezTo>
                    <a:pt x="70" y="99"/>
                    <a:pt x="81" y="91"/>
                    <a:pt x="81" y="90"/>
                  </a:cubicBezTo>
                  <a:cubicBezTo>
                    <a:pt x="82" y="90"/>
                    <a:pt x="89" y="89"/>
                    <a:pt x="89" y="88"/>
                  </a:cubicBezTo>
                  <a:cubicBezTo>
                    <a:pt x="89" y="88"/>
                    <a:pt x="89" y="80"/>
                    <a:pt x="90" y="80"/>
                  </a:cubicBezTo>
                  <a:cubicBezTo>
                    <a:pt x="90" y="80"/>
                    <a:pt x="97" y="84"/>
                    <a:pt x="97" y="84"/>
                  </a:cubicBezTo>
                  <a:cubicBezTo>
                    <a:pt x="97" y="84"/>
                    <a:pt x="99" y="78"/>
                    <a:pt x="98" y="77"/>
                  </a:cubicBezTo>
                  <a:cubicBezTo>
                    <a:pt x="98" y="76"/>
                    <a:pt x="94" y="68"/>
                    <a:pt x="94" y="68"/>
                  </a:cubicBezTo>
                  <a:cubicBezTo>
                    <a:pt x="102" y="76"/>
                    <a:pt x="102" y="76"/>
                    <a:pt x="102" y="76"/>
                  </a:cubicBezTo>
                  <a:cubicBezTo>
                    <a:pt x="102" y="76"/>
                    <a:pt x="107" y="79"/>
                    <a:pt x="108" y="78"/>
                  </a:cubicBezTo>
                  <a:cubicBezTo>
                    <a:pt x="110" y="78"/>
                    <a:pt x="116" y="74"/>
                    <a:pt x="116" y="74"/>
                  </a:cubicBezTo>
                  <a:cubicBezTo>
                    <a:pt x="113" y="69"/>
                    <a:pt x="113" y="69"/>
                    <a:pt x="113" y="69"/>
                  </a:cubicBezTo>
                  <a:cubicBezTo>
                    <a:pt x="113" y="69"/>
                    <a:pt x="123" y="69"/>
                    <a:pt x="123" y="69"/>
                  </a:cubicBezTo>
                  <a:cubicBezTo>
                    <a:pt x="124" y="68"/>
                    <a:pt x="123" y="64"/>
                    <a:pt x="124" y="61"/>
                  </a:cubicBezTo>
                  <a:cubicBezTo>
                    <a:pt x="125" y="58"/>
                    <a:pt x="126" y="56"/>
                    <a:pt x="123" y="56"/>
                  </a:cubicBezTo>
                  <a:cubicBezTo>
                    <a:pt x="120" y="56"/>
                    <a:pt x="117" y="55"/>
                    <a:pt x="118" y="54"/>
                  </a:cubicBezTo>
                  <a:cubicBezTo>
                    <a:pt x="119" y="54"/>
                    <a:pt x="128" y="50"/>
                    <a:pt x="128" y="50"/>
                  </a:cubicBezTo>
                  <a:cubicBezTo>
                    <a:pt x="128" y="50"/>
                    <a:pt x="128" y="43"/>
                    <a:pt x="129" y="44"/>
                  </a:cubicBezTo>
                  <a:cubicBezTo>
                    <a:pt x="129" y="44"/>
                    <a:pt x="134" y="48"/>
                    <a:pt x="137" y="46"/>
                  </a:cubicBezTo>
                  <a:cubicBezTo>
                    <a:pt x="141" y="44"/>
                    <a:pt x="146" y="41"/>
                    <a:pt x="144" y="41"/>
                  </a:cubicBezTo>
                  <a:cubicBezTo>
                    <a:pt x="143" y="40"/>
                    <a:pt x="137" y="42"/>
                    <a:pt x="135" y="41"/>
                  </a:cubicBezTo>
                  <a:cubicBezTo>
                    <a:pt x="132" y="40"/>
                    <a:pt x="133" y="37"/>
                    <a:pt x="134" y="37"/>
                  </a:cubicBezTo>
                  <a:cubicBezTo>
                    <a:pt x="135" y="36"/>
                    <a:pt x="142" y="34"/>
                    <a:pt x="144" y="32"/>
                  </a:cubicBezTo>
                  <a:cubicBezTo>
                    <a:pt x="145" y="30"/>
                    <a:pt x="145" y="28"/>
                    <a:pt x="146" y="27"/>
                  </a:cubicBezTo>
                  <a:cubicBezTo>
                    <a:pt x="147" y="26"/>
                    <a:pt x="146" y="22"/>
                    <a:pt x="146" y="21"/>
                  </a:cubicBezTo>
                  <a:cubicBezTo>
                    <a:pt x="147" y="20"/>
                    <a:pt x="151" y="16"/>
                    <a:pt x="151" y="16"/>
                  </a:cubicBezTo>
                  <a:cubicBezTo>
                    <a:pt x="151" y="15"/>
                    <a:pt x="149" y="8"/>
                    <a:pt x="149" y="8"/>
                  </a:cubicBezTo>
                  <a:cubicBezTo>
                    <a:pt x="148" y="4"/>
                    <a:pt x="148" y="4"/>
                    <a:pt x="148" y="4"/>
                  </a:cubicBezTo>
                  <a:cubicBezTo>
                    <a:pt x="147" y="0"/>
                    <a:pt x="147" y="0"/>
                    <a:pt x="147" y="0"/>
                  </a:cubicBezTo>
                  <a:cubicBezTo>
                    <a:pt x="147" y="0"/>
                    <a:pt x="124" y="11"/>
                    <a:pt x="122" y="14"/>
                  </a:cubicBezTo>
                  <a:cubicBezTo>
                    <a:pt x="119" y="17"/>
                    <a:pt x="116" y="20"/>
                    <a:pt x="112" y="19"/>
                  </a:cubicBezTo>
                  <a:cubicBezTo>
                    <a:pt x="107" y="18"/>
                    <a:pt x="101" y="22"/>
                    <a:pt x="99" y="25"/>
                  </a:cubicBezTo>
                  <a:cubicBezTo>
                    <a:pt x="97" y="28"/>
                    <a:pt x="103" y="30"/>
                    <a:pt x="102" y="36"/>
                  </a:cubicBezTo>
                  <a:cubicBezTo>
                    <a:pt x="101" y="42"/>
                    <a:pt x="99" y="38"/>
                    <a:pt x="99" y="37"/>
                  </a:cubicBezTo>
                  <a:cubicBezTo>
                    <a:pt x="98" y="36"/>
                    <a:pt x="94" y="29"/>
                    <a:pt x="94" y="29"/>
                  </a:cubicBezTo>
                  <a:cubicBezTo>
                    <a:pt x="94" y="29"/>
                    <a:pt x="93" y="37"/>
                    <a:pt x="93" y="40"/>
                  </a:cubicBezTo>
                  <a:cubicBezTo>
                    <a:pt x="92" y="43"/>
                    <a:pt x="88" y="37"/>
                    <a:pt x="88" y="37"/>
                  </a:cubicBezTo>
                  <a:cubicBezTo>
                    <a:pt x="88" y="37"/>
                    <a:pt x="88" y="27"/>
                    <a:pt x="86" y="27"/>
                  </a:cubicBezTo>
                  <a:cubicBezTo>
                    <a:pt x="85" y="27"/>
                    <a:pt x="80" y="25"/>
                    <a:pt x="79" y="28"/>
                  </a:cubicBezTo>
                  <a:cubicBezTo>
                    <a:pt x="79" y="30"/>
                    <a:pt x="80" y="34"/>
                    <a:pt x="78" y="35"/>
                  </a:cubicBezTo>
                  <a:cubicBezTo>
                    <a:pt x="76" y="36"/>
                    <a:pt x="73" y="39"/>
                    <a:pt x="73" y="42"/>
                  </a:cubicBezTo>
                  <a:cubicBezTo>
                    <a:pt x="73" y="45"/>
                    <a:pt x="74" y="48"/>
                    <a:pt x="75" y="49"/>
                  </a:cubicBezTo>
                  <a:cubicBezTo>
                    <a:pt x="77" y="50"/>
                    <a:pt x="81" y="53"/>
                    <a:pt x="82" y="53"/>
                  </a:cubicBezTo>
                  <a:cubicBezTo>
                    <a:pt x="82" y="54"/>
                    <a:pt x="82" y="56"/>
                    <a:pt x="82" y="56"/>
                  </a:cubicBezTo>
                  <a:cubicBezTo>
                    <a:pt x="82" y="56"/>
                    <a:pt x="73" y="57"/>
                    <a:pt x="72" y="60"/>
                  </a:cubicBezTo>
                  <a:cubicBezTo>
                    <a:pt x="70" y="63"/>
                    <a:pt x="72" y="65"/>
                    <a:pt x="73" y="65"/>
                  </a:cubicBezTo>
                  <a:cubicBezTo>
                    <a:pt x="75" y="66"/>
                    <a:pt x="82" y="70"/>
                    <a:pt x="83" y="70"/>
                  </a:cubicBezTo>
                  <a:cubicBezTo>
                    <a:pt x="83" y="70"/>
                    <a:pt x="86" y="73"/>
                    <a:pt x="86" y="73"/>
                  </a:cubicBezTo>
                  <a:close/>
                  <a:moveTo>
                    <a:pt x="30" y="126"/>
                  </a:moveTo>
                  <a:cubicBezTo>
                    <a:pt x="30" y="133"/>
                    <a:pt x="30" y="133"/>
                    <a:pt x="30" y="133"/>
                  </a:cubicBezTo>
                  <a:cubicBezTo>
                    <a:pt x="30" y="133"/>
                    <a:pt x="34" y="134"/>
                    <a:pt x="34" y="135"/>
                  </a:cubicBezTo>
                  <a:cubicBezTo>
                    <a:pt x="34" y="136"/>
                    <a:pt x="36" y="138"/>
                    <a:pt x="37" y="138"/>
                  </a:cubicBezTo>
                  <a:cubicBezTo>
                    <a:pt x="38" y="138"/>
                    <a:pt x="43" y="137"/>
                    <a:pt x="42" y="136"/>
                  </a:cubicBezTo>
                  <a:cubicBezTo>
                    <a:pt x="42" y="135"/>
                    <a:pt x="41" y="131"/>
                    <a:pt x="40" y="129"/>
                  </a:cubicBezTo>
                  <a:cubicBezTo>
                    <a:pt x="39" y="128"/>
                    <a:pt x="35" y="125"/>
                    <a:pt x="35" y="125"/>
                  </a:cubicBezTo>
                  <a:cubicBezTo>
                    <a:pt x="30" y="126"/>
                    <a:pt x="30" y="126"/>
                    <a:pt x="30" y="126"/>
                  </a:cubicBezTo>
                  <a:close/>
                  <a:moveTo>
                    <a:pt x="30" y="136"/>
                  </a:moveTo>
                  <a:cubicBezTo>
                    <a:pt x="35" y="142"/>
                    <a:pt x="35" y="142"/>
                    <a:pt x="35" y="142"/>
                  </a:cubicBezTo>
                  <a:cubicBezTo>
                    <a:pt x="39" y="146"/>
                    <a:pt x="39" y="146"/>
                    <a:pt x="39" y="146"/>
                  </a:cubicBezTo>
                  <a:cubicBezTo>
                    <a:pt x="37" y="146"/>
                    <a:pt x="37" y="146"/>
                    <a:pt x="37" y="146"/>
                  </a:cubicBezTo>
                  <a:cubicBezTo>
                    <a:pt x="37" y="146"/>
                    <a:pt x="30" y="136"/>
                    <a:pt x="30" y="136"/>
                  </a:cubicBezTo>
                  <a:close/>
                  <a:moveTo>
                    <a:pt x="21" y="157"/>
                  </a:moveTo>
                  <a:cubicBezTo>
                    <a:pt x="21" y="157"/>
                    <a:pt x="21" y="162"/>
                    <a:pt x="21" y="163"/>
                  </a:cubicBezTo>
                  <a:cubicBezTo>
                    <a:pt x="20" y="163"/>
                    <a:pt x="20" y="172"/>
                    <a:pt x="19" y="172"/>
                  </a:cubicBezTo>
                  <a:cubicBezTo>
                    <a:pt x="19" y="173"/>
                    <a:pt x="25" y="178"/>
                    <a:pt x="25" y="178"/>
                  </a:cubicBezTo>
                  <a:cubicBezTo>
                    <a:pt x="27" y="176"/>
                    <a:pt x="27" y="176"/>
                    <a:pt x="27" y="176"/>
                  </a:cubicBezTo>
                  <a:cubicBezTo>
                    <a:pt x="30" y="178"/>
                    <a:pt x="30" y="178"/>
                    <a:pt x="30" y="178"/>
                  </a:cubicBezTo>
                  <a:cubicBezTo>
                    <a:pt x="30" y="178"/>
                    <a:pt x="33" y="178"/>
                    <a:pt x="32" y="177"/>
                  </a:cubicBezTo>
                  <a:cubicBezTo>
                    <a:pt x="32" y="176"/>
                    <a:pt x="28" y="171"/>
                    <a:pt x="28" y="171"/>
                  </a:cubicBezTo>
                  <a:cubicBezTo>
                    <a:pt x="28" y="171"/>
                    <a:pt x="31" y="171"/>
                    <a:pt x="31" y="171"/>
                  </a:cubicBezTo>
                  <a:cubicBezTo>
                    <a:pt x="31" y="170"/>
                    <a:pt x="31" y="164"/>
                    <a:pt x="31" y="164"/>
                  </a:cubicBezTo>
                  <a:cubicBezTo>
                    <a:pt x="29" y="159"/>
                    <a:pt x="29" y="159"/>
                    <a:pt x="29" y="159"/>
                  </a:cubicBezTo>
                  <a:cubicBezTo>
                    <a:pt x="33" y="161"/>
                    <a:pt x="33" y="161"/>
                    <a:pt x="33" y="161"/>
                  </a:cubicBezTo>
                  <a:cubicBezTo>
                    <a:pt x="35" y="158"/>
                    <a:pt x="35" y="158"/>
                    <a:pt x="35" y="158"/>
                  </a:cubicBezTo>
                  <a:cubicBezTo>
                    <a:pt x="39" y="153"/>
                    <a:pt x="39" y="153"/>
                    <a:pt x="39" y="153"/>
                  </a:cubicBezTo>
                  <a:cubicBezTo>
                    <a:pt x="38" y="149"/>
                    <a:pt x="38" y="149"/>
                    <a:pt x="38" y="149"/>
                  </a:cubicBezTo>
                  <a:cubicBezTo>
                    <a:pt x="38" y="149"/>
                    <a:pt x="33" y="146"/>
                    <a:pt x="32" y="145"/>
                  </a:cubicBezTo>
                  <a:cubicBezTo>
                    <a:pt x="32" y="144"/>
                    <a:pt x="29" y="141"/>
                    <a:pt x="29" y="140"/>
                  </a:cubicBezTo>
                  <a:cubicBezTo>
                    <a:pt x="28" y="139"/>
                    <a:pt x="27" y="147"/>
                    <a:pt x="27" y="147"/>
                  </a:cubicBezTo>
                  <a:cubicBezTo>
                    <a:pt x="24" y="151"/>
                    <a:pt x="24" y="151"/>
                    <a:pt x="24" y="151"/>
                  </a:cubicBezTo>
                  <a:cubicBezTo>
                    <a:pt x="24" y="151"/>
                    <a:pt x="21" y="157"/>
                    <a:pt x="21" y="157"/>
                  </a:cubicBezTo>
                  <a:close/>
                  <a:moveTo>
                    <a:pt x="12" y="184"/>
                  </a:moveTo>
                  <a:cubicBezTo>
                    <a:pt x="11" y="185"/>
                    <a:pt x="7" y="188"/>
                    <a:pt x="4" y="191"/>
                  </a:cubicBezTo>
                  <a:cubicBezTo>
                    <a:pt x="2" y="195"/>
                    <a:pt x="0" y="197"/>
                    <a:pt x="0" y="199"/>
                  </a:cubicBezTo>
                  <a:cubicBezTo>
                    <a:pt x="1" y="202"/>
                    <a:pt x="3" y="204"/>
                    <a:pt x="3" y="204"/>
                  </a:cubicBezTo>
                  <a:cubicBezTo>
                    <a:pt x="3" y="204"/>
                    <a:pt x="3" y="199"/>
                    <a:pt x="5" y="198"/>
                  </a:cubicBezTo>
                  <a:cubicBezTo>
                    <a:pt x="7" y="197"/>
                    <a:pt x="9" y="197"/>
                    <a:pt x="12" y="194"/>
                  </a:cubicBezTo>
                  <a:cubicBezTo>
                    <a:pt x="15" y="191"/>
                    <a:pt x="15" y="190"/>
                    <a:pt x="15" y="189"/>
                  </a:cubicBezTo>
                  <a:cubicBezTo>
                    <a:pt x="16" y="188"/>
                    <a:pt x="16" y="184"/>
                    <a:pt x="17" y="184"/>
                  </a:cubicBezTo>
                  <a:cubicBezTo>
                    <a:pt x="18" y="184"/>
                    <a:pt x="14" y="182"/>
                    <a:pt x="14" y="182"/>
                  </a:cubicBezTo>
                  <a:lnTo>
                    <a:pt x="12" y="184"/>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3562" y="714"/>
              <a:ext cx="99" cy="70"/>
            </a:xfrm>
            <a:custGeom>
              <a:avLst/>
              <a:gdLst>
                <a:gd name="T0" fmla="*/ 21 w 34"/>
                <a:gd name="T1" fmla="*/ 3 h 24"/>
                <a:gd name="T2" fmla="*/ 18 w 34"/>
                <a:gd name="T3" fmla="*/ 4 h 24"/>
                <a:gd name="T4" fmla="*/ 14 w 34"/>
                <a:gd name="T5" fmla="*/ 1 h 24"/>
                <a:gd name="T6" fmla="*/ 9 w 34"/>
                <a:gd name="T7" fmla="*/ 3 h 24"/>
                <a:gd name="T8" fmla="*/ 3 w 34"/>
                <a:gd name="T9" fmla="*/ 1 h 24"/>
                <a:gd name="T10" fmla="*/ 0 w 34"/>
                <a:gd name="T11" fmla="*/ 6 h 24"/>
                <a:gd name="T12" fmla="*/ 0 w 34"/>
                <a:gd name="T13" fmla="*/ 7 h 24"/>
                <a:gd name="T14" fmla="*/ 7 w 34"/>
                <a:gd name="T15" fmla="*/ 13 h 24"/>
                <a:gd name="T16" fmla="*/ 12 w 34"/>
                <a:gd name="T17" fmla="*/ 18 h 24"/>
                <a:gd name="T18" fmla="*/ 13 w 34"/>
                <a:gd name="T19" fmla="*/ 20 h 24"/>
                <a:gd name="T20" fmla="*/ 13 w 34"/>
                <a:gd name="T21" fmla="*/ 22 h 24"/>
                <a:gd name="T22" fmla="*/ 14 w 34"/>
                <a:gd name="T23" fmla="*/ 23 h 24"/>
                <a:gd name="T24" fmla="*/ 23 w 34"/>
                <a:gd name="T25" fmla="*/ 24 h 24"/>
                <a:gd name="T26" fmla="*/ 26 w 34"/>
                <a:gd name="T27" fmla="*/ 22 h 24"/>
                <a:gd name="T28" fmla="*/ 17 w 34"/>
                <a:gd name="T29" fmla="*/ 19 h 24"/>
                <a:gd name="T30" fmla="*/ 28 w 34"/>
                <a:gd name="T31" fmla="*/ 17 h 24"/>
                <a:gd name="T32" fmla="*/ 28 w 34"/>
                <a:gd name="T33" fmla="*/ 16 h 24"/>
                <a:gd name="T34" fmla="*/ 28 w 34"/>
                <a:gd name="T35" fmla="*/ 11 h 24"/>
                <a:gd name="T36" fmla="*/ 33 w 34"/>
                <a:gd name="T37" fmla="*/ 13 h 24"/>
                <a:gd name="T38" fmla="*/ 32 w 34"/>
                <a:gd name="T39" fmla="*/ 8 h 24"/>
                <a:gd name="T40" fmla="*/ 28 w 34"/>
                <a:gd name="T41" fmla="*/ 2 h 24"/>
                <a:gd name="T42" fmla="*/ 23 w 34"/>
                <a:gd name="T43" fmla="*/ 1 h 24"/>
                <a:gd name="T44" fmla="*/ 21 w 34"/>
                <a:gd name="T45" fmla="*/ 3 h 24"/>
                <a:gd name="T46" fmla="*/ 26 w 34"/>
                <a:gd name="T47" fmla="*/ 1 h 24"/>
                <a:gd name="T48" fmla="*/ 28 w 34"/>
                <a:gd name="T49" fmla="*/ 3 h 24"/>
                <a:gd name="T50" fmla="*/ 33 w 34"/>
                <a:gd name="T51" fmla="*/ 12 h 24"/>
                <a:gd name="T52" fmla="*/ 32 w 34"/>
                <a:gd name="T53" fmla="*/ 13 h 24"/>
                <a:gd name="T54" fmla="*/ 25 w 34"/>
                <a:gd name="T55" fmla="*/ 9 h 24"/>
                <a:gd name="T56" fmla="*/ 27 w 34"/>
                <a:gd name="T57" fmla="*/ 16 h 24"/>
                <a:gd name="T58" fmla="*/ 24 w 34"/>
                <a:gd name="T59" fmla="*/ 17 h 24"/>
                <a:gd name="T60" fmla="*/ 16 w 34"/>
                <a:gd name="T61" fmla="*/ 18 h 24"/>
                <a:gd name="T62" fmla="*/ 16 w 34"/>
                <a:gd name="T63" fmla="*/ 19 h 24"/>
                <a:gd name="T64" fmla="*/ 25 w 34"/>
                <a:gd name="T65" fmla="*/ 22 h 24"/>
                <a:gd name="T66" fmla="*/ 22 w 34"/>
                <a:gd name="T67" fmla="*/ 24 h 24"/>
                <a:gd name="T68" fmla="*/ 14 w 34"/>
                <a:gd name="T69" fmla="*/ 22 h 24"/>
                <a:gd name="T70" fmla="*/ 13 w 34"/>
                <a:gd name="T71" fmla="*/ 21 h 24"/>
                <a:gd name="T72" fmla="*/ 14 w 34"/>
                <a:gd name="T73" fmla="*/ 20 h 24"/>
                <a:gd name="T74" fmla="*/ 13 w 34"/>
                <a:gd name="T75" fmla="*/ 17 h 24"/>
                <a:gd name="T76" fmla="*/ 1 w 34"/>
                <a:gd name="T77" fmla="*/ 11 h 24"/>
                <a:gd name="T78" fmla="*/ 0 w 34"/>
                <a:gd name="T79" fmla="*/ 7 h 24"/>
                <a:gd name="T80" fmla="*/ 2 w 34"/>
                <a:gd name="T81" fmla="*/ 4 h 24"/>
                <a:gd name="T82" fmla="*/ 6 w 34"/>
                <a:gd name="T83" fmla="*/ 1 h 24"/>
                <a:gd name="T84" fmla="*/ 13 w 34"/>
                <a:gd name="T85" fmla="*/ 2 h 24"/>
                <a:gd name="T86" fmla="*/ 15 w 34"/>
                <a:gd name="T87" fmla="*/ 2 h 24"/>
                <a:gd name="T88" fmla="*/ 19 w 34"/>
                <a:gd name="T8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24">
                  <a:moveTo>
                    <a:pt x="23" y="1"/>
                  </a:moveTo>
                  <a:cubicBezTo>
                    <a:pt x="22" y="1"/>
                    <a:pt x="21" y="2"/>
                    <a:pt x="21" y="3"/>
                  </a:cubicBezTo>
                  <a:cubicBezTo>
                    <a:pt x="20" y="3"/>
                    <a:pt x="20" y="4"/>
                    <a:pt x="19" y="4"/>
                  </a:cubicBezTo>
                  <a:cubicBezTo>
                    <a:pt x="19" y="4"/>
                    <a:pt x="19" y="4"/>
                    <a:pt x="18" y="4"/>
                  </a:cubicBezTo>
                  <a:cubicBezTo>
                    <a:pt x="17" y="3"/>
                    <a:pt x="16" y="2"/>
                    <a:pt x="16" y="2"/>
                  </a:cubicBezTo>
                  <a:cubicBezTo>
                    <a:pt x="15" y="1"/>
                    <a:pt x="15" y="1"/>
                    <a:pt x="14" y="1"/>
                  </a:cubicBezTo>
                  <a:cubicBezTo>
                    <a:pt x="14" y="1"/>
                    <a:pt x="14" y="1"/>
                    <a:pt x="13" y="1"/>
                  </a:cubicBezTo>
                  <a:cubicBezTo>
                    <a:pt x="12" y="2"/>
                    <a:pt x="10" y="3"/>
                    <a:pt x="9" y="3"/>
                  </a:cubicBezTo>
                  <a:cubicBezTo>
                    <a:pt x="9" y="1"/>
                    <a:pt x="7" y="1"/>
                    <a:pt x="6" y="1"/>
                  </a:cubicBezTo>
                  <a:cubicBezTo>
                    <a:pt x="5" y="1"/>
                    <a:pt x="4" y="1"/>
                    <a:pt x="3" y="1"/>
                  </a:cubicBezTo>
                  <a:cubicBezTo>
                    <a:pt x="3" y="2"/>
                    <a:pt x="2" y="2"/>
                    <a:pt x="2" y="3"/>
                  </a:cubicBezTo>
                  <a:cubicBezTo>
                    <a:pt x="1" y="4"/>
                    <a:pt x="1" y="5"/>
                    <a:pt x="0" y="6"/>
                  </a:cubicBezTo>
                  <a:cubicBezTo>
                    <a:pt x="0" y="6"/>
                    <a:pt x="0" y="6"/>
                    <a:pt x="0" y="7"/>
                  </a:cubicBezTo>
                  <a:cubicBezTo>
                    <a:pt x="0" y="7"/>
                    <a:pt x="0" y="7"/>
                    <a:pt x="0" y="7"/>
                  </a:cubicBezTo>
                  <a:cubicBezTo>
                    <a:pt x="0" y="9"/>
                    <a:pt x="0" y="11"/>
                    <a:pt x="1" y="12"/>
                  </a:cubicBezTo>
                  <a:cubicBezTo>
                    <a:pt x="2" y="13"/>
                    <a:pt x="6" y="13"/>
                    <a:pt x="7" y="13"/>
                  </a:cubicBezTo>
                  <a:cubicBezTo>
                    <a:pt x="9" y="13"/>
                    <a:pt x="12" y="16"/>
                    <a:pt x="12" y="17"/>
                  </a:cubicBezTo>
                  <a:cubicBezTo>
                    <a:pt x="12" y="17"/>
                    <a:pt x="12" y="18"/>
                    <a:pt x="12" y="18"/>
                  </a:cubicBezTo>
                  <a:cubicBezTo>
                    <a:pt x="13" y="19"/>
                    <a:pt x="13" y="19"/>
                    <a:pt x="13" y="20"/>
                  </a:cubicBezTo>
                  <a:cubicBezTo>
                    <a:pt x="13" y="20"/>
                    <a:pt x="13" y="20"/>
                    <a:pt x="13" y="20"/>
                  </a:cubicBezTo>
                  <a:cubicBezTo>
                    <a:pt x="13" y="20"/>
                    <a:pt x="13" y="20"/>
                    <a:pt x="13" y="21"/>
                  </a:cubicBezTo>
                  <a:cubicBezTo>
                    <a:pt x="13" y="21"/>
                    <a:pt x="13" y="22"/>
                    <a:pt x="13" y="22"/>
                  </a:cubicBezTo>
                  <a:cubicBezTo>
                    <a:pt x="13" y="23"/>
                    <a:pt x="14" y="23"/>
                    <a:pt x="14" y="23"/>
                  </a:cubicBezTo>
                  <a:cubicBezTo>
                    <a:pt x="14" y="23"/>
                    <a:pt x="14" y="23"/>
                    <a:pt x="14" y="23"/>
                  </a:cubicBezTo>
                  <a:cubicBezTo>
                    <a:pt x="22" y="24"/>
                    <a:pt x="22" y="24"/>
                    <a:pt x="22" y="24"/>
                  </a:cubicBezTo>
                  <a:cubicBezTo>
                    <a:pt x="22" y="24"/>
                    <a:pt x="23" y="24"/>
                    <a:pt x="23" y="24"/>
                  </a:cubicBezTo>
                  <a:cubicBezTo>
                    <a:pt x="24" y="24"/>
                    <a:pt x="26" y="23"/>
                    <a:pt x="26" y="22"/>
                  </a:cubicBezTo>
                  <a:cubicBezTo>
                    <a:pt x="26" y="22"/>
                    <a:pt x="26" y="22"/>
                    <a:pt x="26" y="22"/>
                  </a:cubicBezTo>
                  <a:cubicBezTo>
                    <a:pt x="26" y="22"/>
                    <a:pt x="26" y="22"/>
                    <a:pt x="25" y="21"/>
                  </a:cubicBezTo>
                  <a:cubicBezTo>
                    <a:pt x="25" y="21"/>
                    <a:pt x="19" y="19"/>
                    <a:pt x="17" y="19"/>
                  </a:cubicBezTo>
                  <a:cubicBezTo>
                    <a:pt x="21" y="18"/>
                    <a:pt x="24" y="18"/>
                    <a:pt x="24" y="18"/>
                  </a:cubicBezTo>
                  <a:cubicBezTo>
                    <a:pt x="24" y="18"/>
                    <a:pt x="27" y="18"/>
                    <a:pt x="28" y="17"/>
                  </a:cubicBezTo>
                  <a:cubicBezTo>
                    <a:pt x="28" y="17"/>
                    <a:pt x="28" y="17"/>
                    <a:pt x="28" y="17"/>
                  </a:cubicBezTo>
                  <a:cubicBezTo>
                    <a:pt x="28" y="16"/>
                    <a:pt x="28" y="16"/>
                    <a:pt x="28" y="16"/>
                  </a:cubicBezTo>
                  <a:cubicBezTo>
                    <a:pt x="26" y="13"/>
                    <a:pt x="25" y="11"/>
                    <a:pt x="25" y="10"/>
                  </a:cubicBezTo>
                  <a:cubicBezTo>
                    <a:pt x="26" y="10"/>
                    <a:pt x="28" y="10"/>
                    <a:pt x="28" y="11"/>
                  </a:cubicBezTo>
                  <a:cubicBezTo>
                    <a:pt x="28" y="11"/>
                    <a:pt x="31" y="14"/>
                    <a:pt x="32" y="13"/>
                  </a:cubicBezTo>
                  <a:cubicBezTo>
                    <a:pt x="33" y="13"/>
                    <a:pt x="33" y="13"/>
                    <a:pt x="33" y="13"/>
                  </a:cubicBezTo>
                  <a:cubicBezTo>
                    <a:pt x="33" y="12"/>
                    <a:pt x="33" y="12"/>
                    <a:pt x="33" y="12"/>
                  </a:cubicBezTo>
                  <a:cubicBezTo>
                    <a:pt x="34" y="11"/>
                    <a:pt x="34" y="9"/>
                    <a:pt x="32" y="8"/>
                  </a:cubicBezTo>
                  <a:cubicBezTo>
                    <a:pt x="30" y="6"/>
                    <a:pt x="29" y="4"/>
                    <a:pt x="29" y="3"/>
                  </a:cubicBezTo>
                  <a:cubicBezTo>
                    <a:pt x="28" y="2"/>
                    <a:pt x="28" y="2"/>
                    <a:pt x="28" y="2"/>
                  </a:cubicBezTo>
                  <a:cubicBezTo>
                    <a:pt x="28" y="1"/>
                    <a:pt x="27" y="1"/>
                    <a:pt x="26" y="1"/>
                  </a:cubicBezTo>
                  <a:cubicBezTo>
                    <a:pt x="25" y="0"/>
                    <a:pt x="24" y="0"/>
                    <a:pt x="23" y="1"/>
                  </a:cubicBezTo>
                  <a:close/>
                  <a:moveTo>
                    <a:pt x="19" y="5"/>
                  </a:moveTo>
                  <a:cubicBezTo>
                    <a:pt x="20" y="5"/>
                    <a:pt x="21" y="4"/>
                    <a:pt x="21" y="3"/>
                  </a:cubicBezTo>
                  <a:cubicBezTo>
                    <a:pt x="22" y="2"/>
                    <a:pt x="22" y="2"/>
                    <a:pt x="23" y="1"/>
                  </a:cubicBezTo>
                  <a:cubicBezTo>
                    <a:pt x="24" y="1"/>
                    <a:pt x="25" y="1"/>
                    <a:pt x="26" y="1"/>
                  </a:cubicBezTo>
                  <a:cubicBezTo>
                    <a:pt x="27" y="1"/>
                    <a:pt x="28" y="2"/>
                    <a:pt x="28" y="2"/>
                  </a:cubicBezTo>
                  <a:cubicBezTo>
                    <a:pt x="28" y="3"/>
                    <a:pt x="28" y="3"/>
                    <a:pt x="28" y="3"/>
                  </a:cubicBezTo>
                  <a:cubicBezTo>
                    <a:pt x="29" y="4"/>
                    <a:pt x="29" y="7"/>
                    <a:pt x="32" y="8"/>
                  </a:cubicBezTo>
                  <a:cubicBezTo>
                    <a:pt x="34" y="9"/>
                    <a:pt x="33" y="11"/>
                    <a:pt x="33" y="12"/>
                  </a:cubicBezTo>
                  <a:cubicBezTo>
                    <a:pt x="32" y="13"/>
                    <a:pt x="32" y="13"/>
                    <a:pt x="32" y="13"/>
                  </a:cubicBezTo>
                  <a:cubicBezTo>
                    <a:pt x="32" y="13"/>
                    <a:pt x="32" y="13"/>
                    <a:pt x="32" y="13"/>
                  </a:cubicBezTo>
                  <a:cubicBezTo>
                    <a:pt x="32" y="13"/>
                    <a:pt x="29" y="11"/>
                    <a:pt x="28" y="11"/>
                  </a:cubicBezTo>
                  <a:cubicBezTo>
                    <a:pt x="28" y="10"/>
                    <a:pt x="25" y="9"/>
                    <a:pt x="25" y="9"/>
                  </a:cubicBezTo>
                  <a:cubicBezTo>
                    <a:pt x="25" y="9"/>
                    <a:pt x="24" y="10"/>
                    <a:pt x="24" y="10"/>
                  </a:cubicBezTo>
                  <a:cubicBezTo>
                    <a:pt x="24" y="11"/>
                    <a:pt x="27" y="16"/>
                    <a:pt x="27" y="16"/>
                  </a:cubicBezTo>
                  <a:cubicBezTo>
                    <a:pt x="28" y="17"/>
                    <a:pt x="28" y="17"/>
                    <a:pt x="27" y="17"/>
                  </a:cubicBezTo>
                  <a:cubicBezTo>
                    <a:pt x="27" y="18"/>
                    <a:pt x="25" y="17"/>
                    <a:pt x="24" y="17"/>
                  </a:cubicBezTo>
                  <a:cubicBezTo>
                    <a:pt x="24" y="17"/>
                    <a:pt x="19" y="18"/>
                    <a:pt x="16" y="18"/>
                  </a:cubicBezTo>
                  <a:cubicBezTo>
                    <a:pt x="16" y="18"/>
                    <a:pt x="16" y="18"/>
                    <a:pt x="16" y="18"/>
                  </a:cubicBezTo>
                  <a:cubicBezTo>
                    <a:pt x="16" y="19"/>
                    <a:pt x="16" y="19"/>
                    <a:pt x="16" y="19"/>
                  </a:cubicBezTo>
                  <a:cubicBezTo>
                    <a:pt x="16" y="19"/>
                    <a:pt x="16" y="19"/>
                    <a:pt x="16" y="19"/>
                  </a:cubicBezTo>
                  <a:cubicBezTo>
                    <a:pt x="25" y="22"/>
                    <a:pt x="25" y="22"/>
                    <a:pt x="25" y="22"/>
                  </a:cubicBezTo>
                  <a:cubicBezTo>
                    <a:pt x="25" y="22"/>
                    <a:pt x="25" y="22"/>
                    <a:pt x="25" y="22"/>
                  </a:cubicBezTo>
                  <a:cubicBezTo>
                    <a:pt x="25" y="22"/>
                    <a:pt x="25" y="22"/>
                    <a:pt x="25" y="22"/>
                  </a:cubicBezTo>
                  <a:cubicBezTo>
                    <a:pt x="25" y="23"/>
                    <a:pt x="24" y="23"/>
                    <a:pt x="22" y="24"/>
                  </a:cubicBezTo>
                  <a:cubicBezTo>
                    <a:pt x="22" y="24"/>
                    <a:pt x="14" y="23"/>
                    <a:pt x="14" y="23"/>
                  </a:cubicBezTo>
                  <a:cubicBezTo>
                    <a:pt x="14" y="22"/>
                    <a:pt x="14" y="22"/>
                    <a:pt x="14" y="22"/>
                  </a:cubicBezTo>
                  <a:cubicBezTo>
                    <a:pt x="14" y="22"/>
                    <a:pt x="14" y="22"/>
                    <a:pt x="14" y="22"/>
                  </a:cubicBezTo>
                  <a:cubicBezTo>
                    <a:pt x="14" y="22"/>
                    <a:pt x="13" y="21"/>
                    <a:pt x="13" y="21"/>
                  </a:cubicBezTo>
                  <a:cubicBezTo>
                    <a:pt x="13" y="21"/>
                    <a:pt x="13" y="21"/>
                    <a:pt x="13" y="20"/>
                  </a:cubicBezTo>
                  <a:cubicBezTo>
                    <a:pt x="14" y="20"/>
                    <a:pt x="14" y="20"/>
                    <a:pt x="14" y="20"/>
                  </a:cubicBezTo>
                  <a:cubicBezTo>
                    <a:pt x="14" y="19"/>
                    <a:pt x="13" y="19"/>
                    <a:pt x="13" y="18"/>
                  </a:cubicBezTo>
                  <a:cubicBezTo>
                    <a:pt x="13" y="18"/>
                    <a:pt x="13" y="17"/>
                    <a:pt x="13" y="17"/>
                  </a:cubicBezTo>
                  <a:cubicBezTo>
                    <a:pt x="12" y="16"/>
                    <a:pt x="9" y="13"/>
                    <a:pt x="7" y="13"/>
                  </a:cubicBezTo>
                  <a:cubicBezTo>
                    <a:pt x="6" y="13"/>
                    <a:pt x="3" y="12"/>
                    <a:pt x="1" y="11"/>
                  </a:cubicBezTo>
                  <a:cubicBezTo>
                    <a:pt x="1" y="11"/>
                    <a:pt x="0" y="9"/>
                    <a:pt x="0" y="8"/>
                  </a:cubicBezTo>
                  <a:cubicBezTo>
                    <a:pt x="0" y="7"/>
                    <a:pt x="0" y="7"/>
                    <a:pt x="0" y="7"/>
                  </a:cubicBezTo>
                  <a:cubicBezTo>
                    <a:pt x="0" y="7"/>
                    <a:pt x="0" y="6"/>
                    <a:pt x="1" y="6"/>
                  </a:cubicBezTo>
                  <a:cubicBezTo>
                    <a:pt x="1" y="6"/>
                    <a:pt x="2" y="5"/>
                    <a:pt x="2" y="4"/>
                  </a:cubicBezTo>
                  <a:cubicBezTo>
                    <a:pt x="3" y="3"/>
                    <a:pt x="3" y="2"/>
                    <a:pt x="4" y="2"/>
                  </a:cubicBezTo>
                  <a:cubicBezTo>
                    <a:pt x="4" y="1"/>
                    <a:pt x="5" y="1"/>
                    <a:pt x="6" y="1"/>
                  </a:cubicBezTo>
                  <a:cubicBezTo>
                    <a:pt x="7" y="2"/>
                    <a:pt x="8" y="2"/>
                    <a:pt x="9" y="3"/>
                  </a:cubicBezTo>
                  <a:cubicBezTo>
                    <a:pt x="10" y="4"/>
                    <a:pt x="12" y="3"/>
                    <a:pt x="13" y="2"/>
                  </a:cubicBezTo>
                  <a:cubicBezTo>
                    <a:pt x="14" y="2"/>
                    <a:pt x="14" y="1"/>
                    <a:pt x="14" y="1"/>
                  </a:cubicBezTo>
                  <a:cubicBezTo>
                    <a:pt x="15" y="1"/>
                    <a:pt x="15" y="2"/>
                    <a:pt x="15" y="2"/>
                  </a:cubicBezTo>
                  <a:cubicBezTo>
                    <a:pt x="16" y="3"/>
                    <a:pt x="17" y="3"/>
                    <a:pt x="18" y="4"/>
                  </a:cubicBezTo>
                  <a:cubicBezTo>
                    <a:pt x="18" y="5"/>
                    <a:pt x="19" y="5"/>
                    <a:pt x="19" y="5"/>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3664" y="426"/>
              <a:ext cx="262" cy="291"/>
            </a:xfrm>
            <a:custGeom>
              <a:avLst/>
              <a:gdLst>
                <a:gd name="T0" fmla="*/ 51 w 90"/>
                <a:gd name="T1" fmla="*/ 19 h 100"/>
                <a:gd name="T2" fmla="*/ 41 w 90"/>
                <a:gd name="T3" fmla="*/ 36 h 100"/>
                <a:gd name="T4" fmla="*/ 38 w 90"/>
                <a:gd name="T5" fmla="*/ 37 h 100"/>
                <a:gd name="T6" fmla="*/ 33 w 90"/>
                <a:gd name="T7" fmla="*/ 29 h 100"/>
                <a:gd name="T8" fmla="*/ 27 w 90"/>
                <a:gd name="T9" fmla="*/ 37 h 100"/>
                <a:gd name="T10" fmla="*/ 23 w 90"/>
                <a:gd name="T11" fmla="*/ 26 h 100"/>
                <a:gd name="T12" fmla="*/ 17 w 90"/>
                <a:gd name="T13" fmla="*/ 35 h 100"/>
                <a:gd name="T14" fmla="*/ 14 w 90"/>
                <a:gd name="T15" fmla="*/ 49 h 100"/>
                <a:gd name="T16" fmla="*/ 21 w 90"/>
                <a:gd name="T17" fmla="*/ 55 h 100"/>
                <a:gd name="T18" fmla="*/ 10 w 90"/>
                <a:gd name="T19" fmla="*/ 64 h 100"/>
                <a:gd name="T20" fmla="*/ 22 w 90"/>
                <a:gd name="T21" fmla="*/ 70 h 100"/>
                <a:gd name="T22" fmla="*/ 16 w 90"/>
                <a:gd name="T23" fmla="*/ 74 h 100"/>
                <a:gd name="T24" fmla="*/ 7 w 90"/>
                <a:gd name="T25" fmla="*/ 83 h 100"/>
                <a:gd name="T26" fmla="*/ 1 w 90"/>
                <a:gd name="T27" fmla="*/ 83 h 100"/>
                <a:gd name="T28" fmla="*/ 9 w 90"/>
                <a:gd name="T29" fmla="*/ 100 h 100"/>
                <a:gd name="T30" fmla="*/ 29 w 90"/>
                <a:gd name="T31" fmla="*/ 88 h 100"/>
                <a:gd name="T32" fmla="*/ 36 w 90"/>
                <a:gd name="T33" fmla="*/ 84 h 100"/>
                <a:gd name="T34" fmla="*/ 38 w 90"/>
                <a:gd name="T35" fmla="*/ 78 h 100"/>
                <a:gd name="T36" fmla="*/ 41 w 90"/>
                <a:gd name="T37" fmla="*/ 76 h 100"/>
                <a:gd name="T38" fmla="*/ 55 w 90"/>
                <a:gd name="T39" fmla="*/ 74 h 100"/>
                <a:gd name="T40" fmla="*/ 63 w 90"/>
                <a:gd name="T41" fmla="*/ 69 h 100"/>
                <a:gd name="T42" fmla="*/ 64 w 90"/>
                <a:gd name="T43" fmla="*/ 58 h 100"/>
                <a:gd name="T44" fmla="*/ 57 w 90"/>
                <a:gd name="T45" fmla="*/ 54 h 100"/>
                <a:gd name="T46" fmla="*/ 68 w 90"/>
                <a:gd name="T47" fmla="*/ 44 h 100"/>
                <a:gd name="T48" fmla="*/ 78 w 90"/>
                <a:gd name="T49" fmla="*/ 45 h 100"/>
                <a:gd name="T50" fmla="*/ 80 w 90"/>
                <a:gd name="T51" fmla="*/ 41 h 100"/>
                <a:gd name="T52" fmla="*/ 73 w 90"/>
                <a:gd name="T53" fmla="*/ 37 h 100"/>
                <a:gd name="T54" fmla="*/ 85 w 90"/>
                <a:gd name="T55" fmla="*/ 29 h 100"/>
                <a:gd name="T56" fmla="*/ 86 w 90"/>
                <a:gd name="T57" fmla="*/ 21 h 100"/>
                <a:gd name="T58" fmla="*/ 89 w 90"/>
                <a:gd name="T59" fmla="*/ 8 h 100"/>
                <a:gd name="T60" fmla="*/ 86 w 90"/>
                <a:gd name="T61" fmla="*/ 0 h 100"/>
                <a:gd name="T62" fmla="*/ 85 w 90"/>
                <a:gd name="T63" fmla="*/ 1 h 100"/>
                <a:gd name="T64" fmla="*/ 89 w 90"/>
                <a:gd name="T65" fmla="*/ 16 h 100"/>
                <a:gd name="T66" fmla="*/ 85 w 90"/>
                <a:gd name="T67" fmla="*/ 23 h 100"/>
                <a:gd name="T68" fmla="*/ 82 w 90"/>
                <a:gd name="T69" fmla="*/ 32 h 100"/>
                <a:gd name="T70" fmla="*/ 72 w 90"/>
                <a:gd name="T71" fmla="*/ 39 h 100"/>
                <a:gd name="T72" fmla="*/ 80 w 90"/>
                <a:gd name="T73" fmla="*/ 41 h 100"/>
                <a:gd name="T74" fmla="*/ 76 w 90"/>
                <a:gd name="T75" fmla="*/ 46 h 100"/>
                <a:gd name="T76" fmla="*/ 68 w 90"/>
                <a:gd name="T77" fmla="*/ 43 h 100"/>
                <a:gd name="T78" fmla="*/ 57 w 90"/>
                <a:gd name="T79" fmla="*/ 54 h 100"/>
                <a:gd name="T80" fmla="*/ 63 w 90"/>
                <a:gd name="T81" fmla="*/ 57 h 100"/>
                <a:gd name="T82" fmla="*/ 62 w 90"/>
                <a:gd name="T83" fmla="*/ 67 h 100"/>
                <a:gd name="T84" fmla="*/ 51 w 90"/>
                <a:gd name="T85" fmla="*/ 68 h 100"/>
                <a:gd name="T86" fmla="*/ 54 w 90"/>
                <a:gd name="T87" fmla="*/ 73 h 100"/>
                <a:gd name="T88" fmla="*/ 33 w 90"/>
                <a:gd name="T89" fmla="*/ 68 h 100"/>
                <a:gd name="T90" fmla="*/ 33 w 90"/>
                <a:gd name="T91" fmla="*/ 68 h 100"/>
                <a:gd name="T92" fmla="*/ 36 w 90"/>
                <a:gd name="T93" fmla="*/ 83 h 100"/>
                <a:gd name="T94" fmla="*/ 28 w 90"/>
                <a:gd name="T95" fmla="*/ 85 h 100"/>
                <a:gd name="T96" fmla="*/ 20 w 90"/>
                <a:gd name="T97" fmla="*/ 90 h 100"/>
                <a:gd name="T98" fmla="*/ 7 w 90"/>
                <a:gd name="T99" fmla="*/ 84 h 100"/>
                <a:gd name="T100" fmla="*/ 14 w 90"/>
                <a:gd name="T101" fmla="*/ 79 h 100"/>
                <a:gd name="T102" fmla="*/ 20 w 90"/>
                <a:gd name="T103" fmla="*/ 75 h 100"/>
                <a:gd name="T104" fmla="*/ 25 w 90"/>
                <a:gd name="T105" fmla="*/ 73 h 100"/>
                <a:gd name="T106" fmla="*/ 13 w 90"/>
                <a:gd name="T107" fmla="*/ 65 h 100"/>
                <a:gd name="T108" fmla="*/ 21 w 90"/>
                <a:gd name="T109" fmla="*/ 56 h 100"/>
                <a:gd name="T110" fmla="*/ 14 w 90"/>
                <a:gd name="T111" fmla="*/ 49 h 100"/>
                <a:gd name="T112" fmla="*/ 18 w 90"/>
                <a:gd name="T113" fmla="*/ 31 h 100"/>
                <a:gd name="T114" fmla="*/ 25 w 90"/>
                <a:gd name="T115" fmla="*/ 27 h 100"/>
                <a:gd name="T116" fmla="*/ 31 w 90"/>
                <a:gd name="T117" fmla="*/ 41 h 100"/>
                <a:gd name="T118" fmla="*/ 37 w 90"/>
                <a:gd name="T119" fmla="*/ 37 h 100"/>
                <a:gd name="T120" fmla="*/ 41 w 90"/>
                <a:gd name="T121" fmla="*/ 36 h 100"/>
                <a:gd name="T122" fmla="*/ 50 w 90"/>
                <a:gd name="T123" fmla="*/ 1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100">
                  <a:moveTo>
                    <a:pt x="86" y="0"/>
                  </a:moveTo>
                  <a:cubicBezTo>
                    <a:pt x="85" y="0"/>
                    <a:pt x="63" y="10"/>
                    <a:pt x="60" y="13"/>
                  </a:cubicBezTo>
                  <a:cubicBezTo>
                    <a:pt x="58" y="17"/>
                    <a:pt x="55" y="19"/>
                    <a:pt x="51" y="19"/>
                  </a:cubicBezTo>
                  <a:cubicBezTo>
                    <a:pt x="46" y="18"/>
                    <a:pt x="40" y="22"/>
                    <a:pt x="38" y="24"/>
                  </a:cubicBezTo>
                  <a:cubicBezTo>
                    <a:pt x="37" y="26"/>
                    <a:pt x="37" y="27"/>
                    <a:pt x="39" y="29"/>
                  </a:cubicBezTo>
                  <a:cubicBezTo>
                    <a:pt x="40" y="31"/>
                    <a:pt x="41" y="33"/>
                    <a:pt x="41" y="36"/>
                  </a:cubicBezTo>
                  <a:cubicBezTo>
                    <a:pt x="40" y="38"/>
                    <a:pt x="40" y="39"/>
                    <a:pt x="40" y="39"/>
                  </a:cubicBezTo>
                  <a:cubicBezTo>
                    <a:pt x="39" y="39"/>
                    <a:pt x="39" y="38"/>
                    <a:pt x="38" y="38"/>
                  </a:cubicBezTo>
                  <a:cubicBezTo>
                    <a:pt x="38" y="37"/>
                    <a:pt x="38" y="37"/>
                    <a:pt x="38" y="37"/>
                  </a:cubicBezTo>
                  <a:cubicBezTo>
                    <a:pt x="37" y="36"/>
                    <a:pt x="35" y="32"/>
                    <a:pt x="34" y="29"/>
                  </a:cubicBezTo>
                  <a:cubicBezTo>
                    <a:pt x="34" y="29"/>
                    <a:pt x="34" y="29"/>
                    <a:pt x="33" y="29"/>
                  </a:cubicBezTo>
                  <a:cubicBezTo>
                    <a:pt x="33" y="29"/>
                    <a:pt x="33" y="29"/>
                    <a:pt x="33" y="29"/>
                  </a:cubicBezTo>
                  <a:cubicBezTo>
                    <a:pt x="33" y="29"/>
                    <a:pt x="32" y="37"/>
                    <a:pt x="31" y="40"/>
                  </a:cubicBezTo>
                  <a:cubicBezTo>
                    <a:pt x="31" y="40"/>
                    <a:pt x="31" y="41"/>
                    <a:pt x="31" y="41"/>
                  </a:cubicBezTo>
                  <a:cubicBezTo>
                    <a:pt x="30" y="41"/>
                    <a:pt x="28" y="38"/>
                    <a:pt x="27" y="37"/>
                  </a:cubicBezTo>
                  <a:cubicBezTo>
                    <a:pt x="27" y="35"/>
                    <a:pt x="27" y="28"/>
                    <a:pt x="26" y="27"/>
                  </a:cubicBezTo>
                  <a:cubicBezTo>
                    <a:pt x="25" y="27"/>
                    <a:pt x="25" y="27"/>
                    <a:pt x="25" y="27"/>
                  </a:cubicBezTo>
                  <a:cubicBezTo>
                    <a:pt x="25" y="27"/>
                    <a:pt x="24" y="26"/>
                    <a:pt x="23" y="26"/>
                  </a:cubicBezTo>
                  <a:cubicBezTo>
                    <a:pt x="21" y="26"/>
                    <a:pt x="19" y="25"/>
                    <a:pt x="18" y="28"/>
                  </a:cubicBezTo>
                  <a:cubicBezTo>
                    <a:pt x="18" y="29"/>
                    <a:pt x="18" y="30"/>
                    <a:pt x="18" y="31"/>
                  </a:cubicBezTo>
                  <a:cubicBezTo>
                    <a:pt x="18" y="33"/>
                    <a:pt x="18" y="34"/>
                    <a:pt x="17" y="35"/>
                  </a:cubicBezTo>
                  <a:cubicBezTo>
                    <a:pt x="15" y="36"/>
                    <a:pt x="12" y="39"/>
                    <a:pt x="12" y="42"/>
                  </a:cubicBezTo>
                  <a:cubicBezTo>
                    <a:pt x="12" y="42"/>
                    <a:pt x="12" y="43"/>
                    <a:pt x="12" y="43"/>
                  </a:cubicBezTo>
                  <a:cubicBezTo>
                    <a:pt x="12" y="46"/>
                    <a:pt x="13" y="48"/>
                    <a:pt x="14" y="49"/>
                  </a:cubicBezTo>
                  <a:cubicBezTo>
                    <a:pt x="16" y="51"/>
                    <a:pt x="20" y="53"/>
                    <a:pt x="21" y="54"/>
                  </a:cubicBezTo>
                  <a:cubicBezTo>
                    <a:pt x="21" y="54"/>
                    <a:pt x="21" y="54"/>
                    <a:pt x="21" y="55"/>
                  </a:cubicBezTo>
                  <a:cubicBezTo>
                    <a:pt x="21" y="55"/>
                    <a:pt x="21" y="55"/>
                    <a:pt x="21" y="55"/>
                  </a:cubicBezTo>
                  <a:cubicBezTo>
                    <a:pt x="20" y="55"/>
                    <a:pt x="12" y="56"/>
                    <a:pt x="11" y="59"/>
                  </a:cubicBezTo>
                  <a:cubicBezTo>
                    <a:pt x="10" y="60"/>
                    <a:pt x="10" y="61"/>
                    <a:pt x="10" y="62"/>
                  </a:cubicBezTo>
                  <a:cubicBezTo>
                    <a:pt x="10" y="63"/>
                    <a:pt x="10" y="63"/>
                    <a:pt x="10" y="64"/>
                  </a:cubicBezTo>
                  <a:cubicBezTo>
                    <a:pt x="11" y="65"/>
                    <a:pt x="12" y="66"/>
                    <a:pt x="12" y="66"/>
                  </a:cubicBezTo>
                  <a:cubicBezTo>
                    <a:pt x="13" y="66"/>
                    <a:pt x="16" y="67"/>
                    <a:pt x="18" y="68"/>
                  </a:cubicBezTo>
                  <a:cubicBezTo>
                    <a:pt x="20" y="69"/>
                    <a:pt x="21" y="70"/>
                    <a:pt x="22" y="70"/>
                  </a:cubicBezTo>
                  <a:cubicBezTo>
                    <a:pt x="22" y="70"/>
                    <a:pt x="24" y="72"/>
                    <a:pt x="25" y="73"/>
                  </a:cubicBezTo>
                  <a:cubicBezTo>
                    <a:pt x="23" y="74"/>
                    <a:pt x="21" y="75"/>
                    <a:pt x="21" y="75"/>
                  </a:cubicBezTo>
                  <a:cubicBezTo>
                    <a:pt x="20" y="74"/>
                    <a:pt x="17" y="74"/>
                    <a:pt x="16" y="74"/>
                  </a:cubicBezTo>
                  <a:cubicBezTo>
                    <a:pt x="16" y="74"/>
                    <a:pt x="16" y="74"/>
                    <a:pt x="16" y="74"/>
                  </a:cubicBezTo>
                  <a:cubicBezTo>
                    <a:pt x="16" y="77"/>
                    <a:pt x="15" y="79"/>
                    <a:pt x="15" y="79"/>
                  </a:cubicBezTo>
                  <a:cubicBezTo>
                    <a:pt x="14" y="79"/>
                    <a:pt x="9" y="82"/>
                    <a:pt x="7" y="83"/>
                  </a:cubicBezTo>
                  <a:cubicBezTo>
                    <a:pt x="7" y="83"/>
                    <a:pt x="1" y="82"/>
                    <a:pt x="1" y="82"/>
                  </a:cubicBezTo>
                  <a:cubicBezTo>
                    <a:pt x="1" y="82"/>
                    <a:pt x="1" y="83"/>
                    <a:pt x="1" y="83"/>
                  </a:cubicBezTo>
                  <a:cubicBezTo>
                    <a:pt x="0" y="83"/>
                    <a:pt x="0" y="83"/>
                    <a:pt x="1" y="83"/>
                  </a:cubicBezTo>
                  <a:cubicBezTo>
                    <a:pt x="9" y="100"/>
                    <a:pt x="9" y="100"/>
                    <a:pt x="9" y="100"/>
                  </a:cubicBezTo>
                  <a:cubicBezTo>
                    <a:pt x="9" y="100"/>
                    <a:pt x="9" y="100"/>
                    <a:pt x="9" y="100"/>
                  </a:cubicBezTo>
                  <a:cubicBezTo>
                    <a:pt x="9" y="100"/>
                    <a:pt x="9" y="100"/>
                    <a:pt x="9" y="100"/>
                  </a:cubicBezTo>
                  <a:cubicBezTo>
                    <a:pt x="14" y="97"/>
                    <a:pt x="21" y="91"/>
                    <a:pt x="21" y="90"/>
                  </a:cubicBezTo>
                  <a:cubicBezTo>
                    <a:pt x="21" y="90"/>
                    <a:pt x="23" y="90"/>
                    <a:pt x="25" y="89"/>
                  </a:cubicBezTo>
                  <a:cubicBezTo>
                    <a:pt x="28" y="89"/>
                    <a:pt x="28" y="89"/>
                    <a:pt x="29" y="88"/>
                  </a:cubicBezTo>
                  <a:cubicBezTo>
                    <a:pt x="29" y="88"/>
                    <a:pt x="29" y="87"/>
                    <a:pt x="29" y="85"/>
                  </a:cubicBezTo>
                  <a:cubicBezTo>
                    <a:pt x="29" y="83"/>
                    <a:pt x="29" y="81"/>
                    <a:pt x="29" y="80"/>
                  </a:cubicBezTo>
                  <a:cubicBezTo>
                    <a:pt x="30" y="81"/>
                    <a:pt x="33" y="83"/>
                    <a:pt x="36" y="84"/>
                  </a:cubicBezTo>
                  <a:cubicBezTo>
                    <a:pt x="36" y="84"/>
                    <a:pt x="36" y="84"/>
                    <a:pt x="36" y="84"/>
                  </a:cubicBezTo>
                  <a:cubicBezTo>
                    <a:pt x="36" y="84"/>
                    <a:pt x="36" y="84"/>
                    <a:pt x="36" y="84"/>
                  </a:cubicBezTo>
                  <a:cubicBezTo>
                    <a:pt x="37" y="83"/>
                    <a:pt x="38" y="79"/>
                    <a:pt x="38" y="78"/>
                  </a:cubicBezTo>
                  <a:cubicBezTo>
                    <a:pt x="38" y="77"/>
                    <a:pt x="38" y="77"/>
                    <a:pt x="37" y="77"/>
                  </a:cubicBezTo>
                  <a:cubicBezTo>
                    <a:pt x="37" y="76"/>
                    <a:pt x="35" y="72"/>
                    <a:pt x="34" y="70"/>
                  </a:cubicBezTo>
                  <a:cubicBezTo>
                    <a:pt x="36" y="71"/>
                    <a:pt x="41" y="76"/>
                    <a:pt x="41" y="76"/>
                  </a:cubicBezTo>
                  <a:cubicBezTo>
                    <a:pt x="41" y="76"/>
                    <a:pt x="46" y="79"/>
                    <a:pt x="47" y="79"/>
                  </a:cubicBezTo>
                  <a:cubicBezTo>
                    <a:pt x="49" y="79"/>
                    <a:pt x="54" y="74"/>
                    <a:pt x="55" y="74"/>
                  </a:cubicBezTo>
                  <a:cubicBezTo>
                    <a:pt x="55" y="74"/>
                    <a:pt x="55" y="74"/>
                    <a:pt x="55" y="74"/>
                  </a:cubicBezTo>
                  <a:cubicBezTo>
                    <a:pt x="55" y="73"/>
                    <a:pt x="55" y="73"/>
                    <a:pt x="55" y="73"/>
                  </a:cubicBezTo>
                  <a:cubicBezTo>
                    <a:pt x="55" y="73"/>
                    <a:pt x="53" y="70"/>
                    <a:pt x="52" y="69"/>
                  </a:cubicBezTo>
                  <a:cubicBezTo>
                    <a:pt x="62" y="70"/>
                    <a:pt x="62" y="69"/>
                    <a:pt x="63" y="69"/>
                  </a:cubicBezTo>
                  <a:cubicBezTo>
                    <a:pt x="63" y="69"/>
                    <a:pt x="63" y="68"/>
                    <a:pt x="63" y="67"/>
                  </a:cubicBezTo>
                  <a:cubicBezTo>
                    <a:pt x="63" y="66"/>
                    <a:pt x="63" y="63"/>
                    <a:pt x="64" y="61"/>
                  </a:cubicBezTo>
                  <a:cubicBezTo>
                    <a:pt x="64" y="60"/>
                    <a:pt x="64" y="59"/>
                    <a:pt x="64" y="58"/>
                  </a:cubicBezTo>
                  <a:cubicBezTo>
                    <a:pt x="64" y="57"/>
                    <a:pt x="64" y="57"/>
                    <a:pt x="64" y="56"/>
                  </a:cubicBezTo>
                  <a:cubicBezTo>
                    <a:pt x="64" y="56"/>
                    <a:pt x="63" y="55"/>
                    <a:pt x="62" y="55"/>
                  </a:cubicBezTo>
                  <a:cubicBezTo>
                    <a:pt x="60" y="55"/>
                    <a:pt x="58" y="55"/>
                    <a:pt x="57" y="54"/>
                  </a:cubicBezTo>
                  <a:cubicBezTo>
                    <a:pt x="58" y="54"/>
                    <a:pt x="67" y="51"/>
                    <a:pt x="67" y="51"/>
                  </a:cubicBezTo>
                  <a:cubicBezTo>
                    <a:pt x="67" y="51"/>
                    <a:pt x="67" y="50"/>
                    <a:pt x="67" y="50"/>
                  </a:cubicBezTo>
                  <a:cubicBezTo>
                    <a:pt x="67" y="48"/>
                    <a:pt x="68" y="45"/>
                    <a:pt x="68" y="44"/>
                  </a:cubicBezTo>
                  <a:cubicBezTo>
                    <a:pt x="68" y="44"/>
                    <a:pt x="68" y="44"/>
                    <a:pt x="68" y="44"/>
                  </a:cubicBezTo>
                  <a:cubicBezTo>
                    <a:pt x="70" y="45"/>
                    <a:pt x="73" y="48"/>
                    <a:pt x="76" y="46"/>
                  </a:cubicBezTo>
                  <a:cubicBezTo>
                    <a:pt x="78" y="45"/>
                    <a:pt x="78" y="45"/>
                    <a:pt x="78" y="45"/>
                  </a:cubicBezTo>
                  <a:cubicBezTo>
                    <a:pt x="83" y="43"/>
                    <a:pt x="84" y="41"/>
                    <a:pt x="84" y="41"/>
                  </a:cubicBezTo>
                  <a:cubicBezTo>
                    <a:pt x="84" y="41"/>
                    <a:pt x="84" y="40"/>
                    <a:pt x="83" y="40"/>
                  </a:cubicBezTo>
                  <a:cubicBezTo>
                    <a:pt x="83" y="40"/>
                    <a:pt x="81" y="40"/>
                    <a:pt x="80" y="41"/>
                  </a:cubicBezTo>
                  <a:cubicBezTo>
                    <a:pt x="78" y="41"/>
                    <a:pt x="75" y="41"/>
                    <a:pt x="74" y="41"/>
                  </a:cubicBezTo>
                  <a:cubicBezTo>
                    <a:pt x="73" y="41"/>
                    <a:pt x="73" y="40"/>
                    <a:pt x="73" y="40"/>
                  </a:cubicBezTo>
                  <a:cubicBezTo>
                    <a:pt x="72" y="39"/>
                    <a:pt x="73" y="37"/>
                    <a:pt x="73" y="37"/>
                  </a:cubicBezTo>
                  <a:cubicBezTo>
                    <a:pt x="73" y="37"/>
                    <a:pt x="75" y="36"/>
                    <a:pt x="76" y="35"/>
                  </a:cubicBezTo>
                  <a:cubicBezTo>
                    <a:pt x="79" y="34"/>
                    <a:pt x="82" y="33"/>
                    <a:pt x="83" y="32"/>
                  </a:cubicBezTo>
                  <a:cubicBezTo>
                    <a:pt x="84" y="31"/>
                    <a:pt x="84" y="30"/>
                    <a:pt x="85" y="29"/>
                  </a:cubicBezTo>
                  <a:cubicBezTo>
                    <a:pt x="85" y="27"/>
                    <a:pt x="85" y="27"/>
                    <a:pt x="85" y="27"/>
                  </a:cubicBezTo>
                  <a:cubicBezTo>
                    <a:pt x="86" y="26"/>
                    <a:pt x="86" y="25"/>
                    <a:pt x="86" y="23"/>
                  </a:cubicBezTo>
                  <a:cubicBezTo>
                    <a:pt x="86" y="22"/>
                    <a:pt x="86" y="21"/>
                    <a:pt x="86" y="21"/>
                  </a:cubicBezTo>
                  <a:cubicBezTo>
                    <a:pt x="87" y="19"/>
                    <a:pt x="87" y="19"/>
                    <a:pt x="87" y="19"/>
                  </a:cubicBezTo>
                  <a:cubicBezTo>
                    <a:pt x="90" y="17"/>
                    <a:pt x="90" y="16"/>
                    <a:pt x="90" y="16"/>
                  </a:cubicBezTo>
                  <a:cubicBezTo>
                    <a:pt x="89" y="8"/>
                    <a:pt x="89" y="8"/>
                    <a:pt x="89" y="8"/>
                  </a:cubicBezTo>
                  <a:cubicBezTo>
                    <a:pt x="87" y="4"/>
                    <a:pt x="87" y="4"/>
                    <a:pt x="87" y="4"/>
                  </a:cubicBezTo>
                  <a:cubicBezTo>
                    <a:pt x="86" y="0"/>
                    <a:pt x="86" y="0"/>
                    <a:pt x="86" y="0"/>
                  </a:cubicBezTo>
                  <a:cubicBezTo>
                    <a:pt x="86" y="0"/>
                    <a:pt x="86" y="0"/>
                    <a:pt x="86" y="0"/>
                  </a:cubicBezTo>
                  <a:cubicBezTo>
                    <a:pt x="86" y="0"/>
                    <a:pt x="86" y="0"/>
                    <a:pt x="86" y="0"/>
                  </a:cubicBezTo>
                  <a:close/>
                  <a:moveTo>
                    <a:pt x="61" y="14"/>
                  </a:moveTo>
                  <a:cubicBezTo>
                    <a:pt x="63" y="11"/>
                    <a:pt x="83" y="2"/>
                    <a:pt x="85" y="1"/>
                  </a:cubicBezTo>
                  <a:cubicBezTo>
                    <a:pt x="86" y="1"/>
                    <a:pt x="87" y="4"/>
                    <a:pt x="87" y="4"/>
                  </a:cubicBezTo>
                  <a:cubicBezTo>
                    <a:pt x="88" y="9"/>
                    <a:pt x="88" y="9"/>
                    <a:pt x="88" y="9"/>
                  </a:cubicBezTo>
                  <a:cubicBezTo>
                    <a:pt x="88" y="9"/>
                    <a:pt x="89" y="16"/>
                    <a:pt x="89" y="16"/>
                  </a:cubicBezTo>
                  <a:cubicBezTo>
                    <a:pt x="89" y="16"/>
                    <a:pt x="88" y="18"/>
                    <a:pt x="87" y="19"/>
                  </a:cubicBezTo>
                  <a:cubicBezTo>
                    <a:pt x="85" y="21"/>
                    <a:pt x="85" y="21"/>
                    <a:pt x="85" y="21"/>
                  </a:cubicBezTo>
                  <a:cubicBezTo>
                    <a:pt x="85" y="21"/>
                    <a:pt x="85" y="22"/>
                    <a:pt x="85" y="23"/>
                  </a:cubicBezTo>
                  <a:cubicBezTo>
                    <a:pt x="85" y="25"/>
                    <a:pt x="85" y="26"/>
                    <a:pt x="85" y="27"/>
                  </a:cubicBezTo>
                  <a:cubicBezTo>
                    <a:pt x="84" y="28"/>
                    <a:pt x="84" y="28"/>
                    <a:pt x="84" y="28"/>
                  </a:cubicBezTo>
                  <a:cubicBezTo>
                    <a:pt x="84" y="30"/>
                    <a:pt x="83" y="31"/>
                    <a:pt x="82" y="32"/>
                  </a:cubicBezTo>
                  <a:cubicBezTo>
                    <a:pt x="82" y="33"/>
                    <a:pt x="79" y="34"/>
                    <a:pt x="76" y="35"/>
                  </a:cubicBezTo>
                  <a:cubicBezTo>
                    <a:pt x="74" y="36"/>
                    <a:pt x="73" y="36"/>
                    <a:pt x="73" y="36"/>
                  </a:cubicBezTo>
                  <a:cubicBezTo>
                    <a:pt x="72" y="37"/>
                    <a:pt x="72" y="38"/>
                    <a:pt x="72" y="39"/>
                  </a:cubicBezTo>
                  <a:cubicBezTo>
                    <a:pt x="72" y="39"/>
                    <a:pt x="72" y="40"/>
                    <a:pt x="72" y="40"/>
                  </a:cubicBezTo>
                  <a:cubicBezTo>
                    <a:pt x="72" y="41"/>
                    <a:pt x="73" y="41"/>
                    <a:pt x="73" y="42"/>
                  </a:cubicBezTo>
                  <a:cubicBezTo>
                    <a:pt x="75" y="42"/>
                    <a:pt x="78" y="42"/>
                    <a:pt x="80" y="41"/>
                  </a:cubicBezTo>
                  <a:cubicBezTo>
                    <a:pt x="81" y="41"/>
                    <a:pt x="83" y="41"/>
                    <a:pt x="83" y="41"/>
                  </a:cubicBezTo>
                  <a:cubicBezTo>
                    <a:pt x="83" y="41"/>
                    <a:pt x="80" y="44"/>
                    <a:pt x="77" y="45"/>
                  </a:cubicBezTo>
                  <a:cubicBezTo>
                    <a:pt x="76" y="46"/>
                    <a:pt x="76" y="46"/>
                    <a:pt x="76" y="46"/>
                  </a:cubicBezTo>
                  <a:cubicBezTo>
                    <a:pt x="73" y="47"/>
                    <a:pt x="70" y="45"/>
                    <a:pt x="69" y="44"/>
                  </a:cubicBezTo>
                  <a:cubicBezTo>
                    <a:pt x="68" y="43"/>
                    <a:pt x="68" y="43"/>
                    <a:pt x="68" y="43"/>
                  </a:cubicBezTo>
                  <a:cubicBezTo>
                    <a:pt x="68" y="43"/>
                    <a:pt x="68" y="43"/>
                    <a:pt x="68" y="43"/>
                  </a:cubicBezTo>
                  <a:cubicBezTo>
                    <a:pt x="67" y="44"/>
                    <a:pt x="67" y="47"/>
                    <a:pt x="67" y="50"/>
                  </a:cubicBezTo>
                  <a:cubicBezTo>
                    <a:pt x="66" y="50"/>
                    <a:pt x="57" y="54"/>
                    <a:pt x="57" y="54"/>
                  </a:cubicBezTo>
                  <a:cubicBezTo>
                    <a:pt x="57" y="54"/>
                    <a:pt x="57" y="54"/>
                    <a:pt x="57" y="54"/>
                  </a:cubicBezTo>
                  <a:cubicBezTo>
                    <a:pt x="57" y="54"/>
                    <a:pt x="57" y="54"/>
                    <a:pt x="57" y="54"/>
                  </a:cubicBezTo>
                  <a:cubicBezTo>
                    <a:pt x="57" y="55"/>
                    <a:pt x="60" y="56"/>
                    <a:pt x="62" y="56"/>
                  </a:cubicBezTo>
                  <a:cubicBezTo>
                    <a:pt x="63" y="56"/>
                    <a:pt x="63" y="56"/>
                    <a:pt x="63" y="57"/>
                  </a:cubicBezTo>
                  <a:cubicBezTo>
                    <a:pt x="64" y="57"/>
                    <a:pt x="64" y="58"/>
                    <a:pt x="64" y="58"/>
                  </a:cubicBezTo>
                  <a:cubicBezTo>
                    <a:pt x="64" y="59"/>
                    <a:pt x="63" y="60"/>
                    <a:pt x="63" y="61"/>
                  </a:cubicBezTo>
                  <a:cubicBezTo>
                    <a:pt x="62" y="63"/>
                    <a:pt x="62" y="66"/>
                    <a:pt x="62" y="67"/>
                  </a:cubicBezTo>
                  <a:cubicBezTo>
                    <a:pt x="62" y="68"/>
                    <a:pt x="62" y="69"/>
                    <a:pt x="62" y="69"/>
                  </a:cubicBezTo>
                  <a:cubicBezTo>
                    <a:pt x="62" y="69"/>
                    <a:pt x="56" y="69"/>
                    <a:pt x="52" y="68"/>
                  </a:cubicBezTo>
                  <a:cubicBezTo>
                    <a:pt x="52" y="68"/>
                    <a:pt x="52" y="68"/>
                    <a:pt x="51" y="68"/>
                  </a:cubicBezTo>
                  <a:cubicBezTo>
                    <a:pt x="51" y="68"/>
                    <a:pt x="51" y="68"/>
                    <a:pt x="51" y="69"/>
                  </a:cubicBezTo>
                  <a:cubicBezTo>
                    <a:pt x="51" y="69"/>
                    <a:pt x="51" y="69"/>
                    <a:pt x="51" y="69"/>
                  </a:cubicBezTo>
                  <a:cubicBezTo>
                    <a:pt x="51" y="69"/>
                    <a:pt x="54" y="73"/>
                    <a:pt x="54" y="73"/>
                  </a:cubicBezTo>
                  <a:cubicBezTo>
                    <a:pt x="53" y="75"/>
                    <a:pt x="49" y="78"/>
                    <a:pt x="47" y="78"/>
                  </a:cubicBezTo>
                  <a:cubicBezTo>
                    <a:pt x="46" y="78"/>
                    <a:pt x="42" y="77"/>
                    <a:pt x="41" y="76"/>
                  </a:cubicBezTo>
                  <a:cubicBezTo>
                    <a:pt x="33" y="68"/>
                    <a:pt x="33" y="68"/>
                    <a:pt x="33" y="68"/>
                  </a:cubicBezTo>
                  <a:cubicBezTo>
                    <a:pt x="33" y="68"/>
                    <a:pt x="33" y="68"/>
                    <a:pt x="33" y="68"/>
                  </a:cubicBezTo>
                  <a:cubicBezTo>
                    <a:pt x="33" y="68"/>
                    <a:pt x="33" y="68"/>
                    <a:pt x="33" y="68"/>
                  </a:cubicBezTo>
                  <a:cubicBezTo>
                    <a:pt x="33" y="68"/>
                    <a:pt x="33" y="68"/>
                    <a:pt x="33" y="68"/>
                  </a:cubicBezTo>
                  <a:cubicBezTo>
                    <a:pt x="33" y="69"/>
                    <a:pt x="36" y="76"/>
                    <a:pt x="37" y="77"/>
                  </a:cubicBezTo>
                  <a:cubicBezTo>
                    <a:pt x="37" y="77"/>
                    <a:pt x="37" y="78"/>
                    <a:pt x="37" y="78"/>
                  </a:cubicBezTo>
                  <a:cubicBezTo>
                    <a:pt x="37" y="79"/>
                    <a:pt x="36" y="81"/>
                    <a:pt x="36" y="83"/>
                  </a:cubicBezTo>
                  <a:cubicBezTo>
                    <a:pt x="34" y="82"/>
                    <a:pt x="29" y="79"/>
                    <a:pt x="29" y="79"/>
                  </a:cubicBezTo>
                  <a:cubicBezTo>
                    <a:pt x="29" y="79"/>
                    <a:pt x="29" y="79"/>
                    <a:pt x="28" y="79"/>
                  </a:cubicBezTo>
                  <a:cubicBezTo>
                    <a:pt x="28" y="80"/>
                    <a:pt x="28" y="81"/>
                    <a:pt x="28" y="85"/>
                  </a:cubicBezTo>
                  <a:cubicBezTo>
                    <a:pt x="28" y="86"/>
                    <a:pt x="28" y="88"/>
                    <a:pt x="28" y="88"/>
                  </a:cubicBezTo>
                  <a:cubicBezTo>
                    <a:pt x="28" y="88"/>
                    <a:pt x="26" y="89"/>
                    <a:pt x="25" y="89"/>
                  </a:cubicBezTo>
                  <a:cubicBezTo>
                    <a:pt x="21" y="90"/>
                    <a:pt x="20" y="90"/>
                    <a:pt x="20" y="90"/>
                  </a:cubicBezTo>
                  <a:cubicBezTo>
                    <a:pt x="20" y="91"/>
                    <a:pt x="13" y="96"/>
                    <a:pt x="9" y="99"/>
                  </a:cubicBezTo>
                  <a:cubicBezTo>
                    <a:pt x="9" y="98"/>
                    <a:pt x="2" y="84"/>
                    <a:pt x="1" y="83"/>
                  </a:cubicBezTo>
                  <a:cubicBezTo>
                    <a:pt x="2" y="83"/>
                    <a:pt x="7" y="84"/>
                    <a:pt x="7" y="84"/>
                  </a:cubicBezTo>
                  <a:cubicBezTo>
                    <a:pt x="7" y="84"/>
                    <a:pt x="7" y="84"/>
                    <a:pt x="7" y="84"/>
                  </a:cubicBezTo>
                  <a:cubicBezTo>
                    <a:pt x="10" y="82"/>
                    <a:pt x="14" y="79"/>
                    <a:pt x="14" y="79"/>
                  </a:cubicBezTo>
                  <a:cubicBezTo>
                    <a:pt x="14" y="79"/>
                    <a:pt x="14" y="79"/>
                    <a:pt x="14" y="79"/>
                  </a:cubicBezTo>
                  <a:cubicBezTo>
                    <a:pt x="14" y="79"/>
                    <a:pt x="15" y="79"/>
                    <a:pt x="15" y="79"/>
                  </a:cubicBezTo>
                  <a:cubicBezTo>
                    <a:pt x="16" y="79"/>
                    <a:pt x="16" y="76"/>
                    <a:pt x="16" y="75"/>
                  </a:cubicBezTo>
                  <a:cubicBezTo>
                    <a:pt x="18" y="75"/>
                    <a:pt x="20" y="75"/>
                    <a:pt x="20" y="75"/>
                  </a:cubicBezTo>
                  <a:cubicBezTo>
                    <a:pt x="21" y="76"/>
                    <a:pt x="24" y="74"/>
                    <a:pt x="25" y="73"/>
                  </a:cubicBezTo>
                  <a:cubicBezTo>
                    <a:pt x="25" y="73"/>
                    <a:pt x="25" y="73"/>
                    <a:pt x="25" y="73"/>
                  </a:cubicBezTo>
                  <a:cubicBezTo>
                    <a:pt x="25" y="73"/>
                    <a:pt x="25" y="73"/>
                    <a:pt x="25" y="73"/>
                  </a:cubicBezTo>
                  <a:cubicBezTo>
                    <a:pt x="25" y="72"/>
                    <a:pt x="22" y="69"/>
                    <a:pt x="22" y="69"/>
                  </a:cubicBezTo>
                  <a:cubicBezTo>
                    <a:pt x="21" y="69"/>
                    <a:pt x="20" y="69"/>
                    <a:pt x="19" y="68"/>
                  </a:cubicBezTo>
                  <a:cubicBezTo>
                    <a:pt x="16" y="67"/>
                    <a:pt x="13" y="65"/>
                    <a:pt x="13" y="65"/>
                  </a:cubicBezTo>
                  <a:cubicBezTo>
                    <a:pt x="12" y="65"/>
                    <a:pt x="11" y="65"/>
                    <a:pt x="11" y="64"/>
                  </a:cubicBezTo>
                  <a:cubicBezTo>
                    <a:pt x="11" y="63"/>
                    <a:pt x="10" y="61"/>
                    <a:pt x="11" y="60"/>
                  </a:cubicBezTo>
                  <a:cubicBezTo>
                    <a:pt x="13" y="57"/>
                    <a:pt x="21" y="56"/>
                    <a:pt x="21" y="56"/>
                  </a:cubicBezTo>
                  <a:cubicBezTo>
                    <a:pt x="21" y="56"/>
                    <a:pt x="21" y="56"/>
                    <a:pt x="21" y="56"/>
                  </a:cubicBezTo>
                  <a:cubicBezTo>
                    <a:pt x="22" y="55"/>
                    <a:pt x="22" y="53"/>
                    <a:pt x="21" y="53"/>
                  </a:cubicBezTo>
                  <a:cubicBezTo>
                    <a:pt x="20" y="53"/>
                    <a:pt x="16" y="50"/>
                    <a:pt x="14" y="49"/>
                  </a:cubicBezTo>
                  <a:cubicBezTo>
                    <a:pt x="13" y="47"/>
                    <a:pt x="12" y="45"/>
                    <a:pt x="12" y="42"/>
                  </a:cubicBezTo>
                  <a:cubicBezTo>
                    <a:pt x="13" y="39"/>
                    <a:pt x="15" y="36"/>
                    <a:pt x="17" y="35"/>
                  </a:cubicBezTo>
                  <a:cubicBezTo>
                    <a:pt x="18" y="34"/>
                    <a:pt x="18" y="33"/>
                    <a:pt x="18" y="31"/>
                  </a:cubicBezTo>
                  <a:cubicBezTo>
                    <a:pt x="18" y="30"/>
                    <a:pt x="18" y="29"/>
                    <a:pt x="19" y="28"/>
                  </a:cubicBezTo>
                  <a:cubicBezTo>
                    <a:pt x="19" y="26"/>
                    <a:pt x="21" y="26"/>
                    <a:pt x="23" y="27"/>
                  </a:cubicBezTo>
                  <a:cubicBezTo>
                    <a:pt x="24" y="27"/>
                    <a:pt x="25" y="27"/>
                    <a:pt x="25" y="27"/>
                  </a:cubicBezTo>
                  <a:cubicBezTo>
                    <a:pt x="26" y="27"/>
                    <a:pt x="27" y="32"/>
                    <a:pt x="27" y="37"/>
                  </a:cubicBezTo>
                  <a:cubicBezTo>
                    <a:pt x="27" y="37"/>
                    <a:pt x="27" y="37"/>
                    <a:pt x="27" y="37"/>
                  </a:cubicBezTo>
                  <a:cubicBezTo>
                    <a:pt x="27" y="38"/>
                    <a:pt x="29" y="41"/>
                    <a:pt x="31" y="41"/>
                  </a:cubicBezTo>
                  <a:cubicBezTo>
                    <a:pt x="31" y="41"/>
                    <a:pt x="32" y="41"/>
                    <a:pt x="32" y="40"/>
                  </a:cubicBezTo>
                  <a:cubicBezTo>
                    <a:pt x="33" y="38"/>
                    <a:pt x="33" y="33"/>
                    <a:pt x="34" y="30"/>
                  </a:cubicBezTo>
                  <a:cubicBezTo>
                    <a:pt x="35" y="32"/>
                    <a:pt x="37" y="37"/>
                    <a:pt x="37" y="37"/>
                  </a:cubicBezTo>
                  <a:cubicBezTo>
                    <a:pt x="38" y="38"/>
                    <a:pt x="38" y="38"/>
                    <a:pt x="38" y="38"/>
                  </a:cubicBezTo>
                  <a:cubicBezTo>
                    <a:pt x="38" y="39"/>
                    <a:pt x="39" y="40"/>
                    <a:pt x="40" y="39"/>
                  </a:cubicBezTo>
                  <a:cubicBezTo>
                    <a:pt x="40" y="39"/>
                    <a:pt x="41" y="38"/>
                    <a:pt x="41" y="36"/>
                  </a:cubicBezTo>
                  <a:cubicBezTo>
                    <a:pt x="42" y="32"/>
                    <a:pt x="40" y="30"/>
                    <a:pt x="39" y="29"/>
                  </a:cubicBezTo>
                  <a:cubicBezTo>
                    <a:pt x="38" y="27"/>
                    <a:pt x="37" y="26"/>
                    <a:pt x="38" y="25"/>
                  </a:cubicBezTo>
                  <a:cubicBezTo>
                    <a:pt x="41" y="22"/>
                    <a:pt x="46" y="18"/>
                    <a:pt x="50" y="19"/>
                  </a:cubicBezTo>
                  <a:cubicBezTo>
                    <a:pt x="55" y="20"/>
                    <a:pt x="58" y="17"/>
                    <a:pt x="61" y="14"/>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EditPoints="1"/>
            </p:cNvSpPr>
            <p:nvPr/>
          </p:nvSpPr>
          <p:spPr bwMode="auto">
            <a:xfrm>
              <a:off x="3574" y="790"/>
              <a:ext cx="38" cy="40"/>
            </a:xfrm>
            <a:custGeom>
              <a:avLst/>
              <a:gdLst>
                <a:gd name="T0" fmla="*/ 5 w 13"/>
                <a:gd name="T1" fmla="*/ 0 h 14"/>
                <a:gd name="T2" fmla="*/ 0 w 13"/>
                <a:gd name="T3" fmla="*/ 1 h 14"/>
                <a:gd name="T4" fmla="*/ 0 w 13"/>
                <a:gd name="T5" fmla="*/ 1 h 14"/>
                <a:gd name="T6" fmla="*/ 0 w 13"/>
                <a:gd name="T7" fmla="*/ 8 h 14"/>
                <a:gd name="T8" fmla="*/ 0 w 13"/>
                <a:gd name="T9" fmla="*/ 9 h 14"/>
                <a:gd name="T10" fmla="*/ 4 w 13"/>
                <a:gd name="T11" fmla="*/ 10 h 14"/>
                <a:gd name="T12" fmla="*/ 7 w 13"/>
                <a:gd name="T13" fmla="*/ 13 h 14"/>
                <a:gd name="T14" fmla="*/ 12 w 13"/>
                <a:gd name="T15" fmla="*/ 11 h 14"/>
                <a:gd name="T16" fmla="*/ 12 w 13"/>
                <a:gd name="T17" fmla="*/ 11 h 14"/>
                <a:gd name="T18" fmla="*/ 12 w 13"/>
                <a:gd name="T19" fmla="*/ 9 h 14"/>
                <a:gd name="T20" fmla="*/ 10 w 13"/>
                <a:gd name="T21" fmla="*/ 4 h 14"/>
                <a:gd name="T22" fmla="*/ 5 w 13"/>
                <a:gd name="T23" fmla="*/ 0 h 14"/>
                <a:gd name="T24" fmla="*/ 5 w 13"/>
                <a:gd name="T25" fmla="*/ 0 h 14"/>
                <a:gd name="T26" fmla="*/ 5 w 13"/>
                <a:gd name="T27" fmla="*/ 0 h 14"/>
                <a:gd name="T28" fmla="*/ 10 w 13"/>
                <a:gd name="T29" fmla="*/ 4 h 14"/>
                <a:gd name="T30" fmla="*/ 11 w 13"/>
                <a:gd name="T31" fmla="*/ 9 h 14"/>
                <a:gd name="T32" fmla="*/ 12 w 13"/>
                <a:gd name="T33" fmla="*/ 11 h 14"/>
                <a:gd name="T34" fmla="*/ 12 w 13"/>
                <a:gd name="T35" fmla="*/ 11 h 14"/>
                <a:gd name="T36" fmla="*/ 12 w 13"/>
                <a:gd name="T37" fmla="*/ 11 h 14"/>
                <a:gd name="T38" fmla="*/ 7 w 13"/>
                <a:gd name="T39" fmla="*/ 13 h 14"/>
                <a:gd name="T40" fmla="*/ 4 w 13"/>
                <a:gd name="T41" fmla="*/ 10 h 14"/>
                <a:gd name="T42" fmla="*/ 1 w 13"/>
                <a:gd name="T43" fmla="*/ 8 h 14"/>
                <a:gd name="T44" fmla="*/ 1 w 13"/>
                <a:gd name="T45" fmla="*/ 1 h 14"/>
                <a:gd name="T46" fmla="*/ 5 w 13"/>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4">
                  <a:moveTo>
                    <a:pt x="5" y="0"/>
                  </a:moveTo>
                  <a:cubicBezTo>
                    <a:pt x="0" y="1"/>
                    <a:pt x="0" y="1"/>
                    <a:pt x="0" y="1"/>
                  </a:cubicBezTo>
                  <a:cubicBezTo>
                    <a:pt x="0" y="1"/>
                    <a:pt x="0" y="1"/>
                    <a:pt x="0" y="1"/>
                  </a:cubicBezTo>
                  <a:cubicBezTo>
                    <a:pt x="0" y="8"/>
                    <a:pt x="0" y="8"/>
                    <a:pt x="0" y="8"/>
                  </a:cubicBezTo>
                  <a:cubicBezTo>
                    <a:pt x="0" y="8"/>
                    <a:pt x="0" y="9"/>
                    <a:pt x="0" y="9"/>
                  </a:cubicBezTo>
                  <a:cubicBezTo>
                    <a:pt x="2" y="9"/>
                    <a:pt x="3" y="10"/>
                    <a:pt x="4" y="10"/>
                  </a:cubicBezTo>
                  <a:cubicBezTo>
                    <a:pt x="4" y="11"/>
                    <a:pt x="6" y="13"/>
                    <a:pt x="7" y="13"/>
                  </a:cubicBezTo>
                  <a:cubicBezTo>
                    <a:pt x="8" y="14"/>
                    <a:pt x="11" y="13"/>
                    <a:pt x="12" y="11"/>
                  </a:cubicBezTo>
                  <a:cubicBezTo>
                    <a:pt x="13" y="11"/>
                    <a:pt x="12" y="11"/>
                    <a:pt x="12" y="11"/>
                  </a:cubicBezTo>
                  <a:cubicBezTo>
                    <a:pt x="12" y="9"/>
                    <a:pt x="12" y="9"/>
                    <a:pt x="12" y="9"/>
                  </a:cubicBezTo>
                  <a:cubicBezTo>
                    <a:pt x="12" y="8"/>
                    <a:pt x="11" y="5"/>
                    <a:pt x="10" y="4"/>
                  </a:cubicBezTo>
                  <a:cubicBezTo>
                    <a:pt x="9" y="3"/>
                    <a:pt x="5" y="0"/>
                    <a:pt x="5" y="0"/>
                  </a:cubicBezTo>
                  <a:cubicBezTo>
                    <a:pt x="5" y="0"/>
                    <a:pt x="5" y="0"/>
                    <a:pt x="5" y="0"/>
                  </a:cubicBezTo>
                  <a:close/>
                  <a:moveTo>
                    <a:pt x="5" y="0"/>
                  </a:moveTo>
                  <a:cubicBezTo>
                    <a:pt x="5" y="1"/>
                    <a:pt x="8" y="3"/>
                    <a:pt x="10" y="4"/>
                  </a:cubicBezTo>
                  <a:cubicBezTo>
                    <a:pt x="10" y="5"/>
                    <a:pt x="11" y="8"/>
                    <a:pt x="11" y="9"/>
                  </a:cubicBezTo>
                  <a:cubicBezTo>
                    <a:pt x="12" y="11"/>
                    <a:pt x="12" y="11"/>
                    <a:pt x="12" y="11"/>
                  </a:cubicBezTo>
                  <a:cubicBezTo>
                    <a:pt x="12" y="11"/>
                    <a:pt x="12" y="11"/>
                    <a:pt x="12" y="11"/>
                  </a:cubicBezTo>
                  <a:cubicBezTo>
                    <a:pt x="12" y="11"/>
                    <a:pt x="12" y="11"/>
                    <a:pt x="12" y="11"/>
                  </a:cubicBezTo>
                  <a:cubicBezTo>
                    <a:pt x="11" y="12"/>
                    <a:pt x="8" y="13"/>
                    <a:pt x="7" y="13"/>
                  </a:cubicBezTo>
                  <a:cubicBezTo>
                    <a:pt x="6" y="13"/>
                    <a:pt x="4" y="11"/>
                    <a:pt x="4" y="10"/>
                  </a:cubicBezTo>
                  <a:cubicBezTo>
                    <a:pt x="4" y="9"/>
                    <a:pt x="2" y="8"/>
                    <a:pt x="1" y="8"/>
                  </a:cubicBezTo>
                  <a:cubicBezTo>
                    <a:pt x="1" y="8"/>
                    <a:pt x="1" y="2"/>
                    <a:pt x="1" y="1"/>
                  </a:cubicBezTo>
                  <a:cubicBezTo>
                    <a:pt x="1" y="1"/>
                    <a:pt x="4" y="0"/>
                    <a:pt x="5"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EditPoints="1"/>
            </p:cNvSpPr>
            <p:nvPr/>
          </p:nvSpPr>
          <p:spPr bwMode="auto">
            <a:xfrm>
              <a:off x="3574" y="822"/>
              <a:ext cx="29" cy="32"/>
            </a:xfrm>
            <a:custGeom>
              <a:avLst/>
              <a:gdLst>
                <a:gd name="T0" fmla="*/ 0 w 10"/>
                <a:gd name="T1" fmla="*/ 0 h 11"/>
                <a:gd name="T2" fmla="*/ 0 w 10"/>
                <a:gd name="T3" fmla="*/ 0 h 11"/>
                <a:gd name="T4" fmla="*/ 0 w 10"/>
                <a:gd name="T5" fmla="*/ 0 h 11"/>
                <a:gd name="T6" fmla="*/ 0 w 10"/>
                <a:gd name="T7" fmla="*/ 0 h 11"/>
                <a:gd name="T8" fmla="*/ 0 w 10"/>
                <a:gd name="T9" fmla="*/ 1 h 11"/>
                <a:gd name="T10" fmla="*/ 6 w 10"/>
                <a:gd name="T11" fmla="*/ 10 h 11"/>
                <a:gd name="T12" fmla="*/ 7 w 10"/>
                <a:gd name="T13" fmla="*/ 10 h 11"/>
                <a:gd name="T14" fmla="*/ 9 w 10"/>
                <a:gd name="T15" fmla="*/ 11 h 11"/>
                <a:gd name="T16" fmla="*/ 10 w 10"/>
                <a:gd name="T17" fmla="*/ 11 h 11"/>
                <a:gd name="T18" fmla="*/ 10 w 10"/>
                <a:gd name="T19" fmla="*/ 10 h 11"/>
                <a:gd name="T20" fmla="*/ 5 w 10"/>
                <a:gd name="T21" fmla="*/ 6 h 11"/>
                <a:gd name="T22" fmla="*/ 0 w 10"/>
                <a:gd name="T23" fmla="*/ 0 h 11"/>
                <a:gd name="T24" fmla="*/ 0 w 10"/>
                <a:gd name="T25" fmla="*/ 0 h 11"/>
                <a:gd name="T26" fmla="*/ 0 w 10"/>
                <a:gd name="T27" fmla="*/ 0 h 11"/>
                <a:gd name="T28" fmla="*/ 4 w 10"/>
                <a:gd name="T29" fmla="*/ 6 h 11"/>
                <a:gd name="T30" fmla="*/ 8 w 10"/>
                <a:gd name="T31" fmla="*/ 10 h 11"/>
                <a:gd name="T32" fmla="*/ 7 w 10"/>
                <a:gd name="T33" fmla="*/ 10 h 11"/>
                <a:gd name="T34" fmla="*/ 4 w 10"/>
                <a:gd name="T3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0" y="0"/>
                  </a:moveTo>
                  <a:cubicBezTo>
                    <a:pt x="0" y="0"/>
                    <a:pt x="0" y="0"/>
                    <a:pt x="0" y="0"/>
                  </a:cubicBezTo>
                  <a:cubicBezTo>
                    <a:pt x="0" y="0"/>
                    <a:pt x="0" y="0"/>
                    <a:pt x="0" y="0"/>
                  </a:cubicBezTo>
                  <a:cubicBezTo>
                    <a:pt x="0" y="0"/>
                    <a:pt x="0" y="0"/>
                    <a:pt x="0" y="0"/>
                  </a:cubicBezTo>
                  <a:cubicBezTo>
                    <a:pt x="0" y="1"/>
                    <a:pt x="0" y="1"/>
                    <a:pt x="0" y="1"/>
                  </a:cubicBezTo>
                  <a:cubicBezTo>
                    <a:pt x="0" y="1"/>
                    <a:pt x="2" y="3"/>
                    <a:pt x="6" y="10"/>
                  </a:cubicBezTo>
                  <a:cubicBezTo>
                    <a:pt x="7" y="10"/>
                    <a:pt x="7" y="10"/>
                    <a:pt x="7" y="10"/>
                  </a:cubicBezTo>
                  <a:cubicBezTo>
                    <a:pt x="9" y="11"/>
                    <a:pt x="9" y="11"/>
                    <a:pt x="9" y="11"/>
                  </a:cubicBezTo>
                  <a:cubicBezTo>
                    <a:pt x="9" y="11"/>
                    <a:pt x="10" y="11"/>
                    <a:pt x="10" y="11"/>
                  </a:cubicBezTo>
                  <a:cubicBezTo>
                    <a:pt x="10" y="10"/>
                    <a:pt x="10" y="10"/>
                    <a:pt x="10" y="10"/>
                  </a:cubicBezTo>
                  <a:cubicBezTo>
                    <a:pt x="5" y="6"/>
                    <a:pt x="5" y="6"/>
                    <a:pt x="5" y="6"/>
                  </a:cubicBezTo>
                  <a:cubicBezTo>
                    <a:pt x="0" y="0"/>
                    <a:pt x="0" y="0"/>
                    <a:pt x="0" y="0"/>
                  </a:cubicBezTo>
                  <a:cubicBezTo>
                    <a:pt x="0" y="0"/>
                    <a:pt x="0" y="0"/>
                    <a:pt x="0" y="0"/>
                  </a:cubicBezTo>
                  <a:cubicBezTo>
                    <a:pt x="0" y="0"/>
                    <a:pt x="0" y="0"/>
                    <a:pt x="0" y="0"/>
                  </a:cubicBezTo>
                  <a:close/>
                  <a:moveTo>
                    <a:pt x="4" y="6"/>
                  </a:moveTo>
                  <a:cubicBezTo>
                    <a:pt x="5" y="6"/>
                    <a:pt x="7" y="9"/>
                    <a:pt x="8" y="10"/>
                  </a:cubicBezTo>
                  <a:cubicBezTo>
                    <a:pt x="8" y="10"/>
                    <a:pt x="7" y="10"/>
                    <a:pt x="7" y="10"/>
                  </a:cubicBezTo>
                  <a:cubicBezTo>
                    <a:pt x="6" y="9"/>
                    <a:pt x="5" y="7"/>
                    <a:pt x="4" y="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3542" y="833"/>
              <a:ext cx="58" cy="114"/>
            </a:xfrm>
            <a:custGeom>
              <a:avLst/>
              <a:gdLst>
                <a:gd name="T0" fmla="*/ 8 w 20"/>
                <a:gd name="T1" fmla="*/ 7 h 39"/>
                <a:gd name="T2" fmla="*/ 2 w 20"/>
                <a:gd name="T3" fmla="*/ 17 h 39"/>
                <a:gd name="T4" fmla="*/ 1 w 20"/>
                <a:gd name="T5" fmla="*/ 23 h 39"/>
                <a:gd name="T6" fmla="*/ 6 w 20"/>
                <a:gd name="T7" fmla="*/ 38 h 39"/>
                <a:gd name="T8" fmla="*/ 8 w 20"/>
                <a:gd name="T9" fmla="*/ 36 h 39"/>
                <a:gd name="T10" fmla="*/ 11 w 20"/>
                <a:gd name="T11" fmla="*/ 39 h 39"/>
                <a:gd name="T12" fmla="*/ 14 w 20"/>
                <a:gd name="T13" fmla="*/ 37 h 39"/>
                <a:gd name="T14" fmla="*/ 10 w 20"/>
                <a:gd name="T15" fmla="*/ 31 h 39"/>
                <a:gd name="T16" fmla="*/ 13 w 20"/>
                <a:gd name="T17" fmla="*/ 24 h 39"/>
                <a:gd name="T18" fmla="*/ 13 w 20"/>
                <a:gd name="T19" fmla="*/ 24 h 39"/>
                <a:gd name="T20" fmla="*/ 14 w 20"/>
                <a:gd name="T21" fmla="*/ 21 h 39"/>
                <a:gd name="T22" fmla="*/ 17 w 20"/>
                <a:gd name="T23" fmla="*/ 18 h 39"/>
                <a:gd name="T24" fmla="*/ 20 w 20"/>
                <a:gd name="T25" fmla="*/ 13 h 39"/>
                <a:gd name="T26" fmla="*/ 19 w 20"/>
                <a:gd name="T27" fmla="*/ 9 h 39"/>
                <a:gd name="T28" fmla="*/ 12 w 20"/>
                <a:gd name="T29" fmla="*/ 2 h 39"/>
                <a:gd name="T30" fmla="*/ 10 w 20"/>
                <a:gd name="T31" fmla="*/ 0 h 39"/>
                <a:gd name="T32" fmla="*/ 2 w 20"/>
                <a:gd name="T33" fmla="*/ 17 h 39"/>
                <a:gd name="T34" fmla="*/ 2 w 20"/>
                <a:gd name="T35" fmla="*/ 17 h 39"/>
                <a:gd name="T36" fmla="*/ 8 w 20"/>
                <a:gd name="T37" fmla="*/ 7 h 39"/>
                <a:gd name="T38" fmla="*/ 11 w 20"/>
                <a:gd name="T39" fmla="*/ 3 h 39"/>
                <a:gd name="T40" fmla="*/ 18 w 20"/>
                <a:gd name="T41" fmla="*/ 9 h 39"/>
                <a:gd name="T42" fmla="*/ 16 w 20"/>
                <a:gd name="T43" fmla="*/ 17 h 39"/>
                <a:gd name="T44" fmla="*/ 10 w 20"/>
                <a:gd name="T45" fmla="*/ 19 h 39"/>
                <a:gd name="T46" fmla="*/ 10 w 20"/>
                <a:gd name="T47" fmla="*/ 19 h 39"/>
                <a:gd name="T48" fmla="*/ 12 w 20"/>
                <a:gd name="T49" fmla="*/ 24 h 39"/>
                <a:gd name="T50" fmla="*/ 9 w 20"/>
                <a:gd name="T51" fmla="*/ 31 h 39"/>
                <a:gd name="T52" fmla="*/ 9 w 20"/>
                <a:gd name="T53" fmla="*/ 31 h 39"/>
                <a:gd name="T54" fmla="*/ 13 w 20"/>
                <a:gd name="T55" fmla="*/ 37 h 39"/>
                <a:gd name="T56" fmla="*/ 13 w 20"/>
                <a:gd name="T57" fmla="*/ 37 h 39"/>
                <a:gd name="T58" fmla="*/ 8 w 20"/>
                <a:gd name="T59" fmla="*/ 35 h 39"/>
                <a:gd name="T60" fmla="*/ 6 w 20"/>
                <a:gd name="T61" fmla="*/ 37 h 39"/>
                <a:gd name="T62" fmla="*/ 1 w 20"/>
                <a:gd name="T63" fmla="*/ 27 h 39"/>
                <a:gd name="T64" fmla="*/ 2 w 20"/>
                <a:gd name="T65"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9">
                  <a:moveTo>
                    <a:pt x="10" y="0"/>
                  </a:moveTo>
                  <a:cubicBezTo>
                    <a:pt x="9" y="0"/>
                    <a:pt x="9" y="0"/>
                    <a:pt x="8" y="7"/>
                  </a:cubicBezTo>
                  <a:cubicBezTo>
                    <a:pt x="5" y="11"/>
                    <a:pt x="5" y="11"/>
                    <a:pt x="5" y="11"/>
                  </a:cubicBezTo>
                  <a:cubicBezTo>
                    <a:pt x="4" y="13"/>
                    <a:pt x="2" y="16"/>
                    <a:pt x="2" y="17"/>
                  </a:cubicBezTo>
                  <a:cubicBezTo>
                    <a:pt x="2" y="17"/>
                    <a:pt x="2" y="17"/>
                    <a:pt x="2" y="17"/>
                  </a:cubicBezTo>
                  <a:cubicBezTo>
                    <a:pt x="2" y="18"/>
                    <a:pt x="1" y="22"/>
                    <a:pt x="1" y="23"/>
                  </a:cubicBezTo>
                  <a:cubicBezTo>
                    <a:pt x="0" y="32"/>
                    <a:pt x="0" y="32"/>
                    <a:pt x="0" y="32"/>
                  </a:cubicBezTo>
                  <a:cubicBezTo>
                    <a:pt x="0" y="33"/>
                    <a:pt x="2" y="35"/>
                    <a:pt x="6" y="38"/>
                  </a:cubicBezTo>
                  <a:cubicBezTo>
                    <a:pt x="6" y="38"/>
                    <a:pt x="6" y="38"/>
                    <a:pt x="6" y="38"/>
                  </a:cubicBezTo>
                  <a:cubicBezTo>
                    <a:pt x="6" y="38"/>
                    <a:pt x="8" y="36"/>
                    <a:pt x="8" y="36"/>
                  </a:cubicBezTo>
                  <a:cubicBezTo>
                    <a:pt x="8" y="36"/>
                    <a:pt x="11" y="39"/>
                    <a:pt x="11" y="39"/>
                  </a:cubicBezTo>
                  <a:cubicBezTo>
                    <a:pt x="11" y="39"/>
                    <a:pt x="11" y="39"/>
                    <a:pt x="11" y="39"/>
                  </a:cubicBezTo>
                  <a:cubicBezTo>
                    <a:pt x="12" y="39"/>
                    <a:pt x="13" y="38"/>
                    <a:pt x="14" y="37"/>
                  </a:cubicBezTo>
                  <a:cubicBezTo>
                    <a:pt x="14" y="37"/>
                    <a:pt x="14" y="37"/>
                    <a:pt x="14" y="37"/>
                  </a:cubicBezTo>
                  <a:cubicBezTo>
                    <a:pt x="14" y="37"/>
                    <a:pt x="14" y="37"/>
                    <a:pt x="14" y="36"/>
                  </a:cubicBezTo>
                  <a:cubicBezTo>
                    <a:pt x="14" y="36"/>
                    <a:pt x="11" y="33"/>
                    <a:pt x="10" y="31"/>
                  </a:cubicBezTo>
                  <a:cubicBezTo>
                    <a:pt x="12" y="31"/>
                    <a:pt x="13" y="31"/>
                    <a:pt x="13" y="31"/>
                  </a:cubicBezTo>
                  <a:cubicBezTo>
                    <a:pt x="13" y="30"/>
                    <a:pt x="13" y="24"/>
                    <a:pt x="13" y="24"/>
                  </a:cubicBezTo>
                  <a:cubicBezTo>
                    <a:pt x="13" y="24"/>
                    <a:pt x="13" y="24"/>
                    <a:pt x="13" y="24"/>
                  </a:cubicBezTo>
                  <a:cubicBezTo>
                    <a:pt x="13" y="24"/>
                    <a:pt x="13" y="24"/>
                    <a:pt x="13" y="24"/>
                  </a:cubicBezTo>
                  <a:cubicBezTo>
                    <a:pt x="13" y="24"/>
                    <a:pt x="11" y="21"/>
                    <a:pt x="11" y="20"/>
                  </a:cubicBezTo>
                  <a:cubicBezTo>
                    <a:pt x="12" y="20"/>
                    <a:pt x="14" y="21"/>
                    <a:pt x="14" y="21"/>
                  </a:cubicBezTo>
                  <a:cubicBezTo>
                    <a:pt x="14" y="21"/>
                    <a:pt x="14" y="21"/>
                    <a:pt x="15" y="21"/>
                  </a:cubicBezTo>
                  <a:cubicBezTo>
                    <a:pt x="17" y="18"/>
                    <a:pt x="17" y="18"/>
                    <a:pt x="17" y="18"/>
                  </a:cubicBezTo>
                  <a:cubicBezTo>
                    <a:pt x="20" y="14"/>
                    <a:pt x="20" y="14"/>
                    <a:pt x="20" y="14"/>
                  </a:cubicBezTo>
                  <a:cubicBezTo>
                    <a:pt x="20" y="14"/>
                    <a:pt x="20" y="13"/>
                    <a:pt x="20" y="13"/>
                  </a:cubicBezTo>
                  <a:cubicBezTo>
                    <a:pt x="19" y="9"/>
                    <a:pt x="19" y="9"/>
                    <a:pt x="19" y="9"/>
                  </a:cubicBezTo>
                  <a:cubicBezTo>
                    <a:pt x="19" y="9"/>
                    <a:pt x="19" y="9"/>
                    <a:pt x="19" y="9"/>
                  </a:cubicBezTo>
                  <a:cubicBezTo>
                    <a:pt x="17" y="8"/>
                    <a:pt x="14" y="5"/>
                    <a:pt x="14" y="5"/>
                  </a:cubicBezTo>
                  <a:cubicBezTo>
                    <a:pt x="12" y="2"/>
                    <a:pt x="12" y="2"/>
                    <a:pt x="12" y="2"/>
                  </a:cubicBezTo>
                  <a:cubicBezTo>
                    <a:pt x="11" y="1"/>
                    <a:pt x="10" y="0"/>
                    <a:pt x="10" y="0"/>
                  </a:cubicBezTo>
                  <a:cubicBezTo>
                    <a:pt x="10" y="0"/>
                    <a:pt x="10" y="0"/>
                    <a:pt x="10" y="0"/>
                  </a:cubicBezTo>
                  <a:close/>
                  <a:moveTo>
                    <a:pt x="2" y="17"/>
                  </a:moveTo>
                  <a:cubicBezTo>
                    <a:pt x="2" y="17"/>
                    <a:pt x="2" y="17"/>
                    <a:pt x="2" y="17"/>
                  </a:cubicBezTo>
                  <a:cubicBezTo>
                    <a:pt x="2" y="17"/>
                    <a:pt x="2" y="17"/>
                    <a:pt x="2" y="17"/>
                  </a:cubicBezTo>
                  <a:cubicBezTo>
                    <a:pt x="2" y="17"/>
                    <a:pt x="2" y="17"/>
                    <a:pt x="2" y="17"/>
                  </a:cubicBezTo>
                  <a:close/>
                  <a:moveTo>
                    <a:pt x="5" y="11"/>
                  </a:moveTo>
                  <a:cubicBezTo>
                    <a:pt x="8" y="7"/>
                    <a:pt x="8" y="7"/>
                    <a:pt x="8" y="7"/>
                  </a:cubicBezTo>
                  <a:cubicBezTo>
                    <a:pt x="9" y="4"/>
                    <a:pt x="9" y="2"/>
                    <a:pt x="10" y="1"/>
                  </a:cubicBezTo>
                  <a:cubicBezTo>
                    <a:pt x="10" y="1"/>
                    <a:pt x="11" y="2"/>
                    <a:pt x="11" y="3"/>
                  </a:cubicBezTo>
                  <a:cubicBezTo>
                    <a:pt x="13" y="5"/>
                    <a:pt x="13" y="5"/>
                    <a:pt x="13" y="5"/>
                  </a:cubicBezTo>
                  <a:cubicBezTo>
                    <a:pt x="14" y="6"/>
                    <a:pt x="18" y="8"/>
                    <a:pt x="18" y="9"/>
                  </a:cubicBezTo>
                  <a:cubicBezTo>
                    <a:pt x="18" y="9"/>
                    <a:pt x="19" y="13"/>
                    <a:pt x="19" y="13"/>
                  </a:cubicBezTo>
                  <a:cubicBezTo>
                    <a:pt x="19" y="14"/>
                    <a:pt x="16" y="17"/>
                    <a:pt x="16" y="17"/>
                  </a:cubicBezTo>
                  <a:cubicBezTo>
                    <a:pt x="16" y="17"/>
                    <a:pt x="14" y="20"/>
                    <a:pt x="14" y="21"/>
                  </a:cubicBezTo>
                  <a:cubicBezTo>
                    <a:pt x="14" y="20"/>
                    <a:pt x="10" y="19"/>
                    <a:pt x="10" y="19"/>
                  </a:cubicBezTo>
                  <a:cubicBezTo>
                    <a:pt x="10" y="19"/>
                    <a:pt x="10" y="19"/>
                    <a:pt x="10" y="19"/>
                  </a:cubicBezTo>
                  <a:cubicBezTo>
                    <a:pt x="10" y="19"/>
                    <a:pt x="10" y="19"/>
                    <a:pt x="10" y="19"/>
                  </a:cubicBezTo>
                  <a:cubicBezTo>
                    <a:pt x="10" y="20"/>
                    <a:pt x="10" y="20"/>
                    <a:pt x="10" y="20"/>
                  </a:cubicBezTo>
                  <a:cubicBezTo>
                    <a:pt x="10" y="20"/>
                    <a:pt x="12" y="24"/>
                    <a:pt x="12" y="24"/>
                  </a:cubicBezTo>
                  <a:cubicBezTo>
                    <a:pt x="12" y="26"/>
                    <a:pt x="12" y="30"/>
                    <a:pt x="12" y="31"/>
                  </a:cubicBezTo>
                  <a:cubicBezTo>
                    <a:pt x="12" y="31"/>
                    <a:pt x="11" y="31"/>
                    <a:pt x="9" y="31"/>
                  </a:cubicBezTo>
                  <a:cubicBezTo>
                    <a:pt x="9" y="31"/>
                    <a:pt x="9" y="31"/>
                    <a:pt x="9" y="31"/>
                  </a:cubicBezTo>
                  <a:cubicBezTo>
                    <a:pt x="9" y="31"/>
                    <a:pt x="9" y="31"/>
                    <a:pt x="9" y="31"/>
                  </a:cubicBezTo>
                  <a:cubicBezTo>
                    <a:pt x="9" y="31"/>
                    <a:pt x="9" y="31"/>
                    <a:pt x="9" y="31"/>
                  </a:cubicBezTo>
                  <a:cubicBezTo>
                    <a:pt x="13" y="37"/>
                    <a:pt x="13" y="37"/>
                    <a:pt x="13" y="37"/>
                  </a:cubicBezTo>
                  <a:cubicBezTo>
                    <a:pt x="13" y="37"/>
                    <a:pt x="13" y="37"/>
                    <a:pt x="13" y="37"/>
                  </a:cubicBezTo>
                  <a:cubicBezTo>
                    <a:pt x="13" y="37"/>
                    <a:pt x="13" y="37"/>
                    <a:pt x="13" y="37"/>
                  </a:cubicBezTo>
                  <a:cubicBezTo>
                    <a:pt x="13" y="37"/>
                    <a:pt x="12" y="38"/>
                    <a:pt x="11" y="38"/>
                  </a:cubicBezTo>
                  <a:cubicBezTo>
                    <a:pt x="11" y="38"/>
                    <a:pt x="8" y="35"/>
                    <a:pt x="8" y="35"/>
                  </a:cubicBezTo>
                  <a:cubicBezTo>
                    <a:pt x="8" y="35"/>
                    <a:pt x="8" y="35"/>
                    <a:pt x="8" y="35"/>
                  </a:cubicBezTo>
                  <a:cubicBezTo>
                    <a:pt x="8" y="35"/>
                    <a:pt x="6" y="37"/>
                    <a:pt x="6" y="37"/>
                  </a:cubicBezTo>
                  <a:cubicBezTo>
                    <a:pt x="3" y="35"/>
                    <a:pt x="1" y="33"/>
                    <a:pt x="1" y="32"/>
                  </a:cubicBezTo>
                  <a:cubicBezTo>
                    <a:pt x="1" y="32"/>
                    <a:pt x="1" y="27"/>
                    <a:pt x="1" y="27"/>
                  </a:cubicBezTo>
                  <a:cubicBezTo>
                    <a:pt x="2" y="23"/>
                    <a:pt x="2" y="23"/>
                    <a:pt x="2" y="23"/>
                  </a:cubicBezTo>
                  <a:cubicBezTo>
                    <a:pt x="2" y="22"/>
                    <a:pt x="2" y="17"/>
                    <a:pt x="2" y="17"/>
                  </a:cubicBezTo>
                  <a:cubicBezTo>
                    <a:pt x="3" y="16"/>
                    <a:pt x="3" y="15"/>
                    <a:pt x="5" y="1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3486" y="956"/>
              <a:ext cx="50" cy="67"/>
            </a:xfrm>
            <a:custGeom>
              <a:avLst/>
              <a:gdLst>
                <a:gd name="T0" fmla="*/ 13 w 17"/>
                <a:gd name="T1" fmla="*/ 0 h 23"/>
                <a:gd name="T2" fmla="*/ 12 w 17"/>
                <a:gd name="T3" fmla="*/ 2 h 23"/>
                <a:gd name="T4" fmla="*/ 4 w 17"/>
                <a:gd name="T5" fmla="*/ 9 h 23"/>
                <a:gd name="T6" fmla="*/ 3 w 17"/>
                <a:gd name="T7" fmla="*/ 11 h 23"/>
                <a:gd name="T8" fmla="*/ 0 w 17"/>
                <a:gd name="T9" fmla="*/ 17 h 23"/>
                <a:gd name="T10" fmla="*/ 0 w 17"/>
                <a:gd name="T11" fmla="*/ 17 h 23"/>
                <a:gd name="T12" fmla="*/ 3 w 17"/>
                <a:gd name="T13" fmla="*/ 23 h 23"/>
                <a:gd name="T14" fmla="*/ 3 w 17"/>
                <a:gd name="T15" fmla="*/ 23 h 23"/>
                <a:gd name="T16" fmla="*/ 4 w 17"/>
                <a:gd name="T17" fmla="*/ 22 h 23"/>
                <a:gd name="T18" fmla="*/ 5 w 17"/>
                <a:gd name="T19" fmla="*/ 16 h 23"/>
                <a:gd name="T20" fmla="*/ 7 w 17"/>
                <a:gd name="T21" fmla="*/ 15 h 23"/>
                <a:gd name="T22" fmla="*/ 12 w 17"/>
                <a:gd name="T23" fmla="*/ 12 h 23"/>
                <a:gd name="T24" fmla="*/ 16 w 17"/>
                <a:gd name="T25" fmla="*/ 7 h 23"/>
                <a:gd name="T26" fmla="*/ 16 w 17"/>
                <a:gd name="T27" fmla="*/ 7 h 23"/>
                <a:gd name="T28" fmla="*/ 17 w 17"/>
                <a:gd name="T29" fmla="*/ 2 h 23"/>
                <a:gd name="T30" fmla="*/ 17 w 17"/>
                <a:gd name="T31" fmla="*/ 2 h 23"/>
                <a:gd name="T32" fmla="*/ 14 w 17"/>
                <a:gd name="T33" fmla="*/ 0 h 23"/>
                <a:gd name="T34" fmla="*/ 13 w 17"/>
                <a:gd name="T35" fmla="*/ 0 h 23"/>
                <a:gd name="T36" fmla="*/ 1 w 17"/>
                <a:gd name="T37" fmla="*/ 17 h 23"/>
                <a:gd name="T38" fmla="*/ 1 w 17"/>
                <a:gd name="T39" fmla="*/ 17 h 23"/>
                <a:gd name="T40" fmla="*/ 3 w 17"/>
                <a:gd name="T41" fmla="*/ 11 h 23"/>
                <a:gd name="T42" fmla="*/ 5 w 17"/>
                <a:gd name="T43" fmla="*/ 10 h 23"/>
                <a:gd name="T44" fmla="*/ 12 w 17"/>
                <a:gd name="T45" fmla="*/ 3 h 23"/>
                <a:gd name="T46" fmla="*/ 12 w 17"/>
                <a:gd name="T47" fmla="*/ 2 h 23"/>
                <a:gd name="T48" fmla="*/ 14 w 17"/>
                <a:gd name="T49" fmla="*/ 0 h 23"/>
                <a:gd name="T50" fmla="*/ 16 w 17"/>
                <a:gd name="T51" fmla="*/ 2 h 23"/>
                <a:gd name="T52" fmla="*/ 15 w 17"/>
                <a:gd name="T53" fmla="*/ 7 h 23"/>
                <a:gd name="T54" fmla="*/ 15 w 17"/>
                <a:gd name="T55" fmla="*/ 7 h 23"/>
                <a:gd name="T56" fmla="*/ 11 w 17"/>
                <a:gd name="T57" fmla="*/ 12 h 23"/>
                <a:gd name="T58" fmla="*/ 7 w 17"/>
                <a:gd name="T59" fmla="*/ 15 h 23"/>
                <a:gd name="T60" fmla="*/ 5 w 17"/>
                <a:gd name="T61" fmla="*/ 15 h 23"/>
                <a:gd name="T62" fmla="*/ 3 w 17"/>
                <a:gd name="T63" fmla="*/ 21 h 23"/>
                <a:gd name="T64" fmla="*/ 3 w 17"/>
                <a:gd name="T65" fmla="*/ 22 h 23"/>
                <a:gd name="T66" fmla="*/ 1 w 17"/>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23">
                  <a:moveTo>
                    <a:pt x="13" y="0"/>
                  </a:moveTo>
                  <a:cubicBezTo>
                    <a:pt x="13" y="0"/>
                    <a:pt x="12" y="2"/>
                    <a:pt x="12" y="2"/>
                  </a:cubicBezTo>
                  <a:cubicBezTo>
                    <a:pt x="11" y="3"/>
                    <a:pt x="6" y="6"/>
                    <a:pt x="4" y="9"/>
                  </a:cubicBezTo>
                  <a:cubicBezTo>
                    <a:pt x="3" y="11"/>
                    <a:pt x="3" y="11"/>
                    <a:pt x="3" y="11"/>
                  </a:cubicBezTo>
                  <a:cubicBezTo>
                    <a:pt x="1" y="13"/>
                    <a:pt x="0" y="15"/>
                    <a:pt x="0" y="17"/>
                  </a:cubicBezTo>
                  <a:cubicBezTo>
                    <a:pt x="0" y="17"/>
                    <a:pt x="0" y="17"/>
                    <a:pt x="0" y="17"/>
                  </a:cubicBezTo>
                  <a:cubicBezTo>
                    <a:pt x="0" y="20"/>
                    <a:pt x="3" y="23"/>
                    <a:pt x="3" y="23"/>
                  </a:cubicBezTo>
                  <a:cubicBezTo>
                    <a:pt x="3" y="23"/>
                    <a:pt x="3" y="23"/>
                    <a:pt x="3" y="23"/>
                  </a:cubicBezTo>
                  <a:cubicBezTo>
                    <a:pt x="4" y="23"/>
                    <a:pt x="4" y="23"/>
                    <a:pt x="4" y="22"/>
                  </a:cubicBezTo>
                  <a:cubicBezTo>
                    <a:pt x="4" y="22"/>
                    <a:pt x="3" y="17"/>
                    <a:pt x="5" y="16"/>
                  </a:cubicBezTo>
                  <a:cubicBezTo>
                    <a:pt x="7" y="15"/>
                    <a:pt x="7" y="15"/>
                    <a:pt x="7" y="15"/>
                  </a:cubicBezTo>
                  <a:cubicBezTo>
                    <a:pt x="9" y="15"/>
                    <a:pt x="10" y="14"/>
                    <a:pt x="12" y="12"/>
                  </a:cubicBezTo>
                  <a:cubicBezTo>
                    <a:pt x="15" y="10"/>
                    <a:pt x="16" y="8"/>
                    <a:pt x="16" y="7"/>
                  </a:cubicBezTo>
                  <a:cubicBezTo>
                    <a:pt x="16" y="7"/>
                    <a:pt x="16" y="7"/>
                    <a:pt x="16" y="7"/>
                  </a:cubicBezTo>
                  <a:cubicBezTo>
                    <a:pt x="16" y="3"/>
                    <a:pt x="16" y="2"/>
                    <a:pt x="17" y="2"/>
                  </a:cubicBezTo>
                  <a:cubicBezTo>
                    <a:pt x="17" y="2"/>
                    <a:pt x="17" y="2"/>
                    <a:pt x="17" y="2"/>
                  </a:cubicBezTo>
                  <a:cubicBezTo>
                    <a:pt x="17" y="1"/>
                    <a:pt x="17" y="1"/>
                    <a:pt x="14" y="0"/>
                  </a:cubicBezTo>
                  <a:cubicBezTo>
                    <a:pt x="14" y="0"/>
                    <a:pt x="13" y="0"/>
                    <a:pt x="13" y="0"/>
                  </a:cubicBezTo>
                  <a:close/>
                  <a:moveTo>
                    <a:pt x="1" y="17"/>
                  </a:moveTo>
                  <a:cubicBezTo>
                    <a:pt x="1" y="17"/>
                    <a:pt x="1" y="17"/>
                    <a:pt x="1" y="17"/>
                  </a:cubicBezTo>
                  <a:cubicBezTo>
                    <a:pt x="1" y="15"/>
                    <a:pt x="2" y="13"/>
                    <a:pt x="3" y="11"/>
                  </a:cubicBezTo>
                  <a:cubicBezTo>
                    <a:pt x="5" y="10"/>
                    <a:pt x="5" y="10"/>
                    <a:pt x="5" y="10"/>
                  </a:cubicBezTo>
                  <a:cubicBezTo>
                    <a:pt x="7" y="7"/>
                    <a:pt x="11" y="3"/>
                    <a:pt x="12" y="3"/>
                  </a:cubicBezTo>
                  <a:cubicBezTo>
                    <a:pt x="12" y="3"/>
                    <a:pt x="12" y="3"/>
                    <a:pt x="12" y="2"/>
                  </a:cubicBezTo>
                  <a:cubicBezTo>
                    <a:pt x="12" y="2"/>
                    <a:pt x="13" y="1"/>
                    <a:pt x="14" y="0"/>
                  </a:cubicBezTo>
                  <a:cubicBezTo>
                    <a:pt x="15" y="1"/>
                    <a:pt x="16" y="1"/>
                    <a:pt x="16" y="2"/>
                  </a:cubicBezTo>
                  <a:cubicBezTo>
                    <a:pt x="15" y="2"/>
                    <a:pt x="15" y="4"/>
                    <a:pt x="15" y="7"/>
                  </a:cubicBezTo>
                  <a:cubicBezTo>
                    <a:pt x="15" y="7"/>
                    <a:pt x="15" y="7"/>
                    <a:pt x="15" y="7"/>
                  </a:cubicBezTo>
                  <a:cubicBezTo>
                    <a:pt x="15" y="8"/>
                    <a:pt x="14" y="9"/>
                    <a:pt x="11" y="12"/>
                  </a:cubicBezTo>
                  <a:cubicBezTo>
                    <a:pt x="10" y="14"/>
                    <a:pt x="8" y="14"/>
                    <a:pt x="7" y="15"/>
                  </a:cubicBezTo>
                  <a:cubicBezTo>
                    <a:pt x="5" y="15"/>
                    <a:pt x="5" y="15"/>
                    <a:pt x="5" y="15"/>
                  </a:cubicBezTo>
                  <a:cubicBezTo>
                    <a:pt x="3" y="16"/>
                    <a:pt x="3" y="19"/>
                    <a:pt x="3" y="21"/>
                  </a:cubicBezTo>
                  <a:cubicBezTo>
                    <a:pt x="3" y="21"/>
                    <a:pt x="3" y="21"/>
                    <a:pt x="3" y="22"/>
                  </a:cubicBezTo>
                  <a:cubicBezTo>
                    <a:pt x="2" y="21"/>
                    <a:pt x="1" y="19"/>
                    <a:pt x="1" y="17"/>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05" y="437"/>
              <a:ext cx="900" cy="868"/>
            </a:xfrm>
            <a:custGeom>
              <a:avLst/>
              <a:gdLst>
                <a:gd name="T0" fmla="*/ 251 w 309"/>
                <a:gd name="T1" fmla="*/ 152 h 298"/>
                <a:gd name="T2" fmla="*/ 238 w 309"/>
                <a:gd name="T3" fmla="*/ 169 h 298"/>
                <a:gd name="T4" fmla="*/ 249 w 309"/>
                <a:gd name="T5" fmla="*/ 190 h 298"/>
                <a:gd name="T6" fmla="*/ 242 w 309"/>
                <a:gd name="T7" fmla="*/ 217 h 298"/>
                <a:gd name="T8" fmla="*/ 210 w 309"/>
                <a:gd name="T9" fmla="*/ 252 h 298"/>
                <a:gd name="T10" fmla="*/ 144 w 309"/>
                <a:gd name="T11" fmla="*/ 270 h 298"/>
                <a:gd name="T12" fmla="*/ 111 w 309"/>
                <a:gd name="T13" fmla="*/ 284 h 298"/>
                <a:gd name="T14" fmla="*/ 86 w 309"/>
                <a:gd name="T15" fmla="*/ 273 h 298"/>
                <a:gd name="T16" fmla="*/ 97 w 309"/>
                <a:gd name="T17" fmla="*/ 258 h 298"/>
                <a:gd name="T18" fmla="*/ 77 w 309"/>
                <a:gd name="T19" fmla="*/ 270 h 298"/>
                <a:gd name="T20" fmla="*/ 37 w 309"/>
                <a:gd name="T21" fmla="*/ 266 h 298"/>
                <a:gd name="T22" fmla="*/ 51 w 309"/>
                <a:gd name="T23" fmla="*/ 253 h 298"/>
                <a:gd name="T24" fmla="*/ 41 w 309"/>
                <a:gd name="T25" fmla="*/ 242 h 298"/>
                <a:gd name="T26" fmla="*/ 56 w 309"/>
                <a:gd name="T27" fmla="*/ 228 h 298"/>
                <a:gd name="T28" fmla="*/ 64 w 309"/>
                <a:gd name="T29" fmla="*/ 205 h 298"/>
                <a:gd name="T30" fmla="*/ 86 w 309"/>
                <a:gd name="T31" fmla="*/ 181 h 298"/>
                <a:gd name="T32" fmla="*/ 85 w 309"/>
                <a:gd name="T33" fmla="*/ 169 h 298"/>
                <a:gd name="T34" fmla="*/ 72 w 309"/>
                <a:gd name="T35" fmla="*/ 136 h 298"/>
                <a:gd name="T36" fmla="*/ 81 w 309"/>
                <a:gd name="T37" fmla="*/ 120 h 298"/>
                <a:gd name="T38" fmla="*/ 94 w 309"/>
                <a:gd name="T39" fmla="*/ 107 h 298"/>
                <a:gd name="T40" fmla="*/ 115 w 309"/>
                <a:gd name="T41" fmla="*/ 96 h 298"/>
                <a:gd name="T42" fmla="*/ 131 w 309"/>
                <a:gd name="T43" fmla="*/ 99 h 298"/>
                <a:gd name="T44" fmla="*/ 126 w 309"/>
                <a:gd name="T45" fmla="*/ 73 h 298"/>
                <a:gd name="T46" fmla="*/ 132 w 309"/>
                <a:gd name="T47" fmla="*/ 49 h 298"/>
                <a:gd name="T48" fmla="*/ 152 w 309"/>
                <a:gd name="T49" fmla="*/ 28 h 298"/>
                <a:gd name="T50" fmla="*/ 164 w 309"/>
                <a:gd name="T51" fmla="*/ 0 h 298"/>
                <a:gd name="T52" fmla="*/ 179 w 309"/>
                <a:gd name="T53" fmla="*/ 27 h 298"/>
                <a:gd name="T54" fmla="*/ 207 w 309"/>
                <a:gd name="T55" fmla="*/ 23 h 298"/>
                <a:gd name="T56" fmla="*/ 238 w 309"/>
                <a:gd name="T57" fmla="*/ 22 h 298"/>
                <a:gd name="T58" fmla="*/ 269 w 309"/>
                <a:gd name="T59" fmla="*/ 23 h 298"/>
                <a:gd name="T60" fmla="*/ 285 w 309"/>
                <a:gd name="T61" fmla="*/ 16 h 298"/>
                <a:gd name="T62" fmla="*/ 309 w 309"/>
                <a:gd name="T63" fmla="*/ 24 h 298"/>
                <a:gd name="T64" fmla="*/ 299 w 309"/>
                <a:gd name="T65" fmla="*/ 55 h 298"/>
                <a:gd name="T66" fmla="*/ 225 w 309"/>
                <a:gd name="T67" fmla="*/ 104 h 298"/>
                <a:gd name="T68" fmla="*/ 204 w 309"/>
                <a:gd name="T69" fmla="*/ 116 h 298"/>
                <a:gd name="T70" fmla="*/ 222 w 309"/>
                <a:gd name="T71" fmla="*/ 128 h 298"/>
                <a:gd name="T72" fmla="*/ 204 w 309"/>
                <a:gd name="T73" fmla="*/ 139 h 298"/>
                <a:gd name="T74" fmla="*/ 193 w 309"/>
                <a:gd name="T75" fmla="*/ 162 h 298"/>
                <a:gd name="T76" fmla="*/ 208 w 309"/>
                <a:gd name="T77" fmla="*/ 160 h 298"/>
                <a:gd name="T78" fmla="*/ 56 w 309"/>
                <a:gd name="T79" fmla="*/ 147 h 298"/>
                <a:gd name="T80" fmla="*/ 56 w 309"/>
                <a:gd name="T81" fmla="*/ 152 h 298"/>
                <a:gd name="T82" fmla="*/ 61 w 309"/>
                <a:gd name="T83" fmla="*/ 171 h 298"/>
                <a:gd name="T84" fmla="*/ 45 w 309"/>
                <a:gd name="T85" fmla="*/ 153 h 298"/>
                <a:gd name="T86" fmla="*/ 33 w 309"/>
                <a:gd name="T87" fmla="*/ 113 h 298"/>
                <a:gd name="T88" fmla="*/ 21 w 309"/>
                <a:gd name="T89" fmla="*/ 125 h 298"/>
                <a:gd name="T90" fmla="*/ 12 w 309"/>
                <a:gd name="T91" fmla="*/ 139 h 298"/>
                <a:gd name="T92" fmla="*/ 4 w 309"/>
                <a:gd name="T93" fmla="*/ 146 h 298"/>
                <a:gd name="T94" fmla="*/ 18 w 309"/>
                <a:gd name="T95" fmla="*/ 159 h 298"/>
                <a:gd name="T96" fmla="*/ 30 w 309"/>
                <a:gd name="T97" fmla="*/ 180 h 298"/>
                <a:gd name="T98" fmla="*/ 52 w 309"/>
                <a:gd name="T99" fmla="*/ 185 h 298"/>
                <a:gd name="T100" fmla="*/ 65 w 309"/>
                <a:gd name="T101" fmla="*/ 194 h 298"/>
                <a:gd name="T102" fmla="*/ 15 w 309"/>
                <a:gd name="T103" fmla="*/ 201 h 298"/>
                <a:gd name="T104" fmla="*/ 31 w 309"/>
                <a:gd name="T105" fmla="*/ 21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298">
                  <a:moveTo>
                    <a:pt x="139" y="298"/>
                  </a:moveTo>
                  <a:cubicBezTo>
                    <a:pt x="139" y="298"/>
                    <a:pt x="139" y="298"/>
                    <a:pt x="139" y="298"/>
                  </a:cubicBezTo>
                  <a:cubicBezTo>
                    <a:pt x="140" y="297"/>
                    <a:pt x="140" y="297"/>
                    <a:pt x="140" y="297"/>
                  </a:cubicBezTo>
                  <a:cubicBezTo>
                    <a:pt x="139" y="298"/>
                    <a:pt x="139" y="298"/>
                    <a:pt x="139" y="298"/>
                  </a:cubicBezTo>
                  <a:close/>
                  <a:moveTo>
                    <a:pt x="251" y="152"/>
                  </a:moveTo>
                  <a:cubicBezTo>
                    <a:pt x="251" y="152"/>
                    <a:pt x="250" y="153"/>
                    <a:pt x="250" y="153"/>
                  </a:cubicBezTo>
                  <a:cubicBezTo>
                    <a:pt x="250" y="153"/>
                    <a:pt x="251" y="152"/>
                    <a:pt x="251" y="152"/>
                  </a:cubicBezTo>
                  <a:close/>
                  <a:moveTo>
                    <a:pt x="239" y="153"/>
                  </a:moveTo>
                  <a:cubicBezTo>
                    <a:pt x="239" y="164"/>
                    <a:pt x="239" y="164"/>
                    <a:pt x="239" y="164"/>
                  </a:cubicBezTo>
                  <a:cubicBezTo>
                    <a:pt x="238" y="169"/>
                    <a:pt x="238" y="169"/>
                    <a:pt x="238" y="169"/>
                  </a:cubicBezTo>
                  <a:cubicBezTo>
                    <a:pt x="239" y="180"/>
                    <a:pt x="239" y="180"/>
                    <a:pt x="239" y="180"/>
                  </a:cubicBezTo>
                  <a:cubicBezTo>
                    <a:pt x="239" y="187"/>
                    <a:pt x="239" y="187"/>
                    <a:pt x="239" y="187"/>
                  </a:cubicBezTo>
                  <a:cubicBezTo>
                    <a:pt x="240" y="187"/>
                    <a:pt x="240" y="187"/>
                    <a:pt x="240" y="187"/>
                  </a:cubicBezTo>
                  <a:cubicBezTo>
                    <a:pt x="245" y="185"/>
                    <a:pt x="245" y="185"/>
                    <a:pt x="245" y="185"/>
                  </a:cubicBezTo>
                  <a:cubicBezTo>
                    <a:pt x="249" y="190"/>
                    <a:pt x="249" y="190"/>
                    <a:pt x="249" y="190"/>
                  </a:cubicBezTo>
                  <a:cubicBezTo>
                    <a:pt x="251" y="196"/>
                    <a:pt x="251" y="196"/>
                    <a:pt x="251" y="196"/>
                  </a:cubicBezTo>
                  <a:cubicBezTo>
                    <a:pt x="247" y="202"/>
                    <a:pt x="247" y="202"/>
                    <a:pt x="247" y="202"/>
                  </a:cubicBezTo>
                  <a:cubicBezTo>
                    <a:pt x="246" y="208"/>
                    <a:pt x="246" y="208"/>
                    <a:pt x="246" y="208"/>
                  </a:cubicBezTo>
                  <a:cubicBezTo>
                    <a:pt x="248" y="216"/>
                    <a:pt x="248" y="216"/>
                    <a:pt x="248" y="216"/>
                  </a:cubicBezTo>
                  <a:cubicBezTo>
                    <a:pt x="242" y="217"/>
                    <a:pt x="242" y="217"/>
                    <a:pt x="242" y="217"/>
                  </a:cubicBezTo>
                  <a:cubicBezTo>
                    <a:pt x="231" y="222"/>
                    <a:pt x="231" y="222"/>
                    <a:pt x="231" y="222"/>
                  </a:cubicBezTo>
                  <a:cubicBezTo>
                    <a:pt x="224" y="225"/>
                    <a:pt x="224" y="225"/>
                    <a:pt x="224" y="225"/>
                  </a:cubicBezTo>
                  <a:cubicBezTo>
                    <a:pt x="223" y="230"/>
                    <a:pt x="223" y="230"/>
                    <a:pt x="223" y="230"/>
                  </a:cubicBezTo>
                  <a:cubicBezTo>
                    <a:pt x="216" y="234"/>
                    <a:pt x="216" y="234"/>
                    <a:pt x="216" y="234"/>
                  </a:cubicBezTo>
                  <a:cubicBezTo>
                    <a:pt x="210" y="252"/>
                    <a:pt x="210" y="252"/>
                    <a:pt x="210" y="252"/>
                  </a:cubicBezTo>
                  <a:cubicBezTo>
                    <a:pt x="187" y="253"/>
                    <a:pt x="187" y="253"/>
                    <a:pt x="187" y="253"/>
                  </a:cubicBezTo>
                  <a:cubicBezTo>
                    <a:pt x="163" y="258"/>
                    <a:pt x="163" y="258"/>
                    <a:pt x="163" y="258"/>
                  </a:cubicBezTo>
                  <a:cubicBezTo>
                    <a:pt x="158" y="264"/>
                    <a:pt x="158" y="264"/>
                    <a:pt x="158" y="264"/>
                  </a:cubicBezTo>
                  <a:cubicBezTo>
                    <a:pt x="150" y="259"/>
                    <a:pt x="150" y="259"/>
                    <a:pt x="150" y="259"/>
                  </a:cubicBezTo>
                  <a:cubicBezTo>
                    <a:pt x="144" y="270"/>
                    <a:pt x="144" y="270"/>
                    <a:pt x="144" y="270"/>
                  </a:cubicBezTo>
                  <a:cubicBezTo>
                    <a:pt x="134" y="273"/>
                    <a:pt x="134" y="273"/>
                    <a:pt x="134" y="273"/>
                  </a:cubicBezTo>
                  <a:cubicBezTo>
                    <a:pt x="138" y="282"/>
                    <a:pt x="138" y="282"/>
                    <a:pt x="138" y="282"/>
                  </a:cubicBezTo>
                  <a:cubicBezTo>
                    <a:pt x="126" y="284"/>
                    <a:pt x="126" y="284"/>
                    <a:pt x="126" y="284"/>
                  </a:cubicBezTo>
                  <a:cubicBezTo>
                    <a:pt x="120" y="281"/>
                    <a:pt x="120" y="281"/>
                    <a:pt x="120" y="281"/>
                  </a:cubicBezTo>
                  <a:cubicBezTo>
                    <a:pt x="111" y="284"/>
                    <a:pt x="111" y="284"/>
                    <a:pt x="111" y="284"/>
                  </a:cubicBezTo>
                  <a:cubicBezTo>
                    <a:pt x="106" y="278"/>
                    <a:pt x="106" y="278"/>
                    <a:pt x="106" y="278"/>
                  </a:cubicBezTo>
                  <a:cubicBezTo>
                    <a:pt x="104" y="274"/>
                    <a:pt x="104" y="274"/>
                    <a:pt x="104" y="274"/>
                  </a:cubicBezTo>
                  <a:cubicBezTo>
                    <a:pt x="98" y="276"/>
                    <a:pt x="98" y="276"/>
                    <a:pt x="98" y="276"/>
                  </a:cubicBezTo>
                  <a:cubicBezTo>
                    <a:pt x="94" y="275"/>
                    <a:pt x="94" y="275"/>
                    <a:pt x="94" y="275"/>
                  </a:cubicBezTo>
                  <a:cubicBezTo>
                    <a:pt x="94" y="275"/>
                    <a:pt x="89" y="274"/>
                    <a:pt x="86" y="273"/>
                  </a:cubicBezTo>
                  <a:cubicBezTo>
                    <a:pt x="87" y="272"/>
                    <a:pt x="89" y="270"/>
                    <a:pt x="89" y="270"/>
                  </a:cubicBezTo>
                  <a:cubicBezTo>
                    <a:pt x="89" y="269"/>
                    <a:pt x="92" y="267"/>
                    <a:pt x="94" y="266"/>
                  </a:cubicBezTo>
                  <a:cubicBezTo>
                    <a:pt x="95" y="266"/>
                    <a:pt x="105" y="265"/>
                    <a:pt x="105" y="265"/>
                  </a:cubicBezTo>
                  <a:cubicBezTo>
                    <a:pt x="97" y="263"/>
                    <a:pt x="97" y="263"/>
                    <a:pt x="97" y="263"/>
                  </a:cubicBezTo>
                  <a:cubicBezTo>
                    <a:pt x="97" y="263"/>
                    <a:pt x="96" y="260"/>
                    <a:pt x="97" y="258"/>
                  </a:cubicBezTo>
                  <a:cubicBezTo>
                    <a:pt x="97" y="257"/>
                    <a:pt x="103" y="252"/>
                    <a:pt x="103" y="252"/>
                  </a:cubicBezTo>
                  <a:cubicBezTo>
                    <a:pt x="103" y="252"/>
                    <a:pt x="98" y="252"/>
                    <a:pt x="97" y="253"/>
                  </a:cubicBezTo>
                  <a:cubicBezTo>
                    <a:pt x="97" y="253"/>
                    <a:pt x="94" y="258"/>
                    <a:pt x="92" y="259"/>
                  </a:cubicBezTo>
                  <a:cubicBezTo>
                    <a:pt x="90" y="260"/>
                    <a:pt x="86" y="263"/>
                    <a:pt x="84" y="265"/>
                  </a:cubicBezTo>
                  <a:cubicBezTo>
                    <a:pt x="82" y="266"/>
                    <a:pt x="79" y="268"/>
                    <a:pt x="77" y="270"/>
                  </a:cubicBezTo>
                  <a:cubicBezTo>
                    <a:pt x="75" y="271"/>
                    <a:pt x="72" y="273"/>
                    <a:pt x="68" y="276"/>
                  </a:cubicBezTo>
                  <a:cubicBezTo>
                    <a:pt x="64" y="279"/>
                    <a:pt x="61" y="283"/>
                    <a:pt x="58" y="282"/>
                  </a:cubicBezTo>
                  <a:cubicBezTo>
                    <a:pt x="55" y="282"/>
                    <a:pt x="52" y="277"/>
                    <a:pt x="52" y="276"/>
                  </a:cubicBezTo>
                  <a:cubicBezTo>
                    <a:pt x="52" y="274"/>
                    <a:pt x="48" y="275"/>
                    <a:pt x="46" y="275"/>
                  </a:cubicBezTo>
                  <a:cubicBezTo>
                    <a:pt x="44" y="275"/>
                    <a:pt x="38" y="269"/>
                    <a:pt x="37" y="266"/>
                  </a:cubicBezTo>
                  <a:cubicBezTo>
                    <a:pt x="35" y="264"/>
                    <a:pt x="36" y="258"/>
                    <a:pt x="39" y="259"/>
                  </a:cubicBezTo>
                  <a:cubicBezTo>
                    <a:pt x="41" y="259"/>
                    <a:pt x="44" y="261"/>
                    <a:pt x="46" y="260"/>
                  </a:cubicBezTo>
                  <a:cubicBezTo>
                    <a:pt x="48" y="259"/>
                    <a:pt x="53" y="255"/>
                    <a:pt x="54" y="255"/>
                  </a:cubicBezTo>
                  <a:cubicBezTo>
                    <a:pt x="56" y="255"/>
                    <a:pt x="58" y="255"/>
                    <a:pt x="58" y="255"/>
                  </a:cubicBezTo>
                  <a:cubicBezTo>
                    <a:pt x="58" y="255"/>
                    <a:pt x="56" y="251"/>
                    <a:pt x="51" y="253"/>
                  </a:cubicBezTo>
                  <a:cubicBezTo>
                    <a:pt x="45" y="255"/>
                    <a:pt x="42" y="256"/>
                    <a:pt x="39" y="255"/>
                  </a:cubicBezTo>
                  <a:cubicBezTo>
                    <a:pt x="36" y="253"/>
                    <a:pt x="33" y="251"/>
                    <a:pt x="30" y="250"/>
                  </a:cubicBezTo>
                  <a:cubicBezTo>
                    <a:pt x="27" y="249"/>
                    <a:pt x="25" y="253"/>
                    <a:pt x="22" y="250"/>
                  </a:cubicBezTo>
                  <a:cubicBezTo>
                    <a:pt x="19" y="247"/>
                    <a:pt x="22" y="241"/>
                    <a:pt x="27" y="242"/>
                  </a:cubicBezTo>
                  <a:cubicBezTo>
                    <a:pt x="33" y="243"/>
                    <a:pt x="36" y="242"/>
                    <a:pt x="41" y="242"/>
                  </a:cubicBezTo>
                  <a:cubicBezTo>
                    <a:pt x="45" y="242"/>
                    <a:pt x="44" y="247"/>
                    <a:pt x="48" y="246"/>
                  </a:cubicBezTo>
                  <a:cubicBezTo>
                    <a:pt x="52" y="245"/>
                    <a:pt x="54" y="244"/>
                    <a:pt x="55" y="243"/>
                  </a:cubicBezTo>
                  <a:cubicBezTo>
                    <a:pt x="57" y="242"/>
                    <a:pt x="51" y="240"/>
                    <a:pt x="51" y="238"/>
                  </a:cubicBezTo>
                  <a:cubicBezTo>
                    <a:pt x="52" y="235"/>
                    <a:pt x="58" y="238"/>
                    <a:pt x="59" y="234"/>
                  </a:cubicBezTo>
                  <a:cubicBezTo>
                    <a:pt x="61" y="230"/>
                    <a:pt x="59" y="228"/>
                    <a:pt x="56" y="228"/>
                  </a:cubicBezTo>
                  <a:cubicBezTo>
                    <a:pt x="52" y="227"/>
                    <a:pt x="52" y="226"/>
                    <a:pt x="56" y="220"/>
                  </a:cubicBezTo>
                  <a:cubicBezTo>
                    <a:pt x="59" y="214"/>
                    <a:pt x="59" y="211"/>
                    <a:pt x="63" y="213"/>
                  </a:cubicBezTo>
                  <a:cubicBezTo>
                    <a:pt x="66" y="215"/>
                    <a:pt x="68" y="220"/>
                    <a:pt x="71" y="218"/>
                  </a:cubicBezTo>
                  <a:cubicBezTo>
                    <a:pt x="73" y="216"/>
                    <a:pt x="73" y="212"/>
                    <a:pt x="70" y="211"/>
                  </a:cubicBezTo>
                  <a:cubicBezTo>
                    <a:pt x="67" y="209"/>
                    <a:pt x="62" y="210"/>
                    <a:pt x="64" y="205"/>
                  </a:cubicBezTo>
                  <a:cubicBezTo>
                    <a:pt x="66" y="200"/>
                    <a:pt x="67" y="198"/>
                    <a:pt x="72" y="199"/>
                  </a:cubicBezTo>
                  <a:cubicBezTo>
                    <a:pt x="76" y="200"/>
                    <a:pt x="80" y="202"/>
                    <a:pt x="81" y="200"/>
                  </a:cubicBezTo>
                  <a:cubicBezTo>
                    <a:pt x="81" y="198"/>
                    <a:pt x="78" y="198"/>
                    <a:pt x="76" y="195"/>
                  </a:cubicBezTo>
                  <a:cubicBezTo>
                    <a:pt x="74" y="192"/>
                    <a:pt x="76" y="192"/>
                    <a:pt x="78" y="189"/>
                  </a:cubicBezTo>
                  <a:cubicBezTo>
                    <a:pt x="81" y="185"/>
                    <a:pt x="83" y="179"/>
                    <a:pt x="86" y="181"/>
                  </a:cubicBezTo>
                  <a:cubicBezTo>
                    <a:pt x="89" y="183"/>
                    <a:pt x="92" y="185"/>
                    <a:pt x="92" y="182"/>
                  </a:cubicBezTo>
                  <a:cubicBezTo>
                    <a:pt x="92" y="179"/>
                    <a:pt x="92" y="175"/>
                    <a:pt x="88" y="176"/>
                  </a:cubicBezTo>
                  <a:cubicBezTo>
                    <a:pt x="85" y="177"/>
                    <a:pt x="81" y="176"/>
                    <a:pt x="79" y="175"/>
                  </a:cubicBezTo>
                  <a:cubicBezTo>
                    <a:pt x="77" y="175"/>
                    <a:pt x="78" y="171"/>
                    <a:pt x="79" y="170"/>
                  </a:cubicBezTo>
                  <a:cubicBezTo>
                    <a:pt x="80" y="168"/>
                    <a:pt x="81" y="170"/>
                    <a:pt x="85" y="169"/>
                  </a:cubicBezTo>
                  <a:cubicBezTo>
                    <a:pt x="90" y="167"/>
                    <a:pt x="87" y="166"/>
                    <a:pt x="86" y="162"/>
                  </a:cubicBezTo>
                  <a:cubicBezTo>
                    <a:pt x="85" y="159"/>
                    <a:pt x="83" y="163"/>
                    <a:pt x="79" y="166"/>
                  </a:cubicBezTo>
                  <a:cubicBezTo>
                    <a:pt x="75" y="168"/>
                    <a:pt x="70" y="168"/>
                    <a:pt x="70" y="163"/>
                  </a:cubicBezTo>
                  <a:cubicBezTo>
                    <a:pt x="70" y="158"/>
                    <a:pt x="71" y="154"/>
                    <a:pt x="70" y="152"/>
                  </a:cubicBezTo>
                  <a:cubicBezTo>
                    <a:pt x="68" y="149"/>
                    <a:pt x="70" y="139"/>
                    <a:pt x="72" y="136"/>
                  </a:cubicBezTo>
                  <a:cubicBezTo>
                    <a:pt x="74" y="134"/>
                    <a:pt x="78" y="133"/>
                    <a:pt x="81" y="139"/>
                  </a:cubicBezTo>
                  <a:cubicBezTo>
                    <a:pt x="84" y="145"/>
                    <a:pt x="88" y="145"/>
                    <a:pt x="89" y="143"/>
                  </a:cubicBezTo>
                  <a:cubicBezTo>
                    <a:pt x="89" y="140"/>
                    <a:pt x="86" y="138"/>
                    <a:pt x="84" y="135"/>
                  </a:cubicBezTo>
                  <a:cubicBezTo>
                    <a:pt x="82" y="133"/>
                    <a:pt x="83" y="131"/>
                    <a:pt x="82" y="128"/>
                  </a:cubicBezTo>
                  <a:cubicBezTo>
                    <a:pt x="80" y="125"/>
                    <a:pt x="80" y="122"/>
                    <a:pt x="81" y="120"/>
                  </a:cubicBezTo>
                  <a:cubicBezTo>
                    <a:pt x="83" y="117"/>
                    <a:pt x="86" y="121"/>
                    <a:pt x="88" y="119"/>
                  </a:cubicBezTo>
                  <a:cubicBezTo>
                    <a:pt x="90" y="116"/>
                    <a:pt x="86" y="113"/>
                    <a:pt x="84" y="111"/>
                  </a:cubicBezTo>
                  <a:cubicBezTo>
                    <a:pt x="82" y="108"/>
                    <a:pt x="83" y="101"/>
                    <a:pt x="84" y="98"/>
                  </a:cubicBezTo>
                  <a:cubicBezTo>
                    <a:pt x="84" y="95"/>
                    <a:pt x="92" y="90"/>
                    <a:pt x="92" y="95"/>
                  </a:cubicBezTo>
                  <a:cubicBezTo>
                    <a:pt x="93" y="100"/>
                    <a:pt x="92" y="104"/>
                    <a:pt x="94" y="107"/>
                  </a:cubicBezTo>
                  <a:cubicBezTo>
                    <a:pt x="95" y="110"/>
                    <a:pt x="99" y="106"/>
                    <a:pt x="98" y="102"/>
                  </a:cubicBezTo>
                  <a:cubicBezTo>
                    <a:pt x="97" y="97"/>
                    <a:pt x="97" y="92"/>
                    <a:pt x="98" y="91"/>
                  </a:cubicBezTo>
                  <a:cubicBezTo>
                    <a:pt x="100" y="89"/>
                    <a:pt x="105" y="87"/>
                    <a:pt x="105" y="92"/>
                  </a:cubicBezTo>
                  <a:cubicBezTo>
                    <a:pt x="105" y="97"/>
                    <a:pt x="104" y="102"/>
                    <a:pt x="109" y="100"/>
                  </a:cubicBezTo>
                  <a:cubicBezTo>
                    <a:pt x="114" y="97"/>
                    <a:pt x="113" y="96"/>
                    <a:pt x="115" y="96"/>
                  </a:cubicBezTo>
                  <a:cubicBezTo>
                    <a:pt x="117" y="96"/>
                    <a:pt x="116" y="96"/>
                    <a:pt x="121" y="101"/>
                  </a:cubicBezTo>
                  <a:cubicBezTo>
                    <a:pt x="125" y="106"/>
                    <a:pt x="126" y="104"/>
                    <a:pt x="126" y="104"/>
                  </a:cubicBezTo>
                  <a:cubicBezTo>
                    <a:pt x="126" y="104"/>
                    <a:pt x="123" y="99"/>
                    <a:pt x="123" y="98"/>
                  </a:cubicBezTo>
                  <a:cubicBezTo>
                    <a:pt x="123" y="97"/>
                    <a:pt x="128" y="97"/>
                    <a:pt x="128" y="97"/>
                  </a:cubicBezTo>
                  <a:cubicBezTo>
                    <a:pt x="131" y="99"/>
                    <a:pt x="131" y="99"/>
                    <a:pt x="131" y="99"/>
                  </a:cubicBezTo>
                  <a:cubicBezTo>
                    <a:pt x="131" y="94"/>
                    <a:pt x="131" y="94"/>
                    <a:pt x="131" y="94"/>
                  </a:cubicBezTo>
                  <a:cubicBezTo>
                    <a:pt x="131" y="94"/>
                    <a:pt x="130" y="89"/>
                    <a:pt x="128" y="87"/>
                  </a:cubicBezTo>
                  <a:cubicBezTo>
                    <a:pt x="127" y="85"/>
                    <a:pt x="117" y="70"/>
                    <a:pt x="117" y="69"/>
                  </a:cubicBezTo>
                  <a:cubicBezTo>
                    <a:pt x="116" y="68"/>
                    <a:pt x="119" y="67"/>
                    <a:pt x="120" y="67"/>
                  </a:cubicBezTo>
                  <a:cubicBezTo>
                    <a:pt x="121" y="67"/>
                    <a:pt x="124" y="72"/>
                    <a:pt x="126" y="73"/>
                  </a:cubicBezTo>
                  <a:cubicBezTo>
                    <a:pt x="129" y="73"/>
                    <a:pt x="129" y="71"/>
                    <a:pt x="130" y="68"/>
                  </a:cubicBezTo>
                  <a:cubicBezTo>
                    <a:pt x="131" y="65"/>
                    <a:pt x="132" y="63"/>
                    <a:pt x="131" y="62"/>
                  </a:cubicBezTo>
                  <a:cubicBezTo>
                    <a:pt x="131" y="61"/>
                    <a:pt x="130" y="57"/>
                    <a:pt x="128" y="54"/>
                  </a:cubicBezTo>
                  <a:cubicBezTo>
                    <a:pt x="127" y="52"/>
                    <a:pt x="126" y="46"/>
                    <a:pt x="126" y="46"/>
                  </a:cubicBezTo>
                  <a:cubicBezTo>
                    <a:pt x="126" y="46"/>
                    <a:pt x="127" y="50"/>
                    <a:pt x="132" y="49"/>
                  </a:cubicBezTo>
                  <a:cubicBezTo>
                    <a:pt x="136" y="49"/>
                    <a:pt x="139" y="48"/>
                    <a:pt x="142" y="49"/>
                  </a:cubicBezTo>
                  <a:cubicBezTo>
                    <a:pt x="145" y="49"/>
                    <a:pt x="148" y="49"/>
                    <a:pt x="149" y="49"/>
                  </a:cubicBezTo>
                  <a:cubicBezTo>
                    <a:pt x="149" y="49"/>
                    <a:pt x="146" y="45"/>
                    <a:pt x="146" y="44"/>
                  </a:cubicBezTo>
                  <a:cubicBezTo>
                    <a:pt x="146" y="42"/>
                    <a:pt x="145" y="38"/>
                    <a:pt x="146" y="34"/>
                  </a:cubicBezTo>
                  <a:cubicBezTo>
                    <a:pt x="147" y="30"/>
                    <a:pt x="150" y="30"/>
                    <a:pt x="152" y="28"/>
                  </a:cubicBezTo>
                  <a:cubicBezTo>
                    <a:pt x="153" y="26"/>
                    <a:pt x="154" y="24"/>
                    <a:pt x="155" y="23"/>
                  </a:cubicBezTo>
                  <a:cubicBezTo>
                    <a:pt x="156" y="23"/>
                    <a:pt x="155" y="20"/>
                    <a:pt x="155" y="20"/>
                  </a:cubicBezTo>
                  <a:cubicBezTo>
                    <a:pt x="155" y="14"/>
                    <a:pt x="155" y="14"/>
                    <a:pt x="155" y="14"/>
                  </a:cubicBezTo>
                  <a:cubicBezTo>
                    <a:pt x="160" y="11"/>
                    <a:pt x="160" y="11"/>
                    <a:pt x="160" y="11"/>
                  </a:cubicBezTo>
                  <a:cubicBezTo>
                    <a:pt x="164" y="0"/>
                    <a:pt x="164" y="0"/>
                    <a:pt x="164" y="0"/>
                  </a:cubicBezTo>
                  <a:cubicBezTo>
                    <a:pt x="176" y="4"/>
                    <a:pt x="176" y="4"/>
                    <a:pt x="176" y="4"/>
                  </a:cubicBezTo>
                  <a:cubicBezTo>
                    <a:pt x="176" y="4"/>
                    <a:pt x="178" y="13"/>
                    <a:pt x="178" y="12"/>
                  </a:cubicBezTo>
                  <a:cubicBezTo>
                    <a:pt x="178" y="11"/>
                    <a:pt x="184" y="9"/>
                    <a:pt x="184" y="9"/>
                  </a:cubicBezTo>
                  <a:cubicBezTo>
                    <a:pt x="184" y="9"/>
                    <a:pt x="188" y="16"/>
                    <a:pt x="187" y="16"/>
                  </a:cubicBezTo>
                  <a:cubicBezTo>
                    <a:pt x="186" y="16"/>
                    <a:pt x="179" y="27"/>
                    <a:pt x="179" y="27"/>
                  </a:cubicBezTo>
                  <a:cubicBezTo>
                    <a:pt x="179" y="27"/>
                    <a:pt x="190" y="24"/>
                    <a:pt x="191" y="20"/>
                  </a:cubicBezTo>
                  <a:cubicBezTo>
                    <a:pt x="193" y="16"/>
                    <a:pt x="194" y="13"/>
                    <a:pt x="194" y="13"/>
                  </a:cubicBezTo>
                  <a:cubicBezTo>
                    <a:pt x="203" y="17"/>
                    <a:pt x="203" y="17"/>
                    <a:pt x="203" y="17"/>
                  </a:cubicBezTo>
                  <a:cubicBezTo>
                    <a:pt x="199" y="31"/>
                    <a:pt x="199" y="31"/>
                    <a:pt x="199" y="31"/>
                  </a:cubicBezTo>
                  <a:cubicBezTo>
                    <a:pt x="199" y="31"/>
                    <a:pt x="204" y="26"/>
                    <a:pt x="207" y="23"/>
                  </a:cubicBezTo>
                  <a:cubicBezTo>
                    <a:pt x="210" y="20"/>
                    <a:pt x="211" y="21"/>
                    <a:pt x="214" y="22"/>
                  </a:cubicBezTo>
                  <a:cubicBezTo>
                    <a:pt x="217" y="23"/>
                    <a:pt x="219" y="24"/>
                    <a:pt x="221" y="21"/>
                  </a:cubicBezTo>
                  <a:cubicBezTo>
                    <a:pt x="223" y="19"/>
                    <a:pt x="224" y="19"/>
                    <a:pt x="226" y="20"/>
                  </a:cubicBezTo>
                  <a:cubicBezTo>
                    <a:pt x="229" y="20"/>
                    <a:pt x="233" y="19"/>
                    <a:pt x="235" y="20"/>
                  </a:cubicBezTo>
                  <a:cubicBezTo>
                    <a:pt x="236" y="20"/>
                    <a:pt x="238" y="22"/>
                    <a:pt x="238" y="22"/>
                  </a:cubicBezTo>
                  <a:cubicBezTo>
                    <a:pt x="246" y="25"/>
                    <a:pt x="246" y="25"/>
                    <a:pt x="246" y="25"/>
                  </a:cubicBezTo>
                  <a:cubicBezTo>
                    <a:pt x="251" y="25"/>
                    <a:pt x="251" y="25"/>
                    <a:pt x="251" y="25"/>
                  </a:cubicBezTo>
                  <a:cubicBezTo>
                    <a:pt x="260" y="20"/>
                    <a:pt x="260" y="20"/>
                    <a:pt x="260" y="20"/>
                  </a:cubicBezTo>
                  <a:cubicBezTo>
                    <a:pt x="269" y="21"/>
                    <a:pt x="269" y="21"/>
                    <a:pt x="269" y="21"/>
                  </a:cubicBezTo>
                  <a:cubicBezTo>
                    <a:pt x="269" y="23"/>
                    <a:pt x="269" y="23"/>
                    <a:pt x="269" y="23"/>
                  </a:cubicBezTo>
                  <a:cubicBezTo>
                    <a:pt x="274" y="23"/>
                    <a:pt x="274" y="23"/>
                    <a:pt x="274" y="23"/>
                  </a:cubicBezTo>
                  <a:cubicBezTo>
                    <a:pt x="281" y="25"/>
                    <a:pt x="281" y="25"/>
                    <a:pt x="281" y="25"/>
                  </a:cubicBezTo>
                  <a:cubicBezTo>
                    <a:pt x="283" y="21"/>
                    <a:pt x="283" y="21"/>
                    <a:pt x="283" y="21"/>
                  </a:cubicBezTo>
                  <a:cubicBezTo>
                    <a:pt x="283" y="21"/>
                    <a:pt x="281" y="18"/>
                    <a:pt x="281" y="17"/>
                  </a:cubicBezTo>
                  <a:cubicBezTo>
                    <a:pt x="282" y="17"/>
                    <a:pt x="285" y="16"/>
                    <a:pt x="285" y="16"/>
                  </a:cubicBezTo>
                  <a:cubicBezTo>
                    <a:pt x="285" y="17"/>
                    <a:pt x="289" y="21"/>
                    <a:pt x="289" y="21"/>
                  </a:cubicBezTo>
                  <a:cubicBezTo>
                    <a:pt x="295" y="20"/>
                    <a:pt x="295" y="20"/>
                    <a:pt x="295" y="20"/>
                  </a:cubicBezTo>
                  <a:cubicBezTo>
                    <a:pt x="298" y="21"/>
                    <a:pt x="298" y="21"/>
                    <a:pt x="298" y="21"/>
                  </a:cubicBezTo>
                  <a:cubicBezTo>
                    <a:pt x="303" y="23"/>
                    <a:pt x="303" y="23"/>
                    <a:pt x="303" y="23"/>
                  </a:cubicBezTo>
                  <a:cubicBezTo>
                    <a:pt x="309" y="24"/>
                    <a:pt x="309" y="24"/>
                    <a:pt x="309" y="24"/>
                  </a:cubicBezTo>
                  <a:cubicBezTo>
                    <a:pt x="305" y="29"/>
                    <a:pt x="305" y="29"/>
                    <a:pt x="305" y="29"/>
                  </a:cubicBezTo>
                  <a:cubicBezTo>
                    <a:pt x="305" y="29"/>
                    <a:pt x="305" y="32"/>
                    <a:pt x="304" y="34"/>
                  </a:cubicBezTo>
                  <a:cubicBezTo>
                    <a:pt x="303" y="35"/>
                    <a:pt x="299" y="35"/>
                    <a:pt x="299" y="39"/>
                  </a:cubicBezTo>
                  <a:cubicBezTo>
                    <a:pt x="299" y="43"/>
                    <a:pt x="299" y="46"/>
                    <a:pt x="300" y="48"/>
                  </a:cubicBezTo>
                  <a:cubicBezTo>
                    <a:pt x="302" y="49"/>
                    <a:pt x="300" y="52"/>
                    <a:pt x="299" y="55"/>
                  </a:cubicBezTo>
                  <a:cubicBezTo>
                    <a:pt x="298" y="57"/>
                    <a:pt x="289" y="68"/>
                    <a:pt x="285" y="70"/>
                  </a:cubicBezTo>
                  <a:cubicBezTo>
                    <a:pt x="280" y="71"/>
                    <a:pt x="272" y="73"/>
                    <a:pt x="263" y="81"/>
                  </a:cubicBezTo>
                  <a:cubicBezTo>
                    <a:pt x="254" y="89"/>
                    <a:pt x="250" y="90"/>
                    <a:pt x="246" y="92"/>
                  </a:cubicBezTo>
                  <a:cubicBezTo>
                    <a:pt x="242" y="94"/>
                    <a:pt x="234" y="99"/>
                    <a:pt x="233" y="102"/>
                  </a:cubicBezTo>
                  <a:cubicBezTo>
                    <a:pt x="232" y="105"/>
                    <a:pt x="225" y="104"/>
                    <a:pt x="225" y="104"/>
                  </a:cubicBezTo>
                  <a:cubicBezTo>
                    <a:pt x="220" y="108"/>
                    <a:pt x="220" y="108"/>
                    <a:pt x="220" y="108"/>
                  </a:cubicBezTo>
                  <a:cubicBezTo>
                    <a:pt x="214" y="107"/>
                    <a:pt x="214" y="107"/>
                    <a:pt x="214" y="107"/>
                  </a:cubicBezTo>
                  <a:cubicBezTo>
                    <a:pt x="218" y="113"/>
                    <a:pt x="218" y="113"/>
                    <a:pt x="218" y="113"/>
                  </a:cubicBezTo>
                  <a:cubicBezTo>
                    <a:pt x="218" y="113"/>
                    <a:pt x="213" y="118"/>
                    <a:pt x="211" y="119"/>
                  </a:cubicBezTo>
                  <a:cubicBezTo>
                    <a:pt x="209" y="119"/>
                    <a:pt x="207" y="119"/>
                    <a:pt x="204" y="116"/>
                  </a:cubicBezTo>
                  <a:cubicBezTo>
                    <a:pt x="201" y="114"/>
                    <a:pt x="197" y="117"/>
                    <a:pt x="197" y="117"/>
                  </a:cubicBezTo>
                  <a:cubicBezTo>
                    <a:pt x="197" y="117"/>
                    <a:pt x="202" y="118"/>
                    <a:pt x="205" y="121"/>
                  </a:cubicBezTo>
                  <a:cubicBezTo>
                    <a:pt x="208" y="125"/>
                    <a:pt x="209" y="126"/>
                    <a:pt x="212" y="126"/>
                  </a:cubicBezTo>
                  <a:cubicBezTo>
                    <a:pt x="214" y="125"/>
                    <a:pt x="220" y="124"/>
                    <a:pt x="220" y="124"/>
                  </a:cubicBezTo>
                  <a:cubicBezTo>
                    <a:pt x="222" y="128"/>
                    <a:pt x="222" y="128"/>
                    <a:pt x="222" y="128"/>
                  </a:cubicBezTo>
                  <a:cubicBezTo>
                    <a:pt x="222" y="128"/>
                    <a:pt x="226" y="127"/>
                    <a:pt x="228" y="126"/>
                  </a:cubicBezTo>
                  <a:cubicBezTo>
                    <a:pt x="230" y="124"/>
                    <a:pt x="233" y="123"/>
                    <a:pt x="233" y="123"/>
                  </a:cubicBezTo>
                  <a:cubicBezTo>
                    <a:pt x="214" y="143"/>
                    <a:pt x="214" y="143"/>
                    <a:pt x="214" y="143"/>
                  </a:cubicBezTo>
                  <a:cubicBezTo>
                    <a:pt x="214" y="143"/>
                    <a:pt x="212" y="140"/>
                    <a:pt x="212" y="139"/>
                  </a:cubicBezTo>
                  <a:cubicBezTo>
                    <a:pt x="213" y="138"/>
                    <a:pt x="207" y="137"/>
                    <a:pt x="204" y="139"/>
                  </a:cubicBezTo>
                  <a:cubicBezTo>
                    <a:pt x="201" y="141"/>
                    <a:pt x="197" y="147"/>
                    <a:pt x="200" y="148"/>
                  </a:cubicBezTo>
                  <a:cubicBezTo>
                    <a:pt x="204" y="148"/>
                    <a:pt x="207" y="146"/>
                    <a:pt x="208" y="145"/>
                  </a:cubicBezTo>
                  <a:cubicBezTo>
                    <a:pt x="210" y="145"/>
                    <a:pt x="213" y="145"/>
                    <a:pt x="213" y="145"/>
                  </a:cubicBezTo>
                  <a:cubicBezTo>
                    <a:pt x="208" y="150"/>
                    <a:pt x="208" y="150"/>
                    <a:pt x="208" y="150"/>
                  </a:cubicBezTo>
                  <a:cubicBezTo>
                    <a:pt x="193" y="162"/>
                    <a:pt x="193" y="162"/>
                    <a:pt x="193" y="162"/>
                  </a:cubicBezTo>
                  <a:cubicBezTo>
                    <a:pt x="193" y="162"/>
                    <a:pt x="191" y="165"/>
                    <a:pt x="189" y="166"/>
                  </a:cubicBezTo>
                  <a:cubicBezTo>
                    <a:pt x="187" y="168"/>
                    <a:pt x="181" y="166"/>
                    <a:pt x="181" y="166"/>
                  </a:cubicBezTo>
                  <a:cubicBezTo>
                    <a:pt x="181" y="166"/>
                    <a:pt x="186" y="171"/>
                    <a:pt x="188" y="170"/>
                  </a:cubicBezTo>
                  <a:cubicBezTo>
                    <a:pt x="190" y="169"/>
                    <a:pt x="193" y="168"/>
                    <a:pt x="197" y="167"/>
                  </a:cubicBezTo>
                  <a:cubicBezTo>
                    <a:pt x="201" y="165"/>
                    <a:pt x="207" y="162"/>
                    <a:pt x="208" y="160"/>
                  </a:cubicBezTo>
                  <a:cubicBezTo>
                    <a:pt x="208" y="159"/>
                    <a:pt x="214" y="159"/>
                    <a:pt x="214" y="159"/>
                  </a:cubicBezTo>
                  <a:cubicBezTo>
                    <a:pt x="214" y="159"/>
                    <a:pt x="219" y="162"/>
                    <a:pt x="226" y="160"/>
                  </a:cubicBezTo>
                  <a:cubicBezTo>
                    <a:pt x="232" y="158"/>
                    <a:pt x="236" y="153"/>
                    <a:pt x="238" y="153"/>
                  </a:cubicBezTo>
                  <a:cubicBezTo>
                    <a:pt x="239" y="153"/>
                    <a:pt x="239" y="153"/>
                    <a:pt x="239" y="153"/>
                  </a:cubicBezTo>
                  <a:close/>
                  <a:moveTo>
                    <a:pt x="56" y="147"/>
                  </a:moveTo>
                  <a:cubicBezTo>
                    <a:pt x="56" y="147"/>
                    <a:pt x="53" y="150"/>
                    <a:pt x="53" y="152"/>
                  </a:cubicBezTo>
                  <a:cubicBezTo>
                    <a:pt x="52" y="153"/>
                    <a:pt x="52" y="154"/>
                    <a:pt x="52" y="157"/>
                  </a:cubicBezTo>
                  <a:cubicBezTo>
                    <a:pt x="52" y="160"/>
                    <a:pt x="51" y="163"/>
                    <a:pt x="52" y="163"/>
                  </a:cubicBezTo>
                  <a:cubicBezTo>
                    <a:pt x="53" y="163"/>
                    <a:pt x="56" y="163"/>
                    <a:pt x="56" y="160"/>
                  </a:cubicBezTo>
                  <a:cubicBezTo>
                    <a:pt x="55" y="157"/>
                    <a:pt x="55" y="155"/>
                    <a:pt x="56" y="152"/>
                  </a:cubicBezTo>
                  <a:cubicBezTo>
                    <a:pt x="57" y="149"/>
                    <a:pt x="58" y="143"/>
                    <a:pt x="58" y="143"/>
                  </a:cubicBezTo>
                  <a:cubicBezTo>
                    <a:pt x="56" y="147"/>
                    <a:pt x="56" y="147"/>
                    <a:pt x="56" y="147"/>
                  </a:cubicBezTo>
                  <a:close/>
                  <a:moveTo>
                    <a:pt x="65" y="177"/>
                  </a:moveTo>
                  <a:cubicBezTo>
                    <a:pt x="65" y="177"/>
                    <a:pt x="60" y="178"/>
                    <a:pt x="60" y="177"/>
                  </a:cubicBezTo>
                  <a:cubicBezTo>
                    <a:pt x="60" y="175"/>
                    <a:pt x="61" y="172"/>
                    <a:pt x="61" y="171"/>
                  </a:cubicBezTo>
                  <a:cubicBezTo>
                    <a:pt x="61" y="169"/>
                    <a:pt x="55" y="165"/>
                    <a:pt x="55" y="165"/>
                  </a:cubicBezTo>
                  <a:cubicBezTo>
                    <a:pt x="51" y="167"/>
                    <a:pt x="51" y="167"/>
                    <a:pt x="51" y="167"/>
                  </a:cubicBezTo>
                  <a:cubicBezTo>
                    <a:pt x="51" y="167"/>
                    <a:pt x="45" y="165"/>
                    <a:pt x="45" y="164"/>
                  </a:cubicBezTo>
                  <a:cubicBezTo>
                    <a:pt x="45" y="163"/>
                    <a:pt x="46" y="161"/>
                    <a:pt x="46" y="159"/>
                  </a:cubicBezTo>
                  <a:cubicBezTo>
                    <a:pt x="46" y="158"/>
                    <a:pt x="45" y="153"/>
                    <a:pt x="45" y="153"/>
                  </a:cubicBezTo>
                  <a:cubicBezTo>
                    <a:pt x="45" y="153"/>
                    <a:pt x="47" y="147"/>
                    <a:pt x="48" y="145"/>
                  </a:cubicBezTo>
                  <a:cubicBezTo>
                    <a:pt x="48" y="143"/>
                    <a:pt x="50" y="133"/>
                    <a:pt x="50" y="133"/>
                  </a:cubicBezTo>
                  <a:cubicBezTo>
                    <a:pt x="50" y="122"/>
                    <a:pt x="50" y="122"/>
                    <a:pt x="50" y="122"/>
                  </a:cubicBezTo>
                  <a:cubicBezTo>
                    <a:pt x="42" y="107"/>
                    <a:pt x="42" y="107"/>
                    <a:pt x="42" y="107"/>
                  </a:cubicBezTo>
                  <a:cubicBezTo>
                    <a:pt x="33" y="113"/>
                    <a:pt x="33" y="113"/>
                    <a:pt x="33" y="113"/>
                  </a:cubicBezTo>
                  <a:cubicBezTo>
                    <a:pt x="34" y="121"/>
                    <a:pt x="34" y="121"/>
                    <a:pt x="34" y="121"/>
                  </a:cubicBezTo>
                  <a:cubicBezTo>
                    <a:pt x="33" y="127"/>
                    <a:pt x="33" y="127"/>
                    <a:pt x="33" y="127"/>
                  </a:cubicBezTo>
                  <a:cubicBezTo>
                    <a:pt x="33" y="133"/>
                    <a:pt x="33" y="133"/>
                    <a:pt x="33" y="133"/>
                  </a:cubicBezTo>
                  <a:cubicBezTo>
                    <a:pt x="26" y="133"/>
                    <a:pt x="26" y="133"/>
                    <a:pt x="26" y="133"/>
                  </a:cubicBezTo>
                  <a:cubicBezTo>
                    <a:pt x="21" y="125"/>
                    <a:pt x="21" y="125"/>
                    <a:pt x="21" y="125"/>
                  </a:cubicBezTo>
                  <a:cubicBezTo>
                    <a:pt x="17" y="115"/>
                    <a:pt x="17" y="115"/>
                    <a:pt x="17" y="115"/>
                  </a:cubicBezTo>
                  <a:cubicBezTo>
                    <a:pt x="15" y="118"/>
                    <a:pt x="15" y="118"/>
                    <a:pt x="15" y="118"/>
                  </a:cubicBezTo>
                  <a:cubicBezTo>
                    <a:pt x="16" y="125"/>
                    <a:pt x="16" y="125"/>
                    <a:pt x="16" y="125"/>
                  </a:cubicBezTo>
                  <a:cubicBezTo>
                    <a:pt x="15" y="131"/>
                    <a:pt x="15" y="131"/>
                    <a:pt x="15" y="131"/>
                  </a:cubicBezTo>
                  <a:cubicBezTo>
                    <a:pt x="15" y="131"/>
                    <a:pt x="12" y="138"/>
                    <a:pt x="12" y="139"/>
                  </a:cubicBezTo>
                  <a:cubicBezTo>
                    <a:pt x="12" y="140"/>
                    <a:pt x="6" y="126"/>
                    <a:pt x="6" y="126"/>
                  </a:cubicBezTo>
                  <a:cubicBezTo>
                    <a:pt x="5" y="132"/>
                    <a:pt x="5" y="132"/>
                    <a:pt x="5" y="132"/>
                  </a:cubicBezTo>
                  <a:cubicBezTo>
                    <a:pt x="0" y="135"/>
                    <a:pt x="0" y="135"/>
                    <a:pt x="0" y="135"/>
                  </a:cubicBezTo>
                  <a:cubicBezTo>
                    <a:pt x="0" y="135"/>
                    <a:pt x="1" y="138"/>
                    <a:pt x="2" y="139"/>
                  </a:cubicBezTo>
                  <a:cubicBezTo>
                    <a:pt x="3" y="139"/>
                    <a:pt x="4" y="146"/>
                    <a:pt x="4" y="146"/>
                  </a:cubicBezTo>
                  <a:cubicBezTo>
                    <a:pt x="12" y="152"/>
                    <a:pt x="12" y="152"/>
                    <a:pt x="12" y="152"/>
                  </a:cubicBezTo>
                  <a:cubicBezTo>
                    <a:pt x="15" y="147"/>
                    <a:pt x="15" y="147"/>
                    <a:pt x="15" y="147"/>
                  </a:cubicBezTo>
                  <a:cubicBezTo>
                    <a:pt x="20" y="149"/>
                    <a:pt x="20" y="149"/>
                    <a:pt x="20" y="149"/>
                  </a:cubicBezTo>
                  <a:cubicBezTo>
                    <a:pt x="24" y="155"/>
                    <a:pt x="24" y="155"/>
                    <a:pt x="24" y="155"/>
                  </a:cubicBezTo>
                  <a:cubicBezTo>
                    <a:pt x="18" y="159"/>
                    <a:pt x="18" y="159"/>
                    <a:pt x="18" y="159"/>
                  </a:cubicBezTo>
                  <a:cubicBezTo>
                    <a:pt x="18" y="159"/>
                    <a:pt x="20" y="167"/>
                    <a:pt x="22" y="169"/>
                  </a:cubicBezTo>
                  <a:cubicBezTo>
                    <a:pt x="23" y="171"/>
                    <a:pt x="24" y="171"/>
                    <a:pt x="24" y="171"/>
                  </a:cubicBezTo>
                  <a:cubicBezTo>
                    <a:pt x="22" y="174"/>
                    <a:pt x="22" y="174"/>
                    <a:pt x="22" y="174"/>
                  </a:cubicBezTo>
                  <a:cubicBezTo>
                    <a:pt x="22" y="174"/>
                    <a:pt x="23" y="175"/>
                    <a:pt x="27" y="177"/>
                  </a:cubicBezTo>
                  <a:cubicBezTo>
                    <a:pt x="31" y="180"/>
                    <a:pt x="28" y="180"/>
                    <a:pt x="30" y="180"/>
                  </a:cubicBezTo>
                  <a:cubicBezTo>
                    <a:pt x="32" y="181"/>
                    <a:pt x="34" y="183"/>
                    <a:pt x="34" y="183"/>
                  </a:cubicBezTo>
                  <a:cubicBezTo>
                    <a:pt x="40" y="181"/>
                    <a:pt x="40" y="181"/>
                    <a:pt x="40" y="181"/>
                  </a:cubicBezTo>
                  <a:cubicBezTo>
                    <a:pt x="43" y="189"/>
                    <a:pt x="43" y="189"/>
                    <a:pt x="43" y="189"/>
                  </a:cubicBezTo>
                  <a:cubicBezTo>
                    <a:pt x="49" y="181"/>
                    <a:pt x="49" y="181"/>
                    <a:pt x="49" y="181"/>
                  </a:cubicBezTo>
                  <a:cubicBezTo>
                    <a:pt x="49" y="181"/>
                    <a:pt x="51" y="183"/>
                    <a:pt x="52" y="185"/>
                  </a:cubicBezTo>
                  <a:cubicBezTo>
                    <a:pt x="53" y="188"/>
                    <a:pt x="60" y="187"/>
                    <a:pt x="60" y="187"/>
                  </a:cubicBezTo>
                  <a:cubicBezTo>
                    <a:pt x="60" y="187"/>
                    <a:pt x="57" y="189"/>
                    <a:pt x="51" y="191"/>
                  </a:cubicBezTo>
                  <a:cubicBezTo>
                    <a:pt x="45" y="194"/>
                    <a:pt x="45" y="197"/>
                    <a:pt x="46" y="202"/>
                  </a:cubicBezTo>
                  <a:cubicBezTo>
                    <a:pt x="46" y="208"/>
                    <a:pt x="49" y="205"/>
                    <a:pt x="55" y="201"/>
                  </a:cubicBezTo>
                  <a:cubicBezTo>
                    <a:pt x="60" y="196"/>
                    <a:pt x="63" y="197"/>
                    <a:pt x="65" y="194"/>
                  </a:cubicBezTo>
                  <a:cubicBezTo>
                    <a:pt x="66" y="191"/>
                    <a:pt x="70" y="189"/>
                    <a:pt x="74" y="187"/>
                  </a:cubicBezTo>
                  <a:cubicBezTo>
                    <a:pt x="79" y="185"/>
                    <a:pt x="77" y="181"/>
                    <a:pt x="74" y="177"/>
                  </a:cubicBezTo>
                  <a:cubicBezTo>
                    <a:pt x="72" y="174"/>
                    <a:pt x="65" y="177"/>
                    <a:pt x="65" y="177"/>
                  </a:cubicBezTo>
                  <a:close/>
                  <a:moveTo>
                    <a:pt x="20" y="196"/>
                  </a:moveTo>
                  <a:cubicBezTo>
                    <a:pt x="20" y="197"/>
                    <a:pt x="16" y="199"/>
                    <a:pt x="15" y="201"/>
                  </a:cubicBezTo>
                  <a:cubicBezTo>
                    <a:pt x="14" y="204"/>
                    <a:pt x="13" y="212"/>
                    <a:pt x="17" y="212"/>
                  </a:cubicBezTo>
                  <a:cubicBezTo>
                    <a:pt x="22" y="213"/>
                    <a:pt x="25" y="211"/>
                    <a:pt x="26" y="207"/>
                  </a:cubicBezTo>
                  <a:cubicBezTo>
                    <a:pt x="27" y="203"/>
                    <a:pt x="28" y="202"/>
                    <a:pt x="26" y="200"/>
                  </a:cubicBezTo>
                  <a:cubicBezTo>
                    <a:pt x="24" y="197"/>
                    <a:pt x="20" y="196"/>
                    <a:pt x="20" y="196"/>
                  </a:cubicBezTo>
                  <a:close/>
                  <a:moveTo>
                    <a:pt x="31" y="217"/>
                  </a:moveTo>
                  <a:cubicBezTo>
                    <a:pt x="30" y="217"/>
                    <a:pt x="26" y="220"/>
                    <a:pt x="26" y="222"/>
                  </a:cubicBezTo>
                  <a:cubicBezTo>
                    <a:pt x="26" y="224"/>
                    <a:pt x="29" y="228"/>
                    <a:pt x="31" y="225"/>
                  </a:cubicBezTo>
                  <a:cubicBezTo>
                    <a:pt x="34" y="222"/>
                    <a:pt x="36" y="220"/>
                    <a:pt x="35" y="217"/>
                  </a:cubicBezTo>
                  <a:cubicBezTo>
                    <a:pt x="34" y="215"/>
                    <a:pt x="31" y="217"/>
                    <a:pt x="31" y="217"/>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4107" y="1302"/>
              <a:ext cx="9" cy="6"/>
            </a:xfrm>
            <a:custGeom>
              <a:avLst/>
              <a:gdLst>
                <a:gd name="T0" fmla="*/ 2 w 3"/>
                <a:gd name="T1" fmla="*/ 0 h 2"/>
                <a:gd name="T2" fmla="*/ 0 w 3"/>
                <a:gd name="T3" fmla="*/ 1 h 2"/>
                <a:gd name="T4" fmla="*/ 0 w 3"/>
                <a:gd name="T5" fmla="*/ 1 h 2"/>
                <a:gd name="T6" fmla="*/ 0 w 3"/>
                <a:gd name="T7" fmla="*/ 1 h 2"/>
                <a:gd name="T8" fmla="*/ 0 w 3"/>
                <a:gd name="T9" fmla="*/ 2 h 2"/>
                <a:gd name="T10" fmla="*/ 0 w 3"/>
                <a:gd name="T11" fmla="*/ 2 h 2"/>
                <a:gd name="T12" fmla="*/ 1 w 3"/>
                <a:gd name="T13" fmla="*/ 2 h 2"/>
                <a:gd name="T14" fmla="*/ 1 w 3"/>
                <a:gd name="T15" fmla="*/ 2 h 2"/>
                <a:gd name="T16" fmla="*/ 1 w 3"/>
                <a:gd name="T17" fmla="*/ 2 h 2"/>
                <a:gd name="T18" fmla="*/ 1 w 3"/>
                <a:gd name="T19" fmla="*/ 2 h 2"/>
                <a:gd name="T20" fmla="*/ 3 w 3"/>
                <a:gd name="T21" fmla="*/ 1 h 2"/>
                <a:gd name="T22" fmla="*/ 3 w 3"/>
                <a:gd name="T23" fmla="*/ 1 h 2"/>
                <a:gd name="T24" fmla="*/ 3 w 3"/>
                <a:gd name="T25" fmla="*/ 1 h 2"/>
                <a:gd name="T26" fmla="*/ 3 w 3"/>
                <a:gd name="T27" fmla="*/ 0 h 2"/>
                <a:gd name="T28" fmla="*/ 3 w 3"/>
                <a:gd name="T29" fmla="*/ 0 h 2"/>
                <a:gd name="T30" fmla="*/ 2 w 3"/>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2" y="0"/>
                  </a:moveTo>
                  <a:cubicBezTo>
                    <a:pt x="0" y="1"/>
                    <a:pt x="0" y="1"/>
                    <a:pt x="0" y="1"/>
                  </a:cubicBezTo>
                  <a:cubicBezTo>
                    <a:pt x="0" y="1"/>
                    <a:pt x="0" y="1"/>
                    <a:pt x="0" y="1"/>
                  </a:cubicBezTo>
                  <a:cubicBezTo>
                    <a:pt x="0" y="1"/>
                    <a:pt x="0" y="1"/>
                    <a:pt x="0" y="1"/>
                  </a:cubicBezTo>
                  <a:cubicBezTo>
                    <a:pt x="0" y="2"/>
                    <a:pt x="0" y="1"/>
                    <a:pt x="0" y="2"/>
                  </a:cubicBezTo>
                  <a:cubicBezTo>
                    <a:pt x="0" y="2"/>
                    <a:pt x="0" y="2"/>
                    <a:pt x="0" y="2"/>
                  </a:cubicBezTo>
                  <a:cubicBezTo>
                    <a:pt x="0" y="2"/>
                    <a:pt x="0" y="2"/>
                    <a:pt x="1" y="2"/>
                  </a:cubicBezTo>
                  <a:cubicBezTo>
                    <a:pt x="1" y="2"/>
                    <a:pt x="1" y="2"/>
                    <a:pt x="1" y="2"/>
                  </a:cubicBezTo>
                  <a:cubicBezTo>
                    <a:pt x="1" y="2"/>
                    <a:pt x="1" y="2"/>
                    <a:pt x="1" y="2"/>
                  </a:cubicBezTo>
                  <a:cubicBezTo>
                    <a:pt x="1" y="2"/>
                    <a:pt x="1" y="2"/>
                    <a:pt x="1" y="2"/>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2" y="0"/>
                    <a:pt x="2"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4434" y="880"/>
              <a:ext cx="2" cy="3"/>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1" y="1"/>
                    <a:pt x="1"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763" y="437"/>
              <a:ext cx="842" cy="827"/>
            </a:xfrm>
            <a:custGeom>
              <a:avLst/>
              <a:gdLst>
                <a:gd name="T0" fmla="*/ 129 w 289"/>
                <a:gd name="T1" fmla="*/ 29 h 284"/>
                <a:gd name="T2" fmla="*/ 107 w 289"/>
                <a:gd name="T3" fmla="*/ 46 h 284"/>
                <a:gd name="T4" fmla="*/ 96 w 289"/>
                <a:gd name="T5" fmla="*/ 69 h 284"/>
                <a:gd name="T6" fmla="*/ 105 w 289"/>
                <a:gd name="T7" fmla="*/ 104 h 284"/>
                <a:gd name="T8" fmla="*/ 78 w 289"/>
                <a:gd name="T9" fmla="*/ 102 h 284"/>
                <a:gd name="T10" fmla="*/ 61 w 289"/>
                <a:gd name="T11" fmla="*/ 119 h 284"/>
                <a:gd name="T12" fmla="*/ 50 w 289"/>
                <a:gd name="T13" fmla="*/ 158 h 284"/>
                <a:gd name="T14" fmla="*/ 59 w 289"/>
                <a:gd name="T15" fmla="*/ 169 h 284"/>
                <a:gd name="T16" fmla="*/ 56 w 289"/>
                <a:gd name="T17" fmla="*/ 190 h 284"/>
                <a:gd name="T18" fmla="*/ 50 w 289"/>
                <a:gd name="T19" fmla="*/ 211 h 284"/>
                <a:gd name="T20" fmla="*/ 39 w 289"/>
                <a:gd name="T21" fmla="*/ 234 h 284"/>
                <a:gd name="T22" fmla="*/ 1 w 289"/>
                <a:gd name="T23" fmla="*/ 245 h 284"/>
                <a:gd name="T24" fmla="*/ 21 w 289"/>
                <a:gd name="T25" fmla="*/ 259 h 284"/>
                <a:gd name="T26" fmla="*/ 48 w 289"/>
                <a:gd name="T27" fmla="*/ 277 h 284"/>
                <a:gd name="T28" fmla="*/ 76 w 289"/>
                <a:gd name="T29" fmla="*/ 263 h 284"/>
                <a:gd name="T30" fmla="*/ 78 w 289"/>
                <a:gd name="T31" fmla="*/ 276 h 284"/>
                <a:gd name="T32" fmla="*/ 118 w 289"/>
                <a:gd name="T33" fmla="*/ 282 h 284"/>
                <a:gd name="T34" fmla="*/ 196 w 289"/>
                <a:gd name="T35" fmla="*/ 235 h 284"/>
                <a:gd name="T36" fmla="*/ 227 w 289"/>
                <a:gd name="T37" fmla="*/ 202 h 284"/>
                <a:gd name="T38" fmla="*/ 219 w 289"/>
                <a:gd name="T39" fmla="*/ 164 h 284"/>
                <a:gd name="T40" fmla="*/ 172 w 289"/>
                <a:gd name="T41" fmla="*/ 168 h 284"/>
                <a:gd name="T42" fmla="*/ 179 w 289"/>
                <a:gd name="T43" fmla="*/ 147 h 284"/>
                <a:gd name="T44" fmla="*/ 202 w 289"/>
                <a:gd name="T45" fmla="*/ 127 h 284"/>
                <a:gd name="T46" fmla="*/ 195 w 289"/>
                <a:gd name="T47" fmla="*/ 107 h 284"/>
                <a:gd name="T48" fmla="*/ 281 w 289"/>
                <a:gd name="T49" fmla="*/ 49 h 284"/>
                <a:gd name="T50" fmla="*/ 289 w 289"/>
                <a:gd name="T51" fmla="*/ 24 h 284"/>
                <a:gd name="T52" fmla="*/ 262 w 289"/>
                <a:gd name="T53" fmla="*/ 21 h 284"/>
                <a:gd name="T54" fmla="*/ 215 w 289"/>
                <a:gd name="T55" fmla="*/ 19 h 284"/>
                <a:gd name="T56" fmla="*/ 183 w 289"/>
                <a:gd name="T57" fmla="*/ 16 h 284"/>
                <a:gd name="T58" fmla="*/ 156 w 289"/>
                <a:gd name="T59" fmla="*/ 4 h 284"/>
                <a:gd name="T60" fmla="*/ 167 w 289"/>
                <a:gd name="T61" fmla="*/ 16 h 284"/>
                <a:gd name="T62" fmla="*/ 179 w 289"/>
                <a:gd name="T63" fmla="*/ 32 h 284"/>
                <a:gd name="T64" fmla="*/ 226 w 289"/>
                <a:gd name="T65" fmla="*/ 26 h 284"/>
                <a:gd name="T66" fmla="*/ 263 w 289"/>
                <a:gd name="T67" fmla="*/ 21 h 284"/>
                <a:gd name="T68" fmla="*/ 285 w 289"/>
                <a:gd name="T69" fmla="*/ 29 h 284"/>
                <a:gd name="T70" fmla="*/ 243 w 289"/>
                <a:gd name="T71" fmla="*/ 81 h 284"/>
                <a:gd name="T72" fmla="*/ 198 w 289"/>
                <a:gd name="T73" fmla="*/ 113 h 284"/>
                <a:gd name="T74" fmla="*/ 208 w 289"/>
                <a:gd name="T75" fmla="*/ 126 h 284"/>
                <a:gd name="T76" fmla="*/ 192 w 289"/>
                <a:gd name="T77" fmla="*/ 145 h 284"/>
                <a:gd name="T78" fmla="*/ 188 w 289"/>
                <a:gd name="T79" fmla="*/ 161 h 284"/>
                <a:gd name="T80" fmla="*/ 218 w 289"/>
                <a:gd name="T81" fmla="*/ 187 h 284"/>
                <a:gd name="T82" fmla="*/ 211 w 289"/>
                <a:gd name="T83" fmla="*/ 221 h 284"/>
                <a:gd name="T84" fmla="*/ 130 w 289"/>
                <a:gd name="T85" fmla="*/ 258 h 284"/>
                <a:gd name="T86" fmla="*/ 100 w 289"/>
                <a:gd name="T87" fmla="*/ 280 h 284"/>
                <a:gd name="T88" fmla="*/ 86 w 289"/>
                <a:gd name="T89" fmla="*/ 265 h 284"/>
                <a:gd name="T90" fmla="*/ 76 w 289"/>
                <a:gd name="T91" fmla="*/ 254 h 284"/>
                <a:gd name="T92" fmla="*/ 32 w 289"/>
                <a:gd name="T93" fmla="*/ 275 h 284"/>
                <a:gd name="T94" fmla="*/ 39 w 289"/>
                <a:gd name="T95" fmla="*/ 255 h 284"/>
                <a:gd name="T96" fmla="*/ 21 w 289"/>
                <a:gd name="T97" fmla="*/ 242 h 284"/>
                <a:gd name="T98" fmla="*/ 36 w 289"/>
                <a:gd name="T99" fmla="*/ 227 h 284"/>
                <a:gd name="T100" fmla="*/ 44 w 289"/>
                <a:gd name="T101" fmla="*/ 208 h 284"/>
                <a:gd name="T102" fmla="*/ 60 w 289"/>
                <a:gd name="T103" fmla="*/ 186 h 284"/>
                <a:gd name="T104" fmla="*/ 65 w 289"/>
                <a:gd name="T105" fmla="*/ 169 h 284"/>
                <a:gd name="T106" fmla="*/ 52 w 289"/>
                <a:gd name="T107" fmla="*/ 137 h 284"/>
                <a:gd name="T108" fmla="*/ 68 w 289"/>
                <a:gd name="T109" fmla="*/ 119 h 284"/>
                <a:gd name="T110" fmla="*/ 83 w 289"/>
                <a:gd name="T111" fmla="*/ 89 h 284"/>
                <a:gd name="T112" fmla="*/ 106 w 289"/>
                <a:gd name="T113" fmla="*/ 104 h 284"/>
                <a:gd name="T114" fmla="*/ 97 w 289"/>
                <a:gd name="T115" fmla="*/ 69 h 284"/>
                <a:gd name="T116" fmla="*/ 113 w 289"/>
                <a:gd name="T117" fmla="*/ 50 h 284"/>
                <a:gd name="T118" fmla="*/ 130 w 289"/>
                <a:gd name="T119" fmla="*/ 30 h 284"/>
                <a:gd name="T120" fmla="*/ 106 w 289"/>
                <a:gd name="T121" fmla="*/ 10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 h="284">
                  <a:moveTo>
                    <a:pt x="144" y="0"/>
                  </a:moveTo>
                  <a:cubicBezTo>
                    <a:pt x="144" y="0"/>
                    <a:pt x="144" y="0"/>
                    <a:pt x="144" y="0"/>
                  </a:cubicBezTo>
                  <a:cubicBezTo>
                    <a:pt x="144" y="0"/>
                    <a:pt x="140" y="11"/>
                    <a:pt x="140" y="11"/>
                  </a:cubicBezTo>
                  <a:cubicBezTo>
                    <a:pt x="140" y="11"/>
                    <a:pt x="135" y="14"/>
                    <a:pt x="135" y="14"/>
                  </a:cubicBezTo>
                  <a:cubicBezTo>
                    <a:pt x="135" y="14"/>
                    <a:pt x="135" y="14"/>
                    <a:pt x="135" y="14"/>
                  </a:cubicBezTo>
                  <a:cubicBezTo>
                    <a:pt x="135" y="14"/>
                    <a:pt x="135" y="20"/>
                    <a:pt x="135" y="20"/>
                  </a:cubicBezTo>
                  <a:cubicBezTo>
                    <a:pt x="135" y="21"/>
                    <a:pt x="135" y="22"/>
                    <a:pt x="135" y="22"/>
                  </a:cubicBezTo>
                  <a:cubicBezTo>
                    <a:pt x="135" y="23"/>
                    <a:pt x="135" y="23"/>
                    <a:pt x="135" y="23"/>
                  </a:cubicBezTo>
                  <a:cubicBezTo>
                    <a:pt x="134" y="23"/>
                    <a:pt x="133" y="25"/>
                    <a:pt x="132" y="27"/>
                  </a:cubicBezTo>
                  <a:cubicBezTo>
                    <a:pt x="131" y="28"/>
                    <a:pt x="131" y="28"/>
                    <a:pt x="131" y="28"/>
                  </a:cubicBezTo>
                  <a:cubicBezTo>
                    <a:pt x="131" y="28"/>
                    <a:pt x="130" y="29"/>
                    <a:pt x="129" y="29"/>
                  </a:cubicBezTo>
                  <a:cubicBezTo>
                    <a:pt x="128" y="30"/>
                    <a:pt x="127" y="32"/>
                    <a:pt x="126" y="34"/>
                  </a:cubicBezTo>
                  <a:cubicBezTo>
                    <a:pt x="125" y="35"/>
                    <a:pt x="125" y="37"/>
                    <a:pt x="125" y="38"/>
                  </a:cubicBezTo>
                  <a:cubicBezTo>
                    <a:pt x="125" y="40"/>
                    <a:pt x="125" y="41"/>
                    <a:pt x="125" y="42"/>
                  </a:cubicBezTo>
                  <a:cubicBezTo>
                    <a:pt x="126" y="44"/>
                    <a:pt x="126" y="44"/>
                    <a:pt x="126" y="44"/>
                  </a:cubicBezTo>
                  <a:cubicBezTo>
                    <a:pt x="126" y="44"/>
                    <a:pt x="126" y="44"/>
                    <a:pt x="126" y="44"/>
                  </a:cubicBezTo>
                  <a:cubicBezTo>
                    <a:pt x="126" y="45"/>
                    <a:pt x="126" y="46"/>
                    <a:pt x="127" y="47"/>
                  </a:cubicBezTo>
                  <a:cubicBezTo>
                    <a:pt x="128" y="48"/>
                    <a:pt x="128" y="49"/>
                    <a:pt x="128" y="49"/>
                  </a:cubicBezTo>
                  <a:cubicBezTo>
                    <a:pt x="128" y="49"/>
                    <a:pt x="125" y="49"/>
                    <a:pt x="122" y="48"/>
                  </a:cubicBezTo>
                  <a:cubicBezTo>
                    <a:pt x="120" y="48"/>
                    <a:pt x="117" y="48"/>
                    <a:pt x="113" y="49"/>
                  </a:cubicBezTo>
                  <a:cubicBezTo>
                    <a:pt x="112" y="49"/>
                    <a:pt x="112" y="49"/>
                    <a:pt x="112" y="49"/>
                  </a:cubicBezTo>
                  <a:cubicBezTo>
                    <a:pt x="108" y="50"/>
                    <a:pt x="107" y="46"/>
                    <a:pt x="107" y="46"/>
                  </a:cubicBezTo>
                  <a:cubicBezTo>
                    <a:pt x="107" y="46"/>
                    <a:pt x="106" y="46"/>
                    <a:pt x="106" y="46"/>
                  </a:cubicBezTo>
                  <a:cubicBezTo>
                    <a:pt x="106" y="46"/>
                    <a:pt x="106" y="46"/>
                    <a:pt x="106" y="46"/>
                  </a:cubicBezTo>
                  <a:cubicBezTo>
                    <a:pt x="106" y="47"/>
                    <a:pt x="107" y="52"/>
                    <a:pt x="108" y="54"/>
                  </a:cubicBezTo>
                  <a:cubicBezTo>
                    <a:pt x="109" y="57"/>
                    <a:pt x="111" y="61"/>
                    <a:pt x="111" y="62"/>
                  </a:cubicBezTo>
                  <a:cubicBezTo>
                    <a:pt x="111" y="62"/>
                    <a:pt x="111" y="64"/>
                    <a:pt x="109" y="68"/>
                  </a:cubicBezTo>
                  <a:cubicBezTo>
                    <a:pt x="109" y="70"/>
                    <a:pt x="109" y="70"/>
                    <a:pt x="109" y="70"/>
                  </a:cubicBezTo>
                  <a:cubicBezTo>
                    <a:pt x="108" y="72"/>
                    <a:pt x="108" y="73"/>
                    <a:pt x="106" y="73"/>
                  </a:cubicBezTo>
                  <a:cubicBezTo>
                    <a:pt x="105" y="72"/>
                    <a:pt x="104" y="70"/>
                    <a:pt x="102" y="69"/>
                  </a:cubicBezTo>
                  <a:cubicBezTo>
                    <a:pt x="101" y="68"/>
                    <a:pt x="101" y="67"/>
                    <a:pt x="100" y="67"/>
                  </a:cubicBezTo>
                  <a:cubicBezTo>
                    <a:pt x="99" y="67"/>
                    <a:pt x="98" y="67"/>
                    <a:pt x="97" y="68"/>
                  </a:cubicBezTo>
                  <a:cubicBezTo>
                    <a:pt x="96" y="69"/>
                    <a:pt x="96" y="69"/>
                    <a:pt x="96" y="69"/>
                  </a:cubicBezTo>
                  <a:cubicBezTo>
                    <a:pt x="96" y="69"/>
                    <a:pt x="96" y="69"/>
                    <a:pt x="96" y="69"/>
                  </a:cubicBezTo>
                  <a:cubicBezTo>
                    <a:pt x="96" y="70"/>
                    <a:pt x="100" y="75"/>
                    <a:pt x="107" y="86"/>
                  </a:cubicBezTo>
                  <a:cubicBezTo>
                    <a:pt x="108" y="87"/>
                    <a:pt x="108" y="87"/>
                    <a:pt x="108" y="87"/>
                  </a:cubicBezTo>
                  <a:cubicBezTo>
                    <a:pt x="109" y="89"/>
                    <a:pt x="111" y="94"/>
                    <a:pt x="111" y="94"/>
                  </a:cubicBezTo>
                  <a:cubicBezTo>
                    <a:pt x="111" y="94"/>
                    <a:pt x="111" y="97"/>
                    <a:pt x="111" y="98"/>
                  </a:cubicBezTo>
                  <a:cubicBezTo>
                    <a:pt x="110" y="98"/>
                    <a:pt x="108" y="96"/>
                    <a:pt x="108" y="96"/>
                  </a:cubicBezTo>
                  <a:cubicBezTo>
                    <a:pt x="108" y="96"/>
                    <a:pt x="108" y="96"/>
                    <a:pt x="108" y="96"/>
                  </a:cubicBezTo>
                  <a:cubicBezTo>
                    <a:pt x="107" y="97"/>
                    <a:pt x="103" y="97"/>
                    <a:pt x="103" y="98"/>
                  </a:cubicBezTo>
                  <a:cubicBezTo>
                    <a:pt x="103" y="98"/>
                    <a:pt x="103" y="98"/>
                    <a:pt x="103" y="98"/>
                  </a:cubicBezTo>
                  <a:cubicBezTo>
                    <a:pt x="103" y="99"/>
                    <a:pt x="105" y="103"/>
                    <a:pt x="106" y="104"/>
                  </a:cubicBezTo>
                  <a:cubicBezTo>
                    <a:pt x="105" y="104"/>
                    <a:pt x="105" y="104"/>
                    <a:pt x="105" y="104"/>
                  </a:cubicBezTo>
                  <a:cubicBezTo>
                    <a:pt x="105" y="104"/>
                    <a:pt x="104" y="104"/>
                    <a:pt x="101" y="101"/>
                  </a:cubicBezTo>
                  <a:cubicBezTo>
                    <a:pt x="99" y="99"/>
                    <a:pt x="98" y="98"/>
                    <a:pt x="97" y="97"/>
                  </a:cubicBezTo>
                  <a:cubicBezTo>
                    <a:pt x="96" y="95"/>
                    <a:pt x="96" y="95"/>
                    <a:pt x="95" y="95"/>
                  </a:cubicBezTo>
                  <a:cubicBezTo>
                    <a:pt x="94" y="96"/>
                    <a:pt x="93" y="96"/>
                    <a:pt x="93" y="97"/>
                  </a:cubicBezTo>
                  <a:cubicBezTo>
                    <a:pt x="92" y="97"/>
                    <a:pt x="91" y="98"/>
                    <a:pt x="89" y="100"/>
                  </a:cubicBezTo>
                  <a:cubicBezTo>
                    <a:pt x="88" y="100"/>
                    <a:pt x="87" y="100"/>
                    <a:pt x="86" y="100"/>
                  </a:cubicBezTo>
                  <a:cubicBezTo>
                    <a:pt x="85" y="99"/>
                    <a:pt x="85" y="96"/>
                    <a:pt x="85" y="93"/>
                  </a:cubicBezTo>
                  <a:cubicBezTo>
                    <a:pt x="85" y="92"/>
                    <a:pt x="85" y="92"/>
                    <a:pt x="85" y="92"/>
                  </a:cubicBezTo>
                  <a:cubicBezTo>
                    <a:pt x="85" y="90"/>
                    <a:pt x="84" y="89"/>
                    <a:pt x="83" y="89"/>
                  </a:cubicBezTo>
                  <a:cubicBezTo>
                    <a:pt x="82" y="88"/>
                    <a:pt x="79" y="89"/>
                    <a:pt x="78" y="90"/>
                  </a:cubicBezTo>
                  <a:cubicBezTo>
                    <a:pt x="76" y="92"/>
                    <a:pt x="77" y="98"/>
                    <a:pt x="78" y="102"/>
                  </a:cubicBezTo>
                  <a:cubicBezTo>
                    <a:pt x="79" y="105"/>
                    <a:pt x="77" y="107"/>
                    <a:pt x="76" y="107"/>
                  </a:cubicBezTo>
                  <a:cubicBezTo>
                    <a:pt x="75" y="108"/>
                    <a:pt x="74" y="108"/>
                    <a:pt x="74" y="107"/>
                  </a:cubicBezTo>
                  <a:cubicBezTo>
                    <a:pt x="73" y="105"/>
                    <a:pt x="73" y="102"/>
                    <a:pt x="73" y="99"/>
                  </a:cubicBezTo>
                  <a:cubicBezTo>
                    <a:pt x="72" y="95"/>
                    <a:pt x="72" y="95"/>
                    <a:pt x="72" y="95"/>
                  </a:cubicBezTo>
                  <a:cubicBezTo>
                    <a:pt x="72" y="93"/>
                    <a:pt x="72" y="93"/>
                    <a:pt x="70" y="93"/>
                  </a:cubicBezTo>
                  <a:cubicBezTo>
                    <a:pt x="68" y="92"/>
                    <a:pt x="64" y="95"/>
                    <a:pt x="63" y="98"/>
                  </a:cubicBezTo>
                  <a:cubicBezTo>
                    <a:pt x="62" y="101"/>
                    <a:pt x="62" y="108"/>
                    <a:pt x="64" y="111"/>
                  </a:cubicBezTo>
                  <a:cubicBezTo>
                    <a:pt x="65" y="112"/>
                    <a:pt x="65" y="112"/>
                    <a:pt x="65" y="112"/>
                  </a:cubicBezTo>
                  <a:cubicBezTo>
                    <a:pt x="67" y="114"/>
                    <a:pt x="69" y="117"/>
                    <a:pt x="67" y="118"/>
                  </a:cubicBezTo>
                  <a:cubicBezTo>
                    <a:pt x="67" y="119"/>
                    <a:pt x="66" y="119"/>
                    <a:pt x="65" y="119"/>
                  </a:cubicBezTo>
                  <a:cubicBezTo>
                    <a:pt x="63" y="118"/>
                    <a:pt x="62" y="118"/>
                    <a:pt x="61" y="119"/>
                  </a:cubicBezTo>
                  <a:cubicBezTo>
                    <a:pt x="59" y="122"/>
                    <a:pt x="60" y="125"/>
                    <a:pt x="61" y="128"/>
                  </a:cubicBezTo>
                  <a:cubicBezTo>
                    <a:pt x="62" y="130"/>
                    <a:pt x="62" y="131"/>
                    <a:pt x="62" y="132"/>
                  </a:cubicBezTo>
                  <a:cubicBezTo>
                    <a:pt x="63" y="133"/>
                    <a:pt x="63" y="134"/>
                    <a:pt x="64" y="136"/>
                  </a:cubicBezTo>
                  <a:cubicBezTo>
                    <a:pt x="66" y="138"/>
                    <a:pt x="66" y="138"/>
                    <a:pt x="66" y="138"/>
                  </a:cubicBezTo>
                  <a:cubicBezTo>
                    <a:pt x="68" y="140"/>
                    <a:pt x="69" y="141"/>
                    <a:pt x="69" y="143"/>
                  </a:cubicBezTo>
                  <a:cubicBezTo>
                    <a:pt x="68" y="143"/>
                    <a:pt x="68" y="144"/>
                    <a:pt x="67" y="144"/>
                  </a:cubicBezTo>
                  <a:cubicBezTo>
                    <a:pt x="66" y="144"/>
                    <a:pt x="63" y="142"/>
                    <a:pt x="61" y="138"/>
                  </a:cubicBezTo>
                  <a:cubicBezTo>
                    <a:pt x="60" y="136"/>
                    <a:pt x="58" y="134"/>
                    <a:pt x="56" y="134"/>
                  </a:cubicBezTo>
                  <a:cubicBezTo>
                    <a:pt x="55" y="134"/>
                    <a:pt x="53" y="135"/>
                    <a:pt x="52" y="136"/>
                  </a:cubicBezTo>
                  <a:cubicBezTo>
                    <a:pt x="49" y="139"/>
                    <a:pt x="48" y="149"/>
                    <a:pt x="50" y="152"/>
                  </a:cubicBezTo>
                  <a:cubicBezTo>
                    <a:pt x="51" y="153"/>
                    <a:pt x="50" y="155"/>
                    <a:pt x="50" y="158"/>
                  </a:cubicBezTo>
                  <a:cubicBezTo>
                    <a:pt x="50" y="159"/>
                    <a:pt x="50" y="161"/>
                    <a:pt x="50" y="163"/>
                  </a:cubicBezTo>
                  <a:cubicBezTo>
                    <a:pt x="50" y="165"/>
                    <a:pt x="51" y="166"/>
                    <a:pt x="52" y="167"/>
                  </a:cubicBezTo>
                  <a:cubicBezTo>
                    <a:pt x="54" y="168"/>
                    <a:pt x="56" y="168"/>
                    <a:pt x="59" y="166"/>
                  </a:cubicBezTo>
                  <a:cubicBezTo>
                    <a:pt x="60" y="165"/>
                    <a:pt x="62" y="164"/>
                    <a:pt x="63" y="163"/>
                  </a:cubicBezTo>
                  <a:cubicBezTo>
                    <a:pt x="64" y="162"/>
                    <a:pt x="65" y="161"/>
                    <a:pt x="65" y="161"/>
                  </a:cubicBezTo>
                  <a:cubicBezTo>
                    <a:pt x="65" y="162"/>
                    <a:pt x="66" y="162"/>
                    <a:pt x="66" y="162"/>
                  </a:cubicBezTo>
                  <a:cubicBezTo>
                    <a:pt x="66" y="163"/>
                    <a:pt x="66" y="164"/>
                    <a:pt x="67" y="165"/>
                  </a:cubicBezTo>
                  <a:cubicBezTo>
                    <a:pt x="67" y="166"/>
                    <a:pt x="67" y="167"/>
                    <a:pt x="67" y="167"/>
                  </a:cubicBezTo>
                  <a:cubicBezTo>
                    <a:pt x="67" y="167"/>
                    <a:pt x="66" y="168"/>
                    <a:pt x="65" y="168"/>
                  </a:cubicBezTo>
                  <a:cubicBezTo>
                    <a:pt x="63" y="169"/>
                    <a:pt x="61" y="169"/>
                    <a:pt x="61" y="169"/>
                  </a:cubicBezTo>
                  <a:cubicBezTo>
                    <a:pt x="60" y="169"/>
                    <a:pt x="59" y="169"/>
                    <a:pt x="59" y="169"/>
                  </a:cubicBezTo>
                  <a:cubicBezTo>
                    <a:pt x="58" y="170"/>
                    <a:pt x="57" y="172"/>
                    <a:pt x="57" y="174"/>
                  </a:cubicBezTo>
                  <a:cubicBezTo>
                    <a:pt x="57" y="175"/>
                    <a:pt x="58" y="175"/>
                    <a:pt x="58" y="176"/>
                  </a:cubicBezTo>
                  <a:cubicBezTo>
                    <a:pt x="61" y="177"/>
                    <a:pt x="65" y="177"/>
                    <a:pt x="68" y="177"/>
                  </a:cubicBezTo>
                  <a:cubicBezTo>
                    <a:pt x="69" y="176"/>
                    <a:pt x="70" y="176"/>
                    <a:pt x="70" y="177"/>
                  </a:cubicBezTo>
                  <a:cubicBezTo>
                    <a:pt x="71" y="178"/>
                    <a:pt x="72" y="180"/>
                    <a:pt x="72" y="182"/>
                  </a:cubicBezTo>
                  <a:cubicBezTo>
                    <a:pt x="72" y="183"/>
                    <a:pt x="72" y="183"/>
                    <a:pt x="71" y="183"/>
                  </a:cubicBezTo>
                  <a:cubicBezTo>
                    <a:pt x="71" y="183"/>
                    <a:pt x="70" y="184"/>
                    <a:pt x="66" y="181"/>
                  </a:cubicBezTo>
                  <a:cubicBezTo>
                    <a:pt x="66" y="180"/>
                    <a:pt x="65" y="180"/>
                    <a:pt x="64" y="180"/>
                  </a:cubicBezTo>
                  <a:cubicBezTo>
                    <a:pt x="63" y="180"/>
                    <a:pt x="61" y="183"/>
                    <a:pt x="60" y="186"/>
                  </a:cubicBezTo>
                  <a:cubicBezTo>
                    <a:pt x="58" y="188"/>
                    <a:pt x="58" y="188"/>
                    <a:pt x="58" y="188"/>
                  </a:cubicBezTo>
                  <a:cubicBezTo>
                    <a:pt x="56" y="190"/>
                    <a:pt x="56" y="190"/>
                    <a:pt x="56" y="190"/>
                  </a:cubicBezTo>
                  <a:cubicBezTo>
                    <a:pt x="55" y="192"/>
                    <a:pt x="54" y="193"/>
                    <a:pt x="56" y="195"/>
                  </a:cubicBezTo>
                  <a:cubicBezTo>
                    <a:pt x="57" y="196"/>
                    <a:pt x="58" y="197"/>
                    <a:pt x="59" y="198"/>
                  </a:cubicBezTo>
                  <a:cubicBezTo>
                    <a:pt x="60" y="199"/>
                    <a:pt x="61" y="199"/>
                    <a:pt x="60" y="200"/>
                  </a:cubicBezTo>
                  <a:cubicBezTo>
                    <a:pt x="60" y="201"/>
                    <a:pt x="60" y="201"/>
                    <a:pt x="60" y="201"/>
                  </a:cubicBezTo>
                  <a:cubicBezTo>
                    <a:pt x="60" y="201"/>
                    <a:pt x="58" y="201"/>
                    <a:pt x="56" y="200"/>
                  </a:cubicBezTo>
                  <a:cubicBezTo>
                    <a:pt x="55" y="199"/>
                    <a:pt x="53" y="199"/>
                    <a:pt x="52" y="199"/>
                  </a:cubicBezTo>
                  <a:cubicBezTo>
                    <a:pt x="47" y="198"/>
                    <a:pt x="46" y="200"/>
                    <a:pt x="45" y="204"/>
                  </a:cubicBezTo>
                  <a:cubicBezTo>
                    <a:pt x="44" y="205"/>
                    <a:pt x="44" y="205"/>
                    <a:pt x="44" y="205"/>
                  </a:cubicBezTo>
                  <a:cubicBezTo>
                    <a:pt x="43" y="206"/>
                    <a:pt x="43" y="207"/>
                    <a:pt x="43" y="208"/>
                  </a:cubicBezTo>
                  <a:cubicBezTo>
                    <a:pt x="44" y="209"/>
                    <a:pt x="45" y="209"/>
                    <a:pt x="47" y="210"/>
                  </a:cubicBezTo>
                  <a:cubicBezTo>
                    <a:pt x="48" y="210"/>
                    <a:pt x="49" y="210"/>
                    <a:pt x="50" y="211"/>
                  </a:cubicBezTo>
                  <a:cubicBezTo>
                    <a:pt x="51" y="212"/>
                    <a:pt x="52" y="213"/>
                    <a:pt x="52" y="214"/>
                  </a:cubicBezTo>
                  <a:cubicBezTo>
                    <a:pt x="52" y="216"/>
                    <a:pt x="51" y="217"/>
                    <a:pt x="50" y="218"/>
                  </a:cubicBezTo>
                  <a:cubicBezTo>
                    <a:pt x="49" y="219"/>
                    <a:pt x="48" y="218"/>
                    <a:pt x="46" y="216"/>
                  </a:cubicBezTo>
                  <a:cubicBezTo>
                    <a:pt x="45" y="215"/>
                    <a:pt x="44" y="214"/>
                    <a:pt x="43" y="213"/>
                  </a:cubicBezTo>
                  <a:cubicBezTo>
                    <a:pt x="42" y="212"/>
                    <a:pt x="41" y="212"/>
                    <a:pt x="40" y="212"/>
                  </a:cubicBezTo>
                  <a:cubicBezTo>
                    <a:pt x="39" y="212"/>
                    <a:pt x="39" y="213"/>
                    <a:pt x="38" y="215"/>
                  </a:cubicBezTo>
                  <a:cubicBezTo>
                    <a:pt x="37" y="217"/>
                    <a:pt x="37" y="218"/>
                    <a:pt x="35" y="220"/>
                  </a:cubicBezTo>
                  <a:cubicBezTo>
                    <a:pt x="33" y="224"/>
                    <a:pt x="32" y="226"/>
                    <a:pt x="33" y="227"/>
                  </a:cubicBezTo>
                  <a:cubicBezTo>
                    <a:pt x="33" y="228"/>
                    <a:pt x="35" y="228"/>
                    <a:pt x="36" y="228"/>
                  </a:cubicBezTo>
                  <a:cubicBezTo>
                    <a:pt x="38" y="228"/>
                    <a:pt x="39" y="229"/>
                    <a:pt x="39" y="229"/>
                  </a:cubicBezTo>
                  <a:cubicBezTo>
                    <a:pt x="40" y="230"/>
                    <a:pt x="40" y="232"/>
                    <a:pt x="39" y="234"/>
                  </a:cubicBezTo>
                  <a:cubicBezTo>
                    <a:pt x="38" y="236"/>
                    <a:pt x="36" y="236"/>
                    <a:pt x="34" y="236"/>
                  </a:cubicBezTo>
                  <a:cubicBezTo>
                    <a:pt x="33" y="236"/>
                    <a:pt x="31" y="236"/>
                    <a:pt x="31" y="237"/>
                  </a:cubicBezTo>
                  <a:cubicBezTo>
                    <a:pt x="31" y="239"/>
                    <a:pt x="32" y="240"/>
                    <a:pt x="34" y="241"/>
                  </a:cubicBezTo>
                  <a:cubicBezTo>
                    <a:pt x="34" y="242"/>
                    <a:pt x="35" y="242"/>
                    <a:pt x="35" y="242"/>
                  </a:cubicBezTo>
                  <a:cubicBezTo>
                    <a:pt x="35" y="242"/>
                    <a:pt x="34" y="243"/>
                    <a:pt x="34" y="243"/>
                  </a:cubicBezTo>
                  <a:cubicBezTo>
                    <a:pt x="33" y="244"/>
                    <a:pt x="31" y="245"/>
                    <a:pt x="28" y="246"/>
                  </a:cubicBezTo>
                  <a:cubicBezTo>
                    <a:pt x="26" y="246"/>
                    <a:pt x="26" y="245"/>
                    <a:pt x="25" y="244"/>
                  </a:cubicBezTo>
                  <a:cubicBezTo>
                    <a:pt x="24" y="243"/>
                    <a:pt x="23" y="241"/>
                    <a:pt x="21" y="242"/>
                  </a:cubicBezTo>
                  <a:cubicBezTo>
                    <a:pt x="17" y="242"/>
                    <a:pt x="17" y="242"/>
                    <a:pt x="17" y="242"/>
                  </a:cubicBezTo>
                  <a:cubicBezTo>
                    <a:pt x="14" y="242"/>
                    <a:pt x="11" y="243"/>
                    <a:pt x="7" y="242"/>
                  </a:cubicBezTo>
                  <a:cubicBezTo>
                    <a:pt x="4" y="242"/>
                    <a:pt x="2" y="243"/>
                    <a:pt x="1" y="245"/>
                  </a:cubicBezTo>
                  <a:cubicBezTo>
                    <a:pt x="0" y="247"/>
                    <a:pt x="0" y="249"/>
                    <a:pt x="2" y="250"/>
                  </a:cubicBezTo>
                  <a:cubicBezTo>
                    <a:pt x="4" y="252"/>
                    <a:pt x="5" y="251"/>
                    <a:pt x="7" y="251"/>
                  </a:cubicBezTo>
                  <a:cubicBezTo>
                    <a:pt x="8" y="251"/>
                    <a:pt x="9" y="250"/>
                    <a:pt x="10" y="251"/>
                  </a:cubicBezTo>
                  <a:cubicBezTo>
                    <a:pt x="12" y="251"/>
                    <a:pt x="13" y="252"/>
                    <a:pt x="14" y="253"/>
                  </a:cubicBezTo>
                  <a:cubicBezTo>
                    <a:pt x="16" y="254"/>
                    <a:pt x="17" y="254"/>
                    <a:pt x="19" y="255"/>
                  </a:cubicBezTo>
                  <a:cubicBezTo>
                    <a:pt x="22" y="256"/>
                    <a:pt x="26" y="256"/>
                    <a:pt x="31" y="254"/>
                  </a:cubicBezTo>
                  <a:cubicBezTo>
                    <a:pt x="35" y="252"/>
                    <a:pt x="37" y="254"/>
                    <a:pt x="38" y="254"/>
                  </a:cubicBezTo>
                  <a:cubicBezTo>
                    <a:pt x="37" y="255"/>
                    <a:pt x="36" y="255"/>
                    <a:pt x="35" y="255"/>
                  </a:cubicBezTo>
                  <a:cubicBezTo>
                    <a:pt x="33" y="254"/>
                    <a:pt x="31" y="256"/>
                    <a:pt x="28" y="258"/>
                  </a:cubicBezTo>
                  <a:cubicBezTo>
                    <a:pt x="25" y="260"/>
                    <a:pt x="25" y="260"/>
                    <a:pt x="25" y="260"/>
                  </a:cubicBezTo>
                  <a:cubicBezTo>
                    <a:pt x="24" y="261"/>
                    <a:pt x="23" y="260"/>
                    <a:pt x="21" y="259"/>
                  </a:cubicBezTo>
                  <a:cubicBezTo>
                    <a:pt x="19" y="258"/>
                    <a:pt x="19" y="258"/>
                    <a:pt x="19" y="258"/>
                  </a:cubicBezTo>
                  <a:cubicBezTo>
                    <a:pt x="18" y="258"/>
                    <a:pt x="17" y="259"/>
                    <a:pt x="17" y="259"/>
                  </a:cubicBezTo>
                  <a:cubicBezTo>
                    <a:pt x="15" y="261"/>
                    <a:pt x="15" y="265"/>
                    <a:pt x="16" y="267"/>
                  </a:cubicBezTo>
                  <a:cubicBezTo>
                    <a:pt x="18" y="269"/>
                    <a:pt x="24" y="276"/>
                    <a:pt x="26" y="276"/>
                  </a:cubicBezTo>
                  <a:cubicBezTo>
                    <a:pt x="28" y="275"/>
                    <a:pt x="28" y="275"/>
                    <a:pt x="28" y="275"/>
                  </a:cubicBezTo>
                  <a:cubicBezTo>
                    <a:pt x="30" y="275"/>
                    <a:pt x="31" y="275"/>
                    <a:pt x="32" y="276"/>
                  </a:cubicBezTo>
                  <a:cubicBezTo>
                    <a:pt x="32" y="276"/>
                    <a:pt x="32" y="276"/>
                    <a:pt x="32" y="276"/>
                  </a:cubicBezTo>
                  <a:cubicBezTo>
                    <a:pt x="32" y="277"/>
                    <a:pt x="33" y="279"/>
                    <a:pt x="34" y="280"/>
                  </a:cubicBezTo>
                  <a:cubicBezTo>
                    <a:pt x="35" y="281"/>
                    <a:pt x="36" y="283"/>
                    <a:pt x="38" y="283"/>
                  </a:cubicBezTo>
                  <a:cubicBezTo>
                    <a:pt x="41" y="283"/>
                    <a:pt x="44" y="280"/>
                    <a:pt x="47" y="278"/>
                  </a:cubicBezTo>
                  <a:cubicBezTo>
                    <a:pt x="48" y="277"/>
                    <a:pt x="48" y="277"/>
                    <a:pt x="48" y="277"/>
                  </a:cubicBezTo>
                  <a:cubicBezTo>
                    <a:pt x="50" y="275"/>
                    <a:pt x="50" y="275"/>
                    <a:pt x="50" y="275"/>
                  </a:cubicBezTo>
                  <a:cubicBezTo>
                    <a:pt x="53" y="273"/>
                    <a:pt x="55" y="271"/>
                    <a:pt x="57" y="270"/>
                  </a:cubicBezTo>
                  <a:cubicBezTo>
                    <a:pt x="58" y="269"/>
                    <a:pt x="60" y="268"/>
                    <a:pt x="62" y="267"/>
                  </a:cubicBezTo>
                  <a:cubicBezTo>
                    <a:pt x="64" y="265"/>
                    <a:pt x="64" y="265"/>
                    <a:pt x="64" y="265"/>
                  </a:cubicBezTo>
                  <a:cubicBezTo>
                    <a:pt x="72" y="259"/>
                    <a:pt x="72" y="259"/>
                    <a:pt x="72" y="259"/>
                  </a:cubicBezTo>
                  <a:cubicBezTo>
                    <a:pt x="73" y="258"/>
                    <a:pt x="75" y="256"/>
                    <a:pt x="77" y="254"/>
                  </a:cubicBezTo>
                  <a:cubicBezTo>
                    <a:pt x="78" y="253"/>
                    <a:pt x="78" y="253"/>
                    <a:pt x="78" y="253"/>
                  </a:cubicBezTo>
                  <a:cubicBezTo>
                    <a:pt x="78" y="253"/>
                    <a:pt x="80" y="253"/>
                    <a:pt x="83" y="252"/>
                  </a:cubicBezTo>
                  <a:cubicBezTo>
                    <a:pt x="81" y="254"/>
                    <a:pt x="77" y="257"/>
                    <a:pt x="76" y="258"/>
                  </a:cubicBezTo>
                  <a:cubicBezTo>
                    <a:pt x="76" y="259"/>
                    <a:pt x="76" y="259"/>
                    <a:pt x="76" y="260"/>
                  </a:cubicBezTo>
                  <a:cubicBezTo>
                    <a:pt x="76" y="262"/>
                    <a:pt x="76" y="263"/>
                    <a:pt x="76" y="263"/>
                  </a:cubicBezTo>
                  <a:cubicBezTo>
                    <a:pt x="76" y="264"/>
                    <a:pt x="76" y="264"/>
                    <a:pt x="77" y="264"/>
                  </a:cubicBezTo>
                  <a:cubicBezTo>
                    <a:pt x="77" y="264"/>
                    <a:pt x="81" y="265"/>
                    <a:pt x="83" y="265"/>
                  </a:cubicBezTo>
                  <a:cubicBezTo>
                    <a:pt x="80" y="265"/>
                    <a:pt x="74" y="266"/>
                    <a:pt x="73" y="266"/>
                  </a:cubicBezTo>
                  <a:cubicBezTo>
                    <a:pt x="72" y="267"/>
                    <a:pt x="69" y="269"/>
                    <a:pt x="68" y="270"/>
                  </a:cubicBezTo>
                  <a:cubicBezTo>
                    <a:pt x="68" y="270"/>
                    <a:pt x="68" y="271"/>
                    <a:pt x="66" y="273"/>
                  </a:cubicBezTo>
                  <a:cubicBezTo>
                    <a:pt x="66" y="273"/>
                    <a:pt x="66" y="273"/>
                    <a:pt x="66" y="273"/>
                  </a:cubicBezTo>
                  <a:cubicBezTo>
                    <a:pt x="66" y="273"/>
                    <a:pt x="66" y="273"/>
                    <a:pt x="66" y="273"/>
                  </a:cubicBezTo>
                  <a:cubicBezTo>
                    <a:pt x="66" y="273"/>
                    <a:pt x="66" y="273"/>
                    <a:pt x="66" y="273"/>
                  </a:cubicBezTo>
                  <a:cubicBezTo>
                    <a:pt x="69" y="274"/>
                    <a:pt x="74" y="276"/>
                    <a:pt x="74" y="276"/>
                  </a:cubicBezTo>
                  <a:cubicBezTo>
                    <a:pt x="78" y="276"/>
                    <a:pt x="78" y="276"/>
                    <a:pt x="78" y="276"/>
                  </a:cubicBezTo>
                  <a:cubicBezTo>
                    <a:pt x="78" y="276"/>
                    <a:pt x="78" y="276"/>
                    <a:pt x="78" y="276"/>
                  </a:cubicBezTo>
                  <a:cubicBezTo>
                    <a:pt x="78" y="276"/>
                    <a:pt x="84" y="274"/>
                    <a:pt x="84" y="274"/>
                  </a:cubicBezTo>
                  <a:cubicBezTo>
                    <a:pt x="84" y="275"/>
                    <a:pt x="86" y="279"/>
                    <a:pt x="86" y="279"/>
                  </a:cubicBezTo>
                  <a:cubicBezTo>
                    <a:pt x="91" y="284"/>
                    <a:pt x="91" y="284"/>
                    <a:pt x="91" y="284"/>
                  </a:cubicBezTo>
                  <a:cubicBezTo>
                    <a:pt x="91" y="284"/>
                    <a:pt x="91" y="284"/>
                    <a:pt x="92" y="284"/>
                  </a:cubicBezTo>
                  <a:cubicBezTo>
                    <a:pt x="92" y="284"/>
                    <a:pt x="100" y="281"/>
                    <a:pt x="100" y="281"/>
                  </a:cubicBezTo>
                  <a:cubicBezTo>
                    <a:pt x="100" y="281"/>
                    <a:pt x="106" y="284"/>
                    <a:pt x="106" y="284"/>
                  </a:cubicBezTo>
                  <a:cubicBezTo>
                    <a:pt x="106" y="284"/>
                    <a:pt x="106" y="284"/>
                    <a:pt x="106" y="284"/>
                  </a:cubicBezTo>
                  <a:cubicBezTo>
                    <a:pt x="118" y="282"/>
                    <a:pt x="118" y="282"/>
                    <a:pt x="118" y="282"/>
                  </a:cubicBezTo>
                  <a:cubicBezTo>
                    <a:pt x="118" y="282"/>
                    <a:pt x="118" y="282"/>
                    <a:pt x="118" y="282"/>
                  </a:cubicBezTo>
                  <a:cubicBezTo>
                    <a:pt x="118" y="282"/>
                    <a:pt x="118" y="282"/>
                    <a:pt x="118" y="282"/>
                  </a:cubicBezTo>
                  <a:cubicBezTo>
                    <a:pt x="118" y="282"/>
                    <a:pt x="118" y="282"/>
                    <a:pt x="118" y="282"/>
                  </a:cubicBezTo>
                  <a:cubicBezTo>
                    <a:pt x="118" y="282"/>
                    <a:pt x="114" y="274"/>
                    <a:pt x="114" y="274"/>
                  </a:cubicBezTo>
                  <a:cubicBezTo>
                    <a:pt x="115" y="273"/>
                    <a:pt x="124" y="271"/>
                    <a:pt x="124" y="271"/>
                  </a:cubicBezTo>
                  <a:cubicBezTo>
                    <a:pt x="124" y="271"/>
                    <a:pt x="124" y="270"/>
                    <a:pt x="124" y="270"/>
                  </a:cubicBezTo>
                  <a:cubicBezTo>
                    <a:pt x="124" y="270"/>
                    <a:pt x="130" y="260"/>
                    <a:pt x="130" y="259"/>
                  </a:cubicBezTo>
                  <a:cubicBezTo>
                    <a:pt x="131" y="259"/>
                    <a:pt x="138" y="264"/>
                    <a:pt x="138" y="264"/>
                  </a:cubicBezTo>
                  <a:cubicBezTo>
                    <a:pt x="138" y="264"/>
                    <a:pt x="138" y="264"/>
                    <a:pt x="139" y="264"/>
                  </a:cubicBezTo>
                  <a:cubicBezTo>
                    <a:pt x="139" y="264"/>
                    <a:pt x="143" y="259"/>
                    <a:pt x="144" y="258"/>
                  </a:cubicBezTo>
                  <a:cubicBezTo>
                    <a:pt x="144" y="258"/>
                    <a:pt x="167" y="253"/>
                    <a:pt x="167" y="253"/>
                  </a:cubicBezTo>
                  <a:cubicBezTo>
                    <a:pt x="190" y="252"/>
                    <a:pt x="190" y="252"/>
                    <a:pt x="190" y="252"/>
                  </a:cubicBezTo>
                  <a:cubicBezTo>
                    <a:pt x="190" y="252"/>
                    <a:pt x="190" y="252"/>
                    <a:pt x="190" y="252"/>
                  </a:cubicBezTo>
                  <a:cubicBezTo>
                    <a:pt x="190" y="252"/>
                    <a:pt x="196" y="235"/>
                    <a:pt x="196" y="235"/>
                  </a:cubicBezTo>
                  <a:cubicBezTo>
                    <a:pt x="197" y="234"/>
                    <a:pt x="203" y="230"/>
                    <a:pt x="203" y="230"/>
                  </a:cubicBezTo>
                  <a:cubicBezTo>
                    <a:pt x="203" y="230"/>
                    <a:pt x="203" y="230"/>
                    <a:pt x="203" y="230"/>
                  </a:cubicBezTo>
                  <a:cubicBezTo>
                    <a:pt x="203" y="230"/>
                    <a:pt x="204" y="226"/>
                    <a:pt x="204" y="225"/>
                  </a:cubicBezTo>
                  <a:cubicBezTo>
                    <a:pt x="204" y="225"/>
                    <a:pt x="211" y="222"/>
                    <a:pt x="211" y="222"/>
                  </a:cubicBezTo>
                  <a:cubicBezTo>
                    <a:pt x="222" y="217"/>
                    <a:pt x="222" y="217"/>
                    <a:pt x="222" y="217"/>
                  </a:cubicBezTo>
                  <a:cubicBezTo>
                    <a:pt x="228" y="216"/>
                    <a:pt x="228" y="216"/>
                    <a:pt x="228" y="216"/>
                  </a:cubicBezTo>
                  <a:cubicBezTo>
                    <a:pt x="228" y="216"/>
                    <a:pt x="228" y="216"/>
                    <a:pt x="228" y="216"/>
                  </a:cubicBezTo>
                  <a:cubicBezTo>
                    <a:pt x="228" y="216"/>
                    <a:pt x="228" y="216"/>
                    <a:pt x="228" y="216"/>
                  </a:cubicBezTo>
                  <a:cubicBezTo>
                    <a:pt x="228" y="216"/>
                    <a:pt x="228" y="216"/>
                    <a:pt x="228" y="216"/>
                  </a:cubicBezTo>
                  <a:cubicBezTo>
                    <a:pt x="227" y="208"/>
                    <a:pt x="227" y="208"/>
                    <a:pt x="227" y="208"/>
                  </a:cubicBezTo>
                  <a:cubicBezTo>
                    <a:pt x="227" y="208"/>
                    <a:pt x="227" y="202"/>
                    <a:pt x="227" y="202"/>
                  </a:cubicBezTo>
                  <a:cubicBezTo>
                    <a:pt x="227" y="202"/>
                    <a:pt x="232" y="196"/>
                    <a:pt x="232" y="196"/>
                  </a:cubicBezTo>
                  <a:cubicBezTo>
                    <a:pt x="232" y="196"/>
                    <a:pt x="232" y="196"/>
                    <a:pt x="232" y="196"/>
                  </a:cubicBezTo>
                  <a:cubicBezTo>
                    <a:pt x="232" y="196"/>
                    <a:pt x="232" y="196"/>
                    <a:pt x="232" y="196"/>
                  </a:cubicBezTo>
                  <a:cubicBezTo>
                    <a:pt x="230" y="190"/>
                    <a:pt x="230" y="190"/>
                    <a:pt x="230" y="190"/>
                  </a:cubicBezTo>
                  <a:cubicBezTo>
                    <a:pt x="226" y="185"/>
                    <a:pt x="226" y="185"/>
                    <a:pt x="226" y="185"/>
                  </a:cubicBezTo>
                  <a:cubicBezTo>
                    <a:pt x="226" y="184"/>
                    <a:pt x="225" y="184"/>
                    <a:pt x="225" y="185"/>
                  </a:cubicBezTo>
                  <a:cubicBezTo>
                    <a:pt x="225" y="185"/>
                    <a:pt x="221" y="187"/>
                    <a:pt x="220" y="187"/>
                  </a:cubicBezTo>
                  <a:cubicBezTo>
                    <a:pt x="220" y="187"/>
                    <a:pt x="219" y="187"/>
                    <a:pt x="219" y="187"/>
                  </a:cubicBezTo>
                  <a:cubicBezTo>
                    <a:pt x="219" y="186"/>
                    <a:pt x="220" y="180"/>
                    <a:pt x="220" y="180"/>
                  </a:cubicBezTo>
                  <a:cubicBezTo>
                    <a:pt x="218" y="169"/>
                    <a:pt x="218" y="169"/>
                    <a:pt x="218" y="169"/>
                  </a:cubicBezTo>
                  <a:cubicBezTo>
                    <a:pt x="219" y="164"/>
                    <a:pt x="219" y="164"/>
                    <a:pt x="219" y="164"/>
                  </a:cubicBezTo>
                  <a:cubicBezTo>
                    <a:pt x="219" y="164"/>
                    <a:pt x="219" y="153"/>
                    <a:pt x="219" y="153"/>
                  </a:cubicBezTo>
                  <a:cubicBezTo>
                    <a:pt x="219" y="153"/>
                    <a:pt x="219" y="153"/>
                    <a:pt x="219" y="153"/>
                  </a:cubicBezTo>
                  <a:cubicBezTo>
                    <a:pt x="218" y="153"/>
                    <a:pt x="218" y="153"/>
                    <a:pt x="218" y="153"/>
                  </a:cubicBezTo>
                  <a:cubicBezTo>
                    <a:pt x="217" y="153"/>
                    <a:pt x="215" y="154"/>
                    <a:pt x="213" y="155"/>
                  </a:cubicBezTo>
                  <a:cubicBezTo>
                    <a:pt x="211" y="157"/>
                    <a:pt x="209" y="158"/>
                    <a:pt x="206" y="160"/>
                  </a:cubicBezTo>
                  <a:cubicBezTo>
                    <a:pt x="199" y="162"/>
                    <a:pt x="194" y="159"/>
                    <a:pt x="194" y="159"/>
                  </a:cubicBezTo>
                  <a:cubicBezTo>
                    <a:pt x="194" y="159"/>
                    <a:pt x="194" y="159"/>
                    <a:pt x="194" y="159"/>
                  </a:cubicBezTo>
                  <a:cubicBezTo>
                    <a:pt x="193" y="159"/>
                    <a:pt x="188" y="159"/>
                    <a:pt x="187" y="160"/>
                  </a:cubicBezTo>
                  <a:cubicBezTo>
                    <a:pt x="187" y="162"/>
                    <a:pt x="182" y="164"/>
                    <a:pt x="178" y="166"/>
                  </a:cubicBezTo>
                  <a:cubicBezTo>
                    <a:pt x="177" y="166"/>
                    <a:pt x="177" y="166"/>
                    <a:pt x="177" y="166"/>
                  </a:cubicBezTo>
                  <a:cubicBezTo>
                    <a:pt x="175" y="167"/>
                    <a:pt x="173" y="168"/>
                    <a:pt x="172" y="168"/>
                  </a:cubicBezTo>
                  <a:cubicBezTo>
                    <a:pt x="170" y="169"/>
                    <a:pt x="169" y="169"/>
                    <a:pt x="168" y="170"/>
                  </a:cubicBezTo>
                  <a:cubicBezTo>
                    <a:pt x="167" y="171"/>
                    <a:pt x="164" y="169"/>
                    <a:pt x="162" y="167"/>
                  </a:cubicBezTo>
                  <a:cubicBezTo>
                    <a:pt x="164" y="167"/>
                    <a:pt x="167" y="168"/>
                    <a:pt x="169" y="167"/>
                  </a:cubicBezTo>
                  <a:cubicBezTo>
                    <a:pt x="171" y="165"/>
                    <a:pt x="173" y="162"/>
                    <a:pt x="173" y="162"/>
                  </a:cubicBezTo>
                  <a:cubicBezTo>
                    <a:pt x="188" y="151"/>
                    <a:pt x="188" y="151"/>
                    <a:pt x="188" y="151"/>
                  </a:cubicBezTo>
                  <a:cubicBezTo>
                    <a:pt x="193" y="145"/>
                    <a:pt x="193" y="145"/>
                    <a:pt x="193" y="145"/>
                  </a:cubicBezTo>
                  <a:cubicBezTo>
                    <a:pt x="193" y="145"/>
                    <a:pt x="193" y="145"/>
                    <a:pt x="193" y="145"/>
                  </a:cubicBezTo>
                  <a:cubicBezTo>
                    <a:pt x="193" y="145"/>
                    <a:pt x="193" y="145"/>
                    <a:pt x="193" y="145"/>
                  </a:cubicBezTo>
                  <a:cubicBezTo>
                    <a:pt x="193" y="145"/>
                    <a:pt x="189" y="144"/>
                    <a:pt x="188" y="145"/>
                  </a:cubicBezTo>
                  <a:cubicBezTo>
                    <a:pt x="187" y="146"/>
                    <a:pt x="183" y="148"/>
                    <a:pt x="180" y="147"/>
                  </a:cubicBezTo>
                  <a:cubicBezTo>
                    <a:pt x="180" y="147"/>
                    <a:pt x="179" y="147"/>
                    <a:pt x="179" y="147"/>
                  </a:cubicBezTo>
                  <a:cubicBezTo>
                    <a:pt x="179" y="145"/>
                    <a:pt x="182" y="141"/>
                    <a:pt x="184" y="139"/>
                  </a:cubicBezTo>
                  <a:cubicBezTo>
                    <a:pt x="186" y="138"/>
                    <a:pt x="188" y="138"/>
                    <a:pt x="190" y="138"/>
                  </a:cubicBezTo>
                  <a:cubicBezTo>
                    <a:pt x="192" y="139"/>
                    <a:pt x="192" y="139"/>
                    <a:pt x="192" y="139"/>
                  </a:cubicBezTo>
                  <a:cubicBezTo>
                    <a:pt x="192" y="140"/>
                    <a:pt x="194" y="143"/>
                    <a:pt x="194" y="143"/>
                  </a:cubicBezTo>
                  <a:cubicBezTo>
                    <a:pt x="194" y="143"/>
                    <a:pt x="194" y="143"/>
                    <a:pt x="194" y="143"/>
                  </a:cubicBezTo>
                  <a:cubicBezTo>
                    <a:pt x="194" y="143"/>
                    <a:pt x="195" y="143"/>
                    <a:pt x="195" y="143"/>
                  </a:cubicBezTo>
                  <a:cubicBezTo>
                    <a:pt x="213" y="124"/>
                    <a:pt x="213" y="124"/>
                    <a:pt x="213" y="124"/>
                  </a:cubicBezTo>
                  <a:cubicBezTo>
                    <a:pt x="213" y="124"/>
                    <a:pt x="213" y="123"/>
                    <a:pt x="213" y="123"/>
                  </a:cubicBezTo>
                  <a:cubicBezTo>
                    <a:pt x="213" y="123"/>
                    <a:pt x="213" y="123"/>
                    <a:pt x="213" y="123"/>
                  </a:cubicBezTo>
                  <a:cubicBezTo>
                    <a:pt x="213" y="123"/>
                    <a:pt x="210" y="124"/>
                    <a:pt x="208" y="125"/>
                  </a:cubicBezTo>
                  <a:cubicBezTo>
                    <a:pt x="206" y="127"/>
                    <a:pt x="203" y="127"/>
                    <a:pt x="202" y="127"/>
                  </a:cubicBezTo>
                  <a:cubicBezTo>
                    <a:pt x="202" y="127"/>
                    <a:pt x="200" y="124"/>
                    <a:pt x="200" y="124"/>
                  </a:cubicBezTo>
                  <a:cubicBezTo>
                    <a:pt x="200" y="124"/>
                    <a:pt x="200" y="124"/>
                    <a:pt x="200" y="124"/>
                  </a:cubicBezTo>
                  <a:cubicBezTo>
                    <a:pt x="200" y="124"/>
                    <a:pt x="194" y="125"/>
                    <a:pt x="192" y="125"/>
                  </a:cubicBezTo>
                  <a:cubicBezTo>
                    <a:pt x="189" y="125"/>
                    <a:pt x="188" y="124"/>
                    <a:pt x="185" y="121"/>
                  </a:cubicBezTo>
                  <a:cubicBezTo>
                    <a:pt x="183" y="119"/>
                    <a:pt x="179" y="117"/>
                    <a:pt x="178" y="117"/>
                  </a:cubicBezTo>
                  <a:cubicBezTo>
                    <a:pt x="179" y="116"/>
                    <a:pt x="182" y="115"/>
                    <a:pt x="184" y="117"/>
                  </a:cubicBezTo>
                  <a:cubicBezTo>
                    <a:pt x="187" y="119"/>
                    <a:pt x="189" y="119"/>
                    <a:pt x="191" y="119"/>
                  </a:cubicBezTo>
                  <a:cubicBezTo>
                    <a:pt x="193" y="119"/>
                    <a:pt x="198" y="114"/>
                    <a:pt x="198" y="114"/>
                  </a:cubicBezTo>
                  <a:cubicBezTo>
                    <a:pt x="198" y="114"/>
                    <a:pt x="198" y="114"/>
                    <a:pt x="198" y="113"/>
                  </a:cubicBezTo>
                  <a:cubicBezTo>
                    <a:pt x="198" y="113"/>
                    <a:pt x="198" y="113"/>
                    <a:pt x="198" y="113"/>
                  </a:cubicBezTo>
                  <a:cubicBezTo>
                    <a:pt x="198" y="113"/>
                    <a:pt x="195" y="108"/>
                    <a:pt x="195" y="107"/>
                  </a:cubicBezTo>
                  <a:cubicBezTo>
                    <a:pt x="196" y="108"/>
                    <a:pt x="199" y="108"/>
                    <a:pt x="199" y="108"/>
                  </a:cubicBezTo>
                  <a:cubicBezTo>
                    <a:pt x="200" y="108"/>
                    <a:pt x="200" y="108"/>
                    <a:pt x="200" y="108"/>
                  </a:cubicBezTo>
                  <a:cubicBezTo>
                    <a:pt x="200" y="108"/>
                    <a:pt x="205" y="105"/>
                    <a:pt x="205" y="105"/>
                  </a:cubicBezTo>
                  <a:cubicBezTo>
                    <a:pt x="206" y="105"/>
                    <a:pt x="212" y="105"/>
                    <a:pt x="213" y="102"/>
                  </a:cubicBezTo>
                  <a:cubicBezTo>
                    <a:pt x="214" y="100"/>
                    <a:pt x="222" y="94"/>
                    <a:pt x="226" y="92"/>
                  </a:cubicBezTo>
                  <a:cubicBezTo>
                    <a:pt x="229" y="91"/>
                    <a:pt x="229" y="91"/>
                    <a:pt x="229" y="91"/>
                  </a:cubicBezTo>
                  <a:cubicBezTo>
                    <a:pt x="232" y="90"/>
                    <a:pt x="237" y="88"/>
                    <a:pt x="244" y="82"/>
                  </a:cubicBezTo>
                  <a:cubicBezTo>
                    <a:pt x="250" y="76"/>
                    <a:pt x="258" y="72"/>
                    <a:pt x="265" y="70"/>
                  </a:cubicBezTo>
                  <a:cubicBezTo>
                    <a:pt x="270" y="69"/>
                    <a:pt x="278" y="58"/>
                    <a:pt x="279" y="55"/>
                  </a:cubicBezTo>
                  <a:cubicBezTo>
                    <a:pt x="280" y="53"/>
                    <a:pt x="280" y="53"/>
                    <a:pt x="280" y="53"/>
                  </a:cubicBezTo>
                  <a:cubicBezTo>
                    <a:pt x="281" y="52"/>
                    <a:pt x="281" y="50"/>
                    <a:pt x="281" y="49"/>
                  </a:cubicBezTo>
                  <a:cubicBezTo>
                    <a:pt x="281" y="48"/>
                    <a:pt x="281" y="48"/>
                    <a:pt x="281" y="48"/>
                  </a:cubicBezTo>
                  <a:cubicBezTo>
                    <a:pt x="280" y="47"/>
                    <a:pt x="279" y="44"/>
                    <a:pt x="279" y="41"/>
                  </a:cubicBezTo>
                  <a:cubicBezTo>
                    <a:pt x="279" y="40"/>
                    <a:pt x="279" y="40"/>
                    <a:pt x="279" y="39"/>
                  </a:cubicBezTo>
                  <a:cubicBezTo>
                    <a:pt x="279" y="37"/>
                    <a:pt x="281" y="36"/>
                    <a:pt x="283" y="35"/>
                  </a:cubicBezTo>
                  <a:cubicBezTo>
                    <a:pt x="283" y="35"/>
                    <a:pt x="284" y="35"/>
                    <a:pt x="285" y="34"/>
                  </a:cubicBezTo>
                  <a:cubicBezTo>
                    <a:pt x="286" y="33"/>
                    <a:pt x="286" y="30"/>
                    <a:pt x="286" y="29"/>
                  </a:cubicBezTo>
                  <a:cubicBezTo>
                    <a:pt x="286" y="29"/>
                    <a:pt x="286" y="29"/>
                    <a:pt x="286" y="29"/>
                  </a:cubicBezTo>
                  <a:cubicBezTo>
                    <a:pt x="286" y="29"/>
                    <a:pt x="289" y="24"/>
                    <a:pt x="289" y="24"/>
                  </a:cubicBezTo>
                  <a:cubicBezTo>
                    <a:pt x="289" y="24"/>
                    <a:pt x="289" y="24"/>
                    <a:pt x="289" y="24"/>
                  </a:cubicBezTo>
                  <a:cubicBezTo>
                    <a:pt x="289" y="24"/>
                    <a:pt x="289" y="24"/>
                    <a:pt x="289" y="24"/>
                  </a:cubicBezTo>
                  <a:cubicBezTo>
                    <a:pt x="289" y="24"/>
                    <a:pt x="289" y="24"/>
                    <a:pt x="289" y="24"/>
                  </a:cubicBezTo>
                  <a:cubicBezTo>
                    <a:pt x="283" y="22"/>
                    <a:pt x="283" y="22"/>
                    <a:pt x="283" y="22"/>
                  </a:cubicBezTo>
                  <a:cubicBezTo>
                    <a:pt x="278" y="21"/>
                    <a:pt x="278" y="21"/>
                    <a:pt x="278" y="21"/>
                  </a:cubicBezTo>
                  <a:cubicBezTo>
                    <a:pt x="275" y="19"/>
                    <a:pt x="275" y="19"/>
                    <a:pt x="275" y="19"/>
                  </a:cubicBezTo>
                  <a:cubicBezTo>
                    <a:pt x="275" y="19"/>
                    <a:pt x="275" y="19"/>
                    <a:pt x="275" y="19"/>
                  </a:cubicBezTo>
                  <a:cubicBezTo>
                    <a:pt x="275" y="19"/>
                    <a:pt x="270" y="21"/>
                    <a:pt x="269" y="21"/>
                  </a:cubicBezTo>
                  <a:cubicBezTo>
                    <a:pt x="267" y="19"/>
                    <a:pt x="266" y="17"/>
                    <a:pt x="265" y="16"/>
                  </a:cubicBezTo>
                  <a:cubicBezTo>
                    <a:pt x="265" y="16"/>
                    <a:pt x="265" y="16"/>
                    <a:pt x="265" y="16"/>
                  </a:cubicBezTo>
                  <a:cubicBezTo>
                    <a:pt x="265" y="16"/>
                    <a:pt x="265" y="16"/>
                    <a:pt x="265" y="16"/>
                  </a:cubicBezTo>
                  <a:cubicBezTo>
                    <a:pt x="265" y="16"/>
                    <a:pt x="262" y="16"/>
                    <a:pt x="261" y="17"/>
                  </a:cubicBezTo>
                  <a:cubicBezTo>
                    <a:pt x="261" y="17"/>
                    <a:pt x="261" y="17"/>
                    <a:pt x="261" y="17"/>
                  </a:cubicBezTo>
                  <a:cubicBezTo>
                    <a:pt x="261" y="18"/>
                    <a:pt x="262" y="20"/>
                    <a:pt x="262" y="21"/>
                  </a:cubicBezTo>
                  <a:cubicBezTo>
                    <a:pt x="262" y="22"/>
                    <a:pt x="261" y="24"/>
                    <a:pt x="261" y="25"/>
                  </a:cubicBezTo>
                  <a:cubicBezTo>
                    <a:pt x="260" y="25"/>
                    <a:pt x="254" y="23"/>
                    <a:pt x="254" y="23"/>
                  </a:cubicBezTo>
                  <a:cubicBezTo>
                    <a:pt x="254" y="23"/>
                    <a:pt x="250" y="23"/>
                    <a:pt x="249" y="23"/>
                  </a:cubicBezTo>
                  <a:cubicBezTo>
                    <a:pt x="249" y="22"/>
                    <a:pt x="249" y="21"/>
                    <a:pt x="249" y="21"/>
                  </a:cubicBezTo>
                  <a:cubicBezTo>
                    <a:pt x="249" y="21"/>
                    <a:pt x="249" y="21"/>
                    <a:pt x="249" y="21"/>
                  </a:cubicBezTo>
                  <a:cubicBezTo>
                    <a:pt x="240" y="20"/>
                    <a:pt x="240" y="20"/>
                    <a:pt x="240" y="20"/>
                  </a:cubicBezTo>
                  <a:cubicBezTo>
                    <a:pt x="240" y="20"/>
                    <a:pt x="240" y="20"/>
                    <a:pt x="240" y="20"/>
                  </a:cubicBezTo>
                  <a:cubicBezTo>
                    <a:pt x="231" y="24"/>
                    <a:pt x="231" y="24"/>
                    <a:pt x="231" y="24"/>
                  </a:cubicBezTo>
                  <a:cubicBezTo>
                    <a:pt x="231" y="24"/>
                    <a:pt x="226" y="25"/>
                    <a:pt x="226" y="25"/>
                  </a:cubicBezTo>
                  <a:cubicBezTo>
                    <a:pt x="226" y="25"/>
                    <a:pt x="218" y="22"/>
                    <a:pt x="218" y="22"/>
                  </a:cubicBezTo>
                  <a:cubicBezTo>
                    <a:pt x="218" y="22"/>
                    <a:pt x="216" y="20"/>
                    <a:pt x="215" y="19"/>
                  </a:cubicBezTo>
                  <a:cubicBezTo>
                    <a:pt x="214" y="19"/>
                    <a:pt x="213" y="19"/>
                    <a:pt x="212" y="19"/>
                  </a:cubicBezTo>
                  <a:cubicBezTo>
                    <a:pt x="210" y="20"/>
                    <a:pt x="208" y="20"/>
                    <a:pt x="207" y="19"/>
                  </a:cubicBezTo>
                  <a:cubicBezTo>
                    <a:pt x="206" y="19"/>
                    <a:pt x="206" y="19"/>
                    <a:pt x="206" y="19"/>
                  </a:cubicBezTo>
                  <a:cubicBezTo>
                    <a:pt x="204" y="19"/>
                    <a:pt x="203" y="19"/>
                    <a:pt x="201" y="21"/>
                  </a:cubicBezTo>
                  <a:cubicBezTo>
                    <a:pt x="199" y="23"/>
                    <a:pt x="197" y="23"/>
                    <a:pt x="194" y="22"/>
                  </a:cubicBezTo>
                  <a:cubicBezTo>
                    <a:pt x="193" y="22"/>
                    <a:pt x="193" y="22"/>
                    <a:pt x="193" y="22"/>
                  </a:cubicBezTo>
                  <a:cubicBezTo>
                    <a:pt x="191" y="21"/>
                    <a:pt x="189" y="20"/>
                    <a:pt x="187" y="23"/>
                  </a:cubicBezTo>
                  <a:cubicBezTo>
                    <a:pt x="187" y="23"/>
                    <a:pt x="182" y="28"/>
                    <a:pt x="180" y="30"/>
                  </a:cubicBezTo>
                  <a:cubicBezTo>
                    <a:pt x="180" y="28"/>
                    <a:pt x="184" y="17"/>
                    <a:pt x="184" y="17"/>
                  </a:cubicBezTo>
                  <a:cubicBezTo>
                    <a:pt x="184" y="17"/>
                    <a:pt x="184" y="17"/>
                    <a:pt x="184" y="17"/>
                  </a:cubicBezTo>
                  <a:cubicBezTo>
                    <a:pt x="184" y="17"/>
                    <a:pt x="184" y="16"/>
                    <a:pt x="183" y="16"/>
                  </a:cubicBezTo>
                  <a:cubicBezTo>
                    <a:pt x="175" y="13"/>
                    <a:pt x="175" y="13"/>
                    <a:pt x="175" y="13"/>
                  </a:cubicBezTo>
                  <a:cubicBezTo>
                    <a:pt x="174" y="13"/>
                    <a:pt x="174" y="13"/>
                    <a:pt x="174" y="13"/>
                  </a:cubicBezTo>
                  <a:cubicBezTo>
                    <a:pt x="174" y="13"/>
                    <a:pt x="173" y="16"/>
                    <a:pt x="171" y="20"/>
                  </a:cubicBezTo>
                  <a:cubicBezTo>
                    <a:pt x="170" y="23"/>
                    <a:pt x="162" y="26"/>
                    <a:pt x="160" y="27"/>
                  </a:cubicBezTo>
                  <a:cubicBezTo>
                    <a:pt x="163" y="22"/>
                    <a:pt x="166" y="16"/>
                    <a:pt x="167" y="16"/>
                  </a:cubicBezTo>
                  <a:cubicBezTo>
                    <a:pt x="167" y="16"/>
                    <a:pt x="167" y="16"/>
                    <a:pt x="167" y="16"/>
                  </a:cubicBezTo>
                  <a:cubicBezTo>
                    <a:pt x="168" y="15"/>
                    <a:pt x="165" y="11"/>
                    <a:pt x="164" y="9"/>
                  </a:cubicBezTo>
                  <a:cubicBezTo>
                    <a:pt x="164" y="9"/>
                    <a:pt x="164" y="9"/>
                    <a:pt x="164" y="9"/>
                  </a:cubicBezTo>
                  <a:cubicBezTo>
                    <a:pt x="162" y="9"/>
                    <a:pt x="159" y="10"/>
                    <a:pt x="158" y="11"/>
                  </a:cubicBezTo>
                  <a:cubicBezTo>
                    <a:pt x="158" y="10"/>
                    <a:pt x="157" y="6"/>
                    <a:pt x="156" y="4"/>
                  </a:cubicBezTo>
                  <a:cubicBezTo>
                    <a:pt x="156" y="4"/>
                    <a:pt x="156" y="4"/>
                    <a:pt x="156" y="4"/>
                  </a:cubicBezTo>
                  <a:cubicBezTo>
                    <a:pt x="144" y="0"/>
                    <a:pt x="144" y="0"/>
                    <a:pt x="144" y="0"/>
                  </a:cubicBezTo>
                  <a:cubicBezTo>
                    <a:pt x="144" y="0"/>
                    <a:pt x="144" y="0"/>
                    <a:pt x="144" y="0"/>
                  </a:cubicBezTo>
                  <a:close/>
                  <a:moveTo>
                    <a:pt x="140" y="12"/>
                  </a:moveTo>
                  <a:cubicBezTo>
                    <a:pt x="140" y="12"/>
                    <a:pt x="140" y="12"/>
                    <a:pt x="140" y="11"/>
                  </a:cubicBezTo>
                  <a:cubicBezTo>
                    <a:pt x="140" y="11"/>
                    <a:pt x="144" y="1"/>
                    <a:pt x="144" y="0"/>
                  </a:cubicBezTo>
                  <a:cubicBezTo>
                    <a:pt x="145" y="1"/>
                    <a:pt x="155" y="4"/>
                    <a:pt x="156" y="4"/>
                  </a:cubicBezTo>
                  <a:cubicBezTo>
                    <a:pt x="157" y="12"/>
                    <a:pt x="158" y="12"/>
                    <a:pt x="158" y="12"/>
                  </a:cubicBezTo>
                  <a:cubicBezTo>
                    <a:pt x="158" y="12"/>
                    <a:pt x="158" y="12"/>
                    <a:pt x="158" y="12"/>
                  </a:cubicBezTo>
                  <a:cubicBezTo>
                    <a:pt x="158" y="11"/>
                    <a:pt x="161" y="10"/>
                    <a:pt x="163" y="10"/>
                  </a:cubicBezTo>
                  <a:cubicBezTo>
                    <a:pt x="165" y="12"/>
                    <a:pt x="167" y="15"/>
                    <a:pt x="167" y="16"/>
                  </a:cubicBezTo>
                  <a:cubicBezTo>
                    <a:pt x="167" y="16"/>
                    <a:pt x="167" y="16"/>
                    <a:pt x="167" y="16"/>
                  </a:cubicBezTo>
                  <a:cubicBezTo>
                    <a:pt x="166" y="16"/>
                    <a:pt x="161" y="24"/>
                    <a:pt x="159" y="27"/>
                  </a:cubicBezTo>
                  <a:cubicBezTo>
                    <a:pt x="159" y="27"/>
                    <a:pt x="159" y="27"/>
                    <a:pt x="159" y="27"/>
                  </a:cubicBezTo>
                  <a:cubicBezTo>
                    <a:pt x="159" y="27"/>
                    <a:pt x="159" y="27"/>
                    <a:pt x="159" y="27"/>
                  </a:cubicBezTo>
                  <a:cubicBezTo>
                    <a:pt x="159" y="27"/>
                    <a:pt x="159" y="27"/>
                    <a:pt x="159" y="27"/>
                  </a:cubicBezTo>
                  <a:cubicBezTo>
                    <a:pt x="160" y="27"/>
                    <a:pt x="170" y="25"/>
                    <a:pt x="172" y="20"/>
                  </a:cubicBezTo>
                  <a:cubicBezTo>
                    <a:pt x="173" y="16"/>
                    <a:pt x="174" y="14"/>
                    <a:pt x="175" y="14"/>
                  </a:cubicBezTo>
                  <a:cubicBezTo>
                    <a:pt x="175" y="14"/>
                    <a:pt x="182" y="17"/>
                    <a:pt x="183" y="17"/>
                  </a:cubicBezTo>
                  <a:cubicBezTo>
                    <a:pt x="183" y="17"/>
                    <a:pt x="179" y="31"/>
                    <a:pt x="179" y="31"/>
                  </a:cubicBezTo>
                  <a:cubicBezTo>
                    <a:pt x="179" y="31"/>
                    <a:pt x="179" y="31"/>
                    <a:pt x="179" y="31"/>
                  </a:cubicBezTo>
                  <a:cubicBezTo>
                    <a:pt x="179" y="31"/>
                    <a:pt x="179" y="32"/>
                    <a:pt x="179" y="32"/>
                  </a:cubicBezTo>
                  <a:cubicBezTo>
                    <a:pt x="179" y="32"/>
                    <a:pt x="179" y="32"/>
                    <a:pt x="179" y="32"/>
                  </a:cubicBezTo>
                  <a:cubicBezTo>
                    <a:pt x="187" y="23"/>
                    <a:pt x="187" y="23"/>
                    <a:pt x="187" y="23"/>
                  </a:cubicBezTo>
                  <a:cubicBezTo>
                    <a:pt x="189" y="21"/>
                    <a:pt x="191" y="21"/>
                    <a:pt x="193" y="22"/>
                  </a:cubicBezTo>
                  <a:cubicBezTo>
                    <a:pt x="194" y="23"/>
                    <a:pt x="194" y="23"/>
                    <a:pt x="194" y="23"/>
                  </a:cubicBezTo>
                  <a:cubicBezTo>
                    <a:pt x="197" y="23"/>
                    <a:pt x="199" y="24"/>
                    <a:pt x="201" y="21"/>
                  </a:cubicBezTo>
                  <a:cubicBezTo>
                    <a:pt x="203" y="19"/>
                    <a:pt x="204" y="20"/>
                    <a:pt x="206" y="20"/>
                  </a:cubicBezTo>
                  <a:cubicBezTo>
                    <a:pt x="206" y="20"/>
                    <a:pt x="206" y="20"/>
                    <a:pt x="206" y="20"/>
                  </a:cubicBezTo>
                  <a:cubicBezTo>
                    <a:pt x="208" y="20"/>
                    <a:pt x="210" y="20"/>
                    <a:pt x="212" y="20"/>
                  </a:cubicBezTo>
                  <a:cubicBezTo>
                    <a:pt x="213" y="20"/>
                    <a:pt x="214" y="20"/>
                    <a:pt x="215" y="20"/>
                  </a:cubicBezTo>
                  <a:cubicBezTo>
                    <a:pt x="216" y="20"/>
                    <a:pt x="217" y="22"/>
                    <a:pt x="218" y="22"/>
                  </a:cubicBezTo>
                  <a:cubicBezTo>
                    <a:pt x="218" y="22"/>
                    <a:pt x="218" y="22"/>
                    <a:pt x="218" y="22"/>
                  </a:cubicBezTo>
                  <a:cubicBezTo>
                    <a:pt x="226" y="26"/>
                    <a:pt x="226" y="26"/>
                    <a:pt x="226" y="26"/>
                  </a:cubicBezTo>
                  <a:cubicBezTo>
                    <a:pt x="226" y="26"/>
                    <a:pt x="226" y="26"/>
                    <a:pt x="226" y="26"/>
                  </a:cubicBezTo>
                  <a:cubicBezTo>
                    <a:pt x="231" y="25"/>
                    <a:pt x="231" y="25"/>
                    <a:pt x="231" y="25"/>
                  </a:cubicBezTo>
                  <a:cubicBezTo>
                    <a:pt x="231" y="25"/>
                    <a:pt x="240" y="21"/>
                    <a:pt x="240" y="21"/>
                  </a:cubicBezTo>
                  <a:cubicBezTo>
                    <a:pt x="240" y="21"/>
                    <a:pt x="248" y="21"/>
                    <a:pt x="249" y="21"/>
                  </a:cubicBezTo>
                  <a:cubicBezTo>
                    <a:pt x="249" y="22"/>
                    <a:pt x="249" y="23"/>
                    <a:pt x="249" y="23"/>
                  </a:cubicBezTo>
                  <a:cubicBezTo>
                    <a:pt x="249" y="23"/>
                    <a:pt x="249" y="23"/>
                    <a:pt x="249" y="23"/>
                  </a:cubicBezTo>
                  <a:cubicBezTo>
                    <a:pt x="253" y="23"/>
                    <a:pt x="253" y="23"/>
                    <a:pt x="253" y="23"/>
                  </a:cubicBezTo>
                  <a:cubicBezTo>
                    <a:pt x="261" y="26"/>
                    <a:pt x="261" y="26"/>
                    <a:pt x="261" y="26"/>
                  </a:cubicBezTo>
                  <a:cubicBezTo>
                    <a:pt x="261" y="26"/>
                    <a:pt x="261" y="26"/>
                    <a:pt x="261" y="25"/>
                  </a:cubicBezTo>
                  <a:cubicBezTo>
                    <a:pt x="263" y="22"/>
                    <a:pt x="263" y="22"/>
                    <a:pt x="263" y="22"/>
                  </a:cubicBezTo>
                  <a:cubicBezTo>
                    <a:pt x="263" y="22"/>
                    <a:pt x="263" y="21"/>
                    <a:pt x="263" y="21"/>
                  </a:cubicBezTo>
                  <a:cubicBezTo>
                    <a:pt x="262" y="20"/>
                    <a:pt x="262" y="18"/>
                    <a:pt x="262" y="17"/>
                  </a:cubicBezTo>
                  <a:cubicBezTo>
                    <a:pt x="262" y="17"/>
                    <a:pt x="264" y="16"/>
                    <a:pt x="265" y="16"/>
                  </a:cubicBezTo>
                  <a:cubicBezTo>
                    <a:pt x="265" y="17"/>
                    <a:pt x="266" y="18"/>
                    <a:pt x="269" y="21"/>
                  </a:cubicBezTo>
                  <a:cubicBezTo>
                    <a:pt x="269" y="21"/>
                    <a:pt x="269" y="21"/>
                    <a:pt x="269" y="21"/>
                  </a:cubicBezTo>
                  <a:cubicBezTo>
                    <a:pt x="269" y="21"/>
                    <a:pt x="274" y="20"/>
                    <a:pt x="275" y="20"/>
                  </a:cubicBezTo>
                  <a:cubicBezTo>
                    <a:pt x="275" y="20"/>
                    <a:pt x="278" y="22"/>
                    <a:pt x="278" y="22"/>
                  </a:cubicBezTo>
                  <a:cubicBezTo>
                    <a:pt x="283" y="23"/>
                    <a:pt x="283" y="23"/>
                    <a:pt x="283" y="23"/>
                  </a:cubicBezTo>
                  <a:cubicBezTo>
                    <a:pt x="283" y="23"/>
                    <a:pt x="287" y="24"/>
                    <a:pt x="288" y="24"/>
                  </a:cubicBezTo>
                  <a:cubicBezTo>
                    <a:pt x="288" y="25"/>
                    <a:pt x="285" y="28"/>
                    <a:pt x="285" y="28"/>
                  </a:cubicBezTo>
                  <a:cubicBezTo>
                    <a:pt x="285" y="29"/>
                    <a:pt x="285" y="29"/>
                    <a:pt x="285" y="29"/>
                  </a:cubicBezTo>
                  <a:cubicBezTo>
                    <a:pt x="285" y="29"/>
                    <a:pt x="285" y="29"/>
                    <a:pt x="285" y="29"/>
                  </a:cubicBezTo>
                  <a:cubicBezTo>
                    <a:pt x="285" y="29"/>
                    <a:pt x="285" y="29"/>
                    <a:pt x="285" y="29"/>
                  </a:cubicBezTo>
                  <a:cubicBezTo>
                    <a:pt x="285" y="30"/>
                    <a:pt x="285" y="32"/>
                    <a:pt x="284" y="34"/>
                  </a:cubicBezTo>
                  <a:cubicBezTo>
                    <a:pt x="284" y="34"/>
                    <a:pt x="283" y="34"/>
                    <a:pt x="282" y="35"/>
                  </a:cubicBezTo>
                  <a:cubicBezTo>
                    <a:pt x="281" y="36"/>
                    <a:pt x="279" y="37"/>
                    <a:pt x="279" y="39"/>
                  </a:cubicBezTo>
                  <a:cubicBezTo>
                    <a:pt x="279" y="40"/>
                    <a:pt x="279" y="40"/>
                    <a:pt x="279" y="41"/>
                  </a:cubicBezTo>
                  <a:cubicBezTo>
                    <a:pt x="279" y="44"/>
                    <a:pt x="279" y="47"/>
                    <a:pt x="280" y="48"/>
                  </a:cubicBezTo>
                  <a:cubicBezTo>
                    <a:pt x="281" y="48"/>
                    <a:pt x="281" y="49"/>
                    <a:pt x="281" y="49"/>
                  </a:cubicBezTo>
                  <a:cubicBezTo>
                    <a:pt x="281" y="50"/>
                    <a:pt x="280" y="51"/>
                    <a:pt x="279" y="53"/>
                  </a:cubicBezTo>
                  <a:cubicBezTo>
                    <a:pt x="278" y="55"/>
                    <a:pt x="278" y="55"/>
                    <a:pt x="278" y="55"/>
                  </a:cubicBezTo>
                  <a:cubicBezTo>
                    <a:pt x="278" y="57"/>
                    <a:pt x="269" y="68"/>
                    <a:pt x="265" y="69"/>
                  </a:cubicBezTo>
                  <a:cubicBezTo>
                    <a:pt x="257" y="71"/>
                    <a:pt x="250" y="75"/>
                    <a:pt x="243" y="81"/>
                  </a:cubicBezTo>
                  <a:cubicBezTo>
                    <a:pt x="236" y="87"/>
                    <a:pt x="232" y="89"/>
                    <a:pt x="228" y="90"/>
                  </a:cubicBezTo>
                  <a:cubicBezTo>
                    <a:pt x="226" y="92"/>
                    <a:pt x="226" y="92"/>
                    <a:pt x="226" y="92"/>
                  </a:cubicBezTo>
                  <a:cubicBezTo>
                    <a:pt x="222" y="94"/>
                    <a:pt x="214" y="99"/>
                    <a:pt x="212" y="102"/>
                  </a:cubicBezTo>
                  <a:cubicBezTo>
                    <a:pt x="211" y="104"/>
                    <a:pt x="205" y="104"/>
                    <a:pt x="205" y="104"/>
                  </a:cubicBezTo>
                  <a:cubicBezTo>
                    <a:pt x="205" y="104"/>
                    <a:pt x="205" y="104"/>
                    <a:pt x="205" y="104"/>
                  </a:cubicBezTo>
                  <a:cubicBezTo>
                    <a:pt x="205" y="104"/>
                    <a:pt x="200" y="108"/>
                    <a:pt x="199" y="108"/>
                  </a:cubicBezTo>
                  <a:cubicBezTo>
                    <a:pt x="199" y="108"/>
                    <a:pt x="194" y="107"/>
                    <a:pt x="194" y="107"/>
                  </a:cubicBezTo>
                  <a:cubicBezTo>
                    <a:pt x="194" y="107"/>
                    <a:pt x="194" y="107"/>
                    <a:pt x="194" y="107"/>
                  </a:cubicBezTo>
                  <a:cubicBezTo>
                    <a:pt x="194" y="107"/>
                    <a:pt x="194" y="107"/>
                    <a:pt x="194" y="107"/>
                  </a:cubicBezTo>
                  <a:cubicBezTo>
                    <a:pt x="194" y="107"/>
                    <a:pt x="194" y="107"/>
                    <a:pt x="194" y="107"/>
                  </a:cubicBezTo>
                  <a:cubicBezTo>
                    <a:pt x="194" y="107"/>
                    <a:pt x="198" y="113"/>
                    <a:pt x="198" y="113"/>
                  </a:cubicBezTo>
                  <a:cubicBezTo>
                    <a:pt x="196" y="115"/>
                    <a:pt x="193" y="118"/>
                    <a:pt x="191" y="118"/>
                  </a:cubicBezTo>
                  <a:cubicBezTo>
                    <a:pt x="189" y="119"/>
                    <a:pt x="187" y="118"/>
                    <a:pt x="184" y="116"/>
                  </a:cubicBezTo>
                  <a:cubicBezTo>
                    <a:pt x="181" y="114"/>
                    <a:pt x="177" y="117"/>
                    <a:pt x="177" y="117"/>
                  </a:cubicBezTo>
                  <a:cubicBezTo>
                    <a:pt x="177" y="117"/>
                    <a:pt x="177" y="117"/>
                    <a:pt x="177" y="117"/>
                  </a:cubicBezTo>
                  <a:cubicBezTo>
                    <a:pt x="177" y="117"/>
                    <a:pt x="177" y="117"/>
                    <a:pt x="177" y="117"/>
                  </a:cubicBezTo>
                  <a:cubicBezTo>
                    <a:pt x="177" y="117"/>
                    <a:pt x="182" y="119"/>
                    <a:pt x="185" y="122"/>
                  </a:cubicBezTo>
                  <a:cubicBezTo>
                    <a:pt x="187" y="125"/>
                    <a:pt x="189" y="126"/>
                    <a:pt x="192" y="126"/>
                  </a:cubicBezTo>
                  <a:cubicBezTo>
                    <a:pt x="194" y="126"/>
                    <a:pt x="199" y="125"/>
                    <a:pt x="200" y="124"/>
                  </a:cubicBezTo>
                  <a:cubicBezTo>
                    <a:pt x="200" y="125"/>
                    <a:pt x="202" y="128"/>
                    <a:pt x="202" y="128"/>
                  </a:cubicBezTo>
                  <a:cubicBezTo>
                    <a:pt x="202" y="128"/>
                    <a:pt x="202" y="128"/>
                    <a:pt x="202" y="128"/>
                  </a:cubicBezTo>
                  <a:cubicBezTo>
                    <a:pt x="202" y="128"/>
                    <a:pt x="206" y="128"/>
                    <a:pt x="208" y="126"/>
                  </a:cubicBezTo>
                  <a:cubicBezTo>
                    <a:pt x="210" y="125"/>
                    <a:pt x="211" y="124"/>
                    <a:pt x="212" y="124"/>
                  </a:cubicBezTo>
                  <a:cubicBezTo>
                    <a:pt x="211" y="125"/>
                    <a:pt x="195" y="142"/>
                    <a:pt x="194" y="142"/>
                  </a:cubicBezTo>
                  <a:cubicBezTo>
                    <a:pt x="194" y="141"/>
                    <a:pt x="193" y="140"/>
                    <a:pt x="193" y="139"/>
                  </a:cubicBezTo>
                  <a:cubicBezTo>
                    <a:pt x="193" y="139"/>
                    <a:pt x="193" y="139"/>
                    <a:pt x="193" y="139"/>
                  </a:cubicBezTo>
                  <a:cubicBezTo>
                    <a:pt x="193" y="139"/>
                    <a:pt x="193" y="139"/>
                    <a:pt x="193" y="139"/>
                  </a:cubicBezTo>
                  <a:cubicBezTo>
                    <a:pt x="193" y="139"/>
                    <a:pt x="193" y="139"/>
                    <a:pt x="192" y="138"/>
                  </a:cubicBezTo>
                  <a:cubicBezTo>
                    <a:pt x="191" y="138"/>
                    <a:pt x="186" y="137"/>
                    <a:pt x="184" y="139"/>
                  </a:cubicBezTo>
                  <a:cubicBezTo>
                    <a:pt x="182" y="140"/>
                    <a:pt x="178" y="145"/>
                    <a:pt x="179" y="147"/>
                  </a:cubicBezTo>
                  <a:cubicBezTo>
                    <a:pt x="179" y="147"/>
                    <a:pt x="179" y="148"/>
                    <a:pt x="180" y="148"/>
                  </a:cubicBezTo>
                  <a:cubicBezTo>
                    <a:pt x="184" y="149"/>
                    <a:pt x="187" y="146"/>
                    <a:pt x="189" y="146"/>
                  </a:cubicBezTo>
                  <a:cubicBezTo>
                    <a:pt x="189" y="145"/>
                    <a:pt x="191" y="145"/>
                    <a:pt x="192" y="145"/>
                  </a:cubicBezTo>
                  <a:cubicBezTo>
                    <a:pt x="192" y="146"/>
                    <a:pt x="188" y="150"/>
                    <a:pt x="188" y="150"/>
                  </a:cubicBezTo>
                  <a:cubicBezTo>
                    <a:pt x="173" y="162"/>
                    <a:pt x="173" y="162"/>
                    <a:pt x="173" y="162"/>
                  </a:cubicBezTo>
                  <a:cubicBezTo>
                    <a:pt x="173" y="162"/>
                    <a:pt x="170" y="165"/>
                    <a:pt x="169" y="166"/>
                  </a:cubicBezTo>
                  <a:cubicBezTo>
                    <a:pt x="167" y="167"/>
                    <a:pt x="161" y="166"/>
                    <a:pt x="161" y="166"/>
                  </a:cubicBezTo>
                  <a:cubicBezTo>
                    <a:pt x="161" y="166"/>
                    <a:pt x="161" y="166"/>
                    <a:pt x="161" y="166"/>
                  </a:cubicBezTo>
                  <a:cubicBezTo>
                    <a:pt x="161" y="166"/>
                    <a:pt x="161" y="166"/>
                    <a:pt x="161" y="166"/>
                  </a:cubicBezTo>
                  <a:cubicBezTo>
                    <a:pt x="161" y="167"/>
                    <a:pt x="166" y="172"/>
                    <a:pt x="168" y="170"/>
                  </a:cubicBezTo>
                  <a:cubicBezTo>
                    <a:pt x="169" y="170"/>
                    <a:pt x="170" y="170"/>
                    <a:pt x="172" y="169"/>
                  </a:cubicBezTo>
                  <a:cubicBezTo>
                    <a:pt x="173" y="169"/>
                    <a:pt x="175" y="168"/>
                    <a:pt x="177" y="167"/>
                  </a:cubicBezTo>
                  <a:cubicBezTo>
                    <a:pt x="179" y="166"/>
                    <a:pt x="179" y="166"/>
                    <a:pt x="179" y="166"/>
                  </a:cubicBezTo>
                  <a:cubicBezTo>
                    <a:pt x="184" y="164"/>
                    <a:pt x="188" y="162"/>
                    <a:pt x="188" y="161"/>
                  </a:cubicBezTo>
                  <a:cubicBezTo>
                    <a:pt x="188" y="160"/>
                    <a:pt x="191" y="159"/>
                    <a:pt x="193" y="159"/>
                  </a:cubicBezTo>
                  <a:cubicBezTo>
                    <a:pt x="194" y="160"/>
                    <a:pt x="200" y="162"/>
                    <a:pt x="206" y="160"/>
                  </a:cubicBezTo>
                  <a:cubicBezTo>
                    <a:pt x="209" y="159"/>
                    <a:pt x="211" y="157"/>
                    <a:pt x="213" y="156"/>
                  </a:cubicBezTo>
                  <a:cubicBezTo>
                    <a:pt x="216" y="155"/>
                    <a:pt x="217" y="153"/>
                    <a:pt x="218" y="154"/>
                  </a:cubicBezTo>
                  <a:cubicBezTo>
                    <a:pt x="218" y="154"/>
                    <a:pt x="219" y="154"/>
                    <a:pt x="219" y="154"/>
                  </a:cubicBezTo>
                  <a:cubicBezTo>
                    <a:pt x="219" y="154"/>
                    <a:pt x="218" y="164"/>
                    <a:pt x="218" y="164"/>
                  </a:cubicBezTo>
                  <a:cubicBezTo>
                    <a:pt x="218" y="169"/>
                    <a:pt x="218" y="169"/>
                    <a:pt x="218" y="169"/>
                  </a:cubicBezTo>
                  <a:cubicBezTo>
                    <a:pt x="219" y="180"/>
                    <a:pt x="219" y="180"/>
                    <a:pt x="219" y="180"/>
                  </a:cubicBezTo>
                  <a:cubicBezTo>
                    <a:pt x="218" y="187"/>
                    <a:pt x="218" y="187"/>
                    <a:pt x="218" y="187"/>
                  </a:cubicBezTo>
                  <a:cubicBezTo>
                    <a:pt x="218" y="187"/>
                    <a:pt x="218" y="187"/>
                    <a:pt x="218" y="187"/>
                  </a:cubicBezTo>
                  <a:cubicBezTo>
                    <a:pt x="218" y="187"/>
                    <a:pt x="218" y="187"/>
                    <a:pt x="218" y="187"/>
                  </a:cubicBezTo>
                  <a:cubicBezTo>
                    <a:pt x="220" y="188"/>
                    <a:pt x="220" y="188"/>
                    <a:pt x="220" y="188"/>
                  </a:cubicBezTo>
                  <a:cubicBezTo>
                    <a:pt x="220" y="188"/>
                    <a:pt x="220" y="188"/>
                    <a:pt x="221" y="188"/>
                  </a:cubicBezTo>
                  <a:cubicBezTo>
                    <a:pt x="221" y="188"/>
                    <a:pt x="225" y="185"/>
                    <a:pt x="225" y="185"/>
                  </a:cubicBezTo>
                  <a:cubicBezTo>
                    <a:pt x="226" y="186"/>
                    <a:pt x="229" y="191"/>
                    <a:pt x="229" y="191"/>
                  </a:cubicBezTo>
                  <a:cubicBezTo>
                    <a:pt x="229" y="191"/>
                    <a:pt x="231" y="195"/>
                    <a:pt x="231" y="196"/>
                  </a:cubicBezTo>
                  <a:cubicBezTo>
                    <a:pt x="231" y="196"/>
                    <a:pt x="227" y="201"/>
                    <a:pt x="227" y="201"/>
                  </a:cubicBezTo>
                  <a:cubicBezTo>
                    <a:pt x="227" y="201"/>
                    <a:pt x="227" y="202"/>
                    <a:pt x="227" y="202"/>
                  </a:cubicBezTo>
                  <a:cubicBezTo>
                    <a:pt x="226" y="208"/>
                    <a:pt x="226" y="208"/>
                    <a:pt x="226" y="208"/>
                  </a:cubicBezTo>
                  <a:cubicBezTo>
                    <a:pt x="226" y="208"/>
                    <a:pt x="228" y="215"/>
                    <a:pt x="228" y="216"/>
                  </a:cubicBezTo>
                  <a:cubicBezTo>
                    <a:pt x="227" y="216"/>
                    <a:pt x="222" y="217"/>
                    <a:pt x="222" y="217"/>
                  </a:cubicBezTo>
                  <a:cubicBezTo>
                    <a:pt x="211" y="221"/>
                    <a:pt x="211" y="221"/>
                    <a:pt x="211" y="221"/>
                  </a:cubicBezTo>
                  <a:cubicBezTo>
                    <a:pt x="204" y="225"/>
                    <a:pt x="204" y="225"/>
                    <a:pt x="204" y="225"/>
                  </a:cubicBezTo>
                  <a:cubicBezTo>
                    <a:pt x="204" y="225"/>
                    <a:pt x="204" y="225"/>
                    <a:pt x="204" y="225"/>
                  </a:cubicBezTo>
                  <a:cubicBezTo>
                    <a:pt x="204" y="225"/>
                    <a:pt x="203" y="229"/>
                    <a:pt x="203" y="230"/>
                  </a:cubicBezTo>
                  <a:cubicBezTo>
                    <a:pt x="202" y="230"/>
                    <a:pt x="196" y="234"/>
                    <a:pt x="196" y="234"/>
                  </a:cubicBezTo>
                  <a:cubicBezTo>
                    <a:pt x="196" y="234"/>
                    <a:pt x="196" y="234"/>
                    <a:pt x="196" y="234"/>
                  </a:cubicBezTo>
                  <a:cubicBezTo>
                    <a:pt x="196" y="234"/>
                    <a:pt x="190" y="251"/>
                    <a:pt x="190" y="251"/>
                  </a:cubicBezTo>
                  <a:cubicBezTo>
                    <a:pt x="189" y="251"/>
                    <a:pt x="167" y="253"/>
                    <a:pt x="167" y="253"/>
                  </a:cubicBezTo>
                  <a:cubicBezTo>
                    <a:pt x="143" y="258"/>
                    <a:pt x="143" y="258"/>
                    <a:pt x="143" y="258"/>
                  </a:cubicBezTo>
                  <a:cubicBezTo>
                    <a:pt x="143" y="258"/>
                    <a:pt x="143" y="258"/>
                    <a:pt x="143" y="258"/>
                  </a:cubicBezTo>
                  <a:cubicBezTo>
                    <a:pt x="143" y="258"/>
                    <a:pt x="139" y="263"/>
                    <a:pt x="138" y="264"/>
                  </a:cubicBezTo>
                  <a:cubicBezTo>
                    <a:pt x="138" y="263"/>
                    <a:pt x="130" y="258"/>
                    <a:pt x="130" y="258"/>
                  </a:cubicBezTo>
                  <a:cubicBezTo>
                    <a:pt x="130" y="258"/>
                    <a:pt x="130" y="258"/>
                    <a:pt x="130" y="258"/>
                  </a:cubicBezTo>
                  <a:cubicBezTo>
                    <a:pt x="130" y="258"/>
                    <a:pt x="130" y="258"/>
                    <a:pt x="130" y="258"/>
                  </a:cubicBezTo>
                  <a:cubicBezTo>
                    <a:pt x="130" y="258"/>
                    <a:pt x="124" y="270"/>
                    <a:pt x="123" y="270"/>
                  </a:cubicBezTo>
                  <a:cubicBezTo>
                    <a:pt x="123" y="270"/>
                    <a:pt x="114" y="273"/>
                    <a:pt x="114" y="273"/>
                  </a:cubicBezTo>
                  <a:cubicBezTo>
                    <a:pt x="113" y="273"/>
                    <a:pt x="113" y="273"/>
                    <a:pt x="113" y="273"/>
                  </a:cubicBezTo>
                  <a:cubicBezTo>
                    <a:pt x="113" y="273"/>
                    <a:pt x="113" y="273"/>
                    <a:pt x="113" y="273"/>
                  </a:cubicBezTo>
                  <a:cubicBezTo>
                    <a:pt x="113" y="273"/>
                    <a:pt x="113" y="274"/>
                    <a:pt x="113" y="274"/>
                  </a:cubicBezTo>
                  <a:cubicBezTo>
                    <a:pt x="113" y="274"/>
                    <a:pt x="117" y="281"/>
                    <a:pt x="118" y="282"/>
                  </a:cubicBezTo>
                  <a:cubicBezTo>
                    <a:pt x="117" y="282"/>
                    <a:pt x="107" y="283"/>
                    <a:pt x="106" y="283"/>
                  </a:cubicBezTo>
                  <a:cubicBezTo>
                    <a:pt x="106" y="283"/>
                    <a:pt x="100" y="280"/>
                    <a:pt x="100" y="280"/>
                  </a:cubicBezTo>
                  <a:cubicBezTo>
                    <a:pt x="100" y="280"/>
                    <a:pt x="100" y="280"/>
                    <a:pt x="100" y="280"/>
                  </a:cubicBezTo>
                  <a:cubicBezTo>
                    <a:pt x="100" y="280"/>
                    <a:pt x="92" y="283"/>
                    <a:pt x="92" y="284"/>
                  </a:cubicBezTo>
                  <a:cubicBezTo>
                    <a:pt x="91" y="283"/>
                    <a:pt x="87" y="278"/>
                    <a:pt x="87" y="278"/>
                  </a:cubicBezTo>
                  <a:cubicBezTo>
                    <a:pt x="85" y="274"/>
                    <a:pt x="85" y="274"/>
                    <a:pt x="85" y="274"/>
                  </a:cubicBezTo>
                  <a:cubicBezTo>
                    <a:pt x="85" y="273"/>
                    <a:pt x="84" y="273"/>
                    <a:pt x="84" y="273"/>
                  </a:cubicBezTo>
                  <a:cubicBezTo>
                    <a:pt x="84" y="273"/>
                    <a:pt x="78" y="275"/>
                    <a:pt x="78" y="275"/>
                  </a:cubicBezTo>
                  <a:cubicBezTo>
                    <a:pt x="78" y="275"/>
                    <a:pt x="74" y="275"/>
                    <a:pt x="74" y="275"/>
                  </a:cubicBezTo>
                  <a:cubicBezTo>
                    <a:pt x="74" y="275"/>
                    <a:pt x="70" y="274"/>
                    <a:pt x="67" y="273"/>
                  </a:cubicBezTo>
                  <a:cubicBezTo>
                    <a:pt x="69" y="271"/>
                    <a:pt x="69" y="270"/>
                    <a:pt x="69" y="270"/>
                  </a:cubicBezTo>
                  <a:cubicBezTo>
                    <a:pt x="69" y="269"/>
                    <a:pt x="72" y="267"/>
                    <a:pt x="74" y="267"/>
                  </a:cubicBezTo>
                  <a:cubicBezTo>
                    <a:pt x="75" y="266"/>
                    <a:pt x="82" y="266"/>
                    <a:pt x="85" y="266"/>
                  </a:cubicBezTo>
                  <a:cubicBezTo>
                    <a:pt x="85" y="266"/>
                    <a:pt x="86" y="265"/>
                    <a:pt x="86" y="265"/>
                  </a:cubicBezTo>
                  <a:cubicBezTo>
                    <a:pt x="86" y="265"/>
                    <a:pt x="86" y="265"/>
                    <a:pt x="86" y="265"/>
                  </a:cubicBezTo>
                  <a:cubicBezTo>
                    <a:pt x="86" y="265"/>
                    <a:pt x="85" y="265"/>
                    <a:pt x="85" y="265"/>
                  </a:cubicBezTo>
                  <a:cubicBezTo>
                    <a:pt x="85" y="265"/>
                    <a:pt x="77" y="263"/>
                    <a:pt x="77" y="263"/>
                  </a:cubicBezTo>
                  <a:cubicBezTo>
                    <a:pt x="77" y="262"/>
                    <a:pt x="77" y="261"/>
                    <a:pt x="77" y="260"/>
                  </a:cubicBezTo>
                  <a:cubicBezTo>
                    <a:pt x="77" y="259"/>
                    <a:pt x="77" y="259"/>
                    <a:pt x="77" y="259"/>
                  </a:cubicBezTo>
                  <a:cubicBezTo>
                    <a:pt x="77" y="258"/>
                    <a:pt x="81" y="254"/>
                    <a:pt x="84" y="252"/>
                  </a:cubicBezTo>
                  <a:cubicBezTo>
                    <a:pt x="84" y="252"/>
                    <a:pt x="84" y="252"/>
                    <a:pt x="84" y="252"/>
                  </a:cubicBezTo>
                  <a:cubicBezTo>
                    <a:pt x="84" y="252"/>
                    <a:pt x="84" y="252"/>
                    <a:pt x="84" y="252"/>
                  </a:cubicBezTo>
                  <a:cubicBezTo>
                    <a:pt x="84" y="252"/>
                    <a:pt x="84" y="252"/>
                    <a:pt x="83" y="252"/>
                  </a:cubicBezTo>
                  <a:cubicBezTo>
                    <a:pt x="82" y="252"/>
                    <a:pt x="78" y="252"/>
                    <a:pt x="77" y="253"/>
                  </a:cubicBezTo>
                  <a:cubicBezTo>
                    <a:pt x="76" y="254"/>
                    <a:pt x="76" y="254"/>
                    <a:pt x="76" y="254"/>
                  </a:cubicBezTo>
                  <a:cubicBezTo>
                    <a:pt x="75" y="255"/>
                    <a:pt x="73" y="258"/>
                    <a:pt x="72" y="259"/>
                  </a:cubicBezTo>
                  <a:cubicBezTo>
                    <a:pt x="64" y="264"/>
                    <a:pt x="64" y="264"/>
                    <a:pt x="64" y="264"/>
                  </a:cubicBezTo>
                  <a:cubicBezTo>
                    <a:pt x="61" y="266"/>
                    <a:pt x="61" y="266"/>
                    <a:pt x="61" y="266"/>
                  </a:cubicBezTo>
                  <a:cubicBezTo>
                    <a:pt x="60" y="267"/>
                    <a:pt x="58" y="269"/>
                    <a:pt x="57" y="269"/>
                  </a:cubicBezTo>
                  <a:cubicBezTo>
                    <a:pt x="55" y="270"/>
                    <a:pt x="52" y="272"/>
                    <a:pt x="49" y="275"/>
                  </a:cubicBezTo>
                  <a:cubicBezTo>
                    <a:pt x="48" y="276"/>
                    <a:pt x="48" y="276"/>
                    <a:pt x="48" y="276"/>
                  </a:cubicBezTo>
                  <a:cubicBezTo>
                    <a:pt x="46" y="277"/>
                    <a:pt x="46" y="277"/>
                    <a:pt x="46" y="277"/>
                  </a:cubicBezTo>
                  <a:cubicBezTo>
                    <a:pt x="43" y="280"/>
                    <a:pt x="41" y="282"/>
                    <a:pt x="38" y="282"/>
                  </a:cubicBezTo>
                  <a:cubicBezTo>
                    <a:pt x="37" y="282"/>
                    <a:pt x="36" y="281"/>
                    <a:pt x="34" y="280"/>
                  </a:cubicBezTo>
                  <a:cubicBezTo>
                    <a:pt x="33" y="278"/>
                    <a:pt x="32" y="277"/>
                    <a:pt x="32" y="276"/>
                  </a:cubicBezTo>
                  <a:cubicBezTo>
                    <a:pt x="32" y="276"/>
                    <a:pt x="32" y="275"/>
                    <a:pt x="32" y="275"/>
                  </a:cubicBezTo>
                  <a:cubicBezTo>
                    <a:pt x="31" y="275"/>
                    <a:pt x="30" y="275"/>
                    <a:pt x="28" y="275"/>
                  </a:cubicBezTo>
                  <a:cubicBezTo>
                    <a:pt x="26" y="275"/>
                    <a:pt x="26" y="275"/>
                    <a:pt x="26" y="275"/>
                  </a:cubicBezTo>
                  <a:cubicBezTo>
                    <a:pt x="24" y="275"/>
                    <a:pt x="18" y="269"/>
                    <a:pt x="17" y="266"/>
                  </a:cubicBezTo>
                  <a:cubicBezTo>
                    <a:pt x="16" y="265"/>
                    <a:pt x="16" y="261"/>
                    <a:pt x="17" y="260"/>
                  </a:cubicBezTo>
                  <a:cubicBezTo>
                    <a:pt x="18" y="259"/>
                    <a:pt x="18" y="259"/>
                    <a:pt x="19" y="259"/>
                  </a:cubicBezTo>
                  <a:cubicBezTo>
                    <a:pt x="21" y="260"/>
                    <a:pt x="21" y="260"/>
                    <a:pt x="21" y="260"/>
                  </a:cubicBezTo>
                  <a:cubicBezTo>
                    <a:pt x="22" y="260"/>
                    <a:pt x="24" y="261"/>
                    <a:pt x="26" y="260"/>
                  </a:cubicBezTo>
                  <a:cubicBezTo>
                    <a:pt x="28" y="259"/>
                    <a:pt x="28" y="259"/>
                    <a:pt x="28" y="259"/>
                  </a:cubicBezTo>
                  <a:cubicBezTo>
                    <a:pt x="31" y="257"/>
                    <a:pt x="33" y="255"/>
                    <a:pt x="34" y="255"/>
                  </a:cubicBezTo>
                  <a:cubicBezTo>
                    <a:pt x="36" y="255"/>
                    <a:pt x="38" y="255"/>
                    <a:pt x="38" y="255"/>
                  </a:cubicBezTo>
                  <a:cubicBezTo>
                    <a:pt x="39" y="255"/>
                    <a:pt x="39" y="255"/>
                    <a:pt x="39" y="255"/>
                  </a:cubicBezTo>
                  <a:cubicBezTo>
                    <a:pt x="39" y="255"/>
                    <a:pt x="39" y="255"/>
                    <a:pt x="39" y="254"/>
                  </a:cubicBezTo>
                  <a:cubicBezTo>
                    <a:pt x="39" y="254"/>
                    <a:pt x="36" y="251"/>
                    <a:pt x="31" y="253"/>
                  </a:cubicBezTo>
                  <a:cubicBezTo>
                    <a:pt x="26" y="255"/>
                    <a:pt x="22" y="256"/>
                    <a:pt x="19" y="255"/>
                  </a:cubicBezTo>
                  <a:cubicBezTo>
                    <a:pt x="17" y="254"/>
                    <a:pt x="16" y="253"/>
                    <a:pt x="15" y="252"/>
                  </a:cubicBezTo>
                  <a:cubicBezTo>
                    <a:pt x="13" y="251"/>
                    <a:pt x="12" y="251"/>
                    <a:pt x="10" y="250"/>
                  </a:cubicBezTo>
                  <a:cubicBezTo>
                    <a:pt x="9" y="250"/>
                    <a:pt x="8" y="250"/>
                    <a:pt x="7" y="250"/>
                  </a:cubicBezTo>
                  <a:cubicBezTo>
                    <a:pt x="5" y="251"/>
                    <a:pt x="4" y="251"/>
                    <a:pt x="2" y="250"/>
                  </a:cubicBezTo>
                  <a:cubicBezTo>
                    <a:pt x="1" y="249"/>
                    <a:pt x="1" y="247"/>
                    <a:pt x="2" y="245"/>
                  </a:cubicBezTo>
                  <a:cubicBezTo>
                    <a:pt x="2" y="244"/>
                    <a:pt x="4" y="242"/>
                    <a:pt x="7" y="243"/>
                  </a:cubicBezTo>
                  <a:cubicBezTo>
                    <a:pt x="11" y="243"/>
                    <a:pt x="14" y="243"/>
                    <a:pt x="17" y="243"/>
                  </a:cubicBezTo>
                  <a:cubicBezTo>
                    <a:pt x="21" y="242"/>
                    <a:pt x="21" y="242"/>
                    <a:pt x="21" y="242"/>
                  </a:cubicBezTo>
                  <a:cubicBezTo>
                    <a:pt x="23" y="242"/>
                    <a:pt x="24" y="243"/>
                    <a:pt x="25" y="244"/>
                  </a:cubicBezTo>
                  <a:cubicBezTo>
                    <a:pt x="25" y="246"/>
                    <a:pt x="26" y="247"/>
                    <a:pt x="28" y="246"/>
                  </a:cubicBezTo>
                  <a:cubicBezTo>
                    <a:pt x="32" y="245"/>
                    <a:pt x="33" y="244"/>
                    <a:pt x="34" y="243"/>
                  </a:cubicBezTo>
                  <a:cubicBezTo>
                    <a:pt x="35" y="243"/>
                    <a:pt x="35" y="243"/>
                    <a:pt x="35" y="243"/>
                  </a:cubicBezTo>
                  <a:cubicBezTo>
                    <a:pt x="36" y="243"/>
                    <a:pt x="36" y="242"/>
                    <a:pt x="36" y="242"/>
                  </a:cubicBezTo>
                  <a:cubicBezTo>
                    <a:pt x="36" y="242"/>
                    <a:pt x="35" y="241"/>
                    <a:pt x="34" y="241"/>
                  </a:cubicBezTo>
                  <a:cubicBezTo>
                    <a:pt x="33" y="240"/>
                    <a:pt x="31" y="239"/>
                    <a:pt x="32" y="238"/>
                  </a:cubicBezTo>
                  <a:cubicBezTo>
                    <a:pt x="32" y="237"/>
                    <a:pt x="33" y="237"/>
                    <a:pt x="34" y="237"/>
                  </a:cubicBezTo>
                  <a:cubicBezTo>
                    <a:pt x="36" y="236"/>
                    <a:pt x="39" y="236"/>
                    <a:pt x="40" y="234"/>
                  </a:cubicBezTo>
                  <a:cubicBezTo>
                    <a:pt x="41" y="232"/>
                    <a:pt x="41" y="230"/>
                    <a:pt x="40" y="229"/>
                  </a:cubicBezTo>
                  <a:cubicBezTo>
                    <a:pt x="39" y="228"/>
                    <a:pt x="38" y="227"/>
                    <a:pt x="36" y="227"/>
                  </a:cubicBezTo>
                  <a:cubicBezTo>
                    <a:pt x="35" y="227"/>
                    <a:pt x="34" y="227"/>
                    <a:pt x="34" y="227"/>
                  </a:cubicBezTo>
                  <a:cubicBezTo>
                    <a:pt x="33" y="226"/>
                    <a:pt x="34" y="224"/>
                    <a:pt x="36" y="220"/>
                  </a:cubicBezTo>
                  <a:cubicBezTo>
                    <a:pt x="37" y="219"/>
                    <a:pt x="38" y="217"/>
                    <a:pt x="39" y="216"/>
                  </a:cubicBezTo>
                  <a:cubicBezTo>
                    <a:pt x="39" y="214"/>
                    <a:pt x="40" y="213"/>
                    <a:pt x="40" y="213"/>
                  </a:cubicBezTo>
                  <a:cubicBezTo>
                    <a:pt x="41" y="212"/>
                    <a:pt x="42" y="213"/>
                    <a:pt x="42" y="213"/>
                  </a:cubicBezTo>
                  <a:cubicBezTo>
                    <a:pt x="44" y="214"/>
                    <a:pt x="45" y="215"/>
                    <a:pt x="46" y="216"/>
                  </a:cubicBezTo>
                  <a:cubicBezTo>
                    <a:pt x="47" y="218"/>
                    <a:pt x="49" y="219"/>
                    <a:pt x="51" y="218"/>
                  </a:cubicBezTo>
                  <a:cubicBezTo>
                    <a:pt x="52" y="217"/>
                    <a:pt x="53" y="216"/>
                    <a:pt x="52" y="214"/>
                  </a:cubicBezTo>
                  <a:cubicBezTo>
                    <a:pt x="52" y="213"/>
                    <a:pt x="51" y="211"/>
                    <a:pt x="50" y="210"/>
                  </a:cubicBezTo>
                  <a:cubicBezTo>
                    <a:pt x="49" y="210"/>
                    <a:pt x="48" y="209"/>
                    <a:pt x="47" y="209"/>
                  </a:cubicBezTo>
                  <a:cubicBezTo>
                    <a:pt x="45" y="209"/>
                    <a:pt x="44" y="208"/>
                    <a:pt x="44" y="208"/>
                  </a:cubicBezTo>
                  <a:cubicBezTo>
                    <a:pt x="44" y="207"/>
                    <a:pt x="44" y="206"/>
                    <a:pt x="44" y="205"/>
                  </a:cubicBezTo>
                  <a:cubicBezTo>
                    <a:pt x="45" y="204"/>
                    <a:pt x="45" y="204"/>
                    <a:pt x="45" y="204"/>
                  </a:cubicBezTo>
                  <a:cubicBezTo>
                    <a:pt x="47" y="200"/>
                    <a:pt x="48" y="198"/>
                    <a:pt x="52" y="199"/>
                  </a:cubicBezTo>
                  <a:cubicBezTo>
                    <a:pt x="53" y="199"/>
                    <a:pt x="55" y="200"/>
                    <a:pt x="56" y="200"/>
                  </a:cubicBezTo>
                  <a:cubicBezTo>
                    <a:pt x="58" y="201"/>
                    <a:pt x="60" y="202"/>
                    <a:pt x="61" y="201"/>
                  </a:cubicBezTo>
                  <a:cubicBezTo>
                    <a:pt x="61" y="201"/>
                    <a:pt x="61" y="201"/>
                    <a:pt x="61" y="200"/>
                  </a:cubicBezTo>
                  <a:cubicBezTo>
                    <a:pt x="61" y="199"/>
                    <a:pt x="60" y="198"/>
                    <a:pt x="59" y="197"/>
                  </a:cubicBezTo>
                  <a:cubicBezTo>
                    <a:pt x="58" y="197"/>
                    <a:pt x="57" y="196"/>
                    <a:pt x="57" y="195"/>
                  </a:cubicBezTo>
                  <a:cubicBezTo>
                    <a:pt x="55" y="193"/>
                    <a:pt x="56" y="192"/>
                    <a:pt x="57" y="191"/>
                  </a:cubicBezTo>
                  <a:cubicBezTo>
                    <a:pt x="58" y="189"/>
                    <a:pt x="58" y="189"/>
                    <a:pt x="58" y="189"/>
                  </a:cubicBezTo>
                  <a:cubicBezTo>
                    <a:pt x="60" y="186"/>
                    <a:pt x="60" y="186"/>
                    <a:pt x="60" y="186"/>
                  </a:cubicBezTo>
                  <a:cubicBezTo>
                    <a:pt x="62" y="183"/>
                    <a:pt x="63" y="181"/>
                    <a:pt x="64" y="181"/>
                  </a:cubicBezTo>
                  <a:cubicBezTo>
                    <a:pt x="65" y="181"/>
                    <a:pt x="65" y="181"/>
                    <a:pt x="66" y="181"/>
                  </a:cubicBezTo>
                  <a:cubicBezTo>
                    <a:pt x="69" y="183"/>
                    <a:pt x="71" y="184"/>
                    <a:pt x="72" y="184"/>
                  </a:cubicBezTo>
                  <a:cubicBezTo>
                    <a:pt x="72" y="183"/>
                    <a:pt x="72" y="183"/>
                    <a:pt x="72" y="182"/>
                  </a:cubicBezTo>
                  <a:cubicBezTo>
                    <a:pt x="72" y="180"/>
                    <a:pt x="72" y="177"/>
                    <a:pt x="71" y="176"/>
                  </a:cubicBezTo>
                  <a:cubicBezTo>
                    <a:pt x="70" y="176"/>
                    <a:pt x="69" y="176"/>
                    <a:pt x="68" y="176"/>
                  </a:cubicBezTo>
                  <a:cubicBezTo>
                    <a:pt x="65" y="177"/>
                    <a:pt x="61" y="176"/>
                    <a:pt x="59" y="175"/>
                  </a:cubicBezTo>
                  <a:cubicBezTo>
                    <a:pt x="58" y="175"/>
                    <a:pt x="58" y="175"/>
                    <a:pt x="58" y="174"/>
                  </a:cubicBezTo>
                  <a:cubicBezTo>
                    <a:pt x="58" y="173"/>
                    <a:pt x="58" y="171"/>
                    <a:pt x="59" y="170"/>
                  </a:cubicBezTo>
                  <a:cubicBezTo>
                    <a:pt x="60" y="169"/>
                    <a:pt x="60" y="169"/>
                    <a:pt x="61" y="169"/>
                  </a:cubicBezTo>
                  <a:cubicBezTo>
                    <a:pt x="61" y="170"/>
                    <a:pt x="63" y="170"/>
                    <a:pt x="65" y="169"/>
                  </a:cubicBezTo>
                  <a:cubicBezTo>
                    <a:pt x="67" y="168"/>
                    <a:pt x="68" y="168"/>
                    <a:pt x="68" y="167"/>
                  </a:cubicBezTo>
                  <a:cubicBezTo>
                    <a:pt x="68" y="167"/>
                    <a:pt x="68" y="166"/>
                    <a:pt x="67" y="165"/>
                  </a:cubicBezTo>
                  <a:cubicBezTo>
                    <a:pt x="67" y="164"/>
                    <a:pt x="66" y="163"/>
                    <a:pt x="66" y="162"/>
                  </a:cubicBezTo>
                  <a:cubicBezTo>
                    <a:pt x="66" y="162"/>
                    <a:pt x="66" y="161"/>
                    <a:pt x="65" y="161"/>
                  </a:cubicBezTo>
                  <a:cubicBezTo>
                    <a:pt x="65" y="161"/>
                    <a:pt x="64" y="161"/>
                    <a:pt x="62" y="163"/>
                  </a:cubicBezTo>
                  <a:cubicBezTo>
                    <a:pt x="61" y="164"/>
                    <a:pt x="60" y="165"/>
                    <a:pt x="58" y="165"/>
                  </a:cubicBezTo>
                  <a:cubicBezTo>
                    <a:pt x="56" y="167"/>
                    <a:pt x="54" y="167"/>
                    <a:pt x="52" y="166"/>
                  </a:cubicBezTo>
                  <a:cubicBezTo>
                    <a:pt x="51" y="166"/>
                    <a:pt x="51" y="165"/>
                    <a:pt x="51" y="163"/>
                  </a:cubicBezTo>
                  <a:cubicBezTo>
                    <a:pt x="50" y="161"/>
                    <a:pt x="51" y="159"/>
                    <a:pt x="51" y="158"/>
                  </a:cubicBezTo>
                  <a:cubicBezTo>
                    <a:pt x="51" y="155"/>
                    <a:pt x="51" y="153"/>
                    <a:pt x="50" y="151"/>
                  </a:cubicBezTo>
                  <a:cubicBezTo>
                    <a:pt x="49" y="149"/>
                    <a:pt x="50" y="139"/>
                    <a:pt x="52" y="137"/>
                  </a:cubicBezTo>
                  <a:cubicBezTo>
                    <a:pt x="53" y="136"/>
                    <a:pt x="54" y="134"/>
                    <a:pt x="56" y="134"/>
                  </a:cubicBezTo>
                  <a:cubicBezTo>
                    <a:pt x="58" y="135"/>
                    <a:pt x="59" y="136"/>
                    <a:pt x="61" y="139"/>
                  </a:cubicBezTo>
                  <a:cubicBezTo>
                    <a:pt x="63" y="143"/>
                    <a:pt x="66" y="144"/>
                    <a:pt x="67" y="144"/>
                  </a:cubicBezTo>
                  <a:cubicBezTo>
                    <a:pt x="68" y="144"/>
                    <a:pt x="69" y="144"/>
                    <a:pt x="69" y="143"/>
                  </a:cubicBezTo>
                  <a:cubicBezTo>
                    <a:pt x="70" y="141"/>
                    <a:pt x="68" y="139"/>
                    <a:pt x="66" y="138"/>
                  </a:cubicBezTo>
                  <a:cubicBezTo>
                    <a:pt x="64" y="135"/>
                    <a:pt x="64" y="135"/>
                    <a:pt x="64" y="135"/>
                  </a:cubicBezTo>
                  <a:cubicBezTo>
                    <a:pt x="63" y="134"/>
                    <a:pt x="63" y="133"/>
                    <a:pt x="63" y="132"/>
                  </a:cubicBezTo>
                  <a:cubicBezTo>
                    <a:pt x="63" y="131"/>
                    <a:pt x="63" y="130"/>
                    <a:pt x="62" y="128"/>
                  </a:cubicBezTo>
                  <a:cubicBezTo>
                    <a:pt x="60" y="124"/>
                    <a:pt x="60" y="122"/>
                    <a:pt x="62" y="120"/>
                  </a:cubicBezTo>
                  <a:cubicBezTo>
                    <a:pt x="62" y="119"/>
                    <a:pt x="63" y="119"/>
                    <a:pt x="64" y="119"/>
                  </a:cubicBezTo>
                  <a:cubicBezTo>
                    <a:pt x="66" y="120"/>
                    <a:pt x="67" y="120"/>
                    <a:pt x="68" y="119"/>
                  </a:cubicBezTo>
                  <a:cubicBezTo>
                    <a:pt x="70" y="117"/>
                    <a:pt x="67" y="114"/>
                    <a:pt x="65" y="112"/>
                  </a:cubicBezTo>
                  <a:cubicBezTo>
                    <a:pt x="64" y="111"/>
                    <a:pt x="64" y="111"/>
                    <a:pt x="64" y="111"/>
                  </a:cubicBezTo>
                  <a:cubicBezTo>
                    <a:pt x="63" y="108"/>
                    <a:pt x="63" y="101"/>
                    <a:pt x="64" y="98"/>
                  </a:cubicBezTo>
                  <a:cubicBezTo>
                    <a:pt x="64" y="96"/>
                    <a:pt x="68" y="93"/>
                    <a:pt x="70" y="93"/>
                  </a:cubicBezTo>
                  <a:cubicBezTo>
                    <a:pt x="71" y="93"/>
                    <a:pt x="72" y="94"/>
                    <a:pt x="72" y="95"/>
                  </a:cubicBezTo>
                  <a:cubicBezTo>
                    <a:pt x="72" y="99"/>
                    <a:pt x="72" y="99"/>
                    <a:pt x="72" y="99"/>
                  </a:cubicBezTo>
                  <a:cubicBezTo>
                    <a:pt x="72" y="102"/>
                    <a:pt x="72" y="105"/>
                    <a:pt x="73" y="107"/>
                  </a:cubicBezTo>
                  <a:cubicBezTo>
                    <a:pt x="74" y="108"/>
                    <a:pt x="75" y="108"/>
                    <a:pt x="76" y="108"/>
                  </a:cubicBezTo>
                  <a:cubicBezTo>
                    <a:pt x="78" y="107"/>
                    <a:pt x="79" y="105"/>
                    <a:pt x="78" y="102"/>
                  </a:cubicBezTo>
                  <a:cubicBezTo>
                    <a:pt x="77" y="97"/>
                    <a:pt x="77" y="92"/>
                    <a:pt x="79" y="91"/>
                  </a:cubicBezTo>
                  <a:cubicBezTo>
                    <a:pt x="80" y="90"/>
                    <a:pt x="82" y="89"/>
                    <a:pt x="83" y="89"/>
                  </a:cubicBezTo>
                  <a:cubicBezTo>
                    <a:pt x="84" y="90"/>
                    <a:pt x="84" y="91"/>
                    <a:pt x="84" y="92"/>
                  </a:cubicBezTo>
                  <a:cubicBezTo>
                    <a:pt x="84" y="93"/>
                    <a:pt x="84" y="93"/>
                    <a:pt x="84" y="93"/>
                  </a:cubicBezTo>
                  <a:cubicBezTo>
                    <a:pt x="84" y="97"/>
                    <a:pt x="84" y="100"/>
                    <a:pt x="86" y="101"/>
                  </a:cubicBezTo>
                  <a:cubicBezTo>
                    <a:pt x="87" y="101"/>
                    <a:pt x="88" y="101"/>
                    <a:pt x="89" y="100"/>
                  </a:cubicBezTo>
                  <a:cubicBezTo>
                    <a:pt x="92" y="99"/>
                    <a:pt x="92" y="98"/>
                    <a:pt x="93" y="97"/>
                  </a:cubicBezTo>
                  <a:cubicBezTo>
                    <a:pt x="94" y="96"/>
                    <a:pt x="94" y="96"/>
                    <a:pt x="95" y="96"/>
                  </a:cubicBezTo>
                  <a:cubicBezTo>
                    <a:pt x="96" y="96"/>
                    <a:pt x="96" y="96"/>
                    <a:pt x="97" y="97"/>
                  </a:cubicBezTo>
                  <a:cubicBezTo>
                    <a:pt x="98" y="98"/>
                    <a:pt x="99" y="99"/>
                    <a:pt x="100" y="101"/>
                  </a:cubicBezTo>
                  <a:cubicBezTo>
                    <a:pt x="103" y="104"/>
                    <a:pt x="105" y="105"/>
                    <a:pt x="106" y="105"/>
                  </a:cubicBezTo>
                  <a:cubicBezTo>
                    <a:pt x="106" y="105"/>
                    <a:pt x="106" y="105"/>
                    <a:pt x="106" y="104"/>
                  </a:cubicBezTo>
                  <a:cubicBezTo>
                    <a:pt x="106" y="104"/>
                    <a:pt x="106" y="104"/>
                    <a:pt x="106" y="104"/>
                  </a:cubicBezTo>
                  <a:cubicBezTo>
                    <a:pt x="106" y="104"/>
                    <a:pt x="106" y="104"/>
                    <a:pt x="106" y="104"/>
                  </a:cubicBezTo>
                  <a:cubicBezTo>
                    <a:pt x="105" y="102"/>
                    <a:pt x="103" y="99"/>
                    <a:pt x="103" y="98"/>
                  </a:cubicBezTo>
                  <a:cubicBezTo>
                    <a:pt x="103" y="98"/>
                    <a:pt x="106" y="97"/>
                    <a:pt x="108" y="97"/>
                  </a:cubicBezTo>
                  <a:cubicBezTo>
                    <a:pt x="108" y="97"/>
                    <a:pt x="111" y="99"/>
                    <a:pt x="111" y="99"/>
                  </a:cubicBezTo>
                  <a:cubicBezTo>
                    <a:pt x="111" y="99"/>
                    <a:pt x="111" y="99"/>
                    <a:pt x="112" y="99"/>
                  </a:cubicBezTo>
                  <a:cubicBezTo>
                    <a:pt x="112" y="99"/>
                    <a:pt x="112" y="99"/>
                    <a:pt x="112" y="99"/>
                  </a:cubicBezTo>
                  <a:cubicBezTo>
                    <a:pt x="111" y="94"/>
                    <a:pt x="111" y="94"/>
                    <a:pt x="111" y="94"/>
                  </a:cubicBezTo>
                  <a:cubicBezTo>
                    <a:pt x="111" y="94"/>
                    <a:pt x="110" y="89"/>
                    <a:pt x="108" y="87"/>
                  </a:cubicBezTo>
                  <a:cubicBezTo>
                    <a:pt x="108" y="86"/>
                    <a:pt x="108" y="86"/>
                    <a:pt x="108" y="86"/>
                  </a:cubicBezTo>
                  <a:cubicBezTo>
                    <a:pt x="99" y="73"/>
                    <a:pt x="97" y="70"/>
                    <a:pt x="97" y="69"/>
                  </a:cubicBezTo>
                  <a:cubicBezTo>
                    <a:pt x="97" y="69"/>
                    <a:pt x="97" y="69"/>
                    <a:pt x="97" y="69"/>
                  </a:cubicBezTo>
                  <a:cubicBezTo>
                    <a:pt x="98" y="68"/>
                    <a:pt x="99" y="67"/>
                    <a:pt x="100" y="67"/>
                  </a:cubicBezTo>
                  <a:cubicBezTo>
                    <a:pt x="100" y="67"/>
                    <a:pt x="101" y="68"/>
                    <a:pt x="102" y="69"/>
                  </a:cubicBezTo>
                  <a:cubicBezTo>
                    <a:pt x="103" y="71"/>
                    <a:pt x="105" y="73"/>
                    <a:pt x="106" y="73"/>
                  </a:cubicBezTo>
                  <a:cubicBezTo>
                    <a:pt x="108" y="74"/>
                    <a:pt x="109" y="72"/>
                    <a:pt x="109" y="70"/>
                  </a:cubicBezTo>
                  <a:cubicBezTo>
                    <a:pt x="110" y="68"/>
                    <a:pt x="110" y="68"/>
                    <a:pt x="110" y="68"/>
                  </a:cubicBezTo>
                  <a:cubicBezTo>
                    <a:pt x="111" y="65"/>
                    <a:pt x="112" y="63"/>
                    <a:pt x="112" y="62"/>
                  </a:cubicBezTo>
                  <a:cubicBezTo>
                    <a:pt x="112" y="62"/>
                    <a:pt x="112" y="62"/>
                    <a:pt x="112" y="62"/>
                  </a:cubicBezTo>
                  <a:cubicBezTo>
                    <a:pt x="112" y="61"/>
                    <a:pt x="110" y="57"/>
                    <a:pt x="109" y="54"/>
                  </a:cubicBezTo>
                  <a:cubicBezTo>
                    <a:pt x="108" y="52"/>
                    <a:pt x="107" y="50"/>
                    <a:pt x="107" y="48"/>
                  </a:cubicBezTo>
                  <a:cubicBezTo>
                    <a:pt x="108" y="49"/>
                    <a:pt x="109" y="50"/>
                    <a:pt x="112" y="50"/>
                  </a:cubicBezTo>
                  <a:cubicBezTo>
                    <a:pt x="113" y="50"/>
                    <a:pt x="113" y="50"/>
                    <a:pt x="113" y="50"/>
                  </a:cubicBezTo>
                  <a:cubicBezTo>
                    <a:pt x="117" y="49"/>
                    <a:pt x="120" y="48"/>
                    <a:pt x="122" y="49"/>
                  </a:cubicBezTo>
                  <a:cubicBezTo>
                    <a:pt x="125" y="50"/>
                    <a:pt x="128" y="50"/>
                    <a:pt x="129" y="49"/>
                  </a:cubicBezTo>
                  <a:cubicBezTo>
                    <a:pt x="129" y="49"/>
                    <a:pt x="129" y="49"/>
                    <a:pt x="129" y="49"/>
                  </a:cubicBezTo>
                  <a:cubicBezTo>
                    <a:pt x="129" y="49"/>
                    <a:pt x="129" y="49"/>
                    <a:pt x="129" y="49"/>
                  </a:cubicBezTo>
                  <a:cubicBezTo>
                    <a:pt x="129" y="49"/>
                    <a:pt x="129" y="48"/>
                    <a:pt x="128" y="47"/>
                  </a:cubicBezTo>
                  <a:cubicBezTo>
                    <a:pt x="127" y="46"/>
                    <a:pt x="126" y="44"/>
                    <a:pt x="126" y="44"/>
                  </a:cubicBezTo>
                  <a:cubicBezTo>
                    <a:pt x="126" y="44"/>
                    <a:pt x="126" y="44"/>
                    <a:pt x="126" y="44"/>
                  </a:cubicBezTo>
                  <a:cubicBezTo>
                    <a:pt x="126" y="42"/>
                    <a:pt x="126" y="42"/>
                    <a:pt x="126" y="42"/>
                  </a:cubicBezTo>
                  <a:cubicBezTo>
                    <a:pt x="126" y="41"/>
                    <a:pt x="126" y="40"/>
                    <a:pt x="126" y="38"/>
                  </a:cubicBezTo>
                  <a:cubicBezTo>
                    <a:pt x="126" y="37"/>
                    <a:pt x="126" y="35"/>
                    <a:pt x="126" y="34"/>
                  </a:cubicBezTo>
                  <a:cubicBezTo>
                    <a:pt x="127" y="32"/>
                    <a:pt x="128" y="31"/>
                    <a:pt x="130" y="30"/>
                  </a:cubicBezTo>
                  <a:cubicBezTo>
                    <a:pt x="130" y="29"/>
                    <a:pt x="131" y="29"/>
                    <a:pt x="132" y="28"/>
                  </a:cubicBezTo>
                  <a:cubicBezTo>
                    <a:pt x="132" y="27"/>
                    <a:pt x="132" y="27"/>
                    <a:pt x="132" y="27"/>
                  </a:cubicBezTo>
                  <a:cubicBezTo>
                    <a:pt x="134" y="25"/>
                    <a:pt x="135" y="24"/>
                    <a:pt x="135" y="24"/>
                  </a:cubicBezTo>
                  <a:cubicBezTo>
                    <a:pt x="136" y="23"/>
                    <a:pt x="136" y="23"/>
                    <a:pt x="136" y="22"/>
                  </a:cubicBezTo>
                  <a:cubicBezTo>
                    <a:pt x="136" y="21"/>
                    <a:pt x="135" y="20"/>
                    <a:pt x="135" y="20"/>
                  </a:cubicBezTo>
                  <a:cubicBezTo>
                    <a:pt x="135" y="20"/>
                    <a:pt x="135" y="15"/>
                    <a:pt x="135" y="14"/>
                  </a:cubicBezTo>
                  <a:cubicBezTo>
                    <a:pt x="135" y="14"/>
                    <a:pt x="140" y="12"/>
                    <a:pt x="140" y="12"/>
                  </a:cubicBezTo>
                  <a:close/>
                  <a:moveTo>
                    <a:pt x="286" y="29"/>
                  </a:moveTo>
                  <a:cubicBezTo>
                    <a:pt x="286" y="29"/>
                    <a:pt x="286" y="29"/>
                    <a:pt x="286" y="29"/>
                  </a:cubicBezTo>
                  <a:close/>
                  <a:moveTo>
                    <a:pt x="106" y="104"/>
                  </a:moveTo>
                  <a:cubicBezTo>
                    <a:pt x="106" y="104"/>
                    <a:pt x="106" y="104"/>
                    <a:pt x="106" y="104"/>
                  </a:cubicBezTo>
                  <a:cubicBezTo>
                    <a:pt x="106" y="104"/>
                    <a:pt x="106" y="104"/>
                    <a:pt x="106" y="104"/>
                  </a:cubicBezTo>
                  <a:cubicBezTo>
                    <a:pt x="106" y="104"/>
                    <a:pt x="106" y="104"/>
                    <a:pt x="106" y="104"/>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3854" y="851"/>
              <a:ext cx="23" cy="64"/>
            </a:xfrm>
            <a:custGeom>
              <a:avLst/>
              <a:gdLst>
                <a:gd name="T0" fmla="*/ 7 w 8"/>
                <a:gd name="T1" fmla="*/ 0 h 22"/>
                <a:gd name="T2" fmla="*/ 4 w 8"/>
                <a:gd name="T3" fmla="*/ 5 h 22"/>
                <a:gd name="T4" fmla="*/ 1 w 8"/>
                <a:gd name="T5" fmla="*/ 10 h 22"/>
                <a:gd name="T6" fmla="*/ 1 w 8"/>
                <a:gd name="T7" fmla="*/ 12 h 22"/>
                <a:gd name="T8" fmla="*/ 1 w 8"/>
                <a:gd name="T9" fmla="*/ 15 h 22"/>
                <a:gd name="T10" fmla="*/ 0 w 8"/>
                <a:gd name="T11" fmla="*/ 17 h 22"/>
                <a:gd name="T12" fmla="*/ 0 w 8"/>
                <a:gd name="T13" fmla="*/ 20 h 22"/>
                <a:gd name="T14" fmla="*/ 0 w 8"/>
                <a:gd name="T15" fmla="*/ 21 h 22"/>
                <a:gd name="T16" fmla="*/ 1 w 8"/>
                <a:gd name="T17" fmla="*/ 22 h 22"/>
                <a:gd name="T18" fmla="*/ 4 w 8"/>
                <a:gd name="T19" fmla="*/ 20 h 22"/>
                <a:gd name="T20" fmla="*/ 5 w 8"/>
                <a:gd name="T21" fmla="*/ 18 h 22"/>
                <a:gd name="T22" fmla="*/ 5 w 8"/>
                <a:gd name="T23" fmla="*/ 10 h 22"/>
                <a:gd name="T24" fmla="*/ 8 w 8"/>
                <a:gd name="T25" fmla="*/ 1 h 22"/>
                <a:gd name="T26" fmla="*/ 8 w 8"/>
                <a:gd name="T27" fmla="*/ 0 h 22"/>
                <a:gd name="T28" fmla="*/ 7 w 8"/>
                <a:gd name="T29" fmla="*/ 0 h 22"/>
                <a:gd name="T30" fmla="*/ 1 w 8"/>
                <a:gd name="T31" fmla="*/ 21 h 22"/>
                <a:gd name="T32" fmla="*/ 1 w 8"/>
                <a:gd name="T33" fmla="*/ 21 h 22"/>
                <a:gd name="T34" fmla="*/ 1 w 8"/>
                <a:gd name="T35" fmla="*/ 20 h 22"/>
                <a:gd name="T36" fmla="*/ 1 w 8"/>
                <a:gd name="T37" fmla="*/ 17 h 22"/>
                <a:gd name="T38" fmla="*/ 1 w 8"/>
                <a:gd name="T39" fmla="*/ 15 h 22"/>
                <a:gd name="T40" fmla="*/ 2 w 8"/>
                <a:gd name="T41" fmla="*/ 12 h 22"/>
                <a:gd name="T42" fmla="*/ 2 w 8"/>
                <a:gd name="T43" fmla="*/ 10 h 22"/>
                <a:gd name="T44" fmla="*/ 5 w 8"/>
                <a:gd name="T45" fmla="*/ 5 h 22"/>
                <a:gd name="T46" fmla="*/ 7 w 8"/>
                <a:gd name="T47" fmla="*/ 2 h 22"/>
                <a:gd name="T48" fmla="*/ 5 w 8"/>
                <a:gd name="T49" fmla="*/ 10 h 22"/>
                <a:gd name="T50" fmla="*/ 4 w 8"/>
                <a:gd name="T51" fmla="*/ 15 h 22"/>
                <a:gd name="T52" fmla="*/ 4 w 8"/>
                <a:gd name="T53" fmla="*/ 18 h 22"/>
                <a:gd name="T54" fmla="*/ 4 w 8"/>
                <a:gd name="T55" fmla="*/ 18 h 22"/>
                <a:gd name="T56" fmla="*/ 4 w 8"/>
                <a:gd name="T57" fmla="*/ 20 h 22"/>
                <a:gd name="T58" fmla="*/ 1 w 8"/>
                <a:gd name="T5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22">
                  <a:moveTo>
                    <a:pt x="7" y="0"/>
                  </a:moveTo>
                  <a:cubicBezTo>
                    <a:pt x="7" y="0"/>
                    <a:pt x="4" y="5"/>
                    <a:pt x="4" y="5"/>
                  </a:cubicBezTo>
                  <a:cubicBezTo>
                    <a:pt x="4" y="5"/>
                    <a:pt x="2" y="8"/>
                    <a:pt x="1" y="10"/>
                  </a:cubicBezTo>
                  <a:cubicBezTo>
                    <a:pt x="1" y="12"/>
                    <a:pt x="1" y="12"/>
                    <a:pt x="1" y="12"/>
                  </a:cubicBezTo>
                  <a:cubicBezTo>
                    <a:pt x="1" y="15"/>
                    <a:pt x="1" y="15"/>
                    <a:pt x="1" y="15"/>
                  </a:cubicBezTo>
                  <a:cubicBezTo>
                    <a:pt x="0" y="17"/>
                    <a:pt x="0" y="17"/>
                    <a:pt x="0" y="17"/>
                  </a:cubicBezTo>
                  <a:cubicBezTo>
                    <a:pt x="0" y="18"/>
                    <a:pt x="0" y="19"/>
                    <a:pt x="0" y="20"/>
                  </a:cubicBezTo>
                  <a:cubicBezTo>
                    <a:pt x="0" y="21"/>
                    <a:pt x="0" y="21"/>
                    <a:pt x="0" y="21"/>
                  </a:cubicBezTo>
                  <a:cubicBezTo>
                    <a:pt x="0" y="21"/>
                    <a:pt x="1" y="22"/>
                    <a:pt x="1" y="22"/>
                  </a:cubicBezTo>
                  <a:cubicBezTo>
                    <a:pt x="2" y="22"/>
                    <a:pt x="3" y="21"/>
                    <a:pt x="4" y="20"/>
                  </a:cubicBezTo>
                  <a:cubicBezTo>
                    <a:pt x="5" y="20"/>
                    <a:pt x="5" y="19"/>
                    <a:pt x="5" y="18"/>
                  </a:cubicBezTo>
                  <a:cubicBezTo>
                    <a:pt x="5" y="15"/>
                    <a:pt x="5" y="13"/>
                    <a:pt x="5" y="10"/>
                  </a:cubicBezTo>
                  <a:cubicBezTo>
                    <a:pt x="6" y="7"/>
                    <a:pt x="8" y="1"/>
                    <a:pt x="8" y="1"/>
                  </a:cubicBezTo>
                  <a:cubicBezTo>
                    <a:pt x="8" y="0"/>
                    <a:pt x="8" y="0"/>
                    <a:pt x="8" y="0"/>
                  </a:cubicBezTo>
                  <a:cubicBezTo>
                    <a:pt x="7" y="0"/>
                    <a:pt x="7" y="0"/>
                    <a:pt x="7" y="0"/>
                  </a:cubicBezTo>
                  <a:close/>
                  <a:moveTo>
                    <a:pt x="1" y="21"/>
                  </a:moveTo>
                  <a:cubicBezTo>
                    <a:pt x="1" y="21"/>
                    <a:pt x="1" y="21"/>
                    <a:pt x="1" y="21"/>
                  </a:cubicBezTo>
                  <a:cubicBezTo>
                    <a:pt x="1" y="21"/>
                    <a:pt x="1" y="20"/>
                    <a:pt x="1" y="20"/>
                  </a:cubicBezTo>
                  <a:cubicBezTo>
                    <a:pt x="1" y="19"/>
                    <a:pt x="1" y="18"/>
                    <a:pt x="1" y="17"/>
                  </a:cubicBezTo>
                  <a:cubicBezTo>
                    <a:pt x="1" y="15"/>
                    <a:pt x="1" y="15"/>
                    <a:pt x="1" y="15"/>
                  </a:cubicBezTo>
                  <a:cubicBezTo>
                    <a:pt x="2" y="12"/>
                    <a:pt x="2" y="12"/>
                    <a:pt x="2" y="12"/>
                  </a:cubicBezTo>
                  <a:cubicBezTo>
                    <a:pt x="2" y="10"/>
                    <a:pt x="2" y="10"/>
                    <a:pt x="2" y="10"/>
                  </a:cubicBezTo>
                  <a:cubicBezTo>
                    <a:pt x="2" y="9"/>
                    <a:pt x="4" y="6"/>
                    <a:pt x="5" y="5"/>
                  </a:cubicBezTo>
                  <a:cubicBezTo>
                    <a:pt x="5" y="5"/>
                    <a:pt x="6" y="4"/>
                    <a:pt x="7" y="2"/>
                  </a:cubicBezTo>
                  <a:cubicBezTo>
                    <a:pt x="6" y="4"/>
                    <a:pt x="5" y="8"/>
                    <a:pt x="5" y="10"/>
                  </a:cubicBezTo>
                  <a:cubicBezTo>
                    <a:pt x="4" y="12"/>
                    <a:pt x="4" y="13"/>
                    <a:pt x="4" y="15"/>
                  </a:cubicBezTo>
                  <a:cubicBezTo>
                    <a:pt x="4" y="16"/>
                    <a:pt x="4" y="17"/>
                    <a:pt x="4" y="18"/>
                  </a:cubicBezTo>
                  <a:cubicBezTo>
                    <a:pt x="4" y="18"/>
                    <a:pt x="4" y="18"/>
                    <a:pt x="4" y="18"/>
                  </a:cubicBezTo>
                  <a:cubicBezTo>
                    <a:pt x="4" y="19"/>
                    <a:pt x="4" y="20"/>
                    <a:pt x="4" y="20"/>
                  </a:cubicBezTo>
                  <a:cubicBezTo>
                    <a:pt x="3" y="21"/>
                    <a:pt x="2" y="21"/>
                    <a:pt x="1" y="2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EditPoints="1"/>
            </p:cNvSpPr>
            <p:nvPr/>
          </p:nvSpPr>
          <p:spPr bwMode="auto">
            <a:xfrm>
              <a:off x="3705" y="749"/>
              <a:ext cx="227" cy="288"/>
            </a:xfrm>
            <a:custGeom>
              <a:avLst/>
              <a:gdLst>
                <a:gd name="T0" fmla="*/ 33 w 78"/>
                <a:gd name="T1" fmla="*/ 6 h 99"/>
                <a:gd name="T2" fmla="*/ 32 w 78"/>
                <a:gd name="T3" fmla="*/ 26 h 99"/>
                <a:gd name="T4" fmla="*/ 17 w 78"/>
                <a:gd name="T5" fmla="*/ 8 h 99"/>
                <a:gd name="T6" fmla="*/ 14 w 78"/>
                <a:gd name="T7" fmla="*/ 10 h 99"/>
                <a:gd name="T8" fmla="*/ 15 w 78"/>
                <a:gd name="T9" fmla="*/ 19 h 99"/>
                <a:gd name="T10" fmla="*/ 6 w 78"/>
                <a:gd name="T11" fmla="*/ 19 h 99"/>
                <a:gd name="T12" fmla="*/ 4 w 78"/>
                <a:gd name="T13" fmla="*/ 25 h 99"/>
                <a:gd name="T14" fmla="*/ 0 w 78"/>
                <a:gd name="T15" fmla="*/ 29 h 99"/>
                <a:gd name="T16" fmla="*/ 4 w 78"/>
                <a:gd name="T17" fmla="*/ 39 h 99"/>
                <a:gd name="T18" fmla="*/ 12 w 78"/>
                <a:gd name="T19" fmla="*/ 46 h 99"/>
                <a:gd name="T20" fmla="*/ 23 w 78"/>
                <a:gd name="T21" fmla="*/ 48 h 99"/>
                <a:gd name="T22" fmla="*/ 18 w 78"/>
                <a:gd name="T23" fmla="*/ 52 h 99"/>
                <a:gd name="T24" fmla="*/ 22 w 78"/>
                <a:gd name="T25" fmla="*/ 67 h 99"/>
                <a:gd name="T26" fmla="*/ 27 w 78"/>
                <a:gd name="T27" fmla="*/ 71 h 99"/>
                <a:gd name="T28" fmla="*/ 34 w 78"/>
                <a:gd name="T29" fmla="*/ 76 h 99"/>
                <a:gd name="T30" fmla="*/ 43 w 78"/>
                <a:gd name="T31" fmla="*/ 83 h 99"/>
                <a:gd name="T32" fmla="*/ 49 w 78"/>
                <a:gd name="T33" fmla="*/ 74 h 99"/>
                <a:gd name="T34" fmla="*/ 51 w 78"/>
                <a:gd name="T35" fmla="*/ 84 h 99"/>
                <a:gd name="T36" fmla="*/ 45 w 78"/>
                <a:gd name="T37" fmla="*/ 95 h 99"/>
                <a:gd name="T38" fmla="*/ 55 w 78"/>
                <a:gd name="T39" fmla="*/ 94 h 99"/>
                <a:gd name="T40" fmla="*/ 74 w 78"/>
                <a:gd name="T41" fmla="*/ 81 h 99"/>
                <a:gd name="T42" fmla="*/ 74 w 78"/>
                <a:gd name="T43" fmla="*/ 70 h 99"/>
                <a:gd name="T44" fmla="*/ 60 w 78"/>
                <a:gd name="T45" fmla="*/ 70 h 99"/>
                <a:gd name="T46" fmla="*/ 55 w 78"/>
                <a:gd name="T47" fmla="*/ 57 h 99"/>
                <a:gd name="T48" fmla="*/ 45 w 78"/>
                <a:gd name="T49" fmla="*/ 57 h 99"/>
                <a:gd name="T50" fmla="*/ 46 w 78"/>
                <a:gd name="T51" fmla="*/ 52 h 99"/>
                <a:gd name="T52" fmla="*/ 48 w 78"/>
                <a:gd name="T53" fmla="*/ 38 h 99"/>
                <a:gd name="T54" fmla="*/ 50 w 78"/>
                <a:gd name="T55" fmla="*/ 15 h 99"/>
                <a:gd name="T56" fmla="*/ 42 w 78"/>
                <a:gd name="T57" fmla="*/ 0 h 99"/>
                <a:gd name="T58" fmla="*/ 49 w 78"/>
                <a:gd name="T59" fmla="*/ 26 h 99"/>
                <a:gd name="T60" fmla="*/ 45 w 78"/>
                <a:gd name="T61" fmla="*/ 46 h 99"/>
                <a:gd name="T62" fmla="*/ 45 w 78"/>
                <a:gd name="T63" fmla="*/ 52 h 99"/>
                <a:gd name="T64" fmla="*/ 45 w 78"/>
                <a:gd name="T65" fmla="*/ 57 h 99"/>
                <a:gd name="T66" fmla="*/ 55 w 78"/>
                <a:gd name="T67" fmla="*/ 58 h 99"/>
                <a:gd name="T68" fmla="*/ 60 w 78"/>
                <a:gd name="T69" fmla="*/ 65 h 99"/>
                <a:gd name="T70" fmla="*/ 60 w 78"/>
                <a:gd name="T71" fmla="*/ 70 h 99"/>
                <a:gd name="T72" fmla="*/ 74 w 78"/>
                <a:gd name="T73" fmla="*/ 71 h 99"/>
                <a:gd name="T74" fmla="*/ 73 w 78"/>
                <a:gd name="T75" fmla="*/ 80 h 99"/>
                <a:gd name="T76" fmla="*/ 54 w 78"/>
                <a:gd name="T77" fmla="*/ 93 h 99"/>
                <a:gd name="T78" fmla="*/ 46 w 78"/>
                <a:gd name="T79" fmla="*/ 95 h 99"/>
                <a:gd name="T80" fmla="*/ 60 w 78"/>
                <a:gd name="T81" fmla="*/ 80 h 99"/>
                <a:gd name="T82" fmla="*/ 52 w 78"/>
                <a:gd name="T83" fmla="*/ 78 h 99"/>
                <a:gd name="T84" fmla="*/ 49 w 78"/>
                <a:gd name="T85" fmla="*/ 74 h 99"/>
                <a:gd name="T86" fmla="*/ 40 w 78"/>
                <a:gd name="T87" fmla="*/ 73 h 99"/>
                <a:gd name="T88" fmla="*/ 30 w 78"/>
                <a:gd name="T89" fmla="*/ 73 h 99"/>
                <a:gd name="T90" fmla="*/ 27 w 78"/>
                <a:gd name="T91" fmla="*/ 70 h 99"/>
                <a:gd name="T92" fmla="*/ 25 w 78"/>
                <a:gd name="T93" fmla="*/ 64 h 99"/>
                <a:gd name="T94" fmla="*/ 22 w 78"/>
                <a:gd name="T95" fmla="*/ 62 h 99"/>
                <a:gd name="T96" fmla="*/ 24 w 78"/>
                <a:gd name="T97" fmla="*/ 48 h 99"/>
                <a:gd name="T98" fmla="*/ 20 w 78"/>
                <a:gd name="T99" fmla="*/ 42 h 99"/>
                <a:gd name="T100" fmla="*/ 12 w 78"/>
                <a:gd name="T101" fmla="*/ 45 h 99"/>
                <a:gd name="T102" fmla="*/ 1 w 78"/>
                <a:gd name="T103" fmla="*/ 29 h 99"/>
                <a:gd name="T104" fmla="*/ 6 w 78"/>
                <a:gd name="T105" fmla="*/ 20 h 99"/>
                <a:gd name="T106" fmla="*/ 12 w 78"/>
                <a:gd name="T107" fmla="*/ 32 h 99"/>
                <a:gd name="T108" fmla="*/ 15 w 78"/>
                <a:gd name="T109" fmla="*/ 11 h 99"/>
                <a:gd name="T110" fmla="*/ 26 w 78"/>
                <a:gd name="T111" fmla="*/ 26 h 99"/>
                <a:gd name="T112" fmla="*/ 33 w 78"/>
                <a:gd name="T113" fmla="*/ 26 h 99"/>
                <a:gd name="T114" fmla="*/ 33 w 78"/>
                <a:gd name="T115" fmla="*/ 6 h 99"/>
                <a:gd name="T116" fmla="*/ 12 w 78"/>
                <a:gd name="T117" fmla="*/ 3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99">
                  <a:moveTo>
                    <a:pt x="42" y="0"/>
                  </a:moveTo>
                  <a:cubicBezTo>
                    <a:pt x="33" y="6"/>
                    <a:pt x="33" y="6"/>
                    <a:pt x="33" y="6"/>
                  </a:cubicBezTo>
                  <a:cubicBezTo>
                    <a:pt x="33" y="6"/>
                    <a:pt x="33" y="6"/>
                    <a:pt x="33" y="6"/>
                  </a:cubicBezTo>
                  <a:cubicBezTo>
                    <a:pt x="33" y="6"/>
                    <a:pt x="34" y="14"/>
                    <a:pt x="34" y="14"/>
                  </a:cubicBezTo>
                  <a:cubicBezTo>
                    <a:pt x="33" y="20"/>
                    <a:pt x="33" y="20"/>
                    <a:pt x="33" y="20"/>
                  </a:cubicBezTo>
                  <a:cubicBezTo>
                    <a:pt x="33" y="20"/>
                    <a:pt x="32" y="25"/>
                    <a:pt x="32" y="26"/>
                  </a:cubicBezTo>
                  <a:cubicBezTo>
                    <a:pt x="32" y="26"/>
                    <a:pt x="27" y="26"/>
                    <a:pt x="26" y="26"/>
                  </a:cubicBezTo>
                  <a:cubicBezTo>
                    <a:pt x="26" y="25"/>
                    <a:pt x="22" y="18"/>
                    <a:pt x="22" y="18"/>
                  </a:cubicBezTo>
                  <a:cubicBezTo>
                    <a:pt x="17" y="8"/>
                    <a:pt x="17" y="8"/>
                    <a:pt x="17" y="8"/>
                  </a:cubicBezTo>
                  <a:cubicBezTo>
                    <a:pt x="17" y="8"/>
                    <a:pt x="17" y="8"/>
                    <a:pt x="17" y="8"/>
                  </a:cubicBezTo>
                  <a:cubicBezTo>
                    <a:pt x="16" y="8"/>
                    <a:pt x="16" y="8"/>
                    <a:pt x="16" y="8"/>
                  </a:cubicBezTo>
                  <a:cubicBezTo>
                    <a:pt x="14" y="10"/>
                    <a:pt x="14" y="10"/>
                    <a:pt x="14" y="10"/>
                  </a:cubicBezTo>
                  <a:cubicBezTo>
                    <a:pt x="14" y="10"/>
                    <a:pt x="14" y="11"/>
                    <a:pt x="14" y="11"/>
                  </a:cubicBezTo>
                  <a:cubicBezTo>
                    <a:pt x="14" y="11"/>
                    <a:pt x="14" y="11"/>
                    <a:pt x="14" y="11"/>
                  </a:cubicBezTo>
                  <a:cubicBezTo>
                    <a:pt x="15" y="19"/>
                    <a:pt x="15" y="19"/>
                    <a:pt x="15" y="19"/>
                  </a:cubicBezTo>
                  <a:cubicBezTo>
                    <a:pt x="15" y="24"/>
                    <a:pt x="15" y="24"/>
                    <a:pt x="15" y="24"/>
                  </a:cubicBezTo>
                  <a:cubicBezTo>
                    <a:pt x="14" y="25"/>
                    <a:pt x="12" y="29"/>
                    <a:pt x="12" y="31"/>
                  </a:cubicBezTo>
                  <a:cubicBezTo>
                    <a:pt x="11" y="29"/>
                    <a:pt x="8" y="23"/>
                    <a:pt x="6" y="19"/>
                  </a:cubicBezTo>
                  <a:cubicBezTo>
                    <a:pt x="6" y="19"/>
                    <a:pt x="6" y="19"/>
                    <a:pt x="6" y="19"/>
                  </a:cubicBezTo>
                  <a:cubicBezTo>
                    <a:pt x="6" y="19"/>
                    <a:pt x="6" y="19"/>
                    <a:pt x="6" y="19"/>
                  </a:cubicBezTo>
                  <a:cubicBezTo>
                    <a:pt x="6" y="19"/>
                    <a:pt x="4" y="25"/>
                    <a:pt x="4" y="25"/>
                  </a:cubicBezTo>
                  <a:cubicBezTo>
                    <a:pt x="4" y="25"/>
                    <a:pt x="0" y="28"/>
                    <a:pt x="0" y="28"/>
                  </a:cubicBezTo>
                  <a:cubicBezTo>
                    <a:pt x="0" y="28"/>
                    <a:pt x="0" y="28"/>
                    <a:pt x="0" y="28"/>
                  </a:cubicBezTo>
                  <a:cubicBezTo>
                    <a:pt x="0" y="29"/>
                    <a:pt x="0" y="29"/>
                    <a:pt x="0" y="29"/>
                  </a:cubicBezTo>
                  <a:cubicBezTo>
                    <a:pt x="0" y="29"/>
                    <a:pt x="1" y="32"/>
                    <a:pt x="2" y="32"/>
                  </a:cubicBezTo>
                  <a:cubicBezTo>
                    <a:pt x="3" y="32"/>
                    <a:pt x="3" y="36"/>
                    <a:pt x="4" y="39"/>
                  </a:cubicBezTo>
                  <a:cubicBezTo>
                    <a:pt x="4" y="39"/>
                    <a:pt x="4" y="39"/>
                    <a:pt x="4" y="39"/>
                  </a:cubicBezTo>
                  <a:cubicBezTo>
                    <a:pt x="11" y="46"/>
                    <a:pt x="11" y="46"/>
                    <a:pt x="11" y="46"/>
                  </a:cubicBezTo>
                  <a:cubicBezTo>
                    <a:pt x="11" y="46"/>
                    <a:pt x="12" y="46"/>
                    <a:pt x="12" y="46"/>
                  </a:cubicBezTo>
                  <a:cubicBezTo>
                    <a:pt x="12" y="46"/>
                    <a:pt x="12" y="46"/>
                    <a:pt x="12" y="46"/>
                  </a:cubicBezTo>
                  <a:cubicBezTo>
                    <a:pt x="12" y="46"/>
                    <a:pt x="15" y="41"/>
                    <a:pt x="15" y="40"/>
                  </a:cubicBezTo>
                  <a:cubicBezTo>
                    <a:pt x="16" y="40"/>
                    <a:pt x="20" y="42"/>
                    <a:pt x="20" y="42"/>
                  </a:cubicBezTo>
                  <a:cubicBezTo>
                    <a:pt x="20" y="43"/>
                    <a:pt x="23" y="48"/>
                    <a:pt x="23" y="48"/>
                  </a:cubicBezTo>
                  <a:cubicBezTo>
                    <a:pt x="23" y="48"/>
                    <a:pt x="18" y="51"/>
                    <a:pt x="18" y="51"/>
                  </a:cubicBezTo>
                  <a:cubicBezTo>
                    <a:pt x="18" y="51"/>
                    <a:pt x="18" y="52"/>
                    <a:pt x="18" y="52"/>
                  </a:cubicBezTo>
                  <a:cubicBezTo>
                    <a:pt x="18" y="52"/>
                    <a:pt x="18" y="52"/>
                    <a:pt x="18" y="52"/>
                  </a:cubicBezTo>
                  <a:cubicBezTo>
                    <a:pt x="18" y="52"/>
                    <a:pt x="19" y="60"/>
                    <a:pt x="21" y="62"/>
                  </a:cubicBezTo>
                  <a:cubicBezTo>
                    <a:pt x="23" y="63"/>
                    <a:pt x="24" y="64"/>
                    <a:pt x="24" y="64"/>
                  </a:cubicBezTo>
                  <a:cubicBezTo>
                    <a:pt x="24" y="65"/>
                    <a:pt x="22" y="67"/>
                    <a:pt x="22" y="67"/>
                  </a:cubicBezTo>
                  <a:cubicBezTo>
                    <a:pt x="22" y="67"/>
                    <a:pt x="22" y="67"/>
                    <a:pt x="22" y="67"/>
                  </a:cubicBezTo>
                  <a:cubicBezTo>
                    <a:pt x="22" y="67"/>
                    <a:pt x="22" y="67"/>
                    <a:pt x="22" y="67"/>
                  </a:cubicBezTo>
                  <a:cubicBezTo>
                    <a:pt x="22" y="67"/>
                    <a:pt x="23" y="68"/>
                    <a:pt x="27" y="71"/>
                  </a:cubicBezTo>
                  <a:cubicBezTo>
                    <a:pt x="29" y="72"/>
                    <a:pt x="29" y="73"/>
                    <a:pt x="29" y="73"/>
                  </a:cubicBezTo>
                  <a:cubicBezTo>
                    <a:pt x="29" y="73"/>
                    <a:pt x="29" y="73"/>
                    <a:pt x="30" y="74"/>
                  </a:cubicBezTo>
                  <a:cubicBezTo>
                    <a:pt x="32" y="74"/>
                    <a:pt x="34" y="76"/>
                    <a:pt x="34" y="76"/>
                  </a:cubicBezTo>
                  <a:cubicBezTo>
                    <a:pt x="34" y="77"/>
                    <a:pt x="34" y="77"/>
                    <a:pt x="34" y="76"/>
                  </a:cubicBezTo>
                  <a:cubicBezTo>
                    <a:pt x="34" y="76"/>
                    <a:pt x="39" y="74"/>
                    <a:pt x="40" y="74"/>
                  </a:cubicBezTo>
                  <a:cubicBezTo>
                    <a:pt x="40" y="75"/>
                    <a:pt x="43" y="83"/>
                    <a:pt x="43" y="83"/>
                  </a:cubicBezTo>
                  <a:cubicBezTo>
                    <a:pt x="43" y="83"/>
                    <a:pt x="43" y="83"/>
                    <a:pt x="43" y="83"/>
                  </a:cubicBezTo>
                  <a:cubicBezTo>
                    <a:pt x="43" y="83"/>
                    <a:pt x="43" y="83"/>
                    <a:pt x="43" y="83"/>
                  </a:cubicBezTo>
                  <a:cubicBezTo>
                    <a:pt x="43" y="83"/>
                    <a:pt x="49" y="75"/>
                    <a:pt x="49" y="74"/>
                  </a:cubicBezTo>
                  <a:cubicBezTo>
                    <a:pt x="49" y="75"/>
                    <a:pt x="51" y="77"/>
                    <a:pt x="51" y="78"/>
                  </a:cubicBezTo>
                  <a:cubicBezTo>
                    <a:pt x="52" y="81"/>
                    <a:pt x="56" y="81"/>
                    <a:pt x="58" y="81"/>
                  </a:cubicBezTo>
                  <a:cubicBezTo>
                    <a:pt x="57" y="81"/>
                    <a:pt x="54" y="83"/>
                    <a:pt x="51" y="84"/>
                  </a:cubicBezTo>
                  <a:cubicBezTo>
                    <a:pt x="46" y="86"/>
                    <a:pt x="45" y="89"/>
                    <a:pt x="45" y="92"/>
                  </a:cubicBezTo>
                  <a:cubicBezTo>
                    <a:pt x="45" y="93"/>
                    <a:pt x="45" y="94"/>
                    <a:pt x="45" y="95"/>
                  </a:cubicBezTo>
                  <a:cubicBezTo>
                    <a:pt x="45" y="95"/>
                    <a:pt x="45" y="95"/>
                    <a:pt x="45" y="95"/>
                  </a:cubicBezTo>
                  <a:cubicBezTo>
                    <a:pt x="45" y="97"/>
                    <a:pt x="46" y="98"/>
                    <a:pt x="47" y="98"/>
                  </a:cubicBezTo>
                  <a:cubicBezTo>
                    <a:pt x="48" y="99"/>
                    <a:pt x="50" y="97"/>
                    <a:pt x="54" y="94"/>
                  </a:cubicBezTo>
                  <a:cubicBezTo>
                    <a:pt x="55" y="94"/>
                    <a:pt x="55" y="94"/>
                    <a:pt x="55" y="94"/>
                  </a:cubicBezTo>
                  <a:cubicBezTo>
                    <a:pt x="57" y="92"/>
                    <a:pt x="59" y="91"/>
                    <a:pt x="61" y="90"/>
                  </a:cubicBezTo>
                  <a:cubicBezTo>
                    <a:pt x="63" y="89"/>
                    <a:pt x="64" y="89"/>
                    <a:pt x="65" y="87"/>
                  </a:cubicBezTo>
                  <a:cubicBezTo>
                    <a:pt x="66" y="84"/>
                    <a:pt x="70" y="83"/>
                    <a:pt x="74" y="81"/>
                  </a:cubicBezTo>
                  <a:cubicBezTo>
                    <a:pt x="74" y="80"/>
                    <a:pt x="74" y="80"/>
                    <a:pt x="74" y="80"/>
                  </a:cubicBezTo>
                  <a:cubicBezTo>
                    <a:pt x="76" y="80"/>
                    <a:pt x="77" y="79"/>
                    <a:pt x="77" y="77"/>
                  </a:cubicBezTo>
                  <a:cubicBezTo>
                    <a:pt x="78" y="75"/>
                    <a:pt x="76" y="72"/>
                    <a:pt x="74" y="70"/>
                  </a:cubicBezTo>
                  <a:cubicBezTo>
                    <a:pt x="72" y="67"/>
                    <a:pt x="66" y="70"/>
                    <a:pt x="65" y="70"/>
                  </a:cubicBezTo>
                  <a:cubicBezTo>
                    <a:pt x="64" y="70"/>
                    <a:pt x="61" y="70"/>
                    <a:pt x="60" y="70"/>
                  </a:cubicBezTo>
                  <a:cubicBezTo>
                    <a:pt x="60" y="70"/>
                    <a:pt x="60" y="70"/>
                    <a:pt x="60" y="70"/>
                  </a:cubicBezTo>
                  <a:cubicBezTo>
                    <a:pt x="60" y="69"/>
                    <a:pt x="61" y="67"/>
                    <a:pt x="61" y="66"/>
                  </a:cubicBezTo>
                  <a:cubicBezTo>
                    <a:pt x="62" y="64"/>
                    <a:pt x="62" y="64"/>
                    <a:pt x="62" y="64"/>
                  </a:cubicBezTo>
                  <a:cubicBezTo>
                    <a:pt x="62" y="62"/>
                    <a:pt x="57" y="59"/>
                    <a:pt x="55" y="57"/>
                  </a:cubicBezTo>
                  <a:cubicBezTo>
                    <a:pt x="55" y="57"/>
                    <a:pt x="55" y="57"/>
                    <a:pt x="55" y="57"/>
                  </a:cubicBezTo>
                  <a:cubicBezTo>
                    <a:pt x="55" y="57"/>
                    <a:pt x="51" y="60"/>
                    <a:pt x="51" y="60"/>
                  </a:cubicBezTo>
                  <a:cubicBezTo>
                    <a:pt x="49" y="59"/>
                    <a:pt x="46" y="58"/>
                    <a:pt x="45" y="57"/>
                  </a:cubicBezTo>
                  <a:cubicBezTo>
                    <a:pt x="45" y="57"/>
                    <a:pt x="45" y="56"/>
                    <a:pt x="45" y="56"/>
                  </a:cubicBezTo>
                  <a:cubicBezTo>
                    <a:pt x="45" y="56"/>
                    <a:pt x="45" y="55"/>
                    <a:pt x="46" y="54"/>
                  </a:cubicBezTo>
                  <a:cubicBezTo>
                    <a:pt x="46" y="52"/>
                    <a:pt x="46" y="52"/>
                    <a:pt x="46" y="52"/>
                  </a:cubicBezTo>
                  <a:cubicBezTo>
                    <a:pt x="46" y="52"/>
                    <a:pt x="46" y="52"/>
                    <a:pt x="46" y="52"/>
                  </a:cubicBezTo>
                  <a:cubicBezTo>
                    <a:pt x="46" y="50"/>
                    <a:pt x="45" y="46"/>
                    <a:pt x="45" y="46"/>
                  </a:cubicBezTo>
                  <a:cubicBezTo>
                    <a:pt x="46" y="45"/>
                    <a:pt x="48" y="40"/>
                    <a:pt x="48" y="38"/>
                  </a:cubicBezTo>
                  <a:cubicBezTo>
                    <a:pt x="48" y="36"/>
                    <a:pt x="50" y="26"/>
                    <a:pt x="50" y="26"/>
                  </a:cubicBezTo>
                  <a:cubicBezTo>
                    <a:pt x="50" y="26"/>
                    <a:pt x="50" y="15"/>
                    <a:pt x="50" y="15"/>
                  </a:cubicBezTo>
                  <a:cubicBezTo>
                    <a:pt x="50" y="15"/>
                    <a:pt x="50" y="15"/>
                    <a:pt x="50" y="15"/>
                  </a:cubicBezTo>
                  <a:cubicBezTo>
                    <a:pt x="42" y="0"/>
                    <a:pt x="42" y="0"/>
                    <a:pt x="42" y="0"/>
                  </a:cubicBezTo>
                  <a:cubicBezTo>
                    <a:pt x="42" y="0"/>
                    <a:pt x="42" y="0"/>
                    <a:pt x="42" y="0"/>
                  </a:cubicBezTo>
                  <a:cubicBezTo>
                    <a:pt x="42" y="0"/>
                    <a:pt x="42" y="0"/>
                    <a:pt x="42" y="0"/>
                  </a:cubicBezTo>
                  <a:close/>
                  <a:moveTo>
                    <a:pt x="42" y="1"/>
                  </a:moveTo>
                  <a:cubicBezTo>
                    <a:pt x="42" y="1"/>
                    <a:pt x="50" y="15"/>
                    <a:pt x="50" y="15"/>
                  </a:cubicBezTo>
                  <a:cubicBezTo>
                    <a:pt x="50" y="15"/>
                    <a:pt x="49" y="26"/>
                    <a:pt x="49" y="26"/>
                  </a:cubicBezTo>
                  <a:cubicBezTo>
                    <a:pt x="49" y="26"/>
                    <a:pt x="48" y="36"/>
                    <a:pt x="47" y="38"/>
                  </a:cubicBezTo>
                  <a:cubicBezTo>
                    <a:pt x="47" y="40"/>
                    <a:pt x="45" y="45"/>
                    <a:pt x="45" y="45"/>
                  </a:cubicBezTo>
                  <a:cubicBezTo>
                    <a:pt x="45" y="45"/>
                    <a:pt x="45" y="45"/>
                    <a:pt x="45" y="46"/>
                  </a:cubicBezTo>
                  <a:cubicBezTo>
                    <a:pt x="45" y="46"/>
                    <a:pt x="45" y="46"/>
                    <a:pt x="45" y="46"/>
                  </a:cubicBezTo>
                  <a:cubicBezTo>
                    <a:pt x="45" y="46"/>
                    <a:pt x="45" y="50"/>
                    <a:pt x="45" y="52"/>
                  </a:cubicBezTo>
                  <a:cubicBezTo>
                    <a:pt x="45" y="52"/>
                    <a:pt x="45" y="52"/>
                    <a:pt x="45" y="52"/>
                  </a:cubicBezTo>
                  <a:cubicBezTo>
                    <a:pt x="45" y="54"/>
                    <a:pt x="45" y="54"/>
                    <a:pt x="45" y="54"/>
                  </a:cubicBezTo>
                  <a:cubicBezTo>
                    <a:pt x="45" y="55"/>
                    <a:pt x="45" y="56"/>
                    <a:pt x="45" y="56"/>
                  </a:cubicBezTo>
                  <a:cubicBezTo>
                    <a:pt x="45" y="57"/>
                    <a:pt x="45" y="57"/>
                    <a:pt x="45" y="57"/>
                  </a:cubicBezTo>
                  <a:cubicBezTo>
                    <a:pt x="45" y="58"/>
                    <a:pt x="50" y="60"/>
                    <a:pt x="51" y="61"/>
                  </a:cubicBezTo>
                  <a:cubicBezTo>
                    <a:pt x="51" y="61"/>
                    <a:pt x="51" y="61"/>
                    <a:pt x="51" y="61"/>
                  </a:cubicBezTo>
                  <a:cubicBezTo>
                    <a:pt x="51" y="61"/>
                    <a:pt x="55" y="58"/>
                    <a:pt x="55" y="58"/>
                  </a:cubicBezTo>
                  <a:cubicBezTo>
                    <a:pt x="58" y="60"/>
                    <a:pt x="61" y="63"/>
                    <a:pt x="61" y="63"/>
                  </a:cubicBezTo>
                  <a:cubicBezTo>
                    <a:pt x="61" y="63"/>
                    <a:pt x="61" y="63"/>
                    <a:pt x="61" y="63"/>
                  </a:cubicBezTo>
                  <a:cubicBezTo>
                    <a:pt x="60" y="65"/>
                    <a:pt x="60" y="65"/>
                    <a:pt x="60" y="65"/>
                  </a:cubicBezTo>
                  <a:cubicBezTo>
                    <a:pt x="60" y="67"/>
                    <a:pt x="60" y="69"/>
                    <a:pt x="60" y="70"/>
                  </a:cubicBezTo>
                  <a:cubicBezTo>
                    <a:pt x="60" y="70"/>
                    <a:pt x="60" y="70"/>
                    <a:pt x="60" y="70"/>
                  </a:cubicBezTo>
                  <a:cubicBezTo>
                    <a:pt x="60" y="70"/>
                    <a:pt x="60" y="70"/>
                    <a:pt x="60" y="70"/>
                  </a:cubicBezTo>
                  <a:cubicBezTo>
                    <a:pt x="61" y="71"/>
                    <a:pt x="65" y="71"/>
                    <a:pt x="65" y="71"/>
                  </a:cubicBezTo>
                  <a:cubicBezTo>
                    <a:pt x="65" y="71"/>
                    <a:pt x="66" y="71"/>
                    <a:pt x="66" y="71"/>
                  </a:cubicBezTo>
                  <a:cubicBezTo>
                    <a:pt x="66" y="71"/>
                    <a:pt x="71" y="67"/>
                    <a:pt x="74" y="71"/>
                  </a:cubicBezTo>
                  <a:cubicBezTo>
                    <a:pt x="75" y="72"/>
                    <a:pt x="77" y="75"/>
                    <a:pt x="77" y="77"/>
                  </a:cubicBezTo>
                  <a:cubicBezTo>
                    <a:pt x="76" y="78"/>
                    <a:pt x="76" y="79"/>
                    <a:pt x="74" y="80"/>
                  </a:cubicBezTo>
                  <a:cubicBezTo>
                    <a:pt x="73" y="80"/>
                    <a:pt x="73" y="80"/>
                    <a:pt x="73" y="80"/>
                  </a:cubicBezTo>
                  <a:cubicBezTo>
                    <a:pt x="69" y="82"/>
                    <a:pt x="66" y="83"/>
                    <a:pt x="65" y="87"/>
                  </a:cubicBezTo>
                  <a:cubicBezTo>
                    <a:pt x="64" y="88"/>
                    <a:pt x="63" y="89"/>
                    <a:pt x="61" y="90"/>
                  </a:cubicBezTo>
                  <a:cubicBezTo>
                    <a:pt x="59" y="90"/>
                    <a:pt x="57" y="91"/>
                    <a:pt x="54" y="93"/>
                  </a:cubicBezTo>
                  <a:cubicBezTo>
                    <a:pt x="54" y="94"/>
                    <a:pt x="54" y="94"/>
                    <a:pt x="54" y="94"/>
                  </a:cubicBezTo>
                  <a:cubicBezTo>
                    <a:pt x="51" y="96"/>
                    <a:pt x="48" y="98"/>
                    <a:pt x="47" y="98"/>
                  </a:cubicBezTo>
                  <a:cubicBezTo>
                    <a:pt x="46" y="98"/>
                    <a:pt x="46" y="97"/>
                    <a:pt x="46" y="95"/>
                  </a:cubicBezTo>
                  <a:cubicBezTo>
                    <a:pt x="46" y="95"/>
                    <a:pt x="46" y="95"/>
                    <a:pt x="46" y="95"/>
                  </a:cubicBezTo>
                  <a:cubicBezTo>
                    <a:pt x="45" y="90"/>
                    <a:pt x="45" y="87"/>
                    <a:pt x="51" y="85"/>
                  </a:cubicBezTo>
                  <a:cubicBezTo>
                    <a:pt x="57" y="82"/>
                    <a:pt x="60" y="80"/>
                    <a:pt x="60" y="80"/>
                  </a:cubicBezTo>
                  <a:cubicBezTo>
                    <a:pt x="60" y="80"/>
                    <a:pt x="60" y="80"/>
                    <a:pt x="60" y="80"/>
                  </a:cubicBezTo>
                  <a:cubicBezTo>
                    <a:pt x="60" y="80"/>
                    <a:pt x="60" y="80"/>
                    <a:pt x="60" y="80"/>
                  </a:cubicBezTo>
                  <a:cubicBezTo>
                    <a:pt x="58" y="80"/>
                    <a:pt x="53" y="80"/>
                    <a:pt x="52" y="78"/>
                  </a:cubicBezTo>
                  <a:cubicBezTo>
                    <a:pt x="51" y="76"/>
                    <a:pt x="49" y="74"/>
                    <a:pt x="49" y="74"/>
                  </a:cubicBezTo>
                  <a:cubicBezTo>
                    <a:pt x="49" y="73"/>
                    <a:pt x="49" y="73"/>
                    <a:pt x="49" y="73"/>
                  </a:cubicBezTo>
                  <a:cubicBezTo>
                    <a:pt x="49" y="73"/>
                    <a:pt x="49" y="73"/>
                    <a:pt x="49" y="74"/>
                  </a:cubicBezTo>
                  <a:cubicBezTo>
                    <a:pt x="49" y="74"/>
                    <a:pt x="44" y="81"/>
                    <a:pt x="43" y="82"/>
                  </a:cubicBezTo>
                  <a:cubicBezTo>
                    <a:pt x="43" y="81"/>
                    <a:pt x="40" y="73"/>
                    <a:pt x="40" y="73"/>
                  </a:cubicBezTo>
                  <a:cubicBezTo>
                    <a:pt x="40" y="73"/>
                    <a:pt x="40" y="73"/>
                    <a:pt x="40" y="73"/>
                  </a:cubicBezTo>
                  <a:cubicBezTo>
                    <a:pt x="40" y="73"/>
                    <a:pt x="40" y="73"/>
                    <a:pt x="40" y="73"/>
                  </a:cubicBezTo>
                  <a:cubicBezTo>
                    <a:pt x="40" y="73"/>
                    <a:pt x="35" y="76"/>
                    <a:pt x="34" y="76"/>
                  </a:cubicBezTo>
                  <a:cubicBezTo>
                    <a:pt x="34" y="75"/>
                    <a:pt x="32" y="73"/>
                    <a:pt x="30" y="73"/>
                  </a:cubicBezTo>
                  <a:cubicBezTo>
                    <a:pt x="30" y="73"/>
                    <a:pt x="30" y="73"/>
                    <a:pt x="30" y="73"/>
                  </a:cubicBezTo>
                  <a:cubicBezTo>
                    <a:pt x="30" y="73"/>
                    <a:pt x="30" y="73"/>
                    <a:pt x="30" y="73"/>
                  </a:cubicBezTo>
                  <a:cubicBezTo>
                    <a:pt x="30" y="73"/>
                    <a:pt x="29" y="72"/>
                    <a:pt x="27" y="70"/>
                  </a:cubicBezTo>
                  <a:cubicBezTo>
                    <a:pt x="24" y="68"/>
                    <a:pt x="23" y="67"/>
                    <a:pt x="23" y="67"/>
                  </a:cubicBezTo>
                  <a:cubicBezTo>
                    <a:pt x="23" y="67"/>
                    <a:pt x="25" y="65"/>
                    <a:pt x="25" y="65"/>
                  </a:cubicBezTo>
                  <a:cubicBezTo>
                    <a:pt x="25" y="64"/>
                    <a:pt x="25" y="64"/>
                    <a:pt x="25" y="64"/>
                  </a:cubicBezTo>
                  <a:cubicBezTo>
                    <a:pt x="25" y="64"/>
                    <a:pt x="25" y="64"/>
                    <a:pt x="25" y="64"/>
                  </a:cubicBezTo>
                  <a:cubicBezTo>
                    <a:pt x="25" y="64"/>
                    <a:pt x="25" y="64"/>
                    <a:pt x="25" y="64"/>
                  </a:cubicBezTo>
                  <a:cubicBezTo>
                    <a:pt x="25" y="64"/>
                    <a:pt x="24" y="63"/>
                    <a:pt x="22" y="62"/>
                  </a:cubicBezTo>
                  <a:cubicBezTo>
                    <a:pt x="20" y="60"/>
                    <a:pt x="19" y="53"/>
                    <a:pt x="19" y="52"/>
                  </a:cubicBezTo>
                  <a:cubicBezTo>
                    <a:pt x="19" y="52"/>
                    <a:pt x="24" y="49"/>
                    <a:pt x="24" y="49"/>
                  </a:cubicBezTo>
                  <a:cubicBezTo>
                    <a:pt x="24" y="48"/>
                    <a:pt x="24" y="48"/>
                    <a:pt x="24" y="48"/>
                  </a:cubicBezTo>
                  <a:cubicBezTo>
                    <a:pt x="24" y="48"/>
                    <a:pt x="24" y="48"/>
                    <a:pt x="24" y="48"/>
                  </a:cubicBezTo>
                  <a:cubicBezTo>
                    <a:pt x="21" y="42"/>
                    <a:pt x="21" y="42"/>
                    <a:pt x="21" y="42"/>
                  </a:cubicBezTo>
                  <a:cubicBezTo>
                    <a:pt x="20" y="42"/>
                    <a:pt x="20" y="42"/>
                    <a:pt x="20" y="42"/>
                  </a:cubicBezTo>
                  <a:cubicBezTo>
                    <a:pt x="15" y="39"/>
                    <a:pt x="15" y="39"/>
                    <a:pt x="15" y="39"/>
                  </a:cubicBezTo>
                  <a:cubicBezTo>
                    <a:pt x="15" y="39"/>
                    <a:pt x="15" y="39"/>
                    <a:pt x="15" y="40"/>
                  </a:cubicBezTo>
                  <a:cubicBezTo>
                    <a:pt x="15" y="40"/>
                    <a:pt x="12" y="44"/>
                    <a:pt x="12" y="45"/>
                  </a:cubicBezTo>
                  <a:cubicBezTo>
                    <a:pt x="11" y="45"/>
                    <a:pt x="4" y="39"/>
                    <a:pt x="4" y="39"/>
                  </a:cubicBezTo>
                  <a:cubicBezTo>
                    <a:pt x="4" y="37"/>
                    <a:pt x="4" y="32"/>
                    <a:pt x="3" y="32"/>
                  </a:cubicBezTo>
                  <a:cubicBezTo>
                    <a:pt x="2" y="31"/>
                    <a:pt x="1" y="29"/>
                    <a:pt x="1" y="29"/>
                  </a:cubicBezTo>
                  <a:cubicBezTo>
                    <a:pt x="1" y="28"/>
                    <a:pt x="5" y="25"/>
                    <a:pt x="5" y="25"/>
                  </a:cubicBezTo>
                  <a:cubicBezTo>
                    <a:pt x="5" y="25"/>
                    <a:pt x="5" y="25"/>
                    <a:pt x="5" y="25"/>
                  </a:cubicBezTo>
                  <a:cubicBezTo>
                    <a:pt x="5" y="25"/>
                    <a:pt x="6" y="22"/>
                    <a:pt x="6" y="20"/>
                  </a:cubicBezTo>
                  <a:cubicBezTo>
                    <a:pt x="11" y="32"/>
                    <a:pt x="12" y="32"/>
                    <a:pt x="12" y="32"/>
                  </a:cubicBezTo>
                  <a:cubicBezTo>
                    <a:pt x="12" y="32"/>
                    <a:pt x="12" y="32"/>
                    <a:pt x="12" y="32"/>
                  </a:cubicBezTo>
                  <a:cubicBezTo>
                    <a:pt x="12" y="32"/>
                    <a:pt x="12" y="32"/>
                    <a:pt x="12" y="32"/>
                  </a:cubicBezTo>
                  <a:cubicBezTo>
                    <a:pt x="12" y="31"/>
                    <a:pt x="14" y="27"/>
                    <a:pt x="15" y="24"/>
                  </a:cubicBezTo>
                  <a:cubicBezTo>
                    <a:pt x="16" y="19"/>
                    <a:pt x="16" y="19"/>
                    <a:pt x="16" y="19"/>
                  </a:cubicBezTo>
                  <a:cubicBezTo>
                    <a:pt x="16" y="19"/>
                    <a:pt x="15" y="11"/>
                    <a:pt x="15" y="11"/>
                  </a:cubicBezTo>
                  <a:cubicBezTo>
                    <a:pt x="15" y="11"/>
                    <a:pt x="16" y="9"/>
                    <a:pt x="16" y="9"/>
                  </a:cubicBezTo>
                  <a:cubicBezTo>
                    <a:pt x="17" y="10"/>
                    <a:pt x="21" y="18"/>
                    <a:pt x="21" y="18"/>
                  </a:cubicBezTo>
                  <a:cubicBezTo>
                    <a:pt x="26" y="26"/>
                    <a:pt x="26" y="26"/>
                    <a:pt x="26" y="26"/>
                  </a:cubicBezTo>
                  <a:cubicBezTo>
                    <a:pt x="26" y="26"/>
                    <a:pt x="26" y="26"/>
                    <a:pt x="26" y="26"/>
                  </a:cubicBezTo>
                  <a:cubicBezTo>
                    <a:pt x="33" y="26"/>
                    <a:pt x="33" y="26"/>
                    <a:pt x="33" y="26"/>
                  </a:cubicBezTo>
                  <a:cubicBezTo>
                    <a:pt x="33" y="26"/>
                    <a:pt x="33" y="26"/>
                    <a:pt x="33" y="26"/>
                  </a:cubicBezTo>
                  <a:cubicBezTo>
                    <a:pt x="34" y="20"/>
                    <a:pt x="34" y="20"/>
                    <a:pt x="34" y="20"/>
                  </a:cubicBezTo>
                  <a:cubicBezTo>
                    <a:pt x="34" y="14"/>
                    <a:pt x="34" y="14"/>
                    <a:pt x="34" y="14"/>
                  </a:cubicBezTo>
                  <a:cubicBezTo>
                    <a:pt x="34" y="14"/>
                    <a:pt x="33" y="6"/>
                    <a:pt x="33" y="6"/>
                  </a:cubicBezTo>
                  <a:cubicBezTo>
                    <a:pt x="34" y="6"/>
                    <a:pt x="41" y="1"/>
                    <a:pt x="42" y="1"/>
                  </a:cubicBezTo>
                  <a:close/>
                  <a:moveTo>
                    <a:pt x="12" y="32"/>
                  </a:moveTo>
                  <a:cubicBezTo>
                    <a:pt x="12" y="32"/>
                    <a:pt x="12" y="32"/>
                    <a:pt x="12" y="32"/>
                  </a:cubicBezTo>
                  <a:cubicBezTo>
                    <a:pt x="12" y="32"/>
                    <a:pt x="12" y="32"/>
                    <a:pt x="12" y="3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EditPoints="1"/>
            </p:cNvSpPr>
            <p:nvPr/>
          </p:nvSpPr>
          <p:spPr bwMode="auto">
            <a:xfrm>
              <a:off x="3743" y="1008"/>
              <a:ext cx="44" cy="49"/>
            </a:xfrm>
            <a:custGeom>
              <a:avLst/>
              <a:gdLst>
                <a:gd name="T0" fmla="*/ 7 w 15"/>
                <a:gd name="T1" fmla="*/ 0 h 17"/>
                <a:gd name="T2" fmla="*/ 7 w 15"/>
                <a:gd name="T3" fmla="*/ 0 h 17"/>
                <a:gd name="T4" fmla="*/ 1 w 15"/>
                <a:gd name="T5" fmla="*/ 5 h 17"/>
                <a:gd name="T6" fmla="*/ 2 w 15"/>
                <a:gd name="T7" fmla="*/ 15 h 17"/>
                <a:gd name="T8" fmla="*/ 4 w 15"/>
                <a:gd name="T9" fmla="*/ 17 h 17"/>
                <a:gd name="T10" fmla="*/ 13 w 15"/>
                <a:gd name="T11" fmla="*/ 11 h 17"/>
                <a:gd name="T12" fmla="*/ 14 w 15"/>
                <a:gd name="T13" fmla="*/ 8 h 17"/>
                <a:gd name="T14" fmla="*/ 13 w 15"/>
                <a:gd name="T15" fmla="*/ 3 h 17"/>
                <a:gd name="T16" fmla="*/ 7 w 15"/>
                <a:gd name="T17" fmla="*/ 0 h 17"/>
                <a:gd name="T18" fmla="*/ 7 w 15"/>
                <a:gd name="T19" fmla="*/ 0 h 17"/>
                <a:gd name="T20" fmla="*/ 5 w 15"/>
                <a:gd name="T21" fmla="*/ 16 h 17"/>
                <a:gd name="T22" fmla="*/ 2 w 15"/>
                <a:gd name="T23" fmla="*/ 14 h 17"/>
                <a:gd name="T24" fmla="*/ 1 w 15"/>
                <a:gd name="T25" fmla="*/ 10 h 17"/>
                <a:gd name="T26" fmla="*/ 2 w 15"/>
                <a:gd name="T27" fmla="*/ 5 h 17"/>
                <a:gd name="T28" fmla="*/ 7 w 15"/>
                <a:gd name="T29" fmla="*/ 1 h 17"/>
                <a:gd name="T30" fmla="*/ 7 w 15"/>
                <a:gd name="T31" fmla="*/ 1 h 17"/>
                <a:gd name="T32" fmla="*/ 13 w 15"/>
                <a:gd name="T33" fmla="*/ 4 h 17"/>
                <a:gd name="T34" fmla="*/ 14 w 15"/>
                <a:gd name="T35" fmla="*/ 6 h 17"/>
                <a:gd name="T36" fmla="*/ 13 w 15"/>
                <a:gd name="T37" fmla="*/ 8 h 17"/>
                <a:gd name="T38" fmla="*/ 13 w 15"/>
                <a:gd name="T39" fmla="*/ 11 h 17"/>
                <a:gd name="T40" fmla="*/ 5 w 15"/>
                <a:gd name="T4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7">
                  <a:moveTo>
                    <a:pt x="7" y="0"/>
                  </a:moveTo>
                  <a:cubicBezTo>
                    <a:pt x="7" y="0"/>
                    <a:pt x="7" y="0"/>
                    <a:pt x="7" y="0"/>
                  </a:cubicBezTo>
                  <a:cubicBezTo>
                    <a:pt x="4" y="2"/>
                    <a:pt x="2" y="3"/>
                    <a:pt x="1" y="5"/>
                  </a:cubicBezTo>
                  <a:cubicBezTo>
                    <a:pt x="1" y="7"/>
                    <a:pt x="0" y="12"/>
                    <a:pt x="2" y="15"/>
                  </a:cubicBezTo>
                  <a:cubicBezTo>
                    <a:pt x="2" y="16"/>
                    <a:pt x="3" y="16"/>
                    <a:pt x="4" y="17"/>
                  </a:cubicBezTo>
                  <a:cubicBezTo>
                    <a:pt x="9" y="17"/>
                    <a:pt x="12" y="15"/>
                    <a:pt x="13" y="11"/>
                  </a:cubicBezTo>
                  <a:cubicBezTo>
                    <a:pt x="14" y="8"/>
                    <a:pt x="14" y="8"/>
                    <a:pt x="14" y="8"/>
                  </a:cubicBezTo>
                  <a:cubicBezTo>
                    <a:pt x="15" y="6"/>
                    <a:pt x="15" y="5"/>
                    <a:pt x="13" y="3"/>
                  </a:cubicBezTo>
                  <a:cubicBezTo>
                    <a:pt x="11" y="1"/>
                    <a:pt x="8" y="0"/>
                    <a:pt x="7" y="0"/>
                  </a:cubicBezTo>
                  <a:cubicBezTo>
                    <a:pt x="7" y="0"/>
                    <a:pt x="7" y="0"/>
                    <a:pt x="7" y="0"/>
                  </a:cubicBezTo>
                  <a:close/>
                  <a:moveTo>
                    <a:pt x="5" y="16"/>
                  </a:moveTo>
                  <a:cubicBezTo>
                    <a:pt x="4" y="16"/>
                    <a:pt x="3" y="15"/>
                    <a:pt x="2" y="14"/>
                  </a:cubicBezTo>
                  <a:cubicBezTo>
                    <a:pt x="1" y="13"/>
                    <a:pt x="1" y="11"/>
                    <a:pt x="1" y="10"/>
                  </a:cubicBezTo>
                  <a:cubicBezTo>
                    <a:pt x="1" y="8"/>
                    <a:pt x="1" y="6"/>
                    <a:pt x="2" y="5"/>
                  </a:cubicBezTo>
                  <a:cubicBezTo>
                    <a:pt x="3" y="4"/>
                    <a:pt x="4" y="2"/>
                    <a:pt x="7" y="1"/>
                  </a:cubicBezTo>
                  <a:cubicBezTo>
                    <a:pt x="7" y="1"/>
                    <a:pt x="7" y="1"/>
                    <a:pt x="7" y="1"/>
                  </a:cubicBezTo>
                  <a:cubicBezTo>
                    <a:pt x="8" y="1"/>
                    <a:pt x="11" y="2"/>
                    <a:pt x="13" y="4"/>
                  </a:cubicBezTo>
                  <a:cubicBezTo>
                    <a:pt x="14" y="5"/>
                    <a:pt x="14" y="5"/>
                    <a:pt x="14" y="6"/>
                  </a:cubicBezTo>
                  <a:cubicBezTo>
                    <a:pt x="14" y="6"/>
                    <a:pt x="14" y="7"/>
                    <a:pt x="13" y="8"/>
                  </a:cubicBezTo>
                  <a:cubicBezTo>
                    <a:pt x="13" y="11"/>
                    <a:pt x="13" y="11"/>
                    <a:pt x="13" y="11"/>
                  </a:cubicBezTo>
                  <a:cubicBezTo>
                    <a:pt x="12" y="15"/>
                    <a:pt x="9" y="17"/>
                    <a:pt x="5" y="1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EditPoints="1"/>
            </p:cNvSpPr>
            <p:nvPr/>
          </p:nvSpPr>
          <p:spPr bwMode="auto">
            <a:xfrm>
              <a:off x="3781" y="1063"/>
              <a:ext cx="29" cy="32"/>
            </a:xfrm>
            <a:custGeom>
              <a:avLst/>
              <a:gdLst>
                <a:gd name="T0" fmla="*/ 5 w 10"/>
                <a:gd name="T1" fmla="*/ 1 h 11"/>
                <a:gd name="T2" fmla="*/ 0 w 10"/>
                <a:gd name="T3" fmla="*/ 7 h 11"/>
                <a:gd name="T4" fmla="*/ 0 w 10"/>
                <a:gd name="T5" fmla="*/ 7 h 11"/>
                <a:gd name="T6" fmla="*/ 2 w 10"/>
                <a:gd name="T7" fmla="*/ 11 h 11"/>
                <a:gd name="T8" fmla="*/ 5 w 10"/>
                <a:gd name="T9" fmla="*/ 10 h 11"/>
                <a:gd name="T10" fmla="*/ 7 w 10"/>
                <a:gd name="T11" fmla="*/ 8 h 11"/>
                <a:gd name="T12" fmla="*/ 9 w 10"/>
                <a:gd name="T13" fmla="*/ 2 h 11"/>
                <a:gd name="T14" fmla="*/ 7 w 10"/>
                <a:gd name="T15" fmla="*/ 1 h 11"/>
                <a:gd name="T16" fmla="*/ 5 w 10"/>
                <a:gd name="T17" fmla="*/ 1 h 11"/>
                <a:gd name="T18" fmla="*/ 3 w 10"/>
                <a:gd name="T19" fmla="*/ 10 h 11"/>
                <a:gd name="T20" fmla="*/ 0 w 10"/>
                <a:gd name="T21" fmla="*/ 7 h 11"/>
                <a:gd name="T22" fmla="*/ 5 w 10"/>
                <a:gd name="T23" fmla="*/ 2 h 11"/>
                <a:gd name="T24" fmla="*/ 5 w 10"/>
                <a:gd name="T25" fmla="*/ 2 h 11"/>
                <a:gd name="T26" fmla="*/ 7 w 10"/>
                <a:gd name="T27" fmla="*/ 1 h 11"/>
                <a:gd name="T28" fmla="*/ 9 w 10"/>
                <a:gd name="T29" fmla="*/ 3 h 11"/>
                <a:gd name="T30" fmla="*/ 7 w 10"/>
                <a:gd name="T31" fmla="*/ 7 h 11"/>
                <a:gd name="T32" fmla="*/ 5 w 10"/>
                <a:gd name="T33" fmla="*/ 9 h 11"/>
                <a:gd name="T34" fmla="*/ 3 w 10"/>
                <a:gd name="T3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5" y="1"/>
                  </a:moveTo>
                  <a:cubicBezTo>
                    <a:pt x="4" y="2"/>
                    <a:pt x="0" y="5"/>
                    <a:pt x="0" y="7"/>
                  </a:cubicBezTo>
                  <a:cubicBezTo>
                    <a:pt x="0" y="7"/>
                    <a:pt x="0" y="7"/>
                    <a:pt x="0" y="7"/>
                  </a:cubicBezTo>
                  <a:cubicBezTo>
                    <a:pt x="0" y="8"/>
                    <a:pt x="1" y="11"/>
                    <a:pt x="2" y="11"/>
                  </a:cubicBezTo>
                  <a:cubicBezTo>
                    <a:pt x="3" y="11"/>
                    <a:pt x="4" y="11"/>
                    <a:pt x="5" y="10"/>
                  </a:cubicBezTo>
                  <a:cubicBezTo>
                    <a:pt x="7" y="8"/>
                    <a:pt x="7" y="8"/>
                    <a:pt x="7" y="8"/>
                  </a:cubicBezTo>
                  <a:cubicBezTo>
                    <a:pt x="9" y="6"/>
                    <a:pt x="10" y="5"/>
                    <a:pt x="9" y="2"/>
                  </a:cubicBezTo>
                  <a:cubicBezTo>
                    <a:pt x="9" y="1"/>
                    <a:pt x="8" y="1"/>
                    <a:pt x="7" y="1"/>
                  </a:cubicBezTo>
                  <a:cubicBezTo>
                    <a:pt x="6" y="0"/>
                    <a:pt x="5" y="1"/>
                    <a:pt x="5" y="1"/>
                  </a:cubicBezTo>
                  <a:close/>
                  <a:moveTo>
                    <a:pt x="3" y="10"/>
                  </a:moveTo>
                  <a:cubicBezTo>
                    <a:pt x="1" y="10"/>
                    <a:pt x="0" y="8"/>
                    <a:pt x="0" y="7"/>
                  </a:cubicBezTo>
                  <a:cubicBezTo>
                    <a:pt x="0" y="5"/>
                    <a:pt x="4" y="2"/>
                    <a:pt x="5" y="2"/>
                  </a:cubicBezTo>
                  <a:cubicBezTo>
                    <a:pt x="5" y="2"/>
                    <a:pt x="5" y="2"/>
                    <a:pt x="5" y="2"/>
                  </a:cubicBezTo>
                  <a:cubicBezTo>
                    <a:pt x="5" y="2"/>
                    <a:pt x="6" y="1"/>
                    <a:pt x="7" y="1"/>
                  </a:cubicBezTo>
                  <a:cubicBezTo>
                    <a:pt x="8" y="1"/>
                    <a:pt x="8" y="2"/>
                    <a:pt x="9" y="3"/>
                  </a:cubicBezTo>
                  <a:cubicBezTo>
                    <a:pt x="10" y="4"/>
                    <a:pt x="8" y="6"/>
                    <a:pt x="7" y="7"/>
                  </a:cubicBezTo>
                  <a:cubicBezTo>
                    <a:pt x="5" y="9"/>
                    <a:pt x="5" y="9"/>
                    <a:pt x="5" y="9"/>
                  </a:cubicBezTo>
                  <a:cubicBezTo>
                    <a:pt x="4" y="10"/>
                    <a:pt x="3" y="11"/>
                    <a:pt x="3" y="1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4355" y="865"/>
              <a:ext cx="253" cy="254"/>
            </a:xfrm>
            <a:custGeom>
              <a:avLst/>
              <a:gdLst>
                <a:gd name="T0" fmla="*/ 0 w 87"/>
                <a:gd name="T1" fmla="*/ 83 h 87"/>
                <a:gd name="T2" fmla="*/ 1 w 87"/>
                <a:gd name="T3" fmla="*/ 78 h 87"/>
                <a:gd name="T4" fmla="*/ 8 w 87"/>
                <a:gd name="T5" fmla="*/ 75 h 87"/>
                <a:gd name="T6" fmla="*/ 19 w 87"/>
                <a:gd name="T7" fmla="*/ 70 h 87"/>
                <a:gd name="T8" fmla="*/ 25 w 87"/>
                <a:gd name="T9" fmla="*/ 69 h 87"/>
                <a:gd name="T10" fmla="*/ 23 w 87"/>
                <a:gd name="T11" fmla="*/ 61 h 87"/>
                <a:gd name="T12" fmla="*/ 24 w 87"/>
                <a:gd name="T13" fmla="*/ 55 h 87"/>
                <a:gd name="T14" fmla="*/ 28 w 87"/>
                <a:gd name="T15" fmla="*/ 49 h 87"/>
                <a:gd name="T16" fmla="*/ 26 w 87"/>
                <a:gd name="T17" fmla="*/ 43 h 87"/>
                <a:gd name="T18" fmla="*/ 22 w 87"/>
                <a:gd name="T19" fmla="*/ 38 h 87"/>
                <a:gd name="T20" fmla="*/ 17 w 87"/>
                <a:gd name="T21" fmla="*/ 40 h 87"/>
                <a:gd name="T22" fmla="*/ 16 w 87"/>
                <a:gd name="T23" fmla="*/ 40 h 87"/>
                <a:gd name="T24" fmla="*/ 16 w 87"/>
                <a:gd name="T25" fmla="*/ 33 h 87"/>
                <a:gd name="T26" fmla="*/ 15 w 87"/>
                <a:gd name="T27" fmla="*/ 22 h 87"/>
                <a:gd name="T28" fmla="*/ 16 w 87"/>
                <a:gd name="T29" fmla="*/ 17 h 87"/>
                <a:gd name="T30" fmla="*/ 16 w 87"/>
                <a:gd name="T31" fmla="*/ 6 h 87"/>
                <a:gd name="T32" fmla="*/ 28 w 87"/>
                <a:gd name="T33" fmla="*/ 5 h 87"/>
                <a:gd name="T34" fmla="*/ 43 w 87"/>
                <a:gd name="T35" fmla="*/ 2 h 87"/>
                <a:gd name="T36" fmla="*/ 58 w 87"/>
                <a:gd name="T37" fmla="*/ 13 h 87"/>
                <a:gd name="T38" fmla="*/ 78 w 87"/>
                <a:gd name="T39" fmla="*/ 11 h 87"/>
                <a:gd name="T40" fmla="*/ 77 w 87"/>
                <a:gd name="T41" fmla="*/ 24 h 87"/>
                <a:gd name="T42" fmla="*/ 80 w 87"/>
                <a:gd name="T43" fmla="*/ 30 h 87"/>
                <a:gd name="T44" fmla="*/ 87 w 87"/>
                <a:gd name="T45" fmla="*/ 37 h 87"/>
                <a:gd name="T46" fmla="*/ 78 w 87"/>
                <a:gd name="T47" fmla="*/ 41 h 87"/>
                <a:gd name="T48" fmla="*/ 72 w 87"/>
                <a:gd name="T49" fmla="*/ 34 h 87"/>
                <a:gd name="T50" fmla="*/ 67 w 87"/>
                <a:gd name="T51" fmla="*/ 38 h 87"/>
                <a:gd name="T52" fmla="*/ 59 w 87"/>
                <a:gd name="T53" fmla="*/ 43 h 87"/>
                <a:gd name="T54" fmla="*/ 58 w 87"/>
                <a:gd name="T55" fmla="*/ 64 h 87"/>
                <a:gd name="T56" fmla="*/ 37 w 87"/>
                <a:gd name="T57" fmla="*/ 67 h 87"/>
                <a:gd name="T58" fmla="*/ 28 w 87"/>
                <a:gd name="T59" fmla="*/ 76 h 87"/>
                <a:gd name="T60" fmla="*/ 28 w 87"/>
                <a:gd name="T61" fmla="*/ 83 h 87"/>
                <a:gd name="T62" fmla="*/ 24 w 87"/>
                <a:gd name="T63" fmla="*/ 87 h 87"/>
                <a:gd name="T64" fmla="*/ 1 w 87"/>
                <a:gd name="T65" fmla="*/ 87 h 87"/>
                <a:gd name="T66" fmla="*/ 0 w 87"/>
                <a:gd name="T67"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87">
                  <a:moveTo>
                    <a:pt x="0" y="83"/>
                  </a:moveTo>
                  <a:cubicBezTo>
                    <a:pt x="1" y="78"/>
                    <a:pt x="1" y="78"/>
                    <a:pt x="1" y="78"/>
                  </a:cubicBezTo>
                  <a:cubicBezTo>
                    <a:pt x="8" y="75"/>
                    <a:pt x="8" y="75"/>
                    <a:pt x="8" y="75"/>
                  </a:cubicBezTo>
                  <a:cubicBezTo>
                    <a:pt x="19" y="70"/>
                    <a:pt x="19" y="70"/>
                    <a:pt x="19" y="70"/>
                  </a:cubicBezTo>
                  <a:cubicBezTo>
                    <a:pt x="25" y="69"/>
                    <a:pt x="25" y="69"/>
                    <a:pt x="25" y="69"/>
                  </a:cubicBezTo>
                  <a:cubicBezTo>
                    <a:pt x="23" y="61"/>
                    <a:pt x="23" y="61"/>
                    <a:pt x="23" y="61"/>
                  </a:cubicBezTo>
                  <a:cubicBezTo>
                    <a:pt x="24" y="55"/>
                    <a:pt x="24" y="55"/>
                    <a:pt x="24" y="55"/>
                  </a:cubicBezTo>
                  <a:cubicBezTo>
                    <a:pt x="28" y="49"/>
                    <a:pt x="28" y="49"/>
                    <a:pt x="28" y="49"/>
                  </a:cubicBezTo>
                  <a:cubicBezTo>
                    <a:pt x="26" y="43"/>
                    <a:pt x="26" y="43"/>
                    <a:pt x="26" y="43"/>
                  </a:cubicBezTo>
                  <a:cubicBezTo>
                    <a:pt x="22" y="38"/>
                    <a:pt x="22" y="38"/>
                    <a:pt x="22" y="38"/>
                  </a:cubicBezTo>
                  <a:cubicBezTo>
                    <a:pt x="17" y="40"/>
                    <a:pt x="17" y="40"/>
                    <a:pt x="17" y="40"/>
                  </a:cubicBezTo>
                  <a:cubicBezTo>
                    <a:pt x="16" y="40"/>
                    <a:pt x="16" y="40"/>
                    <a:pt x="16" y="40"/>
                  </a:cubicBezTo>
                  <a:cubicBezTo>
                    <a:pt x="16" y="33"/>
                    <a:pt x="16" y="33"/>
                    <a:pt x="16" y="33"/>
                  </a:cubicBezTo>
                  <a:cubicBezTo>
                    <a:pt x="15" y="22"/>
                    <a:pt x="15" y="22"/>
                    <a:pt x="15" y="22"/>
                  </a:cubicBezTo>
                  <a:cubicBezTo>
                    <a:pt x="16" y="17"/>
                    <a:pt x="16" y="17"/>
                    <a:pt x="16" y="17"/>
                  </a:cubicBezTo>
                  <a:cubicBezTo>
                    <a:pt x="16" y="6"/>
                    <a:pt x="16" y="6"/>
                    <a:pt x="16" y="6"/>
                  </a:cubicBezTo>
                  <a:cubicBezTo>
                    <a:pt x="19" y="7"/>
                    <a:pt x="26" y="7"/>
                    <a:pt x="28" y="5"/>
                  </a:cubicBezTo>
                  <a:cubicBezTo>
                    <a:pt x="31" y="3"/>
                    <a:pt x="42" y="0"/>
                    <a:pt x="43" y="2"/>
                  </a:cubicBezTo>
                  <a:cubicBezTo>
                    <a:pt x="45" y="4"/>
                    <a:pt x="48" y="14"/>
                    <a:pt x="58" y="13"/>
                  </a:cubicBezTo>
                  <a:cubicBezTo>
                    <a:pt x="67" y="12"/>
                    <a:pt x="68" y="7"/>
                    <a:pt x="78" y="11"/>
                  </a:cubicBezTo>
                  <a:cubicBezTo>
                    <a:pt x="77" y="24"/>
                    <a:pt x="77" y="24"/>
                    <a:pt x="77" y="24"/>
                  </a:cubicBezTo>
                  <a:cubicBezTo>
                    <a:pt x="80" y="30"/>
                    <a:pt x="80" y="30"/>
                    <a:pt x="80" y="30"/>
                  </a:cubicBezTo>
                  <a:cubicBezTo>
                    <a:pt x="87" y="37"/>
                    <a:pt x="87" y="37"/>
                    <a:pt x="87" y="37"/>
                  </a:cubicBezTo>
                  <a:cubicBezTo>
                    <a:pt x="78" y="41"/>
                    <a:pt x="78" y="41"/>
                    <a:pt x="78" y="41"/>
                  </a:cubicBezTo>
                  <a:cubicBezTo>
                    <a:pt x="72" y="34"/>
                    <a:pt x="72" y="34"/>
                    <a:pt x="72" y="34"/>
                  </a:cubicBezTo>
                  <a:cubicBezTo>
                    <a:pt x="67" y="38"/>
                    <a:pt x="67" y="38"/>
                    <a:pt x="67" y="38"/>
                  </a:cubicBezTo>
                  <a:cubicBezTo>
                    <a:pt x="59" y="43"/>
                    <a:pt x="59" y="43"/>
                    <a:pt x="59" y="43"/>
                  </a:cubicBezTo>
                  <a:cubicBezTo>
                    <a:pt x="58" y="64"/>
                    <a:pt x="58" y="64"/>
                    <a:pt x="58" y="64"/>
                  </a:cubicBezTo>
                  <a:cubicBezTo>
                    <a:pt x="37" y="67"/>
                    <a:pt x="37" y="67"/>
                    <a:pt x="37" y="67"/>
                  </a:cubicBezTo>
                  <a:cubicBezTo>
                    <a:pt x="28" y="76"/>
                    <a:pt x="28" y="76"/>
                    <a:pt x="28" y="76"/>
                  </a:cubicBezTo>
                  <a:cubicBezTo>
                    <a:pt x="28" y="83"/>
                    <a:pt x="28" y="83"/>
                    <a:pt x="28" y="83"/>
                  </a:cubicBezTo>
                  <a:cubicBezTo>
                    <a:pt x="24" y="87"/>
                    <a:pt x="24" y="87"/>
                    <a:pt x="24" y="87"/>
                  </a:cubicBezTo>
                  <a:cubicBezTo>
                    <a:pt x="1" y="87"/>
                    <a:pt x="1" y="87"/>
                    <a:pt x="1" y="87"/>
                  </a:cubicBezTo>
                  <a:lnTo>
                    <a:pt x="0" y="83"/>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auto">
            <a:xfrm>
              <a:off x="4355" y="862"/>
              <a:ext cx="253" cy="257"/>
            </a:xfrm>
            <a:custGeom>
              <a:avLst/>
              <a:gdLst>
                <a:gd name="T0" fmla="*/ 16 w 87"/>
                <a:gd name="T1" fmla="*/ 7 h 88"/>
                <a:gd name="T2" fmla="*/ 16 w 87"/>
                <a:gd name="T3" fmla="*/ 7 h 88"/>
                <a:gd name="T4" fmla="*/ 15 w 87"/>
                <a:gd name="T5" fmla="*/ 23 h 88"/>
                <a:gd name="T6" fmla="*/ 15 w 87"/>
                <a:gd name="T7" fmla="*/ 41 h 88"/>
                <a:gd name="T8" fmla="*/ 17 w 87"/>
                <a:gd name="T9" fmla="*/ 42 h 88"/>
                <a:gd name="T10" fmla="*/ 22 w 87"/>
                <a:gd name="T11" fmla="*/ 39 h 88"/>
                <a:gd name="T12" fmla="*/ 28 w 87"/>
                <a:gd name="T13" fmla="*/ 50 h 88"/>
                <a:gd name="T14" fmla="*/ 24 w 87"/>
                <a:gd name="T15" fmla="*/ 56 h 88"/>
                <a:gd name="T16" fmla="*/ 25 w 87"/>
                <a:gd name="T17" fmla="*/ 70 h 88"/>
                <a:gd name="T18" fmla="*/ 8 w 87"/>
                <a:gd name="T19" fmla="*/ 75 h 88"/>
                <a:gd name="T20" fmla="*/ 1 w 87"/>
                <a:gd name="T21" fmla="*/ 79 h 88"/>
                <a:gd name="T22" fmla="*/ 0 w 87"/>
                <a:gd name="T23" fmla="*/ 84 h 88"/>
                <a:gd name="T24" fmla="*/ 1 w 87"/>
                <a:gd name="T25" fmla="*/ 88 h 88"/>
                <a:gd name="T26" fmla="*/ 24 w 87"/>
                <a:gd name="T27" fmla="*/ 88 h 88"/>
                <a:gd name="T28" fmla="*/ 28 w 87"/>
                <a:gd name="T29" fmla="*/ 84 h 88"/>
                <a:gd name="T30" fmla="*/ 28 w 87"/>
                <a:gd name="T31" fmla="*/ 77 h 88"/>
                <a:gd name="T32" fmla="*/ 58 w 87"/>
                <a:gd name="T33" fmla="*/ 65 h 88"/>
                <a:gd name="T34" fmla="*/ 59 w 87"/>
                <a:gd name="T35" fmla="*/ 44 h 88"/>
                <a:gd name="T36" fmla="*/ 72 w 87"/>
                <a:gd name="T37" fmla="*/ 35 h 88"/>
                <a:gd name="T38" fmla="*/ 78 w 87"/>
                <a:gd name="T39" fmla="*/ 43 h 88"/>
                <a:gd name="T40" fmla="*/ 87 w 87"/>
                <a:gd name="T41" fmla="*/ 38 h 88"/>
                <a:gd name="T42" fmla="*/ 87 w 87"/>
                <a:gd name="T43" fmla="*/ 37 h 88"/>
                <a:gd name="T44" fmla="*/ 77 w 87"/>
                <a:gd name="T45" fmla="*/ 25 h 88"/>
                <a:gd name="T46" fmla="*/ 78 w 87"/>
                <a:gd name="T47" fmla="*/ 12 h 88"/>
                <a:gd name="T48" fmla="*/ 66 w 87"/>
                <a:gd name="T49" fmla="*/ 12 h 88"/>
                <a:gd name="T50" fmla="*/ 45 w 87"/>
                <a:gd name="T51" fmla="*/ 5 h 88"/>
                <a:gd name="T52" fmla="*/ 28 w 87"/>
                <a:gd name="T53" fmla="*/ 6 h 88"/>
                <a:gd name="T54" fmla="*/ 43 w 87"/>
                <a:gd name="T55" fmla="*/ 3 h 88"/>
                <a:gd name="T56" fmla="*/ 58 w 87"/>
                <a:gd name="T57" fmla="*/ 14 h 88"/>
                <a:gd name="T58" fmla="*/ 78 w 87"/>
                <a:gd name="T59" fmla="*/ 12 h 88"/>
                <a:gd name="T60" fmla="*/ 76 w 87"/>
                <a:gd name="T61" fmla="*/ 25 h 88"/>
                <a:gd name="T62" fmla="*/ 80 w 87"/>
                <a:gd name="T63" fmla="*/ 32 h 88"/>
                <a:gd name="T64" fmla="*/ 78 w 87"/>
                <a:gd name="T65" fmla="*/ 42 h 88"/>
                <a:gd name="T66" fmla="*/ 72 w 87"/>
                <a:gd name="T67" fmla="*/ 35 h 88"/>
                <a:gd name="T68" fmla="*/ 67 w 87"/>
                <a:gd name="T69" fmla="*/ 39 h 88"/>
                <a:gd name="T70" fmla="*/ 58 w 87"/>
                <a:gd name="T71" fmla="*/ 44 h 88"/>
                <a:gd name="T72" fmla="*/ 37 w 87"/>
                <a:gd name="T73" fmla="*/ 68 h 88"/>
                <a:gd name="T74" fmla="*/ 27 w 87"/>
                <a:gd name="T75" fmla="*/ 77 h 88"/>
                <a:gd name="T76" fmla="*/ 27 w 87"/>
                <a:gd name="T77" fmla="*/ 84 h 88"/>
                <a:gd name="T78" fmla="*/ 2 w 87"/>
                <a:gd name="T79" fmla="*/ 88 h 88"/>
                <a:gd name="T80" fmla="*/ 1 w 87"/>
                <a:gd name="T81" fmla="*/ 79 h 88"/>
                <a:gd name="T82" fmla="*/ 19 w 87"/>
                <a:gd name="T83" fmla="*/ 71 h 88"/>
                <a:gd name="T84" fmla="*/ 25 w 87"/>
                <a:gd name="T85" fmla="*/ 70 h 88"/>
                <a:gd name="T86" fmla="*/ 25 w 87"/>
                <a:gd name="T87" fmla="*/ 70 h 88"/>
                <a:gd name="T88" fmla="*/ 24 w 87"/>
                <a:gd name="T89" fmla="*/ 56 h 88"/>
                <a:gd name="T90" fmla="*/ 29 w 87"/>
                <a:gd name="T91" fmla="*/ 50 h 88"/>
                <a:gd name="T92" fmla="*/ 27 w 87"/>
                <a:gd name="T93" fmla="*/ 44 h 88"/>
                <a:gd name="T94" fmla="*/ 22 w 87"/>
                <a:gd name="T95" fmla="*/ 39 h 88"/>
                <a:gd name="T96" fmla="*/ 16 w 87"/>
                <a:gd name="T97" fmla="*/ 41 h 88"/>
                <a:gd name="T98" fmla="*/ 15 w 87"/>
                <a:gd name="T99" fmla="*/ 23 h 88"/>
                <a:gd name="T100" fmla="*/ 16 w 87"/>
                <a:gd name="T10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88">
                  <a:moveTo>
                    <a:pt x="28" y="6"/>
                  </a:moveTo>
                  <a:cubicBezTo>
                    <a:pt x="26" y="8"/>
                    <a:pt x="20" y="8"/>
                    <a:pt x="16" y="7"/>
                  </a:cubicBezTo>
                  <a:cubicBezTo>
                    <a:pt x="16" y="7"/>
                    <a:pt x="16" y="7"/>
                    <a:pt x="16" y="7"/>
                  </a:cubicBezTo>
                  <a:cubicBezTo>
                    <a:pt x="16" y="7"/>
                    <a:pt x="16" y="7"/>
                    <a:pt x="16" y="7"/>
                  </a:cubicBezTo>
                  <a:cubicBezTo>
                    <a:pt x="15" y="18"/>
                    <a:pt x="15" y="18"/>
                    <a:pt x="15" y="18"/>
                  </a:cubicBezTo>
                  <a:cubicBezTo>
                    <a:pt x="15" y="23"/>
                    <a:pt x="15" y="23"/>
                    <a:pt x="15" y="23"/>
                  </a:cubicBezTo>
                  <a:cubicBezTo>
                    <a:pt x="16" y="34"/>
                    <a:pt x="16" y="34"/>
                    <a:pt x="16" y="34"/>
                  </a:cubicBezTo>
                  <a:cubicBezTo>
                    <a:pt x="15" y="41"/>
                    <a:pt x="15" y="41"/>
                    <a:pt x="15" y="41"/>
                  </a:cubicBezTo>
                  <a:cubicBezTo>
                    <a:pt x="15" y="41"/>
                    <a:pt x="15" y="41"/>
                    <a:pt x="15" y="41"/>
                  </a:cubicBezTo>
                  <a:cubicBezTo>
                    <a:pt x="17" y="42"/>
                    <a:pt x="17" y="42"/>
                    <a:pt x="17" y="42"/>
                  </a:cubicBezTo>
                  <a:cubicBezTo>
                    <a:pt x="17" y="42"/>
                    <a:pt x="17" y="42"/>
                    <a:pt x="18" y="42"/>
                  </a:cubicBezTo>
                  <a:cubicBezTo>
                    <a:pt x="18" y="42"/>
                    <a:pt x="22" y="39"/>
                    <a:pt x="22" y="39"/>
                  </a:cubicBezTo>
                  <a:cubicBezTo>
                    <a:pt x="23" y="40"/>
                    <a:pt x="26" y="45"/>
                    <a:pt x="26" y="45"/>
                  </a:cubicBezTo>
                  <a:cubicBezTo>
                    <a:pt x="26" y="45"/>
                    <a:pt x="28" y="49"/>
                    <a:pt x="28" y="50"/>
                  </a:cubicBezTo>
                  <a:cubicBezTo>
                    <a:pt x="28" y="50"/>
                    <a:pt x="24" y="55"/>
                    <a:pt x="24" y="55"/>
                  </a:cubicBezTo>
                  <a:cubicBezTo>
                    <a:pt x="24" y="55"/>
                    <a:pt x="24" y="56"/>
                    <a:pt x="24" y="56"/>
                  </a:cubicBezTo>
                  <a:cubicBezTo>
                    <a:pt x="23" y="62"/>
                    <a:pt x="23" y="62"/>
                    <a:pt x="23" y="62"/>
                  </a:cubicBezTo>
                  <a:cubicBezTo>
                    <a:pt x="23" y="62"/>
                    <a:pt x="25" y="69"/>
                    <a:pt x="25" y="70"/>
                  </a:cubicBezTo>
                  <a:cubicBezTo>
                    <a:pt x="24" y="70"/>
                    <a:pt x="19" y="71"/>
                    <a:pt x="19" y="71"/>
                  </a:cubicBezTo>
                  <a:cubicBezTo>
                    <a:pt x="8" y="75"/>
                    <a:pt x="8" y="75"/>
                    <a:pt x="8" y="75"/>
                  </a:cubicBezTo>
                  <a:cubicBezTo>
                    <a:pt x="1" y="79"/>
                    <a:pt x="1" y="79"/>
                    <a:pt x="1" y="79"/>
                  </a:cubicBezTo>
                  <a:cubicBezTo>
                    <a:pt x="1" y="79"/>
                    <a:pt x="1" y="79"/>
                    <a:pt x="1" y="79"/>
                  </a:cubicBezTo>
                  <a:cubicBezTo>
                    <a:pt x="0" y="84"/>
                    <a:pt x="0" y="84"/>
                    <a:pt x="0" y="84"/>
                  </a:cubicBezTo>
                  <a:cubicBezTo>
                    <a:pt x="0" y="84"/>
                    <a:pt x="0" y="84"/>
                    <a:pt x="0" y="84"/>
                  </a:cubicBezTo>
                  <a:cubicBezTo>
                    <a:pt x="0" y="84"/>
                    <a:pt x="0" y="84"/>
                    <a:pt x="0" y="84"/>
                  </a:cubicBezTo>
                  <a:cubicBezTo>
                    <a:pt x="1" y="88"/>
                    <a:pt x="1" y="88"/>
                    <a:pt x="1" y="88"/>
                  </a:cubicBezTo>
                  <a:cubicBezTo>
                    <a:pt x="1" y="88"/>
                    <a:pt x="1" y="88"/>
                    <a:pt x="1" y="88"/>
                  </a:cubicBezTo>
                  <a:cubicBezTo>
                    <a:pt x="24" y="88"/>
                    <a:pt x="24" y="88"/>
                    <a:pt x="24" y="88"/>
                  </a:cubicBezTo>
                  <a:cubicBezTo>
                    <a:pt x="24" y="88"/>
                    <a:pt x="24" y="88"/>
                    <a:pt x="24" y="88"/>
                  </a:cubicBezTo>
                  <a:cubicBezTo>
                    <a:pt x="28" y="84"/>
                    <a:pt x="28" y="84"/>
                    <a:pt x="28" y="84"/>
                  </a:cubicBezTo>
                  <a:cubicBezTo>
                    <a:pt x="28" y="84"/>
                    <a:pt x="28" y="84"/>
                    <a:pt x="28" y="84"/>
                  </a:cubicBezTo>
                  <a:cubicBezTo>
                    <a:pt x="28" y="84"/>
                    <a:pt x="28" y="77"/>
                    <a:pt x="28" y="77"/>
                  </a:cubicBezTo>
                  <a:cubicBezTo>
                    <a:pt x="28" y="77"/>
                    <a:pt x="37" y="69"/>
                    <a:pt x="37" y="69"/>
                  </a:cubicBezTo>
                  <a:cubicBezTo>
                    <a:pt x="37" y="69"/>
                    <a:pt x="58" y="65"/>
                    <a:pt x="58" y="65"/>
                  </a:cubicBezTo>
                  <a:cubicBezTo>
                    <a:pt x="58" y="65"/>
                    <a:pt x="58" y="65"/>
                    <a:pt x="58" y="65"/>
                  </a:cubicBezTo>
                  <a:cubicBezTo>
                    <a:pt x="58" y="65"/>
                    <a:pt x="59" y="44"/>
                    <a:pt x="59" y="44"/>
                  </a:cubicBezTo>
                  <a:cubicBezTo>
                    <a:pt x="59" y="44"/>
                    <a:pt x="68" y="39"/>
                    <a:pt x="68" y="39"/>
                  </a:cubicBezTo>
                  <a:cubicBezTo>
                    <a:pt x="68" y="39"/>
                    <a:pt x="71" y="36"/>
                    <a:pt x="72" y="35"/>
                  </a:cubicBezTo>
                  <a:cubicBezTo>
                    <a:pt x="72" y="36"/>
                    <a:pt x="78" y="43"/>
                    <a:pt x="78" y="43"/>
                  </a:cubicBezTo>
                  <a:cubicBezTo>
                    <a:pt x="78" y="43"/>
                    <a:pt x="78" y="43"/>
                    <a:pt x="78" y="43"/>
                  </a:cubicBezTo>
                  <a:cubicBezTo>
                    <a:pt x="87" y="38"/>
                    <a:pt x="87" y="38"/>
                    <a:pt x="87" y="38"/>
                  </a:cubicBezTo>
                  <a:cubicBezTo>
                    <a:pt x="87" y="38"/>
                    <a:pt x="87" y="38"/>
                    <a:pt x="87" y="38"/>
                  </a:cubicBezTo>
                  <a:cubicBezTo>
                    <a:pt x="87" y="38"/>
                    <a:pt x="87" y="38"/>
                    <a:pt x="87" y="38"/>
                  </a:cubicBezTo>
                  <a:cubicBezTo>
                    <a:pt x="87" y="37"/>
                    <a:pt x="87" y="37"/>
                    <a:pt x="87" y="37"/>
                  </a:cubicBezTo>
                  <a:cubicBezTo>
                    <a:pt x="80" y="31"/>
                    <a:pt x="80" y="31"/>
                    <a:pt x="80" y="31"/>
                  </a:cubicBezTo>
                  <a:cubicBezTo>
                    <a:pt x="80" y="31"/>
                    <a:pt x="77" y="25"/>
                    <a:pt x="77" y="25"/>
                  </a:cubicBezTo>
                  <a:cubicBezTo>
                    <a:pt x="77" y="24"/>
                    <a:pt x="78" y="12"/>
                    <a:pt x="78" y="12"/>
                  </a:cubicBezTo>
                  <a:cubicBezTo>
                    <a:pt x="78" y="12"/>
                    <a:pt x="78" y="12"/>
                    <a:pt x="78" y="12"/>
                  </a:cubicBezTo>
                  <a:cubicBezTo>
                    <a:pt x="78" y="11"/>
                    <a:pt x="78" y="11"/>
                    <a:pt x="78" y="11"/>
                  </a:cubicBezTo>
                  <a:cubicBezTo>
                    <a:pt x="72" y="9"/>
                    <a:pt x="69" y="10"/>
                    <a:pt x="66" y="12"/>
                  </a:cubicBezTo>
                  <a:cubicBezTo>
                    <a:pt x="64" y="12"/>
                    <a:pt x="61" y="13"/>
                    <a:pt x="58" y="14"/>
                  </a:cubicBezTo>
                  <a:cubicBezTo>
                    <a:pt x="50" y="14"/>
                    <a:pt x="47" y="8"/>
                    <a:pt x="45" y="5"/>
                  </a:cubicBezTo>
                  <a:cubicBezTo>
                    <a:pt x="45" y="4"/>
                    <a:pt x="44" y="3"/>
                    <a:pt x="44" y="2"/>
                  </a:cubicBezTo>
                  <a:cubicBezTo>
                    <a:pt x="42" y="0"/>
                    <a:pt x="30" y="4"/>
                    <a:pt x="28" y="6"/>
                  </a:cubicBezTo>
                  <a:close/>
                  <a:moveTo>
                    <a:pt x="28" y="6"/>
                  </a:moveTo>
                  <a:cubicBezTo>
                    <a:pt x="31" y="4"/>
                    <a:pt x="41" y="1"/>
                    <a:pt x="43" y="3"/>
                  </a:cubicBezTo>
                  <a:cubicBezTo>
                    <a:pt x="44" y="3"/>
                    <a:pt x="44" y="4"/>
                    <a:pt x="45" y="5"/>
                  </a:cubicBezTo>
                  <a:cubicBezTo>
                    <a:pt x="47" y="9"/>
                    <a:pt x="50" y="15"/>
                    <a:pt x="58" y="14"/>
                  </a:cubicBezTo>
                  <a:cubicBezTo>
                    <a:pt x="62" y="14"/>
                    <a:pt x="64" y="13"/>
                    <a:pt x="66" y="12"/>
                  </a:cubicBezTo>
                  <a:cubicBezTo>
                    <a:pt x="69" y="11"/>
                    <a:pt x="72" y="10"/>
                    <a:pt x="78" y="12"/>
                  </a:cubicBezTo>
                  <a:cubicBezTo>
                    <a:pt x="78" y="12"/>
                    <a:pt x="76" y="25"/>
                    <a:pt x="76" y="25"/>
                  </a:cubicBezTo>
                  <a:cubicBezTo>
                    <a:pt x="76" y="25"/>
                    <a:pt x="76" y="25"/>
                    <a:pt x="76" y="25"/>
                  </a:cubicBezTo>
                  <a:cubicBezTo>
                    <a:pt x="76" y="25"/>
                    <a:pt x="76" y="25"/>
                    <a:pt x="76" y="25"/>
                  </a:cubicBezTo>
                  <a:cubicBezTo>
                    <a:pt x="80" y="32"/>
                    <a:pt x="80" y="32"/>
                    <a:pt x="80" y="32"/>
                  </a:cubicBezTo>
                  <a:cubicBezTo>
                    <a:pt x="80" y="32"/>
                    <a:pt x="86" y="37"/>
                    <a:pt x="86" y="37"/>
                  </a:cubicBezTo>
                  <a:cubicBezTo>
                    <a:pt x="86" y="38"/>
                    <a:pt x="79" y="42"/>
                    <a:pt x="78" y="42"/>
                  </a:cubicBezTo>
                  <a:cubicBezTo>
                    <a:pt x="78" y="42"/>
                    <a:pt x="72" y="35"/>
                    <a:pt x="72" y="35"/>
                  </a:cubicBezTo>
                  <a:cubicBezTo>
                    <a:pt x="72" y="35"/>
                    <a:pt x="72" y="35"/>
                    <a:pt x="72" y="35"/>
                  </a:cubicBezTo>
                  <a:cubicBezTo>
                    <a:pt x="71" y="35"/>
                    <a:pt x="71" y="35"/>
                    <a:pt x="71" y="35"/>
                  </a:cubicBezTo>
                  <a:cubicBezTo>
                    <a:pt x="67" y="39"/>
                    <a:pt x="67" y="39"/>
                    <a:pt x="67" y="39"/>
                  </a:cubicBezTo>
                  <a:cubicBezTo>
                    <a:pt x="59" y="43"/>
                    <a:pt x="59" y="43"/>
                    <a:pt x="59" y="43"/>
                  </a:cubicBezTo>
                  <a:cubicBezTo>
                    <a:pt x="58" y="43"/>
                    <a:pt x="58" y="43"/>
                    <a:pt x="58" y="44"/>
                  </a:cubicBezTo>
                  <a:cubicBezTo>
                    <a:pt x="58" y="44"/>
                    <a:pt x="58" y="64"/>
                    <a:pt x="58" y="64"/>
                  </a:cubicBezTo>
                  <a:cubicBezTo>
                    <a:pt x="57" y="64"/>
                    <a:pt x="37" y="68"/>
                    <a:pt x="37" y="68"/>
                  </a:cubicBezTo>
                  <a:cubicBezTo>
                    <a:pt x="37" y="68"/>
                    <a:pt x="37" y="68"/>
                    <a:pt x="37" y="68"/>
                  </a:cubicBezTo>
                  <a:cubicBezTo>
                    <a:pt x="27" y="77"/>
                    <a:pt x="27" y="77"/>
                    <a:pt x="27" y="77"/>
                  </a:cubicBezTo>
                  <a:cubicBezTo>
                    <a:pt x="27" y="77"/>
                    <a:pt x="27" y="77"/>
                    <a:pt x="27" y="77"/>
                  </a:cubicBezTo>
                  <a:cubicBezTo>
                    <a:pt x="27" y="77"/>
                    <a:pt x="27" y="83"/>
                    <a:pt x="27" y="84"/>
                  </a:cubicBezTo>
                  <a:cubicBezTo>
                    <a:pt x="27" y="84"/>
                    <a:pt x="24" y="87"/>
                    <a:pt x="23" y="88"/>
                  </a:cubicBezTo>
                  <a:cubicBezTo>
                    <a:pt x="23" y="88"/>
                    <a:pt x="2" y="88"/>
                    <a:pt x="2" y="88"/>
                  </a:cubicBezTo>
                  <a:cubicBezTo>
                    <a:pt x="1" y="87"/>
                    <a:pt x="0" y="84"/>
                    <a:pt x="0" y="84"/>
                  </a:cubicBezTo>
                  <a:cubicBezTo>
                    <a:pt x="0" y="84"/>
                    <a:pt x="1" y="80"/>
                    <a:pt x="1" y="79"/>
                  </a:cubicBezTo>
                  <a:cubicBezTo>
                    <a:pt x="1" y="79"/>
                    <a:pt x="8" y="76"/>
                    <a:pt x="8" y="76"/>
                  </a:cubicBezTo>
                  <a:cubicBezTo>
                    <a:pt x="19" y="71"/>
                    <a:pt x="19" y="71"/>
                    <a:pt x="19" y="71"/>
                  </a:cubicBezTo>
                  <a:cubicBezTo>
                    <a:pt x="25" y="70"/>
                    <a:pt x="25" y="70"/>
                    <a:pt x="25" y="70"/>
                  </a:cubicBezTo>
                  <a:cubicBezTo>
                    <a:pt x="25" y="70"/>
                    <a:pt x="25" y="70"/>
                    <a:pt x="25" y="70"/>
                  </a:cubicBezTo>
                  <a:cubicBezTo>
                    <a:pt x="25" y="70"/>
                    <a:pt x="25" y="70"/>
                    <a:pt x="25" y="70"/>
                  </a:cubicBezTo>
                  <a:cubicBezTo>
                    <a:pt x="25" y="70"/>
                    <a:pt x="25" y="70"/>
                    <a:pt x="25" y="70"/>
                  </a:cubicBezTo>
                  <a:cubicBezTo>
                    <a:pt x="24" y="62"/>
                    <a:pt x="24" y="62"/>
                    <a:pt x="24" y="62"/>
                  </a:cubicBezTo>
                  <a:cubicBezTo>
                    <a:pt x="24" y="62"/>
                    <a:pt x="24" y="56"/>
                    <a:pt x="24" y="56"/>
                  </a:cubicBezTo>
                  <a:cubicBezTo>
                    <a:pt x="24" y="56"/>
                    <a:pt x="29" y="50"/>
                    <a:pt x="29" y="50"/>
                  </a:cubicBezTo>
                  <a:cubicBezTo>
                    <a:pt x="29" y="50"/>
                    <a:pt x="29" y="50"/>
                    <a:pt x="29" y="50"/>
                  </a:cubicBezTo>
                  <a:cubicBezTo>
                    <a:pt x="29" y="50"/>
                    <a:pt x="29" y="50"/>
                    <a:pt x="29" y="50"/>
                  </a:cubicBezTo>
                  <a:cubicBezTo>
                    <a:pt x="27" y="44"/>
                    <a:pt x="27" y="44"/>
                    <a:pt x="27" y="44"/>
                  </a:cubicBezTo>
                  <a:cubicBezTo>
                    <a:pt x="23" y="39"/>
                    <a:pt x="23" y="39"/>
                    <a:pt x="23" y="39"/>
                  </a:cubicBezTo>
                  <a:cubicBezTo>
                    <a:pt x="23" y="38"/>
                    <a:pt x="22" y="38"/>
                    <a:pt x="22" y="39"/>
                  </a:cubicBezTo>
                  <a:cubicBezTo>
                    <a:pt x="22" y="39"/>
                    <a:pt x="18" y="41"/>
                    <a:pt x="17" y="41"/>
                  </a:cubicBezTo>
                  <a:cubicBezTo>
                    <a:pt x="17" y="41"/>
                    <a:pt x="16" y="41"/>
                    <a:pt x="16" y="41"/>
                  </a:cubicBezTo>
                  <a:cubicBezTo>
                    <a:pt x="16" y="40"/>
                    <a:pt x="17" y="34"/>
                    <a:pt x="17" y="34"/>
                  </a:cubicBezTo>
                  <a:cubicBezTo>
                    <a:pt x="15" y="23"/>
                    <a:pt x="15" y="23"/>
                    <a:pt x="15" y="23"/>
                  </a:cubicBezTo>
                  <a:cubicBezTo>
                    <a:pt x="16" y="18"/>
                    <a:pt x="16" y="18"/>
                    <a:pt x="16" y="18"/>
                  </a:cubicBezTo>
                  <a:cubicBezTo>
                    <a:pt x="16" y="18"/>
                    <a:pt x="16" y="8"/>
                    <a:pt x="16" y="8"/>
                  </a:cubicBezTo>
                  <a:cubicBezTo>
                    <a:pt x="20" y="8"/>
                    <a:pt x="26" y="8"/>
                    <a:pt x="28" y="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4317" y="897"/>
              <a:ext cx="481" cy="393"/>
            </a:xfrm>
            <a:custGeom>
              <a:avLst/>
              <a:gdLst>
                <a:gd name="T0" fmla="*/ 0 w 165"/>
                <a:gd name="T1" fmla="*/ 94 h 135"/>
                <a:gd name="T2" fmla="*/ 6 w 165"/>
                <a:gd name="T3" fmla="*/ 76 h 135"/>
                <a:gd name="T4" fmla="*/ 13 w 165"/>
                <a:gd name="T5" fmla="*/ 72 h 135"/>
                <a:gd name="T6" fmla="*/ 14 w 165"/>
                <a:gd name="T7" fmla="*/ 76 h 135"/>
                <a:gd name="T8" fmla="*/ 37 w 165"/>
                <a:gd name="T9" fmla="*/ 76 h 135"/>
                <a:gd name="T10" fmla="*/ 41 w 165"/>
                <a:gd name="T11" fmla="*/ 72 h 135"/>
                <a:gd name="T12" fmla="*/ 41 w 165"/>
                <a:gd name="T13" fmla="*/ 65 h 135"/>
                <a:gd name="T14" fmla="*/ 50 w 165"/>
                <a:gd name="T15" fmla="*/ 56 h 135"/>
                <a:gd name="T16" fmla="*/ 71 w 165"/>
                <a:gd name="T17" fmla="*/ 53 h 135"/>
                <a:gd name="T18" fmla="*/ 72 w 165"/>
                <a:gd name="T19" fmla="*/ 32 h 135"/>
                <a:gd name="T20" fmla="*/ 80 w 165"/>
                <a:gd name="T21" fmla="*/ 27 h 135"/>
                <a:gd name="T22" fmla="*/ 85 w 165"/>
                <a:gd name="T23" fmla="*/ 23 h 135"/>
                <a:gd name="T24" fmla="*/ 91 w 165"/>
                <a:gd name="T25" fmla="*/ 30 h 135"/>
                <a:gd name="T26" fmla="*/ 100 w 165"/>
                <a:gd name="T27" fmla="*/ 26 h 135"/>
                <a:gd name="T28" fmla="*/ 93 w 165"/>
                <a:gd name="T29" fmla="*/ 19 h 135"/>
                <a:gd name="T30" fmla="*/ 90 w 165"/>
                <a:gd name="T31" fmla="*/ 13 h 135"/>
                <a:gd name="T32" fmla="*/ 91 w 165"/>
                <a:gd name="T33" fmla="*/ 0 h 135"/>
                <a:gd name="T34" fmla="*/ 92 w 165"/>
                <a:gd name="T35" fmla="*/ 0 h 135"/>
                <a:gd name="T36" fmla="*/ 121 w 165"/>
                <a:gd name="T37" fmla="*/ 8 h 135"/>
                <a:gd name="T38" fmla="*/ 133 w 165"/>
                <a:gd name="T39" fmla="*/ 10 h 135"/>
                <a:gd name="T40" fmla="*/ 148 w 165"/>
                <a:gd name="T41" fmla="*/ 9 h 135"/>
                <a:gd name="T42" fmla="*/ 154 w 165"/>
                <a:gd name="T43" fmla="*/ 14 h 135"/>
                <a:gd name="T44" fmla="*/ 160 w 165"/>
                <a:gd name="T45" fmla="*/ 19 h 135"/>
                <a:gd name="T46" fmla="*/ 163 w 165"/>
                <a:gd name="T47" fmla="*/ 28 h 135"/>
                <a:gd name="T48" fmla="*/ 164 w 165"/>
                <a:gd name="T49" fmla="*/ 39 h 135"/>
                <a:gd name="T50" fmla="*/ 159 w 165"/>
                <a:gd name="T51" fmla="*/ 51 h 135"/>
                <a:gd name="T52" fmla="*/ 148 w 165"/>
                <a:gd name="T53" fmla="*/ 59 h 135"/>
                <a:gd name="T54" fmla="*/ 142 w 165"/>
                <a:gd name="T55" fmla="*/ 65 h 135"/>
                <a:gd name="T56" fmla="*/ 141 w 165"/>
                <a:gd name="T57" fmla="*/ 65 h 135"/>
                <a:gd name="T58" fmla="*/ 136 w 165"/>
                <a:gd name="T59" fmla="*/ 67 h 135"/>
                <a:gd name="T60" fmla="*/ 135 w 165"/>
                <a:gd name="T61" fmla="*/ 64 h 135"/>
                <a:gd name="T62" fmla="*/ 127 w 165"/>
                <a:gd name="T63" fmla="*/ 62 h 135"/>
                <a:gd name="T64" fmla="*/ 126 w 165"/>
                <a:gd name="T65" fmla="*/ 70 h 135"/>
                <a:gd name="T66" fmla="*/ 123 w 165"/>
                <a:gd name="T67" fmla="*/ 75 h 135"/>
                <a:gd name="T68" fmla="*/ 117 w 165"/>
                <a:gd name="T69" fmla="*/ 75 h 135"/>
                <a:gd name="T70" fmla="*/ 121 w 165"/>
                <a:gd name="T71" fmla="*/ 79 h 135"/>
                <a:gd name="T72" fmla="*/ 118 w 165"/>
                <a:gd name="T73" fmla="*/ 82 h 135"/>
                <a:gd name="T74" fmla="*/ 118 w 165"/>
                <a:gd name="T75" fmla="*/ 86 h 135"/>
                <a:gd name="T76" fmla="*/ 126 w 165"/>
                <a:gd name="T77" fmla="*/ 86 h 135"/>
                <a:gd name="T78" fmla="*/ 130 w 165"/>
                <a:gd name="T79" fmla="*/ 85 h 135"/>
                <a:gd name="T80" fmla="*/ 129 w 165"/>
                <a:gd name="T81" fmla="*/ 91 h 135"/>
                <a:gd name="T82" fmla="*/ 133 w 165"/>
                <a:gd name="T83" fmla="*/ 91 h 135"/>
                <a:gd name="T84" fmla="*/ 127 w 165"/>
                <a:gd name="T85" fmla="*/ 100 h 135"/>
                <a:gd name="T86" fmla="*/ 121 w 165"/>
                <a:gd name="T87" fmla="*/ 118 h 135"/>
                <a:gd name="T88" fmla="*/ 106 w 165"/>
                <a:gd name="T89" fmla="*/ 132 h 135"/>
                <a:gd name="T90" fmla="*/ 99 w 165"/>
                <a:gd name="T91" fmla="*/ 135 h 135"/>
                <a:gd name="T92" fmla="*/ 94 w 165"/>
                <a:gd name="T93" fmla="*/ 131 h 135"/>
                <a:gd name="T94" fmla="*/ 87 w 165"/>
                <a:gd name="T95" fmla="*/ 128 h 135"/>
                <a:gd name="T96" fmla="*/ 87 w 165"/>
                <a:gd name="T97" fmla="*/ 115 h 135"/>
                <a:gd name="T98" fmla="*/ 76 w 165"/>
                <a:gd name="T99" fmla="*/ 99 h 135"/>
                <a:gd name="T100" fmla="*/ 69 w 165"/>
                <a:gd name="T101" fmla="*/ 95 h 135"/>
                <a:gd name="T102" fmla="*/ 55 w 165"/>
                <a:gd name="T103" fmla="*/ 98 h 135"/>
                <a:gd name="T104" fmla="*/ 50 w 165"/>
                <a:gd name="T105" fmla="*/ 107 h 135"/>
                <a:gd name="T106" fmla="*/ 39 w 165"/>
                <a:gd name="T107" fmla="*/ 102 h 135"/>
                <a:gd name="T108" fmla="*/ 30 w 165"/>
                <a:gd name="T109" fmla="*/ 106 h 135"/>
                <a:gd name="T110" fmla="*/ 0 w 165"/>
                <a:gd name="T111" fmla="*/ 9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35">
                  <a:moveTo>
                    <a:pt x="0" y="94"/>
                  </a:moveTo>
                  <a:cubicBezTo>
                    <a:pt x="6" y="76"/>
                    <a:pt x="6" y="76"/>
                    <a:pt x="6" y="76"/>
                  </a:cubicBezTo>
                  <a:cubicBezTo>
                    <a:pt x="13" y="72"/>
                    <a:pt x="13" y="72"/>
                    <a:pt x="13" y="72"/>
                  </a:cubicBezTo>
                  <a:cubicBezTo>
                    <a:pt x="14" y="76"/>
                    <a:pt x="14" y="76"/>
                    <a:pt x="14" y="76"/>
                  </a:cubicBezTo>
                  <a:cubicBezTo>
                    <a:pt x="37" y="76"/>
                    <a:pt x="37" y="76"/>
                    <a:pt x="37" y="76"/>
                  </a:cubicBezTo>
                  <a:cubicBezTo>
                    <a:pt x="41" y="72"/>
                    <a:pt x="41" y="72"/>
                    <a:pt x="41" y="72"/>
                  </a:cubicBezTo>
                  <a:cubicBezTo>
                    <a:pt x="41" y="65"/>
                    <a:pt x="41" y="65"/>
                    <a:pt x="41" y="65"/>
                  </a:cubicBezTo>
                  <a:cubicBezTo>
                    <a:pt x="50" y="56"/>
                    <a:pt x="50" y="56"/>
                    <a:pt x="50" y="56"/>
                  </a:cubicBezTo>
                  <a:cubicBezTo>
                    <a:pt x="71" y="53"/>
                    <a:pt x="71" y="53"/>
                    <a:pt x="71" y="53"/>
                  </a:cubicBezTo>
                  <a:cubicBezTo>
                    <a:pt x="72" y="32"/>
                    <a:pt x="72" y="32"/>
                    <a:pt x="72" y="32"/>
                  </a:cubicBezTo>
                  <a:cubicBezTo>
                    <a:pt x="80" y="27"/>
                    <a:pt x="80" y="27"/>
                    <a:pt x="80" y="27"/>
                  </a:cubicBezTo>
                  <a:cubicBezTo>
                    <a:pt x="85" y="23"/>
                    <a:pt x="85" y="23"/>
                    <a:pt x="85" y="23"/>
                  </a:cubicBezTo>
                  <a:cubicBezTo>
                    <a:pt x="91" y="30"/>
                    <a:pt x="91" y="30"/>
                    <a:pt x="91" y="30"/>
                  </a:cubicBezTo>
                  <a:cubicBezTo>
                    <a:pt x="100" y="26"/>
                    <a:pt x="100" y="26"/>
                    <a:pt x="100" y="26"/>
                  </a:cubicBezTo>
                  <a:cubicBezTo>
                    <a:pt x="93" y="19"/>
                    <a:pt x="93" y="19"/>
                    <a:pt x="93" y="19"/>
                  </a:cubicBezTo>
                  <a:cubicBezTo>
                    <a:pt x="90" y="13"/>
                    <a:pt x="90" y="13"/>
                    <a:pt x="90" y="13"/>
                  </a:cubicBezTo>
                  <a:cubicBezTo>
                    <a:pt x="91" y="0"/>
                    <a:pt x="91" y="0"/>
                    <a:pt x="91" y="0"/>
                  </a:cubicBezTo>
                  <a:cubicBezTo>
                    <a:pt x="92" y="0"/>
                    <a:pt x="92" y="0"/>
                    <a:pt x="92" y="0"/>
                  </a:cubicBezTo>
                  <a:cubicBezTo>
                    <a:pt x="103" y="4"/>
                    <a:pt x="116" y="9"/>
                    <a:pt x="121" y="8"/>
                  </a:cubicBezTo>
                  <a:cubicBezTo>
                    <a:pt x="126" y="8"/>
                    <a:pt x="129" y="9"/>
                    <a:pt x="133" y="10"/>
                  </a:cubicBezTo>
                  <a:cubicBezTo>
                    <a:pt x="137" y="11"/>
                    <a:pt x="145" y="9"/>
                    <a:pt x="148" y="9"/>
                  </a:cubicBezTo>
                  <a:cubicBezTo>
                    <a:pt x="151" y="10"/>
                    <a:pt x="153" y="14"/>
                    <a:pt x="154" y="14"/>
                  </a:cubicBezTo>
                  <a:cubicBezTo>
                    <a:pt x="156" y="14"/>
                    <a:pt x="157" y="13"/>
                    <a:pt x="160" y="19"/>
                  </a:cubicBezTo>
                  <a:cubicBezTo>
                    <a:pt x="163" y="24"/>
                    <a:pt x="164" y="24"/>
                    <a:pt x="163" y="28"/>
                  </a:cubicBezTo>
                  <a:cubicBezTo>
                    <a:pt x="162" y="33"/>
                    <a:pt x="165" y="34"/>
                    <a:pt x="164" y="39"/>
                  </a:cubicBezTo>
                  <a:cubicBezTo>
                    <a:pt x="164" y="44"/>
                    <a:pt x="161" y="47"/>
                    <a:pt x="159" y="51"/>
                  </a:cubicBezTo>
                  <a:cubicBezTo>
                    <a:pt x="156" y="55"/>
                    <a:pt x="153" y="55"/>
                    <a:pt x="148" y="59"/>
                  </a:cubicBezTo>
                  <a:cubicBezTo>
                    <a:pt x="146" y="61"/>
                    <a:pt x="144" y="63"/>
                    <a:pt x="142" y="65"/>
                  </a:cubicBezTo>
                  <a:cubicBezTo>
                    <a:pt x="141" y="65"/>
                    <a:pt x="141" y="65"/>
                    <a:pt x="141" y="65"/>
                  </a:cubicBezTo>
                  <a:cubicBezTo>
                    <a:pt x="136" y="67"/>
                    <a:pt x="136" y="67"/>
                    <a:pt x="136" y="67"/>
                  </a:cubicBezTo>
                  <a:cubicBezTo>
                    <a:pt x="135" y="64"/>
                    <a:pt x="135" y="64"/>
                    <a:pt x="135" y="64"/>
                  </a:cubicBezTo>
                  <a:cubicBezTo>
                    <a:pt x="127" y="62"/>
                    <a:pt x="127" y="62"/>
                    <a:pt x="127" y="62"/>
                  </a:cubicBezTo>
                  <a:cubicBezTo>
                    <a:pt x="126" y="70"/>
                    <a:pt x="126" y="70"/>
                    <a:pt x="126" y="70"/>
                  </a:cubicBezTo>
                  <a:cubicBezTo>
                    <a:pt x="123" y="75"/>
                    <a:pt x="123" y="75"/>
                    <a:pt x="123" y="75"/>
                  </a:cubicBezTo>
                  <a:cubicBezTo>
                    <a:pt x="117" y="75"/>
                    <a:pt x="117" y="75"/>
                    <a:pt x="117" y="75"/>
                  </a:cubicBezTo>
                  <a:cubicBezTo>
                    <a:pt x="121" y="79"/>
                    <a:pt x="121" y="79"/>
                    <a:pt x="121" y="79"/>
                  </a:cubicBezTo>
                  <a:cubicBezTo>
                    <a:pt x="118" y="82"/>
                    <a:pt x="118" y="82"/>
                    <a:pt x="118" y="82"/>
                  </a:cubicBezTo>
                  <a:cubicBezTo>
                    <a:pt x="118" y="86"/>
                    <a:pt x="118" y="86"/>
                    <a:pt x="118" y="86"/>
                  </a:cubicBezTo>
                  <a:cubicBezTo>
                    <a:pt x="126" y="86"/>
                    <a:pt x="126" y="86"/>
                    <a:pt x="126" y="86"/>
                  </a:cubicBezTo>
                  <a:cubicBezTo>
                    <a:pt x="130" y="85"/>
                    <a:pt x="130" y="85"/>
                    <a:pt x="130" y="85"/>
                  </a:cubicBezTo>
                  <a:cubicBezTo>
                    <a:pt x="129" y="91"/>
                    <a:pt x="129" y="91"/>
                    <a:pt x="129" y="91"/>
                  </a:cubicBezTo>
                  <a:cubicBezTo>
                    <a:pt x="133" y="91"/>
                    <a:pt x="133" y="91"/>
                    <a:pt x="133" y="91"/>
                  </a:cubicBezTo>
                  <a:cubicBezTo>
                    <a:pt x="132" y="94"/>
                    <a:pt x="130" y="97"/>
                    <a:pt x="127" y="100"/>
                  </a:cubicBezTo>
                  <a:cubicBezTo>
                    <a:pt x="122" y="105"/>
                    <a:pt x="124" y="116"/>
                    <a:pt x="121" y="118"/>
                  </a:cubicBezTo>
                  <a:cubicBezTo>
                    <a:pt x="117" y="121"/>
                    <a:pt x="111" y="130"/>
                    <a:pt x="106" y="132"/>
                  </a:cubicBezTo>
                  <a:cubicBezTo>
                    <a:pt x="103" y="134"/>
                    <a:pt x="101" y="134"/>
                    <a:pt x="99" y="135"/>
                  </a:cubicBezTo>
                  <a:cubicBezTo>
                    <a:pt x="94" y="131"/>
                    <a:pt x="94" y="131"/>
                    <a:pt x="94" y="131"/>
                  </a:cubicBezTo>
                  <a:cubicBezTo>
                    <a:pt x="87" y="128"/>
                    <a:pt x="87" y="128"/>
                    <a:pt x="87" y="128"/>
                  </a:cubicBezTo>
                  <a:cubicBezTo>
                    <a:pt x="87" y="115"/>
                    <a:pt x="87" y="115"/>
                    <a:pt x="87" y="115"/>
                  </a:cubicBezTo>
                  <a:cubicBezTo>
                    <a:pt x="76" y="99"/>
                    <a:pt x="76" y="99"/>
                    <a:pt x="76" y="99"/>
                  </a:cubicBezTo>
                  <a:cubicBezTo>
                    <a:pt x="69" y="95"/>
                    <a:pt x="69" y="95"/>
                    <a:pt x="69" y="95"/>
                  </a:cubicBezTo>
                  <a:cubicBezTo>
                    <a:pt x="55" y="98"/>
                    <a:pt x="55" y="98"/>
                    <a:pt x="55" y="98"/>
                  </a:cubicBezTo>
                  <a:cubicBezTo>
                    <a:pt x="50" y="107"/>
                    <a:pt x="50" y="107"/>
                    <a:pt x="50" y="107"/>
                  </a:cubicBezTo>
                  <a:cubicBezTo>
                    <a:pt x="39" y="102"/>
                    <a:pt x="39" y="102"/>
                    <a:pt x="39" y="102"/>
                  </a:cubicBezTo>
                  <a:cubicBezTo>
                    <a:pt x="30" y="106"/>
                    <a:pt x="30" y="106"/>
                    <a:pt x="30" y="106"/>
                  </a:cubicBezTo>
                  <a:lnTo>
                    <a:pt x="0" y="94"/>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4317" y="894"/>
              <a:ext cx="481" cy="399"/>
            </a:xfrm>
            <a:custGeom>
              <a:avLst/>
              <a:gdLst>
                <a:gd name="T0" fmla="*/ 89 w 165"/>
                <a:gd name="T1" fmla="*/ 14 h 137"/>
                <a:gd name="T2" fmla="*/ 93 w 165"/>
                <a:gd name="T3" fmla="*/ 21 h 137"/>
                <a:gd name="T4" fmla="*/ 85 w 165"/>
                <a:gd name="T5" fmla="*/ 24 h 137"/>
                <a:gd name="T6" fmla="*/ 80 w 165"/>
                <a:gd name="T7" fmla="*/ 28 h 137"/>
                <a:gd name="T8" fmla="*/ 71 w 165"/>
                <a:gd name="T9" fmla="*/ 53 h 137"/>
                <a:gd name="T10" fmla="*/ 40 w 165"/>
                <a:gd name="T11" fmla="*/ 66 h 137"/>
                <a:gd name="T12" fmla="*/ 36 w 165"/>
                <a:gd name="T13" fmla="*/ 77 h 137"/>
                <a:gd name="T14" fmla="*/ 13 w 165"/>
                <a:gd name="T15" fmla="*/ 72 h 137"/>
                <a:gd name="T16" fmla="*/ 6 w 165"/>
                <a:gd name="T17" fmla="*/ 77 h 137"/>
                <a:gd name="T18" fmla="*/ 30 w 165"/>
                <a:gd name="T19" fmla="*/ 107 h 137"/>
                <a:gd name="T20" fmla="*/ 50 w 165"/>
                <a:gd name="T21" fmla="*/ 108 h 137"/>
                <a:gd name="T22" fmla="*/ 55 w 165"/>
                <a:gd name="T23" fmla="*/ 99 h 137"/>
                <a:gd name="T24" fmla="*/ 87 w 165"/>
                <a:gd name="T25" fmla="*/ 116 h 137"/>
                <a:gd name="T26" fmla="*/ 94 w 165"/>
                <a:gd name="T27" fmla="*/ 132 h 137"/>
                <a:gd name="T28" fmla="*/ 102 w 165"/>
                <a:gd name="T29" fmla="*/ 135 h 137"/>
                <a:gd name="T30" fmla="*/ 121 w 165"/>
                <a:gd name="T31" fmla="*/ 119 h 137"/>
                <a:gd name="T32" fmla="*/ 133 w 165"/>
                <a:gd name="T33" fmla="*/ 92 h 137"/>
                <a:gd name="T34" fmla="*/ 133 w 165"/>
                <a:gd name="T35" fmla="*/ 92 h 137"/>
                <a:gd name="T36" fmla="*/ 130 w 165"/>
                <a:gd name="T37" fmla="*/ 86 h 137"/>
                <a:gd name="T38" fmla="*/ 118 w 165"/>
                <a:gd name="T39" fmla="*/ 87 h 137"/>
                <a:gd name="T40" fmla="*/ 121 w 165"/>
                <a:gd name="T41" fmla="*/ 80 h 137"/>
                <a:gd name="T42" fmla="*/ 123 w 165"/>
                <a:gd name="T43" fmla="*/ 76 h 137"/>
                <a:gd name="T44" fmla="*/ 127 w 165"/>
                <a:gd name="T45" fmla="*/ 64 h 137"/>
                <a:gd name="T46" fmla="*/ 136 w 165"/>
                <a:gd name="T47" fmla="*/ 68 h 137"/>
                <a:gd name="T48" fmla="*/ 143 w 165"/>
                <a:gd name="T49" fmla="*/ 66 h 137"/>
                <a:gd name="T50" fmla="*/ 159 w 165"/>
                <a:gd name="T51" fmla="*/ 52 h 137"/>
                <a:gd name="T52" fmla="*/ 164 w 165"/>
                <a:gd name="T53" fmla="*/ 35 h 137"/>
                <a:gd name="T54" fmla="*/ 160 w 165"/>
                <a:gd name="T55" fmla="*/ 20 h 137"/>
                <a:gd name="T56" fmla="*/ 152 w 165"/>
                <a:gd name="T57" fmla="*/ 13 h 137"/>
                <a:gd name="T58" fmla="*/ 133 w 165"/>
                <a:gd name="T59" fmla="*/ 11 h 137"/>
                <a:gd name="T60" fmla="*/ 92 w 165"/>
                <a:gd name="T61" fmla="*/ 1 h 137"/>
                <a:gd name="T62" fmla="*/ 91 w 165"/>
                <a:gd name="T63" fmla="*/ 1 h 137"/>
                <a:gd name="T64" fmla="*/ 130 w 165"/>
                <a:gd name="T65" fmla="*/ 11 h 137"/>
                <a:gd name="T66" fmla="*/ 148 w 165"/>
                <a:gd name="T67" fmla="*/ 10 h 137"/>
                <a:gd name="T68" fmla="*/ 155 w 165"/>
                <a:gd name="T69" fmla="*/ 15 h 137"/>
                <a:gd name="T70" fmla="*/ 163 w 165"/>
                <a:gd name="T71" fmla="*/ 27 h 137"/>
                <a:gd name="T72" fmla="*/ 163 w 165"/>
                <a:gd name="T73" fmla="*/ 35 h 137"/>
                <a:gd name="T74" fmla="*/ 160 w 165"/>
                <a:gd name="T75" fmla="*/ 50 h 137"/>
                <a:gd name="T76" fmla="*/ 148 w 165"/>
                <a:gd name="T77" fmla="*/ 60 h 137"/>
                <a:gd name="T78" fmla="*/ 141 w 165"/>
                <a:gd name="T79" fmla="*/ 65 h 137"/>
                <a:gd name="T80" fmla="*/ 135 w 165"/>
                <a:gd name="T81" fmla="*/ 65 h 137"/>
                <a:gd name="T82" fmla="*/ 126 w 165"/>
                <a:gd name="T83" fmla="*/ 63 h 137"/>
                <a:gd name="T84" fmla="*/ 117 w 165"/>
                <a:gd name="T85" fmla="*/ 76 h 137"/>
                <a:gd name="T86" fmla="*/ 117 w 165"/>
                <a:gd name="T87" fmla="*/ 76 h 137"/>
                <a:gd name="T88" fmla="*/ 118 w 165"/>
                <a:gd name="T89" fmla="*/ 83 h 137"/>
                <a:gd name="T90" fmla="*/ 118 w 165"/>
                <a:gd name="T91" fmla="*/ 88 h 137"/>
                <a:gd name="T92" fmla="*/ 129 w 165"/>
                <a:gd name="T93" fmla="*/ 92 h 137"/>
                <a:gd name="T94" fmla="*/ 132 w 165"/>
                <a:gd name="T95" fmla="*/ 92 h 137"/>
                <a:gd name="T96" fmla="*/ 120 w 165"/>
                <a:gd name="T97" fmla="*/ 119 h 137"/>
                <a:gd name="T98" fmla="*/ 102 w 165"/>
                <a:gd name="T99" fmla="*/ 135 h 137"/>
                <a:gd name="T100" fmla="*/ 94 w 165"/>
                <a:gd name="T101" fmla="*/ 131 h 137"/>
                <a:gd name="T102" fmla="*/ 87 w 165"/>
                <a:gd name="T103" fmla="*/ 115 h 137"/>
                <a:gd name="T104" fmla="*/ 69 w 165"/>
                <a:gd name="T105" fmla="*/ 96 h 137"/>
                <a:gd name="T106" fmla="*/ 54 w 165"/>
                <a:gd name="T107" fmla="*/ 99 h 137"/>
                <a:gd name="T108" fmla="*/ 39 w 165"/>
                <a:gd name="T109" fmla="*/ 102 h 137"/>
                <a:gd name="T110" fmla="*/ 6 w 165"/>
                <a:gd name="T111" fmla="*/ 78 h 137"/>
                <a:gd name="T112" fmla="*/ 14 w 165"/>
                <a:gd name="T113" fmla="*/ 77 h 137"/>
                <a:gd name="T114" fmla="*/ 41 w 165"/>
                <a:gd name="T115" fmla="*/ 73 h 137"/>
                <a:gd name="T116" fmla="*/ 50 w 165"/>
                <a:gd name="T117" fmla="*/ 58 h 137"/>
                <a:gd name="T118" fmla="*/ 72 w 165"/>
                <a:gd name="T119" fmla="*/ 33 h 137"/>
                <a:gd name="T120" fmla="*/ 91 w 165"/>
                <a:gd name="T121" fmla="*/ 32 h 137"/>
                <a:gd name="T122" fmla="*/ 100 w 165"/>
                <a:gd name="T123" fmla="*/ 27 h 137"/>
                <a:gd name="T124" fmla="*/ 93 w 165"/>
                <a:gd name="T125" fmla="*/ 2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137">
                  <a:moveTo>
                    <a:pt x="91" y="0"/>
                  </a:moveTo>
                  <a:cubicBezTo>
                    <a:pt x="91" y="0"/>
                    <a:pt x="91" y="0"/>
                    <a:pt x="91" y="1"/>
                  </a:cubicBezTo>
                  <a:cubicBezTo>
                    <a:pt x="89" y="14"/>
                    <a:pt x="89" y="14"/>
                    <a:pt x="89" y="14"/>
                  </a:cubicBezTo>
                  <a:cubicBezTo>
                    <a:pt x="89" y="14"/>
                    <a:pt x="89" y="14"/>
                    <a:pt x="89" y="14"/>
                  </a:cubicBezTo>
                  <a:cubicBezTo>
                    <a:pt x="89" y="14"/>
                    <a:pt x="89" y="14"/>
                    <a:pt x="89" y="14"/>
                  </a:cubicBezTo>
                  <a:cubicBezTo>
                    <a:pt x="93" y="21"/>
                    <a:pt x="93" y="21"/>
                    <a:pt x="93" y="21"/>
                  </a:cubicBezTo>
                  <a:cubicBezTo>
                    <a:pt x="93" y="21"/>
                    <a:pt x="99" y="26"/>
                    <a:pt x="99" y="26"/>
                  </a:cubicBezTo>
                  <a:cubicBezTo>
                    <a:pt x="99" y="27"/>
                    <a:pt x="92" y="31"/>
                    <a:pt x="91" y="31"/>
                  </a:cubicBezTo>
                  <a:cubicBezTo>
                    <a:pt x="91" y="31"/>
                    <a:pt x="85" y="24"/>
                    <a:pt x="85" y="24"/>
                  </a:cubicBezTo>
                  <a:cubicBezTo>
                    <a:pt x="85" y="24"/>
                    <a:pt x="85" y="24"/>
                    <a:pt x="85" y="24"/>
                  </a:cubicBezTo>
                  <a:cubicBezTo>
                    <a:pt x="84" y="24"/>
                    <a:pt x="84" y="24"/>
                    <a:pt x="84" y="24"/>
                  </a:cubicBezTo>
                  <a:cubicBezTo>
                    <a:pt x="80" y="28"/>
                    <a:pt x="80" y="28"/>
                    <a:pt x="80" y="28"/>
                  </a:cubicBezTo>
                  <a:cubicBezTo>
                    <a:pt x="72" y="32"/>
                    <a:pt x="72" y="32"/>
                    <a:pt x="72" y="32"/>
                  </a:cubicBezTo>
                  <a:cubicBezTo>
                    <a:pt x="71" y="32"/>
                    <a:pt x="71" y="32"/>
                    <a:pt x="71" y="33"/>
                  </a:cubicBezTo>
                  <a:cubicBezTo>
                    <a:pt x="71" y="33"/>
                    <a:pt x="71" y="53"/>
                    <a:pt x="71" y="53"/>
                  </a:cubicBezTo>
                  <a:cubicBezTo>
                    <a:pt x="70" y="53"/>
                    <a:pt x="50" y="57"/>
                    <a:pt x="50" y="57"/>
                  </a:cubicBezTo>
                  <a:cubicBezTo>
                    <a:pt x="50" y="57"/>
                    <a:pt x="50" y="57"/>
                    <a:pt x="50" y="57"/>
                  </a:cubicBezTo>
                  <a:cubicBezTo>
                    <a:pt x="40" y="66"/>
                    <a:pt x="40" y="66"/>
                    <a:pt x="40" y="66"/>
                  </a:cubicBezTo>
                  <a:cubicBezTo>
                    <a:pt x="40" y="66"/>
                    <a:pt x="40" y="66"/>
                    <a:pt x="40" y="66"/>
                  </a:cubicBezTo>
                  <a:cubicBezTo>
                    <a:pt x="40" y="66"/>
                    <a:pt x="40" y="72"/>
                    <a:pt x="40" y="73"/>
                  </a:cubicBezTo>
                  <a:cubicBezTo>
                    <a:pt x="40" y="73"/>
                    <a:pt x="37" y="76"/>
                    <a:pt x="36" y="77"/>
                  </a:cubicBezTo>
                  <a:cubicBezTo>
                    <a:pt x="36" y="77"/>
                    <a:pt x="15" y="77"/>
                    <a:pt x="15" y="77"/>
                  </a:cubicBezTo>
                  <a:cubicBezTo>
                    <a:pt x="14" y="76"/>
                    <a:pt x="13" y="73"/>
                    <a:pt x="13" y="73"/>
                  </a:cubicBezTo>
                  <a:cubicBezTo>
                    <a:pt x="13" y="73"/>
                    <a:pt x="13" y="72"/>
                    <a:pt x="13" y="72"/>
                  </a:cubicBezTo>
                  <a:cubicBezTo>
                    <a:pt x="13" y="72"/>
                    <a:pt x="13" y="72"/>
                    <a:pt x="13" y="72"/>
                  </a:cubicBezTo>
                  <a:cubicBezTo>
                    <a:pt x="6" y="77"/>
                    <a:pt x="6" y="77"/>
                    <a:pt x="6" y="77"/>
                  </a:cubicBezTo>
                  <a:cubicBezTo>
                    <a:pt x="6" y="77"/>
                    <a:pt x="6" y="77"/>
                    <a:pt x="6" y="77"/>
                  </a:cubicBezTo>
                  <a:cubicBezTo>
                    <a:pt x="0" y="94"/>
                    <a:pt x="0" y="94"/>
                    <a:pt x="0" y="94"/>
                  </a:cubicBezTo>
                  <a:cubicBezTo>
                    <a:pt x="0" y="95"/>
                    <a:pt x="0" y="95"/>
                    <a:pt x="0" y="95"/>
                  </a:cubicBezTo>
                  <a:cubicBezTo>
                    <a:pt x="30" y="107"/>
                    <a:pt x="30" y="107"/>
                    <a:pt x="30" y="107"/>
                  </a:cubicBezTo>
                  <a:cubicBezTo>
                    <a:pt x="30" y="107"/>
                    <a:pt x="31" y="107"/>
                    <a:pt x="31" y="107"/>
                  </a:cubicBezTo>
                  <a:cubicBezTo>
                    <a:pt x="31" y="107"/>
                    <a:pt x="39" y="103"/>
                    <a:pt x="39" y="103"/>
                  </a:cubicBezTo>
                  <a:cubicBezTo>
                    <a:pt x="40" y="103"/>
                    <a:pt x="50" y="108"/>
                    <a:pt x="50" y="108"/>
                  </a:cubicBezTo>
                  <a:cubicBezTo>
                    <a:pt x="50" y="108"/>
                    <a:pt x="50" y="108"/>
                    <a:pt x="50" y="108"/>
                  </a:cubicBezTo>
                  <a:cubicBezTo>
                    <a:pt x="50" y="108"/>
                    <a:pt x="50" y="108"/>
                    <a:pt x="50" y="108"/>
                  </a:cubicBezTo>
                  <a:cubicBezTo>
                    <a:pt x="50" y="108"/>
                    <a:pt x="55" y="99"/>
                    <a:pt x="55" y="99"/>
                  </a:cubicBezTo>
                  <a:cubicBezTo>
                    <a:pt x="55" y="99"/>
                    <a:pt x="68" y="97"/>
                    <a:pt x="68" y="97"/>
                  </a:cubicBezTo>
                  <a:cubicBezTo>
                    <a:pt x="69" y="97"/>
                    <a:pt x="75" y="100"/>
                    <a:pt x="75" y="100"/>
                  </a:cubicBezTo>
                  <a:cubicBezTo>
                    <a:pt x="76" y="100"/>
                    <a:pt x="87" y="115"/>
                    <a:pt x="87" y="116"/>
                  </a:cubicBezTo>
                  <a:cubicBezTo>
                    <a:pt x="87" y="116"/>
                    <a:pt x="87" y="129"/>
                    <a:pt x="87" y="129"/>
                  </a:cubicBezTo>
                  <a:cubicBezTo>
                    <a:pt x="87" y="130"/>
                    <a:pt x="87" y="130"/>
                    <a:pt x="87" y="130"/>
                  </a:cubicBezTo>
                  <a:cubicBezTo>
                    <a:pt x="87" y="130"/>
                    <a:pt x="93" y="132"/>
                    <a:pt x="94" y="132"/>
                  </a:cubicBezTo>
                  <a:cubicBezTo>
                    <a:pt x="94" y="132"/>
                    <a:pt x="99" y="136"/>
                    <a:pt x="99" y="136"/>
                  </a:cubicBezTo>
                  <a:cubicBezTo>
                    <a:pt x="99" y="137"/>
                    <a:pt x="99" y="137"/>
                    <a:pt x="99" y="136"/>
                  </a:cubicBezTo>
                  <a:cubicBezTo>
                    <a:pt x="100" y="136"/>
                    <a:pt x="101" y="136"/>
                    <a:pt x="102" y="135"/>
                  </a:cubicBezTo>
                  <a:cubicBezTo>
                    <a:pt x="103" y="135"/>
                    <a:pt x="105" y="134"/>
                    <a:pt x="106" y="134"/>
                  </a:cubicBezTo>
                  <a:cubicBezTo>
                    <a:pt x="109" y="132"/>
                    <a:pt x="113" y="128"/>
                    <a:pt x="116" y="125"/>
                  </a:cubicBezTo>
                  <a:cubicBezTo>
                    <a:pt x="118" y="122"/>
                    <a:pt x="119" y="120"/>
                    <a:pt x="121" y="119"/>
                  </a:cubicBezTo>
                  <a:cubicBezTo>
                    <a:pt x="122" y="118"/>
                    <a:pt x="123" y="115"/>
                    <a:pt x="123" y="112"/>
                  </a:cubicBezTo>
                  <a:cubicBezTo>
                    <a:pt x="124" y="108"/>
                    <a:pt x="125" y="104"/>
                    <a:pt x="127" y="102"/>
                  </a:cubicBezTo>
                  <a:cubicBezTo>
                    <a:pt x="130" y="99"/>
                    <a:pt x="132" y="96"/>
                    <a:pt x="133" y="92"/>
                  </a:cubicBezTo>
                  <a:cubicBezTo>
                    <a:pt x="133" y="92"/>
                    <a:pt x="133" y="92"/>
                    <a:pt x="133" y="92"/>
                  </a:cubicBezTo>
                  <a:cubicBezTo>
                    <a:pt x="133" y="92"/>
                    <a:pt x="133" y="92"/>
                    <a:pt x="133" y="92"/>
                  </a:cubicBezTo>
                  <a:cubicBezTo>
                    <a:pt x="133" y="92"/>
                    <a:pt x="133" y="92"/>
                    <a:pt x="133" y="92"/>
                  </a:cubicBezTo>
                  <a:cubicBezTo>
                    <a:pt x="133" y="92"/>
                    <a:pt x="130" y="92"/>
                    <a:pt x="129" y="92"/>
                  </a:cubicBezTo>
                  <a:cubicBezTo>
                    <a:pt x="130" y="91"/>
                    <a:pt x="130" y="86"/>
                    <a:pt x="130" y="86"/>
                  </a:cubicBezTo>
                  <a:cubicBezTo>
                    <a:pt x="130" y="86"/>
                    <a:pt x="130" y="86"/>
                    <a:pt x="130" y="86"/>
                  </a:cubicBezTo>
                  <a:cubicBezTo>
                    <a:pt x="130" y="86"/>
                    <a:pt x="130" y="86"/>
                    <a:pt x="130" y="86"/>
                  </a:cubicBezTo>
                  <a:cubicBezTo>
                    <a:pt x="126" y="86"/>
                    <a:pt x="126" y="86"/>
                    <a:pt x="126" y="86"/>
                  </a:cubicBezTo>
                  <a:cubicBezTo>
                    <a:pt x="126" y="86"/>
                    <a:pt x="119" y="87"/>
                    <a:pt x="118" y="87"/>
                  </a:cubicBezTo>
                  <a:cubicBezTo>
                    <a:pt x="118" y="87"/>
                    <a:pt x="118" y="83"/>
                    <a:pt x="118" y="83"/>
                  </a:cubicBezTo>
                  <a:cubicBezTo>
                    <a:pt x="118" y="83"/>
                    <a:pt x="121" y="80"/>
                    <a:pt x="121" y="80"/>
                  </a:cubicBezTo>
                  <a:cubicBezTo>
                    <a:pt x="121" y="80"/>
                    <a:pt x="121" y="80"/>
                    <a:pt x="121" y="80"/>
                  </a:cubicBezTo>
                  <a:cubicBezTo>
                    <a:pt x="121" y="80"/>
                    <a:pt x="121" y="80"/>
                    <a:pt x="121" y="80"/>
                  </a:cubicBezTo>
                  <a:cubicBezTo>
                    <a:pt x="121" y="80"/>
                    <a:pt x="119" y="77"/>
                    <a:pt x="118" y="76"/>
                  </a:cubicBezTo>
                  <a:cubicBezTo>
                    <a:pt x="119" y="76"/>
                    <a:pt x="123" y="76"/>
                    <a:pt x="123" y="76"/>
                  </a:cubicBezTo>
                  <a:cubicBezTo>
                    <a:pt x="124" y="76"/>
                    <a:pt x="124" y="76"/>
                    <a:pt x="124" y="76"/>
                  </a:cubicBezTo>
                  <a:cubicBezTo>
                    <a:pt x="126" y="71"/>
                    <a:pt x="126" y="71"/>
                    <a:pt x="126" y="71"/>
                  </a:cubicBezTo>
                  <a:cubicBezTo>
                    <a:pt x="126" y="71"/>
                    <a:pt x="127" y="64"/>
                    <a:pt x="127" y="64"/>
                  </a:cubicBezTo>
                  <a:cubicBezTo>
                    <a:pt x="128" y="64"/>
                    <a:pt x="134" y="65"/>
                    <a:pt x="135" y="65"/>
                  </a:cubicBezTo>
                  <a:cubicBezTo>
                    <a:pt x="135" y="65"/>
                    <a:pt x="136" y="68"/>
                    <a:pt x="136" y="68"/>
                  </a:cubicBezTo>
                  <a:cubicBezTo>
                    <a:pt x="136" y="68"/>
                    <a:pt x="136" y="68"/>
                    <a:pt x="136" y="68"/>
                  </a:cubicBezTo>
                  <a:cubicBezTo>
                    <a:pt x="136" y="68"/>
                    <a:pt x="141" y="66"/>
                    <a:pt x="141" y="66"/>
                  </a:cubicBezTo>
                  <a:cubicBezTo>
                    <a:pt x="141" y="66"/>
                    <a:pt x="142" y="67"/>
                    <a:pt x="142" y="67"/>
                  </a:cubicBezTo>
                  <a:cubicBezTo>
                    <a:pt x="142" y="67"/>
                    <a:pt x="142" y="67"/>
                    <a:pt x="143" y="66"/>
                  </a:cubicBezTo>
                  <a:cubicBezTo>
                    <a:pt x="144" y="64"/>
                    <a:pt x="146" y="63"/>
                    <a:pt x="148" y="61"/>
                  </a:cubicBezTo>
                  <a:cubicBezTo>
                    <a:pt x="150" y="59"/>
                    <a:pt x="152" y="58"/>
                    <a:pt x="154" y="57"/>
                  </a:cubicBezTo>
                  <a:cubicBezTo>
                    <a:pt x="156" y="55"/>
                    <a:pt x="158" y="54"/>
                    <a:pt x="159" y="52"/>
                  </a:cubicBezTo>
                  <a:cubicBezTo>
                    <a:pt x="160" y="50"/>
                    <a:pt x="160" y="50"/>
                    <a:pt x="160" y="50"/>
                  </a:cubicBezTo>
                  <a:cubicBezTo>
                    <a:pt x="162" y="47"/>
                    <a:pt x="164" y="44"/>
                    <a:pt x="165" y="40"/>
                  </a:cubicBezTo>
                  <a:cubicBezTo>
                    <a:pt x="165" y="38"/>
                    <a:pt x="164" y="36"/>
                    <a:pt x="164" y="35"/>
                  </a:cubicBezTo>
                  <a:cubicBezTo>
                    <a:pt x="163" y="33"/>
                    <a:pt x="163" y="32"/>
                    <a:pt x="163" y="29"/>
                  </a:cubicBezTo>
                  <a:cubicBezTo>
                    <a:pt x="164" y="26"/>
                    <a:pt x="163" y="25"/>
                    <a:pt x="162" y="23"/>
                  </a:cubicBezTo>
                  <a:cubicBezTo>
                    <a:pt x="160" y="20"/>
                    <a:pt x="160" y="20"/>
                    <a:pt x="160" y="20"/>
                  </a:cubicBezTo>
                  <a:cubicBezTo>
                    <a:pt x="158" y="15"/>
                    <a:pt x="156" y="15"/>
                    <a:pt x="155" y="15"/>
                  </a:cubicBezTo>
                  <a:cubicBezTo>
                    <a:pt x="154" y="15"/>
                    <a:pt x="154" y="15"/>
                    <a:pt x="154" y="15"/>
                  </a:cubicBezTo>
                  <a:cubicBezTo>
                    <a:pt x="154" y="14"/>
                    <a:pt x="153" y="14"/>
                    <a:pt x="152" y="13"/>
                  </a:cubicBezTo>
                  <a:cubicBezTo>
                    <a:pt x="151" y="12"/>
                    <a:pt x="150" y="10"/>
                    <a:pt x="148" y="10"/>
                  </a:cubicBezTo>
                  <a:cubicBezTo>
                    <a:pt x="147" y="10"/>
                    <a:pt x="144" y="10"/>
                    <a:pt x="142" y="10"/>
                  </a:cubicBezTo>
                  <a:cubicBezTo>
                    <a:pt x="139" y="11"/>
                    <a:pt x="136" y="11"/>
                    <a:pt x="133" y="11"/>
                  </a:cubicBezTo>
                  <a:cubicBezTo>
                    <a:pt x="130" y="10"/>
                    <a:pt x="130" y="10"/>
                    <a:pt x="130" y="10"/>
                  </a:cubicBezTo>
                  <a:cubicBezTo>
                    <a:pt x="127" y="9"/>
                    <a:pt x="125" y="9"/>
                    <a:pt x="121" y="9"/>
                  </a:cubicBezTo>
                  <a:cubicBezTo>
                    <a:pt x="116" y="9"/>
                    <a:pt x="103" y="5"/>
                    <a:pt x="92" y="1"/>
                  </a:cubicBezTo>
                  <a:cubicBezTo>
                    <a:pt x="91" y="0"/>
                    <a:pt x="91" y="0"/>
                    <a:pt x="91" y="0"/>
                  </a:cubicBezTo>
                  <a:cubicBezTo>
                    <a:pt x="91" y="0"/>
                    <a:pt x="91" y="0"/>
                    <a:pt x="91" y="0"/>
                  </a:cubicBezTo>
                  <a:close/>
                  <a:moveTo>
                    <a:pt x="91" y="1"/>
                  </a:moveTo>
                  <a:cubicBezTo>
                    <a:pt x="92" y="1"/>
                    <a:pt x="92" y="1"/>
                    <a:pt x="92" y="1"/>
                  </a:cubicBezTo>
                  <a:cubicBezTo>
                    <a:pt x="103" y="6"/>
                    <a:pt x="116" y="10"/>
                    <a:pt x="121" y="10"/>
                  </a:cubicBezTo>
                  <a:cubicBezTo>
                    <a:pt x="125" y="9"/>
                    <a:pt x="127" y="10"/>
                    <a:pt x="130" y="11"/>
                  </a:cubicBezTo>
                  <a:cubicBezTo>
                    <a:pt x="133" y="11"/>
                    <a:pt x="133" y="11"/>
                    <a:pt x="133" y="11"/>
                  </a:cubicBezTo>
                  <a:cubicBezTo>
                    <a:pt x="136" y="12"/>
                    <a:pt x="139" y="11"/>
                    <a:pt x="142" y="11"/>
                  </a:cubicBezTo>
                  <a:cubicBezTo>
                    <a:pt x="144" y="10"/>
                    <a:pt x="147" y="10"/>
                    <a:pt x="148" y="10"/>
                  </a:cubicBezTo>
                  <a:cubicBezTo>
                    <a:pt x="149" y="11"/>
                    <a:pt x="151" y="12"/>
                    <a:pt x="152" y="13"/>
                  </a:cubicBezTo>
                  <a:cubicBezTo>
                    <a:pt x="153" y="14"/>
                    <a:pt x="153" y="15"/>
                    <a:pt x="154" y="15"/>
                  </a:cubicBezTo>
                  <a:cubicBezTo>
                    <a:pt x="155" y="15"/>
                    <a:pt x="155" y="15"/>
                    <a:pt x="155" y="15"/>
                  </a:cubicBezTo>
                  <a:cubicBezTo>
                    <a:pt x="156" y="15"/>
                    <a:pt x="157" y="15"/>
                    <a:pt x="160" y="20"/>
                  </a:cubicBezTo>
                  <a:cubicBezTo>
                    <a:pt x="162" y="23"/>
                    <a:pt x="162" y="23"/>
                    <a:pt x="162" y="23"/>
                  </a:cubicBezTo>
                  <a:cubicBezTo>
                    <a:pt x="162" y="25"/>
                    <a:pt x="163" y="26"/>
                    <a:pt x="163" y="27"/>
                  </a:cubicBezTo>
                  <a:cubicBezTo>
                    <a:pt x="163" y="28"/>
                    <a:pt x="163" y="28"/>
                    <a:pt x="163" y="29"/>
                  </a:cubicBezTo>
                  <a:cubicBezTo>
                    <a:pt x="162" y="30"/>
                    <a:pt x="162" y="30"/>
                    <a:pt x="162" y="31"/>
                  </a:cubicBezTo>
                  <a:cubicBezTo>
                    <a:pt x="162" y="32"/>
                    <a:pt x="163" y="34"/>
                    <a:pt x="163" y="35"/>
                  </a:cubicBezTo>
                  <a:cubicBezTo>
                    <a:pt x="164" y="36"/>
                    <a:pt x="164" y="38"/>
                    <a:pt x="164" y="39"/>
                  </a:cubicBezTo>
                  <a:cubicBezTo>
                    <a:pt x="164" y="40"/>
                    <a:pt x="164" y="40"/>
                    <a:pt x="164" y="40"/>
                  </a:cubicBezTo>
                  <a:cubicBezTo>
                    <a:pt x="164" y="44"/>
                    <a:pt x="162" y="47"/>
                    <a:pt x="160" y="50"/>
                  </a:cubicBezTo>
                  <a:cubicBezTo>
                    <a:pt x="158" y="52"/>
                    <a:pt x="158" y="52"/>
                    <a:pt x="158" y="52"/>
                  </a:cubicBezTo>
                  <a:cubicBezTo>
                    <a:pt x="157" y="54"/>
                    <a:pt x="156" y="55"/>
                    <a:pt x="154" y="56"/>
                  </a:cubicBezTo>
                  <a:cubicBezTo>
                    <a:pt x="152" y="57"/>
                    <a:pt x="150" y="58"/>
                    <a:pt x="148" y="60"/>
                  </a:cubicBezTo>
                  <a:cubicBezTo>
                    <a:pt x="146" y="62"/>
                    <a:pt x="144" y="64"/>
                    <a:pt x="142" y="66"/>
                  </a:cubicBezTo>
                  <a:cubicBezTo>
                    <a:pt x="142" y="66"/>
                    <a:pt x="141" y="65"/>
                    <a:pt x="141" y="65"/>
                  </a:cubicBezTo>
                  <a:cubicBezTo>
                    <a:pt x="141" y="65"/>
                    <a:pt x="141" y="65"/>
                    <a:pt x="141" y="65"/>
                  </a:cubicBezTo>
                  <a:cubicBezTo>
                    <a:pt x="141" y="65"/>
                    <a:pt x="137" y="67"/>
                    <a:pt x="136" y="67"/>
                  </a:cubicBezTo>
                  <a:cubicBezTo>
                    <a:pt x="136" y="67"/>
                    <a:pt x="135" y="65"/>
                    <a:pt x="135" y="65"/>
                  </a:cubicBezTo>
                  <a:cubicBezTo>
                    <a:pt x="135" y="65"/>
                    <a:pt x="135" y="65"/>
                    <a:pt x="135" y="65"/>
                  </a:cubicBezTo>
                  <a:cubicBezTo>
                    <a:pt x="127" y="63"/>
                    <a:pt x="127" y="63"/>
                    <a:pt x="127" y="63"/>
                  </a:cubicBezTo>
                  <a:cubicBezTo>
                    <a:pt x="127" y="63"/>
                    <a:pt x="127" y="63"/>
                    <a:pt x="127" y="63"/>
                  </a:cubicBezTo>
                  <a:cubicBezTo>
                    <a:pt x="127" y="63"/>
                    <a:pt x="126" y="63"/>
                    <a:pt x="126" y="63"/>
                  </a:cubicBezTo>
                  <a:cubicBezTo>
                    <a:pt x="125" y="71"/>
                    <a:pt x="125" y="71"/>
                    <a:pt x="125" y="71"/>
                  </a:cubicBezTo>
                  <a:cubicBezTo>
                    <a:pt x="125" y="71"/>
                    <a:pt x="123" y="75"/>
                    <a:pt x="123" y="76"/>
                  </a:cubicBezTo>
                  <a:cubicBezTo>
                    <a:pt x="123" y="76"/>
                    <a:pt x="117" y="76"/>
                    <a:pt x="117" y="76"/>
                  </a:cubicBezTo>
                  <a:cubicBezTo>
                    <a:pt x="117" y="76"/>
                    <a:pt x="117" y="76"/>
                    <a:pt x="117" y="76"/>
                  </a:cubicBezTo>
                  <a:cubicBezTo>
                    <a:pt x="117" y="76"/>
                    <a:pt x="117" y="76"/>
                    <a:pt x="117" y="76"/>
                  </a:cubicBezTo>
                  <a:cubicBezTo>
                    <a:pt x="117" y="76"/>
                    <a:pt x="117" y="76"/>
                    <a:pt x="117" y="76"/>
                  </a:cubicBezTo>
                  <a:cubicBezTo>
                    <a:pt x="117" y="76"/>
                    <a:pt x="120" y="80"/>
                    <a:pt x="120" y="80"/>
                  </a:cubicBezTo>
                  <a:cubicBezTo>
                    <a:pt x="120" y="80"/>
                    <a:pt x="118" y="83"/>
                    <a:pt x="118" y="83"/>
                  </a:cubicBezTo>
                  <a:cubicBezTo>
                    <a:pt x="118" y="83"/>
                    <a:pt x="118" y="83"/>
                    <a:pt x="118" y="83"/>
                  </a:cubicBezTo>
                  <a:cubicBezTo>
                    <a:pt x="118" y="87"/>
                    <a:pt x="118" y="87"/>
                    <a:pt x="118" y="87"/>
                  </a:cubicBezTo>
                  <a:cubicBezTo>
                    <a:pt x="118" y="88"/>
                    <a:pt x="118" y="88"/>
                    <a:pt x="118" y="88"/>
                  </a:cubicBezTo>
                  <a:cubicBezTo>
                    <a:pt x="118" y="88"/>
                    <a:pt x="118" y="88"/>
                    <a:pt x="118" y="88"/>
                  </a:cubicBezTo>
                  <a:cubicBezTo>
                    <a:pt x="126" y="87"/>
                    <a:pt x="126" y="87"/>
                    <a:pt x="126" y="87"/>
                  </a:cubicBezTo>
                  <a:cubicBezTo>
                    <a:pt x="126" y="87"/>
                    <a:pt x="129" y="86"/>
                    <a:pt x="129" y="86"/>
                  </a:cubicBezTo>
                  <a:cubicBezTo>
                    <a:pt x="129" y="87"/>
                    <a:pt x="129" y="92"/>
                    <a:pt x="129" y="92"/>
                  </a:cubicBezTo>
                  <a:cubicBezTo>
                    <a:pt x="129" y="92"/>
                    <a:pt x="129" y="92"/>
                    <a:pt x="129" y="92"/>
                  </a:cubicBezTo>
                  <a:cubicBezTo>
                    <a:pt x="129" y="92"/>
                    <a:pt x="129" y="92"/>
                    <a:pt x="129" y="92"/>
                  </a:cubicBezTo>
                  <a:cubicBezTo>
                    <a:pt x="129" y="92"/>
                    <a:pt x="132" y="92"/>
                    <a:pt x="132" y="92"/>
                  </a:cubicBezTo>
                  <a:cubicBezTo>
                    <a:pt x="131" y="96"/>
                    <a:pt x="130" y="98"/>
                    <a:pt x="127" y="101"/>
                  </a:cubicBezTo>
                  <a:cubicBezTo>
                    <a:pt x="124" y="104"/>
                    <a:pt x="123" y="108"/>
                    <a:pt x="123" y="112"/>
                  </a:cubicBezTo>
                  <a:cubicBezTo>
                    <a:pt x="122" y="115"/>
                    <a:pt x="122" y="118"/>
                    <a:pt x="120" y="119"/>
                  </a:cubicBezTo>
                  <a:cubicBezTo>
                    <a:pt x="119" y="120"/>
                    <a:pt x="117" y="122"/>
                    <a:pt x="115" y="124"/>
                  </a:cubicBezTo>
                  <a:cubicBezTo>
                    <a:pt x="112" y="128"/>
                    <a:pt x="109" y="132"/>
                    <a:pt x="106" y="133"/>
                  </a:cubicBezTo>
                  <a:cubicBezTo>
                    <a:pt x="105" y="134"/>
                    <a:pt x="103" y="134"/>
                    <a:pt x="102" y="135"/>
                  </a:cubicBezTo>
                  <a:cubicBezTo>
                    <a:pt x="101" y="135"/>
                    <a:pt x="100" y="135"/>
                    <a:pt x="99" y="136"/>
                  </a:cubicBezTo>
                  <a:cubicBezTo>
                    <a:pt x="99" y="136"/>
                    <a:pt x="94" y="131"/>
                    <a:pt x="94" y="131"/>
                  </a:cubicBezTo>
                  <a:cubicBezTo>
                    <a:pt x="94" y="131"/>
                    <a:pt x="94" y="131"/>
                    <a:pt x="94" y="131"/>
                  </a:cubicBezTo>
                  <a:cubicBezTo>
                    <a:pt x="94" y="131"/>
                    <a:pt x="88" y="129"/>
                    <a:pt x="87" y="129"/>
                  </a:cubicBezTo>
                  <a:cubicBezTo>
                    <a:pt x="87" y="129"/>
                    <a:pt x="87" y="116"/>
                    <a:pt x="87" y="116"/>
                  </a:cubicBezTo>
                  <a:cubicBezTo>
                    <a:pt x="87" y="115"/>
                    <a:pt x="87" y="115"/>
                    <a:pt x="87" y="115"/>
                  </a:cubicBezTo>
                  <a:cubicBezTo>
                    <a:pt x="76" y="100"/>
                    <a:pt x="76" y="100"/>
                    <a:pt x="76" y="100"/>
                  </a:cubicBezTo>
                  <a:cubicBezTo>
                    <a:pt x="76" y="100"/>
                    <a:pt x="76" y="100"/>
                    <a:pt x="76" y="100"/>
                  </a:cubicBezTo>
                  <a:cubicBezTo>
                    <a:pt x="69" y="96"/>
                    <a:pt x="69" y="96"/>
                    <a:pt x="69" y="96"/>
                  </a:cubicBezTo>
                  <a:cubicBezTo>
                    <a:pt x="69" y="96"/>
                    <a:pt x="69" y="96"/>
                    <a:pt x="68" y="96"/>
                  </a:cubicBezTo>
                  <a:cubicBezTo>
                    <a:pt x="55" y="98"/>
                    <a:pt x="55" y="98"/>
                    <a:pt x="55" y="98"/>
                  </a:cubicBezTo>
                  <a:cubicBezTo>
                    <a:pt x="54" y="98"/>
                    <a:pt x="54" y="99"/>
                    <a:pt x="54" y="99"/>
                  </a:cubicBezTo>
                  <a:cubicBezTo>
                    <a:pt x="54" y="99"/>
                    <a:pt x="50" y="107"/>
                    <a:pt x="50" y="108"/>
                  </a:cubicBezTo>
                  <a:cubicBezTo>
                    <a:pt x="49" y="107"/>
                    <a:pt x="40" y="102"/>
                    <a:pt x="40" y="102"/>
                  </a:cubicBezTo>
                  <a:cubicBezTo>
                    <a:pt x="40" y="102"/>
                    <a:pt x="39" y="102"/>
                    <a:pt x="39" y="102"/>
                  </a:cubicBezTo>
                  <a:cubicBezTo>
                    <a:pt x="39" y="102"/>
                    <a:pt x="31" y="106"/>
                    <a:pt x="30" y="107"/>
                  </a:cubicBezTo>
                  <a:cubicBezTo>
                    <a:pt x="30" y="106"/>
                    <a:pt x="1" y="95"/>
                    <a:pt x="0" y="94"/>
                  </a:cubicBezTo>
                  <a:cubicBezTo>
                    <a:pt x="0" y="94"/>
                    <a:pt x="6" y="78"/>
                    <a:pt x="6" y="78"/>
                  </a:cubicBezTo>
                  <a:cubicBezTo>
                    <a:pt x="7" y="77"/>
                    <a:pt x="12" y="74"/>
                    <a:pt x="13" y="73"/>
                  </a:cubicBezTo>
                  <a:cubicBezTo>
                    <a:pt x="13" y="74"/>
                    <a:pt x="14" y="77"/>
                    <a:pt x="14" y="77"/>
                  </a:cubicBezTo>
                  <a:cubicBezTo>
                    <a:pt x="14" y="77"/>
                    <a:pt x="14" y="77"/>
                    <a:pt x="14" y="77"/>
                  </a:cubicBezTo>
                  <a:cubicBezTo>
                    <a:pt x="37" y="77"/>
                    <a:pt x="37" y="77"/>
                    <a:pt x="37" y="77"/>
                  </a:cubicBezTo>
                  <a:cubicBezTo>
                    <a:pt x="37" y="77"/>
                    <a:pt x="37" y="77"/>
                    <a:pt x="37" y="77"/>
                  </a:cubicBezTo>
                  <a:cubicBezTo>
                    <a:pt x="41" y="73"/>
                    <a:pt x="41" y="73"/>
                    <a:pt x="41" y="73"/>
                  </a:cubicBezTo>
                  <a:cubicBezTo>
                    <a:pt x="41" y="73"/>
                    <a:pt x="41" y="73"/>
                    <a:pt x="41" y="73"/>
                  </a:cubicBezTo>
                  <a:cubicBezTo>
                    <a:pt x="41" y="73"/>
                    <a:pt x="41" y="66"/>
                    <a:pt x="41" y="66"/>
                  </a:cubicBezTo>
                  <a:cubicBezTo>
                    <a:pt x="41" y="66"/>
                    <a:pt x="50" y="58"/>
                    <a:pt x="50" y="58"/>
                  </a:cubicBezTo>
                  <a:cubicBezTo>
                    <a:pt x="50" y="58"/>
                    <a:pt x="71" y="54"/>
                    <a:pt x="71" y="54"/>
                  </a:cubicBezTo>
                  <a:cubicBezTo>
                    <a:pt x="71" y="54"/>
                    <a:pt x="71" y="54"/>
                    <a:pt x="71" y="54"/>
                  </a:cubicBezTo>
                  <a:cubicBezTo>
                    <a:pt x="71" y="54"/>
                    <a:pt x="72" y="33"/>
                    <a:pt x="72" y="33"/>
                  </a:cubicBezTo>
                  <a:cubicBezTo>
                    <a:pt x="72" y="33"/>
                    <a:pt x="81" y="28"/>
                    <a:pt x="81" y="28"/>
                  </a:cubicBezTo>
                  <a:cubicBezTo>
                    <a:pt x="81" y="28"/>
                    <a:pt x="84" y="25"/>
                    <a:pt x="85" y="24"/>
                  </a:cubicBezTo>
                  <a:cubicBezTo>
                    <a:pt x="85" y="25"/>
                    <a:pt x="91" y="32"/>
                    <a:pt x="91" y="32"/>
                  </a:cubicBezTo>
                  <a:cubicBezTo>
                    <a:pt x="91" y="32"/>
                    <a:pt x="91" y="32"/>
                    <a:pt x="91" y="32"/>
                  </a:cubicBezTo>
                  <a:cubicBezTo>
                    <a:pt x="100" y="27"/>
                    <a:pt x="100" y="27"/>
                    <a:pt x="100" y="27"/>
                  </a:cubicBezTo>
                  <a:cubicBezTo>
                    <a:pt x="100" y="27"/>
                    <a:pt x="100" y="27"/>
                    <a:pt x="100" y="27"/>
                  </a:cubicBezTo>
                  <a:cubicBezTo>
                    <a:pt x="100" y="27"/>
                    <a:pt x="100" y="27"/>
                    <a:pt x="100" y="27"/>
                  </a:cubicBezTo>
                  <a:cubicBezTo>
                    <a:pt x="100" y="26"/>
                    <a:pt x="100" y="26"/>
                    <a:pt x="100" y="26"/>
                  </a:cubicBezTo>
                  <a:cubicBezTo>
                    <a:pt x="93" y="20"/>
                    <a:pt x="93" y="20"/>
                    <a:pt x="93" y="20"/>
                  </a:cubicBezTo>
                  <a:cubicBezTo>
                    <a:pt x="93" y="20"/>
                    <a:pt x="90" y="14"/>
                    <a:pt x="90" y="14"/>
                  </a:cubicBezTo>
                  <a:cubicBezTo>
                    <a:pt x="90" y="13"/>
                    <a:pt x="91" y="2"/>
                    <a:pt x="91"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658" y="1078"/>
              <a:ext cx="73" cy="84"/>
            </a:xfrm>
            <a:custGeom>
              <a:avLst/>
              <a:gdLst>
                <a:gd name="T0" fmla="*/ 16 w 25"/>
                <a:gd name="T1" fmla="*/ 29 h 29"/>
                <a:gd name="T2" fmla="*/ 12 w 25"/>
                <a:gd name="T3" fmla="*/ 29 h 29"/>
                <a:gd name="T4" fmla="*/ 13 w 25"/>
                <a:gd name="T5" fmla="*/ 23 h 29"/>
                <a:gd name="T6" fmla="*/ 9 w 25"/>
                <a:gd name="T7" fmla="*/ 24 h 29"/>
                <a:gd name="T8" fmla="*/ 1 w 25"/>
                <a:gd name="T9" fmla="*/ 24 h 29"/>
                <a:gd name="T10" fmla="*/ 1 w 25"/>
                <a:gd name="T11" fmla="*/ 20 h 29"/>
                <a:gd name="T12" fmla="*/ 4 w 25"/>
                <a:gd name="T13" fmla="*/ 17 h 29"/>
                <a:gd name="T14" fmla="*/ 0 w 25"/>
                <a:gd name="T15" fmla="*/ 13 h 29"/>
                <a:gd name="T16" fmla="*/ 6 w 25"/>
                <a:gd name="T17" fmla="*/ 13 h 29"/>
                <a:gd name="T18" fmla="*/ 9 w 25"/>
                <a:gd name="T19" fmla="*/ 8 h 29"/>
                <a:gd name="T20" fmla="*/ 10 w 25"/>
                <a:gd name="T21" fmla="*/ 0 h 29"/>
                <a:gd name="T22" fmla="*/ 18 w 25"/>
                <a:gd name="T23" fmla="*/ 2 h 29"/>
                <a:gd name="T24" fmla="*/ 19 w 25"/>
                <a:gd name="T25" fmla="*/ 5 h 29"/>
                <a:gd name="T26" fmla="*/ 24 w 25"/>
                <a:gd name="T27" fmla="*/ 3 h 29"/>
                <a:gd name="T28" fmla="*/ 25 w 25"/>
                <a:gd name="T29" fmla="*/ 3 h 29"/>
                <a:gd name="T30" fmla="*/ 20 w 25"/>
                <a:gd name="T31" fmla="*/ 12 h 29"/>
                <a:gd name="T32" fmla="*/ 16 w 25"/>
                <a:gd name="T33" fmla="*/ 26 h 29"/>
                <a:gd name="T34" fmla="*/ 16 w 25"/>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9">
                  <a:moveTo>
                    <a:pt x="16" y="29"/>
                  </a:moveTo>
                  <a:cubicBezTo>
                    <a:pt x="12" y="29"/>
                    <a:pt x="12" y="29"/>
                    <a:pt x="12" y="29"/>
                  </a:cubicBezTo>
                  <a:cubicBezTo>
                    <a:pt x="13" y="23"/>
                    <a:pt x="13" y="23"/>
                    <a:pt x="13" y="23"/>
                  </a:cubicBezTo>
                  <a:cubicBezTo>
                    <a:pt x="9" y="24"/>
                    <a:pt x="9" y="24"/>
                    <a:pt x="9" y="24"/>
                  </a:cubicBezTo>
                  <a:cubicBezTo>
                    <a:pt x="1" y="24"/>
                    <a:pt x="1" y="24"/>
                    <a:pt x="1" y="24"/>
                  </a:cubicBezTo>
                  <a:cubicBezTo>
                    <a:pt x="1" y="20"/>
                    <a:pt x="1" y="20"/>
                    <a:pt x="1" y="20"/>
                  </a:cubicBezTo>
                  <a:cubicBezTo>
                    <a:pt x="4" y="17"/>
                    <a:pt x="4" y="17"/>
                    <a:pt x="4" y="17"/>
                  </a:cubicBezTo>
                  <a:cubicBezTo>
                    <a:pt x="0" y="13"/>
                    <a:pt x="0" y="13"/>
                    <a:pt x="0" y="13"/>
                  </a:cubicBezTo>
                  <a:cubicBezTo>
                    <a:pt x="6" y="13"/>
                    <a:pt x="6" y="13"/>
                    <a:pt x="6" y="13"/>
                  </a:cubicBezTo>
                  <a:cubicBezTo>
                    <a:pt x="9" y="8"/>
                    <a:pt x="9" y="8"/>
                    <a:pt x="9" y="8"/>
                  </a:cubicBezTo>
                  <a:cubicBezTo>
                    <a:pt x="10" y="0"/>
                    <a:pt x="10" y="0"/>
                    <a:pt x="10" y="0"/>
                  </a:cubicBezTo>
                  <a:cubicBezTo>
                    <a:pt x="18" y="2"/>
                    <a:pt x="18" y="2"/>
                    <a:pt x="18" y="2"/>
                  </a:cubicBezTo>
                  <a:cubicBezTo>
                    <a:pt x="19" y="5"/>
                    <a:pt x="19" y="5"/>
                    <a:pt x="19" y="5"/>
                  </a:cubicBezTo>
                  <a:cubicBezTo>
                    <a:pt x="24" y="3"/>
                    <a:pt x="24" y="3"/>
                    <a:pt x="24" y="3"/>
                  </a:cubicBezTo>
                  <a:cubicBezTo>
                    <a:pt x="25" y="3"/>
                    <a:pt x="25" y="3"/>
                    <a:pt x="25" y="3"/>
                  </a:cubicBezTo>
                  <a:cubicBezTo>
                    <a:pt x="23" y="6"/>
                    <a:pt x="21" y="9"/>
                    <a:pt x="20" y="12"/>
                  </a:cubicBezTo>
                  <a:cubicBezTo>
                    <a:pt x="19" y="17"/>
                    <a:pt x="17" y="21"/>
                    <a:pt x="16" y="26"/>
                  </a:cubicBezTo>
                  <a:cubicBezTo>
                    <a:pt x="16" y="27"/>
                    <a:pt x="16" y="28"/>
                    <a:pt x="16" y="2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4658" y="1078"/>
              <a:ext cx="76" cy="84"/>
            </a:xfrm>
            <a:custGeom>
              <a:avLst/>
              <a:gdLst>
                <a:gd name="T0" fmla="*/ 10 w 26"/>
                <a:gd name="T1" fmla="*/ 0 h 29"/>
                <a:gd name="T2" fmla="*/ 9 w 26"/>
                <a:gd name="T3" fmla="*/ 0 h 29"/>
                <a:gd name="T4" fmla="*/ 8 w 26"/>
                <a:gd name="T5" fmla="*/ 8 h 29"/>
                <a:gd name="T6" fmla="*/ 6 w 26"/>
                <a:gd name="T7" fmla="*/ 13 h 29"/>
                <a:gd name="T8" fmla="*/ 0 w 26"/>
                <a:gd name="T9" fmla="*/ 13 h 29"/>
                <a:gd name="T10" fmla="*/ 0 w 26"/>
                <a:gd name="T11" fmla="*/ 13 h 29"/>
                <a:gd name="T12" fmla="*/ 0 w 26"/>
                <a:gd name="T13" fmla="*/ 13 h 29"/>
                <a:gd name="T14" fmla="*/ 0 w 26"/>
                <a:gd name="T15" fmla="*/ 13 h 29"/>
                <a:gd name="T16" fmla="*/ 3 w 26"/>
                <a:gd name="T17" fmla="*/ 17 h 29"/>
                <a:gd name="T18" fmla="*/ 1 w 26"/>
                <a:gd name="T19" fmla="*/ 20 h 29"/>
                <a:gd name="T20" fmla="*/ 1 w 26"/>
                <a:gd name="T21" fmla="*/ 20 h 29"/>
                <a:gd name="T22" fmla="*/ 1 w 26"/>
                <a:gd name="T23" fmla="*/ 24 h 29"/>
                <a:gd name="T24" fmla="*/ 1 w 26"/>
                <a:gd name="T25" fmla="*/ 25 h 29"/>
                <a:gd name="T26" fmla="*/ 1 w 26"/>
                <a:gd name="T27" fmla="*/ 25 h 29"/>
                <a:gd name="T28" fmla="*/ 9 w 26"/>
                <a:gd name="T29" fmla="*/ 24 h 29"/>
                <a:gd name="T30" fmla="*/ 12 w 26"/>
                <a:gd name="T31" fmla="*/ 23 h 29"/>
                <a:gd name="T32" fmla="*/ 12 w 26"/>
                <a:gd name="T33" fmla="*/ 29 h 29"/>
                <a:gd name="T34" fmla="*/ 12 w 26"/>
                <a:gd name="T35" fmla="*/ 29 h 29"/>
                <a:gd name="T36" fmla="*/ 12 w 26"/>
                <a:gd name="T37" fmla="*/ 29 h 29"/>
                <a:gd name="T38" fmla="*/ 16 w 26"/>
                <a:gd name="T39" fmla="*/ 29 h 29"/>
                <a:gd name="T40" fmla="*/ 16 w 26"/>
                <a:gd name="T41" fmla="*/ 29 h 29"/>
                <a:gd name="T42" fmla="*/ 17 w 26"/>
                <a:gd name="T43" fmla="*/ 26 h 29"/>
                <a:gd name="T44" fmla="*/ 19 w 26"/>
                <a:gd name="T45" fmla="*/ 16 h 29"/>
                <a:gd name="T46" fmla="*/ 21 w 26"/>
                <a:gd name="T47" fmla="*/ 12 h 29"/>
                <a:gd name="T48" fmla="*/ 26 w 26"/>
                <a:gd name="T49" fmla="*/ 3 h 29"/>
                <a:gd name="T50" fmla="*/ 26 w 26"/>
                <a:gd name="T51" fmla="*/ 3 h 29"/>
                <a:gd name="T52" fmla="*/ 25 w 26"/>
                <a:gd name="T53" fmla="*/ 3 h 29"/>
                <a:gd name="T54" fmla="*/ 24 w 26"/>
                <a:gd name="T55" fmla="*/ 2 h 29"/>
                <a:gd name="T56" fmla="*/ 24 w 26"/>
                <a:gd name="T57" fmla="*/ 2 h 29"/>
                <a:gd name="T58" fmla="*/ 19 w 26"/>
                <a:gd name="T59" fmla="*/ 4 h 29"/>
                <a:gd name="T60" fmla="*/ 18 w 26"/>
                <a:gd name="T61" fmla="*/ 2 h 29"/>
                <a:gd name="T62" fmla="*/ 18 w 26"/>
                <a:gd name="T63" fmla="*/ 2 h 29"/>
                <a:gd name="T64" fmla="*/ 10 w 26"/>
                <a:gd name="T65" fmla="*/ 0 h 29"/>
                <a:gd name="T66" fmla="*/ 10 w 26"/>
                <a:gd name="T67" fmla="*/ 0 h 29"/>
                <a:gd name="T68" fmla="*/ 6 w 26"/>
                <a:gd name="T69" fmla="*/ 13 h 29"/>
                <a:gd name="T70" fmla="*/ 7 w 26"/>
                <a:gd name="T71" fmla="*/ 13 h 29"/>
                <a:gd name="T72" fmla="*/ 9 w 26"/>
                <a:gd name="T73" fmla="*/ 8 h 29"/>
                <a:gd name="T74" fmla="*/ 10 w 26"/>
                <a:gd name="T75" fmla="*/ 1 h 29"/>
                <a:gd name="T76" fmla="*/ 18 w 26"/>
                <a:gd name="T77" fmla="*/ 2 h 29"/>
                <a:gd name="T78" fmla="*/ 19 w 26"/>
                <a:gd name="T79" fmla="*/ 5 h 29"/>
                <a:gd name="T80" fmla="*/ 19 w 26"/>
                <a:gd name="T81" fmla="*/ 5 h 29"/>
                <a:gd name="T82" fmla="*/ 24 w 26"/>
                <a:gd name="T83" fmla="*/ 3 h 29"/>
                <a:gd name="T84" fmla="*/ 25 w 26"/>
                <a:gd name="T85" fmla="*/ 3 h 29"/>
                <a:gd name="T86" fmla="*/ 20 w 26"/>
                <a:gd name="T87" fmla="*/ 12 h 29"/>
                <a:gd name="T88" fmla="*/ 19 w 26"/>
                <a:gd name="T89" fmla="*/ 16 h 29"/>
                <a:gd name="T90" fmla="*/ 16 w 26"/>
                <a:gd name="T91" fmla="*/ 25 h 29"/>
                <a:gd name="T92" fmla="*/ 15 w 26"/>
                <a:gd name="T93" fmla="*/ 29 h 29"/>
                <a:gd name="T94" fmla="*/ 12 w 26"/>
                <a:gd name="T95" fmla="*/ 29 h 29"/>
                <a:gd name="T96" fmla="*/ 13 w 26"/>
                <a:gd name="T97" fmla="*/ 23 h 29"/>
                <a:gd name="T98" fmla="*/ 13 w 26"/>
                <a:gd name="T99" fmla="*/ 23 h 29"/>
                <a:gd name="T100" fmla="*/ 13 w 26"/>
                <a:gd name="T101" fmla="*/ 23 h 29"/>
                <a:gd name="T102" fmla="*/ 9 w 26"/>
                <a:gd name="T103" fmla="*/ 23 h 29"/>
                <a:gd name="T104" fmla="*/ 1 w 26"/>
                <a:gd name="T105" fmla="*/ 24 h 29"/>
                <a:gd name="T106" fmla="*/ 1 w 26"/>
                <a:gd name="T107" fmla="*/ 20 h 29"/>
                <a:gd name="T108" fmla="*/ 4 w 26"/>
                <a:gd name="T109" fmla="*/ 17 h 29"/>
                <a:gd name="T110" fmla="*/ 4 w 26"/>
                <a:gd name="T111" fmla="*/ 17 h 29"/>
                <a:gd name="T112" fmla="*/ 4 w 26"/>
                <a:gd name="T113" fmla="*/ 17 h 29"/>
                <a:gd name="T114" fmla="*/ 1 w 26"/>
                <a:gd name="T115" fmla="*/ 13 h 29"/>
                <a:gd name="T116" fmla="*/ 6 w 26"/>
                <a:gd name="T1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29">
                  <a:moveTo>
                    <a:pt x="10" y="0"/>
                  </a:moveTo>
                  <a:cubicBezTo>
                    <a:pt x="10" y="0"/>
                    <a:pt x="9" y="0"/>
                    <a:pt x="9" y="0"/>
                  </a:cubicBezTo>
                  <a:cubicBezTo>
                    <a:pt x="8" y="8"/>
                    <a:pt x="8" y="8"/>
                    <a:pt x="8" y="8"/>
                  </a:cubicBezTo>
                  <a:cubicBezTo>
                    <a:pt x="8" y="8"/>
                    <a:pt x="6" y="12"/>
                    <a:pt x="6" y="13"/>
                  </a:cubicBezTo>
                  <a:cubicBezTo>
                    <a:pt x="6" y="13"/>
                    <a:pt x="0" y="13"/>
                    <a:pt x="0" y="13"/>
                  </a:cubicBezTo>
                  <a:cubicBezTo>
                    <a:pt x="0" y="13"/>
                    <a:pt x="0" y="13"/>
                    <a:pt x="0" y="13"/>
                  </a:cubicBezTo>
                  <a:cubicBezTo>
                    <a:pt x="0" y="13"/>
                    <a:pt x="0" y="13"/>
                    <a:pt x="0" y="13"/>
                  </a:cubicBezTo>
                  <a:cubicBezTo>
                    <a:pt x="0" y="13"/>
                    <a:pt x="0" y="13"/>
                    <a:pt x="0" y="13"/>
                  </a:cubicBezTo>
                  <a:cubicBezTo>
                    <a:pt x="0" y="13"/>
                    <a:pt x="3" y="17"/>
                    <a:pt x="3" y="17"/>
                  </a:cubicBezTo>
                  <a:cubicBezTo>
                    <a:pt x="3" y="17"/>
                    <a:pt x="1" y="20"/>
                    <a:pt x="1" y="20"/>
                  </a:cubicBezTo>
                  <a:cubicBezTo>
                    <a:pt x="1" y="20"/>
                    <a:pt x="1" y="20"/>
                    <a:pt x="1" y="20"/>
                  </a:cubicBezTo>
                  <a:cubicBezTo>
                    <a:pt x="1" y="24"/>
                    <a:pt x="1" y="24"/>
                    <a:pt x="1" y="24"/>
                  </a:cubicBezTo>
                  <a:cubicBezTo>
                    <a:pt x="1" y="25"/>
                    <a:pt x="1" y="25"/>
                    <a:pt x="1" y="25"/>
                  </a:cubicBezTo>
                  <a:cubicBezTo>
                    <a:pt x="1" y="25"/>
                    <a:pt x="1" y="25"/>
                    <a:pt x="1" y="25"/>
                  </a:cubicBezTo>
                  <a:cubicBezTo>
                    <a:pt x="9" y="24"/>
                    <a:pt x="9" y="24"/>
                    <a:pt x="9" y="24"/>
                  </a:cubicBezTo>
                  <a:cubicBezTo>
                    <a:pt x="9" y="24"/>
                    <a:pt x="12" y="23"/>
                    <a:pt x="12" y="23"/>
                  </a:cubicBezTo>
                  <a:cubicBezTo>
                    <a:pt x="12" y="24"/>
                    <a:pt x="12" y="29"/>
                    <a:pt x="12" y="29"/>
                  </a:cubicBezTo>
                  <a:cubicBezTo>
                    <a:pt x="12" y="29"/>
                    <a:pt x="12" y="29"/>
                    <a:pt x="12" y="29"/>
                  </a:cubicBezTo>
                  <a:cubicBezTo>
                    <a:pt x="12" y="29"/>
                    <a:pt x="12" y="29"/>
                    <a:pt x="12" y="29"/>
                  </a:cubicBezTo>
                  <a:cubicBezTo>
                    <a:pt x="16" y="29"/>
                    <a:pt x="16" y="29"/>
                    <a:pt x="16" y="29"/>
                  </a:cubicBezTo>
                  <a:cubicBezTo>
                    <a:pt x="16" y="29"/>
                    <a:pt x="16" y="29"/>
                    <a:pt x="16" y="29"/>
                  </a:cubicBezTo>
                  <a:cubicBezTo>
                    <a:pt x="17" y="26"/>
                    <a:pt x="17" y="26"/>
                    <a:pt x="17" y="26"/>
                  </a:cubicBezTo>
                  <a:cubicBezTo>
                    <a:pt x="17" y="22"/>
                    <a:pt x="18" y="19"/>
                    <a:pt x="19" y="16"/>
                  </a:cubicBezTo>
                  <a:cubicBezTo>
                    <a:pt x="21" y="12"/>
                    <a:pt x="21" y="12"/>
                    <a:pt x="21" y="12"/>
                  </a:cubicBezTo>
                  <a:cubicBezTo>
                    <a:pt x="21" y="9"/>
                    <a:pt x="23" y="6"/>
                    <a:pt x="26" y="3"/>
                  </a:cubicBezTo>
                  <a:cubicBezTo>
                    <a:pt x="26" y="3"/>
                    <a:pt x="26" y="3"/>
                    <a:pt x="26" y="3"/>
                  </a:cubicBezTo>
                  <a:cubicBezTo>
                    <a:pt x="26" y="3"/>
                    <a:pt x="26" y="3"/>
                    <a:pt x="25" y="3"/>
                  </a:cubicBezTo>
                  <a:cubicBezTo>
                    <a:pt x="24" y="2"/>
                    <a:pt x="24" y="2"/>
                    <a:pt x="24" y="2"/>
                  </a:cubicBezTo>
                  <a:cubicBezTo>
                    <a:pt x="24" y="2"/>
                    <a:pt x="24" y="2"/>
                    <a:pt x="24" y="2"/>
                  </a:cubicBezTo>
                  <a:cubicBezTo>
                    <a:pt x="24" y="2"/>
                    <a:pt x="20" y="4"/>
                    <a:pt x="19" y="4"/>
                  </a:cubicBezTo>
                  <a:cubicBezTo>
                    <a:pt x="19" y="4"/>
                    <a:pt x="18" y="2"/>
                    <a:pt x="18" y="2"/>
                  </a:cubicBezTo>
                  <a:cubicBezTo>
                    <a:pt x="18" y="2"/>
                    <a:pt x="18" y="2"/>
                    <a:pt x="18" y="2"/>
                  </a:cubicBezTo>
                  <a:cubicBezTo>
                    <a:pt x="10" y="0"/>
                    <a:pt x="10" y="0"/>
                    <a:pt x="10" y="0"/>
                  </a:cubicBezTo>
                  <a:cubicBezTo>
                    <a:pt x="10" y="0"/>
                    <a:pt x="10" y="0"/>
                    <a:pt x="10" y="0"/>
                  </a:cubicBezTo>
                  <a:close/>
                  <a:moveTo>
                    <a:pt x="6" y="13"/>
                  </a:moveTo>
                  <a:cubicBezTo>
                    <a:pt x="7" y="13"/>
                    <a:pt x="7" y="13"/>
                    <a:pt x="7" y="13"/>
                  </a:cubicBezTo>
                  <a:cubicBezTo>
                    <a:pt x="9" y="8"/>
                    <a:pt x="9" y="8"/>
                    <a:pt x="9" y="8"/>
                  </a:cubicBezTo>
                  <a:cubicBezTo>
                    <a:pt x="9" y="8"/>
                    <a:pt x="10" y="1"/>
                    <a:pt x="10" y="1"/>
                  </a:cubicBezTo>
                  <a:cubicBezTo>
                    <a:pt x="11" y="1"/>
                    <a:pt x="17" y="2"/>
                    <a:pt x="18" y="2"/>
                  </a:cubicBezTo>
                  <a:cubicBezTo>
                    <a:pt x="18" y="2"/>
                    <a:pt x="19" y="5"/>
                    <a:pt x="19" y="5"/>
                  </a:cubicBezTo>
                  <a:cubicBezTo>
                    <a:pt x="19" y="5"/>
                    <a:pt x="19" y="5"/>
                    <a:pt x="19" y="5"/>
                  </a:cubicBezTo>
                  <a:cubicBezTo>
                    <a:pt x="19" y="5"/>
                    <a:pt x="24" y="3"/>
                    <a:pt x="24" y="3"/>
                  </a:cubicBezTo>
                  <a:cubicBezTo>
                    <a:pt x="24" y="3"/>
                    <a:pt x="25" y="3"/>
                    <a:pt x="25" y="3"/>
                  </a:cubicBezTo>
                  <a:cubicBezTo>
                    <a:pt x="22" y="6"/>
                    <a:pt x="21" y="9"/>
                    <a:pt x="20" y="12"/>
                  </a:cubicBezTo>
                  <a:cubicBezTo>
                    <a:pt x="19" y="16"/>
                    <a:pt x="19" y="16"/>
                    <a:pt x="19" y="16"/>
                  </a:cubicBezTo>
                  <a:cubicBezTo>
                    <a:pt x="17" y="19"/>
                    <a:pt x="16" y="22"/>
                    <a:pt x="16" y="25"/>
                  </a:cubicBezTo>
                  <a:cubicBezTo>
                    <a:pt x="16" y="25"/>
                    <a:pt x="16" y="28"/>
                    <a:pt x="15" y="29"/>
                  </a:cubicBezTo>
                  <a:cubicBezTo>
                    <a:pt x="15" y="29"/>
                    <a:pt x="13" y="29"/>
                    <a:pt x="12" y="29"/>
                  </a:cubicBezTo>
                  <a:cubicBezTo>
                    <a:pt x="13" y="28"/>
                    <a:pt x="13" y="23"/>
                    <a:pt x="13" y="23"/>
                  </a:cubicBezTo>
                  <a:cubicBezTo>
                    <a:pt x="13" y="23"/>
                    <a:pt x="13" y="23"/>
                    <a:pt x="13" y="23"/>
                  </a:cubicBezTo>
                  <a:cubicBezTo>
                    <a:pt x="13" y="23"/>
                    <a:pt x="13" y="23"/>
                    <a:pt x="13" y="23"/>
                  </a:cubicBezTo>
                  <a:cubicBezTo>
                    <a:pt x="9" y="23"/>
                    <a:pt x="9" y="23"/>
                    <a:pt x="9" y="23"/>
                  </a:cubicBezTo>
                  <a:cubicBezTo>
                    <a:pt x="9" y="23"/>
                    <a:pt x="2" y="24"/>
                    <a:pt x="1" y="24"/>
                  </a:cubicBezTo>
                  <a:cubicBezTo>
                    <a:pt x="1" y="24"/>
                    <a:pt x="1" y="20"/>
                    <a:pt x="1" y="20"/>
                  </a:cubicBezTo>
                  <a:cubicBezTo>
                    <a:pt x="1" y="20"/>
                    <a:pt x="4" y="17"/>
                    <a:pt x="4" y="17"/>
                  </a:cubicBezTo>
                  <a:cubicBezTo>
                    <a:pt x="4" y="17"/>
                    <a:pt x="4" y="17"/>
                    <a:pt x="4" y="17"/>
                  </a:cubicBezTo>
                  <a:cubicBezTo>
                    <a:pt x="4" y="17"/>
                    <a:pt x="4" y="17"/>
                    <a:pt x="4" y="17"/>
                  </a:cubicBezTo>
                  <a:cubicBezTo>
                    <a:pt x="4" y="17"/>
                    <a:pt x="2" y="14"/>
                    <a:pt x="1" y="13"/>
                  </a:cubicBezTo>
                  <a:cubicBezTo>
                    <a:pt x="2" y="13"/>
                    <a:pt x="6" y="13"/>
                    <a:pt x="6" y="1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4401" y="1174"/>
              <a:ext cx="204" cy="221"/>
            </a:xfrm>
            <a:custGeom>
              <a:avLst/>
              <a:gdLst>
                <a:gd name="T0" fmla="*/ 1 w 70"/>
                <a:gd name="T1" fmla="*/ 11 h 76"/>
                <a:gd name="T2" fmla="*/ 10 w 70"/>
                <a:gd name="T3" fmla="*/ 7 h 76"/>
                <a:gd name="T4" fmla="*/ 21 w 70"/>
                <a:gd name="T5" fmla="*/ 12 h 76"/>
                <a:gd name="T6" fmla="*/ 26 w 70"/>
                <a:gd name="T7" fmla="*/ 3 h 76"/>
                <a:gd name="T8" fmla="*/ 40 w 70"/>
                <a:gd name="T9" fmla="*/ 0 h 76"/>
                <a:gd name="T10" fmla="*/ 47 w 70"/>
                <a:gd name="T11" fmla="*/ 4 h 76"/>
                <a:gd name="T12" fmla="*/ 58 w 70"/>
                <a:gd name="T13" fmla="*/ 20 h 76"/>
                <a:gd name="T14" fmla="*/ 58 w 70"/>
                <a:gd name="T15" fmla="*/ 33 h 76"/>
                <a:gd name="T16" fmla="*/ 65 w 70"/>
                <a:gd name="T17" fmla="*/ 36 h 76"/>
                <a:gd name="T18" fmla="*/ 70 w 70"/>
                <a:gd name="T19" fmla="*/ 40 h 76"/>
                <a:gd name="T20" fmla="*/ 68 w 70"/>
                <a:gd name="T21" fmla="*/ 44 h 76"/>
                <a:gd name="T22" fmla="*/ 63 w 70"/>
                <a:gd name="T23" fmla="*/ 53 h 76"/>
                <a:gd name="T24" fmla="*/ 58 w 70"/>
                <a:gd name="T25" fmla="*/ 62 h 76"/>
                <a:gd name="T26" fmla="*/ 42 w 70"/>
                <a:gd name="T27" fmla="*/ 76 h 76"/>
                <a:gd name="T28" fmla="*/ 39 w 70"/>
                <a:gd name="T29" fmla="*/ 76 h 76"/>
                <a:gd name="T30" fmla="*/ 39 w 70"/>
                <a:gd name="T31" fmla="*/ 65 h 76"/>
                <a:gd name="T32" fmla="*/ 33 w 70"/>
                <a:gd name="T33" fmla="*/ 65 h 76"/>
                <a:gd name="T34" fmla="*/ 25 w 70"/>
                <a:gd name="T35" fmla="*/ 66 h 76"/>
                <a:gd name="T36" fmla="*/ 18 w 70"/>
                <a:gd name="T37" fmla="*/ 68 h 76"/>
                <a:gd name="T38" fmla="*/ 18 w 70"/>
                <a:gd name="T39" fmla="*/ 73 h 76"/>
                <a:gd name="T40" fmla="*/ 17 w 70"/>
                <a:gd name="T41" fmla="*/ 73 h 76"/>
                <a:gd name="T42" fmla="*/ 15 w 70"/>
                <a:gd name="T43" fmla="*/ 74 h 76"/>
                <a:gd name="T44" fmla="*/ 8 w 70"/>
                <a:gd name="T45" fmla="*/ 66 h 76"/>
                <a:gd name="T46" fmla="*/ 9 w 70"/>
                <a:gd name="T47" fmla="*/ 60 h 76"/>
                <a:gd name="T48" fmla="*/ 8 w 70"/>
                <a:gd name="T49" fmla="*/ 56 h 76"/>
                <a:gd name="T50" fmla="*/ 16 w 70"/>
                <a:gd name="T51" fmla="*/ 53 h 76"/>
                <a:gd name="T52" fmla="*/ 10 w 70"/>
                <a:gd name="T53" fmla="*/ 50 h 76"/>
                <a:gd name="T54" fmla="*/ 11 w 70"/>
                <a:gd name="T55" fmla="*/ 43 h 76"/>
                <a:gd name="T56" fmla="*/ 0 w 70"/>
                <a:gd name="T57" fmla="*/ 34 h 76"/>
                <a:gd name="T58" fmla="*/ 1 w 70"/>
                <a:gd name="T5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 h="76">
                  <a:moveTo>
                    <a:pt x="1" y="11"/>
                  </a:moveTo>
                  <a:cubicBezTo>
                    <a:pt x="10" y="7"/>
                    <a:pt x="10" y="7"/>
                    <a:pt x="10" y="7"/>
                  </a:cubicBezTo>
                  <a:cubicBezTo>
                    <a:pt x="21" y="12"/>
                    <a:pt x="21" y="12"/>
                    <a:pt x="21" y="12"/>
                  </a:cubicBezTo>
                  <a:cubicBezTo>
                    <a:pt x="26" y="3"/>
                    <a:pt x="26" y="3"/>
                    <a:pt x="26" y="3"/>
                  </a:cubicBezTo>
                  <a:cubicBezTo>
                    <a:pt x="40" y="0"/>
                    <a:pt x="40" y="0"/>
                    <a:pt x="40" y="0"/>
                  </a:cubicBezTo>
                  <a:cubicBezTo>
                    <a:pt x="47" y="4"/>
                    <a:pt x="47" y="4"/>
                    <a:pt x="47" y="4"/>
                  </a:cubicBezTo>
                  <a:cubicBezTo>
                    <a:pt x="58" y="20"/>
                    <a:pt x="58" y="20"/>
                    <a:pt x="58" y="20"/>
                  </a:cubicBezTo>
                  <a:cubicBezTo>
                    <a:pt x="58" y="33"/>
                    <a:pt x="58" y="33"/>
                    <a:pt x="58" y="33"/>
                  </a:cubicBezTo>
                  <a:cubicBezTo>
                    <a:pt x="65" y="36"/>
                    <a:pt x="65" y="36"/>
                    <a:pt x="65" y="36"/>
                  </a:cubicBezTo>
                  <a:cubicBezTo>
                    <a:pt x="70" y="40"/>
                    <a:pt x="70" y="40"/>
                    <a:pt x="70" y="40"/>
                  </a:cubicBezTo>
                  <a:cubicBezTo>
                    <a:pt x="69" y="41"/>
                    <a:pt x="68" y="42"/>
                    <a:pt x="68" y="44"/>
                  </a:cubicBezTo>
                  <a:cubicBezTo>
                    <a:pt x="67" y="49"/>
                    <a:pt x="64" y="48"/>
                    <a:pt x="63" y="53"/>
                  </a:cubicBezTo>
                  <a:cubicBezTo>
                    <a:pt x="62" y="59"/>
                    <a:pt x="64" y="58"/>
                    <a:pt x="58" y="62"/>
                  </a:cubicBezTo>
                  <a:cubicBezTo>
                    <a:pt x="52" y="66"/>
                    <a:pt x="44" y="76"/>
                    <a:pt x="42" y="76"/>
                  </a:cubicBezTo>
                  <a:cubicBezTo>
                    <a:pt x="41" y="76"/>
                    <a:pt x="40" y="76"/>
                    <a:pt x="39" y="76"/>
                  </a:cubicBezTo>
                  <a:cubicBezTo>
                    <a:pt x="39" y="65"/>
                    <a:pt x="39" y="65"/>
                    <a:pt x="39" y="65"/>
                  </a:cubicBezTo>
                  <a:cubicBezTo>
                    <a:pt x="33" y="65"/>
                    <a:pt x="33" y="65"/>
                    <a:pt x="33" y="65"/>
                  </a:cubicBezTo>
                  <a:cubicBezTo>
                    <a:pt x="25" y="66"/>
                    <a:pt x="25" y="66"/>
                    <a:pt x="25" y="66"/>
                  </a:cubicBezTo>
                  <a:cubicBezTo>
                    <a:pt x="18" y="68"/>
                    <a:pt x="18" y="68"/>
                    <a:pt x="18" y="68"/>
                  </a:cubicBezTo>
                  <a:cubicBezTo>
                    <a:pt x="18" y="73"/>
                    <a:pt x="18" y="73"/>
                    <a:pt x="18" y="73"/>
                  </a:cubicBezTo>
                  <a:cubicBezTo>
                    <a:pt x="17" y="73"/>
                    <a:pt x="17" y="73"/>
                    <a:pt x="17" y="73"/>
                  </a:cubicBezTo>
                  <a:cubicBezTo>
                    <a:pt x="16" y="73"/>
                    <a:pt x="16" y="73"/>
                    <a:pt x="15" y="74"/>
                  </a:cubicBezTo>
                  <a:cubicBezTo>
                    <a:pt x="8" y="66"/>
                    <a:pt x="8" y="66"/>
                    <a:pt x="8" y="66"/>
                  </a:cubicBezTo>
                  <a:cubicBezTo>
                    <a:pt x="9" y="60"/>
                    <a:pt x="9" y="60"/>
                    <a:pt x="9" y="60"/>
                  </a:cubicBezTo>
                  <a:cubicBezTo>
                    <a:pt x="8" y="56"/>
                    <a:pt x="8" y="56"/>
                    <a:pt x="8" y="56"/>
                  </a:cubicBezTo>
                  <a:cubicBezTo>
                    <a:pt x="16" y="53"/>
                    <a:pt x="16" y="53"/>
                    <a:pt x="16" y="53"/>
                  </a:cubicBezTo>
                  <a:cubicBezTo>
                    <a:pt x="10" y="50"/>
                    <a:pt x="10" y="50"/>
                    <a:pt x="10" y="50"/>
                  </a:cubicBezTo>
                  <a:cubicBezTo>
                    <a:pt x="11" y="43"/>
                    <a:pt x="11" y="43"/>
                    <a:pt x="11" y="43"/>
                  </a:cubicBezTo>
                  <a:cubicBezTo>
                    <a:pt x="0" y="34"/>
                    <a:pt x="0" y="34"/>
                    <a:pt x="0" y="34"/>
                  </a:cubicBezTo>
                  <a:lnTo>
                    <a:pt x="1" y="11"/>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noEditPoints="1"/>
            </p:cNvSpPr>
            <p:nvPr/>
          </p:nvSpPr>
          <p:spPr bwMode="auto">
            <a:xfrm>
              <a:off x="4401" y="1174"/>
              <a:ext cx="204" cy="221"/>
            </a:xfrm>
            <a:custGeom>
              <a:avLst/>
              <a:gdLst>
                <a:gd name="T0" fmla="*/ 26 w 70"/>
                <a:gd name="T1" fmla="*/ 2 h 76"/>
                <a:gd name="T2" fmla="*/ 21 w 70"/>
                <a:gd name="T3" fmla="*/ 12 h 76"/>
                <a:gd name="T4" fmla="*/ 10 w 70"/>
                <a:gd name="T5" fmla="*/ 6 h 76"/>
                <a:gd name="T6" fmla="*/ 1 w 70"/>
                <a:gd name="T7" fmla="*/ 11 h 76"/>
                <a:gd name="T8" fmla="*/ 0 w 70"/>
                <a:gd name="T9" fmla="*/ 34 h 76"/>
                <a:gd name="T10" fmla="*/ 10 w 70"/>
                <a:gd name="T11" fmla="*/ 50 h 76"/>
                <a:gd name="T12" fmla="*/ 10 w 70"/>
                <a:gd name="T13" fmla="*/ 50 h 76"/>
                <a:gd name="T14" fmla="*/ 8 w 70"/>
                <a:gd name="T15" fmla="*/ 56 h 76"/>
                <a:gd name="T16" fmla="*/ 7 w 70"/>
                <a:gd name="T17" fmla="*/ 56 h 76"/>
                <a:gd name="T18" fmla="*/ 7 w 70"/>
                <a:gd name="T19" fmla="*/ 66 h 76"/>
                <a:gd name="T20" fmla="*/ 8 w 70"/>
                <a:gd name="T21" fmla="*/ 66 h 76"/>
                <a:gd name="T22" fmla="*/ 15 w 70"/>
                <a:gd name="T23" fmla="*/ 74 h 76"/>
                <a:gd name="T24" fmla="*/ 18 w 70"/>
                <a:gd name="T25" fmla="*/ 73 h 76"/>
                <a:gd name="T26" fmla="*/ 19 w 70"/>
                <a:gd name="T27" fmla="*/ 68 h 76"/>
                <a:gd name="T28" fmla="*/ 33 w 70"/>
                <a:gd name="T29" fmla="*/ 65 h 76"/>
                <a:gd name="T30" fmla="*/ 38 w 70"/>
                <a:gd name="T31" fmla="*/ 76 h 76"/>
                <a:gd name="T32" fmla="*/ 39 w 70"/>
                <a:gd name="T33" fmla="*/ 76 h 76"/>
                <a:gd name="T34" fmla="*/ 49 w 70"/>
                <a:gd name="T35" fmla="*/ 70 h 76"/>
                <a:gd name="T36" fmla="*/ 59 w 70"/>
                <a:gd name="T37" fmla="*/ 62 h 76"/>
                <a:gd name="T38" fmla="*/ 63 w 70"/>
                <a:gd name="T39" fmla="*/ 53 h 76"/>
                <a:gd name="T40" fmla="*/ 68 w 70"/>
                <a:gd name="T41" fmla="*/ 44 h 76"/>
                <a:gd name="T42" fmla="*/ 70 w 70"/>
                <a:gd name="T43" fmla="*/ 40 h 76"/>
                <a:gd name="T44" fmla="*/ 70 w 70"/>
                <a:gd name="T45" fmla="*/ 40 h 76"/>
                <a:gd name="T46" fmla="*/ 65 w 70"/>
                <a:gd name="T47" fmla="*/ 35 h 76"/>
                <a:gd name="T48" fmla="*/ 58 w 70"/>
                <a:gd name="T49" fmla="*/ 20 h 76"/>
                <a:gd name="T50" fmla="*/ 47 w 70"/>
                <a:gd name="T51" fmla="*/ 4 h 76"/>
                <a:gd name="T52" fmla="*/ 40 w 70"/>
                <a:gd name="T53" fmla="*/ 0 h 76"/>
                <a:gd name="T54" fmla="*/ 39 w 70"/>
                <a:gd name="T55" fmla="*/ 1 h 76"/>
                <a:gd name="T56" fmla="*/ 58 w 70"/>
                <a:gd name="T57" fmla="*/ 20 h 76"/>
                <a:gd name="T58" fmla="*/ 58 w 70"/>
                <a:gd name="T59" fmla="*/ 34 h 76"/>
                <a:gd name="T60" fmla="*/ 69 w 70"/>
                <a:gd name="T61" fmla="*/ 40 h 76"/>
                <a:gd name="T62" fmla="*/ 65 w 70"/>
                <a:gd name="T63" fmla="*/ 48 h 76"/>
                <a:gd name="T64" fmla="*/ 63 w 70"/>
                <a:gd name="T65" fmla="*/ 56 h 76"/>
                <a:gd name="T66" fmla="*/ 58 w 70"/>
                <a:gd name="T67" fmla="*/ 62 h 76"/>
                <a:gd name="T68" fmla="*/ 42 w 70"/>
                <a:gd name="T69" fmla="*/ 75 h 76"/>
                <a:gd name="T70" fmla="*/ 39 w 70"/>
                <a:gd name="T71" fmla="*/ 65 h 76"/>
                <a:gd name="T72" fmla="*/ 33 w 70"/>
                <a:gd name="T73" fmla="*/ 65 h 76"/>
                <a:gd name="T74" fmla="*/ 18 w 70"/>
                <a:gd name="T75" fmla="*/ 68 h 76"/>
                <a:gd name="T76" fmla="*/ 17 w 70"/>
                <a:gd name="T77" fmla="*/ 73 h 76"/>
                <a:gd name="T78" fmla="*/ 15 w 70"/>
                <a:gd name="T79" fmla="*/ 73 h 76"/>
                <a:gd name="T80" fmla="*/ 9 w 70"/>
                <a:gd name="T81" fmla="*/ 61 h 76"/>
                <a:gd name="T82" fmla="*/ 17 w 70"/>
                <a:gd name="T83" fmla="*/ 53 h 76"/>
                <a:gd name="T84" fmla="*/ 17 w 70"/>
                <a:gd name="T85" fmla="*/ 53 h 76"/>
                <a:gd name="T86" fmla="*/ 10 w 70"/>
                <a:gd name="T87" fmla="*/ 50 h 76"/>
                <a:gd name="T88" fmla="*/ 11 w 70"/>
                <a:gd name="T89" fmla="*/ 43 h 76"/>
                <a:gd name="T90" fmla="*/ 0 w 70"/>
                <a:gd name="T91" fmla="*/ 33 h 76"/>
                <a:gd name="T92" fmla="*/ 10 w 70"/>
                <a:gd name="T93" fmla="*/ 7 h 76"/>
                <a:gd name="T94" fmla="*/ 21 w 70"/>
                <a:gd name="T95" fmla="*/ 12 h 76"/>
                <a:gd name="T96" fmla="*/ 26 w 70"/>
                <a:gd name="T97"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76">
                  <a:moveTo>
                    <a:pt x="39" y="0"/>
                  </a:moveTo>
                  <a:cubicBezTo>
                    <a:pt x="26" y="2"/>
                    <a:pt x="26" y="2"/>
                    <a:pt x="26" y="2"/>
                  </a:cubicBezTo>
                  <a:cubicBezTo>
                    <a:pt x="25" y="2"/>
                    <a:pt x="25" y="3"/>
                    <a:pt x="25" y="3"/>
                  </a:cubicBezTo>
                  <a:cubicBezTo>
                    <a:pt x="25" y="3"/>
                    <a:pt x="21" y="11"/>
                    <a:pt x="21" y="12"/>
                  </a:cubicBezTo>
                  <a:cubicBezTo>
                    <a:pt x="20" y="11"/>
                    <a:pt x="11" y="6"/>
                    <a:pt x="11" y="6"/>
                  </a:cubicBezTo>
                  <a:cubicBezTo>
                    <a:pt x="11" y="6"/>
                    <a:pt x="10" y="6"/>
                    <a:pt x="10" y="6"/>
                  </a:cubicBezTo>
                  <a:cubicBezTo>
                    <a:pt x="1" y="11"/>
                    <a:pt x="1" y="11"/>
                    <a:pt x="1" y="11"/>
                  </a:cubicBezTo>
                  <a:cubicBezTo>
                    <a:pt x="1" y="11"/>
                    <a:pt x="1" y="11"/>
                    <a:pt x="1" y="11"/>
                  </a:cubicBezTo>
                  <a:cubicBezTo>
                    <a:pt x="1" y="11"/>
                    <a:pt x="0" y="34"/>
                    <a:pt x="0" y="34"/>
                  </a:cubicBezTo>
                  <a:cubicBezTo>
                    <a:pt x="0" y="34"/>
                    <a:pt x="0" y="34"/>
                    <a:pt x="0" y="34"/>
                  </a:cubicBezTo>
                  <a:cubicBezTo>
                    <a:pt x="0" y="34"/>
                    <a:pt x="10" y="43"/>
                    <a:pt x="10" y="43"/>
                  </a:cubicBezTo>
                  <a:cubicBezTo>
                    <a:pt x="10" y="44"/>
                    <a:pt x="10" y="50"/>
                    <a:pt x="10" y="50"/>
                  </a:cubicBezTo>
                  <a:cubicBezTo>
                    <a:pt x="10" y="50"/>
                    <a:pt x="10" y="50"/>
                    <a:pt x="10" y="50"/>
                  </a:cubicBezTo>
                  <a:cubicBezTo>
                    <a:pt x="10" y="50"/>
                    <a:pt x="10" y="50"/>
                    <a:pt x="10" y="50"/>
                  </a:cubicBezTo>
                  <a:cubicBezTo>
                    <a:pt x="10" y="50"/>
                    <a:pt x="15" y="53"/>
                    <a:pt x="16" y="53"/>
                  </a:cubicBezTo>
                  <a:cubicBezTo>
                    <a:pt x="14" y="54"/>
                    <a:pt x="8" y="56"/>
                    <a:pt x="8" y="56"/>
                  </a:cubicBezTo>
                  <a:cubicBezTo>
                    <a:pt x="7" y="56"/>
                    <a:pt x="7" y="56"/>
                    <a:pt x="7" y="56"/>
                  </a:cubicBezTo>
                  <a:cubicBezTo>
                    <a:pt x="7" y="56"/>
                    <a:pt x="7" y="56"/>
                    <a:pt x="7" y="56"/>
                  </a:cubicBezTo>
                  <a:cubicBezTo>
                    <a:pt x="8" y="61"/>
                    <a:pt x="8" y="61"/>
                    <a:pt x="8" y="61"/>
                  </a:cubicBezTo>
                  <a:cubicBezTo>
                    <a:pt x="7" y="66"/>
                    <a:pt x="7" y="66"/>
                    <a:pt x="7" y="66"/>
                  </a:cubicBezTo>
                  <a:cubicBezTo>
                    <a:pt x="7" y="66"/>
                    <a:pt x="7" y="66"/>
                    <a:pt x="7" y="66"/>
                  </a:cubicBezTo>
                  <a:cubicBezTo>
                    <a:pt x="7" y="66"/>
                    <a:pt x="7" y="66"/>
                    <a:pt x="8" y="66"/>
                  </a:cubicBezTo>
                  <a:cubicBezTo>
                    <a:pt x="15" y="74"/>
                    <a:pt x="15" y="74"/>
                    <a:pt x="15" y="74"/>
                  </a:cubicBezTo>
                  <a:cubicBezTo>
                    <a:pt x="15" y="74"/>
                    <a:pt x="15" y="74"/>
                    <a:pt x="15" y="74"/>
                  </a:cubicBezTo>
                  <a:cubicBezTo>
                    <a:pt x="17" y="73"/>
                    <a:pt x="17" y="73"/>
                    <a:pt x="17" y="73"/>
                  </a:cubicBezTo>
                  <a:cubicBezTo>
                    <a:pt x="17" y="73"/>
                    <a:pt x="18" y="73"/>
                    <a:pt x="18" y="73"/>
                  </a:cubicBezTo>
                  <a:cubicBezTo>
                    <a:pt x="18" y="73"/>
                    <a:pt x="18" y="73"/>
                    <a:pt x="18" y="73"/>
                  </a:cubicBezTo>
                  <a:cubicBezTo>
                    <a:pt x="18" y="73"/>
                    <a:pt x="19" y="68"/>
                    <a:pt x="19" y="68"/>
                  </a:cubicBezTo>
                  <a:cubicBezTo>
                    <a:pt x="19" y="68"/>
                    <a:pt x="25" y="66"/>
                    <a:pt x="25" y="66"/>
                  </a:cubicBezTo>
                  <a:cubicBezTo>
                    <a:pt x="33" y="65"/>
                    <a:pt x="33" y="65"/>
                    <a:pt x="33" y="65"/>
                  </a:cubicBezTo>
                  <a:cubicBezTo>
                    <a:pt x="33" y="65"/>
                    <a:pt x="38" y="66"/>
                    <a:pt x="39" y="66"/>
                  </a:cubicBezTo>
                  <a:cubicBezTo>
                    <a:pt x="39" y="66"/>
                    <a:pt x="38" y="76"/>
                    <a:pt x="38" y="76"/>
                  </a:cubicBezTo>
                  <a:cubicBezTo>
                    <a:pt x="38" y="76"/>
                    <a:pt x="38" y="76"/>
                    <a:pt x="39" y="76"/>
                  </a:cubicBezTo>
                  <a:cubicBezTo>
                    <a:pt x="39" y="76"/>
                    <a:pt x="39" y="76"/>
                    <a:pt x="39" y="76"/>
                  </a:cubicBezTo>
                  <a:cubicBezTo>
                    <a:pt x="42" y="76"/>
                    <a:pt x="42" y="76"/>
                    <a:pt x="42" y="76"/>
                  </a:cubicBezTo>
                  <a:cubicBezTo>
                    <a:pt x="43" y="76"/>
                    <a:pt x="45" y="74"/>
                    <a:pt x="49" y="70"/>
                  </a:cubicBezTo>
                  <a:cubicBezTo>
                    <a:pt x="52" y="67"/>
                    <a:pt x="55" y="64"/>
                    <a:pt x="58" y="62"/>
                  </a:cubicBezTo>
                  <a:cubicBezTo>
                    <a:pt x="59" y="62"/>
                    <a:pt x="59" y="62"/>
                    <a:pt x="59" y="62"/>
                  </a:cubicBezTo>
                  <a:cubicBezTo>
                    <a:pt x="63" y="59"/>
                    <a:pt x="63" y="59"/>
                    <a:pt x="63" y="56"/>
                  </a:cubicBezTo>
                  <a:cubicBezTo>
                    <a:pt x="63" y="53"/>
                    <a:pt x="63" y="53"/>
                    <a:pt x="63" y="53"/>
                  </a:cubicBezTo>
                  <a:cubicBezTo>
                    <a:pt x="64" y="51"/>
                    <a:pt x="65" y="50"/>
                    <a:pt x="66" y="49"/>
                  </a:cubicBezTo>
                  <a:cubicBezTo>
                    <a:pt x="67" y="48"/>
                    <a:pt x="68" y="47"/>
                    <a:pt x="68" y="44"/>
                  </a:cubicBezTo>
                  <a:cubicBezTo>
                    <a:pt x="68" y="42"/>
                    <a:pt x="69" y="41"/>
                    <a:pt x="70" y="40"/>
                  </a:cubicBezTo>
                  <a:cubicBezTo>
                    <a:pt x="70" y="40"/>
                    <a:pt x="70" y="40"/>
                    <a:pt x="70" y="40"/>
                  </a:cubicBezTo>
                  <a:cubicBezTo>
                    <a:pt x="70" y="40"/>
                    <a:pt x="70" y="40"/>
                    <a:pt x="70" y="40"/>
                  </a:cubicBezTo>
                  <a:cubicBezTo>
                    <a:pt x="70" y="40"/>
                    <a:pt x="70" y="40"/>
                    <a:pt x="70" y="40"/>
                  </a:cubicBezTo>
                  <a:cubicBezTo>
                    <a:pt x="65" y="35"/>
                    <a:pt x="65" y="35"/>
                    <a:pt x="65" y="35"/>
                  </a:cubicBezTo>
                  <a:cubicBezTo>
                    <a:pt x="65" y="35"/>
                    <a:pt x="65" y="35"/>
                    <a:pt x="65" y="35"/>
                  </a:cubicBezTo>
                  <a:cubicBezTo>
                    <a:pt x="65" y="35"/>
                    <a:pt x="59" y="33"/>
                    <a:pt x="58" y="33"/>
                  </a:cubicBezTo>
                  <a:cubicBezTo>
                    <a:pt x="58" y="33"/>
                    <a:pt x="58" y="20"/>
                    <a:pt x="58" y="20"/>
                  </a:cubicBezTo>
                  <a:cubicBezTo>
                    <a:pt x="58" y="19"/>
                    <a:pt x="58" y="19"/>
                    <a:pt x="58" y="19"/>
                  </a:cubicBezTo>
                  <a:cubicBezTo>
                    <a:pt x="47" y="4"/>
                    <a:pt x="47" y="4"/>
                    <a:pt x="47" y="4"/>
                  </a:cubicBezTo>
                  <a:cubicBezTo>
                    <a:pt x="47" y="4"/>
                    <a:pt x="47" y="4"/>
                    <a:pt x="47" y="4"/>
                  </a:cubicBezTo>
                  <a:cubicBezTo>
                    <a:pt x="40" y="0"/>
                    <a:pt x="40" y="0"/>
                    <a:pt x="40" y="0"/>
                  </a:cubicBezTo>
                  <a:cubicBezTo>
                    <a:pt x="40" y="0"/>
                    <a:pt x="40" y="0"/>
                    <a:pt x="39" y="0"/>
                  </a:cubicBezTo>
                  <a:close/>
                  <a:moveTo>
                    <a:pt x="39" y="1"/>
                  </a:moveTo>
                  <a:cubicBezTo>
                    <a:pt x="40" y="1"/>
                    <a:pt x="46" y="4"/>
                    <a:pt x="46" y="4"/>
                  </a:cubicBezTo>
                  <a:cubicBezTo>
                    <a:pt x="47" y="4"/>
                    <a:pt x="58" y="19"/>
                    <a:pt x="58" y="20"/>
                  </a:cubicBezTo>
                  <a:cubicBezTo>
                    <a:pt x="58" y="20"/>
                    <a:pt x="58" y="33"/>
                    <a:pt x="58" y="33"/>
                  </a:cubicBezTo>
                  <a:cubicBezTo>
                    <a:pt x="58" y="34"/>
                    <a:pt x="58" y="34"/>
                    <a:pt x="58" y="34"/>
                  </a:cubicBezTo>
                  <a:cubicBezTo>
                    <a:pt x="58" y="34"/>
                    <a:pt x="64" y="36"/>
                    <a:pt x="65" y="36"/>
                  </a:cubicBezTo>
                  <a:cubicBezTo>
                    <a:pt x="65" y="36"/>
                    <a:pt x="69" y="40"/>
                    <a:pt x="69" y="40"/>
                  </a:cubicBezTo>
                  <a:cubicBezTo>
                    <a:pt x="68" y="41"/>
                    <a:pt x="68" y="42"/>
                    <a:pt x="68" y="44"/>
                  </a:cubicBezTo>
                  <a:cubicBezTo>
                    <a:pt x="67" y="46"/>
                    <a:pt x="66" y="47"/>
                    <a:pt x="65" y="48"/>
                  </a:cubicBezTo>
                  <a:cubicBezTo>
                    <a:pt x="64" y="49"/>
                    <a:pt x="63" y="50"/>
                    <a:pt x="63" y="53"/>
                  </a:cubicBezTo>
                  <a:cubicBezTo>
                    <a:pt x="63" y="56"/>
                    <a:pt x="63" y="56"/>
                    <a:pt x="63" y="56"/>
                  </a:cubicBezTo>
                  <a:cubicBezTo>
                    <a:pt x="62" y="59"/>
                    <a:pt x="62" y="59"/>
                    <a:pt x="58" y="61"/>
                  </a:cubicBezTo>
                  <a:cubicBezTo>
                    <a:pt x="58" y="62"/>
                    <a:pt x="58" y="62"/>
                    <a:pt x="58" y="62"/>
                  </a:cubicBezTo>
                  <a:cubicBezTo>
                    <a:pt x="55" y="64"/>
                    <a:pt x="51" y="67"/>
                    <a:pt x="48" y="70"/>
                  </a:cubicBezTo>
                  <a:cubicBezTo>
                    <a:pt x="46" y="73"/>
                    <a:pt x="43" y="75"/>
                    <a:pt x="42" y="75"/>
                  </a:cubicBezTo>
                  <a:cubicBezTo>
                    <a:pt x="42" y="75"/>
                    <a:pt x="40" y="75"/>
                    <a:pt x="39" y="75"/>
                  </a:cubicBezTo>
                  <a:cubicBezTo>
                    <a:pt x="39" y="75"/>
                    <a:pt x="39" y="65"/>
                    <a:pt x="39" y="65"/>
                  </a:cubicBezTo>
                  <a:cubicBezTo>
                    <a:pt x="39" y="65"/>
                    <a:pt x="39" y="65"/>
                    <a:pt x="39" y="65"/>
                  </a:cubicBezTo>
                  <a:cubicBezTo>
                    <a:pt x="33" y="65"/>
                    <a:pt x="33" y="65"/>
                    <a:pt x="33" y="65"/>
                  </a:cubicBezTo>
                  <a:cubicBezTo>
                    <a:pt x="25" y="66"/>
                    <a:pt x="25" y="66"/>
                    <a:pt x="25" y="66"/>
                  </a:cubicBezTo>
                  <a:cubicBezTo>
                    <a:pt x="18" y="68"/>
                    <a:pt x="18" y="68"/>
                    <a:pt x="18" y="68"/>
                  </a:cubicBezTo>
                  <a:cubicBezTo>
                    <a:pt x="18" y="68"/>
                    <a:pt x="18" y="68"/>
                    <a:pt x="18" y="68"/>
                  </a:cubicBezTo>
                  <a:cubicBezTo>
                    <a:pt x="18" y="68"/>
                    <a:pt x="17" y="72"/>
                    <a:pt x="17" y="73"/>
                  </a:cubicBezTo>
                  <a:cubicBezTo>
                    <a:pt x="17" y="73"/>
                    <a:pt x="16" y="73"/>
                    <a:pt x="16" y="73"/>
                  </a:cubicBezTo>
                  <a:cubicBezTo>
                    <a:pt x="16" y="73"/>
                    <a:pt x="16" y="73"/>
                    <a:pt x="15" y="73"/>
                  </a:cubicBezTo>
                  <a:cubicBezTo>
                    <a:pt x="15" y="73"/>
                    <a:pt x="8" y="66"/>
                    <a:pt x="8" y="66"/>
                  </a:cubicBezTo>
                  <a:cubicBezTo>
                    <a:pt x="8" y="66"/>
                    <a:pt x="9" y="61"/>
                    <a:pt x="9" y="61"/>
                  </a:cubicBezTo>
                  <a:cubicBezTo>
                    <a:pt x="9" y="61"/>
                    <a:pt x="8" y="57"/>
                    <a:pt x="8" y="56"/>
                  </a:cubicBezTo>
                  <a:cubicBezTo>
                    <a:pt x="9" y="56"/>
                    <a:pt x="17" y="53"/>
                    <a:pt x="17" y="53"/>
                  </a:cubicBezTo>
                  <a:cubicBezTo>
                    <a:pt x="17" y="53"/>
                    <a:pt x="17" y="53"/>
                    <a:pt x="17" y="53"/>
                  </a:cubicBezTo>
                  <a:cubicBezTo>
                    <a:pt x="17" y="53"/>
                    <a:pt x="17" y="53"/>
                    <a:pt x="17" y="53"/>
                  </a:cubicBezTo>
                  <a:cubicBezTo>
                    <a:pt x="17" y="53"/>
                    <a:pt x="17" y="53"/>
                    <a:pt x="17" y="53"/>
                  </a:cubicBezTo>
                  <a:cubicBezTo>
                    <a:pt x="17" y="53"/>
                    <a:pt x="11" y="50"/>
                    <a:pt x="10" y="50"/>
                  </a:cubicBezTo>
                  <a:cubicBezTo>
                    <a:pt x="10" y="49"/>
                    <a:pt x="11" y="43"/>
                    <a:pt x="11" y="43"/>
                  </a:cubicBezTo>
                  <a:cubicBezTo>
                    <a:pt x="11" y="43"/>
                    <a:pt x="11" y="43"/>
                    <a:pt x="11" y="43"/>
                  </a:cubicBezTo>
                  <a:cubicBezTo>
                    <a:pt x="11" y="43"/>
                    <a:pt x="11" y="43"/>
                    <a:pt x="11" y="43"/>
                  </a:cubicBezTo>
                  <a:cubicBezTo>
                    <a:pt x="11" y="43"/>
                    <a:pt x="0" y="34"/>
                    <a:pt x="0" y="33"/>
                  </a:cubicBezTo>
                  <a:cubicBezTo>
                    <a:pt x="0" y="33"/>
                    <a:pt x="2" y="11"/>
                    <a:pt x="2" y="11"/>
                  </a:cubicBezTo>
                  <a:cubicBezTo>
                    <a:pt x="2" y="11"/>
                    <a:pt x="10" y="7"/>
                    <a:pt x="10" y="7"/>
                  </a:cubicBezTo>
                  <a:cubicBezTo>
                    <a:pt x="11" y="7"/>
                    <a:pt x="21" y="12"/>
                    <a:pt x="21" y="12"/>
                  </a:cubicBezTo>
                  <a:cubicBezTo>
                    <a:pt x="21" y="12"/>
                    <a:pt x="21" y="12"/>
                    <a:pt x="21" y="12"/>
                  </a:cubicBezTo>
                  <a:cubicBezTo>
                    <a:pt x="21" y="12"/>
                    <a:pt x="21" y="12"/>
                    <a:pt x="21" y="12"/>
                  </a:cubicBezTo>
                  <a:cubicBezTo>
                    <a:pt x="21" y="12"/>
                    <a:pt x="26" y="3"/>
                    <a:pt x="26" y="3"/>
                  </a:cubicBezTo>
                  <a:cubicBezTo>
                    <a:pt x="26" y="3"/>
                    <a:pt x="39" y="1"/>
                    <a:pt x="39"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4454" y="1363"/>
              <a:ext cx="61" cy="32"/>
            </a:xfrm>
            <a:custGeom>
              <a:avLst/>
              <a:gdLst>
                <a:gd name="T0" fmla="*/ 0 w 21"/>
                <a:gd name="T1" fmla="*/ 8 h 11"/>
                <a:gd name="T2" fmla="*/ 0 w 21"/>
                <a:gd name="T3" fmla="*/ 3 h 11"/>
                <a:gd name="T4" fmla="*/ 7 w 21"/>
                <a:gd name="T5" fmla="*/ 1 h 11"/>
                <a:gd name="T6" fmla="*/ 15 w 21"/>
                <a:gd name="T7" fmla="*/ 0 h 11"/>
                <a:gd name="T8" fmla="*/ 21 w 21"/>
                <a:gd name="T9" fmla="*/ 0 h 11"/>
                <a:gd name="T10" fmla="*/ 21 w 21"/>
                <a:gd name="T11" fmla="*/ 11 h 11"/>
                <a:gd name="T12" fmla="*/ 13 w 21"/>
                <a:gd name="T13" fmla="*/ 10 h 11"/>
                <a:gd name="T14" fmla="*/ 0 w 21"/>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1">
                  <a:moveTo>
                    <a:pt x="0" y="8"/>
                  </a:moveTo>
                  <a:cubicBezTo>
                    <a:pt x="0" y="3"/>
                    <a:pt x="0" y="3"/>
                    <a:pt x="0" y="3"/>
                  </a:cubicBezTo>
                  <a:cubicBezTo>
                    <a:pt x="7" y="1"/>
                    <a:pt x="7" y="1"/>
                    <a:pt x="7" y="1"/>
                  </a:cubicBezTo>
                  <a:cubicBezTo>
                    <a:pt x="15" y="0"/>
                    <a:pt x="15" y="0"/>
                    <a:pt x="15" y="0"/>
                  </a:cubicBezTo>
                  <a:cubicBezTo>
                    <a:pt x="21" y="0"/>
                    <a:pt x="21" y="0"/>
                    <a:pt x="21" y="0"/>
                  </a:cubicBezTo>
                  <a:cubicBezTo>
                    <a:pt x="21" y="11"/>
                    <a:pt x="21" y="11"/>
                    <a:pt x="21" y="11"/>
                  </a:cubicBezTo>
                  <a:cubicBezTo>
                    <a:pt x="18" y="11"/>
                    <a:pt x="16" y="10"/>
                    <a:pt x="13" y="10"/>
                  </a:cubicBezTo>
                  <a:cubicBezTo>
                    <a:pt x="9" y="9"/>
                    <a:pt x="4" y="7"/>
                    <a:pt x="0" y="8"/>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4451" y="1363"/>
              <a:ext cx="64" cy="32"/>
            </a:xfrm>
            <a:custGeom>
              <a:avLst/>
              <a:gdLst>
                <a:gd name="T0" fmla="*/ 8 w 22"/>
                <a:gd name="T1" fmla="*/ 1 h 11"/>
                <a:gd name="T2" fmla="*/ 1 w 22"/>
                <a:gd name="T3" fmla="*/ 3 h 11"/>
                <a:gd name="T4" fmla="*/ 1 w 22"/>
                <a:gd name="T5" fmla="*/ 3 h 11"/>
                <a:gd name="T6" fmla="*/ 0 w 22"/>
                <a:gd name="T7" fmla="*/ 8 h 11"/>
                <a:gd name="T8" fmla="*/ 0 w 22"/>
                <a:gd name="T9" fmla="*/ 8 h 11"/>
                <a:gd name="T10" fmla="*/ 1 w 22"/>
                <a:gd name="T11" fmla="*/ 8 h 11"/>
                <a:gd name="T12" fmla="*/ 10 w 22"/>
                <a:gd name="T13" fmla="*/ 9 h 11"/>
                <a:gd name="T14" fmla="*/ 14 w 22"/>
                <a:gd name="T15" fmla="*/ 10 h 11"/>
                <a:gd name="T16" fmla="*/ 22 w 22"/>
                <a:gd name="T17" fmla="*/ 11 h 11"/>
                <a:gd name="T18" fmla="*/ 22 w 22"/>
                <a:gd name="T19" fmla="*/ 11 h 11"/>
                <a:gd name="T20" fmla="*/ 22 w 22"/>
                <a:gd name="T21" fmla="*/ 11 h 11"/>
                <a:gd name="T22" fmla="*/ 22 w 22"/>
                <a:gd name="T23" fmla="*/ 0 h 11"/>
                <a:gd name="T24" fmla="*/ 22 w 22"/>
                <a:gd name="T25" fmla="*/ 0 h 11"/>
                <a:gd name="T26" fmla="*/ 16 w 22"/>
                <a:gd name="T27" fmla="*/ 0 h 11"/>
                <a:gd name="T28" fmla="*/ 8 w 22"/>
                <a:gd name="T29" fmla="*/ 1 h 11"/>
                <a:gd name="T30" fmla="*/ 8 w 22"/>
                <a:gd name="T31" fmla="*/ 1 h 11"/>
                <a:gd name="T32" fmla="*/ 16 w 22"/>
                <a:gd name="T33" fmla="*/ 0 h 11"/>
                <a:gd name="T34" fmla="*/ 22 w 22"/>
                <a:gd name="T35" fmla="*/ 1 h 11"/>
                <a:gd name="T36" fmla="*/ 21 w 22"/>
                <a:gd name="T37" fmla="*/ 10 h 11"/>
                <a:gd name="T38" fmla="*/ 14 w 22"/>
                <a:gd name="T39" fmla="*/ 9 h 11"/>
                <a:gd name="T40" fmla="*/ 10 w 22"/>
                <a:gd name="T41" fmla="*/ 9 h 11"/>
                <a:gd name="T42" fmla="*/ 1 w 22"/>
                <a:gd name="T43" fmla="*/ 8 h 11"/>
                <a:gd name="T44" fmla="*/ 2 w 22"/>
                <a:gd name="T45" fmla="*/ 3 h 11"/>
                <a:gd name="T46" fmla="*/ 8 w 22"/>
                <a:gd name="T47" fmla="*/ 1 h 11"/>
                <a:gd name="T48" fmla="*/ 1 w 22"/>
                <a:gd name="T49" fmla="*/ 8 h 11"/>
                <a:gd name="T50" fmla="*/ 1 w 22"/>
                <a:gd name="T51" fmla="*/ 8 h 11"/>
                <a:gd name="T52" fmla="*/ 1 w 22"/>
                <a:gd name="T5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1">
                  <a:moveTo>
                    <a:pt x="8" y="1"/>
                  </a:moveTo>
                  <a:cubicBezTo>
                    <a:pt x="1" y="3"/>
                    <a:pt x="1" y="3"/>
                    <a:pt x="1" y="3"/>
                  </a:cubicBezTo>
                  <a:cubicBezTo>
                    <a:pt x="1" y="3"/>
                    <a:pt x="1" y="3"/>
                    <a:pt x="1" y="3"/>
                  </a:cubicBezTo>
                  <a:cubicBezTo>
                    <a:pt x="0" y="8"/>
                    <a:pt x="0" y="8"/>
                    <a:pt x="0" y="8"/>
                  </a:cubicBezTo>
                  <a:cubicBezTo>
                    <a:pt x="0" y="8"/>
                    <a:pt x="0" y="8"/>
                    <a:pt x="0" y="8"/>
                  </a:cubicBezTo>
                  <a:cubicBezTo>
                    <a:pt x="1" y="8"/>
                    <a:pt x="1" y="8"/>
                    <a:pt x="1" y="8"/>
                  </a:cubicBezTo>
                  <a:cubicBezTo>
                    <a:pt x="4" y="7"/>
                    <a:pt x="7" y="8"/>
                    <a:pt x="10" y="9"/>
                  </a:cubicBezTo>
                  <a:cubicBezTo>
                    <a:pt x="14" y="10"/>
                    <a:pt x="14" y="10"/>
                    <a:pt x="14" y="10"/>
                  </a:cubicBezTo>
                  <a:cubicBezTo>
                    <a:pt x="16" y="11"/>
                    <a:pt x="19" y="11"/>
                    <a:pt x="22" y="11"/>
                  </a:cubicBezTo>
                  <a:cubicBezTo>
                    <a:pt x="22" y="11"/>
                    <a:pt x="22" y="11"/>
                    <a:pt x="22" y="11"/>
                  </a:cubicBezTo>
                  <a:cubicBezTo>
                    <a:pt x="22" y="11"/>
                    <a:pt x="22" y="11"/>
                    <a:pt x="22" y="11"/>
                  </a:cubicBezTo>
                  <a:cubicBezTo>
                    <a:pt x="22" y="0"/>
                    <a:pt x="22" y="0"/>
                    <a:pt x="22" y="0"/>
                  </a:cubicBezTo>
                  <a:cubicBezTo>
                    <a:pt x="22" y="0"/>
                    <a:pt x="22" y="0"/>
                    <a:pt x="22" y="0"/>
                  </a:cubicBezTo>
                  <a:cubicBezTo>
                    <a:pt x="16" y="0"/>
                    <a:pt x="16" y="0"/>
                    <a:pt x="16" y="0"/>
                  </a:cubicBezTo>
                  <a:lnTo>
                    <a:pt x="8" y="1"/>
                  </a:lnTo>
                  <a:close/>
                  <a:moveTo>
                    <a:pt x="8" y="1"/>
                  </a:moveTo>
                  <a:cubicBezTo>
                    <a:pt x="16" y="0"/>
                    <a:pt x="16" y="0"/>
                    <a:pt x="16" y="0"/>
                  </a:cubicBezTo>
                  <a:cubicBezTo>
                    <a:pt x="16" y="0"/>
                    <a:pt x="21" y="1"/>
                    <a:pt x="22" y="1"/>
                  </a:cubicBezTo>
                  <a:cubicBezTo>
                    <a:pt x="22" y="1"/>
                    <a:pt x="21" y="10"/>
                    <a:pt x="21" y="10"/>
                  </a:cubicBezTo>
                  <a:cubicBezTo>
                    <a:pt x="19" y="10"/>
                    <a:pt x="16" y="10"/>
                    <a:pt x="14" y="9"/>
                  </a:cubicBezTo>
                  <a:cubicBezTo>
                    <a:pt x="10" y="9"/>
                    <a:pt x="10" y="9"/>
                    <a:pt x="10" y="9"/>
                  </a:cubicBezTo>
                  <a:cubicBezTo>
                    <a:pt x="7" y="8"/>
                    <a:pt x="4" y="7"/>
                    <a:pt x="1" y="8"/>
                  </a:cubicBezTo>
                  <a:cubicBezTo>
                    <a:pt x="1" y="7"/>
                    <a:pt x="2" y="3"/>
                    <a:pt x="2" y="3"/>
                  </a:cubicBezTo>
                  <a:cubicBezTo>
                    <a:pt x="2" y="3"/>
                    <a:pt x="8" y="1"/>
                    <a:pt x="8" y="1"/>
                  </a:cubicBezTo>
                  <a:close/>
                  <a:moveTo>
                    <a:pt x="1" y="8"/>
                  </a:moveTo>
                  <a:cubicBezTo>
                    <a:pt x="1" y="8"/>
                    <a:pt x="1" y="8"/>
                    <a:pt x="1" y="8"/>
                  </a:cubicBezTo>
                  <a:cubicBezTo>
                    <a:pt x="1" y="8"/>
                    <a:pt x="1" y="8"/>
                    <a:pt x="1" y="8"/>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4087" y="1171"/>
              <a:ext cx="361" cy="329"/>
            </a:xfrm>
            <a:custGeom>
              <a:avLst/>
              <a:gdLst>
                <a:gd name="T0" fmla="*/ 7 w 124"/>
                <a:gd name="T1" fmla="*/ 30 h 113"/>
                <a:gd name="T2" fmla="*/ 3 w 124"/>
                <a:gd name="T3" fmla="*/ 21 h 113"/>
                <a:gd name="T4" fmla="*/ 13 w 124"/>
                <a:gd name="T5" fmla="*/ 18 h 113"/>
                <a:gd name="T6" fmla="*/ 19 w 124"/>
                <a:gd name="T7" fmla="*/ 7 h 113"/>
                <a:gd name="T8" fmla="*/ 27 w 124"/>
                <a:gd name="T9" fmla="*/ 12 h 113"/>
                <a:gd name="T10" fmla="*/ 32 w 124"/>
                <a:gd name="T11" fmla="*/ 6 h 113"/>
                <a:gd name="T12" fmla="*/ 56 w 124"/>
                <a:gd name="T13" fmla="*/ 1 h 113"/>
                <a:gd name="T14" fmla="*/ 79 w 124"/>
                <a:gd name="T15" fmla="*/ 0 h 113"/>
                <a:gd name="T16" fmla="*/ 109 w 124"/>
                <a:gd name="T17" fmla="*/ 12 h 113"/>
                <a:gd name="T18" fmla="*/ 108 w 124"/>
                <a:gd name="T19" fmla="*/ 35 h 113"/>
                <a:gd name="T20" fmla="*/ 119 w 124"/>
                <a:gd name="T21" fmla="*/ 44 h 113"/>
                <a:gd name="T22" fmla="*/ 118 w 124"/>
                <a:gd name="T23" fmla="*/ 51 h 113"/>
                <a:gd name="T24" fmla="*/ 124 w 124"/>
                <a:gd name="T25" fmla="*/ 54 h 113"/>
                <a:gd name="T26" fmla="*/ 116 w 124"/>
                <a:gd name="T27" fmla="*/ 57 h 113"/>
                <a:gd name="T28" fmla="*/ 117 w 124"/>
                <a:gd name="T29" fmla="*/ 61 h 113"/>
                <a:gd name="T30" fmla="*/ 116 w 124"/>
                <a:gd name="T31" fmla="*/ 67 h 113"/>
                <a:gd name="T32" fmla="*/ 123 w 124"/>
                <a:gd name="T33" fmla="*/ 75 h 113"/>
                <a:gd name="T34" fmla="*/ 103 w 124"/>
                <a:gd name="T35" fmla="*/ 85 h 113"/>
                <a:gd name="T36" fmla="*/ 106 w 124"/>
                <a:gd name="T37" fmla="*/ 85 h 113"/>
                <a:gd name="T38" fmla="*/ 104 w 124"/>
                <a:gd name="T39" fmla="*/ 85 h 113"/>
                <a:gd name="T40" fmla="*/ 104 w 124"/>
                <a:gd name="T41" fmla="*/ 90 h 113"/>
                <a:gd name="T42" fmla="*/ 97 w 124"/>
                <a:gd name="T43" fmla="*/ 93 h 113"/>
                <a:gd name="T44" fmla="*/ 94 w 124"/>
                <a:gd name="T45" fmla="*/ 99 h 113"/>
                <a:gd name="T46" fmla="*/ 98 w 124"/>
                <a:gd name="T47" fmla="*/ 101 h 113"/>
                <a:gd name="T48" fmla="*/ 101 w 124"/>
                <a:gd name="T49" fmla="*/ 108 h 113"/>
                <a:gd name="T50" fmla="*/ 93 w 124"/>
                <a:gd name="T51" fmla="*/ 113 h 113"/>
                <a:gd name="T52" fmla="*/ 73 w 124"/>
                <a:gd name="T53" fmla="*/ 112 h 113"/>
                <a:gd name="T54" fmla="*/ 71 w 124"/>
                <a:gd name="T55" fmla="*/ 110 h 113"/>
                <a:gd name="T56" fmla="*/ 76 w 124"/>
                <a:gd name="T57" fmla="*/ 102 h 113"/>
                <a:gd name="T58" fmla="*/ 62 w 124"/>
                <a:gd name="T59" fmla="*/ 98 h 113"/>
                <a:gd name="T60" fmla="*/ 62 w 124"/>
                <a:gd name="T61" fmla="*/ 99 h 113"/>
                <a:gd name="T62" fmla="*/ 59 w 124"/>
                <a:gd name="T63" fmla="*/ 100 h 113"/>
                <a:gd name="T64" fmla="*/ 57 w 124"/>
                <a:gd name="T65" fmla="*/ 100 h 113"/>
                <a:gd name="T66" fmla="*/ 54 w 124"/>
                <a:gd name="T67" fmla="*/ 93 h 113"/>
                <a:gd name="T68" fmla="*/ 49 w 124"/>
                <a:gd name="T69" fmla="*/ 94 h 113"/>
                <a:gd name="T70" fmla="*/ 44 w 124"/>
                <a:gd name="T71" fmla="*/ 93 h 113"/>
                <a:gd name="T72" fmla="*/ 42 w 124"/>
                <a:gd name="T73" fmla="*/ 88 h 113"/>
                <a:gd name="T74" fmla="*/ 34 w 124"/>
                <a:gd name="T75" fmla="*/ 81 h 113"/>
                <a:gd name="T76" fmla="*/ 33 w 124"/>
                <a:gd name="T77" fmla="*/ 77 h 113"/>
                <a:gd name="T78" fmla="*/ 24 w 124"/>
                <a:gd name="T79" fmla="*/ 71 h 113"/>
                <a:gd name="T80" fmla="*/ 24 w 124"/>
                <a:gd name="T81" fmla="*/ 63 h 113"/>
                <a:gd name="T82" fmla="*/ 29 w 124"/>
                <a:gd name="T83" fmla="*/ 62 h 113"/>
                <a:gd name="T84" fmla="*/ 29 w 124"/>
                <a:gd name="T85" fmla="*/ 57 h 113"/>
                <a:gd name="T86" fmla="*/ 31 w 124"/>
                <a:gd name="T87" fmla="*/ 54 h 113"/>
                <a:gd name="T88" fmla="*/ 33 w 124"/>
                <a:gd name="T89" fmla="*/ 55 h 113"/>
                <a:gd name="T90" fmla="*/ 37 w 124"/>
                <a:gd name="T91" fmla="*/ 54 h 113"/>
                <a:gd name="T92" fmla="*/ 39 w 124"/>
                <a:gd name="T93" fmla="*/ 48 h 113"/>
                <a:gd name="T94" fmla="*/ 36 w 124"/>
                <a:gd name="T95" fmla="*/ 43 h 113"/>
                <a:gd name="T96" fmla="*/ 29 w 124"/>
                <a:gd name="T97" fmla="*/ 45 h 113"/>
                <a:gd name="T98" fmla="*/ 26 w 124"/>
                <a:gd name="T99" fmla="*/ 51 h 113"/>
                <a:gd name="T100" fmla="*/ 19 w 124"/>
                <a:gd name="T101" fmla="*/ 52 h 113"/>
                <a:gd name="T102" fmla="*/ 16 w 124"/>
                <a:gd name="T103" fmla="*/ 45 h 113"/>
                <a:gd name="T104" fmla="*/ 9 w 124"/>
                <a:gd name="T105" fmla="*/ 45 h 113"/>
                <a:gd name="T106" fmla="*/ 4 w 124"/>
                <a:gd name="T107" fmla="*/ 49 h 113"/>
                <a:gd name="T108" fmla="*/ 0 w 124"/>
                <a:gd name="T109" fmla="*/ 40 h 113"/>
                <a:gd name="T110" fmla="*/ 12 w 124"/>
                <a:gd name="T111" fmla="*/ 37 h 113"/>
                <a:gd name="T112" fmla="*/ 7 w 124"/>
                <a:gd name="T113" fmla="*/ 3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13">
                  <a:moveTo>
                    <a:pt x="7" y="30"/>
                  </a:moveTo>
                  <a:cubicBezTo>
                    <a:pt x="3" y="21"/>
                    <a:pt x="3" y="21"/>
                    <a:pt x="3" y="21"/>
                  </a:cubicBezTo>
                  <a:cubicBezTo>
                    <a:pt x="13" y="18"/>
                    <a:pt x="13" y="18"/>
                    <a:pt x="13" y="18"/>
                  </a:cubicBezTo>
                  <a:cubicBezTo>
                    <a:pt x="19" y="7"/>
                    <a:pt x="19" y="7"/>
                    <a:pt x="19" y="7"/>
                  </a:cubicBezTo>
                  <a:cubicBezTo>
                    <a:pt x="27" y="12"/>
                    <a:pt x="27" y="12"/>
                    <a:pt x="27" y="12"/>
                  </a:cubicBezTo>
                  <a:cubicBezTo>
                    <a:pt x="32" y="6"/>
                    <a:pt x="32" y="6"/>
                    <a:pt x="32" y="6"/>
                  </a:cubicBezTo>
                  <a:cubicBezTo>
                    <a:pt x="56" y="1"/>
                    <a:pt x="56" y="1"/>
                    <a:pt x="56" y="1"/>
                  </a:cubicBezTo>
                  <a:cubicBezTo>
                    <a:pt x="79" y="0"/>
                    <a:pt x="79" y="0"/>
                    <a:pt x="79" y="0"/>
                  </a:cubicBezTo>
                  <a:cubicBezTo>
                    <a:pt x="109" y="12"/>
                    <a:pt x="109" y="12"/>
                    <a:pt x="109" y="12"/>
                  </a:cubicBezTo>
                  <a:cubicBezTo>
                    <a:pt x="108" y="35"/>
                    <a:pt x="108" y="35"/>
                    <a:pt x="108" y="35"/>
                  </a:cubicBezTo>
                  <a:cubicBezTo>
                    <a:pt x="119" y="44"/>
                    <a:pt x="119" y="44"/>
                    <a:pt x="119" y="44"/>
                  </a:cubicBezTo>
                  <a:cubicBezTo>
                    <a:pt x="118" y="51"/>
                    <a:pt x="118" y="51"/>
                    <a:pt x="118" y="51"/>
                  </a:cubicBezTo>
                  <a:cubicBezTo>
                    <a:pt x="124" y="54"/>
                    <a:pt x="124" y="54"/>
                    <a:pt x="124" y="54"/>
                  </a:cubicBezTo>
                  <a:cubicBezTo>
                    <a:pt x="116" y="57"/>
                    <a:pt x="116" y="57"/>
                    <a:pt x="116" y="57"/>
                  </a:cubicBezTo>
                  <a:cubicBezTo>
                    <a:pt x="117" y="61"/>
                    <a:pt x="117" y="61"/>
                    <a:pt x="117" y="61"/>
                  </a:cubicBezTo>
                  <a:cubicBezTo>
                    <a:pt x="116" y="67"/>
                    <a:pt x="116" y="67"/>
                    <a:pt x="116" y="67"/>
                  </a:cubicBezTo>
                  <a:cubicBezTo>
                    <a:pt x="123" y="75"/>
                    <a:pt x="123" y="75"/>
                    <a:pt x="123" y="75"/>
                  </a:cubicBezTo>
                  <a:cubicBezTo>
                    <a:pt x="117" y="77"/>
                    <a:pt x="104" y="84"/>
                    <a:pt x="103" y="85"/>
                  </a:cubicBezTo>
                  <a:cubicBezTo>
                    <a:pt x="104" y="85"/>
                    <a:pt x="105" y="85"/>
                    <a:pt x="106" y="85"/>
                  </a:cubicBezTo>
                  <a:cubicBezTo>
                    <a:pt x="106" y="85"/>
                    <a:pt x="105" y="85"/>
                    <a:pt x="104" y="85"/>
                  </a:cubicBezTo>
                  <a:cubicBezTo>
                    <a:pt x="104" y="90"/>
                    <a:pt x="104" y="90"/>
                    <a:pt x="104" y="90"/>
                  </a:cubicBezTo>
                  <a:cubicBezTo>
                    <a:pt x="97" y="93"/>
                    <a:pt x="97" y="93"/>
                    <a:pt x="97" y="93"/>
                  </a:cubicBezTo>
                  <a:cubicBezTo>
                    <a:pt x="94" y="99"/>
                    <a:pt x="94" y="99"/>
                    <a:pt x="94" y="99"/>
                  </a:cubicBezTo>
                  <a:cubicBezTo>
                    <a:pt x="98" y="101"/>
                    <a:pt x="98" y="101"/>
                    <a:pt x="98" y="101"/>
                  </a:cubicBezTo>
                  <a:cubicBezTo>
                    <a:pt x="101" y="108"/>
                    <a:pt x="101" y="108"/>
                    <a:pt x="101" y="108"/>
                  </a:cubicBezTo>
                  <a:cubicBezTo>
                    <a:pt x="93" y="113"/>
                    <a:pt x="93" y="113"/>
                    <a:pt x="93" y="113"/>
                  </a:cubicBezTo>
                  <a:cubicBezTo>
                    <a:pt x="73" y="112"/>
                    <a:pt x="73" y="112"/>
                    <a:pt x="73" y="112"/>
                  </a:cubicBezTo>
                  <a:cubicBezTo>
                    <a:pt x="71" y="110"/>
                    <a:pt x="71" y="110"/>
                    <a:pt x="71" y="110"/>
                  </a:cubicBezTo>
                  <a:cubicBezTo>
                    <a:pt x="76" y="102"/>
                    <a:pt x="76" y="102"/>
                    <a:pt x="76" y="102"/>
                  </a:cubicBezTo>
                  <a:cubicBezTo>
                    <a:pt x="62" y="98"/>
                    <a:pt x="62" y="98"/>
                    <a:pt x="62" y="98"/>
                  </a:cubicBezTo>
                  <a:cubicBezTo>
                    <a:pt x="62" y="99"/>
                    <a:pt x="62" y="99"/>
                    <a:pt x="62" y="99"/>
                  </a:cubicBezTo>
                  <a:cubicBezTo>
                    <a:pt x="59" y="100"/>
                    <a:pt x="59" y="100"/>
                    <a:pt x="59" y="100"/>
                  </a:cubicBezTo>
                  <a:cubicBezTo>
                    <a:pt x="57" y="100"/>
                    <a:pt x="57" y="100"/>
                    <a:pt x="57" y="100"/>
                  </a:cubicBezTo>
                  <a:cubicBezTo>
                    <a:pt x="54" y="93"/>
                    <a:pt x="54" y="93"/>
                    <a:pt x="54" y="93"/>
                  </a:cubicBezTo>
                  <a:cubicBezTo>
                    <a:pt x="49" y="94"/>
                    <a:pt x="49" y="94"/>
                    <a:pt x="49" y="94"/>
                  </a:cubicBezTo>
                  <a:cubicBezTo>
                    <a:pt x="44" y="93"/>
                    <a:pt x="44" y="93"/>
                    <a:pt x="44" y="93"/>
                  </a:cubicBezTo>
                  <a:cubicBezTo>
                    <a:pt x="42" y="88"/>
                    <a:pt x="42" y="88"/>
                    <a:pt x="42" y="88"/>
                  </a:cubicBezTo>
                  <a:cubicBezTo>
                    <a:pt x="34" y="81"/>
                    <a:pt x="34" y="81"/>
                    <a:pt x="34" y="81"/>
                  </a:cubicBezTo>
                  <a:cubicBezTo>
                    <a:pt x="33" y="77"/>
                    <a:pt x="33" y="77"/>
                    <a:pt x="33" y="77"/>
                  </a:cubicBezTo>
                  <a:cubicBezTo>
                    <a:pt x="24" y="71"/>
                    <a:pt x="24" y="71"/>
                    <a:pt x="24" y="71"/>
                  </a:cubicBezTo>
                  <a:cubicBezTo>
                    <a:pt x="24" y="63"/>
                    <a:pt x="24" y="63"/>
                    <a:pt x="24" y="63"/>
                  </a:cubicBezTo>
                  <a:cubicBezTo>
                    <a:pt x="29" y="62"/>
                    <a:pt x="29" y="62"/>
                    <a:pt x="29" y="62"/>
                  </a:cubicBezTo>
                  <a:cubicBezTo>
                    <a:pt x="29" y="57"/>
                    <a:pt x="29" y="57"/>
                    <a:pt x="29" y="57"/>
                  </a:cubicBezTo>
                  <a:cubicBezTo>
                    <a:pt x="31" y="54"/>
                    <a:pt x="31" y="54"/>
                    <a:pt x="31" y="54"/>
                  </a:cubicBezTo>
                  <a:cubicBezTo>
                    <a:pt x="33" y="55"/>
                    <a:pt x="33" y="55"/>
                    <a:pt x="33" y="55"/>
                  </a:cubicBezTo>
                  <a:cubicBezTo>
                    <a:pt x="37" y="54"/>
                    <a:pt x="37" y="54"/>
                    <a:pt x="37" y="54"/>
                  </a:cubicBezTo>
                  <a:cubicBezTo>
                    <a:pt x="39" y="48"/>
                    <a:pt x="39" y="48"/>
                    <a:pt x="39" y="48"/>
                  </a:cubicBezTo>
                  <a:cubicBezTo>
                    <a:pt x="36" y="43"/>
                    <a:pt x="36" y="43"/>
                    <a:pt x="36" y="43"/>
                  </a:cubicBezTo>
                  <a:cubicBezTo>
                    <a:pt x="29" y="45"/>
                    <a:pt x="29" y="45"/>
                    <a:pt x="29" y="45"/>
                  </a:cubicBezTo>
                  <a:cubicBezTo>
                    <a:pt x="26" y="51"/>
                    <a:pt x="26" y="51"/>
                    <a:pt x="26" y="51"/>
                  </a:cubicBezTo>
                  <a:cubicBezTo>
                    <a:pt x="19" y="52"/>
                    <a:pt x="19" y="52"/>
                    <a:pt x="19" y="52"/>
                  </a:cubicBezTo>
                  <a:cubicBezTo>
                    <a:pt x="16" y="45"/>
                    <a:pt x="16" y="45"/>
                    <a:pt x="16" y="45"/>
                  </a:cubicBezTo>
                  <a:cubicBezTo>
                    <a:pt x="9" y="45"/>
                    <a:pt x="9" y="45"/>
                    <a:pt x="9" y="45"/>
                  </a:cubicBezTo>
                  <a:cubicBezTo>
                    <a:pt x="4" y="49"/>
                    <a:pt x="4" y="49"/>
                    <a:pt x="4" y="49"/>
                  </a:cubicBezTo>
                  <a:cubicBezTo>
                    <a:pt x="0" y="40"/>
                    <a:pt x="0" y="40"/>
                    <a:pt x="0" y="40"/>
                  </a:cubicBezTo>
                  <a:cubicBezTo>
                    <a:pt x="12" y="37"/>
                    <a:pt x="12" y="37"/>
                    <a:pt x="12" y="37"/>
                  </a:cubicBezTo>
                  <a:lnTo>
                    <a:pt x="7" y="3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4087" y="1168"/>
              <a:ext cx="364" cy="335"/>
            </a:xfrm>
            <a:custGeom>
              <a:avLst/>
              <a:gdLst>
                <a:gd name="T0" fmla="*/ 32 w 125"/>
                <a:gd name="T1" fmla="*/ 7 h 115"/>
                <a:gd name="T2" fmla="*/ 19 w 125"/>
                <a:gd name="T3" fmla="*/ 7 h 115"/>
                <a:gd name="T4" fmla="*/ 2 w 125"/>
                <a:gd name="T5" fmla="*/ 22 h 115"/>
                <a:gd name="T6" fmla="*/ 12 w 125"/>
                <a:gd name="T7" fmla="*/ 38 h 115"/>
                <a:gd name="T8" fmla="*/ 0 w 125"/>
                <a:gd name="T9" fmla="*/ 42 h 115"/>
                <a:gd name="T10" fmla="*/ 10 w 125"/>
                <a:gd name="T11" fmla="*/ 47 h 115"/>
                <a:gd name="T12" fmla="*/ 26 w 125"/>
                <a:gd name="T13" fmla="*/ 52 h 115"/>
                <a:gd name="T14" fmla="*/ 38 w 125"/>
                <a:gd name="T15" fmla="*/ 49 h 115"/>
                <a:gd name="T16" fmla="*/ 31 w 125"/>
                <a:gd name="T17" fmla="*/ 54 h 115"/>
                <a:gd name="T18" fmla="*/ 28 w 125"/>
                <a:gd name="T19" fmla="*/ 63 h 115"/>
                <a:gd name="T20" fmla="*/ 24 w 125"/>
                <a:gd name="T21" fmla="*/ 73 h 115"/>
                <a:gd name="T22" fmla="*/ 42 w 125"/>
                <a:gd name="T23" fmla="*/ 89 h 115"/>
                <a:gd name="T24" fmla="*/ 54 w 125"/>
                <a:gd name="T25" fmla="*/ 95 h 115"/>
                <a:gd name="T26" fmla="*/ 62 w 125"/>
                <a:gd name="T27" fmla="*/ 101 h 115"/>
                <a:gd name="T28" fmla="*/ 71 w 125"/>
                <a:gd name="T29" fmla="*/ 111 h 115"/>
                <a:gd name="T30" fmla="*/ 73 w 125"/>
                <a:gd name="T31" fmla="*/ 113 h 115"/>
                <a:gd name="T32" fmla="*/ 102 w 125"/>
                <a:gd name="T33" fmla="*/ 109 h 115"/>
                <a:gd name="T34" fmla="*/ 95 w 125"/>
                <a:gd name="T35" fmla="*/ 100 h 115"/>
                <a:gd name="T36" fmla="*/ 104 w 125"/>
                <a:gd name="T37" fmla="*/ 86 h 115"/>
                <a:gd name="T38" fmla="*/ 107 w 125"/>
                <a:gd name="T39" fmla="*/ 86 h 115"/>
                <a:gd name="T40" fmla="*/ 104 w 125"/>
                <a:gd name="T41" fmla="*/ 86 h 115"/>
                <a:gd name="T42" fmla="*/ 123 w 125"/>
                <a:gd name="T43" fmla="*/ 75 h 115"/>
                <a:gd name="T44" fmla="*/ 125 w 125"/>
                <a:gd name="T45" fmla="*/ 55 h 115"/>
                <a:gd name="T46" fmla="*/ 118 w 125"/>
                <a:gd name="T47" fmla="*/ 52 h 115"/>
                <a:gd name="T48" fmla="*/ 108 w 125"/>
                <a:gd name="T49" fmla="*/ 35 h 115"/>
                <a:gd name="T50" fmla="*/ 79 w 125"/>
                <a:gd name="T51" fmla="*/ 0 h 115"/>
                <a:gd name="T52" fmla="*/ 108 w 125"/>
                <a:gd name="T53" fmla="*/ 36 h 115"/>
                <a:gd name="T54" fmla="*/ 118 w 125"/>
                <a:gd name="T55" fmla="*/ 52 h 115"/>
                <a:gd name="T56" fmla="*/ 115 w 125"/>
                <a:gd name="T57" fmla="*/ 58 h 115"/>
                <a:gd name="T58" fmla="*/ 115 w 125"/>
                <a:gd name="T59" fmla="*/ 68 h 115"/>
                <a:gd name="T60" fmla="*/ 103 w 125"/>
                <a:gd name="T61" fmla="*/ 86 h 115"/>
                <a:gd name="T62" fmla="*/ 104 w 125"/>
                <a:gd name="T63" fmla="*/ 91 h 115"/>
                <a:gd name="T64" fmla="*/ 94 w 125"/>
                <a:gd name="T65" fmla="*/ 100 h 115"/>
                <a:gd name="T66" fmla="*/ 93 w 125"/>
                <a:gd name="T67" fmla="*/ 114 h 115"/>
                <a:gd name="T68" fmla="*/ 76 w 125"/>
                <a:gd name="T69" fmla="*/ 103 h 115"/>
                <a:gd name="T70" fmla="*/ 62 w 125"/>
                <a:gd name="T71" fmla="*/ 98 h 115"/>
                <a:gd name="T72" fmla="*/ 58 w 125"/>
                <a:gd name="T73" fmla="*/ 101 h 115"/>
                <a:gd name="T74" fmla="*/ 44 w 125"/>
                <a:gd name="T75" fmla="*/ 94 h 115"/>
                <a:gd name="T76" fmla="*/ 33 w 125"/>
                <a:gd name="T77" fmla="*/ 78 h 115"/>
                <a:gd name="T78" fmla="*/ 29 w 125"/>
                <a:gd name="T79" fmla="*/ 63 h 115"/>
                <a:gd name="T80" fmla="*/ 33 w 125"/>
                <a:gd name="T81" fmla="*/ 57 h 115"/>
                <a:gd name="T82" fmla="*/ 39 w 125"/>
                <a:gd name="T83" fmla="*/ 49 h 115"/>
                <a:gd name="T84" fmla="*/ 29 w 125"/>
                <a:gd name="T85" fmla="*/ 46 h 115"/>
                <a:gd name="T86" fmla="*/ 16 w 125"/>
                <a:gd name="T87" fmla="*/ 46 h 115"/>
                <a:gd name="T88" fmla="*/ 4 w 125"/>
                <a:gd name="T89" fmla="*/ 49 h 115"/>
                <a:gd name="T90" fmla="*/ 13 w 125"/>
                <a:gd name="T91" fmla="*/ 38 h 115"/>
                <a:gd name="T92" fmla="*/ 13 w 125"/>
                <a:gd name="T93" fmla="*/ 20 h 115"/>
                <a:gd name="T94" fmla="*/ 28 w 125"/>
                <a:gd name="T95"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115">
                  <a:moveTo>
                    <a:pt x="79" y="0"/>
                  </a:moveTo>
                  <a:cubicBezTo>
                    <a:pt x="56" y="2"/>
                    <a:pt x="56" y="2"/>
                    <a:pt x="56" y="2"/>
                  </a:cubicBezTo>
                  <a:cubicBezTo>
                    <a:pt x="32" y="7"/>
                    <a:pt x="32" y="7"/>
                    <a:pt x="32" y="7"/>
                  </a:cubicBezTo>
                  <a:cubicBezTo>
                    <a:pt x="32" y="7"/>
                    <a:pt x="32" y="7"/>
                    <a:pt x="32" y="7"/>
                  </a:cubicBezTo>
                  <a:cubicBezTo>
                    <a:pt x="32" y="7"/>
                    <a:pt x="28" y="12"/>
                    <a:pt x="27" y="13"/>
                  </a:cubicBezTo>
                  <a:cubicBezTo>
                    <a:pt x="27" y="12"/>
                    <a:pt x="19" y="7"/>
                    <a:pt x="19" y="7"/>
                  </a:cubicBezTo>
                  <a:cubicBezTo>
                    <a:pt x="19" y="7"/>
                    <a:pt x="19" y="7"/>
                    <a:pt x="19" y="7"/>
                  </a:cubicBezTo>
                  <a:cubicBezTo>
                    <a:pt x="19" y="7"/>
                    <a:pt x="19" y="7"/>
                    <a:pt x="19" y="7"/>
                  </a:cubicBezTo>
                  <a:cubicBezTo>
                    <a:pt x="19" y="7"/>
                    <a:pt x="13" y="19"/>
                    <a:pt x="12" y="19"/>
                  </a:cubicBezTo>
                  <a:cubicBezTo>
                    <a:pt x="12" y="19"/>
                    <a:pt x="3" y="22"/>
                    <a:pt x="3" y="22"/>
                  </a:cubicBezTo>
                  <a:cubicBezTo>
                    <a:pt x="2" y="22"/>
                    <a:pt x="2" y="22"/>
                    <a:pt x="2" y="22"/>
                  </a:cubicBezTo>
                  <a:cubicBezTo>
                    <a:pt x="2" y="22"/>
                    <a:pt x="2" y="22"/>
                    <a:pt x="2" y="22"/>
                  </a:cubicBezTo>
                  <a:cubicBezTo>
                    <a:pt x="2" y="22"/>
                    <a:pt x="2" y="23"/>
                    <a:pt x="2" y="23"/>
                  </a:cubicBezTo>
                  <a:cubicBezTo>
                    <a:pt x="7" y="31"/>
                    <a:pt x="7" y="31"/>
                    <a:pt x="7" y="31"/>
                  </a:cubicBezTo>
                  <a:cubicBezTo>
                    <a:pt x="7" y="31"/>
                    <a:pt x="7" y="31"/>
                    <a:pt x="7" y="31"/>
                  </a:cubicBezTo>
                  <a:cubicBezTo>
                    <a:pt x="7" y="31"/>
                    <a:pt x="11" y="37"/>
                    <a:pt x="12" y="38"/>
                  </a:cubicBezTo>
                  <a:cubicBezTo>
                    <a:pt x="11" y="38"/>
                    <a:pt x="0" y="41"/>
                    <a:pt x="0" y="41"/>
                  </a:cubicBezTo>
                  <a:cubicBezTo>
                    <a:pt x="0" y="41"/>
                    <a:pt x="0" y="41"/>
                    <a:pt x="0" y="41"/>
                  </a:cubicBezTo>
                  <a:cubicBezTo>
                    <a:pt x="0" y="41"/>
                    <a:pt x="0" y="41"/>
                    <a:pt x="0" y="41"/>
                  </a:cubicBezTo>
                  <a:cubicBezTo>
                    <a:pt x="0" y="41"/>
                    <a:pt x="0" y="41"/>
                    <a:pt x="0" y="42"/>
                  </a:cubicBezTo>
                  <a:cubicBezTo>
                    <a:pt x="4" y="50"/>
                    <a:pt x="4" y="50"/>
                    <a:pt x="4" y="50"/>
                  </a:cubicBezTo>
                  <a:cubicBezTo>
                    <a:pt x="4" y="50"/>
                    <a:pt x="4" y="50"/>
                    <a:pt x="4" y="50"/>
                  </a:cubicBezTo>
                  <a:cubicBezTo>
                    <a:pt x="4" y="50"/>
                    <a:pt x="4" y="50"/>
                    <a:pt x="4" y="50"/>
                  </a:cubicBezTo>
                  <a:cubicBezTo>
                    <a:pt x="4" y="50"/>
                    <a:pt x="9" y="47"/>
                    <a:pt x="10" y="47"/>
                  </a:cubicBezTo>
                  <a:cubicBezTo>
                    <a:pt x="10" y="47"/>
                    <a:pt x="15" y="46"/>
                    <a:pt x="16" y="46"/>
                  </a:cubicBezTo>
                  <a:cubicBezTo>
                    <a:pt x="16" y="47"/>
                    <a:pt x="18" y="53"/>
                    <a:pt x="18" y="53"/>
                  </a:cubicBezTo>
                  <a:cubicBezTo>
                    <a:pt x="18" y="53"/>
                    <a:pt x="18" y="53"/>
                    <a:pt x="19" y="53"/>
                  </a:cubicBezTo>
                  <a:cubicBezTo>
                    <a:pt x="26" y="52"/>
                    <a:pt x="26" y="52"/>
                    <a:pt x="26" y="52"/>
                  </a:cubicBezTo>
                  <a:cubicBezTo>
                    <a:pt x="26" y="52"/>
                    <a:pt x="26" y="52"/>
                    <a:pt x="26" y="52"/>
                  </a:cubicBezTo>
                  <a:cubicBezTo>
                    <a:pt x="26" y="52"/>
                    <a:pt x="29" y="47"/>
                    <a:pt x="29" y="46"/>
                  </a:cubicBezTo>
                  <a:cubicBezTo>
                    <a:pt x="29" y="46"/>
                    <a:pt x="35" y="45"/>
                    <a:pt x="36" y="44"/>
                  </a:cubicBezTo>
                  <a:cubicBezTo>
                    <a:pt x="36" y="45"/>
                    <a:pt x="38" y="49"/>
                    <a:pt x="38" y="49"/>
                  </a:cubicBezTo>
                  <a:cubicBezTo>
                    <a:pt x="38" y="50"/>
                    <a:pt x="36" y="55"/>
                    <a:pt x="36" y="55"/>
                  </a:cubicBezTo>
                  <a:cubicBezTo>
                    <a:pt x="36" y="55"/>
                    <a:pt x="34" y="56"/>
                    <a:pt x="33" y="56"/>
                  </a:cubicBezTo>
                  <a:cubicBezTo>
                    <a:pt x="33" y="56"/>
                    <a:pt x="31" y="54"/>
                    <a:pt x="31" y="54"/>
                  </a:cubicBezTo>
                  <a:cubicBezTo>
                    <a:pt x="31" y="54"/>
                    <a:pt x="31" y="54"/>
                    <a:pt x="31" y="54"/>
                  </a:cubicBezTo>
                  <a:cubicBezTo>
                    <a:pt x="31" y="54"/>
                    <a:pt x="31" y="54"/>
                    <a:pt x="31" y="55"/>
                  </a:cubicBezTo>
                  <a:cubicBezTo>
                    <a:pt x="28" y="58"/>
                    <a:pt x="28" y="58"/>
                    <a:pt x="28" y="58"/>
                  </a:cubicBezTo>
                  <a:cubicBezTo>
                    <a:pt x="28" y="58"/>
                    <a:pt x="28" y="58"/>
                    <a:pt x="28" y="58"/>
                  </a:cubicBezTo>
                  <a:cubicBezTo>
                    <a:pt x="28" y="58"/>
                    <a:pt x="28" y="62"/>
                    <a:pt x="28" y="63"/>
                  </a:cubicBezTo>
                  <a:cubicBezTo>
                    <a:pt x="28" y="63"/>
                    <a:pt x="24" y="64"/>
                    <a:pt x="24" y="64"/>
                  </a:cubicBezTo>
                  <a:cubicBezTo>
                    <a:pt x="24" y="64"/>
                    <a:pt x="24" y="64"/>
                    <a:pt x="24" y="64"/>
                  </a:cubicBezTo>
                  <a:cubicBezTo>
                    <a:pt x="24" y="64"/>
                    <a:pt x="24" y="72"/>
                    <a:pt x="24" y="72"/>
                  </a:cubicBezTo>
                  <a:cubicBezTo>
                    <a:pt x="24" y="73"/>
                    <a:pt x="24" y="73"/>
                    <a:pt x="24" y="73"/>
                  </a:cubicBezTo>
                  <a:cubicBezTo>
                    <a:pt x="24" y="73"/>
                    <a:pt x="32" y="78"/>
                    <a:pt x="33" y="78"/>
                  </a:cubicBezTo>
                  <a:cubicBezTo>
                    <a:pt x="33" y="79"/>
                    <a:pt x="33" y="82"/>
                    <a:pt x="33" y="82"/>
                  </a:cubicBezTo>
                  <a:cubicBezTo>
                    <a:pt x="33" y="82"/>
                    <a:pt x="33" y="83"/>
                    <a:pt x="33" y="83"/>
                  </a:cubicBezTo>
                  <a:cubicBezTo>
                    <a:pt x="33" y="83"/>
                    <a:pt x="41" y="89"/>
                    <a:pt x="42" y="89"/>
                  </a:cubicBezTo>
                  <a:cubicBezTo>
                    <a:pt x="42" y="89"/>
                    <a:pt x="44" y="94"/>
                    <a:pt x="44" y="94"/>
                  </a:cubicBezTo>
                  <a:cubicBezTo>
                    <a:pt x="44" y="94"/>
                    <a:pt x="44" y="94"/>
                    <a:pt x="44" y="94"/>
                  </a:cubicBezTo>
                  <a:cubicBezTo>
                    <a:pt x="49" y="95"/>
                    <a:pt x="49" y="95"/>
                    <a:pt x="49" y="95"/>
                  </a:cubicBezTo>
                  <a:cubicBezTo>
                    <a:pt x="49" y="95"/>
                    <a:pt x="53" y="95"/>
                    <a:pt x="54" y="95"/>
                  </a:cubicBezTo>
                  <a:cubicBezTo>
                    <a:pt x="54" y="95"/>
                    <a:pt x="57" y="102"/>
                    <a:pt x="57" y="102"/>
                  </a:cubicBezTo>
                  <a:cubicBezTo>
                    <a:pt x="57" y="102"/>
                    <a:pt x="57" y="102"/>
                    <a:pt x="57" y="102"/>
                  </a:cubicBezTo>
                  <a:cubicBezTo>
                    <a:pt x="59" y="101"/>
                    <a:pt x="59" y="101"/>
                    <a:pt x="59" y="101"/>
                  </a:cubicBezTo>
                  <a:cubicBezTo>
                    <a:pt x="62" y="101"/>
                    <a:pt x="62" y="101"/>
                    <a:pt x="62" y="101"/>
                  </a:cubicBezTo>
                  <a:cubicBezTo>
                    <a:pt x="62" y="101"/>
                    <a:pt x="62" y="100"/>
                    <a:pt x="62" y="100"/>
                  </a:cubicBezTo>
                  <a:cubicBezTo>
                    <a:pt x="62" y="100"/>
                    <a:pt x="62" y="99"/>
                    <a:pt x="62" y="99"/>
                  </a:cubicBezTo>
                  <a:cubicBezTo>
                    <a:pt x="63" y="99"/>
                    <a:pt x="75" y="103"/>
                    <a:pt x="75" y="103"/>
                  </a:cubicBezTo>
                  <a:cubicBezTo>
                    <a:pt x="75" y="104"/>
                    <a:pt x="71" y="111"/>
                    <a:pt x="71" y="111"/>
                  </a:cubicBezTo>
                  <a:cubicBezTo>
                    <a:pt x="71" y="111"/>
                    <a:pt x="71" y="111"/>
                    <a:pt x="71" y="111"/>
                  </a:cubicBezTo>
                  <a:cubicBezTo>
                    <a:pt x="71" y="111"/>
                    <a:pt x="71" y="111"/>
                    <a:pt x="71" y="111"/>
                  </a:cubicBezTo>
                  <a:cubicBezTo>
                    <a:pt x="73" y="113"/>
                    <a:pt x="73" y="113"/>
                    <a:pt x="73" y="113"/>
                  </a:cubicBezTo>
                  <a:cubicBezTo>
                    <a:pt x="73" y="113"/>
                    <a:pt x="73" y="113"/>
                    <a:pt x="73" y="113"/>
                  </a:cubicBezTo>
                  <a:cubicBezTo>
                    <a:pt x="93" y="115"/>
                    <a:pt x="93" y="115"/>
                    <a:pt x="93" y="115"/>
                  </a:cubicBezTo>
                  <a:cubicBezTo>
                    <a:pt x="93" y="115"/>
                    <a:pt x="93" y="115"/>
                    <a:pt x="93" y="114"/>
                  </a:cubicBezTo>
                  <a:cubicBezTo>
                    <a:pt x="102" y="109"/>
                    <a:pt x="102" y="109"/>
                    <a:pt x="102" y="109"/>
                  </a:cubicBezTo>
                  <a:cubicBezTo>
                    <a:pt x="102" y="109"/>
                    <a:pt x="102" y="109"/>
                    <a:pt x="102" y="109"/>
                  </a:cubicBezTo>
                  <a:cubicBezTo>
                    <a:pt x="102" y="109"/>
                    <a:pt x="102" y="109"/>
                    <a:pt x="102" y="109"/>
                  </a:cubicBezTo>
                  <a:cubicBezTo>
                    <a:pt x="99" y="102"/>
                    <a:pt x="99" y="102"/>
                    <a:pt x="99" y="102"/>
                  </a:cubicBezTo>
                  <a:cubicBezTo>
                    <a:pt x="99" y="102"/>
                    <a:pt x="98" y="102"/>
                    <a:pt x="98" y="102"/>
                  </a:cubicBezTo>
                  <a:cubicBezTo>
                    <a:pt x="98" y="102"/>
                    <a:pt x="95" y="100"/>
                    <a:pt x="95" y="100"/>
                  </a:cubicBezTo>
                  <a:cubicBezTo>
                    <a:pt x="95" y="99"/>
                    <a:pt x="97" y="95"/>
                    <a:pt x="97" y="95"/>
                  </a:cubicBezTo>
                  <a:cubicBezTo>
                    <a:pt x="98" y="95"/>
                    <a:pt x="104" y="91"/>
                    <a:pt x="104" y="91"/>
                  </a:cubicBezTo>
                  <a:cubicBezTo>
                    <a:pt x="104" y="91"/>
                    <a:pt x="104" y="91"/>
                    <a:pt x="104" y="91"/>
                  </a:cubicBezTo>
                  <a:cubicBezTo>
                    <a:pt x="104" y="91"/>
                    <a:pt x="104" y="87"/>
                    <a:pt x="104" y="86"/>
                  </a:cubicBezTo>
                  <a:cubicBezTo>
                    <a:pt x="105" y="86"/>
                    <a:pt x="107" y="86"/>
                    <a:pt x="107" y="86"/>
                  </a:cubicBezTo>
                  <a:cubicBezTo>
                    <a:pt x="107" y="86"/>
                    <a:pt x="107" y="86"/>
                    <a:pt x="107" y="86"/>
                  </a:cubicBezTo>
                  <a:cubicBezTo>
                    <a:pt x="107" y="86"/>
                    <a:pt x="107" y="86"/>
                    <a:pt x="107" y="86"/>
                  </a:cubicBezTo>
                  <a:cubicBezTo>
                    <a:pt x="107" y="86"/>
                    <a:pt x="107" y="86"/>
                    <a:pt x="107" y="86"/>
                  </a:cubicBezTo>
                  <a:cubicBezTo>
                    <a:pt x="107" y="86"/>
                    <a:pt x="107" y="86"/>
                    <a:pt x="107" y="86"/>
                  </a:cubicBezTo>
                  <a:cubicBezTo>
                    <a:pt x="107" y="86"/>
                    <a:pt x="107" y="85"/>
                    <a:pt x="106" y="85"/>
                  </a:cubicBezTo>
                  <a:cubicBezTo>
                    <a:pt x="105" y="86"/>
                    <a:pt x="105" y="86"/>
                    <a:pt x="105" y="86"/>
                  </a:cubicBezTo>
                  <a:cubicBezTo>
                    <a:pt x="105" y="86"/>
                    <a:pt x="105" y="86"/>
                    <a:pt x="104" y="86"/>
                  </a:cubicBezTo>
                  <a:cubicBezTo>
                    <a:pt x="107" y="84"/>
                    <a:pt x="118" y="78"/>
                    <a:pt x="123" y="76"/>
                  </a:cubicBezTo>
                  <a:cubicBezTo>
                    <a:pt x="123" y="76"/>
                    <a:pt x="124" y="76"/>
                    <a:pt x="124" y="76"/>
                  </a:cubicBezTo>
                  <a:cubicBezTo>
                    <a:pt x="124" y="76"/>
                    <a:pt x="124" y="76"/>
                    <a:pt x="124" y="76"/>
                  </a:cubicBezTo>
                  <a:cubicBezTo>
                    <a:pt x="124" y="76"/>
                    <a:pt x="124" y="76"/>
                    <a:pt x="123" y="75"/>
                  </a:cubicBezTo>
                  <a:cubicBezTo>
                    <a:pt x="123" y="75"/>
                    <a:pt x="116" y="68"/>
                    <a:pt x="116" y="68"/>
                  </a:cubicBezTo>
                  <a:cubicBezTo>
                    <a:pt x="116" y="68"/>
                    <a:pt x="117" y="63"/>
                    <a:pt x="117" y="63"/>
                  </a:cubicBezTo>
                  <a:cubicBezTo>
                    <a:pt x="117" y="63"/>
                    <a:pt x="116" y="59"/>
                    <a:pt x="116" y="58"/>
                  </a:cubicBezTo>
                  <a:cubicBezTo>
                    <a:pt x="117" y="58"/>
                    <a:pt x="125" y="55"/>
                    <a:pt x="125" y="55"/>
                  </a:cubicBezTo>
                  <a:cubicBezTo>
                    <a:pt x="125" y="55"/>
                    <a:pt x="125" y="55"/>
                    <a:pt x="125" y="55"/>
                  </a:cubicBezTo>
                  <a:cubicBezTo>
                    <a:pt x="125" y="55"/>
                    <a:pt x="125" y="55"/>
                    <a:pt x="125" y="55"/>
                  </a:cubicBezTo>
                  <a:cubicBezTo>
                    <a:pt x="125" y="55"/>
                    <a:pt x="125" y="55"/>
                    <a:pt x="125" y="55"/>
                  </a:cubicBezTo>
                  <a:cubicBezTo>
                    <a:pt x="125" y="55"/>
                    <a:pt x="119" y="52"/>
                    <a:pt x="118" y="52"/>
                  </a:cubicBezTo>
                  <a:cubicBezTo>
                    <a:pt x="118" y="51"/>
                    <a:pt x="119" y="45"/>
                    <a:pt x="119" y="45"/>
                  </a:cubicBezTo>
                  <a:cubicBezTo>
                    <a:pt x="119" y="45"/>
                    <a:pt x="119" y="45"/>
                    <a:pt x="119" y="45"/>
                  </a:cubicBezTo>
                  <a:cubicBezTo>
                    <a:pt x="119" y="45"/>
                    <a:pt x="119" y="45"/>
                    <a:pt x="119" y="45"/>
                  </a:cubicBezTo>
                  <a:cubicBezTo>
                    <a:pt x="119" y="45"/>
                    <a:pt x="108" y="36"/>
                    <a:pt x="108" y="35"/>
                  </a:cubicBezTo>
                  <a:cubicBezTo>
                    <a:pt x="108" y="35"/>
                    <a:pt x="110" y="13"/>
                    <a:pt x="110" y="13"/>
                  </a:cubicBezTo>
                  <a:cubicBezTo>
                    <a:pt x="110" y="13"/>
                    <a:pt x="110" y="13"/>
                    <a:pt x="110" y="13"/>
                  </a:cubicBezTo>
                  <a:cubicBezTo>
                    <a:pt x="79" y="0"/>
                    <a:pt x="79" y="0"/>
                    <a:pt x="79" y="0"/>
                  </a:cubicBezTo>
                  <a:cubicBezTo>
                    <a:pt x="79" y="0"/>
                    <a:pt x="79" y="0"/>
                    <a:pt x="79" y="0"/>
                  </a:cubicBezTo>
                  <a:close/>
                  <a:moveTo>
                    <a:pt x="56" y="2"/>
                  </a:moveTo>
                  <a:cubicBezTo>
                    <a:pt x="56" y="2"/>
                    <a:pt x="79" y="1"/>
                    <a:pt x="79" y="1"/>
                  </a:cubicBezTo>
                  <a:cubicBezTo>
                    <a:pt x="79" y="1"/>
                    <a:pt x="109" y="13"/>
                    <a:pt x="109" y="13"/>
                  </a:cubicBezTo>
                  <a:cubicBezTo>
                    <a:pt x="109" y="14"/>
                    <a:pt x="108" y="36"/>
                    <a:pt x="108" y="36"/>
                  </a:cubicBezTo>
                  <a:cubicBezTo>
                    <a:pt x="108" y="36"/>
                    <a:pt x="108" y="36"/>
                    <a:pt x="108" y="36"/>
                  </a:cubicBezTo>
                  <a:cubicBezTo>
                    <a:pt x="108" y="36"/>
                    <a:pt x="118" y="45"/>
                    <a:pt x="118" y="45"/>
                  </a:cubicBezTo>
                  <a:cubicBezTo>
                    <a:pt x="118" y="46"/>
                    <a:pt x="118" y="52"/>
                    <a:pt x="118" y="52"/>
                  </a:cubicBezTo>
                  <a:cubicBezTo>
                    <a:pt x="118" y="52"/>
                    <a:pt x="118" y="52"/>
                    <a:pt x="118" y="52"/>
                  </a:cubicBezTo>
                  <a:cubicBezTo>
                    <a:pt x="118" y="52"/>
                    <a:pt x="118" y="52"/>
                    <a:pt x="118" y="52"/>
                  </a:cubicBezTo>
                  <a:cubicBezTo>
                    <a:pt x="118" y="52"/>
                    <a:pt x="123" y="55"/>
                    <a:pt x="124" y="55"/>
                  </a:cubicBezTo>
                  <a:cubicBezTo>
                    <a:pt x="122" y="56"/>
                    <a:pt x="116" y="58"/>
                    <a:pt x="116" y="58"/>
                  </a:cubicBezTo>
                  <a:cubicBezTo>
                    <a:pt x="115" y="58"/>
                    <a:pt x="115" y="58"/>
                    <a:pt x="115" y="58"/>
                  </a:cubicBezTo>
                  <a:cubicBezTo>
                    <a:pt x="115" y="58"/>
                    <a:pt x="115" y="58"/>
                    <a:pt x="115" y="58"/>
                  </a:cubicBezTo>
                  <a:cubicBezTo>
                    <a:pt x="116" y="63"/>
                    <a:pt x="116" y="63"/>
                    <a:pt x="116" y="63"/>
                  </a:cubicBezTo>
                  <a:cubicBezTo>
                    <a:pt x="115" y="68"/>
                    <a:pt x="115" y="68"/>
                    <a:pt x="115" y="68"/>
                  </a:cubicBezTo>
                  <a:cubicBezTo>
                    <a:pt x="115" y="68"/>
                    <a:pt x="115" y="68"/>
                    <a:pt x="115" y="68"/>
                  </a:cubicBezTo>
                  <a:cubicBezTo>
                    <a:pt x="115" y="68"/>
                    <a:pt x="115" y="68"/>
                    <a:pt x="116" y="68"/>
                  </a:cubicBezTo>
                  <a:cubicBezTo>
                    <a:pt x="116" y="68"/>
                    <a:pt x="122" y="75"/>
                    <a:pt x="123" y="76"/>
                  </a:cubicBezTo>
                  <a:cubicBezTo>
                    <a:pt x="117" y="78"/>
                    <a:pt x="104" y="85"/>
                    <a:pt x="103" y="86"/>
                  </a:cubicBezTo>
                  <a:cubicBezTo>
                    <a:pt x="103" y="86"/>
                    <a:pt x="103" y="86"/>
                    <a:pt x="103" y="86"/>
                  </a:cubicBezTo>
                  <a:cubicBezTo>
                    <a:pt x="103" y="86"/>
                    <a:pt x="103" y="86"/>
                    <a:pt x="103" y="86"/>
                  </a:cubicBezTo>
                  <a:cubicBezTo>
                    <a:pt x="103" y="87"/>
                    <a:pt x="103" y="87"/>
                    <a:pt x="104" y="87"/>
                  </a:cubicBezTo>
                  <a:cubicBezTo>
                    <a:pt x="104" y="87"/>
                    <a:pt x="104" y="86"/>
                    <a:pt x="104" y="86"/>
                  </a:cubicBezTo>
                  <a:cubicBezTo>
                    <a:pt x="104" y="87"/>
                    <a:pt x="104" y="91"/>
                    <a:pt x="104" y="91"/>
                  </a:cubicBezTo>
                  <a:cubicBezTo>
                    <a:pt x="103" y="91"/>
                    <a:pt x="97" y="94"/>
                    <a:pt x="97" y="94"/>
                  </a:cubicBezTo>
                  <a:cubicBezTo>
                    <a:pt x="97" y="94"/>
                    <a:pt x="97" y="94"/>
                    <a:pt x="97" y="94"/>
                  </a:cubicBezTo>
                  <a:cubicBezTo>
                    <a:pt x="94" y="100"/>
                    <a:pt x="94" y="100"/>
                    <a:pt x="94" y="100"/>
                  </a:cubicBezTo>
                  <a:cubicBezTo>
                    <a:pt x="94" y="100"/>
                    <a:pt x="94" y="100"/>
                    <a:pt x="94" y="100"/>
                  </a:cubicBezTo>
                  <a:cubicBezTo>
                    <a:pt x="94" y="100"/>
                    <a:pt x="94" y="100"/>
                    <a:pt x="94" y="100"/>
                  </a:cubicBezTo>
                  <a:cubicBezTo>
                    <a:pt x="94" y="100"/>
                    <a:pt x="98" y="102"/>
                    <a:pt x="98" y="102"/>
                  </a:cubicBezTo>
                  <a:cubicBezTo>
                    <a:pt x="98" y="103"/>
                    <a:pt x="101" y="108"/>
                    <a:pt x="101" y="109"/>
                  </a:cubicBezTo>
                  <a:cubicBezTo>
                    <a:pt x="101" y="109"/>
                    <a:pt x="93" y="114"/>
                    <a:pt x="93" y="114"/>
                  </a:cubicBezTo>
                  <a:cubicBezTo>
                    <a:pt x="93" y="114"/>
                    <a:pt x="73" y="113"/>
                    <a:pt x="73" y="113"/>
                  </a:cubicBezTo>
                  <a:cubicBezTo>
                    <a:pt x="73" y="113"/>
                    <a:pt x="72" y="111"/>
                    <a:pt x="71" y="111"/>
                  </a:cubicBezTo>
                  <a:cubicBezTo>
                    <a:pt x="72" y="110"/>
                    <a:pt x="76" y="103"/>
                    <a:pt x="76" y="103"/>
                  </a:cubicBezTo>
                  <a:cubicBezTo>
                    <a:pt x="76" y="103"/>
                    <a:pt x="76" y="103"/>
                    <a:pt x="76" y="103"/>
                  </a:cubicBezTo>
                  <a:cubicBezTo>
                    <a:pt x="76" y="103"/>
                    <a:pt x="76" y="103"/>
                    <a:pt x="76" y="103"/>
                  </a:cubicBezTo>
                  <a:cubicBezTo>
                    <a:pt x="76" y="103"/>
                    <a:pt x="76" y="102"/>
                    <a:pt x="76" y="102"/>
                  </a:cubicBezTo>
                  <a:cubicBezTo>
                    <a:pt x="62" y="98"/>
                    <a:pt x="62" y="98"/>
                    <a:pt x="62" y="98"/>
                  </a:cubicBezTo>
                  <a:cubicBezTo>
                    <a:pt x="62" y="98"/>
                    <a:pt x="62" y="98"/>
                    <a:pt x="62" y="98"/>
                  </a:cubicBezTo>
                  <a:cubicBezTo>
                    <a:pt x="62" y="98"/>
                    <a:pt x="62" y="99"/>
                    <a:pt x="62" y="99"/>
                  </a:cubicBezTo>
                  <a:cubicBezTo>
                    <a:pt x="62" y="99"/>
                    <a:pt x="62" y="100"/>
                    <a:pt x="62" y="100"/>
                  </a:cubicBezTo>
                  <a:cubicBezTo>
                    <a:pt x="61" y="100"/>
                    <a:pt x="59" y="100"/>
                    <a:pt x="59" y="100"/>
                  </a:cubicBezTo>
                  <a:cubicBezTo>
                    <a:pt x="59" y="100"/>
                    <a:pt x="58" y="101"/>
                    <a:pt x="58" y="101"/>
                  </a:cubicBezTo>
                  <a:cubicBezTo>
                    <a:pt x="57" y="100"/>
                    <a:pt x="54" y="94"/>
                    <a:pt x="54" y="94"/>
                  </a:cubicBezTo>
                  <a:cubicBezTo>
                    <a:pt x="54" y="94"/>
                    <a:pt x="54" y="94"/>
                    <a:pt x="54" y="94"/>
                  </a:cubicBezTo>
                  <a:cubicBezTo>
                    <a:pt x="49" y="95"/>
                    <a:pt x="49" y="95"/>
                    <a:pt x="49" y="95"/>
                  </a:cubicBezTo>
                  <a:cubicBezTo>
                    <a:pt x="49" y="95"/>
                    <a:pt x="44" y="94"/>
                    <a:pt x="44" y="94"/>
                  </a:cubicBezTo>
                  <a:cubicBezTo>
                    <a:pt x="44" y="93"/>
                    <a:pt x="42" y="89"/>
                    <a:pt x="42" y="89"/>
                  </a:cubicBezTo>
                  <a:cubicBezTo>
                    <a:pt x="42" y="89"/>
                    <a:pt x="42" y="89"/>
                    <a:pt x="42" y="89"/>
                  </a:cubicBezTo>
                  <a:cubicBezTo>
                    <a:pt x="42" y="89"/>
                    <a:pt x="34" y="82"/>
                    <a:pt x="34" y="82"/>
                  </a:cubicBezTo>
                  <a:cubicBezTo>
                    <a:pt x="34" y="82"/>
                    <a:pt x="33" y="78"/>
                    <a:pt x="33" y="78"/>
                  </a:cubicBezTo>
                  <a:cubicBezTo>
                    <a:pt x="33" y="78"/>
                    <a:pt x="33" y="78"/>
                    <a:pt x="33" y="78"/>
                  </a:cubicBezTo>
                  <a:cubicBezTo>
                    <a:pt x="33" y="78"/>
                    <a:pt x="25" y="72"/>
                    <a:pt x="25" y="72"/>
                  </a:cubicBezTo>
                  <a:cubicBezTo>
                    <a:pt x="25" y="72"/>
                    <a:pt x="25" y="65"/>
                    <a:pt x="25" y="64"/>
                  </a:cubicBezTo>
                  <a:cubicBezTo>
                    <a:pt x="25" y="64"/>
                    <a:pt x="29" y="63"/>
                    <a:pt x="29" y="63"/>
                  </a:cubicBezTo>
                  <a:cubicBezTo>
                    <a:pt x="29" y="63"/>
                    <a:pt x="29" y="63"/>
                    <a:pt x="29" y="63"/>
                  </a:cubicBezTo>
                  <a:cubicBezTo>
                    <a:pt x="29" y="63"/>
                    <a:pt x="29" y="58"/>
                    <a:pt x="29" y="58"/>
                  </a:cubicBezTo>
                  <a:cubicBezTo>
                    <a:pt x="29" y="58"/>
                    <a:pt x="31" y="56"/>
                    <a:pt x="31" y="55"/>
                  </a:cubicBezTo>
                  <a:cubicBezTo>
                    <a:pt x="31" y="55"/>
                    <a:pt x="33" y="57"/>
                    <a:pt x="33" y="57"/>
                  </a:cubicBezTo>
                  <a:cubicBezTo>
                    <a:pt x="33" y="57"/>
                    <a:pt x="33" y="57"/>
                    <a:pt x="33" y="57"/>
                  </a:cubicBezTo>
                  <a:cubicBezTo>
                    <a:pt x="37" y="55"/>
                    <a:pt x="37" y="55"/>
                    <a:pt x="37" y="55"/>
                  </a:cubicBezTo>
                  <a:cubicBezTo>
                    <a:pt x="37" y="55"/>
                    <a:pt x="37" y="55"/>
                    <a:pt x="37" y="55"/>
                  </a:cubicBezTo>
                  <a:cubicBezTo>
                    <a:pt x="39" y="49"/>
                    <a:pt x="39" y="49"/>
                    <a:pt x="39" y="49"/>
                  </a:cubicBezTo>
                  <a:cubicBezTo>
                    <a:pt x="39" y="49"/>
                    <a:pt x="39" y="49"/>
                    <a:pt x="39" y="49"/>
                  </a:cubicBezTo>
                  <a:cubicBezTo>
                    <a:pt x="36" y="44"/>
                    <a:pt x="36" y="44"/>
                    <a:pt x="36" y="44"/>
                  </a:cubicBezTo>
                  <a:cubicBezTo>
                    <a:pt x="36" y="44"/>
                    <a:pt x="36" y="44"/>
                    <a:pt x="36" y="44"/>
                  </a:cubicBezTo>
                  <a:cubicBezTo>
                    <a:pt x="29" y="46"/>
                    <a:pt x="29" y="46"/>
                    <a:pt x="29" y="46"/>
                  </a:cubicBezTo>
                  <a:cubicBezTo>
                    <a:pt x="28" y="46"/>
                    <a:pt x="28" y="46"/>
                    <a:pt x="28" y="46"/>
                  </a:cubicBezTo>
                  <a:cubicBezTo>
                    <a:pt x="28" y="46"/>
                    <a:pt x="26" y="51"/>
                    <a:pt x="25" y="52"/>
                  </a:cubicBezTo>
                  <a:cubicBezTo>
                    <a:pt x="25" y="52"/>
                    <a:pt x="19" y="53"/>
                    <a:pt x="19" y="53"/>
                  </a:cubicBezTo>
                  <a:cubicBezTo>
                    <a:pt x="19" y="52"/>
                    <a:pt x="16" y="46"/>
                    <a:pt x="16" y="46"/>
                  </a:cubicBezTo>
                  <a:cubicBezTo>
                    <a:pt x="16" y="46"/>
                    <a:pt x="16" y="46"/>
                    <a:pt x="16" y="46"/>
                  </a:cubicBezTo>
                  <a:cubicBezTo>
                    <a:pt x="9" y="46"/>
                    <a:pt x="9" y="46"/>
                    <a:pt x="9" y="46"/>
                  </a:cubicBezTo>
                  <a:cubicBezTo>
                    <a:pt x="9" y="46"/>
                    <a:pt x="9" y="46"/>
                    <a:pt x="9" y="46"/>
                  </a:cubicBezTo>
                  <a:cubicBezTo>
                    <a:pt x="9" y="46"/>
                    <a:pt x="5" y="49"/>
                    <a:pt x="4" y="49"/>
                  </a:cubicBezTo>
                  <a:cubicBezTo>
                    <a:pt x="4" y="49"/>
                    <a:pt x="1" y="42"/>
                    <a:pt x="1" y="42"/>
                  </a:cubicBezTo>
                  <a:cubicBezTo>
                    <a:pt x="1" y="41"/>
                    <a:pt x="12" y="38"/>
                    <a:pt x="12" y="38"/>
                  </a:cubicBezTo>
                  <a:cubicBezTo>
                    <a:pt x="13" y="38"/>
                    <a:pt x="13" y="38"/>
                    <a:pt x="13" y="38"/>
                  </a:cubicBezTo>
                  <a:cubicBezTo>
                    <a:pt x="13" y="38"/>
                    <a:pt x="13" y="38"/>
                    <a:pt x="13" y="38"/>
                  </a:cubicBezTo>
                  <a:cubicBezTo>
                    <a:pt x="13" y="38"/>
                    <a:pt x="13" y="38"/>
                    <a:pt x="13" y="38"/>
                  </a:cubicBezTo>
                  <a:cubicBezTo>
                    <a:pt x="13" y="38"/>
                    <a:pt x="7" y="31"/>
                    <a:pt x="7" y="31"/>
                  </a:cubicBezTo>
                  <a:cubicBezTo>
                    <a:pt x="7" y="31"/>
                    <a:pt x="3" y="23"/>
                    <a:pt x="3" y="23"/>
                  </a:cubicBezTo>
                  <a:cubicBezTo>
                    <a:pt x="4" y="22"/>
                    <a:pt x="13" y="20"/>
                    <a:pt x="13" y="20"/>
                  </a:cubicBezTo>
                  <a:cubicBezTo>
                    <a:pt x="13" y="20"/>
                    <a:pt x="13" y="19"/>
                    <a:pt x="13" y="19"/>
                  </a:cubicBezTo>
                  <a:cubicBezTo>
                    <a:pt x="13" y="19"/>
                    <a:pt x="19" y="9"/>
                    <a:pt x="19" y="8"/>
                  </a:cubicBezTo>
                  <a:cubicBezTo>
                    <a:pt x="20" y="8"/>
                    <a:pt x="27" y="13"/>
                    <a:pt x="27" y="13"/>
                  </a:cubicBezTo>
                  <a:cubicBezTo>
                    <a:pt x="27" y="13"/>
                    <a:pt x="27" y="13"/>
                    <a:pt x="28" y="13"/>
                  </a:cubicBezTo>
                  <a:cubicBezTo>
                    <a:pt x="28" y="13"/>
                    <a:pt x="32" y="8"/>
                    <a:pt x="33" y="7"/>
                  </a:cubicBezTo>
                  <a:cubicBezTo>
                    <a:pt x="33" y="7"/>
                    <a:pt x="56" y="2"/>
                    <a:pt x="56"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EditPoints="1"/>
            </p:cNvSpPr>
            <p:nvPr/>
          </p:nvSpPr>
          <p:spPr bwMode="auto">
            <a:xfrm>
              <a:off x="3562" y="1148"/>
              <a:ext cx="560" cy="600"/>
            </a:xfrm>
            <a:custGeom>
              <a:avLst/>
              <a:gdLst>
                <a:gd name="T0" fmla="*/ 192 w 192"/>
                <a:gd name="T1" fmla="*/ 45 h 206"/>
                <a:gd name="T2" fmla="*/ 169 w 192"/>
                <a:gd name="T3" fmla="*/ 37 h 206"/>
                <a:gd name="T4" fmla="*/ 153 w 192"/>
                <a:gd name="T5" fmla="*/ 30 h 206"/>
                <a:gd name="T6" fmla="*/ 135 w 192"/>
                <a:gd name="T7" fmla="*/ 29 h 206"/>
                <a:gd name="T8" fmla="*/ 138 w 192"/>
                <a:gd name="T9" fmla="*/ 37 h 206"/>
                <a:gd name="T10" fmla="*/ 126 w 192"/>
                <a:gd name="T11" fmla="*/ 48 h 206"/>
                <a:gd name="T12" fmla="*/ 132 w 192"/>
                <a:gd name="T13" fmla="*/ 53 h 206"/>
                <a:gd name="T14" fmla="*/ 114 w 192"/>
                <a:gd name="T15" fmla="*/ 57 h 206"/>
                <a:gd name="T16" fmla="*/ 106 w 192"/>
                <a:gd name="T17" fmla="*/ 73 h 206"/>
                <a:gd name="T18" fmla="*/ 107 w 192"/>
                <a:gd name="T19" fmla="*/ 87 h 206"/>
                <a:gd name="T20" fmla="*/ 95 w 192"/>
                <a:gd name="T21" fmla="*/ 103 h 206"/>
                <a:gd name="T22" fmla="*/ 88 w 192"/>
                <a:gd name="T23" fmla="*/ 118 h 206"/>
                <a:gd name="T24" fmla="*/ 87 w 192"/>
                <a:gd name="T25" fmla="*/ 129 h 206"/>
                <a:gd name="T26" fmla="*/ 93 w 192"/>
                <a:gd name="T27" fmla="*/ 142 h 206"/>
                <a:gd name="T28" fmla="*/ 74 w 192"/>
                <a:gd name="T29" fmla="*/ 172 h 206"/>
                <a:gd name="T30" fmla="*/ 61 w 192"/>
                <a:gd name="T31" fmla="*/ 205 h 206"/>
                <a:gd name="T32" fmla="*/ 81 w 192"/>
                <a:gd name="T33" fmla="*/ 189 h 206"/>
                <a:gd name="T34" fmla="*/ 97 w 192"/>
                <a:gd name="T35" fmla="*/ 156 h 206"/>
                <a:gd name="T36" fmla="*/ 108 w 192"/>
                <a:gd name="T37" fmla="*/ 125 h 206"/>
                <a:gd name="T38" fmla="*/ 122 w 192"/>
                <a:gd name="T39" fmla="*/ 101 h 206"/>
                <a:gd name="T40" fmla="*/ 155 w 192"/>
                <a:gd name="T41" fmla="*/ 82 h 206"/>
                <a:gd name="T42" fmla="*/ 124 w 192"/>
                <a:gd name="T43" fmla="*/ 105 h 206"/>
                <a:gd name="T44" fmla="*/ 120 w 192"/>
                <a:gd name="T45" fmla="*/ 139 h 206"/>
                <a:gd name="T46" fmla="*/ 126 w 192"/>
                <a:gd name="T47" fmla="*/ 122 h 206"/>
                <a:gd name="T48" fmla="*/ 133 w 192"/>
                <a:gd name="T49" fmla="*/ 119 h 206"/>
                <a:gd name="T50" fmla="*/ 142 w 192"/>
                <a:gd name="T51" fmla="*/ 132 h 206"/>
                <a:gd name="T52" fmla="*/ 158 w 192"/>
                <a:gd name="T53" fmla="*/ 124 h 206"/>
                <a:gd name="T54" fmla="*/ 167 w 192"/>
                <a:gd name="T55" fmla="*/ 124 h 206"/>
                <a:gd name="T56" fmla="*/ 177 w 192"/>
                <a:gd name="T57" fmla="*/ 116 h 206"/>
                <a:gd name="T58" fmla="*/ 169 w 192"/>
                <a:gd name="T59" fmla="*/ 78 h 206"/>
                <a:gd name="T60" fmla="*/ 44 w 192"/>
                <a:gd name="T61" fmla="*/ 1 h 206"/>
                <a:gd name="T62" fmla="*/ 47 w 192"/>
                <a:gd name="T63" fmla="*/ 7 h 206"/>
                <a:gd name="T64" fmla="*/ 21 w 192"/>
                <a:gd name="T65" fmla="*/ 15 h 206"/>
                <a:gd name="T66" fmla="*/ 12 w 192"/>
                <a:gd name="T67" fmla="*/ 26 h 206"/>
                <a:gd name="T68" fmla="*/ 86 w 192"/>
                <a:gd name="T69" fmla="*/ 59 h 206"/>
                <a:gd name="T70" fmla="*/ 49 w 192"/>
                <a:gd name="T71" fmla="*/ 62 h 206"/>
                <a:gd name="T72" fmla="*/ 74 w 192"/>
                <a:gd name="T73" fmla="*/ 52 h 206"/>
                <a:gd name="T74" fmla="*/ 78 w 192"/>
                <a:gd name="T75" fmla="*/ 35 h 206"/>
                <a:gd name="T76" fmla="*/ 59 w 192"/>
                <a:gd name="T77" fmla="*/ 20 h 206"/>
                <a:gd name="T78" fmla="*/ 83 w 192"/>
                <a:gd name="T79" fmla="*/ 24 h 206"/>
                <a:gd name="T80" fmla="*/ 103 w 192"/>
                <a:gd name="T81" fmla="*/ 47 h 206"/>
                <a:gd name="T82" fmla="*/ 98 w 192"/>
                <a:gd name="T83" fmla="*/ 58 h 206"/>
                <a:gd name="T84" fmla="*/ 52 w 192"/>
                <a:gd name="T85" fmla="*/ 87 h 206"/>
                <a:gd name="T86" fmla="*/ 58 w 192"/>
                <a:gd name="T87" fmla="*/ 87 h 206"/>
                <a:gd name="T88" fmla="*/ 25 w 192"/>
                <a:gd name="T89" fmla="*/ 119 h 206"/>
                <a:gd name="T90" fmla="*/ 29 w 192"/>
                <a:gd name="T91" fmla="*/ 133 h 206"/>
                <a:gd name="T92" fmla="*/ 34 w 192"/>
                <a:gd name="T93" fmla="*/ 137 h 206"/>
                <a:gd name="T94" fmla="*/ 37 w 192"/>
                <a:gd name="T95" fmla="*/ 151 h 206"/>
                <a:gd name="T96" fmla="*/ 51 w 192"/>
                <a:gd name="T97" fmla="*/ 127 h 206"/>
                <a:gd name="T98" fmla="*/ 36 w 192"/>
                <a:gd name="T99" fmla="*/ 120 h 206"/>
                <a:gd name="T100" fmla="*/ 66 w 192"/>
                <a:gd name="T101" fmla="*/ 104 h 206"/>
                <a:gd name="T102" fmla="*/ 93 w 192"/>
                <a:gd name="T103" fmla="*/ 83 h 206"/>
                <a:gd name="T104" fmla="*/ 89 w 192"/>
                <a:gd name="T105" fmla="*/ 96 h 206"/>
                <a:gd name="T106" fmla="*/ 68 w 192"/>
                <a:gd name="T107" fmla="*/ 124 h 206"/>
                <a:gd name="T108" fmla="*/ 59 w 192"/>
                <a:gd name="T109" fmla="*/ 117 h 206"/>
                <a:gd name="T110" fmla="*/ 126 w 192"/>
                <a:gd name="T111" fmla="*/ 133 h 206"/>
                <a:gd name="T112" fmla="*/ 135 w 192"/>
                <a:gd name="T113" fmla="*/ 153 h 206"/>
                <a:gd name="T114" fmla="*/ 126 w 192"/>
                <a:gd name="T115" fmla="*/ 144 h 206"/>
                <a:gd name="T116" fmla="*/ 116 w 192"/>
                <a:gd name="T117" fmla="*/ 156 h 206"/>
                <a:gd name="T118" fmla="*/ 123 w 192"/>
                <a:gd name="T119" fmla="*/ 179 h 206"/>
                <a:gd name="T120" fmla="*/ 103 w 192"/>
                <a:gd name="T121" fmla="*/ 193 h 206"/>
                <a:gd name="T122" fmla="*/ 110 w 192"/>
                <a:gd name="T123" fmla="*/ 15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06">
                  <a:moveTo>
                    <a:pt x="184" y="57"/>
                  </a:moveTo>
                  <a:cubicBezTo>
                    <a:pt x="180" y="48"/>
                    <a:pt x="180" y="48"/>
                    <a:pt x="180" y="48"/>
                  </a:cubicBezTo>
                  <a:cubicBezTo>
                    <a:pt x="192" y="45"/>
                    <a:pt x="192" y="45"/>
                    <a:pt x="192" y="45"/>
                  </a:cubicBezTo>
                  <a:cubicBezTo>
                    <a:pt x="187" y="38"/>
                    <a:pt x="187" y="38"/>
                    <a:pt x="187" y="38"/>
                  </a:cubicBezTo>
                  <a:cubicBezTo>
                    <a:pt x="175" y="40"/>
                    <a:pt x="175" y="40"/>
                    <a:pt x="175" y="40"/>
                  </a:cubicBezTo>
                  <a:cubicBezTo>
                    <a:pt x="169" y="37"/>
                    <a:pt x="169" y="37"/>
                    <a:pt x="169" y="37"/>
                  </a:cubicBezTo>
                  <a:cubicBezTo>
                    <a:pt x="160" y="40"/>
                    <a:pt x="160" y="40"/>
                    <a:pt x="160" y="40"/>
                  </a:cubicBezTo>
                  <a:cubicBezTo>
                    <a:pt x="155" y="34"/>
                    <a:pt x="155" y="34"/>
                    <a:pt x="155" y="34"/>
                  </a:cubicBezTo>
                  <a:cubicBezTo>
                    <a:pt x="153" y="30"/>
                    <a:pt x="153" y="30"/>
                    <a:pt x="153" y="30"/>
                  </a:cubicBezTo>
                  <a:cubicBezTo>
                    <a:pt x="147" y="32"/>
                    <a:pt x="147" y="32"/>
                    <a:pt x="147" y="32"/>
                  </a:cubicBezTo>
                  <a:cubicBezTo>
                    <a:pt x="143" y="31"/>
                    <a:pt x="143" y="31"/>
                    <a:pt x="143" y="31"/>
                  </a:cubicBezTo>
                  <a:cubicBezTo>
                    <a:pt x="143" y="31"/>
                    <a:pt x="138" y="30"/>
                    <a:pt x="135" y="29"/>
                  </a:cubicBezTo>
                  <a:cubicBezTo>
                    <a:pt x="133" y="30"/>
                    <a:pt x="132" y="32"/>
                    <a:pt x="132" y="32"/>
                  </a:cubicBezTo>
                  <a:cubicBezTo>
                    <a:pt x="132" y="32"/>
                    <a:pt x="128" y="38"/>
                    <a:pt x="128" y="38"/>
                  </a:cubicBezTo>
                  <a:cubicBezTo>
                    <a:pt x="128" y="39"/>
                    <a:pt x="138" y="37"/>
                    <a:pt x="138" y="37"/>
                  </a:cubicBezTo>
                  <a:cubicBezTo>
                    <a:pt x="138" y="37"/>
                    <a:pt x="135" y="40"/>
                    <a:pt x="132" y="42"/>
                  </a:cubicBezTo>
                  <a:cubicBezTo>
                    <a:pt x="128" y="43"/>
                    <a:pt x="122" y="41"/>
                    <a:pt x="122" y="41"/>
                  </a:cubicBezTo>
                  <a:cubicBezTo>
                    <a:pt x="122" y="41"/>
                    <a:pt x="125" y="47"/>
                    <a:pt x="126" y="48"/>
                  </a:cubicBezTo>
                  <a:cubicBezTo>
                    <a:pt x="128" y="49"/>
                    <a:pt x="130" y="49"/>
                    <a:pt x="133" y="50"/>
                  </a:cubicBezTo>
                  <a:cubicBezTo>
                    <a:pt x="136" y="51"/>
                    <a:pt x="139" y="53"/>
                    <a:pt x="139" y="53"/>
                  </a:cubicBezTo>
                  <a:cubicBezTo>
                    <a:pt x="139" y="53"/>
                    <a:pt x="134" y="55"/>
                    <a:pt x="132" y="53"/>
                  </a:cubicBezTo>
                  <a:cubicBezTo>
                    <a:pt x="129" y="52"/>
                    <a:pt x="129" y="52"/>
                    <a:pt x="126" y="52"/>
                  </a:cubicBezTo>
                  <a:cubicBezTo>
                    <a:pt x="123" y="51"/>
                    <a:pt x="123" y="51"/>
                    <a:pt x="121" y="52"/>
                  </a:cubicBezTo>
                  <a:cubicBezTo>
                    <a:pt x="120" y="54"/>
                    <a:pt x="117" y="55"/>
                    <a:pt x="114" y="57"/>
                  </a:cubicBezTo>
                  <a:cubicBezTo>
                    <a:pt x="111" y="58"/>
                    <a:pt x="115" y="60"/>
                    <a:pt x="115" y="62"/>
                  </a:cubicBezTo>
                  <a:cubicBezTo>
                    <a:pt x="116" y="64"/>
                    <a:pt x="111" y="62"/>
                    <a:pt x="110" y="63"/>
                  </a:cubicBezTo>
                  <a:cubicBezTo>
                    <a:pt x="108" y="64"/>
                    <a:pt x="106" y="73"/>
                    <a:pt x="106" y="73"/>
                  </a:cubicBezTo>
                  <a:cubicBezTo>
                    <a:pt x="106" y="73"/>
                    <a:pt x="111" y="76"/>
                    <a:pt x="110" y="77"/>
                  </a:cubicBezTo>
                  <a:cubicBezTo>
                    <a:pt x="110" y="78"/>
                    <a:pt x="108" y="80"/>
                    <a:pt x="106" y="82"/>
                  </a:cubicBezTo>
                  <a:cubicBezTo>
                    <a:pt x="105" y="83"/>
                    <a:pt x="106" y="85"/>
                    <a:pt x="107" y="87"/>
                  </a:cubicBezTo>
                  <a:cubicBezTo>
                    <a:pt x="107" y="89"/>
                    <a:pt x="105" y="89"/>
                    <a:pt x="103" y="92"/>
                  </a:cubicBezTo>
                  <a:cubicBezTo>
                    <a:pt x="102" y="95"/>
                    <a:pt x="103" y="97"/>
                    <a:pt x="101" y="98"/>
                  </a:cubicBezTo>
                  <a:cubicBezTo>
                    <a:pt x="100" y="98"/>
                    <a:pt x="97" y="102"/>
                    <a:pt x="95" y="103"/>
                  </a:cubicBezTo>
                  <a:cubicBezTo>
                    <a:pt x="93" y="104"/>
                    <a:pt x="97" y="108"/>
                    <a:pt x="97" y="108"/>
                  </a:cubicBezTo>
                  <a:cubicBezTo>
                    <a:pt x="97" y="108"/>
                    <a:pt x="95" y="112"/>
                    <a:pt x="94" y="113"/>
                  </a:cubicBezTo>
                  <a:cubicBezTo>
                    <a:pt x="94" y="114"/>
                    <a:pt x="89" y="117"/>
                    <a:pt x="88" y="118"/>
                  </a:cubicBezTo>
                  <a:cubicBezTo>
                    <a:pt x="87" y="119"/>
                    <a:pt x="87" y="122"/>
                    <a:pt x="87" y="123"/>
                  </a:cubicBezTo>
                  <a:cubicBezTo>
                    <a:pt x="86" y="124"/>
                    <a:pt x="94" y="122"/>
                    <a:pt x="94" y="122"/>
                  </a:cubicBezTo>
                  <a:cubicBezTo>
                    <a:pt x="94" y="122"/>
                    <a:pt x="89" y="126"/>
                    <a:pt x="87" y="129"/>
                  </a:cubicBezTo>
                  <a:cubicBezTo>
                    <a:pt x="85" y="132"/>
                    <a:pt x="85" y="135"/>
                    <a:pt x="85" y="137"/>
                  </a:cubicBezTo>
                  <a:cubicBezTo>
                    <a:pt x="86" y="138"/>
                    <a:pt x="88" y="142"/>
                    <a:pt x="88" y="142"/>
                  </a:cubicBezTo>
                  <a:cubicBezTo>
                    <a:pt x="93" y="142"/>
                    <a:pt x="93" y="142"/>
                    <a:pt x="93" y="142"/>
                  </a:cubicBezTo>
                  <a:cubicBezTo>
                    <a:pt x="93" y="142"/>
                    <a:pt x="87" y="146"/>
                    <a:pt x="82" y="151"/>
                  </a:cubicBezTo>
                  <a:cubicBezTo>
                    <a:pt x="78" y="156"/>
                    <a:pt x="77" y="162"/>
                    <a:pt x="75" y="165"/>
                  </a:cubicBezTo>
                  <a:cubicBezTo>
                    <a:pt x="72" y="168"/>
                    <a:pt x="74" y="170"/>
                    <a:pt x="74" y="172"/>
                  </a:cubicBezTo>
                  <a:cubicBezTo>
                    <a:pt x="73" y="174"/>
                    <a:pt x="72" y="181"/>
                    <a:pt x="71" y="185"/>
                  </a:cubicBezTo>
                  <a:cubicBezTo>
                    <a:pt x="70" y="189"/>
                    <a:pt x="63" y="190"/>
                    <a:pt x="63" y="192"/>
                  </a:cubicBezTo>
                  <a:cubicBezTo>
                    <a:pt x="63" y="194"/>
                    <a:pt x="61" y="205"/>
                    <a:pt x="61" y="205"/>
                  </a:cubicBezTo>
                  <a:cubicBezTo>
                    <a:pt x="61" y="205"/>
                    <a:pt x="73" y="206"/>
                    <a:pt x="75" y="206"/>
                  </a:cubicBezTo>
                  <a:cubicBezTo>
                    <a:pt x="77" y="206"/>
                    <a:pt x="82" y="203"/>
                    <a:pt x="84" y="198"/>
                  </a:cubicBezTo>
                  <a:cubicBezTo>
                    <a:pt x="85" y="194"/>
                    <a:pt x="81" y="189"/>
                    <a:pt x="81" y="189"/>
                  </a:cubicBezTo>
                  <a:cubicBezTo>
                    <a:pt x="81" y="189"/>
                    <a:pt x="88" y="181"/>
                    <a:pt x="89" y="178"/>
                  </a:cubicBezTo>
                  <a:cubicBezTo>
                    <a:pt x="91" y="176"/>
                    <a:pt x="94" y="173"/>
                    <a:pt x="94" y="168"/>
                  </a:cubicBezTo>
                  <a:cubicBezTo>
                    <a:pt x="94" y="163"/>
                    <a:pt x="96" y="160"/>
                    <a:pt x="97" y="156"/>
                  </a:cubicBezTo>
                  <a:cubicBezTo>
                    <a:pt x="98" y="153"/>
                    <a:pt x="104" y="150"/>
                    <a:pt x="108" y="147"/>
                  </a:cubicBezTo>
                  <a:cubicBezTo>
                    <a:pt x="112" y="145"/>
                    <a:pt x="113" y="142"/>
                    <a:pt x="111" y="139"/>
                  </a:cubicBezTo>
                  <a:cubicBezTo>
                    <a:pt x="109" y="136"/>
                    <a:pt x="109" y="130"/>
                    <a:pt x="108" y="125"/>
                  </a:cubicBezTo>
                  <a:cubicBezTo>
                    <a:pt x="107" y="121"/>
                    <a:pt x="107" y="116"/>
                    <a:pt x="107" y="113"/>
                  </a:cubicBezTo>
                  <a:cubicBezTo>
                    <a:pt x="108" y="110"/>
                    <a:pt x="110" y="112"/>
                    <a:pt x="113" y="112"/>
                  </a:cubicBezTo>
                  <a:cubicBezTo>
                    <a:pt x="117" y="112"/>
                    <a:pt x="119" y="104"/>
                    <a:pt x="122" y="101"/>
                  </a:cubicBezTo>
                  <a:cubicBezTo>
                    <a:pt x="126" y="98"/>
                    <a:pt x="134" y="94"/>
                    <a:pt x="137" y="93"/>
                  </a:cubicBezTo>
                  <a:cubicBezTo>
                    <a:pt x="139" y="92"/>
                    <a:pt x="142" y="87"/>
                    <a:pt x="144" y="86"/>
                  </a:cubicBezTo>
                  <a:cubicBezTo>
                    <a:pt x="145" y="85"/>
                    <a:pt x="155" y="82"/>
                    <a:pt x="155" y="82"/>
                  </a:cubicBezTo>
                  <a:cubicBezTo>
                    <a:pt x="155" y="82"/>
                    <a:pt x="145" y="89"/>
                    <a:pt x="144" y="90"/>
                  </a:cubicBezTo>
                  <a:cubicBezTo>
                    <a:pt x="144" y="91"/>
                    <a:pt x="139" y="95"/>
                    <a:pt x="135" y="97"/>
                  </a:cubicBezTo>
                  <a:cubicBezTo>
                    <a:pt x="132" y="100"/>
                    <a:pt x="127" y="103"/>
                    <a:pt x="124" y="105"/>
                  </a:cubicBezTo>
                  <a:cubicBezTo>
                    <a:pt x="120" y="108"/>
                    <a:pt x="118" y="112"/>
                    <a:pt x="117" y="117"/>
                  </a:cubicBezTo>
                  <a:cubicBezTo>
                    <a:pt x="115" y="123"/>
                    <a:pt x="113" y="128"/>
                    <a:pt x="114" y="130"/>
                  </a:cubicBezTo>
                  <a:cubicBezTo>
                    <a:pt x="115" y="133"/>
                    <a:pt x="120" y="139"/>
                    <a:pt x="120" y="139"/>
                  </a:cubicBezTo>
                  <a:cubicBezTo>
                    <a:pt x="120" y="139"/>
                    <a:pt x="121" y="138"/>
                    <a:pt x="121" y="136"/>
                  </a:cubicBezTo>
                  <a:cubicBezTo>
                    <a:pt x="121" y="134"/>
                    <a:pt x="122" y="132"/>
                    <a:pt x="123" y="129"/>
                  </a:cubicBezTo>
                  <a:cubicBezTo>
                    <a:pt x="125" y="126"/>
                    <a:pt x="126" y="122"/>
                    <a:pt x="126" y="122"/>
                  </a:cubicBezTo>
                  <a:cubicBezTo>
                    <a:pt x="126" y="122"/>
                    <a:pt x="127" y="125"/>
                    <a:pt x="128" y="127"/>
                  </a:cubicBezTo>
                  <a:cubicBezTo>
                    <a:pt x="129" y="129"/>
                    <a:pt x="131" y="130"/>
                    <a:pt x="133" y="128"/>
                  </a:cubicBezTo>
                  <a:cubicBezTo>
                    <a:pt x="135" y="127"/>
                    <a:pt x="133" y="119"/>
                    <a:pt x="133" y="119"/>
                  </a:cubicBezTo>
                  <a:cubicBezTo>
                    <a:pt x="133" y="119"/>
                    <a:pt x="135" y="126"/>
                    <a:pt x="136" y="128"/>
                  </a:cubicBezTo>
                  <a:cubicBezTo>
                    <a:pt x="136" y="129"/>
                    <a:pt x="136" y="136"/>
                    <a:pt x="137" y="137"/>
                  </a:cubicBezTo>
                  <a:cubicBezTo>
                    <a:pt x="138" y="138"/>
                    <a:pt x="140" y="134"/>
                    <a:pt x="142" y="132"/>
                  </a:cubicBezTo>
                  <a:cubicBezTo>
                    <a:pt x="145" y="130"/>
                    <a:pt x="146" y="127"/>
                    <a:pt x="148" y="123"/>
                  </a:cubicBezTo>
                  <a:cubicBezTo>
                    <a:pt x="149" y="119"/>
                    <a:pt x="152" y="118"/>
                    <a:pt x="153" y="119"/>
                  </a:cubicBezTo>
                  <a:cubicBezTo>
                    <a:pt x="154" y="119"/>
                    <a:pt x="156" y="124"/>
                    <a:pt x="158" y="124"/>
                  </a:cubicBezTo>
                  <a:cubicBezTo>
                    <a:pt x="161" y="123"/>
                    <a:pt x="159" y="118"/>
                    <a:pt x="159" y="120"/>
                  </a:cubicBezTo>
                  <a:cubicBezTo>
                    <a:pt x="160" y="121"/>
                    <a:pt x="163" y="123"/>
                    <a:pt x="165" y="125"/>
                  </a:cubicBezTo>
                  <a:cubicBezTo>
                    <a:pt x="167" y="124"/>
                    <a:pt x="167" y="124"/>
                    <a:pt x="167" y="124"/>
                  </a:cubicBezTo>
                  <a:cubicBezTo>
                    <a:pt x="167" y="120"/>
                    <a:pt x="167" y="120"/>
                    <a:pt x="167" y="120"/>
                  </a:cubicBezTo>
                  <a:cubicBezTo>
                    <a:pt x="171" y="120"/>
                    <a:pt x="171" y="120"/>
                    <a:pt x="171" y="120"/>
                  </a:cubicBezTo>
                  <a:cubicBezTo>
                    <a:pt x="177" y="116"/>
                    <a:pt x="177" y="116"/>
                    <a:pt x="177" y="116"/>
                  </a:cubicBezTo>
                  <a:cubicBezTo>
                    <a:pt x="171" y="110"/>
                    <a:pt x="171" y="110"/>
                    <a:pt x="171" y="110"/>
                  </a:cubicBezTo>
                  <a:cubicBezTo>
                    <a:pt x="169" y="99"/>
                    <a:pt x="169" y="99"/>
                    <a:pt x="169" y="99"/>
                  </a:cubicBezTo>
                  <a:cubicBezTo>
                    <a:pt x="169" y="78"/>
                    <a:pt x="169" y="78"/>
                    <a:pt x="169" y="78"/>
                  </a:cubicBezTo>
                  <a:cubicBezTo>
                    <a:pt x="164" y="69"/>
                    <a:pt x="164" y="69"/>
                    <a:pt x="164" y="69"/>
                  </a:cubicBezTo>
                  <a:cubicBezTo>
                    <a:pt x="184" y="57"/>
                    <a:pt x="184" y="57"/>
                    <a:pt x="184" y="57"/>
                  </a:cubicBezTo>
                  <a:close/>
                  <a:moveTo>
                    <a:pt x="44" y="1"/>
                  </a:moveTo>
                  <a:cubicBezTo>
                    <a:pt x="32" y="8"/>
                    <a:pt x="32" y="8"/>
                    <a:pt x="32" y="8"/>
                  </a:cubicBezTo>
                  <a:cubicBezTo>
                    <a:pt x="32" y="8"/>
                    <a:pt x="28" y="10"/>
                    <a:pt x="30" y="12"/>
                  </a:cubicBezTo>
                  <a:cubicBezTo>
                    <a:pt x="32" y="15"/>
                    <a:pt x="43" y="10"/>
                    <a:pt x="47" y="7"/>
                  </a:cubicBezTo>
                  <a:cubicBezTo>
                    <a:pt x="50" y="3"/>
                    <a:pt x="52" y="1"/>
                    <a:pt x="51" y="1"/>
                  </a:cubicBezTo>
                  <a:cubicBezTo>
                    <a:pt x="49" y="0"/>
                    <a:pt x="44" y="1"/>
                    <a:pt x="44" y="1"/>
                  </a:cubicBezTo>
                  <a:close/>
                  <a:moveTo>
                    <a:pt x="21" y="15"/>
                  </a:moveTo>
                  <a:cubicBezTo>
                    <a:pt x="20" y="15"/>
                    <a:pt x="16" y="18"/>
                    <a:pt x="13" y="18"/>
                  </a:cubicBezTo>
                  <a:cubicBezTo>
                    <a:pt x="9" y="17"/>
                    <a:pt x="0" y="14"/>
                    <a:pt x="2" y="20"/>
                  </a:cubicBezTo>
                  <a:cubicBezTo>
                    <a:pt x="4" y="25"/>
                    <a:pt x="7" y="30"/>
                    <a:pt x="12" y="26"/>
                  </a:cubicBezTo>
                  <a:cubicBezTo>
                    <a:pt x="17" y="22"/>
                    <a:pt x="21" y="22"/>
                    <a:pt x="24" y="19"/>
                  </a:cubicBezTo>
                  <a:cubicBezTo>
                    <a:pt x="27" y="15"/>
                    <a:pt x="21" y="15"/>
                    <a:pt x="21" y="15"/>
                  </a:cubicBezTo>
                  <a:close/>
                  <a:moveTo>
                    <a:pt x="86" y="59"/>
                  </a:moveTo>
                  <a:cubicBezTo>
                    <a:pt x="86" y="59"/>
                    <a:pt x="77" y="61"/>
                    <a:pt x="73" y="64"/>
                  </a:cubicBezTo>
                  <a:cubicBezTo>
                    <a:pt x="69" y="66"/>
                    <a:pt x="64" y="62"/>
                    <a:pt x="59" y="61"/>
                  </a:cubicBezTo>
                  <a:cubicBezTo>
                    <a:pt x="55" y="61"/>
                    <a:pt x="53" y="63"/>
                    <a:pt x="49" y="62"/>
                  </a:cubicBezTo>
                  <a:cubicBezTo>
                    <a:pt x="44" y="60"/>
                    <a:pt x="45" y="54"/>
                    <a:pt x="47" y="52"/>
                  </a:cubicBezTo>
                  <a:cubicBezTo>
                    <a:pt x="49" y="49"/>
                    <a:pt x="52" y="55"/>
                    <a:pt x="56" y="56"/>
                  </a:cubicBezTo>
                  <a:cubicBezTo>
                    <a:pt x="59" y="56"/>
                    <a:pt x="74" y="52"/>
                    <a:pt x="74" y="52"/>
                  </a:cubicBezTo>
                  <a:cubicBezTo>
                    <a:pt x="74" y="52"/>
                    <a:pt x="64" y="51"/>
                    <a:pt x="61" y="49"/>
                  </a:cubicBezTo>
                  <a:cubicBezTo>
                    <a:pt x="58" y="46"/>
                    <a:pt x="68" y="41"/>
                    <a:pt x="70" y="40"/>
                  </a:cubicBezTo>
                  <a:cubicBezTo>
                    <a:pt x="72" y="38"/>
                    <a:pt x="78" y="35"/>
                    <a:pt x="78" y="35"/>
                  </a:cubicBezTo>
                  <a:cubicBezTo>
                    <a:pt x="78" y="35"/>
                    <a:pt x="70" y="36"/>
                    <a:pt x="69" y="35"/>
                  </a:cubicBezTo>
                  <a:cubicBezTo>
                    <a:pt x="68" y="33"/>
                    <a:pt x="67" y="30"/>
                    <a:pt x="64" y="26"/>
                  </a:cubicBezTo>
                  <a:cubicBezTo>
                    <a:pt x="60" y="23"/>
                    <a:pt x="56" y="22"/>
                    <a:pt x="59" y="20"/>
                  </a:cubicBezTo>
                  <a:cubicBezTo>
                    <a:pt x="63" y="19"/>
                    <a:pt x="57" y="15"/>
                    <a:pt x="60" y="15"/>
                  </a:cubicBezTo>
                  <a:cubicBezTo>
                    <a:pt x="62" y="14"/>
                    <a:pt x="74" y="12"/>
                    <a:pt x="76" y="13"/>
                  </a:cubicBezTo>
                  <a:cubicBezTo>
                    <a:pt x="78" y="13"/>
                    <a:pt x="80" y="19"/>
                    <a:pt x="83" y="24"/>
                  </a:cubicBezTo>
                  <a:cubicBezTo>
                    <a:pt x="85" y="29"/>
                    <a:pt x="84" y="31"/>
                    <a:pt x="86" y="32"/>
                  </a:cubicBezTo>
                  <a:cubicBezTo>
                    <a:pt x="88" y="34"/>
                    <a:pt x="95" y="37"/>
                    <a:pt x="97" y="39"/>
                  </a:cubicBezTo>
                  <a:cubicBezTo>
                    <a:pt x="98" y="40"/>
                    <a:pt x="103" y="46"/>
                    <a:pt x="103" y="47"/>
                  </a:cubicBezTo>
                  <a:cubicBezTo>
                    <a:pt x="104" y="49"/>
                    <a:pt x="101" y="54"/>
                    <a:pt x="101" y="54"/>
                  </a:cubicBezTo>
                  <a:cubicBezTo>
                    <a:pt x="95" y="54"/>
                    <a:pt x="95" y="54"/>
                    <a:pt x="95" y="54"/>
                  </a:cubicBezTo>
                  <a:cubicBezTo>
                    <a:pt x="98" y="58"/>
                    <a:pt x="98" y="58"/>
                    <a:pt x="98" y="58"/>
                  </a:cubicBezTo>
                  <a:cubicBezTo>
                    <a:pt x="85" y="63"/>
                    <a:pt x="85" y="63"/>
                    <a:pt x="85" y="63"/>
                  </a:cubicBezTo>
                  <a:cubicBezTo>
                    <a:pt x="86" y="59"/>
                    <a:pt x="86" y="59"/>
                    <a:pt x="86" y="59"/>
                  </a:cubicBezTo>
                  <a:close/>
                  <a:moveTo>
                    <a:pt x="52" y="87"/>
                  </a:moveTo>
                  <a:cubicBezTo>
                    <a:pt x="51" y="87"/>
                    <a:pt x="47" y="93"/>
                    <a:pt x="46" y="97"/>
                  </a:cubicBezTo>
                  <a:cubicBezTo>
                    <a:pt x="45" y="101"/>
                    <a:pt x="53" y="94"/>
                    <a:pt x="53" y="94"/>
                  </a:cubicBezTo>
                  <a:cubicBezTo>
                    <a:pt x="53" y="94"/>
                    <a:pt x="57" y="89"/>
                    <a:pt x="58" y="87"/>
                  </a:cubicBezTo>
                  <a:cubicBezTo>
                    <a:pt x="58" y="85"/>
                    <a:pt x="52" y="87"/>
                    <a:pt x="52" y="87"/>
                  </a:cubicBezTo>
                  <a:close/>
                  <a:moveTo>
                    <a:pt x="35" y="114"/>
                  </a:moveTo>
                  <a:cubicBezTo>
                    <a:pt x="35" y="114"/>
                    <a:pt x="27" y="120"/>
                    <a:pt x="25" y="119"/>
                  </a:cubicBezTo>
                  <a:cubicBezTo>
                    <a:pt x="24" y="118"/>
                    <a:pt x="22" y="129"/>
                    <a:pt x="21" y="129"/>
                  </a:cubicBezTo>
                  <a:cubicBezTo>
                    <a:pt x="20" y="130"/>
                    <a:pt x="17" y="141"/>
                    <a:pt x="17" y="141"/>
                  </a:cubicBezTo>
                  <a:cubicBezTo>
                    <a:pt x="17" y="141"/>
                    <a:pt x="27" y="137"/>
                    <a:pt x="29" y="133"/>
                  </a:cubicBezTo>
                  <a:cubicBezTo>
                    <a:pt x="30" y="129"/>
                    <a:pt x="33" y="128"/>
                    <a:pt x="33" y="128"/>
                  </a:cubicBezTo>
                  <a:cubicBezTo>
                    <a:pt x="39" y="132"/>
                    <a:pt x="39" y="132"/>
                    <a:pt x="39" y="132"/>
                  </a:cubicBezTo>
                  <a:cubicBezTo>
                    <a:pt x="39" y="132"/>
                    <a:pt x="33" y="133"/>
                    <a:pt x="34" y="137"/>
                  </a:cubicBezTo>
                  <a:cubicBezTo>
                    <a:pt x="34" y="140"/>
                    <a:pt x="35" y="141"/>
                    <a:pt x="34" y="145"/>
                  </a:cubicBezTo>
                  <a:cubicBezTo>
                    <a:pt x="33" y="148"/>
                    <a:pt x="27" y="146"/>
                    <a:pt x="28" y="154"/>
                  </a:cubicBezTo>
                  <a:cubicBezTo>
                    <a:pt x="29" y="161"/>
                    <a:pt x="35" y="151"/>
                    <a:pt x="37" y="151"/>
                  </a:cubicBezTo>
                  <a:cubicBezTo>
                    <a:pt x="40" y="152"/>
                    <a:pt x="49" y="153"/>
                    <a:pt x="52" y="148"/>
                  </a:cubicBezTo>
                  <a:cubicBezTo>
                    <a:pt x="55" y="143"/>
                    <a:pt x="55" y="142"/>
                    <a:pt x="54" y="138"/>
                  </a:cubicBezTo>
                  <a:cubicBezTo>
                    <a:pt x="53" y="134"/>
                    <a:pt x="51" y="129"/>
                    <a:pt x="51" y="127"/>
                  </a:cubicBezTo>
                  <a:cubicBezTo>
                    <a:pt x="52" y="126"/>
                    <a:pt x="55" y="110"/>
                    <a:pt x="55" y="110"/>
                  </a:cubicBezTo>
                  <a:cubicBezTo>
                    <a:pt x="39" y="116"/>
                    <a:pt x="39" y="116"/>
                    <a:pt x="39" y="116"/>
                  </a:cubicBezTo>
                  <a:cubicBezTo>
                    <a:pt x="36" y="120"/>
                    <a:pt x="36" y="120"/>
                    <a:pt x="36" y="120"/>
                  </a:cubicBezTo>
                  <a:cubicBezTo>
                    <a:pt x="35" y="114"/>
                    <a:pt x="35" y="114"/>
                    <a:pt x="35" y="114"/>
                  </a:cubicBezTo>
                  <a:close/>
                  <a:moveTo>
                    <a:pt x="65" y="109"/>
                  </a:moveTo>
                  <a:cubicBezTo>
                    <a:pt x="66" y="104"/>
                    <a:pt x="66" y="104"/>
                    <a:pt x="66" y="104"/>
                  </a:cubicBezTo>
                  <a:cubicBezTo>
                    <a:pt x="73" y="95"/>
                    <a:pt x="73" y="95"/>
                    <a:pt x="73" y="95"/>
                  </a:cubicBezTo>
                  <a:cubicBezTo>
                    <a:pt x="89" y="88"/>
                    <a:pt x="89" y="88"/>
                    <a:pt x="89" y="88"/>
                  </a:cubicBezTo>
                  <a:cubicBezTo>
                    <a:pt x="93" y="83"/>
                    <a:pt x="93" y="83"/>
                    <a:pt x="93" y="83"/>
                  </a:cubicBezTo>
                  <a:cubicBezTo>
                    <a:pt x="96" y="78"/>
                    <a:pt x="96" y="78"/>
                    <a:pt x="96" y="78"/>
                  </a:cubicBezTo>
                  <a:cubicBezTo>
                    <a:pt x="96" y="78"/>
                    <a:pt x="93" y="88"/>
                    <a:pt x="93" y="90"/>
                  </a:cubicBezTo>
                  <a:cubicBezTo>
                    <a:pt x="92" y="92"/>
                    <a:pt x="93" y="93"/>
                    <a:pt x="89" y="96"/>
                  </a:cubicBezTo>
                  <a:cubicBezTo>
                    <a:pt x="86" y="100"/>
                    <a:pt x="81" y="107"/>
                    <a:pt x="80" y="108"/>
                  </a:cubicBezTo>
                  <a:cubicBezTo>
                    <a:pt x="78" y="109"/>
                    <a:pt x="74" y="113"/>
                    <a:pt x="72" y="117"/>
                  </a:cubicBezTo>
                  <a:cubicBezTo>
                    <a:pt x="70" y="120"/>
                    <a:pt x="71" y="122"/>
                    <a:pt x="68" y="124"/>
                  </a:cubicBezTo>
                  <a:cubicBezTo>
                    <a:pt x="66" y="126"/>
                    <a:pt x="63" y="132"/>
                    <a:pt x="63" y="132"/>
                  </a:cubicBezTo>
                  <a:cubicBezTo>
                    <a:pt x="63" y="132"/>
                    <a:pt x="58" y="133"/>
                    <a:pt x="57" y="130"/>
                  </a:cubicBezTo>
                  <a:cubicBezTo>
                    <a:pt x="56" y="128"/>
                    <a:pt x="58" y="120"/>
                    <a:pt x="59" y="117"/>
                  </a:cubicBezTo>
                  <a:cubicBezTo>
                    <a:pt x="60" y="114"/>
                    <a:pt x="61" y="112"/>
                    <a:pt x="62" y="111"/>
                  </a:cubicBezTo>
                  <a:cubicBezTo>
                    <a:pt x="63" y="111"/>
                    <a:pt x="65" y="109"/>
                    <a:pt x="65" y="109"/>
                  </a:cubicBezTo>
                  <a:close/>
                  <a:moveTo>
                    <a:pt x="126" y="133"/>
                  </a:moveTo>
                  <a:cubicBezTo>
                    <a:pt x="127" y="131"/>
                    <a:pt x="127" y="131"/>
                    <a:pt x="127" y="131"/>
                  </a:cubicBezTo>
                  <a:cubicBezTo>
                    <a:pt x="127" y="131"/>
                    <a:pt x="130" y="136"/>
                    <a:pt x="132" y="140"/>
                  </a:cubicBezTo>
                  <a:cubicBezTo>
                    <a:pt x="134" y="143"/>
                    <a:pt x="135" y="149"/>
                    <a:pt x="135" y="153"/>
                  </a:cubicBezTo>
                  <a:cubicBezTo>
                    <a:pt x="134" y="156"/>
                    <a:pt x="132" y="156"/>
                    <a:pt x="132" y="156"/>
                  </a:cubicBezTo>
                  <a:cubicBezTo>
                    <a:pt x="132" y="156"/>
                    <a:pt x="130" y="156"/>
                    <a:pt x="130" y="154"/>
                  </a:cubicBezTo>
                  <a:cubicBezTo>
                    <a:pt x="129" y="152"/>
                    <a:pt x="127" y="146"/>
                    <a:pt x="126" y="144"/>
                  </a:cubicBezTo>
                  <a:cubicBezTo>
                    <a:pt x="125" y="141"/>
                    <a:pt x="126" y="134"/>
                    <a:pt x="126" y="133"/>
                  </a:cubicBezTo>
                  <a:close/>
                  <a:moveTo>
                    <a:pt x="110" y="156"/>
                  </a:moveTo>
                  <a:cubicBezTo>
                    <a:pt x="110" y="156"/>
                    <a:pt x="114" y="156"/>
                    <a:pt x="116" y="156"/>
                  </a:cubicBezTo>
                  <a:cubicBezTo>
                    <a:pt x="119" y="157"/>
                    <a:pt x="120" y="159"/>
                    <a:pt x="121" y="166"/>
                  </a:cubicBezTo>
                  <a:cubicBezTo>
                    <a:pt x="122" y="173"/>
                    <a:pt x="120" y="174"/>
                    <a:pt x="120" y="175"/>
                  </a:cubicBezTo>
                  <a:cubicBezTo>
                    <a:pt x="120" y="175"/>
                    <a:pt x="123" y="179"/>
                    <a:pt x="123" y="179"/>
                  </a:cubicBezTo>
                  <a:cubicBezTo>
                    <a:pt x="120" y="186"/>
                    <a:pt x="120" y="186"/>
                    <a:pt x="120" y="186"/>
                  </a:cubicBezTo>
                  <a:cubicBezTo>
                    <a:pt x="120" y="186"/>
                    <a:pt x="121" y="191"/>
                    <a:pt x="119" y="195"/>
                  </a:cubicBezTo>
                  <a:cubicBezTo>
                    <a:pt x="117" y="199"/>
                    <a:pt x="105" y="195"/>
                    <a:pt x="103" y="193"/>
                  </a:cubicBezTo>
                  <a:cubicBezTo>
                    <a:pt x="100" y="190"/>
                    <a:pt x="101" y="182"/>
                    <a:pt x="102" y="179"/>
                  </a:cubicBezTo>
                  <a:cubicBezTo>
                    <a:pt x="102" y="177"/>
                    <a:pt x="102" y="173"/>
                    <a:pt x="102" y="167"/>
                  </a:cubicBezTo>
                  <a:cubicBezTo>
                    <a:pt x="102" y="162"/>
                    <a:pt x="108" y="158"/>
                    <a:pt x="110" y="15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EditPoints="1"/>
            </p:cNvSpPr>
            <p:nvPr/>
          </p:nvSpPr>
          <p:spPr bwMode="auto">
            <a:xfrm>
              <a:off x="3740" y="1232"/>
              <a:ext cx="385" cy="516"/>
            </a:xfrm>
            <a:custGeom>
              <a:avLst/>
              <a:gdLst>
                <a:gd name="T0" fmla="*/ 76 w 132"/>
                <a:gd name="T1" fmla="*/ 9 h 177"/>
                <a:gd name="T2" fmla="*/ 65 w 132"/>
                <a:gd name="T3" fmla="*/ 19 h 177"/>
                <a:gd name="T4" fmla="*/ 65 w 132"/>
                <a:gd name="T5" fmla="*/ 22 h 177"/>
                <a:gd name="T6" fmla="*/ 54 w 132"/>
                <a:gd name="T7" fmla="*/ 33 h 177"/>
                <a:gd name="T8" fmla="*/ 49 w 132"/>
                <a:gd name="T9" fmla="*/ 48 h 177"/>
                <a:gd name="T10" fmla="*/ 45 w 132"/>
                <a:gd name="T11" fmla="*/ 59 h 177"/>
                <a:gd name="T12" fmla="*/ 34 w 132"/>
                <a:gd name="T13" fmla="*/ 74 h 177"/>
                <a:gd name="T14" fmla="*/ 27 w 132"/>
                <a:gd name="T15" fmla="*/ 89 h 177"/>
                <a:gd name="T16" fmla="*/ 24 w 132"/>
                <a:gd name="T17" fmla="*/ 107 h 177"/>
                <a:gd name="T18" fmla="*/ 16 w 132"/>
                <a:gd name="T19" fmla="*/ 132 h 177"/>
                <a:gd name="T20" fmla="*/ 12 w 132"/>
                <a:gd name="T21" fmla="*/ 147 h 177"/>
                <a:gd name="T22" fmla="*/ 0 w 132"/>
                <a:gd name="T23" fmla="*/ 176 h 177"/>
                <a:gd name="T24" fmla="*/ 29 w 132"/>
                <a:gd name="T25" fmla="*/ 150 h 177"/>
                <a:gd name="T26" fmla="*/ 47 w 132"/>
                <a:gd name="T27" fmla="*/ 119 h 177"/>
                <a:gd name="T28" fmla="*/ 46 w 132"/>
                <a:gd name="T29" fmla="*/ 88 h 177"/>
                <a:gd name="T30" fmla="*/ 61 w 132"/>
                <a:gd name="T31" fmla="*/ 73 h 177"/>
                <a:gd name="T32" fmla="*/ 78 w 132"/>
                <a:gd name="T33" fmla="*/ 65 h 177"/>
                <a:gd name="T34" fmla="*/ 52 w 132"/>
                <a:gd name="T35" fmla="*/ 100 h 177"/>
                <a:gd name="T36" fmla="*/ 65 w 132"/>
                <a:gd name="T37" fmla="*/ 94 h 177"/>
                <a:gd name="T38" fmla="*/ 74 w 132"/>
                <a:gd name="T39" fmla="*/ 99 h 177"/>
                <a:gd name="T40" fmla="*/ 87 w 132"/>
                <a:gd name="T41" fmla="*/ 94 h 177"/>
                <a:gd name="T42" fmla="*/ 99 w 132"/>
                <a:gd name="T43" fmla="*/ 92 h 177"/>
                <a:gd name="T44" fmla="*/ 106 w 132"/>
                <a:gd name="T45" fmla="*/ 95 h 177"/>
                <a:gd name="T46" fmla="*/ 117 w 132"/>
                <a:gd name="T47" fmla="*/ 87 h 177"/>
                <a:gd name="T48" fmla="*/ 103 w 132"/>
                <a:gd name="T49" fmla="*/ 40 h 177"/>
                <a:gd name="T50" fmla="*/ 132 w 132"/>
                <a:gd name="T51" fmla="*/ 16 h 177"/>
                <a:gd name="T52" fmla="*/ 108 w 132"/>
                <a:gd name="T53" fmla="*/ 7 h 177"/>
                <a:gd name="T54" fmla="*/ 86 w 132"/>
                <a:gd name="T55" fmla="*/ 2 h 177"/>
                <a:gd name="T56" fmla="*/ 74 w 132"/>
                <a:gd name="T57" fmla="*/ 0 h 177"/>
                <a:gd name="T58" fmla="*/ 99 w 132"/>
                <a:gd name="T59" fmla="*/ 11 h 177"/>
                <a:gd name="T60" fmla="*/ 131 w 132"/>
                <a:gd name="T61" fmla="*/ 16 h 177"/>
                <a:gd name="T62" fmla="*/ 102 w 132"/>
                <a:gd name="T63" fmla="*/ 39 h 177"/>
                <a:gd name="T64" fmla="*/ 110 w 132"/>
                <a:gd name="T65" fmla="*/ 81 h 177"/>
                <a:gd name="T66" fmla="*/ 106 w 132"/>
                <a:gd name="T67" fmla="*/ 95 h 177"/>
                <a:gd name="T68" fmla="*/ 98 w 132"/>
                <a:gd name="T69" fmla="*/ 94 h 177"/>
                <a:gd name="T70" fmla="*/ 81 w 132"/>
                <a:gd name="T71" fmla="*/ 102 h 177"/>
                <a:gd name="T72" fmla="*/ 73 w 132"/>
                <a:gd name="T73" fmla="*/ 90 h 177"/>
                <a:gd name="T74" fmla="*/ 65 w 132"/>
                <a:gd name="T75" fmla="*/ 93 h 177"/>
                <a:gd name="T76" fmla="*/ 53 w 132"/>
                <a:gd name="T77" fmla="*/ 101 h 177"/>
                <a:gd name="T78" fmla="*/ 74 w 132"/>
                <a:gd name="T79" fmla="*/ 69 h 177"/>
                <a:gd name="T80" fmla="*/ 93 w 132"/>
                <a:gd name="T81" fmla="*/ 52 h 177"/>
                <a:gd name="T82" fmla="*/ 52 w 132"/>
                <a:gd name="T83" fmla="*/ 83 h 177"/>
                <a:gd name="T84" fmla="*/ 50 w 132"/>
                <a:gd name="T85" fmla="*/ 110 h 177"/>
                <a:gd name="T86" fmla="*/ 33 w 132"/>
                <a:gd name="T87" fmla="*/ 139 h 177"/>
                <a:gd name="T88" fmla="*/ 14 w 132"/>
                <a:gd name="T89" fmla="*/ 176 h 177"/>
                <a:gd name="T90" fmla="*/ 13 w 132"/>
                <a:gd name="T91" fmla="*/ 143 h 177"/>
                <a:gd name="T92" fmla="*/ 22 w 132"/>
                <a:gd name="T93" fmla="*/ 123 h 177"/>
                <a:gd name="T94" fmla="*/ 25 w 132"/>
                <a:gd name="T95" fmla="*/ 108 h 177"/>
                <a:gd name="T96" fmla="*/ 33 w 132"/>
                <a:gd name="T97" fmla="*/ 93 h 177"/>
                <a:gd name="T98" fmla="*/ 37 w 132"/>
                <a:gd name="T99" fmla="*/ 79 h 177"/>
                <a:gd name="T100" fmla="*/ 41 w 132"/>
                <a:gd name="T101" fmla="*/ 69 h 177"/>
                <a:gd name="T102" fmla="*/ 45 w 132"/>
                <a:gd name="T103" fmla="*/ 55 h 177"/>
                <a:gd name="T104" fmla="*/ 46 w 132"/>
                <a:gd name="T105" fmla="*/ 44 h 177"/>
                <a:gd name="T106" fmla="*/ 52 w 132"/>
                <a:gd name="T107" fmla="*/ 29 h 177"/>
                <a:gd name="T108" fmla="*/ 78 w 132"/>
                <a:gd name="T109" fmla="*/ 24 h 177"/>
                <a:gd name="T110" fmla="*/ 66 w 132"/>
                <a:gd name="T111" fmla="*/ 19 h 177"/>
                <a:gd name="T112" fmla="*/ 67 w 132"/>
                <a:gd name="T113" fmla="*/ 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177">
                  <a:moveTo>
                    <a:pt x="74" y="0"/>
                  </a:moveTo>
                  <a:cubicBezTo>
                    <a:pt x="72" y="1"/>
                    <a:pt x="72" y="1"/>
                    <a:pt x="72" y="1"/>
                  </a:cubicBezTo>
                  <a:cubicBezTo>
                    <a:pt x="71" y="2"/>
                    <a:pt x="71" y="2"/>
                    <a:pt x="71" y="3"/>
                  </a:cubicBezTo>
                  <a:cubicBezTo>
                    <a:pt x="71" y="3"/>
                    <a:pt x="67" y="9"/>
                    <a:pt x="67" y="9"/>
                  </a:cubicBezTo>
                  <a:cubicBezTo>
                    <a:pt x="67" y="10"/>
                    <a:pt x="67" y="10"/>
                    <a:pt x="67" y="10"/>
                  </a:cubicBezTo>
                  <a:cubicBezTo>
                    <a:pt x="67" y="10"/>
                    <a:pt x="72" y="10"/>
                    <a:pt x="76" y="9"/>
                  </a:cubicBezTo>
                  <a:cubicBezTo>
                    <a:pt x="75" y="10"/>
                    <a:pt x="73" y="12"/>
                    <a:pt x="70" y="13"/>
                  </a:cubicBezTo>
                  <a:cubicBezTo>
                    <a:pt x="67" y="14"/>
                    <a:pt x="61" y="11"/>
                    <a:pt x="61" y="11"/>
                  </a:cubicBezTo>
                  <a:cubicBezTo>
                    <a:pt x="61" y="11"/>
                    <a:pt x="61" y="11"/>
                    <a:pt x="61" y="11"/>
                  </a:cubicBezTo>
                  <a:cubicBezTo>
                    <a:pt x="61" y="11"/>
                    <a:pt x="61" y="12"/>
                    <a:pt x="61" y="12"/>
                  </a:cubicBezTo>
                  <a:cubicBezTo>
                    <a:pt x="61" y="12"/>
                    <a:pt x="61" y="12"/>
                    <a:pt x="61" y="12"/>
                  </a:cubicBezTo>
                  <a:cubicBezTo>
                    <a:pt x="61" y="12"/>
                    <a:pt x="64" y="18"/>
                    <a:pt x="65" y="19"/>
                  </a:cubicBezTo>
                  <a:cubicBezTo>
                    <a:pt x="66" y="20"/>
                    <a:pt x="67" y="20"/>
                    <a:pt x="68" y="20"/>
                  </a:cubicBezTo>
                  <a:cubicBezTo>
                    <a:pt x="69" y="20"/>
                    <a:pt x="70" y="21"/>
                    <a:pt x="72" y="21"/>
                  </a:cubicBezTo>
                  <a:cubicBezTo>
                    <a:pt x="74" y="22"/>
                    <a:pt x="76" y="23"/>
                    <a:pt x="77" y="24"/>
                  </a:cubicBezTo>
                  <a:cubicBezTo>
                    <a:pt x="76" y="24"/>
                    <a:pt x="73" y="25"/>
                    <a:pt x="71" y="24"/>
                  </a:cubicBezTo>
                  <a:cubicBezTo>
                    <a:pt x="69" y="23"/>
                    <a:pt x="68" y="23"/>
                    <a:pt x="67" y="23"/>
                  </a:cubicBezTo>
                  <a:cubicBezTo>
                    <a:pt x="65" y="22"/>
                    <a:pt x="65" y="22"/>
                    <a:pt x="65" y="22"/>
                  </a:cubicBezTo>
                  <a:cubicBezTo>
                    <a:pt x="62" y="22"/>
                    <a:pt x="62" y="22"/>
                    <a:pt x="60" y="23"/>
                  </a:cubicBezTo>
                  <a:cubicBezTo>
                    <a:pt x="58" y="24"/>
                    <a:pt x="56" y="26"/>
                    <a:pt x="53" y="27"/>
                  </a:cubicBezTo>
                  <a:cubicBezTo>
                    <a:pt x="52" y="28"/>
                    <a:pt x="51" y="28"/>
                    <a:pt x="51" y="29"/>
                  </a:cubicBezTo>
                  <a:cubicBezTo>
                    <a:pt x="51" y="30"/>
                    <a:pt x="52" y="30"/>
                    <a:pt x="53" y="31"/>
                  </a:cubicBezTo>
                  <a:cubicBezTo>
                    <a:pt x="53" y="32"/>
                    <a:pt x="54" y="32"/>
                    <a:pt x="54" y="33"/>
                  </a:cubicBezTo>
                  <a:cubicBezTo>
                    <a:pt x="54" y="33"/>
                    <a:pt x="54" y="33"/>
                    <a:pt x="54" y="33"/>
                  </a:cubicBezTo>
                  <a:cubicBezTo>
                    <a:pt x="54" y="33"/>
                    <a:pt x="53" y="33"/>
                    <a:pt x="52" y="33"/>
                  </a:cubicBezTo>
                  <a:cubicBezTo>
                    <a:pt x="51" y="33"/>
                    <a:pt x="49" y="33"/>
                    <a:pt x="49" y="34"/>
                  </a:cubicBezTo>
                  <a:cubicBezTo>
                    <a:pt x="47" y="34"/>
                    <a:pt x="45" y="43"/>
                    <a:pt x="45" y="44"/>
                  </a:cubicBezTo>
                  <a:cubicBezTo>
                    <a:pt x="45" y="44"/>
                    <a:pt x="45" y="44"/>
                    <a:pt x="45" y="44"/>
                  </a:cubicBezTo>
                  <a:cubicBezTo>
                    <a:pt x="45" y="44"/>
                    <a:pt x="45" y="45"/>
                    <a:pt x="46" y="45"/>
                  </a:cubicBezTo>
                  <a:cubicBezTo>
                    <a:pt x="47" y="46"/>
                    <a:pt x="49" y="48"/>
                    <a:pt x="49" y="48"/>
                  </a:cubicBezTo>
                  <a:cubicBezTo>
                    <a:pt x="49" y="48"/>
                    <a:pt x="49" y="48"/>
                    <a:pt x="49" y="48"/>
                  </a:cubicBezTo>
                  <a:cubicBezTo>
                    <a:pt x="49" y="49"/>
                    <a:pt x="48" y="50"/>
                    <a:pt x="47" y="51"/>
                  </a:cubicBezTo>
                  <a:cubicBezTo>
                    <a:pt x="45" y="53"/>
                    <a:pt x="45" y="53"/>
                    <a:pt x="45" y="53"/>
                  </a:cubicBezTo>
                  <a:cubicBezTo>
                    <a:pt x="45" y="53"/>
                    <a:pt x="44" y="54"/>
                    <a:pt x="44" y="55"/>
                  </a:cubicBezTo>
                  <a:cubicBezTo>
                    <a:pt x="44" y="56"/>
                    <a:pt x="45" y="57"/>
                    <a:pt x="45" y="58"/>
                  </a:cubicBezTo>
                  <a:cubicBezTo>
                    <a:pt x="45" y="59"/>
                    <a:pt x="45" y="59"/>
                    <a:pt x="45" y="59"/>
                  </a:cubicBezTo>
                  <a:cubicBezTo>
                    <a:pt x="45" y="59"/>
                    <a:pt x="45" y="60"/>
                    <a:pt x="44" y="60"/>
                  </a:cubicBezTo>
                  <a:cubicBezTo>
                    <a:pt x="44" y="61"/>
                    <a:pt x="43" y="61"/>
                    <a:pt x="42" y="63"/>
                  </a:cubicBezTo>
                  <a:cubicBezTo>
                    <a:pt x="41" y="64"/>
                    <a:pt x="41" y="66"/>
                    <a:pt x="41" y="67"/>
                  </a:cubicBezTo>
                  <a:cubicBezTo>
                    <a:pt x="41" y="68"/>
                    <a:pt x="41" y="68"/>
                    <a:pt x="40" y="68"/>
                  </a:cubicBezTo>
                  <a:cubicBezTo>
                    <a:pt x="39" y="69"/>
                    <a:pt x="38" y="70"/>
                    <a:pt x="37" y="71"/>
                  </a:cubicBezTo>
                  <a:cubicBezTo>
                    <a:pt x="36" y="72"/>
                    <a:pt x="35" y="73"/>
                    <a:pt x="34" y="74"/>
                  </a:cubicBezTo>
                  <a:cubicBezTo>
                    <a:pt x="33" y="74"/>
                    <a:pt x="33" y="74"/>
                    <a:pt x="33" y="75"/>
                  </a:cubicBezTo>
                  <a:cubicBezTo>
                    <a:pt x="33" y="75"/>
                    <a:pt x="33" y="75"/>
                    <a:pt x="33" y="75"/>
                  </a:cubicBezTo>
                  <a:cubicBezTo>
                    <a:pt x="33" y="76"/>
                    <a:pt x="35" y="78"/>
                    <a:pt x="36" y="79"/>
                  </a:cubicBezTo>
                  <a:cubicBezTo>
                    <a:pt x="36" y="79"/>
                    <a:pt x="33" y="84"/>
                    <a:pt x="33" y="84"/>
                  </a:cubicBezTo>
                  <a:cubicBezTo>
                    <a:pt x="33" y="84"/>
                    <a:pt x="32" y="85"/>
                    <a:pt x="30" y="86"/>
                  </a:cubicBezTo>
                  <a:cubicBezTo>
                    <a:pt x="29" y="87"/>
                    <a:pt x="28" y="88"/>
                    <a:pt x="27" y="89"/>
                  </a:cubicBezTo>
                  <a:cubicBezTo>
                    <a:pt x="26" y="90"/>
                    <a:pt x="26" y="91"/>
                    <a:pt x="25" y="94"/>
                  </a:cubicBezTo>
                  <a:cubicBezTo>
                    <a:pt x="25" y="94"/>
                    <a:pt x="25" y="94"/>
                    <a:pt x="25" y="94"/>
                  </a:cubicBezTo>
                  <a:cubicBezTo>
                    <a:pt x="25" y="94"/>
                    <a:pt x="25" y="94"/>
                    <a:pt x="25" y="94"/>
                  </a:cubicBezTo>
                  <a:cubicBezTo>
                    <a:pt x="26" y="95"/>
                    <a:pt x="29" y="94"/>
                    <a:pt x="32" y="93"/>
                  </a:cubicBezTo>
                  <a:cubicBezTo>
                    <a:pt x="30" y="95"/>
                    <a:pt x="28" y="98"/>
                    <a:pt x="26" y="100"/>
                  </a:cubicBezTo>
                  <a:cubicBezTo>
                    <a:pt x="25" y="102"/>
                    <a:pt x="24" y="105"/>
                    <a:pt x="24" y="107"/>
                  </a:cubicBezTo>
                  <a:cubicBezTo>
                    <a:pt x="24" y="107"/>
                    <a:pt x="24" y="107"/>
                    <a:pt x="24" y="108"/>
                  </a:cubicBezTo>
                  <a:cubicBezTo>
                    <a:pt x="24" y="109"/>
                    <a:pt x="27" y="113"/>
                    <a:pt x="27" y="113"/>
                  </a:cubicBezTo>
                  <a:cubicBezTo>
                    <a:pt x="27" y="113"/>
                    <a:pt x="27" y="113"/>
                    <a:pt x="27" y="113"/>
                  </a:cubicBezTo>
                  <a:cubicBezTo>
                    <a:pt x="27" y="113"/>
                    <a:pt x="30" y="113"/>
                    <a:pt x="31" y="113"/>
                  </a:cubicBezTo>
                  <a:cubicBezTo>
                    <a:pt x="29" y="115"/>
                    <a:pt x="25" y="118"/>
                    <a:pt x="21" y="122"/>
                  </a:cubicBezTo>
                  <a:cubicBezTo>
                    <a:pt x="18" y="125"/>
                    <a:pt x="17" y="129"/>
                    <a:pt x="16" y="132"/>
                  </a:cubicBezTo>
                  <a:cubicBezTo>
                    <a:pt x="15" y="133"/>
                    <a:pt x="14" y="135"/>
                    <a:pt x="13" y="136"/>
                  </a:cubicBezTo>
                  <a:cubicBezTo>
                    <a:pt x="12" y="137"/>
                    <a:pt x="12" y="138"/>
                    <a:pt x="12" y="139"/>
                  </a:cubicBezTo>
                  <a:cubicBezTo>
                    <a:pt x="12" y="140"/>
                    <a:pt x="12" y="140"/>
                    <a:pt x="12" y="141"/>
                  </a:cubicBezTo>
                  <a:cubicBezTo>
                    <a:pt x="13" y="141"/>
                    <a:pt x="13" y="142"/>
                    <a:pt x="13" y="142"/>
                  </a:cubicBezTo>
                  <a:cubicBezTo>
                    <a:pt x="13" y="142"/>
                    <a:pt x="13" y="143"/>
                    <a:pt x="13" y="143"/>
                  </a:cubicBezTo>
                  <a:cubicBezTo>
                    <a:pt x="12" y="147"/>
                    <a:pt x="12" y="147"/>
                    <a:pt x="12" y="147"/>
                  </a:cubicBezTo>
                  <a:cubicBezTo>
                    <a:pt x="11" y="150"/>
                    <a:pt x="10" y="154"/>
                    <a:pt x="10" y="156"/>
                  </a:cubicBezTo>
                  <a:cubicBezTo>
                    <a:pt x="9" y="158"/>
                    <a:pt x="7" y="159"/>
                    <a:pt x="5" y="160"/>
                  </a:cubicBezTo>
                  <a:cubicBezTo>
                    <a:pt x="3" y="161"/>
                    <a:pt x="2" y="162"/>
                    <a:pt x="2" y="163"/>
                  </a:cubicBezTo>
                  <a:cubicBezTo>
                    <a:pt x="2" y="165"/>
                    <a:pt x="0" y="175"/>
                    <a:pt x="0" y="175"/>
                  </a:cubicBezTo>
                  <a:cubicBezTo>
                    <a:pt x="0" y="175"/>
                    <a:pt x="0" y="176"/>
                    <a:pt x="0" y="176"/>
                  </a:cubicBezTo>
                  <a:cubicBezTo>
                    <a:pt x="0" y="176"/>
                    <a:pt x="0" y="176"/>
                    <a:pt x="0" y="176"/>
                  </a:cubicBezTo>
                  <a:cubicBezTo>
                    <a:pt x="0" y="176"/>
                    <a:pt x="0" y="176"/>
                    <a:pt x="0" y="176"/>
                  </a:cubicBezTo>
                  <a:cubicBezTo>
                    <a:pt x="1" y="176"/>
                    <a:pt x="12" y="177"/>
                    <a:pt x="14" y="177"/>
                  </a:cubicBezTo>
                  <a:cubicBezTo>
                    <a:pt x="17" y="177"/>
                    <a:pt x="21" y="174"/>
                    <a:pt x="23" y="169"/>
                  </a:cubicBezTo>
                  <a:cubicBezTo>
                    <a:pt x="23" y="168"/>
                    <a:pt x="23" y="168"/>
                    <a:pt x="23" y="167"/>
                  </a:cubicBezTo>
                  <a:cubicBezTo>
                    <a:pt x="23" y="164"/>
                    <a:pt x="21" y="161"/>
                    <a:pt x="21" y="160"/>
                  </a:cubicBezTo>
                  <a:cubicBezTo>
                    <a:pt x="21" y="159"/>
                    <a:pt x="27" y="152"/>
                    <a:pt x="29" y="150"/>
                  </a:cubicBezTo>
                  <a:cubicBezTo>
                    <a:pt x="29" y="149"/>
                    <a:pt x="29" y="149"/>
                    <a:pt x="29" y="149"/>
                  </a:cubicBezTo>
                  <a:cubicBezTo>
                    <a:pt x="31" y="146"/>
                    <a:pt x="33" y="143"/>
                    <a:pt x="33" y="139"/>
                  </a:cubicBezTo>
                  <a:cubicBezTo>
                    <a:pt x="33" y="135"/>
                    <a:pt x="34" y="132"/>
                    <a:pt x="35" y="130"/>
                  </a:cubicBezTo>
                  <a:cubicBezTo>
                    <a:pt x="36" y="128"/>
                    <a:pt x="36" y="128"/>
                    <a:pt x="36" y="128"/>
                  </a:cubicBezTo>
                  <a:cubicBezTo>
                    <a:pt x="37" y="125"/>
                    <a:pt x="42" y="122"/>
                    <a:pt x="46" y="119"/>
                  </a:cubicBezTo>
                  <a:cubicBezTo>
                    <a:pt x="47" y="119"/>
                    <a:pt x="47" y="119"/>
                    <a:pt x="47" y="119"/>
                  </a:cubicBezTo>
                  <a:cubicBezTo>
                    <a:pt x="49" y="117"/>
                    <a:pt x="51" y="116"/>
                    <a:pt x="51" y="114"/>
                  </a:cubicBezTo>
                  <a:cubicBezTo>
                    <a:pt x="51" y="113"/>
                    <a:pt x="51" y="113"/>
                    <a:pt x="51" y="113"/>
                  </a:cubicBezTo>
                  <a:cubicBezTo>
                    <a:pt x="51" y="112"/>
                    <a:pt x="51" y="111"/>
                    <a:pt x="50" y="110"/>
                  </a:cubicBezTo>
                  <a:cubicBezTo>
                    <a:pt x="49" y="108"/>
                    <a:pt x="49" y="104"/>
                    <a:pt x="48" y="101"/>
                  </a:cubicBezTo>
                  <a:cubicBezTo>
                    <a:pt x="47" y="96"/>
                    <a:pt x="47" y="96"/>
                    <a:pt x="47" y="96"/>
                  </a:cubicBezTo>
                  <a:cubicBezTo>
                    <a:pt x="46" y="93"/>
                    <a:pt x="46" y="90"/>
                    <a:pt x="46" y="88"/>
                  </a:cubicBezTo>
                  <a:cubicBezTo>
                    <a:pt x="46" y="87"/>
                    <a:pt x="46" y="85"/>
                    <a:pt x="46" y="84"/>
                  </a:cubicBezTo>
                  <a:cubicBezTo>
                    <a:pt x="47" y="84"/>
                    <a:pt x="47" y="83"/>
                    <a:pt x="47" y="83"/>
                  </a:cubicBezTo>
                  <a:cubicBezTo>
                    <a:pt x="48" y="82"/>
                    <a:pt x="49" y="83"/>
                    <a:pt x="50" y="83"/>
                  </a:cubicBezTo>
                  <a:cubicBezTo>
                    <a:pt x="52" y="83"/>
                    <a:pt x="52" y="83"/>
                    <a:pt x="52" y="83"/>
                  </a:cubicBezTo>
                  <a:cubicBezTo>
                    <a:pt x="55" y="84"/>
                    <a:pt x="56" y="81"/>
                    <a:pt x="58" y="78"/>
                  </a:cubicBezTo>
                  <a:cubicBezTo>
                    <a:pt x="59" y="76"/>
                    <a:pt x="60" y="74"/>
                    <a:pt x="61" y="73"/>
                  </a:cubicBezTo>
                  <a:cubicBezTo>
                    <a:pt x="65" y="70"/>
                    <a:pt x="73" y="65"/>
                    <a:pt x="76" y="64"/>
                  </a:cubicBezTo>
                  <a:cubicBezTo>
                    <a:pt x="77" y="64"/>
                    <a:pt x="79" y="62"/>
                    <a:pt x="80" y="60"/>
                  </a:cubicBezTo>
                  <a:cubicBezTo>
                    <a:pt x="81" y="59"/>
                    <a:pt x="82" y="58"/>
                    <a:pt x="83" y="57"/>
                  </a:cubicBezTo>
                  <a:cubicBezTo>
                    <a:pt x="84" y="57"/>
                    <a:pt x="89" y="55"/>
                    <a:pt x="91" y="54"/>
                  </a:cubicBezTo>
                  <a:cubicBezTo>
                    <a:pt x="89" y="56"/>
                    <a:pt x="83" y="60"/>
                    <a:pt x="83" y="61"/>
                  </a:cubicBezTo>
                  <a:cubicBezTo>
                    <a:pt x="83" y="61"/>
                    <a:pt x="80" y="63"/>
                    <a:pt x="78" y="65"/>
                  </a:cubicBezTo>
                  <a:cubicBezTo>
                    <a:pt x="74" y="68"/>
                    <a:pt x="74" y="68"/>
                    <a:pt x="74" y="68"/>
                  </a:cubicBezTo>
                  <a:cubicBezTo>
                    <a:pt x="72" y="70"/>
                    <a:pt x="70" y="71"/>
                    <a:pt x="67" y="73"/>
                  </a:cubicBezTo>
                  <a:cubicBezTo>
                    <a:pt x="63" y="76"/>
                    <a:pt x="63" y="76"/>
                    <a:pt x="63" y="76"/>
                  </a:cubicBezTo>
                  <a:cubicBezTo>
                    <a:pt x="59" y="79"/>
                    <a:pt x="57" y="82"/>
                    <a:pt x="55" y="88"/>
                  </a:cubicBezTo>
                  <a:cubicBezTo>
                    <a:pt x="54" y="92"/>
                    <a:pt x="54" y="92"/>
                    <a:pt x="54" y="92"/>
                  </a:cubicBezTo>
                  <a:cubicBezTo>
                    <a:pt x="53" y="95"/>
                    <a:pt x="52" y="98"/>
                    <a:pt x="52" y="100"/>
                  </a:cubicBezTo>
                  <a:cubicBezTo>
                    <a:pt x="52" y="100"/>
                    <a:pt x="52" y="101"/>
                    <a:pt x="52" y="101"/>
                  </a:cubicBezTo>
                  <a:cubicBezTo>
                    <a:pt x="54" y="104"/>
                    <a:pt x="58" y="110"/>
                    <a:pt x="58" y="110"/>
                  </a:cubicBezTo>
                  <a:cubicBezTo>
                    <a:pt x="58" y="111"/>
                    <a:pt x="59" y="111"/>
                    <a:pt x="59" y="111"/>
                  </a:cubicBezTo>
                  <a:cubicBezTo>
                    <a:pt x="59" y="111"/>
                    <a:pt x="60" y="110"/>
                    <a:pt x="60" y="107"/>
                  </a:cubicBezTo>
                  <a:cubicBezTo>
                    <a:pt x="60" y="105"/>
                    <a:pt x="61" y="103"/>
                    <a:pt x="62" y="100"/>
                  </a:cubicBezTo>
                  <a:cubicBezTo>
                    <a:pt x="64" y="98"/>
                    <a:pt x="64" y="95"/>
                    <a:pt x="65" y="94"/>
                  </a:cubicBezTo>
                  <a:cubicBezTo>
                    <a:pt x="65" y="95"/>
                    <a:pt x="66" y="97"/>
                    <a:pt x="67" y="98"/>
                  </a:cubicBezTo>
                  <a:cubicBezTo>
                    <a:pt x="67" y="99"/>
                    <a:pt x="68" y="100"/>
                    <a:pt x="69" y="100"/>
                  </a:cubicBezTo>
                  <a:cubicBezTo>
                    <a:pt x="70" y="101"/>
                    <a:pt x="71" y="100"/>
                    <a:pt x="72" y="100"/>
                  </a:cubicBezTo>
                  <a:cubicBezTo>
                    <a:pt x="73" y="99"/>
                    <a:pt x="73" y="98"/>
                    <a:pt x="73" y="96"/>
                  </a:cubicBezTo>
                  <a:cubicBezTo>
                    <a:pt x="73" y="95"/>
                    <a:pt x="73" y="95"/>
                    <a:pt x="73" y="95"/>
                  </a:cubicBezTo>
                  <a:cubicBezTo>
                    <a:pt x="74" y="97"/>
                    <a:pt x="74" y="99"/>
                    <a:pt x="74" y="99"/>
                  </a:cubicBezTo>
                  <a:cubicBezTo>
                    <a:pt x="75" y="99"/>
                    <a:pt x="75" y="100"/>
                    <a:pt x="75" y="101"/>
                  </a:cubicBezTo>
                  <a:cubicBezTo>
                    <a:pt x="75" y="105"/>
                    <a:pt x="75" y="107"/>
                    <a:pt x="76" y="108"/>
                  </a:cubicBezTo>
                  <a:cubicBezTo>
                    <a:pt x="76" y="108"/>
                    <a:pt x="76" y="108"/>
                    <a:pt x="76" y="108"/>
                  </a:cubicBezTo>
                  <a:cubicBezTo>
                    <a:pt x="77" y="108"/>
                    <a:pt x="78" y="107"/>
                    <a:pt x="79" y="106"/>
                  </a:cubicBezTo>
                  <a:cubicBezTo>
                    <a:pt x="80" y="105"/>
                    <a:pt x="81" y="104"/>
                    <a:pt x="82" y="103"/>
                  </a:cubicBezTo>
                  <a:cubicBezTo>
                    <a:pt x="84" y="101"/>
                    <a:pt x="85" y="98"/>
                    <a:pt x="87" y="94"/>
                  </a:cubicBezTo>
                  <a:cubicBezTo>
                    <a:pt x="88" y="91"/>
                    <a:pt x="90" y="90"/>
                    <a:pt x="90" y="90"/>
                  </a:cubicBezTo>
                  <a:cubicBezTo>
                    <a:pt x="91" y="90"/>
                    <a:pt x="92" y="90"/>
                    <a:pt x="92" y="90"/>
                  </a:cubicBezTo>
                  <a:cubicBezTo>
                    <a:pt x="92" y="90"/>
                    <a:pt x="92" y="91"/>
                    <a:pt x="92" y="91"/>
                  </a:cubicBezTo>
                  <a:cubicBezTo>
                    <a:pt x="93" y="92"/>
                    <a:pt x="95" y="95"/>
                    <a:pt x="97" y="95"/>
                  </a:cubicBezTo>
                  <a:cubicBezTo>
                    <a:pt x="98" y="95"/>
                    <a:pt x="98" y="95"/>
                    <a:pt x="98" y="94"/>
                  </a:cubicBezTo>
                  <a:cubicBezTo>
                    <a:pt x="99" y="94"/>
                    <a:pt x="99" y="93"/>
                    <a:pt x="99" y="92"/>
                  </a:cubicBezTo>
                  <a:cubicBezTo>
                    <a:pt x="99" y="92"/>
                    <a:pt x="99" y="92"/>
                    <a:pt x="99" y="91"/>
                  </a:cubicBezTo>
                  <a:cubicBezTo>
                    <a:pt x="99" y="92"/>
                    <a:pt x="100" y="92"/>
                    <a:pt x="100" y="93"/>
                  </a:cubicBezTo>
                  <a:cubicBezTo>
                    <a:pt x="101" y="94"/>
                    <a:pt x="103" y="95"/>
                    <a:pt x="104" y="96"/>
                  </a:cubicBezTo>
                  <a:cubicBezTo>
                    <a:pt x="104" y="97"/>
                    <a:pt x="104" y="97"/>
                    <a:pt x="104" y="96"/>
                  </a:cubicBezTo>
                  <a:cubicBezTo>
                    <a:pt x="106" y="95"/>
                    <a:pt x="106" y="95"/>
                    <a:pt x="106" y="95"/>
                  </a:cubicBezTo>
                  <a:cubicBezTo>
                    <a:pt x="106" y="95"/>
                    <a:pt x="106" y="95"/>
                    <a:pt x="106" y="95"/>
                  </a:cubicBezTo>
                  <a:cubicBezTo>
                    <a:pt x="106" y="95"/>
                    <a:pt x="106" y="92"/>
                    <a:pt x="106" y="91"/>
                  </a:cubicBezTo>
                  <a:cubicBezTo>
                    <a:pt x="107" y="91"/>
                    <a:pt x="110" y="91"/>
                    <a:pt x="110" y="91"/>
                  </a:cubicBezTo>
                  <a:cubicBezTo>
                    <a:pt x="111" y="91"/>
                    <a:pt x="111" y="91"/>
                    <a:pt x="111" y="91"/>
                  </a:cubicBezTo>
                  <a:cubicBezTo>
                    <a:pt x="117" y="87"/>
                    <a:pt x="117" y="87"/>
                    <a:pt x="117" y="87"/>
                  </a:cubicBezTo>
                  <a:cubicBezTo>
                    <a:pt x="117" y="87"/>
                    <a:pt x="117" y="87"/>
                    <a:pt x="117" y="87"/>
                  </a:cubicBezTo>
                  <a:cubicBezTo>
                    <a:pt x="117" y="87"/>
                    <a:pt x="117" y="87"/>
                    <a:pt x="117" y="87"/>
                  </a:cubicBezTo>
                  <a:cubicBezTo>
                    <a:pt x="117" y="87"/>
                    <a:pt x="117" y="86"/>
                    <a:pt x="117" y="86"/>
                  </a:cubicBezTo>
                  <a:cubicBezTo>
                    <a:pt x="117" y="86"/>
                    <a:pt x="110" y="81"/>
                    <a:pt x="110" y="81"/>
                  </a:cubicBezTo>
                  <a:cubicBezTo>
                    <a:pt x="110" y="80"/>
                    <a:pt x="108" y="70"/>
                    <a:pt x="108" y="70"/>
                  </a:cubicBezTo>
                  <a:cubicBezTo>
                    <a:pt x="108" y="49"/>
                    <a:pt x="108" y="49"/>
                    <a:pt x="108" y="49"/>
                  </a:cubicBezTo>
                  <a:cubicBezTo>
                    <a:pt x="108" y="49"/>
                    <a:pt x="108" y="49"/>
                    <a:pt x="108" y="49"/>
                  </a:cubicBezTo>
                  <a:cubicBezTo>
                    <a:pt x="108" y="49"/>
                    <a:pt x="103" y="40"/>
                    <a:pt x="103" y="40"/>
                  </a:cubicBezTo>
                  <a:cubicBezTo>
                    <a:pt x="103" y="39"/>
                    <a:pt x="123" y="28"/>
                    <a:pt x="123" y="28"/>
                  </a:cubicBezTo>
                  <a:cubicBezTo>
                    <a:pt x="123" y="28"/>
                    <a:pt x="123" y="28"/>
                    <a:pt x="123" y="28"/>
                  </a:cubicBezTo>
                  <a:cubicBezTo>
                    <a:pt x="123" y="27"/>
                    <a:pt x="123" y="27"/>
                    <a:pt x="123" y="27"/>
                  </a:cubicBezTo>
                  <a:cubicBezTo>
                    <a:pt x="123" y="27"/>
                    <a:pt x="120" y="20"/>
                    <a:pt x="120" y="20"/>
                  </a:cubicBezTo>
                  <a:cubicBezTo>
                    <a:pt x="120" y="19"/>
                    <a:pt x="131" y="16"/>
                    <a:pt x="131" y="16"/>
                  </a:cubicBezTo>
                  <a:cubicBezTo>
                    <a:pt x="132" y="16"/>
                    <a:pt x="132" y="16"/>
                    <a:pt x="132" y="16"/>
                  </a:cubicBezTo>
                  <a:cubicBezTo>
                    <a:pt x="132" y="16"/>
                    <a:pt x="132" y="16"/>
                    <a:pt x="132" y="16"/>
                  </a:cubicBezTo>
                  <a:cubicBezTo>
                    <a:pt x="132" y="16"/>
                    <a:pt x="132" y="16"/>
                    <a:pt x="132" y="16"/>
                  </a:cubicBezTo>
                  <a:cubicBezTo>
                    <a:pt x="126" y="9"/>
                    <a:pt x="126" y="9"/>
                    <a:pt x="126" y="9"/>
                  </a:cubicBezTo>
                  <a:cubicBezTo>
                    <a:pt x="126" y="9"/>
                    <a:pt x="126" y="9"/>
                    <a:pt x="126" y="9"/>
                  </a:cubicBezTo>
                  <a:cubicBezTo>
                    <a:pt x="126" y="9"/>
                    <a:pt x="115" y="10"/>
                    <a:pt x="114" y="10"/>
                  </a:cubicBezTo>
                  <a:cubicBezTo>
                    <a:pt x="114" y="10"/>
                    <a:pt x="108" y="7"/>
                    <a:pt x="108" y="7"/>
                  </a:cubicBezTo>
                  <a:cubicBezTo>
                    <a:pt x="108" y="7"/>
                    <a:pt x="108" y="7"/>
                    <a:pt x="108" y="7"/>
                  </a:cubicBezTo>
                  <a:cubicBezTo>
                    <a:pt x="108" y="7"/>
                    <a:pt x="100" y="10"/>
                    <a:pt x="100" y="11"/>
                  </a:cubicBezTo>
                  <a:cubicBezTo>
                    <a:pt x="99" y="10"/>
                    <a:pt x="95" y="5"/>
                    <a:pt x="95" y="5"/>
                  </a:cubicBezTo>
                  <a:cubicBezTo>
                    <a:pt x="93" y="1"/>
                    <a:pt x="93" y="1"/>
                    <a:pt x="93" y="1"/>
                  </a:cubicBezTo>
                  <a:cubicBezTo>
                    <a:pt x="93" y="0"/>
                    <a:pt x="92" y="0"/>
                    <a:pt x="92" y="0"/>
                  </a:cubicBezTo>
                  <a:cubicBezTo>
                    <a:pt x="92" y="0"/>
                    <a:pt x="86" y="2"/>
                    <a:pt x="86" y="2"/>
                  </a:cubicBezTo>
                  <a:cubicBezTo>
                    <a:pt x="86" y="2"/>
                    <a:pt x="82" y="2"/>
                    <a:pt x="82" y="2"/>
                  </a:cubicBezTo>
                  <a:cubicBezTo>
                    <a:pt x="82" y="2"/>
                    <a:pt x="77" y="0"/>
                    <a:pt x="74" y="0"/>
                  </a:cubicBezTo>
                  <a:cubicBezTo>
                    <a:pt x="74" y="0"/>
                    <a:pt x="74" y="0"/>
                    <a:pt x="74" y="0"/>
                  </a:cubicBezTo>
                  <a:close/>
                  <a:moveTo>
                    <a:pt x="71" y="3"/>
                  </a:moveTo>
                  <a:cubicBezTo>
                    <a:pt x="71" y="3"/>
                    <a:pt x="72" y="2"/>
                    <a:pt x="72" y="2"/>
                  </a:cubicBezTo>
                  <a:cubicBezTo>
                    <a:pt x="72" y="2"/>
                    <a:pt x="74" y="1"/>
                    <a:pt x="74" y="0"/>
                  </a:cubicBezTo>
                  <a:cubicBezTo>
                    <a:pt x="77" y="1"/>
                    <a:pt x="82" y="3"/>
                    <a:pt x="82" y="3"/>
                  </a:cubicBezTo>
                  <a:cubicBezTo>
                    <a:pt x="86" y="3"/>
                    <a:pt x="86" y="3"/>
                    <a:pt x="86" y="3"/>
                  </a:cubicBezTo>
                  <a:cubicBezTo>
                    <a:pt x="86" y="3"/>
                    <a:pt x="86" y="3"/>
                    <a:pt x="86" y="3"/>
                  </a:cubicBezTo>
                  <a:cubicBezTo>
                    <a:pt x="86" y="3"/>
                    <a:pt x="92" y="1"/>
                    <a:pt x="92" y="1"/>
                  </a:cubicBezTo>
                  <a:cubicBezTo>
                    <a:pt x="92" y="2"/>
                    <a:pt x="94" y="6"/>
                    <a:pt x="94" y="6"/>
                  </a:cubicBezTo>
                  <a:cubicBezTo>
                    <a:pt x="99" y="11"/>
                    <a:pt x="99" y="11"/>
                    <a:pt x="99" y="11"/>
                  </a:cubicBezTo>
                  <a:cubicBezTo>
                    <a:pt x="99" y="11"/>
                    <a:pt x="99" y="11"/>
                    <a:pt x="100" y="11"/>
                  </a:cubicBezTo>
                  <a:cubicBezTo>
                    <a:pt x="100" y="11"/>
                    <a:pt x="108" y="8"/>
                    <a:pt x="108" y="8"/>
                  </a:cubicBezTo>
                  <a:cubicBezTo>
                    <a:pt x="108" y="8"/>
                    <a:pt x="114" y="11"/>
                    <a:pt x="114" y="11"/>
                  </a:cubicBezTo>
                  <a:cubicBezTo>
                    <a:pt x="114" y="11"/>
                    <a:pt x="114" y="11"/>
                    <a:pt x="114" y="11"/>
                  </a:cubicBezTo>
                  <a:cubicBezTo>
                    <a:pt x="114" y="11"/>
                    <a:pt x="126" y="9"/>
                    <a:pt x="126" y="9"/>
                  </a:cubicBezTo>
                  <a:cubicBezTo>
                    <a:pt x="126" y="10"/>
                    <a:pt x="130" y="15"/>
                    <a:pt x="131" y="16"/>
                  </a:cubicBezTo>
                  <a:cubicBezTo>
                    <a:pt x="130" y="16"/>
                    <a:pt x="119" y="19"/>
                    <a:pt x="119" y="19"/>
                  </a:cubicBezTo>
                  <a:cubicBezTo>
                    <a:pt x="119" y="19"/>
                    <a:pt x="119" y="19"/>
                    <a:pt x="119" y="19"/>
                  </a:cubicBezTo>
                  <a:cubicBezTo>
                    <a:pt x="119" y="19"/>
                    <a:pt x="119" y="19"/>
                    <a:pt x="119" y="19"/>
                  </a:cubicBezTo>
                  <a:cubicBezTo>
                    <a:pt x="119" y="19"/>
                    <a:pt x="119" y="19"/>
                    <a:pt x="119" y="20"/>
                  </a:cubicBezTo>
                  <a:cubicBezTo>
                    <a:pt x="119" y="20"/>
                    <a:pt x="122" y="27"/>
                    <a:pt x="123" y="27"/>
                  </a:cubicBezTo>
                  <a:cubicBezTo>
                    <a:pt x="122" y="28"/>
                    <a:pt x="102" y="39"/>
                    <a:pt x="102" y="39"/>
                  </a:cubicBezTo>
                  <a:cubicBezTo>
                    <a:pt x="102" y="39"/>
                    <a:pt x="102" y="39"/>
                    <a:pt x="102" y="40"/>
                  </a:cubicBezTo>
                  <a:cubicBezTo>
                    <a:pt x="102" y="40"/>
                    <a:pt x="102" y="40"/>
                    <a:pt x="102" y="40"/>
                  </a:cubicBezTo>
                  <a:cubicBezTo>
                    <a:pt x="102" y="40"/>
                    <a:pt x="107" y="49"/>
                    <a:pt x="107" y="49"/>
                  </a:cubicBezTo>
                  <a:cubicBezTo>
                    <a:pt x="107" y="49"/>
                    <a:pt x="107" y="70"/>
                    <a:pt x="107" y="70"/>
                  </a:cubicBezTo>
                  <a:cubicBezTo>
                    <a:pt x="109" y="81"/>
                    <a:pt x="109" y="81"/>
                    <a:pt x="109" y="81"/>
                  </a:cubicBezTo>
                  <a:cubicBezTo>
                    <a:pt x="109" y="81"/>
                    <a:pt x="110" y="81"/>
                    <a:pt x="110" y="81"/>
                  </a:cubicBezTo>
                  <a:cubicBezTo>
                    <a:pt x="110" y="81"/>
                    <a:pt x="115" y="86"/>
                    <a:pt x="116" y="87"/>
                  </a:cubicBezTo>
                  <a:cubicBezTo>
                    <a:pt x="115" y="87"/>
                    <a:pt x="111" y="91"/>
                    <a:pt x="110" y="91"/>
                  </a:cubicBezTo>
                  <a:cubicBezTo>
                    <a:pt x="110" y="91"/>
                    <a:pt x="106" y="91"/>
                    <a:pt x="106" y="91"/>
                  </a:cubicBezTo>
                  <a:cubicBezTo>
                    <a:pt x="106" y="91"/>
                    <a:pt x="105" y="91"/>
                    <a:pt x="105" y="91"/>
                  </a:cubicBezTo>
                  <a:cubicBezTo>
                    <a:pt x="105" y="91"/>
                    <a:pt x="105" y="91"/>
                    <a:pt x="105" y="91"/>
                  </a:cubicBezTo>
                  <a:cubicBezTo>
                    <a:pt x="105" y="91"/>
                    <a:pt x="106" y="94"/>
                    <a:pt x="106" y="95"/>
                  </a:cubicBezTo>
                  <a:cubicBezTo>
                    <a:pt x="105" y="95"/>
                    <a:pt x="104" y="96"/>
                    <a:pt x="104" y="96"/>
                  </a:cubicBezTo>
                  <a:cubicBezTo>
                    <a:pt x="103" y="95"/>
                    <a:pt x="102" y="93"/>
                    <a:pt x="101" y="92"/>
                  </a:cubicBezTo>
                  <a:cubicBezTo>
                    <a:pt x="100" y="92"/>
                    <a:pt x="99" y="91"/>
                    <a:pt x="99" y="91"/>
                  </a:cubicBezTo>
                  <a:cubicBezTo>
                    <a:pt x="99" y="90"/>
                    <a:pt x="99" y="90"/>
                    <a:pt x="98" y="90"/>
                  </a:cubicBezTo>
                  <a:cubicBezTo>
                    <a:pt x="98" y="90"/>
                    <a:pt x="98" y="90"/>
                    <a:pt x="98" y="91"/>
                  </a:cubicBezTo>
                  <a:cubicBezTo>
                    <a:pt x="98" y="92"/>
                    <a:pt x="98" y="93"/>
                    <a:pt x="98" y="94"/>
                  </a:cubicBezTo>
                  <a:cubicBezTo>
                    <a:pt x="98" y="94"/>
                    <a:pt x="97" y="94"/>
                    <a:pt x="97" y="94"/>
                  </a:cubicBezTo>
                  <a:cubicBezTo>
                    <a:pt x="95" y="94"/>
                    <a:pt x="94" y="92"/>
                    <a:pt x="93" y="90"/>
                  </a:cubicBezTo>
                  <a:cubicBezTo>
                    <a:pt x="92" y="89"/>
                    <a:pt x="92" y="89"/>
                    <a:pt x="92" y="89"/>
                  </a:cubicBezTo>
                  <a:cubicBezTo>
                    <a:pt x="92" y="89"/>
                    <a:pt x="91" y="89"/>
                    <a:pt x="91" y="89"/>
                  </a:cubicBezTo>
                  <a:cubicBezTo>
                    <a:pt x="90" y="90"/>
                    <a:pt x="87" y="91"/>
                    <a:pt x="86" y="94"/>
                  </a:cubicBezTo>
                  <a:cubicBezTo>
                    <a:pt x="85" y="98"/>
                    <a:pt x="83" y="100"/>
                    <a:pt x="81" y="102"/>
                  </a:cubicBezTo>
                  <a:cubicBezTo>
                    <a:pt x="80" y="103"/>
                    <a:pt x="80" y="104"/>
                    <a:pt x="79" y="105"/>
                  </a:cubicBezTo>
                  <a:cubicBezTo>
                    <a:pt x="78" y="106"/>
                    <a:pt x="77" y="108"/>
                    <a:pt x="76" y="108"/>
                  </a:cubicBezTo>
                  <a:cubicBezTo>
                    <a:pt x="76" y="108"/>
                    <a:pt x="76" y="108"/>
                    <a:pt x="76" y="108"/>
                  </a:cubicBezTo>
                  <a:cubicBezTo>
                    <a:pt x="76" y="107"/>
                    <a:pt x="75" y="104"/>
                    <a:pt x="75" y="101"/>
                  </a:cubicBezTo>
                  <a:cubicBezTo>
                    <a:pt x="75" y="100"/>
                    <a:pt x="75" y="99"/>
                    <a:pt x="75" y="99"/>
                  </a:cubicBezTo>
                  <a:cubicBezTo>
                    <a:pt x="73" y="90"/>
                    <a:pt x="73" y="90"/>
                    <a:pt x="73" y="90"/>
                  </a:cubicBezTo>
                  <a:cubicBezTo>
                    <a:pt x="73" y="90"/>
                    <a:pt x="72" y="90"/>
                    <a:pt x="72" y="90"/>
                  </a:cubicBezTo>
                  <a:cubicBezTo>
                    <a:pt x="72" y="90"/>
                    <a:pt x="72" y="90"/>
                    <a:pt x="72" y="91"/>
                  </a:cubicBezTo>
                  <a:cubicBezTo>
                    <a:pt x="73" y="93"/>
                    <a:pt x="73" y="98"/>
                    <a:pt x="72" y="99"/>
                  </a:cubicBezTo>
                  <a:cubicBezTo>
                    <a:pt x="71" y="100"/>
                    <a:pt x="70" y="100"/>
                    <a:pt x="69" y="100"/>
                  </a:cubicBezTo>
                  <a:cubicBezTo>
                    <a:pt x="68" y="99"/>
                    <a:pt x="68" y="99"/>
                    <a:pt x="68" y="98"/>
                  </a:cubicBezTo>
                  <a:cubicBezTo>
                    <a:pt x="67" y="96"/>
                    <a:pt x="65" y="93"/>
                    <a:pt x="65" y="93"/>
                  </a:cubicBezTo>
                  <a:cubicBezTo>
                    <a:pt x="65" y="93"/>
                    <a:pt x="65" y="93"/>
                    <a:pt x="65" y="93"/>
                  </a:cubicBezTo>
                  <a:cubicBezTo>
                    <a:pt x="64" y="93"/>
                    <a:pt x="64" y="93"/>
                    <a:pt x="64" y="93"/>
                  </a:cubicBezTo>
                  <a:cubicBezTo>
                    <a:pt x="64" y="93"/>
                    <a:pt x="63" y="97"/>
                    <a:pt x="62" y="100"/>
                  </a:cubicBezTo>
                  <a:cubicBezTo>
                    <a:pt x="60" y="103"/>
                    <a:pt x="60" y="105"/>
                    <a:pt x="60" y="107"/>
                  </a:cubicBezTo>
                  <a:cubicBezTo>
                    <a:pt x="60" y="109"/>
                    <a:pt x="59" y="110"/>
                    <a:pt x="59" y="110"/>
                  </a:cubicBezTo>
                  <a:cubicBezTo>
                    <a:pt x="58" y="109"/>
                    <a:pt x="54" y="103"/>
                    <a:pt x="53" y="101"/>
                  </a:cubicBezTo>
                  <a:cubicBezTo>
                    <a:pt x="53" y="101"/>
                    <a:pt x="53" y="100"/>
                    <a:pt x="53" y="100"/>
                  </a:cubicBezTo>
                  <a:cubicBezTo>
                    <a:pt x="53" y="98"/>
                    <a:pt x="54" y="95"/>
                    <a:pt x="55" y="92"/>
                  </a:cubicBezTo>
                  <a:cubicBezTo>
                    <a:pt x="56" y="88"/>
                    <a:pt x="56" y="88"/>
                    <a:pt x="56" y="88"/>
                  </a:cubicBezTo>
                  <a:cubicBezTo>
                    <a:pt x="57" y="83"/>
                    <a:pt x="60" y="79"/>
                    <a:pt x="63" y="77"/>
                  </a:cubicBezTo>
                  <a:cubicBezTo>
                    <a:pt x="68" y="73"/>
                    <a:pt x="68" y="73"/>
                    <a:pt x="68" y="73"/>
                  </a:cubicBezTo>
                  <a:cubicBezTo>
                    <a:pt x="70" y="72"/>
                    <a:pt x="72" y="70"/>
                    <a:pt x="74" y="69"/>
                  </a:cubicBezTo>
                  <a:cubicBezTo>
                    <a:pt x="78" y="66"/>
                    <a:pt x="78" y="66"/>
                    <a:pt x="78" y="66"/>
                  </a:cubicBezTo>
                  <a:cubicBezTo>
                    <a:pt x="81" y="64"/>
                    <a:pt x="83" y="62"/>
                    <a:pt x="84" y="61"/>
                  </a:cubicBezTo>
                  <a:cubicBezTo>
                    <a:pt x="84" y="60"/>
                    <a:pt x="90" y="56"/>
                    <a:pt x="94" y="53"/>
                  </a:cubicBezTo>
                  <a:cubicBezTo>
                    <a:pt x="94" y="53"/>
                    <a:pt x="94" y="53"/>
                    <a:pt x="94" y="53"/>
                  </a:cubicBezTo>
                  <a:cubicBezTo>
                    <a:pt x="94" y="53"/>
                    <a:pt x="94" y="53"/>
                    <a:pt x="94" y="53"/>
                  </a:cubicBezTo>
                  <a:cubicBezTo>
                    <a:pt x="94" y="52"/>
                    <a:pt x="94" y="52"/>
                    <a:pt x="93" y="52"/>
                  </a:cubicBezTo>
                  <a:cubicBezTo>
                    <a:pt x="93" y="53"/>
                    <a:pt x="84" y="56"/>
                    <a:pt x="83" y="57"/>
                  </a:cubicBezTo>
                  <a:cubicBezTo>
                    <a:pt x="82" y="57"/>
                    <a:pt x="81" y="58"/>
                    <a:pt x="80" y="59"/>
                  </a:cubicBezTo>
                  <a:cubicBezTo>
                    <a:pt x="79" y="61"/>
                    <a:pt x="77" y="63"/>
                    <a:pt x="76" y="64"/>
                  </a:cubicBezTo>
                  <a:cubicBezTo>
                    <a:pt x="73" y="64"/>
                    <a:pt x="65" y="69"/>
                    <a:pt x="61" y="72"/>
                  </a:cubicBezTo>
                  <a:cubicBezTo>
                    <a:pt x="59" y="73"/>
                    <a:pt x="58" y="76"/>
                    <a:pt x="57" y="78"/>
                  </a:cubicBezTo>
                  <a:cubicBezTo>
                    <a:pt x="56" y="80"/>
                    <a:pt x="54" y="83"/>
                    <a:pt x="52" y="83"/>
                  </a:cubicBezTo>
                  <a:cubicBezTo>
                    <a:pt x="52" y="83"/>
                    <a:pt x="50" y="82"/>
                    <a:pt x="50" y="82"/>
                  </a:cubicBezTo>
                  <a:cubicBezTo>
                    <a:pt x="49" y="82"/>
                    <a:pt x="48" y="82"/>
                    <a:pt x="47" y="82"/>
                  </a:cubicBezTo>
                  <a:cubicBezTo>
                    <a:pt x="46" y="83"/>
                    <a:pt x="46" y="83"/>
                    <a:pt x="46" y="84"/>
                  </a:cubicBezTo>
                  <a:cubicBezTo>
                    <a:pt x="45" y="87"/>
                    <a:pt x="45" y="92"/>
                    <a:pt x="47" y="96"/>
                  </a:cubicBezTo>
                  <a:cubicBezTo>
                    <a:pt x="47" y="101"/>
                    <a:pt x="47" y="101"/>
                    <a:pt x="47" y="101"/>
                  </a:cubicBezTo>
                  <a:cubicBezTo>
                    <a:pt x="48" y="105"/>
                    <a:pt x="49" y="108"/>
                    <a:pt x="50" y="110"/>
                  </a:cubicBezTo>
                  <a:cubicBezTo>
                    <a:pt x="51" y="111"/>
                    <a:pt x="51" y="112"/>
                    <a:pt x="51" y="114"/>
                  </a:cubicBezTo>
                  <a:cubicBezTo>
                    <a:pt x="50" y="115"/>
                    <a:pt x="49" y="117"/>
                    <a:pt x="47" y="118"/>
                  </a:cubicBezTo>
                  <a:cubicBezTo>
                    <a:pt x="46" y="119"/>
                    <a:pt x="46" y="119"/>
                    <a:pt x="46" y="119"/>
                  </a:cubicBezTo>
                  <a:cubicBezTo>
                    <a:pt x="41" y="121"/>
                    <a:pt x="37" y="124"/>
                    <a:pt x="36" y="127"/>
                  </a:cubicBezTo>
                  <a:cubicBezTo>
                    <a:pt x="35" y="129"/>
                    <a:pt x="35" y="129"/>
                    <a:pt x="35" y="129"/>
                  </a:cubicBezTo>
                  <a:cubicBezTo>
                    <a:pt x="34" y="132"/>
                    <a:pt x="33" y="135"/>
                    <a:pt x="33" y="139"/>
                  </a:cubicBezTo>
                  <a:cubicBezTo>
                    <a:pt x="33" y="143"/>
                    <a:pt x="31" y="146"/>
                    <a:pt x="29" y="148"/>
                  </a:cubicBezTo>
                  <a:cubicBezTo>
                    <a:pt x="28" y="149"/>
                    <a:pt x="28" y="149"/>
                    <a:pt x="28" y="149"/>
                  </a:cubicBezTo>
                  <a:cubicBezTo>
                    <a:pt x="26" y="152"/>
                    <a:pt x="20" y="159"/>
                    <a:pt x="20" y="160"/>
                  </a:cubicBezTo>
                  <a:cubicBezTo>
                    <a:pt x="20" y="160"/>
                    <a:pt x="20" y="160"/>
                    <a:pt x="20" y="160"/>
                  </a:cubicBezTo>
                  <a:cubicBezTo>
                    <a:pt x="20" y="160"/>
                    <a:pt x="24" y="165"/>
                    <a:pt x="22" y="169"/>
                  </a:cubicBezTo>
                  <a:cubicBezTo>
                    <a:pt x="20" y="173"/>
                    <a:pt x="16" y="176"/>
                    <a:pt x="14" y="176"/>
                  </a:cubicBezTo>
                  <a:cubicBezTo>
                    <a:pt x="12" y="176"/>
                    <a:pt x="3" y="175"/>
                    <a:pt x="1" y="175"/>
                  </a:cubicBezTo>
                  <a:cubicBezTo>
                    <a:pt x="1" y="174"/>
                    <a:pt x="2" y="165"/>
                    <a:pt x="2" y="163"/>
                  </a:cubicBezTo>
                  <a:cubicBezTo>
                    <a:pt x="3" y="162"/>
                    <a:pt x="4" y="161"/>
                    <a:pt x="5" y="161"/>
                  </a:cubicBezTo>
                  <a:cubicBezTo>
                    <a:pt x="7" y="159"/>
                    <a:pt x="10" y="158"/>
                    <a:pt x="10" y="156"/>
                  </a:cubicBezTo>
                  <a:cubicBezTo>
                    <a:pt x="11" y="154"/>
                    <a:pt x="12" y="150"/>
                    <a:pt x="12" y="148"/>
                  </a:cubicBezTo>
                  <a:cubicBezTo>
                    <a:pt x="13" y="143"/>
                    <a:pt x="13" y="143"/>
                    <a:pt x="13" y="143"/>
                  </a:cubicBezTo>
                  <a:cubicBezTo>
                    <a:pt x="13" y="143"/>
                    <a:pt x="13" y="142"/>
                    <a:pt x="13" y="142"/>
                  </a:cubicBezTo>
                  <a:cubicBezTo>
                    <a:pt x="13" y="142"/>
                    <a:pt x="13" y="141"/>
                    <a:pt x="13" y="141"/>
                  </a:cubicBezTo>
                  <a:cubicBezTo>
                    <a:pt x="13" y="140"/>
                    <a:pt x="13" y="140"/>
                    <a:pt x="13" y="139"/>
                  </a:cubicBezTo>
                  <a:cubicBezTo>
                    <a:pt x="13" y="138"/>
                    <a:pt x="13" y="137"/>
                    <a:pt x="14" y="136"/>
                  </a:cubicBezTo>
                  <a:cubicBezTo>
                    <a:pt x="15" y="135"/>
                    <a:pt x="15" y="133"/>
                    <a:pt x="16" y="132"/>
                  </a:cubicBezTo>
                  <a:cubicBezTo>
                    <a:pt x="17" y="129"/>
                    <a:pt x="19" y="126"/>
                    <a:pt x="22" y="123"/>
                  </a:cubicBezTo>
                  <a:cubicBezTo>
                    <a:pt x="26" y="118"/>
                    <a:pt x="32" y="113"/>
                    <a:pt x="32" y="113"/>
                  </a:cubicBezTo>
                  <a:cubicBezTo>
                    <a:pt x="32" y="113"/>
                    <a:pt x="32" y="113"/>
                    <a:pt x="32" y="113"/>
                  </a:cubicBezTo>
                  <a:cubicBezTo>
                    <a:pt x="32" y="113"/>
                    <a:pt x="32" y="113"/>
                    <a:pt x="32" y="113"/>
                  </a:cubicBezTo>
                  <a:cubicBezTo>
                    <a:pt x="32" y="113"/>
                    <a:pt x="32" y="113"/>
                    <a:pt x="32" y="113"/>
                  </a:cubicBezTo>
                  <a:cubicBezTo>
                    <a:pt x="32" y="113"/>
                    <a:pt x="27" y="113"/>
                    <a:pt x="27" y="113"/>
                  </a:cubicBezTo>
                  <a:cubicBezTo>
                    <a:pt x="27" y="112"/>
                    <a:pt x="25" y="109"/>
                    <a:pt x="25" y="108"/>
                  </a:cubicBezTo>
                  <a:cubicBezTo>
                    <a:pt x="25" y="107"/>
                    <a:pt x="25" y="107"/>
                    <a:pt x="25" y="107"/>
                  </a:cubicBezTo>
                  <a:cubicBezTo>
                    <a:pt x="25" y="105"/>
                    <a:pt x="25" y="102"/>
                    <a:pt x="27" y="100"/>
                  </a:cubicBezTo>
                  <a:cubicBezTo>
                    <a:pt x="29" y="97"/>
                    <a:pt x="33" y="93"/>
                    <a:pt x="33" y="93"/>
                  </a:cubicBezTo>
                  <a:cubicBezTo>
                    <a:pt x="33" y="93"/>
                    <a:pt x="33" y="93"/>
                    <a:pt x="33" y="93"/>
                  </a:cubicBezTo>
                  <a:cubicBezTo>
                    <a:pt x="33" y="93"/>
                    <a:pt x="33" y="93"/>
                    <a:pt x="33" y="93"/>
                  </a:cubicBezTo>
                  <a:cubicBezTo>
                    <a:pt x="33" y="93"/>
                    <a:pt x="33" y="92"/>
                    <a:pt x="33" y="93"/>
                  </a:cubicBezTo>
                  <a:cubicBezTo>
                    <a:pt x="30" y="93"/>
                    <a:pt x="27" y="94"/>
                    <a:pt x="26" y="94"/>
                  </a:cubicBezTo>
                  <a:cubicBezTo>
                    <a:pt x="26" y="92"/>
                    <a:pt x="27" y="90"/>
                    <a:pt x="28" y="89"/>
                  </a:cubicBezTo>
                  <a:cubicBezTo>
                    <a:pt x="28" y="88"/>
                    <a:pt x="29" y="87"/>
                    <a:pt x="31" y="86"/>
                  </a:cubicBezTo>
                  <a:cubicBezTo>
                    <a:pt x="32" y="85"/>
                    <a:pt x="33" y="84"/>
                    <a:pt x="34" y="84"/>
                  </a:cubicBezTo>
                  <a:cubicBezTo>
                    <a:pt x="37" y="79"/>
                    <a:pt x="37" y="79"/>
                    <a:pt x="37" y="79"/>
                  </a:cubicBezTo>
                  <a:cubicBezTo>
                    <a:pt x="37" y="79"/>
                    <a:pt x="37" y="79"/>
                    <a:pt x="37" y="79"/>
                  </a:cubicBezTo>
                  <a:cubicBezTo>
                    <a:pt x="37" y="79"/>
                    <a:pt x="37" y="79"/>
                    <a:pt x="36" y="79"/>
                  </a:cubicBezTo>
                  <a:cubicBezTo>
                    <a:pt x="36" y="78"/>
                    <a:pt x="34" y="76"/>
                    <a:pt x="34" y="75"/>
                  </a:cubicBezTo>
                  <a:cubicBezTo>
                    <a:pt x="34" y="75"/>
                    <a:pt x="34" y="75"/>
                    <a:pt x="34" y="75"/>
                  </a:cubicBezTo>
                  <a:cubicBezTo>
                    <a:pt x="34" y="75"/>
                    <a:pt x="34" y="74"/>
                    <a:pt x="34" y="74"/>
                  </a:cubicBezTo>
                  <a:cubicBezTo>
                    <a:pt x="35" y="74"/>
                    <a:pt x="36" y="73"/>
                    <a:pt x="37" y="72"/>
                  </a:cubicBezTo>
                  <a:cubicBezTo>
                    <a:pt x="39" y="70"/>
                    <a:pt x="40" y="69"/>
                    <a:pt x="41" y="69"/>
                  </a:cubicBezTo>
                  <a:cubicBezTo>
                    <a:pt x="41" y="68"/>
                    <a:pt x="41" y="68"/>
                    <a:pt x="42" y="67"/>
                  </a:cubicBezTo>
                  <a:cubicBezTo>
                    <a:pt x="42" y="66"/>
                    <a:pt x="42" y="64"/>
                    <a:pt x="42" y="63"/>
                  </a:cubicBezTo>
                  <a:cubicBezTo>
                    <a:pt x="43" y="62"/>
                    <a:pt x="44" y="61"/>
                    <a:pt x="45" y="61"/>
                  </a:cubicBezTo>
                  <a:cubicBezTo>
                    <a:pt x="45" y="60"/>
                    <a:pt x="46" y="60"/>
                    <a:pt x="46" y="59"/>
                  </a:cubicBezTo>
                  <a:cubicBezTo>
                    <a:pt x="46" y="59"/>
                    <a:pt x="46" y="59"/>
                    <a:pt x="46" y="58"/>
                  </a:cubicBezTo>
                  <a:cubicBezTo>
                    <a:pt x="45" y="57"/>
                    <a:pt x="45" y="56"/>
                    <a:pt x="45" y="55"/>
                  </a:cubicBezTo>
                  <a:cubicBezTo>
                    <a:pt x="45" y="54"/>
                    <a:pt x="45" y="53"/>
                    <a:pt x="46" y="53"/>
                  </a:cubicBezTo>
                  <a:cubicBezTo>
                    <a:pt x="47" y="51"/>
                    <a:pt x="47" y="51"/>
                    <a:pt x="47" y="51"/>
                  </a:cubicBezTo>
                  <a:cubicBezTo>
                    <a:pt x="48" y="50"/>
                    <a:pt x="50" y="49"/>
                    <a:pt x="50" y="48"/>
                  </a:cubicBezTo>
                  <a:cubicBezTo>
                    <a:pt x="50" y="48"/>
                    <a:pt x="50" y="48"/>
                    <a:pt x="50" y="48"/>
                  </a:cubicBezTo>
                  <a:cubicBezTo>
                    <a:pt x="50" y="47"/>
                    <a:pt x="48" y="46"/>
                    <a:pt x="46" y="45"/>
                  </a:cubicBezTo>
                  <a:cubicBezTo>
                    <a:pt x="46" y="44"/>
                    <a:pt x="46" y="44"/>
                    <a:pt x="46" y="44"/>
                  </a:cubicBezTo>
                  <a:cubicBezTo>
                    <a:pt x="46" y="43"/>
                    <a:pt x="48" y="35"/>
                    <a:pt x="49" y="34"/>
                  </a:cubicBezTo>
                  <a:cubicBezTo>
                    <a:pt x="50" y="34"/>
                    <a:pt x="51" y="34"/>
                    <a:pt x="52" y="34"/>
                  </a:cubicBezTo>
                  <a:cubicBezTo>
                    <a:pt x="53" y="34"/>
                    <a:pt x="54" y="34"/>
                    <a:pt x="54" y="34"/>
                  </a:cubicBezTo>
                  <a:cubicBezTo>
                    <a:pt x="55" y="33"/>
                    <a:pt x="55" y="33"/>
                    <a:pt x="55" y="33"/>
                  </a:cubicBezTo>
                  <a:cubicBezTo>
                    <a:pt x="54" y="32"/>
                    <a:pt x="54" y="31"/>
                    <a:pt x="53" y="31"/>
                  </a:cubicBezTo>
                  <a:cubicBezTo>
                    <a:pt x="52" y="30"/>
                    <a:pt x="52" y="29"/>
                    <a:pt x="52" y="29"/>
                  </a:cubicBezTo>
                  <a:cubicBezTo>
                    <a:pt x="52" y="28"/>
                    <a:pt x="52" y="28"/>
                    <a:pt x="53" y="28"/>
                  </a:cubicBezTo>
                  <a:cubicBezTo>
                    <a:pt x="56" y="27"/>
                    <a:pt x="59" y="25"/>
                    <a:pt x="60" y="24"/>
                  </a:cubicBezTo>
                  <a:cubicBezTo>
                    <a:pt x="62" y="23"/>
                    <a:pt x="62" y="23"/>
                    <a:pt x="65" y="23"/>
                  </a:cubicBezTo>
                  <a:cubicBezTo>
                    <a:pt x="67" y="23"/>
                    <a:pt x="67" y="23"/>
                    <a:pt x="67" y="23"/>
                  </a:cubicBezTo>
                  <a:cubicBezTo>
                    <a:pt x="68" y="23"/>
                    <a:pt x="69" y="23"/>
                    <a:pt x="71" y="24"/>
                  </a:cubicBezTo>
                  <a:cubicBezTo>
                    <a:pt x="73" y="26"/>
                    <a:pt x="78" y="24"/>
                    <a:pt x="78" y="24"/>
                  </a:cubicBezTo>
                  <a:cubicBezTo>
                    <a:pt x="78" y="24"/>
                    <a:pt x="78" y="24"/>
                    <a:pt x="78" y="24"/>
                  </a:cubicBezTo>
                  <a:cubicBezTo>
                    <a:pt x="79" y="24"/>
                    <a:pt x="79" y="24"/>
                    <a:pt x="79" y="24"/>
                  </a:cubicBezTo>
                  <a:cubicBezTo>
                    <a:pt x="79" y="24"/>
                    <a:pt x="78" y="24"/>
                    <a:pt x="78" y="24"/>
                  </a:cubicBezTo>
                  <a:cubicBezTo>
                    <a:pt x="78" y="24"/>
                    <a:pt x="75" y="22"/>
                    <a:pt x="72" y="21"/>
                  </a:cubicBezTo>
                  <a:cubicBezTo>
                    <a:pt x="70" y="20"/>
                    <a:pt x="69" y="20"/>
                    <a:pt x="68" y="20"/>
                  </a:cubicBezTo>
                  <a:cubicBezTo>
                    <a:pt x="67" y="19"/>
                    <a:pt x="66" y="19"/>
                    <a:pt x="66" y="19"/>
                  </a:cubicBezTo>
                  <a:cubicBezTo>
                    <a:pt x="65" y="18"/>
                    <a:pt x="63" y="14"/>
                    <a:pt x="62" y="12"/>
                  </a:cubicBezTo>
                  <a:cubicBezTo>
                    <a:pt x="64" y="13"/>
                    <a:pt x="68" y="14"/>
                    <a:pt x="71" y="13"/>
                  </a:cubicBezTo>
                  <a:cubicBezTo>
                    <a:pt x="74" y="12"/>
                    <a:pt x="78" y="9"/>
                    <a:pt x="78" y="9"/>
                  </a:cubicBezTo>
                  <a:cubicBezTo>
                    <a:pt x="78" y="8"/>
                    <a:pt x="78" y="8"/>
                    <a:pt x="78" y="8"/>
                  </a:cubicBezTo>
                  <a:cubicBezTo>
                    <a:pt x="78" y="8"/>
                    <a:pt x="78" y="8"/>
                    <a:pt x="77" y="8"/>
                  </a:cubicBezTo>
                  <a:cubicBezTo>
                    <a:pt x="73" y="9"/>
                    <a:pt x="68" y="9"/>
                    <a:pt x="67" y="9"/>
                  </a:cubicBezTo>
                  <a:cubicBezTo>
                    <a:pt x="68" y="8"/>
                    <a:pt x="70" y="4"/>
                    <a:pt x="71" y="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EditPoints="1"/>
            </p:cNvSpPr>
            <p:nvPr/>
          </p:nvSpPr>
          <p:spPr bwMode="auto">
            <a:xfrm>
              <a:off x="3647" y="1148"/>
              <a:ext cx="67" cy="43"/>
            </a:xfrm>
            <a:custGeom>
              <a:avLst/>
              <a:gdLst>
                <a:gd name="T0" fmla="*/ 15 w 23"/>
                <a:gd name="T1" fmla="*/ 1 h 15"/>
                <a:gd name="T2" fmla="*/ 15 w 23"/>
                <a:gd name="T3" fmla="*/ 1 h 15"/>
                <a:gd name="T4" fmla="*/ 3 w 23"/>
                <a:gd name="T5" fmla="*/ 8 h 15"/>
                <a:gd name="T6" fmla="*/ 0 w 23"/>
                <a:gd name="T7" fmla="*/ 11 h 15"/>
                <a:gd name="T8" fmla="*/ 1 w 23"/>
                <a:gd name="T9" fmla="*/ 13 h 15"/>
                <a:gd name="T10" fmla="*/ 18 w 23"/>
                <a:gd name="T11" fmla="*/ 7 h 15"/>
                <a:gd name="T12" fmla="*/ 19 w 23"/>
                <a:gd name="T13" fmla="*/ 6 h 15"/>
                <a:gd name="T14" fmla="*/ 22 w 23"/>
                <a:gd name="T15" fmla="*/ 1 h 15"/>
                <a:gd name="T16" fmla="*/ 22 w 23"/>
                <a:gd name="T17" fmla="*/ 0 h 15"/>
                <a:gd name="T18" fmla="*/ 15 w 23"/>
                <a:gd name="T19" fmla="*/ 1 h 15"/>
                <a:gd name="T20" fmla="*/ 21 w 23"/>
                <a:gd name="T21" fmla="*/ 1 h 15"/>
                <a:gd name="T22" fmla="*/ 22 w 23"/>
                <a:gd name="T23" fmla="*/ 1 h 15"/>
                <a:gd name="T24" fmla="*/ 18 w 23"/>
                <a:gd name="T25" fmla="*/ 5 h 15"/>
                <a:gd name="T26" fmla="*/ 17 w 23"/>
                <a:gd name="T27" fmla="*/ 6 h 15"/>
                <a:gd name="T28" fmla="*/ 1 w 23"/>
                <a:gd name="T29" fmla="*/ 12 h 15"/>
                <a:gd name="T30" fmla="*/ 1 w 23"/>
                <a:gd name="T31" fmla="*/ 11 h 15"/>
                <a:gd name="T32" fmla="*/ 1 w 23"/>
                <a:gd name="T33" fmla="*/ 11 h 15"/>
                <a:gd name="T34" fmla="*/ 3 w 23"/>
                <a:gd name="T35" fmla="*/ 9 h 15"/>
                <a:gd name="T36" fmla="*/ 15 w 23"/>
                <a:gd name="T37" fmla="*/ 2 h 15"/>
                <a:gd name="T38" fmla="*/ 21 w 23"/>
                <a:gd name="T3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5">
                  <a:moveTo>
                    <a:pt x="15" y="1"/>
                  </a:moveTo>
                  <a:cubicBezTo>
                    <a:pt x="15" y="1"/>
                    <a:pt x="15" y="1"/>
                    <a:pt x="15" y="1"/>
                  </a:cubicBezTo>
                  <a:cubicBezTo>
                    <a:pt x="3" y="8"/>
                    <a:pt x="3" y="8"/>
                    <a:pt x="3" y="8"/>
                  </a:cubicBezTo>
                  <a:cubicBezTo>
                    <a:pt x="3" y="8"/>
                    <a:pt x="0" y="9"/>
                    <a:pt x="0" y="11"/>
                  </a:cubicBezTo>
                  <a:cubicBezTo>
                    <a:pt x="0" y="11"/>
                    <a:pt x="0" y="12"/>
                    <a:pt x="1" y="13"/>
                  </a:cubicBezTo>
                  <a:cubicBezTo>
                    <a:pt x="3" y="15"/>
                    <a:pt x="14" y="11"/>
                    <a:pt x="18" y="7"/>
                  </a:cubicBezTo>
                  <a:cubicBezTo>
                    <a:pt x="19" y="6"/>
                    <a:pt x="19" y="6"/>
                    <a:pt x="19" y="6"/>
                  </a:cubicBezTo>
                  <a:cubicBezTo>
                    <a:pt x="21" y="3"/>
                    <a:pt x="23" y="2"/>
                    <a:pt x="22" y="1"/>
                  </a:cubicBezTo>
                  <a:cubicBezTo>
                    <a:pt x="22" y="1"/>
                    <a:pt x="22" y="0"/>
                    <a:pt x="22" y="0"/>
                  </a:cubicBezTo>
                  <a:cubicBezTo>
                    <a:pt x="20" y="0"/>
                    <a:pt x="15" y="1"/>
                    <a:pt x="15" y="1"/>
                  </a:cubicBezTo>
                  <a:close/>
                  <a:moveTo>
                    <a:pt x="21" y="1"/>
                  </a:moveTo>
                  <a:cubicBezTo>
                    <a:pt x="22" y="1"/>
                    <a:pt x="22" y="1"/>
                    <a:pt x="22" y="1"/>
                  </a:cubicBezTo>
                  <a:cubicBezTo>
                    <a:pt x="22" y="2"/>
                    <a:pt x="20" y="3"/>
                    <a:pt x="18" y="5"/>
                  </a:cubicBezTo>
                  <a:cubicBezTo>
                    <a:pt x="17" y="6"/>
                    <a:pt x="17" y="6"/>
                    <a:pt x="17" y="6"/>
                  </a:cubicBezTo>
                  <a:cubicBezTo>
                    <a:pt x="13" y="10"/>
                    <a:pt x="3" y="14"/>
                    <a:pt x="1" y="12"/>
                  </a:cubicBezTo>
                  <a:cubicBezTo>
                    <a:pt x="1" y="12"/>
                    <a:pt x="1" y="11"/>
                    <a:pt x="1" y="11"/>
                  </a:cubicBezTo>
                  <a:cubicBezTo>
                    <a:pt x="1" y="11"/>
                    <a:pt x="1" y="11"/>
                    <a:pt x="1" y="11"/>
                  </a:cubicBezTo>
                  <a:cubicBezTo>
                    <a:pt x="1" y="10"/>
                    <a:pt x="3" y="9"/>
                    <a:pt x="3" y="9"/>
                  </a:cubicBezTo>
                  <a:cubicBezTo>
                    <a:pt x="3" y="9"/>
                    <a:pt x="15" y="2"/>
                    <a:pt x="15" y="2"/>
                  </a:cubicBezTo>
                  <a:cubicBezTo>
                    <a:pt x="16" y="1"/>
                    <a:pt x="20" y="1"/>
                    <a:pt x="21"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EditPoints="1"/>
            </p:cNvSpPr>
            <p:nvPr/>
          </p:nvSpPr>
          <p:spPr bwMode="auto">
            <a:xfrm>
              <a:off x="3565" y="1191"/>
              <a:ext cx="70" cy="38"/>
            </a:xfrm>
            <a:custGeom>
              <a:avLst/>
              <a:gdLst>
                <a:gd name="T0" fmla="*/ 20 w 24"/>
                <a:gd name="T1" fmla="*/ 0 h 13"/>
                <a:gd name="T2" fmla="*/ 18 w 24"/>
                <a:gd name="T3" fmla="*/ 1 h 13"/>
                <a:gd name="T4" fmla="*/ 12 w 24"/>
                <a:gd name="T5" fmla="*/ 2 h 13"/>
                <a:gd name="T6" fmla="*/ 10 w 24"/>
                <a:gd name="T7" fmla="*/ 2 h 13"/>
                <a:gd name="T8" fmla="*/ 1 w 24"/>
                <a:gd name="T9" fmla="*/ 2 h 13"/>
                <a:gd name="T10" fmla="*/ 0 w 24"/>
                <a:gd name="T11" fmla="*/ 5 h 13"/>
                <a:gd name="T12" fmla="*/ 6 w 24"/>
                <a:gd name="T13" fmla="*/ 12 h 13"/>
                <a:gd name="T14" fmla="*/ 11 w 24"/>
                <a:gd name="T15" fmla="*/ 11 h 13"/>
                <a:gd name="T16" fmla="*/ 17 w 24"/>
                <a:gd name="T17" fmla="*/ 7 h 13"/>
                <a:gd name="T18" fmla="*/ 23 w 24"/>
                <a:gd name="T19" fmla="*/ 4 h 13"/>
                <a:gd name="T20" fmla="*/ 24 w 24"/>
                <a:gd name="T21" fmla="*/ 1 h 13"/>
                <a:gd name="T22" fmla="*/ 20 w 24"/>
                <a:gd name="T23" fmla="*/ 0 h 13"/>
                <a:gd name="T24" fmla="*/ 20 w 24"/>
                <a:gd name="T25" fmla="*/ 0 h 13"/>
                <a:gd name="T26" fmla="*/ 20 w 24"/>
                <a:gd name="T27" fmla="*/ 0 h 13"/>
                <a:gd name="T28" fmla="*/ 20 w 24"/>
                <a:gd name="T29" fmla="*/ 0 h 13"/>
                <a:gd name="T30" fmla="*/ 20 w 24"/>
                <a:gd name="T31" fmla="*/ 1 h 13"/>
                <a:gd name="T32" fmla="*/ 24 w 24"/>
                <a:gd name="T33" fmla="*/ 1 h 13"/>
                <a:gd name="T34" fmla="*/ 23 w 24"/>
                <a:gd name="T35" fmla="*/ 3 h 13"/>
                <a:gd name="T36" fmla="*/ 17 w 24"/>
                <a:gd name="T37" fmla="*/ 7 h 13"/>
                <a:gd name="T38" fmla="*/ 11 w 24"/>
                <a:gd name="T39" fmla="*/ 10 h 13"/>
                <a:gd name="T40" fmla="*/ 6 w 24"/>
                <a:gd name="T41" fmla="*/ 12 h 13"/>
                <a:gd name="T42" fmla="*/ 1 w 24"/>
                <a:gd name="T43" fmla="*/ 5 h 13"/>
                <a:gd name="T44" fmla="*/ 1 w 24"/>
                <a:gd name="T45" fmla="*/ 2 h 13"/>
                <a:gd name="T46" fmla="*/ 10 w 24"/>
                <a:gd name="T47" fmla="*/ 3 h 13"/>
                <a:gd name="T48" fmla="*/ 12 w 24"/>
                <a:gd name="T49" fmla="*/ 3 h 13"/>
                <a:gd name="T50" fmla="*/ 18 w 24"/>
                <a:gd name="T51" fmla="*/ 1 h 13"/>
                <a:gd name="T52" fmla="*/ 20 w 24"/>
                <a:gd name="T53" fmla="*/ 1 h 13"/>
                <a:gd name="T54" fmla="*/ 20 w 24"/>
                <a:gd name="T5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13">
                  <a:moveTo>
                    <a:pt x="20" y="0"/>
                  </a:moveTo>
                  <a:cubicBezTo>
                    <a:pt x="19" y="0"/>
                    <a:pt x="19" y="0"/>
                    <a:pt x="18" y="1"/>
                  </a:cubicBezTo>
                  <a:cubicBezTo>
                    <a:pt x="16" y="2"/>
                    <a:pt x="14" y="3"/>
                    <a:pt x="12" y="2"/>
                  </a:cubicBezTo>
                  <a:cubicBezTo>
                    <a:pt x="10" y="2"/>
                    <a:pt x="10" y="2"/>
                    <a:pt x="10" y="2"/>
                  </a:cubicBezTo>
                  <a:cubicBezTo>
                    <a:pt x="7" y="1"/>
                    <a:pt x="2" y="0"/>
                    <a:pt x="1" y="2"/>
                  </a:cubicBezTo>
                  <a:cubicBezTo>
                    <a:pt x="0" y="3"/>
                    <a:pt x="0" y="4"/>
                    <a:pt x="0" y="5"/>
                  </a:cubicBezTo>
                  <a:cubicBezTo>
                    <a:pt x="1" y="8"/>
                    <a:pt x="3" y="11"/>
                    <a:pt x="6" y="12"/>
                  </a:cubicBezTo>
                  <a:cubicBezTo>
                    <a:pt x="7" y="13"/>
                    <a:pt x="9" y="12"/>
                    <a:pt x="11" y="11"/>
                  </a:cubicBezTo>
                  <a:cubicBezTo>
                    <a:pt x="13" y="9"/>
                    <a:pt x="15" y="8"/>
                    <a:pt x="17" y="7"/>
                  </a:cubicBezTo>
                  <a:cubicBezTo>
                    <a:pt x="20" y="6"/>
                    <a:pt x="22" y="6"/>
                    <a:pt x="23" y="4"/>
                  </a:cubicBezTo>
                  <a:cubicBezTo>
                    <a:pt x="24" y="3"/>
                    <a:pt x="24" y="2"/>
                    <a:pt x="24" y="1"/>
                  </a:cubicBezTo>
                  <a:cubicBezTo>
                    <a:pt x="23" y="0"/>
                    <a:pt x="20" y="0"/>
                    <a:pt x="20" y="0"/>
                  </a:cubicBezTo>
                  <a:close/>
                  <a:moveTo>
                    <a:pt x="20" y="0"/>
                  </a:moveTo>
                  <a:cubicBezTo>
                    <a:pt x="20" y="0"/>
                    <a:pt x="20" y="0"/>
                    <a:pt x="20" y="0"/>
                  </a:cubicBezTo>
                  <a:cubicBezTo>
                    <a:pt x="20" y="0"/>
                    <a:pt x="20" y="0"/>
                    <a:pt x="20" y="0"/>
                  </a:cubicBezTo>
                  <a:close/>
                  <a:moveTo>
                    <a:pt x="20" y="1"/>
                  </a:moveTo>
                  <a:cubicBezTo>
                    <a:pt x="21" y="1"/>
                    <a:pt x="23" y="1"/>
                    <a:pt x="24" y="1"/>
                  </a:cubicBezTo>
                  <a:cubicBezTo>
                    <a:pt x="24" y="2"/>
                    <a:pt x="23" y="3"/>
                    <a:pt x="23" y="3"/>
                  </a:cubicBezTo>
                  <a:cubicBezTo>
                    <a:pt x="21" y="5"/>
                    <a:pt x="19" y="6"/>
                    <a:pt x="17" y="7"/>
                  </a:cubicBezTo>
                  <a:cubicBezTo>
                    <a:pt x="15" y="8"/>
                    <a:pt x="13" y="8"/>
                    <a:pt x="11" y="10"/>
                  </a:cubicBezTo>
                  <a:cubicBezTo>
                    <a:pt x="9" y="12"/>
                    <a:pt x="7" y="12"/>
                    <a:pt x="6" y="12"/>
                  </a:cubicBezTo>
                  <a:cubicBezTo>
                    <a:pt x="4" y="11"/>
                    <a:pt x="2" y="7"/>
                    <a:pt x="1" y="5"/>
                  </a:cubicBezTo>
                  <a:cubicBezTo>
                    <a:pt x="1" y="4"/>
                    <a:pt x="1" y="3"/>
                    <a:pt x="1" y="2"/>
                  </a:cubicBezTo>
                  <a:cubicBezTo>
                    <a:pt x="2" y="1"/>
                    <a:pt x="7" y="2"/>
                    <a:pt x="10" y="3"/>
                  </a:cubicBezTo>
                  <a:cubicBezTo>
                    <a:pt x="12" y="3"/>
                    <a:pt x="12" y="3"/>
                    <a:pt x="12" y="3"/>
                  </a:cubicBezTo>
                  <a:cubicBezTo>
                    <a:pt x="14" y="3"/>
                    <a:pt x="16" y="2"/>
                    <a:pt x="18" y="1"/>
                  </a:cubicBezTo>
                  <a:cubicBezTo>
                    <a:pt x="19" y="1"/>
                    <a:pt x="19" y="1"/>
                    <a:pt x="20" y="1"/>
                  </a:cubicBezTo>
                  <a:cubicBezTo>
                    <a:pt x="20" y="1"/>
                    <a:pt x="20" y="1"/>
                    <a:pt x="20"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EditPoints="1"/>
            </p:cNvSpPr>
            <p:nvPr/>
          </p:nvSpPr>
          <p:spPr bwMode="auto">
            <a:xfrm>
              <a:off x="3693" y="1183"/>
              <a:ext cx="172" cy="157"/>
            </a:xfrm>
            <a:custGeom>
              <a:avLst/>
              <a:gdLst>
                <a:gd name="T0" fmla="*/ 14 w 59"/>
                <a:gd name="T1" fmla="*/ 3 h 54"/>
                <a:gd name="T2" fmla="*/ 15 w 59"/>
                <a:gd name="T3" fmla="*/ 7 h 54"/>
                <a:gd name="T4" fmla="*/ 13 w 59"/>
                <a:gd name="T5" fmla="*/ 9 h 54"/>
                <a:gd name="T6" fmla="*/ 18 w 59"/>
                <a:gd name="T7" fmla="*/ 15 h 54"/>
                <a:gd name="T8" fmla="*/ 23 w 59"/>
                <a:gd name="T9" fmla="*/ 23 h 54"/>
                <a:gd name="T10" fmla="*/ 25 w 59"/>
                <a:gd name="T11" fmla="*/ 27 h 54"/>
                <a:gd name="T12" fmla="*/ 15 w 59"/>
                <a:gd name="T13" fmla="*/ 35 h 54"/>
                <a:gd name="T14" fmla="*/ 16 w 59"/>
                <a:gd name="T15" fmla="*/ 37 h 54"/>
                <a:gd name="T16" fmla="*/ 11 w 59"/>
                <a:gd name="T17" fmla="*/ 43 h 54"/>
                <a:gd name="T18" fmla="*/ 3 w 59"/>
                <a:gd name="T19" fmla="*/ 38 h 54"/>
                <a:gd name="T20" fmla="*/ 0 w 59"/>
                <a:gd name="T21" fmla="*/ 47 h 54"/>
                <a:gd name="T22" fmla="*/ 9 w 59"/>
                <a:gd name="T23" fmla="*/ 50 h 54"/>
                <a:gd name="T24" fmla="*/ 19 w 59"/>
                <a:gd name="T25" fmla="*/ 51 h 54"/>
                <a:gd name="T26" fmla="*/ 40 w 59"/>
                <a:gd name="T27" fmla="*/ 47 h 54"/>
                <a:gd name="T28" fmla="*/ 40 w 59"/>
                <a:gd name="T29" fmla="*/ 51 h 54"/>
                <a:gd name="T30" fmla="*/ 40 w 59"/>
                <a:gd name="T31" fmla="*/ 51 h 54"/>
                <a:gd name="T32" fmla="*/ 53 w 59"/>
                <a:gd name="T33" fmla="*/ 46 h 54"/>
                <a:gd name="T34" fmla="*/ 53 w 59"/>
                <a:gd name="T35" fmla="*/ 46 h 54"/>
                <a:gd name="T36" fmla="*/ 56 w 59"/>
                <a:gd name="T37" fmla="*/ 43 h 54"/>
                <a:gd name="T38" fmla="*/ 59 w 59"/>
                <a:gd name="T39" fmla="*/ 35 h 54"/>
                <a:gd name="T40" fmla="*/ 41 w 59"/>
                <a:gd name="T41" fmla="*/ 20 h 54"/>
                <a:gd name="T42" fmla="*/ 38 w 59"/>
                <a:gd name="T43" fmla="*/ 12 h 54"/>
                <a:gd name="T44" fmla="*/ 31 w 59"/>
                <a:gd name="T45" fmla="*/ 0 h 54"/>
                <a:gd name="T46" fmla="*/ 24 w 59"/>
                <a:gd name="T47" fmla="*/ 23 h 54"/>
                <a:gd name="T48" fmla="*/ 19 w 59"/>
                <a:gd name="T49" fmla="*/ 14 h 54"/>
                <a:gd name="T50" fmla="*/ 13 w 59"/>
                <a:gd name="T51" fmla="*/ 9 h 54"/>
                <a:gd name="T52" fmla="*/ 16 w 59"/>
                <a:gd name="T53" fmla="*/ 7 h 54"/>
                <a:gd name="T54" fmla="*/ 14 w 59"/>
                <a:gd name="T55" fmla="*/ 3 h 54"/>
                <a:gd name="T56" fmla="*/ 31 w 59"/>
                <a:gd name="T57" fmla="*/ 1 h 54"/>
                <a:gd name="T58" fmla="*/ 38 w 59"/>
                <a:gd name="T59" fmla="*/ 12 h 54"/>
                <a:gd name="T60" fmla="*/ 41 w 59"/>
                <a:gd name="T61" fmla="*/ 21 h 54"/>
                <a:gd name="T62" fmla="*/ 58 w 59"/>
                <a:gd name="T63" fmla="*/ 36 h 54"/>
                <a:gd name="T64" fmla="*/ 56 w 59"/>
                <a:gd name="T65" fmla="*/ 42 h 54"/>
                <a:gd name="T66" fmla="*/ 50 w 59"/>
                <a:gd name="T67" fmla="*/ 42 h 54"/>
                <a:gd name="T68" fmla="*/ 50 w 59"/>
                <a:gd name="T69" fmla="*/ 42 h 54"/>
                <a:gd name="T70" fmla="*/ 41 w 59"/>
                <a:gd name="T71" fmla="*/ 51 h 54"/>
                <a:gd name="T72" fmla="*/ 41 w 59"/>
                <a:gd name="T73" fmla="*/ 47 h 54"/>
                <a:gd name="T74" fmla="*/ 41 w 59"/>
                <a:gd name="T75" fmla="*/ 46 h 54"/>
                <a:gd name="T76" fmla="*/ 41 w 59"/>
                <a:gd name="T77" fmla="*/ 46 h 54"/>
                <a:gd name="T78" fmla="*/ 41 w 59"/>
                <a:gd name="T79" fmla="*/ 46 h 54"/>
                <a:gd name="T80" fmla="*/ 40 w 59"/>
                <a:gd name="T81" fmla="*/ 47 h 54"/>
                <a:gd name="T82" fmla="*/ 19 w 59"/>
                <a:gd name="T83" fmla="*/ 51 h 54"/>
                <a:gd name="T84" fmla="*/ 9 w 59"/>
                <a:gd name="T85" fmla="*/ 49 h 54"/>
                <a:gd name="T86" fmla="*/ 1 w 59"/>
                <a:gd name="T87" fmla="*/ 46 h 54"/>
                <a:gd name="T88" fmla="*/ 3 w 59"/>
                <a:gd name="T89" fmla="*/ 39 h 54"/>
                <a:gd name="T90" fmla="*/ 11 w 59"/>
                <a:gd name="T91" fmla="*/ 44 h 54"/>
                <a:gd name="T92" fmla="*/ 29 w 59"/>
                <a:gd name="T93" fmla="*/ 40 h 54"/>
                <a:gd name="T94" fmla="*/ 17 w 59"/>
                <a:gd name="T95" fmla="*/ 36 h 54"/>
                <a:gd name="T96" fmla="*/ 23 w 59"/>
                <a:gd name="T97" fmla="*/ 29 h 54"/>
                <a:gd name="T98" fmla="*/ 33 w 59"/>
                <a:gd name="T99" fmla="*/ 23 h 54"/>
                <a:gd name="T100" fmla="*/ 33 w 59"/>
                <a:gd name="T101"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54">
                  <a:moveTo>
                    <a:pt x="15" y="2"/>
                  </a:moveTo>
                  <a:cubicBezTo>
                    <a:pt x="14" y="2"/>
                    <a:pt x="14" y="3"/>
                    <a:pt x="14" y="3"/>
                  </a:cubicBezTo>
                  <a:cubicBezTo>
                    <a:pt x="14" y="3"/>
                    <a:pt x="14" y="4"/>
                    <a:pt x="14" y="5"/>
                  </a:cubicBezTo>
                  <a:cubicBezTo>
                    <a:pt x="15" y="6"/>
                    <a:pt x="15" y="7"/>
                    <a:pt x="15" y="7"/>
                  </a:cubicBezTo>
                  <a:cubicBezTo>
                    <a:pt x="15" y="8"/>
                    <a:pt x="15" y="8"/>
                    <a:pt x="14" y="8"/>
                  </a:cubicBezTo>
                  <a:cubicBezTo>
                    <a:pt x="13" y="8"/>
                    <a:pt x="13" y="9"/>
                    <a:pt x="13" y="9"/>
                  </a:cubicBezTo>
                  <a:cubicBezTo>
                    <a:pt x="12" y="10"/>
                    <a:pt x="13" y="11"/>
                    <a:pt x="15" y="12"/>
                  </a:cubicBezTo>
                  <a:cubicBezTo>
                    <a:pt x="16" y="12"/>
                    <a:pt x="17" y="13"/>
                    <a:pt x="18" y="15"/>
                  </a:cubicBezTo>
                  <a:cubicBezTo>
                    <a:pt x="21" y="17"/>
                    <a:pt x="22" y="20"/>
                    <a:pt x="23" y="22"/>
                  </a:cubicBezTo>
                  <a:cubicBezTo>
                    <a:pt x="23" y="23"/>
                    <a:pt x="23" y="23"/>
                    <a:pt x="23" y="23"/>
                  </a:cubicBezTo>
                  <a:cubicBezTo>
                    <a:pt x="24" y="24"/>
                    <a:pt x="28" y="24"/>
                    <a:pt x="31" y="23"/>
                  </a:cubicBezTo>
                  <a:cubicBezTo>
                    <a:pt x="29" y="24"/>
                    <a:pt x="26" y="26"/>
                    <a:pt x="25" y="27"/>
                  </a:cubicBezTo>
                  <a:cubicBezTo>
                    <a:pt x="23" y="29"/>
                    <a:pt x="23" y="29"/>
                    <a:pt x="23" y="29"/>
                  </a:cubicBezTo>
                  <a:cubicBezTo>
                    <a:pt x="20" y="30"/>
                    <a:pt x="16" y="33"/>
                    <a:pt x="15" y="35"/>
                  </a:cubicBezTo>
                  <a:cubicBezTo>
                    <a:pt x="15" y="35"/>
                    <a:pt x="15" y="35"/>
                    <a:pt x="15" y="35"/>
                  </a:cubicBezTo>
                  <a:cubicBezTo>
                    <a:pt x="15" y="36"/>
                    <a:pt x="16" y="36"/>
                    <a:pt x="16" y="37"/>
                  </a:cubicBezTo>
                  <a:cubicBezTo>
                    <a:pt x="19" y="39"/>
                    <a:pt x="24" y="40"/>
                    <a:pt x="27" y="40"/>
                  </a:cubicBezTo>
                  <a:cubicBezTo>
                    <a:pt x="23" y="41"/>
                    <a:pt x="13" y="44"/>
                    <a:pt x="11" y="43"/>
                  </a:cubicBezTo>
                  <a:cubicBezTo>
                    <a:pt x="9" y="43"/>
                    <a:pt x="8" y="42"/>
                    <a:pt x="7" y="41"/>
                  </a:cubicBezTo>
                  <a:cubicBezTo>
                    <a:pt x="5" y="40"/>
                    <a:pt x="4" y="38"/>
                    <a:pt x="3" y="38"/>
                  </a:cubicBezTo>
                  <a:cubicBezTo>
                    <a:pt x="2" y="39"/>
                    <a:pt x="2" y="39"/>
                    <a:pt x="2" y="39"/>
                  </a:cubicBezTo>
                  <a:cubicBezTo>
                    <a:pt x="0" y="41"/>
                    <a:pt x="0" y="44"/>
                    <a:pt x="0" y="47"/>
                  </a:cubicBezTo>
                  <a:cubicBezTo>
                    <a:pt x="1" y="48"/>
                    <a:pt x="2" y="49"/>
                    <a:pt x="3" y="50"/>
                  </a:cubicBezTo>
                  <a:cubicBezTo>
                    <a:pt x="6" y="51"/>
                    <a:pt x="7" y="51"/>
                    <a:pt x="9" y="50"/>
                  </a:cubicBezTo>
                  <a:cubicBezTo>
                    <a:pt x="11" y="50"/>
                    <a:pt x="12" y="49"/>
                    <a:pt x="14" y="50"/>
                  </a:cubicBezTo>
                  <a:cubicBezTo>
                    <a:pt x="16" y="50"/>
                    <a:pt x="17" y="51"/>
                    <a:pt x="19" y="51"/>
                  </a:cubicBezTo>
                  <a:cubicBezTo>
                    <a:pt x="22" y="52"/>
                    <a:pt x="25" y="54"/>
                    <a:pt x="28" y="52"/>
                  </a:cubicBezTo>
                  <a:cubicBezTo>
                    <a:pt x="31" y="50"/>
                    <a:pt x="37" y="48"/>
                    <a:pt x="40" y="47"/>
                  </a:cubicBezTo>
                  <a:cubicBezTo>
                    <a:pt x="40" y="47"/>
                    <a:pt x="40" y="47"/>
                    <a:pt x="40" y="47"/>
                  </a:cubicBezTo>
                  <a:cubicBezTo>
                    <a:pt x="40" y="48"/>
                    <a:pt x="40" y="51"/>
                    <a:pt x="40" y="51"/>
                  </a:cubicBezTo>
                  <a:cubicBezTo>
                    <a:pt x="40" y="51"/>
                    <a:pt x="40" y="51"/>
                    <a:pt x="40" y="51"/>
                  </a:cubicBezTo>
                  <a:cubicBezTo>
                    <a:pt x="40" y="51"/>
                    <a:pt x="40" y="51"/>
                    <a:pt x="40" y="51"/>
                  </a:cubicBezTo>
                  <a:cubicBezTo>
                    <a:pt x="53" y="46"/>
                    <a:pt x="53" y="46"/>
                    <a:pt x="53" y="46"/>
                  </a:cubicBezTo>
                  <a:cubicBezTo>
                    <a:pt x="53" y="46"/>
                    <a:pt x="53" y="46"/>
                    <a:pt x="53" y="46"/>
                  </a:cubicBezTo>
                  <a:cubicBezTo>
                    <a:pt x="53" y="46"/>
                    <a:pt x="53" y="46"/>
                    <a:pt x="53" y="46"/>
                  </a:cubicBezTo>
                  <a:cubicBezTo>
                    <a:pt x="53" y="46"/>
                    <a:pt x="53" y="46"/>
                    <a:pt x="53" y="46"/>
                  </a:cubicBezTo>
                  <a:cubicBezTo>
                    <a:pt x="53" y="46"/>
                    <a:pt x="51" y="43"/>
                    <a:pt x="51" y="42"/>
                  </a:cubicBezTo>
                  <a:cubicBezTo>
                    <a:pt x="52" y="42"/>
                    <a:pt x="56" y="43"/>
                    <a:pt x="56" y="43"/>
                  </a:cubicBezTo>
                  <a:cubicBezTo>
                    <a:pt x="56" y="43"/>
                    <a:pt x="56" y="43"/>
                    <a:pt x="56" y="43"/>
                  </a:cubicBezTo>
                  <a:cubicBezTo>
                    <a:pt x="57" y="42"/>
                    <a:pt x="59" y="37"/>
                    <a:pt x="59" y="35"/>
                  </a:cubicBezTo>
                  <a:cubicBezTo>
                    <a:pt x="58" y="34"/>
                    <a:pt x="53" y="28"/>
                    <a:pt x="52" y="26"/>
                  </a:cubicBezTo>
                  <a:cubicBezTo>
                    <a:pt x="50" y="25"/>
                    <a:pt x="43" y="21"/>
                    <a:pt x="41" y="20"/>
                  </a:cubicBezTo>
                  <a:cubicBezTo>
                    <a:pt x="40" y="20"/>
                    <a:pt x="40" y="19"/>
                    <a:pt x="40" y="17"/>
                  </a:cubicBezTo>
                  <a:cubicBezTo>
                    <a:pt x="39" y="16"/>
                    <a:pt x="39" y="14"/>
                    <a:pt x="38" y="12"/>
                  </a:cubicBezTo>
                  <a:cubicBezTo>
                    <a:pt x="37" y="8"/>
                    <a:pt x="37" y="8"/>
                    <a:pt x="37" y="8"/>
                  </a:cubicBezTo>
                  <a:cubicBezTo>
                    <a:pt x="35" y="4"/>
                    <a:pt x="33" y="1"/>
                    <a:pt x="31" y="0"/>
                  </a:cubicBezTo>
                  <a:cubicBezTo>
                    <a:pt x="29" y="0"/>
                    <a:pt x="17" y="1"/>
                    <a:pt x="15" y="2"/>
                  </a:cubicBezTo>
                  <a:close/>
                  <a:moveTo>
                    <a:pt x="24" y="23"/>
                  </a:moveTo>
                  <a:cubicBezTo>
                    <a:pt x="24" y="21"/>
                    <a:pt x="24" y="21"/>
                    <a:pt x="24" y="21"/>
                  </a:cubicBezTo>
                  <a:cubicBezTo>
                    <a:pt x="23" y="20"/>
                    <a:pt x="22" y="17"/>
                    <a:pt x="19" y="14"/>
                  </a:cubicBezTo>
                  <a:cubicBezTo>
                    <a:pt x="18" y="13"/>
                    <a:pt x="16" y="12"/>
                    <a:pt x="15" y="11"/>
                  </a:cubicBezTo>
                  <a:cubicBezTo>
                    <a:pt x="14" y="10"/>
                    <a:pt x="13" y="10"/>
                    <a:pt x="13" y="9"/>
                  </a:cubicBezTo>
                  <a:cubicBezTo>
                    <a:pt x="13" y="9"/>
                    <a:pt x="13" y="9"/>
                    <a:pt x="14" y="9"/>
                  </a:cubicBezTo>
                  <a:cubicBezTo>
                    <a:pt x="15" y="8"/>
                    <a:pt x="15" y="8"/>
                    <a:pt x="16" y="7"/>
                  </a:cubicBezTo>
                  <a:cubicBezTo>
                    <a:pt x="16" y="7"/>
                    <a:pt x="15" y="6"/>
                    <a:pt x="15" y="5"/>
                  </a:cubicBezTo>
                  <a:cubicBezTo>
                    <a:pt x="15" y="4"/>
                    <a:pt x="14" y="3"/>
                    <a:pt x="14" y="3"/>
                  </a:cubicBezTo>
                  <a:cubicBezTo>
                    <a:pt x="14" y="3"/>
                    <a:pt x="14" y="3"/>
                    <a:pt x="15" y="3"/>
                  </a:cubicBezTo>
                  <a:cubicBezTo>
                    <a:pt x="17" y="2"/>
                    <a:pt x="29" y="0"/>
                    <a:pt x="31" y="1"/>
                  </a:cubicBezTo>
                  <a:cubicBezTo>
                    <a:pt x="33" y="1"/>
                    <a:pt x="34" y="5"/>
                    <a:pt x="36" y="9"/>
                  </a:cubicBezTo>
                  <a:cubicBezTo>
                    <a:pt x="38" y="12"/>
                    <a:pt x="38" y="12"/>
                    <a:pt x="38" y="12"/>
                  </a:cubicBezTo>
                  <a:cubicBezTo>
                    <a:pt x="39" y="14"/>
                    <a:pt x="39" y="16"/>
                    <a:pt x="39" y="17"/>
                  </a:cubicBezTo>
                  <a:cubicBezTo>
                    <a:pt x="39" y="19"/>
                    <a:pt x="39" y="20"/>
                    <a:pt x="41" y="21"/>
                  </a:cubicBezTo>
                  <a:cubicBezTo>
                    <a:pt x="47" y="24"/>
                    <a:pt x="50" y="26"/>
                    <a:pt x="51" y="27"/>
                  </a:cubicBezTo>
                  <a:cubicBezTo>
                    <a:pt x="53" y="28"/>
                    <a:pt x="58" y="34"/>
                    <a:pt x="58" y="36"/>
                  </a:cubicBezTo>
                  <a:cubicBezTo>
                    <a:pt x="58" y="36"/>
                    <a:pt x="58" y="36"/>
                    <a:pt x="58" y="36"/>
                  </a:cubicBezTo>
                  <a:cubicBezTo>
                    <a:pt x="58" y="37"/>
                    <a:pt x="57" y="40"/>
                    <a:pt x="56" y="42"/>
                  </a:cubicBezTo>
                  <a:cubicBezTo>
                    <a:pt x="55" y="42"/>
                    <a:pt x="50" y="42"/>
                    <a:pt x="50" y="42"/>
                  </a:cubicBezTo>
                  <a:cubicBezTo>
                    <a:pt x="50" y="42"/>
                    <a:pt x="50" y="42"/>
                    <a:pt x="50" y="42"/>
                  </a:cubicBezTo>
                  <a:cubicBezTo>
                    <a:pt x="50" y="42"/>
                    <a:pt x="50" y="42"/>
                    <a:pt x="50" y="42"/>
                  </a:cubicBezTo>
                  <a:cubicBezTo>
                    <a:pt x="50" y="42"/>
                    <a:pt x="50" y="42"/>
                    <a:pt x="50" y="42"/>
                  </a:cubicBezTo>
                  <a:cubicBezTo>
                    <a:pt x="50" y="42"/>
                    <a:pt x="52" y="45"/>
                    <a:pt x="53" y="46"/>
                  </a:cubicBezTo>
                  <a:cubicBezTo>
                    <a:pt x="52" y="46"/>
                    <a:pt x="41" y="50"/>
                    <a:pt x="41" y="51"/>
                  </a:cubicBezTo>
                  <a:cubicBezTo>
                    <a:pt x="41" y="50"/>
                    <a:pt x="41" y="47"/>
                    <a:pt x="41" y="47"/>
                  </a:cubicBezTo>
                  <a:cubicBezTo>
                    <a:pt x="41" y="47"/>
                    <a:pt x="41" y="47"/>
                    <a:pt x="41" y="47"/>
                  </a:cubicBezTo>
                  <a:cubicBezTo>
                    <a:pt x="41" y="47"/>
                    <a:pt x="41" y="47"/>
                    <a:pt x="41" y="47"/>
                  </a:cubicBezTo>
                  <a:cubicBezTo>
                    <a:pt x="41" y="47"/>
                    <a:pt x="41" y="47"/>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0" y="47"/>
                    <a:pt x="40" y="47"/>
                    <a:pt x="40" y="47"/>
                  </a:cubicBezTo>
                  <a:cubicBezTo>
                    <a:pt x="37" y="47"/>
                    <a:pt x="31" y="49"/>
                    <a:pt x="27" y="51"/>
                  </a:cubicBezTo>
                  <a:cubicBezTo>
                    <a:pt x="25" y="53"/>
                    <a:pt x="22" y="52"/>
                    <a:pt x="19" y="51"/>
                  </a:cubicBezTo>
                  <a:cubicBezTo>
                    <a:pt x="17" y="50"/>
                    <a:pt x="16" y="49"/>
                    <a:pt x="14" y="49"/>
                  </a:cubicBezTo>
                  <a:cubicBezTo>
                    <a:pt x="12" y="49"/>
                    <a:pt x="11" y="49"/>
                    <a:pt x="9" y="49"/>
                  </a:cubicBezTo>
                  <a:cubicBezTo>
                    <a:pt x="7" y="50"/>
                    <a:pt x="6" y="50"/>
                    <a:pt x="4" y="49"/>
                  </a:cubicBezTo>
                  <a:cubicBezTo>
                    <a:pt x="2" y="49"/>
                    <a:pt x="1" y="48"/>
                    <a:pt x="1" y="46"/>
                  </a:cubicBezTo>
                  <a:cubicBezTo>
                    <a:pt x="0" y="44"/>
                    <a:pt x="1" y="41"/>
                    <a:pt x="2" y="40"/>
                  </a:cubicBezTo>
                  <a:cubicBezTo>
                    <a:pt x="2" y="39"/>
                    <a:pt x="3" y="39"/>
                    <a:pt x="3" y="39"/>
                  </a:cubicBezTo>
                  <a:cubicBezTo>
                    <a:pt x="4" y="39"/>
                    <a:pt x="5" y="40"/>
                    <a:pt x="6" y="41"/>
                  </a:cubicBezTo>
                  <a:cubicBezTo>
                    <a:pt x="8" y="43"/>
                    <a:pt x="9" y="44"/>
                    <a:pt x="11" y="44"/>
                  </a:cubicBezTo>
                  <a:cubicBezTo>
                    <a:pt x="14" y="44"/>
                    <a:pt x="28" y="40"/>
                    <a:pt x="29" y="40"/>
                  </a:cubicBezTo>
                  <a:cubicBezTo>
                    <a:pt x="29" y="40"/>
                    <a:pt x="29" y="40"/>
                    <a:pt x="29" y="40"/>
                  </a:cubicBezTo>
                  <a:cubicBezTo>
                    <a:pt x="29" y="40"/>
                    <a:pt x="29" y="40"/>
                    <a:pt x="29" y="40"/>
                  </a:cubicBezTo>
                  <a:cubicBezTo>
                    <a:pt x="29" y="40"/>
                    <a:pt x="20" y="39"/>
                    <a:pt x="17" y="36"/>
                  </a:cubicBezTo>
                  <a:cubicBezTo>
                    <a:pt x="16" y="36"/>
                    <a:pt x="16" y="36"/>
                    <a:pt x="16" y="35"/>
                  </a:cubicBezTo>
                  <a:cubicBezTo>
                    <a:pt x="16" y="33"/>
                    <a:pt x="21" y="31"/>
                    <a:pt x="23" y="29"/>
                  </a:cubicBezTo>
                  <a:cubicBezTo>
                    <a:pt x="25" y="28"/>
                    <a:pt x="25" y="28"/>
                    <a:pt x="25" y="28"/>
                  </a:cubicBezTo>
                  <a:cubicBezTo>
                    <a:pt x="27" y="26"/>
                    <a:pt x="33" y="23"/>
                    <a:pt x="33" y="23"/>
                  </a:cubicBezTo>
                  <a:cubicBezTo>
                    <a:pt x="33" y="23"/>
                    <a:pt x="33" y="23"/>
                    <a:pt x="33" y="23"/>
                  </a:cubicBezTo>
                  <a:cubicBezTo>
                    <a:pt x="33" y="22"/>
                    <a:pt x="33" y="22"/>
                    <a:pt x="33" y="22"/>
                  </a:cubicBezTo>
                  <a:cubicBezTo>
                    <a:pt x="29" y="23"/>
                    <a:pt x="25" y="24"/>
                    <a:pt x="24" y="2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EditPoints="1"/>
            </p:cNvSpPr>
            <p:nvPr/>
          </p:nvSpPr>
          <p:spPr bwMode="auto">
            <a:xfrm>
              <a:off x="3696" y="1395"/>
              <a:ext cx="35" cy="41"/>
            </a:xfrm>
            <a:custGeom>
              <a:avLst/>
              <a:gdLst>
                <a:gd name="T0" fmla="*/ 6 w 12"/>
                <a:gd name="T1" fmla="*/ 1 h 14"/>
                <a:gd name="T2" fmla="*/ 6 w 12"/>
                <a:gd name="T3" fmla="*/ 1 h 14"/>
                <a:gd name="T4" fmla="*/ 0 w 12"/>
                <a:gd name="T5" fmla="*/ 12 h 14"/>
                <a:gd name="T6" fmla="*/ 0 w 12"/>
                <a:gd name="T7" fmla="*/ 13 h 14"/>
                <a:gd name="T8" fmla="*/ 7 w 12"/>
                <a:gd name="T9" fmla="*/ 9 h 14"/>
                <a:gd name="T10" fmla="*/ 12 w 12"/>
                <a:gd name="T11" fmla="*/ 2 h 14"/>
                <a:gd name="T12" fmla="*/ 12 w 12"/>
                <a:gd name="T13" fmla="*/ 1 h 14"/>
                <a:gd name="T14" fmla="*/ 6 w 12"/>
                <a:gd name="T15" fmla="*/ 1 h 14"/>
                <a:gd name="T16" fmla="*/ 1 w 12"/>
                <a:gd name="T17" fmla="*/ 13 h 14"/>
                <a:gd name="T18" fmla="*/ 1 w 12"/>
                <a:gd name="T19" fmla="*/ 12 h 14"/>
                <a:gd name="T20" fmla="*/ 6 w 12"/>
                <a:gd name="T21" fmla="*/ 2 h 14"/>
                <a:gd name="T22" fmla="*/ 6 w 12"/>
                <a:gd name="T23" fmla="*/ 2 h 14"/>
                <a:gd name="T24" fmla="*/ 11 w 12"/>
                <a:gd name="T25" fmla="*/ 1 h 14"/>
                <a:gd name="T26" fmla="*/ 11 w 12"/>
                <a:gd name="T27" fmla="*/ 2 h 14"/>
                <a:gd name="T28" fmla="*/ 7 w 12"/>
                <a:gd name="T29" fmla="*/ 8 h 14"/>
                <a:gd name="T30" fmla="*/ 1 w 12"/>
                <a:gd name="T3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6" y="1"/>
                  </a:moveTo>
                  <a:cubicBezTo>
                    <a:pt x="6" y="1"/>
                    <a:pt x="6" y="1"/>
                    <a:pt x="6" y="1"/>
                  </a:cubicBezTo>
                  <a:cubicBezTo>
                    <a:pt x="5" y="2"/>
                    <a:pt x="1" y="8"/>
                    <a:pt x="0" y="12"/>
                  </a:cubicBezTo>
                  <a:cubicBezTo>
                    <a:pt x="0" y="13"/>
                    <a:pt x="0" y="13"/>
                    <a:pt x="0" y="13"/>
                  </a:cubicBezTo>
                  <a:cubicBezTo>
                    <a:pt x="2" y="14"/>
                    <a:pt x="6" y="10"/>
                    <a:pt x="7" y="9"/>
                  </a:cubicBezTo>
                  <a:cubicBezTo>
                    <a:pt x="8" y="9"/>
                    <a:pt x="11" y="4"/>
                    <a:pt x="12" y="2"/>
                  </a:cubicBezTo>
                  <a:cubicBezTo>
                    <a:pt x="12" y="1"/>
                    <a:pt x="12" y="1"/>
                    <a:pt x="12" y="1"/>
                  </a:cubicBezTo>
                  <a:cubicBezTo>
                    <a:pt x="10" y="0"/>
                    <a:pt x="7" y="1"/>
                    <a:pt x="6" y="1"/>
                  </a:cubicBezTo>
                  <a:close/>
                  <a:moveTo>
                    <a:pt x="1" y="13"/>
                  </a:moveTo>
                  <a:cubicBezTo>
                    <a:pt x="1" y="13"/>
                    <a:pt x="0" y="13"/>
                    <a:pt x="1" y="12"/>
                  </a:cubicBezTo>
                  <a:cubicBezTo>
                    <a:pt x="1" y="8"/>
                    <a:pt x="6" y="2"/>
                    <a:pt x="6" y="2"/>
                  </a:cubicBezTo>
                  <a:cubicBezTo>
                    <a:pt x="6" y="2"/>
                    <a:pt x="6" y="2"/>
                    <a:pt x="6" y="2"/>
                  </a:cubicBezTo>
                  <a:cubicBezTo>
                    <a:pt x="8" y="1"/>
                    <a:pt x="11" y="1"/>
                    <a:pt x="11" y="1"/>
                  </a:cubicBezTo>
                  <a:cubicBezTo>
                    <a:pt x="11" y="1"/>
                    <a:pt x="11" y="2"/>
                    <a:pt x="11" y="2"/>
                  </a:cubicBezTo>
                  <a:cubicBezTo>
                    <a:pt x="11" y="4"/>
                    <a:pt x="7" y="8"/>
                    <a:pt x="7" y="8"/>
                  </a:cubicBezTo>
                  <a:cubicBezTo>
                    <a:pt x="4" y="11"/>
                    <a:pt x="1" y="13"/>
                    <a:pt x="1" y="1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EditPoints="1"/>
            </p:cNvSpPr>
            <p:nvPr/>
          </p:nvSpPr>
          <p:spPr bwMode="auto">
            <a:xfrm>
              <a:off x="3612" y="1468"/>
              <a:ext cx="110" cy="137"/>
            </a:xfrm>
            <a:custGeom>
              <a:avLst/>
              <a:gdLst>
                <a:gd name="T0" fmla="*/ 22 w 38"/>
                <a:gd name="T1" fmla="*/ 6 h 47"/>
                <a:gd name="T2" fmla="*/ 19 w 38"/>
                <a:gd name="T3" fmla="*/ 10 h 47"/>
                <a:gd name="T4" fmla="*/ 18 w 38"/>
                <a:gd name="T5" fmla="*/ 4 h 47"/>
                <a:gd name="T6" fmla="*/ 8 w 38"/>
                <a:gd name="T7" fmla="*/ 9 h 47"/>
                <a:gd name="T8" fmla="*/ 5 w 38"/>
                <a:gd name="T9" fmla="*/ 15 h 47"/>
                <a:gd name="T10" fmla="*/ 0 w 38"/>
                <a:gd name="T11" fmla="*/ 31 h 47"/>
                <a:gd name="T12" fmla="*/ 0 w 38"/>
                <a:gd name="T13" fmla="*/ 31 h 47"/>
                <a:gd name="T14" fmla="*/ 16 w 38"/>
                <a:gd name="T15" fmla="*/ 18 h 47"/>
                <a:gd name="T16" fmla="*/ 16 w 38"/>
                <a:gd name="T17" fmla="*/ 26 h 47"/>
                <a:gd name="T18" fmla="*/ 17 w 38"/>
                <a:gd name="T19" fmla="*/ 30 h 47"/>
                <a:gd name="T20" fmla="*/ 17 w 38"/>
                <a:gd name="T21" fmla="*/ 35 h 47"/>
                <a:gd name="T22" fmla="*/ 11 w 38"/>
                <a:gd name="T23" fmla="*/ 42 h 47"/>
                <a:gd name="T24" fmla="*/ 12 w 38"/>
                <a:gd name="T25" fmla="*/ 47 h 47"/>
                <a:gd name="T26" fmla="*/ 20 w 38"/>
                <a:gd name="T27" fmla="*/ 42 h 47"/>
                <a:gd name="T28" fmla="*/ 35 w 38"/>
                <a:gd name="T29" fmla="*/ 39 h 47"/>
                <a:gd name="T30" fmla="*/ 36 w 38"/>
                <a:gd name="T31" fmla="*/ 25 h 47"/>
                <a:gd name="T32" fmla="*/ 38 w 38"/>
                <a:gd name="T33" fmla="*/ 0 h 47"/>
                <a:gd name="T34" fmla="*/ 38 w 38"/>
                <a:gd name="T35" fmla="*/ 0 h 47"/>
                <a:gd name="T36" fmla="*/ 34 w 38"/>
                <a:gd name="T37" fmla="*/ 17 h 47"/>
                <a:gd name="T38" fmla="*/ 36 w 38"/>
                <a:gd name="T39" fmla="*/ 25 h 47"/>
                <a:gd name="T40" fmla="*/ 37 w 38"/>
                <a:gd name="T41" fmla="*/ 31 h 47"/>
                <a:gd name="T42" fmla="*/ 21 w 38"/>
                <a:gd name="T43" fmla="*/ 41 h 47"/>
                <a:gd name="T44" fmla="*/ 17 w 38"/>
                <a:gd name="T45" fmla="*/ 43 h 47"/>
                <a:gd name="T46" fmla="*/ 11 w 38"/>
                <a:gd name="T47" fmla="*/ 44 h 47"/>
                <a:gd name="T48" fmla="*/ 18 w 38"/>
                <a:gd name="T49" fmla="*/ 35 h 47"/>
                <a:gd name="T50" fmla="*/ 17 w 38"/>
                <a:gd name="T51" fmla="*/ 27 h 47"/>
                <a:gd name="T52" fmla="*/ 22 w 38"/>
                <a:gd name="T53" fmla="*/ 22 h 47"/>
                <a:gd name="T54" fmla="*/ 16 w 38"/>
                <a:gd name="T55" fmla="*/ 18 h 47"/>
                <a:gd name="T56" fmla="*/ 12 w 38"/>
                <a:gd name="T57" fmla="*/ 23 h 47"/>
                <a:gd name="T58" fmla="*/ 4 w 38"/>
                <a:gd name="T59" fmla="*/ 20 h 47"/>
                <a:gd name="T60" fmla="*/ 8 w 38"/>
                <a:gd name="T61" fmla="*/ 9 h 47"/>
                <a:gd name="T62" fmla="*/ 18 w 38"/>
                <a:gd name="T63" fmla="*/ 10 h 47"/>
                <a:gd name="T64" fmla="*/ 19 w 38"/>
                <a:gd name="T65" fmla="*/ 11 h 47"/>
                <a:gd name="T66" fmla="*/ 37 w 38"/>
                <a:gd name="T6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47">
                  <a:moveTo>
                    <a:pt x="38" y="0"/>
                  </a:moveTo>
                  <a:cubicBezTo>
                    <a:pt x="22" y="6"/>
                    <a:pt x="22" y="6"/>
                    <a:pt x="22" y="6"/>
                  </a:cubicBezTo>
                  <a:cubicBezTo>
                    <a:pt x="22" y="6"/>
                    <a:pt x="22" y="6"/>
                    <a:pt x="22" y="6"/>
                  </a:cubicBezTo>
                  <a:cubicBezTo>
                    <a:pt x="22" y="6"/>
                    <a:pt x="20" y="9"/>
                    <a:pt x="19" y="10"/>
                  </a:cubicBezTo>
                  <a:cubicBezTo>
                    <a:pt x="19" y="8"/>
                    <a:pt x="18" y="4"/>
                    <a:pt x="18" y="4"/>
                  </a:cubicBezTo>
                  <a:cubicBezTo>
                    <a:pt x="18" y="4"/>
                    <a:pt x="18" y="4"/>
                    <a:pt x="18" y="4"/>
                  </a:cubicBezTo>
                  <a:cubicBezTo>
                    <a:pt x="18" y="4"/>
                    <a:pt x="18" y="4"/>
                    <a:pt x="18" y="4"/>
                  </a:cubicBezTo>
                  <a:cubicBezTo>
                    <a:pt x="15" y="6"/>
                    <a:pt x="10" y="9"/>
                    <a:pt x="8" y="9"/>
                  </a:cubicBezTo>
                  <a:cubicBezTo>
                    <a:pt x="8" y="9"/>
                    <a:pt x="8" y="9"/>
                    <a:pt x="8" y="9"/>
                  </a:cubicBezTo>
                  <a:cubicBezTo>
                    <a:pt x="7" y="9"/>
                    <a:pt x="6" y="12"/>
                    <a:pt x="5" y="15"/>
                  </a:cubicBezTo>
                  <a:cubicBezTo>
                    <a:pt x="5" y="17"/>
                    <a:pt x="4" y="19"/>
                    <a:pt x="4" y="19"/>
                  </a:cubicBezTo>
                  <a:cubicBezTo>
                    <a:pt x="3" y="20"/>
                    <a:pt x="0" y="29"/>
                    <a:pt x="0" y="31"/>
                  </a:cubicBezTo>
                  <a:cubicBezTo>
                    <a:pt x="0" y="31"/>
                    <a:pt x="0" y="31"/>
                    <a:pt x="0" y="31"/>
                  </a:cubicBezTo>
                  <a:cubicBezTo>
                    <a:pt x="0" y="31"/>
                    <a:pt x="0" y="31"/>
                    <a:pt x="0" y="31"/>
                  </a:cubicBezTo>
                  <a:cubicBezTo>
                    <a:pt x="1" y="31"/>
                    <a:pt x="11" y="27"/>
                    <a:pt x="12" y="23"/>
                  </a:cubicBezTo>
                  <a:cubicBezTo>
                    <a:pt x="13" y="20"/>
                    <a:pt x="15" y="19"/>
                    <a:pt x="16" y="18"/>
                  </a:cubicBezTo>
                  <a:cubicBezTo>
                    <a:pt x="16" y="19"/>
                    <a:pt x="20" y="21"/>
                    <a:pt x="21" y="21"/>
                  </a:cubicBezTo>
                  <a:cubicBezTo>
                    <a:pt x="20" y="22"/>
                    <a:pt x="16" y="24"/>
                    <a:pt x="16" y="26"/>
                  </a:cubicBezTo>
                  <a:cubicBezTo>
                    <a:pt x="16" y="26"/>
                    <a:pt x="16" y="27"/>
                    <a:pt x="16" y="27"/>
                  </a:cubicBezTo>
                  <a:cubicBezTo>
                    <a:pt x="17" y="28"/>
                    <a:pt x="17" y="29"/>
                    <a:pt x="17" y="30"/>
                  </a:cubicBezTo>
                  <a:cubicBezTo>
                    <a:pt x="17" y="31"/>
                    <a:pt x="17" y="32"/>
                    <a:pt x="17" y="32"/>
                  </a:cubicBezTo>
                  <a:cubicBezTo>
                    <a:pt x="17" y="33"/>
                    <a:pt x="17" y="34"/>
                    <a:pt x="17" y="35"/>
                  </a:cubicBezTo>
                  <a:cubicBezTo>
                    <a:pt x="17" y="36"/>
                    <a:pt x="16" y="36"/>
                    <a:pt x="14" y="37"/>
                  </a:cubicBezTo>
                  <a:cubicBezTo>
                    <a:pt x="13" y="38"/>
                    <a:pt x="11" y="39"/>
                    <a:pt x="11" y="42"/>
                  </a:cubicBezTo>
                  <a:cubicBezTo>
                    <a:pt x="11" y="43"/>
                    <a:pt x="11" y="43"/>
                    <a:pt x="11" y="44"/>
                  </a:cubicBezTo>
                  <a:cubicBezTo>
                    <a:pt x="11" y="46"/>
                    <a:pt x="12" y="47"/>
                    <a:pt x="12" y="47"/>
                  </a:cubicBezTo>
                  <a:cubicBezTo>
                    <a:pt x="14" y="47"/>
                    <a:pt x="15" y="46"/>
                    <a:pt x="17" y="44"/>
                  </a:cubicBezTo>
                  <a:cubicBezTo>
                    <a:pt x="18" y="43"/>
                    <a:pt x="20" y="42"/>
                    <a:pt x="20" y="42"/>
                  </a:cubicBezTo>
                  <a:cubicBezTo>
                    <a:pt x="21" y="42"/>
                    <a:pt x="21" y="42"/>
                    <a:pt x="21" y="42"/>
                  </a:cubicBezTo>
                  <a:cubicBezTo>
                    <a:pt x="24" y="42"/>
                    <a:pt x="32" y="43"/>
                    <a:pt x="35" y="39"/>
                  </a:cubicBezTo>
                  <a:cubicBezTo>
                    <a:pt x="38" y="34"/>
                    <a:pt x="38" y="32"/>
                    <a:pt x="37" y="28"/>
                  </a:cubicBezTo>
                  <a:cubicBezTo>
                    <a:pt x="36" y="25"/>
                    <a:pt x="36" y="25"/>
                    <a:pt x="36" y="25"/>
                  </a:cubicBezTo>
                  <a:cubicBezTo>
                    <a:pt x="36" y="22"/>
                    <a:pt x="34" y="18"/>
                    <a:pt x="35" y="17"/>
                  </a:cubicBezTo>
                  <a:cubicBezTo>
                    <a:pt x="35" y="16"/>
                    <a:pt x="38" y="1"/>
                    <a:pt x="38" y="0"/>
                  </a:cubicBezTo>
                  <a:cubicBezTo>
                    <a:pt x="38" y="0"/>
                    <a:pt x="38" y="0"/>
                    <a:pt x="38" y="0"/>
                  </a:cubicBezTo>
                  <a:cubicBezTo>
                    <a:pt x="38" y="0"/>
                    <a:pt x="38" y="0"/>
                    <a:pt x="38" y="0"/>
                  </a:cubicBezTo>
                  <a:close/>
                  <a:moveTo>
                    <a:pt x="37" y="1"/>
                  </a:moveTo>
                  <a:cubicBezTo>
                    <a:pt x="37" y="3"/>
                    <a:pt x="35" y="16"/>
                    <a:pt x="34" y="17"/>
                  </a:cubicBezTo>
                  <a:cubicBezTo>
                    <a:pt x="34" y="17"/>
                    <a:pt x="34" y="17"/>
                    <a:pt x="34" y="18"/>
                  </a:cubicBezTo>
                  <a:cubicBezTo>
                    <a:pt x="34" y="19"/>
                    <a:pt x="35" y="22"/>
                    <a:pt x="36" y="25"/>
                  </a:cubicBezTo>
                  <a:cubicBezTo>
                    <a:pt x="37" y="28"/>
                    <a:pt x="37" y="28"/>
                    <a:pt x="37" y="28"/>
                  </a:cubicBezTo>
                  <a:cubicBezTo>
                    <a:pt x="37" y="29"/>
                    <a:pt x="37" y="30"/>
                    <a:pt x="37" y="31"/>
                  </a:cubicBezTo>
                  <a:cubicBezTo>
                    <a:pt x="37" y="33"/>
                    <a:pt x="36" y="35"/>
                    <a:pt x="34" y="38"/>
                  </a:cubicBezTo>
                  <a:cubicBezTo>
                    <a:pt x="32" y="42"/>
                    <a:pt x="24" y="41"/>
                    <a:pt x="21" y="41"/>
                  </a:cubicBezTo>
                  <a:cubicBezTo>
                    <a:pt x="20" y="41"/>
                    <a:pt x="20" y="41"/>
                    <a:pt x="20" y="41"/>
                  </a:cubicBezTo>
                  <a:cubicBezTo>
                    <a:pt x="19" y="41"/>
                    <a:pt x="18" y="42"/>
                    <a:pt x="17" y="43"/>
                  </a:cubicBezTo>
                  <a:cubicBezTo>
                    <a:pt x="15" y="45"/>
                    <a:pt x="14" y="47"/>
                    <a:pt x="13" y="46"/>
                  </a:cubicBezTo>
                  <a:cubicBezTo>
                    <a:pt x="12" y="46"/>
                    <a:pt x="12" y="45"/>
                    <a:pt x="11" y="44"/>
                  </a:cubicBezTo>
                  <a:cubicBezTo>
                    <a:pt x="11" y="39"/>
                    <a:pt x="13" y="39"/>
                    <a:pt x="15" y="38"/>
                  </a:cubicBezTo>
                  <a:cubicBezTo>
                    <a:pt x="16" y="37"/>
                    <a:pt x="17" y="36"/>
                    <a:pt x="18" y="35"/>
                  </a:cubicBezTo>
                  <a:cubicBezTo>
                    <a:pt x="18" y="33"/>
                    <a:pt x="18" y="31"/>
                    <a:pt x="18" y="30"/>
                  </a:cubicBezTo>
                  <a:cubicBezTo>
                    <a:pt x="17" y="29"/>
                    <a:pt x="17" y="28"/>
                    <a:pt x="17" y="27"/>
                  </a:cubicBezTo>
                  <a:cubicBezTo>
                    <a:pt x="17" y="23"/>
                    <a:pt x="22" y="22"/>
                    <a:pt x="22" y="22"/>
                  </a:cubicBezTo>
                  <a:cubicBezTo>
                    <a:pt x="22" y="22"/>
                    <a:pt x="22" y="22"/>
                    <a:pt x="22" y="22"/>
                  </a:cubicBezTo>
                  <a:cubicBezTo>
                    <a:pt x="22" y="21"/>
                    <a:pt x="22" y="21"/>
                    <a:pt x="22" y="21"/>
                  </a:cubicBezTo>
                  <a:cubicBezTo>
                    <a:pt x="16" y="18"/>
                    <a:pt x="16" y="18"/>
                    <a:pt x="16" y="18"/>
                  </a:cubicBezTo>
                  <a:cubicBezTo>
                    <a:pt x="16" y="18"/>
                    <a:pt x="16" y="18"/>
                    <a:pt x="16" y="18"/>
                  </a:cubicBezTo>
                  <a:cubicBezTo>
                    <a:pt x="16" y="18"/>
                    <a:pt x="13" y="19"/>
                    <a:pt x="12" y="23"/>
                  </a:cubicBezTo>
                  <a:cubicBezTo>
                    <a:pt x="10" y="26"/>
                    <a:pt x="3" y="30"/>
                    <a:pt x="1" y="31"/>
                  </a:cubicBezTo>
                  <a:cubicBezTo>
                    <a:pt x="2" y="25"/>
                    <a:pt x="4" y="20"/>
                    <a:pt x="4" y="20"/>
                  </a:cubicBezTo>
                  <a:cubicBezTo>
                    <a:pt x="5" y="19"/>
                    <a:pt x="5" y="18"/>
                    <a:pt x="6" y="15"/>
                  </a:cubicBezTo>
                  <a:cubicBezTo>
                    <a:pt x="7" y="13"/>
                    <a:pt x="7" y="10"/>
                    <a:pt x="8" y="9"/>
                  </a:cubicBezTo>
                  <a:cubicBezTo>
                    <a:pt x="10" y="10"/>
                    <a:pt x="16" y="6"/>
                    <a:pt x="18" y="5"/>
                  </a:cubicBezTo>
                  <a:cubicBezTo>
                    <a:pt x="18" y="5"/>
                    <a:pt x="18" y="10"/>
                    <a:pt x="18" y="10"/>
                  </a:cubicBezTo>
                  <a:cubicBezTo>
                    <a:pt x="18" y="11"/>
                    <a:pt x="19" y="11"/>
                    <a:pt x="19" y="11"/>
                  </a:cubicBezTo>
                  <a:cubicBezTo>
                    <a:pt x="19" y="11"/>
                    <a:pt x="19" y="11"/>
                    <a:pt x="19" y="11"/>
                  </a:cubicBezTo>
                  <a:cubicBezTo>
                    <a:pt x="19" y="11"/>
                    <a:pt x="22" y="6"/>
                    <a:pt x="22" y="6"/>
                  </a:cubicBezTo>
                  <a:cubicBezTo>
                    <a:pt x="22" y="6"/>
                    <a:pt x="37" y="1"/>
                    <a:pt x="37"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EditPoints="1"/>
            </p:cNvSpPr>
            <p:nvPr/>
          </p:nvSpPr>
          <p:spPr bwMode="auto">
            <a:xfrm>
              <a:off x="3725" y="1375"/>
              <a:ext cx="117" cy="163"/>
            </a:xfrm>
            <a:custGeom>
              <a:avLst/>
              <a:gdLst>
                <a:gd name="T0" fmla="*/ 40 w 40"/>
                <a:gd name="T1" fmla="*/ 0 h 56"/>
                <a:gd name="T2" fmla="*/ 37 w 40"/>
                <a:gd name="T3" fmla="*/ 5 h 56"/>
                <a:gd name="T4" fmla="*/ 33 w 40"/>
                <a:gd name="T5" fmla="*/ 10 h 56"/>
                <a:gd name="T6" fmla="*/ 17 w 40"/>
                <a:gd name="T7" fmla="*/ 17 h 56"/>
                <a:gd name="T8" fmla="*/ 17 w 40"/>
                <a:gd name="T9" fmla="*/ 17 h 56"/>
                <a:gd name="T10" fmla="*/ 10 w 40"/>
                <a:gd name="T11" fmla="*/ 26 h 56"/>
                <a:gd name="T12" fmla="*/ 8 w 40"/>
                <a:gd name="T13" fmla="*/ 31 h 56"/>
                <a:gd name="T14" fmla="*/ 6 w 40"/>
                <a:gd name="T15" fmla="*/ 33 h 56"/>
                <a:gd name="T16" fmla="*/ 2 w 40"/>
                <a:gd name="T17" fmla="*/ 39 h 56"/>
                <a:gd name="T18" fmla="*/ 0 w 40"/>
                <a:gd name="T19" fmla="*/ 51 h 56"/>
                <a:gd name="T20" fmla="*/ 0 w 40"/>
                <a:gd name="T21" fmla="*/ 53 h 56"/>
                <a:gd name="T22" fmla="*/ 7 w 40"/>
                <a:gd name="T23" fmla="*/ 55 h 56"/>
                <a:gd name="T24" fmla="*/ 7 w 40"/>
                <a:gd name="T25" fmla="*/ 55 h 56"/>
                <a:gd name="T26" fmla="*/ 12 w 40"/>
                <a:gd name="T27" fmla="*/ 46 h 56"/>
                <a:gd name="T28" fmla="*/ 15 w 40"/>
                <a:gd name="T29" fmla="*/ 42 h 56"/>
                <a:gd name="T30" fmla="*/ 17 w 40"/>
                <a:gd name="T31" fmla="*/ 39 h 56"/>
                <a:gd name="T32" fmla="*/ 24 w 40"/>
                <a:gd name="T33" fmla="*/ 30 h 56"/>
                <a:gd name="T34" fmla="*/ 26 w 40"/>
                <a:gd name="T35" fmla="*/ 27 h 56"/>
                <a:gd name="T36" fmla="*/ 33 w 40"/>
                <a:gd name="T37" fmla="*/ 19 h 56"/>
                <a:gd name="T38" fmla="*/ 37 w 40"/>
                <a:gd name="T39" fmla="*/ 13 h 56"/>
                <a:gd name="T40" fmla="*/ 37 w 40"/>
                <a:gd name="T41" fmla="*/ 12 h 56"/>
                <a:gd name="T42" fmla="*/ 40 w 40"/>
                <a:gd name="T43" fmla="*/ 0 h 56"/>
                <a:gd name="T44" fmla="*/ 40 w 40"/>
                <a:gd name="T45" fmla="*/ 0 h 56"/>
                <a:gd name="T46" fmla="*/ 40 w 40"/>
                <a:gd name="T47" fmla="*/ 0 h 56"/>
                <a:gd name="T48" fmla="*/ 33 w 40"/>
                <a:gd name="T49" fmla="*/ 11 h 56"/>
                <a:gd name="T50" fmla="*/ 33 w 40"/>
                <a:gd name="T51" fmla="*/ 10 h 56"/>
                <a:gd name="T52" fmla="*/ 37 w 40"/>
                <a:gd name="T53" fmla="*/ 5 h 56"/>
                <a:gd name="T54" fmla="*/ 39 w 40"/>
                <a:gd name="T55" fmla="*/ 2 h 56"/>
                <a:gd name="T56" fmla="*/ 36 w 40"/>
                <a:gd name="T57" fmla="*/ 12 h 56"/>
                <a:gd name="T58" fmla="*/ 36 w 40"/>
                <a:gd name="T59" fmla="*/ 13 h 56"/>
                <a:gd name="T60" fmla="*/ 33 w 40"/>
                <a:gd name="T61" fmla="*/ 18 h 56"/>
                <a:gd name="T62" fmla="*/ 26 w 40"/>
                <a:gd name="T63" fmla="*/ 27 h 56"/>
                <a:gd name="T64" fmla="*/ 23 w 40"/>
                <a:gd name="T65" fmla="*/ 30 h 56"/>
                <a:gd name="T66" fmla="*/ 16 w 40"/>
                <a:gd name="T67" fmla="*/ 38 h 56"/>
                <a:gd name="T68" fmla="*/ 15 w 40"/>
                <a:gd name="T69" fmla="*/ 42 h 56"/>
                <a:gd name="T70" fmla="*/ 12 w 40"/>
                <a:gd name="T71" fmla="*/ 45 h 56"/>
                <a:gd name="T72" fmla="*/ 7 w 40"/>
                <a:gd name="T73" fmla="*/ 54 h 56"/>
                <a:gd name="T74" fmla="*/ 1 w 40"/>
                <a:gd name="T75" fmla="*/ 52 h 56"/>
                <a:gd name="T76" fmla="*/ 1 w 40"/>
                <a:gd name="T77" fmla="*/ 51 h 56"/>
                <a:gd name="T78" fmla="*/ 3 w 40"/>
                <a:gd name="T79" fmla="*/ 39 h 56"/>
                <a:gd name="T80" fmla="*/ 6 w 40"/>
                <a:gd name="T81" fmla="*/ 34 h 56"/>
                <a:gd name="T82" fmla="*/ 9 w 40"/>
                <a:gd name="T83" fmla="*/ 31 h 56"/>
                <a:gd name="T84" fmla="*/ 9 w 40"/>
                <a:gd name="T85" fmla="*/ 31 h 56"/>
                <a:gd name="T86" fmla="*/ 10 w 40"/>
                <a:gd name="T87" fmla="*/ 27 h 56"/>
                <a:gd name="T88" fmla="*/ 18 w 40"/>
                <a:gd name="T89" fmla="*/ 18 h 56"/>
                <a:gd name="T90" fmla="*/ 33 w 40"/>
                <a:gd name="T9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56">
                  <a:moveTo>
                    <a:pt x="40" y="0"/>
                  </a:moveTo>
                  <a:cubicBezTo>
                    <a:pt x="37" y="5"/>
                    <a:pt x="37" y="5"/>
                    <a:pt x="37" y="5"/>
                  </a:cubicBezTo>
                  <a:cubicBezTo>
                    <a:pt x="37" y="5"/>
                    <a:pt x="33" y="10"/>
                    <a:pt x="33" y="10"/>
                  </a:cubicBezTo>
                  <a:cubicBezTo>
                    <a:pt x="33" y="10"/>
                    <a:pt x="17" y="17"/>
                    <a:pt x="17" y="17"/>
                  </a:cubicBezTo>
                  <a:cubicBezTo>
                    <a:pt x="17" y="17"/>
                    <a:pt x="17" y="17"/>
                    <a:pt x="17" y="17"/>
                  </a:cubicBezTo>
                  <a:cubicBezTo>
                    <a:pt x="10" y="26"/>
                    <a:pt x="10" y="26"/>
                    <a:pt x="10" y="26"/>
                  </a:cubicBezTo>
                  <a:cubicBezTo>
                    <a:pt x="10" y="26"/>
                    <a:pt x="8" y="31"/>
                    <a:pt x="8" y="31"/>
                  </a:cubicBezTo>
                  <a:cubicBezTo>
                    <a:pt x="8" y="32"/>
                    <a:pt x="7" y="33"/>
                    <a:pt x="6" y="33"/>
                  </a:cubicBezTo>
                  <a:cubicBezTo>
                    <a:pt x="5" y="34"/>
                    <a:pt x="3" y="36"/>
                    <a:pt x="2" y="39"/>
                  </a:cubicBezTo>
                  <a:cubicBezTo>
                    <a:pt x="2" y="42"/>
                    <a:pt x="0" y="47"/>
                    <a:pt x="0" y="51"/>
                  </a:cubicBezTo>
                  <a:cubicBezTo>
                    <a:pt x="0" y="51"/>
                    <a:pt x="0" y="52"/>
                    <a:pt x="0" y="53"/>
                  </a:cubicBezTo>
                  <a:cubicBezTo>
                    <a:pt x="1" y="56"/>
                    <a:pt x="7" y="55"/>
                    <a:pt x="7" y="55"/>
                  </a:cubicBezTo>
                  <a:cubicBezTo>
                    <a:pt x="7" y="55"/>
                    <a:pt x="7" y="55"/>
                    <a:pt x="7" y="55"/>
                  </a:cubicBezTo>
                  <a:cubicBezTo>
                    <a:pt x="7" y="55"/>
                    <a:pt x="10" y="48"/>
                    <a:pt x="12" y="46"/>
                  </a:cubicBezTo>
                  <a:cubicBezTo>
                    <a:pt x="14" y="45"/>
                    <a:pt x="15" y="43"/>
                    <a:pt x="15" y="42"/>
                  </a:cubicBezTo>
                  <a:cubicBezTo>
                    <a:pt x="16" y="41"/>
                    <a:pt x="16" y="40"/>
                    <a:pt x="17" y="39"/>
                  </a:cubicBezTo>
                  <a:cubicBezTo>
                    <a:pt x="19" y="35"/>
                    <a:pt x="23" y="31"/>
                    <a:pt x="24" y="30"/>
                  </a:cubicBezTo>
                  <a:cubicBezTo>
                    <a:pt x="24" y="30"/>
                    <a:pt x="25" y="29"/>
                    <a:pt x="26" y="27"/>
                  </a:cubicBezTo>
                  <a:cubicBezTo>
                    <a:pt x="28" y="24"/>
                    <a:pt x="31" y="21"/>
                    <a:pt x="33" y="19"/>
                  </a:cubicBezTo>
                  <a:cubicBezTo>
                    <a:pt x="36" y="16"/>
                    <a:pt x="36" y="15"/>
                    <a:pt x="37" y="13"/>
                  </a:cubicBezTo>
                  <a:cubicBezTo>
                    <a:pt x="37" y="12"/>
                    <a:pt x="37" y="12"/>
                    <a:pt x="37" y="12"/>
                  </a:cubicBezTo>
                  <a:cubicBezTo>
                    <a:pt x="38" y="10"/>
                    <a:pt x="40" y="0"/>
                    <a:pt x="40" y="0"/>
                  </a:cubicBezTo>
                  <a:cubicBezTo>
                    <a:pt x="40" y="0"/>
                    <a:pt x="40" y="0"/>
                    <a:pt x="40" y="0"/>
                  </a:cubicBezTo>
                  <a:cubicBezTo>
                    <a:pt x="40" y="0"/>
                    <a:pt x="40" y="0"/>
                    <a:pt x="40" y="0"/>
                  </a:cubicBezTo>
                  <a:close/>
                  <a:moveTo>
                    <a:pt x="33" y="11"/>
                  </a:moveTo>
                  <a:cubicBezTo>
                    <a:pt x="33" y="10"/>
                    <a:pt x="33" y="10"/>
                    <a:pt x="33" y="10"/>
                  </a:cubicBezTo>
                  <a:cubicBezTo>
                    <a:pt x="37" y="5"/>
                    <a:pt x="37" y="5"/>
                    <a:pt x="37" y="5"/>
                  </a:cubicBezTo>
                  <a:cubicBezTo>
                    <a:pt x="37" y="5"/>
                    <a:pt x="38" y="4"/>
                    <a:pt x="39" y="2"/>
                  </a:cubicBezTo>
                  <a:cubicBezTo>
                    <a:pt x="38" y="5"/>
                    <a:pt x="37" y="11"/>
                    <a:pt x="36" y="12"/>
                  </a:cubicBezTo>
                  <a:cubicBezTo>
                    <a:pt x="36" y="13"/>
                    <a:pt x="36" y="13"/>
                    <a:pt x="36" y="13"/>
                  </a:cubicBezTo>
                  <a:cubicBezTo>
                    <a:pt x="36" y="14"/>
                    <a:pt x="36" y="16"/>
                    <a:pt x="33" y="18"/>
                  </a:cubicBezTo>
                  <a:cubicBezTo>
                    <a:pt x="31" y="20"/>
                    <a:pt x="28" y="24"/>
                    <a:pt x="26" y="27"/>
                  </a:cubicBezTo>
                  <a:cubicBezTo>
                    <a:pt x="25" y="28"/>
                    <a:pt x="24" y="29"/>
                    <a:pt x="23" y="30"/>
                  </a:cubicBezTo>
                  <a:cubicBezTo>
                    <a:pt x="22" y="31"/>
                    <a:pt x="18" y="35"/>
                    <a:pt x="16" y="38"/>
                  </a:cubicBezTo>
                  <a:cubicBezTo>
                    <a:pt x="15" y="40"/>
                    <a:pt x="15" y="41"/>
                    <a:pt x="15" y="42"/>
                  </a:cubicBezTo>
                  <a:cubicBezTo>
                    <a:pt x="14" y="43"/>
                    <a:pt x="14" y="44"/>
                    <a:pt x="12" y="45"/>
                  </a:cubicBezTo>
                  <a:cubicBezTo>
                    <a:pt x="10" y="47"/>
                    <a:pt x="7" y="53"/>
                    <a:pt x="7" y="54"/>
                  </a:cubicBezTo>
                  <a:cubicBezTo>
                    <a:pt x="6" y="54"/>
                    <a:pt x="2" y="55"/>
                    <a:pt x="1" y="52"/>
                  </a:cubicBezTo>
                  <a:cubicBezTo>
                    <a:pt x="1" y="52"/>
                    <a:pt x="1" y="51"/>
                    <a:pt x="1" y="51"/>
                  </a:cubicBezTo>
                  <a:cubicBezTo>
                    <a:pt x="1" y="47"/>
                    <a:pt x="2" y="42"/>
                    <a:pt x="3" y="39"/>
                  </a:cubicBezTo>
                  <a:cubicBezTo>
                    <a:pt x="4" y="35"/>
                    <a:pt x="5" y="34"/>
                    <a:pt x="6" y="34"/>
                  </a:cubicBezTo>
                  <a:cubicBezTo>
                    <a:pt x="7" y="33"/>
                    <a:pt x="9" y="32"/>
                    <a:pt x="9" y="31"/>
                  </a:cubicBezTo>
                  <a:cubicBezTo>
                    <a:pt x="9" y="31"/>
                    <a:pt x="9" y="31"/>
                    <a:pt x="9" y="31"/>
                  </a:cubicBezTo>
                  <a:cubicBezTo>
                    <a:pt x="10" y="27"/>
                    <a:pt x="10" y="27"/>
                    <a:pt x="10" y="27"/>
                  </a:cubicBezTo>
                  <a:cubicBezTo>
                    <a:pt x="10" y="27"/>
                    <a:pt x="17" y="18"/>
                    <a:pt x="18" y="18"/>
                  </a:cubicBezTo>
                  <a:cubicBezTo>
                    <a:pt x="18" y="18"/>
                    <a:pt x="33" y="11"/>
                    <a:pt x="33" y="1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noEditPoints="1"/>
            </p:cNvSpPr>
            <p:nvPr/>
          </p:nvSpPr>
          <p:spPr bwMode="auto">
            <a:xfrm>
              <a:off x="3924" y="1529"/>
              <a:ext cx="32" cy="76"/>
            </a:xfrm>
            <a:custGeom>
              <a:avLst/>
              <a:gdLst>
                <a:gd name="T0" fmla="*/ 3 w 11"/>
                <a:gd name="T1" fmla="*/ 0 h 26"/>
                <a:gd name="T2" fmla="*/ 3 w 11"/>
                <a:gd name="T3" fmla="*/ 0 h 26"/>
                <a:gd name="T4" fmla="*/ 1 w 11"/>
                <a:gd name="T5" fmla="*/ 2 h 26"/>
                <a:gd name="T6" fmla="*/ 1 w 11"/>
                <a:gd name="T7" fmla="*/ 2 h 26"/>
                <a:gd name="T8" fmla="*/ 1 w 11"/>
                <a:gd name="T9" fmla="*/ 13 h 26"/>
                <a:gd name="T10" fmla="*/ 6 w 11"/>
                <a:gd name="T11" fmla="*/ 23 h 26"/>
                <a:gd name="T12" fmla="*/ 8 w 11"/>
                <a:gd name="T13" fmla="*/ 26 h 26"/>
                <a:gd name="T14" fmla="*/ 8 w 11"/>
                <a:gd name="T15" fmla="*/ 26 h 26"/>
                <a:gd name="T16" fmla="*/ 11 w 11"/>
                <a:gd name="T17" fmla="*/ 22 h 26"/>
                <a:gd name="T18" fmla="*/ 9 w 11"/>
                <a:gd name="T19" fmla="*/ 9 h 26"/>
                <a:gd name="T20" fmla="*/ 3 w 11"/>
                <a:gd name="T21" fmla="*/ 0 h 26"/>
                <a:gd name="T22" fmla="*/ 3 w 11"/>
                <a:gd name="T23" fmla="*/ 0 h 26"/>
                <a:gd name="T24" fmla="*/ 3 w 11"/>
                <a:gd name="T25" fmla="*/ 1 h 26"/>
                <a:gd name="T26" fmla="*/ 8 w 11"/>
                <a:gd name="T27" fmla="*/ 9 h 26"/>
                <a:gd name="T28" fmla="*/ 10 w 11"/>
                <a:gd name="T29" fmla="*/ 19 h 26"/>
                <a:gd name="T30" fmla="*/ 10 w 11"/>
                <a:gd name="T31" fmla="*/ 21 h 26"/>
                <a:gd name="T32" fmla="*/ 8 w 11"/>
                <a:gd name="T33" fmla="*/ 25 h 26"/>
                <a:gd name="T34" fmla="*/ 6 w 11"/>
                <a:gd name="T35" fmla="*/ 23 h 26"/>
                <a:gd name="T36" fmla="*/ 2 w 11"/>
                <a:gd name="T37" fmla="*/ 13 h 26"/>
                <a:gd name="T38" fmla="*/ 1 w 11"/>
                <a:gd name="T39" fmla="*/ 8 h 26"/>
                <a:gd name="T40" fmla="*/ 2 w 11"/>
                <a:gd name="T41" fmla="*/ 2 h 26"/>
                <a:gd name="T42" fmla="*/ 3 w 11"/>
                <a:gd name="T4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3" y="0"/>
                  </a:moveTo>
                  <a:cubicBezTo>
                    <a:pt x="3" y="0"/>
                    <a:pt x="3" y="0"/>
                    <a:pt x="3" y="0"/>
                  </a:cubicBezTo>
                  <a:cubicBezTo>
                    <a:pt x="1" y="2"/>
                    <a:pt x="1" y="2"/>
                    <a:pt x="1" y="2"/>
                  </a:cubicBezTo>
                  <a:cubicBezTo>
                    <a:pt x="1" y="2"/>
                    <a:pt x="1" y="2"/>
                    <a:pt x="1" y="2"/>
                  </a:cubicBezTo>
                  <a:cubicBezTo>
                    <a:pt x="1" y="3"/>
                    <a:pt x="0" y="10"/>
                    <a:pt x="1" y="13"/>
                  </a:cubicBezTo>
                  <a:cubicBezTo>
                    <a:pt x="3" y="16"/>
                    <a:pt x="5" y="21"/>
                    <a:pt x="6" y="23"/>
                  </a:cubicBezTo>
                  <a:cubicBezTo>
                    <a:pt x="6" y="25"/>
                    <a:pt x="7" y="26"/>
                    <a:pt x="8" y="26"/>
                  </a:cubicBezTo>
                  <a:cubicBezTo>
                    <a:pt x="8" y="26"/>
                    <a:pt x="8" y="26"/>
                    <a:pt x="8" y="26"/>
                  </a:cubicBezTo>
                  <a:cubicBezTo>
                    <a:pt x="8" y="26"/>
                    <a:pt x="10" y="25"/>
                    <a:pt x="11" y="22"/>
                  </a:cubicBezTo>
                  <a:cubicBezTo>
                    <a:pt x="11" y="18"/>
                    <a:pt x="11" y="13"/>
                    <a:pt x="9" y="9"/>
                  </a:cubicBezTo>
                  <a:cubicBezTo>
                    <a:pt x="7" y="5"/>
                    <a:pt x="3" y="0"/>
                    <a:pt x="3" y="0"/>
                  </a:cubicBezTo>
                  <a:cubicBezTo>
                    <a:pt x="3" y="0"/>
                    <a:pt x="3" y="0"/>
                    <a:pt x="3" y="0"/>
                  </a:cubicBezTo>
                  <a:close/>
                  <a:moveTo>
                    <a:pt x="3" y="1"/>
                  </a:moveTo>
                  <a:cubicBezTo>
                    <a:pt x="4" y="2"/>
                    <a:pt x="6" y="6"/>
                    <a:pt x="8" y="9"/>
                  </a:cubicBezTo>
                  <a:cubicBezTo>
                    <a:pt x="10" y="12"/>
                    <a:pt x="10" y="16"/>
                    <a:pt x="10" y="19"/>
                  </a:cubicBezTo>
                  <a:cubicBezTo>
                    <a:pt x="10" y="20"/>
                    <a:pt x="10" y="21"/>
                    <a:pt x="10" y="21"/>
                  </a:cubicBezTo>
                  <a:cubicBezTo>
                    <a:pt x="10" y="24"/>
                    <a:pt x="8" y="25"/>
                    <a:pt x="8" y="25"/>
                  </a:cubicBezTo>
                  <a:cubicBezTo>
                    <a:pt x="7" y="25"/>
                    <a:pt x="7" y="24"/>
                    <a:pt x="6" y="23"/>
                  </a:cubicBezTo>
                  <a:cubicBezTo>
                    <a:pt x="6" y="21"/>
                    <a:pt x="3" y="15"/>
                    <a:pt x="2" y="13"/>
                  </a:cubicBezTo>
                  <a:cubicBezTo>
                    <a:pt x="2" y="12"/>
                    <a:pt x="1" y="10"/>
                    <a:pt x="1" y="8"/>
                  </a:cubicBezTo>
                  <a:cubicBezTo>
                    <a:pt x="1" y="6"/>
                    <a:pt x="2" y="3"/>
                    <a:pt x="2" y="2"/>
                  </a:cubicBezTo>
                  <a:cubicBezTo>
                    <a:pt x="2" y="2"/>
                    <a:pt x="3" y="1"/>
                    <a:pt x="3"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3854" y="1599"/>
              <a:ext cx="70" cy="122"/>
            </a:xfrm>
            <a:custGeom>
              <a:avLst/>
              <a:gdLst>
                <a:gd name="T0" fmla="*/ 10 w 24"/>
                <a:gd name="T1" fmla="*/ 1 h 42"/>
                <a:gd name="T2" fmla="*/ 10 w 24"/>
                <a:gd name="T3" fmla="*/ 1 h 42"/>
                <a:gd name="T4" fmla="*/ 9 w 24"/>
                <a:gd name="T5" fmla="*/ 1 h 42"/>
                <a:gd name="T6" fmla="*/ 1 w 24"/>
                <a:gd name="T7" fmla="*/ 12 h 42"/>
                <a:gd name="T8" fmla="*/ 2 w 24"/>
                <a:gd name="T9" fmla="*/ 18 h 42"/>
                <a:gd name="T10" fmla="*/ 1 w 24"/>
                <a:gd name="T11" fmla="*/ 24 h 42"/>
                <a:gd name="T12" fmla="*/ 2 w 24"/>
                <a:gd name="T13" fmla="*/ 38 h 42"/>
                <a:gd name="T14" fmla="*/ 17 w 24"/>
                <a:gd name="T15" fmla="*/ 42 h 42"/>
                <a:gd name="T16" fmla="*/ 20 w 24"/>
                <a:gd name="T17" fmla="*/ 40 h 42"/>
                <a:gd name="T18" fmla="*/ 21 w 24"/>
                <a:gd name="T19" fmla="*/ 34 h 42"/>
                <a:gd name="T20" fmla="*/ 20 w 24"/>
                <a:gd name="T21" fmla="*/ 31 h 42"/>
                <a:gd name="T22" fmla="*/ 24 w 24"/>
                <a:gd name="T23" fmla="*/ 25 h 42"/>
                <a:gd name="T24" fmla="*/ 24 w 24"/>
                <a:gd name="T25" fmla="*/ 24 h 42"/>
                <a:gd name="T26" fmla="*/ 24 w 24"/>
                <a:gd name="T27" fmla="*/ 24 h 42"/>
                <a:gd name="T28" fmla="*/ 21 w 24"/>
                <a:gd name="T29" fmla="*/ 20 h 42"/>
                <a:gd name="T30" fmla="*/ 21 w 24"/>
                <a:gd name="T31" fmla="*/ 19 h 42"/>
                <a:gd name="T32" fmla="*/ 22 w 24"/>
                <a:gd name="T33" fmla="*/ 15 h 42"/>
                <a:gd name="T34" fmla="*/ 21 w 24"/>
                <a:gd name="T35" fmla="*/ 11 h 42"/>
                <a:gd name="T36" fmla="*/ 16 w 24"/>
                <a:gd name="T37" fmla="*/ 1 h 42"/>
                <a:gd name="T38" fmla="*/ 10 w 24"/>
                <a:gd name="T39" fmla="*/ 1 h 42"/>
                <a:gd name="T40" fmla="*/ 16 w 24"/>
                <a:gd name="T41" fmla="*/ 2 h 42"/>
                <a:gd name="T42" fmla="*/ 21 w 24"/>
                <a:gd name="T43" fmla="*/ 11 h 42"/>
                <a:gd name="T44" fmla="*/ 21 w 24"/>
                <a:gd name="T45" fmla="*/ 15 h 42"/>
                <a:gd name="T46" fmla="*/ 20 w 24"/>
                <a:gd name="T47" fmla="*/ 19 h 42"/>
                <a:gd name="T48" fmla="*/ 20 w 24"/>
                <a:gd name="T49" fmla="*/ 20 h 42"/>
                <a:gd name="T50" fmla="*/ 20 w 24"/>
                <a:gd name="T51" fmla="*/ 20 h 42"/>
                <a:gd name="T52" fmla="*/ 23 w 24"/>
                <a:gd name="T53" fmla="*/ 24 h 42"/>
                <a:gd name="T54" fmla="*/ 20 w 24"/>
                <a:gd name="T55" fmla="*/ 31 h 42"/>
                <a:gd name="T56" fmla="*/ 20 w 24"/>
                <a:gd name="T57" fmla="*/ 31 h 42"/>
                <a:gd name="T58" fmla="*/ 20 w 24"/>
                <a:gd name="T59" fmla="*/ 31 h 42"/>
                <a:gd name="T60" fmla="*/ 20 w 24"/>
                <a:gd name="T61" fmla="*/ 34 h 42"/>
                <a:gd name="T62" fmla="*/ 19 w 24"/>
                <a:gd name="T63" fmla="*/ 40 h 42"/>
                <a:gd name="T64" fmla="*/ 17 w 24"/>
                <a:gd name="T65" fmla="*/ 41 h 42"/>
                <a:gd name="T66" fmla="*/ 3 w 24"/>
                <a:gd name="T67" fmla="*/ 37 h 42"/>
                <a:gd name="T68" fmla="*/ 1 w 24"/>
                <a:gd name="T69" fmla="*/ 30 h 42"/>
                <a:gd name="T70" fmla="*/ 2 w 24"/>
                <a:gd name="T71" fmla="*/ 25 h 42"/>
                <a:gd name="T72" fmla="*/ 2 w 24"/>
                <a:gd name="T73" fmla="*/ 22 h 42"/>
                <a:gd name="T74" fmla="*/ 2 w 24"/>
                <a:gd name="T75" fmla="*/ 18 h 42"/>
                <a:gd name="T76" fmla="*/ 2 w 24"/>
                <a:gd name="T77" fmla="*/ 12 h 42"/>
                <a:gd name="T78" fmla="*/ 10 w 24"/>
                <a:gd name="T79" fmla="*/ 2 h 42"/>
                <a:gd name="T80" fmla="*/ 10 w 24"/>
                <a:gd name="T81" fmla="*/ 2 h 42"/>
                <a:gd name="T82" fmla="*/ 16 w 24"/>
                <a:gd name="T8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42">
                  <a:moveTo>
                    <a:pt x="10" y="1"/>
                  </a:moveTo>
                  <a:cubicBezTo>
                    <a:pt x="10" y="1"/>
                    <a:pt x="10" y="1"/>
                    <a:pt x="10" y="1"/>
                  </a:cubicBezTo>
                  <a:cubicBezTo>
                    <a:pt x="9" y="1"/>
                    <a:pt x="9" y="1"/>
                    <a:pt x="9" y="1"/>
                  </a:cubicBezTo>
                  <a:cubicBezTo>
                    <a:pt x="7" y="3"/>
                    <a:pt x="1" y="7"/>
                    <a:pt x="1" y="12"/>
                  </a:cubicBezTo>
                  <a:cubicBezTo>
                    <a:pt x="2" y="18"/>
                    <a:pt x="2" y="18"/>
                    <a:pt x="2" y="18"/>
                  </a:cubicBezTo>
                  <a:cubicBezTo>
                    <a:pt x="2" y="21"/>
                    <a:pt x="2" y="23"/>
                    <a:pt x="1" y="24"/>
                  </a:cubicBezTo>
                  <a:cubicBezTo>
                    <a:pt x="1" y="26"/>
                    <a:pt x="0" y="35"/>
                    <a:pt x="2" y="38"/>
                  </a:cubicBezTo>
                  <a:cubicBezTo>
                    <a:pt x="4" y="40"/>
                    <a:pt x="12" y="42"/>
                    <a:pt x="17" y="42"/>
                  </a:cubicBezTo>
                  <a:cubicBezTo>
                    <a:pt x="18" y="41"/>
                    <a:pt x="19" y="41"/>
                    <a:pt x="20" y="40"/>
                  </a:cubicBezTo>
                  <a:cubicBezTo>
                    <a:pt x="20" y="38"/>
                    <a:pt x="21" y="36"/>
                    <a:pt x="21" y="34"/>
                  </a:cubicBezTo>
                  <a:cubicBezTo>
                    <a:pt x="21" y="32"/>
                    <a:pt x="20" y="31"/>
                    <a:pt x="20" y="31"/>
                  </a:cubicBezTo>
                  <a:cubicBezTo>
                    <a:pt x="20" y="30"/>
                    <a:pt x="24" y="25"/>
                    <a:pt x="24" y="25"/>
                  </a:cubicBezTo>
                  <a:cubicBezTo>
                    <a:pt x="24" y="25"/>
                    <a:pt x="24" y="24"/>
                    <a:pt x="24" y="24"/>
                  </a:cubicBezTo>
                  <a:cubicBezTo>
                    <a:pt x="24" y="24"/>
                    <a:pt x="24" y="24"/>
                    <a:pt x="24" y="24"/>
                  </a:cubicBezTo>
                  <a:cubicBezTo>
                    <a:pt x="22" y="22"/>
                    <a:pt x="21" y="20"/>
                    <a:pt x="21" y="20"/>
                  </a:cubicBezTo>
                  <a:cubicBezTo>
                    <a:pt x="21" y="19"/>
                    <a:pt x="21" y="19"/>
                    <a:pt x="21" y="19"/>
                  </a:cubicBezTo>
                  <a:cubicBezTo>
                    <a:pt x="21" y="19"/>
                    <a:pt x="22" y="18"/>
                    <a:pt x="22" y="15"/>
                  </a:cubicBezTo>
                  <a:cubicBezTo>
                    <a:pt x="22" y="14"/>
                    <a:pt x="22" y="13"/>
                    <a:pt x="21" y="11"/>
                  </a:cubicBezTo>
                  <a:cubicBezTo>
                    <a:pt x="21" y="4"/>
                    <a:pt x="19" y="2"/>
                    <a:pt x="16" y="1"/>
                  </a:cubicBezTo>
                  <a:cubicBezTo>
                    <a:pt x="14" y="0"/>
                    <a:pt x="10" y="1"/>
                    <a:pt x="10" y="1"/>
                  </a:cubicBezTo>
                  <a:close/>
                  <a:moveTo>
                    <a:pt x="16" y="2"/>
                  </a:moveTo>
                  <a:cubicBezTo>
                    <a:pt x="18" y="2"/>
                    <a:pt x="20" y="4"/>
                    <a:pt x="21" y="11"/>
                  </a:cubicBezTo>
                  <a:cubicBezTo>
                    <a:pt x="21" y="13"/>
                    <a:pt x="21" y="14"/>
                    <a:pt x="21" y="15"/>
                  </a:cubicBezTo>
                  <a:cubicBezTo>
                    <a:pt x="21" y="17"/>
                    <a:pt x="21" y="18"/>
                    <a:pt x="20" y="19"/>
                  </a:cubicBezTo>
                  <a:cubicBezTo>
                    <a:pt x="20" y="20"/>
                    <a:pt x="20" y="20"/>
                    <a:pt x="20" y="20"/>
                  </a:cubicBezTo>
                  <a:cubicBezTo>
                    <a:pt x="20" y="20"/>
                    <a:pt x="20" y="20"/>
                    <a:pt x="20" y="20"/>
                  </a:cubicBezTo>
                  <a:cubicBezTo>
                    <a:pt x="20" y="20"/>
                    <a:pt x="22" y="23"/>
                    <a:pt x="23" y="24"/>
                  </a:cubicBezTo>
                  <a:cubicBezTo>
                    <a:pt x="23" y="25"/>
                    <a:pt x="20" y="31"/>
                    <a:pt x="20" y="31"/>
                  </a:cubicBezTo>
                  <a:cubicBezTo>
                    <a:pt x="20" y="31"/>
                    <a:pt x="20" y="31"/>
                    <a:pt x="20" y="31"/>
                  </a:cubicBezTo>
                  <a:cubicBezTo>
                    <a:pt x="20" y="31"/>
                    <a:pt x="20" y="31"/>
                    <a:pt x="20" y="31"/>
                  </a:cubicBezTo>
                  <a:cubicBezTo>
                    <a:pt x="20" y="31"/>
                    <a:pt x="20" y="32"/>
                    <a:pt x="20" y="34"/>
                  </a:cubicBezTo>
                  <a:cubicBezTo>
                    <a:pt x="20" y="36"/>
                    <a:pt x="20" y="38"/>
                    <a:pt x="19" y="40"/>
                  </a:cubicBezTo>
                  <a:cubicBezTo>
                    <a:pt x="19" y="40"/>
                    <a:pt x="18" y="41"/>
                    <a:pt x="17" y="41"/>
                  </a:cubicBezTo>
                  <a:cubicBezTo>
                    <a:pt x="12" y="42"/>
                    <a:pt x="5" y="39"/>
                    <a:pt x="3" y="37"/>
                  </a:cubicBezTo>
                  <a:cubicBezTo>
                    <a:pt x="2" y="36"/>
                    <a:pt x="1" y="33"/>
                    <a:pt x="1" y="30"/>
                  </a:cubicBezTo>
                  <a:cubicBezTo>
                    <a:pt x="1" y="28"/>
                    <a:pt x="2" y="26"/>
                    <a:pt x="2" y="25"/>
                  </a:cubicBezTo>
                  <a:cubicBezTo>
                    <a:pt x="2" y="24"/>
                    <a:pt x="2" y="23"/>
                    <a:pt x="2" y="22"/>
                  </a:cubicBezTo>
                  <a:cubicBezTo>
                    <a:pt x="2" y="21"/>
                    <a:pt x="2" y="20"/>
                    <a:pt x="2" y="18"/>
                  </a:cubicBezTo>
                  <a:cubicBezTo>
                    <a:pt x="2" y="12"/>
                    <a:pt x="2" y="12"/>
                    <a:pt x="2" y="12"/>
                  </a:cubicBezTo>
                  <a:cubicBezTo>
                    <a:pt x="2" y="8"/>
                    <a:pt x="7" y="4"/>
                    <a:pt x="10" y="2"/>
                  </a:cubicBezTo>
                  <a:cubicBezTo>
                    <a:pt x="10" y="2"/>
                    <a:pt x="10" y="2"/>
                    <a:pt x="10" y="2"/>
                  </a:cubicBezTo>
                  <a:cubicBezTo>
                    <a:pt x="10" y="2"/>
                    <a:pt x="14" y="1"/>
                    <a:pt x="16"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4043" y="1486"/>
              <a:ext cx="61" cy="72"/>
            </a:xfrm>
            <a:custGeom>
              <a:avLst/>
              <a:gdLst>
                <a:gd name="T0" fmla="*/ 0 w 21"/>
                <a:gd name="T1" fmla="*/ 9 h 25"/>
                <a:gd name="T2" fmla="*/ 2 w 21"/>
                <a:gd name="T3" fmla="*/ 8 h 25"/>
                <a:gd name="T4" fmla="*/ 2 w 21"/>
                <a:gd name="T5" fmla="*/ 4 h 25"/>
                <a:gd name="T6" fmla="*/ 6 w 21"/>
                <a:gd name="T7" fmla="*/ 4 h 25"/>
                <a:gd name="T8" fmla="*/ 12 w 21"/>
                <a:gd name="T9" fmla="*/ 0 h 25"/>
                <a:gd name="T10" fmla="*/ 21 w 21"/>
                <a:gd name="T11" fmla="*/ 14 h 25"/>
                <a:gd name="T12" fmla="*/ 20 w 21"/>
                <a:gd name="T13" fmla="*/ 16 h 25"/>
                <a:gd name="T14" fmla="*/ 21 w 21"/>
                <a:gd name="T15" fmla="*/ 23 h 25"/>
                <a:gd name="T16" fmla="*/ 19 w 21"/>
                <a:gd name="T17" fmla="*/ 25 h 25"/>
                <a:gd name="T18" fmla="*/ 11 w 21"/>
                <a:gd name="T19" fmla="*/ 21 h 25"/>
                <a:gd name="T20" fmla="*/ 11 w 21"/>
                <a:gd name="T21" fmla="*/ 21 h 25"/>
                <a:gd name="T22" fmla="*/ 3 w 21"/>
                <a:gd name="T23" fmla="*/ 13 h 25"/>
                <a:gd name="T24" fmla="*/ 0 w 21"/>
                <a:gd name="T25"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5">
                  <a:moveTo>
                    <a:pt x="0" y="9"/>
                  </a:moveTo>
                  <a:cubicBezTo>
                    <a:pt x="2" y="8"/>
                    <a:pt x="2" y="8"/>
                    <a:pt x="2" y="8"/>
                  </a:cubicBezTo>
                  <a:cubicBezTo>
                    <a:pt x="2" y="4"/>
                    <a:pt x="2" y="4"/>
                    <a:pt x="2" y="4"/>
                  </a:cubicBezTo>
                  <a:cubicBezTo>
                    <a:pt x="6" y="4"/>
                    <a:pt x="6" y="4"/>
                    <a:pt x="6" y="4"/>
                  </a:cubicBezTo>
                  <a:cubicBezTo>
                    <a:pt x="12" y="0"/>
                    <a:pt x="12" y="0"/>
                    <a:pt x="12" y="0"/>
                  </a:cubicBezTo>
                  <a:cubicBezTo>
                    <a:pt x="21" y="14"/>
                    <a:pt x="21" y="14"/>
                    <a:pt x="21" y="14"/>
                  </a:cubicBezTo>
                  <a:cubicBezTo>
                    <a:pt x="20" y="16"/>
                    <a:pt x="20" y="16"/>
                    <a:pt x="20" y="16"/>
                  </a:cubicBezTo>
                  <a:cubicBezTo>
                    <a:pt x="21" y="23"/>
                    <a:pt x="21" y="23"/>
                    <a:pt x="21" y="23"/>
                  </a:cubicBezTo>
                  <a:cubicBezTo>
                    <a:pt x="19" y="25"/>
                    <a:pt x="19" y="25"/>
                    <a:pt x="19" y="25"/>
                  </a:cubicBezTo>
                  <a:cubicBezTo>
                    <a:pt x="11" y="21"/>
                    <a:pt x="11" y="21"/>
                    <a:pt x="11" y="21"/>
                  </a:cubicBezTo>
                  <a:cubicBezTo>
                    <a:pt x="11" y="21"/>
                    <a:pt x="11" y="21"/>
                    <a:pt x="11" y="21"/>
                  </a:cubicBezTo>
                  <a:cubicBezTo>
                    <a:pt x="11" y="20"/>
                    <a:pt x="5" y="17"/>
                    <a:pt x="3" y="13"/>
                  </a:cubicBezTo>
                  <a:cubicBezTo>
                    <a:pt x="2" y="11"/>
                    <a:pt x="1" y="10"/>
                    <a:pt x="0" y="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4043" y="1483"/>
              <a:ext cx="64" cy="78"/>
            </a:xfrm>
            <a:custGeom>
              <a:avLst/>
              <a:gdLst>
                <a:gd name="T0" fmla="*/ 12 w 22"/>
                <a:gd name="T1" fmla="*/ 0 h 27"/>
                <a:gd name="T2" fmla="*/ 6 w 22"/>
                <a:gd name="T3" fmla="*/ 5 h 27"/>
                <a:gd name="T4" fmla="*/ 2 w 22"/>
                <a:gd name="T5" fmla="*/ 5 h 27"/>
                <a:gd name="T6" fmla="*/ 1 w 22"/>
                <a:gd name="T7" fmla="*/ 5 h 27"/>
                <a:gd name="T8" fmla="*/ 1 w 22"/>
                <a:gd name="T9" fmla="*/ 5 h 27"/>
                <a:gd name="T10" fmla="*/ 2 w 22"/>
                <a:gd name="T11" fmla="*/ 9 h 27"/>
                <a:gd name="T12" fmla="*/ 0 w 22"/>
                <a:gd name="T13" fmla="*/ 10 h 27"/>
                <a:gd name="T14" fmla="*/ 0 w 22"/>
                <a:gd name="T15" fmla="*/ 10 h 27"/>
                <a:gd name="T16" fmla="*/ 0 w 22"/>
                <a:gd name="T17" fmla="*/ 10 h 27"/>
                <a:gd name="T18" fmla="*/ 0 w 22"/>
                <a:gd name="T19" fmla="*/ 10 h 27"/>
                <a:gd name="T20" fmla="*/ 2 w 22"/>
                <a:gd name="T21" fmla="*/ 14 h 27"/>
                <a:gd name="T22" fmla="*/ 11 w 22"/>
                <a:gd name="T23" fmla="*/ 22 h 27"/>
                <a:gd name="T24" fmla="*/ 19 w 22"/>
                <a:gd name="T25" fmla="*/ 27 h 27"/>
                <a:gd name="T26" fmla="*/ 20 w 22"/>
                <a:gd name="T27" fmla="*/ 26 h 27"/>
                <a:gd name="T28" fmla="*/ 22 w 22"/>
                <a:gd name="T29" fmla="*/ 24 h 27"/>
                <a:gd name="T30" fmla="*/ 22 w 22"/>
                <a:gd name="T31" fmla="*/ 24 h 27"/>
                <a:gd name="T32" fmla="*/ 22 w 22"/>
                <a:gd name="T33" fmla="*/ 24 h 27"/>
                <a:gd name="T34" fmla="*/ 20 w 22"/>
                <a:gd name="T35" fmla="*/ 17 h 27"/>
                <a:gd name="T36" fmla="*/ 22 w 22"/>
                <a:gd name="T37" fmla="*/ 15 h 27"/>
                <a:gd name="T38" fmla="*/ 22 w 22"/>
                <a:gd name="T39" fmla="*/ 15 h 27"/>
                <a:gd name="T40" fmla="*/ 22 w 22"/>
                <a:gd name="T41" fmla="*/ 15 h 27"/>
                <a:gd name="T42" fmla="*/ 13 w 22"/>
                <a:gd name="T43" fmla="*/ 0 h 27"/>
                <a:gd name="T44" fmla="*/ 13 w 22"/>
                <a:gd name="T45" fmla="*/ 0 h 27"/>
                <a:gd name="T46" fmla="*/ 12 w 22"/>
                <a:gd name="T47" fmla="*/ 0 h 27"/>
                <a:gd name="T48" fmla="*/ 6 w 22"/>
                <a:gd name="T49" fmla="*/ 5 h 27"/>
                <a:gd name="T50" fmla="*/ 7 w 22"/>
                <a:gd name="T51" fmla="*/ 5 h 27"/>
                <a:gd name="T52" fmla="*/ 12 w 22"/>
                <a:gd name="T53" fmla="*/ 1 h 27"/>
                <a:gd name="T54" fmla="*/ 21 w 22"/>
                <a:gd name="T55" fmla="*/ 15 h 27"/>
                <a:gd name="T56" fmla="*/ 20 w 22"/>
                <a:gd name="T57" fmla="*/ 17 h 27"/>
                <a:gd name="T58" fmla="*/ 20 w 22"/>
                <a:gd name="T59" fmla="*/ 17 h 27"/>
                <a:gd name="T60" fmla="*/ 20 w 22"/>
                <a:gd name="T61" fmla="*/ 17 h 27"/>
                <a:gd name="T62" fmla="*/ 21 w 22"/>
                <a:gd name="T63" fmla="*/ 24 h 27"/>
                <a:gd name="T64" fmla="*/ 19 w 22"/>
                <a:gd name="T65" fmla="*/ 26 h 27"/>
                <a:gd name="T66" fmla="*/ 11 w 22"/>
                <a:gd name="T67" fmla="*/ 21 h 27"/>
                <a:gd name="T68" fmla="*/ 3 w 22"/>
                <a:gd name="T69" fmla="*/ 13 h 27"/>
                <a:gd name="T70" fmla="*/ 0 w 22"/>
                <a:gd name="T71" fmla="*/ 10 h 27"/>
                <a:gd name="T72" fmla="*/ 2 w 22"/>
                <a:gd name="T73" fmla="*/ 9 h 27"/>
                <a:gd name="T74" fmla="*/ 2 w 22"/>
                <a:gd name="T75" fmla="*/ 9 h 27"/>
                <a:gd name="T76" fmla="*/ 2 w 22"/>
                <a:gd name="T77" fmla="*/ 5 h 27"/>
                <a:gd name="T78" fmla="*/ 6 w 22"/>
                <a:gd name="T7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27">
                  <a:moveTo>
                    <a:pt x="12" y="0"/>
                  </a:moveTo>
                  <a:cubicBezTo>
                    <a:pt x="12" y="0"/>
                    <a:pt x="7" y="5"/>
                    <a:pt x="6" y="5"/>
                  </a:cubicBezTo>
                  <a:cubicBezTo>
                    <a:pt x="6" y="5"/>
                    <a:pt x="2" y="5"/>
                    <a:pt x="2" y="5"/>
                  </a:cubicBezTo>
                  <a:cubicBezTo>
                    <a:pt x="2" y="5"/>
                    <a:pt x="1" y="5"/>
                    <a:pt x="1" y="5"/>
                  </a:cubicBezTo>
                  <a:cubicBezTo>
                    <a:pt x="1" y="5"/>
                    <a:pt x="1" y="5"/>
                    <a:pt x="1" y="5"/>
                  </a:cubicBezTo>
                  <a:cubicBezTo>
                    <a:pt x="1" y="5"/>
                    <a:pt x="2" y="8"/>
                    <a:pt x="2" y="9"/>
                  </a:cubicBezTo>
                  <a:cubicBezTo>
                    <a:pt x="1" y="9"/>
                    <a:pt x="0" y="10"/>
                    <a:pt x="0" y="10"/>
                  </a:cubicBezTo>
                  <a:cubicBezTo>
                    <a:pt x="0" y="10"/>
                    <a:pt x="0" y="10"/>
                    <a:pt x="0" y="10"/>
                  </a:cubicBezTo>
                  <a:cubicBezTo>
                    <a:pt x="0" y="10"/>
                    <a:pt x="0" y="10"/>
                    <a:pt x="0" y="10"/>
                  </a:cubicBezTo>
                  <a:cubicBezTo>
                    <a:pt x="0" y="10"/>
                    <a:pt x="0" y="10"/>
                    <a:pt x="0" y="10"/>
                  </a:cubicBezTo>
                  <a:cubicBezTo>
                    <a:pt x="1" y="12"/>
                    <a:pt x="2" y="13"/>
                    <a:pt x="2" y="14"/>
                  </a:cubicBezTo>
                  <a:cubicBezTo>
                    <a:pt x="5" y="18"/>
                    <a:pt x="11" y="22"/>
                    <a:pt x="11" y="22"/>
                  </a:cubicBezTo>
                  <a:cubicBezTo>
                    <a:pt x="19" y="27"/>
                    <a:pt x="19" y="27"/>
                    <a:pt x="19" y="27"/>
                  </a:cubicBezTo>
                  <a:cubicBezTo>
                    <a:pt x="19" y="27"/>
                    <a:pt x="20" y="27"/>
                    <a:pt x="20" y="26"/>
                  </a:cubicBezTo>
                  <a:cubicBezTo>
                    <a:pt x="22" y="24"/>
                    <a:pt x="22" y="24"/>
                    <a:pt x="22" y="24"/>
                  </a:cubicBezTo>
                  <a:cubicBezTo>
                    <a:pt x="22" y="24"/>
                    <a:pt x="22" y="24"/>
                    <a:pt x="22" y="24"/>
                  </a:cubicBezTo>
                  <a:cubicBezTo>
                    <a:pt x="22" y="24"/>
                    <a:pt x="22" y="24"/>
                    <a:pt x="22" y="24"/>
                  </a:cubicBezTo>
                  <a:cubicBezTo>
                    <a:pt x="22" y="24"/>
                    <a:pt x="20" y="17"/>
                    <a:pt x="20" y="17"/>
                  </a:cubicBezTo>
                  <a:cubicBezTo>
                    <a:pt x="20" y="17"/>
                    <a:pt x="22" y="15"/>
                    <a:pt x="22" y="15"/>
                  </a:cubicBezTo>
                  <a:cubicBezTo>
                    <a:pt x="22" y="15"/>
                    <a:pt x="22" y="15"/>
                    <a:pt x="22" y="15"/>
                  </a:cubicBezTo>
                  <a:cubicBezTo>
                    <a:pt x="22" y="15"/>
                    <a:pt x="22" y="15"/>
                    <a:pt x="22" y="15"/>
                  </a:cubicBezTo>
                  <a:cubicBezTo>
                    <a:pt x="13" y="0"/>
                    <a:pt x="13" y="0"/>
                    <a:pt x="13" y="0"/>
                  </a:cubicBezTo>
                  <a:cubicBezTo>
                    <a:pt x="13" y="0"/>
                    <a:pt x="13" y="0"/>
                    <a:pt x="13" y="0"/>
                  </a:cubicBezTo>
                  <a:cubicBezTo>
                    <a:pt x="12" y="0"/>
                    <a:pt x="12" y="0"/>
                    <a:pt x="12" y="0"/>
                  </a:cubicBezTo>
                  <a:close/>
                  <a:moveTo>
                    <a:pt x="6" y="5"/>
                  </a:moveTo>
                  <a:cubicBezTo>
                    <a:pt x="7" y="5"/>
                    <a:pt x="7" y="5"/>
                    <a:pt x="7" y="5"/>
                  </a:cubicBezTo>
                  <a:cubicBezTo>
                    <a:pt x="7" y="5"/>
                    <a:pt x="12" y="1"/>
                    <a:pt x="12" y="1"/>
                  </a:cubicBezTo>
                  <a:cubicBezTo>
                    <a:pt x="13" y="2"/>
                    <a:pt x="21" y="15"/>
                    <a:pt x="21" y="15"/>
                  </a:cubicBezTo>
                  <a:cubicBezTo>
                    <a:pt x="21" y="15"/>
                    <a:pt x="20" y="17"/>
                    <a:pt x="20" y="17"/>
                  </a:cubicBezTo>
                  <a:cubicBezTo>
                    <a:pt x="20" y="17"/>
                    <a:pt x="20" y="17"/>
                    <a:pt x="20" y="17"/>
                  </a:cubicBezTo>
                  <a:cubicBezTo>
                    <a:pt x="20" y="17"/>
                    <a:pt x="20" y="17"/>
                    <a:pt x="20" y="17"/>
                  </a:cubicBezTo>
                  <a:cubicBezTo>
                    <a:pt x="20" y="17"/>
                    <a:pt x="21" y="23"/>
                    <a:pt x="21" y="24"/>
                  </a:cubicBezTo>
                  <a:cubicBezTo>
                    <a:pt x="21" y="24"/>
                    <a:pt x="20" y="26"/>
                    <a:pt x="19" y="26"/>
                  </a:cubicBezTo>
                  <a:cubicBezTo>
                    <a:pt x="19" y="26"/>
                    <a:pt x="11" y="21"/>
                    <a:pt x="11" y="21"/>
                  </a:cubicBezTo>
                  <a:cubicBezTo>
                    <a:pt x="11" y="21"/>
                    <a:pt x="6" y="18"/>
                    <a:pt x="3" y="13"/>
                  </a:cubicBezTo>
                  <a:cubicBezTo>
                    <a:pt x="2" y="12"/>
                    <a:pt x="1" y="11"/>
                    <a:pt x="0" y="10"/>
                  </a:cubicBezTo>
                  <a:cubicBezTo>
                    <a:pt x="1" y="10"/>
                    <a:pt x="2" y="9"/>
                    <a:pt x="2" y="9"/>
                  </a:cubicBezTo>
                  <a:cubicBezTo>
                    <a:pt x="2" y="9"/>
                    <a:pt x="2" y="9"/>
                    <a:pt x="2" y="9"/>
                  </a:cubicBezTo>
                  <a:cubicBezTo>
                    <a:pt x="2" y="9"/>
                    <a:pt x="2" y="6"/>
                    <a:pt x="2" y="5"/>
                  </a:cubicBezTo>
                  <a:cubicBezTo>
                    <a:pt x="3" y="5"/>
                    <a:pt x="6" y="5"/>
                    <a:pt x="6" y="5"/>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4264" y="1398"/>
              <a:ext cx="280" cy="157"/>
            </a:xfrm>
            <a:custGeom>
              <a:avLst/>
              <a:gdLst>
                <a:gd name="T0" fmla="*/ 0 w 96"/>
                <a:gd name="T1" fmla="*/ 42 h 54"/>
                <a:gd name="T2" fmla="*/ 5 w 96"/>
                <a:gd name="T3" fmla="*/ 36 h 54"/>
                <a:gd name="T4" fmla="*/ 11 w 96"/>
                <a:gd name="T5" fmla="*/ 34 h 54"/>
                <a:gd name="T6" fmla="*/ 32 w 96"/>
                <a:gd name="T7" fmla="*/ 35 h 54"/>
                <a:gd name="T8" fmla="*/ 40 w 96"/>
                <a:gd name="T9" fmla="*/ 30 h 54"/>
                <a:gd name="T10" fmla="*/ 37 w 96"/>
                <a:gd name="T11" fmla="*/ 23 h 54"/>
                <a:gd name="T12" fmla="*/ 33 w 96"/>
                <a:gd name="T13" fmla="*/ 21 h 54"/>
                <a:gd name="T14" fmla="*/ 36 w 96"/>
                <a:gd name="T15" fmla="*/ 15 h 54"/>
                <a:gd name="T16" fmla="*/ 43 w 96"/>
                <a:gd name="T17" fmla="*/ 12 h 54"/>
                <a:gd name="T18" fmla="*/ 43 w 96"/>
                <a:gd name="T19" fmla="*/ 7 h 54"/>
                <a:gd name="T20" fmla="*/ 57 w 96"/>
                <a:gd name="T21" fmla="*/ 3 h 54"/>
                <a:gd name="T22" fmla="*/ 77 w 96"/>
                <a:gd name="T23" fmla="*/ 2 h 54"/>
                <a:gd name="T24" fmla="*/ 78 w 96"/>
                <a:gd name="T25" fmla="*/ 15 h 54"/>
                <a:gd name="T26" fmla="*/ 90 w 96"/>
                <a:gd name="T27" fmla="*/ 23 h 54"/>
                <a:gd name="T28" fmla="*/ 94 w 96"/>
                <a:gd name="T29" fmla="*/ 30 h 54"/>
                <a:gd name="T30" fmla="*/ 75 w 96"/>
                <a:gd name="T31" fmla="*/ 38 h 54"/>
                <a:gd name="T32" fmla="*/ 62 w 96"/>
                <a:gd name="T33" fmla="*/ 36 h 54"/>
                <a:gd name="T34" fmla="*/ 45 w 96"/>
                <a:gd name="T35" fmla="*/ 44 h 54"/>
                <a:gd name="T36" fmla="*/ 43 w 96"/>
                <a:gd name="T37" fmla="*/ 51 h 54"/>
                <a:gd name="T38" fmla="*/ 38 w 96"/>
                <a:gd name="T39" fmla="*/ 50 h 54"/>
                <a:gd name="T40" fmla="*/ 24 w 96"/>
                <a:gd name="T41" fmla="*/ 53 h 54"/>
                <a:gd name="T42" fmla="*/ 11 w 96"/>
                <a:gd name="T43" fmla="*/ 47 h 54"/>
                <a:gd name="T44" fmla="*/ 0 w 96"/>
                <a:gd name="T4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54">
                  <a:moveTo>
                    <a:pt x="0" y="42"/>
                  </a:moveTo>
                  <a:cubicBezTo>
                    <a:pt x="5" y="36"/>
                    <a:pt x="5" y="36"/>
                    <a:pt x="5" y="36"/>
                  </a:cubicBezTo>
                  <a:cubicBezTo>
                    <a:pt x="11" y="34"/>
                    <a:pt x="11" y="34"/>
                    <a:pt x="11" y="34"/>
                  </a:cubicBezTo>
                  <a:cubicBezTo>
                    <a:pt x="32" y="35"/>
                    <a:pt x="32" y="35"/>
                    <a:pt x="32" y="35"/>
                  </a:cubicBezTo>
                  <a:cubicBezTo>
                    <a:pt x="40" y="30"/>
                    <a:pt x="40" y="30"/>
                    <a:pt x="40" y="30"/>
                  </a:cubicBezTo>
                  <a:cubicBezTo>
                    <a:pt x="37" y="23"/>
                    <a:pt x="37" y="23"/>
                    <a:pt x="37" y="23"/>
                  </a:cubicBezTo>
                  <a:cubicBezTo>
                    <a:pt x="33" y="21"/>
                    <a:pt x="33" y="21"/>
                    <a:pt x="33" y="21"/>
                  </a:cubicBezTo>
                  <a:cubicBezTo>
                    <a:pt x="36" y="15"/>
                    <a:pt x="36" y="15"/>
                    <a:pt x="36" y="15"/>
                  </a:cubicBezTo>
                  <a:cubicBezTo>
                    <a:pt x="43" y="12"/>
                    <a:pt x="43" y="12"/>
                    <a:pt x="43" y="12"/>
                  </a:cubicBezTo>
                  <a:cubicBezTo>
                    <a:pt x="43" y="7"/>
                    <a:pt x="43" y="7"/>
                    <a:pt x="43" y="7"/>
                  </a:cubicBezTo>
                  <a:cubicBezTo>
                    <a:pt x="46" y="7"/>
                    <a:pt x="52" y="6"/>
                    <a:pt x="57" y="3"/>
                  </a:cubicBezTo>
                  <a:cubicBezTo>
                    <a:pt x="65" y="0"/>
                    <a:pt x="74" y="0"/>
                    <a:pt x="77" y="2"/>
                  </a:cubicBezTo>
                  <a:cubicBezTo>
                    <a:pt x="80" y="4"/>
                    <a:pt x="70" y="11"/>
                    <a:pt x="78" y="15"/>
                  </a:cubicBezTo>
                  <a:cubicBezTo>
                    <a:pt x="85" y="19"/>
                    <a:pt x="89" y="20"/>
                    <a:pt x="90" y="23"/>
                  </a:cubicBezTo>
                  <a:cubicBezTo>
                    <a:pt x="92" y="25"/>
                    <a:pt x="96" y="26"/>
                    <a:pt x="94" y="30"/>
                  </a:cubicBezTo>
                  <a:cubicBezTo>
                    <a:pt x="91" y="33"/>
                    <a:pt x="81" y="39"/>
                    <a:pt x="75" y="38"/>
                  </a:cubicBezTo>
                  <a:cubicBezTo>
                    <a:pt x="70" y="37"/>
                    <a:pt x="67" y="32"/>
                    <a:pt x="62" y="36"/>
                  </a:cubicBezTo>
                  <a:cubicBezTo>
                    <a:pt x="57" y="40"/>
                    <a:pt x="46" y="39"/>
                    <a:pt x="45" y="44"/>
                  </a:cubicBezTo>
                  <a:cubicBezTo>
                    <a:pt x="43" y="49"/>
                    <a:pt x="43" y="51"/>
                    <a:pt x="43" y="51"/>
                  </a:cubicBezTo>
                  <a:cubicBezTo>
                    <a:pt x="43" y="51"/>
                    <a:pt x="39" y="50"/>
                    <a:pt x="38" y="50"/>
                  </a:cubicBezTo>
                  <a:cubicBezTo>
                    <a:pt x="36" y="51"/>
                    <a:pt x="30" y="54"/>
                    <a:pt x="24" y="53"/>
                  </a:cubicBezTo>
                  <a:cubicBezTo>
                    <a:pt x="18" y="52"/>
                    <a:pt x="13" y="47"/>
                    <a:pt x="11" y="47"/>
                  </a:cubicBezTo>
                  <a:cubicBezTo>
                    <a:pt x="10" y="46"/>
                    <a:pt x="2" y="43"/>
                    <a:pt x="0" y="4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noEditPoints="1"/>
            </p:cNvSpPr>
            <p:nvPr/>
          </p:nvSpPr>
          <p:spPr bwMode="auto">
            <a:xfrm>
              <a:off x="4262" y="1395"/>
              <a:ext cx="282" cy="160"/>
            </a:xfrm>
            <a:custGeom>
              <a:avLst/>
              <a:gdLst>
                <a:gd name="T0" fmla="*/ 44 w 97"/>
                <a:gd name="T1" fmla="*/ 8 h 55"/>
                <a:gd name="T2" fmla="*/ 44 w 97"/>
                <a:gd name="T3" fmla="*/ 13 h 55"/>
                <a:gd name="T4" fmla="*/ 37 w 97"/>
                <a:gd name="T5" fmla="*/ 16 h 55"/>
                <a:gd name="T6" fmla="*/ 34 w 97"/>
                <a:gd name="T7" fmla="*/ 22 h 55"/>
                <a:gd name="T8" fmla="*/ 38 w 97"/>
                <a:gd name="T9" fmla="*/ 24 h 55"/>
                <a:gd name="T10" fmla="*/ 33 w 97"/>
                <a:gd name="T11" fmla="*/ 36 h 55"/>
                <a:gd name="T12" fmla="*/ 6 w 97"/>
                <a:gd name="T13" fmla="*/ 37 h 55"/>
                <a:gd name="T14" fmla="*/ 0 w 97"/>
                <a:gd name="T15" fmla="*/ 43 h 55"/>
                <a:gd name="T16" fmla="*/ 0 w 97"/>
                <a:gd name="T17" fmla="*/ 43 h 55"/>
                <a:gd name="T18" fmla="*/ 15 w 97"/>
                <a:gd name="T19" fmla="*/ 49 h 55"/>
                <a:gd name="T20" fmla="*/ 38 w 97"/>
                <a:gd name="T21" fmla="*/ 52 h 55"/>
                <a:gd name="T22" fmla="*/ 44 w 97"/>
                <a:gd name="T23" fmla="*/ 52 h 55"/>
                <a:gd name="T24" fmla="*/ 45 w 97"/>
                <a:gd name="T25" fmla="*/ 52 h 55"/>
                <a:gd name="T26" fmla="*/ 54 w 97"/>
                <a:gd name="T27" fmla="*/ 41 h 55"/>
                <a:gd name="T28" fmla="*/ 71 w 97"/>
                <a:gd name="T29" fmla="*/ 37 h 55"/>
                <a:gd name="T30" fmla="*/ 95 w 97"/>
                <a:gd name="T31" fmla="*/ 31 h 55"/>
                <a:gd name="T32" fmla="*/ 92 w 97"/>
                <a:gd name="T33" fmla="*/ 23 h 55"/>
                <a:gd name="T34" fmla="*/ 79 w 97"/>
                <a:gd name="T35" fmla="*/ 16 h 55"/>
                <a:gd name="T36" fmla="*/ 78 w 97"/>
                <a:gd name="T37" fmla="*/ 3 h 55"/>
                <a:gd name="T38" fmla="*/ 58 w 97"/>
                <a:gd name="T39" fmla="*/ 5 h 55"/>
                <a:gd name="T40" fmla="*/ 77 w 97"/>
                <a:gd name="T41" fmla="*/ 7 h 55"/>
                <a:gd name="T42" fmla="*/ 85 w 97"/>
                <a:gd name="T43" fmla="*/ 20 h 55"/>
                <a:gd name="T44" fmla="*/ 93 w 97"/>
                <a:gd name="T45" fmla="*/ 26 h 55"/>
                <a:gd name="T46" fmla="*/ 76 w 97"/>
                <a:gd name="T47" fmla="*/ 39 h 55"/>
                <a:gd name="T48" fmla="*/ 63 w 97"/>
                <a:gd name="T49" fmla="*/ 37 h 55"/>
                <a:gd name="T50" fmla="*/ 45 w 97"/>
                <a:gd name="T51" fmla="*/ 45 h 55"/>
                <a:gd name="T52" fmla="*/ 38 w 97"/>
                <a:gd name="T53" fmla="*/ 51 h 55"/>
                <a:gd name="T54" fmla="*/ 25 w 97"/>
                <a:gd name="T55" fmla="*/ 53 h 55"/>
                <a:gd name="T56" fmla="*/ 12 w 97"/>
                <a:gd name="T57" fmla="*/ 47 h 55"/>
                <a:gd name="T58" fmla="*/ 6 w 97"/>
                <a:gd name="T59" fmla="*/ 37 h 55"/>
                <a:gd name="T60" fmla="*/ 33 w 97"/>
                <a:gd name="T61" fmla="*/ 37 h 55"/>
                <a:gd name="T62" fmla="*/ 42 w 97"/>
                <a:gd name="T63" fmla="*/ 31 h 55"/>
                <a:gd name="T64" fmla="*/ 42 w 97"/>
                <a:gd name="T65" fmla="*/ 31 h 55"/>
                <a:gd name="T66" fmla="*/ 38 w 97"/>
                <a:gd name="T67" fmla="*/ 24 h 55"/>
                <a:gd name="T68" fmla="*/ 37 w 97"/>
                <a:gd name="T69" fmla="*/ 17 h 55"/>
                <a:gd name="T70" fmla="*/ 44 w 97"/>
                <a:gd name="T71" fmla="*/ 13 h 55"/>
                <a:gd name="T72" fmla="*/ 58 w 97"/>
                <a:gd name="T73" fmla="*/ 5 h 55"/>
                <a:gd name="T74" fmla="*/ 44 w 97"/>
                <a:gd name="T7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55">
                  <a:moveTo>
                    <a:pt x="58" y="4"/>
                  </a:moveTo>
                  <a:cubicBezTo>
                    <a:pt x="53" y="7"/>
                    <a:pt x="46" y="8"/>
                    <a:pt x="44" y="8"/>
                  </a:cubicBezTo>
                  <a:cubicBezTo>
                    <a:pt x="44" y="8"/>
                    <a:pt x="44" y="8"/>
                    <a:pt x="44" y="8"/>
                  </a:cubicBezTo>
                  <a:cubicBezTo>
                    <a:pt x="44" y="8"/>
                    <a:pt x="44" y="13"/>
                    <a:pt x="44" y="13"/>
                  </a:cubicBezTo>
                  <a:cubicBezTo>
                    <a:pt x="43" y="13"/>
                    <a:pt x="37" y="16"/>
                    <a:pt x="37" y="16"/>
                  </a:cubicBezTo>
                  <a:cubicBezTo>
                    <a:pt x="37" y="16"/>
                    <a:pt x="37" y="16"/>
                    <a:pt x="37" y="16"/>
                  </a:cubicBezTo>
                  <a:cubicBezTo>
                    <a:pt x="34" y="22"/>
                    <a:pt x="34" y="22"/>
                    <a:pt x="34" y="22"/>
                  </a:cubicBezTo>
                  <a:cubicBezTo>
                    <a:pt x="34" y="22"/>
                    <a:pt x="34" y="22"/>
                    <a:pt x="34" y="22"/>
                  </a:cubicBezTo>
                  <a:cubicBezTo>
                    <a:pt x="34" y="22"/>
                    <a:pt x="34" y="22"/>
                    <a:pt x="34" y="22"/>
                  </a:cubicBezTo>
                  <a:cubicBezTo>
                    <a:pt x="34" y="22"/>
                    <a:pt x="38" y="24"/>
                    <a:pt x="38" y="24"/>
                  </a:cubicBezTo>
                  <a:cubicBezTo>
                    <a:pt x="38" y="25"/>
                    <a:pt x="41" y="30"/>
                    <a:pt x="41" y="31"/>
                  </a:cubicBezTo>
                  <a:cubicBezTo>
                    <a:pt x="41" y="31"/>
                    <a:pt x="33" y="36"/>
                    <a:pt x="33" y="36"/>
                  </a:cubicBezTo>
                  <a:cubicBezTo>
                    <a:pt x="33" y="36"/>
                    <a:pt x="12" y="35"/>
                    <a:pt x="12" y="35"/>
                  </a:cubicBezTo>
                  <a:cubicBezTo>
                    <a:pt x="6" y="37"/>
                    <a:pt x="6" y="37"/>
                    <a:pt x="6" y="37"/>
                  </a:cubicBezTo>
                  <a:cubicBezTo>
                    <a:pt x="6" y="37"/>
                    <a:pt x="6" y="37"/>
                    <a:pt x="6" y="37"/>
                  </a:cubicBezTo>
                  <a:cubicBezTo>
                    <a:pt x="0" y="43"/>
                    <a:pt x="0" y="43"/>
                    <a:pt x="0" y="43"/>
                  </a:cubicBezTo>
                  <a:cubicBezTo>
                    <a:pt x="0" y="43"/>
                    <a:pt x="0" y="43"/>
                    <a:pt x="0" y="43"/>
                  </a:cubicBezTo>
                  <a:cubicBezTo>
                    <a:pt x="0" y="43"/>
                    <a:pt x="0" y="43"/>
                    <a:pt x="0" y="43"/>
                  </a:cubicBezTo>
                  <a:cubicBezTo>
                    <a:pt x="4" y="45"/>
                    <a:pt x="11" y="48"/>
                    <a:pt x="12" y="48"/>
                  </a:cubicBezTo>
                  <a:cubicBezTo>
                    <a:pt x="13" y="48"/>
                    <a:pt x="14" y="49"/>
                    <a:pt x="15" y="49"/>
                  </a:cubicBezTo>
                  <a:cubicBezTo>
                    <a:pt x="17" y="51"/>
                    <a:pt x="21" y="53"/>
                    <a:pt x="25" y="54"/>
                  </a:cubicBezTo>
                  <a:cubicBezTo>
                    <a:pt x="30" y="55"/>
                    <a:pt x="35" y="53"/>
                    <a:pt x="38" y="52"/>
                  </a:cubicBezTo>
                  <a:cubicBezTo>
                    <a:pt x="39" y="52"/>
                    <a:pt x="39" y="52"/>
                    <a:pt x="39" y="52"/>
                  </a:cubicBezTo>
                  <a:cubicBezTo>
                    <a:pt x="40" y="51"/>
                    <a:pt x="43" y="52"/>
                    <a:pt x="44" y="52"/>
                  </a:cubicBezTo>
                  <a:cubicBezTo>
                    <a:pt x="44" y="53"/>
                    <a:pt x="45" y="52"/>
                    <a:pt x="45" y="52"/>
                  </a:cubicBezTo>
                  <a:cubicBezTo>
                    <a:pt x="45" y="52"/>
                    <a:pt x="45" y="52"/>
                    <a:pt x="45" y="52"/>
                  </a:cubicBezTo>
                  <a:cubicBezTo>
                    <a:pt x="45" y="52"/>
                    <a:pt x="45" y="50"/>
                    <a:pt x="46" y="45"/>
                  </a:cubicBezTo>
                  <a:cubicBezTo>
                    <a:pt x="46" y="43"/>
                    <a:pt x="50" y="42"/>
                    <a:pt x="54" y="41"/>
                  </a:cubicBezTo>
                  <a:cubicBezTo>
                    <a:pt x="58" y="40"/>
                    <a:pt x="61" y="39"/>
                    <a:pt x="63" y="37"/>
                  </a:cubicBezTo>
                  <a:cubicBezTo>
                    <a:pt x="66" y="35"/>
                    <a:pt x="68" y="36"/>
                    <a:pt x="71" y="37"/>
                  </a:cubicBezTo>
                  <a:cubicBezTo>
                    <a:pt x="73" y="38"/>
                    <a:pt x="74" y="39"/>
                    <a:pt x="76" y="39"/>
                  </a:cubicBezTo>
                  <a:cubicBezTo>
                    <a:pt x="82" y="40"/>
                    <a:pt x="93" y="34"/>
                    <a:pt x="95" y="31"/>
                  </a:cubicBezTo>
                  <a:cubicBezTo>
                    <a:pt x="97" y="28"/>
                    <a:pt x="95" y="27"/>
                    <a:pt x="94" y="26"/>
                  </a:cubicBezTo>
                  <a:cubicBezTo>
                    <a:pt x="93" y="25"/>
                    <a:pt x="92" y="24"/>
                    <a:pt x="92" y="23"/>
                  </a:cubicBezTo>
                  <a:cubicBezTo>
                    <a:pt x="91" y="22"/>
                    <a:pt x="89" y="21"/>
                    <a:pt x="86" y="19"/>
                  </a:cubicBezTo>
                  <a:cubicBezTo>
                    <a:pt x="84" y="18"/>
                    <a:pt x="82" y="17"/>
                    <a:pt x="79" y="16"/>
                  </a:cubicBezTo>
                  <a:cubicBezTo>
                    <a:pt x="75" y="14"/>
                    <a:pt x="76" y="10"/>
                    <a:pt x="78" y="7"/>
                  </a:cubicBezTo>
                  <a:cubicBezTo>
                    <a:pt x="79" y="5"/>
                    <a:pt x="79" y="4"/>
                    <a:pt x="78" y="3"/>
                  </a:cubicBezTo>
                  <a:cubicBezTo>
                    <a:pt x="75" y="1"/>
                    <a:pt x="66" y="0"/>
                    <a:pt x="58" y="4"/>
                  </a:cubicBezTo>
                  <a:close/>
                  <a:moveTo>
                    <a:pt x="58" y="5"/>
                  </a:moveTo>
                  <a:cubicBezTo>
                    <a:pt x="66" y="1"/>
                    <a:pt x="75" y="2"/>
                    <a:pt x="78" y="3"/>
                  </a:cubicBezTo>
                  <a:cubicBezTo>
                    <a:pt x="79" y="4"/>
                    <a:pt x="78" y="5"/>
                    <a:pt x="77" y="7"/>
                  </a:cubicBezTo>
                  <a:cubicBezTo>
                    <a:pt x="76" y="10"/>
                    <a:pt x="74" y="14"/>
                    <a:pt x="79" y="16"/>
                  </a:cubicBezTo>
                  <a:cubicBezTo>
                    <a:pt x="81" y="18"/>
                    <a:pt x="84" y="19"/>
                    <a:pt x="85" y="20"/>
                  </a:cubicBezTo>
                  <a:cubicBezTo>
                    <a:pt x="89" y="21"/>
                    <a:pt x="91" y="22"/>
                    <a:pt x="91" y="24"/>
                  </a:cubicBezTo>
                  <a:cubicBezTo>
                    <a:pt x="92" y="25"/>
                    <a:pt x="92" y="25"/>
                    <a:pt x="93" y="26"/>
                  </a:cubicBezTo>
                  <a:cubicBezTo>
                    <a:pt x="95" y="28"/>
                    <a:pt x="96" y="28"/>
                    <a:pt x="95" y="30"/>
                  </a:cubicBezTo>
                  <a:cubicBezTo>
                    <a:pt x="92" y="34"/>
                    <a:pt x="82" y="40"/>
                    <a:pt x="76" y="39"/>
                  </a:cubicBezTo>
                  <a:cubicBezTo>
                    <a:pt x="74" y="38"/>
                    <a:pt x="73" y="37"/>
                    <a:pt x="71" y="37"/>
                  </a:cubicBezTo>
                  <a:cubicBezTo>
                    <a:pt x="69" y="35"/>
                    <a:pt x="66" y="34"/>
                    <a:pt x="63" y="37"/>
                  </a:cubicBezTo>
                  <a:cubicBezTo>
                    <a:pt x="61" y="39"/>
                    <a:pt x="57" y="40"/>
                    <a:pt x="54" y="40"/>
                  </a:cubicBezTo>
                  <a:cubicBezTo>
                    <a:pt x="50" y="41"/>
                    <a:pt x="46" y="42"/>
                    <a:pt x="45" y="45"/>
                  </a:cubicBezTo>
                  <a:cubicBezTo>
                    <a:pt x="44" y="49"/>
                    <a:pt x="44" y="51"/>
                    <a:pt x="44" y="52"/>
                  </a:cubicBezTo>
                  <a:cubicBezTo>
                    <a:pt x="43" y="52"/>
                    <a:pt x="40" y="51"/>
                    <a:pt x="38" y="51"/>
                  </a:cubicBezTo>
                  <a:cubicBezTo>
                    <a:pt x="37" y="52"/>
                    <a:pt x="37" y="52"/>
                    <a:pt x="37" y="52"/>
                  </a:cubicBezTo>
                  <a:cubicBezTo>
                    <a:pt x="35" y="52"/>
                    <a:pt x="30" y="54"/>
                    <a:pt x="25" y="53"/>
                  </a:cubicBezTo>
                  <a:cubicBezTo>
                    <a:pt x="21" y="53"/>
                    <a:pt x="18" y="50"/>
                    <a:pt x="15" y="49"/>
                  </a:cubicBezTo>
                  <a:cubicBezTo>
                    <a:pt x="14" y="48"/>
                    <a:pt x="13" y="47"/>
                    <a:pt x="12" y="47"/>
                  </a:cubicBezTo>
                  <a:cubicBezTo>
                    <a:pt x="11" y="47"/>
                    <a:pt x="4" y="44"/>
                    <a:pt x="1" y="43"/>
                  </a:cubicBezTo>
                  <a:cubicBezTo>
                    <a:pt x="2" y="43"/>
                    <a:pt x="6" y="37"/>
                    <a:pt x="6" y="37"/>
                  </a:cubicBezTo>
                  <a:cubicBezTo>
                    <a:pt x="7" y="37"/>
                    <a:pt x="12" y="35"/>
                    <a:pt x="12" y="35"/>
                  </a:cubicBezTo>
                  <a:cubicBezTo>
                    <a:pt x="33" y="37"/>
                    <a:pt x="33" y="37"/>
                    <a:pt x="33" y="37"/>
                  </a:cubicBezTo>
                  <a:cubicBezTo>
                    <a:pt x="33" y="37"/>
                    <a:pt x="33" y="37"/>
                    <a:pt x="33" y="36"/>
                  </a:cubicBezTo>
                  <a:cubicBezTo>
                    <a:pt x="42" y="31"/>
                    <a:pt x="42" y="31"/>
                    <a:pt x="42" y="31"/>
                  </a:cubicBezTo>
                  <a:cubicBezTo>
                    <a:pt x="42" y="31"/>
                    <a:pt x="42" y="31"/>
                    <a:pt x="42" y="31"/>
                  </a:cubicBezTo>
                  <a:cubicBezTo>
                    <a:pt x="42" y="31"/>
                    <a:pt x="42" y="31"/>
                    <a:pt x="42" y="31"/>
                  </a:cubicBezTo>
                  <a:cubicBezTo>
                    <a:pt x="39" y="24"/>
                    <a:pt x="39" y="24"/>
                    <a:pt x="39" y="24"/>
                  </a:cubicBezTo>
                  <a:cubicBezTo>
                    <a:pt x="39" y="24"/>
                    <a:pt x="38" y="24"/>
                    <a:pt x="38" y="24"/>
                  </a:cubicBezTo>
                  <a:cubicBezTo>
                    <a:pt x="38" y="24"/>
                    <a:pt x="35" y="22"/>
                    <a:pt x="35" y="22"/>
                  </a:cubicBezTo>
                  <a:cubicBezTo>
                    <a:pt x="35" y="21"/>
                    <a:pt x="37" y="17"/>
                    <a:pt x="37" y="17"/>
                  </a:cubicBezTo>
                  <a:cubicBezTo>
                    <a:pt x="38" y="17"/>
                    <a:pt x="44" y="13"/>
                    <a:pt x="44" y="13"/>
                  </a:cubicBezTo>
                  <a:cubicBezTo>
                    <a:pt x="44" y="13"/>
                    <a:pt x="44" y="13"/>
                    <a:pt x="44" y="13"/>
                  </a:cubicBezTo>
                  <a:cubicBezTo>
                    <a:pt x="44" y="13"/>
                    <a:pt x="44" y="9"/>
                    <a:pt x="44" y="8"/>
                  </a:cubicBezTo>
                  <a:cubicBezTo>
                    <a:pt x="47" y="8"/>
                    <a:pt x="53" y="7"/>
                    <a:pt x="58" y="5"/>
                  </a:cubicBezTo>
                  <a:close/>
                  <a:moveTo>
                    <a:pt x="44" y="52"/>
                  </a:moveTo>
                  <a:cubicBezTo>
                    <a:pt x="44" y="52"/>
                    <a:pt x="44" y="52"/>
                    <a:pt x="44" y="52"/>
                  </a:cubicBezTo>
                  <a:cubicBezTo>
                    <a:pt x="44" y="52"/>
                    <a:pt x="44" y="52"/>
                    <a:pt x="44" y="5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3991" y="1518"/>
              <a:ext cx="84" cy="55"/>
            </a:xfrm>
            <a:custGeom>
              <a:avLst/>
              <a:gdLst>
                <a:gd name="T0" fmla="*/ 0 w 29"/>
                <a:gd name="T1" fmla="*/ 11 h 19"/>
                <a:gd name="T2" fmla="*/ 5 w 29"/>
                <a:gd name="T3" fmla="*/ 2 h 19"/>
                <a:gd name="T4" fmla="*/ 15 w 29"/>
                <a:gd name="T5" fmla="*/ 6 h 19"/>
                <a:gd name="T6" fmla="*/ 29 w 29"/>
                <a:gd name="T7" fmla="*/ 10 h 19"/>
                <a:gd name="T8" fmla="*/ 27 w 29"/>
                <a:gd name="T9" fmla="*/ 14 h 19"/>
                <a:gd name="T10" fmla="*/ 28 w 29"/>
                <a:gd name="T11" fmla="*/ 18 h 19"/>
                <a:gd name="T12" fmla="*/ 20 w 29"/>
                <a:gd name="T13" fmla="*/ 19 h 19"/>
                <a:gd name="T14" fmla="*/ 13 w 29"/>
                <a:gd name="T15" fmla="*/ 16 h 19"/>
                <a:gd name="T16" fmla="*/ 11 w 29"/>
                <a:gd name="T17" fmla="*/ 17 h 19"/>
                <a:gd name="T18" fmla="*/ 11 w 29"/>
                <a:gd name="T19" fmla="*/ 16 h 19"/>
                <a:gd name="T20" fmla="*/ 5 w 29"/>
                <a:gd name="T21" fmla="*/ 11 h 19"/>
                <a:gd name="T22" fmla="*/ 0 w 29"/>
                <a:gd name="T2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
                  <a:moveTo>
                    <a:pt x="0" y="11"/>
                  </a:moveTo>
                  <a:cubicBezTo>
                    <a:pt x="2" y="7"/>
                    <a:pt x="3" y="4"/>
                    <a:pt x="5" y="2"/>
                  </a:cubicBezTo>
                  <a:cubicBezTo>
                    <a:pt x="9" y="0"/>
                    <a:pt x="11" y="4"/>
                    <a:pt x="15" y="6"/>
                  </a:cubicBezTo>
                  <a:cubicBezTo>
                    <a:pt x="18" y="8"/>
                    <a:pt x="29" y="10"/>
                    <a:pt x="29" y="10"/>
                  </a:cubicBezTo>
                  <a:cubicBezTo>
                    <a:pt x="27" y="14"/>
                    <a:pt x="27" y="14"/>
                    <a:pt x="27" y="14"/>
                  </a:cubicBezTo>
                  <a:cubicBezTo>
                    <a:pt x="28" y="18"/>
                    <a:pt x="28" y="18"/>
                    <a:pt x="28" y="18"/>
                  </a:cubicBezTo>
                  <a:cubicBezTo>
                    <a:pt x="20" y="19"/>
                    <a:pt x="20" y="19"/>
                    <a:pt x="20" y="19"/>
                  </a:cubicBezTo>
                  <a:cubicBezTo>
                    <a:pt x="13" y="16"/>
                    <a:pt x="13" y="16"/>
                    <a:pt x="13" y="16"/>
                  </a:cubicBezTo>
                  <a:cubicBezTo>
                    <a:pt x="11" y="17"/>
                    <a:pt x="11" y="17"/>
                    <a:pt x="11" y="17"/>
                  </a:cubicBezTo>
                  <a:cubicBezTo>
                    <a:pt x="11" y="16"/>
                    <a:pt x="11" y="16"/>
                    <a:pt x="11" y="16"/>
                  </a:cubicBezTo>
                  <a:cubicBezTo>
                    <a:pt x="5" y="11"/>
                    <a:pt x="5" y="11"/>
                    <a:pt x="5" y="11"/>
                  </a:cubicBezTo>
                  <a:lnTo>
                    <a:pt x="0" y="11"/>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noEditPoints="1"/>
            </p:cNvSpPr>
            <p:nvPr/>
          </p:nvSpPr>
          <p:spPr bwMode="auto">
            <a:xfrm>
              <a:off x="3991" y="1518"/>
              <a:ext cx="84" cy="55"/>
            </a:xfrm>
            <a:custGeom>
              <a:avLst/>
              <a:gdLst>
                <a:gd name="T0" fmla="*/ 5 w 29"/>
                <a:gd name="T1" fmla="*/ 2 h 19"/>
                <a:gd name="T2" fmla="*/ 0 w 29"/>
                <a:gd name="T3" fmla="*/ 11 h 19"/>
                <a:gd name="T4" fmla="*/ 0 w 29"/>
                <a:gd name="T5" fmla="*/ 11 h 19"/>
                <a:gd name="T6" fmla="*/ 0 w 29"/>
                <a:gd name="T7" fmla="*/ 11 h 19"/>
                <a:gd name="T8" fmla="*/ 0 w 29"/>
                <a:gd name="T9" fmla="*/ 11 h 19"/>
                <a:gd name="T10" fmla="*/ 5 w 29"/>
                <a:gd name="T11" fmla="*/ 12 h 19"/>
                <a:gd name="T12" fmla="*/ 10 w 29"/>
                <a:gd name="T13" fmla="*/ 16 h 19"/>
                <a:gd name="T14" fmla="*/ 10 w 29"/>
                <a:gd name="T15" fmla="*/ 17 h 19"/>
                <a:gd name="T16" fmla="*/ 10 w 29"/>
                <a:gd name="T17" fmla="*/ 17 h 19"/>
                <a:gd name="T18" fmla="*/ 10 w 29"/>
                <a:gd name="T19" fmla="*/ 17 h 19"/>
                <a:gd name="T20" fmla="*/ 11 w 29"/>
                <a:gd name="T21" fmla="*/ 17 h 19"/>
                <a:gd name="T22" fmla="*/ 13 w 29"/>
                <a:gd name="T23" fmla="*/ 17 h 19"/>
                <a:gd name="T24" fmla="*/ 20 w 29"/>
                <a:gd name="T25" fmla="*/ 19 h 19"/>
                <a:gd name="T26" fmla="*/ 20 w 29"/>
                <a:gd name="T27" fmla="*/ 19 h 19"/>
                <a:gd name="T28" fmla="*/ 28 w 29"/>
                <a:gd name="T29" fmla="*/ 18 h 19"/>
                <a:gd name="T30" fmla="*/ 28 w 29"/>
                <a:gd name="T31" fmla="*/ 18 h 19"/>
                <a:gd name="T32" fmla="*/ 28 w 29"/>
                <a:gd name="T33" fmla="*/ 18 h 19"/>
                <a:gd name="T34" fmla="*/ 28 w 29"/>
                <a:gd name="T35" fmla="*/ 18 h 19"/>
                <a:gd name="T36" fmla="*/ 27 w 29"/>
                <a:gd name="T37" fmla="*/ 14 h 19"/>
                <a:gd name="T38" fmla="*/ 29 w 29"/>
                <a:gd name="T39" fmla="*/ 10 h 19"/>
                <a:gd name="T40" fmla="*/ 29 w 29"/>
                <a:gd name="T41" fmla="*/ 10 h 19"/>
                <a:gd name="T42" fmla="*/ 29 w 29"/>
                <a:gd name="T43" fmla="*/ 9 h 19"/>
                <a:gd name="T44" fmla="*/ 29 w 29"/>
                <a:gd name="T45" fmla="*/ 9 h 19"/>
                <a:gd name="T46" fmla="*/ 15 w 29"/>
                <a:gd name="T47" fmla="*/ 5 h 19"/>
                <a:gd name="T48" fmla="*/ 12 w 29"/>
                <a:gd name="T49" fmla="*/ 4 h 19"/>
                <a:gd name="T50" fmla="*/ 5 w 29"/>
                <a:gd name="T51" fmla="*/ 2 h 19"/>
                <a:gd name="T52" fmla="*/ 5 w 29"/>
                <a:gd name="T53" fmla="*/ 3 h 19"/>
                <a:gd name="T54" fmla="*/ 12 w 29"/>
                <a:gd name="T55" fmla="*/ 4 h 19"/>
                <a:gd name="T56" fmla="*/ 15 w 29"/>
                <a:gd name="T57" fmla="*/ 6 h 19"/>
                <a:gd name="T58" fmla="*/ 28 w 29"/>
                <a:gd name="T59" fmla="*/ 10 h 19"/>
                <a:gd name="T60" fmla="*/ 26 w 29"/>
                <a:gd name="T61" fmla="*/ 13 h 19"/>
                <a:gd name="T62" fmla="*/ 26 w 29"/>
                <a:gd name="T63" fmla="*/ 14 h 19"/>
                <a:gd name="T64" fmla="*/ 26 w 29"/>
                <a:gd name="T65" fmla="*/ 14 h 19"/>
                <a:gd name="T66" fmla="*/ 27 w 29"/>
                <a:gd name="T67" fmla="*/ 18 h 19"/>
                <a:gd name="T68" fmla="*/ 20 w 29"/>
                <a:gd name="T69" fmla="*/ 18 h 19"/>
                <a:gd name="T70" fmla="*/ 13 w 29"/>
                <a:gd name="T71" fmla="*/ 16 h 19"/>
                <a:gd name="T72" fmla="*/ 13 w 29"/>
                <a:gd name="T73" fmla="*/ 16 h 19"/>
                <a:gd name="T74" fmla="*/ 11 w 29"/>
                <a:gd name="T75" fmla="*/ 16 h 19"/>
                <a:gd name="T76" fmla="*/ 11 w 29"/>
                <a:gd name="T77" fmla="*/ 16 h 19"/>
                <a:gd name="T78" fmla="*/ 11 w 29"/>
                <a:gd name="T79" fmla="*/ 16 h 19"/>
                <a:gd name="T80" fmla="*/ 11 w 29"/>
                <a:gd name="T81" fmla="*/ 16 h 19"/>
                <a:gd name="T82" fmla="*/ 6 w 29"/>
                <a:gd name="T83" fmla="*/ 11 h 19"/>
                <a:gd name="T84" fmla="*/ 5 w 29"/>
                <a:gd name="T85" fmla="*/ 11 h 19"/>
                <a:gd name="T86" fmla="*/ 1 w 29"/>
                <a:gd name="T87" fmla="*/ 11 h 19"/>
                <a:gd name="T88" fmla="*/ 5 w 29"/>
                <a:gd name="T8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19">
                  <a:moveTo>
                    <a:pt x="5" y="2"/>
                  </a:moveTo>
                  <a:cubicBezTo>
                    <a:pt x="3" y="3"/>
                    <a:pt x="1" y="6"/>
                    <a:pt x="0" y="11"/>
                  </a:cubicBezTo>
                  <a:cubicBezTo>
                    <a:pt x="0" y="11"/>
                    <a:pt x="0" y="11"/>
                    <a:pt x="0" y="11"/>
                  </a:cubicBezTo>
                  <a:cubicBezTo>
                    <a:pt x="0" y="11"/>
                    <a:pt x="0" y="11"/>
                    <a:pt x="0" y="11"/>
                  </a:cubicBezTo>
                  <a:cubicBezTo>
                    <a:pt x="0" y="11"/>
                    <a:pt x="0" y="11"/>
                    <a:pt x="0" y="11"/>
                  </a:cubicBezTo>
                  <a:cubicBezTo>
                    <a:pt x="0" y="11"/>
                    <a:pt x="5" y="12"/>
                    <a:pt x="5" y="12"/>
                  </a:cubicBezTo>
                  <a:cubicBezTo>
                    <a:pt x="5" y="12"/>
                    <a:pt x="10" y="16"/>
                    <a:pt x="10" y="16"/>
                  </a:cubicBezTo>
                  <a:cubicBezTo>
                    <a:pt x="10" y="16"/>
                    <a:pt x="10" y="17"/>
                    <a:pt x="10" y="17"/>
                  </a:cubicBezTo>
                  <a:cubicBezTo>
                    <a:pt x="10" y="17"/>
                    <a:pt x="10" y="17"/>
                    <a:pt x="10" y="17"/>
                  </a:cubicBezTo>
                  <a:cubicBezTo>
                    <a:pt x="10" y="17"/>
                    <a:pt x="10" y="17"/>
                    <a:pt x="10" y="17"/>
                  </a:cubicBezTo>
                  <a:cubicBezTo>
                    <a:pt x="10" y="17"/>
                    <a:pt x="11" y="17"/>
                    <a:pt x="11" y="17"/>
                  </a:cubicBezTo>
                  <a:cubicBezTo>
                    <a:pt x="11" y="17"/>
                    <a:pt x="13" y="17"/>
                    <a:pt x="13" y="17"/>
                  </a:cubicBezTo>
                  <a:cubicBezTo>
                    <a:pt x="13" y="17"/>
                    <a:pt x="20" y="19"/>
                    <a:pt x="20" y="19"/>
                  </a:cubicBezTo>
                  <a:cubicBezTo>
                    <a:pt x="20" y="19"/>
                    <a:pt x="20" y="19"/>
                    <a:pt x="20"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7" y="14"/>
                    <a:pt x="27" y="14"/>
                  </a:cubicBezTo>
                  <a:cubicBezTo>
                    <a:pt x="27" y="13"/>
                    <a:pt x="29" y="10"/>
                    <a:pt x="29" y="10"/>
                  </a:cubicBezTo>
                  <a:cubicBezTo>
                    <a:pt x="29" y="10"/>
                    <a:pt x="29" y="10"/>
                    <a:pt x="29" y="10"/>
                  </a:cubicBezTo>
                  <a:cubicBezTo>
                    <a:pt x="29" y="9"/>
                    <a:pt x="29" y="9"/>
                    <a:pt x="29" y="9"/>
                  </a:cubicBezTo>
                  <a:cubicBezTo>
                    <a:pt x="29" y="9"/>
                    <a:pt x="29" y="9"/>
                    <a:pt x="29" y="9"/>
                  </a:cubicBezTo>
                  <a:cubicBezTo>
                    <a:pt x="29" y="9"/>
                    <a:pt x="19" y="7"/>
                    <a:pt x="15" y="5"/>
                  </a:cubicBezTo>
                  <a:cubicBezTo>
                    <a:pt x="14" y="5"/>
                    <a:pt x="13" y="4"/>
                    <a:pt x="12" y="4"/>
                  </a:cubicBezTo>
                  <a:cubicBezTo>
                    <a:pt x="10" y="2"/>
                    <a:pt x="8" y="0"/>
                    <a:pt x="5" y="2"/>
                  </a:cubicBezTo>
                  <a:close/>
                  <a:moveTo>
                    <a:pt x="5" y="3"/>
                  </a:moveTo>
                  <a:cubicBezTo>
                    <a:pt x="8" y="1"/>
                    <a:pt x="10" y="2"/>
                    <a:pt x="12" y="4"/>
                  </a:cubicBezTo>
                  <a:cubicBezTo>
                    <a:pt x="13" y="5"/>
                    <a:pt x="14" y="5"/>
                    <a:pt x="15" y="6"/>
                  </a:cubicBezTo>
                  <a:cubicBezTo>
                    <a:pt x="18" y="8"/>
                    <a:pt x="27" y="9"/>
                    <a:pt x="28" y="10"/>
                  </a:cubicBezTo>
                  <a:cubicBezTo>
                    <a:pt x="28" y="10"/>
                    <a:pt x="26" y="13"/>
                    <a:pt x="26" y="13"/>
                  </a:cubicBezTo>
                  <a:cubicBezTo>
                    <a:pt x="26" y="13"/>
                    <a:pt x="26" y="13"/>
                    <a:pt x="26" y="14"/>
                  </a:cubicBezTo>
                  <a:cubicBezTo>
                    <a:pt x="26" y="14"/>
                    <a:pt x="26" y="14"/>
                    <a:pt x="26" y="14"/>
                  </a:cubicBezTo>
                  <a:cubicBezTo>
                    <a:pt x="26" y="14"/>
                    <a:pt x="27" y="17"/>
                    <a:pt x="27" y="18"/>
                  </a:cubicBezTo>
                  <a:cubicBezTo>
                    <a:pt x="27" y="18"/>
                    <a:pt x="21" y="18"/>
                    <a:pt x="20" y="18"/>
                  </a:cubicBezTo>
                  <a:cubicBezTo>
                    <a:pt x="20" y="18"/>
                    <a:pt x="13" y="16"/>
                    <a:pt x="13" y="16"/>
                  </a:cubicBezTo>
                  <a:cubicBezTo>
                    <a:pt x="13" y="16"/>
                    <a:pt x="13" y="16"/>
                    <a:pt x="13" y="16"/>
                  </a:cubicBezTo>
                  <a:cubicBezTo>
                    <a:pt x="13" y="16"/>
                    <a:pt x="12" y="16"/>
                    <a:pt x="11" y="16"/>
                  </a:cubicBezTo>
                  <a:cubicBezTo>
                    <a:pt x="11" y="16"/>
                    <a:pt x="11" y="16"/>
                    <a:pt x="11" y="16"/>
                  </a:cubicBezTo>
                  <a:cubicBezTo>
                    <a:pt x="11" y="16"/>
                    <a:pt x="11" y="16"/>
                    <a:pt x="11" y="16"/>
                  </a:cubicBezTo>
                  <a:cubicBezTo>
                    <a:pt x="11" y="16"/>
                    <a:pt x="11" y="16"/>
                    <a:pt x="11" y="16"/>
                  </a:cubicBezTo>
                  <a:cubicBezTo>
                    <a:pt x="6" y="11"/>
                    <a:pt x="6" y="11"/>
                    <a:pt x="6" y="11"/>
                  </a:cubicBezTo>
                  <a:cubicBezTo>
                    <a:pt x="5" y="11"/>
                    <a:pt x="5" y="11"/>
                    <a:pt x="5" y="11"/>
                  </a:cubicBezTo>
                  <a:cubicBezTo>
                    <a:pt x="5" y="11"/>
                    <a:pt x="1" y="11"/>
                    <a:pt x="1" y="11"/>
                  </a:cubicBezTo>
                  <a:cubicBezTo>
                    <a:pt x="2" y="7"/>
                    <a:pt x="4" y="4"/>
                    <a:pt x="5" y="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4151" y="1520"/>
              <a:ext cx="128" cy="126"/>
            </a:xfrm>
            <a:custGeom>
              <a:avLst/>
              <a:gdLst>
                <a:gd name="T0" fmla="*/ 17 w 128"/>
                <a:gd name="T1" fmla="*/ 79 h 126"/>
                <a:gd name="T2" fmla="*/ 23 w 128"/>
                <a:gd name="T3" fmla="*/ 76 h 126"/>
                <a:gd name="T4" fmla="*/ 20 w 128"/>
                <a:gd name="T5" fmla="*/ 67 h 126"/>
                <a:gd name="T6" fmla="*/ 23 w 128"/>
                <a:gd name="T7" fmla="*/ 67 h 126"/>
                <a:gd name="T8" fmla="*/ 23 w 128"/>
                <a:gd name="T9" fmla="*/ 62 h 126"/>
                <a:gd name="T10" fmla="*/ 14 w 128"/>
                <a:gd name="T11" fmla="*/ 59 h 126"/>
                <a:gd name="T12" fmla="*/ 3 w 128"/>
                <a:gd name="T13" fmla="*/ 59 h 126"/>
                <a:gd name="T14" fmla="*/ 9 w 128"/>
                <a:gd name="T15" fmla="*/ 53 h 126"/>
                <a:gd name="T16" fmla="*/ 0 w 128"/>
                <a:gd name="T17" fmla="*/ 47 h 126"/>
                <a:gd name="T18" fmla="*/ 35 w 128"/>
                <a:gd name="T19" fmla="*/ 44 h 126"/>
                <a:gd name="T20" fmla="*/ 35 w 128"/>
                <a:gd name="T21" fmla="*/ 35 h 126"/>
                <a:gd name="T22" fmla="*/ 38 w 128"/>
                <a:gd name="T23" fmla="*/ 33 h 126"/>
                <a:gd name="T24" fmla="*/ 29 w 128"/>
                <a:gd name="T25" fmla="*/ 27 h 126"/>
                <a:gd name="T26" fmla="*/ 17 w 128"/>
                <a:gd name="T27" fmla="*/ 9 h 126"/>
                <a:gd name="T28" fmla="*/ 32 w 128"/>
                <a:gd name="T29" fmla="*/ 0 h 126"/>
                <a:gd name="T30" fmla="*/ 41 w 128"/>
                <a:gd name="T31" fmla="*/ 0 h 126"/>
                <a:gd name="T32" fmla="*/ 49 w 128"/>
                <a:gd name="T33" fmla="*/ 6 h 126"/>
                <a:gd name="T34" fmla="*/ 52 w 128"/>
                <a:gd name="T35" fmla="*/ 24 h 126"/>
                <a:gd name="T36" fmla="*/ 61 w 128"/>
                <a:gd name="T37" fmla="*/ 27 h 126"/>
                <a:gd name="T38" fmla="*/ 64 w 128"/>
                <a:gd name="T39" fmla="*/ 33 h 126"/>
                <a:gd name="T40" fmla="*/ 81 w 128"/>
                <a:gd name="T41" fmla="*/ 38 h 126"/>
                <a:gd name="T42" fmla="*/ 70 w 128"/>
                <a:gd name="T43" fmla="*/ 47 h 126"/>
                <a:gd name="T44" fmla="*/ 84 w 128"/>
                <a:gd name="T45" fmla="*/ 65 h 126"/>
                <a:gd name="T46" fmla="*/ 84 w 128"/>
                <a:gd name="T47" fmla="*/ 76 h 126"/>
                <a:gd name="T48" fmla="*/ 108 w 128"/>
                <a:gd name="T49" fmla="*/ 79 h 126"/>
                <a:gd name="T50" fmla="*/ 96 w 128"/>
                <a:gd name="T51" fmla="*/ 85 h 126"/>
                <a:gd name="T52" fmla="*/ 96 w 128"/>
                <a:gd name="T53" fmla="*/ 99 h 126"/>
                <a:gd name="T54" fmla="*/ 96 w 128"/>
                <a:gd name="T55" fmla="*/ 111 h 126"/>
                <a:gd name="T56" fmla="*/ 128 w 128"/>
                <a:gd name="T57" fmla="*/ 108 h 126"/>
                <a:gd name="T58" fmla="*/ 93 w 128"/>
                <a:gd name="T59" fmla="*/ 111 h 126"/>
                <a:gd name="T60" fmla="*/ 70 w 128"/>
                <a:gd name="T61" fmla="*/ 117 h 126"/>
                <a:gd name="T62" fmla="*/ 55 w 128"/>
                <a:gd name="T63" fmla="*/ 126 h 126"/>
                <a:gd name="T64" fmla="*/ 32 w 128"/>
                <a:gd name="T65" fmla="*/ 102 h 126"/>
                <a:gd name="T66" fmla="*/ 26 w 128"/>
                <a:gd name="T67" fmla="*/ 97 h 126"/>
                <a:gd name="T68" fmla="*/ 29 w 128"/>
                <a:gd name="T69" fmla="*/ 88 h 126"/>
                <a:gd name="T70" fmla="*/ 17 w 128"/>
                <a:gd name="T71"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26">
                  <a:moveTo>
                    <a:pt x="17" y="79"/>
                  </a:moveTo>
                  <a:lnTo>
                    <a:pt x="23" y="76"/>
                  </a:lnTo>
                  <a:lnTo>
                    <a:pt x="20" y="67"/>
                  </a:lnTo>
                  <a:lnTo>
                    <a:pt x="23" y="67"/>
                  </a:lnTo>
                  <a:lnTo>
                    <a:pt x="23" y="62"/>
                  </a:lnTo>
                  <a:lnTo>
                    <a:pt x="14" y="59"/>
                  </a:lnTo>
                  <a:lnTo>
                    <a:pt x="3" y="59"/>
                  </a:lnTo>
                  <a:lnTo>
                    <a:pt x="9" y="53"/>
                  </a:lnTo>
                  <a:lnTo>
                    <a:pt x="0" y="47"/>
                  </a:lnTo>
                  <a:lnTo>
                    <a:pt x="35" y="44"/>
                  </a:lnTo>
                  <a:lnTo>
                    <a:pt x="35" y="35"/>
                  </a:lnTo>
                  <a:lnTo>
                    <a:pt x="38" y="33"/>
                  </a:lnTo>
                  <a:lnTo>
                    <a:pt x="29" y="27"/>
                  </a:lnTo>
                  <a:lnTo>
                    <a:pt x="17" y="9"/>
                  </a:lnTo>
                  <a:lnTo>
                    <a:pt x="32" y="0"/>
                  </a:lnTo>
                  <a:lnTo>
                    <a:pt x="41" y="0"/>
                  </a:lnTo>
                  <a:lnTo>
                    <a:pt x="49" y="6"/>
                  </a:lnTo>
                  <a:lnTo>
                    <a:pt x="52" y="24"/>
                  </a:lnTo>
                  <a:lnTo>
                    <a:pt x="61" y="27"/>
                  </a:lnTo>
                  <a:lnTo>
                    <a:pt x="64" y="33"/>
                  </a:lnTo>
                  <a:lnTo>
                    <a:pt x="81" y="38"/>
                  </a:lnTo>
                  <a:lnTo>
                    <a:pt x="70" y="47"/>
                  </a:lnTo>
                  <a:lnTo>
                    <a:pt x="84" y="65"/>
                  </a:lnTo>
                  <a:lnTo>
                    <a:pt x="84" y="76"/>
                  </a:lnTo>
                  <a:lnTo>
                    <a:pt x="108" y="79"/>
                  </a:lnTo>
                  <a:lnTo>
                    <a:pt x="96" y="85"/>
                  </a:lnTo>
                  <a:lnTo>
                    <a:pt x="96" y="99"/>
                  </a:lnTo>
                  <a:lnTo>
                    <a:pt x="96" y="111"/>
                  </a:lnTo>
                  <a:lnTo>
                    <a:pt x="128" y="108"/>
                  </a:lnTo>
                  <a:lnTo>
                    <a:pt x="93" y="111"/>
                  </a:lnTo>
                  <a:lnTo>
                    <a:pt x="70" y="117"/>
                  </a:lnTo>
                  <a:lnTo>
                    <a:pt x="55" y="126"/>
                  </a:lnTo>
                  <a:lnTo>
                    <a:pt x="32" y="102"/>
                  </a:lnTo>
                  <a:lnTo>
                    <a:pt x="26" y="97"/>
                  </a:lnTo>
                  <a:lnTo>
                    <a:pt x="29" y="88"/>
                  </a:lnTo>
                  <a:lnTo>
                    <a:pt x="17" y="79"/>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noEditPoints="1"/>
            </p:cNvSpPr>
            <p:nvPr/>
          </p:nvSpPr>
          <p:spPr bwMode="auto">
            <a:xfrm>
              <a:off x="4151" y="1520"/>
              <a:ext cx="131" cy="129"/>
            </a:xfrm>
            <a:custGeom>
              <a:avLst/>
              <a:gdLst>
                <a:gd name="T0" fmla="*/ 6 w 45"/>
                <a:gd name="T1" fmla="*/ 3 h 44"/>
                <a:gd name="T2" fmla="*/ 6 w 45"/>
                <a:gd name="T3" fmla="*/ 3 h 44"/>
                <a:gd name="T4" fmla="*/ 10 w 45"/>
                <a:gd name="T5" fmla="*/ 9 h 44"/>
                <a:gd name="T6" fmla="*/ 12 w 45"/>
                <a:gd name="T7" fmla="*/ 11 h 44"/>
                <a:gd name="T8" fmla="*/ 11 w 45"/>
                <a:gd name="T9" fmla="*/ 12 h 44"/>
                <a:gd name="T10" fmla="*/ 0 w 45"/>
                <a:gd name="T11" fmla="*/ 15 h 44"/>
                <a:gd name="T12" fmla="*/ 0 w 45"/>
                <a:gd name="T13" fmla="*/ 16 h 44"/>
                <a:gd name="T14" fmla="*/ 2 w 45"/>
                <a:gd name="T15" fmla="*/ 18 h 44"/>
                <a:gd name="T16" fmla="*/ 1 w 45"/>
                <a:gd name="T17" fmla="*/ 20 h 44"/>
                <a:gd name="T18" fmla="*/ 1 w 45"/>
                <a:gd name="T19" fmla="*/ 20 h 44"/>
                <a:gd name="T20" fmla="*/ 8 w 45"/>
                <a:gd name="T21" fmla="*/ 21 h 44"/>
                <a:gd name="T22" fmla="*/ 7 w 45"/>
                <a:gd name="T23" fmla="*/ 23 h 44"/>
                <a:gd name="T24" fmla="*/ 7 w 45"/>
                <a:gd name="T25" fmla="*/ 23 h 44"/>
                <a:gd name="T26" fmla="*/ 8 w 45"/>
                <a:gd name="T27" fmla="*/ 26 h 44"/>
                <a:gd name="T28" fmla="*/ 6 w 45"/>
                <a:gd name="T29" fmla="*/ 26 h 44"/>
                <a:gd name="T30" fmla="*/ 6 w 45"/>
                <a:gd name="T31" fmla="*/ 27 h 44"/>
                <a:gd name="T32" fmla="*/ 9 w 45"/>
                <a:gd name="T33" fmla="*/ 33 h 44"/>
                <a:gd name="T34" fmla="*/ 9 w 45"/>
                <a:gd name="T35" fmla="*/ 33 h 44"/>
                <a:gd name="T36" fmla="*/ 19 w 45"/>
                <a:gd name="T37" fmla="*/ 44 h 44"/>
                <a:gd name="T38" fmla="*/ 24 w 45"/>
                <a:gd name="T39" fmla="*/ 40 h 44"/>
                <a:gd name="T40" fmla="*/ 44 w 45"/>
                <a:gd name="T41" fmla="*/ 38 h 44"/>
                <a:gd name="T42" fmla="*/ 45 w 45"/>
                <a:gd name="T43" fmla="*/ 37 h 44"/>
                <a:gd name="T44" fmla="*/ 33 w 45"/>
                <a:gd name="T45" fmla="*/ 38 h 44"/>
                <a:gd name="T46" fmla="*/ 33 w 45"/>
                <a:gd name="T47" fmla="*/ 29 h 44"/>
                <a:gd name="T48" fmla="*/ 37 w 45"/>
                <a:gd name="T49" fmla="*/ 27 h 44"/>
                <a:gd name="T50" fmla="*/ 37 w 45"/>
                <a:gd name="T51" fmla="*/ 27 h 44"/>
                <a:gd name="T52" fmla="*/ 29 w 45"/>
                <a:gd name="T53" fmla="*/ 22 h 44"/>
                <a:gd name="T54" fmla="*/ 25 w 45"/>
                <a:gd name="T55" fmla="*/ 16 h 44"/>
                <a:gd name="T56" fmla="*/ 28 w 45"/>
                <a:gd name="T57" fmla="*/ 13 h 44"/>
                <a:gd name="T58" fmla="*/ 28 w 45"/>
                <a:gd name="T59" fmla="*/ 13 h 44"/>
                <a:gd name="T60" fmla="*/ 21 w 45"/>
                <a:gd name="T61" fmla="*/ 8 h 44"/>
                <a:gd name="T62" fmla="*/ 19 w 45"/>
                <a:gd name="T63" fmla="*/ 8 h 44"/>
                <a:gd name="T64" fmla="*/ 17 w 45"/>
                <a:gd name="T65" fmla="*/ 1 h 44"/>
                <a:gd name="T66" fmla="*/ 11 w 45"/>
                <a:gd name="T67" fmla="*/ 0 h 44"/>
                <a:gd name="T68" fmla="*/ 11 w 45"/>
                <a:gd name="T69" fmla="*/ 0 h 44"/>
                <a:gd name="T70" fmla="*/ 17 w 45"/>
                <a:gd name="T71" fmla="*/ 2 h 44"/>
                <a:gd name="T72" fmla="*/ 18 w 45"/>
                <a:gd name="T73" fmla="*/ 8 h 44"/>
                <a:gd name="T74" fmla="*/ 22 w 45"/>
                <a:gd name="T75" fmla="*/ 11 h 44"/>
                <a:gd name="T76" fmla="*/ 28 w 45"/>
                <a:gd name="T77" fmla="*/ 13 h 44"/>
                <a:gd name="T78" fmla="*/ 24 w 45"/>
                <a:gd name="T79" fmla="*/ 16 h 44"/>
                <a:gd name="T80" fmla="*/ 29 w 45"/>
                <a:gd name="T81" fmla="*/ 23 h 44"/>
                <a:gd name="T82" fmla="*/ 29 w 45"/>
                <a:gd name="T83" fmla="*/ 27 h 44"/>
                <a:gd name="T84" fmla="*/ 33 w 45"/>
                <a:gd name="T85" fmla="*/ 29 h 44"/>
                <a:gd name="T86" fmla="*/ 33 w 45"/>
                <a:gd name="T87" fmla="*/ 34 h 44"/>
                <a:gd name="T88" fmla="*/ 32 w 45"/>
                <a:gd name="T89" fmla="*/ 38 h 44"/>
                <a:gd name="T90" fmla="*/ 24 w 45"/>
                <a:gd name="T91" fmla="*/ 39 h 44"/>
                <a:gd name="T92" fmla="*/ 11 w 45"/>
                <a:gd name="T93" fmla="*/ 35 h 44"/>
                <a:gd name="T94" fmla="*/ 10 w 45"/>
                <a:gd name="T95" fmla="*/ 31 h 44"/>
                <a:gd name="T96" fmla="*/ 10 w 45"/>
                <a:gd name="T97" fmla="*/ 30 h 44"/>
                <a:gd name="T98" fmla="*/ 8 w 45"/>
                <a:gd name="T99" fmla="*/ 27 h 44"/>
                <a:gd name="T100" fmla="*/ 8 w 45"/>
                <a:gd name="T101" fmla="*/ 26 h 44"/>
                <a:gd name="T102" fmla="*/ 7 w 45"/>
                <a:gd name="T103" fmla="*/ 23 h 44"/>
                <a:gd name="T104" fmla="*/ 9 w 45"/>
                <a:gd name="T105" fmla="*/ 23 h 44"/>
                <a:gd name="T106" fmla="*/ 8 w 45"/>
                <a:gd name="T107" fmla="*/ 21 h 44"/>
                <a:gd name="T108" fmla="*/ 5 w 45"/>
                <a:gd name="T109" fmla="*/ 19 h 44"/>
                <a:gd name="T110" fmla="*/ 3 w 45"/>
                <a:gd name="T111" fmla="*/ 18 h 44"/>
                <a:gd name="T112" fmla="*/ 3 w 45"/>
                <a:gd name="T113" fmla="*/ 17 h 44"/>
                <a:gd name="T114" fmla="*/ 12 w 45"/>
                <a:gd name="T115" fmla="*/ 16 h 44"/>
                <a:gd name="T116" fmla="*/ 12 w 45"/>
                <a:gd name="T117" fmla="*/ 15 h 44"/>
                <a:gd name="T118" fmla="*/ 13 w 45"/>
                <a:gd name="T119" fmla="*/ 11 h 44"/>
                <a:gd name="T120" fmla="*/ 13 w 45"/>
                <a:gd name="T121" fmla="*/ 11 h 44"/>
                <a:gd name="T122" fmla="*/ 10 w 45"/>
                <a:gd name="T123" fmla="*/ 9 h 44"/>
                <a:gd name="T124" fmla="*/ 11 w 45"/>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44">
                  <a:moveTo>
                    <a:pt x="11" y="0"/>
                  </a:moveTo>
                  <a:cubicBezTo>
                    <a:pt x="6" y="3"/>
                    <a:pt x="6" y="3"/>
                    <a:pt x="6" y="3"/>
                  </a:cubicBezTo>
                  <a:cubicBezTo>
                    <a:pt x="6" y="3"/>
                    <a:pt x="6" y="3"/>
                    <a:pt x="6" y="3"/>
                  </a:cubicBezTo>
                  <a:cubicBezTo>
                    <a:pt x="6" y="3"/>
                    <a:pt x="6" y="3"/>
                    <a:pt x="6" y="3"/>
                  </a:cubicBezTo>
                  <a:cubicBezTo>
                    <a:pt x="6" y="3"/>
                    <a:pt x="6" y="3"/>
                    <a:pt x="6" y="3"/>
                  </a:cubicBezTo>
                  <a:cubicBezTo>
                    <a:pt x="10" y="9"/>
                    <a:pt x="10" y="9"/>
                    <a:pt x="10" y="9"/>
                  </a:cubicBezTo>
                  <a:cubicBezTo>
                    <a:pt x="10" y="9"/>
                    <a:pt x="10" y="9"/>
                    <a:pt x="10" y="9"/>
                  </a:cubicBezTo>
                  <a:cubicBezTo>
                    <a:pt x="10" y="9"/>
                    <a:pt x="12" y="11"/>
                    <a:pt x="12" y="11"/>
                  </a:cubicBezTo>
                  <a:cubicBezTo>
                    <a:pt x="12" y="11"/>
                    <a:pt x="11" y="12"/>
                    <a:pt x="11" y="12"/>
                  </a:cubicBezTo>
                  <a:cubicBezTo>
                    <a:pt x="11" y="12"/>
                    <a:pt x="11" y="12"/>
                    <a:pt x="11" y="12"/>
                  </a:cubicBezTo>
                  <a:cubicBezTo>
                    <a:pt x="11" y="12"/>
                    <a:pt x="11" y="15"/>
                    <a:pt x="11" y="15"/>
                  </a:cubicBezTo>
                  <a:cubicBezTo>
                    <a:pt x="11" y="15"/>
                    <a:pt x="0" y="15"/>
                    <a:pt x="0" y="15"/>
                  </a:cubicBezTo>
                  <a:cubicBezTo>
                    <a:pt x="0" y="15"/>
                    <a:pt x="0" y="15"/>
                    <a:pt x="0" y="15"/>
                  </a:cubicBezTo>
                  <a:cubicBezTo>
                    <a:pt x="0" y="16"/>
                    <a:pt x="0" y="16"/>
                    <a:pt x="0" y="16"/>
                  </a:cubicBezTo>
                  <a:cubicBezTo>
                    <a:pt x="0" y="16"/>
                    <a:pt x="0" y="16"/>
                    <a:pt x="0" y="16"/>
                  </a:cubicBezTo>
                  <a:cubicBezTo>
                    <a:pt x="0" y="16"/>
                    <a:pt x="2" y="17"/>
                    <a:pt x="2" y="18"/>
                  </a:cubicBezTo>
                  <a:cubicBezTo>
                    <a:pt x="2" y="18"/>
                    <a:pt x="1" y="19"/>
                    <a:pt x="1" y="19"/>
                  </a:cubicBezTo>
                  <a:cubicBezTo>
                    <a:pt x="1" y="20"/>
                    <a:pt x="1" y="20"/>
                    <a:pt x="1" y="20"/>
                  </a:cubicBezTo>
                  <a:cubicBezTo>
                    <a:pt x="1" y="20"/>
                    <a:pt x="1" y="20"/>
                    <a:pt x="1" y="20"/>
                  </a:cubicBezTo>
                  <a:cubicBezTo>
                    <a:pt x="1" y="20"/>
                    <a:pt x="1" y="20"/>
                    <a:pt x="1" y="20"/>
                  </a:cubicBezTo>
                  <a:cubicBezTo>
                    <a:pt x="5" y="20"/>
                    <a:pt x="5" y="20"/>
                    <a:pt x="5" y="20"/>
                  </a:cubicBezTo>
                  <a:cubicBezTo>
                    <a:pt x="5" y="20"/>
                    <a:pt x="7" y="21"/>
                    <a:pt x="8" y="21"/>
                  </a:cubicBezTo>
                  <a:cubicBezTo>
                    <a:pt x="8" y="21"/>
                    <a:pt x="8" y="22"/>
                    <a:pt x="8" y="22"/>
                  </a:cubicBezTo>
                  <a:cubicBezTo>
                    <a:pt x="8" y="23"/>
                    <a:pt x="7" y="23"/>
                    <a:pt x="7" y="23"/>
                  </a:cubicBezTo>
                  <a:cubicBezTo>
                    <a:pt x="7" y="23"/>
                    <a:pt x="7" y="23"/>
                    <a:pt x="7" y="23"/>
                  </a:cubicBezTo>
                  <a:cubicBezTo>
                    <a:pt x="7" y="23"/>
                    <a:pt x="7" y="23"/>
                    <a:pt x="7" y="23"/>
                  </a:cubicBezTo>
                  <a:cubicBezTo>
                    <a:pt x="7" y="23"/>
                    <a:pt x="7" y="23"/>
                    <a:pt x="7" y="23"/>
                  </a:cubicBezTo>
                  <a:cubicBezTo>
                    <a:pt x="7" y="23"/>
                    <a:pt x="7" y="25"/>
                    <a:pt x="8" y="26"/>
                  </a:cubicBezTo>
                  <a:cubicBezTo>
                    <a:pt x="7" y="26"/>
                    <a:pt x="6" y="26"/>
                    <a:pt x="6" y="26"/>
                  </a:cubicBezTo>
                  <a:cubicBezTo>
                    <a:pt x="6" y="26"/>
                    <a:pt x="6" y="26"/>
                    <a:pt x="6" y="26"/>
                  </a:cubicBezTo>
                  <a:cubicBezTo>
                    <a:pt x="6" y="26"/>
                    <a:pt x="6" y="27"/>
                    <a:pt x="6" y="27"/>
                  </a:cubicBezTo>
                  <a:cubicBezTo>
                    <a:pt x="6" y="27"/>
                    <a:pt x="6" y="27"/>
                    <a:pt x="6" y="27"/>
                  </a:cubicBezTo>
                  <a:cubicBezTo>
                    <a:pt x="6" y="27"/>
                    <a:pt x="9" y="30"/>
                    <a:pt x="10" y="31"/>
                  </a:cubicBezTo>
                  <a:cubicBezTo>
                    <a:pt x="9" y="31"/>
                    <a:pt x="9" y="33"/>
                    <a:pt x="9" y="33"/>
                  </a:cubicBezTo>
                  <a:cubicBezTo>
                    <a:pt x="9" y="33"/>
                    <a:pt x="9" y="33"/>
                    <a:pt x="9" y="33"/>
                  </a:cubicBezTo>
                  <a:cubicBezTo>
                    <a:pt x="9" y="33"/>
                    <a:pt x="9" y="33"/>
                    <a:pt x="9" y="33"/>
                  </a:cubicBezTo>
                  <a:cubicBezTo>
                    <a:pt x="11" y="35"/>
                    <a:pt x="11" y="35"/>
                    <a:pt x="11" y="35"/>
                  </a:cubicBezTo>
                  <a:cubicBezTo>
                    <a:pt x="19" y="44"/>
                    <a:pt x="19" y="44"/>
                    <a:pt x="19" y="44"/>
                  </a:cubicBezTo>
                  <a:cubicBezTo>
                    <a:pt x="19" y="44"/>
                    <a:pt x="19" y="44"/>
                    <a:pt x="19" y="44"/>
                  </a:cubicBezTo>
                  <a:cubicBezTo>
                    <a:pt x="19" y="44"/>
                    <a:pt x="24" y="40"/>
                    <a:pt x="24" y="40"/>
                  </a:cubicBezTo>
                  <a:cubicBezTo>
                    <a:pt x="24" y="40"/>
                    <a:pt x="33" y="38"/>
                    <a:pt x="33" y="38"/>
                  </a:cubicBezTo>
                  <a:cubicBezTo>
                    <a:pt x="44" y="38"/>
                    <a:pt x="44" y="38"/>
                    <a:pt x="44" y="38"/>
                  </a:cubicBezTo>
                  <a:cubicBezTo>
                    <a:pt x="44" y="38"/>
                    <a:pt x="45" y="37"/>
                    <a:pt x="45" y="37"/>
                  </a:cubicBezTo>
                  <a:cubicBezTo>
                    <a:pt x="45" y="37"/>
                    <a:pt x="45" y="37"/>
                    <a:pt x="45" y="37"/>
                  </a:cubicBezTo>
                  <a:cubicBezTo>
                    <a:pt x="45" y="37"/>
                    <a:pt x="44" y="37"/>
                    <a:pt x="44" y="37"/>
                  </a:cubicBezTo>
                  <a:cubicBezTo>
                    <a:pt x="44" y="37"/>
                    <a:pt x="34" y="38"/>
                    <a:pt x="33" y="38"/>
                  </a:cubicBezTo>
                  <a:cubicBezTo>
                    <a:pt x="33" y="37"/>
                    <a:pt x="34" y="34"/>
                    <a:pt x="34" y="34"/>
                  </a:cubicBezTo>
                  <a:cubicBezTo>
                    <a:pt x="34" y="34"/>
                    <a:pt x="33" y="30"/>
                    <a:pt x="33" y="29"/>
                  </a:cubicBezTo>
                  <a:cubicBezTo>
                    <a:pt x="33" y="29"/>
                    <a:pt x="37" y="27"/>
                    <a:pt x="37" y="27"/>
                  </a:cubicBezTo>
                  <a:cubicBezTo>
                    <a:pt x="37" y="27"/>
                    <a:pt x="37" y="27"/>
                    <a:pt x="37" y="27"/>
                  </a:cubicBezTo>
                  <a:cubicBezTo>
                    <a:pt x="37" y="27"/>
                    <a:pt x="37" y="27"/>
                    <a:pt x="37" y="27"/>
                  </a:cubicBezTo>
                  <a:cubicBezTo>
                    <a:pt x="37" y="27"/>
                    <a:pt x="37" y="27"/>
                    <a:pt x="37" y="27"/>
                  </a:cubicBezTo>
                  <a:cubicBezTo>
                    <a:pt x="37" y="27"/>
                    <a:pt x="30" y="26"/>
                    <a:pt x="30" y="26"/>
                  </a:cubicBezTo>
                  <a:cubicBezTo>
                    <a:pt x="30" y="26"/>
                    <a:pt x="29" y="22"/>
                    <a:pt x="29" y="22"/>
                  </a:cubicBezTo>
                  <a:cubicBezTo>
                    <a:pt x="29" y="22"/>
                    <a:pt x="29" y="22"/>
                    <a:pt x="29" y="22"/>
                  </a:cubicBezTo>
                  <a:cubicBezTo>
                    <a:pt x="29" y="22"/>
                    <a:pt x="25" y="17"/>
                    <a:pt x="25" y="16"/>
                  </a:cubicBezTo>
                  <a:cubicBezTo>
                    <a:pt x="25" y="16"/>
                    <a:pt x="28" y="13"/>
                    <a:pt x="28" y="13"/>
                  </a:cubicBezTo>
                  <a:cubicBezTo>
                    <a:pt x="28" y="13"/>
                    <a:pt x="28" y="13"/>
                    <a:pt x="28" y="13"/>
                  </a:cubicBezTo>
                  <a:cubicBezTo>
                    <a:pt x="28" y="13"/>
                    <a:pt x="28" y="13"/>
                    <a:pt x="28" y="13"/>
                  </a:cubicBezTo>
                  <a:cubicBezTo>
                    <a:pt x="28" y="13"/>
                    <a:pt x="28" y="13"/>
                    <a:pt x="28" y="13"/>
                  </a:cubicBezTo>
                  <a:cubicBezTo>
                    <a:pt x="28" y="13"/>
                    <a:pt x="23" y="10"/>
                    <a:pt x="22" y="10"/>
                  </a:cubicBezTo>
                  <a:cubicBezTo>
                    <a:pt x="22" y="10"/>
                    <a:pt x="21" y="8"/>
                    <a:pt x="21" y="8"/>
                  </a:cubicBezTo>
                  <a:cubicBezTo>
                    <a:pt x="21" y="8"/>
                    <a:pt x="21" y="8"/>
                    <a:pt x="21" y="8"/>
                  </a:cubicBezTo>
                  <a:cubicBezTo>
                    <a:pt x="21" y="8"/>
                    <a:pt x="19" y="8"/>
                    <a:pt x="19" y="8"/>
                  </a:cubicBezTo>
                  <a:cubicBezTo>
                    <a:pt x="19" y="7"/>
                    <a:pt x="17" y="2"/>
                    <a:pt x="17" y="2"/>
                  </a:cubicBezTo>
                  <a:cubicBezTo>
                    <a:pt x="17" y="1"/>
                    <a:pt x="17" y="1"/>
                    <a:pt x="17" y="1"/>
                  </a:cubicBezTo>
                  <a:cubicBezTo>
                    <a:pt x="14" y="0"/>
                    <a:pt x="14" y="0"/>
                    <a:pt x="14" y="0"/>
                  </a:cubicBezTo>
                  <a:cubicBezTo>
                    <a:pt x="11" y="0"/>
                    <a:pt x="11" y="0"/>
                    <a:pt x="11" y="0"/>
                  </a:cubicBezTo>
                  <a:cubicBezTo>
                    <a:pt x="11" y="0"/>
                    <a:pt x="11" y="0"/>
                    <a:pt x="11" y="0"/>
                  </a:cubicBezTo>
                  <a:close/>
                  <a:moveTo>
                    <a:pt x="11" y="0"/>
                  </a:moveTo>
                  <a:cubicBezTo>
                    <a:pt x="11" y="0"/>
                    <a:pt x="14" y="1"/>
                    <a:pt x="14" y="1"/>
                  </a:cubicBezTo>
                  <a:cubicBezTo>
                    <a:pt x="14" y="1"/>
                    <a:pt x="16" y="2"/>
                    <a:pt x="17" y="2"/>
                  </a:cubicBezTo>
                  <a:cubicBezTo>
                    <a:pt x="17" y="2"/>
                    <a:pt x="18" y="8"/>
                    <a:pt x="18" y="8"/>
                  </a:cubicBezTo>
                  <a:cubicBezTo>
                    <a:pt x="18" y="8"/>
                    <a:pt x="18" y="8"/>
                    <a:pt x="18" y="8"/>
                  </a:cubicBezTo>
                  <a:cubicBezTo>
                    <a:pt x="18" y="8"/>
                    <a:pt x="20" y="9"/>
                    <a:pt x="21" y="9"/>
                  </a:cubicBezTo>
                  <a:cubicBezTo>
                    <a:pt x="21" y="9"/>
                    <a:pt x="22" y="11"/>
                    <a:pt x="22" y="11"/>
                  </a:cubicBezTo>
                  <a:cubicBezTo>
                    <a:pt x="22" y="11"/>
                    <a:pt x="22" y="11"/>
                    <a:pt x="22" y="11"/>
                  </a:cubicBezTo>
                  <a:cubicBezTo>
                    <a:pt x="22" y="11"/>
                    <a:pt x="27" y="13"/>
                    <a:pt x="28" y="13"/>
                  </a:cubicBezTo>
                  <a:cubicBezTo>
                    <a:pt x="27" y="14"/>
                    <a:pt x="24" y="16"/>
                    <a:pt x="24" y="16"/>
                  </a:cubicBezTo>
                  <a:cubicBezTo>
                    <a:pt x="24" y="16"/>
                    <a:pt x="24" y="16"/>
                    <a:pt x="24" y="16"/>
                  </a:cubicBezTo>
                  <a:cubicBezTo>
                    <a:pt x="24" y="16"/>
                    <a:pt x="24" y="16"/>
                    <a:pt x="24" y="16"/>
                  </a:cubicBezTo>
                  <a:cubicBezTo>
                    <a:pt x="24" y="16"/>
                    <a:pt x="28" y="22"/>
                    <a:pt x="29" y="23"/>
                  </a:cubicBezTo>
                  <a:cubicBezTo>
                    <a:pt x="29" y="23"/>
                    <a:pt x="29" y="26"/>
                    <a:pt x="29" y="26"/>
                  </a:cubicBezTo>
                  <a:cubicBezTo>
                    <a:pt x="29" y="26"/>
                    <a:pt x="29" y="27"/>
                    <a:pt x="29" y="27"/>
                  </a:cubicBezTo>
                  <a:cubicBezTo>
                    <a:pt x="29" y="27"/>
                    <a:pt x="34" y="27"/>
                    <a:pt x="36" y="27"/>
                  </a:cubicBezTo>
                  <a:cubicBezTo>
                    <a:pt x="35" y="28"/>
                    <a:pt x="33" y="29"/>
                    <a:pt x="33" y="29"/>
                  </a:cubicBezTo>
                  <a:cubicBezTo>
                    <a:pt x="33" y="29"/>
                    <a:pt x="32" y="29"/>
                    <a:pt x="32" y="29"/>
                  </a:cubicBezTo>
                  <a:cubicBezTo>
                    <a:pt x="32" y="29"/>
                    <a:pt x="33" y="34"/>
                    <a:pt x="33" y="34"/>
                  </a:cubicBezTo>
                  <a:cubicBezTo>
                    <a:pt x="33" y="34"/>
                    <a:pt x="33" y="37"/>
                    <a:pt x="32" y="38"/>
                  </a:cubicBezTo>
                  <a:cubicBezTo>
                    <a:pt x="32" y="38"/>
                    <a:pt x="32" y="38"/>
                    <a:pt x="32" y="38"/>
                  </a:cubicBezTo>
                  <a:cubicBezTo>
                    <a:pt x="24" y="39"/>
                    <a:pt x="24" y="39"/>
                    <a:pt x="24" y="39"/>
                  </a:cubicBezTo>
                  <a:cubicBezTo>
                    <a:pt x="24" y="39"/>
                    <a:pt x="24" y="39"/>
                    <a:pt x="24" y="39"/>
                  </a:cubicBezTo>
                  <a:cubicBezTo>
                    <a:pt x="24" y="39"/>
                    <a:pt x="19" y="43"/>
                    <a:pt x="19" y="43"/>
                  </a:cubicBezTo>
                  <a:cubicBezTo>
                    <a:pt x="19" y="43"/>
                    <a:pt x="11" y="35"/>
                    <a:pt x="11" y="35"/>
                  </a:cubicBezTo>
                  <a:cubicBezTo>
                    <a:pt x="11" y="35"/>
                    <a:pt x="10" y="33"/>
                    <a:pt x="9" y="33"/>
                  </a:cubicBezTo>
                  <a:cubicBezTo>
                    <a:pt x="10" y="33"/>
                    <a:pt x="10" y="31"/>
                    <a:pt x="10" y="31"/>
                  </a:cubicBezTo>
                  <a:cubicBezTo>
                    <a:pt x="10" y="30"/>
                    <a:pt x="10" y="30"/>
                    <a:pt x="10" y="30"/>
                  </a:cubicBezTo>
                  <a:cubicBezTo>
                    <a:pt x="10" y="30"/>
                    <a:pt x="10" y="30"/>
                    <a:pt x="10" y="30"/>
                  </a:cubicBezTo>
                  <a:cubicBezTo>
                    <a:pt x="10" y="30"/>
                    <a:pt x="7" y="27"/>
                    <a:pt x="7" y="27"/>
                  </a:cubicBezTo>
                  <a:cubicBezTo>
                    <a:pt x="7" y="27"/>
                    <a:pt x="8" y="27"/>
                    <a:pt x="8" y="27"/>
                  </a:cubicBezTo>
                  <a:cubicBezTo>
                    <a:pt x="8" y="27"/>
                    <a:pt x="8" y="27"/>
                    <a:pt x="8" y="26"/>
                  </a:cubicBezTo>
                  <a:cubicBezTo>
                    <a:pt x="8" y="26"/>
                    <a:pt x="8" y="26"/>
                    <a:pt x="8" y="26"/>
                  </a:cubicBezTo>
                  <a:cubicBezTo>
                    <a:pt x="8" y="26"/>
                    <a:pt x="8" y="26"/>
                    <a:pt x="8" y="26"/>
                  </a:cubicBezTo>
                  <a:cubicBezTo>
                    <a:pt x="8" y="26"/>
                    <a:pt x="7" y="24"/>
                    <a:pt x="7" y="23"/>
                  </a:cubicBezTo>
                  <a:cubicBezTo>
                    <a:pt x="8" y="23"/>
                    <a:pt x="8" y="23"/>
                    <a:pt x="8" y="23"/>
                  </a:cubicBezTo>
                  <a:cubicBezTo>
                    <a:pt x="8" y="23"/>
                    <a:pt x="9" y="23"/>
                    <a:pt x="9" y="23"/>
                  </a:cubicBezTo>
                  <a:cubicBezTo>
                    <a:pt x="9" y="23"/>
                    <a:pt x="9" y="23"/>
                    <a:pt x="9" y="23"/>
                  </a:cubicBezTo>
                  <a:cubicBezTo>
                    <a:pt x="8" y="21"/>
                    <a:pt x="8" y="21"/>
                    <a:pt x="8" y="21"/>
                  </a:cubicBezTo>
                  <a:cubicBezTo>
                    <a:pt x="8" y="21"/>
                    <a:pt x="8" y="20"/>
                    <a:pt x="8" y="20"/>
                  </a:cubicBezTo>
                  <a:cubicBezTo>
                    <a:pt x="5" y="19"/>
                    <a:pt x="5" y="19"/>
                    <a:pt x="5" y="19"/>
                  </a:cubicBezTo>
                  <a:cubicBezTo>
                    <a:pt x="5" y="19"/>
                    <a:pt x="2" y="19"/>
                    <a:pt x="2" y="19"/>
                  </a:cubicBezTo>
                  <a:cubicBezTo>
                    <a:pt x="2" y="19"/>
                    <a:pt x="3" y="18"/>
                    <a:pt x="3" y="18"/>
                  </a:cubicBezTo>
                  <a:cubicBezTo>
                    <a:pt x="3" y="18"/>
                    <a:pt x="3" y="18"/>
                    <a:pt x="3" y="18"/>
                  </a:cubicBezTo>
                  <a:cubicBezTo>
                    <a:pt x="3" y="18"/>
                    <a:pt x="3" y="17"/>
                    <a:pt x="3" y="17"/>
                  </a:cubicBezTo>
                  <a:cubicBezTo>
                    <a:pt x="3" y="17"/>
                    <a:pt x="2" y="16"/>
                    <a:pt x="1" y="16"/>
                  </a:cubicBezTo>
                  <a:cubicBezTo>
                    <a:pt x="2" y="16"/>
                    <a:pt x="12" y="16"/>
                    <a:pt x="12" y="16"/>
                  </a:cubicBezTo>
                  <a:cubicBezTo>
                    <a:pt x="12" y="16"/>
                    <a:pt x="12" y="16"/>
                    <a:pt x="12" y="16"/>
                  </a:cubicBezTo>
                  <a:cubicBezTo>
                    <a:pt x="12" y="15"/>
                    <a:pt x="12" y="15"/>
                    <a:pt x="12" y="15"/>
                  </a:cubicBezTo>
                  <a:cubicBezTo>
                    <a:pt x="12" y="15"/>
                    <a:pt x="12" y="13"/>
                    <a:pt x="12" y="13"/>
                  </a:cubicBezTo>
                  <a:cubicBezTo>
                    <a:pt x="12" y="12"/>
                    <a:pt x="13" y="11"/>
                    <a:pt x="13" y="11"/>
                  </a:cubicBezTo>
                  <a:cubicBezTo>
                    <a:pt x="13" y="11"/>
                    <a:pt x="13" y="11"/>
                    <a:pt x="13" y="11"/>
                  </a:cubicBezTo>
                  <a:cubicBezTo>
                    <a:pt x="13" y="11"/>
                    <a:pt x="13" y="11"/>
                    <a:pt x="13" y="11"/>
                  </a:cubicBezTo>
                  <a:cubicBezTo>
                    <a:pt x="13" y="11"/>
                    <a:pt x="13" y="10"/>
                    <a:pt x="13" y="10"/>
                  </a:cubicBezTo>
                  <a:cubicBezTo>
                    <a:pt x="13" y="10"/>
                    <a:pt x="10" y="9"/>
                    <a:pt x="10" y="9"/>
                  </a:cubicBezTo>
                  <a:cubicBezTo>
                    <a:pt x="10" y="9"/>
                    <a:pt x="7" y="4"/>
                    <a:pt x="6" y="3"/>
                  </a:cubicBezTo>
                  <a:cubicBezTo>
                    <a:pt x="7" y="3"/>
                    <a:pt x="11" y="0"/>
                    <a:pt x="11"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3973" y="1550"/>
              <a:ext cx="90" cy="131"/>
            </a:xfrm>
            <a:custGeom>
              <a:avLst/>
              <a:gdLst>
                <a:gd name="T0" fmla="*/ 6 w 31"/>
                <a:gd name="T1" fmla="*/ 0 h 45"/>
                <a:gd name="T2" fmla="*/ 11 w 31"/>
                <a:gd name="T3" fmla="*/ 0 h 45"/>
                <a:gd name="T4" fmla="*/ 17 w 31"/>
                <a:gd name="T5" fmla="*/ 5 h 45"/>
                <a:gd name="T6" fmla="*/ 16 w 31"/>
                <a:gd name="T7" fmla="*/ 8 h 45"/>
                <a:gd name="T8" fmla="*/ 20 w 31"/>
                <a:gd name="T9" fmla="*/ 19 h 45"/>
                <a:gd name="T10" fmla="*/ 29 w 31"/>
                <a:gd name="T11" fmla="*/ 20 h 45"/>
                <a:gd name="T12" fmla="*/ 31 w 31"/>
                <a:gd name="T13" fmla="*/ 23 h 45"/>
                <a:gd name="T14" fmla="*/ 26 w 31"/>
                <a:gd name="T15" fmla="*/ 29 h 45"/>
                <a:gd name="T16" fmla="*/ 19 w 31"/>
                <a:gd name="T17" fmla="*/ 33 h 45"/>
                <a:gd name="T18" fmla="*/ 25 w 31"/>
                <a:gd name="T19" fmla="*/ 36 h 45"/>
                <a:gd name="T20" fmla="*/ 26 w 31"/>
                <a:gd name="T21" fmla="*/ 38 h 45"/>
                <a:gd name="T22" fmla="*/ 22 w 31"/>
                <a:gd name="T23" fmla="*/ 40 h 45"/>
                <a:gd name="T24" fmla="*/ 21 w 31"/>
                <a:gd name="T25" fmla="*/ 42 h 45"/>
                <a:gd name="T26" fmla="*/ 14 w 31"/>
                <a:gd name="T27" fmla="*/ 45 h 45"/>
                <a:gd name="T28" fmla="*/ 11 w 31"/>
                <a:gd name="T29" fmla="*/ 38 h 45"/>
                <a:gd name="T30" fmla="*/ 1 w 31"/>
                <a:gd name="T31" fmla="*/ 25 h 45"/>
                <a:gd name="T32" fmla="*/ 4 w 31"/>
                <a:gd name="T33" fmla="*/ 18 h 45"/>
                <a:gd name="T34" fmla="*/ 5 w 31"/>
                <a:gd name="T35" fmla="*/ 11 h 45"/>
                <a:gd name="T36" fmla="*/ 6 w 31"/>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5">
                  <a:moveTo>
                    <a:pt x="6" y="0"/>
                  </a:moveTo>
                  <a:cubicBezTo>
                    <a:pt x="11" y="0"/>
                    <a:pt x="11" y="0"/>
                    <a:pt x="11" y="0"/>
                  </a:cubicBezTo>
                  <a:cubicBezTo>
                    <a:pt x="17" y="5"/>
                    <a:pt x="17" y="5"/>
                    <a:pt x="17" y="5"/>
                  </a:cubicBezTo>
                  <a:cubicBezTo>
                    <a:pt x="16" y="8"/>
                    <a:pt x="16" y="8"/>
                    <a:pt x="16" y="8"/>
                  </a:cubicBezTo>
                  <a:cubicBezTo>
                    <a:pt x="20" y="19"/>
                    <a:pt x="20" y="19"/>
                    <a:pt x="20" y="19"/>
                  </a:cubicBezTo>
                  <a:cubicBezTo>
                    <a:pt x="29" y="20"/>
                    <a:pt x="29" y="20"/>
                    <a:pt x="29" y="20"/>
                  </a:cubicBezTo>
                  <a:cubicBezTo>
                    <a:pt x="31" y="23"/>
                    <a:pt x="31" y="23"/>
                    <a:pt x="31" y="23"/>
                  </a:cubicBezTo>
                  <a:cubicBezTo>
                    <a:pt x="26" y="29"/>
                    <a:pt x="26" y="29"/>
                    <a:pt x="26" y="29"/>
                  </a:cubicBezTo>
                  <a:cubicBezTo>
                    <a:pt x="19" y="33"/>
                    <a:pt x="19" y="33"/>
                    <a:pt x="19" y="33"/>
                  </a:cubicBezTo>
                  <a:cubicBezTo>
                    <a:pt x="25" y="36"/>
                    <a:pt x="25" y="36"/>
                    <a:pt x="25" y="36"/>
                  </a:cubicBezTo>
                  <a:cubicBezTo>
                    <a:pt x="26" y="38"/>
                    <a:pt x="26" y="38"/>
                    <a:pt x="26" y="38"/>
                  </a:cubicBezTo>
                  <a:cubicBezTo>
                    <a:pt x="22" y="40"/>
                    <a:pt x="22" y="40"/>
                    <a:pt x="22" y="40"/>
                  </a:cubicBezTo>
                  <a:cubicBezTo>
                    <a:pt x="21" y="42"/>
                    <a:pt x="21" y="42"/>
                    <a:pt x="21" y="42"/>
                  </a:cubicBezTo>
                  <a:cubicBezTo>
                    <a:pt x="14" y="45"/>
                    <a:pt x="14" y="45"/>
                    <a:pt x="14" y="45"/>
                  </a:cubicBezTo>
                  <a:cubicBezTo>
                    <a:pt x="14" y="42"/>
                    <a:pt x="13" y="40"/>
                    <a:pt x="11" y="38"/>
                  </a:cubicBezTo>
                  <a:cubicBezTo>
                    <a:pt x="8" y="35"/>
                    <a:pt x="1" y="27"/>
                    <a:pt x="1" y="25"/>
                  </a:cubicBezTo>
                  <a:cubicBezTo>
                    <a:pt x="0" y="23"/>
                    <a:pt x="2" y="21"/>
                    <a:pt x="4" y="18"/>
                  </a:cubicBezTo>
                  <a:cubicBezTo>
                    <a:pt x="6" y="16"/>
                    <a:pt x="6" y="15"/>
                    <a:pt x="5" y="11"/>
                  </a:cubicBezTo>
                  <a:cubicBezTo>
                    <a:pt x="4" y="8"/>
                    <a:pt x="5" y="4"/>
                    <a:pt x="6"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noEditPoints="1"/>
            </p:cNvSpPr>
            <p:nvPr/>
          </p:nvSpPr>
          <p:spPr bwMode="auto">
            <a:xfrm>
              <a:off x="3973" y="1547"/>
              <a:ext cx="90" cy="134"/>
            </a:xfrm>
            <a:custGeom>
              <a:avLst/>
              <a:gdLst>
                <a:gd name="T0" fmla="*/ 5 w 31"/>
                <a:gd name="T1" fmla="*/ 12 h 46"/>
                <a:gd name="T2" fmla="*/ 2 w 31"/>
                <a:gd name="T3" fmla="*/ 21 h 46"/>
                <a:gd name="T4" fmla="*/ 11 w 31"/>
                <a:gd name="T5" fmla="*/ 39 h 46"/>
                <a:gd name="T6" fmla="*/ 14 w 31"/>
                <a:gd name="T7" fmla="*/ 46 h 46"/>
                <a:gd name="T8" fmla="*/ 21 w 31"/>
                <a:gd name="T9" fmla="*/ 43 h 46"/>
                <a:gd name="T10" fmla="*/ 22 w 31"/>
                <a:gd name="T11" fmla="*/ 41 h 46"/>
                <a:gd name="T12" fmla="*/ 27 w 31"/>
                <a:gd name="T13" fmla="*/ 39 h 46"/>
                <a:gd name="T14" fmla="*/ 27 w 31"/>
                <a:gd name="T15" fmla="*/ 39 h 46"/>
                <a:gd name="T16" fmla="*/ 25 w 31"/>
                <a:gd name="T17" fmla="*/ 37 h 46"/>
                <a:gd name="T18" fmla="*/ 27 w 31"/>
                <a:gd name="T19" fmla="*/ 30 h 46"/>
                <a:gd name="T20" fmla="*/ 31 w 31"/>
                <a:gd name="T21" fmla="*/ 24 h 46"/>
                <a:gd name="T22" fmla="*/ 30 w 31"/>
                <a:gd name="T23" fmla="*/ 21 h 46"/>
                <a:gd name="T24" fmla="*/ 21 w 31"/>
                <a:gd name="T25" fmla="*/ 20 h 46"/>
                <a:gd name="T26" fmla="*/ 17 w 31"/>
                <a:gd name="T27" fmla="*/ 6 h 46"/>
                <a:gd name="T28" fmla="*/ 17 w 31"/>
                <a:gd name="T29" fmla="*/ 6 h 46"/>
                <a:gd name="T30" fmla="*/ 11 w 31"/>
                <a:gd name="T31" fmla="*/ 1 h 46"/>
                <a:gd name="T32" fmla="*/ 6 w 31"/>
                <a:gd name="T33" fmla="*/ 1 h 46"/>
                <a:gd name="T34" fmla="*/ 1 w 31"/>
                <a:gd name="T35" fmla="*/ 26 h 46"/>
                <a:gd name="T36" fmla="*/ 3 w 31"/>
                <a:gd name="T37" fmla="*/ 22 h 46"/>
                <a:gd name="T38" fmla="*/ 6 w 31"/>
                <a:gd name="T39" fmla="*/ 15 h 46"/>
                <a:gd name="T40" fmla="*/ 5 w 31"/>
                <a:gd name="T41" fmla="*/ 9 h 46"/>
                <a:gd name="T42" fmla="*/ 11 w 31"/>
                <a:gd name="T43" fmla="*/ 2 h 46"/>
                <a:gd name="T44" fmla="*/ 16 w 31"/>
                <a:gd name="T45" fmla="*/ 9 h 46"/>
                <a:gd name="T46" fmla="*/ 16 w 31"/>
                <a:gd name="T47" fmla="*/ 9 h 46"/>
                <a:gd name="T48" fmla="*/ 20 w 31"/>
                <a:gd name="T49" fmla="*/ 20 h 46"/>
                <a:gd name="T50" fmla="*/ 30 w 31"/>
                <a:gd name="T51" fmla="*/ 24 h 46"/>
                <a:gd name="T52" fmla="*/ 19 w 31"/>
                <a:gd name="T53" fmla="*/ 34 h 46"/>
                <a:gd name="T54" fmla="*/ 19 w 31"/>
                <a:gd name="T55" fmla="*/ 34 h 46"/>
                <a:gd name="T56" fmla="*/ 25 w 31"/>
                <a:gd name="T57" fmla="*/ 37 h 46"/>
                <a:gd name="T58" fmla="*/ 22 w 31"/>
                <a:gd name="T59" fmla="*/ 40 h 46"/>
                <a:gd name="T60" fmla="*/ 21 w 31"/>
                <a:gd name="T61" fmla="*/ 42 h 46"/>
                <a:gd name="T62" fmla="*/ 11 w 31"/>
                <a:gd name="T6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46">
                  <a:moveTo>
                    <a:pt x="6" y="1"/>
                  </a:moveTo>
                  <a:cubicBezTo>
                    <a:pt x="5" y="5"/>
                    <a:pt x="4" y="10"/>
                    <a:pt x="5" y="12"/>
                  </a:cubicBezTo>
                  <a:cubicBezTo>
                    <a:pt x="6" y="16"/>
                    <a:pt x="6" y="16"/>
                    <a:pt x="4" y="19"/>
                  </a:cubicBezTo>
                  <a:cubicBezTo>
                    <a:pt x="2" y="21"/>
                    <a:pt x="2" y="21"/>
                    <a:pt x="2" y="21"/>
                  </a:cubicBezTo>
                  <a:cubicBezTo>
                    <a:pt x="1" y="23"/>
                    <a:pt x="0" y="25"/>
                    <a:pt x="0" y="26"/>
                  </a:cubicBezTo>
                  <a:cubicBezTo>
                    <a:pt x="1" y="28"/>
                    <a:pt x="7" y="36"/>
                    <a:pt x="11" y="39"/>
                  </a:cubicBezTo>
                  <a:cubicBezTo>
                    <a:pt x="13" y="41"/>
                    <a:pt x="14" y="44"/>
                    <a:pt x="14" y="46"/>
                  </a:cubicBezTo>
                  <a:cubicBezTo>
                    <a:pt x="14" y="46"/>
                    <a:pt x="14" y="46"/>
                    <a:pt x="14" y="46"/>
                  </a:cubicBezTo>
                  <a:cubicBezTo>
                    <a:pt x="14" y="46"/>
                    <a:pt x="14" y="46"/>
                    <a:pt x="15" y="46"/>
                  </a:cubicBezTo>
                  <a:cubicBezTo>
                    <a:pt x="21" y="43"/>
                    <a:pt x="21" y="43"/>
                    <a:pt x="21" y="43"/>
                  </a:cubicBezTo>
                  <a:cubicBezTo>
                    <a:pt x="21" y="43"/>
                    <a:pt x="21" y="43"/>
                    <a:pt x="21" y="43"/>
                  </a:cubicBezTo>
                  <a:cubicBezTo>
                    <a:pt x="21" y="43"/>
                    <a:pt x="22" y="41"/>
                    <a:pt x="22" y="41"/>
                  </a:cubicBezTo>
                  <a:cubicBezTo>
                    <a:pt x="22" y="41"/>
                    <a:pt x="26" y="40"/>
                    <a:pt x="26" y="40"/>
                  </a:cubicBezTo>
                  <a:cubicBezTo>
                    <a:pt x="27" y="40"/>
                    <a:pt x="27" y="39"/>
                    <a:pt x="27" y="39"/>
                  </a:cubicBezTo>
                  <a:cubicBezTo>
                    <a:pt x="27" y="39"/>
                    <a:pt x="27" y="39"/>
                    <a:pt x="27" y="39"/>
                  </a:cubicBezTo>
                  <a:cubicBezTo>
                    <a:pt x="27" y="39"/>
                    <a:pt x="27" y="39"/>
                    <a:pt x="27" y="39"/>
                  </a:cubicBezTo>
                  <a:cubicBezTo>
                    <a:pt x="25" y="37"/>
                    <a:pt x="25" y="37"/>
                    <a:pt x="25" y="37"/>
                  </a:cubicBezTo>
                  <a:cubicBezTo>
                    <a:pt x="25" y="37"/>
                    <a:pt x="25" y="37"/>
                    <a:pt x="25" y="37"/>
                  </a:cubicBezTo>
                  <a:cubicBezTo>
                    <a:pt x="25" y="37"/>
                    <a:pt x="20" y="35"/>
                    <a:pt x="20" y="34"/>
                  </a:cubicBezTo>
                  <a:cubicBezTo>
                    <a:pt x="20" y="34"/>
                    <a:pt x="27" y="30"/>
                    <a:pt x="27" y="30"/>
                  </a:cubicBezTo>
                  <a:cubicBezTo>
                    <a:pt x="31" y="25"/>
                    <a:pt x="31" y="25"/>
                    <a:pt x="31" y="25"/>
                  </a:cubicBezTo>
                  <a:cubicBezTo>
                    <a:pt x="31" y="24"/>
                    <a:pt x="31" y="24"/>
                    <a:pt x="31" y="24"/>
                  </a:cubicBezTo>
                  <a:cubicBezTo>
                    <a:pt x="31" y="24"/>
                    <a:pt x="31" y="24"/>
                    <a:pt x="31" y="24"/>
                  </a:cubicBezTo>
                  <a:cubicBezTo>
                    <a:pt x="30" y="21"/>
                    <a:pt x="30" y="21"/>
                    <a:pt x="30" y="21"/>
                  </a:cubicBezTo>
                  <a:cubicBezTo>
                    <a:pt x="30" y="21"/>
                    <a:pt x="29" y="21"/>
                    <a:pt x="29" y="21"/>
                  </a:cubicBezTo>
                  <a:cubicBezTo>
                    <a:pt x="29" y="21"/>
                    <a:pt x="21" y="20"/>
                    <a:pt x="21" y="20"/>
                  </a:cubicBezTo>
                  <a:cubicBezTo>
                    <a:pt x="20" y="19"/>
                    <a:pt x="16" y="9"/>
                    <a:pt x="16" y="9"/>
                  </a:cubicBezTo>
                  <a:cubicBezTo>
                    <a:pt x="16" y="9"/>
                    <a:pt x="17" y="6"/>
                    <a:pt x="17" y="6"/>
                  </a:cubicBezTo>
                  <a:cubicBezTo>
                    <a:pt x="17" y="6"/>
                    <a:pt x="17" y="6"/>
                    <a:pt x="17" y="6"/>
                  </a:cubicBezTo>
                  <a:cubicBezTo>
                    <a:pt x="17" y="6"/>
                    <a:pt x="17" y="6"/>
                    <a:pt x="17" y="6"/>
                  </a:cubicBezTo>
                  <a:cubicBezTo>
                    <a:pt x="12" y="1"/>
                    <a:pt x="12" y="1"/>
                    <a:pt x="12" y="1"/>
                  </a:cubicBezTo>
                  <a:cubicBezTo>
                    <a:pt x="11" y="1"/>
                    <a:pt x="11" y="1"/>
                    <a:pt x="11" y="1"/>
                  </a:cubicBezTo>
                  <a:cubicBezTo>
                    <a:pt x="6" y="0"/>
                    <a:pt x="6" y="0"/>
                    <a:pt x="6" y="0"/>
                  </a:cubicBezTo>
                  <a:cubicBezTo>
                    <a:pt x="6" y="0"/>
                    <a:pt x="6" y="1"/>
                    <a:pt x="6" y="1"/>
                  </a:cubicBezTo>
                  <a:close/>
                  <a:moveTo>
                    <a:pt x="11" y="39"/>
                  </a:moveTo>
                  <a:cubicBezTo>
                    <a:pt x="7" y="35"/>
                    <a:pt x="2" y="28"/>
                    <a:pt x="1" y="26"/>
                  </a:cubicBezTo>
                  <a:cubicBezTo>
                    <a:pt x="1" y="26"/>
                    <a:pt x="1" y="26"/>
                    <a:pt x="1" y="26"/>
                  </a:cubicBezTo>
                  <a:cubicBezTo>
                    <a:pt x="1" y="24"/>
                    <a:pt x="2" y="23"/>
                    <a:pt x="3" y="22"/>
                  </a:cubicBezTo>
                  <a:cubicBezTo>
                    <a:pt x="4" y="20"/>
                    <a:pt x="4" y="20"/>
                    <a:pt x="4" y="20"/>
                  </a:cubicBezTo>
                  <a:cubicBezTo>
                    <a:pt x="5" y="18"/>
                    <a:pt x="6" y="17"/>
                    <a:pt x="6" y="15"/>
                  </a:cubicBezTo>
                  <a:cubicBezTo>
                    <a:pt x="6" y="14"/>
                    <a:pt x="6" y="13"/>
                    <a:pt x="5" y="11"/>
                  </a:cubicBezTo>
                  <a:cubicBezTo>
                    <a:pt x="5" y="11"/>
                    <a:pt x="5" y="10"/>
                    <a:pt x="5" y="9"/>
                  </a:cubicBezTo>
                  <a:cubicBezTo>
                    <a:pt x="5" y="7"/>
                    <a:pt x="6" y="4"/>
                    <a:pt x="7" y="1"/>
                  </a:cubicBezTo>
                  <a:cubicBezTo>
                    <a:pt x="7" y="1"/>
                    <a:pt x="11" y="2"/>
                    <a:pt x="11" y="2"/>
                  </a:cubicBezTo>
                  <a:cubicBezTo>
                    <a:pt x="11" y="2"/>
                    <a:pt x="16" y="6"/>
                    <a:pt x="16" y="6"/>
                  </a:cubicBezTo>
                  <a:cubicBezTo>
                    <a:pt x="16" y="6"/>
                    <a:pt x="16" y="9"/>
                    <a:pt x="16" y="9"/>
                  </a:cubicBezTo>
                  <a:cubicBezTo>
                    <a:pt x="16" y="9"/>
                    <a:pt x="16" y="9"/>
                    <a:pt x="16" y="9"/>
                  </a:cubicBezTo>
                  <a:cubicBezTo>
                    <a:pt x="16" y="9"/>
                    <a:pt x="16" y="9"/>
                    <a:pt x="16" y="9"/>
                  </a:cubicBezTo>
                  <a:cubicBezTo>
                    <a:pt x="20" y="20"/>
                    <a:pt x="20" y="20"/>
                    <a:pt x="20" y="20"/>
                  </a:cubicBezTo>
                  <a:cubicBezTo>
                    <a:pt x="20" y="20"/>
                    <a:pt x="20" y="20"/>
                    <a:pt x="20" y="20"/>
                  </a:cubicBezTo>
                  <a:cubicBezTo>
                    <a:pt x="20" y="20"/>
                    <a:pt x="29" y="22"/>
                    <a:pt x="29" y="22"/>
                  </a:cubicBezTo>
                  <a:cubicBezTo>
                    <a:pt x="29" y="22"/>
                    <a:pt x="30" y="24"/>
                    <a:pt x="30" y="24"/>
                  </a:cubicBezTo>
                  <a:cubicBezTo>
                    <a:pt x="30" y="25"/>
                    <a:pt x="26" y="29"/>
                    <a:pt x="26" y="29"/>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25" y="37"/>
                    <a:pt x="25" y="37"/>
                  </a:cubicBezTo>
                  <a:cubicBezTo>
                    <a:pt x="25" y="38"/>
                    <a:pt x="26" y="39"/>
                    <a:pt x="26" y="39"/>
                  </a:cubicBezTo>
                  <a:cubicBezTo>
                    <a:pt x="25" y="39"/>
                    <a:pt x="22" y="40"/>
                    <a:pt x="22" y="40"/>
                  </a:cubicBezTo>
                  <a:cubicBezTo>
                    <a:pt x="22" y="40"/>
                    <a:pt x="22" y="41"/>
                    <a:pt x="22" y="41"/>
                  </a:cubicBezTo>
                  <a:cubicBezTo>
                    <a:pt x="22" y="41"/>
                    <a:pt x="21" y="42"/>
                    <a:pt x="21" y="42"/>
                  </a:cubicBezTo>
                  <a:cubicBezTo>
                    <a:pt x="20" y="42"/>
                    <a:pt x="15" y="45"/>
                    <a:pt x="15" y="45"/>
                  </a:cubicBezTo>
                  <a:cubicBezTo>
                    <a:pt x="14" y="43"/>
                    <a:pt x="13" y="41"/>
                    <a:pt x="11" y="39"/>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4235" y="1550"/>
              <a:ext cx="97" cy="96"/>
            </a:xfrm>
            <a:custGeom>
              <a:avLst/>
              <a:gdLst>
                <a:gd name="T0" fmla="*/ 4 w 33"/>
                <a:gd name="T1" fmla="*/ 28 h 33"/>
                <a:gd name="T2" fmla="*/ 4 w 33"/>
                <a:gd name="T3" fmla="*/ 24 h 33"/>
                <a:gd name="T4" fmla="*/ 4 w 33"/>
                <a:gd name="T5" fmla="*/ 19 h 33"/>
                <a:gd name="T6" fmla="*/ 8 w 33"/>
                <a:gd name="T7" fmla="*/ 17 h 33"/>
                <a:gd name="T8" fmla="*/ 0 w 33"/>
                <a:gd name="T9" fmla="*/ 16 h 33"/>
                <a:gd name="T10" fmla="*/ 0 w 33"/>
                <a:gd name="T11" fmla="*/ 12 h 33"/>
                <a:gd name="T12" fmla="*/ 9 w 33"/>
                <a:gd name="T13" fmla="*/ 9 h 33"/>
                <a:gd name="T14" fmla="*/ 12 w 33"/>
                <a:gd name="T15" fmla="*/ 7 h 33"/>
                <a:gd name="T16" fmla="*/ 16 w 33"/>
                <a:gd name="T17" fmla="*/ 3 h 33"/>
                <a:gd name="T18" fmla="*/ 20 w 33"/>
                <a:gd name="T19" fmla="*/ 2 h 33"/>
                <a:gd name="T20" fmla="*/ 24 w 33"/>
                <a:gd name="T21" fmla="*/ 2 h 33"/>
                <a:gd name="T22" fmla="*/ 25 w 33"/>
                <a:gd name="T23" fmla="*/ 0 h 33"/>
                <a:gd name="T24" fmla="*/ 25 w 33"/>
                <a:gd name="T25" fmla="*/ 0 h 33"/>
                <a:gd name="T26" fmla="*/ 33 w 33"/>
                <a:gd name="T27" fmla="*/ 2 h 33"/>
                <a:gd name="T28" fmla="*/ 28 w 33"/>
                <a:gd name="T29" fmla="*/ 11 h 33"/>
                <a:gd name="T30" fmla="*/ 33 w 33"/>
                <a:gd name="T31" fmla="*/ 19 h 33"/>
                <a:gd name="T32" fmla="*/ 30 w 33"/>
                <a:gd name="T33" fmla="*/ 29 h 33"/>
                <a:gd name="T34" fmla="*/ 28 w 33"/>
                <a:gd name="T35" fmla="*/ 29 h 33"/>
                <a:gd name="T36" fmla="*/ 24 w 33"/>
                <a:gd name="T37" fmla="*/ 33 h 33"/>
                <a:gd name="T38" fmla="*/ 15 w 33"/>
                <a:gd name="T39" fmla="*/ 27 h 33"/>
                <a:gd name="T40" fmla="*/ 4 w 33"/>
                <a:gd name="T4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4" y="28"/>
                  </a:moveTo>
                  <a:cubicBezTo>
                    <a:pt x="4" y="24"/>
                    <a:pt x="4" y="24"/>
                    <a:pt x="4" y="24"/>
                  </a:cubicBezTo>
                  <a:cubicBezTo>
                    <a:pt x="4" y="19"/>
                    <a:pt x="4" y="19"/>
                    <a:pt x="4" y="19"/>
                  </a:cubicBezTo>
                  <a:cubicBezTo>
                    <a:pt x="8" y="17"/>
                    <a:pt x="8" y="17"/>
                    <a:pt x="8" y="17"/>
                  </a:cubicBezTo>
                  <a:cubicBezTo>
                    <a:pt x="0" y="16"/>
                    <a:pt x="0" y="16"/>
                    <a:pt x="0" y="16"/>
                  </a:cubicBezTo>
                  <a:cubicBezTo>
                    <a:pt x="0" y="12"/>
                    <a:pt x="0" y="12"/>
                    <a:pt x="0" y="12"/>
                  </a:cubicBezTo>
                  <a:cubicBezTo>
                    <a:pt x="9" y="9"/>
                    <a:pt x="9" y="9"/>
                    <a:pt x="9" y="9"/>
                  </a:cubicBezTo>
                  <a:cubicBezTo>
                    <a:pt x="12" y="7"/>
                    <a:pt x="12" y="7"/>
                    <a:pt x="12" y="7"/>
                  </a:cubicBezTo>
                  <a:cubicBezTo>
                    <a:pt x="16" y="3"/>
                    <a:pt x="16" y="3"/>
                    <a:pt x="16" y="3"/>
                  </a:cubicBezTo>
                  <a:cubicBezTo>
                    <a:pt x="20" y="2"/>
                    <a:pt x="20" y="2"/>
                    <a:pt x="20" y="2"/>
                  </a:cubicBezTo>
                  <a:cubicBezTo>
                    <a:pt x="24" y="2"/>
                    <a:pt x="24" y="2"/>
                    <a:pt x="24" y="2"/>
                  </a:cubicBezTo>
                  <a:cubicBezTo>
                    <a:pt x="25" y="0"/>
                    <a:pt x="25" y="0"/>
                    <a:pt x="25" y="0"/>
                  </a:cubicBezTo>
                  <a:cubicBezTo>
                    <a:pt x="25" y="0"/>
                    <a:pt x="25" y="0"/>
                    <a:pt x="25" y="0"/>
                  </a:cubicBezTo>
                  <a:cubicBezTo>
                    <a:pt x="28" y="1"/>
                    <a:pt x="30" y="2"/>
                    <a:pt x="33" y="2"/>
                  </a:cubicBezTo>
                  <a:cubicBezTo>
                    <a:pt x="28" y="11"/>
                    <a:pt x="28" y="11"/>
                    <a:pt x="28" y="11"/>
                  </a:cubicBezTo>
                  <a:cubicBezTo>
                    <a:pt x="33" y="19"/>
                    <a:pt x="33" y="19"/>
                    <a:pt x="33" y="19"/>
                  </a:cubicBezTo>
                  <a:cubicBezTo>
                    <a:pt x="30" y="29"/>
                    <a:pt x="30" y="29"/>
                    <a:pt x="30" y="29"/>
                  </a:cubicBezTo>
                  <a:cubicBezTo>
                    <a:pt x="28" y="29"/>
                    <a:pt x="28" y="29"/>
                    <a:pt x="28" y="29"/>
                  </a:cubicBezTo>
                  <a:cubicBezTo>
                    <a:pt x="24" y="33"/>
                    <a:pt x="24" y="33"/>
                    <a:pt x="24" y="33"/>
                  </a:cubicBezTo>
                  <a:cubicBezTo>
                    <a:pt x="15" y="27"/>
                    <a:pt x="15" y="27"/>
                    <a:pt x="15" y="27"/>
                  </a:cubicBezTo>
                  <a:lnTo>
                    <a:pt x="4" y="28"/>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noEditPoints="1"/>
            </p:cNvSpPr>
            <p:nvPr/>
          </p:nvSpPr>
          <p:spPr bwMode="auto">
            <a:xfrm>
              <a:off x="4235" y="1550"/>
              <a:ext cx="97" cy="99"/>
            </a:xfrm>
            <a:custGeom>
              <a:avLst/>
              <a:gdLst>
                <a:gd name="T0" fmla="*/ 20 w 33"/>
                <a:gd name="T1" fmla="*/ 2 h 34"/>
                <a:gd name="T2" fmla="*/ 16 w 33"/>
                <a:gd name="T3" fmla="*/ 3 h 34"/>
                <a:gd name="T4" fmla="*/ 9 w 33"/>
                <a:gd name="T5" fmla="*/ 9 h 34"/>
                <a:gd name="T6" fmla="*/ 0 w 33"/>
                <a:gd name="T7" fmla="*/ 12 h 34"/>
                <a:gd name="T8" fmla="*/ 0 w 33"/>
                <a:gd name="T9" fmla="*/ 16 h 34"/>
                <a:gd name="T10" fmla="*/ 7 w 33"/>
                <a:gd name="T11" fmla="*/ 17 h 34"/>
                <a:gd name="T12" fmla="*/ 3 w 33"/>
                <a:gd name="T13" fmla="*/ 19 h 34"/>
                <a:gd name="T14" fmla="*/ 3 w 33"/>
                <a:gd name="T15" fmla="*/ 28 h 34"/>
                <a:gd name="T16" fmla="*/ 3 w 33"/>
                <a:gd name="T17" fmla="*/ 28 h 34"/>
                <a:gd name="T18" fmla="*/ 15 w 33"/>
                <a:gd name="T19" fmla="*/ 28 h 34"/>
                <a:gd name="T20" fmla="*/ 24 w 33"/>
                <a:gd name="T21" fmla="*/ 33 h 34"/>
                <a:gd name="T22" fmla="*/ 30 w 33"/>
                <a:gd name="T23" fmla="*/ 29 h 34"/>
                <a:gd name="T24" fmla="*/ 33 w 33"/>
                <a:gd name="T25" fmla="*/ 19 h 34"/>
                <a:gd name="T26" fmla="*/ 33 w 33"/>
                <a:gd name="T27" fmla="*/ 19 h 34"/>
                <a:gd name="T28" fmla="*/ 33 w 33"/>
                <a:gd name="T29" fmla="*/ 3 h 34"/>
                <a:gd name="T30" fmla="*/ 33 w 33"/>
                <a:gd name="T31" fmla="*/ 2 h 34"/>
                <a:gd name="T32" fmla="*/ 28 w 33"/>
                <a:gd name="T33" fmla="*/ 1 h 34"/>
                <a:gd name="T34" fmla="*/ 24 w 33"/>
                <a:gd name="T35" fmla="*/ 2 h 34"/>
                <a:gd name="T36" fmla="*/ 25 w 33"/>
                <a:gd name="T37" fmla="*/ 1 h 34"/>
                <a:gd name="T38" fmla="*/ 32 w 33"/>
                <a:gd name="T39" fmla="*/ 3 h 34"/>
                <a:gd name="T40" fmla="*/ 28 w 33"/>
                <a:gd name="T41" fmla="*/ 11 h 34"/>
                <a:gd name="T42" fmla="*/ 33 w 33"/>
                <a:gd name="T43" fmla="*/ 19 h 34"/>
                <a:gd name="T44" fmla="*/ 28 w 33"/>
                <a:gd name="T45" fmla="*/ 29 h 34"/>
                <a:gd name="T46" fmla="*/ 24 w 33"/>
                <a:gd name="T47" fmla="*/ 33 h 34"/>
                <a:gd name="T48" fmla="*/ 15 w 33"/>
                <a:gd name="T49" fmla="*/ 27 h 34"/>
                <a:gd name="T50" fmla="*/ 5 w 33"/>
                <a:gd name="T51" fmla="*/ 24 h 34"/>
                <a:gd name="T52" fmla="*/ 8 w 33"/>
                <a:gd name="T53" fmla="*/ 17 h 34"/>
                <a:gd name="T54" fmla="*/ 8 w 33"/>
                <a:gd name="T55" fmla="*/ 17 h 34"/>
                <a:gd name="T56" fmla="*/ 1 w 33"/>
                <a:gd name="T57" fmla="*/ 16 h 34"/>
                <a:gd name="T58" fmla="*/ 9 w 33"/>
                <a:gd name="T59" fmla="*/ 9 h 34"/>
                <a:gd name="T60" fmla="*/ 16 w 33"/>
                <a:gd name="T61" fmla="*/ 3 h 34"/>
                <a:gd name="T62" fmla="*/ 24 w 33"/>
                <a:gd name="T6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4">
                  <a:moveTo>
                    <a:pt x="24" y="2"/>
                  </a:moveTo>
                  <a:cubicBezTo>
                    <a:pt x="24" y="2"/>
                    <a:pt x="20" y="2"/>
                    <a:pt x="20" y="2"/>
                  </a:cubicBezTo>
                  <a:cubicBezTo>
                    <a:pt x="16" y="3"/>
                    <a:pt x="16" y="3"/>
                    <a:pt x="16" y="3"/>
                  </a:cubicBezTo>
                  <a:cubicBezTo>
                    <a:pt x="16" y="3"/>
                    <a:pt x="16" y="3"/>
                    <a:pt x="16" y="3"/>
                  </a:cubicBezTo>
                  <a:cubicBezTo>
                    <a:pt x="12" y="7"/>
                    <a:pt x="12" y="7"/>
                    <a:pt x="12" y="7"/>
                  </a:cubicBezTo>
                  <a:cubicBezTo>
                    <a:pt x="9" y="9"/>
                    <a:pt x="9" y="9"/>
                    <a:pt x="9" y="9"/>
                  </a:cubicBezTo>
                  <a:cubicBezTo>
                    <a:pt x="0" y="12"/>
                    <a:pt x="0" y="12"/>
                    <a:pt x="0" y="12"/>
                  </a:cubicBezTo>
                  <a:cubicBezTo>
                    <a:pt x="0" y="12"/>
                    <a:pt x="0" y="12"/>
                    <a:pt x="0" y="12"/>
                  </a:cubicBezTo>
                  <a:cubicBezTo>
                    <a:pt x="0" y="12"/>
                    <a:pt x="0" y="12"/>
                    <a:pt x="0" y="12"/>
                  </a:cubicBezTo>
                  <a:cubicBezTo>
                    <a:pt x="0" y="16"/>
                    <a:pt x="0" y="16"/>
                    <a:pt x="0" y="16"/>
                  </a:cubicBezTo>
                  <a:cubicBezTo>
                    <a:pt x="0" y="16"/>
                    <a:pt x="0" y="17"/>
                    <a:pt x="0" y="17"/>
                  </a:cubicBezTo>
                  <a:cubicBezTo>
                    <a:pt x="0" y="17"/>
                    <a:pt x="5" y="17"/>
                    <a:pt x="7" y="17"/>
                  </a:cubicBezTo>
                  <a:cubicBezTo>
                    <a:pt x="6" y="18"/>
                    <a:pt x="4" y="19"/>
                    <a:pt x="4" y="19"/>
                  </a:cubicBezTo>
                  <a:cubicBezTo>
                    <a:pt x="4" y="19"/>
                    <a:pt x="3" y="19"/>
                    <a:pt x="3" y="19"/>
                  </a:cubicBezTo>
                  <a:cubicBezTo>
                    <a:pt x="3" y="19"/>
                    <a:pt x="4" y="24"/>
                    <a:pt x="4" y="24"/>
                  </a:cubicBezTo>
                  <a:cubicBezTo>
                    <a:pt x="3" y="28"/>
                    <a:pt x="3" y="28"/>
                    <a:pt x="3" y="28"/>
                  </a:cubicBezTo>
                  <a:cubicBezTo>
                    <a:pt x="3" y="28"/>
                    <a:pt x="3" y="28"/>
                    <a:pt x="3" y="28"/>
                  </a:cubicBezTo>
                  <a:cubicBezTo>
                    <a:pt x="3" y="28"/>
                    <a:pt x="3" y="28"/>
                    <a:pt x="3" y="28"/>
                  </a:cubicBezTo>
                  <a:cubicBezTo>
                    <a:pt x="4" y="28"/>
                    <a:pt x="4" y="28"/>
                    <a:pt x="4" y="28"/>
                  </a:cubicBezTo>
                  <a:cubicBezTo>
                    <a:pt x="4" y="28"/>
                    <a:pt x="15" y="28"/>
                    <a:pt x="15" y="28"/>
                  </a:cubicBezTo>
                  <a:cubicBezTo>
                    <a:pt x="15" y="28"/>
                    <a:pt x="24" y="33"/>
                    <a:pt x="24" y="33"/>
                  </a:cubicBezTo>
                  <a:cubicBezTo>
                    <a:pt x="24" y="34"/>
                    <a:pt x="24" y="34"/>
                    <a:pt x="24" y="33"/>
                  </a:cubicBezTo>
                  <a:cubicBezTo>
                    <a:pt x="24" y="33"/>
                    <a:pt x="28" y="30"/>
                    <a:pt x="28" y="30"/>
                  </a:cubicBezTo>
                  <a:cubicBezTo>
                    <a:pt x="28" y="30"/>
                    <a:pt x="30" y="29"/>
                    <a:pt x="30" y="29"/>
                  </a:cubicBezTo>
                  <a:cubicBezTo>
                    <a:pt x="30" y="29"/>
                    <a:pt x="30" y="29"/>
                    <a:pt x="30" y="29"/>
                  </a:cubicBezTo>
                  <a:cubicBezTo>
                    <a:pt x="33" y="19"/>
                    <a:pt x="33" y="19"/>
                    <a:pt x="33" y="19"/>
                  </a:cubicBezTo>
                  <a:cubicBezTo>
                    <a:pt x="33" y="19"/>
                    <a:pt x="33" y="19"/>
                    <a:pt x="33" y="19"/>
                  </a:cubicBezTo>
                  <a:cubicBezTo>
                    <a:pt x="33" y="19"/>
                    <a:pt x="33" y="19"/>
                    <a:pt x="33" y="19"/>
                  </a:cubicBezTo>
                  <a:cubicBezTo>
                    <a:pt x="33" y="19"/>
                    <a:pt x="28" y="11"/>
                    <a:pt x="28" y="11"/>
                  </a:cubicBezTo>
                  <a:cubicBezTo>
                    <a:pt x="28" y="11"/>
                    <a:pt x="33" y="3"/>
                    <a:pt x="33" y="3"/>
                  </a:cubicBezTo>
                  <a:cubicBezTo>
                    <a:pt x="33" y="2"/>
                    <a:pt x="33" y="2"/>
                    <a:pt x="33" y="2"/>
                  </a:cubicBezTo>
                  <a:cubicBezTo>
                    <a:pt x="33" y="2"/>
                    <a:pt x="33" y="2"/>
                    <a:pt x="33" y="2"/>
                  </a:cubicBezTo>
                  <a:cubicBezTo>
                    <a:pt x="33" y="2"/>
                    <a:pt x="33" y="2"/>
                    <a:pt x="33" y="2"/>
                  </a:cubicBezTo>
                  <a:cubicBezTo>
                    <a:pt x="28" y="1"/>
                    <a:pt x="28" y="1"/>
                    <a:pt x="28" y="1"/>
                  </a:cubicBezTo>
                  <a:cubicBezTo>
                    <a:pt x="25" y="0"/>
                    <a:pt x="25" y="0"/>
                    <a:pt x="25" y="0"/>
                  </a:cubicBezTo>
                  <a:cubicBezTo>
                    <a:pt x="25" y="0"/>
                    <a:pt x="25" y="0"/>
                    <a:pt x="24" y="2"/>
                  </a:cubicBezTo>
                  <a:close/>
                  <a:moveTo>
                    <a:pt x="25" y="2"/>
                  </a:moveTo>
                  <a:cubicBezTo>
                    <a:pt x="25" y="2"/>
                    <a:pt x="25" y="1"/>
                    <a:pt x="25" y="1"/>
                  </a:cubicBezTo>
                  <a:cubicBezTo>
                    <a:pt x="26" y="1"/>
                    <a:pt x="28" y="2"/>
                    <a:pt x="28" y="2"/>
                  </a:cubicBezTo>
                  <a:cubicBezTo>
                    <a:pt x="28" y="2"/>
                    <a:pt x="32" y="2"/>
                    <a:pt x="32" y="3"/>
                  </a:cubicBezTo>
                  <a:cubicBezTo>
                    <a:pt x="32" y="3"/>
                    <a:pt x="28" y="11"/>
                    <a:pt x="28" y="11"/>
                  </a:cubicBezTo>
                  <a:cubicBezTo>
                    <a:pt x="28" y="11"/>
                    <a:pt x="28" y="11"/>
                    <a:pt x="28" y="11"/>
                  </a:cubicBezTo>
                  <a:cubicBezTo>
                    <a:pt x="28" y="11"/>
                    <a:pt x="28" y="11"/>
                    <a:pt x="28" y="11"/>
                  </a:cubicBezTo>
                  <a:cubicBezTo>
                    <a:pt x="28" y="11"/>
                    <a:pt x="33" y="19"/>
                    <a:pt x="33" y="19"/>
                  </a:cubicBezTo>
                  <a:cubicBezTo>
                    <a:pt x="33" y="19"/>
                    <a:pt x="30" y="29"/>
                    <a:pt x="30" y="29"/>
                  </a:cubicBezTo>
                  <a:cubicBezTo>
                    <a:pt x="29" y="29"/>
                    <a:pt x="28" y="29"/>
                    <a:pt x="28" y="29"/>
                  </a:cubicBezTo>
                  <a:cubicBezTo>
                    <a:pt x="28" y="29"/>
                    <a:pt x="28" y="29"/>
                    <a:pt x="28" y="29"/>
                  </a:cubicBezTo>
                  <a:cubicBezTo>
                    <a:pt x="28" y="29"/>
                    <a:pt x="25" y="33"/>
                    <a:pt x="24" y="33"/>
                  </a:cubicBezTo>
                  <a:cubicBezTo>
                    <a:pt x="24" y="33"/>
                    <a:pt x="15" y="27"/>
                    <a:pt x="15" y="27"/>
                  </a:cubicBezTo>
                  <a:cubicBezTo>
                    <a:pt x="15" y="27"/>
                    <a:pt x="15" y="27"/>
                    <a:pt x="15" y="27"/>
                  </a:cubicBezTo>
                  <a:cubicBezTo>
                    <a:pt x="15" y="27"/>
                    <a:pt x="5" y="28"/>
                    <a:pt x="4" y="28"/>
                  </a:cubicBezTo>
                  <a:cubicBezTo>
                    <a:pt x="4" y="27"/>
                    <a:pt x="5" y="24"/>
                    <a:pt x="5" y="24"/>
                  </a:cubicBezTo>
                  <a:cubicBezTo>
                    <a:pt x="5" y="24"/>
                    <a:pt x="4" y="20"/>
                    <a:pt x="4" y="19"/>
                  </a:cubicBezTo>
                  <a:cubicBezTo>
                    <a:pt x="4" y="19"/>
                    <a:pt x="8" y="17"/>
                    <a:pt x="8" y="17"/>
                  </a:cubicBezTo>
                  <a:cubicBezTo>
                    <a:pt x="8" y="17"/>
                    <a:pt x="8" y="17"/>
                    <a:pt x="8" y="17"/>
                  </a:cubicBezTo>
                  <a:cubicBezTo>
                    <a:pt x="8" y="17"/>
                    <a:pt x="8" y="17"/>
                    <a:pt x="8" y="17"/>
                  </a:cubicBezTo>
                  <a:cubicBezTo>
                    <a:pt x="8" y="17"/>
                    <a:pt x="8" y="17"/>
                    <a:pt x="8" y="17"/>
                  </a:cubicBezTo>
                  <a:cubicBezTo>
                    <a:pt x="8" y="17"/>
                    <a:pt x="1" y="16"/>
                    <a:pt x="1" y="16"/>
                  </a:cubicBezTo>
                  <a:cubicBezTo>
                    <a:pt x="1" y="16"/>
                    <a:pt x="0" y="13"/>
                    <a:pt x="0" y="13"/>
                  </a:cubicBezTo>
                  <a:cubicBezTo>
                    <a:pt x="1" y="12"/>
                    <a:pt x="9" y="9"/>
                    <a:pt x="9" y="9"/>
                  </a:cubicBezTo>
                  <a:cubicBezTo>
                    <a:pt x="12" y="7"/>
                    <a:pt x="12" y="7"/>
                    <a:pt x="12" y="7"/>
                  </a:cubicBezTo>
                  <a:cubicBezTo>
                    <a:pt x="12" y="7"/>
                    <a:pt x="16" y="3"/>
                    <a:pt x="16" y="3"/>
                  </a:cubicBezTo>
                  <a:cubicBezTo>
                    <a:pt x="16" y="3"/>
                    <a:pt x="20" y="2"/>
                    <a:pt x="20" y="2"/>
                  </a:cubicBezTo>
                  <a:cubicBezTo>
                    <a:pt x="24" y="2"/>
                    <a:pt x="24" y="2"/>
                    <a:pt x="24" y="2"/>
                  </a:cubicBezTo>
                  <a:cubicBezTo>
                    <a:pt x="25" y="2"/>
                    <a:pt x="25" y="2"/>
                    <a:pt x="25" y="2"/>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4116" y="1590"/>
              <a:ext cx="204" cy="257"/>
            </a:xfrm>
            <a:custGeom>
              <a:avLst/>
              <a:gdLst>
                <a:gd name="T0" fmla="*/ 3 w 204"/>
                <a:gd name="T1" fmla="*/ 64 h 257"/>
                <a:gd name="T2" fmla="*/ 14 w 204"/>
                <a:gd name="T3" fmla="*/ 50 h 257"/>
                <a:gd name="T4" fmla="*/ 0 w 204"/>
                <a:gd name="T5" fmla="*/ 27 h 257"/>
                <a:gd name="T6" fmla="*/ 20 w 204"/>
                <a:gd name="T7" fmla="*/ 18 h 257"/>
                <a:gd name="T8" fmla="*/ 14 w 204"/>
                <a:gd name="T9" fmla="*/ 0 h 257"/>
                <a:gd name="T10" fmla="*/ 38 w 204"/>
                <a:gd name="T11" fmla="*/ 9 h 257"/>
                <a:gd name="T12" fmla="*/ 52 w 204"/>
                <a:gd name="T13" fmla="*/ 9 h 257"/>
                <a:gd name="T14" fmla="*/ 64 w 204"/>
                <a:gd name="T15" fmla="*/ 18 h 257"/>
                <a:gd name="T16" fmla="*/ 61 w 204"/>
                <a:gd name="T17" fmla="*/ 27 h 257"/>
                <a:gd name="T18" fmla="*/ 67 w 204"/>
                <a:gd name="T19" fmla="*/ 32 h 257"/>
                <a:gd name="T20" fmla="*/ 90 w 204"/>
                <a:gd name="T21" fmla="*/ 56 h 257"/>
                <a:gd name="T22" fmla="*/ 105 w 204"/>
                <a:gd name="T23" fmla="*/ 47 h 257"/>
                <a:gd name="T24" fmla="*/ 128 w 204"/>
                <a:gd name="T25" fmla="*/ 41 h 257"/>
                <a:gd name="T26" fmla="*/ 163 w 204"/>
                <a:gd name="T27" fmla="*/ 38 h 257"/>
                <a:gd name="T28" fmla="*/ 189 w 204"/>
                <a:gd name="T29" fmla="*/ 56 h 257"/>
                <a:gd name="T30" fmla="*/ 186 w 204"/>
                <a:gd name="T31" fmla="*/ 59 h 257"/>
                <a:gd name="T32" fmla="*/ 204 w 204"/>
                <a:gd name="T33" fmla="*/ 91 h 257"/>
                <a:gd name="T34" fmla="*/ 189 w 204"/>
                <a:gd name="T35" fmla="*/ 94 h 257"/>
                <a:gd name="T36" fmla="*/ 163 w 204"/>
                <a:gd name="T37" fmla="*/ 126 h 257"/>
                <a:gd name="T38" fmla="*/ 166 w 204"/>
                <a:gd name="T39" fmla="*/ 204 h 257"/>
                <a:gd name="T40" fmla="*/ 166 w 204"/>
                <a:gd name="T41" fmla="*/ 204 h 257"/>
                <a:gd name="T42" fmla="*/ 140 w 204"/>
                <a:gd name="T43" fmla="*/ 219 h 257"/>
                <a:gd name="T44" fmla="*/ 140 w 204"/>
                <a:gd name="T45" fmla="*/ 239 h 257"/>
                <a:gd name="T46" fmla="*/ 131 w 204"/>
                <a:gd name="T47" fmla="*/ 257 h 257"/>
                <a:gd name="T48" fmla="*/ 111 w 204"/>
                <a:gd name="T49" fmla="*/ 236 h 257"/>
                <a:gd name="T50" fmla="*/ 76 w 204"/>
                <a:gd name="T51" fmla="*/ 175 h 257"/>
                <a:gd name="T52" fmla="*/ 49 w 204"/>
                <a:gd name="T53" fmla="*/ 166 h 257"/>
                <a:gd name="T54" fmla="*/ 23 w 204"/>
                <a:gd name="T55" fmla="*/ 181 h 257"/>
                <a:gd name="T56" fmla="*/ 49 w 204"/>
                <a:gd name="T57" fmla="*/ 166 h 257"/>
                <a:gd name="T58" fmla="*/ 41 w 204"/>
                <a:gd name="T59" fmla="*/ 149 h 257"/>
                <a:gd name="T60" fmla="*/ 52 w 204"/>
                <a:gd name="T61" fmla="*/ 120 h 257"/>
                <a:gd name="T62" fmla="*/ 46 w 204"/>
                <a:gd name="T63" fmla="*/ 114 h 257"/>
                <a:gd name="T64" fmla="*/ 0 w 204"/>
                <a:gd name="T65" fmla="*/ 120 h 257"/>
                <a:gd name="T66" fmla="*/ 0 w 204"/>
                <a:gd name="T67" fmla="*/ 108 h 257"/>
                <a:gd name="T68" fmla="*/ 14 w 204"/>
                <a:gd name="T69" fmla="*/ 96 h 257"/>
                <a:gd name="T70" fmla="*/ 12 w 204"/>
                <a:gd name="T71" fmla="*/ 67 h 257"/>
                <a:gd name="T72" fmla="*/ 3 w 204"/>
                <a:gd name="T73" fmla="*/ 6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57">
                  <a:moveTo>
                    <a:pt x="3" y="64"/>
                  </a:moveTo>
                  <a:lnTo>
                    <a:pt x="14" y="50"/>
                  </a:lnTo>
                  <a:lnTo>
                    <a:pt x="0" y="27"/>
                  </a:lnTo>
                  <a:lnTo>
                    <a:pt x="20" y="18"/>
                  </a:lnTo>
                  <a:lnTo>
                    <a:pt x="14" y="0"/>
                  </a:lnTo>
                  <a:lnTo>
                    <a:pt x="38" y="9"/>
                  </a:lnTo>
                  <a:lnTo>
                    <a:pt x="52" y="9"/>
                  </a:lnTo>
                  <a:lnTo>
                    <a:pt x="64" y="18"/>
                  </a:lnTo>
                  <a:lnTo>
                    <a:pt x="61" y="27"/>
                  </a:lnTo>
                  <a:lnTo>
                    <a:pt x="67" y="32"/>
                  </a:lnTo>
                  <a:lnTo>
                    <a:pt x="90" y="56"/>
                  </a:lnTo>
                  <a:lnTo>
                    <a:pt x="105" y="47"/>
                  </a:lnTo>
                  <a:lnTo>
                    <a:pt x="128" y="41"/>
                  </a:lnTo>
                  <a:lnTo>
                    <a:pt x="163" y="38"/>
                  </a:lnTo>
                  <a:lnTo>
                    <a:pt x="189" y="56"/>
                  </a:lnTo>
                  <a:lnTo>
                    <a:pt x="186" y="59"/>
                  </a:lnTo>
                  <a:lnTo>
                    <a:pt x="204" y="91"/>
                  </a:lnTo>
                  <a:lnTo>
                    <a:pt x="189" y="94"/>
                  </a:lnTo>
                  <a:lnTo>
                    <a:pt x="163" y="126"/>
                  </a:lnTo>
                  <a:lnTo>
                    <a:pt x="166" y="204"/>
                  </a:lnTo>
                  <a:lnTo>
                    <a:pt x="166" y="204"/>
                  </a:lnTo>
                  <a:lnTo>
                    <a:pt x="140" y="219"/>
                  </a:lnTo>
                  <a:lnTo>
                    <a:pt x="140" y="239"/>
                  </a:lnTo>
                  <a:lnTo>
                    <a:pt x="131" y="257"/>
                  </a:lnTo>
                  <a:lnTo>
                    <a:pt x="111" y="236"/>
                  </a:lnTo>
                  <a:lnTo>
                    <a:pt x="76" y="175"/>
                  </a:lnTo>
                  <a:lnTo>
                    <a:pt x="49" y="166"/>
                  </a:lnTo>
                  <a:lnTo>
                    <a:pt x="23" y="181"/>
                  </a:lnTo>
                  <a:lnTo>
                    <a:pt x="49" y="166"/>
                  </a:lnTo>
                  <a:lnTo>
                    <a:pt x="41" y="149"/>
                  </a:lnTo>
                  <a:lnTo>
                    <a:pt x="52" y="120"/>
                  </a:lnTo>
                  <a:lnTo>
                    <a:pt x="46" y="114"/>
                  </a:lnTo>
                  <a:lnTo>
                    <a:pt x="0" y="120"/>
                  </a:lnTo>
                  <a:lnTo>
                    <a:pt x="0" y="108"/>
                  </a:lnTo>
                  <a:lnTo>
                    <a:pt x="14" y="96"/>
                  </a:lnTo>
                  <a:lnTo>
                    <a:pt x="12" y="67"/>
                  </a:lnTo>
                  <a:lnTo>
                    <a:pt x="3" y="64"/>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EditPoints="1"/>
            </p:cNvSpPr>
            <p:nvPr/>
          </p:nvSpPr>
          <p:spPr bwMode="auto">
            <a:xfrm>
              <a:off x="4113" y="1590"/>
              <a:ext cx="207" cy="257"/>
            </a:xfrm>
            <a:custGeom>
              <a:avLst/>
              <a:gdLst>
                <a:gd name="T0" fmla="*/ 6 w 71"/>
                <a:gd name="T1" fmla="*/ 1 h 88"/>
                <a:gd name="T2" fmla="*/ 1 w 71"/>
                <a:gd name="T3" fmla="*/ 9 h 88"/>
                <a:gd name="T4" fmla="*/ 6 w 71"/>
                <a:gd name="T5" fmla="*/ 17 h 88"/>
                <a:gd name="T6" fmla="*/ 2 w 71"/>
                <a:gd name="T7" fmla="*/ 22 h 88"/>
                <a:gd name="T8" fmla="*/ 6 w 71"/>
                <a:gd name="T9" fmla="*/ 33 h 88"/>
                <a:gd name="T10" fmla="*/ 0 w 71"/>
                <a:gd name="T11" fmla="*/ 41 h 88"/>
                <a:gd name="T12" fmla="*/ 17 w 71"/>
                <a:gd name="T13" fmla="*/ 39 h 88"/>
                <a:gd name="T14" fmla="*/ 15 w 71"/>
                <a:gd name="T15" fmla="*/ 51 h 88"/>
                <a:gd name="T16" fmla="*/ 9 w 71"/>
                <a:gd name="T17" fmla="*/ 62 h 88"/>
                <a:gd name="T18" fmla="*/ 9 w 71"/>
                <a:gd name="T19" fmla="*/ 62 h 88"/>
                <a:gd name="T20" fmla="*/ 38 w 71"/>
                <a:gd name="T21" fmla="*/ 82 h 88"/>
                <a:gd name="T22" fmla="*/ 46 w 71"/>
                <a:gd name="T23" fmla="*/ 88 h 88"/>
                <a:gd name="T24" fmla="*/ 50 w 71"/>
                <a:gd name="T25" fmla="*/ 75 h 88"/>
                <a:gd name="T26" fmla="*/ 59 w 71"/>
                <a:gd name="T27" fmla="*/ 70 h 88"/>
                <a:gd name="T28" fmla="*/ 66 w 71"/>
                <a:gd name="T29" fmla="*/ 32 h 88"/>
                <a:gd name="T30" fmla="*/ 71 w 71"/>
                <a:gd name="T31" fmla="*/ 31 h 88"/>
                <a:gd name="T32" fmla="*/ 66 w 71"/>
                <a:gd name="T33" fmla="*/ 19 h 88"/>
                <a:gd name="T34" fmla="*/ 66 w 71"/>
                <a:gd name="T35" fmla="*/ 19 h 88"/>
                <a:gd name="T36" fmla="*/ 45 w 71"/>
                <a:gd name="T37" fmla="*/ 14 h 88"/>
                <a:gd name="T38" fmla="*/ 32 w 71"/>
                <a:gd name="T39" fmla="*/ 19 h 88"/>
                <a:gd name="T40" fmla="*/ 23 w 71"/>
                <a:gd name="T41" fmla="*/ 7 h 88"/>
                <a:gd name="T42" fmla="*/ 19 w 71"/>
                <a:gd name="T43" fmla="*/ 2 h 88"/>
                <a:gd name="T44" fmla="*/ 7 w 71"/>
                <a:gd name="T45" fmla="*/ 0 h 88"/>
                <a:gd name="T46" fmla="*/ 8 w 71"/>
                <a:gd name="T47" fmla="*/ 6 h 88"/>
                <a:gd name="T48" fmla="*/ 14 w 71"/>
                <a:gd name="T49" fmla="*/ 3 h 88"/>
                <a:gd name="T50" fmla="*/ 23 w 71"/>
                <a:gd name="T51" fmla="*/ 7 h 88"/>
                <a:gd name="T52" fmla="*/ 22 w 71"/>
                <a:gd name="T53" fmla="*/ 9 h 88"/>
                <a:gd name="T54" fmla="*/ 32 w 71"/>
                <a:gd name="T55" fmla="*/ 20 h 88"/>
                <a:gd name="T56" fmla="*/ 57 w 71"/>
                <a:gd name="T57" fmla="*/ 14 h 88"/>
                <a:gd name="T58" fmla="*/ 65 w 71"/>
                <a:gd name="T59" fmla="*/ 20 h 88"/>
                <a:gd name="T60" fmla="*/ 66 w 71"/>
                <a:gd name="T61" fmla="*/ 32 h 88"/>
                <a:gd name="T62" fmla="*/ 56 w 71"/>
                <a:gd name="T63" fmla="*/ 43 h 88"/>
                <a:gd name="T64" fmla="*/ 58 w 71"/>
                <a:gd name="T65" fmla="*/ 70 h 88"/>
                <a:gd name="T66" fmla="*/ 49 w 71"/>
                <a:gd name="T67" fmla="*/ 82 h 88"/>
                <a:gd name="T68" fmla="*/ 27 w 71"/>
                <a:gd name="T69" fmla="*/ 60 h 88"/>
                <a:gd name="T70" fmla="*/ 18 w 71"/>
                <a:gd name="T71" fmla="*/ 57 h 88"/>
                <a:gd name="T72" fmla="*/ 19 w 71"/>
                <a:gd name="T73" fmla="*/ 41 h 88"/>
                <a:gd name="T74" fmla="*/ 17 w 71"/>
                <a:gd name="T75" fmla="*/ 38 h 88"/>
                <a:gd name="T76" fmla="*/ 1 w 71"/>
                <a:gd name="T77" fmla="*/ 38 h 88"/>
                <a:gd name="T78" fmla="*/ 7 w 71"/>
                <a:gd name="T79" fmla="*/ 33 h 88"/>
                <a:gd name="T80" fmla="*/ 3 w 71"/>
                <a:gd name="T81" fmla="*/ 22 h 88"/>
                <a:gd name="T82" fmla="*/ 6 w 71"/>
                <a:gd name="T83"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88">
                  <a:moveTo>
                    <a:pt x="6" y="0"/>
                  </a:moveTo>
                  <a:cubicBezTo>
                    <a:pt x="6" y="0"/>
                    <a:pt x="6" y="0"/>
                    <a:pt x="6" y="0"/>
                  </a:cubicBezTo>
                  <a:cubicBezTo>
                    <a:pt x="6" y="0"/>
                    <a:pt x="6" y="0"/>
                    <a:pt x="6" y="1"/>
                  </a:cubicBezTo>
                  <a:cubicBezTo>
                    <a:pt x="6" y="1"/>
                    <a:pt x="7" y="5"/>
                    <a:pt x="8" y="6"/>
                  </a:cubicBezTo>
                  <a:cubicBezTo>
                    <a:pt x="7" y="6"/>
                    <a:pt x="1" y="8"/>
                    <a:pt x="1" y="8"/>
                  </a:cubicBezTo>
                  <a:cubicBezTo>
                    <a:pt x="1" y="8"/>
                    <a:pt x="1" y="9"/>
                    <a:pt x="1" y="9"/>
                  </a:cubicBezTo>
                  <a:cubicBezTo>
                    <a:pt x="1" y="9"/>
                    <a:pt x="1" y="9"/>
                    <a:pt x="1" y="9"/>
                  </a:cubicBezTo>
                  <a:cubicBezTo>
                    <a:pt x="1" y="9"/>
                    <a:pt x="1" y="9"/>
                    <a:pt x="1" y="9"/>
                  </a:cubicBezTo>
                  <a:cubicBezTo>
                    <a:pt x="1" y="9"/>
                    <a:pt x="6" y="17"/>
                    <a:pt x="6" y="17"/>
                  </a:cubicBezTo>
                  <a:cubicBezTo>
                    <a:pt x="6" y="18"/>
                    <a:pt x="2" y="22"/>
                    <a:pt x="2" y="22"/>
                  </a:cubicBezTo>
                  <a:cubicBezTo>
                    <a:pt x="2" y="22"/>
                    <a:pt x="2" y="22"/>
                    <a:pt x="2" y="22"/>
                  </a:cubicBezTo>
                  <a:cubicBezTo>
                    <a:pt x="2" y="22"/>
                    <a:pt x="2" y="22"/>
                    <a:pt x="2" y="22"/>
                  </a:cubicBezTo>
                  <a:cubicBezTo>
                    <a:pt x="2" y="22"/>
                    <a:pt x="2" y="22"/>
                    <a:pt x="2" y="23"/>
                  </a:cubicBezTo>
                  <a:cubicBezTo>
                    <a:pt x="2" y="23"/>
                    <a:pt x="4" y="23"/>
                    <a:pt x="4" y="23"/>
                  </a:cubicBezTo>
                  <a:cubicBezTo>
                    <a:pt x="4" y="23"/>
                    <a:pt x="6" y="33"/>
                    <a:pt x="6" y="33"/>
                  </a:cubicBezTo>
                  <a:cubicBezTo>
                    <a:pt x="6" y="33"/>
                    <a:pt x="1" y="37"/>
                    <a:pt x="1" y="37"/>
                  </a:cubicBezTo>
                  <a:cubicBezTo>
                    <a:pt x="0" y="37"/>
                    <a:pt x="0" y="37"/>
                    <a:pt x="0" y="37"/>
                  </a:cubicBezTo>
                  <a:cubicBezTo>
                    <a:pt x="0" y="37"/>
                    <a:pt x="0" y="41"/>
                    <a:pt x="0" y="41"/>
                  </a:cubicBezTo>
                  <a:cubicBezTo>
                    <a:pt x="0" y="41"/>
                    <a:pt x="0" y="41"/>
                    <a:pt x="0" y="41"/>
                  </a:cubicBezTo>
                  <a:cubicBezTo>
                    <a:pt x="0" y="41"/>
                    <a:pt x="0" y="41"/>
                    <a:pt x="1" y="41"/>
                  </a:cubicBezTo>
                  <a:cubicBezTo>
                    <a:pt x="1" y="41"/>
                    <a:pt x="16" y="39"/>
                    <a:pt x="17" y="39"/>
                  </a:cubicBezTo>
                  <a:cubicBezTo>
                    <a:pt x="17" y="39"/>
                    <a:pt x="18" y="41"/>
                    <a:pt x="18" y="41"/>
                  </a:cubicBezTo>
                  <a:cubicBezTo>
                    <a:pt x="18" y="41"/>
                    <a:pt x="15" y="51"/>
                    <a:pt x="15" y="51"/>
                  </a:cubicBezTo>
                  <a:cubicBezTo>
                    <a:pt x="15" y="51"/>
                    <a:pt x="15" y="51"/>
                    <a:pt x="15" y="51"/>
                  </a:cubicBezTo>
                  <a:cubicBezTo>
                    <a:pt x="15" y="51"/>
                    <a:pt x="15" y="51"/>
                    <a:pt x="15" y="51"/>
                  </a:cubicBezTo>
                  <a:cubicBezTo>
                    <a:pt x="15" y="51"/>
                    <a:pt x="17" y="56"/>
                    <a:pt x="17" y="57"/>
                  </a:cubicBezTo>
                  <a:cubicBezTo>
                    <a:pt x="17" y="57"/>
                    <a:pt x="9" y="62"/>
                    <a:pt x="9" y="62"/>
                  </a:cubicBezTo>
                  <a:cubicBezTo>
                    <a:pt x="8" y="62"/>
                    <a:pt x="8" y="62"/>
                    <a:pt x="8" y="62"/>
                  </a:cubicBezTo>
                  <a:cubicBezTo>
                    <a:pt x="8" y="62"/>
                    <a:pt x="8" y="62"/>
                    <a:pt x="8" y="62"/>
                  </a:cubicBezTo>
                  <a:cubicBezTo>
                    <a:pt x="8" y="62"/>
                    <a:pt x="9" y="62"/>
                    <a:pt x="9" y="62"/>
                  </a:cubicBezTo>
                  <a:cubicBezTo>
                    <a:pt x="9" y="62"/>
                    <a:pt x="18" y="57"/>
                    <a:pt x="18" y="57"/>
                  </a:cubicBezTo>
                  <a:cubicBezTo>
                    <a:pt x="18" y="57"/>
                    <a:pt x="27" y="60"/>
                    <a:pt x="27" y="60"/>
                  </a:cubicBezTo>
                  <a:cubicBezTo>
                    <a:pt x="27" y="61"/>
                    <a:pt x="38" y="82"/>
                    <a:pt x="38" y="82"/>
                  </a:cubicBezTo>
                  <a:cubicBezTo>
                    <a:pt x="46" y="88"/>
                    <a:pt x="46" y="88"/>
                    <a:pt x="46" y="88"/>
                  </a:cubicBezTo>
                  <a:cubicBezTo>
                    <a:pt x="46" y="88"/>
                    <a:pt x="46" y="88"/>
                    <a:pt x="46" y="88"/>
                  </a:cubicBezTo>
                  <a:cubicBezTo>
                    <a:pt x="46" y="88"/>
                    <a:pt x="46" y="88"/>
                    <a:pt x="46" y="88"/>
                  </a:cubicBezTo>
                  <a:cubicBezTo>
                    <a:pt x="50" y="82"/>
                    <a:pt x="50" y="82"/>
                    <a:pt x="50" y="82"/>
                  </a:cubicBezTo>
                  <a:cubicBezTo>
                    <a:pt x="50" y="82"/>
                    <a:pt x="50" y="82"/>
                    <a:pt x="50" y="82"/>
                  </a:cubicBezTo>
                  <a:cubicBezTo>
                    <a:pt x="50" y="82"/>
                    <a:pt x="50" y="75"/>
                    <a:pt x="50" y="75"/>
                  </a:cubicBezTo>
                  <a:cubicBezTo>
                    <a:pt x="50" y="75"/>
                    <a:pt x="58" y="70"/>
                    <a:pt x="58" y="70"/>
                  </a:cubicBezTo>
                  <a:cubicBezTo>
                    <a:pt x="58" y="70"/>
                    <a:pt x="58" y="70"/>
                    <a:pt x="58" y="70"/>
                  </a:cubicBezTo>
                  <a:cubicBezTo>
                    <a:pt x="58" y="70"/>
                    <a:pt x="59" y="70"/>
                    <a:pt x="59" y="70"/>
                  </a:cubicBezTo>
                  <a:cubicBezTo>
                    <a:pt x="59" y="70"/>
                    <a:pt x="59" y="70"/>
                    <a:pt x="59" y="70"/>
                  </a:cubicBezTo>
                  <a:cubicBezTo>
                    <a:pt x="59" y="70"/>
                    <a:pt x="57" y="43"/>
                    <a:pt x="57" y="43"/>
                  </a:cubicBezTo>
                  <a:cubicBezTo>
                    <a:pt x="57" y="43"/>
                    <a:pt x="66" y="33"/>
                    <a:pt x="66" y="32"/>
                  </a:cubicBezTo>
                  <a:cubicBezTo>
                    <a:pt x="67" y="32"/>
                    <a:pt x="71" y="31"/>
                    <a:pt x="71" y="31"/>
                  </a:cubicBezTo>
                  <a:cubicBezTo>
                    <a:pt x="71" y="31"/>
                    <a:pt x="71" y="31"/>
                    <a:pt x="71" y="31"/>
                  </a:cubicBezTo>
                  <a:cubicBezTo>
                    <a:pt x="71" y="31"/>
                    <a:pt x="71" y="31"/>
                    <a:pt x="71" y="31"/>
                  </a:cubicBezTo>
                  <a:cubicBezTo>
                    <a:pt x="71" y="31"/>
                    <a:pt x="71" y="31"/>
                    <a:pt x="71" y="31"/>
                  </a:cubicBezTo>
                  <a:cubicBezTo>
                    <a:pt x="71" y="31"/>
                    <a:pt x="66" y="21"/>
                    <a:pt x="66" y="20"/>
                  </a:cubicBezTo>
                  <a:cubicBezTo>
                    <a:pt x="66" y="20"/>
                    <a:pt x="66" y="19"/>
                    <a:pt x="66" y="19"/>
                  </a:cubicBezTo>
                  <a:cubicBezTo>
                    <a:pt x="67" y="19"/>
                    <a:pt x="67" y="19"/>
                    <a:pt x="67" y="19"/>
                  </a:cubicBezTo>
                  <a:cubicBezTo>
                    <a:pt x="67" y="19"/>
                    <a:pt x="67" y="19"/>
                    <a:pt x="67" y="19"/>
                  </a:cubicBezTo>
                  <a:cubicBezTo>
                    <a:pt x="67" y="19"/>
                    <a:pt x="66" y="19"/>
                    <a:pt x="66" y="19"/>
                  </a:cubicBezTo>
                  <a:cubicBezTo>
                    <a:pt x="57" y="13"/>
                    <a:pt x="57" y="13"/>
                    <a:pt x="57" y="13"/>
                  </a:cubicBezTo>
                  <a:cubicBezTo>
                    <a:pt x="57" y="13"/>
                    <a:pt x="57" y="13"/>
                    <a:pt x="57" y="13"/>
                  </a:cubicBezTo>
                  <a:cubicBezTo>
                    <a:pt x="45" y="14"/>
                    <a:pt x="45" y="14"/>
                    <a:pt x="45" y="14"/>
                  </a:cubicBezTo>
                  <a:cubicBezTo>
                    <a:pt x="37" y="15"/>
                    <a:pt x="37" y="15"/>
                    <a:pt x="37" y="15"/>
                  </a:cubicBezTo>
                  <a:cubicBezTo>
                    <a:pt x="37" y="15"/>
                    <a:pt x="37" y="15"/>
                    <a:pt x="37" y="15"/>
                  </a:cubicBezTo>
                  <a:cubicBezTo>
                    <a:pt x="37" y="15"/>
                    <a:pt x="32" y="19"/>
                    <a:pt x="32" y="19"/>
                  </a:cubicBezTo>
                  <a:cubicBezTo>
                    <a:pt x="32" y="19"/>
                    <a:pt x="24" y="11"/>
                    <a:pt x="24" y="11"/>
                  </a:cubicBezTo>
                  <a:cubicBezTo>
                    <a:pt x="24" y="11"/>
                    <a:pt x="23" y="9"/>
                    <a:pt x="22" y="9"/>
                  </a:cubicBezTo>
                  <a:cubicBezTo>
                    <a:pt x="23" y="9"/>
                    <a:pt x="23" y="7"/>
                    <a:pt x="23" y="7"/>
                  </a:cubicBezTo>
                  <a:cubicBezTo>
                    <a:pt x="23" y="6"/>
                    <a:pt x="23" y="6"/>
                    <a:pt x="23" y="6"/>
                  </a:cubicBezTo>
                  <a:cubicBezTo>
                    <a:pt x="23" y="6"/>
                    <a:pt x="23" y="6"/>
                    <a:pt x="23" y="6"/>
                  </a:cubicBezTo>
                  <a:cubicBezTo>
                    <a:pt x="19" y="2"/>
                    <a:pt x="19" y="2"/>
                    <a:pt x="19" y="2"/>
                  </a:cubicBezTo>
                  <a:cubicBezTo>
                    <a:pt x="19" y="2"/>
                    <a:pt x="19" y="2"/>
                    <a:pt x="19" y="2"/>
                  </a:cubicBezTo>
                  <a:cubicBezTo>
                    <a:pt x="19" y="2"/>
                    <a:pt x="15" y="3"/>
                    <a:pt x="14" y="3"/>
                  </a:cubicBezTo>
                  <a:cubicBezTo>
                    <a:pt x="14" y="3"/>
                    <a:pt x="7" y="0"/>
                    <a:pt x="7" y="0"/>
                  </a:cubicBezTo>
                  <a:cubicBezTo>
                    <a:pt x="6" y="0"/>
                    <a:pt x="6" y="0"/>
                    <a:pt x="6" y="0"/>
                  </a:cubicBezTo>
                  <a:close/>
                  <a:moveTo>
                    <a:pt x="8" y="6"/>
                  </a:moveTo>
                  <a:cubicBezTo>
                    <a:pt x="8" y="6"/>
                    <a:pt x="8" y="6"/>
                    <a:pt x="8" y="6"/>
                  </a:cubicBezTo>
                  <a:cubicBezTo>
                    <a:pt x="8" y="6"/>
                    <a:pt x="8" y="6"/>
                    <a:pt x="8" y="6"/>
                  </a:cubicBezTo>
                  <a:cubicBezTo>
                    <a:pt x="8" y="6"/>
                    <a:pt x="7" y="2"/>
                    <a:pt x="7" y="1"/>
                  </a:cubicBezTo>
                  <a:cubicBezTo>
                    <a:pt x="8" y="1"/>
                    <a:pt x="14" y="3"/>
                    <a:pt x="14" y="3"/>
                  </a:cubicBezTo>
                  <a:cubicBezTo>
                    <a:pt x="14" y="3"/>
                    <a:pt x="14" y="3"/>
                    <a:pt x="14" y="3"/>
                  </a:cubicBezTo>
                  <a:cubicBezTo>
                    <a:pt x="14" y="3"/>
                    <a:pt x="19" y="3"/>
                    <a:pt x="19" y="3"/>
                  </a:cubicBezTo>
                  <a:cubicBezTo>
                    <a:pt x="19" y="3"/>
                    <a:pt x="22" y="6"/>
                    <a:pt x="23" y="7"/>
                  </a:cubicBezTo>
                  <a:cubicBezTo>
                    <a:pt x="22" y="7"/>
                    <a:pt x="22" y="9"/>
                    <a:pt x="22" y="9"/>
                  </a:cubicBezTo>
                  <a:cubicBezTo>
                    <a:pt x="22" y="9"/>
                    <a:pt x="22" y="9"/>
                    <a:pt x="22" y="9"/>
                  </a:cubicBezTo>
                  <a:cubicBezTo>
                    <a:pt x="22" y="9"/>
                    <a:pt x="22" y="9"/>
                    <a:pt x="22" y="9"/>
                  </a:cubicBezTo>
                  <a:cubicBezTo>
                    <a:pt x="24" y="11"/>
                    <a:pt x="24" y="11"/>
                    <a:pt x="24" y="11"/>
                  </a:cubicBezTo>
                  <a:cubicBezTo>
                    <a:pt x="32" y="20"/>
                    <a:pt x="32" y="20"/>
                    <a:pt x="32" y="20"/>
                  </a:cubicBezTo>
                  <a:cubicBezTo>
                    <a:pt x="32" y="20"/>
                    <a:pt x="32" y="20"/>
                    <a:pt x="32" y="20"/>
                  </a:cubicBezTo>
                  <a:cubicBezTo>
                    <a:pt x="32" y="20"/>
                    <a:pt x="37" y="16"/>
                    <a:pt x="37" y="16"/>
                  </a:cubicBezTo>
                  <a:cubicBezTo>
                    <a:pt x="37" y="16"/>
                    <a:pt x="46" y="14"/>
                    <a:pt x="46" y="14"/>
                  </a:cubicBezTo>
                  <a:cubicBezTo>
                    <a:pt x="46" y="14"/>
                    <a:pt x="57" y="14"/>
                    <a:pt x="57" y="14"/>
                  </a:cubicBezTo>
                  <a:cubicBezTo>
                    <a:pt x="57" y="14"/>
                    <a:pt x="65" y="19"/>
                    <a:pt x="66" y="19"/>
                  </a:cubicBezTo>
                  <a:cubicBezTo>
                    <a:pt x="65" y="20"/>
                    <a:pt x="65" y="20"/>
                    <a:pt x="65" y="20"/>
                  </a:cubicBezTo>
                  <a:cubicBezTo>
                    <a:pt x="65" y="20"/>
                    <a:pt x="65" y="20"/>
                    <a:pt x="65" y="20"/>
                  </a:cubicBezTo>
                  <a:cubicBezTo>
                    <a:pt x="65" y="20"/>
                    <a:pt x="65" y="20"/>
                    <a:pt x="65" y="20"/>
                  </a:cubicBezTo>
                  <a:cubicBezTo>
                    <a:pt x="65" y="20"/>
                    <a:pt x="70" y="30"/>
                    <a:pt x="70" y="30"/>
                  </a:cubicBezTo>
                  <a:cubicBezTo>
                    <a:pt x="70" y="31"/>
                    <a:pt x="66" y="32"/>
                    <a:pt x="66" y="32"/>
                  </a:cubicBezTo>
                  <a:cubicBezTo>
                    <a:pt x="66" y="32"/>
                    <a:pt x="66" y="32"/>
                    <a:pt x="66" y="32"/>
                  </a:cubicBezTo>
                  <a:cubicBezTo>
                    <a:pt x="57" y="43"/>
                    <a:pt x="57" y="43"/>
                    <a:pt x="57" y="43"/>
                  </a:cubicBezTo>
                  <a:cubicBezTo>
                    <a:pt x="56" y="43"/>
                    <a:pt x="56" y="43"/>
                    <a:pt x="56" y="43"/>
                  </a:cubicBezTo>
                  <a:cubicBezTo>
                    <a:pt x="56" y="43"/>
                    <a:pt x="58" y="69"/>
                    <a:pt x="58" y="70"/>
                  </a:cubicBezTo>
                  <a:cubicBezTo>
                    <a:pt x="58" y="70"/>
                    <a:pt x="58" y="70"/>
                    <a:pt x="58" y="70"/>
                  </a:cubicBezTo>
                  <a:cubicBezTo>
                    <a:pt x="58" y="70"/>
                    <a:pt x="58" y="70"/>
                    <a:pt x="58" y="70"/>
                  </a:cubicBezTo>
                  <a:cubicBezTo>
                    <a:pt x="49" y="75"/>
                    <a:pt x="49" y="75"/>
                    <a:pt x="49" y="75"/>
                  </a:cubicBezTo>
                  <a:cubicBezTo>
                    <a:pt x="49" y="75"/>
                    <a:pt x="49" y="75"/>
                    <a:pt x="49" y="75"/>
                  </a:cubicBezTo>
                  <a:cubicBezTo>
                    <a:pt x="49" y="75"/>
                    <a:pt x="49" y="82"/>
                    <a:pt x="49" y="82"/>
                  </a:cubicBezTo>
                  <a:cubicBezTo>
                    <a:pt x="49" y="82"/>
                    <a:pt x="46" y="87"/>
                    <a:pt x="46" y="87"/>
                  </a:cubicBezTo>
                  <a:cubicBezTo>
                    <a:pt x="45" y="87"/>
                    <a:pt x="39" y="81"/>
                    <a:pt x="39" y="81"/>
                  </a:cubicBezTo>
                  <a:cubicBezTo>
                    <a:pt x="27" y="60"/>
                    <a:pt x="27" y="60"/>
                    <a:pt x="27" y="60"/>
                  </a:cubicBezTo>
                  <a:cubicBezTo>
                    <a:pt x="27" y="60"/>
                    <a:pt x="27" y="60"/>
                    <a:pt x="27" y="60"/>
                  </a:cubicBezTo>
                  <a:cubicBezTo>
                    <a:pt x="18" y="57"/>
                    <a:pt x="18" y="57"/>
                    <a:pt x="18" y="57"/>
                  </a:cubicBezTo>
                  <a:cubicBezTo>
                    <a:pt x="18" y="57"/>
                    <a:pt x="18" y="57"/>
                    <a:pt x="18" y="57"/>
                  </a:cubicBezTo>
                  <a:cubicBezTo>
                    <a:pt x="18" y="57"/>
                    <a:pt x="18" y="57"/>
                    <a:pt x="18" y="57"/>
                  </a:cubicBezTo>
                  <a:cubicBezTo>
                    <a:pt x="18" y="56"/>
                    <a:pt x="15" y="51"/>
                    <a:pt x="15" y="51"/>
                  </a:cubicBezTo>
                  <a:cubicBezTo>
                    <a:pt x="15" y="51"/>
                    <a:pt x="19" y="41"/>
                    <a:pt x="19" y="41"/>
                  </a:cubicBezTo>
                  <a:cubicBezTo>
                    <a:pt x="19" y="41"/>
                    <a:pt x="19" y="41"/>
                    <a:pt x="19" y="41"/>
                  </a:cubicBezTo>
                  <a:cubicBezTo>
                    <a:pt x="19" y="41"/>
                    <a:pt x="19" y="41"/>
                    <a:pt x="19" y="41"/>
                  </a:cubicBezTo>
                  <a:cubicBezTo>
                    <a:pt x="17" y="38"/>
                    <a:pt x="17" y="38"/>
                    <a:pt x="17" y="38"/>
                  </a:cubicBezTo>
                  <a:cubicBezTo>
                    <a:pt x="17" y="38"/>
                    <a:pt x="17" y="38"/>
                    <a:pt x="17" y="38"/>
                  </a:cubicBezTo>
                  <a:cubicBezTo>
                    <a:pt x="17" y="38"/>
                    <a:pt x="2" y="41"/>
                    <a:pt x="1" y="41"/>
                  </a:cubicBezTo>
                  <a:cubicBezTo>
                    <a:pt x="1" y="40"/>
                    <a:pt x="1" y="38"/>
                    <a:pt x="1" y="38"/>
                  </a:cubicBezTo>
                  <a:cubicBezTo>
                    <a:pt x="1" y="37"/>
                    <a:pt x="6" y="33"/>
                    <a:pt x="6" y="33"/>
                  </a:cubicBezTo>
                  <a:cubicBezTo>
                    <a:pt x="7" y="33"/>
                    <a:pt x="7" y="33"/>
                    <a:pt x="7" y="33"/>
                  </a:cubicBezTo>
                  <a:cubicBezTo>
                    <a:pt x="7" y="33"/>
                    <a:pt x="7" y="33"/>
                    <a:pt x="7" y="33"/>
                  </a:cubicBezTo>
                  <a:cubicBezTo>
                    <a:pt x="5" y="23"/>
                    <a:pt x="5" y="23"/>
                    <a:pt x="5" y="23"/>
                  </a:cubicBezTo>
                  <a:cubicBezTo>
                    <a:pt x="5" y="22"/>
                    <a:pt x="5" y="22"/>
                    <a:pt x="5" y="22"/>
                  </a:cubicBezTo>
                  <a:cubicBezTo>
                    <a:pt x="5" y="22"/>
                    <a:pt x="4" y="22"/>
                    <a:pt x="3" y="22"/>
                  </a:cubicBezTo>
                  <a:cubicBezTo>
                    <a:pt x="3" y="21"/>
                    <a:pt x="6" y="18"/>
                    <a:pt x="6" y="18"/>
                  </a:cubicBezTo>
                  <a:cubicBezTo>
                    <a:pt x="6" y="18"/>
                    <a:pt x="6" y="17"/>
                    <a:pt x="6" y="17"/>
                  </a:cubicBezTo>
                  <a:cubicBezTo>
                    <a:pt x="6" y="17"/>
                    <a:pt x="6" y="17"/>
                    <a:pt x="6" y="17"/>
                  </a:cubicBezTo>
                  <a:cubicBezTo>
                    <a:pt x="6" y="17"/>
                    <a:pt x="2" y="9"/>
                    <a:pt x="2" y="9"/>
                  </a:cubicBezTo>
                  <a:cubicBezTo>
                    <a:pt x="2" y="9"/>
                    <a:pt x="8" y="6"/>
                    <a:pt x="8" y="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4404" y="1555"/>
              <a:ext cx="169" cy="97"/>
            </a:xfrm>
            <a:custGeom>
              <a:avLst/>
              <a:gdLst>
                <a:gd name="T0" fmla="*/ 0 w 58"/>
                <a:gd name="T1" fmla="*/ 13 h 33"/>
                <a:gd name="T2" fmla="*/ 3 w 58"/>
                <a:gd name="T3" fmla="*/ 13 h 33"/>
                <a:gd name="T4" fmla="*/ 21 w 58"/>
                <a:gd name="T5" fmla="*/ 5 h 33"/>
                <a:gd name="T6" fmla="*/ 42 w 58"/>
                <a:gd name="T7" fmla="*/ 10 h 33"/>
                <a:gd name="T8" fmla="*/ 55 w 58"/>
                <a:gd name="T9" fmla="*/ 19 h 33"/>
                <a:gd name="T10" fmla="*/ 58 w 58"/>
                <a:gd name="T11" fmla="*/ 23 h 33"/>
                <a:gd name="T12" fmla="*/ 48 w 58"/>
                <a:gd name="T13" fmla="*/ 30 h 33"/>
                <a:gd name="T14" fmla="*/ 42 w 58"/>
                <a:gd name="T15" fmla="*/ 24 h 33"/>
                <a:gd name="T16" fmla="*/ 41 w 58"/>
                <a:gd name="T17" fmla="*/ 31 h 33"/>
                <a:gd name="T18" fmla="*/ 16 w 58"/>
                <a:gd name="T19" fmla="*/ 33 h 33"/>
                <a:gd name="T20" fmla="*/ 15 w 58"/>
                <a:gd name="T21" fmla="*/ 33 h 33"/>
                <a:gd name="T22" fmla="*/ 12 w 58"/>
                <a:gd name="T23" fmla="*/ 27 h 33"/>
                <a:gd name="T24" fmla="*/ 11 w 58"/>
                <a:gd name="T25" fmla="*/ 19 h 33"/>
                <a:gd name="T26" fmla="*/ 6 w 58"/>
                <a:gd name="T27" fmla="*/ 19 h 33"/>
                <a:gd name="T28" fmla="*/ 0 w 58"/>
                <a:gd name="T29"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3">
                  <a:moveTo>
                    <a:pt x="0" y="13"/>
                  </a:moveTo>
                  <a:cubicBezTo>
                    <a:pt x="1" y="13"/>
                    <a:pt x="2" y="13"/>
                    <a:pt x="3" y="13"/>
                  </a:cubicBezTo>
                  <a:cubicBezTo>
                    <a:pt x="12" y="13"/>
                    <a:pt x="15" y="10"/>
                    <a:pt x="21" y="5"/>
                  </a:cubicBezTo>
                  <a:cubicBezTo>
                    <a:pt x="27" y="0"/>
                    <a:pt x="38" y="5"/>
                    <a:pt x="42" y="10"/>
                  </a:cubicBezTo>
                  <a:cubicBezTo>
                    <a:pt x="47" y="16"/>
                    <a:pt x="52" y="18"/>
                    <a:pt x="55" y="19"/>
                  </a:cubicBezTo>
                  <a:cubicBezTo>
                    <a:pt x="57" y="19"/>
                    <a:pt x="57" y="21"/>
                    <a:pt x="58" y="23"/>
                  </a:cubicBezTo>
                  <a:cubicBezTo>
                    <a:pt x="48" y="30"/>
                    <a:pt x="48" y="30"/>
                    <a:pt x="48" y="30"/>
                  </a:cubicBezTo>
                  <a:cubicBezTo>
                    <a:pt x="42" y="24"/>
                    <a:pt x="42" y="24"/>
                    <a:pt x="42" y="24"/>
                  </a:cubicBezTo>
                  <a:cubicBezTo>
                    <a:pt x="41" y="31"/>
                    <a:pt x="41" y="31"/>
                    <a:pt x="41" y="31"/>
                  </a:cubicBezTo>
                  <a:cubicBezTo>
                    <a:pt x="16" y="33"/>
                    <a:pt x="16" y="33"/>
                    <a:pt x="16" y="33"/>
                  </a:cubicBezTo>
                  <a:cubicBezTo>
                    <a:pt x="15" y="33"/>
                    <a:pt x="15" y="33"/>
                    <a:pt x="15" y="33"/>
                  </a:cubicBezTo>
                  <a:cubicBezTo>
                    <a:pt x="12" y="27"/>
                    <a:pt x="12" y="27"/>
                    <a:pt x="12" y="27"/>
                  </a:cubicBezTo>
                  <a:cubicBezTo>
                    <a:pt x="11" y="19"/>
                    <a:pt x="11" y="19"/>
                    <a:pt x="11" y="19"/>
                  </a:cubicBezTo>
                  <a:cubicBezTo>
                    <a:pt x="6" y="19"/>
                    <a:pt x="6" y="19"/>
                    <a:pt x="6" y="19"/>
                  </a:cubicBezTo>
                  <a:lnTo>
                    <a:pt x="0" y="13"/>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EditPoints="1"/>
            </p:cNvSpPr>
            <p:nvPr/>
          </p:nvSpPr>
          <p:spPr bwMode="auto">
            <a:xfrm>
              <a:off x="4401" y="1561"/>
              <a:ext cx="172" cy="91"/>
            </a:xfrm>
            <a:custGeom>
              <a:avLst/>
              <a:gdLst>
                <a:gd name="T0" fmla="*/ 22 w 59"/>
                <a:gd name="T1" fmla="*/ 3 h 31"/>
                <a:gd name="T2" fmla="*/ 20 w 59"/>
                <a:gd name="T3" fmla="*/ 4 h 31"/>
                <a:gd name="T4" fmla="*/ 4 w 59"/>
                <a:gd name="T5" fmla="*/ 11 h 31"/>
                <a:gd name="T6" fmla="*/ 1 w 59"/>
                <a:gd name="T7" fmla="*/ 11 h 31"/>
                <a:gd name="T8" fmla="*/ 0 w 59"/>
                <a:gd name="T9" fmla="*/ 11 h 31"/>
                <a:gd name="T10" fmla="*/ 0 w 59"/>
                <a:gd name="T11" fmla="*/ 11 h 31"/>
                <a:gd name="T12" fmla="*/ 0 w 59"/>
                <a:gd name="T13" fmla="*/ 11 h 31"/>
                <a:gd name="T14" fmla="*/ 7 w 59"/>
                <a:gd name="T15" fmla="*/ 17 h 31"/>
                <a:gd name="T16" fmla="*/ 7 w 59"/>
                <a:gd name="T17" fmla="*/ 17 h 31"/>
                <a:gd name="T18" fmla="*/ 12 w 59"/>
                <a:gd name="T19" fmla="*/ 18 h 31"/>
                <a:gd name="T20" fmla="*/ 13 w 59"/>
                <a:gd name="T21" fmla="*/ 25 h 31"/>
                <a:gd name="T22" fmla="*/ 15 w 59"/>
                <a:gd name="T23" fmla="*/ 31 h 31"/>
                <a:gd name="T24" fmla="*/ 16 w 59"/>
                <a:gd name="T25" fmla="*/ 31 h 31"/>
                <a:gd name="T26" fmla="*/ 17 w 59"/>
                <a:gd name="T27" fmla="*/ 31 h 31"/>
                <a:gd name="T28" fmla="*/ 42 w 59"/>
                <a:gd name="T29" fmla="*/ 29 h 31"/>
                <a:gd name="T30" fmla="*/ 42 w 59"/>
                <a:gd name="T31" fmla="*/ 29 h 31"/>
                <a:gd name="T32" fmla="*/ 43 w 59"/>
                <a:gd name="T33" fmla="*/ 23 h 31"/>
                <a:gd name="T34" fmla="*/ 49 w 59"/>
                <a:gd name="T35" fmla="*/ 28 h 31"/>
                <a:gd name="T36" fmla="*/ 50 w 59"/>
                <a:gd name="T37" fmla="*/ 28 h 31"/>
                <a:gd name="T38" fmla="*/ 59 w 59"/>
                <a:gd name="T39" fmla="*/ 21 h 31"/>
                <a:gd name="T40" fmla="*/ 59 w 59"/>
                <a:gd name="T41" fmla="*/ 21 h 31"/>
                <a:gd name="T42" fmla="*/ 59 w 59"/>
                <a:gd name="T43" fmla="*/ 19 h 31"/>
                <a:gd name="T44" fmla="*/ 56 w 59"/>
                <a:gd name="T45" fmla="*/ 17 h 31"/>
                <a:gd name="T46" fmla="*/ 44 w 59"/>
                <a:gd name="T47" fmla="*/ 8 h 31"/>
                <a:gd name="T48" fmla="*/ 30 w 59"/>
                <a:gd name="T49" fmla="*/ 1 h 31"/>
                <a:gd name="T50" fmla="*/ 22 w 59"/>
                <a:gd name="T51" fmla="*/ 3 h 31"/>
                <a:gd name="T52" fmla="*/ 1 w 59"/>
                <a:gd name="T53" fmla="*/ 11 h 31"/>
                <a:gd name="T54" fmla="*/ 1 w 59"/>
                <a:gd name="T55" fmla="*/ 11 h 31"/>
                <a:gd name="T56" fmla="*/ 1 w 59"/>
                <a:gd name="T57" fmla="*/ 11 h 31"/>
                <a:gd name="T58" fmla="*/ 4 w 59"/>
                <a:gd name="T59" fmla="*/ 11 h 31"/>
                <a:gd name="T60" fmla="*/ 20 w 59"/>
                <a:gd name="T61" fmla="*/ 5 h 31"/>
                <a:gd name="T62" fmla="*/ 22 w 59"/>
                <a:gd name="T63" fmla="*/ 3 h 31"/>
                <a:gd name="T64" fmla="*/ 30 w 59"/>
                <a:gd name="T65" fmla="*/ 1 h 31"/>
                <a:gd name="T66" fmla="*/ 43 w 59"/>
                <a:gd name="T67" fmla="*/ 8 h 31"/>
                <a:gd name="T68" fmla="*/ 56 w 59"/>
                <a:gd name="T69" fmla="*/ 17 h 31"/>
                <a:gd name="T70" fmla="*/ 58 w 59"/>
                <a:gd name="T71" fmla="*/ 20 h 31"/>
                <a:gd name="T72" fmla="*/ 59 w 59"/>
                <a:gd name="T73" fmla="*/ 21 h 31"/>
                <a:gd name="T74" fmla="*/ 49 w 59"/>
                <a:gd name="T75" fmla="*/ 27 h 31"/>
                <a:gd name="T76" fmla="*/ 43 w 59"/>
                <a:gd name="T77" fmla="*/ 22 h 31"/>
                <a:gd name="T78" fmla="*/ 43 w 59"/>
                <a:gd name="T79" fmla="*/ 22 h 31"/>
                <a:gd name="T80" fmla="*/ 43 w 59"/>
                <a:gd name="T81" fmla="*/ 22 h 31"/>
                <a:gd name="T82" fmla="*/ 42 w 59"/>
                <a:gd name="T83" fmla="*/ 28 h 31"/>
                <a:gd name="T84" fmla="*/ 17 w 59"/>
                <a:gd name="T85" fmla="*/ 31 h 31"/>
                <a:gd name="T86" fmla="*/ 16 w 59"/>
                <a:gd name="T87" fmla="*/ 31 h 31"/>
                <a:gd name="T88" fmla="*/ 14 w 59"/>
                <a:gd name="T89" fmla="*/ 25 h 31"/>
                <a:gd name="T90" fmla="*/ 12 w 59"/>
                <a:gd name="T91" fmla="*/ 17 h 31"/>
                <a:gd name="T92" fmla="*/ 12 w 59"/>
                <a:gd name="T93" fmla="*/ 17 h 31"/>
                <a:gd name="T94" fmla="*/ 7 w 59"/>
                <a:gd name="T95" fmla="*/ 16 h 31"/>
                <a:gd name="T96" fmla="*/ 1 w 59"/>
                <a:gd name="T97" fmla="*/ 11 h 31"/>
                <a:gd name="T98" fmla="*/ 4 w 59"/>
                <a:gd name="T9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31">
                  <a:moveTo>
                    <a:pt x="22" y="3"/>
                  </a:moveTo>
                  <a:cubicBezTo>
                    <a:pt x="20" y="4"/>
                    <a:pt x="20" y="4"/>
                    <a:pt x="20" y="4"/>
                  </a:cubicBezTo>
                  <a:cubicBezTo>
                    <a:pt x="15" y="8"/>
                    <a:pt x="12" y="11"/>
                    <a:pt x="4" y="11"/>
                  </a:cubicBezTo>
                  <a:cubicBezTo>
                    <a:pt x="3" y="11"/>
                    <a:pt x="2" y="11"/>
                    <a:pt x="1" y="11"/>
                  </a:cubicBezTo>
                  <a:cubicBezTo>
                    <a:pt x="1" y="11"/>
                    <a:pt x="0" y="11"/>
                    <a:pt x="0" y="11"/>
                  </a:cubicBezTo>
                  <a:cubicBezTo>
                    <a:pt x="0" y="11"/>
                    <a:pt x="0" y="11"/>
                    <a:pt x="0" y="11"/>
                  </a:cubicBezTo>
                  <a:cubicBezTo>
                    <a:pt x="0" y="11"/>
                    <a:pt x="0" y="11"/>
                    <a:pt x="0" y="11"/>
                  </a:cubicBezTo>
                  <a:cubicBezTo>
                    <a:pt x="7" y="17"/>
                    <a:pt x="7" y="17"/>
                    <a:pt x="7" y="17"/>
                  </a:cubicBezTo>
                  <a:cubicBezTo>
                    <a:pt x="7" y="17"/>
                    <a:pt x="7" y="17"/>
                    <a:pt x="7" y="17"/>
                  </a:cubicBezTo>
                  <a:cubicBezTo>
                    <a:pt x="7" y="17"/>
                    <a:pt x="11" y="18"/>
                    <a:pt x="12" y="18"/>
                  </a:cubicBezTo>
                  <a:cubicBezTo>
                    <a:pt x="12" y="18"/>
                    <a:pt x="13" y="25"/>
                    <a:pt x="13" y="25"/>
                  </a:cubicBezTo>
                  <a:cubicBezTo>
                    <a:pt x="15" y="31"/>
                    <a:pt x="15" y="31"/>
                    <a:pt x="15" y="31"/>
                  </a:cubicBezTo>
                  <a:cubicBezTo>
                    <a:pt x="15" y="31"/>
                    <a:pt x="16" y="31"/>
                    <a:pt x="16" y="31"/>
                  </a:cubicBezTo>
                  <a:cubicBezTo>
                    <a:pt x="17" y="31"/>
                    <a:pt x="17" y="31"/>
                    <a:pt x="17" y="31"/>
                  </a:cubicBezTo>
                  <a:cubicBezTo>
                    <a:pt x="42" y="29"/>
                    <a:pt x="42" y="29"/>
                    <a:pt x="42" y="29"/>
                  </a:cubicBezTo>
                  <a:cubicBezTo>
                    <a:pt x="42" y="29"/>
                    <a:pt x="42" y="29"/>
                    <a:pt x="42" y="29"/>
                  </a:cubicBezTo>
                  <a:cubicBezTo>
                    <a:pt x="42" y="29"/>
                    <a:pt x="43" y="24"/>
                    <a:pt x="43" y="23"/>
                  </a:cubicBezTo>
                  <a:cubicBezTo>
                    <a:pt x="44" y="23"/>
                    <a:pt x="49" y="28"/>
                    <a:pt x="49" y="28"/>
                  </a:cubicBezTo>
                  <a:cubicBezTo>
                    <a:pt x="49" y="28"/>
                    <a:pt x="49" y="28"/>
                    <a:pt x="50" y="28"/>
                  </a:cubicBezTo>
                  <a:cubicBezTo>
                    <a:pt x="59" y="21"/>
                    <a:pt x="59" y="21"/>
                    <a:pt x="59" y="21"/>
                  </a:cubicBezTo>
                  <a:cubicBezTo>
                    <a:pt x="59" y="21"/>
                    <a:pt x="59" y="21"/>
                    <a:pt x="59" y="21"/>
                  </a:cubicBezTo>
                  <a:cubicBezTo>
                    <a:pt x="59" y="19"/>
                    <a:pt x="59" y="19"/>
                    <a:pt x="59" y="19"/>
                  </a:cubicBezTo>
                  <a:cubicBezTo>
                    <a:pt x="58" y="18"/>
                    <a:pt x="58" y="17"/>
                    <a:pt x="56" y="17"/>
                  </a:cubicBezTo>
                  <a:cubicBezTo>
                    <a:pt x="53" y="16"/>
                    <a:pt x="48" y="13"/>
                    <a:pt x="44" y="8"/>
                  </a:cubicBezTo>
                  <a:cubicBezTo>
                    <a:pt x="41" y="4"/>
                    <a:pt x="35" y="1"/>
                    <a:pt x="30" y="1"/>
                  </a:cubicBezTo>
                  <a:cubicBezTo>
                    <a:pt x="27" y="0"/>
                    <a:pt x="24" y="1"/>
                    <a:pt x="22" y="3"/>
                  </a:cubicBezTo>
                  <a:close/>
                  <a:moveTo>
                    <a:pt x="1" y="11"/>
                  </a:moveTo>
                  <a:cubicBezTo>
                    <a:pt x="1" y="11"/>
                    <a:pt x="1" y="11"/>
                    <a:pt x="1" y="11"/>
                  </a:cubicBezTo>
                  <a:cubicBezTo>
                    <a:pt x="1" y="11"/>
                    <a:pt x="1" y="11"/>
                    <a:pt x="1" y="11"/>
                  </a:cubicBezTo>
                  <a:close/>
                  <a:moveTo>
                    <a:pt x="4" y="11"/>
                  </a:moveTo>
                  <a:cubicBezTo>
                    <a:pt x="12" y="11"/>
                    <a:pt x="15" y="9"/>
                    <a:pt x="20" y="5"/>
                  </a:cubicBezTo>
                  <a:cubicBezTo>
                    <a:pt x="22" y="3"/>
                    <a:pt x="22" y="3"/>
                    <a:pt x="22" y="3"/>
                  </a:cubicBezTo>
                  <a:cubicBezTo>
                    <a:pt x="24" y="1"/>
                    <a:pt x="27" y="1"/>
                    <a:pt x="30" y="1"/>
                  </a:cubicBezTo>
                  <a:cubicBezTo>
                    <a:pt x="35" y="2"/>
                    <a:pt x="40" y="5"/>
                    <a:pt x="43" y="8"/>
                  </a:cubicBezTo>
                  <a:cubicBezTo>
                    <a:pt x="47" y="14"/>
                    <a:pt x="53" y="17"/>
                    <a:pt x="56" y="17"/>
                  </a:cubicBezTo>
                  <a:cubicBezTo>
                    <a:pt x="58" y="18"/>
                    <a:pt x="58" y="18"/>
                    <a:pt x="58" y="20"/>
                  </a:cubicBezTo>
                  <a:cubicBezTo>
                    <a:pt x="58" y="20"/>
                    <a:pt x="58" y="20"/>
                    <a:pt x="59" y="21"/>
                  </a:cubicBezTo>
                  <a:cubicBezTo>
                    <a:pt x="58" y="21"/>
                    <a:pt x="50" y="27"/>
                    <a:pt x="49" y="27"/>
                  </a:cubicBezTo>
                  <a:cubicBezTo>
                    <a:pt x="49" y="27"/>
                    <a:pt x="43" y="22"/>
                    <a:pt x="43" y="22"/>
                  </a:cubicBezTo>
                  <a:cubicBezTo>
                    <a:pt x="43" y="22"/>
                    <a:pt x="43" y="22"/>
                    <a:pt x="43" y="22"/>
                  </a:cubicBezTo>
                  <a:cubicBezTo>
                    <a:pt x="43" y="22"/>
                    <a:pt x="43" y="22"/>
                    <a:pt x="43" y="22"/>
                  </a:cubicBezTo>
                  <a:cubicBezTo>
                    <a:pt x="43" y="22"/>
                    <a:pt x="42" y="28"/>
                    <a:pt x="42" y="28"/>
                  </a:cubicBezTo>
                  <a:cubicBezTo>
                    <a:pt x="41" y="29"/>
                    <a:pt x="17" y="31"/>
                    <a:pt x="17" y="31"/>
                  </a:cubicBezTo>
                  <a:cubicBezTo>
                    <a:pt x="17" y="31"/>
                    <a:pt x="16" y="31"/>
                    <a:pt x="16" y="31"/>
                  </a:cubicBezTo>
                  <a:cubicBezTo>
                    <a:pt x="16" y="30"/>
                    <a:pt x="14" y="25"/>
                    <a:pt x="14" y="25"/>
                  </a:cubicBezTo>
                  <a:cubicBezTo>
                    <a:pt x="12" y="17"/>
                    <a:pt x="12" y="17"/>
                    <a:pt x="12" y="17"/>
                  </a:cubicBezTo>
                  <a:cubicBezTo>
                    <a:pt x="12" y="17"/>
                    <a:pt x="12" y="17"/>
                    <a:pt x="12" y="17"/>
                  </a:cubicBezTo>
                  <a:cubicBezTo>
                    <a:pt x="12" y="17"/>
                    <a:pt x="7" y="17"/>
                    <a:pt x="7" y="16"/>
                  </a:cubicBezTo>
                  <a:cubicBezTo>
                    <a:pt x="7" y="16"/>
                    <a:pt x="2" y="12"/>
                    <a:pt x="1" y="11"/>
                  </a:cubicBezTo>
                  <a:cubicBezTo>
                    <a:pt x="2" y="11"/>
                    <a:pt x="3" y="11"/>
                    <a:pt x="4" y="1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3889" y="1669"/>
              <a:ext cx="183" cy="227"/>
            </a:xfrm>
            <a:custGeom>
              <a:avLst/>
              <a:gdLst>
                <a:gd name="T0" fmla="*/ 0 w 63"/>
                <a:gd name="T1" fmla="*/ 78 h 78"/>
                <a:gd name="T2" fmla="*/ 1 w 63"/>
                <a:gd name="T3" fmla="*/ 70 h 78"/>
                <a:gd name="T4" fmla="*/ 5 w 63"/>
                <a:gd name="T5" fmla="*/ 60 h 78"/>
                <a:gd name="T6" fmla="*/ 18 w 63"/>
                <a:gd name="T7" fmla="*/ 50 h 78"/>
                <a:gd name="T8" fmla="*/ 24 w 63"/>
                <a:gd name="T9" fmla="*/ 37 h 78"/>
                <a:gd name="T10" fmla="*/ 31 w 63"/>
                <a:gd name="T11" fmla="*/ 29 h 78"/>
                <a:gd name="T12" fmla="*/ 43 w 63"/>
                <a:gd name="T13" fmla="*/ 23 h 78"/>
                <a:gd name="T14" fmla="*/ 45 w 63"/>
                <a:gd name="T15" fmla="*/ 9 h 78"/>
                <a:gd name="T16" fmla="*/ 43 w 63"/>
                <a:gd name="T17" fmla="*/ 4 h 78"/>
                <a:gd name="T18" fmla="*/ 50 w 63"/>
                <a:gd name="T19" fmla="*/ 0 h 78"/>
                <a:gd name="T20" fmla="*/ 55 w 63"/>
                <a:gd name="T21" fmla="*/ 4 h 78"/>
                <a:gd name="T22" fmla="*/ 56 w 63"/>
                <a:gd name="T23" fmla="*/ 7 h 78"/>
                <a:gd name="T24" fmla="*/ 63 w 63"/>
                <a:gd name="T25" fmla="*/ 10 h 78"/>
                <a:gd name="T26" fmla="*/ 61 w 63"/>
                <a:gd name="T27" fmla="*/ 16 h 78"/>
                <a:gd name="T28" fmla="*/ 56 w 63"/>
                <a:gd name="T29" fmla="*/ 20 h 78"/>
                <a:gd name="T30" fmla="*/ 55 w 63"/>
                <a:gd name="T31" fmla="*/ 30 h 78"/>
                <a:gd name="T32" fmla="*/ 47 w 63"/>
                <a:gd name="T33" fmla="*/ 26 h 78"/>
                <a:gd name="T34" fmla="*/ 44 w 63"/>
                <a:gd name="T35" fmla="*/ 30 h 78"/>
                <a:gd name="T36" fmla="*/ 50 w 63"/>
                <a:gd name="T37" fmla="*/ 31 h 78"/>
                <a:gd name="T38" fmla="*/ 50 w 63"/>
                <a:gd name="T39" fmla="*/ 38 h 78"/>
                <a:gd name="T40" fmla="*/ 56 w 63"/>
                <a:gd name="T41" fmla="*/ 43 h 78"/>
                <a:gd name="T42" fmla="*/ 50 w 63"/>
                <a:gd name="T43" fmla="*/ 59 h 78"/>
                <a:gd name="T44" fmla="*/ 51 w 63"/>
                <a:gd name="T45" fmla="*/ 65 h 78"/>
                <a:gd name="T46" fmla="*/ 50 w 63"/>
                <a:gd name="T47" fmla="*/ 65 h 78"/>
                <a:gd name="T48" fmla="*/ 33 w 63"/>
                <a:gd name="T49" fmla="*/ 67 h 78"/>
                <a:gd name="T50" fmla="*/ 32 w 63"/>
                <a:gd name="T51" fmla="*/ 76 h 78"/>
                <a:gd name="T52" fmla="*/ 18 w 63"/>
                <a:gd name="T53" fmla="*/ 77 h 78"/>
                <a:gd name="T54" fmla="*/ 10 w 63"/>
                <a:gd name="T55" fmla="*/ 72 h 78"/>
                <a:gd name="T56" fmla="*/ 5 w 63"/>
                <a:gd name="T57" fmla="*/ 77 h 78"/>
                <a:gd name="T58" fmla="*/ 2 w 63"/>
                <a:gd name="T59" fmla="*/ 78 h 78"/>
                <a:gd name="T60" fmla="*/ 0 w 63"/>
                <a:gd name="T6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78">
                  <a:moveTo>
                    <a:pt x="0" y="78"/>
                  </a:moveTo>
                  <a:cubicBezTo>
                    <a:pt x="0" y="75"/>
                    <a:pt x="0" y="71"/>
                    <a:pt x="1" y="70"/>
                  </a:cubicBezTo>
                  <a:cubicBezTo>
                    <a:pt x="2" y="68"/>
                    <a:pt x="5" y="62"/>
                    <a:pt x="5" y="60"/>
                  </a:cubicBezTo>
                  <a:cubicBezTo>
                    <a:pt x="5" y="59"/>
                    <a:pt x="17" y="53"/>
                    <a:pt x="18" y="50"/>
                  </a:cubicBezTo>
                  <a:cubicBezTo>
                    <a:pt x="19" y="48"/>
                    <a:pt x="24" y="40"/>
                    <a:pt x="24" y="37"/>
                  </a:cubicBezTo>
                  <a:cubicBezTo>
                    <a:pt x="25" y="34"/>
                    <a:pt x="29" y="34"/>
                    <a:pt x="31" y="29"/>
                  </a:cubicBezTo>
                  <a:cubicBezTo>
                    <a:pt x="33" y="24"/>
                    <a:pt x="39" y="26"/>
                    <a:pt x="43" y="23"/>
                  </a:cubicBezTo>
                  <a:cubicBezTo>
                    <a:pt x="46" y="21"/>
                    <a:pt x="46" y="14"/>
                    <a:pt x="45" y="9"/>
                  </a:cubicBezTo>
                  <a:cubicBezTo>
                    <a:pt x="44" y="7"/>
                    <a:pt x="44" y="5"/>
                    <a:pt x="43" y="4"/>
                  </a:cubicBezTo>
                  <a:cubicBezTo>
                    <a:pt x="50" y="0"/>
                    <a:pt x="50" y="0"/>
                    <a:pt x="50" y="0"/>
                  </a:cubicBezTo>
                  <a:cubicBezTo>
                    <a:pt x="55" y="4"/>
                    <a:pt x="55" y="4"/>
                    <a:pt x="55" y="4"/>
                  </a:cubicBezTo>
                  <a:cubicBezTo>
                    <a:pt x="56" y="7"/>
                    <a:pt x="56" y="7"/>
                    <a:pt x="56" y="7"/>
                  </a:cubicBezTo>
                  <a:cubicBezTo>
                    <a:pt x="63" y="10"/>
                    <a:pt x="63" y="10"/>
                    <a:pt x="63" y="10"/>
                  </a:cubicBezTo>
                  <a:cubicBezTo>
                    <a:pt x="61" y="16"/>
                    <a:pt x="61" y="16"/>
                    <a:pt x="61" y="16"/>
                  </a:cubicBezTo>
                  <a:cubicBezTo>
                    <a:pt x="56" y="20"/>
                    <a:pt x="56" y="20"/>
                    <a:pt x="56" y="20"/>
                  </a:cubicBezTo>
                  <a:cubicBezTo>
                    <a:pt x="55" y="30"/>
                    <a:pt x="55" y="30"/>
                    <a:pt x="55" y="30"/>
                  </a:cubicBezTo>
                  <a:cubicBezTo>
                    <a:pt x="47" y="26"/>
                    <a:pt x="47" y="26"/>
                    <a:pt x="47" y="26"/>
                  </a:cubicBezTo>
                  <a:cubicBezTo>
                    <a:pt x="44" y="30"/>
                    <a:pt x="44" y="30"/>
                    <a:pt x="44" y="30"/>
                  </a:cubicBezTo>
                  <a:cubicBezTo>
                    <a:pt x="50" y="31"/>
                    <a:pt x="50" y="31"/>
                    <a:pt x="50" y="31"/>
                  </a:cubicBezTo>
                  <a:cubicBezTo>
                    <a:pt x="50" y="38"/>
                    <a:pt x="50" y="38"/>
                    <a:pt x="50" y="38"/>
                  </a:cubicBezTo>
                  <a:cubicBezTo>
                    <a:pt x="56" y="43"/>
                    <a:pt x="56" y="43"/>
                    <a:pt x="56" y="43"/>
                  </a:cubicBezTo>
                  <a:cubicBezTo>
                    <a:pt x="50" y="59"/>
                    <a:pt x="50" y="59"/>
                    <a:pt x="50" y="59"/>
                  </a:cubicBezTo>
                  <a:cubicBezTo>
                    <a:pt x="51" y="65"/>
                    <a:pt x="51" y="65"/>
                    <a:pt x="51" y="65"/>
                  </a:cubicBezTo>
                  <a:cubicBezTo>
                    <a:pt x="50" y="65"/>
                    <a:pt x="50" y="65"/>
                    <a:pt x="50" y="65"/>
                  </a:cubicBezTo>
                  <a:cubicBezTo>
                    <a:pt x="33" y="67"/>
                    <a:pt x="33" y="67"/>
                    <a:pt x="33" y="67"/>
                  </a:cubicBezTo>
                  <a:cubicBezTo>
                    <a:pt x="32" y="76"/>
                    <a:pt x="32" y="76"/>
                    <a:pt x="32" y="76"/>
                  </a:cubicBezTo>
                  <a:cubicBezTo>
                    <a:pt x="18" y="77"/>
                    <a:pt x="18" y="77"/>
                    <a:pt x="18" y="77"/>
                  </a:cubicBezTo>
                  <a:cubicBezTo>
                    <a:pt x="10" y="72"/>
                    <a:pt x="10" y="72"/>
                    <a:pt x="10" y="72"/>
                  </a:cubicBezTo>
                  <a:cubicBezTo>
                    <a:pt x="5" y="77"/>
                    <a:pt x="5" y="77"/>
                    <a:pt x="5" y="77"/>
                  </a:cubicBezTo>
                  <a:cubicBezTo>
                    <a:pt x="2" y="78"/>
                    <a:pt x="2" y="78"/>
                    <a:pt x="2" y="78"/>
                  </a:cubicBezTo>
                  <a:lnTo>
                    <a:pt x="0" y="78"/>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noEditPoints="1"/>
            </p:cNvSpPr>
            <p:nvPr/>
          </p:nvSpPr>
          <p:spPr bwMode="auto">
            <a:xfrm>
              <a:off x="3886" y="1669"/>
              <a:ext cx="189" cy="230"/>
            </a:xfrm>
            <a:custGeom>
              <a:avLst/>
              <a:gdLst>
                <a:gd name="T0" fmla="*/ 44 w 65"/>
                <a:gd name="T1" fmla="*/ 3 h 79"/>
                <a:gd name="T2" fmla="*/ 45 w 65"/>
                <a:gd name="T3" fmla="*/ 7 h 79"/>
                <a:gd name="T4" fmla="*/ 43 w 65"/>
                <a:gd name="T5" fmla="*/ 23 h 79"/>
                <a:gd name="T6" fmla="*/ 32 w 65"/>
                <a:gd name="T7" fmla="*/ 29 h 79"/>
                <a:gd name="T8" fmla="*/ 25 w 65"/>
                <a:gd name="T9" fmla="*/ 37 h 79"/>
                <a:gd name="T10" fmla="*/ 19 w 65"/>
                <a:gd name="T11" fmla="*/ 50 h 79"/>
                <a:gd name="T12" fmla="*/ 6 w 65"/>
                <a:gd name="T13" fmla="*/ 60 h 79"/>
                <a:gd name="T14" fmla="*/ 1 w 65"/>
                <a:gd name="T15" fmla="*/ 78 h 79"/>
                <a:gd name="T16" fmla="*/ 2 w 65"/>
                <a:gd name="T17" fmla="*/ 79 h 79"/>
                <a:gd name="T18" fmla="*/ 6 w 65"/>
                <a:gd name="T19" fmla="*/ 77 h 79"/>
                <a:gd name="T20" fmla="*/ 19 w 65"/>
                <a:gd name="T21" fmla="*/ 77 h 79"/>
                <a:gd name="T22" fmla="*/ 33 w 65"/>
                <a:gd name="T23" fmla="*/ 76 h 79"/>
                <a:gd name="T24" fmla="*/ 34 w 65"/>
                <a:gd name="T25" fmla="*/ 67 h 79"/>
                <a:gd name="T26" fmla="*/ 52 w 65"/>
                <a:gd name="T27" fmla="*/ 65 h 79"/>
                <a:gd name="T28" fmla="*/ 52 w 65"/>
                <a:gd name="T29" fmla="*/ 65 h 79"/>
                <a:gd name="T30" fmla="*/ 51 w 65"/>
                <a:gd name="T31" fmla="*/ 59 h 79"/>
                <a:gd name="T32" fmla="*/ 57 w 65"/>
                <a:gd name="T33" fmla="*/ 43 h 79"/>
                <a:gd name="T34" fmla="*/ 52 w 65"/>
                <a:gd name="T35" fmla="*/ 38 h 79"/>
                <a:gd name="T36" fmla="*/ 51 w 65"/>
                <a:gd name="T37" fmla="*/ 31 h 79"/>
                <a:gd name="T38" fmla="*/ 48 w 65"/>
                <a:gd name="T39" fmla="*/ 27 h 79"/>
                <a:gd name="T40" fmla="*/ 56 w 65"/>
                <a:gd name="T41" fmla="*/ 31 h 79"/>
                <a:gd name="T42" fmla="*/ 58 w 65"/>
                <a:gd name="T43" fmla="*/ 20 h 79"/>
                <a:gd name="T44" fmla="*/ 62 w 65"/>
                <a:gd name="T45" fmla="*/ 16 h 79"/>
                <a:gd name="T46" fmla="*/ 65 w 65"/>
                <a:gd name="T47" fmla="*/ 10 h 79"/>
                <a:gd name="T48" fmla="*/ 57 w 65"/>
                <a:gd name="T49" fmla="*/ 7 h 79"/>
                <a:gd name="T50" fmla="*/ 56 w 65"/>
                <a:gd name="T51" fmla="*/ 4 h 79"/>
                <a:gd name="T52" fmla="*/ 51 w 65"/>
                <a:gd name="T53" fmla="*/ 0 h 79"/>
                <a:gd name="T54" fmla="*/ 55 w 65"/>
                <a:gd name="T55" fmla="*/ 4 h 79"/>
                <a:gd name="T56" fmla="*/ 56 w 65"/>
                <a:gd name="T57" fmla="*/ 7 h 79"/>
                <a:gd name="T58" fmla="*/ 62 w 65"/>
                <a:gd name="T59" fmla="*/ 16 h 79"/>
                <a:gd name="T60" fmla="*/ 57 w 65"/>
                <a:gd name="T61" fmla="*/ 20 h 79"/>
                <a:gd name="T62" fmla="*/ 48 w 65"/>
                <a:gd name="T63" fmla="*/ 26 h 79"/>
                <a:gd name="T64" fmla="*/ 45 w 65"/>
                <a:gd name="T65" fmla="*/ 30 h 79"/>
                <a:gd name="T66" fmla="*/ 45 w 65"/>
                <a:gd name="T67" fmla="*/ 30 h 79"/>
                <a:gd name="T68" fmla="*/ 51 w 65"/>
                <a:gd name="T69" fmla="*/ 31 h 79"/>
                <a:gd name="T70" fmla="*/ 51 w 65"/>
                <a:gd name="T71" fmla="*/ 38 h 79"/>
                <a:gd name="T72" fmla="*/ 50 w 65"/>
                <a:gd name="T73" fmla="*/ 59 h 79"/>
                <a:gd name="T74" fmla="*/ 50 w 65"/>
                <a:gd name="T75" fmla="*/ 59 h 79"/>
                <a:gd name="T76" fmla="*/ 51 w 65"/>
                <a:gd name="T77" fmla="*/ 64 h 79"/>
                <a:gd name="T78" fmla="*/ 34 w 65"/>
                <a:gd name="T79" fmla="*/ 67 h 79"/>
                <a:gd name="T80" fmla="*/ 19 w 65"/>
                <a:gd name="T81" fmla="*/ 76 h 79"/>
                <a:gd name="T82" fmla="*/ 11 w 65"/>
                <a:gd name="T83" fmla="*/ 72 h 79"/>
                <a:gd name="T84" fmla="*/ 3 w 65"/>
                <a:gd name="T85" fmla="*/ 78 h 79"/>
                <a:gd name="T86" fmla="*/ 1 w 65"/>
                <a:gd name="T87" fmla="*/ 74 h 79"/>
                <a:gd name="T88" fmla="*/ 6 w 65"/>
                <a:gd name="T89" fmla="*/ 60 h 79"/>
                <a:gd name="T90" fmla="*/ 19 w 65"/>
                <a:gd name="T91" fmla="*/ 51 h 79"/>
                <a:gd name="T92" fmla="*/ 26 w 65"/>
                <a:gd name="T93" fmla="*/ 37 h 79"/>
                <a:gd name="T94" fmla="*/ 32 w 65"/>
                <a:gd name="T95" fmla="*/ 29 h 79"/>
                <a:gd name="T96" fmla="*/ 44 w 65"/>
                <a:gd name="T97" fmla="*/ 23 h 79"/>
                <a:gd name="T98" fmla="*/ 46 w 65"/>
                <a:gd name="T99" fmla="*/ 9 h 79"/>
                <a:gd name="T100" fmla="*/ 45 w 65"/>
                <a:gd name="T101"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79">
                  <a:moveTo>
                    <a:pt x="51" y="0"/>
                  </a:moveTo>
                  <a:cubicBezTo>
                    <a:pt x="44" y="3"/>
                    <a:pt x="44" y="3"/>
                    <a:pt x="44" y="3"/>
                  </a:cubicBezTo>
                  <a:cubicBezTo>
                    <a:pt x="44" y="3"/>
                    <a:pt x="44" y="4"/>
                    <a:pt x="44" y="4"/>
                  </a:cubicBezTo>
                  <a:cubicBezTo>
                    <a:pt x="45" y="7"/>
                    <a:pt x="45" y="7"/>
                    <a:pt x="45" y="7"/>
                  </a:cubicBezTo>
                  <a:cubicBezTo>
                    <a:pt x="46" y="9"/>
                    <a:pt x="46" y="9"/>
                    <a:pt x="46" y="9"/>
                  </a:cubicBezTo>
                  <a:cubicBezTo>
                    <a:pt x="47" y="14"/>
                    <a:pt x="46" y="21"/>
                    <a:pt x="43" y="23"/>
                  </a:cubicBezTo>
                  <a:cubicBezTo>
                    <a:pt x="42" y="24"/>
                    <a:pt x="41" y="24"/>
                    <a:pt x="39" y="24"/>
                  </a:cubicBezTo>
                  <a:cubicBezTo>
                    <a:pt x="36" y="25"/>
                    <a:pt x="33" y="26"/>
                    <a:pt x="32" y="29"/>
                  </a:cubicBezTo>
                  <a:cubicBezTo>
                    <a:pt x="31" y="32"/>
                    <a:pt x="29" y="33"/>
                    <a:pt x="28" y="34"/>
                  </a:cubicBezTo>
                  <a:cubicBezTo>
                    <a:pt x="26" y="35"/>
                    <a:pt x="25" y="36"/>
                    <a:pt x="25" y="37"/>
                  </a:cubicBezTo>
                  <a:cubicBezTo>
                    <a:pt x="24" y="40"/>
                    <a:pt x="20" y="47"/>
                    <a:pt x="19" y="50"/>
                  </a:cubicBezTo>
                  <a:cubicBezTo>
                    <a:pt x="19" y="50"/>
                    <a:pt x="19" y="50"/>
                    <a:pt x="19" y="50"/>
                  </a:cubicBezTo>
                  <a:cubicBezTo>
                    <a:pt x="18" y="51"/>
                    <a:pt x="15" y="54"/>
                    <a:pt x="12" y="56"/>
                  </a:cubicBezTo>
                  <a:cubicBezTo>
                    <a:pt x="8" y="58"/>
                    <a:pt x="6" y="60"/>
                    <a:pt x="6" y="60"/>
                  </a:cubicBezTo>
                  <a:cubicBezTo>
                    <a:pt x="5" y="62"/>
                    <a:pt x="3" y="68"/>
                    <a:pt x="2" y="70"/>
                  </a:cubicBezTo>
                  <a:cubicBezTo>
                    <a:pt x="0" y="71"/>
                    <a:pt x="1" y="75"/>
                    <a:pt x="1" y="78"/>
                  </a:cubicBezTo>
                  <a:cubicBezTo>
                    <a:pt x="1" y="78"/>
                    <a:pt x="1" y="78"/>
                    <a:pt x="1" y="78"/>
                  </a:cubicBezTo>
                  <a:cubicBezTo>
                    <a:pt x="2" y="79"/>
                    <a:pt x="2" y="79"/>
                    <a:pt x="2" y="79"/>
                  </a:cubicBezTo>
                  <a:cubicBezTo>
                    <a:pt x="2" y="79"/>
                    <a:pt x="3" y="79"/>
                    <a:pt x="3" y="79"/>
                  </a:cubicBezTo>
                  <a:cubicBezTo>
                    <a:pt x="6" y="77"/>
                    <a:pt x="6" y="77"/>
                    <a:pt x="6" y="77"/>
                  </a:cubicBezTo>
                  <a:cubicBezTo>
                    <a:pt x="6" y="77"/>
                    <a:pt x="11" y="72"/>
                    <a:pt x="11" y="72"/>
                  </a:cubicBezTo>
                  <a:cubicBezTo>
                    <a:pt x="11" y="72"/>
                    <a:pt x="19" y="77"/>
                    <a:pt x="19" y="77"/>
                  </a:cubicBezTo>
                  <a:cubicBezTo>
                    <a:pt x="19" y="77"/>
                    <a:pt x="19" y="77"/>
                    <a:pt x="19" y="77"/>
                  </a:cubicBezTo>
                  <a:cubicBezTo>
                    <a:pt x="33" y="76"/>
                    <a:pt x="33" y="76"/>
                    <a:pt x="33" y="76"/>
                  </a:cubicBezTo>
                  <a:cubicBezTo>
                    <a:pt x="33" y="76"/>
                    <a:pt x="33" y="76"/>
                    <a:pt x="33" y="76"/>
                  </a:cubicBezTo>
                  <a:cubicBezTo>
                    <a:pt x="33" y="76"/>
                    <a:pt x="34" y="67"/>
                    <a:pt x="34" y="67"/>
                  </a:cubicBezTo>
                  <a:cubicBezTo>
                    <a:pt x="35" y="67"/>
                    <a:pt x="51" y="65"/>
                    <a:pt x="51" y="65"/>
                  </a:cubicBezTo>
                  <a:cubicBezTo>
                    <a:pt x="52" y="65"/>
                    <a:pt x="52" y="65"/>
                    <a:pt x="52" y="65"/>
                  </a:cubicBezTo>
                  <a:cubicBezTo>
                    <a:pt x="52" y="65"/>
                    <a:pt x="52" y="65"/>
                    <a:pt x="52" y="65"/>
                  </a:cubicBezTo>
                  <a:cubicBezTo>
                    <a:pt x="52" y="65"/>
                    <a:pt x="52" y="65"/>
                    <a:pt x="52" y="65"/>
                  </a:cubicBezTo>
                  <a:cubicBezTo>
                    <a:pt x="52" y="65"/>
                    <a:pt x="52" y="65"/>
                    <a:pt x="52" y="65"/>
                  </a:cubicBezTo>
                  <a:cubicBezTo>
                    <a:pt x="52" y="65"/>
                    <a:pt x="51" y="59"/>
                    <a:pt x="51" y="59"/>
                  </a:cubicBezTo>
                  <a:cubicBezTo>
                    <a:pt x="51" y="59"/>
                    <a:pt x="57" y="44"/>
                    <a:pt x="57" y="44"/>
                  </a:cubicBezTo>
                  <a:cubicBezTo>
                    <a:pt x="57" y="43"/>
                    <a:pt x="57" y="43"/>
                    <a:pt x="57" y="43"/>
                  </a:cubicBezTo>
                  <a:cubicBezTo>
                    <a:pt x="57" y="43"/>
                    <a:pt x="57" y="43"/>
                    <a:pt x="57" y="43"/>
                  </a:cubicBezTo>
                  <a:cubicBezTo>
                    <a:pt x="57" y="43"/>
                    <a:pt x="52" y="38"/>
                    <a:pt x="52" y="38"/>
                  </a:cubicBezTo>
                  <a:cubicBezTo>
                    <a:pt x="52" y="38"/>
                    <a:pt x="51" y="31"/>
                    <a:pt x="51" y="31"/>
                  </a:cubicBezTo>
                  <a:cubicBezTo>
                    <a:pt x="51" y="31"/>
                    <a:pt x="51" y="31"/>
                    <a:pt x="51" y="31"/>
                  </a:cubicBezTo>
                  <a:cubicBezTo>
                    <a:pt x="51" y="31"/>
                    <a:pt x="47" y="30"/>
                    <a:pt x="46" y="30"/>
                  </a:cubicBezTo>
                  <a:cubicBezTo>
                    <a:pt x="46" y="29"/>
                    <a:pt x="48" y="27"/>
                    <a:pt x="48" y="27"/>
                  </a:cubicBezTo>
                  <a:cubicBezTo>
                    <a:pt x="49" y="27"/>
                    <a:pt x="56" y="31"/>
                    <a:pt x="56" y="31"/>
                  </a:cubicBezTo>
                  <a:cubicBezTo>
                    <a:pt x="56" y="31"/>
                    <a:pt x="56" y="31"/>
                    <a:pt x="56" y="31"/>
                  </a:cubicBezTo>
                  <a:cubicBezTo>
                    <a:pt x="56" y="31"/>
                    <a:pt x="56" y="31"/>
                    <a:pt x="56" y="31"/>
                  </a:cubicBezTo>
                  <a:cubicBezTo>
                    <a:pt x="56" y="31"/>
                    <a:pt x="57" y="20"/>
                    <a:pt x="58" y="20"/>
                  </a:cubicBezTo>
                  <a:cubicBezTo>
                    <a:pt x="58" y="20"/>
                    <a:pt x="62" y="16"/>
                    <a:pt x="62" y="16"/>
                  </a:cubicBezTo>
                  <a:cubicBezTo>
                    <a:pt x="62" y="16"/>
                    <a:pt x="62" y="16"/>
                    <a:pt x="62" y="16"/>
                  </a:cubicBezTo>
                  <a:cubicBezTo>
                    <a:pt x="65" y="10"/>
                    <a:pt x="65" y="10"/>
                    <a:pt x="65" y="10"/>
                  </a:cubicBezTo>
                  <a:cubicBezTo>
                    <a:pt x="65" y="10"/>
                    <a:pt x="65" y="10"/>
                    <a:pt x="65" y="10"/>
                  </a:cubicBezTo>
                  <a:cubicBezTo>
                    <a:pt x="65" y="10"/>
                    <a:pt x="65" y="10"/>
                    <a:pt x="64" y="10"/>
                  </a:cubicBezTo>
                  <a:cubicBezTo>
                    <a:pt x="64" y="10"/>
                    <a:pt x="57" y="7"/>
                    <a:pt x="57" y="7"/>
                  </a:cubicBezTo>
                  <a:cubicBezTo>
                    <a:pt x="57" y="7"/>
                    <a:pt x="56" y="4"/>
                    <a:pt x="56" y="4"/>
                  </a:cubicBezTo>
                  <a:cubicBezTo>
                    <a:pt x="56" y="4"/>
                    <a:pt x="56" y="4"/>
                    <a:pt x="56" y="4"/>
                  </a:cubicBezTo>
                  <a:cubicBezTo>
                    <a:pt x="52" y="0"/>
                    <a:pt x="52" y="0"/>
                    <a:pt x="52" y="0"/>
                  </a:cubicBezTo>
                  <a:cubicBezTo>
                    <a:pt x="51" y="0"/>
                    <a:pt x="51" y="0"/>
                    <a:pt x="51" y="0"/>
                  </a:cubicBezTo>
                  <a:close/>
                  <a:moveTo>
                    <a:pt x="51" y="1"/>
                  </a:moveTo>
                  <a:cubicBezTo>
                    <a:pt x="52" y="1"/>
                    <a:pt x="55" y="4"/>
                    <a:pt x="55" y="4"/>
                  </a:cubicBezTo>
                  <a:cubicBezTo>
                    <a:pt x="55" y="4"/>
                    <a:pt x="56" y="7"/>
                    <a:pt x="56" y="7"/>
                  </a:cubicBezTo>
                  <a:cubicBezTo>
                    <a:pt x="56" y="7"/>
                    <a:pt x="56" y="7"/>
                    <a:pt x="56" y="7"/>
                  </a:cubicBezTo>
                  <a:cubicBezTo>
                    <a:pt x="56" y="7"/>
                    <a:pt x="63" y="10"/>
                    <a:pt x="64" y="11"/>
                  </a:cubicBezTo>
                  <a:cubicBezTo>
                    <a:pt x="64" y="11"/>
                    <a:pt x="62" y="16"/>
                    <a:pt x="62" y="16"/>
                  </a:cubicBezTo>
                  <a:cubicBezTo>
                    <a:pt x="62" y="16"/>
                    <a:pt x="57" y="19"/>
                    <a:pt x="57" y="19"/>
                  </a:cubicBezTo>
                  <a:cubicBezTo>
                    <a:pt x="57" y="20"/>
                    <a:pt x="57" y="20"/>
                    <a:pt x="57" y="20"/>
                  </a:cubicBezTo>
                  <a:cubicBezTo>
                    <a:pt x="57" y="20"/>
                    <a:pt x="56" y="29"/>
                    <a:pt x="55" y="30"/>
                  </a:cubicBezTo>
                  <a:cubicBezTo>
                    <a:pt x="55" y="30"/>
                    <a:pt x="48" y="26"/>
                    <a:pt x="48" y="26"/>
                  </a:cubicBezTo>
                  <a:cubicBezTo>
                    <a:pt x="48" y="26"/>
                    <a:pt x="48" y="26"/>
                    <a:pt x="48" y="26"/>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50" y="31"/>
                    <a:pt x="51" y="31"/>
                  </a:cubicBezTo>
                  <a:cubicBezTo>
                    <a:pt x="51" y="32"/>
                    <a:pt x="51" y="38"/>
                    <a:pt x="51" y="38"/>
                  </a:cubicBezTo>
                  <a:cubicBezTo>
                    <a:pt x="51" y="38"/>
                    <a:pt x="51" y="38"/>
                    <a:pt x="51" y="38"/>
                  </a:cubicBezTo>
                  <a:cubicBezTo>
                    <a:pt x="51" y="38"/>
                    <a:pt x="56" y="43"/>
                    <a:pt x="57" y="43"/>
                  </a:cubicBezTo>
                  <a:cubicBezTo>
                    <a:pt x="56" y="44"/>
                    <a:pt x="50" y="59"/>
                    <a:pt x="50" y="59"/>
                  </a:cubicBezTo>
                  <a:cubicBezTo>
                    <a:pt x="50" y="59"/>
                    <a:pt x="50" y="59"/>
                    <a:pt x="50" y="59"/>
                  </a:cubicBezTo>
                  <a:cubicBezTo>
                    <a:pt x="50" y="59"/>
                    <a:pt x="50" y="59"/>
                    <a:pt x="50" y="59"/>
                  </a:cubicBezTo>
                  <a:cubicBezTo>
                    <a:pt x="50" y="59"/>
                    <a:pt x="51" y="64"/>
                    <a:pt x="51" y="64"/>
                  </a:cubicBezTo>
                  <a:cubicBezTo>
                    <a:pt x="51" y="64"/>
                    <a:pt x="51" y="64"/>
                    <a:pt x="51" y="64"/>
                  </a:cubicBezTo>
                  <a:cubicBezTo>
                    <a:pt x="34" y="66"/>
                    <a:pt x="34" y="66"/>
                    <a:pt x="34" y="66"/>
                  </a:cubicBezTo>
                  <a:cubicBezTo>
                    <a:pt x="34" y="66"/>
                    <a:pt x="34" y="67"/>
                    <a:pt x="34" y="67"/>
                  </a:cubicBezTo>
                  <a:cubicBezTo>
                    <a:pt x="34" y="67"/>
                    <a:pt x="32" y="75"/>
                    <a:pt x="32" y="76"/>
                  </a:cubicBezTo>
                  <a:cubicBezTo>
                    <a:pt x="32" y="76"/>
                    <a:pt x="20" y="76"/>
                    <a:pt x="19" y="76"/>
                  </a:cubicBezTo>
                  <a:cubicBezTo>
                    <a:pt x="19" y="76"/>
                    <a:pt x="11" y="71"/>
                    <a:pt x="11" y="71"/>
                  </a:cubicBezTo>
                  <a:cubicBezTo>
                    <a:pt x="11" y="71"/>
                    <a:pt x="11" y="71"/>
                    <a:pt x="11" y="72"/>
                  </a:cubicBezTo>
                  <a:cubicBezTo>
                    <a:pt x="5" y="77"/>
                    <a:pt x="5" y="77"/>
                    <a:pt x="5" y="77"/>
                  </a:cubicBezTo>
                  <a:cubicBezTo>
                    <a:pt x="5" y="77"/>
                    <a:pt x="3" y="78"/>
                    <a:pt x="3" y="78"/>
                  </a:cubicBezTo>
                  <a:cubicBezTo>
                    <a:pt x="2" y="78"/>
                    <a:pt x="2" y="78"/>
                    <a:pt x="2" y="77"/>
                  </a:cubicBezTo>
                  <a:cubicBezTo>
                    <a:pt x="2" y="76"/>
                    <a:pt x="1" y="75"/>
                    <a:pt x="1" y="74"/>
                  </a:cubicBezTo>
                  <a:cubicBezTo>
                    <a:pt x="1" y="72"/>
                    <a:pt x="2" y="71"/>
                    <a:pt x="2" y="70"/>
                  </a:cubicBezTo>
                  <a:cubicBezTo>
                    <a:pt x="4" y="68"/>
                    <a:pt x="6" y="62"/>
                    <a:pt x="6" y="60"/>
                  </a:cubicBezTo>
                  <a:cubicBezTo>
                    <a:pt x="6" y="60"/>
                    <a:pt x="10" y="58"/>
                    <a:pt x="12" y="56"/>
                  </a:cubicBezTo>
                  <a:cubicBezTo>
                    <a:pt x="15" y="54"/>
                    <a:pt x="19" y="52"/>
                    <a:pt x="19" y="51"/>
                  </a:cubicBezTo>
                  <a:cubicBezTo>
                    <a:pt x="19" y="50"/>
                    <a:pt x="19" y="50"/>
                    <a:pt x="19" y="50"/>
                  </a:cubicBezTo>
                  <a:cubicBezTo>
                    <a:pt x="21" y="47"/>
                    <a:pt x="25" y="40"/>
                    <a:pt x="26" y="37"/>
                  </a:cubicBezTo>
                  <a:cubicBezTo>
                    <a:pt x="26" y="36"/>
                    <a:pt x="27" y="35"/>
                    <a:pt x="28" y="35"/>
                  </a:cubicBezTo>
                  <a:cubicBezTo>
                    <a:pt x="29" y="34"/>
                    <a:pt x="31" y="32"/>
                    <a:pt x="32" y="29"/>
                  </a:cubicBezTo>
                  <a:cubicBezTo>
                    <a:pt x="33" y="26"/>
                    <a:pt x="36" y="26"/>
                    <a:pt x="39" y="25"/>
                  </a:cubicBezTo>
                  <a:cubicBezTo>
                    <a:pt x="41" y="25"/>
                    <a:pt x="43" y="24"/>
                    <a:pt x="44" y="23"/>
                  </a:cubicBezTo>
                  <a:cubicBezTo>
                    <a:pt x="46" y="22"/>
                    <a:pt x="47" y="18"/>
                    <a:pt x="47" y="14"/>
                  </a:cubicBezTo>
                  <a:cubicBezTo>
                    <a:pt x="47" y="13"/>
                    <a:pt x="47" y="11"/>
                    <a:pt x="46" y="9"/>
                  </a:cubicBezTo>
                  <a:cubicBezTo>
                    <a:pt x="46" y="7"/>
                    <a:pt x="46" y="7"/>
                    <a:pt x="46" y="7"/>
                  </a:cubicBezTo>
                  <a:cubicBezTo>
                    <a:pt x="46" y="7"/>
                    <a:pt x="45" y="4"/>
                    <a:pt x="45" y="4"/>
                  </a:cubicBezTo>
                  <a:cubicBezTo>
                    <a:pt x="45" y="4"/>
                    <a:pt x="51" y="1"/>
                    <a:pt x="51"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4279" y="1622"/>
              <a:ext cx="359" cy="318"/>
            </a:xfrm>
            <a:custGeom>
              <a:avLst/>
              <a:gdLst>
                <a:gd name="T0" fmla="*/ 101 w 123"/>
                <a:gd name="T1" fmla="*/ 0 h 109"/>
                <a:gd name="T2" fmla="*/ 102 w 123"/>
                <a:gd name="T3" fmla="*/ 1 h 109"/>
                <a:gd name="T4" fmla="*/ 113 w 123"/>
                <a:gd name="T5" fmla="*/ 5 h 109"/>
                <a:gd name="T6" fmla="*/ 119 w 123"/>
                <a:gd name="T7" fmla="*/ 12 h 109"/>
                <a:gd name="T8" fmla="*/ 123 w 123"/>
                <a:gd name="T9" fmla="*/ 22 h 109"/>
                <a:gd name="T10" fmla="*/ 102 w 123"/>
                <a:gd name="T11" fmla="*/ 42 h 109"/>
                <a:gd name="T12" fmla="*/ 95 w 123"/>
                <a:gd name="T13" fmla="*/ 42 h 109"/>
                <a:gd name="T14" fmla="*/ 101 w 123"/>
                <a:gd name="T15" fmla="*/ 69 h 109"/>
                <a:gd name="T16" fmla="*/ 90 w 123"/>
                <a:gd name="T17" fmla="*/ 77 h 109"/>
                <a:gd name="T18" fmla="*/ 89 w 123"/>
                <a:gd name="T19" fmla="*/ 79 h 109"/>
                <a:gd name="T20" fmla="*/ 77 w 123"/>
                <a:gd name="T21" fmla="*/ 80 h 109"/>
                <a:gd name="T22" fmla="*/ 73 w 123"/>
                <a:gd name="T23" fmla="*/ 83 h 109"/>
                <a:gd name="T24" fmla="*/ 65 w 123"/>
                <a:gd name="T25" fmla="*/ 91 h 109"/>
                <a:gd name="T26" fmla="*/ 56 w 123"/>
                <a:gd name="T27" fmla="*/ 100 h 109"/>
                <a:gd name="T28" fmla="*/ 43 w 123"/>
                <a:gd name="T29" fmla="*/ 109 h 109"/>
                <a:gd name="T30" fmla="*/ 42 w 123"/>
                <a:gd name="T31" fmla="*/ 85 h 109"/>
                <a:gd name="T32" fmla="*/ 32 w 123"/>
                <a:gd name="T33" fmla="*/ 83 h 109"/>
                <a:gd name="T34" fmla="*/ 27 w 123"/>
                <a:gd name="T35" fmla="*/ 72 h 109"/>
                <a:gd name="T36" fmla="*/ 11 w 123"/>
                <a:gd name="T37" fmla="*/ 72 h 109"/>
                <a:gd name="T38" fmla="*/ 18 w 123"/>
                <a:gd name="T39" fmla="*/ 60 h 109"/>
                <a:gd name="T40" fmla="*/ 15 w 123"/>
                <a:gd name="T41" fmla="*/ 56 h 109"/>
                <a:gd name="T42" fmla="*/ 7 w 123"/>
                <a:gd name="T43" fmla="*/ 60 h 109"/>
                <a:gd name="T44" fmla="*/ 1 w 123"/>
                <a:gd name="T45" fmla="*/ 59 h 109"/>
                <a:gd name="T46" fmla="*/ 0 w 123"/>
                <a:gd name="T47" fmla="*/ 32 h 109"/>
                <a:gd name="T48" fmla="*/ 9 w 123"/>
                <a:gd name="T49" fmla="*/ 21 h 109"/>
                <a:gd name="T50" fmla="*/ 14 w 123"/>
                <a:gd name="T51" fmla="*/ 20 h 109"/>
                <a:gd name="T52" fmla="*/ 8 w 123"/>
                <a:gd name="T53" fmla="*/ 9 h 109"/>
                <a:gd name="T54" fmla="*/ 13 w 123"/>
                <a:gd name="T55" fmla="*/ 4 h 109"/>
                <a:gd name="T56" fmla="*/ 18 w 123"/>
                <a:gd name="T57" fmla="*/ 4 h 109"/>
                <a:gd name="T58" fmla="*/ 25 w 123"/>
                <a:gd name="T59" fmla="*/ 11 h 109"/>
                <a:gd name="T60" fmla="*/ 31 w 123"/>
                <a:gd name="T61" fmla="*/ 13 h 109"/>
                <a:gd name="T62" fmla="*/ 33 w 123"/>
                <a:gd name="T63" fmla="*/ 20 h 109"/>
                <a:gd name="T64" fmla="*/ 37 w 123"/>
                <a:gd name="T65" fmla="*/ 22 h 109"/>
                <a:gd name="T66" fmla="*/ 43 w 123"/>
                <a:gd name="T67" fmla="*/ 15 h 109"/>
                <a:gd name="T68" fmla="*/ 59 w 123"/>
                <a:gd name="T69" fmla="*/ 10 h 109"/>
                <a:gd name="T70" fmla="*/ 84 w 123"/>
                <a:gd name="T71" fmla="*/ 8 h 109"/>
                <a:gd name="T72" fmla="*/ 85 w 123"/>
                <a:gd name="T73" fmla="*/ 1 h 109"/>
                <a:gd name="T74" fmla="*/ 91 w 123"/>
                <a:gd name="T75" fmla="*/ 7 h 109"/>
                <a:gd name="T76" fmla="*/ 101 w 123"/>
                <a:gd name="T7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109">
                  <a:moveTo>
                    <a:pt x="101" y="0"/>
                  </a:moveTo>
                  <a:cubicBezTo>
                    <a:pt x="101" y="0"/>
                    <a:pt x="102" y="1"/>
                    <a:pt x="102" y="1"/>
                  </a:cubicBezTo>
                  <a:cubicBezTo>
                    <a:pt x="105" y="3"/>
                    <a:pt x="110" y="4"/>
                    <a:pt x="113" y="5"/>
                  </a:cubicBezTo>
                  <a:cubicBezTo>
                    <a:pt x="116" y="5"/>
                    <a:pt x="117" y="6"/>
                    <a:pt x="119" y="12"/>
                  </a:cubicBezTo>
                  <a:cubicBezTo>
                    <a:pt x="119" y="14"/>
                    <a:pt x="121" y="18"/>
                    <a:pt x="123" y="22"/>
                  </a:cubicBezTo>
                  <a:cubicBezTo>
                    <a:pt x="102" y="42"/>
                    <a:pt x="102" y="42"/>
                    <a:pt x="102" y="42"/>
                  </a:cubicBezTo>
                  <a:cubicBezTo>
                    <a:pt x="95" y="42"/>
                    <a:pt x="95" y="42"/>
                    <a:pt x="95" y="42"/>
                  </a:cubicBezTo>
                  <a:cubicBezTo>
                    <a:pt x="101" y="69"/>
                    <a:pt x="101" y="69"/>
                    <a:pt x="101" y="69"/>
                  </a:cubicBezTo>
                  <a:cubicBezTo>
                    <a:pt x="90" y="77"/>
                    <a:pt x="90" y="77"/>
                    <a:pt x="90" y="77"/>
                  </a:cubicBezTo>
                  <a:cubicBezTo>
                    <a:pt x="89" y="79"/>
                    <a:pt x="89" y="79"/>
                    <a:pt x="89" y="79"/>
                  </a:cubicBezTo>
                  <a:cubicBezTo>
                    <a:pt x="77" y="80"/>
                    <a:pt x="77" y="80"/>
                    <a:pt x="77" y="80"/>
                  </a:cubicBezTo>
                  <a:cubicBezTo>
                    <a:pt x="73" y="83"/>
                    <a:pt x="73" y="83"/>
                    <a:pt x="73" y="83"/>
                  </a:cubicBezTo>
                  <a:cubicBezTo>
                    <a:pt x="65" y="91"/>
                    <a:pt x="65" y="91"/>
                    <a:pt x="65" y="91"/>
                  </a:cubicBezTo>
                  <a:cubicBezTo>
                    <a:pt x="56" y="100"/>
                    <a:pt x="56" y="100"/>
                    <a:pt x="56" y="100"/>
                  </a:cubicBezTo>
                  <a:cubicBezTo>
                    <a:pt x="43" y="109"/>
                    <a:pt x="43" y="109"/>
                    <a:pt x="43" y="109"/>
                  </a:cubicBezTo>
                  <a:cubicBezTo>
                    <a:pt x="42" y="85"/>
                    <a:pt x="42" y="85"/>
                    <a:pt x="42" y="85"/>
                  </a:cubicBezTo>
                  <a:cubicBezTo>
                    <a:pt x="32" y="83"/>
                    <a:pt x="32" y="83"/>
                    <a:pt x="32" y="83"/>
                  </a:cubicBezTo>
                  <a:cubicBezTo>
                    <a:pt x="27" y="72"/>
                    <a:pt x="27" y="72"/>
                    <a:pt x="27" y="72"/>
                  </a:cubicBezTo>
                  <a:cubicBezTo>
                    <a:pt x="11" y="72"/>
                    <a:pt x="11" y="72"/>
                    <a:pt x="11" y="72"/>
                  </a:cubicBezTo>
                  <a:cubicBezTo>
                    <a:pt x="18" y="60"/>
                    <a:pt x="18" y="60"/>
                    <a:pt x="18" y="60"/>
                  </a:cubicBezTo>
                  <a:cubicBezTo>
                    <a:pt x="15" y="56"/>
                    <a:pt x="15" y="56"/>
                    <a:pt x="15" y="56"/>
                  </a:cubicBezTo>
                  <a:cubicBezTo>
                    <a:pt x="7" y="60"/>
                    <a:pt x="7" y="60"/>
                    <a:pt x="7" y="60"/>
                  </a:cubicBezTo>
                  <a:cubicBezTo>
                    <a:pt x="1" y="59"/>
                    <a:pt x="1" y="59"/>
                    <a:pt x="1" y="59"/>
                  </a:cubicBezTo>
                  <a:cubicBezTo>
                    <a:pt x="0" y="32"/>
                    <a:pt x="0" y="32"/>
                    <a:pt x="0" y="32"/>
                  </a:cubicBezTo>
                  <a:cubicBezTo>
                    <a:pt x="9" y="21"/>
                    <a:pt x="9" y="21"/>
                    <a:pt x="9" y="21"/>
                  </a:cubicBezTo>
                  <a:cubicBezTo>
                    <a:pt x="14" y="20"/>
                    <a:pt x="14" y="20"/>
                    <a:pt x="14" y="20"/>
                  </a:cubicBezTo>
                  <a:cubicBezTo>
                    <a:pt x="8" y="9"/>
                    <a:pt x="8" y="9"/>
                    <a:pt x="8" y="9"/>
                  </a:cubicBezTo>
                  <a:cubicBezTo>
                    <a:pt x="13" y="4"/>
                    <a:pt x="13" y="4"/>
                    <a:pt x="13" y="4"/>
                  </a:cubicBezTo>
                  <a:cubicBezTo>
                    <a:pt x="18" y="4"/>
                    <a:pt x="18" y="4"/>
                    <a:pt x="18" y="4"/>
                  </a:cubicBezTo>
                  <a:cubicBezTo>
                    <a:pt x="25" y="11"/>
                    <a:pt x="25" y="11"/>
                    <a:pt x="25" y="11"/>
                  </a:cubicBezTo>
                  <a:cubicBezTo>
                    <a:pt x="31" y="13"/>
                    <a:pt x="31" y="13"/>
                    <a:pt x="31" y="13"/>
                  </a:cubicBezTo>
                  <a:cubicBezTo>
                    <a:pt x="33" y="20"/>
                    <a:pt x="33" y="20"/>
                    <a:pt x="33" y="20"/>
                  </a:cubicBezTo>
                  <a:cubicBezTo>
                    <a:pt x="37" y="22"/>
                    <a:pt x="37" y="22"/>
                    <a:pt x="37" y="22"/>
                  </a:cubicBezTo>
                  <a:cubicBezTo>
                    <a:pt x="43" y="15"/>
                    <a:pt x="43" y="15"/>
                    <a:pt x="43" y="15"/>
                  </a:cubicBezTo>
                  <a:cubicBezTo>
                    <a:pt x="59" y="10"/>
                    <a:pt x="59" y="10"/>
                    <a:pt x="59" y="10"/>
                  </a:cubicBezTo>
                  <a:cubicBezTo>
                    <a:pt x="84" y="8"/>
                    <a:pt x="84" y="8"/>
                    <a:pt x="84" y="8"/>
                  </a:cubicBezTo>
                  <a:cubicBezTo>
                    <a:pt x="85" y="1"/>
                    <a:pt x="85" y="1"/>
                    <a:pt x="85" y="1"/>
                  </a:cubicBezTo>
                  <a:cubicBezTo>
                    <a:pt x="91" y="7"/>
                    <a:pt x="91" y="7"/>
                    <a:pt x="91" y="7"/>
                  </a:cubicBezTo>
                  <a:lnTo>
                    <a:pt x="101" y="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noEditPoints="1"/>
            </p:cNvSpPr>
            <p:nvPr/>
          </p:nvSpPr>
          <p:spPr bwMode="auto">
            <a:xfrm>
              <a:off x="4276" y="1619"/>
              <a:ext cx="362" cy="321"/>
            </a:xfrm>
            <a:custGeom>
              <a:avLst/>
              <a:gdLst>
                <a:gd name="T0" fmla="*/ 92 w 124"/>
                <a:gd name="T1" fmla="*/ 7 h 110"/>
                <a:gd name="T2" fmla="*/ 86 w 124"/>
                <a:gd name="T3" fmla="*/ 2 h 110"/>
                <a:gd name="T4" fmla="*/ 85 w 124"/>
                <a:gd name="T5" fmla="*/ 8 h 110"/>
                <a:gd name="T6" fmla="*/ 44 w 124"/>
                <a:gd name="T7" fmla="*/ 15 h 110"/>
                <a:gd name="T8" fmla="*/ 38 w 124"/>
                <a:gd name="T9" fmla="*/ 22 h 110"/>
                <a:gd name="T10" fmla="*/ 33 w 124"/>
                <a:gd name="T11" fmla="*/ 14 h 110"/>
                <a:gd name="T12" fmla="*/ 26 w 124"/>
                <a:gd name="T13" fmla="*/ 12 h 110"/>
                <a:gd name="T14" fmla="*/ 19 w 124"/>
                <a:gd name="T15" fmla="*/ 4 h 110"/>
                <a:gd name="T16" fmla="*/ 14 w 124"/>
                <a:gd name="T17" fmla="*/ 5 h 110"/>
                <a:gd name="T18" fmla="*/ 9 w 124"/>
                <a:gd name="T19" fmla="*/ 10 h 110"/>
                <a:gd name="T20" fmla="*/ 14 w 124"/>
                <a:gd name="T21" fmla="*/ 20 h 110"/>
                <a:gd name="T22" fmla="*/ 10 w 124"/>
                <a:gd name="T23" fmla="*/ 22 h 110"/>
                <a:gd name="T24" fmla="*/ 0 w 124"/>
                <a:gd name="T25" fmla="*/ 33 h 110"/>
                <a:gd name="T26" fmla="*/ 2 w 124"/>
                <a:gd name="T27" fmla="*/ 60 h 110"/>
                <a:gd name="T28" fmla="*/ 8 w 124"/>
                <a:gd name="T29" fmla="*/ 61 h 110"/>
                <a:gd name="T30" fmla="*/ 18 w 124"/>
                <a:gd name="T31" fmla="*/ 61 h 110"/>
                <a:gd name="T32" fmla="*/ 12 w 124"/>
                <a:gd name="T33" fmla="*/ 73 h 110"/>
                <a:gd name="T34" fmla="*/ 12 w 124"/>
                <a:gd name="T35" fmla="*/ 73 h 110"/>
                <a:gd name="T36" fmla="*/ 33 w 124"/>
                <a:gd name="T37" fmla="*/ 85 h 110"/>
                <a:gd name="T38" fmla="*/ 42 w 124"/>
                <a:gd name="T39" fmla="*/ 86 h 110"/>
                <a:gd name="T40" fmla="*/ 44 w 124"/>
                <a:gd name="T41" fmla="*/ 110 h 110"/>
                <a:gd name="T42" fmla="*/ 57 w 124"/>
                <a:gd name="T43" fmla="*/ 102 h 110"/>
                <a:gd name="T44" fmla="*/ 74 w 124"/>
                <a:gd name="T45" fmla="*/ 84 h 110"/>
                <a:gd name="T46" fmla="*/ 90 w 124"/>
                <a:gd name="T47" fmla="*/ 81 h 110"/>
                <a:gd name="T48" fmla="*/ 91 w 124"/>
                <a:gd name="T49" fmla="*/ 78 h 110"/>
                <a:gd name="T50" fmla="*/ 102 w 124"/>
                <a:gd name="T51" fmla="*/ 70 h 110"/>
                <a:gd name="T52" fmla="*/ 96 w 124"/>
                <a:gd name="T53" fmla="*/ 44 h 110"/>
                <a:gd name="T54" fmla="*/ 103 w 124"/>
                <a:gd name="T55" fmla="*/ 44 h 110"/>
                <a:gd name="T56" fmla="*/ 124 w 124"/>
                <a:gd name="T57" fmla="*/ 23 h 110"/>
                <a:gd name="T58" fmla="*/ 120 w 124"/>
                <a:gd name="T59" fmla="*/ 13 h 110"/>
                <a:gd name="T60" fmla="*/ 103 w 124"/>
                <a:gd name="T61" fmla="*/ 2 h 110"/>
                <a:gd name="T62" fmla="*/ 102 w 124"/>
                <a:gd name="T63" fmla="*/ 1 h 110"/>
                <a:gd name="T64" fmla="*/ 93 w 124"/>
                <a:gd name="T65" fmla="*/ 8 h 110"/>
                <a:gd name="T66" fmla="*/ 103 w 124"/>
                <a:gd name="T67" fmla="*/ 3 h 110"/>
                <a:gd name="T68" fmla="*/ 119 w 124"/>
                <a:gd name="T69" fmla="*/ 13 h 110"/>
                <a:gd name="T70" fmla="*/ 103 w 124"/>
                <a:gd name="T71" fmla="*/ 43 h 110"/>
                <a:gd name="T72" fmla="*/ 96 w 124"/>
                <a:gd name="T73" fmla="*/ 43 h 110"/>
                <a:gd name="T74" fmla="*/ 96 w 124"/>
                <a:gd name="T75" fmla="*/ 44 h 110"/>
                <a:gd name="T76" fmla="*/ 90 w 124"/>
                <a:gd name="T77" fmla="*/ 77 h 110"/>
                <a:gd name="T78" fmla="*/ 90 w 124"/>
                <a:gd name="T79" fmla="*/ 80 h 110"/>
                <a:gd name="T80" fmla="*/ 78 w 124"/>
                <a:gd name="T81" fmla="*/ 81 h 110"/>
                <a:gd name="T82" fmla="*/ 66 w 124"/>
                <a:gd name="T83" fmla="*/ 91 h 110"/>
                <a:gd name="T84" fmla="*/ 44 w 124"/>
                <a:gd name="T85" fmla="*/ 109 h 110"/>
                <a:gd name="T86" fmla="*/ 43 w 124"/>
                <a:gd name="T87" fmla="*/ 86 h 110"/>
                <a:gd name="T88" fmla="*/ 28 w 124"/>
                <a:gd name="T89" fmla="*/ 73 h 110"/>
                <a:gd name="T90" fmla="*/ 13 w 124"/>
                <a:gd name="T91" fmla="*/ 72 h 110"/>
                <a:gd name="T92" fmla="*/ 19 w 124"/>
                <a:gd name="T93" fmla="*/ 61 h 110"/>
                <a:gd name="T94" fmla="*/ 16 w 124"/>
                <a:gd name="T95" fmla="*/ 57 h 110"/>
                <a:gd name="T96" fmla="*/ 8 w 124"/>
                <a:gd name="T97" fmla="*/ 61 h 110"/>
                <a:gd name="T98" fmla="*/ 1 w 124"/>
                <a:gd name="T99" fmla="*/ 33 h 110"/>
                <a:gd name="T100" fmla="*/ 15 w 124"/>
                <a:gd name="T101" fmla="*/ 21 h 110"/>
                <a:gd name="T102" fmla="*/ 15 w 124"/>
                <a:gd name="T103" fmla="*/ 21 h 110"/>
                <a:gd name="T104" fmla="*/ 10 w 124"/>
                <a:gd name="T105" fmla="*/ 10 h 110"/>
                <a:gd name="T106" fmla="*/ 19 w 124"/>
                <a:gd name="T107" fmla="*/ 5 h 110"/>
                <a:gd name="T108" fmla="*/ 26 w 124"/>
                <a:gd name="T109" fmla="*/ 13 h 110"/>
                <a:gd name="T110" fmla="*/ 34 w 124"/>
                <a:gd name="T111" fmla="*/ 21 h 110"/>
                <a:gd name="T112" fmla="*/ 38 w 124"/>
                <a:gd name="T113" fmla="*/ 23 h 110"/>
                <a:gd name="T114" fmla="*/ 45 w 124"/>
                <a:gd name="T115" fmla="*/ 16 h 110"/>
                <a:gd name="T116" fmla="*/ 85 w 124"/>
                <a:gd name="T117" fmla="*/ 9 h 110"/>
                <a:gd name="T118" fmla="*/ 86 w 124"/>
                <a:gd name="T119" fmla="*/ 3 h 110"/>
                <a:gd name="T120" fmla="*/ 93 w 124"/>
                <a:gd name="T12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10">
                  <a:moveTo>
                    <a:pt x="102" y="1"/>
                  </a:moveTo>
                  <a:cubicBezTo>
                    <a:pt x="102" y="1"/>
                    <a:pt x="93" y="7"/>
                    <a:pt x="92" y="7"/>
                  </a:cubicBezTo>
                  <a:cubicBezTo>
                    <a:pt x="92" y="7"/>
                    <a:pt x="86" y="2"/>
                    <a:pt x="86" y="2"/>
                  </a:cubicBezTo>
                  <a:cubicBezTo>
                    <a:pt x="86" y="2"/>
                    <a:pt x="86" y="2"/>
                    <a:pt x="86" y="2"/>
                  </a:cubicBezTo>
                  <a:cubicBezTo>
                    <a:pt x="86" y="2"/>
                    <a:pt x="86" y="2"/>
                    <a:pt x="86" y="2"/>
                  </a:cubicBezTo>
                  <a:cubicBezTo>
                    <a:pt x="86" y="2"/>
                    <a:pt x="85" y="8"/>
                    <a:pt x="85" y="8"/>
                  </a:cubicBezTo>
                  <a:cubicBezTo>
                    <a:pt x="84" y="9"/>
                    <a:pt x="60" y="11"/>
                    <a:pt x="60" y="11"/>
                  </a:cubicBezTo>
                  <a:cubicBezTo>
                    <a:pt x="44" y="15"/>
                    <a:pt x="44" y="15"/>
                    <a:pt x="44" y="15"/>
                  </a:cubicBezTo>
                  <a:cubicBezTo>
                    <a:pt x="44" y="15"/>
                    <a:pt x="44" y="15"/>
                    <a:pt x="44" y="15"/>
                  </a:cubicBezTo>
                  <a:cubicBezTo>
                    <a:pt x="44" y="15"/>
                    <a:pt x="38" y="22"/>
                    <a:pt x="38" y="22"/>
                  </a:cubicBezTo>
                  <a:cubicBezTo>
                    <a:pt x="38" y="22"/>
                    <a:pt x="35" y="21"/>
                    <a:pt x="34" y="21"/>
                  </a:cubicBezTo>
                  <a:cubicBezTo>
                    <a:pt x="34" y="20"/>
                    <a:pt x="33" y="14"/>
                    <a:pt x="33" y="14"/>
                  </a:cubicBezTo>
                  <a:cubicBezTo>
                    <a:pt x="33" y="13"/>
                    <a:pt x="33" y="13"/>
                    <a:pt x="33" y="13"/>
                  </a:cubicBezTo>
                  <a:cubicBezTo>
                    <a:pt x="33" y="13"/>
                    <a:pt x="26" y="12"/>
                    <a:pt x="26" y="12"/>
                  </a:cubicBezTo>
                  <a:cubicBezTo>
                    <a:pt x="26" y="12"/>
                    <a:pt x="20" y="5"/>
                    <a:pt x="20" y="5"/>
                  </a:cubicBezTo>
                  <a:cubicBezTo>
                    <a:pt x="20" y="4"/>
                    <a:pt x="20" y="4"/>
                    <a:pt x="19" y="4"/>
                  </a:cubicBezTo>
                  <a:cubicBezTo>
                    <a:pt x="14" y="5"/>
                    <a:pt x="14" y="5"/>
                    <a:pt x="14" y="5"/>
                  </a:cubicBezTo>
                  <a:cubicBezTo>
                    <a:pt x="14" y="5"/>
                    <a:pt x="14" y="5"/>
                    <a:pt x="14" y="5"/>
                  </a:cubicBezTo>
                  <a:cubicBezTo>
                    <a:pt x="9" y="10"/>
                    <a:pt x="9" y="10"/>
                    <a:pt x="9" y="10"/>
                  </a:cubicBezTo>
                  <a:cubicBezTo>
                    <a:pt x="9" y="10"/>
                    <a:pt x="9" y="10"/>
                    <a:pt x="9" y="10"/>
                  </a:cubicBezTo>
                  <a:cubicBezTo>
                    <a:pt x="9" y="10"/>
                    <a:pt x="9" y="10"/>
                    <a:pt x="9" y="10"/>
                  </a:cubicBezTo>
                  <a:cubicBezTo>
                    <a:pt x="9" y="10"/>
                    <a:pt x="14" y="20"/>
                    <a:pt x="14" y="20"/>
                  </a:cubicBezTo>
                  <a:cubicBezTo>
                    <a:pt x="14" y="21"/>
                    <a:pt x="10" y="22"/>
                    <a:pt x="10" y="22"/>
                  </a:cubicBezTo>
                  <a:cubicBezTo>
                    <a:pt x="10" y="22"/>
                    <a:pt x="10" y="22"/>
                    <a:pt x="10" y="22"/>
                  </a:cubicBezTo>
                  <a:cubicBezTo>
                    <a:pt x="1" y="33"/>
                    <a:pt x="1" y="33"/>
                    <a:pt x="1" y="33"/>
                  </a:cubicBezTo>
                  <a:cubicBezTo>
                    <a:pt x="0" y="33"/>
                    <a:pt x="0" y="33"/>
                    <a:pt x="0" y="33"/>
                  </a:cubicBezTo>
                  <a:cubicBezTo>
                    <a:pt x="0" y="33"/>
                    <a:pt x="2" y="60"/>
                    <a:pt x="2" y="60"/>
                  </a:cubicBezTo>
                  <a:cubicBezTo>
                    <a:pt x="2" y="60"/>
                    <a:pt x="2" y="60"/>
                    <a:pt x="2" y="60"/>
                  </a:cubicBezTo>
                  <a:cubicBezTo>
                    <a:pt x="8" y="61"/>
                    <a:pt x="8" y="61"/>
                    <a:pt x="8" y="61"/>
                  </a:cubicBezTo>
                  <a:cubicBezTo>
                    <a:pt x="8" y="61"/>
                    <a:pt x="8" y="61"/>
                    <a:pt x="8" y="61"/>
                  </a:cubicBezTo>
                  <a:cubicBezTo>
                    <a:pt x="8" y="61"/>
                    <a:pt x="15" y="58"/>
                    <a:pt x="16" y="58"/>
                  </a:cubicBezTo>
                  <a:cubicBezTo>
                    <a:pt x="16" y="58"/>
                    <a:pt x="18" y="61"/>
                    <a:pt x="18" y="61"/>
                  </a:cubicBezTo>
                  <a:cubicBezTo>
                    <a:pt x="18" y="62"/>
                    <a:pt x="12" y="72"/>
                    <a:pt x="12" y="72"/>
                  </a:cubicBezTo>
                  <a:cubicBezTo>
                    <a:pt x="12" y="72"/>
                    <a:pt x="12" y="72"/>
                    <a:pt x="12" y="73"/>
                  </a:cubicBezTo>
                  <a:cubicBezTo>
                    <a:pt x="12" y="73"/>
                    <a:pt x="12" y="73"/>
                    <a:pt x="12" y="73"/>
                  </a:cubicBezTo>
                  <a:cubicBezTo>
                    <a:pt x="12" y="73"/>
                    <a:pt x="12" y="73"/>
                    <a:pt x="12" y="73"/>
                  </a:cubicBezTo>
                  <a:cubicBezTo>
                    <a:pt x="12" y="73"/>
                    <a:pt x="27" y="73"/>
                    <a:pt x="27" y="73"/>
                  </a:cubicBezTo>
                  <a:cubicBezTo>
                    <a:pt x="28" y="74"/>
                    <a:pt x="33" y="85"/>
                    <a:pt x="33" y="85"/>
                  </a:cubicBezTo>
                  <a:cubicBezTo>
                    <a:pt x="33" y="85"/>
                    <a:pt x="33" y="85"/>
                    <a:pt x="33" y="85"/>
                  </a:cubicBezTo>
                  <a:cubicBezTo>
                    <a:pt x="33" y="85"/>
                    <a:pt x="42" y="86"/>
                    <a:pt x="42" y="86"/>
                  </a:cubicBezTo>
                  <a:cubicBezTo>
                    <a:pt x="42" y="87"/>
                    <a:pt x="44" y="110"/>
                    <a:pt x="44" y="110"/>
                  </a:cubicBezTo>
                  <a:cubicBezTo>
                    <a:pt x="44" y="110"/>
                    <a:pt x="44" y="110"/>
                    <a:pt x="44" y="110"/>
                  </a:cubicBezTo>
                  <a:cubicBezTo>
                    <a:pt x="44" y="110"/>
                    <a:pt x="44" y="110"/>
                    <a:pt x="44" y="110"/>
                  </a:cubicBezTo>
                  <a:cubicBezTo>
                    <a:pt x="57" y="102"/>
                    <a:pt x="57" y="102"/>
                    <a:pt x="57" y="102"/>
                  </a:cubicBezTo>
                  <a:cubicBezTo>
                    <a:pt x="66" y="92"/>
                    <a:pt x="66" y="92"/>
                    <a:pt x="66" y="92"/>
                  </a:cubicBezTo>
                  <a:cubicBezTo>
                    <a:pt x="74" y="84"/>
                    <a:pt x="74" y="84"/>
                    <a:pt x="74" y="84"/>
                  </a:cubicBezTo>
                  <a:cubicBezTo>
                    <a:pt x="74" y="84"/>
                    <a:pt x="78" y="82"/>
                    <a:pt x="78" y="82"/>
                  </a:cubicBezTo>
                  <a:cubicBezTo>
                    <a:pt x="79" y="82"/>
                    <a:pt x="90" y="81"/>
                    <a:pt x="90" y="81"/>
                  </a:cubicBezTo>
                  <a:cubicBezTo>
                    <a:pt x="90" y="81"/>
                    <a:pt x="91" y="81"/>
                    <a:pt x="91" y="80"/>
                  </a:cubicBezTo>
                  <a:cubicBezTo>
                    <a:pt x="91" y="80"/>
                    <a:pt x="91" y="78"/>
                    <a:pt x="91" y="78"/>
                  </a:cubicBezTo>
                  <a:cubicBezTo>
                    <a:pt x="91" y="78"/>
                    <a:pt x="102" y="71"/>
                    <a:pt x="102" y="71"/>
                  </a:cubicBezTo>
                  <a:cubicBezTo>
                    <a:pt x="102" y="70"/>
                    <a:pt x="102" y="70"/>
                    <a:pt x="102" y="70"/>
                  </a:cubicBezTo>
                  <a:cubicBezTo>
                    <a:pt x="102" y="70"/>
                    <a:pt x="102" y="70"/>
                    <a:pt x="102" y="70"/>
                  </a:cubicBezTo>
                  <a:cubicBezTo>
                    <a:pt x="102" y="70"/>
                    <a:pt x="96" y="44"/>
                    <a:pt x="96" y="44"/>
                  </a:cubicBezTo>
                  <a:cubicBezTo>
                    <a:pt x="97" y="44"/>
                    <a:pt x="103" y="44"/>
                    <a:pt x="103" y="44"/>
                  </a:cubicBezTo>
                  <a:cubicBezTo>
                    <a:pt x="103" y="44"/>
                    <a:pt x="103" y="44"/>
                    <a:pt x="103" y="44"/>
                  </a:cubicBezTo>
                  <a:cubicBezTo>
                    <a:pt x="124" y="23"/>
                    <a:pt x="124" y="23"/>
                    <a:pt x="124" y="23"/>
                  </a:cubicBezTo>
                  <a:cubicBezTo>
                    <a:pt x="124" y="23"/>
                    <a:pt x="124" y="23"/>
                    <a:pt x="124" y="23"/>
                  </a:cubicBezTo>
                  <a:cubicBezTo>
                    <a:pt x="124" y="23"/>
                    <a:pt x="124" y="23"/>
                    <a:pt x="124" y="23"/>
                  </a:cubicBezTo>
                  <a:cubicBezTo>
                    <a:pt x="122" y="18"/>
                    <a:pt x="120" y="14"/>
                    <a:pt x="120" y="13"/>
                  </a:cubicBezTo>
                  <a:cubicBezTo>
                    <a:pt x="118" y="7"/>
                    <a:pt x="117" y="6"/>
                    <a:pt x="114" y="6"/>
                  </a:cubicBezTo>
                  <a:cubicBezTo>
                    <a:pt x="111" y="5"/>
                    <a:pt x="106" y="4"/>
                    <a:pt x="103" y="2"/>
                  </a:cubicBezTo>
                  <a:cubicBezTo>
                    <a:pt x="103" y="2"/>
                    <a:pt x="102" y="1"/>
                    <a:pt x="102" y="1"/>
                  </a:cubicBezTo>
                  <a:cubicBezTo>
                    <a:pt x="102" y="1"/>
                    <a:pt x="102" y="1"/>
                    <a:pt x="102" y="1"/>
                  </a:cubicBezTo>
                  <a:cubicBezTo>
                    <a:pt x="102" y="0"/>
                    <a:pt x="102" y="1"/>
                    <a:pt x="102" y="1"/>
                  </a:cubicBezTo>
                  <a:close/>
                  <a:moveTo>
                    <a:pt x="93" y="8"/>
                  </a:moveTo>
                  <a:cubicBezTo>
                    <a:pt x="93" y="8"/>
                    <a:pt x="101" y="2"/>
                    <a:pt x="102" y="1"/>
                  </a:cubicBezTo>
                  <a:cubicBezTo>
                    <a:pt x="102" y="2"/>
                    <a:pt x="103" y="2"/>
                    <a:pt x="103" y="3"/>
                  </a:cubicBezTo>
                  <a:cubicBezTo>
                    <a:pt x="106" y="4"/>
                    <a:pt x="111" y="6"/>
                    <a:pt x="114" y="6"/>
                  </a:cubicBezTo>
                  <a:cubicBezTo>
                    <a:pt x="117" y="7"/>
                    <a:pt x="117" y="7"/>
                    <a:pt x="119" y="13"/>
                  </a:cubicBezTo>
                  <a:cubicBezTo>
                    <a:pt x="120" y="15"/>
                    <a:pt x="121" y="18"/>
                    <a:pt x="123" y="23"/>
                  </a:cubicBezTo>
                  <a:cubicBezTo>
                    <a:pt x="123" y="23"/>
                    <a:pt x="103" y="43"/>
                    <a:pt x="103" y="43"/>
                  </a:cubicBezTo>
                  <a:cubicBezTo>
                    <a:pt x="103" y="43"/>
                    <a:pt x="96" y="43"/>
                    <a:pt x="96" y="43"/>
                  </a:cubicBezTo>
                  <a:cubicBezTo>
                    <a:pt x="96" y="43"/>
                    <a:pt x="96" y="43"/>
                    <a:pt x="96" y="43"/>
                  </a:cubicBezTo>
                  <a:cubicBezTo>
                    <a:pt x="96" y="43"/>
                    <a:pt x="96" y="43"/>
                    <a:pt x="96" y="43"/>
                  </a:cubicBezTo>
                  <a:cubicBezTo>
                    <a:pt x="96" y="43"/>
                    <a:pt x="96" y="44"/>
                    <a:pt x="96" y="44"/>
                  </a:cubicBezTo>
                  <a:cubicBezTo>
                    <a:pt x="96" y="44"/>
                    <a:pt x="101" y="70"/>
                    <a:pt x="101" y="70"/>
                  </a:cubicBezTo>
                  <a:cubicBezTo>
                    <a:pt x="101" y="70"/>
                    <a:pt x="90" y="77"/>
                    <a:pt x="90" y="77"/>
                  </a:cubicBezTo>
                  <a:cubicBezTo>
                    <a:pt x="90" y="78"/>
                    <a:pt x="90" y="78"/>
                    <a:pt x="90" y="78"/>
                  </a:cubicBezTo>
                  <a:cubicBezTo>
                    <a:pt x="90" y="78"/>
                    <a:pt x="90" y="80"/>
                    <a:pt x="90" y="80"/>
                  </a:cubicBezTo>
                  <a:cubicBezTo>
                    <a:pt x="89" y="80"/>
                    <a:pt x="78" y="81"/>
                    <a:pt x="78" y="81"/>
                  </a:cubicBezTo>
                  <a:cubicBezTo>
                    <a:pt x="78" y="81"/>
                    <a:pt x="78" y="81"/>
                    <a:pt x="78" y="81"/>
                  </a:cubicBezTo>
                  <a:cubicBezTo>
                    <a:pt x="74" y="84"/>
                    <a:pt x="74" y="84"/>
                    <a:pt x="74" y="84"/>
                  </a:cubicBezTo>
                  <a:cubicBezTo>
                    <a:pt x="66" y="91"/>
                    <a:pt x="66" y="91"/>
                    <a:pt x="66" y="91"/>
                  </a:cubicBezTo>
                  <a:cubicBezTo>
                    <a:pt x="57" y="101"/>
                    <a:pt x="57" y="101"/>
                    <a:pt x="57" y="101"/>
                  </a:cubicBezTo>
                  <a:cubicBezTo>
                    <a:pt x="57" y="101"/>
                    <a:pt x="45" y="109"/>
                    <a:pt x="44" y="109"/>
                  </a:cubicBezTo>
                  <a:cubicBezTo>
                    <a:pt x="44" y="108"/>
                    <a:pt x="43" y="86"/>
                    <a:pt x="43" y="86"/>
                  </a:cubicBezTo>
                  <a:cubicBezTo>
                    <a:pt x="43" y="86"/>
                    <a:pt x="43" y="86"/>
                    <a:pt x="43" y="86"/>
                  </a:cubicBezTo>
                  <a:cubicBezTo>
                    <a:pt x="43" y="86"/>
                    <a:pt x="34" y="84"/>
                    <a:pt x="33" y="84"/>
                  </a:cubicBezTo>
                  <a:cubicBezTo>
                    <a:pt x="33" y="84"/>
                    <a:pt x="28" y="73"/>
                    <a:pt x="28" y="73"/>
                  </a:cubicBezTo>
                  <a:cubicBezTo>
                    <a:pt x="28" y="73"/>
                    <a:pt x="28" y="73"/>
                    <a:pt x="28" y="73"/>
                  </a:cubicBezTo>
                  <a:cubicBezTo>
                    <a:pt x="28" y="73"/>
                    <a:pt x="14" y="72"/>
                    <a:pt x="13" y="72"/>
                  </a:cubicBezTo>
                  <a:cubicBezTo>
                    <a:pt x="13" y="71"/>
                    <a:pt x="19" y="62"/>
                    <a:pt x="19" y="62"/>
                  </a:cubicBezTo>
                  <a:cubicBezTo>
                    <a:pt x="19" y="62"/>
                    <a:pt x="19" y="62"/>
                    <a:pt x="19" y="61"/>
                  </a:cubicBezTo>
                  <a:cubicBezTo>
                    <a:pt x="19" y="61"/>
                    <a:pt x="19" y="61"/>
                    <a:pt x="19" y="61"/>
                  </a:cubicBezTo>
                  <a:cubicBezTo>
                    <a:pt x="16" y="57"/>
                    <a:pt x="16" y="57"/>
                    <a:pt x="16" y="57"/>
                  </a:cubicBezTo>
                  <a:cubicBezTo>
                    <a:pt x="16" y="57"/>
                    <a:pt x="16" y="57"/>
                    <a:pt x="16" y="57"/>
                  </a:cubicBezTo>
                  <a:cubicBezTo>
                    <a:pt x="16" y="57"/>
                    <a:pt x="8" y="61"/>
                    <a:pt x="8" y="61"/>
                  </a:cubicBezTo>
                  <a:cubicBezTo>
                    <a:pt x="8" y="61"/>
                    <a:pt x="3" y="60"/>
                    <a:pt x="3" y="60"/>
                  </a:cubicBezTo>
                  <a:cubicBezTo>
                    <a:pt x="3" y="59"/>
                    <a:pt x="1" y="33"/>
                    <a:pt x="1" y="33"/>
                  </a:cubicBezTo>
                  <a:cubicBezTo>
                    <a:pt x="1" y="33"/>
                    <a:pt x="10" y="23"/>
                    <a:pt x="10" y="22"/>
                  </a:cubicBezTo>
                  <a:cubicBezTo>
                    <a:pt x="11" y="22"/>
                    <a:pt x="15" y="21"/>
                    <a:pt x="15" y="21"/>
                  </a:cubicBezTo>
                  <a:cubicBezTo>
                    <a:pt x="15" y="21"/>
                    <a:pt x="15" y="21"/>
                    <a:pt x="15" y="21"/>
                  </a:cubicBezTo>
                  <a:cubicBezTo>
                    <a:pt x="15" y="21"/>
                    <a:pt x="15" y="21"/>
                    <a:pt x="15" y="21"/>
                  </a:cubicBezTo>
                  <a:cubicBezTo>
                    <a:pt x="15" y="21"/>
                    <a:pt x="15" y="21"/>
                    <a:pt x="15" y="21"/>
                  </a:cubicBezTo>
                  <a:cubicBezTo>
                    <a:pt x="15" y="21"/>
                    <a:pt x="10" y="11"/>
                    <a:pt x="10" y="10"/>
                  </a:cubicBezTo>
                  <a:cubicBezTo>
                    <a:pt x="10" y="10"/>
                    <a:pt x="14" y="6"/>
                    <a:pt x="14" y="6"/>
                  </a:cubicBezTo>
                  <a:cubicBezTo>
                    <a:pt x="14" y="6"/>
                    <a:pt x="19" y="5"/>
                    <a:pt x="19" y="5"/>
                  </a:cubicBezTo>
                  <a:cubicBezTo>
                    <a:pt x="20" y="5"/>
                    <a:pt x="26" y="13"/>
                    <a:pt x="26" y="13"/>
                  </a:cubicBezTo>
                  <a:cubicBezTo>
                    <a:pt x="26" y="13"/>
                    <a:pt x="26" y="13"/>
                    <a:pt x="26" y="13"/>
                  </a:cubicBezTo>
                  <a:cubicBezTo>
                    <a:pt x="26" y="13"/>
                    <a:pt x="32" y="14"/>
                    <a:pt x="32" y="14"/>
                  </a:cubicBezTo>
                  <a:cubicBezTo>
                    <a:pt x="32" y="14"/>
                    <a:pt x="34" y="21"/>
                    <a:pt x="34" y="21"/>
                  </a:cubicBezTo>
                  <a:cubicBezTo>
                    <a:pt x="34" y="21"/>
                    <a:pt x="34" y="21"/>
                    <a:pt x="34" y="21"/>
                  </a:cubicBezTo>
                  <a:cubicBezTo>
                    <a:pt x="38" y="23"/>
                    <a:pt x="38" y="23"/>
                    <a:pt x="38" y="23"/>
                  </a:cubicBezTo>
                  <a:cubicBezTo>
                    <a:pt x="38" y="23"/>
                    <a:pt x="38" y="23"/>
                    <a:pt x="38" y="23"/>
                  </a:cubicBezTo>
                  <a:cubicBezTo>
                    <a:pt x="38" y="23"/>
                    <a:pt x="45" y="16"/>
                    <a:pt x="45" y="16"/>
                  </a:cubicBezTo>
                  <a:cubicBezTo>
                    <a:pt x="45" y="16"/>
                    <a:pt x="60" y="11"/>
                    <a:pt x="60" y="11"/>
                  </a:cubicBezTo>
                  <a:cubicBezTo>
                    <a:pt x="85" y="9"/>
                    <a:pt x="85" y="9"/>
                    <a:pt x="85" y="9"/>
                  </a:cubicBezTo>
                  <a:cubicBezTo>
                    <a:pt x="85" y="9"/>
                    <a:pt x="85" y="9"/>
                    <a:pt x="85" y="9"/>
                  </a:cubicBezTo>
                  <a:cubicBezTo>
                    <a:pt x="85" y="9"/>
                    <a:pt x="86" y="4"/>
                    <a:pt x="86" y="3"/>
                  </a:cubicBezTo>
                  <a:cubicBezTo>
                    <a:pt x="87" y="3"/>
                    <a:pt x="92" y="8"/>
                    <a:pt x="92" y="8"/>
                  </a:cubicBezTo>
                  <a:cubicBezTo>
                    <a:pt x="92" y="8"/>
                    <a:pt x="92" y="8"/>
                    <a:pt x="93" y="8"/>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3845" y="1756"/>
              <a:ext cx="559" cy="300"/>
            </a:xfrm>
            <a:custGeom>
              <a:avLst/>
              <a:gdLst>
                <a:gd name="T0" fmla="*/ 160 w 192"/>
                <a:gd name="T1" fmla="*/ 79 h 103"/>
                <a:gd name="T2" fmla="*/ 131 w 192"/>
                <a:gd name="T3" fmla="*/ 72 h 103"/>
                <a:gd name="T4" fmla="*/ 126 w 192"/>
                <a:gd name="T5" fmla="*/ 86 h 103"/>
                <a:gd name="T6" fmla="*/ 113 w 192"/>
                <a:gd name="T7" fmla="*/ 88 h 103"/>
                <a:gd name="T8" fmla="*/ 105 w 192"/>
                <a:gd name="T9" fmla="*/ 91 h 103"/>
                <a:gd name="T10" fmla="*/ 88 w 192"/>
                <a:gd name="T11" fmla="*/ 92 h 103"/>
                <a:gd name="T12" fmla="*/ 83 w 192"/>
                <a:gd name="T13" fmla="*/ 93 h 103"/>
                <a:gd name="T14" fmla="*/ 76 w 192"/>
                <a:gd name="T15" fmla="*/ 80 h 103"/>
                <a:gd name="T16" fmla="*/ 65 w 192"/>
                <a:gd name="T17" fmla="*/ 76 h 103"/>
                <a:gd name="T18" fmla="*/ 60 w 192"/>
                <a:gd name="T19" fmla="*/ 77 h 103"/>
                <a:gd name="T20" fmla="*/ 62 w 192"/>
                <a:gd name="T21" fmla="*/ 93 h 103"/>
                <a:gd name="T22" fmla="*/ 58 w 192"/>
                <a:gd name="T23" fmla="*/ 103 h 103"/>
                <a:gd name="T24" fmla="*/ 47 w 192"/>
                <a:gd name="T25" fmla="*/ 92 h 103"/>
                <a:gd name="T26" fmla="*/ 35 w 192"/>
                <a:gd name="T27" fmla="*/ 79 h 103"/>
                <a:gd name="T28" fmla="*/ 21 w 192"/>
                <a:gd name="T29" fmla="*/ 72 h 103"/>
                <a:gd name="T30" fmla="*/ 18 w 192"/>
                <a:gd name="T31" fmla="*/ 89 h 103"/>
                <a:gd name="T32" fmla="*/ 15 w 192"/>
                <a:gd name="T33" fmla="*/ 99 h 103"/>
                <a:gd name="T34" fmla="*/ 9 w 192"/>
                <a:gd name="T35" fmla="*/ 76 h 103"/>
                <a:gd name="T36" fmla="*/ 0 w 192"/>
                <a:gd name="T37" fmla="*/ 53 h 103"/>
                <a:gd name="T38" fmla="*/ 10 w 192"/>
                <a:gd name="T39" fmla="*/ 45 h 103"/>
                <a:gd name="T40" fmla="*/ 14 w 192"/>
                <a:gd name="T41" fmla="*/ 59 h 103"/>
                <a:gd name="T42" fmla="*/ 15 w 192"/>
                <a:gd name="T43" fmla="*/ 48 h 103"/>
                <a:gd name="T44" fmla="*/ 20 w 192"/>
                <a:gd name="T45" fmla="*/ 47 h 103"/>
                <a:gd name="T46" fmla="*/ 33 w 192"/>
                <a:gd name="T47" fmla="*/ 47 h 103"/>
                <a:gd name="T48" fmla="*/ 48 w 192"/>
                <a:gd name="T49" fmla="*/ 37 h 103"/>
                <a:gd name="T50" fmla="*/ 70 w 192"/>
                <a:gd name="T51" fmla="*/ 35 h 103"/>
                <a:gd name="T52" fmla="*/ 95 w 192"/>
                <a:gd name="T53" fmla="*/ 19 h 103"/>
                <a:gd name="T54" fmla="*/ 101 w 192"/>
                <a:gd name="T55" fmla="*/ 5 h 103"/>
                <a:gd name="T56" fmla="*/ 119 w 192"/>
                <a:gd name="T57" fmla="*/ 3 h 103"/>
                <a:gd name="T58" fmla="*/ 138 w 192"/>
                <a:gd name="T59" fmla="*/ 31 h 103"/>
                <a:gd name="T60" fmla="*/ 141 w 192"/>
                <a:gd name="T61" fmla="*/ 18 h 103"/>
                <a:gd name="T62" fmla="*/ 156 w 192"/>
                <a:gd name="T63" fmla="*/ 14 h 103"/>
                <a:gd name="T64" fmla="*/ 167 w 192"/>
                <a:gd name="T65" fmla="*/ 14 h 103"/>
                <a:gd name="T66" fmla="*/ 176 w 192"/>
                <a:gd name="T67" fmla="*/ 26 h 103"/>
                <a:gd name="T68" fmla="*/ 191 w 192"/>
                <a:gd name="T69" fmla="*/ 39 h 103"/>
                <a:gd name="T70" fmla="*/ 186 w 192"/>
                <a:gd name="T71" fmla="*/ 67 h 103"/>
                <a:gd name="T72" fmla="*/ 168 w 192"/>
                <a:gd name="T73" fmla="*/ 8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103">
                  <a:moveTo>
                    <a:pt x="168" y="81"/>
                  </a:moveTo>
                  <a:cubicBezTo>
                    <a:pt x="166" y="80"/>
                    <a:pt x="162" y="79"/>
                    <a:pt x="160" y="79"/>
                  </a:cubicBezTo>
                  <a:cubicBezTo>
                    <a:pt x="157" y="78"/>
                    <a:pt x="148" y="78"/>
                    <a:pt x="144" y="75"/>
                  </a:cubicBezTo>
                  <a:cubicBezTo>
                    <a:pt x="141" y="73"/>
                    <a:pt x="131" y="72"/>
                    <a:pt x="131" y="72"/>
                  </a:cubicBezTo>
                  <a:cubicBezTo>
                    <a:pt x="131" y="72"/>
                    <a:pt x="129" y="74"/>
                    <a:pt x="129" y="79"/>
                  </a:cubicBezTo>
                  <a:cubicBezTo>
                    <a:pt x="129" y="83"/>
                    <a:pt x="128" y="86"/>
                    <a:pt x="126" y="86"/>
                  </a:cubicBezTo>
                  <a:cubicBezTo>
                    <a:pt x="124" y="86"/>
                    <a:pt x="117" y="84"/>
                    <a:pt x="117" y="84"/>
                  </a:cubicBezTo>
                  <a:cubicBezTo>
                    <a:pt x="113" y="88"/>
                    <a:pt x="113" y="88"/>
                    <a:pt x="113" y="88"/>
                  </a:cubicBezTo>
                  <a:cubicBezTo>
                    <a:pt x="113" y="88"/>
                    <a:pt x="107" y="86"/>
                    <a:pt x="107" y="86"/>
                  </a:cubicBezTo>
                  <a:cubicBezTo>
                    <a:pt x="106" y="86"/>
                    <a:pt x="105" y="91"/>
                    <a:pt x="105" y="91"/>
                  </a:cubicBezTo>
                  <a:cubicBezTo>
                    <a:pt x="105" y="91"/>
                    <a:pt x="95" y="96"/>
                    <a:pt x="93" y="95"/>
                  </a:cubicBezTo>
                  <a:cubicBezTo>
                    <a:pt x="91" y="95"/>
                    <a:pt x="88" y="93"/>
                    <a:pt x="88" y="92"/>
                  </a:cubicBezTo>
                  <a:cubicBezTo>
                    <a:pt x="88" y="92"/>
                    <a:pt x="89" y="86"/>
                    <a:pt x="87" y="86"/>
                  </a:cubicBezTo>
                  <a:cubicBezTo>
                    <a:pt x="85" y="87"/>
                    <a:pt x="85" y="93"/>
                    <a:pt x="83" y="93"/>
                  </a:cubicBezTo>
                  <a:cubicBezTo>
                    <a:pt x="81" y="93"/>
                    <a:pt x="79" y="89"/>
                    <a:pt x="77" y="87"/>
                  </a:cubicBezTo>
                  <a:cubicBezTo>
                    <a:pt x="76" y="85"/>
                    <a:pt x="76" y="80"/>
                    <a:pt x="76" y="80"/>
                  </a:cubicBezTo>
                  <a:cubicBezTo>
                    <a:pt x="75" y="80"/>
                    <a:pt x="70" y="82"/>
                    <a:pt x="70" y="81"/>
                  </a:cubicBezTo>
                  <a:cubicBezTo>
                    <a:pt x="69" y="81"/>
                    <a:pt x="67" y="78"/>
                    <a:pt x="65" y="76"/>
                  </a:cubicBezTo>
                  <a:cubicBezTo>
                    <a:pt x="64" y="74"/>
                    <a:pt x="64" y="71"/>
                    <a:pt x="64" y="71"/>
                  </a:cubicBezTo>
                  <a:cubicBezTo>
                    <a:pt x="64" y="71"/>
                    <a:pt x="59" y="73"/>
                    <a:pt x="60" y="77"/>
                  </a:cubicBezTo>
                  <a:cubicBezTo>
                    <a:pt x="61" y="82"/>
                    <a:pt x="65" y="86"/>
                    <a:pt x="65" y="86"/>
                  </a:cubicBezTo>
                  <a:cubicBezTo>
                    <a:pt x="65" y="86"/>
                    <a:pt x="62" y="91"/>
                    <a:pt x="62" y="93"/>
                  </a:cubicBezTo>
                  <a:cubicBezTo>
                    <a:pt x="62" y="94"/>
                    <a:pt x="62" y="97"/>
                    <a:pt x="61" y="98"/>
                  </a:cubicBezTo>
                  <a:cubicBezTo>
                    <a:pt x="61" y="100"/>
                    <a:pt x="58" y="103"/>
                    <a:pt x="58" y="103"/>
                  </a:cubicBezTo>
                  <a:cubicBezTo>
                    <a:pt x="57" y="103"/>
                    <a:pt x="54" y="99"/>
                    <a:pt x="51" y="98"/>
                  </a:cubicBezTo>
                  <a:cubicBezTo>
                    <a:pt x="49" y="96"/>
                    <a:pt x="47" y="94"/>
                    <a:pt x="47" y="92"/>
                  </a:cubicBezTo>
                  <a:cubicBezTo>
                    <a:pt x="46" y="90"/>
                    <a:pt x="43" y="86"/>
                    <a:pt x="41" y="84"/>
                  </a:cubicBezTo>
                  <a:cubicBezTo>
                    <a:pt x="40" y="83"/>
                    <a:pt x="37" y="82"/>
                    <a:pt x="35" y="79"/>
                  </a:cubicBezTo>
                  <a:cubicBezTo>
                    <a:pt x="32" y="76"/>
                    <a:pt x="30" y="73"/>
                    <a:pt x="29" y="71"/>
                  </a:cubicBezTo>
                  <a:cubicBezTo>
                    <a:pt x="27" y="68"/>
                    <a:pt x="23" y="70"/>
                    <a:pt x="21" y="72"/>
                  </a:cubicBezTo>
                  <a:cubicBezTo>
                    <a:pt x="19" y="73"/>
                    <a:pt x="16" y="76"/>
                    <a:pt x="15" y="80"/>
                  </a:cubicBezTo>
                  <a:cubicBezTo>
                    <a:pt x="15" y="83"/>
                    <a:pt x="18" y="86"/>
                    <a:pt x="18" y="89"/>
                  </a:cubicBezTo>
                  <a:cubicBezTo>
                    <a:pt x="18" y="91"/>
                    <a:pt x="21" y="91"/>
                    <a:pt x="20" y="95"/>
                  </a:cubicBezTo>
                  <a:cubicBezTo>
                    <a:pt x="19" y="99"/>
                    <a:pt x="17" y="102"/>
                    <a:pt x="15" y="99"/>
                  </a:cubicBezTo>
                  <a:cubicBezTo>
                    <a:pt x="12" y="96"/>
                    <a:pt x="13" y="94"/>
                    <a:pt x="12" y="89"/>
                  </a:cubicBezTo>
                  <a:cubicBezTo>
                    <a:pt x="11" y="84"/>
                    <a:pt x="11" y="79"/>
                    <a:pt x="9" y="76"/>
                  </a:cubicBezTo>
                  <a:cubicBezTo>
                    <a:pt x="6" y="73"/>
                    <a:pt x="0" y="65"/>
                    <a:pt x="0" y="61"/>
                  </a:cubicBezTo>
                  <a:cubicBezTo>
                    <a:pt x="1" y="57"/>
                    <a:pt x="0" y="56"/>
                    <a:pt x="0" y="53"/>
                  </a:cubicBezTo>
                  <a:cubicBezTo>
                    <a:pt x="0" y="50"/>
                    <a:pt x="2" y="50"/>
                    <a:pt x="3" y="47"/>
                  </a:cubicBezTo>
                  <a:cubicBezTo>
                    <a:pt x="4" y="45"/>
                    <a:pt x="9" y="43"/>
                    <a:pt x="10" y="45"/>
                  </a:cubicBezTo>
                  <a:cubicBezTo>
                    <a:pt x="11" y="47"/>
                    <a:pt x="13" y="48"/>
                    <a:pt x="12" y="52"/>
                  </a:cubicBezTo>
                  <a:cubicBezTo>
                    <a:pt x="11" y="56"/>
                    <a:pt x="12" y="60"/>
                    <a:pt x="14" y="59"/>
                  </a:cubicBezTo>
                  <a:cubicBezTo>
                    <a:pt x="17" y="57"/>
                    <a:pt x="16" y="53"/>
                    <a:pt x="16" y="50"/>
                  </a:cubicBezTo>
                  <a:cubicBezTo>
                    <a:pt x="16" y="49"/>
                    <a:pt x="15" y="48"/>
                    <a:pt x="15" y="48"/>
                  </a:cubicBezTo>
                  <a:cubicBezTo>
                    <a:pt x="17" y="48"/>
                    <a:pt x="17" y="48"/>
                    <a:pt x="17" y="48"/>
                  </a:cubicBezTo>
                  <a:cubicBezTo>
                    <a:pt x="20" y="47"/>
                    <a:pt x="20" y="47"/>
                    <a:pt x="20" y="47"/>
                  </a:cubicBezTo>
                  <a:cubicBezTo>
                    <a:pt x="25" y="42"/>
                    <a:pt x="25" y="42"/>
                    <a:pt x="25" y="42"/>
                  </a:cubicBezTo>
                  <a:cubicBezTo>
                    <a:pt x="33" y="47"/>
                    <a:pt x="33" y="47"/>
                    <a:pt x="33" y="47"/>
                  </a:cubicBezTo>
                  <a:cubicBezTo>
                    <a:pt x="47" y="46"/>
                    <a:pt x="47" y="46"/>
                    <a:pt x="47" y="46"/>
                  </a:cubicBezTo>
                  <a:cubicBezTo>
                    <a:pt x="48" y="37"/>
                    <a:pt x="48" y="37"/>
                    <a:pt x="48" y="37"/>
                  </a:cubicBezTo>
                  <a:cubicBezTo>
                    <a:pt x="65" y="35"/>
                    <a:pt x="65" y="35"/>
                    <a:pt x="65" y="35"/>
                  </a:cubicBezTo>
                  <a:cubicBezTo>
                    <a:pt x="70" y="35"/>
                    <a:pt x="70" y="35"/>
                    <a:pt x="70" y="35"/>
                  </a:cubicBezTo>
                  <a:cubicBezTo>
                    <a:pt x="81" y="15"/>
                    <a:pt x="81" y="15"/>
                    <a:pt x="81" y="15"/>
                  </a:cubicBezTo>
                  <a:cubicBezTo>
                    <a:pt x="95" y="19"/>
                    <a:pt x="95" y="19"/>
                    <a:pt x="95" y="19"/>
                  </a:cubicBezTo>
                  <a:cubicBezTo>
                    <a:pt x="99" y="12"/>
                    <a:pt x="99" y="12"/>
                    <a:pt x="99" y="12"/>
                  </a:cubicBezTo>
                  <a:cubicBezTo>
                    <a:pt x="101" y="5"/>
                    <a:pt x="101" y="5"/>
                    <a:pt x="101" y="5"/>
                  </a:cubicBezTo>
                  <a:cubicBezTo>
                    <a:pt x="110" y="0"/>
                    <a:pt x="110" y="0"/>
                    <a:pt x="110" y="0"/>
                  </a:cubicBezTo>
                  <a:cubicBezTo>
                    <a:pt x="119" y="3"/>
                    <a:pt x="119" y="3"/>
                    <a:pt x="119" y="3"/>
                  </a:cubicBezTo>
                  <a:cubicBezTo>
                    <a:pt x="131" y="24"/>
                    <a:pt x="131" y="24"/>
                    <a:pt x="131" y="24"/>
                  </a:cubicBezTo>
                  <a:cubicBezTo>
                    <a:pt x="138" y="31"/>
                    <a:pt x="138" y="31"/>
                    <a:pt x="138" y="31"/>
                  </a:cubicBezTo>
                  <a:cubicBezTo>
                    <a:pt x="141" y="25"/>
                    <a:pt x="141" y="25"/>
                    <a:pt x="141" y="25"/>
                  </a:cubicBezTo>
                  <a:cubicBezTo>
                    <a:pt x="141" y="18"/>
                    <a:pt x="141" y="18"/>
                    <a:pt x="141" y="18"/>
                  </a:cubicBezTo>
                  <a:cubicBezTo>
                    <a:pt x="150" y="13"/>
                    <a:pt x="150" y="13"/>
                    <a:pt x="150" y="13"/>
                  </a:cubicBezTo>
                  <a:cubicBezTo>
                    <a:pt x="156" y="14"/>
                    <a:pt x="156" y="14"/>
                    <a:pt x="156" y="14"/>
                  </a:cubicBezTo>
                  <a:cubicBezTo>
                    <a:pt x="164" y="10"/>
                    <a:pt x="164" y="10"/>
                    <a:pt x="164" y="10"/>
                  </a:cubicBezTo>
                  <a:cubicBezTo>
                    <a:pt x="167" y="14"/>
                    <a:pt x="167" y="14"/>
                    <a:pt x="167" y="14"/>
                  </a:cubicBezTo>
                  <a:cubicBezTo>
                    <a:pt x="160" y="26"/>
                    <a:pt x="160" y="26"/>
                    <a:pt x="160" y="26"/>
                  </a:cubicBezTo>
                  <a:cubicBezTo>
                    <a:pt x="176" y="26"/>
                    <a:pt x="176" y="26"/>
                    <a:pt x="176" y="26"/>
                  </a:cubicBezTo>
                  <a:cubicBezTo>
                    <a:pt x="181" y="37"/>
                    <a:pt x="181" y="37"/>
                    <a:pt x="181" y="37"/>
                  </a:cubicBezTo>
                  <a:cubicBezTo>
                    <a:pt x="191" y="39"/>
                    <a:pt x="191" y="39"/>
                    <a:pt x="191" y="39"/>
                  </a:cubicBezTo>
                  <a:cubicBezTo>
                    <a:pt x="192" y="63"/>
                    <a:pt x="192" y="63"/>
                    <a:pt x="192" y="63"/>
                  </a:cubicBezTo>
                  <a:cubicBezTo>
                    <a:pt x="186" y="67"/>
                    <a:pt x="186" y="67"/>
                    <a:pt x="186" y="67"/>
                  </a:cubicBezTo>
                  <a:cubicBezTo>
                    <a:pt x="173" y="68"/>
                    <a:pt x="173" y="68"/>
                    <a:pt x="173" y="68"/>
                  </a:cubicBezTo>
                  <a:lnTo>
                    <a:pt x="168" y="81"/>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EditPoints="1"/>
            </p:cNvSpPr>
            <p:nvPr/>
          </p:nvSpPr>
          <p:spPr bwMode="auto">
            <a:xfrm>
              <a:off x="3845" y="1756"/>
              <a:ext cx="559" cy="300"/>
            </a:xfrm>
            <a:custGeom>
              <a:avLst/>
              <a:gdLst>
                <a:gd name="T0" fmla="*/ 99 w 192"/>
                <a:gd name="T1" fmla="*/ 12 h 103"/>
                <a:gd name="T2" fmla="*/ 69 w 192"/>
                <a:gd name="T3" fmla="*/ 35 h 103"/>
                <a:gd name="T4" fmla="*/ 46 w 192"/>
                <a:gd name="T5" fmla="*/ 46 h 103"/>
                <a:gd name="T6" fmla="*/ 19 w 192"/>
                <a:gd name="T7" fmla="*/ 47 h 103"/>
                <a:gd name="T8" fmla="*/ 15 w 192"/>
                <a:gd name="T9" fmla="*/ 48 h 103"/>
                <a:gd name="T10" fmla="*/ 13 w 192"/>
                <a:gd name="T11" fmla="*/ 59 h 103"/>
                <a:gd name="T12" fmla="*/ 8 w 192"/>
                <a:gd name="T13" fmla="*/ 44 h 103"/>
                <a:gd name="T14" fmla="*/ 0 w 192"/>
                <a:gd name="T15" fmla="*/ 55 h 103"/>
                <a:gd name="T16" fmla="*/ 12 w 192"/>
                <a:gd name="T17" fmla="*/ 89 h 103"/>
                <a:gd name="T18" fmla="*/ 17 w 192"/>
                <a:gd name="T19" fmla="*/ 101 h 103"/>
                <a:gd name="T20" fmla="*/ 17 w 192"/>
                <a:gd name="T21" fmla="*/ 85 h 103"/>
                <a:gd name="T22" fmla="*/ 28 w 192"/>
                <a:gd name="T23" fmla="*/ 71 h 103"/>
                <a:gd name="T24" fmla="*/ 41 w 192"/>
                <a:gd name="T25" fmla="*/ 85 h 103"/>
                <a:gd name="T26" fmla="*/ 58 w 192"/>
                <a:gd name="T27" fmla="*/ 103 h 103"/>
                <a:gd name="T28" fmla="*/ 65 w 192"/>
                <a:gd name="T29" fmla="*/ 86 h 103"/>
                <a:gd name="T30" fmla="*/ 60 w 192"/>
                <a:gd name="T31" fmla="*/ 77 h 103"/>
                <a:gd name="T32" fmla="*/ 76 w 192"/>
                <a:gd name="T33" fmla="*/ 80 h 103"/>
                <a:gd name="T34" fmla="*/ 83 w 192"/>
                <a:gd name="T35" fmla="*/ 93 h 103"/>
                <a:gd name="T36" fmla="*/ 88 w 192"/>
                <a:gd name="T37" fmla="*/ 92 h 103"/>
                <a:gd name="T38" fmla="*/ 106 w 192"/>
                <a:gd name="T39" fmla="*/ 91 h 103"/>
                <a:gd name="T40" fmla="*/ 117 w 192"/>
                <a:gd name="T41" fmla="*/ 85 h 103"/>
                <a:gd name="T42" fmla="*/ 131 w 192"/>
                <a:gd name="T43" fmla="*/ 73 h 103"/>
                <a:gd name="T44" fmla="*/ 160 w 192"/>
                <a:gd name="T45" fmla="*/ 79 h 103"/>
                <a:gd name="T46" fmla="*/ 173 w 192"/>
                <a:gd name="T47" fmla="*/ 68 h 103"/>
                <a:gd name="T48" fmla="*/ 192 w 192"/>
                <a:gd name="T49" fmla="*/ 63 h 103"/>
                <a:gd name="T50" fmla="*/ 176 w 192"/>
                <a:gd name="T51" fmla="*/ 26 h 103"/>
                <a:gd name="T52" fmla="*/ 167 w 192"/>
                <a:gd name="T53" fmla="*/ 14 h 103"/>
                <a:gd name="T54" fmla="*/ 156 w 192"/>
                <a:gd name="T55" fmla="*/ 14 h 103"/>
                <a:gd name="T56" fmla="*/ 141 w 192"/>
                <a:gd name="T57" fmla="*/ 18 h 103"/>
                <a:gd name="T58" fmla="*/ 119 w 192"/>
                <a:gd name="T59" fmla="*/ 3 h 103"/>
                <a:gd name="T60" fmla="*/ 110 w 192"/>
                <a:gd name="T61" fmla="*/ 0 h 103"/>
                <a:gd name="T62" fmla="*/ 138 w 192"/>
                <a:gd name="T63" fmla="*/ 31 h 103"/>
                <a:gd name="T64" fmla="*/ 142 w 192"/>
                <a:gd name="T65" fmla="*/ 18 h 103"/>
                <a:gd name="T66" fmla="*/ 164 w 192"/>
                <a:gd name="T67" fmla="*/ 11 h 103"/>
                <a:gd name="T68" fmla="*/ 160 w 192"/>
                <a:gd name="T69" fmla="*/ 26 h 103"/>
                <a:gd name="T70" fmla="*/ 181 w 192"/>
                <a:gd name="T71" fmla="*/ 38 h 103"/>
                <a:gd name="T72" fmla="*/ 173 w 192"/>
                <a:gd name="T73" fmla="*/ 68 h 103"/>
                <a:gd name="T74" fmla="*/ 160 w 192"/>
                <a:gd name="T75" fmla="*/ 78 h 103"/>
                <a:gd name="T76" fmla="*/ 130 w 192"/>
                <a:gd name="T77" fmla="*/ 72 h 103"/>
                <a:gd name="T78" fmla="*/ 117 w 192"/>
                <a:gd name="T79" fmla="*/ 84 h 103"/>
                <a:gd name="T80" fmla="*/ 105 w 192"/>
                <a:gd name="T81" fmla="*/ 90 h 103"/>
                <a:gd name="T82" fmla="*/ 87 w 192"/>
                <a:gd name="T83" fmla="*/ 86 h 103"/>
                <a:gd name="T84" fmla="*/ 78 w 192"/>
                <a:gd name="T85" fmla="*/ 87 h 103"/>
                <a:gd name="T86" fmla="*/ 70 w 192"/>
                <a:gd name="T87" fmla="*/ 81 h 103"/>
                <a:gd name="T88" fmla="*/ 64 w 192"/>
                <a:gd name="T89" fmla="*/ 71 h 103"/>
                <a:gd name="T90" fmla="*/ 62 w 192"/>
                <a:gd name="T91" fmla="*/ 93 h 103"/>
                <a:gd name="T92" fmla="*/ 55 w 192"/>
                <a:gd name="T93" fmla="*/ 100 h 103"/>
                <a:gd name="T94" fmla="*/ 40 w 192"/>
                <a:gd name="T95" fmla="*/ 83 h 103"/>
                <a:gd name="T96" fmla="*/ 27 w 192"/>
                <a:gd name="T97" fmla="*/ 69 h 103"/>
                <a:gd name="T98" fmla="*/ 18 w 192"/>
                <a:gd name="T99" fmla="*/ 89 h 103"/>
                <a:gd name="T100" fmla="*/ 15 w 192"/>
                <a:gd name="T101" fmla="*/ 99 h 103"/>
                <a:gd name="T102" fmla="*/ 9 w 192"/>
                <a:gd name="T103" fmla="*/ 76 h 103"/>
                <a:gd name="T104" fmla="*/ 0 w 192"/>
                <a:gd name="T105" fmla="*/ 53 h 103"/>
                <a:gd name="T106" fmla="*/ 10 w 192"/>
                <a:gd name="T107" fmla="*/ 45 h 103"/>
                <a:gd name="T108" fmla="*/ 14 w 192"/>
                <a:gd name="T109" fmla="*/ 59 h 103"/>
                <a:gd name="T110" fmla="*/ 16 w 192"/>
                <a:gd name="T111" fmla="*/ 48 h 103"/>
                <a:gd name="T112" fmla="*/ 25 w 192"/>
                <a:gd name="T113" fmla="*/ 42 h 103"/>
                <a:gd name="T114" fmla="*/ 47 w 192"/>
                <a:gd name="T115" fmla="*/ 46 h 103"/>
                <a:gd name="T116" fmla="*/ 70 w 192"/>
                <a:gd name="T117" fmla="*/ 36 h 103"/>
                <a:gd name="T118" fmla="*/ 100 w 192"/>
                <a:gd name="T11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2" h="103">
                  <a:moveTo>
                    <a:pt x="110" y="0"/>
                  </a:moveTo>
                  <a:cubicBezTo>
                    <a:pt x="101" y="5"/>
                    <a:pt x="101" y="5"/>
                    <a:pt x="101" y="5"/>
                  </a:cubicBezTo>
                  <a:cubicBezTo>
                    <a:pt x="100" y="5"/>
                    <a:pt x="100" y="5"/>
                    <a:pt x="100" y="5"/>
                  </a:cubicBezTo>
                  <a:cubicBezTo>
                    <a:pt x="99" y="12"/>
                    <a:pt x="99" y="12"/>
                    <a:pt x="99" y="12"/>
                  </a:cubicBezTo>
                  <a:cubicBezTo>
                    <a:pt x="99" y="12"/>
                    <a:pt x="95" y="19"/>
                    <a:pt x="95" y="19"/>
                  </a:cubicBezTo>
                  <a:cubicBezTo>
                    <a:pt x="95" y="19"/>
                    <a:pt x="81" y="15"/>
                    <a:pt x="81" y="15"/>
                  </a:cubicBezTo>
                  <a:cubicBezTo>
                    <a:pt x="81" y="15"/>
                    <a:pt x="81" y="15"/>
                    <a:pt x="80" y="15"/>
                  </a:cubicBezTo>
                  <a:cubicBezTo>
                    <a:pt x="80" y="15"/>
                    <a:pt x="70" y="35"/>
                    <a:pt x="69" y="35"/>
                  </a:cubicBezTo>
                  <a:cubicBezTo>
                    <a:pt x="69" y="35"/>
                    <a:pt x="65" y="34"/>
                    <a:pt x="65" y="34"/>
                  </a:cubicBezTo>
                  <a:cubicBezTo>
                    <a:pt x="48" y="36"/>
                    <a:pt x="48" y="36"/>
                    <a:pt x="48" y="36"/>
                  </a:cubicBezTo>
                  <a:cubicBezTo>
                    <a:pt x="48" y="36"/>
                    <a:pt x="48" y="37"/>
                    <a:pt x="48" y="37"/>
                  </a:cubicBezTo>
                  <a:cubicBezTo>
                    <a:pt x="48" y="37"/>
                    <a:pt x="46" y="45"/>
                    <a:pt x="46" y="46"/>
                  </a:cubicBezTo>
                  <a:cubicBezTo>
                    <a:pt x="46" y="46"/>
                    <a:pt x="34" y="46"/>
                    <a:pt x="33" y="46"/>
                  </a:cubicBezTo>
                  <a:cubicBezTo>
                    <a:pt x="33" y="46"/>
                    <a:pt x="25" y="41"/>
                    <a:pt x="25" y="41"/>
                  </a:cubicBezTo>
                  <a:cubicBezTo>
                    <a:pt x="25" y="41"/>
                    <a:pt x="25" y="41"/>
                    <a:pt x="25" y="42"/>
                  </a:cubicBezTo>
                  <a:cubicBezTo>
                    <a:pt x="19" y="47"/>
                    <a:pt x="19" y="47"/>
                    <a:pt x="19" y="47"/>
                  </a:cubicBezTo>
                  <a:cubicBezTo>
                    <a:pt x="19" y="47"/>
                    <a:pt x="17" y="48"/>
                    <a:pt x="17" y="48"/>
                  </a:cubicBezTo>
                  <a:cubicBezTo>
                    <a:pt x="16" y="48"/>
                    <a:pt x="16" y="47"/>
                    <a:pt x="16" y="47"/>
                  </a:cubicBezTo>
                  <a:cubicBezTo>
                    <a:pt x="15" y="47"/>
                    <a:pt x="15" y="47"/>
                    <a:pt x="15" y="47"/>
                  </a:cubicBezTo>
                  <a:cubicBezTo>
                    <a:pt x="15" y="47"/>
                    <a:pt x="15" y="48"/>
                    <a:pt x="15" y="48"/>
                  </a:cubicBezTo>
                  <a:cubicBezTo>
                    <a:pt x="15" y="50"/>
                    <a:pt x="15" y="50"/>
                    <a:pt x="15" y="50"/>
                  </a:cubicBezTo>
                  <a:cubicBezTo>
                    <a:pt x="15" y="50"/>
                    <a:pt x="15" y="50"/>
                    <a:pt x="15" y="50"/>
                  </a:cubicBezTo>
                  <a:cubicBezTo>
                    <a:pt x="16" y="53"/>
                    <a:pt x="16" y="57"/>
                    <a:pt x="14" y="59"/>
                  </a:cubicBezTo>
                  <a:cubicBezTo>
                    <a:pt x="14" y="59"/>
                    <a:pt x="13" y="59"/>
                    <a:pt x="13" y="59"/>
                  </a:cubicBezTo>
                  <a:cubicBezTo>
                    <a:pt x="12" y="58"/>
                    <a:pt x="11" y="55"/>
                    <a:pt x="12" y="52"/>
                  </a:cubicBezTo>
                  <a:cubicBezTo>
                    <a:pt x="13" y="49"/>
                    <a:pt x="12" y="48"/>
                    <a:pt x="11" y="46"/>
                  </a:cubicBezTo>
                  <a:cubicBezTo>
                    <a:pt x="11" y="46"/>
                    <a:pt x="10" y="46"/>
                    <a:pt x="10" y="45"/>
                  </a:cubicBezTo>
                  <a:cubicBezTo>
                    <a:pt x="10" y="44"/>
                    <a:pt x="9" y="44"/>
                    <a:pt x="8" y="44"/>
                  </a:cubicBezTo>
                  <a:cubicBezTo>
                    <a:pt x="6" y="44"/>
                    <a:pt x="3" y="45"/>
                    <a:pt x="2" y="47"/>
                  </a:cubicBezTo>
                  <a:cubicBezTo>
                    <a:pt x="2" y="48"/>
                    <a:pt x="1" y="49"/>
                    <a:pt x="1" y="50"/>
                  </a:cubicBezTo>
                  <a:cubicBezTo>
                    <a:pt x="0" y="51"/>
                    <a:pt x="0" y="52"/>
                    <a:pt x="0" y="53"/>
                  </a:cubicBezTo>
                  <a:cubicBezTo>
                    <a:pt x="0" y="55"/>
                    <a:pt x="0" y="55"/>
                    <a:pt x="0" y="55"/>
                  </a:cubicBezTo>
                  <a:cubicBezTo>
                    <a:pt x="0" y="57"/>
                    <a:pt x="0" y="58"/>
                    <a:pt x="0" y="61"/>
                  </a:cubicBezTo>
                  <a:cubicBezTo>
                    <a:pt x="0" y="65"/>
                    <a:pt x="5" y="72"/>
                    <a:pt x="8" y="75"/>
                  </a:cubicBezTo>
                  <a:cubicBezTo>
                    <a:pt x="8" y="76"/>
                    <a:pt x="8" y="76"/>
                    <a:pt x="8" y="76"/>
                  </a:cubicBezTo>
                  <a:cubicBezTo>
                    <a:pt x="10" y="79"/>
                    <a:pt x="11" y="84"/>
                    <a:pt x="12" y="89"/>
                  </a:cubicBezTo>
                  <a:cubicBezTo>
                    <a:pt x="12" y="89"/>
                    <a:pt x="12" y="89"/>
                    <a:pt x="12" y="89"/>
                  </a:cubicBezTo>
                  <a:cubicBezTo>
                    <a:pt x="12" y="93"/>
                    <a:pt x="12" y="93"/>
                    <a:pt x="12" y="93"/>
                  </a:cubicBezTo>
                  <a:cubicBezTo>
                    <a:pt x="12" y="95"/>
                    <a:pt x="13" y="97"/>
                    <a:pt x="14" y="99"/>
                  </a:cubicBezTo>
                  <a:cubicBezTo>
                    <a:pt x="15" y="101"/>
                    <a:pt x="16" y="101"/>
                    <a:pt x="17" y="101"/>
                  </a:cubicBezTo>
                  <a:cubicBezTo>
                    <a:pt x="18" y="100"/>
                    <a:pt x="20" y="98"/>
                    <a:pt x="20" y="95"/>
                  </a:cubicBezTo>
                  <a:cubicBezTo>
                    <a:pt x="21" y="92"/>
                    <a:pt x="20" y="91"/>
                    <a:pt x="19" y="90"/>
                  </a:cubicBezTo>
                  <a:cubicBezTo>
                    <a:pt x="19" y="90"/>
                    <a:pt x="18" y="89"/>
                    <a:pt x="18" y="89"/>
                  </a:cubicBezTo>
                  <a:cubicBezTo>
                    <a:pt x="18" y="87"/>
                    <a:pt x="18" y="86"/>
                    <a:pt x="17" y="85"/>
                  </a:cubicBezTo>
                  <a:cubicBezTo>
                    <a:pt x="16" y="83"/>
                    <a:pt x="16" y="82"/>
                    <a:pt x="16" y="80"/>
                  </a:cubicBezTo>
                  <a:cubicBezTo>
                    <a:pt x="16" y="76"/>
                    <a:pt x="19" y="73"/>
                    <a:pt x="21" y="72"/>
                  </a:cubicBezTo>
                  <a:cubicBezTo>
                    <a:pt x="22" y="71"/>
                    <a:pt x="25" y="70"/>
                    <a:pt x="27" y="70"/>
                  </a:cubicBezTo>
                  <a:cubicBezTo>
                    <a:pt x="28" y="70"/>
                    <a:pt x="28" y="70"/>
                    <a:pt x="28" y="71"/>
                  </a:cubicBezTo>
                  <a:cubicBezTo>
                    <a:pt x="29" y="72"/>
                    <a:pt x="30" y="74"/>
                    <a:pt x="32" y="75"/>
                  </a:cubicBezTo>
                  <a:cubicBezTo>
                    <a:pt x="34" y="79"/>
                    <a:pt x="34" y="79"/>
                    <a:pt x="34" y="79"/>
                  </a:cubicBezTo>
                  <a:cubicBezTo>
                    <a:pt x="36" y="81"/>
                    <a:pt x="38" y="82"/>
                    <a:pt x="39" y="83"/>
                  </a:cubicBezTo>
                  <a:cubicBezTo>
                    <a:pt x="41" y="85"/>
                    <a:pt x="41" y="85"/>
                    <a:pt x="41" y="85"/>
                  </a:cubicBezTo>
                  <a:cubicBezTo>
                    <a:pt x="43" y="86"/>
                    <a:pt x="46" y="90"/>
                    <a:pt x="46" y="92"/>
                  </a:cubicBezTo>
                  <a:cubicBezTo>
                    <a:pt x="47" y="94"/>
                    <a:pt x="49" y="96"/>
                    <a:pt x="51" y="98"/>
                  </a:cubicBezTo>
                  <a:cubicBezTo>
                    <a:pt x="55" y="101"/>
                    <a:pt x="55" y="101"/>
                    <a:pt x="55" y="101"/>
                  </a:cubicBezTo>
                  <a:cubicBezTo>
                    <a:pt x="57" y="103"/>
                    <a:pt x="57" y="103"/>
                    <a:pt x="58" y="103"/>
                  </a:cubicBezTo>
                  <a:cubicBezTo>
                    <a:pt x="59" y="103"/>
                    <a:pt x="61" y="99"/>
                    <a:pt x="62" y="98"/>
                  </a:cubicBezTo>
                  <a:cubicBezTo>
                    <a:pt x="62" y="98"/>
                    <a:pt x="62" y="96"/>
                    <a:pt x="62" y="95"/>
                  </a:cubicBezTo>
                  <a:cubicBezTo>
                    <a:pt x="62" y="93"/>
                    <a:pt x="62" y="93"/>
                    <a:pt x="62" y="93"/>
                  </a:cubicBezTo>
                  <a:cubicBezTo>
                    <a:pt x="62" y="92"/>
                    <a:pt x="64" y="88"/>
                    <a:pt x="65" y="86"/>
                  </a:cubicBezTo>
                  <a:cubicBezTo>
                    <a:pt x="65" y="86"/>
                    <a:pt x="65" y="86"/>
                    <a:pt x="65" y="86"/>
                  </a:cubicBezTo>
                  <a:cubicBezTo>
                    <a:pt x="65" y="86"/>
                    <a:pt x="65" y="86"/>
                    <a:pt x="65" y="86"/>
                  </a:cubicBezTo>
                  <a:cubicBezTo>
                    <a:pt x="65" y="85"/>
                    <a:pt x="61" y="81"/>
                    <a:pt x="60" y="77"/>
                  </a:cubicBezTo>
                  <a:cubicBezTo>
                    <a:pt x="60" y="77"/>
                    <a:pt x="60" y="77"/>
                    <a:pt x="60" y="77"/>
                  </a:cubicBezTo>
                  <a:cubicBezTo>
                    <a:pt x="60" y="74"/>
                    <a:pt x="63" y="72"/>
                    <a:pt x="64" y="72"/>
                  </a:cubicBezTo>
                  <a:cubicBezTo>
                    <a:pt x="64" y="73"/>
                    <a:pt x="64" y="75"/>
                    <a:pt x="65" y="76"/>
                  </a:cubicBezTo>
                  <a:cubicBezTo>
                    <a:pt x="66" y="78"/>
                    <a:pt x="69" y="81"/>
                    <a:pt x="70" y="81"/>
                  </a:cubicBezTo>
                  <a:cubicBezTo>
                    <a:pt x="70" y="81"/>
                    <a:pt x="70" y="82"/>
                    <a:pt x="76" y="80"/>
                  </a:cubicBezTo>
                  <a:cubicBezTo>
                    <a:pt x="76" y="81"/>
                    <a:pt x="76" y="81"/>
                    <a:pt x="76" y="82"/>
                  </a:cubicBezTo>
                  <a:cubicBezTo>
                    <a:pt x="76" y="84"/>
                    <a:pt x="76" y="86"/>
                    <a:pt x="77" y="87"/>
                  </a:cubicBezTo>
                  <a:cubicBezTo>
                    <a:pt x="78" y="88"/>
                    <a:pt x="78" y="88"/>
                    <a:pt x="78" y="88"/>
                  </a:cubicBezTo>
                  <a:cubicBezTo>
                    <a:pt x="79" y="90"/>
                    <a:pt x="81" y="93"/>
                    <a:pt x="83" y="93"/>
                  </a:cubicBezTo>
                  <a:cubicBezTo>
                    <a:pt x="84" y="94"/>
                    <a:pt x="85" y="92"/>
                    <a:pt x="85" y="90"/>
                  </a:cubicBezTo>
                  <a:cubicBezTo>
                    <a:pt x="86" y="88"/>
                    <a:pt x="86" y="87"/>
                    <a:pt x="87" y="87"/>
                  </a:cubicBezTo>
                  <a:cubicBezTo>
                    <a:pt x="87" y="87"/>
                    <a:pt x="87" y="87"/>
                    <a:pt x="87" y="87"/>
                  </a:cubicBezTo>
                  <a:cubicBezTo>
                    <a:pt x="88" y="88"/>
                    <a:pt x="88" y="92"/>
                    <a:pt x="88" y="92"/>
                  </a:cubicBezTo>
                  <a:cubicBezTo>
                    <a:pt x="88" y="92"/>
                    <a:pt x="88" y="93"/>
                    <a:pt x="88" y="93"/>
                  </a:cubicBezTo>
                  <a:cubicBezTo>
                    <a:pt x="89" y="94"/>
                    <a:pt x="91" y="96"/>
                    <a:pt x="93" y="96"/>
                  </a:cubicBezTo>
                  <a:cubicBezTo>
                    <a:pt x="95" y="96"/>
                    <a:pt x="105" y="91"/>
                    <a:pt x="106" y="91"/>
                  </a:cubicBezTo>
                  <a:cubicBezTo>
                    <a:pt x="106" y="91"/>
                    <a:pt x="106" y="91"/>
                    <a:pt x="106" y="91"/>
                  </a:cubicBezTo>
                  <a:cubicBezTo>
                    <a:pt x="106" y="89"/>
                    <a:pt x="106" y="87"/>
                    <a:pt x="107" y="87"/>
                  </a:cubicBezTo>
                  <a:cubicBezTo>
                    <a:pt x="107" y="87"/>
                    <a:pt x="111" y="87"/>
                    <a:pt x="113" y="88"/>
                  </a:cubicBezTo>
                  <a:cubicBezTo>
                    <a:pt x="113" y="88"/>
                    <a:pt x="113" y="88"/>
                    <a:pt x="113" y="88"/>
                  </a:cubicBezTo>
                  <a:cubicBezTo>
                    <a:pt x="113" y="88"/>
                    <a:pt x="117" y="85"/>
                    <a:pt x="117" y="85"/>
                  </a:cubicBezTo>
                  <a:cubicBezTo>
                    <a:pt x="118" y="85"/>
                    <a:pt x="124" y="86"/>
                    <a:pt x="126" y="86"/>
                  </a:cubicBezTo>
                  <a:cubicBezTo>
                    <a:pt x="126" y="86"/>
                    <a:pt x="127" y="86"/>
                    <a:pt x="128" y="85"/>
                  </a:cubicBezTo>
                  <a:cubicBezTo>
                    <a:pt x="129" y="84"/>
                    <a:pt x="130" y="82"/>
                    <a:pt x="130" y="79"/>
                  </a:cubicBezTo>
                  <a:cubicBezTo>
                    <a:pt x="130" y="75"/>
                    <a:pt x="131" y="73"/>
                    <a:pt x="131" y="73"/>
                  </a:cubicBezTo>
                  <a:cubicBezTo>
                    <a:pt x="132" y="73"/>
                    <a:pt x="141" y="73"/>
                    <a:pt x="144" y="75"/>
                  </a:cubicBezTo>
                  <a:cubicBezTo>
                    <a:pt x="147" y="77"/>
                    <a:pt x="152" y="78"/>
                    <a:pt x="156" y="79"/>
                  </a:cubicBezTo>
                  <a:cubicBezTo>
                    <a:pt x="160" y="79"/>
                    <a:pt x="160" y="79"/>
                    <a:pt x="160" y="79"/>
                  </a:cubicBezTo>
                  <a:cubicBezTo>
                    <a:pt x="160" y="79"/>
                    <a:pt x="160" y="79"/>
                    <a:pt x="160" y="79"/>
                  </a:cubicBezTo>
                  <a:cubicBezTo>
                    <a:pt x="162" y="80"/>
                    <a:pt x="166" y="80"/>
                    <a:pt x="168" y="81"/>
                  </a:cubicBezTo>
                  <a:cubicBezTo>
                    <a:pt x="168" y="81"/>
                    <a:pt x="168" y="81"/>
                    <a:pt x="168" y="81"/>
                  </a:cubicBezTo>
                  <a:cubicBezTo>
                    <a:pt x="168" y="81"/>
                    <a:pt x="168" y="81"/>
                    <a:pt x="168" y="81"/>
                  </a:cubicBezTo>
                  <a:cubicBezTo>
                    <a:pt x="168" y="81"/>
                    <a:pt x="173" y="69"/>
                    <a:pt x="173" y="68"/>
                  </a:cubicBezTo>
                  <a:cubicBezTo>
                    <a:pt x="174" y="68"/>
                    <a:pt x="186" y="67"/>
                    <a:pt x="186" y="67"/>
                  </a:cubicBezTo>
                  <a:cubicBezTo>
                    <a:pt x="186" y="67"/>
                    <a:pt x="186" y="67"/>
                    <a:pt x="186" y="67"/>
                  </a:cubicBezTo>
                  <a:cubicBezTo>
                    <a:pt x="192" y="63"/>
                    <a:pt x="192" y="63"/>
                    <a:pt x="192" y="63"/>
                  </a:cubicBezTo>
                  <a:cubicBezTo>
                    <a:pt x="192" y="63"/>
                    <a:pt x="192" y="63"/>
                    <a:pt x="192" y="63"/>
                  </a:cubicBezTo>
                  <a:cubicBezTo>
                    <a:pt x="192" y="63"/>
                    <a:pt x="191" y="39"/>
                    <a:pt x="191" y="39"/>
                  </a:cubicBezTo>
                  <a:cubicBezTo>
                    <a:pt x="191" y="39"/>
                    <a:pt x="191" y="39"/>
                    <a:pt x="191" y="39"/>
                  </a:cubicBezTo>
                  <a:cubicBezTo>
                    <a:pt x="191" y="39"/>
                    <a:pt x="182" y="37"/>
                    <a:pt x="181" y="37"/>
                  </a:cubicBezTo>
                  <a:cubicBezTo>
                    <a:pt x="181" y="37"/>
                    <a:pt x="176" y="26"/>
                    <a:pt x="176" y="26"/>
                  </a:cubicBezTo>
                  <a:cubicBezTo>
                    <a:pt x="176" y="26"/>
                    <a:pt x="176" y="26"/>
                    <a:pt x="176" y="26"/>
                  </a:cubicBezTo>
                  <a:cubicBezTo>
                    <a:pt x="176" y="26"/>
                    <a:pt x="162" y="25"/>
                    <a:pt x="161" y="25"/>
                  </a:cubicBezTo>
                  <a:cubicBezTo>
                    <a:pt x="161" y="24"/>
                    <a:pt x="167" y="15"/>
                    <a:pt x="167" y="15"/>
                  </a:cubicBezTo>
                  <a:cubicBezTo>
                    <a:pt x="167" y="15"/>
                    <a:pt x="167" y="15"/>
                    <a:pt x="167" y="14"/>
                  </a:cubicBezTo>
                  <a:cubicBezTo>
                    <a:pt x="167" y="14"/>
                    <a:pt x="167" y="14"/>
                    <a:pt x="167" y="14"/>
                  </a:cubicBezTo>
                  <a:cubicBezTo>
                    <a:pt x="164" y="10"/>
                    <a:pt x="164" y="10"/>
                    <a:pt x="164" y="10"/>
                  </a:cubicBezTo>
                  <a:cubicBezTo>
                    <a:pt x="164" y="10"/>
                    <a:pt x="164" y="10"/>
                    <a:pt x="164" y="10"/>
                  </a:cubicBezTo>
                  <a:cubicBezTo>
                    <a:pt x="164" y="10"/>
                    <a:pt x="156" y="14"/>
                    <a:pt x="156" y="14"/>
                  </a:cubicBezTo>
                  <a:cubicBezTo>
                    <a:pt x="156" y="14"/>
                    <a:pt x="150" y="13"/>
                    <a:pt x="150" y="13"/>
                  </a:cubicBezTo>
                  <a:cubicBezTo>
                    <a:pt x="150" y="13"/>
                    <a:pt x="150" y="13"/>
                    <a:pt x="150" y="13"/>
                  </a:cubicBezTo>
                  <a:cubicBezTo>
                    <a:pt x="141" y="18"/>
                    <a:pt x="141" y="18"/>
                    <a:pt x="141" y="18"/>
                  </a:cubicBezTo>
                  <a:cubicBezTo>
                    <a:pt x="141" y="18"/>
                    <a:pt x="141" y="18"/>
                    <a:pt x="141" y="18"/>
                  </a:cubicBezTo>
                  <a:cubicBezTo>
                    <a:pt x="141" y="18"/>
                    <a:pt x="141" y="25"/>
                    <a:pt x="141" y="25"/>
                  </a:cubicBezTo>
                  <a:cubicBezTo>
                    <a:pt x="141" y="25"/>
                    <a:pt x="138" y="30"/>
                    <a:pt x="138" y="30"/>
                  </a:cubicBezTo>
                  <a:cubicBezTo>
                    <a:pt x="137" y="30"/>
                    <a:pt x="131" y="24"/>
                    <a:pt x="131" y="24"/>
                  </a:cubicBezTo>
                  <a:cubicBezTo>
                    <a:pt x="119" y="3"/>
                    <a:pt x="119" y="3"/>
                    <a:pt x="119" y="3"/>
                  </a:cubicBezTo>
                  <a:cubicBezTo>
                    <a:pt x="119" y="3"/>
                    <a:pt x="119" y="3"/>
                    <a:pt x="119" y="3"/>
                  </a:cubicBezTo>
                  <a:cubicBezTo>
                    <a:pt x="110" y="0"/>
                    <a:pt x="110" y="0"/>
                    <a:pt x="110" y="0"/>
                  </a:cubicBezTo>
                  <a:cubicBezTo>
                    <a:pt x="110" y="0"/>
                    <a:pt x="110" y="0"/>
                    <a:pt x="110" y="0"/>
                  </a:cubicBezTo>
                  <a:close/>
                  <a:moveTo>
                    <a:pt x="110" y="0"/>
                  </a:moveTo>
                  <a:cubicBezTo>
                    <a:pt x="110" y="0"/>
                    <a:pt x="119" y="3"/>
                    <a:pt x="119" y="3"/>
                  </a:cubicBezTo>
                  <a:cubicBezTo>
                    <a:pt x="119" y="4"/>
                    <a:pt x="130" y="25"/>
                    <a:pt x="130" y="25"/>
                  </a:cubicBezTo>
                  <a:cubicBezTo>
                    <a:pt x="138" y="31"/>
                    <a:pt x="138" y="31"/>
                    <a:pt x="138" y="31"/>
                  </a:cubicBezTo>
                  <a:cubicBezTo>
                    <a:pt x="138" y="31"/>
                    <a:pt x="138" y="31"/>
                    <a:pt x="138" y="31"/>
                  </a:cubicBezTo>
                  <a:cubicBezTo>
                    <a:pt x="138" y="31"/>
                    <a:pt x="138" y="31"/>
                    <a:pt x="138" y="31"/>
                  </a:cubicBezTo>
                  <a:cubicBezTo>
                    <a:pt x="142" y="25"/>
                    <a:pt x="142" y="25"/>
                    <a:pt x="142" y="25"/>
                  </a:cubicBezTo>
                  <a:cubicBezTo>
                    <a:pt x="142" y="25"/>
                    <a:pt x="142" y="25"/>
                    <a:pt x="142" y="25"/>
                  </a:cubicBezTo>
                  <a:cubicBezTo>
                    <a:pt x="142" y="25"/>
                    <a:pt x="142" y="18"/>
                    <a:pt x="142" y="18"/>
                  </a:cubicBezTo>
                  <a:cubicBezTo>
                    <a:pt x="142" y="18"/>
                    <a:pt x="150" y="13"/>
                    <a:pt x="150" y="13"/>
                  </a:cubicBezTo>
                  <a:cubicBezTo>
                    <a:pt x="150" y="13"/>
                    <a:pt x="156" y="14"/>
                    <a:pt x="156" y="14"/>
                  </a:cubicBezTo>
                  <a:cubicBezTo>
                    <a:pt x="156" y="14"/>
                    <a:pt x="156" y="14"/>
                    <a:pt x="156" y="14"/>
                  </a:cubicBezTo>
                  <a:cubicBezTo>
                    <a:pt x="156" y="14"/>
                    <a:pt x="163" y="11"/>
                    <a:pt x="164" y="11"/>
                  </a:cubicBezTo>
                  <a:cubicBezTo>
                    <a:pt x="164" y="11"/>
                    <a:pt x="166" y="14"/>
                    <a:pt x="166" y="14"/>
                  </a:cubicBezTo>
                  <a:cubicBezTo>
                    <a:pt x="166" y="15"/>
                    <a:pt x="160" y="25"/>
                    <a:pt x="160" y="25"/>
                  </a:cubicBezTo>
                  <a:cubicBezTo>
                    <a:pt x="160" y="25"/>
                    <a:pt x="160" y="25"/>
                    <a:pt x="160" y="26"/>
                  </a:cubicBezTo>
                  <a:cubicBezTo>
                    <a:pt x="160" y="26"/>
                    <a:pt x="160" y="26"/>
                    <a:pt x="160" y="26"/>
                  </a:cubicBezTo>
                  <a:cubicBezTo>
                    <a:pt x="160" y="26"/>
                    <a:pt x="160" y="26"/>
                    <a:pt x="160" y="26"/>
                  </a:cubicBezTo>
                  <a:cubicBezTo>
                    <a:pt x="160" y="26"/>
                    <a:pt x="175" y="26"/>
                    <a:pt x="175" y="26"/>
                  </a:cubicBezTo>
                  <a:cubicBezTo>
                    <a:pt x="176" y="27"/>
                    <a:pt x="181" y="38"/>
                    <a:pt x="181" y="38"/>
                  </a:cubicBezTo>
                  <a:cubicBezTo>
                    <a:pt x="181" y="38"/>
                    <a:pt x="181" y="38"/>
                    <a:pt x="181" y="38"/>
                  </a:cubicBezTo>
                  <a:cubicBezTo>
                    <a:pt x="181" y="38"/>
                    <a:pt x="190" y="39"/>
                    <a:pt x="190" y="39"/>
                  </a:cubicBezTo>
                  <a:cubicBezTo>
                    <a:pt x="190" y="40"/>
                    <a:pt x="192" y="63"/>
                    <a:pt x="192" y="63"/>
                  </a:cubicBezTo>
                  <a:cubicBezTo>
                    <a:pt x="191" y="63"/>
                    <a:pt x="186" y="66"/>
                    <a:pt x="186" y="67"/>
                  </a:cubicBezTo>
                  <a:cubicBezTo>
                    <a:pt x="186" y="67"/>
                    <a:pt x="173" y="68"/>
                    <a:pt x="173" y="68"/>
                  </a:cubicBezTo>
                  <a:cubicBezTo>
                    <a:pt x="173" y="68"/>
                    <a:pt x="173" y="68"/>
                    <a:pt x="173" y="68"/>
                  </a:cubicBezTo>
                  <a:cubicBezTo>
                    <a:pt x="173" y="68"/>
                    <a:pt x="168" y="80"/>
                    <a:pt x="168" y="81"/>
                  </a:cubicBezTo>
                  <a:cubicBezTo>
                    <a:pt x="166" y="80"/>
                    <a:pt x="162" y="79"/>
                    <a:pt x="160" y="79"/>
                  </a:cubicBezTo>
                  <a:cubicBezTo>
                    <a:pt x="160" y="78"/>
                    <a:pt x="160" y="78"/>
                    <a:pt x="160" y="78"/>
                  </a:cubicBezTo>
                  <a:cubicBezTo>
                    <a:pt x="160" y="78"/>
                    <a:pt x="156" y="78"/>
                    <a:pt x="156" y="78"/>
                  </a:cubicBezTo>
                  <a:cubicBezTo>
                    <a:pt x="153" y="77"/>
                    <a:pt x="147" y="77"/>
                    <a:pt x="145" y="75"/>
                  </a:cubicBezTo>
                  <a:cubicBezTo>
                    <a:pt x="141" y="72"/>
                    <a:pt x="131" y="72"/>
                    <a:pt x="131" y="72"/>
                  </a:cubicBezTo>
                  <a:cubicBezTo>
                    <a:pt x="130" y="72"/>
                    <a:pt x="130" y="72"/>
                    <a:pt x="130" y="72"/>
                  </a:cubicBezTo>
                  <a:cubicBezTo>
                    <a:pt x="130" y="72"/>
                    <a:pt x="129" y="74"/>
                    <a:pt x="129" y="79"/>
                  </a:cubicBezTo>
                  <a:cubicBezTo>
                    <a:pt x="129" y="82"/>
                    <a:pt x="128" y="84"/>
                    <a:pt x="127" y="85"/>
                  </a:cubicBezTo>
                  <a:cubicBezTo>
                    <a:pt x="127" y="85"/>
                    <a:pt x="126" y="86"/>
                    <a:pt x="126" y="86"/>
                  </a:cubicBezTo>
                  <a:cubicBezTo>
                    <a:pt x="124" y="86"/>
                    <a:pt x="117" y="84"/>
                    <a:pt x="117" y="84"/>
                  </a:cubicBezTo>
                  <a:cubicBezTo>
                    <a:pt x="117" y="84"/>
                    <a:pt x="117" y="84"/>
                    <a:pt x="117" y="84"/>
                  </a:cubicBezTo>
                  <a:cubicBezTo>
                    <a:pt x="117" y="84"/>
                    <a:pt x="113" y="87"/>
                    <a:pt x="113" y="87"/>
                  </a:cubicBezTo>
                  <a:cubicBezTo>
                    <a:pt x="111" y="87"/>
                    <a:pt x="107" y="86"/>
                    <a:pt x="107" y="86"/>
                  </a:cubicBezTo>
                  <a:cubicBezTo>
                    <a:pt x="106" y="86"/>
                    <a:pt x="106" y="86"/>
                    <a:pt x="105" y="90"/>
                  </a:cubicBezTo>
                  <a:cubicBezTo>
                    <a:pt x="102" y="92"/>
                    <a:pt x="94" y="95"/>
                    <a:pt x="93" y="95"/>
                  </a:cubicBezTo>
                  <a:cubicBezTo>
                    <a:pt x="91" y="95"/>
                    <a:pt x="88" y="93"/>
                    <a:pt x="88" y="92"/>
                  </a:cubicBezTo>
                  <a:cubicBezTo>
                    <a:pt x="88" y="92"/>
                    <a:pt x="89" y="88"/>
                    <a:pt x="88" y="87"/>
                  </a:cubicBezTo>
                  <a:cubicBezTo>
                    <a:pt x="87" y="86"/>
                    <a:pt x="87" y="86"/>
                    <a:pt x="87" y="86"/>
                  </a:cubicBezTo>
                  <a:cubicBezTo>
                    <a:pt x="86" y="86"/>
                    <a:pt x="85" y="88"/>
                    <a:pt x="85" y="90"/>
                  </a:cubicBezTo>
                  <a:cubicBezTo>
                    <a:pt x="84" y="91"/>
                    <a:pt x="84" y="93"/>
                    <a:pt x="83" y="93"/>
                  </a:cubicBezTo>
                  <a:cubicBezTo>
                    <a:pt x="81" y="92"/>
                    <a:pt x="79" y="89"/>
                    <a:pt x="78" y="87"/>
                  </a:cubicBezTo>
                  <a:cubicBezTo>
                    <a:pt x="78" y="87"/>
                    <a:pt x="78" y="87"/>
                    <a:pt x="78" y="87"/>
                  </a:cubicBezTo>
                  <a:cubicBezTo>
                    <a:pt x="77" y="86"/>
                    <a:pt x="77" y="84"/>
                    <a:pt x="77" y="82"/>
                  </a:cubicBezTo>
                  <a:cubicBezTo>
                    <a:pt x="76" y="81"/>
                    <a:pt x="76" y="80"/>
                    <a:pt x="76" y="80"/>
                  </a:cubicBezTo>
                  <a:cubicBezTo>
                    <a:pt x="76" y="80"/>
                    <a:pt x="76" y="80"/>
                    <a:pt x="76" y="80"/>
                  </a:cubicBezTo>
                  <a:cubicBezTo>
                    <a:pt x="72" y="81"/>
                    <a:pt x="70" y="81"/>
                    <a:pt x="70" y="81"/>
                  </a:cubicBezTo>
                  <a:cubicBezTo>
                    <a:pt x="69" y="80"/>
                    <a:pt x="67" y="78"/>
                    <a:pt x="66" y="76"/>
                  </a:cubicBezTo>
                  <a:cubicBezTo>
                    <a:pt x="65" y="74"/>
                    <a:pt x="65" y="71"/>
                    <a:pt x="65" y="71"/>
                  </a:cubicBezTo>
                  <a:cubicBezTo>
                    <a:pt x="65" y="71"/>
                    <a:pt x="65" y="71"/>
                    <a:pt x="64" y="71"/>
                  </a:cubicBezTo>
                  <a:cubicBezTo>
                    <a:pt x="64" y="71"/>
                    <a:pt x="64" y="71"/>
                    <a:pt x="64" y="71"/>
                  </a:cubicBezTo>
                  <a:cubicBezTo>
                    <a:pt x="64" y="71"/>
                    <a:pt x="60" y="73"/>
                    <a:pt x="60" y="77"/>
                  </a:cubicBezTo>
                  <a:cubicBezTo>
                    <a:pt x="60" y="77"/>
                    <a:pt x="60" y="77"/>
                    <a:pt x="60" y="77"/>
                  </a:cubicBezTo>
                  <a:cubicBezTo>
                    <a:pt x="61" y="81"/>
                    <a:pt x="64" y="85"/>
                    <a:pt x="64" y="86"/>
                  </a:cubicBezTo>
                  <a:cubicBezTo>
                    <a:pt x="64" y="87"/>
                    <a:pt x="62" y="91"/>
                    <a:pt x="62" y="93"/>
                  </a:cubicBezTo>
                  <a:cubicBezTo>
                    <a:pt x="61" y="95"/>
                    <a:pt x="61" y="95"/>
                    <a:pt x="61" y="95"/>
                  </a:cubicBezTo>
                  <a:cubicBezTo>
                    <a:pt x="61" y="96"/>
                    <a:pt x="61" y="98"/>
                    <a:pt x="61" y="98"/>
                  </a:cubicBezTo>
                  <a:cubicBezTo>
                    <a:pt x="61" y="99"/>
                    <a:pt x="58" y="103"/>
                    <a:pt x="58" y="103"/>
                  </a:cubicBezTo>
                  <a:cubicBezTo>
                    <a:pt x="57" y="103"/>
                    <a:pt x="56" y="101"/>
                    <a:pt x="55" y="100"/>
                  </a:cubicBezTo>
                  <a:cubicBezTo>
                    <a:pt x="51" y="97"/>
                    <a:pt x="51" y="97"/>
                    <a:pt x="51" y="97"/>
                  </a:cubicBezTo>
                  <a:cubicBezTo>
                    <a:pt x="49" y="96"/>
                    <a:pt x="48" y="94"/>
                    <a:pt x="47" y="92"/>
                  </a:cubicBezTo>
                  <a:cubicBezTo>
                    <a:pt x="46" y="90"/>
                    <a:pt x="43" y="86"/>
                    <a:pt x="41" y="84"/>
                  </a:cubicBezTo>
                  <a:cubicBezTo>
                    <a:pt x="40" y="83"/>
                    <a:pt x="40" y="83"/>
                    <a:pt x="40" y="83"/>
                  </a:cubicBezTo>
                  <a:cubicBezTo>
                    <a:pt x="38" y="82"/>
                    <a:pt x="36" y="81"/>
                    <a:pt x="35" y="79"/>
                  </a:cubicBezTo>
                  <a:cubicBezTo>
                    <a:pt x="35" y="79"/>
                    <a:pt x="32" y="75"/>
                    <a:pt x="32" y="75"/>
                  </a:cubicBezTo>
                  <a:cubicBezTo>
                    <a:pt x="31" y="74"/>
                    <a:pt x="30" y="72"/>
                    <a:pt x="29" y="71"/>
                  </a:cubicBezTo>
                  <a:cubicBezTo>
                    <a:pt x="29" y="70"/>
                    <a:pt x="28" y="70"/>
                    <a:pt x="27" y="69"/>
                  </a:cubicBezTo>
                  <a:cubicBezTo>
                    <a:pt x="25" y="69"/>
                    <a:pt x="22" y="70"/>
                    <a:pt x="21" y="71"/>
                  </a:cubicBezTo>
                  <a:cubicBezTo>
                    <a:pt x="19" y="72"/>
                    <a:pt x="15" y="75"/>
                    <a:pt x="15" y="80"/>
                  </a:cubicBezTo>
                  <a:cubicBezTo>
                    <a:pt x="15" y="82"/>
                    <a:pt x="16" y="84"/>
                    <a:pt x="17" y="85"/>
                  </a:cubicBezTo>
                  <a:cubicBezTo>
                    <a:pt x="17" y="86"/>
                    <a:pt x="18" y="88"/>
                    <a:pt x="18" y="89"/>
                  </a:cubicBezTo>
                  <a:cubicBezTo>
                    <a:pt x="18" y="90"/>
                    <a:pt x="18" y="90"/>
                    <a:pt x="19" y="91"/>
                  </a:cubicBezTo>
                  <a:cubicBezTo>
                    <a:pt x="19" y="92"/>
                    <a:pt x="20" y="93"/>
                    <a:pt x="20" y="95"/>
                  </a:cubicBezTo>
                  <a:cubicBezTo>
                    <a:pt x="19" y="98"/>
                    <a:pt x="18" y="100"/>
                    <a:pt x="17" y="100"/>
                  </a:cubicBezTo>
                  <a:cubicBezTo>
                    <a:pt x="16" y="100"/>
                    <a:pt x="16" y="100"/>
                    <a:pt x="15" y="99"/>
                  </a:cubicBezTo>
                  <a:cubicBezTo>
                    <a:pt x="13" y="97"/>
                    <a:pt x="13" y="95"/>
                    <a:pt x="13" y="93"/>
                  </a:cubicBezTo>
                  <a:cubicBezTo>
                    <a:pt x="12" y="89"/>
                    <a:pt x="12" y="89"/>
                    <a:pt x="12" y="89"/>
                  </a:cubicBezTo>
                  <a:cubicBezTo>
                    <a:pt x="12" y="89"/>
                    <a:pt x="12" y="89"/>
                    <a:pt x="12" y="89"/>
                  </a:cubicBezTo>
                  <a:cubicBezTo>
                    <a:pt x="12" y="84"/>
                    <a:pt x="11" y="79"/>
                    <a:pt x="9" y="76"/>
                  </a:cubicBezTo>
                  <a:cubicBezTo>
                    <a:pt x="9" y="76"/>
                    <a:pt x="8" y="75"/>
                    <a:pt x="8" y="75"/>
                  </a:cubicBezTo>
                  <a:cubicBezTo>
                    <a:pt x="5" y="72"/>
                    <a:pt x="0" y="65"/>
                    <a:pt x="1" y="61"/>
                  </a:cubicBezTo>
                  <a:cubicBezTo>
                    <a:pt x="1" y="58"/>
                    <a:pt x="1" y="57"/>
                    <a:pt x="1" y="55"/>
                  </a:cubicBezTo>
                  <a:cubicBezTo>
                    <a:pt x="0" y="53"/>
                    <a:pt x="0" y="53"/>
                    <a:pt x="0" y="53"/>
                  </a:cubicBezTo>
                  <a:cubicBezTo>
                    <a:pt x="0" y="52"/>
                    <a:pt x="1" y="51"/>
                    <a:pt x="1" y="50"/>
                  </a:cubicBezTo>
                  <a:cubicBezTo>
                    <a:pt x="2" y="50"/>
                    <a:pt x="3" y="49"/>
                    <a:pt x="3" y="47"/>
                  </a:cubicBezTo>
                  <a:cubicBezTo>
                    <a:pt x="4" y="46"/>
                    <a:pt x="6" y="44"/>
                    <a:pt x="8" y="44"/>
                  </a:cubicBezTo>
                  <a:cubicBezTo>
                    <a:pt x="8" y="44"/>
                    <a:pt x="9" y="44"/>
                    <a:pt x="10" y="45"/>
                  </a:cubicBezTo>
                  <a:cubicBezTo>
                    <a:pt x="10" y="46"/>
                    <a:pt x="10" y="46"/>
                    <a:pt x="11" y="47"/>
                  </a:cubicBezTo>
                  <a:cubicBezTo>
                    <a:pt x="12" y="48"/>
                    <a:pt x="12" y="49"/>
                    <a:pt x="12" y="52"/>
                  </a:cubicBezTo>
                  <a:cubicBezTo>
                    <a:pt x="11" y="55"/>
                    <a:pt x="11" y="58"/>
                    <a:pt x="12" y="59"/>
                  </a:cubicBezTo>
                  <a:cubicBezTo>
                    <a:pt x="13" y="59"/>
                    <a:pt x="13" y="60"/>
                    <a:pt x="14" y="59"/>
                  </a:cubicBezTo>
                  <a:cubicBezTo>
                    <a:pt x="16" y="58"/>
                    <a:pt x="16" y="56"/>
                    <a:pt x="16" y="54"/>
                  </a:cubicBezTo>
                  <a:cubicBezTo>
                    <a:pt x="16" y="53"/>
                    <a:pt x="16" y="51"/>
                    <a:pt x="16" y="50"/>
                  </a:cubicBezTo>
                  <a:cubicBezTo>
                    <a:pt x="16" y="49"/>
                    <a:pt x="16" y="49"/>
                    <a:pt x="16" y="49"/>
                  </a:cubicBezTo>
                  <a:cubicBezTo>
                    <a:pt x="16" y="49"/>
                    <a:pt x="16" y="49"/>
                    <a:pt x="16" y="48"/>
                  </a:cubicBezTo>
                  <a:cubicBezTo>
                    <a:pt x="16" y="48"/>
                    <a:pt x="16" y="49"/>
                    <a:pt x="16" y="49"/>
                  </a:cubicBezTo>
                  <a:cubicBezTo>
                    <a:pt x="16" y="49"/>
                    <a:pt x="17" y="49"/>
                    <a:pt x="17" y="49"/>
                  </a:cubicBezTo>
                  <a:cubicBezTo>
                    <a:pt x="20" y="47"/>
                    <a:pt x="20" y="47"/>
                    <a:pt x="20" y="47"/>
                  </a:cubicBezTo>
                  <a:cubicBezTo>
                    <a:pt x="20" y="47"/>
                    <a:pt x="25" y="42"/>
                    <a:pt x="25" y="42"/>
                  </a:cubicBezTo>
                  <a:cubicBezTo>
                    <a:pt x="25" y="42"/>
                    <a:pt x="33" y="47"/>
                    <a:pt x="33" y="47"/>
                  </a:cubicBezTo>
                  <a:cubicBezTo>
                    <a:pt x="33" y="47"/>
                    <a:pt x="33" y="47"/>
                    <a:pt x="33" y="47"/>
                  </a:cubicBezTo>
                  <a:cubicBezTo>
                    <a:pt x="47" y="46"/>
                    <a:pt x="47" y="46"/>
                    <a:pt x="47" y="46"/>
                  </a:cubicBezTo>
                  <a:cubicBezTo>
                    <a:pt x="47" y="46"/>
                    <a:pt x="47" y="46"/>
                    <a:pt x="47" y="46"/>
                  </a:cubicBezTo>
                  <a:cubicBezTo>
                    <a:pt x="47" y="46"/>
                    <a:pt x="48" y="37"/>
                    <a:pt x="48" y="37"/>
                  </a:cubicBezTo>
                  <a:cubicBezTo>
                    <a:pt x="49" y="37"/>
                    <a:pt x="65" y="35"/>
                    <a:pt x="65" y="35"/>
                  </a:cubicBezTo>
                  <a:cubicBezTo>
                    <a:pt x="70" y="36"/>
                    <a:pt x="70" y="36"/>
                    <a:pt x="70" y="36"/>
                  </a:cubicBezTo>
                  <a:cubicBezTo>
                    <a:pt x="70" y="36"/>
                    <a:pt x="70" y="36"/>
                    <a:pt x="70" y="36"/>
                  </a:cubicBezTo>
                  <a:cubicBezTo>
                    <a:pt x="70" y="36"/>
                    <a:pt x="81" y="16"/>
                    <a:pt x="81" y="15"/>
                  </a:cubicBezTo>
                  <a:cubicBezTo>
                    <a:pt x="81" y="15"/>
                    <a:pt x="95" y="20"/>
                    <a:pt x="95" y="20"/>
                  </a:cubicBezTo>
                  <a:cubicBezTo>
                    <a:pt x="95" y="20"/>
                    <a:pt x="95" y="20"/>
                    <a:pt x="95" y="20"/>
                  </a:cubicBezTo>
                  <a:cubicBezTo>
                    <a:pt x="100" y="12"/>
                    <a:pt x="100" y="12"/>
                    <a:pt x="100" y="12"/>
                  </a:cubicBezTo>
                  <a:cubicBezTo>
                    <a:pt x="100" y="12"/>
                    <a:pt x="101" y="5"/>
                    <a:pt x="101" y="5"/>
                  </a:cubicBezTo>
                  <a:cubicBezTo>
                    <a:pt x="101" y="5"/>
                    <a:pt x="110" y="0"/>
                    <a:pt x="110"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4017" y="1617"/>
              <a:ext cx="151" cy="241"/>
            </a:xfrm>
            <a:custGeom>
              <a:avLst/>
              <a:gdLst>
                <a:gd name="T0" fmla="*/ 17 w 151"/>
                <a:gd name="T1" fmla="*/ 55 h 241"/>
                <a:gd name="T2" fmla="*/ 20 w 151"/>
                <a:gd name="T3" fmla="*/ 49 h 241"/>
                <a:gd name="T4" fmla="*/ 32 w 151"/>
                <a:gd name="T5" fmla="*/ 43 h 241"/>
                <a:gd name="T6" fmla="*/ 29 w 151"/>
                <a:gd name="T7" fmla="*/ 37 h 241"/>
                <a:gd name="T8" fmla="*/ 11 w 151"/>
                <a:gd name="T9" fmla="*/ 29 h 241"/>
                <a:gd name="T10" fmla="*/ 32 w 151"/>
                <a:gd name="T11" fmla="*/ 17 h 241"/>
                <a:gd name="T12" fmla="*/ 46 w 151"/>
                <a:gd name="T13" fmla="*/ 0 h 241"/>
                <a:gd name="T14" fmla="*/ 67 w 151"/>
                <a:gd name="T15" fmla="*/ 8 h 241"/>
                <a:gd name="T16" fmla="*/ 78 w 151"/>
                <a:gd name="T17" fmla="*/ 14 h 241"/>
                <a:gd name="T18" fmla="*/ 90 w 151"/>
                <a:gd name="T19" fmla="*/ 29 h 241"/>
                <a:gd name="T20" fmla="*/ 93 w 151"/>
                <a:gd name="T21" fmla="*/ 37 h 241"/>
                <a:gd name="T22" fmla="*/ 111 w 151"/>
                <a:gd name="T23" fmla="*/ 40 h 241"/>
                <a:gd name="T24" fmla="*/ 113 w 151"/>
                <a:gd name="T25" fmla="*/ 69 h 241"/>
                <a:gd name="T26" fmla="*/ 99 w 151"/>
                <a:gd name="T27" fmla="*/ 81 h 241"/>
                <a:gd name="T28" fmla="*/ 99 w 151"/>
                <a:gd name="T29" fmla="*/ 93 h 241"/>
                <a:gd name="T30" fmla="*/ 145 w 151"/>
                <a:gd name="T31" fmla="*/ 87 h 241"/>
                <a:gd name="T32" fmla="*/ 151 w 151"/>
                <a:gd name="T33" fmla="*/ 93 h 241"/>
                <a:gd name="T34" fmla="*/ 140 w 151"/>
                <a:gd name="T35" fmla="*/ 122 h 241"/>
                <a:gd name="T36" fmla="*/ 148 w 151"/>
                <a:gd name="T37" fmla="*/ 139 h 241"/>
                <a:gd name="T38" fmla="*/ 122 w 151"/>
                <a:gd name="T39" fmla="*/ 154 h 241"/>
                <a:gd name="T40" fmla="*/ 116 w 151"/>
                <a:gd name="T41" fmla="*/ 174 h 241"/>
                <a:gd name="T42" fmla="*/ 105 w 151"/>
                <a:gd name="T43" fmla="*/ 195 h 241"/>
                <a:gd name="T44" fmla="*/ 64 w 151"/>
                <a:gd name="T45" fmla="*/ 183 h 241"/>
                <a:gd name="T46" fmla="*/ 32 w 151"/>
                <a:gd name="T47" fmla="*/ 241 h 241"/>
                <a:gd name="T48" fmla="*/ 17 w 151"/>
                <a:gd name="T49" fmla="*/ 241 h 241"/>
                <a:gd name="T50" fmla="*/ 20 w 151"/>
                <a:gd name="T51" fmla="*/ 241 h 241"/>
                <a:gd name="T52" fmla="*/ 17 w 151"/>
                <a:gd name="T53" fmla="*/ 224 h 241"/>
                <a:gd name="T54" fmla="*/ 35 w 151"/>
                <a:gd name="T55" fmla="*/ 177 h 241"/>
                <a:gd name="T56" fmla="*/ 17 w 151"/>
                <a:gd name="T57" fmla="*/ 163 h 241"/>
                <a:gd name="T58" fmla="*/ 17 w 151"/>
                <a:gd name="T59" fmla="*/ 142 h 241"/>
                <a:gd name="T60" fmla="*/ 0 w 151"/>
                <a:gd name="T61" fmla="*/ 139 h 241"/>
                <a:gd name="T62" fmla="*/ 9 w 151"/>
                <a:gd name="T63" fmla="*/ 128 h 241"/>
                <a:gd name="T64" fmla="*/ 32 w 151"/>
                <a:gd name="T65" fmla="*/ 139 h 241"/>
                <a:gd name="T66" fmla="*/ 35 w 151"/>
                <a:gd name="T67" fmla="*/ 110 h 241"/>
                <a:gd name="T68" fmla="*/ 49 w 151"/>
                <a:gd name="T69" fmla="*/ 99 h 241"/>
                <a:gd name="T70" fmla="*/ 55 w 151"/>
                <a:gd name="T71" fmla="*/ 81 h 241"/>
                <a:gd name="T72" fmla="*/ 35 w 151"/>
                <a:gd name="T73" fmla="*/ 72 h 241"/>
                <a:gd name="T74" fmla="*/ 32 w 151"/>
                <a:gd name="T75" fmla="*/ 64 h 241"/>
                <a:gd name="T76" fmla="*/ 17 w 151"/>
                <a:gd name="T77" fmla="*/ 52 h 241"/>
                <a:gd name="T78" fmla="*/ 17 w 151"/>
                <a:gd name="T79" fmla="*/ 5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 h="241">
                  <a:moveTo>
                    <a:pt x="17" y="55"/>
                  </a:moveTo>
                  <a:lnTo>
                    <a:pt x="20" y="49"/>
                  </a:lnTo>
                  <a:lnTo>
                    <a:pt x="32" y="43"/>
                  </a:lnTo>
                  <a:lnTo>
                    <a:pt x="29" y="37"/>
                  </a:lnTo>
                  <a:lnTo>
                    <a:pt x="11" y="29"/>
                  </a:lnTo>
                  <a:lnTo>
                    <a:pt x="32" y="17"/>
                  </a:lnTo>
                  <a:lnTo>
                    <a:pt x="46" y="0"/>
                  </a:lnTo>
                  <a:lnTo>
                    <a:pt x="67" y="8"/>
                  </a:lnTo>
                  <a:lnTo>
                    <a:pt x="78" y="14"/>
                  </a:lnTo>
                  <a:lnTo>
                    <a:pt x="90" y="29"/>
                  </a:lnTo>
                  <a:lnTo>
                    <a:pt x="93" y="37"/>
                  </a:lnTo>
                  <a:lnTo>
                    <a:pt x="111" y="40"/>
                  </a:lnTo>
                  <a:lnTo>
                    <a:pt x="113" y="69"/>
                  </a:lnTo>
                  <a:lnTo>
                    <a:pt x="99" y="81"/>
                  </a:lnTo>
                  <a:lnTo>
                    <a:pt x="99" y="93"/>
                  </a:lnTo>
                  <a:lnTo>
                    <a:pt x="145" y="87"/>
                  </a:lnTo>
                  <a:lnTo>
                    <a:pt x="151" y="93"/>
                  </a:lnTo>
                  <a:lnTo>
                    <a:pt x="140" y="122"/>
                  </a:lnTo>
                  <a:lnTo>
                    <a:pt x="148" y="139"/>
                  </a:lnTo>
                  <a:lnTo>
                    <a:pt x="122" y="154"/>
                  </a:lnTo>
                  <a:lnTo>
                    <a:pt x="116" y="174"/>
                  </a:lnTo>
                  <a:lnTo>
                    <a:pt x="105" y="195"/>
                  </a:lnTo>
                  <a:lnTo>
                    <a:pt x="64" y="183"/>
                  </a:lnTo>
                  <a:lnTo>
                    <a:pt x="32" y="241"/>
                  </a:lnTo>
                  <a:lnTo>
                    <a:pt x="17" y="241"/>
                  </a:lnTo>
                  <a:lnTo>
                    <a:pt x="20" y="241"/>
                  </a:lnTo>
                  <a:lnTo>
                    <a:pt x="17" y="224"/>
                  </a:lnTo>
                  <a:lnTo>
                    <a:pt x="35" y="177"/>
                  </a:lnTo>
                  <a:lnTo>
                    <a:pt x="17" y="163"/>
                  </a:lnTo>
                  <a:lnTo>
                    <a:pt x="17" y="142"/>
                  </a:lnTo>
                  <a:lnTo>
                    <a:pt x="0" y="139"/>
                  </a:lnTo>
                  <a:lnTo>
                    <a:pt x="9" y="128"/>
                  </a:lnTo>
                  <a:lnTo>
                    <a:pt x="32" y="139"/>
                  </a:lnTo>
                  <a:lnTo>
                    <a:pt x="35" y="110"/>
                  </a:lnTo>
                  <a:lnTo>
                    <a:pt x="49" y="99"/>
                  </a:lnTo>
                  <a:lnTo>
                    <a:pt x="55" y="81"/>
                  </a:lnTo>
                  <a:lnTo>
                    <a:pt x="35" y="72"/>
                  </a:lnTo>
                  <a:lnTo>
                    <a:pt x="32" y="64"/>
                  </a:lnTo>
                  <a:lnTo>
                    <a:pt x="17" y="52"/>
                  </a:lnTo>
                  <a:lnTo>
                    <a:pt x="17" y="55"/>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noEditPoints="1"/>
            </p:cNvSpPr>
            <p:nvPr/>
          </p:nvSpPr>
          <p:spPr bwMode="auto">
            <a:xfrm>
              <a:off x="4017" y="1617"/>
              <a:ext cx="151" cy="244"/>
            </a:xfrm>
            <a:custGeom>
              <a:avLst/>
              <a:gdLst>
                <a:gd name="T0" fmla="*/ 4 w 52"/>
                <a:gd name="T1" fmla="*/ 10 h 84"/>
                <a:gd name="T2" fmla="*/ 4 w 52"/>
                <a:gd name="T3" fmla="*/ 10 h 84"/>
                <a:gd name="T4" fmla="*/ 7 w 52"/>
                <a:gd name="T5" fmla="*/ 16 h 84"/>
                <a:gd name="T6" fmla="*/ 6 w 52"/>
                <a:gd name="T7" fmla="*/ 19 h 84"/>
                <a:gd name="T8" fmla="*/ 6 w 52"/>
                <a:gd name="T9" fmla="*/ 19 h 84"/>
                <a:gd name="T10" fmla="*/ 11 w 52"/>
                <a:gd name="T11" fmla="*/ 25 h 84"/>
                <a:gd name="T12" fmla="*/ 12 w 52"/>
                <a:gd name="T13" fmla="*/ 37 h 84"/>
                <a:gd name="T14" fmla="*/ 3 w 52"/>
                <a:gd name="T15" fmla="*/ 44 h 84"/>
                <a:gd name="T16" fmla="*/ 0 w 52"/>
                <a:gd name="T17" fmla="*/ 48 h 84"/>
                <a:gd name="T18" fmla="*/ 6 w 52"/>
                <a:gd name="T19" fmla="*/ 49 h 84"/>
                <a:gd name="T20" fmla="*/ 12 w 52"/>
                <a:gd name="T21" fmla="*/ 61 h 84"/>
                <a:gd name="T22" fmla="*/ 5 w 52"/>
                <a:gd name="T23" fmla="*/ 77 h 84"/>
                <a:gd name="T24" fmla="*/ 6 w 52"/>
                <a:gd name="T25" fmla="*/ 82 h 84"/>
                <a:gd name="T26" fmla="*/ 6 w 52"/>
                <a:gd name="T27" fmla="*/ 83 h 84"/>
                <a:gd name="T28" fmla="*/ 22 w 52"/>
                <a:gd name="T29" fmla="*/ 63 h 84"/>
                <a:gd name="T30" fmla="*/ 41 w 52"/>
                <a:gd name="T31" fmla="*/ 60 h 84"/>
                <a:gd name="T32" fmla="*/ 51 w 52"/>
                <a:gd name="T33" fmla="*/ 48 h 84"/>
                <a:gd name="T34" fmla="*/ 52 w 52"/>
                <a:gd name="T35" fmla="*/ 32 h 84"/>
                <a:gd name="T36" fmla="*/ 50 w 52"/>
                <a:gd name="T37" fmla="*/ 29 h 84"/>
                <a:gd name="T38" fmla="*/ 34 w 52"/>
                <a:gd name="T39" fmla="*/ 29 h 84"/>
                <a:gd name="T40" fmla="*/ 40 w 52"/>
                <a:gd name="T41" fmla="*/ 24 h 84"/>
                <a:gd name="T42" fmla="*/ 32 w 52"/>
                <a:gd name="T43" fmla="*/ 12 h 84"/>
                <a:gd name="T44" fmla="*/ 27 w 52"/>
                <a:gd name="T45" fmla="*/ 5 h 84"/>
                <a:gd name="T46" fmla="*/ 16 w 52"/>
                <a:gd name="T47" fmla="*/ 0 h 84"/>
                <a:gd name="T48" fmla="*/ 23 w 52"/>
                <a:gd name="T49" fmla="*/ 4 h 84"/>
                <a:gd name="T50" fmla="*/ 32 w 52"/>
                <a:gd name="T51" fmla="*/ 13 h 84"/>
                <a:gd name="T52" fmla="*/ 39 w 52"/>
                <a:gd name="T53" fmla="*/ 24 h 84"/>
                <a:gd name="T54" fmla="*/ 33 w 52"/>
                <a:gd name="T55" fmla="*/ 32 h 84"/>
                <a:gd name="T56" fmla="*/ 50 w 52"/>
                <a:gd name="T57" fmla="*/ 30 h 84"/>
                <a:gd name="T58" fmla="*/ 48 w 52"/>
                <a:gd name="T59" fmla="*/ 42 h 84"/>
                <a:gd name="T60" fmla="*/ 42 w 52"/>
                <a:gd name="T61" fmla="*/ 53 h 84"/>
                <a:gd name="T62" fmla="*/ 36 w 52"/>
                <a:gd name="T63" fmla="*/ 67 h 84"/>
                <a:gd name="T64" fmla="*/ 10 w 52"/>
                <a:gd name="T65" fmla="*/ 83 h 84"/>
                <a:gd name="T66" fmla="*/ 12 w 52"/>
                <a:gd name="T67" fmla="*/ 62 h 84"/>
                <a:gd name="T68" fmla="*/ 7 w 52"/>
                <a:gd name="T69" fmla="*/ 56 h 84"/>
                <a:gd name="T70" fmla="*/ 1 w 52"/>
                <a:gd name="T71" fmla="*/ 48 h 84"/>
                <a:gd name="T72" fmla="*/ 11 w 52"/>
                <a:gd name="T73" fmla="*/ 49 h 84"/>
                <a:gd name="T74" fmla="*/ 17 w 52"/>
                <a:gd name="T75" fmla="*/ 34 h 84"/>
                <a:gd name="T76" fmla="*/ 20 w 52"/>
                <a:gd name="T77" fmla="*/ 28 h 84"/>
                <a:gd name="T78" fmla="*/ 11 w 52"/>
                <a:gd name="T79" fmla="*/ 22 h 84"/>
                <a:gd name="T80" fmla="*/ 6 w 52"/>
                <a:gd name="T81" fmla="*/ 18 h 84"/>
                <a:gd name="T82" fmla="*/ 12 w 52"/>
                <a:gd name="T83" fmla="*/ 15 h 84"/>
                <a:gd name="T84" fmla="*/ 10 w 52"/>
                <a:gd name="T85" fmla="*/ 13 h 84"/>
                <a:gd name="T86" fmla="*/ 12 w 52"/>
                <a:gd name="T87"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84">
                  <a:moveTo>
                    <a:pt x="16" y="0"/>
                  </a:moveTo>
                  <a:cubicBezTo>
                    <a:pt x="11" y="5"/>
                    <a:pt x="11" y="5"/>
                    <a:pt x="11" y="5"/>
                  </a:cubicBezTo>
                  <a:cubicBezTo>
                    <a:pt x="4" y="10"/>
                    <a:pt x="4" y="10"/>
                    <a:pt x="4" y="10"/>
                  </a:cubicBezTo>
                  <a:cubicBezTo>
                    <a:pt x="4" y="10"/>
                    <a:pt x="4" y="10"/>
                    <a:pt x="4" y="10"/>
                  </a:cubicBezTo>
                  <a:cubicBezTo>
                    <a:pt x="4" y="10"/>
                    <a:pt x="4" y="10"/>
                    <a:pt x="4" y="10"/>
                  </a:cubicBezTo>
                  <a:cubicBezTo>
                    <a:pt x="4" y="10"/>
                    <a:pt x="4" y="10"/>
                    <a:pt x="4" y="10"/>
                  </a:cubicBezTo>
                  <a:cubicBezTo>
                    <a:pt x="4" y="10"/>
                    <a:pt x="10" y="13"/>
                    <a:pt x="10" y="13"/>
                  </a:cubicBezTo>
                  <a:cubicBezTo>
                    <a:pt x="10" y="14"/>
                    <a:pt x="11" y="15"/>
                    <a:pt x="11" y="15"/>
                  </a:cubicBezTo>
                  <a:cubicBezTo>
                    <a:pt x="10" y="15"/>
                    <a:pt x="7" y="16"/>
                    <a:pt x="7" y="16"/>
                  </a:cubicBezTo>
                  <a:cubicBezTo>
                    <a:pt x="7" y="16"/>
                    <a:pt x="7" y="17"/>
                    <a:pt x="7" y="17"/>
                  </a:cubicBezTo>
                  <a:cubicBezTo>
                    <a:pt x="6" y="18"/>
                    <a:pt x="6" y="18"/>
                    <a:pt x="6" y="18"/>
                  </a:cubicBezTo>
                  <a:cubicBezTo>
                    <a:pt x="6" y="18"/>
                    <a:pt x="6" y="18"/>
                    <a:pt x="6" y="19"/>
                  </a:cubicBezTo>
                  <a:cubicBezTo>
                    <a:pt x="6" y="19"/>
                    <a:pt x="6" y="19"/>
                    <a:pt x="6" y="19"/>
                  </a:cubicBezTo>
                  <a:cubicBezTo>
                    <a:pt x="6" y="19"/>
                    <a:pt x="6" y="19"/>
                    <a:pt x="6" y="19"/>
                  </a:cubicBezTo>
                  <a:cubicBezTo>
                    <a:pt x="6" y="19"/>
                    <a:pt x="6" y="19"/>
                    <a:pt x="6" y="19"/>
                  </a:cubicBezTo>
                  <a:cubicBezTo>
                    <a:pt x="7" y="19"/>
                    <a:pt x="10" y="22"/>
                    <a:pt x="10" y="22"/>
                  </a:cubicBezTo>
                  <a:cubicBezTo>
                    <a:pt x="10" y="22"/>
                    <a:pt x="11" y="25"/>
                    <a:pt x="11" y="25"/>
                  </a:cubicBezTo>
                  <a:cubicBezTo>
                    <a:pt x="11" y="25"/>
                    <a:pt x="11" y="25"/>
                    <a:pt x="11" y="25"/>
                  </a:cubicBezTo>
                  <a:cubicBezTo>
                    <a:pt x="11" y="25"/>
                    <a:pt x="18" y="28"/>
                    <a:pt x="19" y="29"/>
                  </a:cubicBezTo>
                  <a:cubicBezTo>
                    <a:pt x="19" y="29"/>
                    <a:pt x="17" y="34"/>
                    <a:pt x="17" y="34"/>
                  </a:cubicBezTo>
                  <a:cubicBezTo>
                    <a:pt x="17" y="34"/>
                    <a:pt x="12" y="37"/>
                    <a:pt x="12" y="37"/>
                  </a:cubicBezTo>
                  <a:cubicBezTo>
                    <a:pt x="12" y="38"/>
                    <a:pt x="12" y="38"/>
                    <a:pt x="12" y="38"/>
                  </a:cubicBezTo>
                  <a:cubicBezTo>
                    <a:pt x="12" y="38"/>
                    <a:pt x="11" y="47"/>
                    <a:pt x="10" y="48"/>
                  </a:cubicBezTo>
                  <a:cubicBezTo>
                    <a:pt x="10" y="48"/>
                    <a:pt x="3" y="44"/>
                    <a:pt x="3" y="44"/>
                  </a:cubicBezTo>
                  <a:cubicBezTo>
                    <a:pt x="3" y="44"/>
                    <a:pt x="3" y="44"/>
                    <a:pt x="3" y="44"/>
                  </a:cubicBezTo>
                  <a:cubicBezTo>
                    <a:pt x="0" y="48"/>
                    <a:pt x="0" y="48"/>
                    <a:pt x="0" y="48"/>
                  </a:cubicBezTo>
                  <a:cubicBezTo>
                    <a:pt x="0" y="48"/>
                    <a:pt x="0" y="48"/>
                    <a:pt x="0" y="48"/>
                  </a:cubicBezTo>
                  <a:cubicBezTo>
                    <a:pt x="0" y="48"/>
                    <a:pt x="0" y="48"/>
                    <a:pt x="0" y="48"/>
                  </a:cubicBezTo>
                  <a:cubicBezTo>
                    <a:pt x="0" y="48"/>
                    <a:pt x="0" y="48"/>
                    <a:pt x="0" y="48"/>
                  </a:cubicBezTo>
                  <a:cubicBezTo>
                    <a:pt x="0" y="48"/>
                    <a:pt x="5" y="49"/>
                    <a:pt x="6" y="49"/>
                  </a:cubicBezTo>
                  <a:cubicBezTo>
                    <a:pt x="6" y="50"/>
                    <a:pt x="6" y="56"/>
                    <a:pt x="6" y="56"/>
                  </a:cubicBezTo>
                  <a:cubicBezTo>
                    <a:pt x="6" y="56"/>
                    <a:pt x="6" y="56"/>
                    <a:pt x="6" y="56"/>
                  </a:cubicBezTo>
                  <a:cubicBezTo>
                    <a:pt x="6" y="56"/>
                    <a:pt x="11" y="61"/>
                    <a:pt x="12" y="61"/>
                  </a:cubicBezTo>
                  <a:cubicBezTo>
                    <a:pt x="11" y="62"/>
                    <a:pt x="5" y="77"/>
                    <a:pt x="5" y="77"/>
                  </a:cubicBezTo>
                  <a:cubicBezTo>
                    <a:pt x="5" y="77"/>
                    <a:pt x="5" y="77"/>
                    <a:pt x="5" y="77"/>
                  </a:cubicBezTo>
                  <a:cubicBezTo>
                    <a:pt x="5" y="77"/>
                    <a:pt x="5" y="77"/>
                    <a:pt x="5" y="77"/>
                  </a:cubicBezTo>
                  <a:cubicBezTo>
                    <a:pt x="5" y="77"/>
                    <a:pt x="6" y="82"/>
                    <a:pt x="6" y="82"/>
                  </a:cubicBezTo>
                  <a:cubicBezTo>
                    <a:pt x="6" y="82"/>
                    <a:pt x="6" y="82"/>
                    <a:pt x="6" y="82"/>
                  </a:cubicBezTo>
                  <a:cubicBezTo>
                    <a:pt x="6" y="82"/>
                    <a:pt x="6" y="82"/>
                    <a:pt x="6" y="82"/>
                  </a:cubicBezTo>
                  <a:cubicBezTo>
                    <a:pt x="6" y="82"/>
                    <a:pt x="6" y="82"/>
                    <a:pt x="6" y="82"/>
                  </a:cubicBezTo>
                  <a:cubicBezTo>
                    <a:pt x="6" y="82"/>
                    <a:pt x="6" y="83"/>
                    <a:pt x="6" y="83"/>
                  </a:cubicBezTo>
                  <a:cubicBezTo>
                    <a:pt x="6" y="83"/>
                    <a:pt x="6" y="83"/>
                    <a:pt x="6" y="83"/>
                  </a:cubicBezTo>
                  <a:cubicBezTo>
                    <a:pt x="11" y="84"/>
                    <a:pt x="11" y="84"/>
                    <a:pt x="11" y="84"/>
                  </a:cubicBezTo>
                  <a:cubicBezTo>
                    <a:pt x="11" y="84"/>
                    <a:pt x="11" y="84"/>
                    <a:pt x="11" y="84"/>
                  </a:cubicBezTo>
                  <a:cubicBezTo>
                    <a:pt x="11" y="84"/>
                    <a:pt x="22" y="64"/>
                    <a:pt x="22" y="63"/>
                  </a:cubicBezTo>
                  <a:cubicBezTo>
                    <a:pt x="22" y="63"/>
                    <a:pt x="36" y="68"/>
                    <a:pt x="36" y="68"/>
                  </a:cubicBezTo>
                  <a:cubicBezTo>
                    <a:pt x="36" y="68"/>
                    <a:pt x="36" y="68"/>
                    <a:pt x="36" y="68"/>
                  </a:cubicBezTo>
                  <a:cubicBezTo>
                    <a:pt x="41" y="60"/>
                    <a:pt x="41" y="60"/>
                    <a:pt x="41" y="60"/>
                  </a:cubicBezTo>
                  <a:cubicBezTo>
                    <a:pt x="41" y="60"/>
                    <a:pt x="42" y="53"/>
                    <a:pt x="42" y="53"/>
                  </a:cubicBezTo>
                  <a:cubicBezTo>
                    <a:pt x="42" y="53"/>
                    <a:pt x="51" y="48"/>
                    <a:pt x="51" y="48"/>
                  </a:cubicBezTo>
                  <a:cubicBezTo>
                    <a:pt x="51" y="48"/>
                    <a:pt x="51" y="48"/>
                    <a:pt x="51" y="48"/>
                  </a:cubicBezTo>
                  <a:cubicBezTo>
                    <a:pt x="51" y="48"/>
                    <a:pt x="51" y="48"/>
                    <a:pt x="51" y="48"/>
                  </a:cubicBezTo>
                  <a:cubicBezTo>
                    <a:pt x="51" y="48"/>
                    <a:pt x="48" y="42"/>
                    <a:pt x="48" y="42"/>
                  </a:cubicBezTo>
                  <a:cubicBezTo>
                    <a:pt x="48" y="42"/>
                    <a:pt x="52" y="32"/>
                    <a:pt x="52" y="32"/>
                  </a:cubicBezTo>
                  <a:cubicBezTo>
                    <a:pt x="52" y="32"/>
                    <a:pt x="52" y="32"/>
                    <a:pt x="52" y="32"/>
                  </a:cubicBezTo>
                  <a:cubicBezTo>
                    <a:pt x="52" y="32"/>
                    <a:pt x="52" y="32"/>
                    <a:pt x="52" y="32"/>
                  </a:cubicBezTo>
                  <a:cubicBezTo>
                    <a:pt x="50" y="29"/>
                    <a:pt x="50" y="29"/>
                    <a:pt x="50" y="29"/>
                  </a:cubicBezTo>
                  <a:cubicBezTo>
                    <a:pt x="50" y="29"/>
                    <a:pt x="50" y="29"/>
                    <a:pt x="50" y="29"/>
                  </a:cubicBezTo>
                  <a:cubicBezTo>
                    <a:pt x="50" y="29"/>
                    <a:pt x="35" y="32"/>
                    <a:pt x="34" y="32"/>
                  </a:cubicBezTo>
                  <a:cubicBezTo>
                    <a:pt x="34" y="31"/>
                    <a:pt x="34" y="29"/>
                    <a:pt x="34" y="29"/>
                  </a:cubicBezTo>
                  <a:cubicBezTo>
                    <a:pt x="34" y="28"/>
                    <a:pt x="39" y="24"/>
                    <a:pt x="39" y="24"/>
                  </a:cubicBezTo>
                  <a:cubicBezTo>
                    <a:pt x="40" y="24"/>
                    <a:pt x="40" y="24"/>
                    <a:pt x="40" y="24"/>
                  </a:cubicBezTo>
                  <a:cubicBezTo>
                    <a:pt x="40" y="24"/>
                    <a:pt x="40" y="24"/>
                    <a:pt x="40" y="24"/>
                  </a:cubicBezTo>
                  <a:cubicBezTo>
                    <a:pt x="38" y="14"/>
                    <a:pt x="38" y="14"/>
                    <a:pt x="38" y="14"/>
                  </a:cubicBezTo>
                  <a:cubicBezTo>
                    <a:pt x="38" y="13"/>
                    <a:pt x="38" y="13"/>
                    <a:pt x="38" y="13"/>
                  </a:cubicBezTo>
                  <a:cubicBezTo>
                    <a:pt x="38" y="13"/>
                    <a:pt x="32" y="12"/>
                    <a:pt x="32" y="12"/>
                  </a:cubicBezTo>
                  <a:cubicBezTo>
                    <a:pt x="32" y="12"/>
                    <a:pt x="31" y="10"/>
                    <a:pt x="31" y="10"/>
                  </a:cubicBezTo>
                  <a:cubicBezTo>
                    <a:pt x="27" y="5"/>
                    <a:pt x="27" y="5"/>
                    <a:pt x="27" y="5"/>
                  </a:cubicBezTo>
                  <a:cubicBezTo>
                    <a:pt x="27" y="5"/>
                    <a:pt x="27" y="5"/>
                    <a:pt x="27" y="5"/>
                  </a:cubicBezTo>
                  <a:cubicBezTo>
                    <a:pt x="23" y="3"/>
                    <a:pt x="23" y="3"/>
                    <a:pt x="23" y="3"/>
                  </a:cubicBezTo>
                  <a:cubicBezTo>
                    <a:pt x="16" y="0"/>
                    <a:pt x="16" y="0"/>
                    <a:pt x="16" y="0"/>
                  </a:cubicBezTo>
                  <a:cubicBezTo>
                    <a:pt x="16" y="0"/>
                    <a:pt x="16" y="0"/>
                    <a:pt x="16" y="0"/>
                  </a:cubicBezTo>
                  <a:close/>
                  <a:moveTo>
                    <a:pt x="12" y="6"/>
                  </a:moveTo>
                  <a:cubicBezTo>
                    <a:pt x="12" y="6"/>
                    <a:pt x="16" y="1"/>
                    <a:pt x="16" y="1"/>
                  </a:cubicBezTo>
                  <a:cubicBezTo>
                    <a:pt x="16" y="1"/>
                    <a:pt x="23" y="4"/>
                    <a:pt x="23" y="4"/>
                  </a:cubicBezTo>
                  <a:cubicBezTo>
                    <a:pt x="23" y="4"/>
                    <a:pt x="27" y="5"/>
                    <a:pt x="27" y="5"/>
                  </a:cubicBezTo>
                  <a:cubicBezTo>
                    <a:pt x="27" y="5"/>
                    <a:pt x="30" y="10"/>
                    <a:pt x="30" y="10"/>
                  </a:cubicBezTo>
                  <a:cubicBezTo>
                    <a:pt x="32" y="13"/>
                    <a:pt x="32" y="13"/>
                    <a:pt x="32" y="13"/>
                  </a:cubicBezTo>
                  <a:cubicBezTo>
                    <a:pt x="32" y="13"/>
                    <a:pt x="32" y="13"/>
                    <a:pt x="32" y="13"/>
                  </a:cubicBezTo>
                  <a:cubicBezTo>
                    <a:pt x="32" y="13"/>
                    <a:pt x="37" y="14"/>
                    <a:pt x="37" y="14"/>
                  </a:cubicBezTo>
                  <a:cubicBezTo>
                    <a:pt x="37" y="14"/>
                    <a:pt x="39" y="24"/>
                    <a:pt x="39" y="24"/>
                  </a:cubicBezTo>
                  <a:cubicBezTo>
                    <a:pt x="39" y="24"/>
                    <a:pt x="34" y="28"/>
                    <a:pt x="34" y="28"/>
                  </a:cubicBezTo>
                  <a:cubicBezTo>
                    <a:pt x="33" y="28"/>
                    <a:pt x="33" y="28"/>
                    <a:pt x="33" y="28"/>
                  </a:cubicBezTo>
                  <a:cubicBezTo>
                    <a:pt x="33" y="28"/>
                    <a:pt x="33" y="32"/>
                    <a:pt x="33" y="32"/>
                  </a:cubicBezTo>
                  <a:cubicBezTo>
                    <a:pt x="33" y="32"/>
                    <a:pt x="33" y="32"/>
                    <a:pt x="33" y="32"/>
                  </a:cubicBezTo>
                  <a:cubicBezTo>
                    <a:pt x="33" y="32"/>
                    <a:pt x="33" y="32"/>
                    <a:pt x="34" y="32"/>
                  </a:cubicBezTo>
                  <a:cubicBezTo>
                    <a:pt x="34" y="32"/>
                    <a:pt x="49" y="30"/>
                    <a:pt x="50" y="30"/>
                  </a:cubicBezTo>
                  <a:cubicBezTo>
                    <a:pt x="50" y="30"/>
                    <a:pt x="51" y="32"/>
                    <a:pt x="51" y="32"/>
                  </a:cubicBezTo>
                  <a:cubicBezTo>
                    <a:pt x="51" y="32"/>
                    <a:pt x="48" y="42"/>
                    <a:pt x="48" y="42"/>
                  </a:cubicBezTo>
                  <a:cubicBezTo>
                    <a:pt x="48" y="42"/>
                    <a:pt x="48" y="42"/>
                    <a:pt x="48" y="42"/>
                  </a:cubicBezTo>
                  <a:cubicBezTo>
                    <a:pt x="48" y="42"/>
                    <a:pt x="48" y="42"/>
                    <a:pt x="48" y="42"/>
                  </a:cubicBezTo>
                  <a:cubicBezTo>
                    <a:pt x="48" y="42"/>
                    <a:pt x="50" y="47"/>
                    <a:pt x="50" y="48"/>
                  </a:cubicBezTo>
                  <a:cubicBezTo>
                    <a:pt x="50" y="48"/>
                    <a:pt x="42" y="53"/>
                    <a:pt x="42" y="53"/>
                  </a:cubicBezTo>
                  <a:cubicBezTo>
                    <a:pt x="41" y="53"/>
                    <a:pt x="41" y="53"/>
                    <a:pt x="41" y="53"/>
                  </a:cubicBezTo>
                  <a:cubicBezTo>
                    <a:pt x="40" y="60"/>
                    <a:pt x="40" y="60"/>
                    <a:pt x="40" y="60"/>
                  </a:cubicBezTo>
                  <a:cubicBezTo>
                    <a:pt x="40" y="60"/>
                    <a:pt x="36" y="67"/>
                    <a:pt x="36" y="67"/>
                  </a:cubicBezTo>
                  <a:cubicBezTo>
                    <a:pt x="36" y="67"/>
                    <a:pt x="22" y="63"/>
                    <a:pt x="22" y="63"/>
                  </a:cubicBezTo>
                  <a:cubicBezTo>
                    <a:pt x="22" y="63"/>
                    <a:pt x="22" y="63"/>
                    <a:pt x="21" y="63"/>
                  </a:cubicBezTo>
                  <a:cubicBezTo>
                    <a:pt x="21" y="63"/>
                    <a:pt x="11" y="83"/>
                    <a:pt x="10" y="83"/>
                  </a:cubicBezTo>
                  <a:cubicBezTo>
                    <a:pt x="10" y="83"/>
                    <a:pt x="8" y="83"/>
                    <a:pt x="7" y="83"/>
                  </a:cubicBezTo>
                  <a:cubicBezTo>
                    <a:pt x="7" y="82"/>
                    <a:pt x="6" y="77"/>
                    <a:pt x="6" y="77"/>
                  </a:cubicBezTo>
                  <a:cubicBezTo>
                    <a:pt x="6" y="77"/>
                    <a:pt x="12" y="62"/>
                    <a:pt x="12" y="62"/>
                  </a:cubicBezTo>
                  <a:cubicBezTo>
                    <a:pt x="12" y="61"/>
                    <a:pt x="12" y="61"/>
                    <a:pt x="12" y="61"/>
                  </a:cubicBezTo>
                  <a:cubicBezTo>
                    <a:pt x="12" y="61"/>
                    <a:pt x="12" y="61"/>
                    <a:pt x="12" y="61"/>
                  </a:cubicBezTo>
                  <a:cubicBezTo>
                    <a:pt x="12" y="61"/>
                    <a:pt x="7" y="56"/>
                    <a:pt x="7" y="56"/>
                  </a:cubicBezTo>
                  <a:cubicBezTo>
                    <a:pt x="7" y="56"/>
                    <a:pt x="6" y="49"/>
                    <a:pt x="6" y="49"/>
                  </a:cubicBezTo>
                  <a:cubicBezTo>
                    <a:pt x="6" y="49"/>
                    <a:pt x="6" y="49"/>
                    <a:pt x="6" y="49"/>
                  </a:cubicBezTo>
                  <a:cubicBezTo>
                    <a:pt x="6" y="49"/>
                    <a:pt x="2" y="48"/>
                    <a:pt x="1" y="48"/>
                  </a:cubicBezTo>
                  <a:cubicBezTo>
                    <a:pt x="1" y="47"/>
                    <a:pt x="3" y="45"/>
                    <a:pt x="3" y="45"/>
                  </a:cubicBezTo>
                  <a:cubicBezTo>
                    <a:pt x="4" y="45"/>
                    <a:pt x="11" y="49"/>
                    <a:pt x="11" y="49"/>
                  </a:cubicBezTo>
                  <a:cubicBezTo>
                    <a:pt x="11" y="49"/>
                    <a:pt x="11" y="49"/>
                    <a:pt x="11" y="49"/>
                  </a:cubicBezTo>
                  <a:cubicBezTo>
                    <a:pt x="11" y="49"/>
                    <a:pt x="11" y="49"/>
                    <a:pt x="11" y="49"/>
                  </a:cubicBezTo>
                  <a:cubicBezTo>
                    <a:pt x="11" y="49"/>
                    <a:pt x="12" y="38"/>
                    <a:pt x="13" y="38"/>
                  </a:cubicBezTo>
                  <a:cubicBezTo>
                    <a:pt x="13" y="38"/>
                    <a:pt x="17" y="34"/>
                    <a:pt x="17" y="34"/>
                  </a:cubicBezTo>
                  <a:cubicBezTo>
                    <a:pt x="17" y="34"/>
                    <a:pt x="17" y="34"/>
                    <a:pt x="17" y="34"/>
                  </a:cubicBezTo>
                  <a:cubicBezTo>
                    <a:pt x="20" y="28"/>
                    <a:pt x="20" y="28"/>
                    <a:pt x="20" y="28"/>
                  </a:cubicBezTo>
                  <a:cubicBezTo>
                    <a:pt x="20" y="28"/>
                    <a:pt x="20" y="28"/>
                    <a:pt x="20" y="28"/>
                  </a:cubicBezTo>
                  <a:cubicBezTo>
                    <a:pt x="20" y="28"/>
                    <a:pt x="20" y="28"/>
                    <a:pt x="19" y="28"/>
                  </a:cubicBezTo>
                  <a:cubicBezTo>
                    <a:pt x="19" y="28"/>
                    <a:pt x="12" y="25"/>
                    <a:pt x="12" y="25"/>
                  </a:cubicBezTo>
                  <a:cubicBezTo>
                    <a:pt x="12" y="25"/>
                    <a:pt x="11" y="22"/>
                    <a:pt x="11" y="22"/>
                  </a:cubicBezTo>
                  <a:cubicBezTo>
                    <a:pt x="11" y="22"/>
                    <a:pt x="11" y="22"/>
                    <a:pt x="11" y="22"/>
                  </a:cubicBezTo>
                  <a:cubicBezTo>
                    <a:pt x="7" y="18"/>
                    <a:pt x="7" y="18"/>
                    <a:pt x="7" y="18"/>
                  </a:cubicBezTo>
                  <a:cubicBezTo>
                    <a:pt x="7" y="18"/>
                    <a:pt x="7" y="18"/>
                    <a:pt x="6" y="18"/>
                  </a:cubicBezTo>
                  <a:cubicBezTo>
                    <a:pt x="7" y="18"/>
                    <a:pt x="7" y="17"/>
                    <a:pt x="7" y="17"/>
                  </a:cubicBezTo>
                  <a:cubicBezTo>
                    <a:pt x="7" y="17"/>
                    <a:pt x="11" y="16"/>
                    <a:pt x="11" y="16"/>
                  </a:cubicBezTo>
                  <a:cubicBezTo>
                    <a:pt x="12" y="16"/>
                    <a:pt x="12" y="15"/>
                    <a:pt x="12" y="15"/>
                  </a:cubicBezTo>
                  <a:cubicBezTo>
                    <a:pt x="12" y="15"/>
                    <a:pt x="12" y="15"/>
                    <a:pt x="12" y="15"/>
                  </a:cubicBezTo>
                  <a:cubicBezTo>
                    <a:pt x="12" y="15"/>
                    <a:pt x="12" y="15"/>
                    <a:pt x="12" y="15"/>
                  </a:cubicBezTo>
                  <a:cubicBezTo>
                    <a:pt x="10" y="13"/>
                    <a:pt x="10" y="13"/>
                    <a:pt x="10" y="13"/>
                  </a:cubicBezTo>
                  <a:cubicBezTo>
                    <a:pt x="10" y="13"/>
                    <a:pt x="10" y="13"/>
                    <a:pt x="10" y="13"/>
                  </a:cubicBezTo>
                  <a:cubicBezTo>
                    <a:pt x="10" y="13"/>
                    <a:pt x="5" y="11"/>
                    <a:pt x="5" y="10"/>
                  </a:cubicBezTo>
                  <a:cubicBezTo>
                    <a:pt x="5" y="10"/>
                    <a:pt x="12" y="6"/>
                    <a:pt x="12" y="6"/>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4332" y="1593"/>
              <a:ext cx="119" cy="93"/>
            </a:xfrm>
            <a:custGeom>
              <a:avLst/>
              <a:gdLst>
                <a:gd name="T0" fmla="*/ 72 w 119"/>
                <a:gd name="T1" fmla="*/ 0 h 93"/>
                <a:gd name="T2" fmla="*/ 64 w 119"/>
                <a:gd name="T3" fmla="*/ 12 h 93"/>
                <a:gd name="T4" fmla="*/ 61 w 119"/>
                <a:gd name="T5" fmla="*/ 21 h 93"/>
                <a:gd name="T6" fmla="*/ 34 w 119"/>
                <a:gd name="T7" fmla="*/ 21 h 93"/>
                <a:gd name="T8" fmla="*/ 29 w 119"/>
                <a:gd name="T9" fmla="*/ 24 h 93"/>
                <a:gd name="T10" fmla="*/ 29 w 119"/>
                <a:gd name="T11" fmla="*/ 21 h 93"/>
                <a:gd name="T12" fmla="*/ 0 w 119"/>
                <a:gd name="T13" fmla="*/ 41 h 93"/>
                <a:gd name="T14" fmla="*/ 20 w 119"/>
                <a:gd name="T15" fmla="*/ 61 h 93"/>
                <a:gd name="T16" fmla="*/ 37 w 119"/>
                <a:gd name="T17" fmla="*/ 67 h 93"/>
                <a:gd name="T18" fmla="*/ 43 w 119"/>
                <a:gd name="T19" fmla="*/ 88 h 93"/>
                <a:gd name="T20" fmla="*/ 55 w 119"/>
                <a:gd name="T21" fmla="*/ 93 h 93"/>
                <a:gd name="T22" fmla="*/ 72 w 119"/>
                <a:gd name="T23" fmla="*/ 73 h 93"/>
                <a:gd name="T24" fmla="*/ 119 w 119"/>
                <a:gd name="T25" fmla="*/ 59 h 93"/>
                <a:gd name="T26" fmla="*/ 116 w 119"/>
                <a:gd name="T27" fmla="*/ 59 h 93"/>
                <a:gd name="T28" fmla="*/ 107 w 119"/>
                <a:gd name="T29" fmla="*/ 41 h 93"/>
                <a:gd name="T30" fmla="*/ 104 w 119"/>
                <a:gd name="T31" fmla="*/ 18 h 93"/>
                <a:gd name="T32" fmla="*/ 90 w 119"/>
                <a:gd name="T33" fmla="*/ 18 h 93"/>
                <a:gd name="T34" fmla="*/ 72 w 119"/>
                <a:gd name="T3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93">
                  <a:moveTo>
                    <a:pt x="72" y="0"/>
                  </a:moveTo>
                  <a:lnTo>
                    <a:pt x="64" y="12"/>
                  </a:lnTo>
                  <a:lnTo>
                    <a:pt x="61" y="21"/>
                  </a:lnTo>
                  <a:lnTo>
                    <a:pt x="34" y="21"/>
                  </a:lnTo>
                  <a:lnTo>
                    <a:pt x="29" y="24"/>
                  </a:lnTo>
                  <a:lnTo>
                    <a:pt x="29" y="21"/>
                  </a:lnTo>
                  <a:lnTo>
                    <a:pt x="0" y="41"/>
                  </a:lnTo>
                  <a:lnTo>
                    <a:pt x="20" y="61"/>
                  </a:lnTo>
                  <a:lnTo>
                    <a:pt x="37" y="67"/>
                  </a:lnTo>
                  <a:lnTo>
                    <a:pt x="43" y="88"/>
                  </a:lnTo>
                  <a:lnTo>
                    <a:pt x="55" y="93"/>
                  </a:lnTo>
                  <a:lnTo>
                    <a:pt x="72" y="73"/>
                  </a:lnTo>
                  <a:lnTo>
                    <a:pt x="119" y="59"/>
                  </a:lnTo>
                  <a:lnTo>
                    <a:pt x="116" y="59"/>
                  </a:lnTo>
                  <a:lnTo>
                    <a:pt x="107" y="41"/>
                  </a:lnTo>
                  <a:lnTo>
                    <a:pt x="104" y="18"/>
                  </a:lnTo>
                  <a:lnTo>
                    <a:pt x="90" y="18"/>
                  </a:lnTo>
                  <a:lnTo>
                    <a:pt x="72" y="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noEditPoints="1"/>
            </p:cNvSpPr>
            <p:nvPr/>
          </p:nvSpPr>
          <p:spPr bwMode="auto">
            <a:xfrm>
              <a:off x="4332" y="1593"/>
              <a:ext cx="119" cy="93"/>
            </a:xfrm>
            <a:custGeom>
              <a:avLst/>
              <a:gdLst>
                <a:gd name="T0" fmla="*/ 25 w 41"/>
                <a:gd name="T1" fmla="*/ 0 h 32"/>
                <a:gd name="T2" fmla="*/ 24 w 41"/>
                <a:gd name="T3" fmla="*/ 0 h 32"/>
                <a:gd name="T4" fmla="*/ 21 w 41"/>
                <a:gd name="T5" fmla="*/ 4 h 32"/>
                <a:gd name="T6" fmla="*/ 21 w 41"/>
                <a:gd name="T7" fmla="*/ 4 h 32"/>
                <a:gd name="T8" fmla="*/ 21 w 41"/>
                <a:gd name="T9" fmla="*/ 7 h 32"/>
                <a:gd name="T10" fmla="*/ 12 w 41"/>
                <a:gd name="T11" fmla="*/ 7 h 32"/>
                <a:gd name="T12" fmla="*/ 12 w 41"/>
                <a:gd name="T13" fmla="*/ 7 h 32"/>
                <a:gd name="T14" fmla="*/ 10 w 41"/>
                <a:gd name="T15" fmla="*/ 8 h 32"/>
                <a:gd name="T16" fmla="*/ 10 w 41"/>
                <a:gd name="T17" fmla="*/ 7 h 32"/>
                <a:gd name="T18" fmla="*/ 10 w 41"/>
                <a:gd name="T19" fmla="*/ 6 h 32"/>
                <a:gd name="T20" fmla="*/ 10 w 41"/>
                <a:gd name="T21" fmla="*/ 7 h 32"/>
                <a:gd name="T22" fmla="*/ 0 w 41"/>
                <a:gd name="T23" fmla="*/ 13 h 32"/>
                <a:gd name="T24" fmla="*/ 0 w 41"/>
                <a:gd name="T25" fmla="*/ 14 h 32"/>
                <a:gd name="T26" fmla="*/ 0 w 41"/>
                <a:gd name="T27" fmla="*/ 14 h 32"/>
                <a:gd name="T28" fmla="*/ 0 w 41"/>
                <a:gd name="T29" fmla="*/ 14 h 32"/>
                <a:gd name="T30" fmla="*/ 7 w 41"/>
                <a:gd name="T31" fmla="*/ 22 h 32"/>
                <a:gd name="T32" fmla="*/ 7 w 41"/>
                <a:gd name="T33" fmla="*/ 22 h 32"/>
                <a:gd name="T34" fmla="*/ 13 w 41"/>
                <a:gd name="T35" fmla="*/ 23 h 32"/>
                <a:gd name="T36" fmla="*/ 15 w 41"/>
                <a:gd name="T37" fmla="*/ 30 h 32"/>
                <a:gd name="T38" fmla="*/ 15 w 41"/>
                <a:gd name="T39" fmla="*/ 30 h 32"/>
                <a:gd name="T40" fmla="*/ 19 w 41"/>
                <a:gd name="T41" fmla="*/ 32 h 32"/>
                <a:gd name="T42" fmla="*/ 19 w 41"/>
                <a:gd name="T43" fmla="*/ 32 h 32"/>
                <a:gd name="T44" fmla="*/ 26 w 41"/>
                <a:gd name="T45" fmla="*/ 25 h 32"/>
                <a:gd name="T46" fmla="*/ 40 w 41"/>
                <a:gd name="T47" fmla="*/ 20 h 32"/>
                <a:gd name="T48" fmla="*/ 40 w 41"/>
                <a:gd name="T49" fmla="*/ 20 h 32"/>
                <a:gd name="T50" fmla="*/ 41 w 41"/>
                <a:gd name="T51" fmla="*/ 20 h 32"/>
                <a:gd name="T52" fmla="*/ 41 w 41"/>
                <a:gd name="T53" fmla="*/ 20 h 32"/>
                <a:gd name="T54" fmla="*/ 41 w 41"/>
                <a:gd name="T55" fmla="*/ 20 h 32"/>
                <a:gd name="T56" fmla="*/ 41 w 41"/>
                <a:gd name="T57" fmla="*/ 20 h 32"/>
                <a:gd name="T58" fmla="*/ 41 w 41"/>
                <a:gd name="T59" fmla="*/ 20 h 32"/>
                <a:gd name="T60" fmla="*/ 41 w 41"/>
                <a:gd name="T61" fmla="*/ 20 h 32"/>
                <a:gd name="T62" fmla="*/ 40 w 41"/>
                <a:gd name="T63" fmla="*/ 20 h 32"/>
                <a:gd name="T64" fmla="*/ 38 w 41"/>
                <a:gd name="T65" fmla="*/ 14 h 32"/>
                <a:gd name="T66" fmla="*/ 36 w 41"/>
                <a:gd name="T67" fmla="*/ 6 h 32"/>
                <a:gd name="T68" fmla="*/ 36 w 41"/>
                <a:gd name="T69" fmla="*/ 6 h 32"/>
                <a:gd name="T70" fmla="*/ 31 w 41"/>
                <a:gd name="T71" fmla="*/ 5 h 32"/>
                <a:gd name="T72" fmla="*/ 25 w 41"/>
                <a:gd name="T73" fmla="*/ 0 h 32"/>
                <a:gd name="T74" fmla="*/ 25 w 41"/>
                <a:gd name="T75" fmla="*/ 0 h 32"/>
                <a:gd name="T76" fmla="*/ 25 w 41"/>
                <a:gd name="T77" fmla="*/ 0 h 32"/>
                <a:gd name="T78" fmla="*/ 31 w 41"/>
                <a:gd name="T79" fmla="*/ 6 h 32"/>
                <a:gd name="T80" fmla="*/ 31 w 41"/>
                <a:gd name="T81" fmla="*/ 6 h 32"/>
                <a:gd name="T82" fmla="*/ 36 w 41"/>
                <a:gd name="T83" fmla="*/ 7 h 32"/>
                <a:gd name="T84" fmla="*/ 37 w 41"/>
                <a:gd name="T85" fmla="*/ 14 h 32"/>
                <a:gd name="T86" fmla="*/ 39 w 41"/>
                <a:gd name="T87" fmla="*/ 20 h 32"/>
                <a:gd name="T88" fmla="*/ 25 w 41"/>
                <a:gd name="T89" fmla="*/ 24 h 32"/>
                <a:gd name="T90" fmla="*/ 25 w 41"/>
                <a:gd name="T91" fmla="*/ 24 h 32"/>
                <a:gd name="T92" fmla="*/ 19 w 41"/>
                <a:gd name="T93" fmla="*/ 31 h 32"/>
                <a:gd name="T94" fmla="*/ 15 w 41"/>
                <a:gd name="T95" fmla="*/ 30 h 32"/>
                <a:gd name="T96" fmla="*/ 14 w 41"/>
                <a:gd name="T97" fmla="*/ 23 h 32"/>
                <a:gd name="T98" fmla="*/ 14 w 41"/>
                <a:gd name="T99" fmla="*/ 22 h 32"/>
                <a:gd name="T100" fmla="*/ 7 w 41"/>
                <a:gd name="T101" fmla="*/ 21 h 32"/>
                <a:gd name="T102" fmla="*/ 1 w 41"/>
                <a:gd name="T103" fmla="*/ 14 h 32"/>
                <a:gd name="T104" fmla="*/ 9 w 41"/>
                <a:gd name="T105" fmla="*/ 7 h 32"/>
                <a:gd name="T106" fmla="*/ 9 w 41"/>
                <a:gd name="T107" fmla="*/ 8 h 32"/>
                <a:gd name="T108" fmla="*/ 10 w 41"/>
                <a:gd name="T109" fmla="*/ 9 h 32"/>
                <a:gd name="T110" fmla="*/ 10 w 41"/>
                <a:gd name="T111" fmla="*/ 9 h 32"/>
                <a:gd name="T112" fmla="*/ 12 w 41"/>
                <a:gd name="T113" fmla="*/ 7 h 32"/>
                <a:gd name="T114" fmla="*/ 21 w 41"/>
                <a:gd name="T115" fmla="*/ 7 h 32"/>
                <a:gd name="T116" fmla="*/ 21 w 41"/>
                <a:gd name="T117" fmla="*/ 7 h 32"/>
                <a:gd name="T118" fmla="*/ 22 w 41"/>
                <a:gd name="T119" fmla="*/ 4 h 32"/>
                <a:gd name="T120" fmla="*/ 25 w 41"/>
                <a:gd name="T1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32">
                  <a:moveTo>
                    <a:pt x="25" y="0"/>
                  </a:moveTo>
                  <a:cubicBezTo>
                    <a:pt x="25" y="0"/>
                    <a:pt x="24" y="0"/>
                    <a:pt x="24" y="0"/>
                  </a:cubicBezTo>
                  <a:cubicBezTo>
                    <a:pt x="21" y="4"/>
                    <a:pt x="21" y="4"/>
                    <a:pt x="21" y="4"/>
                  </a:cubicBezTo>
                  <a:cubicBezTo>
                    <a:pt x="21" y="4"/>
                    <a:pt x="21" y="4"/>
                    <a:pt x="21" y="4"/>
                  </a:cubicBezTo>
                  <a:cubicBezTo>
                    <a:pt x="21" y="4"/>
                    <a:pt x="21" y="6"/>
                    <a:pt x="21" y="7"/>
                  </a:cubicBezTo>
                  <a:cubicBezTo>
                    <a:pt x="20" y="7"/>
                    <a:pt x="12" y="7"/>
                    <a:pt x="12" y="7"/>
                  </a:cubicBezTo>
                  <a:cubicBezTo>
                    <a:pt x="12" y="7"/>
                    <a:pt x="12" y="7"/>
                    <a:pt x="12" y="7"/>
                  </a:cubicBezTo>
                  <a:cubicBezTo>
                    <a:pt x="12" y="7"/>
                    <a:pt x="11" y="7"/>
                    <a:pt x="10" y="8"/>
                  </a:cubicBezTo>
                  <a:cubicBezTo>
                    <a:pt x="10" y="7"/>
                    <a:pt x="10" y="7"/>
                    <a:pt x="10" y="7"/>
                  </a:cubicBezTo>
                  <a:cubicBezTo>
                    <a:pt x="10" y="7"/>
                    <a:pt x="10" y="7"/>
                    <a:pt x="10" y="6"/>
                  </a:cubicBezTo>
                  <a:cubicBezTo>
                    <a:pt x="10" y="6"/>
                    <a:pt x="10" y="6"/>
                    <a:pt x="10" y="7"/>
                  </a:cubicBezTo>
                  <a:cubicBezTo>
                    <a:pt x="0" y="13"/>
                    <a:pt x="0" y="13"/>
                    <a:pt x="0" y="13"/>
                  </a:cubicBezTo>
                  <a:cubicBezTo>
                    <a:pt x="0" y="14"/>
                    <a:pt x="0" y="14"/>
                    <a:pt x="0" y="14"/>
                  </a:cubicBezTo>
                  <a:cubicBezTo>
                    <a:pt x="0" y="14"/>
                    <a:pt x="0" y="14"/>
                    <a:pt x="0" y="14"/>
                  </a:cubicBezTo>
                  <a:cubicBezTo>
                    <a:pt x="0" y="14"/>
                    <a:pt x="0" y="14"/>
                    <a:pt x="0" y="14"/>
                  </a:cubicBezTo>
                  <a:cubicBezTo>
                    <a:pt x="7" y="22"/>
                    <a:pt x="7" y="22"/>
                    <a:pt x="7" y="22"/>
                  </a:cubicBezTo>
                  <a:cubicBezTo>
                    <a:pt x="7" y="22"/>
                    <a:pt x="7" y="22"/>
                    <a:pt x="7" y="22"/>
                  </a:cubicBezTo>
                  <a:cubicBezTo>
                    <a:pt x="7" y="22"/>
                    <a:pt x="13" y="23"/>
                    <a:pt x="13" y="23"/>
                  </a:cubicBezTo>
                  <a:cubicBezTo>
                    <a:pt x="13" y="23"/>
                    <a:pt x="15" y="30"/>
                    <a:pt x="15" y="30"/>
                  </a:cubicBezTo>
                  <a:cubicBezTo>
                    <a:pt x="15" y="30"/>
                    <a:pt x="15" y="30"/>
                    <a:pt x="15" y="30"/>
                  </a:cubicBezTo>
                  <a:cubicBezTo>
                    <a:pt x="19" y="32"/>
                    <a:pt x="19" y="32"/>
                    <a:pt x="19" y="32"/>
                  </a:cubicBezTo>
                  <a:cubicBezTo>
                    <a:pt x="19" y="32"/>
                    <a:pt x="19" y="32"/>
                    <a:pt x="19" y="32"/>
                  </a:cubicBezTo>
                  <a:cubicBezTo>
                    <a:pt x="19" y="32"/>
                    <a:pt x="26" y="25"/>
                    <a:pt x="26" y="25"/>
                  </a:cubicBezTo>
                  <a:cubicBezTo>
                    <a:pt x="26" y="25"/>
                    <a:pt x="38" y="21"/>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19"/>
                    <a:pt x="41" y="20"/>
                  </a:cubicBezTo>
                  <a:cubicBezTo>
                    <a:pt x="41" y="20"/>
                    <a:pt x="40" y="20"/>
                    <a:pt x="40" y="20"/>
                  </a:cubicBezTo>
                  <a:cubicBezTo>
                    <a:pt x="40" y="19"/>
                    <a:pt x="38" y="14"/>
                    <a:pt x="38" y="14"/>
                  </a:cubicBezTo>
                  <a:cubicBezTo>
                    <a:pt x="36" y="6"/>
                    <a:pt x="36" y="6"/>
                    <a:pt x="36" y="6"/>
                  </a:cubicBezTo>
                  <a:cubicBezTo>
                    <a:pt x="36" y="6"/>
                    <a:pt x="36" y="6"/>
                    <a:pt x="36" y="6"/>
                  </a:cubicBezTo>
                  <a:cubicBezTo>
                    <a:pt x="36" y="6"/>
                    <a:pt x="31" y="6"/>
                    <a:pt x="31" y="5"/>
                  </a:cubicBezTo>
                  <a:cubicBezTo>
                    <a:pt x="31" y="5"/>
                    <a:pt x="25" y="0"/>
                    <a:pt x="25" y="0"/>
                  </a:cubicBezTo>
                  <a:cubicBezTo>
                    <a:pt x="25" y="0"/>
                    <a:pt x="25" y="0"/>
                    <a:pt x="25" y="0"/>
                  </a:cubicBezTo>
                  <a:close/>
                  <a:moveTo>
                    <a:pt x="25" y="0"/>
                  </a:moveTo>
                  <a:cubicBezTo>
                    <a:pt x="25" y="1"/>
                    <a:pt x="31" y="6"/>
                    <a:pt x="31" y="6"/>
                  </a:cubicBezTo>
                  <a:cubicBezTo>
                    <a:pt x="31" y="6"/>
                    <a:pt x="31" y="6"/>
                    <a:pt x="31" y="6"/>
                  </a:cubicBezTo>
                  <a:cubicBezTo>
                    <a:pt x="31" y="6"/>
                    <a:pt x="35" y="7"/>
                    <a:pt x="36" y="7"/>
                  </a:cubicBezTo>
                  <a:cubicBezTo>
                    <a:pt x="36" y="7"/>
                    <a:pt x="37" y="14"/>
                    <a:pt x="37" y="14"/>
                  </a:cubicBezTo>
                  <a:cubicBezTo>
                    <a:pt x="37" y="14"/>
                    <a:pt x="39" y="19"/>
                    <a:pt x="39" y="20"/>
                  </a:cubicBezTo>
                  <a:cubicBezTo>
                    <a:pt x="37" y="21"/>
                    <a:pt x="25" y="24"/>
                    <a:pt x="25" y="24"/>
                  </a:cubicBezTo>
                  <a:cubicBezTo>
                    <a:pt x="25" y="24"/>
                    <a:pt x="25" y="24"/>
                    <a:pt x="25" y="24"/>
                  </a:cubicBezTo>
                  <a:cubicBezTo>
                    <a:pt x="25" y="24"/>
                    <a:pt x="19" y="31"/>
                    <a:pt x="19" y="31"/>
                  </a:cubicBezTo>
                  <a:cubicBezTo>
                    <a:pt x="19" y="31"/>
                    <a:pt x="16" y="30"/>
                    <a:pt x="15" y="30"/>
                  </a:cubicBezTo>
                  <a:cubicBezTo>
                    <a:pt x="15" y="29"/>
                    <a:pt x="14" y="23"/>
                    <a:pt x="14" y="23"/>
                  </a:cubicBezTo>
                  <a:cubicBezTo>
                    <a:pt x="14" y="22"/>
                    <a:pt x="14" y="22"/>
                    <a:pt x="14" y="22"/>
                  </a:cubicBezTo>
                  <a:cubicBezTo>
                    <a:pt x="14" y="22"/>
                    <a:pt x="7" y="21"/>
                    <a:pt x="7" y="21"/>
                  </a:cubicBezTo>
                  <a:cubicBezTo>
                    <a:pt x="7" y="21"/>
                    <a:pt x="1" y="14"/>
                    <a:pt x="1" y="14"/>
                  </a:cubicBezTo>
                  <a:cubicBezTo>
                    <a:pt x="1" y="13"/>
                    <a:pt x="9" y="8"/>
                    <a:pt x="9" y="7"/>
                  </a:cubicBezTo>
                  <a:cubicBezTo>
                    <a:pt x="9" y="8"/>
                    <a:pt x="9" y="8"/>
                    <a:pt x="9" y="8"/>
                  </a:cubicBezTo>
                  <a:cubicBezTo>
                    <a:pt x="9" y="8"/>
                    <a:pt x="10" y="9"/>
                    <a:pt x="10" y="9"/>
                  </a:cubicBezTo>
                  <a:cubicBezTo>
                    <a:pt x="10" y="9"/>
                    <a:pt x="10" y="9"/>
                    <a:pt x="10" y="9"/>
                  </a:cubicBezTo>
                  <a:cubicBezTo>
                    <a:pt x="10" y="9"/>
                    <a:pt x="12" y="7"/>
                    <a:pt x="12" y="7"/>
                  </a:cubicBezTo>
                  <a:cubicBezTo>
                    <a:pt x="12" y="7"/>
                    <a:pt x="21" y="7"/>
                    <a:pt x="21" y="7"/>
                  </a:cubicBezTo>
                  <a:cubicBezTo>
                    <a:pt x="21" y="7"/>
                    <a:pt x="21" y="7"/>
                    <a:pt x="21" y="7"/>
                  </a:cubicBezTo>
                  <a:cubicBezTo>
                    <a:pt x="21" y="7"/>
                    <a:pt x="22" y="4"/>
                    <a:pt x="22" y="4"/>
                  </a:cubicBezTo>
                  <a:cubicBezTo>
                    <a:pt x="22" y="4"/>
                    <a:pt x="24" y="1"/>
                    <a:pt x="25"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4317" y="1555"/>
              <a:ext cx="87" cy="79"/>
            </a:xfrm>
            <a:custGeom>
              <a:avLst/>
              <a:gdLst>
                <a:gd name="T0" fmla="*/ 2 w 30"/>
                <a:gd name="T1" fmla="*/ 27 h 27"/>
                <a:gd name="T2" fmla="*/ 5 w 30"/>
                <a:gd name="T3" fmla="*/ 17 h 27"/>
                <a:gd name="T4" fmla="*/ 0 w 30"/>
                <a:gd name="T5" fmla="*/ 9 h 27"/>
                <a:gd name="T6" fmla="*/ 5 w 30"/>
                <a:gd name="T7" fmla="*/ 0 h 27"/>
                <a:gd name="T8" fmla="*/ 13 w 30"/>
                <a:gd name="T9" fmla="*/ 4 h 27"/>
                <a:gd name="T10" fmla="*/ 30 w 30"/>
                <a:gd name="T11" fmla="*/ 13 h 27"/>
                <a:gd name="T12" fmla="*/ 27 w 30"/>
                <a:gd name="T13" fmla="*/ 17 h 27"/>
                <a:gd name="T14" fmla="*/ 26 w 30"/>
                <a:gd name="T15" fmla="*/ 20 h 27"/>
                <a:gd name="T16" fmla="*/ 17 w 30"/>
                <a:gd name="T17" fmla="*/ 20 h 27"/>
                <a:gd name="T18" fmla="*/ 15 w 30"/>
                <a:gd name="T19" fmla="*/ 21 h 27"/>
                <a:gd name="T20" fmla="*/ 15 w 30"/>
                <a:gd name="T21" fmla="*/ 20 h 27"/>
                <a:gd name="T22" fmla="*/ 5 w 30"/>
                <a:gd name="T23" fmla="*/ 27 h 27"/>
                <a:gd name="T24" fmla="*/ 2 w 30"/>
                <a:gd name="T2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7">
                  <a:moveTo>
                    <a:pt x="2" y="27"/>
                  </a:moveTo>
                  <a:cubicBezTo>
                    <a:pt x="5" y="17"/>
                    <a:pt x="5" y="17"/>
                    <a:pt x="5" y="17"/>
                  </a:cubicBezTo>
                  <a:cubicBezTo>
                    <a:pt x="0" y="9"/>
                    <a:pt x="0" y="9"/>
                    <a:pt x="0" y="9"/>
                  </a:cubicBezTo>
                  <a:cubicBezTo>
                    <a:pt x="5" y="0"/>
                    <a:pt x="5" y="0"/>
                    <a:pt x="5" y="0"/>
                  </a:cubicBezTo>
                  <a:cubicBezTo>
                    <a:pt x="8" y="1"/>
                    <a:pt x="11" y="2"/>
                    <a:pt x="13" y="4"/>
                  </a:cubicBezTo>
                  <a:cubicBezTo>
                    <a:pt x="19" y="7"/>
                    <a:pt x="22" y="12"/>
                    <a:pt x="30" y="13"/>
                  </a:cubicBezTo>
                  <a:cubicBezTo>
                    <a:pt x="27" y="17"/>
                    <a:pt x="27" y="17"/>
                    <a:pt x="27" y="17"/>
                  </a:cubicBezTo>
                  <a:cubicBezTo>
                    <a:pt x="26" y="20"/>
                    <a:pt x="26" y="20"/>
                    <a:pt x="26" y="20"/>
                  </a:cubicBezTo>
                  <a:cubicBezTo>
                    <a:pt x="17" y="20"/>
                    <a:pt x="17" y="20"/>
                    <a:pt x="17" y="20"/>
                  </a:cubicBezTo>
                  <a:cubicBezTo>
                    <a:pt x="15" y="21"/>
                    <a:pt x="15" y="21"/>
                    <a:pt x="15" y="21"/>
                  </a:cubicBezTo>
                  <a:cubicBezTo>
                    <a:pt x="15" y="20"/>
                    <a:pt x="15" y="20"/>
                    <a:pt x="15" y="20"/>
                  </a:cubicBezTo>
                  <a:cubicBezTo>
                    <a:pt x="5" y="27"/>
                    <a:pt x="5" y="27"/>
                    <a:pt x="5" y="27"/>
                  </a:cubicBezTo>
                  <a:lnTo>
                    <a:pt x="2" y="27"/>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noEditPoints="1"/>
            </p:cNvSpPr>
            <p:nvPr/>
          </p:nvSpPr>
          <p:spPr bwMode="auto">
            <a:xfrm>
              <a:off x="4317" y="1555"/>
              <a:ext cx="87" cy="82"/>
            </a:xfrm>
            <a:custGeom>
              <a:avLst/>
              <a:gdLst>
                <a:gd name="T0" fmla="*/ 4 w 30"/>
                <a:gd name="T1" fmla="*/ 0 h 28"/>
                <a:gd name="T2" fmla="*/ 0 w 30"/>
                <a:gd name="T3" fmla="*/ 9 h 28"/>
                <a:gd name="T4" fmla="*/ 0 w 30"/>
                <a:gd name="T5" fmla="*/ 9 h 28"/>
                <a:gd name="T6" fmla="*/ 0 w 30"/>
                <a:gd name="T7" fmla="*/ 9 h 28"/>
                <a:gd name="T8" fmla="*/ 5 w 30"/>
                <a:gd name="T9" fmla="*/ 17 h 28"/>
                <a:gd name="T10" fmla="*/ 2 w 30"/>
                <a:gd name="T11" fmla="*/ 27 h 28"/>
                <a:gd name="T12" fmla="*/ 2 w 30"/>
                <a:gd name="T13" fmla="*/ 27 h 28"/>
                <a:gd name="T14" fmla="*/ 2 w 30"/>
                <a:gd name="T15" fmla="*/ 27 h 28"/>
                <a:gd name="T16" fmla="*/ 2 w 30"/>
                <a:gd name="T17" fmla="*/ 27 h 28"/>
                <a:gd name="T18" fmla="*/ 6 w 30"/>
                <a:gd name="T19" fmla="*/ 27 h 28"/>
                <a:gd name="T20" fmla="*/ 6 w 30"/>
                <a:gd name="T21" fmla="*/ 27 h 28"/>
                <a:gd name="T22" fmla="*/ 14 w 30"/>
                <a:gd name="T23" fmla="*/ 20 h 28"/>
                <a:gd name="T24" fmla="*/ 14 w 30"/>
                <a:gd name="T25" fmla="*/ 21 h 28"/>
                <a:gd name="T26" fmla="*/ 15 w 30"/>
                <a:gd name="T27" fmla="*/ 22 h 28"/>
                <a:gd name="T28" fmla="*/ 15 w 30"/>
                <a:gd name="T29" fmla="*/ 22 h 28"/>
                <a:gd name="T30" fmla="*/ 17 w 30"/>
                <a:gd name="T31" fmla="*/ 20 h 28"/>
                <a:gd name="T32" fmla="*/ 26 w 30"/>
                <a:gd name="T33" fmla="*/ 20 h 28"/>
                <a:gd name="T34" fmla="*/ 26 w 30"/>
                <a:gd name="T35" fmla="*/ 20 h 28"/>
                <a:gd name="T36" fmla="*/ 27 w 30"/>
                <a:gd name="T37" fmla="*/ 17 h 28"/>
                <a:gd name="T38" fmla="*/ 30 w 30"/>
                <a:gd name="T39" fmla="*/ 13 h 28"/>
                <a:gd name="T40" fmla="*/ 30 w 30"/>
                <a:gd name="T41" fmla="*/ 13 h 28"/>
                <a:gd name="T42" fmla="*/ 30 w 30"/>
                <a:gd name="T43" fmla="*/ 13 h 28"/>
                <a:gd name="T44" fmla="*/ 30 w 30"/>
                <a:gd name="T45" fmla="*/ 13 h 28"/>
                <a:gd name="T46" fmla="*/ 18 w 30"/>
                <a:gd name="T47" fmla="*/ 7 h 28"/>
                <a:gd name="T48" fmla="*/ 14 w 30"/>
                <a:gd name="T49" fmla="*/ 4 h 28"/>
                <a:gd name="T50" fmla="*/ 5 w 30"/>
                <a:gd name="T51" fmla="*/ 0 h 28"/>
                <a:gd name="T52" fmla="*/ 4 w 30"/>
                <a:gd name="T53" fmla="*/ 0 h 28"/>
                <a:gd name="T54" fmla="*/ 5 w 30"/>
                <a:gd name="T55" fmla="*/ 1 h 28"/>
                <a:gd name="T56" fmla="*/ 13 w 30"/>
                <a:gd name="T57" fmla="*/ 4 h 28"/>
                <a:gd name="T58" fmla="*/ 18 w 30"/>
                <a:gd name="T59" fmla="*/ 7 h 28"/>
                <a:gd name="T60" fmla="*/ 29 w 30"/>
                <a:gd name="T61" fmla="*/ 13 h 28"/>
                <a:gd name="T62" fmla="*/ 26 w 30"/>
                <a:gd name="T63" fmla="*/ 17 h 28"/>
                <a:gd name="T64" fmla="*/ 26 w 30"/>
                <a:gd name="T65" fmla="*/ 17 h 28"/>
                <a:gd name="T66" fmla="*/ 26 w 30"/>
                <a:gd name="T67" fmla="*/ 20 h 28"/>
                <a:gd name="T68" fmla="*/ 17 w 30"/>
                <a:gd name="T69" fmla="*/ 20 h 28"/>
                <a:gd name="T70" fmla="*/ 17 w 30"/>
                <a:gd name="T71" fmla="*/ 20 h 28"/>
                <a:gd name="T72" fmla="*/ 15 w 30"/>
                <a:gd name="T73" fmla="*/ 21 h 28"/>
                <a:gd name="T74" fmla="*/ 15 w 30"/>
                <a:gd name="T75" fmla="*/ 20 h 28"/>
                <a:gd name="T76" fmla="*/ 15 w 30"/>
                <a:gd name="T77" fmla="*/ 19 h 28"/>
                <a:gd name="T78" fmla="*/ 15 w 30"/>
                <a:gd name="T79" fmla="*/ 20 h 28"/>
                <a:gd name="T80" fmla="*/ 5 w 30"/>
                <a:gd name="T81" fmla="*/ 26 h 28"/>
                <a:gd name="T82" fmla="*/ 2 w 30"/>
                <a:gd name="T83" fmla="*/ 27 h 28"/>
                <a:gd name="T84" fmla="*/ 5 w 30"/>
                <a:gd name="T85" fmla="*/ 17 h 28"/>
                <a:gd name="T86" fmla="*/ 5 w 30"/>
                <a:gd name="T87" fmla="*/ 17 h 28"/>
                <a:gd name="T88" fmla="*/ 5 w 30"/>
                <a:gd name="T89" fmla="*/ 17 h 28"/>
                <a:gd name="T90" fmla="*/ 0 w 30"/>
                <a:gd name="T91" fmla="*/ 9 h 28"/>
                <a:gd name="T92" fmla="*/ 5 w 30"/>
                <a:gd name="T9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28">
                  <a:moveTo>
                    <a:pt x="4" y="0"/>
                  </a:moveTo>
                  <a:cubicBezTo>
                    <a:pt x="0" y="9"/>
                    <a:pt x="0" y="9"/>
                    <a:pt x="0" y="9"/>
                  </a:cubicBezTo>
                  <a:cubicBezTo>
                    <a:pt x="0" y="9"/>
                    <a:pt x="0" y="9"/>
                    <a:pt x="0" y="9"/>
                  </a:cubicBezTo>
                  <a:cubicBezTo>
                    <a:pt x="0" y="9"/>
                    <a:pt x="0" y="9"/>
                    <a:pt x="0" y="9"/>
                  </a:cubicBezTo>
                  <a:cubicBezTo>
                    <a:pt x="0" y="9"/>
                    <a:pt x="5" y="17"/>
                    <a:pt x="5" y="17"/>
                  </a:cubicBezTo>
                  <a:cubicBezTo>
                    <a:pt x="5" y="17"/>
                    <a:pt x="2" y="27"/>
                    <a:pt x="2" y="27"/>
                  </a:cubicBezTo>
                  <a:cubicBezTo>
                    <a:pt x="2" y="27"/>
                    <a:pt x="2" y="27"/>
                    <a:pt x="2" y="27"/>
                  </a:cubicBezTo>
                  <a:cubicBezTo>
                    <a:pt x="2" y="27"/>
                    <a:pt x="2" y="27"/>
                    <a:pt x="2" y="27"/>
                  </a:cubicBezTo>
                  <a:cubicBezTo>
                    <a:pt x="2" y="27"/>
                    <a:pt x="2" y="28"/>
                    <a:pt x="2" y="27"/>
                  </a:cubicBezTo>
                  <a:cubicBezTo>
                    <a:pt x="6" y="27"/>
                    <a:pt x="6" y="27"/>
                    <a:pt x="6" y="27"/>
                  </a:cubicBezTo>
                  <a:cubicBezTo>
                    <a:pt x="6" y="27"/>
                    <a:pt x="6" y="27"/>
                    <a:pt x="6" y="27"/>
                  </a:cubicBezTo>
                  <a:cubicBezTo>
                    <a:pt x="6" y="27"/>
                    <a:pt x="14" y="21"/>
                    <a:pt x="14" y="20"/>
                  </a:cubicBezTo>
                  <a:cubicBezTo>
                    <a:pt x="14" y="21"/>
                    <a:pt x="14" y="21"/>
                    <a:pt x="14" y="21"/>
                  </a:cubicBezTo>
                  <a:cubicBezTo>
                    <a:pt x="14" y="21"/>
                    <a:pt x="15" y="22"/>
                    <a:pt x="15" y="22"/>
                  </a:cubicBezTo>
                  <a:cubicBezTo>
                    <a:pt x="15" y="22"/>
                    <a:pt x="15" y="22"/>
                    <a:pt x="15" y="22"/>
                  </a:cubicBezTo>
                  <a:cubicBezTo>
                    <a:pt x="15" y="22"/>
                    <a:pt x="17" y="20"/>
                    <a:pt x="17" y="20"/>
                  </a:cubicBezTo>
                  <a:cubicBezTo>
                    <a:pt x="17" y="20"/>
                    <a:pt x="26" y="20"/>
                    <a:pt x="26" y="20"/>
                  </a:cubicBezTo>
                  <a:cubicBezTo>
                    <a:pt x="26" y="20"/>
                    <a:pt x="26" y="20"/>
                    <a:pt x="26" y="20"/>
                  </a:cubicBezTo>
                  <a:cubicBezTo>
                    <a:pt x="26" y="20"/>
                    <a:pt x="27" y="17"/>
                    <a:pt x="27" y="17"/>
                  </a:cubicBezTo>
                  <a:cubicBezTo>
                    <a:pt x="27" y="17"/>
                    <a:pt x="30" y="13"/>
                    <a:pt x="30" y="13"/>
                  </a:cubicBezTo>
                  <a:cubicBezTo>
                    <a:pt x="30" y="13"/>
                    <a:pt x="30" y="13"/>
                    <a:pt x="30" y="13"/>
                  </a:cubicBezTo>
                  <a:cubicBezTo>
                    <a:pt x="30" y="13"/>
                    <a:pt x="30" y="13"/>
                    <a:pt x="30" y="13"/>
                  </a:cubicBezTo>
                  <a:cubicBezTo>
                    <a:pt x="30" y="13"/>
                    <a:pt x="30" y="13"/>
                    <a:pt x="30" y="13"/>
                  </a:cubicBezTo>
                  <a:cubicBezTo>
                    <a:pt x="25" y="12"/>
                    <a:pt x="22" y="9"/>
                    <a:pt x="18" y="7"/>
                  </a:cubicBezTo>
                  <a:cubicBezTo>
                    <a:pt x="17" y="6"/>
                    <a:pt x="15" y="5"/>
                    <a:pt x="14" y="4"/>
                  </a:cubicBezTo>
                  <a:cubicBezTo>
                    <a:pt x="11" y="2"/>
                    <a:pt x="8" y="1"/>
                    <a:pt x="5" y="0"/>
                  </a:cubicBezTo>
                  <a:cubicBezTo>
                    <a:pt x="5" y="0"/>
                    <a:pt x="4" y="0"/>
                    <a:pt x="4" y="0"/>
                  </a:cubicBezTo>
                  <a:close/>
                  <a:moveTo>
                    <a:pt x="5" y="1"/>
                  </a:moveTo>
                  <a:cubicBezTo>
                    <a:pt x="8" y="2"/>
                    <a:pt x="11" y="3"/>
                    <a:pt x="13" y="4"/>
                  </a:cubicBezTo>
                  <a:cubicBezTo>
                    <a:pt x="15" y="5"/>
                    <a:pt x="16" y="6"/>
                    <a:pt x="18" y="7"/>
                  </a:cubicBezTo>
                  <a:cubicBezTo>
                    <a:pt x="21" y="10"/>
                    <a:pt x="24" y="12"/>
                    <a:pt x="29" y="13"/>
                  </a:cubicBezTo>
                  <a:cubicBezTo>
                    <a:pt x="29" y="14"/>
                    <a:pt x="26" y="17"/>
                    <a:pt x="26" y="17"/>
                  </a:cubicBezTo>
                  <a:cubicBezTo>
                    <a:pt x="26" y="17"/>
                    <a:pt x="26" y="17"/>
                    <a:pt x="26" y="17"/>
                  </a:cubicBezTo>
                  <a:cubicBezTo>
                    <a:pt x="26" y="17"/>
                    <a:pt x="26" y="19"/>
                    <a:pt x="26" y="20"/>
                  </a:cubicBezTo>
                  <a:cubicBezTo>
                    <a:pt x="25" y="20"/>
                    <a:pt x="17" y="20"/>
                    <a:pt x="17" y="20"/>
                  </a:cubicBezTo>
                  <a:cubicBezTo>
                    <a:pt x="17" y="20"/>
                    <a:pt x="17" y="20"/>
                    <a:pt x="17" y="20"/>
                  </a:cubicBezTo>
                  <a:cubicBezTo>
                    <a:pt x="17" y="20"/>
                    <a:pt x="16" y="20"/>
                    <a:pt x="15" y="21"/>
                  </a:cubicBezTo>
                  <a:cubicBezTo>
                    <a:pt x="15" y="20"/>
                    <a:pt x="15" y="20"/>
                    <a:pt x="15" y="20"/>
                  </a:cubicBezTo>
                  <a:cubicBezTo>
                    <a:pt x="15" y="20"/>
                    <a:pt x="15" y="20"/>
                    <a:pt x="15" y="19"/>
                  </a:cubicBezTo>
                  <a:cubicBezTo>
                    <a:pt x="15" y="19"/>
                    <a:pt x="15" y="19"/>
                    <a:pt x="15" y="20"/>
                  </a:cubicBezTo>
                  <a:cubicBezTo>
                    <a:pt x="15" y="20"/>
                    <a:pt x="5" y="26"/>
                    <a:pt x="5" y="26"/>
                  </a:cubicBezTo>
                  <a:cubicBezTo>
                    <a:pt x="5" y="26"/>
                    <a:pt x="3" y="27"/>
                    <a:pt x="2" y="27"/>
                  </a:cubicBezTo>
                  <a:cubicBezTo>
                    <a:pt x="3" y="26"/>
                    <a:pt x="5" y="17"/>
                    <a:pt x="5" y="17"/>
                  </a:cubicBezTo>
                  <a:cubicBezTo>
                    <a:pt x="5" y="17"/>
                    <a:pt x="5" y="17"/>
                    <a:pt x="5" y="17"/>
                  </a:cubicBezTo>
                  <a:cubicBezTo>
                    <a:pt x="5" y="17"/>
                    <a:pt x="5" y="17"/>
                    <a:pt x="5" y="17"/>
                  </a:cubicBezTo>
                  <a:cubicBezTo>
                    <a:pt x="5" y="17"/>
                    <a:pt x="0" y="9"/>
                    <a:pt x="0" y="9"/>
                  </a:cubicBezTo>
                  <a:cubicBezTo>
                    <a:pt x="0" y="9"/>
                    <a:pt x="5" y="1"/>
                    <a:pt x="5"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4200" y="1500"/>
              <a:ext cx="108" cy="85"/>
            </a:xfrm>
            <a:custGeom>
              <a:avLst/>
              <a:gdLst>
                <a:gd name="T0" fmla="*/ 12 w 37"/>
                <a:gd name="T1" fmla="*/ 29 h 29"/>
                <a:gd name="T2" fmla="*/ 7 w 37"/>
                <a:gd name="T3" fmla="*/ 23 h 29"/>
                <a:gd name="T4" fmla="*/ 11 w 37"/>
                <a:gd name="T5" fmla="*/ 20 h 29"/>
                <a:gd name="T6" fmla="*/ 5 w 37"/>
                <a:gd name="T7" fmla="*/ 18 h 29"/>
                <a:gd name="T8" fmla="*/ 4 w 37"/>
                <a:gd name="T9" fmla="*/ 16 h 29"/>
                <a:gd name="T10" fmla="*/ 1 w 37"/>
                <a:gd name="T11" fmla="*/ 15 h 29"/>
                <a:gd name="T12" fmla="*/ 0 w 37"/>
                <a:gd name="T13" fmla="*/ 9 h 29"/>
                <a:gd name="T14" fmla="*/ 15 w 37"/>
                <a:gd name="T15" fmla="*/ 7 h 29"/>
                <a:gd name="T16" fmla="*/ 17 w 37"/>
                <a:gd name="T17" fmla="*/ 1 h 29"/>
                <a:gd name="T18" fmla="*/ 19 w 37"/>
                <a:gd name="T19" fmla="*/ 0 h 29"/>
                <a:gd name="T20" fmla="*/ 22 w 37"/>
                <a:gd name="T21" fmla="*/ 7 h 29"/>
                <a:gd name="T22" fmla="*/ 21 w 37"/>
                <a:gd name="T23" fmla="*/ 7 h 29"/>
                <a:gd name="T24" fmla="*/ 31 w 37"/>
                <a:gd name="T25" fmla="*/ 16 h 29"/>
                <a:gd name="T26" fmla="*/ 37 w 37"/>
                <a:gd name="T27" fmla="*/ 17 h 29"/>
                <a:gd name="T28" fmla="*/ 37 w 37"/>
                <a:gd name="T29" fmla="*/ 17 h 29"/>
                <a:gd name="T30" fmla="*/ 36 w 37"/>
                <a:gd name="T31" fmla="*/ 19 h 29"/>
                <a:gd name="T32" fmla="*/ 32 w 37"/>
                <a:gd name="T33" fmla="*/ 19 h 29"/>
                <a:gd name="T34" fmla="*/ 28 w 37"/>
                <a:gd name="T35" fmla="*/ 20 h 29"/>
                <a:gd name="T36" fmla="*/ 24 w 37"/>
                <a:gd name="T37" fmla="*/ 24 h 29"/>
                <a:gd name="T38" fmla="*/ 21 w 37"/>
                <a:gd name="T39" fmla="*/ 26 h 29"/>
                <a:gd name="T40" fmla="*/ 12 w 37"/>
                <a:gd name="T4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9">
                  <a:moveTo>
                    <a:pt x="12" y="29"/>
                  </a:moveTo>
                  <a:cubicBezTo>
                    <a:pt x="7" y="23"/>
                    <a:pt x="7" y="23"/>
                    <a:pt x="7" y="23"/>
                  </a:cubicBezTo>
                  <a:cubicBezTo>
                    <a:pt x="11" y="20"/>
                    <a:pt x="11" y="20"/>
                    <a:pt x="11" y="20"/>
                  </a:cubicBezTo>
                  <a:cubicBezTo>
                    <a:pt x="5" y="18"/>
                    <a:pt x="5" y="18"/>
                    <a:pt x="5" y="18"/>
                  </a:cubicBezTo>
                  <a:cubicBezTo>
                    <a:pt x="4" y="16"/>
                    <a:pt x="4" y="16"/>
                    <a:pt x="4" y="16"/>
                  </a:cubicBezTo>
                  <a:cubicBezTo>
                    <a:pt x="1" y="15"/>
                    <a:pt x="1" y="15"/>
                    <a:pt x="1" y="15"/>
                  </a:cubicBezTo>
                  <a:cubicBezTo>
                    <a:pt x="0" y="9"/>
                    <a:pt x="0" y="9"/>
                    <a:pt x="0" y="9"/>
                  </a:cubicBezTo>
                  <a:cubicBezTo>
                    <a:pt x="15" y="7"/>
                    <a:pt x="15" y="7"/>
                    <a:pt x="15" y="7"/>
                  </a:cubicBezTo>
                  <a:cubicBezTo>
                    <a:pt x="17" y="1"/>
                    <a:pt x="17" y="1"/>
                    <a:pt x="17" y="1"/>
                  </a:cubicBezTo>
                  <a:cubicBezTo>
                    <a:pt x="19" y="0"/>
                    <a:pt x="19" y="0"/>
                    <a:pt x="19" y="0"/>
                  </a:cubicBezTo>
                  <a:cubicBezTo>
                    <a:pt x="22" y="7"/>
                    <a:pt x="22" y="7"/>
                    <a:pt x="22" y="7"/>
                  </a:cubicBezTo>
                  <a:cubicBezTo>
                    <a:pt x="21" y="7"/>
                    <a:pt x="21" y="7"/>
                    <a:pt x="21" y="7"/>
                  </a:cubicBezTo>
                  <a:cubicBezTo>
                    <a:pt x="21" y="7"/>
                    <a:pt x="23" y="13"/>
                    <a:pt x="31" y="16"/>
                  </a:cubicBezTo>
                  <a:cubicBezTo>
                    <a:pt x="33" y="17"/>
                    <a:pt x="35" y="17"/>
                    <a:pt x="37" y="17"/>
                  </a:cubicBezTo>
                  <a:cubicBezTo>
                    <a:pt x="37" y="17"/>
                    <a:pt x="37" y="17"/>
                    <a:pt x="37" y="17"/>
                  </a:cubicBezTo>
                  <a:cubicBezTo>
                    <a:pt x="36" y="19"/>
                    <a:pt x="36" y="19"/>
                    <a:pt x="36" y="19"/>
                  </a:cubicBezTo>
                  <a:cubicBezTo>
                    <a:pt x="32" y="19"/>
                    <a:pt x="32" y="19"/>
                    <a:pt x="32" y="19"/>
                  </a:cubicBezTo>
                  <a:cubicBezTo>
                    <a:pt x="28" y="20"/>
                    <a:pt x="28" y="20"/>
                    <a:pt x="28" y="20"/>
                  </a:cubicBezTo>
                  <a:cubicBezTo>
                    <a:pt x="24" y="24"/>
                    <a:pt x="24" y="24"/>
                    <a:pt x="24" y="24"/>
                  </a:cubicBezTo>
                  <a:cubicBezTo>
                    <a:pt x="21" y="26"/>
                    <a:pt x="21" y="26"/>
                    <a:pt x="21" y="26"/>
                  </a:cubicBezTo>
                  <a:lnTo>
                    <a:pt x="12" y="29"/>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noEditPoints="1"/>
            </p:cNvSpPr>
            <p:nvPr/>
          </p:nvSpPr>
          <p:spPr bwMode="auto">
            <a:xfrm>
              <a:off x="4200" y="1500"/>
              <a:ext cx="108" cy="87"/>
            </a:xfrm>
            <a:custGeom>
              <a:avLst/>
              <a:gdLst>
                <a:gd name="T0" fmla="*/ 16 w 37"/>
                <a:gd name="T1" fmla="*/ 1 h 30"/>
                <a:gd name="T2" fmla="*/ 15 w 37"/>
                <a:gd name="T3" fmla="*/ 6 h 30"/>
                <a:gd name="T4" fmla="*/ 0 w 37"/>
                <a:gd name="T5" fmla="*/ 8 h 30"/>
                <a:gd name="T6" fmla="*/ 0 w 37"/>
                <a:gd name="T7" fmla="*/ 9 h 30"/>
                <a:gd name="T8" fmla="*/ 1 w 37"/>
                <a:gd name="T9" fmla="*/ 15 h 30"/>
                <a:gd name="T10" fmla="*/ 5 w 37"/>
                <a:gd name="T11" fmla="*/ 18 h 30"/>
                <a:gd name="T12" fmla="*/ 11 w 37"/>
                <a:gd name="T13" fmla="*/ 20 h 30"/>
                <a:gd name="T14" fmla="*/ 7 w 37"/>
                <a:gd name="T15" fmla="*/ 23 h 30"/>
                <a:gd name="T16" fmla="*/ 12 w 37"/>
                <a:gd name="T17" fmla="*/ 30 h 30"/>
                <a:gd name="T18" fmla="*/ 21 w 37"/>
                <a:gd name="T19" fmla="*/ 26 h 30"/>
                <a:gd name="T20" fmla="*/ 28 w 37"/>
                <a:gd name="T21" fmla="*/ 20 h 30"/>
                <a:gd name="T22" fmla="*/ 36 w 37"/>
                <a:gd name="T23" fmla="*/ 19 h 30"/>
                <a:gd name="T24" fmla="*/ 37 w 37"/>
                <a:gd name="T25" fmla="*/ 18 h 30"/>
                <a:gd name="T26" fmla="*/ 37 w 37"/>
                <a:gd name="T27" fmla="*/ 17 h 30"/>
                <a:gd name="T28" fmla="*/ 21 w 37"/>
                <a:gd name="T29" fmla="*/ 7 h 30"/>
                <a:gd name="T30" fmla="*/ 22 w 37"/>
                <a:gd name="T31" fmla="*/ 7 h 30"/>
                <a:gd name="T32" fmla="*/ 19 w 37"/>
                <a:gd name="T33" fmla="*/ 0 h 30"/>
                <a:gd name="T34" fmla="*/ 19 w 37"/>
                <a:gd name="T35" fmla="*/ 0 h 30"/>
                <a:gd name="T36" fmla="*/ 21 w 37"/>
                <a:gd name="T37" fmla="*/ 7 h 30"/>
                <a:gd name="T38" fmla="*/ 20 w 37"/>
                <a:gd name="T39" fmla="*/ 7 h 30"/>
                <a:gd name="T40" fmla="*/ 20 w 37"/>
                <a:gd name="T41" fmla="*/ 7 h 30"/>
                <a:gd name="T42" fmla="*/ 37 w 37"/>
                <a:gd name="T43" fmla="*/ 18 h 30"/>
                <a:gd name="T44" fmla="*/ 32 w 37"/>
                <a:gd name="T45" fmla="*/ 19 h 30"/>
                <a:gd name="T46" fmla="*/ 28 w 37"/>
                <a:gd name="T47" fmla="*/ 20 h 30"/>
                <a:gd name="T48" fmla="*/ 21 w 37"/>
                <a:gd name="T49" fmla="*/ 26 h 30"/>
                <a:gd name="T50" fmla="*/ 8 w 37"/>
                <a:gd name="T51" fmla="*/ 23 h 30"/>
                <a:gd name="T52" fmla="*/ 11 w 37"/>
                <a:gd name="T53" fmla="*/ 20 h 30"/>
                <a:gd name="T54" fmla="*/ 11 w 37"/>
                <a:gd name="T55" fmla="*/ 20 h 30"/>
                <a:gd name="T56" fmla="*/ 4 w 37"/>
                <a:gd name="T57" fmla="*/ 15 h 30"/>
                <a:gd name="T58" fmla="*/ 2 w 37"/>
                <a:gd name="T59" fmla="*/ 15 h 30"/>
                <a:gd name="T60" fmla="*/ 15 w 37"/>
                <a:gd name="T61" fmla="*/ 7 h 30"/>
                <a:gd name="T62" fmla="*/ 17 w 37"/>
                <a:gd name="T6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0">
                  <a:moveTo>
                    <a:pt x="19" y="0"/>
                  </a:moveTo>
                  <a:cubicBezTo>
                    <a:pt x="16" y="1"/>
                    <a:pt x="16" y="1"/>
                    <a:pt x="16" y="1"/>
                  </a:cubicBezTo>
                  <a:cubicBezTo>
                    <a:pt x="16" y="1"/>
                    <a:pt x="16" y="1"/>
                    <a:pt x="16" y="1"/>
                  </a:cubicBezTo>
                  <a:cubicBezTo>
                    <a:pt x="16" y="1"/>
                    <a:pt x="15" y="6"/>
                    <a:pt x="15" y="6"/>
                  </a:cubicBezTo>
                  <a:cubicBezTo>
                    <a:pt x="15" y="6"/>
                    <a:pt x="0" y="8"/>
                    <a:pt x="0" y="8"/>
                  </a:cubicBezTo>
                  <a:cubicBezTo>
                    <a:pt x="0" y="8"/>
                    <a:pt x="0" y="8"/>
                    <a:pt x="0" y="8"/>
                  </a:cubicBezTo>
                  <a:cubicBezTo>
                    <a:pt x="0" y="8"/>
                    <a:pt x="0" y="9"/>
                    <a:pt x="0" y="9"/>
                  </a:cubicBezTo>
                  <a:cubicBezTo>
                    <a:pt x="0" y="9"/>
                    <a:pt x="0" y="9"/>
                    <a:pt x="0" y="9"/>
                  </a:cubicBezTo>
                  <a:cubicBezTo>
                    <a:pt x="1" y="15"/>
                    <a:pt x="1" y="15"/>
                    <a:pt x="1" y="15"/>
                  </a:cubicBezTo>
                  <a:cubicBezTo>
                    <a:pt x="1" y="15"/>
                    <a:pt x="1" y="15"/>
                    <a:pt x="1" y="15"/>
                  </a:cubicBezTo>
                  <a:cubicBezTo>
                    <a:pt x="1" y="15"/>
                    <a:pt x="3" y="16"/>
                    <a:pt x="4" y="16"/>
                  </a:cubicBezTo>
                  <a:cubicBezTo>
                    <a:pt x="4" y="16"/>
                    <a:pt x="5" y="18"/>
                    <a:pt x="5" y="18"/>
                  </a:cubicBezTo>
                  <a:cubicBezTo>
                    <a:pt x="5" y="18"/>
                    <a:pt x="5" y="18"/>
                    <a:pt x="5" y="18"/>
                  </a:cubicBezTo>
                  <a:cubicBezTo>
                    <a:pt x="5" y="18"/>
                    <a:pt x="10" y="20"/>
                    <a:pt x="11" y="20"/>
                  </a:cubicBezTo>
                  <a:cubicBezTo>
                    <a:pt x="10" y="21"/>
                    <a:pt x="7" y="23"/>
                    <a:pt x="7" y="23"/>
                  </a:cubicBezTo>
                  <a:cubicBezTo>
                    <a:pt x="7" y="23"/>
                    <a:pt x="7" y="23"/>
                    <a:pt x="7" y="23"/>
                  </a:cubicBezTo>
                  <a:cubicBezTo>
                    <a:pt x="7" y="23"/>
                    <a:pt x="7" y="23"/>
                    <a:pt x="7" y="23"/>
                  </a:cubicBezTo>
                  <a:cubicBezTo>
                    <a:pt x="12" y="30"/>
                    <a:pt x="12" y="30"/>
                    <a:pt x="12" y="30"/>
                  </a:cubicBezTo>
                  <a:cubicBezTo>
                    <a:pt x="12" y="30"/>
                    <a:pt x="12" y="30"/>
                    <a:pt x="12" y="30"/>
                  </a:cubicBezTo>
                  <a:cubicBezTo>
                    <a:pt x="21" y="26"/>
                    <a:pt x="21" y="26"/>
                    <a:pt x="21" y="26"/>
                  </a:cubicBezTo>
                  <a:cubicBezTo>
                    <a:pt x="24" y="24"/>
                    <a:pt x="24" y="24"/>
                    <a:pt x="24" y="24"/>
                  </a:cubicBezTo>
                  <a:cubicBezTo>
                    <a:pt x="24" y="24"/>
                    <a:pt x="28" y="20"/>
                    <a:pt x="28" y="20"/>
                  </a:cubicBezTo>
                  <a:cubicBezTo>
                    <a:pt x="28" y="20"/>
                    <a:pt x="32" y="19"/>
                    <a:pt x="32" y="19"/>
                  </a:cubicBezTo>
                  <a:cubicBezTo>
                    <a:pt x="36" y="19"/>
                    <a:pt x="36" y="19"/>
                    <a:pt x="36" y="19"/>
                  </a:cubicBezTo>
                  <a:cubicBezTo>
                    <a:pt x="37" y="19"/>
                    <a:pt x="37" y="19"/>
                    <a:pt x="37" y="19"/>
                  </a:cubicBezTo>
                  <a:cubicBezTo>
                    <a:pt x="37" y="18"/>
                    <a:pt x="37" y="18"/>
                    <a:pt x="37" y="18"/>
                  </a:cubicBezTo>
                  <a:cubicBezTo>
                    <a:pt x="37" y="18"/>
                    <a:pt x="37" y="17"/>
                    <a:pt x="37" y="17"/>
                  </a:cubicBezTo>
                  <a:cubicBezTo>
                    <a:pt x="37" y="17"/>
                    <a:pt x="37" y="17"/>
                    <a:pt x="37" y="17"/>
                  </a:cubicBezTo>
                  <a:cubicBezTo>
                    <a:pt x="31" y="16"/>
                    <a:pt x="31" y="16"/>
                    <a:pt x="31" y="16"/>
                  </a:cubicBezTo>
                  <a:cubicBezTo>
                    <a:pt x="25" y="14"/>
                    <a:pt x="22" y="9"/>
                    <a:pt x="21" y="7"/>
                  </a:cubicBezTo>
                  <a:cubicBezTo>
                    <a:pt x="21" y="7"/>
                    <a:pt x="21" y="7"/>
                    <a:pt x="21" y="7"/>
                  </a:cubicBezTo>
                  <a:cubicBezTo>
                    <a:pt x="22" y="8"/>
                    <a:pt x="22" y="8"/>
                    <a:pt x="22" y="7"/>
                  </a:cubicBezTo>
                  <a:cubicBezTo>
                    <a:pt x="22" y="7"/>
                    <a:pt x="22" y="7"/>
                    <a:pt x="22" y="7"/>
                  </a:cubicBezTo>
                  <a:cubicBezTo>
                    <a:pt x="19" y="0"/>
                    <a:pt x="19" y="0"/>
                    <a:pt x="19" y="0"/>
                  </a:cubicBezTo>
                  <a:cubicBezTo>
                    <a:pt x="19" y="0"/>
                    <a:pt x="19" y="0"/>
                    <a:pt x="19" y="0"/>
                  </a:cubicBezTo>
                  <a:cubicBezTo>
                    <a:pt x="19" y="0"/>
                    <a:pt x="19" y="0"/>
                    <a:pt x="19" y="0"/>
                  </a:cubicBezTo>
                  <a:close/>
                  <a:moveTo>
                    <a:pt x="19" y="1"/>
                  </a:moveTo>
                  <a:cubicBezTo>
                    <a:pt x="19" y="1"/>
                    <a:pt x="21" y="6"/>
                    <a:pt x="21" y="7"/>
                  </a:cubicBezTo>
                  <a:cubicBezTo>
                    <a:pt x="21" y="7"/>
                    <a:pt x="21" y="7"/>
                    <a:pt x="21" y="7"/>
                  </a:cubicBezTo>
                  <a:cubicBezTo>
                    <a:pt x="21" y="6"/>
                    <a:pt x="20" y="7"/>
                    <a:pt x="20" y="7"/>
                  </a:cubicBezTo>
                  <a:cubicBezTo>
                    <a:pt x="20" y="7"/>
                    <a:pt x="20" y="7"/>
                    <a:pt x="20" y="7"/>
                  </a:cubicBezTo>
                  <a:cubicBezTo>
                    <a:pt x="20" y="7"/>
                    <a:pt x="20" y="7"/>
                    <a:pt x="20" y="7"/>
                  </a:cubicBezTo>
                  <a:cubicBezTo>
                    <a:pt x="20" y="7"/>
                    <a:pt x="23" y="14"/>
                    <a:pt x="31" y="16"/>
                  </a:cubicBezTo>
                  <a:cubicBezTo>
                    <a:pt x="31" y="16"/>
                    <a:pt x="35" y="17"/>
                    <a:pt x="37" y="18"/>
                  </a:cubicBezTo>
                  <a:cubicBezTo>
                    <a:pt x="36" y="18"/>
                    <a:pt x="36" y="18"/>
                    <a:pt x="36" y="19"/>
                  </a:cubicBezTo>
                  <a:cubicBezTo>
                    <a:pt x="36" y="19"/>
                    <a:pt x="32" y="19"/>
                    <a:pt x="32" y="19"/>
                  </a:cubicBezTo>
                  <a:cubicBezTo>
                    <a:pt x="28" y="20"/>
                    <a:pt x="28" y="20"/>
                    <a:pt x="28" y="20"/>
                  </a:cubicBezTo>
                  <a:cubicBezTo>
                    <a:pt x="28" y="20"/>
                    <a:pt x="28" y="20"/>
                    <a:pt x="28" y="20"/>
                  </a:cubicBezTo>
                  <a:cubicBezTo>
                    <a:pt x="24" y="24"/>
                    <a:pt x="24" y="24"/>
                    <a:pt x="24" y="24"/>
                  </a:cubicBezTo>
                  <a:cubicBezTo>
                    <a:pt x="21" y="26"/>
                    <a:pt x="21" y="26"/>
                    <a:pt x="21" y="26"/>
                  </a:cubicBezTo>
                  <a:cubicBezTo>
                    <a:pt x="21" y="26"/>
                    <a:pt x="12" y="29"/>
                    <a:pt x="12" y="29"/>
                  </a:cubicBezTo>
                  <a:cubicBezTo>
                    <a:pt x="12" y="29"/>
                    <a:pt x="8" y="24"/>
                    <a:pt x="8" y="23"/>
                  </a:cubicBezTo>
                  <a:cubicBezTo>
                    <a:pt x="8" y="23"/>
                    <a:pt x="11" y="20"/>
                    <a:pt x="11" y="20"/>
                  </a:cubicBezTo>
                  <a:cubicBezTo>
                    <a:pt x="11" y="20"/>
                    <a:pt x="11" y="20"/>
                    <a:pt x="11" y="20"/>
                  </a:cubicBezTo>
                  <a:cubicBezTo>
                    <a:pt x="11" y="20"/>
                    <a:pt x="11" y="20"/>
                    <a:pt x="11" y="20"/>
                  </a:cubicBezTo>
                  <a:cubicBezTo>
                    <a:pt x="11" y="20"/>
                    <a:pt x="11" y="20"/>
                    <a:pt x="11" y="20"/>
                  </a:cubicBezTo>
                  <a:cubicBezTo>
                    <a:pt x="11" y="20"/>
                    <a:pt x="6" y="17"/>
                    <a:pt x="5" y="17"/>
                  </a:cubicBezTo>
                  <a:cubicBezTo>
                    <a:pt x="5" y="17"/>
                    <a:pt x="4" y="15"/>
                    <a:pt x="4" y="15"/>
                  </a:cubicBezTo>
                  <a:cubicBezTo>
                    <a:pt x="4" y="15"/>
                    <a:pt x="4" y="15"/>
                    <a:pt x="4" y="15"/>
                  </a:cubicBezTo>
                  <a:cubicBezTo>
                    <a:pt x="4" y="15"/>
                    <a:pt x="2" y="15"/>
                    <a:pt x="2" y="15"/>
                  </a:cubicBezTo>
                  <a:cubicBezTo>
                    <a:pt x="2" y="14"/>
                    <a:pt x="0" y="9"/>
                    <a:pt x="0" y="9"/>
                  </a:cubicBezTo>
                  <a:cubicBezTo>
                    <a:pt x="1" y="9"/>
                    <a:pt x="15" y="7"/>
                    <a:pt x="15" y="7"/>
                  </a:cubicBezTo>
                  <a:cubicBezTo>
                    <a:pt x="16" y="7"/>
                    <a:pt x="16" y="7"/>
                    <a:pt x="16" y="7"/>
                  </a:cubicBezTo>
                  <a:cubicBezTo>
                    <a:pt x="16" y="7"/>
                    <a:pt x="17" y="2"/>
                    <a:pt x="17" y="2"/>
                  </a:cubicBezTo>
                  <a:cubicBezTo>
                    <a:pt x="17" y="2"/>
                    <a:pt x="18" y="1"/>
                    <a:pt x="19"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4058" y="1593"/>
              <a:ext cx="72" cy="61"/>
            </a:xfrm>
            <a:custGeom>
              <a:avLst/>
              <a:gdLst>
                <a:gd name="T0" fmla="*/ 0 w 72"/>
                <a:gd name="T1" fmla="*/ 15 h 61"/>
                <a:gd name="T2" fmla="*/ 14 w 72"/>
                <a:gd name="T3" fmla="*/ 3 h 61"/>
                <a:gd name="T4" fmla="*/ 43 w 72"/>
                <a:gd name="T5" fmla="*/ 0 h 61"/>
                <a:gd name="T6" fmla="*/ 43 w 72"/>
                <a:gd name="T7" fmla="*/ 12 h 61"/>
                <a:gd name="T8" fmla="*/ 55 w 72"/>
                <a:gd name="T9" fmla="*/ 12 h 61"/>
                <a:gd name="T10" fmla="*/ 55 w 72"/>
                <a:gd name="T11" fmla="*/ 6 h 61"/>
                <a:gd name="T12" fmla="*/ 70 w 72"/>
                <a:gd name="T13" fmla="*/ 6 h 61"/>
                <a:gd name="T14" fmla="*/ 72 w 72"/>
                <a:gd name="T15" fmla="*/ 18 h 61"/>
                <a:gd name="T16" fmla="*/ 58 w 72"/>
                <a:gd name="T17" fmla="*/ 24 h 61"/>
                <a:gd name="T18" fmla="*/ 72 w 72"/>
                <a:gd name="T19" fmla="*/ 47 h 61"/>
                <a:gd name="T20" fmla="*/ 61 w 72"/>
                <a:gd name="T21" fmla="*/ 61 h 61"/>
                <a:gd name="T22" fmla="*/ 52 w 72"/>
                <a:gd name="T23" fmla="*/ 61 h 61"/>
                <a:gd name="T24" fmla="*/ 49 w 72"/>
                <a:gd name="T25" fmla="*/ 53 h 61"/>
                <a:gd name="T26" fmla="*/ 37 w 72"/>
                <a:gd name="T27" fmla="*/ 38 h 61"/>
                <a:gd name="T28" fmla="*/ 26 w 72"/>
                <a:gd name="T29" fmla="*/ 32 h 61"/>
                <a:gd name="T30" fmla="*/ 5 w 72"/>
                <a:gd name="T31" fmla="*/ 24 h 61"/>
                <a:gd name="T32" fmla="*/ 5 w 72"/>
                <a:gd name="T33" fmla="*/ 24 h 61"/>
                <a:gd name="T34" fmla="*/ 0 w 72"/>
                <a:gd name="T35" fmla="*/ 15 h 61"/>
                <a:gd name="T36" fmla="*/ 0 w 72"/>
                <a:gd name="T3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61">
                  <a:moveTo>
                    <a:pt x="0" y="15"/>
                  </a:moveTo>
                  <a:lnTo>
                    <a:pt x="14" y="3"/>
                  </a:lnTo>
                  <a:lnTo>
                    <a:pt x="43" y="0"/>
                  </a:lnTo>
                  <a:lnTo>
                    <a:pt x="43" y="12"/>
                  </a:lnTo>
                  <a:lnTo>
                    <a:pt x="55" y="12"/>
                  </a:lnTo>
                  <a:lnTo>
                    <a:pt x="55" y="6"/>
                  </a:lnTo>
                  <a:lnTo>
                    <a:pt x="70" y="6"/>
                  </a:lnTo>
                  <a:lnTo>
                    <a:pt x="72" y="18"/>
                  </a:lnTo>
                  <a:lnTo>
                    <a:pt x="58" y="24"/>
                  </a:lnTo>
                  <a:lnTo>
                    <a:pt x="72" y="47"/>
                  </a:lnTo>
                  <a:lnTo>
                    <a:pt x="61" y="61"/>
                  </a:lnTo>
                  <a:lnTo>
                    <a:pt x="52" y="61"/>
                  </a:lnTo>
                  <a:lnTo>
                    <a:pt x="49" y="53"/>
                  </a:lnTo>
                  <a:lnTo>
                    <a:pt x="37" y="38"/>
                  </a:lnTo>
                  <a:lnTo>
                    <a:pt x="26" y="32"/>
                  </a:lnTo>
                  <a:lnTo>
                    <a:pt x="5" y="24"/>
                  </a:lnTo>
                  <a:lnTo>
                    <a:pt x="5" y="24"/>
                  </a:lnTo>
                  <a:lnTo>
                    <a:pt x="0" y="15"/>
                  </a:lnTo>
                  <a:lnTo>
                    <a:pt x="0" y="15"/>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noEditPoints="1"/>
            </p:cNvSpPr>
            <p:nvPr/>
          </p:nvSpPr>
          <p:spPr bwMode="auto">
            <a:xfrm>
              <a:off x="4058" y="1593"/>
              <a:ext cx="72" cy="64"/>
            </a:xfrm>
            <a:custGeom>
              <a:avLst/>
              <a:gdLst>
                <a:gd name="T0" fmla="*/ 15 w 25"/>
                <a:gd name="T1" fmla="*/ 0 h 22"/>
                <a:gd name="T2" fmla="*/ 5 w 25"/>
                <a:gd name="T3" fmla="*/ 1 h 22"/>
                <a:gd name="T4" fmla="*/ 5 w 25"/>
                <a:gd name="T5" fmla="*/ 1 h 22"/>
                <a:gd name="T6" fmla="*/ 0 w 25"/>
                <a:gd name="T7" fmla="*/ 5 h 22"/>
                <a:gd name="T8" fmla="*/ 0 w 25"/>
                <a:gd name="T9" fmla="*/ 6 h 22"/>
                <a:gd name="T10" fmla="*/ 2 w 25"/>
                <a:gd name="T11" fmla="*/ 8 h 22"/>
                <a:gd name="T12" fmla="*/ 2 w 25"/>
                <a:gd name="T13" fmla="*/ 9 h 22"/>
                <a:gd name="T14" fmla="*/ 2 w 25"/>
                <a:gd name="T15" fmla="*/ 9 h 22"/>
                <a:gd name="T16" fmla="*/ 9 w 25"/>
                <a:gd name="T17" fmla="*/ 12 h 22"/>
                <a:gd name="T18" fmla="*/ 13 w 25"/>
                <a:gd name="T19" fmla="*/ 13 h 22"/>
                <a:gd name="T20" fmla="*/ 16 w 25"/>
                <a:gd name="T21" fmla="*/ 18 h 22"/>
                <a:gd name="T22" fmla="*/ 18 w 25"/>
                <a:gd name="T23" fmla="*/ 21 h 22"/>
                <a:gd name="T24" fmla="*/ 18 w 25"/>
                <a:gd name="T25" fmla="*/ 21 h 22"/>
                <a:gd name="T26" fmla="*/ 21 w 25"/>
                <a:gd name="T27" fmla="*/ 22 h 22"/>
                <a:gd name="T28" fmla="*/ 22 w 25"/>
                <a:gd name="T29" fmla="*/ 21 h 22"/>
                <a:gd name="T30" fmla="*/ 25 w 25"/>
                <a:gd name="T31" fmla="*/ 17 h 22"/>
                <a:gd name="T32" fmla="*/ 25 w 25"/>
                <a:gd name="T33" fmla="*/ 16 h 22"/>
                <a:gd name="T34" fmla="*/ 25 w 25"/>
                <a:gd name="T35" fmla="*/ 16 h 22"/>
                <a:gd name="T36" fmla="*/ 21 w 25"/>
                <a:gd name="T37" fmla="*/ 8 h 22"/>
                <a:gd name="T38" fmla="*/ 25 w 25"/>
                <a:gd name="T39" fmla="*/ 6 h 22"/>
                <a:gd name="T40" fmla="*/ 25 w 25"/>
                <a:gd name="T41" fmla="*/ 6 h 22"/>
                <a:gd name="T42" fmla="*/ 25 w 25"/>
                <a:gd name="T43" fmla="*/ 6 h 22"/>
                <a:gd name="T44" fmla="*/ 25 w 25"/>
                <a:gd name="T45" fmla="*/ 5 h 22"/>
                <a:gd name="T46" fmla="*/ 24 w 25"/>
                <a:gd name="T47" fmla="*/ 2 h 22"/>
                <a:gd name="T48" fmla="*/ 24 w 25"/>
                <a:gd name="T49" fmla="*/ 2 h 22"/>
                <a:gd name="T50" fmla="*/ 19 w 25"/>
                <a:gd name="T51" fmla="*/ 2 h 22"/>
                <a:gd name="T52" fmla="*/ 19 w 25"/>
                <a:gd name="T53" fmla="*/ 2 h 22"/>
                <a:gd name="T54" fmla="*/ 19 w 25"/>
                <a:gd name="T55" fmla="*/ 3 h 22"/>
                <a:gd name="T56" fmla="*/ 16 w 25"/>
                <a:gd name="T57" fmla="*/ 4 h 22"/>
                <a:gd name="T58" fmla="*/ 15 w 25"/>
                <a:gd name="T59" fmla="*/ 0 h 22"/>
                <a:gd name="T60" fmla="*/ 15 w 25"/>
                <a:gd name="T61" fmla="*/ 0 h 22"/>
                <a:gd name="T62" fmla="*/ 15 w 25"/>
                <a:gd name="T63" fmla="*/ 0 h 22"/>
                <a:gd name="T64" fmla="*/ 15 w 25"/>
                <a:gd name="T65" fmla="*/ 0 h 22"/>
                <a:gd name="T66" fmla="*/ 15 w 25"/>
                <a:gd name="T67" fmla="*/ 4 h 22"/>
                <a:gd name="T68" fmla="*/ 15 w 25"/>
                <a:gd name="T69" fmla="*/ 4 h 22"/>
                <a:gd name="T70" fmla="*/ 15 w 25"/>
                <a:gd name="T71" fmla="*/ 4 h 22"/>
                <a:gd name="T72" fmla="*/ 19 w 25"/>
                <a:gd name="T73" fmla="*/ 4 h 22"/>
                <a:gd name="T74" fmla="*/ 19 w 25"/>
                <a:gd name="T75" fmla="*/ 4 h 22"/>
                <a:gd name="T76" fmla="*/ 19 w 25"/>
                <a:gd name="T77" fmla="*/ 2 h 22"/>
                <a:gd name="T78" fmla="*/ 23 w 25"/>
                <a:gd name="T79" fmla="*/ 2 h 22"/>
                <a:gd name="T80" fmla="*/ 25 w 25"/>
                <a:gd name="T81" fmla="*/ 5 h 22"/>
                <a:gd name="T82" fmla="*/ 20 w 25"/>
                <a:gd name="T83" fmla="*/ 7 h 22"/>
                <a:gd name="T84" fmla="*/ 20 w 25"/>
                <a:gd name="T85" fmla="*/ 8 h 22"/>
                <a:gd name="T86" fmla="*/ 20 w 25"/>
                <a:gd name="T87" fmla="*/ 8 h 22"/>
                <a:gd name="T88" fmla="*/ 20 w 25"/>
                <a:gd name="T89" fmla="*/ 8 h 22"/>
                <a:gd name="T90" fmla="*/ 25 w 25"/>
                <a:gd name="T91" fmla="*/ 16 h 22"/>
                <a:gd name="T92" fmla="*/ 21 w 25"/>
                <a:gd name="T93" fmla="*/ 21 h 22"/>
                <a:gd name="T94" fmla="*/ 18 w 25"/>
                <a:gd name="T95" fmla="*/ 20 h 22"/>
                <a:gd name="T96" fmla="*/ 17 w 25"/>
                <a:gd name="T97" fmla="*/ 18 h 22"/>
                <a:gd name="T98" fmla="*/ 13 w 25"/>
                <a:gd name="T99" fmla="*/ 13 h 22"/>
                <a:gd name="T100" fmla="*/ 13 w 25"/>
                <a:gd name="T101" fmla="*/ 13 h 22"/>
                <a:gd name="T102" fmla="*/ 9 w 25"/>
                <a:gd name="T103" fmla="*/ 11 h 22"/>
                <a:gd name="T104" fmla="*/ 2 w 25"/>
                <a:gd name="T105" fmla="*/ 8 h 22"/>
                <a:gd name="T106" fmla="*/ 2 w 25"/>
                <a:gd name="T107" fmla="*/ 8 h 22"/>
                <a:gd name="T108" fmla="*/ 1 w 25"/>
                <a:gd name="T109" fmla="*/ 5 h 22"/>
                <a:gd name="T110" fmla="*/ 5 w 25"/>
                <a:gd name="T111" fmla="*/ 2 h 22"/>
                <a:gd name="T112" fmla="*/ 15 w 25"/>
                <a:gd name="T11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2">
                  <a:moveTo>
                    <a:pt x="15" y="0"/>
                  </a:moveTo>
                  <a:cubicBezTo>
                    <a:pt x="5" y="1"/>
                    <a:pt x="5" y="1"/>
                    <a:pt x="5" y="1"/>
                  </a:cubicBezTo>
                  <a:cubicBezTo>
                    <a:pt x="5" y="1"/>
                    <a:pt x="5" y="1"/>
                    <a:pt x="5" y="1"/>
                  </a:cubicBezTo>
                  <a:cubicBezTo>
                    <a:pt x="0" y="5"/>
                    <a:pt x="0" y="5"/>
                    <a:pt x="0" y="5"/>
                  </a:cubicBezTo>
                  <a:cubicBezTo>
                    <a:pt x="0" y="5"/>
                    <a:pt x="0" y="5"/>
                    <a:pt x="0" y="6"/>
                  </a:cubicBezTo>
                  <a:cubicBezTo>
                    <a:pt x="2" y="8"/>
                    <a:pt x="2" y="8"/>
                    <a:pt x="2" y="8"/>
                  </a:cubicBezTo>
                  <a:cubicBezTo>
                    <a:pt x="2" y="9"/>
                    <a:pt x="2" y="9"/>
                    <a:pt x="2" y="9"/>
                  </a:cubicBezTo>
                  <a:cubicBezTo>
                    <a:pt x="2" y="9"/>
                    <a:pt x="2" y="9"/>
                    <a:pt x="2" y="9"/>
                  </a:cubicBezTo>
                  <a:cubicBezTo>
                    <a:pt x="2" y="9"/>
                    <a:pt x="9" y="12"/>
                    <a:pt x="9" y="12"/>
                  </a:cubicBezTo>
                  <a:cubicBezTo>
                    <a:pt x="9" y="12"/>
                    <a:pt x="13" y="13"/>
                    <a:pt x="13" y="13"/>
                  </a:cubicBezTo>
                  <a:cubicBezTo>
                    <a:pt x="13" y="13"/>
                    <a:pt x="16" y="18"/>
                    <a:pt x="16" y="18"/>
                  </a:cubicBezTo>
                  <a:cubicBezTo>
                    <a:pt x="18" y="21"/>
                    <a:pt x="18" y="21"/>
                    <a:pt x="18" y="21"/>
                  </a:cubicBezTo>
                  <a:cubicBezTo>
                    <a:pt x="18" y="21"/>
                    <a:pt x="18" y="21"/>
                    <a:pt x="18" y="21"/>
                  </a:cubicBezTo>
                  <a:cubicBezTo>
                    <a:pt x="21" y="22"/>
                    <a:pt x="21" y="22"/>
                    <a:pt x="21" y="22"/>
                  </a:cubicBezTo>
                  <a:cubicBezTo>
                    <a:pt x="21" y="22"/>
                    <a:pt x="22" y="21"/>
                    <a:pt x="22" y="21"/>
                  </a:cubicBezTo>
                  <a:cubicBezTo>
                    <a:pt x="25" y="17"/>
                    <a:pt x="25" y="17"/>
                    <a:pt x="25" y="17"/>
                  </a:cubicBezTo>
                  <a:cubicBezTo>
                    <a:pt x="25" y="17"/>
                    <a:pt x="25" y="16"/>
                    <a:pt x="25" y="16"/>
                  </a:cubicBezTo>
                  <a:cubicBezTo>
                    <a:pt x="25" y="16"/>
                    <a:pt x="25" y="16"/>
                    <a:pt x="25" y="16"/>
                  </a:cubicBezTo>
                  <a:cubicBezTo>
                    <a:pt x="25" y="16"/>
                    <a:pt x="21" y="8"/>
                    <a:pt x="21" y="8"/>
                  </a:cubicBezTo>
                  <a:cubicBezTo>
                    <a:pt x="21" y="8"/>
                    <a:pt x="25" y="6"/>
                    <a:pt x="25" y="6"/>
                  </a:cubicBezTo>
                  <a:cubicBezTo>
                    <a:pt x="25" y="6"/>
                    <a:pt x="25" y="6"/>
                    <a:pt x="25" y="6"/>
                  </a:cubicBezTo>
                  <a:cubicBezTo>
                    <a:pt x="25" y="6"/>
                    <a:pt x="25" y="6"/>
                    <a:pt x="25" y="6"/>
                  </a:cubicBezTo>
                  <a:cubicBezTo>
                    <a:pt x="25" y="6"/>
                    <a:pt x="25" y="5"/>
                    <a:pt x="25" y="5"/>
                  </a:cubicBezTo>
                  <a:cubicBezTo>
                    <a:pt x="24" y="2"/>
                    <a:pt x="24" y="2"/>
                    <a:pt x="24" y="2"/>
                  </a:cubicBezTo>
                  <a:cubicBezTo>
                    <a:pt x="24" y="2"/>
                    <a:pt x="24" y="2"/>
                    <a:pt x="24" y="2"/>
                  </a:cubicBezTo>
                  <a:cubicBezTo>
                    <a:pt x="19" y="2"/>
                    <a:pt x="19" y="2"/>
                    <a:pt x="19" y="2"/>
                  </a:cubicBezTo>
                  <a:cubicBezTo>
                    <a:pt x="19" y="2"/>
                    <a:pt x="19" y="2"/>
                    <a:pt x="19" y="2"/>
                  </a:cubicBezTo>
                  <a:cubicBezTo>
                    <a:pt x="19" y="2"/>
                    <a:pt x="19" y="3"/>
                    <a:pt x="19" y="3"/>
                  </a:cubicBezTo>
                  <a:cubicBezTo>
                    <a:pt x="18" y="3"/>
                    <a:pt x="16" y="4"/>
                    <a:pt x="16" y="4"/>
                  </a:cubicBezTo>
                  <a:cubicBezTo>
                    <a:pt x="16" y="3"/>
                    <a:pt x="15" y="0"/>
                    <a:pt x="15" y="0"/>
                  </a:cubicBezTo>
                  <a:cubicBezTo>
                    <a:pt x="15" y="0"/>
                    <a:pt x="15" y="0"/>
                    <a:pt x="15" y="0"/>
                  </a:cubicBezTo>
                  <a:cubicBezTo>
                    <a:pt x="15" y="0"/>
                    <a:pt x="15" y="0"/>
                    <a:pt x="15" y="0"/>
                  </a:cubicBezTo>
                  <a:close/>
                  <a:moveTo>
                    <a:pt x="15" y="0"/>
                  </a:moveTo>
                  <a:cubicBezTo>
                    <a:pt x="15" y="1"/>
                    <a:pt x="15" y="4"/>
                    <a:pt x="15" y="4"/>
                  </a:cubicBezTo>
                  <a:cubicBezTo>
                    <a:pt x="15" y="4"/>
                    <a:pt x="15" y="4"/>
                    <a:pt x="15" y="4"/>
                  </a:cubicBezTo>
                  <a:cubicBezTo>
                    <a:pt x="15" y="4"/>
                    <a:pt x="15" y="4"/>
                    <a:pt x="15" y="4"/>
                  </a:cubicBezTo>
                  <a:cubicBezTo>
                    <a:pt x="19" y="4"/>
                    <a:pt x="19" y="4"/>
                    <a:pt x="19" y="4"/>
                  </a:cubicBezTo>
                  <a:cubicBezTo>
                    <a:pt x="19" y="4"/>
                    <a:pt x="19" y="4"/>
                    <a:pt x="19" y="4"/>
                  </a:cubicBezTo>
                  <a:cubicBezTo>
                    <a:pt x="19" y="4"/>
                    <a:pt x="19" y="3"/>
                    <a:pt x="19" y="2"/>
                  </a:cubicBezTo>
                  <a:cubicBezTo>
                    <a:pt x="20" y="2"/>
                    <a:pt x="23" y="2"/>
                    <a:pt x="23" y="2"/>
                  </a:cubicBezTo>
                  <a:cubicBezTo>
                    <a:pt x="23" y="3"/>
                    <a:pt x="25" y="5"/>
                    <a:pt x="25" y="5"/>
                  </a:cubicBezTo>
                  <a:cubicBezTo>
                    <a:pt x="24" y="6"/>
                    <a:pt x="20" y="7"/>
                    <a:pt x="20" y="7"/>
                  </a:cubicBezTo>
                  <a:cubicBezTo>
                    <a:pt x="20" y="7"/>
                    <a:pt x="20" y="8"/>
                    <a:pt x="20" y="8"/>
                  </a:cubicBezTo>
                  <a:cubicBezTo>
                    <a:pt x="20" y="8"/>
                    <a:pt x="20" y="8"/>
                    <a:pt x="20" y="8"/>
                  </a:cubicBezTo>
                  <a:cubicBezTo>
                    <a:pt x="20" y="8"/>
                    <a:pt x="20" y="8"/>
                    <a:pt x="20" y="8"/>
                  </a:cubicBezTo>
                  <a:cubicBezTo>
                    <a:pt x="20" y="8"/>
                    <a:pt x="25" y="16"/>
                    <a:pt x="25" y="16"/>
                  </a:cubicBezTo>
                  <a:cubicBezTo>
                    <a:pt x="25" y="17"/>
                    <a:pt x="22" y="21"/>
                    <a:pt x="21" y="21"/>
                  </a:cubicBezTo>
                  <a:cubicBezTo>
                    <a:pt x="21" y="21"/>
                    <a:pt x="18" y="20"/>
                    <a:pt x="18" y="20"/>
                  </a:cubicBezTo>
                  <a:cubicBezTo>
                    <a:pt x="18" y="20"/>
                    <a:pt x="17" y="18"/>
                    <a:pt x="17" y="18"/>
                  </a:cubicBezTo>
                  <a:cubicBezTo>
                    <a:pt x="13" y="13"/>
                    <a:pt x="13" y="13"/>
                    <a:pt x="13" y="13"/>
                  </a:cubicBezTo>
                  <a:cubicBezTo>
                    <a:pt x="13" y="13"/>
                    <a:pt x="13" y="13"/>
                    <a:pt x="13" y="13"/>
                  </a:cubicBezTo>
                  <a:cubicBezTo>
                    <a:pt x="9" y="11"/>
                    <a:pt x="9" y="11"/>
                    <a:pt x="9" y="11"/>
                  </a:cubicBezTo>
                  <a:cubicBezTo>
                    <a:pt x="2" y="8"/>
                    <a:pt x="2" y="8"/>
                    <a:pt x="2" y="8"/>
                  </a:cubicBezTo>
                  <a:cubicBezTo>
                    <a:pt x="2" y="8"/>
                    <a:pt x="2" y="8"/>
                    <a:pt x="2" y="8"/>
                  </a:cubicBezTo>
                  <a:cubicBezTo>
                    <a:pt x="2" y="7"/>
                    <a:pt x="1" y="6"/>
                    <a:pt x="1" y="5"/>
                  </a:cubicBezTo>
                  <a:cubicBezTo>
                    <a:pt x="1" y="5"/>
                    <a:pt x="5" y="2"/>
                    <a:pt x="5" y="2"/>
                  </a:cubicBezTo>
                  <a:cubicBezTo>
                    <a:pt x="5" y="2"/>
                    <a:pt x="14" y="0"/>
                    <a:pt x="15"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4098" y="1553"/>
              <a:ext cx="76" cy="58"/>
            </a:xfrm>
            <a:custGeom>
              <a:avLst/>
              <a:gdLst>
                <a:gd name="T0" fmla="*/ 3 w 76"/>
                <a:gd name="T1" fmla="*/ 40 h 58"/>
                <a:gd name="T2" fmla="*/ 6 w 76"/>
                <a:gd name="T3" fmla="*/ 34 h 58"/>
                <a:gd name="T4" fmla="*/ 9 w 76"/>
                <a:gd name="T5" fmla="*/ 32 h 58"/>
                <a:gd name="T6" fmla="*/ 6 w 76"/>
                <a:gd name="T7" fmla="*/ 26 h 58"/>
                <a:gd name="T8" fmla="*/ 15 w 76"/>
                <a:gd name="T9" fmla="*/ 23 h 58"/>
                <a:gd name="T10" fmla="*/ 0 w 76"/>
                <a:gd name="T11" fmla="*/ 8 h 58"/>
                <a:gd name="T12" fmla="*/ 6 w 76"/>
                <a:gd name="T13" fmla="*/ 0 h 58"/>
                <a:gd name="T14" fmla="*/ 21 w 76"/>
                <a:gd name="T15" fmla="*/ 2 h 58"/>
                <a:gd name="T16" fmla="*/ 21 w 76"/>
                <a:gd name="T17" fmla="*/ 11 h 58"/>
                <a:gd name="T18" fmla="*/ 30 w 76"/>
                <a:gd name="T19" fmla="*/ 0 h 58"/>
                <a:gd name="T20" fmla="*/ 41 w 76"/>
                <a:gd name="T21" fmla="*/ 8 h 58"/>
                <a:gd name="T22" fmla="*/ 53 w 76"/>
                <a:gd name="T23" fmla="*/ 14 h 58"/>
                <a:gd name="T24" fmla="*/ 62 w 76"/>
                <a:gd name="T25" fmla="*/ 20 h 58"/>
                <a:gd name="T26" fmla="*/ 56 w 76"/>
                <a:gd name="T27" fmla="*/ 26 h 58"/>
                <a:gd name="T28" fmla="*/ 67 w 76"/>
                <a:gd name="T29" fmla="*/ 26 h 58"/>
                <a:gd name="T30" fmla="*/ 76 w 76"/>
                <a:gd name="T31" fmla="*/ 29 h 58"/>
                <a:gd name="T32" fmla="*/ 76 w 76"/>
                <a:gd name="T33" fmla="*/ 34 h 58"/>
                <a:gd name="T34" fmla="*/ 73 w 76"/>
                <a:gd name="T35" fmla="*/ 34 h 58"/>
                <a:gd name="T36" fmla="*/ 76 w 76"/>
                <a:gd name="T37" fmla="*/ 43 h 58"/>
                <a:gd name="T38" fmla="*/ 70 w 76"/>
                <a:gd name="T39" fmla="*/ 46 h 58"/>
                <a:gd name="T40" fmla="*/ 56 w 76"/>
                <a:gd name="T41" fmla="*/ 46 h 58"/>
                <a:gd name="T42" fmla="*/ 32 w 76"/>
                <a:gd name="T43" fmla="*/ 37 h 58"/>
                <a:gd name="T44" fmla="*/ 38 w 76"/>
                <a:gd name="T45" fmla="*/ 55 h 58"/>
                <a:gd name="T46" fmla="*/ 32 w 76"/>
                <a:gd name="T47" fmla="*/ 58 h 58"/>
                <a:gd name="T48" fmla="*/ 30 w 76"/>
                <a:gd name="T49" fmla="*/ 46 h 58"/>
                <a:gd name="T50" fmla="*/ 15 w 76"/>
                <a:gd name="T51" fmla="*/ 46 h 58"/>
                <a:gd name="T52" fmla="*/ 15 w 76"/>
                <a:gd name="T53" fmla="*/ 52 h 58"/>
                <a:gd name="T54" fmla="*/ 3 w 76"/>
                <a:gd name="T55" fmla="*/ 52 h 58"/>
                <a:gd name="T56" fmla="*/ 3 w 76"/>
                <a:gd name="T57"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58">
                  <a:moveTo>
                    <a:pt x="3" y="40"/>
                  </a:moveTo>
                  <a:lnTo>
                    <a:pt x="6" y="34"/>
                  </a:lnTo>
                  <a:lnTo>
                    <a:pt x="9" y="32"/>
                  </a:lnTo>
                  <a:lnTo>
                    <a:pt x="6" y="26"/>
                  </a:lnTo>
                  <a:lnTo>
                    <a:pt x="15" y="23"/>
                  </a:lnTo>
                  <a:lnTo>
                    <a:pt x="0" y="8"/>
                  </a:lnTo>
                  <a:lnTo>
                    <a:pt x="6" y="0"/>
                  </a:lnTo>
                  <a:lnTo>
                    <a:pt x="21" y="2"/>
                  </a:lnTo>
                  <a:lnTo>
                    <a:pt x="21" y="11"/>
                  </a:lnTo>
                  <a:lnTo>
                    <a:pt x="30" y="0"/>
                  </a:lnTo>
                  <a:lnTo>
                    <a:pt x="41" y="8"/>
                  </a:lnTo>
                  <a:lnTo>
                    <a:pt x="53" y="14"/>
                  </a:lnTo>
                  <a:lnTo>
                    <a:pt x="62" y="20"/>
                  </a:lnTo>
                  <a:lnTo>
                    <a:pt x="56" y="26"/>
                  </a:lnTo>
                  <a:lnTo>
                    <a:pt x="67" y="26"/>
                  </a:lnTo>
                  <a:lnTo>
                    <a:pt x="76" y="29"/>
                  </a:lnTo>
                  <a:lnTo>
                    <a:pt x="76" y="34"/>
                  </a:lnTo>
                  <a:lnTo>
                    <a:pt x="73" y="34"/>
                  </a:lnTo>
                  <a:lnTo>
                    <a:pt x="76" y="43"/>
                  </a:lnTo>
                  <a:lnTo>
                    <a:pt x="70" y="46"/>
                  </a:lnTo>
                  <a:lnTo>
                    <a:pt x="56" y="46"/>
                  </a:lnTo>
                  <a:lnTo>
                    <a:pt x="32" y="37"/>
                  </a:lnTo>
                  <a:lnTo>
                    <a:pt x="38" y="55"/>
                  </a:lnTo>
                  <a:lnTo>
                    <a:pt x="32" y="58"/>
                  </a:lnTo>
                  <a:lnTo>
                    <a:pt x="30" y="46"/>
                  </a:lnTo>
                  <a:lnTo>
                    <a:pt x="15" y="46"/>
                  </a:lnTo>
                  <a:lnTo>
                    <a:pt x="15" y="52"/>
                  </a:lnTo>
                  <a:lnTo>
                    <a:pt x="3" y="52"/>
                  </a:lnTo>
                  <a:lnTo>
                    <a:pt x="3" y="4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noEditPoints="1"/>
            </p:cNvSpPr>
            <p:nvPr/>
          </p:nvSpPr>
          <p:spPr bwMode="auto">
            <a:xfrm>
              <a:off x="4098" y="1553"/>
              <a:ext cx="79" cy="58"/>
            </a:xfrm>
            <a:custGeom>
              <a:avLst/>
              <a:gdLst>
                <a:gd name="T0" fmla="*/ 0 w 27"/>
                <a:gd name="T1" fmla="*/ 3 h 20"/>
                <a:gd name="T2" fmla="*/ 0 w 27"/>
                <a:gd name="T3" fmla="*/ 3 h 20"/>
                <a:gd name="T4" fmla="*/ 2 w 27"/>
                <a:gd name="T5" fmla="*/ 9 h 20"/>
                <a:gd name="T6" fmla="*/ 2 w 27"/>
                <a:gd name="T7" fmla="*/ 10 h 20"/>
                <a:gd name="T8" fmla="*/ 1 w 27"/>
                <a:gd name="T9" fmla="*/ 12 h 20"/>
                <a:gd name="T10" fmla="*/ 1 w 27"/>
                <a:gd name="T11" fmla="*/ 14 h 20"/>
                <a:gd name="T12" fmla="*/ 1 w 27"/>
                <a:gd name="T13" fmla="*/ 18 h 20"/>
                <a:gd name="T14" fmla="*/ 1 w 27"/>
                <a:gd name="T15" fmla="*/ 18 h 20"/>
                <a:gd name="T16" fmla="*/ 5 w 27"/>
                <a:gd name="T17" fmla="*/ 18 h 20"/>
                <a:gd name="T18" fmla="*/ 9 w 27"/>
                <a:gd name="T19" fmla="*/ 16 h 20"/>
                <a:gd name="T20" fmla="*/ 11 w 27"/>
                <a:gd name="T21" fmla="*/ 20 h 20"/>
                <a:gd name="T22" fmla="*/ 13 w 27"/>
                <a:gd name="T23" fmla="*/ 19 h 20"/>
                <a:gd name="T24" fmla="*/ 12 w 27"/>
                <a:gd name="T25" fmla="*/ 14 h 20"/>
                <a:gd name="T26" fmla="*/ 19 w 27"/>
                <a:gd name="T27" fmla="*/ 16 h 20"/>
                <a:gd name="T28" fmla="*/ 26 w 27"/>
                <a:gd name="T29" fmla="*/ 16 h 20"/>
                <a:gd name="T30" fmla="*/ 26 w 27"/>
                <a:gd name="T31" fmla="*/ 15 h 20"/>
                <a:gd name="T32" fmla="*/ 25 w 27"/>
                <a:gd name="T33" fmla="*/ 12 h 20"/>
                <a:gd name="T34" fmla="*/ 27 w 27"/>
                <a:gd name="T35" fmla="*/ 12 h 20"/>
                <a:gd name="T36" fmla="*/ 26 w 27"/>
                <a:gd name="T37" fmla="*/ 10 h 20"/>
                <a:gd name="T38" fmla="*/ 23 w 27"/>
                <a:gd name="T39" fmla="*/ 8 h 20"/>
                <a:gd name="T40" fmla="*/ 21 w 27"/>
                <a:gd name="T41" fmla="*/ 7 h 20"/>
                <a:gd name="T42" fmla="*/ 21 w 27"/>
                <a:gd name="T43" fmla="*/ 6 h 20"/>
                <a:gd name="T44" fmla="*/ 19 w 27"/>
                <a:gd name="T45" fmla="*/ 4 h 20"/>
                <a:gd name="T46" fmla="*/ 10 w 27"/>
                <a:gd name="T47" fmla="*/ 0 h 20"/>
                <a:gd name="T48" fmla="*/ 10 w 27"/>
                <a:gd name="T49" fmla="*/ 0 h 20"/>
                <a:gd name="T50" fmla="*/ 7 w 27"/>
                <a:gd name="T51" fmla="*/ 1 h 20"/>
                <a:gd name="T52" fmla="*/ 3 w 27"/>
                <a:gd name="T53" fmla="*/ 0 h 20"/>
                <a:gd name="T54" fmla="*/ 3 w 27"/>
                <a:gd name="T55" fmla="*/ 0 h 20"/>
                <a:gd name="T56" fmla="*/ 7 w 27"/>
                <a:gd name="T57" fmla="*/ 5 h 20"/>
                <a:gd name="T58" fmla="*/ 8 w 27"/>
                <a:gd name="T59" fmla="*/ 5 h 20"/>
                <a:gd name="T60" fmla="*/ 13 w 27"/>
                <a:gd name="T61" fmla="*/ 3 h 20"/>
                <a:gd name="T62" fmla="*/ 18 w 27"/>
                <a:gd name="T63" fmla="*/ 5 h 20"/>
                <a:gd name="T64" fmla="*/ 19 w 27"/>
                <a:gd name="T65" fmla="*/ 8 h 20"/>
                <a:gd name="T66" fmla="*/ 19 w 27"/>
                <a:gd name="T67" fmla="*/ 9 h 20"/>
                <a:gd name="T68" fmla="*/ 23 w 27"/>
                <a:gd name="T69" fmla="*/ 9 h 20"/>
                <a:gd name="T70" fmla="*/ 26 w 27"/>
                <a:gd name="T71" fmla="*/ 11 h 20"/>
                <a:gd name="T72" fmla="*/ 25 w 27"/>
                <a:gd name="T73" fmla="*/ 12 h 20"/>
                <a:gd name="T74" fmla="*/ 25 w 27"/>
                <a:gd name="T75" fmla="*/ 12 h 20"/>
                <a:gd name="T76" fmla="*/ 24 w 27"/>
                <a:gd name="T77" fmla="*/ 15 h 20"/>
                <a:gd name="T78" fmla="*/ 12 w 27"/>
                <a:gd name="T79" fmla="*/ 13 h 20"/>
                <a:gd name="T80" fmla="*/ 11 w 27"/>
                <a:gd name="T81" fmla="*/ 13 h 20"/>
                <a:gd name="T82" fmla="*/ 13 w 27"/>
                <a:gd name="T83" fmla="*/ 19 h 20"/>
                <a:gd name="T84" fmla="*/ 10 w 27"/>
                <a:gd name="T85" fmla="*/ 16 h 20"/>
                <a:gd name="T86" fmla="*/ 5 w 27"/>
                <a:gd name="T87" fmla="*/ 16 h 20"/>
                <a:gd name="T88" fmla="*/ 5 w 27"/>
                <a:gd name="T89" fmla="*/ 17 h 20"/>
                <a:gd name="T90" fmla="*/ 1 w 27"/>
                <a:gd name="T91" fmla="*/ 14 h 20"/>
                <a:gd name="T92" fmla="*/ 3 w 27"/>
                <a:gd name="T93" fmla="*/ 11 h 20"/>
                <a:gd name="T94" fmla="*/ 3 w 27"/>
                <a:gd name="T95" fmla="*/ 11 h 20"/>
                <a:gd name="T96" fmla="*/ 5 w 27"/>
                <a:gd name="T97" fmla="*/ 8 h 20"/>
                <a:gd name="T98" fmla="*/ 5 w 27"/>
                <a:gd name="T99" fmla="*/ 8 h 20"/>
                <a:gd name="T100" fmla="*/ 0 w 27"/>
                <a:gd name="T101"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20">
                  <a:moveTo>
                    <a:pt x="2" y="0"/>
                  </a:moveTo>
                  <a:cubicBezTo>
                    <a:pt x="0" y="3"/>
                    <a:pt x="0" y="3"/>
                    <a:pt x="0" y="3"/>
                  </a:cubicBezTo>
                  <a:cubicBezTo>
                    <a:pt x="0" y="3"/>
                    <a:pt x="0" y="3"/>
                    <a:pt x="0" y="3"/>
                  </a:cubicBezTo>
                  <a:cubicBezTo>
                    <a:pt x="0" y="3"/>
                    <a:pt x="0" y="3"/>
                    <a:pt x="0" y="3"/>
                  </a:cubicBezTo>
                  <a:cubicBezTo>
                    <a:pt x="0" y="3"/>
                    <a:pt x="4" y="7"/>
                    <a:pt x="4" y="8"/>
                  </a:cubicBezTo>
                  <a:cubicBezTo>
                    <a:pt x="4" y="8"/>
                    <a:pt x="2" y="9"/>
                    <a:pt x="2" y="9"/>
                  </a:cubicBezTo>
                  <a:cubicBezTo>
                    <a:pt x="2" y="9"/>
                    <a:pt x="2" y="9"/>
                    <a:pt x="2" y="9"/>
                  </a:cubicBezTo>
                  <a:cubicBezTo>
                    <a:pt x="2" y="9"/>
                    <a:pt x="2" y="10"/>
                    <a:pt x="2" y="10"/>
                  </a:cubicBezTo>
                  <a:cubicBezTo>
                    <a:pt x="2" y="10"/>
                    <a:pt x="2" y="11"/>
                    <a:pt x="2" y="11"/>
                  </a:cubicBezTo>
                  <a:cubicBezTo>
                    <a:pt x="2" y="11"/>
                    <a:pt x="1" y="12"/>
                    <a:pt x="1" y="12"/>
                  </a:cubicBezTo>
                  <a:cubicBezTo>
                    <a:pt x="1" y="12"/>
                    <a:pt x="1" y="12"/>
                    <a:pt x="1" y="12"/>
                  </a:cubicBezTo>
                  <a:cubicBezTo>
                    <a:pt x="1" y="14"/>
                    <a:pt x="1" y="14"/>
                    <a:pt x="1" y="14"/>
                  </a:cubicBezTo>
                  <a:cubicBezTo>
                    <a:pt x="1" y="14"/>
                    <a:pt x="1" y="14"/>
                    <a:pt x="1" y="14"/>
                  </a:cubicBezTo>
                  <a:cubicBezTo>
                    <a:pt x="1" y="14"/>
                    <a:pt x="1" y="18"/>
                    <a:pt x="1" y="18"/>
                  </a:cubicBezTo>
                  <a:cubicBezTo>
                    <a:pt x="1" y="18"/>
                    <a:pt x="1" y="18"/>
                    <a:pt x="1" y="18"/>
                  </a:cubicBezTo>
                  <a:cubicBezTo>
                    <a:pt x="1" y="18"/>
                    <a:pt x="1" y="18"/>
                    <a:pt x="1" y="18"/>
                  </a:cubicBezTo>
                  <a:cubicBezTo>
                    <a:pt x="5" y="18"/>
                    <a:pt x="5" y="18"/>
                    <a:pt x="5" y="18"/>
                  </a:cubicBezTo>
                  <a:cubicBezTo>
                    <a:pt x="5" y="18"/>
                    <a:pt x="5" y="18"/>
                    <a:pt x="5" y="18"/>
                  </a:cubicBezTo>
                  <a:cubicBezTo>
                    <a:pt x="5" y="18"/>
                    <a:pt x="5" y="17"/>
                    <a:pt x="5" y="16"/>
                  </a:cubicBezTo>
                  <a:cubicBezTo>
                    <a:pt x="6" y="16"/>
                    <a:pt x="9" y="16"/>
                    <a:pt x="9" y="16"/>
                  </a:cubicBezTo>
                  <a:cubicBezTo>
                    <a:pt x="9" y="17"/>
                    <a:pt x="11" y="20"/>
                    <a:pt x="11" y="20"/>
                  </a:cubicBezTo>
                  <a:cubicBezTo>
                    <a:pt x="11" y="20"/>
                    <a:pt x="11" y="20"/>
                    <a:pt x="11" y="20"/>
                  </a:cubicBezTo>
                  <a:cubicBezTo>
                    <a:pt x="13" y="19"/>
                    <a:pt x="13" y="19"/>
                    <a:pt x="13" y="19"/>
                  </a:cubicBezTo>
                  <a:cubicBezTo>
                    <a:pt x="13" y="19"/>
                    <a:pt x="13" y="19"/>
                    <a:pt x="13" y="19"/>
                  </a:cubicBezTo>
                  <a:cubicBezTo>
                    <a:pt x="13" y="19"/>
                    <a:pt x="13" y="19"/>
                    <a:pt x="13" y="19"/>
                  </a:cubicBezTo>
                  <a:cubicBezTo>
                    <a:pt x="13" y="19"/>
                    <a:pt x="12" y="15"/>
                    <a:pt x="12" y="14"/>
                  </a:cubicBezTo>
                  <a:cubicBezTo>
                    <a:pt x="13" y="14"/>
                    <a:pt x="19" y="16"/>
                    <a:pt x="19" y="16"/>
                  </a:cubicBezTo>
                  <a:cubicBezTo>
                    <a:pt x="19" y="16"/>
                    <a:pt x="19" y="16"/>
                    <a:pt x="19" y="16"/>
                  </a:cubicBezTo>
                  <a:cubicBezTo>
                    <a:pt x="24" y="16"/>
                    <a:pt x="24" y="16"/>
                    <a:pt x="24" y="16"/>
                  </a:cubicBezTo>
                  <a:cubicBezTo>
                    <a:pt x="26" y="16"/>
                    <a:pt x="26" y="16"/>
                    <a:pt x="26" y="16"/>
                  </a:cubicBezTo>
                  <a:cubicBezTo>
                    <a:pt x="26" y="16"/>
                    <a:pt x="26" y="16"/>
                    <a:pt x="26" y="15"/>
                  </a:cubicBezTo>
                  <a:cubicBezTo>
                    <a:pt x="26" y="15"/>
                    <a:pt x="26" y="15"/>
                    <a:pt x="26" y="15"/>
                  </a:cubicBezTo>
                  <a:cubicBezTo>
                    <a:pt x="26" y="15"/>
                    <a:pt x="26" y="15"/>
                    <a:pt x="26" y="15"/>
                  </a:cubicBezTo>
                  <a:cubicBezTo>
                    <a:pt x="26" y="15"/>
                    <a:pt x="25" y="13"/>
                    <a:pt x="25" y="12"/>
                  </a:cubicBezTo>
                  <a:cubicBezTo>
                    <a:pt x="26" y="12"/>
                    <a:pt x="26" y="12"/>
                    <a:pt x="26" y="12"/>
                  </a:cubicBezTo>
                  <a:cubicBezTo>
                    <a:pt x="26" y="12"/>
                    <a:pt x="27" y="12"/>
                    <a:pt x="27" y="12"/>
                  </a:cubicBezTo>
                  <a:cubicBezTo>
                    <a:pt x="27" y="12"/>
                    <a:pt x="27" y="12"/>
                    <a:pt x="27" y="12"/>
                  </a:cubicBezTo>
                  <a:cubicBezTo>
                    <a:pt x="26" y="10"/>
                    <a:pt x="26" y="10"/>
                    <a:pt x="26" y="10"/>
                  </a:cubicBezTo>
                  <a:cubicBezTo>
                    <a:pt x="26" y="10"/>
                    <a:pt x="26" y="9"/>
                    <a:pt x="26" y="9"/>
                  </a:cubicBezTo>
                  <a:cubicBezTo>
                    <a:pt x="23" y="8"/>
                    <a:pt x="23" y="8"/>
                    <a:pt x="23" y="8"/>
                  </a:cubicBezTo>
                  <a:cubicBezTo>
                    <a:pt x="23" y="8"/>
                    <a:pt x="20" y="8"/>
                    <a:pt x="20" y="8"/>
                  </a:cubicBezTo>
                  <a:cubicBezTo>
                    <a:pt x="20" y="8"/>
                    <a:pt x="21" y="7"/>
                    <a:pt x="21" y="7"/>
                  </a:cubicBezTo>
                  <a:cubicBezTo>
                    <a:pt x="21" y="7"/>
                    <a:pt x="21" y="7"/>
                    <a:pt x="21" y="7"/>
                  </a:cubicBezTo>
                  <a:cubicBezTo>
                    <a:pt x="21" y="7"/>
                    <a:pt x="21" y="6"/>
                    <a:pt x="21" y="6"/>
                  </a:cubicBezTo>
                  <a:cubicBezTo>
                    <a:pt x="19" y="4"/>
                    <a:pt x="19" y="4"/>
                    <a:pt x="19" y="4"/>
                  </a:cubicBezTo>
                  <a:cubicBezTo>
                    <a:pt x="19" y="4"/>
                    <a:pt x="19" y="4"/>
                    <a:pt x="19" y="4"/>
                  </a:cubicBezTo>
                  <a:cubicBezTo>
                    <a:pt x="19" y="4"/>
                    <a:pt x="14" y="3"/>
                    <a:pt x="14" y="3"/>
                  </a:cubicBezTo>
                  <a:cubicBezTo>
                    <a:pt x="14" y="3"/>
                    <a:pt x="10" y="0"/>
                    <a:pt x="10" y="0"/>
                  </a:cubicBezTo>
                  <a:cubicBezTo>
                    <a:pt x="10" y="0"/>
                    <a:pt x="10" y="0"/>
                    <a:pt x="10" y="0"/>
                  </a:cubicBezTo>
                  <a:cubicBezTo>
                    <a:pt x="10" y="0"/>
                    <a:pt x="10" y="0"/>
                    <a:pt x="10" y="0"/>
                  </a:cubicBezTo>
                  <a:cubicBezTo>
                    <a:pt x="10" y="0"/>
                    <a:pt x="8" y="3"/>
                    <a:pt x="8" y="4"/>
                  </a:cubicBezTo>
                  <a:cubicBezTo>
                    <a:pt x="7" y="3"/>
                    <a:pt x="7" y="1"/>
                    <a:pt x="7" y="1"/>
                  </a:cubicBezTo>
                  <a:cubicBezTo>
                    <a:pt x="7" y="0"/>
                    <a:pt x="7" y="0"/>
                    <a:pt x="7" y="0"/>
                  </a:cubicBezTo>
                  <a:cubicBezTo>
                    <a:pt x="3" y="0"/>
                    <a:pt x="3" y="0"/>
                    <a:pt x="3" y="0"/>
                  </a:cubicBezTo>
                  <a:cubicBezTo>
                    <a:pt x="2" y="0"/>
                    <a:pt x="2" y="0"/>
                    <a:pt x="2" y="0"/>
                  </a:cubicBezTo>
                  <a:close/>
                  <a:moveTo>
                    <a:pt x="3" y="0"/>
                  </a:moveTo>
                  <a:cubicBezTo>
                    <a:pt x="3" y="0"/>
                    <a:pt x="6" y="1"/>
                    <a:pt x="6" y="1"/>
                  </a:cubicBezTo>
                  <a:cubicBezTo>
                    <a:pt x="6" y="1"/>
                    <a:pt x="7" y="5"/>
                    <a:pt x="7" y="5"/>
                  </a:cubicBezTo>
                  <a:cubicBezTo>
                    <a:pt x="7" y="5"/>
                    <a:pt x="7" y="5"/>
                    <a:pt x="7" y="5"/>
                  </a:cubicBezTo>
                  <a:cubicBezTo>
                    <a:pt x="7" y="5"/>
                    <a:pt x="8" y="5"/>
                    <a:pt x="8" y="5"/>
                  </a:cubicBezTo>
                  <a:cubicBezTo>
                    <a:pt x="8" y="5"/>
                    <a:pt x="10" y="1"/>
                    <a:pt x="10" y="1"/>
                  </a:cubicBezTo>
                  <a:cubicBezTo>
                    <a:pt x="11" y="1"/>
                    <a:pt x="13" y="3"/>
                    <a:pt x="13" y="3"/>
                  </a:cubicBezTo>
                  <a:cubicBezTo>
                    <a:pt x="13" y="3"/>
                    <a:pt x="13" y="3"/>
                    <a:pt x="13" y="3"/>
                  </a:cubicBezTo>
                  <a:cubicBezTo>
                    <a:pt x="13" y="3"/>
                    <a:pt x="18" y="5"/>
                    <a:pt x="18" y="5"/>
                  </a:cubicBezTo>
                  <a:cubicBezTo>
                    <a:pt x="18" y="5"/>
                    <a:pt x="20" y="6"/>
                    <a:pt x="20" y="7"/>
                  </a:cubicBezTo>
                  <a:cubicBezTo>
                    <a:pt x="20" y="7"/>
                    <a:pt x="19" y="8"/>
                    <a:pt x="19" y="8"/>
                  </a:cubicBezTo>
                  <a:cubicBezTo>
                    <a:pt x="19" y="9"/>
                    <a:pt x="19" y="9"/>
                    <a:pt x="19" y="9"/>
                  </a:cubicBezTo>
                  <a:cubicBezTo>
                    <a:pt x="19" y="9"/>
                    <a:pt x="19" y="9"/>
                    <a:pt x="19" y="9"/>
                  </a:cubicBezTo>
                  <a:cubicBezTo>
                    <a:pt x="19" y="9"/>
                    <a:pt x="19" y="9"/>
                    <a:pt x="19" y="9"/>
                  </a:cubicBezTo>
                  <a:cubicBezTo>
                    <a:pt x="23" y="9"/>
                    <a:pt x="23" y="9"/>
                    <a:pt x="23" y="9"/>
                  </a:cubicBezTo>
                  <a:cubicBezTo>
                    <a:pt x="23" y="9"/>
                    <a:pt x="25" y="10"/>
                    <a:pt x="26" y="10"/>
                  </a:cubicBezTo>
                  <a:cubicBezTo>
                    <a:pt x="26" y="10"/>
                    <a:pt x="26" y="11"/>
                    <a:pt x="26" y="11"/>
                  </a:cubicBezTo>
                  <a:cubicBezTo>
                    <a:pt x="26" y="12"/>
                    <a:pt x="25" y="12"/>
                    <a:pt x="25" y="12"/>
                  </a:cubicBezTo>
                  <a:cubicBezTo>
                    <a:pt x="25" y="12"/>
                    <a:pt x="25" y="12"/>
                    <a:pt x="25" y="12"/>
                  </a:cubicBezTo>
                  <a:cubicBezTo>
                    <a:pt x="25" y="12"/>
                    <a:pt x="25" y="12"/>
                    <a:pt x="25" y="12"/>
                  </a:cubicBezTo>
                  <a:cubicBezTo>
                    <a:pt x="25" y="12"/>
                    <a:pt x="25" y="12"/>
                    <a:pt x="25" y="12"/>
                  </a:cubicBezTo>
                  <a:cubicBezTo>
                    <a:pt x="25" y="12"/>
                    <a:pt x="25" y="14"/>
                    <a:pt x="26" y="15"/>
                  </a:cubicBezTo>
                  <a:cubicBezTo>
                    <a:pt x="25" y="15"/>
                    <a:pt x="24" y="15"/>
                    <a:pt x="24" y="15"/>
                  </a:cubicBezTo>
                  <a:cubicBezTo>
                    <a:pt x="24" y="15"/>
                    <a:pt x="20" y="16"/>
                    <a:pt x="19" y="16"/>
                  </a:cubicBezTo>
                  <a:cubicBezTo>
                    <a:pt x="19" y="16"/>
                    <a:pt x="12" y="13"/>
                    <a:pt x="12" y="13"/>
                  </a:cubicBezTo>
                  <a:cubicBezTo>
                    <a:pt x="11" y="13"/>
                    <a:pt x="11" y="13"/>
                    <a:pt x="11" y="13"/>
                  </a:cubicBezTo>
                  <a:cubicBezTo>
                    <a:pt x="11" y="13"/>
                    <a:pt x="11" y="13"/>
                    <a:pt x="11" y="13"/>
                  </a:cubicBezTo>
                  <a:cubicBezTo>
                    <a:pt x="11" y="13"/>
                    <a:pt x="11" y="13"/>
                    <a:pt x="11" y="14"/>
                  </a:cubicBezTo>
                  <a:cubicBezTo>
                    <a:pt x="11" y="14"/>
                    <a:pt x="12" y="18"/>
                    <a:pt x="13" y="19"/>
                  </a:cubicBezTo>
                  <a:cubicBezTo>
                    <a:pt x="12" y="19"/>
                    <a:pt x="12" y="19"/>
                    <a:pt x="11" y="19"/>
                  </a:cubicBezTo>
                  <a:cubicBezTo>
                    <a:pt x="11" y="19"/>
                    <a:pt x="10" y="16"/>
                    <a:pt x="10" y="16"/>
                  </a:cubicBezTo>
                  <a:cubicBezTo>
                    <a:pt x="10" y="16"/>
                    <a:pt x="10" y="16"/>
                    <a:pt x="10" y="16"/>
                  </a:cubicBezTo>
                  <a:cubicBezTo>
                    <a:pt x="5" y="16"/>
                    <a:pt x="5" y="16"/>
                    <a:pt x="5" y="16"/>
                  </a:cubicBezTo>
                  <a:cubicBezTo>
                    <a:pt x="5" y="16"/>
                    <a:pt x="5" y="16"/>
                    <a:pt x="5" y="16"/>
                  </a:cubicBezTo>
                  <a:cubicBezTo>
                    <a:pt x="5" y="16"/>
                    <a:pt x="5" y="17"/>
                    <a:pt x="5" y="17"/>
                  </a:cubicBezTo>
                  <a:cubicBezTo>
                    <a:pt x="4" y="17"/>
                    <a:pt x="2" y="18"/>
                    <a:pt x="2" y="18"/>
                  </a:cubicBezTo>
                  <a:cubicBezTo>
                    <a:pt x="2" y="17"/>
                    <a:pt x="1" y="14"/>
                    <a:pt x="1" y="14"/>
                  </a:cubicBezTo>
                  <a:cubicBezTo>
                    <a:pt x="1" y="14"/>
                    <a:pt x="2" y="12"/>
                    <a:pt x="2" y="12"/>
                  </a:cubicBezTo>
                  <a:cubicBezTo>
                    <a:pt x="2" y="12"/>
                    <a:pt x="3" y="11"/>
                    <a:pt x="3" y="11"/>
                  </a:cubicBezTo>
                  <a:cubicBezTo>
                    <a:pt x="3" y="11"/>
                    <a:pt x="3" y="11"/>
                    <a:pt x="3" y="11"/>
                  </a:cubicBezTo>
                  <a:cubicBezTo>
                    <a:pt x="3" y="11"/>
                    <a:pt x="3" y="11"/>
                    <a:pt x="3" y="11"/>
                  </a:cubicBezTo>
                  <a:cubicBezTo>
                    <a:pt x="3" y="11"/>
                    <a:pt x="3" y="10"/>
                    <a:pt x="2" y="10"/>
                  </a:cubicBezTo>
                  <a:cubicBezTo>
                    <a:pt x="3" y="9"/>
                    <a:pt x="5" y="8"/>
                    <a:pt x="5" y="8"/>
                  </a:cubicBezTo>
                  <a:cubicBezTo>
                    <a:pt x="5" y="8"/>
                    <a:pt x="5" y="8"/>
                    <a:pt x="5" y="8"/>
                  </a:cubicBezTo>
                  <a:cubicBezTo>
                    <a:pt x="5" y="8"/>
                    <a:pt x="5" y="8"/>
                    <a:pt x="5" y="8"/>
                  </a:cubicBezTo>
                  <a:cubicBezTo>
                    <a:pt x="5" y="8"/>
                    <a:pt x="5" y="8"/>
                    <a:pt x="5" y="8"/>
                  </a:cubicBezTo>
                  <a:cubicBezTo>
                    <a:pt x="5" y="8"/>
                    <a:pt x="1" y="3"/>
                    <a:pt x="0" y="3"/>
                  </a:cubicBezTo>
                  <a:cubicBezTo>
                    <a:pt x="1" y="3"/>
                    <a:pt x="2" y="0"/>
                    <a:pt x="3"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4020" y="1547"/>
              <a:ext cx="93" cy="61"/>
            </a:xfrm>
            <a:custGeom>
              <a:avLst/>
              <a:gdLst>
                <a:gd name="T0" fmla="*/ 3 w 93"/>
                <a:gd name="T1" fmla="*/ 20 h 61"/>
                <a:gd name="T2" fmla="*/ 8 w 93"/>
                <a:gd name="T3" fmla="*/ 17 h 61"/>
                <a:gd name="T4" fmla="*/ 29 w 93"/>
                <a:gd name="T5" fmla="*/ 26 h 61"/>
                <a:gd name="T6" fmla="*/ 52 w 93"/>
                <a:gd name="T7" fmla="*/ 23 h 61"/>
                <a:gd name="T8" fmla="*/ 49 w 93"/>
                <a:gd name="T9" fmla="*/ 11 h 61"/>
                <a:gd name="T10" fmla="*/ 55 w 93"/>
                <a:gd name="T11" fmla="*/ 0 h 61"/>
                <a:gd name="T12" fmla="*/ 78 w 93"/>
                <a:gd name="T13" fmla="*/ 11 h 61"/>
                <a:gd name="T14" fmla="*/ 78 w 93"/>
                <a:gd name="T15" fmla="*/ 14 h 61"/>
                <a:gd name="T16" fmla="*/ 93 w 93"/>
                <a:gd name="T17" fmla="*/ 29 h 61"/>
                <a:gd name="T18" fmla="*/ 84 w 93"/>
                <a:gd name="T19" fmla="*/ 32 h 61"/>
                <a:gd name="T20" fmla="*/ 87 w 93"/>
                <a:gd name="T21" fmla="*/ 38 h 61"/>
                <a:gd name="T22" fmla="*/ 84 w 93"/>
                <a:gd name="T23" fmla="*/ 40 h 61"/>
                <a:gd name="T24" fmla="*/ 81 w 93"/>
                <a:gd name="T25" fmla="*/ 46 h 61"/>
                <a:gd name="T26" fmla="*/ 52 w 93"/>
                <a:gd name="T27" fmla="*/ 49 h 61"/>
                <a:gd name="T28" fmla="*/ 38 w 93"/>
                <a:gd name="T29" fmla="*/ 61 h 61"/>
                <a:gd name="T30" fmla="*/ 11 w 93"/>
                <a:gd name="T31" fmla="*/ 58 h 61"/>
                <a:gd name="T32" fmla="*/ 0 w 93"/>
                <a:gd name="T33" fmla="*/ 26 h 61"/>
                <a:gd name="T34" fmla="*/ 3 w 93"/>
                <a:gd name="T3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61">
                  <a:moveTo>
                    <a:pt x="3" y="20"/>
                  </a:moveTo>
                  <a:lnTo>
                    <a:pt x="8" y="17"/>
                  </a:lnTo>
                  <a:lnTo>
                    <a:pt x="29" y="26"/>
                  </a:lnTo>
                  <a:lnTo>
                    <a:pt x="52" y="23"/>
                  </a:lnTo>
                  <a:lnTo>
                    <a:pt x="49" y="11"/>
                  </a:lnTo>
                  <a:lnTo>
                    <a:pt x="55" y="0"/>
                  </a:lnTo>
                  <a:lnTo>
                    <a:pt x="78" y="11"/>
                  </a:lnTo>
                  <a:lnTo>
                    <a:pt x="78" y="14"/>
                  </a:lnTo>
                  <a:lnTo>
                    <a:pt x="93" y="29"/>
                  </a:lnTo>
                  <a:lnTo>
                    <a:pt x="84" y="32"/>
                  </a:lnTo>
                  <a:lnTo>
                    <a:pt x="87" y="38"/>
                  </a:lnTo>
                  <a:lnTo>
                    <a:pt x="84" y="40"/>
                  </a:lnTo>
                  <a:lnTo>
                    <a:pt x="81" y="46"/>
                  </a:lnTo>
                  <a:lnTo>
                    <a:pt x="52" y="49"/>
                  </a:lnTo>
                  <a:lnTo>
                    <a:pt x="38" y="61"/>
                  </a:lnTo>
                  <a:lnTo>
                    <a:pt x="11" y="58"/>
                  </a:lnTo>
                  <a:lnTo>
                    <a:pt x="0" y="26"/>
                  </a:lnTo>
                  <a:lnTo>
                    <a:pt x="3" y="2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noEditPoints="1"/>
            </p:cNvSpPr>
            <p:nvPr/>
          </p:nvSpPr>
          <p:spPr bwMode="auto">
            <a:xfrm>
              <a:off x="4017" y="1544"/>
              <a:ext cx="96" cy="67"/>
            </a:xfrm>
            <a:custGeom>
              <a:avLst/>
              <a:gdLst>
                <a:gd name="T0" fmla="*/ 20 w 33"/>
                <a:gd name="T1" fmla="*/ 0 h 23"/>
                <a:gd name="T2" fmla="*/ 17 w 33"/>
                <a:gd name="T3" fmla="*/ 4 h 23"/>
                <a:gd name="T4" fmla="*/ 17 w 33"/>
                <a:gd name="T5" fmla="*/ 5 h 23"/>
                <a:gd name="T6" fmla="*/ 17 w 33"/>
                <a:gd name="T7" fmla="*/ 5 h 23"/>
                <a:gd name="T8" fmla="*/ 18 w 33"/>
                <a:gd name="T9" fmla="*/ 9 h 23"/>
                <a:gd name="T10" fmla="*/ 11 w 33"/>
                <a:gd name="T11" fmla="*/ 9 h 23"/>
                <a:gd name="T12" fmla="*/ 4 w 33"/>
                <a:gd name="T13" fmla="*/ 7 h 23"/>
                <a:gd name="T14" fmla="*/ 4 w 33"/>
                <a:gd name="T15" fmla="*/ 7 h 23"/>
                <a:gd name="T16" fmla="*/ 2 w 33"/>
                <a:gd name="T17" fmla="*/ 7 h 23"/>
                <a:gd name="T18" fmla="*/ 1 w 33"/>
                <a:gd name="T19" fmla="*/ 8 h 23"/>
                <a:gd name="T20" fmla="*/ 1 w 33"/>
                <a:gd name="T21" fmla="*/ 10 h 23"/>
                <a:gd name="T22" fmla="*/ 1 w 33"/>
                <a:gd name="T23" fmla="*/ 10 h 23"/>
                <a:gd name="T24" fmla="*/ 5 w 33"/>
                <a:gd name="T25" fmla="*/ 21 h 23"/>
                <a:gd name="T26" fmla="*/ 5 w 33"/>
                <a:gd name="T27" fmla="*/ 21 h 23"/>
                <a:gd name="T28" fmla="*/ 14 w 33"/>
                <a:gd name="T29" fmla="*/ 23 h 23"/>
                <a:gd name="T30" fmla="*/ 14 w 33"/>
                <a:gd name="T31" fmla="*/ 23 h 23"/>
                <a:gd name="T32" fmla="*/ 19 w 33"/>
                <a:gd name="T33" fmla="*/ 19 h 23"/>
                <a:gd name="T34" fmla="*/ 29 w 33"/>
                <a:gd name="T35" fmla="*/ 17 h 23"/>
                <a:gd name="T36" fmla="*/ 29 w 33"/>
                <a:gd name="T37" fmla="*/ 17 h 23"/>
                <a:gd name="T38" fmla="*/ 30 w 33"/>
                <a:gd name="T39" fmla="*/ 15 h 23"/>
                <a:gd name="T40" fmla="*/ 31 w 33"/>
                <a:gd name="T41" fmla="*/ 14 h 23"/>
                <a:gd name="T42" fmla="*/ 31 w 33"/>
                <a:gd name="T43" fmla="*/ 14 h 23"/>
                <a:gd name="T44" fmla="*/ 31 w 33"/>
                <a:gd name="T45" fmla="*/ 14 h 23"/>
                <a:gd name="T46" fmla="*/ 30 w 33"/>
                <a:gd name="T47" fmla="*/ 13 h 23"/>
                <a:gd name="T48" fmla="*/ 33 w 33"/>
                <a:gd name="T49" fmla="*/ 11 h 23"/>
                <a:gd name="T50" fmla="*/ 33 w 33"/>
                <a:gd name="T51" fmla="*/ 11 h 23"/>
                <a:gd name="T52" fmla="*/ 33 w 33"/>
                <a:gd name="T53" fmla="*/ 11 h 23"/>
                <a:gd name="T54" fmla="*/ 33 w 33"/>
                <a:gd name="T55" fmla="*/ 11 h 23"/>
                <a:gd name="T56" fmla="*/ 28 w 33"/>
                <a:gd name="T57" fmla="*/ 6 h 23"/>
                <a:gd name="T58" fmla="*/ 29 w 33"/>
                <a:gd name="T59" fmla="*/ 5 h 23"/>
                <a:gd name="T60" fmla="*/ 29 w 33"/>
                <a:gd name="T61" fmla="*/ 5 h 23"/>
                <a:gd name="T62" fmla="*/ 29 w 33"/>
                <a:gd name="T63" fmla="*/ 5 h 23"/>
                <a:gd name="T64" fmla="*/ 29 w 33"/>
                <a:gd name="T65" fmla="*/ 5 h 23"/>
                <a:gd name="T66" fmla="*/ 20 w 33"/>
                <a:gd name="T67" fmla="*/ 0 h 23"/>
                <a:gd name="T68" fmla="*/ 20 w 33"/>
                <a:gd name="T69" fmla="*/ 0 h 23"/>
                <a:gd name="T70" fmla="*/ 20 w 33"/>
                <a:gd name="T71" fmla="*/ 1 h 23"/>
                <a:gd name="T72" fmla="*/ 28 w 33"/>
                <a:gd name="T73" fmla="*/ 5 h 23"/>
                <a:gd name="T74" fmla="*/ 28 w 33"/>
                <a:gd name="T75" fmla="*/ 6 h 23"/>
                <a:gd name="T76" fmla="*/ 28 w 33"/>
                <a:gd name="T77" fmla="*/ 6 h 23"/>
                <a:gd name="T78" fmla="*/ 28 w 33"/>
                <a:gd name="T79" fmla="*/ 6 h 23"/>
                <a:gd name="T80" fmla="*/ 32 w 33"/>
                <a:gd name="T81" fmla="*/ 11 h 23"/>
                <a:gd name="T82" fmla="*/ 30 w 33"/>
                <a:gd name="T83" fmla="*/ 12 h 23"/>
                <a:gd name="T84" fmla="*/ 30 w 33"/>
                <a:gd name="T85" fmla="*/ 12 h 23"/>
                <a:gd name="T86" fmla="*/ 30 w 33"/>
                <a:gd name="T87" fmla="*/ 13 h 23"/>
                <a:gd name="T88" fmla="*/ 30 w 33"/>
                <a:gd name="T89" fmla="*/ 14 h 23"/>
                <a:gd name="T90" fmla="*/ 29 w 33"/>
                <a:gd name="T91" fmla="*/ 15 h 23"/>
                <a:gd name="T92" fmla="*/ 29 w 33"/>
                <a:gd name="T93" fmla="*/ 15 h 23"/>
                <a:gd name="T94" fmla="*/ 29 w 33"/>
                <a:gd name="T95" fmla="*/ 17 h 23"/>
                <a:gd name="T96" fmla="*/ 19 w 33"/>
                <a:gd name="T97" fmla="*/ 18 h 23"/>
                <a:gd name="T98" fmla="*/ 19 w 33"/>
                <a:gd name="T99" fmla="*/ 18 h 23"/>
                <a:gd name="T100" fmla="*/ 14 w 33"/>
                <a:gd name="T101" fmla="*/ 22 h 23"/>
                <a:gd name="T102" fmla="*/ 6 w 33"/>
                <a:gd name="T103" fmla="*/ 21 h 23"/>
                <a:gd name="T104" fmla="*/ 1 w 33"/>
                <a:gd name="T105" fmla="*/ 10 h 23"/>
                <a:gd name="T106" fmla="*/ 2 w 33"/>
                <a:gd name="T107" fmla="*/ 8 h 23"/>
                <a:gd name="T108" fmla="*/ 4 w 33"/>
                <a:gd name="T109" fmla="*/ 8 h 23"/>
                <a:gd name="T110" fmla="*/ 11 w 33"/>
                <a:gd name="T111" fmla="*/ 10 h 23"/>
                <a:gd name="T112" fmla="*/ 11 w 33"/>
                <a:gd name="T113" fmla="*/ 10 h 23"/>
                <a:gd name="T114" fmla="*/ 19 w 33"/>
                <a:gd name="T115" fmla="*/ 9 h 23"/>
                <a:gd name="T116" fmla="*/ 19 w 33"/>
                <a:gd name="T117" fmla="*/ 9 h 23"/>
                <a:gd name="T118" fmla="*/ 19 w 33"/>
                <a:gd name="T119" fmla="*/ 9 h 23"/>
                <a:gd name="T120" fmla="*/ 19 w 33"/>
                <a:gd name="T121" fmla="*/ 9 h 23"/>
                <a:gd name="T122" fmla="*/ 18 w 33"/>
                <a:gd name="T123" fmla="*/ 5 h 23"/>
                <a:gd name="T124" fmla="*/ 20 w 33"/>
                <a:gd name="T1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3">
                  <a:moveTo>
                    <a:pt x="20" y="0"/>
                  </a:moveTo>
                  <a:cubicBezTo>
                    <a:pt x="17" y="4"/>
                    <a:pt x="17" y="4"/>
                    <a:pt x="17" y="4"/>
                  </a:cubicBezTo>
                  <a:cubicBezTo>
                    <a:pt x="17" y="4"/>
                    <a:pt x="17" y="4"/>
                    <a:pt x="17" y="5"/>
                  </a:cubicBezTo>
                  <a:cubicBezTo>
                    <a:pt x="17" y="5"/>
                    <a:pt x="17" y="5"/>
                    <a:pt x="17" y="5"/>
                  </a:cubicBezTo>
                  <a:cubicBezTo>
                    <a:pt x="17" y="5"/>
                    <a:pt x="18" y="8"/>
                    <a:pt x="18" y="9"/>
                  </a:cubicBezTo>
                  <a:cubicBezTo>
                    <a:pt x="18" y="9"/>
                    <a:pt x="12" y="9"/>
                    <a:pt x="11" y="9"/>
                  </a:cubicBezTo>
                  <a:cubicBezTo>
                    <a:pt x="11" y="9"/>
                    <a:pt x="4" y="7"/>
                    <a:pt x="4" y="7"/>
                  </a:cubicBezTo>
                  <a:cubicBezTo>
                    <a:pt x="4" y="7"/>
                    <a:pt x="4" y="7"/>
                    <a:pt x="4" y="7"/>
                  </a:cubicBezTo>
                  <a:cubicBezTo>
                    <a:pt x="2" y="7"/>
                    <a:pt x="2" y="7"/>
                    <a:pt x="2" y="7"/>
                  </a:cubicBezTo>
                  <a:cubicBezTo>
                    <a:pt x="1" y="7"/>
                    <a:pt x="1" y="7"/>
                    <a:pt x="1" y="8"/>
                  </a:cubicBezTo>
                  <a:cubicBezTo>
                    <a:pt x="1" y="10"/>
                    <a:pt x="1" y="10"/>
                    <a:pt x="1" y="10"/>
                  </a:cubicBezTo>
                  <a:cubicBezTo>
                    <a:pt x="0" y="10"/>
                    <a:pt x="1" y="10"/>
                    <a:pt x="1" y="10"/>
                  </a:cubicBezTo>
                  <a:cubicBezTo>
                    <a:pt x="5" y="21"/>
                    <a:pt x="5" y="21"/>
                    <a:pt x="5" y="21"/>
                  </a:cubicBezTo>
                  <a:cubicBezTo>
                    <a:pt x="5" y="21"/>
                    <a:pt x="5" y="21"/>
                    <a:pt x="5" y="21"/>
                  </a:cubicBezTo>
                  <a:cubicBezTo>
                    <a:pt x="14" y="23"/>
                    <a:pt x="14" y="23"/>
                    <a:pt x="14" y="23"/>
                  </a:cubicBezTo>
                  <a:cubicBezTo>
                    <a:pt x="14" y="23"/>
                    <a:pt x="14" y="23"/>
                    <a:pt x="14" y="23"/>
                  </a:cubicBezTo>
                  <a:cubicBezTo>
                    <a:pt x="14" y="23"/>
                    <a:pt x="19" y="19"/>
                    <a:pt x="19" y="19"/>
                  </a:cubicBezTo>
                  <a:cubicBezTo>
                    <a:pt x="19" y="19"/>
                    <a:pt x="29" y="17"/>
                    <a:pt x="29" y="17"/>
                  </a:cubicBezTo>
                  <a:cubicBezTo>
                    <a:pt x="29" y="17"/>
                    <a:pt x="29" y="17"/>
                    <a:pt x="29" y="17"/>
                  </a:cubicBezTo>
                  <a:cubicBezTo>
                    <a:pt x="29" y="17"/>
                    <a:pt x="30" y="15"/>
                    <a:pt x="30" y="15"/>
                  </a:cubicBezTo>
                  <a:cubicBezTo>
                    <a:pt x="30" y="15"/>
                    <a:pt x="31" y="14"/>
                    <a:pt x="31" y="14"/>
                  </a:cubicBezTo>
                  <a:cubicBezTo>
                    <a:pt x="31" y="14"/>
                    <a:pt x="31" y="14"/>
                    <a:pt x="31" y="14"/>
                  </a:cubicBezTo>
                  <a:cubicBezTo>
                    <a:pt x="31" y="14"/>
                    <a:pt x="31" y="14"/>
                    <a:pt x="31" y="14"/>
                  </a:cubicBezTo>
                  <a:cubicBezTo>
                    <a:pt x="31" y="14"/>
                    <a:pt x="31" y="13"/>
                    <a:pt x="30" y="13"/>
                  </a:cubicBezTo>
                  <a:cubicBezTo>
                    <a:pt x="31" y="12"/>
                    <a:pt x="33" y="11"/>
                    <a:pt x="33" y="11"/>
                  </a:cubicBezTo>
                  <a:cubicBezTo>
                    <a:pt x="33" y="11"/>
                    <a:pt x="33" y="11"/>
                    <a:pt x="33" y="11"/>
                  </a:cubicBezTo>
                  <a:cubicBezTo>
                    <a:pt x="33" y="11"/>
                    <a:pt x="33" y="11"/>
                    <a:pt x="33" y="11"/>
                  </a:cubicBezTo>
                  <a:cubicBezTo>
                    <a:pt x="33" y="11"/>
                    <a:pt x="33" y="11"/>
                    <a:pt x="33" y="11"/>
                  </a:cubicBezTo>
                  <a:cubicBezTo>
                    <a:pt x="33" y="11"/>
                    <a:pt x="29" y="6"/>
                    <a:pt x="28" y="6"/>
                  </a:cubicBezTo>
                  <a:cubicBezTo>
                    <a:pt x="28" y="6"/>
                    <a:pt x="29" y="5"/>
                    <a:pt x="29" y="5"/>
                  </a:cubicBezTo>
                  <a:cubicBezTo>
                    <a:pt x="29" y="5"/>
                    <a:pt x="29" y="5"/>
                    <a:pt x="29" y="5"/>
                  </a:cubicBezTo>
                  <a:cubicBezTo>
                    <a:pt x="29" y="5"/>
                    <a:pt x="29" y="5"/>
                    <a:pt x="29" y="5"/>
                  </a:cubicBezTo>
                  <a:cubicBezTo>
                    <a:pt x="29" y="5"/>
                    <a:pt x="29" y="5"/>
                    <a:pt x="29" y="5"/>
                  </a:cubicBezTo>
                  <a:cubicBezTo>
                    <a:pt x="20" y="0"/>
                    <a:pt x="20" y="0"/>
                    <a:pt x="20" y="0"/>
                  </a:cubicBezTo>
                  <a:cubicBezTo>
                    <a:pt x="20" y="0"/>
                    <a:pt x="20" y="0"/>
                    <a:pt x="20" y="0"/>
                  </a:cubicBezTo>
                  <a:close/>
                  <a:moveTo>
                    <a:pt x="20" y="1"/>
                  </a:moveTo>
                  <a:cubicBezTo>
                    <a:pt x="21" y="1"/>
                    <a:pt x="27" y="5"/>
                    <a:pt x="28" y="5"/>
                  </a:cubicBezTo>
                  <a:cubicBezTo>
                    <a:pt x="28" y="5"/>
                    <a:pt x="28" y="6"/>
                    <a:pt x="28" y="6"/>
                  </a:cubicBezTo>
                  <a:cubicBezTo>
                    <a:pt x="28" y="6"/>
                    <a:pt x="28" y="6"/>
                    <a:pt x="28" y="6"/>
                  </a:cubicBezTo>
                  <a:cubicBezTo>
                    <a:pt x="28" y="6"/>
                    <a:pt x="28" y="6"/>
                    <a:pt x="28" y="6"/>
                  </a:cubicBezTo>
                  <a:cubicBezTo>
                    <a:pt x="28" y="6"/>
                    <a:pt x="32" y="10"/>
                    <a:pt x="32" y="11"/>
                  </a:cubicBezTo>
                  <a:cubicBezTo>
                    <a:pt x="32" y="11"/>
                    <a:pt x="30" y="12"/>
                    <a:pt x="30" y="12"/>
                  </a:cubicBezTo>
                  <a:cubicBezTo>
                    <a:pt x="30" y="12"/>
                    <a:pt x="30" y="12"/>
                    <a:pt x="30" y="12"/>
                  </a:cubicBezTo>
                  <a:cubicBezTo>
                    <a:pt x="30" y="12"/>
                    <a:pt x="30" y="13"/>
                    <a:pt x="30" y="13"/>
                  </a:cubicBezTo>
                  <a:cubicBezTo>
                    <a:pt x="30" y="13"/>
                    <a:pt x="30" y="14"/>
                    <a:pt x="30" y="14"/>
                  </a:cubicBezTo>
                  <a:cubicBezTo>
                    <a:pt x="30" y="14"/>
                    <a:pt x="29" y="15"/>
                    <a:pt x="29" y="15"/>
                  </a:cubicBezTo>
                  <a:cubicBezTo>
                    <a:pt x="29" y="15"/>
                    <a:pt x="29" y="15"/>
                    <a:pt x="29" y="15"/>
                  </a:cubicBezTo>
                  <a:cubicBezTo>
                    <a:pt x="29" y="15"/>
                    <a:pt x="29" y="16"/>
                    <a:pt x="29" y="17"/>
                  </a:cubicBezTo>
                  <a:cubicBezTo>
                    <a:pt x="28" y="17"/>
                    <a:pt x="19" y="18"/>
                    <a:pt x="19" y="18"/>
                  </a:cubicBezTo>
                  <a:cubicBezTo>
                    <a:pt x="19" y="18"/>
                    <a:pt x="19" y="18"/>
                    <a:pt x="19" y="18"/>
                  </a:cubicBezTo>
                  <a:cubicBezTo>
                    <a:pt x="19" y="18"/>
                    <a:pt x="14" y="22"/>
                    <a:pt x="14" y="22"/>
                  </a:cubicBezTo>
                  <a:cubicBezTo>
                    <a:pt x="14" y="22"/>
                    <a:pt x="6" y="21"/>
                    <a:pt x="6" y="21"/>
                  </a:cubicBezTo>
                  <a:cubicBezTo>
                    <a:pt x="5" y="20"/>
                    <a:pt x="1" y="10"/>
                    <a:pt x="1" y="10"/>
                  </a:cubicBezTo>
                  <a:cubicBezTo>
                    <a:pt x="1" y="10"/>
                    <a:pt x="2" y="8"/>
                    <a:pt x="2" y="8"/>
                  </a:cubicBezTo>
                  <a:cubicBezTo>
                    <a:pt x="2" y="8"/>
                    <a:pt x="4" y="8"/>
                    <a:pt x="4" y="8"/>
                  </a:cubicBezTo>
                  <a:cubicBezTo>
                    <a:pt x="4" y="8"/>
                    <a:pt x="11" y="10"/>
                    <a:pt x="11" y="10"/>
                  </a:cubicBezTo>
                  <a:cubicBezTo>
                    <a:pt x="11" y="10"/>
                    <a:pt x="11" y="10"/>
                    <a:pt x="11" y="10"/>
                  </a:cubicBezTo>
                  <a:cubicBezTo>
                    <a:pt x="19" y="9"/>
                    <a:pt x="19" y="9"/>
                    <a:pt x="19" y="9"/>
                  </a:cubicBezTo>
                  <a:cubicBezTo>
                    <a:pt x="19" y="9"/>
                    <a:pt x="19" y="9"/>
                    <a:pt x="19" y="9"/>
                  </a:cubicBezTo>
                  <a:cubicBezTo>
                    <a:pt x="19" y="9"/>
                    <a:pt x="19" y="9"/>
                    <a:pt x="19" y="9"/>
                  </a:cubicBezTo>
                  <a:cubicBezTo>
                    <a:pt x="19" y="9"/>
                    <a:pt x="19" y="9"/>
                    <a:pt x="19" y="9"/>
                  </a:cubicBezTo>
                  <a:cubicBezTo>
                    <a:pt x="19" y="9"/>
                    <a:pt x="18" y="5"/>
                    <a:pt x="18" y="5"/>
                  </a:cubicBezTo>
                  <a:cubicBezTo>
                    <a:pt x="18" y="4"/>
                    <a:pt x="20" y="1"/>
                    <a:pt x="20" y="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6" name="Freeform 95"/>
            <p:cNvSpPr>
              <a:spLocks/>
            </p:cNvSpPr>
            <p:nvPr/>
          </p:nvSpPr>
          <p:spPr bwMode="auto">
            <a:xfrm>
              <a:off x="4238" y="1456"/>
              <a:ext cx="70" cy="64"/>
            </a:xfrm>
            <a:custGeom>
              <a:avLst/>
              <a:gdLst>
                <a:gd name="T0" fmla="*/ 0 w 70"/>
                <a:gd name="T1" fmla="*/ 32 h 64"/>
                <a:gd name="T2" fmla="*/ 12 w 70"/>
                <a:gd name="T3" fmla="*/ 9 h 64"/>
                <a:gd name="T4" fmla="*/ 21 w 70"/>
                <a:gd name="T5" fmla="*/ 6 h 64"/>
                <a:gd name="T6" fmla="*/ 29 w 70"/>
                <a:gd name="T7" fmla="*/ 3 h 64"/>
                <a:gd name="T8" fmla="*/ 29 w 70"/>
                <a:gd name="T9" fmla="*/ 0 h 64"/>
                <a:gd name="T10" fmla="*/ 70 w 70"/>
                <a:gd name="T11" fmla="*/ 12 h 64"/>
                <a:gd name="T12" fmla="*/ 56 w 70"/>
                <a:gd name="T13" fmla="*/ 35 h 64"/>
                <a:gd name="T14" fmla="*/ 61 w 70"/>
                <a:gd name="T15" fmla="*/ 41 h 64"/>
                <a:gd name="T16" fmla="*/ 59 w 70"/>
                <a:gd name="T17" fmla="*/ 41 h 64"/>
                <a:gd name="T18" fmla="*/ 41 w 70"/>
                <a:gd name="T19" fmla="*/ 47 h 64"/>
                <a:gd name="T20" fmla="*/ 26 w 70"/>
                <a:gd name="T21" fmla="*/ 64 h 64"/>
                <a:gd name="T22" fmla="*/ 24 w 70"/>
                <a:gd name="T23" fmla="*/ 64 h 64"/>
                <a:gd name="T24" fmla="*/ 18 w 70"/>
                <a:gd name="T25" fmla="*/ 44 h 64"/>
                <a:gd name="T26" fmla="*/ 12 w 70"/>
                <a:gd name="T27" fmla="*/ 47 h 64"/>
                <a:gd name="T28" fmla="*/ 0 w 70"/>
                <a:gd name="T2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4">
                  <a:moveTo>
                    <a:pt x="0" y="32"/>
                  </a:moveTo>
                  <a:lnTo>
                    <a:pt x="12" y="9"/>
                  </a:lnTo>
                  <a:lnTo>
                    <a:pt x="21" y="6"/>
                  </a:lnTo>
                  <a:lnTo>
                    <a:pt x="29" y="3"/>
                  </a:lnTo>
                  <a:lnTo>
                    <a:pt x="29" y="0"/>
                  </a:lnTo>
                  <a:lnTo>
                    <a:pt x="70" y="12"/>
                  </a:lnTo>
                  <a:lnTo>
                    <a:pt x="56" y="35"/>
                  </a:lnTo>
                  <a:lnTo>
                    <a:pt x="61" y="41"/>
                  </a:lnTo>
                  <a:lnTo>
                    <a:pt x="59" y="41"/>
                  </a:lnTo>
                  <a:lnTo>
                    <a:pt x="41" y="47"/>
                  </a:lnTo>
                  <a:lnTo>
                    <a:pt x="26" y="64"/>
                  </a:lnTo>
                  <a:lnTo>
                    <a:pt x="24" y="64"/>
                  </a:lnTo>
                  <a:lnTo>
                    <a:pt x="18" y="44"/>
                  </a:lnTo>
                  <a:lnTo>
                    <a:pt x="12" y="47"/>
                  </a:lnTo>
                  <a:lnTo>
                    <a:pt x="0" y="32"/>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7" name="Freeform 96"/>
            <p:cNvSpPr>
              <a:spLocks noEditPoints="1"/>
            </p:cNvSpPr>
            <p:nvPr/>
          </p:nvSpPr>
          <p:spPr bwMode="auto">
            <a:xfrm>
              <a:off x="4238" y="1454"/>
              <a:ext cx="70" cy="66"/>
            </a:xfrm>
            <a:custGeom>
              <a:avLst/>
              <a:gdLst>
                <a:gd name="T0" fmla="*/ 10 w 24"/>
                <a:gd name="T1" fmla="*/ 0 h 23"/>
                <a:gd name="T2" fmla="*/ 10 w 24"/>
                <a:gd name="T3" fmla="*/ 1 h 23"/>
                <a:gd name="T4" fmla="*/ 10 w 24"/>
                <a:gd name="T5" fmla="*/ 2 h 23"/>
                <a:gd name="T6" fmla="*/ 7 w 24"/>
                <a:gd name="T7" fmla="*/ 2 h 23"/>
                <a:gd name="T8" fmla="*/ 4 w 24"/>
                <a:gd name="T9" fmla="*/ 4 h 23"/>
                <a:gd name="T10" fmla="*/ 4 w 24"/>
                <a:gd name="T11" fmla="*/ 4 h 23"/>
                <a:gd name="T12" fmla="*/ 0 w 24"/>
                <a:gd name="T13" fmla="*/ 12 h 23"/>
                <a:gd name="T14" fmla="*/ 0 w 24"/>
                <a:gd name="T15" fmla="*/ 12 h 23"/>
                <a:gd name="T16" fmla="*/ 0 w 24"/>
                <a:gd name="T17" fmla="*/ 12 h 23"/>
                <a:gd name="T18" fmla="*/ 3 w 24"/>
                <a:gd name="T19" fmla="*/ 18 h 23"/>
                <a:gd name="T20" fmla="*/ 4 w 24"/>
                <a:gd name="T21" fmla="*/ 18 h 23"/>
                <a:gd name="T22" fmla="*/ 6 w 24"/>
                <a:gd name="T23" fmla="*/ 17 h 23"/>
                <a:gd name="T24" fmla="*/ 8 w 24"/>
                <a:gd name="T25" fmla="*/ 23 h 23"/>
                <a:gd name="T26" fmla="*/ 9 w 24"/>
                <a:gd name="T27" fmla="*/ 23 h 23"/>
                <a:gd name="T28" fmla="*/ 9 w 24"/>
                <a:gd name="T29" fmla="*/ 23 h 23"/>
                <a:gd name="T30" fmla="*/ 9 w 24"/>
                <a:gd name="T31" fmla="*/ 23 h 23"/>
                <a:gd name="T32" fmla="*/ 14 w 24"/>
                <a:gd name="T33" fmla="*/ 17 h 23"/>
                <a:gd name="T34" fmla="*/ 20 w 24"/>
                <a:gd name="T35" fmla="*/ 15 h 23"/>
                <a:gd name="T36" fmla="*/ 21 w 24"/>
                <a:gd name="T37" fmla="*/ 15 h 23"/>
                <a:gd name="T38" fmla="*/ 21 w 24"/>
                <a:gd name="T39" fmla="*/ 15 h 23"/>
                <a:gd name="T40" fmla="*/ 21 w 24"/>
                <a:gd name="T41" fmla="*/ 15 h 23"/>
                <a:gd name="T42" fmla="*/ 21 w 24"/>
                <a:gd name="T43" fmla="*/ 15 h 23"/>
                <a:gd name="T44" fmla="*/ 19 w 24"/>
                <a:gd name="T45" fmla="*/ 13 h 23"/>
                <a:gd name="T46" fmla="*/ 24 w 24"/>
                <a:gd name="T47" fmla="*/ 5 h 23"/>
                <a:gd name="T48" fmla="*/ 24 w 24"/>
                <a:gd name="T49" fmla="*/ 5 h 23"/>
                <a:gd name="T50" fmla="*/ 24 w 24"/>
                <a:gd name="T51" fmla="*/ 5 h 23"/>
                <a:gd name="T52" fmla="*/ 24 w 24"/>
                <a:gd name="T53" fmla="*/ 4 h 23"/>
                <a:gd name="T54" fmla="*/ 10 w 24"/>
                <a:gd name="T55" fmla="*/ 0 h 23"/>
                <a:gd name="T56" fmla="*/ 10 w 24"/>
                <a:gd name="T57" fmla="*/ 0 h 23"/>
                <a:gd name="T58" fmla="*/ 7 w 24"/>
                <a:gd name="T59" fmla="*/ 3 h 23"/>
                <a:gd name="T60" fmla="*/ 10 w 24"/>
                <a:gd name="T61" fmla="*/ 3 h 23"/>
                <a:gd name="T62" fmla="*/ 10 w 24"/>
                <a:gd name="T63" fmla="*/ 2 h 23"/>
                <a:gd name="T64" fmla="*/ 10 w 24"/>
                <a:gd name="T65" fmla="*/ 1 h 23"/>
                <a:gd name="T66" fmla="*/ 23 w 24"/>
                <a:gd name="T67" fmla="*/ 5 h 23"/>
                <a:gd name="T68" fmla="*/ 19 w 24"/>
                <a:gd name="T69" fmla="*/ 13 h 23"/>
                <a:gd name="T70" fmla="*/ 19 w 24"/>
                <a:gd name="T71" fmla="*/ 13 h 23"/>
                <a:gd name="T72" fmla="*/ 19 w 24"/>
                <a:gd name="T73" fmla="*/ 13 h 23"/>
                <a:gd name="T74" fmla="*/ 20 w 24"/>
                <a:gd name="T75" fmla="*/ 15 h 23"/>
                <a:gd name="T76" fmla="*/ 20 w 24"/>
                <a:gd name="T77" fmla="*/ 15 h 23"/>
                <a:gd name="T78" fmla="*/ 14 w 24"/>
                <a:gd name="T79" fmla="*/ 17 h 23"/>
                <a:gd name="T80" fmla="*/ 14 w 24"/>
                <a:gd name="T81" fmla="*/ 17 h 23"/>
                <a:gd name="T82" fmla="*/ 9 w 24"/>
                <a:gd name="T83" fmla="*/ 23 h 23"/>
                <a:gd name="T84" fmla="*/ 9 w 24"/>
                <a:gd name="T85" fmla="*/ 23 h 23"/>
                <a:gd name="T86" fmla="*/ 6 w 24"/>
                <a:gd name="T87" fmla="*/ 16 h 23"/>
                <a:gd name="T88" fmla="*/ 6 w 24"/>
                <a:gd name="T89" fmla="*/ 16 h 23"/>
                <a:gd name="T90" fmla="*/ 6 w 24"/>
                <a:gd name="T91" fmla="*/ 16 h 23"/>
                <a:gd name="T92" fmla="*/ 4 w 24"/>
                <a:gd name="T93" fmla="*/ 17 h 23"/>
                <a:gd name="T94" fmla="*/ 1 w 24"/>
                <a:gd name="T95" fmla="*/ 12 h 23"/>
                <a:gd name="T96" fmla="*/ 4 w 24"/>
                <a:gd name="T97" fmla="*/ 4 h 23"/>
                <a:gd name="T98" fmla="*/ 7 w 24"/>
                <a:gd name="T9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23">
                  <a:moveTo>
                    <a:pt x="10" y="0"/>
                  </a:moveTo>
                  <a:cubicBezTo>
                    <a:pt x="10" y="0"/>
                    <a:pt x="10" y="1"/>
                    <a:pt x="10" y="1"/>
                  </a:cubicBezTo>
                  <a:cubicBezTo>
                    <a:pt x="10" y="1"/>
                    <a:pt x="10" y="2"/>
                    <a:pt x="10" y="2"/>
                  </a:cubicBezTo>
                  <a:cubicBezTo>
                    <a:pt x="9" y="2"/>
                    <a:pt x="7" y="2"/>
                    <a:pt x="7" y="2"/>
                  </a:cubicBezTo>
                  <a:cubicBezTo>
                    <a:pt x="4" y="4"/>
                    <a:pt x="4" y="4"/>
                    <a:pt x="4" y="4"/>
                  </a:cubicBezTo>
                  <a:cubicBezTo>
                    <a:pt x="4" y="4"/>
                    <a:pt x="4" y="4"/>
                    <a:pt x="4" y="4"/>
                  </a:cubicBezTo>
                  <a:cubicBezTo>
                    <a:pt x="0" y="12"/>
                    <a:pt x="0" y="12"/>
                    <a:pt x="0" y="12"/>
                  </a:cubicBezTo>
                  <a:cubicBezTo>
                    <a:pt x="0" y="12"/>
                    <a:pt x="0" y="12"/>
                    <a:pt x="0" y="12"/>
                  </a:cubicBezTo>
                  <a:cubicBezTo>
                    <a:pt x="0" y="12"/>
                    <a:pt x="0" y="12"/>
                    <a:pt x="0" y="12"/>
                  </a:cubicBezTo>
                  <a:cubicBezTo>
                    <a:pt x="3" y="18"/>
                    <a:pt x="3" y="18"/>
                    <a:pt x="3" y="18"/>
                  </a:cubicBezTo>
                  <a:cubicBezTo>
                    <a:pt x="3" y="18"/>
                    <a:pt x="4" y="18"/>
                    <a:pt x="4" y="18"/>
                  </a:cubicBezTo>
                  <a:cubicBezTo>
                    <a:pt x="4" y="18"/>
                    <a:pt x="5" y="17"/>
                    <a:pt x="6" y="17"/>
                  </a:cubicBezTo>
                  <a:cubicBezTo>
                    <a:pt x="6" y="17"/>
                    <a:pt x="8" y="23"/>
                    <a:pt x="8" y="23"/>
                  </a:cubicBezTo>
                  <a:cubicBezTo>
                    <a:pt x="8" y="23"/>
                    <a:pt x="8" y="23"/>
                    <a:pt x="9" y="23"/>
                  </a:cubicBezTo>
                  <a:cubicBezTo>
                    <a:pt x="9" y="23"/>
                    <a:pt x="9" y="23"/>
                    <a:pt x="9" y="23"/>
                  </a:cubicBezTo>
                  <a:cubicBezTo>
                    <a:pt x="9" y="23"/>
                    <a:pt x="9" y="23"/>
                    <a:pt x="9" y="23"/>
                  </a:cubicBezTo>
                  <a:cubicBezTo>
                    <a:pt x="9" y="23"/>
                    <a:pt x="14" y="17"/>
                    <a:pt x="14" y="17"/>
                  </a:cubicBezTo>
                  <a:cubicBezTo>
                    <a:pt x="15" y="17"/>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0" y="13"/>
                    <a:pt x="19" y="13"/>
                  </a:cubicBezTo>
                  <a:cubicBezTo>
                    <a:pt x="20" y="12"/>
                    <a:pt x="24" y="5"/>
                    <a:pt x="24" y="5"/>
                  </a:cubicBezTo>
                  <a:cubicBezTo>
                    <a:pt x="24" y="5"/>
                    <a:pt x="24" y="5"/>
                    <a:pt x="24" y="5"/>
                  </a:cubicBezTo>
                  <a:cubicBezTo>
                    <a:pt x="24" y="5"/>
                    <a:pt x="24" y="5"/>
                    <a:pt x="24" y="5"/>
                  </a:cubicBezTo>
                  <a:cubicBezTo>
                    <a:pt x="24" y="5"/>
                    <a:pt x="24" y="4"/>
                    <a:pt x="24" y="4"/>
                  </a:cubicBezTo>
                  <a:cubicBezTo>
                    <a:pt x="10" y="0"/>
                    <a:pt x="10" y="0"/>
                    <a:pt x="10" y="0"/>
                  </a:cubicBezTo>
                  <a:cubicBezTo>
                    <a:pt x="10" y="0"/>
                    <a:pt x="10" y="0"/>
                    <a:pt x="10" y="0"/>
                  </a:cubicBezTo>
                  <a:close/>
                  <a:moveTo>
                    <a:pt x="7" y="3"/>
                  </a:moveTo>
                  <a:cubicBezTo>
                    <a:pt x="10" y="3"/>
                    <a:pt x="10" y="3"/>
                    <a:pt x="10" y="3"/>
                  </a:cubicBezTo>
                  <a:cubicBezTo>
                    <a:pt x="10" y="3"/>
                    <a:pt x="10" y="2"/>
                    <a:pt x="10" y="2"/>
                  </a:cubicBezTo>
                  <a:cubicBezTo>
                    <a:pt x="10" y="2"/>
                    <a:pt x="10" y="1"/>
                    <a:pt x="10" y="1"/>
                  </a:cubicBezTo>
                  <a:cubicBezTo>
                    <a:pt x="11" y="1"/>
                    <a:pt x="23" y="5"/>
                    <a:pt x="23" y="5"/>
                  </a:cubicBezTo>
                  <a:cubicBezTo>
                    <a:pt x="23" y="6"/>
                    <a:pt x="19" y="13"/>
                    <a:pt x="19" y="13"/>
                  </a:cubicBezTo>
                  <a:cubicBezTo>
                    <a:pt x="19" y="13"/>
                    <a:pt x="19" y="13"/>
                    <a:pt x="19" y="13"/>
                  </a:cubicBezTo>
                  <a:cubicBezTo>
                    <a:pt x="19" y="13"/>
                    <a:pt x="19" y="13"/>
                    <a:pt x="19" y="13"/>
                  </a:cubicBezTo>
                  <a:cubicBezTo>
                    <a:pt x="19" y="13"/>
                    <a:pt x="20" y="14"/>
                    <a:pt x="20" y="15"/>
                  </a:cubicBezTo>
                  <a:cubicBezTo>
                    <a:pt x="20" y="15"/>
                    <a:pt x="20" y="15"/>
                    <a:pt x="20" y="15"/>
                  </a:cubicBezTo>
                  <a:cubicBezTo>
                    <a:pt x="14" y="17"/>
                    <a:pt x="14" y="17"/>
                    <a:pt x="14" y="17"/>
                  </a:cubicBezTo>
                  <a:cubicBezTo>
                    <a:pt x="14" y="17"/>
                    <a:pt x="14" y="17"/>
                    <a:pt x="14" y="17"/>
                  </a:cubicBezTo>
                  <a:cubicBezTo>
                    <a:pt x="14" y="17"/>
                    <a:pt x="9" y="22"/>
                    <a:pt x="9" y="23"/>
                  </a:cubicBezTo>
                  <a:cubicBezTo>
                    <a:pt x="9" y="23"/>
                    <a:pt x="9" y="23"/>
                    <a:pt x="9" y="23"/>
                  </a:cubicBezTo>
                  <a:cubicBezTo>
                    <a:pt x="9" y="22"/>
                    <a:pt x="6" y="16"/>
                    <a:pt x="6" y="16"/>
                  </a:cubicBezTo>
                  <a:cubicBezTo>
                    <a:pt x="6" y="16"/>
                    <a:pt x="6" y="16"/>
                    <a:pt x="6" y="16"/>
                  </a:cubicBezTo>
                  <a:cubicBezTo>
                    <a:pt x="6" y="16"/>
                    <a:pt x="6" y="16"/>
                    <a:pt x="6" y="16"/>
                  </a:cubicBezTo>
                  <a:cubicBezTo>
                    <a:pt x="6" y="16"/>
                    <a:pt x="4" y="17"/>
                    <a:pt x="4" y="17"/>
                  </a:cubicBezTo>
                  <a:cubicBezTo>
                    <a:pt x="3" y="17"/>
                    <a:pt x="1" y="12"/>
                    <a:pt x="1" y="12"/>
                  </a:cubicBezTo>
                  <a:cubicBezTo>
                    <a:pt x="1" y="12"/>
                    <a:pt x="4" y="4"/>
                    <a:pt x="4" y="4"/>
                  </a:cubicBezTo>
                  <a:cubicBezTo>
                    <a:pt x="4" y="4"/>
                    <a:pt x="7" y="3"/>
                    <a:pt x="7" y="3"/>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8" name="Freeform 97"/>
            <p:cNvSpPr>
              <a:spLocks/>
            </p:cNvSpPr>
            <p:nvPr/>
          </p:nvSpPr>
          <p:spPr bwMode="auto">
            <a:xfrm>
              <a:off x="4101" y="1512"/>
              <a:ext cx="88" cy="55"/>
            </a:xfrm>
            <a:custGeom>
              <a:avLst/>
              <a:gdLst>
                <a:gd name="T0" fmla="*/ 3 w 88"/>
                <a:gd name="T1" fmla="*/ 41 h 55"/>
                <a:gd name="T2" fmla="*/ 0 w 88"/>
                <a:gd name="T3" fmla="*/ 20 h 55"/>
                <a:gd name="T4" fmla="*/ 3 w 88"/>
                <a:gd name="T5" fmla="*/ 14 h 55"/>
                <a:gd name="T6" fmla="*/ 21 w 88"/>
                <a:gd name="T7" fmla="*/ 26 h 55"/>
                <a:gd name="T8" fmla="*/ 38 w 88"/>
                <a:gd name="T9" fmla="*/ 26 h 55"/>
                <a:gd name="T10" fmla="*/ 35 w 88"/>
                <a:gd name="T11" fmla="*/ 0 h 55"/>
                <a:gd name="T12" fmla="*/ 70 w 88"/>
                <a:gd name="T13" fmla="*/ 14 h 55"/>
                <a:gd name="T14" fmla="*/ 67 w 88"/>
                <a:gd name="T15" fmla="*/ 17 h 55"/>
                <a:gd name="T16" fmla="*/ 79 w 88"/>
                <a:gd name="T17" fmla="*/ 35 h 55"/>
                <a:gd name="T18" fmla="*/ 88 w 88"/>
                <a:gd name="T19" fmla="*/ 41 h 55"/>
                <a:gd name="T20" fmla="*/ 85 w 88"/>
                <a:gd name="T21" fmla="*/ 43 h 55"/>
                <a:gd name="T22" fmla="*/ 85 w 88"/>
                <a:gd name="T23" fmla="*/ 52 h 55"/>
                <a:gd name="T24" fmla="*/ 50 w 88"/>
                <a:gd name="T25" fmla="*/ 55 h 55"/>
                <a:gd name="T26" fmla="*/ 38 w 88"/>
                <a:gd name="T27" fmla="*/ 49 h 55"/>
                <a:gd name="T28" fmla="*/ 27 w 88"/>
                <a:gd name="T29" fmla="*/ 41 h 55"/>
                <a:gd name="T30" fmla="*/ 18 w 88"/>
                <a:gd name="T31" fmla="*/ 52 h 55"/>
                <a:gd name="T32" fmla="*/ 18 w 88"/>
                <a:gd name="T33" fmla="*/ 43 h 55"/>
                <a:gd name="T34" fmla="*/ 3 w 88"/>
                <a:gd name="T35"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55">
                  <a:moveTo>
                    <a:pt x="3" y="41"/>
                  </a:moveTo>
                  <a:lnTo>
                    <a:pt x="0" y="20"/>
                  </a:lnTo>
                  <a:lnTo>
                    <a:pt x="3" y="14"/>
                  </a:lnTo>
                  <a:lnTo>
                    <a:pt x="21" y="26"/>
                  </a:lnTo>
                  <a:lnTo>
                    <a:pt x="38" y="26"/>
                  </a:lnTo>
                  <a:lnTo>
                    <a:pt x="35" y="0"/>
                  </a:lnTo>
                  <a:lnTo>
                    <a:pt x="70" y="14"/>
                  </a:lnTo>
                  <a:lnTo>
                    <a:pt x="67" y="17"/>
                  </a:lnTo>
                  <a:lnTo>
                    <a:pt x="79" y="35"/>
                  </a:lnTo>
                  <a:lnTo>
                    <a:pt x="88" y="41"/>
                  </a:lnTo>
                  <a:lnTo>
                    <a:pt x="85" y="43"/>
                  </a:lnTo>
                  <a:lnTo>
                    <a:pt x="85" y="52"/>
                  </a:lnTo>
                  <a:lnTo>
                    <a:pt x="50" y="55"/>
                  </a:lnTo>
                  <a:lnTo>
                    <a:pt x="38" y="49"/>
                  </a:lnTo>
                  <a:lnTo>
                    <a:pt x="27" y="41"/>
                  </a:lnTo>
                  <a:lnTo>
                    <a:pt x="18" y="52"/>
                  </a:lnTo>
                  <a:lnTo>
                    <a:pt x="18" y="43"/>
                  </a:lnTo>
                  <a:lnTo>
                    <a:pt x="3" y="41"/>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noEditPoints="1"/>
            </p:cNvSpPr>
            <p:nvPr/>
          </p:nvSpPr>
          <p:spPr bwMode="auto">
            <a:xfrm>
              <a:off x="4101" y="1509"/>
              <a:ext cx="88" cy="58"/>
            </a:xfrm>
            <a:custGeom>
              <a:avLst/>
              <a:gdLst>
                <a:gd name="T0" fmla="*/ 12 w 30"/>
                <a:gd name="T1" fmla="*/ 1 h 20"/>
                <a:gd name="T2" fmla="*/ 7 w 30"/>
                <a:gd name="T3" fmla="*/ 10 h 20"/>
                <a:gd name="T4" fmla="*/ 1 w 30"/>
                <a:gd name="T5" fmla="*/ 6 h 20"/>
                <a:gd name="T6" fmla="*/ 0 w 30"/>
                <a:gd name="T7" fmla="*/ 8 h 20"/>
                <a:gd name="T8" fmla="*/ 0 w 30"/>
                <a:gd name="T9" fmla="*/ 8 h 20"/>
                <a:gd name="T10" fmla="*/ 1 w 30"/>
                <a:gd name="T11" fmla="*/ 15 h 20"/>
                <a:gd name="T12" fmla="*/ 6 w 30"/>
                <a:gd name="T13" fmla="*/ 20 h 20"/>
                <a:gd name="T14" fmla="*/ 7 w 30"/>
                <a:gd name="T15" fmla="*/ 20 h 20"/>
                <a:gd name="T16" fmla="*/ 12 w 30"/>
                <a:gd name="T17" fmla="*/ 18 h 20"/>
                <a:gd name="T18" fmla="*/ 17 w 30"/>
                <a:gd name="T19" fmla="*/ 20 h 20"/>
                <a:gd name="T20" fmla="*/ 29 w 30"/>
                <a:gd name="T21" fmla="*/ 20 h 20"/>
                <a:gd name="T22" fmla="*/ 29 w 30"/>
                <a:gd name="T23" fmla="*/ 17 h 20"/>
                <a:gd name="T24" fmla="*/ 30 w 30"/>
                <a:gd name="T25" fmla="*/ 15 h 20"/>
                <a:gd name="T26" fmla="*/ 30 w 30"/>
                <a:gd name="T27" fmla="*/ 14 h 20"/>
                <a:gd name="T28" fmla="*/ 23 w 30"/>
                <a:gd name="T29" fmla="*/ 7 h 20"/>
                <a:gd name="T30" fmla="*/ 25 w 30"/>
                <a:gd name="T31" fmla="*/ 6 h 20"/>
                <a:gd name="T32" fmla="*/ 24 w 30"/>
                <a:gd name="T33" fmla="*/ 6 h 20"/>
                <a:gd name="T34" fmla="*/ 12 w 30"/>
                <a:gd name="T35" fmla="*/ 1 h 20"/>
                <a:gd name="T36" fmla="*/ 13 w 30"/>
                <a:gd name="T37" fmla="*/ 10 h 20"/>
                <a:gd name="T38" fmla="*/ 13 w 30"/>
                <a:gd name="T39" fmla="*/ 10 h 20"/>
                <a:gd name="T40" fmla="*/ 24 w 30"/>
                <a:gd name="T41" fmla="*/ 6 h 20"/>
                <a:gd name="T42" fmla="*/ 23 w 30"/>
                <a:gd name="T43" fmla="*/ 7 h 20"/>
                <a:gd name="T44" fmla="*/ 23 w 30"/>
                <a:gd name="T45" fmla="*/ 7 h 20"/>
                <a:gd name="T46" fmla="*/ 27 w 30"/>
                <a:gd name="T47" fmla="*/ 13 h 20"/>
                <a:gd name="T48" fmla="*/ 28 w 30"/>
                <a:gd name="T49" fmla="*/ 16 h 20"/>
                <a:gd name="T50" fmla="*/ 28 w 30"/>
                <a:gd name="T51" fmla="*/ 19 h 20"/>
                <a:gd name="T52" fmla="*/ 13 w 30"/>
                <a:gd name="T53" fmla="*/ 18 h 20"/>
                <a:gd name="T54" fmla="*/ 9 w 30"/>
                <a:gd name="T55" fmla="*/ 15 h 20"/>
                <a:gd name="T56" fmla="*/ 7 w 30"/>
                <a:gd name="T57" fmla="*/ 19 h 20"/>
                <a:gd name="T58" fmla="*/ 6 w 30"/>
                <a:gd name="T59" fmla="*/ 15 h 20"/>
                <a:gd name="T60" fmla="*/ 0 w 30"/>
                <a:gd name="T61" fmla="*/ 8 h 20"/>
                <a:gd name="T62" fmla="*/ 7 w 30"/>
                <a:gd name="T6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20">
                  <a:moveTo>
                    <a:pt x="12" y="1"/>
                  </a:moveTo>
                  <a:cubicBezTo>
                    <a:pt x="12" y="1"/>
                    <a:pt x="12" y="1"/>
                    <a:pt x="12" y="1"/>
                  </a:cubicBezTo>
                  <a:cubicBezTo>
                    <a:pt x="12" y="1"/>
                    <a:pt x="13" y="9"/>
                    <a:pt x="13" y="10"/>
                  </a:cubicBezTo>
                  <a:cubicBezTo>
                    <a:pt x="12" y="10"/>
                    <a:pt x="8" y="10"/>
                    <a:pt x="7" y="10"/>
                  </a:cubicBezTo>
                  <a:cubicBezTo>
                    <a:pt x="7" y="10"/>
                    <a:pt x="1" y="6"/>
                    <a:pt x="1" y="6"/>
                  </a:cubicBezTo>
                  <a:cubicBezTo>
                    <a:pt x="1" y="6"/>
                    <a:pt x="1" y="6"/>
                    <a:pt x="1" y="6"/>
                  </a:cubicBezTo>
                  <a:cubicBezTo>
                    <a:pt x="1" y="6"/>
                    <a:pt x="1" y="6"/>
                    <a:pt x="1" y="6"/>
                  </a:cubicBezTo>
                  <a:cubicBezTo>
                    <a:pt x="0" y="8"/>
                    <a:pt x="0" y="8"/>
                    <a:pt x="0" y="8"/>
                  </a:cubicBezTo>
                  <a:cubicBezTo>
                    <a:pt x="0" y="8"/>
                    <a:pt x="0" y="8"/>
                    <a:pt x="0" y="8"/>
                  </a:cubicBezTo>
                  <a:cubicBezTo>
                    <a:pt x="0" y="8"/>
                    <a:pt x="0" y="8"/>
                    <a:pt x="0" y="8"/>
                  </a:cubicBezTo>
                  <a:cubicBezTo>
                    <a:pt x="1" y="15"/>
                    <a:pt x="1" y="15"/>
                    <a:pt x="1" y="15"/>
                  </a:cubicBezTo>
                  <a:cubicBezTo>
                    <a:pt x="1" y="15"/>
                    <a:pt x="1" y="15"/>
                    <a:pt x="1" y="15"/>
                  </a:cubicBezTo>
                  <a:cubicBezTo>
                    <a:pt x="1" y="15"/>
                    <a:pt x="5" y="16"/>
                    <a:pt x="5" y="16"/>
                  </a:cubicBezTo>
                  <a:cubicBezTo>
                    <a:pt x="5" y="16"/>
                    <a:pt x="6" y="20"/>
                    <a:pt x="6" y="20"/>
                  </a:cubicBezTo>
                  <a:cubicBezTo>
                    <a:pt x="6" y="20"/>
                    <a:pt x="6" y="20"/>
                    <a:pt x="6" y="20"/>
                  </a:cubicBezTo>
                  <a:cubicBezTo>
                    <a:pt x="6" y="20"/>
                    <a:pt x="7" y="20"/>
                    <a:pt x="7" y="20"/>
                  </a:cubicBezTo>
                  <a:cubicBezTo>
                    <a:pt x="7" y="20"/>
                    <a:pt x="9" y="16"/>
                    <a:pt x="9" y="16"/>
                  </a:cubicBezTo>
                  <a:cubicBezTo>
                    <a:pt x="10" y="16"/>
                    <a:pt x="12" y="18"/>
                    <a:pt x="12" y="18"/>
                  </a:cubicBezTo>
                  <a:cubicBezTo>
                    <a:pt x="12" y="18"/>
                    <a:pt x="12" y="18"/>
                    <a:pt x="12" y="18"/>
                  </a:cubicBezTo>
                  <a:cubicBezTo>
                    <a:pt x="17" y="20"/>
                    <a:pt x="17" y="20"/>
                    <a:pt x="17" y="20"/>
                  </a:cubicBezTo>
                  <a:cubicBezTo>
                    <a:pt x="29" y="20"/>
                    <a:pt x="29" y="20"/>
                    <a:pt x="29" y="20"/>
                  </a:cubicBezTo>
                  <a:cubicBezTo>
                    <a:pt x="29" y="20"/>
                    <a:pt x="29" y="20"/>
                    <a:pt x="29" y="20"/>
                  </a:cubicBezTo>
                  <a:cubicBezTo>
                    <a:pt x="29" y="19"/>
                    <a:pt x="29" y="19"/>
                    <a:pt x="29" y="19"/>
                  </a:cubicBezTo>
                  <a:cubicBezTo>
                    <a:pt x="29" y="19"/>
                    <a:pt x="29" y="17"/>
                    <a:pt x="29" y="17"/>
                  </a:cubicBezTo>
                  <a:cubicBezTo>
                    <a:pt x="29" y="16"/>
                    <a:pt x="30" y="15"/>
                    <a:pt x="30" y="15"/>
                  </a:cubicBezTo>
                  <a:cubicBezTo>
                    <a:pt x="30" y="15"/>
                    <a:pt x="30" y="15"/>
                    <a:pt x="30" y="15"/>
                  </a:cubicBezTo>
                  <a:cubicBezTo>
                    <a:pt x="30" y="15"/>
                    <a:pt x="30" y="15"/>
                    <a:pt x="30" y="15"/>
                  </a:cubicBezTo>
                  <a:cubicBezTo>
                    <a:pt x="30" y="15"/>
                    <a:pt x="30" y="14"/>
                    <a:pt x="30" y="14"/>
                  </a:cubicBezTo>
                  <a:cubicBezTo>
                    <a:pt x="30" y="14"/>
                    <a:pt x="27" y="13"/>
                    <a:pt x="27" y="13"/>
                  </a:cubicBezTo>
                  <a:cubicBezTo>
                    <a:pt x="27" y="13"/>
                    <a:pt x="24" y="8"/>
                    <a:pt x="23" y="7"/>
                  </a:cubicBezTo>
                  <a:cubicBezTo>
                    <a:pt x="24" y="7"/>
                    <a:pt x="24" y="6"/>
                    <a:pt x="24" y="6"/>
                  </a:cubicBezTo>
                  <a:cubicBezTo>
                    <a:pt x="25" y="6"/>
                    <a:pt x="25" y="6"/>
                    <a:pt x="25" y="6"/>
                  </a:cubicBezTo>
                  <a:cubicBezTo>
                    <a:pt x="25" y="6"/>
                    <a:pt x="25" y="6"/>
                    <a:pt x="25" y="6"/>
                  </a:cubicBezTo>
                  <a:cubicBezTo>
                    <a:pt x="25" y="6"/>
                    <a:pt x="24" y="6"/>
                    <a:pt x="24" y="6"/>
                  </a:cubicBezTo>
                  <a:cubicBezTo>
                    <a:pt x="12" y="1"/>
                    <a:pt x="12" y="1"/>
                    <a:pt x="12" y="1"/>
                  </a:cubicBezTo>
                  <a:cubicBezTo>
                    <a:pt x="12" y="0"/>
                    <a:pt x="12" y="1"/>
                    <a:pt x="12" y="1"/>
                  </a:cubicBezTo>
                  <a:close/>
                  <a:moveTo>
                    <a:pt x="7" y="11"/>
                  </a:moveTo>
                  <a:cubicBezTo>
                    <a:pt x="13" y="10"/>
                    <a:pt x="13" y="10"/>
                    <a:pt x="13" y="10"/>
                  </a:cubicBezTo>
                  <a:cubicBezTo>
                    <a:pt x="13" y="10"/>
                    <a:pt x="13" y="10"/>
                    <a:pt x="13" y="10"/>
                  </a:cubicBezTo>
                  <a:cubicBezTo>
                    <a:pt x="13" y="10"/>
                    <a:pt x="13" y="10"/>
                    <a:pt x="13" y="10"/>
                  </a:cubicBezTo>
                  <a:cubicBezTo>
                    <a:pt x="13" y="10"/>
                    <a:pt x="13" y="2"/>
                    <a:pt x="13" y="1"/>
                  </a:cubicBezTo>
                  <a:cubicBezTo>
                    <a:pt x="13" y="2"/>
                    <a:pt x="23" y="6"/>
                    <a:pt x="24" y="6"/>
                  </a:cubicBezTo>
                  <a:cubicBezTo>
                    <a:pt x="23" y="7"/>
                    <a:pt x="23" y="7"/>
                    <a:pt x="23" y="7"/>
                  </a:cubicBezTo>
                  <a:cubicBezTo>
                    <a:pt x="23" y="7"/>
                    <a:pt x="23" y="7"/>
                    <a:pt x="23" y="7"/>
                  </a:cubicBezTo>
                  <a:cubicBezTo>
                    <a:pt x="23" y="7"/>
                    <a:pt x="23" y="7"/>
                    <a:pt x="23" y="7"/>
                  </a:cubicBezTo>
                  <a:cubicBezTo>
                    <a:pt x="23" y="7"/>
                    <a:pt x="23" y="7"/>
                    <a:pt x="23" y="7"/>
                  </a:cubicBezTo>
                  <a:cubicBezTo>
                    <a:pt x="27" y="13"/>
                    <a:pt x="27" y="13"/>
                    <a:pt x="27" y="13"/>
                  </a:cubicBezTo>
                  <a:cubicBezTo>
                    <a:pt x="27" y="13"/>
                    <a:pt x="27" y="13"/>
                    <a:pt x="27" y="13"/>
                  </a:cubicBezTo>
                  <a:cubicBezTo>
                    <a:pt x="27" y="13"/>
                    <a:pt x="29" y="15"/>
                    <a:pt x="29" y="15"/>
                  </a:cubicBezTo>
                  <a:cubicBezTo>
                    <a:pt x="29" y="15"/>
                    <a:pt x="28" y="16"/>
                    <a:pt x="28" y="16"/>
                  </a:cubicBezTo>
                  <a:cubicBezTo>
                    <a:pt x="28" y="16"/>
                    <a:pt x="28" y="16"/>
                    <a:pt x="28" y="16"/>
                  </a:cubicBezTo>
                  <a:cubicBezTo>
                    <a:pt x="28" y="16"/>
                    <a:pt x="28" y="19"/>
                    <a:pt x="28" y="19"/>
                  </a:cubicBezTo>
                  <a:cubicBezTo>
                    <a:pt x="28" y="19"/>
                    <a:pt x="17" y="19"/>
                    <a:pt x="17" y="19"/>
                  </a:cubicBezTo>
                  <a:cubicBezTo>
                    <a:pt x="17" y="19"/>
                    <a:pt x="13" y="18"/>
                    <a:pt x="13" y="18"/>
                  </a:cubicBezTo>
                  <a:cubicBezTo>
                    <a:pt x="13" y="18"/>
                    <a:pt x="9" y="15"/>
                    <a:pt x="9" y="15"/>
                  </a:cubicBezTo>
                  <a:cubicBezTo>
                    <a:pt x="9" y="15"/>
                    <a:pt x="9" y="15"/>
                    <a:pt x="9" y="15"/>
                  </a:cubicBezTo>
                  <a:cubicBezTo>
                    <a:pt x="9" y="15"/>
                    <a:pt x="9" y="15"/>
                    <a:pt x="9" y="15"/>
                  </a:cubicBezTo>
                  <a:cubicBezTo>
                    <a:pt x="9" y="15"/>
                    <a:pt x="7" y="18"/>
                    <a:pt x="7" y="19"/>
                  </a:cubicBezTo>
                  <a:cubicBezTo>
                    <a:pt x="6" y="18"/>
                    <a:pt x="6" y="16"/>
                    <a:pt x="6" y="16"/>
                  </a:cubicBezTo>
                  <a:cubicBezTo>
                    <a:pt x="6" y="15"/>
                    <a:pt x="6" y="15"/>
                    <a:pt x="6" y="15"/>
                  </a:cubicBezTo>
                  <a:cubicBezTo>
                    <a:pt x="6" y="15"/>
                    <a:pt x="2" y="15"/>
                    <a:pt x="2" y="15"/>
                  </a:cubicBezTo>
                  <a:cubicBezTo>
                    <a:pt x="2" y="14"/>
                    <a:pt x="0" y="8"/>
                    <a:pt x="0" y="8"/>
                  </a:cubicBezTo>
                  <a:cubicBezTo>
                    <a:pt x="0" y="8"/>
                    <a:pt x="1" y="7"/>
                    <a:pt x="1" y="7"/>
                  </a:cubicBezTo>
                  <a:cubicBezTo>
                    <a:pt x="2" y="7"/>
                    <a:pt x="7" y="11"/>
                    <a:pt x="7" y="11"/>
                  </a:cubicBezTo>
                  <a:cubicBezTo>
                    <a:pt x="7" y="11"/>
                    <a:pt x="7" y="11"/>
                    <a:pt x="7" y="11"/>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4040" y="1296"/>
              <a:ext cx="213" cy="242"/>
            </a:xfrm>
            <a:custGeom>
              <a:avLst/>
              <a:gdLst>
                <a:gd name="T0" fmla="*/ 38 w 213"/>
                <a:gd name="T1" fmla="*/ 190 h 242"/>
                <a:gd name="T2" fmla="*/ 21 w 213"/>
                <a:gd name="T3" fmla="*/ 172 h 242"/>
                <a:gd name="T4" fmla="*/ 15 w 213"/>
                <a:gd name="T5" fmla="*/ 140 h 242"/>
                <a:gd name="T6" fmla="*/ 15 w 213"/>
                <a:gd name="T7" fmla="*/ 79 h 242"/>
                <a:gd name="T8" fmla="*/ 0 w 213"/>
                <a:gd name="T9" fmla="*/ 53 h 242"/>
                <a:gd name="T10" fmla="*/ 73 w 213"/>
                <a:gd name="T11" fmla="*/ 6 h 242"/>
                <a:gd name="T12" fmla="*/ 93 w 213"/>
                <a:gd name="T13" fmla="*/ 6 h 242"/>
                <a:gd name="T14" fmla="*/ 102 w 213"/>
                <a:gd name="T15" fmla="*/ 26 h 242"/>
                <a:gd name="T16" fmla="*/ 122 w 213"/>
                <a:gd name="T17" fmla="*/ 24 h 242"/>
                <a:gd name="T18" fmla="*/ 131 w 213"/>
                <a:gd name="T19" fmla="*/ 6 h 242"/>
                <a:gd name="T20" fmla="*/ 152 w 213"/>
                <a:gd name="T21" fmla="*/ 0 h 242"/>
                <a:gd name="T22" fmla="*/ 160 w 213"/>
                <a:gd name="T23" fmla="*/ 15 h 242"/>
                <a:gd name="T24" fmla="*/ 155 w 213"/>
                <a:gd name="T25" fmla="*/ 32 h 242"/>
                <a:gd name="T26" fmla="*/ 143 w 213"/>
                <a:gd name="T27" fmla="*/ 35 h 242"/>
                <a:gd name="T28" fmla="*/ 137 w 213"/>
                <a:gd name="T29" fmla="*/ 32 h 242"/>
                <a:gd name="T30" fmla="*/ 131 w 213"/>
                <a:gd name="T31" fmla="*/ 41 h 242"/>
                <a:gd name="T32" fmla="*/ 131 w 213"/>
                <a:gd name="T33" fmla="*/ 56 h 242"/>
                <a:gd name="T34" fmla="*/ 117 w 213"/>
                <a:gd name="T35" fmla="*/ 59 h 242"/>
                <a:gd name="T36" fmla="*/ 117 w 213"/>
                <a:gd name="T37" fmla="*/ 82 h 242"/>
                <a:gd name="T38" fmla="*/ 143 w 213"/>
                <a:gd name="T39" fmla="*/ 99 h 242"/>
                <a:gd name="T40" fmla="*/ 146 w 213"/>
                <a:gd name="T41" fmla="*/ 111 h 242"/>
                <a:gd name="T42" fmla="*/ 169 w 213"/>
                <a:gd name="T43" fmla="*/ 131 h 242"/>
                <a:gd name="T44" fmla="*/ 175 w 213"/>
                <a:gd name="T45" fmla="*/ 146 h 242"/>
                <a:gd name="T46" fmla="*/ 190 w 213"/>
                <a:gd name="T47" fmla="*/ 149 h 242"/>
                <a:gd name="T48" fmla="*/ 204 w 213"/>
                <a:gd name="T49" fmla="*/ 146 h 242"/>
                <a:gd name="T50" fmla="*/ 213 w 213"/>
                <a:gd name="T51" fmla="*/ 166 h 242"/>
                <a:gd name="T52" fmla="*/ 210 w 213"/>
                <a:gd name="T53" fmla="*/ 169 h 242"/>
                <a:gd name="T54" fmla="*/ 198 w 213"/>
                <a:gd name="T55" fmla="*/ 192 h 242"/>
                <a:gd name="T56" fmla="*/ 210 w 213"/>
                <a:gd name="T57" fmla="*/ 207 h 242"/>
                <a:gd name="T58" fmla="*/ 204 w 213"/>
                <a:gd name="T59" fmla="*/ 224 h 242"/>
                <a:gd name="T60" fmla="*/ 160 w 213"/>
                <a:gd name="T61" fmla="*/ 230 h 242"/>
                <a:gd name="T62" fmla="*/ 160 w 213"/>
                <a:gd name="T63" fmla="*/ 230 h 242"/>
                <a:gd name="T64" fmla="*/ 152 w 213"/>
                <a:gd name="T65" fmla="*/ 224 h 242"/>
                <a:gd name="T66" fmla="*/ 143 w 213"/>
                <a:gd name="T67" fmla="*/ 224 h 242"/>
                <a:gd name="T68" fmla="*/ 128 w 213"/>
                <a:gd name="T69" fmla="*/ 233 h 242"/>
                <a:gd name="T70" fmla="*/ 131 w 213"/>
                <a:gd name="T71" fmla="*/ 230 h 242"/>
                <a:gd name="T72" fmla="*/ 96 w 213"/>
                <a:gd name="T73" fmla="*/ 216 h 242"/>
                <a:gd name="T74" fmla="*/ 99 w 213"/>
                <a:gd name="T75" fmla="*/ 242 h 242"/>
                <a:gd name="T76" fmla="*/ 82 w 213"/>
                <a:gd name="T77" fmla="*/ 242 h 242"/>
                <a:gd name="T78" fmla="*/ 64 w 213"/>
                <a:gd name="T79" fmla="*/ 230 h 242"/>
                <a:gd name="T80" fmla="*/ 38 w 213"/>
                <a:gd name="T81" fmla="*/ 19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3" h="242">
                  <a:moveTo>
                    <a:pt x="38" y="190"/>
                  </a:moveTo>
                  <a:lnTo>
                    <a:pt x="21" y="172"/>
                  </a:lnTo>
                  <a:lnTo>
                    <a:pt x="15" y="140"/>
                  </a:lnTo>
                  <a:lnTo>
                    <a:pt x="15" y="79"/>
                  </a:lnTo>
                  <a:lnTo>
                    <a:pt x="0" y="53"/>
                  </a:lnTo>
                  <a:lnTo>
                    <a:pt x="73" y="6"/>
                  </a:lnTo>
                  <a:lnTo>
                    <a:pt x="93" y="6"/>
                  </a:lnTo>
                  <a:lnTo>
                    <a:pt x="102" y="26"/>
                  </a:lnTo>
                  <a:lnTo>
                    <a:pt x="122" y="24"/>
                  </a:lnTo>
                  <a:lnTo>
                    <a:pt x="131" y="6"/>
                  </a:lnTo>
                  <a:lnTo>
                    <a:pt x="152" y="0"/>
                  </a:lnTo>
                  <a:lnTo>
                    <a:pt x="160" y="15"/>
                  </a:lnTo>
                  <a:lnTo>
                    <a:pt x="155" y="32"/>
                  </a:lnTo>
                  <a:lnTo>
                    <a:pt x="143" y="35"/>
                  </a:lnTo>
                  <a:lnTo>
                    <a:pt x="137" y="32"/>
                  </a:lnTo>
                  <a:lnTo>
                    <a:pt x="131" y="41"/>
                  </a:lnTo>
                  <a:lnTo>
                    <a:pt x="131" y="56"/>
                  </a:lnTo>
                  <a:lnTo>
                    <a:pt x="117" y="59"/>
                  </a:lnTo>
                  <a:lnTo>
                    <a:pt x="117" y="82"/>
                  </a:lnTo>
                  <a:lnTo>
                    <a:pt x="143" y="99"/>
                  </a:lnTo>
                  <a:lnTo>
                    <a:pt x="146" y="111"/>
                  </a:lnTo>
                  <a:lnTo>
                    <a:pt x="169" y="131"/>
                  </a:lnTo>
                  <a:lnTo>
                    <a:pt x="175" y="146"/>
                  </a:lnTo>
                  <a:lnTo>
                    <a:pt x="190" y="149"/>
                  </a:lnTo>
                  <a:lnTo>
                    <a:pt x="204" y="146"/>
                  </a:lnTo>
                  <a:lnTo>
                    <a:pt x="213" y="166"/>
                  </a:lnTo>
                  <a:lnTo>
                    <a:pt x="210" y="169"/>
                  </a:lnTo>
                  <a:lnTo>
                    <a:pt x="198" y="192"/>
                  </a:lnTo>
                  <a:lnTo>
                    <a:pt x="210" y="207"/>
                  </a:lnTo>
                  <a:lnTo>
                    <a:pt x="204" y="224"/>
                  </a:lnTo>
                  <a:lnTo>
                    <a:pt x="160" y="230"/>
                  </a:lnTo>
                  <a:lnTo>
                    <a:pt x="160" y="230"/>
                  </a:lnTo>
                  <a:lnTo>
                    <a:pt x="152" y="224"/>
                  </a:lnTo>
                  <a:lnTo>
                    <a:pt x="143" y="224"/>
                  </a:lnTo>
                  <a:lnTo>
                    <a:pt x="128" y="233"/>
                  </a:lnTo>
                  <a:lnTo>
                    <a:pt x="131" y="230"/>
                  </a:lnTo>
                  <a:lnTo>
                    <a:pt x="96" y="216"/>
                  </a:lnTo>
                  <a:lnTo>
                    <a:pt x="99" y="242"/>
                  </a:lnTo>
                  <a:lnTo>
                    <a:pt x="82" y="242"/>
                  </a:lnTo>
                  <a:lnTo>
                    <a:pt x="64" y="230"/>
                  </a:lnTo>
                  <a:lnTo>
                    <a:pt x="38" y="190"/>
                  </a:ln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1" name="Freeform 100"/>
            <p:cNvSpPr>
              <a:spLocks noEditPoints="1"/>
            </p:cNvSpPr>
            <p:nvPr/>
          </p:nvSpPr>
          <p:spPr bwMode="auto">
            <a:xfrm>
              <a:off x="4037" y="1296"/>
              <a:ext cx="219" cy="245"/>
            </a:xfrm>
            <a:custGeom>
              <a:avLst/>
              <a:gdLst>
                <a:gd name="T0" fmla="*/ 46 w 75"/>
                <a:gd name="T1" fmla="*/ 2 h 84"/>
                <a:gd name="T2" fmla="*/ 42 w 75"/>
                <a:gd name="T3" fmla="*/ 8 h 84"/>
                <a:gd name="T4" fmla="*/ 33 w 75"/>
                <a:gd name="T5" fmla="*/ 2 h 84"/>
                <a:gd name="T6" fmla="*/ 26 w 75"/>
                <a:gd name="T7" fmla="*/ 2 h 84"/>
                <a:gd name="T8" fmla="*/ 0 w 75"/>
                <a:gd name="T9" fmla="*/ 17 h 84"/>
                <a:gd name="T10" fmla="*/ 0 w 75"/>
                <a:gd name="T11" fmla="*/ 18 h 84"/>
                <a:gd name="T12" fmla="*/ 5 w 75"/>
                <a:gd name="T13" fmla="*/ 48 h 84"/>
                <a:gd name="T14" fmla="*/ 8 w 75"/>
                <a:gd name="T15" fmla="*/ 59 h 84"/>
                <a:gd name="T16" fmla="*/ 23 w 75"/>
                <a:gd name="T17" fmla="*/ 79 h 84"/>
                <a:gd name="T18" fmla="*/ 29 w 75"/>
                <a:gd name="T19" fmla="*/ 84 h 84"/>
                <a:gd name="T20" fmla="*/ 35 w 75"/>
                <a:gd name="T21" fmla="*/ 83 h 84"/>
                <a:gd name="T22" fmla="*/ 35 w 75"/>
                <a:gd name="T23" fmla="*/ 74 h 84"/>
                <a:gd name="T24" fmla="*/ 45 w 75"/>
                <a:gd name="T25" fmla="*/ 80 h 84"/>
                <a:gd name="T26" fmla="*/ 45 w 75"/>
                <a:gd name="T27" fmla="*/ 80 h 84"/>
                <a:gd name="T28" fmla="*/ 50 w 75"/>
                <a:gd name="T29" fmla="*/ 77 h 84"/>
                <a:gd name="T30" fmla="*/ 56 w 75"/>
                <a:gd name="T31" fmla="*/ 79 h 84"/>
                <a:gd name="T32" fmla="*/ 71 w 75"/>
                <a:gd name="T33" fmla="*/ 77 h 84"/>
                <a:gd name="T34" fmla="*/ 73 w 75"/>
                <a:gd name="T35" fmla="*/ 72 h 84"/>
                <a:gd name="T36" fmla="*/ 73 w 75"/>
                <a:gd name="T37" fmla="*/ 71 h 84"/>
                <a:gd name="T38" fmla="*/ 73 w 75"/>
                <a:gd name="T39" fmla="*/ 58 h 84"/>
                <a:gd name="T40" fmla="*/ 75 w 75"/>
                <a:gd name="T41" fmla="*/ 57 h 84"/>
                <a:gd name="T42" fmla="*/ 75 w 75"/>
                <a:gd name="T43" fmla="*/ 57 h 84"/>
                <a:gd name="T44" fmla="*/ 71 w 75"/>
                <a:gd name="T45" fmla="*/ 50 h 84"/>
                <a:gd name="T46" fmla="*/ 61 w 75"/>
                <a:gd name="T47" fmla="*/ 50 h 84"/>
                <a:gd name="T48" fmla="*/ 59 w 75"/>
                <a:gd name="T49" fmla="*/ 45 h 84"/>
                <a:gd name="T50" fmla="*/ 50 w 75"/>
                <a:gd name="T51" fmla="*/ 34 h 84"/>
                <a:gd name="T52" fmla="*/ 42 w 75"/>
                <a:gd name="T53" fmla="*/ 28 h 84"/>
                <a:gd name="T54" fmla="*/ 46 w 75"/>
                <a:gd name="T55" fmla="*/ 19 h 84"/>
                <a:gd name="T56" fmla="*/ 46 w 75"/>
                <a:gd name="T57" fmla="*/ 14 h 84"/>
                <a:gd name="T58" fmla="*/ 50 w 75"/>
                <a:gd name="T59" fmla="*/ 13 h 84"/>
                <a:gd name="T60" fmla="*/ 54 w 75"/>
                <a:gd name="T61" fmla="*/ 11 h 84"/>
                <a:gd name="T62" fmla="*/ 56 w 75"/>
                <a:gd name="T63" fmla="*/ 5 h 84"/>
                <a:gd name="T64" fmla="*/ 53 w 75"/>
                <a:gd name="T65" fmla="*/ 0 h 84"/>
                <a:gd name="T66" fmla="*/ 53 w 75"/>
                <a:gd name="T67" fmla="*/ 0 h 84"/>
                <a:gd name="T68" fmla="*/ 53 w 75"/>
                <a:gd name="T69" fmla="*/ 11 h 84"/>
                <a:gd name="T70" fmla="*/ 48 w 75"/>
                <a:gd name="T71" fmla="*/ 10 h 84"/>
                <a:gd name="T72" fmla="*/ 48 w 75"/>
                <a:gd name="T73" fmla="*/ 11 h 84"/>
                <a:gd name="T74" fmla="*/ 45 w 75"/>
                <a:gd name="T75" fmla="*/ 14 h 84"/>
                <a:gd name="T76" fmla="*/ 41 w 75"/>
                <a:gd name="T77" fmla="*/ 20 h 84"/>
                <a:gd name="T78" fmla="*/ 41 w 75"/>
                <a:gd name="T79" fmla="*/ 28 h 84"/>
                <a:gd name="T80" fmla="*/ 50 w 75"/>
                <a:gd name="T81" fmla="*/ 34 h 84"/>
                <a:gd name="T82" fmla="*/ 50 w 75"/>
                <a:gd name="T83" fmla="*/ 39 h 84"/>
                <a:gd name="T84" fmla="*/ 61 w 75"/>
                <a:gd name="T85" fmla="*/ 50 h 84"/>
                <a:gd name="T86" fmla="*/ 66 w 75"/>
                <a:gd name="T87" fmla="*/ 51 h 84"/>
                <a:gd name="T88" fmla="*/ 74 w 75"/>
                <a:gd name="T89" fmla="*/ 57 h 84"/>
                <a:gd name="T90" fmla="*/ 73 w 75"/>
                <a:gd name="T91" fmla="*/ 58 h 84"/>
                <a:gd name="T92" fmla="*/ 69 w 75"/>
                <a:gd name="T93" fmla="*/ 66 h 84"/>
                <a:gd name="T94" fmla="*/ 72 w 75"/>
                <a:gd name="T95" fmla="*/ 72 h 84"/>
                <a:gd name="T96" fmla="*/ 56 w 75"/>
                <a:gd name="T97" fmla="*/ 78 h 84"/>
                <a:gd name="T98" fmla="*/ 53 w 75"/>
                <a:gd name="T99" fmla="*/ 77 h 84"/>
                <a:gd name="T100" fmla="*/ 50 w 75"/>
                <a:gd name="T101" fmla="*/ 77 h 84"/>
                <a:gd name="T102" fmla="*/ 34 w 75"/>
                <a:gd name="T103" fmla="*/ 74 h 84"/>
                <a:gd name="T104" fmla="*/ 34 w 75"/>
                <a:gd name="T105" fmla="*/ 74 h 84"/>
                <a:gd name="T106" fmla="*/ 29 w 75"/>
                <a:gd name="T107" fmla="*/ 83 h 84"/>
                <a:gd name="T108" fmla="*/ 15 w 75"/>
                <a:gd name="T109" fmla="*/ 64 h 84"/>
                <a:gd name="T110" fmla="*/ 8 w 75"/>
                <a:gd name="T111" fmla="*/ 59 h 84"/>
                <a:gd name="T112" fmla="*/ 6 w 75"/>
                <a:gd name="T113" fmla="*/ 27 h 84"/>
                <a:gd name="T114" fmla="*/ 1 w 75"/>
                <a:gd name="T115" fmla="*/ 18 h 84"/>
                <a:gd name="T116" fmla="*/ 33 w 75"/>
                <a:gd name="T117" fmla="*/ 2 h 84"/>
                <a:gd name="T118" fmla="*/ 36 w 75"/>
                <a:gd name="T119" fmla="*/ 9 h 84"/>
                <a:gd name="T120" fmla="*/ 43 w 75"/>
                <a:gd name="T121" fmla="*/ 8 h 84"/>
                <a:gd name="T122" fmla="*/ 53 w 75"/>
                <a:gd name="T12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 h="84">
                  <a:moveTo>
                    <a:pt x="53" y="0"/>
                  </a:moveTo>
                  <a:cubicBezTo>
                    <a:pt x="46" y="2"/>
                    <a:pt x="46" y="2"/>
                    <a:pt x="46" y="2"/>
                  </a:cubicBezTo>
                  <a:cubicBezTo>
                    <a:pt x="45" y="2"/>
                    <a:pt x="45" y="2"/>
                    <a:pt x="45" y="2"/>
                  </a:cubicBezTo>
                  <a:cubicBezTo>
                    <a:pt x="45" y="2"/>
                    <a:pt x="43" y="7"/>
                    <a:pt x="42" y="8"/>
                  </a:cubicBezTo>
                  <a:cubicBezTo>
                    <a:pt x="42" y="8"/>
                    <a:pt x="36" y="9"/>
                    <a:pt x="36" y="9"/>
                  </a:cubicBezTo>
                  <a:cubicBezTo>
                    <a:pt x="36" y="8"/>
                    <a:pt x="33" y="2"/>
                    <a:pt x="33" y="2"/>
                  </a:cubicBezTo>
                  <a:cubicBezTo>
                    <a:pt x="33" y="2"/>
                    <a:pt x="33" y="2"/>
                    <a:pt x="33" y="2"/>
                  </a:cubicBezTo>
                  <a:cubicBezTo>
                    <a:pt x="26" y="2"/>
                    <a:pt x="26" y="2"/>
                    <a:pt x="26" y="2"/>
                  </a:cubicBezTo>
                  <a:cubicBezTo>
                    <a:pt x="26" y="2"/>
                    <a:pt x="26" y="2"/>
                    <a:pt x="26" y="2"/>
                  </a:cubicBezTo>
                  <a:cubicBezTo>
                    <a:pt x="0" y="17"/>
                    <a:pt x="0" y="17"/>
                    <a:pt x="0" y="17"/>
                  </a:cubicBezTo>
                  <a:cubicBezTo>
                    <a:pt x="0" y="17"/>
                    <a:pt x="0" y="17"/>
                    <a:pt x="0" y="18"/>
                  </a:cubicBezTo>
                  <a:cubicBezTo>
                    <a:pt x="0" y="18"/>
                    <a:pt x="0" y="18"/>
                    <a:pt x="0" y="18"/>
                  </a:cubicBezTo>
                  <a:cubicBezTo>
                    <a:pt x="0" y="18"/>
                    <a:pt x="5" y="27"/>
                    <a:pt x="5" y="27"/>
                  </a:cubicBezTo>
                  <a:cubicBezTo>
                    <a:pt x="5" y="27"/>
                    <a:pt x="5" y="48"/>
                    <a:pt x="5" y="48"/>
                  </a:cubicBezTo>
                  <a:cubicBezTo>
                    <a:pt x="7" y="59"/>
                    <a:pt x="7" y="59"/>
                    <a:pt x="7" y="59"/>
                  </a:cubicBezTo>
                  <a:cubicBezTo>
                    <a:pt x="7" y="59"/>
                    <a:pt x="8" y="59"/>
                    <a:pt x="8" y="59"/>
                  </a:cubicBezTo>
                  <a:cubicBezTo>
                    <a:pt x="8" y="59"/>
                    <a:pt x="14" y="65"/>
                    <a:pt x="14" y="65"/>
                  </a:cubicBezTo>
                  <a:cubicBezTo>
                    <a:pt x="14" y="65"/>
                    <a:pt x="23" y="79"/>
                    <a:pt x="23" y="79"/>
                  </a:cubicBezTo>
                  <a:cubicBezTo>
                    <a:pt x="29" y="84"/>
                    <a:pt x="29" y="84"/>
                    <a:pt x="29" y="84"/>
                  </a:cubicBezTo>
                  <a:cubicBezTo>
                    <a:pt x="29" y="84"/>
                    <a:pt x="29" y="84"/>
                    <a:pt x="29" y="84"/>
                  </a:cubicBezTo>
                  <a:cubicBezTo>
                    <a:pt x="35" y="83"/>
                    <a:pt x="35" y="83"/>
                    <a:pt x="35" y="83"/>
                  </a:cubicBezTo>
                  <a:cubicBezTo>
                    <a:pt x="35" y="83"/>
                    <a:pt x="35" y="83"/>
                    <a:pt x="35" y="83"/>
                  </a:cubicBezTo>
                  <a:cubicBezTo>
                    <a:pt x="35" y="83"/>
                    <a:pt x="35" y="83"/>
                    <a:pt x="35" y="83"/>
                  </a:cubicBezTo>
                  <a:cubicBezTo>
                    <a:pt x="35" y="83"/>
                    <a:pt x="35" y="75"/>
                    <a:pt x="35" y="74"/>
                  </a:cubicBezTo>
                  <a:cubicBezTo>
                    <a:pt x="35" y="75"/>
                    <a:pt x="45" y="79"/>
                    <a:pt x="46" y="79"/>
                  </a:cubicBezTo>
                  <a:cubicBezTo>
                    <a:pt x="45" y="80"/>
                    <a:pt x="45" y="80"/>
                    <a:pt x="45" y="80"/>
                  </a:cubicBezTo>
                  <a:cubicBezTo>
                    <a:pt x="45" y="80"/>
                    <a:pt x="45" y="80"/>
                    <a:pt x="45" y="80"/>
                  </a:cubicBezTo>
                  <a:cubicBezTo>
                    <a:pt x="45" y="80"/>
                    <a:pt x="45" y="80"/>
                    <a:pt x="45" y="80"/>
                  </a:cubicBezTo>
                  <a:cubicBezTo>
                    <a:pt x="45" y="80"/>
                    <a:pt x="45" y="80"/>
                    <a:pt x="45" y="80"/>
                  </a:cubicBezTo>
                  <a:cubicBezTo>
                    <a:pt x="45" y="80"/>
                    <a:pt x="50" y="77"/>
                    <a:pt x="50" y="77"/>
                  </a:cubicBezTo>
                  <a:cubicBezTo>
                    <a:pt x="50" y="77"/>
                    <a:pt x="53" y="78"/>
                    <a:pt x="53" y="78"/>
                  </a:cubicBezTo>
                  <a:cubicBezTo>
                    <a:pt x="56" y="79"/>
                    <a:pt x="56" y="79"/>
                    <a:pt x="56" y="79"/>
                  </a:cubicBezTo>
                  <a:cubicBezTo>
                    <a:pt x="56" y="79"/>
                    <a:pt x="56" y="79"/>
                    <a:pt x="56" y="79"/>
                  </a:cubicBezTo>
                  <a:cubicBezTo>
                    <a:pt x="71" y="77"/>
                    <a:pt x="71" y="77"/>
                    <a:pt x="71" y="77"/>
                  </a:cubicBezTo>
                  <a:cubicBezTo>
                    <a:pt x="72" y="77"/>
                    <a:pt x="72" y="77"/>
                    <a:pt x="72" y="77"/>
                  </a:cubicBezTo>
                  <a:cubicBezTo>
                    <a:pt x="73" y="72"/>
                    <a:pt x="73" y="72"/>
                    <a:pt x="73" y="72"/>
                  </a:cubicBezTo>
                  <a:cubicBezTo>
                    <a:pt x="73" y="72"/>
                    <a:pt x="73" y="71"/>
                    <a:pt x="73" y="71"/>
                  </a:cubicBezTo>
                  <a:cubicBezTo>
                    <a:pt x="73" y="71"/>
                    <a:pt x="73" y="71"/>
                    <a:pt x="73" y="71"/>
                  </a:cubicBezTo>
                  <a:cubicBezTo>
                    <a:pt x="73" y="71"/>
                    <a:pt x="70" y="66"/>
                    <a:pt x="70" y="66"/>
                  </a:cubicBezTo>
                  <a:cubicBezTo>
                    <a:pt x="70" y="66"/>
                    <a:pt x="73" y="58"/>
                    <a:pt x="73" y="58"/>
                  </a:cubicBezTo>
                  <a:cubicBezTo>
                    <a:pt x="73" y="58"/>
                    <a:pt x="74" y="58"/>
                    <a:pt x="74" y="58"/>
                  </a:cubicBezTo>
                  <a:cubicBezTo>
                    <a:pt x="75" y="58"/>
                    <a:pt x="75" y="58"/>
                    <a:pt x="75" y="57"/>
                  </a:cubicBezTo>
                  <a:cubicBezTo>
                    <a:pt x="75" y="57"/>
                    <a:pt x="75" y="57"/>
                    <a:pt x="75" y="57"/>
                  </a:cubicBezTo>
                  <a:cubicBezTo>
                    <a:pt x="75" y="57"/>
                    <a:pt x="75" y="57"/>
                    <a:pt x="75" y="57"/>
                  </a:cubicBezTo>
                  <a:cubicBezTo>
                    <a:pt x="71" y="50"/>
                    <a:pt x="71" y="50"/>
                    <a:pt x="71" y="50"/>
                  </a:cubicBezTo>
                  <a:cubicBezTo>
                    <a:pt x="71" y="50"/>
                    <a:pt x="71" y="50"/>
                    <a:pt x="71" y="50"/>
                  </a:cubicBezTo>
                  <a:cubicBezTo>
                    <a:pt x="66" y="51"/>
                    <a:pt x="66" y="51"/>
                    <a:pt x="66" y="51"/>
                  </a:cubicBezTo>
                  <a:cubicBezTo>
                    <a:pt x="66" y="51"/>
                    <a:pt x="61" y="50"/>
                    <a:pt x="61" y="50"/>
                  </a:cubicBezTo>
                  <a:cubicBezTo>
                    <a:pt x="61" y="49"/>
                    <a:pt x="59" y="45"/>
                    <a:pt x="59" y="45"/>
                  </a:cubicBezTo>
                  <a:cubicBezTo>
                    <a:pt x="59" y="45"/>
                    <a:pt x="59" y="45"/>
                    <a:pt x="59" y="45"/>
                  </a:cubicBezTo>
                  <a:cubicBezTo>
                    <a:pt x="59" y="45"/>
                    <a:pt x="51" y="38"/>
                    <a:pt x="51" y="38"/>
                  </a:cubicBezTo>
                  <a:cubicBezTo>
                    <a:pt x="51" y="38"/>
                    <a:pt x="50" y="34"/>
                    <a:pt x="50" y="34"/>
                  </a:cubicBezTo>
                  <a:cubicBezTo>
                    <a:pt x="50" y="34"/>
                    <a:pt x="50" y="34"/>
                    <a:pt x="50" y="34"/>
                  </a:cubicBezTo>
                  <a:cubicBezTo>
                    <a:pt x="50" y="34"/>
                    <a:pt x="42" y="28"/>
                    <a:pt x="42" y="28"/>
                  </a:cubicBezTo>
                  <a:cubicBezTo>
                    <a:pt x="42" y="28"/>
                    <a:pt x="42" y="21"/>
                    <a:pt x="42" y="20"/>
                  </a:cubicBezTo>
                  <a:cubicBezTo>
                    <a:pt x="42" y="20"/>
                    <a:pt x="46" y="19"/>
                    <a:pt x="46" y="19"/>
                  </a:cubicBezTo>
                  <a:cubicBezTo>
                    <a:pt x="46" y="19"/>
                    <a:pt x="46" y="19"/>
                    <a:pt x="46" y="19"/>
                  </a:cubicBezTo>
                  <a:cubicBezTo>
                    <a:pt x="46" y="19"/>
                    <a:pt x="46" y="14"/>
                    <a:pt x="46" y="14"/>
                  </a:cubicBezTo>
                  <a:cubicBezTo>
                    <a:pt x="46" y="14"/>
                    <a:pt x="48" y="12"/>
                    <a:pt x="48" y="11"/>
                  </a:cubicBezTo>
                  <a:cubicBezTo>
                    <a:pt x="48" y="11"/>
                    <a:pt x="50" y="13"/>
                    <a:pt x="50" y="13"/>
                  </a:cubicBezTo>
                  <a:cubicBezTo>
                    <a:pt x="50" y="13"/>
                    <a:pt x="50" y="13"/>
                    <a:pt x="50" y="13"/>
                  </a:cubicBezTo>
                  <a:cubicBezTo>
                    <a:pt x="54" y="11"/>
                    <a:pt x="54" y="11"/>
                    <a:pt x="54" y="11"/>
                  </a:cubicBezTo>
                  <a:cubicBezTo>
                    <a:pt x="54" y="11"/>
                    <a:pt x="54" y="11"/>
                    <a:pt x="54" y="11"/>
                  </a:cubicBezTo>
                  <a:cubicBezTo>
                    <a:pt x="56" y="5"/>
                    <a:pt x="56" y="5"/>
                    <a:pt x="56" y="5"/>
                  </a:cubicBezTo>
                  <a:cubicBezTo>
                    <a:pt x="56" y="5"/>
                    <a:pt x="56" y="5"/>
                    <a:pt x="56" y="5"/>
                  </a:cubicBezTo>
                  <a:cubicBezTo>
                    <a:pt x="53" y="0"/>
                    <a:pt x="53" y="0"/>
                    <a:pt x="53" y="0"/>
                  </a:cubicBezTo>
                  <a:cubicBezTo>
                    <a:pt x="53" y="0"/>
                    <a:pt x="53" y="0"/>
                    <a:pt x="53" y="0"/>
                  </a:cubicBezTo>
                  <a:close/>
                  <a:moveTo>
                    <a:pt x="53" y="0"/>
                  </a:moveTo>
                  <a:cubicBezTo>
                    <a:pt x="53" y="1"/>
                    <a:pt x="55" y="5"/>
                    <a:pt x="55" y="5"/>
                  </a:cubicBezTo>
                  <a:cubicBezTo>
                    <a:pt x="55" y="6"/>
                    <a:pt x="53" y="11"/>
                    <a:pt x="53" y="11"/>
                  </a:cubicBezTo>
                  <a:cubicBezTo>
                    <a:pt x="53" y="11"/>
                    <a:pt x="51" y="12"/>
                    <a:pt x="50" y="12"/>
                  </a:cubicBezTo>
                  <a:cubicBezTo>
                    <a:pt x="50" y="12"/>
                    <a:pt x="48" y="10"/>
                    <a:pt x="48" y="10"/>
                  </a:cubicBezTo>
                  <a:cubicBezTo>
                    <a:pt x="48" y="10"/>
                    <a:pt x="48" y="10"/>
                    <a:pt x="48" y="10"/>
                  </a:cubicBezTo>
                  <a:cubicBezTo>
                    <a:pt x="48" y="10"/>
                    <a:pt x="48" y="10"/>
                    <a:pt x="48" y="11"/>
                  </a:cubicBezTo>
                  <a:cubicBezTo>
                    <a:pt x="45" y="14"/>
                    <a:pt x="45" y="14"/>
                    <a:pt x="45" y="14"/>
                  </a:cubicBezTo>
                  <a:cubicBezTo>
                    <a:pt x="45" y="14"/>
                    <a:pt x="45" y="14"/>
                    <a:pt x="45" y="14"/>
                  </a:cubicBezTo>
                  <a:cubicBezTo>
                    <a:pt x="45" y="14"/>
                    <a:pt x="45" y="18"/>
                    <a:pt x="45" y="19"/>
                  </a:cubicBezTo>
                  <a:cubicBezTo>
                    <a:pt x="45" y="19"/>
                    <a:pt x="41" y="20"/>
                    <a:pt x="41" y="20"/>
                  </a:cubicBezTo>
                  <a:cubicBezTo>
                    <a:pt x="41" y="20"/>
                    <a:pt x="41" y="20"/>
                    <a:pt x="41" y="20"/>
                  </a:cubicBezTo>
                  <a:cubicBezTo>
                    <a:pt x="41" y="20"/>
                    <a:pt x="41" y="28"/>
                    <a:pt x="41" y="28"/>
                  </a:cubicBezTo>
                  <a:cubicBezTo>
                    <a:pt x="41" y="29"/>
                    <a:pt x="41" y="29"/>
                    <a:pt x="41" y="29"/>
                  </a:cubicBezTo>
                  <a:cubicBezTo>
                    <a:pt x="41" y="29"/>
                    <a:pt x="49" y="34"/>
                    <a:pt x="50" y="34"/>
                  </a:cubicBezTo>
                  <a:cubicBezTo>
                    <a:pt x="50" y="35"/>
                    <a:pt x="50" y="38"/>
                    <a:pt x="50" y="38"/>
                  </a:cubicBezTo>
                  <a:cubicBezTo>
                    <a:pt x="50" y="38"/>
                    <a:pt x="50" y="39"/>
                    <a:pt x="50" y="39"/>
                  </a:cubicBezTo>
                  <a:cubicBezTo>
                    <a:pt x="50" y="39"/>
                    <a:pt x="58" y="45"/>
                    <a:pt x="59" y="45"/>
                  </a:cubicBezTo>
                  <a:cubicBezTo>
                    <a:pt x="59" y="45"/>
                    <a:pt x="61" y="50"/>
                    <a:pt x="61" y="50"/>
                  </a:cubicBezTo>
                  <a:cubicBezTo>
                    <a:pt x="61" y="50"/>
                    <a:pt x="61" y="50"/>
                    <a:pt x="61" y="50"/>
                  </a:cubicBezTo>
                  <a:cubicBezTo>
                    <a:pt x="66" y="51"/>
                    <a:pt x="66" y="51"/>
                    <a:pt x="66" y="51"/>
                  </a:cubicBezTo>
                  <a:cubicBezTo>
                    <a:pt x="66" y="51"/>
                    <a:pt x="70" y="51"/>
                    <a:pt x="71" y="51"/>
                  </a:cubicBezTo>
                  <a:cubicBezTo>
                    <a:pt x="71" y="51"/>
                    <a:pt x="74" y="57"/>
                    <a:pt x="74" y="57"/>
                  </a:cubicBezTo>
                  <a:cubicBezTo>
                    <a:pt x="74" y="57"/>
                    <a:pt x="73" y="58"/>
                    <a:pt x="73" y="58"/>
                  </a:cubicBezTo>
                  <a:cubicBezTo>
                    <a:pt x="73" y="58"/>
                    <a:pt x="73" y="58"/>
                    <a:pt x="73" y="58"/>
                  </a:cubicBezTo>
                  <a:cubicBezTo>
                    <a:pt x="69" y="66"/>
                    <a:pt x="69" y="66"/>
                    <a:pt x="69" y="66"/>
                  </a:cubicBezTo>
                  <a:cubicBezTo>
                    <a:pt x="69" y="66"/>
                    <a:pt x="69" y="66"/>
                    <a:pt x="69" y="66"/>
                  </a:cubicBezTo>
                  <a:cubicBezTo>
                    <a:pt x="69" y="66"/>
                    <a:pt x="69" y="66"/>
                    <a:pt x="69" y="66"/>
                  </a:cubicBezTo>
                  <a:cubicBezTo>
                    <a:pt x="69" y="66"/>
                    <a:pt x="72" y="71"/>
                    <a:pt x="72" y="72"/>
                  </a:cubicBezTo>
                  <a:cubicBezTo>
                    <a:pt x="72" y="72"/>
                    <a:pt x="71" y="76"/>
                    <a:pt x="71" y="76"/>
                  </a:cubicBezTo>
                  <a:cubicBezTo>
                    <a:pt x="71" y="76"/>
                    <a:pt x="56" y="78"/>
                    <a:pt x="56" y="78"/>
                  </a:cubicBezTo>
                  <a:cubicBezTo>
                    <a:pt x="56" y="78"/>
                    <a:pt x="56" y="78"/>
                    <a:pt x="56" y="78"/>
                  </a:cubicBezTo>
                  <a:cubicBezTo>
                    <a:pt x="53" y="77"/>
                    <a:pt x="53" y="77"/>
                    <a:pt x="53" y="77"/>
                  </a:cubicBezTo>
                  <a:cubicBezTo>
                    <a:pt x="50" y="77"/>
                    <a:pt x="50" y="77"/>
                    <a:pt x="50" y="77"/>
                  </a:cubicBezTo>
                  <a:cubicBezTo>
                    <a:pt x="50" y="77"/>
                    <a:pt x="50" y="77"/>
                    <a:pt x="50" y="77"/>
                  </a:cubicBezTo>
                  <a:cubicBezTo>
                    <a:pt x="50" y="77"/>
                    <a:pt x="48" y="78"/>
                    <a:pt x="46" y="79"/>
                  </a:cubicBezTo>
                  <a:cubicBezTo>
                    <a:pt x="46" y="79"/>
                    <a:pt x="34" y="74"/>
                    <a:pt x="34" y="74"/>
                  </a:cubicBezTo>
                  <a:cubicBezTo>
                    <a:pt x="34" y="73"/>
                    <a:pt x="34" y="74"/>
                    <a:pt x="34" y="74"/>
                  </a:cubicBezTo>
                  <a:cubicBezTo>
                    <a:pt x="34" y="74"/>
                    <a:pt x="34" y="74"/>
                    <a:pt x="34" y="74"/>
                  </a:cubicBezTo>
                  <a:cubicBezTo>
                    <a:pt x="34" y="74"/>
                    <a:pt x="35" y="82"/>
                    <a:pt x="35" y="83"/>
                  </a:cubicBezTo>
                  <a:cubicBezTo>
                    <a:pt x="34" y="83"/>
                    <a:pt x="30" y="83"/>
                    <a:pt x="29" y="83"/>
                  </a:cubicBezTo>
                  <a:cubicBezTo>
                    <a:pt x="29" y="83"/>
                    <a:pt x="23" y="79"/>
                    <a:pt x="23" y="79"/>
                  </a:cubicBezTo>
                  <a:cubicBezTo>
                    <a:pt x="15" y="64"/>
                    <a:pt x="15" y="64"/>
                    <a:pt x="15" y="64"/>
                  </a:cubicBezTo>
                  <a:cubicBezTo>
                    <a:pt x="15" y="64"/>
                    <a:pt x="15" y="64"/>
                    <a:pt x="15" y="64"/>
                  </a:cubicBezTo>
                  <a:cubicBezTo>
                    <a:pt x="15" y="64"/>
                    <a:pt x="8" y="59"/>
                    <a:pt x="8" y="59"/>
                  </a:cubicBezTo>
                  <a:cubicBezTo>
                    <a:pt x="8" y="58"/>
                    <a:pt x="6" y="48"/>
                    <a:pt x="6" y="48"/>
                  </a:cubicBezTo>
                  <a:cubicBezTo>
                    <a:pt x="6" y="27"/>
                    <a:pt x="6" y="27"/>
                    <a:pt x="6" y="27"/>
                  </a:cubicBezTo>
                  <a:cubicBezTo>
                    <a:pt x="6" y="27"/>
                    <a:pt x="6" y="27"/>
                    <a:pt x="6" y="27"/>
                  </a:cubicBezTo>
                  <a:cubicBezTo>
                    <a:pt x="6" y="27"/>
                    <a:pt x="1" y="18"/>
                    <a:pt x="1" y="18"/>
                  </a:cubicBezTo>
                  <a:cubicBezTo>
                    <a:pt x="1" y="17"/>
                    <a:pt x="26" y="3"/>
                    <a:pt x="27" y="3"/>
                  </a:cubicBezTo>
                  <a:cubicBezTo>
                    <a:pt x="27" y="3"/>
                    <a:pt x="32" y="2"/>
                    <a:pt x="33" y="2"/>
                  </a:cubicBezTo>
                  <a:cubicBezTo>
                    <a:pt x="33" y="3"/>
                    <a:pt x="35" y="9"/>
                    <a:pt x="35" y="9"/>
                  </a:cubicBezTo>
                  <a:cubicBezTo>
                    <a:pt x="35" y="9"/>
                    <a:pt x="35" y="9"/>
                    <a:pt x="36" y="9"/>
                  </a:cubicBezTo>
                  <a:cubicBezTo>
                    <a:pt x="43" y="8"/>
                    <a:pt x="43" y="8"/>
                    <a:pt x="43" y="8"/>
                  </a:cubicBezTo>
                  <a:cubicBezTo>
                    <a:pt x="43" y="8"/>
                    <a:pt x="43" y="8"/>
                    <a:pt x="43" y="8"/>
                  </a:cubicBezTo>
                  <a:cubicBezTo>
                    <a:pt x="43" y="8"/>
                    <a:pt x="46" y="3"/>
                    <a:pt x="46" y="2"/>
                  </a:cubicBezTo>
                  <a:cubicBezTo>
                    <a:pt x="46" y="2"/>
                    <a:pt x="52" y="1"/>
                    <a:pt x="53" y="0"/>
                  </a:cubicBezTo>
                  <a:close/>
                </a:path>
              </a:pathLst>
            </a:custGeom>
            <a:grpFill/>
            <a:ln w="952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a:grpSpLocks noChangeAspect="1"/>
          </p:cNvGrpSpPr>
          <p:nvPr/>
        </p:nvGrpSpPr>
        <p:grpSpPr bwMode="auto">
          <a:xfrm>
            <a:off x="1343974" y="3746850"/>
            <a:ext cx="3752850" cy="2420937"/>
            <a:chOff x="3193" y="2110"/>
            <a:chExt cx="2364" cy="1525"/>
          </a:xfrm>
        </p:grpSpPr>
        <p:sp>
          <p:nvSpPr>
            <p:cNvPr id="103" name="Rectangle 102"/>
            <p:cNvSpPr>
              <a:spLocks noChangeArrowheads="1"/>
            </p:cNvSpPr>
            <p:nvPr/>
          </p:nvSpPr>
          <p:spPr bwMode="auto">
            <a:xfrm>
              <a:off x="3204" y="2126"/>
              <a:ext cx="344" cy="4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3238" y="2110"/>
              <a:ext cx="865" cy="116"/>
            </a:xfrm>
            <a:custGeom>
              <a:avLst/>
              <a:gdLst>
                <a:gd name="T0" fmla="*/ 865 w 865"/>
                <a:gd name="T1" fmla="*/ 116 h 116"/>
                <a:gd name="T2" fmla="*/ 504 w 865"/>
                <a:gd name="T3" fmla="*/ 0 h 116"/>
                <a:gd name="T4" fmla="*/ 0 w 865"/>
                <a:gd name="T5" fmla="*/ 0 h 116"/>
                <a:gd name="T6" fmla="*/ 330 w 865"/>
                <a:gd name="T7" fmla="*/ 116 h 116"/>
                <a:gd name="T8" fmla="*/ 865 w 865"/>
                <a:gd name="T9" fmla="*/ 116 h 116"/>
              </a:gdLst>
              <a:ahLst/>
              <a:cxnLst>
                <a:cxn ang="0">
                  <a:pos x="T0" y="T1"/>
                </a:cxn>
                <a:cxn ang="0">
                  <a:pos x="T2" y="T3"/>
                </a:cxn>
                <a:cxn ang="0">
                  <a:pos x="T4" y="T5"/>
                </a:cxn>
                <a:cxn ang="0">
                  <a:pos x="T6" y="T7"/>
                </a:cxn>
                <a:cxn ang="0">
                  <a:pos x="T8" y="T9"/>
                </a:cxn>
              </a:cxnLst>
              <a:rect l="0" t="0" r="r" b="b"/>
              <a:pathLst>
                <a:path w="865" h="116">
                  <a:moveTo>
                    <a:pt x="865" y="116"/>
                  </a:moveTo>
                  <a:lnTo>
                    <a:pt x="504" y="0"/>
                  </a:lnTo>
                  <a:lnTo>
                    <a:pt x="0" y="0"/>
                  </a:lnTo>
                  <a:lnTo>
                    <a:pt x="330" y="116"/>
                  </a:lnTo>
                  <a:lnTo>
                    <a:pt x="865" y="116"/>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104"/>
            <p:cNvSpPr>
              <a:spLocks noChangeArrowheads="1"/>
            </p:cNvSpPr>
            <p:nvPr/>
          </p:nvSpPr>
          <p:spPr bwMode="auto">
            <a:xfrm>
              <a:off x="3960" y="2447"/>
              <a:ext cx="357" cy="424"/>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105"/>
            <p:cNvSpPr>
              <a:spLocks noChangeArrowheads="1"/>
            </p:cNvSpPr>
            <p:nvPr/>
          </p:nvSpPr>
          <p:spPr bwMode="auto">
            <a:xfrm>
              <a:off x="4716" y="2700"/>
              <a:ext cx="351" cy="4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007" y="2410"/>
              <a:ext cx="811" cy="122"/>
            </a:xfrm>
            <a:custGeom>
              <a:avLst/>
              <a:gdLst>
                <a:gd name="T0" fmla="*/ 7 w 811"/>
                <a:gd name="T1" fmla="*/ 0 h 122"/>
                <a:gd name="T2" fmla="*/ 426 w 811"/>
                <a:gd name="T3" fmla="*/ 0 h 122"/>
                <a:gd name="T4" fmla="*/ 811 w 811"/>
                <a:gd name="T5" fmla="*/ 122 h 122"/>
                <a:gd name="T6" fmla="*/ 303 w 811"/>
                <a:gd name="T7" fmla="*/ 122 h 122"/>
                <a:gd name="T8" fmla="*/ 0 w 811"/>
                <a:gd name="T9" fmla="*/ 13 h 122"/>
                <a:gd name="T10" fmla="*/ 7 w 811"/>
                <a:gd name="T11" fmla="*/ 0 h 122"/>
              </a:gdLst>
              <a:ahLst/>
              <a:cxnLst>
                <a:cxn ang="0">
                  <a:pos x="T0" y="T1"/>
                </a:cxn>
                <a:cxn ang="0">
                  <a:pos x="T2" y="T3"/>
                </a:cxn>
                <a:cxn ang="0">
                  <a:pos x="T4" y="T5"/>
                </a:cxn>
                <a:cxn ang="0">
                  <a:pos x="T6" y="T7"/>
                </a:cxn>
                <a:cxn ang="0">
                  <a:pos x="T8" y="T9"/>
                </a:cxn>
                <a:cxn ang="0">
                  <a:pos x="T10" y="T11"/>
                </a:cxn>
              </a:cxnLst>
              <a:rect l="0" t="0" r="r" b="b"/>
              <a:pathLst>
                <a:path w="811" h="122">
                  <a:moveTo>
                    <a:pt x="7" y="0"/>
                  </a:moveTo>
                  <a:lnTo>
                    <a:pt x="426" y="0"/>
                  </a:lnTo>
                  <a:lnTo>
                    <a:pt x="811" y="122"/>
                  </a:lnTo>
                  <a:lnTo>
                    <a:pt x="303" y="122"/>
                  </a:lnTo>
                  <a:lnTo>
                    <a:pt x="0" y="13"/>
                  </a:lnTo>
                  <a:lnTo>
                    <a:pt x="7" y="0"/>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107"/>
            <p:cNvSpPr>
              <a:spLocks noChangeArrowheads="1"/>
            </p:cNvSpPr>
            <p:nvPr/>
          </p:nvSpPr>
          <p:spPr bwMode="auto">
            <a:xfrm>
              <a:off x="3193" y="2345"/>
              <a:ext cx="549" cy="129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3193" y="2201"/>
              <a:ext cx="876" cy="144"/>
            </a:xfrm>
            <a:custGeom>
              <a:avLst/>
              <a:gdLst>
                <a:gd name="T0" fmla="*/ 549 w 876"/>
                <a:gd name="T1" fmla="*/ 144 h 144"/>
                <a:gd name="T2" fmla="*/ 876 w 876"/>
                <a:gd name="T3" fmla="*/ 0 h 144"/>
                <a:gd name="T4" fmla="*/ 341 w 876"/>
                <a:gd name="T5" fmla="*/ 0 h 144"/>
                <a:gd name="T6" fmla="*/ 0 w 876"/>
                <a:gd name="T7" fmla="*/ 144 h 144"/>
                <a:gd name="T8" fmla="*/ 549 w 876"/>
                <a:gd name="T9" fmla="*/ 144 h 144"/>
              </a:gdLst>
              <a:ahLst/>
              <a:cxnLst>
                <a:cxn ang="0">
                  <a:pos x="T0" y="T1"/>
                </a:cxn>
                <a:cxn ang="0">
                  <a:pos x="T2" y="T3"/>
                </a:cxn>
                <a:cxn ang="0">
                  <a:pos x="T4" y="T5"/>
                </a:cxn>
                <a:cxn ang="0">
                  <a:pos x="T6" y="T7"/>
                </a:cxn>
                <a:cxn ang="0">
                  <a:pos x="T8" y="T9"/>
                </a:cxn>
              </a:cxnLst>
              <a:rect l="0" t="0" r="r" b="b"/>
              <a:pathLst>
                <a:path w="876" h="144">
                  <a:moveTo>
                    <a:pt x="549" y="144"/>
                  </a:moveTo>
                  <a:lnTo>
                    <a:pt x="876" y="0"/>
                  </a:lnTo>
                  <a:lnTo>
                    <a:pt x="341" y="0"/>
                  </a:lnTo>
                  <a:lnTo>
                    <a:pt x="0" y="144"/>
                  </a:lnTo>
                  <a:lnTo>
                    <a:pt x="549" y="144"/>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4637" y="2679"/>
              <a:ext cx="920" cy="144"/>
            </a:xfrm>
            <a:custGeom>
              <a:avLst/>
              <a:gdLst>
                <a:gd name="T0" fmla="*/ 920 w 920"/>
                <a:gd name="T1" fmla="*/ 144 h 144"/>
                <a:gd name="T2" fmla="*/ 491 w 920"/>
                <a:gd name="T3" fmla="*/ 0 h 144"/>
                <a:gd name="T4" fmla="*/ 0 w 920"/>
                <a:gd name="T5" fmla="*/ 0 h 144"/>
                <a:gd name="T6" fmla="*/ 416 w 920"/>
                <a:gd name="T7" fmla="*/ 144 h 144"/>
                <a:gd name="T8" fmla="*/ 920 w 920"/>
                <a:gd name="T9" fmla="*/ 144 h 144"/>
              </a:gdLst>
              <a:ahLst/>
              <a:cxnLst>
                <a:cxn ang="0">
                  <a:pos x="T0" y="T1"/>
                </a:cxn>
                <a:cxn ang="0">
                  <a:pos x="T2" y="T3"/>
                </a:cxn>
                <a:cxn ang="0">
                  <a:pos x="T4" y="T5"/>
                </a:cxn>
                <a:cxn ang="0">
                  <a:pos x="T6" y="T7"/>
                </a:cxn>
                <a:cxn ang="0">
                  <a:pos x="T8" y="T9"/>
                </a:cxn>
              </a:cxnLst>
              <a:rect l="0" t="0" r="r" b="b"/>
              <a:pathLst>
                <a:path w="920" h="144">
                  <a:moveTo>
                    <a:pt x="920" y="144"/>
                  </a:moveTo>
                  <a:lnTo>
                    <a:pt x="491" y="0"/>
                  </a:lnTo>
                  <a:lnTo>
                    <a:pt x="0" y="0"/>
                  </a:lnTo>
                  <a:lnTo>
                    <a:pt x="416" y="144"/>
                  </a:lnTo>
                  <a:lnTo>
                    <a:pt x="920" y="144"/>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3742" y="2201"/>
              <a:ext cx="327" cy="1434"/>
            </a:xfrm>
            <a:custGeom>
              <a:avLst/>
              <a:gdLst>
                <a:gd name="T0" fmla="*/ 327 w 327"/>
                <a:gd name="T1" fmla="*/ 0 h 1434"/>
                <a:gd name="T2" fmla="*/ 327 w 327"/>
                <a:gd name="T3" fmla="*/ 1195 h 1434"/>
                <a:gd name="T4" fmla="*/ 0 w 327"/>
                <a:gd name="T5" fmla="*/ 1434 h 1434"/>
                <a:gd name="T6" fmla="*/ 0 w 327"/>
                <a:gd name="T7" fmla="*/ 144 h 1434"/>
                <a:gd name="T8" fmla="*/ 327 w 327"/>
                <a:gd name="T9" fmla="*/ 0 h 1434"/>
              </a:gdLst>
              <a:ahLst/>
              <a:cxnLst>
                <a:cxn ang="0">
                  <a:pos x="T0" y="T1"/>
                </a:cxn>
                <a:cxn ang="0">
                  <a:pos x="T2" y="T3"/>
                </a:cxn>
                <a:cxn ang="0">
                  <a:pos x="T4" y="T5"/>
                </a:cxn>
                <a:cxn ang="0">
                  <a:pos x="T6" y="T7"/>
                </a:cxn>
                <a:cxn ang="0">
                  <a:pos x="T8" y="T9"/>
                </a:cxn>
              </a:cxnLst>
              <a:rect l="0" t="0" r="r" b="b"/>
              <a:pathLst>
                <a:path w="327" h="1434">
                  <a:moveTo>
                    <a:pt x="327" y="0"/>
                  </a:moveTo>
                  <a:lnTo>
                    <a:pt x="327" y="1195"/>
                  </a:lnTo>
                  <a:lnTo>
                    <a:pt x="0" y="1434"/>
                  </a:lnTo>
                  <a:lnTo>
                    <a:pt x="0" y="144"/>
                  </a:lnTo>
                  <a:lnTo>
                    <a:pt x="32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111"/>
            <p:cNvSpPr>
              <a:spLocks noChangeArrowheads="1"/>
            </p:cNvSpPr>
            <p:nvPr/>
          </p:nvSpPr>
          <p:spPr bwMode="auto">
            <a:xfrm>
              <a:off x="4001" y="2696"/>
              <a:ext cx="531" cy="92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4532" y="2532"/>
              <a:ext cx="286" cy="1093"/>
            </a:xfrm>
            <a:custGeom>
              <a:avLst/>
              <a:gdLst>
                <a:gd name="T0" fmla="*/ 0 w 286"/>
                <a:gd name="T1" fmla="*/ 164 h 1093"/>
                <a:gd name="T2" fmla="*/ 286 w 286"/>
                <a:gd name="T3" fmla="*/ 0 h 1093"/>
                <a:gd name="T4" fmla="*/ 286 w 286"/>
                <a:gd name="T5" fmla="*/ 847 h 1093"/>
                <a:gd name="T6" fmla="*/ 0 w 286"/>
                <a:gd name="T7" fmla="*/ 1093 h 1093"/>
                <a:gd name="T8" fmla="*/ 0 w 286"/>
                <a:gd name="T9" fmla="*/ 164 h 1093"/>
              </a:gdLst>
              <a:ahLst/>
              <a:cxnLst>
                <a:cxn ang="0">
                  <a:pos x="T0" y="T1"/>
                </a:cxn>
                <a:cxn ang="0">
                  <a:pos x="T2" y="T3"/>
                </a:cxn>
                <a:cxn ang="0">
                  <a:pos x="T4" y="T5"/>
                </a:cxn>
                <a:cxn ang="0">
                  <a:pos x="T6" y="T7"/>
                </a:cxn>
                <a:cxn ang="0">
                  <a:pos x="T8" y="T9"/>
                </a:cxn>
              </a:cxnLst>
              <a:rect l="0" t="0" r="r" b="b"/>
              <a:pathLst>
                <a:path w="286" h="1093">
                  <a:moveTo>
                    <a:pt x="0" y="164"/>
                  </a:moveTo>
                  <a:lnTo>
                    <a:pt x="286" y="0"/>
                  </a:lnTo>
                  <a:lnTo>
                    <a:pt x="286" y="847"/>
                  </a:lnTo>
                  <a:lnTo>
                    <a:pt x="0" y="1093"/>
                  </a:lnTo>
                  <a:lnTo>
                    <a:pt x="0" y="16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4001" y="2532"/>
              <a:ext cx="817" cy="164"/>
            </a:xfrm>
            <a:custGeom>
              <a:avLst/>
              <a:gdLst>
                <a:gd name="T0" fmla="*/ 0 w 817"/>
                <a:gd name="T1" fmla="*/ 164 h 164"/>
                <a:gd name="T2" fmla="*/ 309 w 817"/>
                <a:gd name="T3" fmla="*/ 0 h 164"/>
                <a:gd name="T4" fmla="*/ 817 w 817"/>
                <a:gd name="T5" fmla="*/ 0 h 164"/>
                <a:gd name="T6" fmla="*/ 531 w 817"/>
                <a:gd name="T7" fmla="*/ 164 h 164"/>
                <a:gd name="T8" fmla="*/ 0 w 817"/>
                <a:gd name="T9" fmla="*/ 164 h 164"/>
              </a:gdLst>
              <a:ahLst/>
              <a:cxnLst>
                <a:cxn ang="0">
                  <a:pos x="T0" y="T1"/>
                </a:cxn>
                <a:cxn ang="0">
                  <a:pos x="T2" y="T3"/>
                </a:cxn>
                <a:cxn ang="0">
                  <a:pos x="T4" y="T5"/>
                </a:cxn>
                <a:cxn ang="0">
                  <a:pos x="T6" y="T7"/>
                </a:cxn>
                <a:cxn ang="0">
                  <a:pos x="T8" y="T9"/>
                </a:cxn>
              </a:cxnLst>
              <a:rect l="0" t="0" r="r" b="b"/>
              <a:pathLst>
                <a:path w="817" h="164">
                  <a:moveTo>
                    <a:pt x="0" y="164"/>
                  </a:moveTo>
                  <a:lnTo>
                    <a:pt x="309" y="0"/>
                  </a:lnTo>
                  <a:lnTo>
                    <a:pt x="817" y="0"/>
                  </a:lnTo>
                  <a:lnTo>
                    <a:pt x="531" y="164"/>
                  </a:lnTo>
                  <a:lnTo>
                    <a:pt x="0" y="164"/>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114"/>
            <p:cNvSpPr>
              <a:spLocks noChangeArrowheads="1"/>
            </p:cNvSpPr>
            <p:nvPr/>
          </p:nvSpPr>
          <p:spPr bwMode="auto">
            <a:xfrm>
              <a:off x="4811" y="3004"/>
              <a:ext cx="514" cy="61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5325" y="2823"/>
              <a:ext cx="232" cy="799"/>
            </a:xfrm>
            <a:custGeom>
              <a:avLst/>
              <a:gdLst>
                <a:gd name="T0" fmla="*/ 0 w 232"/>
                <a:gd name="T1" fmla="*/ 181 h 799"/>
                <a:gd name="T2" fmla="*/ 232 w 232"/>
                <a:gd name="T3" fmla="*/ 0 h 799"/>
                <a:gd name="T4" fmla="*/ 232 w 232"/>
                <a:gd name="T5" fmla="*/ 567 h 799"/>
                <a:gd name="T6" fmla="*/ 0 w 232"/>
                <a:gd name="T7" fmla="*/ 799 h 799"/>
                <a:gd name="T8" fmla="*/ 0 w 232"/>
                <a:gd name="T9" fmla="*/ 181 h 799"/>
              </a:gdLst>
              <a:ahLst/>
              <a:cxnLst>
                <a:cxn ang="0">
                  <a:pos x="T0" y="T1"/>
                </a:cxn>
                <a:cxn ang="0">
                  <a:pos x="T2" y="T3"/>
                </a:cxn>
                <a:cxn ang="0">
                  <a:pos x="T4" y="T5"/>
                </a:cxn>
                <a:cxn ang="0">
                  <a:pos x="T6" y="T7"/>
                </a:cxn>
                <a:cxn ang="0">
                  <a:pos x="T8" y="T9"/>
                </a:cxn>
              </a:cxnLst>
              <a:rect l="0" t="0" r="r" b="b"/>
              <a:pathLst>
                <a:path w="232" h="799">
                  <a:moveTo>
                    <a:pt x="0" y="181"/>
                  </a:moveTo>
                  <a:lnTo>
                    <a:pt x="232" y="0"/>
                  </a:lnTo>
                  <a:lnTo>
                    <a:pt x="232" y="567"/>
                  </a:lnTo>
                  <a:lnTo>
                    <a:pt x="0" y="799"/>
                  </a:lnTo>
                  <a:lnTo>
                    <a:pt x="0" y="18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4811" y="2823"/>
              <a:ext cx="746" cy="181"/>
            </a:xfrm>
            <a:custGeom>
              <a:avLst/>
              <a:gdLst>
                <a:gd name="T0" fmla="*/ 0 w 746"/>
                <a:gd name="T1" fmla="*/ 181 h 181"/>
                <a:gd name="T2" fmla="*/ 242 w 746"/>
                <a:gd name="T3" fmla="*/ 0 h 181"/>
                <a:gd name="T4" fmla="*/ 746 w 746"/>
                <a:gd name="T5" fmla="*/ 0 h 181"/>
                <a:gd name="T6" fmla="*/ 514 w 746"/>
                <a:gd name="T7" fmla="*/ 181 h 181"/>
                <a:gd name="T8" fmla="*/ 0 w 746"/>
                <a:gd name="T9" fmla="*/ 181 h 181"/>
              </a:gdLst>
              <a:ahLst/>
              <a:cxnLst>
                <a:cxn ang="0">
                  <a:pos x="T0" y="T1"/>
                </a:cxn>
                <a:cxn ang="0">
                  <a:pos x="T2" y="T3"/>
                </a:cxn>
                <a:cxn ang="0">
                  <a:pos x="T4" y="T5"/>
                </a:cxn>
                <a:cxn ang="0">
                  <a:pos x="T6" y="T7"/>
                </a:cxn>
                <a:cxn ang="0">
                  <a:pos x="T8" y="T9"/>
                </a:cxn>
              </a:cxnLst>
              <a:rect l="0" t="0" r="r" b="b"/>
              <a:pathLst>
                <a:path w="746" h="181">
                  <a:moveTo>
                    <a:pt x="0" y="181"/>
                  </a:moveTo>
                  <a:lnTo>
                    <a:pt x="242" y="0"/>
                  </a:lnTo>
                  <a:lnTo>
                    <a:pt x="746" y="0"/>
                  </a:lnTo>
                  <a:lnTo>
                    <a:pt x="514" y="181"/>
                  </a:lnTo>
                  <a:lnTo>
                    <a:pt x="0" y="18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8" name="Freeform 823"/>
          <p:cNvSpPr>
            <a:spLocks noEditPoints="1"/>
          </p:cNvSpPr>
          <p:nvPr/>
        </p:nvSpPr>
        <p:spPr bwMode="auto">
          <a:xfrm>
            <a:off x="1530690" y="5353526"/>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19" name="Group 118"/>
          <p:cNvGrpSpPr/>
          <p:nvPr/>
        </p:nvGrpSpPr>
        <p:grpSpPr>
          <a:xfrm>
            <a:off x="2719604" y="5396040"/>
            <a:ext cx="599791" cy="446348"/>
            <a:chOff x="8236208" y="2550087"/>
            <a:chExt cx="188218" cy="175580"/>
          </a:xfrm>
          <a:solidFill>
            <a:schemeClr val="bg1"/>
          </a:solidFill>
        </p:grpSpPr>
        <p:sp>
          <p:nvSpPr>
            <p:cNvPr id="120"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7" name="Freeform 862"/>
          <p:cNvSpPr>
            <a:spLocks noEditPoints="1"/>
          </p:cNvSpPr>
          <p:nvPr/>
        </p:nvSpPr>
        <p:spPr bwMode="auto">
          <a:xfrm>
            <a:off x="4124258" y="5396040"/>
            <a:ext cx="489188"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28" name="Group 127"/>
          <p:cNvGrpSpPr/>
          <p:nvPr/>
        </p:nvGrpSpPr>
        <p:grpSpPr>
          <a:xfrm>
            <a:off x="1766736" y="2467458"/>
            <a:ext cx="1998720" cy="1499344"/>
            <a:chOff x="2031803" y="1483557"/>
            <a:chExt cx="1998720" cy="1499344"/>
          </a:xfrm>
        </p:grpSpPr>
        <p:grpSp>
          <p:nvGrpSpPr>
            <p:cNvPr id="129" name="Group 128"/>
            <p:cNvGrpSpPr/>
            <p:nvPr/>
          </p:nvGrpSpPr>
          <p:grpSpPr>
            <a:xfrm>
              <a:off x="2031803" y="2075684"/>
              <a:ext cx="261290" cy="907217"/>
              <a:chOff x="1374514" y="1504950"/>
              <a:chExt cx="261290" cy="907217"/>
            </a:xfrm>
          </p:grpSpPr>
          <p:cxnSp>
            <p:nvCxnSpPr>
              <p:cNvPr id="132" name="Straight Connector 131"/>
              <p:cNvCxnSpPr/>
              <p:nvPr/>
            </p:nvCxnSpPr>
            <p:spPr>
              <a:xfrm flipV="1">
                <a:off x="1374514" y="1504950"/>
                <a:ext cx="0" cy="907217"/>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130"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t>Lorem ipsum dolor sit amet, consectetur adipiscing elit. Sed imperdiet tincidunt.</a:t>
              </a:r>
              <a:endParaRPr lang="en-US" sz="700" dirty="0"/>
            </a:p>
          </p:txBody>
        </p:sp>
        <p:sp>
          <p:nvSpPr>
            <p:cNvPr id="131" name="TextBox 130"/>
            <p:cNvSpPr txBox="1"/>
            <p:nvPr/>
          </p:nvSpPr>
          <p:spPr>
            <a:xfrm>
              <a:off x="2327111" y="1483557"/>
              <a:ext cx="1048685" cy="369332"/>
            </a:xfrm>
            <a:prstGeom prst="rect">
              <a:avLst/>
            </a:prstGeom>
            <a:noFill/>
          </p:spPr>
          <p:txBody>
            <a:bodyPr wrap="none" rtlCol="0">
              <a:spAutoFit/>
            </a:bodyPr>
            <a:lstStyle/>
            <a:p>
              <a:r>
                <a:rPr lang="id-ID" b="1">
                  <a:solidFill>
                    <a:schemeClr val="accent2"/>
                  </a:solidFill>
                </a:rPr>
                <a:t>7.084.321</a:t>
              </a:r>
              <a:endParaRPr lang="id-ID" b="1" dirty="0">
                <a:solidFill>
                  <a:schemeClr val="accent2"/>
                </a:solidFill>
              </a:endParaRPr>
            </a:p>
          </p:txBody>
        </p:sp>
      </p:grpSp>
      <p:grpSp>
        <p:nvGrpSpPr>
          <p:cNvPr id="134" name="Group 133"/>
          <p:cNvGrpSpPr/>
          <p:nvPr/>
        </p:nvGrpSpPr>
        <p:grpSpPr>
          <a:xfrm>
            <a:off x="3016782" y="3276897"/>
            <a:ext cx="1998720" cy="1232533"/>
            <a:chOff x="2031803" y="1483557"/>
            <a:chExt cx="1998720" cy="1232533"/>
          </a:xfrm>
        </p:grpSpPr>
        <p:grpSp>
          <p:nvGrpSpPr>
            <p:cNvPr id="135" name="Group 134"/>
            <p:cNvGrpSpPr/>
            <p:nvPr/>
          </p:nvGrpSpPr>
          <p:grpSpPr>
            <a:xfrm>
              <a:off x="2031803" y="2075684"/>
              <a:ext cx="261290" cy="640406"/>
              <a:chOff x="1374514" y="1504950"/>
              <a:chExt cx="261290" cy="640406"/>
            </a:xfrm>
          </p:grpSpPr>
          <p:cxnSp>
            <p:nvCxnSpPr>
              <p:cNvPr id="138" name="Straight Connector 137"/>
              <p:cNvCxnSpPr/>
              <p:nvPr/>
            </p:nvCxnSpPr>
            <p:spPr>
              <a:xfrm flipV="1">
                <a:off x="1374514" y="1504950"/>
                <a:ext cx="0" cy="640406"/>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136"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t>Lorem ipsum dolor sit amet, consectetur adipiscing elit. Sed imperdiet tincidunt.</a:t>
              </a:r>
              <a:endParaRPr lang="en-US" sz="700" dirty="0"/>
            </a:p>
          </p:txBody>
        </p:sp>
        <p:sp>
          <p:nvSpPr>
            <p:cNvPr id="137" name="TextBox 136"/>
            <p:cNvSpPr txBox="1"/>
            <p:nvPr/>
          </p:nvSpPr>
          <p:spPr>
            <a:xfrm>
              <a:off x="2327111" y="1483557"/>
              <a:ext cx="1048685" cy="369332"/>
            </a:xfrm>
            <a:prstGeom prst="rect">
              <a:avLst/>
            </a:prstGeom>
            <a:noFill/>
          </p:spPr>
          <p:txBody>
            <a:bodyPr wrap="none" rtlCol="0">
              <a:spAutoFit/>
            </a:bodyPr>
            <a:lstStyle/>
            <a:p>
              <a:r>
                <a:rPr lang="id-ID" b="1">
                  <a:solidFill>
                    <a:schemeClr val="accent3"/>
                  </a:solidFill>
                </a:rPr>
                <a:t>7.084.321</a:t>
              </a:r>
              <a:endParaRPr lang="id-ID" b="1" dirty="0">
                <a:solidFill>
                  <a:schemeClr val="accent3"/>
                </a:solidFill>
              </a:endParaRPr>
            </a:p>
          </p:txBody>
        </p:sp>
      </p:grpSp>
      <p:grpSp>
        <p:nvGrpSpPr>
          <p:cNvPr id="140" name="Group 139"/>
          <p:cNvGrpSpPr/>
          <p:nvPr/>
        </p:nvGrpSpPr>
        <p:grpSpPr>
          <a:xfrm>
            <a:off x="4574168" y="3782136"/>
            <a:ext cx="1998720" cy="1209893"/>
            <a:chOff x="2031803" y="1483557"/>
            <a:chExt cx="1998720" cy="1209893"/>
          </a:xfrm>
        </p:grpSpPr>
        <p:grpSp>
          <p:nvGrpSpPr>
            <p:cNvPr id="141" name="Group 140"/>
            <p:cNvGrpSpPr/>
            <p:nvPr/>
          </p:nvGrpSpPr>
          <p:grpSpPr>
            <a:xfrm>
              <a:off x="2031803" y="2075684"/>
              <a:ext cx="261290" cy="617766"/>
              <a:chOff x="1374514" y="1504950"/>
              <a:chExt cx="261290" cy="617766"/>
            </a:xfrm>
          </p:grpSpPr>
          <p:cxnSp>
            <p:nvCxnSpPr>
              <p:cNvPr id="144" name="Straight Connector 143"/>
              <p:cNvCxnSpPr/>
              <p:nvPr/>
            </p:nvCxnSpPr>
            <p:spPr>
              <a:xfrm flipV="1">
                <a:off x="1374514" y="1504950"/>
                <a:ext cx="0" cy="617766"/>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142"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t>Lorem ipsum dolor sit amet, consectetur adipiscing elit. Sed imperdiet tincidunt.</a:t>
              </a:r>
              <a:endParaRPr lang="en-US" sz="700" dirty="0"/>
            </a:p>
          </p:txBody>
        </p:sp>
        <p:sp>
          <p:nvSpPr>
            <p:cNvPr id="143" name="TextBox 142"/>
            <p:cNvSpPr txBox="1"/>
            <p:nvPr/>
          </p:nvSpPr>
          <p:spPr>
            <a:xfrm>
              <a:off x="2327111" y="1483557"/>
              <a:ext cx="1048685" cy="369332"/>
            </a:xfrm>
            <a:prstGeom prst="rect">
              <a:avLst/>
            </a:prstGeom>
            <a:noFill/>
          </p:spPr>
          <p:txBody>
            <a:bodyPr wrap="none" rtlCol="0">
              <a:spAutoFit/>
            </a:bodyPr>
            <a:lstStyle/>
            <a:p>
              <a:r>
                <a:rPr lang="id-ID" b="1">
                  <a:solidFill>
                    <a:schemeClr val="accent5"/>
                  </a:solidFill>
                </a:rPr>
                <a:t>7.084.321</a:t>
              </a:r>
              <a:endParaRPr lang="id-ID" b="1" dirty="0">
                <a:solidFill>
                  <a:schemeClr val="accent5"/>
                </a:solidFill>
              </a:endParaRPr>
            </a:p>
          </p:txBody>
        </p:sp>
      </p:grpSp>
    </p:spTree>
    <p:extLst>
      <p:ext uri="{BB962C8B-B14F-4D97-AF65-F5344CB8AC3E}">
        <p14:creationId xmlns:p14="http://schemas.microsoft.com/office/powerpoint/2010/main" val="803254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Germany </a:t>
            </a:r>
            <a:r>
              <a:rPr lang="id-ID">
                <a:latin typeface="+mn-lt"/>
              </a:rPr>
              <a:t>&amp; Prospect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bwMode="auto">
          <a:xfrm>
            <a:off x="7393451" y="995202"/>
            <a:ext cx="4244422" cy="5448611"/>
            <a:chOff x="2558" y="750"/>
            <a:chExt cx="2781" cy="3570"/>
          </a:xfrm>
          <a:solidFill>
            <a:schemeClr val="bg1">
              <a:lumMod val="85000"/>
            </a:schemeClr>
          </a:solidFill>
        </p:grpSpPr>
        <p:sp>
          <p:nvSpPr>
            <p:cNvPr id="5" name="Freeform 4"/>
            <p:cNvSpPr>
              <a:spLocks noEditPoints="1"/>
            </p:cNvSpPr>
            <p:nvPr/>
          </p:nvSpPr>
          <p:spPr bwMode="auto">
            <a:xfrm>
              <a:off x="2558" y="750"/>
              <a:ext cx="2781" cy="3570"/>
            </a:xfrm>
            <a:custGeom>
              <a:avLst/>
              <a:gdLst>
                <a:gd name="T0" fmla="*/ 141 w 786"/>
                <a:gd name="T1" fmla="*/ 886 h 1010"/>
                <a:gd name="T2" fmla="*/ 180 w 786"/>
                <a:gd name="T3" fmla="*/ 811 h 1010"/>
                <a:gd name="T4" fmla="*/ 154 w 786"/>
                <a:gd name="T5" fmla="*/ 777 h 1010"/>
                <a:gd name="T6" fmla="*/ 99 w 786"/>
                <a:gd name="T7" fmla="*/ 762 h 1010"/>
                <a:gd name="T8" fmla="*/ 53 w 786"/>
                <a:gd name="T9" fmla="*/ 735 h 1010"/>
                <a:gd name="T10" fmla="*/ 26 w 786"/>
                <a:gd name="T11" fmla="*/ 663 h 1010"/>
                <a:gd name="T12" fmla="*/ 41 w 786"/>
                <a:gd name="T13" fmla="*/ 593 h 1010"/>
                <a:gd name="T14" fmla="*/ 15 w 786"/>
                <a:gd name="T15" fmla="*/ 539 h 1010"/>
                <a:gd name="T16" fmla="*/ 30 w 786"/>
                <a:gd name="T17" fmla="*/ 499 h 1010"/>
                <a:gd name="T18" fmla="*/ 18 w 786"/>
                <a:gd name="T19" fmla="*/ 418 h 1010"/>
                <a:gd name="T20" fmla="*/ 87 w 786"/>
                <a:gd name="T21" fmla="*/ 399 h 1010"/>
                <a:gd name="T22" fmla="*/ 108 w 786"/>
                <a:gd name="T23" fmla="*/ 335 h 1010"/>
                <a:gd name="T24" fmla="*/ 107 w 786"/>
                <a:gd name="T25" fmla="*/ 310 h 1010"/>
                <a:gd name="T26" fmla="*/ 119 w 786"/>
                <a:gd name="T27" fmla="*/ 196 h 1010"/>
                <a:gd name="T28" fmla="*/ 207 w 786"/>
                <a:gd name="T29" fmla="*/ 192 h 1010"/>
                <a:gd name="T30" fmla="*/ 233 w 786"/>
                <a:gd name="T31" fmla="*/ 202 h 1010"/>
                <a:gd name="T32" fmla="*/ 274 w 786"/>
                <a:gd name="T33" fmla="*/ 151 h 1010"/>
                <a:gd name="T34" fmla="*/ 264 w 786"/>
                <a:gd name="T35" fmla="*/ 99 h 1010"/>
                <a:gd name="T36" fmla="*/ 278 w 786"/>
                <a:gd name="T37" fmla="*/ 72 h 1010"/>
                <a:gd name="T38" fmla="*/ 287 w 786"/>
                <a:gd name="T39" fmla="*/ 24 h 1010"/>
                <a:gd name="T40" fmla="*/ 353 w 786"/>
                <a:gd name="T41" fmla="*/ 50 h 1010"/>
                <a:gd name="T42" fmla="*/ 380 w 786"/>
                <a:gd name="T43" fmla="*/ 83 h 1010"/>
                <a:gd name="T44" fmla="*/ 457 w 786"/>
                <a:gd name="T45" fmla="*/ 75 h 1010"/>
                <a:gd name="T46" fmla="*/ 429 w 786"/>
                <a:gd name="T47" fmla="*/ 143 h 1010"/>
                <a:gd name="T48" fmla="*/ 494 w 786"/>
                <a:gd name="T49" fmla="*/ 116 h 1010"/>
                <a:gd name="T50" fmla="*/ 587 w 786"/>
                <a:gd name="T51" fmla="*/ 77 h 1010"/>
                <a:gd name="T52" fmla="*/ 554 w 786"/>
                <a:gd name="T53" fmla="*/ 96 h 1010"/>
                <a:gd name="T54" fmla="*/ 608 w 786"/>
                <a:gd name="T55" fmla="*/ 98 h 1010"/>
                <a:gd name="T56" fmla="*/ 657 w 786"/>
                <a:gd name="T57" fmla="*/ 114 h 1010"/>
                <a:gd name="T58" fmla="*/ 702 w 786"/>
                <a:gd name="T59" fmla="*/ 168 h 1010"/>
                <a:gd name="T60" fmla="*/ 725 w 786"/>
                <a:gd name="T61" fmla="*/ 304 h 1010"/>
                <a:gd name="T62" fmla="*/ 744 w 786"/>
                <a:gd name="T63" fmla="*/ 412 h 1010"/>
                <a:gd name="T64" fmla="*/ 773 w 786"/>
                <a:gd name="T65" fmla="*/ 529 h 1010"/>
                <a:gd name="T66" fmla="*/ 734 w 786"/>
                <a:gd name="T67" fmla="*/ 529 h 1010"/>
                <a:gd name="T68" fmla="*/ 646 w 786"/>
                <a:gd name="T69" fmla="*/ 570 h 1010"/>
                <a:gd name="T70" fmla="*/ 559 w 786"/>
                <a:gd name="T71" fmla="*/ 620 h 1010"/>
                <a:gd name="T72" fmla="*/ 572 w 786"/>
                <a:gd name="T73" fmla="*/ 663 h 1010"/>
                <a:gd name="T74" fmla="*/ 626 w 786"/>
                <a:gd name="T75" fmla="*/ 746 h 1010"/>
                <a:gd name="T76" fmla="*/ 698 w 786"/>
                <a:gd name="T77" fmla="*/ 825 h 1010"/>
                <a:gd name="T78" fmla="*/ 616 w 786"/>
                <a:gd name="T79" fmla="*/ 884 h 1010"/>
                <a:gd name="T80" fmla="*/ 633 w 786"/>
                <a:gd name="T81" fmla="*/ 972 h 1010"/>
                <a:gd name="T82" fmla="*/ 555 w 786"/>
                <a:gd name="T83" fmla="*/ 964 h 1010"/>
                <a:gd name="T84" fmla="*/ 445 w 786"/>
                <a:gd name="T85" fmla="*/ 987 h 1010"/>
                <a:gd name="T86" fmla="*/ 387 w 786"/>
                <a:gd name="T87" fmla="*/ 1003 h 1010"/>
                <a:gd name="T88" fmla="*/ 328 w 786"/>
                <a:gd name="T89" fmla="*/ 975 h 1010"/>
                <a:gd name="T90" fmla="*/ 279 w 786"/>
                <a:gd name="T91" fmla="*/ 950 h 1010"/>
                <a:gd name="T92" fmla="*/ 237 w 786"/>
                <a:gd name="T93" fmla="*/ 954 h 1010"/>
                <a:gd name="T94" fmla="*/ 213 w 786"/>
                <a:gd name="T95" fmla="*/ 968 h 1010"/>
                <a:gd name="T96" fmla="*/ 658 w 786"/>
                <a:gd name="T97" fmla="*/ 113 h 1010"/>
                <a:gd name="T98" fmla="*/ 671 w 786"/>
                <a:gd name="T99" fmla="*/ 133 h 1010"/>
                <a:gd name="T100" fmla="*/ 673 w 786"/>
                <a:gd name="T101" fmla="*/ 121 h 1010"/>
                <a:gd name="T102" fmla="*/ 233 w 786"/>
                <a:gd name="T103" fmla="*/ 21 h 1010"/>
                <a:gd name="T104" fmla="*/ 234 w 786"/>
                <a:gd name="T105" fmla="*/ 24 h 1010"/>
                <a:gd name="T106" fmla="*/ 207 w 786"/>
                <a:gd name="T107" fmla="*/ 173 h 1010"/>
                <a:gd name="T108" fmla="*/ 173 w 786"/>
                <a:gd name="T109" fmla="*/ 165 h 1010"/>
                <a:gd name="T110" fmla="*/ 127 w 786"/>
                <a:gd name="T111" fmla="*/ 172 h 1010"/>
                <a:gd name="T112" fmla="*/ 115 w 786"/>
                <a:gd name="T113" fmla="*/ 174 h 1010"/>
                <a:gd name="T114" fmla="*/ 614 w 786"/>
                <a:gd name="T115" fmla="*/ 98 h 1010"/>
                <a:gd name="T116" fmla="*/ 655 w 786"/>
                <a:gd name="T117" fmla="*/ 85 h 1010"/>
                <a:gd name="T118" fmla="*/ 623 w 786"/>
                <a:gd name="T119" fmla="*/ 60 h 1010"/>
                <a:gd name="T120" fmla="*/ 614 w 786"/>
                <a:gd name="T121" fmla="*/ 6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6" h="1010">
                  <a:moveTo>
                    <a:pt x="134" y="971"/>
                  </a:moveTo>
                  <a:cubicBezTo>
                    <a:pt x="134" y="971"/>
                    <a:pt x="137" y="963"/>
                    <a:pt x="133" y="959"/>
                  </a:cubicBezTo>
                  <a:cubicBezTo>
                    <a:pt x="128" y="955"/>
                    <a:pt x="125" y="949"/>
                    <a:pt x="128" y="947"/>
                  </a:cubicBezTo>
                  <a:cubicBezTo>
                    <a:pt x="131" y="945"/>
                    <a:pt x="130" y="944"/>
                    <a:pt x="130" y="941"/>
                  </a:cubicBezTo>
                  <a:cubicBezTo>
                    <a:pt x="129" y="937"/>
                    <a:pt x="129" y="936"/>
                    <a:pt x="131" y="933"/>
                  </a:cubicBezTo>
                  <a:cubicBezTo>
                    <a:pt x="133" y="930"/>
                    <a:pt x="132" y="928"/>
                    <a:pt x="132" y="926"/>
                  </a:cubicBezTo>
                  <a:cubicBezTo>
                    <a:pt x="132" y="925"/>
                    <a:pt x="135" y="927"/>
                    <a:pt x="135" y="923"/>
                  </a:cubicBezTo>
                  <a:cubicBezTo>
                    <a:pt x="135" y="919"/>
                    <a:pt x="137" y="920"/>
                    <a:pt x="138" y="916"/>
                  </a:cubicBezTo>
                  <a:cubicBezTo>
                    <a:pt x="139" y="912"/>
                    <a:pt x="136" y="909"/>
                    <a:pt x="135" y="906"/>
                  </a:cubicBezTo>
                  <a:cubicBezTo>
                    <a:pt x="134" y="903"/>
                    <a:pt x="134" y="901"/>
                    <a:pt x="136" y="896"/>
                  </a:cubicBezTo>
                  <a:cubicBezTo>
                    <a:pt x="138" y="892"/>
                    <a:pt x="139" y="890"/>
                    <a:pt x="141" y="886"/>
                  </a:cubicBezTo>
                  <a:cubicBezTo>
                    <a:pt x="143" y="882"/>
                    <a:pt x="144" y="882"/>
                    <a:pt x="145" y="879"/>
                  </a:cubicBezTo>
                  <a:cubicBezTo>
                    <a:pt x="146" y="877"/>
                    <a:pt x="146" y="874"/>
                    <a:pt x="147" y="872"/>
                  </a:cubicBezTo>
                  <a:cubicBezTo>
                    <a:pt x="149" y="870"/>
                    <a:pt x="154" y="870"/>
                    <a:pt x="152" y="864"/>
                  </a:cubicBezTo>
                  <a:cubicBezTo>
                    <a:pt x="151" y="857"/>
                    <a:pt x="153" y="856"/>
                    <a:pt x="154" y="853"/>
                  </a:cubicBezTo>
                  <a:cubicBezTo>
                    <a:pt x="155" y="850"/>
                    <a:pt x="153" y="848"/>
                    <a:pt x="155" y="847"/>
                  </a:cubicBezTo>
                  <a:cubicBezTo>
                    <a:pt x="158" y="845"/>
                    <a:pt x="159" y="846"/>
                    <a:pt x="159" y="843"/>
                  </a:cubicBezTo>
                  <a:cubicBezTo>
                    <a:pt x="159" y="840"/>
                    <a:pt x="157" y="834"/>
                    <a:pt x="159" y="831"/>
                  </a:cubicBezTo>
                  <a:cubicBezTo>
                    <a:pt x="162" y="829"/>
                    <a:pt x="168" y="823"/>
                    <a:pt x="170" y="822"/>
                  </a:cubicBezTo>
                  <a:cubicBezTo>
                    <a:pt x="173" y="820"/>
                    <a:pt x="172" y="819"/>
                    <a:pt x="173" y="817"/>
                  </a:cubicBezTo>
                  <a:cubicBezTo>
                    <a:pt x="173" y="815"/>
                    <a:pt x="174" y="814"/>
                    <a:pt x="176" y="814"/>
                  </a:cubicBezTo>
                  <a:cubicBezTo>
                    <a:pt x="178" y="815"/>
                    <a:pt x="179" y="813"/>
                    <a:pt x="180" y="811"/>
                  </a:cubicBezTo>
                  <a:cubicBezTo>
                    <a:pt x="181" y="810"/>
                    <a:pt x="181" y="811"/>
                    <a:pt x="184" y="809"/>
                  </a:cubicBezTo>
                  <a:cubicBezTo>
                    <a:pt x="186" y="807"/>
                    <a:pt x="188" y="801"/>
                    <a:pt x="188" y="799"/>
                  </a:cubicBezTo>
                  <a:cubicBezTo>
                    <a:pt x="189" y="796"/>
                    <a:pt x="190" y="795"/>
                    <a:pt x="193" y="793"/>
                  </a:cubicBezTo>
                  <a:cubicBezTo>
                    <a:pt x="195" y="791"/>
                    <a:pt x="193" y="790"/>
                    <a:pt x="195" y="788"/>
                  </a:cubicBezTo>
                  <a:cubicBezTo>
                    <a:pt x="197" y="787"/>
                    <a:pt x="188" y="786"/>
                    <a:pt x="184" y="785"/>
                  </a:cubicBezTo>
                  <a:cubicBezTo>
                    <a:pt x="180" y="783"/>
                    <a:pt x="181" y="782"/>
                    <a:pt x="179" y="781"/>
                  </a:cubicBezTo>
                  <a:cubicBezTo>
                    <a:pt x="176" y="780"/>
                    <a:pt x="174" y="778"/>
                    <a:pt x="174" y="778"/>
                  </a:cubicBezTo>
                  <a:cubicBezTo>
                    <a:pt x="174" y="778"/>
                    <a:pt x="173" y="779"/>
                    <a:pt x="169" y="779"/>
                  </a:cubicBezTo>
                  <a:cubicBezTo>
                    <a:pt x="166" y="780"/>
                    <a:pt x="167" y="778"/>
                    <a:pt x="165" y="778"/>
                  </a:cubicBezTo>
                  <a:cubicBezTo>
                    <a:pt x="163" y="778"/>
                    <a:pt x="163" y="778"/>
                    <a:pt x="160" y="777"/>
                  </a:cubicBezTo>
                  <a:cubicBezTo>
                    <a:pt x="156" y="775"/>
                    <a:pt x="159" y="778"/>
                    <a:pt x="154" y="777"/>
                  </a:cubicBezTo>
                  <a:cubicBezTo>
                    <a:pt x="150" y="777"/>
                    <a:pt x="152" y="776"/>
                    <a:pt x="149" y="777"/>
                  </a:cubicBezTo>
                  <a:cubicBezTo>
                    <a:pt x="146" y="778"/>
                    <a:pt x="146" y="780"/>
                    <a:pt x="145" y="776"/>
                  </a:cubicBezTo>
                  <a:cubicBezTo>
                    <a:pt x="144" y="771"/>
                    <a:pt x="142" y="772"/>
                    <a:pt x="139" y="772"/>
                  </a:cubicBezTo>
                  <a:cubicBezTo>
                    <a:pt x="135" y="772"/>
                    <a:pt x="133" y="766"/>
                    <a:pt x="132" y="765"/>
                  </a:cubicBezTo>
                  <a:cubicBezTo>
                    <a:pt x="131" y="764"/>
                    <a:pt x="134" y="763"/>
                    <a:pt x="130" y="762"/>
                  </a:cubicBezTo>
                  <a:cubicBezTo>
                    <a:pt x="126" y="761"/>
                    <a:pt x="130" y="758"/>
                    <a:pt x="124" y="760"/>
                  </a:cubicBezTo>
                  <a:cubicBezTo>
                    <a:pt x="119" y="761"/>
                    <a:pt x="121" y="761"/>
                    <a:pt x="119" y="763"/>
                  </a:cubicBezTo>
                  <a:cubicBezTo>
                    <a:pt x="116" y="766"/>
                    <a:pt x="117" y="764"/>
                    <a:pt x="114" y="766"/>
                  </a:cubicBezTo>
                  <a:cubicBezTo>
                    <a:pt x="111" y="768"/>
                    <a:pt x="109" y="765"/>
                    <a:pt x="109" y="765"/>
                  </a:cubicBezTo>
                  <a:cubicBezTo>
                    <a:pt x="109" y="765"/>
                    <a:pt x="111" y="768"/>
                    <a:pt x="106" y="766"/>
                  </a:cubicBezTo>
                  <a:cubicBezTo>
                    <a:pt x="102" y="764"/>
                    <a:pt x="100" y="764"/>
                    <a:pt x="99" y="762"/>
                  </a:cubicBezTo>
                  <a:cubicBezTo>
                    <a:pt x="98" y="761"/>
                    <a:pt x="99" y="766"/>
                    <a:pt x="95" y="766"/>
                  </a:cubicBezTo>
                  <a:cubicBezTo>
                    <a:pt x="91" y="766"/>
                    <a:pt x="91" y="764"/>
                    <a:pt x="91" y="760"/>
                  </a:cubicBezTo>
                  <a:cubicBezTo>
                    <a:pt x="91" y="756"/>
                    <a:pt x="88" y="755"/>
                    <a:pt x="87" y="755"/>
                  </a:cubicBezTo>
                  <a:cubicBezTo>
                    <a:pt x="86" y="755"/>
                    <a:pt x="83" y="755"/>
                    <a:pt x="82" y="754"/>
                  </a:cubicBezTo>
                  <a:cubicBezTo>
                    <a:pt x="80" y="752"/>
                    <a:pt x="77" y="750"/>
                    <a:pt x="76" y="752"/>
                  </a:cubicBezTo>
                  <a:cubicBezTo>
                    <a:pt x="75" y="755"/>
                    <a:pt x="80" y="761"/>
                    <a:pt x="75" y="760"/>
                  </a:cubicBezTo>
                  <a:cubicBezTo>
                    <a:pt x="71" y="760"/>
                    <a:pt x="69" y="756"/>
                    <a:pt x="67" y="757"/>
                  </a:cubicBezTo>
                  <a:cubicBezTo>
                    <a:pt x="64" y="758"/>
                    <a:pt x="64" y="755"/>
                    <a:pt x="64" y="752"/>
                  </a:cubicBezTo>
                  <a:cubicBezTo>
                    <a:pt x="65" y="749"/>
                    <a:pt x="64" y="752"/>
                    <a:pt x="62" y="749"/>
                  </a:cubicBezTo>
                  <a:cubicBezTo>
                    <a:pt x="59" y="745"/>
                    <a:pt x="62" y="745"/>
                    <a:pt x="59" y="743"/>
                  </a:cubicBezTo>
                  <a:cubicBezTo>
                    <a:pt x="57" y="740"/>
                    <a:pt x="53" y="740"/>
                    <a:pt x="53" y="735"/>
                  </a:cubicBezTo>
                  <a:cubicBezTo>
                    <a:pt x="53" y="731"/>
                    <a:pt x="52" y="728"/>
                    <a:pt x="50" y="728"/>
                  </a:cubicBezTo>
                  <a:cubicBezTo>
                    <a:pt x="48" y="727"/>
                    <a:pt x="53" y="727"/>
                    <a:pt x="50" y="723"/>
                  </a:cubicBezTo>
                  <a:cubicBezTo>
                    <a:pt x="46" y="720"/>
                    <a:pt x="45" y="717"/>
                    <a:pt x="39" y="718"/>
                  </a:cubicBezTo>
                  <a:cubicBezTo>
                    <a:pt x="33" y="718"/>
                    <a:pt x="34" y="719"/>
                    <a:pt x="34" y="713"/>
                  </a:cubicBezTo>
                  <a:cubicBezTo>
                    <a:pt x="34" y="708"/>
                    <a:pt x="36" y="708"/>
                    <a:pt x="36" y="705"/>
                  </a:cubicBezTo>
                  <a:cubicBezTo>
                    <a:pt x="36" y="702"/>
                    <a:pt x="36" y="704"/>
                    <a:pt x="39" y="698"/>
                  </a:cubicBezTo>
                  <a:cubicBezTo>
                    <a:pt x="42" y="692"/>
                    <a:pt x="41" y="690"/>
                    <a:pt x="45" y="689"/>
                  </a:cubicBezTo>
                  <a:cubicBezTo>
                    <a:pt x="48" y="688"/>
                    <a:pt x="49" y="687"/>
                    <a:pt x="50" y="682"/>
                  </a:cubicBezTo>
                  <a:cubicBezTo>
                    <a:pt x="50" y="677"/>
                    <a:pt x="50" y="674"/>
                    <a:pt x="50" y="674"/>
                  </a:cubicBezTo>
                  <a:cubicBezTo>
                    <a:pt x="50" y="674"/>
                    <a:pt x="45" y="676"/>
                    <a:pt x="38" y="671"/>
                  </a:cubicBezTo>
                  <a:cubicBezTo>
                    <a:pt x="31" y="667"/>
                    <a:pt x="27" y="666"/>
                    <a:pt x="26" y="663"/>
                  </a:cubicBezTo>
                  <a:cubicBezTo>
                    <a:pt x="25" y="660"/>
                    <a:pt x="26" y="656"/>
                    <a:pt x="24" y="655"/>
                  </a:cubicBezTo>
                  <a:cubicBezTo>
                    <a:pt x="22" y="654"/>
                    <a:pt x="19" y="652"/>
                    <a:pt x="18" y="646"/>
                  </a:cubicBezTo>
                  <a:cubicBezTo>
                    <a:pt x="17" y="641"/>
                    <a:pt x="18" y="638"/>
                    <a:pt x="19" y="635"/>
                  </a:cubicBezTo>
                  <a:cubicBezTo>
                    <a:pt x="19" y="631"/>
                    <a:pt x="18" y="630"/>
                    <a:pt x="20" y="627"/>
                  </a:cubicBezTo>
                  <a:cubicBezTo>
                    <a:pt x="22" y="625"/>
                    <a:pt x="25" y="622"/>
                    <a:pt x="25" y="621"/>
                  </a:cubicBezTo>
                  <a:cubicBezTo>
                    <a:pt x="24" y="619"/>
                    <a:pt x="24" y="617"/>
                    <a:pt x="27" y="615"/>
                  </a:cubicBezTo>
                  <a:cubicBezTo>
                    <a:pt x="31" y="614"/>
                    <a:pt x="33" y="613"/>
                    <a:pt x="34" y="611"/>
                  </a:cubicBezTo>
                  <a:cubicBezTo>
                    <a:pt x="34" y="608"/>
                    <a:pt x="35" y="608"/>
                    <a:pt x="38" y="608"/>
                  </a:cubicBezTo>
                  <a:cubicBezTo>
                    <a:pt x="42" y="609"/>
                    <a:pt x="41" y="610"/>
                    <a:pt x="43" y="607"/>
                  </a:cubicBezTo>
                  <a:cubicBezTo>
                    <a:pt x="44" y="605"/>
                    <a:pt x="42" y="603"/>
                    <a:pt x="40" y="601"/>
                  </a:cubicBezTo>
                  <a:cubicBezTo>
                    <a:pt x="38" y="600"/>
                    <a:pt x="39" y="597"/>
                    <a:pt x="41" y="593"/>
                  </a:cubicBezTo>
                  <a:cubicBezTo>
                    <a:pt x="42" y="590"/>
                    <a:pt x="38" y="588"/>
                    <a:pt x="38" y="587"/>
                  </a:cubicBezTo>
                  <a:cubicBezTo>
                    <a:pt x="38" y="586"/>
                    <a:pt x="39" y="583"/>
                    <a:pt x="34" y="583"/>
                  </a:cubicBezTo>
                  <a:cubicBezTo>
                    <a:pt x="29" y="583"/>
                    <a:pt x="28" y="584"/>
                    <a:pt x="27" y="581"/>
                  </a:cubicBezTo>
                  <a:cubicBezTo>
                    <a:pt x="27" y="578"/>
                    <a:pt x="23" y="575"/>
                    <a:pt x="27" y="573"/>
                  </a:cubicBezTo>
                  <a:cubicBezTo>
                    <a:pt x="32" y="572"/>
                    <a:pt x="35" y="568"/>
                    <a:pt x="31" y="567"/>
                  </a:cubicBezTo>
                  <a:cubicBezTo>
                    <a:pt x="28" y="566"/>
                    <a:pt x="25" y="564"/>
                    <a:pt x="25" y="561"/>
                  </a:cubicBezTo>
                  <a:cubicBezTo>
                    <a:pt x="24" y="558"/>
                    <a:pt x="21" y="555"/>
                    <a:pt x="19" y="555"/>
                  </a:cubicBezTo>
                  <a:cubicBezTo>
                    <a:pt x="17" y="554"/>
                    <a:pt x="14" y="556"/>
                    <a:pt x="13" y="554"/>
                  </a:cubicBezTo>
                  <a:cubicBezTo>
                    <a:pt x="13" y="552"/>
                    <a:pt x="14" y="550"/>
                    <a:pt x="12" y="548"/>
                  </a:cubicBezTo>
                  <a:cubicBezTo>
                    <a:pt x="10" y="545"/>
                    <a:pt x="11" y="543"/>
                    <a:pt x="12" y="543"/>
                  </a:cubicBezTo>
                  <a:cubicBezTo>
                    <a:pt x="14" y="542"/>
                    <a:pt x="14" y="542"/>
                    <a:pt x="15" y="539"/>
                  </a:cubicBezTo>
                  <a:cubicBezTo>
                    <a:pt x="16" y="536"/>
                    <a:pt x="18" y="539"/>
                    <a:pt x="19" y="536"/>
                  </a:cubicBezTo>
                  <a:cubicBezTo>
                    <a:pt x="20" y="533"/>
                    <a:pt x="21" y="532"/>
                    <a:pt x="19" y="530"/>
                  </a:cubicBezTo>
                  <a:cubicBezTo>
                    <a:pt x="17" y="527"/>
                    <a:pt x="14" y="527"/>
                    <a:pt x="15" y="524"/>
                  </a:cubicBezTo>
                  <a:cubicBezTo>
                    <a:pt x="15" y="522"/>
                    <a:pt x="15" y="520"/>
                    <a:pt x="13" y="520"/>
                  </a:cubicBezTo>
                  <a:cubicBezTo>
                    <a:pt x="11" y="520"/>
                    <a:pt x="9" y="519"/>
                    <a:pt x="7" y="520"/>
                  </a:cubicBezTo>
                  <a:cubicBezTo>
                    <a:pt x="5" y="522"/>
                    <a:pt x="4" y="521"/>
                    <a:pt x="3" y="518"/>
                  </a:cubicBezTo>
                  <a:cubicBezTo>
                    <a:pt x="2" y="516"/>
                    <a:pt x="2" y="517"/>
                    <a:pt x="1" y="513"/>
                  </a:cubicBezTo>
                  <a:cubicBezTo>
                    <a:pt x="0" y="510"/>
                    <a:pt x="6" y="508"/>
                    <a:pt x="7" y="511"/>
                  </a:cubicBezTo>
                  <a:cubicBezTo>
                    <a:pt x="9" y="514"/>
                    <a:pt x="11" y="513"/>
                    <a:pt x="11" y="511"/>
                  </a:cubicBezTo>
                  <a:cubicBezTo>
                    <a:pt x="11" y="508"/>
                    <a:pt x="17" y="505"/>
                    <a:pt x="18" y="503"/>
                  </a:cubicBezTo>
                  <a:cubicBezTo>
                    <a:pt x="20" y="502"/>
                    <a:pt x="28" y="501"/>
                    <a:pt x="30" y="499"/>
                  </a:cubicBezTo>
                  <a:cubicBezTo>
                    <a:pt x="31" y="496"/>
                    <a:pt x="26" y="494"/>
                    <a:pt x="24" y="495"/>
                  </a:cubicBezTo>
                  <a:cubicBezTo>
                    <a:pt x="22" y="496"/>
                    <a:pt x="21" y="495"/>
                    <a:pt x="22" y="490"/>
                  </a:cubicBezTo>
                  <a:cubicBezTo>
                    <a:pt x="22" y="485"/>
                    <a:pt x="24" y="485"/>
                    <a:pt x="27" y="481"/>
                  </a:cubicBezTo>
                  <a:cubicBezTo>
                    <a:pt x="30" y="478"/>
                    <a:pt x="36" y="474"/>
                    <a:pt x="36" y="470"/>
                  </a:cubicBezTo>
                  <a:cubicBezTo>
                    <a:pt x="36" y="466"/>
                    <a:pt x="36" y="461"/>
                    <a:pt x="36" y="458"/>
                  </a:cubicBezTo>
                  <a:cubicBezTo>
                    <a:pt x="37" y="455"/>
                    <a:pt x="36" y="453"/>
                    <a:pt x="34" y="450"/>
                  </a:cubicBezTo>
                  <a:cubicBezTo>
                    <a:pt x="32" y="448"/>
                    <a:pt x="25" y="442"/>
                    <a:pt x="25" y="439"/>
                  </a:cubicBezTo>
                  <a:cubicBezTo>
                    <a:pt x="26" y="436"/>
                    <a:pt x="28" y="433"/>
                    <a:pt x="25" y="432"/>
                  </a:cubicBezTo>
                  <a:cubicBezTo>
                    <a:pt x="23" y="432"/>
                    <a:pt x="22" y="429"/>
                    <a:pt x="22" y="427"/>
                  </a:cubicBezTo>
                  <a:cubicBezTo>
                    <a:pt x="22" y="425"/>
                    <a:pt x="19" y="424"/>
                    <a:pt x="17" y="422"/>
                  </a:cubicBezTo>
                  <a:cubicBezTo>
                    <a:pt x="15" y="420"/>
                    <a:pt x="18" y="421"/>
                    <a:pt x="18" y="418"/>
                  </a:cubicBezTo>
                  <a:cubicBezTo>
                    <a:pt x="19" y="415"/>
                    <a:pt x="15" y="413"/>
                    <a:pt x="18" y="411"/>
                  </a:cubicBezTo>
                  <a:cubicBezTo>
                    <a:pt x="21" y="409"/>
                    <a:pt x="23" y="409"/>
                    <a:pt x="24" y="407"/>
                  </a:cubicBezTo>
                  <a:cubicBezTo>
                    <a:pt x="25" y="405"/>
                    <a:pt x="30" y="408"/>
                    <a:pt x="32" y="410"/>
                  </a:cubicBezTo>
                  <a:cubicBezTo>
                    <a:pt x="34" y="411"/>
                    <a:pt x="32" y="405"/>
                    <a:pt x="36" y="405"/>
                  </a:cubicBezTo>
                  <a:cubicBezTo>
                    <a:pt x="40" y="405"/>
                    <a:pt x="46" y="405"/>
                    <a:pt x="47" y="409"/>
                  </a:cubicBezTo>
                  <a:cubicBezTo>
                    <a:pt x="48" y="413"/>
                    <a:pt x="53" y="412"/>
                    <a:pt x="53" y="410"/>
                  </a:cubicBezTo>
                  <a:cubicBezTo>
                    <a:pt x="53" y="407"/>
                    <a:pt x="57" y="408"/>
                    <a:pt x="59" y="409"/>
                  </a:cubicBezTo>
                  <a:cubicBezTo>
                    <a:pt x="61" y="410"/>
                    <a:pt x="62" y="409"/>
                    <a:pt x="64" y="406"/>
                  </a:cubicBezTo>
                  <a:cubicBezTo>
                    <a:pt x="67" y="403"/>
                    <a:pt x="67" y="406"/>
                    <a:pt x="71" y="404"/>
                  </a:cubicBezTo>
                  <a:cubicBezTo>
                    <a:pt x="76" y="401"/>
                    <a:pt x="77" y="403"/>
                    <a:pt x="79" y="404"/>
                  </a:cubicBezTo>
                  <a:cubicBezTo>
                    <a:pt x="81" y="405"/>
                    <a:pt x="84" y="403"/>
                    <a:pt x="87" y="399"/>
                  </a:cubicBezTo>
                  <a:cubicBezTo>
                    <a:pt x="90" y="394"/>
                    <a:pt x="92" y="394"/>
                    <a:pt x="88" y="391"/>
                  </a:cubicBezTo>
                  <a:cubicBezTo>
                    <a:pt x="84" y="388"/>
                    <a:pt x="76" y="386"/>
                    <a:pt x="81" y="382"/>
                  </a:cubicBezTo>
                  <a:cubicBezTo>
                    <a:pt x="85" y="378"/>
                    <a:pt x="82" y="376"/>
                    <a:pt x="86" y="376"/>
                  </a:cubicBezTo>
                  <a:cubicBezTo>
                    <a:pt x="90" y="376"/>
                    <a:pt x="92" y="377"/>
                    <a:pt x="94" y="375"/>
                  </a:cubicBezTo>
                  <a:cubicBezTo>
                    <a:pt x="96" y="372"/>
                    <a:pt x="98" y="369"/>
                    <a:pt x="101" y="369"/>
                  </a:cubicBezTo>
                  <a:cubicBezTo>
                    <a:pt x="105" y="369"/>
                    <a:pt x="104" y="366"/>
                    <a:pt x="105" y="364"/>
                  </a:cubicBezTo>
                  <a:cubicBezTo>
                    <a:pt x="105" y="363"/>
                    <a:pt x="109" y="365"/>
                    <a:pt x="110" y="362"/>
                  </a:cubicBezTo>
                  <a:cubicBezTo>
                    <a:pt x="111" y="360"/>
                    <a:pt x="108" y="359"/>
                    <a:pt x="108" y="356"/>
                  </a:cubicBezTo>
                  <a:cubicBezTo>
                    <a:pt x="109" y="354"/>
                    <a:pt x="111" y="351"/>
                    <a:pt x="112" y="349"/>
                  </a:cubicBezTo>
                  <a:cubicBezTo>
                    <a:pt x="113" y="347"/>
                    <a:pt x="113" y="342"/>
                    <a:pt x="111" y="340"/>
                  </a:cubicBezTo>
                  <a:cubicBezTo>
                    <a:pt x="109" y="338"/>
                    <a:pt x="110" y="337"/>
                    <a:pt x="108" y="335"/>
                  </a:cubicBezTo>
                  <a:cubicBezTo>
                    <a:pt x="107" y="332"/>
                    <a:pt x="106" y="336"/>
                    <a:pt x="104" y="336"/>
                  </a:cubicBezTo>
                  <a:cubicBezTo>
                    <a:pt x="102" y="337"/>
                    <a:pt x="98" y="336"/>
                    <a:pt x="96" y="334"/>
                  </a:cubicBezTo>
                  <a:cubicBezTo>
                    <a:pt x="94" y="331"/>
                    <a:pt x="92" y="333"/>
                    <a:pt x="89" y="333"/>
                  </a:cubicBezTo>
                  <a:cubicBezTo>
                    <a:pt x="86" y="333"/>
                    <a:pt x="84" y="330"/>
                    <a:pt x="82" y="328"/>
                  </a:cubicBezTo>
                  <a:cubicBezTo>
                    <a:pt x="81" y="327"/>
                    <a:pt x="83" y="322"/>
                    <a:pt x="83" y="320"/>
                  </a:cubicBezTo>
                  <a:cubicBezTo>
                    <a:pt x="83" y="319"/>
                    <a:pt x="87" y="319"/>
                    <a:pt x="87" y="318"/>
                  </a:cubicBezTo>
                  <a:cubicBezTo>
                    <a:pt x="86" y="317"/>
                    <a:pt x="85" y="316"/>
                    <a:pt x="86" y="313"/>
                  </a:cubicBezTo>
                  <a:cubicBezTo>
                    <a:pt x="86" y="310"/>
                    <a:pt x="85" y="308"/>
                    <a:pt x="88" y="307"/>
                  </a:cubicBezTo>
                  <a:cubicBezTo>
                    <a:pt x="91" y="306"/>
                    <a:pt x="94" y="310"/>
                    <a:pt x="95" y="308"/>
                  </a:cubicBezTo>
                  <a:cubicBezTo>
                    <a:pt x="96" y="307"/>
                    <a:pt x="98" y="304"/>
                    <a:pt x="101" y="308"/>
                  </a:cubicBezTo>
                  <a:cubicBezTo>
                    <a:pt x="104" y="312"/>
                    <a:pt x="104" y="307"/>
                    <a:pt x="107" y="310"/>
                  </a:cubicBezTo>
                  <a:cubicBezTo>
                    <a:pt x="110" y="312"/>
                    <a:pt x="114" y="311"/>
                    <a:pt x="114" y="309"/>
                  </a:cubicBezTo>
                  <a:cubicBezTo>
                    <a:pt x="114" y="306"/>
                    <a:pt x="114" y="295"/>
                    <a:pt x="115" y="286"/>
                  </a:cubicBezTo>
                  <a:cubicBezTo>
                    <a:pt x="117" y="277"/>
                    <a:pt x="125" y="278"/>
                    <a:pt x="126" y="268"/>
                  </a:cubicBezTo>
                  <a:cubicBezTo>
                    <a:pt x="127" y="258"/>
                    <a:pt x="127" y="255"/>
                    <a:pt x="127" y="249"/>
                  </a:cubicBezTo>
                  <a:cubicBezTo>
                    <a:pt x="127" y="243"/>
                    <a:pt x="128" y="240"/>
                    <a:pt x="128" y="236"/>
                  </a:cubicBezTo>
                  <a:cubicBezTo>
                    <a:pt x="129" y="231"/>
                    <a:pt x="128" y="231"/>
                    <a:pt x="130" y="227"/>
                  </a:cubicBezTo>
                  <a:cubicBezTo>
                    <a:pt x="132" y="224"/>
                    <a:pt x="134" y="222"/>
                    <a:pt x="132" y="221"/>
                  </a:cubicBezTo>
                  <a:cubicBezTo>
                    <a:pt x="130" y="219"/>
                    <a:pt x="125" y="220"/>
                    <a:pt x="121" y="219"/>
                  </a:cubicBezTo>
                  <a:cubicBezTo>
                    <a:pt x="117" y="219"/>
                    <a:pt x="113" y="217"/>
                    <a:pt x="113" y="213"/>
                  </a:cubicBezTo>
                  <a:cubicBezTo>
                    <a:pt x="114" y="210"/>
                    <a:pt x="115" y="206"/>
                    <a:pt x="116" y="202"/>
                  </a:cubicBezTo>
                  <a:cubicBezTo>
                    <a:pt x="117" y="197"/>
                    <a:pt x="114" y="197"/>
                    <a:pt x="119" y="196"/>
                  </a:cubicBezTo>
                  <a:cubicBezTo>
                    <a:pt x="124" y="195"/>
                    <a:pt x="123" y="192"/>
                    <a:pt x="122" y="191"/>
                  </a:cubicBezTo>
                  <a:cubicBezTo>
                    <a:pt x="121" y="189"/>
                    <a:pt x="119" y="185"/>
                    <a:pt x="123" y="184"/>
                  </a:cubicBezTo>
                  <a:cubicBezTo>
                    <a:pt x="127" y="183"/>
                    <a:pt x="127" y="182"/>
                    <a:pt x="130" y="179"/>
                  </a:cubicBezTo>
                  <a:cubicBezTo>
                    <a:pt x="132" y="177"/>
                    <a:pt x="137" y="174"/>
                    <a:pt x="142" y="174"/>
                  </a:cubicBezTo>
                  <a:cubicBezTo>
                    <a:pt x="147" y="174"/>
                    <a:pt x="152" y="176"/>
                    <a:pt x="154" y="176"/>
                  </a:cubicBezTo>
                  <a:cubicBezTo>
                    <a:pt x="156" y="177"/>
                    <a:pt x="160" y="176"/>
                    <a:pt x="162" y="175"/>
                  </a:cubicBezTo>
                  <a:cubicBezTo>
                    <a:pt x="163" y="174"/>
                    <a:pt x="168" y="174"/>
                    <a:pt x="172" y="174"/>
                  </a:cubicBezTo>
                  <a:cubicBezTo>
                    <a:pt x="177" y="174"/>
                    <a:pt x="175" y="174"/>
                    <a:pt x="182" y="173"/>
                  </a:cubicBezTo>
                  <a:cubicBezTo>
                    <a:pt x="189" y="172"/>
                    <a:pt x="196" y="171"/>
                    <a:pt x="196" y="174"/>
                  </a:cubicBezTo>
                  <a:cubicBezTo>
                    <a:pt x="196" y="177"/>
                    <a:pt x="197" y="180"/>
                    <a:pt x="198" y="181"/>
                  </a:cubicBezTo>
                  <a:cubicBezTo>
                    <a:pt x="199" y="182"/>
                    <a:pt x="202" y="190"/>
                    <a:pt x="207" y="192"/>
                  </a:cubicBezTo>
                  <a:cubicBezTo>
                    <a:pt x="211" y="193"/>
                    <a:pt x="210" y="196"/>
                    <a:pt x="207" y="197"/>
                  </a:cubicBezTo>
                  <a:cubicBezTo>
                    <a:pt x="204" y="198"/>
                    <a:pt x="199" y="197"/>
                    <a:pt x="199" y="202"/>
                  </a:cubicBezTo>
                  <a:cubicBezTo>
                    <a:pt x="200" y="206"/>
                    <a:pt x="201" y="208"/>
                    <a:pt x="204" y="207"/>
                  </a:cubicBezTo>
                  <a:cubicBezTo>
                    <a:pt x="207" y="206"/>
                    <a:pt x="208" y="209"/>
                    <a:pt x="210" y="212"/>
                  </a:cubicBezTo>
                  <a:cubicBezTo>
                    <a:pt x="211" y="214"/>
                    <a:pt x="216" y="212"/>
                    <a:pt x="218" y="207"/>
                  </a:cubicBezTo>
                  <a:cubicBezTo>
                    <a:pt x="221" y="202"/>
                    <a:pt x="222" y="197"/>
                    <a:pt x="217" y="198"/>
                  </a:cubicBezTo>
                  <a:cubicBezTo>
                    <a:pt x="213" y="199"/>
                    <a:pt x="212" y="197"/>
                    <a:pt x="213" y="192"/>
                  </a:cubicBezTo>
                  <a:cubicBezTo>
                    <a:pt x="214" y="187"/>
                    <a:pt x="215" y="183"/>
                    <a:pt x="219" y="185"/>
                  </a:cubicBezTo>
                  <a:cubicBezTo>
                    <a:pt x="223" y="187"/>
                    <a:pt x="223" y="190"/>
                    <a:pt x="226" y="192"/>
                  </a:cubicBezTo>
                  <a:cubicBezTo>
                    <a:pt x="229" y="193"/>
                    <a:pt x="234" y="193"/>
                    <a:pt x="236" y="195"/>
                  </a:cubicBezTo>
                  <a:cubicBezTo>
                    <a:pt x="237" y="197"/>
                    <a:pt x="233" y="197"/>
                    <a:pt x="233" y="202"/>
                  </a:cubicBezTo>
                  <a:cubicBezTo>
                    <a:pt x="233" y="208"/>
                    <a:pt x="234" y="219"/>
                    <a:pt x="234" y="219"/>
                  </a:cubicBezTo>
                  <a:cubicBezTo>
                    <a:pt x="234" y="219"/>
                    <a:pt x="233" y="206"/>
                    <a:pt x="235" y="203"/>
                  </a:cubicBezTo>
                  <a:cubicBezTo>
                    <a:pt x="238" y="200"/>
                    <a:pt x="241" y="199"/>
                    <a:pt x="238" y="193"/>
                  </a:cubicBezTo>
                  <a:cubicBezTo>
                    <a:pt x="235" y="188"/>
                    <a:pt x="232" y="183"/>
                    <a:pt x="233" y="178"/>
                  </a:cubicBezTo>
                  <a:cubicBezTo>
                    <a:pt x="234" y="173"/>
                    <a:pt x="237" y="170"/>
                    <a:pt x="238" y="166"/>
                  </a:cubicBezTo>
                  <a:cubicBezTo>
                    <a:pt x="238" y="162"/>
                    <a:pt x="238" y="157"/>
                    <a:pt x="243" y="153"/>
                  </a:cubicBezTo>
                  <a:cubicBezTo>
                    <a:pt x="248" y="150"/>
                    <a:pt x="250" y="152"/>
                    <a:pt x="255" y="156"/>
                  </a:cubicBezTo>
                  <a:cubicBezTo>
                    <a:pt x="261" y="160"/>
                    <a:pt x="267" y="161"/>
                    <a:pt x="272" y="158"/>
                  </a:cubicBezTo>
                  <a:cubicBezTo>
                    <a:pt x="276" y="156"/>
                    <a:pt x="282" y="153"/>
                    <a:pt x="284" y="151"/>
                  </a:cubicBezTo>
                  <a:cubicBezTo>
                    <a:pt x="285" y="151"/>
                    <a:pt x="285" y="151"/>
                    <a:pt x="285" y="151"/>
                  </a:cubicBezTo>
                  <a:cubicBezTo>
                    <a:pt x="285" y="151"/>
                    <a:pt x="279" y="153"/>
                    <a:pt x="274" y="151"/>
                  </a:cubicBezTo>
                  <a:cubicBezTo>
                    <a:pt x="269" y="149"/>
                    <a:pt x="268" y="145"/>
                    <a:pt x="267" y="140"/>
                  </a:cubicBezTo>
                  <a:cubicBezTo>
                    <a:pt x="265" y="136"/>
                    <a:pt x="262" y="134"/>
                    <a:pt x="264" y="132"/>
                  </a:cubicBezTo>
                  <a:cubicBezTo>
                    <a:pt x="265" y="130"/>
                    <a:pt x="267" y="130"/>
                    <a:pt x="270" y="132"/>
                  </a:cubicBezTo>
                  <a:cubicBezTo>
                    <a:pt x="272" y="134"/>
                    <a:pt x="277" y="135"/>
                    <a:pt x="277" y="131"/>
                  </a:cubicBezTo>
                  <a:cubicBezTo>
                    <a:pt x="277" y="126"/>
                    <a:pt x="275" y="121"/>
                    <a:pt x="273" y="119"/>
                  </a:cubicBezTo>
                  <a:cubicBezTo>
                    <a:pt x="272" y="118"/>
                    <a:pt x="269" y="120"/>
                    <a:pt x="266" y="120"/>
                  </a:cubicBezTo>
                  <a:cubicBezTo>
                    <a:pt x="263" y="120"/>
                    <a:pt x="262" y="115"/>
                    <a:pt x="262" y="111"/>
                  </a:cubicBezTo>
                  <a:cubicBezTo>
                    <a:pt x="262" y="108"/>
                    <a:pt x="263" y="106"/>
                    <a:pt x="263" y="104"/>
                  </a:cubicBezTo>
                  <a:cubicBezTo>
                    <a:pt x="263" y="102"/>
                    <a:pt x="270" y="103"/>
                    <a:pt x="271" y="100"/>
                  </a:cubicBezTo>
                  <a:cubicBezTo>
                    <a:pt x="272" y="96"/>
                    <a:pt x="270" y="97"/>
                    <a:pt x="268" y="98"/>
                  </a:cubicBezTo>
                  <a:cubicBezTo>
                    <a:pt x="266" y="100"/>
                    <a:pt x="266" y="97"/>
                    <a:pt x="264" y="99"/>
                  </a:cubicBezTo>
                  <a:cubicBezTo>
                    <a:pt x="263" y="100"/>
                    <a:pt x="260" y="100"/>
                    <a:pt x="259" y="99"/>
                  </a:cubicBezTo>
                  <a:cubicBezTo>
                    <a:pt x="259" y="99"/>
                    <a:pt x="254" y="98"/>
                    <a:pt x="253" y="100"/>
                  </a:cubicBezTo>
                  <a:cubicBezTo>
                    <a:pt x="252" y="103"/>
                    <a:pt x="249" y="104"/>
                    <a:pt x="247" y="99"/>
                  </a:cubicBezTo>
                  <a:cubicBezTo>
                    <a:pt x="244" y="95"/>
                    <a:pt x="247" y="93"/>
                    <a:pt x="249" y="92"/>
                  </a:cubicBezTo>
                  <a:cubicBezTo>
                    <a:pt x="252" y="91"/>
                    <a:pt x="252" y="89"/>
                    <a:pt x="250" y="89"/>
                  </a:cubicBezTo>
                  <a:cubicBezTo>
                    <a:pt x="248" y="89"/>
                    <a:pt x="244" y="85"/>
                    <a:pt x="248" y="84"/>
                  </a:cubicBezTo>
                  <a:cubicBezTo>
                    <a:pt x="253" y="83"/>
                    <a:pt x="254" y="85"/>
                    <a:pt x="256" y="83"/>
                  </a:cubicBezTo>
                  <a:cubicBezTo>
                    <a:pt x="258" y="81"/>
                    <a:pt x="261" y="81"/>
                    <a:pt x="263" y="83"/>
                  </a:cubicBezTo>
                  <a:cubicBezTo>
                    <a:pt x="266" y="85"/>
                    <a:pt x="269" y="84"/>
                    <a:pt x="270" y="81"/>
                  </a:cubicBezTo>
                  <a:cubicBezTo>
                    <a:pt x="272" y="79"/>
                    <a:pt x="274" y="78"/>
                    <a:pt x="275" y="78"/>
                  </a:cubicBezTo>
                  <a:cubicBezTo>
                    <a:pt x="277" y="77"/>
                    <a:pt x="280" y="76"/>
                    <a:pt x="278" y="72"/>
                  </a:cubicBezTo>
                  <a:cubicBezTo>
                    <a:pt x="276" y="68"/>
                    <a:pt x="274" y="67"/>
                    <a:pt x="271" y="64"/>
                  </a:cubicBezTo>
                  <a:cubicBezTo>
                    <a:pt x="269" y="61"/>
                    <a:pt x="269" y="60"/>
                    <a:pt x="266" y="59"/>
                  </a:cubicBezTo>
                  <a:cubicBezTo>
                    <a:pt x="263" y="58"/>
                    <a:pt x="266" y="57"/>
                    <a:pt x="265" y="54"/>
                  </a:cubicBezTo>
                  <a:cubicBezTo>
                    <a:pt x="265" y="51"/>
                    <a:pt x="262" y="49"/>
                    <a:pt x="260" y="47"/>
                  </a:cubicBezTo>
                  <a:cubicBezTo>
                    <a:pt x="258" y="45"/>
                    <a:pt x="253" y="45"/>
                    <a:pt x="253" y="41"/>
                  </a:cubicBezTo>
                  <a:cubicBezTo>
                    <a:pt x="253" y="37"/>
                    <a:pt x="252" y="34"/>
                    <a:pt x="250" y="33"/>
                  </a:cubicBezTo>
                  <a:cubicBezTo>
                    <a:pt x="249" y="31"/>
                    <a:pt x="249" y="26"/>
                    <a:pt x="250" y="23"/>
                  </a:cubicBezTo>
                  <a:cubicBezTo>
                    <a:pt x="251" y="20"/>
                    <a:pt x="251" y="17"/>
                    <a:pt x="251" y="17"/>
                  </a:cubicBezTo>
                  <a:cubicBezTo>
                    <a:pt x="251" y="17"/>
                    <a:pt x="252" y="22"/>
                    <a:pt x="259" y="20"/>
                  </a:cubicBezTo>
                  <a:cubicBezTo>
                    <a:pt x="267" y="18"/>
                    <a:pt x="272" y="19"/>
                    <a:pt x="275" y="21"/>
                  </a:cubicBezTo>
                  <a:cubicBezTo>
                    <a:pt x="279" y="22"/>
                    <a:pt x="282" y="24"/>
                    <a:pt x="287" y="24"/>
                  </a:cubicBezTo>
                  <a:cubicBezTo>
                    <a:pt x="291" y="24"/>
                    <a:pt x="296" y="24"/>
                    <a:pt x="296" y="27"/>
                  </a:cubicBezTo>
                  <a:cubicBezTo>
                    <a:pt x="296" y="30"/>
                    <a:pt x="301" y="33"/>
                    <a:pt x="306" y="32"/>
                  </a:cubicBezTo>
                  <a:cubicBezTo>
                    <a:pt x="311" y="31"/>
                    <a:pt x="311" y="32"/>
                    <a:pt x="315" y="31"/>
                  </a:cubicBezTo>
                  <a:cubicBezTo>
                    <a:pt x="318" y="30"/>
                    <a:pt x="322" y="24"/>
                    <a:pt x="322" y="24"/>
                  </a:cubicBezTo>
                  <a:cubicBezTo>
                    <a:pt x="322" y="24"/>
                    <a:pt x="324" y="27"/>
                    <a:pt x="328" y="28"/>
                  </a:cubicBezTo>
                  <a:cubicBezTo>
                    <a:pt x="331" y="30"/>
                    <a:pt x="332" y="30"/>
                    <a:pt x="336" y="33"/>
                  </a:cubicBezTo>
                  <a:cubicBezTo>
                    <a:pt x="339" y="36"/>
                    <a:pt x="340" y="40"/>
                    <a:pt x="343" y="39"/>
                  </a:cubicBezTo>
                  <a:cubicBezTo>
                    <a:pt x="347" y="39"/>
                    <a:pt x="349" y="35"/>
                    <a:pt x="349" y="35"/>
                  </a:cubicBezTo>
                  <a:cubicBezTo>
                    <a:pt x="349" y="35"/>
                    <a:pt x="353" y="36"/>
                    <a:pt x="355" y="40"/>
                  </a:cubicBezTo>
                  <a:cubicBezTo>
                    <a:pt x="357" y="44"/>
                    <a:pt x="359" y="46"/>
                    <a:pt x="356" y="47"/>
                  </a:cubicBezTo>
                  <a:cubicBezTo>
                    <a:pt x="352" y="48"/>
                    <a:pt x="350" y="49"/>
                    <a:pt x="353" y="50"/>
                  </a:cubicBezTo>
                  <a:cubicBezTo>
                    <a:pt x="357" y="51"/>
                    <a:pt x="359" y="50"/>
                    <a:pt x="359" y="55"/>
                  </a:cubicBezTo>
                  <a:cubicBezTo>
                    <a:pt x="359" y="59"/>
                    <a:pt x="361" y="62"/>
                    <a:pt x="359" y="66"/>
                  </a:cubicBezTo>
                  <a:cubicBezTo>
                    <a:pt x="356" y="69"/>
                    <a:pt x="353" y="72"/>
                    <a:pt x="349" y="74"/>
                  </a:cubicBezTo>
                  <a:cubicBezTo>
                    <a:pt x="346" y="76"/>
                    <a:pt x="345" y="80"/>
                    <a:pt x="352" y="78"/>
                  </a:cubicBezTo>
                  <a:cubicBezTo>
                    <a:pt x="358" y="76"/>
                    <a:pt x="364" y="74"/>
                    <a:pt x="368" y="75"/>
                  </a:cubicBezTo>
                  <a:cubicBezTo>
                    <a:pt x="372" y="77"/>
                    <a:pt x="371" y="79"/>
                    <a:pt x="371" y="81"/>
                  </a:cubicBezTo>
                  <a:cubicBezTo>
                    <a:pt x="370" y="84"/>
                    <a:pt x="373" y="85"/>
                    <a:pt x="371" y="87"/>
                  </a:cubicBezTo>
                  <a:cubicBezTo>
                    <a:pt x="369" y="89"/>
                    <a:pt x="368" y="93"/>
                    <a:pt x="369" y="96"/>
                  </a:cubicBezTo>
                  <a:cubicBezTo>
                    <a:pt x="370" y="98"/>
                    <a:pt x="372" y="97"/>
                    <a:pt x="372" y="94"/>
                  </a:cubicBezTo>
                  <a:cubicBezTo>
                    <a:pt x="372" y="91"/>
                    <a:pt x="373" y="89"/>
                    <a:pt x="374" y="87"/>
                  </a:cubicBezTo>
                  <a:cubicBezTo>
                    <a:pt x="375" y="85"/>
                    <a:pt x="377" y="86"/>
                    <a:pt x="380" y="83"/>
                  </a:cubicBezTo>
                  <a:cubicBezTo>
                    <a:pt x="382" y="81"/>
                    <a:pt x="384" y="79"/>
                    <a:pt x="388" y="84"/>
                  </a:cubicBezTo>
                  <a:cubicBezTo>
                    <a:pt x="393" y="88"/>
                    <a:pt x="397" y="89"/>
                    <a:pt x="403" y="90"/>
                  </a:cubicBezTo>
                  <a:cubicBezTo>
                    <a:pt x="408" y="91"/>
                    <a:pt x="409" y="94"/>
                    <a:pt x="410" y="96"/>
                  </a:cubicBezTo>
                  <a:cubicBezTo>
                    <a:pt x="412" y="98"/>
                    <a:pt x="419" y="99"/>
                    <a:pt x="422" y="95"/>
                  </a:cubicBezTo>
                  <a:cubicBezTo>
                    <a:pt x="425" y="90"/>
                    <a:pt x="427" y="87"/>
                    <a:pt x="433" y="89"/>
                  </a:cubicBezTo>
                  <a:cubicBezTo>
                    <a:pt x="440" y="90"/>
                    <a:pt x="441" y="88"/>
                    <a:pt x="441" y="88"/>
                  </a:cubicBezTo>
                  <a:cubicBezTo>
                    <a:pt x="441" y="88"/>
                    <a:pt x="445" y="85"/>
                    <a:pt x="444" y="82"/>
                  </a:cubicBezTo>
                  <a:cubicBezTo>
                    <a:pt x="443" y="80"/>
                    <a:pt x="441" y="79"/>
                    <a:pt x="439" y="80"/>
                  </a:cubicBezTo>
                  <a:cubicBezTo>
                    <a:pt x="436" y="81"/>
                    <a:pt x="436" y="78"/>
                    <a:pt x="437" y="74"/>
                  </a:cubicBezTo>
                  <a:cubicBezTo>
                    <a:pt x="439" y="70"/>
                    <a:pt x="438" y="66"/>
                    <a:pt x="445" y="68"/>
                  </a:cubicBezTo>
                  <a:cubicBezTo>
                    <a:pt x="452" y="70"/>
                    <a:pt x="453" y="71"/>
                    <a:pt x="457" y="75"/>
                  </a:cubicBezTo>
                  <a:cubicBezTo>
                    <a:pt x="461" y="80"/>
                    <a:pt x="464" y="83"/>
                    <a:pt x="461" y="84"/>
                  </a:cubicBezTo>
                  <a:cubicBezTo>
                    <a:pt x="457" y="84"/>
                    <a:pt x="456" y="82"/>
                    <a:pt x="452" y="83"/>
                  </a:cubicBezTo>
                  <a:cubicBezTo>
                    <a:pt x="448" y="85"/>
                    <a:pt x="446" y="86"/>
                    <a:pt x="444" y="90"/>
                  </a:cubicBezTo>
                  <a:cubicBezTo>
                    <a:pt x="443" y="93"/>
                    <a:pt x="442" y="96"/>
                    <a:pt x="442" y="101"/>
                  </a:cubicBezTo>
                  <a:cubicBezTo>
                    <a:pt x="442" y="106"/>
                    <a:pt x="444" y="112"/>
                    <a:pt x="443" y="113"/>
                  </a:cubicBezTo>
                  <a:cubicBezTo>
                    <a:pt x="441" y="115"/>
                    <a:pt x="437" y="116"/>
                    <a:pt x="433" y="119"/>
                  </a:cubicBezTo>
                  <a:cubicBezTo>
                    <a:pt x="430" y="122"/>
                    <a:pt x="430" y="125"/>
                    <a:pt x="427" y="126"/>
                  </a:cubicBezTo>
                  <a:cubicBezTo>
                    <a:pt x="424" y="126"/>
                    <a:pt x="423" y="124"/>
                    <a:pt x="420" y="126"/>
                  </a:cubicBezTo>
                  <a:cubicBezTo>
                    <a:pt x="417" y="128"/>
                    <a:pt x="414" y="131"/>
                    <a:pt x="416" y="135"/>
                  </a:cubicBezTo>
                  <a:cubicBezTo>
                    <a:pt x="418" y="138"/>
                    <a:pt x="424" y="135"/>
                    <a:pt x="426" y="138"/>
                  </a:cubicBezTo>
                  <a:cubicBezTo>
                    <a:pt x="428" y="140"/>
                    <a:pt x="427" y="143"/>
                    <a:pt x="429" y="143"/>
                  </a:cubicBezTo>
                  <a:cubicBezTo>
                    <a:pt x="430" y="143"/>
                    <a:pt x="430" y="142"/>
                    <a:pt x="434" y="139"/>
                  </a:cubicBezTo>
                  <a:cubicBezTo>
                    <a:pt x="438" y="136"/>
                    <a:pt x="447" y="134"/>
                    <a:pt x="450" y="136"/>
                  </a:cubicBezTo>
                  <a:cubicBezTo>
                    <a:pt x="454" y="137"/>
                    <a:pt x="452" y="140"/>
                    <a:pt x="455" y="141"/>
                  </a:cubicBezTo>
                  <a:cubicBezTo>
                    <a:pt x="457" y="141"/>
                    <a:pt x="456" y="142"/>
                    <a:pt x="457" y="143"/>
                  </a:cubicBezTo>
                  <a:cubicBezTo>
                    <a:pt x="457" y="144"/>
                    <a:pt x="461" y="145"/>
                    <a:pt x="463" y="145"/>
                  </a:cubicBezTo>
                  <a:cubicBezTo>
                    <a:pt x="464" y="144"/>
                    <a:pt x="467" y="142"/>
                    <a:pt x="469" y="146"/>
                  </a:cubicBezTo>
                  <a:cubicBezTo>
                    <a:pt x="472" y="149"/>
                    <a:pt x="475" y="150"/>
                    <a:pt x="475" y="146"/>
                  </a:cubicBezTo>
                  <a:cubicBezTo>
                    <a:pt x="476" y="142"/>
                    <a:pt x="476" y="139"/>
                    <a:pt x="478" y="137"/>
                  </a:cubicBezTo>
                  <a:cubicBezTo>
                    <a:pt x="480" y="136"/>
                    <a:pt x="482" y="133"/>
                    <a:pt x="484" y="132"/>
                  </a:cubicBezTo>
                  <a:cubicBezTo>
                    <a:pt x="485" y="130"/>
                    <a:pt x="487" y="129"/>
                    <a:pt x="487" y="125"/>
                  </a:cubicBezTo>
                  <a:cubicBezTo>
                    <a:pt x="486" y="122"/>
                    <a:pt x="490" y="116"/>
                    <a:pt x="494" y="116"/>
                  </a:cubicBezTo>
                  <a:cubicBezTo>
                    <a:pt x="498" y="116"/>
                    <a:pt x="496" y="117"/>
                    <a:pt x="501" y="117"/>
                  </a:cubicBezTo>
                  <a:cubicBezTo>
                    <a:pt x="506" y="117"/>
                    <a:pt x="508" y="116"/>
                    <a:pt x="511" y="114"/>
                  </a:cubicBezTo>
                  <a:cubicBezTo>
                    <a:pt x="515" y="112"/>
                    <a:pt x="518" y="112"/>
                    <a:pt x="521" y="112"/>
                  </a:cubicBezTo>
                  <a:cubicBezTo>
                    <a:pt x="525" y="112"/>
                    <a:pt x="527" y="112"/>
                    <a:pt x="528" y="110"/>
                  </a:cubicBezTo>
                  <a:cubicBezTo>
                    <a:pt x="530" y="107"/>
                    <a:pt x="534" y="102"/>
                    <a:pt x="539" y="101"/>
                  </a:cubicBezTo>
                  <a:cubicBezTo>
                    <a:pt x="543" y="99"/>
                    <a:pt x="552" y="81"/>
                    <a:pt x="552" y="81"/>
                  </a:cubicBezTo>
                  <a:cubicBezTo>
                    <a:pt x="556" y="73"/>
                    <a:pt x="556" y="73"/>
                    <a:pt x="556" y="73"/>
                  </a:cubicBezTo>
                  <a:cubicBezTo>
                    <a:pt x="556" y="73"/>
                    <a:pt x="557" y="73"/>
                    <a:pt x="560" y="75"/>
                  </a:cubicBezTo>
                  <a:cubicBezTo>
                    <a:pt x="563" y="77"/>
                    <a:pt x="564" y="77"/>
                    <a:pt x="569" y="77"/>
                  </a:cubicBezTo>
                  <a:cubicBezTo>
                    <a:pt x="574" y="77"/>
                    <a:pt x="580" y="77"/>
                    <a:pt x="581" y="77"/>
                  </a:cubicBezTo>
                  <a:cubicBezTo>
                    <a:pt x="581" y="77"/>
                    <a:pt x="585" y="77"/>
                    <a:pt x="587" y="77"/>
                  </a:cubicBezTo>
                  <a:cubicBezTo>
                    <a:pt x="589" y="77"/>
                    <a:pt x="590" y="80"/>
                    <a:pt x="587" y="81"/>
                  </a:cubicBezTo>
                  <a:cubicBezTo>
                    <a:pt x="583" y="81"/>
                    <a:pt x="578" y="81"/>
                    <a:pt x="576" y="81"/>
                  </a:cubicBezTo>
                  <a:cubicBezTo>
                    <a:pt x="575" y="81"/>
                    <a:pt x="578" y="79"/>
                    <a:pt x="573" y="79"/>
                  </a:cubicBezTo>
                  <a:cubicBezTo>
                    <a:pt x="568" y="80"/>
                    <a:pt x="569" y="81"/>
                    <a:pt x="566" y="81"/>
                  </a:cubicBezTo>
                  <a:cubicBezTo>
                    <a:pt x="563" y="81"/>
                    <a:pt x="564" y="82"/>
                    <a:pt x="561" y="83"/>
                  </a:cubicBezTo>
                  <a:cubicBezTo>
                    <a:pt x="558" y="84"/>
                    <a:pt x="556" y="85"/>
                    <a:pt x="555" y="84"/>
                  </a:cubicBezTo>
                  <a:cubicBezTo>
                    <a:pt x="554" y="83"/>
                    <a:pt x="554" y="83"/>
                    <a:pt x="552" y="85"/>
                  </a:cubicBezTo>
                  <a:cubicBezTo>
                    <a:pt x="551" y="87"/>
                    <a:pt x="546" y="95"/>
                    <a:pt x="546" y="97"/>
                  </a:cubicBezTo>
                  <a:cubicBezTo>
                    <a:pt x="546" y="99"/>
                    <a:pt x="546" y="101"/>
                    <a:pt x="548" y="102"/>
                  </a:cubicBezTo>
                  <a:cubicBezTo>
                    <a:pt x="549" y="103"/>
                    <a:pt x="551" y="101"/>
                    <a:pt x="551" y="99"/>
                  </a:cubicBezTo>
                  <a:cubicBezTo>
                    <a:pt x="550" y="97"/>
                    <a:pt x="554" y="97"/>
                    <a:pt x="554" y="96"/>
                  </a:cubicBezTo>
                  <a:cubicBezTo>
                    <a:pt x="554" y="95"/>
                    <a:pt x="552" y="91"/>
                    <a:pt x="555" y="90"/>
                  </a:cubicBezTo>
                  <a:cubicBezTo>
                    <a:pt x="559" y="90"/>
                    <a:pt x="559" y="91"/>
                    <a:pt x="561" y="89"/>
                  </a:cubicBezTo>
                  <a:cubicBezTo>
                    <a:pt x="563" y="86"/>
                    <a:pt x="568" y="87"/>
                    <a:pt x="570" y="86"/>
                  </a:cubicBezTo>
                  <a:cubicBezTo>
                    <a:pt x="571" y="85"/>
                    <a:pt x="571" y="82"/>
                    <a:pt x="576" y="85"/>
                  </a:cubicBezTo>
                  <a:cubicBezTo>
                    <a:pt x="582" y="87"/>
                    <a:pt x="579" y="92"/>
                    <a:pt x="584" y="89"/>
                  </a:cubicBezTo>
                  <a:cubicBezTo>
                    <a:pt x="589" y="86"/>
                    <a:pt x="589" y="81"/>
                    <a:pt x="593" y="79"/>
                  </a:cubicBezTo>
                  <a:cubicBezTo>
                    <a:pt x="596" y="76"/>
                    <a:pt x="598" y="77"/>
                    <a:pt x="598" y="80"/>
                  </a:cubicBezTo>
                  <a:cubicBezTo>
                    <a:pt x="598" y="83"/>
                    <a:pt x="600" y="85"/>
                    <a:pt x="601" y="85"/>
                  </a:cubicBezTo>
                  <a:cubicBezTo>
                    <a:pt x="602" y="85"/>
                    <a:pt x="603" y="87"/>
                    <a:pt x="603" y="89"/>
                  </a:cubicBezTo>
                  <a:cubicBezTo>
                    <a:pt x="602" y="91"/>
                    <a:pt x="603" y="94"/>
                    <a:pt x="604" y="95"/>
                  </a:cubicBezTo>
                  <a:cubicBezTo>
                    <a:pt x="604" y="96"/>
                    <a:pt x="606" y="98"/>
                    <a:pt x="608" y="98"/>
                  </a:cubicBezTo>
                  <a:cubicBezTo>
                    <a:pt x="610" y="98"/>
                    <a:pt x="612" y="102"/>
                    <a:pt x="615" y="102"/>
                  </a:cubicBezTo>
                  <a:cubicBezTo>
                    <a:pt x="617" y="102"/>
                    <a:pt x="622" y="106"/>
                    <a:pt x="623" y="106"/>
                  </a:cubicBezTo>
                  <a:cubicBezTo>
                    <a:pt x="623" y="107"/>
                    <a:pt x="626" y="104"/>
                    <a:pt x="627" y="108"/>
                  </a:cubicBezTo>
                  <a:cubicBezTo>
                    <a:pt x="628" y="112"/>
                    <a:pt x="628" y="113"/>
                    <a:pt x="632" y="116"/>
                  </a:cubicBezTo>
                  <a:cubicBezTo>
                    <a:pt x="635" y="119"/>
                    <a:pt x="636" y="120"/>
                    <a:pt x="637" y="117"/>
                  </a:cubicBezTo>
                  <a:cubicBezTo>
                    <a:pt x="638" y="114"/>
                    <a:pt x="644" y="117"/>
                    <a:pt x="646" y="115"/>
                  </a:cubicBezTo>
                  <a:cubicBezTo>
                    <a:pt x="649" y="113"/>
                    <a:pt x="653" y="111"/>
                    <a:pt x="653" y="110"/>
                  </a:cubicBezTo>
                  <a:cubicBezTo>
                    <a:pt x="654" y="109"/>
                    <a:pt x="655" y="113"/>
                    <a:pt x="657" y="114"/>
                  </a:cubicBezTo>
                  <a:cubicBezTo>
                    <a:pt x="657" y="114"/>
                    <a:pt x="657" y="114"/>
                    <a:pt x="657" y="114"/>
                  </a:cubicBezTo>
                  <a:cubicBezTo>
                    <a:pt x="657" y="114"/>
                    <a:pt x="657" y="114"/>
                    <a:pt x="657" y="114"/>
                  </a:cubicBezTo>
                  <a:cubicBezTo>
                    <a:pt x="657" y="114"/>
                    <a:pt x="657" y="114"/>
                    <a:pt x="657" y="114"/>
                  </a:cubicBezTo>
                  <a:cubicBezTo>
                    <a:pt x="658" y="114"/>
                    <a:pt x="661" y="116"/>
                    <a:pt x="661" y="118"/>
                  </a:cubicBezTo>
                  <a:cubicBezTo>
                    <a:pt x="661" y="120"/>
                    <a:pt x="660" y="121"/>
                    <a:pt x="660" y="122"/>
                  </a:cubicBezTo>
                  <a:cubicBezTo>
                    <a:pt x="659" y="124"/>
                    <a:pt x="659" y="125"/>
                    <a:pt x="659" y="126"/>
                  </a:cubicBezTo>
                  <a:cubicBezTo>
                    <a:pt x="659" y="128"/>
                    <a:pt x="658" y="129"/>
                    <a:pt x="660" y="130"/>
                  </a:cubicBezTo>
                  <a:cubicBezTo>
                    <a:pt x="660" y="130"/>
                    <a:pt x="667" y="137"/>
                    <a:pt x="669" y="139"/>
                  </a:cubicBezTo>
                  <a:cubicBezTo>
                    <a:pt x="671" y="141"/>
                    <a:pt x="668" y="145"/>
                    <a:pt x="665" y="147"/>
                  </a:cubicBezTo>
                  <a:cubicBezTo>
                    <a:pt x="663" y="150"/>
                    <a:pt x="665" y="152"/>
                    <a:pt x="669" y="154"/>
                  </a:cubicBezTo>
                  <a:cubicBezTo>
                    <a:pt x="672" y="156"/>
                    <a:pt x="677" y="158"/>
                    <a:pt x="679" y="160"/>
                  </a:cubicBezTo>
                  <a:cubicBezTo>
                    <a:pt x="682" y="162"/>
                    <a:pt x="686" y="164"/>
                    <a:pt x="693" y="163"/>
                  </a:cubicBezTo>
                  <a:cubicBezTo>
                    <a:pt x="699" y="163"/>
                    <a:pt x="698" y="159"/>
                    <a:pt x="700" y="162"/>
                  </a:cubicBezTo>
                  <a:cubicBezTo>
                    <a:pt x="702" y="165"/>
                    <a:pt x="698" y="169"/>
                    <a:pt x="702" y="168"/>
                  </a:cubicBezTo>
                  <a:cubicBezTo>
                    <a:pt x="702" y="173"/>
                    <a:pt x="702" y="175"/>
                    <a:pt x="703" y="179"/>
                  </a:cubicBezTo>
                  <a:cubicBezTo>
                    <a:pt x="705" y="183"/>
                    <a:pt x="707" y="191"/>
                    <a:pt x="707" y="195"/>
                  </a:cubicBezTo>
                  <a:cubicBezTo>
                    <a:pt x="707" y="200"/>
                    <a:pt x="710" y="206"/>
                    <a:pt x="714" y="213"/>
                  </a:cubicBezTo>
                  <a:cubicBezTo>
                    <a:pt x="717" y="219"/>
                    <a:pt x="721" y="225"/>
                    <a:pt x="719" y="230"/>
                  </a:cubicBezTo>
                  <a:cubicBezTo>
                    <a:pt x="716" y="236"/>
                    <a:pt x="715" y="237"/>
                    <a:pt x="714" y="245"/>
                  </a:cubicBezTo>
                  <a:cubicBezTo>
                    <a:pt x="713" y="252"/>
                    <a:pt x="702" y="260"/>
                    <a:pt x="699" y="262"/>
                  </a:cubicBezTo>
                  <a:cubicBezTo>
                    <a:pt x="697" y="263"/>
                    <a:pt x="696" y="269"/>
                    <a:pt x="697" y="271"/>
                  </a:cubicBezTo>
                  <a:cubicBezTo>
                    <a:pt x="698" y="273"/>
                    <a:pt x="696" y="277"/>
                    <a:pt x="697" y="281"/>
                  </a:cubicBezTo>
                  <a:cubicBezTo>
                    <a:pt x="698" y="285"/>
                    <a:pt x="703" y="282"/>
                    <a:pt x="705" y="284"/>
                  </a:cubicBezTo>
                  <a:cubicBezTo>
                    <a:pt x="707" y="286"/>
                    <a:pt x="710" y="290"/>
                    <a:pt x="715" y="291"/>
                  </a:cubicBezTo>
                  <a:cubicBezTo>
                    <a:pt x="720" y="293"/>
                    <a:pt x="721" y="299"/>
                    <a:pt x="725" y="304"/>
                  </a:cubicBezTo>
                  <a:cubicBezTo>
                    <a:pt x="728" y="308"/>
                    <a:pt x="734" y="307"/>
                    <a:pt x="738" y="311"/>
                  </a:cubicBezTo>
                  <a:cubicBezTo>
                    <a:pt x="742" y="316"/>
                    <a:pt x="737" y="318"/>
                    <a:pt x="738" y="321"/>
                  </a:cubicBezTo>
                  <a:cubicBezTo>
                    <a:pt x="740" y="324"/>
                    <a:pt x="740" y="323"/>
                    <a:pt x="738" y="329"/>
                  </a:cubicBezTo>
                  <a:cubicBezTo>
                    <a:pt x="736" y="335"/>
                    <a:pt x="732" y="336"/>
                    <a:pt x="735" y="341"/>
                  </a:cubicBezTo>
                  <a:cubicBezTo>
                    <a:pt x="737" y="346"/>
                    <a:pt x="734" y="351"/>
                    <a:pt x="737" y="352"/>
                  </a:cubicBezTo>
                  <a:cubicBezTo>
                    <a:pt x="740" y="354"/>
                    <a:pt x="750" y="353"/>
                    <a:pt x="749" y="356"/>
                  </a:cubicBezTo>
                  <a:cubicBezTo>
                    <a:pt x="749" y="359"/>
                    <a:pt x="747" y="362"/>
                    <a:pt x="749" y="365"/>
                  </a:cubicBezTo>
                  <a:cubicBezTo>
                    <a:pt x="751" y="369"/>
                    <a:pt x="746" y="371"/>
                    <a:pt x="748" y="375"/>
                  </a:cubicBezTo>
                  <a:cubicBezTo>
                    <a:pt x="750" y="378"/>
                    <a:pt x="754" y="375"/>
                    <a:pt x="753" y="383"/>
                  </a:cubicBezTo>
                  <a:cubicBezTo>
                    <a:pt x="753" y="392"/>
                    <a:pt x="752" y="394"/>
                    <a:pt x="752" y="399"/>
                  </a:cubicBezTo>
                  <a:cubicBezTo>
                    <a:pt x="751" y="404"/>
                    <a:pt x="743" y="408"/>
                    <a:pt x="744" y="412"/>
                  </a:cubicBezTo>
                  <a:cubicBezTo>
                    <a:pt x="746" y="416"/>
                    <a:pt x="748" y="415"/>
                    <a:pt x="749" y="419"/>
                  </a:cubicBezTo>
                  <a:cubicBezTo>
                    <a:pt x="750" y="424"/>
                    <a:pt x="756" y="424"/>
                    <a:pt x="757" y="427"/>
                  </a:cubicBezTo>
                  <a:cubicBezTo>
                    <a:pt x="757" y="431"/>
                    <a:pt x="760" y="437"/>
                    <a:pt x="758" y="440"/>
                  </a:cubicBezTo>
                  <a:cubicBezTo>
                    <a:pt x="756" y="443"/>
                    <a:pt x="755" y="445"/>
                    <a:pt x="757" y="447"/>
                  </a:cubicBezTo>
                  <a:cubicBezTo>
                    <a:pt x="759" y="449"/>
                    <a:pt x="761" y="448"/>
                    <a:pt x="769" y="451"/>
                  </a:cubicBezTo>
                  <a:cubicBezTo>
                    <a:pt x="777" y="454"/>
                    <a:pt x="777" y="456"/>
                    <a:pt x="777" y="461"/>
                  </a:cubicBezTo>
                  <a:cubicBezTo>
                    <a:pt x="777" y="466"/>
                    <a:pt x="777" y="470"/>
                    <a:pt x="780" y="474"/>
                  </a:cubicBezTo>
                  <a:cubicBezTo>
                    <a:pt x="784" y="478"/>
                    <a:pt x="786" y="482"/>
                    <a:pt x="786" y="487"/>
                  </a:cubicBezTo>
                  <a:cubicBezTo>
                    <a:pt x="785" y="492"/>
                    <a:pt x="782" y="500"/>
                    <a:pt x="781" y="505"/>
                  </a:cubicBezTo>
                  <a:cubicBezTo>
                    <a:pt x="780" y="511"/>
                    <a:pt x="775" y="515"/>
                    <a:pt x="775" y="519"/>
                  </a:cubicBezTo>
                  <a:cubicBezTo>
                    <a:pt x="775" y="523"/>
                    <a:pt x="777" y="525"/>
                    <a:pt x="773" y="529"/>
                  </a:cubicBezTo>
                  <a:cubicBezTo>
                    <a:pt x="769" y="533"/>
                    <a:pt x="770" y="534"/>
                    <a:pt x="769" y="537"/>
                  </a:cubicBezTo>
                  <a:cubicBezTo>
                    <a:pt x="769" y="540"/>
                    <a:pt x="761" y="540"/>
                    <a:pt x="759" y="539"/>
                  </a:cubicBezTo>
                  <a:cubicBezTo>
                    <a:pt x="757" y="538"/>
                    <a:pt x="751" y="542"/>
                    <a:pt x="752" y="535"/>
                  </a:cubicBezTo>
                  <a:cubicBezTo>
                    <a:pt x="754" y="529"/>
                    <a:pt x="753" y="526"/>
                    <a:pt x="750" y="528"/>
                  </a:cubicBezTo>
                  <a:cubicBezTo>
                    <a:pt x="747" y="530"/>
                    <a:pt x="748" y="525"/>
                    <a:pt x="748" y="520"/>
                  </a:cubicBezTo>
                  <a:cubicBezTo>
                    <a:pt x="748" y="515"/>
                    <a:pt x="746" y="512"/>
                    <a:pt x="742" y="513"/>
                  </a:cubicBezTo>
                  <a:cubicBezTo>
                    <a:pt x="738" y="514"/>
                    <a:pt x="738" y="518"/>
                    <a:pt x="735" y="515"/>
                  </a:cubicBezTo>
                  <a:cubicBezTo>
                    <a:pt x="731" y="513"/>
                    <a:pt x="727" y="510"/>
                    <a:pt x="724" y="513"/>
                  </a:cubicBezTo>
                  <a:cubicBezTo>
                    <a:pt x="721" y="515"/>
                    <a:pt x="719" y="521"/>
                    <a:pt x="723" y="520"/>
                  </a:cubicBezTo>
                  <a:cubicBezTo>
                    <a:pt x="727" y="518"/>
                    <a:pt x="729" y="523"/>
                    <a:pt x="730" y="525"/>
                  </a:cubicBezTo>
                  <a:cubicBezTo>
                    <a:pt x="730" y="527"/>
                    <a:pt x="735" y="527"/>
                    <a:pt x="734" y="529"/>
                  </a:cubicBezTo>
                  <a:cubicBezTo>
                    <a:pt x="732" y="531"/>
                    <a:pt x="728" y="534"/>
                    <a:pt x="724" y="534"/>
                  </a:cubicBezTo>
                  <a:cubicBezTo>
                    <a:pt x="721" y="534"/>
                    <a:pt x="719" y="535"/>
                    <a:pt x="716" y="538"/>
                  </a:cubicBezTo>
                  <a:cubicBezTo>
                    <a:pt x="713" y="540"/>
                    <a:pt x="704" y="545"/>
                    <a:pt x="702" y="544"/>
                  </a:cubicBezTo>
                  <a:cubicBezTo>
                    <a:pt x="700" y="544"/>
                    <a:pt x="696" y="542"/>
                    <a:pt x="693" y="545"/>
                  </a:cubicBezTo>
                  <a:cubicBezTo>
                    <a:pt x="690" y="549"/>
                    <a:pt x="694" y="550"/>
                    <a:pt x="690" y="553"/>
                  </a:cubicBezTo>
                  <a:cubicBezTo>
                    <a:pt x="687" y="556"/>
                    <a:pt x="678" y="552"/>
                    <a:pt x="676" y="555"/>
                  </a:cubicBezTo>
                  <a:cubicBezTo>
                    <a:pt x="674" y="557"/>
                    <a:pt x="675" y="555"/>
                    <a:pt x="671" y="557"/>
                  </a:cubicBezTo>
                  <a:cubicBezTo>
                    <a:pt x="667" y="558"/>
                    <a:pt x="663" y="556"/>
                    <a:pt x="661" y="558"/>
                  </a:cubicBezTo>
                  <a:cubicBezTo>
                    <a:pt x="659" y="561"/>
                    <a:pt x="662" y="560"/>
                    <a:pt x="659" y="565"/>
                  </a:cubicBezTo>
                  <a:cubicBezTo>
                    <a:pt x="657" y="569"/>
                    <a:pt x="656" y="574"/>
                    <a:pt x="653" y="573"/>
                  </a:cubicBezTo>
                  <a:cubicBezTo>
                    <a:pt x="650" y="572"/>
                    <a:pt x="649" y="568"/>
                    <a:pt x="646" y="570"/>
                  </a:cubicBezTo>
                  <a:cubicBezTo>
                    <a:pt x="643" y="572"/>
                    <a:pt x="645" y="576"/>
                    <a:pt x="642" y="577"/>
                  </a:cubicBezTo>
                  <a:cubicBezTo>
                    <a:pt x="639" y="578"/>
                    <a:pt x="636" y="573"/>
                    <a:pt x="634" y="577"/>
                  </a:cubicBezTo>
                  <a:cubicBezTo>
                    <a:pt x="632" y="581"/>
                    <a:pt x="635" y="585"/>
                    <a:pt x="631" y="586"/>
                  </a:cubicBezTo>
                  <a:cubicBezTo>
                    <a:pt x="627" y="588"/>
                    <a:pt x="619" y="584"/>
                    <a:pt x="618" y="588"/>
                  </a:cubicBezTo>
                  <a:cubicBezTo>
                    <a:pt x="617" y="592"/>
                    <a:pt x="620" y="595"/>
                    <a:pt x="615" y="598"/>
                  </a:cubicBezTo>
                  <a:cubicBezTo>
                    <a:pt x="611" y="600"/>
                    <a:pt x="609" y="599"/>
                    <a:pt x="605" y="597"/>
                  </a:cubicBezTo>
                  <a:cubicBezTo>
                    <a:pt x="601" y="594"/>
                    <a:pt x="596" y="594"/>
                    <a:pt x="594" y="596"/>
                  </a:cubicBezTo>
                  <a:cubicBezTo>
                    <a:pt x="593" y="599"/>
                    <a:pt x="590" y="603"/>
                    <a:pt x="587" y="601"/>
                  </a:cubicBezTo>
                  <a:cubicBezTo>
                    <a:pt x="584" y="598"/>
                    <a:pt x="580" y="601"/>
                    <a:pt x="577" y="603"/>
                  </a:cubicBezTo>
                  <a:cubicBezTo>
                    <a:pt x="573" y="604"/>
                    <a:pt x="574" y="603"/>
                    <a:pt x="570" y="609"/>
                  </a:cubicBezTo>
                  <a:cubicBezTo>
                    <a:pt x="565" y="615"/>
                    <a:pt x="559" y="617"/>
                    <a:pt x="559" y="620"/>
                  </a:cubicBezTo>
                  <a:cubicBezTo>
                    <a:pt x="560" y="623"/>
                    <a:pt x="562" y="631"/>
                    <a:pt x="559" y="631"/>
                  </a:cubicBezTo>
                  <a:cubicBezTo>
                    <a:pt x="557" y="631"/>
                    <a:pt x="552" y="629"/>
                    <a:pt x="552" y="625"/>
                  </a:cubicBezTo>
                  <a:cubicBezTo>
                    <a:pt x="552" y="621"/>
                    <a:pt x="550" y="621"/>
                    <a:pt x="549" y="621"/>
                  </a:cubicBezTo>
                  <a:cubicBezTo>
                    <a:pt x="548" y="621"/>
                    <a:pt x="549" y="618"/>
                    <a:pt x="546" y="614"/>
                  </a:cubicBezTo>
                  <a:cubicBezTo>
                    <a:pt x="543" y="611"/>
                    <a:pt x="540" y="612"/>
                    <a:pt x="540" y="616"/>
                  </a:cubicBezTo>
                  <a:cubicBezTo>
                    <a:pt x="539" y="619"/>
                    <a:pt x="534" y="619"/>
                    <a:pt x="538" y="623"/>
                  </a:cubicBezTo>
                  <a:cubicBezTo>
                    <a:pt x="543" y="627"/>
                    <a:pt x="547" y="626"/>
                    <a:pt x="547" y="632"/>
                  </a:cubicBezTo>
                  <a:cubicBezTo>
                    <a:pt x="547" y="638"/>
                    <a:pt x="550" y="644"/>
                    <a:pt x="553" y="645"/>
                  </a:cubicBezTo>
                  <a:cubicBezTo>
                    <a:pt x="555" y="645"/>
                    <a:pt x="554" y="646"/>
                    <a:pt x="559" y="649"/>
                  </a:cubicBezTo>
                  <a:cubicBezTo>
                    <a:pt x="565" y="653"/>
                    <a:pt x="572" y="656"/>
                    <a:pt x="572" y="656"/>
                  </a:cubicBezTo>
                  <a:cubicBezTo>
                    <a:pt x="572" y="656"/>
                    <a:pt x="569" y="662"/>
                    <a:pt x="572" y="663"/>
                  </a:cubicBezTo>
                  <a:cubicBezTo>
                    <a:pt x="575" y="665"/>
                    <a:pt x="579" y="666"/>
                    <a:pt x="577" y="670"/>
                  </a:cubicBezTo>
                  <a:cubicBezTo>
                    <a:pt x="574" y="674"/>
                    <a:pt x="572" y="678"/>
                    <a:pt x="572" y="680"/>
                  </a:cubicBezTo>
                  <a:cubicBezTo>
                    <a:pt x="571" y="681"/>
                    <a:pt x="566" y="683"/>
                    <a:pt x="567" y="686"/>
                  </a:cubicBezTo>
                  <a:cubicBezTo>
                    <a:pt x="568" y="690"/>
                    <a:pt x="572" y="693"/>
                    <a:pt x="573" y="694"/>
                  </a:cubicBezTo>
                  <a:cubicBezTo>
                    <a:pt x="575" y="694"/>
                    <a:pt x="577" y="696"/>
                    <a:pt x="578" y="700"/>
                  </a:cubicBezTo>
                  <a:cubicBezTo>
                    <a:pt x="580" y="704"/>
                    <a:pt x="583" y="708"/>
                    <a:pt x="583" y="712"/>
                  </a:cubicBezTo>
                  <a:cubicBezTo>
                    <a:pt x="583" y="715"/>
                    <a:pt x="589" y="711"/>
                    <a:pt x="589" y="716"/>
                  </a:cubicBezTo>
                  <a:cubicBezTo>
                    <a:pt x="589" y="721"/>
                    <a:pt x="587" y="728"/>
                    <a:pt x="592" y="729"/>
                  </a:cubicBezTo>
                  <a:cubicBezTo>
                    <a:pt x="597" y="729"/>
                    <a:pt x="601" y="732"/>
                    <a:pt x="601" y="737"/>
                  </a:cubicBezTo>
                  <a:cubicBezTo>
                    <a:pt x="602" y="742"/>
                    <a:pt x="608" y="740"/>
                    <a:pt x="613" y="738"/>
                  </a:cubicBezTo>
                  <a:cubicBezTo>
                    <a:pt x="618" y="737"/>
                    <a:pt x="623" y="739"/>
                    <a:pt x="626" y="746"/>
                  </a:cubicBezTo>
                  <a:cubicBezTo>
                    <a:pt x="629" y="754"/>
                    <a:pt x="636" y="758"/>
                    <a:pt x="637" y="760"/>
                  </a:cubicBezTo>
                  <a:cubicBezTo>
                    <a:pt x="638" y="762"/>
                    <a:pt x="641" y="766"/>
                    <a:pt x="646" y="766"/>
                  </a:cubicBezTo>
                  <a:cubicBezTo>
                    <a:pt x="650" y="766"/>
                    <a:pt x="651" y="767"/>
                    <a:pt x="654" y="771"/>
                  </a:cubicBezTo>
                  <a:cubicBezTo>
                    <a:pt x="656" y="774"/>
                    <a:pt x="657" y="777"/>
                    <a:pt x="659" y="781"/>
                  </a:cubicBezTo>
                  <a:cubicBezTo>
                    <a:pt x="661" y="786"/>
                    <a:pt x="666" y="787"/>
                    <a:pt x="670" y="785"/>
                  </a:cubicBezTo>
                  <a:cubicBezTo>
                    <a:pt x="673" y="782"/>
                    <a:pt x="674" y="785"/>
                    <a:pt x="677" y="788"/>
                  </a:cubicBezTo>
                  <a:cubicBezTo>
                    <a:pt x="681" y="791"/>
                    <a:pt x="681" y="796"/>
                    <a:pt x="684" y="796"/>
                  </a:cubicBezTo>
                  <a:cubicBezTo>
                    <a:pt x="688" y="796"/>
                    <a:pt x="691" y="799"/>
                    <a:pt x="691" y="800"/>
                  </a:cubicBezTo>
                  <a:cubicBezTo>
                    <a:pt x="692" y="801"/>
                    <a:pt x="700" y="806"/>
                    <a:pt x="698" y="810"/>
                  </a:cubicBezTo>
                  <a:cubicBezTo>
                    <a:pt x="695" y="814"/>
                    <a:pt x="697" y="815"/>
                    <a:pt x="698" y="817"/>
                  </a:cubicBezTo>
                  <a:cubicBezTo>
                    <a:pt x="699" y="819"/>
                    <a:pt x="699" y="822"/>
                    <a:pt x="698" y="825"/>
                  </a:cubicBezTo>
                  <a:cubicBezTo>
                    <a:pt x="698" y="829"/>
                    <a:pt x="697" y="833"/>
                    <a:pt x="695" y="834"/>
                  </a:cubicBezTo>
                  <a:cubicBezTo>
                    <a:pt x="693" y="834"/>
                    <a:pt x="693" y="838"/>
                    <a:pt x="691" y="841"/>
                  </a:cubicBezTo>
                  <a:cubicBezTo>
                    <a:pt x="688" y="843"/>
                    <a:pt x="682" y="838"/>
                    <a:pt x="680" y="836"/>
                  </a:cubicBezTo>
                  <a:cubicBezTo>
                    <a:pt x="677" y="834"/>
                    <a:pt x="674" y="834"/>
                    <a:pt x="670" y="834"/>
                  </a:cubicBezTo>
                  <a:cubicBezTo>
                    <a:pt x="667" y="835"/>
                    <a:pt x="664" y="840"/>
                    <a:pt x="665" y="843"/>
                  </a:cubicBezTo>
                  <a:cubicBezTo>
                    <a:pt x="666" y="845"/>
                    <a:pt x="665" y="849"/>
                    <a:pt x="665" y="853"/>
                  </a:cubicBezTo>
                  <a:cubicBezTo>
                    <a:pt x="664" y="856"/>
                    <a:pt x="666" y="860"/>
                    <a:pt x="662" y="863"/>
                  </a:cubicBezTo>
                  <a:cubicBezTo>
                    <a:pt x="659" y="865"/>
                    <a:pt x="652" y="870"/>
                    <a:pt x="651" y="871"/>
                  </a:cubicBezTo>
                  <a:cubicBezTo>
                    <a:pt x="650" y="873"/>
                    <a:pt x="647" y="870"/>
                    <a:pt x="642" y="873"/>
                  </a:cubicBezTo>
                  <a:cubicBezTo>
                    <a:pt x="636" y="875"/>
                    <a:pt x="630" y="872"/>
                    <a:pt x="626" y="878"/>
                  </a:cubicBezTo>
                  <a:cubicBezTo>
                    <a:pt x="622" y="884"/>
                    <a:pt x="621" y="882"/>
                    <a:pt x="616" y="884"/>
                  </a:cubicBezTo>
                  <a:cubicBezTo>
                    <a:pt x="611" y="886"/>
                    <a:pt x="614" y="889"/>
                    <a:pt x="610" y="891"/>
                  </a:cubicBezTo>
                  <a:cubicBezTo>
                    <a:pt x="605" y="893"/>
                    <a:pt x="602" y="895"/>
                    <a:pt x="605" y="899"/>
                  </a:cubicBezTo>
                  <a:cubicBezTo>
                    <a:pt x="607" y="904"/>
                    <a:pt x="613" y="910"/>
                    <a:pt x="614" y="910"/>
                  </a:cubicBezTo>
                  <a:cubicBezTo>
                    <a:pt x="616" y="911"/>
                    <a:pt x="616" y="918"/>
                    <a:pt x="621" y="919"/>
                  </a:cubicBezTo>
                  <a:cubicBezTo>
                    <a:pt x="626" y="921"/>
                    <a:pt x="632" y="927"/>
                    <a:pt x="629" y="929"/>
                  </a:cubicBezTo>
                  <a:cubicBezTo>
                    <a:pt x="626" y="932"/>
                    <a:pt x="623" y="937"/>
                    <a:pt x="623" y="941"/>
                  </a:cubicBezTo>
                  <a:cubicBezTo>
                    <a:pt x="622" y="944"/>
                    <a:pt x="619" y="949"/>
                    <a:pt x="624" y="948"/>
                  </a:cubicBezTo>
                  <a:cubicBezTo>
                    <a:pt x="629" y="946"/>
                    <a:pt x="632" y="945"/>
                    <a:pt x="634" y="948"/>
                  </a:cubicBezTo>
                  <a:cubicBezTo>
                    <a:pt x="636" y="951"/>
                    <a:pt x="637" y="956"/>
                    <a:pt x="637" y="960"/>
                  </a:cubicBezTo>
                  <a:cubicBezTo>
                    <a:pt x="636" y="963"/>
                    <a:pt x="634" y="965"/>
                    <a:pt x="635" y="967"/>
                  </a:cubicBezTo>
                  <a:cubicBezTo>
                    <a:pt x="636" y="969"/>
                    <a:pt x="632" y="968"/>
                    <a:pt x="633" y="972"/>
                  </a:cubicBezTo>
                  <a:cubicBezTo>
                    <a:pt x="634" y="975"/>
                    <a:pt x="635" y="980"/>
                    <a:pt x="631" y="979"/>
                  </a:cubicBezTo>
                  <a:cubicBezTo>
                    <a:pt x="627" y="979"/>
                    <a:pt x="620" y="972"/>
                    <a:pt x="617" y="971"/>
                  </a:cubicBezTo>
                  <a:cubicBezTo>
                    <a:pt x="615" y="970"/>
                    <a:pt x="607" y="969"/>
                    <a:pt x="611" y="964"/>
                  </a:cubicBezTo>
                  <a:cubicBezTo>
                    <a:pt x="614" y="959"/>
                    <a:pt x="610" y="961"/>
                    <a:pt x="608" y="958"/>
                  </a:cubicBezTo>
                  <a:cubicBezTo>
                    <a:pt x="606" y="955"/>
                    <a:pt x="603" y="953"/>
                    <a:pt x="598" y="954"/>
                  </a:cubicBezTo>
                  <a:cubicBezTo>
                    <a:pt x="592" y="955"/>
                    <a:pt x="593" y="962"/>
                    <a:pt x="587" y="960"/>
                  </a:cubicBezTo>
                  <a:cubicBezTo>
                    <a:pt x="581" y="958"/>
                    <a:pt x="578" y="948"/>
                    <a:pt x="574" y="950"/>
                  </a:cubicBezTo>
                  <a:cubicBezTo>
                    <a:pt x="571" y="952"/>
                    <a:pt x="567" y="951"/>
                    <a:pt x="565" y="951"/>
                  </a:cubicBezTo>
                  <a:cubicBezTo>
                    <a:pt x="563" y="951"/>
                    <a:pt x="563" y="947"/>
                    <a:pt x="559" y="947"/>
                  </a:cubicBezTo>
                  <a:cubicBezTo>
                    <a:pt x="556" y="947"/>
                    <a:pt x="554" y="955"/>
                    <a:pt x="556" y="956"/>
                  </a:cubicBezTo>
                  <a:cubicBezTo>
                    <a:pt x="557" y="958"/>
                    <a:pt x="560" y="963"/>
                    <a:pt x="555" y="964"/>
                  </a:cubicBezTo>
                  <a:cubicBezTo>
                    <a:pt x="550" y="964"/>
                    <a:pt x="545" y="960"/>
                    <a:pt x="539" y="962"/>
                  </a:cubicBezTo>
                  <a:cubicBezTo>
                    <a:pt x="532" y="964"/>
                    <a:pt x="532" y="965"/>
                    <a:pt x="526" y="967"/>
                  </a:cubicBezTo>
                  <a:cubicBezTo>
                    <a:pt x="520" y="969"/>
                    <a:pt x="509" y="965"/>
                    <a:pt x="505" y="968"/>
                  </a:cubicBezTo>
                  <a:cubicBezTo>
                    <a:pt x="501" y="971"/>
                    <a:pt x="501" y="976"/>
                    <a:pt x="499" y="977"/>
                  </a:cubicBezTo>
                  <a:cubicBezTo>
                    <a:pt x="496" y="978"/>
                    <a:pt x="488" y="975"/>
                    <a:pt x="486" y="978"/>
                  </a:cubicBezTo>
                  <a:cubicBezTo>
                    <a:pt x="484" y="982"/>
                    <a:pt x="486" y="986"/>
                    <a:pt x="484" y="986"/>
                  </a:cubicBezTo>
                  <a:cubicBezTo>
                    <a:pt x="481" y="986"/>
                    <a:pt x="477" y="986"/>
                    <a:pt x="476" y="989"/>
                  </a:cubicBezTo>
                  <a:cubicBezTo>
                    <a:pt x="475" y="991"/>
                    <a:pt x="472" y="995"/>
                    <a:pt x="468" y="991"/>
                  </a:cubicBezTo>
                  <a:cubicBezTo>
                    <a:pt x="463" y="987"/>
                    <a:pt x="463" y="986"/>
                    <a:pt x="459" y="990"/>
                  </a:cubicBezTo>
                  <a:cubicBezTo>
                    <a:pt x="456" y="993"/>
                    <a:pt x="453" y="994"/>
                    <a:pt x="448" y="994"/>
                  </a:cubicBezTo>
                  <a:cubicBezTo>
                    <a:pt x="444" y="994"/>
                    <a:pt x="446" y="991"/>
                    <a:pt x="445" y="987"/>
                  </a:cubicBezTo>
                  <a:cubicBezTo>
                    <a:pt x="444" y="983"/>
                    <a:pt x="440" y="981"/>
                    <a:pt x="438" y="982"/>
                  </a:cubicBezTo>
                  <a:cubicBezTo>
                    <a:pt x="436" y="982"/>
                    <a:pt x="434" y="980"/>
                    <a:pt x="436" y="978"/>
                  </a:cubicBezTo>
                  <a:cubicBezTo>
                    <a:pt x="438" y="977"/>
                    <a:pt x="437" y="974"/>
                    <a:pt x="434" y="975"/>
                  </a:cubicBezTo>
                  <a:cubicBezTo>
                    <a:pt x="430" y="976"/>
                    <a:pt x="428" y="978"/>
                    <a:pt x="425" y="977"/>
                  </a:cubicBezTo>
                  <a:cubicBezTo>
                    <a:pt x="423" y="975"/>
                    <a:pt x="419" y="974"/>
                    <a:pt x="417" y="974"/>
                  </a:cubicBezTo>
                  <a:cubicBezTo>
                    <a:pt x="416" y="974"/>
                    <a:pt x="411" y="972"/>
                    <a:pt x="408" y="973"/>
                  </a:cubicBezTo>
                  <a:cubicBezTo>
                    <a:pt x="406" y="974"/>
                    <a:pt x="403" y="976"/>
                    <a:pt x="400" y="975"/>
                  </a:cubicBezTo>
                  <a:cubicBezTo>
                    <a:pt x="397" y="974"/>
                    <a:pt x="395" y="976"/>
                    <a:pt x="397" y="978"/>
                  </a:cubicBezTo>
                  <a:cubicBezTo>
                    <a:pt x="399" y="981"/>
                    <a:pt x="399" y="983"/>
                    <a:pt x="398" y="986"/>
                  </a:cubicBezTo>
                  <a:cubicBezTo>
                    <a:pt x="397" y="988"/>
                    <a:pt x="397" y="992"/>
                    <a:pt x="394" y="994"/>
                  </a:cubicBezTo>
                  <a:cubicBezTo>
                    <a:pt x="390" y="996"/>
                    <a:pt x="389" y="1001"/>
                    <a:pt x="387" y="1003"/>
                  </a:cubicBezTo>
                  <a:cubicBezTo>
                    <a:pt x="386" y="1005"/>
                    <a:pt x="381" y="1008"/>
                    <a:pt x="377" y="1009"/>
                  </a:cubicBezTo>
                  <a:cubicBezTo>
                    <a:pt x="373" y="1009"/>
                    <a:pt x="371" y="1010"/>
                    <a:pt x="372" y="1006"/>
                  </a:cubicBezTo>
                  <a:cubicBezTo>
                    <a:pt x="373" y="1002"/>
                    <a:pt x="374" y="1003"/>
                    <a:pt x="374" y="999"/>
                  </a:cubicBezTo>
                  <a:cubicBezTo>
                    <a:pt x="375" y="995"/>
                    <a:pt x="370" y="995"/>
                    <a:pt x="367" y="997"/>
                  </a:cubicBezTo>
                  <a:cubicBezTo>
                    <a:pt x="364" y="998"/>
                    <a:pt x="360" y="996"/>
                    <a:pt x="361" y="993"/>
                  </a:cubicBezTo>
                  <a:cubicBezTo>
                    <a:pt x="362" y="990"/>
                    <a:pt x="363" y="986"/>
                    <a:pt x="362" y="985"/>
                  </a:cubicBezTo>
                  <a:cubicBezTo>
                    <a:pt x="360" y="983"/>
                    <a:pt x="355" y="983"/>
                    <a:pt x="353" y="980"/>
                  </a:cubicBezTo>
                  <a:cubicBezTo>
                    <a:pt x="352" y="977"/>
                    <a:pt x="349" y="975"/>
                    <a:pt x="346" y="976"/>
                  </a:cubicBezTo>
                  <a:cubicBezTo>
                    <a:pt x="343" y="977"/>
                    <a:pt x="339" y="976"/>
                    <a:pt x="339" y="974"/>
                  </a:cubicBezTo>
                  <a:cubicBezTo>
                    <a:pt x="339" y="971"/>
                    <a:pt x="340" y="966"/>
                    <a:pt x="336" y="969"/>
                  </a:cubicBezTo>
                  <a:cubicBezTo>
                    <a:pt x="333" y="972"/>
                    <a:pt x="332" y="974"/>
                    <a:pt x="328" y="975"/>
                  </a:cubicBezTo>
                  <a:cubicBezTo>
                    <a:pt x="328" y="974"/>
                    <a:pt x="327" y="973"/>
                    <a:pt x="326" y="972"/>
                  </a:cubicBezTo>
                  <a:cubicBezTo>
                    <a:pt x="320" y="969"/>
                    <a:pt x="315" y="972"/>
                    <a:pt x="313" y="967"/>
                  </a:cubicBezTo>
                  <a:cubicBezTo>
                    <a:pt x="310" y="962"/>
                    <a:pt x="309" y="961"/>
                    <a:pt x="306" y="961"/>
                  </a:cubicBezTo>
                  <a:cubicBezTo>
                    <a:pt x="304" y="961"/>
                    <a:pt x="300" y="957"/>
                    <a:pt x="300" y="957"/>
                  </a:cubicBezTo>
                  <a:cubicBezTo>
                    <a:pt x="299" y="957"/>
                    <a:pt x="298" y="962"/>
                    <a:pt x="293" y="958"/>
                  </a:cubicBezTo>
                  <a:cubicBezTo>
                    <a:pt x="289" y="954"/>
                    <a:pt x="284" y="953"/>
                    <a:pt x="284" y="950"/>
                  </a:cubicBezTo>
                  <a:cubicBezTo>
                    <a:pt x="285" y="947"/>
                    <a:pt x="282" y="947"/>
                    <a:pt x="279" y="945"/>
                  </a:cubicBezTo>
                  <a:cubicBezTo>
                    <a:pt x="276" y="942"/>
                    <a:pt x="271" y="937"/>
                    <a:pt x="268" y="938"/>
                  </a:cubicBezTo>
                  <a:cubicBezTo>
                    <a:pt x="265" y="939"/>
                    <a:pt x="266" y="941"/>
                    <a:pt x="269" y="942"/>
                  </a:cubicBezTo>
                  <a:cubicBezTo>
                    <a:pt x="272" y="944"/>
                    <a:pt x="279" y="946"/>
                    <a:pt x="279" y="948"/>
                  </a:cubicBezTo>
                  <a:cubicBezTo>
                    <a:pt x="279" y="950"/>
                    <a:pt x="279" y="950"/>
                    <a:pt x="279" y="950"/>
                  </a:cubicBezTo>
                  <a:cubicBezTo>
                    <a:pt x="279" y="950"/>
                    <a:pt x="278" y="953"/>
                    <a:pt x="279" y="957"/>
                  </a:cubicBezTo>
                  <a:cubicBezTo>
                    <a:pt x="279" y="957"/>
                    <a:pt x="279" y="958"/>
                    <a:pt x="280" y="958"/>
                  </a:cubicBezTo>
                  <a:cubicBezTo>
                    <a:pt x="278" y="958"/>
                    <a:pt x="276" y="958"/>
                    <a:pt x="275" y="958"/>
                  </a:cubicBezTo>
                  <a:cubicBezTo>
                    <a:pt x="275" y="958"/>
                    <a:pt x="273" y="955"/>
                    <a:pt x="270" y="952"/>
                  </a:cubicBezTo>
                  <a:cubicBezTo>
                    <a:pt x="267" y="949"/>
                    <a:pt x="265" y="948"/>
                    <a:pt x="261" y="948"/>
                  </a:cubicBezTo>
                  <a:cubicBezTo>
                    <a:pt x="256" y="948"/>
                    <a:pt x="258" y="951"/>
                    <a:pt x="260" y="951"/>
                  </a:cubicBezTo>
                  <a:cubicBezTo>
                    <a:pt x="263" y="952"/>
                    <a:pt x="262" y="955"/>
                    <a:pt x="262" y="955"/>
                  </a:cubicBezTo>
                  <a:cubicBezTo>
                    <a:pt x="261" y="955"/>
                    <a:pt x="260" y="956"/>
                    <a:pt x="258" y="957"/>
                  </a:cubicBezTo>
                  <a:cubicBezTo>
                    <a:pt x="253" y="960"/>
                    <a:pt x="253" y="960"/>
                    <a:pt x="251" y="955"/>
                  </a:cubicBezTo>
                  <a:cubicBezTo>
                    <a:pt x="248" y="950"/>
                    <a:pt x="246" y="950"/>
                    <a:pt x="244" y="952"/>
                  </a:cubicBezTo>
                  <a:cubicBezTo>
                    <a:pt x="242" y="955"/>
                    <a:pt x="238" y="954"/>
                    <a:pt x="237" y="954"/>
                  </a:cubicBezTo>
                  <a:cubicBezTo>
                    <a:pt x="236" y="953"/>
                    <a:pt x="241" y="948"/>
                    <a:pt x="237" y="945"/>
                  </a:cubicBezTo>
                  <a:cubicBezTo>
                    <a:pt x="233" y="942"/>
                    <a:pt x="230" y="945"/>
                    <a:pt x="230" y="942"/>
                  </a:cubicBezTo>
                  <a:cubicBezTo>
                    <a:pt x="229" y="940"/>
                    <a:pt x="224" y="936"/>
                    <a:pt x="223" y="940"/>
                  </a:cubicBezTo>
                  <a:cubicBezTo>
                    <a:pt x="222" y="944"/>
                    <a:pt x="220" y="941"/>
                    <a:pt x="216" y="944"/>
                  </a:cubicBezTo>
                  <a:cubicBezTo>
                    <a:pt x="212" y="946"/>
                    <a:pt x="218" y="949"/>
                    <a:pt x="214" y="950"/>
                  </a:cubicBezTo>
                  <a:cubicBezTo>
                    <a:pt x="211" y="951"/>
                    <a:pt x="209" y="954"/>
                    <a:pt x="210" y="956"/>
                  </a:cubicBezTo>
                  <a:cubicBezTo>
                    <a:pt x="210" y="958"/>
                    <a:pt x="215" y="961"/>
                    <a:pt x="217" y="958"/>
                  </a:cubicBezTo>
                  <a:cubicBezTo>
                    <a:pt x="220" y="955"/>
                    <a:pt x="227" y="956"/>
                    <a:pt x="228" y="958"/>
                  </a:cubicBezTo>
                  <a:cubicBezTo>
                    <a:pt x="229" y="960"/>
                    <a:pt x="227" y="967"/>
                    <a:pt x="225" y="965"/>
                  </a:cubicBezTo>
                  <a:cubicBezTo>
                    <a:pt x="224" y="963"/>
                    <a:pt x="218" y="961"/>
                    <a:pt x="216" y="963"/>
                  </a:cubicBezTo>
                  <a:cubicBezTo>
                    <a:pt x="214" y="966"/>
                    <a:pt x="219" y="968"/>
                    <a:pt x="213" y="968"/>
                  </a:cubicBezTo>
                  <a:cubicBezTo>
                    <a:pt x="207" y="968"/>
                    <a:pt x="204" y="969"/>
                    <a:pt x="201" y="966"/>
                  </a:cubicBezTo>
                  <a:cubicBezTo>
                    <a:pt x="197" y="963"/>
                    <a:pt x="193" y="963"/>
                    <a:pt x="191" y="963"/>
                  </a:cubicBezTo>
                  <a:cubicBezTo>
                    <a:pt x="189" y="963"/>
                    <a:pt x="186" y="963"/>
                    <a:pt x="184" y="966"/>
                  </a:cubicBezTo>
                  <a:cubicBezTo>
                    <a:pt x="182" y="968"/>
                    <a:pt x="183" y="970"/>
                    <a:pt x="178" y="970"/>
                  </a:cubicBezTo>
                  <a:cubicBezTo>
                    <a:pt x="174" y="970"/>
                    <a:pt x="167" y="972"/>
                    <a:pt x="165" y="970"/>
                  </a:cubicBezTo>
                  <a:cubicBezTo>
                    <a:pt x="163" y="967"/>
                    <a:pt x="162" y="965"/>
                    <a:pt x="158" y="965"/>
                  </a:cubicBezTo>
                  <a:cubicBezTo>
                    <a:pt x="155" y="966"/>
                    <a:pt x="155" y="967"/>
                    <a:pt x="151" y="968"/>
                  </a:cubicBezTo>
                  <a:cubicBezTo>
                    <a:pt x="148" y="970"/>
                    <a:pt x="144" y="970"/>
                    <a:pt x="142" y="970"/>
                  </a:cubicBezTo>
                  <a:cubicBezTo>
                    <a:pt x="139" y="970"/>
                    <a:pt x="138" y="972"/>
                    <a:pt x="136" y="972"/>
                  </a:cubicBezTo>
                  <a:cubicBezTo>
                    <a:pt x="135" y="972"/>
                    <a:pt x="134" y="971"/>
                    <a:pt x="134" y="971"/>
                  </a:cubicBezTo>
                  <a:close/>
                  <a:moveTo>
                    <a:pt x="658" y="113"/>
                  </a:moveTo>
                  <a:cubicBezTo>
                    <a:pt x="658" y="114"/>
                    <a:pt x="658" y="114"/>
                    <a:pt x="658" y="114"/>
                  </a:cubicBezTo>
                  <a:cubicBezTo>
                    <a:pt x="658" y="114"/>
                    <a:pt x="662" y="116"/>
                    <a:pt x="662" y="118"/>
                  </a:cubicBezTo>
                  <a:cubicBezTo>
                    <a:pt x="662" y="120"/>
                    <a:pt x="662" y="121"/>
                    <a:pt x="662" y="123"/>
                  </a:cubicBezTo>
                  <a:cubicBezTo>
                    <a:pt x="661" y="127"/>
                    <a:pt x="661" y="127"/>
                    <a:pt x="665" y="124"/>
                  </a:cubicBezTo>
                  <a:cubicBezTo>
                    <a:pt x="667" y="123"/>
                    <a:pt x="665" y="125"/>
                    <a:pt x="666" y="128"/>
                  </a:cubicBezTo>
                  <a:cubicBezTo>
                    <a:pt x="666" y="130"/>
                    <a:pt x="670" y="130"/>
                    <a:pt x="670" y="128"/>
                  </a:cubicBezTo>
                  <a:cubicBezTo>
                    <a:pt x="670" y="125"/>
                    <a:pt x="671" y="121"/>
                    <a:pt x="674" y="123"/>
                  </a:cubicBezTo>
                  <a:cubicBezTo>
                    <a:pt x="676" y="125"/>
                    <a:pt x="681" y="127"/>
                    <a:pt x="682" y="130"/>
                  </a:cubicBezTo>
                  <a:cubicBezTo>
                    <a:pt x="683" y="133"/>
                    <a:pt x="683" y="138"/>
                    <a:pt x="682" y="138"/>
                  </a:cubicBezTo>
                  <a:cubicBezTo>
                    <a:pt x="680" y="138"/>
                    <a:pt x="675" y="138"/>
                    <a:pt x="675" y="136"/>
                  </a:cubicBezTo>
                  <a:cubicBezTo>
                    <a:pt x="675" y="134"/>
                    <a:pt x="673" y="132"/>
                    <a:pt x="671" y="133"/>
                  </a:cubicBezTo>
                  <a:cubicBezTo>
                    <a:pt x="670" y="134"/>
                    <a:pt x="670" y="136"/>
                    <a:pt x="672" y="138"/>
                  </a:cubicBezTo>
                  <a:cubicBezTo>
                    <a:pt x="674" y="139"/>
                    <a:pt x="675" y="143"/>
                    <a:pt x="672" y="145"/>
                  </a:cubicBezTo>
                  <a:cubicBezTo>
                    <a:pt x="670" y="146"/>
                    <a:pt x="667" y="149"/>
                    <a:pt x="669" y="151"/>
                  </a:cubicBezTo>
                  <a:cubicBezTo>
                    <a:pt x="671" y="152"/>
                    <a:pt x="675" y="150"/>
                    <a:pt x="677" y="149"/>
                  </a:cubicBezTo>
                  <a:cubicBezTo>
                    <a:pt x="680" y="148"/>
                    <a:pt x="685" y="147"/>
                    <a:pt x="689" y="147"/>
                  </a:cubicBezTo>
                  <a:cubicBezTo>
                    <a:pt x="692" y="147"/>
                    <a:pt x="693" y="145"/>
                    <a:pt x="696" y="148"/>
                  </a:cubicBezTo>
                  <a:cubicBezTo>
                    <a:pt x="696" y="148"/>
                    <a:pt x="696" y="149"/>
                    <a:pt x="697" y="149"/>
                  </a:cubicBezTo>
                  <a:cubicBezTo>
                    <a:pt x="697" y="149"/>
                    <a:pt x="697" y="148"/>
                    <a:pt x="697" y="148"/>
                  </a:cubicBezTo>
                  <a:cubicBezTo>
                    <a:pt x="695" y="143"/>
                    <a:pt x="702" y="141"/>
                    <a:pt x="695" y="138"/>
                  </a:cubicBezTo>
                  <a:cubicBezTo>
                    <a:pt x="688" y="135"/>
                    <a:pt x="684" y="127"/>
                    <a:pt x="680" y="123"/>
                  </a:cubicBezTo>
                  <a:cubicBezTo>
                    <a:pt x="676" y="120"/>
                    <a:pt x="674" y="121"/>
                    <a:pt x="673" y="121"/>
                  </a:cubicBezTo>
                  <a:cubicBezTo>
                    <a:pt x="672" y="120"/>
                    <a:pt x="668" y="119"/>
                    <a:pt x="666" y="116"/>
                  </a:cubicBezTo>
                  <a:cubicBezTo>
                    <a:pt x="664" y="113"/>
                    <a:pt x="661" y="108"/>
                    <a:pt x="659" y="109"/>
                  </a:cubicBezTo>
                  <a:cubicBezTo>
                    <a:pt x="657" y="109"/>
                    <a:pt x="658" y="112"/>
                    <a:pt x="658" y="113"/>
                  </a:cubicBezTo>
                  <a:close/>
                  <a:moveTo>
                    <a:pt x="224" y="44"/>
                  </a:moveTo>
                  <a:cubicBezTo>
                    <a:pt x="224" y="44"/>
                    <a:pt x="222" y="46"/>
                    <a:pt x="222" y="49"/>
                  </a:cubicBezTo>
                  <a:cubicBezTo>
                    <a:pt x="222" y="53"/>
                    <a:pt x="223" y="56"/>
                    <a:pt x="225" y="56"/>
                  </a:cubicBezTo>
                  <a:cubicBezTo>
                    <a:pt x="227" y="56"/>
                    <a:pt x="227" y="54"/>
                    <a:pt x="226" y="51"/>
                  </a:cubicBezTo>
                  <a:cubicBezTo>
                    <a:pt x="225" y="48"/>
                    <a:pt x="226" y="48"/>
                    <a:pt x="226" y="46"/>
                  </a:cubicBezTo>
                  <a:cubicBezTo>
                    <a:pt x="226" y="43"/>
                    <a:pt x="224" y="44"/>
                    <a:pt x="224" y="44"/>
                  </a:cubicBezTo>
                  <a:close/>
                  <a:moveTo>
                    <a:pt x="244" y="22"/>
                  </a:moveTo>
                  <a:cubicBezTo>
                    <a:pt x="244" y="22"/>
                    <a:pt x="236" y="21"/>
                    <a:pt x="233" y="21"/>
                  </a:cubicBezTo>
                  <a:cubicBezTo>
                    <a:pt x="231" y="21"/>
                    <a:pt x="228" y="20"/>
                    <a:pt x="227" y="17"/>
                  </a:cubicBezTo>
                  <a:cubicBezTo>
                    <a:pt x="227" y="14"/>
                    <a:pt x="226" y="10"/>
                    <a:pt x="229" y="7"/>
                  </a:cubicBezTo>
                  <a:cubicBezTo>
                    <a:pt x="232" y="4"/>
                    <a:pt x="234" y="1"/>
                    <a:pt x="232" y="0"/>
                  </a:cubicBezTo>
                  <a:cubicBezTo>
                    <a:pt x="230" y="0"/>
                    <a:pt x="228" y="2"/>
                    <a:pt x="228" y="5"/>
                  </a:cubicBezTo>
                  <a:cubicBezTo>
                    <a:pt x="227" y="9"/>
                    <a:pt x="225" y="10"/>
                    <a:pt x="223" y="12"/>
                  </a:cubicBezTo>
                  <a:cubicBezTo>
                    <a:pt x="222" y="15"/>
                    <a:pt x="222" y="18"/>
                    <a:pt x="222" y="19"/>
                  </a:cubicBezTo>
                  <a:cubicBezTo>
                    <a:pt x="222" y="21"/>
                    <a:pt x="220" y="27"/>
                    <a:pt x="220" y="31"/>
                  </a:cubicBezTo>
                  <a:cubicBezTo>
                    <a:pt x="220" y="36"/>
                    <a:pt x="222" y="37"/>
                    <a:pt x="222" y="36"/>
                  </a:cubicBezTo>
                  <a:cubicBezTo>
                    <a:pt x="223" y="36"/>
                    <a:pt x="223" y="27"/>
                    <a:pt x="223" y="25"/>
                  </a:cubicBezTo>
                  <a:cubicBezTo>
                    <a:pt x="224" y="24"/>
                    <a:pt x="226" y="21"/>
                    <a:pt x="227" y="23"/>
                  </a:cubicBezTo>
                  <a:cubicBezTo>
                    <a:pt x="228" y="24"/>
                    <a:pt x="231" y="25"/>
                    <a:pt x="234" y="24"/>
                  </a:cubicBezTo>
                  <a:cubicBezTo>
                    <a:pt x="237" y="23"/>
                    <a:pt x="243" y="22"/>
                    <a:pt x="244" y="22"/>
                  </a:cubicBezTo>
                  <a:close/>
                  <a:moveTo>
                    <a:pt x="233" y="39"/>
                  </a:moveTo>
                  <a:cubicBezTo>
                    <a:pt x="231" y="41"/>
                    <a:pt x="229" y="42"/>
                    <a:pt x="231" y="44"/>
                  </a:cubicBezTo>
                  <a:cubicBezTo>
                    <a:pt x="232" y="46"/>
                    <a:pt x="234" y="46"/>
                    <a:pt x="236" y="47"/>
                  </a:cubicBezTo>
                  <a:cubicBezTo>
                    <a:pt x="238" y="47"/>
                    <a:pt x="243" y="47"/>
                    <a:pt x="244" y="45"/>
                  </a:cubicBezTo>
                  <a:cubicBezTo>
                    <a:pt x="245" y="42"/>
                    <a:pt x="246" y="41"/>
                    <a:pt x="244" y="39"/>
                  </a:cubicBezTo>
                  <a:cubicBezTo>
                    <a:pt x="241" y="37"/>
                    <a:pt x="238" y="40"/>
                    <a:pt x="237" y="39"/>
                  </a:cubicBezTo>
                  <a:cubicBezTo>
                    <a:pt x="235" y="39"/>
                    <a:pt x="233" y="39"/>
                    <a:pt x="233" y="39"/>
                  </a:cubicBezTo>
                  <a:close/>
                  <a:moveTo>
                    <a:pt x="208" y="170"/>
                  </a:moveTo>
                  <a:cubicBezTo>
                    <a:pt x="207" y="170"/>
                    <a:pt x="204" y="171"/>
                    <a:pt x="204" y="173"/>
                  </a:cubicBezTo>
                  <a:cubicBezTo>
                    <a:pt x="204" y="174"/>
                    <a:pt x="207" y="174"/>
                    <a:pt x="207" y="173"/>
                  </a:cubicBezTo>
                  <a:cubicBezTo>
                    <a:pt x="208" y="171"/>
                    <a:pt x="209" y="171"/>
                    <a:pt x="209" y="171"/>
                  </a:cubicBezTo>
                  <a:cubicBezTo>
                    <a:pt x="209" y="170"/>
                    <a:pt x="208" y="170"/>
                    <a:pt x="208" y="170"/>
                  </a:cubicBezTo>
                  <a:close/>
                  <a:moveTo>
                    <a:pt x="184" y="162"/>
                  </a:moveTo>
                  <a:cubicBezTo>
                    <a:pt x="184" y="162"/>
                    <a:pt x="184" y="163"/>
                    <a:pt x="186" y="163"/>
                  </a:cubicBezTo>
                  <a:cubicBezTo>
                    <a:pt x="187" y="163"/>
                    <a:pt x="188" y="164"/>
                    <a:pt x="189" y="164"/>
                  </a:cubicBezTo>
                  <a:cubicBezTo>
                    <a:pt x="189" y="164"/>
                    <a:pt x="191" y="165"/>
                    <a:pt x="191" y="164"/>
                  </a:cubicBezTo>
                  <a:cubicBezTo>
                    <a:pt x="191" y="163"/>
                    <a:pt x="189" y="163"/>
                    <a:pt x="188" y="162"/>
                  </a:cubicBezTo>
                  <a:cubicBezTo>
                    <a:pt x="187" y="161"/>
                    <a:pt x="184" y="162"/>
                    <a:pt x="184" y="162"/>
                  </a:cubicBezTo>
                  <a:close/>
                  <a:moveTo>
                    <a:pt x="168" y="165"/>
                  </a:moveTo>
                  <a:cubicBezTo>
                    <a:pt x="168" y="165"/>
                    <a:pt x="168" y="166"/>
                    <a:pt x="169" y="166"/>
                  </a:cubicBezTo>
                  <a:cubicBezTo>
                    <a:pt x="170" y="166"/>
                    <a:pt x="171" y="166"/>
                    <a:pt x="173" y="165"/>
                  </a:cubicBezTo>
                  <a:cubicBezTo>
                    <a:pt x="174" y="165"/>
                    <a:pt x="176" y="166"/>
                    <a:pt x="177" y="166"/>
                  </a:cubicBezTo>
                  <a:cubicBezTo>
                    <a:pt x="178" y="166"/>
                    <a:pt x="178" y="164"/>
                    <a:pt x="177" y="164"/>
                  </a:cubicBezTo>
                  <a:cubicBezTo>
                    <a:pt x="175" y="164"/>
                    <a:pt x="173" y="164"/>
                    <a:pt x="172" y="163"/>
                  </a:cubicBezTo>
                  <a:cubicBezTo>
                    <a:pt x="170" y="163"/>
                    <a:pt x="168" y="165"/>
                    <a:pt x="168" y="165"/>
                  </a:cubicBezTo>
                  <a:close/>
                  <a:moveTo>
                    <a:pt x="157" y="165"/>
                  </a:moveTo>
                  <a:cubicBezTo>
                    <a:pt x="155" y="166"/>
                    <a:pt x="152" y="167"/>
                    <a:pt x="152" y="169"/>
                  </a:cubicBezTo>
                  <a:cubicBezTo>
                    <a:pt x="152" y="170"/>
                    <a:pt x="154" y="169"/>
                    <a:pt x="156" y="168"/>
                  </a:cubicBezTo>
                  <a:cubicBezTo>
                    <a:pt x="159" y="166"/>
                    <a:pt x="161" y="169"/>
                    <a:pt x="162" y="167"/>
                  </a:cubicBezTo>
                  <a:cubicBezTo>
                    <a:pt x="164" y="166"/>
                    <a:pt x="162" y="165"/>
                    <a:pt x="160" y="165"/>
                  </a:cubicBezTo>
                  <a:cubicBezTo>
                    <a:pt x="159" y="165"/>
                    <a:pt x="157" y="165"/>
                    <a:pt x="157" y="165"/>
                  </a:cubicBezTo>
                  <a:close/>
                  <a:moveTo>
                    <a:pt x="127" y="172"/>
                  </a:moveTo>
                  <a:cubicBezTo>
                    <a:pt x="127" y="172"/>
                    <a:pt x="131" y="173"/>
                    <a:pt x="135" y="172"/>
                  </a:cubicBezTo>
                  <a:cubicBezTo>
                    <a:pt x="139" y="171"/>
                    <a:pt x="142" y="171"/>
                    <a:pt x="141" y="169"/>
                  </a:cubicBezTo>
                  <a:cubicBezTo>
                    <a:pt x="139" y="168"/>
                    <a:pt x="133" y="168"/>
                    <a:pt x="131" y="169"/>
                  </a:cubicBezTo>
                  <a:cubicBezTo>
                    <a:pt x="128" y="169"/>
                    <a:pt x="125" y="169"/>
                    <a:pt x="125" y="170"/>
                  </a:cubicBezTo>
                  <a:cubicBezTo>
                    <a:pt x="125" y="172"/>
                    <a:pt x="127" y="172"/>
                    <a:pt x="127" y="172"/>
                  </a:cubicBezTo>
                  <a:close/>
                  <a:moveTo>
                    <a:pt x="103" y="178"/>
                  </a:moveTo>
                  <a:cubicBezTo>
                    <a:pt x="103" y="179"/>
                    <a:pt x="103" y="180"/>
                    <a:pt x="104" y="180"/>
                  </a:cubicBezTo>
                  <a:cubicBezTo>
                    <a:pt x="105" y="180"/>
                    <a:pt x="107" y="179"/>
                    <a:pt x="106" y="178"/>
                  </a:cubicBezTo>
                  <a:cubicBezTo>
                    <a:pt x="105" y="177"/>
                    <a:pt x="106" y="176"/>
                    <a:pt x="107" y="175"/>
                  </a:cubicBezTo>
                  <a:cubicBezTo>
                    <a:pt x="108" y="175"/>
                    <a:pt x="117" y="176"/>
                    <a:pt x="118" y="175"/>
                  </a:cubicBezTo>
                  <a:cubicBezTo>
                    <a:pt x="119" y="174"/>
                    <a:pt x="117" y="174"/>
                    <a:pt x="115" y="174"/>
                  </a:cubicBezTo>
                  <a:cubicBezTo>
                    <a:pt x="113" y="174"/>
                    <a:pt x="110" y="174"/>
                    <a:pt x="108" y="174"/>
                  </a:cubicBezTo>
                  <a:cubicBezTo>
                    <a:pt x="107" y="174"/>
                    <a:pt x="105" y="174"/>
                    <a:pt x="104" y="175"/>
                  </a:cubicBezTo>
                  <a:cubicBezTo>
                    <a:pt x="104" y="176"/>
                    <a:pt x="103" y="178"/>
                    <a:pt x="103" y="178"/>
                  </a:cubicBezTo>
                  <a:close/>
                  <a:moveTo>
                    <a:pt x="94" y="184"/>
                  </a:moveTo>
                  <a:cubicBezTo>
                    <a:pt x="94" y="184"/>
                    <a:pt x="95" y="184"/>
                    <a:pt x="96" y="183"/>
                  </a:cubicBezTo>
                  <a:cubicBezTo>
                    <a:pt x="97" y="183"/>
                    <a:pt x="96" y="182"/>
                    <a:pt x="93" y="181"/>
                  </a:cubicBezTo>
                  <a:cubicBezTo>
                    <a:pt x="90" y="181"/>
                    <a:pt x="87" y="182"/>
                    <a:pt x="85" y="185"/>
                  </a:cubicBezTo>
                  <a:cubicBezTo>
                    <a:pt x="83" y="188"/>
                    <a:pt x="89" y="189"/>
                    <a:pt x="92" y="188"/>
                  </a:cubicBezTo>
                  <a:cubicBezTo>
                    <a:pt x="95" y="187"/>
                    <a:pt x="93" y="184"/>
                    <a:pt x="94" y="184"/>
                  </a:cubicBezTo>
                  <a:close/>
                  <a:moveTo>
                    <a:pt x="606" y="90"/>
                  </a:moveTo>
                  <a:cubicBezTo>
                    <a:pt x="606" y="90"/>
                    <a:pt x="610" y="98"/>
                    <a:pt x="614" y="98"/>
                  </a:cubicBezTo>
                  <a:cubicBezTo>
                    <a:pt x="617" y="98"/>
                    <a:pt x="620" y="97"/>
                    <a:pt x="622" y="98"/>
                  </a:cubicBezTo>
                  <a:cubicBezTo>
                    <a:pt x="623" y="99"/>
                    <a:pt x="621" y="102"/>
                    <a:pt x="625" y="102"/>
                  </a:cubicBezTo>
                  <a:cubicBezTo>
                    <a:pt x="629" y="102"/>
                    <a:pt x="630" y="100"/>
                    <a:pt x="628" y="98"/>
                  </a:cubicBezTo>
                  <a:cubicBezTo>
                    <a:pt x="626" y="97"/>
                    <a:pt x="627" y="96"/>
                    <a:pt x="631" y="93"/>
                  </a:cubicBezTo>
                  <a:cubicBezTo>
                    <a:pt x="634" y="90"/>
                    <a:pt x="635" y="89"/>
                    <a:pt x="639" y="89"/>
                  </a:cubicBezTo>
                  <a:cubicBezTo>
                    <a:pt x="644" y="88"/>
                    <a:pt x="643" y="89"/>
                    <a:pt x="647" y="87"/>
                  </a:cubicBezTo>
                  <a:cubicBezTo>
                    <a:pt x="651" y="86"/>
                    <a:pt x="649" y="87"/>
                    <a:pt x="649" y="89"/>
                  </a:cubicBezTo>
                  <a:cubicBezTo>
                    <a:pt x="648" y="90"/>
                    <a:pt x="652" y="88"/>
                    <a:pt x="651" y="90"/>
                  </a:cubicBezTo>
                  <a:cubicBezTo>
                    <a:pt x="651" y="92"/>
                    <a:pt x="648" y="94"/>
                    <a:pt x="649" y="94"/>
                  </a:cubicBezTo>
                  <a:cubicBezTo>
                    <a:pt x="651" y="94"/>
                    <a:pt x="654" y="96"/>
                    <a:pt x="655" y="91"/>
                  </a:cubicBezTo>
                  <a:cubicBezTo>
                    <a:pt x="656" y="87"/>
                    <a:pt x="657" y="87"/>
                    <a:pt x="655" y="85"/>
                  </a:cubicBezTo>
                  <a:cubicBezTo>
                    <a:pt x="653" y="82"/>
                    <a:pt x="650" y="80"/>
                    <a:pt x="647" y="78"/>
                  </a:cubicBezTo>
                  <a:cubicBezTo>
                    <a:pt x="643" y="77"/>
                    <a:pt x="640" y="73"/>
                    <a:pt x="641" y="70"/>
                  </a:cubicBezTo>
                  <a:cubicBezTo>
                    <a:pt x="643" y="66"/>
                    <a:pt x="652" y="66"/>
                    <a:pt x="649" y="62"/>
                  </a:cubicBezTo>
                  <a:cubicBezTo>
                    <a:pt x="646" y="57"/>
                    <a:pt x="644" y="55"/>
                    <a:pt x="640" y="56"/>
                  </a:cubicBezTo>
                  <a:cubicBezTo>
                    <a:pt x="636" y="57"/>
                    <a:pt x="632" y="59"/>
                    <a:pt x="633" y="61"/>
                  </a:cubicBezTo>
                  <a:cubicBezTo>
                    <a:pt x="635" y="63"/>
                    <a:pt x="637" y="66"/>
                    <a:pt x="637" y="69"/>
                  </a:cubicBezTo>
                  <a:cubicBezTo>
                    <a:pt x="637" y="72"/>
                    <a:pt x="641" y="75"/>
                    <a:pt x="638" y="76"/>
                  </a:cubicBezTo>
                  <a:cubicBezTo>
                    <a:pt x="635" y="77"/>
                    <a:pt x="633" y="74"/>
                    <a:pt x="632" y="71"/>
                  </a:cubicBezTo>
                  <a:cubicBezTo>
                    <a:pt x="632" y="68"/>
                    <a:pt x="628" y="67"/>
                    <a:pt x="628" y="65"/>
                  </a:cubicBezTo>
                  <a:cubicBezTo>
                    <a:pt x="628" y="62"/>
                    <a:pt x="625" y="60"/>
                    <a:pt x="624" y="62"/>
                  </a:cubicBezTo>
                  <a:cubicBezTo>
                    <a:pt x="624" y="64"/>
                    <a:pt x="623" y="60"/>
                    <a:pt x="623" y="60"/>
                  </a:cubicBezTo>
                  <a:cubicBezTo>
                    <a:pt x="623" y="60"/>
                    <a:pt x="619" y="61"/>
                    <a:pt x="619" y="62"/>
                  </a:cubicBezTo>
                  <a:cubicBezTo>
                    <a:pt x="619" y="64"/>
                    <a:pt x="614" y="64"/>
                    <a:pt x="616" y="62"/>
                  </a:cubicBezTo>
                  <a:cubicBezTo>
                    <a:pt x="617" y="59"/>
                    <a:pt x="620" y="56"/>
                    <a:pt x="622" y="54"/>
                  </a:cubicBezTo>
                  <a:cubicBezTo>
                    <a:pt x="625" y="53"/>
                    <a:pt x="625" y="51"/>
                    <a:pt x="625" y="49"/>
                  </a:cubicBezTo>
                  <a:cubicBezTo>
                    <a:pt x="625" y="47"/>
                    <a:pt x="629" y="48"/>
                    <a:pt x="629" y="46"/>
                  </a:cubicBezTo>
                  <a:cubicBezTo>
                    <a:pt x="628" y="44"/>
                    <a:pt x="624" y="43"/>
                    <a:pt x="620" y="44"/>
                  </a:cubicBezTo>
                  <a:cubicBezTo>
                    <a:pt x="616" y="46"/>
                    <a:pt x="610" y="49"/>
                    <a:pt x="612" y="50"/>
                  </a:cubicBezTo>
                  <a:cubicBezTo>
                    <a:pt x="613" y="51"/>
                    <a:pt x="617" y="48"/>
                    <a:pt x="617" y="51"/>
                  </a:cubicBezTo>
                  <a:cubicBezTo>
                    <a:pt x="616" y="54"/>
                    <a:pt x="615" y="59"/>
                    <a:pt x="614" y="60"/>
                  </a:cubicBezTo>
                  <a:cubicBezTo>
                    <a:pt x="613" y="60"/>
                    <a:pt x="608" y="61"/>
                    <a:pt x="608" y="63"/>
                  </a:cubicBezTo>
                  <a:cubicBezTo>
                    <a:pt x="608" y="65"/>
                    <a:pt x="611" y="66"/>
                    <a:pt x="614" y="68"/>
                  </a:cubicBezTo>
                  <a:cubicBezTo>
                    <a:pt x="616" y="70"/>
                    <a:pt x="613" y="73"/>
                    <a:pt x="611" y="74"/>
                  </a:cubicBezTo>
                  <a:cubicBezTo>
                    <a:pt x="608" y="74"/>
                    <a:pt x="606" y="78"/>
                    <a:pt x="608" y="78"/>
                  </a:cubicBezTo>
                  <a:cubicBezTo>
                    <a:pt x="611" y="79"/>
                    <a:pt x="614" y="81"/>
                    <a:pt x="614" y="83"/>
                  </a:cubicBezTo>
                  <a:cubicBezTo>
                    <a:pt x="614" y="84"/>
                    <a:pt x="610" y="83"/>
                    <a:pt x="607" y="85"/>
                  </a:cubicBezTo>
                  <a:cubicBezTo>
                    <a:pt x="605" y="87"/>
                    <a:pt x="606" y="90"/>
                    <a:pt x="606" y="90"/>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2558" y="1898"/>
              <a:ext cx="1107" cy="1004"/>
            </a:xfrm>
            <a:custGeom>
              <a:avLst/>
              <a:gdLst>
                <a:gd name="T0" fmla="*/ 40 w 313"/>
                <a:gd name="T1" fmla="*/ 276 h 284"/>
                <a:gd name="T2" fmla="*/ 34 w 313"/>
                <a:gd name="T3" fmla="*/ 258 h 284"/>
                <a:gd name="T4" fmla="*/ 31 w 313"/>
                <a:gd name="T5" fmla="*/ 242 h 284"/>
                <a:gd name="T6" fmla="*/ 13 w 313"/>
                <a:gd name="T7" fmla="*/ 229 h 284"/>
                <a:gd name="T8" fmla="*/ 15 w 313"/>
                <a:gd name="T9" fmla="*/ 214 h 284"/>
                <a:gd name="T10" fmla="*/ 15 w 313"/>
                <a:gd name="T11" fmla="*/ 199 h 284"/>
                <a:gd name="T12" fmla="*/ 3 w 313"/>
                <a:gd name="T13" fmla="*/ 193 h 284"/>
                <a:gd name="T14" fmla="*/ 11 w 313"/>
                <a:gd name="T15" fmla="*/ 186 h 284"/>
                <a:gd name="T16" fmla="*/ 24 w 313"/>
                <a:gd name="T17" fmla="*/ 170 h 284"/>
                <a:gd name="T18" fmla="*/ 36 w 313"/>
                <a:gd name="T19" fmla="*/ 145 h 284"/>
                <a:gd name="T20" fmla="*/ 25 w 313"/>
                <a:gd name="T21" fmla="*/ 114 h 284"/>
                <a:gd name="T22" fmla="*/ 17 w 313"/>
                <a:gd name="T23" fmla="*/ 97 h 284"/>
                <a:gd name="T24" fmla="*/ 24 w 313"/>
                <a:gd name="T25" fmla="*/ 82 h 284"/>
                <a:gd name="T26" fmla="*/ 47 w 313"/>
                <a:gd name="T27" fmla="*/ 84 h 284"/>
                <a:gd name="T28" fmla="*/ 64 w 313"/>
                <a:gd name="T29" fmla="*/ 81 h 284"/>
                <a:gd name="T30" fmla="*/ 87 w 313"/>
                <a:gd name="T31" fmla="*/ 74 h 284"/>
                <a:gd name="T32" fmla="*/ 86 w 313"/>
                <a:gd name="T33" fmla="*/ 51 h 284"/>
                <a:gd name="T34" fmla="*/ 105 w 313"/>
                <a:gd name="T35" fmla="*/ 39 h 284"/>
                <a:gd name="T36" fmla="*/ 129 w 313"/>
                <a:gd name="T37" fmla="*/ 32 h 284"/>
                <a:gd name="T38" fmla="*/ 153 w 313"/>
                <a:gd name="T39" fmla="*/ 7 h 284"/>
                <a:gd name="T40" fmla="*/ 175 w 313"/>
                <a:gd name="T41" fmla="*/ 20 h 284"/>
                <a:gd name="T42" fmla="*/ 178 w 313"/>
                <a:gd name="T43" fmla="*/ 42 h 284"/>
                <a:gd name="T44" fmla="*/ 180 w 313"/>
                <a:gd name="T45" fmla="*/ 62 h 284"/>
                <a:gd name="T46" fmla="*/ 213 w 313"/>
                <a:gd name="T47" fmla="*/ 53 h 284"/>
                <a:gd name="T48" fmla="*/ 225 w 313"/>
                <a:gd name="T49" fmla="*/ 30 h 284"/>
                <a:gd name="T50" fmla="*/ 226 w 313"/>
                <a:gd name="T51" fmla="*/ 9 h 284"/>
                <a:gd name="T52" fmla="*/ 247 w 313"/>
                <a:gd name="T53" fmla="*/ 8 h 284"/>
                <a:gd name="T54" fmla="*/ 276 w 313"/>
                <a:gd name="T55" fmla="*/ 5 h 284"/>
                <a:gd name="T56" fmla="*/ 272 w 313"/>
                <a:gd name="T57" fmla="*/ 25 h 284"/>
                <a:gd name="T58" fmla="*/ 276 w 313"/>
                <a:gd name="T59" fmla="*/ 52 h 284"/>
                <a:gd name="T60" fmla="*/ 288 w 313"/>
                <a:gd name="T61" fmla="*/ 74 h 284"/>
                <a:gd name="T62" fmla="*/ 302 w 313"/>
                <a:gd name="T63" fmla="*/ 81 h 284"/>
                <a:gd name="T64" fmla="*/ 310 w 313"/>
                <a:gd name="T65" fmla="*/ 97 h 284"/>
                <a:gd name="T66" fmla="*/ 302 w 313"/>
                <a:gd name="T67" fmla="*/ 119 h 284"/>
                <a:gd name="T68" fmla="*/ 280 w 313"/>
                <a:gd name="T69" fmla="*/ 141 h 284"/>
                <a:gd name="T70" fmla="*/ 267 w 313"/>
                <a:gd name="T71" fmla="*/ 147 h 284"/>
                <a:gd name="T72" fmla="*/ 237 w 313"/>
                <a:gd name="T73" fmla="*/ 165 h 284"/>
                <a:gd name="T74" fmla="*/ 247 w 313"/>
                <a:gd name="T75" fmla="*/ 180 h 284"/>
                <a:gd name="T76" fmla="*/ 231 w 313"/>
                <a:gd name="T77" fmla="*/ 199 h 284"/>
                <a:gd name="T78" fmla="*/ 205 w 313"/>
                <a:gd name="T79" fmla="*/ 221 h 284"/>
                <a:gd name="T80" fmla="*/ 194 w 313"/>
                <a:gd name="T81" fmla="*/ 237 h 284"/>
                <a:gd name="T82" fmla="*/ 174 w 313"/>
                <a:gd name="T83" fmla="*/ 214 h 284"/>
                <a:gd name="T84" fmla="*/ 160 w 313"/>
                <a:gd name="T85" fmla="*/ 222 h 284"/>
                <a:gd name="T86" fmla="*/ 134 w 313"/>
                <a:gd name="T87" fmla="*/ 235 h 284"/>
                <a:gd name="T88" fmla="*/ 113 w 313"/>
                <a:gd name="T89" fmla="*/ 247 h 284"/>
                <a:gd name="T90" fmla="*/ 91 w 313"/>
                <a:gd name="T91" fmla="*/ 266 h 284"/>
                <a:gd name="T92" fmla="*/ 80 w 313"/>
                <a:gd name="T93" fmla="*/ 281 h 284"/>
                <a:gd name="T94" fmla="*/ 50 w 313"/>
                <a:gd name="T95" fmla="*/ 28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284">
                  <a:moveTo>
                    <a:pt x="42" y="284"/>
                  </a:moveTo>
                  <a:cubicBezTo>
                    <a:pt x="42" y="283"/>
                    <a:pt x="42" y="283"/>
                    <a:pt x="43" y="282"/>
                  </a:cubicBezTo>
                  <a:cubicBezTo>
                    <a:pt x="44" y="280"/>
                    <a:pt x="42" y="278"/>
                    <a:pt x="40" y="276"/>
                  </a:cubicBezTo>
                  <a:cubicBezTo>
                    <a:pt x="38" y="275"/>
                    <a:pt x="39" y="272"/>
                    <a:pt x="41" y="268"/>
                  </a:cubicBezTo>
                  <a:cubicBezTo>
                    <a:pt x="42" y="265"/>
                    <a:pt x="38" y="263"/>
                    <a:pt x="38" y="262"/>
                  </a:cubicBezTo>
                  <a:cubicBezTo>
                    <a:pt x="38" y="261"/>
                    <a:pt x="39" y="258"/>
                    <a:pt x="34" y="258"/>
                  </a:cubicBezTo>
                  <a:cubicBezTo>
                    <a:pt x="29" y="258"/>
                    <a:pt x="28" y="259"/>
                    <a:pt x="27" y="256"/>
                  </a:cubicBezTo>
                  <a:cubicBezTo>
                    <a:pt x="27" y="253"/>
                    <a:pt x="23" y="250"/>
                    <a:pt x="27" y="248"/>
                  </a:cubicBezTo>
                  <a:cubicBezTo>
                    <a:pt x="32" y="247"/>
                    <a:pt x="35" y="243"/>
                    <a:pt x="31" y="242"/>
                  </a:cubicBezTo>
                  <a:cubicBezTo>
                    <a:pt x="28" y="241"/>
                    <a:pt x="25" y="239"/>
                    <a:pt x="25" y="236"/>
                  </a:cubicBezTo>
                  <a:cubicBezTo>
                    <a:pt x="24" y="233"/>
                    <a:pt x="21" y="230"/>
                    <a:pt x="19" y="230"/>
                  </a:cubicBezTo>
                  <a:cubicBezTo>
                    <a:pt x="17" y="229"/>
                    <a:pt x="14" y="231"/>
                    <a:pt x="13" y="229"/>
                  </a:cubicBezTo>
                  <a:cubicBezTo>
                    <a:pt x="13" y="227"/>
                    <a:pt x="14" y="225"/>
                    <a:pt x="12" y="223"/>
                  </a:cubicBezTo>
                  <a:cubicBezTo>
                    <a:pt x="10" y="220"/>
                    <a:pt x="11" y="218"/>
                    <a:pt x="12" y="218"/>
                  </a:cubicBezTo>
                  <a:cubicBezTo>
                    <a:pt x="14" y="217"/>
                    <a:pt x="14" y="217"/>
                    <a:pt x="15" y="214"/>
                  </a:cubicBezTo>
                  <a:cubicBezTo>
                    <a:pt x="16" y="211"/>
                    <a:pt x="18" y="214"/>
                    <a:pt x="19" y="211"/>
                  </a:cubicBezTo>
                  <a:cubicBezTo>
                    <a:pt x="20" y="208"/>
                    <a:pt x="21" y="207"/>
                    <a:pt x="19" y="205"/>
                  </a:cubicBezTo>
                  <a:cubicBezTo>
                    <a:pt x="17" y="202"/>
                    <a:pt x="14" y="202"/>
                    <a:pt x="15" y="199"/>
                  </a:cubicBezTo>
                  <a:cubicBezTo>
                    <a:pt x="15" y="197"/>
                    <a:pt x="15" y="195"/>
                    <a:pt x="13" y="195"/>
                  </a:cubicBezTo>
                  <a:cubicBezTo>
                    <a:pt x="11" y="195"/>
                    <a:pt x="9" y="194"/>
                    <a:pt x="7" y="195"/>
                  </a:cubicBezTo>
                  <a:cubicBezTo>
                    <a:pt x="5" y="197"/>
                    <a:pt x="4" y="196"/>
                    <a:pt x="3" y="193"/>
                  </a:cubicBezTo>
                  <a:cubicBezTo>
                    <a:pt x="2" y="191"/>
                    <a:pt x="2" y="192"/>
                    <a:pt x="1" y="188"/>
                  </a:cubicBezTo>
                  <a:cubicBezTo>
                    <a:pt x="0" y="185"/>
                    <a:pt x="6" y="183"/>
                    <a:pt x="7" y="186"/>
                  </a:cubicBezTo>
                  <a:cubicBezTo>
                    <a:pt x="9" y="189"/>
                    <a:pt x="11" y="188"/>
                    <a:pt x="11" y="186"/>
                  </a:cubicBezTo>
                  <a:cubicBezTo>
                    <a:pt x="11" y="183"/>
                    <a:pt x="17" y="180"/>
                    <a:pt x="18" y="178"/>
                  </a:cubicBezTo>
                  <a:cubicBezTo>
                    <a:pt x="20" y="177"/>
                    <a:pt x="28" y="176"/>
                    <a:pt x="30" y="174"/>
                  </a:cubicBezTo>
                  <a:cubicBezTo>
                    <a:pt x="31" y="171"/>
                    <a:pt x="26" y="169"/>
                    <a:pt x="24" y="170"/>
                  </a:cubicBezTo>
                  <a:cubicBezTo>
                    <a:pt x="22" y="171"/>
                    <a:pt x="21" y="170"/>
                    <a:pt x="22" y="165"/>
                  </a:cubicBezTo>
                  <a:cubicBezTo>
                    <a:pt x="22" y="160"/>
                    <a:pt x="24" y="160"/>
                    <a:pt x="27" y="156"/>
                  </a:cubicBezTo>
                  <a:cubicBezTo>
                    <a:pt x="30" y="153"/>
                    <a:pt x="36" y="149"/>
                    <a:pt x="36" y="145"/>
                  </a:cubicBezTo>
                  <a:cubicBezTo>
                    <a:pt x="36" y="141"/>
                    <a:pt x="36" y="136"/>
                    <a:pt x="36" y="133"/>
                  </a:cubicBezTo>
                  <a:cubicBezTo>
                    <a:pt x="37" y="130"/>
                    <a:pt x="36" y="128"/>
                    <a:pt x="34" y="125"/>
                  </a:cubicBezTo>
                  <a:cubicBezTo>
                    <a:pt x="32" y="123"/>
                    <a:pt x="25" y="117"/>
                    <a:pt x="25" y="114"/>
                  </a:cubicBezTo>
                  <a:cubicBezTo>
                    <a:pt x="26" y="111"/>
                    <a:pt x="28" y="108"/>
                    <a:pt x="25" y="107"/>
                  </a:cubicBezTo>
                  <a:cubicBezTo>
                    <a:pt x="23" y="107"/>
                    <a:pt x="22" y="104"/>
                    <a:pt x="22" y="102"/>
                  </a:cubicBezTo>
                  <a:cubicBezTo>
                    <a:pt x="22" y="100"/>
                    <a:pt x="19" y="99"/>
                    <a:pt x="17" y="97"/>
                  </a:cubicBezTo>
                  <a:cubicBezTo>
                    <a:pt x="15" y="95"/>
                    <a:pt x="18" y="96"/>
                    <a:pt x="18" y="93"/>
                  </a:cubicBezTo>
                  <a:cubicBezTo>
                    <a:pt x="19" y="90"/>
                    <a:pt x="15" y="88"/>
                    <a:pt x="18" y="86"/>
                  </a:cubicBezTo>
                  <a:cubicBezTo>
                    <a:pt x="21" y="84"/>
                    <a:pt x="23" y="84"/>
                    <a:pt x="24" y="82"/>
                  </a:cubicBezTo>
                  <a:cubicBezTo>
                    <a:pt x="25" y="80"/>
                    <a:pt x="30" y="83"/>
                    <a:pt x="32" y="85"/>
                  </a:cubicBezTo>
                  <a:cubicBezTo>
                    <a:pt x="34" y="86"/>
                    <a:pt x="32" y="80"/>
                    <a:pt x="36" y="80"/>
                  </a:cubicBezTo>
                  <a:cubicBezTo>
                    <a:pt x="40" y="80"/>
                    <a:pt x="46" y="80"/>
                    <a:pt x="47" y="84"/>
                  </a:cubicBezTo>
                  <a:cubicBezTo>
                    <a:pt x="48" y="88"/>
                    <a:pt x="53" y="87"/>
                    <a:pt x="53" y="85"/>
                  </a:cubicBezTo>
                  <a:cubicBezTo>
                    <a:pt x="53" y="82"/>
                    <a:pt x="57" y="83"/>
                    <a:pt x="59" y="84"/>
                  </a:cubicBezTo>
                  <a:cubicBezTo>
                    <a:pt x="61" y="85"/>
                    <a:pt x="62" y="84"/>
                    <a:pt x="64" y="81"/>
                  </a:cubicBezTo>
                  <a:cubicBezTo>
                    <a:pt x="67" y="78"/>
                    <a:pt x="67" y="81"/>
                    <a:pt x="71" y="79"/>
                  </a:cubicBezTo>
                  <a:cubicBezTo>
                    <a:pt x="76" y="76"/>
                    <a:pt x="77" y="78"/>
                    <a:pt x="79" y="79"/>
                  </a:cubicBezTo>
                  <a:cubicBezTo>
                    <a:pt x="81" y="80"/>
                    <a:pt x="84" y="78"/>
                    <a:pt x="87" y="74"/>
                  </a:cubicBezTo>
                  <a:cubicBezTo>
                    <a:pt x="90" y="69"/>
                    <a:pt x="92" y="69"/>
                    <a:pt x="88" y="66"/>
                  </a:cubicBezTo>
                  <a:cubicBezTo>
                    <a:pt x="84" y="63"/>
                    <a:pt x="76" y="61"/>
                    <a:pt x="81" y="57"/>
                  </a:cubicBezTo>
                  <a:cubicBezTo>
                    <a:pt x="85" y="53"/>
                    <a:pt x="82" y="51"/>
                    <a:pt x="86" y="51"/>
                  </a:cubicBezTo>
                  <a:cubicBezTo>
                    <a:pt x="90" y="51"/>
                    <a:pt x="92" y="52"/>
                    <a:pt x="94" y="50"/>
                  </a:cubicBezTo>
                  <a:cubicBezTo>
                    <a:pt x="96" y="47"/>
                    <a:pt x="98" y="44"/>
                    <a:pt x="101" y="44"/>
                  </a:cubicBezTo>
                  <a:cubicBezTo>
                    <a:pt x="105" y="44"/>
                    <a:pt x="104" y="41"/>
                    <a:pt x="105" y="39"/>
                  </a:cubicBezTo>
                  <a:cubicBezTo>
                    <a:pt x="105" y="38"/>
                    <a:pt x="109" y="40"/>
                    <a:pt x="110" y="37"/>
                  </a:cubicBezTo>
                  <a:cubicBezTo>
                    <a:pt x="110" y="37"/>
                    <a:pt x="110" y="37"/>
                    <a:pt x="110" y="37"/>
                  </a:cubicBezTo>
                  <a:cubicBezTo>
                    <a:pt x="110" y="37"/>
                    <a:pt x="122" y="36"/>
                    <a:pt x="129" y="32"/>
                  </a:cubicBezTo>
                  <a:cubicBezTo>
                    <a:pt x="135" y="28"/>
                    <a:pt x="138" y="23"/>
                    <a:pt x="144" y="23"/>
                  </a:cubicBezTo>
                  <a:cubicBezTo>
                    <a:pt x="150" y="23"/>
                    <a:pt x="150" y="19"/>
                    <a:pt x="150" y="16"/>
                  </a:cubicBezTo>
                  <a:cubicBezTo>
                    <a:pt x="150" y="13"/>
                    <a:pt x="149" y="7"/>
                    <a:pt x="153" y="7"/>
                  </a:cubicBezTo>
                  <a:cubicBezTo>
                    <a:pt x="157" y="8"/>
                    <a:pt x="160" y="11"/>
                    <a:pt x="161" y="15"/>
                  </a:cubicBezTo>
                  <a:cubicBezTo>
                    <a:pt x="161" y="18"/>
                    <a:pt x="167" y="19"/>
                    <a:pt x="168" y="19"/>
                  </a:cubicBezTo>
                  <a:cubicBezTo>
                    <a:pt x="169" y="19"/>
                    <a:pt x="173" y="22"/>
                    <a:pt x="175" y="20"/>
                  </a:cubicBezTo>
                  <a:cubicBezTo>
                    <a:pt x="177" y="18"/>
                    <a:pt x="181" y="22"/>
                    <a:pt x="182" y="24"/>
                  </a:cubicBezTo>
                  <a:cubicBezTo>
                    <a:pt x="182" y="26"/>
                    <a:pt x="181" y="28"/>
                    <a:pt x="180" y="33"/>
                  </a:cubicBezTo>
                  <a:cubicBezTo>
                    <a:pt x="178" y="37"/>
                    <a:pt x="176" y="41"/>
                    <a:pt x="178" y="42"/>
                  </a:cubicBezTo>
                  <a:cubicBezTo>
                    <a:pt x="180" y="43"/>
                    <a:pt x="185" y="45"/>
                    <a:pt x="186" y="45"/>
                  </a:cubicBezTo>
                  <a:cubicBezTo>
                    <a:pt x="188" y="46"/>
                    <a:pt x="187" y="53"/>
                    <a:pt x="185" y="53"/>
                  </a:cubicBezTo>
                  <a:cubicBezTo>
                    <a:pt x="182" y="53"/>
                    <a:pt x="177" y="59"/>
                    <a:pt x="180" y="62"/>
                  </a:cubicBezTo>
                  <a:cubicBezTo>
                    <a:pt x="183" y="64"/>
                    <a:pt x="187" y="56"/>
                    <a:pt x="191" y="58"/>
                  </a:cubicBezTo>
                  <a:cubicBezTo>
                    <a:pt x="196" y="59"/>
                    <a:pt x="200" y="60"/>
                    <a:pt x="202" y="56"/>
                  </a:cubicBezTo>
                  <a:cubicBezTo>
                    <a:pt x="204" y="53"/>
                    <a:pt x="210" y="52"/>
                    <a:pt x="213" y="53"/>
                  </a:cubicBezTo>
                  <a:cubicBezTo>
                    <a:pt x="216" y="53"/>
                    <a:pt x="221" y="53"/>
                    <a:pt x="224" y="50"/>
                  </a:cubicBezTo>
                  <a:cubicBezTo>
                    <a:pt x="227" y="47"/>
                    <a:pt x="227" y="45"/>
                    <a:pt x="226" y="41"/>
                  </a:cubicBezTo>
                  <a:cubicBezTo>
                    <a:pt x="225" y="38"/>
                    <a:pt x="225" y="33"/>
                    <a:pt x="225" y="30"/>
                  </a:cubicBezTo>
                  <a:cubicBezTo>
                    <a:pt x="225" y="26"/>
                    <a:pt x="223" y="20"/>
                    <a:pt x="219" y="18"/>
                  </a:cubicBezTo>
                  <a:cubicBezTo>
                    <a:pt x="215" y="17"/>
                    <a:pt x="211" y="13"/>
                    <a:pt x="214" y="12"/>
                  </a:cubicBezTo>
                  <a:cubicBezTo>
                    <a:pt x="218" y="10"/>
                    <a:pt x="226" y="12"/>
                    <a:pt x="226" y="9"/>
                  </a:cubicBezTo>
                  <a:cubicBezTo>
                    <a:pt x="226" y="7"/>
                    <a:pt x="230" y="3"/>
                    <a:pt x="232" y="3"/>
                  </a:cubicBezTo>
                  <a:cubicBezTo>
                    <a:pt x="235" y="3"/>
                    <a:pt x="239" y="3"/>
                    <a:pt x="240" y="1"/>
                  </a:cubicBezTo>
                  <a:cubicBezTo>
                    <a:pt x="242" y="0"/>
                    <a:pt x="247" y="3"/>
                    <a:pt x="247" y="8"/>
                  </a:cubicBezTo>
                  <a:cubicBezTo>
                    <a:pt x="247" y="13"/>
                    <a:pt x="246" y="18"/>
                    <a:pt x="254" y="18"/>
                  </a:cubicBezTo>
                  <a:cubicBezTo>
                    <a:pt x="261" y="18"/>
                    <a:pt x="264" y="19"/>
                    <a:pt x="267" y="15"/>
                  </a:cubicBezTo>
                  <a:cubicBezTo>
                    <a:pt x="271" y="10"/>
                    <a:pt x="272" y="7"/>
                    <a:pt x="276" y="5"/>
                  </a:cubicBezTo>
                  <a:cubicBezTo>
                    <a:pt x="280" y="3"/>
                    <a:pt x="284" y="4"/>
                    <a:pt x="282" y="8"/>
                  </a:cubicBezTo>
                  <a:cubicBezTo>
                    <a:pt x="280" y="11"/>
                    <a:pt x="284" y="12"/>
                    <a:pt x="282" y="16"/>
                  </a:cubicBezTo>
                  <a:cubicBezTo>
                    <a:pt x="281" y="20"/>
                    <a:pt x="273" y="23"/>
                    <a:pt x="272" y="25"/>
                  </a:cubicBezTo>
                  <a:cubicBezTo>
                    <a:pt x="270" y="28"/>
                    <a:pt x="271" y="34"/>
                    <a:pt x="273" y="36"/>
                  </a:cubicBezTo>
                  <a:cubicBezTo>
                    <a:pt x="276" y="38"/>
                    <a:pt x="279" y="40"/>
                    <a:pt x="275" y="43"/>
                  </a:cubicBezTo>
                  <a:cubicBezTo>
                    <a:pt x="272" y="46"/>
                    <a:pt x="273" y="52"/>
                    <a:pt x="276" y="52"/>
                  </a:cubicBezTo>
                  <a:cubicBezTo>
                    <a:pt x="278" y="52"/>
                    <a:pt x="281" y="49"/>
                    <a:pt x="284" y="53"/>
                  </a:cubicBezTo>
                  <a:cubicBezTo>
                    <a:pt x="287" y="56"/>
                    <a:pt x="288" y="59"/>
                    <a:pt x="288" y="63"/>
                  </a:cubicBezTo>
                  <a:cubicBezTo>
                    <a:pt x="288" y="67"/>
                    <a:pt x="286" y="73"/>
                    <a:pt x="288" y="74"/>
                  </a:cubicBezTo>
                  <a:cubicBezTo>
                    <a:pt x="291" y="74"/>
                    <a:pt x="292" y="67"/>
                    <a:pt x="294" y="70"/>
                  </a:cubicBezTo>
                  <a:cubicBezTo>
                    <a:pt x="297" y="73"/>
                    <a:pt x="294" y="76"/>
                    <a:pt x="296" y="78"/>
                  </a:cubicBezTo>
                  <a:cubicBezTo>
                    <a:pt x="298" y="81"/>
                    <a:pt x="301" y="77"/>
                    <a:pt x="302" y="81"/>
                  </a:cubicBezTo>
                  <a:cubicBezTo>
                    <a:pt x="302" y="85"/>
                    <a:pt x="301" y="87"/>
                    <a:pt x="305" y="87"/>
                  </a:cubicBezTo>
                  <a:cubicBezTo>
                    <a:pt x="309" y="87"/>
                    <a:pt x="312" y="83"/>
                    <a:pt x="311" y="87"/>
                  </a:cubicBezTo>
                  <a:cubicBezTo>
                    <a:pt x="311" y="92"/>
                    <a:pt x="313" y="95"/>
                    <a:pt x="310" y="97"/>
                  </a:cubicBezTo>
                  <a:cubicBezTo>
                    <a:pt x="307" y="99"/>
                    <a:pt x="306" y="101"/>
                    <a:pt x="306" y="106"/>
                  </a:cubicBezTo>
                  <a:cubicBezTo>
                    <a:pt x="306" y="109"/>
                    <a:pt x="304" y="113"/>
                    <a:pt x="305" y="114"/>
                  </a:cubicBezTo>
                  <a:cubicBezTo>
                    <a:pt x="302" y="117"/>
                    <a:pt x="302" y="119"/>
                    <a:pt x="302" y="119"/>
                  </a:cubicBezTo>
                  <a:cubicBezTo>
                    <a:pt x="302" y="119"/>
                    <a:pt x="301" y="125"/>
                    <a:pt x="300" y="129"/>
                  </a:cubicBezTo>
                  <a:cubicBezTo>
                    <a:pt x="298" y="132"/>
                    <a:pt x="292" y="133"/>
                    <a:pt x="291" y="137"/>
                  </a:cubicBezTo>
                  <a:cubicBezTo>
                    <a:pt x="290" y="141"/>
                    <a:pt x="283" y="144"/>
                    <a:pt x="280" y="141"/>
                  </a:cubicBezTo>
                  <a:cubicBezTo>
                    <a:pt x="278" y="138"/>
                    <a:pt x="277" y="134"/>
                    <a:pt x="273" y="132"/>
                  </a:cubicBezTo>
                  <a:cubicBezTo>
                    <a:pt x="269" y="131"/>
                    <a:pt x="261" y="134"/>
                    <a:pt x="261" y="139"/>
                  </a:cubicBezTo>
                  <a:cubicBezTo>
                    <a:pt x="261" y="144"/>
                    <a:pt x="268" y="146"/>
                    <a:pt x="267" y="147"/>
                  </a:cubicBezTo>
                  <a:cubicBezTo>
                    <a:pt x="266" y="148"/>
                    <a:pt x="262" y="149"/>
                    <a:pt x="257" y="149"/>
                  </a:cubicBezTo>
                  <a:cubicBezTo>
                    <a:pt x="253" y="149"/>
                    <a:pt x="249" y="153"/>
                    <a:pt x="243" y="154"/>
                  </a:cubicBezTo>
                  <a:cubicBezTo>
                    <a:pt x="237" y="154"/>
                    <a:pt x="235" y="161"/>
                    <a:pt x="237" y="165"/>
                  </a:cubicBezTo>
                  <a:cubicBezTo>
                    <a:pt x="239" y="169"/>
                    <a:pt x="243" y="167"/>
                    <a:pt x="246" y="164"/>
                  </a:cubicBezTo>
                  <a:cubicBezTo>
                    <a:pt x="250" y="161"/>
                    <a:pt x="250" y="169"/>
                    <a:pt x="251" y="173"/>
                  </a:cubicBezTo>
                  <a:cubicBezTo>
                    <a:pt x="252" y="176"/>
                    <a:pt x="246" y="178"/>
                    <a:pt x="247" y="180"/>
                  </a:cubicBezTo>
                  <a:cubicBezTo>
                    <a:pt x="247" y="183"/>
                    <a:pt x="244" y="186"/>
                    <a:pt x="240" y="185"/>
                  </a:cubicBezTo>
                  <a:cubicBezTo>
                    <a:pt x="235" y="185"/>
                    <a:pt x="234" y="186"/>
                    <a:pt x="232" y="189"/>
                  </a:cubicBezTo>
                  <a:cubicBezTo>
                    <a:pt x="230" y="192"/>
                    <a:pt x="232" y="197"/>
                    <a:pt x="231" y="199"/>
                  </a:cubicBezTo>
                  <a:cubicBezTo>
                    <a:pt x="229" y="202"/>
                    <a:pt x="227" y="205"/>
                    <a:pt x="225" y="207"/>
                  </a:cubicBezTo>
                  <a:cubicBezTo>
                    <a:pt x="224" y="209"/>
                    <a:pt x="224" y="212"/>
                    <a:pt x="216" y="216"/>
                  </a:cubicBezTo>
                  <a:cubicBezTo>
                    <a:pt x="208" y="220"/>
                    <a:pt x="210" y="215"/>
                    <a:pt x="205" y="221"/>
                  </a:cubicBezTo>
                  <a:cubicBezTo>
                    <a:pt x="199" y="226"/>
                    <a:pt x="200" y="230"/>
                    <a:pt x="201" y="233"/>
                  </a:cubicBezTo>
                  <a:cubicBezTo>
                    <a:pt x="202" y="236"/>
                    <a:pt x="198" y="237"/>
                    <a:pt x="196" y="238"/>
                  </a:cubicBezTo>
                  <a:cubicBezTo>
                    <a:pt x="196" y="237"/>
                    <a:pt x="195" y="237"/>
                    <a:pt x="194" y="237"/>
                  </a:cubicBezTo>
                  <a:cubicBezTo>
                    <a:pt x="189" y="237"/>
                    <a:pt x="185" y="234"/>
                    <a:pt x="185" y="230"/>
                  </a:cubicBezTo>
                  <a:cubicBezTo>
                    <a:pt x="184" y="227"/>
                    <a:pt x="183" y="219"/>
                    <a:pt x="181" y="220"/>
                  </a:cubicBezTo>
                  <a:cubicBezTo>
                    <a:pt x="178" y="220"/>
                    <a:pt x="175" y="216"/>
                    <a:pt x="174" y="214"/>
                  </a:cubicBezTo>
                  <a:cubicBezTo>
                    <a:pt x="173" y="211"/>
                    <a:pt x="173" y="207"/>
                    <a:pt x="168" y="207"/>
                  </a:cubicBezTo>
                  <a:cubicBezTo>
                    <a:pt x="163" y="207"/>
                    <a:pt x="164" y="212"/>
                    <a:pt x="164" y="217"/>
                  </a:cubicBezTo>
                  <a:cubicBezTo>
                    <a:pt x="164" y="221"/>
                    <a:pt x="162" y="220"/>
                    <a:pt x="160" y="222"/>
                  </a:cubicBezTo>
                  <a:cubicBezTo>
                    <a:pt x="158" y="224"/>
                    <a:pt x="158" y="228"/>
                    <a:pt x="156" y="229"/>
                  </a:cubicBezTo>
                  <a:cubicBezTo>
                    <a:pt x="155" y="230"/>
                    <a:pt x="150" y="231"/>
                    <a:pt x="147" y="234"/>
                  </a:cubicBezTo>
                  <a:cubicBezTo>
                    <a:pt x="144" y="237"/>
                    <a:pt x="139" y="235"/>
                    <a:pt x="134" y="235"/>
                  </a:cubicBezTo>
                  <a:cubicBezTo>
                    <a:pt x="129" y="236"/>
                    <a:pt x="132" y="243"/>
                    <a:pt x="129" y="245"/>
                  </a:cubicBezTo>
                  <a:cubicBezTo>
                    <a:pt x="126" y="247"/>
                    <a:pt x="122" y="249"/>
                    <a:pt x="120" y="245"/>
                  </a:cubicBezTo>
                  <a:cubicBezTo>
                    <a:pt x="118" y="242"/>
                    <a:pt x="115" y="247"/>
                    <a:pt x="113" y="247"/>
                  </a:cubicBezTo>
                  <a:cubicBezTo>
                    <a:pt x="110" y="248"/>
                    <a:pt x="108" y="249"/>
                    <a:pt x="105" y="252"/>
                  </a:cubicBezTo>
                  <a:cubicBezTo>
                    <a:pt x="101" y="255"/>
                    <a:pt x="99" y="255"/>
                    <a:pt x="96" y="255"/>
                  </a:cubicBezTo>
                  <a:cubicBezTo>
                    <a:pt x="93" y="256"/>
                    <a:pt x="92" y="261"/>
                    <a:pt x="91" y="266"/>
                  </a:cubicBezTo>
                  <a:cubicBezTo>
                    <a:pt x="91" y="270"/>
                    <a:pt x="89" y="270"/>
                    <a:pt x="83" y="266"/>
                  </a:cubicBezTo>
                  <a:cubicBezTo>
                    <a:pt x="77" y="262"/>
                    <a:pt x="76" y="267"/>
                    <a:pt x="78" y="273"/>
                  </a:cubicBezTo>
                  <a:cubicBezTo>
                    <a:pt x="80" y="278"/>
                    <a:pt x="82" y="280"/>
                    <a:pt x="80" y="281"/>
                  </a:cubicBezTo>
                  <a:cubicBezTo>
                    <a:pt x="79" y="282"/>
                    <a:pt x="72" y="282"/>
                    <a:pt x="69" y="281"/>
                  </a:cubicBezTo>
                  <a:cubicBezTo>
                    <a:pt x="66" y="279"/>
                    <a:pt x="69" y="276"/>
                    <a:pt x="62" y="279"/>
                  </a:cubicBezTo>
                  <a:cubicBezTo>
                    <a:pt x="55" y="283"/>
                    <a:pt x="53" y="277"/>
                    <a:pt x="50" y="282"/>
                  </a:cubicBezTo>
                  <a:cubicBezTo>
                    <a:pt x="50" y="283"/>
                    <a:pt x="45" y="283"/>
                    <a:pt x="42" y="284"/>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618" y="2630"/>
              <a:ext cx="757" cy="912"/>
            </a:xfrm>
            <a:custGeom>
              <a:avLst/>
              <a:gdLst>
                <a:gd name="T0" fmla="*/ 178 w 214"/>
                <a:gd name="T1" fmla="*/ 256 h 258"/>
                <a:gd name="T2" fmla="*/ 162 w 214"/>
                <a:gd name="T3" fmla="*/ 249 h 258"/>
                <a:gd name="T4" fmla="*/ 152 w 214"/>
                <a:gd name="T5" fmla="*/ 247 h 258"/>
                <a:gd name="T6" fmla="*/ 143 w 214"/>
                <a:gd name="T7" fmla="*/ 245 h 258"/>
                <a:gd name="T8" fmla="*/ 132 w 214"/>
                <a:gd name="T9" fmla="*/ 245 h 258"/>
                <a:gd name="T10" fmla="*/ 122 w 214"/>
                <a:gd name="T11" fmla="*/ 240 h 258"/>
                <a:gd name="T12" fmla="*/ 113 w 214"/>
                <a:gd name="T13" fmla="*/ 230 h 258"/>
                <a:gd name="T14" fmla="*/ 108 w 214"/>
                <a:gd name="T15" fmla="*/ 221 h 258"/>
                <a:gd name="T16" fmla="*/ 112 w 214"/>
                <a:gd name="T17" fmla="*/ 201 h 258"/>
                <a:gd name="T18" fmla="*/ 107 w 214"/>
                <a:gd name="T19" fmla="*/ 189 h 258"/>
                <a:gd name="T20" fmla="*/ 100 w 214"/>
                <a:gd name="T21" fmla="*/ 176 h 258"/>
                <a:gd name="T22" fmla="*/ 72 w 214"/>
                <a:gd name="T23" fmla="*/ 170 h 258"/>
                <a:gd name="T24" fmla="*/ 42 w 214"/>
                <a:gd name="T25" fmla="*/ 179 h 258"/>
                <a:gd name="T26" fmla="*/ 19 w 214"/>
                <a:gd name="T27" fmla="*/ 173 h 258"/>
                <a:gd name="T28" fmla="*/ 28 w 214"/>
                <a:gd name="T29" fmla="*/ 157 h 258"/>
                <a:gd name="T30" fmla="*/ 33 w 214"/>
                <a:gd name="T31" fmla="*/ 142 h 258"/>
                <a:gd name="T32" fmla="*/ 9 w 214"/>
                <a:gd name="T33" fmla="*/ 131 h 258"/>
                <a:gd name="T34" fmla="*/ 1 w 214"/>
                <a:gd name="T35" fmla="*/ 114 h 258"/>
                <a:gd name="T36" fmla="*/ 3 w 214"/>
                <a:gd name="T37" fmla="*/ 95 h 258"/>
                <a:gd name="T38" fmla="*/ 10 w 214"/>
                <a:gd name="T39" fmla="*/ 83 h 258"/>
                <a:gd name="T40" fmla="*/ 21 w 214"/>
                <a:gd name="T41" fmla="*/ 76 h 258"/>
                <a:gd name="T42" fmla="*/ 25 w 214"/>
                <a:gd name="T43" fmla="*/ 77 h 258"/>
                <a:gd name="T44" fmla="*/ 45 w 214"/>
                <a:gd name="T45" fmla="*/ 72 h 258"/>
                <a:gd name="T46" fmla="*/ 63 w 214"/>
                <a:gd name="T47" fmla="*/ 74 h 258"/>
                <a:gd name="T48" fmla="*/ 66 w 214"/>
                <a:gd name="T49" fmla="*/ 59 h 258"/>
                <a:gd name="T50" fmla="*/ 79 w 214"/>
                <a:gd name="T51" fmla="*/ 48 h 258"/>
                <a:gd name="T52" fmla="*/ 96 w 214"/>
                <a:gd name="T53" fmla="*/ 40 h 258"/>
                <a:gd name="T54" fmla="*/ 112 w 214"/>
                <a:gd name="T55" fmla="*/ 38 h 258"/>
                <a:gd name="T56" fmla="*/ 130 w 214"/>
                <a:gd name="T57" fmla="*/ 27 h 258"/>
                <a:gd name="T58" fmla="*/ 143 w 214"/>
                <a:gd name="T59" fmla="*/ 15 h 258"/>
                <a:gd name="T60" fmla="*/ 151 w 214"/>
                <a:gd name="T61" fmla="*/ 0 h 258"/>
                <a:gd name="T62" fmla="*/ 164 w 214"/>
                <a:gd name="T63" fmla="*/ 13 h 258"/>
                <a:gd name="T64" fmla="*/ 177 w 214"/>
                <a:gd name="T65" fmla="*/ 30 h 258"/>
                <a:gd name="T66" fmla="*/ 181 w 214"/>
                <a:gd name="T67" fmla="*/ 49 h 258"/>
                <a:gd name="T68" fmla="*/ 169 w 214"/>
                <a:gd name="T69" fmla="*/ 63 h 258"/>
                <a:gd name="T70" fmla="*/ 175 w 214"/>
                <a:gd name="T71" fmla="*/ 78 h 258"/>
                <a:gd name="T72" fmla="*/ 171 w 214"/>
                <a:gd name="T73" fmla="*/ 91 h 258"/>
                <a:gd name="T74" fmla="*/ 162 w 214"/>
                <a:gd name="T75" fmla="*/ 103 h 258"/>
                <a:gd name="T76" fmla="*/ 150 w 214"/>
                <a:gd name="T77" fmla="*/ 112 h 258"/>
                <a:gd name="T78" fmla="*/ 164 w 214"/>
                <a:gd name="T79" fmla="*/ 123 h 258"/>
                <a:gd name="T80" fmla="*/ 199 w 214"/>
                <a:gd name="T81" fmla="*/ 130 h 258"/>
                <a:gd name="T82" fmla="*/ 208 w 214"/>
                <a:gd name="T83" fmla="*/ 152 h 258"/>
                <a:gd name="T84" fmla="*/ 202 w 214"/>
                <a:gd name="T85" fmla="*/ 169 h 258"/>
                <a:gd name="T86" fmla="*/ 206 w 214"/>
                <a:gd name="T87" fmla="*/ 185 h 258"/>
                <a:gd name="T88" fmla="*/ 209 w 214"/>
                <a:gd name="T89" fmla="*/ 209 h 258"/>
                <a:gd name="T90" fmla="*/ 199 w 214"/>
                <a:gd name="T91" fmla="*/ 233 h 258"/>
                <a:gd name="T92" fmla="*/ 177 w 214"/>
                <a:gd name="T93"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4" h="258">
                  <a:moveTo>
                    <a:pt x="177" y="258"/>
                  </a:moveTo>
                  <a:cubicBezTo>
                    <a:pt x="177" y="258"/>
                    <a:pt x="177" y="257"/>
                    <a:pt x="178" y="256"/>
                  </a:cubicBezTo>
                  <a:cubicBezTo>
                    <a:pt x="180" y="255"/>
                    <a:pt x="171" y="254"/>
                    <a:pt x="167" y="253"/>
                  </a:cubicBezTo>
                  <a:cubicBezTo>
                    <a:pt x="163" y="251"/>
                    <a:pt x="164" y="250"/>
                    <a:pt x="162" y="249"/>
                  </a:cubicBezTo>
                  <a:cubicBezTo>
                    <a:pt x="159" y="248"/>
                    <a:pt x="157" y="246"/>
                    <a:pt x="157" y="246"/>
                  </a:cubicBezTo>
                  <a:cubicBezTo>
                    <a:pt x="157" y="246"/>
                    <a:pt x="156" y="247"/>
                    <a:pt x="152" y="247"/>
                  </a:cubicBezTo>
                  <a:cubicBezTo>
                    <a:pt x="149" y="248"/>
                    <a:pt x="150" y="246"/>
                    <a:pt x="148" y="246"/>
                  </a:cubicBezTo>
                  <a:cubicBezTo>
                    <a:pt x="146" y="246"/>
                    <a:pt x="146" y="246"/>
                    <a:pt x="143" y="245"/>
                  </a:cubicBezTo>
                  <a:cubicBezTo>
                    <a:pt x="139" y="243"/>
                    <a:pt x="142" y="246"/>
                    <a:pt x="137" y="245"/>
                  </a:cubicBezTo>
                  <a:cubicBezTo>
                    <a:pt x="133" y="245"/>
                    <a:pt x="135" y="244"/>
                    <a:pt x="132" y="245"/>
                  </a:cubicBezTo>
                  <a:cubicBezTo>
                    <a:pt x="129" y="246"/>
                    <a:pt x="129" y="248"/>
                    <a:pt x="128" y="244"/>
                  </a:cubicBezTo>
                  <a:cubicBezTo>
                    <a:pt x="127" y="239"/>
                    <a:pt x="125" y="240"/>
                    <a:pt x="122" y="240"/>
                  </a:cubicBezTo>
                  <a:cubicBezTo>
                    <a:pt x="118" y="240"/>
                    <a:pt x="116" y="234"/>
                    <a:pt x="115" y="233"/>
                  </a:cubicBezTo>
                  <a:cubicBezTo>
                    <a:pt x="114" y="232"/>
                    <a:pt x="117" y="231"/>
                    <a:pt x="113" y="230"/>
                  </a:cubicBezTo>
                  <a:cubicBezTo>
                    <a:pt x="110" y="229"/>
                    <a:pt x="111" y="228"/>
                    <a:pt x="110" y="227"/>
                  </a:cubicBezTo>
                  <a:cubicBezTo>
                    <a:pt x="108" y="226"/>
                    <a:pt x="107" y="224"/>
                    <a:pt x="108" y="221"/>
                  </a:cubicBezTo>
                  <a:cubicBezTo>
                    <a:pt x="109" y="215"/>
                    <a:pt x="111" y="216"/>
                    <a:pt x="113" y="211"/>
                  </a:cubicBezTo>
                  <a:cubicBezTo>
                    <a:pt x="115" y="206"/>
                    <a:pt x="115" y="202"/>
                    <a:pt x="112" y="201"/>
                  </a:cubicBezTo>
                  <a:cubicBezTo>
                    <a:pt x="110" y="201"/>
                    <a:pt x="108" y="198"/>
                    <a:pt x="106" y="195"/>
                  </a:cubicBezTo>
                  <a:cubicBezTo>
                    <a:pt x="104" y="192"/>
                    <a:pt x="104" y="192"/>
                    <a:pt x="107" y="189"/>
                  </a:cubicBezTo>
                  <a:cubicBezTo>
                    <a:pt x="110" y="186"/>
                    <a:pt x="108" y="182"/>
                    <a:pt x="107" y="179"/>
                  </a:cubicBezTo>
                  <a:cubicBezTo>
                    <a:pt x="106" y="176"/>
                    <a:pt x="106" y="179"/>
                    <a:pt x="100" y="176"/>
                  </a:cubicBezTo>
                  <a:cubicBezTo>
                    <a:pt x="95" y="172"/>
                    <a:pt x="87" y="170"/>
                    <a:pt x="84" y="168"/>
                  </a:cubicBezTo>
                  <a:cubicBezTo>
                    <a:pt x="81" y="167"/>
                    <a:pt x="77" y="167"/>
                    <a:pt x="72" y="170"/>
                  </a:cubicBezTo>
                  <a:cubicBezTo>
                    <a:pt x="67" y="174"/>
                    <a:pt x="59" y="176"/>
                    <a:pt x="55" y="177"/>
                  </a:cubicBezTo>
                  <a:cubicBezTo>
                    <a:pt x="52" y="178"/>
                    <a:pt x="47" y="179"/>
                    <a:pt x="42" y="179"/>
                  </a:cubicBezTo>
                  <a:cubicBezTo>
                    <a:pt x="38" y="179"/>
                    <a:pt x="28" y="177"/>
                    <a:pt x="18" y="177"/>
                  </a:cubicBezTo>
                  <a:cubicBezTo>
                    <a:pt x="19" y="175"/>
                    <a:pt x="19" y="175"/>
                    <a:pt x="19" y="173"/>
                  </a:cubicBezTo>
                  <a:cubicBezTo>
                    <a:pt x="19" y="170"/>
                    <a:pt x="19" y="172"/>
                    <a:pt x="22" y="166"/>
                  </a:cubicBezTo>
                  <a:cubicBezTo>
                    <a:pt x="25" y="160"/>
                    <a:pt x="24" y="158"/>
                    <a:pt x="28" y="157"/>
                  </a:cubicBezTo>
                  <a:cubicBezTo>
                    <a:pt x="31" y="156"/>
                    <a:pt x="32" y="155"/>
                    <a:pt x="33" y="150"/>
                  </a:cubicBezTo>
                  <a:cubicBezTo>
                    <a:pt x="33" y="145"/>
                    <a:pt x="33" y="142"/>
                    <a:pt x="33" y="142"/>
                  </a:cubicBezTo>
                  <a:cubicBezTo>
                    <a:pt x="33" y="142"/>
                    <a:pt x="28" y="144"/>
                    <a:pt x="21" y="139"/>
                  </a:cubicBezTo>
                  <a:cubicBezTo>
                    <a:pt x="14" y="135"/>
                    <a:pt x="10" y="134"/>
                    <a:pt x="9" y="131"/>
                  </a:cubicBezTo>
                  <a:cubicBezTo>
                    <a:pt x="8" y="128"/>
                    <a:pt x="9" y="124"/>
                    <a:pt x="7" y="123"/>
                  </a:cubicBezTo>
                  <a:cubicBezTo>
                    <a:pt x="5" y="122"/>
                    <a:pt x="2" y="120"/>
                    <a:pt x="1" y="114"/>
                  </a:cubicBezTo>
                  <a:cubicBezTo>
                    <a:pt x="0" y="109"/>
                    <a:pt x="1" y="106"/>
                    <a:pt x="2" y="103"/>
                  </a:cubicBezTo>
                  <a:cubicBezTo>
                    <a:pt x="2" y="99"/>
                    <a:pt x="1" y="98"/>
                    <a:pt x="3" y="95"/>
                  </a:cubicBezTo>
                  <a:cubicBezTo>
                    <a:pt x="5" y="93"/>
                    <a:pt x="8" y="90"/>
                    <a:pt x="8" y="89"/>
                  </a:cubicBezTo>
                  <a:cubicBezTo>
                    <a:pt x="7" y="87"/>
                    <a:pt x="7" y="85"/>
                    <a:pt x="10" y="83"/>
                  </a:cubicBezTo>
                  <a:cubicBezTo>
                    <a:pt x="14" y="82"/>
                    <a:pt x="16" y="81"/>
                    <a:pt x="17" y="79"/>
                  </a:cubicBezTo>
                  <a:cubicBezTo>
                    <a:pt x="17" y="76"/>
                    <a:pt x="18" y="76"/>
                    <a:pt x="21" y="76"/>
                  </a:cubicBezTo>
                  <a:cubicBezTo>
                    <a:pt x="23" y="76"/>
                    <a:pt x="23" y="77"/>
                    <a:pt x="24" y="77"/>
                  </a:cubicBezTo>
                  <a:cubicBezTo>
                    <a:pt x="24" y="77"/>
                    <a:pt x="25" y="77"/>
                    <a:pt x="25" y="77"/>
                  </a:cubicBezTo>
                  <a:cubicBezTo>
                    <a:pt x="28" y="76"/>
                    <a:pt x="33" y="76"/>
                    <a:pt x="33" y="75"/>
                  </a:cubicBezTo>
                  <a:cubicBezTo>
                    <a:pt x="36" y="70"/>
                    <a:pt x="38" y="76"/>
                    <a:pt x="45" y="72"/>
                  </a:cubicBezTo>
                  <a:cubicBezTo>
                    <a:pt x="52" y="69"/>
                    <a:pt x="49" y="72"/>
                    <a:pt x="52" y="74"/>
                  </a:cubicBezTo>
                  <a:cubicBezTo>
                    <a:pt x="55" y="75"/>
                    <a:pt x="62" y="75"/>
                    <a:pt x="63" y="74"/>
                  </a:cubicBezTo>
                  <a:cubicBezTo>
                    <a:pt x="65" y="73"/>
                    <a:pt x="63" y="71"/>
                    <a:pt x="61" y="66"/>
                  </a:cubicBezTo>
                  <a:cubicBezTo>
                    <a:pt x="59" y="60"/>
                    <a:pt x="60" y="55"/>
                    <a:pt x="66" y="59"/>
                  </a:cubicBezTo>
                  <a:cubicBezTo>
                    <a:pt x="72" y="63"/>
                    <a:pt x="74" y="63"/>
                    <a:pt x="74" y="59"/>
                  </a:cubicBezTo>
                  <a:cubicBezTo>
                    <a:pt x="75" y="54"/>
                    <a:pt x="76" y="49"/>
                    <a:pt x="79" y="48"/>
                  </a:cubicBezTo>
                  <a:cubicBezTo>
                    <a:pt x="82" y="48"/>
                    <a:pt x="84" y="48"/>
                    <a:pt x="88" y="45"/>
                  </a:cubicBezTo>
                  <a:cubicBezTo>
                    <a:pt x="91" y="42"/>
                    <a:pt x="93" y="41"/>
                    <a:pt x="96" y="40"/>
                  </a:cubicBezTo>
                  <a:cubicBezTo>
                    <a:pt x="98" y="40"/>
                    <a:pt x="101" y="35"/>
                    <a:pt x="103" y="38"/>
                  </a:cubicBezTo>
                  <a:cubicBezTo>
                    <a:pt x="105" y="42"/>
                    <a:pt x="109" y="40"/>
                    <a:pt x="112" y="38"/>
                  </a:cubicBezTo>
                  <a:cubicBezTo>
                    <a:pt x="115" y="36"/>
                    <a:pt x="112" y="29"/>
                    <a:pt x="117" y="28"/>
                  </a:cubicBezTo>
                  <a:cubicBezTo>
                    <a:pt x="122" y="28"/>
                    <a:pt x="127" y="30"/>
                    <a:pt x="130" y="27"/>
                  </a:cubicBezTo>
                  <a:cubicBezTo>
                    <a:pt x="133" y="24"/>
                    <a:pt x="138" y="23"/>
                    <a:pt x="139" y="22"/>
                  </a:cubicBezTo>
                  <a:cubicBezTo>
                    <a:pt x="141" y="21"/>
                    <a:pt x="141" y="17"/>
                    <a:pt x="143" y="15"/>
                  </a:cubicBezTo>
                  <a:cubicBezTo>
                    <a:pt x="145" y="13"/>
                    <a:pt x="147" y="14"/>
                    <a:pt x="147" y="10"/>
                  </a:cubicBezTo>
                  <a:cubicBezTo>
                    <a:pt x="147" y="5"/>
                    <a:pt x="146" y="0"/>
                    <a:pt x="151" y="0"/>
                  </a:cubicBezTo>
                  <a:cubicBezTo>
                    <a:pt x="156" y="0"/>
                    <a:pt x="156" y="4"/>
                    <a:pt x="157" y="7"/>
                  </a:cubicBezTo>
                  <a:cubicBezTo>
                    <a:pt x="158" y="9"/>
                    <a:pt x="161" y="13"/>
                    <a:pt x="164" y="13"/>
                  </a:cubicBezTo>
                  <a:cubicBezTo>
                    <a:pt x="166" y="12"/>
                    <a:pt x="167" y="20"/>
                    <a:pt x="168" y="23"/>
                  </a:cubicBezTo>
                  <a:cubicBezTo>
                    <a:pt x="168" y="27"/>
                    <a:pt x="172" y="30"/>
                    <a:pt x="177" y="30"/>
                  </a:cubicBezTo>
                  <a:cubicBezTo>
                    <a:pt x="182" y="30"/>
                    <a:pt x="179" y="36"/>
                    <a:pt x="180" y="40"/>
                  </a:cubicBezTo>
                  <a:cubicBezTo>
                    <a:pt x="181" y="43"/>
                    <a:pt x="185" y="47"/>
                    <a:pt x="181" y="49"/>
                  </a:cubicBezTo>
                  <a:cubicBezTo>
                    <a:pt x="177" y="50"/>
                    <a:pt x="171" y="46"/>
                    <a:pt x="170" y="51"/>
                  </a:cubicBezTo>
                  <a:cubicBezTo>
                    <a:pt x="169" y="56"/>
                    <a:pt x="171" y="61"/>
                    <a:pt x="169" y="63"/>
                  </a:cubicBezTo>
                  <a:cubicBezTo>
                    <a:pt x="166" y="65"/>
                    <a:pt x="163" y="70"/>
                    <a:pt x="168" y="71"/>
                  </a:cubicBezTo>
                  <a:cubicBezTo>
                    <a:pt x="173" y="72"/>
                    <a:pt x="174" y="75"/>
                    <a:pt x="175" y="78"/>
                  </a:cubicBezTo>
                  <a:cubicBezTo>
                    <a:pt x="176" y="80"/>
                    <a:pt x="181" y="86"/>
                    <a:pt x="177" y="86"/>
                  </a:cubicBezTo>
                  <a:cubicBezTo>
                    <a:pt x="174" y="86"/>
                    <a:pt x="174" y="90"/>
                    <a:pt x="171" y="91"/>
                  </a:cubicBezTo>
                  <a:cubicBezTo>
                    <a:pt x="168" y="92"/>
                    <a:pt x="160" y="95"/>
                    <a:pt x="160" y="96"/>
                  </a:cubicBezTo>
                  <a:cubicBezTo>
                    <a:pt x="159" y="97"/>
                    <a:pt x="163" y="99"/>
                    <a:pt x="162" y="103"/>
                  </a:cubicBezTo>
                  <a:cubicBezTo>
                    <a:pt x="160" y="106"/>
                    <a:pt x="160" y="103"/>
                    <a:pt x="157" y="107"/>
                  </a:cubicBezTo>
                  <a:cubicBezTo>
                    <a:pt x="154" y="110"/>
                    <a:pt x="151" y="109"/>
                    <a:pt x="150" y="112"/>
                  </a:cubicBezTo>
                  <a:cubicBezTo>
                    <a:pt x="149" y="115"/>
                    <a:pt x="153" y="116"/>
                    <a:pt x="155" y="118"/>
                  </a:cubicBezTo>
                  <a:cubicBezTo>
                    <a:pt x="158" y="121"/>
                    <a:pt x="155" y="125"/>
                    <a:pt x="164" y="123"/>
                  </a:cubicBezTo>
                  <a:cubicBezTo>
                    <a:pt x="173" y="120"/>
                    <a:pt x="180" y="112"/>
                    <a:pt x="186" y="114"/>
                  </a:cubicBezTo>
                  <a:cubicBezTo>
                    <a:pt x="192" y="117"/>
                    <a:pt x="198" y="126"/>
                    <a:pt x="199" y="130"/>
                  </a:cubicBezTo>
                  <a:cubicBezTo>
                    <a:pt x="200" y="135"/>
                    <a:pt x="200" y="139"/>
                    <a:pt x="201" y="143"/>
                  </a:cubicBezTo>
                  <a:cubicBezTo>
                    <a:pt x="202" y="147"/>
                    <a:pt x="208" y="152"/>
                    <a:pt x="208" y="152"/>
                  </a:cubicBezTo>
                  <a:cubicBezTo>
                    <a:pt x="208" y="152"/>
                    <a:pt x="202" y="158"/>
                    <a:pt x="200" y="160"/>
                  </a:cubicBezTo>
                  <a:cubicBezTo>
                    <a:pt x="198" y="161"/>
                    <a:pt x="200" y="165"/>
                    <a:pt x="202" y="169"/>
                  </a:cubicBezTo>
                  <a:cubicBezTo>
                    <a:pt x="203" y="171"/>
                    <a:pt x="204" y="173"/>
                    <a:pt x="204" y="174"/>
                  </a:cubicBezTo>
                  <a:cubicBezTo>
                    <a:pt x="201" y="174"/>
                    <a:pt x="205" y="181"/>
                    <a:pt x="206" y="185"/>
                  </a:cubicBezTo>
                  <a:cubicBezTo>
                    <a:pt x="206" y="189"/>
                    <a:pt x="212" y="190"/>
                    <a:pt x="213" y="193"/>
                  </a:cubicBezTo>
                  <a:cubicBezTo>
                    <a:pt x="214" y="196"/>
                    <a:pt x="208" y="204"/>
                    <a:pt x="209" y="209"/>
                  </a:cubicBezTo>
                  <a:cubicBezTo>
                    <a:pt x="211" y="213"/>
                    <a:pt x="208" y="214"/>
                    <a:pt x="205" y="217"/>
                  </a:cubicBezTo>
                  <a:cubicBezTo>
                    <a:pt x="203" y="219"/>
                    <a:pt x="200" y="225"/>
                    <a:pt x="199" y="233"/>
                  </a:cubicBezTo>
                  <a:cubicBezTo>
                    <a:pt x="198" y="241"/>
                    <a:pt x="194" y="244"/>
                    <a:pt x="190" y="251"/>
                  </a:cubicBezTo>
                  <a:cubicBezTo>
                    <a:pt x="189" y="254"/>
                    <a:pt x="183" y="257"/>
                    <a:pt x="177" y="258"/>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2675" y="3221"/>
              <a:ext cx="350" cy="244"/>
            </a:xfrm>
            <a:custGeom>
              <a:avLst/>
              <a:gdLst>
                <a:gd name="T0" fmla="*/ 94 w 99"/>
                <a:gd name="T1" fmla="*/ 60 h 69"/>
                <a:gd name="T2" fmla="*/ 91 w 99"/>
                <a:gd name="T3" fmla="*/ 61 h 69"/>
                <a:gd name="T4" fmla="*/ 86 w 99"/>
                <a:gd name="T5" fmla="*/ 64 h 69"/>
                <a:gd name="T6" fmla="*/ 81 w 99"/>
                <a:gd name="T7" fmla="*/ 67 h 69"/>
                <a:gd name="T8" fmla="*/ 76 w 99"/>
                <a:gd name="T9" fmla="*/ 66 h 69"/>
                <a:gd name="T10" fmla="*/ 73 w 99"/>
                <a:gd name="T11" fmla="*/ 67 h 69"/>
                <a:gd name="T12" fmla="*/ 66 w 99"/>
                <a:gd name="T13" fmla="*/ 63 h 69"/>
                <a:gd name="T14" fmla="*/ 62 w 99"/>
                <a:gd name="T15" fmla="*/ 67 h 69"/>
                <a:gd name="T16" fmla="*/ 58 w 99"/>
                <a:gd name="T17" fmla="*/ 61 h 69"/>
                <a:gd name="T18" fmla="*/ 54 w 99"/>
                <a:gd name="T19" fmla="*/ 56 h 69"/>
                <a:gd name="T20" fmla="*/ 49 w 99"/>
                <a:gd name="T21" fmla="*/ 55 h 69"/>
                <a:gd name="T22" fmla="*/ 43 w 99"/>
                <a:gd name="T23" fmla="*/ 53 h 69"/>
                <a:gd name="T24" fmla="*/ 42 w 99"/>
                <a:gd name="T25" fmla="*/ 61 h 69"/>
                <a:gd name="T26" fmla="*/ 34 w 99"/>
                <a:gd name="T27" fmla="*/ 58 h 69"/>
                <a:gd name="T28" fmla="*/ 31 w 99"/>
                <a:gd name="T29" fmla="*/ 53 h 69"/>
                <a:gd name="T30" fmla="*/ 29 w 99"/>
                <a:gd name="T31" fmla="*/ 50 h 69"/>
                <a:gd name="T32" fmla="*/ 26 w 99"/>
                <a:gd name="T33" fmla="*/ 44 h 69"/>
                <a:gd name="T34" fmla="*/ 20 w 99"/>
                <a:gd name="T35" fmla="*/ 36 h 69"/>
                <a:gd name="T36" fmla="*/ 17 w 99"/>
                <a:gd name="T37" fmla="*/ 29 h 69"/>
                <a:gd name="T38" fmla="*/ 17 w 99"/>
                <a:gd name="T39" fmla="*/ 24 h 69"/>
                <a:gd name="T40" fmla="*/ 6 w 99"/>
                <a:gd name="T41" fmla="*/ 19 h 69"/>
                <a:gd name="T42" fmla="*/ 1 w 99"/>
                <a:gd name="T43" fmla="*/ 14 h 69"/>
                <a:gd name="T44" fmla="*/ 2 w 99"/>
                <a:gd name="T45" fmla="*/ 10 h 69"/>
                <a:gd name="T46" fmla="*/ 26 w 99"/>
                <a:gd name="T47" fmla="*/ 12 h 69"/>
                <a:gd name="T48" fmla="*/ 39 w 99"/>
                <a:gd name="T49" fmla="*/ 10 h 69"/>
                <a:gd name="T50" fmla="*/ 56 w 99"/>
                <a:gd name="T51" fmla="*/ 3 h 69"/>
                <a:gd name="T52" fmla="*/ 68 w 99"/>
                <a:gd name="T53" fmla="*/ 1 h 69"/>
                <a:gd name="T54" fmla="*/ 84 w 99"/>
                <a:gd name="T55" fmla="*/ 9 h 69"/>
                <a:gd name="T56" fmla="*/ 91 w 99"/>
                <a:gd name="T57" fmla="*/ 12 h 69"/>
                <a:gd name="T58" fmla="*/ 91 w 99"/>
                <a:gd name="T59" fmla="*/ 22 h 69"/>
                <a:gd name="T60" fmla="*/ 90 w 99"/>
                <a:gd name="T61" fmla="*/ 28 h 69"/>
                <a:gd name="T62" fmla="*/ 96 w 99"/>
                <a:gd name="T63" fmla="*/ 34 h 69"/>
                <a:gd name="T64" fmla="*/ 97 w 99"/>
                <a:gd name="T65" fmla="*/ 44 h 69"/>
                <a:gd name="T66" fmla="*/ 92 w 99"/>
                <a:gd name="T67" fmla="*/ 54 h 69"/>
                <a:gd name="T68" fmla="*/ 94 w 99"/>
                <a:gd name="T69"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69">
                  <a:moveTo>
                    <a:pt x="94" y="60"/>
                  </a:moveTo>
                  <a:cubicBezTo>
                    <a:pt x="93" y="60"/>
                    <a:pt x="93" y="61"/>
                    <a:pt x="91" y="61"/>
                  </a:cubicBezTo>
                  <a:cubicBezTo>
                    <a:pt x="86" y="62"/>
                    <a:pt x="88" y="62"/>
                    <a:pt x="86" y="64"/>
                  </a:cubicBezTo>
                  <a:cubicBezTo>
                    <a:pt x="83" y="67"/>
                    <a:pt x="84" y="65"/>
                    <a:pt x="81" y="67"/>
                  </a:cubicBezTo>
                  <a:cubicBezTo>
                    <a:pt x="78" y="69"/>
                    <a:pt x="76" y="66"/>
                    <a:pt x="76" y="66"/>
                  </a:cubicBezTo>
                  <a:cubicBezTo>
                    <a:pt x="76" y="66"/>
                    <a:pt x="78" y="69"/>
                    <a:pt x="73" y="67"/>
                  </a:cubicBezTo>
                  <a:cubicBezTo>
                    <a:pt x="69" y="65"/>
                    <a:pt x="67" y="65"/>
                    <a:pt x="66" y="63"/>
                  </a:cubicBezTo>
                  <a:cubicBezTo>
                    <a:pt x="65" y="62"/>
                    <a:pt x="66" y="67"/>
                    <a:pt x="62" y="67"/>
                  </a:cubicBezTo>
                  <a:cubicBezTo>
                    <a:pt x="58" y="67"/>
                    <a:pt x="58" y="65"/>
                    <a:pt x="58" y="61"/>
                  </a:cubicBezTo>
                  <a:cubicBezTo>
                    <a:pt x="58" y="57"/>
                    <a:pt x="55" y="56"/>
                    <a:pt x="54" y="56"/>
                  </a:cubicBezTo>
                  <a:cubicBezTo>
                    <a:pt x="53" y="56"/>
                    <a:pt x="50" y="56"/>
                    <a:pt x="49" y="55"/>
                  </a:cubicBezTo>
                  <a:cubicBezTo>
                    <a:pt x="47" y="53"/>
                    <a:pt x="44" y="51"/>
                    <a:pt x="43" y="53"/>
                  </a:cubicBezTo>
                  <a:cubicBezTo>
                    <a:pt x="42" y="56"/>
                    <a:pt x="47" y="62"/>
                    <a:pt x="42" y="61"/>
                  </a:cubicBezTo>
                  <a:cubicBezTo>
                    <a:pt x="38" y="61"/>
                    <a:pt x="36" y="57"/>
                    <a:pt x="34" y="58"/>
                  </a:cubicBezTo>
                  <a:cubicBezTo>
                    <a:pt x="31" y="59"/>
                    <a:pt x="31" y="56"/>
                    <a:pt x="31" y="53"/>
                  </a:cubicBezTo>
                  <a:cubicBezTo>
                    <a:pt x="32" y="50"/>
                    <a:pt x="31" y="53"/>
                    <a:pt x="29" y="50"/>
                  </a:cubicBezTo>
                  <a:cubicBezTo>
                    <a:pt x="26" y="46"/>
                    <a:pt x="29" y="46"/>
                    <a:pt x="26" y="44"/>
                  </a:cubicBezTo>
                  <a:cubicBezTo>
                    <a:pt x="24" y="41"/>
                    <a:pt x="20" y="41"/>
                    <a:pt x="20" y="36"/>
                  </a:cubicBezTo>
                  <a:cubicBezTo>
                    <a:pt x="20" y="32"/>
                    <a:pt x="19" y="29"/>
                    <a:pt x="17" y="29"/>
                  </a:cubicBezTo>
                  <a:cubicBezTo>
                    <a:pt x="15" y="28"/>
                    <a:pt x="20" y="28"/>
                    <a:pt x="17" y="24"/>
                  </a:cubicBezTo>
                  <a:cubicBezTo>
                    <a:pt x="13" y="21"/>
                    <a:pt x="12" y="18"/>
                    <a:pt x="6" y="19"/>
                  </a:cubicBezTo>
                  <a:cubicBezTo>
                    <a:pt x="0" y="19"/>
                    <a:pt x="1" y="20"/>
                    <a:pt x="1" y="14"/>
                  </a:cubicBezTo>
                  <a:cubicBezTo>
                    <a:pt x="1" y="12"/>
                    <a:pt x="2" y="10"/>
                    <a:pt x="2" y="10"/>
                  </a:cubicBezTo>
                  <a:cubicBezTo>
                    <a:pt x="12" y="10"/>
                    <a:pt x="22" y="12"/>
                    <a:pt x="26" y="12"/>
                  </a:cubicBezTo>
                  <a:cubicBezTo>
                    <a:pt x="31" y="12"/>
                    <a:pt x="36" y="11"/>
                    <a:pt x="39" y="10"/>
                  </a:cubicBezTo>
                  <a:cubicBezTo>
                    <a:pt x="43" y="9"/>
                    <a:pt x="51" y="7"/>
                    <a:pt x="56" y="3"/>
                  </a:cubicBezTo>
                  <a:cubicBezTo>
                    <a:pt x="61" y="0"/>
                    <a:pt x="65" y="0"/>
                    <a:pt x="68" y="1"/>
                  </a:cubicBezTo>
                  <a:cubicBezTo>
                    <a:pt x="71" y="3"/>
                    <a:pt x="79" y="5"/>
                    <a:pt x="84" y="9"/>
                  </a:cubicBezTo>
                  <a:cubicBezTo>
                    <a:pt x="90" y="12"/>
                    <a:pt x="90" y="9"/>
                    <a:pt x="91" y="12"/>
                  </a:cubicBezTo>
                  <a:cubicBezTo>
                    <a:pt x="92" y="15"/>
                    <a:pt x="94" y="19"/>
                    <a:pt x="91" y="22"/>
                  </a:cubicBezTo>
                  <a:cubicBezTo>
                    <a:pt x="88" y="25"/>
                    <a:pt x="88" y="25"/>
                    <a:pt x="90" y="28"/>
                  </a:cubicBezTo>
                  <a:cubicBezTo>
                    <a:pt x="92" y="31"/>
                    <a:pt x="94" y="34"/>
                    <a:pt x="96" y="34"/>
                  </a:cubicBezTo>
                  <a:cubicBezTo>
                    <a:pt x="99" y="35"/>
                    <a:pt x="99" y="39"/>
                    <a:pt x="97" y="44"/>
                  </a:cubicBezTo>
                  <a:cubicBezTo>
                    <a:pt x="95" y="49"/>
                    <a:pt x="93" y="48"/>
                    <a:pt x="92" y="54"/>
                  </a:cubicBezTo>
                  <a:cubicBezTo>
                    <a:pt x="91" y="57"/>
                    <a:pt x="92" y="59"/>
                    <a:pt x="94" y="60"/>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398" y="2298"/>
              <a:ext cx="941" cy="682"/>
            </a:xfrm>
            <a:custGeom>
              <a:avLst/>
              <a:gdLst>
                <a:gd name="T0" fmla="*/ 249 w 266"/>
                <a:gd name="T1" fmla="*/ 13 h 193"/>
                <a:gd name="T2" fmla="*/ 260 w 266"/>
                <a:gd name="T3" fmla="*/ 36 h 193"/>
                <a:gd name="T4" fmla="*/ 261 w 266"/>
                <a:gd name="T5" fmla="*/ 67 h 193"/>
                <a:gd name="T6" fmla="*/ 253 w 266"/>
                <a:gd name="T7" fmla="*/ 91 h 193"/>
                <a:gd name="T8" fmla="*/ 239 w 266"/>
                <a:gd name="T9" fmla="*/ 101 h 193"/>
                <a:gd name="T10" fmla="*/ 230 w 266"/>
                <a:gd name="T11" fmla="*/ 90 h 193"/>
                <a:gd name="T12" fmla="*/ 222 w 266"/>
                <a:gd name="T13" fmla="*/ 75 h 193"/>
                <a:gd name="T14" fmla="*/ 204 w 266"/>
                <a:gd name="T15" fmla="*/ 75 h 193"/>
                <a:gd name="T16" fmla="*/ 210 w 266"/>
                <a:gd name="T17" fmla="*/ 87 h 193"/>
                <a:gd name="T18" fmla="*/ 204 w 266"/>
                <a:gd name="T19" fmla="*/ 96 h 193"/>
                <a:gd name="T20" fmla="*/ 182 w 266"/>
                <a:gd name="T21" fmla="*/ 106 h 193"/>
                <a:gd name="T22" fmla="*/ 170 w 266"/>
                <a:gd name="T23" fmla="*/ 115 h 193"/>
                <a:gd name="T24" fmla="*/ 151 w 266"/>
                <a:gd name="T25" fmla="*/ 119 h 193"/>
                <a:gd name="T26" fmla="*/ 139 w 266"/>
                <a:gd name="T27" fmla="*/ 127 h 193"/>
                <a:gd name="T28" fmla="*/ 126 w 266"/>
                <a:gd name="T29" fmla="*/ 132 h 193"/>
                <a:gd name="T30" fmla="*/ 114 w 266"/>
                <a:gd name="T31" fmla="*/ 139 h 193"/>
                <a:gd name="T32" fmla="*/ 98 w 266"/>
                <a:gd name="T33" fmla="*/ 150 h 193"/>
                <a:gd name="T34" fmla="*/ 85 w 266"/>
                <a:gd name="T35" fmla="*/ 159 h 193"/>
                <a:gd name="T36" fmla="*/ 67 w 266"/>
                <a:gd name="T37" fmla="*/ 163 h 193"/>
                <a:gd name="T38" fmla="*/ 50 w 266"/>
                <a:gd name="T39" fmla="*/ 171 h 193"/>
                <a:gd name="T40" fmla="*/ 39 w 266"/>
                <a:gd name="T41" fmla="*/ 193 h 193"/>
                <a:gd name="T42" fmla="*/ 29 w 266"/>
                <a:gd name="T43" fmla="*/ 183 h 193"/>
                <a:gd name="T44" fmla="*/ 20 w 266"/>
                <a:gd name="T45" fmla="*/ 178 h 193"/>
                <a:gd name="T46" fmla="*/ 13 w 266"/>
                <a:gd name="T47" fmla="*/ 171 h 193"/>
                <a:gd name="T48" fmla="*/ 4 w 266"/>
                <a:gd name="T49" fmla="*/ 156 h 193"/>
                <a:gd name="T50" fmla="*/ 1 w 266"/>
                <a:gd name="T51" fmla="*/ 144 h 193"/>
                <a:gd name="T52" fmla="*/ 12 w 266"/>
                <a:gd name="T53" fmla="*/ 139 h 193"/>
                <a:gd name="T54" fmla="*/ 19 w 266"/>
                <a:gd name="T55" fmla="*/ 141 h 193"/>
                <a:gd name="T56" fmla="*/ 23 w 266"/>
                <a:gd name="T57" fmla="*/ 135 h 193"/>
                <a:gd name="T58" fmla="*/ 37 w 266"/>
                <a:gd name="T59" fmla="*/ 128 h 193"/>
                <a:gd name="T60" fmla="*/ 28 w 266"/>
                <a:gd name="T61" fmla="*/ 120 h 193"/>
                <a:gd name="T62" fmla="*/ 31 w 266"/>
                <a:gd name="T63" fmla="*/ 111 h 193"/>
                <a:gd name="T64" fmla="*/ 50 w 266"/>
                <a:gd name="T65" fmla="*/ 102 h 193"/>
                <a:gd name="T66" fmla="*/ 61 w 266"/>
                <a:gd name="T67" fmla="*/ 90 h 193"/>
                <a:gd name="T68" fmla="*/ 49 w 266"/>
                <a:gd name="T69" fmla="*/ 78 h 193"/>
                <a:gd name="T70" fmla="*/ 27 w 266"/>
                <a:gd name="T71" fmla="*/ 66 h 193"/>
                <a:gd name="T72" fmla="*/ 22 w 266"/>
                <a:gd name="T73" fmla="*/ 44 h 193"/>
                <a:gd name="T74" fmla="*/ 25 w 266"/>
                <a:gd name="T75" fmla="*/ 21 h 193"/>
                <a:gd name="T76" fmla="*/ 44 w 266"/>
                <a:gd name="T77" fmla="*/ 11 h 193"/>
                <a:gd name="T78" fmla="*/ 66 w 266"/>
                <a:gd name="T79" fmla="*/ 7 h 193"/>
                <a:gd name="T80" fmla="*/ 83 w 266"/>
                <a:gd name="T81" fmla="*/ 2 h 193"/>
                <a:gd name="T82" fmla="*/ 99 w 266"/>
                <a:gd name="T83" fmla="*/ 1 h 193"/>
                <a:gd name="T84" fmla="*/ 107 w 266"/>
                <a:gd name="T85" fmla="*/ 10 h 193"/>
                <a:gd name="T86" fmla="*/ 117 w 266"/>
                <a:gd name="T87" fmla="*/ 35 h 193"/>
                <a:gd name="T88" fmla="*/ 149 w 266"/>
                <a:gd name="T89" fmla="*/ 37 h 193"/>
                <a:gd name="T90" fmla="*/ 185 w 266"/>
                <a:gd name="T91" fmla="*/ 33 h 193"/>
                <a:gd name="T92" fmla="*/ 201 w 266"/>
                <a:gd name="T93" fmla="*/ 16 h 193"/>
                <a:gd name="T94" fmla="*/ 222 w 266"/>
                <a:gd name="T95" fmla="*/ 14 h 193"/>
                <a:gd name="T96" fmla="*/ 243 w 266"/>
                <a:gd name="T9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3">
                  <a:moveTo>
                    <a:pt x="243" y="11"/>
                  </a:moveTo>
                  <a:cubicBezTo>
                    <a:pt x="244" y="11"/>
                    <a:pt x="246" y="12"/>
                    <a:pt x="249" y="13"/>
                  </a:cubicBezTo>
                  <a:cubicBezTo>
                    <a:pt x="257" y="16"/>
                    <a:pt x="257" y="18"/>
                    <a:pt x="257" y="23"/>
                  </a:cubicBezTo>
                  <a:cubicBezTo>
                    <a:pt x="257" y="28"/>
                    <a:pt x="257" y="32"/>
                    <a:pt x="260" y="36"/>
                  </a:cubicBezTo>
                  <a:cubicBezTo>
                    <a:pt x="264" y="40"/>
                    <a:pt x="266" y="44"/>
                    <a:pt x="266" y="49"/>
                  </a:cubicBezTo>
                  <a:cubicBezTo>
                    <a:pt x="265" y="54"/>
                    <a:pt x="262" y="62"/>
                    <a:pt x="261" y="67"/>
                  </a:cubicBezTo>
                  <a:cubicBezTo>
                    <a:pt x="260" y="73"/>
                    <a:pt x="255" y="77"/>
                    <a:pt x="255" y="81"/>
                  </a:cubicBezTo>
                  <a:cubicBezTo>
                    <a:pt x="255" y="85"/>
                    <a:pt x="257" y="87"/>
                    <a:pt x="253" y="91"/>
                  </a:cubicBezTo>
                  <a:cubicBezTo>
                    <a:pt x="249" y="95"/>
                    <a:pt x="250" y="96"/>
                    <a:pt x="249" y="99"/>
                  </a:cubicBezTo>
                  <a:cubicBezTo>
                    <a:pt x="249" y="102"/>
                    <a:pt x="241" y="102"/>
                    <a:pt x="239" y="101"/>
                  </a:cubicBezTo>
                  <a:cubicBezTo>
                    <a:pt x="237" y="100"/>
                    <a:pt x="231" y="104"/>
                    <a:pt x="232" y="97"/>
                  </a:cubicBezTo>
                  <a:cubicBezTo>
                    <a:pt x="234" y="91"/>
                    <a:pt x="233" y="88"/>
                    <a:pt x="230" y="90"/>
                  </a:cubicBezTo>
                  <a:cubicBezTo>
                    <a:pt x="227" y="92"/>
                    <a:pt x="228" y="87"/>
                    <a:pt x="228" y="82"/>
                  </a:cubicBezTo>
                  <a:cubicBezTo>
                    <a:pt x="228" y="77"/>
                    <a:pt x="226" y="74"/>
                    <a:pt x="222" y="75"/>
                  </a:cubicBezTo>
                  <a:cubicBezTo>
                    <a:pt x="218" y="76"/>
                    <a:pt x="218" y="80"/>
                    <a:pt x="215" y="77"/>
                  </a:cubicBezTo>
                  <a:cubicBezTo>
                    <a:pt x="211" y="75"/>
                    <a:pt x="207" y="72"/>
                    <a:pt x="204" y="75"/>
                  </a:cubicBezTo>
                  <a:cubicBezTo>
                    <a:pt x="201" y="77"/>
                    <a:pt x="199" y="83"/>
                    <a:pt x="203" y="82"/>
                  </a:cubicBezTo>
                  <a:cubicBezTo>
                    <a:pt x="207" y="80"/>
                    <a:pt x="209" y="85"/>
                    <a:pt x="210" y="87"/>
                  </a:cubicBezTo>
                  <a:cubicBezTo>
                    <a:pt x="210" y="89"/>
                    <a:pt x="215" y="89"/>
                    <a:pt x="214" y="91"/>
                  </a:cubicBezTo>
                  <a:cubicBezTo>
                    <a:pt x="212" y="93"/>
                    <a:pt x="208" y="96"/>
                    <a:pt x="204" y="96"/>
                  </a:cubicBezTo>
                  <a:cubicBezTo>
                    <a:pt x="201" y="96"/>
                    <a:pt x="199" y="97"/>
                    <a:pt x="196" y="100"/>
                  </a:cubicBezTo>
                  <a:cubicBezTo>
                    <a:pt x="193" y="102"/>
                    <a:pt x="184" y="107"/>
                    <a:pt x="182" y="106"/>
                  </a:cubicBezTo>
                  <a:cubicBezTo>
                    <a:pt x="180" y="106"/>
                    <a:pt x="176" y="104"/>
                    <a:pt x="173" y="107"/>
                  </a:cubicBezTo>
                  <a:cubicBezTo>
                    <a:pt x="170" y="111"/>
                    <a:pt x="174" y="112"/>
                    <a:pt x="170" y="115"/>
                  </a:cubicBezTo>
                  <a:cubicBezTo>
                    <a:pt x="167" y="118"/>
                    <a:pt x="158" y="114"/>
                    <a:pt x="156" y="117"/>
                  </a:cubicBezTo>
                  <a:cubicBezTo>
                    <a:pt x="154" y="119"/>
                    <a:pt x="155" y="117"/>
                    <a:pt x="151" y="119"/>
                  </a:cubicBezTo>
                  <a:cubicBezTo>
                    <a:pt x="147" y="120"/>
                    <a:pt x="143" y="118"/>
                    <a:pt x="141" y="120"/>
                  </a:cubicBezTo>
                  <a:cubicBezTo>
                    <a:pt x="139" y="123"/>
                    <a:pt x="142" y="122"/>
                    <a:pt x="139" y="127"/>
                  </a:cubicBezTo>
                  <a:cubicBezTo>
                    <a:pt x="137" y="131"/>
                    <a:pt x="136" y="136"/>
                    <a:pt x="133" y="135"/>
                  </a:cubicBezTo>
                  <a:cubicBezTo>
                    <a:pt x="130" y="134"/>
                    <a:pt x="129" y="130"/>
                    <a:pt x="126" y="132"/>
                  </a:cubicBezTo>
                  <a:cubicBezTo>
                    <a:pt x="123" y="134"/>
                    <a:pt x="125" y="138"/>
                    <a:pt x="122" y="139"/>
                  </a:cubicBezTo>
                  <a:cubicBezTo>
                    <a:pt x="119" y="140"/>
                    <a:pt x="116" y="135"/>
                    <a:pt x="114" y="139"/>
                  </a:cubicBezTo>
                  <a:cubicBezTo>
                    <a:pt x="112" y="143"/>
                    <a:pt x="115" y="147"/>
                    <a:pt x="111" y="148"/>
                  </a:cubicBezTo>
                  <a:cubicBezTo>
                    <a:pt x="107" y="150"/>
                    <a:pt x="99" y="146"/>
                    <a:pt x="98" y="150"/>
                  </a:cubicBezTo>
                  <a:cubicBezTo>
                    <a:pt x="97" y="154"/>
                    <a:pt x="100" y="157"/>
                    <a:pt x="95" y="160"/>
                  </a:cubicBezTo>
                  <a:cubicBezTo>
                    <a:pt x="91" y="162"/>
                    <a:pt x="89" y="161"/>
                    <a:pt x="85" y="159"/>
                  </a:cubicBezTo>
                  <a:cubicBezTo>
                    <a:pt x="81" y="156"/>
                    <a:pt x="76" y="156"/>
                    <a:pt x="74" y="158"/>
                  </a:cubicBezTo>
                  <a:cubicBezTo>
                    <a:pt x="73" y="161"/>
                    <a:pt x="70" y="165"/>
                    <a:pt x="67" y="163"/>
                  </a:cubicBezTo>
                  <a:cubicBezTo>
                    <a:pt x="64" y="160"/>
                    <a:pt x="60" y="163"/>
                    <a:pt x="57" y="165"/>
                  </a:cubicBezTo>
                  <a:cubicBezTo>
                    <a:pt x="53" y="166"/>
                    <a:pt x="54" y="165"/>
                    <a:pt x="50" y="171"/>
                  </a:cubicBezTo>
                  <a:cubicBezTo>
                    <a:pt x="45" y="177"/>
                    <a:pt x="39" y="179"/>
                    <a:pt x="39" y="182"/>
                  </a:cubicBezTo>
                  <a:cubicBezTo>
                    <a:pt x="40" y="185"/>
                    <a:pt x="42" y="193"/>
                    <a:pt x="39" y="193"/>
                  </a:cubicBezTo>
                  <a:cubicBezTo>
                    <a:pt x="37" y="193"/>
                    <a:pt x="32" y="191"/>
                    <a:pt x="32" y="187"/>
                  </a:cubicBezTo>
                  <a:cubicBezTo>
                    <a:pt x="32" y="183"/>
                    <a:pt x="30" y="183"/>
                    <a:pt x="29" y="183"/>
                  </a:cubicBezTo>
                  <a:cubicBezTo>
                    <a:pt x="28" y="183"/>
                    <a:pt x="29" y="180"/>
                    <a:pt x="26" y="176"/>
                  </a:cubicBezTo>
                  <a:cubicBezTo>
                    <a:pt x="23" y="173"/>
                    <a:pt x="20" y="174"/>
                    <a:pt x="20" y="178"/>
                  </a:cubicBezTo>
                  <a:cubicBezTo>
                    <a:pt x="20" y="178"/>
                    <a:pt x="20" y="178"/>
                    <a:pt x="20" y="178"/>
                  </a:cubicBezTo>
                  <a:cubicBezTo>
                    <a:pt x="18" y="175"/>
                    <a:pt x="16" y="172"/>
                    <a:pt x="13" y="171"/>
                  </a:cubicBezTo>
                  <a:cubicBezTo>
                    <a:pt x="9" y="168"/>
                    <a:pt x="8" y="165"/>
                    <a:pt x="6" y="162"/>
                  </a:cubicBezTo>
                  <a:cubicBezTo>
                    <a:pt x="4" y="159"/>
                    <a:pt x="3" y="158"/>
                    <a:pt x="4" y="156"/>
                  </a:cubicBezTo>
                  <a:cubicBezTo>
                    <a:pt x="5" y="153"/>
                    <a:pt x="6" y="149"/>
                    <a:pt x="4" y="148"/>
                  </a:cubicBezTo>
                  <a:cubicBezTo>
                    <a:pt x="2" y="148"/>
                    <a:pt x="0" y="146"/>
                    <a:pt x="1" y="144"/>
                  </a:cubicBezTo>
                  <a:cubicBezTo>
                    <a:pt x="2" y="143"/>
                    <a:pt x="7" y="140"/>
                    <a:pt x="8" y="138"/>
                  </a:cubicBezTo>
                  <a:cubicBezTo>
                    <a:pt x="9" y="136"/>
                    <a:pt x="13" y="136"/>
                    <a:pt x="12" y="139"/>
                  </a:cubicBezTo>
                  <a:cubicBezTo>
                    <a:pt x="12" y="142"/>
                    <a:pt x="11" y="145"/>
                    <a:pt x="14" y="145"/>
                  </a:cubicBezTo>
                  <a:cubicBezTo>
                    <a:pt x="16" y="145"/>
                    <a:pt x="18" y="141"/>
                    <a:pt x="19" y="141"/>
                  </a:cubicBezTo>
                  <a:cubicBezTo>
                    <a:pt x="20" y="142"/>
                    <a:pt x="23" y="142"/>
                    <a:pt x="22" y="139"/>
                  </a:cubicBezTo>
                  <a:cubicBezTo>
                    <a:pt x="21" y="136"/>
                    <a:pt x="22" y="134"/>
                    <a:pt x="23" y="135"/>
                  </a:cubicBezTo>
                  <a:cubicBezTo>
                    <a:pt x="25" y="135"/>
                    <a:pt x="31" y="134"/>
                    <a:pt x="32" y="134"/>
                  </a:cubicBezTo>
                  <a:cubicBezTo>
                    <a:pt x="33" y="133"/>
                    <a:pt x="41" y="129"/>
                    <a:pt x="37" y="128"/>
                  </a:cubicBezTo>
                  <a:cubicBezTo>
                    <a:pt x="33" y="127"/>
                    <a:pt x="32" y="128"/>
                    <a:pt x="32" y="124"/>
                  </a:cubicBezTo>
                  <a:cubicBezTo>
                    <a:pt x="32" y="120"/>
                    <a:pt x="27" y="122"/>
                    <a:pt x="28" y="120"/>
                  </a:cubicBezTo>
                  <a:cubicBezTo>
                    <a:pt x="30" y="117"/>
                    <a:pt x="34" y="119"/>
                    <a:pt x="34" y="116"/>
                  </a:cubicBezTo>
                  <a:cubicBezTo>
                    <a:pt x="33" y="114"/>
                    <a:pt x="27" y="114"/>
                    <a:pt x="31" y="111"/>
                  </a:cubicBezTo>
                  <a:cubicBezTo>
                    <a:pt x="35" y="109"/>
                    <a:pt x="41" y="104"/>
                    <a:pt x="44" y="104"/>
                  </a:cubicBezTo>
                  <a:cubicBezTo>
                    <a:pt x="46" y="104"/>
                    <a:pt x="48" y="105"/>
                    <a:pt x="50" y="102"/>
                  </a:cubicBezTo>
                  <a:cubicBezTo>
                    <a:pt x="52" y="99"/>
                    <a:pt x="54" y="99"/>
                    <a:pt x="59" y="99"/>
                  </a:cubicBezTo>
                  <a:cubicBezTo>
                    <a:pt x="63" y="99"/>
                    <a:pt x="63" y="94"/>
                    <a:pt x="61" y="90"/>
                  </a:cubicBezTo>
                  <a:cubicBezTo>
                    <a:pt x="59" y="86"/>
                    <a:pt x="59" y="91"/>
                    <a:pt x="55" y="88"/>
                  </a:cubicBezTo>
                  <a:cubicBezTo>
                    <a:pt x="51" y="84"/>
                    <a:pt x="55" y="81"/>
                    <a:pt x="49" y="78"/>
                  </a:cubicBezTo>
                  <a:cubicBezTo>
                    <a:pt x="43" y="76"/>
                    <a:pt x="33" y="75"/>
                    <a:pt x="32" y="73"/>
                  </a:cubicBezTo>
                  <a:cubicBezTo>
                    <a:pt x="31" y="72"/>
                    <a:pt x="27" y="70"/>
                    <a:pt x="27" y="66"/>
                  </a:cubicBezTo>
                  <a:cubicBezTo>
                    <a:pt x="27" y="62"/>
                    <a:pt x="26" y="60"/>
                    <a:pt x="25" y="57"/>
                  </a:cubicBezTo>
                  <a:cubicBezTo>
                    <a:pt x="25" y="53"/>
                    <a:pt x="18" y="47"/>
                    <a:pt x="22" y="44"/>
                  </a:cubicBezTo>
                  <a:cubicBezTo>
                    <a:pt x="27" y="41"/>
                    <a:pt x="25" y="37"/>
                    <a:pt x="24" y="34"/>
                  </a:cubicBezTo>
                  <a:cubicBezTo>
                    <a:pt x="23" y="30"/>
                    <a:pt x="25" y="26"/>
                    <a:pt x="25" y="21"/>
                  </a:cubicBezTo>
                  <a:cubicBezTo>
                    <a:pt x="25" y="17"/>
                    <a:pt x="30" y="12"/>
                    <a:pt x="33" y="13"/>
                  </a:cubicBezTo>
                  <a:cubicBezTo>
                    <a:pt x="36" y="14"/>
                    <a:pt x="39" y="12"/>
                    <a:pt x="44" y="11"/>
                  </a:cubicBezTo>
                  <a:cubicBezTo>
                    <a:pt x="49" y="10"/>
                    <a:pt x="45" y="6"/>
                    <a:pt x="51" y="7"/>
                  </a:cubicBezTo>
                  <a:cubicBezTo>
                    <a:pt x="56" y="8"/>
                    <a:pt x="63" y="7"/>
                    <a:pt x="66" y="7"/>
                  </a:cubicBezTo>
                  <a:cubicBezTo>
                    <a:pt x="68" y="6"/>
                    <a:pt x="72" y="2"/>
                    <a:pt x="75" y="3"/>
                  </a:cubicBezTo>
                  <a:cubicBezTo>
                    <a:pt x="78" y="3"/>
                    <a:pt x="80" y="3"/>
                    <a:pt x="83" y="2"/>
                  </a:cubicBezTo>
                  <a:cubicBezTo>
                    <a:pt x="86" y="0"/>
                    <a:pt x="89" y="1"/>
                    <a:pt x="91" y="2"/>
                  </a:cubicBezTo>
                  <a:cubicBezTo>
                    <a:pt x="92" y="2"/>
                    <a:pt x="95" y="2"/>
                    <a:pt x="99" y="1"/>
                  </a:cubicBezTo>
                  <a:cubicBezTo>
                    <a:pt x="99" y="2"/>
                    <a:pt x="99" y="3"/>
                    <a:pt x="99" y="4"/>
                  </a:cubicBezTo>
                  <a:cubicBezTo>
                    <a:pt x="101" y="9"/>
                    <a:pt x="106" y="7"/>
                    <a:pt x="107" y="10"/>
                  </a:cubicBezTo>
                  <a:cubicBezTo>
                    <a:pt x="108" y="13"/>
                    <a:pt x="113" y="17"/>
                    <a:pt x="113" y="23"/>
                  </a:cubicBezTo>
                  <a:cubicBezTo>
                    <a:pt x="113" y="29"/>
                    <a:pt x="108" y="36"/>
                    <a:pt x="117" y="35"/>
                  </a:cubicBezTo>
                  <a:cubicBezTo>
                    <a:pt x="126" y="34"/>
                    <a:pt x="125" y="26"/>
                    <a:pt x="131" y="30"/>
                  </a:cubicBezTo>
                  <a:cubicBezTo>
                    <a:pt x="138" y="34"/>
                    <a:pt x="144" y="39"/>
                    <a:pt x="149" y="37"/>
                  </a:cubicBezTo>
                  <a:cubicBezTo>
                    <a:pt x="154" y="35"/>
                    <a:pt x="162" y="38"/>
                    <a:pt x="167" y="38"/>
                  </a:cubicBezTo>
                  <a:cubicBezTo>
                    <a:pt x="172" y="38"/>
                    <a:pt x="185" y="40"/>
                    <a:pt x="185" y="33"/>
                  </a:cubicBezTo>
                  <a:cubicBezTo>
                    <a:pt x="185" y="26"/>
                    <a:pt x="190" y="24"/>
                    <a:pt x="192" y="20"/>
                  </a:cubicBezTo>
                  <a:cubicBezTo>
                    <a:pt x="195" y="17"/>
                    <a:pt x="197" y="15"/>
                    <a:pt x="201" y="16"/>
                  </a:cubicBezTo>
                  <a:cubicBezTo>
                    <a:pt x="205" y="18"/>
                    <a:pt x="211" y="19"/>
                    <a:pt x="211" y="20"/>
                  </a:cubicBezTo>
                  <a:cubicBezTo>
                    <a:pt x="211" y="20"/>
                    <a:pt x="218" y="17"/>
                    <a:pt x="222" y="14"/>
                  </a:cubicBezTo>
                  <a:cubicBezTo>
                    <a:pt x="227" y="12"/>
                    <a:pt x="229" y="10"/>
                    <a:pt x="233" y="12"/>
                  </a:cubicBezTo>
                  <a:cubicBezTo>
                    <a:pt x="235" y="12"/>
                    <a:pt x="238" y="12"/>
                    <a:pt x="243" y="11"/>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4207" y="1414"/>
              <a:ext cx="1051" cy="1025"/>
            </a:xfrm>
            <a:custGeom>
              <a:avLst/>
              <a:gdLst>
                <a:gd name="T0" fmla="*/ 253 w 297"/>
                <a:gd name="T1" fmla="*/ 42 h 290"/>
                <a:gd name="T2" fmla="*/ 233 w 297"/>
                <a:gd name="T3" fmla="*/ 74 h 290"/>
                <a:gd name="T4" fmla="*/ 231 w 297"/>
                <a:gd name="T5" fmla="*/ 93 h 290"/>
                <a:gd name="T6" fmla="*/ 249 w 297"/>
                <a:gd name="T7" fmla="*/ 103 h 290"/>
                <a:gd name="T8" fmla="*/ 272 w 297"/>
                <a:gd name="T9" fmla="*/ 123 h 290"/>
                <a:gd name="T10" fmla="*/ 272 w 297"/>
                <a:gd name="T11" fmla="*/ 141 h 290"/>
                <a:gd name="T12" fmla="*/ 271 w 297"/>
                <a:gd name="T13" fmla="*/ 164 h 290"/>
                <a:gd name="T14" fmla="*/ 283 w 297"/>
                <a:gd name="T15" fmla="*/ 177 h 290"/>
                <a:gd name="T16" fmla="*/ 287 w 297"/>
                <a:gd name="T17" fmla="*/ 195 h 290"/>
                <a:gd name="T18" fmla="*/ 278 w 297"/>
                <a:gd name="T19" fmla="*/ 224 h 290"/>
                <a:gd name="T20" fmla="*/ 291 w 297"/>
                <a:gd name="T21" fmla="*/ 239 h 290"/>
                <a:gd name="T22" fmla="*/ 291 w 297"/>
                <a:gd name="T23" fmla="*/ 259 h 290"/>
                <a:gd name="T24" fmla="*/ 287 w 297"/>
                <a:gd name="T25" fmla="*/ 262 h 290"/>
                <a:gd name="T26" fmla="*/ 265 w 297"/>
                <a:gd name="T27" fmla="*/ 270 h 290"/>
                <a:gd name="T28" fmla="*/ 246 w 297"/>
                <a:gd name="T29" fmla="*/ 270 h 290"/>
                <a:gd name="T30" fmla="*/ 221 w 297"/>
                <a:gd name="T31" fmla="*/ 288 h 290"/>
                <a:gd name="T32" fmla="*/ 185 w 297"/>
                <a:gd name="T33" fmla="*/ 280 h 290"/>
                <a:gd name="T34" fmla="*/ 167 w 297"/>
                <a:gd name="T35" fmla="*/ 273 h 290"/>
                <a:gd name="T36" fmla="*/ 153 w 297"/>
                <a:gd name="T37" fmla="*/ 254 h 290"/>
                <a:gd name="T38" fmla="*/ 159 w 297"/>
                <a:gd name="T39" fmla="*/ 224 h 290"/>
                <a:gd name="T40" fmla="*/ 138 w 297"/>
                <a:gd name="T41" fmla="*/ 216 h 290"/>
                <a:gd name="T42" fmla="*/ 116 w 297"/>
                <a:gd name="T43" fmla="*/ 208 h 290"/>
                <a:gd name="T44" fmla="*/ 95 w 297"/>
                <a:gd name="T45" fmla="*/ 203 h 290"/>
                <a:gd name="T46" fmla="*/ 80 w 297"/>
                <a:gd name="T47" fmla="*/ 185 h 290"/>
                <a:gd name="T48" fmla="*/ 87 w 297"/>
                <a:gd name="T49" fmla="*/ 162 h 290"/>
                <a:gd name="T50" fmla="*/ 84 w 297"/>
                <a:gd name="T51" fmla="*/ 139 h 290"/>
                <a:gd name="T52" fmla="*/ 82 w 297"/>
                <a:gd name="T53" fmla="*/ 128 h 290"/>
                <a:gd name="T54" fmla="*/ 84 w 297"/>
                <a:gd name="T55" fmla="*/ 101 h 290"/>
                <a:gd name="T56" fmla="*/ 61 w 297"/>
                <a:gd name="T57" fmla="*/ 90 h 290"/>
                <a:gd name="T58" fmla="*/ 43 w 297"/>
                <a:gd name="T59" fmla="*/ 79 h 290"/>
                <a:gd name="T60" fmla="*/ 27 w 297"/>
                <a:gd name="T61" fmla="*/ 71 h 290"/>
                <a:gd name="T62" fmla="*/ 4 w 297"/>
                <a:gd name="T63" fmla="*/ 67 h 290"/>
                <a:gd name="T64" fmla="*/ 8 w 297"/>
                <a:gd name="T65" fmla="*/ 62 h 290"/>
                <a:gd name="T66" fmla="*/ 27 w 297"/>
                <a:gd name="T67" fmla="*/ 59 h 290"/>
                <a:gd name="T68" fmla="*/ 46 w 297"/>
                <a:gd name="T69" fmla="*/ 47 h 290"/>
                <a:gd name="T70" fmla="*/ 69 w 297"/>
                <a:gd name="T71" fmla="*/ 36 h 290"/>
                <a:gd name="T72" fmla="*/ 92 w 297"/>
                <a:gd name="T73" fmla="*/ 35 h 290"/>
                <a:gd name="T74" fmla="*/ 116 w 297"/>
                <a:gd name="T75" fmla="*/ 43 h 290"/>
                <a:gd name="T76" fmla="*/ 132 w 297"/>
                <a:gd name="T77" fmla="*/ 52 h 290"/>
                <a:gd name="T78" fmla="*/ 149 w 297"/>
                <a:gd name="T79" fmla="*/ 52 h 290"/>
                <a:gd name="T80" fmla="*/ 167 w 297"/>
                <a:gd name="T81" fmla="*/ 46 h 290"/>
                <a:gd name="T82" fmla="*/ 182 w 297"/>
                <a:gd name="T83" fmla="*/ 41 h 290"/>
                <a:gd name="T84" fmla="*/ 194 w 297"/>
                <a:gd name="T85" fmla="*/ 33 h 290"/>
                <a:gd name="T86" fmla="*/ 206 w 297"/>
                <a:gd name="T87" fmla="*/ 20 h 290"/>
                <a:gd name="T88" fmla="*/ 218 w 297"/>
                <a:gd name="T89" fmla="*/ 12 h 290"/>
                <a:gd name="T90" fmla="*/ 227 w 297"/>
                <a:gd name="T91" fmla="*/ 19 h 290"/>
                <a:gd name="T92" fmla="*/ 230 w 297"/>
                <a:gd name="T93" fmla="*/ 39 h 290"/>
                <a:gd name="T94" fmla="*/ 250 w 297"/>
                <a:gd name="T95" fmla="*/ 28 h 290"/>
                <a:gd name="T96" fmla="*/ 163 w 297"/>
                <a:gd name="T97" fmla="*/ 131 h 290"/>
                <a:gd name="T98" fmla="*/ 163 w 297"/>
                <a:gd name="T99" fmla="*/ 140 h 290"/>
                <a:gd name="T100" fmla="*/ 161 w 297"/>
                <a:gd name="T101" fmla="*/ 152 h 290"/>
                <a:gd name="T102" fmla="*/ 174 w 297"/>
                <a:gd name="T103" fmla="*/ 154 h 290"/>
                <a:gd name="T104" fmla="*/ 186 w 297"/>
                <a:gd name="T105" fmla="*/ 158 h 290"/>
                <a:gd name="T106" fmla="*/ 198 w 297"/>
                <a:gd name="T107" fmla="*/ 155 h 290"/>
                <a:gd name="T108" fmla="*/ 211 w 297"/>
                <a:gd name="T109" fmla="*/ 156 h 290"/>
                <a:gd name="T110" fmla="*/ 203 w 297"/>
                <a:gd name="T111" fmla="*/ 142 h 290"/>
                <a:gd name="T112" fmla="*/ 193 w 297"/>
                <a:gd name="T113" fmla="*/ 127 h 290"/>
                <a:gd name="T114" fmla="*/ 183 w 297"/>
                <a:gd name="T115" fmla="*/ 123 h 290"/>
                <a:gd name="T116" fmla="*/ 173 w 297"/>
                <a:gd name="T117" fmla="*/ 12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90">
                  <a:moveTo>
                    <a:pt x="250" y="28"/>
                  </a:moveTo>
                  <a:cubicBezTo>
                    <a:pt x="253" y="33"/>
                    <a:pt x="255" y="38"/>
                    <a:pt x="253" y="42"/>
                  </a:cubicBezTo>
                  <a:cubicBezTo>
                    <a:pt x="250" y="48"/>
                    <a:pt x="249" y="49"/>
                    <a:pt x="248" y="57"/>
                  </a:cubicBezTo>
                  <a:cubicBezTo>
                    <a:pt x="247" y="64"/>
                    <a:pt x="236" y="72"/>
                    <a:pt x="233" y="74"/>
                  </a:cubicBezTo>
                  <a:cubicBezTo>
                    <a:pt x="231" y="75"/>
                    <a:pt x="230" y="81"/>
                    <a:pt x="231" y="83"/>
                  </a:cubicBezTo>
                  <a:cubicBezTo>
                    <a:pt x="232" y="85"/>
                    <a:pt x="230" y="89"/>
                    <a:pt x="231" y="93"/>
                  </a:cubicBezTo>
                  <a:cubicBezTo>
                    <a:pt x="232" y="97"/>
                    <a:pt x="237" y="94"/>
                    <a:pt x="239" y="96"/>
                  </a:cubicBezTo>
                  <a:cubicBezTo>
                    <a:pt x="241" y="98"/>
                    <a:pt x="244" y="102"/>
                    <a:pt x="249" y="103"/>
                  </a:cubicBezTo>
                  <a:cubicBezTo>
                    <a:pt x="254" y="105"/>
                    <a:pt x="255" y="111"/>
                    <a:pt x="259" y="116"/>
                  </a:cubicBezTo>
                  <a:cubicBezTo>
                    <a:pt x="262" y="120"/>
                    <a:pt x="268" y="119"/>
                    <a:pt x="272" y="123"/>
                  </a:cubicBezTo>
                  <a:cubicBezTo>
                    <a:pt x="276" y="128"/>
                    <a:pt x="271" y="130"/>
                    <a:pt x="272" y="133"/>
                  </a:cubicBezTo>
                  <a:cubicBezTo>
                    <a:pt x="274" y="136"/>
                    <a:pt x="274" y="135"/>
                    <a:pt x="272" y="141"/>
                  </a:cubicBezTo>
                  <a:cubicBezTo>
                    <a:pt x="270" y="147"/>
                    <a:pt x="266" y="148"/>
                    <a:pt x="269" y="153"/>
                  </a:cubicBezTo>
                  <a:cubicBezTo>
                    <a:pt x="271" y="158"/>
                    <a:pt x="268" y="163"/>
                    <a:pt x="271" y="164"/>
                  </a:cubicBezTo>
                  <a:cubicBezTo>
                    <a:pt x="274" y="166"/>
                    <a:pt x="284" y="165"/>
                    <a:pt x="283" y="168"/>
                  </a:cubicBezTo>
                  <a:cubicBezTo>
                    <a:pt x="283" y="171"/>
                    <a:pt x="281" y="174"/>
                    <a:pt x="283" y="177"/>
                  </a:cubicBezTo>
                  <a:cubicBezTo>
                    <a:pt x="285" y="181"/>
                    <a:pt x="280" y="183"/>
                    <a:pt x="282" y="187"/>
                  </a:cubicBezTo>
                  <a:cubicBezTo>
                    <a:pt x="284" y="190"/>
                    <a:pt x="288" y="187"/>
                    <a:pt x="287" y="195"/>
                  </a:cubicBezTo>
                  <a:cubicBezTo>
                    <a:pt x="287" y="204"/>
                    <a:pt x="286" y="206"/>
                    <a:pt x="286" y="211"/>
                  </a:cubicBezTo>
                  <a:cubicBezTo>
                    <a:pt x="285" y="216"/>
                    <a:pt x="277" y="220"/>
                    <a:pt x="278" y="224"/>
                  </a:cubicBezTo>
                  <a:cubicBezTo>
                    <a:pt x="280" y="228"/>
                    <a:pt x="282" y="227"/>
                    <a:pt x="283" y="231"/>
                  </a:cubicBezTo>
                  <a:cubicBezTo>
                    <a:pt x="284" y="236"/>
                    <a:pt x="290" y="236"/>
                    <a:pt x="291" y="239"/>
                  </a:cubicBezTo>
                  <a:cubicBezTo>
                    <a:pt x="291" y="243"/>
                    <a:pt x="294" y="249"/>
                    <a:pt x="292" y="252"/>
                  </a:cubicBezTo>
                  <a:cubicBezTo>
                    <a:pt x="290" y="255"/>
                    <a:pt x="289" y="257"/>
                    <a:pt x="291" y="259"/>
                  </a:cubicBezTo>
                  <a:cubicBezTo>
                    <a:pt x="293" y="260"/>
                    <a:pt x="294" y="260"/>
                    <a:pt x="297" y="261"/>
                  </a:cubicBezTo>
                  <a:cubicBezTo>
                    <a:pt x="292" y="262"/>
                    <a:pt x="289" y="262"/>
                    <a:pt x="287" y="262"/>
                  </a:cubicBezTo>
                  <a:cubicBezTo>
                    <a:pt x="283" y="260"/>
                    <a:pt x="281" y="262"/>
                    <a:pt x="276" y="264"/>
                  </a:cubicBezTo>
                  <a:cubicBezTo>
                    <a:pt x="272" y="267"/>
                    <a:pt x="265" y="270"/>
                    <a:pt x="265" y="270"/>
                  </a:cubicBezTo>
                  <a:cubicBezTo>
                    <a:pt x="265" y="269"/>
                    <a:pt x="259" y="268"/>
                    <a:pt x="255" y="266"/>
                  </a:cubicBezTo>
                  <a:cubicBezTo>
                    <a:pt x="251" y="265"/>
                    <a:pt x="249" y="267"/>
                    <a:pt x="246" y="270"/>
                  </a:cubicBezTo>
                  <a:cubicBezTo>
                    <a:pt x="244" y="274"/>
                    <a:pt x="239" y="276"/>
                    <a:pt x="239" y="283"/>
                  </a:cubicBezTo>
                  <a:cubicBezTo>
                    <a:pt x="239" y="290"/>
                    <a:pt x="226" y="288"/>
                    <a:pt x="221" y="288"/>
                  </a:cubicBezTo>
                  <a:cubicBezTo>
                    <a:pt x="216" y="288"/>
                    <a:pt x="208" y="285"/>
                    <a:pt x="203" y="287"/>
                  </a:cubicBezTo>
                  <a:cubicBezTo>
                    <a:pt x="198" y="289"/>
                    <a:pt x="192" y="284"/>
                    <a:pt x="185" y="280"/>
                  </a:cubicBezTo>
                  <a:cubicBezTo>
                    <a:pt x="179" y="276"/>
                    <a:pt x="180" y="284"/>
                    <a:pt x="171" y="285"/>
                  </a:cubicBezTo>
                  <a:cubicBezTo>
                    <a:pt x="162" y="286"/>
                    <a:pt x="167" y="279"/>
                    <a:pt x="167" y="273"/>
                  </a:cubicBezTo>
                  <a:cubicBezTo>
                    <a:pt x="167" y="267"/>
                    <a:pt x="162" y="263"/>
                    <a:pt x="161" y="260"/>
                  </a:cubicBezTo>
                  <a:cubicBezTo>
                    <a:pt x="160" y="257"/>
                    <a:pt x="155" y="259"/>
                    <a:pt x="153" y="254"/>
                  </a:cubicBezTo>
                  <a:cubicBezTo>
                    <a:pt x="151" y="249"/>
                    <a:pt x="161" y="244"/>
                    <a:pt x="161" y="239"/>
                  </a:cubicBezTo>
                  <a:cubicBezTo>
                    <a:pt x="161" y="234"/>
                    <a:pt x="162" y="229"/>
                    <a:pt x="159" y="224"/>
                  </a:cubicBezTo>
                  <a:cubicBezTo>
                    <a:pt x="157" y="218"/>
                    <a:pt x="148" y="222"/>
                    <a:pt x="148" y="219"/>
                  </a:cubicBezTo>
                  <a:cubicBezTo>
                    <a:pt x="148" y="216"/>
                    <a:pt x="142" y="220"/>
                    <a:pt x="138" y="216"/>
                  </a:cubicBezTo>
                  <a:cubicBezTo>
                    <a:pt x="134" y="212"/>
                    <a:pt x="131" y="212"/>
                    <a:pt x="127" y="209"/>
                  </a:cubicBezTo>
                  <a:cubicBezTo>
                    <a:pt x="124" y="207"/>
                    <a:pt x="119" y="205"/>
                    <a:pt x="116" y="208"/>
                  </a:cubicBezTo>
                  <a:cubicBezTo>
                    <a:pt x="114" y="212"/>
                    <a:pt x="108" y="210"/>
                    <a:pt x="106" y="206"/>
                  </a:cubicBezTo>
                  <a:cubicBezTo>
                    <a:pt x="104" y="203"/>
                    <a:pt x="99" y="210"/>
                    <a:pt x="95" y="203"/>
                  </a:cubicBezTo>
                  <a:cubicBezTo>
                    <a:pt x="92" y="197"/>
                    <a:pt x="90" y="200"/>
                    <a:pt x="85" y="194"/>
                  </a:cubicBezTo>
                  <a:cubicBezTo>
                    <a:pt x="80" y="189"/>
                    <a:pt x="80" y="188"/>
                    <a:pt x="80" y="185"/>
                  </a:cubicBezTo>
                  <a:cubicBezTo>
                    <a:pt x="80" y="181"/>
                    <a:pt x="86" y="178"/>
                    <a:pt x="84" y="175"/>
                  </a:cubicBezTo>
                  <a:cubicBezTo>
                    <a:pt x="81" y="172"/>
                    <a:pt x="86" y="167"/>
                    <a:pt x="87" y="162"/>
                  </a:cubicBezTo>
                  <a:cubicBezTo>
                    <a:pt x="88" y="157"/>
                    <a:pt x="88" y="152"/>
                    <a:pt x="88" y="149"/>
                  </a:cubicBezTo>
                  <a:cubicBezTo>
                    <a:pt x="88" y="145"/>
                    <a:pt x="86" y="142"/>
                    <a:pt x="84" y="139"/>
                  </a:cubicBezTo>
                  <a:cubicBezTo>
                    <a:pt x="82" y="137"/>
                    <a:pt x="78" y="142"/>
                    <a:pt x="77" y="138"/>
                  </a:cubicBezTo>
                  <a:cubicBezTo>
                    <a:pt x="75" y="135"/>
                    <a:pt x="78" y="129"/>
                    <a:pt x="82" y="128"/>
                  </a:cubicBezTo>
                  <a:cubicBezTo>
                    <a:pt x="86" y="127"/>
                    <a:pt x="83" y="119"/>
                    <a:pt x="81" y="114"/>
                  </a:cubicBezTo>
                  <a:cubicBezTo>
                    <a:pt x="79" y="109"/>
                    <a:pt x="82" y="107"/>
                    <a:pt x="84" y="101"/>
                  </a:cubicBezTo>
                  <a:cubicBezTo>
                    <a:pt x="86" y="94"/>
                    <a:pt x="78" y="96"/>
                    <a:pt x="73" y="96"/>
                  </a:cubicBezTo>
                  <a:cubicBezTo>
                    <a:pt x="69" y="97"/>
                    <a:pt x="68" y="91"/>
                    <a:pt x="61" y="90"/>
                  </a:cubicBezTo>
                  <a:cubicBezTo>
                    <a:pt x="53" y="89"/>
                    <a:pt x="50" y="89"/>
                    <a:pt x="52" y="83"/>
                  </a:cubicBezTo>
                  <a:cubicBezTo>
                    <a:pt x="53" y="78"/>
                    <a:pt x="48" y="80"/>
                    <a:pt x="43" y="79"/>
                  </a:cubicBezTo>
                  <a:cubicBezTo>
                    <a:pt x="37" y="78"/>
                    <a:pt x="35" y="77"/>
                    <a:pt x="34" y="72"/>
                  </a:cubicBezTo>
                  <a:cubicBezTo>
                    <a:pt x="33" y="70"/>
                    <a:pt x="31" y="70"/>
                    <a:pt x="27" y="71"/>
                  </a:cubicBezTo>
                  <a:cubicBezTo>
                    <a:pt x="26" y="69"/>
                    <a:pt x="24" y="66"/>
                    <a:pt x="19" y="68"/>
                  </a:cubicBezTo>
                  <a:cubicBezTo>
                    <a:pt x="11" y="70"/>
                    <a:pt x="8" y="71"/>
                    <a:pt x="4" y="67"/>
                  </a:cubicBezTo>
                  <a:cubicBezTo>
                    <a:pt x="2" y="65"/>
                    <a:pt x="1" y="63"/>
                    <a:pt x="0" y="62"/>
                  </a:cubicBezTo>
                  <a:cubicBezTo>
                    <a:pt x="4" y="62"/>
                    <a:pt x="8" y="62"/>
                    <a:pt x="8" y="62"/>
                  </a:cubicBezTo>
                  <a:cubicBezTo>
                    <a:pt x="9" y="63"/>
                    <a:pt x="14" y="62"/>
                    <a:pt x="17" y="60"/>
                  </a:cubicBezTo>
                  <a:cubicBezTo>
                    <a:pt x="20" y="58"/>
                    <a:pt x="27" y="63"/>
                    <a:pt x="27" y="59"/>
                  </a:cubicBezTo>
                  <a:cubicBezTo>
                    <a:pt x="28" y="55"/>
                    <a:pt x="29" y="45"/>
                    <a:pt x="34" y="46"/>
                  </a:cubicBezTo>
                  <a:cubicBezTo>
                    <a:pt x="40" y="46"/>
                    <a:pt x="41" y="50"/>
                    <a:pt x="46" y="47"/>
                  </a:cubicBezTo>
                  <a:cubicBezTo>
                    <a:pt x="51" y="43"/>
                    <a:pt x="49" y="43"/>
                    <a:pt x="55" y="42"/>
                  </a:cubicBezTo>
                  <a:cubicBezTo>
                    <a:pt x="62" y="42"/>
                    <a:pt x="69" y="39"/>
                    <a:pt x="69" y="36"/>
                  </a:cubicBezTo>
                  <a:cubicBezTo>
                    <a:pt x="70" y="33"/>
                    <a:pt x="73" y="32"/>
                    <a:pt x="79" y="32"/>
                  </a:cubicBezTo>
                  <a:cubicBezTo>
                    <a:pt x="84" y="32"/>
                    <a:pt x="87" y="33"/>
                    <a:pt x="92" y="35"/>
                  </a:cubicBezTo>
                  <a:cubicBezTo>
                    <a:pt x="96" y="37"/>
                    <a:pt x="98" y="44"/>
                    <a:pt x="104" y="44"/>
                  </a:cubicBezTo>
                  <a:cubicBezTo>
                    <a:pt x="110" y="44"/>
                    <a:pt x="110" y="42"/>
                    <a:pt x="116" y="43"/>
                  </a:cubicBezTo>
                  <a:cubicBezTo>
                    <a:pt x="121" y="45"/>
                    <a:pt x="123" y="48"/>
                    <a:pt x="127" y="48"/>
                  </a:cubicBezTo>
                  <a:cubicBezTo>
                    <a:pt x="131" y="48"/>
                    <a:pt x="129" y="50"/>
                    <a:pt x="132" y="52"/>
                  </a:cubicBezTo>
                  <a:cubicBezTo>
                    <a:pt x="134" y="53"/>
                    <a:pt x="138" y="51"/>
                    <a:pt x="139" y="52"/>
                  </a:cubicBezTo>
                  <a:cubicBezTo>
                    <a:pt x="141" y="53"/>
                    <a:pt x="147" y="50"/>
                    <a:pt x="149" y="52"/>
                  </a:cubicBezTo>
                  <a:cubicBezTo>
                    <a:pt x="151" y="53"/>
                    <a:pt x="155" y="54"/>
                    <a:pt x="159" y="49"/>
                  </a:cubicBezTo>
                  <a:cubicBezTo>
                    <a:pt x="163" y="44"/>
                    <a:pt x="166" y="45"/>
                    <a:pt x="167" y="46"/>
                  </a:cubicBezTo>
                  <a:cubicBezTo>
                    <a:pt x="169" y="47"/>
                    <a:pt x="172" y="44"/>
                    <a:pt x="175" y="41"/>
                  </a:cubicBezTo>
                  <a:cubicBezTo>
                    <a:pt x="178" y="38"/>
                    <a:pt x="181" y="40"/>
                    <a:pt x="182" y="41"/>
                  </a:cubicBezTo>
                  <a:cubicBezTo>
                    <a:pt x="184" y="43"/>
                    <a:pt x="186" y="37"/>
                    <a:pt x="189" y="38"/>
                  </a:cubicBezTo>
                  <a:cubicBezTo>
                    <a:pt x="192" y="40"/>
                    <a:pt x="194" y="37"/>
                    <a:pt x="194" y="33"/>
                  </a:cubicBezTo>
                  <a:cubicBezTo>
                    <a:pt x="194" y="29"/>
                    <a:pt x="197" y="29"/>
                    <a:pt x="199" y="25"/>
                  </a:cubicBezTo>
                  <a:cubicBezTo>
                    <a:pt x="200" y="21"/>
                    <a:pt x="203" y="21"/>
                    <a:pt x="206" y="20"/>
                  </a:cubicBezTo>
                  <a:cubicBezTo>
                    <a:pt x="210" y="19"/>
                    <a:pt x="211" y="14"/>
                    <a:pt x="212" y="14"/>
                  </a:cubicBezTo>
                  <a:cubicBezTo>
                    <a:pt x="214" y="14"/>
                    <a:pt x="220" y="14"/>
                    <a:pt x="218" y="12"/>
                  </a:cubicBezTo>
                  <a:cubicBezTo>
                    <a:pt x="216" y="10"/>
                    <a:pt x="218" y="0"/>
                    <a:pt x="222" y="8"/>
                  </a:cubicBezTo>
                  <a:cubicBezTo>
                    <a:pt x="225" y="15"/>
                    <a:pt x="222" y="16"/>
                    <a:pt x="227" y="19"/>
                  </a:cubicBezTo>
                  <a:cubicBezTo>
                    <a:pt x="231" y="22"/>
                    <a:pt x="230" y="27"/>
                    <a:pt x="226" y="30"/>
                  </a:cubicBezTo>
                  <a:cubicBezTo>
                    <a:pt x="223" y="33"/>
                    <a:pt x="227" y="39"/>
                    <a:pt x="230" y="39"/>
                  </a:cubicBezTo>
                  <a:cubicBezTo>
                    <a:pt x="233" y="39"/>
                    <a:pt x="236" y="40"/>
                    <a:pt x="241" y="37"/>
                  </a:cubicBezTo>
                  <a:cubicBezTo>
                    <a:pt x="243" y="36"/>
                    <a:pt x="247" y="32"/>
                    <a:pt x="250" y="28"/>
                  </a:cubicBezTo>
                  <a:close/>
                  <a:moveTo>
                    <a:pt x="169" y="126"/>
                  </a:moveTo>
                  <a:cubicBezTo>
                    <a:pt x="169" y="126"/>
                    <a:pt x="166" y="130"/>
                    <a:pt x="163" y="131"/>
                  </a:cubicBezTo>
                  <a:cubicBezTo>
                    <a:pt x="160" y="132"/>
                    <a:pt x="163" y="134"/>
                    <a:pt x="162" y="136"/>
                  </a:cubicBezTo>
                  <a:cubicBezTo>
                    <a:pt x="160" y="138"/>
                    <a:pt x="162" y="139"/>
                    <a:pt x="163" y="140"/>
                  </a:cubicBezTo>
                  <a:cubicBezTo>
                    <a:pt x="164" y="140"/>
                    <a:pt x="161" y="143"/>
                    <a:pt x="161" y="145"/>
                  </a:cubicBezTo>
                  <a:cubicBezTo>
                    <a:pt x="160" y="148"/>
                    <a:pt x="161" y="149"/>
                    <a:pt x="161" y="152"/>
                  </a:cubicBezTo>
                  <a:cubicBezTo>
                    <a:pt x="161" y="155"/>
                    <a:pt x="166" y="156"/>
                    <a:pt x="167" y="154"/>
                  </a:cubicBezTo>
                  <a:cubicBezTo>
                    <a:pt x="168" y="152"/>
                    <a:pt x="173" y="152"/>
                    <a:pt x="174" y="154"/>
                  </a:cubicBezTo>
                  <a:cubicBezTo>
                    <a:pt x="175" y="156"/>
                    <a:pt x="176" y="152"/>
                    <a:pt x="178" y="153"/>
                  </a:cubicBezTo>
                  <a:cubicBezTo>
                    <a:pt x="180" y="154"/>
                    <a:pt x="184" y="160"/>
                    <a:pt x="186" y="158"/>
                  </a:cubicBezTo>
                  <a:cubicBezTo>
                    <a:pt x="188" y="155"/>
                    <a:pt x="189" y="149"/>
                    <a:pt x="191" y="152"/>
                  </a:cubicBezTo>
                  <a:cubicBezTo>
                    <a:pt x="192" y="154"/>
                    <a:pt x="195" y="155"/>
                    <a:pt x="198" y="155"/>
                  </a:cubicBezTo>
                  <a:cubicBezTo>
                    <a:pt x="202" y="155"/>
                    <a:pt x="206" y="155"/>
                    <a:pt x="206" y="158"/>
                  </a:cubicBezTo>
                  <a:cubicBezTo>
                    <a:pt x="206" y="161"/>
                    <a:pt x="206" y="160"/>
                    <a:pt x="211" y="156"/>
                  </a:cubicBezTo>
                  <a:cubicBezTo>
                    <a:pt x="215" y="152"/>
                    <a:pt x="217" y="148"/>
                    <a:pt x="213" y="146"/>
                  </a:cubicBezTo>
                  <a:cubicBezTo>
                    <a:pt x="208" y="144"/>
                    <a:pt x="203" y="144"/>
                    <a:pt x="203" y="142"/>
                  </a:cubicBezTo>
                  <a:cubicBezTo>
                    <a:pt x="203" y="140"/>
                    <a:pt x="205" y="141"/>
                    <a:pt x="204" y="137"/>
                  </a:cubicBezTo>
                  <a:cubicBezTo>
                    <a:pt x="203" y="133"/>
                    <a:pt x="194" y="128"/>
                    <a:pt x="193" y="127"/>
                  </a:cubicBezTo>
                  <a:cubicBezTo>
                    <a:pt x="192" y="125"/>
                    <a:pt x="194" y="119"/>
                    <a:pt x="190" y="119"/>
                  </a:cubicBezTo>
                  <a:cubicBezTo>
                    <a:pt x="187" y="118"/>
                    <a:pt x="185" y="122"/>
                    <a:pt x="183" y="123"/>
                  </a:cubicBezTo>
                  <a:cubicBezTo>
                    <a:pt x="180" y="123"/>
                    <a:pt x="177" y="122"/>
                    <a:pt x="177" y="121"/>
                  </a:cubicBezTo>
                  <a:cubicBezTo>
                    <a:pt x="177" y="119"/>
                    <a:pt x="175" y="119"/>
                    <a:pt x="173" y="121"/>
                  </a:cubicBezTo>
                  <a:cubicBezTo>
                    <a:pt x="170" y="123"/>
                    <a:pt x="169" y="126"/>
                    <a:pt x="169" y="126"/>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2845" y="1276"/>
              <a:ext cx="1461" cy="1188"/>
            </a:xfrm>
            <a:custGeom>
              <a:avLst/>
              <a:gdLst>
                <a:gd name="T0" fmla="*/ 30 w 413"/>
                <a:gd name="T1" fmla="*/ 191 h 336"/>
                <a:gd name="T2" fmla="*/ 8 w 413"/>
                <a:gd name="T3" fmla="*/ 184 h 336"/>
                <a:gd name="T4" fmla="*/ 5 w 413"/>
                <a:gd name="T5" fmla="*/ 164 h 336"/>
                <a:gd name="T6" fmla="*/ 26 w 413"/>
                <a:gd name="T7" fmla="*/ 161 h 336"/>
                <a:gd name="T8" fmla="*/ 46 w 413"/>
                <a:gd name="T9" fmla="*/ 100 h 336"/>
                <a:gd name="T10" fmla="*/ 40 w 413"/>
                <a:gd name="T11" fmla="*/ 70 h 336"/>
                <a:gd name="T12" fmla="*/ 41 w 413"/>
                <a:gd name="T13" fmla="*/ 42 h 336"/>
                <a:gd name="T14" fmla="*/ 73 w 413"/>
                <a:gd name="T15" fmla="*/ 27 h 336"/>
                <a:gd name="T16" fmla="*/ 115 w 413"/>
                <a:gd name="T17" fmla="*/ 25 h 336"/>
                <a:gd name="T18" fmla="*/ 118 w 413"/>
                <a:gd name="T19" fmla="*/ 53 h 336"/>
                <a:gd name="T20" fmla="*/ 136 w 413"/>
                <a:gd name="T21" fmla="*/ 49 h 336"/>
                <a:gd name="T22" fmla="*/ 155 w 413"/>
                <a:gd name="T23" fmla="*/ 46 h 336"/>
                <a:gd name="T24" fmla="*/ 157 w 413"/>
                <a:gd name="T25" fmla="*/ 44 h 336"/>
                <a:gd name="T26" fmla="*/ 174 w 413"/>
                <a:gd name="T27" fmla="*/ 7 h 336"/>
                <a:gd name="T28" fmla="*/ 241 w 413"/>
                <a:gd name="T29" fmla="*/ 37 h 336"/>
                <a:gd name="T30" fmla="*/ 273 w 413"/>
                <a:gd name="T31" fmla="*/ 60 h 336"/>
                <a:gd name="T32" fmla="*/ 305 w 413"/>
                <a:gd name="T33" fmla="*/ 58 h 336"/>
                <a:gd name="T34" fmla="*/ 334 w 413"/>
                <a:gd name="T35" fmla="*/ 68 h 336"/>
                <a:gd name="T36" fmla="*/ 377 w 413"/>
                <a:gd name="T37" fmla="*/ 91 h 336"/>
                <a:gd name="T38" fmla="*/ 413 w 413"/>
                <a:gd name="T39" fmla="*/ 112 h 336"/>
                <a:gd name="T40" fmla="*/ 363 w 413"/>
                <a:gd name="T41" fmla="*/ 130 h 336"/>
                <a:gd name="T42" fmla="*/ 360 w 413"/>
                <a:gd name="T43" fmla="*/ 165 h 336"/>
                <a:gd name="T44" fmla="*/ 364 w 413"/>
                <a:gd name="T45" fmla="*/ 201 h 336"/>
                <a:gd name="T46" fmla="*/ 350 w 413"/>
                <a:gd name="T47" fmla="*/ 238 h 336"/>
                <a:gd name="T48" fmla="*/ 331 w 413"/>
                <a:gd name="T49" fmla="*/ 253 h 336"/>
                <a:gd name="T50" fmla="*/ 326 w 413"/>
                <a:gd name="T51" fmla="*/ 302 h 336"/>
                <a:gd name="T52" fmla="*/ 293 w 413"/>
                <a:gd name="T53" fmla="*/ 312 h 336"/>
                <a:gd name="T54" fmla="*/ 257 w 413"/>
                <a:gd name="T55" fmla="*/ 324 h 336"/>
                <a:gd name="T56" fmla="*/ 246 w 413"/>
                <a:gd name="T57" fmla="*/ 318 h 336"/>
                <a:gd name="T58" fmla="*/ 235 w 413"/>
                <a:gd name="T59" fmla="*/ 291 h 336"/>
                <a:gd name="T60" fmla="*/ 230 w 413"/>
                <a:gd name="T61" fmla="*/ 263 h 336"/>
                <a:gd name="T62" fmla="*/ 213 w 413"/>
                <a:gd name="T63" fmla="*/ 246 h 336"/>
                <a:gd name="T64" fmla="*/ 195 w 413"/>
                <a:gd name="T65" fmla="*/ 228 h 336"/>
                <a:gd name="T66" fmla="*/ 201 w 413"/>
                <a:gd name="T67" fmla="*/ 192 h 336"/>
                <a:gd name="T68" fmla="*/ 173 w 413"/>
                <a:gd name="T69" fmla="*/ 194 h 336"/>
                <a:gd name="T70" fmla="*/ 145 w 413"/>
                <a:gd name="T71" fmla="*/ 185 h 336"/>
                <a:gd name="T72" fmla="*/ 145 w 413"/>
                <a:gd name="T73" fmla="*/ 217 h 336"/>
                <a:gd name="T74" fmla="*/ 110 w 413"/>
                <a:gd name="T75" fmla="*/ 234 h 336"/>
                <a:gd name="T76" fmla="*/ 97 w 413"/>
                <a:gd name="T77" fmla="*/ 218 h 336"/>
                <a:gd name="T78" fmla="*/ 87 w 413"/>
                <a:gd name="T79" fmla="*/ 195 h 336"/>
                <a:gd name="T80" fmla="*/ 63 w 413"/>
                <a:gd name="T81" fmla="*/ 199 h 336"/>
                <a:gd name="T82" fmla="*/ 156 w 413"/>
                <a:gd name="T83" fmla="*/ 94 h 336"/>
                <a:gd name="T84" fmla="*/ 184 w 413"/>
                <a:gd name="T85" fmla="*/ 97 h 336"/>
                <a:gd name="T86" fmla="*/ 127 w 413"/>
                <a:gd name="T87" fmla="*/ 21 h 336"/>
                <a:gd name="T88" fmla="*/ 127 w 413"/>
                <a:gd name="T89" fmla="*/ 21 h 336"/>
                <a:gd name="T90" fmla="*/ 110 w 413"/>
                <a:gd name="T91" fmla="*/ 15 h 336"/>
                <a:gd name="T92" fmla="*/ 88 w 413"/>
                <a:gd name="T93" fmla="*/ 17 h 336"/>
                <a:gd name="T94" fmla="*/ 91 w 413"/>
                <a:gd name="T95" fmla="*/ 14 h 336"/>
                <a:gd name="T96" fmla="*/ 75 w 413"/>
                <a:gd name="T97" fmla="*/ 19 h 336"/>
                <a:gd name="T98" fmla="*/ 46 w 413"/>
                <a:gd name="T99" fmla="*/ 23 h 336"/>
                <a:gd name="T100" fmla="*/ 44 w 413"/>
                <a:gd name="T101" fmla="*/ 21 h 336"/>
                <a:gd name="T102" fmla="*/ 25 w 413"/>
                <a:gd name="T103" fmla="*/ 29 h 336"/>
                <a:gd name="T104" fmla="*/ 27 w 413"/>
                <a:gd name="T105" fmla="*/ 25 h 336"/>
                <a:gd name="T106" fmla="*/ 15 w 413"/>
                <a:gd name="T107" fmla="*/ 34 h 336"/>
                <a:gd name="T108" fmla="*/ 13 w 413"/>
                <a:gd name="T109" fmla="*/ 3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3" h="336">
                  <a:moveTo>
                    <a:pt x="29" y="213"/>
                  </a:moveTo>
                  <a:cubicBezTo>
                    <a:pt x="30" y="211"/>
                    <a:pt x="27" y="210"/>
                    <a:pt x="27" y="207"/>
                  </a:cubicBezTo>
                  <a:cubicBezTo>
                    <a:pt x="28" y="205"/>
                    <a:pt x="30" y="202"/>
                    <a:pt x="31" y="200"/>
                  </a:cubicBezTo>
                  <a:cubicBezTo>
                    <a:pt x="32" y="198"/>
                    <a:pt x="32" y="193"/>
                    <a:pt x="30" y="191"/>
                  </a:cubicBezTo>
                  <a:cubicBezTo>
                    <a:pt x="28" y="189"/>
                    <a:pt x="29" y="188"/>
                    <a:pt x="27" y="186"/>
                  </a:cubicBezTo>
                  <a:cubicBezTo>
                    <a:pt x="26" y="183"/>
                    <a:pt x="25" y="187"/>
                    <a:pt x="23" y="187"/>
                  </a:cubicBezTo>
                  <a:cubicBezTo>
                    <a:pt x="21" y="188"/>
                    <a:pt x="17" y="187"/>
                    <a:pt x="15" y="185"/>
                  </a:cubicBezTo>
                  <a:cubicBezTo>
                    <a:pt x="13" y="182"/>
                    <a:pt x="11" y="184"/>
                    <a:pt x="8" y="184"/>
                  </a:cubicBezTo>
                  <a:cubicBezTo>
                    <a:pt x="5" y="184"/>
                    <a:pt x="3" y="181"/>
                    <a:pt x="1" y="179"/>
                  </a:cubicBezTo>
                  <a:cubicBezTo>
                    <a:pt x="0" y="178"/>
                    <a:pt x="2" y="173"/>
                    <a:pt x="2" y="171"/>
                  </a:cubicBezTo>
                  <a:cubicBezTo>
                    <a:pt x="2" y="170"/>
                    <a:pt x="6" y="170"/>
                    <a:pt x="6" y="169"/>
                  </a:cubicBezTo>
                  <a:cubicBezTo>
                    <a:pt x="5" y="168"/>
                    <a:pt x="4" y="167"/>
                    <a:pt x="5" y="164"/>
                  </a:cubicBezTo>
                  <a:cubicBezTo>
                    <a:pt x="5" y="161"/>
                    <a:pt x="4" y="159"/>
                    <a:pt x="7" y="158"/>
                  </a:cubicBezTo>
                  <a:cubicBezTo>
                    <a:pt x="10" y="157"/>
                    <a:pt x="13" y="161"/>
                    <a:pt x="14" y="159"/>
                  </a:cubicBezTo>
                  <a:cubicBezTo>
                    <a:pt x="15" y="158"/>
                    <a:pt x="17" y="155"/>
                    <a:pt x="20" y="159"/>
                  </a:cubicBezTo>
                  <a:cubicBezTo>
                    <a:pt x="23" y="163"/>
                    <a:pt x="23" y="158"/>
                    <a:pt x="26" y="161"/>
                  </a:cubicBezTo>
                  <a:cubicBezTo>
                    <a:pt x="29" y="163"/>
                    <a:pt x="33" y="162"/>
                    <a:pt x="33" y="160"/>
                  </a:cubicBezTo>
                  <a:cubicBezTo>
                    <a:pt x="33" y="157"/>
                    <a:pt x="33" y="146"/>
                    <a:pt x="34" y="137"/>
                  </a:cubicBezTo>
                  <a:cubicBezTo>
                    <a:pt x="36" y="128"/>
                    <a:pt x="44" y="129"/>
                    <a:pt x="45" y="119"/>
                  </a:cubicBezTo>
                  <a:cubicBezTo>
                    <a:pt x="46" y="109"/>
                    <a:pt x="46" y="106"/>
                    <a:pt x="46" y="100"/>
                  </a:cubicBezTo>
                  <a:cubicBezTo>
                    <a:pt x="46" y="94"/>
                    <a:pt x="47" y="91"/>
                    <a:pt x="47" y="87"/>
                  </a:cubicBezTo>
                  <a:cubicBezTo>
                    <a:pt x="48" y="82"/>
                    <a:pt x="47" y="82"/>
                    <a:pt x="49" y="78"/>
                  </a:cubicBezTo>
                  <a:cubicBezTo>
                    <a:pt x="51" y="75"/>
                    <a:pt x="53" y="73"/>
                    <a:pt x="51" y="72"/>
                  </a:cubicBezTo>
                  <a:cubicBezTo>
                    <a:pt x="49" y="70"/>
                    <a:pt x="44" y="71"/>
                    <a:pt x="40" y="70"/>
                  </a:cubicBezTo>
                  <a:cubicBezTo>
                    <a:pt x="36" y="70"/>
                    <a:pt x="32" y="68"/>
                    <a:pt x="32" y="64"/>
                  </a:cubicBezTo>
                  <a:cubicBezTo>
                    <a:pt x="33" y="61"/>
                    <a:pt x="34" y="57"/>
                    <a:pt x="35" y="53"/>
                  </a:cubicBezTo>
                  <a:cubicBezTo>
                    <a:pt x="36" y="48"/>
                    <a:pt x="33" y="48"/>
                    <a:pt x="38" y="47"/>
                  </a:cubicBezTo>
                  <a:cubicBezTo>
                    <a:pt x="43" y="46"/>
                    <a:pt x="42" y="43"/>
                    <a:pt x="41" y="42"/>
                  </a:cubicBezTo>
                  <a:cubicBezTo>
                    <a:pt x="40" y="40"/>
                    <a:pt x="38" y="36"/>
                    <a:pt x="42" y="35"/>
                  </a:cubicBezTo>
                  <a:cubicBezTo>
                    <a:pt x="46" y="34"/>
                    <a:pt x="46" y="33"/>
                    <a:pt x="49" y="30"/>
                  </a:cubicBezTo>
                  <a:cubicBezTo>
                    <a:pt x="51" y="28"/>
                    <a:pt x="56" y="25"/>
                    <a:pt x="61" y="25"/>
                  </a:cubicBezTo>
                  <a:cubicBezTo>
                    <a:pt x="66" y="25"/>
                    <a:pt x="71" y="27"/>
                    <a:pt x="73" y="27"/>
                  </a:cubicBezTo>
                  <a:cubicBezTo>
                    <a:pt x="75" y="28"/>
                    <a:pt x="79" y="27"/>
                    <a:pt x="81" y="26"/>
                  </a:cubicBezTo>
                  <a:cubicBezTo>
                    <a:pt x="82" y="25"/>
                    <a:pt x="87" y="25"/>
                    <a:pt x="91" y="25"/>
                  </a:cubicBezTo>
                  <a:cubicBezTo>
                    <a:pt x="96" y="25"/>
                    <a:pt x="94" y="25"/>
                    <a:pt x="101" y="24"/>
                  </a:cubicBezTo>
                  <a:cubicBezTo>
                    <a:pt x="108" y="23"/>
                    <a:pt x="115" y="22"/>
                    <a:pt x="115" y="25"/>
                  </a:cubicBezTo>
                  <a:cubicBezTo>
                    <a:pt x="115" y="28"/>
                    <a:pt x="116" y="31"/>
                    <a:pt x="117" y="32"/>
                  </a:cubicBezTo>
                  <a:cubicBezTo>
                    <a:pt x="118" y="33"/>
                    <a:pt x="121" y="41"/>
                    <a:pt x="126" y="43"/>
                  </a:cubicBezTo>
                  <a:cubicBezTo>
                    <a:pt x="130" y="44"/>
                    <a:pt x="129" y="47"/>
                    <a:pt x="126" y="48"/>
                  </a:cubicBezTo>
                  <a:cubicBezTo>
                    <a:pt x="123" y="49"/>
                    <a:pt x="118" y="48"/>
                    <a:pt x="118" y="53"/>
                  </a:cubicBezTo>
                  <a:cubicBezTo>
                    <a:pt x="119" y="57"/>
                    <a:pt x="120" y="59"/>
                    <a:pt x="123" y="58"/>
                  </a:cubicBezTo>
                  <a:cubicBezTo>
                    <a:pt x="126" y="57"/>
                    <a:pt x="127" y="60"/>
                    <a:pt x="129" y="63"/>
                  </a:cubicBezTo>
                  <a:cubicBezTo>
                    <a:pt x="130" y="65"/>
                    <a:pt x="135" y="63"/>
                    <a:pt x="137" y="58"/>
                  </a:cubicBezTo>
                  <a:cubicBezTo>
                    <a:pt x="140" y="53"/>
                    <a:pt x="141" y="48"/>
                    <a:pt x="136" y="49"/>
                  </a:cubicBezTo>
                  <a:cubicBezTo>
                    <a:pt x="132" y="50"/>
                    <a:pt x="131" y="48"/>
                    <a:pt x="132" y="43"/>
                  </a:cubicBezTo>
                  <a:cubicBezTo>
                    <a:pt x="133" y="38"/>
                    <a:pt x="134" y="34"/>
                    <a:pt x="138" y="36"/>
                  </a:cubicBezTo>
                  <a:cubicBezTo>
                    <a:pt x="142" y="38"/>
                    <a:pt x="142" y="41"/>
                    <a:pt x="145" y="43"/>
                  </a:cubicBezTo>
                  <a:cubicBezTo>
                    <a:pt x="148" y="44"/>
                    <a:pt x="153" y="44"/>
                    <a:pt x="155" y="46"/>
                  </a:cubicBezTo>
                  <a:cubicBezTo>
                    <a:pt x="156" y="48"/>
                    <a:pt x="152" y="48"/>
                    <a:pt x="152" y="53"/>
                  </a:cubicBezTo>
                  <a:cubicBezTo>
                    <a:pt x="152" y="59"/>
                    <a:pt x="153" y="70"/>
                    <a:pt x="153" y="70"/>
                  </a:cubicBezTo>
                  <a:cubicBezTo>
                    <a:pt x="153" y="70"/>
                    <a:pt x="152" y="57"/>
                    <a:pt x="154" y="54"/>
                  </a:cubicBezTo>
                  <a:cubicBezTo>
                    <a:pt x="157" y="51"/>
                    <a:pt x="160" y="50"/>
                    <a:pt x="157" y="44"/>
                  </a:cubicBezTo>
                  <a:cubicBezTo>
                    <a:pt x="154" y="39"/>
                    <a:pt x="151" y="34"/>
                    <a:pt x="152" y="29"/>
                  </a:cubicBezTo>
                  <a:cubicBezTo>
                    <a:pt x="153" y="24"/>
                    <a:pt x="156" y="21"/>
                    <a:pt x="157" y="17"/>
                  </a:cubicBezTo>
                  <a:cubicBezTo>
                    <a:pt x="157" y="13"/>
                    <a:pt x="157" y="8"/>
                    <a:pt x="162" y="4"/>
                  </a:cubicBezTo>
                  <a:cubicBezTo>
                    <a:pt x="167" y="1"/>
                    <a:pt x="169" y="3"/>
                    <a:pt x="174" y="7"/>
                  </a:cubicBezTo>
                  <a:cubicBezTo>
                    <a:pt x="180" y="11"/>
                    <a:pt x="186" y="12"/>
                    <a:pt x="191" y="9"/>
                  </a:cubicBezTo>
                  <a:cubicBezTo>
                    <a:pt x="201" y="4"/>
                    <a:pt x="202" y="3"/>
                    <a:pt x="204" y="2"/>
                  </a:cubicBezTo>
                  <a:cubicBezTo>
                    <a:pt x="204" y="2"/>
                    <a:pt x="217" y="0"/>
                    <a:pt x="222" y="9"/>
                  </a:cubicBezTo>
                  <a:cubicBezTo>
                    <a:pt x="228" y="18"/>
                    <a:pt x="233" y="32"/>
                    <a:pt x="241" y="37"/>
                  </a:cubicBezTo>
                  <a:cubicBezTo>
                    <a:pt x="250" y="42"/>
                    <a:pt x="257" y="42"/>
                    <a:pt x="257" y="42"/>
                  </a:cubicBezTo>
                  <a:cubicBezTo>
                    <a:pt x="257" y="42"/>
                    <a:pt x="258" y="46"/>
                    <a:pt x="259" y="52"/>
                  </a:cubicBezTo>
                  <a:cubicBezTo>
                    <a:pt x="260" y="57"/>
                    <a:pt x="261" y="57"/>
                    <a:pt x="264" y="58"/>
                  </a:cubicBezTo>
                  <a:cubicBezTo>
                    <a:pt x="267" y="58"/>
                    <a:pt x="273" y="57"/>
                    <a:pt x="273" y="60"/>
                  </a:cubicBezTo>
                  <a:cubicBezTo>
                    <a:pt x="273" y="62"/>
                    <a:pt x="279" y="63"/>
                    <a:pt x="280" y="59"/>
                  </a:cubicBezTo>
                  <a:cubicBezTo>
                    <a:pt x="282" y="56"/>
                    <a:pt x="287" y="57"/>
                    <a:pt x="288" y="59"/>
                  </a:cubicBezTo>
                  <a:cubicBezTo>
                    <a:pt x="288" y="61"/>
                    <a:pt x="291" y="65"/>
                    <a:pt x="295" y="65"/>
                  </a:cubicBezTo>
                  <a:cubicBezTo>
                    <a:pt x="297" y="65"/>
                    <a:pt x="301" y="62"/>
                    <a:pt x="305" y="58"/>
                  </a:cubicBezTo>
                  <a:cubicBezTo>
                    <a:pt x="307" y="59"/>
                    <a:pt x="309" y="60"/>
                    <a:pt x="311" y="62"/>
                  </a:cubicBezTo>
                  <a:cubicBezTo>
                    <a:pt x="315" y="67"/>
                    <a:pt x="331" y="69"/>
                    <a:pt x="331" y="67"/>
                  </a:cubicBezTo>
                  <a:cubicBezTo>
                    <a:pt x="331" y="67"/>
                    <a:pt x="331" y="67"/>
                    <a:pt x="331" y="67"/>
                  </a:cubicBezTo>
                  <a:cubicBezTo>
                    <a:pt x="333" y="67"/>
                    <a:pt x="334" y="68"/>
                    <a:pt x="334" y="68"/>
                  </a:cubicBezTo>
                  <a:cubicBezTo>
                    <a:pt x="336" y="68"/>
                    <a:pt x="344" y="73"/>
                    <a:pt x="348" y="75"/>
                  </a:cubicBezTo>
                  <a:cubicBezTo>
                    <a:pt x="352" y="77"/>
                    <a:pt x="356" y="72"/>
                    <a:pt x="360" y="72"/>
                  </a:cubicBezTo>
                  <a:cubicBezTo>
                    <a:pt x="364" y="72"/>
                    <a:pt x="365" y="77"/>
                    <a:pt x="367" y="81"/>
                  </a:cubicBezTo>
                  <a:cubicBezTo>
                    <a:pt x="369" y="86"/>
                    <a:pt x="373" y="87"/>
                    <a:pt x="377" y="91"/>
                  </a:cubicBezTo>
                  <a:cubicBezTo>
                    <a:pt x="380" y="95"/>
                    <a:pt x="378" y="97"/>
                    <a:pt x="381" y="97"/>
                  </a:cubicBezTo>
                  <a:cubicBezTo>
                    <a:pt x="384" y="97"/>
                    <a:pt x="385" y="102"/>
                    <a:pt x="389" y="106"/>
                  </a:cubicBezTo>
                  <a:cubicBezTo>
                    <a:pt x="393" y="110"/>
                    <a:pt x="396" y="109"/>
                    <a:pt x="404" y="107"/>
                  </a:cubicBezTo>
                  <a:cubicBezTo>
                    <a:pt x="411" y="104"/>
                    <a:pt x="413" y="111"/>
                    <a:pt x="413" y="112"/>
                  </a:cubicBezTo>
                  <a:cubicBezTo>
                    <a:pt x="413" y="114"/>
                    <a:pt x="406" y="117"/>
                    <a:pt x="406" y="121"/>
                  </a:cubicBezTo>
                  <a:cubicBezTo>
                    <a:pt x="405" y="125"/>
                    <a:pt x="396" y="129"/>
                    <a:pt x="391" y="131"/>
                  </a:cubicBezTo>
                  <a:cubicBezTo>
                    <a:pt x="386" y="134"/>
                    <a:pt x="379" y="129"/>
                    <a:pt x="376" y="127"/>
                  </a:cubicBezTo>
                  <a:cubicBezTo>
                    <a:pt x="372" y="125"/>
                    <a:pt x="365" y="125"/>
                    <a:pt x="363" y="130"/>
                  </a:cubicBezTo>
                  <a:cubicBezTo>
                    <a:pt x="361" y="134"/>
                    <a:pt x="355" y="134"/>
                    <a:pt x="349" y="134"/>
                  </a:cubicBezTo>
                  <a:cubicBezTo>
                    <a:pt x="344" y="134"/>
                    <a:pt x="343" y="139"/>
                    <a:pt x="343" y="144"/>
                  </a:cubicBezTo>
                  <a:cubicBezTo>
                    <a:pt x="343" y="148"/>
                    <a:pt x="349" y="151"/>
                    <a:pt x="351" y="156"/>
                  </a:cubicBezTo>
                  <a:cubicBezTo>
                    <a:pt x="354" y="161"/>
                    <a:pt x="357" y="164"/>
                    <a:pt x="360" y="165"/>
                  </a:cubicBezTo>
                  <a:cubicBezTo>
                    <a:pt x="363" y="166"/>
                    <a:pt x="357" y="170"/>
                    <a:pt x="359" y="173"/>
                  </a:cubicBezTo>
                  <a:cubicBezTo>
                    <a:pt x="361" y="176"/>
                    <a:pt x="360" y="180"/>
                    <a:pt x="359" y="183"/>
                  </a:cubicBezTo>
                  <a:cubicBezTo>
                    <a:pt x="358" y="187"/>
                    <a:pt x="359" y="189"/>
                    <a:pt x="364" y="193"/>
                  </a:cubicBezTo>
                  <a:cubicBezTo>
                    <a:pt x="370" y="198"/>
                    <a:pt x="368" y="199"/>
                    <a:pt x="364" y="201"/>
                  </a:cubicBezTo>
                  <a:cubicBezTo>
                    <a:pt x="360" y="204"/>
                    <a:pt x="368" y="211"/>
                    <a:pt x="370" y="214"/>
                  </a:cubicBezTo>
                  <a:cubicBezTo>
                    <a:pt x="373" y="217"/>
                    <a:pt x="364" y="220"/>
                    <a:pt x="365" y="222"/>
                  </a:cubicBezTo>
                  <a:cubicBezTo>
                    <a:pt x="365" y="225"/>
                    <a:pt x="365" y="227"/>
                    <a:pt x="362" y="231"/>
                  </a:cubicBezTo>
                  <a:cubicBezTo>
                    <a:pt x="358" y="235"/>
                    <a:pt x="359" y="238"/>
                    <a:pt x="350" y="238"/>
                  </a:cubicBezTo>
                  <a:cubicBezTo>
                    <a:pt x="341" y="238"/>
                    <a:pt x="337" y="235"/>
                    <a:pt x="336" y="237"/>
                  </a:cubicBezTo>
                  <a:cubicBezTo>
                    <a:pt x="334" y="238"/>
                    <a:pt x="333" y="242"/>
                    <a:pt x="329" y="242"/>
                  </a:cubicBezTo>
                  <a:cubicBezTo>
                    <a:pt x="324" y="243"/>
                    <a:pt x="328" y="245"/>
                    <a:pt x="330" y="248"/>
                  </a:cubicBezTo>
                  <a:cubicBezTo>
                    <a:pt x="332" y="250"/>
                    <a:pt x="329" y="251"/>
                    <a:pt x="331" y="253"/>
                  </a:cubicBezTo>
                  <a:cubicBezTo>
                    <a:pt x="333" y="255"/>
                    <a:pt x="332" y="258"/>
                    <a:pt x="329" y="262"/>
                  </a:cubicBezTo>
                  <a:cubicBezTo>
                    <a:pt x="326" y="267"/>
                    <a:pt x="332" y="274"/>
                    <a:pt x="334" y="279"/>
                  </a:cubicBezTo>
                  <a:cubicBezTo>
                    <a:pt x="336" y="284"/>
                    <a:pt x="338" y="289"/>
                    <a:pt x="334" y="293"/>
                  </a:cubicBezTo>
                  <a:cubicBezTo>
                    <a:pt x="329" y="298"/>
                    <a:pt x="330" y="301"/>
                    <a:pt x="326" y="302"/>
                  </a:cubicBezTo>
                  <a:cubicBezTo>
                    <a:pt x="321" y="303"/>
                    <a:pt x="319" y="298"/>
                    <a:pt x="317" y="296"/>
                  </a:cubicBezTo>
                  <a:cubicBezTo>
                    <a:pt x="314" y="294"/>
                    <a:pt x="309" y="296"/>
                    <a:pt x="310" y="298"/>
                  </a:cubicBezTo>
                  <a:cubicBezTo>
                    <a:pt x="310" y="301"/>
                    <a:pt x="306" y="306"/>
                    <a:pt x="302" y="309"/>
                  </a:cubicBezTo>
                  <a:cubicBezTo>
                    <a:pt x="298" y="313"/>
                    <a:pt x="296" y="309"/>
                    <a:pt x="293" y="312"/>
                  </a:cubicBezTo>
                  <a:cubicBezTo>
                    <a:pt x="290" y="315"/>
                    <a:pt x="287" y="318"/>
                    <a:pt x="283" y="317"/>
                  </a:cubicBezTo>
                  <a:cubicBezTo>
                    <a:pt x="279" y="317"/>
                    <a:pt x="279" y="321"/>
                    <a:pt x="272" y="322"/>
                  </a:cubicBezTo>
                  <a:cubicBezTo>
                    <a:pt x="265" y="323"/>
                    <a:pt x="269" y="318"/>
                    <a:pt x="266" y="319"/>
                  </a:cubicBezTo>
                  <a:cubicBezTo>
                    <a:pt x="264" y="320"/>
                    <a:pt x="263" y="323"/>
                    <a:pt x="257" y="324"/>
                  </a:cubicBezTo>
                  <a:cubicBezTo>
                    <a:pt x="251" y="324"/>
                    <a:pt x="254" y="329"/>
                    <a:pt x="256" y="330"/>
                  </a:cubicBezTo>
                  <a:cubicBezTo>
                    <a:pt x="258" y="330"/>
                    <a:pt x="259" y="334"/>
                    <a:pt x="254" y="335"/>
                  </a:cubicBezTo>
                  <a:cubicBezTo>
                    <a:pt x="249" y="336"/>
                    <a:pt x="241" y="330"/>
                    <a:pt x="239" y="327"/>
                  </a:cubicBezTo>
                  <a:cubicBezTo>
                    <a:pt x="237" y="323"/>
                    <a:pt x="246" y="320"/>
                    <a:pt x="246" y="318"/>
                  </a:cubicBezTo>
                  <a:cubicBezTo>
                    <a:pt x="247" y="316"/>
                    <a:pt x="246" y="312"/>
                    <a:pt x="244" y="309"/>
                  </a:cubicBezTo>
                  <a:cubicBezTo>
                    <a:pt x="242" y="305"/>
                    <a:pt x="247" y="303"/>
                    <a:pt x="249" y="302"/>
                  </a:cubicBezTo>
                  <a:cubicBezTo>
                    <a:pt x="250" y="301"/>
                    <a:pt x="248" y="293"/>
                    <a:pt x="246" y="293"/>
                  </a:cubicBezTo>
                  <a:cubicBezTo>
                    <a:pt x="244" y="293"/>
                    <a:pt x="238" y="293"/>
                    <a:pt x="235" y="291"/>
                  </a:cubicBezTo>
                  <a:cubicBezTo>
                    <a:pt x="231" y="289"/>
                    <a:pt x="229" y="292"/>
                    <a:pt x="225" y="292"/>
                  </a:cubicBezTo>
                  <a:cubicBezTo>
                    <a:pt x="222" y="292"/>
                    <a:pt x="225" y="287"/>
                    <a:pt x="225" y="282"/>
                  </a:cubicBezTo>
                  <a:cubicBezTo>
                    <a:pt x="225" y="277"/>
                    <a:pt x="226" y="275"/>
                    <a:pt x="229" y="273"/>
                  </a:cubicBezTo>
                  <a:cubicBezTo>
                    <a:pt x="232" y="271"/>
                    <a:pt x="230" y="268"/>
                    <a:pt x="230" y="263"/>
                  </a:cubicBezTo>
                  <a:cubicBezTo>
                    <a:pt x="231" y="259"/>
                    <a:pt x="228" y="263"/>
                    <a:pt x="224" y="263"/>
                  </a:cubicBezTo>
                  <a:cubicBezTo>
                    <a:pt x="220" y="263"/>
                    <a:pt x="221" y="261"/>
                    <a:pt x="221" y="257"/>
                  </a:cubicBezTo>
                  <a:cubicBezTo>
                    <a:pt x="220" y="253"/>
                    <a:pt x="217" y="257"/>
                    <a:pt x="215" y="254"/>
                  </a:cubicBezTo>
                  <a:cubicBezTo>
                    <a:pt x="213" y="252"/>
                    <a:pt x="216" y="249"/>
                    <a:pt x="213" y="246"/>
                  </a:cubicBezTo>
                  <a:cubicBezTo>
                    <a:pt x="211" y="243"/>
                    <a:pt x="210" y="250"/>
                    <a:pt x="207" y="250"/>
                  </a:cubicBezTo>
                  <a:cubicBezTo>
                    <a:pt x="205" y="249"/>
                    <a:pt x="207" y="243"/>
                    <a:pt x="207" y="239"/>
                  </a:cubicBezTo>
                  <a:cubicBezTo>
                    <a:pt x="207" y="235"/>
                    <a:pt x="206" y="232"/>
                    <a:pt x="203" y="229"/>
                  </a:cubicBezTo>
                  <a:cubicBezTo>
                    <a:pt x="200" y="225"/>
                    <a:pt x="197" y="228"/>
                    <a:pt x="195" y="228"/>
                  </a:cubicBezTo>
                  <a:cubicBezTo>
                    <a:pt x="192" y="228"/>
                    <a:pt x="191" y="222"/>
                    <a:pt x="194" y="219"/>
                  </a:cubicBezTo>
                  <a:cubicBezTo>
                    <a:pt x="198" y="216"/>
                    <a:pt x="195" y="214"/>
                    <a:pt x="192" y="212"/>
                  </a:cubicBezTo>
                  <a:cubicBezTo>
                    <a:pt x="190" y="210"/>
                    <a:pt x="189" y="204"/>
                    <a:pt x="191" y="201"/>
                  </a:cubicBezTo>
                  <a:cubicBezTo>
                    <a:pt x="192" y="199"/>
                    <a:pt x="200" y="196"/>
                    <a:pt x="201" y="192"/>
                  </a:cubicBezTo>
                  <a:cubicBezTo>
                    <a:pt x="203" y="188"/>
                    <a:pt x="199" y="187"/>
                    <a:pt x="201" y="184"/>
                  </a:cubicBezTo>
                  <a:cubicBezTo>
                    <a:pt x="203" y="180"/>
                    <a:pt x="199" y="179"/>
                    <a:pt x="195" y="181"/>
                  </a:cubicBezTo>
                  <a:cubicBezTo>
                    <a:pt x="191" y="183"/>
                    <a:pt x="190" y="186"/>
                    <a:pt x="186" y="191"/>
                  </a:cubicBezTo>
                  <a:cubicBezTo>
                    <a:pt x="183" y="195"/>
                    <a:pt x="180" y="194"/>
                    <a:pt x="173" y="194"/>
                  </a:cubicBezTo>
                  <a:cubicBezTo>
                    <a:pt x="165" y="194"/>
                    <a:pt x="166" y="189"/>
                    <a:pt x="166" y="184"/>
                  </a:cubicBezTo>
                  <a:cubicBezTo>
                    <a:pt x="166" y="179"/>
                    <a:pt x="161" y="176"/>
                    <a:pt x="159" y="177"/>
                  </a:cubicBezTo>
                  <a:cubicBezTo>
                    <a:pt x="158" y="179"/>
                    <a:pt x="154" y="179"/>
                    <a:pt x="151" y="179"/>
                  </a:cubicBezTo>
                  <a:cubicBezTo>
                    <a:pt x="149" y="179"/>
                    <a:pt x="145" y="183"/>
                    <a:pt x="145" y="185"/>
                  </a:cubicBezTo>
                  <a:cubicBezTo>
                    <a:pt x="145" y="188"/>
                    <a:pt x="137" y="186"/>
                    <a:pt x="133" y="188"/>
                  </a:cubicBezTo>
                  <a:cubicBezTo>
                    <a:pt x="130" y="189"/>
                    <a:pt x="134" y="193"/>
                    <a:pt x="138" y="194"/>
                  </a:cubicBezTo>
                  <a:cubicBezTo>
                    <a:pt x="142" y="196"/>
                    <a:pt x="144" y="202"/>
                    <a:pt x="144" y="206"/>
                  </a:cubicBezTo>
                  <a:cubicBezTo>
                    <a:pt x="144" y="209"/>
                    <a:pt x="144" y="214"/>
                    <a:pt x="145" y="217"/>
                  </a:cubicBezTo>
                  <a:cubicBezTo>
                    <a:pt x="146" y="221"/>
                    <a:pt x="146" y="223"/>
                    <a:pt x="143" y="226"/>
                  </a:cubicBezTo>
                  <a:cubicBezTo>
                    <a:pt x="140" y="229"/>
                    <a:pt x="135" y="229"/>
                    <a:pt x="132" y="229"/>
                  </a:cubicBezTo>
                  <a:cubicBezTo>
                    <a:pt x="129" y="228"/>
                    <a:pt x="123" y="229"/>
                    <a:pt x="121" y="232"/>
                  </a:cubicBezTo>
                  <a:cubicBezTo>
                    <a:pt x="119" y="236"/>
                    <a:pt x="115" y="235"/>
                    <a:pt x="110" y="234"/>
                  </a:cubicBezTo>
                  <a:cubicBezTo>
                    <a:pt x="106" y="232"/>
                    <a:pt x="102" y="240"/>
                    <a:pt x="99" y="238"/>
                  </a:cubicBezTo>
                  <a:cubicBezTo>
                    <a:pt x="96" y="235"/>
                    <a:pt x="101" y="229"/>
                    <a:pt x="104" y="229"/>
                  </a:cubicBezTo>
                  <a:cubicBezTo>
                    <a:pt x="106" y="229"/>
                    <a:pt x="107" y="222"/>
                    <a:pt x="105" y="221"/>
                  </a:cubicBezTo>
                  <a:cubicBezTo>
                    <a:pt x="104" y="221"/>
                    <a:pt x="99" y="219"/>
                    <a:pt x="97" y="218"/>
                  </a:cubicBezTo>
                  <a:cubicBezTo>
                    <a:pt x="95" y="217"/>
                    <a:pt x="97" y="213"/>
                    <a:pt x="99" y="209"/>
                  </a:cubicBezTo>
                  <a:cubicBezTo>
                    <a:pt x="100" y="204"/>
                    <a:pt x="101" y="202"/>
                    <a:pt x="101" y="200"/>
                  </a:cubicBezTo>
                  <a:cubicBezTo>
                    <a:pt x="100" y="198"/>
                    <a:pt x="96" y="194"/>
                    <a:pt x="94" y="196"/>
                  </a:cubicBezTo>
                  <a:cubicBezTo>
                    <a:pt x="92" y="198"/>
                    <a:pt x="88" y="195"/>
                    <a:pt x="87" y="195"/>
                  </a:cubicBezTo>
                  <a:cubicBezTo>
                    <a:pt x="86" y="195"/>
                    <a:pt x="80" y="194"/>
                    <a:pt x="80" y="191"/>
                  </a:cubicBezTo>
                  <a:cubicBezTo>
                    <a:pt x="79" y="187"/>
                    <a:pt x="76" y="184"/>
                    <a:pt x="72" y="183"/>
                  </a:cubicBezTo>
                  <a:cubicBezTo>
                    <a:pt x="68" y="183"/>
                    <a:pt x="69" y="189"/>
                    <a:pt x="69" y="192"/>
                  </a:cubicBezTo>
                  <a:cubicBezTo>
                    <a:pt x="69" y="195"/>
                    <a:pt x="69" y="199"/>
                    <a:pt x="63" y="199"/>
                  </a:cubicBezTo>
                  <a:cubicBezTo>
                    <a:pt x="57" y="199"/>
                    <a:pt x="54" y="204"/>
                    <a:pt x="48" y="208"/>
                  </a:cubicBezTo>
                  <a:cubicBezTo>
                    <a:pt x="41" y="212"/>
                    <a:pt x="29" y="213"/>
                    <a:pt x="29" y="213"/>
                  </a:cubicBezTo>
                  <a:close/>
                  <a:moveTo>
                    <a:pt x="148" y="87"/>
                  </a:moveTo>
                  <a:cubicBezTo>
                    <a:pt x="148" y="87"/>
                    <a:pt x="151" y="94"/>
                    <a:pt x="156" y="94"/>
                  </a:cubicBezTo>
                  <a:cubicBezTo>
                    <a:pt x="160" y="94"/>
                    <a:pt x="160" y="98"/>
                    <a:pt x="163" y="104"/>
                  </a:cubicBezTo>
                  <a:cubicBezTo>
                    <a:pt x="166" y="110"/>
                    <a:pt x="168" y="106"/>
                    <a:pt x="173" y="110"/>
                  </a:cubicBezTo>
                  <a:cubicBezTo>
                    <a:pt x="179" y="114"/>
                    <a:pt x="188" y="112"/>
                    <a:pt x="190" y="107"/>
                  </a:cubicBezTo>
                  <a:cubicBezTo>
                    <a:pt x="192" y="101"/>
                    <a:pt x="187" y="93"/>
                    <a:pt x="184" y="97"/>
                  </a:cubicBezTo>
                  <a:cubicBezTo>
                    <a:pt x="182" y="101"/>
                    <a:pt x="177" y="97"/>
                    <a:pt x="173" y="93"/>
                  </a:cubicBezTo>
                  <a:cubicBezTo>
                    <a:pt x="170" y="89"/>
                    <a:pt x="166" y="88"/>
                    <a:pt x="161" y="91"/>
                  </a:cubicBezTo>
                  <a:cubicBezTo>
                    <a:pt x="156" y="93"/>
                    <a:pt x="148" y="87"/>
                    <a:pt x="148" y="87"/>
                  </a:cubicBezTo>
                  <a:close/>
                  <a:moveTo>
                    <a:pt x="127" y="21"/>
                  </a:moveTo>
                  <a:cubicBezTo>
                    <a:pt x="126" y="21"/>
                    <a:pt x="123" y="22"/>
                    <a:pt x="123" y="24"/>
                  </a:cubicBezTo>
                  <a:cubicBezTo>
                    <a:pt x="123" y="25"/>
                    <a:pt x="126" y="25"/>
                    <a:pt x="126" y="24"/>
                  </a:cubicBezTo>
                  <a:cubicBezTo>
                    <a:pt x="127" y="22"/>
                    <a:pt x="128" y="22"/>
                    <a:pt x="128" y="22"/>
                  </a:cubicBezTo>
                  <a:cubicBezTo>
                    <a:pt x="128" y="21"/>
                    <a:pt x="127" y="21"/>
                    <a:pt x="127" y="21"/>
                  </a:cubicBezTo>
                  <a:close/>
                  <a:moveTo>
                    <a:pt x="103" y="13"/>
                  </a:moveTo>
                  <a:cubicBezTo>
                    <a:pt x="103" y="13"/>
                    <a:pt x="103" y="14"/>
                    <a:pt x="105" y="14"/>
                  </a:cubicBezTo>
                  <a:cubicBezTo>
                    <a:pt x="106" y="14"/>
                    <a:pt x="107" y="15"/>
                    <a:pt x="108" y="15"/>
                  </a:cubicBezTo>
                  <a:cubicBezTo>
                    <a:pt x="108" y="15"/>
                    <a:pt x="110" y="16"/>
                    <a:pt x="110" y="15"/>
                  </a:cubicBezTo>
                  <a:cubicBezTo>
                    <a:pt x="110" y="14"/>
                    <a:pt x="108" y="14"/>
                    <a:pt x="107" y="13"/>
                  </a:cubicBezTo>
                  <a:cubicBezTo>
                    <a:pt x="106" y="12"/>
                    <a:pt x="103" y="13"/>
                    <a:pt x="103" y="13"/>
                  </a:cubicBezTo>
                  <a:close/>
                  <a:moveTo>
                    <a:pt x="87" y="16"/>
                  </a:moveTo>
                  <a:cubicBezTo>
                    <a:pt x="87" y="16"/>
                    <a:pt x="87" y="17"/>
                    <a:pt x="88" y="17"/>
                  </a:cubicBezTo>
                  <a:cubicBezTo>
                    <a:pt x="89" y="17"/>
                    <a:pt x="90" y="17"/>
                    <a:pt x="92" y="16"/>
                  </a:cubicBezTo>
                  <a:cubicBezTo>
                    <a:pt x="93" y="16"/>
                    <a:pt x="95" y="17"/>
                    <a:pt x="96" y="17"/>
                  </a:cubicBezTo>
                  <a:cubicBezTo>
                    <a:pt x="97" y="17"/>
                    <a:pt x="97" y="15"/>
                    <a:pt x="96" y="15"/>
                  </a:cubicBezTo>
                  <a:cubicBezTo>
                    <a:pt x="94" y="15"/>
                    <a:pt x="92" y="15"/>
                    <a:pt x="91" y="14"/>
                  </a:cubicBezTo>
                  <a:cubicBezTo>
                    <a:pt x="89" y="14"/>
                    <a:pt x="87" y="16"/>
                    <a:pt x="87" y="16"/>
                  </a:cubicBezTo>
                  <a:close/>
                  <a:moveTo>
                    <a:pt x="76" y="16"/>
                  </a:moveTo>
                  <a:cubicBezTo>
                    <a:pt x="74" y="17"/>
                    <a:pt x="71" y="18"/>
                    <a:pt x="71" y="20"/>
                  </a:cubicBezTo>
                  <a:cubicBezTo>
                    <a:pt x="71" y="21"/>
                    <a:pt x="73" y="20"/>
                    <a:pt x="75" y="19"/>
                  </a:cubicBezTo>
                  <a:cubicBezTo>
                    <a:pt x="78" y="17"/>
                    <a:pt x="80" y="20"/>
                    <a:pt x="81" y="18"/>
                  </a:cubicBezTo>
                  <a:cubicBezTo>
                    <a:pt x="83" y="17"/>
                    <a:pt x="81" y="16"/>
                    <a:pt x="79" y="16"/>
                  </a:cubicBezTo>
                  <a:cubicBezTo>
                    <a:pt x="78" y="16"/>
                    <a:pt x="76" y="16"/>
                    <a:pt x="76" y="16"/>
                  </a:cubicBezTo>
                  <a:close/>
                  <a:moveTo>
                    <a:pt x="46" y="23"/>
                  </a:moveTo>
                  <a:cubicBezTo>
                    <a:pt x="46" y="23"/>
                    <a:pt x="50" y="24"/>
                    <a:pt x="54" y="23"/>
                  </a:cubicBezTo>
                  <a:cubicBezTo>
                    <a:pt x="58" y="22"/>
                    <a:pt x="61" y="22"/>
                    <a:pt x="60" y="20"/>
                  </a:cubicBezTo>
                  <a:cubicBezTo>
                    <a:pt x="58" y="19"/>
                    <a:pt x="52" y="19"/>
                    <a:pt x="50" y="20"/>
                  </a:cubicBezTo>
                  <a:cubicBezTo>
                    <a:pt x="47" y="20"/>
                    <a:pt x="44" y="20"/>
                    <a:pt x="44" y="21"/>
                  </a:cubicBezTo>
                  <a:cubicBezTo>
                    <a:pt x="44" y="23"/>
                    <a:pt x="46" y="23"/>
                    <a:pt x="46" y="23"/>
                  </a:cubicBezTo>
                  <a:close/>
                  <a:moveTo>
                    <a:pt x="22" y="29"/>
                  </a:moveTo>
                  <a:cubicBezTo>
                    <a:pt x="22" y="30"/>
                    <a:pt x="22" y="31"/>
                    <a:pt x="23" y="31"/>
                  </a:cubicBezTo>
                  <a:cubicBezTo>
                    <a:pt x="24" y="31"/>
                    <a:pt x="26" y="30"/>
                    <a:pt x="25" y="29"/>
                  </a:cubicBezTo>
                  <a:cubicBezTo>
                    <a:pt x="24" y="28"/>
                    <a:pt x="25" y="27"/>
                    <a:pt x="26" y="26"/>
                  </a:cubicBezTo>
                  <a:cubicBezTo>
                    <a:pt x="27" y="26"/>
                    <a:pt x="36" y="27"/>
                    <a:pt x="37" y="26"/>
                  </a:cubicBezTo>
                  <a:cubicBezTo>
                    <a:pt x="38" y="25"/>
                    <a:pt x="36" y="25"/>
                    <a:pt x="34" y="25"/>
                  </a:cubicBezTo>
                  <a:cubicBezTo>
                    <a:pt x="32" y="25"/>
                    <a:pt x="29" y="25"/>
                    <a:pt x="27" y="25"/>
                  </a:cubicBezTo>
                  <a:cubicBezTo>
                    <a:pt x="26" y="25"/>
                    <a:pt x="24" y="25"/>
                    <a:pt x="23" y="26"/>
                  </a:cubicBezTo>
                  <a:cubicBezTo>
                    <a:pt x="23" y="27"/>
                    <a:pt x="22" y="29"/>
                    <a:pt x="22" y="29"/>
                  </a:cubicBezTo>
                  <a:close/>
                  <a:moveTo>
                    <a:pt x="13" y="35"/>
                  </a:moveTo>
                  <a:cubicBezTo>
                    <a:pt x="13" y="35"/>
                    <a:pt x="14" y="35"/>
                    <a:pt x="15" y="34"/>
                  </a:cubicBezTo>
                  <a:cubicBezTo>
                    <a:pt x="16" y="34"/>
                    <a:pt x="15" y="33"/>
                    <a:pt x="12" y="32"/>
                  </a:cubicBezTo>
                  <a:cubicBezTo>
                    <a:pt x="9" y="32"/>
                    <a:pt x="6" y="33"/>
                    <a:pt x="4" y="36"/>
                  </a:cubicBezTo>
                  <a:cubicBezTo>
                    <a:pt x="2" y="39"/>
                    <a:pt x="8" y="40"/>
                    <a:pt x="11" y="39"/>
                  </a:cubicBezTo>
                  <a:cubicBezTo>
                    <a:pt x="14" y="38"/>
                    <a:pt x="12" y="35"/>
                    <a:pt x="13" y="35"/>
                  </a:cubicBezTo>
                  <a:close/>
                </a:path>
              </a:pathLst>
            </a:custGeom>
            <a:solidFill>
              <a:schemeClr val="accent2"/>
            </a:solid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3336" y="750"/>
              <a:ext cx="864" cy="770"/>
            </a:xfrm>
            <a:custGeom>
              <a:avLst/>
              <a:gdLst>
                <a:gd name="T0" fmla="*/ 47 w 244"/>
                <a:gd name="T1" fmla="*/ 140 h 218"/>
                <a:gd name="T2" fmla="*/ 57 w 244"/>
                <a:gd name="T3" fmla="*/ 131 h 218"/>
                <a:gd name="T4" fmla="*/ 42 w 244"/>
                <a:gd name="T5" fmla="*/ 111 h 218"/>
                <a:gd name="T6" fmla="*/ 48 w 244"/>
                <a:gd name="T7" fmla="*/ 98 h 218"/>
                <a:gd name="T8" fmla="*/ 33 w 244"/>
                <a:gd name="T9" fmla="*/ 100 h 218"/>
                <a:gd name="T10" fmla="*/ 30 w 244"/>
                <a:gd name="T11" fmla="*/ 89 h 218"/>
                <a:gd name="T12" fmla="*/ 43 w 244"/>
                <a:gd name="T13" fmla="*/ 83 h 218"/>
                <a:gd name="T14" fmla="*/ 58 w 244"/>
                <a:gd name="T15" fmla="*/ 72 h 218"/>
                <a:gd name="T16" fmla="*/ 45 w 244"/>
                <a:gd name="T17" fmla="*/ 54 h 218"/>
                <a:gd name="T18" fmla="*/ 30 w 244"/>
                <a:gd name="T19" fmla="*/ 33 h 218"/>
                <a:gd name="T20" fmla="*/ 39 w 244"/>
                <a:gd name="T21" fmla="*/ 20 h 218"/>
                <a:gd name="T22" fmla="*/ 76 w 244"/>
                <a:gd name="T23" fmla="*/ 27 h 218"/>
                <a:gd name="T24" fmla="*/ 102 w 244"/>
                <a:gd name="T25" fmla="*/ 24 h 218"/>
                <a:gd name="T26" fmla="*/ 123 w 244"/>
                <a:gd name="T27" fmla="*/ 39 h 218"/>
                <a:gd name="T28" fmla="*/ 136 w 244"/>
                <a:gd name="T29" fmla="*/ 47 h 218"/>
                <a:gd name="T30" fmla="*/ 139 w 244"/>
                <a:gd name="T31" fmla="*/ 66 h 218"/>
                <a:gd name="T32" fmla="*/ 148 w 244"/>
                <a:gd name="T33" fmla="*/ 75 h 218"/>
                <a:gd name="T34" fmla="*/ 149 w 244"/>
                <a:gd name="T35" fmla="*/ 96 h 218"/>
                <a:gd name="T36" fmla="*/ 160 w 244"/>
                <a:gd name="T37" fmla="*/ 83 h 218"/>
                <a:gd name="T38" fmla="*/ 190 w 244"/>
                <a:gd name="T39" fmla="*/ 96 h 218"/>
                <a:gd name="T40" fmla="*/ 221 w 244"/>
                <a:gd name="T41" fmla="*/ 88 h 218"/>
                <a:gd name="T42" fmla="*/ 217 w 244"/>
                <a:gd name="T43" fmla="*/ 74 h 218"/>
                <a:gd name="T44" fmla="*/ 241 w 244"/>
                <a:gd name="T45" fmla="*/ 84 h 218"/>
                <a:gd name="T46" fmla="*/ 222 w 244"/>
                <a:gd name="T47" fmla="*/ 101 h 218"/>
                <a:gd name="T48" fmla="*/ 207 w 244"/>
                <a:gd name="T49" fmla="*/ 126 h 218"/>
                <a:gd name="T50" fmla="*/ 206 w 244"/>
                <a:gd name="T51" fmla="*/ 138 h 218"/>
                <a:gd name="T52" fmla="*/ 206 w 244"/>
                <a:gd name="T53" fmla="*/ 165 h 218"/>
                <a:gd name="T54" fmla="*/ 211 w 244"/>
                <a:gd name="T55" fmla="*/ 190 h 218"/>
                <a:gd name="T56" fmla="*/ 192 w 244"/>
                <a:gd name="T57" fmla="*/ 216 h 218"/>
                <a:gd name="T58" fmla="*/ 153 w 244"/>
                <a:gd name="T59" fmla="*/ 195 h 218"/>
                <a:gd name="T60" fmla="*/ 153 w 244"/>
                <a:gd name="T61" fmla="*/ 172 h 218"/>
                <a:gd name="T62" fmla="*/ 136 w 244"/>
                <a:gd name="T63" fmla="*/ 178 h 218"/>
                <a:gd name="T64" fmla="*/ 118 w 244"/>
                <a:gd name="T65" fmla="*/ 191 h 218"/>
                <a:gd name="T66" fmla="*/ 65 w 244"/>
                <a:gd name="T67" fmla="*/ 151 h 218"/>
                <a:gd name="T68" fmla="*/ 2 w 244"/>
                <a:gd name="T69" fmla="*/ 49 h 218"/>
                <a:gd name="T70" fmla="*/ 6 w 244"/>
                <a:gd name="T71" fmla="*/ 46 h 218"/>
                <a:gd name="T72" fmla="*/ 14 w 244"/>
                <a:gd name="T73" fmla="*/ 24 h 218"/>
                <a:gd name="T74" fmla="*/ 2 w 244"/>
                <a:gd name="T75" fmla="*/ 36 h 218"/>
                <a:gd name="T76" fmla="*/ 3 w 244"/>
                <a:gd name="T77" fmla="*/ 12 h 218"/>
                <a:gd name="T78" fmla="*/ 9 w 244"/>
                <a:gd name="T79" fmla="*/ 7 h 218"/>
                <a:gd name="T80" fmla="*/ 24 w 244"/>
                <a:gd name="T81" fmla="*/ 22 h 218"/>
                <a:gd name="T82" fmla="*/ 16 w 244"/>
                <a:gd name="T83" fmla="*/ 47 h 218"/>
                <a:gd name="T84" fmla="*/ 17 w 244"/>
                <a:gd name="T85" fmla="*/ 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18">
                  <a:moveTo>
                    <a:pt x="62" y="152"/>
                  </a:moveTo>
                  <a:cubicBezTo>
                    <a:pt x="59" y="152"/>
                    <a:pt x="57" y="152"/>
                    <a:pt x="54" y="151"/>
                  </a:cubicBezTo>
                  <a:cubicBezTo>
                    <a:pt x="49" y="149"/>
                    <a:pt x="48" y="145"/>
                    <a:pt x="47" y="140"/>
                  </a:cubicBezTo>
                  <a:cubicBezTo>
                    <a:pt x="45" y="136"/>
                    <a:pt x="42" y="134"/>
                    <a:pt x="44" y="132"/>
                  </a:cubicBezTo>
                  <a:cubicBezTo>
                    <a:pt x="45" y="130"/>
                    <a:pt x="47" y="130"/>
                    <a:pt x="50" y="132"/>
                  </a:cubicBezTo>
                  <a:cubicBezTo>
                    <a:pt x="52" y="134"/>
                    <a:pt x="57" y="135"/>
                    <a:pt x="57" y="131"/>
                  </a:cubicBezTo>
                  <a:cubicBezTo>
                    <a:pt x="57" y="126"/>
                    <a:pt x="55" y="121"/>
                    <a:pt x="53" y="119"/>
                  </a:cubicBezTo>
                  <a:cubicBezTo>
                    <a:pt x="52" y="118"/>
                    <a:pt x="49" y="120"/>
                    <a:pt x="46" y="120"/>
                  </a:cubicBezTo>
                  <a:cubicBezTo>
                    <a:pt x="43" y="120"/>
                    <a:pt x="42" y="115"/>
                    <a:pt x="42" y="111"/>
                  </a:cubicBezTo>
                  <a:cubicBezTo>
                    <a:pt x="42" y="108"/>
                    <a:pt x="43" y="106"/>
                    <a:pt x="43" y="104"/>
                  </a:cubicBezTo>
                  <a:cubicBezTo>
                    <a:pt x="43" y="102"/>
                    <a:pt x="50" y="103"/>
                    <a:pt x="51" y="100"/>
                  </a:cubicBezTo>
                  <a:cubicBezTo>
                    <a:pt x="52" y="96"/>
                    <a:pt x="50" y="97"/>
                    <a:pt x="48" y="98"/>
                  </a:cubicBezTo>
                  <a:cubicBezTo>
                    <a:pt x="46" y="100"/>
                    <a:pt x="46" y="97"/>
                    <a:pt x="44" y="99"/>
                  </a:cubicBezTo>
                  <a:cubicBezTo>
                    <a:pt x="43" y="100"/>
                    <a:pt x="40" y="100"/>
                    <a:pt x="39" y="99"/>
                  </a:cubicBezTo>
                  <a:cubicBezTo>
                    <a:pt x="39" y="99"/>
                    <a:pt x="34" y="98"/>
                    <a:pt x="33" y="100"/>
                  </a:cubicBezTo>
                  <a:cubicBezTo>
                    <a:pt x="32" y="103"/>
                    <a:pt x="29" y="104"/>
                    <a:pt x="27" y="99"/>
                  </a:cubicBezTo>
                  <a:cubicBezTo>
                    <a:pt x="24" y="95"/>
                    <a:pt x="27" y="93"/>
                    <a:pt x="29" y="92"/>
                  </a:cubicBezTo>
                  <a:cubicBezTo>
                    <a:pt x="32" y="91"/>
                    <a:pt x="32" y="89"/>
                    <a:pt x="30" y="89"/>
                  </a:cubicBezTo>
                  <a:cubicBezTo>
                    <a:pt x="28" y="89"/>
                    <a:pt x="24" y="85"/>
                    <a:pt x="28" y="84"/>
                  </a:cubicBezTo>
                  <a:cubicBezTo>
                    <a:pt x="33" y="83"/>
                    <a:pt x="34" y="85"/>
                    <a:pt x="36" y="83"/>
                  </a:cubicBezTo>
                  <a:cubicBezTo>
                    <a:pt x="38" y="81"/>
                    <a:pt x="41" y="81"/>
                    <a:pt x="43" y="83"/>
                  </a:cubicBezTo>
                  <a:cubicBezTo>
                    <a:pt x="46" y="85"/>
                    <a:pt x="49" y="84"/>
                    <a:pt x="50" y="81"/>
                  </a:cubicBezTo>
                  <a:cubicBezTo>
                    <a:pt x="52" y="79"/>
                    <a:pt x="54" y="78"/>
                    <a:pt x="55" y="78"/>
                  </a:cubicBezTo>
                  <a:cubicBezTo>
                    <a:pt x="57" y="77"/>
                    <a:pt x="60" y="76"/>
                    <a:pt x="58" y="72"/>
                  </a:cubicBezTo>
                  <a:cubicBezTo>
                    <a:pt x="56" y="68"/>
                    <a:pt x="54" y="67"/>
                    <a:pt x="51" y="64"/>
                  </a:cubicBezTo>
                  <a:cubicBezTo>
                    <a:pt x="49" y="61"/>
                    <a:pt x="49" y="60"/>
                    <a:pt x="46" y="59"/>
                  </a:cubicBezTo>
                  <a:cubicBezTo>
                    <a:pt x="43" y="58"/>
                    <a:pt x="46" y="57"/>
                    <a:pt x="45" y="54"/>
                  </a:cubicBezTo>
                  <a:cubicBezTo>
                    <a:pt x="45" y="51"/>
                    <a:pt x="42" y="49"/>
                    <a:pt x="40" y="47"/>
                  </a:cubicBezTo>
                  <a:cubicBezTo>
                    <a:pt x="38" y="45"/>
                    <a:pt x="33" y="45"/>
                    <a:pt x="33" y="41"/>
                  </a:cubicBezTo>
                  <a:cubicBezTo>
                    <a:pt x="33" y="37"/>
                    <a:pt x="32" y="34"/>
                    <a:pt x="30" y="33"/>
                  </a:cubicBezTo>
                  <a:cubicBezTo>
                    <a:pt x="29" y="31"/>
                    <a:pt x="29" y="26"/>
                    <a:pt x="30" y="23"/>
                  </a:cubicBezTo>
                  <a:cubicBezTo>
                    <a:pt x="31" y="20"/>
                    <a:pt x="31" y="17"/>
                    <a:pt x="31" y="17"/>
                  </a:cubicBezTo>
                  <a:cubicBezTo>
                    <a:pt x="31" y="17"/>
                    <a:pt x="32" y="22"/>
                    <a:pt x="39" y="20"/>
                  </a:cubicBezTo>
                  <a:cubicBezTo>
                    <a:pt x="47" y="18"/>
                    <a:pt x="52" y="19"/>
                    <a:pt x="55" y="21"/>
                  </a:cubicBezTo>
                  <a:cubicBezTo>
                    <a:pt x="59" y="22"/>
                    <a:pt x="62" y="24"/>
                    <a:pt x="67" y="24"/>
                  </a:cubicBezTo>
                  <a:cubicBezTo>
                    <a:pt x="71" y="24"/>
                    <a:pt x="76" y="24"/>
                    <a:pt x="76" y="27"/>
                  </a:cubicBezTo>
                  <a:cubicBezTo>
                    <a:pt x="76" y="30"/>
                    <a:pt x="81" y="33"/>
                    <a:pt x="86" y="32"/>
                  </a:cubicBezTo>
                  <a:cubicBezTo>
                    <a:pt x="91" y="31"/>
                    <a:pt x="91" y="32"/>
                    <a:pt x="95" y="31"/>
                  </a:cubicBezTo>
                  <a:cubicBezTo>
                    <a:pt x="98" y="30"/>
                    <a:pt x="102" y="24"/>
                    <a:pt x="102" y="24"/>
                  </a:cubicBezTo>
                  <a:cubicBezTo>
                    <a:pt x="102" y="24"/>
                    <a:pt x="104" y="27"/>
                    <a:pt x="108" y="28"/>
                  </a:cubicBezTo>
                  <a:cubicBezTo>
                    <a:pt x="111" y="30"/>
                    <a:pt x="112" y="30"/>
                    <a:pt x="116" y="33"/>
                  </a:cubicBezTo>
                  <a:cubicBezTo>
                    <a:pt x="119" y="36"/>
                    <a:pt x="120" y="40"/>
                    <a:pt x="123" y="39"/>
                  </a:cubicBezTo>
                  <a:cubicBezTo>
                    <a:pt x="127" y="39"/>
                    <a:pt x="129" y="35"/>
                    <a:pt x="129" y="35"/>
                  </a:cubicBezTo>
                  <a:cubicBezTo>
                    <a:pt x="129" y="35"/>
                    <a:pt x="133" y="36"/>
                    <a:pt x="135" y="40"/>
                  </a:cubicBezTo>
                  <a:cubicBezTo>
                    <a:pt x="137" y="44"/>
                    <a:pt x="139" y="46"/>
                    <a:pt x="136" y="47"/>
                  </a:cubicBezTo>
                  <a:cubicBezTo>
                    <a:pt x="132" y="48"/>
                    <a:pt x="130" y="49"/>
                    <a:pt x="133" y="50"/>
                  </a:cubicBezTo>
                  <a:cubicBezTo>
                    <a:pt x="137" y="51"/>
                    <a:pt x="139" y="50"/>
                    <a:pt x="139" y="55"/>
                  </a:cubicBezTo>
                  <a:cubicBezTo>
                    <a:pt x="139" y="59"/>
                    <a:pt x="141" y="62"/>
                    <a:pt x="139" y="66"/>
                  </a:cubicBezTo>
                  <a:cubicBezTo>
                    <a:pt x="136" y="69"/>
                    <a:pt x="133" y="72"/>
                    <a:pt x="129" y="74"/>
                  </a:cubicBezTo>
                  <a:cubicBezTo>
                    <a:pt x="126" y="76"/>
                    <a:pt x="125" y="80"/>
                    <a:pt x="132" y="78"/>
                  </a:cubicBezTo>
                  <a:cubicBezTo>
                    <a:pt x="138" y="76"/>
                    <a:pt x="144" y="74"/>
                    <a:pt x="148" y="75"/>
                  </a:cubicBezTo>
                  <a:cubicBezTo>
                    <a:pt x="152" y="77"/>
                    <a:pt x="151" y="79"/>
                    <a:pt x="151" y="81"/>
                  </a:cubicBezTo>
                  <a:cubicBezTo>
                    <a:pt x="150" y="84"/>
                    <a:pt x="153" y="85"/>
                    <a:pt x="151" y="87"/>
                  </a:cubicBezTo>
                  <a:cubicBezTo>
                    <a:pt x="149" y="89"/>
                    <a:pt x="148" y="93"/>
                    <a:pt x="149" y="96"/>
                  </a:cubicBezTo>
                  <a:cubicBezTo>
                    <a:pt x="150" y="98"/>
                    <a:pt x="152" y="97"/>
                    <a:pt x="152" y="94"/>
                  </a:cubicBezTo>
                  <a:cubicBezTo>
                    <a:pt x="152" y="91"/>
                    <a:pt x="153" y="89"/>
                    <a:pt x="154" y="87"/>
                  </a:cubicBezTo>
                  <a:cubicBezTo>
                    <a:pt x="155" y="85"/>
                    <a:pt x="157" y="86"/>
                    <a:pt x="160" y="83"/>
                  </a:cubicBezTo>
                  <a:cubicBezTo>
                    <a:pt x="162" y="81"/>
                    <a:pt x="164" y="79"/>
                    <a:pt x="168" y="84"/>
                  </a:cubicBezTo>
                  <a:cubicBezTo>
                    <a:pt x="173" y="88"/>
                    <a:pt x="177" y="89"/>
                    <a:pt x="183" y="90"/>
                  </a:cubicBezTo>
                  <a:cubicBezTo>
                    <a:pt x="188" y="91"/>
                    <a:pt x="189" y="94"/>
                    <a:pt x="190" y="96"/>
                  </a:cubicBezTo>
                  <a:cubicBezTo>
                    <a:pt x="192" y="98"/>
                    <a:pt x="199" y="99"/>
                    <a:pt x="202" y="95"/>
                  </a:cubicBezTo>
                  <a:cubicBezTo>
                    <a:pt x="205" y="90"/>
                    <a:pt x="207" y="87"/>
                    <a:pt x="213" y="89"/>
                  </a:cubicBezTo>
                  <a:cubicBezTo>
                    <a:pt x="220" y="90"/>
                    <a:pt x="221" y="88"/>
                    <a:pt x="221" y="88"/>
                  </a:cubicBezTo>
                  <a:cubicBezTo>
                    <a:pt x="221" y="88"/>
                    <a:pt x="225" y="85"/>
                    <a:pt x="224" y="82"/>
                  </a:cubicBezTo>
                  <a:cubicBezTo>
                    <a:pt x="223" y="80"/>
                    <a:pt x="221" y="79"/>
                    <a:pt x="219" y="80"/>
                  </a:cubicBezTo>
                  <a:cubicBezTo>
                    <a:pt x="216" y="81"/>
                    <a:pt x="216" y="78"/>
                    <a:pt x="217" y="74"/>
                  </a:cubicBezTo>
                  <a:cubicBezTo>
                    <a:pt x="219" y="70"/>
                    <a:pt x="218" y="66"/>
                    <a:pt x="225" y="68"/>
                  </a:cubicBezTo>
                  <a:cubicBezTo>
                    <a:pt x="232" y="70"/>
                    <a:pt x="233" y="71"/>
                    <a:pt x="237" y="75"/>
                  </a:cubicBezTo>
                  <a:cubicBezTo>
                    <a:pt x="241" y="80"/>
                    <a:pt x="244" y="83"/>
                    <a:pt x="241" y="84"/>
                  </a:cubicBezTo>
                  <a:cubicBezTo>
                    <a:pt x="237" y="84"/>
                    <a:pt x="236" y="82"/>
                    <a:pt x="232" y="83"/>
                  </a:cubicBezTo>
                  <a:cubicBezTo>
                    <a:pt x="228" y="85"/>
                    <a:pt x="226" y="86"/>
                    <a:pt x="224" y="90"/>
                  </a:cubicBezTo>
                  <a:cubicBezTo>
                    <a:pt x="223" y="93"/>
                    <a:pt x="222" y="96"/>
                    <a:pt x="222" y="101"/>
                  </a:cubicBezTo>
                  <a:cubicBezTo>
                    <a:pt x="222" y="106"/>
                    <a:pt x="224" y="112"/>
                    <a:pt x="223" y="113"/>
                  </a:cubicBezTo>
                  <a:cubicBezTo>
                    <a:pt x="221" y="115"/>
                    <a:pt x="217" y="116"/>
                    <a:pt x="213" y="119"/>
                  </a:cubicBezTo>
                  <a:cubicBezTo>
                    <a:pt x="210" y="122"/>
                    <a:pt x="210" y="125"/>
                    <a:pt x="207" y="126"/>
                  </a:cubicBezTo>
                  <a:cubicBezTo>
                    <a:pt x="204" y="126"/>
                    <a:pt x="203" y="124"/>
                    <a:pt x="200" y="126"/>
                  </a:cubicBezTo>
                  <a:cubicBezTo>
                    <a:pt x="197" y="128"/>
                    <a:pt x="194" y="131"/>
                    <a:pt x="196" y="135"/>
                  </a:cubicBezTo>
                  <a:cubicBezTo>
                    <a:pt x="198" y="138"/>
                    <a:pt x="204" y="135"/>
                    <a:pt x="206" y="138"/>
                  </a:cubicBezTo>
                  <a:cubicBezTo>
                    <a:pt x="208" y="140"/>
                    <a:pt x="207" y="143"/>
                    <a:pt x="209" y="143"/>
                  </a:cubicBezTo>
                  <a:cubicBezTo>
                    <a:pt x="207" y="148"/>
                    <a:pt x="207" y="152"/>
                    <a:pt x="205" y="154"/>
                  </a:cubicBezTo>
                  <a:cubicBezTo>
                    <a:pt x="203" y="158"/>
                    <a:pt x="204" y="160"/>
                    <a:pt x="206" y="165"/>
                  </a:cubicBezTo>
                  <a:cubicBezTo>
                    <a:pt x="208" y="170"/>
                    <a:pt x="211" y="173"/>
                    <a:pt x="213" y="173"/>
                  </a:cubicBezTo>
                  <a:cubicBezTo>
                    <a:pt x="216" y="173"/>
                    <a:pt x="220" y="180"/>
                    <a:pt x="218" y="184"/>
                  </a:cubicBezTo>
                  <a:cubicBezTo>
                    <a:pt x="216" y="188"/>
                    <a:pt x="214" y="190"/>
                    <a:pt x="211" y="190"/>
                  </a:cubicBezTo>
                  <a:cubicBezTo>
                    <a:pt x="209" y="190"/>
                    <a:pt x="207" y="198"/>
                    <a:pt x="205" y="200"/>
                  </a:cubicBezTo>
                  <a:cubicBezTo>
                    <a:pt x="203" y="202"/>
                    <a:pt x="199" y="204"/>
                    <a:pt x="195" y="207"/>
                  </a:cubicBezTo>
                  <a:cubicBezTo>
                    <a:pt x="190" y="209"/>
                    <a:pt x="193" y="214"/>
                    <a:pt x="192" y="216"/>
                  </a:cubicBezTo>
                  <a:cubicBezTo>
                    <a:pt x="192" y="218"/>
                    <a:pt x="176" y="216"/>
                    <a:pt x="172" y="211"/>
                  </a:cubicBezTo>
                  <a:cubicBezTo>
                    <a:pt x="167" y="207"/>
                    <a:pt x="164" y="207"/>
                    <a:pt x="161" y="203"/>
                  </a:cubicBezTo>
                  <a:cubicBezTo>
                    <a:pt x="158" y="200"/>
                    <a:pt x="154" y="198"/>
                    <a:pt x="153" y="195"/>
                  </a:cubicBezTo>
                  <a:cubicBezTo>
                    <a:pt x="151" y="192"/>
                    <a:pt x="153" y="190"/>
                    <a:pt x="154" y="187"/>
                  </a:cubicBezTo>
                  <a:cubicBezTo>
                    <a:pt x="156" y="185"/>
                    <a:pt x="159" y="181"/>
                    <a:pt x="154" y="179"/>
                  </a:cubicBezTo>
                  <a:cubicBezTo>
                    <a:pt x="150" y="177"/>
                    <a:pt x="152" y="175"/>
                    <a:pt x="153" y="172"/>
                  </a:cubicBezTo>
                  <a:cubicBezTo>
                    <a:pt x="153" y="169"/>
                    <a:pt x="151" y="170"/>
                    <a:pt x="148" y="171"/>
                  </a:cubicBezTo>
                  <a:cubicBezTo>
                    <a:pt x="145" y="172"/>
                    <a:pt x="144" y="173"/>
                    <a:pt x="143" y="175"/>
                  </a:cubicBezTo>
                  <a:cubicBezTo>
                    <a:pt x="142" y="177"/>
                    <a:pt x="139" y="179"/>
                    <a:pt x="136" y="178"/>
                  </a:cubicBezTo>
                  <a:cubicBezTo>
                    <a:pt x="133" y="178"/>
                    <a:pt x="131" y="180"/>
                    <a:pt x="129" y="184"/>
                  </a:cubicBezTo>
                  <a:cubicBezTo>
                    <a:pt x="128" y="188"/>
                    <a:pt x="125" y="190"/>
                    <a:pt x="120" y="186"/>
                  </a:cubicBezTo>
                  <a:cubicBezTo>
                    <a:pt x="115" y="183"/>
                    <a:pt x="118" y="191"/>
                    <a:pt x="118" y="191"/>
                  </a:cubicBezTo>
                  <a:cubicBezTo>
                    <a:pt x="118" y="191"/>
                    <a:pt x="111" y="191"/>
                    <a:pt x="102" y="186"/>
                  </a:cubicBezTo>
                  <a:cubicBezTo>
                    <a:pt x="94" y="181"/>
                    <a:pt x="89" y="167"/>
                    <a:pt x="83" y="158"/>
                  </a:cubicBezTo>
                  <a:cubicBezTo>
                    <a:pt x="78" y="149"/>
                    <a:pt x="65" y="151"/>
                    <a:pt x="65" y="151"/>
                  </a:cubicBezTo>
                  <a:cubicBezTo>
                    <a:pt x="62" y="152"/>
                    <a:pt x="62" y="152"/>
                    <a:pt x="62" y="152"/>
                  </a:cubicBezTo>
                  <a:close/>
                  <a:moveTo>
                    <a:pt x="4" y="44"/>
                  </a:moveTo>
                  <a:cubicBezTo>
                    <a:pt x="4" y="44"/>
                    <a:pt x="2" y="46"/>
                    <a:pt x="2" y="49"/>
                  </a:cubicBezTo>
                  <a:cubicBezTo>
                    <a:pt x="2" y="53"/>
                    <a:pt x="3" y="56"/>
                    <a:pt x="5" y="56"/>
                  </a:cubicBezTo>
                  <a:cubicBezTo>
                    <a:pt x="7" y="56"/>
                    <a:pt x="7" y="54"/>
                    <a:pt x="6" y="51"/>
                  </a:cubicBezTo>
                  <a:cubicBezTo>
                    <a:pt x="5" y="48"/>
                    <a:pt x="6" y="48"/>
                    <a:pt x="6" y="46"/>
                  </a:cubicBezTo>
                  <a:cubicBezTo>
                    <a:pt x="6" y="43"/>
                    <a:pt x="4" y="44"/>
                    <a:pt x="4" y="44"/>
                  </a:cubicBezTo>
                  <a:close/>
                  <a:moveTo>
                    <a:pt x="24" y="22"/>
                  </a:moveTo>
                  <a:cubicBezTo>
                    <a:pt x="23" y="22"/>
                    <a:pt x="17" y="23"/>
                    <a:pt x="14" y="24"/>
                  </a:cubicBezTo>
                  <a:cubicBezTo>
                    <a:pt x="11" y="25"/>
                    <a:pt x="8" y="24"/>
                    <a:pt x="7" y="23"/>
                  </a:cubicBezTo>
                  <a:cubicBezTo>
                    <a:pt x="6" y="21"/>
                    <a:pt x="4" y="24"/>
                    <a:pt x="3" y="25"/>
                  </a:cubicBezTo>
                  <a:cubicBezTo>
                    <a:pt x="3" y="27"/>
                    <a:pt x="3" y="36"/>
                    <a:pt x="2" y="36"/>
                  </a:cubicBezTo>
                  <a:cubicBezTo>
                    <a:pt x="2" y="37"/>
                    <a:pt x="0" y="36"/>
                    <a:pt x="0" y="31"/>
                  </a:cubicBezTo>
                  <a:cubicBezTo>
                    <a:pt x="0" y="27"/>
                    <a:pt x="2" y="21"/>
                    <a:pt x="2" y="19"/>
                  </a:cubicBezTo>
                  <a:cubicBezTo>
                    <a:pt x="2" y="18"/>
                    <a:pt x="2" y="15"/>
                    <a:pt x="3" y="12"/>
                  </a:cubicBezTo>
                  <a:cubicBezTo>
                    <a:pt x="5" y="10"/>
                    <a:pt x="7" y="9"/>
                    <a:pt x="8" y="5"/>
                  </a:cubicBezTo>
                  <a:cubicBezTo>
                    <a:pt x="8" y="2"/>
                    <a:pt x="10" y="0"/>
                    <a:pt x="12" y="0"/>
                  </a:cubicBezTo>
                  <a:cubicBezTo>
                    <a:pt x="14" y="1"/>
                    <a:pt x="12" y="4"/>
                    <a:pt x="9" y="7"/>
                  </a:cubicBezTo>
                  <a:cubicBezTo>
                    <a:pt x="6" y="10"/>
                    <a:pt x="7" y="14"/>
                    <a:pt x="7" y="17"/>
                  </a:cubicBezTo>
                  <a:cubicBezTo>
                    <a:pt x="8" y="20"/>
                    <a:pt x="11" y="21"/>
                    <a:pt x="13" y="21"/>
                  </a:cubicBezTo>
                  <a:cubicBezTo>
                    <a:pt x="16" y="21"/>
                    <a:pt x="24" y="22"/>
                    <a:pt x="24" y="22"/>
                  </a:cubicBezTo>
                  <a:close/>
                  <a:moveTo>
                    <a:pt x="13" y="39"/>
                  </a:moveTo>
                  <a:cubicBezTo>
                    <a:pt x="11" y="41"/>
                    <a:pt x="9" y="42"/>
                    <a:pt x="11" y="44"/>
                  </a:cubicBezTo>
                  <a:cubicBezTo>
                    <a:pt x="12" y="46"/>
                    <a:pt x="14" y="46"/>
                    <a:pt x="16" y="47"/>
                  </a:cubicBezTo>
                  <a:cubicBezTo>
                    <a:pt x="18" y="47"/>
                    <a:pt x="23" y="47"/>
                    <a:pt x="24" y="45"/>
                  </a:cubicBezTo>
                  <a:cubicBezTo>
                    <a:pt x="25" y="42"/>
                    <a:pt x="26" y="41"/>
                    <a:pt x="24" y="39"/>
                  </a:cubicBezTo>
                  <a:cubicBezTo>
                    <a:pt x="21" y="37"/>
                    <a:pt x="18" y="40"/>
                    <a:pt x="17" y="39"/>
                  </a:cubicBezTo>
                  <a:cubicBezTo>
                    <a:pt x="15" y="39"/>
                    <a:pt x="13" y="39"/>
                    <a:pt x="13" y="39"/>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3743" y="1347"/>
              <a:ext cx="181" cy="159"/>
            </a:xfrm>
            <a:custGeom>
              <a:avLst/>
              <a:gdLst>
                <a:gd name="T0" fmla="*/ 3 w 51"/>
                <a:gd name="T1" fmla="*/ 22 h 45"/>
                <a:gd name="T2" fmla="*/ 5 w 51"/>
                <a:gd name="T3" fmla="*/ 32 h 45"/>
                <a:gd name="T4" fmla="*/ 10 w 51"/>
                <a:gd name="T5" fmla="*/ 38 h 45"/>
                <a:gd name="T6" fmla="*/ 19 w 51"/>
                <a:gd name="T7" fmla="*/ 40 h 45"/>
                <a:gd name="T8" fmla="*/ 26 w 51"/>
                <a:gd name="T9" fmla="*/ 39 h 45"/>
                <a:gd name="T10" fmla="*/ 34 w 51"/>
                <a:gd name="T11" fmla="*/ 39 h 45"/>
                <a:gd name="T12" fmla="*/ 41 w 51"/>
                <a:gd name="T13" fmla="*/ 45 h 45"/>
                <a:gd name="T14" fmla="*/ 51 w 51"/>
                <a:gd name="T15" fmla="*/ 38 h 45"/>
                <a:gd name="T16" fmla="*/ 46 w 51"/>
                <a:gd name="T17" fmla="*/ 34 h 45"/>
                <a:gd name="T18" fmla="*/ 38 w 51"/>
                <a:gd name="T19" fmla="*/ 26 h 45"/>
                <a:gd name="T20" fmla="*/ 39 w 51"/>
                <a:gd name="T21" fmla="*/ 18 h 45"/>
                <a:gd name="T22" fmla="*/ 39 w 51"/>
                <a:gd name="T23" fmla="*/ 10 h 45"/>
                <a:gd name="T24" fmla="*/ 38 w 51"/>
                <a:gd name="T25" fmla="*/ 3 h 45"/>
                <a:gd name="T26" fmla="*/ 33 w 51"/>
                <a:gd name="T27" fmla="*/ 2 h 45"/>
                <a:gd name="T28" fmla="*/ 28 w 51"/>
                <a:gd name="T29" fmla="*/ 6 h 45"/>
                <a:gd name="T30" fmla="*/ 21 w 51"/>
                <a:gd name="T31" fmla="*/ 9 h 45"/>
                <a:gd name="T32" fmla="*/ 14 w 51"/>
                <a:gd name="T33" fmla="*/ 15 h 45"/>
                <a:gd name="T34" fmla="*/ 5 w 51"/>
                <a:gd name="T35" fmla="*/ 17 h 45"/>
                <a:gd name="T36" fmla="*/ 3 w 51"/>
                <a:gd name="T37"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5">
                  <a:moveTo>
                    <a:pt x="3" y="22"/>
                  </a:moveTo>
                  <a:cubicBezTo>
                    <a:pt x="3" y="22"/>
                    <a:pt x="4" y="26"/>
                    <a:pt x="5" y="32"/>
                  </a:cubicBezTo>
                  <a:cubicBezTo>
                    <a:pt x="6" y="37"/>
                    <a:pt x="7" y="37"/>
                    <a:pt x="10" y="38"/>
                  </a:cubicBezTo>
                  <a:cubicBezTo>
                    <a:pt x="13" y="38"/>
                    <a:pt x="19" y="37"/>
                    <a:pt x="19" y="40"/>
                  </a:cubicBezTo>
                  <a:cubicBezTo>
                    <a:pt x="19" y="42"/>
                    <a:pt x="25" y="43"/>
                    <a:pt x="26" y="39"/>
                  </a:cubicBezTo>
                  <a:cubicBezTo>
                    <a:pt x="28" y="36"/>
                    <a:pt x="33" y="37"/>
                    <a:pt x="34" y="39"/>
                  </a:cubicBezTo>
                  <a:cubicBezTo>
                    <a:pt x="34" y="41"/>
                    <a:pt x="37" y="45"/>
                    <a:pt x="41" y="45"/>
                  </a:cubicBezTo>
                  <a:cubicBezTo>
                    <a:pt x="43" y="45"/>
                    <a:pt x="47" y="42"/>
                    <a:pt x="51" y="38"/>
                  </a:cubicBezTo>
                  <a:cubicBezTo>
                    <a:pt x="49" y="37"/>
                    <a:pt x="48" y="36"/>
                    <a:pt x="46" y="34"/>
                  </a:cubicBezTo>
                  <a:cubicBezTo>
                    <a:pt x="43" y="31"/>
                    <a:pt x="39" y="29"/>
                    <a:pt x="38" y="26"/>
                  </a:cubicBezTo>
                  <a:cubicBezTo>
                    <a:pt x="36" y="23"/>
                    <a:pt x="38" y="21"/>
                    <a:pt x="39" y="18"/>
                  </a:cubicBezTo>
                  <a:cubicBezTo>
                    <a:pt x="41" y="16"/>
                    <a:pt x="44" y="12"/>
                    <a:pt x="39" y="10"/>
                  </a:cubicBezTo>
                  <a:cubicBezTo>
                    <a:pt x="35" y="8"/>
                    <a:pt x="37" y="6"/>
                    <a:pt x="38" y="3"/>
                  </a:cubicBezTo>
                  <a:cubicBezTo>
                    <a:pt x="38" y="0"/>
                    <a:pt x="36" y="1"/>
                    <a:pt x="33" y="2"/>
                  </a:cubicBezTo>
                  <a:cubicBezTo>
                    <a:pt x="30" y="3"/>
                    <a:pt x="29" y="4"/>
                    <a:pt x="28" y="6"/>
                  </a:cubicBezTo>
                  <a:cubicBezTo>
                    <a:pt x="27" y="8"/>
                    <a:pt x="24" y="10"/>
                    <a:pt x="21" y="9"/>
                  </a:cubicBezTo>
                  <a:cubicBezTo>
                    <a:pt x="18" y="9"/>
                    <a:pt x="16" y="11"/>
                    <a:pt x="14" y="15"/>
                  </a:cubicBezTo>
                  <a:cubicBezTo>
                    <a:pt x="13" y="19"/>
                    <a:pt x="10" y="21"/>
                    <a:pt x="5" y="17"/>
                  </a:cubicBezTo>
                  <a:cubicBezTo>
                    <a:pt x="0" y="14"/>
                    <a:pt x="3" y="22"/>
                    <a:pt x="3" y="22"/>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368" y="1584"/>
              <a:ext cx="156" cy="95"/>
            </a:xfrm>
            <a:custGeom>
              <a:avLst/>
              <a:gdLst>
                <a:gd name="T0" fmla="*/ 0 w 44"/>
                <a:gd name="T1" fmla="*/ 0 h 27"/>
                <a:gd name="T2" fmla="*/ 13 w 44"/>
                <a:gd name="T3" fmla="*/ 4 h 27"/>
                <a:gd name="T4" fmla="*/ 25 w 44"/>
                <a:gd name="T5" fmla="*/ 6 h 27"/>
                <a:gd name="T6" fmla="*/ 36 w 44"/>
                <a:gd name="T7" fmla="*/ 10 h 27"/>
                <a:gd name="T8" fmla="*/ 42 w 44"/>
                <a:gd name="T9" fmla="*/ 20 h 27"/>
                <a:gd name="T10" fmla="*/ 25 w 44"/>
                <a:gd name="T11" fmla="*/ 23 h 27"/>
                <a:gd name="T12" fmla="*/ 15 w 44"/>
                <a:gd name="T13" fmla="*/ 17 h 27"/>
                <a:gd name="T14" fmla="*/ 8 w 44"/>
                <a:gd name="T15" fmla="*/ 7 h 27"/>
                <a:gd name="T16" fmla="*/ 0 w 4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7">
                  <a:moveTo>
                    <a:pt x="0" y="0"/>
                  </a:moveTo>
                  <a:cubicBezTo>
                    <a:pt x="0" y="0"/>
                    <a:pt x="8" y="6"/>
                    <a:pt x="13" y="4"/>
                  </a:cubicBezTo>
                  <a:cubicBezTo>
                    <a:pt x="18" y="1"/>
                    <a:pt x="22" y="2"/>
                    <a:pt x="25" y="6"/>
                  </a:cubicBezTo>
                  <a:cubicBezTo>
                    <a:pt x="29" y="10"/>
                    <a:pt x="34" y="14"/>
                    <a:pt x="36" y="10"/>
                  </a:cubicBezTo>
                  <a:cubicBezTo>
                    <a:pt x="39" y="6"/>
                    <a:pt x="44" y="14"/>
                    <a:pt x="42" y="20"/>
                  </a:cubicBezTo>
                  <a:cubicBezTo>
                    <a:pt x="40" y="25"/>
                    <a:pt x="31" y="27"/>
                    <a:pt x="25" y="23"/>
                  </a:cubicBezTo>
                  <a:cubicBezTo>
                    <a:pt x="20" y="19"/>
                    <a:pt x="18" y="23"/>
                    <a:pt x="15" y="17"/>
                  </a:cubicBezTo>
                  <a:cubicBezTo>
                    <a:pt x="12" y="11"/>
                    <a:pt x="12" y="7"/>
                    <a:pt x="8" y="7"/>
                  </a:cubicBezTo>
                  <a:cubicBezTo>
                    <a:pt x="3" y="7"/>
                    <a:pt x="0" y="0"/>
                    <a:pt x="0" y="0"/>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012" y="902"/>
              <a:ext cx="1079" cy="735"/>
            </a:xfrm>
            <a:custGeom>
              <a:avLst/>
              <a:gdLst>
                <a:gd name="T0" fmla="*/ 72 w 305"/>
                <a:gd name="T1" fmla="*/ 205 h 208"/>
                <a:gd name="T2" fmla="*/ 101 w 305"/>
                <a:gd name="T3" fmla="*/ 192 h 208"/>
                <a:gd name="T4" fmla="*/ 134 w 305"/>
                <a:gd name="T5" fmla="*/ 177 h 208"/>
                <a:gd name="T6" fmla="*/ 171 w 305"/>
                <a:gd name="T7" fmla="*/ 188 h 208"/>
                <a:gd name="T8" fmla="*/ 194 w 305"/>
                <a:gd name="T9" fmla="*/ 197 h 208"/>
                <a:gd name="T10" fmla="*/ 222 w 305"/>
                <a:gd name="T11" fmla="*/ 191 h 208"/>
                <a:gd name="T12" fmla="*/ 244 w 305"/>
                <a:gd name="T13" fmla="*/ 183 h 208"/>
                <a:gd name="T14" fmla="*/ 261 w 305"/>
                <a:gd name="T15" fmla="*/ 165 h 208"/>
                <a:gd name="T16" fmla="*/ 277 w 305"/>
                <a:gd name="T17" fmla="*/ 153 h 208"/>
                <a:gd name="T18" fmla="*/ 285 w 305"/>
                <a:gd name="T19" fmla="*/ 184 h 208"/>
                <a:gd name="T20" fmla="*/ 303 w 305"/>
                <a:gd name="T21" fmla="*/ 170 h 208"/>
                <a:gd name="T22" fmla="*/ 291 w 305"/>
                <a:gd name="T23" fmla="*/ 125 h 208"/>
                <a:gd name="T24" fmla="*/ 268 w 305"/>
                <a:gd name="T25" fmla="*/ 117 h 208"/>
                <a:gd name="T26" fmla="*/ 258 w 305"/>
                <a:gd name="T27" fmla="*/ 96 h 208"/>
                <a:gd name="T28" fmla="*/ 249 w 305"/>
                <a:gd name="T29" fmla="*/ 79 h 208"/>
                <a:gd name="T30" fmla="*/ 246 w 305"/>
                <a:gd name="T31" fmla="*/ 71 h 208"/>
                <a:gd name="T32" fmla="*/ 242 w 305"/>
                <a:gd name="T33" fmla="*/ 67 h 208"/>
                <a:gd name="T34" fmla="*/ 221 w 305"/>
                <a:gd name="T35" fmla="*/ 73 h 208"/>
                <a:gd name="T36" fmla="*/ 204 w 305"/>
                <a:gd name="T37" fmla="*/ 59 h 208"/>
                <a:gd name="T38" fmla="*/ 192 w 305"/>
                <a:gd name="T39" fmla="*/ 46 h 208"/>
                <a:gd name="T40" fmla="*/ 182 w 305"/>
                <a:gd name="T41" fmla="*/ 36 h 208"/>
                <a:gd name="T42" fmla="*/ 159 w 305"/>
                <a:gd name="T43" fmla="*/ 43 h 208"/>
                <a:gd name="T44" fmla="*/ 143 w 305"/>
                <a:gd name="T45" fmla="*/ 53 h 208"/>
                <a:gd name="T46" fmla="*/ 135 w 305"/>
                <a:gd name="T47" fmla="*/ 54 h 208"/>
                <a:gd name="T48" fmla="*/ 150 w 305"/>
                <a:gd name="T49" fmla="*/ 40 h 208"/>
                <a:gd name="T50" fmla="*/ 165 w 305"/>
                <a:gd name="T51" fmla="*/ 38 h 208"/>
                <a:gd name="T52" fmla="*/ 170 w 305"/>
                <a:gd name="T53" fmla="*/ 34 h 208"/>
                <a:gd name="T54" fmla="*/ 145 w 305"/>
                <a:gd name="T55" fmla="*/ 30 h 208"/>
                <a:gd name="T56" fmla="*/ 117 w 305"/>
                <a:gd name="T57" fmla="*/ 67 h 208"/>
                <a:gd name="T58" fmla="*/ 90 w 305"/>
                <a:gd name="T59" fmla="*/ 74 h 208"/>
                <a:gd name="T60" fmla="*/ 73 w 305"/>
                <a:gd name="T61" fmla="*/ 89 h 208"/>
                <a:gd name="T62" fmla="*/ 58 w 305"/>
                <a:gd name="T63" fmla="*/ 103 h 208"/>
                <a:gd name="T64" fmla="*/ 44 w 305"/>
                <a:gd name="T65" fmla="*/ 98 h 208"/>
                <a:gd name="T66" fmla="*/ 18 w 305"/>
                <a:gd name="T67" fmla="*/ 100 h 208"/>
                <a:gd name="T68" fmla="*/ 15 w 305"/>
                <a:gd name="T69" fmla="*/ 122 h 208"/>
                <a:gd name="T70" fmla="*/ 20 w 305"/>
                <a:gd name="T71" fmla="*/ 147 h 208"/>
                <a:gd name="T72" fmla="*/ 1 w 305"/>
                <a:gd name="T73" fmla="*/ 173 h 208"/>
                <a:gd name="T74" fmla="*/ 30 w 305"/>
                <a:gd name="T75" fmla="*/ 178 h 208"/>
                <a:gd name="T76" fmla="*/ 51 w 305"/>
                <a:gd name="T77" fmla="*/ 203 h 208"/>
                <a:gd name="T78" fmla="*/ 51 w 305"/>
                <a:gd name="T79" fmla="*/ 40 h 208"/>
                <a:gd name="T80" fmla="*/ 248 w 305"/>
                <a:gd name="T81" fmla="*/ 66 h 208"/>
                <a:gd name="T82" fmla="*/ 269 w 305"/>
                <a:gd name="T83" fmla="*/ 80 h 208"/>
                <a:gd name="T84" fmla="*/ 286 w 305"/>
                <a:gd name="T85" fmla="*/ 106 h 208"/>
                <a:gd name="T86" fmla="*/ 266 w 305"/>
                <a:gd name="T87" fmla="*/ 106 h 208"/>
                <a:gd name="T88" fmla="*/ 261 w 305"/>
                <a:gd name="T89" fmla="*/ 95 h 208"/>
                <a:gd name="T90" fmla="*/ 271 w 305"/>
                <a:gd name="T91" fmla="*/ 95 h 208"/>
                <a:gd name="T92" fmla="*/ 259 w 305"/>
                <a:gd name="T93" fmla="*/ 85 h 208"/>
                <a:gd name="T94" fmla="*/ 251 w 305"/>
                <a:gd name="T95" fmla="*/ 80 h 208"/>
                <a:gd name="T96" fmla="*/ 247 w 305"/>
                <a:gd name="T97" fmla="*/ 70 h 208"/>
                <a:gd name="T98" fmla="*/ 203 w 305"/>
                <a:gd name="T99" fmla="*/ 40 h 208"/>
                <a:gd name="T100" fmla="*/ 203 w 305"/>
                <a:gd name="T101" fmla="*/ 25 h 208"/>
                <a:gd name="T102" fmla="*/ 206 w 305"/>
                <a:gd name="T103" fmla="*/ 8 h 208"/>
                <a:gd name="T104" fmla="*/ 218 w 305"/>
                <a:gd name="T105" fmla="*/ 3 h 208"/>
                <a:gd name="T106" fmla="*/ 205 w 305"/>
                <a:gd name="T107" fmla="*/ 19 h 208"/>
                <a:gd name="T108" fmla="*/ 213 w 305"/>
                <a:gd name="T109" fmla="*/ 19 h 208"/>
                <a:gd name="T110" fmla="*/ 227 w 305"/>
                <a:gd name="T111" fmla="*/ 33 h 208"/>
                <a:gd name="T112" fmla="*/ 229 w 305"/>
                <a:gd name="T113" fmla="*/ 13 h 208"/>
                <a:gd name="T114" fmla="*/ 236 w 305"/>
                <a:gd name="T115" fmla="*/ 35 h 208"/>
                <a:gd name="T116" fmla="*/ 238 w 305"/>
                <a:gd name="T117" fmla="*/ 51 h 208"/>
                <a:gd name="T118" fmla="*/ 236 w 305"/>
                <a:gd name="T119" fmla="*/ 44 h 208"/>
                <a:gd name="T120" fmla="*/ 217 w 305"/>
                <a:gd name="T121" fmla="*/ 55 h 208"/>
                <a:gd name="T122" fmla="*/ 203 w 305"/>
                <a:gd name="T123"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08">
                  <a:moveTo>
                    <a:pt x="55" y="207"/>
                  </a:moveTo>
                  <a:cubicBezTo>
                    <a:pt x="59" y="207"/>
                    <a:pt x="63" y="207"/>
                    <a:pt x="63" y="207"/>
                  </a:cubicBezTo>
                  <a:cubicBezTo>
                    <a:pt x="64" y="208"/>
                    <a:pt x="69" y="207"/>
                    <a:pt x="72" y="205"/>
                  </a:cubicBezTo>
                  <a:cubicBezTo>
                    <a:pt x="75" y="203"/>
                    <a:pt x="82" y="208"/>
                    <a:pt x="82" y="204"/>
                  </a:cubicBezTo>
                  <a:cubicBezTo>
                    <a:pt x="83" y="200"/>
                    <a:pt x="84" y="190"/>
                    <a:pt x="89" y="191"/>
                  </a:cubicBezTo>
                  <a:cubicBezTo>
                    <a:pt x="95" y="191"/>
                    <a:pt x="96" y="195"/>
                    <a:pt x="101" y="192"/>
                  </a:cubicBezTo>
                  <a:cubicBezTo>
                    <a:pt x="106" y="188"/>
                    <a:pt x="104" y="188"/>
                    <a:pt x="110" y="187"/>
                  </a:cubicBezTo>
                  <a:cubicBezTo>
                    <a:pt x="117" y="187"/>
                    <a:pt x="124" y="184"/>
                    <a:pt x="124" y="181"/>
                  </a:cubicBezTo>
                  <a:cubicBezTo>
                    <a:pt x="125" y="178"/>
                    <a:pt x="128" y="177"/>
                    <a:pt x="134" y="177"/>
                  </a:cubicBezTo>
                  <a:cubicBezTo>
                    <a:pt x="139" y="177"/>
                    <a:pt x="142" y="178"/>
                    <a:pt x="147" y="180"/>
                  </a:cubicBezTo>
                  <a:cubicBezTo>
                    <a:pt x="151" y="182"/>
                    <a:pt x="153" y="189"/>
                    <a:pt x="159" y="189"/>
                  </a:cubicBezTo>
                  <a:cubicBezTo>
                    <a:pt x="165" y="189"/>
                    <a:pt x="165" y="187"/>
                    <a:pt x="171" y="188"/>
                  </a:cubicBezTo>
                  <a:cubicBezTo>
                    <a:pt x="176" y="190"/>
                    <a:pt x="178" y="193"/>
                    <a:pt x="182" y="193"/>
                  </a:cubicBezTo>
                  <a:cubicBezTo>
                    <a:pt x="186" y="193"/>
                    <a:pt x="184" y="195"/>
                    <a:pt x="187" y="197"/>
                  </a:cubicBezTo>
                  <a:cubicBezTo>
                    <a:pt x="189" y="198"/>
                    <a:pt x="193" y="196"/>
                    <a:pt x="194" y="197"/>
                  </a:cubicBezTo>
                  <a:cubicBezTo>
                    <a:pt x="196" y="198"/>
                    <a:pt x="202" y="195"/>
                    <a:pt x="204" y="197"/>
                  </a:cubicBezTo>
                  <a:cubicBezTo>
                    <a:pt x="206" y="198"/>
                    <a:pt x="210" y="199"/>
                    <a:pt x="214" y="194"/>
                  </a:cubicBezTo>
                  <a:cubicBezTo>
                    <a:pt x="218" y="189"/>
                    <a:pt x="221" y="190"/>
                    <a:pt x="222" y="191"/>
                  </a:cubicBezTo>
                  <a:cubicBezTo>
                    <a:pt x="224" y="192"/>
                    <a:pt x="227" y="189"/>
                    <a:pt x="230" y="186"/>
                  </a:cubicBezTo>
                  <a:cubicBezTo>
                    <a:pt x="233" y="183"/>
                    <a:pt x="236" y="185"/>
                    <a:pt x="237" y="186"/>
                  </a:cubicBezTo>
                  <a:cubicBezTo>
                    <a:pt x="239" y="188"/>
                    <a:pt x="241" y="182"/>
                    <a:pt x="244" y="183"/>
                  </a:cubicBezTo>
                  <a:cubicBezTo>
                    <a:pt x="247" y="185"/>
                    <a:pt x="249" y="182"/>
                    <a:pt x="249" y="178"/>
                  </a:cubicBezTo>
                  <a:cubicBezTo>
                    <a:pt x="249" y="174"/>
                    <a:pt x="252" y="174"/>
                    <a:pt x="254" y="170"/>
                  </a:cubicBezTo>
                  <a:cubicBezTo>
                    <a:pt x="255" y="166"/>
                    <a:pt x="258" y="166"/>
                    <a:pt x="261" y="165"/>
                  </a:cubicBezTo>
                  <a:cubicBezTo>
                    <a:pt x="265" y="164"/>
                    <a:pt x="266" y="159"/>
                    <a:pt x="267" y="159"/>
                  </a:cubicBezTo>
                  <a:cubicBezTo>
                    <a:pt x="269" y="159"/>
                    <a:pt x="275" y="159"/>
                    <a:pt x="273" y="157"/>
                  </a:cubicBezTo>
                  <a:cubicBezTo>
                    <a:pt x="271" y="155"/>
                    <a:pt x="273" y="145"/>
                    <a:pt x="277" y="153"/>
                  </a:cubicBezTo>
                  <a:cubicBezTo>
                    <a:pt x="280" y="160"/>
                    <a:pt x="277" y="161"/>
                    <a:pt x="282" y="164"/>
                  </a:cubicBezTo>
                  <a:cubicBezTo>
                    <a:pt x="286" y="167"/>
                    <a:pt x="285" y="172"/>
                    <a:pt x="281" y="175"/>
                  </a:cubicBezTo>
                  <a:cubicBezTo>
                    <a:pt x="278" y="178"/>
                    <a:pt x="282" y="184"/>
                    <a:pt x="285" y="184"/>
                  </a:cubicBezTo>
                  <a:cubicBezTo>
                    <a:pt x="288" y="184"/>
                    <a:pt x="291" y="185"/>
                    <a:pt x="296" y="182"/>
                  </a:cubicBezTo>
                  <a:cubicBezTo>
                    <a:pt x="298" y="181"/>
                    <a:pt x="302" y="177"/>
                    <a:pt x="305" y="173"/>
                  </a:cubicBezTo>
                  <a:cubicBezTo>
                    <a:pt x="304" y="172"/>
                    <a:pt x="303" y="171"/>
                    <a:pt x="303" y="170"/>
                  </a:cubicBezTo>
                  <a:cubicBezTo>
                    <a:pt x="299" y="163"/>
                    <a:pt x="296" y="157"/>
                    <a:pt x="296" y="152"/>
                  </a:cubicBezTo>
                  <a:cubicBezTo>
                    <a:pt x="296" y="148"/>
                    <a:pt x="294" y="140"/>
                    <a:pt x="292" y="136"/>
                  </a:cubicBezTo>
                  <a:cubicBezTo>
                    <a:pt x="291" y="132"/>
                    <a:pt x="291" y="130"/>
                    <a:pt x="291" y="125"/>
                  </a:cubicBezTo>
                  <a:cubicBezTo>
                    <a:pt x="287" y="126"/>
                    <a:pt x="291" y="122"/>
                    <a:pt x="289" y="119"/>
                  </a:cubicBezTo>
                  <a:cubicBezTo>
                    <a:pt x="287" y="116"/>
                    <a:pt x="288" y="120"/>
                    <a:pt x="282" y="120"/>
                  </a:cubicBezTo>
                  <a:cubicBezTo>
                    <a:pt x="275" y="121"/>
                    <a:pt x="271" y="119"/>
                    <a:pt x="268" y="117"/>
                  </a:cubicBezTo>
                  <a:cubicBezTo>
                    <a:pt x="266" y="115"/>
                    <a:pt x="261" y="113"/>
                    <a:pt x="258" y="111"/>
                  </a:cubicBezTo>
                  <a:cubicBezTo>
                    <a:pt x="254" y="109"/>
                    <a:pt x="252" y="107"/>
                    <a:pt x="254" y="104"/>
                  </a:cubicBezTo>
                  <a:cubicBezTo>
                    <a:pt x="257" y="102"/>
                    <a:pt x="260" y="98"/>
                    <a:pt x="258" y="96"/>
                  </a:cubicBezTo>
                  <a:cubicBezTo>
                    <a:pt x="256" y="94"/>
                    <a:pt x="249" y="87"/>
                    <a:pt x="249" y="87"/>
                  </a:cubicBezTo>
                  <a:cubicBezTo>
                    <a:pt x="247" y="86"/>
                    <a:pt x="248" y="85"/>
                    <a:pt x="248" y="83"/>
                  </a:cubicBezTo>
                  <a:cubicBezTo>
                    <a:pt x="248" y="82"/>
                    <a:pt x="248" y="81"/>
                    <a:pt x="249" y="79"/>
                  </a:cubicBezTo>
                  <a:cubicBezTo>
                    <a:pt x="249" y="78"/>
                    <a:pt x="250" y="77"/>
                    <a:pt x="250" y="75"/>
                  </a:cubicBezTo>
                  <a:cubicBezTo>
                    <a:pt x="250" y="73"/>
                    <a:pt x="247" y="71"/>
                    <a:pt x="246" y="71"/>
                  </a:cubicBezTo>
                  <a:cubicBezTo>
                    <a:pt x="246" y="71"/>
                    <a:pt x="246" y="71"/>
                    <a:pt x="246" y="71"/>
                  </a:cubicBezTo>
                  <a:cubicBezTo>
                    <a:pt x="246" y="71"/>
                    <a:pt x="246" y="71"/>
                    <a:pt x="246" y="71"/>
                  </a:cubicBezTo>
                  <a:cubicBezTo>
                    <a:pt x="246" y="71"/>
                    <a:pt x="246" y="71"/>
                    <a:pt x="246" y="71"/>
                  </a:cubicBezTo>
                  <a:cubicBezTo>
                    <a:pt x="244" y="70"/>
                    <a:pt x="243" y="66"/>
                    <a:pt x="242" y="67"/>
                  </a:cubicBezTo>
                  <a:cubicBezTo>
                    <a:pt x="242" y="68"/>
                    <a:pt x="238" y="70"/>
                    <a:pt x="235" y="72"/>
                  </a:cubicBezTo>
                  <a:cubicBezTo>
                    <a:pt x="233" y="74"/>
                    <a:pt x="227" y="71"/>
                    <a:pt x="226" y="74"/>
                  </a:cubicBezTo>
                  <a:cubicBezTo>
                    <a:pt x="225" y="77"/>
                    <a:pt x="224" y="76"/>
                    <a:pt x="221" y="73"/>
                  </a:cubicBezTo>
                  <a:cubicBezTo>
                    <a:pt x="217" y="70"/>
                    <a:pt x="217" y="69"/>
                    <a:pt x="216" y="65"/>
                  </a:cubicBezTo>
                  <a:cubicBezTo>
                    <a:pt x="215" y="61"/>
                    <a:pt x="212" y="64"/>
                    <a:pt x="212" y="63"/>
                  </a:cubicBezTo>
                  <a:cubicBezTo>
                    <a:pt x="211" y="63"/>
                    <a:pt x="206" y="59"/>
                    <a:pt x="204" y="59"/>
                  </a:cubicBezTo>
                  <a:cubicBezTo>
                    <a:pt x="201" y="59"/>
                    <a:pt x="199" y="55"/>
                    <a:pt x="197" y="55"/>
                  </a:cubicBezTo>
                  <a:cubicBezTo>
                    <a:pt x="195" y="55"/>
                    <a:pt x="193" y="53"/>
                    <a:pt x="193" y="52"/>
                  </a:cubicBezTo>
                  <a:cubicBezTo>
                    <a:pt x="192" y="51"/>
                    <a:pt x="191" y="48"/>
                    <a:pt x="192" y="46"/>
                  </a:cubicBezTo>
                  <a:cubicBezTo>
                    <a:pt x="192" y="44"/>
                    <a:pt x="191" y="42"/>
                    <a:pt x="190" y="42"/>
                  </a:cubicBezTo>
                  <a:cubicBezTo>
                    <a:pt x="189" y="42"/>
                    <a:pt x="187" y="40"/>
                    <a:pt x="187" y="37"/>
                  </a:cubicBezTo>
                  <a:cubicBezTo>
                    <a:pt x="187" y="34"/>
                    <a:pt x="185" y="33"/>
                    <a:pt x="182" y="36"/>
                  </a:cubicBezTo>
                  <a:cubicBezTo>
                    <a:pt x="178" y="38"/>
                    <a:pt x="178" y="43"/>
                    <a:pt x="173" y="46"/>
                  </a:cubicBezTo>
                  <a:cubicBezTo>
                    <a:pt x="168" y="49"/>
                    <a:pt x="171" y="44"/>
                    <a:pt x="165" y="42"/>
                  </a:cubicBezTo>
                  <a:cubicBezTo>
                    <a:pt x="160" y="39"/>
                    <a:pt x="160" y="42"/>
                    <a:pt x="159" y="43"/>
                  </a:cubicBezTo>
                  <a:cubicBezTo>
                    <a:pt x="157" y="44"/>
                    <a:pt x="152" y="43"/>
                    <a:pt x="150" y="46"/>
                  </a:cubicBezTo>
                  <a:cubicBezTo>
                    <a:pt x="148" y="48"/>
                    <a:pt x="148" y="47"/>
                    <a:pt x="144" y="47"/>
                  </a:cubicBezTo>
                  <a:cubicBezTo>
                    <a:pt x="141" y="48"/>
                    <a:pt x="143" y="52"/>
                    <a:pt x="143" y="53"/>
                  </a:cubicBezTo>
                  <a:cubicBezTo>
                    <a:pt x="143" y="54"/>
                    <a:pt x="139" y="54"/>
                    <a:pt x="140" y="56"/>
                  </a:cubicBezTo>
                  <a:cubicBezTo>
                    <a:pt x="140" y="58"/>
                    <a:pt x="138" y="60"/>
                    <a:pt x="137" y="59"/>
                  </a:cubicBezTo>
                  <a:cubicBezTo>
                    <a:pt x="135" y="58"/>
                    <a:pt x="135" y="56"/>
                    <a:pt x="135" y="54"/>
                  </a:cubicBezTo>
                  <a:cubicBezTo>
                    <a:pt x="135" y="52"/>
                    <a:pt x="140" y="44"/>
                    <a:pt x="141" y="42"/>
                  </a:cubicBezTo>
                  <a:cubicBezTo>
                    <a:pt x="143" y="40"/>
                    <a:pt x="143" y="40"/>
                    <a:pt x="144" y="41"/>
                  </a:cubicBezTo>
                  <a:cubicBezTo>
                    <a:pt x="145" y="42"/>
                    <a:pt x="147" y="41"/>
                    <a:pt x="150" y="40"/>
                  </a:cubicBezTo>
                  <a:cubicBezTo>
                    <a:pt x="153" y="39"/>
                    <a:pt x="152" y="38"/>
                    <a:pt x="155" y="38"/>
                  </a:cubicBezTo>
                  <a:cubicBezTo>
                    <a:pt x="158" y="38"/>
                    <a:pt x="157" y="37"/>
                    <a:pt x="162" y="36"/>
                  </a:cubicBezTo>
                  <a:cubicBezTo>
                    <a:pt x="167" y="36"/>
                    <a:pt x="164" y="38"/>
                    <a:pt x="165" y="38"/>
                  </a:cubicBezTo>
                  <a:cubicBezTo>
                    <a:pt x="167" y="38"/>
                    <a:pt x="172" y="38"/>
                    <a:pt x="176" y="38"/>
                  </a:cubicBezTo>
                  <a:cubicBezTo>
                    <a:pt x="179" y="37"/>
                    <a:pt x="178" y="34"/>
                    <a:pt x="176" y="34"/>
                  </a:cubicBezTo>
                  <a:cubicBezTo>
                    <a:pt x="174" y="34"/>
                    <a:pt x="170" y="34"/>
                    <a:pt x="170" y="34"/>
                  </a:cubicBezTo>
                  <a:cubicBezTo>
                    <a:pt x="169" y="34"/>
                    <a:pt x="163" y="34"/>
                    <a:pt x="158" y="34"/>
                  </a:cubicBezTo>
                  <a:cubicBezTo>
                    <a:pt x="153" y="34"/>
                    <a:pt x="152" y="34"/>
                    <a:pt x="149" y="32"/>
                  </a:cubicBezTo>
                  <a:cubicBezTo>
                    <a:pt x="146" y="30"/>
                    <a:pt x="145" y="30"/>
                    <a:pt x="145" y="30"/>
                  </a:cubicBezTo>
                  <a:cubicBezTo>
                    <a:pt x="141" y="38"/>
                    <a:pt x="141" y="38"/>
                    <a:pt x="141" y="38"/>
                  </a:cubicBezTo>
                  <a:cubicBezTo>
                    <a:pt x="141" y="38"/>
                    <a:pt x="132" y="56"/>
                    <a:pt x="128" y="58"/>
                  </a:cubicBezTo>
                  <a:cubicBezTo>
                    <a:pt x="123" y="59"/>
                    <a:pt x="119" y="64"/>
                    <a:pt x="117" y="67"/>
                  </a:cubicBezTo>
                  <a:cubicBezTo>
                    <a:pt x="116" y="69"/>
                    <a:pt x="114" y="69"/>
                    <a:pt x="110" y="69"/>
                  </a:cubicBezTo>
                  <a:cubicBezTo>
                    <a:pt x="107" y="69"/>
                    <a:pt x="104" y="69"/>
                    <a:pt x="100" y="71"/>
                  </a:cubicBezTo>
                  <a:cubicBezTo>
                    <a:pt x="97" y="73"/>
                    <a:pt x="95" y="74"/>
                    <a:pt x="90" y="74"/>
                  </a:cubicBezTo>
                  <a:cubicBezTo>
                    <a:pt x="85" y="74"/>
                    <a:pt x="87" y="73"/>
                    <a:pt x="83" y="73"/>
                  </a:cubicBezTo>
                  <a:cubicBezTo>
                    <a:pt x="79" y="73"/>
                    <a:pt x="75" y="79"/>
                    <a:pt x="76" y="82"/>
                  </a:cubicBezTo>
                  <a:cubicBezTo>
                    <a:pt x="76" y="86"/>
                    <a:pt x="74" y="87"/>
                    <a:pt x="73" y="89"/>
                  </a:cubicBezTo>
                  <a:cubicBezTo>
                    <a:pt x="71" y="90"/>
                    <a:pt x="69" y="93"/>
                    <a:pt x="67" y="94"/>
                  </a:cubicBezTo>
                  <a:cubicBezTo>
                    <a:pt x="65" y="96"/>
                    <a:pt x="65" y="99"/>
                    <a:pt x="64" y="103"/>
                  </a:cubicBezTo>
                  <a:cubicBezTo>
                    <a:pt x="64" y="107"/>
                    <a:pt x="61" y="106"/>
                    <a:pt x="58" y="103"/>
                  </a:cubicBezTo>
                  <a:cubicBezTo>
                    <a:pt x="56" y="99"/>
                    <a:pt x="53" y="101"/>
                    <a:pt x="52" y="102"/>
                  </a:cubicBezTo>
                  <a:cubicBezTo>
                    <a:pt x="50" y="102"/>
                    <a:pt x="46" y="101"/>
                    <a:pt x="46" y="100"/>
                  </a:cubicBezTo>
                  <a:cubicBezTo>
                    <a:pt x="45" y="99"/>
                    <a:pt x="46" y="98"/>
                    <a:pt x="44" y="98"/>
                  </a:cubicBezTo>
                  <a:cubicBezTo>
                    <a:pt x="41" y="97"/>
                    <a:pt x="43" y="94"/>
                    <a:pt x="39" y="93"/>
                  </a:cubicBezTo>
                  <a:cubicBezTo>
                    <a:pt x="36" y="91"/>
                    <a:pt x="27" y="93"/>
                    <a:pt x="23" y="96"/>
                  </a:cubicBezTo>
                  <a:cubicBezTo>
                    <a:pt x="19" y="99"/>
                    <a:pt x="19" y="100"/>
                    <a:pt x="18" y="100"/>
                  </a:cubicBezTo>
                  <a:cubicBezTo>
                    <a:pt x="18" y="100"/>
                    <a:pt x="18" y="100"/>
                    <a:pt x="18" y="100"/>
                  </a:cubicBezTo>
                  <a:cubicBezTo>
                    <a:pt x="16" y="105"/>
                    <a:pt x="16" y="109"/>
                    <a:pt x="14" y="111"/>
                  </a:cubicBezTo>
                  <a:cubicBezTo>
                    <a:pt x="12" y="115"/>
                    <a:pt x="13" y="117"/>
                    <a:pt x="15" y="122"/>
                  </a:cubicBezTo>
                  <a:cubicBezTo>
                    <a:pt x="17" y="127"/>
                    <a:pt x="20" y="130"/>
                    <a:pt x="22" y="130"/>
                  </a:cubicBezTo>
                  <a:cubicBezTo>
                    <a:pt x="25" y="130"/>
                    <a:pt x="29" y="137"/>
                    <a:pt x="27" y="141"/>
                  </a:cubicBezTo>
                  <a:cubicBezTo>
                    <a:pt x="25" y="145"/>
                    <a:pt x="23" y="147"/>
                    <a:pt x="20" y="147"/>
                  </a:cubicBezTo>
                  <a:cubicBezTo>
                    <a:pt x="18" y="147"/>
                    <a:pt x="16" y="155"/>
                    <a:pt x="14" y="157"/>
                  </a:cubicBezTo>
                  <a:cubicBezTo>
                    <a:pt x="12" y="159"/>
                    <a:pt x="8" y="161"/>
                    <a:pt x="4" y="164"/>
                  </a:cubicBezTo>
                  <a:cubicBezTo>
                    <a:pt x="0" y="166"/>
                    <a:pt x="2" y="170"/>
                    <a:pt x="1" y="173"/>
                  </a:cubicBezTo>
                  <a:cubicBezTo>
                    <a:pt x="3" y="173"/>
                    <a:pt x="4" y="174"/>
                    <a:pt x="4" y="174"/>
                  </a:cubicBezTo>
                  <a:cubicBezTo>
                    <a:pt x="6" y="174"/>
                    <a:pt x="14" y="179"/>
                    <a:pt x="18" y="181"/>
                  </a:cubicBezTo>
                  <a:cubicBezTo>
                    <a:pt x="22" y="183"/>
                    <a:pt x="26" y="178"/>
                    <a:pt x="30" y="178"/>
                  </a:cubicBezTo>
                  <a:cubicBezTo>
                    <a:pt x="34" y="178"/>
                    <a:pt x="35" y="183"/>
                    <a:pt x="37" y="187"/>
                  </a:cubicBezTo>
                  <a:cubicBezTo>
                    <a:pt x="39" y="192"/>
                    <a:pt x="43" y="193"/>
                    <a:pt x="47" y="197"/>
                  </a:cubicBezTo>
                  <a:cubicBezTo>
                    <a:pt x="50" y="201"/>
                    <a:pt x="48" y="203"/>
                    <a:pt x="51" y="203"/>
                  </a:cubicBezTo>
                  <a:cubicBezTo>
                    <a:pt x="53" y="203"/>
                    <a:pt x="54" y="205"/>
                    <a:pt x="55" y="207"/>
                  </a:cubicBezTo>
                  <a:close/>
                  <a:moveTo>
                    <a:pt x="51" y="39"/>
                  </a:moveTo>
                  <a:cubicBezTo>
                    <a:pt x="51" y="39"/>
                    <a:pt x="51" y="39"/>
                    <a:pt x="51" y="40"/>
                  </a:cubicBezTo>
                  <a:cubicBezTo>
                    <a:pt x="51" y="39"/>
                    <a:pt x="51" y="39"/>
                    <a:pt x="51" y="39"/>
                  </a:cubicBezTo>
                  <a:close/>
                  <a:moveTo>
                    <a:pt x="247" y="70"/>
                  </a:moveTo>
                  <a:cubicBezTo>
                    <a:pt x="247" y="69"/>
                    <a:pt x="246" y="66"/>
                    <a:pt x="248" y="66"/>
                  </a:cubicBezTo>
                  <a:cubicBezTo>
                    <a:pt x="250" y="65"/>
                    <a:pt x="253" y="70"/>
                    <a:pt x="255" y="73"/>
                  </a:cubicBezTo>
                  <a:cubicBezTo>
                    <a:pt x="257" y="76"/>
                    <a:pt x="261" y="77"/>
                    <a:pt x="262" y="78"/>
                  </a:cubicBezTo>
                  <a:cubicBezTo>
                    <a:pt x="263" y="78"/>
                    <a:pt x="265" y="77"/>
                    <a:pt x="269" y="80"/>
                  </a:cubicBezTo>
                  <a:cubicBezTo>
                    <a:pt x="273" y="84"/>
                    <a:pt x="277" y="92"/>
                    <a:pt x="284" y="95"/>
                  </a:cubicBezTo>
                  <a:cubicBezTo>
                    <a:pt x="291" y="98"/>
                    <a:pt x="284" y="100"/>
                    <a:pt x="286" y="105"/>
                  </a:cubicBezTo>
                  <a:cubicBezTo>
                    <a:pt x="286" y="105"/>
                    <a:pt x="286" y="106"/>
                    <a:pt x="286" y="106"/>
                  </a:cubicBezTo>
                  <a:cubicBezTo>
                    <a:pt x="285" y="106"/>
                    <a:pt x="285" y="105"/>
                    <a:pt x="285" y="105"/>
                  </a:cubicBezTo>
                  <a:cubicBezTo>
                    <a:pt x="282" y="102"/>
                    <a:pt x="281" y="104"/>
                    <a:pt x="278" y="104"/>
                  </a:cubicBezTo>
                  <a:cubicBezTo>
                    <a:pt x="274" y="104"/>
                    <a:pt x="269" y="105"/>
                    <a:pt x="266" y="106"/>
                  </a:cubicBezTo>
                  <a:cubicBezTo>
                    <a:pt x="264" y="107"/>
                    <a:pt x="260" y="109"/>
                    <a:pt x="258" y="108"/>
                  </a:cubicBezTo>
                  <a:cubicBezTo>
                    <a:pt x="256" y="106"/>
                    <a:pt x="259" y="103"/>
                    <a:pt x="261" y="102"/>
                  </a:cubicBezTo>
                  <a:cubicBezTo>
                    <a:pt x="264" y="100"/>
                    <a:pt x="263" y="96"/>
                    <a:pt x="261" y="95"/>
                  </a:cubicBezTo>
                  <a:cubicBezTo>
                    <a:pt x="259" y="93"/>
                    <a:pt x="259" y="91"/>
                    <a:pt x="260" y="90"/>
                  </a:cubicBezTo>
                  <a:cubicBezTo>
                    <a:pt x="262" y="89"/>
                    <a:pt x="264" y="91"/>
                    <a:pt x="264" y="93"/>
                  </a:cubicBezTo>
                  <a:cubicBezTo>
                    <a:pt x="264" y="95"/>
                    <a:pt x="269" y="95"/>
                    <a:pt x="271" y="95"/>
                  </a:cubicBezTo>
                  <a:cubicBezTo>
                    <a:pt x="272" y="95"/>
                    <a:pt x="272" y="90"/>
                    <a:pt x="271" y="87"/>
                  </a:cubicBezTo>
                  <a:cubicBezTo>
                    <a:pt x="270" y="84"/>
                    <a:pt x="265" y="82"/>
                    <a:pt x="263" y="80"/>
                  </a:cubicBezTo>
                  <a:cubicBezTo>
                    <a:pt x="260" y="78"/>
                    <a:pt x="259" y="82"/>
                    <a:pt x="259" y="85"/>
                  </a:cubicBezTo>
                  <a:cubicBezTo>
                    <a:pt x="259" y="87"/>
                    <a:pt x="255" y="87"/>
                    <a:pt x="255" y="85"/>
                  </a:cubicBezTo>
                  <a:cubicBezTo>
                    <a:pt x="254" y="82"/>
                    <a:pt x="256" y="80"/>
                    <a:pt x="254" y="81"/>
                  </a:cubicBezTo>
                  <a:cubicBezTo>
                    <a:pt x="250" y="84"/>
                    <a:pt x="250" y="84"/>
                    <a:pt x="251" y="80"/>
                  </a:cubicBezTo>
                  <a:cubicBezTo>
                    <a:pt x="251" y="78"/>
                    <a:pt x="251" y="77"/>
                    <a:pt x="251" y="75"/>
                  </a:cubicBezTo>
                  <a:cubicBezTo>
                    <a:pt x="251" y="73"/>
                    <a:pt x="247" y="71"/>
                    <a:pt x="247" y="71"/>
                  </a:cubicBezTo>
                  <a:cubicBezTo>
                    <a:pt x="247" y="70"/>
                    <a:pt x="247" y="70"/>
                    <a:pt x="247" y="70"/>
                  </a:cubicBezTo>
                  <a:close/>
                  <a:moveTo>
                    <a:pt x="195" y="47"/>
                  </a:moveTo>
                  <a:cubicBezTo>
                    <a:pt x="195" y="47"/>
                    <a:pt x="194" y="44"/>
                    <a:pt x="196" y="42"/>
                  </a:cubicBezTo>
                  <a:cubicBezTo>
                    <a:pt x="199" y="40"/>
                    <a:pt x="203" y="41"/>
                    <a:pt x="203" y="40"/>
                  </a:cubicBezTo>
                  <a:cubicBezTo>
                    <a:pt x="203" y="38"/>
                    <a:pt x="200" y="36"/>
                    <a:pt x="197" y="35"/>
                  </a:cubicBezTo>
                  <a:cubicBezTo>
                    <a:pt x="195" y="35"/>
                    <a:pt x="197" y="31"/>
                    <a:pt x="200" y="31"/>
                  </a:cubicBezTo>
                  <a:cubicBezTo>
                    <a:pt x="202" y="30"/>
                    <a:pt x="205" y="27"/>
                    <a:pt x="203" y="25"/>
                  </a:cubicBezTo>
                  <a:cubicBezTo>
                    <a:pt x="200" y="23"/>
                    <a:pt x="197" y="22"/>
                    <a:pt x="197" y="20"/>
                  </a:cubicBezTo>
                  <a:cubicBezTo>
                    <a:pt x="197" y="18"/>
                    <a:pt x="202" y="17"/>
                    <a:pt x="203" y="17"/>
                  </a:cubicBezTo>
                  <a:cubicBezTo>
                    <a:pt x="204" y="16"/>
                    <a:pt x="205" y="11"/>
                    <a:pt x="206" y="8"/>
                  </a:cubicBezTo>
                  <a:cubicBezTo>
                    <a:pt x="206" y="5"/>
                    <a:pt x="202" y="8"/>
                    <a:pt x="201" y="7"/>
                  </a:cubicBezTo>
                  <a:cubicBezTo>
                    <a:pt x="199" y="6"/>
                    <a:pt x="205" y="3"/>
                    <a:pt x="209" y="1"/>
                  </a:cubicBezTo>
                  <a:cubicBezTo>
                    <a:pt x="213" y="0"/>
                    <a:pt x="217" y="1"/>
                    <a:pt x="218" y="3"/>
                  </a:cubicBezTo>
                  <a:cubicBezTo>
                    <a:pt x="218" y="5"/>
                    <a:pt x="214" y="4"/>
                    <a:pt x="214" y="6"/>
                  </a:cubicBezTo>
                  <a:cubicBezTo>
                    <a:pt x="214" y="8"/>
                    <a:pt x="214" y="10"/>
                    <a:pt x="211" y="11"/>
                  </a:cubicBezTo>
                  <a:cubicBezTo>
                    <a:pt x="209" y="13"/>
                    <a:pt x="206" y="16"/>
                    <a:pt x="205" y="19"/>
                  </a:cubicBezTo>
                  <a:cubicBezTo>
                    <a:pt x="203" y="21"/>
                    <a:pt x="208" y="21"/>
                    <a:pt x="208" y="19"/>
                  </a:cubicBezTo>
                  <a:cubicBezTo>
                    <a:pt x="208" y="18"/>
                    <a:pt x="212" y="17"/>
                    <a:pt x="212" y="17"/>
                  </a:cubicBezTo>
                  <a:cubicBezTo>
                    <a:pt x="212" y="17"/>
                    <a:pt x="213" y="21"/>
                    <a:pt x="213" y="19"/>
                  </a:cubicBezTo>
                  <a:cubicBezTo>
                    <a:pt x="214" y="17"/>
                    <a:pt x="217" y="19"/>
                    <a:pt x="217" y="22"/>
                  </a:cubicBezTo>
                  <a:cubicBezTo>
                    <a:pt x="217" y="24"/>
                    <a:pt x="221" y="25"/>
                    <a:pt x="221" y="28"/>
                  </a:cubicBezTo>
                  <a:cubicBezTo>
                    <a:pt x="222" y="31"/>
                    <a:pt x="224" y="34"/>
                    <a:pt x="227" y="33"/>
                  </a:cubicBezTo>
                  <a:cubicBezTo>
                    <a:pt x="230" y="32"/>
                    <a:pt x="226" y="29"/>
                    <a:pt x="226" y="26"/>
                  </a:cubicBezTo>
                  <a:cubicBezTo>
                    <a:pt x="226" y="23"/>
                    <a:pt x="224" y="20"/>
                    <a:pt x="222" y="18"/>
                  </a:cubicBezTo>
                  <a:cubicBezTo>
                    <a:pt x="221" y="16"/>
                    <a:pt x="225" y="14"/>
                    <a:pt x="229" y="13"/>
                  </a:cubicBezTo>
                  <a:cubicBezTo>
                    <a:pt x="233" y="12"/>
                    <a:pt x="235" y="14"/>
                    <a:pt x="238" y="19"/>
                  </a:cubicBezTo>
                  <a:cubicBezTo>
                    <a:pt x="241" y="23"/>
                    <a:pt x="232" y="23"/>
                    <a:pt x="230" y="27"/>
                  </a:cubicBezTo>
                  <a:cubicBezTo>
                    <a:pt x="229" y="30"/>
                    <a:pt x="232" y="34"/>
                    <a:pt x="236" y="35"/>
                  </a:cubicBezTo>
                  <a:cubicBezTo>
                    <a:pt x="239" y="37"/>
                    <a:pt x="242" y="39"/>
                    <a:pt x="244" y="42"/>
                  </a:cubicBezTo>
                  <a:cubicBezTo>
                    <a:pt x="246" y="44"/>
                    <a:pt x="245" y="44"/>
                    <a:pt x="244" y="48"/>
                  </a:cubicBezTo>
                  <a:cubicBezTo>
                    <a:pt x="243" y="53"/>
                    <a:pt x="240" y="51"/>
                    <a:pt x="238" y="51"/>
                  </a:cubicBezTo>
                  <a:cubicBezTo>
                    <a:pt x="237" y="51"/>
                    <a:pt x="240" y="49"/>
                    <a:pt x="240" y="47"/>
                  </a:cubicBezTo>
                  <a:cubicBezTo>
                    <a:pt x="241" y="45"/>
                    <a:pt x="237" y="47"/>
                    <a:pt x="238" y="46"/>
                  </a:cubicBezTo>
                  <a:cubicBezTo>
                    <a:pt x="238" y="44"/>
                    <a:pt x="240" y="43"/>
                    <a:pt x="236" y="44"/>
                  </a:cubicBezTo>
                  <a:cubicBezTo>
                    <a:pt x="232" y="46"/>
                    <a:pt x="233" y="45"/>
                    <a:pt x="228" y="46"/>
                  </a:cubicBezTo>
                  <a:cubicBezTo>
                    <a:pt x="224" y="46"/>
                    <a:pt x="223" y="47"/>
                    <a:pt x="220" y="50"/>
                  </a:cubicBezTo>
                  <a:cubicBezTo>
                    <a:pt x="216" y="53"/>
                    <a:pt x="215" y="54"/>
                    <a:pt x="217" y="55"/>
                  </a:cubicBezTo>
                  <a:cubicBezTo>
                    <a:pt x="219" y="57"/>
                    <a:pt x="218" y="59"/>
                    <a:pt x="214" y="59"/>
                  </a:cubicBezTo>
                  <a:cubicBezTo>
                    <a:pt x="210" y="59"/>
                    <a:pt x="212" y="56"/>
                    <a:pt x="211" y="55"/>
                  </a:cubicBezTo>
                  <a:cubicBezTo>
                    <a:pt x="209" y="54"/>
                    <a:pt x="206" y="55"/>
                    <a:pt x="203" y="55"/>
                  </a:cubicBezTo>
                  <a:cubicBezTo>
                    <a:pt x="199" y="55"/>
                    <a:pt x="195" y="47"/>
                    <a:pt x="195" y="47"/>
                  </a:cubicBezTo>
                  <a:close/>
                </a:path>
              </a:pathLst>
            </a:custGeom>
            <a:solidFill>
              <a:schemeClr val="accent5"/>
            </a:solid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4773" y="1831"/>
              <a:ext cx="202" cy="152"/>
            </a:xfrm>
            <a:custGeom>
              <a:avLst/>
              <a:gdLst>
                <a:gd name="T0" fmla="*/ 9 w 57"/>
                <a:gd name="T1" fmla="*/ 8 h 43"/>
                <a:gd name="T2" fmla="*/ 3 w 57"/>
                <a:gd name="T3" fmla="*/ 13 h 43"/>
                <a:gd name="T4" fmla="*/ 2 w 57"/>
                <a:gd name="T5" fmla="*/ 18 h 43"/>
                <a:gd name="T6" fmla="*/ 3 w 57"/>
                <a:gd name="T7" fmla="*/ 22 h 43"/>
                <a:gd name="T8" fmla="*/ 1 w 57"/>
                <a:gd name="T9" fmla="*/ 27 h 43"/>
                <a:gd name="T10" fmla="*/ 1 w 57"/>
                <a:gd name="T11" fmla="*/ 34 h 43"/>
                <a:gd name="T12" fmla="*/ 7 w 57"/>
                <a:gd name="T13" fmla="*/ 36 h 43"/>
                <a:gd name="T14" fmla="*/ 14 w 57"/>
                <a:gd name="T15" fmla="*/ 36 h 43"/>
                <a:gd name="T16" fmla="*/ 18 w 57"/>
                <a:gd name="T17" fmla="*/ 35 h 43"/>
                <a:gd name="T18" fmla="*/ 26 w 57"/>
                <a:gd name="T19" fmla="*/ 40 h 43"/>
                <a:gd name="T20" fmla="*/ 31 w 57"/>
                <a:gd name="T21" fmla="*/ 34 h 43"/>
                <a:gd name="T22" fmla="*/ 38 w 57"/>
                <a:gd name="T23" fmla="*/ 37 h 43"/>
                <a:gd name="T24" fmla="*/ 46 w 57"/>
                <a:gd name="T25" fmla="*/ 40 h 43"/>
                <a:gd name="T26" fmla="*/ 51 w 57"/>
                <a:gd name="T27" fmla="*/ 38 h 43"/>
                <a:gd name="T28" fmla="*/ 53 w 57"/>
                <a:gd name="T29" fmla="*/ 28 h 43"/>
                <a:gd name="T30" fmla="*/ 43 w 57"/>
                <a:gd name="T31" fmla="*/ 24 h 43"/>
                <a:gd name="T32" fmla="*/ 44 w 57"/>
                <a:gd name="T33" fmla="*/ 19 h 43"/>
                <a:gd name="T34" fmla="*/ 33 w 57"/>
                <a:gd name="T35" fmla="*/ 9 h 43"/>
                <a:gd name="T36" fmla="*/ 30 w 57"/>
                <a:gd name="T37" fmla="*/ 1 h 43"/>
                <a:gd name="T38" fmla="*/ 23 w 57"/>
                <a:gd name="T39" fmla="*/ 5 h 43"/>
                <a:gd name="T40" fmla="*/ 17 w 57"/>
                <a:gd name="T41" fmla="*/ 3 h 43"/>
                <a:gd name="T42" fmla="*/ 13 w 57"/>
                <a:gd name="T43" fmla="*/ 3 h 43"/>
                <a:gd name="T44" fmla="*/ 9 w 57"/>
                <a:gd name="T4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43">
                  <a:moveTo>
                    <a:pt x="9" y="8"/>
                  </a:moveTo>
                  <a:cubicBezTo>
                    <a:pt x="9" y="8"/>
                    <a:pt x="6" y="12"/>
                    <a:pt x="3" y="13"/>
                  </a:cubicBezTo>
                  <a:cubicBezTo>
                    <a:pt x="0" y="14"/>
                    <a:pt x="3" y="16"/>
                    <a:pt x="2" y="18"/>
                  </a:cubicBezTo>
                  <a:cubicBezTo>
                    <a:pt x="0" y="20"/>
                    <a:pt x="2" y="21"/>
                    <a:pt x="3" y="22"/>
                  </a:cubicBezTo>
                  <a:cubicBezTo>
                    <a:pt x="4" y="22"/>
                    <a:pt x="1" y="25"/>
                    <a:pt x="1" y="27"/>
                  </a:cubicBezTo>
                  <a:cubicBezTo>
                    <a:pt x="0" y="30"/>
                    <a:pt x="1" y="31"/>
                    <a:pt x="1" y="34"/>
                  </a:cubicBezTo>
                  <a:cubicBezTo>
                    <a:pt x="1" y="37"/>
                    <a:pt x="6" y="38"/>
                    <a:pt x="7" y="36"/>
                  </a:cubicBezTo>
                  <a:cubicBezTo>
                    <a:pt x="8" y="34"/>
                    <a:pt x="13" y="34"/>
                    <a:pt x="14" y="36"/>
                  </a:cubicBezTo>
                  <a:cubicBezTo>
                    <a:pt x="15" y="38"/>
                    <a:pt x="16" y="34"/>
                    <a:pt x="18" y="35"/>
                  </a:cubicBezTo>
                  <a:cubicBezTo>
                    <a:pt x="20" y="36"/>
                    <a:pt x="24" y="42"/>
                    <a:pt x="26" y="40"/>
                  </a:cubicBezTo>
                  <a:cubicBezTo>
                    <a:pt x="28" y="37"/>
                    <a:pt x="29" y="31"/>
                    <a:pt x="31" y="34"/>
                  </a:cubicBezTo>
                  <a:cubicBezTo>
                    <a:pt x="32" y="36"/>
                    <a:pt x="35" y="37"/>
                    <a:pt x="38" y="37"/>
                  </a:cubicBezTo>
                  <a:cubicBezTo>
                    <a:pt x="42" y="37"/>
                    <a:pt x="46" y="37"/>
                    <a:pt x="46" y="40"/>
                  </a:cubicBezTo>
                  <a:cubicBezTo>
                    <a:pt x="46" y="43"/>
                    <a:pt x="46" y="42"/>
                    <a:pt x="51" y="38"/>
                  </a:cubicBezTo>
                  <a:cubicBezTo>
                    <a:pt x="55" y="34"/>
                    <a:pt x="57" y="30"/>
                    <a:pt x="53" y="28"/>
                  </a:cubicBezTo>
                  <a:cubicBezTo>
                    <a:pt x="48" y="26"/>
                    <a:pt x="43" y="26"/>
                    <a:pt x="43" y="24"/>
                  </a:cubicBezTo>
                  <a:cubicBezTo>
                    <a:pt x="43" y="22"/>
                    <a:pt x="45" y="23"/>
                    <a:pt x="44" y="19"/>
                  </a:cubicBezTo>
                  <a:cubicBezTo>
                    <a:pt x="43" y="15"/>
                    <a:pt x="34" y="10"/>
                    <a:pt x="33" y="9"/>
                  </a:cubicBezTo>
                  <a:cubicBezTo>
                    <a:pt x="32" y="7"/>
                    <a:pt x="34" y="1"/>
                    <a:pt x="30" y="1"/>
                  </a:cubicBezTo>
                  <a:cubicBezTo>
                    <a:pt x="27" y="0"/>
                    <a:pt x="25" y="4"/>
                    <a:pt x="23" y="5"/>
                  </a:cubicBezTo>
                  <a:cubicBezTo>
                    <a:pt x="20" y="5"/>
                    <a:pt x="17" y="4"/>
                    <a:pt x="17" y="3"/>
                  </a:cubicBezTo>
                  <a:cubicBezTo>
                    <a:pt x="17" y="1"/>
                    <a:pt x="15" y="1"/>
                    <a:pt x="13" y="3"/>
                  </a:cubicBezTo>
                  <a:cubicBezTo>
                    <a:pt x="10" y="5"/>
                    <a:pt x="9" y="8"/>
                    <a:pt x="9" y="8"/>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3513" y="2796"/>
              <a:ext cx="1522" cy="1524"/>
            </a:xfrm>
            <a:custGeom>
              <a:avLst/>
              <a:gdLst>
                <a:gd name="T0" fmla="*/ 73 w 430"/>
                <a:gd name="T1" fmla="*/ 374 h 431"/>
                <a:gd name="T2" fmla="*/ 98 w 430"/>
                <a:gd name="T3" fmla="*/ 367 h 431"/>
                <a:gd name="T4" fmla="*/ 97 w 430"/>
                <a:gd name="T5" fmla="*/ 336 h 431"/>
                <a:gd name="T6" fmla="*/ 88 w 430"/>
                <a:gd name="T7" fmla="*/ 282 h 431"/>
                <a:gd name="T8" fmla="*/ 116 w 430"/>
                <a:gd name="T9" fmla="*/ 254 h 431"/>
                <a:gd name="T10" fmla="*/ 131 w 430"/>
                <a:gd name="T11" fmla="*/ 244 h 431"/>
                <a:gd name="T12" fmla="*/ 112 w 430"/>
                <a:gd name="T13" fmla="*/ 197 h 431"/>
                <a:gd name="T14" fmla="*/ 100 w 430"/>
                <a:gd name="T15" fmla="*/ 155 h 431"/>
                <a:gd name="T16" fmla="*/ 82 w 430"/>
                <a:gd name="T17" fmla="*/ 136 h 431"/>
                <a:gd name="T18" fmla="*/ 69 w 430"/>
                <a:gd name="T19" fmla="*/ 110 h 431"/>
                <a:gd name="T20" fmla="*/ 51 w 430"/>
                <a:gd name="T21" fmla="*/ 102 h 431"/>
                <a:gd name="T22" fmla="*/ 37 w 430"/>
                <a:gd name="T23" fmla="*/ 115 h 431"/>
                <a:gd name="T24" fmla="*/ 10 w 430"/>
                <a:gd name="T25" fmla="*/ 124 h 431"/>
                <a:gd name="T26" fmla="*/ 5 w 430"/>
                <a:gd name="T27" fmla="*/ 89 h 431"/>
                <a:gd name="T28" fmla="*/ 11 w 430"/>
                <a:gd name="T29" fmla="*/ 58 h 431"/>
                <a:gd name="T30" fmla="*/ 46 w 430"/>
                <a:gd name="T31" fmla="*/ 56 h 431"/>
                <a:gd name="T32" fmla="*/ 65 w 430"/>
                <a:gd name="T33" fmla="*/ 35 h 431"/>
                <a:gd name="T34" fmla="*/ 94 w 430"/>
                <a:gd name="T35" fmla="*/ 6 h 431"/>
                <a:gd name="T36" fmla="*/ 125 w 430"/>
                <a:gd name="T37" fmla="*/ 21 h 431"/>
                <a:gd name="T38" fmla="*/ 144 w 430"/>
                <a:gd name="T39" fmla="*/ 44 h 431"/>
                <a:gd name="T40" fmla="*/ 152 w 430"/>
                <a:gd name="T41" fmla="*/ 29 h 431"/>
                <a:gd name="T42" fmla="*/ 178 w 430"/>
                <a:gd name="T43" fmla="*/ 27 h 431"/>
                <a:gd name="T44" fmla="*/ 197 w 430"/>
                <a:gd name="T45" fmla="*/ 21 h 431"/>
                <a:gd name="T46" fmla="*/ 210 w 430"/>
                <a:gd name="T47" fmla="*/ 17 h 431"/>
                <a:gd name="T48" fmla="*/ 242 w 430"/>
                <a:gd name="T49" fmla="*/ 20 h 431"/>
                <a:gd name="T50" fmla="*/ 263 w 430"/>
                <a:gd name="T51" fmla="*/ 30 h 431"/>
                <a:gd name="T52" fmla="*/ 277 w 430"/>
                <a:gd name="T53" fmla="*/ 53 h 431"/>
                <a:gd name="T54" fmla="*/ 302 w 430"/>
                <a:gd name="T55" fmla="*/ 84 h 431"/>
                <a:gd name="T56" fmla="*/ 303 w 430"/>
                <a:gd name="T57" fmla="*/ 115 h 431"/>
                <a:gd name="T58" fmla="*/ 322 w 430"/>
                <a:gd name="T59" fmla="*/ 150 h 431"/>
                <a:gd name="T60" fmla="*/ 367 w 430"/>
                <a:gd name="T61" fmla="*/ 181 h 431"/>
                <a:gd name="T62" fmla="*/ 400 w 430"/>
                <a:gd name="T63" fmla="*/ 206 h 431"/>
                <a:gd name="T64" fmla="*/ 428 w 430"/>
                <a:gd name="T65" fmla="*/ 231 h 431"/>
                <a:gd name="T66" fmla="*/ 421 w 430"/>
                <a:gd name="T67" fmla="*/ 262 h 431"/>
                <a:gd name="T68" fmla="*/ 395 w 430"/>
                <a:gd name="T69" fmla="*/ 274 h 431"/>
                <a:gd name="T70" fmla="*/ 356 w 430"/>
                <a:gd name="T71" fmla="*/ 299 h 431"/>
                <a:gd name="T72" fmla="*/ 344 w 430"/>
                <a:gd name="T73" fmla="*/ 331 h 431"/>
                <a:gd name="T74" fmla="*/ 354 w 430"/>
                <a:gd name="T75" fmla="*/ 369 h 431"/>
                <a:gd name="T76" fmla="*/ 363 w 430"/>
                <a:gd name="T77" fmla="*/ 393 h 431"/>
                <a:gd name="T78" fmla="*/ 338 w 430"/>
                <a:gd name="T79" fmla="*/ 379 h 431"/>
                <a:gd name="T80" fmla="*/ 295 w 430"/>
                <a:gd name="T81" fmla="*/ 372 h 431"/>
                <a:gd name="T82" fmla="*/ 269 w 430"/>
                <a:gd name="T83" fmla="*/ 383 h 431"/>
                <a:gd name="T84" fmla="*/ 216 w 430"/>
                <a:gd name="T85" fmla="*/ 399 h 431"/>
                <a:gd name="T86" fmla="*/ 189 w 430"/>
                <a:gd name="T87" fmla="*/ 411 h 431"/>
                <a:gd name="T88" fmla="*/ 166 w 430"/>
                <a:gd name="T89" fmla="*/ 399 h 431"/>
                <a:gd name="T90" fmla="*/ 138 w 430"/>
                <a:gd name="T91" fmla="*/ 394 h 431"/>
                <a:gd name="T92" fmla="*/ 124 w 430"/>
                <a:gd name="T93" fmla="*/ 415 h 431"/>
                <a:gd name="T94" fmla="*/ 104 w 430"/>
                <a:gd name="T95" fmla="*/ 420 h 431"/>
                <a:gd name="T96" fmla="*/ 83 w 430"/>
                <a:gd name="T97" fmla="*/ 401 h 431"/>
                <a:gd name="T98" fmla="*/ 58 w 430"/>
                <a:gd name="T99" fmla="*/ 396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0" h="431">
                  <a:moveTo>
                    <a:pt x="48" y="391"/>
                  </a:moveTo>
                  <a:cubicBezTo>
                    <a:pt x="50" y="388"/>
                    <a:pt x="52" y="386"/>
                    <a:pt x="53" y="385"/>
                  </a:cubicBezTo>
                  <a:cubicBezTo>
                    <a:pt x="56" y="383"/>
                    <a:pt x="60" y="381"/>
                    <a:pt x="64" y="382"/>
                  </a:cubicBezTo>
                  <a:cubicBezTo>
                    <a:pt x="69" y="382"/>
                    <a:pt x="68" y="379"/>
                    <a:pt x="73" y="374"/>
                  </a:cubicBezTo>
                  <a:cubicBezTo>
                    <a:pt x="78" y="370"/>
                    <a:pt x="80" y="376"/>
                    <a:pt x="83" y="376"/>
                  </a:cubicBezTo>
                  <a:cubicBezTo>
                    <a:pt x="85" y="376"/>
                    <a:pt x="87" y="370"/>
                    <a:pt x="91" y="372"/>
                  </a:cubicBezTo>
                  <a:cubicBezTo>
                    <a:pt x="96" y="375"/>
                    <a:pt x="95" y="372"/>
                    <a:pt x="98" y="373"/>
                  </a:cubicBezTo>
                  <a:cubicBezTo>
                    <a:pt x="101" y="373"/>
                    <a:pt x="98" y="372"/>
                    <a:pt x="98" y="367"/>
                  </a:cubicBezTo>
                  <a:cubicBezTo>
                    <a:pt x="97" y="363"/>
                    <a:pt x="93" y="361"/>
                    <a:pt x="95" y="358"/>
                  </a:cubicBezTo>
                  <a:cubicBezTo>
                    <a:pt x="97" y="355"/>
                    <a:pt x="99" y="355"/>
                    <a:pt x="98" y="353"/>
                  </a:cubicBezTo>
                  <a:cubicBezTo>
                    <a:pt x="97" y="350"/>
                    <a:pt x="95" y="345"/>
                    <a:pt x="96" y="343"/>
                  </a:cubicBezTo>
                  <a:cubicBezTo>
                    <a:pt x="97" y="340"/>
                    <a:pt x="96" y="341"/>
                    <a:pt x="97" y="336"/>
                  </a:cubicBezTo>
                  <a:cubicBezTo>
                    <a:pt x="98" y="330"/>
                    <a:pt x="98" y="329"/>
                    <a:pt x="98" y="329"/>
                  </a:cubicBezTo>
                  <a:cubicBezTo>
                    <a:pt x="98" y="329"/>
                    <a:pt x="103" y="322"/>
                    <a:pt x="98" y="313"/>
                  </a:cubicBezTo>
                  <a:cubicBezTo>
                    <a:pt x="93" y="304"/>
                    <a:pt x="97" y="299"/>
                    <a:pt x="93" y="293"/>
                  </a:cubicBezTo>
                  <a:cubicBezTo>
                    <a:pt x="89" y="287"/>
                    <a:pt x="85" y="287"/>
                    <a:pt x="88" y="282"/>
                  </a:cubicBezTo>
                  <a:cubicBezTo>
                    <a:pt x="91" y="278"/>
                    <a:pt x="90" y="273"/>
                    <a:pt x="93" y="270"/>
                  </a:cubicBezTo>
                  <a:cubicBezTo>
                    <a:pt x="95" y="266"/>
                    <a:pt x="94" y="272"/>
                    <a:pt x="101" y="269"/>
                  </a:cubicBezTo>
                  <a:cubicBezTo>
                    <a:pt x="109" y="267"/>
                    <a:pt x="112" y="265"/>
                    <a:pt x="113" y="262"/>
                  </a:cubicBezTo>
                  <a:cubicBezTo>
                    <a:pt x="114" y="259"/>
                    <a:pt x="116" y="256"/>
                    <a:pt x="116" y="254"/>
                  </a:cubicBezTo>
                  <a:cubicBezTo>
                    <a:pt x="116" y="251"/>
                    <a:pt x="109" y="247"/>
                    <a:pt x="110" y="244"/>
                  </a:cubicBezTo>
                  <a:cubicBezTo>
                    <a:pt x="111" y="242"/>
                    <a:pt x="113" y="239"/>
                    <a:pt x="117" y="243"/>
                  </a:cubicBezTo>
                  <a:cubicBezTo>
                    <a:pt x="121" y="246"/>
                    <a:pt x="124" y="246"/>
                    <a:pt x="125" y="244"/>
                  </a:cubicBezTo>
                  <a:cubicBezTo>
                    <a:pt x="126" y="242"/>
                    <a:pt x="130" y="248"/>
                    <a:pt x="131" y="244"/>
                  </a:cubicBezTo>
                  <a:cubicBezTo>
                    <a:pt x="132" y="239"/>
                    <a:pt x="121" y="240"/>
                    <a:pt x="125" y="234"/>
                  </a:cubicBezTo>
                  <a:cubicBezTo>
                    <a:pt x="130" y="227"/>
                    <a:pt x="128" y="218"/>
                    <a:pt x="127" y="215"/>
                  </a:cubicBezTo>
                  <a:cubicBezTo>
                    <a:pt x="127" y="213"/>
                    <a:pt x="128" y="207"/>
                    <a:pt x="123" y="203"/>
                  </a:cubicBezTo>
                  <a:cubicBezTo>
                    <a:pt x="119" y="200"/>
                    <a:pt x="115" y="201"/>
                    <a:pt x="112" y="197"/>
                  </a:cubicBezTo>
                  <a:cubicBezTo>
                    <a:pt x="109" y="193"/>
                    <a:pt x="110" y="194"/>
                    <a:pt x="111" y="189"/>
                  </a:cubicBezTo>
                  <a:cubicBezTo>
                    <a:pt x="111" y="184"/>
                    <a:pt x="106" y="182"/>
                    <a:pt x="103" y="178"/>
                  </a:cubicBezTo>
                  <a:cubicBezTo>
                    <a:pt x="99" y="174"/>
                    <a:pt x="100" y="172"/>
                    <a:pt x="100" y="167"/>
                  </a:cubicBezTo>
                  <a:cubicBezTo>
                    <a:pt x="100" y="163"/>
                    <a:pt x="97" y="158"/>
                    <a:pt x="100" y="155"/>
                  </a:cubicBezTo>
                  <a:cubicBezTo>
                    <a:pt x="103" y="153"/>
                    <a:pt x="100" y="151"/>
                    <a:pt x="99" y="147"/>
                  </a:cubicBezTo>
                  <a:cubicBezTo>
                    <a:pt x="98" y="142"/>
                    <a:pt x="98" y="138"/>
                    <a:pt x="98" y="135"/>
                  </a:cubicBezTo>
                  <a:cubicBezTo>
                    <a:pt x="98" y="133"/>
                    <a:pt x="94" y="139"/>
                    <a:pt x="90" y="141"/>
                  </a:cubicBezTo>
                  <a:cubicBezTo>
                    <a:pt x="87" y="143"/>
                    <a:pt x="82" y="139"/>
                    <a:pt x="82" y="136"/>
                  </a:cubicBezTo>
                  <a:cubicBezTo>
                    <a:pt x="82" y="133"/>
                    <a:pt x="80" y="132"/>
                    <a:pt x="76" y="134"/>
                  </a:cubicBezTo>
                  <a:cubicBezTo>
                    <a:pt x="72" y="136"/>
                    <a:pt x="73" y="132"/>
                    <a:pt x="75" y="126"/>
                  </a:cubicBezTo>
                  <a:cubicBezTo>
                    <a:pt x="77" y="120"/>
                    <a:pt x="76" y="124"/>
                    <a:pt x="75" y="119"/>
                  </a:cubicBezTo>
                  <a:cubicBezTo>
                    <a:pt x="74" y="115"/>
                    <a:pt x="72" y="107"/>
                    <a:pt x="69" y="110"/>
                  </a:cubicBezTo>
                  <a:cubicBezTo>
                    <a:pt x="65" y="113"/>
                    <a:pt x="65" y="118"/>
                    <a:pt x="64" y="114"/>
                  </a:cubicBezTo>
                  <a:cubicBezTo>
                    <a:pt x="62" y="109"/>
                    <a:pt x="59" y="118"/>
                    <a:pt x="57" y="115"/>
                  </a:cubicBezTo>
                  <a:cubicBezTo>
                    <a:pt x="56" y="113"/>
                    <a:pt x="57" y="110"/>
                    <a:pt x="57" y="107"/>
                  </a:cubicBezTo>
                  <a:cubicBezTo>
                    <a:pt x="57" y="104"/>
                    <a:pt x="55" y="99"/>
                    <a:pt x="51" y="102"/>
                  </a:cubicBezTo>
                  <a:cubicBezTo>
                    <a:pt x="47" y="105"/>
                    <a:pt x="49" y="105"/>
                    <a:pt x="45" y="103"/>
                  </a:cubicBezTo>
                  <a:cubicBezTo>
                    <a:pt x="40" y="102"/>
                    <a:pt x="37" y="98"/>
                    <a:pt x="32" y="102"/>
                  </a:cubicBezTo>
                  <a:cubicBezTo>
                    <a:pt x="27" y="106"/>
                    <a:pt x="28" y="109"/>
                    <a:pt x="32" y="109"/>
                  </a:cubicBezTo>
                  <a:cubicBezTo>
                    <a:pt x="36" y="109"/>
                    <a:pt x="36" y="110"/>
                    <a:pt x="37" y="115"/>
                  </a:cubicBezTo>
                  <a:cubicBezTo>
                    <a:pt x="37" y="120"/>
                    <a:pt x="33" y="119"/>
                    <a:pt x="30" y="120"/>
                  </a:cubicBezTo>
                  <a:cubicBezTo>
                    <a:pt x="27" y="122"/>
                    <a:pt x="24" y="126"/>
                    <a:pt x="24" y="126"/>
                  </a:cubicBezTo>
                  <a:cubicBezTo>
                    <a:pt x="24" y="126"/>
                    <a:pt x="17" y="128"/>
                    <a:pt x="14" y="128"/>
                  </a:cubicBezTo>
                  <a:cubicBezTo>
                    <a:pt x="10" y="128"/>
                    <a:pt x="10" y="126"/>
                    <a:pt x="10" y="124"/>
                  </a:cubicBezTo>
                  <a:cubicBezTo>
                    <a:pt x="10" y="122"/>
                    <a:pt x="12" y="116"/>
                    <a:pt x="12" y="113"/>
                  </a:cubicBezTo>
                  <a:cubicBezTo>
                    <a:pt x="11" y="111"/>
                    <a:pt x="14" y="113"/>
                    <a:pt x="14" y="107"/>
                  </a:cubicBezTo>
                  <a:cubicBezTo>
                    <a:pt x="14" y="100"/>
                    <a:pt x="13" y="100"/>
                    <a:pt x="10" y="97"/>
                  </a:cubicBezTo>
                  <a:cubicBezTo>
                    <a:pt x="7" y="94"/>
                    <a:pt x="5" y="94"/>
                    <a:pt x="5" y="89"/>
                  </a:cubicBezTo>
                  <a:cubicBezTo>
                    <a:pt x="5" y="84"/>
                    <a:pt x="6" y="82"/>
                    <a:pt x="5" y="79"/>
                  </a:cubicBezTo>
                  <a:cubicBezTo>
                    <a:pt x="3" y="75"/>
                    <a:pt x="9" y="74"/>
                    <a:pt x="5" y="69"/>
                  </a:cubicBezTo>
                  <a:cubicBezTo>
                    <a:pt x="1" y="65"/>
                    <a:pt x="0" y="62"/>
                    <a:pt x="2" y="60"/>
                  </a:cubicBezTo>
                  <a:cubicBezTo>
                    <a:pt x="4" y="59"/>
                    <a:pt x="8" y="54"/>
                    <a:pt x="11" y="58"/>
                  </a:cubicBezTo>
                  <a:cubicBezTo>
                    <a:pt x="14" y="61"/>
                    <a:pt x="15" y="63"/>
                    <a:pt x="17" y="59"/>
                  </a:cubicBezTo>
                  <a:cubicBezTo>
                    <a:pt x="18" y="55"/>
                    <a:pt x="25" y="51"/>
                    <a:pt x="28" y="54"/>
                  </a:cubicBezTo>
                  <a:cubicBezTo>
                    <a:pt x="31" y="56"/>
                    <a:pt x="32" y="58"/>
                    <a:pt x="36" y="60"/>
                  </a:cubicBezTo>
                  <a:cubicBezTo>
                    <a:pt x="41" y="63"/>
                    <a:pt x="45" y="60"/>
                    <a:pt x="46" y="56"/>
                  </a:cubicBezTo>
                  <a:cubicBezTo>
                    <a:pt x="46" y="53"/>
                    <a:pt x="45" y="50"/>
                    <a:pt x="46" y="47"/>
                  </a:cubicBezTo>
                  <a:cubicBezTo>
                    <a:pt x="46" y="43"/>
                    <a:pt x="50" y="42"/>
                    <a:pt x="53" y="43"/>
                  </a:cubicBezTo>
                  <a:cubicBezTo>
                    <a:pt x="56" y="43"/>
                    <a:pt x="58" y="43"/>
                    <a:pt x="59" y="40"/>
                  </a:cubicBezTo>
                  <a:cubicBezTo>
                    <a:pt x="60" y="37"/>
                    <a:pt x="64" y="37"/>
                    <a:pt x="65" y="35"/>
                  </a:cubicBezTo>
                  <a:cubicBezTo>
                    <a:pt x="66" y="34"/>
                    <a:pt x="64" y="28"/>
                    <a:pt x="67" y="24"/>
                  </a:cubicBezTo>
                  <a:cubicBezTo>
                    <a:pt x="70" y="21"/>
                    <a:pt x="68" y="20"/>
                    <a:pt x="74" y="21"/>
                  </a:cubicBezTo>
                  <a:cubicBezTo>
                    <a:pt x="80" y="22"/>
                    <a:pt x="82" y="19"/>
                    <a:pt x="86" y="16"/>
                  </a:cubicBezTo>
                  <a:cubicBezTo>
                    <a:pt x="90" y="13"/>
                    <a:pt x="91" y="11"/>
                    <a:pt x="94" y="6"/>
                  </a:cubicBezTo>
                  <a:cubicBezTo>
                    <a:pt x="98" y="2"/>
                    <a:pt x="100" y="0"/>
                    <a:pt x="104" y="3"/>
                  </a:cubicBezTo>
                  <a:cubicBezTo>
                    <a:pt x="108" y="5"/>
                    <a:pt x="110" y="8"/>
                    <a:pt x="113" y="10"/>
                  </a:cubicBezTo>
                  <a:cubicBezTo>
                    <a:pt x="117" y="12"/>
                    <a:pt x="119" y="13"/>
                    <a:pt x="120" y="16"/>
                  </a:cubicBezTo>
                  <a:cubicBezTo>
                    <a:pt x="121" y="19"/>
                    <a:pt x="122" y="19"/>
                    <a:pt x="125" y="21"/>
                  </a:cubicBezTo>
                  <a:cubicBezTo>
                    <a:pt x="128" y="23"/>
                    <a:pt x="128" y="24"/>
                    <a:pt x="130" y="26"/>
                  </a:cubicBezTo>
                  <a:cubicBezTo>
                    <a:pt x="132" y="27"/>
                    <a:pt x="136" y="28"/>
                    <a:pt x="138" y="30"/>
                  </a:cubicBezTo>
                  <a:cubicBezTo>
                    <a:pt x="139" y="31"/>
                    <a:pt x="140" y="32"/>
                    <a:pt x="140" y="38"/>
                  </a:cubicBezTo>
                  <a:cubicBezTo>
                    <a:pt x="140" y="43"/>
                    <a:pt x="138" y="44"/>
                    <a:pt x="144" y="44"/>
                  </a:cubicBezTo>
                  <a:cubicBezTo>
                    <a:pt x="150" y="45"/>
                    <a:pt x="153" y="46"/>
                    <a:pt x="153" y="43"/>
                  </a:cubicBezTo>
                  <a:cubicBezTo>
                    <a:pt x="153" y="40"/>
                    <a:pt x="155" y="42"/>
                    <a:pt x="158" y="42"/>
                  </a:cubicBezTo>
                  <a:cubicBezTo>
                    <a:pt x="161" y="43"/>
                    <a:pt x="159" y="35"/>
                    <a:pt x="156" y="35"/>
                  </a:cubicBezTo>
                  <a:cubicBezTo>
                    <a:pt x="153" y="34"/>
                    <a:pt x="151" y="33"/>
                    <a:pt x="152" y="29"/>
                  </a:cubicBezTo>
                  <a:cubicBezTo>
                    <a:pt x="153" y="25"/>
                    <a:pt x="158" y="21"/>
                    <a:pt x="160" y="23"/>
                  </a:cubicBezTo>
                  <a:cubicBezTo>
                    <a:pt x="161" y="26"/>
                    <a:pt x="165" y="25"/>
                    <a:pt x="167" y="25"/>
                  </a:cubicBezTo>
                  <a:cubicBezTo>
                    <a:pt x="169" y="24"/>
                    <a:pt x="171" y="27"/>
                    <a:pt x="173" y="27"/>
                  </a:cubicBezTo>
                  <a:cubicBezTo>
                    <a:pt x="174" y="27"/>
                    <a:pt x="175" y="27"/>
                    <a:pt x="178" y="27"/>
                  </a:cubicBezTo>
                  <a:cubicBezTo>
                    <a:pt x="181" y="27"/>
                    <a:pt x="186" y="26"/>
                    <a:pt x="186" y="27"/>
                  </a:cubicBezTo>
                  <a:cubicBezTo>
                    <a:pt x="187" y="29"/>
                    <a:pt x="185" y="33"/>
                    <a:pt x="187" y="36"/>
                  </a:cubicBezTo>
                  <a:cubicBezTo>
                    <a:pt x="189" y="38"/>
                    <a:pt x="197" y="35"/>
                    <a:pt x="197" y="32"/>
                  </a:cubicBezTo>
                  <a:cubicBezTo>
                    <a:pt x="197" y="29"/>
                    <a:pt x="197" y="25"/>
                    <a:pt x="197" y="21"/>
                  </a:cubicBezTo>
                  <a:cubicBezTo>
                    <a:pt x="197" y="17"/>
                    <a:pt x="193" y="10"/>
                    <a:pt x="197" y="10"/>
                  </a:cubicBezTo>
                  <a:cubicBezTo>
                    <a:pt x="201" y="10"/>
                    <a:pt x="203" y="8"/>
                    <a:pt x="203" y="6"/>
                  </a:cubicBezTo>
                  <a:cubicBezTo>
                    <a:pt x="204" y="4"/>
                    <a:pt x="214" y="2"/>
                    <a:pt x="212" y="7"/>
                  </a:cubicBezTo>
                  <a:cubicBezTo>
                    <a:pt x="210" y="11"/>
                    <a:pt x="208" y="16"/>
                    <a:pt x="210" y="17"/>
                  </a:cubicBezTo>
                  <a:cubicBezTo>
                    <a:pt x="212" y="18"/>
                    <a:pt x="215" y="17"/>
                    <a:pt x="216" y="20"/>
                  </a:cubicBezTo>
                  <a:cubicBezTo>
                    <a:pt x="216" y="24"/>
                    <a:pt x="218" y="26"/>
                    <a:pt x="223" y="24"/>
                  </a:cubicBezTo>
                  <a:cubicBezTo>
                    <a:pt x="228" y="21"/>
                    <a:pt x="230" y="22"/>
                    <a:pt x="233" y="22"/>
                  </a:cubicBezTo>
                  <a:cubicBezTo>
                    <a:pt x="236" y="23"/>
                    <a:pt x="239" y="20"/>
                    <a:pt x="242" y="20"/>
                  </a:cubicBezTo>
                  <a:cubicBezTo>
                    <a:pt x="245" y="19"/>
                    <a:pt x="242" y="25"/>
                    <a:pt x="249" y="21"/>
                  </a:cubicBezTo>
                  <a:cubicBezTo>
                    <a:pt x="250" y="20"/>
                    <a:pt x="252" y="19"/>
                    <a:pt x="255" y="18"/>
                  </a:cubicBezTo>
                  <a:cubicBezTo>
                    <a:pt x="255" y="19"/>
                    <a:pt x="256" y="20"/>
                    <a:pt x="256" y="21"/>
                  </a:cubicBezTo>
                  <a:cubicBezTo>
                    <a:pt x="258" y="24"/>
                    <a:pt x="259" y="27"/>
                    <a:pt x="263" y="30"/>
                  </a:cubicBezTo>
                  <a:cubicBezTo>
                    <a:pt x="266" y="31"/>
                    <a:pt x="268" y="34"/>
                    <a:pt x="270" y="37"/>
                  </a:cubicBezTo>
                  <a:cubicBezTo>
                    <a:pt x="270" y="37"/>
                    <a:pt x="270" y="37"/>
                    <a:pt x="270" y="37"/>
                  </a:cubicBezTo>
                  <a:cubicBezTo>
                    <a:pt x="269" y="40"/>
                    <a:pt x="264" y="40"/>
                    <a:pt x="268" y="44"/>
                  </a:cubicBezTo>
                  <a:cubicBezTo>
                    <a:pt x="273" y="48"/>
                    <a:pt x="277" y="47"/>
                    <a:pt x="277" y="53"/>
                  </a:cubicBezTo>
                  <a:cubicBezTo>
                    <a:pt x="277" y="59"/>
                    <a:pt x="280" y="65"/>
                    <a:pt x="283" y="66"/>
                  </a:cubicBezTo>
                  <a:cubicBezTo>
                    <a:pt x="285" y="66"/>
                    <a:pt x="284" y="67"/>
                    <a:pt x="289" y="70"/>
                  </a:cubicBezTo>
                  <a:cubicBezTo>
                    <a:pt x="295" y="74"/>
                    <a:pt x="302" y="77"/>
                    <a:pt x="302" y="77"/>
                  </a:cubicBezTo>
                  <a:cubicBezTo>
                    <a:pt x="302" y="77"/>
                    <a:pt x="299" y="83"/>
                    <a:pt x="302" y="84"/>
                  </a:cubicBezTo>
                  <a:cubicBezTo>
                    <a:pt x="305" y="86"/>
                    <a:pt x="309" y="87"/>
                    <a:pt x="307" y="91"/>
                  </a:cubicBezTo>
                  <a:cubicBezTo>
                    <a:pt x="304" y="95"/>
                    <a:pt x="302" y="99"/>
                    <a:pt x="302" y="101"/>
                  </a:cubicBezTo>
                  <a:cubicBezTo>
                    <a:pt x="301" y="102"/>
                    <a:pt x="296" y="104"/>
                    <a:pt x="297" y="107"/>
                  </a:cubicBezTo>
                  <a:cubicBezTo>
                    <a:pt x="298" y="111"/>
                    <a:pt x="302" y="114"/>
                    <a:pt x="303" y="115"/>
                  </a:cubicBezTo>
                  <a:cubicBezTo>
                    <a:pt x="305" y="115"/>
                    <a:pt x="307" y="117"/>
                    <a:pt x="308" y="121"/>
                  </a:cubicBezTo>
                  <a:cubicBezTo>
                    <a:pt x="310" y="125"/>
                    <a:pt x="313" y="129"/>
                    <a:pt x="313" y="133"/>
                  </a:cubicBezTo>
                  <a:cubicBezTo>
                    <a:pt x="313" y="136"/>
                    <a:pt x="319" y="132"/>
                    <a:pt x="319" y="137"/>
                  </a:cubicBezTo>
                  <a:cubicBezTo>
                    <a:pt x="319" y="142"/>
                    <a:pt x="317" y="149"/>
                    <a:pt x="322" y="150"/>
                  </a:cubicBezTo>
                  <a:cubicBezTo>
                    <a:pt x="327" y="150"/>
                    <a:pt x="331" y="153"/>
                    <a:pt x="331" y="158"/>
                  </a:cubicBezTo>
                  <a:cubicBezTo>
                    <a:pt x="332" y="163"/>
                    <a:pt x="338" y="161"/>
                    <a:pt x="343" y="159"/>
                  </a:cubicBezTo>
                  <a:cubicBezTo>
                    <a:pt x="348" y="158"/>
                    <a:pt x="353" y="160"/>
                    <a:pt x="356" y="167"/>
                  </a:cubicBezTo>
                  <a:cubicBezTo>
                    <a:pt x="359" y="175"/>
                    <a:pt x="366" y="179"/>
                    <a:pt x="367" y="181"/>
                  </a:cubicBezTo>
                  <a:cubicBezTo>
                    <a:pt x="368" y="183"/>
                    <a:pt x="371" y="187"/>
                    <a:pt x="376" y="187"/>
                  </a:cubicBezTo>
                  <a:cubicBezTo>
                    <a:pt x="380" y="187"/>
                    <a:pt x="381" y="188"/>
                    <a:pt x="384" y="192"/>
                  </a:cubicBezTo>
                  <a:cubicBezTo>
                    <a:pt x="386" y="195"/>
                    <a:pt x="387" y="198"/>
                    <a:pt x="389" y="202"/>
                  </a:cubicBezTo>
                  <a:cubicBezTo>
                    <a:pt x="391" y="207"/>
                    <a:pt x="396" y="208"/>
                    <a:pt x="400" y="206"/>
                  </a:cubicBezTo>
                  <a:cubicBezTo>
                    <a:pt x="403" y="203"/>
                    <a:pt x="404" y="206"/>
                    <a:pt x="407" y="209"/>
                  </a:cubicBezTo>
                  <a:cubicBezTo>
                    <a:pt x="411" y="212"/>
                    <a:pt x="411" y="217"/>
                    <a:pt x="414" y="217"/>
                  </a:cubicBezTo>
                  <a:cubicBezTo>
                    <a:pt x="418" y="217"/>
                    <a:pt x="421" y="220"/>
                    <a:pt x="421" y="221"/>
                  </a:cubicBezTo>
                  <a:cubicBezTo>
                    <a:pt x="422" y="222"/>
                    <a:pt x="430" y="227"/>
                    <a:pt x="428" y="231"/>
                  </a:cubicBezTo>
                  <a:cubicBezTo>
                    <a:pt x="425" y="235"/>
                    <a:pt x="427" y="236"/>
                    <a:pt x="428" y="238"/>
                  </a:cubicBezTo>
                  <a:cubicBezTo>
                    <a:pt x="429" y="240"/>
                    <a:pt x="429" y="243"/>
                    <a:pt x="428" y="246"/>
                  </a:cubicBezTo>
                  <a:cubicBezTo>
                    <a:pt x="428" y="250"/>
                    <a:pt x="427" y="254"/>
                    <a:pt x="425" y="255"/>
                  </a:cubicBezTo>
                  <a:cubicBezTo>
                    <a:pt x="423" y="255"/>
                    <a:pt x="423" y="259"/>
                    <a:pt x="421" y="262"/>
                  </a:cubicBezTo>
                  <a:cubicBezTo>
                    <a:pt x="418" y="264"/>
                    <a:pt x="412" y="259"/>
                    <a:pt x="410" y="257"/>
                  </a:cubicBezTo>
                  <a:cubicBezTo>
                    <a:pt x="407" y="255"/>
                    <a:pt x="404" y="255"/>
                    <a:pt x="400" y="255"/>
                  </a:cubicBezTo>
                  <a:cubicBezTo>
                    <a:pt x="397" y="256"/>
                    <a:pt x="394" y="261"/>
                    <a:pt x="395" y="264"/>
                  </a:cubicBezTo>
                  <a:cubicBezTo>
                    <a:pt x="396" y="266"/>
                    <a:pt x="395" y="270"/>
                    <a:pt x="395" y="274"/>
                  </a:cubicBezTo>
                  <a:cubicBezTo>
                    <a:pt x="394" y="277"/>
                    <a:pt x="396" y="281"/>
                    <a:pt x="392" y="284"/>
                  </a:cubicBezTo>
                  <a:cubicBezTo>
                    <a:pt x="389" y="286"/>
                    <a:pt x="382" y="291"/>
                    <a:pt x="381" y="292"/>
                  </a:cubicBezTo>
                  <a:cubicBezTo>
                    <a:pt x="380" y="294"/>
                    <a:pt x="377" y="291"/>
                    <a:pt x="372" y="294"/>
                  </a:cubicBezTo>
                  <a:cubicBezTo>
                    <a:pt x="366" y="296"/>
                    <a:pt x="360" y="293"/>
                    <a:pt x="356" y="299"/>
                  </a:cubicBezTo>
                  <a:cubicBezTo>
                    <a:pt x="352" y="305"/>
                    <a:pt x="351" y="303"/>
                    <a:pt x="346" y="305"/>
                  </a:cubicBezTo>
                  <a:cubicBezTo>
                    <a:pt x="341" y="307"/>
                    <a:pt x="344" y="310"/>
                    <a:pt x="340" y="312"/>
                  </a:cubicBezTo>
                  <a:cubicBezTo>
                    <a:pt x="335" y="314"/>
                    <a:pt x="332" y="316"/>
                    <a:pt x="335" y="320"/>
                  </a:cubicBezTo>
                  <a:cubicBezTo>
                    <a:pt x="337" y="325"/>
                    <a:pt x="343" y="331"/>
                    <a:pt x="344" y="331"/>
                  </a:cubicBezTo>
                  <a:cubicBezTo>
                    <a:pt x="346" y="332"/>
                    <a:pt x="346" y="339"/>
                    <a:pt x="351" y="340"/>
                  </a:cubicBezTo>
                  <a:cubicBezTo>
                    <a:pt x="356" y="342"/>
                    <a:pt x="362" y="348"/>
                    <a:pt x="359" y="350"/>
                  </a:cubicBezTo>
                  <a:cubicBezTo>
                    <a:pt x="356" y="353"/>
                    <a:pt x="353" y="358"/>
                    <a:pt x="353" y="362"/>
                  </a:cubicBezTo>
                  <a:cubicBezTo>
                    <a:pt x="352" y="365"/>
                    <a:pt x="349" y="370"/>
                    <a:pt x="354" y="369"/>
                  </a:cubicBezTo>
                  <a:cubicBezTo>
                    <a:pt x="359" y="367"/>
                    <a:pt x="362" y="366"/>
                    <a:pt x="364" y="369"/>
                  </a:cubicBezTo>
                  <a:cubicBezTo>
                    <a:pt x="366" y="372"/>
                    <a:pt x="367" y="377"/>
                    <a:pt x="367" y="381"/>
                  </a:cubicBezTo>
                  <a:cubicBezTo>
                    <a:pt x="366" y="384"/>
                    <a:pt x="364" y="386"/>
                    <a:pt x="365" y="388"/>
                  </a:cubicBezTo>
                  <a:cubicBezTo>
                    <a:pt x="366" y="390"/>
                    <a:pt x="362" y="389"/>
                    <a:pt x="363" y="393"/>
                  </a:cubicBezTo>
                  <a:cubicBezTo>
                    <a:pt x="364" y="396"/>
                    <a:pt x="365" y="401"/>
                    <a:pt x="361" y="400"/>
                  </a:cubicBezTo>
                  <a:cubicBezTo>
                    <a:pt x="357" y="400"/>
                    <a:pt x="350" y="393"/>
                    <a:pt x="347" y="392"/>
                  </a:cubicBezTo>
                  <a:cubicBezTo>
                    <a:pt x="345" y="391"/>
                    <a:pt x="337" y="390"/>
                    <a:pt x="341" y="385"/>
                  </a:cubicBezTo>
                  <a:cubicBezTo>
                    <a:pt x="344" y="380"/>
                    <a:pt x="340" y="382"/>
                    <a:pt x="338" y="379"/>
                  </a:cubicBezTo>
                  <a:cubicBezTo>
                    <a:pt x="336" y="376"/>
                    <a:pt x="333" y="374"/>
                    <a:pt x="328" y="375"/>
                  </a:cubicBezTo>
                  <a:cubicBezTo>
                    <a:pt x="322" y="376"/>
                    <a:pt x="323" y="383"/>
                    <a:pt x="317" y="381"/>
                  </a:cubicBezTo>
                  <a:cubicBezTo>
                    <a:pt x="311" y="379"/>
                    <a:pt x="308" y="369"/>
                    <a:pt x="304" y="371"/>
                  </a:cubicBezTo>
                  <a:cubicBezTo>
                    <a:pt x="301" y="373"/>
                    <a:pt x="297" y="372"/>
                    <a:pt x="295" y="372"/>
                  </a:cubicBezTo>
                  <a:cubicBezTo>
                    <a:pt x="293" y="372"/>
                    <a:pt x="293" y="368"/>
                    <a:pt x="289" y="368"/>
                  </a:cubicBezTo>
                  <a:cubicBezTo>
                    <a:pt x="286" y="368"/>
                    <a:pt x="284" y="376"/>
                    <a:pt x="286" y="377"/>
                  </a:cubicBezTo>
                  <a:cubicBezTo>
                    <a:pt x="287" y="379"/>
                    <a:pt x="290" y="384"/>
                    <a:pt x="285" y="385"/>
                  </a:cubicBezTo>
                  <a:cubicBezTo>
                    <a:pt x="280" y="385"/>
                    <a:pt x="275" y="381"/>
                    <a:pt x="269" y="383"/>
                  </a:cubicBezTo>
                  <a:cubicBezTo>
                    <a:pt x="262" y="385"/>
                    <a:pt x="262" y="386"/>
                    <a:pt x="256" y="388"/>
                  </a:cubicBezTo>
                  <a:cubicBezTo>
                    <a:pt x="250" y="390"/>
                    <a:pt x="239" y="386"/>
                    <a:pt x="235" y="389"/>
                  </a:cubicBezTo>
                  <a:cubicBezTo>
                    <a:pt x="231" y="392"/>
                    <a:pt x="231" y="397"/>
                    <a:pt x="229" y="398"/>
                  </a:cubicBezTo>
                  <a:cubicBezTo>
                    <a:pt x="226" y="399"/>
                    <a:pt x="218" y="396"/>
                    <a:pt x="216" y="399"/>
                  </a:cubicBezTo>
                  <a:cubicBezTo>
                    <a:pt x="214" y="403"/>
                    <a:pt x="216" y="407"/>
                    <a:pt x="214" y="407"/>
                  </a:cubicBezTo>
                  <a:cubicBezTo>
                    <a:pt x="211" y="407"/>
                    <a:pt x="207" y="407"/>
                    <a:pt x="206" y="410"/>
                  </a:cubicBezTo>
                  <a:cubicBezTo>
                    <a:pt x="205" y="412"/>
                    <a:pt x="202" y="416"/>
                    <a:pt x="198" y="412"/>
                  </a:cubicBezTo>
                  <a:cubicBezTo>
                    <a:pt x="193" y="408"/>
                    <a:pt x="193" y="407"/>
                    <a:pt x="189" y="411"/>
                  </a:cubicBezTo>
                  <a:cubicBezTo>
                    <a:pt x="186" y="414"/>
                    <a:pt x="183" y="415"/>
                    <a:pt x="178" y="415"/>
                  </a:cubicBezTo>
                  <a:cubicBezTo>
                    <a:pt x="174" y="415"/>
                    <a:pt x="176" y="412"/>
                    <a:pt x="175" y="408"/>
                  </a:cubicBezTo>
                  <a:cubicBezTo>
                    <a:pt x="174" y="404"/>
                    <a:pt x="170" y="402"/>
                    <a:pt x="168" y="403"/>
                  </a:cubicBezTo>
                  <a:cubicBezTo>
                    <a:pt x="166" y="403"/>
                    <a:pt x="164" y="401"/>
                    <a:pt x="166" y="399"/>
                  </a:cubicBezTo>
                  <a:cubicBezTo>
                    <a:pt x="168" y="398"/>
                    <a:pt x="167" y="395"/>
                    <a:pt x="164" y="396"/>
                  </a:cubicBezTo>
                  <a:cubicBezTo>
                    <a:pt x="160" y="397"/>
                    <a:pt x="158" y="399"/>
                    <a:pt x="155" y="398"/>
                  </a:cubicBezTo>
                  <a:cubicBezTo>
                    <a:pt x="153" y="396"/>
                    <a:pt x="149" y="395"/>
                    <a:pt x="147" y="395"/>
                  </a:cubicBezTo>
                  <a:cubicBezTo>
                    <a:pt x="146" y="395"/>
                    <a:pt x="141" y="393"/>
                    <a:pt x="138" y="394"/>
                  </a:cubicBezTo>
                  <a:cubicBezTo>
                    <a:pt x="136" y="395"/>
                    <a:pt x="133" y="397"/>
                    <a:pt x="130" y="396"/>
                  </a:cubicBezTo>
                  <a:cubicBezTo>
                    <a:pt x="127" y="395"/>
                    <a:pt x="125" y="397"/>
                    <a:pt x="127" y="399"/>
                  </a:cubicBezTo>
                  <a:cubicBezTo>
                    <a:pt x="129" y="402"/>
                    <a:pt x="129" y="404"/>
                    <a:pt x="128" y="407"/>
                  </a:cubicBezTo>
                  <a:cubicBezTo>
                    <a:pt x="127" y="409"/>
                    <a:pt x="127" y="413"/>
                    <a:pt x="124" y="415"/>
                  </a:cubicBezTo>
                  <a:cubicBezTo>
                    <a:pt x="120" y="417"/>
                    <a:pt x="119" y="422"/>
                    <a:pt x="117" y="424"/>
                  </a:cubicBezTo>
                  <a:cubicBezTo>
                    <a:pt x="116" y="426"/>
                    <a:pt x="111" y="429"/>
                    <a:pt x="107" y="430"/>
                  </a:cubicBezTo>
                  <a:cubicBezTo>
                    <a:pt x="103" y="430"/>
                    <a:pt x="101" y="431"/>
                    <a:pt x="102" y="427"/>
                  </a:cubicBezTo>
                  <a:cubicBezTo>
                    <a:pt x="103" y="423"/>
                    <a:pt x="104" y="424"/>
                    <a:pt x="104" y="420"/>
                  </a:cubicBezTo>
                  <a:cubicBezTo>
                    <a:pt x="105" y="416"/>
                    <a:pt x="100" y="416"/>
                    <a:pt x="97" y="418"/>
                  </a:cubicBezTo>
                  <a:cubicBezTo>
                    <a:pt x="94" y="419"/>
                    <a:pt x="90" y="417"/>
                    <a:pt x="91" y="414"/>
                  </a:cubicBezTo>
                  <a:cubicBezTo>
                    <a:pt x="92" y="411"/>
                    <a:pt x="93" y="407"/>
                    <a:pt x="92" y="406"/>
                  </a:cubicBezTo>
                  <a:cubicBezTo>
                    <a:pt x="90" y="404"/>
                    <a:pt x="85" y="404"/>
                    <a:pt x="83" y="401"/>
                  </a:cubicBezTo>
                  <a:cubicBezTo>
                    <a:pt x="82" y="398"/>
                    <a:pt x="79" y="396"/>
                    <a:pt x="76" y="397"/>
                  </a:cubicBezTo>
                  <a:cubicBezTo>
                    <a:pt x="73" y="398"/>
                    <a:pt x="69" y="397"/>
                    <a:pt x="69" y="395"/>
                  </a:cubicBezTo>
                  <a:cubicBezTo>
                    <a:pt x="69" y="392"/>
                    <a:pt x="70" y="387"/>
                    <a:pt x="66" y="390"/>
                  </a:cubicBezTo>
                  <a:cubicBezTo>
                    <a:pt x="63" y="393"/>
                    <a:pt x="62" y="395"/>
                    <a:pt x="58" y="396"/>
                  </a:cubicBezTo>
                  <a:cubicBezTo>
                    <a:pt x="58" y="395"/>
                    <a:pt x="57" y="394"/>
                    <a:pt x="56" y="393"/>
                  </a:cubicBezTo>
                  <a:cubicBezTo>
                    <a:pt x="53" y="391"/>
                    <a:pt x="50" y="391"/>
                    <a:pt x="48" y="391"/>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3000" y="3143"/>
              <a:ext cx="980" cy="1043"/>
            </a:xfrm>
            <a:custGeom>
              <a:avLst/>
              <a:gdLst>
                <a:gd name="T0" fmla="*/ 91 w 277"/>
                <a:gd name="T1" fmla="*/ 88 h 295"/>
                <a:gd name="T2" fmla="*/ 105 w 277"/>
                <a:gd name="T3" fmla="*/ 48 h 295"/>
                <a:gd name="T4" fmla="*/ 107 w 277"/>
                <a:gd name="T5" fmla="*/ 35 h 295"/>
                <a:gd name="T6" fmla="*/ 126 w 277"/>
                <a:gd name="T7" fmla="*/ 36 h 295"/>
                <a:gd name="T8" fmla="*/ 141 w 277"/>
                <a:gd name="T9" fmla="*/ 48 h 295"/>
                <a:gd name="T10" fmla="*/ 156 w 277"/>
                <a:gd name="T11" fmla="*/ 29 h 295"/>
                <a:gd name="T12" fmla="*/ 175 w 277"/>
                <a:gd name="T13" fmla="*/ 22 h 295"/>
                <a:gd name="T14" fmla="*/ 177 w 277"/>
                <a:gd name="T15" fmla="*/ 4 h 295"/>
                <a:gd name="T16" fmla="*/ 202 w 277"/>
                <a:gd name="T17" fmla="*/ 9 h 295"/>
                <a:gd name="T18" fmla="*/ 214 w 277"/>
                <a:gd name="T19" fmla="*/ 12 h 295"/>
                <a:gd name="T20" fmla="*/ 221 w 277"/>
                <a:gd name="T21" fmla="*/ 36 h 295"/>
                <a:gd name="T22" fmla="*/ 243 w 277"/>
                <a:gd name="T23" fmla="*/ 37 h 295"/>
                <a:gd name="T24" fmla="*/ 245 w 277"/>
                <a:gd name="T25" fmla="*/ 69 h 295"/>
                <a:gd name="T26" fmla="*/ 257 w 277"/>
                <a:gd name="T27" fmla="*/ 99 h 295"/>
                <a:gd name="T28" fmla="*/ 270 w 277"/>
                <a:gd name="T29" fmla="*/ 136 h 295"/>
                <a:gd name="T30" fmla="*/ 262 w 277"/>
                <a:gd name="T31" fmla="*/ 145 h 295"/>
                <a:gd name="T32" fmla="*/ 258 w 277"/>
                <a:gd name="T33" fmla="*/ 164 h 295"/>
                <a:gd name="T34" fmla="*/ 233 w 277"/>
                <a:gd name="T35" fmla="*/ 184 h 295"/>
                <a:gd name="T36" fmla="*/ 243 w 277"/>
                <a:gd name="T37" fmla="*/ 231 h 295"/>
                <a:gd name="T38" fmla="*/ 243 w 277"/>
                <a:gd name="T39" fmla="*/ 255 h 295"/>
                <a:gd name="T40" fmla="*/ 243 w 277"/>
                <a:gd name="T41" fmla="*/ 275 h 295"/>
                <a:gd name="T42" fmla="*/ 218 w 277"/>
                <a:gd name="T43" fmla="*/ 276 h 295"/>
                <a:gd name="T44" fmla="*/ 193 w 277"/>
                <a:gd name="T45" fmla="*/ 293 h 295"/>
                <a:gd name="T46" fmla="*/ 175 w 277"/>
                <a:gd name="T47" fmla="*/ 280 h 295"/>
                <a:gd name="T48" fmla="*/ 154 w 277"/>
                <a:gd name="T49" fmla="*/ 268 h 295"/>
                <a:gd name="T50" fmla="*/ 154 w 277"/>
                <a:gd name="T51" fmla="*/ 271 h 295"/>
                <a:gd name="T52" fmla="*/ 155 w 277"/>
                <a:gd name="T53" fmla="*/ 281 h 295"/>
                <a:gd name="T54" fmla="*/ 136 w 277"/>
                <a:gd name="T55" fmla="*/ 271 h 295"/>
                <a:gd name="T56" fmla="*/ 133 w 277"/>
                <a:gd name="T57" fmla="*/ 280 h 295"/>
                <a:gd name="T58" fmla="*/ 112 w 277"/>
                <a:gd name="T59" fmla="*/ 277 h 295"/>
                <a:gd name="T60" fmla="*/ 98 w 277"/>
                <a:gd name="T61" fmla="*/ 263 h 295"/>
                <a:gd name="T62" fmla="*/ 85 w 277"/>
                <a:gd name="T63" fmla="*/ 279 h 295"/>
                <a:gd name="T64" fmla="*/ 100 w 277"/>
                <a:gd name="T65" fmla="*/ 288 h 295"/>
                <a:gd name="T66" fmla="*/ 76 w 277"/>
                <a:gd name="T67" fmla="*/ 289 h 295"/>
                <a:gd name="T68" fmla="*/ 53 w 277"/>
                <a:gd name="T69" fmla="*/ 293 h 295"/>
                <a:gd name="T70" fmla="*/ 26 w 277"/>
                <a:gd name="T71" fmla="*/ 291 h 295"/>
                <a:gd name="T72" fmla="*/ 9 w 277"/>
                <a:gd name="T73" fmla="*/ 294 h 295"/>
                <a:gd name="T74" fmla="*/ 5 w 277"/>
                <a:gd name="T75" fmla="*/ 264 h 295"/>
                <a:gd name="T76" fmla="*/ 10 w 277"/>
                <a:gd name="T77" fmla="*/ 246 h 295"/>
                <a:gd name="T78" fmla="*/ 11 w 277"/>
                <a:gd name="T79" fmla="*/ 219 h 295"/>
                <a:gd name="T80" fmla="*/ 22 w 277"/>
                <a:gd name="T81" fmla="*/ 195 h 295"/>
                <a:gd name="T82" fmla="*/ 30 w 277"/>
                <a:gd name="T83" fmla="*/ 170 h 295"/>
                <a:gd name="T84" fmla="*/ 45 w 277"/>
                <a:gd name="T85" fmla="*/ 145 h 295"/>
                <a:gd name="T86" fmla="*/ 55 w 277"/>
                <a:gd name="T87" fmla="*/ 134 h 295"/>
                <a:gd name="T88" fmla="*/ 68 w 277"/>
                <a:gd name="T89" fmla="*/ 11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 h="295">
                  <a:moveTo>
                    <a:pt x="69" y="113"/>
                  </a:moveTo>
                  <a:cubicBezTo>
                    <a:pt x="75" y="112"/>
                    <a:pt x="81" y="109"/>
                    <a:pt x="82" y="106"/>
                  </a:cubicBezTo>
                  <a:cubicBezTo>
                    <a:pt x="86" y="99"/>
                    <a:pt x="90" y="96"/>
                    <a:pt x="91" y="88"/>
                  </a:cubicBezTo>
                  <a:cubicBezTo>
                    <a:pt x="92" y="80"/>
                    <a:pt x="95" y="74"/>
                    <a:pt x="97" y="72"/>
                  </a:cubicBezTo>
                  <a:cubicBezTo>
                    <a:pt x="100" y="69"/>
                    <a:pt x="103" y="68"/>
                    <a:pt x="101" y="64"/>
                  </a:cubicBezTo>
                  <a:cubicBezTo>
                    <a:pt x="100" y="59"/>
                    <a:pt x="106" y="51"/>
                    <a:pt x="105" y="48"/>
                  </a:cubicBezTo>
                  <a:cubicBezTo>
                    <a:pt x="104" y="45"/>
                    <a:pt x="98" y="44"/>
                    <a:pt x="98" y="40"/>
                  </a:cubicBezTo>
                  <a:cubicBezTo>
                    <a:pt x="97" y="36"/>
                    <a:pt x="92" y="29"/>
                    <a:pt x="96" y="29"/>
                  </a:cubicBezTo>
                  <a:cubicBezTo>
                    <a:pt x="100" y="29"/>
                    <a:pt x="102" y="32"/>
                    <a:pt x="107" y="35"/>
                  </a:cubicBezTo>
                  <a:cubicBezTo>
                    <a:pt x="112" y="37"/>
                    <a:pt x="116" y="34"/>
                    <a:pt x="113" y="30"/>
                  </a:cubicBezTo>
                  <a:cubicBezTo>
                    <a:pt x="111" y="27"/>
                    <a:pt x="114" y="21"/>
                    <a:pt x="118" y="25"/>
                  </a:cubicBezTo>
                  <a:cubicBezTo>
                    <a:pt x="123" y="28"/>
                    <a:pt x="123" y="37"/>
                    <a:pt x="126" y="36"/>
                  </a:cubicBezTo>
                  <a:cubicBezTo>
                    <a:pt x="129" y="36"/>
                    <a:pt x="137" y="37"/>
                    <a:pt x="135" y="40"/>
                  </a:cubicBezTo>
                  <a:cubicBezTo>
                    <a:pt x="134" y="43"/>
                    <a:pt x="129" y="46"/>
                    <a:pt x="132" y="51"/>
                  </a:cubicBezTo>
                  <a:cubicBezTo>
                    <a:pt x="135" y="56"/>
                    <a:pt x="142" y="51"/>
                    <a:pt x="141" y="48"/>
                  </a:cubicBezTo>
                  <a:cubicBezTo>
                    <a:pt x="141" y="44"/>
                    <a:pt x="143" y="40"/>
                    <a:pt x="146" y="40"/>
                  </a:cubicBezTo>
                  <a:cubicBezTo>
                    <a:pt x="149" y="41"/>
                    <a:pt x="155" y="41"/>
                    <a:pt x="155" y="38"/>
                  </a:cubicBezTo>
                  <a:cubicBezTo>
                    <a:pt x="155" y="35"/>
                    <a:pt x="156" y="32"/>
                    <a:pt x="156" y="29"/>
                  </a:cubicBezTo>
                  <a:cubicBezTo>
                    <a:pt x="157" y="30"/>
                    <a:pt x="158" y="30"/>
                    <a:pt x="159" y="30"/>
                  </a:cubicBezTo>
                  <a:cubicBezTo>
                    <a:pt x="162" y="30"/>
                    <a:pt x="169" y="28"/>
                    <a:pt x="169" y="28"/>
                  </a:cubicBezTo>
                  <a:cubicBezTo>
                    <a:pt x="169" y="28"/>
                    <a:pt x="172" y="24"/>
                    <a:pt x="175" y="22"/>
                  </a:cubicBezTo>
                  <a:cubicBezTo>
                    <a:pt x="178" y="21"/>
                    <a:pt x="182" y="22"/>
                    <a:pt x="182" y="17"/>
                  </a:cubicBezTo>
                  <a:cubicBezTo>
                    <a:pt x="181" y="12"/>
                    <a:pt x="181" y="11"/>
                    <a:pt x="177" y="11"/>
                  </a:cubicBezTo>
                  <a:cubicBezTo>
                    <a:pt x="173" y="11"/>
                    <a:pt x="172" y="8"/>
                    <a:pt x="177" y="4"/>
                  </a:cubicBezTo>
                  <a:cubicBezTo>
                    <a:pt x="182" y="0"/>
                    <a:pt x="185" y="4"/>
                    <a:pt x="190" y="5"/>
                  </a:cubicBezTo>
                  <a:cubicBezTo>
                    <a:pt x="194" y="7"/>
                    <a:pt x="192" y="7"/>
                    <a:pt x="196" y="4"/>
                  </a:cubicBezTo>
                  <a:cubicBezTo>
                    <a:pt x="200" y="1"/>
                    <a:pt x="202" y="6"/>
                    <a:pt x="202" y="9"/>
                  </a:cubicBezTo>
                  <a:cubicBezTo>
                    <a:pt x="202" y="12"/>
                    <a:pt x="201" y="15"/>
                    <a:pt x="202" y="17"/>
                  </a:cubicBezTo>
                  <a:cubicBezTo>
                    <a:pt x="204" y="20"/>
                    <a:pt x="207" y="11"/>
                    <a:pt x="209" y="16"/>
                  </a:cubicBezTo>
                  <a:cubicBezTo>
                    <a:pt x="210" y="20"/>
                    <a:pt x="210" y="15"/>
                    <a:pt x="214" y="12"/>
                  </a:cubicBezTo>
                  <a:cubicBezTo>
                    <a:pt x="217" y="9"/>
                    <a:pt x="219" y="17"/>
                    <a:pt x="220" y="21"/>
                  </a:cubicBezTo>
                  <a:cubicBezTo>
                    <a:pt x="221" y="26"/>
                    <a:pt x="222" y="22"/>
                    <a:pt x="220" y="28"/>
                  </a:cubicBezTo>
                  <a:cubicBezTo>
                    <a:pt x="218" y="34"/>
                    <a:pt x="217" y="38"/>
                    <a:pt x="221" y="36"/>
                  </a:cubicBezTo>
                  <a:cubicBezTo>
                    <a:pt x="225" y="34"/>
                    <a:pt x="227" y="35"/>
                    <a:pt x="227" y="38"/>
                  </a:cubicBezTo>
                  <a:cubicBezTo>
                    <a:pt x="227" y="41"/>
                    <a:pt x="232" y="45"/>
                    <a:pt x="235" y="43"/>
                  </a:cubicBezTo>
                  <a:cubicBezTo>
                    <a:pt x="239" y="41"/>
                    <a:pt x="243" y="35"/>
                    <a:pt x="243" y="37"/>
                  </a:cubicBezTo>
                  <a:cubicBezTo>
                    <a:pt x="243" y="40"/>
                    <a:pt x="243" y="44"/>
                    <a:pt x="244" y="49"/>
                  </a:cubicBezTo>
                  <a:cubicBezTo>
                    <a:pt x="245" y="53"/>
                    <a:pt x="248" y="55"/>
                    <a:pt x="245" y="57"/>
                  </a:cubicBezTo>
                  <a:cubicBezTo>
                    <a:pt x="242" y="60"/>
                    <a:pt x="245" y="65"/>
                    <a:pt x="245" y="69"/>
                  </a:cubicBezTo>
                  <a:cubicBezTo>
                    <a:pt x="245" y="74"/>
                    <a:pt x="244" y="76"/>
                    <a:pt x="248" y="80"/>
                  </a:cubicBezTo>
                  <a:cubicBezTo>
                    <a:pt x="251" y="84"/>
                    <a:pt x="256" y="86"/>
                    <a:pt x="256" y="91"/>
                  </a:cubicBezTo>
                  <a:cubicBezTo>
                    <a:pt x="255" y="96"/>
                    <a:pt x="254" y="95"/>
                    <a:pt x="257" y="99"/>
                  </a:cubicBezTo>
                  <a:cubicBezTo>
                    <a:pt x="260" y="103"/>
                    <a:pt x="264" y="102"/>
                    <a:pt x="268" y="105"/>
                  </a:cubicBezTo>
                  <a:cubicBezTo>
                    <a:pt x="273" y="109"/>
                    <a:pt x="272" y="115"/>
                    <a:pt x="272" y="117"/>
                  </a:cubicBezTo>
                  <a:cubicBezTo>
                    <a:pt x="273" y="120"/>
                    <a:pt x="275" y="129"/>
                    <a:pt x="270" y="136"/>
                  </a:cubicBezTo>
                  <a:cubicBezTo>
                    <a:pt x="266" y="142"/>
                    <a:pt x="277" y="141"/>
                    <a:pt x="276" y="146"/>
                  </a:cubicBezTo>
                  <a:cubicBezTo>
                    <a:pt x="275" y="150"/>
                    <a:pt x="271" y="144"/>
                    <a:pt x="270" y="146"/>
                  </a:cubicBezTo>
                  <a:cubicBezTo>
                    <a:pt x="269" y="148"/>
                    <a:pt x="266" y="148"/>
                    <a:pt x="262" y="145"/>
                  </a:cubicBezTo>
                  <a:cubicBezTo>
                    <a:pt x="258" y="141"/>
                    <a:pt x="256" y="144"/>
                    <a:pt x="255" y="146"/>
                  </a:cubicBezTo>
                  <a:cubicBezTo>
                    <a:pt x="254" y="149"/>
                    <a:pt x="261" y="153"/>
                    <a:pt x="261" y="156"/>
                  </a:cubicBezTo>
                  <a:cubicBezTo>
                    <a:pt x="261" y="158"/>
                    <a:pt x="259" y="161"/>
                    <a:pt x="258" y="164"/>
                  </a:cubicBezTo>
                  <a:cubicBezTo>
                    <a:pt x="257" y="167"/>
                    <a:pt x="254" y="169"/>
                    <a:pt x="246" y="171"/>
                  </a:cubicBezTo>
                  <a:cubicBezTo>
                    <a:pt x="239" y="174"/>
                    <a:pt x="240" y="168"/>
                    <a:pt x="238" y="172"/>
                  </a:cubicBezTo>
                  <a:cubicBezTo>
                    <a:pt x="235" y="175"/>
                    <a:pt x="236" y="180"/>
                    <a:pt x="233" y="184"/>
                  </a:cubicBezTo>
                  <a:cubicBezTo>
                    <a:pt x="230" y="189"/>
                    <a:pt x="234" y="189"/>
                    <a:pt x="238" y="195"/>
                  </a:cubicBezTo>
                  <a:cubicBezTo>
                    <a:pt x="242" y="201"/>
                    <a:pt x="238" y="206"/>
                    <a:pt x="243" y="215"/>
                  </a:cubicBezTo>
                  <a:cubicBezTo>
                    <a:pt x="248" y="224"/>
                    <a:pt x="243" y="231"/>
                    <a:pt x="243" y="231"/>
                  </a:cubicBezTo>
                  <a:cubicBezTo>
                    <a:pt x="243" y="231"/>
                    <a:pt x="243" y="232"/>
                    <a:pt x="242" y="238"/>
                  </a:cubicBezTo>
                  <a:cubicBezTo>
                    <a:pt x="241" y="243"/>
                    <a:pt x="242" y="242"/>
                    <a:pt x="241" y="245"/>
                  </a:cubicBezTo>
                  <a:cubicBezTo>
                    <a:pt x="240" y="247"/>
                    <a:pt x="242" y="252"/>
                    <a:pt x="243" y="255"/>
                  </a:cubicBezTo>
                  <a:cubicBezTo>
                    <a:pt x="244" y="257"/>
                    <a:pt x="242" y="257"/>
                    <a:pt x="240" y="260"/>
                  </a:cubicBezTo>
                  <a:cubicBezTo>
                    <a:pt x="238" y="263"/>
                    <a:pt x="242" y="265"/>
                    <a:pt x="243" y="269"/>
                  </a:cubicBezTo>
                  <a:cubicBezTo>
                    <a:pt x="243" y="274"/>
                    <a:pt x="246" y="275"/>
                    <a:pt x="243" y="275"/>
                  </a:cubicBezTo>
                  <a:cubicBezTo>
                    <a:pt x="240" y="274"/>
                    <a:pt x="241" y="277"/>
                    <a:pt x="236" y="274"/>
                  </a:cubicBezTo>
                  <a:cubicBezTo>
                    <a:pt x="232" y="272"/>
                    <a:pt x="230" y="278"/>
                    <a:pt x="228" y="278"/>
                  </a:cubicBezTo>
                  <a:cubicBezTo>
                    <a:pt x="225" y="278"/>
                    <a:pt x="223" y="272"/>
                    <a:pt x="218" y="276"/>
                  </a:cubicBezTo>
                  <a:cubicBezTo>
                    <a:pt x="213" y="281"/>
                    <a:pt x="214" y="284"/>
                    <a:pt x="209" y="284"/>
                  </a:cubicBezTo>
                  <a:cubicBezTo>
                    <a:pt x="205" y="283"/>
                    <a:pt x="201" y="285"/>
                    <a:pt x="198" y="287"/>
                  </a:cubicBezTo>
                  <a:cubicBezTo>
                    <a:pt x="197" y="288"/>
                    <a:pt x="195" y="290"/>
                    <a:pt x="193" y="293"/>
                  </a:cubicBezTo>
                  <a:cubicBezTo>
                    <a:pt x="191" y="293"/>
                    <a:pt x="189" y="292"/>
                    <a:pt x="188" y="290"/>
                  </a:cubicBezTo>
                  <a:cubicBezTo>
                    <a:pt x="185" y="285"/>
                    <a:pt x="184" y="284"/>
                    <a:pt x="181" y="284"/>
                  </a:cubicBezTo>
                  <a:cubicBezTo>
                    <a:pt x="179" y="284"/>
                    <a:pt x="175" y="280"/>
                    <a:pt x="175" y="280"/>
                  </a:cubicBezTo>
                  <a:cubicBezTo>
                    <a:pt x="174" y="280"/>
                    <a:pt x="173" y="285"/>
                    <a:pt x="168" y="281"/>
                  </a:cubicBezTo>
                  <a:cubicBezTo>
                    <a:pt x="164" y="277"/>
                    <a:pt x="159" y="276"/>
                    <a:pt x="159" y="273"/>
                  </a:cubicBezTo>
                  <a:cubicBezTo>
                    <a:pt x="160" y="270"/>
                    <a:pt x="157" y="270"/>
                    <a:pt x="154" y="268"/>
                  </a:cubicBezTo>
                  <a:cubicBezTo>
                    <a:pt x="151" y="265"/>
                    <a:pt x="146" y="260"/>
                    <a:pt x="143" y="261"/>
                  </a:cubicBezTo>
                  <a:cubicBezTo>
                    <a:pt x="140" y="262"/>
                    <a:pt x="141" y="264"/>
                    <a:pt x="144" y="265"/>
                  </a:cubicBezTo>
                  <a:cubicBezTo>
                    <a:pt x="147" y="267"/>
                    <a:pt x="154" y="269"/>
                    <a:pt x="154" y="271"/>
                  </a:cubicBezTo>
                  <a:cubicBezTo>
                    <a:pt x="154" y="273"/>
                    <a:pt x="154" y="273"/>
                    <a:pt x="154" y="273"/>
                  </a:cubicBezTo>
                  <a:cubicBezTo>
                    <a:pt x="154" y="273"/>
                    <a:pt x="153" y="276"/>
                    <a:pt x="154" y="280"/>
                  </a:cubicBezTo>
                  <a:cubicBezTo>
                    <a:pt x="154" y="280"/>
                    <a:pt x="154" y="281"/>
                    <a:pt x="155" y="281"/>
                  </a:cubicBezTo>
                  <a:cubicBezTo>
                    <a:pt x="153" y="281"/>
                    <a:pt x="151" y="281"/>
                    <a:pt x="150" y="281"/>
                  </a:cubicBezTo>
                  <a:cubicBezTo>
                    <a:pt x="150" y="281"/>
                    <a:pt x="148" y="278"/>
                    <a:pt x="145" y="275"/>
                  </a:cubicBezTo>
                  <a:cubicBezTo>
                    <a:pt x="142" y="272"/>
                    <a:pt x="140" y="271"/>
                    <a:pt x="136" y="271"/>
                  </a:cubicBezTo>
                  <a:cubicBezTo>
                    <a:pt x="131" y="271"/>
                    <a:pt x="133" y="274"/>
                    <a:pt x="135" y="274"/>
                  </a:cubicBezTo>
                  <a:cubicBezTo>
                    <a:pt x="138" y="275"/>
                    <a:pt x="137" y="278"/>
                    <a:pt x="137" y="278"/>
                  </a:cubicBezTo>
                  <a:cubicBezTo>
                    <a:pt x="136" y="278"/>
                    <a:pt x="135" y="279"/>
                    <a:pt x="133" y="280"/>
                  </a:cubicBezTo>
                  <a:cubicBezTo>
                    <a:pt x="128" y="283"/>
                    <a:pt x="128" y="283"/>
                    <a:pt x="126" y="278"/>
                  </a:cubicBezTo>
                  <a:cubicBezTo>
                    <a:pt x="123" y="273"/>
                    <a:pt x="121" y="273"/>
                    <a:pt x="119" y="275"/>
                  </a:cubicBezTo>
                  <a:cubicBezTo>
                    <a:pt x="117" y="278"/>
                    <a:pt x="113" y="277"/>
                    <a:pt x="112" y="277"/>
                  </a:cubicBezTo>
                  <a:cubicBezTo>
                    <a:pt x="111" y="276"/>
                    <a:pt x="116" y="271"/>
                    <a:pt x="112" y="268"/>
                  </a:cubicBezTo>
                  <a:cubicBezTo>
                    <a:pt x="108" y="265"/>
                    <a:pt x="105" y="268"/>
                    <a:pt x="105" y="265"/>
                  </a:cubicBezTo>
                  <a:cubicBezTo>
                    <a:pt x="104" y="263"/>
                    <a:pt x="99" y="259"/>
                    <a:pt x="98" y="263"/>
                  </a:cubicBezTo>
                  <a:cubicBezTo>
                    <a:pt x="97" y="267"/>
                    <a:pt x="95" y="264"/>
                    <a:pt x="91" y="267"/>
                  </a:cubicBezTo>
                  <a:cubicBezTo>
                    <a:pt x="87" y="269"/>
                    <a:pt x="93" y="272"/>
                    <a:pt x="89" y="273"/>
                  </a:cubicBezTo>
                  <a:cubicBezTo>
                    <a:pt x="86" y="274"/>
                    <a:pt x="84" y="277"/>
                    <a:pt x="85" y="279"/>
                  </a:cubicBezTo>
                  <a:cubicBezTo>
                    <a:pt x="85" y="281"/>
                    <a:pt x="90" y="284"/>
                    <a:pt x="92" y="281"/>
                  </a:cubicBezTo>
                  <a:cubicBezTo>
                    <a:pt x="95" y="278"/>
                    <a:pt x="102" y="279"/>
                    <a:pt x="103" y="281"/>
                  </a:cubicBezTo>
                  <a:cubicBezTo>
                    <a:pt x="104" y="283"/>
                    <a:pt x="102" y="290"/>
                    <a:pt x="100" y="288"/>
                  </a:cubicBezTo>
                  <a:cubicBezTo>
                    <a:pt x="99" y="286"/>
                    <a:pt x="93" y="284"/>
                    <a:pt x="91" y="286"/>
                  </a:cubicBezTo>
                  <a:cubicBezTo>
                    <a:pt x="89" y="289"/>
                    <a:pt x="94" y="291"/>
                    <a:pt x="88" y="291"/>
                  </a:cubicBezTo>
                  <a:cubicBezTo>
                    <a:pt x="82" y="291"/>
                    <a:pt x="79" y="292"/>
                    <a:pt x="76" y="289"/>
                  </a:cubicBezTo>
                  <a:cubicBezTo>
                    <a:pt x="72" y="286"/>
                    <a:pt x="68" y="286"/>
                    <a:pt x="66" y="286"/>
                  </a:cubicBezTo>
                  <a:cubicBezTo>
                    <a:pt x="64" y="286"/>
                    <a:pt x="61" y="286"/>
                    <a:pt x="59" y="289"/>
                  </a:cubicBezTo>
                  <a:cubicBezTo>
                    <a:pt x="57" y="291"/>
                    <a:pt x="58" y="293"/>
                    <a:pt x="53" y="293"/>
                  </a:cubicBezTo>
                  <a:cubicBezTo>
                    <a:pt x="49" y="293"/>
                    <a:pt x="42" y="295"/>
                    <a:pt x="40" y="293"/>
                  </a:cubicBezTo>
                  <a:cubicBezTo>
                    <a:pt x="38" y="290"/>
                    <a:pt x="37" y="288"/>
                    <a:pt x="33" y="288"/>
                  </a:cubicBezTo>
                  <a:cubicBezTo>
                    <a:pt x="30" y="289"/>
                    <a:pt x="30" y="290"/>
                    <a:pt x="26" y="291"/>
                  </a:cubicBezTo>
                  <a:cubicBezTo>
                    <a:pt x="23" y="293"/>
                    <a:pt x="19" y="293"/>
                    <a:pt x="17" y="293"/>
                  </a:cubicBezTo>
                  <a:cubicBezTo>
                    <a:pt x="14" y="293"/>
                    <a:pt x="13" y="295"/>
                    <a:pt x="11" y="295"/>
                  </a:cubicBezTo>
                  <a:cubicBezTo>
                    <a:pt x="10" y="295"/>
                    <a:pt x="9" y="294"/>
                    <a:pt x="9" y="294"/>
                  </a:cubicBezTo>
                  <a:cubicBezTo>
                    <a:pt x="9" y="294"/>
                    <a:pt x="12" y="286"/>
                    <a:pt x="8" y="282"/>
                  </a:cubicBezTo>
                  <a:cubicBezTo>
                    <a:pt x="3" y="278"/>
                    <a:pt x="0" y="272"/>
                    <a:pt x="3" y="270"/>
                  </a:cubicBezTo>
                  <a:cubicBezTo>
                    <a:pt x="6" y="268"/>
                    <a:pt x="5" y="267"/>
                    <a:pt x="5" y="264"/>
                  </a:cubicBezTo>
                  <a:cubicBezTo>
                    <a:pt x="4" y="260"/>
                    <a:pt x="4" y="259"/>
                    <a:pt x="6" y="256"/>
                  </a:cubicBezTo>
                  <a:cubicBezTo>
                    <a:pt x="8" y="253"/>
                    <a:pt x="7" y="251"/>
                    <a:pt x="7" y="249"/>
                  </a:cubicBezTo>
                  <a:cubicBezTo>
                    <a:pt x="7" y="248"/>
                    <a:pt x="10" y="250"/>
                    <a:pt x="10" y="246"/>
                  </a:cubicBezTo>
                  <a:cubicBezTo>
                    <a:pt x="10" y="242"/>
                    <a:pt x="12" y="243"/>
                    <a:pt x="13" y="239"/>
                  </a:cubicBezTo>
                  <a:cubicBezTo>
                    <a:pt x="14" y="235"/>
                    <a:pt x="11" y="232"/>
                    <a:pt x="10" y="229"/>
                  </a:cubicBezTo>
                  <a:cubicBezTo>
                    <a:pt x="9" y="226"/>
                    <a:pt x="9" y="224"/>
                    <a:pt x="11" y="219"/>
                  </a:cubicBezTo>
                  <a:cubicBezTo>
                    <a:pt x="13" y="215"/>
                    <a:pt x="14" y="213"/>
                    <a:pt x="16" y="209"/>
                  </a:cubicBezTo>
                  <a:cubicBezTo>
                    <a:pt x="18" y="205"/>
                    <a:pt x="19" y="205"/>
                    <a:pt x="20" y="202"/>
                  </a:cubicBezTo>
                  <a:cubicBezTo>
                    <a:pt x="21" y="200"/>
                    <a:pt x="21" y="197"/>
                    <a:pt x="22" y="195"/>
                  </a:cubicBezTo>
                  <a:cubicBezTo>
                    <a:pt x="24" y="193"/>
                    <a:pt x="29" y="193"/>
                    <a:pt x="27" y="187"/>
                  </a:cubicBezTo>
                  <a:cubicBezTo>
                    <a:pt x="26" y="180"/>
                    <a:pt x="28" y="179"/>
                    <a:pt x="29" y="176"/>
                  </a:cubicBezTo>
                  <a:cubicBezTo>
                    <a:pt x="30" y="173"/>
                    <a:pt x="28" y="171"/>
                    <a:pt x="30" y="170"/>
                  </a:cubicBezTo>
                  <a:cubicBezTo>
                    <a:pt x="33" y="168"/>
                    <a:pt x="34" y="169"/>
                    <a:pt x="34" y="166"/>
                  </a:cubicBezTo>
                  <a:cubicBezTo>
                    <a:pt x="34" y="163"/>
                    <a:pt x="32" y="157"/>
                    <a:pt x="34" y="154"/>
                  </a:cubicBezTo>
                  <a:cubicBezTo>
                    <a:pt x="37" y="152"/>
                    <a:pt x="43" y="146"/>
                    <a:pt x="45" y="145"/>
                  </a:cubicBezTo>
                  <a:cubicBezTo>
                    <a:pt x="48" y="143"/>
                    <a:pt x="47" y="142"/>
                    <a:pt x="48" y="140"/>
                  </a:cubicBezTo>
                  <a:cubicBezTo>
                    <a:pt x="48" y="138"/>
                    <a:pt x="49" y="137"/>
                    <a:pt x="51" y="137"/>
                  </a:cubicBezTo>
                  <a:cubicBezTo>
                    <a:pt x="53" y="138"/>
                    <a:pt x="54" y="136"/>
                    <a:pt x="55" y="134"/>
                  </a:cubicBezTo>
                  <a:cubicBezTo>
                    <a:pt x="56" y="133"/>
                    <a:pt x="56" y="134"/>
                    <a:pt x="59" y="132"/>
                  </a:cubicBezTo>
                  <a:cubicBezTo>
                    <a:pt x="61" y="130"/>
                    <a:pt x="63" y="124"/>
                    <a:pt x="63" y="122"/>
                  </a:cubicBezTo>
                  <a:cubicBezTo>
                    <a:pt x="64" y="119"/>
                    <a:pt x="65" y="118"/>
                    <a:pt x="68" y="116"/>
                  </a:cubicBezTo>
                  <a:cubicBezTo>
                    <a:pt x="69" y="115"/>
                    <a:pt x="69" y="114"/>
                    <a:pt x="69" y="113"/>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3145" y="2298"/>
              <a:ext cx="750" cy="1043"/>
            </a:xfrm>
            <a:custGeom>
              <a:avLst/>
              <a:gdLst>
                <a:gd name="T0" fmla="*/ 114 w 212"/>
                <a:gd name="T1" fmla="*/ 265 h 295"/>
                <a:gd name="T2" fmla="*/ 118 w 212"/>
                <a:gd name="T3" fmla="*/ 248 h 295"/>
                <a:gd name="T4" fmla="*/ 109 w 212"/>
                <a:gd name="T5" fmla="*/ 230 h 295"/>
                <a:gd name="T6" fmla="*/ 109 w 212"/>
                <a:gd name="T7" fmla="*/ 210 h 295"/>
                <a:gd name="T8" fmla="*/ 115 w 212"/>
                <a:gd name="T9" fmla="*/ 199 h 295"/>
                <a:gd name="T10" fmla="*/ 132 w 212"/>
                <a:gd name="T11" fmla="*/ 195 h 295"/>
                <a:gd name="T12" fmla="*/ 150 w 212"/>
                <a:gd name="T13" fmla="*/ 197 h 295"/>
                <a:gd name="T14" fmla="*/ 157 w 212"/>
                <a:gd name="T15" fmla="*/ 184 h 295"/>
                <a:gd name="T16" fmla="*/ 169 w 212"/>
                <a:gd name="T17" fmla="*/ 176 h 295"/>
                <a:gd name="T18" fmla="*/ 178 w 212"/>
                <a:gd name="T19" fmla="*/ 162 h 295"/>
                <a:gd name="T20" fmla="*/ 196 w 212"/>
                <a:gd name="T21" fmla="*/ 150 h 295"/>
                <a:gd name="T22" fmla="*/ 198 w 212"/>
                <a:gd name="T23" fmla="*/ 131 h 295"/>
                <a:gd name="T24" fmla="*/ 181 w 212"/>
                <a:gd name="T25" fmla="*/ 127 h 295"/>
                <a:gd name="T26" fmla="*/ 191 w 212"/>
                <a:gd name="T27" fmla="*/ 107 h 295"/>
                <a:gd name="T28" fmla="*/ 192 w 212"/>
                <a:gd name="T29" fmla="*/ 95 h 295"/>
                <a:gd name="T30" fmla="*/ 197 w 212"/>
                <a:gd name="T31" fmla="*/ 83 h 295"/>
                <a:gd name="T32" fmla="*/ 207 w 212"/>
                <a:gd name="T33" fmla="*/ 78 h 295"/>
                <a:gd name="T34" fmla="*/ 207 w 212"/>
                <a:gd name="T35" fmla="*/ 67 h 295"/>
                <a:gd name="T36" fmla="*/ 206 w 212"/>
                <a:gd name="T37" fmla="*/ 57 h 295"/>
                <a:gd name="T38" fmla="*/ 187 w 212"/>
                <a:gd name="T39" fmla="*/ 43 h 295"/>
                <a:gd name="T40" fmla="*/ 181 w 212"/>
                <a:gd name="T41" fmla="*/ 30 h 295"/>
                <a:gd name="T42" fmla="*/ 171 w 212"/>
                <a:gd name="T43" fmla="*/ 41 h 295"/>
                <a:gd name="T44" fmla="*/ 154 w 212"/>
                <a:gd name="T45" fmla="*/ 38 h 295"/>
                <a:gd name="T46" fmla="*/ 159 w 212"/>
                <a:gd name="T47" fmla="*/ 20 h 295"/>
                <a:gd name="T48" fmla="*/ 161 w 212"/>
                <a:gd name="T49" fmla="*/ 4 h 295"/>
                <a:gd name="T50" fmla="*/ 140 w 212"/>
                <a:gd name="T51" fmla="*/ 3 h 295"/>
                <a:gd name="T52" fmla="*/ 139 w 212"/>
                <a:gd name="T53" fmla="*/ 1 h 295"/>
                <a:gd name="T54" fmla="*/ 134 w 212"/>
                <a:gd name="T55" fmla="*/ 16 h 295"/>
                <a:gd name="T56" fmla="*/ 114 w 212"/>
                <a:gd name="T57" fmla="*/ 28 h 295"/>
                <a:gd name="T58" fmla="*/ 95 w 212"/>
                <a:gd name="T59" fmla="*/ 26 h 295"/>
                <a:gd name="T60" fmla="*/ 91 w 212"/>
                <a:gd name="T61" fmla="*/ 36 h 295"/>
                <a:gd name="T62" fmla="*/ 71 w 212"/>
                <a:gd name="T63" fmla="*/ 52 h 295"/>
                <a:gd name="T64" fmla="*/ 85 w 212"/>
                <a:gd name="T65" fmla="*/ 60 h 295"/>
                <a:gd name="T66" fmla="*/ 74 w 212"/>
                <a:gd name="T67" fmla="*/ 72 h 295"/>
                <a:gd name="T68" fmla="*/ 65 w 212"/>
                <a:gd name="T69" fmla="*/ 86 h 295"/>
                <a:gd name="T70" fmla="*/ 50 w 212"/>
                <a:gd name="T71" fmla="*/ 103 h 295"/>
                <a:gd name="T72" fmla="*/ 35 w 212"/>
                <a:gd name="T73" fmla="*/ 120 h 295"/>
                <a:gd name="T74" fmla="*/ 31 w 212"/>
                <a:gd name="T75" fmla="*/ 134 h 295"/>
                <a:gd name="T76" fmla="*/ 21 w 212"/>
                <a:gd name="T77" fmla="*/ 145 h 295"/>
                <a:gd name="T78" fmla="*/ 19 w 212"/>
                <a:gd name="T79" fmla="*/ 165 h 295"/>
                <a:gd name="T80" fmla="*/ 28 w 212"/>
                <a:gd name="T81" fmla="*/ 180 h 295"/>
                <a:gd name="T82" fmla="*/ 11 w 212"/>
                <a:gd name="T83" fmla="*/ 190 h 295"/>
                <a:gd name="T84" fmla="*/ 8 w 212"/>
                <a:gd name="T85" fmla="*/ 201 h 295"/>
                <a:gd name="T86" fmla="*/ 6 w 212"/>
                <a:gd name="T87" fmla="*/ 212 h 295"/>
                <a:gd name="T88" fmla="*/ 37 w 212"/>
                <a:gd name="T89" fmla="*/ 208 h 295"/>
                <a:gd name="T90" fmla="*/ 52 w 212"/>
                <a:gd name="T91" fmla="*/ 237 h 295"/>
                <a:gd name="T92" fmla="*/ 51 w 212"/>
                <a:gd name="T93" fmla="*/ 254 h 295"/>
                <a:gd name="T94" fmla="*/ 55 w 212"/>
                <a:gd name="T95" fmla="*/ 268 h 295"/>
                <a:gd name="T96" fmla="*/ 66 w 212"/>
                <a:gd name="T97" fmla="*/ 274 h 295"/>
                <a:gd name="T98" fmla="*/ 77 w 212"/>
                <a:gd name="T99" fmla="*/ 264 h 295"/>
                <a:gd name="T100" fmla="*/ 94 w 212"/>
                <a:gd name="T101" fmla="*/ 279 h 295"/>
                <a:gd name="T102" fmla="*/ 100 w 212"/>
                <a:gd name="T103" fmla="*/ 287 h 295"/>
                <a:gd name="T104" fmla="*/ 114 w 212"/>
                <a:gd name="T105" fmla="*/ 27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295">
                  <a:moveTo>
                    <a:pt x="115" y="268"/>
                  </a:moveTo>
                  <a:cubicBezTo>
                    <a:pt x="114" y="268"/>
                    <a:pt x="114" y="266"/>
                    <a:pt x="114" y="265"/>
                  </a:cubicBezTo>
                  <a:cubicBezTo>
                    <a:pt x="114" y="263"/>
                    <a:pt x="116" y="257"/>
                    <a:pt x="116" y="254"/>
                  </a:cubicBezTo>
                  <a:cubicBezTo>
                    <a:pt x="115" y="252"/>
                    <a:pt x="118" y="254"/>
                    <a:pt x="118" y="248"/>
                  </a:cubicBezTo>
                  <a:cubicBezTo>
                    <a:pt x="118" y="241"/>
                    <a:pt x="117" y="241"/>
                    <a:pt x="114" y="238"/>
                  </a:cubicBezTo>
                  <a:cubicBezTo>
                    <a:pt x="111" y="235"/>
                    <a:pt x="109" y="235"/>
                    <a:pt x="109" y="230"/>
                  </a:cubicBezTo>
                  <a:cubicBezTo>
                    <a:pt x="109" y="225"/>
                    <a:pt x="110" y="223"/>
                    <a:pt x="109" y="220"/>
                  </a:cubicBezTo>
                  <a:cubicBezTo>
                    <a:pt x="107" y="216"/>
                    <a:pt x="113" y="215"/>
                    <a:pt x="109" y="210"/>
                  </a:cubicBezTo>
                  <a:cubicBezTo>
                    <a:pt x="105" y="206"/>
                    <a:pt x="104" y="203"/>
                    <a:pt x="106" y="201"/>
                  </a:cubicBezTo>
                  <a:cubicBezTo>
                    <a:pt x="108" y="200"/>
                    <a:pt x="112" y="195"/>
                    <a:pt x="115" y="199"/>
                  </a:cubicBezTo>
                  <a:cubicBezTo>
                    <a:pt x="118" y="202"/>
                    <a:pt x="119" y="204"/>
                    <a:pt x="121" y="200"/>
                  </a:cubicBezTo>
                  <a:cubicBezTo>
                    <a:pt x="122" y="196"/>
                    <a:pt x="129" y="192"/>
                    <a:pt x="132" y="195"/>
                  </a:cubicBezTo>
                  <a:cubicBezTo>
                    <a:pt x="135" y="197"/>
                    <a:pt x="136" y="199"/>
                    <a:pt x="140" y="201"/>
                  </a:cubicBezTo>
                  <a:cubicBezTo>
                    <a:pt x="145" y="204"/>
                    <a:pt x="149" y="201"/>
                    <a:pt x="150" y="197"/>
                  </a:cubicBezTo>
                  <a:cubicBezTo>
                    <a:pt x="150" y="194"/>
                    <a:pt x="149" y="191"/>
                    <a:pt x="150" y="188"/>
                  </a:cubicBezTo>
                  <a:cubicBezTo>
                    <a:pt x="150" y="184"/>
                    <a:pt x="154" y="183"/>
                    <a:pt x="157" y="184"/>
                  </a:cubicBezTo>
                  <a:cubicBezTo>
                    <a:pt x="160" y="184"/>
                    <a:pt x="162" y="184"/>
                    <a:pt x="163" y="181"/>
                  </a:cubicBezTo>
                  <a:cubicBezTo>
                    <a:pt x="164" y="178"/>
                    <a:pt x="168" y="178"/>
                    <a:pt x="169" y="176"/>
                  </a:cubicBezTo>
                  <a:cubicBezTo>
                    <a:pt x="170" y="175"/>
                    <a:pt x="168" y="169"/>
                    <a:pt x="171" y="165"/>
                  </a:cubicBezTo>
                  <a:cubicBezTo>
                    <a:pt x="174" y="162"/>
                    <a:pt x="172" y="161"/>
                    <a:pt x="178" y="162"/>
                  </a:cubicBezTo>
                  <a:cubicBezTo>
                    <a:pt x="184" y="163"/>
                    <a:pt x="186" y="160"/>
                    <a:pt x="190" y="157"/>
                  </a:cubicBezTo>
                  <a:cubicBezTo>
                    <a:pt x="193" y="155"/>
                    <a:pt x="194" y="153"/>
                    <a:pt x="196" y="150"/>
                  </a:cubicBezTo>
                  <a:cubicBezTo>
                    <a:pt x="196" y="146"/>
                    <a:pt x="196" y="141"/>
                    <a:pt x="196" y="139"/>
                  </a:cubicBezTo>
                  <a:cubicBezTo>
                    <a:pt x="196" y="136"/>
                    <a:pt x="200" y="136"/>
                    <a:pt x="198" y="131"/>
                  </a:cubicBezTo>
                  <a:cubicBezTo>
                    <a:pt x="196" y="126"/>
                    <a:pt x="190" y="125"/>
                    <a:pt x="189" y="128"/>
                  </a:cubicBezTo>
                  <a:cubicBezTo>
                    <a:pt x="187" y="132"/>
                    <a:pt x="180" y="130"/>
                    <a:pt x="181" y="127"/>
                  </a:cubicBezTo>
                  <a:cubicBezTo>
                    <a:pt x="182" y="123"/>
                    <a:pt x="187" y="119"/>
                    <a:pt x="187" y="116"/>
                  </a:cubicBezTo>
                  <a:cubicBezTo>
                    <a:pt x="188" y="112"/>
                    <a:pt x="187" y="107"/>
                    <a:pt x="191" y="107"/>
                  </a:cubicBezTo>
                  <a:cubicBezTo>
                    <a:pt x="194" y="107"/>
                    <a:pt x="195" y="106"/>
                    <a:pt x="196" y="102"/>
                  </a:cubicBezTo>
                  <a:cubicBezTo>
                    <a:pt x="196" y="98"/>
                    <a:pt x="192" y="97"/>
                    <a:pt x="192" y="95"/>
                  </a:cubicBezTo>
                  <a:cubicBezTo>
                    <a:pt x="192" y="93"/>
                    <a:pt x="197" y="94"/>
                    <a:pt x="196" y="91"/>
                  </a:cubicBezTo>
                  <a:cubicBezTo>
                    <a:pt x="195" y="88"/>
                    <a:pt x="194" y="83"/>
                    <a:pt x="197" y="83"/>
                  </a:cubicBezTo>
                  <a:cubicBezTo>
                    <a:pt x="200" y="83"/>
                    <a:pt x="201" y="88"/>
                    <a:pt x="205" y="85"/>
                  </a:cubicBezTo>
                  <a:cubicBezTo>
                    <a:pt x="209" y="83"/>
                    <a:pt x="208" y="80"/>
                    <a:pt x="207" y="78"/>
                  </a:cubicBezTo>
                  <a:cubicBezTo>
                    <a:pt x="205" y="77"/>
                    <a:pt x="204" y="73"/>
                    <a:pt x="205" y="71"/>
                  </a:cubicBezTo>
                  <a:cubicBezTo>
                    <a:pt x="206" y="69"/>
                    <a:pt x="205" y="66"/>
                    <a:pt x="207" y="67"/>
                  </a:cubicBezTo>
                  <a:cubicBezTo>
                    <a:pt x="208" y="68"/>
                    <a:pt x="211" y="66"/>
                    <a:pt x="211" y="63"/>
                  </a:cubicBezTo>
                  <a:cubicBezTo>
                    <a:pt x="212" y="61"/>
                    <a:pt x="210" y="57"/>
                    <a:pt x="206" y="57"/>
                  </a:cubicBezTo>
                  <a:cubicBezTo>
                    <a:pt x="201" y="57"/>
                    <a:pt x="198" y="54"/>
                    <a:pt x="196" y="52"/>
                  </a:cubicBezTo>
                  <a:cubicBezTo>
                    <a:pt x="194" y="50"/>
                    <a:pt x="188" y="47"/>
                    <a:pt x="187" y="43"/>
                  </a:cubicBezTo>
                  <a:cubicBezTo>
                    <a:pt x="186" y="42"/>
                    <a:pt x="187" y="37"/>
                    <a:pt x="187" y="33"/>
                  </a:cubicBezTo>
                  <a:cubicBezTo>
                    <a:pt x="180" y="34"/>
                    <a:pt x="184" y="29"/>
                    <a:pt x="181" y="30"/>
                  </a:cubicBezTo>
                  <a:cubicBezTo>
                    <a:pt x="179" y="31"/>
                    <a:pt x="178" y="34"/>
                    <a:pt x="172" y="35"/>
                  </a:cubicBezTo>
                  <a:cubicBezTo>
                    <a:pt x="166" y="35"/>
                    <a:pt x="169" y="40"/>
                    <a:pt x="171" y="41"/>
                  </a:cubicBezTo>
                  <a:cubicBezTo>
                    <a:pt x="173" y="41"/>
                    <a:pt x="174" y="45"/>
                    <a:pt x="169" y="46"/>
                  </a:cubicBezTo>
                  <a:cubicBezTo>
                    <a:pt x="164" y="47"/>
                    <a:pt x="156" y="41"/>
                    <a:pt x="154" y="38"/>
                  </a:cubicBezTo>
                  <a:cubicBezTo>
                    <a:pt x="152" y="34"/>
                    <a:pt x="161" y="31"/>
                    <a:pt x="161" y="29"/>
                  </a:cubicBezTo>
                  <a:cubicBezTo>
                    <a:pt x="162" y="27"/>
                    <a:pt x="161" y="23"/>
                    <a:pt x="159" y="20"/>
                  </a:cubicBezTo>
                  <a:cubicBezTo>
                    <a:pt x="157" y="16"/>
                    <a:pt x="162" y="14"/>
                    <a:pt x="164" y="13"/>
                  </a:cubicBezTo>
                  <a:cubicBezTo>
                    <a:pt x="165" y="12"/>
                    <a:pt x="163" y="4"/>
                    <a:pt x="161" y="4"/>
                  </a:cubicBezTo>
                  <a:cubicBezTo>
                    <a:pt x="159" y="4"/>
                    <a:pt x="153" y="4"/>
                    <a:pt x="150" y="2"/>
                  </a:cubicBezTo>
                  <a:cubicBezTo>
                    <a:pt x="146" y="0"/>
                    <a:pt x="144" y="3"/>
                    <a:pt x="140" y="3"/>
                  </a:cubicBezTo>
                  <a:cubicBezTo>
                    <a:pt x="139" y="3"/>
                    <a:pt x="139" y="2"/>
                    <a:pt x="139" y="1"/>
                  </a:cubicBezTo>
                  <a:cubicBezTo>
                    <a:pt x="139" y="1"/>
                    <a:pt x="139" y="1"/>
                    <a:pt x="139" y="1"/>
                  </a:cubicBezTo>
                  <a:cubicBezTo>
                    <a:pt x="136" y="4"/>
                    <a:pt x="136" y="6"/>
                    <a:pt x="136" y="6"/>
                  </a:cubicBezTo>
                  <a:cubicBezTo>
                    <a:pt x="136" y="6"/>
                    <a:pt x="135" y="12"/>
                    <a:pt x="134" y="16"/>
                  </a:cubicBezTo>
                  <a:cubicBezTo>
                    <a:pt x="132" y="19"/>
                    <a:pt x="126" y="20"/>
                    <a:pt x="125" y="24"/>
                  </a:cubicBezTo>
                  <a:cubicBezTo>
                    <a:pt x="124" y="28"/>
                    <a:pt x="117" y="31"/>
                    <a:pt x="114" y="28"/>
                  </a:cubicBezTo>
                  <a:cubicBezTo>
                    <a:pt x="112" y="25"/>
                    <a:pt x="111" y="21"/>
                    <a:pt x="107" y="19"/>
                  </a:cubicBezTo>
                  <a:cubicBezTo>
                    <a:pt x="103" y="18"/>
                    <a:pt x="95" y="21"/>
                    <a:pt x="95" y="26"/>
                  </a:cubicBezTo>
                  <a:cubicBezTo>
                    <a:pt x="95" y="31"/>
                    <a:pt x="102" y="33"/>
                    <a:pt x="101" y="34"/>
                  </a:cubicBezTo>
                  <a:cubicBezTo>
                    <a:pt x="100" y="35"/>
                    <a:pt x="96" y="36"/>
                    <a:pt x="91" y="36"/>
                  </a:cubicBezTo>
                  <a:cubicBezTo>
                    <a:pt x="87" y="36"/>
                    <a:pt x="83" y="40"/>
                    <a:pt x="77" y="41"/>
                  </a:cubicBezTo>
                  <a:cubicBezTo>
                    <a:pt x="71" y="41"/>
                    <a:pt x="69" y="48"/>
                    <a:pt x="71" y="52"/>
                  </a:cubicBezTo>
                  <a:cubicBezTo>
                    <a:pt x="73" y="56"/>
                    <a:pt x="77" y="54"/>
                    <a:pt x="80" y="51"/>
                  </a:cubicBezTo>
                  <a:cubicBezTo>
                    <a:pt x="84" y="48"/>
                    <a:pt x="84" y="56"/>
                    <a:pt x="85" y="60"/>
                  </a:cubicBezTo>
                  <a:cubicBezTo>
                    <a:pt x="86" y="63"/>
                    <a:pt x="80" y="65"/>
                    <a:pt x="81" y="67"/>
                  </a:cubicBezTo>
                  <a:cubicBezTo>
                    <a:pt x="81" y="70"/>
                    <a:pt x="78" y="73"/>
                    <a:pt x="74" y="72"/>
                  </a:cubicBezTo>
                  <a:cubicBezTo>
                    <a:pt x="69" y="72"/>
                    <a:pt x="68" y="73"/>
                    <a:pt x="66" y="76"/>
                  </a:cubicBezTo>
                  <a:cubicBezTo>
                    <a:pt x="64" y="79"/>
                    <a:pt x="66" y="84"/>
                    <a:pt x="65" y="86"/>
                  </a:cubicBezTo>
                  <a:cubicBezTo>
                    <a:pt x="63" y="89"/>
                    <a:pt x="61" y="92"/>
                    <a:pt x="59" y="94"/>
                  </a:cubicBezTo>
                  <a:cubicBezTo>
                    <a:pt x="58" y="96"/>
                    <a:pt x="58" y="99"/>
                    <a:pt x="50" y="103"/>
                  </a:cubicBezTo>
                  <a:cubicBezTo>
                    <a:pt x="42" y="107"/>
                    <a:pt x="44" y="102"/>
                    <a:pt x="39" y="108"/>
                  </a:cubicBezTo>
                  <a:cubicBezTo>
                    <a:pt x="33" y="113"/>
                    <a:pt x="34" y="117"/>
                    <a:pt x="35" y="120"/>
                  </a:cubicBezTo>
                  <a:cubicBezTo>
                    <a:pt x="36" y="123"/>
                    <a:pt x="32" y="124"/>
                    <a:pt x="30" y="125"/>
                  </a:cubicBezTo>
                  <a:cubicBezTo>
                    <a:pt x="32" y="127"/>
                    <a:pt x="30" y="131"/>
                    <a:pt x="31" y="134"/>
                  </a:cubicBezTo>
                  <a:cubicBezTo>
                    <a:pt x="32" y="137"/>
                    <a:pt x="36" y="141"/>
                    <a:pt x="32" y="143"/>
                  </a:cubicBezTo>
                  <a:cubicBezTo>
                    <a:pt x="28" y="144"/>
                    <a:pt x="22" y="140"/>
                    <a:pt x="21" y="145"/>
                  </a:cubicBezTo>
                  <a:cubicBezTo>
                    <a:pt x="20" y="150"/>
                    <a:pt x="22" y="155"/>
                    <a:pt x="20" y="157"/>
                  </a:cubicBezTo>
                  <a:cubicBezTo>
                    <a:pt x="17" y="159"/>
                    <a:pt x="14" y="164"/>
                    <a:pt x="19" y="165"/>
                  </a:cubicBezTo>
                  <a:cubicBezTo>
                    <a:pt x="24" y="166"/>
                    <a:pt x="25" y="169"/>
                    <a:pt x="26" y="172"/>
                  </a:cubicBezTo>
                  <a:cubicBezTo>
                    <a:pt x="27" y="174"/>
                    <a:pt x="32" y="180"/>
                    <a:pt x="28" y="180"/>
                  </a:cubicBezTo>
                  <a:cubicBezTo>
                    <a:pt x="25" y="180"/>
                    <a:pt x="25" y="184"/>
                    <a:pt x="22" y="185"/>
                  </a:cubicBezTo>
                  <a:cubicBezTo>
                    <a:pt x="19" y="186"/>
                    <a:pt x="11" y="189"/>
                    <a:pt x="11" y="190"/>
                  </a:cubicBezTo>
                  <a:cubicBezTo>
                    <a:pt x="10" y="191"/>
                    <a:pt x="14" y="193"/>
                    <a:pt x="13" y="197"/>
                  </a:cubicBezTo>
                  <a:cubicBezTo>
                    <a:pt x="11" y="200"/>
                    <a:pt x="11" y="197"/>
                    <a:pt x="8" y="201"/>
                  </a:cubicBezTo>
                  <a:cubicBezTo>
                    <a:pt x="5" y="204"/>
                    <a:pt x="2" y="203"/>
                    <a:pt x="1" y="206"/>
                  </a:cubicBezTo>
                  <a:cubicBezTo>
                    <a:pt x="0" y="209"/>
                    <a:pt x="4" y="210"/>
                    <a:pt x="6" y="212"/>
                  </a:cubicBezTo>
                  <a:cubicBezTo>
                    <a:pt x="9" y="215"/>
                    <a:pt x="6" y="219"/>
                    <a:pt x="15" y="217"/>
                  </a:cubicBezTo>
                  <a:cubicBezTo>
                    <a:pt x="24" y="214"/>
                    <a:pt x="31" y="206"/>
                    <a:pt x="37" y="208"/>
                  </a:cubicBezTo>
                  <a:cubicBezTo>
                    <a:pt x="43" y="211"/>
                    <a:pt x="49" y="220"/>
                    <a:pt x="50" y="224"/>
                  </a:cubicBezTo>
                  <a:cubicBezTo>
                    <a:pt x="51" y="229"/>
                    <a:pt x="51" y="233"/>
                    <a:pt x="52" y="237"/>
                  </a:cubicBezTo>
                  <a:cubicBezTo>
                    <a:pt x="53" y="241"/>
                    <a:pt x="59" y="246"/>
                    <a:pt x="59" y="246"/>
                  </a:cubicBezTo>
                  <a:cubicBezTo>
                    <a:pt x="59" y="246"/>
                    <a:pt x="53" y="252"/>
                    <a:pt x="51" y="254"/>
                  </a:cubicBezTo>
                  <a:cubicBezTo>
                    <a:pt x="49" y="255"/>
                    <a:pt x="51" y="259"/>
                    <a:pt x="53" y="263"/>
                  </a:cubicBezTo>
                  <a:cubicBezTo>
                    <a:pt x="54" y="265"/>
                    <a:pt x="55" y="267"/>
                    <a:pt x="55" y="268"/>
                  </a:cubicBezTo>
                  <a:cubicBezTo>
                    <a:pt x="55" y="268"/>
                    <a:pt x="55" y="268"/>
                    <a:pt x="55" y="268"/>
                  </a:cubicBezTo>
                  <a:cubicBezTo>
                    <a:pt x="59" y="268"/>
                    <a:pt x="61" y="271"/>
                    <a:pt x="66" y="274"/>
                  </a:cubicBezTo>
                  <a:cubicBezTo>
                    <a:pt x="71" y="276"/>
                    <a:pt x="75" y="273"/>
                    <a:pt x="72" y="269"/>
                  </a:cubicBezTo>
                  <a:cubicBezTo>
                    <a:pt x="70" y="266"/>
                    <a:pt x="73" y="260"/>
                    <a:pt x="77" y="264"/>
                  </a:cubicBezTo>
                  <a:cubicBezTo>
                    <a:pt x="82" y="267"/>
                    <a:pt x="82" y="276"/>
                    <a:pt x="85" y="275"/>
                  </a:cubicBezTo>
                  <a:cubicBezTo>
                    <a:pt x="88" y="275"/>
                    <a:pt x="96" y="276"/>
                    <a:pt x="94" y="279"/>
                  </a:cubicBezTo>
                  <a:cubicBezTo>
                    <a:pt x="93" y="282"/>
                    <a:pt x="88" y="285"/>
                    <a:pt x="91" y="290"/>
                  </a:cubicBezTo>
                  <a:cubicBezTo>
                    <a:pt x="94" y="295"/>
                    <a:pt x="101" y="290"/>
                    <a:pt x="100" y="287"/>
                  </a:cubicBezTo>
                  <a:cubicBezTo>
                    <a:pt x="100" y="283"/>
                    <a:pt x="102" y="279"/>
                    <a:pt x="105" y="279"/>
                  </a:cubicBezTo>
                  <a:cubicBezTo>
                    <a:pt x="108" y="280"/>
                    <a:pt x="114" y="280"/>
                    <a:pt x="114" y="277"/>
                  </a:cubicBezTo>
                  <a:cubicBezTo>
                    <a:pt x="114" y="274"/>
                    <a:pt x="115" y="271"/>
                    <a:pt x="115" y="268"/>
                  </a:cubicBezTo>
                  <a:close/>
                </a:path>
              </a:pathLst>
            </a:custGeom>
            <a:solidFill>
              <a:schemeClr val="accent1"/>
            </a:solid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3782" y="2305"/>
              <a:ext cx="839" cy="654"/>
            </a:xfrm>
            <a:custGeom>
              <a:avLst/>
              <a:gdLst>
                <a:gd name="T0" fmla="*/ 7 w 237"/>
                <a:gd name="T1" fmla="*/ 31 h 185"/>
                <a:gd name="T2" fmla="*/ 28 w 237"/>
                <a:gd name="T3" fmla="*/ 21 h 185"/>
                <a:gd name="T4" fmla="*/ 45 w 237"/>
                <a:gd name="T5" fmla="*/ 7 h 185"/>
                <a:gd name="T6" fmla="*/ 61 w 237"/>
                <a:gd name="T7" fmla="*/ 11 h 185"/>
                <a:gd name="T8" fmla="*/ 70 w 237"/>
                <a:gd name="T9" fmla="*/ 0 h 185"/>
                <a:gd name="T10" fmla="*/ 92 w 237"/>
                <a:gd name="T11" fmla="*/ 9 h 185"/>
                <a:gd name="T12" fmla="*/ 111 w 237"/>
                <a:gd name="T13" fmla="*/ 33 h 185"/>
                <a:gd name="T14" fmla="*/ 136 w 237"/>
                <a:gd name="T15" fmla="*/ 46 h 185"/>
                <a:gd name="T16" fmla="*/ 135 w 237"/>
                <a:gd name="T17" fmla="*/ 65 h 185"/>
                <a:gd name="T18" fmla="*/ 152 w 237"/>
                <a:gd name="T19" fmla="*/ 71 h 185"/>
                <a:gd name="T20" fmla="*/ 166 w 237"/>
                <a:gd name="T21" fmla="*/ 81 h 185"/>
                <a:gd name="T22" fmla="*/ 186 w 237"/>
                <a:gd name="T23" fmla="*/ 89 h 185"/>
                <a:gd name="T24" fmla="*/ 204 w 237"/>
                <a:gd name="T25" fmla="*/ 89 h 185"/>
                <a:gd name="T26" fmla="*/ 207 w 237"/>
                <a:gd name="T27" fmla="*/ 72 h 185"/>
                <a:gd name="T28" fmla="*/ 229 w 237"/>
                <a:gd name="T29" fmla="*/ 86 h 185"/>
                <a:gd name="T30" fmla="*/ 233 w 237"/>
                <a:gd name="T31" fmla="*/ 97 h 185"/>
                <a:gd name="T32" fmla="*/ 218 w 237"/>
                <a:gd name="T33" fmla="*/ 102 h 185"/>
                <a:gd name="T34" fmla="*/ 208 w 237"/>
                <a:gd name="T35" fmla="*/ 114 h 185"/>
                <a:gd name="T36" fmla="*/ 206 w 237"/>
                <a:gd name="T37" fmla="*/ 122 h 185"/>
                <a:gd name="T38" fmla="*/ 206 w 237"/>
                <a:gd name="T39" fmla="*/ 132 h 185"/>
                <a:gd name="T40" fmla="*/ 196 w 237"/>
                <a:gd name="T41" fmla="*/ 137 h 185"/>
                <a:gd name="T42" fmla="*/ 188 w 237"/>
                <a:gd name="T43" fmla="*/ 143 h 185"/>
                <a:gd name="T44" fmla="*/ 182 w 237"/>
                <a:gd name="T45" fmla="*/ 136 h 185"/>
                <a:gd name="T46" fmla="*/ 178 w 237"/>
                <a:gd name="T47" fmla="*/ 146 h 185"/>
                <a:gd name="T48" fmla="*/ 179 w 237"/>
                <a:gd name="T49" fmla="*/ 157 h 185"/>
                <a:gd name="T50" fmla="*/ 166 w 237"/>
                <a:gd name="T51" fmla="*/ 159 h 185"/>
                <a:gd name="T52" fmla="*/ 147 w 237"/>
                <a:gd name="T53" fmla="*/ 163 h 185"/>
                <a:gd name="T54" fmla="*/ 134 w 237"/>
                <a:gd name="T55" fmla="*/ 156 h 185"/>
                <a:gd name="T56" fmla="*/ 127 w 237"/>
                <a:gd name="T57" fmla="*/ 145 h 185"/>
                <a:gd name="T58" fmla="*/ 121 w 237"/>
                <a:gd name="T59" fmla="*/ 160 h 185"/>
                <a:gd name="T60" fmla="*/ 111 w 237"/>
                <a:gd name="T61" fmla="*/ 175 h 185"/>
                <a:gd name="T62" fmla="*/ 102 w 237"/>
                <a:gd name="T63" fmla="*/ 166 h 185"/>
                <a:gd name="T64" fmla="*/ 91 w 237"/>
                <a:gd name="T65" fmla="*/ 164 h 185"/>
                <a:gd name="T66" fmla="*/ 76 w 237"/>
                <a:gd name="T67" fmla="*/ 168 h 185"/>
                <a:gd name="T68" fmla="*/ 82 w 237"/>
                <a:gd name="T69" fmla="*/ 181 h 185"/>
                <a:gd name="T70" fmla="*/ 68 w 237"/>
                <a:gd name="T71" fmla="*/ 183 h 185"/>
                <a:gd name="T72" fmla="*/ 62 w 237"/>
                <a:gd name="T73" fmla="*/ 169 h 185"/>
                <a:gd name="T74" fmla="*/ 49 w 237"/>
                <a:gd name="T75" fmla="*/ 160 h 185"/>
                <a:gd name="T76" fmla="*/ 37 w 237"/>
                <a:gd name="T77" fmla="*/ 149 h 185"/>
                <a:gd name="T78" fmla="*/ 18 w 237"/>
                <a:gd name="T79" fmla="*/ 145 h 185"/>
                <a:gd name="T80" fmla="*/ 16 w 237"/>
                <a:gd name="T81" fmla="*/ 137 h 185"/>
                <a:gd name="T82" fmla="*/ 9 w 237"/>
                <a:gd name="T83" fmla="*/ 126 h 185"/>
                <a:gd name="T84" fmla="*/ 7 w 237"/>
                <a:gd name="T85" fmla="*/ 114 h 185"/>
                <a:gd name="T86" fmla="*/ 16 w 237"/>
                <a:gd name="T87" fmla="*/ 100 h 185"/>
                <a:gd name="T88" fmla="*/ 16 w 237"/>
                <a:gd name="T89" fmla="*/ 89 h 185"/>
                <a:gd name="T90" fmla="*/ 25 w 237"/>
                <a:gd name="T91" fmla="*/ 83 h 185"/>
                <a:gd name="T92" fmla="*/ 25 w 237"/>
                <a:gd name="T93" fmla="*/ 69 h 185"/>
                <a:gd name="T94" fmla="*/ 31 w 237"/>
                <a:gd name="T95" fmla="*/ 61 h 185"/>
                <a:gd name="T96" fmla="*/ 16 w 237"/>
                <a:gd name="T97" fmla="*/ 50 h 185"/>
                <a:gd name="T98" fmla="*/ 7 w 237"/>
                <a:gd name="T99"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85">
                  <a:moveTo>
                    <a:pt x="7" y="31"/>
                  </a:moveTo>
                  <a:cubicBezTo>
                    <a:pt x="7" y="31"/>
                    <a:pt x="7" y="31"/>
                    <a:pt x="7" y="31"/>
                  </a:cubicBezTo>
                  <a:cubicBezTo>
                    <a:pt x="14" y="30"/>
                    <a:pt x="14" y="26"/>
                    <a:pt x="18" y="26"/>
                  </a:cubicBezTo>
                  <a:cubicBezTo>
                    <a:pt x="22" y="27"/>
                    <a:pt x="25" y="24"/>
                    <a:pt x="28" y="21"/>
                  </a:cubicBezTo>
                  <a:cubicBezTo>
                    <a:pt x="31" y="18"/>
                    <a:pt x="33" y="22"/>
                    <a:pt x="37" y="18"/>
                  </a:cubicBezTo>
                  <a:cubicBezTo>
                    <a:pt x="41" y="15"/>
                    <a:pt x="45" y="10"/>
                    <a:pt x="45" y="7"/>
                  </a:cubicBezTo>
                  <a:cubicBezTo>
                    <a:pt x="44" y="5"/>
                    <a:pt x="49" y="3"/>
                    <a:pt x="52" y="5"/>
                  </a:cubicBezTo>
                  <a:cubicBezTo>
                    <a:pt x="54" y="7"/>
                    <a:pt x="56" y="12"/>
                    <a:pt x="61" y="11"/>
                  </a:cubicBezTo>
                  <a:cubicBezTo>
                    <a:pt x="65" y="10"/>
                    <a:pt x="64" y="7"/>
                    <a:pt x="69" y="2"/>
                  </a:cubicBezTo>
                  <a:cubicBezTo>
                    <a:pt x="69" y="1"/>
                    <a:pt x="70" y="1"/>
                    <a:pt x="70" y="0"/>
                  </a:cubicBezTo>
                  <a:cubicBezTo>
                    <a:pt x="73" y="1"/>
                    <a:pt x="77" y="2"/>
                    <a:pt x="80" y="2"/>
                  </a:cubicBezTo>
                  <a:cubicBezTo>
                    <a:pt x="91" y="3"/>
                    <a:pt x="93" y="5"/>
                    <a:pt x="92" y="9"/>
                  </a:cubicBezTo>
                  <a:cubicBezTo>
                    <a:pt x="91" y="12"/>
                    <a:pt x="94" y="20"/>
                    <a:pt x="95" y="25"/>
                  </a:cubicBezTo>
                  <a:cubicBezTo>
                    <a:pt x="96" y="31"/>
                    <a:pt x="104" y="33"/>
                    <a:pt x="111" y="33"/>
                  </a:cubicBezTo>
                  <a:cubicBezTo>
                    <a:pt x="118" y="33"/>
                    <a:pt x="129" y="32"/>
                    <a:pt x="131" y="37"/>
                  </a:cubicBezTo>
                  <a:cubicBezTo>
                    <a:pt x="132" y="42"/>
                    <a:pt x="139" y="42"/>
                    <a:pt x="136" y="46"/>
                  </a:cubicBezTo>
                  <a:cubicBezTo>
                    <a:pt x="132" y="51"/>
                    <a:pt x="123" y="53"/>
                    <a:pt x="128" y="56"/>
                  </a:cubicBezTo>
                  <a:cubicBezTo>
                    <a:pt x="133" y="59"/>
                    <a:pt x="135" y="58"/>
                    <a:pt x="135" y="65"/>
                  </a:cubicBezTo>
                  <a:cubicBezTo>
                    <a:pt x="134" y="73"/>
                    <a:pt x="140" y="72"/>
                    <a:pt x="143" y="71"/>
                  </a:cubicBezTo>
                  <a:cubicBezTo>
                    <a:pt x="146" y="69"/>
                    <a:pt x="149" y="73"/>
                    <a:pt x="152" y="71"/>
                  </a:cubicBezTo>
                  <a:cubicBezTo>
                    <a:pt x="155" y="70"/>
                    <a:pt x="159" y="70"/>
                    <a:pt x="160" y="75"/>
                  </a:cubicBezTo>
                  <a:cubicBezTo>
                    <a:pt x="160" y="79"/>
                    <a:pt x="162" y="83"/>
                    <a:pt x="166" y="81"/>
                  </a:cubicBezTo>
                  <a:cubicBezTo>
                    <a:pt x="169" y="78"/>
                    <a:pt x="173" y="80"/>
                    <a:pt x="177" y="84"/>
                  </a:cubicBezTo>
                  <a:cubicBezTo>
                    <a:pt x="180" y="88"/>
                    <a:pt x="185" y="89"/>
                    <a:pt x="186" y="89"/>
                  </a:cubicBezTo>
                  <a:cubicBezTo>
                    <a:pt x="188" y="88"/>
                    <a:pt x="196" y="89"/>
                    <a:pt x="197" y="90"/>
                  </a:cubicBezTo>
                  <a:cubicBezTo>
                    <a:pt x="198" y="91"/>
                    <a:pt x="201" y="94"/>
                    <a:pt x="204" y="89"/>
                  </a:cubicBezTo>
                  <a:cubicBezTo>
                    <a:pt x="207" y="85"/>
                    <a:pt x="207" y="85"/>
                    <a:pt x="207" y="80"/>
                  </a:cubicBezTo>
                  <a:cubicBezTo>
                    <a:pt x="207" y="78"/>
                    <a:pt x="207" y="75"/>
                    <a:pt x="207" y="72"/>
                  </a:cubicBezTo>
                  <a:cubicBezTo>
                    <a:pt x="211" y="73"/>
                    <a:pt x="218" y="74"/>
                    <a:pt x="223" y="76"/>
                  </a:cubicBezTo>
                  <a:cubicBezTo>
                    <a:pt x="229" y="79"/>
                    <a:pt x="225" y="82"/>
                    <a:pt x="229" y="86"/>
                  </a:cubicBezTo>
                  <a:cubicBezTo>
                    <a:pt x="233" y="89"/>
                    <a:pt x="233" y="84"/>
                    <a:pt x="235" y="88"/>
                  </a:cubicBezTo>
                  <a:cubicBezTo>
                    <a:pt x="237" y="92"/>
                    <a:pt x="237" y="97"/>
                    <a:pt x="233" y="97"/>
                  </a:cubicBezTo>
                  <a:cubicBezTo>
                    <a:pt x="228" y="97"/>
                    <a:pt x="226" y="97"/>
                    <a:pt x="224" y="100"/>
                  </a:cubicBezTo>
                  <a:cubicBezTo>
                    <a:pt x="222" y="103"/>
                    <a:pt x="220" y="102"/>
                    <a:pt x="218" y="102"/>
                  </a:cubicBezTo>
                  <a:cubicBezTo>
                    <a:pt x="215" y="102"/>
                    <a:pt x="209" y="107"/>
                    <a:pt x="205" y="109"/>
                  </a:cubicBezTo>
                  <a:cubicBezTo>
                    <a:pt x="201" y="112"/>
                    <a:pt x="207" y="112"/>
                    <a:pt x="208" y="114"/>
                  </a:cubicBezTo>
                  <a:cubicBezTo>
                    <a:pt x="208" y="117"/>
                    <a:pt x="204" y="115"/>
                    <a:pt x="202" y="118"/>
                  </a:cubicBezTo>
                  <a:cubicBezTo>
                    <a:pt x="201" y="120"/>
                    <a:pt x="206" y="118"/>
                    <a:pt x="206" y="122"/>
                  </a:cubicBezTo>
                  <a:cubicBezTo>
                    <a:pt x="206" y="126"/>
                    <a:pt x="207" y="125"/>
                    <a:pt x="211" y="126"/>
                  </a:cubicBezTo>
                  <a:cubicBezTo>
                    <a:pt x="215" y="127"/>
                    <a:pt x="207" y="131"/>
                    <a:pt x="206" y="132"/>
                  </a:cubicBezTo>
                  <a:cubicBezTo>
                    <a:pt x="205" y="132"/>
                    <a:pt x="199" y="133"/>
                    <a:pt x="197" y="133"/>
                  </a:cubicBezTo>
                  <a:cubicBezTo>
                    <a:pt x="196" y="132"/>
                    <a:pt x="195" y="134"/>
                    <a:pt x="196" y="137"/>
                  </a:cubicBezTo>
                  <a:cubicBezTo>
                    <a:pt x="197" y="140"/>
                    <a:pt x="194" y="140"/>
                    <a:pt x="193" y="139"/>
                  </a:cubicBezTo>
                  <a:cubicBezTo>
                    <a:pt x="192" y="139"/>
                    <a:pt x="190" y="143"/>
                    <a:pt x="188" y="143"/>
                  </a:cubicBezTo>
                  <a:cubicBezTo>
                    <a:pt x="185" y="143"/>
                    <a:pt x="186" y="140"/>
                    <a:pt x="186" y="137"/>
                  </a:cubicBezTo>
                  <a:cubicBezTo>
                    <a:pt x="187" y="134"/>
                    <a:pt x="183" y="134"/>
                    <a:pt x="182" y="136"/>
                  </a:cubicBezTo>
                  <a:cubicBezTo>
                    <a:pt x="181" y="138"/>
                    <a:pt x="176" y="141"/>
                    <a:pt x="175" y="142"/>
                  </a:cubicBezTo>
                  <a:cubicBezTo>
                    <a:pt x="174" y="144"/>
                    <a:pt x="176" y="146"/>
                    <a:pt x="178" y="146"/>
                  </a:cubicBezTo>
                  <a:cubicBezTo>
                    <a:pt x="180" y="147"/>
                    <a:pt x="179" y="151"/>
                    <a:pt x="178" y="154"/>
                  </a:cubicBezTo>
                  <a:cubicBezTo>
                    <a:pt x="178" y="155"/>
                    <a:pt x="178" y="156"/>
                    <a:pt x="179" y="157"/>
                  </a:cubicBezTo>
                  <a:cubicBezTo>
                    <a:pt x="176" y="158"/>
                    <a:pt x="174" y="159"/>
                    <a:pt x="173" y="160"/>
                  </a:cubicBezTo>
                  <a:cubicBezTo>
                    <a:pt x="166" y="164"/>
                    <a:pt x="169" y="158"/>
                    <a:pt x="166" y="159"/>
                  </a:cubicBezTo>
                  <a:cubicBezTo>
                    <a:pt x="163" y="159"/>
                    <a:pt x="160" y="162"/>
                    <a:pt x="157" y="161"/>
                  </a:cubicBezTo>
                  <a:cubicBezTo>
                    <a:pt x="154" y="161"/>
                    <a:pt x="152" y="160"/>
                    <a:pt x="147" y="163"/>
                  </a:cubicBezTo>
                  <a:cubicBezTo>
                    <a:pt x="142" y="165"/>
                    <a:pt x="140" y="163"/>
                    <a:pt x="140" y="159"/>
                  </a:cubicBezTo>
                  <a:cubicBezTo>
                    <a:pt x="139" y="156"/>
                    <a:pt x="136" y="157"/>
                    <a:pt x="134" y="156"/>
                  </a:cubicBezTo>
                  <a:cubicBezTo>
                    <a:pt x="132" y="155"/>
                    <a:pt x="134" y="150"/>
                    <a:pt x="136" y="146"/>
                  </a:cubicBezTo>
                  <a:cubicBezTo>
                    <a:pt x="138" y="141"/>
                    <a:pt x="128" y="143"/>
                    <a:pt x="127" y="145"/>
                  </a:cubicBezTo>
                  <a:cubicBezTo>
                    <a:pt x="127" y="147"/>
                    <a:pt x="125" y="149"/>
                    <a:pt x="121" y="149"/>
                  </a:cubicBezTo>
                  <a:cubicBezTo>
                    <a:pt x="117" y="149"/>
                    <a:pt x="121" y="156"/>
                    <a:pt x="121" y="160"/>
                  </a:cubicBezTo>
                  <a:cubicBezTo>
                    <a:pt x="121" y="164"/>
                    <a:pt x="121" y="168"/>
                    <a:pt x="121" y="171"/>
                  </a:cubicBezTo>
                  <a:cubicBezTo>
                    <a:pt x="121" y="174"/>
                    <a:pt x="113" y="177"/>
                    <a:pt x="111" y="175"/>
                  </a:cubicBezTo>
                  <a:cubicBezTo>
                    <a:pt x="109" y="172"/>
                    <a:pt x="111" y="168"/>
                    <a:pt x="110" y="166"/>
                  </a:cubicBezTo>
                  <a:cubicBezTo>
                    <a:pt x="110" y="165"/>
                    <a:pt x="105" y="166"/>
                    <a:pt x="102" y="166"/>
                  </a:cubicBezTo>
                  <a:cubicBezTo>
                    <a:pt x="99" y="166"/>
                    <a:pt x="98" y="166"/>
                    <a:pt x="97" y="166"/>
                  </a:cubicBezTo>
                  <a:cubicBezTo>
                    <a:pt x="95" y="166"/>
                    <a:pt x="93" y="163"/>
                    <a:pt x="91" y="164"/>
                  </a:cubicBezTo>
                  <a:cubicBezTo>
                    <a:pt x="89" y="164"/>
                    <a:pt x="85" y="165"/>
                    <a:pt x="84" y="162"/>
                  </a:cubicBezTo>
                  <a:cubicBezTo>
                    <a:pt x="82" y="160"/>
                    <a:pt x="77" y="164"/>
                    <a:pt x="76" y="168"/>
                  </a:cubicBezTo>
                  <a:cubicBezTo>
                    <a:pt x="75" y="172"/>
                    <a:pt x="77" y="173"/>
                    <a:pt x="80" y="174"/>
                  </a:cubicBezTo>
                  <a:cubicBezTo>
                    <a:pt x="83" y="174"/>
                    <a:pt x="85" y="182"/>
                    <a:pt x="82" y="181"/>
                  </a:cubicBezTo>
                  <a:cubicBezTo>
                    <a:pt x="79" y="181"/>
                    <a:pt x="77" y="179"/>
                    <a:pt x="77" y="182"/>
                  </a:cubicBezTo>
                  <a:cubicBezTo>
                    <a:pt x="77" y="185"/>
                    <a:pt x="74" y="184"/>
                    <a:pt x="68" y="183"/>
                  </a:cubicBezTo>
                  <a:cubicBezTo>
                    <a:pt x="62" y="183"/>
                    <a:pt x="64" y="182"/>
                    <a:pt x="64" y="177"/>
                  </a:cubicBezTo>
                  <a:cubicBezTo>
                    <a:pt x="64" y="171"/>
                    <a:pt x="63" y="170"/>
                    <a:pt x="62" y="169"/>
                  </a:cubicBezTo>
                  <a:cubicBezTo>
                    <a:pt x="60" y="167"/>
                    <a:pt x="56" y="166"/>
                    <a:pt x="54" y="165"/>
                  </a:cubicBezTo>
                  <a:cubicBezTo>
                    <a:pt x="52" y="163"/>
                    <a:pt x="52" y="162"/>
                    <a:pt x="49" y="160"/>
                  </a:cubicBezTo>
                  <a:cubicBezTo>
                    <a:pt x="46" y="158"/>
                    <a:pt x="45" y="158"/>
                    <a:pt x="44" y="155"/>
                  </a:cubicBezTo>
                  <a:cubicBezTo>
                    <a:pt x="43" y="152"/>
                    <a:pt x="41" y="151"/>
                    <a:pt x="37" y="149"/>
                  </a:cubicBezTo>
                  <a:cubicBezTo>
                    <a:pt x="34" y="147"/>
                    <a:pt x="32" y="144"/>
                    <a:pt x="28" y="142"/>
                  </a:cubicBezTo>
                  <a:cubicBezTo>
                    <a:pt x="24" y="139"/>
                    <a:pt x="22" y="141"/>
                    <a:pt x="18" y="145"/>
                  </a:cubicBezTo>
                  <a:cubicBezTo>
                    <a:pt x="17" y="146"/>
                    <a:pt x="17" y="147"/>
                    <a:pt x="16" y="148"/>
                  </a:cubicBezTo>
                  <a:cubicBezTo>
                    <a:pt x="16" y="144"/>
                    <a:pt x="16" y="139"/>
                    <a:pt x="16" y="137"/>
                  </a:cubicBezTo>
                  <a:cubicBezTo>
                    <a:pt x="16" y="134"/>
                    <a:pt x="20" y="134"/>
                    <a:pt x="18" y="129"/>
                  </a:cubicBezTo>
                  <a:cubicBezTo>
                    <a:pt x="16" y="124"/>
                    <a:pt x="10" y="123"/>
                    <a:pt x="9" y="126"/>
                  </a:cubicBezTo>
                  <a:cubicBezTo>
                    <a:pt x="7" y="130"/>
                    <a:pt x="0" y="128"/>
                    <a:pt x="1" y="125"/>
                  </a:cubicBezTo>
                  <a:cubicBezTo>
                    <a:pt x="2" y="121"/>
                    <a:pt x="7" y="117"/>
                    <a:pt x="7" y="114"/>
                  </a:cubicBezTo>
                  <a:cubicBezTo>
                    <a:pt x="8" y="110"/>
                    <a:pt x="7" y="105"/>
                    <a:pt x="11" y="105"/>
                  </a:cubicBezTo>
                  <a:cubicBezTo>
                    <a:pt x="14" y="105"/>
                    <a:pt x="15" y="104"/>
                    <a:pt x="16" y="100"/>
                  </a:cubicBezTo>
                  <a:cubicBezTo>
                    <a:pt x="16" y="96"/>
                    <a:pt x="12" y="95"/>
                    <a:pt x="12" y="93"/>
                  </a:cubicBezTo>
                  <a:cubicBezTo>
                    <a:pt x="12" y="91"/>
                    <a:pt x="17" y="92"/>
                    <a:pt x="16" y="89"/>
                  </a:cubicBezTo>
                  <a:cubicBezTo>
                    <a:pt x="15" y="86"/>
                    <a:pt x="14" y="81"/>
                    <a:pt x="17" y="81"/>
                  </a:cubicBezTo>
                  <a:cubicBezTo>
                    <a:pt x="20" y="81"/>
                    <a:pt x="21" y="86"/>
                    <a:pt x="25" y="83"/>
                  </a:cubicBezTo>
                  <a:cubicBezTo>
                    <a:pt x="29" y="81"/>
                    <a:pt x="28" y="78"/>
                    <a:pt x="27" y="76"/>
                  </a:cubicBezTo>
                  <a:cubicBezTo>
                    <a:pt x="25" y="75"/>
                    <a:pt x="24" y="71"/>
                    <a:pt x="25" y="69"/>
                  </a:cubicBezTo>
                  <a:cubicBezTo>
                    <a:pt x="26" y="67"/>
                    <a:pt x="25" y="64"/>
                    <a:pt x="27" y="65"/>
                  </a:cubicBezTo>
                  <a:cubicBezTo>
                    <a:pt x="28" y="66"/>
                    <a:pt x="31" y="64"/>
                    <a:pt x="31" y="61"/>
                  </a:cubicBezTo>
                  <a:cubicBezTo>
                    <a:pt x="32" y="59"/>
                    <a:pt x="30" y="55"/>
                    <a:pt x="26" y="55"/>
                  </a:cubicBezTo>
                  <a:cubicBezTo>
                    <a:pt x="21" y="55"/>
                    <a:pt x="18" y="52"/>
                    <a:pt x="16" y="50"/>
                  </a:cubicBezTo>
                  <a:cubicBezTo>
                    <a:pt x="14" y="48"/>
                    <a:pt x="8" y="45"/>
                    <a:pt x="7" y="41"/>
                  </a:cubicBezTo>
                  <a:cubicBezTo>
                    <a:pt x="6" y="40"/>
                    <a:pt x="7" y="35"/>
                    <a:pt x="7" y="31"/>
                  </a:cubicBezTo>
                  <a:close/>
                </a:path>
              </a:pathLst>
            </a:custGeom>
            <a:grp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3991" y="1662"/>
              <a:ext cx="789" cy="975"/>
            </a:xfrm>
            <a:custGeom>
              <a:avLst/>
              <a:gdLst>
                <a:gd name="T0" fmla="*/ 148 w 223"/>
                <a:gd name="T1" fmla="*/ 262 h 276"/>
                <a:gd name="T2" fmla="*/ 138 w 223"/>
                <a:gd name="T3" fmla="*/ 272 h 276"/>
                <a:gd name="T4" fmla="*/ 118 w 223"/>
                <a:gd name="T5" fmla="*/ 266 h 276"/>
                <a:gd name="T6" fmla="*/ 101 w 223"/>
                <a:gd name="T7" fmla="*/ 257 h 276"/>
                <a:gd name="T8" fmla="*/ 84 w 223"/>
                <a:gd name="T9" fmla="*/ 253 h 276"/>
                <a:gd name="T10" fmla="*/ 69 w 223"/>
                <a:gd name="T11" fmla="*/ 238 h 276"/>
                <a:gd name="T12" fmla="*/ 72 w 223"/>
                <a:gd name="T13" fmla="*/ 219 h 276"/>
                <a:gd name="T14" fmla="*/ 36 w 223"/>
                <a:gd name="T15" fmla="*/ 207 h 276"/>
                <a:gd name="T16" fmla="*/ 21 w 223"/>
                <a:gd name="T17" fmla="*/ 184 h 276"/>
                <a:gd name="T18" fmla="*/ 10 w 223"/>
                <a:gd name="T19" fmla="*/ 170 h 276"/>
                <a:gd name="T20" fmla="*/ 7 w 223"/>
                <a:gd name="T21" fmla="*/ 144 h 276"/>
                <a:gd name="T22" fmla="*/ 5 w 223"/>
                <a:gd name="T23" fmla="*/ 133 h 276"/>
                <a:gd name="T24" fmla="*/ 26 w 223"/>
                <a:gd name="T25" fmla="*/ 129 h 276"/>
                <a:gd name="T26" fmla="*/ 41 w 223"/>
                <a:gd name="T27" fmla="*/ 113 h 276"/>
                <a:gd name="T28" fmla="*/ 40 w 223"/>
                <a:gd name="T29" fmla="*/ 92 h 276"/>
                <a:gd name="T30" fmla="*/ 35 w 223"/>
                <a:gd name="T31" fmla="*/ 74 h 276"/>
                <a:gd name="T32" fmla="*/ 36 w 223"/>
                <a:gd name="T33" fmla="*/ 56 h 276"/>
                <a:gd name="T34" fmla="*/ 19 w 223"/>
                <a:gd name="T35" fmla="*/ 35 h 276"/>
                <a:gd name="T36" fmla="*/ 39 w 223"/>
                <a:gd name="T37" fmla="*/ 21 h 276"/>
                <a:gd name="T38" fmla="*/ 67 w 223"/>
                <a:gd name="T39" fmla="*/ 22 h 276"/>
                <a:gd name="T40" fmla="*/ 89 w 223"/>
                <a:gd name="T41" fmla="*/ 3 h 276"/>
                <a:gd name="T42" fmla="*/ 95 w 223"/>
                <a:gd name="T43" fmla="*/ 2 h 276"/>
                <a:gd name="T44" fmla="*/ 113 w 223"/>
                <a:gd name="T45" fmla="*/ 13 h 276"/>
                <a:gd name="T46" fmla="*/ 134 w 223"/>
                <a:gd name="T47" fmla="*/ 26 h 276"/>
                <a:gd name="T48" fmla="*/ 142 w 223"/>
                <a:gd name="T49" fmla="*/ 44 h 276"/>
                <a:gd name="T50" fmla="*/ 138 w 223"/>
                <a:gd name="T51" fmla="*/ 68 h 276"/>
                <a:gd name="T52" fmla="*/ 149 w 223"/>
                <a:gd name="T53" fmla="*/ 79 h 276"/>
                <a:gd name="T54" fmla="*/ 145 w 223"/>
                <a:gd name="T55" fmla="*/ 105 h 276"/>
                <a:gd name="T56" fmla="*/ 146 w 223"/>
                <a:gd name="T57" fmla="*/ 124 h 276"/>
                <a:gd name="T58" fmla="*/ 167 w 223"/>
                <a:gd name="T59" fmla="*/ 136 h 276"/>
                <a:gd name="T60" fmla="*/ 188 w 223"/>
                <a:gd name="T61" fmla="*/ 139 h 276"/>
                <a:gd name="T62" fmla="*/ 209 w 223"/>
                <a:gd name="T63" fmla="*/ 149 h 276"/>
                <a:gd name="T64" fmla="*/ 222 w 223"/>
                <a:gd name="T65" fmla="*/ 169 h 276"/>
                <a:gd name="T66" fmla="*/ 206 w 223"/>
                <a:gd name="T67" fmla="*/ 182 h 276"/>
                <a:gd name="T68" fmla="*/ 190 w 223"/>
                <a:gd name="T69" fmla="*/ 183 h 276"/>
                <a:gd name="T70" fmla="*/ 166 w 223"/>
                <a:gd name="T71" fmla="*/ 187 h 276"/>
                <a:gd name="T72" fmla="*/ 148 w 223"/>
                <a:gd name="T73" fmla="*/ 193 h 276"/>
                <a:gd name="T74" fmla="*/ 139 w 223"/>
                <a:gd name="T75" fmla="*/ 214 h 276"/>
                <a:gd name="T76" fmla="*/ 140 w 223"/>
                <a:gd name="T77" fmla="*/ 237 h 276"/>
                <a:gd name="T78" fmla="*/ 147 w 223"/>
                <a:gd name="T79" fmla="*/ 2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3" h="276">
                  <a:moveTo>
                    <a:pt x="148" y="254"/>
                  </a:moveTo>
                  <a:cubicBezTo>
                    <a:pt x="148" y="257"/>
                    <a:pt x="148" y="260"/>
                    <a:pt x="148" y="262"/>
                  </a:cubicBezTo>
                  <a:cubicBezTo>
                    <a:pt x="148" y="267"/>
                    <a:pt x="148" y="267"/>
                    <a:pt x="145" y="271"/>
                  </a:cubicBezTo>
                  <a:cubicBezTo>
                    <a:pt x="142" y="276"/>
                    <a:pt x="139" y="273"/>
                    <a:pt x="138" y="272"/>
                  </a:cubicBezTo>
                  <a:cubicBezTo>
                    <a:pt x="137" y="271"/>
                    <a:pt x="129" y="270"/>
                    <a:pt x="127" y="271"/>
                  </a:cubicBezTo>
                  <a:cubicBezTo>
                    <a:pt x="126" y="271"/>
                    <a:pt x="121" y="270"/>
                    <a:pt x="118" y="266"/>
                  </a:cubicBezTo>
                  <a:cubicBezTo>
                    <a:pt x="114" y="262"/>
                    <a:pt x="110" y="260"/>
                    <a:pt x="107" y="263"/>
                  </a:cubicBezTo>
                  <a:cubicBezTo>
                    <a:pt x="103" y="265"/>
                    <a:pt x="101" y="261"/>
                    <a:pt x="101" y="257"/>
                  </a:cubicBezTo>
                  <a:cubicBezTo>
                    <a:pt x="100" y="252"/>
                    <a:pt x="96" y="252"/>
                    <a:pt x="93" y="253"/>
                  </a:cubicBezTo>
                  <a:cubicBezTo>
                    <a:pt x="90" y="255"/>
                    <a:pt x="87" y="251"/>
                    <a:pt x="84" y="253"/>
                  </a:cubicBezTo>
                  <a:cubicBezTo>
                    <a:pt x="81" y="254"/>
                    <a:pt x="75" y="255"/>
                    <a:pt x="76" y="247"/>
                  </a:cubicBezTo>
                  <a:cubicBezTo>
                    <a:pt x="76" y="240"/>
                    <a:pt x="74" y="241"/>
                    <a:pt x="69" y="238"/>
                  </a:cubicBezTo>
                  <a:cubicBezTo>
                    <a:pt x="64" y="235"/>
                    <a:pt x="73" y="233"/>
                    <a:pt x="77" y="228"/>
                  </a:cubicBezTo>
                  <a:cubicBezTo>
                    <a:pt x="80" y="224"/>
                    <a:pt x="73" y="224"/>
                    <a:pt x="72" y="219"/>
                  </a:cubicBezTo>
                  <a:cubicBezTo>
                    <a:pt x="70" y="214"/>
                    <a:pt x="59" y="215"/>
                    <a:pt x="52" y="215"/>
                  </a:cubicBezTo>
                  <a:cubicBezTo>
                    <a:pt x="45" y="215"/>
                    <a:pt x="37" y="213"/>
                    <a:pt x="36" y="207"/>
                  </a:cubicBezTo>
                  <a:cubicBezTo>
                    <a:pt x="35" y="202"/>
                    <a:pt x="32" y="194"/>
                    <a:pt x="33" y="191"/>
                  </a:cubicBezTo>
                  <a:cubicBezTo>
                    <a:pt x="34" y="187"/>
                    <a:pt x="32" y="185"/>
                    <a:pt x="21" y="184"/>
                  </a:cubicBezTo>
                  <a:cubicBezTo>
                    <a:pt x="18" y="184"/>
                    <a:pt x="14" y="183"/>
                    <a:pt x="11" y="182"/>
                  </a:cubicBezTo>
                  <a:cubicBezTo>
                    <a:pt x="14" y="178"/>
                    <a:pt x="11" y="174"/>
                    <a:pt x="10" y="170"/>
                  </a:cubicBezTo>
                  <a:cubicBezTo>
                    <a:pt x="8" y="165"/>
                    <a:pt x="2" y="158"/>
                    <a:pt x="5" y="153"/>
                  </a:cubicBezTo>
                  <a:cubicBezTo>
                    <a:pt x="8" y="149"/>
                    <a:pt x="9" y="146"/>
                    <a:pt x="7" y="144"/>
                  </a:cubicBezTo>
                  <a:cubicBezTo>
                    <a:pt x="5" y="142"/>
                    <a:pt x="8" y="141"/>
                    <a:pt x="6" y="139"/>
                  </a:cubicBezTo>
                  <a:cubicBezTo>
                    <a:pt x="4" y="136"/>
                    <a:pt x="0" y="134"/>
                    <a:pt x="5" y="133"/>
                  </a:cubicBezTo>
                  <a:cubicBezTo>
                    <a:pt x="9" y="133"/>
                    <a:pt x="10" y="129"/>
                    <a:pt x="12" y="128"/>
                  </a:cubicBezTo>
                  <a:cubicBezTo>
                    <a:pt x="13" y="126"/>
                    <a:pt x="17" y="129"/>
                    <a:pt x="26" y="129"/>
                  </a:cubicBezTo>
                  <a:cubicBezTo>
                    <a:pt x="35" y="129"/>
                    <a:pt x="34" y="126"/>
                    <a:pt x="38" y="122"/>
                  </a:cubicBezTo>
                  <a:cubicBezTo>
                    <a:pt x="41" y="118"/>
                    <a:pt x="41" y="116"/>
                    <a:pt x="41" y="113"/>
                  </a:cubicBezTo>
                  <a:cubicBezTo>
                    <a:pt x="40" y="111"/>
                    <a:pt x="49" y="108"/>
                    <a:pt x="46" y="105"/>
                  </a:cubicBezTo>
                  <a:cubicBezTo>
                    <a:pt x="44" y="102"/>
                    <a:pt x="36" y="95"/>
                    <a:pt x="40" y="92"/>
                  </a:cubicBezTo>
                  <a:cubicBezTo>
                    <a:pt x="44" y="90"/>
                    <a:pt x="46" y="89"/>
                    <a:pt x="40" y="84"/>
                  </a:cubicBezTo>
                  <a:cubicBezTo>
                    <a:pt x="35" y="80"/>
                    <a:pt x="34" y="78"/>
                    <a:pt x="35" y="74"/>
                  </a:cubicBezTo>
                  <a:cubicBezTo>
                    <a:pt x="36" y="71"/>
                    <a:pt x="37" y="67"/>
                    <a:pt x="35" y="64"/>
                  </a:cubicBezTo>
                  <a:cubicBezTo>
                    <a:pt x="33" y="61"/>
                    <a:pt x="39" y="57"/>
                    <a:pt x="36" y="56"/>
                  </a:cubicBezTo>
                  <a:cubicBezTo>
                    <a:pt x="33" y="55"/>
                    <a:pt x="30" y="52"/>
                    <a:pt x="27" y="47"/>
                  </a:cubicBezTo>
                  <a:cubicBezTo>
                    <a:pt x="25" y="42"/>
                    <a:pt x="19" y="39"/>
                    <a:pt x="19" y="35"/>
                  </a:cubicBezTo>
                  <a:cubicBezTo>
                    <a:pt x="19" y="30"/>
                    <a:pt x="20" y="25"/>
                    <a:pt x="25" y="25"/>
                  </a:cubicBezTo>
                  <a:cubicBezTo>
                    <a:pt x="31" y="25"/>
                    <a:pt x="37" y="25"/>
                    <a:pt x="39" y="21"/>
                  </a:cubicBezTo>
                  <a:cubicBezTo>
                    <a:pt x="41" y="16"/>
                    <a:pt x="48" y="16"/>
                    <a:pt x="52" y="18"/>
                  </a:cubicBezTo>
                  <a:cubicBezTo>
                    <a:pt x="55" y="20"/>
                    <a:pt x="62" y="25"/>
                    <a:pt x="67" y="22"/>
                  </a:cubicBezTo>
                  <a:cubicBezTo>
                    <a:pt x="72" y="20"/>
                    <a:pt x="81" y="16"/>
                    <a:pt x="82" y="12"/>
                  </a:cubicBezTo>
                  <a:cubicBezTo>
                    <a:pt x="82" y="8"/>
                    <a:pt x="89" y="5"/>
                    <a:pt x="89" y="3"/>
                  </a:cubicBezTo>
                  <a:cubicBezTo>
                    <a:pt x="89" y="3"/>
                    <a:pt x="89" y="2"/>
                    <a:pt x="88" y="1"/>
                  </a:cubicBezTo>
                  <a:cubicBezTo>
                    <a:pt x="92" y="0"/>
                    <a:pt x="94" y="0"/>
                    <a:pt x="95" y="2"/>
                  </a:cubicBezTo>
                  <a:cubicBezTo>
                    <a:pt x="96" y="7"/>
                    <a:pt x="98" y="8"/>
                    <a:pt x="104" y="9"/>
                  </a:cubicBezTo>
                  <a:cubicBezTo>
                    <a:pt x="109" y="10"/>
                    <a:pt x="114" y="8"/>
                    <a:pt x="113" y="13"/>
                  </a:cubicBezTo>
                  <a:cubicBezTo>
                    <a:pt x="111" y="19"/>
                    <a:pt x="114" y="19"/>
                    <a:pt x="122" y="20"/>
                  </a:cubicBezTo>
                  <a:cubicBezTo>
                    <a:pt x="129" y="21"/>
                    <a:pt x="130" y="27"/>
                    <a:pt x="134" y="26"/>
                  </a:cubicBezTo>
                  <a:cubicBezTo>
                    <a:pt x="139" y="26"/>
                    <a:pt x="147" y="24"/>
                    <a:pt x="145" y="31"/>
                  </a:cubicBezTo>
                  <a:cubicBezTo>
                    <a:pt x="143" y="37"/>
                    <a:pt x="140" y="39"/>
                    <a:pt x="142" y="44"/>
                  </a:cubicBezTo>
                  <a:cubicBezTo>
                    <a:pt x="144" y="49"/>
                    <a:pt x="147" y="57"/>
                    <a:pt x="143" y="58"/>
                  </a:cubicBezTo>
                  <a:cubicBezTo>
                    <a:pt x="139" y="59"/>
                    <a:pt x="136" y="65"/>
                    <a:pt x="138" y="68"/>
                  </a:cubicBezTo>
                  <a:cubicBezTo>
                    <a:pt x="139" y="72"/>
                    <a:pt x="143" y="67"/>
                    <a:pt x="145" y="69"/>
                  </a:cubicBezTo>
                  <a:cubicBezTo>
                    <a:pt x="147" y="72"/>
                    <a:pt x="149" y="75"/>
                    <a:pt x="149" y="79"/>
                  </a:cubicBezTo>
                  <a:cubicBezTo>
                    <a:pt x="149" y="82"/>
                    <a:pt x="149" y="87"/>
                    <a:pt x="148" y="92"/>
                  </a:cubicBezTo>
                  <a:cubicBezTo>
                    <a:pt x="147" y="97"/>
                    <a:pt x="142" y="102"/>
                    <a:pt x="145" y="105"/>
                  </a:cubicBezTo>
                  <a:cubicBezTo>
                    <a:pt x="147" y="108"/>
                    <a:pt x="141" y="111"/>
                    <a:pt x="141" y="115"/>
                  </a:cubicBezTo>
                  <a:cubicBezTo>
                    <a:pt x="141" y="118"/>
                    <a:pt x="141" y="119"/>
                    <a:pt x="146" y="124"/>
                  </a:cubicBezTo>
                  <a:cubicBezTo>
                    <a:pt x="151" y="130"/>
                    <a:pt x="153" y="127"/>
                    <a:pt x="156" y="133"/>
                  </a:cubicBezTo>
                  <a:cubicBezTo>
                    <a:pt x="160" y="140"/>
                    <a:pt x="165" y="133"/>
                    <a:pt x="167" y="136"/>
                  </a:cubicBezTo>
                  <a:cubicBezTo>
                    <a:pt x="169" y="140"/>
                    <a:pt x="175" y="142"/>
                    <a:pt x="177" y="138"/>
                  </a:cubicBezTo>
                  <a:cubicBezTo>
                    <a:pt x="180" y="135"/>
                    <a:pt x="185" y="137"/>
                    <a:pt x="188" y="139"/>
                  </a:cubicBezTo>
                  <a:cubicBezTo>
                    <a:pt x="192" y="142"/>
                    <a:pt x="195" y="142"/>
                    <a:pt x="199" y="146"/>
                  </a:cubicBezTo>
                  <a:cubicBezTo>
                    <a:pt x="203" y="150"/>
                    <a:pt x="209" y="146"/>
                    <a:pt x="209" y="149"/>
                  </a:cubicBezTo>
                  <a:cubicBezTo>
                    <a:pt x="209" y="152"/>
                    <a:pt x="218" y="148"/>
                    <a:pt x="220" y="154"/>
                  </a:cubicBezTo>
                  <a:cubicBezTo>
                    <a:pt x="223" y="159"/>
                    <a:pt x="222" y="164"/>
                    <a:pt x="222" y="169"/>
                  </a:cubicBezTo>
                  <a:cubicBezTo>
                    <a:pt x="222" y="173"/>
                    <a:pt x="216" y="177"/>
                    <a:pt x="214" y="181"/>
                  </a:cubicBezTo>
                  <a:cubicBezTo>
                    <a:pt x="210" y="182"/>
                    <a:pt x="207" y="182"/>
                    <a:pt x="206" y="182"/>
                  </a:cubicBezTo>
                  <a:cubicBezTo>
                    <a:pt x="204" y="181"/>
                    <a:pt x="201" y="180"/>
                    <a:pt x="198" y="182"/>
                  </a:cubicBezTo>
                  <a:cubicBezTo>
                    <a:pt x="195" y="183"/>
                    <a:pt x="193" y="183"/>
                    <a:pt x="190" y="183"/>
                  </a:cubicBezTo>
                  <a:cubicBezTo>
                    <a:pt x="187" y="182"/>
                    <a:pt x="183" y="186"/>
                    <a:pt x="181" y="187"/>
                  </a:cubicBezTo>
                  <a:cubicBezTo>
                    <a:pt x="178" y="187"/>
                    <a:pt x="171" y="188"/>
                    <a:pt x="166" y="187"/>
                  </a:cubicBezTo>
                  <a:cubicBezTo>
                    <a:pt x="160" y="186"/>
                    <a:pt x="164" y="190"/>
                    <a:pt x="159" y="191"/>
                  </a:cubicBezTo>
                  <a:cubicBezTo>
                    <a:pt x="154" y="192"/>
                    <a:pt x="151" y="194"/>
                    <a:pt x="148" y="193"/>
                  </a:cubicBezTo>
                  <a:cubicBezTo>
                    <a:pt x="145" y="192"/>
                    <a:pt x="140" y="197"/>
                    <a:pt x="140" y="201"/>
                  </a:cubicBezTo>
                  <a:cubicBezTo>
                    <a:pt x="140" y="206"/>
                    <a:pt x="138" y="210"/>
                    <a:pt x="139" y="214"/>
                  </a:cubicBezTo>
                  <a:cubicBezTo>
                    <a:pt x="140" y="217"/>
                    <a:pt x="142" y="221"/>
                    <a:pt x="137" y="224"/>
                  </a:cubicBezTo>
                  <a:cubicBezTo>
                    <a:pt x="133" y="227"/>
                    <a:pt x="140" y="233"/>
                    <a:pt x="140" y="237"/>
                  </a:cubicBezTo>
                  <a:cubicBezTo>
                    <a:pt x="141" y="240"/>
                    <a:pt x="142" y="242"/>
                    <a:pt x="142" y="246"/>
                  </a:cubicBezTo>
                  <a:cubicBezTo>
                    <a:pt x="142" y="250"/>
                    <a:pt x="146" y="252"/>
                    <a:pt x="147" y="253"/>
                  </a:cubicBezTo>
                  <a:cubicBezTo>
                    <a:pt x="147" y="254"/>
                    <a:pt x="147" y="254"/>
                    <a:pt x="148" y="254"/>
                  </a:cubicBezTo>
                  <a:close/>
                </a:path>
              </a:pathLst>
            </a:custGeom>
            <a:solidFill>
              <a:schemeClr val="accent4"/>
            </a:solidFill>
            <a:ln w="6350" cap="rnd">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1879251" y="2834341"/>
            <a:ext cx="3251263" cy="2567019"/>
            <a:chOff x="1033463" y="1806575"/>
            <a:chExt cx="4789488" cy="3566742"/>
          </a:xfrm>
        </p:grpSpPr>
        <p:sp>
          <p:nvSpPr>
            <p:cNvPr id="23" name="Freeform 6"/>
            <p:cNvSpPr>
              <a:spLocks/>
            </p:cNvSpPr>
            <p:nvPr/>
          </p:nvSpPr>
          <p:spPr bwMode="auto">
            <a:xfrm>
              <a:off x="3954463" y="2530475"/>
              <a:ext cx="935038" cy="985837"/>
            </a:xfrm>
            <a:custGeom>
              <a:avLst/>
              <a:gdLst>
                <a:gd name="T0" fmla="*/ 589 w 589"/>
                <a:gd name="T1" fmla="*/ 0 h 621"/>
                <a:gd name="T2" fmla="*/ 454 w 589"/>
                <a:gd name="T3" fmla="*/ 379 h 621"/>
                <a:gd name="T4" fmla="*/ 0 w 589"/>
                <a:gd name="T5" fmla="*/ 621 h 621"/>
                <a:gd name="T6" fmla="*/ 132 w 589"/>
                <a:gd name="T7" fmla="*/ 240 h 621"/>
                <a:gd name="T8" fmla="*/ 589 w 589"/>
                <a:gd name="T9" fmla="*/ 0 h 621"/>
              </a:gdLst>
              <a:ahLst/>
              <a:cxnLst>
                <a:cxn ang="0">
                  <a:pos x="T0" y="T1"/>
                </a:cxn>
                <a:cxn ang="0">
                  <a:pos x="T2" y="T3"/>
                </a:cxn>
                <a:cxn ang="0">
                  <a:pos x="T4" y="T5"/>
                </a:cxn>
                <a:cxn ang="0">
                  <a:pos x="T6" y="T7"/>
                </a:cxn>
                <a:cxn ang="0">
                  <a:pos x="T8" y="T9"/>
                </a:cxn>
              </a:cxnLst>
              <a:rect l="0" t="0" r="r" b="b"/>
              <a:pathLst>
                <a:path w="589" h="621">
                  <a:moveTo>
                    <a:pt x="589" y="0"/>
                  </a:moveTo>
                  <a:lnTo>
                    <a:pt x="454" y="379"/>
                  </a:lnTo>
                  <a:lnTo>
                    <a:pt x="0" y="621"/>
                  </a:lnTo>
                  <a:lnTo>
                    <a:pt x="132" y="24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7"/>
            <p:cNvSpPr>
              <a:spLocks/>
            </p:cNvSpPr>
            <p:nvPr/>
          </p:nvSpPr>
          <p:spPr bwMode="auto">
            <a:xfrm>
              <a:off x="2260601" y="2593182"/>
              <a:ext cx="1901825" cy="925512"/>
            </a:xfrm>
            <a:custGeom>
              <a:avLst/>
              <a:gdLst>
                <a:gd name="T0" fmla="*/ 168 w 506"/>
                <a:gd name="T1" fmla="*/ 160 h 246"/>
                <a:gd name="T2" fmla="*/ 184 w 506"/>
                <a:gd name="T3" fmla="*/ 160 h 246"/>
                <a:gd name="T4" fmla="*/ 210 w 506"/>
                <a:gd name="T5" fmla="*/ 162 h 246"/>
                <a:gd name="T6" fmla="*/ 227 w 506"/>
                <a:gd name="T7" fmla="*/ 163 h 246"/>
                <a:gd name="T8" fmla="*/ 252 w 506"/>
                <a:gd name="T9" fmla="*/ 167 h 246"/>
                <a:gd name="T10" fmla="*/ 271 w 506"/>
                <a:gd name="T11" fmla="*/ 170 h 246"/>
                <a:gd name="T12" fmla="*/ 304 w 506"/>
                <a:gd name="T13" fmla="*/ 178 h 246"/>
                <a:gd name="T14" fmla="*/ 322 w 506"/>
                <a:gd name="T15" fmla="*/ 184 h 246"/>
                <a:gd name="T16" fmla="*/ 342 w 506"/>
                <a:gd name="T17" fmla="*/ 190 h 246"/>
                <a:gd name="T18" fmla="*/ 358 w 506"/>
                <a:gd name="T19" fmla="*/ 196 h 246"/>
                <a:gd name="T20" fmla="*/ 376 w 506"/>
                <a:gd name="T21" fmla="*/ 203 h 246"/>
                <a:gd name="T22" fmla="*/ 391 w 506"/>
                <a:gd name="T23" fmla="*/ 210 h 246"/>
                <a:gd name="T24" fmla="*/ 405 w 506"/>
                <a:gd name="T25" fmla="*/ 217 h 246"/>
                <a:gd name="T26" fmla="*/ 425 w 506"/>
                <a:gd name="T27" fmla="*/ 227 h 246"/>
                <a:gd name="T28" fmla="*/ 449 w 506"/>
                <a:gd name="T29" fmla="*/ 242 h 246"/>
                <a:gd name="T30" fmla="*/ 497 w 506"/>
                <a:gd name="T31" fmla="*/ 76 h 246"/>
                <a:gd name="T32" fmla="*/ 481 w 506"/>
                <a:gd name="T33" fmla="*/ 67 h 246"/>
                <a:gd name="T34" fmla="*/ 462 w 506"/>
                <a:gd name="T35" fmla="*/ 57 h 246"/>
                <a:gd name="T36" fmla="*/ 452 w 506"/>
                <a:gd name="T37" fmla="*/ 52 h 246"/>
                <a:gd name="T38" fmla="*/ 437 w 506"/>
                <a:gd name="T39" fmla="*/ 45 h 246"/>
                <a:gd name="T40" fmla="*/ 423 w 506"/>
                <a:gd name="T41" fmla="*/ 39 h 246"/>
                <a:gd name="T42" fmla="*/ 411 w 506"/>
                <a:gd name="T43" fmla="*/ 35 h 246"/>
                <a:gd name="T44" fmla="*/ 390 w 506"/>
                <a:gd name="T45" fmla="*/ 27 h 246"/>
                <a:gd name="T46" fmla="*/ 377 w 506"/>
                <a:gd name="T47" fmla="*/ 23 h 246"/>
                <a:gd name="T48" fmla="*/ 360 w 506"/>
                <a:gd name="T49" fmla="*/ 18 h 246"/>
                <a:gd name="T50" fmla="*/ 327 w 506"/>
                <a:gd name="T51" fmla="*/ 10 h 246"/>
                <a:gd name="T52" fmla="*/ 310 w 506"/>
                <a:gd name="T53" fmla="*/ 6 h 246"/>
                <a:gd name="T54" fmla="*/ 294 w 506"/>
                <a:gd name="T55" fmla="*/ 4 h 246"/>
                <a:gd name="T56" fmla="*/ 268 w 506"/>
                <a:gd name="T57" fmla="*/ 1 h 246"/>
                <a:gd name="T58" fmla="*/ 250 w 506"/>
                <a:gd name="T59" fmla="*/ 0 h 246"/>
                <a:gd name="T60" fmla="*/ 225 w 506"/>
                <a:gd name="T61" fmla="*/ 0 h 246"/>
                <a:gd name="T62" fmla="*/ 209 w 506"/>
                <a:gd name="T63" fmla="*/ 1 h 246"/>
                <a:gd name="T64" fmla="*/ 196 w 506"/>
                <a:gd name="T65" fmla="*/ 2 h 246"/>
                <a:gd name="T66" fmla="*/ 170 w 506"/>
                <a:gd name="T67" fmla="*/ 6 h 246"/>
                <a:gd name="T68" fmla="*/ 151 w 506"/>
                <a:gd name="T69" fmla="*/ 10 h 246"/>
                <a:gd name="T70" fmla="*/ 140 w 506"/>
                <a:gd name="T71" fmla="*/ 14 h 246"/>
                <a:gd name="T72" fmla="*/ 127 w 506"/>
                <a:gd name="T73" fmla="*/ 18 h 246"/>
                <a:gd name="T74" fmla="*/ 112 w 506"/>
                <a:gd name="T75" fmla="*/ 25 h 246"/>
                <a:gd name="T76" fmla="*/ 100 w 506"/>
                <a:gd name="T77" fmla="*/ 32 h 246"/>
                <a:gd name="T78" fmla="*/ 91 w 506"/>
                <a:gd name="T79" fmla="*/ 39 h 246"/>
                <a:gd name="T80" fmla="*/ 85 w 506"/>
                <a:gd name="T81" fmla="*/ 44 h 246"/>
                <a:gd name="T82" fmla="*/ 73 w 506"/>
                <a:gd name="T83" fmla="*/ 56 h 246"/>
                <a:gd name="T84" fmla="*/ 67 w 506"/>
                <a:gd name="T85" fmla="*/ 63 h 246"/>
                <a:gd name="T86" fmla="*/ 62 w 506"/>
                <a:gd name="T87" fmla="*/ 72 h 246"/>
                <a:gd name="T88" fmla="*/ 59 w 506"/>
                <a:gd name="T89" fmla="*/ 79 h 246"/>
                <a:gd name="T90" fmla="*/ 3 w 506"/>
                <a:gd name="T91" fmla="*/ 239 h 246"/>
                <a:gd name="T92" fmla="*/ 7 w 506"/>
                <a:gd name="T93" fmla="*/ 230 h 246"/>
                <a:gd name="T94" fmla="*/ 16 w 506"/>
                <a:gd name="T95" fmla="*/ 217 h 246"/>
                <a:gd name="T96" fmla="*/ 23 w 506"/>
                <a:gd name="T97" fmla="*/ 210 h 246"/>
                <a:gd name="T98" fmla="*/ 35 w 506"/>
                <a:gd name="T99" fmla="*/ 199 h 246"/>
                <a:gd name="T100" fmla="*/ 44 w 506"/>
                <a:gd name="T101" fmla="*/ 193 h 246"/>
                <a:gd name="T102" fmla="*/ 60 w 506"/>
                <a:gd name="T103" fmla="*/ 184 h 246"/>
                <a:gd name="T104" fmla="*/ 72 w 506"/>
                <a:gd name="T105" fmla="*/ 178 h 246"/>
                <a:gd name="T106" fmla="*/ 90 w 506"/>
                <a:gd name="T107" fmla="*/ 172 h 246"/>
                <a:gd name="T108" fmla="*/ 106 w 506"/>
                <a:gd name="T109" fmla="*/ 168 h 246"/>
                <a:gd name="T110" fmla="*/ 129 w 506"/>
                <a:gd name="T111" fmla="*/ 164 h 246"/>
                <a:gd name="T112" fmla="*/ 153 w 506"/>
                <a:gd name="T113" fmla="*/ 16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246">
                  <a:moveTo>
                    <a:pt x="153" y="161"/>
                  </a:moveTo>
                  <a:cubicBezTo>
                    <a:pt x="154" y="161"/>
                    <a:pt x="155" y="161"/>
                    <a:pt x="156" y="161"/>
                  </a:cubicBezTo>
                  <a:cubicBezTo>
                    <a:pt x="160" y="161"/>
                    <a:pt x="164" y="160"/>
                    <a:pt x="168" y="160"/>
                  </a:cubicBezTo>
                  <a:cubicBezTo>
                    <a:pt x="168" y="160"/>
                    <a:pt x="168" y="160"/>
                    <a:pt x="168" y="160"/>
                  </a:cubicBezTo>
                  <a:cubicBezTo>
                    <a:pt x="172" y="160"/>
                    <a:pt x="177" y="160"/>
                    <a:pt x="181" y="160"/>
                  </a:cubicBezTo>
                  <a:cubicBezTo>
                    <a:pt x="182" y="160"/>
                    <a:pt x="183" y="160"/>
                    <a:pt x="184" y="160"/>
                  </a:cubicBezTo>
                  <a:cubicBezTo>
                    <a:pt x="188" y="160"/>
                    <a:pt x="191" y="160"/>
                    <a:pt x="194" y="161"/>
                  </a:cubicBezTo>
                  <a:cubicBezTo>
                    <a:pt x="195" y="161"/>
                    <a:pt x="196" y="161"/>
                    <a:pt x="197" y="161"/>
                  </a:cubicBezTo>
                  <a:cubicBezTo>
                    <a:pt x="201" y="161"/>
                    <a:pt x="206" y="161"/>
                    <a:pt x="210" y="162"/>
                  </a:cubicBezTo>
                  <a:cubicBezTo>
                    <a:pt x="211" y="162"/>
                    <a:pt x="211" y="162"/>
                    <a:pt x="212" y="162"/>
                  </a:cubicBezTo>
                  <a:cubicBezTo>
                    <a:pt x="216" y="162"/>
                    <a:pt x="219" y="162"/>
                    <a:pt x="223" y="163"/>
                  </a:cubicBezTo>
                  <a:cubicBezTo>
                    <a:pt x="224" y="163"/>
                    <a:pt x="225" y="163"/>
                    <a:pt x="227" y="163"/>
                  </a:cubicBezTo>
                  <a:cubicBezTo>
                    <a:pt x="230" y="164"/>
                    <a:pt x="234" y="164"/>
                    <a:pt x="237" y="164"/>
                  </a:cubicBezTo>
                  <a:cubicBezTo>
                    <a:pt x="238" y="165"/>
                    <a:pt x="239" y="165"/>
                    <a:pt x="240" y="165"/>
                  </a:cubicBezTo>
                  <a:cubicBezTo>
                    <a:pt x="244" y="165"/>
                    <a:pt x="248" y="166"/>
                    <a:pt x="252" y="167"/>
                  </a:cubicBezTo>
                  <a:cubicBezTo>
                    <a:pt x="253" y="167"/>
                    <a:pt x="254" y="167"/>
                    <a:pt x="255" y="167"/>
                  </a:cubicBezTo>
                  <a:cubicBezTo>
                    <a:pt x="260" y="168"/>
                    <a:pt x="264" y="169"/>
                    <a:pt x="269" y="170"/>
                  </a:cubicBezTo>
                  <a:cubicBezTo>
                    <a:pt x="270" y="170"/>
                    <a:pt x="270" y="170"/>
                    <a:pt x="271" y="170"/>
                  </a:cubicBezTo>
                  <a:cubicBezTo>
                    <a:pt x="276" y="171"/>
                    <a:pt x="281" y="172"/>
                    <a:pt x="286" y="174"/>
                  </a:cubicBezTo>
                  <a:cubicBezTo>
                    <a:pt x="287" y="174"/>
                    <a:pt x="288" y="174"/>
                    <a:pt x="289" y="174"/>
                  </a:cubicBezTo>
                  <a:cubicBezTo>
                    <a:pt x="294" y="176"/>
                    <a:pt x="299" y="177"/>
                    <a:pt x="304" y="178"/>
                  </a:cubicBezTo>
                  <a:cubicBezTo>
                    <a:pt x="304" y="178"/>
                    <a:pt x="305" y="178"/>
                    <a:pt x="305" y="179"/>
                  </a:cubicBezTo>
                  <a:cubicBezTo>
                    <a:pt x="310" y="180"/>
                    <a:pt x="315" y="181"/>
                    <a:pt x="319" y="183"/>
                  </a:cubicBezTo>
                  <a:cubicBezTo>
                    <a:pt x="320" y="183"/>
                    <a:pt x="321" y="183"/>
                    <a:pt x="322" y="184"/>
                  </a:cubicBezTo>
                  <a:cubicBezTo>
                    <a:pt x="325" y="184"/>
                    <a:pt x="327" y="185"/>
                    <a:pt x="329" y="186"/>
                  </a:cubicBezTo>
                  <a:cubicBezTo>
                    <a:pt x="331" y="186"/>
                    <a:pt x="332" y="187"/>
                    <a:pt x="333" y="187"/>
                  </a:cubicBezTo>
                  <a:cubicBezTo>
                    <a:pt x="336" y="188"/>
                    <a:pt x="339" y="189"/>
                    <a:pt x="342" y="190"/>
                  </a:cubicBezTo>
                  <a:cubicBezTo>
                    <a:pt x="343" y="190"/>
                    <a:pt x="344" y="191"/>
                    <a:pt x="344" y="191"/>
                  </a:cubicBezTo>
                  <a:cubicBezTo>
                    <a:pt x="348" y="192"/>
                    <a:pt x="352" y="194"/>
                    <a:pt x="355" y="195"/>
                  </a:cubicBezTo>
                  <a:cubicBezTo>
                    <a:pt x="356" y="195"/>
                    <a:pt x="357" y="196"/>
                    <a:pt x="358" y="196"/>
                  </a:cubicBezTo>
                  <a:cubicBezTo>
                    <a:pt x="361" y="197"/>
                    <a:pt x="363" y="198"/>
                    <a:pt x="366" y="199"/>
                  </a:cubicBezTo>
                  <a:cubicBezTo>
                    <a:pt x="368" y="200"/>
                    <a:pt x="369" y="201"/>
                    <a:pt x="371" y="201"/>
                  </a:cubicBezTo>
                  <a:cubicBezTo>
                    <a:pt x="373" y="202"/>
                    <a:pt x="374" y="203"/>
                    <a:pt x="376" y="203"/>
                  </a:cubicBezTo>
                  <a:cubicBezTo>
                    <a:pt x="378" y="204"/>
                    <a:pt x="379" y="205"/>
                    <a:pt x="381" y="206"/>
                  </a:cubicBezTo>
                  <a:cubicBezTo>
                    <a:pt x="383" y="206"/>
                    <a:pt x="384" y="207"/>
                    <a:pt x="386" y="208"/>
                  </a:cubicBezTo>
                  <a:cubicBezTo>
                    <a:pt x="387" y="208"/>
                    <a:pt x="389" y="209"/>
                    <a:pt x="391" y="210"/>
                  </a:cubicBezTo>
                  <a:cubicBezTo>
                    <a:pt x="392" y="211"/>
                    <a:pt x="394" y="211"/>
                    <a:pt x="395" y="212"/>
                  </a:cubicBezTo>
                  <a:cubicBezTo>
                    <a:pt x="397" y="213"/>
                    <a:pt x="399" y="214"/>
                    <a:pt x="400" y="215"/>
                  </a:cubicBezTo>
                  <a:cubicBezTo>
                    <a:pt x="402" y="215"/>
                    <a:pt x="403" y="216"/>
                    <a:pt x="405" y="217"/>
                  </a:cubicBezTo>
                  <a:cubicBezTo>
                    <a:pt x="406" y="217"/>
                    <a:pt x="406" y="218"/>
                    <a:pt x="407" y="218"/>
                  </a:cubicBezTo>
                  <a:cubicBezTo>
                    <a:pt x="413" y="221"/>
                    <a:pt x="418" y="224"/>
                    <a:pt x="424" y="227"/>
                  </a:cubicBezTo>
                  <a:cubicBezTo>
                    <a:pt x="425" y="227"/>
                    <a:pt x="425" y="227"/>
                    <a:pt x="425" y="227"/>
                  </a:cubicBezTo>
                  <a:cubicBezTo>
                    <a:pt x="430" y="230"/>
                    <a:pt x="436" y="234"/>
                    <a:pt x="441" y="237"/>
                  </a:cubicBezTo>
                  <a:cubicBezTo>
                    <a:pt x="441" y="237"/>
                    <a:pt x="441" y="237"/>
                    <a:pt x="441" y="237"/>
                  </a:cubicBezTo>
                  <a:cubicBezTo>
                    <a:pt x="444" y="238"/>
                    <a:pt x="446" y="240"/>
                    <a:pt x="449" y="242"/>
                  </a:cubicBezTo>
                  <a:cubicBezTo>
                    <a:pt x="449" y="242"/>
                    <a:pt x="450" y="242"/>
                    <a:pt x="450" y="243"/>
                  </a:cubicBezTo>
                  <a:cubicBezTo>
                    <a:pt x="506" y="82"/>
                    <a:pt x="506" y="82"/>
                    <a:pt x="506" y="82"/>
                  </a:cubicBezTo>
                  <a:cubicBezTo>
                    <a:pt x="503" y="80"/>
                    <a:pt x="500" y="78"/>
                    <a:pt x="497" y="76"/>
                  </a:cubicBezTo>
                  <a:cubicBezTo>
                    <a:pt x="497" y="76"/>
                    <a:pt x="497" y="76"/>
                    <a:pt x="497" y="76"/>
                  </a:cubicBezTo>
                  <a:cubicBezTo>
                    <a:pt x="497" y="76"/>
                    <a:pt x="497" y="76"/>
                    <a:pt x="497" y="76"/>
                  </a:cubicBezTo>
                  <a:cubicBezTo>
                    <a:pt x="492" y="73"/>
                    <a:pt x="486" y="70"/>
                    <a:pt x="481" y="67"/>
                  </a:cubicBezTo>
                  <a:cubicBezTo>
                    <a:pt x="480" y="66"/>
                    <a:pt x="480" y="66"/>
                    <a:pt x="480" y="66"/>
                  </a:cubicBezTo>
                  <a:cubicBezTo>
                    <a:pt x="474" y="63"/>
                    <a:pt x="469" y="60"/>
                    <a:pt x="463" y="57"/>
                  </a:cubicBezTo>
                  <a:cubicBezTo>
                    <a:pt x="463" y="57"/>
                    <a:pt x="463" y="57"/>
                    <a:pt x="462" y="57"/>
                  </a:cubicBezTo>
                  <a:cubicBezTo>
                    <a:pt x="461" y="56"/>
                    <a:pt x="461" y="56"/>
                    <a:pt x="461" y="56"/>
                  </a:cubicBezTo>
                  <a:cubicBezTo>
                    <a:pt x="460" y="56"/>
                    <a:pt x="458" y="55"/>
                    <a:pt x="457" y="54"/>
                  </a:cubicBezTo>
                  <a:cubicBezTo>
                    <a:pt x="455" y="53"/>
                    <a:pt x="453" y="53"/>
                    <a:pt x="452" y="52"/>
                  </a:cubicBezTo>
                  <a:cubicBezTo>
                    <a:pt x="450" y="51"/>
                    <a:pt x="449" y="50"/>
                    <a:pt x="447" y="50"/>
                  </a:cubicBezTo>
                  <a:cubicBezTo>
                    <a:pt x="445" y="49"/>
                    <a:pt x="444" y="48"/>
                    <a:pt x="442" y="47"/>
                  </a:cubicBezTo>
                  <a:cubicBezTo>
                    <a:pt x="440" y="47"/>
                    <a:pt x="439" y="46"/>
                    <a:pt x="437" y="45"/>
                  </a:cubicBezTo>
                  <a:cubicBezTo>
                    <a:pt x="435" y="44"/>
                    <a:pt x="434" y="44"/>
                    <a:pt x="432" y="43"/>
                  </a:cubicBezTo>
                  <a:cubicBezTo>
                    <a:pt x="431" y="42"/>
                    <a:pt x="429" y="42"/>
                    <a:pt x="427" y="41"/>
                  </a:cubicBezTo>
                  <a:cubicBezTo>
                    <a:pt x="426" y="40"/>
                    <a:pt x="425" y="40"/>
                    <a:pt x="423" y="39"/>
                  </a:cubicBezTo>
                  <a:cubicBezTo>
                    <a:pt x="422" y="39"/>
                    <a:pt x="422" y="39"/>
                    <a:pt x="422" y="39"/>
                  </a:cubicBezTo>
                  <a:cubicBezTo>
                    <a:pt x="420" y="38"/>
                    <a:pt x="417" y="37"/>
                    <a:pt x="415" y="36"/>
                  </a:cubicBezTo>
                  <a:cubicBezTo>
                    <a:pt x="414" y="35"/>
                    <a:pt x="413" y="35"/>
                    <a:pt x="411" y="35"/>
                  </a:cubicBezTo>
                  <a:cubicBezTo>
                    <a:pt x="408" y="33"/>
                    <a:pt x="404" y="32"/>
                    <a:pt x="401" y="30"/>
                  </a:cubicBezTo>
                  <a:cubicBezTo>
                    <a:pt x="400" y="30"/>
                    <a:pt x="399" y="30"/>
                    <a:pt x="399" y="30"/>
                  </a:cubicBezTo>
                  <a:cubicBezTo>
                    <a:pt x="396" y="29"/>
                    <a:pt x="393" y="28"/>
                    <a:pt x="390" y="27"/>
                  </a:cubicBezTo>
                  <a:cubicBezTo>
                    <a:pt x="388" y="26"/>
                    <a:pt x="387" y="26"/>
                    <a:pt x="386" y="25"/>
                  </a:cubicBezTo>
                  <a:cubicBezTo>
                    <a:pt x="383" y="25"/>
                    <a:pt x="381" y="24"/>
                    <a:pt x="379" y="23"/>
                  </a:cubicBezTo>
                  <a:cubicBezTo>
                    <a:pt x="378" y="23"/>
                    <a:pt x="378" y="23"/>
                    <a:pt x="377" y="23"/>
                  </a:cubicBezTo>
                  <a:cubicBezTo>
                    <a:pt x="377" y="22"/>
                    <a:pt x="376" y="22"/>
                    <a:pt x="375" y="22"/>
                  </a:cubicBezTo>
                  <a:cubicBezTo>
                    <a:pt x="371" y="21"/>
                    <a:pt x="366" y="19"/>
                    <a:pt x="362" y="18"/>
                  </a:cubicBezTo>
                  <a:cubicBezTo>
                    <a:pt x="361" y="18"/>
                    <a:pt x="361" y="18"/>
                    <a:pt x="360" y="18"/>
                  </a:cubicBezTo>
                  <a:cubicBezTo>
                    <a:pt x="355" y="16"/>
                    <a:pt x="350" y="15"/>
                    <a:pt x="345" y="14"/>
                  </a:cubicBezTo>
                  <a:cubicBezTo>
                    <a:pt x="344" y="14"/>
                    <a:pt x="343" y="13"/>
                    <a:pt x="342" y="13"/>
                  </a:cubicBezTo>
                  <a:cubicBezTo>
                    <a:pt x="337" y="12"/>
                    <a:pt x="332" y="11"/>
                    <a:pt x="327" y="10"/>
                  </a:cubicBezTo>
                  <a:cubicBezTo>
                    <a:pt x="327" y="10"/>
                    <a:pt x="326" y="10"/>
                    <a:pt x="325" y="9"/>
                  </a:cubicBezTo>
                  <a:cubicBezTo>
                    <a:pt x="321" y="8"/>
                    <a:pt x="316" y="8"/>
                    <a:pt x="312" y="7"/>
                  </a:cubicBezTo>
                  <a:cubicBezTo>
                    <a:pt x="311" y="7"/>
                    <a:pt x="310" y="7"/>
                    <a:pt x="310" y="6"/>
                  </a:cubicBezTo>
                  <a:cubicBezTo>
                    <a:pt x="309" y="6"/>
                    <a:pt x="309" y="6"/>
                    <a:pt x="309" y="6"/>
                  </a:cubicBezTo>
                  <a:cubicBezTo>
                    <a:pt x="304" y="6"/>
                    <a:pt x="300" y="5"/>
                    <a:pt x="296" y="4"/>
                  </a:cubicBezTo>
                  <a:cubicBezTo>
                    <a:pt x="295" y="4"/>
                    <a:pt x="294" y="4"/>
                    <a:pt x="294" y="4"/>
                  </a:cubicBezTo>
                  <a:cubicBezTo>
                    <a:pt x="290" y="3"/>
                    <a:pt x="286" y="3"/>
                    <a:pt x="283" y="3"/>
                  </a:cubicBezTo>
                  <a:cubicBezTo>
                    <a:pt x="282" y="2"/>
                    <a:pt x="280" y="2"/>
                    <a:pt x="279" y="2"/>
                  </a:cubicBezTo>
                  <a:cubicBezTo>
                    <a:pt x="275" y="2"/>
                    <a:pt x="272" y="2"/>
                    <a:pt x="268" y="1"/>
                  </a:cubicBezTo>
                  <a:cubicBezTo>
                    <a:pt x="268" y="1"/>
                    <a:pt x="267" y="1"/>
                    <a:pt x="266" y="1"/>
                  </a:cubicBezTo>
                  <a:cubicBezTo>
                    <a:pt x="262" y="1"/>
                    <a:pt x="258" y="0"/>
                    <a:pt x="253" y="0"/>
                  </a:cubicBezTo>
                  <a:cubicBezTo>
                    <a:pt x="252" y="0"/>
                    <a:pt x="251" y="0"/>
                    <a:pt x="250" y="0"/>
                  </a:cubicBezTo>
                  <a:cubicBezTo>
                    <a:pt x="247" y="0"/>
                    <a:pt x="244" y="0"/>
                    <a:pt x="241" y="0"/>
                  </a:cubicBezTo>
                  <a:cubicBezTo>
                    <a:pt x="239" y="0"/>
                    <a:pt x="238" y="0"/>
                    <a:pt x="237" y="0"/>
                  </a:cubicBezTo>
                  <a:cubicBezTo>
                    <a:pt x="233" y="0"/>
                    <a:pt x="229" y="0"/>
                    <a:pt x="225" y="0"/>
                  </a:cubicBezTo>
                  <a:cubicBezTo>
                    <a:pt x="224" y="0"/>
                    <a:pt x="224" y="0"/>
                    <a:pt x="224" y="0"/>
                  </a:cubicBezTo>
                  <a:cubicBezTo>
                    <a:pt x="220" y="0"/>
                    <a:pt x="216" y="0"/>
                    <a:pt x="212" y="0"/>
                  </a:cubicBezTo>
                  <a:cubicBezTo>
                    <a:pt x="211" y="0"/>
                    <a:pt x="210" y="1"/>
                    <a:pt x="209" y="1"/>
                  </a:cubicBezTo>
                  <a:cubicBezTo>
                    <a:pt x="206" y="1"/>
                    <a:pt x="203" y="1"/>
                    <a:pt x="199" y="1"/>
                  </a:cubicBezTo>
                  <a:cubicBezTo>
                    <a:pt x="199" y="1"/>
                    <a:pt x="198" y="2"/>
                    <a:pt x="197" y="2"/>
                  </a:cubicBezTo>
                  <a:cubicBezTo>
                    <a:pt x="196" y="2"/>
                    <a:pt x="196" y="2"/>
                    <a:pt x="196" y="2"/>
                  </a:cubicBezTo>
                  <a:cubicBezTo>
                    <a:pt x="193" y="2"/>
                    <a:pt x="189" y="3"/>
                    <a:pt x="186" y="3"/>
                  </a:cubicBezTo>
                  <a:cubicBezTo>
                    <a:pt x="181" y="4"/>
                    <a:pt x="177" y="4"/>
                    <a:pt x="173" y="5"/>
                  </a:cubicBezTo>
                  <a:cubicBezTo>
                    <a:pt x="172" y="5"/>
                    <a:pt x="171" y="6"/>
                    <a:pt x="170" y="6"/>
                  </a:cubicBezTo>
                  <a:cubicBezTo>
                    <a:pt x="167" y="6"/>
                    <a:pt x="164" y="7"/>
                    <a:pt x="162" y="7"/>
                  </a:cubicBezTo>
                  <a:cubicBezTo>
                    <a:pt x="160" y="8"/>
                    <a:pt x="159" y="8"/>
                    <a:pt x="157" y="8"/>
                  </a:cubicBezTo>
                  <a:cubicBezTo>
                    <a:pt x="155" y="9"/>
                    <a:pt x="153" y="10"/>
                    <a:pt x="151" y="10"/>
                  </a:cubicBezTo>
                  <a:cubicBezTo>
                    <a:pt x="149" y="11"/>
                    <a:pt x="148" y="11"/>
                    <a:pt x="146" y="12"/>
                  </a:cubicBezTo>
                  <a:cubicBezTo>
                    <a:pt x="145" y="12"/>
                    <a:pt x="144" y="12"/>
                    <a:pt x="143" y="12"/>
                  </a:cubicBezTo>
                  <a:cubicBezTo>
                    <a:pt x="142" y="13"/>
                    <a:pt x="141" y="13"/>
                    <a:pt x="140" y="14"/>
                  </a:cubicBezTo>
                  <a:cubicBezTo>
                    <a:pt x="139" y="14"/>
                    <a:pt x="138" y="14"/>
                    <a:pt x="136" y="15"/>
                  </a:cubicBezTo>
                  <a:cubicBezTo>
                    <a:pt x="134" y="16"/>
                    <a:pt x="131" y="17"/>
                    <a:pt x="129" y="18"/>
                  </a:cubicBezTo>
                  <a:cubicBezTo>
                    <a:pt x="128" y="18"/>
                    <a:pt x="128" y="18"/>
                    <a:pt x="127" y="18"/>
                  </a:cubicBezTo>
                  <a:cubicBezTo>
                    <a:pt x="124" y="20"/>
                    <a:pt x="121" y="21"/>
                    <a:pt x="118" y="22"/>
                  </a:cubicBezTo>
                  <a:cubicBezTo>
                    <a:pt x="117" y="23"/>
                    <a:pt x="117" y="23"/>
                    <a:pt x="116" y="23"/>
                  </a:cubicBezTo>
                  <a:cubicBezTo>
                    <a:pt x="114" y="24"/>
                    <a:pt x="113" y="25"/>
                    <a:pt x="112" y="25"/>
                  </a:cubicBezTo>
                  <a:cubicBezTo>
                    <a:pt x="111" y="26"/>
                    <a:pt x="110" y="26"/>
                    <a:pt x="109" y="27"/>
                  </a:cubicBezTo>
                  <a:cubicBezTo>
                    <a:pt x="109" y="27"/>
                    <a:pt x="108" y="27"/>
                    <a:pt x="107" y="28"/>
                  </a:cubicBezTo>
                  <a:cubicBezTo>
                    <a:pt x="105" y="29"/>
                    <a:pt x="102" y="31"/>
                    <a:pt x="100" y="32"/>
                  </a:cubicBezTo>
                  <a:cubicBezTo>
                    <a:pt x="100" y="32"/>
                    <a:pt x="100" y="32"/>
                    <a:pt x="100" y="32"/>
                  </a:cubicBezTo>
                  <a:cubicBezTo>
                    <a:pt x="97" y="34"/>
                    <a:pt x="95" y="36"/>
                    <a:pt x="93" y="37"/>
                  </a:cubicBezTo>
                  <a:cubicBezTo>
                    <a:pt x="92" y="38"/>
                    <a:pt x="92" y="38"/>
                    <a:pt x="91" y="39"/>
                  </a:cubicBezTo>
                  <a:cubicBezTo>
                    <a:pt x="90" y="39"/>
                    <a:pt x="90" y="40"/>
                    <a:pt x="89" y="40"/>
                  </a:cubicBezTo>
                  <a:cubicBezTo>
                    <a:pt x="88" y="41"/>
                    <a:pt x="87" y="42"/>
                    <a:pt x="85" y="43"/>
                  </a:cubicBezTo>
                  <a:cubicBezTo>
                    <a:pt x="85" y="44"/>
                    <a:pt x="85" y="44"/>
                    <a:pt x="85" y="44"/>
                  </a:cubicBezTo>
                  <a:cubicBezTo>
                    <a:pt x="83" y="46"/>
                    <a:pt x="81" y="48"/>
                    <a:pt x="79" y="50"/>
                  </a:cubicBezTo>
                  <a:cubicBezTo>
                    <a:pt x="78" y="50"/>
                    <a:pt x="78" y="50"/>
                    <a:pt x="77" y="51"/>
                  </a:cubicBezTo>
                  <a:cubicBezTo>
                    <a:pt x="76" y="53"/>
                    <a:pt x="74" y="54"/>
                    <a:pt x="73" y="56"/>
                  </a:cubicBezTo>
                  <a:cubicBezTo>
                    <a:pt x="73" y="56"/>
                    <a:pt x="72" y="57"/>
                    <a:pt x="72" y="57"/>
                  </a:cubicBezTo>
                  <a:cubicBezTo>
                    <a:pt x="72" y="58"/>
                    <a:pt x="72" y="58"/>
                    <a:pt x="72" y="58"/>
                  </a:cubicBezTo>
                  <a:cubicBezTo>
                    <a:pt x="70" y="59"/>
                    <a:pt x="69" y="61"/>
                    <a:pt x="67" y="63"/>
                  </a:cubicBezTo>
                  <a:cubicBezTo>
                    <a:pt x="67" y="64"/>
                    <a:pt x="67" y="64"/>
                    <a:pt x="67" y="65"/>
                  </a:cubicBezTo>
                  <a:cubicBezTo>
                    <a:pt x="65" y="66"/>
                    <a:pt x="64" y="68"/>
                    <a:pt x="63" y="70"/>
                  </a:cubicBezTo>
                  <a:cubicBezTo>
                    <a:pt x="63" y="70"/>
                    <a:pt x="63" y="71"/>
                    <a:pt x="62" y="72"/>
                  </a:cubicBezTo>
                  <a:cubicBezTo>
                    <a:pt x="61" y="73"/>
                    <a:pt x="60" y="75"/>
                    <a:pt x="59" y="77"/>
                  </a:cubicBezTo>
                  <a:cubicBezTo>
                    <a:pt x="59" y="78"/>
                    <a:pt x="59" y="78"/>
                    <a:pt x="59" y="78"/>
                  </a:cubicBezTo>
                  <a:cubicBezTo>
                    <a:pt x="59" y="79"/>
                    <a:pt x="59" y="79"/>
                    <a:pt x="59" y="79"/>
                  </a:cubicBezTo>
                  <a:cubicBezTo>
                    <a:pt x="58" y="81"/>
                    <a:pt x="57" y="83"/>
                    <a:pt x="56" y="86"/>
                  </a:cubicBezTo>
                  <a:cubicBezTo>
                    <a:pt x="0" y="246"/>
                    <a:pt x="0" y="246"/>
                    <a:pt x="0" y="246"/>
                  </a:cubicBezTo>
                  <a:cubicBezTo>
                    <a:pt x="0" y="244"/>
                    <a:pt x="1" y="241"/>
                    <a:pt x="3" y="239"/>
                  </a:cubicBezTo>
                  <a:cubicBezTo>
                    <a:pt x="3" y="238"/>
                    <a:pt x="3" y="238"/>
                    <a:pt x="3" y="238"/>
                  </a:cubicBezTo>
                  <a:cubicBezTo>
                    <a:pt x="4" y="236"/>
                    <a:pt x="5" y="234"/>
                    <a:pt x="6" y="232"/>
                  </a:cubicBezTo>
                  <a:cubicBezTo>
                    <a:pt x="6" y="231"/>
                    <a:pt x="7" y="231"/>
                    <a:pt x="7" y="230"/>
                  </a:cubicBezTo>
                  <a:cubicBezTo>
                    <a:pt x="8" y="228"/>
                    <a:pt x="9" y="227"/>
                    <a:pt x="10" y="225"/>
                  </a:cubicBezTo>
                  <a:cubicBezTo>
                    <a:pt x="11" y="225"/>
                    <a:pt x="11" y="224"/>
                    <a:pt x="11" y="224"/>
                  </a:cubicBezTo>
                  <a:cubicBezTo>
                    <a:pt x="13" y="221"/>
                    <a:pt x="14" y="219"/>
                    <a:pt x="16" y="217"/>
                  </a:cubicBezTo>
                  <a:cubicBezTo>
                    <a:pt x="16" y="217"/>
                    <a:pt x="17" y="217"/>
                    <a:pt x="17" y="216"/>
                  </a:cubicBezTo>
                  <a:cubicBezTo>
                    <a:pt x="18" y="215"/>
                    <a:pt x="20" y="213"/>
                    <a:pt x="21" y="211"/>
                  </a:cubicBezTo>
                  <a:cubicBezTo>
                    <a:pt x="22" y="211"/>
                    <a:pt x="22" y="210"/>
                    <a:pt x="23" y="210"/>
                  </a:cubicBezTo>
                  <a:cubicBezTo>
                    <a:pt x="24" y="208"/>
                    <a:pt x="26" y="206"/>
                    <a:pt x="28" y="205"/>
                  </a:cubicBezTo>
                  <a:cubicBezTo>
                    <a:pt x="29" y="204"/>
                    <a:pt x="29" y="204"/>
                    <a:pt x="29" y="204"/>
                  </a:cubicBezTo>
                  <a:cubicBezTo>
                    <a:pt x="31" y="202"/>
                    <a:pt x="33" y="201"/>
                    <a:pt x="35" y="199"/>
                  </a:cubicBezTo>
                  <a:cubicBezTo>
                    <a:pt x="35" y="199"/>
                    <a:pt x="36" y="198"/>
                    <a:pt x="37" y="198"/>
                  </a:cubicBezTo>
                  <a:cubicBezTo>
                    <a:pt x="39" y="196"/>
                    <a:pt x="41" y="195"/>
                    <a:pt x="44" y="193"/>
                  </a:cubicBezTo>
                  <a:cubicBezTo>
                    <a:pt x="44" y="193"/>
                    <a:pt x="44" y="193"/>
                    <a:pt x="44" y="193"/>
                  </a:cubicBezTo>
                  <a:cubicBezTo>
                    <a:pt x="46" y="191"/>
                    <a:pt x="49" y="190"/>
                    <a:pt x="51" y="188"/>
                  </a:cubicBezTo>
                  <a:cubicBezTo>
                    <a:pt x="52" y="188"/>
                    <a:pt x="53" y="188"/>
                    <a:pt x="53" y="187"/>
                  </a:cubicBezTo>
                  <a:cubicBezTo>
                    <a:pt x="55" y="186"/>
                    <a:pt x="57" y="185"/>
                    <a:pt x="60" y="184"/>
                  </a:cubicBezTo>
                  <a:cubicBezTo>
                    <a:pt x="60" y="184"/>
                    <a:pt x="61" y="183"/>
                    <a:pt x="62" y="183"/>
                  </a:cubicBezTo>
                  <a:cubicBezTo>
                    <a:pt x="65" y="181"/>
                    <a:pt x="68" y="180"/>
                    <a:pt x="71" y="179"/>
                  </a:cubicBezTo>
                  <a:cubicBezTo>
                    <a:pt x="71" y="179"/>
                    <a:pt x="72" y="178"/>
                    <a:pt x="72" y="178"/>
                  </a:cubicBezTo>
                  <a:cubicBezTo>
                    <a:pt x="75" y="177"/>
                    <a:pt x="78" y="176"/>
                    <a:pt x="80" y="175"/>
                  </a:cubicBezTo>
                  <a:cubicBezTo>
                    <a:pt x="81" y="175"/>
                    <a:pt x="82" y="174"/>
                    <a:pt x="83" y="174"/>
                  </a:cubicBezTo>
                  <a:cubicBezTo>
                    <a:pt x="86" y="173"/>
                    <a:pt x="88" y="173"/>
                    <a:pt x="90" y="172"/>
                  </a:cubicBezTo>
                  <a:cubicBezTo>
                    <a:pt x="91" y="172"/>
                    <a:pt x="93" y="171"/>
                    <a:pt x="94" y="171"/>
                  </a:cubicBezTo>
                  <a:cubicBezTo>
                    <a:pt x="97" y="170"/>
                    <a:pt x="99" y="170"/>
                    <a:pt x="101" y="169"/>
                  </a:cubicBezTo>
                  <a:cubicBezTo>
                    <a:pt x="103" y="169"/>
                    <a:pt x="104" y="168"/>
                    <a:pt x="106" y="168"/>
                  </a:cubicBezTo>
                  <a:cubicBezTo>
                    <a:pt x="108" y="167"/>
                    <a:pt x="111" y="167"/>
                    <a:pt x="113" y="166"/>
                  </a:cubicBezTo>
                  <a:cubicBezTo>
                    <a:pt x="115" y="166"/>
                    <a:pt x="116" y="166"/>
                    <a:pt x="117" y="165"/>
                  </a:cubicBezTo>
                  <a:cubicBezTo>
                    <a:pt x="121" y="165"/>
                    <a:pt x="125" y="164"/>
                    <a:pt x="129" y="164"/>
                  </a:cubicBezTo>
                  <a:cubicBezTo>
                    <a:pt x="133" y="163"/>
                    <a:pt x="137" y="163"/>
                    <a:pt x="140" y="162"/>
                  </a:cubicBezTo>
                  <a:cubicBezTo>
                    <a:pt x="141" y="162"/>
                    <a:pt x="142" y="162"/>
                    <a:pt x="143" y="162"/>
                  </a:cubicBezTo>
                  <a:cubicBezTo>
                    <a:pt x="146" y="162"/>
                    <a:pt x="149" y="161"/>
                    <a:pt x="153" y="161"/>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
            <p:cNvSpPr>
              <a:spLocks/>
            </p:cNvSpPr>
            <p:nvPr/>
          </p:nvSpPr>
          <p:spPr bwMode="auto">
            <a:xfrm>
              <a:off x="1085851" y="2582863"/>
              <a:ext cx="1382713" cy="955675"/>
            </a:xfrm>
            <a:custGeom>
              <a:avLst/>
              <a:gdLst>
                <a:gd name="T0" fmla="*/ 871 w 871"/>
                <a:gd name="T1" fmla="*/ 223 h 602"/>
                <a:gd name="T2" fmla="*/ 739 w 871"/>
                <a:gd name="T3" fmla="*/ 602 h 602"/>
                <a:gd name="T4" fmla="*/ 0 w 871"/>
                <a:gd name="T5" fmla="*/ 380 h 602"/>
                <a:gd name="T6" fmla="*/ 135 w 871"/>
                <a:gd name="T7" fmla="*/ 0 h 602"/>
                <a:gd name="T8" fmla="*/ 871 w 871"/>
                <a:gd name="T9" fmla="*/ 223 h 602"/>
              </a:gdLst>
              <a:ahLst/>
              <a:cxnLst>
                <a:cxn ang="0">
                  <a:pos x="T0" y="T1"/>
                </a:cxn>
                <a:cxn ang="0">
                  <a:pos x="T2" y="T3"/>
                </a:cxn>
                <a:cxn ang="0">
                  <a:pos x="T4" y="T5"/>
                </a:cxn>
                <a:cxn ang="0">
                  <a:pos x="T6" y="T7"/>
                </a:cxn>
                <a:cxn ang="0">
                  <a:pos x="T8" y="T9"/>
                </a:cxn>
              </a:cxnLst>
              <a:rect l="0" t="0" r="r" b="b"/>
              <a:pathLst>
                <a:path w="871" h="602">
                  <a:moveTo>
                    <a:pt x="871" y="223"/>
                  </a:moveTo>
                  <a:lnTo>
                    <a:pt x="739" y="602"/>
                  </a:lnTo>
                  <a:lnTo>
                    <a:pt x="0" y="380"/>
                  </a:lnTo>
                  <a:lnTo>
                    <a:pt x="135" y="0"/>
                  </a:lnTo>
                  <a:lnTo>
                    <a:pt x="871" y="22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9"/>
            <p:cNvSpPr>
              <a:spLocks/>
            </p:cNvSpPr>
            <p:nvPr/>
          </p:nvSpPr>
          <p:spPr bwMode="auto">
            <a:xfrm>
              <a:off x="1085851" y="2582863"/>
              <a:ext cx="1382713" cy="955675"/>
            </a:xfrm>
            <a:custGeom>
              <a:avLst/>
              <a:gdLst>
                <a:gd name="T0" fmla="*/ 871 w 871"/>
                <a:gd name="T1" fmla="*/ 223 h 602"/>
                <a:gd name="T2" fmla="*/ 739 w 871"/>
                <a:gd name="T3" fmla="*/ 602 h 602"/>
                <a:gd name="T4" fmla="*/ 0 w 871"/>
                <a:gd name="T5" fmla="*/ 380 h 602"/>
                <a:gd name="T6" fmla="*/ 135 w 871"/>
                <a:gd name="T7" fmla="*/ 0 h 602"/>
                <a:gd name="T8" fmla="*/ 871 w 871"/>
                <a:gd name="T9" fmla="*/ 223 h 602"/>
              </a:gdLst>
              <a:ahLst/>
              <a:cxnLst>
                <a:cxn ang="0">
                  <a:pos x="T0" y="T1"/>
                </a:cxn>
                <a:cxn ang="0">
                  <a:pos x="T2" y="T3"/>
                </a:cxn>
                <a:cxn ang="0">
                  <a:pos x="T4" y="T5"/>
                </a:cxn>
                <a:cxn ang="0">
                  <a:pos x="T6" y="T7"/>
                </a:cxn>
                <a:cxn ang="0">
                  <a:pos x="T8" y="T9"/>
                </a:cxn>
              </a:cxnLst>
              <a:rect l="0" t="0" r="r" b="b"/>
              <a:pathLst>
                <a:path w="871" h="602">
                  <a:moveTo>
                    <a:pt x="871" y="223"/>
                  </a:moveTo>
                  <a:lnTo>
                    <a:pt x="739" y="602"/>
                  </a:lnTo>
                  <a:lnTo>
                    <a:pt x="0" y="380"/>
                  </a:lnTo>
                  <a:lnTo>
                    <a:pt x="135" y="0"/>
                  </a:lnTo>
                  <a:lnTo>
                    <a:pt x="8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0"/>
            <p:cNvSpPr>
              <a:spLocks/>
            </p:cNvSpPr>
            <p:nvPr/>
          </p:nvSpPr>
          <p:spPr bwMode="auto">
            <a:xfrm>
              <a:off x="1085851" y="2519363"/>
              <a:ext cx="233363" cy="666750"/>
            </a:xfrm>
            <a:custGeom>
              <a:avLst/>
              <a:gdLst>
                <a:gd name="T0" fmla="*/ 5 w 62"/>
                <a:gd name="T1" fmla="*/ 160 h 177"/>
                <a:gd name="T2" fmla="*/ 62 w 62"/>
                <a:gd name="T3" fmla="*/ 0 h 177"/>
                <a:gd name="T4" fmla="*/ 57 w 62"/>
                <a:gd name="T5" fmla="*/ 17 h 177"/>
                <a:gd name="T6" fmla="*/ 0 w 62"/>
                <a:gd name="T7" fmla="*/ 177 h 177"/>
                <a:gd name="T8" fmla="*/ 5 w 62"/>
                <a:gd name="T9" fmla="*/ 160 h 177"/>
              </a:gdLst>
              <a:ahLst/>
              <a:cxnLst>
                <a:cxn ang="0">
                  <a:pos x="T0" y="T1"/>
                </a:cxn>
                <a:cxn ang="0">
                  <a:pos x="T2" y="T3"/>
                </a:cxn>
                <a:cxn ang="0">
                  <a:pos x="T4" y="T5"/>
                </a:cxn>
                <a:cxn ang="0">
                  <a:pos x="T6" y="T7"/>
                </a:cxn>
                <a:cxn ang="0">
                  <a:pos x="T8" y="T9"/>
                </a:cxn>
              </a:cxnLst>
              <a:rect l="0" t="0" r="r" b="b"/>
              <a:pathLst>
                <a:path w="62" h="177">
                  <a:moveTo>
                    <a:pt x="5" y="160"/>
                  </a:moveTo>
                  <a:cubicBezTo>
                    <a:pt x="62" y="0"/>
                    <a:pt x="62" y="0"/>
                    <a:pt x="62" y="0"/>
                  </a:cubicBezTo>
                  <a:cubicBezTo>
                    <a:pt x="60" y="5"/>
                    <a:pt x="58" y="11"/>
                    <a:pt x="57" y="17"/>
                  </a:cubicBezTo>
                  <a:cubicBezTo>
                    <a:pt x="0" y="177"/>
                    <a:pt x="0" y="177"/>
                    <a:pt x="0" y="177"/>
                  </a:cubicBezTo>
                  <a:cubicBezTo>
                    <a:pt x="2" y="171"/>
                    <a:pt x="3" y="166"/>
                    <a:pt x="5" y="160"/>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1"/>
            <p:cNvSpPr>
              <a:spLocks/>
            </p:cNvSpPr>
            <p:nvPr/>
          </p:nvSpPr>
          <p:spPr bwMode="auto">
            <a:xfrm>
              <a:off x="1085851" y="2519363"/>
              <a:ext cx="233363" cy="666750"/>
            </a:xfrm>
            <a:custGeom>
              <a:avLst/>
              <a:gdLst>
                <a:gd name="T0" fmla="*/ 57 w 62"/>
                <a:gd name="T1" fmla="*/ 17 h 177"/>
                <a:gd name="T2" fmla="*/ 0 w 62"/>
                <a:gd name="T3" fmla="*/ 177 h 177"/>
                <a:gd name="T4" fmla="*/ 5 w 62"/>
                <a:gd name="T5" fmla="*/ 160 h 177"/>
                <a:gd name="T6" fmla="*/ 62 w 62"/>
                <a:gd name="T7" fmla="*/ 0 h 177"/>
                <a:gd name="T8" fmla="*/ 57 w 62"/>
                <a:gd name="T9" fmla="*/ 17 h 177"/>
              </a:gdLst>
              <a:ahLst/>
              <a:cxnLst>
                <a:cxn ang="0">
                  <a:pos x="T0" y="T1"/>
                </a:cxn>
                <a:cxn ang="0">
                  <a:pos x="T2" y="T3"/>
                </a:cxn>
                <a:cxn ang="0">
                  <a:pos x="T4" y="T5"/>
                </a:cxn>
                <a:cxn ang="0">
                  <a:pos x="T6" y="T7"/>
                </a:cxn>
                <a:cxn ang="0">
                  <a:pos x="T8" y="T9"/>
                </a:cxn>
              </a:cxnLst>
              <a:rect l="0" t="0" r="r" b="b"/>
              <a:pathLst>
                <a:path w="62" h="177">
                  <a:moveTo>
                    <a:pt x="57" y="17"/>
                  </a:moveTo>
                  <a:cubicBezTo>
                    <a:pt x="0" y="177"/>
                    <a:pt x="0" y="177"/>
                    <a:pt x="0" y="177"/>
                  </a:cubicBezTo>
                  <a:cubicBezTo>
                    <a:pt x="2" y="171"/>
                    <a:pt x="3" y="166"/>
                    <a:pt x="5" y="160"/>
                  </a:cubicBezTo>
                  <a:cubicBezTo>
                    <a:pt x="62" y="0"/>
                    <a:pt x="62" y="0"/>
                    <a:pt x="62" y="0"/>
                  </a:cubicBezTo>
                  <a:cubicBezTo>
                    <a:pt x="60" y="5"/>
                    <a:pt x="58" y="11"/>
                    <a:pt x="57" y="17"/>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2"/>
            <p:cNvSpPr>
              <a:spLocks/>
            </p:cNvSpPr>
            <p:nvPr/>
          </p:nvSpPr>
          <p:spPr bwMode="auto">
            <a:xfrm>
              <a:off x="4304554" y="3437963"/>
              <a:ext cx="1385888" cy="898525"/>
            </a:xfrm>
            <a:custGeom>
              <a:avLst/>
              <a:gdLst>
                <a:gd name="T0" fmla="*/ 873 w 873"/>
                <a:gd name="T1" fmla="*/ 187 h 566"/>
                <a:gd name="T2" fmla="*/ 741 w 873"/>
                <a:gd name="T3" fmla="*/ 566 h 566"/>
                <a:gd name="T4" fmla="*/ 0 w 873"/>
                <a:gd name="T5" fmla="*/ 381 h 566"/>
                <a:gd name="T6" fmla="*/ 132 w 873"/>
                <a:gd name="T7" fmla="*/ 0 h 566"/>
                <a:gd name="T8" fmla="*/ 873 w 873"/>
                <a:gd name="T9" fmla="*/ 187 h 566"/>
              </a:gdLst>
              <a:ahLst/>
              <a:cxnLst>
                <a:cxn ang="0">
                  <a:pos x="T0" y="T1"/>
                </a:cxn>
                <a:cxn ang="0">
                  <a:pos x="T2" y="T3"/>
                </a:cxn>
                <a:cxn ang="0">
                  <a:pos x="T4" y="T5"/>
                </a:cxn>
                <a:cxn ang="0">
                  <a:pos x="T6" y="T7"/>
                </a:cxn>
                <a:cxn ang="0">
                  <a:pos x="T8" y="T9"/>
                </a:cxn>
              </a:cxnLst>
              <a:rect l="0" t="0" r="r" b="b"/>
              <a:pathLst>
                <a:path w="873" h="566">
                  <a:moveTo>
                    <a:pt x="873" y="187"/>
                  </a:moveTo>
                  <a:lnTo>
                    <a:pt x="741" y="566"/>
                  </a:lnTo>
                  <a:lnTo>
                    <a:pt x="0" y="381"/>
                  </a:lnTo>
                  <a:lnTo>
                    <a:pt x="132" y="0"/>
                  </a:lnTo>
                  <a:lnTo>
                    <a:pt x="873" y="187"/>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14"/>
            <p:cNvSpPr>
              <a:spLocks/>
            </p:cNvSpPr>
            <p:nvPr/>
          </p:nvSpPr>
          <p:spPr bwMode="auto">
            <a:xfrm>
              <a:off x="3947949" y="2898167"/>
              <a:ext cx="579438" cy="1154112"/>
            </a:xfrm>
            <a:custGeom>
              <a:avLst/>
              <a:gdLst>
                <a:gd name="T0" fmla="*/ 109 w 154"/>
                <a:gd name="T1" fmla="*/ 49 h 307"/>
                <a:gd name="T2" fmla="*/ 103 w 154"/>
                <a:gd name="T3" fmla="*/ 43 h 307"/>
                <a:gd name="T4" fmla="*/ 102 w 154"/>
                <a:gd name="T5" fmla="*/ 41 h 307"/>
                <a:gd name="T6" fmla="*/ 98 w 154"/>
                <a:gd name="T7" fmla="*/ 37 h 307"/>
                <a:gd name="T8" fmla="*/ 95 w 154"/>
                <a:gd name="T9" fmla="*/ 35 h 307"/>
                <a:gd name="T10" fmla="*/ 92 w 154"/>
                <a:gd name="T11" fmla="*/ 31 h 307"/>
                <a:gd name="T12" fmla="*/ 89 w 154"/>
                <a:gd name="T13" fmla="*/ 28 h 307"/>
                <a:gd name="T14" fmla="*/ 87 w 154"/>
                <a:gd name="T15" fmla="*/ 26 h 307"/>
                <a:gd name="T16" fmla="*/ 86 w 154"/>
                <a:gd name="T17" fmla="*/ 25 h 307"/>
                <a:gd name="T18" fmla="*/ 82 w 154"/>
                <a:gd name="T19" fmla="*/ 21 h 307"/>
                <a:gd name="T20" fmla="*/ 79 w 154"/>
                <a:gd name="T21" fmla="*/ 19 h 307"/>
                <a:gd name="T22" fmla="*/ 74 w 154"/>
                <a:gd name="T23" fmla="*/ 15 h 307"/>
                <a:gd name="T24" fmla="*/ 71 w 154"/>
                <a:gd name="T25" fmla="*/ 12 h 307"/>
                <a:gd name="T26" fmla="*/ 66 w 154"/>
                <a:gd name="T27" fmla="*/ 8 h 307"/>
                <a:gd name="T28" fmla="*/ 64 w 154"/>
                <a:gd name="T29" fmla="*/ 6 h 307"/>
                <a:gd name="T30" fmla="*/ 56 w 154"/>
                <a:gd name="T31" fmla="*/ 0 h 307"/>
                <a:gd name="T32" fmla="*/ 56 w 154"/>
                <a:gd name="T33" fmla="*/ 0 h 307"/>
                <a:gd name="T34" fmla="*/ 0 w 154"/>
                <a:gd name="T35" fmla="*/ 160 h 307"/>
                <a:gd name="T36" fmla="*/ 7 w 154"/>
                <a:gd name="T37" fmla="*/ 166 h 307"/>
                <a:gd name="T38" fmla="*/ 10 w 154"/>
                <a:gd name="T39" fmla="*/ 169 h 307"/>
                <a:gd name="T40" fmla="*/ 15 w 154"/>
                <a:gd name="T41" fmla="*/ 173 h 307"/>
                <a:gd name="T42" fmla="*/ 18 w 154"/>
                <a:gd name="T43" fmla="*/ 175 h 307"/>
                <a:gd name="T44" fmla="*/ 22 w 154"/>
                <a:gd name="T45" fmla="*/ 179 h 307"/>
                <a:gd name="T46" fmla="*/ 25 w 154"/>
                <a:gd name="T47" fmla="*/ 182 h 307"/>
                <a:gd name="T48" fmla="*/ 30 w 154"/>
                <a:gd name="T49" fmla="*/ 186 h 307"/>
                <a:gd name="T50" fmla="*/ 33 w 154"/>
                <a:gd name="T51" fmla="*/ 189 h 307"/>
                <a:gd name="T52" fmla="*/ 36 w 154"/>
                <a:gd name="T53" fmla="*/ 191 h 307"/>
                <a:gd name="T54" fmla="*/ 39 w 154"/>
                <a:gd name="T55" fmla="*/ 195 h 307"/>
                <a:gd name="T56" fmla="*/ 42 w 154"/>
                <a:gd name="T57" fmla="*/ 197 h 307"/>
                <a:gd name="T58" fmla="*/ 45 w 154"/>
                <a:gd name="T59" fmla="*/ 202 h 307"/>
                <a:gd name="T60" fmla="*/ 47 w 154"/>
                <a:gd name="T61" fmla="*/ 204 h 307"/>
                <a:gd name="T62" fmla="*/ 53 w 154"/>
                <a:gd name="T63" fmla="*/ 210 h 307"/>
                <a:gd name="T64" fmla="*/ 98 w 154"/>
                <a:gd name="T65" fmla="*/ 307 h 307"/>
                <a:gd name="T66" fmla="*/ 154 w 154"/>
                <a:gd name="T67" fmla="*/ 146 h 307"/>
                <a:gd name="T68" fmla="*/ 109 w 154"/>
                <a:gd name="T69" fmla="*/ 4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307">
                  <a:moveTo>
                    <a:pt x="109" y="49"/>
                  </a:moveTo>
                  <a:cubicBezTo>
                    <a:pt x="107" y="47"/>
                    <a:pt x="105" y="45"/>
                    <a:pt x="103" y="43"/>
                  </a:cubicBezTo>
                  <a:cubicBezTo>
                    <a:pt x="103" y="42"/>
                    <a:pt x="102" y="42"/>
                    <a:pt x="102" y="41"/>
                  </a:cubicBezTo>
                  <a:cubicBezTo>
                    <a:pt x="100" y="40"/>
                    <a:pt x="99" y="38"/>
                    <a:pt x="98" y="37"/>
                  </a:cubicBezTo>
                  <a:cubicBezTo>
                    <a:pt x="97" y="36"/>
                    <a:pt x="96" y="35"/>
                    <a:pt x="95" y="35"/>
                  </a:cubicBezTo>
                  <a:cubicBezTo>
                    <a:pt x="94" y="33"/>
                    <a:pt x="93" y="32"/>
                    <a:pt x="92" y="31"/>
                  </a:cubicBezTo>
                  <a:cubicBezTo>
                    <a:pt x="91" y="30"/>
                    <a:pt x="90" y="29"/>
                    <a:pt x="89" y="28"/>
                  </a:cubicBezTo>
                  <a:cubicBezTo>
                    <a:pt x="89" y="28"/>
                    <a:pt x="88" y="27"/>
                    <a:pt x="87" y="26"/>
                  </a:cubicBezTo>
                  <a:cubicBezTo>
                    <a:pt x="87" y="26"/>
                    <a:pt x="86" y="26"/>
                    <a:pt x="86" y="25"/>
                  </a:cubicBezTo>
                  <a:cubicBezTo>
                    <a:pt x="84" y="24"/>
                    <a:pt x="83" y="23"/>
                    <a:pt x="82" y="21"/>
                  </a:cubicBezTo>
                  <a:cubicBezTo>
                    <a:pt x="81" y="20"/>
                    <a:pt x="80" y="20"/>
                    <a:pt x="79" y="19"/>
                  </a:cubicBezTo>
                  <a:cubicBezTo>
                    <a:pt x="77" y="17"/>
                    <a:pt x="76" y="16"/>
                    <a:pt x="74" y="15"/>
                  </a:cubicBezTo>
                  <a:cubicBezTo>
                    <a:pt x="73" y="14"/>
                    <a:pt x="72" y="13"/>
                    <a:pt x="71" y="12"/>
                  </a:cubicBezTo>
                  <a:cubicBezTo>
                    <a:pt x="70" y="11"/>
                    <a:pt x="68" y="9"/>
                    <a:pt x="66" y="8"/>
                  </a:cubicBezTo>
                  <a:cubicBezTo>
                    <a:pt x="65" y="7"/>
                    <a:pt x="65" y="7"/>
                    <a:pt x="64" y="6"/>
                  </a:cubicBezTo>
                  <a:cubicBezTo>
                    <a:pt x="61" y="4"/>
                    <a:pt x="59" y="2"/>
                    <a:pt x="56" y="0"/>
                  </a:cubicBezTo>
                  <a:cubicBezTo>
                    <a:pt x="56" y="0"/>
                    <a:pt x="56" y="0"/>
                    <a:pt x="56" y="0"/>
                  </a:cubicBezTo>
                  <a:cubicBezTo>
                    <a:pt x="0" y="160"/>
                    <a:pt x="0" y="160"/>
                    <a:pt x="0" y="160"/>
                  </a:cubicBezTo>
                  <a:cubicBezTo>
                    <a:pt x="2" y="162"/>
                    <a:pt x="5" y="164"/>
                    <a:pt x="7" y="166"/>
                  </a:cubicBezTo>
                  <a:cubicBezTo>
                    <a:pt x="8" y="167"/>
                    <a:pt x="9" y="168"/>
                    <a:pt x="10" y="169"/>
                  </a:cubicBezTo>
                  <a:cubicBezTo>
                    <a:pt x="12" y="170"/>
                    <a:pt x="13" y="171"/>
                    <a:pt x="15" y="173"/>
                  </a:cubicBezTo>
                  <a:cubicBezTo>
                    <a:pt x="16" y="174"/>
                    <a:pt x="17" y="174"/>
                    <a:pt x="18" y="175"/>
                  </a:cubicBezTo>
                  <a:cubicBezTo>
                    <a:pt x="19" y="177"/>
                    <a:pt x="21" y="178"/>
                    <a:pt x="22" y="179"/>
                  </a:cubicBezTo>
                  <a:cubicBezTo>
                    <a:pt x="23" y="180"/>
                    <a:pt x="24" y="181"/>
                    <a:pt x="25" y="182"/>
                  </a:cubicBezTo>
                  <a:cubicBezTo>
                    <a:pt x="27" y="183"/>
                    <a:pt x="28" y="184"/>
                    <a:pt x="30" y="186"/>
                  </a:cubicBezTo>
                  <a:cubicBezTo>
                    <a:pt x="31" y="187"/>
                    <a:pt x="32" y="188"/>
                    <a:pt x="33" y="189"/>
                  </a:cubicBezTo>
                  <a:cubicBezTo>
                    <a:pt x="34" y="190"/>
                    <a:pt x="35" y="191"/>
                    <a:pt x="36" y="191"/>
                  </a:cubicBezTo>
                  <a:cubicBezTo>
                    <a:pt x="37" y="193"/>
                    <a:pt x="38" y="194"/>
                    <a:pt x="39" y="195"/>
                  </a:cubicBezTo>
                  <a:cubicBezTo>
                    <a:pt x="40" y="196"/>
                    <a:pt x="41" y="197"/>
                    <a:pt x="42" y="197"/>
                  </a:cubicBezTo>
                  <a:cubicBezTo>
                    <a:pt x="43" y="199"/>
                    <a:pt x="44" y="200"/>
                    <a:pt x="45" y="202"/>
                  </a:cubicBezTo>
                  <a:cubicBezTo>
                    <a:pt x="46" y="202"/>
                    <a:pt x="47" y="203"/>
                    <a:pt x="47" y="204"/>
                  </a:cubicBezTo>
                  <a:cubicBezTo>
                    <a:pt x="49" y="206"/>
                    <a:pt x="51" y="208"/>
                    <a:pt x="53" y="210"/>
                  </a:cubicBezTo>
                  <a:cubicBezTo>
                    <a:pt x="81" y="244"/>
                    <a:pt x="96" y="277"/>
                    <a:pt x="98" y="307"/>
                  </a:cubicBezTo>
                  <a:cubicBezTo>
                    <a:pt x="154" y="146"/>
                    <a:pt x="154" y="146"/>
                    <a:pt x="154" y="146"/>
                  </a:cubicBezTo>
                  <a:cubicBezTo>
                    <a:pt x="152" y="116"/>
                    <a:pt x="138" y="83"/>
                    <a:pt x="109" y="49"/>
                  </a:cubicBezTo>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15"/>
            <p:cNvSpPr>
              <a:spLocks/>
            </p:cNvSpPr>
            <p:nvPr/>
          </p:nvSpPr>
          <p:spPr bwMode="auto">
            <a:xfrm>
              <a:off x="4153042" y="2510631"/>
              <a:ext cx="1544638" cy="1225550"/>
            </a:xfrm>
            <a:custGeom>
              <a:avLst/>
              <a:gdLst>
                <a:gd name="T0" fmla="*/ 192 w 411"/>
                <a:gd name="T1" fmla="*/ 0 h 326"/>
                <a:gd name="T2" fmla="*/ 317 w 411"/>
                <a:gd name="T3" fmla="*/ 113 h 326"/>
                <a:gd name="T4" fmla="*/ 411 w 411"/>
                <a:gd name="T5" fmla="*/ 326 h 326"/>
                <a:gd name="T6" fmla="*/ 98 w 411"/>
                <a:gd name="T7" fmla="*/ 247 h 326"/>
                <a:gd name="T8" fmla="*/ 53 w 411"/>
                <a:gd name="T9" fmla="*/ 150 h 326"/>
                <a:gd name="T10" fmla="*/ 0 w 411"/>
                <a:gd name="T11" fmla="*/ 101 h 326"/>
                <a:gd name="T12" fmla="*/ 192 w 411"/>
                <a:gd name="T13" fmla="*/ 0 h 326"/>
              </a:gdLst>
              <a:ahLst/>
              <a:cxnLst>
                <a:cxn ang="0">
                  <a:pos x="T0" y="T1"/>
                </a:cxn>
                <a:cxn ang="0">
                  <a:pos x="T2" y="T3"/>
                </a:cxn>
                <a:cxn ang="0">
                  <a:pos x="T4" y="T5"/>
                </a:cxn>
                <a:cxn ang="0">
                  <a:pos x="T6" y="T7"/>
                </a:cxn>
                <a:cxn ang="0">
                  <a:pos x="T8" y="T9"/>
                </a:cxn>
                <a:cxn ang="0">
                  <a:pos x="T10" y="T11"/>
                </a:cxn>
                <a:cxn ang="0">
                  <a:pos x="T12" y="T13"/>
                </a:cxn>
              </a:cxnLst>
              <a:rect l="0" t="0" r="r" b="b"/>
              <a:pathLst>
                <a:path w="411" h="326">
                  <a:moveTo>
                    <a:pt x="192" y="0"/>
                  </a:moveTo>
                  <a:cubicBezTo>
                    <a:pt x="240" y="35"/>
                    <a:pt x="282" y="73"/>
                    <a:pt x="317" y="113"/>
                  </a:cubicBezTo>
                  <a:cubicBezTo>
                    <a:pt x="379" y="186"/>
                    <a:pt x="411" y="259"/>
                    <a:pt x="411" y="326"/>
                  </a:cubicBezTo>
                  <a:cubicBezTo>
                    <a:pt x="98" y="247"/>
                    <a:pt x="98" y="247"/>
                    <a:pt x="98" y="247"/>
                  </a:cubicBezTo>
                  <a:cubicBezTo>
                    <a:pt x="96" y="217"/>
                    <a:pt x="82" y="184"/>
                    <a:pt x="53" y="150"/>
                  </a:cubicBezTo>
                  <a:cubicBezTo>
                    <a:pt x="38" y="133"/>
                    <a:pt x="20" y="116"/>
                    <a:pt x="0" y="101"/>
                  </a:cubicBezTo>
                  <a:cubicBezTo>
                    <a:pt x="192" y="0"/>
                    <a:pt x="192" y="0"/>
                    <a:pt x="19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16"/>
            <p:cNvSpPr>
              <a:spLocks/>
            </p:cNvSpPr>
            <p:nvPr/>
          </p:nvSpPr>
          <p:spPr bwMode="auto">
            <a:xfrm>
              <a:off x="1292320" y="1806575"/>
              <a:ext cx="3589338" cy="1131887"/>
            </a:xfrm>
            <a:custGeom>
              <a:avLst/>
              <a:gdLst>
                <a:gd name="T0" fmla="*/ 274 w 955"/>
                <a:gd name="T1" fmla="*/ 19 h 301"/>
                <a:gd name="T2" fmla="*/ 730 w 955"/>
                <a:gd name="T3" fmla="*/ 79 h 301"/>
                <a:gd name="T4" fmla="*/ 955 w 955"/>
                <a:gd name="T5" fmla="*/ 193 h 301"/>
                <a:gd name="T6" fmla="*/ 762 w 955"/>
                <a:gd name="T7" fmla="*/ 294 h 301"/>
                <a:gd name="T8" fmla="*/ 442 w 955"/>
                <a:gd name="T9" fmla="*/ 215 h 301"/>
                <a:gd name="T10" fmla="*/ 311 w 955"/>
                <a:gd name="T11" fmla="*/ 301 h 301"/>
                <a:gd name="T12" fmla="*/ 0 w 955"/>
                <a:gd name="T13" fmla="*/ 207 h 301"/>
                <a:gd name="T14" fmla="*/ 8 w 955"/>
                <a:gd name="T15" fmla="*/ 180 h 301"/>
                <a:gd name="T16" fmla="*/ 274 w 955"/>
                <a:gd name="T17" fmla="*/ 1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1">
                  <a:moveTo>
                    <a:pt x="274" y="19"/>
                  </a:moveTo>
                  <a:cubicBezTo>
                    <a:pt x="410" y="0"/>
                    <a:pt x="572" y="21"/>
                    <a:pt x="730" y="79"/>
                  </a:cubicBezTo>
                  <a:cubicBezTo>
                    <a:pt x="812" y="110"/>
                    <a:pt x="888" y="148"/>
                    <a:pt x="955" y="193"/>
                  </a:cubicBezTo>
                  <a:cubicBezTo>
                    <a:pt x="762" y="294"/>
                    <a:pt x="762" y="294"/>
                    <a:pt x="762" y="294"/>
                  </a:cubicBezTo>
                  <a:cubicBezTo>
                    <a:pt x="669" y="234"/>
                    <a:pt x="543" y="201"/>
                    <a:pt x="442" y="215"/>
                  </a:cubicBezTo>
                  <a:cubicBezTo>
                    <a:pt x="370" y="225"/>
                    <a:pt x="324" y="257"/>
                    <a:pt x="311" y="301"/>
                  </a:cubicBezTo>
                  <a:cubicBezTo>
                    <a:pt x="0" y="207"/>
                    <a:pt x="0" y="207"/>
                    <a:pt x="0" y="207"/>
                  </a:cubicBezTo>
                  <a:cubicBezTo>
                    <a:pt x="2" y="198"/>
                    <a:pt x="5" y="189"/>
                    <a:pt x="8" y="180"/>
                  </a:cubicBezTo>
                  <a:cubicBezTo>
                    <a:pt x="43" y="95"/>
                    <a:pt x="138" y="38"/>
                    <a:pt x="274" y="19"/>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7"/>
            <p:cNvSpPr>
              <a:spLocks/>
            </p:cNvSpPr>
            <p:nvPr/>
          </p:nvSpPr>
          <p:spPr bwMode="auto">
            <a:xfrm>
              <a:off x="4261340" y="4095143"/>
              <a:ext cx="1514475" cy="1271587"/>
            </a:xfrm>
            <a:custGeom>
              <a:avLst/>
              <a:gdLst>
                <a:gd name="T0" fmla="*/ 396 w 403"/>
                <a:gd name="T1" fmla="*/ 19 h 338"/>
                <a:gd name="T2" fmla="*/ 388 w 403"/>
                <a:gd name="T3" fmla="*/ 32 h 338"/>
                <a:gd name="T4" fmla="*/ 383 w 403"/>
                <a:gd name="T5" fmla="*/ 41 h 338"/>
                <a:gd name="T6" fmla="*/ 374 w 403"/>
                <a:gd name="T7" fmla="*/ 54 h 338"/>
                <a:gd name="T8" fmla="*/ 362 w 403"/>
                <a:gd name="T9" fmla="*/ 68 h 338"/>
                <a:gd name="T10" fmla="*/ 352 w 403"/>
                <a:gd name="T11" fmla="*/ 78 h 338"/>
                <a:gd name="T12" fmla="*/ 335 w 403"/>
                <a:gd name="T13" fmla="*/ 94 h 338"/>
                <a:gd name="T14" fmla="*/ 323 w 403"/>
                <a:gd name="T15" fmla="*/ 103 h 338"/>
                <a:gd name="T16" fmla="*/ 302 w 403"/>
                <a:gd name="T17" fmla="*/ 117 h 338"/>
                <a:gd name="T18" fmla="*/ 287 w 403"/>
                <a:gd name="T19" fmla="*/ 125 h 338"/>
                <a:gd name="T20" fmla="*/ 276 w 403"/>
                <a:gd name="T21" fmla="*/ 131 h 338"/>
                <a:gd name="T22" fmla="*/ 261 w 403"/>
                <a:gd name="T23" fmla="*/ 138 h 338"/>
                <a:gd name="T24" fmla="*/ 249 w 403"/>
                <a:gd name="T25" fmla="*/ 142 h 338"/>
                <a:gd name="T26" fmla="*/ 230 w 403"/>
                <a:gd name="T27" fmla="*/ 149 h 338"/>
                <a:gd name="T28" fmla="*/ 215 w 403"/>
                <a:gd name="T29" fmla="*/ 154 h 338"/>
                <a:gd name="T30" fmla="*/ 198 w 403"/>
                <a:gd name="T31" fmla="*/ 159 h 338"/>
                <a:gd name="T32" fmla="*/ 182 w 403"/>
                <a:gd name="T33" fmla="*/ 163 h 338"/>
                <a:gd name="T34" fmla="*/ 163 w 403"/>
                <a:gd name="T35" fmla="*/ 167 h 338"/>
                <a:gd name="T36" fmla="*/ 146 w 403"/>
                <a:gd name="T37" fmla="*/ 169 h 338"/>
                <a:gd name="T38" fmla="*/ 113 w 403"/>
                <a:gd name="T39" fmla="*/ 174 h 338"/>
                <a:gd name="T40" fmla="*/ 79 w 403"/>
                <a:gd name="T41" fmla="*/ 177 h 338"/>
                <a:gd name="T42" fmla="*/ 0 w 403"/>
                <a:gd name="T43" fmla="*/ 338 h 338"/>
                <a:gd name="T44" fmla="*/ 38 w 403"/>
                <a:gd name="T45" fmla="*/ 336 h 338"/>
                <a:gd name="T46" fmla="*/ 57 w 403"/>
                <a:gd name="T47" fmla="*/ 334 h 338"/>
                <a:gd name="T48" fmla="*/ 90 w 403"/>
                <a:gd name="T49" fmla="*/ 330 h 338"/>
                <a:gd name="T50" fmla="*/ 107 w 403"/>
                <a:gd name="T51" fmla="*/ 327 h 338"/>
                <a:gd name="T52" fmla="*/ 125 w 403"/>
                <a:gd name="T53" fmla="*/ 323 h 338"/>
                <a:gd name="T54" fmla="*/ 142 w 403"/>
                <a:gd name="T55" fmla="*/ 319 h 338"/>
                <a:gd name="T56" fmla="*/ 159 w 403"/>
                <a:gd name="T57" fmla="*/ 314 h 338"/>
                <a:gd name="T58" fmla="*/ 170 w 403"/>
                <a:gd name="T59" fmla="*/ 311 h 338"/>
                <a:gd name="T60" fmla="*/ 183 w 403"/>
                <a:gd name="T61" fmla="*/ 307 h 338"/>
                <a:gd name="T62" fmla="*/ 202 w 403"/>
                <a:gd name="T63" fmla="*/ 299 h 338"/>
                <a:gd name="T64" fmla="*/ 214 w 403"/>
                <a:gd name="T65" fmla="*/ 294 h 338"/>
                <a:gd name="T66" fmla="*/ 230 w 403"/>
                <a:gd name="T67" fmla="*/ 286 h 338"/>
                <a:gd name="T68" fmla="*/ 232 w 403"/>
                <a:gd name="T69" fmla="*/ 285 h 338"/>
                <a:gd name="T70" fmla="*/ 255 w 403"/>
                <a:gd name="T71" fmla="*/ 271 h 338"/>
                <a:gd name="T72" fmla="*/ 269 w 403"/>
                <a:gd name="T73" fmla="*/ 262 h 338"/>
                <a:gd name="T74" fmla="*/ 279 w 403"/>
                <a:gd name="T75" fmla="*/ 254 h 338"/>
                <a:gd name="T76" fmla="*/ 296 w 403"/>
                <a:gd name="T77" fmla="*/ 239 h 338"/>
                <a:gd name="T78" fmla="*/ 306 w 403"/>
                <a:gd name="T79" fmla="*/ 229 h 338"/>
                <a:gd name="T80" fmla="*/ 317 w 403"/>
                <a:gd name="T81" fmla="*/ 216 h 338"/>
                <a:gd name="T82" fmla="*/ 323 w 403"/>
                <a:gd name="T83" fmla="*/ 207 h 338"/>
                <a:gd name="T84" fmla="*/ 331 w 403"/>
                <a:gd name="T85" fmla="*/ 194 h 338"/>
                <a:gd name="T86" fmla="*/ 337 w 403"/>
                <a:gd name="T87" fmla="*/ 184 h 338"/>
                <a:gd name="T88" fmla="*/ 341 w 403"/>
                <a:gd name="T89" fmla="*/ 175 h 338"/>
                <a:gd name="T90" fmla="*/ 403 w 403"/>
                <a:gd name="T9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3" h="338">
                  <a:moveTo>
                    <a:pt x="400" y="10"/>
                  </a:moveTo>
                  <a:cubicBezTo>
                    <a:pt x="399" y="12"/>
                    <a:pt x="398" y="14"/>
                    <a:pt x="397" y="16"/>
                  </a:cubicBezTo>
                  <a:cubicBezTo>
                    <a:pt x="396" y="17"/>
                    <a:pt x="396" y="18"/>
                    <a:pt x="396" y="19"/>
                  </a:cubicBezTo>
                  <a:cubicBezTo>
                    <a:pt x="395" y="20"/>
                    <a:pt x="394" y="22"/>
                    <a:pt x="393" y="24"/>
                  </a:cubicBezTo>
                  <a:cubicBezTo>
                    <a:pt x="393" y="25"/>
                    <a:pt x="392" y="25"/>
                    <a:pt x="392" y="26"/>
                  </a:cubicBezTo>
                  <a:cubicBezTo>
                    <a:pt x="391" y="28"/>
                    <a:pt x="390" y="30"/>
                    <a:pt x="388" y="32"/>
                  </a:cubicBezTo>
                  <a:cubicBezTo>
                    <a:pt x="388" y="33"/>
                    <a:pt x="388" y="33"/>
                    <a:pt x="388" y="34"/>
                  </a:cubicBezTo>
                  <a:cubicBezTo>
                    <a:pt x="387" y="36"/>
                    <a:pt x="385" y="37"/>
                    <a:pt x="384" y="39"/>
                  </a:cubicBezTo>
                  <a:cubicBezTo>
                    <a:pt x="384" y="40"/>
                    <a:pt x="383" y="41"/>
                    <a:pt x="383" y="41"/>
                  </a:cubicBezTo>
                  <a:cubicBezTo>
                    <a:pt x="382" y="43"/>
                    <a:pt x="381" y="45"/>
                    <a:pt x="380" y="46"/>
                  </a:cubicBezTo>
                  <a:cubicBezTo>
                    <a:pt x="379" y="47"/>
                    <a:pt x="379" y="47"/>
                    <a:pt x="379" y="48"/>
                  </a:cubicBezTo>
                  <a:cubicBezTo>
                    <a:pt x="377" y="50"/>
                    <a:pt x="376" y="52"/>
                    <a:pt x="374" y="54"/>
                  </a:cubicBezTo>
                  <a:cubicBezTo>
                    <a:pt x="374" y="55"/>
                    <a:pt x="373" y="55"/>
                    <a:pt x="373" y="56"/>
                  </a:cubicBezTo>
                  <a:cubicBezTo>
                    <a:pt x="372" y="57"/>
                    <a:pt x="371" y="58"/>
                    <a:pt x="370" y="60"/>
                  </a:cubicBezTo>
                  <a:cubicBezTo>
                    <a:pt x="367" y="63"/>
                    <a:pt x="365" y="65"/>
                    <a:pt x="362" y="68"/>
                  </a:cubicBezTo>
                  <a:cubicBezTo>
                    <a:pt x="362" y="68"/>
                    <a:pt x="362" y="68"/>
                    <a:pt x="362" y="68"/>
                  </a:cubicBezTo>
                  <a:cubicBezTo>
                    <a:pt x="360" y="71"/>
                    <a:pt x="357" y="74"/>
                    <a:pt x="355" y="76"/>
                  </a:cubicBezTo>
                  <a:cubicBezTo>
                    <a:pt x="354" y="77"/>
                    <a:pt x="353" y="78"/>
                    <a:pt x="352" y="78"/>
                  </a:cubicBezTo>
                  <a:cubicBezTo>
                    <a:pt x="350" y="81"/>
                    <a:pt x="348" y="83"/>
                    <a:pt x="346" y="85"/>
                  </a:cubicBezTo>
                  <a:cubicBezTo>
                    <a:pt x="345" y="85"/>
                    <a:pt x="345" y="86"/>
                    <a:pt x="344" y="86"/>
                  </a:cubicBezTo>
                  <a:cubicBezTo>
                    <a:pt x="341" y="89"/>
                    <a:pt x="338" y="91"/>
                    <a:pt x="335" y="94"/>
                  </a:cubicBezTo>
                  <a:cubicBezTo>
                    <a:pt x="334" y="94"/>
                    <a:pt x="334" y="95"/>
                    <a:pt x="333" y="95"/>
                  </a:cubicBezTo>
                  <a:cubicBezTo>
                    <a:pt x="331" y="97"/>
                    <a:pt x="328" y="99"/>
                    <a:pt x="325" y="101"/>
                  </a:cubicBezTo>
                  <a:cubicBezTo>
                    <a:pt x="324" y="102"/>
                    <a:pt x="324" y="103"/>
                    <a:pt x="323" y="103"/>
                  </a:cubicBezTo>
                  <a:cubicBezTo>
                    <a:pt x="319" y="106"/>
                    <a:pt x="316" y="108"/>
                    <a:pt x="313" y="110"/>
                  </a:cubicBezTo>
                  <a:cubicBezTo>
                    <a:pt x="312" y="110"/>
                    <a:pt x="312" y="111"/>
                    <a:pt x="311" y="111"/>
                  </a:cubicBezTo>
                  <a:cubicBezTo>
                    <a:pt x="308" y="113"/>
                    <a:pt x="305" y="115"/>
                    <a:pt x="302" y="117"/>
                  </a:cubicBezTo>
                  <a:cubicBezTo>
                    <a:pt x="301" y="117"/>
                    <a:pt x="300" y="118"/>
                    <a:pt x="299" y="119"/>
                  </a:cubicBezTo>
                  <a:cubicBezTo>
                    <a:pt x="296" y="121"/>
                    <a:pt x="292" y="122"/>
                    <a:pt x="289" y="124"/>
                  </a:cubicBezTo>
                  <a:cubicBezTo>
                    <a:pt x="288" y="125"/>
                    <a:pt x="288" y="125"/>
                    <a:pt x="287" y="125"/>
                  </a:cubicBezTo>
                  <a:cubicBezTo>
                    <a:pt x="287" y="125"/>
                    <a:pt x="286" y="126"/>
                    <a:pt x="286" y="126"/>
                  </a:cubicBezTo>
                  <a:cubicBezTo>
                    <a:pt x="284" y="127"/>
                    <a:pt x="281" y="128"/>
                    <a:pt x="279" y="129"/>
                  </a:cubicBezTo>
                  <a:cubicBezTo>
                    <a:pt x="278" y="130"/>
                    <a:pt x="277" y="130"/>
                    <a:pt x="276" y="131"/>
                  </a:cubicBezTo>
                  <a:cubicBezTo>
                    <a:pt x="274" y="132"/>
                    <a:pt x="272" y="133"/>
                    <a:pt x="270" y="133"/>
                  </a:cubicBezTo>
                  <a:cubicBezTo>
                    <a:pt x="269" y="134"/>
                    <a:pt x="268" y="134"/>
                    <a:pt x="267" y="135"/>
                  </a:cubicBezTo>
                  <a:cubicBezTo>
                    <a:pt x="265" y="136"/>
                    <a:pt x="263" y="137"/>
                    <a:pt x="261" y="138"/>
                  </a:cubicBezTo>
                  <a:cubicBezTo>
                    <a:pt x="260" y="138"/>
                    <a:pt x="259" y="138"/>
                    <a:pt x="258" y="139"/>
                  </a:cubicBezTo>
                  <a:cubicBezTo>
                    <a:pt x="255" y="140"/>
                    <a:pt x="252" y="141"/>
                    <a:pt x="249" y="142"/>
                  </a:cubicBezTo>
                  <a:cubicBezTo>
                    <a:pt x="249" y="142"/>
                    <a:pt x="249" y="142"/>
                    <a:pt x="249" y="142"/>
                  </a:cubicBezTo>
                  <a:cubicBezTo>
                    <a:pt x="246" y="144"/>
                    <a:pt x="243" y="145"/>
                    <a:pt x="239" y="146"/>
                  </a:cubicBezTo>
                  <a:cubicBezTo>
                    <a:pt x="238" y="146"/>
                    <a:pt x="237" y="147"/>
                    <a:pt x="236" y="147"/>
                  </a:cubicBezTo>
                  <a:cubicBezTo>
                    <a:pt x="234" y="148"/>
                    <a:pt x="232" y="149"/>
                    <a:pt x="230" y="149"/>
                  </a:cubicBezTo>
                  <a:cubicBezTo>
                    <a:pt x="228" y="150"/>
                    <a:pt x="227" y="150"/>
                    <a:pt x="226" y="151"/>
                  </a:cubicBezTo>
                  <a:cubicBezTo>
                    <a:pt x="224" y="151"/>
                    <a:pt x="222" y="152"/>
                    <a:pt x="220" y="152"/>
                  </a:cubicBezTo>
                  <a:cubicBezTo>
                    <a:pt x="218" y="153"/>
                    <a:pt x="217" y="153"/>
                    <a:pt x="215" y="154"/>
                  </a:cubicBezTo>
                  <a:cubicBezTo>
                    <a:pt x="213" y="155"/>
                    <a:pt x="211" y="155"/>
                    <a:pt x="209" y="156"/>
                  </a:cubicBezTo>
                  <a:cubicBezTo>
                    <a:pt x="207" y="156"/>
                    <a:pt x="206" y="157"/>
                    <a:pt x="204" y="157"/>
                  </a:cubicBezTo>
                  <a:cubicBezTo>
                    <a:pt x="202" y="158"/>
                    <a:pt x="200" y="158"/>
                    <a:pt x="198" y="159"/>
                  </a:cubicBezTo>
                  <a:cubicBezTo>
                    <a:pt x="196" y="159"/>
                    <a:pt x="195" y="160"/>
                    <a:pt x="193" y="160"/>
                  </a:cubicBezTo>
                  <a:cubicBezTo>
                    <a:pt x="191" y="160"/>
                    <a:pt x="189" y="161"/>
                    <a:pt x="187" y="161"/>
                  </a:cubicBezTo>
                  <a:cubicBezTo>
                    <a:pt x="185" y="162"/>
                    <a:pt x="183" y="162"/>
                    <a:pt x="182" y="163"/>
                  </a:cubicBezTo>
                  <a:cubicBezTo>
                    <a:pt x="180" y="163"/>
                    <a:pt x="177" y="164"/>
                    <a:pt x="175" y="164"/>
                  </a:cubicBezTo>
                  <a:cubicBezTo>
                    <a:pt x="173" y="164"/>
                    <a:pt x="172" y="165"/>
                    <a:pt x="170" y="165"/>
                  </a:cubicBezTo>
                  <a:cubicBezTo>
                    <a:pt x="168" y="166"/>
                    <a:pt x="165" y="166"/>
                    <a:pt x="163" y="167"/>
                  </a:cubicBezTo>
                  <a:cubicBezTo>
                    <a:pt x="161" y="167"/>
                    <a:pt x="160" y="167"/>
                    <a:pt x="158" y="167"/>
                  </a:cubicBezTo>
                  <a:cubicBezTo>
                    <a:pt x="156" y="168"/>
                    <a:pt x="153" y="168"/>
                    <a:pt x="150" y="169"/>
                  </a:cubicBezTo>
                  <a:cubicBezTo>
                    <a:pt x="149" y="169"/>
                    <a:pt x="148" y="169"/>
                    <a:pt x="146" y="169"/>
                  </a:cubicBezTo>
                  <a:cubicBezTo>
                    <a:pt x="142" y="170"/>
                    <a:pt x="138" y="171"/>
                    <a:pt x="134" y="171"/>
                  </a:cubicBezTo>
                  <a:cubicBezTo>
                    <a:pt x="128" y="172"/>
                    <a:pt x="123" y="173"/>
                    <a:pt x="117" y="173"/>
                  </a:cubicBezTo>
                  <a:cubicBezTo>
                    <a:pt x="116" y="174"/>
                    <a:pt x="115" y="174"/>
                    <a:pt x="113" y="174"/>
                  </a:cubicBezTo>
                  <a:cubicBezTo>
                    <a:pt x="108" y="174"/>
                    <a:pt x="102" y="175"/>
                    <a:pt x="96" y="176"/>
                  </a:cubicBezTo>
                  <a:cubicBezTo>
                    <a:pt x="95" y="176"/>
                    <a:pt x="95" y="176"/>
                    <a:pt x="94" y="176"/>
                  </a:cubicBezTo>
                  <a:cubicBezTo>
                    <a:pt x="89" y="176"/>
                    <a:pt x="84" y="176"/>
                    <a:pt x="79" y="177"/>
                  </a:cubicBezTo>
                  <a:cubicBezTo>
                    <a:pt x="77" y="177"/>
                    <a:pt x="75" y="177"/>
                    <a:pt x="74" y="177"/>
                  </a:cubicBezTo>
                  <a:cubicBezTo>
                    <a:pt x="68" y="177"/>
                    <a:pt x="62" y="178"/>
                    <a:pt x="56" y="178"/>
                  </a:cubicBezTo>
                  <a:cubicBezTo>
                    <a:pt x="0" y="338"/>
                    <a:pt x="0" y="338"/>
                    <a:pt x="0" y="338"/>
                  </a:cubicBezTo>
                  <a:cubicBezTo>
                    <a:pt x="6" y="338"/>
                    <a:pt x="12" y="338"/>
                    <a:pt x="18" y="338"/>
                  </a:cubicBezTo>
                  <a:cubicBezTo>
                    <a:pt x="19" y="337"/>
                    <a:pt x="21" y="337"/>
                    <a:pt x="22" y="337"/>
                  </a:cubicBezTo>
                  <a:cubicBezTo>
                    <a:pt x="27" y="337"/>
                    <a:pt x="32" y="337"/>
                    <a:pt x="38" y="336"/>
                  </a:cubicBezTo>
                  <a:cubicBezTo>
                    <a:pt x="38" y="336"/>
                    <a:pt x="39" y="336"/>
                    <a:pt x="40" y="336"/>
                  </a:cubicBezTo>
                  <a:cubicBezTo>
                    <a:pt x="45" y="336"/>
                    <a:pt x="49" y="335"/>
                    <a:pt x="54" y="335"/>
                  </a:cubicBezTo>
                  <a:cubicBezTo>
                    <a:pt x="55" y="335"/>
                    <a:pt x="56" y="334"/>
                    <a:pt x="57" y="334"/>
                  </a:cubicBezTo>
                  <a:cubicBezTo>
                    <a:pt x="58" y="334"/>
                    <a:pt x="59" y="334"/>
                    <a:pt x="61" y="334"/>
                  </a:cubicBezTo>
                  <a:cubicBezTo>
                    <a:pt x="66" y="333"/>
                    <a:pt x="72" y="333"/>
                    <a:pt x="78" y="332"/>
                  </a:cubicBezTo>
                  <a:cubicBezTo>
                    <a:pt x="82" y="331"/>
                    <a:pt x="86" y="331"/>
                    <a:pt x="90" y="330"/>
                  </a:cubicBezTo>
                  <a:cubicBezTo>
                    <a:pt x="91" y="330"/>
                    <a:pt x="93" y="330"/>
                    <a:pt x="94" y="329"/>
                  </a:cubicBezTo>
                  <a:cubicBezTo>
                    <a:pt x="97" y="329"/>
                    <a:pt x="99" y="328"/>
                    <a:pt x="102" y="328"/>
                  </a:cubicBezTo>
                  <a:cubicBezTo>
                    <a:pt x="104" y="328"/>
                    <a:pt x="105" y="327"/>
                    <a:pt x="107" y="327"/>
                  </a:cubicBezTo>
                  <a:cubicBezTo>
                    <a:pt x="109" y="327"/>
                    <a:pt x="112" y="326"/>
                    <a:pt x="114" y="326"/>
                  </a:cubicBezTo>
                  <a:cubicBezTo>
                    <a:pt x="116" y="325"/>
                    <a:pt x="117" y="325"/>
                    <a:pt x="119" y="325"/>
                  </a:cubicBezTo>
                  <a:cubicBezTo>
                    <a:pt x="121" y="324"/>
                    <a:pt x="123" y="324"/>
                    <a:pt x="125" y="323"/>
                  </a:cubicBezTo>
                  <a:cubicBezTo>
                    <a:pt x="127" y="323"/>
                    <a:pt x="129" y="322"/>
                    <a:pt x="130" y="322"/>
                  </a:cubicBezTo>
                  <a:cubicBezTo>
                    <a:pt x="133" y="321"/>
                    <a:pt x="135" y="321"/>
                    <a:pt x="137" y="320"/>
                  </a:cubicBezTo>
                  <a:cubicBezTo>
                    <a:pt x="139" y="320"/>
                    <a:pt x="140" y="320"/>
                    <a:pt x="142" y="319"/>
                  </a:cubicBezTo>
                  <a:cubicBezTo>
                    <a:pt x="144" y="319"/>
                    <a:pt x="146" y="318"/>
                    <a:pt x="148" y="318"/>
                  </a:cubicBezTo>
                  <a:cubicBezTo>
                    <a:pt x="150" y="317"/>
                    <a:pt x="151" y="317"/>
                    <a:pt x="153" y="316"/>
                  </a:cubicBezTo>
                  <a:cubicBezTo>
                    <a:pt x="155" y="316"/>
                    <a:pt x="157" y="315"/>
                    <a:pt x="159" y="314"/>
                  </a:cubicBezTo>
                  <a:cubicBezTo>
                    <a:pt x="160" y="314"/>
                    <a:pt x="162" y="313"/>
                    <a:pt x="164" y="313"/>
                  </a:cubicBezTo>
                  <a:cubicBezTo>
                    <a:pt x="165" y="313"/>
                    <a:pt x="166" y="312"/>
                    <a:pt x="167" y="312"/>
                  </a:cubicBezTo>
                  <a:cubicBezTo>
                    <a:pt x="168" y="312"/>
                    <a:pt x="169" y="311"/>
                    <a:pt x="170" y="311"/>
                  </a:cubicBezTo>
                  <a:cubicBezTo>
                    <a:pt x="171" y="311"/>
                    <a:pt x="172" y="310"/>
                    <a:pt x="173" y="310"/>
                  </a:cubicBezTo>
                  <a:cubicBezTo>
                    <a:pt x="176" y="309"/>
                    <a:pt x="178" y="308"/>
                    <a:pt x="180" y="308"/>
                  </a:cubicBezTo>
                  <a:cubicBezTo>
                    <a:pt x="181" y="307"/>
                    <a:pt x="182" y="307"/>
                    <a:pt x="183" y="307"/>
                  </a:cubicBezTo>
                  <a:cubicBezTo>
                    <a:pt x="186" y="305"/>
                    <a:pt x="189" y="304"/>
                    <a:pt x="193" y="303"/>
                  </a:cubicBezTo>
                  <a:cubicBezTo>
                    <a:pt x="193" y="303"/>
                    <a:pt x="193" y="303"/>
                    <a:pt x="193" y="303"/>
                  </a:cubicBezTo>
                  <a:cubicBezTo>
                    <a:pt x="196" y="302"/>
                    <a:pt x="199" y="300"/>
                    <a:pt x="202" y="299"/>
                  </a:cubicBezTo>
                  <a:cubicBezTo>
                    <a:pt x="203" y="299"/>
                    <a:pt x="204" y="298"/>
                    <a:pt x="205" y="298"/>
                  </a:cubicBezTo>
                  <a:cubicBezTo>
                    <a:pt x="207" y="297"/>
                    <a:pt x="209" y="296"/>
                    <a:pt x="211" y="295"/>
                  </a:cubicBezTo>
                  <a:cubicBezTo>
                    <a:pt x="212" y="295"/>
                    <a:pt x="213" y="294"/>
                    <a:pt x="214" y="294"/>
                  </a:cubicBezTo>
                  <a:cubicBezTo>
                    <a:pt x="216" y="293"/>
                    <a:pt x="218" y="292"/>
                    <a:pt x="220" y="291"/>
                  </a:cubicBezTo>
                  <a:cubicBezTo>
                    <a:pt x="221" y="291"/>
                    <a:pt x="222" y="290"/>
                    <a:pt x="223" y="290"/>
                  </a:cubicBezTo>
                  <a:cubicBezTo>
                    <a:pt x="225" y="289"/>
                    <a:pt x="227" y="287"/>
                    <a:pt x="230" y="286"/>
                  </a:cubicBezTo>
                  <a:cubicBezTo>
                    <a:pt x="230" y="286"/>
                    <a:pt x="231" y="286"/>
                    <a:pt x="231" y="285"/>
                  </a:cubicBezTo>
                  <a:cubicBezTo>
                    <a:pt x="232" y="285"/>
                    <a:pt x="232" y="285"/>
                    <a:pt x="232" y="285"/>
                  </a:cubicBezTo>
                  <a:cubicBezTo>
                    <a:pt x="232" y="285"/>
                    <a:pt x="232" y="285"/>
                    <a:pt x="232" y="285"/>
                  </a:cubicBezTo>
                  <a:cubicBezTo>
                    <a:pt x="236" y="283"/>
                    <a:pt x="239" y="281"/>
                    <a:pt x="243" y="279"/>
                  </a:cubicBezTo>
                  <a:cubicBezTo>
                    <a:pt x="244" y="279"/>
                    <a:pt x="245" y="278"/>
                    <a:pt x="246" y="277"/>
                  </a:cubicBezTo>
                  <a:cubicBezTo>
                    <a:pt x="249" y="275"/>
                    <a:pt x="252" y="273"/>
                    <a:pt x="255" y="271"/>
                  </a:cubicBezTo>
                  <a:cubicBezTo>
                    <a:pt x="256" y="271"/>
                    <a:pt x="256" y="271"/>
                    <a:pt x="256" y="271"/>
                  </a:cubicBezTo>
                  <a:cubicBezTo>
                    <a:pt x="260" y="268"/>
                    <a:pt x="263" y="266"/>
                    <a:pt x="266" y="264"/>
                  </a:cubicBezTo>
                  <a:cubicBezTo>
                    <a:pt x="267" y="263"/>
                    <a:pt x="268" y="263"/>
                    <a:pt x="269" y="262"/>
                  </a:cubicBezTo>
                  <a:cubicBezTo>
                    <a:pt x="272" y="260"/>
                    <a:pt x="274" y="258"/>
                    <a:pt x="277" y="256"/>
                  </a:cubicBezTo>
                  <a:cubicBezTo>
                    <a:pt x="277" y="256"/>
                    <a:pt x="278" y="255"/>
                    <a:pt x="278" y="255"/>
                  </a:cubicBezTo>
                  <a:cubicBezTo>
                    <a:pt x="279" y="254"/>
                    <a:pt x="279" y="254"/>
                    <a:pt x="279" y="254"/>
                  </a:cubicBezTo>
                  <a:cubicBezTo>
                    <a:pt x="282" y="252"/>
                    <a:pt x="285" y="249"/>
                    <a:pt x="288" y="247"/>
                  </a:cubicBezTo>
                  <a:cubicBezTo>
                    <a:pt x="288" y="246"/>
                    <a:pt x="289" y="246"/>
                    <a:pt x="290" y="245"/>
                  </a:cubicBezTo>
                  <a:cubicBezTo>
                    <a:pt x="292" y="243"/>
                    <a:pt x="294" y="241"/>
                    <a:pt x="296" y="239"/>
                  </a:cubicBezTo>
                  <a:cubicBezTo>
                    <a:pt x="297" y="238"/>
                    <a:pt x="298" y="237"/>
                    <a:pt x="298" y="237"/>
                  </a:cubicBezTo>
                  <a:cubicBezTo>
                    <a:pt x="301" y="234"/>
                    <a:pt x="304" y="231"/>
                    <a:pt x="306" y="229"/>
                  </a:cubicBezTo>
                  <a:cubicBezTo>
                    <a:pt x="306" y="229"/>
                    <a:pt x="306" y="229"/>
                    <a:pt x="306" y="229"/>
                  </a:cubicBezTo>
                  <a:cubicBezTo>
                    <a:pt x="309" y="226"/>
                    <a:pt x="311" y="223"/>
                    <a:pt x="313" y="220"/>
                  </a:cubicBezTo>
                  <a:cubicBezTo>
                    <a:pt x="314" y="219"/>
                    <a:pt x="314" y="219"/>
                    <a:pt x="314" y="219"/>
                  </a:cubicBezTo>
                  <a:cubicBezTo>
                    <a:pt x="315" y="218"/>
                    <a:pt x="316" y="217"/>
                    <a:pt x="317" y="216"/>
                  </a:cubicBezTo>
                  <a:cubicBezTo>
                    <a:pt x="317" y="216"/>
                    <a:pt x="317" y="215"/>
                    <a:pt x="318" y="215"/>
                  </a:cubicBezTo>
                  <a:cubicBezTo>
                    <a:pt x="319" y="213"/>
                    <a:pt x="321" y="210"/>
                    <a:pt x="322" y="208"/>
                  </a:cubicBezTo>
                  <a:cubicBezTo>
                    <a:pt x="323" y="208"/>
                    <a:pt x="323" y="207"/>
                    <a:pt x="323" y="207"/>
                  </a:cubicBezTo>
                  <a:cubicBezTo>
                    <a:pt x="325" y="205"/>
                    <a:pt x="326" y="203"/>
                    <a:pt x="327" y="202"/>
                  </a:cubicBezTo>
                  <a:cubicBezTo>
                    <a:pt x="327" y="201"/>
                    <a:pt x="328" y="200"/>
                    <a:pt x="328" y="200"/>
                  </a:cubicBezTo>
                  <a:cubicBezTo>
                    <a:pt x="329" y="198"/>
                    <a:pt x="330" y="196"/>
                    <a:pt x="331" y="194"/>
                  </a:cubicBezTo>
                  <a:cubicBezTo>
                    <a:pt x="332" y="194"/>
                    <a:pt x="332" y="193"/>
                    <a:pt x="332" y="193"/>
                  </a:cubicBezTo>
                  <a:cubicBezTo>
                    <a:pt x="333" y="191"/>
                    <a:pt x="335" y="188"/>
                    <a:pt x="336" y="186"/>
                  </a:cubicBezTo>
                  <a:cubicBezTo>
                    <a:pt x="336" y="186"/>
                    <a:pt x="336" y="185"/>
                    <a:pt x="337" y="184"/>
                  </a:cubicBezTo>
                  <a:cubicBezTo>
                    <a:pt x="338" y="183"/>
                    <a:pt x="339" y="181"/>
                    <a:pt x="339" y="179"/>
                  </a:cubicBezTo>
                  <a:cubicBezTo>
                    <a:pt x="340" y="178"/>
                    <a:pt x="340" y="178"/>
                    <a:pt x="340" y="177"/>
                  </a:cubicBezTo>
                  <a:cubicBezTo>
                    <a:pt x="341" y="176"/>
                    <a:pt x="341" y="176"/>
                    <a:pt x="341" y="175"/>
                  </a:cubicBezTo>
                  <a:cubicBezTo>
                    <a:pt x="342" y="174"/>
                    <a:pt x="343" y="172"/>
                    <a:pt x="343" y="170"/>
                  </a:cubicBezTo>
                  <a:cubicBezTo>
                    <a:pt x="345" y="167"/>
                    <a:pt x="346" y="164"/>
                    <a:pt x="347" y="160"/>
                  </a:cubicBezTo>
                  <a:cubicBezTo>
                    <a:pt x="403" y="0"/>
                    <a:pt x="403" y="0"/>
                    <a:pt x="403" y="0"/>
                  </a:cubicBezTo>
                  <a:cubicBezTo>
                    <a:pt x="402" y="3"/>
                    <a:pt x="401" y="6"/>
                    <a:pt x="400" y="10"/>
                  </a:cubicBezTo>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9"/>
            <p:cNvSpPr>
              <a:spLocks/>
            </p:cNvSpPr>
            <p:nvPr/>
          </p:nvSpPr>
          <p:spPr bwMode="auto">
            <a:xfrm>
              <a:off x="3828072" y="4019180"/>
              <a:ext cx="654050" cy="1354137"/>
            </a:xfrm>
            <a:custGeom>
              <a:avLst/>
              <a:gdLst>
                <a:gd name="T0" fmla="*/ 150 w 174"/>
                <a:gd name="T1" fmla="*/ 158 h 360"/>
                <a:gd name="T2" fmla="*/ 56 w 174"/>
                <a:gd name="T3" fmla="*/ 0 h 360"/>
                <a:gd name="T4" fmla="*/ 0 w 174"/>
                <a:gd name="T5" fmla="*/ 160 h 360"/>
                <a:gd name="T6" fmla="*/ 93 w 174"/>
                <a:gd name="T7" fmla="*/ 318 h 360"/>
                <a:gd name="T8" fmla="*/ 118 w 174"/>
                <a:gd name="T9" fmla="*/ 360 h 360"/>
                <a:gd name="T10" fmla="*/ 174 w 174"/>
                <a:gd name="T11" fmla="*/ 200 h 360"/>
                <a:gd name="T12" fmla="*/ 150 w 174"/>
                <a:gd name="T13" fmla="*/ 158 h 360"/>
              </a:gdLst>
              <a:ahLst/>
              <a:cxnLst>
                <a:cxn ang="0">
                  <a:pos x="T0" y="T1"/>
                </a:cxn>
                <a:cxn ang="0">
                  <a:pos x="T2" y="T3"/>
                </a:cxn>
                <a:cxn ang="0">
                  <a:pos x="T4" y="T5"/>
                </a:cxn>
                <a:cxn ang="0">
                  <a:pos x="T6" y="T7"/>
                </a:cxn>
                <a:cxn ang="0">
                  <a:pos x="T8" y="T9"/>
                </a:cxn>
                <a:cxn ang="0">
                  <a:pos x="T10" y="T11"/>
                </a:cxn>
                <a:cxn ang="0">
                  <a:pos x="T12" y="T13"/>
                </a:cxn>
              </a:cxnLst>
              <a:rect l="0" t="0" r="r" b="b"/>
              <a:pathLst>
                <a:path w="174" h="360">
                  <a:moveTo>
                    <a:pt x="150" y="158"/>
                  </a:moveTo>
                  <a:cubicBezTo>
                    <a:pt x="118" y="105"/>
                    <a:pt x="86" y="50"/>
                    <a:pt x="56" y="0"/>
                  </a:cubicBezTo>
                  <a:cubicBezTo>
                    <a:pt x="0" y="160"/>
                    <a:pt x="0" y="160"/>
                    <a:pt x="0" y="160"/>
                  </a:cubicBezTo>
                  <a:cubicBezTo>
                    <a:pt x="29" y="210"/>
                    <a:pt x="62" y="265"/>
                    <a:pt x="93" y="318"/>
                  </a:cubicBezTo>
                  <a:cubicBezTo>
                    <a:pt x="102" y="333"/>
                    <a:pt x="110" y="347"/>
                    <a:pt x="118" y="360"/>
                  </a:cubicBezTo>
                  <a:cubicBezTo>
                    <a:pt x="174" y="200"/>
                    <a:pt x="174" y="200"/>
                    <a:pt x="174" y="200"/>
                  </a:cubicBezTo>
                  <a:cubicBezTo>
                    <a:pt x="167" y="187"/>
                    <a:pt x="158" y="173"/>
                    <a:pt x="150" y="158"/>
                  </a:cubicBezTo>
                </a:path>
              </a:pathLst>
            </a:custGeom>
            <a:solidFill>
              <a:schemeClr val="accent5">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20"/>
            <p:cNvSpPr>
              <a:spLocks/>
            </p:cNvSpPr>
            <p:nvPr/>
          </p:nvSpPr>
          <p:spPr bwMode="auto">
            <a:xfrm>
              <a:off x="4037013" y="3630613"/>
              <a:ext cx="1785938" cy="1136650"/>
            </a:xfrm>
            <a:custGeom>
              <a:avLst/>
              <a:gdLst>
                <a:gd name="T0" fmla="*/ 162 w 475"/>
                <a:gd name="T1" fmla="*/ 0 h 302"/>
                <a:gd name="T2" fmla="*/ 475 w 475"/>
                <a:gd name="T3" fmla="*/ 78 h 302"/>
                <a:gd name="T4" fmla="*/ 462 w 475"/>
                <a:gd name="T5" fmla="*/ 134 h 302"/>
                <a:gd name="T6" fmla="*/ 196 w 475"/>
                <a:gd name="T7" fmla="*/ 295 h 302"/>
                <a:gd name="T8" fmla="*/ 118 w 475"/>
                <a:gd name="T9" fmla="*/ 302 h 302"/>
                <a:gd name="T10" fmla="*/ 94 w 475"/>
                <a:gd name="T11" fmla="*/ 260 h 302"/>
                <a:gd name="T12" fmla="*/ 0 w 475"/>
                <a:gd name="T13" fmla="*/ 102 h 302"/>
                <a:gd name="T14" fmla="*/ 28 w 475"/>
                <a:gd name="T15" fmla="*/ 99 h 302"/>
                <a:gd name="T16" fmla="*/ 162 w 475"/>
                <a:gd name="T1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5" h="302">
                  <a:moveTo>
                    <a:pt x="162" y="0"/>
                  </a:moveTo>
                  <a:cubicBezTo>
                    <a:pt x="475" y="78"/>
                    <a:pt x="475" y="78"/>
                    <a:pt x="475" y="78"/>
                  </a:cubicBezTo>
                  <a:cubicBezTo>
                    <a:pt x="474" y="97"/>
                    <a:pt x="469" y="116"/>
                    <a:pt x="462" y="134"/>
                  </a:cubicBezTo>
                  <a:cubicBezTo>
                    <a:pt x="427" y="219"/>
                    <a:pt x="332" y="276"/>
                    <a:pt x="196" y="295"/>
                  </a:cubicBezTo>
                  <a:cubicBezTo>
                    <a:pt x="171" y="299"/>
                    <a:pt x="145" y="301"/>
                    <a:pt x="118" y="302"/>
                  </a:cubicBezTo>
                  <a:cubicBezTo>
                    <a:pt x="111" y="289"/>
                    <a:pt x="102" y="275"/>
                    <a:pt x="94" y="260"/>
                  </a:cubicBezTo>
                  <a:cubicBezTo>
                    <a:pt x="62" y="207"/>
                    <a:pt x="30" y="152"/>
                    <a:pt x="0" y="102"/>
                  </a:cubicBezTo>
                  <a:cubicBezTo>
                    <a:pt x="10" y="101"/>
                    <a:pt x="19" y="100"/>
                    <a:pt x="28" y="99"/>
                  </a:cubicBezTo>
                  <a:cubicBezTo>
                    <a:pt x="108" y="88"/>
                    <a:pt x="155" y="50"/>
                    <a:pt x="16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1"/>
            <p:cNvSpPr>
              <a:spLocks/>
            </p:cNvSpPr>
            <p:nvPr/>
          </p:nvSpPr>
          <p:spPr bwMode="auto">
            <a:xfrm>
              <a:off x="1033463" y="2659063"/>
              <a:ext cx="3314700" cy="2700337"/>
            </a:xfrm>
            <a:custGeom>
              <a:avLst/>
              <a:gdLst>
                <a:gd name="T0" fmla="*/ 739 w 882"/>
                <a:gd name="T1" fmla="*/ 712 h 718"/>
                <a:gd name="T2" fmla="*/ 767 w 882"/>
                <a:gd name="T3" fmla="*/ 715 h 718"/>
                <a:gd name="T4" fmla="*/ 800 w 882"/>
                <a:gd name="T5" fmla="*/ 717 h 718"/>
                <a:gd name="T6" fmla="*/ 882 w 882"/>
                <a:gd name="T7" fmla="*/ 557 h 718"/>
                <a:gd name="T8" fmla="*/ 843 w 882"/>
                <a:gd name="T9" fmla="*/ 556 h 718"/>
                <a:gd name="T10" fmla="*/ 815 w 882"/>
                <a:gd name="T11" fmla="*/ 554 h 718"/>
                <a:gd name="T12" fmla="*/ 782 w 882"/>
                <a:gd name="T13" fmla="*/ 550 h 718"/>
                <a:gd name="T14" fmla="*/ 755 w 882"/>
                <a:gd name="T15" fmla="*/ 546 h 718"/>
                <a:gd name="T16" fmla="*/ 714 w 882"/>
                <a:gd name="T17" fmla="*/ 540 h 718"/>
                <a:gd name="T18" fmla="*/ 687 w 882"/>
                <a:gd name="T19" fmla="*/ 534 h 718"/>
                <a:gd name="T20" fmla="*/ 647 w 882"/>
                <a:gd name="T21" fmla="*/ 524 h 718"/>
                <a:gd name="T22" fmla="*/ 621 w 882"/>
                <a:gd name="T23" fmla="*/ 517 h 718"/>
                <a:gd name="T24" fmla="*/ 581 w 882"/>
                <a:gd name="T25" fmla="*/ 505 h 718"/>
                <a:gd name="T26" fmla="*/ 557 w 882"/>
                <a:gd name="T27" fmla="*/ 497 h 718"/>
                <a:gd name="T28" fmla="*/ 515 w 882"/>
                <a:gd name="T29" fmla="*/ 481 h 718"/>
                <a:gd name="T30" fmla="*/ 479 w 882"/>
                <a:gd name="T31" fmla="*/ 467 h 718"/>
                <a:gd name="T32" fmla="*/ 456 w 882"/>
                <a:gd name="T33" fmla="*/ 456 h 718"/>
                <a:gd name="T34" fmla="*/ 421 w 882"/>
                <a:gd name="T35" fmla="*/ 440 h 718"/>
                <a:gd name="T36" fmla="*/ 399 w 882"/>
                <a:gd name="T37" fmla="*/ 428 h 718"/>
                <a:gd name="T38" fmla="*/ 367 w 882"/>
                <a:gd name="T39" fmla="*/ 410 h 718"/>
                <a:gd name="T40" fmla="*/ 346 w 882"/>
                <a:gd name="T41" fmla="*/ 398 h 718"/>
                <a:gd name="T42" fmla="*/ 313 w 882"/>
                <a:gd name="T43" fmla="*/ 377 h 718"/>
                <a:gd name="T44" fmla="*/ 292 w 882"/>
                <a:gd name="T45" fmla="*/ 362 h 718"/>
                <a:gd name="T46" fmla="*/ 272 w 882"/>
                <a:gd name="T47" fmla="*/ 348 h 718"/>
                <a:gd name="T48" fmla="*/ 255 w 882"/>
                <a:gd name="T49" fmla="*/ 335 h 718"/>
                <a:gd name="T50" fmla="*/ 241 w 882"/>
                <a:gd name="T51" fmla="*/ 323 h 718"/>
                <a:gd name="T52" fmla="*/ 224 w 882"/>
                <a:gd name="T53" fmla="*/ 309 h 718"/>
                <a:gd name="T54" fmla="*/ 210 w 882"/>
                <a:gd name="T55" fmla="*/ 296 h 718"/>
                <a:gd name="T56" fmla="*/ 191 w 882"/>
                <a:gd name="T57" fmla="*/ 277 h 718"/>
                <a:gd name="T58" fmla="*/ 172 w 882"/>
                <a:gd name="T59" fmla="*/ 257 h 718"/>
                <a:gd name="T60" fmla="*/ 96 w 882"/>
                <a:gd name="T61" fmla="*/ 149 h 718"/>
                <a:gd name="T62" fmla="*/ 66 w 882"/>
                <a:gd name="T63" fmla="*/ 50 h 718"/>
                <a:gd name="T64" fmla="*/ 67 w 882"/>
                <a:gd name="T65" fmla="*/ 0 h 718"/>
                <a:gd name="T66" fmla="*/ 112 w 882"/>
                <a:gd name="T67" fmla="*/ 414 h 718"/>
                <a:gd name="T68" fmla="*/ 126 w 882"/>
                <a:gd name="T69" fmla="*/ 429 h 718"/>
                <a:gd name="T70" fmla="*/ 148 w 882"/>
                <a:gd name="T71" fmla="*/ 451 h 718"/>
                <a:gd name="T72" fmla="*/ 157 w 882"/>
                <a:gd name="T73" fmla="*/ 459 h 718"/>
                <a:gd name="T74" fmla="*/ 175 w 882"/>
                <a:gd name="T75" fmla="*/ 476 h 718"/>
                <a:gd name="T76" fmla="*/ 189 w 882"/>
                <a:gd name="T77" fmla="*/ 487 h 718"/>
                <a:gd name="T78" fmla="*/ 205 w 882"/>
                <a:gd name="T79" fmla="*/ 500 h 718"/>
                <a:gd name="T80" fmla="*/ 220 w 882"/>
                <a:gd name="T81" fmla="*/ 511 h 718"/>
                <a:gd name="T82" fmla="*/ 235 w 882"/>
                <a:gd name="T83" fmla="*/ 523 h 718"/>
                <a:gd name="T84" fmla="*/ 257 w 882"/>
                <a:gd name="T85" fmla="*/ 537 h 718"/>
                <a:gd name="T86" fmla="*/ 290 w 882"/>
                <a:gd name="T87" fmla="*/ 559 h 718"/>
                <a:gd name="T88" fmla="*/ 306 w 882"/>
                <a:gd name="T89" fmla="*/ 568 h 718"/>
                <a:gd name="T90" fmla="*/ 327 w 882"/>
                <a:gd name="T91" fmla="*/ 580 h 718"/>
                <a:gd name="T92" fmla="*/ 360 w 882"/>
                <a:gd name="T93" fmla="*/ 598 h 718"/>
                <a:gd name="T94" fmla="*/ 382 w 882"/>
                <a:gd name="T95" fmla="*/ 609 h 718"/>
                <a:gd name="T96" fmla="*/ 405 w 882"/>
                <a:gd name="T97" fmla="*/ 619 h 718"/>
                <a:gd name="T98" fmla="*/ 441 w 882"/>
                <a:gd name="T99" fmla="*/ 635 h 718"/>
                <a:gd name="T100" fmla="*/ 459 w 882"/>
                <a:gd name="T101" fmla="*/ 642 h 718"/>
                <a:gd name="T102" fmla="*/ 501 w 882"/>
                <a:gd name="T103" fmla="*/ 657 h 718"/>
                <a:gd name="T104" fmla="*/ 525 w 882"/>
                <a:gd name="T105" fmla="*/ 666 h 718"/>
                <a:gd name="T106" fmla="*/ 551 w 882"/>
                <a:gd name="T107" fmla="*/ 674 h 718"/>
                <a:gd name="T108" fmla="*/ 588 w 882"/>
                <a:gd name="T109" fmla="*/ 684 h 718"/>
                <a:gd name="T110" fmla="*/ 617 w 882"/>
                <a:gd name="T111" fmla="*/ 691 h 718"/>
                <a:gd name="T112" fmla="*/ 652 w 882"/>
                <a:gd name="T113" fmla="*/ 699 h 718"/>
                <a:gd name="T114" fmla="*/ 678 w 882"/>
                <a:gd name="T115" fmla="*/ 704 h 718"/>
                <a:gd name="T116" fmla="*/ 705 w 882"/>
                <a:gd name="T117" fmla="*/ 70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2" h="718">
                  <a:moveTo>
                    <a:pt x="719" y="710"/>
                  </a:moveTo>
                  <a:cubicBezTo>
                    <a:pt x="721" y="710"/>
                    <a:pt x="724" y="710"/>
                    <a:pt x="726" y="711"/>
                  </a:cubicBezTo>
                  <a:cubicBezTo>
                    <a:pt x="730" y="711"/>
                    <a:pt x="735" y="712"/>
                    <a:pt x="739" y="712"/>
                  </a:cubicBezTo>
                  <a:cubicBezTo>
                    <a:pt x="741" y="712"/>
                    <a:pt x="744" y="713"/>
                    <a:pt x="747" y="713"/>
                  </a:cubicBezTo>
                  <a:cubicBezTo>
                    <a:pt x="751" y="713"/>
                    <a:pt x="755" y="714"/>
                    <a:pt x="759" y="714"/>
                  </a:cubicBezTo>
                  <a:cubicBezTo>
                    <a:pt x="762" y="714"/>
                    <a:pt x="764" y="715"/>
                    <a:pt x="767" y="715"/>
                  </a:cubicBezTo>
                  <a:cubicBezTo>
                    <a:pt x="771" y="715"/>
                    <a:pt x="775" y="715"/>
                    <a:pt x="779" y="716"/>
                  </a:cubicBezTo>
                  <a:cubicBezTo>
                    <a:pt x="782" y="716"/>
                    <a:pt x="784" y="716"/>
                    <a:pt x="787" y="716"/>
                  </a:cubicBezTo>
                  <a:cubicBezTo>
                    <a:pt x="791" y="716"/>
                    <a:pt x="795" y="717"/>
                    <a:pt x="800" y="717"/>
                  </a:cubicBezTo>
                  <a:cubicBezTo>
                    <a:pt x="802" y="717"/>
                    <a:pt x="804" y="717"/>
                    <a:pt x="806" y="717"/>
                  </a:cubicBezTo>
                  <a:cubicBezTo>
                    <a:pt x="813" y="717"/>
                    <a:pt x="819" y="717"/>
                    <a:pt x="826" y="718"/>
                  </a:cubicBezTo>
                  <a:cubicBezTo>
                    <a:pt x="882" y="557"/>
                    <a:pt x="882" y="557"/>
                    <a:pt x="882" y="557"/>
                  </a:cubicBezTo>
                  <a:cubicBezTo>
                    <a:pt x="875" y="557"/>
                    <a:pt x="869" y="557"/>
                    <a:pt x="863" y="557"/>
                  </a:cubicBezTo>
                  <a:cubicBezTo>
                    <a:pt x="860" y="557"/>
                    <a:pt x="858" y="556"/>
                    <a:pt x="856" y="556"/>
                  </a:cubicBezTo>
                  <a:cubicBezTo>
                    <a:pt x="852" y="556"/>
                    <a:pt x="847" y="556"/>
                    <a:pt x="843" y="556"/>
                  </a:cubicBezTo>
                  <a:cubicBezTo>
                    <a:pt x="840" y="556"/>
                    <a:pt x="838" y="555"/>
                    <a:pt x="835" y="555"/>
                  </a:cubicBezTo>
                  <a:cubicBezTo>
                    <a:pt x="831" y="555"/>
                    <a:pt x="827" y="555"/>
                    <a:pt x="823" y="554"/>
                  </a:cubicBezTo>
                  <a:cubicBezTo>
                    <a:pt x="820" y="554"/>
                    <a:pt x="818" y="554"/>
                    <a:pt x="815" y="554"/>
                  </a:cubicBezTo>
                  <a:cubicBezTo>
                    <a:pt x="811" y="553"/>
                    <a:pt x="807" y="553"/>
                    <a:pt x="803" y="553"/>
                  </a:cubicBezTo>
                  <a:cubicBezTo>
                    <a:pt x="800" y="552"/>
                    <a:pt x="798" y="552"/>
                    <a:pt x="795" y="552"/>
                  </a:cubicBezTo>
                  <a:cubicBezTo>
                    <a:pt x="791" y="551"/>
                    <a:pt x="787" y="551"/>
                    <a:pt x="782" y="550"/>
                  </a:cubicBezTo>
                  <a:cubicBezTo>
                    <a:pt x="780" y="550"/>
                    <a:pt x="777" y="550"/>
                    <a:pt x="775" y="549"/>
                  </a:cubicBezTo>
                  <a:cubicBezTo>
                    <a:pt x="770" y="549"/>
                    <a:pt x="765" y="548"/>
                    <a:pt x="761" y="547"/>
                  </a:cubicBezTo>
                  <a:cubicBezTo>
                    <a:pt x="759" y="547"/>
                    <a:pt x="757" y="547"/>
                    <a:pt x="755" y="546"/>
                  </a:cubicBezTo>
                  <a:cubicBezTo>
                    <a:pt x="748" y="545"/>
                    <a:pt x="741" y="544"/>
                    <a:pt x="734" y="543"/>
                  </a:cubicBezTo>
                  <a:cubicBezTo>
                    <a:pt x="733" y="543"/>
                    <a:pt x="733" y="543"/>
                    <a:pt x="733" y="543"/>
                  </a:cubicBezTo>
                  <a:cubicBezTo>
                    <a:pt x="727" y="542"/>
                    <a:pt x="721" y="541"/>
                    <a:pt x="714" y="540"/>
                  </a:cubicBezTo>
                  <a:cubicBezTo>
                    <a:pt x="712" y="539"/>
                    <a:pt x="710" y="539"/>
                    <a:pt x="708" y="538"/>
                  </a:cubicBezTo>
                  <a:cubicBezTo>
                    <a:pt x="704" y="537"/>
                    <a:pt x="699" y="536"/>
                    <a:pt x="694" y="535"/>
                  </a:cubicBezTo>
                  <a:cubicBezTo>
                    <a:pt x="692" y="535"/>
                    <a:pt x="690" y="534"/>
                    <a:pt x="687" y="534"/>
                  </a:cubicBezTo>
                  <a:cubicBezTo>
                    <a:pt x="683" y="533"/>
                    <a:pt x="678" y="532"/>
                    <a:pt x="673" y="531"/>
                  </a:cubicBezTo>
                  <a:cubicBezTo>
                    <a:pt x="671" y="530"/>
                    <a:pt x="669" y="530"/>
                    <a:pt x="667" y="529"/>
                  </a:cubicBezTo>
                  <a:cubicBezTo>
                    <a:pt x="661" y="528"/>
                    <a:pt x="654" y="526"/>
                    <a:pt x="647" y="524"/>
                  </a:cubicBezTo>
                  <a:cubicBezTo>
                    <a:pt x="646" y="524"/>
                    <a:pt x="645" y="524"/>
                    <a:pt x="644" y="524"/>
                  </a:cubicBezTo>
                  <a:cubicBezTo>
                    <a:pt x="639" y="522"/>
                    <a:pt x="633" y="521"/>
                    <a:pt x="627" y="519"/>
                  </a:cubicBezTo>
                  <a:cubicBezTo>
                    <a:pt x="625" y="518"/>
                    <a:pt x="623" y="518"/>
                    <a:pt x="621" y="517"/>
                  </a:cubicBezTo>
                  <a:cubicBezTo>
                    <a:pt x="616" y="516"/>
                    <a:pt x="612" y="514"/>
                    <a:pt x="607" y="513"/>
                  </a:cubicBezTo>
                  <a:cubicBezTo>
                    <a:pt x="605" y="512"/>
                    <a:pt x="602" y="512"/>
                    <a:pt x="600" y="511"/>
                  </a:cubicBezTo>
                  <a:cubicBezTo>
                    <a:pt x="594" y="509"/>
                    <a:pt x="588" y="507"/>
                    <a:pt x="581" y="505"/>
                  </a:cubicBezTo>
                  <a:cubicBezTo>
                    <a:pt x="581" y="505"/>
                    <a:pt x="581" y="505"/>
                    <a:pt x="581" y="505"/>
                  </a:cubicBezTo>
                  <a:cubicBezTo>
                    <a:pt x="574" y="503"/>
                    <a:pt x="568" y="501"/>
                    <a:pt x="562" y="499"/>
                  </a:cubicBezTo>
                  <a:cubicBezTo>
                    <a:pt x="560" y="498"/>
                    <a:pt x="558" y="497"/>
                    <a:pt x="557" y="497"/>
                  </a:cubicBezTo>
                  <a:cubicBezTo>
                    <a:pt x="550" y="495"/>
                    <a:pt x="544" y="492"/>
                    <a:pt x="537" y="490"/>
                  </a:cubicBezTo>
                  <a:cubicBezTo>
                    <a:pt x="532" y="488"/>
                    <a:pt x="526" y="486"/>
                    <a:pt x="520" y="483"/>
                  </a:cubicBezTo>
                  <a:cubicBezTo>
                    <a:pt x="518" y="483"/>
                    <a:pt x="517" y="482"/>
                    <a:pt x="515" y="481"/>
                  </a:cubicBezTo>
                  <a:cubicBezTo>
                    <a:pt x="511" y="480"/>
                    <a:pt x="507" y="478"/>
                    <a:pt x="503" y="477"/>
                  </a:cubicBezTo>
                  <a:cubicBezTo>
                    <a:pt x="501" y="476"/>
                    <a:pt x="499" y="475"/>
                    <a:pt x="498" y="474"/>
                  </a:cubicBezTo>
                  <a:cubicBezTo>
                    <a:pt x="491" y="472"/>
                    <a:pt x="485" y="469"/>
                    <a:pt x="479" y="467"/>
                  </a:cubicBezTo>
                  <a:cubicBezTo>
                    <a:pt x="479" y="466"/>
                    <a:pt x="479" y="466"/>
                    <a:pt x="479" y="466"/>
                  </a:cubicBezTo>
                  <a:cubicBezTo>
                    <a:pt x="473" y="464"/>
                    <a:pt x="467" y="461"/>
                    <a:pt x="461" y="459"/>
                  </a:cubicBezTo>
                  <a:cubicBezTo>
                    <a:pt x="460" y="458"/>
                    <a:pt x="458" y="457"/>
                    <a:pt x="456" y="456"/>
                  </a:cubicBezTo>
                  <a:cubicBezTo>
                    <a:pt x="451" y="454"/>
                    <a:pt x="446" y="452"/>
                    <a:pt x="441" y="449"/>
                  </a:cubicBezTo>
                  <a:cubicBezTo>
                    <a:pt x="440" y="449"/>
                    <a:pt x="439" y="448"/>
                    <a:pt x="438" y="448"/>
                  </a:cubicBezTo>
                  <a:cubicBezTo>
                    <a:pt x="433" y="445"/>
                    <a:pt x="427" y="442"/>
                    <a:pt x="421" y="440"/>
                  </a:cubicBezTo>
                  <a:cubicBezTo>
                    <a:pt x="420" y="439"/>
                    <a:pt x="418" y="438"/>
                    <a:pt x="417" y="437"/>
                  </a:cubicBezTo>
                  <a:cubicBezTo>
                    <a:pt x="412" y="435"/>
                    <a:pt x="408" y="433"/>
                    <a:pt x="403" y="430"/>
                  </a:cubicBezTo>
                  <a:cubicBezTo>
                    <a:pt x="402" y="430"/>
                    <a:pt x="401" y="429"/>
                    <a:pt x="399" y="428"/>
                  </a:cubicBezTo>
                  <a:cubicBezTo>
                    <a:pt x="394" y="425"/>
                    <a:pt x="388" y="422"/>
                    <a:pt x="383" y="420"/>
                  </a:cubicBezTo>
                  <a:cubicBezTo>
                    <a:pt x="382" y="419"/>
                    <a:pt x="381" y="418"/>
                    <a:pt x="380" y="418"/>
                  </a:cubicBezTo>
                  <a:cubicBezTo>
                    <a:pt x="376" y="415"/>
                    <a:pt x="371" y="413"/>
                    <a:pt x="367" y="410"/>
                  </a:cubicBezTo>
                  <a:cubicBezTo>
                    <a:pt x="365" y="409"/>
                    <a:pt x="364" y="409"/>
                    <a:pt x="362" y="408"/>
                  </a:cubicBezTo>
                  <a:cubicBezTo>
                    <a:pt x="358" y="405"/>
                    <a:pt x="353" y="402"/>
                    <a:pt x="348" y="399"/>
                  </a:cubicBezTo>
                  <a:cubicBezTo>
                    <a:pt x="348" y="399"/>
                    <a:pt x="347" y="399"/>
                    <a:pt x="346" y="398"/>
                  </a:cubicBezTo>
                  <a:cubicBezTo>
                    <a:pt x="341" y="395"/>
                    <a:pt x="336" y="392"/>
                    <a:pt x="330" y="388"/>
                  </a:cubicBezTo>
                  <a:cubicBezTo>
                    <a:pt x="329" y="387"/>
                    <a:pt x="328" y="387"/>
                    <a:pt x="326" y="386"/>
                  </a:cubicBezTo>
                  <a:cubicBezTo>
                    <a:pt x="322" y="383"/>
                    <a:pt x="317" y="380"/>
                    <a:pt x="313" y="377"/>
                  </a:cubicBezTo>
                  <a:cubicBezTo>
                    <a:pt x="312" y="376"/>
                    <a:pt x="311" y="376"/>
                    <a:pt x="311" y="375"/>
                  </a:cubicBezTo>
                  <a:cubicBezTo>
                    <a:pt x="305" y="372"/>
                    <a:pt x="300" y="368"/>
                    <a:pt x="295" y="365"/>
                  </a:cubicBezTo>
                  <a:cubicBezTo>
                    <a:pt x="294" y="364"/>
                    <a:pt x="293" y="363"/>
                    <a:pt x="292" y="362"/>
                  </a:cubicBezTo>
                  <a:cubicBezTo>
                    <a:pt x="287" y="359"/>
                    <a:pt x="283" y="356"/>
                    <a:pt x="279" y="353"/>
                  </a:cubicBezTo>
                  <a:cubicBezTo>
                    <a:pt x="278" y="352"/>
                    <a:pt x="277" y="352"/>
                    <a:pt x="276" y="351"/>
                  </a:cubicBezTo>
                  <a:cubicBezTo>
                    <a:pt x="275" y="350"/>
                    <a:pt x="274" y="349"/>
                    <a:pt x="272" y="348"/>
                  </a:cubicBezTo>
                  <a:cubicBezTo>
                    <a:pt x="270" y="346"/>
                    <a:pt x="268" y="345"/>
                    <a:pt x="266" y="343"/>
                  </a:cubicBezTo>
                  <a:cubicBezTo>
                    <a:pt x="264" y="342"/>
                    <a:pt x="263" y="341"/>
                    <a:pt x="262" y="340"/>
                  </a:cubicBezTo>
                  <a:cubicBezTo>
                    <a:pt x="260" y="338"/>
                    <a:pt x="257" y="336"/>
                    <a:pt x="255" y="335"/>
                  </a:cubicBezTo>
                  <a:cubicBezTo>
                    <a:pt x="254" y="334"/>
                    <a:pt x="253" y="333"/>
                    <a:pt x="251" y="332"/>
                  </a:cubicBezTo>
                  <a:cubicBezTo>
                    <a:pt x="249" y="330"/>
                    <a:pt x="247" y="328"/>
                    <a:pt x="245" y="327"/>
                  </a:cubicBezTo>
                  <a:cubicBezTo>
                    <a:pt x="244" y="326"/>
                    <a:pt x="243" y="324"/>
                    <a:pt x="241" y="323"/>
                  </a:cubicBezTo>
                  <a:cubicBezTo>
                    <a:pt x="239" y="322"/>
                    <a:pt x="237" y="320"/>
                    <a:pt x="235" y="318"/>
                  </a:cubicBezTo>
                  <a:cubicBezTo>
                    <a:pt x="234" y="317"/>
                    <a:pt x="233" y="316"/>
                    <a:pt x="232" y="315"/>
                  </a:cubicBezTo>
                  <a:cubicBezTo>
                    <a:pt x="229" y="313"/>
                    <a:pt x="227" y="311"/>
                    <a:pt x="224" y="309"/>
                  </a:cubicBezTo>
                  <a:cubicBezTo>
                    <a:pt x="224" y="308"/>
                    <a:pt x="223" y="307"/>
                    <a:pt x="222" y="307"/>
                  </a:cubicBezTo>
                  <a:cubicBezTo>
                    <a:pt x="219" y="304"/>
                    <a:pt x="216" y="301"/>
                    <a:pt x="213" y="298"/>
                  </a:cubicBezTo>
                  <a:cubicBezTo>
                    <a:pt x="212" y="298"/>
                    <a:pt x="211" y="297"/>
                    <a:pt x="210" y="296"/>
                  </a:cubicBezTo>
                  <a:cubicBezTo>
                    <a:pt x="208" y="294"/>
                    <a:pt x="206" y="292"/>
                    <a:pt x="204" y="290"/>
                  </a:cubicBezTo>
                  <a:cubicBezTo>
                    <a:pt x="200" y="287"/>
                    <a:pt x="197" y="283"/>
                    <a:pt x="193" y="279"/>
                  </a:cubicBezTo>
                  <a:cubicBezTo>
                    <a:pt x="192" y="279"/>
                    <a:pt x="192" y="278"/>
                    <a:pt x="191" y="277"/>
                  </a:cubicBezTo>
                  <a:cubicBezTo>
                    <a:pt x="188" y="274"/>
                    <a:pt x="185" y="272"/>
                    <a:pt x="182" y="269"/>
                  </a:cubicBezTo>
                  <a:cubicBezTo>
                    <a:pt x="181" y="267"/>
                    <a:pt x="180" y="266"/>
                    <a:pt x="179" y="265"/>
                  </a:cubicBezTo>
                  <a:cubicBezTo>
                    <a:pt x="177" y="262"/>
                    <a:pt x="174" y="260"/>
                    <a:pt x="172" y="257"/>
                  </a:cubicBezTo>
                  <a:cubicBezTo>
                    <a:pt x="171" y="256"/>
                    <a:pt x="170" y="255"/>
                    <a:pt x="169" y="254"/>
                  </a:cubicBezTo>
                  <a:cubicBezTo>
                    <a:pt x="165" y="250"/>
                    <a:pt x="162" y="246"/>
                    <a:pt x="159" y="243"/>
                  </a:cubicBezTo>
                  <a:cubicBezTo>
                    <a:pt x="132" y="211"/>
                    <a:pt x="111" y="180"/>
                    <a:pt x="96" y="149"/>
                  </a:cubicBezTo>
                  <a:cubicBezTo>
                    <a:pt x="93" y="144"/>
                    <a:pt x="91" y="139"/>
                    <a:pt x="88" y="133"/>
                  </a:cubicBezTo>
                  <a:cubicBezTo>
                    <a:pt x="78" y="110"/>
                    <a:pt x="71" y="87"/>
                    <a:pt x="68" y="65"/>
                  </a:cubicBezTo>
                  <a:cubicBezTo>
                    <a:pt x="67" y="60"/>
                    <a:pt x="66" y="55"/>
                    <a:pt x="66" y="50"/>
                  </a:cubicBezTo>
                  <a:cubicBezTo>
                    <a:pt x="65" y="48"/>
                    <a:pt x="65" y="45"/>
                    <a:pt x="65" y="43"/>
                  </a:cubicBezTo>
                  <a:cubicBezTo>
                    <a:pt x="65" y="38"/>
                    <a:pt x="65" y="33"/>
                    <a:pt x="65" y="28"/>
                  </a:cubicBezTo>
                  <a:cubicBezTo>
                    <a:pt x="65" y="19"/>
                    <a:pt x="65" y="9"/>
                    <a:pt x="67" y="0"/>
                  </a:cubicBezTo>
                  <a:cubicBezTo>
                    <a:pt x="10" y="160"/>
                    <a:pt x="10" y="160"/>
                    <a:pt x="10" y="160"/>
                  </a:cubicBezTo>
                  <a:cubicBezTo>
                    <a:pt x="0" y="235"/>
                    <a:pt x="31" y="320"/>
                    <a:pt x="103" y="403"/>
                  </a:cubicBezTo>
                  <a:cubicBezTo>
                    <a:pt x="106" y="407"/>
                    <a:pt x="109" y="411"/>
                    <a:pt x="112" y="414"/>
                  </a:cubicBezTo>
                  <a:cubicBezTo>
                    <a:pt x="113" y="415"/>
                    <a:pt x="114" y="417"/>
                    <a:pt x="115" y="418"/>
                  </a:cubicBezTo>
                  <a:cubicBezTo>
                    <a:pt x="118" y="420"/>
                    <a:pt x="120" y="423"/>
                    <a:pt x="123" y="426"/>
                  </a:cubicBezTo>
                  <a:cubicBezTo>
                    <a:pt x="124" y="427"/>
                    <a:pt x="125" y="428"/>
                    <a:pt x="126" y="429"/>
                  </a:cubicBezTo>
                  <a:cubicBezTo>
                    <a:pt x="129" y="432"/>
                    <a:pt x="132" y="435"/>
                    <a:pt x="135" y="438"/>
                  </a:cubicBezTo>
                  <a:cubicBezTo>
                    <a:pt x="135" y="439"/>
                    <a:pt x="136" y="439"/>
                    <a:pt x="137" y="440"/>
                  </a:cubicBezTo>
                  <a:cubicBezTo>
                    <a:pt x="140" y="444"/>
                    <a:pt x="144" y="447"/>
                    <a:pt x="148" y="451"/>
                  </a:cubicBezTo>
                  <a:cubicBezTo>
                    <a:pt x="148" y="451"/>
                    <a:pt x="148" y="451"/>
                    <a:pt x="148" y="451"/>
                  </a:cubicBezTo>
                  <a:cubicBezTo>
                    <a:pt x="150" y="453"/>
                    <a:pt x="152" y="455"/>
                    <a:pt x="154" y="457"/>
                  </a:cubicBezTo>
                  <a:cubicBezTo>
                    <a:pt x="155" y="457"/>
                    <a:pt x="156" y="458"/>
                    <a:pt x="157" y="459"/>
                  </a:cubicBezTo>
                  <a:cubicBezTo>
                    <a:pt x="160" y="462"/>
                    <a:pt x="163" y="465"/>
                    <a:pt x="166" y="467"/>
                  </a:cubicBezTo>
                  <a:cubicBezTo>
                    <a:pt x="167" y="468"/>
                    <a:pt x="167" y="469"/>
                    <a:pt x="168" y="469"/>
                  </a:cubicBezTo>
                  <a:cubicBezTo>
                    <a:pt x="170" y="471"/>
                    <a:pt x="173" y="474"/>
                    <a:pt x="175" y="476"/>
                  </a:cubicBezTo>
                  <a:cubicBezTo>
                    <a:pt x="176" y="477"/>
                    <a:pt x="178" y="478"/>
                    <a:pt x="179" y="479"/>
                  </a:cubicBezTo>
                  <a:cubicBezTo>
                    <a:pt x="181" y="480"/>
                    <a:pt x="183" y="482"/>
                    <a:pt x="185" y="484"/>
                  </a:cubicBezTo>
                  <a:cubicBezTo>
                    <a:pt x="186" y="485"/>
                    <a:pt x="188" y="486"/>
                    <a:pt x="189" y="487"/>
                  </a:cubicBezTo>
                  <a:cubicBezTo>
                    <a:pt x="191" y="489"/>
                    <a:pt x="193" y="490"/>
                    <a:pt x="195" y="492"/>
                  </a:cubicBezTo>
                  <a:cubicBezTo>
                    <a:pt x="196" y="493"/>
                    <a:pt x="198" y="494"/>
                    <a:pt x="199" y="495"/>
                  </a:cubicBezTo>
                  <a:cubicBezTo>
                    <a:pt x="201" y="497"/>
                    <a:pt x="203" y="499"/>
                    <a:pt x="205" y="500"/>
                  </a:cubicBezTo>
                  <a:cubicBezTo>
                    <a:pt x="207" y="501"/>
                    <a:pt x="208" y="502"/>
                    <a:pt x="209" y="503"/>
                  </a:cubicBezTo>
                  <a:cubicBezTo>
                    <a:pt x="212" y="505"/>
                    <a:pt x="214" y="507"/>
                    <a:pt x="216" y="508"/>
                  </a:cubicBezTo>
                  <a:cubicBezTo>
                    <a:pt x="217" y="509"/>
                    <a:pt x="219" y="510"/>
                    <a:pt x="220" y="511"/>
                  </a:cubicBezTo>
                  <a:cubicBezTo>
                    <a:pt x="220" y="512"/>
                    <a:pt x="221" y="512"/>
                    <a:pt x="221" y="512"/>
                  </a:cubicBezTo>
                  <a:cubicBezTo>
                    <a:pt x="222" y="513"/>
                    <a:pt x="222" y="513"/>
                    <a:pt x="223" y="514"/>
                  </a:cubicBezTo>
                  <a:cubicBezTo>
                    <a:pt x="227" y="517"/>
                    <a:pt x="231" y="520"/>
                    <a:pt x="235" y="523"/>
                  </a:cubicBezTo>
                  <a:cubicBezTo>
                    <a:pt x="237" y="523"/>
                    <a:pt x="238" y="524"/>
                    <a:pt x="239" y="525"/>
                  </a:cubicBezTo>
                  <a:cubicBezTo>
                    <a:pt x="244" y="529"/>
                    <a:pt x="249" y="532"/>
                    <a:pt x="254" y="536"/>
                  </a:cubicBezTo>
                  <a:cubicBezTo>
                    <a:pt x="255" y="536"/>
                    <a:pt x="256" y="537"/>
                    <a:pt x="257" y="537"/>
                  </a:cubicBezTo>
                  <a:cubicBezTo>
                    <a:pt x="261" y="540"/>
                    <a:pt x="266" y="543"/>
                    <a:pt x="270" y="546"/>
                  </a:cubicBezTo>
                  <a:cubicBezTo>
                    <a:pt x="272" y="547"/>
                    <a:pt x="273" y="548"/>
                    <a:pt x="274" y="549"/>
                  </a:cubicBezTo>
                  <a:cubicBezTo>
                    <a:pt x="280" y="552"/>
                    <a:pt x="285" y="555"/>
                    <a:pt x="290" y="559"/>
                  </a:cubicBezTo>
                  <a:cubicBezTo>
                    <a:pt x="291" y="559"/>
                    <a:pt x="291" y="559"/>
                    <a:pt x="291" y="559"/>
                  </a:cubicBezTo>
                  <a:cubicBezTo>
                    <a:pt x="291" y="559"/>
                    <a:pt x="292" y="560"/>
                    <a:pt x="292" y="560"/>
                  </a:cubicBezTo>
                  <a:cubicBezTo>
                    <a:pt x="297" y="563"/>
                    <a:pt x="301" y="565"/>
                    <a:pt x="306" y="568"/>
                  </a:cubicBezTo>
                  <a:cubicBezTo>
                    <a:pt x="308" y="569"/>
                    <a:pt x="309" y="570"/>
                    <a:pt x="311" y="571"/>
                  </a:cubicBezTo>
                  <a:cubicBezTo>
                    <a:pt x="315" y="573"/>
                    <a:pt x="319" y="576"/>
                    <a:pt x="324" y="578"/>
                  </a:cubicBezTo>
                  <a:cubicBezTo>
                    <a:pt x="325" y="579"/>
                    <a:pt x="326" y="579"/>
                    <a:pt x="327" y="580"/>
                  </a:cubicBezTo>
                  <a:cubicBezTo>
                    <a:pt x="332" y="583"/>
                    <a:pt x="338" y="586"/>
                    <a:pt x="343" y="589"/>
                  </a:cubicBezTo>
                  <a:cubicBezTo>
                    <a:pt x="344" y="590"/>
                    <a:pt x="346" y="590"/>
                    <a:pt x="347" y="591"/>
                  </a:cubicBezTo>
                  <a:cubicBezTo>
                    <a:pt x="352" y="593"/>
                    <a:pt x="356" y="596"/>
                    <a:pt x="360" y="598"/>
                  </a:cubicBezTo>
                  <a:cubicBezTo>
                    <a:pt x="361" y="598"/>
                    <a:pt x="362" y="599"/>
                    <a:pt x="363" y="599"/>
                  </a:cubicBezTo>
                  <a:cubicBezTo>
                    <a:pt x="364" y="599"/>
                    <a:pt x="364" y="600"/>
                    <a:pt x="365" y="600"/>
                  </a:cubicBezTo>
                  <a:cubicBezTo>
                    <a:pt x="371" y="603"/>
                    <a:pt x="376" y="606"/>
                    <a:pt x="382" y="609"/>
                  </a:cubicBezTo>
                  <a:cubicBezTo>
                    <a:pt x="383" y="609"/>
                    <a:pt x="384" y="609"/>
                    <a:pt x="385" y="610"/>
                  </a:cubicBezTo>
                  <a:cubicBezTo>
                    <a:pt x="390" y="612"/>
                    <a:pt x="395" y="615"/>
                    <a:pt x="400" y="617"/>
                  </a:cubicBezTo>
                  <a:cubicBezTo>
                    <a:pt x="402" y="618"/>
                    <a:pt x="403" y="618"/>
                    <a:pt x="405" y="619"/>
                  </a:cubicBezTo>
                  <a:cubicBezTo>
                    <a:pt x="411" y="622"/>
                    <a:pt x="417" y="624"/>
                    <a:pt x="422" y="627"/>
                  </a:cubicBezTo>
                  <a:cubicBezTo>
                    <a:pt x="423" y="627"/>
                    <a:pt x="423" y="627"/>
                    <a:pt x="423" y="627"/>
                  </a:cubicBezTo>
                  <a:cubicBezTo>
                    <a:pt x="429" y="630"/>
                    <a:pt x="435" y="632"/>
                    <a:pt x="441" y="635"/>
                  </a:cubicBezTo>
                  <a:cubicBezTo>
                    <a:pt x="442" y="635"/>
                    <a:pt x="443" y="635"/>
                    <a:pt x="444" y="636"/>
                  </a:cubicBezTo>
                  <a:cubicBezTo>
                    <a:pt x="445" y="636"/>
                    <a:pt x="446" y="637"/>
                    <a:pt x="447" y="637"/>
                  </a:cubicBezTo>
                  <a:cubicBezTo>
                    <a:pt x="451" y="639"/>
                    <a:pt x="455" y="640"/>
                    <a:pt x="459" y="642"/>
                  </a:cubicBezTo>
                  <a:cubicBezTo>
                    <a:pt x="460" y="643"/>
                    <a:pt x="462" y="643"/>
                    <a:pt x="464" y="644"/>
                  </a:cubicBezTo>
                  <a:cubicBezTo>
                    <a:pt x="470" y="646"/>
                    <a:pt x="475" y="648"/>
                    <a:pt x="481" y="650"/>
                  </a:cubicBezTo>
                  <a:cubicBezTo>
                    <a:pt x="488" y="653"/>
                    <a:pt x="494" y="655"/>
                    <a:pt x="501" y="657"/>
                  </a:cubicBezTo>
                  <a:cubicBezTo>
                    <a:pt x="502" y="658"/>
                    <a:pt x="504" y="659"/>
                    <a:pt x="505" y="659"/>
                  </a:cubicBezTo>
                  <a:cubicBezTo>
                    <a:pt x="512" y="661"/>
                    <a:pt x="518" y="663"/>
                    <a:pt x="525" y="665"/>
                  </a:cubicBezTo>
                  <a:cubicBezTo>
                    <a:pt x="525" y="666"/>
                    <a:pt x="525" y="666"/>
                    <a:pt x="525" y="666"/>
                  </a:cubicBezTo>
                  <a:cubicBezTo>
                    <a:pt x="530" y="667"/>
                    <a:pt x="535" y="669"/>
                    <a:pt x="540" y="670"/>
                  </a:cubicBezTo>
                  <a:cubicBezTo>
                    <a:pt x="541" y="671"/>
                    <a:pt x="543" y="671"/>
                    <a:pt x="544" y="672"/>
                  </a:cubicBezTo>
                  <a:cubicBezTo>
                    <a:pt x="546" y="672"/>
                    <a:pt x="548" y="673"/>
                    <a:pt x="551" y="674"/>
                  </a:cubicBezTo>
                  <a:cubicBezTo>
                    <a:pt x="555" y="675"/>
                    <a:pt x="560" y="676"/>
                    <a:pt x="565" y="678"/>
                  </a:cubicBezTo>
                  <a:cubicBezTo>
                    <a:pt x="567" y="678"/>
                    <a:pt x="569" y="679"/>
                    <a:pt x="571" y="680"/>
                  </a:cubicBezTo>
                  <a:cubicBezTo>
                    <a:pt x="577" y="681"/>
                    <a:pt x="582" y="683"/>
                    <a:pt x="588" y="684"/>
                  </a:cubicBezTo>
                  <a:cubicBezTo>
                    <a:pt x="589" y="684"/>
                    <a:pt x="590" y="685"/>
                    <a:pt x="591" y="685"/>
                  </a:cubicBezTo>
                  <a:cubicBezTo>
                    <a:pt x="598" y="687"/>
                    <a:pt x="604" y="688"/>
                    <a:pt x="611" y="690"/>
                  </a:cubicBezTo>
                  <a:cubicBezTo>
                    <a:pt x="613" y="690"/>
                    <a:pt x="615" y="691"/>
                    <a:pt x="617" y="691"/>
                  </a:cubicBezTo>
                  <a:cubicBezTo>
                    <a:pt x="622" y="692"/>
                    <a:pt x="626" y="693"/>
                    <a:pt x="631" y="694"/>
                  </a:cubicBezTo>
                  <a:cubicBezTo>
                    <a:pt x="633" y="695"/>
                    <a:pt x="636" y="695"/>
                    <a:pt x="638" y="696"/>
                  </a:cubicBezTo>
                  <a:cubicBezTo>
                    <a:pt x="643" y="697"/>
                    <a:pt x="647" y="698"/>
                    <a:pt x="652" y="699"/>
                  </a:cubicBezTo>
                  <a:cubicBezTo>
                    <a:pt x="654" y="699"/>
                    <a:pt x="656" y="700"/>
                    <a:pt x="658" y="700"/>
                  </a:cubicBezTo>
                  <a:cubicBezTo>
                    <a:pt x="664" y="701"/>
                    <a:pt x="671" y="702"/>
                    <a:pt x="677" y="703"/>
                  </a:cubicBezTo>
                  <a:cubicBezTo>
                    <a:pt x="677" y="703"/>
                    <a:pt x="678" y="704"/>
                    <a:pt x="678" y="704"/>
                  </a:cubicBezTo>
                  <a:cubicBezTo>
                    <a:pt x="678" y="704"/>
                    <a:pt x="678" y="704"/>
                    <a:pt x="678" y="704"/>
                  </a:cubicBezTo>
                  <a:cubicBezTo>
                    <a:pt x="685" y="705"/>
                    <a:pt x="692" y="706"/>
                    <a:pt x="698" y="707"/>
                  </a:cubicBezTo>
                  <a:cubicBezTo>
                    <a:pt x="700" y="707"/>
                    <a:pt x="703" y="708"/>
                    <a:pt x="705" y="708"/>
                  </a:cubicBezTo>
                  <a:cubicBezTo>
                    <a:pt x="709" y="708"/>
                    <a:pt x="714" y="709"/>
                    <a:pt x="719" y="71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22"/>
            <p:cNvSpPr>
              <a:spLocks/>
            </p:cNvSpPr>
            <p:nvPr/>
          </p:nvSpPr>
          <p:spPr bwMode="auto">
            <a:xfrm>
              <a:off x="1243013" y="2659063"/>
              <a:ext cx="3105150" cy="2095500"/>
            </a:xfrm>
            <a:custGeom>
              <a:avLst/>
              <a:gdLst>
                <a:gd name="T0" fmla="*/ 11 w 826"/>
                <a:gd name="T1" fmla="*/ 0 h 557"/>
                <a:gd name="T2" fmla="*/ 322 w 826"/>
                <a:gd name="T3" fmla="*/ 94 h 557"/>
                <a:gd name="T4" fmla="*/ 367 w 826"/>
                <a:gd name="T5" fmla="*/ 206 h 557"/>
                <a:gd name="T6" fmla="*/ 708 w 826"/>
                <a:gd name="T7" fmla="*/ 357 h 557"/>
                <a:gd name="T8" fmla="*/ 826 w 826"/>
                <a:gd name="T9" fmla="*/ 557 h 557"/>
                <a:gd name="T10" fmla="*/ 481 w 826"/>
                <a:gd name="T11" fmla="*/ 490 h 557"/>
                <a:gd name="T12" fmla="*/ 103 w 826"/>
                <a:gd name="T13" fmla="*/ 243 h 557"/>
                <a:gd name="T14" fmla="*/ 11 w 826"/>
                <a:gd name="T15" fmla="*/ 0 h 5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557">
                  <a:moveTo>
                    <a:pt x="11" y="0"/>
                  </a:moveTo>
                  <a:cubicBezTo>
                    <a:pt x="322" y="94"/>
                    <a:pt x="322" y="94"/>
                    <a:pt x="322" y="94"/>
                  </a:cubicBezTo>
                  <a:cubicBezTo>
                    <a:pt x="319" y="128"/>
                    <a:pt x="333" y="166"/>
                    <a:pt x="367" y="206"/>
                  </a:cubicBezTo>
                  <a:cubicBezTo>
                    <a:pt x="441" y="292"/>
                    <a:pt x="583" y="353"/>
                    <a:pt x="708" y="357"/>
                  </a:cubicBezTo>
                  <a:cubicBezTo>
                    <a:pt x="748" y="425"/>
                    <a:pt x="789" y="494"/>
                    <a:pt x="826" y="557"/>
                  </a:cubicBezTo>
                  <a:cubicBezTo>
                    <a:pt x="717" y="556"/>
                    <a:pt x="598" y="533"/>
                    <a:pt x="481" y="490"/>
                  </a:cubicBezTo>
                  <a:cubicBezTo>
                    <a:pt x="324" y="432"/>
                    <a:pt x="189" y="344"/>
                    <a:pt x="103" y="243"/>
                  </a:cubicBezTo>
                  <a:cubicBezTo>
                    <a:pt x="32" y="159"/>
                    <a:pt x="0" y="75"/>
                    <a:pt x="11"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4"/>
            <p:cNvSpPr>
              <a:spLocks noEditPoints="1"/>
            </p:cNvSpPr>
            <p:nvPr/>
          </p:nvSpPr>
          <p:spPr bwMode="auto">
            <a:xfrm>
              <a:off x="1273176" y="2659063"/>
              <a:ext cx="3074988" cy="2095500"/>
            </a:xfrm>
            <a:custGeom>
              <a:avLst/>
              <a:gdLst>
                <a:gd name="T0" fmla="*/ 473 w 818"/>
                <a:gd name="T1" fmla="*/ 490 h 557"/>
                <a:gd name="T2" fmla="*/ 818 w 818"/>
                <a:gd name="T3" fmla="*/ 557 h 557"/>
                <a:gd name="T4" fmla="*/ 779 w 818"/>
                <a:gd name="T5" fmla="*/ 556 h 557"/>
                <a:gd name="T6" fmla="*/ 739 w 818"/>
                <a:gd name="T7" fmla="*/ 553 h 557"/>
                <a:gd name="T8" fmla="*/ 697 w 818"/>
                <a:gd name="T9" fmla="*/ 547 h 557"/>
                <a:gd name="T10" fmla="*/ 650 w 818"/>
                <a:gd name="T11" fmla="*/ 540 h 557"/>
                <a:gd name="T12" fmla="*/ 609 w 818"/>
                <a:gd name="T13" fmla="*/ 531 h 557"/>
                <a:gd name="T14" fmla="*/ 563 w 818"/>
                <a:gd name="T15" fmla="*/ 519 h 557"/>
                <a:gd name="T16" fmla="*/ 517 w 818"/>
                <a:gd name="T17" fmla="*/ 505 h 557"/>
                <a:gd name="T18" fmla="*/ 473 w 818"/>
                <a:gd name="T19" fmla="*/ 490 h 557"/>
                <a:gd name="T20" fmla="*/ 473 w 818"/>
                <a:gd name="T21" fmla="*/ 490 h 557"/>
                <a:gd name="T22" fmla="*/ 439 w 818"/>
                <a:gd name="T23" fmla="*/ 477 h 557"/>
                <a:gd name="T24" fmla="*/ 96 w 818"/>
                <a:gd name="T25" fmla="*/ 243 h 557"/>
                <a:gd name="T26" fmla="*/ 397 w 818"/>
                <a:gd name="T27" fmla="*/ 459 h 557"/>
                <a:gd name="T28" fmla="*/ 357 w 818"/>
                <a:gd name="T29" fmla="*/ 440 h 557"/>
                <a:gd name="T30" fmla="*/ 319 w 818"/>
                <a:gd name="T31" fmla="*/ 420 h 557"/>
                <a:gd name="T32" fmla="*/ 284 w 818"/>
                <a:gd name="T33" fmla="*/ 399 h 557"/>
                <a:gd name="T34" fmla="*/ 249 w 818"/>
                <a:gd name="T35" fmla="*/ 377 h 557"/>
                <a:gd name="T36" fmla="*/ 215 w 818"/>
                <a:gd name="T37" fmla="*/ 353 h 557"/>
                <a:gd name="T38" fmla="*/ 198 w 818"/>
                <a:gd name="T39" fmla="*/ 340 h 557"/>
                <a:gd name="T40" fmla="*/ 177 w 818"/>
                <a:gd name="T41" fmla="*/ 323 h 557"/>
                <a:gd name="T42" fmla="*/ 158 w 818"/>
                <a:gd name="T43" fmla="*/ 307 h 557"/>
                <a:gd name="T44" fmla="*/ 129 w 818"/>
                <a:gd name="T45" fmla="*/ 279 h 557"/>
                <a:gd name="T46" fmla="*/ 108 w 818"/>
                <a:gd name="T47" fmla="*/ 257 h 557"/>
                <a:gd name="T48" fmla="*/ 95 w 818"/>
                <a:gd name="T49" fmla="*/ 243 h 557"/>
                <a:gd name="T50" fmla="*/ 95 w 818"/>
                <a:gd name="T51" fmla="*/ 242 h 557"/>
                <a:gd name="T52" fmla="*/ 95 w 818"/>
                <a:gd name="T53" fmla="*/ 243 h 557"/>
                <a:gd name="T54" fmla="*/ 94 w 818"/>
                <a:gd name="T55" fmla="*/ 242 h 557"/>
                <a:gd name="T56" fmla="*/ 94 w 818"/>
                <a:gd name="T57" fmla="*/ 242 h 557"/>
                <a:gd name="T58" fmla="*/ 94 w 818"/>
                <a:gd name="T59" fmla="*/ 242 h 557"/>
                <a:gd name="T60" fmla="*/ 94 w 818"/>
                <a:gd name="T61" fmla="*/ 241 h 557"/>
                <a:gd name="T62" fmla="*/ 34 w 818"/>
                <a:gd name="T63" fmla="*/ 154 h 557"/>
                <a:gd name="T64" fmla="*/ 34 w 818"/>
                <a:gd name="T65" fmla="*/ 153 h 557"/>
                <a:gd name="T66" fmla="*/ 34 w 818"/>
                <a:gd name="T67" fmla="*/ 153 h 557"/>
                <a:gd name="T68" fmla="*/ 34 w 818"/>
                <a:gd name="T69" fmla="*/ 153 h 557"/>
                <a:gd name="T70" fmla="*/ 34 w 818"/>
                <a:gd name="T71" fmla="*/ 153 h 557"/>
                <a:gd name="T72" fmla="*/ 16 w 818"/>
                <a:gd name="T73" fmla="*/ 111 h 557"/>
                <a:gd name="T74" fmla="*/ 15 w 818"/>
                <a:gd name="T75" fmla="*/ 111 h 557"/>
                <a:gd name="T76" fmla="*/ 15 w 818"/>
                <a:gd name="T77" fmla="*/ 111 h 557"/>
                <a:gd name="T78" fmla="*/ 15 w 818"/>
                <a:gd name="T79" fmla="*/ 111 h 557"/>
                <a:gd name="T80" fmla="*/ 15 w 818"/>
                <a:gd name="T81" fmla="*/ 111 h 557"/>
                <a:gd name="T82" fmla="*/ 15 w 818"/>
                <a:gd name="T83" fmla="*/ 110 h 557"/>
                <a:gd name="T84" fmla="*/ 5 w 818"/>
                <a:gd name="T85" fmla="*/ 73 h 557"/>
                <a:gd name="T86" fmla="*/ 5 w 818"/>
                <a:gd name="T87" fmla="*/ 73 h 557"/>
                <a:gd name="T88" fmla="*/ 5 w 818"/>
                <a:gd name="T89" fmla="*/ 73 h 557"/>
                <a:gd name="T90" fmla="*/ 5 w 818"/>
                <a:gd name="T91" fmla="*/ 73 h 557"/>
                <a:gd name="T92" fmla="*/ 5 w 818"/>
                <a:gd name="T93" fmla="*/ 72 h 557"/>
                <a:gd name="T94" fmla="*/ 5 w 818"/>
                <a:gd name="T95" fmla="*/ 72 h 557"/>
                <a:gd name="T96" fmla="*/ 5 w 818"/>
                <a:gd name="T97" fmla="*/ 72 h 557"/>
                <a:gd name="T98" fmla="*/ 5 w 818"/>
                <a:gd name="T99" fmla="*/ 72 h 557"/>
                <a:gd name="T100" fmla="*/ 5 w 818"/>
                <a:gd name="T101" fmla="*/ 72 h 557"/>
                <a:gd name="T102" fmla="*/ 5 w 818"/>
                <a:gd name="T103" fmla="*/ 71 h 557"/>
                <a:gd name="T104" fmla="*/ 5 w 818"/>
                <a:gd name="T105" fmla="*/ 71 h 557"/>
                <a:gd name="T106" fmla="*/ 5 w 818"/>
                <a:gd name="T107" fmla="*/ 71 h 557"/>
                <a:gd name="T108" fmla="*/ 5 w 818"/>
                <a:gd name="T109" fmla="*/ 71 h 557"/>
                <a:gd name="T110" fmla="*/ 4 w 818"/>
                <a:gd name="T111" fmla="*/ 70 h 557"/>
                <a:gd name="T112" fmla="*/ 4 w 818"/>
                <a:gd name="T113" fmla="*/ 70 h 557"/>
                <a:gd name="T114" fmla="*/ 1 w 818"/>
                <a:gd name="T115" fmla="*/ 48 h 557"/>
                <a:gd name="T116" fmla="*/ 2 w 818"/>
                <a:gd name="T117" fmla="*/ 50 h 557"/>
                <a:gd name="T118" fmla="*/ 1 w 818"/>
                <a:gd name="T119" fmla="*/ 45 h 557"/>
                <a:gd name="T120" fmla="*/ 1 w 818"/>
                <a:gd name="T121" fmla="*/ 21 h 557"/>
                <a:gd name="T122" fmla="*/ 2 w 818"/>
                <a:gd name="T123" fmla="*/ 8 h 557"/>
                <a:gd name="T124" fmla="*/ 3 w 818"/>
                <a:gd name="T1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557">
                  <a:moveTo>
                    <a:pt x="473" y="490"/>
                  </a:moveTo>
                  <a:cubicBezTo>
                    <a:pt x="473" y="490"/>
                    <a:pt x="473" y="490"/>
                    <a:pt x="473" y="490"/>
                  </a:cubicBezTo>
                  <a:cubicBezTo>
                    <a:pt x="473" y="490"/>
                    <a:pt x="473" y="490"/>
                    <a:pt x="473" y="490"/>
                  </a:cubicBezTo>
                  <a:cubicBezTo>
                    <a:pt x="473" y="490"/>
                    <a:pt x="473" y="490"/>
                    <a:pt x="473" y="490"/>
                  </a:cubicBezTo>
                  <a:cubicBezTo>
                    <a:pt x="473" y="490"/>
                    <a:pt x="473" y="490"/>
                    <a:pt x="473" y="490"/>
                  </a:cubicBezTo>
                  <a:cubicBezTo>
                    <a:pt x="590" y="533"/>
                    <a:pt x="709" y="556"/>
                    <a:pt x="818" y="557"/>
                  </a:cubicBezTo>
                  <a:cubicBezTo>
                    <a:pt x="818" y="557"/>
                    <a:pt x="818" y="557"/>
                    <a:pt x="818" y="557"/>
                  </a:cubicBezTo>
                  <a:cubicBezTo>
                    <a:pt x="818" y="557"/>
                    <a:pt x="818" y="557"/>
                    <a:pt x="818" y="557"/>
                  </a:cubicBezTo>
                  <a:cubicBezTo>
                    <a:pt x="817" y="557"/>
                    <a:pt x="816" y="557"/>
                    <a:pt x="815" y="557"/>
                  </a:cubicBezTo>
                  <a:cubicBezTo>
                    <a:pt x="810" y="557"/>
                    <a:pt x="803" y="557"/>
                    <a:pt x="799" y="557"/>
                  </a:cubicBezTo>
                  <a:cubicBezTo>
                    <a:pt x="796" y="557"/>
                    <a:pt x="794" y="556"/>
                    <a:pt x="792" y="556"/>
                  </a:cubicBezTo>
                  <a:cubicBezTo>
                    <a:pt x="788" y="556"/>
                    <a:pt x="783" y="556"/>
                    <a:pt x="779" y="556"/>
                  </a:cubicBezTo>
                  <a:cubicBezTo>
                    <a:pt x="776" y="556"/>
                    <a:pt x="774" y="555"/>
                    <a:pt x="771" y="555"/>
                  </a:cubicBezTo>
                  <a:cubicBezTo>
                    <a:pt x="767" y="555"/>
                    <a:pt x="763" y="555"/>
                    <a:pt x="759" y="554"/>
                  </a:cubicBezTo>
                  <a:cubicBezTo>
                    <a:pt x="756" y="554"/>
                    <a:pt x="754" y="554"/>
                    <a:pt x="751" y="554"/>
                  </a:cubicBezTo>
                  <a:cubicBezTo>
                    <a:pt x="747" y="553"/>
                    <a:pt x="743" y="553"/>
                    <a:pt x="739" y="553"/>
                  </a:cubicBezTo>
                  <a:cubicBezTo>
                    <a:pt x="736" y="552"/>
                    <a:pt x="734" y="552"/>
                    <a:pt x="731" y="552"/>
                  </a:cubicBezTo>
                  <a:cubicBezTo>
                    <a:pt x="727" y="551"/>
                    <a:pt x="723" y="551"/>
                    <a:pt x="718" y="550"/>
                  </a:cubicBezTo>
                  <a:cubicBezTo>
                    <a:pt x="716" y="550"/>
                    <a:pt x="713" y="550"/>
                    <a:pt x="711" y="549"/>
                  </a:cubicBezTo>
                  <a:cubicBezTo>
                    <a:pt x="706" y="549"/>
                    <a:pt x="701" y="548"/>
                    <a:pt x="697" y="547"/>
                  </a:cubicBezTo>
                  <a:cubicBezTo>
                    <a:pt x="695" y="547"/>
                    <a:pt x="693" y="547"/>
                    <a:pt x="691" y="546"/>
                  </a:cubicBezTo>
                  <a:cubicBezTo>
                    <a:pt x="684" y="545"/>
                    <a:pt x="677" y="544"/>
                    <a:pt x="670" y="543"/>
                  </a:cubicBezTo>
                  <a:cubicBezTo>
                    <a:pt x="669" y="543"/>
                    <a:pt x="669" y="543"/>
                    <a:pt x="669" y="543"/>
                  </a:cubicBezTo>
                  <a:cubicBezTo>
                    <a:pt x="663" y="542"/>
                    <a:pt x="657" y="541"/>
                    <a:pt x="650" y="540"/>
                  </a:cubicBezTo>
                  <a:cubicBezTo>
                    <a:pt x="648" y="539"/>
                    <a:pt x="646" y="539"/>
                    <a:pt x="644" y="538"/>
                  </a:cubicBezTo>
                  <a:cubicBezTo>
                    <a:pt x="640" y="537"/>
                    <a:pt x="635" y="536"/>
                    <a:pt x="630" y="535"/>
                  </a:cubicBezTo>
                  <a:cubicBezTo>
                    <a:pt x="628" y="535"/>
                    <a:pt x="626" y="534"/>
                    <a:pt x="623" y="534"/>
                  </a:cubicBezTo>
                  <a:cubicBezTo>
                    <a:pt x="619" y="533"/>
                    <a:pt x="614" y="532"/>
                    <a:pt x="609" y="531"/>
                  </a:cubicBezTo>
                  <a:cubicBezTo>
                    <a:pt x="607" y="530"/>
                    <a:pt x="605" y="530"/>
                    <a:pt x="603" y="529"/>
                  </a:cubicBezTo>
                  <a:cubicBezTo>
                    <a:pt x="597" y="528"/>
                    <a:pt x="590" y="526"/>
                    <a:pt x="583" y="524"/>
                  </a:cubicBezTo>
                  <a:cubicBezTo>
                    <a:pt x="582" y="524"/>
                    <a:pt x="581" y="524"/>
                    <a:pt x="580" y="524"/>
                  </a:cubicBezTo>
                  <a:cubicBezTo>
                    <a:pt x="575" y="522"/>
                    <a:pt x="569" y="521"/>
                    <a:pt x="563" y="519"/>
                  </a:cubicBezTo>
                  <a:cubicBezTo>
                    <a:pt x="561" y="518"/>
                    <a:pt x="559" y="518"/>
                    <a:pt x="557" y="517"/>
                  </a:cubicBezTo>
                  <a:cubicBezTo>
                    <a:pt x="552" y="516"/>
                    <a:pt x="548" y="514"/>
                    <a:pt x="543" y="513"/>
                  </a:cubicBezTo>
                  <a:cubicBezTo>
                    <a:pt x="541" y="512"/>
                    <a:pt x="538" y="512"/>
                    <a:pt x="536" y="511"/>
                  </a:cubicBezTo>
                  <a:cubicBezTo>
                    <a:pt x="530" y="509"/>
                    <a:pt x="524" y="507"/>
                    <a:pt x="517" y="505"/>
                  </a:cubicBezTo>
                  <a:cubicBezTo>
                    <a:pt x="517" y="505"/>
                    <a:pt x="517" y="505"/>
                    <a:pt x="517" y="505"/>
                  </a:cubicBezTo>
                  <a:cubicBezTo>
                    <a:pt x="510" y="503"/>
                    <a:pt x="504" y="501"/>
                    <a:pt x="498" y="499"/>
                  </a:cubicBezTo>
                  <a:cubicBezTo>
                    <a:pt x="496" y="498"/>
                    <a:pt x="494" y="497"/>
                    <a:pt x="493" y="497"/>
                  </a:cubicBezTo>
                  <a:cubicBezTo>
                    <a:pt x="486" y="495"/>
                    <a:pt x="480" y="492"/>
                    <a:pt x="473" y="490"/>
                  </a:cubicBezTo>
                  <a:cubicBezTo>
                    <a:pt x="473" y="490"/>
                    <a:pt x="473" y="490"/>
                    <a:pt x="473" y="490"/>
                  </a:cubicBezTo>
                  <a:moveTo>
                    <a:pt x="416" y="467"/>
                  </a:moveTo>
                  <a:cubicBezTo>
                    <a:pt x="416" y="467"/>
                    <a:pt x="416" y="467"/>
                    <a:pt x="416" y="467"/>
                  </a:cubicBezTo>
                  <a:cubicBezTo>
                    <a:pt x="435" y="475"/>
                    <a:pt x="454" y="483"/>
                    <a:pt x="473" y="490"/>
                  </a:cubicBezTo>
                  <a:cubicBezTo>
                    <a:pt x="473" y="490"/>
                    <a:pt x="473" y="490"/>
                    <a:pt x="473" y="490"/>
                  </a:cubicBezTo>
                  <a:cubicBezTo>
                    <a:pt x="467" y="488"/>
                    <a:pt x="462" y="486"/>
                    <a:pt x="456" y="483"/>
                  </a:cubicBezTo>
                  <a:cubicBezTo>
                    <a:pt x="454" y="483"/>
                    <a:pt x="453" y="482"/>
                    <a:pt x="451" y="481"/>
                  </a:cubicBezTo>
                  <a:cubicBezTo>
                    <a:pt x="447" y="480"/>
                    <a:pt x="443" y="478"/>
                    <a:pt x="439" y="477"/>
                  </a:cubicBezTo>
                  <a:cubicBezTo>
                    <a:pt x="437" y="476"/>
                    <a:pt x="435" y="475"/>
                    <a:pt x="434" y="474"/>
                  </a:cubicBezTo>
                  <a:cubicBezTo>
                    <a:pt x="428" y="472"/>
                    <a:pt x="422" y="470"/>
                    <a:pt x="416" y="467"/>
                  </a:cubicBezTo>
                  <a:moveTo>
                    <a:pt x="96" y="243"/>
                  </a:moveTo>
                  <a:cubicBezTo>
                    <a:pt x="96" y="243"/>
                    <a:pt x="96" y="243"/>
                    <a:pt x="96" y="243"/>
                  </a:cubicBezTo>
                  <a:cubicBezTo>
                    <a:pt x="171" y="332"/>
                    <a:pt x="283" y="410"/>
                    <a:pt x="415" y="467"/>
                  </a:cubicBezTo>
                  <a:cubicBezTo>
                    <a:pt x="415" y="467"/>
                    <a:pt x="415" y="467"/>
                    <a:pt x="415" y="467"/>
                  </a:cubicBezTo>
                  <a:cubicBezTo>
                    <a:pt x="415" y="466"/>
                    <a:pt x="415" y="466"/>
                    <a:pt x="415" y="466"/>
                  </a:cubicBezTo>
                  <a:cubicBezTo>
                    <a:pt x="409" y="464"/>
                    <a:pt x="403" y="461"/>
                    <a:pt x="397" y="459"/>
                  </a:cubicBezTo>
                  <a:cubicBezTo>
                    <a:pt x="396" y="458"/>
                    <a:pt x="394" y="457"/>
                    <a:pt x="392" y="456"/>
                  </a:cubicBezTo>
                  <a:cubicBezTo>
                    <a:pt x="387" y="454"/>
                    <a:pt x="382" y="452"/>
                    <a:pt x="377" y="449"/>
                  </a:cubicBezTo>
                  <a:cubicBezTo>
                    <a:pt x="376" y="449"/>
                    <a:pt x="375" y="448"/>
                    <a:pt x="374" y="448"/>
                  </a:cubicBezTo>
                  <a:cubicBezTo>
                    <a:pt x="369" y="445"/>
                    <a:pt x="363" y="442"/>
                    <a:pt x="357" y="440"/>
                  </a:cubicBezTo>
                  <a:cubicBezTo>
                    <a:pt x="356" y="439"/>
                    <a:pt x="354" y="438"/>
                    <a:pt x="353" y="437"/>
                  </a:cubicBezTo>
                  <a:cubicBezTo>
                    <a:pt x="348" y="435"/>
                    <a:pt x="344" y="433"/>
                    <a:pt x="339" y="430"/>
                  </a:cubicBezTo>
                  <a:cubicBezTo>
                    <a:pt x="338" y="430"/>
                    <a:pt x="337" y="429"/>
                    <a:pt x="335" y="428"/>
                  </a:cubicBezTo>
                  <a:cubicBezTo>
                    <a:pt x="330" y="425"/>
                    <a:pt x="324" y="422"/>
                    <a:pt x="319" y="420"/>
                  </a:cubicBezTo>
                  <a:cubicBezTo>
                    <a:pt x="318" y="419"/>
                    <a:pt x="317" y="418"/>
                    <a:pt x="316" y="418"/>
                  </a:cubicBezTo>
                  <a:cubicBezTo>
                    <a:pt x="312" y="415"/>
                    <a:pt x="307" y="413"/>
                    <a:pt x="303" y="410"/>
                  </a:cubicBezTo>
                  <a:cubicBezTo>
                    <a:pt x="301" y="409"/>
                    <a:pt x="300" y="409"/>
                    <a:pt x="298" y="408"/>
                  </a:cubicBezTo>
                  <a:cubicBezTo>
                    <a:pt x="294" y="405"/>
                    <a:pt x="289" y="402"/>
                    <a:pt x="284" y="399"/>
                  </a:cubicBezTo>
                  <a:cubicBezTo>
                    <a:pt x="284" y="399"/>
                    <a:pt x="283" y="399"/>
                    <a:pt x="282" y="398"/>
                  </a:cubicBezTo>
                  <a:cubicBezTo>
                    <a:pt x="277" y="395"/>
                    <a:pt x="272" y="392"/>
                    <a:pt x="266" y="388"/>
                  </a:cubicBezTo>
                  <a:cubicBezTo>
                    <a:pt x="265" y="387"/>
                    <a:pt x="264" y="387"/>
                    <a:pt x="262" y="386"/>
                  </a:cubicBezTo>
                  <a:cubicBezTo>
                    <a:pt x="258" y="383"/>
                    <a:pt x="253" y="380"/>
                    <a:pt x="249" y="377"/>
                  </a:cubicBezTo>
                  <a:cubicBezTo>
                    <a:pt x="248" y="376"/>
                    <a:pt x="247" y="376"/>
                    <a:pt x="247" y="375"/>
                  </a:cubicBezTo>
                  <a:cubicBezTo>
                    <a:pt x="241" y="372"/>
                    <a:pt x="236" y="368"/>
                    <a:pt x="231" y="365"/>
                  </a:cubicBezTo>
                  <a:cubicBezTo>
                    <a:pt x="230" y="364"/>
                    <a:pt x="229" y="363"/>
                    <a:pt x="228" y="362"/>
                  </a:cubicBezTo>
                  <a:cubicBezTo>
                    <a:pt x="223" y="359"/>
                    <a:pt x="219" y="356"/>
                    <a:pt x="215" y="353"/>
                  </a:cubicBezTo>
                  <a:cubicBezTo>
                    <a:pt x="214" y="352"/>
                    <a:pt x="213" y="352"/>
                    <a:pt x="212" y="351"/>
                  </a:cubicBezTo>
                  <a:cubicBezTo>
                    <a:pt x="211" y="350"/>
                    <a:pt x="210" y="349"/>
                    <a:pt x="208" y="348"/>
                  </a:cubicBezTo>
                  <a:cubicBezTo>
                    <a:pt x="206" y="346"/>
                    <a:pt x="204" y="345"/>
                    <a:pt x="202" y="343"/>
                  </a:cubicBezTo>
                  <a:cubicBezTo>
                    <a:pt x="200" y="342"/>
                    <a:pt x="199" y="341"/>
                    <a:pt x="198" y="340"/>
                  </a:cubicBezTo>
                  <a:cubicBezTo>
                    <a:pt x="196" y="338"/>
                    <a:pt x="193" y="336"/>
                    <a:pt x="191" y="335"/>
                  </a:cubicBezTo>
                  <a:cubicBezTo>
                    <a:pt x="190" y="334"/>
                    <a:pt x="189" y="333"/>
                    <a:pt x="187" y="332"/>
                  </a:cubicBezTo>
                  <a:cubicBezTo>
                    <a:pt x="185" y="330"/>
                    <a:pt x="183" y="328"/>
                    <a:pt x="181" y="327"/>
                  </a:cubicBezTo>
                  <a:cubicBezTo>
                    <a:pt x="180" y="326"/>
                    <a:pt x="179" y="324"/>
                    <a:pt x="177" y="323"/>
                  </a:cubicBezTo>
                  <a:cubicBezTo>
                    <a:pt x="175" y="322"/>
                    <a:pt x="173" y="320"/>
                    <a:pt x="171" y="318"/>
                  </a:cubicBezTo>
                  <a:cubicBezTo>
                    <a:pt x="170" y="317"/>
                    <a:pt x="169" y="316"/>
                    <a:pt x="168" y="315"/>
                  </a:cubicBezTo>
                  <a:cubicBezTo>
                    <a:pt x="165" y="313"/>
                    <a:pt x="163" y="311"/>
                    <a:pt x="160" y="309"/>
                  </a:cubicBezTo>
                  <a:cubicBezTo>
                    <a:pt x="160" y="308"/>
                    <a:pt x="159" y="307"/>
                    <a:pt x="158" y="307"/>
                  </a:cubicBezTo>
                  <a:cubicBezTo>
                    <a:pt x="155" y="304"/>
                    <a:pt x="152" y="301"/>
                    <a:pt x="149" y="298"/>
                  </a:cubicBezTo>
                  <a:cubicBezTo>
                    <a:pt x="148" y="298"/>
                    <a:pt x="147" y="297"/>
                    <a:pt x="146" y="296"/>
                  </a:cubicBezTo>
                  <a:cubicBezTo>
                    <a:pt x="144" y="294"/>
                    <a:pt x="142" y="292"/>
                    <a:pt x="140" y="290"/>
                  </a:cubicBezTo>
                  <a:cubicBezTo>
                    <a:pt x="136" y="287"/>
                    <a:pt x="133" y="283"/>
                    <a:pt x="129" y="279"/>
                  </a:cubicBezTo>
                  <a:cubicBezTo>
                    <a:pt x="128" y="279"/>
                    <a:pt x="128" y="278"/>
                    <a:pt x="127" y="277"/>
                  </a:cubicBezTo>
                  <a:cubicBezTo>
                    <a:pt x="124" y="274"/>
                    <a:pt x="121" y="272"/>
                    <a:pt x="118" y="269"/>
                  </a:cubicBezTo>
                  <a:cubicBezTo>
                    <a:pt x="117" y="267"/>
                    <a:pt x="116" y="266"/>
                    <a:pt x="115" y="265"/>
                  </a:cubicBezTo>
                  <a:cubicBezTo>
                    <a:pt x="113" y="262"/>
                    <a:pt x="110" y="260"/>
                    <a:pt x="108" y="257"/>
                  </a:cubicBezTo>
                  <a:cubicBezTo>
                    <a:pt x="107" y="256"/>
                    <a:pt x="106" y="255"/>
                    <a:pt x="105" y="254"/>
                  </a:cubicBezTo>
                  <a:cubicBezTo>
                    <a:pt x="102" y="250"/>
                    <a:pt x="99" y="247"/>
                    <a:pt x="96" y="243"/>
                  </a:cubicBezTo>
                  <a:moveTo>
                    <a:pt x="95" y="243"/>
                  </a:moveTo>
                  <a:cubicBezTo>
                    <a:pt x="95" y="243"/>
                    <a:pt x="95" y="243"/>
                    <a:pt x="95" y="243"/>
                  </a:cubicBezTo>
                  <a:cubicBezTo>
                    <a:pt x="95" y="243"/>
                    <a:pt x="95" y="243"/>
                    <a:pt x="95" y="243"/>
                  </a:cubicBezTo>
                  <a:cubicBezTo>
                    <a:pt x="95" y="243"/>
                    <a:pt x="95" y="243"/>
                    <a:pt x="95" y="243"/>
                  </a:cubicBezTo>
                  <a:cubicBezTo>
                    <a:pt x="95" y="243"/>
                    <a:pt x="95" y="243"/>
                    <a:pt x="95" y="243"/>
                  </a:cubicBezTo>
                  <a:moveTo>
                    <a:pt x="95" y="242"/>
                  </a:moveTo>
                  <a:cubicBezTo>
                    <a:pt x="95" y="242"/>
                    <a:pt x="95" y="242"/>
                    <a:pt x="95" y="242"/>
                  </a:cubicBezTo>
                  <a:cubicBezTo>
                    <a:pt x="95" y="242"/>
                    <a:pt x="95" y="243"/>
                    <a:pt x="95" y="243"/>
                  </a:cubicBezTo>
                  <a:cubicBezTo>
                    <a:pt x="95" y="243"/>
                    <a:pt x="95" y="243"/>
                    <a:pt x="95" y="243"/>
                  </a:cubicBezTo>
                  <a:cubicBezTo>
                    <a:pt x="95" y="243"/>
                    <a:pt x="95" y="243"/>
                    <a:pt x="95" y="243"/>
                  </a:cubicBezTo>
                  <a:cubicBezTo>
                    <a:pt x="95" y="243"/>
                    <a:pt x="95" y="243"/>
                    <a:pt x="95" y="243"/>
                  </a:cubicBezTo>
                  <a:cubicBezTo>
                    <a:pt x="95" y="243"/>
                    <a:pt x="95" y="242"/>
                    <a:pt x="95" y="242"/>
                  </a:cubicBezTo>
                  <a:moveTo>
                    <a:pt x="94" y="242"/>
                  </a:moveTo>
                  <a:cubicBezTo>
                    <a:pt x="94" y="242"/>
                    <a:pt x="94" y="242"/>
                    <a:pt x="94" y="242"/>
                  </a:cubicBezTo>
                  <a:cubicBezTo>
                    <a:pt x="94" y="242"/>
                    <a:pt x="94" y="242"/>
                    <a:pt x="95" y="242"/>
                  </a:cubicBezTo>
                  <a:cubicBezTo>
                    <a:pt x="95" y="242"/>
                    <a:pt x="95" y="242"/>
                    <a:pt x="95" y="242"/>
                  </a:cubicBezTo>
                  <a:cubicBezTo>
                    <a:pt x="94" y="242"/>
                    <a:pt x="94" y="242"/>
                    <a:pt x="94" y="242"/>
                  </a:cubicBezTo>
                  <a:moveTo>
                    <a:pt x="94" y="242"/>
                  </a:moveTo>
                  <a:cubicBezTo>
                    <a:pt x="94" y="242"/>
                    <a:pt x="94" y="242"/>
                    <a:pt x="94" y="242"/>
                  </a:cubicBezTo>
                  <a:cubicBezTo>
                    <a:pt x="94" y="242"/>
                    <a:pt x="94" y="242"/>
                    <a:pt x="94" y="242"/>
                  </a:cubicBezTo>
                  <a:cubicBezTo>
                    <a:pt x="94" y="242"/>
                    <a:pt x="94" y="242"/>
                    <a:pt x="94" y="242"/>
                  </a:cubicBezTo>
                  <a:cubicBezTo>
                    <a:pt x="94" y="242"/>
                    <a:pt x="94" y="242"/>
                    <a:pt x="94" y="242"/>
                  </a:cubicBezTo>
                  <a:moveTo>
                    <a:pt x="94" y="241"/>
                  </a:moveTo>
                  <a:cubicBezTo>
                    <a:pt x="94" y="241"/>
                    <a:pt x="94" y="241"/>
                    <a:pt x="94" y="241"/>
                  </a:cubicBezTo>
                  <a:cubicBezTo>
                    <a:pt x="94" y="241"/>
                    <a:pt x="94" y="241"/>
                    <a:pt x="94" y="241"/>
                  </a:cubicBezTo>
                  <a:cubicBezTo>
                    <a:pt x="94" y="241"/>
                    <a:pt x="94" y="241"/>
                    <a:pt x="94" y="241"/>
                  </a:cubicBezTo>
                  <a:cubicBezTo>
                    <a:pt x="94" y="241"/>
                    <a:pt x="94" y="241"/>
                    <a:pt x="94" y="241"/>
                  </a:cubicBezTo>
                  <a:moveTo>
                    <a:pt x="34" y="154"/>
                  </a:moveTo>
                  <a:cubicBezTo>
                    <a:pt x="34" y="154"/>
                    <a:pt x="34" y="154"/>
                    <a:pt x="34" y="154"/>
                  </a:cubicBezTo>
                  <a:cubicBezTo>
                    <a:pt x="34" y="154"/>
                    <a:pt x="34" y="154"/>
                    <a:pt x="34" y="154"/>
                  </a:cubicBezTo>
                  <a:cubicBezTo>
                    <a:pt x="34" y="154"/>
                    <a:pt x="34" y="154"/>
                    <a:pt x="34" y="154"/>
                  </a:cubicBezTo>
                  <a:cubicBezTo>
                    <a:pt x="34" y="154"/>
                    <a:pt x="34" y="154"/>
                    <a:pt x="34" y="154"/>
                  </a:cubicBezTo>
                  <a:moveTo>
                    <a:pt x="34" y="153"/>
                  </a:moveTo>
                  <a:cubicBezTo>
                    <a:pt x="34" y="153"/>
                    <a:pt x="34" y="153"/>
                    <a:pt x="34" y="153"/>
                  </a:cubicBezTo>
                  <a:cubicBezTo>
                    <a:pt x="34" y="153"/>
                    <a:pt x="34" y="153"/>
                    <a:pt x="34" y="154"/>
                  </a:cubicBezTo>
                  <a:cubicBezTo>
                    <a:pt x="34" y="154"/>
                    <a:pt x="34" y="154"/>
                    <a:pt x="34" y="154"/>
                  </a:cubicBezTo>
                  <a:cubicBezTo>
                    <a:pt x="34" y="153"/>
                    <a:pt x="34" y="153"/>
                    <a:pt x="34" y="153"/>
                  </a:cubicBezTo>
                  <a:moveTo>
                    <a:pt x="34" y="153"/>
                  </a:moveTo>
                  <a:cubicBezTo>
                    <a:pt x="34" y="153"/>
                    <a:pt x="34" y="153"/>
                    <a:pt x="34" y="153"/>
                  </a:cubicBezTo>
                  <a:cubicBezTo>
                    <a:pt x="34" y="153"/>
                    <a:pt x="34" y="153"/>
                    <a:pt x="34" y="153"/>
                  </a:cubicBezTo>
                  <a:cubicBezTo>
                    <a:pt x="34" y="153"/>
                    <a:pt x="34" y="153"/>
                    <a:pt x="34" y="153"/>
                  </a:cubicBezTo>
                  <a:cubicBezTo>
                    <a:pt x="34" y="153"/>
                    <a:pt x="34" y="153"/>
                    <a:pt x="34" y="153"/>
                  </a:cubicBezTo>
                  <a:moveTo>
                    <a:pt x="29" y="144"/>
                  </a:moveTo>
                  <a:cubicBezTo>
                    <a:pt x="29" y="144"/>
                    <a:pt x="29" y="144"/>
                    <a:pt x="29" y="144"/>
                  </a:cubicBezTo>
                  <a:cubicBezTo>
                    <a:pt x="31" y="147"/>
                    <a:pt x="32" y="150"/>
                    <a:pt x="34" y="153"/>
                  </a:cubicBezTo>
                  <a:cubicBezTo>
                    <a:pt x="34" y="153"/>
                    <a:pt x="34" y="153"/>
                    <a:pt x="34" y="153"/>
                  </a:cubicBezTo>
                  <a:cubicBezTo>
                    <a:pt x="33" y="152"/>
                    <a:pt x="32" y="150"/>
                    <a:pt x="32" y="149"/>
                  </a:cubicBezTo>
                  <a:cubicBezTo>
                    <a:pt x="31" y="147"/>
                    <a:pt x="30" y="146"/>
                    <a:pt x="29" y="144"/>
                  </a:cubicBezTo>
                  <a:moveTo>
                    <a:pt x="16" y="111"/>
                  </a:moveTo>
                  <a:cubicBezTo>
                    <a:pt x="16" y="111"/>
                    <a:pt x="16" y="111"/>
                    <a:pt x="16" y="111"/>
                  </a:cubicBezTo>
                  <a:cubicBezTo>
                    <a:pt x="16" y="111"/>
                    <a:pt x="16" y="111"/>
                    <a:pt x="16" y="111"/>
                  </a:cubicBezTo>
                  <a:cubicBezTo>
                    <a:pt x="16" y="111"/>
                    <a:pt x="16" y="111"/>
                    <a:pt x="16" y="111"/>
                  </a:cubicBezTo>
                  <a:cubicBezTo>
                    <a:pt x="16" y="111"/>
                    <a:pt x="16" y="111"/>
                    <a:pt x="16" y="111"/>
                  </a:cubicBezTo>
                  <a:moveTo>
                    <a:pt x="15" y="111"/>
                  </a:moveTo>
                  <a:cubicBezTo>
                    <a:pt x="15" y="111"/>
                    <a:pt x="15" y="111"/>
                    <a:pt x="15" y="111"/>
                  </a:cubicBezTo>
                  <a:cubicBezTo>
                    <a:pt x="15" y="111"/>
                    <a:pt x="15" y="111"/>
                    <a:pt x="15" y="111"/>
                  </a:cubicBezTo>
                  <a:cubicBezTo>
                    <a:pt x="15" y="111"/>
                    <a:pt x="15" y="111"/>
                    <a:pt x="15" y="111"/>
                  </a:cubicBezTo>
                  <a:cubicBezTo>
                    <a:pt x="15" y="111"/>
                    <a:pt x="15" y="111"/>
                    <a:pt x="15" y="111"/>
                  </a:cubicBezTo>
                  <a:moveTo>
                    <a:pt x="15" y="111"/>
                  </a:moveTo>
                  <a:cubicBezTo>
                    <a:pt x="15" y="111"/>
                    <a:pt x="15" y="111"/>
                    <a:pt x="15" y="111"/>
                  </a:cubicBezTo>
                  <a:cubicBezTo>
                    <a:pt x="15" y="111"/>
                    <a:pt x="15" y="111"/>
                    <a:pt x="15" y="111"/>
                  </a:cubicBezTo>
                  <a:cubicBezTo>
                    <a:pt x="15" y="111"/>
                    <a:pt x="15" y="111"/>
                    <a:pt x="15" y="111"/>
                  </a:cubicBezTo>
                  <a:cubicBezTo>
                    <a:pt x="15" y="111"/>
                    <a:pt x="15" y="111"/>
                    <a:pt x="15" y="111"/>
                  </a:cubicBezTo>
                  <a:moveTo>
                    <a:pt x="15" y="110"/>
                  </a:moveTo>
                  <a:cubicBezTo>
                    <a:pt x="15" y="110"/>
                    <a:pt x="15" y="110"/>
                    <a:pt x="15" y="110"/>
                  </a:cubicBezTo>
                  <a:cubicBezTo>
                    <a:pt x="15" y="111"/>
                    <a:pt x="15" y="111"/>
                    <a:pt x="15" y="111"/>
                  </a:cubicBezTo>
                  <a:cubicBezTo>
                    <a:pt x="15" y="111"/>
                    <a:pt x="15" y="111"/>
                    <a:pt x="15" y="111"/>
                  </a:cubicBezTo>
                  <a:cubicBezTo>
                    <a:pt x="15" y="111"/>
                    <a:pt x="15" y="111"/>
                    <a:pt x="15" y="110"/>
                  </a:cubicBezTo>
                  <a:moveTo>
                    <a:pt x="15" y="110"/>
                  </a:moveTo>
                  <a:cubicBezTo>
                    <a:pt x="15" y="110"/>
                    <a:pt x="15" y="110"/>
                    <a:pt x="15" y="110"/>
                  </a:cubicBezTo>
                  <a:cubicBezTo>
                    <a:pt x="15" y="110"/>
                    <a:pt x="15" y="110"/>
                    <a:pt x="15" y="110"/>
                  </a:cubicBezTo>
                  <a:cubicBezTo>
                    <a:pt x="15" y="110"/>
                    <a:pt x="15" y="110"/>
                    <a:pt x="15" y="110"/>
                  </a:cubicBezTo>
                  <a:cubicBezTo>
                    <a:pt x="15" y="110"/>
                    <a:pt x="15" y="110"/>
                    <a:pt x="15" y="110"/>
                  </a:cubicBezTo>
                  <a:moveTo>
                    <a:pt x="5" y="73"/>
                  </a:moveTo>
                  <a:cubicBezTo>
                    <a:pt x="5" y="73"/>
                    <a:pt x="5" y="73"/>
                    <a:pt x="5" y="73"/>
                  </a:cubicBezTo>
                  <a:cubicBezTo>
                    <a:pt x="7" y="85"/>
                    <a:pt x="11" y="98"/>
                    <a:pt x="15" y="110"/>
                  </a:cubicBezTo>
                  <a:cubicBezTo>
                    <a:pt x="15" y="110"/>
                    <a:pt x="15" y="110"/>
                    <a:pt x="15" y="110"/>
                  </a:cubicBezTo>
                  <a:cubicBezTo>
                    <a:pt x="11" y="98"/>
                    <a:pt x="7" y="85"/>
                    <a:pt x="5" y="73"/>
                  </a:cubicBezTo>
                  <a:moveTo>
                    <a:pt x="5" y="73"/>
                  </a:moveTo>
                  <a:cubicBezTo>
                    <a:pt x="5" y="73"/>
                    <a:pt x="5" y="73"/>
                    <a:pt x="5" y="73"/>
                  </a:cubicBezTo>
                  <a:cubicBezTo>
                    <a:pt x="5" y="73"/>
                    <a:pt x="5" y="73"/>
                    <a:pt x="5" y="73"/>
                  </a:cubicBezTo>
                  <a:cubicBezTo>
                    <a:pt x="5" y="73"/>
                    <a:pt x="5" y="73"/>
                    <a:pt x="5" y="73"/>
                  </a:cubicBezTo>
                  <a:cubicBezTo>
                    <a:pt x="5" y="73"/>
                    <a:pt x="5" y="73"/>
                    <a:pt x="5" y="73"/>
                  </a:cubicBezTo>
                  <a:moveTo>
                    <a:pt x="5" y="72"/>
                  </a:moveTo>
                  <a:cubicBezTo>
                    <a:pt x="5" y="72"/>
                    <a:pt x="5" y="72"/>
                    <a:pt x="5" y="72"/>
                  </a:cubicBezTo>
                  <a:cubicBezTo>
                    <a:pt x="5" y="72"/>
                    <a:pt x="5" y="73"/>
                    <a:pt x="5" y="73"/>
                  </a:cubicBezTo>
                  <a:cubicBezTo>
                    <a:pt x="5" y="73"/>
                    <a:pt x="5" y="73"/>
                    <a:pt x="5" y="73"/>
                  </a:cubicBezTo>
                  <a:cubicBezTo>
                    <a:pt x="5" y="73"/>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2"/>
                  </a:moveTo>
                  <a:cubicBezTo>
                    <a:pt x="5" y="72"/>
                    <a:pt x="5" y="72"/>
                    <a:pt x="5" y="72"/>
                  </a:cubicBezTo>
                  <a:cubicBezTo>
                    <a:pt x="5" y="72"/>
                    <a:pt x="5" y="72"/>
                    <a:pt x="5" y="72"/>
                  </a:cubicBezTo>
                  <a:cubicBezTo>
                    <a:pt x="5" y="72"/>
                    <a:pt x="5" y="72"/>
                    <a:pt x="5" y="72"/>
                  </a:cubicBezTo>
                  <a:cubicBezTo>
                    <a:pt x="5" y="72"/>
                    <a:pt x="5" y="72"/>
                    <a:pt x="5" y="72"/>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5" y="71"/>
                  </a:moveTo>
                  <a:cubicBezTo>
                    <a:pt x="5" y="71"/>
                    <a:pt x="5" y="71"/>
                    <a:pt x="5" y="71"/>
                  </a:cubicBezTo>
                  <a:cubicBezTo>
                    <a:pt x="5" y="71"/>
                    <a:pt x="5" y="71"/>
                    <a:pt x="5" y="71"/>
                  </a:cubicBezTo>
                  <a:cubicBezTo>
                    <a:pt x="5" y="71"/>
                    <a:pt x="5" y="71"/>
                    <a:pt x="5" y="71"/>
                  </a:cubicBezTo>
                  <a:cubicBezTo>
                    <a:pt x="5" y="71"/>
                    <a:pt x="5" y="71"/>
                    <a:pt x="5" y="71"/>
                  </a:cubicBezTo>
                  <a:moveTo>
                    <a:pt x="4" y="70"/>
                  </a:moveTo>
                  <a:cubicBezTo>
                    <a:pt x="4" y="70"/>
                    <a:pt x="4" y="70"/>
                    <a:pt x="4" y="70"/>
                  </a:cubicBezTo>
                  <a:cubicBezTo>
                    <a:pt x="4" y="70"/>
                    <a:pt x="4" y="70"/>
                    <a:pt x="4" y="70"/>
                  </a:cubicBezTo>
                  <a:cubicBezTo>
                    <a:pt x="4" y="70"/>
                    <a:pt x="4" y="70"/>
                    <a:pt x="4" y="70"/>
                  </a:cubicBezTo>
                  <a:cubicBezTo>
                    <a:pt x="4" y="70"/>
                    <a:pt x="4" y="70"/>
                    <a:pt x="4" y="70"/>
                  </a:cubicBezTo>
                  <a:moveTo>
                    <a:pt x="4" y="70"/>
                  </a:moveTo>
                  <a:cubicBezTo>
                    <a:pt x="4" y="70"/>
                    <a:pt x="4" y="70"/>
                    <a:pt x="4" y="70"/>
                  </a:cubicBezTo>
                  <a:cubicBezTo>
                    <a:pt x="4" y="70"/>
                    <a:pt x="4" y="70"/>
                    <a:pt x="4" y="70"/>
                  </a:cubicBezTo>
                  <a:cubicBezTo>
                    <a:pt x="4" y="70"/>
                    <a:pt x="4" y="70"/>
                    <a:pt x="4" y="70"/>
                  </a:cubicBezTo>
                  <a:cubicBezTo>
                    <a:pt x="4" y="70"/>
                    <a:pt x="4" y="70"/>
                    <a:pt x="4" y="70"/>
                  </a:cubicBezTo>
                  <a:moveTo>
                    <a:pt x="1" y="48"/>
                  </a:moveTo>
                  <a:cubicBezTo>
                    <a:pt x="1" y="48"/>
                    <a:pt x="1" y="48"/>
                    <a:pt x="1" y="48"/>
                  </a:cubicBezTo>
                  <a:cubicBezTo>
                    <a:pt x="2" y="53"/>
                    <a:pt x="3" y="59"/>
                    <a:pt x="3" y="64"/>
                  </a:cubicBezTo>
                  <a:cubicBezTo>
                    <a:pt x="3" y="64"/>
                    <a:pt x="3" y="64"/>
                    <a:pt x="3" y="64"/>
                  </a:cubicBezTo>
                  <a:cubicBezTo>
                    <a:pt x="3" y="59"/>
                    <a:pt x="2" y="55"/>
                    <a:pt x="2" y="50"/>
                  </a:cubicBezTo>
                  <a:cubicBezTo>
                    <a:pt x="2" y="50"/>
                    <a:pt x="1" y="49"/>
                    <a:pt x="1" y="48"/>
                  </a:cubicBezTo>
                  <a:moveTo>
                    <a:pt x="3" y="0"/>
                  </a:moveTo>
                  <a:cubicBezTo>
                    <a:pt x="1" y="15"/>
                    <a:pt x="0" y="30"/>
                    <a:pt x="1" y="45"/>
                  </a:cubicBezTo>
                  <a:cubicBezTo>
                    <a:pt x="1" y="45"/>
                    <a:pt x="1" y="45"/>
                    <a:pt x="1" y="45"/>
                  </a:cubicBezTo>
                  <a:cubicBezTo>
                    <a:pt x="1" y="44"/>
                    <a:pt x="1" y="44"/>
                    <a:pt x="1" y="43"/>
                  </a:cubicBezTo>
                  <a:cubicBezTo>
                    <a:pt x="1" y="38"/>
                    <a:pt x="1" y="33"/>
                    <a:pt x="1" y="28"/>
                  </a:cubicBezTo>
                  <a:cubicBezTo>
                    <a:pt x="1" y="26"/>
                    <a:pt x="1" y="24"/>
                    <a:pt x="1" y="21"/>
                  </a:cubicBezTo>
                  <a:cubicBezTo>
                    <a:pt x="1" y="21"/>
                    <a:pt x="1" y="21"/>
                    <a:pt x="1" y="21"/>
                  </a:cubicBezTo>
                  <a:cubicBezTo>
                    <a:pt x="1" y="20"/>
                    <a:pt x="1" y="18"/>
                    <a:pt x="1" y="16"/>
                  </a:cubicBezTo>
                  <a:cubicBezTo>
                    <a:pt x="1" y="16"/>
                    <a:pt x="1" y="16"/>
                    <a:pt x="1" y="16"/>
                  </a:cubicBezTo>
                  <a:cubicBezTo>
                    <a:pt x="1" y="15"/>
                    <a:pt x="1" y="15"/>
                    <a:pt x="1" y="15"/>
                  </a:cubicBezTo>
                  <a:cubicBezTo>
                    <a:pt x="1" y="13"/>
                    <a:pt x="1" y="10"/>
                    <a:pt x="2" y="8"/>
                  </a:cubicBezTo>
                  <a:cubicBezTo>
                    <a:pt x="2" y="8"/>
                    <a:pt x="2" y="8"/>
                    <a:pt x="2" y="8"/>
                  </a:cubicBezTo>
                  <a:cubicBezTo>
                    <a:pt x="2" y="6"/>
                    <a:pt x="2" y="4"/>
                    <a:pt x="2" y="1"/>
                  </a:cubicBezTo>
                  <a:cubicBezTo>
                    <a:pt x="2" y="1"/>
                    <a:pt x="2" y="1"/>
                    <a:pt x="2" y="1"/>
                  </a:cubicBezTo>
                  <a:cubicBezTo>
                    <a:pt x="2" y="1"/>
                    <a:pt x="3" y="0"/>
                    <a:pt x="3"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
            <p:cNvSpPr>
              <a:spLocks/>
            </p:cNvSpPr>
            <p:nvPr/>
          </p:nvSpPr>
          <p:spPr bwMode="auto">
            <a:xfrm>
              <a:off x="2473326" y="2598738"/>
              <a:ext cx="1690688" cy="315912"/>
            </a:xfrm>
            <a:custGeom>
              <a:avLst/>
              <a:gdLst>
                <a:gd name="T0" fmla="*/ 169 w 450"/>
                <a:gd name="T1" fmla="*/ 0 h 84"/>
                <a:gd name="T2" fmla="*/ 156 w 450"/>
                <a:gd name="T3" fmla="*/ 1 h 84"/>
                <a:gd name="T4" fmla="*/ 143 w 450"/>
                <a:gd name="T5" fmla="*/ 2 h 84"/>
                <a:gd name="T6" fmla="*/ 140 w 450"/>
                <a:gd name="T7" fmla="*/ 2 h 84"/>
                <a:gd name="T8" fmla="*/ 117 w 450"/>
                <a:gd name="T9" fmla="*/ 5 h 84"/>
                <a:gd name="T10" fmla="*/ 106 w 450"/>
                <a:gd name="T11" fmla="*/ 8 h 84"/>
                <a:gd name="T12" fmla="*/ 95 w 450"/>
                <a:gd name="T13" fmla="*/ 10 h 84"/>
                <a:gd name="T14" fmla="*/ 87 w 450"/>
                <a:gd name="T15" fmla="*/ 13 h 84"/>
                <a:gd name="T16" fmla="*/ 80 w 450"/>
                <a:gd name="T17" fmla="*/ 15 h 84"/>
                <a:gd name="T18" fmla="*/ 71 w 450"/>
                <a:gd name="T19" fmla="*/ 19 h 84"/>
                <a:gd name="T20" fmla="*/ 60 w 450"/>
                <a:gd name="T21" fmla="*/ 24 h 84"/>
                <a:gd name="T22" fmla="*/ 53 w 450"/>
                <a:gd name="T23" fmla="*/ 27 h 84"/>
                <a:gd name="T24" fmla="*/ 44 w 450"/>
                <a:gd name="T25" fmla="*/ 33 h 84"/>
                <a:gd name="T26" fmla="*/ 37 w 450"/>
                <a:gd name="T27" fmla="*/ 38 h 84"/>
                <a:gd name="T28" fmla="*/ 33 w 450"/>
                <a:gd name="T29" fmla="*/ 40 h 84"/>
                <a:gd name="T30" fmla="*/ 29 w 450"/>
                <a:gd name="T31" fmla="*/ 44 h 84"/>
                <a:gd name="T32" fmla="*/ 21 w 450"/>
                <a:gd name="T33" fmla="*/ 51 h 84"/>
                <a:gd name="T34" fmla="*/ 16 w 450"/>
                <a:gd name="T35" fmla="*/ 57 h 84"/>
                <a:gd name="T36" fmla="*/ 11 w 450"/>
                <a:gd name="T37" fmla="*/ 63 h 84"/>
                <a:gd name="T38" fmla="*/ 7 w 450"/>
                <a:gd name="T39" fmla="*/ 70 h 84"/>
                <a:gd name="T40" fmla="*/ 3 w 450"/>
                <a:gd name="T41" fmla="*/ 77 h 84"/>
                <a:gd name="T42" fmla="*/ 3 w 450"/>
                <a:gd name="T43" fmla="*/ 79 h 84"/>
                <a:gd name="T44" fmla="*/ 1 w 450"/>
                <a:gd name="T45" fmla="*/ 84 h 84"/>
                <a:gd name="T46" fmla="*/ 130 w 450"/>
                <a:gd name="T47" fmla="*/ 4 h 84"/>
                <a:gd name="T48" fmla="*/ 178 w 450"/>
                <a:gd name="T49" fmla="*/ 1 h 84"/>
                <a:gd name="T50" fmla="*/ 254 w 450"/>
                <a:gd name="T51" fmla="*/ 7 h 84"/>
                <a:gd name="T52" fmla="*/ 321 w 450"/>
                <a:gd name="T53" fmla="*/ 24 h 84"/>
                <a:gd name="T54" fmla="*/ 368 w 450"/>
                <a:gd name="T55" fmla="*/ 40 h 84"/>
                <a:gd name="T56" fmla="*/ 450 w 450"/>
                <a:gd name="T57" fmla="*/ 82 h 84"/>
                <a:gd name="T58" fmla="*/ 441 w 450"/>
                <a:gd name="T59" fmla="*/ 77 h 84"/>
                <a:gd name="T60" fmla="*/ 441 w 450"/>
                <a:gd name="T61" fmla="*/ 77 h 84"/>
                <a:gd name="T62" fmla="*/ 424 w 450"/>
                <a:gd name="T63" fmla="*/ 66 h 84"/>
                <a:gd name="T64" fmla="*/ 406 w 450"/>
                <a:gd name="T65" fmla="*/ 57 h 84"/>
                <a:gd name="T66" fmla="*/ 401 w 450"/>
                <a:gd name="T67" fmla="*/ 54 h 84"/>
                <a:gd name="T68" fmla="*/ 391 w 450"/>
                <a:gd name="T69" fmla="*/ 50 h 84"/>
                <a:gd name="T70" fmla="*/ 381 w 450"/>
                <a:gd name="T71" fmla="*/ 45 h 84"/>
                <a:gd name="T72" fmla="*/ 371 w 450"/>
                <a:gd name="T73" fmla="*/ 41 h 84"/>
                <a:gd name="T74" fmla="*/ 366 w 450"/>
                <a:gd name="T75" fmla="*/ 39 h 84"/>
                <a:gd name="T76" fmla="*/ 355 w 450"/>
                <a:gd name="T77" fmla="*/ 35 h 84"/>
                <a:gd name="T78" fmla="*/ 343 w 450"/>
                <a:gd name="T79" fmla="*/ 30 h 84"/>
                <a:gd name="T80" fmla="*/ 330 w 450"/>
                <a:gd name="T81" fmla="*/ 26 h 84"/>
                <a:gd name="T82" fmla="*/ 321 w 450"/>
                <a:gd name="T83" fmla="*/ 23 h 84"/>
                <a:gd name="T84" fmla="*/ 306 w 450"/>
                <a:gd name="T85" fmla="*/ 18 h 84"/>
                <a:gd name="T86" fmla="*/ 289 w 450"/>
                <a:gd name="T87" fmla="*/ 14 h 84"/>
                <a:gd name="T88" fmla="*/ 271 w 450"/>
                <a:gd name="T89" fmla="*/ 10 h 84"/>
                <a:gd name="T90" fmla="*/ 256 w 450"/>
                <a:gd name="T91" fmla="*/ 7 h 84"/>
                <a:gd name="T92" fmla="*/ 253 w 450"/>
                <a:gd name="T93" fmla="*/ 7 h 84"/>
                <a:gd name="T94" fmla="*/ 238 w 450"/>
                <a:gd name="T95" fmla="*/ 4 h 84"/>
                <a:gd name="T96" fmla="*/ 223 w 450"/>
                <a:gd name="T97" fmla="*/ 2 h 84"/>
                <a:gd name="T98" fmla="*/ 210 w 450"/>
                <a:gd name="T99" fmla="*/ 1 h 84"/>
                <a:gd name="T100" fmla="*/ 194 w 450"/>
                <a:gd name="T101" fmla="*/ 0 h 84"/>
                <a:gd name="T102" fmla="*/ 181 w 450"/>
                <a:gd name="T10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 h="84">
                  <a:moveTo>
                    <a:pt x="177" y="0"/>
                  </a:moveTo>
                  <a:cubicBezTo>
                    <a:pt x="174" y="0"/>
                    <a:pt x="171" y="0"/>
                    <a:pt x="169" y="0"/>
                  </a:cubicBezTo>
                  <a:cubicBezTo>
                    <a:pt x="168" y="0"/>
                    <a:pt x="168" y="0"/>
                    <a:pt x="168" y="0"/>
                  </a:cubicBezTo>
                  <a:cubicBezTo>
                    <a:pt x="164" y="0"/>
                    <a:pt x="160" y="0"/>
                    <a:pt x="156" y="1"/>
                  </a:cubicBezTo>
                  <a:cubicBezTo>
                    <a:pt x="155" y="1"/>
                    <a:pt x="154" y="1"/>
                    <a:pt x="153" y="1"/>
                  </a:cubicBezTo>
                  <a:cubicBezTo>
                    <a:pt x="150" y="1"/>
                    <a:pt x="147" y="1"/>
                    <a:pt x="143" y="2"/>
                  </a:cubicBezTo>
                  <a:cubicBezTo>
                    <a:pt x="143" y="2"/>
                    <a:pt x="142" y="2"/>
                    <a:pt x="141" y="2"/>
                  </a:cubicBezTo>
                  <a:cubicBezTo>
                    <a:pt x="140" y="2"/>
                    <a:pt x="140" y="2"/>
                    <a:pt x="140" y="2"/>
                  </a:cubicBezTo>
                  <a:cubicBezTo>
                    <a:pt x="137" y="2"/>
                    <a:pt x="133" y="3"/>
                    <a:pt x="130" y="3"/>
                  </a:cubicBezTo>
                  <a:cubicBezTo>
                    <a:pt x="125" y="4"/>
                    <a:pt x="121" y="4"/>
                    <a:pt x="117" y="5"/>
                  </a:cubicBezTo>
                  <a:cubicBezTo>
                    <a:pt x="116" y="5"/>
                    <a:pt x="115" y="6"/>
                    <a:pt x="114" y="6"/>
                  </a:cubicBezTo>
                  <a:cubicBezTo>
                    <a:pt x="111" y="7"/>
                    <a:pt x="108" y="7"/>
                    <a:pt x="106" y="8"/>
                  </a:cubicBezTo>
                  <a:cubicBezTo>
                    <a:pt x="104" y="8"/>
                    <a:pt x="103" y="8"/>
                    <a:pt x="101" y="9"/>
                  </a:cubicBezTo>
                  <a:cubicBezTo>
                    <a:pt x="99" y="9"/>
                    <a:pt x="97" y="10"/>
                    <a:pt x="95" y="10"/>
                  </a:cubicBezTo>
                  <a:cubicBezTo>
                    <a:pt x="93" y="11"/>
                    <a:pt x="92" y="11"/>
                    <a:pt x="90" y="12"/>
                  </a:cubicBezTo>
                  <a:cubicBezTo>
                    <a:pt x="89" y="12"/>
                    <a:pt x="88" y="12"/>
                    <a:pt x="87" y="13"/>
                  </a:cubicBezTo>
                  <a:cubicBezTo>
                    <a:pt x="86" y="13"/>
                    <a:pt x="85" y="13"/>
                    <a:pt x="84" y="14"/>
                  </a:cubicBezTo>
                  <a:cubicBezTo>
                    <a:pt x="83" y="14"/>
                    <a:pt x="82" y="15"/>
                    <a:pt x="80" y="15"/>
                  </a:cubicBezTo>
                  <a:cubicBezTo>
                    <a:pt x="78" y="16"/>
                    <a:pt x="75" y="17"/>
                    <a:pt x="73" y="18"/>
                  </a:cubicBezTo>
                  <a:cubicBezTo>
                    <a:pt x="72" y="18"/>
                    <a:pt x="72" y="18"/>
                    <a:pt x="71" y="19"/>
                  </a:cubicBezTo>
                  <a:cubicBezTo>
                    <a:pt x="68" y="20"/>
                    <a:pt x="65" y="21"/>
                    <a:pt x="62" y="22"/>
                  </a:cubicBezTo>
                  <a:cubicBezTo>
                    <a:pt x="61" y="23"/>
                    <a:pt x="61" y="23"/>
                    <a:pt x="60" y="24"/>
                  </a:cubicBezTo>
                  <a:cubicBezTo>
                    <a:pt x="58" y="24"/>
                    <a:pt x="57" y="25"/>
                    <a:pt x="56" y="26"/>
                  </a:cubicBezTo>
                  <a:cubicBezTo>
                    <a:pt x="55" y="26"/>
                    <a:pt x="54" y="26"/>
                    <a:pt x="53" y="27"/>
                  </a:cubicBezTo>
                  <a:cubicBezTo>
                    <a:pt x="53" y="27"/>
                    <a:pt x="52" y="28"/>
                    <a:pt x="51" y="28"/>
                  </a:cubicBezTo>
                  <a:cubicBezTo>
                    <a:pt x="49" y="30"/>
                    <a:pt x="46" y="31"/>
                    <a:pt x="44" y="33"/>
                  </a:cubicBezTo>
                  <a:cubicBezTo>
                    <a:pt x="44" y="33"/>
                    <a:pt x="44" y="33"/>
                    <a:pt x="44" y="33"/>
                  </a:cubicBezTo>
                  <a:cubicBezTo>
                    <a:pt x="41" y="34"/>
                    <a:pt x="39" y="36"/>
                    <a:pt x="37" y="38"/>
                  </a:cubicBezTo>
                  <a:cubicBezTo>
                    <a:pt x="36" y="38"/>
                    <a:pt x="36" y="38"/>
                    <a:pt x="35" y="39"/>
                  </a:cubicBezTo>
                  <a:cubicBezTo>
                    <a:pt x="34" y="39"/>
                    <a:pt x="34" y="40"/>
                    <a:pt x="33" y="40"/>
                  </a:cubicBezTo>
                  <a:cubicBezTo>
                    <a:pt x="32" y="41"/>
                    <a:pt x="31" y="42"/>
                    <a:pt x="29" y="43"/>
                  </a:cubicBezTo>
                  <a:cubicBezTo>
                    <a:pt x="29" y="44"/>
                    <a:pt x="29" y="44"/>
                    <a:pt x="29" y="44"/>
                  </a:cubicBezTo>
                  <a:cubicBezTo>
                    <a:pt x="27" y="46"/>
                    <a:pt x="25" y="48"/>
                    <a:pt x="23" y="50"/>
                  </a:cubicBezTo>
                  <a:cubicBezTo>
                    <a:pt x="22" y="50"/>
                    <a:pt x="22" y="51"/>
                    <a:pt x="21" y="51"/>
                  </a:cubicBezTo>
                  <a:cubicBezTo>
                    <a:pt x="20" y="53"/>
                    <a:pt x="18" y="54"/>
                    <a:pt x="17" y="56"/>
                  </a:cubicBezTo>
                  <a:cubicBezTo>
                    <a:pt x="17" y="56"/>
                    <a:pt x="16" y="57"/>
                    <a:pt x="16" y="57"/>
                  </a:cubicBezTo>
                  <a:cubicBezTo>
                    <a:pt x="16" y="58"/>
                    <a:pt x="16" y="58"/>
                    <a:pt x="16" y="58"/>
                  </a:cubicBezTo>
                  <a:cubicBezTo>
                    <a:pt x="14" y="60"/>
                    <a:pt x="13" y="61"/>
                    <a:pt x="11" y="63"/>
                  </a:cubicBezTo>
                  <a:cubicBezTo>
                    <a:pt x="11" y="64"/>
                    <a:pt x="11" y="64"/>
                    <a:pt x="11" y="65"/>
                  </a:cubicBezTo>
                  <a:cubicBezTo>
                    <a:pt x="9" y="66"/>
                    <a:pt x="8" y="68"/>
                    <a:pt x="7" y="70"/>
                  </a:cubicBezTo>
                  <a:cubicBezTo>
                    <a:pt x="7" y="70"/>
                    <a:pt x="7" y="71"/>
                    <a:pt x="6" y="72"/>
                  </a:cubicBezTo>
                  <a:cubicBezTo>
                    <a:pt x="5" y="74"/>
                    <a:pt x="4" y="76"/>
                    <a:pt x="3" y="77"/>
                  </a:cubicBezTo>
                  <a:cubicBezTo>
                    <a:pt x="3" y="78"/>
                    <a:pt x="3" y="78"/>
                    <a:pt x="3" y="78"/>
                  </a:cubicBezTo>
                  <a:cubicBezTo>
                    <a:pt x="3" y="79"/>
                    <a:pt x="3" y="79"/>
                    <a:pt x="3" y="79"/>
                  </a:cubicBezTo>
                  <a:cubicBezTo>
                    <a:pt x="2" y="81"/>
                    <a:pt x="1" y="82"/>
                    <a:pt x="0" y="84"/>
                  </a:cubicBezTo>
                  <a:cubicBezTo>
                    <a:pt x="0" y="84"/>
                    <a:pt x="1" y="84"/>
                    <a:pt x="1" y="84"/>
                  </a:cubicBezTo>
                  <a:cubicBezTo>
                    <a:pt x="16" y="44"/>
                    <a:pt x="61" y="14"/>
                    <a:pt x="130" y="4"/>
                  </a:cubicBezTo>
                  <a:cubicBezTo>
                    <a:pt x="130" y="4"/>
                    <a:pt x="130" y="4"/>
                    <a:pt x="130" y="4"/>
                  </a:cubicBezTo>
                  <a:cubicBezTo>
                    <a:pt x="130" y="4"/>
                    <a:pt x="130" y="4"/>
                    <a:pt x="130" y="4"/>
                  </a:cubicBezTo>
                  <a:cubicBezTo>
                    <a:pt x="146" y="2"/>
                    <a:pt x="162" y="1"/>
                    <a:pt x="178" y="1"/>
                  </a:cubicBezTo>
                  <a:cubicBezTo>
                    <a:pt x="203" y="1"/>
                    <a:pt x="228" y="3"/>
                    <a:pt x="254" y="7"/>
                  </a:cubicBezTo>
                  <a:cubicBezTo>
                    <a:pt x="254" y="7"/>
                    <a:pt x="254" y="7"/>
                    <a:pt x="254" y="7"/>
                  </a:cubicBezTo>
                  <a:cubicBezTo>
                    <a:pt x="276" y="11"/>
                    <a:pt x="299" y="17"/>
                    <a:pt x="321" y="24"/>
                  </a:cubicBezTo>
                  <a:cubicBezTo>
                    <a:pt x="321" y="24"/>
                    <a:pt x="321" y="24"/>
                    <a:pt x="321" y="24"/>
                  </a:cubicBezTo>
                  <a:cubicBezTo>
                    <a:pt x="337" y="29"/>
                    <a:pt x="352" y="34"/>
                    <a:pt x="367" y="40"/>
                  </a:cubicBezTo>
                  <a:cubicBezTo>
                    <a:pt x="367" y="40"/>
                    <a:pt x="368" y="40"/>
                    <a:pt x="368" y="40"/>
                  </a:cubicBezTo>
                  <a:cubicBezTo>
                    <a:pt x="397" y="52"/>
                    <a:pt x="424" y="66"/>
                    <a:pt x="450" y="83"/>
                  </a:cubicBezTo>
                  <a:cubicBezTo>
                    <a:pt x="450" y="83"/>
                    <a:pt x="450" y="82"/>
                    <a:pt x="450" y="82"/>
                  </a:cubicBezTo>
                  <a:cubicBezTo>
                    <a:pt x="450" y="82"/>
                    <a:pt x="450" y="82"/>
                    <a:pt x="450" y="82"/>
                  </a:cubicBezTo>
                  <a:cubicBezTo>
                    <a:pt x="447" y="80"/>
                    <a:pt x="444" y="79"/>
                    <a:pt x="441" y="77"/>
                  </a:cubicBezTo>
                  <a:cubicBezTo>
                    <a:pt x="441" y="77"/>
                    <a:pt x="441" y="77"/>
                    <a:pt x="441" y="77"/>
                  </a:cubicBezTo>
                  <a:cubicBezTo>
                    <a:pt x="441" y="77"/>
                    <a:pt x="441" y="77"/>
                    <a:pt x="441" y="77"/>
                  </a:cubicBezTo>
                  <a:cubicBezTo>
                    <a:pt x="436" y="73"/>
                    <a:pt x="430" y="70"/>
                    <a:pt x="425" y="67"/>
                  </a:cubicBezTo>
                  <a:cubicBezTo>
                    <a:pt x="424" y="66"/>
                    <a:pt x="424" y="66"/>
                    <a:pt x="424" y="66"/>
                  </a:cubicBezTo>
                  <a:cubicBezTo>
                    <a:pt x="418" y="63"/>
                    <a:pt x="413" y="61"/>
                    <a:pt x="407" y="58"/>
                  </a:cubicBezTo>
                  <a:cubicBezTo>
                    <a:pt x="407" y="58"/>
                    <a:pt x="407" y="57"/>
                    <a:pt x="406" y="57"/>
                  </a:cubicBezTo>
                  <a:cubicBezTo>
                    <a:pt x="405" y="57"/>
                    <a:pt x="405" y="57"/>
                    <a:pt x="405" y="57"/>
                  </a:cubicBezTo>
                  <a:cubicBezTo>
                    <a:pt x="404" y="56"/>
                    <a:pt x="402" y="55"/>
                    <a:pt x="401" y="54"/>
                  </a:cubicBezTo>
                  <a:cubicBezTo>
                    <a:pt x="399" y="54"/>
                    <a:pt x="397" y="53"/>
                    <a:pt x="396" y="52"/>
                  </a:cubicBezTo>
                  <a:cubicBezTo>
                    <a:pt x="394" y="51"/>
                    <a:pt x="393" y="50"/>
                    <a:pt x="391" y="50"/>
                  </a:cubicBezTo>
                  <a:cubicBezTo>
                    <a:pt x="389" y="49"/>
                    <a:pt x="388" y="48"/>
                    <a:pt x="386" y="47"/>
                  </a:cubicBezTo>
                  <a:cubicBezTo>
                    <a:pt x="384" y="47"/>
                    <a:pt x="383" y="46"/>
                    <a:pt x="381" y="45"/>
                  </a:cubicBezTo>
                  <a:cubicBezTo>
                    <a:pt x="379" y="45"/>
                    <a:pt x="378" y="44"/>
                    <a:pt x="376" y="43"/>
                  </a:cubicBezTo>
                  <a:cubicBezTo>
                    <a:pt x="375" y="42"/>
                    <a:pt x="373" y="42"/>
                    <a:pt x="371" y="41"/>
                  </a:cubicBezTo>
                  <a:cubicBezTo>
                    <a:pt x="370" y="41"/>
                    <a:pt x="369" y="40"/>
                    <a:pt x="367" y="39"/>
                  </a:cubicBezTo>
                  <a:cubicBezTo>
                    <a:pt x="366" y="39"/>
                    <a:pt x="366" y="39"/>
                    <a:pt x="366" y="39"/>
                  </a:cubicBezTo>
                  <a:cubicBezTo>
                    <a:pt x="364" y="38"/>
                    <a:pt x="361" y="37"/>
                    <a:pt x="359" y="36"/>
                  </a:cubicBezTo>
                  <a:cubicBezTo>
                    <a:pt x="358" y="36"/>
                    <a:pt x="357" y="35"/>
                    <a:pt x="355" y="35"/>
                  </a:cubicBezTo>
                  <a:cubicBezTo>
                    <a:pt x="352" y="33"/>
                    <a:pt x="348" y="32"/>
                    <a:pt x="345" y="31"/>
                  </a:cubicBezTo>
                  <a:cubicBezTo>
                    <a:pt x="344" y="30"/>
                    <a:pt x="343" y="30"/>
                    <a:pt x="343" y="30"/>
                  </a:cubicBezTo>
                  <a:cubicBezTo>
                    <a:pt x="340" y="29"/>
                    <a:pt x="337" y="28"/>
                    <a:pt x="334" y="27"/>
                  </a:cubicBezTo>
                  <a:cubicBezTo>
                    <a:pt x="332" y="26"/>
                    <a:pt x="331" y="26"/>
                    <a:pt x="330" y="26"/>
                  </a:cubicBezTo>
                  <a:cubicBezTo>
                    <a:pt x="327" y="25"/>
                    <a:pt x="325" y="24"/>
                    <a:pt x="323" y="23"/>
                  </a:cubicBezTo>
                  <a:cubicBezTo>
                    <a:pt x="322" y="23"/>
                    <a:pt x="322" y="23"/>
                    <a:pt x="321" y="23"/>
                  </a:cubicBezTo>
                  <a:cubicBezTo>
                    <a:pt x="321" y="23"/>
                    <a:pt x="320" y="23"/>
                    <a:pt x="319" y="22"/>
                  </a:cubicBezTo>
                  <a:cubicBezTo>
                    <a:pt x="315" y="21"/>
                    <a:pt x="310" y="20"/>
                    <a:pt x="306" y="18"/>
                  </a:cubicBezTo>
                  <a:cubicBezTo>
                    <a:pt x="305" y="18"/>
                    <a:pt x="305" y="18"/>
                    <a:pt x="304" y="18"/>
                  </a:cubicBezTo>
                  <a:cubicBezTo>
                    <a:pt x="299" y="17"/>
                    <a:pt x="294" y="15"/>
                    <a:pt x="289" y="14"/>
                  </a:cubicBezTo>
                  <a:cubicBezTo>
                    <a:pt x="288" y="14"/>
                    <a:pt x="287" y="14"/>
                    <a:pt x="286" y="13"/>
                  </a:cubicBezTo>
                  <a:cubicBezTo>
                    <a:pt x="281" y="12"/>
                    <a:pt x="276" y="11"/>
                    <a:pt x="271" y="10"/>
                  </a:cubicBezTo>
                  <a:cubicBezTo>
                    <a:pt x="271" y="10"/>
                    <a:pt x="270" y="10"/>
                    <a:pt x="269" y="10"/>
                  </a:cubicBezTo>
                  <a:cubicBezTo>
                    <a:pt x="265" y="9"/>
                    <a:pt x="260" y="8"/>
                    <a:pt x="256" y="7"/>
                  </a:cubicBezTo>
                  <a:cubicBezTo>
                    <a:pt x="255" y="7"/>
                    <a:pt x="254" y="7"/>
                    <a:pt x="254" y="7"/>
                  </a:cubicBezTo>
                  <a:cubicBezTo>
                    <a:pt x="253" y="7"/>
                    <a:pt x="253" y="7"/>
                    <a:pt x="253" y="7"/>
                  </a:cubicBezTo>
                  <a:cubicBezTo>
                    <a:pt x="248" y="6"/>
                    <a:pt x="244" y="5"/>
                    <a:pt x="240" y="4"/>
                  </a:cubicBezTo>
                  <a:cubicBezTo>
                    <a:pt x="239" y="4"/>
                    <a:pt x="238" y="4"/>
                    <a:pt x="238" y="4"/>
                  </a:cubicBezTo>
                  <a:cubicBezTo>
                    <a:pt x="234" y="4"/>
                    <a:pt x="230" y="3"/>
                    <a:pt x="227" y="3"/>
                  </a:cubicBezTo>
                  <a:cubicBezTo>
                    <a:pt x="226" y="3"/>
                    <a:pt x="224" y="3"/>
                    <a:pt x="223" y="2"/>
                  </a:cubicBezTo>
                  <a:cubicBezTo>
                    <a:pt x="219" y="2"/>
                    <a:pt x="216" y="2"/>
                    <a:pt x="212" y="1"/>
                  </a:cubicBezTo>
                  <a:cubicBezTo>
                    <a:pt x="212" y="1"/>
                    <a:pt x="211" y="1"/>
                    <a:pt x="210" y="1"/>
                  </a:cubicBezTo>
                  <a:cubicBezTo>
                    <a:pt x="206" y="1"/>
                    <a:pt x="202" y="1"/>
                    <a:pt x="197" y="0"/>
                  </a:cubicBezTo>
                  <a:cubicBezTo>
                    <a:pt x="196" y="0"/>
                    <a:pt x="195" y="0"/>
                    <a:pt x="194" y="0"/>
                  </a:cubicBezTo>
                  <a:cubicBezTo>
                    <a:pt x="191" y="0"/>
                    <a:pt x="188" y="0"/>
                    <a:pt x="185" y="0"/>
                  </a:cubicBezTo>
                  <a:cubicBezTo>
                    <a:pt x="183" y="0"/>
                    <a:pt x="182" y="0"/>
                    <a:pt x="181" y="0"/>
                  </a:cubicBezTo>
                  <a:cubicBezTo>
                    <a:pt x="180" y="0"/>
                    <a:pt x="179" y="0"/>
                    <a:pt x="177"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3"/>
            <p:cNvSpPr>
              <a:spLocks noEditPoints="1"/>
            </p:cNvSpPr>
            <p:nvPr/>
          </p:nvSpPr>
          <p:spPr bwMode="auto">
            <a:xfrm>
              <a:off x="4276726" y="2989263"/>
              <a:ext cx="184150" cy="169862"/>
            </a:xfrm>
            <a:custGeom>
              <a:avLst/>
              <a:gdLst>
                <a:gd name="T0" fmla="*/ 30 w 49"/>
                <a:gd name="T1" fmla="*/ 26 h 45"/>
                <a:gd name="T2" fmla="*/ 31 w 49"/>
                <a:gd name="T3" fmla="*/ 26 h 45"/>
                <a:gd name="T4" fmla="*/ 49 w 49"/>
                <a:gd name="T5" fmla="*/ 45 h 45"/>
                <a:gd name="T6" fmla="*/ 49 w 49"/>
                <a:gd name="T7" fmla="*/ 45 h 45"/>
                <a:gd name="T8" fmla="*/ 30 w 49"/>
                <a:gd name="T9" fmla="*/ 26 h 45"/>
                <a:gd name="T10" fmla="*/ 0 w 49"/>
                <a:gd name="T11" fmla="*/ 0 h 45"/>
                <a:gd name="T12" fmla="*/ 5 w 49"/>
                <a:gd name="T13" fmla="*/ 4 h 45"/>
                <a:gd name="T14" fmla="*/ 30 w 49"/>
                <a:gd name="T15" fmla="*/ 25 h 45"/>
                <a:gd name="T16" fmla="*/ 30 w 49"/>
                <a:gd name="T17" fmla="*/ 25 h 45"/>
                <a:gd name="T18" fmla="*/ 0 w 49"/>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5">
                  <a:moveTo>
                    <a:pt x="30" y="26"/>
                  </a:moveTo>
                  <a:cubicBezTo>
                    <a:pt x="31" y="26"/>
                    <a:pt x="31" y="26"/>
                    <a:pt x="31" y="26"/>
                  </a:cubicBezTo>
                  <a:cubicBezTo>
                    <a:pt x="37" y="32"/>
                    <a:pt x="43" y="39"/>
                    <a:pt x="49" y="45"/>
                  </a:cubicBezTo>
                  <a:cubicBezTo>
                    <a:pt x="49" y="45"/>
                    <a:pt x="49" y="45"/>
                    <a:pt x="49" y="45"/>
                  </a:cubicBezTo>
                  <a:cubicBezTo>
                    <a:pt x="43" y="39"/>
                    <a:pt x="37" y="32"/>
                    <a:pt x="30" y="26"/>
                  </a:cubicBezTo>
                  <a:moveTo>
                    <a:pt x="0" y="0"/>
                  </a:moveTo>
                  <a:cubicBezTo>
                    <a:pt x="2" y="1"/>
                    <a:pt x="3" y="2"/>
                    <a:pt x="5" y="4"/>
                  </a:cubicBezTo>
                  <a:cubicBezTo>
                    <a:pt x="14" y="11"/>
                    <a:pt x="22" y="18"/>
                    <a:pt x="30" y="25"/>
                  </a:cubicBezTo>
                  <a:cubicBezTo>
                    <a:pt x="30" y="25"/>
                    <a:pt x="30" y="25"/>
                    <a:pt x="30" y="25"/>
                  </a:cubicBezTo>
                  <a:cubicBezTo>
                    <a:pt x="21" y="16"/>
                    <a:pt x="11" y="8"/>
                    <a:pt x="0"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4"/>
            <p:cNvSpPr>
              <a:spLocks noEditPoints="1"/>
            </p:cNvSpPr>
            <p:nvPr/>
          </p:nvSpPr>
          <p:spPr bwMode="auto">
            <a:xfrm>
              <a:off x="4273551" y="2986088"/>
              <a:ext cx="200025" cy="184150"/>
            </a:xfrm>
            <a:custGeom>
              <a:avLst/>
              <a:gdLst>
                <a:gd name="T0" fmla="*/ 50 w 53"/>
                <a:gd name="T1" fmla="*/ 46 h 49"/>
                <a:gd name="T2" fmla="*/ 53 w 53"/>
                <a:gd name="T3" fmla="*/ 49 h 49"/>
                <a:gd name="T4" fmla="*/ 50 w 53"/>
                <a:gd name="T5" fmla="*/ 46 h 49"/>
                <a:gd name="T6" fmla="*/ 50 w 53"/>
                <a:gd name="T7" fmla="*/ 46 h 49"/>
                <a:gd name="T8" fmla="*/ 31 w 53"/>
                <a:gd name="T9" fmla="*/ 26 h 49"/>
                <a:gd name="T10" fmla="*/ 32 w 53"/>
                <a:gd name="T11" fmla="*/ 27 h 49"/>
                <a:gd name="T12" fmla="*/ 31 w 53"/>
                <a:gd name="T13" fmla="*/ 27 h 49"/>
                <a:gd name="T14" fmla="*/ 31 w 53"/>
                <a:gd name="T15" fmla="*/ 26 h 49"/>
                <a:gd name="T16" fmla="*/ 31 w 53"/>
                <a:gd name="T17" fmla="*/ 26 h 49"/>
                <a:gd name="T18" fmla="*/ 0 w 53"/>
                <a:gd name="T19" fmla="*/ 0 h 49"/>
                <a:gd name="T20" fmla="*/ 0 w 53"/>
                <a:gd name="T21" fmla="*/ 0 h 49"/>
                <a:gd name="T22" fmla="*/ 6 w 53"/>
                <a:gd name="T23" fmla="*/ 5 h 49"/>
                <a:gd name="T24" fmla="*/ 1 w 53"/>
                <a:gd name="T25" fmla="*/ 1 h 49"/>
                <a:gd name="T26" fmla="*/ 0 w 53"/>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9">
                  <a:moveTo>
                    <a:pt x="50" y="46"/>
                  </a:moveTo>
                  <a:cubicBezTo>
                    <a:pt x="51" y="47"/>
                    <a:pt x="52" y="48"/>
                    <a:pt x="53" y="49"/>
                  </a:cubicBezTo>
                  <a:cubicBezTo>
                    <a:pt x="52" y="48"/>
                    <a:pt x="51" y="47"/>
                    <a:pt x="50" y="46"/>
                  </a:cubicBezTo>
                  <a:cubicBezTo>
                    <a:pt x="50" y="46"/>
                    <a:pt x="50" y="46"/>
                    <a:pt x="50" y="46"/>
                  </a:cubicBezTo>
                  <a:moveTo>
                    <a:pt x="31" y="26"/>
                  </a:moveTo>
                  <a:cubicBezTo>
                    <a:pt x="31" y="26"/>
                    <a:pt x="31" y="27"/>
                    <a:pt x="32" y="27"/>
                  </a:cubicBezTo>
                  <a:cubicBezTo>
                    <a:pt x="32" y="27"/>
                    <a:pt x="32" y="27"/>
                    <a:pt x="31" y="27"/>
                  </a:cubicBezTo>
                  <a:cubicBezTo>
                    <a:pt x="31" y="27"/>
                    <a:pt x="31" y="26"/>
                    <a:pt x="31" y="26"/>
                  </a:cubicBezTo>
                  <a:cubicBezTo>
                    <a:pt x="31" y="26"/>
                    <a:pt x="31" y="26"/>
                    <a:pt x="31" y="26"/>
                  </a:cubicBezTo>
                  <a:moveTo>
                    <a:pt x="0" y="0"/>
                  </a:moveTo>
                  <a:cubicBezTo>
                    <a:pt x="0" y="0"/>
                    <a:pt x="0" y="0"/>
                    <a:pt x="0" y="0"/>
                  </a:cubicBezTo>
                  <a:cubicBezTo>
                    <a:pt x="2" y="2"/>
                    <a:pt x="4" y="3"/>
                    <a:pt x="6" y="5"/>
                  </a:cubicBezTo>
                  <a:cubicBezTo>
                    <a:pt x="4" y="3"/>
                    <a:pt x="3" y="2"/>
                    <a:pt x="1" y="1"/>
                  </a:cubicBezTo>
                  <a:cubicBezTo>
                    <a:pt x="1" y="1"/>
                    <a:pt x="0" y="0"/>
                    <a:pt x="0"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5"/>
            <p:cNvSpPr>
              <a:spLocks/>
            </p:cNvSpPr>
            <p:nvPr/>
          </p:nvSpPr>
          <p:spPr bwMode="auto">
            <a:xfrm>
              <a:off x="4273551" y="2982913"/>
              <a:ext cx="373063" cy="552450"/>
            </a:xfrm>
            <a:custGeom>
              <a:avLst/>
              <a:gdLst>
                <a:gd name="T0" fmla="*/ 1 w 99"/>
                <a:gd name="T1" fmla="*/ 0 h 147"/>
                <a:gd name="T2" fmla="*/ 0 w 99"/>
                <a:gd name="T3" fmla="*/ 1 h 147"/>
                <a:gd name="T4" fmla="*/ 0 w 99"/>
                <a:gd name="T5" fmla="*/ 1 h 147"/>
                <a:gd name="T6" fmla="*/ 1 w 99"/>
                <a:gd name="T7" fmla="*/ 2 h 147"/>
                <a:gd name="T8" fmla="*/ 31 w 99"/>
                <a:gd name="T9" fmla="*/ 27 h 147"/>
                <a:gd name="T10" fmla="*/ 31 w 99"/>
                <a:gd name="T11" fmla="*/ 28 h 147"/>
                <a:gd name="T12" fmla="*/ 50 w 99"/>
                <a:gd name="T13" fmla="*/ 47 h 147"/>
                <a:gd name="T14" fmla="*/ 53 w 99"/>
                <a:gd name="T15" fmla="*/ 50 h 147"/>
                <a:gd name="T16" fmla="*/ 53 w 99"/>
                <a:gd name="T17" fmla="*/ 50 h 147"/>
                <a:gd name="T18" fmla="*/ 98 w 99"/>
                <a:gd name="T19" fmla="*/ 147 h 147"/>
                <a:gd name="T20" fmla="*/ 98 w 99"/>
                <a:gd name="T21" fmla="*/ 147 h 147"/>
                <a:gd name="T22" fmla="*/ 99 w 99"/>
                <a:gd name="T23" fmla="*/ 147 h 147"/>
                <a:gd name="T24" fmla="*/ 99 w 99"/>
                <a:gd name="T25" fmla="*/ 147 h 147"/>
                <a:gd name="T26" fmla="*/ 54 w 99"/>
                <a:gd name="T27" fmla="*/ 50 h 147"/>
                <a:gd name="T28" fmla="*/ 48 w 99"/>
                <a:gd name="T29" fmla="*/ 43 h 147"/>
                <a:gd name="T30" fmla="*/ 46 w 99"/>
                <a:gd name="T31" fmla="*/ 41 h 147"/>
                <a:gd name="T32" fmla="*/ 42 w 99"/>
                <a:gd name="T33" fmla="*/ 37 h 147"/>
                <a:gd name="T34" fmla="*/ 40 w 99"/>
                <a:gd name="T35" fmla="*/ 35 h 147"/>
                <a:gd name="T36" fmla="*/ 36 w 99"/>
                <a:gd name="T37" fmla="*/ 31 h 147"/>
                <a:gd name="T38" fmla="*/ 34 w 99"/>
                <a:gd name="T39" fmla="*/ 29 h 147"/>
                <a:gd name="T40" fmla="*/ 32 w 99"/>
                <a:gd name="T41" fmla="*/ 27 h 147"/>
                <a:gd name="T42" fmla="*/ 30 w 99"/>
                <a:gd name="T43" fmla="*/ 25 h 147"/>
                <a:gd name="T44" fmla="*/ 26 w 99"/>
                <a:gd name="T45" fmla="*/ 22 h 147"/>
                <a:gd name="T46" fmla="*/ 23 w 99"/>
                <a:gd name="T47" fmla="*/ 19 h 147"/>
                <a:gd name="T48" fmla="*/ 19 w 99"/>
                <a:gd name="T49" fmla="*/ 15 h 147"/>
                <a:gd name="T50" fmla="*/ 16 w 99"/>
                <a:gd name="T51" fmla="*/ 13 h 147"/>
                <a:gd name="T52" fmla="*/ 11 w 99"/>
                <a:gd name="T53" fmla="*/ 8 h 147"/>
                <a:gd name="T54" fmla="*/ 8 w 99"/>
                <a:gd name="T55" fmla="*/ 6 h 147"/>
                <a:gd name="T56" fmla="*/ 1 w 99"/>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147">
                  <a:moveTo>
                    <a:pt x="1" y="0"/>
                  </a:moveTo>
                  <a:cubicBezTo>
                    <a:pt x="0" y="1"/>
                    <a:pt x="0" y="1"/>
                    <a:pt x="0" y="1"/>
                  </a:cubicBezTo>
                  <a:cubicBezTo>
                    <a:pt x="0" y="1"/>
                    <a:pt x="0" y="1"/>
                    <a:pt x="0" y="1"/>
                  </a:cubicBezTo>
                  <a:cubicBezTo>
                    <a:pt x="0" y="1"/>
                    <a:pt x="1" y="2"/>
                    <a:pt x="1" y="2"/>
                  </a:cubicBezTo>
                  <a:cubicBezTo>
                    <a:pt x="12" y="10"/>
                    <a:pt x="22" y="18"/>
                    <a:pt x="31" y="27"/>
                  </a:cubicBezTo>
                  <a:cubicBezTo>
                    <a:pt x="31" y="27"/>
                    <a:pt x="31" y="28"/>
                    <a:pt x="31" y="28"/>
                  </a:cubicBezTo>
                  <a:cubicBezTo>
                    <a:pt x="38" y="34"/>
                    <a:pt x="44" y="41"/>
                    <a:pt x="50" y="47"/>
                  </a:cubicBezTo>
                  <a:cubicBezTo>
                    <a:pt x="51" y="48"/>
                    <a:pt x="52" y="49"/>
                    <a:pt x="53" y="50"/>
                  </a:cubicBezTo>
                  <a:cubicBezTo>
                    <a:pt x="53" y="50"/>
                    <a:pt x="53" y="50"/>
                    <a:pt x="53" y="50"/>
                  </a:cubicBezTo>
                  <a:cubicBezTo>
                    <a:pt x="82" y="84"/>
                    <a:pt x="96" y="117"/>
                    <a:pt x="98" y="147"/>
                  </a:cubicBezTo>
                  <a:cubicBezTo>
                    <a:pt x="98" y="147"/>
                    <a:pt x="98" y="147"/>
                    <a:pt x="98" y="147"/>
                  </a:cubicBezTo>
                  <a:cubicBezTo>
                    <a:pt x="98" y="147"/>
                    <a:pt x="99" y="147"/>
                    <a:pt x="99" y="147"/>
                  </a:cubicBezTo>
                  <a:cubicBezTo>
                    <a:pt x="99" y="147"/>
                    <a:pt x="99" y="147"/>
                    <a:pt x="99" y="147"/>
                  </a:cubicBezTo>
                  <a:cubicBezTo>
                    <a:pt x="97" y="117"/>
                    <a:pt x="82" y="83"/>
                    <a:pt x="54" y="50"/>
                  </a:cubicBezTo>
                  <a:cubicBezTo>
                    <a:pt x="52" y="48"/>
                    <a:pt x="50" y="46"/>
                    <a:pt x="48" y="43"/>
                  </a:cubicBezTo>
                  <a:cubicBezTo>
                    <a:pt x="48" y="43"/>
                    <a:pt x="47" y="42"/>
                    <a:pt x="46" y="41"/>
                  </a:cubicBezTo>
                  <a:cubicBezTo>
                    <a:pt x="45" y="40"/>
                    <a:pt x="44" y="39"/>
                    <a:pt x="42" y="37"/>
                  </a:cubicBezTo>
                  <a:cubicBezTo>
                    <a:pt x="42" y="37"/>
                    <a:pt x="41" y="36"/>
                    <a:pt x="40" y="35"/>
                  </a:cubicBezTo>
                  <a:cubicBezTo>
                    <a:pt x="39" y="34"/>
                    <a:pt x="38" y="32"/>
                    <a:pt x="36" y="31"/>
                  </a:cubicBezTo>
                  <a:cubicBezTo>
                    <a:pt x="36" y="30"/>
                    <a:pt x="35" y="30"/>
                    <a:pt x="34" y="29"/>
                  </a:cubicBezTo>
                  <a:cubicBezTo>
                    <a:pt x="33" y="28"/>
                    <a:pt x="32" y="27"/>
                    <a:pt x="32" y="27"/>
                  </a:cubicBezTo>
                  <a:cubicBezTo>
                    <a:pt x="31" y="26"/>
                    <a:pt x="31" y="26"/>
                    <a:pt x="30" y="25"/>
                  </a:cubicBezTo>
                  <a:cubicBezTo>
                    <a:pt x="29" y="24"/>
                    <a:pt x="28" y="23"/>
                    <a:pt x="26" y="22"/>
                  </a:cubicBezTo>
                  <a:cubicBezTo>
                    <a:pt x="25" y="21"/>
                    <a:pt x="24" y="20"/>
                    <a:pt x="23" y="19"/>
                  </a:cubicBezTo>
                  <a:cubicBezTo>
                    <a:pt x="22" y="18"/>
                    <a:pt x="20" y="16"/>
                    <a:pt x="19" y="15"/>
                  </a:cubicBezTo>
                  <a:cubicBezTo>
                    <a:pt x="18" y="14"/>
                    <a:pt x="17" y="13"/>
                    <a:pt x="16" y="13"/>
                  </a:cubicBezTo>
                  <a:cubicBezTo>
                    <a:pt x="14" y="11"/>
                    <a:pt x="13" y="10"/>
                    <a:pt x="11" y="8"/>
                  </a:cubicBezTo>
                  <a:cubicBezTo>
                    <a:pt x="10" y="8"/>
                    <a:pt x="9" y="7"/>
                    <a:pt x="8" y="6"/>
                  </a:cubicBezTo>
                  <a:cubicBezTo>
                    <a:pt x="6" y="4"/>
                    <a:pt x="3" y="2"/>
                    <a:pt x="1"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a:off x="1289051" y="2576513"/>
              <a:ext cx="11113" cy="25400"/>
            </a:xfrm>
            <a:custGeom>
              <a:avLst/>
              <a:gdLst>
                <a:gd name="T0" fmla="*/ 2 w 3"/>
                <a:gd name="T1" fmla="*/ 0 h 7"/>
                <a:gd name="T2" fmla="*/ 0 w 3"/>
                <a:gd name="T3" fmla="*/ 6 h 7"/>
                <a:gd name="T4" fmla="*/ 1 w 3"/>
                <a:gd name="T5" fmla="*/ 7 h 7"/>
                <a:gd name="T6" fmla="*/ 3 w 3"/>
                <a:gd name="T7" fmla="*/ 2 h 7"/>
                <a:gd name="T8" fmla="*/ 3 w 3"/>
                <a:gd name="T9" fmla="*/ 2 h 7"/>
                <a:gd name="T10" fmla="*/ 3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0" y="6"/>
                    <a:pt x="0" y="6"/>
                    <a:pt x="0" y="6"/>
                  </a:cubicBezTo>
                  <a:cubicBezTo>
                    <a:pt x="0" y="6"/>
                    <a:pt x="1" y="7"/>
                    <a:pt x="1" y="7"/>
                  </a:cubicBezTo>
                  <a:cubicBezTo>
                    <a:pt x="3" y="2"/>
                    <a:pt x="3" y="2"/>
                    <a:pt x="3" y="2"/>
                  </a:cubicBezTo>
                  <a:cubicBezTo>
                    <a:pt x="3" y="2"/>
                    <a:pt x="3" y="2"/>
                    <a:pt x="3" y="2"/>
                  </a:cubicBezTo>
                  <a:cubicBezTo>
                    <a:pt x="3" y="1"/>
                    <a:pt x="3" y="1"/>
                    <a:pt x="3" y="0"/>
                  </a:cubicBezTo>
                  <a:cubicBezTo>
                    <a:pt x="3" y="0"/>
                    <a:pt x="3" y="0"/>
                    <a:pt x="2"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1"/>
            <p:cNvSpPr>
              <a:spLocks/>
            </p:cNvSpPr>
            <p:nvPr/>
          </p:nvSpPr>
          <p:spPr bwMode="auto">
            <a:xfrm>
              <a:off x="2468563" y="2914650"/>
              <a:ext cx="7938" cy="22225"/>
            </a:xfrm>
            <a:custGeom>
              <a:avLst/>
              <a:gdLst>
                <a:gd name="T0" fmla="*/ 1 w 2"/>
                <a:gd name="T1" fmla="*/ 0 h 6"/>
                <a:gd name="T2" fmla="*/ 1 w 2"/>
                <a:gd name="T3" fmla="*/ 2 h 6"/>
                <a:gd name="T4" fmla="*/ 0 w 2"/>
                <a:gd name="T5" fmla="*/ 5 h 6"/>
                <a:gd name="T6" fmla="*/ 0 w 2"/>
                <a:gd name="T7" fmla="*/ 6 h 6"/>
                <a:gd name="T8" fmla="*/ 2 w 2"/>
                <a:gd name="T9" fmla="*/ 0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cubicBezTo>
                    <a:pt x="1" y="1"/>
                    <a:pt x="1" y="1"/>
                    <a:pt x="1" y="2"/>
                  </a:cubicBezTo>
                  <a:cubicBezTo>
                    <a:pt x="0" y="5"/>
                    <a:pt x="0" y="5"/>
                    <a:pt x="0" y="5"/>
                  </a:cubicBezTo>
                  <a:cubicBezTo>
                    <a:pt x="0" y="6"/>
                    <a:pt x="0" y="6"/>
                    <a:pt x="0" y="6"/>
                  </a:cubicBezTo>
                  <a:cubicBezTo>
                    <a:pt x="0" y="4"/>
                    <a:pt x="1" y="2"/>
                    <a:pt x="2" y="0"/>
                  </a:cubicBezTo>
                  <a:cubicBezTo>
                    <a:pt x="2" y="0"/>
                    <a:pt x="1" y="0"/>
                    <a:pt x="1"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46"/>
            <p:cNvSpPr>
              <a:spLocks noChangeArrowheads="1"/>
            </p:cNvSpPr>
            <p:nvPr/>
          </p:nvSpPr>
          <p:spPr bwMode="auto">
            <a:xfrm>
              <a:off x="4164013" y="2911475"/>
              <a:ext cx="1588" cy="1587"/>
            </a:xfrm>
            <a:prstGeom prst="ellipse">
              <a:avLst/>
            </a:pr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47"/>
            <p:cNvSpPr>
              <a:spLocks noChangeArrowheads="1"/>
            </p:cNvSpPr>
            <p:nvPr/>
          </p:nvSpPr>
          <p:spPr bwMode="auto">
            <a:xfrm>
              <a:off x="4164013" y="2911475"/>
              <a:ext cx="1588" cy="1587"/>
            </a:xfrm>
            <a:prstGeom prst="ellipse">
              <a:avLst/>
            </a:pr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8"/>
            <p:cNvSpPr>
              <a:spLocks/>
            </p:cNvSpPr>
            <p:nvPr/>
          </p:nvSpPr>
          <p:spPr bwMode="auto">
            <a:xfrm>
              <a:off x="4164013" y="2906713"/>
              <a:ext cx="0" cy="476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9"/>
            <p:cNvSpPr>
              <a:spLocks/>
            </p:cNvSpPr>
            <p:nvPr/>
          </p:nvSpPr>
          <p:spPr bwMode="auto">
            <a:xfrm>
              <a:off x="4641851" y="3535363"/>
              <a:ext cx="1181100" cy="296862"/>
            </a:xfrm>
            <a:custGeom>
              <a:avLst/>
              <a:gdLst>
                <a:gd name="T0" fmla="*/ 0 w 314"/>
                <a:gd name="T1" fmla="*/ 0 h 79"/>
                <a:gd name="T2" fmla="*/ 313 w 314"/>
                <a:gd name="T3" fmla="*/ 79 h 79"/>
                <a:gd name="T4" fmla="*/ 313 w 314"/>
                <a:gd name="T5" fmla="*/ 79 h 79"/>
                <a:gd name="T6" fmla="*/ 314 w 314"/>
                <a:gd name="T7" fmla="*/ 79 h 79"/>
                <a:gd name="T8" fmla="*/ 314 w 314"/>
                <a:gd name="T9" fmla="*/ 79 h 79"/>
                <a:gd name="T10" fmla="*/ 313 w 314"/>
                <a:gd name="T11" fmla="*/ 78 h 79"/>
                <a:gd name="T12" fmla="*/ 313 w 314"/>
                <a:gd name="T13" fmla="*/ 79 h 79"/>
                <a:gd name="T14" fmla="*/ 0 w 314"/>
                <a:gd name="T15" fmla="*/ 0 h 79"/>
                <a:gd name="T16" fmla="*/ 0 w 314"/>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79">
                  <a:moveTo>
                    <a:pt x="0" y="0"/>
                  </a:moveTo>
                  <a:cubicBezTo>
                    <a:pt x="313" y="79"/>
                    <a:pt x="313" y="79"/>
                    <a:pt x="313" y="79"/>
                  </a:cubicBezTo>
                  <a:cubicBezTo>
                    <a:pt x="313" y="79"/>
                    <a:pt x="313" y="79"/>
                    <a:pt x="313" y="79"/>
                  </a:cubicBezTo>
                  <a:cubicBezTo>
                    <a:pt x="313" y="79"/>
                    <a:pt x="313" y="79"/>
                    <a:pt x="314" y="79"/>
                  </a:cubicBezTo>
                  <a:cubicBezTo>
                    <a:pt x="314" y="79"/>
                    <a:pt x="314" y="79"/>
                    <a:pt x="314" y="79"/>
                  </a:cubicBezTo>
                  <a:cubicBezTo>
                    <a:pt x="314" y="79"/>
                    <a:pt x="314" y="78"/>
                    <a:pt x="313" y="78"/>
                  </a:cubicBezTo>
                  <a:cubicBezTo>
                    <a:pt x="313" y="78"/>
                    <a:pt x="313" y="79"/>
                    <a:pt x="313" y="79"/>
                  </a:cubicBezTo>
                  <a:cubicBezTo>
                    <a:pt x="0" y="0"/>
                    <a:pt x="0" y="0"/>
                    <a:pt x="0" y="0"/>
                  </a:cubicBezTo>
                  <a:cubicBezTo>
                    <a:pt x="0" y="0"/>
                    <a:pt x="0" y="0"/>
                    <a:pt x="0" y="0"/>
                  </a:cubicBezTo>
                </a:path>
              </a:pathLst>
            </a:custGeom>
            <a:solidFill>
              <a:srgbClr val="9F96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51"/>
            <p:cNvSpPr>
              <a:spLocks/>
            </p:cNvSpPr>
            <p:nvPr/>
          </p:nvSpPr>
          <p:spPr bwMode="auto">
            <a:xfrm>
              <a:off x="4603751" y="3532188"/>
              <a:ext cx="38100" cy="14287"/>
            </a:xfrm>
            <a:custGeom>
              <a:avLst/>
              <a:gdLst>
                <a:gd name="T0" fmla="*/ 1 w 10"/>
                <a:gd name="T1" fmla="*/ 0 h 4"/>
                <a:gd name="T2" fmla="*/ 0 w 10"/>
                <a:gd name="T3" fmla="*/ 0 h 4"/>
                <a:gd name="T4" fmla="*/ 9 w 10"/>
                <a:gd name="T5" fmla="*/ 4 h 4"/>
                <a:gd name="T6" fmla="*/ 10 w 10"/>
                <a:gd name="T7" fmla="*/ 1 h 4"/>
                <a:gd name="T8" fmla="*/ 1 w 10"/>
                <a:gd name="T9" fmla="*/ 0 h 4"/>
              </a:gdLst>
              <a:ahLst/>
              <a:cxnLst>
                <a:cxn ang="0">
                  <a:pos x="T0" y="T1"/>
                </a:cxn>
                <a:cxn ang="0">
                  <a:pos x="T2" y="T3"/>
                </a:cxn>
                <a:cxn ang="0">
                  <a:pos x="T4" y="T5"/>
                </a:cxn>
                <a:cxn ang="0">
                  <a:pos x="T6" y="T7"/>
                </a:cxn>
                <a:cxn ang="0">
                  <a:pos x="T8" y="T9"/>
                </a:cxn>
              </a:cxnLst>
              <a:rect l="0" t="0" r="r" b="b"/>
              <a:pathLst>
                <a:path w="10" h="4">
                  <a:moveTo>
                    <a:pt x="1" y="0"/>
                  </a:moveTo>
                  <a:cubicBezTo>
                    <a:pt x="0" y="0"/>
                    <a:pt x="0" y="0"/>
                    <a:pt x="0" y="0"/>
                  </a:cubicBezTo>
                  <a:cubicBezTo>
                    <a:pt x="0" y="1"/>
                    <a:pt x="3" y="2"/>
                    <a:pt x="9" y="4"/>
                  </a:cubicBezTo>
                  <a:cubicBezTo>
                    <a:pt x="10" y="1"/>
                    <a:pt x="10" y="1"/>
                    <a:pt x="10" y="1"/>
                  </a:cubicBezTo>
                  <a:cubicBezTo>
                    <a:pt x="5" y="1"/>
                    <a:pt x="2" y="0"/>
                    <a:pt x="1" y="0"/>
                  </a:cubicBezTo>
                </a:path>
              </a:pathLst>
            </a:custGeom>
            <a:solidFill>
              <a:srgbClr val="D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53"/>
            <p:cNvSpPr>
              <a:spLocks/>
            </p:cNvSpPr>
            <p:nvPr/>
          </p:nvSpPr>
          <p:spPr bwMode="auto">
            <a:xfrm>
              <a:off x="4641851" y="3535363"/>
              <a:ext cx="476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solidFill>
              <a:srgbClr val="F1ED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1" name="Group 64"/>
          <p:cNvGrpSpPr>
            <a:grpSpLocks noChangeAspect="1"/>
          </p:cNvGrpSpPr>
          <p:nvPr/>
        </p:nvGrpSpPr>
        <p:grpSpPr bwMode="auto">
          <a:xfrm>
            <a:off x="4323600" y="1985761"/>
            <a:ext cx="561975" cy="349250"/>
            <a:chOff x="4595" y="1563"/>
            <a:chExt cx="354" cy="220"/>
          </a:xfrm>
          <a:solidFill>
            <a:schemeClr val="accent1"/>
          </a:solidFill>
        </p:grpSpPr>
        <p:sp>
          <p:nvSpPr>
            <p:cNvPr id="52"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4" name="Freeform 70"/>
          <p:cNvSpPr>
            <a:spLocks noEditPoints="1"/>
          </p:cNvSpPr>
          <p:nvPr/>
        </p:nvSpPr>
        <p:spPr bwMode="auto">
          <a:xfrm>
            <a:off x="1535726" y="4909975"/>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5" name="Group 73"/>
          <p:cNvGrpSpPr>
            <a:grpSpLocks noChangeAspect="1"/>
          </p:cNvGrpSpPr>
          <p:nvPr/>
        </p:nvGrpSpPr>
        <p:grpSpPr bwMode="auto">
          <a:xfrm>
            <a:off x="6078615" y="5149112"/>
            <a:ext cx="427038" cy="307975"/>
            <a:chOff x="6286" y="1831"/>
            <a:chExt cx="269" cy="194"/>
          </a:xfrm>
          <a:solidFill>
            <a:schemeClr val="accent5"/>
          </a:solidFill>
        </p:grpSpPr>
        <p:sp>
          <p:nvSpPr>
            <p:cNvPr id="56"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4" name="Group 84"/>
          <p:cNvGrpSpPr>
            <a:grpSpLocks noChangeAspect="1"/>
          </p:cNvGrpSpPr>
          <p:nvPr/>
        </p:nvGrpSpPr>
        <p:grpSpPr bwMode="auto">
          <a:xfrm>
            <a:off x="6166498" y="3168014"/>
            <a:ext cx="439737" cy="374650"/>
            <a:chOff x="6279" y="2733"/>
            <a:chExt cx="277" cy="236"/>
          </a:xfrm>
          <a:solidFill>
            <a:schemeClr val="accent4"/>
          </a:solidFill>
        </p:grpSpPr>
        <p:sp>
          <p:nvSpPr>
            <p:cNvPr id="65"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ext Placeholder 5"/>
          <p:cNvSpPr txBox="1">
            <a:spLocks/>
          </p:cNvSpPr>
          <p:nvPr/>
        </p:nvSpPr>
        <p:spPr>
          <a:xfrm>
            <a:off x="3238991" y="2350034"/>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0" name="TextBox 69"/>
          <p:cNvSpPr txBox="1"/>
          <p:nvPr/>
        </p:nvSpPr>
        <p:spPr>
          <a:xfrm>
            <a:off x="3203475" y="2081641"/>
            <a:ext cx="1085554" cy="338554"/>
          </a:xfrm>
          <a:prstGeom prst="rect">
            <a:avLst/>
          </a:prstGeom>
          <a:noFill/>
        </p:spPr>
        <p:txBody>
          <a:bodyPr wrap="none" rtlCol="0">
            <a:spAutoFit/>
          </a:bodyPr>
          <a:lstStyle/>
          <a:p>
            <a:r>
              <a:rPr lang="id-ID" sz="1600">
                <a:solidFill>
                  <a:schemeClr val="tx2"/>
                </a:solidFill>
              </a:rPr>
              <a:t>Technology</a:t>
            </a:r>
            <a:endParaRPr lang="id-ID" sz="1600" dirty="0">
              <a:solidFill>
                <a:schemeClr val="tx2"/>
              </a:solidFill>
            </a:endParaRPr>
          </a:p>
        </p:txBody>
      </p:sp>
      <p:sp>
        <p:nvSpPr>
          <p:cNvPr id="71" name="Text Placeholder 5"/>
          <p:cNvSpPr txBox="1">
            <a:spLocks/>
          </p:cNvSpPr>
          <p:nvPr/>
        </p:nvSpPr>
        <p:spPr>
          <a:xfrm>
            <a:off x="5036756" y="3571442"/>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2" name="TextBox 71"/>
          <p:cNvSpPr txBox="1"/>
          <p:nvPr/>
        </p:nvSpPr>
        <p:spPr>
          <a:xfrm>
            <a:off x="5036234" y="3264260"/>
            <a:ext cx="1069524" cy="338554"/>
          </a:xfrm>
          <a:prstGeom prst="rect">
            <a:avLst/>
          </a:prstGeom>
          <a:noFill/>
        </p:spPr>
        <p:txBody>
          <a:bodyPr wrap="none" rtlCol="0">
            <a:spAutoFit/>
          </a:bodyPr>
          <a:lstStyle/>
          <a:p>
            <a:r>
              <a:rPr lang="id-ID" sz="1600">
                <a:solidFill>
                  <a:schemeClr val="tx2"/>
                </a:solidFill>
              </a:rPr>
              <a:t>Networking</a:t>
            </a:r>
            <a:endParaRPr lang="id-ID" sz="1600" dirty="0">
              <a:solidFill>
                <a:schemeClr val="tx2"/>
              </a:solidFill>
            </a:endParaRPr>
          </a:p>
        </p:txBody>
      </p:sp>
      <p:sp>
        <p:nvSpPr>
          <p:cNvPr id="73" name="Text Placeholder 5"/>
          <p:cNvSpPr txBox="1">
            <a:spLocks/>
          </p:cNvSpPr>
          <p:nvPr/>
        </p:nvSpPr>
        <p:spPr>
          <a:xfrm>
            <a:off x="4731956" y="549789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4" name="TextBox 73"/>
          <p:cNvSpPr txBox="1"/>
          <p:nvPr/>
        </p:nvSpPr>
        <p:spPr>
          <a:xfrm>
            <a:off x="4696440" y="5229504"/>
            <a:ext cx="1348446" cy="338554"/>
          </a:xfrm>
          <a:prstGeom prst="rect">
            <a:avLst/>
          </a:prstGeom>
          <a:noFill/>
        </p:spPr>
        <p:txBody>
          <a:bodyPr wrap="none" rtlCol="0">
            <a:spAutoFit/>
          </a:bodyPr>
          <a:lstStyle/>
          <a:p>
            <a:r>
              <a:rPr lang="id-ID" sz="1600">
                <a:solidFill>
                  <a:schemeClr val="tx2"/>
                </a:solidFill>
              </a:rPr>
              <a:t>Financial Chart</a:t>
            </a:r>
            <a:endParaRPr lang="id-ID" sz="1600" dirty="0">
              <a:solidFill>
                <a:schemeClr val="tx2"/>
              </a:solidFill>
            </a:endParaRPr>
          </a:p>
        </p:txBody>
      </p:sp>
      <p:sp>
        <p:nvSpPr>
          <p:cNvPr id="75" name="Text Placeholder 5"/>
          <p:cNvSpPr txBox="1">
            <a:spLocks/>
          </p:cNvSpPr>
          <p:nvPr/>
        </p:nvSpPr>
        <p:spPr>
          <a:xfrm>
            <a:off x="404990" y="5303100"/>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6" name="TextBox 75"/>
          <p:cNvSpPr txBox="1"/>
          <p:nvPr/>
        </p:nvSpPr>
        <p:spPr>
          <a:xfrm>
            <a:off x="369474" y="5034707"/>
            <a:ext cx="1194558" cy="338554"/>
          </a:xfrm>
          <a:prstGeom prst="rect">
            <a:avLst/>
          </a:prstGeom>
          <a:noFill/>
        </p:spPr>
        <p:txBody>
          <a:bodyPr wrap="none" rtlCol="0">
            <a:spAutoFit/>
          </a:bodyPr>
          <a:lstStyle/>
          <a:p>
            <a:r>
              <a:rPr lang="id-ID" sz="1600">
                <a:solidFill>
                  <a:schemeClr val="tx2"/>
                </a:solidFill>
              </a:rPr>
              <a:t>Globalization</a:t>
            </a:r>
            <a:endParaRPr lang="id-ID" sz="1600" dirty="0">
              <a:solidFill>
                <a:schemeClr val="tx2"/>
              </a:solidFill>
            </a:endParaRPr>
          </a:p>
        </p:txBody>
      </p:sp>
    </p:spTree>
    <p:extLst>
      <p:ext uri="{BB962C8B-B14F-4D97-AF65-F5344CB8AC3E}">
        <p14:creationId xmlns:p14="http://schemas.microsoft.com/office/powerpoint/2010/main" val="359306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fade">
                                      <p:cBhvr>
                                        <p:cTn id="32" dur="500"/>
                                        <p:tgtEl>
                                          <p:spTgt spid="72"/>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fade">
                                      <p:cBhvr>
                                        <p:cTn id="36" dur="500"/>
                                        <p:tgtEl>
                                          <p:spTgt spid="74"/>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0" grpId="0"/>
      <p:bldP spid="72" grpId="0"/>
      <p:bldP spid="74" grpId="0"/>
      <p:bldP spid="7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Africa </a:t>
            </a:r>
            <a:r>
              <a:rPr lang="id-ID">
                <a:latin typeface="+mn-lt"/>
              </a:rPr>
              <a:t>&amp; Continental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246106" y="1569927"/>
            <a:ext cx="5167762" cy="4673241"/>
            <a:chOff x="501196" y="226586"/>
            <a:chExt cx="4487525" cy="4438153"/>
          </a:xfrm>
          <a:solidFill>
            <a:schemeClr val="bg1">
              <a:lumMod val="85000"/>
            </a:schemeClr>
          </a:solidFill>
        </p:grpSpPr>
        <p:sp>
          <p:nvSpPr>
            <p:cNvPr id="5" name="Freeform 13"/>
            <p:cNvSpPr>
              <a:spLocks/>
            </p:cNvSpPr>
            <p:nvPr/>
          </p:nvSpPr>
          <p:spPr bwMode="auto">
            <a:xfrm>
              <a:off x="2347097" y="2489839"/>
              <a:ext cx="32365" cy="31848"/>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4"/>
            <p:cNvSpPr>
              <a:spLocks/>
            </p:cNvSpPr>
            <p:nvPr/>
          </p:nvSpPr>
          <p:spPr bwMode="auto">
            <a:xfrm>
              <a:off x="2397318" y="2411760"/>
              <a:ext cx="18972" cy="18492"/>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5"/>
            <p:cNvSpPr>
              <a:spLocks/>
            </p:cNvSpPr>
            <p:nvPr/>
          </p:nvSpPr>
          <p:spPr bwMode="auto">
            <a:xfrm>
              <a:off x="586014" y="1575497"/>
              <a:ext cx="30133" cy="39039"/>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6"/>
            <p:cNvSpPr>
              <a:spLocks/>
            </p:cNvSpPr>
            <p:nvPr/>
          </p:nvSpPr>
          <p:spPr bwMode="auto">
            <a:xfrm>
              <a:off x="634003" y="1513856"/>
              <a:ext cx="31249" cy="26711"/>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7"/>
            <p:cNvSpPr>
              <a:spLocks/>
            </p:cNvSpPr>
            <p:nvPr/>
          </p:nvSpPr>
          <p:spPr bwMode="auto">
            <a:xfrm>
              <a:off x="543605" y="1591934"/>
              <a:ext cx="24552" cy="18492"/>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8"/>
            <p:cNvSpPr>
              <a:spLocks/>
            </p:cNvSpPr>
            <p:nvPr/>
          </p:nvSpPr>
          <p:spPr bwMode="auto">
            <a:xfrm>
              <a:off x="555881" y="1490227"/>
              <a:ext cx="30133" cy="18492"/>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
            <p:cNvSpPr>
              <a:spLocks/>
            </p:cNvSpPr>
            <p:nvPr/>
          </p:nvSpPr>
          <p:spPr bwMode="auto">
            <a:xfrm>
              <a:off x="501196" y="1456324"/>
              <a:ext cx="35713" cy="3698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0"/>
            <p:cNvSpPr>
              <a:spLocks/>
            </p:cNvSpPr>
            <p:nvPr/>
          </p:nvSpPr>
          <p:spPr bwMode="auto">
            <a:xfrm>
              <a:off x="640699" y="1476871"/>
              <a:ext cx="15624" cy="23629"/>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962113" y="742316"/>
              <a:ext cx="24552" cy="31848"/>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2"/>
            <p:cNvSpPr>
              <a:spLocks/>
            </p:cNvSpPr>
            <p:nvPr/>
          </p:nvSpPr>
          <p:spPr bwMode="auto">
            <a:xfrm>
              <a:off x="1025726" y="757726"/>
              <a:ext cx="50221" cy="4623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3"/>
            <p:cNvSpPr>
              <a:spLocks/>
            </p:cNvSpPr>
            <p:nvPr/>
          </p:nvSpPr>
          <p:spPr bwMode="auto">
            <a:xfrm>
              <a:off x="998942" y="785465"/>
              <a:ext cx="20088" cy="18492"/>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4"/>
            <p:cNvSpPr>
              <a:spLocks/>
            </p:cNvSpPr>
            <p:nvPr/>
          </p:nvSpPr>
          <p:spPr bwMode="auto">
            <a:xfrm>
              <a:off x="1083760" y="785465"/>
              <a:ext cx="34597" cy="31848"/>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5"/>
            <p:cNvSpPr>
              <a:spLocks/>
            </p:cNvSpPr>
            <p:nvPr/>
          </p:nvSpPr>
          <p:spPr bwMode="auto">
            <a:xfrm>
              <a:off x="1165229" y="751562"/>
              <a:ext cx="42409" cy="49313"/>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6"/>
            <p:cNvSpPr>
              <a:spLocks/>
            </p:cNvSpPr>
            <p:nvPr/>
          </p:nvSpPr>
          <p:spPr bwMode="auto">
            <a:xfrm>
              <a:off x="1199826" y="721769"/>
              <a:ext cx="32365" cy="28766"/>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7"/>
            <p:cNvSpPr>
              <a:spLocks/>
            </p:cNvSpPr>
            <p:nvPr/>
          </p:nvSpPr>
          <p:spPr bwMode="auto">
            <a:xfrm>
              <a:off x="952069" y="808066"/>
              <a:ext cx="22320" cy="16438"/>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8"/>
            <p:cNvSpPr>
              <a:spLocks/>
            </p:cNvSpPr>
            <p:nvPr/>
          </p:nvSpPr>
          <p:spPr bwMode="auto">
            <a:xfrm>
              <a:off x="1025726" y="496779"/>
              <a:ext cx="35713" cy="24656"/>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9"/>
            <p:cNvSpPr>
              <a:spLocks/>
            </p:cNvSpPr>
            <p:nvPr/>
          </p:nvSpPr>
          <p:spPr bwMode="auto">
            <a:xfrm>
              <a:off x="1069251" y="480342"/>
              <a:ext cx="22320" cy="16438"/>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30"/>
            <p:cNvSpPr>
              <a:spLocks/>
            </p:cNvSpPr>
            <p:nvPr/>
          </p:nvSpPr>
          <p:spPr bwMode="auto">
            <a:xfrm>
              <a:off x="1262323" y="984770"/>
              <a:ext cx="960895" cy="911260"/>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1"/>
            <p:cNvSpPr>
              <a:spLocks/>
            </p:cNvSpPr>
            <p:nvPr/>
          </p:nvSpPr>
          <p:spPr bwMode="auto">
            <a:xfrm>
              <a:off x="1004522" y="845051"/>
              <a:ext cx="694166" cy="773595"/>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2"/>
            <p:cNvSpPr>
              <a:spLocks/>
            </p:cNvSpPr>
            <p:nvPr/>
          </p:nvSpPr>
          <p:spPr bwMode="auto">
            <a:xfrm>
              <a:off x="1494456" y="240969"/>
              <a:ext cx="1170707" cy="1116730"/>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p:cNvSpPr>
            <p:nvPr/>
          </p:nvSpPr>
          <p:spPr bwMode="auto">
            <a:xfrm>
              <a:off x="1648467" y="1593989"/>
              <a:ext cx="467613" cy="345190"/>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4"/>
            <p:cNvSpPr>
              <a:spLocks/>
            </p:cNvSpPr>
            <p:nvPr/>
          </p:nvSpPr>
          <p:spPr bwMode="auto">
            <a:xfrm>
              <a:off x="2753329" y="1083396"/>
              <a:ext cx="618276" cy="98214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5"/>
            <p:cNvSpPr>
              <a:spLocks/>
            </p:cNvSpPr>
            <p:nvPr/>
          </p:nvSpPr>
          <p:spPr bwMode="auto">
            <a:xfrm>
              <a:off x="2818058" y="1847745"/>
              <a:ext cx="761127" cy="547578"/>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6"/>
            <p:cNvSpPr>
              <a:spLocks/>
            </p:cNvSpPr>
            <p:nvPr/>
          </p:nvSpPr>
          <p:spPr bwMode="auto">
            <a:xfrm>
              <a:off x="3666235" y="2590519"/>
              <a:ext cx="121646" cy="104790"/>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7"/>
            <p:cNvSpPr>
              <a:spLocks noEditPoints="1"/>
            </p:cNvSpPr>
            <p:nvPr/>
          </p:nvSpPr>
          <p:spPr bwMode="auto">
            <a:xfrm>
              <a:off x="2409594" y="226586"/>
              <a:ext cx="233249" cy="443815"/>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8"/>
            <p:cNvSpPr>
              <a:spLocks/>
            </p:cNvSpPr>
            <p:nvPr/>
          </p:nvSpPr>
          <p:spPr bwMode="auto">
            <a:xfrm>
              <a:off x="2513384" y="480342"/>
              <a:ext cx="908442" cy="843455"/>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9"/>
            <p:cNvSpPr>
              <a:spLocks/>
            </p:cNvSpPr>
            <p:nvPr/>
          </p:nvSpPr>
          <p:spPr bwMode="auto">
            <a:xfrm>
              <a:off x="2677439" y="2793934"/>
              <a:ext cx="70309" cy="80133"/>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41"/>
            <p:cNvSpPr>
              <a:spLocks/>
            </p:cNvSpPr>
            <p:nvPr/>
          </p:nvSpPr>
          <p:spPr bwMode="auto">
            <a:xfrm>
              <a:off x="3672931" y="2665515"/>
              <a:ext cx="117182" cy="134583"/>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2"/>
            <p:cNvSpPr>
              <a:spLocks/>
            </p:cNvSpPr>
            <p:nvPr/>
          </p:nvSpPr>
          <p:spPr bwMode="auto">
            <a:xfrm>
              <a:off x="3249959" y="1103943"/>
              <a:ext cx="965359" cy="1204054"/>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3"/>
            <p:cNvSpPr>
              <a:spLocks/>
            </p:cNvSpPr>
            <p:nvPr/>
          </p:nvSpPr>
          <p:spPr bwMode="auto">
            <a:xfrm>
              <a:off x="3713108" y="2260739"/>
              <a:ext cx="320298" cy="352381"/>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4"/>
            <p:cNvSpPr>
              <a:spLocks/>
            </p:cNvSpPr>
            <p:nvPr/>
          </p:nvSpPr>
          <p:spPr bwMode="auto">
            <a:xfrm>
              <a:off x="4095903" y="1415230"/>
              <a:ext cx="396188" cy="352381"/>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5"/>
            <p:cNvSpPr>
              <a:spLocks/>
            </p:cNvSpPr>
            <p:nvPr/>
          </p:nvSpPr>
          <p:spPr bwMode="auto">
            <a:xfrm>
              <a:off x="3905064" y="1612481"/>
              <a:ext cx="887238" cy="70270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36"/>
            <p:cNvSpPr>
              <a:spLocks/>
            </p:cNvSpPr>
            <p:nvPr/>
          </p:nvSpPr>
          <p:spPr bwMode="auto">
            <a:xfrm>
              <a:off x="3710876" y="2583327"/>
              <a:ext cx="641713" cy="66161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37"/>
            <p:cNvSpPr>
              <a:spLocks/>
            </p:cNvSpPr>
            <p:nvPr/>
          </p:nvSpPr>
          <p:spPr bwMode="auto">
            <a:xfrm>
              <a:off x="4413970" y="1739873"/>
              <a:ext cx="100442" cy="117118"/>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38"/>
            <p:cNvSpPr>
              <a:spLocks/>
            </p:cNvSpPr>
            <p:nvPr/>
          </p:nvSpPr>
          <p:spPr bwMode="auto">
            <a:xfrm>
              <a:off x="3138356" y="3611705"/>
              <a:ext cx="530111" cy="560933"/>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39"/>
            <p:cNvSpPr>
              <a:spLocks/>
            </p:cNvSpPr>
            <p:nvPr/>
          </p:nvSpPr>
          <p:spPr bwMode="auto">
            <a:xfrm>
              <a:off x="2685251" y="2193962"/>
              <a:ext cx="1127182" cy="1153714"/>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0"/>
            <p:cNvSpPr>
              <a:spLocks/>
            </p:cNvSpPr>
            <p:nvPr/>
          </p:nvSpPr>
          <p:spPr bwMode="auto">
            <a:xfrm>
              <a:off x="2660699" y="2881259"/>
              <a:ext cx="724298" cy="743802"/>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1"/>
            <p:cNvSpPr>
              <a:spLocks/>
            </p:cNvSpPr>
            <p:nvPr/>
          </p:nvSpPr>
          <p:spPr bwMode="auto">
            <a:xfrm>
              <a:off x="3889439" y="3109331"/>
              <a:ext cx="179680" cy="467444"/>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42"/>
            <p:cNvSpPr>
              <a:spLocks/>
            </p:cNvSpPr>
            <p:nvPr/>
          </p:nvSpPr>
          <p:spPr bwMode="auto">
            <a:xfrm>
              <a:off x="3262235" y="3029197"/>
              <a:ext cx="689702" cy="60510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43"/>
            <p:cNvSpPr>
              <a:spLocks/>
            </p:cNvSpPr>
            <p:nvPr/>
          </p:nvSpPr>
          <p:spPr bwMode="auto">
            <a:xfrm>
              <a:off x="3448610" y="3483286"/>
              <a:ext cx="453105" cy="419159"/>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44"/>
            <p:cNvSpPr>
              <a:spLocks/>
            </p:cNvSpPr>
            <p:nvPr/>
          </p:nvSpPr>
          <p:spPr bwMode="auto">
            <a:xfrm>
              <a:off x="1984389" y="1078259"/>
              <a:ext cx="919602" cy="724282"/>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45"/>
            <p:cNvSpPr>
              <a:spLocks/>
            </p:cNvSpPr>
            <p:nvPr/>
          </p:nvSpPr>
          <p:spPr bwMode="auto">
            <a:xfrm>
              <a:off x="2481019" y="2379912"/>
              <a:ext cx="345967" cy="38833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46"/>
            <p:cNvSpPr>
              <a:spLocks/>
            </p:cNvSpPr>
            <p:nvPr/>
          </p:nvSpPr>
          <p:spPr bwMode="auto">
            <a:xfrm>
              <a:off x="3533428" y="4282565"/>
              <a:ext cx="131691" cy="123282"/>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47"/>
            <p:cNvSpPr>
              <a:spLocks/>
            </p:cNvSpPr>
            <p:nvPr/>
          </p:nvSpPr>
          <p:spPr bwMode="auto">
            <a:xfrm>
              <a:off x="2660699" y="3563420"/>
              <a:ext cx="785680" cy="737637"/>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48"/>
            <p:cNvSpPr>
              <a:spLocks/>
            </p:cNvSpPr>
            <p:nvPr/>
          </p:nvSpPr>
          <p:spPr bwMode="auto">
            <a:xfrm>
              <a:off x="2628334" y="2296697"/>
              <a:ext cx="440829" cy="538332"/>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49"/>
            <p:cNvSpPr>
              <a:spLocks/>
            </p:cNvSpPr>
            <p:nvPr/>
          </p:nvSpPr>
          <p:spPr bwMode="auto">
            <a:xfrm>
              <a:off x="2132820" y="1668986"/>
              <a:ext cx="697514" cy="59380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0"/>
            <p:cNvSpPr>
              <a:spLocks/>
            </p:cNvSpPr>
            <p:nvPr/>
          </p:nvSpPr>
          <p:spPr bwMode="auto">
            <a:xfrm>
              <a:off x="2468743" y="1719326"/>
              <a:ext cx="453105" cy="696543"/>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1"/>
            <p:cNvSpPr>
              <a:spLocks/>
            </p:cNvSpPr>
            <p:nvPr/>
          </p:nvSpPr>
          <p:spPr bwMode="auto">
            <a:xfrm>
              <a:off x="2462047" y="2289505"/>
              <a:ext cx="39061" cy="39039"/>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52"/>
            <p:cNvSpPr>
              <a:spLocks/>
            </p:cNvSpPr>
            <p:nvPr/>
          </p:nvSpPr>
          <p:spPr bwMode="auto">
            <a:xfrm>
              <a:off x="2514500" y="2370666"/>
              <a:ext cx="126111" cy="91434"/>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53"/>
            <p:cNvSpPr>
              <a:spLocks noEditPoints="1"/>
            </p:cNvSpPr>
            <p:nvPr/>
          </p:nvSpPr>
          <p:spPr bwMode="auto">
            <a:xfrm>
              <a:off x="3966445" y="2239165"/>
              <a:ext cx="467613" cy="579426"/>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54"/>
            <p:cNvSpPr>
              <a:spLocks/>
            </p:cNvSpPr>
            <p:nvPr/>
          </p:nvSpPr>
          <p:spPr bwMode="auto">
            <a:xfrm>
              <a:off x="4382721" y="1786104"/>
              <a:ext cx="606000" cy="840372"/>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55"/>
            <p:cNvSpPr>
              <a:spLocks noEditPoints="1"/>
            </p:cNvSpPr>
            <p:nvPr/>
          </p:nvSpPr>
          <p:spPr bwMode="auto">
            <a:xfrm>
              <a:off x="2924080" y="3881898"/>
              <a:ext cx="947503" cy="782841"/>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56"/>
            <p:cNvSpPr>
              <a:spLocks/>
            </p:cNvSpPr>
            <p:nvPr/>
          </p:nvSpPr>
          <p:spPr bwMode="auto">
            <a:xfrm>
              <a:off x="3739892" y="3166862"/>
              <a:ext cx="624972" cy="1012967"/>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57"/>
            <p:cNvSpPr>
              <a:spLocks/>
            </p:cNvSpPr>
            <p:nvPr/>
          </p:nvSpPr>
          <p:spPr bwMode="auto">
            <a:xfrm>
              <a:off x="3752168" y="4103806"/>
              <a:ext cx="77006" cy="100680"/>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58"/>
            <p:cNvSpPr>
              <a:spLocks/>
            </p:cNvSpPr>
            <p:nvPr/>
          </p:nvSpPr>
          <p:spPr bwMode="auto">
            <a:xfrm>
              <a:off x="1016798" y="1820006"/>
              <a:ext cx="44641" cy="23629"/>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59"/>
            <p:cNvSpPr>
              <a:spLocks/>
            </p:cNvSpPr>
            <p:nvPr/>
          </p:nvSpPr>
          <p:spPr bwMode="auto">
            <a:xfrm>
              <a:off x="1003406" y="1739873"/>
              <a:ext cx="175215" cy="101708"/>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0"/>
            <p:cNvSpPr>
              <a:spLocks/>
            </p:cNvSpPr>
            <p:nvPr/>
          </p:nvSpPr>
          <p:spPr bwMode="auto">
            <a:xfrm>
              <a:off x="988898" y="1668986"/>
              <a:ext cx="186376" cy="51368"/>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1"/>
            <p:cNvSpPr>
              <a:spLocks/>
            </p:cNvSpPr>
            <p:nvPr/>
          </p:nvSpPr>
          <p:spPr bwMode="auto">
            <a:xfrm>
              <a:off x="1093804" y="1739873"/>
              <a:ext cx="433017" cy="339026"/>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62"/>
            <p:cNvSpPr>
              <a:spLocks/>
            </p:cNvSpPr>
            <p:nvPr/>
          </p:nvSpPr>
          <p:spPr bwMode="auto">
            <a:xfrm>
              <a:off x="1232190" y="313911"/>
              <a:ext cx="699746" cy="50751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63"/>
            <p:cNvSpPr>
              <a:spLocks/>
            </p:cNvSpPr>
            <p:nvPr/>
          </p:nvSpPr>
          <p:spPr bwMode="auto">
            <a:xfrm>
              <a:off x="959881" y="1495364"/>
              <a:ext cx="352663" cy="268138"/>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64"/>
            <p:cNvSpPr>
              <a:spLocks/>
            </p:cNvSpPr>
            <p:nvPr/>
          </p:nvSpPr>
          <p:spPr bwMode="auto">
            <a:xfrm>
              <a:off x="2016754" y="1760420"/>
              <a:ext cx="181912" cy="38012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65"/>
            <p:cNvSpPr>
              <a:spLocks/>
            </p:cNvSpPr>
            <p:nvPr/>
          </p:nvSpPr>
          <p:spPr bwMode="auto">
            <a:xfrm>
              <a:off x="988898" y="821422"/>
              <a:ext cx="505558" cy="42840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66"/>
            <p:cNvSpPr>
              <a:spLocks/>
            </p:cNvSpPr>
            <p:nvPr/>
          </p:nvSpPr>
          <p:spPr bwMode="auto">
            <a:xfrm>
              <a:off x="1471019" y="1860073"/>
              <a:ext cx="358243" cy="397585"/>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67"/>
            <p:cNvSpPr>
              <a:spLocks/>
            </p:cNvSpPr>
            <p:nvPr/>
          </p:nvSpPr>
          <p:spPr bwMode="auto">
            <a:xfrm>
              <a:off x="1784621" y="1834389"/>
              <a:ext cx="261149" cy="400667"/>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68"/>
            <p:cNvSpPr>
              <a:spLocks/>
            </p:cNvSpPr>
            <p:nvPr/>
          </p:nvSpPr>
          <p:spPr bwMode="auto">
            <a:xfrm>
              <a:off x="1972113" y="1829252"/>
              <a:ext cx="106022" cy="321561"/>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69"/>
            <p:cNvSpPr>
              <a:spLocks/>
            </p:cNvSpPr>
            <p:nvPr/>
          </p:nvSpPr>
          <p:spPr bwMode="auto">
            <a:xfrm>
              <a:off x="1300268" y="1996710"/>
              <a:ext cx="241061" cy="25889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0"/>
            <p:cNvSpPr>
              <a:spLocks/>
            </p:cNvSpPr>
            <p:nvPr/>
          </p:nvSpPr>
          <p:spPr bwMode="auto">
            <a:xfrm>
              <a:off x="1190898" y="1901167"/>
              <a:ext cx="181912" cy="198279"/>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72" name="TextBox 71"/>
          <p:cNvSpPr txBox="1"/>
          <p:nvPr/>
        </p:nvSpPr>
        <p:spPr>
          <a:xfrm>
            <a:off x="7341577" y="1694477"/>
            <a:ext cx="4851231" cy="3108543"/>
          </a:xfrm>
          <a:prstGeom prst="rect">
            <a:avLst/>
          </a:prstGeom>
          <a:solidFill>
            <a:schemeClr val="bg1">
              <a:lumMod val="85000"/>
              <a:alpha val="75000"/>
            </a:schemeClr>
          </a:solidFill>
        </p:spPr>
        <p:txBody>
          <a:bodyPr wrap="square" lIns="268224" tIns="182880" rIns="853440" bIns="182880" rtlCol="0">
            <a:spAutoFit/>
          </a:bodyPr>
          <a:lstStyle/>
          <a:p>
            <a:r>
              <a:rPr lang="en-US" sz="2400"/>
              <a:t>A</a:t>
            </a:r>
            <a:r>
              <a:rPr lang="id-ID" sz="2400"/>
              <a:t>FRICA</a:t>
            </a:r>
          </a:p>
          <a:p>
            <a:r>
              <a:rPr lang="en-US" sz="1400"/>
              <a:t>Lorem ipsum dolor sit amet, consectetur adipiscing elit. Sed eget semper sapien. Aenean volutpat, enim feugiat bibendum varius, dui augue cursus odio, quis mollis nisl ipsum nec felis. Donec sodales interdum ipsum, at rhoncus metus efficitur condimentum. Vestibulum vel viverra magna. Proin aliquet posuere mauris, vitae varius est fringilla vel. Etiam dolor justo, euismod eget feugiat at, lacinia sit amet odio. Quisque ac dignissim purus. Nunc velit nulla, tincidunt eu porta ut, vulputate vitae ipsum. Nulla ut justo sit amet turpis interdum dignissim sed a leo. Phasellus interdum</a:t>
            </a:r>
            <a:endParaRPr lang="en-US" sz="1400" dirty="0">
              <a:solidFill>
                <a:schemeClr val="tx1">
                  <a:lumMod val="60000"/>
                  <a:lumOff val="40000"/>
                </a:schemeClr>
              </a:solidFill>
            </a:endParaRPr>
          </a:p>
        </p:txBody>
      </p:sp>
    </p:spTree>
    <p:extLst>
      <p:ext uri="{BB962C8B-B14F-4D97-AF65-F5344CB8AC3E}">
        <p14:creationId xmlns:p14="http://schemas.microsoft.com/office/powerpoint/2010/main" val="285713418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 presetClass="entr" presetSubtype="2" fill="hold" grpId="0" nodeType="afterEffect" p14:presetBounceEnd="66667">
                                      <p:stCondLst>
                                        <p:cond delay="0"/>
                                      </p:stCondLst>
                                      <p:childTnLst>
                                        <p:set>
                                          <p:cBhvr>
                                            <p:cTn id="27" dur="1" fill="hold">
                                              <p:stCondLst>
                                                <p:cond delay="0"/>
                                              </p:stCondLst>
                                            </p:cTn>
                                            <p:tgtEl>
                                              <p:spTgt spid="72"/>
                                            </p:tgtEl>
                                            <p:attrNameLst>
                                              <p:attrName>style.visibility</p:attrName>
                                            </p:attrNameLst>
                                          </p:cBhvr>
                                          <p:to>
                                            <p:strVal val="visible"/>
                                          </p:to>
                                        </p:set>
                                        <p:anim calcmode="lin" valueType="num" p14:bounceEnd="66667">
                                          <p:cBhvr additive="base">
                                            <p:cTn id="28" dur="900" fill="hold"/>
                                            <p:tgtEl>
                                              <p:spTgt spid="72"/>
                                            </p:tgtEl>
                                            <p:attrNameLst>
                                              <p:attrName>ppt_x</p:attrName>
                                            </p:attrNameLst>
                                          </p:cBhvr>
                                          <p:tavLst>
                                            <p:tav tm="0">
                                              <p:val>
                                                <p:strVal val="1+#ppt_w/2"/>
                                              </p:val>
                                            </p:tav>
                                            <p:tav tm="100000">
                                              <p:val>
                                                <p:strVal val="#ppt_x"/>
                                              </p:val>
                                            </p:tav>
                                          </p:tavLst>
                                        </p:anim>
                                        <p:anim calcmode="lin" valueType="num" p14:bounceEnd="66667">
                                          <p:cBhvr additive="base">
                                            <p:cTn id="29" dur="9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 presetClass="entr" presetSubtype="2" fill="hold" grpId="0" nodeType="afterEffect">
                                      <p:stCondLst>
                                        <p:cond delay="0"/>
                                      </p:stCondLst>
                                      <p:childTnLst>
                                        <p:set>
                                          <p:cBhvr>
                                            <p:cTn id="27" dur="1" fill="hold">
                                              <p:stCondLst>
                                                <p:cond delay="0"/>
                                              </p:stCondLst>
                                            </p:cTn>
                                            <p:tgtEl>
                                              <p:spTgt spid="72"/>
                                            </p:tgtEl>
                                            <p:attrNameLst>
                                              <p:attrName>style.visibility</p:attrName>
                                            </p:attrNameLst>
                                          </p:cBhvr>
                                          <p:to>
                                            <p:strVal val="visible"/>
                                          </p:to>
                                        </p:set>
                                        <p:anim calcmode="lin" valueType="num">
                                          <p:cBhvr additive="base">
                                            <p:cTn id="28" dur="900" fill="hold"/>
                                            <p:tgtEl>
                                              <p:spTgt spid="72"/>
                                            </p:tgtEl>
                                            <p:attrNameLst>
                                              <p:attrName>ppt_x</p:attrName>
                                            </p:attrNameLst>
                                          </p:cBhvr>
                                          <p:tavLst>
                                            <p:tav tm="0">
                                              <p:val>
                                                <p:strVal val="1+#ppt_w/2"/>
                                              </p:val>
                                            </p:tav>
                                            <p:tav tm="100000">
                                              <p:val>
                                                <p:strVal val="#ppt_x"/>
                                              </p:val>
                                            </p:tav>
                                          </p:tavLst>
                                        </p:anim>
                                        <p:anim calcmode="lin" valueType="num">
                                          <p:cBhvr additive="base">
                                            <p:cTn id="29" dur="9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2" grpId="0" animBg="1"/>
        </p:bldLst>
      </p:timing>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99910" y="1728414"/>
            <a:ext cx="6456156" cy="4754564"/>
            <a:chOff x="4414284" y="1432579"/>
            <a:chExt cx="6456156" cy="4754564"/>
          </a:xfrm>
          <a:solidFill>
            <a:schemeClr val="bg1">
              <a:lumMod val="85000"/>
            </a:schemeClr>
          </a:solidFill>
        </p:grpSpPr>
        <p:sp>
          <p:nvSpPr>
            <p:cNvPr id="5" name="Freeform 4"/>
            <p:cNvSpPr>
              <a:spLocks noEditPoints="1"/>
            </p:cNvSpPr>
            <p:nvPr/>
          </p:nvSpPr>
          <p:spPr bwMode="auto">
            <a:xfrm>
              <a:off x="9099695" y="4676445"/>
              <a:ext cx="478011" cy="482521"/>
            </a:xfrm>
            <a:custGeom>
              <a:avLst/>
              <a:gdLst>
                <a:gd name="T0" fmla="*/ 220 w 318"/>
                <a:gd name="T1" fmla="*/ 270 h 321"/>
                <a:gd name="T2" fmla="*/ 228 w 318"/>
                <a:gd name="T3" fmla="*/ 245 h 321"/>
                <a:gd name="T4" fmla="*/ 226 w 318"/>
                <a:gd name="T5" fmla="*/ 249 h 321"/>
                <a:gd name="T6" fmla="*/ 276 w 318"/>
                <a:gd name="T7" fmla="*/ 166 h 321"/>
                <a:gd name="T8" fmla="*/ 283 w 318"/>
                <a:gd name="T9" fmla="*/ 117 h 321"/>
                <a:gd name="T10" fmla="*/ 301 w 318"/>
                <a:gd name="T11" fmla="*/ 111 h 321"/>
                <a:gd name="T12" fmla="*/ 310 w 318"/>
                <a:gd name="T13" fmla="*/ 101 h 321"/>
                <a:gd name="T14" fmla="*/ 308 w 318"/>
                <a:gd name="T15" fmla="*/ 107 h 321"/>
                <a:gd name="T16" fmla="*/ 270 w 318"/>
                <a:gd name="T17" fmla="*/ 97 h 321"/>
                <a:gd name="T18" fmla="*/ 287 w 318"/>
                <a:gd name="T19" fmla="*/ 84 h 321"/>
                <a:gd name="T20" fmla="*/ 291 w 318"/>
                <a:gd name="T21" fmla="*/ 97 h 321"/>
                <a:gd name="T22" fmla="*/ 308 w 318"/>
                <a:gd name="T23" fmla="*/ 74 h 321"/>
                <a:gd name="T24" fmla="*/ 310 w 318"/>
                <a:gd name="T25" fmla="*/ 61 h 321"/>
                <a:gd name="T26" fmla="*/ 318 w 318"/>
                <a:gd name="T27" fmla="*/ 38 h 321"/>
                <a:gd name="T28" fmla="*/ 247 w 318"/>
                <a:gd name="T29" fmla="*/ 132 h 321"/>
                <a:gd name="T30" fmla="*/ 287 w 318"/>
                <a:gd name="T31" fmla="*/ 105 h 321"/>
                <a:gd name="T32" fmla="*/ 220 w 318"/>
                <a:gd name="T33" fmla="*/ 69 h 321"/>
                <a:gd name="T34" fmla="*/ 186 w 318"/>
                <a:gd name="T35" fmla="*/ 84 h 321"/>
                <a:gd name="T36" fmla="*/ 159 w 318"/>
                <a:gd name="T37" fmla="*/ 71 h 321"/>
                <a:gd name="T38" fmla="*/ 205 w 318"/>
                <a:gd name="T39" fmla="*/ 63 h 321"/>
                <a:gd name="T40" fmla="*/ 224 w 318"/>
                <a:gd name="T41" fmla="*/ 34 h 321"/>
                <a:gd name="T42" fmla="*/ 209 w 318"/>
                <a:gd name="T43" fmla="*/ 25 h 321"/>
                <a:gd name="T44" fmla="*/ 193 w 318"/>
                <a:gd name="T45" fmla="*/ 17 h 321"/>
                <a:gd name="T46" fmla="*/ 170 w 318"/>
                <a:gd name="T47" fmla="*/ 23 h 321"/>
                <a:gd name="T48" fmla="*/ 128 w 318"/>
                <a:gd name="T49" fmla="*/ 2 h 321"/>
                <a:gd name="T50" fmla="*/ 105 w 318"/>
                <a:gd name="T51" fmla="*/ 36 h 321"/>
                <a:gd name="T52" fmla="*/ 92 w 318"/>
                <a:gd name="T53" fmla="*/ 46 h 321"/>
                <a:gd name="T54" fmla="*/ 94 w 318"/>
                <a:gd name="T55" fmla="*/ 59 h 321"/>
                <a:gd name="T56" fmla="*/ 73 w 318"/>
                <a:gd name="T57" fmla="*/ 71 h 321"/>
                <a:gd name="T58" fmla="*/ 61 w 318"/>
                <a:gd name="T59" fmla="*/ 86 h 321"/>
                <a:gd name="T60" fmla="*/ 50 w 318"/>
                <a:gd name="T61" fmla="*/ 117 h 321"/>
                <a:gd name="T62" fmla="*/ 21 w 318"/>
                <a:gd name="T63" fmla="*/ 140 h 321"/>
                <a:gd name="T64" fmla="*/ 4 w 318"/>
                <a:gd name="T65" fmla="*/ 172 h 321"/>
                <a:gd name="T66" fmla="*/ 29 w 318"/>
                <a:gd name="T67" fmla="*/ 201 h 321"/>
                <a:gd name="T68" fmla="*/ 38 w 318"/>
                <a:gd name="T69" fmla="*/ 235 h 321"/>
                <a:gd name="T70" fmla="*/ 55 w 318"/>
                <a:gd name="T71" fmla="*/ 243 h 321"/>
                <a:gd name="T72" fmla="*/ 61 w 318"/>
                <a:gd name="T73" fmla="*/ 281 h 321"/>
                <a:gd name="T74" fmla="*/ 75 w 318"/>
                <a:gd name="T75" fmla="*/ 300 h 321"/>
                <a:gd name="T76" fmla="*/ 98 w 318"/>
                <a:gd name="T77" fmla="*/ 295 h 321"/>
                <a:gd name="T78" fmla="*/ 113 w 318"/>
                <a:gd name="T79" fmla="*/ 287 h 321"/>
                <a:gd name="T80" fmla="*/ 124 w 318"/>
                <a:gd name="T81" fmla="*/ 308 h 321"/>
                <a:gd name="T82" fmla="*/ 145 w 318"/>
                <a:gd name="T83" fmla="*/ 308 h 321"/>
                <a:gd name="T84" fmla="*/ 172 w 318"/>
                <a:gd name="T85" fmla="*/ 318 h 321"/>
                <a:gd name="T86" fmla="*/ 178 w 318"/>
                <a:gd name="T87" fmla="*/ 304 h 321"/>
                <a:gd name="T88" fmla="*/ 188 w 318"/>
                <a:gd name="T89" fmla="*/ 281 h 321"/>
                <a:gd name="T90" fmla="*/ 180 w 318"/>
                <a:gd name="T91" fmla="*/ 249 h 321"/>
                <a:gd name="T92" fmla="*/ 218 w 318"/>
                <a:gd name="T93" fmla="*/ 239 h 321"/>
                <a:gd name="T94" fmla="*/ 228 w 318"/>
                <a:gd name="T95" fmla="*/ 239 h 321"/>
                <a:gd name="T96" fmla="*/ 241 w 318"/>
                <a:gd name="T97" fmla="*/ 233 h 321"/>
                <a:gd name="T98" fmla="*/ 253 w 318"/>
                <a:gd name="T99" fmla="*/ 218 h 321"/>
                <a:gd name="T100" fmla="*/ 224 w 318"/>
                <a:gd name="T101" fmla="*/ 193 h 321"/>
                <a:gd name="T102" fmla="*/ 253 w 318"/>
                <a:gd name="T103" fmla="*/ 197 h 321"/>
                <a:gd name="T104" fmla="*/ 253 w 318"/>
                <a:gd name="T105" fmla="*/ 184 h 321"/>
                <a:gd name="T106" fmla="*/ 257 w 318"/>
                <a:gd name="T107" fmla="*/ 180 h 321"/>
                <a:gd name="T108" fmla="*/ 239 w 318"/>
                <a:gd name="T109" fmla="*/ 168 h 321"/>
                <a:gd name="T110" fmla="*/ 251 w 318"/>
                <a:gd name="T111" fmla="*/ 155 h 321"/>
                <a:gd name="T112" fmla="*/ 264 w 318"/>
                <a:gd name="T113" fmla="*/ 147 h 321"/>
                <a:gd name="T114" fmla="*/ 276 w 318"/>
                <a:gd name="T115" fmla="*/ 157 h 321"/>
                <a:gd name="T116" fmla="*/ 278 w 318"/>
                <a:gd name="T117" fmla="*/ 143 h 321"/>
                <a:gd name="T118" fmla="*/ 264 w 318"/>
                <a:gd name="T119" fmla="*/ 132 h 321"/>
                <a:gd name="T120" fmla="*/ 257 w 318"/>
                <a:gd name="T121" fmla="*/ 134 h 321"/>
                <a:gd name="T122" fmla="*/ 241 w 318"/>
                <a:gd name="T123" fmla="*/ 13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8" h="321">
                  <a:moveTo>
                    <a:pt x="216" y="297"/>
                  </a:moveTo>
                  <a:lnTo>
                    <a:pt x="216" y="297"/>
                  </a:lnTo>
                  <a:lnTo>
                    <a:pt x="214" y="297"/>
                  </a:lnTo>
                  <a:lnTo>
                    <a:pt x="214" y="300"/>
                  </a:lnTo>
                  <a:lnTo>
                    <a:pt x="214" y="300"/>
                  </a:lnTo>
                  <a:lnTo>
                    <a:pt x="214" y="300"/>
                  </a:lnTo>
                  <a:lnTo>
                    <a:pt x="216" y="302"/>
                  </a:lnTo>
                  <a:lnTo>
                    <a:pt x="216" y="302"/>
                  </a:lnTo>
                  <a:lnTo>
                    <a:pt x="216" y="300"/>
                  </a:lnTo>
                  <a:lnTo>
                    <a:pt x="216" y="300"/>
                  </a:lnTo>
                  <a:lnTo>
                    <a:pt x="216" y="300"/>
                  </a:lnTo>
                  <a:lnTo>
                    <a:pt x="218" y="300"/>
                  </a:lnTo>
                  <a:lnTo>
                    <a:pt x="218" y="300"/>
                  </a:lnTo>
                  <a:lnTo>
                    <a:pt x="218" y="300"/>
                  </a:lnTo>
                  <a:lnTo>
                    <a:pt x="218" y="300"/>
                  </a:lnTo>
                  <a:lnTo>
                    <a:pt x="216" y="297"/>
                  </a:lnTo>
                  <a:close/>
                  <a:moveTo>
                    <a:pt x="224" y="268"/>
                  </a:moveTo>
                  <a:lnTo>
                    <a:pt x="222" y="268"/>
                  </a:lnTo>
                  <a:lnTo>
                    <a:pt x="222" y="268"/>
                  </a:lnTo>
                  <a:lnTo>
                    <a:pt x="222" y="268"/>
                  </a:lnTo>
                  <a:lnTo>
                    <a:pt x="222" y="268"/>
                  </a:lnTo>
                  <a:lnTo>
                    <a:pt x="222" y="268"/>
                  </a:lnTo>
                  <a:lnTo>
                    <a:pt x="220" y="268"/>
                  </a:lnTo>
                  <a:lnTo>
                    <a:pt x="220" y="268"/>
                  </a:lnTo>
                  <a:lnTo>
                    <a:pt x="218" y="268"/>
                  </a:lnTo>
                  <a:lnTo>
                    <a:pt x="218" y="270"/>
                  </a:lnTo>
                  <a:lnTo>
                    <a:pt x="218" y="270"/>
                  </a:lnTo>
                  <a:lnTo>
                    <a:pt x="218" y="270"/>
                  </a:lnTo>
                  <a:lnTo>
                    <a:pt x="220" y="270"/>
                  </a:lnTo>
                  <a:lnTo>
                    <a:pt x="220" y="270"/>
                  </a:lnTo>
                  <a:lnTo>
                    <a:pt x="220" y="270"/>
                  </a:lnTo>
                  <a:lnTo>
                    <a:pt x="222" y="270"/>
                  </a:lnTo>
                  <a:lnTo>
                    <a:pt x="222" y="270"/>
                  </a:lnTo>
                  <a:lnTo>
                    <a:pt x="222" y="270"/>
                  </a:lnTo>
                  <a:lnTo>
                    <a:pt x="222" y="268"/>
                  </a:lnTo>
                  <a:lnTo>
                    <a:pt x="222" y="268"/>
                  </a:lnTo>
                  <a:lnTo>
                    <a:pt x="224" y="268"/>
                  </a:lnTo>
                  <a:lnTo>
                    <a:pt x="224" y="268"/>
                  </a:lnTo>
                  <a:lnTo>
                    <a:pt x="224" y="268"/>
                  </a:lnTo>
                  <a:lnTo>
                    <a:pt x="224" y="268"/>
                  </a:lnTo>
                  <a:lnTo>
                    <a:pt x="224" y="268"/>
                  </a:lnTo>
                  <a:lnTo>
                    <a:pt x="224" y="268"/>
                  </a:lnTo>
                  <a:lnTo>
                    <a:pt x="224" y="268"/>
                  </a:lnTo>
                  <a:close/>
                  <a:moveTo>
                    <a:pt x="216" y="260"/>
                  </a:moveTo>
                  <a:lnTo>
                    <a:pt x="216" y="260"/>
                  </a:lnTo>
                  <a:lnTo>
                    <a:pt x="218" y="260"/>
                  </a:lnTo>
                  <a:lnTo>
                    <a:pt x="218" y="260"/>
                  </a:lnTo>
                  <a:lnTo>
                    <a:pt x="220" y="260"/>
                  </a:lnTo>
                  <a:lnTo>
                    <a:pt x="220" y="260"/>
                  </a:lnTo>
                  <a:lnTo>
                    <a:pt x="220" y="260"/>
                  </a:lnTo>
                  <a:lnTo>
                    <a:pt x="220" y="258"/>
                  </a:lnTo>
                  <a:lnTo>
                    <a:pt x="218" y="258"/>
                  </a:lnTo>
                  <a:lnTo>
                    <a:pt x="216" y="258"/>
                  </a:lnTo>
                  <a:lnTo>
                    <a:pt x="216" y="258"/>
                  </a:lnTo>
                  <a:lnTo>
                    <a:pt x="216" y="258"/>
                  </a:lnTo>
                  <a:lnTo>
                    <a:pt x="216" y="258"/>
                  </a:lnTo>
                  <a:lnTo>
                    <a:pt x="214" y="260"/>
                  </a:lnTo>
                  <a:lnTo>
                    <a:pt x="214" y="260"/>
                  </a:lnTo>
                  <a:lnTo>
                    <a:pt x="214" y="260"/>
                  </a:lnTo>
                  <a:lnTo>
                    <a:pt x="214" y="260"/>
                  </a:lnTo>
                  <a:lnTo>
                    <a:pt x="216" y="260"/>
                  </a:lnTo>
                  <a:close/>
                  <a:moveTo>
                    <a:pt x="228" y="245"/>
                  </a:moveTo>
                  <a:lnTo>
                    <a:pt x="228" y="243"/>
                  </a:lnTo>
                  <a:lnTo>
                    <a:pt x="230" y="241"/>
                  </a:lnTo>
                  <a:lnTo>
                    <a:pt x="228" y="241"/>
                  </a:lnTo>
                  <a:lnTo>
                    <a:pt x="228" y="239"/>
                  </a:lnTo>
                  <a:lnTo>
                    <a:pt x="226" y="239"/>
                  </a:lnTo>
                  <a:lnTo>
                    <a:pt x="226" y="239"/>
                  </a:lnTo>
                  <a:lnTo>
                    <a:pt x="224" y="241"/>
                  </a:lnTo>
                  <a:lnTo>
                    <a:pt x="224" y="241"/>
                  </a:lnTo>
                  <a:lnTo>
                    <a:pt x="224" y="243"/>
                  </a:lnTo>
                  <a:lnTo>
                    <a:pt x="222" y="245"/>
                  </a:lnTo>
                  <a:lnTo>
                    <a:pt x="220" y="245"/>
                  </a:lnTo>
                  <a:lnTo>
                    <a:pt x="220" y="245"/>
                  </a:lnTo>
                  <a:lnTo>
                    <a:pt x="220" y="245"/>
                  </a:lnTo>
                  <a:lnTo>
                    <a:pt x="220" y="247"/>
                  </a:lnTo>
                  <a:lnTo>
                    <a:pt x="220" y="247"/>
                  </a:lnTo>
                  <a:lnTo>
                    <a:pt x="220" y="247"/>
                  </a:lnTo>
                  <a:lnTo>
                    <a:pt x="220" y="249"/>
                  </a:lnTo>
                  <a:lnTo>
                    <a:pt x="220" y="249"/>
                  </a:lnTo>
                  <a:lnTo>
                    <a:pt x="222" y="249"/>
                  </a:lnTo>
                  <a:lnTo>
                    <a:pt x="222" y="251"/>
                  </a:lnTo>
                  <a:lnTo>
                    <a:pt x="220" y="251"/>
                  </a:lnTo>
                  <a:lnTo>
                    <a:pt x="222" y="254"/>
                  </a:lnTo>
                  <a:lnTo>
                    <a:pt x="222" y="254"/>
                  </a:lnTo>
                  <a:lnTo>
                    <a:pt x="224" y="254"/>
                  </a:lnTo>
                  <a:lnTo>
                    <a:pt x="224" y="251"/>
                  </a:lnTo>
                  <a:lnTo>
                    <a:pt x="226" y="251"/>
                  </a:lnTo>
                  <a:lnTo>
                    <a:pt x="226" y="251"/>
                  </a:lnTo>
                  <a:lnTo>
                    <a:pt x="226" y="251"/>
                  </a:lnTo>
                  <a:lnTo>
                    <a:pt x="226" y="251"/>
                  </a:lnTo>
                  <a:lnTo>
                    <a:pt x="226" y="249"/>
                  </a:lnTo>
                  <a:lnTo>
                    <a:pt x="226" y="249"/>
                  </a:lnTo>
                  <a:lnTo>
                    <a:pt x="226" y="249"/>
                  </a:lnTo>
                  <a:lnTo>
                    <a:pt x="226" y="249"/>
                  </a:lnTo>
                  <a:lnTo>
                    <a:pt x="228" y="249"/>
                  </a:lnTo>
                  <a:lnTo>
                    <a:pt x="228" y="249"/>
                  </a:lnTo>
                  <a:lnTo>
                    <a:pt x="228" y="249"/>
                  </a:lnTo>
                  <a:lnTo>
                    <a:pt x="230" y="249"/>
                  </a:lnTo>
                  <a:lnTo>
                    <a:pt x="230" y="249"/>
                  </a:lnTo>
                  <a:lnTo>
                    <a:pt x="228" y="247"/>
                  </a:lnTo>
                  <a:lnTo>
                    <a:pt x="228" y="245"/>
                  </a:lnTo>
                  <a:close/>
                  <a:moveTo>
                    <a:pt x="270" y="166"/>
                  </a:moveTo>
                  <a:lnTo>
                    <a:pt x="270" y="166"/>
                  </a:lnTo>
                  <a:lnTo>
                    <a:pt x="270" y="166"/>
                  </a:lnTo>
                  <a:lnTo>
                    <a:pt x="266" y="166"/>
                  </a:lnTo>
                  <a:lnTo>
                    <a:pt x="266" y="166"/>
                  </a:lnTo>
                  <a:lnTo>
                    <a:pt x="266" y="166"/>
                  </a:lnTo>
                  <a:lnTo>
                    <a:pt x="266" y="166"/>
                  </a:lnTo>
                  <a:lnTo>
                    <a:pt x="266" y="168"/>
                  </a:lnTo>
                  <a:lnTo>
                    <a:pt x="266" y="168"/>
                  </a:lnTo>
                  <a:lnTo>
                    <a:pt x="266" y="168"/>
                  </a:lnTo>
                  <a:lnTo>
                    <a:pt x="266" y="168"/>
                  </a:lnTo>
                  <a:lnTo>
                    <a:pt x="268" y="168"/>
                  </a:lnTo>
                  <a:lnTo>
                    <a:pt x="268" y="168"/>
                  </a:lnTo>
                  <a:lnTo>
                    <a:pt x="270" y="170"/>
                  </a:lnTo>
                  <a:lnTo>
                    <a:pt x="270" y="170"/>
                  </a:lnTo>
                  <a:lnTo>
                    <a:pt x="270" y="170"/>
                  </a:lnTo>
                  <a:lnTo>
                    <a:pt x="270" y="168"/>
                  </a:lnTo>
                  <a:lnTo>
                    <a:pt x="272" y="168"/>
                  </a:lnTo>
                  <a:lnTo>
                    <a:pt x="270" y="168"/>
                  </a:lnTo>
                  <a:lnTo>
                    <a:pt x="270" y="166"/>
                  </a:lnTo>
                  <a:close/>
                  <a:moveTo>
                    <a:pt x="278" y="166"/>
                  </a:moveTo>
                  <a:lnTo>
                    <a:pt x="276" y="166"/>
                  </a:lnTo>
                  <a:lnTo>
                    <a:pt x="276" y="164"/>
                  </a:lnTo>
                  <a:lnTo>
                    <a:pt x="276" y="164"/>
                  </a:lnTo>
                  <a:lnTo>
                    <a:pt x="274" y="164"/>
                  </a:lnTo>
                  <a:lnTo>
                    <a:pt x="272" y="164"/>
                  </a:lnTo>
                  <a:lnTo>
                    <a:pt x="272" y="166"/>
                  </a:lnTo>
                  <a:lnTo>
                    <a:pt x="272" y="168"/>
                  </a:lnTo>
                  <a:lnTo>
                    <a:pt x="272" y="168"/>
                  </a:lnTo>
                  <a:lnTo>
                    <a:pt x="274" y="170"/>
                  </a:lnTo>
                  <a:lnTo>
                    <a:pt x="272" y="172"/>
                  </a:lnTo>
                  <a:lnTo>
                    <a:pt x="274" y="172"/>
                  </a:lnTo>
                  <a:lnTo>
                    <a:pt x="276" y="172"/>
                  </a:lnTo>
                  <a:lnTo>
                    <a:pt x="276" y="172"/>
                  </a:lnTo>
                  <a:lnTo>
                    <a:pt x="278" y="168"/>
                  </a:lnTo>
                  <a:lnTo>
                    <a:pt x="278" y="168"/>
                  </a:lnTo>
                  <a:lnTo>
                    <a:pt x="278" y="168"/>
                  </a:lnTo>
                  <a:lnTo>
                    <a:pt x="278" y="166"/>
                  </a:lnTo>
                  <a:close/>
                  <a:moveTo>
                    <a:pt x="291" y="117"/>
                  </a:moveTo>
                  <a:lnTo>
                    <a:pt x="291" y="117"/>
                  </a:lnTo>
                  <a:lnTo>
                    <a:pt x="289" y="117"/>
                  </a:lnTo>
                  <a:lnTo>
                    <a:pt x="289" y="117"/>
                  </a:lnTo>
                  <a:lnTo>
                    <a:pt x="289" y="115"/>
                  </a:lnTo>
                  <a:lnTo>
                    <a:pt x="289" y="115"/>
                  </a:lnTo>
                  <a:lnTo>
                    <a:pt x="289" y="115"/>
                  </a:lnTo>
                  <a:lnTo>
                    <a:pt x="289" y="113"/>
                  </a:lnTo>
                  <a:lnTo>
                    <a:pt x="289" y="113"/>
                  </a:lnTo>
                  <a:lnTo>
                    <a:pt x="287" y="113"/>
                  </a:lnTo>
                  <a:lnTo>
                    <a:pt x="287" y="113"/>
                  </a:lnTo>
                  <a:lnTo>
                    <a:pt x="285" y="115"/>
                  </a:lnTo>
                  <a:lnTo>
                    <a:pt x="285" y="115"/>
                  </a:lnTo>
                  <a:lnTo>
                    <a:pt x="285" y="115"/>
                  </a:lnTo>
                  <a:lnTo>
                    <a:pt x="283" y="117"/>
                  </a:lnTo>
                  <a:lnTo>
                    <a:pt x="283" y="117"/>
                  </a:lnTo>
                  <a:lnTo>
                    <a:pt x="283" y="117"/>
                  </a:lnTo>
                  <a:lnTo>
                    <a:pt x="283" y="117"/>
                  </a:lnTo>
                  <a:lnTo>
                    <a:pt x="283" y="120"/>
                  </a:lnTo>
                  <a:lnTo>
                    <a:pt x="283" y="120"/>
                  </a:lnTo>
                  <a:lnTo>
                    <a:pt x="283" y="120"/>
                  </a:lnTo>
                  <a:lnTo>
                    <a:pt x="285" y="120"/>
                  </a:lnTo>
                  <a:lnTo>
                    <a:pt x="285" y="120"/>
                  </a:lnTo>
                  <a:lnTo>
                    <a:pt x="285" y="120"/>
                  </a:lnTo>
                  <a:lnTo>
                    <a:pt x="287" y="120"/>
                  </a:lnTo>
                  <a:lnTo>
                    <a:pt x="287" y="120"/>
                  </a:lnTo>
                  <a:lnTo>
                    <a:pt x="287" y="120"/>
                  </a:lnTo>
                  <a:lnTo>
                    <a:pt x="289" y="120"/>
                  </a:lnTo>
                  <a:lnTo>
                    <a:pt x="289" y="120"/>
                  </a:lnTo>
                  <a:lnTo>
                    <a:pt x="289" y="122"/>
                  </a:lnTo>
                  <a:lnTo>
                    <a:pt x="289" y="122"/>
                  </a:lnTo>
                  <a:lnTo>
                    <a:pt x="289" y="122"/>
                  </a:lnTo>
                  <a:lnTo>
                    <a:pt x="289" y="124"/>
                  </a:lnTo>
                  <a:lnTo>
                    <a:pt x="289" y="124"/>
                  </a:lnTo>
                  <a:lnTo>
                    <a:pt x="289" y="124"/>
                  </a:lnTo>
                  <a:lnTo>
                    <a:pt x="291" y="124"/>
                  </a:lnTo>
                  <a:lnTo>
                    <a:pt x="291" y="122"/>
                  </a:lnTo>
                  <a:lnTo>
                    <a:pt x="291" y="124"/>
                  </a:lnTo>
                  <a:lnTo>
                    <a:pt x="293" y="124"/>
                  </a:lnTo>
                  <a:lnTo>
                    <a:pt x="293" y="124"/>
                  </a:lnTo>
                  <a:lnTo>
                    <a:pt x="291" y="124"/>
                  </a:lnTo>
                  <a:lnTo>
                    <a:pt x="293" y="124"/>
                  </a:lnTo>
                  <a:lnTo>
                    <a:pt x="293" y="122"/>
                  </a:lnTo>
                  <a:lnTo>
                    <a:pt x="291" y="117"/>
                  </a:lnTo>
                  <a:close/>
                  <a:moveTo>
                    <a:pt x="301" y="111"/>
                  </a:moveTo>
                  <a:lnTo>
                    <a:pt x="301" y="111"/>
                  </a:lnTo>
                  <a:lnTo>
                    <a:pt x="304" y="111"/>
                  </a:lnTo>
                  <a:lnTo>
                    <a:pt x="301" y="109"/>
                  </a:lnTo>
                  <a:lnTo>
                    <a:pt x="299" y="109"/>
                  </a:lnTo>
                  <a:lnTo>
                    <a:pt x="297" y="109"/>
                  </a:lnTo>
                  <a:lnTo>
                    <a:pt x="297" y="109"/>
                  </a:lnTo>
                  <a:lnTo>
                    <a:pt x="297" y="111"/>
                  </a:lnTo>
                  <a:lnTo>
                    <a:pt x="297" y="111"/>
                  </a:lnTo>
                  <a:lnTo>
                    <a:pt x="297" y="111"/>
                  </a:lnTo>
                  <a:lnTo>
                    <a:pt x="299" y="113"/>
                  </a:lnTo>
                  <a:lnTo>
                    <a:pt x="299" y="113"/>
                  </a:lnTo>
                  <a:lnTo>
                    <a:pt x="301" y="115"/>
                  </a:lnTo>
                  <a:lnTo>
                    <a:pt x="301" y="115"/>
                  </a:lnTo>
                  <a:lnTo>
                    <a:pt x="304" y="113"/>
                  </a:lnTo>
                  <a:lnTo>
                    <a:pt x="304" y="113"/>
                  </a:lnTo>
                  <a:lnTo>
                    <a:pt x="301" y="111"/>
                  </a:lnTo>
                  <a:close/>
                  <a:moveTo>
                    <a:pt x="278" y="105"/>
                  </a:moveTo>
                  <a:lnTo>
                    <a:pt x="280" y="105"/>
                  </a:lnTo>
                  <a:lnTo>
                    <a:pt x="280" y="103"/>
                  </a:lnTo>
                  <a:lnTo>
                    <a:pt x="280" y="103"/>
                  </a:lnTo>
                  <a:lnTo>
                    <a:pt x="278" y="101"/>
                  </a:lnTo>
                  <a:lnTo>
                    <a:pt x="278" y="101"/>
                  </a:lnTo>
                  <a:lnTo>
                    <a:pt x="278" y="101"/>
                  </a:lnTo>
                  <a:lnTo>
                    <a:pt x="278" y="101"/>
                  </a:lnTo>
                  <a:lnTo>
                    <a:pt x="276" y="101"/>
                  </a:lnTo>
                  <a:lnTo>
                    <a:pt x="276" y="101"/>
                  </a:lnTo>
                  <a:lnTo>
                    <a:pt x="276" y="103"/>
                  </a:lnTo>
                  <a:lnTo>
                    <a:pt x="276" y="105"/>
                  </a:lnTo>
                  <a:lnTo>
                    <a:pt x="278" y="105"/>
                  </a:lnTo>
                  <a:close/>
                  <a:moveTo>
                    <a:pt x="310" y="103"/>
                  </a:moveTo>
                  <a:lnTo>
                    <a:pt x="310" y="103"/>
                  </a:lnTo>
                  <a:lnTo>
                    <a:pt x="310" y="101"/>
                  </a:lnTo>
                  <a:lnTo>
                    <a:pt x="310" y="101"/>
                  </a:lnTo>
                  <a:lnTo>
                    <a:pt x="310" y="101"/>
                  </a:lnTo>
                  <a:lnTo>
                    <a:pt x="308" y="101"/>
                  </a:lnTo>
                  <a:lnTo>
                    <a:pt x="308" y="101"/>
                  </a:lnTo>
                  <a:lnTo>
                    <a:pt x="306" y="101"/>
                  </a:lnTo>
                  <a:lnTo>
                    <a:pt x="306" y="101"/>
                  </a:lnTo>
                  <a:lnTo>
                    <a:pt x="306" y="99"/>
                  </a:lnTo>
                  <a:lnTo>
                    <a:pt x="304" y="101"/>
                  </a:lnTo>
                  <a:lnTo>
                    <a:pt x="304" y="101"/>
                  </a:lnTo>
                  <a:lnTo>
                    <a:pt x="304" y="101"/>
                  </a:lnTo>
                  <a:lnTo>
                    <a:pt x="304" y="101"/>
                  </a:lnTo>
                  <a:lnTo>
                    <a:pt x="304" y="101"/>
                  </a:lnTo>
                  <a:lnTo>
                    <a:pt x="304" y="103"/>
                  </a:lnTo>
                  <a:lnTo>
                    <a:pt x="304" y="103"/>
                  </a:lnTo>
                  <a:lnTo>
                    <a:pt x="306" y="103"/>
                  </a:lnTo>
                  <a:lnTo>
                    <a:pt x="306" y="105"/>
                  </a:lnTo>
                  <a:lnTo>
                    <a:pt x="306" y="105"/>
                  </a:lnTo>
                  <a:lnTo>
                    <a:pt x="306" y="107"/>
                  </a:lnTo>
                  <a:lnTo>
                    <a:pt x="306" y="107"/>
                  </a:lnTo>
                  <a:lnTo>
                    <a:pt x="306" y="107"/>
                  </a:lnTo>
                  <a:lnTo>
                    <a:pt x="306" y="107"/>
                  </a:lnTo>
                  <a:lnTo>
                    <a:pt x="306" y="109"/>
                  </a:lnTo>
                  <a:lnTo>
                    <a:pt x="308" y="109"/>
                  </a:lnTo>
                  <a:lnTo>
                    <a:pt x="308" y="109"/>
                  </a:lnTo>
                  <a:lnTo>
                    <a:pt x="308" y="109"/>
                  </a:lnTo>
                  <a:lnTo>
                    <a:pt x="308" y="109"/>
                  </a:lnTo>
                  <a:lnTo>
                    <a:pt x="308" y="109"/>
                  </a:lnTo>
                  <a:lnTo>
                    <a:pt x="308" y="109"/>
                  </a:lnTo>
                  <a:lnTo>
                    <a:pt x="308" y="107"/>
                  </a:lnTo>
                  <a:lnTo>
                    <a:pt x="308" y="107"/>
                  </a:lnTo>
                  <a:lnTo>
                    <a:pt x="308" y="107"/>
                  </a:lnTo>
                  <a:lnTo>
                    <a:pt x="308" y="107"/>
                  </a:lnTo>
                  <a:lnTo>
                    <a:pt x="310" y="105"/>
                  </a:lnTo>
                  <a:lnTo>
                    <a:pt x="310" y="103"/>
                  </a:lnTo>
                  <a:lnTo>
                    <a:pt x="308" y="103"/>
                  </a:lnTo>
                  <a:lnTo>
                    <a:pt x="310" y="103"/>
                  </a:lnTo>
                  <a:close/>
                  <a:moveTo>
                    <a:pt x="270" y="97"/>
                  </a:moveTo>
                  <a:lnTo>
                    <a:pt x="270" y="99"/>
                  </a:lnTo>
                  <a:lnTo>
                    <a:pt x="270" y="99"/>
                  </a:lnTo>
                  <a:lnTo>
                    <a:pt x="272" y="99"/>
                  </a:lnTo>
                  <a:lnTo>
                    <a:pt x="272" y="99"/>
                  </a:lnTo>
                  <a:lnTo>
                    <a:pt x="274" y="97"/>
                  </a:lnTo>
                  <a:lnTo>
                    <a:pt x="274" y="94"/>
                  </a:lnTo>
                  <a:lnTo>
                    <a:pt x="274" y="92"/>
                  </a:lnTo>
                  <a:lnTo>
                    <a:pt x="274" y="92"/>
                  </a:lnTo>
                  <a:lnTo>
                    <a:pt x="272" y="92"/>
                  </a:lnTo>
                  <a:lnTo>
                    <a:pt x="272" y="92"/>
                  </a:lnTo>
                  <a:lnTo>
                    <a:pt x="272" y="90"/>
                  </a:lnTo>
                  <a:lnTo>
                    <a:pt x="272" y="90"/>
                  </a:lnTo>
                  <a:lnTo>
                    <a:pt x="270" y="90"/>
                  </a:lnTo>
                  <a:lnTo>
                    <a:pt x="270" y="90"/>
                  </a:lnTo>
                  <a:lnTo>
                    <a:pt x="270" y="90"/>
                  </a:lnTo>
                  <a:lnTo>
                    <a:pt x="270" y="92"/>
                  </a:lnTo>
                  <a:lnTo>
                    <a:pt x="268" y="92"/>
                  </a:lnTo>
                  <a:lnTo>
                    <a:pt x="268" y="94"/>
                  </a:lnTo>
                  <a:lnTo>
                    <a:pt x="270" y="94"/>
                  </a:lnTo>
                  <a:lnTo>
                    <a:pt x="268" y="94"/>
                  </a:lnTo>
                  <a:lnTo>
                    <a:pt x="268" y="94"/>
                  </a:lnTo>
                  <a:lnTo>
                    <a:pt x="268" y="97"/>
                  </a:lnTo>
                  <a:lnTo>
                    <a:pt x="268" y="97"/>
                  </a:lnTo>
                  <a:lnTo>
                    <a:pt x="268" y="97"/>
                  </a:lnTo>
                  <a:lnTo>
                    <a:pt x="270" y="97"/>
                  </a:lnTo>
                  <a:close/>
                  <a:moveTo>
                    <a:pt x="299" y="101"/>
                  </a:moveTo>
                  <a:lnTo>
                    <a:pt x="301" y="103"/>
                  </a:lnTo>
                  <a:lnTo>
                    <a:pt x="301" y="101"/>
                  </a:lnTo>
                  <a:lnTo>
                    <a:pt x="301" y="99"/>
                  </a:lnTo>
                  <a:lnTo>
                    <a:pt x="301" y="99"/>
                  </a:lnTo>
                  <a:lnTo>
                    <a:pt x="301" y="97"/>
                  </a:lnTo>
                  <a:lnTo>
                    <a:pt x="304" y="97"/>
                  </a:lnTo>
                  <a:lnTo>
                    <a:pt x="304" y="97"/>
                  </a:lnTo>
                  <a:lnTo>
                    <a:pt x="304" y="97"/>
                  </a:lnTo>
                  <a:lnTo>
                    <a:pt x="304" y="94"/>
                  </a:lnTo>
                  <a:lnTo>
                    <a:pt x="304" y="94"/>
                  </a:lnTo>
                  <a:lnTo>
                    <a:pt x="301" y="92"/>
                  </a:lnTo>
                  <a:lnTo>
                    <a:pt x="301" y="92"/>
                  </a:lnTo>
                  <a:lnTo>
                    <a:pt x="301" y="92"/>
                  </a:lnTo>
                  <a:lnTo>
                    <a:pt x="301" y="90"/>
                  </a:lnTo>
                  <a:lnTo>
                    <a:pt x="299" y="90"/>
                  </a:lnTo>
                  <a:lnTo>
                    <a:pt x="299" y="90"/>
                  </a:lnTo>
                  <a:lnTo>
                    <a:pt x="297" y="90"/>
                  </a:lnTo>
                  <a:lnTo>
                    <a:pt x="297" y="90"/>
                  </a:lnTo>
                  <a:lnTo>
                    <a:pt x="297" y="90"/>
                  </a:lnTo>
                  <a:lnTo>
                    <a:pt x="297" y="88"/>
                  </a:lnTo>
                  <a:lnTo>
                    <a:pt x="295" y="88"/>
                  </a:lnTo>
                  <a:lnTo>
                    <a:pt x="295" y="88"/>
                  </a:lnTo>
                  <a:lnTo>
                    <a:pt x="293" y="88"/>
                  </a:lnTo>
                  <a:lnTo>
                    <a:pt x="293" y="88"/>
                  </a:lnTo>
                  <a:lnTo>
                    <a:pt x="293" y="86"/>
                  </a:lnTo>
                  <a:lnTo>
                    <a:pt x="293" y="86"/>
                  </a:lnTo>
                  <a:lnTo>
                    <a:pt x="291" y="86"/>
                  </a:lnTo>
                  <a:lnTo>
                    <a:pt x="289" y="86"/>
                  </a:lnTo>
                  <a:lnTo>
                    <a:pt x="289" y="86"/>
                  </a:lnTo>
                  <a:lnTo>
                    <a:pt x="287" y="84"/>
                  </a:lnTo>
                  <a:lnTo>
                    <a:pt x="287" y="84"/>
                  </a:lnTo>
                  <a:lnTo>
                    <a:pt x="278" y="84"/>
                  </a:lnTo>
                  <a:lnTo>
                    <a:pt x="278" y="86"/>
                  </a:lnTo>
                  <a:lnTo>
                    <a:pt x="278" y="86"/>
                  </a:lnTo>
                  <a:lnTo>
                    <a:pt x="278" y="88"/>
                  </a:lnTo>
                  <a:lnTo>
                    <a:pt x="278" y="90"/>
                  </a:lnTo>
                  <a:lnTo>
                    <a:pt x="278" y="90"/>
                  </a:lnTo>
                  <a:lnTo>
                    <a:pt x="278" y="90"/>
                  </a:lnTo>
                  <a:lnTo>
                    <a:pt x="278" y="90"/>
                  </a:lnTo>
                  <a:lnTo>
                    <a:pt x="278" y="90"/>
                  </a:lnTo>
                  <a:lnTo>
                    <a:pt x="278" y="92"/>
                  </a:lnTo>
                  <a:lnTo>
                    <a:pt x="278" y="92"/>
                  </a:lnTo>
                  <a:lnTo>
                    <a:pt x="280" y="94"/>
                  </a:lnTo>
                  <a:lnTo>
                    <a:pt x="280" y="94"/>
                  </a:lnTo>
                  <a:lnTo>
                    <a:pt x="280" y="94"/>
                  </a:lnTo>
                  <a:lnTo>
                    <a:pt x="280" y="94"/>
                  </a:lnTo>
                  <a:lnTo>
                    <a:pt x="280" y="94"/>
                  </a:lnTo>
                  <a:lnTo>
                    <a:pt x="280" y="94"/>
                  </a:lnTo>
                  <a:lnTo>
                    <a:pt x="280" y="97"/>
                  </a:lnTo>
                  <a:lnTo>
                    <a:pt x="280" y="97"/>
                  </a:lnTo>
                  <a:lnTo>
                    <a:pt x="280" y="97"/>
                  </a:lnTo>
                  <a:lnTo>
                    <a:pt x="280" y="97"/>
                  </a:lnTo>
                  <a:lnTo>
                    <a:pt x="283" y="97"/>
                  </a:lnTo>
                  <a:lnTo>
                    <a:pt x="283" y="97"/>
                  </a:lnTo>
                  <a:lnTo>
                    <a:pt x="283" y="97"/>
                  </a:lnTo>
                  <a:lnTo>
                    <a:pt x="283" y="97"/>
                  </a:lnTo>
                  <a:lnTo>
                    <a:pt x="285" y="97"/>
                  </a:lnTo>
                  <a:lnTo>
                    <a:pt x="285" y="94"/>
                  </a:lnTo>
                  <a:lnTo>
                    <a:pt x="287" y="94"/>
                  </a:lnTo>
                  <a:lnTo>
                    <a:pt x="287" y="94"/>
                  </a:lnTo>
                  <a:lnTo>
                    <a:pt x="291" y="97"/>
                  </a:lnTo>
                  <a:lnTo>
                    <a:pt x="293" y="97"/>
                  </a:lnTo>
                  <a:lnTo>
                    <a:pt x="297" y="99"/>
                  </a:lnTo>
                  <a:lnTo>
                    <a:pt x="297" y="99"/>
                  </a:lnTo>
                  <a:lnTo>
                    <a:pt x="299" y="101"/>
                  </a:lnTo>
                  <a:close/>
                  <a:moveTo>
                    <a:pt x="308" y="74"/>
                  </a:moveTo>
                  <a:lnTo>
                    <a:pt x="308" y="74"/>
                  </a:lnTo>
                  <a:lnTo>
                    <a:pt x="306" y="74"/>
                  </a:lnTo>
                  <a:lnTo>
                    <a:pt x="304" y="74"/>
                  </a:lnTo>
                  <a:lnTo>
                    <a:pt x="304" y="76"/>
                  </a:lnTo>
                  <a:lnTo>
                    <a:pt x="304" y="76"/>
                  </a:lnTo>
                  <a:lnTo>
                    <a:pt x="304" y="76"/>
                  </a:lnTo>
                  <a:lnTo>
                    <a:pt x="301" y="76"/>
                  </a:lnTo>
                  <a:lnTo>
                    <a:pt x="301" y="76"/>
                  </a:lnTo>
                  <a:lnTo>
                    <a:pt x="299" y="78"/>
                  </a:lnTo>
                  <a:lnTo>
                    <a:pt x="299" y="78"/>
                  </a:lnTo>
                  <a:lnTo>
                    <a:pt x="301" y="78"/>
                  </a:lnTo>
                  <a:lnTo>
                    <a:pt x="301" y="78"/>
                  </a:lnTo>
                  <a:lnTo>
                    <a:pt x="301" y="78"/>
                  </a:lnTo>
                  <a:lnTo>
                    <a:pt x="304" y="78"/>
                  </a:lnTo>
                  <a:lnTo>
                    <a:pt x="304" y="78"/>
                  </a:lnTo>
                  <a:lnTo>
                    <a:pt x="306" y="78"/>
                  </a:lnTo>
                  <a:lnTo>
                    <a:pt x="306" y="76"/>
                  </a:lnTo>
                  <a:lnTo>
                    <a:pt x="308" y="76"/>
                  </a:lnTo>
                  <a:lnTo>
                    <a:pt x="308" y="76"/>
                  </a:lnTo>
                  <a:lnTo>
                    <a:pt x="308" y="76"/>
                  </a:lnTo>
                  <a:lnTo>
                    <a:pt x="308" y="76"/>
                  </a:lnTo>
                  <a:lnTo>
                    <a:pt x="308" y="78"/>
                  </a:lnTo>
                  <a:lnTo>
                    <a:pt x="310" y="78"/>
                  </a:lnTo>
                  <a:lnTo>
                    <a:pt x="310" y="76"/>
                  </a:lnTo>
                  <a:lnTo>
                    <a:pt x="310" y="76"/>
                  </a:lnTo>
                  <a:lnTo>
                    <a:pt x="308" y="74"/>
                  </a:lnTo>
                  <a:close/>
                  <a:moveTo>
                    <a:pt x="291" y="76"/>
                  </a:moveTo>
                  <a:lnTo>
                    <a:pt x="293" y="76"/>
                  </a:lnTo>
                  <a:lnTo>
                    <a:pt x="293" y="78"/>
                  </a:lnTo>
                  <a:lnTo>
                    <a:pt x="295" y="78"/>
                  </a:lnTo>
                  <a:lnTo>
                    <a:pt x="295" y="76"/>
                  </a:lnTo>
                  <a:lnTo>
                    <a:pt x="295" y="76"/>
                  </a:lnTo>
                  <a:lnTo>
                    <a:pt x="295" y="76"/>
                  </a:lnTo>
                  <a:lnTo>
                    <a:pt x="295" y="76"/>
                  </a:lnTo>
                  <a:lnTo>
                    <a:pt x="297" y="74"/>
                  </a:lnTo>
                  <a:lnTo>
                    <a:pt x="297" y="74"/>
                  </a:lnTo>
                  <a:lnTo>
                    <a:pt x="295" y="74"/>
                  </a:lnTo>
                  <a:lnTo>
                    <a:pt x="295" y="74"/>
                  </a:lnTo>
                  <a:lnTo>
                    <a:pt x="297" y="71"/>
                  </a:lnTo>
                  <a:lnTo>
                    <a:pt x="297" y="71"/>
                  </a:lnTo>
                  <a:lnTo>
                    <a:pt x="295" y="71"/>
                  </a:lnTo>
                  <a:lnTo>
                    <a:pt x="295" y="69"/>
                  </a:lnTo>
                  <a:lnTo>
                    <a:pt x="297" y="69"/>
                  </a:lnTo>
                  <a:lnTo>
                    <a:pt x="295" y="69"/>
                  </a:lnTo>
                  <a:lnTo>
                    <a:pt x="295" y="69"/>
                  </a:lnTo>
                  <a:lnTo>
                    <a:pt x="293" y="69"/>
                  </a:lnTo>
                  <a:lnTo>
                    <a:pt x="291" y="71"/>
                  </a:lnTo>
                  <a:lnTo>
                    <a:pt x="291" y="71"/>
                  </a:lnTo>
                  <a:lnTo>
                    <a:pt x="289" y="71"/>
                  </a:lnTo>
                  <a:lnTo>
                    <a:pt x="289" y="71"/>
                  </a:lnTo>
                  <a:lnTo>
                    <a:pt x="287" y="71"/>
                  </a:lnTo>
                  <a:lnTo>
                    <a:pt x="287" y="71"/>
                  </a:lnTo>
                  <a:lnTo>
                    <a:pt x="287" y="71"/>
                  </a:lnTo>
                  <a:lnTo>
                    <a:pt x="285" y="74"/>
                  </a:lnTo>
                  <a:lnTo>
                    <a:pt x="289" y="76"/>
                  </a:lnTo>
                  <a:lnTo>
                    <a:pt x="291" y="76"/>
                  </a:lnTo>
                  <a:close/>
                  <a:moveTo>
                    <a:pt x="310" y="61"/>
                  </a:moveTo>
                  <a:lnTo>
                    <a:pt x="308" y="59"/>
                  </a:lnTo>
                  <a:lnTo>
                    <a:pt x="308" y="59"/>
                  </a:lnTo>
                  <a:lnTo>
                    <a:pt x="308" y="59"/>
                  </a:lnTo>
                  <a:lnTo>
                    <a:pt x="306" y="59"/>
                  </a:lnTo>
                  <a:lnTo>
                    <a:pt x="306" y="59"/>
                  </a:lnTo>
                  <a:lnTo>
                    <a:pt x="306" y="59"/>
                  </a:lnTo>
                  <a:lnTo>
                    <a:pt x="304" y="59"/>
                  </a:lnTo>
                  <a:lnTo>
                    <a:pt x="301" y="59"/>
                  </a:lnTo>
                  <a:lnTo>
                    <a:pt x="301" y="59"/>
                  </a:lnTo>
                  <a:lnTo>
                    <a:pt x="301" y="59"/>
                  </a:lnTo>
                  <a:lnTo>
                    <a:pt x="301" y="57"/>
                  </a:lnTo>
                  <a:lnTo>
                    <a:pt x="299" y="57"/>
                  </a:lnTo>
                  <a:lnTo>
                    <a:pt x="299" y="57"/>
                  </a:lnTo>
                  <a:lnTo>
                    <a:pt x="299" y="59"/>
                  </a:lnTo>
                  <a:lnTo>
                    <a:pt x="299" y="59"/>
                  </a:lnTo>
                  <a:lnTo>
                    <a:pt x="299" y="61"/>
                  </a:lnTo>
                  <a:lnTo>
                    <a:pt x="299" y="61"/>
                  </a:lnTo>
                  <a:lnTo>
                    <a:pt x="301" y="61"/>
                  </a:lnTo>
                  <a:lnTo>
                    <a:pt x="299" y="61"/>
                  </a:lnTo>
                  <a:lnTo>
                    <a:pt x="299" y="61"/>
                  </a:lnTo>
                  <a:lnTo>
                    <a:pt x="301" y="63"/>
                  </a:lnTo>
                  <a:lnTo>
                    <a:pt x="301" y="63"/>
                  </a:lnTo>
                  <a:lnTo>
                    <a:pt x="306" y="61"/>
                  </a:lnTo>
                  <a:lnTo>
                    <a:pt x="306" y="61"/>
                  </a:lnTo>
                  <a:lnTo>
                    <a:pt x="310" y="63"/>
                  </a:lnTo>
                  <a:lnTo>
                    <a:pt x="310" y="63"/>
                  </a:lnTo>
                  <a:lnTo>
                    <a:pt x="310" y="61"/>
                  </a:lnTo>
                  <a:lnTo>
                    <a:pt x="310" y="61"/>
                  </a:lnTo>
                  <a:close/>
                  <a:moveTo>
                    <a:pt x="318" y="38"/>
                  </a:moveTo>
                  <a:lnTo>
                    <a:pt x="318" y="38"/>
                  </a:lnTo>
                  <a:lnTo>
                    <a:pt x="318" y="38"/>
                  </a:lnTo>
                  <a:lnTo>
                    <a:pt x="316" y="38"/>
                  </a:lnTo>
                  <a:lnTo>
                    <a:pt x="316" y="38"/>
                  </a:lnTo>
                  <a:lnTo>
                    <a:pt x="316" y="38"/>
                  </a:lnTo>
                  <a:lnTo>
                    <a:pt x="314" y="38"/>
                  </a:lnTo>
                  <a:lnTo>
                    <a:pt x="314" y="38"/>
                  </a:lnTo>
                  <a:lnTo>
                    <a:pt x="312" y="38"/>
                  </a:lnTo>
                  <a:lnTo>
                    <a:pt x="312" y="36"/>
                  </a:lnTo>
                  <a:lnTo>
                    <a:pt x="310" y="36"/>
                  </a:lnTo>
                  <a:lnTo>
                    <a:pt x="310" y="36"/>
                  </a:lnTo>
                  <a:lnTo>
                    <a:pt x="312" y="38"/>
                  </a:lnTo>
                  <a:lnTo>
                    <a:pt x="312" y="38"/>
                  </a:lnTo>
                  <a:lnTo>
                    <a:pt x="310" y="40"/>
                  </a:lnTo>
                  <a:lnTo>
                    <a:pt x="312" y="40"/>
                  </a:lnTo>
                  <a:lnTo>
                    <a:pt x="312" y="40"/>
                  </a:lnTo>
                  <a:lnTo>
                    <a:pt x="312" y="40"/>
                  </a:lnTo>
                  <a:lnTo>
                    <a:pt x="312" y="40"/>
                  </a:lnTo>
                  <a:lnTo>
                    <a:pt x="314" y="40"/>
                  </a:lnTo>
                  <a:lnTo>
                    <a:pt x="314" y="40"/>
                  </a:lnTo>
                  <a:lnTo>
                    <a:pt x="314" y="40"/>
                  </a:lnTo>
                  <a:lnTo>
                    <a:pt x="314" y="40"/>
                  </a:lnTo>
                  <a:lnTo>
                    <a:pt x="316" y="40"/>
                  </a:lnTo>
                  <a:lnTo>
                    <a:pt x="318" y="40"/>
                  </a:lnTo>
                  <a:lnTo>
                    <a:pt x="318" y="40"/>
                  </a:lnTo>
                  <a:lnTo>
                    <a:pt x="318" y="38"/>
                  </a:lnTo>
                  <a:close/>
                  <a:moveTo>
                    <a:pt x="243" y="134"/>
                  </a:moveTo>
                  <a:lnTo>
                    <a:pt x="243" y="134"/>
                  </a:lnTo>
                  <a:lnTo>
                    <a:pt x="243" y="134"/>
                  </a:lnTo>
                  <a:lnTo>
                    <a:pt x="245" y="134"/>
                  </a:lnTo>
                  <a:lnTo>
                    <a:pt x="245" y="132"/>
                  </a:lnTo>
                  <a:lnTo>
                    <a:pt x="247" y="132"/>
                  </a:lnTo>
                  <a:lnTo>
                    <a:pt x="247" y="132"/>
                  </a:lnTo>
                  <a:lnTo>
                    <a:pt x="247" y="134"/>
                  </a:lnTo>
                  <a:lnTo>
                    <a:pt x="247" y="136"/>
                  </a:lnTo>
                  <a:lnTo>
                    <a:pt x="247" y="136"/>
                  </a:lnTo>
                  <a:lnTo>
                    <a:pt x="251" y="132"/>
                  </a:lnTo>
                  <a:lnTo>
                    <a:pt x="251" y="134"/>
                  </a:lnTo>
                  <a:lnTo>
                    <a:pt x="253" y="132"/>
                  </a:lnTo>
                  <a:lnTo>
                    <a:pt x="253" y="132"/>
                  </a:lnTo>
                  <a:lnTo>
                    <a:pt x="255" y="132"/>
                  </a:lnTo>
                  <a:lnTo>
                    <a:pt x="255" y="132"/>
                  </a:lnTo>
                  <a:lnTo>
                    <a:pt x="257" y="132"/>
                  </a:lnTo>
                  <a:lnTo>
                    <a:pt x="260" y="132"/>
                  </a:lnTo>
                  <a:lnTo>
                    <a:pt x="260" y="130"/>
                  </a:lnTo>
                  <a:lnTo>
                    <a:pt x="262" y="130"/>
                  </a:lnTo>
                  <a:lnTo>
                    <a:pt x="266" y="124"/>
                  </a:lnTo>
                  <a:lnTo>
                    <a:pt x="268" y="122"/>
                  </a:lnTo>
                  <a:lnTo>
                    <a:pt x="270" y="120"/>
                  </a:lnTo>
                  <a:lnTo>
                    <a:pt x="272" y="117"/>
                  </a:lnTo>
                  <a:lnTo>
                    <a:pt x="272" y="117"/>
                  </a:lnTo>
                  <a:lnTo>
                    <a:pt x="272" y="115"/>
                  </a:lnTo>
                  <a:lnTo>
                    <a:pt x="274" y="117"/>
                  </a:lnTo>
                  <a:lnTo>
                    <a:pt x="274" y="115"/>
                  </a:lnTo>
                  <a:lnTo>
                    <a:pt x="276" y="113"/>
                  </a:lnTo>
                  <a:lnTo>
                    <a:pt x="278" y="111"/>
                  </a:lnTo>
                  <a:lnTo>
                    <a:pt x="278" y="111"/>
                  </a:lnTo>
                  <a:lnTo>
                    <a:pt x="283" y="109"/>
                  </a:lnTo>
                  <a:lnTo>
                    <a:pt x="285" y="109"/>
                  </a:lnTo>
                  <a:lnTo>
                    <a:pt x="289" y="107"/>
                  </a:lnTo>
                  <a:lnTo>
                    <a:pt x="291" y="105"/>
                  </a:lnTo>
                  <a:lnTo>
                    <a:pt x="289" y="105"/>
                  </a:lnTo>
                  <a:lnTo>
                    <a:pt x="289" y="105"/>
                  </a:lnTo>
                  <a:lnTo>
                    <a:pt x="287" y="105"/>
                  </a:lnTo>
                  <a:lnTo>
                    <a:pt x="285" y="105"/>
                  </a:lnTo>
                  <a:lnTo>
                    <a:pt x="285" y="105"/>
                  </a:lnTo>
                  <a:lnTo>
                    <a:pt x="278" y="105"/>
                  </a:lnTo>
                  <a:lnTo>
                    <a:pt x="278" y="105"/>
                  </a:lnTo>
                  <a:lnTo>
                    <a:pt x="276" y="105"/>
                  </a:lnTo>
                  <a:lnTo>
                    <a:pt x="276" y="105"/>
                  </a:lnTo>
                  <a:lnTo>
                    <a:pt x="274" y="103"/>
                  </a:lnTo>
                  <a:lnTo>
                    <a:pt x="274" y="103"/>
                  </a:lnTo>
                  <a:lnTo>
                    <a:pt x="272" y="103"/>
                  </a:lnTo>
                  <a:lnTo>
                    <a:pt x="270" y="101"/>
                  </a:lnTo>
                  <a:lnTo>
                    <a:pt x="268" y="101"/>
                  </a:lnTo>
                  <a:lnTo>
                    <a:pt x="266" y="99"/>
                  </a:lnTo>
                  <a:lnTo>
                    <a:pt x="264" y="99"/>
                  </a:lnTo>
                  <a:lnTo>
                    <a:pt x="264" y="99"/>
                  </a:lnTo>
                  <a:lnTo>
                    <a:pt x="262" y="99"/>
                  </a:lnTo>
                  <a:lnTo>
                    <a:pt x="262" y="101"/>
                  </a:lnTo>
                  <a:lnTo>
                    <a:pt x="262" y="99"/>
                  </a:lnTo>
                  <a:lnTo>
                    <a:pt x="260" y="99"/>
                  </a:lnTo>
                  <a:lnTo>
                    <a:pt x="257" y="97"/>
                  </a:lnTo>
                  <a:lnTo>
                    <a:pt x="257" y="94"/>
                  </a:lnTo>
                  <a:lnTo>
                    <a:pt x="255" y="94"/>
                  </a:lnTo>
                  <a:lnTo>
                    <a:pt x="253" y="92"/>
                  </a:lnTo>
                  <a:lnTo>
                    <a:pt x="251" y="88"/>
                  </a:lnTo>
                  <a:lnTo>
                    <a:pt x="249" y="84"/>
                  </a:lnTo>
                  <a:lnTo>
                    <a:pt x="245" y="80"/>
                  </a:lnTo>
                  <a:lnTo>
                    <a:pt x="241" y="74"/>
                  </a:lnTo>
                  <a:lnTo>
                    <a:pt x="237" y="69"/>
                  </a:lnTo>
                  <a:lnTo>
                    <a:pt x="232" y="69"/>
                  </a:lnTo>
                  <a:lnTo>
                    <a:pt x="228" y="69"/>
                  </a:lnTo>
                  <a:lnTo>
                    <a:pt x="224" y="69"/>
                  </a:lnTo>
                  <a:lnTo>
                    <a:pt x="220" y="69"/>
                  </a:lnTo>
                  <a:lnTo>
                    <a:pt x="220" y="71"/>
                  </a:lnTo>
                  <a:lnTo>
                    <a:pt x="218" y="74"/>
                  </a:lnTo>
                  <a:lnTo>
                    <a:pt x="209" y="80"/>
                  </a:lnTo>
                  <a:lnTo>
                    <a:pt x="207" y="80"/>
                  </a:lnTo>
                  <a:lnTo>
                    <a:pt x="207" y="82"/>
                  </a:lnTo>
                  <a:lnTo>
                    <a:pt x="205" y="82"/>
                  </a:lnTo>
                  <a:lnTo>
                    <a:pt x="203" y="82"/>
                  </a:lnTo>
                  <a:lnTo>
                    <a:pt x="201" y="82"/>
                  </a:lnTo>
                  <a:lnTo>
                    <a:pt x="199" y="82"/>
                  </a:lnTo>
                  <a:lnTo>
                    <a:pt x="197" y="80"/>
                  </a:lnTo>
                  <a:lnTo>
                    <a:pt x="193" y="78"/>
                  </a:lnTo>
                  <a:lnTo>
                    <a:pt x="188" y="82"/>
                  </a:lnTo>
                  <a:lnTo>
                    <a:pt x="186" y="86"/>
                  </a:lnTo>
                  <a:lnTo>
                    <a:pt x="186" y="86"/>
                  </a:lnTo>
                  <a:lnTo>
                    <a:pt x="186" y="88"/>
                  </a:lnTo>
                  <a:lnTo>
                    <a:pt x="188" y="88"/>
                  </a:lnTo>
                  <a:lnTo>
                    <a:pt x="191" y="88"/>
                  </a:lnTo>
                  <a:lnTo>
                    <a:pt x="195" y="88"/>
                  </a:lnTo>
                  <a:lnTo>
                    <a:pt x="195" y="90"/>
                  </a:lnTo>
                  <a:lnTo>
                    <a:pt x="195" y="90"/>
                  </a:lnTo>
                  <a:lnTo>
                    <a:pt x="195" y="90"/>
                  </a:lnTo>
                  <a:lnTo>
                    <a:pt x="195" y="90"/>
                  </a:lnTo>
                  <a:lnTo>
                    <a:pt x="195" y="90"/>
                  </a:lnTo>
                  <a:lnTo>
                    <a:pt x="193" y="90"/>
                  </a:lnTo>
                  <a:lnTo>
                    <a:pt x="191" y="90"/>
                  </a:lnTo>
                  <a:lnTo>
                    <a:pt x="188" y="90"/>
                  </a:lnTo>
                  <a:lnTo>
                    <a:pt x="188" y="90"/>
                  </a:lnTo>
                  <a:lnTo>
                    <a:pt x="186" y="88"/>
                  </a:lnTo>
                  <a:lnTo>
                    <a:pt x="184" y="86"/>
                  </a:lnTo>
                  <a:lnTo>
                    <a:pt x="184" y="86"/>
                  </a:lnTo>
                  <a:lnTo>
                    <a:pt x="186" y="84"/>
                  </a:lnTo>
                  <a:lnTo>
                    <a:pt x="186" y="84"/>
                  </a:lnTo>
                  <a:lnTo>
                    <a:pt x="188" y="80"/>
                  </a:lnTo>
                  <a:lnTo>
                    <a:pt x="193" y="78"/>
                  </a:lnTo>
                  <a:lnTo>
                    <a:pt x="191" y="78"/>
                  </a:lnTo>
                  <a:lnTo>
                    <a:pt x="188" y="76"/>
                  </a:lnTo>
                  <a:lnTo>
                    <a:pt x="188" y="76"/>
                  </a:lnTo>
                  <a:lnTo>
                    <a:pt x="186" y="69"/>
                  </a:lnTo>
                  <a:lnTo>
                    <a:pt x="186" y="67"/>
                  </a:lnTo>
                  <a:lnTo>
                    <a:pt x="184" y="67"/>
                  </a:lnTo>
                  <a:lnTo>
                    <a:pt x="178" y="65"/>
                  </a:lnTo>
                  <a:lnTo>
                    <a:pt x="174" y="67"/>
                  </a:lnTo>
                  <a:lnTo>
                    <a:pt x="172" y="67"/>
                  </a:lnTo>
                  <a:lnTo>
                    <a:pt x="170" y="71"/>
                  </a:lnTo>
                  <a:lnTo>
                    <a:pt x="168" y="74"/>
                  </a:lnTo>
                  <a:lnTo>
                    <a:pt x="168" y="76"/>
                  </a:lnTo>
                  <a:lnTo>
                    <a:pt x="168" y="76"/>
                  </a:lnTo>
                  <a:lnTo>
                    <a:pt x="165" y="78"/>
                  </a:lnTo>
                  <a:lnTo>
                    <a:pt x="165" y="78"/>
                  </a:lnTo>
                  <a:lnTo>
                    <a:pt x="163" y="76"/>
                  </a:lnTo>
                  <a:lnTo>
                    <a:pt x="161" y="76"/>
                  </a:lnTo>
                  <a:lnTo>
                    <a:pt x="161" y="74"/>
                  </a:lnTo>
                  <a:lnTo>
                    <a:pt x="159" y="74"/>
                  </a:lnTo>
                  <a:lnTo>
                    <a:pt x="157" y="76"/>
                  </a:lnTo>
                  <a:lnTo>
                    <a:pt x="157" y="78"/>
                  </a:lnTo>
                  <a:lnTo>
                    <a:pt x="155" y="80"/>
                  </a:lnTo>
                  <a:lnTo>
                    <a:pt x="153" y="80"/>
                  </a:lnTo>
                  <a:lnTo>
                    <a:pt x="151" y="80"/>
                  </a:lnTo>
                  <a:lnTo>
                    <a:pt x="153" y="78"/>
                  </a:lnTo>
                  <a:lnTo>
                    <a:pt x="157" y="74"/>
                  </a:lnTo>
                  <a:lnTo>
                    <a:pt x="159" y="74"/>
                  </a:lnTo>
                  <a:lnTo>
                    <a:pt x="159" y="71"/>
                  </a:lnTo>
                  <a:lnTo>
                    <a:pt x="163" y="74"/>
                  </a:lnTo>
                  <a:lnTo>
                    <a:pt x="163" y="74"/>
                  </a:lnTo>
                  <a:lnTo>
                    <a:pt x="165" y="76"/>
                  </a:lnTo>
                  <a:lnTo>
                    <a:pt x="168" y="74"/>
                  </a:lnTo>
                  <a:lnTo>
                    <a:pt x="168" y="74"/>
                  </a:lnTo>
                  <a:lnTo>
                    <a:pt x="168" y="71"/>
                  </a:lnTo>
                  <a:lnTo>
                    <a:pt x="170" y="67"/>
                  </a:lnTo>
                  <a:lnTo>
                    <a:pt x="170" y="67"/>
                  </a:lnTo>
                  <a:lnTo>
                    <a:pt x="170" y="65"/>
                  </a:lnTo>
                  <a:lnTo>
                    <a:pt x="174" y="63"/>
                  </a:lnTo>
                  <a:lnTo>
                    <a:pt x="184" y="63"/>
                  </a:lnTo>
                  <a:lnTo>
                    <a:pt x="186" y="65"/>
                  </a:lnTo>
                  <a:lnTo>
                    <a:pt x="188" y="65"/>
                  </a:lnTo>
                  <a:lnTo>
                    <a:pt x="191" y="65"/>
                  </a:lnTo>
                  <a:lnTo>
                    <a:pt x="193" y="67"/>
                  </a:lnTo>
                  <a:lnTo>
                    <a:pt x="193" y="69"/>
                  </a:lnTo>
                  <a:lnTo>
                    <a:pt x="195" y="71"/>
                  </a:lnTo>
                  <a:lnTo>
                    <a:pt x="195" y="74"/>
                  </a:lnTo>
                  <a:lnTo>
                    <a:pt x="197" y="74"/>
                  </a:lnTo>
                  <a:lnTo>
                    <a:pt x="199" y="71"/>
                  </a:lnTo>
                  <a:lnTo>
                    <a:pt x="199" y="69"/>
                  </a:lnTo>
                  <a:lnTo>
                    <a:pt x="203" y="67"/>
                  </a:lnTo>
                  <a:lnTo>
                    <a:pt x="203" y="67"/>
                  </a:lnTo>
                  <a:lnTo>
                    <a:pt x="205" y="67"/>
                  </a:lnTo>
                  <a:lnTo>
                    <a:pt x="205" y="65"/>
                  </a:lnTo>
                  <a:lnTo>
                    <a:pt x="203" y="65"/>
                  </a:lnTo>
                  <a:lnTo>
                    <a:pt x="203" y="65"/>
                  </a:lnTo>
                  <a:lnTo>
                    <a:pt x="203" y="65"/>
                  </a:lnTo>
                  <a:lnTo>
                    <a:pt x="203" y="63"/>
                  </a:lnTo>
                  <a:lnTo>
                    <a:pt x="205" y="63"/>
                  </a:lnTo>
                  <a:lnTo>
                    <a:pt x="205" y="63"/>
                  </a:lnTo>
                  <a:lnTo>
                    <a:pt x="205" y="63"/>
                  </a:lnTo>
                  <a:lnTo>
                    <a:pt x="205" y="61"/>
                  </a:lnTo>
                  <a:lnTo>
                    <a:pt x="205" y="61"/>
                  </a:lnTo>
                  <a:lnTo>
                    <a:pt x="205" y="61"/>
                  </a:lnTo>
                  <a:lnTo>
                    <a:pt x="205" y="59"/>
                  </a:lnTo>
                  <a:lnTo>
                    <a:pt x="207" y="55"/>
                  </a:lnTo>
                  <a:lnTo>
                    <a:pt x="209" y="53"/>
                  </a:lnTo>
                  <a:lnTo>
                    <a:pt x="209" y="50"/>
                  </a:lnTo>
                  <a:lnTo>
                    <a:pt x="211" y="50"/>
                  </a:lnTo>
                  <a:lnTo>
                    <a:pt x="214" y="48"/>
                  </a:lnTo>
                  <a:lnTo>
                    <a:pt x="218" y="48"/>
                  </a:lnTo>
                  <a:lnTo>
                    <a:pt x="220" y="48"/>
                  </a:lnTo>
                  <a:lnTo>
                    <a:pt x="220" y="48"/>
                  </a:lnTo>
                  <a:lnTo>
                    <a:pt x="220" y="46"/>
                  </a:lnTo>
                  <a:lnTo>
                    <a:pt x="220" y="46"/>
                  </a:lnTo>
                  <a:lnTo>
                    <a:pt x="220" y="46"/>
                  </a:lnTo>
                  <a:lnTo>
                    <a:pt x="222" y="44"/>
                  </a:lnTo>
                  <a:lnTo>
                    <a:pt x="222" y="44"/>
                  </a:lnTo>
                  <a:lnTo>
                    <a:pt x="224" y="42"/>
                  </a:lnTo>
                  <a:lnTo>
                    <a:pt x="226" y="42"/>
                  </a:lnTo>
                  <a:lnTo>
                    <a:pt x="228" y="40"/>
                  </a:lnTo>
                  <a:lnTo>
                    <a:pt x="230" y="40"/>
                  </a:lnTo>
                  <a:lnTo>
                    <a:pt x="230" y="40"/>
                  </a:lnTo>
                  <a:lnTo>
                    <a:pt x="228" y="38"/>
                  </a:lnTo>
                  <a:lnTo>
                    <a:pt x="228" y="36"/>
                  </a:lnTo>
                  <a:lnTo>
                    <a:pt x="228" y="36"/>
                  </a:lnTo>
                  <a:lnTo>
                    <a:pt x="226" y="34"/>
                  </a:lnTo>
                  <a:lnTo>
                    <a:pt x="226" y="34"/>
                  </a:lnTo>
                  <a:lnTo>
                    <a:pt x="226" y="34"/>
                  </a:lnTo>
                  <a:lnTo>
                    <a:pt x="224" y="34"/>
                  </a:lnTo>
                  <a:lnTo>
                    <a:pt x="224" y="34"/>
                  </a:lnTo>
                  <a:lnTo>
                    <a:pt x="224" y="34"/>
                  </a:lnTo>
                  <a:lnTo>
                    <a:pt x="224" y="34"/>
                  </a:lnTo>
                  <a:lnTo>
                    <a:pt x="222" y="34"/>
                  </a:lnTo>
                  <a:lnTo>
                    <a:pt x="222" y="34"/>
                  </a:lnTo>
                  <a:lnTo>
                    <a:pt x="222" y="34"/>
                  </a:lnTo>
                  <a:lnTo>
                    <a:pt x="220" y="32"/>
                  </a:lnTo>
                  <a:lnTo>
                    <a:pt x="220" y="32"/>
                  </a:lnTo>
                  <a:lnTo>
                    <a:pt x="220" y="32"/>
                  </a:lnTo>
                  <a:lnTo>
                    <a:pt x="220" y="32"/>
                  </a:lnTo>
                  <a:lnTo>
                    <a:pt x="218" y="30"/>
                  </a:lnTo>
                  <a:lnTo>
                    <a:pt x="218" y="27"/>
                  </a:lnTo>
                  <a:lnTo>
                    <a:pt x="216" y="27"/>
                  </a:lnTo>
                  <a:lnTo>
                    <a:pt x="216" y="27"/>
                  </a:lnTo>
                  <a:lnTo>
                    <a:pt x="216" y="27"/>
                  </a:lnTo>
                  <a:lnTo>
                    <a:pt x="216" y="30"/>
                  </a:lnTo>
                  <a:lnTo>
                    <a:pt x="216" y="30"/>
                  </a:lnTo>
                  <a:lnTo>
                    <a:pt x="216" y="30"/>
                  </a:lnTo>
                  <a:lnTo>
                    <a:pt x="214" y="30"/>
                  </a:lnTo>
                  <a:lnTo>
                    <a:pt x="214" y="30"/>
                  </a:lnTo>
                  <a:lnTo>
                    <a:pt x="214" y="32"/>
                  </a:lnTo>
                  <a:lnTo>
                    <a:pt x="214" y="32"/>
                  </a:lnTo>
                  <a:lnTo>
                    <a:pt x="214" y="32"/>
                  </a:lnTo>
                  <a:lnTo>
                    <a:pt x="214" y="32"/>
                  </a:lnTo>
                  <a:lnTo>
                    <a:pt x="209" y="30"/>
                  </a:lnTo>
                  <a:lnTo>
                    <a:pt x="209" y="30"/>
                  </a:lnTo>
                  <a:lnTo>
                    <a:pt x="209" y="30"/>
                  </a:lnTo>
                  <a:lnTo>
                    <a:pt x="209" y="30"/>
                  </a:lnTo>
                  <a:lnTo>
                    <a:pt x="209" y="27"/>
                  </a:lnTo>
                  <a:lnTo>
                    <a:pt x="209" y="27"/>
                  </a:lnTo>
                  <a:lnTo>
                    <a:pt x="209" y="27"/>
                  </a:lnTo>
                  <a:lnTo>
                    <a:pt x="209" y="25"/>
                  </a:lnTo>
                  <a:lnTo>
                    <a:pt x="209" y="25"/>
                  </a:lnTo>
                  <a:lnTo>
                    <a:pt x="209" y="25"/>
                  </a:lnTo>
                  <a:lnTo>
                    <a:pt x="209" y="23"/>
                  </a:lnTo>
                  <a:lnTo>
                    <a:pt x="209" y="23"/>
                  </a:lnTo>
                  <a:lnTo>
                    <a:pt x="209" y="23"/>
                  </a:lnTo>
                  <a:lnTo>
                    <a:pt x="209" y="23"/>
                  </a:lnTo>
                  <a:lnTo>
                    <a:pt x="209" y="23"/>
                  </a:lnTo>
                  <a:lnTo>
                    <a:pt x="209" y="21"/>
                  </a:lnTo>
                  <a:lnTo>
                    <a:pt x="209" y="21"/>
                  </a:lnTo>
                  <a:lnTo>
                    <a:pt x="209" y="21"/>
                  </a:lnTo>
                  <a:lnTo>
                    <a:pt x="209" y="19"/>
                  </a:lnTo>
                  <a:lnTo>
                    <a:pt x="209" y="19"/>
                  </a:lnTo>
                  <a:lnTo>
                    <a:pt x="209" y="17"/>
                  </a:lnTo>
                  <a:lnTo>
                    <a:pt x="209" y="17"/>
                  </a:lnTo>
                  <a:lnTo>
                    <a:pt x="209" y="17"/>
                  </a:lnTo>
                  <a:lnTo>
                    <a:pt x="209" y="15"/>
                  </a:lnTo>
                  <a:lnTo>
                    <a:pt x="209" y="15"/>
                  </a:lnTo>
                  <a:lnTo>
                    <a:pt x="207" y="15"/>
                  </a:lnTo>
                  <a:lnTo>
                    <a:pt x="207" y="15"/>
                  </a:lnTo>
                  <a:lnTo>
                    <a:pt x="205" y="15"/>
                  </a:lnTo>
                  <a:lnTo>
                    <a:pt x="203" y="15"/>
                  </a:lnTo>
                  <a:lnTo>
                    <a:pt x="203" y="15"/>
                  </a:lnTo>
                  <a:lnTo>
                    <a:pt x="203" y="15"/>
                  </a:lnTo>
                  <a:lnTo>
                    <a:pt x="201" y="15"/>
                  </a:lnTo>
                  <a:lnTo>
                    <a:pt x="201" y="15"/>
                  </a:lnTo>
                  <a:lnTo>
                    <a:pt x="199" y="15"/>
                  </a:lnTo>
                  <a:lnTo>
                    <a:pt x="199" y="15"/>
                  </a:lnTo>
                  <a:lnTo>
                    <a:pt x="195" y="15"/>
                  </a:lnTo>
                  <a:lnTo>
                    <a:pt x="195" y="15"/>
                  </a:lnTo>
                  <a:lnTo>
                    <a:pt x="193" y="17"/>
                  </a:lnTo>
                  <a:lnTo>
                    <a:pt x="193" y="17"/>
                  </a:lnTo>
                  <a:lnTo>
                    <a:pt x="191" y="17"/>
                  </a:lnTo>
                  <a:lnTo>
                    <a:pt x="188" y="17"/>
                  </a:lnTo>
                  <a:lnTo>
                    <a:pt x="188" y="17"/>
                  </a:lnTo>
                  <a:lnTo>
                    <a:pt x="188" y="17"/>
                  </a:lnTo>
                  <a:lnTo>
                    <a:pt x="188" y="17"/>
                  </a:lnTo>
                  <a:lnTo>
                    <a:pt x="188" y="19"/>
                  </a:lnTo>
                  <a:lnTo>
                    <a:pt x="188" y="19"/>
                  </a:lnTo>
                  <a:lnTo>
                    <a:pt x="188" y="19"/>
                  </a:lnTo>
                  <a:lnTo>
                    <a:pt x="188" y="19"/>
                  </a:lnTo>
                  <a:lnTo>
                    <a:pt x="188" y="19"/>
                  </a:lnTo>
                  <a:lnTo>
                    <a:pt x="188" y="21"/>
                  </a:lnTo>
                  <a:lnTo>
                    <a:pt x="188" y="21"/>
                  </a:lnTo>
                  <a:lnTo>
                    <a:pt x="191" y="23"/>
                  </a:lnTo>
                  <a:lnTo>
                    <a:pt x="191" y="23"/>
                  </a:lnTo>
                  <a:lnTo>
                    <a:pt x="191" y="25"/>
                  </a:lnTo>
                  <a:lnTo>
                    <a:pt x="191" y="25"/>
                  </a:lnTo>
                  <a:lnTo>
                    <a:pt x="188" y="25"/>
                  </a:lnTo>
                  <a:lnTo>
                    <a:pt x="186" y="27"/>
                  </a:lnTo>
                  <a:lnTo>
                    <a:pt x="184" y="27"/>
                  </a:lnTo>
                  <a:lnTo>
                    <a:pt x="184" y="27"/>
                  </a:lnTo>
                  <a:lnTo>
                    <a:pt x="182" y="27"/>
                  </a:lnTo>
                  <a:lnTo>
                    <a:pt x="182" y="27"/>
                  </a:lnTo>
                  <a:lnTo>
                    <a:pt x="180" y="27"/>
                  </a:lnTo>
                  <a:lnTo>
                    <a:pt x="178" y="32"/>
                  </a:lnTo>
                  <a:lnTo>
                    <a:pt x="174" y="34"/>
                  </a:lnTo>
                  <a:lnTo>
                    <a:pt x="174" y="32"/>
                  </a:lnTo>
                  <a:lnTo>
                    <a:pt x="174" y="32"/>
                  </a:lnTo>
                  <a:lnTo>
                    <a:pt x="172" y="25"/>
                  </a:lnTo>
                  <a:lnTo>
                    <a:pt x="172" y="23"/>
                  </a:lnTo>
                  <a:lnTo>
                    <a:pt x="172" y="23"/>
                  </a:lnTo>
                  <a:lnTo>
                    <a:pt x="170" y="23"/>
                  </a:lnTo>
                  <a:lnTo>
                    <a:pt x="170" y="23"/>
                  </a:lnTo>
                  <a:lnTo>
                    <a:pt x="170" y="23"/>
                  </a:lnTo>
                  <a:lnTo>
                    <a:pt x="170" y="25"/>
                  </a:lnTo>
                  <a:lnTo>
                    <a:pt x="168" y="25"/>
                  </a:lnTo>
                  <a:lnTo>
                    <a:pt x="168" y="25"/>
                  </a:lnTo>
                  <a:lnTo>
                    <a:pt x="168" y="25"/>
                  </a:lnTo>
                  <a:lnTo>
                    <a:pt x="168" y="23"/>
                  </a:lnTo>
                  <a:lnTo>
                    <a:pt x="165" y="23"/>
                  </a:lnTo>
                  <a:lnTo>
                    <a:pt x="165" y="23"/>
                  </a:lnTo>
                  <a:lnTo>
                    <a:pt x="165" y="23"/>
                  </a:lnTo>
                  <a:lnTo>
                    <a:pt x="165" y="21"/>
                  </a:lnTo>
                  <a:lnTo>
                    <a:pt x="165" y="21"/>
                  </a:lnTo>
                  <a:lnTo>
                    <a:pt x="165" y="21"/>
                  </a:lnTo>
                  <a:lnTo>
                    <a:pt x="165" y="21"/>
                  </a:lnTo>
                  <a:lnTo>
                    <a:pt x="161" y="21"/>
                  </a:lnTo>
                  <a:lnTo>
                    <a:pt x="155" y="21"/>
                  </a:lnTo>
                  <a:lnTo>
                    <a:pt x="149" y="19"/>
                  </a:lnTo>
                  <a:lnTo>
                    <a:pt x="145" y="15"/>
                  </a:lnTo>
                  <a:lnTo>
                    <a:pt x="142" y="13"/>
                  </a:lnTo>
                  <a:lnTo>
                    <a:pt x="138" y="11"/>
                  </a:lnTo>
                  <a:lnTo>
                    <a:pt x="136" y="9"/>
                  </a:lnTo>
                  <a:lnTo>
                    <a:pt x="136" y="7"/>
                  </a:lnTo>
                  <a:lnTo>
                    <a:pt x="136" y="7"/>
                  </a:lnTo>
                  <a:lnTo>
                    <a:pt x="136" y="4"/>
                  </a:lnTo>
                  <a:lnTo>
                    <a:pt x="136" y="2"/>
                  </a:lnTo>
                  <a:lnTo>
                    <a:pt x="134" y="2"/>
                  </a:lnTo>
                  <a:lnTo>
                    <a:pt x="132" y="2"/>
                  </a:lnTo>
                  <a:lnTo>
                    <a:pt x="132" y="2"/>
                  </a:lnTo>
                  <a:lnTo>
                    <a:pt x="130" y="2"/>
                  </a:lnTo>
                  <a:lnTo>
                    <a:pt x="128" y="2"/>
                  </a:lnTo>
                  <a:lnTo>
                    <a:pt x="128" y="2"/>
                  </a:lnTo>
                  <a:lnTo>
                    <a:pt x="126" y="2"/>
                  </a:lnTo>
                  <a:lnTo>
                    <a:pt x="126" y="2"/>
                  </a:lnTo>
                  <a:lnTo>
                    <a:pt x="126" y="2"/>
                  </a:lnTo>
                  <a:lnTo>
                    <a:pt x="124" y="2"/>
                  </a:lnTo>
                  <a:lnTo>
                    <a:pt x="124" y="0"/>
                  </a:lnTo>
                  <a:lnTo>
                    <a:pt x="124" y="0"/>
                  </a:lnTo>
                  <a:lnTo>
                    <a:pt x="121" y="0"/>
                  </a:lnTo>
                  <a:lnTo>
                    <a:pt x="121" y="2"/>
                  </a:lnTo>
                  <a:lnTo>
                    <a:pt x="119" y="2"/>
                  </a:lnTo>
                  <a:lnTo>
                    <a:pt x="117" y="2"/>
                  </a:lnTo>
                  <a:lnTo>
                    <a:pt x="117" y="2"/>
                  </a:lnTo>
                  <a:lnTo>
                    <a:pt x="115" y="2"/>
                  </a:lnTo>
                  <a:lnTo>
                    <a:pt x="113" y="4"/>
                  </a:lnTo>
                  <a:lnTo>
                    <a:pt x="113" y="11"/>
                  </a:lnTo>
                  <a:lnTo>
                    <a:pt x="111" y="25"/>
                  </a:lnTo>
                  <a:lnTo>
                    <a:pt x="111" y="25"/>
                  </a:lnTo>
                  <a:lnTo>
                    <a:pt x="111" y="27"/>
                  </a:lnTo>
                  <a:lnTo>
                    <a:pt x="111" y="27"/>
                  </a:lnTo>
                  <a:lnTo>
                    <a:pt x="111" y="27"/>
                  </a:lnTo>
                  <a:lnTo>
                    <a:pt x="109" y="30"/>
                  </a:lnTo>
                  <a:lnTo>
                    <a:pt x="109" y="30"/>
                  </a:lnTo>
                  <a:lnTo>
                    <a:pt x="109" y="32"/>
                  </a:lnTo>
                  <a:lnTo>
                    <a:pt x="109" y="32"/>
                  </a:lnTo>
                  <a:lnTo>
                    <a:pt x="107" y="32"/>
                  </a:lnTo>
                  <a:lnTo>
                    <a:pt x="107" y="34"/>
                  </a:lnTo>
                  <a:lnTo>
                    <a:pt x="107" y="34"/>
                  </a:lnTo>
                  <a:lnTo>
                    <a:pt x="105" y="34"/>
                  </a:lnTo>
                  <a:lnTo>
                    <a:pt x="105" y="34"/>
                  </a:lnTo>
                  <a:lnTo>
                    <a:pt x="105" y="36"/>
                  </a:lnTo>
                  <a:lnTo>
                    <a:pt x="105" y="36"/>
                  </a:lnTo>
                  <a:lnTo>
                    <a:pt x="105" y="36"/>
                  </a:lnTo>
                  <a:lnTo>
                    <a:pt x="105" y="38"/>
                  </a:lnTo>
                  <a:lnTo>
                    <a:pt x="105" y="38"/>
                  </a:lnTo>
                  <a:lnTo>
                    <a:pt x="103" y="42"/>
                  </a:lnTo>
                  <a:lnTo>
                    <a:pt x="101" y="44"/>
                  </a:lnTo>
                  <a:lnTo>
                    <a:pt x="101" y="44"/>
                  </a:lnTo>
                  <a:lnTo>
                    <a:pt x="101" y="44"/>
                  </a:lnTo>
                  <a:lnTo>
                    <a:pt x="101" y="44"/>
                  </a:lnTo>
                  <a:lnTo>
                    <a:pt x="101" y="44"/>
                  </a:lnTo>
                  <a:lnTo>
                    <a:pt x="101" y="44"/>
                  </a:lnTo>
                  <a:lnTo>
                    <a:pt x="98" y="44"/>
                  </a:lnTo>
                  <a:lnTo>
                    <a:pt x="98" y="44"/>
                  </a:lnTo>
                  <a:lnTo>
                    <a:pt x="98" y="44"/>
                  </a:lnTo>
                  <a:lnTo>
                    <a:pt x="98" y="44"/>
                  </a:lnTo>
                  <a:lnTo>
                    <a:pt x="98" y="44"/>
                  </a:lnTo>
                  <a:lnTo>
                    <a:pt x="98" y="42"/>
                  </a:lnTo>
                  <a:lnTo>
                    <a:pt x="98" y="42"/>
                  </a:lnTo>
                  <a:lnTo>
                    <a:pt x="98" y="42"/>
                  </a:lnTo>
                  <a:lnTo>
                    <a:pt x="98" y="42"/>
                  </a:lnTo>
                  <a:lnTo>
                    <a:pt x="96" y="42"/>
                  </a:lnTo>
                  <a:lnTo>
                    <a:pt x="96" y="42"/>
                  </a:lnTo>
                  <a:lnTo>
                    <a:pt x="96" y="40"/>
                  </a:lnTo>
                  <a:lnTo>
                    <a:pt x="96" y="42"/>
                  </a:lnTo>
                  <a:lnTo>
                    <a:pt x="94" y="42"/>
                  </a:lnTo>
                  <a:lnTo>
                    <a:pt x="94" y="42"/>
                  </a:lnTo>
                  <a:lnTo>
                    <a:pt x="94" y="42"/>
                  </a:lnTo>
                  <a:lnTo>
                    <a:pt x="94" y="42"/>
                  </a:lnTo>
                  <a:lnTo>
                    <a:pt x="94" y="42"/>
                  </a:lnTo>
                  <a:lnTo>
                    <a:pt x="92" y="46"/>
                  </a:lnTo>
                  <a:lnTo>
                    <a:pt x="92" y="46"/>
                  </a:lnTo>
                  <a:lnTo>
                    <a:pt x="92" y="46"/>
                  </a:lnTo>
                  <a:lnTo>
                    <a:pt x="92" y="46"/>
                  </a:lnTo>
                  <a:lnTo>
                    <a:pt x="92" y="46"/>
                  </a:lnTo>
                  <a:lnTo>
                    <a:pt x="90" y="46"/>
                  </a:lnTo>
                  <a:lnTo>
                    <a:pt x="88" y="46"/>
                  </a:lnTo>
                  <a:lnTo>
                    <a:pt x="88" y="48"/>
                  </a:lnTo>
                  <a:lnTo>
                    <a:pt x="88" y="48"/>
                  </a:lnTo>
                  <a:lnTo>
                    <a:pt x="88" y="50"/>
                  </a:lnTo>
                  <a:lnTo>
                    <a:pt x="88" y="50"/>
                  </a:lnTo>
                  <a:lnTo>
                    <a:pt x="88" y="50"/>
                  </a:lnTo>
                  <a:lnTo>
                    <a:pt x="88" y="50"/>
                  </a:lnTo>
                  <a:lnTo>
                    <a:pt x="88" y="50"/>
                  </a:lnTo>
                  <a:lnTo>
                    <a:pt x="86" y="50"/>
                  </a:lnTo>
                  <a:lnTo>
                    <a:pt x="86" y="53"/>
                  </a:lnTo>
                  <a:lnTo>
                    <a:pt x="86" y="53"/>
                  </a:lnTo>
                  <a:lnTo>
                    <a:pt x="86" y="53"/>
                  </a:lnTo>
                  <a:lnTo>
                    <a:pt x="88" y="53"/>
                  </a:lnTo>
                  <a:lnTo>
                    <a:pt x="88" y="55"/>
                  </a:lnTo>
                  <a:lnTo>
                    <a:pt x="88" y="55"/>
                  </a:lnTo>
                  <a:lnTo>
                    <a:pt x="88" y="55"/>
                  </a:lnTo>
                  <a:lnTo>
                    <a:pt x="90" y="55"/>
                  </a:lnTo>
                  <a:lnTo>
                    <a:pt x="90" y="55"/>
                  </a:lnTo>
                  <a:lnTo>
                    <a:pt x="92" y="55"/>
                  </a:lnTo>
                  <a:lnTo>
                    <a:pt x="92" y="55"/>
                  </a:lnTo>
                  <a:lnTo>
                    <a:pt x="92" y="55"/>
                  </a:lnTo>
                  <a:lnTo>
                    <a:pt x="92" y="55"/>
                  </a:lnTo>
                  <a:lnTo>
                    <a:pt x="92" y="55"/>
                  </a:lnTo>
                  <a:lnTo>
                    <a:pt x="92" y="55"/>
                  </a:lnTo>
                  <a:lnTo>
                    <a:pt x="92" y="57"/>
                  </a:lnTo>
                  <a:lnTo>
                    <a:pt x="92" y="57"/>
                  </a:lnTo>
                  <a:lnTo>
                    <a:pt x="94" y="59"/>
                  </a:lnTo>
                  <a:lnTo>
                    <a:pt x="94" y="59"/>
                  </a:lnTo>
                  <a:lnTo>
                    <a:pt x="94" y="59"/>
                  </a:lnTo>
                  <a:lnTo>
                    <a:pt x="94" y="61"/>
                  </a:lnTo>
                  <a:lnTo>
                    <a:pt x="94" y="61"/>
                  </a:lnTo>
                  <a:lnTo>
                    <a:pt x="94" y="63"/>
                  </a:lnTo>
                  <a:lnTo>
                    <a:pt x="94" y="63"/>
                  </a:lnTo>
                  <a:lnTo>
                    <a:pt x="96" y="63"/>
                  </a:lnTo>
                  <a:lnTo>
                    <a:pt x="96" y="65"/>
                  </a:lnTo>
                  <a:lnTo>
                    <a:pt x="96" y="65"/>
                  </a:lnTo>
                  <a:lnTo>
                    <a:pt x="98" y="65"/>
                  </a:lnTo>
                  <a:lnTo>
                    <a:pt x="98" y="65"/>
                  </a:lnTo>
                  <a:lnTo>
                    <a:pt x="96" y="67"/>
                  </a:lnTo>
                  <a:lnTo>
                    <a:pt x="94" y="67"/>
                  </a:lnTo>
                  <a:lnTo>
                    <a:pt x="92" y="67"/>
                  </a:lnTo>
                  <a:lnTo>
                    <a:pt x="92" y="67"/>
                  </a:lnTo>
                  <a:lnTo>
                    <a:pt x="92" y="67"/>
                  </a:lnTo>
                  <a:lnTo>
                    <a:pt x="90" y="69"/>
                  </a:lnTo>
                  <a:lnTo>
                    <a:pt x="88" y="69"/>
                  </a:lnTo>
                  <a:lnTo>
                    <a:pt x="88" y="69"/>
                  </a:lnTo>
                  <a:lnTo>
                    <a:pt x="88" y="71"/>
                  </a:lnTo>
                  <a:lnTo>
                    <a:pt x="86" y="71"/>
                  </a:lnTo>
                  <a:lnTo>
                    <a:pt x="86" y="71"/>
                  </a:lnTo>
                  <a:lnTo>
                    <a:pt x="86" y="71"/>
                  </a:lnTo>
                  <a:lnTo>
                    <a:pt x="86" y="71"/>
                  </a:lnTo>
                  <a:lnTo>
                    <a:pt x="86" y="71"/>
                  </a:lnTo>
                  <a:lnTo>
                    <a:pt x="84" y="71"/>
                  </a:lnTo>
                  <a:lnTo>
                    <a:pt x="84" y="71"/>
                  </a:lnTo>
                  <a:lnTo>
                    <a:pt x="84" y="71"/>
                  </a:lnTo>
                  <a:lnTo>
                    <a:pt x="82" y="71"/>
                  </a:lnTo>
                  <a:lnTo>
                    <a:pt x="82" y="71"/>
                  </a:lnTo>
                  <a:lnTo>
                    <a:pt x="78" y="71"/>
                  </a:lnTo>
                  <a:lnTo>
                    <a:pt x="73" y="71"/>
                  </a:lnTo>
                  <a:lnTo>
                    <a:pt x="73" y="71"/>
                  </a:lnTo>
                  <a:lnTo>
                    <a:pt x="73" y="71"/>
                  </a:lnTo>
                  <a:lnTo>
                    <a:pt x="71" y="71"/>
                  </a:lnTo>
                  <a:lnTo>
                    <a:pt x="69" y="69"/>
                  </a:lnTo>
                  <a:lnTo>
                    <a:pt x="69" y="69"/>
                  </a:lnTo>
                  <a:lnTo>
                    <a:pt x="67" y="67"/>
                  </a:lnTo>
                  <a:lnTo>
                    <a:pt x="67" y="67"/>
                  </a:lnTo>
                  <a:lnTo>
                    <a:pt x="67" y="67"/>
                  </a:lnTo>
                  <a:lnTo>
                    <a:pt x="67" y="67"/>
                  </a:lnTo>
                  <a:lnTo>
                    <a:pt x="67" y="67"/>
                  </a:lnTo>
                  <a:lnTo>
                    <a:pt x="65" y="67"/>
                  </a:lnTo>
                  <a:lnTo>
                    <a:pt x="65" y="67"/>
                  </a:lnTo>
                  <a:lnTo>
                    <a:pt x="63" y="69"/>
                  </a:lnTo>
                  <a:lnTo>
                    <a:pt x="63" y="69"/>
                  </a:lnTo>
                  <a:lnTo>
                    <a:pt x="61" y="69"/>
                  </a:lnTo>
                  <a:lnTo>
                    <a:pt x="61" y="71"/>
                  </a:lnTo>
                  <a:lnTo>
                    <a:pt x="61" y="71"/>
                  </a:lnTo>
                  <a:lnTo>
                    <a:pt x="61" y="71"/>
                  </a:lnTo>
                  <a:lnTo>
                    <a:pt x="61" y="74"/>
                  </a:lnTo>
                  <a:lnTo>
                    <a:pt x="61" y="74"/>
                  </a:lnTo>
                  <a:lnTo>
                    <a:pt x="63" y="76"/>
                  </a:lnTo>
                  <a:lnTo>
                    <a:pt x="63" y="78"/>
                  </a:lnTo>
                  <a:lnTo>
                    <a:pt x="63" y="80"/>
                  </a:lnTo>
                  <a:lnTo>
                    <a:pt x="63" y="80"/>
                  </a:lnTo>
                  <a:lnTo>
                    <a:pt x="61" y="82"/>
                  </a:lnTo>
                  <a:lnTo>
                    <a:pt x="59" y="84"/>
                  </a:lnTo>
                  <a:lnTo>
                    <a:pt x="61" y="84"/>
                  </a:lnTo>
                  <a:lnTo>
                    <a:pt x="61" y="84"/>
                  </a:lnTo>
                  <a:lnTo>
                    <a:pt x="61" y="84"/>
                  </a:lnTo>
                  <a:lnTo>
                    <a:pt x="61" y="84"/>
                  </a:lnTo>
                  <a:lnTo>
                    <a:pt x="61" y="86"/>
                  </a:lnTo>
                  <a:lnTo>
                    <a:pt x="61" y="86"/>
                  </a:lnTo>
                  <a:lnTo>
                    <a:pt x="61" y="86"/>
                  </a:lnTo>
                  <a:lnTo>
                    <a:pt x="61" y="88"/>
                  </a:lnTo>
                  <a:lnTo>
                    <a:pt x="61" y="88"/>
                  </a:lnTo>
                  <a:lnTo>
                    <a:pt x="61" y="88"/>
                  </a:lnTo>
                  <a:lnTo>
                    <a:pt x="61" y="88"/>
                  </a:lnTo>
                  <a:lnTo>
                    <a:pt x="61" y="90"/>
                  </a:lnTo>
                  <a:lnTo>
                    <a:pt x="63" y="97"/>
                  </a:lnTo>
                  <a:lnTo>
                    <a:pt x="63" y="97"/>
                  </a:lnTo>
                  <a:lnTo>
                    <a:pt x="63" y="97"/>
                  </a:lnTo>
                  <a:lnTo>
                    <a:pt x="63" y="99"/>
                  </a:lnTo>
                  <a:lnTo>
                    <a:pt x="63" y="99"/>
                  </a:lnTo>
                  <a:lnTo>
                    <a:pt x="61" y="99"/>
                  </a:lnTo>
                  <a:lnTo>
                    <a:pt x="59" y="101"/>
                  </a:lnTo>
                  <a:lnTo>
                    <a:pt x="59" y="101"/>
                  </a:lnTo>
                  <a:lnTo>
                    <a:pt x="59" y="103"/>
                  </a:lnTo>
                  <a:lnTo>
                    <a:pt x="59" y="103"/>
                  </a:lnTo>
                  <a:lnTo>
                    <a:pt x="59" y="105"/>
                  </a:lnTo>
                  <a:lnTo>
                    <a:pt x="59" y="105"/>
                  </a:lnTo>
                  <a:lnTo>
                    <a:pt x="59" y="105"/>
                  </a:lnTo>
                  <a:lnTo>
                    <a:pt x="57" y="107"/>
                  </a:lnTo>
                  <a:lnTo>
                    <a:pt x="52" y="111"/>
                  </a:lnTo>
                  <a:lnTo>
                    <a:pt x="50" y="111"/>
                  </a:lnTo>
                  <a:lnTo>
                    <a:pt x="50" y="111"/>
                  </a:lnTo>
                  <a:lnTo>
                    <a:pt x="50" y="113"/>
                  </a:lnTo>
                  <a:lnTo>
                    <a:pt x="50" y="113"/>
                  </a:lnTo>
                  <a:lnTo>
                    <a:pt x="50" y="113"/>
                  </a:lnTo>
                  <a:lnTo>
                    <a:pt x="50" y="115"/>
                  </a:lnTo>
                  <a:lnTo>
                    <a:pt x="50" y="115"/>
                  </a:lnTo>
                  <a:lnTo>
                    <a:pt x="50" y="115"/>
                  </a:lnTo>
                  <a:lnTo>
                    <a:pt x="50" y="117"/>
                  </a:lnTo>
                  <a:lnTo>
                    <a:pt x="50" y="117"/>
                  </a:lnTo>
                  <a:lnTo>
                    <a:pt x="50" y="117"/>
                  </a:lnTo>
                  <a:lnTo>
                    <a:pt x="50" y="117"/>
                  </a:lnTo>
                  <a:lnTo>
                    <a:pt x="46" y="124"/>
                  </a:lnTo>
                  <a:lnTo>
                    <a:pt x="44" y="124"/>
                  </a:lnTo>
                  <a:lnTo>
                    <a:pt x="42" y="124"/>
                  </a:lnTo>
                  <a:lnTo>
                    <a:pt x="42" y="124"/>
                  </a:lnTo>
                  <a:lnTo>
                    <a:pt x="42" y="126"/>
                  </a:lnTo>
                  <a:lnTo>
                    <a:pt x="38" y="126"/>
                  </a:lnTo>
                  <a:lnTo>
                    <a:pt x="34" y="132"/>
                  </a:lnTo>
                  <a:lnTo>
                    <a:pt x="34" y="134"/>
                  </a:lnTo>
                  <a:lnTo>
                    <a:pt x="32" y="136"/>
                  </a:lnTo>
                  <a:lnTo>
                    <a:pt x="29" y="136"/>
                  </a:lnTo>
                  <a:lnTo>
                    <a:pt x="29" y="138"/>
                  </a:lnTo>
                  <a:lnTo>
                    <a:pt x="29" y="138"/>
                  </a:lnTo>
                  <a:lnTo>
                    <a:pt x="27" y="140"/>
                  </a:lnTo>
                  <a:lnTo>
                    <a:pt x="27" y="140"/>
                  </a:lnTo>
                  <a:lnTo>
                    <a:pt x="27" y="140"/>
                  </a:lnTo>
                  <a:lnTo>
                    <a:pt x="25" y="140"/>
                  </a:lnTo>
                  <a:lnTo>
                    <a:pt x="25" y="140"/>
                  </a:lnTo>
                  <a:lnTo>
                    <a:pt x="25" y="138"/>
                  </a:lnTo>
                  <a:lnTo>
                    <a:pt x="25" y="138"/>
                  </a:lnTo>
                  <a:lnTo>
                    <a:pt x="23" y="138"/>
                  </a:lnTo>
                  <a:lnTo>
                    <a:pt x="23" y="138"/>
                  </a:lnTo>
                  <a:lnTo>
                    <a:pt x="23" y="138"/>
                  </a:lnTo>
                  <a:lnTo>
                    <a:pt x="23" y="138"/>
                  </a:lnTo>
                  <a:lnTo>
                    <a:pt x="23" y="138"/>
                  </a:lnTo>
                  <a:lnTo>
                    <a:pt x="23" y="138"/>
                  </a:lnTo>
                  <a:lnTo>
                    <a:pt x="21" y="138"/>
                  </a:lnTo>
                  <a:lnTo>
                    <a:pt x="21" y="138"/>
                  </a:lnTo>
                  <a:lnTo>
                    <a:pt x="21" y="138"/>
                  </a:lnTo>
                  <a:lnTo>
                    <a:pt x="21" y="140"/>
                  </a:lnTo>
                  <a:lnTo>
                    <a:pt x="21" y="140"/>
                  </a:lnTo>
                  <a:lnTo>
                    <a:pt x="21" y="140"/>
                  </a:lnTo>
                  <a:lnTo>
                    <a:pt x="21" y="140"/>
                  </a:lnTo>
                  <a:lnTo>
                    <a:pt x="21" y="140"/>
                  </a:lnTo>
                  <a:lnTo>
                    <a:pt x="19" y="143"/>
                  </a:lnTo>
                  <a:lnTo>
                    <a:pt x="13" y="145"/>
                  </a:lnTo>
                  <a:lnTo>
                    <a:pt x="13" y="145"/>
                  </a:lnTo>
                  <a:lnTo>
                    <a:pt x="13" y="147"/>
                  </a:lnTo>
                  <a:lnTo>
                    <a:pt x="13" y="147"/>
                  </a:lnTo>
                  <a:lnTo>
                    <a:pt x="13" y="147"/>
                  </a:lnTo>
                  <a:lnTo>
                    <a:pt x="13" y="149"/>
                  </a:lnTo>
                  <a:lnTo>
                    <a:pt x="13" y="149"/>
                  </a:lnTo>
                  <a:lnTo>
                    <a:pt x="13" y="149"/>
                  </a:lnTo>
                  <a:lnTo>
                    <a:pt x="11" y="151"/>
                  </a:lnTo>
                  <a:lnTo>
                    <a:pt x="9" y="153"/>
                  </a:lnTo>
                  <a:lnTo>
                    <a:pt x="9" y="153"/>
                  </a:lnTo>
                  <a:lnTo>
                    <a:pt x="9" y="153"/>
                  </a:lnTo>
                  <a:lnTo>
                    <a:pt x="9" y="153"/>
                  </a:lnTo>
                  <a:lnTo>
                    <a:pt x="4" y="153"/>
                  </a:lnTo>
                  <a:lnTo>
                    <a:pt x="4" y="155"/>
                  </a:lnTo>
                  <a:lnTo>
                    <a:pt x="4" y="157"/>
                  </a:lnTo>
                  <a:lnTo>
                    <a:pt x="2" y="159"/>
                  </a:lnTo>
                  <a:lnTo>
                    <a:pt x="2" y="159"/>
                  </a:lnTo>
                  <a:lnTo>
                    <a:pt x="0" y="166"/>
                  </a:lnTo>
                  <a:lnTo>
                    <a:pt x="0" y="166"/>
                  </a:lnTo>
                  <a:lnTo>
                    <a:pt x="0" y="166"/>
                  </a:lnTo>
                  <a:lnTo>
                    <a:pt x="0" y="168"/>
                  </a:lnTo>
                  <a:lnTo>
                    <a:pt x="0" y="168"/>
                  </a:lnTo>
                  <a:lnTo>
                    <a:pt x="2" y="170"/>
                  </a:lnTo>
                  <a:lnTo>
                    <a:pt x="2" y="170"/>
                  </a:lnTo>
                  <a:lnTo>
                    <a:pt x="4" y="172"/>
                  </a:lnTo>
                  <a:lnTo>
                    <a:pt x="4" y="172"/>
                  </a:lnTo>
                  <a:lnTo>
                    <a:pt x="9" y="174"/>
                  </a:lnTo>
                  <a:lnTo>
                    <a:pt x="15" y="178"/>
                  </a:lnTo>
                  <a:lnTo>
                    <a:pt x="15" y="180"/>
                  </a:lnTo>
                  <a:lnTo>
                    <a:pt x="15" y="180"/>
                  </a:lnTo>
                  <a:lnTo>
                    <a:pt x="15" y="180"/>
                  </a:lnTo>
                  <a:lnTo>
                    <a:pt x="15" y="180"/>
                  </a:lnTo>
                  <a:lnTo>
                    <a:pt x="15" y="182"/>
                  </a:lnTo>
                  <a:lnTo>
                    <a:pt x="15" y="182"/>
                  </a:lnTo>
                  <a:lnTo>
                    <a:pt x="15" y="182"/>
                  </a:lnTo>
                  <a:lnTo>
                    <a:pt x="17" y="182"/>
                  </a:lnTo>
                  <a:lnTo>
                    <a:pt x="17" y="182"/>
                  </a:lnTo>
                  <a:lnTo>
                    <a:pt x="19" y="184"/>
                  </a:lnTo>
                  <a:lnTo>
                    <a:pt x="19" y="184"/>
                  </a:lnTo>
                  <a:lnTo>
                    <a:pt x="19" y="187"/>
                  </a:lnTo>
                  <a:lnTo>
                    <a:pt x="19" y="187"/>
                  </a:lnTo>
                  <a:lnTo>
                    <a:pt x="21" y="187"/>
                  </a:lnTo>
                  <a:lnTo>
                    <a:pt x="21" y="189"/>
                  </a:lnTo>
                  <a:lnTo>
                    <a:pt x="21" y="189"/>
                  </a:lnTo>
                  <a:lnTo>
                    <a:pt x="21" y="191"/>
                  </a:lnTo>
                  <a:lnTo>
                    <a:pt x="21" y="191"/>
                  </a:lnTo>
                  <a:lnTo>
                    <a:pt x="23" y="191"/>
                  </a:lnTo>
                  <a:lnTo>
                    <a:pt x="23" y="191"/>
                  </a:lnTo>
                  <a:lnTo>
                    <a:pt x="25" y="193"/>
                  </a:lnTo>
                  <a:lnTo>
                    <a:pt x="27" y="199"/>
                  </a:lnTo>
                  <a:lnTo>
                    <a:pt x="27" y="199"/>
                  </a:lnTo>
                  <a:lnTo>
                    <a:pt x="29" y="201"/>
                  </a:lnTo>
                  <a:lnTo>
                    <a:pt x="29" y="201"/>
                  </a:lnTo>
                  <a:lnTo>
                    <a:pt x="29" y="201"/>
                  </a:lnTo>
                  <a:lnTo>
                    <a:pt x="29" y="201"/>
                  </a:lnTo>
                  <a:lnTo>
                    <a:pt x="29" y="201"/>
                  </a:lnTo>
                  <a:lnTo>
                    <a:pt x="29" y="203"/>
                  </a:lnTo>
                  <a:lnTo>
                    <a:pt x="29" y="203"/>
                  </a:lnTo>
                  <a:lnTo>
                    <a:pt x="29" y="207"/>
                  </a:lnTo>
                  <a:lnTo>
                    <a:pt x="29" y="207"/>
                  </a:lnTo>
                  <a:lnTo>
                    <a:pt x="29" y="207"/>
                  </a:lnTo>
                  <a:lnTo>
                    <a:pt x="29" y="212"/>
                  </a:lnTo>
                  <a:lnTo>
                    <a:pt x="29" y="212"/>
                  </a:lnTo>
                  <a:lnTo>
                    <a:pt x="29" y="214"/>
                  </a:lnTo>
                  <a:lnTo>
                    <a:pt x="32" y="214"/>
                  </a:lnTo>
                  <a:lnTo>
                    <a:pt x="32" y="216"/>
                  </a:lnTo>
                  <a:lnTo>
                    <a:pt x="32" y="216"/>
                  </a:lnTo>
                  <a:lnTo>
                    <a:pt x="32" y="216"/>
                  </a:lnTo>
                  <a:lnTo>
                    <a:pt x="32" y="216"/>
                  </a:lnTo>
                  <a:lnTo>
                    <a:pt x="32" y="216"/>
                  </a:lnTo>
                  <a:lnTo>
                    <a:pt x="32" y="216"/>
                  </a:lnTo>
                  <a:lnTo>
                    <a:pt x="29" y="218"/>
                  </a:lnTo>
                  <a:lnTo>
                    <a:pt x="32" y="218"/>
                  </a:lnTo>
                  <a:lnTo>
                    <a:pt x="32" y="218"/>
                  </a:lnTo>
                  <a:lnTo>
                    <a:pt x="32" y="218"/>
                  </a:lnTo>
                  <a:lnTo>
                    <a:pt x="32" y="218"/>
                  </a:lnTo>
                  <a:lnTo>
                    <a:pt x="32" y="220"/>
                  </a:lnTo>
                  <a:lnTo>
                    <a:pt x="32" y="226"/>
                  </a:lnTo>
                  <a:lnTo>
                    <a:pt x="34" y="228"/>
                  </a:lnTo>
                  <a:lnTo>
                    <a:pt x="34" y="231"/>
                  </a:lnTo>
                  <a:lnTo>
                    <a:pt x="34" y="231"/>
                  </a:lnTo>
                  <a:lnTo>
                    <a:pt x="34" y="231"/>
                  </a:lnTo>
                  <a:lnTo>
                    <a:pt x="32" y="233"/>
                  </a:lnTo>
                  <a:lnTo>
                    <a:pt x="36" y="235"/>
                  </a:lnTo>
                  <a:lnTo>
                    <a:pt x="36" y="235"/>
                  </a:lnTo>
                  <a:lnTo>
                    <a:pt x="36" y="235"/>
                  </a:lnTo>
                  <a:lnTo>
                    <a:pt x="38" y="235"/>
                  </a:lnTo>
                  <a:lnTo>
                    <a:pt x="38" y="235"/>
                  </a:lnTo>
                  <a:lnTo>
                    <a:pt x="42" y="233"/>
                  </a:lnTo>
                  <a:lnTo>
                    <a:pt x="42" y="233"/>
                  </a:lnTo>
                  <a:lnTo>
                    <a:pt x="42" y="233"/>
                  </a:lnTo>
                  <a:lnTo>
                    <a:pt x="42" y="233"/>
                  </a:lnTo>
                  <a:lnTo>
                    <a:pt x="42" y="233"/>
                  </a:lnTo>
                  <a:lnTo>
                    <a:pt x="44" y="235"/>
                  </a:lnTo>
                  <a:lnTo>
                    <a:pt x="44" y="235"/>
                  </a:lnTo>
                  <a:lnTo>
                    <a:pt x="48" y="233"/>
                  </a:lnTo>
                  <a:lnTo>
                    <a:pt x="48" y="233"/>
                  </a:lnTo>
                  <a:lnTo>
                    <a:pt x="48" y="233"/>
                  </a:lnTo>
                  <a:lnTo>
                    <a:pt x="48" y="233"/>
                  </a:lnTo>
                  <a:lnTo>
                    <a:pt x="50" y="233"/>
                  </a:lnTo>
                  <a:lnTo>
                    <a:pt x="50" y="231"/>
                  </a:lnTo>
                  <a:lnTo>
                    <a:pt x="50" y="231"/>
                  </a:lnTo>
                  <a:lnTo>
                    <a:pt x="52" y="235"/>
                  </a:lnTo>
                  <a:lnTo>
                    <a:pt x="52" y="235"/>
                  </a:lnTo>
                  <a:lnTo>
                    <a:pt x="55" y="237"/>
                  </a:lnTo>
                  <a:lnTo>
                    <a:pt x="55" y="237"/>
                  </a:lnTo>
                  <a:lnTo>
                    <a:pt x="57" y="239"/>
                  </a:lnTo>
                  <a:lnTo>
                    <a:pt x="57" y="239"/>
                  </a:lnTo>
                  <a:lnTo>
                    <a:pt x="57" y="239"/>
                  </a:lnTo>
                  <a:lnTo>
                    <a:pt x="57" y="239"/>
                  </a:lnTo>
                  <a:lnTo>
                    <a:pt x="55" y="241"/>
                  </a:lnTo>
                  <a:lnTo>
                    <a:pt x="55" y="241"/>
                  </a:lnTo>
                  <a:lnTo>
                    <a:pt x="55" y="241"/>
                  </a:lnTo>
                  <a:lnTo>
                    <a:pt x="52" y="241"/>
                  </a:lnTo>
                  <a:lnTo>
                    <a:pt x="52" y="241"/>
                  </a:lnTo>
                  <a:lnTo>
                    <a:pt x="52" y="243"/>
                  </a:lnTo>
                  <a:lnTo>
                    <a:pt x="55" y="243"/>
                  </a:lnTo>
                  <a:lnTo>
                    <a:pt x="55" y="243"/>
                  </a:lnTo>
                  <a:lnTo>
                    <a:pt x="55" y="243"/>
                  </a:lnTo>
                  <a:lnTo>
                    <a:pt x="55" y="245"/>
                  </a:lnTo>
                  <a:lnTo>
                    <a:pt x="55" y="245"/>
                  </a:lnTo>
                  <a:lnTo>
                    <a:pt x="55" y="245"/>
                  </a:lnTo>
                  <a:lnTo>
                    <a:pt x="52" y="247"/>
                  </a:lnTo>
                  <a:lnTo>
                    <a:pt x="52" y="247"/>
                  </a:lnTo>
                  <a:lnTo>
                    <a:pt x="52" y="249"/>
                  </a:lnTo>
                  <a:lnTo>
                    <a:pt x="52" y="249"/>
                  </a:lnTo>
                  <a:lnTo>
                    <a:pt x="52" y="256"/>
                  </a:lnTo>
                  <a:lnTo>
                    <a:pt x="52" y="258"/>
                  </a:lnTo>
                  <a:lnTo>
                    <a:pt x="52" y="260"/>
                  </a:lnTo>
                  <a:lnTo>
                    <a:pt x="52" y="260"/>
                  </a:lnTo>
                  <a:lnTo>
                    <a:pt x="52" y="260"/>
                  </a:lnTo>
                  <a:lnTo>
                    <a:pt x="55" y="262"/>
                  </a:lnTo>
                  <a:lnTo>
                    <a:pt x="55" y="262"/>
                  </a:lnTo>
                  <a:lnTo>
                    <a:pt x="57" y="262"/>
                  </a:lnTo>
                  <a:lnTo>
                    <a:pt x="57" y="264"/>
                  </a:lnTo>
                  <a:lnTo>
                    <a:pt x="57" y="264"/>
                  </a:lnTo>
                  <a:lnTo>
                    <a:pt x="59" y="264"/>
                  </a:lnTo>
                  <a:lnTo>
                    <a:pt x="59" y="266"/>
                  </a:lnTo>
                  <a:lnTo>
                    <a:pt x="59" y="268"/>
                  </a:lnTo>
                  <a:lnTo>
                    <a:pt x="59" y="270"/>
                  </a:lnTo>
                  <a:lnTo>
                    <a:pt x="61" y="274"/>
                  </a:lnTo>
                  <a:lnTo>
                    <a:pt x="61" y="277"/>
                  </a:lnTo>
                  <a:lnTo>
                    <a:pt x="61" y="277"/>
                  </a:lnTo>
                  <a:lnTo>
                    <a:pt x="63" y="279"/>
                  </a:lnTo>
                  <a:lnTo>
                    <a:pt x="63" y="279"/>
                  </a:lnTo>
                  <a:lnTo>
                    <a:pt x="63" y="279"/>
                  </a:lnTo>
                  <a:lnTo>
                    <a:pt x="61" y="281"/>
                  </a:lnTo>
                  <a:lnTo>
                    <a:pt x="61" y="281"/>
                  </a:lnTo>
                  <a:lnTo>
                    <a:pt x="61" y="281"/>
                  </a:lnTo>
                  <a:lnTo>
                    <a:pt x="61" y="283"/>
                  </a:lnTo>
                  <a:lnTo>
                    <a:pt x="61" y="283"/>
                  </a:lnTo>
                  <a:lnTo>
                    <a:pt x="63" y="283"/>
                  </a:lnTo>
                  <a:lnTo>
                    <a:pt x="63" y="285"/>
                  </a:lnTo>
                  <a:lnTo>
                    <a:pt x="65" y="291"/>
                  </a:lnTo>
                  <a:lnTo>
                    <a:pt x="65" y="293"/>
                  </a:lnTo>
                  <a:lnTo>
                    <a:pt x="65" y="293"/>
                  </a:lnTo>
                  <a:lnTo>
                    <a:pt x="65" y="293"/>
                  </a:lnTo>
                  <a:lnTo>
                    <a:pt x="63" y="293"/>
                  </a:lnTo>
                  <a:lnTo>
                    <a:pt x="63" y="293"/>
                  </a:lnTo>
                  <a:lnTo>
                    <a:pt x="63" y="293"/>
                  </a:lnTo>
                  <a:lnTo>
                    <a:pt x="63" y="293"/>
                  </a:lnTo>
                  <a:lnTo>
                    <a:pt x="63" y="293"/>
                  </a:lnTo>
                  <a:lnTo>
                    <a:pt x="61" y="293"/>
                  </a:lnTo>
                  <a:lnTo>
                    <a:pt x="61" y="295"/>
                  </a:lnTo>
                  <a:lnTo>
                    <a:pt x="61" y="295"/>
                  </a:lnTo>
                  <a:lnTo>
                    <a:pt x="61" y="295"/>
                  </a:lnTo>
                  <a:lnTo>
                    <a:pt x="63" y="297"/>
                  </a:lnTo>
                  <a:lnTo>
                    <a:pt x="63" y="297"/>
                  </a:lnTo>
                  <a:lnTo>
                    <a:pt x="65" y="297"/>
                  </a:lnTo>
                  <a:lnTo>
                    <a:pt x="65" y="297"/>
                  </a:lnTo>
                  <a:lnTo>
                    <a:pt x="67" y="297"/>
                  </a:lnTo>
                  <a:lnTo>
                    <a:pt x="67" y="297"/>
                  </a:lnTo>
                  <a:lnTo>
                    <a:pt x="69" y="297"/>
                  </a:lnTo>
                  <a:lnTo>
                    <a:pt x="69" y="297"/>
                  </a:lnTo>
                  <a:lnTo>
                    <a:pt x="71" y="297"/>
                  </a:lnTo>
                  <a:lnTo>
                    <a:pt x="73" y="297"/>
                  </a:lnTo>
                  <a:lnTo>
                    <a:pt x="73" y="297"/>
                  </a:lnTo>
                  <a:lnTo>
                    <a:pt x="75" y="300"/>
                  </a:lnTo>
                  <a:lnTo>
                    <a:pt x="75" y="300"/>
                  </a:lnTo>
                  <a:lnTo>
                    <a:pt x="75" y="300"/>
                  </a:lnTo>
                  <a:lnTo>
                    <a:pt x="75" y="300"/>
                  </a:lnTo>
                  <a:lnTo>
                    <a:pt x="78" y="300"/>
                  </a:lnTo>
                  <a:lnTo>
                    <a:pt x="78" y="300"/>
                  </a:lnTo>
                  <a:lnTo>
                    <a:pt x="78" y="300"/>
                  </a:lnTo>
                  <a:lnTo>
                    <a:pt x="78" y="300"/>
                  </a:lnTo>
                  <a:lnTo>
                    <a:pt x="78" y="300"/>
                  </a:lnTo>
                  <a:lnTo>
                    <a:pt x="80" y="300"/>
                  </a:lnTo>
                  <a:lnTo>
                    <a:pt x="80" y="302"/>
                  </a:lnTo>
                  <a:lnTo>
                    <a:pt x="80" y="302"/>
                  </a:lnTo>
                  <a:lnTo>
                    <a:pt x="82" y="302"/>
                  </a:lnTo>
                  <a:lnTo>
                    <a:pt x="84" y="302"/>
                  </a:lnTo>
                  <a:lnTo>
                    <a:pt x="86" y="302"/>
                  </a:lnTo>
                  <a:lnTo>
                    <a:pt x="86" y="302"/>
                  </a:lnTo>
                  <a:lnTo>
                    <a:pt x="88" y="302"/>
                  </a:lnTo>
                  <a:lnTo>
                    <a:pt x="88" y="302"/>
                  </a:lnTo>
                  <a:lnTo>
                    <a:pt x="88" y="302"/>
                  </a:lnTo>
                  <a:lnTo>
                    <a:pt x="90" y="300"/>
                  </a:lnTo>
                  <a:lnTo>
                    <a:pt x="90" y="300"/>
                  </a:lnTo>
                  <a:lnTo>
                    <a:pt x="90" y="300"/>
                  </a:lnTo>
                  <a:lnTo>
                    <a:pt x="92" y="300"/>
                  </a:lnTo>
                  <a:lnTo>
                    <a:pt x="92" y="300"/>
                  </a:lnTo>
                  <a:lnTo>
                    <a:pt x="94" y="297"/>
                  </a:lnTo>
                  <a:lnTo>
                    <a:pt x="94" y="297"/>
                  </a:lnTo>
                  <a:lnTo>
                    <a:pt x="94" y="297"/>
                  </a:lnTo>
                  <a:lnTo>
                    <a:pt x="94" y="295"/>
                  </a:lnTo>
                  <a:lnTo>
                    <a:pt x="96" y="295"/>
                  </a:lnTo>
                  <a:lnTo>
                    <a:pt x="96" y="295"/>
                  </a:lnTo>
                  <a:lnTo>
                    <a:pt x="96" y="295"/>
                  </a:lnTo>
                  <a:lnTo>
                    <a:pt x="98" y="295"/>
                  </a:lnTo>
                  <a:lnTo>
                    <a:pt x="98" y="295"/>
                  </a:lnTo>
                  <a:lnTo>
                    <a:pt x="98" y="295"/>
                  </a:lnTo>
                  <a:lnTo>
                    <a:pt x="98" y="295"/>
                  </a:lnTo>
                  <a:lnTo>
                    <a:pt x="98" y="295"/>
                  </a:lnTo>
                  <a:lnTo>
                    <a:pt x="101" y="295"/>
                  </a:lnTo>
                  <a:lnTo>
                    <a:pt x="103" y="295"/>
                  </a:lnTo>
                  <a:lnTo>
                    <a:pt x="103" y="293"/>
                  </a:lnTo>
                  <a:lnTo>
                    <a:pt x="103" y="293"/>
                  </a:lnTo>
                  <a:lnTo>
                    <a:pt x="103" y="293"/>
                  </a:lnTo>
                  <a:lnTo>
                    <a:pt x="103" y="291"/>
                  </a:lnTo>
                  <a:lnTo>
                    <a:pt x="103" y="291"/>
                  </a:lnTo>
                  <a:lnTo>
                    <a:pt x="105" y="289"/>
                  </a:lnTo>
                  <a:lnTo>
                    <a:pt x="105" y="287"/>
                  </a:lnTo>
                  <a:lnTo>
                    <a:pt x="105" y="287"/>
                  </a:lnTo>
                  <a:lnTo>
                    <a:pt x="105" y="287"/>
                  </a:lnTo>
                  <a:lnTo>
                    <a:pt x="105" y="287"/>
                  </a:lnTo>
                  <a:lnTo>
                    <a:pt x="107" y="285"/>
                  </a:lnTo>
                  <a:lnTo>
                    <a:pt x="107" y="283"/>
                  </a:lnTo>
                  <a:lnTo>
                    <a:pt x="109" y="283"/>
                  </a:lnTo>
                  <a:lnTo>
                    <a:pt x="109" y="283"/>
                  </a:lnTo>
                  <a:lnTo>
                    <a:pt x="109" y="283"/>
                  </a:lnTo>
                  <a:lnTo>
                    <a:pt x="109" y="283"/>
                  </a:lnTo>
                  <a:lnTo>
                    <a:pt x="111" y="283"/>
                  </a:lnTo>
                  <a:lnTo>
                    <a:pt x="113" y="283"/>
                  </a:lnTo>
                  <a:lnTo>
                    <a:pt x="113" y="283"/>
                  </a:lnTo>
                  <a:lnTo>
                    <a:pt x="113" y="283"/>
                  </a:lnTo>
                  <a:lnTo>
                    <a:pt x="113" y="283"/>
                  </a:lnTo>
                  <a:lnTo>
                    <a:pt x="113" y="285"/>
                  </a:lnTo>
                  <a:lnTo>
                    <a:pt x="113" y="285"/>
                  </a:lnTo>
                  <a:lnTo>
                    <a:pt x="113" y="285"/>
                  </a:lnTo>
                  <a:lnTo>
                    <a:pt x="113" y="285"/>
                  </a:lnTo>
                  <a:lnTo>
                    <a:pt x="113" y="287"/>
                  </a:lnTo>
                  <a:lnTo>
                    <a:pt x="113" y="287"/>
                  </a:lnTo>
                  <a:lnTo>
                    <a:pt x="113" y="287"/>
                  </a:lnTo>
                  <a:lnTo>
                    <a:pt x="113" y="287"/>
                  </a:lnTo>
                  <a:lnTo>
                    <a:pt x="113" y="287"/>
                  </a:lnTo>
                  <a:lnTo>
                    <a:pt x="113" y="289"/>
                  </a:lnTo>
                  <a:lnTo>
                    <a:pt x="113" y="289"/>
                  </a:lnTo>
                  <a:lnTo>
                    <a:pt x="115" y="289"/>
                  </a:lnTo>
                  <a:lnTo>
                    <a:pt x="115" y="289"/>
                  </a:lnTo>
                  <a:lnTo>
                    <a:pt x="115" y="289"/>
                  </a:lnTo>
                  <a:lnTo>
                    <a:pt x="115" y="291"/>
                  </a:lnTo>
                  <a:lnTo>
                    <a:pt x="115" y="291"/>
                  </a:lnTo>
                  <a:lnTo>
                    <a:pt x="115" y="291"/>
                  </a:lnTo>
                  <a:lnTo>
                    <a:pt x="115" y="293"/>
                  </a:lnTo>
                  <a:lnTo>
                    <a:pt x="117" y="293"/>
                  </a:lnTo>
                  <a:lnTo>
                    <a:pt x="117" y="293"/>
                  </a:lnTo>
                  <a:lnTo>
                    <a:pt x="117" y="295"/>
                  </a:lnTo>
                  <a:lnTo>
                    <a:pt x="117" y="295"/>
                  </a:lnTo>
                  <a:lnTo>
                    <a:pt x="117" y="295"/>
                  </a:lnTo>
                  <a:lnTo>
                    <a:pt x="119" y="297"/>
                  </a:lnTo>
                  <a:lnTo>
                    <a:pt x="119" y="297"/>
                  </a:lnTo>
                  <a:lnTo>
                    <a:pt x="117" y="302"/>
                  </a:lnTo>
                  <a:lnTo>
                    <a:pt x="117" y="302"/>
                  </a:lnTo>
                  <a:lnTo>
                    <a:pt x="117" y="302"/>
                  </a:lnTo>
                  <a:lnTo>
                    <a:pt x="119" y="304"/>
                  </a:lnTo>
                  <a:lnTo>
                    <a:pt x="119" y="304"/>
                  </a:lnTo>
                  <a:lnTo>
                    <a:pt x="121" y="306"/>
                  </a:lnTo>
                  <a:lnTo>
                    <a:pt x="121" y="306"/>
                  </a:lnTo>
                  <a:lnTo>
                    <a:pt x="121" y="306"/>
                  </a:lnTo>
                  <a:lnTo>
                    <a:pt x="124" y="308"/>
                  </a:lnTo>
                  <a:lnTo>
                    <a:pt x="124" y="308"/>
                  </a:lnTo>
                  <a:lnTo>
                    <a:pt x="124" y="308"/>
                  </a:lnTo>
                  <a:lnTo>
                    <a:pt x="124" y="308"/>
                  </a:lnTo>
                  <a:lnTo>
                    <a:pt x="124" y="310"/>
                  </a:lnTo>
                  <a:lnTo>
                    <a:pt x="124" y="310"/>
                  </a:lnTo>
                  <a:lnTo>
                    <a:pt x="124" y="310"/>
                  </a:lnTo>
                  <a:lnTo>
                    <a:pt x="124" y="310"/>
                  </a:lnTo>
                  <a:lnTo>
                    <a:pt x="126" y="310"/>
                  </a:lnTo>
                  <a:lnTo>
                    <a:pt x="126" y="310"/>
                  </a:lnTo>
                  <a:lnTo>
                    <a:pt x="128" y="310"/>
                  </a:lnTo>
                  <a:lnTo>
                    <a:pt x="128" y="310"/>
                  </a:lnTo>
                  <a:lnTo>
                    <a:pt x="128" y="310"/>
                  </a:lnTo>
                  <a:lnTo>
                    <a:pt x="128" y="310"/>
                  </a:lnTo>
                  <a:lnTo>
                    <a:pt x="130" y="310"/>
                  </a:lnTo>
                  <a:lnTo>
                    <a:pt x="130" y="310"/>
                  </a:lnTo>
                  <a:lnTo>
                    <a:pt x="130" y="310"/>
                  </a:lnTo>
                  <a:lnTo>
                    <a:pt x="130" y="310"/>
                  </a:lnTo>
                  <a:lnTo>
                    <a:pt x="132" y="310"/>
                  </a:lnTo>
                  <a:lnTo>
                    <a:pt x="132" y="310"/>
                  </a:lnTo>
                  <a:lnTo>
                    <a:pt x="132" y="310"/>
                  </a:lnTo>
                  <a:lnTo>
                    <a:pt x="136" y="310"/>
                  </a:lnTo>
                  <a:lnTo>
                    <a:pt x="136" y="310"/>
                  </a:lnTo>
                  <a:lnTo>
                    <a:pt x="136" y="310"/>
                  </a:lnTo>
                  <a:lnTo>
                    <a:pt x="136" y="310"/>
                  </a:lnTo>
                  <a:lnTo>
                    <a:pt x="136" y="308"/>
                  </a:lnTo>
                  <a:lnTo>
                    <a:pt x="136" y="308"/>
                  </a:lnTo>
                  <a:lnTo>
                    <a:pt x="138" y="308"/>
                  </a:lnTo>
                  <a:lnTo>
                    <a:pt x="138" y="308"/>
                  </a:lnTo>
                  <a:lnTo>
                    <a:pt x="140" y="308"/>
                  </a:lnTo>
                  <a:lnTo>
                    <a:pt x="140" y="308"/>
                  </a:lnTo>
                  <a:lnTo>
                    <a:pt x="142" y="308"/>
                  </a:lnTo>
                  <a:lnTo>
                    <a:pt x="142" y="308"/>
                  </a:lnTo>
                  <a:lnTo>
                    <a:pt x="142" y="308"/>
                  </a:lnTo>
                  <a:lnTo>
                    <a:pt x="145" y="308"/>
                  </a:lnTo>
                  <a:lnTo>
                    <a:pt x="145" y="308"/>
                  </a:lnTo>
                  <a:lnTo>
                    <a:pt x="145" y="308"/>
                  </a:lnTo>
                  <a:lnTo>
                    <a:pt x="145" y="308"/>
                  </a:lnTo>
                  <a:lnTo>
                    <a:pt x="149" y="306"/>
                  </a:lnTo>
                  <a:lnTo>
                    <a:pt x="149" y="304"/>
                  </a:lnTo>
                  <a:lnTo>
                    <a:pt x="151" y="304"/>
                  </a:lnTo>
                  <a:lnTo>
                    <a:pt x="155" y="304"/>
                  </a:lnTo>
                  <a:lnTo>
                    <a:pt x="157" y="304"/>
                  </a:lnTo>
                  <a:lnTo>
                    <a:pt x="157" y="304"/>
                  </a:lnTo>
                  <a:lnTo>
                    <a:pt x="159" y="304"/>
                  </a:lnTo>
                  <a:lnTo>
                    <a:pt x="159" y="304"/>
                  </a:lnTo>
                  <a:lnTo>
                    <a:pt x="161" y="306"/>
                  </a:lnTo>
                  <a:lnTo>
                    <a:pt x="161" y="306"/>
                  </a:lnTo>
                  <a:lnTo>
                    <a:pt x="161" y="306"/>
                  </a:lnTo>
                  <a:lnTo>
                    <a:pt x="163" y="306"/>
                  </a:lnTo>
                  <a:lnTo>
                    <a:pt x="163" y="306"/>
                  </a:lnTo>
                  <a:lnTo>
                    <a:pt x="163" y="306"/>
                  </a:lnTo>
                  <a:lnTo>
                    <a:pt x="165" y="306"/>
                  </a:lnTo>
                  <a:lnTo>
                    <a:pt x="165" y="306"/>
                  </a:lnTo>
                  <a:lnTo>
                    <a:pt x="168" y="310"/>
                  </a:lnTo>
                  <a:lnTo>
                    <a:pt x="168" y="310"/>
                  </a:lnTo>
                  <a:lnTo>
                    <a:pt x="170" y="312"/>
                  </a:lnTo>
                  <a:lnTo>
                    <a:pt x="170" y="314"/>
                  </a:lnTo>
                  <a:lnTo>
                    <a:pt x="170" y="318"/>
                  </a:lnTo>
                  <a:lnTo>
                    <a:pt x="170" y="318"/>
                  </a:lnTo>
                  <a:lnTo>
                    <a:pt x="170" y="318"/>
                  </a:lnTo>
                  <a:lnTo>
                    <a:pt x="170" y="318"/>
                  </a:lnTo>
                  <a:lnTo>
                    <a:pt x="170" y="318"/>
                  </a:lnTo>
                  <a:lnTo>
                    <a:pt x="172" y="318"/>
                  </a:lnTo>
                  <a:lnTo>
                    <a:pt x="172" y="318"/>
                  </a:lnTo>
                  <a:lnTo>
                    <a:pt x="172" y="318"/>
                  </a:lnTo>
                  <a:lnTo>
                    <a:pt x="172" y="321"/>
                  </a:lnTo>
                  <a:lnTo>
                    <a:pt x="174" y="321"/>
                  </a:lnTo>
                  <a:lnTo>
                    <a:pt x="174" y="321"/>
                  </a:lnTo>
                  <a:lnTo>
                    <a:pt x="176" y="321"/>
                  </a:lnTo>
                  <a:lnTo>
                    <a:pt x="176" y="318"/>
                  </a:lnTo>
                  <a:lnTo>
                    <a:pt x="176" y="318"/>
                  </a:lnTo>
                  <a:lnTo>
                    <a:pt x="176" y="318"/>
                  </a:lnTo>
                  <a:lnTo>
                    <a:pt x="176" y="316"/>
                  </a:lnTo>
                  <a:lnTo>
                    <a:pt x="178" y="316"/>
                  </a:lnTo>
                  <a:lnTo>
                    <a:pt x="176" y="316"/>
                  </a:lnTo>
                  <a:lnTo>
                    <a:pt x="176" y="314"/>
                  </a:lnTo>
                  <a:lnTo>
                    <a:pt x="176" y="314"/>
                  </a:lnTo>
                  <a:lnTo>
                    <a:pt x="176" y="314"/>
                  </a:lnTo>
                  <a:lnTo>
                    <a:pt x="178" y="314"/>
                  </a:lnTo>
                  <a:lnTo>
                    <a:pt x="178" y="314"/>
                  </a:lnTo>
                  <a:lnTo>
                    <a:pt x="178" y="314"/>
                  </a:lnTo>
                  <a:lnTo>
                    <a:pt x="178" y="312"/>
                  </a:lnTo>
                  <a:lnTo>
                    <a:pt x="178" y="312"/>
                  </a:lnTo>
                  <a:lnTo>
                    <a:pt x="178" y="312"/>
                  </a:lnTo>
                  <a:lnTo>
                    <a:pt x="178" y="310"/>
                  </a:lnTo>
                  <a:lnTo>
                    <a:pt x="178" y="310"/>
                  </a:lnTo>
                  <a:lnTo>
                    <a:pt x="178" y="310"/>
                  </a:lnTo>
                  <a:lnTo>
                    <a:pt x="178" y="310"/>
                  </a:lnTo>
                  <a:lnTo>
                    <a:pt x="178" y="310"/>
                  </a:lnTo>
                  <a:lnTo>
                    <a:pt x="176" y="308"/>
                  </a:lnTo>
                  <a:lnTo>
                    <a:pt x="176" y="308"/>
                  </a:lnTo>
                  <a:lnTo>
                    <a:pt x="176" y="308"/>
                  </a:lnTo>
                  <a:lnTo>
                    <a:pt x="178" y="308"/>
                  </a:lnTo>
                  <a:lnTo>
                    <a:pt x="178" y="306"/>
                  </a:lnTo>
                  <a:lnTo>
                    <a:pt x="178" y="306"/>
                  </a:lnTo>
                  <a:lnTo>
                    <a:pt x="178" y="304"/>
                  </a:lnTo>
                  <a:lnTo>
                    <a:pt x="180" y="304"/>
                  </a:lnTo>
                  <a:lnTo>
                    <a:pt x="184" y="306"/>
                  </a:lnTo>
                  <a:lnTo>
                    <a:pt x="184" y="306"/>
                  </a:lnTo>
                  <a:lnTo>
                    <a:pt x="184" y="306"/>
                  </a:lnTo>
                  <a:lnTo>
                    <a:pt x="186" y="304"/>
                  </a:lnTo>
                  <a:lnTo>
                    <a:pt x="184" y="304"/>
                  </a:lnTo>
                  <a:lnTo>
                    <a:pt x="184" y="302"/>
                  </a:lnTo>
                  <a:lnTo>
                    <a:pt x="184" y="302"/>
                  </a:lnTo>
                  <a:lnTo>
                    <a:pt x="186" y="300"/>
                  </a:lnTo>
                  <a:lnTo>
                    <a:pt x="186" y="300"/>
                  </a:lnTo>
                  <a:lnTo>
                    <a:pt x="186" y="300"/>
                  </a:lnTo>
                  <a:lnTo>
                    <a:pt x="186" y="300"/>
                  </a:lnTo>
                  <a:lnTo>
                    <a:pt x="188" y="300"/>
                  </a:lnTo>
                  <a:lnTo>
                    <a:pt x="188" y="297"/>
                  </a:lnTo>
                  <a:lnTo>
                    <a:pt x="188" y="295"/>
                  </a:lnTo>
                  <a:lnTo>
                    <a:pt x="186" y="295"/>
                  </a:lnTo>
                  <a:lnTo>
                    <a:pt x="186" y="295"/>
                  </a:lnTo>
                  <a:lnTo>
                    <a:pt x="184" y="295"/>
                  </a:lnTo>
                  <a:lnTo>
                    <a:pt x="184" y="295"/>
                  </a:lnTo>
                  <a:lnTo>
                    <a:pt x="182" y="293"/>
                  </a:lnTo>
                  <a:lnTo>
                    <a:pt x="182" y="291"/>
                  </a:lnTo>
                  <a:lnTo>
                    <a:pt x="182" y="291"/>
                  </a:lnTo>
                  <a:lnTo>
                    <a:pt x="182" y="289"/>
                  </a:lnTo>
                  <a:lnTo>
                    <a:pt x="184" y="289"/>
                  </a:lnTo>
                  <a:lnTo>
                    <a:pt x="184" y="287"/>
                  </a:lnTo>
                  <a:lnTo>
                    <a:pt x="186" y="287"/>
                  </a:lnTo>
                  <a:lnTo>
                    <a:pt x="188" y="283"/>
                  </a:lnTo>
                  <a:lnTo>
                    <a:pt x="186" y="283"/>
                  </a:lnTo>
                  <a:lnTo>
                    <a:pt x="186" y="283"/>
                  </a:lnTo>
                  <a:lnTo>
                    <a:pt x="186" y="283"/>
                  </a:lnTo>
                  <a:lnTo>
                    <a:pt x="188" y="281"/>
                  </a:lnTo>
                  <a:lnTo>
                    <a:pt x="188" y="281"/>
                  </a:lnTo>
                  <a:lnTo>
                    <a:pt x="186" y="279"/>
                  </a:lnTo>
                  <a:lnTo>
                    <a:pt x="186" y="277"/>
                  </a:lnTo>
                  <a:lnTo>
                    <a:pt x="184" y="277"/>
                  </a:lnTo>
                  <a:lnTo>
                    <a:pt x="184" y="274"/>
                  </a:lnTo>
                  <a:lnTo>
                    <a:pt x="186" y="277"/>
                  </a:lnTo>
                  <a:lnTo>
                    <a:pt x="188" y="279"/>
                  </a:lnTo>
                  <a:lnTo>
                    <a:pt x="191" y="279"/>
                  </a:lnTo>
                  <a:lnTo>
                    <a:pt x="191" y="279"/>
                  </a:lnTo>
                  <a:lnTo>
                    <a:pt x="193" y="277"/>
                  </a:lnTo>
                  <a:lnTo>
                    <a:pt x="195" y="274"/>
                  </a:lnTo>
                  <a:lnTo>
                    <a:pt x="197" y="272"/>
                  </a:lnTo>
                  <a:lnTo>
                    <a:pt x="197" y="270"/>
                  </a:lnTo>
                  <a:lnTo>
                    <a:pt x="199" y="268"/>
                  </a:lnTo>
                  <a:lnTo>
                    <a:pt x="201" y="268"/>
                  </a:lnTo>
                  <a:lnTo>
                    <a:pt x="201" y="266"/>
                  </a:lnTo>
                  <a:lnTo>
                    <a:pt x="201" y="264"/>
                  </a:lnTo>
                  <a:lnTo>
                    <a:pt x="201" y="262"/>
                  </a:lnTo>
                  <a:lnTo>
                    <a:pt x="201" y="262"/>
                  </a:lnTo>
                  <a:lnTo>
                    <a:pt x="199" y="260"/>
                  </a:lnTo>
                  <a:lnTo>
                    <a:pt x="199" y="260"/>
                  </a:lnTo>
                  <a:lnTo>
                    <a:pt x="193" y="258"/>
                  </a:lnTo>
                  <a:lnTo>
                    <a:pt x="193" y="258"/>
                  </a:lnTo>
                  <a:lnTo>
                    <a:pt x="191" y="256"/>
                  </a:lnTo>
                  <a:lnTo>
                    <a:pt x="188" y="256"/>
                  </a:lnTo>
                  <a:lnTo>
                    <a:pt x="186" y="254"/>
                  </a:lnTo>
                  <a:lnTo>
                    <a:pt x="182" y="254"/>
                  </a:lnTo>
                  <a:lnTo>
                    <a:pt x="182" y="254"/>
                  </a:lnTo>
                  <a:lnTo>
                    <a:pt x="180" y="254"/>
                  </a:lnTo>
                  <a:lnTo>
                    <a:pt x="180" y="254"/>
                  </a:lnTo>
                  <a:lnTo>
                    <a:pt x="180" y="249"/>
                  </a:lnTo>
                  <a:lnTo>
                    <a:pt x="180" y="249"/>
                  </a:lnTo>
                  <a:lnTo>
                    <a:pt x="180" y="247"/>
                  </a:lnTo>
                  <a:lnTo>
                    <a:pt x="180" y="247"/>
                  </a:lnTo>
                  <a:lnTo>
                    <a:pt x="182" y="249"/>
                  </a:lnTo>
                  <a:lnTo>
                    <a:pt x="182" y="251"/>
                  </a:lnTo>
                  <a:lnTo>
                    <a:pt x="182" y="254"/>
                  </a:lnTo>
                  <a:lnTo>
                    <a:pt x="184" y="254"/>
                  </a:lnTo>
                  <a:lnTo>
                    <a:pt x="186" y="254"/>
                  </a:lnTo>
                  <a:lnTo>
                    <a:pt x="191" y="254"/>
                  </a:lnTo>
                  <a:lnTo>
                    <a:pt x="191" y="254"/>
                  </a:lnTo>
                  <a:lnTo>
                    <a:pt x="193" y="254"/>
                  </a:lnTo>
                  <a:lnTo>
                    <a:pt x="193" y="256"/>
                  </a:lnTo>
                  <a:lnTo>
                    <a:pt x="195" y="256"/>
                  </a:lnTo>
                  <a:lnTo>
                    <a:pt x="197" y="258"/>
                  </a:lnTo>
                  <a:lnTo>
                    <a:pt x="197" y="258"/>
                  </a:lnTo>
                  <a:lnTo>
                    <a:pt x="201" y="258"/>
                  </a:lnTo>
                  <a:lnTo>
                    <a:pt x="201" y="256"/>
                  </a:lnTo>
                  <a:lnTo>
                    <a:pt x="203" y="258"/>
                  </a:lnTo>
                  <a:lnTo>
                    <a:pt x="205" y="258"/>
                  </a:lnTo>
                  <a:lnTo>
                    <a:pt x="207" y="258"/>
                  </a:lnTo>
                  <a:lnTo>
                    <a:pt x="209" y="256"/>
                  </a:lnTo>
                  <a:lnTo>
                    <a:pt x="209" y="254"/>
                  </a:lnTo>
                  <a:lnTo>
                    <a:pt x="209" y="251"/>
                  </a:lnTo>
                  <a:lnTo>
                    <a:pt x="211" y="249"/>
                  </a:lnTo>
                  <a:lnTo>
                    <a:pt x="211" y="247"/>
                  </a:lnTo>
                  <a:lnTo>
                    <a:pt x="214" y="247"/>
                  </a:lnTo>
                  <a:lnTo>
                    <a:pt x="214" y="245"/>
                  </a:lnTo>
                  <a:lnTo>
                    <a:pt x="216" y="243"/>
                  </a:lnTo>
                  <a:lnTo>
                    <a:pt x="218" y="241"/>
                  </a:lnTo>
                  <a:lnTo>
                    <a:pt x="218" y="241"/>
                  </a:lnTo>
                  <a:lnTo>
                    <a:pt x="218" y="239"/>
                  </a:lnTo>
                  <a:lnTo>
                    <a:pt x="220" y="237"/>
                  </a:lnTo>
                  <a:lnTo>
                    <a:pt x="220" y="235"/>
                  </a:lnTo>
                  <a:lnTo>
                    <a:pt x="220" y="235"/>
                  </a:lnTo>
                  <a:lnTo>
                    <a:pt x="216" y="235"/>
                  </a:lnTo>
                  <a:lnTo>
                    <a:pt x="214" y="235"/>
                  </a:lnTo>
                  <a:lnTo>
                    <a:pt x="214" y="235"/>
                  </a:lnTo>
                  <a:lnTo>
                    <a:pt x="211" y="233"/>
                  </a:lnTo>
                  <a:lnTo>
                    <a:pt x="214" y="233"/>
                  </a:lnTo>
                  <a:lnTo>
                    <a:pt x="214" y="233"/>
                  </a:lnTo>
                  <a:lnTo>
                    <a:pt x="216" y="233"/>
                  </a:lnTo>
                  <a:lnTo>
                    <a:pt x="216" y="233"/>
                  </a:lnTo>
                  <a:lnTo>
                    <a:pt x="216" y="233"/>
                  </a:lnTo>
                  <a:lnTo>
                    <a:pt x="220" y="233"/>
                  </a:lnTo>
                  <a:lnTo>
                    <a:pt x="220" y="228"/>
                  </a:lnTo>
                  <a:lnTo>
                    <a:pt x="222" y="228"/>
                  </a:lnTo>
                  <a:lnTo>
                    <a:pt x="222" y="226"/>
                  </a:lnTo>
                  <a:lnTo>
                    <a:pt x="222" y="226"/>
                  </a:lnTo>
                  <a:lnTo>
                    <a:pt x="224" y="226"/>
                  </a:lnTo>
                  <a:lnTo>
                    <a:pt x="226" y="228"/>
                  </a:lnTo>
                  <a:lnTo>
                    <a:pt x="226" y="228"/>
                  </a:lnTo>
                  <a:lnTo>
                    <a:pt x="228" y="228"/>
                  </a:lnTo>
                  <a:lnTo>
                    <a:pt x="228" y="228"/>
                  </a:lnTo>
                  <a:lnTo>
                    <a:pt x="228" y="228"/>
                  </a:lnTo>
                  <a:lnTo>
                    <a:pt x="226" y="228"/>
                  </a:lnTo>
                  <a:lnTo>
                    <a:pt x="226" y="228"/>
                  </a:lnTo>
                  <a:lnTo>
                    <a:pt x="226" y="228"/>
                  </a:lnTo>
                  <a:lnTo>
                    <a:pt x="224" y="231"/>
                  </a:lnTo>
                  <a:lnTo>
                    <a:pt x="226" y="233"/>
                  </a:lnTo>
                  <a:lnTo>
                    <a:pt x="228" y="235"/>
                  </a:lnTo>
                  <a:lnTo>
                    <a:pt x="226" y="237"/>
                  </a:lnTo>
                  <a:lnTo>
                    <a:pt x="228" y="239"/>
                  </a:lnTo>
                  <a:lnTo>
                    <a:pt x="230" y="241"/>
                  </a:lnTo>
                  <a:lnTo>
                    <a:pt x="230" y="243"/>
                  </a:lnTo>
                  <a:lnTo>
                    <a:pt x="230" y="243"/>
                  </a:lnTo>
                  <a:lnTo>
                    <a:pt x="232" y="243"/>
                  </a:lnTo>
                  <a:lnTo>
                    <a:pt x="232" y="245"/>
                  </a:lnTo>
                  <a:lnTo>
                    <a:pt x="234" y="245"/>
                  </a:lnTo>
                  <a:lnTo>
                    <a:pt x="234" y="245"/>
                  </a:lnTo>
                  <a:lnTo>
                    <a:pt x="234" y="245"/>
                  </a:lnTo>
                  <a:lnTo>
                    <a:pt x="234" y="245"/>
                  </a:lnTo>
                  <a:lnTo>
                    <a:pt x="237" y="245"/>
                  </a:lnTo>
                  <a:lnTo>
                    <a:pt x="237" y="243"/>
                  </a:lnTo>
                  <a:lnTo>
                    <a:pt x="237" y="243"/>
                  </a:lnTo>
                  <a:lnTo>
                    <a:pt x="237" y="241"/>
                  </a:lnTo>
                  <a:lnTo>
                    <a:pt x="237" y="241"/>
                  </a:lnTo>
                  <a:lnTo>
                    <a:pt x="237" y="241"/>
                  </a:lnTo>
                  <a:lnTo>
                    <a:pt x="234" y="241"/>
                  </a:lnTo>
                  <a:lnTo>
                    <a:pt x="237" y="241"/>
                  </a:lnTo>
                  <a:lnTo>
                    <a:pt x="237" y="239"/>
                  </a:lnTo>
                  <a:lnTo>
                    <a:pt x="237" y="239"/>
                  </a:lnTo>
                  <a:lnTo>
                    <a:pt x="237" y="237"/>
                  </a:lnTo>
                  <a:lnTo>
                    <a:pt x="237" y="237"/>
                  </a:lnTo>
                  <a:lnTo>
                    <a:pt x="239" y="237"/>
                  </a:lnTo>
                  <a:lnTo>
                    <a:pt x="239" y="237"/>
                  </a:lnTo>
                  <a:lnTo>
                    <a:pt x="239" y="237"/>
                  </a:lnTo>
                  <a:lnTo>
                    <a:pt x="241" y="235"/>
                  </a:lnTo>
                  <a:lnTo>
                    <a:pt x="239" y="235"/>
                  </a:lnTo>
                  <a:lnTo>
                    <a:pt x="239" y="235"/>
                  </a:lnTo>
                  <a:lnTo>
                    <a:pt x="239" y="235"/>
                  </a:lnTo>
                  <a:lnTo>
                    <a:pt x="239" y="233"/>
                  </a:lnTo>
                  <a:lnTo>
                    <a:pt x="239" y="233"/>
                  </a:lnTo>
                  <a:lnTo>
                    <a:pt x="241" y="233"/>
                  </a:lnTo>
                  <a:lnTo>
                    <a:pt x="241" y="233"/>
                  </a:lnTo>
                  <a:lnTo>
                    <a:pt x="241" y="233"/>
                  </a:lnTo>
                  <a:lnTo>
                    <a:pt x="241" y="233"/>
                  </a:lnTo>
                  <a:lnTo>
                    <a:pt x="241" y="233"/>
                  </a:lnTo>
                  <a:lnTo>
                    <a:pt x="241" y="231"/>
                  </a:lnTo>
                  <a:lnTo>
                    <a:pt x="243" y="231"/>
                  </a:lnTo>
                  <a:lnTo>
                    <a:pt x="243" y="231"/>
                  </a:lnTo>
                  <a:lnTo>
                    <a:pt x="245" y="231"/>
                  </a:lnTo>
                  <a:lnTo>
                    <a:pt x="247" y="231"/>
                  </a:lnTo>
                  <a:lnTo>
                    <a:pt x="249" y="231"/>
                  </a:lnTo>
                  <a:lnTo>
                    <a:pt x="251" y="233"/>
                  </a:lnTo>
                  <a:lnTo>
                    <a:pt x="251" y="233"/>
                  </a:lnTo>
                  <a:lnTo>
                    <a:pt x="251" y="237"/>
                  </a:lnTo>
                  <a:lnTo>
                    <a:pt x="251" y="237"/>
                  </a:lnTo>
                  <a:lnTo>
                    <a:pt x="253" y="235"/>
                  </a:lnTo>
                  <a:lnTo>
                    <a:pt x="253" y="235"/>
                  </a:lnTo>
                  <a:lnTo>
                    <a:pt x="255" y="231"/>
                  </a:lnTo>
                  <a:lnTo>
                    <a:pt x="255" y="231"/>
                  </a:lnTo>
                  <a:lnTo>
                    <a:pt x="255" y="228"/>
                  </a:lnTo>
                  <a:lnTo>
                    <a:pt x="255" y="228"/>
                  </a:lnTo>
                  <a:lnTo>
                    <a:pt x="255" y="228"/>
                  </a:lnTo>
                  <a:lnTo>
                    <a:pt x="255" y="228"/>
                  </a:lnTo>
                  <a:lnTo>
                    <a:pt x="255" y="228"/>
                  </a:lnTo>
                  <a:lnTo>
                    <a:pt x="255" y="226"/>
                  </a:lnTo>
                  <a:lnTo>
                    <a:pt x="253" y="224"/>
                  </a:lnTo>
                  <a:lnTo>
                    <a:pt x="253" y="222"/>
                  </a:lnTo>
                  <a:lnTo>
                    <a:pt x="251" y="222"/>
                  </a:lnTo>
                  <a:lnTo>
                    <a:pt x="251" y="222"/>
                  </a:lnTo>
                  <a:lnTo>
                    <a:pt x="251" y="220"/>
                  </a:lnTo>
                  <a:lnTo>
                    <a:pt x="253" y="220"/>
                  </a:lnTo>
                  <a:lnTo>
                    <a:pt x="253" y="218"/>
                  </a:lnTo>
                  <a:lnTo>
                    <a:pt x="251" y="218"/>
                  </a:lnTo>
                  <a:lnTo>
                    <a:pt x="249" y="218"/>
                  </a:lnTo>
                  <a:lnTo>
                    <a:pt x="247" y="218"/>
                  </a:lnTo>
                  <a:lnTo>
                    <a:pt x="247" y="218"/>
                  </a:lnTo>
                  <a:lnTo>
                    <a:pt x="247" y="216"/>
                  </a:lnTo>
                  <a:lnTo>
                    <a:pt x="247" y="216"/>
                  </a:lnTo>
                  <a:lnTo>
                    <a:pt x="249" y="216"/>
                  </a:lnTo>
                  <a:lnTo>
                    <a:pt x="251" y="216"/>
                  </a:lnTo>
                  <a:lnTo>
                    <a:pt x="251" y="214"/>
                  </a:lnTo>
                  <a:lnTo>
                    <a:pt x="249" y="212"/>
                  </a:lnTo>
                  <a:lnTo>
                    <a:pt x="249" y="212"/>
                  </a:lnTo>
                  <a:lnTo>
                    <a:pt x="247" y="210"/>
                  </a:lnTo>
                  <a:lnTo>
                    <a:pt x="247" y="207"/>
                  </a:lnTo>
                  <a:lnTo>
                    <a:pt x="247" y="203"/>
                  </a:lnTo>
                  <a:lnTo>
                    <a:pt x="245" y="203"/>
                  </a:lnTo>
                  <a:lnTo>
                    <a:pt x="243" y="201"/>
                  </a:lnTo>
                  <a:lnTo>
                    <a:pt x="239" y="201"/>
                  </a:lnTo>
                  <a:lnTo>
                    <a:pt x="237" y="203"/>
                  </a:lnTo>
                  <a:lnTo>
                    <a:pt x="237" y="201"/>
                  </a:lnTo>
                  <a:lnTo>
                    <a:pt x="232" y="201"/>
                  </a:lnTo>
                  <a:lnTo>
                    <a:pt x="228" y="203"/>
                  </a:lnTo>
                  <a:lnTo>
                    <a:pt x="230" y="201"/>
                  </a:lnTo>
                  <a:lnTo>
                    <a:pt x="230" y="201"/>
                  </a:lnTo>
                  <a:lnTo>
                    <a:pt x="230" y="201"/>
                  </a:lnTo>
                  <a:lnTo>
                    <a:pt x="232" y="199"/>
                  </a:lnTo>
                  <a:lnTo>
                    <a:pt x="230" y="197"/>
                  </a:lnTo>
                  <a:lnTo>
                    <a:pt x="228" y="197"/>
                  </a:lnTo>
                  <a:lnTo>
                    <a:pt x="226" y="197"/>
                  </a:lnTo>
                  <a:lnTo>
                    <a:pt x="226" y="195"/>
                  </a:lnTo>
                  <a:lnTo>
                    <a:pt x="226" y="195"/>
                  </a:lnTo>
                  <a:lnTo>
                    <a:pt x="224" y="193"/>
                  </a:lnTo>
                  <a:lnTo>
                    <a:pt x="224" y="193"/>
                  </a:lnTo>
                  <a:lnTo>
                    <a:pt x="222" y="193"/>
                  </a:lnTo>
                  <a:lnTo>
                    <a:pt x="222" y="193"/>
                  </a:lnTo>
                  <a:lnTo>
                    <a:pt x="220" y="191"/>
                  </a:lnTo>
                  <a:lnTo>
                    <a:pt x="220" y="189"/>
                  </a:lnTo>
                  <a:lnTo>
                    <a:pt x="222" y="189"/>
                  </a:lnTo>
                  <a:lnTo>
                    <a:pt x="222" y="191"/>
                  </a:lnTo>
                  <a:lnTo>
                    <a:pt x="222" y="191"/>
                  </a:lnTo>
                  <a:lnTo>
                    <a:pt x="222" y="191"/>
                  </a:lnTo>
                  <a:lnTo>
                    <a:pt x="222" y="191"/>
                  </a:lnTo>
                  <a:lnTo>
                    <a:pt x="224" y="193"/>
                  </a:lnTo>
                  <a:lnTo>
                    <a:pt x="224" y="193"/>
                  </a:lnTo>
                  <a:lnTo>
                    <a:pt x="224" y="193"/>
                  </a:lnTo>
                  <a:lnTo>
                    <a:pt x="226" y="193"/>
                  </a:lnTo>
                  <a:lnTo>
                    <a:pt x="226" y="193"/>
                  </a:lnTo>
                  <a:lnTo>
                    <a:pt x="226" y="193"/>
                  </a:lnTo>
                  <a:lnTo>
                    <a:pt x="226" y="195"/>
                  </a:lnTo>
                  <a:lnTo>
                    <a:pt x="226" y="195"/>
                  </a:lnTo>
                  <a:lnTo>
                    <a:pt x="228" y="197"/>
                  </a:lnTo>
                  <a:lnTo>
                    <a:pt x="228" y="197"/>
                  </a:lnTo>
                  <a:lnTo>
                    <a:pt x="230" y="197"/>
                  </a:lnTo>
                  <a:lnTo>
                    <a:pt x="230" y="197"/>
                  </a:lnTo>
                  <a:lnTo>
                    <a:pt x="230" y="197"/>
                  </a:lnTo>
                  <a:lnTo>
                    <a:pt x="230" y="197"/>
                  </a:lnTo>
                  <a:lnTo>
                    <a:pt x="232" y="197"/>
                  </a:lnTo>
                  <a:lnTo>
                    <a:pt x="232" y="199"/>
                  </a:lnTo>
                  <a:lnTo>
                    <a:pt x="234" y="199"/>
                  </a:lnTo>
                  <a:lnTo>
                    <a:pt x="234" y="199"/>
                  </a:lnTo>
                  <a:lnTo>
                    <a:pt x="245" y="201"/>
                  </a:lnTo>
                  <a:lnTo>
                    <a:pt x="253" y="199"/>
                  </a:lnTo>
                  <a:lnTo>
                    <a:pt x="253" y="197"/>
                  </a:lnTo>
                  <a:lnTo>
                    <a:pt x="253" y="197"/>
                  </a:lnTo>
                  <a:lnTo>
                    <a:pt x="253" y="197"/>
                  </a:lnTo>
                  <a:lnTo>
                    <a:pt x="253" y="197"/>
                  </a:lnTo>
                  <a:lnTo>
                    <a:pt x="253" y="195"/>
                  </a:lnTo>
                  <a:lnTo>
                    <a:pt x="253" y="195"/>
                  </a:lnTo>
                  <a:lnTo>
                    <a:pt x="253" y="195"/>
                  </a:lnTo>
                  <a:lnTo>
                    <a:pt x="255" y="195"/>
                  </a:lnTo>
                  <a:lnTo>
                    <a:pt x="255" y="195"/>
                  </a:lnTo>
                  <a:lnTo>
                    <a:pt x="255" y="195"/>
                  </a:lnTo>
                  <a:lnTo>
                    <a:pt x="255" y="193"/>
                  </a:lnTo>
                  <a:lnTo>
                    <a:pt x="257" y="193"/>
                  </a:lnTo>
                  <a:lnTo>
                    <a:pt x="257" y="193"/>
                  </a:lnTo>
                  <a:lnTo>
                    <a:pt x="255" y="193"/>
                  </a:lnTo>
                  <a:lnTo>
                    <a:pt x="255" y="193"/>
                  </a:lnTo>
                  <a:lnTo>
                    <a:pt x="255" y="193"/>
                  </a:lnTo>
                  <a:lnTo>
                    <a:pt x="255" y="193"/>
                  </a:lnTo>
                  <a:lnTo>
                    <a:pt x="257" y="191"/>
                  </a:lnTo>
                  <a:lnTo>
                    <a:pt x="257" y="191"/>
                  </a:lnTo>
                  <a:lnTo>
                    <a:pt x="255" y="191"/>
                  </a:lnTo>
                  <a:lnTo>
                    <a:pt x="255" y="189"/>
                  </a:lnTo>
                  <a:lnTo>
                    <a:pt x="255" y="189"/>
                  </a:lnTo>
                  <a:lnTo>
                    <a:pt x="255" y="189"/>
                  </a:lnTo>
                  <a:lnTo>
                    <a:pt x="253" y="189"/>
                  </a:lnTo>
                  <a:lnTo>
                    <a:pt x="253" y="189"/>
                  </a:lnTo>
                  <a:lnTo>
                    <a:pt x="253" y="189"/>
                  </a:lnTo>
                  <a:lnTo>
                    <a:pt x="255" y="187"/>
                  </a:lnTo>
                  <a:lnTo>
                    <a:pt x="255" y="187"/>
                  </a:lnTo>
                  <a:lnTo>
                    <a:pt x="253" y="187"/>
                  </a:lnTo>
                  <a:lnTo>
                    <a:pt x="253" y="187"/>
                  </a:lnTo>
                  <a:lnTo>
                    <a:pt x="253" y="187"/>
                  </a:lnTo>
                  <a:lnTo>
                    <a:pt x="253" y="184"/>
                  </a:lnTo>
                  <a:lnTo>
                    <a:pt x="251" y="187"/>
                  </a:lnTo>
                  <a:lnTo>
                    <a:pt x="251" y="187"/>
                  </a:lnTo>
                  <a:lnTo>
                    <a:pt x="249" y="184"/>
                  </a:lnTo>
                  <a:lnTo>
                    <a:pt x="249" y="184"/>
                  </a:lnTo>
                  <a:lnTo>
                    <a:pt x="247" y="184"/>
                  </a:lnTo>
                  <a:lnTo>
                    <a:pt x="247" y="184"/>
                  </a:lnTo>
                  <a:lnTo>
                    <a:pt x="247" y="184"/>
                  </a:lnTo>
                  <a:lnTo>
                    <a:pt x="247" y="184"/>
                  </a:lnTo>
                  <a:lnTo>
                    <a:pt x="247" y="182"/>
                  </a:lnTo>
                  <a:lnTo>
                    <a:pt x="245" y="182"/>
                  </a:lnTo>
                  <a:lnTo>
                    <a:pt x="245" y="182"/>
                  </a:lnTo>
                  <a:lnTo>
                    <a:pt x="245" y="180"/>
                  </a:lnTo>
                  <a:lnTo>
                    <a:pt x="247" y="180"/>
                  </a:lnTo>
                  <a:lnTo>
                    <a:pt x="247" y="180"/>
                  </a:lnTo>
                  <a:lnTo>
                    <a:pt x="249" y="180"/>
                  </a:lnTo>
                  <a:lnTo>
                    <a:pt x="249" y="182"/>
                  </a:lnTo>
                  <a:lnTo>
                    <a:pt x="251" y="182"/>
                  </a:lnTo>
                  <a:lnTo>
                    <a:pt x="251" y="182"/>
                  </a:lnTo>
                  <a:lnTo>
                    <a:pt x="251" y="180"/>
                  </a:lnTo>
                  <a:lnTo>
                    <a:pt x="253" y="182"/>
                  </a:lnTo>
                  <a:lnTo>
                    <a:pt x="255" y="182"/>
                  </a:lnTo>
                  <a:lnTo>
                    <a:pt x="257" y="184"/>
                  </a:lnTo>
                  <a:lnTo>
                    <a:pt x="260" y="182"/>
                  </a:lnTo>
                  <a:lnTo>
                    <a:pt x="260" y="182"/>
                  </a:lnTo>
                  <a:lnTo>
                    <a:pt x="262" y="180"/>
                  </a:lnTo>
                  <a:lnTo>
                    <a:pt x="260" y="180"/>
                  </a:lnTo>
                  <a:lnTo>
                    <a:pt x="260" y="180"/>
                  </a:lnTo>
                  <a:lnTo>
                    <a:pt x="257" y="180"/>
                  </a:lnTo>
                  <a:lnTo>
                    <a:pt x="257" y="180"/>
                  </a:lnTo>
                  <a:lnTo>
                    <a:pt x="257" y="180"/>
                  </a:lnTo>
                  <a:lnTo>
                    <a:pt x="257" y="180"/>
                  </a:lnTo>
                  <a:lnTo>
                    <a:pt x="257" y="180"/>
                  </a:lnTo>
                  <a:lnTo>
                    <a:pt x="257" y="180"/>
                  </a:lnTo>
                  <a:lnTo>
                    <a:pt x="257" y="180"/>
                  </a:lnTo>
                  <a:lnTo>
                    <a:pt x="257" y="178"/>
                  </a:lnTo>
                  <a:lnTo>
                    <a:pt x="255" y="178"/>
                  </a:lnTo>
                  <a:lnTo>
                    <a:pt x="257" y="176"/>
                  </a:lnTo>
                  <a:lnTo>
                    <a:pt x="257" y="176"/>
                  </a:lnTo>
                  <a:lnTo>
                    <a:pt x="260" y="176"/>
                  </a:lnTo>
                  <a:lnTo>
                    <a:pt x="257" y="174"/>
                  </a:lnTo>
                  <a:lnTo>
                    <a:pt x="255" y="172"/>
                  </a:lnTo>
                  <a:lnTo>
                    <a:pt x="253" y="174"/>
                  </a:lnTo>
                  <a:lnTo>
                    <a:pt x="249" y="174"/>
                  </a:lnTo>
                  <a:lnTo>
                    <a:pt x="249" y="174"/>
                  </a:lnTo>
                  <a:lnTo>
                    <a:pt x="249" y="174"/>
                  </a:lnTo>
                  <a:lnTo>
                    <a:pt x="249" y="176"/>
                  </a:lnTo>
                  <a:lnTo>
                    <a:pt x="249" y="176"/>
                  </a:lnTo>
                  <a:lnTo>
                    <a:pt x="247" y="176"/>
                  </a:lnTo>
                  <a:lnTo>
                    <a:pt x="247" y="172"/>
                  </a:lnTo>
                  <a:lnTo>
                    <a:pt x="247" y="172"/>
                  </a:lnTo>
                  <a:lnTo>
                    <a:pt x="249" y="172"/>
                  </a:lnTo>
                  <a:lnTo>
                    <a:pt x="251" y="172"/>
                  </a:lnTo>
                  <a:lnTo>
                    <a:pt x="251" y="172"/>
                  </a:lnTo>
                  <a:lnTo>
                    <a:pt x="253" y="172"/>
                  </a:lnTo>
                  <a:lnTo>
                    <a:pt x="253" y="172"/>
                  </a:lnTo>
                  <a:lnTo>
                    <a:pt x="253" y="172"/>
                  </a:lnTo>
                  <a:lnTo>
                    <a:pt x="253" y="170"/>
                  </a:lnTo>
                  <a:lnTo>
                    <a:pt x="253" y="168"/>
                  </a:lnTo>
                  <a:lnTo>
                    <a:pt x="253" y="168"/>
                  </a:lnTo>
                  <a:lnTo>
                    <a:pt x="247" y="168"/>
                  </a:lnTo>
                  <a:lnTo>
                    <a:pt x="245" y="168"/>
                  </a:lnTo>
                  <a:lnTo>
                    <a:pt x="239" y="168"/>
                  </a:lnTo>
                  <a:lnTo>
                    <a:pt x="239" y="168"/>
                  </a:lnTo>
                  <a:lnTo>
                    <a:pt x="241" y="168"/>
                  </a:lnTo>
                  <a:lnTo>
                    <a:pt x="241" y="166"/>
                  </a:lnTo>
                  <a:lnTo>
                    <a:pt x="243" y="166"/>
                  </a:lnTo>
                  <a:lnTo>
                    <a:pt x="243" y="166"/>
                  </a:lnTo>
                  <a:lnTo>
                    <a:pt x="241" y="166"/>
                  </a:lnTo>
                  <a:lnTo>
                    <a:pt x="241" y="166"/>
                  </a:lnTo>
                  <a:lnTo>
                    <a:pt x="241" y="166"/>
                  </a:lnTo>
                  <a:lnTo>
                    <a:pt x="241" y="166"/>
                  </a:lnTo>
                  <a:lnTo>
                    <a:pt x="241" y="166"/>
                  </a:lnTo>
                  <a:lnTo>
                    <a:pt x="239" y="164"/>
                  </a:lnTo>
                  <a:lnTo>
                    <a:pt x="241" y="164"/>
                  </a:lnTo>
                  <a:lnTo>
                    <a:pt x="241" y="164"/>
                  </a:lnTo>
                  <a:lnTo>
                    <a:pt x="243" y="164"/>
                  </a:lnTo>
                  <a:lnTo>
                    <a:pt x="243" y="164"/>
                  </a:lnTo>
                  <a:lnTo>
                    <a:pt x="243" y="161"/>
                  </a:lnTo>
                  <a:lnTo>
                    <a:pt x="245" y="161"/>
                  </a:lnTo>
                  <a:lnTo>
                    <a:pt x="245" y="161"/>
                  </a:lnTo>
                  <a:lnTo>
                    <a:pt x="245" y="164"/>
                  </a:lnTo>
                  <a:lnTo>
                    <a:pt x="245" y="164"/>
                  </a:lnTo>
                  <a:lnTo>
                    <a:pt x="247" y="161"/>
                  </a:lnTo>
                  <a:lnTo>
                    <a:pt x="245" y="161"/>
                  </a:lnTo>
                  <a:lnTo>
                    <a:pt x="245" y="159"/>
                  </a:lnTo>
                  <a:lnTo>
                    <a:pt x="247" y="159"/>
                  </a:lnTo>
                  <a:lnTo>
                    <a:pt x="247" y="157"/>
                  </a:lnTo>
                  <a:lnTo>
                    <a:pt x="247" y="157"/>
                  </a:lnTo>
                  <a:lnTo>
                    <a:pt x="247" y="155"/>
                  </a:lnTo>
                  <a:lnTo>
                    <a:pt x="247" y="155"/>
                  </a:lnTo>
                  <a:lnTo>
                    <a:pt x="249" y="155"/>
                  </a:lnTo>
                  <a:lnTo>
                    <a:pt x="249" y="155"/>
                  </a:lnTo>
                  <a:lnTo>
                    <a:pt x="251" y="155"/>
                  </a:lnTo>
                  <a:lnTo>
                    <a:pt x="251" y="153"/>
                  </a:lnTo>
                  <a:lnTo>
                    <a:pt x="249" y="153"/>
                  </a:lnTo>
                  <a:lnTo>
                    <a:pt x="249" y="153"/>
                  </a:lnTo>
                  <a:lnTo>
                    <a:pt x="251" y="153"/>
                  </a:lnTo>
                  <a:lnTo>
                    <a:pt x="251" y="153"/>
                  </a:lnTo>
                  <a:lnTo>
                    <a:pt x="251" y="153"/>
                  </a:lnTo>
                  <a:lnTo>
                    <a:pt x="253" y="159"/>
                  </a:lnTo>
                  <a:lnTo>
                    <a:pt x="253" y="161"/>
                  </a:lnTo>
                  <a:lnTo>
                    <a:pt x="255" y="161"/>
                  </a:lnTo>
                  <a:lnTo>
                    <a:pt x="255" y="159"/>
                  </a:lnTo>
                  <a:lnTo>
                    <a:pt x="253" y="155"/>
                  </a:lnTo>
                  <a:lnTo>
                    <a:pt x="255" y="155"/>
                  </a:lnTo>
                  <a:lnTo>
                    <a:pt x="253" y="153"/>
                  </a:lnTo>
                  <a:lnTo>
                    <a:pt x="255" y="153"/>
                  </a:lnTo>
                  <a:lnTo>
                    <a:pt x="255" y="153"/>
                  </a:lnTo>
                  <a:lnTo>
                    <a:pt x="255" y="155"/>
                  </a:lnTo>
                  <a:lnTo>
                    <a:pt x="255" y="155"/>
                  </a:lnTo>
                  <a:lnTo>
                    <a:pt x="255" y="159"/>
                  </a:lnTo>
                  <a:lnTo>
                    <a:pt x="255" y="161"/>
                  </a:lnTo>
                  <a:lnTo>
                    <a:pt x="255" y="161"/>
                  </a:lnTo>
                  <a:lnTo>
                    <a:pt x="257" y="164"/>
                  </a:lnTo>
                  <a:lnTo>
                    <a:pt x="260" y="164"/>
                  </a:lnTo>
                  <a:lnTo>
                    <a:pt x="262" y="161"/>
                  </a:lnTo>
                  <a:lnTo>
                    <a:pt x="262" y="161"/>
                  </a:lnTo>
                  <a:lnTo>
                    <a:pt x="262" y="161"/>
                  </a:lnTo>
                  <a:lnTo>
                    <a:pt x="264" y="159"/>
                  </a:lnTo>
                  <a:lnTo>
                    <a:pt x="264" y="157"/>
                  </a:lnTo>
                  <a:lnTo>
                    <a:pt x="266" y="153"/>
                  </a:lnTo>
                  <a:lnTo>
                    <a:pt x="264" y="149"/>
                  </a:lnTo>
                  <a:lnTo>
                    <a:pt x="264" y="149"/>
                  </a:lnTo>
                  <a:lnTo>
                    <a:pt x="264" y="147"/>
                  </a:lnTo>
                  <a:lnTo>
                    <a:pt x="266" y="147"/>
                  </a:lnTo>
                  <a:lnTo>
                    <a:pt x="266" y="147"/>
                  </a:lnTo>
                  <a:lnTo>
                    <a:pt x="266" y="147"/>
                  </a:lnTo>
                  <a:lnTo>
                    <a:pt x="266" y="149"/>
                  </a:lnTo>
                  <a:lnTo>
                    <a:pt x="266" y="151"/>
                  </a:lnTo>
                  <a:lnTo>
                    <a:pt x="266" y="151"/>
                  </a:lnTo>
                  <a:lnTo>
                    <a:pt x="266" y="151"/>
                  </a:lnTo>
                  <a:lnTo>
                    <a:pt x="268" y="151"/>
                  </a:lnTo>
                  <a:lnTo>
                    <a:pt x="268" y="151"/>
                  </a:lnTo>
                  <a:lnTo>
                    <a:pt x="270" y="151"/>
                  </a:lnTo>
                  <a:lnTo>
                    <a:pt x="268" y="151"/>
                  </a:lnTo>
                  <a:lnTo>
                    <a:pt x="268" y="151"/>
                  </a:lnTo>
                  <a:lnTo>
                    <a:pt x="268" y="151"/>
                  </a:lnTo>
                  <a:lnTo>
                    <a:pt x="266" y="153"/>
                  </a:lnTo>
                  <a:lnTo>
                    <a:pt x="266" y="153"/>
                  </a:lnTo>
                  <a:lnTo>
                    <a:pt x="266" y="155"/>
                  </a:lnTo>
                  <a:lnTo>
                    <a:pt x="266" y="157"/>
                  </a:lnTo>
                  <a:lnTo>
                    <a:pt x="266" y="159"/>
                  </a:lnTo>
                  <a:lnTo>
                    <a:pt x="266" y="161"/>
                  </a:lnTo>
                  <a:lnTo>
                    <a:pt x="266" y="164"/>
                  </a:lnTo>
                  <a:lnTo>
                    <a:pt x="268" y="164"/>
                  </a:lnTo>
                  <a:lnTo>
                    <a:pt x="270" y="164"/>
                  </a:lnTo>
                  <a:lnTo>
                    <a:pt x="272" y="161"/>
                  </a:lnTo>
                  <a:lnTo>
                    <a:pt x="274" y="161"/>
                  </a:lnTo>
                  <a:lnTo>
                    <a:pt x="276" y="161"/>
                  </a:lnTo>
                  <a:lnTo>
                    <a:pt x="276" y="161"/>
                  </a:lnTo>
                  <a:lnTo>
                    <a:pt x="276" y="159"/>
                  </a:lnTo>
                  <a:lnTo>
                    <a:pt x="276" y="159"/>
                  </a:lnTo>
                  <a:lnTo>
                    <a:pt x="278" y="159"/>
                  </a:lnTo>
                  <a:lnTo>
                    <a:pt x="276" y="157"/>
                  </a:lnTo>
                  <a:lnTo>
                    <a:pt x="276" y="157"/>
                  </a:lnTo>
                  <a:lnTo>
                    <a:pt x="278" y="157"/>
                  </a:lnTo>
                  <a:lnTo>
                    <a:pt x="280" y="157"/>
                  </a:lnTo>
                  <a:lnTo>
                    <a:pt x="280" y="155"/>
                  </a:lnTo>
                  <a:lnTo>
                    <a:pt x="278" y="155"/>
                  </a:lnTo>
                  <a:lnTo>
                    <a:pt x="278" y="155"/>
                  </a:lnTo>
                  <a:lnTo>
                    <a:pt x="278" y="155"/>
                  </a:lnTo>
                  <a:lnTo>
                    <a:pt x="276" y="155"/>
                  </a:lnTo>
                  <a:lnTo>
                    <a:pt x="276" y="155"/>
                  </a:lnTo>
                  <a:lnTo>
                    <a:pt x="274" y="155"/>
                  </a:lnTo>
                  <a:lnTo>
                    <a:pt x="274" y="155"/>
                  </a:lnTo>
                  <a:lnTo>
                    <a:pt x="274" y="153"/>
                  </a:lnTo>
                  <a:lnTo>
                    <a:pt x="274" y="153"/>
                  </a:lnTo>
                  <a:lnTo>
                    <a:pt x="274" y="151"/>
                  </a:lnTo>
                  <a:lnTo>
                    <a:pt x="274" y="151"/>
                  </a:lnTo>
                  <a:lnTo>
                    <a:pt x="276" y="151"/>
                  </a:lnTo>
                  <a:lnTo>
                    <a:pt x="276" y="151"/>
                  </a:lnTo>
                  <a:lnTo>
                    <a:pt x="276" y="151"/>
                  </a:lnTo>
                  <a:lnTo>
                    <a:pt x="276" y="149"/>
                  </a:lnTo>
                  <a:lnTo>
                    <a:pt x="276" y="149"/>
                  </a:lnTo>
                  <a:lnTo>
                    <a:pt x="274" y="149"/>
                  </a:lnTo>
                  <a:lnTo>
                    <a:pt x="274" y="147"/>
                  </a:lnTo>
                  <a:lnTo>
                    <a:pt x="274" y="147"/>
                  </a:lnTo>
                  <a:lnTo>
                    <a:pt x="274" y="145"/>
                  </a:lnTo>
                  <a:lnTo>
                    <a:pt x="274" y="145"/>
                  </a:lnTo>
                  <a:lnTo>
                    <a:pt x="276" y="145"/>
                  </a:lnTo>
                  <a:lnTo>
                    <a:pt x="274" y="143"/>
                  </a:lnTo>
                  <a:lnTo>
                    <a:pt x="276" y="143"/>
                  </a:lnTo>
                  <a:lnTo>
                    <a:pt x="276" y="143"/>
                  </a:lnTo>
                  <a:lnTo>
                    <a:pt x="276" y="143"/>
                  </a:lnTo>
                  <a:lnTo>
                    <a:pt x="278" y="145"/>
                  </a:lnTo>
                  <a:lnTo>
                    <a:pt x="278" y="143"/>
                  </a:lnTo>
                  <a:lnTo>
                    <a:pt x="278" y="143"/>
                  </a:lnTo>
                  <a:lnTo>
                    <a:pt x="278" y="143"/>
                  </a:lnTo>
                  <a:lnTo>
                    <a:pt x="278" y="140"/>
                  </a:lnTo>
                  <a:lnTo>
                    <a:pt x="276" y="138"/>
                  </a:lnTo>
                  <a:lnTo>
                    <a:pt x="276" y="138"/>
                  </a:lnTo>
                  <a:lnTo>
                    <a:pt x="276" y="136"/>
                  </a:lnTo>
                  <a:lnTo>
                    <a:pt x="276" y="136"/>
                  </a:lnTo>
                  <a:lnTo>
                    <a:pt x="274" y="136"/>
                  </a:lnTo>
                  <a:lnTo>
                    <a:pt x="274" y="136"/>
                  </a:lnTo>
                  <a:lnTo>
                    <a:pt x="274" y="134"/>
                  </a:lnTo>
                  <a:lnTo>
                    <a:pt x="274" y="134"/>
                  </a:lnTo>
                  <a:lnTo>
                    <a:pt x="276" y="134"/>
                  </a:lnTo>
                  <a:lnTo>
                    <a:pt x="276" y="132"/>
                  </a:lnTo>
                  <a:lnTo>
                    <a:pt x="276" y="132"/>
                  </a:lnTo>
                  <a:lnTo>
                    <a:pt x="278" y="132"/>
                  </a:lnTo>
                  <a:lnTo>
                    <a:pt x="278" y="132"/>
                  </a:lnTo>
                  <a:lnTo>
                    <a:pt x="278" y="130"/>
                  </a:lnTo>
                  <a:lnTo>
                    <a:pt x="278" y="128"/>
                  </a:lnTo>
                  <a:lnTo>
                    <a:pt x="276" y="128"/>
                  </a:lnTo>
                  <a:lnTo>
                    <a:pt x="276" y="128"/>
                  </a:lnTo>
                  <a:lnTo>
                    <a:pt x="276" y="126"/>
                  </a:lnTo>
                  <a:lnTo>
                    <a:pt x="274" y="126"/>
                  </a:lnTo>
                  <a:lnTo>
                    <a:pt x="274" y="126"/>
                  </a:lnTo>
                  <a:lnTo>
                    <a:pt x="272" y="128"/>
                  </a:lnTo>
                  <a:lnTo>
                    <a:pt x="272" y="126"/>
                  </a:lnTo>
                  <a:lnTo>
                    <a:pt x="270" y="128"/>
                  </a:lnTo>
                  <a:lnTo>
                    <a:pt x="268" y="128"/>
                  </a:lnTo>
                  <a:lnTo>
                    <a:pt x="268" y="128"/>
                  </a:lnTo>
                  <a:lnTo>
                    <a:pt x="266" y="128"/>
                  </a:lnTo>
                  <a:lnTo>
                    <a:pt x="264" y="130"/>
                  </a:lnTo>
                  <a:lnTo>
                    <a:pt x="264" y="132"/>
                  </a:lnTo>
                  <a:lnTo>
                    <a:pt x="262" y="134"/>
                  </a:lnTo>
                  <a:lnTo>
                    <a:pt x="264" y="132"/>
                  </a:lnTo>
                  <a:lnTo>
                    <a:pt x="264" y="132"/>
                  </a:lnTo>
                  <a:lnTo>
                    <a:pt x="266" y="134"/>
                  </a:lnTo>
                  <a:lnTo>
                    <a:pt x="266" y="134"/>
                  </a:lnTo>
                  <a:lnTo>
                    <a:pt x="268" y="132"/>
                  </a:lnTo>
                  <a:lnTo>
                    <a:pt x="268" y="132"/>
                  </a:lnTo>
                  <a:lnTo>
                    <a:pt x="270" y="134"/>
                  </a:lnTo>
                  <a:lnTo>
                    <a:pt x="270" y="134"/>
                  </a:lnTo>
                  <a:lnTo>
                    <a:pt x="270" y="134"/>
                  </a:lnTo>
                  <a:lnTo>
                    <a:pt x="268" y="134"/>
                  </a:lnTo>
                  <a:lnTo>
                    <a:pt x="268" y="136"/>
                  </a:lnTo>
                  <a:lnTo>
                    <a:pt x="268" y="138"/>
                  </a:lnTo>
                  <a:lnTo>
                    <a:pt x="266" y="138"/>
                  </a:lnTo>
                  <a:lnTo>
                    <a:pt x="266" y="138"/>
                  </a:lnTo>
                  <a:lnTo>
                    <a:pt x="264" y="138"/>
                  </a:lnTo>
                  <a:lnTo>
                    <a:pt x="264" y="138"/>
                  </a:lnTo>
                  <a:lnTo>
                    <a:pt x="264" y="136"/>
                  </a:lnTo>
                  <a:lnTo>
                    <a:pt x="264" y="134"/>
                  </a:lnTo>
                  <a:lnTo>
                    <a:pt x="264" y="134"/>
                  </a:lnTo>
                  <a:lnTo>
                    <a:pt x="262" y="134"/>
                  </a:lnTo>
                  <a:lnTo>
                    <a:pt x="262" y="136"/>
                  </a:lnTo>
                  <a:lnTo>
                    <a:pt x="262" y="136"/>
                  </a:lnTo>
                  <a:lnTo>
                    <a:pt x="262" y="134"/>
                  </a:lnTo>
                  <a:lnTo>
                    <a:pt x="262" y="134"/>
                  </a:lnTo>
                  <a:lnTo>
                    <a:pt x="262" y="134"/>
                  </a:lnTo>
                  <a:lnTo>
                    <a:pt x="262" y="134"/>
                  </a:lnTo>
                  <a:lnTo>
                    <a:pt x="260" y="134"/>
                  </a:lnTo>
                  <a:lnTo>
                    <a:pt x="260" y="134"/>
                  </a:lnTo>
                  <a:lnTo>
                    <a:pt x="257" y="134"/>
                  </a:lnTo>
                  <a:lnTo>
                    <a:pt x="257" y="134"/>
                  </a:lnTo>
                  <a:lnTo>
                    <a:pt x="257" y="136"/>
                  </a:lnTo>
                  <a:lnTo>
                    <a:pt x="255" y="136"/>
                  </a:lnTo>
                  <a:lnTo>
                    <a:pt x="253" y="138"/>
                  </a:lnTo>
                  <a:lnTo>
                    <a:pt x="251" y="138"/>
                  </a:lnTo>
                  <a:lnTo>
                    <a:pt x="251" y="138"/>
                  </a:lnTo>
                  <a:lnTo>
                    <a:pt x="249" y="140"/>
                  </a:lnTo>
                  <a:lnTo>
                    <a:pt x="249" y="140"/>
                  </a:lnTo>
                  <a:lnTo>
                    <a:pt x="249" y="143"/>
                  </a:lnTo>
                  <a:lnTo>
                    <a:pt x="249" y="143"/>
                  </a:lnTo>
                  <a:lnTo>
                    <a:pt x="247" y="143"/>
                  </a:lnTo>
                  <a:lnTo>
                    <a:pt x="247" y="145"/>
                  </a:lnTo>
                  <a:lnTo>
                    <a:pt x="247" y="145"/>
                  </a:lnTo>
                  <a:lnTo>
                    <a:pt x="245" y="145"/>
                  </a:lnTo>
                  <a:lnTo>
                    <a:pt x="245" y="145"/>
                  </a:lnTo>
                  <a:lnTo>
                    <a:pt x="245" y="145"/>
                  </a:lnTo>
                  <a:lnTo>
                    <a:pt x="243" y="145"/>
                  </a:lnTo>
                  <a:lnTo>
                    <a:pt x="243" y="145"/>
                  </a:lnTo>
                  <a:lnTo>
                    <a:pt x="245" y="145"/>
                  </a:lnTo>
                  <a:lnTo>
                    <a:pt x="245" y="143"/>
                  </a:lnTo>
                  <a:lnTo>
                    <a:pt x="247" y="143"/>
                  </a:lnTo>
                  <a:lnTo>
                    <a:pt x="247" y="140"/>
                  </a:lnTo>
                  <a:lnTo>
                    <a:pt x="245" y="140"/>
                  </a:lnTo>
                  <a:lnTo>
                    <a:pt x="245" y="138"/>
                  </a:lnTo>
                  <a:lnTo>
                    <a:pt x="245" y="138"/>
                  </a:lnTo>
                  <a:lnTo>
                    <a:pt x="245" y="138"/>
                  </a:lnTo>
                  <a:lnTo>
                    <a:pt x="243" y="140"/>
                  </a:lnTo>
                  <a:lnTo>
                    <a:pt x="243" y="143"/>
                  </a:lnTo>
                  <a:lnTo>
                    <a:pt x="241" y="143"/>
                  </a:lnTo>
                  <a:lnTo>
                    <a:pt x="241" y="143"/>
                  </a:lnTo>
                  <a:lnTo>
                    <a:pt x="241" y="138"/>
                  </a:lnTo>
                  <a:lnTo>
                    <a:pt x="241" y="138"/>
                  </a:lnTo>
                  <a:lnTo>
                    <a:pt x="243" y="138"/>
                  </a:lnTo>
                  <a:lnTo>
                    <a:pt x="243" y="136"/>
                  </a:lnTo>
                  <a:lnTo>
                    <a:pt x="243" y="136"/>
                  </a:lnTo>
                  <a:lnTo>
                    <a:pt x="241" y="136"/>
                  </a:lnTo>
                  <a:lnTo>
                    <a:pt x="241" y="134"/>
                  </a:lnTo>
                  <a:lnTo>
                    <a:pt x="243" y="134"/>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5"/>
            <p:cNvSpPr>
              <a:spLocks/>
            </p:cNvSpPr>
            <p:nvPr/>
          </p:nvSpPr>
          <p:spPr bwMode="auto">
            <a:xfrm>
              <a:off x="6936619" y="4915451"/>
              <a:ext cx="918443" cy="940992"/>
            </a:xfrm>
            <a:custGeom>
              <a:avLst/>
              <a:gdLst>
                <a:gd name="T0" fmla="*/ 588 w 611"/>
                <a:gd name="T1" fmla="*/ 404 h 626"/>
                <a:gd name="T2" fmla="*/ 563 w 611"/>
                <a:gd name="T3" fmla="*/ 400 h 626"/>
                <a:gd name="T4" fmla="*/ 537 w 611"/>
                <a:gd name="T5" fmla="*/ 396 h 626"/>
                <a:gd name="T6" fmla="*/ 517 w 611"/>
                <a:gd name="T7" fmla="*/ 373 h 626"/>
                <a:gd name="T8" fmla="*/ 489 w 611"/>
                <a:gd name="T9" fmla="*/ 356 h 626"/>
                <a:gd name="T10" fmla="*/ 510 w 611"/>
                <a:gd name="T11" fmla="*/ 314 h 626"/>
                <a:gd name="T12" fmla="*/ 477 w 611"/>
                <a:gd name="T13" fmla="*/ 283 h 626"/>
                <a:gd name="T14" fmla="*/ 487 w 611"/>
                <a:gd name="T15" fmla="*/ 258 h 626"/>
                <a:gd name="T16" fmla="*/ 502 w 611"/>
                <a:gd name="T17" fmla="*/ 224 h 626"/>
                <a:gd name="T18" fmla="*/ 487 w 611"/>
                <a:gd name="T19" fmla="*/ 203 h 626"/>
                <a:gd name="T20" fmla="*/ 460 w 611"/>
                <a:gd name="T21" fmla="*/ 212 h 626"/>
                <a:gd name="T22" fmla="*/ 437 w 611"/>
                <a:gd name="T23" fmla="*/ 189 h 626"/>
                <a:gd name="T24" fmla="*/ 427 w 611"/>
                <a:gd name="T25" fmla="*/ 172 h 626"/>
                <a:gd name="T26" fmla="*/ 473 w 611"/>
                <a:gd name="T27" fmla="*/ 153 h 626"/>
                <a:gd name="T28" fmla="*/ 514 w 611"/>
                <a:gd name="T29" fmla="*/ 151 h 626"/>
                <a:gd name="T30" fmla="*/ 544 w 611"/>
                <a:gd name="T31" fmla="*/ 130 h 626"/>
                <a:gd name="T32" fmla="*/ 525 w 611"/>
                <a:gd name="T33" fmla="*/ 92 h 626"/>
                <a:gd name="T34" fmla="*/ 479 w 611"/>
                <a:gd name="T35" fmla="*/ 95 h 626"/>
                <a:gd name="T36" fmla="*/ 475 w 611"/>
                <a:gd name="T37" fmla="*/ 55 h 626"/>
                <a:gd name="T38" fmla="*/ 468 w 611"/>
                <a:gd name="T39" fmla="*/ 46 h 626"/>
                <a:gd name="T40" fmla="*/ 435 w 611"/>
                <a:gd name="T41" fmla="*/ 80 h 626"/>
                <a:gd name="T42" fmla="*/ 420 w 611"/>
                <a:gd name="T43" fmla="*/ 109 h 626"/>
                <a:gd name="T44" fmla="*/ 385 w 611"/>
                <a:gd name="T45" fmla="*/ 145 h 626"/>
                <a:gd name="T46" fmla="*/ 389 w 611"/>
                <a:gd name="T47" fmla="*/ 210 h 626"/>
                <a:gd name="T48" fmla="*/ 360 w 611"/>
                <a:gd name="T49" fmla="*/ 228 h 626"/>
                <a:gd name="T50" fmla="*/ 303 w 611"/>
                <a:gd name="T51" fmla="*/ 252 h 626"/>
                <a:gd name="T52" fmla="*/ 284 w 611"/>
                <a:gd name="T53" fmla="*/ 231 h 626"/>
                <a:gd name="T54" fmla="*/ 280 w 611"/>
                <a:gd name="T55" fmla="*/ 199 h 626"/>
                <a:gd name="T56" fmla="*/ 247 w 611"/>
                <a:gd name="T57" fmla="*/ 162 h 626"/>
                <a:gd name="T58" fmla="*/ 207 w 611"/>
                <a:gd name="T59" fmla="*/ 109 h 626"/>
                <a:gd name="T60" fmla="*/ 186 w 611"/>
                <a:gd name="T61" fmla="*/ 76 h 626"/>
                <a:gd name="T62" fmla="*/ 155 w 611"/>
                <a:gd name="T63" fmla="*/ 32 h 626"/>
                <a:gd name="T64" fmla="*/ 132 w 611"/>
                <a:gd name="T65" fmla="*/ 65 h 626"/>
                <a:gd name="T66" fmla="*/ 117 w 611"/>
                <a:gd name="T67" fmla="*/ 51 h 626"/>
                <a:gd name="T68" fmla="*/ 100 w 611"/>
                <a:gd name="T69" fmla="*/ 17 h 626"/>
                <a:gd name="T70" fmla="*/ 79 w 611"/>
                <a:gd name="T71" fmla="*/ 30 h 626"/>
                <a:gd name="T72" fmla="*/ 56 w 611"/>
                <a:gd name="T73" fmla="*/ 69 h 626"/>
                <a:gd name="T74" fmla="*/ 60 w 611"/>
                <a:gd name="T75" fmla="*/ 132 h 626"/>
                <a:gd name="T76" fmla="*/ 86 w 611"/>
                <a:gd name="T77" fmla="*/ 170 h 626"/>
                <a:gd name="T78" fmla="*/ 83 w 611"/>
                <a:gd name="T79" fmla="*/ 241 h 626"/>
                <a:gd name="T80" fmla="*/ 71 w 611"/>
                <a:gd name="T81" fmla="*/ 266 h 626"/>
                <a:gd name="T82" fmla="*/ 40 w 611"/>
                <a:gd name="T83" fmla="*/ 304 h 626"/>
                <a:gd name="T84" fmla="*/ 6 w 611"/>
                <a:gd name="T85" fmla="*/ 375 h 626"/>
                <a:gd name="T86" fmla="*/ 19 w 611"/>
                <a:gd name="T87" fmla="*/ 413 h 626"/>
                <a:gd name="T88" fmla="*/ 81 w 611"/>
                <a:gd name="T89" fmla="*/ 413 h 626"/>
                <a:gd name="T90" fmla="*/ 94 w 611"/>
                <a:gd name="T91" fmla="*/ 461 h 626"/>
                <a:gd name="T92" fmla="*/ 138 w 611"/>
                <a:gd name="T93" fmla="*/ 480 h 626"/>
                <a:gd name="T94" fmla="*/ 121 w 611"/>
                <a:gd name="T95" fmla="*/ 534 h 626"/>
                <a:gd name="T96" fmla="*/ 169 w 611"/>
                <a:gd name="T97" fmla="*/ 557 h 626"/>
                <a:gd name="T98" fmla="*/ 196 w 611"/>
                <a:gd name="T99" fmla="*/ 599 h 626"/>
                <a:gd name="T100" fmla="*/ 257 w 611"/>
                <a:gd name="T101" fmla="*/ 586 h 626"/>
                <a:gd name="T102" fmla="*/ 286 w 611"/>
                <a:gd name="T103" fmla="*/ 618 h 626"/>
                <a:gd name="T104" fmla="*/ 297 w 611"/>
                <a:gd name="T105" fmla="*/ 599 h 626"/>
                <a:gd name="T106" fmla="*/ 284 w 611"/>
                <a:gd name="T107" fmla="*/ 549 h 626"/>
                <a:gd name="T108" fmla="*/ 316 w 611"/>
                <a:gd name="T109" fmla="*/ 526 h 626"/>
                <a:gd name="T110" fmla="*/ 351 w 611"/>
                <a:gd name="T111" fmla="*/ 507 h 626"/>
                <a:gd name="T112" fmla="*/ 395 w 611"/>
                <a:gd name="T113" fmla="*/ 515 h 626"/>
                <a:gd name="T114" fmla="*/ 443 w 611"/>
                <a:gd name="T115" fmla="*/ 515 h 626"/>
                <a:gd name="T116" fmla="*/ 479 w 611"/>
                <a:gd name="T117" fmla="*/ 509 h 626"/>
                <a:gd name="T118" fmla="*/ 521 w 611"/>
                <a:gd name="T119" fmla="*/ 473 h 626"/>
                <a:gd name="T120" fmla="*/ 556 w 611"/>
                <a:gd name="T121" fmla="*/ 467 h 626"/>
                <a:gd name="T122" fmla="*/ 575 w 611"/>
                <a:gd name="T123" fmla="*/ 455 h 626"/>
                <a:gd name="T124" fmla="*/ 600 w 611"/>
                <a:gd name="T125" fmla="*/ 448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626">
                  <a:moveTo>
                    <a:pt x="611" y="419"/>
                  </a:moveTo>
                  <a:lnTo>
                    <a:pt x="611" y="419"/>
                  </a:lnTo>
                  <a:lnTo>
                    <a:pt x="611" y="419"/>
                  </a:lnTo>
                  <a:lnTo>
                    <a:pt x="609" y="419"/>
                  </a:lnTo>
                  <a:lnTo>
                    <a:pt x="606" y="413"/>
                  </a:lnTo>
                  <a:lnTo>
                    <a:pt x="606" y="413"/>
                  </a:lnTo>
                  <a:lnTo>
                    <a:pt x="606" y="413"/>
                  </a:lnTo>
                  <a:lnTo>
                    <a:pt x="606" y="413"/>
                  </a:lnTo>
                  <a:lnTo>
                    <a:pt x="606" y="413"/>
                  </a:lnTo>
                  <a:lnTo>
                    <a:pt x="606" y="413"/>
                  </a:lnTo>
                  <a:lnTo>
                    <a:pt x="606" y="411"/>
                  </a:lnTo>
                  <a:lnTo>
                    <a:pt x="606" y="411"/>
                  </a:lnTo>
                  <a:lnTo>
                    <a:pt x="606" y="411"/>
                  </a:lnTo>
                  <a:lnTo>
                    <a:pt x="606" y="409"/>
                  </a:lnTo>
                  <a:lnTo>
                    <a:pt x="602" y="406"/>
                  </a:lnTo>
                  <a:lnTo>
                    <a:pt x="602" y="406"/>
                  </a:lnTo>
                  <a:lnTo>
                    <a:pt x="600" y="406"/>
                  </a:lnTo>
                  <a:lnTo>
                    <a:pt x="598" y="404"/>
                  </a:lnTo>
                  <a:lnTo>
                    <a:pt x="596" y="404"/>
                  </a:lnTo>
                  <a:lnTo>
                    <a:pt x="596" y="402"/>
                  </a:lnTo>
                  <a:lnTo>
                    <a:pt x="596" y="402"/>
                  </a:lnTo>
                  <a:lnTo>
                    <a:pt x="596" y="402"/>
                  </a:lnTo>
                  <a:lnTo>
                    <a:pt x="598" y="400"/>
                  </a:lnTo>
                  <a:lnTo>
                    <a:pt x="598" y="400"/>
                  </a:lnTo>
                  <a:lnTo>
                    <a:pt x="596" y="400"/>
                  </a:lnTo>
                  <a:lnTo>
                    <a:pt x="596" y="400"/>
                  </a:lnTo>
                  <a:lnTo>
                    <a:pt x="596" y="400"/>
                  </a:lnTo>
                  <a:lnTo>
                    <a:pt x="596" y="400"/>
                  </a:lnTo>
                  <a:lnTo>
                    <a:pt x="594" y="402"/>
                  </a:lnTo>
                  <a:lnTo>
                    <a:pt x="594" y="402"/>
                  </a:lnTo>
                  <a:lnTo>
                    <a:pt x="594" y="402"/>
                  </a:lnTo>
                  <a:lnTo>
                    <a:pt x="594" y="402"/>
                  </a:lnTo>
                  <a:lnTo>
                    <a:pt x="594" y="402"/>
                  </a:lnTo>
                  <a:lnTo>
                    <a:pt x="590" y="402"/>
                  </a:lnTo>
                  <a:lnTo>
                    <a:pt x="590" y="402"/>
                  </a:lnTo>
                  <a:lnTo>
                    <a:pt x="590" y="402"/>
                  </a:lnTo>
                  <a:lnTo>
                    <a:pt x="588" y="402"/>
                  </a:lnTo>
                  <a:lnTo>
                    <a:pt x="588" y="404"/>
                  </a:lnTo>
                  <a:lnTo>
                    <a:pt x="588" y="404"/>
                  </a:lnTo>
                  <a:lnTo>
                    <a:pt x="588" y="404"/>
                  </a:lnTo>
                  <a:lnTo>
                    <a:pt x="588" y="404"/>
                  </a:lnTo>
                  <a:lnTo>
                    <a:pt x="588" y="406"/>
                  </a:lnTo>
                  <a:lnTo>
                    <a:pt x="588" y="406"/>
                  </a:lnTo>
                  <a:lnTo>
                    <a:pt x="588" y="406"/>
                  </a:lnTo>
                  <a:lnTo>
                    <a:pt x="588" y="406"/>
                  </a:lnTo>
                  <a:lnTo>
                    <a:pt x="588" y="406"/>
                  </a:lnTo>
                  <a:lnTo>
                    <a:pt x="583" y="406"/>
                  </a:lnTo>
                  <a:lnTo>
                    <a:pt x="583" y="406"/>
                  </a:lnTo>
                  <a:lnTo>
                    <a:pt x="581" y="406"/>
                  </a:lnTo>
                  <a:lnTo>
                    <a:pt x="581" y="406"/>
                  </a:lnTo>
                  <a:lnTo>
                    <a:pt x="581" y="406"/>
                  </a:lnTo>
                  <a:lnTo>
                    <a:pt x="579" y="406"/>
                  </a:lnTo>
                  <a:lnTo>
                    <a:pt x="577" y="404"/>
                  </a:lnTo>
                  <a:lnTo>
                    <a:pt x="577" y="404"/>
                  </a:lnTo>
                  <a:lnTo>
                    <a:pt x="573" y="404"/>
                  </a:lnTo>
                  <a:lnTo>
                    <a:pt x="573" y="404"/>
                  </a:lnTo>
                  <a:lnTo>
                    <a:pt x="573" y="404"/>
                  </a:lnTo>
                  <a:lnTo>
                    <a:pt x="571" y="402"/>
                  </a:lnTo>
                  <a:lnTo>
                    <a:pt x="571" y="402"/>
                  </a:lnTo>
                  <a:lnTo>
                    <a:pt x="571" y="402"/>
                  </a:lnTo>
                  <a:lnTo>
                    <a:pt x="571" y="400"/>
                  </a:lnTo>
                  <a:lnTo>
                    <a:pt x="571" y="400"/>
                  </a:lnTo>
                  <a:lnTo>
                    <a:pt x="569" y="398"/>
                  </a:lnTo>
                  <a:lnTo>
                    <a:pt x="569" y="398"/>
                  </a:lnTo>
                  <a:lnTo>
                    <a:pt x="569" y="398"/>
                  </a:lnTo>
                  <a:lnTo>
                    <a:pt x="569" y="398"/>
                  </a:lnTo>
                  <a:lnTo>
                    <a:pt x="569" y="398"/>
                  </a:lnTo>
                  <a:lnTo>
                    <a:pt x="569" y="398"/>
                  </a:lnTo>
                  <a:lnTo>
                    <a:pt x="567" y="398"/>
                  </a:lnTo>
                  <a:lnTo>
                    <a:pt x="567" y="398"/>
                  </a:lnTo>
                  <a:lnTo>
                    <a:pt x="565" y="398"/>
                  </a:lnTo>
                  <a:lnTo>
                    <a:pt x="565" y="398"/>
                  </a:lnTo>
                  <a:lnTo>
                    <a:pt x="563" y="398"/>
                  </a:lnTo>
                  <a:lnTo>
                    <a:pt x="563" y="398"/>
                  </a:lnTo>
                  <a:lnTo>
                    <a:pt x="563" y="398"/>
                  </a:lnTo>
                  <a:lnTo>
                    <a:pt x="563" y="400"/>
                  </a:lnTo>
                  <a:lnTo>
                    <a:pt x="563" y="400"/>
                  </a:lnTo>
                  <a:lnTo>
                    <a:pt x="563" y="400"/>
                  </a:lnTo>
                  <a:lnTo>
                    <a:pt x="560" y="402"/>
                  </a:lnTo>
                  <a:lnTo>
                    <a:pt x="560" y="404"/>
                  </a:lnTo>
                  <a:lnTo>
                    <a:pt x="560" y="404"/>
                  </a:lnTo>
                  <a:lnTo>
                    <a:pt x="560" y="404"/>
                  </a:lnTo>
                  <a:lnTo>
                    <a:pt x="560" y="404"/>
                  </a:lnTo>
                  <a:lnTo>
                    <a:pt x="560" y="404"/>
                  </a:lnTo>
                  <a:lnTo>
                    <a:pt x="558" y="404"/>
                  </a:lnTo>
                  <a:lnTo>
                    <a:pt x="556" y="406"/>
                  </a:lnTo>
                  <a:lnTo>
                    <a:pt x="556" y="406"/>
                  </a:lnTo>
                  <a:lnTo>
                    <a:pt x="556" y="404"/>
                  </a:lnTo>
                  <a:lnTo>
                    <a:pt x="556" y="404"/>
                  </a:lnTo>
                  <a:lnTo>
                    <a:pt x="554" y="404"/>
                  </a:lnTo>
                  <a:lnTo>
                    <a:pt x="554" y="404"/>
                  </a:lnTo>
                  <a:lnTo>
                    <a:pt x="554" y="402"/>
                  </a:lnTo>
                  <a:lnTo>
                    <a:pt x="552" y="402"/>
                  </a:lnTo>
                  <a:lnTo>
                    <a:pt x="550" y="402"/>
                  </a:lnTo>
                  <a:lnTo>
                    <a:pt x="548" y="400"/>
                  </a:lnTo>
                  <a:lnTo>
                    <a:pt x="548" y="398"/>
                  </a:lnTo>
                  <a:lnTo>
                    <a:pt x="548" y="398"/>
                  </a:lnTo>
                  <a:lnTo>
                    <a:pt x="546" y="398"/>
                  </a:lnTo>
                  <a:lnTo>
                    <a:pt x="546" y="398"/>
                  </a:lnTo>
                  <a:lnTo>
                    <a:pt x="546" y="398"/>
                  </a:lnTo>
                  <a:lnTo>
                    <a:pt x="546" y="400"/>
                  </a:lnTo>
                  <a:lnTo>
                    <a:pt x="546" y="400"/>
                  </a:lnTo>
                  <a:lnTo>
                    <a:pt x="546" y="400"/>
                  </a:lnTo>
                  <a:lnTo>
                    <a:pt x="546" y="402"/>
                  </a:lnTo>
                  <a:lnTo>
                    <a:pt x="546" y="402"/>
                  </a:lnTo>
                  <a:lnTo>
                    <a:pt x="546" y="402"/>
                  </a:lnTo>
                  <a:lnTo>
                    <a:pt x="546" y="402"/>
                  </a:lnTo>
                  <a:lnTo>
                    <a:pt x="546" y="402"/>
                  </a:lnTo>
                  <a:lnTo>
                    <a:pt x="546" y="402"/>
                  </a:lnTo>
                  <a:lnTo>
                    <a:pt x="544" y="402"/>
                  </a:lnTo>
                  <a:lnTo>
                    <a:pt x="544" y="402"/>
                  </a:lnTo>
                  <a:lnTo>
                    <a:pt x="540" y="398"/>
                  </a:lnTo>
                  <a:lnTo>
                    <a:pt x="540" y="398"/>
                  </a:lnTo>
                  <a:lnTo>
                    <a:pt x="537" y="398"/>
                  </a:lnTo>
                  <a:lnTo>
                    <a:pt x="537" y="396"/>
                  </a:lnTo>
                  <a:lnTo>
                    <a:pt x="537" y="396"/>
                  </a:lnTo>
                  <a:lnTo>
                    <a:pt x="537" y="396"/>
                  </a:lnTo>
                  <a:lnTo>
                    <a:pt x="537" y="394"/>
                  </a:lnTo>
                  <a:lnTo>
                    <a:pt x="537" y="394"/>
                  </a:lnTo>
                  <a:lnTo>
                    <a:pt x="537" y="394"/>
                  </a:lnTo>
                  <a:lnTo>
                    <a:pt x="537" y="392"/>
                  </a:lnTo>
                  <a:lnTo>
                    <a:pt x="537" y="392"/>
                  </a:lnTo>
                  <a:lnTo>
                    <a:pt x="537" y="392"/>
                  </a:lnTo>
                  <a:lnTo>
                    <a:pt x="537" y="390"/>
                  </a:lnTo>
                  <a:lnTo>
                    <a:pt x="537" y="388"/>
                  </a:lnTo>
                  <a:lnTo>
                    <a:pt x="537" y="385"/>
                  </a:lnTo>
                  <a:lnTo>
                    <a:pt x="537" y="383"/>
                  </a:lnTo>
                  <a:lnTo>
                    <a:pt x="537" y="383"/>
                  </a:lnTo>
                  <a:lnTo>
                    <a:pt x="537" y="383"/>
                  </a:lnTo>
                  <a:lnTo>
                    <a:pt x="537" y="383"/>
                  </a:lnTo>
                  <a:lnTo>
                    <a:pt x="535" y="381"/>
                  </a:lnTo>
                  <a:lnTo>
                    <a:pt x="535" y="381"/>
                  </a:lnTo>
                  <a:lnTo>
                    <a:pt x="535" y="381"/>
                  </a:lnTo>
                  <a:lnTo>
                    <a:pt x="533" y="379"/>
                  </a:lnTo>
                  <a:lnTo>
                    <a:pt x="533" y="379"/>
                  </a:lnTo>
                  <a:lnTo>
                    <a:pt x="533" y="377"/>
                  </a:lnTo>
                  <a:lnTo>
                    <a:pt x="533" y="377"/>
                  </a:lnTo>
                  <a:lnTo>
                    <a:pt x="533" y="377"/>
                  </a:lnTo>
                  <a:lnTo>
                    <a:pt x="533" y="377"/>
                  </a:lnTo>
                  <a:lnTo>
                    <a:pt x="533" y="377"/>
                  </a:lnTo>
                  <a:lnTo>
                    <a:pt x="533" y="375"/>
                  </a:lnTo>
                  <a:lnTo>
                    <a:pt x="531" y="375"/>
                  </a:lnTo>
                  <a:lnTo>
                    <a:pt x="529" y="375"/>
                  </a:lnTo>
                  <a:lnTo>
                    <a:pt x="527" y="375"/>
                  </a:lnTo>
                  <a:lnTo>
                    <a:pt x="525" y="375"/>
                  </a:lnTo>
                  <a:lnTo>
                    <a:pt x="523" y="377"/>
                  </a:lnTo>
                  <a:lnTo>
                    <a:pt x="523" y="377"/>
                  </a:lnTo>
                  <a:lnTo>
                    <a:pt x="523" y="377"/>
                  </a:lnTo>
                  <a:lnTo>
                    <a:pt x="523" y="377"/>
                  </a:lnTo>
                  <a:lnTo>
                    <a:pt x="521" y="377"/>
                  </a:lnTo>
                  <a:lnTo>
                    <a:pt x="521" y="377"/>
                  </a:lnTo>
                  <a:lnTo>
                    <a:pt x="521" y="375"/>
                  </a:lnTo>
                  <a:lnTo>
                    <a:pt x="519" y="375"/>
                  </a:lnTo>
                  <a:lnTo>
                    <a:pt x="517" y="375"/>
                  </a:lnTo>
                  <a:lnTo>
                    <a:pt x="517" y="375"/>
                  </a:lnTo>
                  <a:lnTo>
                    <a:pt x="517" y="373"/>
                  </a:lnTo>
                  <a:lnTo>
                    <a:pt x="510" y="373"/>
                  </a:lnTo>
                  <a:lnTo>
                    <a:pt x="508" y="373"/>
                  </a:lnTo>
                  <a:lnTo>
                    <a:pt x="508" y="373"/>
                  </a:lnTo>
                  <a:lnTo>
                    <a:pt x="508" y="373"/>
                  </a:lnTo>
                  <a:lnTo>
                    <a:pt x="506" y="373"/>
                  </a:lnTo>
                  <a:lnTo>
                    <a:pt x="506" y="373"/>
                  </a:lnTo>
                  <a:lnTo>
                    <a:pt x="504" y="375"/>
                  </a:lnTo>
                  <a:lnTo>
                    <a:pt x="504" y="375"/>
                  </a:lnTo>
                  <a:lnTo>
                    <a:pt x="504" y="375"/>
                  </a:lnTo>
                  <a:lnTo>
                    <a:pt x="504" y="377"/>
                  </a:lnTo>
                  <a:lnTo>
                    <a:pt x="504" y="377"/>
                  </a:lnTo>
                  <a:lnTo>
                    <a:pt x="504" y="377"/>
                  </a:lnTo>
                  <a:lnTo>
                    <a:pt x="504" y="379"/>
                  </a:lnTo>
                  <a:lnTo>
                    <a:pt x="506" y="379"/>
                  </a:lnTo>
                  <a:lnTo>
                    <a:pt x="506" y="379"/>
                  </a:lnTo>
                  <a:lnTo>
                    <a:pt x="506" y="381"/>
                  </a:lnTo>
                  <a:lnTo>
                    <a:pt x="506" y="381"/>
                  </a:lnTo>
                  <a:lnTo>
                    <a:pt x="506" y="381"/>
                  </a:lnTo>
                  <a:lnTo>
                    <a:pt x="506" y="381"/>
                  </a:lnTo>
                  <a:lnTo>
                    <a:pt x="506" y="381"/>
                  </a:lnTo>
                  <a:lnTo>
                    <a:pt x="506" y="381"/>
                  </a:lnTo>
                  <a:lnTo>
                    <a:pt x="506" y="383"/>
                  </a:lnTo>
                  <a:lnTo>
                    <a:pt x="506" y="383"/>
                  </a:lnTo>
                  <a:lnTo>
                    <a:pt x="506" y="383"/>
                  </a:lnTo>
                  <a:lnTo>
                    <a:pt x="506" y="383"/>
                  </a:lnTo>
                  <a:lnTo>
                    <a:pt x="506" y="383"/>
                  </a:lnTo>
                  <a:lnTo>
                    <a:pt x="504" y="383"/>
                  </a:lnTo>
                  <a:lnTo>
                    <a:pt x="504" y="383"/>
                  </a:lnTo>
                  <a:lnTo>
                    <a:pt x="504" y="383"/>
                  </a:lnTo>
                  <a:lnTo>
                    <a:pt x="502" y="383"/>
                  </a:lnTo>
                  <a:lnTo>
                    <a:pt x="502" y="383"/>
                  </a:lnTo>
                  <a:lnTo>
                    <a:pt x="498" y="377"/>
                  </a:lnTo>
                  <a:lnTo>
                    <a:pt x="496" y="375"/>
                  </a:lnTo>
                  <a:lnTo>
                    <a:pt x="496" y="373"/>
                  </a:lnTo>
                  <a:lnTo>
                    <a:pt x="491" y="365"/>
                  </a:lnTo>
                  <a:lnTo>
                    <a:pt x="489" y="360"/>
                  </a:lnTo>
                  <a:lnTo>
                    <a:pt x="489" y="358"/>
                  </a:lnTo>
                  <a:lnTo>
                    <a:pt x="489" y="358"/>
                  </a:lnTo>
                  <a:lnTo>
                    <a:pt x="489" y="356"/>
                  </a:lnTo>
                  <a:lnTo>
                    <a:pt x="489" y="356"/>
                  </a:lnTo>
                  <a:lnTo>
                    <a:pt x="489" y="354"/>
                  </a:lnTo>
                  <a:lnTo>
                    <a:pt x="491" y="354"/>
                  </a:lnTo>
                  <a:lnTo>
                    <a:pt x="494" y="352"/>
                  </a:lnTo>
                  <a:lnTo>
                    <a:pt x="494" y="352"/>
                  </a:lnTo>
                  <a:lnTo>
                    <a:pt x="494" y="352"/>
                  </a:lnTo>
                  <a:lnTo>
                    <a:pt x="494" y="346"/>
                  </a:lnTo>
                  <a:lnTo>
                    <a:pt x="494" y="344"/>
                  </a:lnTo>
                  <a:lnTo>
                    <a:pt x="496" y="344"/>
                  </a:lnTo>
                  <a:lnTo>
                    <a:pt x="498" y="339"/>
                  </a:lnTo>
                  <a:lnTo>
                    <a:pt x="498" y="339"/>
                  </a:lnTo>
                  <a:lnTo>
                    <a:pt x="498" y="339"/>
                  </a:lnTo>
                  <a:lnTo>
                    <a:pt x="500" y="337"/>
                  </a:lnTo>
                  <a:lnTo>
                    <a:pt x="502" y="335"/>
                  </a:lnTo>
                  <a:lnTo>
                    <a:pt x="502" y="333"/>
                  </a:lnTo>
                  <a:lnTo>
                    <a:pt x="502" y="333"/>
                  </a:lnTo>
                  <a:lnTo>
                    <a:pt x="504" y="333"/>
                  </a:lnTo>
                  <a:lnTo>
                    <a:pt x="504" y="331"/>
                  </a:lnTo>
                  <a:lnTo>
                    <a:pt x="504" y="331"/>
                  </a:lnTo>
                  <a:lnTo>
                    <a:pt x="506" y="331"/>
                  </a:lnTo>
                  <a:lnTo>
                    <a:pt x="504" y="329"/>
                  </a:lnTo>
                  <a:lnTo>
                    <a:pt x="504" y="329"/>
                  </a:lnTo>
                  <a:lnTo>
                    <a:pt x="504" y="327"/>
                  </a:lnTo>
                  <a:lnTo>
                    <a:pt x="504" y="327"/>
                  </a:lnTo>
                  <a:lnTo>
                    <a:pt x="504" y="325"/>
                  </a:lnTo>
                  <a:lnTo>
                    <a:pt x="504" y="325"/>
                  </a:lnTo>
                  <a:lnTo>
                    <a:pt x="504" y="323"/>
                  </a:lnTo>
                  <a:lnTo>
                    <a:pt x="504" y="323"/>
                  </a:lnTo>
                  <a:lnTo>
                    <a:pt x="506" y="321"/>
                  </a:lnTo>
                  <a:lnTo>
                    <a:pt x="506" y="319"/>
                  </a:lnTo>
                  <a:lnTo>
                    <a:pt x="506" y="319"/>
                  </a:lnTo>
                  <a:lnTo>
                    <a:pt x="506" y="319"/>
                  </a:lnTo>
                  <a:lnTo>
                    <a:pt x="506" y="316"/>
                  </a:lnTo>
                  <a:lnTo>
                    <a:pt x="506" y="316"/>
                  </a:lnTo>
                  <a:lnTo>
                    <a:pt x="506" y="316"/>
                  </a:lnTo>
                  <a:lnTo>
                    <a:pt x="506" y="314"/>
                  </a:lnTo>
                  <a:lnTo>
                    <a:pt x="506" y="314"/>
                  </a:lnTo>
                  <a:lnTo>
                    <a:pt x="508" y="314"/>
                  </a:lnTo>
                  <a:lnTo>
                    <a:pt x="510" y="314"/>
                  </a:lnTo>
                  <a:lnTo>
                    <a:pt x="510" y="314"/>
                  </a:lnTo>
                  <a:lnTo>
                    <a:pt x="510" y="314"/>
                  </a:lnTo>
                  <a:lnTo>
                    <a:pt x="510" y="314"/>
                  </a:lnTo>
                  <a:lnTo>
                    <a:pt x="510" y="312"/>
                  </a:lnTo>
                  <a:lnTo>
                    <a:pt x="510" y="312"/>
                  </a:lnTo>
                  <a:lnTo>
                    <a:pt x="510" y="312"/>
                  </a:lnTo>
                  <a:lnTo>
                    <a:pt x="510" y="312"/>
                  </a:lnTo>
                  <a:lnTo>
                    <a:pt x="510" y="312"/>
                  </a:lnTo>
                  <a:lnTo>
                    <a:pt x="508" y="310"/>
                  </a:lnTo>
                  <a:lnTo>
                    <a:pt x="506" y="310"/>
                  </a:lnTo>
                  <a:lnTo>
                    <a:pt x="506" y="310"/>
                  </a:lnTo>
                  <a:lnTo>
                    <a:pt x="504" y="310"/>
                  </a:lnTo>
                  <a:lnTo>
                    <a:pt x="504" y="310"/>
                  </a:lnTo>
                  <a:lnTo>
                    <a:pt x="502" y="308"/>
                  </a:lnTo>
                  <a:lnTo>
                    <a:pt x="498" y="304"/>
                  </a:lnTo>
                  <a:lnTo>
                    <a:pt x="498" y="304"/>
                  </a:lnTo>
                  <a:lnTo>
                    <a:pt x="498" y="304"/>
                  </a:lnTo>
                  <a:lnTo>
                    <a:pt x="496" y="302"/>
                  </a:lnTo>
                  <a:lnTo>
                    <a:pt x="496" y="300"/>
                  </a:lnTo>
                  <a:lnTo>
                    <a:pt x="494" y="293"/>
                  </a:lnTo>
                  <a:lnTo>
                    <a:pt x="494" y="293"/>
                  </a:lnTo>
                  <a:lnTo>
                    <a:pt x="494" y="293"/>
                  </a:lnTo>
                  <a:lnTo>
                    <a:pt x="491" y="293"/>
                  </a:lnTo>
                  <a:lnTo>
                    <a:pt x="491" y="293"/>
                  </a:lnTo>
                  <a:lnTo>
                    <a:pt x="489" y="293"/>
                  </a:lnTo>
                  <a:lnTo>
                    <a:pt x="489" y="293"/>
                  </a:lnTo>
                  <a:lnTo>
                    <a:pt x="487" y="293"/>
                  </a:lnTo>
                  <a:lnTo>
                    <a:pt x="485" y="293"/>
                  </a:lnTo>
                  <a:lnTo>
                    <a:pt x="485" y="293"/>
                  </a:lnTo>
                  <a:lnTo>
                    <a:pt x="485" y="289"/>
                  </a:lnTo>
                  <a:lnTo>
                    <a:pt x="485" y="287"/>
                  </a:lnTo>
                  <a:lnTo>
                    <a:pt x="485" y="287"/>
                  </a:lnTo>
                  <a:lnTo>
                    <a:pt x="483" y="287"/>
                  </a:lnTo>
                  <a:lnTo>
                    <a:pt x="483" y="285"/>
                  </a:lnTo>
                  <a:lnTo>
                    <a:pt x="481" y="285"/>
                  </a:lnTo>
                  <a:lnTo>
                    <a:pt x="481" y="285"/>
                  </a:lnTo>
                  <a:lnTo>
                    <a:pt x="479" y="283"/>
                  </a:lnTo>
                  <a:lnTo>
                    <a:pt x="479" y="283"/>
                  </a:lnTo>
                  <a:lnTo>
                    <a:pt x="477" y="283"/>
                  </a:lnTo>
                  <a:lnTo>
                    <a:pt x="477" y="281"/>
                  </a:lnTo>
                  <a:lnTo>
                    <a:pt x="477" y="281"/>
                  </a:lnTo>
                  <a:lnTo>
                    <a:pt x="477" y="281"/>
                  </a:lnTo>
                  <a:lnTo>
                    <a:pt x="477" y="279"/>
                  </a:lnTo>
                  <a:lnTo>
                    <a:pt x="477" y="279"/>
                  </a:lnTo>
                  <a:lnTo>
                    <a:pt x="477" y="277"/>
                  </a:lnTo>
                  <a:lnTo>
                    <a:pt x="477" y="275"/>
                  </a:lnTo>
                  <a:lnTo>
                    <a:pt x="477" y="272"/>
                  </a:lnTo>
                  <a:lnTo>
                    <a:pt x="477" y="272"/>
                  </a:lnTo>
                  <a:lnTo>
                    <a:pt x="477" y="272"/>
                  </a:lnTo>
                  <a:lnTo>
                    <a:pt x="477" y="272"/>
                  </a:lnTo>
                  <a:lnTo>
                    <a:pt x="477" y="272"/>
                  </a:lnTo>
                  <a:lnTo>
                    <a:pt x="479" y="272"/>
                  </a:lnTo>
                  <a:lnTo>
                    <a:pt x="481" y="275"/>
                  </a:lnTo>
                  <a:lnTo>
                    <a:pt x="481" y="275"/>
                  </a:lnTo>
                  <a:lnTo>
                    <a:pt x="481" y="275"/>
                  </a:lnTo>
                  <a:lnTo>
                    <a:pt x="481" y="275"/>
                  </a:lnTo>
                  <a:lnTo>
                    <a:pt x="481" y="275"/>
                  </a:lnTo>
                  <a:lnTo>
                    <a:pt x="481" y="272"/>
                  </a:lnTo>
                  <a:lnTo>
                    <a:pt x="483" y="272"/>
                  </a:lnTo>
                  <a:lnTo>
                    <a:pt x="483" y="272"/>
                  </a:lnTo>
                  <a:lnTo>
                    <a:pt x="483" y="270"/>
                  </a:lnTo>
                  <a:lnTo>
                    <a:pt x="483" y="270"/>
                  </a:lnTo>
                  <a:lnTo>
                    <a:pt x="485" y="266"/>
                  </a:lnTo>
                  <a:lnTo>
                    <a:pt x="485" y="266"/>
                  </a:lnTo>
                  <a:lnTo>
                    <a:pt x="485" y="264"/>
                  </a:lnTo>
                  <a:lnTo>
                    <a:pt x="485" y="262"/>
                  </a:lnTo>
                  <a:lnTo>
                    <a:pt x="485" y="262"/>
                  </a:lnTo>
                  <a:lnTo>
                    <a:pt x="485" y="262"/>
                  </a:lnTo>
                  <a:lnTo>
                    <a:pt x="485" y="262"/>
                  </a:lnTo>
                  <a:lnTo>
                    <a:pt x="485" y="260"/>
                  </a:lnTo>
                  <a:lnTo>
                    <a:pt x="483" y="260"/>
                  </a:lnTo>
                  <a:lnTo>
                    <a:pt x="483" y="260"/>
                  </a:lnTo>
                  <a:lnTo>
                    <a:pt x="483" y="260"/>
                  </a:lnTo>
                  <a:lnTo>
                    <a:pt x="483" y="258"/>
                  </a:lnTo>
                  <a:lnTo>
                    <a:pt x="483" y="258"/>
                  </a:lnTo>
                  <a:lnTo>
                    <a:pt x="485" y="258"/>
                  </a:lnTo>
                  <a:lnTo>
                    <a:pt x="485" y="258"/>
                  </a:lnTo>
                  <a:lnTo>
                    <a:pt x="487" y="258"/>
                  </a:lnTo>
                  <a:lnTo>
                    <a:pt x="487" y="256"/>
                  </a:lnTo>
                  <a:lnTo>
                    <a:pt x="487" y="256"/>
                  </a:lnTo>
                  <a:lnTo>
                    <a:pt x="491" y="252"/>
                  </a:lnTo>
                  <a:lnTo>
                    <a:pt x="491" y="252"/>
                  </a:lnTo>
                  <a:lnTo>
                    <a:pt x="491" y="249"/>
                  </a:lnTo>
                  <a:lnTo>
                    <a:pt x="491" y="249"/>
                  </a:lnTo>
                  <a:lnTo>
                    <a:pt x="491" y="247"/>
                  </a:lnTo>
                  <a:lnTo>
                    <a:pt x="491" y="247"/>
                  </a:lnTo>
                  <a:lnTo>
                    <a:pt x="491" y="245"/>
                  </a:lnTo>
                  <a:lnTo>
                    <a:pt x="491" y="245"/>
                  </a:lnTo>
                  <a:lnTo>
                    <a:pt x="491" y="245"/>
                  </a:lnTo>
                  <a:lnTo>
                    <a:pt x="491" y="243"/>
                  </a:lnTo>
                  <a:lnTo>
                    <a:pt x="491" y="243"/>
                  </a:lnTo>
                  <a:lnTo>
                    <a:pt x="491" y="243"/>
                  </a:lnTo>
                  <a:lnTo>
                    <a:pt x="491" y="241"/>
                  </a:lnTo>
                  <a:lnTo>
                    <a:pt x="491" y="241"/>
                  </a:lnTo>
                  <a:lnTo>
                    <a:pt x="494" y="241"/>
                  </a:lnTo>
                  <a:lnTo>
                    <a:pt x="494" y="239"/>
                  </a:lnTo>
                  <a:lnTo>
                    <a:pt x="494" y="239"/>
                  </a:lnTo>
                  <a:lnTo>
                    <a:pt x="494" y="237"/>
                  </a:lnTo>
                  <a:lnTo>
                    <a:pt x="494" y="235"/>
                  </a:lnTo>
                  <a:lnTo>
                    <a:pt x="494" y="235"/>
                  </a:lnTo>
                  <a:lnTo>
                    <a:pt x="494" y="233"/>
                  </a:lnTo>
                  <a:lnTo>
                    <a:pt x="496" y="233"/>
                  </a:lnTo>
                  <a:lnTo>
                    <a:pt x="498" y="228"/>
                  </a:lnTo>
                  <a:lnTo>
                    <a:pt x="500" y="228"/>
                  </a:lnTo>
                  <a:lnTo>
                    <a:pt x="500" y="226"/>
                  </a:lnTo>
                  <a:lnTo>
                    <a:pt x="502" y="226"/>
                  </a:lnTo>
                  <a:lnTo>
                    <a:pt x="502" y="226"/>
                  </a:lnTo>
                  <a:lnTo>
                    <a:pt x="502" y="226"/>
                  </a:lnTo>
                  <a:lnTo>
                    <a:pt x="502" y="226"/>
                  </a:lnTo>
                  <a:lnTo>
                    <a:pt x="502" y="224"/>
                  </a:lnTo>
                  <a:lnTo>
                    <a:pt x="502" y="224"/>
                  </a:lnTo>
                  <a:lnTo>
                    <a:pt x="504" y="224"/>
                  </a:lnTo>
                  <a:lnTo>
                    <a:pt x="504" y="224"/>
                  </a:lnTo>
                  <a:lnTo>
                    <a:pt x="504" y="224"/>
                  </a:lnTo>
                  <a:lnTo>
                    <a:pt x="504" y="224"/>
                  </a:lnTo>
                  <a:lnTo>
                    <a:pt x="502" y="224"/>
                  </a:lnTo>
                  <a:lnTo>
                    <a:pt x="502" y="224"/>
                  </a:lnTo>
                  <a:lnTo>
                    <a:pt x="502" y="222"/>
                  </a:lnTo>
                  <a:lnTo>
                    <a:pt x="502" y="220"/>
                  </a:lnTo>
                  <a:lnTo>
                    <a:pt x="502" y="220"/>
                  </a:lnTo>
                  <a:lnTo>
                    <a:pt x="502" y="220"/>
                  </a:lnTo>
                  <a:lnTo>
                    <a:pt x="500" y="220"/>
                  </a:lnTo>
                  <a:lnTo>
                    <a:pt x="500" y="220"/>
                  </a:lnTo>
                  <a:lnTo>
                    <a:pt x="500" y="218"/>
                  </a:lnTo>
                  <a:lnTo>
                    <a:pt x="500" y="218"/>
                  </a:lnTo>
                  <a:lnTo>
                    <a:pt x="500" y="216"/>
                  </a:lnTo>
                  <a:lnTo>
                    <a:pt x="500" y="216"/>
                  </a:lnTo>
                  <a:lnTo>
                    <a:pt x="500" y="216"/>
                  </a:lnTo>
                  <a:lnTo>
                    <a:pt x="500" y="216"/>
                  </a:lnTo>
                  <a:lnTo>
                    <a:pt x="500" y="216"/>
                  </a:lnTo>
                  <a:lnTo>
                    <a:pt x="500" y="216"/>
                  </a:lnTo>
                  <a:lnTo>
                    <a:pt x="498" y="214"/>
                  </a:lnTo>
                  <a:lnTo>
                    <a:pt x="496" y="212"/>
                  </a:lnTo>
                  <a:lnTo>
                    <a:pt x="496" y="212"/>
                  </a:lnTo>
                  <a:lnTo>
                    <a:pt x="496" y="212"/>
                  </a:lnTo>
                  <a:lnTo>
                    <a:pt x="496" y="210"/>
                  </a:lnTo>
                  <a:lnTo>
                    <a:pt x="496" y="210"/>
                  </a:lnTo>
                  <a:lnTo>
                    <a:pt x="496" y="210"/>
                  </a:lnTo>
                  <a:lnTo>
                    <a:pt x="496" y="210"/>
                  </a:lnTo>
                  <a:lnTo>
                    <a:pt x="496" y="210"/>
                  </a:lnTo>
                  <a:lnTo>
                    <a:pt x="496" y="210"/>
                  </a:lnTo>
                  <a:lnTo>
                    <a:pt x="494" y="208"/>
                  </a:lnTo>
                  <a:lnTo>
                    <a:pt x="494" y="208"/>
                  </a:lnTo>
                  <a:lnTo>
                    <a:pt x="494" y="208"/>
                  </a:lnTo>
                  <a:lnTo>
                    <a:pt x="491" y="208"/>
                  </a:lnTo>
                  <a:lnTo>
                    <a:pt x="491" y="208"/>
                  </a:lnTo>
                  <a:lnTo>
                    <a:pt x="491" y="208"/>
                  </a:lnTo>
                  <a:lnTo>
                    <a:pt x="491" y="208"/>
                  </a:lnTo>
                  <a:lnTo>
                    <a:pt x="489" y="208"/>
                  </a:lnTo>
                  <a:lnTo>
                    <a:pt x="489" y="208"/>
                  </a:lnTo>
                  <a:lnTo>
                    <a:pt x="489" y="208"/>
                  </a:lnTo>
                  <a:lnTo>
                    <a:pt x="489" y="208"/>
                  </a:lnTo>
                  <a:lnTo>
                    <a:pt x="487" y="205"/>
                  </a:lnTo>
                  <a:lnTo>
                    <a:pt x="487" y="205"/>
                  </a:lnTo>
                  <a:lnTo>
                    <a:pt x="487" y="205"/>
                  </a:lnTo>
                  <a:lnTo>
                    <a:pt x="487" y="203"/>
                  </a:lnTo>
                  <a:lnTo>
                    <a:pt x="487" y="203"/>
                  </a:lnTo>
                  <a:lnTo>
                    <a:pt x="487" y="203"/>
                  </a:lnTo>
                  <a:lnTo>
                    <a:pt x="485" y="199"/>
                  </a:lnTo>
                  <a:lnTo>
                    <a:pt x="485" y="199"/>
                  </a:lnTo>
                  <a:lnTo>
                    <a:pt x="485" y="199"/>
                  </a:lnTo>
                  <a:lnTo>
                    <a:pt x="485" y="199"/>
                  </a:lnTo>
                  <a:lnTo>
                    <a:pt x="485" y="199"/>
                  </a:lnTo>
                  <a:lnTo>
                    <a:pt x="483" y="199"/>
                  </a:lnTo>
                  <a:lnTo>
                    <a:pt x="483" y="199"/>
                  </a:lnTo>
                  <a:lnTo>
                    <a:pt x="483" y="199"/>
                  </a:lnTo>
                  <a:lnTo>
                    <a:pt x="483" y="199"/>
                  </a:lnTo>
                  <a:lnTo>
                    <a:pt x="483" y="199"/>
                  </a:lnTo>
                  <a:lnTo>
                    <a:pt x="483" y="201"/>
                  </a:lnTo>
                  <a:lnTo>
                    <a:pt x="483" y="201"/>
                  </a:lnTo>
                  <a:lnTo>
                    <a:pt x="483" y="201"/>
                  </a:lnTo>
                  <a:lnTo>
                    <a:pt x="481" y="203"/>
                  </a:lnTo>
                  <a:lnTo>
                    <a:pt x="481" y="203"/>
                  </a:lnTo>
                  <a:lnTo>
                    <a:pt x="481" y="203"/>
                  </a:lnTo>
                  <a:lnTo>
                    <a:pt x="479" y="205"/>
                  </a:lnTo>
                  <a:lnTo>
                    <a:pt x="479" y="205"/>
                  </a:lnTo>
                  <a:lnTo>
                    <a:pt x="479" y="205"/>
                  </a:lnTo>
                  <a:lnTo>
                    <a:pt x="479" y="205"/>
                  </a:lnTo>
                  <a:lnTo>
                    <a:pt x="479" y="205"/>
                  </a:lnTo>
                  <a:lnTo>
                    <a:pt x="473" y="205"/>
                  </a:lnTo>
                  <a:lnTo>
                    <a:pt x="471" y="205"/>
                  </a:lnTo>
                  <a:lnTo>
                    <a:pt x="471" y="205"/>
                  </a:lnTo>
                  <a:lnTo>
                    <a:pt x="466" y="203"/>
                  </a:lnTo>
                  <a:lnTo>
                    <a:pt x="466" y="203"/>
                  </a:lnTo>
                  <a:lnTo>
                    <a:pt x="466" y="203"/>
                  </a:lnTo>
                  <a:lnTo>
                    <a:pt x="466" y="203"/>
                  </a:lnTo>
                  <a:lnTo>
                    <a:pt x="466" y="203"/>
                  </a:lnTo>
                  <a:lnTo>
                    <a:pt x="464" y="203"/>
                  </a:lnTo>
                  <a:lnTo>
                    <a:pt x="464" y="203"/>
                  </a:lnTo>
                  <a:lnTo>
                    <a:pt x="464" y="203"/>
                  </a:lnTo>
                  <a:lnTo>
                    <a:pt x="464" y="205"/>
                  </a:lnTo>
                  <a:lnTo>
                    <a:pt x="462" y="208"/>
                  </a:lnTo>
                  <a:lnTo>
                    <a:pt x="460" y="208"/>
                  </a:lnTo>
                  <a:lnTo>
                    <a:pt x="460" y="210"/>
                  </a:lnTo>
                  <a:lnTo>
                    <a:pt x="460" y="212"/>
                  </a:lnTo>
                  <a:lnTo>
                    <a:pt x="458" y="212"/>
                  </a:lnTo>
                  <a:lnTo>
                    <a:pt x="458" y="214"/>
                  </a:lnTo>
                  <a:lnTo>
                    <a:pt x="458" y="214"/>
                  </a:lnTo>
                  <a:lnTo>
                    <a:pt x="458" y="214"/>
                  </a:lnTo>
                  <a:lnTo>
                    <a:pt x="458" y="214"/>
                  </a:lnTo>
                  <a:lnTo>
                    <a:pt x="458" y="214"/>
                  </a:lnTo>
                  <a:lnTo>
                    <a:pt x="456" y="214"/>
                  </a:lnTo>
                  <a:lnTo>
                    <a:pt x="450" y="214"/>
                  </a:lnTo>
                  <a:lnTo>
                    <a:pt x="450" y="214"/>
                  </a:lnTo>
                  <a:lnTo>
                    <a:pt x="447" y="214"/>
                  </a:lnTo>
                  <a:lnTo>
                    <a:pt x="445" y="214"/>
                  </a:lnTo>
                  <a:lnTo>
                    <a:pt x="443" y="212"/>
                  </a:lnTo>
                  <a:lnTo>
                    <a:pt x="441" y="210"/>
                  </a:lnTo>
                  <a:lnTo>
                    <a:pt x="439" y="210"/>
                  </a:lnTo>
                  <a:lnTo>
                    <a:pt x="439" y="208"/>
                  </a:lnTo>
                  <a:lnTo>
                    <a:pt x="439" y="205"/>
                  </a:lnTo>
                  <a:lnTo>
                    <a:pt x="439" y="205"/>
                  </a:lnTo>
                  <a:lnTo>
                    <a:pt x="439" y="205"/>
                  </a:lnTo>
                  <a:lnTo>
                    <a:pt x="439" y="205"/>
                  </a:lnTo>
                  <a:lnTo>
                    <a:pt x="439" y="203"/>
                  </a:lnTo>
                  <a:lnTo>
                    <a:pt x="439" y="201"/>
                  </a:lnTo>
                  <a:lnTo>
                    <a:pt x="439" y="199"/>
                  </a:lnTo>
                  <a:lnTo>
                    <a:pt x="439" y="197"/>
                  </a:lnTo>
                  <a:lnTo>
                    <a:pt x="439" y="197"/>
                  </a:lnTo>
                  <a:lnTo>
                    <a:pt x="439" y="197"/>
                  </a:lnTo>
                  <a:lnTo>
                    <a:pt x="439" y="197"/>
                  </a:lnTo>
                  <a:lnTo>
                    <a:pt x="437" y="197"/>
                  </a:lnTo>
                  <a:lnTo>
                    <a:pt x="437" y="197"/>
                  </a:lnTo>
                  <a:lnTo>
                    <a:pt x="437" y="197"/>
                  </a:lnTo>
                  <a:lnTo>
                    <a:pt x="437" y="197"/>
                  </a:lnTo>
                  <a:lnTo>
                    <a:pt x="437" y="197"/>
                  </a:lnTo>
                  <a:lnTo>
                    <a:pt x="437" y="195"/>
                  </a:lnTo>
                  <a:lnTo>
                    <a:pt x="437" y="193"/>
                  </a:lnTo>
                  <a:lnTo>
                    <a:pt x="435" y="193"/>
                  </a:lnTo>
                  <a:lnTo>
                    <a:pt x="435" y="191"/>
                  </a:lnTo>
                  <a:lnTo>
                    <a:pt x="435" y="191"/>
                  </a:lnTo>
                  <a:lnTo>
                    <a:pt x="435" y="189"/>
                  </a:lnTo>
                  <a:lnTo>
                    <a:pt x="437" y="189"/>
                  </a:lnTo>
                  <a:lnTo>
                    <a:pt x="437" y="189"/>
                  </a:lnTo>
                  <a:lnTo>
                    <a:pt x="437" y="189"/>
                  </a:lnTo>
                  <a:lnTo>
                    <a:pt x="437" y="187"/>
                  </a:lnTo>
                  <a:lnTo>
                    <a:pt x="437" y="187"/>
                  </a:lnTo>
                  <a:lnTo>
                    <a:pt x="437" y="187"/>
                  </a:lnTo>
                  <a:lnTo>
                    <a:pt x="437" y="187"/>
                  </a:lnTo>
                  <a:lnTo>
                    <a:pt x="439" y="187"/>
                  </a:lnTo>
                  <a:lnTo>
                    <a:pt x="439" y="187"/>
                  </a:lnTo>
                  <a:lnTo>
                    <a:pt x="439" y="187"/>
                  </a:lnTo>
                  <a:lnTo>
                    <a:pt x="439" y="185"/>
                  </a:lnTo>
                  <a:lnTo>
                    <a:pt x="439" y="185"/>
                  </a:lnTo>
                  <a:lnTo>
                    <a:pt x="439" y="182"/>
                  </a:lnTo>
                  <a:lnTo>
                    <a:pt x="439" y="182"/>
                  </a:lnTo>
                  <a:lnTo>
                    <a:pt x="439" y="182"/>
                  </a:lnTo>
                  <a:lnTo>
                    <a:pt x="439" y="180"/>
                  </a:lnTo>
                  <a:lnTo>
                    <a:pt x="439" y="180"/>
                  </a:lnTo>
                  <a:lnTo>
                    <a:pt x="439" y="180"/>
                  </a:lnTo>
                  <a:lnTo>
                    <a:pt x="439" y="180"/>
                  </a:lnTo>
                  <a:lnTo>
                    <a:pt x="439" y="178"/>
                  </a:lnTo>
                  <a:lnTo>
                    <a:pt x="439" y="178"/>
                  </a:lnTo>
                  <a:lnTo>
                    <a:pt x="439" y="178"/>
                  </a:lnTo>
                  <a:lnTo>
                    <a:pt x="439" y="178"/>
                  </a:lnTo>
                  <a:lnTo>
                    <a:pt x="439" y="176"/>
                  </a:lnTo>
                  <a:lnTo>
                    <a:pt x="437" y="176"/>
                  </a:lnTo>
                  <a:lnTo>
                    <a:pt x="437" y="176"/>
                  </a:lnTo>
                  <a:lnTo>
                    <a:pt x="437" y="176"/>
                  </a:lnTo>
                  <a:lnTo>
                    <a:pt x="437" y="176"/>
                  </a:lnTo>
                  <a:lnTo>
                    <a:pt x="437" y="174"/>
                  </a:lnTo>
                  <a:lnTo>
                    <a:pt x="437" y="174"/>
                  </a:lnTo>
                  <a:lnTo>
                    <a:pt x="437" y="174"/>
                  </a:lnTo>
                  <a:lnTo>
                    <a:pt x="435" y="172"/>
                  </a:lnTo>
                  <a:lnTo>
                    <a:pt x="435" y="172"/>
                  </a:lnTo>
                  <a:lnTo>
                    <a:pt x="435" y="172"/>
                  </a:lnTo>
                  <a:lnTo>
                    <a:pt x="433" y="172"/>
                  </a:lnTo>
                  <a:lnTo>
                    <a:pt x="433" y="172"/>
                  </a:lnTo>
                  <a:lnTo>
                    <a:pt x="433" y="174"/>
                  </a:lnTo>
                  <a:lnTo>
                    <a:pt x="431" y="174"/>
                  </a:lnTo>
                  <a:lnTo>
                    <a:pt x="431" y="174"/>
                  </a:lnTo>
                  <a:lnTo>
                    <a:pt x="429" y="172"/>
                  </a:lnTo>
                  <a:lnTo>
                    <a:pt x="427" y="172"/>
                  </a:lnTo>
                  <a:lnTo>
                    <a:pt x="427" y="170"/>
                  </a:lnTo>
                  <a:lnTo>
                    <a:pt x="427" y="170"/>
                  </a:lnTo>
                  <a:lnTo>
                    <a:pt x="427" y="170"/>
                  </a:lnTo>
                  <a:lnTo>
                    <a:pt x="429" y="170"/>
                  </a:lnTo>
                  <a:lnTo>
                    <a:pt x="429" y="170"/>
                  </a:lnTo>
                  <a:lnTo>
                    <a:pt x="429" y="168"/>
                  </a:lnTo>
                  <a:lnTo>
                    <a:pt x="431" y="166"/>
                  </a:lnTo>
                  <a:lnTo>
                    <a:pt x="435" y="164"/>
                  </a:lnTo>
                  <a:lnTo>
                    <a:pt x="441" y="155"/>
                  </a:lnTo>
                  <a:lnTo>
                    <a:pt x="443" y="155"/>
                  </a:lnTo>
                  <a:lnTo>
                    <a:pt x="445" y="151"/>
                  </a:lnTo>
                  <a:lnTo>
                    <a:pt x="447" y="147"/>
                  </a:lnTo>
                  <a:lnTo>
                    <a:pt x="450" y="147"/>
                  </a:lnTo>
                  <a:lnTo>
                    <a:pt x="450" y="145"/>
                  </a:lnTo>
                  <a:lnTo>
                    <a:pt x="450" y="145"/>
                  </a:lnTo>
                  <a:lnTo>
                    <a:pt x="450" y="145"/>
                  </a:lnTo>
                  <a:lnTo>
                    <a:pt x="452" y="145"/>
                  </a:lnTo>
                  <a:lnTo>
                    <a:pt x="452" y="145"/>
                  </a:lnTo>
                  <a:lnTo>
                    <a:pt x="454" y="145"/>
                  </a:lnTo>
                  <a:lnTo>
                    <a:pt x="454" y="145"/>
                  </a:lnTo>
                  <a:lnTo>
                    <a:pt x="454" y="145"/>
                  </a:lnTo>
                  <a:lnTo>
                    <a:pt x="454" y="145"/>
                  </a:lnTo>
                  <a:lnTo>
                    <a:pt x="456" y="145"/>
                  </a:lnTo>
                  <a:lnTo>
                    <a:pt x="456" y="145"/>
                  </a:lnTo>
                  <a:lnTo>
                    <a:pt x="456" y="147"/>
                  </a:lnTo>
                  <a:lnTo>
                    <a:pt x="458" y="149"/>
                  </a:lnTo>
                  <a:lnTo>
                    <a:pt x="458" y="149"/>
                  </a:lnTo>
                  <a:lnTo>
                    <a:pt x="460" y="149"/>
                  </a:lnTo>
                  <a:lnTo>
                    <a:pt x="462" y="151"/>
                  </a:lnTo>
                  <a:lnTo>
                    <a:pt x="464" y="151"/>
                  </a:lnTo>
                  <a:lnTo>
                    <a:pt x="466" y="153"/>
                  </a:lnTo>
                  <a:lnTo>
                    <a:pt x="466" y="153"/>
                  </a:lnTo>
                  <a:lnTo>
                    <a:pt x="466" y="155"/>
                  </a:lnTo>
                  <a:lnTo>
                    <a:pt x="468" y="155"/>
                  </a:lnTo>
                  <a:lnTo>
                    <a:pt x="468" y="155"/>
                  </a:lnTo>
                  <a:lnTo>
                    <a:pt x="471" y="155"/>
                  </a:lnTo>
                  <a:lnTo>
                    <a:pt x="473" y="153"/>
                  </a:lnTo>
                  <a:lnTo>
                    <a:pt x="473" y="153"/>
                  </a:lnTo>
                  <a:lnTo>
                    <a:pt x="473" y="153"/>
                  </a:lnTo>
                  <a:lnTo>
                    <a:pt x="473" y="151"/>
                  </a:lnTo>
                  <a:lnTo>
                    <a:pt x="473" y="151"/>
                  </a:lnTo>
                  <a:lnTo>
                    <a:pt x="473" y="149"/>
                  </a:lnTo>
                  <a:lnTo>
                    <a:pt x="473" y="149"/>
                  </a:lnTo>
                  <a:lnTo>
                    <a:pt x="475" y="147"/>
                  </a:lnTo>
                  <a:lnTo>
                    <a:pt x="477" y="145"/>
                  </a:lnTo>
                  <a:lnTo>
                    <a:pt x="479" y="143"/>
                  </a:lnTo>
                  <a:lnTo>
                    <a:pt x="479" y="143"/>
                  </a:lnTo>
                  <a:lnTo>
                    <a:pt x="479" y="141"/>
                  </a:lnTo>
                  <a:lnTo>
                    <a:pt x="481" y="141"/>
                  </a:lnTo>
                  <a:lnTo>
                    <a:pt x="481" y="141"/>
                  </a:lnTo>
                  <a:lnTo>
                    <a:pt x="481" y="141"/>
                  </a:lnTo>
                  <a:lnTo>
                    <a:pt x="481" y="141"/>
                  </a:lnTo>
                  <a:lnTo>
                    <a:pt x="481" y="143"/>
                  </a:lnTo>
                  <a:lnTo>
                    <a:pt x="483" y="145"/>
                  </a:lnTo>
                  <a:lnTo>
                    <a:pt x="487" y="149"/>
                  </a:lnTo>
                  <a:lnTo>
                    <a:pt x="487" y="149"/>
                  </a:lnTo>
                  <a:lnTo>
                    <a:pt x="489" y="151"/>
                  </a:lnTo>
                  <a:lnTo>
                    <a:pt x="491" y="151"/>
                  </a:lnTo>
                  <a:lnTo>
                    <a:pt x="491" y="151"/>
                  </a:lnTo>
                  <a:lnTo>
                    <a:pt x="491" y="151"/>
                  </a:lnTo>
                  <a:lnTo>
                    <a:pt x="494" y="151"/>
                  </a:lnTo>
                  <a:lnTo>
                    <a:pt x="498" y="151"/>
                  </a:lnTo>
                  <a:lnTo>
                    <a:pt x="500" y="151"/>
                  </a:lnTo>
                  <a:lnTo>
                    <a:pt x="504" y="151"/>
                  </a:lnTo>
                  <a:lnTo>
                    <a:pt x="504" y="151"/>
                  </a:lnTo>
                  <a:lnTo>
                    <a:pt x="506" y="151"/>
                  </a:lnTo>
                  <a:lnTo>
                    <a:pt x="506" y="151"/>
                  </a:lnTo>
                  <a:lnTo>
                    <a:pt x="506" y="151"/>
                  </a:lnTo>
                  <a:lnTo>
                    <a:pt x="508" y="151"/>
                  </a:lnTo>
                  <a:lnTo>
                    <a:pt x="508" y="151"/>
                  </a:lnTo>
                  <a:lnTo>
                    <a:pt x="510" y="151"/>
                  </a:lnTo>
                  <a:lnTo>
                    <a:pt x="510" y="151"/>
                  </a:lnTo>
                  <a:lnTo>
                    <a:pt x="510" y="151"/>
                  </a:lnTo>
                  <a:lnTo>
                    <a:pt x="510" y="151"/>
                  </a:lnTo>
                  <a:lnTo>
                    <a:pt x="512" y="151"/>
                  </a:lnTo>
                  <a:lnTo>
                    <a:pt x="512" y="151"/>
                  </a:lnTo>
                  <a:lnTo>
                    <a:pt x="512" y="151"/>
                  </a:lnTo>
                  <a:lnTo>
                    <a:pt x="514" y="151"/>
                  </a:lnTo>
                  <a:lnTo>
                    <a:pt x="514" y="151"/>
                  </a:lnTo>
                  <a:lnTo>
                    <a:pt x="517" y="153"/>
                  </a:lnTo>
                  <a:lnTo>
                    <a:pt x="517" y="151"/>
                  </a:lnTo>
                  <a:lnTo>
                    <a:pt x="517" y="151"/>
                  </a:lnTo>
                  <a:lnTo>
                    <a:pt x="519" y="151"/>
                  </a:lnTo>
                  <a:lnTo>
                    <a:pt x="519" y="149"/>
                  </a:lnTo>
                  <a:lnTo>
                    <a:pt x="521" y="149"/>
                  </a:lnTo>
                  <a:lnTo>
                    <a:pt x="521" y="149"/>
                  </a:lnTo>
                  <a:lnTo>
                    <a:pt x="525" y="147"/>
                  </a:lnTo>
                  <a:lnTo>
                    <a:pt x="525" y="147"/>
                  </a:lnTo>
                  <a:lnTo>
                    <a:pt x="527" y="145"/>
                  </a:lnTo>
                  <a:lnTo>
                    <a:pt x="527" y="145"/>
                  </a:lnTo>
                  <a:lnTo>
                    <a:pt x="529" y="145"/>
                  </a:lnTo>
                  <a:lnTo>
                    <a:pt x="531" y="145"/>
                  </a:lnTo>
                  <a:lnTo>
                    <a:pt x="531" y="145"/>
                  </a:lnTo>
                  <a:lnTo>
                    <a:pt x="535" y="145"/>
                  </a:lnTo>
                  <a:lnTo>
                    <a:pt x="537" y="145"/>
                  </a:lnTo>
                  <a:lnTo>
                    <a:pt x="537" y="145"/>
                  </a:lnTo>
                  <a:lnTo>
                    <a:pt x="540" y="145"/>
                  </a:lnTo>
                  <a:lnTo>
                    <a:pt x="540" y="145"/>
                  </a:lnTo>
                  <a:lnTo>
                    <a:pt x="540" y="145"/>
                  </a:lnTo>
                  <a:lnTo>
                    <a:pt x="540" y="145"/>
                  </a:lnTo>
                  <a:lnTo>
                    <a:pt x="540" y="143"/>
                  </a:lnTo>
                  <a:lnTo>
                    <a:pt x="540" y="143"/>
                  </a:lnTo>
                  <a:lnTo>
                    <a:pt x="540" y="143"/>
                  </a:lnTo>
                  <a:lnTo>
                    <a:pt x="542" y="141"/>
                  </a:lnTo>
                  <a:lnTo>
                    <a:pt x="542" y="141"/>
                  </a:lnTo>
                  <a:lnTo>
                    <a:pt x="542" y="141"/>
                  </a:lnTo>
                  <a:lnTo>
                    <a:pt x="542" y="141"/>
                  </a:lnTo>
                  <a:lnTo>
                    <a:pt x="542" y="138"/>
                  </a:lnTo>
                  <a:lnTo>
                    <a:pt x="542" y="138"/>
                  </a:lnTo>
                  <a:lnTo>
                    <a:pt x="542" y="136"/>
                  </a:lnTo>
                  <a:lnTo>
                    <a:pt x="542" y="136"/>
                  </a:lnTo>
                  <a:lnTo>
                    <a:pt x="542" y="134"/>
                  </a:lnTo>
                  <a:lnTo>
                    <a:pt x="544" y="134"/>
                  </a:lnTo>
                  <a:lnTo>
                    <a:pt x="544" y="134"/>
                  </a:lnTo>
                  <a:lnTo>
                    <a:pt x="544" y="134"/>
                  </a:lnTo>
                  <a:lnTo>
                    <a:pt x="544" y="130"/>
                  </a:lnTo>
                  <a:lnTo>
                    <a:pt x="544" y="130"/>
                  </a:lnTo>
                  <a:lnTo>
                    <a:pt x="544" y="130"/>
                  </a:lnTo>
                  <a:lnTo>
                    <a:pt x="544" y="128"/>
                  </a:lnTo>
                  <a:lnTo>
                    <a:pt x="544" y="128"/>
                  </a:lnTo>
                  <a:lnTo>
                    <a:pt x="546" y="126"/>
                  </a:lnTo>
                  <a:lnTo>
                    <a:pt x="546" y="124"/>
                  </a:lnTo>
                  <a:lnTo>
                    <a:pt x="546" y="122"/>
                  </a:lnTo>
                  <a:lnTo>
                    <a:pt x="546" y="120"/>
                  </a:lnTo>
                  <a:lnTo>
                    <a:pt x="544" y="115"/>
                  </a:lnTo>
                  <a:lnTo>
                    <a:pt x="544" y="115"/>
                  </a:lnTo>
                  <a:lnTo>
                    <a:pt x="546" y="115"/>
                  </a:lnTo>
                  <a:lnTo>
                    <a:pt x="546" y="113"/>
                  </a:lnTo>
                  <a:lnTo>
                    <a:pt x="546" y="113"/>
                  </a:lnTo>
                  <a:lnTo>
                    <a:pt x="544" y="111"/>
                  </a:lnTo>
                  <a:lnTo>
                    <a:pt x="542" y="109"/>
                  </a:lnTo>
                  <a:lnTo>
                    <a:pt x="542" y="109"/>
                  </a:lnTo>
                  <a:lnTo>
                    <a:pt x="542" y="107"/>
                  </a:lnTo>
                  <a:lnTo>
                    <a:pt x="542" y="107"/>
                  </a:lnTo>
                  <a:lnTo>
                    <a:pt x="544" y="105"/>
                  </a:lnTo>
                  <a:lnTo>
                    <a:pt x="544" y="103"/>
                  </a:lnTo>
                  <a:lnTo>
                    <a:pt x="546" y="103"/>
                  </a:lnTo>
                  <a:lnTo>
                    <a:pt x="546" y="101"/>
                  </a:lnTo>
                  <a:lnTo>
                    <a:pt x="546" y="99"/>
                  </a:lnTo>
                  <a:lnTo>
                    <a:pt x="546" y="97"/>
                  </a:lnTo>
                  <a:lnTo>
                    <a:pt x="546" y="97"/>
                  </a:lnTo>
                  <a:lnTo>
                    <a:pt x="546" y="97"/>
                  </a:lnTo>
                  <a:lnTo>
                    <a:pt x="544" y="97"/>
                  </a:lnTo>
                  <a:lnTo>
                    <a:pt x="544" y="97"/>
                  </a:lnTo>
                  <a:lnTo>
                    <a:pt x="542" y="97"/>
                  </a:lnTo>
                  <a:lnTo>
                    <a:pt x="542" y="97"/>
                  </a:lnTo>
                  <a:lnTo>
                    <a:pt x="542" y="97"/>
                  </a:lnTo>
                  <a:lnTo>
                    <a:pt x="540" y="97"/>
                  </a:lnTo>
                  <a:lnTo>
                    <a:pt x="540" y="97"/>
                  </a:lnTo>
                  <a:lnTo>
                    <a:pt x="540" y="97"/>
                  </a:lnTo>
                  <a:lnTo>
                    <a:pt x="540" y="95"/>
                  </a:lnTo>
                  <a:lnTo>
                    <a:pt x="540" y="92"/>
                  </a:lnTo>
                  <a:lnTo>
                    <a:pt x="537" y="92"/>
                  </a:lnTo>
                  <a:lnTo>
                    <a:pt x="529" y="90"/>
                  </a:lnTo>
                  <a:lnTo>
                    <a:pt x="527" y="90"/>
                  </a:lnTo>
                  <a:lnTo>
                    <a:pt x="525" y="92"/>
                  </a:lnTo>
                  <a:lnTo>
                    <a:pt x="523" y="92"/>
                  </a:lnTo>
                  <a:lnTo>
                    <a:pt x="523" y="95"/>
                  </a:lnTo>
                  <a:lnTo>
                    <a:pt x="523" y="97"/>
                  </a:lnTo>
                  <a:lnTo>
                    <a:pt x="523" y="97"/>
                  </a:lnTo>
                  <a:lnTo>
                    <a:pt x="523" y="97"/>
                  </a:lnTo>
                  <a:lnTo>
                    <a:pt x="523" y="99"/>
                  </a:lnTo>
                  <a:lnTo>
                    <a:pt x="523" y="101"/>
                  </a:lnTo>
                  <a:lnTo>
                    <a:pt x="523" y="101"/>
                  </a:lnTo>
                  <a:lnTo>
                    <a:pt x="523" y="103"/>
                  </a:lnTo>
                  <a:lnTo>
                    <a:pt x="521" y="103"/>
                  </a:lnTo>
                  <a:lnTo>
                    <a:pt x="521" y="103"/>
                  </a:lnTo>
                  <a:lnTo>
                    <a:pt x="519" y="105"/>
                  </a:lnTo>
                  <a:lnTo>
                    <a:pt x="519" y="105"/>
                  </a:lnTo>
                  <a:lnTo>
                    <a:pt x="519" y="105"/>
                  </a:lnTo>
                  <a:lnTo>
                    <a:pt x="519" y="105"/>
                  </a:lnTo>
                  <a:lnTo>
                    <a:pt x="517" y="105"/>
                  </a:lnTo>
                  <a:lnTo>
                    <a:pt x="514" y="107"/>
                  </a:lnTo>
                  <a:lnTo>
                    <a:pt x="510" y="107"/>
                  </a:lnTo>
                  <a:lnTo>
                    <a:pt x="510" y="107"/>
                  </a:lnTo>
                  <a:lnTo>
                    <a:pt x="508" y="107"/>
                  </a:lnTo>
                  <a:lnTo>
                    <a:pt x="506" y="107"/>
                  </a:lnTo>
                  <a:lnTo>
                    <a:pt x="506" y="107"/>
                  </a:lnTo>
                  <a:lnTo>
                    <a:pt x="504" y="107"/>
                  </a:lnTo>
                  <a:lnTo>
                    <a:pt x="502" y="109"/>
                  </a:lnTo>
                  <a:lnTo>
                    <a:pt x="500" y="109"/>
                  </a:lnTo>
                  <a:lnTo>
                    <a:pt x="500" y="109"/>
                  </a:lnTo>
                  <a:lnTo>
                    <a:pt x="498" y="109"/>
                  </a:lnTo>
                  <a:lnTo>
                    <a:pt x="498" y="109"/>
                  </a:lnTo>
                  <a:lnTo>
                    <a:pt x="496" y="109"/>
                  </a:lnTo>
                  <a:lnTo>
                    <a:pt x="494" y="107"/>
                  </a:lnTo>
                  <a:lnTo>
                    <a:pt x="491" y="107"/>
                  </a:lnTo>
                  <a:lnTo>
                    <a:pt x="489" y="107"/>
                  </a:lnTo>
                  <a:lnTo>
                    <a:pt x="489" y="107"/>
                  </a:lnTo>
                  <a:lnTo>
                    <a:pt x="481" y="101"/>
                  </a:lnTo>
                  <a:lnTo>
                    <a:pt x="481" y="99"/>
                  </a:lnTo>
                  <a:lnTo>
                    <a:pt x="481" y="99"/>
                  </a:lnTo>
                  <a:lnTo>
                    <a:pt x="479" y="97"/>
                  </a:lnTo>
                  <a:lnTo>
                    <a:pt x="479" y="95"/>
                  </a:lnTo>
                  <a:lnTo>
                    <a:pt x="479" y="95"/>
                  </a:lnTo>
                  <a:lnTo>
                    <a:pt x="483" y="92"/>
                  </a:lnTo>
                  <a:lnTo>
                    <a:pt x="485" y="92"/>
                  </a:lnTo>
                  <a:lnTo>
                    <a:pt x="485" y="90"/>
                  </a:lnTo>
                  <a:lnTo>
                    <a:pt x="487" y="90"/>
                  </a:lnTo>
                  <a:lnTo>
                    <a:pt x="487" y="90"/>
                  </a:lnTo>
                  <a:lnTo>
                    <a:pt x="487" y="88"/>
                  </a:lnTo>
                  <a:lnTo>
                    <a:pt x="487" y="88"/>
                  </a:lnTo>
                  <a:lnTo>
                    <a:pt x="487" y="86"/>
                  </a:lnTo>
                  <a:lnTo>
                    <a:pt x="485" y="84"/>
                  </a:lnTo>
                  <a:lnTo>
                    <a:pt x="483" y="82"/>
                  </a:lnTo>
                  <a:lnTo>
                    <a:pt x="483" y="82"/>
                  </a:lnTo>
                  <a:lnTo>
                    <a:pt x="485" y="82"/>
                  </a:lnTo>
                  <a:lnTo>
                    <a:pt x="485" y="80"/>
                  </a:lnTo>
                  <a:lnTo>
                    <a:pt x="485" y="80"/>
                  </a:lnTo>
                  <a:lnTo>
                    <a:pt x="485" y="78"/>
                  </a:lnTo>
                  <a:lnTo>
                    <a:pt x="483" y="76"/>
                  </a:lnTo>
                  <a:lnTo>
                    <a:pt x="483" y="76"/>
                  </a:lnTo>
                  <a:lnTo>
                    <a:pt x="481" y="76"/>
                  </a:lnTo>
                  <a:lnTo>
                    <a:pt x="481" y="74"/>
                  </a:lnTo>
                  <a:lnTo>
                    <a:pt x="477" y="74"/>
                  </a:lnTo>
                  <a:lnTo>
                    <a:pt x="477" y="74"/>
                  </a:lnTo>
                  <a:lnTo>
                    <a:pt x="475" y="72"/>
                  </a:lnTo>
                  <a:lnTo>
                    <a:pt x="475" y="72"/>
                  </a:lnTo>
                  <a:lnTo>
                    <a:pt x="475" y="69"/>
                  </a:lnTo>
                  <a:lnTo>
                    <a:pt x="475" y="69"/>
                  </a:lnTo>
                  <a:lnTo>
                    <a:pt x="475" y="65"/>
                  </a:lnTo>
                  <a:lnTo>
                    <a:pt x="473" y="65"/>
                  </a:lnTo>
                  <a:lnTo>
                    <a:pt x="475" y="63"/>
                  </a:lnTo>
                  <a:lnTo>
                    <a:pt x="473" y="61"/>
                  </a:lnTo>
                  <a:lnTo>
                    <a:pt x="473" y="59"/>
                  </a:lnTo>
                  <a:lnTo>
                    <a:pt x="473" y="59"/>
                  </a:lnTo>
                  <a:lnTo>
                    <a:pt x="473" y="59"/>
                  </a:lnTo>
                  <a:lnTo>
                    <a:pt x="473" y="57"/>
                  </a:lnTo>
                  <a:lnTo>
                    <a:pt x="473" y="57"/>
                  </a:lnTo>
                  <a:lnTo>
                    <a:pt x="473" y="57"/>
                  </a:lnTo>
                  <a:lnTo>
                    <a:pt x="473" y="57"/>
                  </a:lnTo>
                  <a:lnTo>
                    <a:pt x="473" y="55"/>
                  </a:lnTo>
                  <a:lnTo>
                    <a:pt x="473" y="55"/>
                  </a:lnTo>
                  <a:lnTo>
                    <a:pt x="475" y="55"/>
                  </a:lnTo>
                  <a:lnTo>
                    <a:pt x="477" y="53"/>
                  </a:lnTo>
                  <a:lnTo>
                    <a:pt x="477" y="53"/>
                  </a:lnTo>
                  <a:lnTo>
                    <a:pt x="479" y="53"/>
                  </a:lnTo>
                  <a:lnTo>
                    <a:pt x="479" y="53"/>
                  </a:lnTo>
                  <a:lnTo>
                    <a:pt x="481" y="53"/>
                  </a:lnTo>
                  <a:lnTo>
                    <a:pt x="481" y="53"/>
                  </a:lnTo>
                  <a:lnTo>
                    <a:pt x="481" y="53"/>
                  </a:lnTo>
                  <a:lnTo>
                    <a:pt x="483" y="53"/>
                  </a:lnTo>
                  <a:lnTo>
                    <a:pt x="483" y="53"/>
                  </a:lnTo>
                  <a:lnTo>
                    <a:pt x="483" y="51"/>
                  </a:lnTo>
                  <a:lnTo>
                    <a:pt x="483" y="51"/>
                  </a:lnTo>
                  <a:lnTo>
                    <a:pt x="485" y="51"/>
                  </a:lnTo>
                  <a:lnTo>
                    <a:pt x="485" y="51"/>
                  </a:lnTo>
                  <a:lnTo>
                    <a:pt x="485" y="51"/>
                  </a:lnTo>
                  <a:lnTo>
                    <a:pt x="487" y="48"/>
                  </a:lnTo>
                  <a:lnTo>
                    <a:pt x="487" y="48"/>
                  </a:lnTo>
                  <a:lnTo>
                    <a:pt x="487" y="48"/>
                  </a:lnTo>
                  <a:lnTo>
                    <a:pt x="487" y="48"/>
                  </a:lnTo>
                  <a:lnTo>
                    <a:pt x="487" y="48"/>
                  </a:lnTo>
                  <a:lnTo>
                    <a:pt x="487" y="48"/>
                  </a:lnTo>
                  <a:lnTo>
                    <a:pt x="485" y="46"/>
                  </a:lnTo>
                  <a:lnTo>
                    <a:pt x="485" y="46"/>
                  </a:lnTo>
                  <a:lnTo>
                    <a:pt x="483" y="46"/>
                  </a:lnTo>
                  <a:lnTo>
                    <a:pt x="483" y="46"/>
                  </a:lnTo>
                  <a:lnTo>
                    <a:pt x="481" y="46"/>
                  </a:lnTo>
                  <a:lnTo>
                    <a:pt x="481" y="46"/>
                  </a:lnTo>
                  <a:lnTo>
                    <a:pt x="479" y="46"/>
                  </a:lnTo>
                  <a:lnTo>
                    <a:pt x="479" y="46"/>
                  </a:lnTo>
                  <a:lnTo>
                    <a:pt x="479" y="46"/>
                  </a:lnTo>
                  <a:lnTo>
                    <a:pt x="477" y="46"/>
                  </a:lnTo>
                  <a:lnTo>
                    <a:pt x="477" y="46"/>
                  </a:lnTo>
                  <a:lnTo>
                    <a:pt x="475" y="46"/>
                  </a:lnTo>
                  <a:lnTo>
                    <a:pt x="475" y="46"/>
                  </a:lnTo>
                  <a:lnTo>
                    <a:pt x="473" y="44"/>
                  </a:lnTo>
                  <a:lnTo>
                    <a:pt x="473" y="44"/>
                  </a:lnTo>
                  <a:lnTo>
                    <a:pt x="473" y="46"/>
                  </a:lnTo>
                  <a:lnTo>
                    <a:pt x="473" y="46"/>
                  </a:lnTo>
                  <a:lnTo>
                    <a:pt x="473" y="46"/>
                  </a:lnTo>
                  <a:lnTo>
                    <a:pt x="468" y="46"/>
                  </a:lnTo>
                  <a:lnTo>
                    <a:pt x="466" y="46"/>
                  </a:lnTo>
                  <a:lnTo>
                    <a:pt x="464" y="48"/>
                  </a:lnTo>
                  <a:lnTo>
                    <a:pt x="462" y="48"/>
                  </a:lnTo>
                  <a:lnTo>
                    <a:pt x="462" y="48"/>
                  </a:lnTo>
                  <a:lnTo>
                    <a:pt x="460" y="48"/>
                  </a:lnTo>
                  <a:lnTo>
                    <a:pt x="460" y="46"/>
                  </a:lnTo>
                  <a:lnTo>
                    <a:pt x="458" y="46"/>
                  </a:lnTo>
                  <a:lnTo>
                    <a:pt x="458" y="46"/>
                  </a:lnTo>
                  <a:lnTo>
                    <a:pt x="456" y="48"/>
                  </a:lnTo>
                  <a:lnTo>
                    <a:pt x="454" y="48"/>
                  </a:lnTo>
                  <a:lnTo>
                    <a:pt x="452" y="48"/>
                  </a:lnTo>
                  <a:lnTo>
                    <a:pt x="452" y="48"/>
                  </a:lnTo>
                  <a:lnTo>
                    <a:pt x="450" y="48"/>
                  </a:lnTo>
                  <a:lnTo>
                    <a:pt x="450" y="46"/>
                  </a:lnTo>
                  <a:lnTo>
                    <a:pt x="447" y="46"/>
                  </a:lnTo>
                  <a:lnTo>
                    <a:pt x="447" y="46"/>
                  </a:lnTo>
                  <a:lnTo>
                    <a:pt x="447" y="46"/>
                  </a:lnTo>
                  <a:lnTo>
                    <a:pt x="447" y="46"/>
                  </a:lnTo>
                  <a:lnTo>
                    <a:pt x="447" y="44"/>
                  </a:lnTo>
                  <a:lnTo>
                    <a:pt x="445" y="44"/>
                  </a:lnTo>
                  <a:lnTo>
                    <a:pt x="445" y="44"/>
                  </a:lnTo>
                  <a:lnTo>
                    <a:pt x="445" y="44"/>
                  </a:lnTo>
                  <a:lnTo>
                    <a:pt x="445" y="46"/>
                  </a:lnTo>
                  <a:lnTo>
                    <a:pt x="445" y="46"/>
                  </a:lnTo>
                  <a:lnTo>
                    <a:pt x="443" y="48"/>
                  </a:lnTo>
                  <a:lnTo>
                    <a:pt x="443" y="48"/>
                  </a:lnTo>
                  <a:lnTo>
                    <a:pt x="443" y="51"/>
                  </a:lnTo>
                  <a:lnTo>
                    <a:pt x="441" y="53"/>
                  </a:lnTo>
                  <a:lnTo>
                    <a:pt x="441" y="55"/>
                  </a:lnTo>
                  <a:lnTo>
                    <a:pt x="441" y="55"/>
                  </a:lnTo>
                  <a:lnTo>
                    <a:pt x="443" y="59"/>
                  </a:lnTo>
                  <a:lnTo>
                    <a:pt x="445" y="65"/>
                  </a:lnTo>
                  <a:lnTo>
                    <a:pt x="445" y="69"/>
                  </a:lnTo>
                  <a:lnTo>
                    <a:pt x="447" y="72"/>
                  </a:lnTo>
                  <a:lnTo>
                    <a:pt x="441" y="78"/>
                  </a:lnTo>
                  <a:lnTo>
                    <a:pt x="437" y="78"/>
                  </a:lnTo>
                  <a:lnTo>
                    <a:pt x="437" y="80"/>
                  </a:lnTo>
                  <a:lnTo>
                    <a:pt x="435" y="80"/>
                  </a:lnTo>
                  <a:lnTo>
                    <a:pt x="435" y="80"/>
                  </a:lnTo>
                  <a:lnTo>
                    <a:pt x="433" y="78"/>
                  </a:lnTo>
                  <a:lnTo>
                    <a:pt x="433" y="76"/>
                  </a:lnTo>
                  <a:lnTo>
                    <a:pt x="431" y="76"/>
                  </a:lnTo>
                  <a:lnTo>
                    <a:pt x="431" y="76"/>
                  </a:lnTo>
                  <a:lnTo>
                    <a:pt x="429" y="76"/>
                  </a:lnTo>
                  <a:lnTo>
                    <a:pt x="429" y="78"/>
                  </a:lnTo>
                  <a:lnTo>
                    <a:pt x="429" y="78"/>
                  </a:lnTo>
                  <a:lnTo>
                    <a:pt x="429" y="78"/>
                  </a:lnTo>
                  <a:lnTo>
                    <a:pt x="427" y="78"/>
                  </a:lnTo>
                  <a:lnTo>
                    <a:pt x="424" y="78"/>
                  </a:lnTo>
                  <a:lnTo>
                    <a:pt x="424" y="80"/>
                  </a:lnTo>
                  <a:lnTo>
                    <a:pt x="424" y="82"/>
                  </a:lnTo>
                  <a:lnTo>
                    <a:pt x="422" y="82"/>
                  </a:lnTo>
                  <a:lnTo>
                    <a:pt x="418" y="86"/>
                  </a:lnTo>
                  <a:lnTo>
                    <a:pt x="418" y="86"/>
                  </a:lnTo>
                  <a:lnTo>
                    <a:pt x="416" y="88"/>
                  </a:lnTo>
                  <a:lnTo>
                    <a:pt x="418" y="88"/>
                  </a:lnTo>
                  <a:lnTo>
                    <a:pt x="416" y="90"/>
                  </a:lnTo>
                  <a:lnTo>
                    <a:pt x="416" y="90"/>
                  </a:lnTo>
                  <a:lnTo>
                    <a:pt x="416" y="90"/>
                  </a:lnTo>
                  <a:lnTo>
                    <a:pt x="416" y="92"/>
                  </a:lnTo>
                  <a:lnTo>
                    <a:pt x="416" y="92"/>
                  </a:lnTo>
                  <a:lnTo>
                    <a:pt x="416" y="95"/>
                  </a:lnTo>
                  <a:lnTo>
                    <a:pt x="418" y="95"/>
                  </a:lnTo>
                  <a:lnTo>
                    <a:pt x="418" y="95"/>
                  </a:lnTo>
                  <a:lnTo>
                    <a:pt x="420" y="95"/>
                  </a:lnTo>
                  <a:lnTo>
                    <a:pt x="420" y="99"/>
                  </a:lnTo>
                  <a:lnTo>
                    <a:pt x="422" y="99"/>
                  </a:lnTo>
                  <a:lnTo>
                    <a:pt x="422" y="99"/>
                  </a:lnTo>
                  <a:lnTo>
                    <a:pt x="422" y="99"/>
                  </a:lnTo>
                  <a:lnTo>
                    <a:pt x="424" y="99"/>
                  </a:lnTo>
                  <a:lnTo>
                    <a:pt x="424" y="99"/>
                  </a:lnTo>
                  <a:lnTo>
                    <a:pt x="424" y="99"/>
                  </a:lnTo>
                  <a:lnTo>
                    <a:pt x="424" y="99"/>
                  </a:lnTo>
                  <a:lnTo>
                    <a:pt x="424" y="101"/>
                  </a:lnTo>
                  <a:lnTo>
                    <a:pt x="422" y="101"/>
                  </a:lnTo>
                  <a:lnTo>
                    <a:pt x="422" y="101"/>
                  </a:lnTo>
                  <a:lnTo>
                    <a:pt x="420" y="103"/>
                  </a:lnTo>
                  <a:lnTo>
                    <a:pt x="420" y="109"/>
                  </a:lnTo>
                  <a:lnTo>
                    <a:pt x="420" y="109"/>
                  </a:lnTo>
                  <a:lnTo>
                    <a:pt x="418" y="111"/>
                  </a:lnTo>
                  <a:lnTo>
                    <a:pt x="418" y="111"/>
                  </a:lnTo>
                  <a:lnTo>
                    <a:pt x="418" y="113"/>
                  </a:lnTo>
                  <a:lnTo>
                    <a:pt x="418" y="113"/>
                  </a:lnTo>
                  <a:lnTo>
                    <a:pt x="418" y="113"/>
                  </a:lnTo>
                  <a:lnTo>
                    <a:pt x="418" y="113"/>
                  </a:lnTo>
                  <a:lnTo>
                    <a:pt x="418" y="115"/>
                  </a:lnTo>
                  <a:lnTo>
                    <a:pt x="418" y="115"/>
                  </a:lnTo>
                  <a:lnTo>
                    <a:pt x="416" y="115"/>
                  </a:lnTo>
                  <a:lnTo>
                    <a:pt x="416" y="118"/>
                  </a:lnTo>
                  <a:lnTo>
                    <a:pt x="414" y="118"/>
                  </a:lnTo>
                  <a:lnTo>
                    <a:pt x="408" y="124"/>
                  </a:lnTo>
                  <a:lnTo>
                    <a:pt x="408" y="124"/>
                  </a:lnTo>
                  <a:lnTo>
                    <a:pt x="408" y="124"/>
                  </a:lnTo>
                  <a:lnTo>
                    <a:pt x="406" y="126"/>
                  </a:lnTo>
                  <a:lnTo>
                    <a:pt x="406" y="126"/>
                  </a:lnTo>
                  <a:lnTo>
                    <a:pt x="406" y="126"/>
                  </a:lnTo>
                  <a:lnTo>
                    <a:pt x="408" y="128"/>
                  </a:lnTo>
                  <a:lnTo>
                    <a:pt x="406" y="130"/>
                  </a:lnTo>
                  <a:lnTo>
                    <a:pt x="406" y="130"/>
                  </a:lnTo>
                  <a:lnTo>
                    <a:pt x="404" y="130"/>
                  </a:lnTo>
                  <a:lnTo>
                    <a:pt x="401" y="130"/>
                  </a:lnTo>
                  <a:lnTo>
                    <a:pt x="401" y="132"/>
                  </a:lnTo>
                  <a:lnTo>
                    <a:pt x="397" y="136"/>
                  </a:lnTo>
                  <a:lnTo>
                    <a:pt x="395" y="138"/>
                  </a:lnTo>
                  <a:lnTo>
                    <a:pt x="395" y="143"/>
                  </a:lnTo>
                  <a:lnTo>
                    <a:pt x="395" y="143"/>
                  </a:lnTo>
                  <a:lnTo>
                    <a:pt x="393" y="145"/>
                  </a:lnTo>
                  <a:lnTo>
                    <a:pt x="393" y="145"/>
                  </a:lnTo>
                  <a:lnTo>
                    <a:pt x="391" y="143"/>
                  </a:lnTo>
                  <a:lnTo>
                    <a:pt x="391" y="145"/>
                  </a:lnTo>
                  <a:lnTo>
                    <a:pt x="391" y="145"/>
                  </a:lnTo>
                  <a:lnTo>
                    <a:pt x="389" y="145"/>
                  </a:lnTo>
                  <a:lnTo>
                    <a:pt x="389" y="145"/>
                  </a:lnTo>
                  <a:lnTo>
                    <a:pt x="387" y="145"/>
                  </a:lnTo>
                  <a:lnTo>
                    <a:pt x="387" y="147"/>
                  </a:lnTo>
                  <a:lnTo>
                    <a:pt x="385" y="147"/>
                  </a:lnTo>
                  <a:lnTo>
                    <a:pt x="385" y="145"/>
                  </a:lnTo>
                  <a:lnTo>
                    <a:pt x="383" y="145"/>
                  </a:lnTo>
                  <a:lnTo>
                    <a:pt x="383" y="143"/>
                  </a:lnTo>
                  <a:lnTo>
                    <a:pt x="381" y="145"/>
                  </a:lnTo>
                  <a:lnTo>
                    <a:pt x="381" y="147"/>
                  </a:lnTo>
                  <a:lnTo>
                    <a:pt x="378" y="151"/>
                  </a:lnTo>
                  <a:lnTo>
                    <a:pt x="378" y="153"/>
                  </a:lnTo>
                  <a:lnTo>
                    <a:pt x="376" y="155"/>
                  </a:lnTo>
                  <a:lnTo>
                    <a:pt x="378" y="155"/>
                  </a:lnTo>
                  <a:lnTo>
                    <a:pt x="378" y="159"/>
                  </a:lnTo>
                  <a:lnTo>
                    <a:pt x="378" y="166"/>
                  </a:lnTo>
                  <a:lnTo>
                    <a:pt x="378" y="168"/>
                  </a:lnTo>
                  <a:lnTo>
                    <a:pt x="378" y="168"/>
                  </a:lnTo>
                  <a:lnTo>
                    <a:pt x="376" y="172"/>
                  </a:lnTo>
                  <a:lnTo>
                    <a:pt x="376" y="172"/>
                  </a:lnTo>
                  <a:lnTo>
                    <a:pt x="376" y="174"/>
                  </a:lnTo>
                  <a:lnTo>
                    <a:pt x="376" y="174"/>
                  </a:lnTo>
                  <a:lnTo>
                    <a:pt x="376" y="174"/>
                  </a:lnTo>
                  <a:lnTo>
                    <a:pt x="376" y="174"/>
                  </a:lnTo>
                  <a:lnTo>
                    <a:pt x="376" y="174"/>
                  </a:lnTo>
                  <a:lnTo>
                    <a:pt x="378" y="176"/>
                  </a:lnTo>
                  <a:lnTo>
                    <a:pt x="378" y="176"/>
                  </a:lnTo>
                  <a:lnTo>
                    <a:pt x="378" y="176"/>
                  </a:lnTo>
                  <a:lnTo>
                    <a:pt x="378" y="178"/>
                  </a:lnTo>
                  <a:lnTo>
                    <a:pt x="378" y="182"/>
                  </a:lnTo>
                  <a:lnTo>
                    <a:pt x="381" y="185"/>
                  </a:lnTo>
                  <a:lnTo>
                    <a:pt x="383" y="187"/>
                  </a:lnTo>
                  <a:lnTo>
                    <a:pt x="383" y="189"/>
                  </a:lnTo>
                  <a:lnTo>
                    <a:pt x="385" y="195"/>
                  </a:lnTo>
                  <a:lnTo>
                    <a:pt x="385" y="195"/>
                  </a:lnTo>
                  <a:lnTo>
                    <a:pt x="385" y="195"/>
                  </a:lnTo>
                  <a:lnTo>
                    <a:pt x="387" y="197"/>
                  </a:lnTo>
                  <a:lnTo>
                    <a:pt x="387" y="199"/>
                  </a:lnTo>
                  <a:lnTo>
                    <a:pt x="387" y="199"/>
                  </a:lnTo>
                  <a:lnTo>
                    <a:pt x="387" y="201"/>
                  </a:lnTo>
                  <a:lnTo>
                    <a:pt x="387" y="203"/>
                  </a:lnTo>
                  <a:lnTo>
                    <a:pt x="387" y="203"/>
                  </a:lnTo>
                  <a:lnTo>
                    <a:pt x="387" y="208"/>
                  </a:lnTo>
                  <a:lnTo>
                    <a:pt x="387" y="210"/>
                  </a:lnTo>
                  <a:lnTo>
                    <a:pt x="389" y="210"/>
                  </a:lnTo>
                  <a:lnTo>
                    <a:pt x="389" y="212"/>
                  </a:lnTo>
                  <a:lnTo>
                    <a:pt x="389" y="212"/>
                  </a:lnTo>
                  <a:lnTo>
                    <a:pt x="389" y="214"/>
                  </a:lnTo>
                  <a:lnTo>
                    <a:pt x="389" y="214"/>
                  </a:lnTo>
                  <a:lnTo>
                    <a:pt x="387" y="216"/>
                  </a:lnTo>
                  <a:lnTo>
                    <a:pt x="387" y="216"/>
                  </a:lnTo>
                  <a:lnTo>
                    <a:pt x="387" y="216"/>
                  </a:lnTo>
                  <a:lnTo>
                    <a:pt x="385" y="216"/>
                  </a:lnTo>
                  <a:lnTo>
                    <a:pt x="385" y="216"/>
                  </a:lnTo>
                  <a:lnTo>
                    <a:pt x="385" y="216"/>
                  </a:lnTo>
                  <a:lnTo>
                    <a:pt x="385" y="218"/>
                  </a:lnTo>
                  <a:lnTo>
                    <a:pt x="385" y="218"/>
                  </a:lnTo>
                  <a:lnTo>
                    <a:pt x="385" y="218"/>
                  </a:lnTo>
                  <a:lnTo>
                    <a:pt x="385" y="220"/>
                  </a:lnTo>
                  <a:lnTo>
                    <a:pt x="385" y="220"/>
                  </a:lnTo>
                  <a:lnTo>
                    <a:pt x="385" y="220"/>
                  </a:lnTo>
                  <a:lnTo>
                    <a:pt x="385" y="222"/>
                  </a:lnTo>
                  <a:lnTo>
                    <a:pt x="385" y="222"/>
                  </a:lnTo>
                  <a:lnTo>
                    <a:pt x="385" y="224"/>
                  </a:lnTo>
                  <a:lnTo>
                    <a:pt x="385" y="226"/>
                  </a:lnTo>
                  <a:lnTo>
                    <a:pt x="383" y="226"/>
                  </a:lnTo>
                  <a:lnTo>
                    <a:pt x="383" y="226"/>
                  </a:lnTo>
                  <a:lnTo>
                    <a:pt x="378" y="226"/>
                  </a:lnTo>
                  <a:lnTo>
                    <a:pt x="378" y="226"/>
                  </a:lnTo>
                  <a:lnTo>
                    <a:pt x="378" y="226"/>
                  </a:lnTo>
                  <a:lnTo>
                    <a:pt x="376" y="226"/>
                  </a:lnTo>
                  <a:lnTo>
                    <a:pt x="374" y="228"/>
                  </a:lnTo>
                  <a:lnTo>
                    <a:pt x="372" y="231"/>
                  </a:lnTo>
                  <a:lnTo>
                    <a:pt x="370" y="231"/>
                  </a:lnTo>
                  <a:lnTo>
                    <a:pt x="368" y="231"/>
                  </a:lnTo>
                  <a:lnTo>
                    <a:pt x="366" y="237"/>
                  </a:lnTo>
                  <a:lnTo>
                    <a:pt x="366" y="237"/>
                  </a:lnTo>
                  <a:lnTo>
                    <a:pt x="364" y="237"/>
                  </a:lnTo>
                  <a:lnTo>
                    <a:pt x="364" y="237"/>
                  </a:lnTo>
                  <a:lnTo>
                    <a:pt x="362" y="237"/>
                  </a:lnTo>
                  <a:lnTo>
                    <a:pt x="360" y="235"/>
                  </a:lnTo>
                  <a:lnTo>
                    <a:pt x="358" y="235"/>
                  </a:lnTo>
                  <a:lnTo>
                    <a:pt x="358" y="233"/>
                  </a:lnTo>
                  <a:lnTo>
                    <a:pt x="360" y="228"/>
                  </a:lnTo>
                  <a:lnTo>
                    <a:pt x="360" y="226"/>
                  </a:lnTo>
                  <a:lnTo>
                    <a:pt x="358" y="226"/>
                  </a:lnTo>
                  <a:lnTo>
                    <a:pt x="358" y="226"/>
                  </a:lnTo>
                  <a:lnTo>
                    <a:pt x="355" y="224"/>
                  </a:lnTo>
                  <a:lnTo>
                    <a:pt x="355" y="224"/>
                  </a:lnTo>
                  <a:lnTo>
                    <a:pt x="353" y="224"/>
                  </a:lnTo>
                  <a:lnTo>
                    <a:pt x="351" y="228"/>
                  </a:lnTo>
                  <a:lnTo>
                    <a:pt x="347" y="228"/>
                  </a:lnTo>
                  <a:lnTo>
                    <a:pt x="347" y="228"/>
                  </a:lnTo>
                  <a:lnTo>
                    <a:pt x="345" y="231"/>
                  </a:lnTo>
                  <a:lnTo>
                    <a:pt x="343" y="231"/>
                  </a:lnTo>
                  <a:lnTo>
                    <a:pt x="343" y="231"/>
                  </a:lnTo>
                  <a:lnTo>
                    <a:pt x="341" y="233"/>
                  </a:lnTo>
                  <a:lnTo>
                    <a:pt x="341" y="235"/>
                  </a:lnTo>
                  <a:lnTo>
                    <a:pt x="339" y="235"/>
                  </a:lnTo>
                  <a:lnTo>
                    <a:pt x="337" y="235"/>
                  </a:lnTo>
                  <a:lnTo>
                    <a:pt x="335" y="237"/>
                  </a:lnTo>
                  <a:lnTo>
                    <a:pt x="335" y="237"/>
                  </a:lnTo>
                  <a:lnTo>
                    <a:pt x="332" y="237"/>
                  </a:lnTo>
                  <a:lnTo>
                    <a:pt x="332" y="237"/>
                  </a:lnTo>
                  <a:lnTo>
                    <a:pt x="330" y="239"/>
                  </a:lnTo>
                  <a:lnTo>
                    <a:pt x="330" y="239"/>
                  </a:lnTo>
                  <a:lnTo>
                    <a:pt x="326" y="243"/>
                  </a:lnTo>
                  <a:lnTo>
                    <a:pt x="324" y="245"/>
                  </a:lnTo>
                  <a:lnTo>
                    <a:pt x="324" y="247"/>
                  </a:lnTo>
                  <a:lnTo>
                    <a:pt x="322" y="247"/>
                  </a:lnTo>
                  <a:lnTo>
                    <a:pt x="322" y="247"/>
                  </a:lnTo>
                  <a:lnTo>
                    <a:pt x="322" y="247"/>
                  </a:lnTo>
                  <a:lnTo>
                    <a:pt x="309" y="247"/>
                  </a:lnTo>
                  <a:lnTo>
                    <a:pt x="309" y="247"/>
                  </a:lnTo>
                  <a:lnTo>
                    <a:pt x="309" y="247"/>
                  </a:lnTo>
                  <a:lnTo>
                    <a:pt x="307" y="247"/>
                  </a:lnTo>
                  <a:lnTo>
                    <a:pt x="307" y="249"/>
                  </a:lnTo>
                  <a:lnTo>
                    <a:pt x="307" y="252"/>
                  </a:lnTo>
                  <a:lnTo>
                    <a:pt x="305" y="252"/>
                  </a:lnTo>
                  <a:lnTo>
                    <a:pt x="305" y="252"/>
                  </a:lnTo>
                  <a:lnTo>
                    <a:pt x="305" y="252"/>
                  </a:lnTo>
                  <a:lnTo>
                    <a:pt x="303" y="252"/>
                  </a:lnTo>
                  <a:lnTo>
                    <a:pt x="303" y="252"/>
                  </a:lnTo>
                  <a:lnTo>
                    <a:pt x="303" y="252"/>
                  </a:lnTo>
                  <a:lnTo>
                    <a:pt x="303" y="249"/>
                  </a:lnTo>
                  <a:lnTo>
                    <a:pt x="301" y="249"/>
                  </a:lnTo>
                  <a:lnTo>
                    <a:pt x="301" y="249"/>
                  </a:lnTo>
                  <a:lnTo>
                    <a:pt x="301" y="247"/>
                  </a:lnTo>
                  <a:lnTo>
                    <a:pt x="299" y="247"/>
                  </a:lnTo>
                  <a:lnTo>
                    <a:pt x="299" y="247"/>
                  </a:lnTo>
                  <a:lnTo>
                    <a:pt x="299" y="245"/>
                  </a:lnTo>
                  <a:lnTo>
                    <a:pt x="299" y="245"/>
                  </a:lnTo>
                  <a:lnTo>
                    <a:pt x="299" y="243"/>
                  </a:lnTo>
                  <a:lnTo>
                    <a:pt x="299" y="243"/>
                  </a:lnTo>
                  <a:lnTo>
                    <a:pt x="299" y="241"/>
                  </a:lnTo>
                  <a:lnTo>
                    <a:pt x="299" y="241"/>
                  </a:lnTo>
                  <a:lnTo>
                    <a:pt x="299" y="241"/>
                  </a:lnTo>
                  <a:lnTo>
                    <a:pt x="295" y="239"/>
                  </a:lnTo>
                  <a:lnTo>
                    <a:pt x="293" y="237"/>
                  </a:lnTo>
                  <a:lnTo>
                    <a:pt x="293" y="237"/>
                  </a:lnTo>
                  <a:lnTo>
                    <a:pt x="291" y="237"/>
                  </a:lnTo>
                  <a:lnTo>
                    <a:pt x="291" y="237"/>
                  </a:lnTo>
                  <a:lnTo>
                    <a:pt x="291" y="237"/>
                  </a:lnTo>
                  <a:lnTo>
                    <a:pt x="291" y="237"/>
                  </a:lnTo>
                  <a:lnTo>
                    <a:pt x="288" y="237"/>
                  </a:lnTo>
                  <a:lnTo>
                    <a:pt x="288" y="237"/>
                  </a:lnTo>
                  <a:lnTo>
                    <a:pt x="288" y="239"/>
                  </a:lnTo>
                  <a:lnTo>
                    <a:pt x="288" y="239"/>
                  </a:lnTo>
                  <a:lnTo>
                    <a:pt x="288" y="239"/>
                  </a:lnTo>
                  <a:lnTo>
                    <a:pt x="286" y="239"/>
                  </a:lnTo>
                  <a:lnTo>
                    <a:pt x="286" y="239"/>
                  </a:lnTo>
                  <a:lnTo>
                    <a:pt x="286" y="237"/>
                  </a:lnTo>
                  <a:lnTo>
                    <a:pt x="286" y="237"/>
                  </a:lnTo>
                  <a:lnTo>
                    <a:pt x="284" y="237"/>
                  </a:lnTo>
                  <a:lnTo>
                    <a:pt x="284" y="237"/>
                  </a:lnTo>
                  <a:lnTo>
                    <a:pt x="284" y="235"/>
                  </a:lnTo>
                  <a:lnTo>
                    <a:pt x="284" y="235"/>
                  </a:lnTo>
                  <a:lnTo>
                    <a:pt x="284" y="235"/>
                  </a:lnTo>
                  <a:lnTo>
                    <a:pt x="286" y="233"/>
                  </a:lnTo>
                  <a:lnTo>
                    <a:pt x="286" y="233"/>
                  </a:lnTo>
                  <a:lnTo>
                    <a:pt x="286" y="233"/>
                  </a:lnTo>
                  <a:lnTo>
                    <a:pt x="284" y="231"/>
                  </a:lnTo>
                  <a:lnTo>
                    <a:pt x="284" y="231"/>
                  </a:lnTo>
                  <a:lnTo>
                    <a:pt x="284" y="231"/>
                  </a:lnTo>
                  <a:lnTo>
                    <a:pt x="286" y="231"/>
                  </a:lnTo>
                  <a:lnTo>
                    <a:pt x="286" y="228"/>
                  </a:lnTo>
                  <a:lnTo>
                    <a:pt x="286" y="228"/>
                  </a:lnTo>
                  <a:lnTo>
                    <a:pt x="286" y="228"/>
                  </a:lnTo>
                  <a:lnTo>
                    <a:pt x="288" y="228"/>
                  </a:lnTo>
                  <a:lnTo>
                    <a:pt x="288" y="228"/>
                  </a:lnTo>
                  <a:lnTo>
                    <a:pt x="288" y="228"/>
                  </a:lnTo>
                  <a:lnTo>
                    <a:pt x="288" y="228"/>
                  </a:lnTo>
                  <a:lnTo>
                    <a:pt x="291" y="226"/>
                  </a:lnTo>
                  <a:lnTo>
                    <a:pt x="291" y="226"/>
                  </a:lnTo>
                  <a:lnTo>
                    <a:pt x="291" y="226"/>
                  </a:lnTo>
                  <a:lnTo>
                    <a:pt x="291" y="224"/>
                  </a:lnTo>
                  <a:lnTo>
                    <a:pt x="288" y="224"/>
                  </a:lnTo>
                  <a:lnTo>
                    <a:pt x="288" y="224"/>
                  </a:lnTo>
                  <a:lnTo>
                    <a:pt x="288" y="224"/>
                  </a:lnTo>
                  <a:lnTo>
                    <a:pt x="286" y="222"/>
                  </a:lnTo>
                  <a:lnTo>
                    <a:pt x="286" y="220"/>
                  </a:lnTo>
                  <a:lnTo>
                    <a:pt x="286" y="218"/>
                  </a:lnTo>
                  <a:lnTo>
                    <a:pt x="284" y="218"/>
                  </a:lnTo>
                  <a:lnTo>
                    <a:pt x="282" y="216"/>
                  </a:lnTo>
                  <a:lnTo>
                    <a:pt x="282" y="214"/>
                  </a:lnTo>
                  <a:lnTo>
                    <a:pt x="280" y="214"/>
                  </a:lnTo>
                  <a:lnTo>
                    <a:pt x="280" y="214"/>
                  </a:lnTo>
                  <a:lnTo>
                    <a:pt x="276" y="214"/>
                  </a:lnTo>
                  <a:lnTo>
                    <a:pt x="274" y="212"/>
                  </a:lnTo>
                  <a:lnTo>
                    <a:pt x="274" y="210"/>
                  </a:lnTo>
                  <a:lnTo>
                    <a:pt x="274" y="210"/>
                  </a:lnTo>
                  <a:lnTo>
                    <a:pt x="274" y="210"/>
                  </a:lnTo>
                  <a:lnTo>
                    <a:pt x="274" y="210"/>
                  </a:lnTo>
                  <a:lnTo>
                    <a:pt x="274" y="208"/>
                  </a:lnTo>
                  <a:lnTo>
                    <a:pt x="274" y="208"/>
                  </a:lnTo>
                  <a:lnTo>
                    <a:pt x="276" y="205"/>
                  </a:lnTo>
                  <a:lnTo>
                    <a:pt x="276" y="205"/>
                  </a:lnTo>
                  <a:lnTo>
                    <a:pt x="276" y="205"/>
                  </a:lnTo>
                  <a:lnTo>
                    <a:pt x="278" y="203"/>
                  </a:lnTo>
                  <a:lnTo>
                    <a:pt x="280" y="199"/>
                  </a:lnTo>
                  <a:lnTo>
                    <a:pt x="280" y="199"/>
                  </a:lnTo>
                  <a:lnTo>
                    <a:pt x="280" y="197"/>
                  </a:lnTo>
                  <a:lnTo>
                    <a:pt x="280" y="195"/>
                  </a:lnTo>
                  <a:lnTo>
                    <a:pt x="280" y="195"/>
                  </a:lnTo>
                  <a:lnTo>
                    <a:pt x="280" y="193"/>
                  </a:lnTo>
                  <a:lnTo>
                    <a:pt x="280" y="193"/>
                  </a:lnTo>
                  <a:lnTo>
                    <a:pt x="280" y="193"/>
                  </a:lnTo>
                  <a:lnTo>
                    <a:pt x="278" y="193"/>
                  </a:lnTo>
                  <a:lnTo>
                    <a:pt x="278" y="193"/>
                  </a:lnTo>
                  <a:lnTo>
                    <a:pt x="278" y="193"/>
                  </a:lnTo>
                  <a:lnTo>
                    <a:pt x="276" y="195"/>
                  </a:lnTo>
                  <a:lnTo>
                    <a:pt x="276" y="197"/>
                  </a:lnTo>
                  <a:lnTo>
                    <a:pt x="276" y="197"/>
                  </a:lnTo>
                  <a:lnTo>
                    <a:pt x="274" y="197"/>
                  </a:lnTo>
                  <a:lnTo>
                    <a:pt x="274" y="197"/>
                  </a:lnTo>
                  <a:lnTo>
                    <a:pt x="272" y="197"/>
                  </a:lnTo>
                  <a:lnTo>
                    <a:pt x="272" y="197"/>
                  </a:lnTo>
                  <a:lnTo>
                    <a:pt x="272" y="195"/>
                  </a:lnTo>
                  <a:lnTo>
                    <a:pt x="272" y="193"/>
                  </a:lnTo>
                  <a:lnTo>
                    <a:pt x="270" y="189"/>
                  </a:lnTo>
                  <a:lnTo>
                    <a:pt x="270" y="189"/>
                  </a:lnTo>
                  <a:lnTo>
                    <a:pt x="270" y="187"/>
                  </a:lnTo>
                  <a:lnTo>
                    <a:pt x="270" y="187"/>
                  </a:lnTo>
                  <a:lnTo>
                    <a:pt x="257" y="174"/>
                  </a:lnTo>
                  <a:lnTo>
                    <a:pt x="255" y="174"/>
                  </a:lnTo>
                  <a:lnTo>
                    <a:pt x="255" y="172"/>
                  </a:lnTo>
                  <a:lnTo>
                    <a:pt x="255" y="172"/>
                  </a:lnTo>
                  <a:lnTo>
                    <a:pt x="255" y="170"/>
                  </a:lnTo>
                  <a:lnTo>
                    <a:pt x="255" y="168"/>
                  </a:lnTo>
                  <a:lnTo>
                    <a:pt x="257" y="164"/>
                  </a:lnTo>
                  <a:lnTo>
                    <a:pt x="257" y="164"/>
                  </a:lnTo>
                  <a:lnTo>
                    <a:pt x="257" y="162"/>
                  </a:lnTo>
                  <a:lnTo>
                    <a:pt x="257" y="162"/>
                  </a:lnTo>
                  <a:lnTo>
                    <a:pt x="257" y="162"/>
                  </a:lnTo>
                  <a:lnTo>
                    <a:pt x="255" y="159"/>
                  </a:lnTo>
                  <a:lnTo>
                    <a:pt x="251" y="159"/>
                  </a:lnTo>
                  <a:lnTo>
                    <a:pt x="251" y="159"/>
                  </a:lnTo>
                  <a:lnTo>
                    <a:pt x="251" y="159"/>
                  </a:lnTo>
                  <a:lnTo>
                    <a:pt x="249" y="162"/>
                  </a:lnTo>
                  <a:lnTo>
                    <a:pt x="247" y="162"/>
                  </a:lnTo>
                  <a:lnTo>
                    <a:pt x="247" y="162"/>
                  </a:lnTo>
                  <a:lnTo>
                    <a:pt x="247" y="162"/>
                  </a:lnTo>
                  <a:lnTo>
                    <a:pt x="245" y="162"/>
                  </a:lnTo>
                  <a:lnTo>
                    <a:pt x="245" y="162"/>
                  </a:lnTo>
                  <a:lnTo>
                    <a:pt x="245" y="159"/>
                  </a:lnTo>
                  <a:lnTo>
                    <a:pt x="245" y="157"/>
                  </a:lnTo>
                  <a:lnTo>
                    <a:pt x="245" y="153"/>
                  </a:lnTo>
                  <a:lnTo>
                    <a:pt x="245" y="151"/>
                  </a:lnTo>
                  <a:lnTo>
                    <a:pt x="242" y="147"/>
                  </a:lnTo>
                  <a:lnTo>
                    <a:pt x="240" y="143"/>
                  </a:lnTo>
                  <a:lnTo>
                    <a:pt x="240" y="141"/>
                  </a:lnTo>
                  <a:lnTo>
                    <a:pt x="238" y="141"/>
                  </a:lnTo>
                  <a:lnTo>
                    <a:pt x="238" y="141"/>
                  </a:lnTo>
                  <a:lnTo>
                    <a:pt x="236" y="138"/>
                  </a:lnTo>
                  <a:lnTo>
                    <a:pt x="236" y="138"/>
                  </a:lnTo>
                  <a:lnTo>
                    <a:pt x="236" y="136"/>
                  </a:lnTo>
                  <a:lnTo>
                    <a:pt x="236" y="136"/>
                  </a:lnTo>
                  <a:lnTo>
                    <a:pt x="236" y="136"/>
                  </a:lnTo>
                  <a:lnTo>
                    <a:pt x="236" y="136"/>
                  </a:lnTo>
                  <a:lnTo>
                    <a:pt x="236" y="132"/>
                  </a:lnTo>
                  <a:lnTo>
                    <a:pt x="236" y="132"/>
                  </a:lnTo>
                  <a:lnTo>
                    <a:pt x="222" y="107"/>
                  </a:lnTo>
                  <a:lnTo>
                    <a:pt x="219" y="105"/>
                  </a:lnTo>
                  <a:lnTo>
                    <a:pt x="219" y="105"/>
                  </a:lnTo>
                  <a:lnTo>
                    <a:pt x="217" y="105"/>
                  </a:lnTo>
                  <a:lnTo>
                    <a:pt x="217" y="107"/>
                  </a:lnTo>
                  <a:lnTo>
                    <a:pt x="217" y="107"/>
                  </a:lnTo>
                  <a:lnTo>
                    <a:pt x="215" y="107"/>
                  </a:lnTo>
                  <a:lnTo>
                    <a:pt x="215" y="109"/>
                  </a:lnTo>
                  <a:lnTo>
                    <a:pt x="215" y="111"/>
                  </a:lnTo>
                  <a:lnTo>
                    <a:pt x="213" y="111"/>
                  </a:lnTo>
                  <a:lnTo>
                    <a:pt x="213" y="111"/>
                  </a:lnTo>
                  <a:lnTo>
                    <a:pt x="213" y="111"/>
                  </a:lnTo>
                  <a:lnTo>
                    <a:pt x="211" y="111"/>
                  </a:lnTo>
                  <a:lnTo>
                    <a:pt x="211" y="111"/>
                  </a:lnTo>
                  <a:lnTo>
                    <a:pt x="209" y="111"/>
                  </a:lnTo>
                  <a:lnTo>
                    <a:pt x="209" y="109"/>
                  </a:lnTo>
                  <a:lnTo>
                    <a:pt x="207" y="109"/>
                  </a:lnTo>
                  <a:lnTo>
                    <a:pt x="207" y="109"/>
                  </a:lnTo>
                  <a:lnTo>
                    <a:pt x="205" y="109"/>
                  </a:lnTo>
                  <a:lnTo>
                    <a:pt x="205" y="111"/>
                  </a:lnTo>
                  <a:lnTo>
                    <a:pt x="203" y="111"/>
                  </a:lnTo>
                  <a:lnTo>
                    <a:pt x="199" y="118"/>
                  </a:lnTo>
                  <a:lnTo>
                    <a:pt x="196" y="118"/>
                  </a:lnTo>
                  <a:lnTo>
                    <a:pt x="196" y="118"/>
                  </a:lnTo>
                  <a:lnTo>
                    <a:pt x="196" y="115"/>
                  </a:lnTo>
                  <a:lnTo>
                    <a:pt x="196" y="115"/>
                  </a:lnTo>
                  <a:lnTo>
                    <a:pt x="196" y="115"/>
                  </a:lnTo>
                  <a:lnTo>
                    <a:pt x="196" y="111"/>
                  </a:lnTo>
                  <a:lnTo>
                    <a:pt x="196" y="111"/>
                  </a:lnTo>
                  <a:lnTo>
                    <a:pt x="196" y="111"/>
                  </a:lnTo>
                  <a:lnTo>
                    <a:pt x="196" y="109"/>
                  </a:lnTo>
                  <a:lnTo>
                    <a:pt x="194" y="109"/>
                  </a:lnTo>
                  <a:lnTo>
                    <a:pt x="194" y="107"/>
                  </a:lnTo>
                  <a:lnTo>
                    <a:pt x="192" y="107"/>
                  </a:lnTo>
                  <a:lnTo>
                    <a:pt x="190" y="107"/>
                  </a:lnTo>
                  <a:lnTo>
                    <a:pt x="188" y="105"/>
                  </a:lnTo>
                  <a:lnTo>
                    <a:pt x="188" y="105"/>
                  </a:lnTo>
                  <a:lnTo>
                    <a:pt x="186" y="101"/>
                  </a:lnTo>
                  <a:lnTo>
                    <a:pt x="186" y="101"/>
                  </a:lnTo>
                  <a:lnTo>
                    <a:pt x="182" y="97"/>
                  </a:lnTo>
                  <a:lnTo>
                    <a:pt x="180" y="95"/>
                  </a:lnTo>
                  <a:lnTo>
                    <a:pt x="180" y="92"/>
                  </a:lnTo>
                  <a:lnTo>
                    <a:pt x="178" y="88"/>
                  </a:lnTo>
                  <a:lnTo>
                    <a:pt x="178" y="86"/>
                  </a:lnTo>
                  <a:lnTo>
                    <a:pt x="176" y="86"/>
                  </a:lnTo>
                  <a:lnTo>
                    <a:pt x="178" y="84"/>
                  </a:lnTo>
                  <a:lnTo>
                    <a:pt x="178" y="84"/>
                  </a:lnTo>
                  <a:lnTo>
                    <a:pt x="178" y="82"/>
                  </a:lnTo>
                  <a:lnTo>
                    <a:pt x="180" y="82"/>
                  </a:lnTo>
                  <a:lnTo>
                    <a:pt x="184" y="82"/>
                  </a:lnTo>
                  <a:lnTo>
                    <a:pt x="184" y="80"/>
                  </a:lnTo>
                  <a:lnTo>
                    <a:pt x="186" y="78"/>
                  </a:lnTo>
                  <a:lnTo>
                    <a:pt x="186" y="78"/>
                  </a:lnTo>
                  <a:lnTo>
                    <a:pt x="186" y="78"/>
                  </a:lnTo>
                  <a:lnTo>
                    <a:pt x="186" y="76"/>
                  </a:lnTo>
                  <a:lnTo>
                    <a:pt x="186" y="76"/>
                  </a:lnTo>
                  <a:lnTo>
                    <a:pt x="186" y="76"/>
                  </a:lnTo>
                  <a:lnTo>
                    <a:pt x="186" y="74"/>
                  </a:lnTo>
                  <a:lnTo>
                    <a:pt x="186" y="74"/>
                  </a:lnTo>
                  <a:lnTo>
                    <a:pt x="186" y="72"/>
                  </a:lnTo>
                  <a:lnTo>
                    <a:pt x="184" y="69"/>
                  </a:lnTo>
                  <a:lnTo>
                    <a:pt x="184" y="69"/>
                  </a:lnTo>
                  <a:lnTo>
                    <a:pt x="180" y="67"/>
                  </a:lnTo>
                  <a:lnTo>
                    <a:pt x="178" y="65"/>
                  </a:lnTo>
                  <a:lnTo>
                    <a:pt x="178" y="63"/>
                  </a:lnTo>
                  <a:lnTo>
                    <a:pt x="176" y="61"/>
                  </a:lnTo>
                  <a:lnTo>
                    <a:pt x="173" y="61"/>
                  </a:lnTo>
                  <a:lnTo>
                    <a:pt x="173" y="59"/>
                  </a:lnTo>
                  <a:lnTo>
                    <a:pt x="171" y="55"/>
                  </a:lnTo>
                  <a:lnTo>
                    <a:pt x="171" y="53"/>
                  </a:lnTo>
                  <a:lnTo>
                    <a:pt x="171" y="53"/>
                  </a:lnTo>
                  <a:lnTo>
                    <a:pt x="169" y="53"/>
                  </a:lnTo>
                  <a:lnTo>
                    <a:pt x="169" y="53"/>
                  </a:lnTo>
                  <a:lnTo>
                    <a:pt x="167" y="51"/>
                  </a:lnTo>
                  <a:lnTo>
                    <a:pt x="167" y="51"/>
                  </a:lnTo>
                  <a:lnTo>
                    <a:pt x="165" y="51"/>
                  </a:lnTo>
                  <a:lnTo>
                    <a:pt x="165" y="51"/>
                  </a:lnTo>
                  <a:lnTo>
                    <a:pt x="165" y="51"/>
                  </a:lnTo>
                  <a:lnTo>
                    <a:pt x="163" y="48"/>
                  </a:lnTo>
                  <a:lnTo>
                    <a:pt x="163" y="48"/>
                  </a:lnTo>
                  <a:lnTo>
                    <a:pt x="163" y="48"/>
                  </a:lnTo>
                  <a:lnTo>
                    <a:pt x="163" y="46"/>
                  </a:lnTo>
                  <a:lnTo>
                    <a:pt x="163" y="46"/>
                  </a:lnTo>
                  <a:lnTo>
                    <a:pt x="163" y="44"/>
                  </a:lnTo>
                  <a:lnTo>
                    <a:pt x="163" y="44"/>
                  </a:lnTo>
                  <a:lnTo>
                    <a:pt x="163" y="44"/>
                  </a:lnTo>
                  <a:lnTo>
                    <a:pt x="161" y="42"/>
                  </a:lnTo>
                  <a:lnTo>
                    <a:pt x="161" y="42"/>
                  </a:lnTo>
                  <a:lnTo>
                    <a:pt x="159" y="42"/>
                  </a:lnTo>
                  <a:lnTo>
                    <a:pt x="159" y="40"/>
                  </a:lnTo>
                  <a:lnTo>
                    <a:pt x="157" y="40"/>
                  </a:lnTo>
                  <a:lnTo>
                    <a:pt x="157" y="40"/>
                  </a:lnTo>
                  <a:lnTo>
                    <a:pt x="157" y="38"/>
                  </a:lnTo>
                  <a:lnTo>
                    <a:pt x="155" y="36"/>
                  </a:lnTo>
                  <a:lnTo>
                    <a:pt x="155" y="36"/>
                  </a:lnTo>
                  <a:lnTo>
                    <a:pt x="155" y="32"/>
                  </a:lnTo>
                  <a:lnTo>
                    <a:pt x="155" y="32"/>
                  </a:lnTo>
                  <a:lnTo>
                    <a:pt x="155" y="30"/>
                  </a:lnTo>
                  <a:lnTo>
                    <a:pt x="155" y="30"/>
                  </a:lnTo>
                  <a:lnTo>
                    <a:pt x="155" y="30"/>
                  </a:lnTo>
                  <a:lnTo>
                    <a:pt x="153" y="32"/>
                  </a:lnTo>
                  <a:lnTo>
                    <a:pt x="150" y="32"/>
                  </a:lnTo>
                  <a:lnTo>
                    <a:pt x="150" y="32"/>
                  </a:lnTo>
                  <a:lnTo>
                    <a:pt x="148" y="32"/>
                  </a:lnTo>
                  <a:lnTo>
                    <a:pt x="148" y="34"/>
                  </a:lnTo>
                  <a:lnTo>
                    <a:pt x="146" y="34"/>
                  </a:lnTo>
                  <a:lnTo>
                    <a:pt x="146" y="38"/>
                  </a:lnTo>
                  <a:lnTo>
                    <a:pt x="146" y="38"/>
                  </a:lnTo>
                  <a:lnTo>
                    <a:pt x="144" y="40"/>
                  </a:lnTo>
                  <a:lnTo>
                    <a:pt x="144" y="42"/>
                  </a:lnTo>
                  <a:lnTo>
                    <a:pt x="142" y="42"/>
                  </a:lnTo>
                  <a:lnTo>
                    <a:pt x="142" y="44"/>
                  </a:lnTo>
                  <a:lnTo>
                    <a:pt x="142" y="48"/>
                  </a:lnTo>
                  <a:lnTo>
                    <a:pt x="140" y="51"/>
                  </a:lnTo>
                  <a:lnTo>
                    <a:pt x="140" y="51"/>
                  </a:lnTo>
                  <a:lnTo>
                    <a:pt x="140" y="51"/>
                  </a:lnTo>
                  <a:lnTo>
                    <a:pt x="140" y="51"/>
                  </a:lnTo>
                  <a:lnTo>
                    <a:pt x="138" y="53"/>
                  </a:lnTo>
                  <a:lnTo>
                    <a:pt x="138" y="53"/>
                  </a:lnTo>
                  <a:lnTo>
                    <a:pt x="136" y="53"/>
                  </a:lnTo>
                  <a:lnTo>
                    <a:pt x="134" y="55"/>
                  </a:lnTo>
                  <a:lnTo>
                    <a:pt x="132" y="55"/>
                  </a:lnTo>
                  <a:lnTo>
                    <a:pt x="132" y="55"/>
                  </a:lnTo>
                  <a:lnTo>
                    <a:pt x="132" y="55"/>
                  </a:lnTo>
                  <a:lnTo>
                    <a:pt x="132" y="57"/>
                  </a:lnTo>
                  <a:lnTo>
                    <a:pt x="129" y="57"/>
                  </a:lnTo>
                  <a:lnTo>
                    <a:pt x="129" y="57"/>
                  </a:lnTo>
                  <a:lnTo>
                    <a:pt x="129" y="57"/>
                  </a:lnTo>
                  <a:lnTo>
                    <a:pt x="132" y="59"/>
                  </a:lnTo>
                  <a:lnTo>
                    <a:pt x="132" y="59"/>
                  </a:lnTo>
                  <a:lnTo>
                    <a:pt x="132" y="61"/>
                  </a:lnTo>
                  <a:lnTo>
                    <a:pt x="132" y="61"/>
                  </a:lnTo>
                  <a:lnTo>
                    <a:pt x="132" y="61"/>
                  </a:lnTo>
                  <a:lnTo>
                    <a:pt x="132" y="63"/>
                  </a:lnTo>
                  <a:lnTo>
                    <a:pt x="132" y="65"/>
                  </a:lnTo>
                  <a:lnTo>
                    <a:pt x="132" y="67"/>
                  </a:lnTo>
                  <a:lnTo>
                    <a:pt x="132" y="72"/>
                  </a:lnTo>
                  <a:lnTo>
                    <a:pt x="132" y="74"/>
                  </a:lnTo>
                  <a:lnTo>
                    <a:pt x="134" y="76"/>
                  </a:lnTo>
                  <a:lnTo>
                    <a:pt x="134" y="78"/>
                  </a:lnTo>
                  <a:lnTo>
                    <a:pt x="134" y="82"/>
                  </a:lnTo>
                  <a:lnTo>
                    <a:pt x="132" y="86"/>
                  </a:lnTo>
                  <a:lnTo>
                    <a:pt x="132" y="88"/>
                  </a:lnTo>
                  <a:lnTo>
                    <a:pt x="132" y="86"/>
                  </a:lnTo>
                  <a:lnTo>
                    <a:pt x="132" y="84"/>
                  </a:lnTo>
                  <a:lnTo>
                    <a:pt x="132" y="82"/>
                  </a:lnTo>
                  <a:lnTo>
                    <a:pt x="127" y="80"/>
                  </a:lnTo>
                  <a:lnTo>
                    <a:pt x="127" y="80"/>
                  </a:lnTo>
                  <a:lnTo>
                    <a:pt x="127" y="80"/>
                  </a:lnTo>
                  <a:lnTo>
                    <a:pt x="125" y="78"/>
                  </a:lnTo>
                  <a:lnTo>
                    <a:pt x="125" y="78"/>
                  </a:lnTo>
                  <a:lnTo>
                    <a:pt x="125" y="78"/>
                  </a:lnTo>
                  <a:lnTo>
                    <a:pt x="125" y="76"/>
                  </a:lnTo>
                  <a:lnTo>
                    <a:pt x="123" y="76"/>
                  </a:lnTo>
                  <a:lnTo>
                    <a:pt x="123" y="76"/>
                  </a:lnTo>
                  <a:lnTo>
                    <a:pt x="123" y="76"/>
                  </a:lnTo>
                  <a:lnTo>
                    <a:pt x="123" y="74"/>
                  </a:lnTo>
                  <a:lnTo>
                    <a:pt x="123" y="74"/>
                  </a:lnTo>
                  <a:lnTo>
                    <a:pt x="123" y="74"/>
                  </a:lnTo>
                  <a:lnTo>
                    <a:pt x="123" y="72"/>
                  </a:lnTo>
                  <a:lnTo>
                    <a:pt x="121" y="72"/>
                  </a:lnTo>
                  <a:lnTo>
                    <a:pt x="121" y="72"/>
                  </a:lnTo>
                  <a:lnTo>
                    <a:pt x="115" y="63"/>
                  </a:lnTo>
                  <a:lnTo>
                    <a:pt x="115" y="61"/>
                  </a:lnTo>
                  <a:lnTo>
                    <a:pt x="117" y="61"/>
                  </a:lnTo>
                  <a:lnTo>
                    <a:pt x="117" y="59"/>
                  </a:lnTo>
                  <a:lnTo>
                    <a:pt x="117" y="57"/>
                  </a:lnTo>
                  <a:lnTo>
                    <a:pt x="117" y="57"/>
                  </a:lnTo>
                  <a:lnTo>
                    <a:pt x="117" y="55"/>
                  </a:lnTo>
                  <a:lnTo>
                    <a:pt x="117" y="53"/>
                  </a:lnTo>
                  <a:lnTo>
                    <a:pt x="117" y="53"/>
                  </a:lnTo>
                  <a:lnTo>
                    <a:pt x="117" y="51"/>
                  </a:lnTo>
                  <a:lnTo>
                    <a:pt x="117" y="51"/>
                  </a:lnTo>
                  <a:lnTo>
                    <a:pt x="117" y="51"/>
                  </a:lnTo>
                  <a:lnTo>
                    <a:pt x="115" y="48"/>
                  </a:lnTo>
                  <a:lnTo>
                    <a:pt x="115" y="46"/>
                  </a:lnTo>
                  <a:lnTo>
                    <a:pt x="115" y="46"/>
                  </a:lnTo>
                  <a:lnTo>
                    <a:pt x="115" y="46"/>
                  </a:lnTo>
                  <a:lnTo>
                    <a:pt x="113" y="44"/>
                  </a:lnTo>
                  <a:lnTo>
                    <a:pt x="113" y="44"/>
                  </a:lnTo>
                  <a:lnTo>
                    <a:pt x="113" y="42"/>
                  </a:lnTo>
                  <a:lnTo>
                    <a:pt x="113" y="40"/>
                  </a:lnTo>
                  <a:lnTo>
                    <a:pt x="113" y="40"/>
                  </a:lnTo>
                  <a:lnTo>
                    <a:pt x="113" y="38"/>
                  </a:lnTo>
                  <a:lnTo>
                    <a:pt x="113" y="38"/>
                  </a:lnTo>
                  <a:lnTo>
                    <a:pt x="113" y="36"/>
                  </a:lnTo>
                  <a:lnTo>
                    <a:pt x="111" y="34"/>
                  </a:lnTo>
                  <a:lnTo>
                    <a:pt x="111" y="32"/>
                  </a:lnTo>
                  <a:lnTo>
                    <a:pt x="111" y="30"/>
                  </a:lnTo>
                  <a:lnTo>
                    <a:pt x="113" y="23"/>
                  </a:lnTo>
                  <a:lnTo>
                    <a:pt x="113" y="21"/>
                  </a:lnTo>
                  <a:lnTo>
                    <a:pt x="111" y="11"/>
                  </a:lnTo>
                  <a:lnTo>
                    <a:pt x="113" y="0"/>
                  </a:lnTo>
                  <a:lnTo>
                    <a:pt x="111" y="0"/>
                  </a:lnTo>
                  <a:lnTo>
                    <a:pt x="109" y="0"/>
                  </a:lnTo>
                  <a:lnTo>
                    <a:pt x="106" y="0"/>
                  </a:lnTo>
                  <a:lnTo>
                    <a:pt x="106" y="0"/>
                  </a:lnTo>
                  <a:lnTo>
                    <a:pt x="104" y="0"/>
                  </a:lnTo>
                  <a:lnTo>
                    <a:pt x="104" y="2"/>
                  </a:lnTo>
                  <a:lnTo>
                    <a:pt x="104" y="2"/>
                  </a:lnTo>
                  <a:lnTo>
                    <a:pt x="102" y="2"/>
                  </a:lnTo>
                  <a:lnTo>
                    <a:pt x="102" y="2"/>
                  </a:lnTo>
                  <a:lnTo>
                    <a:pt x="102" y="5"/>
                  </a:lnTo>
                  <a:lnTo>
                    <a:pt x="102" y="7"/>
                  </a:lnTo>
                  <a:lnTo>
                    <a:pt x="102" y="9"/>
                  </a:lnTo>
                  <a:lnTo>
                    <a:pt x="104" y="9"/>
                  </a:lnTo>
                  <a:lnTo>
                    <a:pt x="104" y="11"/>
                  </a:lnTo>
                  <a:lnTo>
                    <a:pt x="104" y="13"/>
                  </a:lnTo>
                  <a:lnTo>
                    <a:pt x="104" y="13"/>
                  </a:lnTo>
                  <a:lnTo>
                    <a:pt x="104" y="15"/>
                  </a:lnTo>
                  <a:lnTo>
                    <a:pt x="104" y="15"/>
                  </a:lnTo>
                  <a:lnTo>
                    <a:pt x="104" y="17"/>
                  </a:lnTo>
                  <a:lnTo>
                    <a:pt x="100" y="17"/>
                  </a:lnTo>
                  <a:lnTo>
                    <a:pt x="100" y="19"/>
                  </a:lnTo>
                  <a:lnTo>
                    <a:pt x="100" y="19"/>
                  </a:lnTo>
                  <a:lnTo>
                    <a:pt x="98" y="21"/>
                  </a:lnTo>
                  <a:lnTo>
                    <a:pt x="98" y="23"/>
                  </a:lnTo>
                  <a:lnTo>
                    <a:pt x="98" y="23"/>
                  </a:lnTo>
                  <a:lnTo>
                    <a:pt x="98" y="25"/>
                  </a:lnTo>
                  <a:lnTo>
                    <a:pt x="98" y="25"/>
                  </a:lnTo>
                  <a:lnTo>
                    <a:pt x="100" y="28"/>
                  </a:lnTo>
                  <a:lnTo>
                    <a:pt x="100" y="28"/>
                  </a:lnTo>
                  <a:lnTo>
                    <a:pt x="100" y="30"/>
                  </a:lnTo>
                  <a:lnTo>
                    <a:pt x="100" y="30"/>
                  </a:lnTo>
                  <a:lnTo>
                    <a:pt x="100" y="30"/>
                  </a:lnTo>
                  <a:lnTo>
                    <a:pt x="98" y="32"/>
                  </a:lnTo>
                  <a:lnTo>
                    <a:pt x="98" y="32"/>
                  </a:lnTo>
                  <a:lnTo>
                    <a:pt x="96" y="34"/>
                  </a:lnTo>
                  <a:lnTo>
                    <a:pt x="94" y="34"/>
                  </a:lnTo>
                  <a:lnTo>
                    <a:pt x="94" y="32"/>
                  </a:lnTo>
                  <a:lnTo>
                    <a:pt x="94" y="32"/>
                  </a:lnTo>
                  <a:lnTo>
                    <a:pt x="92" y="28"/>
                  </a:lnTo>
                  <a:lnTo>
                    <a:pt x="90" y="17"/>
                  </a:lnTo>
                  <a:lnTo>
                    <a:pt x="90" y="17"/>
                  </a:lnTo>
                  <a:lnTo>
                    <a:pt x="90" y="17"/>
                  </a:lnTo>
                  <a:lnTo>
                    <a:pt x="90" y="17"/>
                  </a:lnTo>
                  <a:lnTo>
                    <a:pt x="90" y="17"/>
                  </a:lnTo>
                  <a:lnTo>
                    <a:pt x="88" y="17"/>
                  </a:lnTo>
                  <a:lnTo>
                    <a:pt x="88" y="17"/>
                  </a:lnTo>
                  <a:lnTo>
                    <a:pt x="88" y="17"/>
                  </a:lnTo>
                  <a:lnTo>
                    <a:pt x="88" y="19"/>
                  </a:lnTo>
                  <a:lnTo>
                    <a:pt x="86" y="19"/>
                  </a:lnTo>
                  <a:lnTo>
                    <a:pt x="86" y="19"/>
                  </a:lnTo>
                  <a:lnTo>
                    <a:pt x="81" y="19"/>
                  </a:lnTo>
                  <a:lnTo>
                    <a:pt x="79" y="21"/>
                  </a:lnTo>
                  <a:lnTo>
                    <a:pt x="79" y="21"/>
                  </a:lnTo>
                  <a:lnTo>
                    <a:pt x="79" y="21"/>
                  </a:lnTo>
                  <a:lnTo>
                    <a:pt x="79" y="23"/>
                  </a:lnTo>
                  <a:lnTo>
                    <a:pt x="79" y="23"/>
                  </a:lnTo>
                  <a:lnTo>
                    <a:pt x="79" y="28"/>
                  </a:lnTo>
                  <a:lnTo>
                    <a:pt x="79" y="28"/>
                  </a:lnTo>
                  <a:lnTo>
                    <a:pt x="79" y="30"/>
                  </a:lnTo>
                  <a:lnTo>
                    <a:pt x="79" y="30"/>
                  </a:lnTo>
                  <a:lnTo>
                    <a:pt x="79" y="30"/>
                  </a:lnTo>
                  <a:lnTo>
                    <a:pt x="79" y="32"/>
                  </a:lnTo>
                  <a:lnTo>
                    <a:pt x="79" y="32"/>
                  </a:lnTo>
                  <a:lnTo>
                    <a:pt x="79" y="32"/>
                  </a:lnTo>
                  <a:lnTo>
                    <a:pt x="81" y="34"/>
                  </a:lnTo>
                  <a:lnTo>
                    <a:pt x="81" y="34"/>
                  </a:lnTo>
                  <a:lnTo>
                    <a:pt x="81" y="38"/>
                  </a:lnTo>
                  <a:lnTo>
                    <a:pt x="81" y="38"/>
                  </a:lnTo>
                  <a:lnTo>
                    <a:pt x="81" y="38"/>
                  </a:lnTo>
                  <a:lnTo>
                    <a:pt x="81" y="38"/>
                  </a:lnTo>
                  <a:lnTo>
                    <a:pt x="77" y="42"/>
                  </a:lnTo>
                  <a:lnTo>
                    <a:pt x="77" y="42"/>
                  </a:lnTo>
                  <a:lnTo>
                    <a:pt x="75" y="42"/>
                  </a:lnTo>
                  <a:lnTo>
                    <a:pt x="75" y="44"/>
                  </a:lnTo>
                  <a:lnTo>
                    <a:pt x="75" y="46"/>
                  </a:lnTo>
                  <a:lnTo>
                    <a:pt x="75" y="48"/>
                  </a:lnTo>
                  <a:lnTo>
                    <a:pt x="75" y="51"/>
                  </a:lnTo>
                  <a:lnTo>
                    <a:pt x="77" y="55"/>
                  </a:lnTo>
                  <a:lnTo>
                    <a:pt x="79" y="57"/>
                  </a:lnTo>
                  <a:lnTo>
                    <a:pt x="79" y="59"/>
                  </a:lnTo>
                  <a:lnTo>
                    <a:pt x="79" y="59"/>
                  </a:lnTo>
                  <a:lnTo>
                    <a:pt x="79" y="61"/>
                  </a:lnTo>
                  <a:lnTo>
                    <a:pt x="79" y="63"/>
                  </a:lnTo>
                  <a:lnTo>
                    <a:pt x="79" y="63"/>
                  </a:lnTo>
                  <a:lnTo>
                    <a:pt x="79" y="65"/>
                  </a:lnTo>
                  <a:lnTo>
                    <a:pt x="77" y="67"/>
                  </a:lnTo>
                  <a:lnTo>
                    <a:pt x="75" y="72"/>
                  </a:lnTo>
                  <a:lnTo>
                    <a:pt x="73" y="74"/>
                  </a:lnTo>
                  <a:lnTo>
                    <a:pt x="69" y="78"/>
                  </a:lnTo>
                  <a:lnTo>
                    <a:pt x="69" y="78"/>
                  </a:lnTo>
                  <a:lnTo>
                    <a:pt x="65" y="80"/>
                  </a:lnTo>
                  <a:lnTo>
                    <a:pt x="65" y="78"/>
                  </a:lnTo>
                  <a:lnTo>
                    <a:pt x="63" y="78"/>
                  </a:lnTo>
                  <a:lnTo>
                    <a:pt x="60" y="74"/>
                  </a:lnTo>
                  <a:lnTo>
                    <a:pt x="58" y="72"/>
                  </a:lnTo>
                  <a:lnTo>
                    <a:pt x="58" y="72"/>
                  </a:lnTo>
                  <a:lnTo>
                    <a:pt x="56" y="69"/>
                  </a:lnTo>
                  <a:lnTo>
                    <a:pt x="56" y="69"/>
                  </a:lnTo>
                  <a:lnTo>
                    <a:pt x="54" y="72"/>
                  </a:lnTo>
                  <a:lnTo>
                    <a:pt x="54" y="76"/>
                  </a:lnTo>
                  <a:lnTo>
                    <a:pt x="52" y="78"/>
                  </a:lnTo>
                  <a:lnTo>
                    <a:pt x="52" y="80"/>
                  </a:lnTo>
                  <a:lnTo>
                    <a:pt x="50" y="82"/>
                  </a:lnTo>
                  <a:lnTo>
                    <a:pt x="50" y="82"/>
                  </a:lnTo>
                  <a:lnTo>
                    <a:pt x="44" y="84"/>
                  </a:lnTo>
                  <a:lnTo>
                    <a:pt x="42" y="86"/>
                  </a:lnTo>
                  <a:lnTo>
                    <a:pt x="42" y="86"/>
                  </a:lnTo>
                  <a:lnTo>
                    <a:pt x="44" y="88"/>
                  </a:lnTo>
                  <a:lnTo>
                    <a:pt x="44" y="88"/>
                  </a:lnTo>
                  <a:lnTo>
                    <a:pt x="44" y="97"/>
                  </a:lnTo>
                  <a:lnTo>
                    <a:pt x="42" y="99"/>
                  </a:lnTo>
                  <a:lnTo>
                    <a:pt x="42" y="99"/>
                  </a:lnTo>
                  <a:lnTo>
                    <a:pt x="42" y="101"/>
                  </a:lnTo>
                  <a:lnTo>
                    <a:pt x="44" y="101"/>
                  </a:lnTo>
                  <a:lnTo>
                    <a:pt x="46" y="103"/>
                  </a:lnTo>
                  <a:lnTo>
                    <a:pt x="46" y="105"/>
                  </a:lnTo>
                  <a:lnTo>
                    <a:pt x="46" y="105"/>
                  </a:lnTo>
                  <a:lnTo>
                    <a:pt x="46" y="107"/>
                  </a:lnTo>
                  <a:lnTo>
                    <a:pt x="44" y="107"/>
                  </a:lnTo>
                  <a:lnTo>
                    <a:pt x="44" y="109"/>
                  </a:lnTo>
                  <a:lnTo>
                    <a:pt x="46" y="109"/>
                  </a:lnTo>
                  <a:lnTo>
                    <a:pt x="48" y="111"/>
                  </a:lnTo>
                  <a:lnTo>
                    <a:pt x="48" y="111"/>
                  </a:lnTo>
                  <a:lnTo>
                    <a:pt x="48" y="113"/>
                  </a:lnTo>
                  <a:lnTo>
                    <a:pt x="48" y="115"/>
                  </a:lnTo>
                  <a:lnTo>
                    <a:pt x="48" y="115"/>
                  </a:lnTo>
                  <a:lnTo>
                    <a:pt x="48" y="115"/>
                  </a:lnTo>
                  <a:lnTo>
                    <a:pt x="50" y="115"/>
                  </a:lnTo>
                  <a:lnTo>
                    <a:pt x="48" y="118"/>
                  </a:lnTo>
                  <a:lnTo>
                    <a:pt x="48" y="120"/>
                  </a:lnTo>
                  <a:lnTo>
                    <a:pt x="50" y="122"/>
                  </a:lnTo>
                  <a:lnTo>
                    <a:pt x="52" y="126"/>
                  </a:lnTo>
                  <a:lnTo>
                    <a:pt x="54" y="132"/>
                  </a:lnTo>
                  <a:lnTo>
                    <a:pt x="54" y="134"/>
                  </a:lnTo>
                  <a:lnTo>
                    <a:pt x="56" y="134"/>
                  </a:lnTo>
                  <a:lnTo>
                    <a:pt x="60" y="134"/>
                  </a:lnTo>
                  <a:lnTo>
                    <a:pt x="60" y="132"/>
                  </a:lnTo>
                  <a:lnTo>
                    <a:pt x="63" y="130"/>
                  </a:lnTo>
                  <a:lnTo>
                    <a:pt x="63" y="128"/>
                  </a:lnTo>
                  <a:lnTo>
                    <a:pt x="63" y="124"/>
                  </a:lnTo>
                  <a:lnTo>
                    <a:pt x="63" y="124"/>
                  </a:lnTo>
                  <a:lnTo>
                    <a:pt x="63" y="122"/>
                  </a:lnTo>
                  <a:lnTo>
                    <a:pt x="65" y="122"/>
                  </a:lnTo>
                  <a:lnTo>
                    <a:pt x="67" y="124"/>
                  </a:lnTo>
                  <a:lnTo>
                    <a:pt x="69" y="126"/>
                  </a:lnTo>
                  <a:lnTo>
                    <a:pt x="71" y="124"/>
                  </a:lnTo>
                  <a:lnTo>
                    <a:pt x="73" y="126"/>
                  </a:lnTo>
                  <a:lnTo>
                    <a:pt x="73" y="128"/>
                  </a:lnTo>
                  <a:lnTo>
                    <a:pt x="75" y="130"/>
                  </a:lnTo>
                  <a:lnTo>
                    <a:pt x="77" y="130"/>
                  </a:lnTo>
                  <a:lnTo>
                    <a:pt x="77" y="130"/>
                  </a:lnTo>
                  <a:lnTo>
                    <a:pt x="77" y="128"/>
                  </a:lnTo>
                  <a:lnTo>
                    <a:pt x="79" y="128"/>
                  </a:lnTo>
                  <a:lnTo>
                    <a:pt x="79" y="128"/>
                  </a:lnTo>
                  <a:lnTo>
                    <a:pt x="79" y="128"/>
                  </a:lnTo>
                  <a:lnTo>
                    <a:pt x="81" y="130"/>
                  </a:lnTo>
                  <a:lnTo>
                    <a:pt x="81" y="130"/>
                  </a:lnTo>
                  <a:lnTo>
                    <a:pt x="81" y="130"/>
                  </a:lnTo>
                  <a:lnTo>
                    <a:pt x="81" y="132"/>
                  </a:lnTo>
                  <a:lnTo>
                    <a:pt x="81" y="136"/>
                  </a:lnTo>
                  <a:lnTo>
                    <a:pt x="81" y="138"/>
                  </a:lnTo>
                  <a:lnTo>
                    <a:pt x="81" y="147"/>
                  </a:lnTo>
                  <a:lnTo>
                    <a:pt x="81" y="147"/>
                  </a:lnTo>
                  <a:lnTo>
                    <a:pt x="81" y="147"/>
                  </a:lnTo>
                  <a:lnTo>
                    <a:pt x="83" y="147"/>
                  </a:lnTo>
                  <a:lnTo>
                    <a:pt x="83" y="147"/>
                  </a:lnTo>
                  <a:lnTo>
                    <a:pt x="83" y="149"/>
                  </a:lnTo>
                  <a:lnTo>
                    <a:pt x="83" y="153"/>
                  </a:lnTo>
                  <a:lnTo>
                    <a:pt x="81" y="157"/>
                  </a:lnTo>
                  <a:lnTo>
                    <a:pt x="81" y="159"/>
                  </a:lnTo>
                  <a:lnTo>
                    <a:pt x="81" y="162"/>
                  </a:lnTo>
                  <a:lnTo>
                    <a:pt x="81" y="168"/>
                  </a:lnTo>
                  <a:lnTo>
                    <a:pt x="83" y="170"/>
                  </a:lnTo>
                  <a:lnTo>
                    <a:pt x="83" y="170"/>
                  </a:lnTo>
                  <a:lnTo>
                    <a:pt x="83" y="170"/>
                  </a:lnTo>
                  <a:lnTo>
                    <a:pt x="86" y="170"/>
                  </a:lnTo>
                  <a:lnTo>
                    <a:pt x="86" y="172"/>
                  </a:lnTo>
                  <a:lnTo>
                    <a:pt x="86" y="174"/>
                  </a:lnTo>
                  <a:lnTo>
                    <a:pt x="86" y="176"/>
                  </a:lnTo>
                  <a:lnTo>
                    <a:pt x="83" y="176"/>
                  </a:lnTo>
                  <a:lnTo>
                    <a:pt x="86" y="185"/>
                  </a:lnTo>
                  <a:lnTo>
                    <a:pt x="86" y="185"/>
                  </a:lnTo>
                  <a:lnTo>
                    <a:pt x="86" y="185"/>
                  </a:lnTo>
                  <a:lnTo>
                    <a:pt x="86" y="187"/>
                  </a:lnTo>
                  <a:lnTo>
                    <a:pt x="83" y="187"/>
                  </a:lnTo>
                  <a:lnTo>
                    <a:pt x="86" y="189"/>
                  </a:lnTo>
                  <a:lnTo>
                    <a:pt x="86" y="191"/>
                  </a:lnTo>
                  <a:lnTo>
                    <a:pt x="88" y="193"/>
                  </a:lnTo>
                  <a:lnTo>
                    <a:pt x="88" y="195"/>
                  </a:lnTo>
                  <a:lnTo>
                    <a:pt x="86" y="197"/>
                  </a:lnTo>
                  <a:lnTo>
                    <a:pt x="86" y="199"/>
                  </a:lnTo>
                  <a:lnTo>
                    <a:pt x="86" y="201"/>
                  </a:lnTo>
                  <a:lnTo>
                    <a:pt x="88" y="201"/>
                  </a:lnTo>
                  <a:lnTo>
                    <a:pt x="88" y="203"/>
                  </a:lnTo>
                  <a:lnTo>
                    <a:pt x="88" y="203"/>
                  </a:lnTo>
                  <a:lnTo>
                    <a:pt x="88" y="203"/>
                  </a:lnTo>
                  <a:lnTo>
                    <a:pt x="88" y="205"/>
                  </a:lnTo>
                  <a:lnTo>
                    <a:pt x="88" y="208"/>
                  </a:lnTo>
                  <a:lnTo>
                    <a:pt x="86" y="210"/>
                  </a:lnTo>
                  <a:lnTo>
                    <a:pt x="86" y="212"/>
                  </a:lnTo>
                  <a:lnTo>
                    <a:pt x="86" y="222"/>
                  </a:lnTo>
                  <a:lnTo>
                    <a:pt x="83" y="224"/>
                  </a:lnTo>
                  <a:lnTo>
                    <a:pt x="83" y="226"/>
                  </a:lnTo>
                  <a:lnTo>
                    <a:pt x="83" y="226"/>
                  </a:lnTo>
                  <a:lnTo>
                    <a:pt x="81" y="231"/>
                  </a:lnTo>
                  <a:lnTo>
                    <a:pt x="79" y="233"/>
                  </a:lnTo>
                  <a:lnTo>
                    <a:pt x="79" y="233"/>
                  </a:lnTo>
                  <a:lnTo>
                    <a:pt x="79" y="235"/>
                  </a:lnTo>
                  <a:lnTo>
                    <a:pt x="79" y="235"/>
                  </a:lnTo>
                  <a:lnTo>
                    <a:pt x="81" y="235"/>
                  </a:lnTo>
                  <a:lnTo>
                    <a:pt x="81" y="235"/>
                  </a:lnTo>
                  <a:lnTo>
                    <a:pt x="83" y="239"/>
                  </a:lnTo>
                  <a:lnTo>
                    <a:pt x="83" y="241"/>
                  </a:lnTo>
                  <a:lnTo>
                    <a:pt x="83" y="241"/>
                  </a:lnTo>
                  <a:lnTo>
                    <a:pt x="83" y="241"/>
                  </a:lnTo>
                  <a:lnTo>
                    <a:pt x="81" y="243"/>
                  </a:lnTo>
                  <a:lnTo>
                    <a:pt x="81" y="243"/>
                  </a:lnTo>
                  <a:lnTo>
                    <a:pt x="81" y="245"/>
                  </a:lnTo>
                  <a:lnTo>
                    <a:pt x="79" y="247"/>
                  </a:lnTo>
                  <a:lnTo>
                    <a:pt x="79" y="247"/>
                  </a:lnTo>
                  <a:lnTo>
                    <a:pt x="77" y="245"/>
                  </a:lnTo>
                  <a:lnTo>
                    <a:pt x="77" y="243"/>
                  </a:lnTo>
                  <a:lnTo>
                    <a:pt x="77" y="243"/>
                  </a:lnTo>
                  <a:lnTo>
                    <a:pt x="77" y="243"/>
                  </a:lnTo>
                  <a:lnTo>
                    <a:pt x="73" y="243"/>
                  </a:lnTo>
                  <a:lnTo>
                    <a:pt x="73" y="245"/>
                  </a:lnTo>
                  <a:lnTo>
                    <a:pt x="73" y="245"/>
                  </a:lnTo>
                  <a:lnTo>
                    <a:pt x="73" y="247"/>
                  </a:lnTo>
                  <a:lnTo>
                    <a:pt x="73" y="249"/>
                  </a:lnTo>
                  <a:lnTo>
                    <a:pt x="75" y="252"/>
                  </a:lnTo>
                  <a:lnTo>
                    <a:pt x="75" y="254"/>
                  </a:lnTo>
                  <a:lnTo>
                    <a:pt x="75" y="256"/>
                  </a:lnTo>
                  <a:lnTo>
                    <a:pt x="75" y="256"/>
                  </a:lnTo>
                  <a:lnTo>
                    <a:pt x="75" y="256"/>
                  </a:lnTo>
                  <a:lnTo>
                    <a:pt x="77" y="256"/>
                  </a:lnTo>
                  <a:lnTo>
                    <a:pt x="77" y="256"/>
                  </a:lnTo>
                  <a:lnTo>
                    <a:pt x="77" y="256"/>
                  </a:lnTo>
                  <a:lnTo>
                    <a:pt x="81" y="260"/>
                  </a:lnTo>
                  <a:lnTo>
                    <a:pt x="81" y="262"/>
                  </a:lnTo>
                  <a:lnTo>
                    <a:pt x="81" y="262"/>
                  </a:lnTo>
                  <a:lnTo>
                    <a:pt x="81" y="262"/>
                  </a:lnTo>
                  <a:lnTo>
                    <a:pt x="83" y="262"/>
                  </a:lnTo>
                  <a:lnTo>
                    <a:pt x="83" y="264"/>
                  </a:lnTo>
                  <a:lnTo>
                    <a:pt x="83" y="264"/>
                  </a:lnTo>
                  <a:lnTo>
                    <a:pt x="81" y="266"/>
                  </a:lnTo>
                  <a:lnTo>
                    <a:pt x="81" y="266"/>
                  </a:lnTo>
                  <a:lnTo>
                    <a:pt x="77" y="270"/>
                  </a:lnTo>
                  <a:lnTo>
                    <a:pt x="77" y="270"/>
                  </a:lnTo>
                  <a:lnTo>
                    <a:pt x="77" y="270"/>
                  </a:lnTo>
                  <a:lnTo>
                    <a:pt x="75" y="270"/>
                  </a:lnTo>
                  <a:lnTo>
                    <a:pt x="73" y="268"/>
                  </a:lnTo>
                  <a:lnTo>
                    <a:pt x="73" y="268"/>
                  </a:lnTo>
                  <a:lnTo>
                    <a:pt x="71" y="266"/>
                  </a:lnTo>
                  <a:lnTo>
                    <a:pt x="71" y="266"/>
                  </a:lnTo>
                  <a:lnTo>
                    <a:pt x="69" y="268"/>
                  </a:lnTo>
                  <a:lnTo>
                    <a:pt x="67" y="270"/>
                  </a:lnTo>
                  <a:lnTo>
                    <a:pt x="67" y="270"/>
                  </a:lnTo>
                  <a:lnTo>
                    <a:pt x="67" y="272"/>
                  </a:lnTo>
                  <a:lnTo>
                    <a:pt x="65" y="275"/>
                  </a:lnTo>
                  <a:lnTo>
                    <a:pt x="65" y="275"/>
                  </a:lnTo>
                  <a:lnTo>
                    <a:pt x="65" y="275"/>
                  </a:lnTo>
                  <a:lnTo>
                    <a:pt x="63" y="277"/>
                  </a:lnTo>
                  <a:lnTo>
                    <a:pt x="63" y="277"/>
                  </a:lnTo>
                  <a:lnTo>
                    <a:pt x="63" y="277"/>
                  </a:lnTo>
                  <a:lnTo>
                    <a:pt x="63" y="279"/>
                  </a:lnTo>
                  <a:lnTo>
                    <a:pt x="60" y="281"/>
                  </a:lnTo>
                  <a:lnTo>
                    <a:pt x="60" y="283"/>
                  </a:lnTo>
                  <a:lnTo>
                    <a:pt x="58" y="285"/>
                  </a:lnTo>
                  <a:lnTo>
                    <a:pt x="58" y="287"/>
                  </a:lnTo>
                  <a:lnTo>
                    <a:pt x="58" y="287"/>
                  </a:lnTo>
                  <a:lnTo>
                    <a:pt x="56" y="289"/>
                  </a:lnTo>
                  <a:lnTo>
                    <a:pt x="54" y="289"/>
                  </a:lnTo>
                  <a:lnTo>
                    <a:pt x="54" y="289"/>
                  </a:lnTo>
                  <a:lnTo>
                    <a:pt x="52" y="287"/>
                  </a:lnTo>
                  <a:lnTo>
                    <a:pt x="50" y="287"/>
                  </a:lnTo>
                  <a:lnTo>
                    <a:pt x="44" y="285"/>
                  </a:lnTo>
                  <a:lnTo>
                    <a:pt x="44" y="285"/>
                  </a:lnTo>
                  <a:lnTo>
                    <a:pt x="44" y="285"/>
                  </a:lnTo>
                  <a:lnTo>
                    <a:pt x="44" y="289"/>
                  </a:lnTo>
                  <a:lnTo>
                    <a:pt x="44" y="291"/>
                  </a:lnTo>
                  <a:lnTo>
                    <a:pt x="44" y="291"/>
                  </a:lnTo>
                  <a:lnTo>
                    <a:pt x="42" y="293"/>
                  </a:lnTo>
                  <a:lnTo>
                    <a:pt x="42" y="293"/>
                  </a:lnTo>
                  <a:lnTo>
                    <a:pt x="42" y="293"/>
                  </a:lnTo>
                  <a:lnTo>
                    <a:pt x="42" y="295"/>
                  </a:lnTo>
                  <a:lnTo>
                    <a:pt x="42" y="295"/>
                  </a:lnTo>
                  <a:lnTo>
                    <a:pt x="42" y="298"/>
                  </a:lnTo>
                  <a:lnTo>
                    <a:pt x="42" y="300"/>
                  </a:lnTo>
                  <a:lnTo>
                    <a:pt x="42" y="302"/>
                  </a:lnTo>
                  <a:lnTo>
                    <a:pt x="42" y="302"/>
                  </a:lnTo>
                  <a:lnTo>
                    <a:pt x="40" y="302"/>
                  </a:lnTo>
                  <a:lnTo>
                    <a:pt x="40" y="302"/>
                  </a:lnTo>
                  <a:lnTo>
                    <a:pt x="40" y="304"/>
                  </a:lnTo>
                  <a:lnTo>
                    <a:pt x="37" y="308"/>
                  </a:lnTo>
                  <a:lnTo>
                    <a:pt x="37" y="308"/>
                  </a:lnTo>
                  <a:lnTo>
                    <a:pt x="33" y="310"/>
                  </a:lnTo>
                  <a:lnTo>
                    <a:pt x="33" y="310"/>
                  </a:lnTo>
                  <a:lnTo>
                    <a:pt x="29" y="314"/>
                  </a:lnTo>
                  <a:lnTo>
                    <a:pt x="27" y="316"/>
                  </a:lnTo>
                  <a:lnTo>
                    <a:pt x="27" y="316"/>
                  </a:lnTo>
                  <a:lnTo>
                    <a:pt x="25" y="314"/>
                  </a:lnTo>
                  <a:lnTo>
                    <a:pt x="25" y="314"/>
                  </a:lnTo>
                  <a:lnTo>
                    <a:pt x="25" y="312"/>
                  </a:lnTo>
                  <a:lnTo>
                    <a:pt x="23" y="312"/>
                  </a:lnTo>
                  <a:lnTo>
                    <a:pt x="21" y="314"/>
                  </a:lnTo>
                  <a:lnTo>
                    <a:pt x="19" y="319"/>
                  </a:lnTo>
                  <a:lnTo>
                    <a:pt x="17" y="323"/>
                  </a:lnTo>
                  <a:lnTo>
                    <a:pt x="17" y="325"/>
                  </a:lnTo>
                  <a:lnTo>
                    <a:pt x="14" y="325"/>
                  </a:lnTo>
                  <a:lnTo>
                    <a:pt x="12" y="327"/>
                  </a:lnTo>
                  <a:lnTo>
                    <a:pt x="12" y="327"/>
                  </a:lnTo>
                  <a:lnTo>
                    <a:pt x="14" y="329"/>
                  </a:lnTo>
                  <a:lnTo>
                    <a:pt x="12" y="335"/>
                  </a:lnTo>
                  <a:lnTo>
                    <a:pt x="14" y="337"/>
                  </a:lnTo>
                  <a:lnTo>
                    <a:pt x="14" y="339"/>
                  </a:lnTo>
                  <a:lnTo>
                    <a:pt x="17" y="342"/>
                  </a:lnTo>
                  <a:lnTo>
                    <a:pt x="19" y="344"/>
                  </a:lnTo>
                  <a:lnTo>
                    <a:pt x="19" y="344"/>
                  </a:lnTo>
                  <a:lnTo>
                    <a:pt x="17" y="346"/>
                  </a:lnTo>
                  <a:lnTo>
                    <a:pt x="14" y="346"/>
                  </a:lnTo>
                  <a:lnTo>
                    <a:pt x="12" y="344"/>
                  </a:lnTo>
                  <a:lnTo>
                    <a:pt x="10" y="346"/>
                  </a:lnTo>
                  <a:lnTo>
                    <a:pt x="8" y="346"/>
                  </a:lnTo>
                  <a:lnTo>
                    <a:pt x="6" y="348"/>
                  </a:lnTo>
                  <a:lnTo>
                    <a:pt x="2" y="352"/>
                  </a:lnTo>
                  <a:lnTo>
                    <a:pt x="2" y="352"/>
                  </a:lnTo>
                  <a:lnTo>
                    <a:pt x="2" y="354"/>
                  </a:lnTo>
                  <a:lnTo>
                    <a:pt x="2" y="362"/>
                  </a:lnTo>
                  <a:lnTo>
                    <a:pt x="0" y="373"/>
                  </a:lnTo>
                  <a:lnTo>
                    <a:pt x="0" y="375"/>
                  </a:lnTo>
                  <a:lnTo>
                    <a:pt x="0" y="375"/>
                  </a:lnTo>
                  <a:lnTo>
                    <a:pt x="6" y="375"/>
                  </a:lnTo>
                  <a:lnTo>
                    <a:pt x="8" y="375"/>
                  </a:lnTo>
                  <a:lnTo>
                    <a:pt x="8" y="375"/>
                  </a:lnTo>
                  <a:lnTo>
                    <a:pt x="10" y="375"/>
                  </a:lnTo>
                  <a:lnTo>
                    <a:pt x="10" y="377"/>
                  </a:lnTo>
                  <a:lnTo>
                    <a:pt x="10" y="377"/>
                  </a:lnTo>
                  <a:lnTo>
                    <a:pt x="10" y="377"/>
                  </a:lnTo>
                  <a:lnTo>
                    <a:pt x="10" y="379"/>
                  </a:lnTo>
                  <a:lnTo>
                    <a:pt x="12" y="379"/>
                  </a:lnTo>
                  <a:lnTo>
                    <a:pt x="12" y="381"/>
                  </a:lnTo>
                  <a:lnTo>
                    <a:pt x="12" y="381"/>
                  </a:lnTo>
                  <a:lnTo>
                    <a:pt x="12" y="383"/>
                  </a:lnTo>
                  <a:lnTo>
                    <a:pt x="10" y="383"/>
                  </a:lnTo>
                  <a:lnTo>
                    <a:pt x="8" y="383"/>
                  </a:lnTo>
                  <a:lnTo>
                    <a:pt x="10" y="385"/>
                  </a:lnTo>
                  <a:lnTo>
                    <a:pt x="14" y="388"/>
                  </a:lnTo>
                  <a:lnTo>
                    <a:pt x="14" y="390"/>
                  </a:lnTo>
                  <a:lnTo>
                    <a:pt x="14" y="390"/>
                  </a:lnTo>
                  <a:lnTo>
                    <a:pt x="14" y="392"/>
                  </a:lnTo>
                  <a:lnTo>
                    <a:pt x="14" y="392"/>
                  </a:lnTo>
                  <a:lnTo>
                    <a:pt x="12" y="392"/>
                  </a:lnTo>
                  <a:lnTo>
                    <a:pt x="14" y="394"/>
                  </a:lnTo>
                  <a:lnTo>
                    <a:pt x="14" y="394"/>
                  </a:lnTo>
                  <a:lnTo>
                    <a:pt x="14" y="396"/>
                  </a:lnTo>
                  <a:lnTo>
                    <a:pt x="14" y="398"/>
                  </a:lnTo>
                  <a:lnTo>
                    <a:pt x="14" y="398"/>
                  </a:lnTo>
                  <a:lnTo>
                    <a:pt x="0" y="413"/>
                  </a:lnTo>
                  <a:lnTo>
                    <a:pt x="2" y="415"/>
                  </a:lnTo>
                  <a:lnTo>
                    <a:pt x="4" y="415"/>
                  </a:lnTo>
                  <a:lnTo>
                    <a:pt x="6" y="417"/>
                  </a:lnTo>
                  <a:lnTo>
                    <a:pt x="8" y="419"/>
                  </a:lnTo>
                  <a:lnTo>
                    <a:pt x="8" y="419"/>
                  </a:lnTo>
                  <a:lnTo>
                    <a:pt x="8" y="421"/>
                  </a:lnTo>
                  <a:lnTo>
                    <a:pt x="8" y="419"/>
                  </a:lnTo>
                  <a:lnTo>
                    <a:pt x="10" y="419"/>
                  </a:lnTo>
                  <a:lnTo>
                    <a:pt x="10" y="419"/>
                  </a:lnTo>
                  <a:lnTo>
                    <a:pt x="12" y="417"/>
                  </a:lnTo>
                  <a:lnTo>
                    <a:pt x="12" y="417"/>
                  </a:lnTo>
                  <a:lnTo>
                    <a:pt x="17" y="413"/>
                  </a:lnTo>
                  <a:lnTo>
                    <a:pt x="19" y="413"/>
                  </a:lnTo>
                  <a:lnTo>
                    <a:pt x="19" y="413"/>
                  </a:lnTo>
                  <a:lnTo>
                    <a:pt x="21" y="413"/>
                  </a:lnTo>
                  <a:lnTo>
                    <a:pt x="21" y="413"/>
                  </a:lnTo>
                  <a:lnTo>
                    <a:pt x="23" y="411"/>
                  </a:lnTo>
                  <a:lnTo>
                    <a:pt x="25" y="406"/>
                  </a:lnTo>
                  <a:lnTo>
                    <a:pt x="27" y="406"/>
                  </a:lnTo>
                  <a:lnTo>
                    <a:pt x="42" y="400"/>
                  </a:lnTo>
                  <a:lnTo>
                    <a:pt x="48" y="400"/>
                  </a:lnTo>
                  <a:lnTo>
                    <a:pt x="50" y="400"/>
                  </a:lnTo>
                  <a:lnTo>
                    <a:pt x="54" y="400"/>
                  </a:lnTo>
                  <a:lnTo>
                    <a:pt x="58" y="400"/>
                  </a:lnTo>
                  <a:lnTo>
                    <a:pt x="58" y="400"/>
                  </a:lnTo>
                  <a:lnTo>
                    <a:pt x="60" y="400"/>
                  </a:lnTo>
                  <a:lnTo>
                    <a:pt x="63" y="398"/>
                  </a:lnTo>
                  <a:lnTo>
                    <a:pt x="65" y="398"/>
                  </a:lnTo>
                  <a:lnTo>
                    <a:pt x="67" y="398"/>
                  </a:lnTo>
                  <a:lnTo>
                    <a:pt x="69" y="400"/>
                  </a:lnTo>
                  <a:lnTo>
                    <a:pt x="73" y="402"/>
                  </a:lnTo>
                  <a:lnTo>
                    <a:pt x="75" y="402"/>
                  </a:lnTo>
                  <a:lnTo>
                    <a:pt x="75" y="402"/>
                  </a:lnTo>
                  <a:lnTo>
                    <a:pt x="75" y="402"/>
                  </a:lnTo>
                  <a:lnTo>
                    <a:pt x="77" y="402"/>
                  </a:lnTo>
                  <a:lnTo>
                    <a:pt x="79" y="400"/>
                  </a:lnTo>
                  <a:lnTo>
                    <a:pt x="81" y="400"/>
                  </a:lnTo>
                  <a:lnTo>
                    <a:pt x="83" y="400"/>
                  </a:lnTo>
                  <a:lnTo>
                    <a:pt x="92" y="398"/>
                  </a:lnTo>
                  <a:lnTo>
                    <a:pt x="94" y="398"/>
                  </a:lnTo>
                  <a:lnTo>
                    <a:pt x="94" y="398"/>
                  </a:lnTo>
                  <a:lnTo>
                    <a:pt x="96" y="398"/>
                  </a:lnTo>
                  <a:lnTo>
                    <a:pt x="96" y="400"/>
                  </a:lnTo>
                  <a:lnTo>
                    <a:pt x="94" y="402"/>
                  </a:lnTo>
                  <a:lnTo>
                    <a:pt x="88" y="406"/>
                  </a:lnTo>
                  <a:lnTo>
                    <a:pt x="83" y="409"/>
                  </a:lnTo>
                  <a:lnTo>
                    <a:pt x="83" y="411"/>
                  </a:lnTo>
                  <a:lnTo>
                    <a:pt x="81" y="411"/>
                  </a:lnTo>
                  <a:lnTo>
                    <a:pt x="81" y="411"/>
                  </a:lnTo>
                  <a:lnTo>
                    <a:pt x="81" y="411"/>
                  </a:lnTo>
                  <a:lnTo>
                    <a:pt x="81" y="413"/>
                  </a:lnTo>
                  <a:lnTo>
                    <a:pt x="81" y="413"/>
                  </a:lnTo>
                  <a:lnTo>
                    <a:pt x="81" y="415"/>
                  </a:lnTo>
                  <a:lnTo>
                    <a:pt x="81" y="417"/>
                  </a:lnTo>
                  <a:lnTo>
                    <a:pt x="81" y="417"/>
                  </a:lnTo>
                  <a:lnTo>
                    <a:pt x="81" y="423"/>
                  </a:lnTo>
                  <a:lnTo>
                    <a:pt x="81" y="423"/>
                  </a:lnTo>
                  <a:lnTo>
                    <a:pt x="81" y="423"/>
                  </a:lnTo>
                  <a:lnTo>
                    <a:pt x="81" y="423"/>
                  </a:lnTo>
                  <a:lnTo>
                    <a:pt x="81" y="425"/>
                  </a:lnTo>
                  <a:lnTo>
                    <a:pt x="81" y="425"/>
                  </a:lnTo>
                  <a:lnTo>
                    <a:pt x="83" y="425"/>
                  </a:lnTo>
                  <a:lnTo>
                    <a:pt x="86" y="425"/>
                  </a:lnTo>
                  <a:lnTo>
                    <a:pt x="90" y="425"/>
                  </a:lnTo>
                  <a:lnTo>
                    <a:pt x="90" y="427"/>
                  </a:lnTo>
                  <a:lnTo>
                    <a:pt x="90" y="427"/>
                  </a:lnTo>
                  <a:lnTo>
                    <a:pt x="90" y="432"/>
                  </a:lnTo>
                  <a:lnTo>
                    <a:pt x="92" y="434"/>
                  </a:lnTo>
                  <a:lnTo>
                    <a:pt x="94" y="438"/>
                  </a:lnTo>
                  <a:lnTo>
                    <a:pt x="94" y="438"/>
                  </a:lnTo>
                  <a:lnTo>
                    <a:pt x="94" y="438"/>
                  </a:lnTo>
                  <a:lnTo>
                    <a:pt x="94" y="440"/>
                  </a:lnTo>
                  <a:lnTo>
                    <a:pt x="94" y="440"/>
                  </a:lnTo>
                  <a:lnTo>
                    <a:pt x="90" y="442"/>
                  </a:lnTo>
                  <a:lnTo>
                    <a:pt x="90" y="444"/>
                  </a:lnTo>
                  <a:lnTo>
                    <a:pt x="90" y="444"/>
                  </a:lnTo>
                  <a:lnTo>
                    <a:pt x="90" y="448"/>
                  </a:lnTo>
                  <a:lnTo>
                    <a:pt x="92" y="448"/>
                  </a:lnTo>
                  <a:lnTo>
                    <a:pt x="92" y="448"/>
                  </a:lnTo>
                  <a:lnTo>
                    <a:pt x="94" y="448"/>
                  </a:lnTo>
                  <a:lnTo>
                    <a:pt x="94" y="448"/>
                  </a:lnTo>
                  <a:lnTo>
                    <a:pt x="96" y="450"/>
                  </a:lnTo>
                  <a:lnTo>
                    <a:pt x="96" y="455"/>
                  </a:lnTo>
                  <a:lnTo>
                    <a:pt x="96" y="455"/>
                  </a:lnTo>
                  <a:lnTo>
                    <a:pt x="96" y="457"/>
                  </a:lnTo>
                  <a:lnTo>
                    <a:pt x="96" y="459"/>
                  </a:lnTo>
                  <a:lnTo>
                    <a:pt x="96" y="459"/>
                  </a:lnTo>
                  <a:lnTo>
                    <a:pt x="94" y="459"/>
                  </a:lnTo>
                  <a:lnTo>
                    <a:pt x="94" y="459"/>
                  </a:lnTo>
                  <a:lnTo>
                    <a:pt x="94" y="461"/>
                  </a:lnTo>
                  <a:lnTo>
                    <a:pt x="94" y="461"/>
                  </a:lnTo>
                  <a:lnTo>
                    <a:pt x="98" y="461"/>
                  </a:lnTo>
                  <a:lnTo>
                    <a:pt x="98" y="463"/>
                  </a:lnTo>
                  <a:lnTo>
                    <a:pt x="94" y="469"/>
                  </a:lnTo>
                  <a:lnTo>
                    <a:pt x="94" y="471"/>
                  </a:lnTo>
                  <a:lnTo>
                    <a:pt x="100" y="471"/>
                  </a:lnTo>
                  <a:lnTo>
                    <a:pt x="102" y="473"/>
                  </a:lnTo>
                  <a:lnTo>
                    <a:pt x="104" y="473"/>
                  </a:lnTo>
                  <a:lnTo>
                    <a:pt x="104" y="473"/>
                  </a:lnTo>
                  <a:lnTo>
                    <a:pt x="106" y="473"/>
                  </a:lnTo>
                  <a:lnTo>
                    <a:pt x="106" y="473"/>
                  </a:lnTo>
                  <a:lnTo>
                    <a:pt x="106" y="475"/>
                  </a:lnTo>
                  <a:lnTo>
                    <a:pt x="109" y="475"/>
                  </a:lnTo>
                  <a:lnTo>
                    <a:pt x="111" y="478"/>
                  </a:lnTo>
                  <a:lnTo>
                    <a:pt x="111" y="478"/>
                  </a:lnTo>
                  <a:lnTo>
                    <a:pt x="113" y="478"/>
                  </a:lnTo>
                  <a:lnTo>
                    <a:pt x="115" y="478"/>
                  </a:lnTo>
                  <a:lnTo>
                    <a:pt x="117" y="478"/>
                  </a:lnTo>
                  <a:lnTo>
                    <a:pt x="117" y="478"/>
                  </a:lnTo>
                  <a:lnTo>
                    <a:pt x="117" y="478"/>
                  </a:lnTo>
                  <a:lnTo>
                    <a:pt x="117" y="478"/>
                  </a:lnTo>
                  <a:lnTo>
                    <a:pt x="119" y="478"/>
                  </a:lnTo>
                  <a:lnTo>
                    <a:pt x="119" y="478"/>
                  </a:lnTo>
                  <a:lnTo>
                    <a:pt x="119" y="480"/>
                  </a:lnTo>
                  <a:lnTo>
                    <a:pt x="119" y="480"/>
                  </a:lnTo>
                  <a:lnTo>
                    <a:pt x="119" y="480"/>
                  </a:lnTo>
                  <a:lnTo>
                    <a:pt x="119" y="480"/>
                  </a:lnTo>
                  <a:lnTo>
                    <a:pt x="121" y="480"/>
                  </a:lnTo>
                  <a:lnTo>
                    <a:pt x="121" y="480"/>
                  </a:lnTo>
                  <a:lnTo>
                    <a:pt x="123" y="480"/>
                  </a:lnTo>
                  <a:lnTo>
                    <a:pt x="123" y="478"/>
                  </a:lnTo>
                  <a:lnTo>
                    <a:pt x="125" y="478"/>
                  </a:lnTo>
                  <a:lnTo>
                    <a:pt x="125" y="478"/>
                  </a:lnTo>
                  <a:lnTo>
                    <a:pt x="125" y="475"/>
                  </a:lnTo>
                  <a:lnTo>
                    <a:pt x="127" y="475"/>
                  </a:lnTo>
                  <a:lnTo>
                    <a:pt x="127" y="475"/>
                  </a:lnTo>
                  <a:lnTo>
                    <a:pt x="129" y="475"/>
                  </a:lnTo>
                  <a:lnTo>
                    <a:pt x="132" y="478"/>
                  </a:lnTo>
                  <a:lnTo>
                    <a:pt x="134" y="480"/>
                  </a:lnTo>
                  <a:lnTo>
                    <a:pt x="138" y="480"/>
                  </a:lnTo>
                  <a:lnTo>
                    <a:pt x="140" y="480"/>
                  </a:lnTo>
                  <a:lnTo>
                    <a:pt x="140" y="482"/>
                  </a:lnTo>
                  <a:lnTo>
                    <a:pt x="140" y="482"/>
                  </a:lnTo>
                  <a:lnTo>
                    <a:pt x="138" y="484"/>
                  </a:lnTo>
                  <a:lnTo>
                    <a:pt x="140" y="486"/>
                  </a:lnTo>
                  <a:lnTo>
                    <a:pt x="142" y="488"/>
                  </a:lnTo>
                  <a:lnTo>
                    <a:pt x="142" y="490"/>
                  </a:lnTo>
                  <a:lnTo>
                    <a:pt x="140" y="492"/>
                  </a:lnTo>
                  <a:lnTo>
                    <a:pt x="138" y="492"/>
                  </a:lnTo>
                  <a:lnTo>
                    <a:pt x="134" y="490"/>
                  </a:lnTo>
                  <a:lnTo>
                    <a:pt x="134" y="490"/>
                  </a:lnTo>
                  <a:lnTo>
                    <a:pt x="134" y="490"/>
                  </a:lnTo>
                  <a:lnTo>
                    <a:pt x="134" y="494"/>
                  </a:lnTo>
                  <a:lnTo>
                    <a:pt x="134" y="496"/>
                  </a:lnTo>
                  <a:lnTo>
                    <a:pt x="134" y="496"/>
                  </a:lnTo>
                  <a:lnTo>
                    <a:pt x="132" y="499"/>
                  </a:lnTo>
                  <a:lnTo>
                    <a:pt x="129" y="503"/>
                  </a:lnTo>
                  <a:lnTo>
                    <a:pt x="129" y="503"/>
                  </a:lnTo>
                  <a:lnTo>
                    <a:pt x="127" y="503"/>
                  </a:lnTo>
                  <a:lnTo>
                    <a:pt x="127" y="503"/>
                  </a:lnTo>
                  <a:lnTo>
                    <a:pt x="127" y="503"/>
                  </a:lnTo>
                  <a:lnTo>
                    <a:pt x="125" y="505"/>
                  </a:lnTo>
                  <a:lnTo>
                    <a:pt x="125" y="507"/>
                  </a:lnTo>
                  <a:lnTo>
                    <a:pt x="129" y="515"/>
                  </a:lnTo>
                  <a:lnTo>
                    <a:pt x="129" y="515"/>
                  </a:lnTo>
                  <a:lnTo>
                    <a:pt x="129" y="519"/>
                  </a:lnTo>
                  <a:lnTo>
                    <a:pt x="129" y="519"/>
                  </a:lnTo>
                  <a:lnTo>
                    <a:pt x="129" y="522"/>
                  </a:lnTo>
                  <a:lnTo>
                    <a:pt x="129" y="522"/>
                  </a:lnTo>
                  <a:lnTo>
                    <a:pt x="129" y="524"/>
                  </a:lnTo>
                  <a:lnTo>
                    <a:pt x="129" y="524"/>
                  </a:lnTo>
                  <a:lnTo>
                    <a:pt x="129" y="524"/>
                  </a:lnTo>
                  <a:lnTo>
                    <a:pt x="123" y="530"/>
                  </a:lnTo>
                  <a:lnTo>
                    <a:pt x="121" y="530"/>
                  </a:lnTo>
                  <a:lnTo>
                    <a:pt x="121" y="532"/>
                  </a:lnTo>
                  <a:lnTo>
                    <a:pt x="121" y="532"/>
                  </a:lnTo>
                  <a:lnTo>
                    <a:pt x="121" y="532"/>
                  </a:lnTo>
                  <a:lnTo>
                    <a:pt x="121" y="534"/>
                  </a:lnTo>
                  <a:lnTo>
                    <a:pt x="121" y="534"/>
                  </a:lnTo>
                  <a:lnTo>
                    <a:pt x="121" y="536"/>
                  </a:lnTo>
                  <a:lnTo>
                    <a:pt x="119" y="536"/>
                  </a:lnTo>
                  <a:lnTo>
                    <a:pt x="119" y="540"/>
                  </a:lnTo>
                  <a:lnTo>
                    <a:pt x="119" y="542"/>
                  </a:lnTo>
                  <a:lnTo>
                    <a:pt x="117" y="545"/>
                  </a:lnTo>
                  <a:lnTo>
                    <a:pt x="115" y="547"/>
                  </a:lnTo>
                  <a:lnTo>
                    <a:pt x="117" y="547"/>
                  </a:lnTo>
                  <a:lnTo>
                    <a:pt x="115" y="549"/>
                  </a:lnTo>
                  <a:lnTo>
                    <a:pt x="117" y="551"/>
                  </a:lnTo>
                  <a:lnTo>
                    <a:pt x="119" y="551"/>
                  </a:lnTo>
                  <a:lnTo>
                    <a:pt x="121" y="553"/>
                  </a:lnTo>
                  <a:lnTo>
                    <a:pt x="127" y="553"/>
                  </a:lnTo>
                  <a:lnTo>
                    <a:pt x="129" y="553"/>
                  </a:lnTo>
                  <a:lnTo>
                    <a:pt x="134" y="551"/>
                  </a:lnTo>
                  <a:lnTo>
                    <a:pt x="136" y="551"/>
                  </a:lnTo>
                  <a:lnTo>
                    <a:pt x="138" y="553"/>
                  </a:lnTo>
                  <a:lnTo>
                    <a:pt x="140" y="553"/>
                  </a:lnTo>
                  <a:lnTo>
                    <a:pt x="142" y="553"/>
                  </a:lnTo>
                  <a:lnTo>
                    <a:pt x="148" y="553"/>
                  </a:lnTo>
                  <a:lnTo>
                    <a:pt x="150" y="555"/>
                  </a:lnTo>
                  <a:lnTo>
                    <a:pt x="150" y="555"/>
                  </a:lnTo>
                  <a:lnTo>
                    <a:pt x="150" y="557"/>
                  </a:lnTo>
                  <a:lnTo>
                    <a:pt x="150" y="557"/>
                  </a:lnTo>
                  <a:lnTo>
                    <a:pt x="153" y="557"/>
                  </a:lnTo>
                  <a:lnTo>
                    <a:pt x="153" y="557"/>
                  </a:lnTo>
                  <a:lnTo>
                    <a:pt x="155" y="555"/>
                  </a:lnTo>
                  <a:lnTo>
                    <a:pt x="155" y="555"/>
                  </a:lnTo>
                  <a:lnTo>
                    <a:pt x="157" y="555"/>
                  </a:lnTo>
                  <a:lnTo>
                    <a:pt x="161" y="557"/>
                  </a:lnTo>
                  <a:lnTo>
                    <a:pt x="161" y="557"/>
                  </a:lnTo>
                  <a:lnTo>
                    <a:pt x="161" y="559"/>
                  </a:lnTo>
                  <a:lnTo>
                    <a:pt x="163" y="559"/>
                  </a:lnTo>
                  <a:lnTo>
                    <a:pt x="163" y="559"/>
                  </a:lnTo>
                  <a:lnTo>
                    <a:pt x="163" y="559"/>
                  </a:lnTo>
                  <a:lnTo>
                    <a:pt x="163" y="557"/>
                  </a:lnTo>
                  <a:lnTo>
                    <a:pt x="163" y="557"/>
                  </a:lnTo>
                  <a:lnTo>
                    <a:pt x="165" y="555"/>
                  </a:lnTo>
                  <a:lnTo>
                    <a:pt x="171" y="557"/>
                  </a:lnTo>
                  <a:lnTo>
                    <a:pt x="169" y="557"/>
                  </a:lnTo>
                  <a:lnTo>
                    <a:pt x="169" y="559"/>
                  </a:lnTo>
                  <a:lnTo>
                    <a:pt x="171" y="559"/>
                  </a:lnTo>
                  <a:lnTo>
                    <a:pt x="171" y="561"/>
                  </a:lnTo>
                  <a:lnTo>
                    <a:pt x="171" y="563"/>
                  </a:lnTo>
                  <a:lnTo>
                    <a:pt x="171" y="566"/>
                  </a:lnTo>
                  <a:lnTo>
                    <a:pt x="169" y="572"/>
                  </a:lnTo>
                  <a:lnTo>
                    <a:pt x="169" y="574"/>
                  </a:lnTo>
                  <a:lnTo>
                    <a:pt x="169" y="574"/>
                  </a:lnTo>
                  <a:lnTo>
                    <a:pt x="171" y="578"/>
                  </a:lnTo>
                  <a:lnTo>
                    <a:pt x="171" y="582"/>
                  </a:lnTo>
                  <a:lnTo>
                    <a:pt x="171" y="582"/>
                  </a:lnTo>
                  <a:lnTo>
                    <a:pt x="173" y="584"/>
                  </a:lnTo>
                  <a:lnTo>
                    <a:pt x="180" y="584"/>
                  </a:lnTo>
                  <a:lnTo>
                    <a:pt x="184" y="584"/>
                  </a:lnTo>
                  <a:lnTo>
                    <a:pt x="184" y="586"/>
                  </a:lnTo>
                  <a:lnTo>
                    <a:pt x="184" y="586"/>
                  </a:lnTo>
                  <a:lnTo>
                    <a:pt x="184" y="586"/>
                  </a:lnTo>
                  <a:lnTo>
                    <a:pt x="184" y="586"/>
                  </a:lnTo>
                  <a:lnTo>
                    <a:pt x="184" y="589"/>
                  </a:lnTo>
                  <a:lnTo>
                    <a:pt x="184" y="589"/>
                  </a:lnTo>
                  <a:lnTo>
                    <a:pt x="182" y="589"/>
                  </a:lnTo>
                  <a:lnTo>
                    <a:pt x="182" y="589"/>
                  </a:lnTo>
                  <a:lnTo>
                    <a:pt x="182" y="591"/>
                  </a:lnTo>
                  <a:lnTo>
                    <a:pt x="182" y="593"/>
                  </a:lnTo>
                  <a:lnTo>
                    <a:pt x="180" y="593"/>
                  </a:lnTo>
                  <a:lnTo>
                    <a:pt x="180" y="595"/>
                  </a:lnTo>
                  <a:lnTo>
                    <a:pt x="182" y="595"/>
                  </a:lnTo>
                  <a:lnTo>
                    <a:pt x="182" y="597"/>
                  </a:lnTo>
                  <a:lnTo>
                    <a:pt x="182" y="599"/>
                  </a:lnTo>
                  <a:lnTo>
                    <a:pt x="184" y="599"/>
                  </a:lnTo>
                  <a:lnTo>
                    <a:pt x="186" y="603"/>
                  </a:lnTo>
                  <a:lnTo>
                    <a:pt x="188" y="603"/>
                  </a:lnTo>
                  <a:lnTo>
                    <a:pt x="188" y="603"/>
                  </a:lnTo>
                  <a:lnTo>
                    <a:pt x="190" y="601"/>
                  </a:lnTo>
                  <a:lnTo>
                    <a:pt x="192" y="601"/>
                  </a:lnTo>
                  <a:lnTo>
                    <a:pt x="194" y="599"/>
                  </a:lnTo>
                  <a:lnTo>
                    <a:pt x="194" y="599"/>
                  </a:lnTo>
                  <a:lnTo>
                    <a:pt x="196" y="599"/>
                  </a:lnTo>
                  <a:lnTo>
                    <a:pt x="196" y="599"/>
                  </a:lnTo>
                  <a:lnTo>
                    <a:pt x="196" y="599"/>
                  </a:lnTo>
                  <a:lnTo>
                    <a:pt x="196" y="599"/>
                  </a:lnTo>
                  <a:lnTo>
                    <a:pt x="196" y="597"/>
                  </a:lnTo>
                  <a:lnTo>
                    <a:pt x="199" y="597"/>
                  </a:lnTo>
                  <a:lnTo>
                    <a:pt x="199" y="595"/>
                  </a:lnTo>
                  <a:lnTo>
                    <a:pt x="201" y="595"/>
                  </a:lnTo>
                  <a:lnTo>
                    <a:pt x="201" y="595"/>
                  </a:lnTo>
                  <a:lnTo>
                    <a:pt x="203" y="597"/>
                  </a:lnTo>
                  <a:lnTo>
                    <a:pt x="205" y="599"/>
                  </a:lnTo>
                  <a:lnTo>
                    <a:pt x="205" y="599"/>
                  </a:lnTo>
                  <a:lnTo>
                    <a:pt x="205" y="601"/>
                  </a:lnTo>
                  <a:lnTo>
                    <a:pt x="207" y="601"/>
                  </a:lnTo>
                  <a:lnTo>
                    <a:pt x="207" y="601"/>
                  </a:lnTo>
                  <a:lnTo>
                    <a:pt x="209" y="601"/>
                  </a:lnTo>
                  <a:lnTo>
                    <a:pt x="213" y="601"/>
                  </a:lnTo>
                  <a:lnTo>
                    <a:pt x="215" y="601"/>
                  </a:lnTo>
                  <a:lnTo>
                    <a:pt x="217" y="601"/>
                  </a:lnTo>
                  <a:lnTo>
                    <a:pt x="219" y="599"/>
                  </a:lnTo>
                  <a:lnTo>
                    <a:pt x="222" y="599"/>
                  </a:lnTo>
                  <a:lnTo>
                    <a:pt x="222" y="599"/>
                  </a:lnTo>
                  <a:lnTo>
                    <a:pt x="222" y="599"/>
                  </a:lnTo>
                  <a:lnTo>
                    <a:pt x="222" y="599"/>
                  </a:lnTo>
                  <a:lnTo>
                    <a:pt x="224" y="597"/>
                  </a:lnTo>
                  <a:lnTo>
                    <a:pt x="228" y="593"/>
                  </a:lnTo>
                  <a:lnTo>
                    <a:pt x="230" y="589"/>
                  </a:lnTo>
                  <a:lnTo>
                    <a:pt x="234" y="586"/>
                  </a:lnTo>
                  <a:lnTo>
                    <a:pt x="236" y="584"/>
                  </a:lnTo>
                  <a:lnTo>
                    <a:pt x="242" y="582"/>
                  </a:lnTo>
                  <a:lnTo>
                    <a:pt x="245" y="582"/>
                  </a:lnTo>
                  <a:lnTo>
                    <a:pt x="249" y="580"/>
                  </a:lnTo>
                  <a:lnTo>
                    <a:pt x="249" y="578"/>
                  </a:lnTo>
                  <a:lnTo>
                    <a:pt x="249" y="578"/>
                  </a:lnTo>
                  <a:lnTo>
                    <a:pt x="251" y="578"/>
                  </a:lnTo>
                  <a:lnTo>
                    <a:pt x="253" y="578"/>
                  </a:lnTo>
                  <a:lnTo>
                    <a:pt x="253" y="580"/>
                  </a:lnTo>
                  <a:lnTo>
                    <a:pt x="253" y="582"/>
                  </a:lnTo>
                  <a:lnTo>
                    <a:pt x="255" y="584"/>
                  </a:lnTo>
                  <a:lnTo>
                    <a:pt x="255" y="584"/>
                  </a:lnTo>
                  <a:lnTo>
                    <a:pt x="257" y="586"/>
                  </a:lnTo>
                  <a:lnTo>
                    <a:pt x="257" y="589"/>
                  </a:lnTo>
                  <a:lnTo>
                    <a:pt x="257" y="589"/>
                  </a:lnTo>
                  <a:lnTo>
                    <a:pt x="257" y="589"/>
                  </a:lnTo>
                  <a:lnTo>
                    <a:pt x="257" y="591"/>
                  </a:lnTo>
                  <a:lnTo>
                    <a:pt x="255" y="591"/>
                  </a:lnTo>
                  <a:lnTo>
                    <a:pt x="255" y="593"/>
                  </a:lnTo>
                  <a:lnTo>
                    <a:pt x="255" y="595"/>
                  </a:lnTo>
                  <a:lnTo>
                    <a:pt x="257" y="595"/>
                  </a:lnTo>
                  <a:lnTo>
                    <a:pt x="257" y="595"/>
                  </a:lnTo>
                  <a:lnTo>
                    <a:pt x="257" y="597"/>
                  </a:lnTo>
                  <a:lnTo>
                    <a:pt x="257" y="603"/>
                  </a:lnTo>
                  <a:lnTo>
                    <a:pt x="257" y="605"/>
                  </a:lnTo>
                  <a:lnTo>
                    <a:pt x="257" y="605"/>
                  </a:lnTo>
                  <a:lnTo>
                    <a:pt x="259" y="607"/>
                  </a:lnTo>
                  <a:lnTo>
                    <a:pt x="261" y="607"/>
                  </a:lnTo>
                  <a:lnTo>
                    <a:pt x="261" y="607"/>
                  </a:lnTo>
                  <a:lnTo>
                    <a:pt x="261" y="607"/>
                  </a:lnTo>
                  <a:lnTo>
                    <a:pt x="261" y="607"/>
                  </a:lnTo>
                  <a:lnTo>
                    <a:pt x="261" y="609"/>
                  </a:lnTo>
                  <a:lnTo>
                    <a:pt x="259" y="612"/>
                  </a:lnTo>
                  <a:lnTo>
                    <a:pt x="259" y="612"/>
                  </a:lnTo>
                  <a:lnTo>
                    <a:pt x="259" y="614"/>
                  </a:lnTo>
                  <a:lnTo>
                    <a:pt x="261" y="614"/>
                  </a:lnTo>
                  <a:lnTo>
                    <a:pt x="259" y="614"/>
                  </a:lnTo>
                  <a:lnTo>
                    <a:pt x="259" y="618"/>
                  </a:lnTo>
                  <a:lnTo>
                    <a:pt x="261" y="618"/>
                  </a:lnTo>
                  <a:lnTo>
                    <a:pt x="261" y="620"/>
                  </a:lnTo>
                  <a:lnTo>
                    <a:pt x="261" y="620"/>
                  </a:lnTo>
                  <a:lnTo>
                    <a:pt x="263" y="622"/>
                  </a:lnTo>
                  <a:lnTo>
                    <a:pt x="263" y="622"/>
                  </a:lnTo>
                  <a:lnTo>
                    <a:pt x="265" y="622"/>
                  </a:lnTo>
                  <a:lnTo>
                    <a:pt x="268" y="622"/>
                  </a:lnTo>
                  <a:lnTo>
                    <a:pt x="270" y="620"/>
                  </a:lnTo>
                  <a:lnTo>
                    <a:pt x="272" y="618"/>
                  </a:lnTo>
                  <a:lnTo>
                    <a:pt x="280" y="618"/>
                  </a:lnTo>
                  <a:lnTo>
                    <a:pt x="282" y="618"/>
                  </a:lnTo>
                  <a:lnTo>
                    <a:pt x="282" y="618"/>
                  </a:lnTo>
                  <a:lnTo>
                    <a:pt x="284" y="618"/>
                  </a:lnTo>
                  <a:lnTo>
                    <a:pt x="286" y="618"/>
                  </a:lnTo>
                  <a:lnTo>
                    <a:pt x="286" y="618"/>
                  </a:lnTo>
                  <a:lnTo>
                    <a:pt x="286" y="620"/>
                  </a:lnTo>
                  <a:lnTo>
                    <a:pt x="286" y="620"/>
                  </a:lnTo>
                  <a:lnTo>
                    <a:pt x="286" y="620"/>
                  </a:lnTo>
                  <a:lnTo>
                    <a:pt x="286" y="622"/>
                  </a:lnTo>
                  <a:lnTo>
                    <a:pt x="286" y="622"/>
                  </a:lnTo>
                  <a:lnTo>
                    <a:pt x="286" y="622"/>
                  </a:lnTo>
                  <a:lnTo>
                    <a:pt x="288" y="622"/>
                  </a:lnTo>
                  <a:lnTo>
                    <a:pt x="291" y="622"/>
                  </a:lnTo>
                  <a:lnTo>
                    <a:pt x="293" y="622"/>
                  </a:lnTo>
                  <a:lnTo>
                    <a:pt x="293" y="624"/>
                  </a:lnTo>
                  <a:lnTo>
                    <a:pt x="295" y="626"/>
                  </a:lnTo>
                  <a:lnTo>
                    <a:pt x="295" y="626"/>
                  </a:lnTo>
                  <a:lnTo>
                    <a:pt x="297" y="624"/>
                  </a:lnTo>
                  <a:lnTo>
                    <a:pt x="299" y="624"/>
                  </a:lnTo>
                  <a:lnTo>
                    <a:pt x="299" y="624"/>
                  </a:lnTo>
                  <a:lnTo>
                    <a:pt x="299" y="624"/>
                  </a:lnTo>
                  <a:lnTo>
                    <a:pt x="299" y="622"/>
                  </a:lnTo>
                  <a:lnTo>
                    <a:pt x="299" y="622"/>
                  </a:lnTo>
                  <a:lnTo>
                    <a:pt x="299" y="620"/>
                  </a:lnTo>
                  <a:lnTo>
                    <a:pt x="299" y="620"/>
                  </a:lnTo>
                  <a:lnTo>
                    <a:pt x="301" y="620"/>
                  </a:lnTo>
                  <a:lnTo>
                    <a:pt x="301" y="620"/>
                  </a:lnTo>
                  <a:lnTo>
                    <a:pt x="301" y="620"/>
                  </a:lnTo>
                  <a:lnTo>
                    <a:pt x="303" y="620"/>
                  </a:lnTo>
                  <a:lnTo>
                    <a:pt x="303" y="618"/>
                  </a:lnTo>
                  <a:lnTo>
                    <a:pt x="303" y="618"/>
                  </a:lnTo>
                  <a:lnTo>
                    <a:pt x="303" y="618"/>
                  </a:lnTo>
                  <a:lnTo>
                    <a:pt x="303" y="618"/>
                  </a:lnTo>
                  <a:lnTo>
                    <a:pt x="301" y="616"/>
                  </a:lnTo>
                  <a:lnTo>
                    <a:pt x="301" y="616"/>
                  </a:lnTo>
                  <a:lnTo>
                    <a:pt x="301" y="616"/>
                  </a:lnTo>
                  <a:lnTo>
                    <a:pt x="297" y="614"/>
                  </a:lnTo>
                  <a:lnTo>
                    <a:pt x="295" y="614"/>
                  </a:lnTo>
                  <a:lnTo>
                    <a:pt x="295" y="612"/>
                  </a:lnTo>
                  <a:lnTo>
                    <a:pt x="295" y="609"/>
                  </a:lnTo>
                  <a:lnTo>
                    <a:pt x="295" y="607"/>
                  </a:lnTo>
                  <a:lnTo>
                    <a:pt x="297" y="599"/>
                  </a:lnTo>
                  <a:lnTo>
                    <a:pt x="297" y="599"/>
                  </a:lnTo>
                  <a:lnTo>
                    <a:pt x="297" y="597"/>
                  </a:lnTo>
                  <a:lnTo>
                    <a:pt x="297" y="595"/>
                  </a:lnTo>
                  <a:lnTo>
                    <a:pt x="297" y="593"/>
                  </a:lnTo>
                  <a:lnTo>
                    <a:pt x="297" y="593"/>
                  </a:lnTo>
                  <a:lnTo>
                    <a:pt x="299" y="593"/>
                  </a:lnTo>
                  <a:lnTo>
                    <a:pt x="301" y="591"/>
                  </a:lnTo>
                  <a:lnTo>
                    <a:pt x="301" y="591"/>
                  </a:lnTo>
                  <a:lnTo>
                    <a:pt x="301" y="589"/>
                  </a:lnTo>
                  <a:lnTo>
                    <a:pt x="301" y="589"/>
                  </a:lnTo>
                  <a:lnTo>
                    <a:pt x="299" y="589"/>
                  </a:lnTo>
                  <a:lnTo>
                    <a:pt x="299" y="586"/>
                  </a:lnTo>
                  <a:lnTo>
                    <a:pt x="297" y="586"/>
                  </a:lnTo>
                  <a:lnTo>
                    <a:pt x="299" y="584"/>
                  </a:lnTo>
                  <a:lnTo>
                    <a:pt x="297" y="584"/>
                  </a:lnTo>
                  <a:lnTo>
                    <a:pt x="297" y="582"/>
                  </a:lnTo>
                  <a:lnTo>
                    <a:pt x="297" y="582"/>
                  </a:lnTo>
                  <a:lnTo>
                    <a:pt x="297" y="582"/>
                  </a:lnTo>
                  <a:lnTo>
                    <a:pt x="297" y="580"/>
                  </a:lnTo>
                  <a:lnTo>
                    <a:pt x="297" y="580"/>
                  </a:lnTo>
                  <a:lnTo>
                    <a:pt x="297" y="574"/>
                  </a:lnTo>
                  <a:lnTo>
                    <a:pt x="297" y="574"/>
                  </a:lnTo>
                  <a:lnTo>
                    <a:pt x="297" y="572"/>
                  </a:lnTo>
                  <a:lnTo>
                    <a:pt x="295" y="572"/>
                  </a:lnTo>
                  <a:lnTo>
                    <a:pt x="295" y="570"/>
                  </a:lnTo>
                  <a:lnTo>
                    <a:pt x="293" y="568"/>
                  </a:lnTo>
                  <a:lnTo>
                    <a:pt x="293" y="568"/>
                  </a:lnTo>
                  <a:lnTo>
                    <a:pt x="293" y="568"/>
                  </a:lnTo>
                  <a:lnTo>
                    <a:pt x="293" y="566"/>
                  </a:lnTo>
                  <a:lnTo>
                    <a:pt x="293" y="566"/>
                  </a:lnTo>
                  <a:lnTo>
                    <a:pt x="291" y="566"/>
                  </a:lnTo>
                  <a:lnTo>
                    <a:pt x="288" y="563"/>
                  </a:lnTo>
                  <a:lnTo>
                    <a:pt x="288" y="563"/>
                  </a:lnTo>
                  <a:lnTo>
                    <a:pt x="286" y="559"/>
                  </a:lnTo>
                  <a:lnTo>
                    <a:pt x="286" y="559"/>
                  </a:lnTo>
                  <a:lnTo>
                    <a:pt x="284" y="555"/>
                  </a:lnTo>
                  <a:lnTo>
                    <a:pt x="284" y="553"/>
                  </a:lnTo>
                  <a:lnTo>
                    <a:pt x="284" y="551"/>
                  </a:lnTo>
                  <a:lnTo>
                    <a:pt x="284" y="551"/>
                  </a:lnTo>
                  <a:lnTo>
                    <a:pt x="284" y="549"/>
                  </a:lnTo>
                  <a:lnTo>
                    <a:pt x="284" y="547"/>
                  </a:lnTo>
                  <a:lnTo>
                    <a:pt x="284" y="547"/>
                  </a:lnTo>
                  <a:lnTo>
                    <a:pt x="282" y="542"/>
                  </a:lnTo>
                  <a:lnTo>
                    <a:pt x="280" y="542"/>
                  </a:lnTo>
                  <a:lnTo>
                    <a:pt x="282" y="540"/>
                  </a:lnTo>
                  <a:lnTo>
                    <a:pt x="282" y="540"/>
                  </a:lnTo>
                  <a:lnTo>
                    <a:pt x="284" y="540"/>
                  </a:lnTo>
                  <a:lnTo>
                    <a:pt x="284" y="540"/>
                  </a:lnTo>
                  <a:lnTo>
                    <a:pt x="284" y="540"/>
                  </a:lnTo>
                  <a:lnTo>
                    <a:pt x="286" y="540"/>
                  </a:lnTo>
                  <a:lnTo>
                    <a:pt x="286" y="540"/>
                  </a:lnTo>
                  <a:lnTo>
                    <a:pt x="286" y="538"/>
                  </a:lnTo>
                  <a:lnTo>
                    <a:pt x="288" y="536"/>
                  </a:lnTo>
                  <a:lnTo>
                    <a:pt x="288" y="534"/>
                  </a:lnTo>
                  <a:lnTo>
                    <a:pt x="288" y="534"/>
                  </a:lnTo>
                  <a:lnTo>
                    <a:pt x="291" y="532"/>
                  </a:lnTo>
                  <a:lnTo>
                    <a:pt x="291" y="532"/>
                  </a:lnTo>
                  <a:lnTo>
                    <a:pt x="291" y="532"/>
                  </a:lnTo>
                  <a:lnTo>
                    <a:pt x="291" y="530"/>
                  </a:lnTo>
                  <a:lnTo>
                    <a:pt x="291" y="528"/>
                  </a:lnTo>
                  <a:lnTo>
                    <a:pt x="291" y="526"/>
                  </a:lnTo>
                  <a:lnTo>
                    <a:pt x="293" y="526"/>
                  </a:lnTo>
                  <a:lnTo>
                    <a:pt x="293" y="524"/>
                  </a:lnTo>
                  <a:lnTo>
                    <a:pt x="295" y="524"/>
                  </a:lnTo>
                  <a:lnTo>
                    <a:pt x="297" y="524"/>
                  </a:lnTo>
                  <a:lnTo>
                    <a:pt x="297" y="524"/>
                  </a:lnTo>
                  <a:lnTo>
                    <a:pt x="297" y="524"/>
                  </a:lnTo>
                  <a:lnTo>
                    <a:pt x="299" y="526"/>
                  </a:lnTo>
                  <a:lnTo>
                    <a:pt x="303" y="530"/>
                  </a:lnTo>
                  <a:lnTo>
                    <a:pt x="303" y="532"/>
                  </a:lnTo>
                  <a:lnTo>
                    <a:pt x="305" y="532"/>
                  </a:lnTo>
                  <a:lnTo>
                    <a:pt x="307" y="530"/>
                  </a:lnTo>
                  <a:lnTo>
                    <a:pt x="307" y="530"/>
                  </a:lnTo>
                  <a:lnTo>
                    <a:pt x="307" y="528"/>
                  </a:lnTo>
                  <a:lnTo>
                    <a:pt x="309" y="528"/>
                  </a:lnTo>
                  <a:lnTo>
                    <a:pt x="312" y="528"/>
                  </a:lnTo>
                  <a:lnTo>
                    <a:pt x="314" y="526"/>
                  </a:lnTo>
                  <a:lnTo>
                    <a:pt x="316" y="526"/>
                  </a:lnTo>
                  <a:lnTo>
                    <a:pt x="316" y="526"/>
                  </a:lnTo>
                  <a:lnTo>
                    <a:pt x="320" y="528"/>
                  </a:lnTo>
                  <a:lnTo>
                    <a:pt x="322" y="528"/>
                  </a:lnTo>
                  <a:lnTo>
                    <a:pt x="322" y="528"/>
                  </a:lnTo>
                  <a:lnTo>
                    <a:pt x="322" y="530"/>
                  </a:lnTo>
                  <a:lnTo>
                    <a:pt x="322" y="530"/>
                  </a:lnTo>
                  <a:lnTo>
                    <a:pt x="322" y="530"/>
                  </a:lnTo>
                  <a:lnTo>
                    <a:pt x="324" y="530"/>
                  </a:lnTo>
                  <a:lnTo>
                    <a:pt x="324" y="530"/>
                  </a:lnTo>
                  <a:lnTo>
                    <a:pt x="326" y="528"/>
                  </a:lnTo>
                  <a:lnTo>
                    <a:pt x="326" y="528"/>
                  </a:lnTo>
                  <a:lnTo>
                    <a:pt x="328" y="528"/>
                  </a:lnTo>
                  <a:lnTo>
                    <a:pt x="330" y="530"/>
                  </a:lnTo>
                  <a:lnTo>
                    <a:pt x="330" y="530"/>
                  </a:lnTo>
                  <a:lnTo>
                    <a:pt x="330" y="528"/>
                  </a:lnTo>
                  <a:lnTo>
                    <a:pt x="332" y="528"/>
                  </a:lnTo>
                  <a:lnTo>
                    <a:pt x="332" y="524"/>
                  </a:lnTo>
                  <a:lnTo>
                    <a:pt x="332" y="524"/>
                  </a:lnTo>
                  <a:lnTo>
                    <a:pt x="341" y="513"/>
                  </a:lnTo>
                  <a:lnTo>
                    <a:pt x="343" y="513"/>
                  </a:lnTo>
                  <a:lnTo>
                    <a:pt x="343" y="513"/>
                  </a:lnTo>
                  <a:lnTo>
                    <a:pt x="341" y="511"/>
                  </a:lnTo>
                  <a:lnTo>
                    <a:pt x="341" y="511"/>
                  </a:lnTo>
                  <a:lnTo>
                    <a:pt x="341" y="511"/>
                  </a:lnTo>
                  <a:lnTo>
                    <a:pt x="341" y="511"/>
                  </a:lnTo>
                  <a:lnTo>
                    <a:pt x="341" y="509"/>
                  </a:lnTo>
                  <a:lnTo>
                    <a:pt x="341" y="509"/>
                  </a:lnTo>
                  <a:lnTo>
                    <a:pt x="341" y="509"/>
                  </a:lnTo>
                  <a:lnTo>
                    <a:pt x="343" y="509"/>
                  </a:lnTo>
                  <a:lnTo>
                    <a:pt x="343" y="509"/>
                  </a:lnTo>
                  <a:lnTo>
                    <a:pt x="343" y="509"/>
                  </a:lnTo>
                  <a:lnTo>
                    <a:pt x="345" y="507"/>
                  </a:lnTo>
                  <a:lnTo>
                    <a:pt x="345" y="505"/>
                  </a:lnTo>
                  <a:lnTo>
                    <a:pt x="345" y="505"/>
                  </a:lnTo>
                  <a:lnTo>
                    <a:pt x="347" y="503"/>
                  </a:lnTo>
                  <a:lnTo>
                    <a:pt x="347" y="503"/>
                  </a:lnTo>
                  <a:lnTo>
                    <a:pt x="349" y="503"/>
                  </a:lnTo>
                  <a:lnTo>
                    <a:pt x="351" y="505"/>
                  </a:lnTo>
                  <a:lnTo>
                    <a:pt x="351" y="505"/>
                  </a:lnTo>
                  <a:lnTo>
                    <a:pt x="351" y="507"/>
                  </a:lnTo>
                  <a:lnTo>
                    <a:pt x="353" y="507"/>
                  </a:lnTo>
                  <a:lnTo>
                    <a:pt x="353" y="507"/>
                  </a:lnTo>
                  <a:lnTo>
                    <a:pt x="355" y="507"/>
                  </a:lnTo>
                  <a:lnTo>
                    <a:pt x="355" y="507"/>
                  </a:lnTo>
                  <a:lnTo>
                    <a:pt x="355" y="507"/>
                  </a:lnTo>
                  <a:lnTo>
                    <a:pt x="355" y="507"/>
                  </a:lnTo>
                  <a:lnTo>
                    <a:pt x="358" y="507"/>
                  </a:lnTo>
                  <a:lnTo>
                    <a:pt x="358" y="507"/>
                  </a:lnTo>
                  <a:lnTo>
                    <a:pt x="358" y="509"/>
                  </a:lnTo>
                  <a:lnTo>
                    <a:pt x="360" y="509"/>
                  </a:lnTo>
                  <a:lnTo>
                    <a:pt x="362" y="509"/>
                  </a:lnTo>
                  <a:lnTo>
                    <a:pt x="364" y="509"/>
                  </a:lnTo>
                  <a:lnTo>
                    <a:pt x="368" y="513"/>
                  </a:lnTo>
                  <a:lnTo>
                    <a:pt x="370" y="513"/>
                  </a:lnTo>
                  <a:lnTo>
                    <a:pt x="372" y="515"/>
                  </a:lnTo>
                  <a:lnTo>
                    <a:pt x="374" y="515"/>
                  </a:lnTo>
                  <a:lnTo>
                    <a:pt x="374" y="515"/>
                  </a:lnTo>
                  <a:lnTo>
                    <a:pt x="374" y="517"/>
                  </a:lnTo>
                  <a:lnTo>
                    <a:pt x="376" y="519"/>
                  </a:lnTo>
                  <a:lnTo>
                    <a:pt x="378" y="524"/>
                  </a:lnTo>
                  <a:lnTo>
                    <a:pt x="378" y="524"/>
                  </a:lnTo>
                  <a:lnTo>
                    <a:pt x="381" y="526"/>
                  </a:lnTo>
                  <a:lnTo>
                    <a:pt x="383" y="526"/>
                  </a:lnTo>
                  <a:lnTo>
                    <a:pt x="385" y="528"/>
                  </a:lnTo>
                  <a:lnTo>
                    <a:pt x="387" y="528"/>
                  </a:lnTo>
                  <a:lnTo>
                    <a:pt x="387" y="528"/>
                  </a:lnTo>
                  <a:lnTo>
                    <a:pt x="389" y="528"/>
                  </a:lnTo>
                  <a:lnTo>
                    <a:pt x="389" y="526"/>
                  </a:lnTo>
                  <a:lnTo>
                    <a:pt x="389" y="524"/>
                  </a:lnTo>
                  <a:lnTo>
                    <a:pt x="389" y="524"/>
                  </a:lnTo>
                  <a:lnTo>
                    <a:pt x="389" y="524"/>
                  </a:lnTo>
                  <a:lnTo>
                    <a:pt x="391" y="524"/>
                  </a:lnTo>
                  <a:lnTo>
                    <a:pt x="391" y="522"/>
                  </a:lnTo>
                  <a:lnTo>
                    <a:pt x="395" y="519"/>
                  </a:lnTo>
                  <a:lnTo>
                    <a:pt x="395" y="519"/>
                  </a:lnTo>
                  <a:lnTo>
                    <a:pt x="395" y="517"/>
                  </a:lnTo>
                  <a:lnTo>
                    <a:pt x="395" y="517"/>
                  </a:lnTo>
                  <a:lnTo>
                    <a:pt x="395" y="517"/>
                  </a:lnTo>
                  <a:lnTo>
                    <a:pt x="395" y="515"/>
                  </a:lnTo>
                  <a:lnTo>
                    <a:pt x="397" y="513"/>
                  </a:lnTo>
                  <a:lnTo>
                    <a:pt x="401" y="511"/>
                  </a:lnTo>
                  <a:lnTo>
                    <a:pt x="401" y="509"/>
                  </a:lnTo>
                  <a:lnTo>
                    <a:pt x="404" y="509"/>
                  </a:lnTo>
                  <a:lnTo>
                    <a:pt x="404" y="505"/>
                  </a:lnTo>
                  <a:lnTo>
                    <a:pt x="408" y="501"/>
                  </a:lnTo>
                  <a:lnTo>
                    <a:pt x="408" y="501"/>
                  </a:lnTo>
                  <a:lnTo>
                    <a:pt x="410" y="501"/>
                  </a:lnTo>
                  <a:lnTo>
                    <a:pt x="410" y="503"/>
                  </a:lnTo>
                  <a:lnTo>
                    <a:pt x="412" y="503"/>
                  </a:lnTo>
                  <a:lnTo>
                    <a:pt x="412" y="503"/>
                  </a:lnTo>
                  <a:lnTo>
                    <a:pt x="412" y="505"/>
                  </a:lnTo>
                  <a:lnTo>
                    <a:pt x="414" y="505"/>
                  </a:lnTo>
                  <a:lnTo>
                    <a:pt x="414" y="505"/>
                  </a:lnTo>
                  <a:lnTo>
                    <a:pt x="414" y="507"/>
                  </a:lnTo>
                  <a:lnTo>
                    <a:pt x="414" y="509"/>
                  </a:lnTo>
                  <a:lnTo>
                    <a:pt x="414" y="509"/>
                  </a:lnTo>
                  <a:lnTo>
                    <a:pt x="416" y="513"/>
                  </a:lnTo>
                  <a:lnTo>
                    <a:pt x="418" y="515"/>
                  </a:lnTo>
                  <a:lnTo>
                    <a:pt x="420" y="515"/>
                  </a:lnTo>
                  <a:lnTo>
                    <a:pt x="420" y="517"/>
                  </a:lnTo>
                  <a:lnTo>
                    <a:pt x="422" y="515"/>
                  </a:lnTo>
                  <a:lnTo>
                    <a:pt x="424" y="513"/>
                  </a:lnTo>
                  <a:lnTo>
                    <a:pt x="424" y="511"/>
                  </a:lnTo>
                  <a:lnTo>
                    <a:pt x="424" y="511"/>
                  </a:lnTo>
                  <a:lnTo>
                    <a:pt x="424" y="509"/>
                  </a:lnTo>
                  <a:lnTo>
                    <a:pt x="424" y="507"/>
                  </a:lnTo>
                  <a:lnTo>
                    <a:pt x="424" y="505"/>
                  </a:lnTo>
                  <a:lnTo>
                    <a:pt x="427" y="505"/>
                  </a:lnTo>
                  <a:lnTo>
                    <a:pt x="427" y="503"/>
                  </a:lnTo>
                  <a:lnTo>
                    <a:pt x="427" y="503"/>
                  </a:lnTo>
                  <a:lnTo>
                    <a:pt x="429" y="503"/>
                  </a:lnTo>
                  <a:lnTo>
                    <a:pt x="431" y="501"/>
                  </a:lnTo>
                  <a:lnTo>
                    <a:pt x="431" y="501"/>
                  </a:lnTo>
                  <a:lnTo>
                    <a:pt x="437" y="507"/>
                  </a:lnTo>
                  <a:lnTo>
                    <a:pt x="441" y="511"/>
                  </a:lnTo>
                  <a:lnTo>
                    <a:pt x="441" y="511"/>
                  </a:lnTo>
                  <a:lnTo>
                    <a:pt x="441" y="511"/>
                  </a:lnTo>
                  <a:lnTo>
                    <a:pt x="443" y="515"/>
                  </a:lnTo>
                  <a:lnTo>
                    <a:pt x="443" y="515"/>
                  </a:lnTo>
                  <a:lnTo>
                    <a:pt x="445" y="515"/>
                  </a:lnTo>
                  <a:lnTo>
                    <a:pt x="445" y="517"/>
                  </a:lnTo>
                  <a:lnTo>
                    <a:pt x="447" y="517"/>
                  </a:lnTo>
                  <a:lnTo>
                    <a:pt x="447" y="517"/>
                  </a:lnTo>
                  <a:lnTo>
                    <a:pt x="447" y="517"/>
                  </a:lnTo>
                  <a:lnTo>
                    <a:pt x="450" y="517"/>
                  </a:lnTo>
                  <a:lnTo>
                    <a:pt x="450" y="519"/>
                  </a:lnTo>
                  <a:lnTo>
                    <a:pt x="450" y="519"/>
                  </a:lnTo>
                  <a:lnTo>
                    <a:pt x="452" y="522"/>
                  </a:lnTo>
                  <a:lnTo>
                    <a:pt x="452" y="522"/>
                  </a:lnTo>
                  <a:lnTo>
                    <a:pt x="452" y="522"/>
                  </a:lnTo>
                  <a:lnTo>
                    <a:pt x="454" y="522"/>
                  </a:lnTo>
                  <a:lnTo>
                    <a:pt x="454" y="522"/>
                  </a:lnTo>
                  <a:lnTo>
                    <a:pt x="454" y="519"/>
                  </a:lnTo>
                  <a:lnTo>
                    <a:pt x="454" y="519"/>
                  </a:lnTo>
                  <a:lnTo>
                    <a:pt x="454" y="517"/>
                  </a:lnTo>
                  <a:lnTo>
                    <a:pt x="456" y="515"/>
                  </a:lnTo>
                  <a:lnTo>
                    <a:pt x="456" y="513"/>
                  </a:lnTo>
                  <a:lnTo>
                    <a:pt x="456" y="513"/>
                  </a:lnTo>
                  <a:lnTo>
                    <a:pt x="456" y="509"/>
                  </a:lnTo>
                  <a:lnTo>
                    <a:pt x="458" y="507"/>
                  </a:lnTo>
                  <a:lnTo>
                    <a:pt x="458" y="505"/>
                  </a:lnTo>
                  <a:lnTo>
                    <a:pt x="460" y="503"/>
                  </a:lnTo>
                  <a:lnTo>
                    <a:pt x="460" y="503"/>
                  </a:lnTo>
                  <a:lnTo>
                    <a:pt x="460" y="501"/>
                  </a:lnTo>
                  <a:lnTo>
                    <a:pt x="462" y="501"/>
                  </a:lnTo>
                  <a:lnTo>
                    <a:pt x="462" y="501"/>
                  </a:lnTo>
                  <a:lnTo>
                    <a:pt x="464" y="501"/>
                  </a:lnTo>
                  <a:lnTo>
                    <a:pt x="471" y="499"/>
                  </a:lnTo>
                  <a:lnTo>
                    <a:pt x="473" y="499"/>
                  </a:lnTo>
                  <a:lnTo>
                    <a:pt x="473" y="499"/>
                  </a:lnTo>
                  <a:lnTo>
                    <a:pt x="473" y="501"/>
                  </a:lnTo>
                  <a:lnTo>
                    <a:pt x="473" y="503"/>
                  </a:lnTo>
                  <a:lnTo>
                    <a:pt x="473" y="505"/>
                  </a:lnTo>
                  <a:lnTo>
                    <a:pt x="473" y="505"/>
                  </a:lnTo>
                  <a:lnTo>
                    <a:pt x="477" y="507"/>
                  </a:lnTo>
                  <a:lnTo>
                    <a:pt x="479" y="509"/>
                  </a:lnTo>
                  <a:lnTo>
                    <a:pt x="479" y="509"/>
                  </a:lnTo>
                  <a:lnTo>
                    <a:pt x="481" y="509"/>
                  </a:lnTo>
                  <a:lnTo>
                    <a:pt x="481" y="509"/>
                  </a:lnTo>
                  <a:lnTo>
                    <a:pt x="487" y="505"/>
                  </a:lnTo>
                  <a:lnTo>
                    <a:pt x="489" y="503"/>
                  </a:lnTo>
                  <a:lnTo>
                    <a:pt x="494" y="499"/>
                  </a:lnTo>
                  <a:lnTo>
                    <a:pt x="494" y="496"/>
                  </a:lnTo>
                  <a:lnTo>
                    <a:pt x="494" y="496"/>
                  </a:lnTo>
                  <a:lnTo>
                    <a:pt x="496" y="496"/>
                  </a:lnTo>
                  <a:lnTo>
                    <a:pt x="496" y="499"/>
                  </a:lnTo>
                  <a:lnTo>
                    <a:pt x="496" y="499"/>
                  </a:lnTo>
                  <a:lnTo>
                    <a:pt x="496" y="499"/>
                  </a:lnTo>
                  <a:lnTo>
                    <a:pt x="496" y="499"/>
                  </a:lnTo>
                  <a:lnTo>
                    <a:pt x="496" y="499"/>
                  </a:lnTo>
                  <a:lnTo>
                    <a:pt x="496" y="499"/>
                  </a:lnTo>
                  <a:lnTo>
                    <a:pt x="498" y="499"/>
                  </a:lnTo>
                  <a:lnTo>
                    <a:pt x="498" y="499"/>
                  </a:lnTo>
                  <a:lnTo>
                    <a:pt x="498" y="499"/>
                  </a:lnTo>
                  <a:lnTo>
                    <a:pt x="498" y="499"/>
                  </a:lnTo>
                  <a:lnTo>
                    <a:pt x="500" y="499"/>
                  </a:lnTo>
                  <a:lnTo>
                    <a:pt x="502" y="499"/>
                  </a:lnTo>
                  <a:lnTo>
                    <a:pt x="504" y="499"/>
                  </a:lnTo>
                  <a:lnTo>
                    <a:pt x="504" y="499"/>
                  </a:lnTo>
                  <a:lnTo>
                    <a:pt x="506" y="499"/>
                  </a:lnTo>
                  <a:lnTo>
                    <a:pt x="506" y="496"/>
                  </a:lnTo>
                  <a:lnTo>
                    <a:pt x="508" y="494"/>
                  </a:lnTo>
                  <a:lnTo>
                    <a:pt x="510" y="492"/>
                  </a:lnTo>
                  <a:lnTo>
                    <a:pt x="512" y="490"/>
                  </a:lnTo>
                  <a:lnTo>
                    <a:pt x="514" y="490"/>
                  </a:lnTo>
                  <a:lnTo>
                    <a:pt x="514" y="488"/>
                  </a:lnTo>
                  <a:lnTo>
                    <a:pt x="512" y="478"/>
                  </a:lnTo>
                  <a:lnTo>
                    <a:pt x="512" y="478"/>
                  </a:lnTo>
                  <a:lnTo>
                    <a:pt x="514" y="478"/>
                  </a:lnTo>
                  <a:lnTo>
                    <a:pt x="517" y="475"/>
                  </a:lnTo>
                  <a:lnTo>
                    <a:pt x="517" y="475"/>
                  </a:lnTo>
                  <a:lnTo>
                    <a:pt x="517" y="473"/>
                  </a:lnTo>
                  <a:lnTo>
                    <a:pt x="517" y="471"/>
                  </a:lnTo>
                  <a:lnTo>
                    <a:pt x="517" y="471"/>
                  </a:lnTo>
                  <a:lnTo>
                    <a:pt x="519" y="471"/>
                  </a:lnTo>
                  <a:lnTo>
                    <a:pt x="521" y="473"/>
                  </a:lnTo>
                  <a:lnTo>
                    <a:pt x="521" y="473"/>
                  </a:lnTo>
                  <a:lnTo>
                    <a:pt x="523" y="473"/>
                  </a:lnTo>
                  <a:lnTo>
                    <a:pt x="525" y="469"/>
                  </a:lnTo>
                  <a:lnTo>
                    <a:pt x="527" y="469"/>
                  </a:lnTo>
                  <a:lnTo>
                    <a:pt x="529" y="467"/>
                  </a:lnTo>
                  <a:lnTo>
                    <a:pt x="529" y="467"/>
                  </a:lnTo>
                  <a:lnTo>
                    <a:pt x="535" y="465"/>
                  </a:lnTo>
                  <a:lnTo>
                    <a:pt x="535" y="465"/>
                  </a:lnTo>
                  <a:lnTo>
                    <a:pt x="535" y="465"/>
                  </a:lnTo>
                  <a:lnTo>
                    <a:pt x="535" y="465"/>
                  </a:lnTo>
                  <a:lnTo>
                    <a:pt x="537" y="465"/>
                  </a:lnTo>
                  <a:lnTo>
                    <a:pt x="537" y="465"/>
                  </a:lnTo>
                  <a:lnTo>
                    <a:pt x="537" y="465"/>
                  </a:lnTo>
                  <a:lnTo>
                    <a:pt x="537" y="465"/>
                  </a:lnTo>
                  <a:lnTo>
                    <a:pt x="537" y="465"/>
                  </a:lnTo>
                  <a:lnTo>
                    <a:pt x="540" y="465"/>
                  </a:lnTo>
                  <a:lnTo>
                    <a:pt x="540" y="465"/>
                  </a:lnTo>
                  <a:lnTo>
                    <a:pt x="540" y="465"/>
                  </a:lnTo>
                  <a:lnTo>
                    <a:pt x="542" y="465"/>
                  </a:lnTo>
                  <a:lnTo>
                    <a:pt x="542" y="463"/>
                  </a:lnTo>
                  <a:lnTo>
                    <a:pt x="542" y="461"/>
                  </a:lnTo>
                  <a:lnTo>
                    <a:pt x="542" y="461"/>
                  </a:lnTo>
                  <a:lnTo>
                    <a:pt x="544" y="459"/>
                  </a:lnTo>
                  <a:lnTo>
                    <a:pt x="546" y="457"/>
                  </a:lnTo>
                  <a:lnTo>
                    <a:pt x="546" y="457"/>
                  </a:lnTo>
                  <a:lnTo>
                    <a:pt x="548" y="457"/>
                  </a:lnTo>
                  <a:lnTo>
                    <a:pt x="548" y="459"/>
                  </a:lnTo>
                  <a:lnTo>
                    <a:pt x="548" y="459"/>
                  </a:lnTo>
                  <a:lnTo>
                    <a:pt x="550" y="461"/>
                  </a:lnTo>
                  <a:lnTo>
                    <a:pt x="550" y="461"/>
                  </a:lnTo>
                  <a:lnTo>
                    <a:pt x="550" y="463"/>
                  </a:lnTo>
                  <a:lnTo>
                    <a:pt x="552" y="463"/>
                  </a:lnTo>
                  <a:lnTo>
                    <a:pt x="552" y="463"/>
                  </a:lnTo>
                  <a:lnTo>
                    <a:pt x="554" y="463"/>
                  </a:lnTo>
                  <a:lnTo>
                    <a:pt x="554" y="463"/>
                  </a:lnTo>
                  <a:lnTo>
                    <a:pt x="554" y="463"/>
                  </a:lnTo>
                  <a:lnTo>
                    <a:pt x="556" y="463"/>
                  </a:lnTo>
                  <a:lnTo>
                    <a:pt x="556" y="465"/>
                  </a:lnTo>
                  <a:lnTo>
                    <a:pt x="556" y="467"/>
                  </a:lnTo>
                  <a:lnTo>
                    <a:pt x="556" y="467"/>
                  </a:lnTo>
                  <a:lnTo>
                    <a:pt x="558" y="469"/>
                  </a:lnTo>
                  <a:lnTo>
                    <a:pt x="558" y="469"/>
                  </a:lnTo>
                  <a:lnTo>
                    <a:pt x="563" y="471"/>
                  </a:lnTo>
                  <a:lnTo>
                    <a:pt x="563" y="471"/>
                  </a:lnTo>
                  <a:lnTo>
                    <a:pt x="563" y="471"/>
                  </a:lnTo>
                  <a:lnTo>
                    <a:pt x="563" y="471"/>
                  </a:lnTo>
                  <a:lnTo>
                    <a:pt x="563" y="469"/>
                  </a:lnTo>
                  <a:lnTo>
                    <a:pt x="563" y="469"/>
                  </a:lnTo>
                  <a:lnTo>
                    <a:pt x="565" y="467"/>
                  </a:lnTo>
                  <a:lnTo>
                    <a:pt x="567" y="465"/>
                  </a:lnTo>
                  <a:lnTo>
                    <a:pt x="567" y="465"/>
                  </a:lnTo>
                  <a:lnTo>
                    <a:pt x="569" y="463"/>
                  </a:lnTo>
                  <a:lnTo>
                    <a:pt x="569" y="463"/>
                  </a:lnTo>
                  <a:lnTo>
                    <a:pt x="569" y="463"/>
                  </a:lnTo>
                  <a:lnTo>
                    <a:pt x="569" y="463"/>
                  </a:lnTo>
                  <a:lnTo>
                    <a:pt x="569" y="461"/>
                  </a:lnTo>
                  <a:lnTo>
                    <a:pt x="569" y="461"/>
                  </a:lnTo>
                  <a:lnTo>
                    <a:pt x="569" y="459"/>
                  </a:lnTo>
                  <a:lnTo>
                    <a:pt x="569" y="459"/>
                  </a:lnTo>
                  <a:lnTo>
                    <a:pt x="569" y="459"/>
                  </a:lnTo>
                  <a:lnTo>
                    <a:pt x="571" y="459"/>
                  </a:lnTo>
                  <a:lnTo>
                    <a:pt x="571" y="459"/>
                  </a:lnTo>
                  <a:lnTo>
                    <a:pt x="571" y="459"/>
                  </a:lnTo>
                  <a:lnTo>
                    <a:pt x="571" y="457"/>
                  </a:lnTo>
                  <a:lnTo>
                    <a:pt x="571" y="457"/>
                  </a:lnTo>
                  <a:lnTo>
                    <a:pt x="571" y="459"/>
                  </a:lnTo>
                  <a:lnTo>
                    <a:pt x="573" y="459"/>
                  </a:lnTo>
                  <a:lnTo>
                    <a:pt x="573" y="459"/>
                  </a:lnTo>
                  <a:lnTo>
                    <a:pt x="573" y="459"/>
                  </a:lnTo>
                  <a:lnTo>
                    <a:pt x="573" y="459"/>
                  </a:lnTo>
                  <a:lnTo>
                    <a:pt x="575" y="459"/>
                  </a:lnTo>
                  <a:lnTo>
                    <a:pt x="575" y="459"/>
                  </a:lnTo>
                  <a:lnTo>
                    <a:pt x="575" y="459"/>
                  </a:lnTo>
                  <a:lnTo>
                    <a:pt x="575" y="457"/>
                  </a:lnTo>
                  <a:lnTo>
                    <a:pt x="575" y="457"/>
                  </a:lnTo>
                  <a:lnTo>
                    <a:pt x="575" y="457"/>
                  </a:lnTo>
                  <a:lnTo>
                    <a:pt x="575" y="455"/>
                  </a:lnTo>
                  <a:lnTo>
                    <a:pt x="575" y="455"/>
                  </a:lnTo>
                  <a:lnTo>
                    <a:pt x="575" y="455"/>
                  </a:lnTo>
                  <a:lnTo>
                    <a:pt x="575" y="455"/>
                  </a:lnTo>
                  <a:lnTo>
                    <a:pt x="575" y="455"/>
                  </a:lnTo>
                  <a:lnTo>
                    <a:pt x="577" y="455"/>
                  </a:lnTo>
                  <a:lnTo>
                    <a:pt x="577" y="455"/>
                  </a:lnTo>
                  <a:lnTo>
                    <a:pt x="577" y="455"/>
                  </a:lnTo>
                  <a:lnTo>
                    <a:pt x="577" y="452"/>
                  </a:lnTo>
                  <a:lnTo>
                    <a:pt x="579" y="452"/>
                  </a:lnTo>
                  <a:lnTo>
                    <a:pt x="579" y="450"/>
                  </a:lnTo>
                  <a:lnTo>
                    <a:pt x="579" y="450"/>
                  </a:lnTo>
                  <a:lnTo>
                    <a:pt x="581" y="450"/>
                  </a:lnTo>
                  <a:lnTo>
                    <a:pt x="581" y="448"/>
                  </a:lnTo>
                  <a:lnTo>
                    <a:pt x="583" y="448"/>
                  </a:lnTo>
                  <a:lnTo>
                    <a:pt x="583" y="448"/>
                  </a:lnTo>
                  <a:lnTo>
                    <a:pt x="583" y="446"/>
                  </a:lnTo>
                  <a:lnTo>
                    <a:pt x="583" y="446"/>
                  </a:lnTo>
                  <a:lnTo>
                    <a:pt x="583" y="446"/>
                  </a:lnTo>
                  <a:lnTo>
                    <a:pt x="583" y="446"/>
                  </a:lnTo>
                  <a:lnTo>
                    <a:pt x="586" y="446"/>
                  </a:lnTo>
                  <a:lnTo>
                    <a:pt x="586" y="446"/>
                  </a:lnTo>
                  <a:lnTo>
                    <a:pt x="586" y="446"/>
                  </a:lnTo>
                  <a:lnTo>
                    <a:pt x="586" y="444"/>
                  </a:lnTo>
                  <a:lnTo>
                    <a:pt x="586" y="444"/>
                  </a:lnTo>
                  <a:lnTo>
                    <a:pt x="588" y="444"/>
                  </a:lnTo>
                  <a:lnTo>
                    <a:pt x="588" y="444"/>
                  </a:lnTo>
                  <a:lnTo>
                    <a:pt x="588" y="446"/>
                  </a:lnTo>
                  <a:lnTo>
                    <a:pt x="588" y="446"/>
                  </a:lnTo>
                  <a:lnTo>
                    <a:pt x="590" y="446"/>
                  </a:lnTo>
                  <a:lnTo>
                    <a:pt x="590" y="446"/>
                  </a:lnTo>
                  <a:lnTo>
                    <a:pt x="590" y="446"/>
                  </a:lnTo>
                  <a:lnTo>
                    <a:pt x="590" y="446"/>
                  </a:lnTo>
                  <a:lnTo>
                    <a:pt x="594" y="448"/>
                  </a:lnTo>
                  <a:lnTo>
                    <a:pt x="594" y="448"/>
                  </a:lnTo>
                  <a:lnTo>
                    <a:pt x="594" y="448"/>
                  </a:lnTo>
                  <a:lnTo>
                    <a:pt x="596" y="448"/>
                  </a:lnTo>
                  <a:lnTo>
                    <a:pt x="598" y="448"/>
                  </a:lnTo>
                  <a:lnTo>
                    <a:pt x="600" y="448"/>
                  </a:lnTo>
                  <a:lnTo>
                    <a:pt x="600" y="448"/>
                  </a:lnTo>
                  <a:lnTo>
                    <a:pt x="600" y="448"/>
                  </a:lnTo>
                  <a:lnTo>
                    <a:pt x="600" y="446"/>
                  </a:lnTo>
                  <a:lnTo>
                    <a:pt x="600" y="446"/>
                  </a:lnTo>
                  <a:lnTo>
                    <a:pt x="602" y="446"/>
                  </a:lnTo>
                  <a:lnTo>
                    <a:pt x="602" y="446"/>
                  </a:lnTo>
                  <a:lnTo>
                    <a:pt x="602" y="446"/>
                  </a:lnTo>
                  <a:lnTo>
                    <a:pt x="602" y="446"/>
                  </a:lnTo>
                  <a:lnTo>
                    <a:pt x="604" y="444"/>
                  </a:lnTo>
                  <a:lnTo>
                    <a:pt x="604" y="444"/>
                  </a:lnTo>
                  <a:lnTo>
                    <a:pt x="604" y="444"/>
                  </a:lnTo>
                  <a:lnTo>
                    <a:pt x="604" y="444"/>
                  </a:lnTo>
                  <a:lnTo>
                    <a:pt x="604" y="444"/>
                  </a:lnTo>
                  <a:lnTo>
                    <a:pt x="604" y="444"/>
                  </a:lnTo>
                  <a:lnTo>
                    <a:pt x="606" y="438"/>
                  </a:lnTo>
                  <a:lnTo>
                    <a:pt x="606" y="434"/>
                  </a:lnTo>
                  <a:lnTo>
                    <a:pt x="606" y="432"/>
                  </a:lnTo>
                  <a:lnTo>
                    <a:pt x="606" y="432"/>
                  </a:lnTo>
                  <a:lnTo>
                    <a:pt x="606" y="429"/>
                  </a:lnTo>
                  <a:lnTo>
                    <a:pt x="606" y="429"/>
                  </a:lnTo>
                  <a:lnTo>
                    <a:pt x="606" y="429"/>
                  </a:lnTo>
                  <a:lnTo>
                    <a:pt x="606" y="427"/>
                  </a:lnTo>
                  <a:lnTo>
                    <a:pt x="606" y="427"/>
                  </a:lnTo>
                  <a:lnTo>
                    <a:pt x="604" y="423"/>
                  </a:lnTo>
                  <a:lnTo>
                    <a:pt x="604" y="423"/>
                  </a:lnTo>
                  <a:lnTo>
                    <a:pt x="604" y="423"/>
                  </a:lnTo>
                  <a:lnTo>
                    <a:pt x="604" y="423"/>
                  </a:lnTo>
                  <a:lnTo>
                    <a:pt x="606" y="423"/>
                  </a:lnTo>
                  <a:lnTo>
                    <a:pt x="606" y="423"/>
                  </a:lnTo>
                  <a:lnTo>
                    <a:pt x="606" y="421"/>
                  </a:lnTo>
                  <a:lnTo>
                    <a:pt x="606" y="421"/>
                  </a:lnTo>
                  <a:lnTo>
                    <a:pt x="609" y="421"/>
                  </a:lnTo>
                  <a:lnTo>
                    <a:pt x="609" y="421"/>
                  </a:lnTo>
                  <a:lnTo>
                    <a:pt x="611" y="421"/>
                  </a:lnTo>
                  <a:lnTo>
                    <a:pt x="611" y="421"/>
                  </a:lnTo>
                  <a:lnTo>
                    <a:pt x="611" y="421"/>
                  </a:lnTo>
                  <a:lnTo>
                    <a:pt x="611" y="419"/>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p:nvSpPr>
          <p:spPr bwMode="auto">
            <a:xfrm>
              <a:off x="4414284" y="2175151"/>
              <a:ext cx="2402081" cy="2108964"/>
            </a:xfrm>
            <a:custGeom>
              <a:avLst/>
              <a:gdLst>
                <a:gd name="T0" fmla="*/ 1529 w 1598"/>
                <a:gd name="T1" fmla="*/ 502 h 1403"/>
                <a:gd name="T2" fmla="*/ 1410 w 1598"/>
                <a:gd name="T3" fmla="*/ 440 h 1403"/>
                <a:gd name="T4" fmla="*/ 1318 w 1598"/>
                <a:gd name="T5" fmla="*/ 427 h 1403"/>
                <a:gd name="T6" fmla="*/ 1238 w 1598"/>
                <a:gd name="T7" fmla="*/ 417 h 1403"/>
                <a:gd name="T8" fmla="*/ 1220 w 1598"/>
                <a:gd name="T9" fmla="*/ 331 h 1403"/>
                <a:gd name="T10" fmla="*/ 1215 w 1598"/>
                <a:gd name="T11" fmla="*/ 245 h 1403"/>
                <a:gd name="T12" fmla="*/ 1182 w 1598"/>
                <a:gd name="T13" fmla="*/ 176 h 1403"/>
                <a:gd name="T14" fmla="*/ 1144 w 1598"/>
                <a:gd name="T15" fmla="*/ 142 h 1403"/>
                <a:gd name="T16" fmla="*/ 1098 w 1598"/>
                <a:gd name="T17" fmla="*/ 126 h 1403"/>
                <a:gd name="T18" fmla="*/ 1040 w 1598"/>
                <a:gd name="T19" fmla="*/ 82 h 1403"/>
                <a:gd name="T20" fmla="*/ 1006 w 1598"/>
                <a:gd name="T21" fmla="*/ 44 h 1403"/>
                <a:gd name="T22" fmla="*/ 977 w 1598"/>
                <a:gd name="T23" fmla="*/ 6 h 1403"/>
                <a:gd name="T24" fmla="*/ 923 w 1598"/>
                <a:gd name="T25" fmla="*/ 32 h 1403"/>
                <a:gd name="T26" fmla="*/ 837 w 1598"/>
                <a:gd name="T27" fmla="*/ 126 h 1403"/>
                <a:gd name="T28" fmla="*/ 835 w 1598"/>
                <a:gd name="T29" fmla="*/ 220 h 1403"/>
                <a:gd name="T30" fmla="*/ 778 w 1598"/>
                <a:gd name="T31" fmla="*/ 230 h 1403"/>
                <a:gd name="T32" fmla="*/ 659 w 1598"/>
                <a:gd name="T33" fmla="*/ 207 h 1403"/>
                <a:gd name="T34" fmla="*/ 613 w 1598"/>
                <a:gd name="T35" fmla="*/ 366 h 1403"/>
                <a:gd name="T36" fmla="*/ 573 w 1598"/>
                <a:gd name="T37" fmla="*/ 408 h 1403"/>
                <a:gd name="T38" fmla="*/ 450 w 1598"/>
                <a:gd name="T39" fmla="*/ 429 h 1403"/>
                <a:gd name="T40" fmla="*/ 471 w 1598"/>
                <a:gd name="T41" fmla="*/ 486 h 1403"/>
                <a:gd name="T42" fmla="*/ 504 w 1598"/>
                <a:gd name="T43" fmla="*/ 607 h 1403"/>
                <a:gd name="T44" fmla="*/ 466 w 1598"/>
                <a:gd name="T45" fmla="*/ 641 h 1403"/>
                <a:gd name="T46" fmla="*/ 466 w 1598"/>
                <a:gd name="T47" fmla="*/ 710 h 1403"/>
                <a:gd name="T48" fmla="*/ 385 w 1598"/>
                <a:gd name="T49" fmla="*/ 747 h 1403"/>
                <a:gd name="T50" fmla="*/ 314 w 1598"/>
                <a:gd name="T51" fmla="*/ 808 h 1403"/>
                <a:gd name="T52" fmla="*/ 222 w 1598"/>
                <a:gd name="T53" fmla="*/ 821 h 1403"/>
                <a:gd name="T54" fmla="*/ 174 w 1598"/>
                <a:gd name="T55" fmla="*/ 869 h 1403"/>
                <a:gd name="T56" fmla="*/ 134 w 1598"/>
                <a:gd name="T57" fmla="*/ 846 h 1403"/>
                <a:gd name="T58" fmla="*/ 86 w 1598"/>
                <a:gd name="T59" fmla="*/ 871 h 1403"/>
                <a:gd name="T60" fmla="*/ 21 w 1598"/>
                <a:gd name="T61" fmla="*/ 909 h 1403"/>
                <a:gd name="T62" fmla="*/ 2 w 1598"/>
                <a:gd name="T63" fmla="*/ 961 h 1403"/>
                <a:gd name="T64" fmla="*/ 8 w 1598"/>
                <a:gd name="T65" fmla="*/ 1015 h 1403"/>
                <a:gd name="T66" fmla="*/ 42 w 1598"/>
                <a:gd name="T67" fmla="*/ 1026 h 1403"/>
                <a:gd name="T68" fmla="*/ 82 w 1598"/>
                <a:gd name="T69" fmla="*/ 1059 h 1403"/>
                <a:gd name="T70" fmla="*/ 90 w 1598"/>
                <a:gd name="T71" fmla="*/ 1114 h 1403"/>
                <a:gd name="T72" fmla="*/ 77 w 1598"/>
                <a:gd name="T73" fmla="*/ 1147 h 1403"/>
                <a:gd name="T74" fmla="*/ 61 w 1598"/>
                <a:gd name="T75" fmla="*/ 1166 h 1403"/>
                <a:gd name="T76" fmla="*/ 111 w 1598"/>
                <a:gd name="T77" fmla="*/ 1177 h 1403"/>
                <a:gd name="T78" fmla="*/ 167 w 1598"/>
                <a:gd name="T79" fmla="*/ 1241 h 1403"/>
                <a:gd name="T80" fmla="*/ 192 w 1598"/>
                <a:gd name="T81" fmla="*/ 1275 h 1403"/>
                <a:gd name="T82" fmla="*/ 232 w 1598"/>
                <a:gd name="T83" fmla="*/ 1296 h 1403"/>
                <a:gd name="T84" fmla="*/ 299 w 1598"/>
                <a:gd name="T85" fmla="*/ 1308 h 1403"/>
                <a:gd name="T86" fmla="*/ 374 w 1598"/>
                <a:gd name="T87" fmla="*/ 1403 h 1403"/>
                <a:gd name="T88" fmla="*/ 443 w 1598"/>
                <a:gd name="T89" fmla="*/ 1375 h 1403"/>
                <a:gd name="T90" fmla="*/ 452 w 1598"/>
                <a:gd name="T91" fmla="*/ 1342 h 1403"/>
                <a:gd name="T92" fmla="*/ 494 w 1598"/>
                <a:gd name="T93" fmla="*/ 1313 h 1403"/>
                <a:gd name="T94" fmla="*/ 525 w 1598"/>
                <a:gd name="T95" fmla="*/ 1313 h 1403"/>
                <a:gd name="T96" fmla="*/ 605 w 1598"/>
                <a:gd name="T97" fmla="*/ 1302 h 1403"/>
                <a:gd name="T98" fmla="*/ 657 w 1598"/>
                <a:gd name="T99" fmla="*/ 1302 h 1403"/>
                <a:gd name="T100" fmla="*/ 732 w 1598"/>
                <a:gd name="T101" fmla="*/ 1310 h 1403"/>
                <a:gd name="T102" fmla="*/ 837 w 1598"/>
                <a:gd name="T103" fmla="*/ 1287 h 1403"/>
                <a:gd name="T104" fmla="*/ 883 w 1598"/>
                <a:gd name="T105" fmla="*/ 1256 h 1403"/>
                <a:gd name="T106" fmla="*/ 954 w 1598"/>
                <a:gd name="T107" fmla="*/ 1233 h 1403"/>
                <a:gd name="T108" fmla="*/ 1046 w 1598"/>
                <a:gd name="T109" fmla="*/ 1223 h 1403"/>
                <a:gd name="T110" fmla="*/ 1153 w 1598"/>
                <a:gd name="T111" fmla="*/ 1237 h 1403"/>
                <a:gd name="T112" fmla="*/ 1222 w 1598"/>
                <a:gd name="T113" fmla="*/ 1220 h 1403"/>
                <a:gd name="T114" fmla="*/ 1220 w 1598"/>
                <a:gd name="T115" fmla="*/ 1179 h 1403"/>
                <a:gd name="T116" fmla="*/ 1209 w 1598"/>
                <a:gd name="T117" fmla="*/ 1120 h 1403"/>
                <a:gd name="T118" fmla="*/ 1171 w 1598"/>
                <a:gd name="T119" fmla="*/ 1043 h 1403"/>
                <a:gd name="T120" fmla="*/ 1245 w 1598"/>
                <a:gd name="T121" fmla="*/ 1017 h 1403"/>
                <a:gd name="T122" fmla="*/ 1345 w 1598"/>
                <a:gd name="T123" fmla="*/ 913 h 1403"/>
                <a:gd name="T124" fmla="*/ 1575 w 1598"/>
                <a:gd name="T125" fmla="*/ 716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8" h="1403">
                  <a:moveTo>
                    <a:pt x="1596" y="651"/>
                  </a:moveTo>
                  <a:lnTo>
                    <a:pt x="1596" y="649"/>
                  </a:lnTo>
                  <a:lnTo>
                    <a:pt x="1596" y="636"/>
                  </a:lnTo>
                  <a:lnTo>
                    <a:pt x="1594" y="634"/>
                  </a:lnTo>
                  <a:lnTo>
                    <a:pt x="1594" y="632"/>
                  </a:lnTo>
                  <a:lnTo>
                    <a:pt x="1592" y="630"/>
                  </a:lnTo>
                  <a:lnTo>
                    <a:pt x="1565" y="603"/>
                  </a:lnTo>
                  <a:lnTo>
                    <a:pt x="1563" y="601"/>
                  </a:lnTo>
                  <a:lnTo>
                    <a:pt x="1561" y="597"/>
                  </a:lnTo>
                  <a:lnTo>
                    <a:pt x="1561" y="592"/>
                  </a:lnTo>
                  <a:lnTo>
                    <a:pt x="1561" y="588"/>
                  </a:lnTo>
                  <a:lnTo>
                    <a:pt x="1561" y="584"/>
                  </a:lnTo>
                  <a:lnTo>
                    <a:pt x="1550" y="563"/>
                  </a:lnTo>
                  <a:lnTo>
                    <a:pt x="1544" y="540"/>
                  </a:lnTo>
                  <a:lnTo>
                    <a:pt x="1540" y="532"/>
                  </a:lnTo>
                  <a:lnTo>
                    <a:pt x="1538" y="530"/>
                  </a:lnTo>
                  <a:lnTo>
                    <a:pt x="1536" y="530"/>
                  </a:lnTo>
                  <a:lnTo>
                    <a:pt x="1531" y="528"/>
                  </a:lnTo>
                  <a:lnTo>
                    <a:pt x="1525" y="528"/>
                  </a:lnTo>
                  <a:lnTo>
                    <a:pt x="1523" y="526"/>
                  </a:lnTo>
                  <a:lnTo>
                    <a:pt x="1523" y="523"/>
                  </a:lnTo>
                  <a:lnTo>
                    <a:pt x="1525" y="517"/>
                  </a:lnTo>
                  <a:lnTo>
                    <a:pt x="1525" y="513"/>
                  </a:lnTo>
                  <a:lnTo>
                    <a:pt x="1525" y="513"/>
                  </a:lnTo>
                  <a:lnTo>
                    <a:pt x="1525" y="511"/>
                  </a:lnTo>
                  <a:lnTo>
                    <a:pt x="1525" y="509"/>
                  </a:lnTo>
                  <a:lnTo>
                    <a:pt x="1525" y="507"/>
                  </a:lnTo>
                  <a:lnTo>
                    <a:pt x="1527" y="505"/>
                  </a:lnTo>
                  <a:lnTo>
                    <a:pt x="1529" y="502"/>
                  </a:lnTo>
                  <a:lnTo>
                    <a:pt x="1529" y="500"/>
                  </a:lnTo>
                  <a:lnTo>
                    <a:pt x="1527" y="500"/>
                  </a:lnTo>
                  <a:lnTo>
                    <a:pt x="1504" y="502"/>
                  </a:lnTo>
                  <a:lnTo>
                    <a:pt x="1502" y="502"/>
                  </a:lnTo>
                  <a:lnTo>
                    <a:pt x="1496" y="498"/>
                  </a:lnTo>
                  <a:lnTo>
                    <a:pt x="1481" y="494"/>
                  </a:lnTo>
                  <a:lnTo>
                    <a:pt x="1481" y="494"/>
                  </a:lnTo>
                  <a:lnTo>
                    <a:pt x="1479" y="492"/>
                  </a:lnTo>
                  <a:lnTo>
                    <a:pt x="1479" y="492"/>
                  </a:lnTo>
                  <a:lnTo>
                    <a:pt x="1477" y="490"/>
                  </a:lnTo>
                  <a:lnTo>
                    <a:pt x="1473" y="486"/>
                  </a:lnTo>
                  <a:lnTo>
                    <a:pt x="1464" y="479"/>
                  </a:lnTo>
                  <a:lnTo>
                    <a:pt x="1462" y="477"/>
                  </a:lnTo>
                  <a:lnTo>
                    <a:pt x="1456" y="477"/>
                  </a:lnTo>
                  <a:lnTo>
                    <a:pt x="1456" y="477"/>
                  </a:lnTo>
                  <a:lnTo>
                    <a:pt x="1454" y="475"/>
                  </a:lnTo>
                  <a:lnTo>
                    <a:pt x="1452" y="471"/>
                  </a:lnTo>
                  <a:lnTo>
                    <a:pt x="1450" y="469"/>
                  </a:lnTo>
                  <a:lnTo>
                    <a:pt x="1446" y="463"/>
                  </a:lnTo>
                  <a:lnTo>
                    <a:pt x="1443" y="463"/>
                  </a:lnTo>
                  <a:lnTo>
                    <a:pt x="1443" y="463"/>
                  </a:lnTo>
                  <a:lnTo>
                    <a:pt x="1441" y="463"/>
                  </a:lnTo>
                  <a:lnTo>
                    <a:pt x="1439" y="463"/>
                  </a:lnTo>
                  <a:lnTo>
                    <a:pt x="1435" y="465"/>
                  </a:lnTo>
                  <a:lnTo>
                    <a:pt x="1429" y="463"/>
                  </a:lnTo>
                  <a:lnTo>
                    <a:pt x="1427" y="461"/>
                  </a:lnTo>
                  <a:lnTo>
                    <a:pt x="1423" y="459"/>
                  </a:lnTo>
                  <a:lnTo>
                    <a:pt x="1412" y="442"/>
                  </a:lnTo>
                  <a:lnTo>
                    <a:pt x="1410" y="440"/>
                  </a:lnTo>
                  <a:lnTo>
                    <a:pt x="1397" y="433"/>
                  </a:lnTo>
                  <a:lnTo>
                    <a:pt x="1391" y="433"/>
                  </a:lnTo>
                  <a:lnTo>
                    <a:pt x="1389" y="433"/>
                  </a:lnTo>
                  <a:lnTo>
                    <a:pt x="1387" y="431"/>
                  </a:lnTo>
                  <a:lnTo>
                    <a:pt x="1385" y="431"/>
                  </a:lnTo>
                  <a:lnTo>
                    <a:pt x="1383" y="431"/>
                  </a:lnTo>
                  <a:lnTo>
                    <a:pt x="1381" y="431"/>
                  </a:lnTo>
                  <a:lnTo>
                    <a:pt x="1379" y="431"/>
                  </a:lnTo>
                  <a:lnTo>
                    <a:pt x="1372" y="429"/>
                  </a:lnTo>
                  <a:lnTo>
                    <a:pt x="1370" y="429"/>
                  </a:lnTo>
                  <a:lnTo>
                    <a:pt x="1366" y="429"/>
                  </a:lnTo>
                  <a:lnTo>
                    <a:pt x="1364" y="429"/>
                  </a:lnTo>
                  <a:lnTo>
                    <a:pt x="1364" y="429"/>
                  </a:lnTo>
                  <a:lnTo>
                    <a:pt x="1362" y="429"/>
                  </a:lnTo>
                  <a:lnTo>
                    <a:pt x="1360" y="429"/>
                  </a:lnTo>
                  <a:lnTo>
                    <a:pt x="1360" y="429"/>
                  </a:lnTo>
                  <a:lnTo>
                    <a:pt x="1358" y="429"/>
                  </a:lnTo>
                  <a:lnTo>
                    <a:pt x="1356" y="427"/>
                  </a:lnTo>
                  <a:lnTo>
                    <a:pt x="1351" y="425"/>
                  </a:lnTo>
                  <a:lnTo>
                    <a:pt x="1349" y="425"/>
                  </a:lnTo>
                  <a:lnTo>
                    <a:pt x="1347" y="425"/>
                  </a:lnTo>
                  <a:lnTo>
                    <a:pt x="1347" y="425"/>
                  </a:lnTo>
                  <a:lnTo>
                    <a:pt x="1343" y="425"/>
                  </a:lnTo>
                  <a:lnTo>
                    <a:pt x="1335" y="427"/>
                  </a:lnTo>
                  <a:lnTo>
                    <a:pt x="1330" y="427"/>
                  </a:lnTo>
                  <a:lnTo>
                    <a:pt x="1324" y="429"/>
                  </a:lnTo>
                  <a:lnTo>
                    <a:pt x="1322" y="429"/>
                  </a:lnTo>
                  <a:lnTo>
                    <a:pt x="1320" y="429"/>
                  </a:lnTo>
                  <a:lnTo>
                    <a:pt x="1318" y="427"/>
                  </a:lnTo>
                  <a:lnTo>
                    <a:pt x="1316" y="429"/>
                  </a:lnTo>
                  <a:lnTo>
                    <a:pt x="1314" y="429"/>
                  </a:lnTo>
                  <a:lnTo>
                    <a:pt x="1312" y="427"/>
                  </a:lnTo>
                  <a:lnTo>
                    <a:pt x="1310" y="427"/>
                  </a:lnTo>
                  <a:lnTo>
                    <a:pt x="1305" y="429"/>
                  </a:lnTo>
                  <a:lnTo>
                    <a:pt x="1305" y="427"/>
                  </a:lnTo>
                  <a:lnTo>
                    <a:pt x="1299" y="423"/>
                  </a:lnTo>
                  <a:lnTo>
                    <a:pt x="1297" y="423"/>
                  </a:lnTo>
                  <a:lnTo>
                    <a:pt x="1293" y="423"/>
                  </a:lnTo>
                  <a:lnTo>
                    <a:pt x="1291" y="421"/>
                  </a:lnTo>
                  <a:lnTo>
                    <a:pt x="1289" y="423"/>
                  </a:lnTo>
                  <a:lnTo>
                    <a:pt x="1284" y="423"/>
                  </a:lnTo>
                  <a:lnTo>
                    <a:pt x="1274" y="423"/>
                  </a:lnTo>
                  <a:lnTo>
                    <a:pt x="1272" y="423"/>
                  </a:lnTo>
                  <a:lnTo>
                    <a:pt x="1268" y="423"/>
                  </a:lnTo>
                  <a:lnTo>
                    <a:pt x="1268" y="423"/>
                  </a:lnTo>
                  <a:lnTo>
                    <a:pt x="1259" y="421"/>
                  </a:lnTo>
                  <a:lnTo>
                    <a:pt x="1259" y="421"/>
                  </a:lnTo>
                  <a:lnTo>
                    <a:pt x="1259" y="423"/>
                  </a:lnTo>
                  <a:lnTo>
                    <a:pt x="1257" y="423"/>
                  </a:lnTo>
                  <a:lnTo>
                    <a:pt x="1257" y="421"/>
                  </a:lnTo>
                  <a:lnTo>
                    <a:pt x="1253" y="417"/>
                  </a:lnTo>
                  <a:lnTo>
                    <a:pt x="1251" y="415"/>
                  </a:lnTo>
                  <a:lnTo>
                    <a:pt x="1249" y="415"/>
                  </a:lnTo>
                  <a:lnTo>
                    <a:pt x="1249" y="417"/>
                  </a:lnTo>
                  <a:lnTo>
                    <a:pt x="1247" y="417"/>
                  </a:lnTo>
                  <a:lnTo>
                    <a:pt x="1247" y="419"/>
                  </a:lnTo>
                  <a:lnTo>
                    <a:pt x="1245" y="419"/>
                  </a:lnTo>
                  <a:lnTo>
                    <a:pt x="1238" y="417"/>
                  </a:lnTo>
                  <a:lnTo>
                    <a:pt x="1234" y="415"/>
                  </a:lnTo>
                  <a:lnTo>
                    <a:pt x="1232" y="412"/>
                  </a:lnTo>
                  <a:lnTo>
                    <a:pt x="1230" y="410"/>
                  </a:lnTo>
                  <a:lnTo>
                    <a:pt x="1230" y="410"/>
                  </a:lnTo>
                  <a:lnTo>
                    <a:pt x="1228" y="408"/>
                  </a:lnTo>
                  <a:lnTo>
                    <a:pt x="1224" y="408"/>
                  </a:lnTo>
                  <a:lnTo>
                    <a:pt x="1222" y="408"/>
                  </a:lnTo>
                  <a:lnTo>
                    <a:pt x="1220" y="408"/>
                  </a:lnTo>
                  <a:lnTo>
                    <a:pt x="1213" y="410"/>
                  </a:lnTo>
                  <a:lnTo>
                    <a:pt x="1211" y="410"/>
                  </a:lnTo>
                  <a:lnTo>
                    <a:pt x="1211" y="408"/>
                  </a:lnTo>
                  <a:lnTo>
                    <a:pt x="1211" y="406"/>
                  </a:lnTo>
                  <a:lnTo>
                    <a:pt x="1211" y="406"/>
                  </a:lnTo>
                  <a:lnTo>
                    <a:pt x="1211" y="404"/>
                  </a:lnTo>
                  <a:lnTo>
                    <a:pt x="1211" y="402"/>
                  </a:lnTo>
                  <a:lnTo>
                    <a:pt x="1209" y="402"/>
                  </a:lnTo>
                  <a:lnTo>
                    <a:pt x="1207" y="400"/>
                  </a:lnTo>
                  <a:lnTo>
                    <a:pt x="1205" y="400"/>
                  </a:lnTo>
                  <a:lnTo>
                    <a:pt x="1205" y="396"/>
                  </a:lnTo>
                  <a:lnTo>
                    <a:pt x="1205" y="394"/>
                  </a:lnTo>
                  <a:lnTo>
                    <a:pt x="1205" y="389"/>
                  </a:lnTo>
                  <a:lnTo>
                    <a:pt x="1203" y="387"/>
                  </a:lnTo>
                  <a:lnTo>
                    <a:pt x="1203" y="385"/>
                  </a:lnTo>
                  <a:lnTo>
                    <a:pt x="1197" y="381"/>
                  </a:lnTo>
                  <a:lnTo>
                    <a:pt x="1197" y="381"/>
                  </a:lnTo>
                  <a:lnTo>
                    <a:pt x="1199" y="356"/>
                  </a:lnTo>
                  <a:lnTo>
                    <a:pt x="1201" y="354"/>
                  </a:lnTo>
                  <a:lnTo>
                    <a:pt x="1215" y="335"/>
                  </a:lnTo>
                  <a:lnTo>
                    <a:pt x="1220" y="331"/>
                  </a:lnTo>
                  <a:lnTo>
                    <a:pt x="1220" y="331"/>
                  </a:lnTo>
                  <a:lnTo>
                    <a:pt x="1222" y="327"/>
                  </a:lnTo>
                  <a:lnTo>
                    <a:pt x="1222" y="322"/>
                  </a:lnTo>
                  <a:lnTo>
                    <a:pt x="1220" y="318"/>
                  </a:lnTo>
                  <a:lnTo>
                    <a:pt x="1220" y="316"/>
                  </a:lnTo>
                  <a:lnTo>
                    <a:pt x="1218" y="312"/>
                  </a:lnTo>
                  <a:lnTo>
                    <a:pt x="1213" y="302"/>
                  </a:lnTo>
                  <a:lnTo>
                    <a:pt x="1213" y="299"/>
                  </a:lnTo>
                  <a:lnTo>
                    <a:pt x="1213" y="297"/>
                  </a:lnTo>
                  <a:lnTo>
                    <a:pt x="1215" y="295"/>
                  </a:lnTo>
                  <a:lnTo>
                    <a:pt x="1220" y="287"/>
                  </a:lnTo>
                  <a:lnTo>
                    <a:pt x="1220" y="285"/>
                  </a:lnTo>
                  <a:lnTo>
                    <a:pt x="1222" y="281"/>
                  </a:lnTo>
                  <a:lnTo>
                    <a:pt x="1222" y="279"/>
                  </a:lnTo>
                  <a:lnTo>
                    <a:pt x="1224" y="276"/>
                  </a:lnTo>
                  <a:lnTo>
                    <a:pt x="1224" y="274"/>
                  </a:lnTo>
                  <a:lnTo>
                    <a:pt x="1224" y="272"/>
                  </a:lnTo>
                  <a:lnTo>
                    <a:pt x="1224" y="270"/>
                  </a:lnTo>
                  <a:lnTo>
                    <a:pt x="1222" y="270"/>
                  </a:lnTo>
                  <a:lnTo>
                    <a:pt x="1220" y="270"/>
                  </a:lnTo>
                  <a:lnTo>
                    <a:pt x="1220" y="266"/>
                  </a:lnTo>
                  <a:lnTo>
                    <a:pt x="1222" y="262"/>
                  </a:lnTo>
                  <a:lnTo>
                    <a:pt x="1222" y="260"/>
                  </a:lnTo>
                  <a:lnTo>
                    <a:pt x="1222" y="258"/>
                  </a:lnTo>
                  <a:lnTo>
                    <a:pt x="1222" y="253"/>
                  </a:lnTo>
                  <a:lnTo>
                    <a:pt x="1220" y="251"/>
                  </a:lnTo>
                  <a:lnTo>
                    <a:pt x="1215" y="249"/>
                  </a:lnTo>
                  <a:lnTo>
                    <a:pt x="1215" y="247"/>
                  </a:lnTo>
                  <a:lnTo>
                    <a:pt x="1215" y="245"/>
                  </a:lnTo>
                  <a:lnTo>
                    <a:pt x="1215" y="243"/>
                  </a:lnTo>
                  <a:lnTo>
                    <a:pt x="1215" y="243"/>
                  </a:lnTo>
                  <a:lnTo>
                    <a:pt x="1215" y="241"/>
                  </a:lnTo>
                  <a:lnTo>
                    <a:pt x="1215" y="241"/>
                  </a:lnTo>
                  <a:lnTo>
                    <a:pt x="1215" y="241"/>
                  </a:lnTo>
                  <a:lnTo>
                    <a:pt x="1215" y="239"/>
                  </a:lnTo>
                  <a:lnTo>
                    <a:pt x="1213" y="239"/>
                  </a:lnTo>
                  <a:lnTo>
                    <a:pt x="1213" y="237"/>
                  </a:lnTo>
                  <a:lnTo>
                    <a:pt x="1213" y="235"/>
                  </a:lnTo>
                  <a:lnTo>
                    <a:pt x="1213" y="232"/>
                  </a:lnTo>
                  <a:lnTo>
                    <a:pt x="1211" y="232"/>
                  </a:lnTo>
                  <a:lnTo>
                    <a:pt x="1209" y="230"/>
                  </a:lnTo>
                  <a:lnTo>
                    <a:pt x="1209" y="230"/>
                  </a:lnTo>
                  <a:lnTo>
                    <a:pt x="1207" y="228"/>
                  </a:lnTo>
                  <a:lnTo>
                    <a:pt x="1205" y="228"/>
                  </a:lnTo>
                  <a:lnTo>
                    <a:pt x="1203" y="228"/>
                  </a:lnTo>
                  <a:lnTo>
                    <a:pt x="1201" y="226"/>
                  </a:lnTo>
                  <a:lnTo>
                    <a:pt x="1184" y="197"/>
                  </a:lnTo>
                  <a:lnTo>
                    <a:pt x="1184" y="195"/>
                  </a:lnTo>
                  <a:lnTo>
                    <a:pt x="1184" y="195"/>
                  </a:lnTo>
                  <a:lnTo>
                    <a:pt x="1184" y="193"/>
                  </a:lnTo>
                  <a:lnTo>
                    <a:pt x="1184" y="193"/>
                  </a:lnTo>
                  <a:lnTo>
                    <a:pt x="1184" y="191"/>
                  </a:lnTo>
                  <a:lnTo>
                    <a:pt x="1184" y="188"/>
                  </a:lnTo>
                  <a:lnTo>
                    <a:pt x="1184" y="186"/>
                  </a:lnTo>
                  <a:lnTo>
                    <a:pt x="1182" y="186"/>
                  </a:lnTo>
                  <a:lnTo>
                    <a:pt x="1182" y="184"/>
                  </a:lnTo>
                  <a:lnTo>
                    <a:pt x="1182" y="180"/>
                  </a:lnTo>
                  <a:lnTo>
                    <a:pt x="1182" y="176"/>
                  </a:lnTo>
                  <a:lnTo>
                    <a:pt x="1180" y="176"/>
                  </a:lnTo>
                  <a:lnTo>
                    <a:pt x="1178" y="174"/>
                  </a:lnTo>
                  <a:lnTo>
                    <a:pt x="1178" y="172"/>
                  </a:lnTo>
                  <a:lnTo>
                    <a:pt x="1176" y="168"/>
                  </a:lnTo>
                  <a:lnTo>
                    <a:pt x="1174" y="165"/>
                  </a:lnTo>
                  <a:lnTo>
                    <a:pt x="1174" y="163"/>
                  </a:lnTo>
                  <a:lnTo>
                    <a:pt x="1174" y="161"/>
                  </a:lnTo>
                  <a:lnTo>
                    <a:pt x="1176" y="161"/>
                  </a:lnTo>
                  <a:lnTo>
                    <a:pt x="1174" y="159"/>
                  </a:lnTo>
                  <a:lnTo>
                    <a:pt x="1174" y="159"/>
                  </a:lnTo>
                  <a:lnTo>
                    <a:pt x="1171" y="157"/>
                  </a:lnTo>
                  <a:lnTo>
                    <a:pt x="1165" y="155"/>
                  </a:lnTo>
                  <a:lnTo>
                    <a:pt x="1161" y="155"/>
                  </a:lnTo>
                  <a:lnTo>
                    <a:pt x="1159" y="153"/>
                  </a:lnTo>
                  <a:lnTo>
                    <a:pt x="1157" y="149"/>
                  </a:lnTo>
                  <a:lnTo>
                    <a:pt x="1155" y="149"/>
                  </a:lnTo>
                  <a:lnTo>
                    <a:pt x="1155" y="147"/>
                  </a:lnTo>
                  <a:lnTo>
                    <a:pt x="1155" y="145"/>
                  </a:lnTo>
                  <a:lnTo>
                    <a:pt x="1155" y="142"/>
                  </a:lnTo>
                  <a:lnTo>
                    <a:pt x="1155" y="140"/>
                  </a:lnTo>
                  <a:lnTo>
                    <a:pt x="1155" y="138"/>
                  </a:lnTo>
                  <a:lnTo>
                    <a:pt x="1153" y="136"/>
                  </a:lnTo>
                  <a:lnTo>
                    <a:pt x="1151" y="136"/>
                  </a:lnTo>
                  <a:lnTo>
                    <a:pt x="1148" y="136"/>
                  </a:lnTo>
                  <a:lnTo>
                    <a:pt x="1146" y="136"/>
                  </a:lnTo>
                  <a:lnTo>
                    <a:pt x="1146" y="138"/>
                  </a:lnTo>
                  <a:lnTo>
                    <a:pt x="1146" y="138"/>
                  </a:lnTo>
                  <a:lnTo>
                    <a:pt x="1146" y="140"/>
                  </a:lnTo>
                  <a:lnTo>
                    <a:pt x="1144" y="142"/>
                  </a:lnTo>
                  <a:lnTo>
                    <a:pt x="1142" y="142"/>
                  </a:lnTo>
                  <a:lnTo>
                    <a:pt x="1136" y="142"/>
                  </a:lnTo>
                  <a:lnTo>
                    <a:pt x="1134" y="142"/>
                  </a:lnTo>
                  <a:lnTo>
                    <a:pt x="1132" y="140"/>
                  </a:lnTo>
                  <a:lnTo>
                    <a:pt x="1132" y="138"/>
                  </a:lnTo>
                  <a:lnTo>
                    <a:pt x="1132" y="136"/>
                  </a:lnTo>
                  <a:lnTo>
                    <a:pt x="1130" y="136"/>
                  </a:lnTo>
                  <a:lnTo>
                    <a:pt x="1128" y="134"/>
                  </a:lnTo>
                  <a:lnTo>
                    <a:pt x="1125" y="134"/>
                  </a:lnTo>
                  <a:lnTo>
                    <a:pt x="1125" y="134"/>
                  </a:lnTo>
                  <a:lnTo>
                    <a:pt x="1125" y="132"/>
                  </a:lnTo>
                  <a:lnTo>
                    <a:pt x="1123" y="130"/>
                  </a:lnTo>
                  <a:lnTo>
                    <a:pt x="1123" y="130"/>
                  </a:lnTo>
                  <a:lnTo>
                    <a:pt x="1121" y="130"/>
                  </a:lnTo>
                  <a:lnTo>
                    <a:pt x="1121" y="128"/>
                  </a:lnTo>
                  <a:lnTo>
                    <a:pt x="1121" y="126"/>
                  </a:lnTo>
                  <a:lnTo>
                    <a:pt x="1121" y="126"/>
                  </a:lnTo>
                  <a:lnTo>
                    <a:pt x="1121" y="122"/>
                  </a:lnTo>
                  <a:lnTo>
                    <a:pt x="1119" y="122"/>
                  </a:lnTo>
                  <a:lnTo>
                    <a:pt x="1115" y="122"/>
                  </a:lnTo>
                  <a:lnTo>
                    <a:pt x="1113" y="122"/>
                  </a:lnTo>
                  <a:lnTo>
                    <a:pt x="1111" y="122"/>
                  </a:lnTo>
                  <a:lnTo>
                    <a:pt x="1109" y="122"/>
                  </a:lnTo>
                  <a:lnTo>
                    <a:pt x="1107" y="119"/>
                  </a:lnTo>
                  <a:lnTo>
                    <a:pt x="1105" y="119"/>
                  </a:lnTo>
                  <a:lnTo>
                    <a:pt x="1105" y="122"/>
                  </a:lnTo>
                  <a:lnTo>
                    <a:pt x="1100" y="124"/>
                  </a:lnTo>
                  <a:lnTo>
                    <a:pt x="1098" y="126"/>
                  </a:lnTo>
                  <a:lnTo>
                    <a:pt x="1098" y="126"/>
                  </a:lnTo>
                  <a:lnTo>
                    <a:pt x="1096" y="126"/>
                  </a:lnTo>
                  <a:lnTo>
                    <a:pt x="1092" y="126"/>
                  </a:lnTo>
                  <a:lnTo>
                    <a:pt x="1086" y="126"/>
                  </a:lnTo>
                  <a:lnTo>
                    <a:pt x="1084" y="126"/>
                  </a:lnTo>
                  <a:lnTo>
                    <a:pt x="1084" y="126"/>
                  </a:lnTo>
                  <a:lnTo>
                    <a:pt x="1084" y="126"/>
                  </a:lnTo>
                  <a:lnTo>
                    <a:pt x="1075" y="113"/>
                  </a:lnTo>
                  <a:lnTo>
                    <a:pt x="1075" y="113"/>
                  </a:lnTo>
                  <a:lnTo>
                    <a:pt x="1073" y="113"/>
                  </a:lnTo>
                  <a:lnTo>
                    <a:pt x="1069" y="113"/>
                  </a:lnTo>
                  <a:lnTo>
                    <a:pt x="1067" y="113"/>
                  </a:lnTo>
                  <a:lnTo>
                    <a:pt x="1065" y="111"/>
                  </a:lnTo>
                  <a:lnTo>
                    <a:pt x="1061" y="107"/>
                  </a:lnTo>
                  <a:lnTo>
                    <a:pt x="1059" y="107"/>
                  </a:lnTo>
                  <a:lnTo>
                    <a:pt x="1056" y="107"/>
                  </a:lnTo>
                  <a:lnTo>
                    <a:pt x="1054" y="105"/>
                  </a:lnTo>
                  <a:lnTo>
                    <a:pt x="1052" y="103"/>
                  </a:lnTo>
                  <a:lnTo>
                    <a:pt x="1050" y="103"/>
                  </a:lnTo>
                  <a:lnTo>
                    <a:pt x="1050" y="101"/>
                  </a:lnTo>
                  <a:lnTo>
                    <a:pt x="1050" y="98"/>
                  </a:lnTo>
                  <a:lnTo>
                    <a:pt x="1050" y="96"/>
                  </a:lnTo>
                  <a:lnTo>
                    <a:pt x="1050" y="94"/>
                  </a:lnTo>
                  <a:lnTo>
                    <a:pt x="1050" y="90"/>
                  </a:lnTo>
                  <a:lnTo>
                    <a:pt x="1050" y="88"/>
                  </a:lnTo>
                  <a:lnTo>
                    <a:pt x="1046" y="82"/>
                  </a:lnTo>
                  <a:lnTo>
                    <a:pt x="1044" y="82"/>
                  </a:lnTo>
                  <a:lnTo>
                    <a:pt x="1042" y="82"/>
                  </a:lnTo>
                  <a:lnTo>
                    <a:pt x="1042" y="82"/>
                  </a:lnTo>
                  <a:lnTo>
                    <a:pt x="1040" y="82"/>
                  </a:lnTo>
                  <a:lnTo>
                    <a:pt x="1038" y="82"/>
                  </a:lnTo>
                  <a:lnTo>
                    <a:pt x="1033" y="75"/>
                  </a:lnTo>
                  <a:lnTo>
                    <a:pt x="1031" y="75"/>
                  </a:lnTo>
                  <a:lnTo>
                    <a:pt x="1027" y="71"/>
                  </a:lnTo>
                  <a:lnTo>
                    <a:pt x="1025" y="71"/>
                  </a:lnTo>
                  <a:lnTo>
                    <a:pt x="1023" y="71"/>
                  </a:lnTo>
                  <a:lnTo>
                    <a:pt x="1021" y="71"/>
                  </a:lnTo>
                  <a:lnTo>
                    <a:pt x="1021" y="71"/>
                  </a:lnTo>
                  <a:lnTo>
                    <a:pt x="1019" y="69"/>
                  </a:lnTo>
                  <a:lnTo>
                    <a:pt x="1017" y="69"/>
                  </a:lnTo>
                  <a:lnTo>
                    <a:pt x="1015" y="67"/>
                  </a:lnTo>
                  <a:lnTo>
                    <a:pt x="1015" y="67"/>
                  </a:lnTo>
                  <a:lnTo>
                    <a:pt x="1015" y="67"/>
                  </a:lnTo>
                  <a:lnTo>
                    <a:pt x="1012" y="67"/>
                  </a:lnTo>
                  <a:lnTo>
                    <a:pt x="1010" y="67"/>
                  </a:lnTo>
                  <a:lnTo>
                    <a:pt x="1008" y="65"/>
                  </a:lnTo>
                  <a:lnTo>
                    <a:pt x="1006" y="63"/>
                  </a:lnTo>
                  <a:lnTo>
                    <a:pt x="1006" y="61"/>
                  </a:lnTo>
                  <a:lnTo>
                    <a:pt x="1008" y="59"/>
                  </a:lnTo>
                  <a:lnTo>
                    <a:pt x="1008" y="59"/>
                  </a:lnTo>
                  <a:lnTo>
                    <a:pt x="1010" y="57"/>
                  </a:lnTo>
                  <a:lnTo>
                    <a:pt x="1010" y="57"/>
                  </a:lnTo>
                  <a:lnTo>
                    <a:pt x="1010" y="55"/>
                  </a:lnTo>
                  <a:lnTo>
                    <a:pt x="1015" y="52"/>
                  </a:lnTo>
                  <a:lnTo>
                    <a:pt x="1015" y="52"/>
                  </a:lnTo>
                  <a:lnTo>
                    <a:pt x="1015" y="50"/>
                  </a:lnTo>
                  <a:lnTo>
                    <a:pt x="1012" y="46"/>
                  </a:lnTo>
                  <a:lnTo>
                    <a:pt x="1008" y="44"/>
                  </a:lnTo>
                  <a:lnTo>
                    <a:pt x="1006" y="44"/>
                  </a:lnTo>
                  <a:lnTo>
                    <a:pt x="1004" y="44"/>
                  </a:lnTo>
                  <a:lnTo>
                    <a:pt x="998" y="42"/>
                  </a:lnTo>
                  <a:lnTo>
                    <a:pt x="998" y="40"/>
                  </a:lnTo>
                  <a:lnTo>
                    <a:pt x="996" y="40"/>
                  </a:lnTo>
                  <a:lnTo>
                    <a:pt x="996" y="38"/>
                  </a:lnTo>
                  <a:lnTo>
                    <a:pt x="996" y="36"/>
                  </a:lnTo>
                  <a:lnTo>
                    <a:pt x="996" y="36"/>
                  </a:lnTo>
                  <a:lnTo>
                    <a:pt x="996" y="34"/>
                  </a:lnTo>
                  <a:lnTo>
                    <a:pt x="994" y="34"/>
                  </a:lnTo>
                  <a:lnTo>
                    <a:pt x="994" y="34"/>
                  </a:lnTo>
                  <a:lnTo>
                    <a:pt x="992" y="32"/>
                  </a:lnTo>
                  <a:lnTo>
                    <a:pt x="992" y="29"/>
                  </a:lnTo>
                  <a:lnTo>
                    <a:pt x="992" y="29"/>
                  </a:lnTo>
                  <a:lnTo>
                    <a:pt x="994" y="27"/>
                  </a:lnTo>
                  <a:lnTo>
                    <a:pt x="998" y="23"/>
                  </a:lnTo>
                  <a:lnTo>
                    <a:pt x="1002" y="21"/>
                  </a:lnTo>
                  <a:lnTo>
                    <a:pt x="1000" y="17"/>
                  </a:lnTo>
                  <a:lnTo>
                    <a:pt x="1000" y="17"/>
                  </a:lnTo>
                  <a:lnTo>
                    <a:pt x="998" y="17"/>
                  </a:lnTo>
                  <a:lnTo>
                    <a:pt x="998" y="15"/>
                  </a:lnTo>
                  <a:lnTo>
                    <a:pt x="998" y="13"/>
                  </a:lnTo>
                  <a:lnTo>
                    <a:pt x="998" y="11"/>
                  </a:lnTo>
                  <a:lnTo>
                    <a:pt x="998" y="8"/>
                  </a:lnTo>
                  <a:lnTo>
                    <a:pt x="998" y="8"/>
                  </a:lnTo>
                  <a:lnTo>
                    <a:pt x="998" y="4"/>
                  </a:lnTo>
                  <a:lnTo>
                    <a:pt x="998" y="2"/>
                  </a:lnTo>
                  <a:lnTo>
                    <a:pt x="998" y="0"/>
                  </a:lnTo>
                  <a:lnTo>
                    <a:pt x="989" y="2"/>
                  </a:lnTo>
                  <a:lnTo>
                    <a:pt x="977" y="6"/>
                  </a:lnTo>
                  <a:lnTo>
                    <a:pt x="975" y="6"/>
                  </a:lnTo>
                  <a:lnTo>
                    <a:pt x="975" y="4"/>
                  </a:lnTo>
                  <a:lnTo>
                    <a:pt x="975" y="6"/>
                  </a:lnTo>
                  <a:lnTo>
                    <a:pt x="975" y="6"/>
                  </a:lnTo>
                  <a:lnTo>
                    <a:pt x="975" y="8"/>
                  </a:lnTo>
                  <a:lnTo>
                    <a:pt x="973" y="8"/>
                  </a:lnTo>
                  <a:lnTo>
                    <a:pt x="973" y="8"/>
                  </a:lnTo>
                  <a:lnTo>
                    <a:pt x="971" y="11"/>
                  </a:lnTo>
                  <a:lnTo>
                    <a:pt x="969" y="11"/>
                  </a:lnTo>
                  <a:lnTo>
                    <a:pt x="964" y="11"/>
                  </a:lnTo>
                  <a:lnTo>
                    <a:pt x="962" y="8"/>
                  </a:lnTo>
                  <a:lnTo>
                    <a:pt x="954" y="6"/>
                  </a:lnTo>
                  <a:lnTo>
                    <a:pt x="952" y="4"/>
                  </a:lnTo>
                  <a:lnTo>
                    <a:pt x="948" y="4"/>
                  </a:lnTo>
                  <a:lnTo>
                    <a:pt x="937" y="8"/>
                  </a:lnTo>
                  <a:lnTo>
                    <a:pt x="935" y="8"/>
                  </a:lnTo>
                  <a:lnTo>
                    <a:pt x="931" y="6"/>
                  </a:lnTo>
                  <a:lnTo>
                    <a:pt x="929" y="6"/>
                  </a:lnTo>
                  <a:lnTo>
                    <a:pt x="929" y="8"/>
                  </a:lnTo>
                  <a:lnTo>
                    <a:pt x="927" y="13"/>
                  </a:lnTo>
                  <a:lnTo>
                    <a:pt x="925" y="15"/>
                  </a:lnTo>
                  <a:lnTo>
                    <a:pt x="923" y="17"/>
                  </a:lnTo>
                  <a:lnTo>
                    <a:pt x="923" y="17"/>
                  </a:lnTo>
                  <a:lnTo>
                    <a:pt x="920" y="19"/>
                  </a:lnTo>
                  <a:lnTo>
                    <a:pt x="920" y="21"/>
                  </a:lnTo>
                  <a:lnTo>
                    <a:pt x="918" y="23"/>
                  </a:lnTo>
                  <a:lnTo>
                    <a:pt x="920" y="25"/>
                  </a:lnTo>
                  <a:lnTo>
                    <a:pt x="920" y="27"/>
                  </a:lnTo>
                  <a:lnTo>
                    <a:pt x="923" y="32"/>
                  </a:lnTo>
                  <a:lnTo>
                    <a:pt x="925" y="34"/>
                  </a:lnTo>
                  <a:lnTo>
                    <a:pt x="925" y="36"/>
                  </a:lnTo>
                  <a:lnTo>
                    <a:pt x="923" y="38"/>
                  </a:lnTo>
                  <a:lnTo>
                    <a:pt x="923" y="40"/>
                  </a:lnTo>
                  <a:lnTo>
                    <a:pt x="920" y="42"/>
                  </a:lnTo>
                  <a:lnTo>
                    <a:pt x="923" y="42"/>
                  </a:lnTo>
                  <a:lnTo>
                    <a:pt x="923" y="46"/>
                  </a:lnTo>
                  <a:lnTo>
                    <a:pt x="923" y="48"/>
                  </a:lnTo>
                  <a:lnTo>
                    <a:pt x="923" y="50"/>
                  </a:lnTo>
                  <a:lnTo>
                    <a:pt x="916" y="57"/>
                  </a:lnTo>
                  <a:lnTo>
                    <a:pt x="912" y="61"/>
                  </a:lnTo>
                  <a:lnTo>
                    <a:pt x="912" y="61"/>
                  </a:lnTo>
                  <a:lnTo>
                    <a:pt x="912" y="63"/>
                  </a:lnTo>
                  <a:lnTo>
                    <a:pt x="910" y="67"/>
                  </a:lnTo>
                  <a:lnTo>
                    <a:pt x="910" y="69"/>
                  </a:lnTo>
                  <a:lnTo>
                    <a:pt x="908" y="69"/>
                  </a:lnTo>
                  <a:lnTo>
                    <a:pt x="900" y="73"/>
                  </a:lnTo>
                  <a:lnTo>
                    <a:pt x="893" y="73"/>
                  </a:lnTo>
                  <a:lnTo>
                    <a:pt x="891" y="73"/>
                  </a:lnTo>
                  <a:lnTo>
                    <a:pt x="889" y="75"/>
                  </a:lnTo>
                  <a:lnTo>
                    <a:pt x="887" y="78"/>
                  </a:lnTo>
                  <a:lnTo>
                    <a:pt x="883" y="80"/>
                  </a:lnTo>
                  <a:lnTo>
                    <a:pt x="870" y="80"/>
                  </a:lnTo>
                  <a:lnTo>
                    <a:pt x="853" y="82"/>
                  </a:lnTo>
                  <a:lnTo>
                    <a:pt x="851" y="84"/>
                  </a:lnTo>
                  <a:lnTo>
                    <a:pt x="849" y="86"/>
                  </a:lnTo>
                  <a:lnTo>
                    <a:pt x="841" y="109"/>
                  </a:lnTo>
                  <a:lnTo>
                    <a:pt x="839" y="122"/>
                  </a:lnTo>
                  <a:lnTo>
                    <a:pt x="837" y="126"/>
                  </a:lnTo>
                  <a:lnTo>
                    <a:pt x="837" y="128"/>
                  </a:lnTo>
                  <a:lnTo>
                    <a:pt x="835" y="130"/>
                  </a:lnTo>
                  <a:lnTo>
                    <a:pt x="835" y="132"/>
                  </a:lnTo>
                  <a:lnTo>
                    <a:pt x="841" y="163"/>
                  </a:lnTo>
                  <a:lnTo>
                    <a:pt x="841" y="168"/>
                  </a:lnTo>
                  <a:lnTo>
                    <a:pt x="841" y="174"/>
                  </a:lnTo>
                  <a:lnTo>
                    <a:pt x="841" y="176"/>
                  </a:lnTo>
                  <a:lnTo>
                    <a:pt x="841" y="176"/>
                  </a:lnTo>
                  <a:lnTo>
                    <a:pt x="841" y="180"/>
                  </a:lnTo>
                  <a:lnTo>
                    <a:pt x="847" y="188"/>
                  </a:lnTo>
                  <a:lnTo>
                    <a:pt x="847" y="191"/>
                  </a:lnTo>
                  <a:lnTo>
                    <a:pt x="847" y="193"/>
                  </a:lnTo>
                  <a:lnTo>
                    <a:pt x="845" y="195"/>
                  </a:lnTo>
                  <a:lnTo>
                    <a:pt x="847" y="197"/>
                  </a:lnTo>
                  <a:lnTo>
                    <a:pt x="847" y="197"/>
                  </a:lnTo>
                  <a:lnTo>
                    <a:pt x="847" y="199"/>
                  </a:lnTo>
                  <a:lnTo>
                    <a:pt x="847" y="203"/>
                  </a:lnTo>
                  <a:lnTo>
                    <a:pt x="845" y="205"/>
                  </a:lnTo>
                  <a:lnTo>
                    <a:pt x="845" y="207"/>
                  </a:lnTo>
                  <a:lnTo>
                    <a:pt x="845" y="207"/>
                  </a:lnTo>
                  <a:lnTo>
                    <a:pt x="841" y="207"/>
                  </a:lnTo>
                  <a:lnTo>
                    <a:pt x="839" y="207"/>
                  </a:lnTo>
                  <a:lnTo>
                    <a:pt x="839" y="209"/>
                  </a:lnTo>
                  <a:lnTo>
                    <a:pt x="837" y="212"/>
                  </a:lnTo>
                  <a:lnTo>
                    <a:pt x="837" y="214"/>
                  </a:lnTo>
                  <a:lnTo>
                    <a:pt x="837" y="214"/>
                  </a:lnTo>
                  <a:lnTo>
                    <a:pt x="837" y="216"/>
                  </a:lnTo>
                  <a:lnTo>
                    <a:pt x="835" y="218"/>
                  </a:lnTo>
                  <a:lnTo>
                    <a:pt x="835" y="220"/>
                  </a:lnTo>
                  <a:lnTo>
                    <a:pt x="835" y="222"/>
                  </a:lnTo>
                  <a:lnTo>
                    <a:pt x="835" y="222"/>
                  </a:lnTo>
                  <a:lnTo>
                    <a:pt x="830" y="222"/>
                  </a:lnTo>
                  <a:lnTo>
                    <a:pt x="820" y="224"/>
                  </a:lnTo>
                  <a:lnTo>
                    <a:pt x="816" y="224"/>
                  </a:lnTo>
                  <a:lnTo>
                    <a:pt x="816" y="224"/>
                  </a:lnTo>
                  <a:lnTo>
                    <a:pt x="814" y="224"/>
                  </a:lnTo>
                  <a:lnTo>
                    <a:pt x="814" y="226"/>
                  </a:lnTo>
                  <a:lnTo>
                    <a:pt x="812" y="228"/>
                  </a:lnTo>
                  <a:lnTo>
                    <a:pt x="810" y="230"/>
                  </a:lnTo>
                  <a:lnTo>
                    <a:pt x="805" y="232"/>
                  </a:lnTo>
                  <a:lnTo>
                    <a:pt x="803" y="237"/>
                  </a:lnTo>
                  <a:lnTo>
                    <a:pt x="801" y="237"/>
                  </a:lnTo>
                  <a:lnTo>
                    <a:pt x="799" y="237"/>
                  </a:lnTo>
                  <a:lnTo>
                    <a:pt x="797" y="239"/>
                  </a:lnTo>
                  <a:lnTo>
                    <a:pt x="797" y="239"/>
                  </a:lnTo>
                  <a:lnTo>
                    <a:pt x="795" y="243"/>
                  </a:lnTo>
                  <a:lnTo>
                    <a:pt x="793" y="243"/>
                  </a:lnTo>
                  <a:lnTo>
                    <a:pt x="789" y="245"/>
                  </a:lnTo>
                  <a:lnTo>
                    <a:pt x="782" y="247"/>
                  </a:lnTo>
                  <a:lnTo>
                    <a:pt x="780" y="247"/>
                  </a:lnTo>
                  <a:lnTo>
                    <a:pt x="780" y="245"/>
                  </a:lnTo>
                  <a:lnTo>
                    <a:pt x="780" y="245"/>
                  </a:lnTo>
                  <a:lnTo>
                    <a:pt x="780" y="243"/>
                  </a:lnTo>
                  <a:lnTo>
                    <a:pt x="780" y="241"/>
                  </a:lnTo>
                  <a:lnTo>
                    <a:pt x="782" y="239"/>
                  </a:lnTo>
                  <a:lnTo>
                    <a:pt x="782" y="237"/>
                  </a:lnTo>
                  <a:lnTo>
                    <a:pt x="780" y="232"/>
                  </a:lnTo>
                  <a:lnTo>
                    <a:pt x="778" y="230"/>
                  </a:lnTo>
                  <a:lnTo>
                    <a:pt x="776" y="230"/>
                  </a:lnTo>
                  <a:lnTo>
                    <a:pt x="772" y="228"/>
                  </a:lnTo>
                  <a:lnTo>
                    <a:pt x="766" y="230"/>
                  </a:lnTo>
                  <a:lnTo>
                    <a:pt x="761" y="230"/>
                  </a:lnTo>
                  <a:lnTo>
                    <a:pt x="759" y="228"/>
                  </a:lnTo>
                  <a:lnTo>
                    <a:pt x="757" y="228"/>
                  </a:lnTo>
                  <a:lnTo>
                    <a:pt x="757" y="228"/>
                  </a:lnTo>
                  <a:lnTo>
                    <a:pt x="757" y="228"/>
                  </a:lnTo>
                  <a:lnTo>
                    <a:pt x="747" y="228"/>
                  </a:lnTo>
                  <a:lnTo>
                    <a:pt x="741" y="228"/>
                  </a:lnTo>
                  <a:lnTo>
                    <a:pt x="741" y="228"/>
                  </a:lnTo>
                  <a:lnTo>
                    <a:pt x="741" y="228"/>
                  </a:lnTo>
                  <a:lnTo>
                    <a:pt x="741" y="228"/>
                  </a:lnTo>
                  <a:lnTo>
                    <a:pt x="736" y="230"/>
                  </a:lnTo>
                  <a:lnTo>
                    <a:pt x="734" y="230"/>
                  </a:lnTo>
                  <a:lnTo>
                    <a:pt x="728" y="230"/>
                  </a:lnTo>
                  <a:lnTo>
                    <a:pt x="722" y="230"/>
                  </a:lnTo>
                  <a:lnTo>
                    <a:pt x="697" y="220"/>
                  </a:lnTo>
                  <a:lnTo>
                    <a:pt x="684" y="214"/>
                  </a:lnTo>
                  <a:lnTo>
                    <a:pt x="680" y="212"/>
                  </a:lnTo>
                  <a:lnTo>
                    <a:pt x="674" y="209"/>
                  </a:lnTo>
                  <a:lnTo>
                    <a:pt x="674" y="209"/>
                  </a:lnTo>
                  <a:lnTo>
                    <a:pt x="669" y="205"/>
                  </a:lnTo>
                  <a:lnTo>
                    <a:pt x="667" y="205"/>
                  </a:lnTo>
                  <a:lnTo>
                    <a:pt x="665" y="205"/>
                  </a:lnTo>
                  <a:lnTo>
                    <a:pt x="663" y="205"/>
                  </a:lnTo>
                  <a:lnTo>
                    <a:pt x="663" y="205"/>
                  </a:lnTo>
                  <a:lnTo>
                    <a:pt x="661" y="207"/>
                  </a:lnTo>
                  <a:lnTo>
                    <a:pt x="659" y="207"/>
                  </a:lnTo>
                  <a:lnTo>
                    <a:pt x="659" y="212"/>
                  </a:lnTo>
                  <a:lnTo>
                    <a:pt x="659" y="214"/>
                  </a:lnTo>
                  <a:lnTo>
                    <a:pt x="659" y="216"/>
                  </a:lnTo>
                  <a:lnTo>
                    <a:pt x="659" y="216"/>
                  </a:lnTo>
                  <a:lnTo>
                    <a:pt x="659" y="218"/>
                  </a:lnTo>
                  <a:lnTo>
                    <a:pt x="659" y="220"/>
                  </a:lnTo>
                  <a:lnTo>
                    <a:pt x="659" y="220"/>
                  </a:lnTo>
                  <a:lnTo>
                    <a:pt x="659" y="224"/>
                  </a:lnTo>
                  <a:lnTo>
                    <a:pt x="657" y="226"/>
                  </a:lnTo>
                  <a:lnTo>
                    <a:pt x="659" y="228"/>
                  </a:lnTo>
                  <a:lnTo>
                    <a:pt x="659" y="230"/>
                  </a:lnTo>
                  <a:lnTo>
                    <a:pt x="659" y="232"/>
                  </a:lnTo>
                  <a:lnTo>
                    <a:pt x="657" y="235"/>
                  </a:lnTo>
                  <a:lnTo>
                    <a:pt x="648" y="255"/>
                  </a:lnTo>
                  <a:lnTo>
                    <a:pt x="640" y="279"/>
                  </a:lnTo>
                  <a:lnTo>
                    <a:pt x="638" y="285"/>
                  </a:lnTo>
                  <a:lnTo>
                    <a:pt x="638" y="287"/>
                  </a:lnTo>
                  <a:lnTo>
                    <a:pt x="638" y="293"/>
                  </a:lnTo>
                  <a:lnTo>
                    <a:pt x="636" y="295"/>
                  </a:lnTo>
                  <a:lnTo>
                    <a:pt x="632" y="304"/>
                  </a:lnTo>
                  <a:lnTo>
                    <a:pt x="628" y="310"/>
                  </a:lnTo>
                  <a:lnTo>
                    <a:pt x="628" y="316"/>
                  </a:lnTo>
                  <a:lnTo>
                    <a:pt x="625" y="331"/>
                  </a:lnTo>
                  <a:lnTo>
                    <a:pt x="625" y="331"/>
                  </a:lnTo>
                  <a:lnTo>
                    <a:pt x="623" y="339"/>
                  </a:lnTo>
                  <a:lnTo>
                    <a:pt x="621" y="341"/>
                  </a:lnTo>
                  <a:lnTo>
                    <a:pt x="619" y="348"/>
                  </a:lnTo>
                  <a:lnTo>
                    <a:pt x="615" y="356"/>
                  </a:lnTo>
                  <a:lnTo>
                    <a:pt x="613" y="366"/>
                  </a:lnTo>
                  <a:lnTo>
                    <a:pt x="611" y="371"/>
                  </a:lnTo>
                  <a:lnTo>
                    <a:pt x="609" y="375"/>
                  </a:lnTo>
                  <a:lnTo>
                    <a:pt x="609" y="377"/>
                  </a:lnTo>
                  <a:lnTo>
                    <a:pt x="611" y="381"/>
                  </a:lnTo>
                  <a:lnTo>
                    <a:pt x="611" y="381"/>
                  </a:lnTo>
                  <a:lnTo>
                    <a:pt x="611" y="381"/>
                  </a:lnTo>
                  <a:lnTo>
                    <a:pt x="615" y="381"/>
                  </a:lnTo>
                  <a:lnTo>
                    <a:pt x="625" y="383"/>
                  </a:lnTo>
                  <a:lnTo>
                    <a:pt x="632" y="385"/>
                  </a:lnTo>
                  <a:lnTo>
                    <a:pt x="634" y="387"/>
                  </a:lnTo>
                  <a:lnTo>
                    <a:pt x="634" y="392"/>
                  </a:lnTo>
                  <a:lnTo>
                    <a:pt x="634" y="396"/>
                  </a:lnTo>
                  <a:lnTo>
                    <a:pt x="632" y="404"/>
                  </a:lnTo>
                  <a:lnTo>
                    <a:pt x="630" y="412"/>
                  </a:lnTo>
                  <a:lnTo>
                    <a:pt x="625" y="417"/>
                  </a:lnTo>
                  <a:lnTo>
                    <a:pt x="621" y="419"/>
                  </a:lnTo>
                  <a:lnTo>
                    <a:pt x="619" y="417"/>
                  </a:lnTo>
                  <a:lnTo>
                    <a:pt x="613" y="408"/>
                  </a:lnTo>
                  <a:lnTo>
                    <a:pt x="609" y="406"/>
                  </a:lnTo>
                  <a:lnTo>
                    <a:pt x="607" y="406"/>
                  </a:lnTo>
                  <a:lnTo>
                    <a:pt x="602" y="408"/>
                  </a:lnTo>
                  <a:lnTo>
                    <a:pt x="588" y="415"/>
                  </a:lnTo>
                  <a:lnTo>
                    <a:pt x="586" y="415"/>
                  </a:lnTo>
                  <a:lnTo>
                    <a:pt x="582" y="415"/>
                  </a:lnTo>
                  <a:lnTo>
                    <a:pt x="582" y="412"/>
                  </a:lnTo>
                  <a:lnTo>
                    <a:pt x="579" y="410"/>
                  </a:lnTo>
                  <a:lnTo>
                    <a:pt x="575" y="410"/>
                  </a:lnTo>
                  <a:lnTo>
                    <a:pt x="573" y="410"/>
                  </a:lnTo>
                  <a:lnTo>
                    <a:pt x="573" y="408"/>
                  </a:lnTo>
                  <a:lnTo>
                    <a:pt x="573" y="406"/>
                  </a:lnTo>
                  <a:lnTo>
                    <a:pt x="573" y="402"/>
                  </a:lnTo>
                  <a:lnTo>
                    <a:pt x="571" y="398"/>
                  </a:lnTo>
                  <a:lnTo>
                    <a:pt x="571" y="396"/>
                  </a:lnTo>
                  <a:lnTo>
                    <a:pt x="567" y="396"/>
                  </a:lnTo>
                  <a:lnTo>
                    <a:pt x="565" y="396"/>
                  </a:lnTo>
                  <a:lnTo>
                    <a:pt x="563" y="396"/>
                  </a:lnTo>
                  <a:lnTo>
                    <a:pt x="556" y="400"/>
                  </a:lnTo>
                  <a:lnTo>
                    <a:pt x="529" y="408"/>
                  </a:lnTo>
                  <a:lnTo>
                    <a:pt x="523" y="412"/>
                  </a:lnTo>
                  <a:lnTo>
                    <a:pt x="521" y="412"/>
                  </a:lnTo>
                  <a:lnTo>
                    <a:pt x="517" y="412"/>
                  </a:lnTo>
                  <a:lnTo>
                    <a:pt x="508" y="417"/>
                  </a:lnTo>
                  <a:lnTo>
                    <a:pt x="506" y="417"/>
                  </a:lnTo>
                  <a:lnTo>
                    <a:pt x="500" y="415"/>
                  </a:lnTo>
                  <a:lnTo>
                    <a:pt x="498" y="415"/>
                  </a:lnTo>
                  <a:lnTo>
                    <a:pt x="485" y="419"/>
                  </a:lnTo>
                  <a:lnTo>
                    <a:pt x="481" y="419"/>
                  </a:lnTo>
                  <a:lnTo>
                    <a:pt x="479" y="419"/>
                  </a:lnTo>
                  <a:lnTo>
                    <a:pt x="479" y="421"/>
                  </a:lnTo>
                  <a:lnTo>
                    <a:pt x="477" y="423"/>
                  </a:lnTo>
                  <a:lnTo>
                    <a:pt x="475" y="425"/>
                  </a:lnTo>
                  <a:lnTo>
                    <a:pt x="475" y="425"/>
                  </a:lnTo>
                  <a:lnTo>
                    <a:pt x="469" y="425"/>
                  </a:lnTo>
                  <a:lnTo>
                    <a:pt x="464" y="427"/>
                  </a:lnTo>
                  <a:lnTo>
                    <a:pt x="458" y="425"/>
                  </a:lnTo>
                  <a:lnTo>
                    <a:pt x="456" y="427"/>
                  </a:lnTo>
                  <a:lnTo>
                    <a:pt x="452" y="427"/>
                  </a:lnTo>
                  <a:lnTo>
                    <a:pt x="450" y="429"/>
                  </a:lnTo>
                  <a:lnTo>
                    <a:pt x="450" y="429"/>
                  </a:lnTo>
                  <a:lnTo>
                    <a:pt x="443" y="436"/>
                  </a:lnTo>
                  <a:lnTo>
                    <a:pt x="439" y="438"/>
                  </a:lnTo>
                  <a:lnTo>
                    <a:pt x="437" y="440"/>
                  </a:lnTo>
                  <a:lnTo>
                    <a:pt x="437" y="442"/>
                  </a:lnTo>
                  <a:lnTo>
                    <a:pt x="439" y="444"/>
                  </a:lnTo>
                  <a:lnTo>
                    <a:pt x="448" y="450"/>
                  </a:lnTo>
                  <a:lnTo>
                    <a:pt x="452" y="450"/>
                  </a:lnTo>
                  <a:lnTo>
                    <a:pt x="464" y="448"/>
                  </a:lnTo>
                  <a:lnTo>
                    <a:pt x="464" y="448"/>
                  </a:lnTo>
                  <a:lnTo>
                    <a:pt x="466" y="448"/>
                  </a:lnTo>
                  <a:lnTo>
                    <a:pt x="471" y="450"/>
                  </a:lnTo>
                  <a:lnTo>
                    <a:pt x="481" y="456"/>
                  </a:lnTo>
                  <a:lnTo>
                    <a:pt x="483" y="456"/>
                  </a:lnTo>
                  <a:lnTo>
                    <a:pt x="483" y="459"/>
                  </a:lnTo>
                  <a:lnTo>
                    <a:pt x="483" y="459"/>
                  </a:lnTo>
                  <a:lnTo>
                    <a:pt x="481" y="461"/>
                  </a:lnTo>
                  <a:lnTo>
                    <a:pt x="477" y="461"/>
                  </a:lnTo>
                  <a:lnTo>
                    <a:pt x="475" y="463"/>
                  </a:lnTo>
                  <a:lnTo>
                    <a:pt x="473" y="463"/>
                  </a:lnTo>
                  <a:lnTo>
                    <a:pt x="473" y="465"/>
                  </a:lnTo>
                  <a:lnTo>
                    <a:pt x="473" y="465"/>
                  </a:lnTo>
                  <a:lnTo>
                    <a:pt x="475" y="467"/>
                  </a:lnTo>
                  <a:lnTo>
                    <a:pt x="475" y="469"/>
                  </a:lnTo>
                  <a:lnTo>
                    <a:pt x="475" y="469"/>
                  </a:lnTo>
                  <a:lnTo>
                    <a:pt x="473" y="471"/>
                  </a:lnTo>
                  <a:lnTo>
                    <a:pt x="473" y="479"/>
                  </a:lnTo>
                  <a:lnTo>
                    <a:pt x="471" y="484"/>
                  </a:lnTo>
                  <a:lnTo>
                    <a:pt x="471" y="486"/>
                  </a:lnTo>
                  <a:lnTo>
                    <a:pt x="475" y="500"/>
                  </a:lnTo>
                  <a:lnTo>
                    <a:pt x="475" y="505"/>
                  </a:lnTo>
                  <a:lnTo>
                    <a:pt x="473" y="513"/>
                  </a:lnTo>
                  <a:lnTo>
                    <a:pt x="473" y="515"/>
                  </a:lnTo>
                  <a:lnTo>
                    <a:pt x="473" y="517"/>
                  </a:lnTo>
                  <a:lnTo>
                    <a:pt x="473" y="519"/>
                  </a:lnTo>
                  <a:lnTo>
                    <a:pt x="475" y="521"/>
                  </a:lnTo>
                  <a:lnTo>
                    <a:pt x="477" y="523"/>
                  </a:lnTo>
                  <a:lnTo>
                    <a:pt x="477" y="523"/>
                  </a:lnTo>
                  <a:lnTo>
                    <a:pt x="477" y="526"/>
                  </a:lnTo>
                  <a:lnTo>
                    <a:pt x="477" y="528"/>
                  </a:lnTo>
                  <a:lnTo>
                    <a:pt x="477" y="528"/>
                  </a:lnTo>
                  <a:lnTo>
                    <a:pt x="477" y="530"/>
                  </a:lnTo>
                  <a:lnTo>
                    <a:pt x="479" y="532"/>
                  </a:lnTo>
                  <a:lnTo>
                    <a:pt x="481" y="536"/>
                  </a:lnTo>
                  <a:lnTo>
                    <a:pt x="489" y="559"/>
                  </a:lnTo>
                  <a:lnTo>
                    <a:pt x="498" y="580"/>
                  </a:lnTo>
                  <a:lnTo>
                    <a:pt x="498" y="584"/>
                  </a:lnTo>
                  <a:lnTo>
                    <a:pt x="498" y="586"/>
                  </a:lnTo>
                  <a:lnTo>
                    <a:pt x="494" y="592"/>
                  </a:lnTo>
                  <a:lnTo>
                    <a:pt x="494" y="595"/>
                  </a:lnTo>
                  <a:lnTo>
                    <a:pt x="498" y="595"/>
                  </a:lnTo>
                  <a:lnTo>
                    <a:pt x="500" y="597"/>
                  </a:lnTo>
                  <a:lnTo>
                    <a:pt x="500" y="597"/>
                  </a:lnTo>
                  <a:lnTo>
                    <a:pt x="502" y="599"/>
                  </a:lnTo>
                  <a:lnTo>
                    <a:pt x="502" y="601"/>
                  </a:lnTo>
                  <a:lnTo>
                    <a:pt x="502" y="603"/>
                  </a:lnTo>
                  <a:lnTo>
                    <a:pt x="502" y="605"/>
                  </a:lnTo>
                  <a:lnTo>
                    <a:pt x="504" y="607"/>
                  </a:lnTo>
                  <a:lnTo>
                    <a:pt x="504" y="609"/>
                  </a:lnTo>
                  <a:lnTo>
                    <a:pt x="504" y="611"/>
                  </a:lnTo>
                  <a:lnTo>
                    <a:pt x="502" y="613"/>
                  </a:lnTo>
                  <a:lnTo>
                    <a:pt x="502" y="613"/>
                  </a:lnTo>
                  <a:lnTo>
                    <a:pt x="500" y="613"/>
                  </a:lnTo>
                  <a:lnTo>
                    <a:pt x="498" y="613"/>
                  </a:lnTo>
                  <a:lnTo>
                    <a:pt x="494" y="611"/>
                  </a:lnTo>
                  <a:lnTo>
                    <a:pt x="492" y="611"/>
                  </a:lnTo>
                  <a:lnTo>
                    <a:pt x="489" y="613"/>
                  </a:lnTo>
                  <a:lnTo>
                    <a:pt x="483" y="618"/>
                  </a:lnTo>
                  <a:lnTo>
                    <a:pt x="477" y="620"/>
                  </a:lnTo>
                  <a:lnTo>
                    <a:pt x="475" y="622"/>
                  </a:lnTo>
                  <a:lnTo>
                    <a:pt x="473" y="624"/>
                  </a:lnTo>
                  <a:lnTo>
                    <a:pt x="475" y="626"/>
                  </a:lnTo>
                  <a:lnTo>
                    <a:pt x="477" y="628"/>
                  </a:lnTo>
                  <a:lnTo>
                    <a:pt x="481" y="630"/>
                  </a:lnTo>
                  <a:lnTo>
                    <a:pt x="485" y="630"/>
                  </a:lnTo>
                  <a:lnTo>
                    <a:pt x="485" y="632"/>
                  </a:lnTo>
                  <a:lnTo>
                    <a:pt x="487" y="634"/>
                  </a:lnTo>
                  <a:lnTo>
                    <a:pt x="487" y="636"/>
                  </a:lnTo>
                  <a:lnTo>
                    <a:pt x="485" y="636"/>
                  </a:lnTo>
                  <a:lnTo>
                    <a:pt x="481" y="636"/>
                  </a:lnTo>
                  <a:lnTo>
                    <a:pt x="477" y="639"/>
                  </a:lnTo>
                  <a:lnTo>
                    <a:pt x="475" y="641"/>
                  </a:lnTo>
                  <a:lnTo>
                    <a:pt x="471" y="641"/>
                  </a:lnTo>
                  <a:lnTo>
                    <a:pt x="471" y="641"/>
                  </a:lnTo>
                  <a:lnTo>
                    <a:pt x="469" y="641"/>
                  </a:lnTo>
                  <a:lnTo>
                    <a:pt x="466" y="641"/>
                  </a:lnTo>
                  <a:lnTo>
                    <a:pt x="466" y="641"/>
                  </a:lnTo>
                  <a:lnTo>
                    <a:pt x="464" y="645"/>
                  </a:lnTo>
                  <a:lnTo>
                    <a:pt x="462" y="649"/>
                  </a:lnTo>
                  <a:lnTo>
                    <a:pt x="462" y="653"/>
                  </a:lnTo>
                  <a:lnTo>
                    <a:pt x="458" y="657"/>
                  </a:lnTo>
                  <a:lnTo>
                    <a:pt x="458" y="657"/>
                  </a:lnTo>
                  <a:lnTo>
                    <a:pt x="458" y="659"/>
                  </a:lnTo>
                  <a:lnTo>
                    <a:pt x="458" y="662"/>
                  </a:lnTo>
                  <a:lnTo>
                    <a:pt x="458" y="664"/>
                  </a:lnTo>
                  <a:lnTo>
                    <a:pt x="460" y="666"/>
                  </a:lnTo>
                  <a:lnTo>
                    <a:pt x="460" y="668"/>
                  </a:lnTo>
                  <a:lnTo>
                    <a:pt x="462" y="670"/>
                  </a:lnTo>
                  <a:lnTo>
                    <a:pt x="462" y="672"/>
                  </a:lnTo>
                  <a:lnTo>
                    <a:pt x="462" y="674"/>
                  </a:lnTo>
                  <a:lnTo>
                    <a:pt x="462" y="674"/>
                  </a:lnTo>
                  <a:lnTo>
                    <a:pt x="462" y="676"/>
                  </a:lnTo>
                  <a:lnTo>
                    <a:pt x="462" y="678"/>
                  </a:lnTo>
                  <a:lnTo>
                    <a:pt x="464" y="685"/>
                  </a:lnTo>
                  <a:lnTo>
                    <a:pt x="464" y="687"/>
                  </a:lnTo>
                  <a:lnTo>
                    <a:pt x="464" y="689"/>
                  </a:lnTo>
                  <a:lnTo>
                    <a:pt x="466" y="689"/>
                  </a:lnTo>
                  <a:lnTo>
                    <a:pt x="466" y="697"/>
                  </a:lnTo>
                  <a:lnTo>
                    <a:pt x="466" y="699"/>
                  </a:lnTo>
                  <a:lnTo>
                    <a:pt x="466" y="699"/>
                  </a:lnTo>
                  <a:lnTo>
                    <a:pt x="462" y="701"/>
                  </a:lnTo>
                  <a:lnTo>
                    <a:pt x="464" y="703"/>
                  </a:lnTo>
                  <a:lnTo>
                    <a:pt x="464" y="706"/>
                  </a:lnTo>
                  <a:lnTo>
                    <a:pt x="464" y="708"/>
                  </a:lnTo>
                  <a:lnTo>
                    <a:pt x="464" y="708"/>
                  </a:lnTo>
                  <a:lnTo>
                    <a:pt x="466" y="710"/>
                  </a:lnTo>
                  <a:lnTo>
                    <a:pt x="466" y="712"/>
                  </a:lnTo>
                  <a:lnTo>
                    <a:pt x="466" y="712"/>
                  </a:lnTo>
                  <a:lnTo>
                    <a:pt x="464" y="716"/>
                  </a:lnTo>
                  <a:lnTo>
                    <a:pt x="460" y="716"/>
                  </a:lnTo>
                  <a:lnTo>
                    <a:pt x="443" y="716"/>
                  </a:lnTo>
                  <a:lnTo>
                    <a:pt x="439" y="718"/>
                  </a:lnTo>
                  <a:lnTo>
                    <a:pt x="437" y="718"/>
                  </a:lnTo>
                  <a:lnTo>
                    <a:pt x="435" y="720"/>
                  </a:lnTo>
                  <a:lnTo>
                    <a:pt x="435" y="720"/>
                  </a:lnTo>
                  <a:lnTo>
                    <a:pt x="435" y="722"/>
                  </a:lnTo>
                  <a:lnTo>
                    <a:pt x="433" y="726"/>
                  </a:lnTo>
                  <a:lnTo>
                    <a:pt x="433" y="729"/>
                  </a:lnTo>
                  <a:lnTo>
                    <a:pt x="431" y="731"/>
                  </a:lnTo>
                  <a:lnTo>
                    <a:pt x="427" y="731"/>
                  </a:lnTo>
                  <a:lnTo>
                    <a:pt x="425" y="731"/>
                  </a:lnTo>
                  <a:lnTo>
                    <a:pt x="420" y="731"/>
                  </a:lnTo>
                  <a:lnTo>
                    <a:pt x="416" y="735"/>
                  </a:lnTo>
                  <a:lnTo>
                    <a:pt x="412" y="737"/>
                  </a:lnTo>
                  <a:lnTo>
                    <a:pt x="406" y="739"/>
                  </a:lnTo>
                  <a:lnTo>
                    <a:pt x="406" y="741"/>
                  </a:lnTo>
                  <a:lnTo>
                    <a:pt x="404" y="741"/>
                  </a:lnTo>
                  <a:lnTo>
                    <a:pt x="400" y="739"/>
                  </a:lnTo>
                  <a:lnTo>
                    <a:pt x="397" y="739"/>
                  </a:lnTo>
                  <a:lnTo>
                    <a:pt x="397" y="741"/>
                  </a:lnTo>
                  <a:lnTo>
                    <a:pt x="393" y="743"/>
                  </a:lnTo>
                  <a:lnTo>
                    <a:pt x="391" y="745"/>
                  </a:lnTo>
                  <a:lnTo>
                    <a:pt x="391" y="745"/>
                  </a:lnTo>
                  <a:lnTo>
                    <a:pt x="387" y="745"/>
                  </a:lnTo>
                  <a:lnTo>
                    <a:pt x="385" y="747"/>
                  </a:lnTo>
                  <a:lnTo>
                    <a:pt x="376" y="754"/>
                  </a:lnTo>
                  <a:lnTo>
                    <a:pt x="372" y="754"/>
                  </a:lnTo>
                  <a:lnTo>
                    <a:pt x="370" y="754"/>
                  </a:lnTo>
                  <a:lnTo>
                    <a:pt x="364" y="758"/>
                  </a:lnTo>
                  <a:lnTo>
                    <a:pt x="356" y="762"/>
                  </a:lnTo>
                  <a:lnTo>
                    <a:pt x="353" y="762"/>
                  </a:lnTo>
                  <a:lnTo>
                    <a:pt x="353" y="764"/>
                  </a:lnTo>
                  <a:lnTo>
                    <a:pt x="353" y="764"/>
                  </a:lnTo>
                  <a:lnTo>
                    <a:pt x="351" y="766"/>
                  </a:lnTo>
                  <a:lnTo>
                    <a:pt x="351" y="768"/>
                  </a:lnTo>
                  <a:lnTo>
                    <a:pt x="349" y="768"/>
                  </a:lnTo>
                  <a:lnTo>
                    <a:pt x="343" y="770"/>
                  </a:lnTo>
                  <a:lnTo>
                    <a:pt x="337" y="775"/>
                  </a:lnTo>
                  <a:lnTo>
                    <a:pt x="335" y="777"/>
                  </a:lnTo>
                  <a:lnTo>
                    <a:pt x="333" y="777"/>
                  </a:lnTo>
                  <a:lnTo>
                    <a:pt x="333" y="779"/>
                  </a:lnTo>
                  <a:lnTo>
                    <a:pt x="333" y="781"/>
                  </a:lnTo>
                  <a:lnTo>
                    <a:pt x="333" y="785"/>
                  </a:lnTo>
                  <a:lnTo>
                    <a:pt x="333" y="785"/>
                  </a:lnTo>
                  <a:lnTo>
                    <a:pt x="333" y="787"/>
                  </a:lnTo>
                  <a:lnTo>
                    <a:pt x="330" y="789"/>
                  </a:lnTo>
                  <a:lnTo>
                    <a:pt x="328" y="789"/>
                  </a:lnTo>
                  <a:lnTo>
                    <a:pt x="326" y="791"/>
                  </a:lnTo>
                  <a:lnTo>
                    <a:pt x="326" y="793"/>
                  </a:lnTo>
                  <a:lnTo>
                    <a:pt x="324" y="796"/>
                  </a:lnTo>
                  <a:lnTo>
                    <a:pt x="322" y="800"/>
                  </a:lnTo>
                  <a:lnTo>
                    <a:pt x="322" y="802"/>
                  </a:lnTo>
                  <a:lnTo>
                    <a:pt x="320" y="802"/>
                  </a:lnTo>
                  <a:lnTo>
                    <a:pt x="314" y="808"/>
                  </a:lnTo>
                  <a:lnTo>
                    <a:pt x="312" y="810"/>
                  </a:lnTo>
                  <a:lnTo>
                    <a:pt x="310" y="808"/>
                  </a:lnTo>
                  <a:lnTo>
                    <a:pt x="307" y="808"/>
                  </a:lnTo>
                  <a:lnTo>
                    <a:pt x="299" y="806"/>
                  </a:lnTo>
                  <a:lnTo>
                    <a:pt x="295" y="806"/>
                  </a:lnTo>
                  <a:lnTo>
                    <a:pt x="293" y="808"/>
                  </a:lnTo>
                  <a:lnTo>
                    <a:pt x="284" y="812"/>
                  </a:lnTo>
                  <a:lnTo>
                    <a:pt x="282" y="812"/>
                  </a:lnTo>
                  <a:lnTo>
                    <a:pt x="282" y="812"/>
                  </a:lnTo>
                  <a:lnTo>
                    <a:pt x="278" y="812"/>
                  </a:lnTo>
                  <a:lnTo>
                    <a:pt x="272" y="814"/>
                  </a:lnTo>
                  <a:lnTo>
                    <a:pt x="270" y="814"/>
                  </a:lnTo>
                  <a:lnTo>
                    <a:pt x="268" y="812"/>
                  </a:lnTo>
                  <a:lnTo>
                    <a:pt x="266" y="812"/>
                  </a:lnTo>
                  <a:lnTo>
                    <a:pt x="261" y="810"/>
                  </a:lnTo>
                  <a:lnTo>
                    <a:pt x="259" y="810"/>
                  </a:lnTo>
                  <a:lnTo>
                    <a:pt x="255" y="812"/>
                  </a:lnTo>
                  <a:lnTo>
                    <a:pt x="247" y="812"/>
                  </a:lnTo>
                  <a:lnTo>
                    <a:pt x="245" y="810"/>
                  </a:lnTo>
                  <a:lnTo>
                    <a:pt x="241" y="808"/>
                  </a:lnTo>
                  <a:lnTo>
                    <a:pt x="238" y="808"/>
                  </a:lnTo>
                  <a:lnTo>
                    <a:pt x="230" y="810"/>
                  </a:lnTo>
                  <a:lnTo>
                    <a:pt x="228" y="812"/>
                  </a:lnTo>
                  <a:lnTo>
                    <a:pt x="226" y="812"/>
                  </a:lnTo>
                  <a:lnTo>
                    <a:pt x="226" y="814"/>
                  </a:lnTo>
                  <a:lnTo>
                    <a:pt x="222" y="816"/>
                  </a:lnTo>
                  <a:lnTo>
                    <a:pt x="222" y="819"/>
                  </a:lnTo>
                  <a:lnTo>
                    <a:pt x="220" y="819"/>
                  </a:lnTo>
                  <a:lnTo>
                    <a:pt x="222" y="821"/>
                  </a:lnTo>
                  <a:lnTo>
                    <a:pt x="222" y="823"/>
                  </a:lnTo>
                  <a:lnTo>
                    <a:pt x="222" y="825"/>
                  </a:lnTo>
                  <a:lnTo>
                    <a:pt x="222" y="827"/>
                  </a:lnTo>
                  <a:lnTo>
                    <a:pt x="220" y="827"/>
                  </a:lnTo>
                  <a:lnTo>
                    <a:pt x="217" y="829"/>
                  </a:lnTo>
                  <a:lnTo>
                    <a:pt x="215" y="831"/>
                  </a:lnTo>
                  <a:lnTo>
                    <a:pt x="213" y="833"/>
                  </a:lnTo>
                  <a:lnTo>
                    <a:pt x="211" y="837"/>
                  </a:lnTo>
                  <a:lnTo>
                    <a:pt x="211" y="848"/>
                  </a:lnTo>
                  <a:lnTo>
                    <a:pt x="211" y="848"/>
                  </a:lnTo>
                  <a:lnTo>
                    <a:pt x="209" y="850"/>
                  </a:lnTo>
                  <a:lnTo>
                    <a:pt x="207" y="852"/>
                  </a:lnTo>
                  <a:lnTo>
                    <a:pt x="205" y="856"/>
                  </a:lnTo>
                  <a:lnTo>
                    <a:pt x="203" y="863"/>
                  </a:lnTo>
                  <a:lnTo>
                    <a:pt x="201" y="865"/>
                  </a:lnTo>
                  <a:lnTo>
                    <a:pt x="199" y="867"/>
                  </a:lnTo>
                  <a:lnTo>
                    <a:pt x="192" y="871"/>
                  </a:lnTo>
                  <a:lnTo>
                    <a:pt x="190" y="873"/>
                  </a:lnTo>
                  <a:lnTo>
                    <a:pt x="190" y="873"/>
                  </a:lnTo>
                  <a:lnTo>
                    <a:pt x="188" y="871"/>
                  </a:lnTo>
                  <a:lnTo>
                    <a:pt x="186" y="867"/>
                  </a:lnTo>
                  <a:lnTo>
                    <a:pt x="186" y="865"/>
                  </a:lnTo>
                  <a:lnTo>
                    <a:pt x="184" y="865"/>
                  </a:lnTo>
                  <a:lnTo>
                    <a:pt x="182" y="867"/>
                  </a:lnTo>
                  <a:lnTo>
                    <a:pt x="180" y="869"/>
                  </a:lnTo>
                  <a:lnTo>
                    <a:pt x="178" y="871"/>
                  </a:lnTo>
                  <a:lnTo>
                    <a:pt x="176" y="871"/>
                  </a:lnTo>
                  <a:lnTo>
                    <a:pt x="174" y="869"/>
                  </a:lnTo>
                  <a:lnTo>
                    <a:pt x="174" y="869"/>
                  </a:lnTo>
                  <a:lnTo>
                    <a:pt x="171" y="869"/>
                  </a:lnTo>
                  <a:lnTo>
                    <a:pt x="165" y="871"/>
                  </a:lnTo>
                  <a:lnTo>
                    <a:pt x="163" y="873"/>
                  </a:lnTo>
                  <a:lnTo>
                    <a:pt x="163" y="875"/>
                  </a:lnTo>
                  <a:lnTo>
                    <a:pt x="161" y="877"/>
                  </a:lnTo>
                  <a:lnTo>
                    <a:pt x="161" y="877"/>
                  </a:lnTo>
                  <a:lnTo>
                    <a:pt x="159" y="877"/>
                  </a:lnTo>
                  <a:lnTo>
                    <a:pt x="157" y="877"/>
                  </a:lnTo>
                  <a:lnTo>
                    <a:pt x="153" y="877"/>
                  </a:lnTo>
                  <a:lnTo>
                    <a:pt x="151" y="875"/>
                  </a:lnTo>
                  <a:lnTo>
                    <a:pt x="151" y="877"/>
                  </a:lnTo>
                  <a:lnTo>
                    <a:pt x="146" y="877"/>
                  </a:lnTo>
                  <a:lnTo>
                    <a:pt x="144" y="877"/>
                  </a:lnTo>
                  <a:lnTo>
                    <a:pt x="144" y="877"/>
                  </a:lnTo>
                  <a:lnTo>
                    <a:pt x="142" y="875"/>
                  </a:lnTo>
                  <a:lnTo>
                    <a:pt x="142" y="871"/>
                  </a:lnTo>
                  <a:lnTo>
                    <a:pt x="142" y="869"/>
                  </a:lnTo>
                  <a:lnTo>
                    <a:pt x="142" y="867"/>
                  </a:lnTo>
                  <a:lnTo>
                    <a:pt x="144" y="867"/>
                  </a:lnTo>
                  <a:lnTo>
                    <a:pt x="144" y="865"/>
                  </a:lnTo>
                  <a:lnTo>
                    <a:pt x="144" y="863"/>
                  </a:lnTo>
                  <a:lnTo>
                    <a:pt x="142" y="863"/>
                  </a:lnTo>
                  <a:lnTo>
                    <a:pt x="142" y="860"/>
                  </a:lnTo>
                  <a:lnTo>
                    <a:pt x="140" y="858"/>
                  </a:lnTo>
                  <a:lnTo>
                    <a:pt x="140" y="858"/>
                  </a:lnTo>
                  <a:lnTo>
                    <a:pt x="140" y="852"/>
                  </a:lnTo>
                  <a:lnTo>
                    <a:pt x="138" y="848"/>
                  </a:lnTo>
                  <a:lnTo>
                    <a:pt x="136" y="846"/>
                  </a:lnTo>
                  <a:lnTo>
                    <a:pt x="134" y="846"/>
                  </a:lnTo>
                  <a:lnTo>
                    <a:pt x="132" y="848"/>
                  </a:lnTo>
                  <a:lnTo>
                    <a:pt x="115" y="860"/>
                  </a:lnTo>
                  <a:lnTo>
                    <a:pt x="115" y="860"/>
                  </a:lnTo>
                  <a:lnTo>
                    <a:pt x="115" y="860"/>
                  </a:lnTo>
                  <a:lnTo>
                    <a:pt x="113" y="860"/>
                  </a:lnTo>
                  <a:lnTo>
                    <a:pt x="113" y="863"/>
                  </a:lnTo>
                  <a:lnTo>
                    <a:pt x="113" y="863"/>
                  </a:lnTo>
                  <a:lnTo>
                    <a:pt x="113" y="865"/>
                  </a:lnTo>
                  <a:lnTo>
                    <a:pt x="111" y="865"/>
                  </a:lnTo>
                  <a:lnTo>
                    <a:pt x="109" y="863"/>
                  </a:lnTo>
                  <a:lnTo>
                    <a:pt x="109" y="863"/>
                  </a:lnTo>
                  <a:lnTo>
                    <a:pt x="107" y="863"/>
                  </a:lnTo>
                  <a:lnTo>
                    <a:pt x="105" y="863"/>
                  </a:lnTo>
                  <a:lnTo>
                    <a:pt x="102" y="865"/>
                  </a:lnTo>
                  <a:lnTo>
                    <a:pt x="100" y="865"/>
                  </a:lnTo>
                  <a:lnTo>
                    <a:pt x="96" y="863"/>
                  </a:lnTo>
                  <a:lnTo>
                    <a:pt x="94" y="863"/>
                  </a:lnTo>
                  <a:lnTo>
                    <a:pt x="88" y="858"/>
                  </a:lnTo>
                  <a:lnTo>
                    <a:pt x="88" y="858"/>
                  </a:lnTo>
                  <a:lnTo>
                    <a:pt x="86" y="858"/>
                  </a:lnTo>
                  <a:lnTo>
                    <a:pt x="86" y="858"/>
                  </a:lnTo>
                  <a:lnTo>
                    <a:pt x="84" y="858"/>
                  </a:lnTo>
                  <a:lnTo>
                    <a:pt x="84" y="860"/>
                  </a:lnTo>
                  <a:lnTo>
                    <a:pt x="84" y="860"/>
                  </a:lnTo>
                  <a:lnTo>
                    <a:pt x="84" y="863"/>
                  </a:lnTo>
                  <a:lnTo>
                    <a:pt x="84" y="865"/>
                  </a:lnTo>
                  <a:lnTo>
                    <a:pt x="82" y="867"/>
                  </a:lnTo>
                  <a:lnTo>
                    <a:pt x="84" y="867"/>
                  </a:lnTo>
                  <a:lnTo>
                    <a:pt x="86" y="871"/>
                  </a:lnTo>
                  <a:lnTo>
                    <a:pt x="88" y="871"/>
                  </a:lnTo>
                  <a:lnTo>
                    <a:pt x="88" y="875"/>
                  </a:lnTo>
                  <a:lnTo>
                    <a:pt x="86" y="875"/>
                  </a:lnTo>
                  <a:lnTo>
                    <a:pt x="79" y="873"/>
                  </a:lnTo>
                  <a:lnTo>
                    <a:pt x="77" y="873"/>
                  </a:lnTo>
                  <a:lnTo>
                    <a:pt x="77" y="875"/>
                  </a:lnTo>
                  <a:lnTo>
                    <a:pt x="73" y="877"/>
                  </a:lnTo>
                  <a:lnTo>
                    <a:pt x="71" y="879"/>
                  </a:lnTo>
                  <a:lnTo>
                    <a:pt x="69" y="879"/>
                  </a:lnTo>
                  <a:lnTo>
                    <a:pt x="67" y="881"/>
                  </a:lnTo>
                  <a:lnTo>
                    <a:pt x="61" y="890"/>
                  </a:lnTo>
                  <a:lnTo>
                    <a:pt x="52" y="894"/>
                  </a:lnTo>
                  <a:lnTo>
                    <a:pt x="50" y="896"/>
                  </a:lnTo>
                  <a:lnTo>
                    <a:pt x="48" y="896"/>
                  </a:lnTo>
                  <a:lnTo>
                    <a:pt x="46" y="896"/>
                  </a:lnTo>
                  <a:lnTo>
                    <a:pt x="44" y="896"/>
                  </a:lnTo>
                  <a:lnTo>
                    <a:pt x="42" y="894"/>
                  </a:lnTo>
                  <a:lnTo>
                    <a:pt x="38" y="894"/>
                  </a:lnTo>
                  <a:lnTo>
                    <a:pt x="35" y="896"/>
                  </a:lnTo>
                  <a:lnTo>
                    <a:pt x="33" y="898"/>
                  </a:lnTo>
                  <a:lnTo>
                    <a:pt x="31" y="898"/>
                  </a:lnTo>
                  <a:lnTo>
                    <a:pt x="27" y="898"/>
                  </a:lnTo>
                  <a:lnTo>
                    <a:pt x="25" y="900"/>
                  </a:lnTo>
                  <a:lnTo>
                    <a:pt x="25" y="902"/>
                  </a:lnTo>
                  <a:lnTo>
                    <a:pt x="23" y="902"/>
                  </a:lnTo>
                  <a:lnTo>
                    <a:pt x="23" y="904"/>
                  </a:lnTo>
                  <a:lnTo>
                    <a:pt x="23" y="904"/>
                  </a:lnTo>
                  <a:lnTo>
                    <a:pt x="23" y="906"/>
                  </a:lnTo>
                  <a:lnTo>
                    <a:pt x="21" y="909"/>
                  </a:lnTo>
                  <a:lnTo>
                    <a:pt x="21" y="911"/>
                  </a:lnTo>
                  <a:lnTo>
                    <a:pt x="19" y="913"/>
                  </a:lnTo>
                  <a:lnTo>
                    <a:pt x="19" y="915"/>
                  </a:lnTo>
                  <a:lnTo>
                    <a:pt x="19" y="917"/>
                  </a:lnTo>
                  <a:lnTo>
                    <a:pt x="19" y="917"/>
                  </a:lnTo>
                  <a:lnTo>
                    <a:pt x="17" y="919"/>
                  </a:lnTo>
                  <a:lnTo>
                    <a:pt x="15" y="921"/>
                  </a:lnTo>
                  <a:lnTo>
                    <a:pt x="15" y="923"/>
                  </a:lnTo>
                  <a:lnTo>
                    <a:pt x="15" y="923"/>
                  </a:lnTo>
                  <a:lnTo>
                    <a:pt x="15" y="925"/>
                  </a:lnTo>
                  <a:lnTo>
                    <a:pt x="15" y="927"/>
                  </a:lnTo>
                  <a:lnTo>
                    <a:pt x="17" y="927"/>
                  </a:lnTo>
                  <a:lnTo>
                    <a:pt x="17" y="930"/>
                  </a:lnTo>
                  <a:lnTo>
                    <a:pt x="19" y="930"/>
                  </a:lnTo>
                  <a:lnTo>
                    <a:pt x="19" y="932"/>
                  </a:lnTo>
                  <a:lnTo>
                    <a:pt x="19" y="934"/>
                  </a:lnTo>
                  <a:lnTo>
                    <a:pt x="21" y="936"/>
                  </a:lnTo>
                  <a:lnTo>
                    <a:pt x="21" y="942"/>
                  </a:lnTo>
                  <a:lnTo>
                    <a:pt x="21" y="942"/>
                  </a:lnTo>
                  <a:lnTo>
                    <a:pt x="19" y="944"/>
                  </a:lnTo>
                  <a:lnTo>
                    <a:pt x="19" y="944"/>
                  </a:lnTo>
                  <a:lnTo>
                    <a:pt x="19" y="946"/>
                  </a:lnTo>
                  <a:lnTo>
                    <a:pt x="17" y="948"/>
                  </a:lnTo>
                  <a:lnTo>
                    <a:pt x="17" y="950"/>
                  </a:lnTo>
                  <a:lnTo>
                    <a:pt x="15" y="953"/>
                  </a:lnTo>
                  <a:lnTo>
                    <a:pt x="15" y="953"/>
                  </a:lnTo>
                  <a:lnTo>
                    <a:pt x="2" y="955"/>
                  </a:lnTo>
                  <a:lnTo>
                    <a:pt x="0" y="957"/>
                  </a:lnTo>
                  <a:lnTo>
                    <a:pt x="2" y="961"/>
                  </a:lnTo>
                  <a:lnTo>
                    <a:pt x="2" y="963"/>
                  </a:lnTo>
                  <a:lnTo>
                    <a:pt x="2" y="965"/>
                  </a:lnTo>
                  <a:lnTo>
                    <a:pt x="0" y="971"/>
                  </a:lnTo>
                  <a:lnTo>
                    <a:pt x="0" y="973"/>
                  </a:lnTo>
                  <a:lnTo>
                    <a:pt x="0" y="976"/>
                  </a:lnTo>
                  <a:lnTo>
                    <a:pt x="0" y="980"/>
                  </a:lnTo>
                  <a:lnTo>
                    <a:pt x="4" y="982"/>
                  </a:lnTo>
                  <a:lnTo>
                    <a:pt x="4" y="984"/>
                  </a:lnTo>
                  <a:lnTo>
                    <a:pt x="6" y="986"/>
                  </a:lnTo>
                  <a:lnTo>
                    <a:pt x="6" y="988"/>
                  </a:lnTo>
                  <a:lnTo>
                    <a:pt x="6" y="990"/>
                  </a:lnTo>
                  <a:lnTo>
                    <a:pt x="10" y="992"/>
                  </a:lnTo>
                  <a:lnTo>
                    <a:pt x="12" y="994"/>
                  </a:lnTo>
                  <a:lnTo>
                    <a:pt x="15" y="996"/>
                  </a:lnTo>
                  <a:lnTo>
                    <a:pt x="15" y="996"/>
                  </a:lnTo>
                  <a:lnTo>
                    <a:pt x="15" y="999"/>
                  </a:lnTo>
                  <a:lnTo>
                    <a:pt x="15" y="1001"/>
                  </a:lnTo>
                  <a:lnTo>
                    <a:pt x="12" y="1001"/>
                  </a:lnTo>
                  <a:lnTo>
                    <a:pt x="12" y="1003"/>
                  </a:lnTo>
                  <a:lnTo>
                    <a:pt x="8" y="1003"/>
                  </a:lnTo>
                  <a:lnTo>
                    <a:pt x="6" y="1003"/>
                  </a:lnTo>
                  <a:lnTo>
                    <a:pt x="6" y="1003"/>
                  </a:lnTo>
                  <a:lnTo>
                    <a:pt x="4" y="1005"/>
                  </a:lnTo>
                  <a:lnTo>
                    <a:pt x="4" y="1007"/>
                  </a:lnTo>
                  <a:lnTo>
                    <a:pt x="4" y="1009"/>
                  </a:lnTo>
                  <a:lnTo>
                    <a:pt x="6" y="1009"/>
                  </a:lnTo>
                  <a:lnTo>
                    <a:pt x="8" y="1011"/>
                  </a:lnTo>
                  <a:lnTo>
                    <a:pt x="8" y="1013"/>
                  </a:lnTo>
                  <a:lnTo>
                    <a:pt x="8" y="1015"/>
                  </a:lnTo>
                  <a:lnTo>
                    <a:pt x="8" y="1020"/>
                  </a:lnTo>
                  <a:lnTo>
                    <a:pt x="8" y="1020"/>
                  </a:lnTo>
                  <a:lnTo>
                    <a:pt x="10" y="1024"/>
                  </a:lnTo>
                  <a:lnTo>
                    <a:pt x="10" y="1026"/>
                  </a:lnTo>
                  <a:lnTo>
                    <a:pt x="12" y="1030"/>
                  </a:lnTo>
                  <a:lnTo>
                    <a:pt x="12" y="1030"/>
                  </a:lnTo>
                  <a:lnTo>
                    <a:pt x="15" y="1032"/>
                  </a:lnTo>
                  <a:lnTo>
                    <a:pt x="15" y="1032"/>
                  </a:lnTo>
                  <a:lnTo>
                    <a:pt x="17" y="1034"/>
                  </a:lnTo>
                  <a:lnTo>
                    <a:pt x="19" y="1034"/>
                  </a:lnTo>
                  <a:lnTo>
                    <a:pt x="21" y="1036"/>
                  </a:lnTo>
                  <a:lnTo>
                    <a:pt x="23" y="1038"/>
                  </a:lnTo>
                  <a:lnTo>
                    <a:pt x="29" y="1038"/>
                  </a:lnTo>
                  <a:lnTo>
                    <a:pt x="29" y="1038"/>
                  </a:lnTo>
                  <a:lnTo>
                    <a:pt x="31" y="1036"/>
                  </a:lnTo>
                  <a:lnTo>
                    <a:pt x="31" y="1034"/>
                  </a:lnTo>
                  <a:lnTo>
                    <a:pt x="29" y="1032"/>
                  </a:lnTo>
                  <a:lnTo>
                    <a:pt x="29" y="1032"/>
                  </a:lnTo>
                  <a:lnTo>
                    <a:pt x="29" y="1030"/>
                  </a:lnTo>
                  <a:lnTo>
                    <a:pt x="33" y="1030"/>
                  </a:lnTo>
                  <a:lnTo>
                    <a:pt x="33" y="1030"/>
                  </a:lnTo>
                  <a:lnTo>
                    <a:pt x="33" y="1028"/>
                  </a:lnTo>
                  <a:lnTo>
                    <a:pt x="33" y="1028"/>
                  </a:lnTo>
                  <a:lnTo>
                    <a:pt x="33" y="1028"/>
                  </a:lnTo>
                  <a:lnTo>
                    <a:pt x="35" y="1026"/>
                  </a:lnTo>
                  <a:lnTo>
                    <a:pt x="35" y="1026"/>
                  </a:lnTo>
                  <a:lnTo>
                    <a:pt x="38" y="1026"/>
                  </a:lnTo>
                  <a:lnTo>
                    <a:pt x="42" y="1026"/>
                  </a:lnTo>
                  <a:lnTo>
                    <a:pt x="42" y="1026"/>
                  </a:lnTo>
                  <a:lnTo>
                    <a:pt x="44" y="1026"/>
                  </a:lnTo>
                  <a:lnTo>
                    <a:pt x="48" y="1026"/>
                  </a:lnTo>
                  <a:lnTo>
                    <a:pt x="50" y="1026"/>
                  </a:lnTo>
                  <a:lnTo>
                    <a:pt x="61" y="1030"/>
                  </a:lnTo>
                  <a:lnTo>
                    <a:pt x="73" y="1034"/>
                  </a:lnTo>
                  <a:lnTo>
                    <a:pt x="73" y="1036"/>
                  </a:lnTo>
                  <a:lnTo>
                    <a:pt x="75" y="1036"/>
                  </a:lnTo>
                  <a:lnTo>
                    <a:pt x="75" y="1038"/>
                  </a:lnTo>
                  <a:lnTo>
                    <a:pt x="77" y="1038"/>
                  </a:lnTo>
                  <a:lnTo>
                    <a:pt x="79" y="1038"/>
                  </a:lnTo>
                  <a:lnTo>
                    <a:pt x="79" y="1038"/>
                  </a:lnTo>
                  <a:lnTo>
                    <a:pt x="82" y="1038"/>
                  </a:lnTo>
                  <a:lnTo>
                    <a:pt x="82" y="1040"/>
                  </a:lnTo>
                  <a:lnTo>
                    <a:pt x="82" y="1040"/>
                  </a:lnTo>
                  <a:lnTo>
                    <a:pt x="82" y="1040"/>
                  </a:lnTo>
                  <a:lnTo>
                    <a:pt x="82" y="1040"/>
                  </a:lnTo>
                  <a:lnTo>
                    <a:pt x="84" y="1043"/>
                  </a:lnTo>
                  <a:lnTo>
                    <a:pt x="84" y="1043"/>
                  </a:lnTo>
                  <a:lnTo>
                    <a:pt x="86" y="1043"/>
                  </a:lnTo>
                  <a:lnTo>
                    <a:pt x="86" y="1043"/>
                  </a:lnTo>
                  <a:lnTo>
                    <a:pt x="86" y="1045"/>
                  </a:lnTo>
                  <a:lnTo>
                    <a:pt x="86" y="1045"/>
                  </a:lnTo>
                  <a:lnTo>
                    <a:pt x="86" y="1047"/>
                  </a:lnTo>
                  <a:lnTo>
                    <a:pt x="86" y="1049"/>
                  </a:lnTo>
                  <a:lnTo>
                    <a:pt x="86" y="1051"/>
                  </a:lnTo>
                  <a:lnTo>
                    <a:pt x="86" y="1053"/>
                  </a:lnTo>
                  <a:lnTo>
                    <a:pt x="82" y="1055"/>
                  </a:lnTo>
                  <a:lnTo>
                    <a:pt x="82" y="1057"/>
                  </a:lnTo>
                  <a:lnTo>
                    <a:pt x="82" y="1059"/>
                  </a:lnTo>
                  <a:lnTo>
                    <a:pt x="82" y="1068"/>
                  </a:lnTo>
                  <a:lnTo>
                    <a:pt x="82" y="1078"/>
                  </a:lnTo>
                  <a:lnTo>
                    <a:pt x="84" y="1080"/>
                  </a:lnTo>
                  <a:lnTo>
                    <a:pt x="88" y="1082"/>
                  </a:lnTo>
                  <a:lnTo>
                    <a:pt x="90" y="1084"/>
                  </a:lnTo>
                  <a:lnTo>
                    <a:pt x="90" y="1091"/>
                  </a:lnTo>
                  <a:lnTo>
                    <a:pt x="90" y="1093"/>
                  </a:lnTo>
                  <a:lnTo>
                    <a:pt x="90" y="1093"/>
                  </a:lnTo>
                  <a:lnTo>
                    <a:pt x="90" y="1095"/>
                  </a:lnTo>
                  <a:lnTo>
                    <a:pt x="90" y="1095"/>
                  </a:lnTo>
                  <a:lnTo>
                    <a:pt x="92" y="1095"/>
                  </a:lnTo>
                  <a:lnTo>
                    <a:pt x="90" y="1095"/>
                  </a:lnTo>
                  <a:lnTo>
                    <a:pt x="90" y="1097"/>
                  </a:lnTo>
                  <a:lnTo>
                    <a:pt x="90" y="1099"/>
                  </a:lnTo>
                  <a:lnTo>
                    <a:pt x="88" y="1099"/>
                  </a:lnTo>
                  <a:lnTo>
                    <a:pt x="90" y="1099"/>
                  </a:lnTo>
                  <a:lnTo>
                    <a:pt x="90" y="1101"/>
                  </a:lnTo>
                  <a:lnTo>
                    <a:pt x="90" y="1101"/>
                  </a:lnTo>
                  <a:lnTo>
                    <a:pt x="94" y="1103"/>
                  </a:lnTo>
                  <a:lnTo>
                    <a:pt x="94" y="1103"/>
                  </a:lnTo>
                  <a:lnTo>
                    <a:pt x="94" y="1105"/>
                  </a:lnTo>
                  <a:lnTo>
                    <a:pt x="94" y="1105"/>
                  </a:lnTo>
                  <a:lnTo>
                    <a:pt x="94" y="1107"/>
                  </a:lnTo>
                  <a:lnTo>
                    <a:pt x="92" y="1107"/>
                  </a:lnTo>
                  <a:lnTo>
                    <a:pt x="92" y="1110"/>
                  </a:lnTo>
                  <a:lnTo>
                    <a:pt x="92" y="1110"/>
                  </a:lnTo>
                  <a:lnTo>
                    <a:pt x="92" y="1112"/>
                  </a:lnTo>
                  <a:lnTo>
                    <a:pt x="92" y="1112"/>
                  </a:lnTo>
                  <a:lnTo>
                    <a:pt x="90" y="1114"/>
                  </a:lnTo>
                  <a:lnTo>
                    <a:pt x="90" y="1114"/>
                  </a:lnTo>
                  <a:lnTo>
                    <a:pt x="90" y="1116"/>
                  </a:lnTo>
                  <a:lnTo>
                    <a:pt x="88" y="1118"/>
                  </a:lnTo>
                  <a:lnTo>
                    <a:pt x="90" y="1120"/>
                  </a:lnTo>
                  <a:lnTo>
                    <a:pt x="92" y="1122"/>
                  </a:lnTo>
                  <a:lnTo>
                    <a:pt x="94" y="1124"/>
                  </a:lnTo>
                  <a:lnTo>
                    <a:pt x="100" y="1128"/>
                  </a:lnTo>
                  <a:lnTo>
                    <a:pt x="100" y="1128"/>
                  </a:lnTo>
                  <a:lnTo>
                    <a:pt x="105" y="1135"/>
                  </a:lnTo>
                  <a:lnTo>
                    <a:pt x="107" y="1137"/>
                  </a:lnTo>
                  <a:lnTo>
                    <a:pt x="109" y="1137"/>
                  </a:lnTo>
                  <a:lnTo>
                    <a:pt x="105" y="1139"/>
                  </a:lnTo>
                  <a:lnTo>
                    <a:pt x="102" y="1139"/>
                  </a:lnTo>
                  <a:lnTo>
                    <a:pt x="102" y="1141"/>
                  </a:lnTo>
                  <a:lnTo>
                    <a:pt x="102" y="1145"/>
                  </a:lnTo>
                  <a:lnTo>
                    <a:pt x="102" y="1145"/>
                  </a:lnTo>
                  <a:lnTo>
                    <a:pt x="96" y="1147"/>
                  </a:lnTo>
                  <a:lnTo>
                    <a:pt x="94" y="1147"/>
                  </a:lnTo>
                  <a:lnTo>
                    <a:pt x="92" y="1149"/>
                  </a:lnTo>
                  <a:lnTo>
                    <a:pt x="92" y="1151"/>
                  </a:lnTo>
                  <a:lnTo>
                    <a:pt x="90" y="1151"/>
                  </a:lnTo>
                  <a:lnTo>
                    <a:pt x="90" y="1153"/>
                  </a:lnTo>
                  <a:lnTo>
                    <a:pt x="84" y="1153"/>
                  </a:lnTo>
                  <a:lnTo>
                    <a:pt x="84" y="1153"/>
                  </a:lnTo>
                  <a:lnTo>
                    <a:pt x="82" y="1153"/>
                  </a:lnTo>
                  <a:lnTo>
                    <a:pt x="79" y="1147"/>
                  </a:lnTo>
                  <a:lnTo>
                    <a:pt x="79" y="1147"/>
                  </a:lnTo>
                  <a:lnTo>
                    <a:pt x="77" y="1147"/>
                  </a:lnTo>
                  <a:lnTo>
                    <a:pt x="77" y="1147"/>
                  </a:lnTo>
                  <a:lnTo>
                    <a:pt x="75" y="1147"/>
                  </a:lnTo>
                  <a:lnTo>
                    <a:pt x="75" y="1149"/>
                  </a:lnTo>
                  <a:lnTo>
                    <a:pt x="73" y="1149"/>
                  </a:lnTo>
                  <a:lnTo>
                    <a:pt x="73" y="1149"/>
                  </a:lnTo>
                  <a:lnTo>
                    <a:pt x="73" y="1151"/>
                  </a:lnTo>
                  <a:lnTo>
                    <a:pt x="71" y="1151"/>
                  </a:lnTo>
                  <a:lnTo>
                    <a:pt x="71" y="1151"/>
                  </a:lnTo>
                  <a:lnTo>
                    <a:pt x="71" y="1151"/>
                  </a:lnTo>
                  <a:lnTo>
                    <a:pt x="71" y="1153"/>
                  </a:lnTo>
                  <a:lnTo>
                    <a:pt x="69" y="1153"/>
                  </a:lnTo>
                  <a:lnTo>
                    <a:pt x="69" y="1153"/>
                  </a:lnTo>
                  <a:lnTo>
                    <a:pt x="69" y="1151"/>
                  </a:lnTo>
                  <a:lnTo>
                    <a:pt x="69" y="1151"/>
                  </a:lnTo>
                  <a:lnTo>
                    <a:pt x="67" y="1151"/>
                  </a:lnTo>
                  <a:lnTo>
                    <a:pt x="65" y="1153"/>
                  </a:lnTo>
                  <a:lnTo>
                    <a:pt x="63" y="1153"/>
                  </a:lnTo>
                  <a:lnTo>
                    <a:pt x="61" y="1153"/>
                  </a:lnTo>
                  <a:lnTo>
                    <a:pt x="61" y="1153"/>
                  </a:lnTo>
                  <a:lnTo>
                    <a:pt x="61" y="1156"/>
                  </a:lnTo>
                  <a:lnTo>
                    <a:pt x="58" y="1158"/>
                  </a:lnTo>
                  <a:lnTo>
                    <a:pt x="58" y="1158"/>
                  </a:lnTo>
                  <a:lnTo>
                    <a:pt x="56" y="1158"/>
                  </a:lnTo>
                  <a:lnTo>
                    <a:pt x="54" y="1158"/>
                  </a:lnTo>
                  <a:lnTo>
                    <a:pt x="52" y="1158"/>
                  </a:lnTo>
                  <a:lnTo>
                    <a:pt x="52" y="1160"/>
                  </a:lnTo>
                  <a:lnTo>
                    <a:pt x="54" y="1162"/>
                  </a:lnTo>
                  <a:lnTo>
                    <a:pt x="56" y="1164"/>
                  </a:lnTo>
                  <a:lnTo>
                    <a:pt x="61" y="1166"/>
                  </a:lnTo>
                  <a:lnTo>
                    <a:pt x="61" y="1166"/>
                  </a:lnTo>
                  <a:lnTo>
                    <a:pt x="63" y="1168"/>
                  </a:lnTo>
                  <a:lnTo>
                    <a:pt x="63" y="1170"/>
                  </a:lnTo>
                  <a:lnTo>
                    <a:pt x="65" y="1170"/>
                  </a:lnTo>
                  <a:lnTo>
                    <a:pt x="67" y="1170"/>
                  </a:lnTo>
                  <a:lnTo>
                    <a:pt x="71" y="1168"/>
                  </a:lnTo>
                  <a:lnTo>
                    <a:pt x="73" y="1168"/>
                  </a:lnTo>
                  <a:lnTo>
                    <a:pt x="75" y="1168"/>
                  </a:lnTo>
                  <a:lnTo>
                    <a:pt x="75" y="1170"/>
                  </a:lnTo>
                  <a:lnTo>
                    <a:pt x="77" y="1172"/>
                  </a:lnTo>
                  <a:lnTo>
                    <a:pt x="82" y="1172"/>
                  </a:lnTo>
                  <a:lnTo>
                    <a:pt x="86" y="1172"/>
                  </a:lnTo>
                  <a:lnTo>
                    <a:pt x="86" y="1172"/>
                  </a:lnTo>
                  <a:lnTo>
                    <a:pt x="86" y="1177"/>
                  </a:lnTo>
                  <a:lnTo>
                    <a:pt x="88" y="1177"/>
                  </a:lnTo>
                  <a:lnTo>
                    <a:pt x="88" y="1181"/>
                  </a:lnTo>
                  <a:lnTo>
                    <a:pt x="88" y="1181"/>
                  </a:lnTo>
                  <a:lnTo>
                    <a:pt x="90" y="1181"/>
                  </a:lnTo>
                  <a:lnTo>
                    <a:pt x="90" y="1181"/>
                  </a:lnTo>
                  <a:lnTo>
                    <a:pt x="90" y="1177"/>
                  </a:lnTo>
                  <a:lnTo>
                    <a:pt x="90" y="1177"/>
                  </a:lnTo>
                  <a:lnTo>
                    <a:pt x="92" y="1174"/>
                  </a:lnTo>
                  <a:lnTo>
                    <a:pt x="92" y="1174"/>
                  </a:lnTo>
                  <a:lnTo>
                    <a:pt x="96" y="1174"/>
                  </a:lnTo>
                  <a:lnTo>
                    <a:pt x="98" y="1174"/>
                  </a:lnTo>
                  <a:lnTo>
                    <a:pt x="105" y="1172"/>
                  </a:lnTo>
                  <a:lnTo>
                    <a:pt x="105" y="1174"/>
                  </a:lnTo>
                  <a:lnTo>
                    <a:pt x="107" y="1174"/>
                  </a:lnTo>
                  <a:lnTo>
                    <a:pt x="109" y="1177"/>
                  </a:lnTo>
                  <a:lnTo>
                    <a:pt x="111" y="1177"/>
                  </a:lnTo>
                  <a:lnTo>
                    <a:pt x="119" y="1179"/>
                  </a:lnTo>
                  <a:lnTo>
                    <a:pt x="121" y="1181"/>
                  </a:lnTo>
                  <a:lnTo>
                    <a:pt x="123" y="1183"/>
                  </a:lnTo>
                  <a:lnTo>
                    <a:pt x="125" y="1185"/>
                  </a:lnTo>
                  <a:lnTo>
                    <a:pt x="125" y="1189"/>
                  </a:lnTo>
                  <a:lnTo>
                    <a:pt x="125" y="1191"/>
                  </a:lnTo>
                  <a:lnTo>
                    <a:pt x="125" y="1195"/>
                  </a:lnTo>
                  <a:lnTo>
                    <a:pt x="128" y="1197"/>
                  </a:lnTo>
                  <a:lnTo>
                    <a:pt x="132" y="1197"/>
                  </a:lnTo>
                  <a:lnTo>
                    <a:pt x="132" y="1197"/>
                  </a:lnTo>
                  <a:lnTo>
                    <a:pt x="132" y="1195"/>
                  </a:lnTo>
                  <a:lnTo>
                    <a:pt x="132" y="1195"/>
                  </a:lnTo>
                  <a:lnTo>
                    <a:pt x="138" y="1193"/>
                  </a:lnTo>
                  <a:lnTo>
                    <a:pt x="142" y="1195"/>
                  </a:lnTo>
                  <a:lnTo>
                    <a:pt x="148" y="1197"/>
                  </a:lnTo>
                  <a:lnTo>
                    <a:pt x="153" y="1200"/>
                  </a:lnTo>
                  <a:lnTo>
                    <a:pt x="157" y="1204"/>
                  </a:lnTo>
                  <a:lnTo>
                    <a:pt x="159" y="1206"/>
                  </a:lnTo>
                  <a:lnTo>
                    <a:pt x="165" y="1220"/>
                  </a:lnTo>
                  <a:lnTo>
                    <a:pt x="165" y="1220"/>
                  </a:lnTo>
                  <a:lnTo>
                    <a:pt x="165" y="1220"/>
                  </a:lnTo>
                  <a:lnTo>
                    <a:pt x="167" y="1223"/>
                  </a:lnTo>
                  <a:lnTo>
                    <a:pt x="165" y="1231"/>
                  </a:lnTo>
                  <a:lnTo>
                    <a:pt x="165" y="1233"/>
                  </a:lnTo>
                  <a:lnTo>
                    <a:pt x="165" y="1235"/>
                  </a:lnTo>
                  <a:lnTo>
                    <a:pt x="167" y="1237"/>
                  </a:lnTo>
                  <a:lnTo>
                    <a:pt x="167" y="1239"/>
                  </a:lnTo>
                  <a:lnTo>
                    <a:pt x="167" y="1239"/>
                  </a:lnTo>
                  <a:lnTo>
                    <a:pt x="167" y="1241"/>
                  </a:lnTo>
                  <a:lnTo>
                    <a:pt x="165" y="1241"/>
                  </a:lnTo>
                  <a:lnTo>
                    <a:pt x="165" y="1241"/>
                  </a:lnTo>
                  <a:lnTo>
                    <a:pt x="165" y="1243"/>
                  </a:lnTo>
                  <a:lnTo>
                    <a:pt x="165" y="1246"/>
                  </a:lnTo>
                  <a:lnTo>
                    <a:pt x="165" y="1246"/>
                  </a:lnTo>
                  <a:lnTo>
                    <a:pt x="165" y="1246"/>
                  </a:lnTo>
                  <a:lnTo>
                    <a:pt x="165" y="1248"/>
                  </a:lnTo>
                  <a:lnTo>
                    <a:pt x="161" y="1250"/>
                  </a:lnTo>
                  <a:lnTo>
                    <a:pt x="161" y="1250"/>
                  </a:lnTo>
                  <a:lnTo>
                    <a:pt x="159" y="1252"/>
                  </a:lnTo>
                  <a:lnTo>
                    <a:pt x="161" y="1254"/>
                  </a:lnTo>
                  <a:lnTo>
                    <a:pt x="161" y="1258"/>
                  </a:lnTo>
                  <a:lnTo>
                    <a:pt x="163" y="1260"/>
                  </a:lnTo>
                  <a:lnTo>
                    <a:pt x="165" y="1260"/>
                  </a:lnTo>
                  <a:lnTo>
                    <a:pt x="171" y="1260"/>
                  </a:lnTo>
                  <a:lnTo>
                    <a:pt x="174" y="1262"/>
                  </a:lnTo>
                  <a:lnTo>
                    <a:pt x="176" y="1264"/>
                  </a:lnTo>
                  <a:lnTo>
                    <a:pt x="176" y="1269"/>
                  </a:lnTo>
                  <a:lnTo>
                    <a:pt x="176" y="1273"/>
                  </a:lnTo>
                  <a:lnTo>
                    <a:pt x="178" y="1275"/>
                  </a:lnTo>
                  <a:lnTo>
                    <a:pt x="180" y="1277"/>
                  </a:lnTo>
                  <a:lnTo>
                    <a:pt x="180" y="1277"/>
                  </a:lnTo>
                  <a:lnTo>
                    <a:pt x="184" y="1275"/>
                  </a:lnTo>
                  <a:lnTo>
                    <a:pt x="186" y="1275"/>
                  </a:lnTo>
                  <a:lnTo>
                    <a:pt x="186" y="1275"/>
                  </a:lnTo>
                  <a:lnTo>
                    <a:pt x="188" y="1277"/>
                  </a:lnTo>
                  <a:lnTo>
                    <a:pt x="188" y="1277"/>
                  </a:lnTo>
                  <a:lnTo>
                    <a:pt x="192" y="1275"/>
                  </a:lnTo>
                  <a:lnTo>
                    <a:pt x="192" y="1275"/>
                  </a:lnTo>
                  <a:lnTo>
                    <a:pt x="194" y="1275"/>
                  </a:lnTo>
                  <a:lnTo>
                    <a:pt x="197" y="1275"/>
                  </a:lnTo>
                  <a:lnTo>
                    <a:pt x="197" y="1275"/>
                  </a:lnTo>
                  <a:lnTo>
                    <a:pt x="197" y="1273"/>
                  </a:lnTo>
                  <a:lnTo>
                    <a:pt x="197" y="1273"/>
                  </a:lnTo>
                  <a:lnTo>
                    <a:pt x="199" y="1271"/>
                  </a:lnTo>
                  <a:lnTo>
                    <a:pt x="199" y="1271"/>
                  </a:lnTo>
                  <a:lnTo>
                    <a:pt x="201" y="1271"/>
                  </a:lnTo>
                  <a:lnTo>
                    <a:pt x="203" y="1271"/>
                  </a:lnTo>
                  <a:lnTo>
                    <a:pt x="205" y="1269"/>
                  </a:lnTo>
                  <a:lnTo>
                    <a:pt x="207" y="1269"/>
                  </a:lnTo>
                  <a:lnTo>
                    <a:pt x="207" y="1271"/>
                  </a:lnTo>
                  <a:lnTo>
                    <a:pt x="205" y="1279"/>
                  </a:lnTo>
                  <a:lnTo>
                    <a:pt x="207" y="1281"/>
                  </a:lnTo>
                  <a:lnTo>
                    <a:pt x="209" y="1283"/>
                  </a:lnTo>
                  <a:lnTo>
                    <a:pt x="215" y="1285"/>
                  </a:lnTo>
                  <a:lnTo>
                    <a:pt x="217" y="1285"/>
                  </a:lnTo>
                  <a:lnTo>
                    <a:pt x="220" y="1290"/>
                  </a:lnTo>
                  <a:lnTo>
                    <a:pt x="220" y="1290"/>
                  </a:lnTo>
                  <a:lnTo>
                    <a:pt x="222" y="1290"/>
                  </a:lnTo>
                  <a:lnTo>
                    <a:pt x="222" y="1290"/>
                  </a:lnTo>
                  <a:lnTo>
                    <a:pt x="222" y="1290"/>
                  </a:lnTo>
                  <a:lnTo>
                    <a:pt x="226" y="1290"/>
                  </a:lnTo>
                  <a:lnTo>
                    <a:pt x="226" y="1292"/>
                  </a:lnTo>
                  <a:lnTo>
                    <a:pt x="228" y="1292"/>
                  </a:lnTo>
                  <a:lnTo>
                    <a:pt x="230" y="1294"/>
                  </a:lnTo>
                  <a:lnTo>
                    <a:pt x="230" y="1296"/>
                  </a:lnTo>
                  <a:lnTo>
                    <a:pt x="232" y="1296"/>
                  </a:lnTo>
                  <a:lnTo>
                    <a:pt x="232" y="1296"/>
                  </a:lnTo>
                  <a:lnTo>
                    <a:pt x="236" y="1296"/>
                  </a:lnTo>
                  <a:lnTo>
                    <a:pt x="238" y="1296"/>
                  </a:lnTo>
                  <a:lnTo>
                    <a:pt x="241" y="1296"/>
                  </a:lnTo>
                  <a:lnTo>
                    <a:pt x="243" y="1296"/>
                  </a:lnTo>
                  <a:lnTo>
                    <a:pt x="243" y="1296"/>
                  </a:lnTo>
                  <a:lnTo>
                    <a:pt x="245" y="1298"/>
                  </a:lnTo>
                  <a:lnTo>
                    <a:pt x="245" y="1300"/>
                  </a:lnTo>
                  <a:lnTo>
                    <a:pt x="247" y="1300"/>
                  </a:lnTo>
                  <a:lnTo>
                    <a:pt x="251" y="1300"/>
                  </a:lnTo>
                  <a:lnTo>
                    <a:pt x="255" y="1300"/>
                  </a:lnTo>
                  <a:lnTo>
                    <a:pt x="257" y="1300"/>
                  </a:lnTo>
                  <a:lnTo>
                    <a:pt x="259" y="1302"/>
                  </a:lnTo>
                  <a:lnTo>
                    <a:pt x="261" y="1304"/>
                  </a:lnTo>
                  <a:lnTo>
                    <a:pt x="264" y="1306"/>
                  </a:lnTo>
                  <a:lnTo>
                    <a:pt x="266" y="1306"/>
                  </a:lnTo>
                  <a:lnTo>
                    <a:pt x="272" y="1304"/>
                  </a:lnTo>
                  <a:lnTo>
                    <a:pt x="274" y="1304"/>
                  </a:lnTo>
                  <a:lnTo>
                    <a:pt x="274" y="1304"/>
                  </a:lnTo>
                  <a:lnTo>
                    <a:pt x="284" y="1306"/>
                  </a:lnTo>
                  <a:lnTo>
                    <a:pt x="287" y="1306"/>
                  </a:lnTo>
                  <a:lnTo>
                    <a:pt x="289" y="1304"/>
                  </a:lnTo>
                  <a:lnTo>
                    <a:pt x="291" y="1304"/>
                  </a:lnTo>
                  <a:lnTo>
                    <a:pt x="291" y="1302"/>
                  </a:lnTo>
                  <a:lnTo>
                    <a:pt x="293" y="1302"/>
                  </a:lnTo>
                  <a:lnTo>
                    <a:pt x="293" y="1304"/>
                  </a:lnTo>
                  <a:lnTo>
                    <a:pt x="295" y="1304"/>
                  </a:lnTo>
                  <a:lnTo>
                    <a:pt x="297" y="1306"/>
                  </a:lnTo>
                  <a:lnTo>
                    <a:pt x="297" y="1308"/>
                  </a:lnTo>
                  <a:lnTo>
                    <a:pt x="299" y="1308"/>
                  </a:lnTo>
                  <a:lnTo>
                    <a:pt x="301" y="1308"/>
                  </a:lnTo>
                  <a:lnTo>
                    <a:pt x="305" y="1304"/>
                  </a:lnTo>
                  <a:lnTo>
                    <a:pt x="307" y="1304"/>
                  </a:lnTo>
                  <a:lnTo>
                    <a:pt x="312" y="1304"/>
                  </a:lnTo>
                  <a:lnTo>
                    <a:pt x="312" y="1306"/>
                  </a:lnTo>
                  <a:lnTo>
                    <a:pt x="310" y="1313"/>
                  </a:lnTo>
                  <a:lnTo>
                    <a:pt x="307" y="1317"/>
                  </a:lnTo>
                  <a:lnTo>
                    <a:pt x="307" y="1323"/>
                  </a:lnTo>
                  <a:lnTo>
                    <a:pt x="310" y="1329"/>
                  </a:lnTo>
                  <a:lnTo>
                    <a:pt x="316" y="1342"/>
                  </a:lnTo>
                  <a:lnTo>
                    <a:pt x="318" y="1344"/>
                  </a:lnTo>
                  <a:lnTo>
                    <a:pt x="318" y="1350"/>
                  </a:lnTo>
                  <a:lnTo>
                    <a:pt x="320" y="1354"/>
                  </a:lnTo>
                  <a:lnTo>
                    <a:pt x="322" y="1357"/>
                  </a:lnTo>
                  <a:lnTo>
                    <a:pt x="322" y="1359"/>
                  </a:lnTo>
                  <a:lnTo>
                    <a:pt x="326" y="1375"/>
                  </a:lnTo>
                  <a:lnTo>
                    <a:pt x="328" y="1377"/>
                  </a:lnTo>
                  <a:lnTo>
                    <a:pt x="330" y="1380"/>
                  </a:lnTo>
                  <a:lnTo>
                    <a:pt x="335" y="1382"/>
                  </a:lnTo>
                  <a:lnTo>
                    <a:pt x="351" y="1384"/>
                  </a:lnTo>
                  <a:lnTo>
                    <a:pt x="353" y="1386"/>
                  </a:lnTo>
                  <a:lnTo>
                    <a:pt x="360" y="1390"/>
                  </a:lnTo>
                  <a:lnTo>
                    <a:pt x="364" y="1396"/>
                  </a:lnTo>
                  <a:lnTo>
                    <a:pt x="366" y="1396"/>
                  </a:lnTo>
                  <a:lnTo>
                    <a:pt x="370" y="1398"/>
                  </a:lnTo>
                  <a:lnTo>
                    <a:pt x="372" y="1398"/>
                  </a:lnTo>
                  <a:lnTo>
                    <a:pt x="374" y="1400"/>
                  </a:lnTo>
                  <a:lnTo>
                    <a:pt x="374" y="1403"/>
                  </a:lnTo>
                  <a:lnTo>
                    <a:pt x="374" y="1403"/>
                  </a:lnTo>
                  <a:lnTo>
                    <a:pt x="376" y="1400"/>
                  </a:lnTo>
                  <a:lnTo>
                    <a:pt x="379" y="1400"/>
                  </a:lnTo>
                  <a:lnTo>
                    <a:pt x="381" y="1398"/>
                  </a:lnTo>
                  <a:lnTo>
                    <a:pt x="381" y="1398"/>
                  </a:lnTo>
                  <a:lnTo>
                    <a:pt x="393" y="1394"/>
                  </a:lnTo>
                  <a:lnTo>
                    <a:pt x="393" y="1394"/>
                  </a:lnTo>
                  <a:lnTo>
                    <a:pt x="395" y="1394"/>
                  </a:lnTo>
                  <a:lnTo>
                    <a:pt x="402" y="1394"/>
                  </a:lnTo>
                  <a:lnTo>
                    <a:pt x="404" y="1394"/>
                  </a:lnTo>
                  <a:lnTo>
                    <a:pt x="404" y="1394"/>
                  </a:lnTo>
                  <a:lnTo>
                    <a:pt x="408" y="1392"/>
                  </a:lnTo>
                  <a:lnTo>
                    <a:pt x="410" y="1392"/>
                  </a:lnTo>
                  <a:lnTo>
                    <a:pt x="412" y="1390"/>
                  </a:lnTo>
                  <a:lnTo>
                    <a:pt x="414" y="1390"/>
                  </a:lnTo>
                  <a:lnTo>
                    <a:pt x="420" y="1392"/>
                  </a:lnTo>
                  <a:lnTo>
                    <a:pt x="425" y="1394"/>
                  </a:lnTo>
                  <a:lnTo>
                    <a:pt x="427" y="1396"/>
                  </a:lnTo>
                  <a:lnTo>
                    <a:pt x="429" y="1396"/>
                  </a:lnTo>
                  <a:lnTo>
                    <a:pt x="429" y="1396"/>
                  </a:lnTo>
                  <a:lnTo>
                    <a:pt x="429" y="1396"/>
                  </a:lnTo>
                  <a:lnTo>
                    <a:pt x="431" y="1396"/>
                  </a:lnTo>
                  <a:lnTo>
                    <a:pt x="431" y="1396"/>
                  </a:lnTo>
                  <a:lnTo>
                    <a:pt x="433" y="1396"/>
                  </a:lnTo>
                  <a:lnTo>
                    <a:pt x="433" y="1394"/>
                  </a:lnTo>
                  <a:lnTo>
                    <a:pt x="433" y="1394"/>
                  </a:lnTo>
                  <a:lnTo>
                    <a:pt x="439" y="1386"/>
                  </a:lnTo>
                  <a:lnTo>
                    <a:pt x="439" y="1384"/>
                  </a:lnTo>
                  <a:lnTo>
                    <a:pt x="441" y="1377"/>
                  </a:lnTo>
                  <a:lnTo>
                    <a:pt x="443" y="1375"/>
                  </a:lnTo>
                  <a:lnTo>
                    <a:pt x="443" y="1375"/>
                  </a:lnTo>
                  <a:lnTo>
                    <a:pt x="446" y="1373"/>
                  </a:lnTo>
                  <a:lnTo>
                    <a:pt x="446" y="1371"/>
                  </a:lnTo>
                  <a:lnTo>
                    <a:pt x="446" y="1369"/>
                  </a:lnTo>
                  <a:lnTo>
                    <a:pt x="446" y="1369"/>
                  </a:lnTo>
                  <a:lnTo>
                    <a:pt x="446" y="1367"/>
                  </a:lnTo>
                  <a:lnTo>
                    <a:pt x="446" y="1367"/>
                  </a:lnTo>
                  <a:lnTo>
                    <a:pt x="441" y="1363"/>
                  </a:lnTo>
                  <a:lnTo>
                    <a:pt x="441" y="1363"/>
                  </a:lnTo>
                  <a:lnTo>
                    <a:pt x="441" y="1361"/>
                  </a:lnTo>
                  <a:lnTo>
                    <a:pt x="441" y="1359"/>
                  </a:lnTo>
                  <a:lnTo>
                    <a:pt x="441" y="1357"/>
                  </a:lnTo>
                  <a:lnTo>
                    <a:pt x="439" y="1354"/>
                  </a:lnTo>
                  <a:lnTo>
                    <a:pt x="439" y="1354"/>
                  </a:lnTo>
                  <a:lnTo>
                    <a:pt x="439" y="1352"/>
                  </a:lnTo>
                  <a:lnTo>
                    <a:pt x="441" y="1350"/>
                  </a:lnTo>
                  <a:lnTo>
                    <a:pt x="441" y="1350"/>
                  </a:lnTo>
                  <a:lnTo>
                    <a:pt x="443" y="1350"/>
                  </a:lnTo>
                  <a:lnTo>
                    <a:pt x="443" y="1350"/>
                  </a:lnTo>
                  <a:lnTo>
                    <a:pt x="446" y="1348"/>
                  </a:lnTo>
                  <a:lnTo>
                    <a:pt x="448" y="1348"/>
                  </a:lnTo>
                  <a:lnTo>
                    <a:pt x="450" y="1348"/>
                  </a:lnTo>
                  <a:lnTo>
                    <a:pt x="450" y="1348"/>
                  </a:lnTo>
                  <a:lnTo>
                    <a:pt x="450" y="1348"/>
                  </a:lnTo>
                  <a:lnTo>
                    <a:pt x="452" y="1346"/>
                  </a:lnTo>
                  <a:lnTo>
                    <a:pt x="452" y="1346"/>
                  </a:lnTo>
                  <a:lnTo>
                    <a:pt x="452" y="1344"/>
                  </a:lnTo>
                  <a:lnTo>
                    <a:pt x="452" y="1344"/>
                  </a:lnTo>
                  <a:lnTo>
                    <a:pt x="452" y="1342"/>
                  </a:lnTo>
                  <a:lnTo>
                    <a:pt x="450" y="1342"/>
                  </a:lnTo>
                  <a:lnTo>
                    <a:pt x="450" y="1342"/>
                  </a:lnTo>
                  <a:lnTo>
                    <a:pt x="450" y="1340"/>
                  </a:lnTo>
                  <a:lnTo>
                    <a:pt x="450" y="1340"/>
                  </a:lnTo>
                  <a:lnTo>
                    <a:pt x="450" y="1338"/>
                  </a:lnTo>
                  <a:lnTo>
                    <a:pt x="450" y="1338"/>
                  </a:lnTo>
                  <a:lnTo>
                    <a:pt x="450" y="1336"/>
                  </a:lnTo>
                  <a:lnTo>
                    <a:pt x="456" y="1331"/>
                  </a:lnTo>
                  <a:lnTo>
                    <a:pt x="458" y="1327"/>
                  </a:lnTo>
                  <a:lnTo>
                    <a:pt x="460" y="1325"/>
                  </a:lnTo>
                  <a:lnTo>
                    <a:pt x="460" y="1325"/>
                  </a:lnTo>
                  <a:lnTo>
                    <a:pt x="464" y="1315"/>
                  </a:lnTo>
                  <a:lnTo>
                    <a:pt x="466" y="1310"/>
                  </a:lnTo>
                  <a:lnTo>
                    <a:pt x="466" y="1310"/>
                  </a:lnTo>
                  <a:lnTo>
                    <a:pt x="466" y="1308"/>
                  </a:lnTo>
                  <a:lnTo>
                    <a:pt x="466" y="1306"/>
                  </a:lnTo>
                  <a:lnTo>
                    <a:pt x="466" y="1304"/>
                  </a:lnTo>
                  <a:lnTo>
                    <a:pt x="466" y="1302"/>
                  </a:lnTo>
                  <a:lnTo>
                    <a:pt x="466" y="1302"/>
                  </a:lnTo>
                  <a:lnTo>
                    <a:pt x="466" y="1302"/>
                  </a:lnTo>
                  <a:lnTo>
                    <a:pt x="466" y="1300"/>
                  </a:lnTo>
                  <a:lnTo>
                    <a:pt x="471" y="1302"/>
                  </a:lnTo>
                  <a:lnTo>
                    <a:pt x="471" y="1302"/>
                  </a:lnTo>
                  <a:lnTo>
                    <a:pt x="475" y="1304"/>
                  </a:lnTo>
                  <a:lnTo>
                    <a:pt x="475" y="1306"/>
                  </a:lnTo>
                  <a:lnTo>
                    <a:pt x="483" y="1310"/>
                  </a:lnTo>
                  <a:lnTo>
                    <a:pt x="483" y="1313"/>
                  </a:lnTo>
                  <a:lnTo>
                    <a:pt x="485" y="1313"/>
                  </a:lnTo>
                  <a:lnTo>
                    <a:pt x="494" y="1313"/>
                  </a:lnTo>
                  <a:lnTo>
                    <a:pt x="496" y="1313"/>
                  </a:lnTo>
                  <a:lnTo>
                    <a:pt x="496" y="1313"/>
                  </a:lnTo>
                  <a:lnTo>
                    <a:pt x="498" y="1315"/>
                  </a:lnTo>
                  <a:lnTo>
                    <a:pt x="500" y="1317"/>
                  </a:lnTo>
                  <a:lnTo>
                    <a:pt x="502" y="1317"/>
                  </a:lnTo>
                  <a:lnTo>
                    <a:pt x="502" y="1317"/>
                  </a:lnTo>
                  <a:lnTo>
                    <a:pt x="504" y="1317"/>
                  </a:lnTo>
                  <a:lnTo>
                    <a:pt x="506" y="1317"/>
                  </a:lnTo>
                  <a:lnTo>
                    <a:pt x="508" y="1317"/>
                  </a:lnTo>
                  <a:lnTo>
                    <a:pt x="508" y="1317"/>
                  </a:lnTo>
                  <a:lnTo>
                    <a:pt x="510" y="1317"/>
                  </a:lnTo>
                  <a:lnTo>
                    <a:pt x="510" y="1317"/>
                  </a:lnTo>
                  <a:lnTo>
                    <a:pt x="515" y="1319"/>
                  </a:lnTo>
                  <a:lnTo>
                    <a:pt x="517" y="1321"/>
                  </a:lnTo>
                  <a:lnTo>
                    <a:pt x="517" y="1321"/>
                  </a:lnTo>
                  <a:lnTo>
                    <a:pt x="519" y="1321"/>
                  </a:lnTo>
                  <a:lnTo>
                    <a:pt x="519" y="1321"/>
                  </a:lnTo>
                  <a:lnTo>
                    <a:pt x="521" y="1321"/>
                  </a:lnTo>
                  <a:lnTo>
                    <a:pt x="521" y="1319"/>
                  </a:lnTo>
                  <a:lnTo>
                    <a:pt x="521" y="1319"/>
                  </a:lnTo>
                  <a:lnTo>
                    <a:pt x="521" y="1317"/>
                  </a:lnTo>
                  <a:lnTo>
                    <a:pt x="521" y="1317"/>
                  </a:lnTo>
                  <a:lnTo>
                    <a:pt x="521" y="1315"/>
                  </a:lnTo>
                  <a:lnTo>
                    <a:pt x="521" y="1315"/>
                  </a:lnTo>
                  <a:lnTo>
                    <a:pt x="521" y="1315"/>
                  </a:lnTo>
                  <a:lnTo>
                    <a:pt x="523" y="1313"/>
                  </a:lnTo>
                  <a:lnTo>
                    <a:pt x="523" y="1313"/>
                  </a:lnTo>
                  <a:lnTo>
                    <a:pt x="523" y="1313"/>
                  </a:lnTo>
                  <a:lnTo>
                    <a:pt x="525" y="1313"/>
                  </a:lnTo>
                  <a:lnTo>
                    <a:pt x="525" y="1315"/>
                  </a:lnTo>
                  <a:lnTo>
                    <a:pt x="527" y="1315"/>
                  </a:lnTo>
                  <a:lnTo>
                    <a:pt x="531" y="1317"/>
                  </a:lnTo>
                  <a:lnTo>
                    <a:pt x="533" y="1319"/>
                  </a:lnTo>
                  <a:lnTo>
                    <a:pt x="535" y="1319"/>
                  </a:lnTo>
                  <a:lnTo>
                    <a:pt x="538" y="1319"/>
                  </a:lnTo>
                  <a:lnTo>
                    <a:pt x="544" y="1317"/>
                  </a:lnTo>
                  <a:lnTo>
                    <a:pt x="544" y="1317"/>
                  </a:lnTo>
                  <a:lnTo>
                    <a:pt x="548" y="1319"/>
                  </a:lnTo>
                  <a:lnTo>
                    <a:pt x="550" y="1319"/>
                  </a:lnTo>
                  <a:lnTo>
                    <a:pt x="550" y="1319"/>
                  </a:lnTo>
                  <a:lnTo>
                    <a:pt x="556" y="1325"/>
                  </a:lnTo>
                  <a:lnTo>
                    <a:pt x="559" y="1325"/>
                  </a:lnTo>
                  <a:lnTo>
                    <a:pt x="559" y="1325"/>
                  </a:lnTo>
                  <a:lnTo>
                    <a:pt x="561" y="1325"/>
                  </a:lnTo>
                  <a:lnTo>
                    <a:pt x="569" y="1325"/>
                  </a:lnTo>
                  <a:lnTo>
                    <a:pt x="584" y="1321"/>
                  </a:lnTo>
                  <a:lnTo>
                    <a:pt x="588" y="1319"/>
                  </a:lnTo>
                  <a:lnTo>
                    <a:pt x="590" y="1319"/>
                  </a:lnTo>
                  <a:lnTo>
                    <a:pt x="590" y="1317"/>
                  </a:lnTo>
                  <a:lnTo>
                    <a:pt x="590" y="1317"/>
                  </a:lnTo>
                  <a:lnTo>
                    <a:pt x="592" y="1315"/>
                  </a:lnTo>
                  <a:lnTo>
                    <a:pt x="592" y="1315"/>
                  </a:lnTo>
                  <a:lnTo>
                    <a:pt x="592" y="1310"/>
                  </a:lnTo>
                  <a:lnTo>
                    <a:pt x="592" y="1308"/>
                  </a:lnTo>
                  <a:lnTo>
                    <a:pt x="594" y="1308"/>
                  </a:lnTo>
                  <a:lnTo>
                    <a:pt x="594" y="1308"/>
                  </a:lnTo>
                  <a:lnTo>
                    <a:pt x="594" y="1308"/>
                  </a:lnTo>
                  <a:lnTo>
                    <a:pt x="605" y="1302"/>
                  </a:lnTo>
                  <a:lnTo>
                    <a:pt x="609" y="1300"/>
                  </a:lnTo>
                  <a:lnTo>
                    <a:pt x="609" y="1298"/>
                  </a:lnTo>
                  <a:lnTo>
                    <a:pt x="611" y="1298"/>
                  </a:lnTo>
                  <a:lnTo>
                    <a:pt x="611" y="1296"/>
                  </a:lnTo>
                  <a:lnTo>
                    <a:pt x="611" y="1296"/>
                  </a:lnTo>
                  <a:lnTo>
                    <a:pt x="611" y="1294"/>
                  </a:lnTo>
                  <a:lnTo>
                    <a:pt x="611" y="1292"/>
                  </a:lnTo>
                  <a:lnTo>
                    <a:pt x="611" y="1290"/>
                  </a:lnTo>
                  <a:lnTo>
                    <a:pt x="613" y="1290"/>
                  </a:lnTo>
                  <a:lnTo>
                    <a:pt x="613" y="1290"/>
                  </a:lnTo>
                  <a:lnTo>
                    <a:pt x="615" y="1290"/>
                  </a:lnTo>
                  <a:lnTo>
                    <a:pt x="617" y="1287"/>
                  </a:lnTo>
                  <a:lnTo>
                    <a:pt x="617" y="1287"/>
                  </a:lnTo>
                  <a:lnTo>
                    <a:pt x="619" y="1287"/>
                  </a:lnTo>
                  <a:lnTo>
                    <a:pt x="621" y="1287"/>
                  </a:lnTo>
                  <a:lnTo>
                    <a:pt x="636" y="1290"/>
                  </a:lnTo>
                  <a:lnTo>
                    <a:pt x="638" y="1290"/>
                  </a:lnTo>
                  <a:lnTo>
                    <a:pt x="640" y="1290"/>
                  </a:lnTo>
                  <a:lnTo>
                    <a:pt x="644" y="1287"/>
                  </a:lnTo>
                  <a:lnTo>
                    <a:pt x="644" y="1287"/>
                  </a:lnTo>
                  <a:lnTo>
                    <a:pt x="646" y="1287"/>
                  </a:lnTo>
                  <a:lnTo>
                    <a:pt x="651" y="1287"/>
                  </a:lnTo>
                  <a:lnTo>
                    <a:pt x="653" y="1287"/>
                  </a:lnTo>
                  <a:lnTo>
                    <a:pt x="655" y="1287"/>
                  </a:lnTo>
                  <a:lnTo>
                    <a:pt x="655" y="1290"/>
                  </a:lnTo>
                  <a:lnTo>
                    <a:pt x="657" y="1292"/>
                  </a:lnTo>
                  <a:lnTo>
                    <a:pt x="657" y="1292"/>
                  </a:lnTo>
                  <a:lnTo>
                    <a:pt x="657" y="1294"/>
                  </a:lnTo>
                  <a:lnTo>
                    <a:pt x="657" y="1302"/>
                  </a:lnTo>
                  <a:lnTo>
                    <a:pt x="657" y="1302"/>
                  </a:lnTo>
                  <a:lnTo>
                    <a:pt x="657" y="1302"/>
                  </a:lnTo>
                  <a:lnTo>
                    <a:pt x="657" y="1304"/>
                  </a:lnTo>
                  <a:lnTo>
                    <a:pt x="657" y="1304"/>
                  </a:lnTo>
                  <a:lnTo>
                    <a:pt x="659" y="1306"/>
                  </a:lnTo>
                  <a:lnTo>
                    <a:pt x="661" y="1306"/>
                  </a:lnTo>
                  <a:lnTo>
                    <a:pt x="663" y="1308"/>
                  </a:lnTo>
                  <a:lnTo>
                    <a:pt x="665" y="1308"/>
                  </a:lnTo>
                  <a:lnTo>
                    <a:pt x="665" y="1310"/>
                  </a:lnTo>
                  <a:lnTo>
                    <a:pt x="667" y="1310"/>
                  </a:lnTo>
                  <a:lnTo>
                    <a:pt x="669" y="1310"/>
                  </a:lnTo>
                  <a:lnTo>
                    <a:pt x="674" y="1310"/>
                  </a:lnTo>
                  <a:lnTo>
                    <a:pt x="676" y="1310"/>
                  </a:lnTo>
                  <a:lnTo>
                    <a:pt x="676" y="1310"/>
                  </a:lnTo>
                  <a:lnTo>
                    <a:pt x="678" y="1310"/>
                  </a:lnTo>
                  <a:lnTo>
                    <a:pt x="680" y="1310"/>
                  </a:lnTo>
                  <a:lnTo>
                    <a:pt x="682" y="1313"/>
                  </a:lnTo>
                  <a:lnTo>
                    <a:pt x="684" y="1313"/>
                  </a:lnTo>
                  <a:lnTo>
                    <a:pt x="690" y="1313"/>
                  </a:lnTo>
                  <a:lnTo>
                    <a:pt x="694" y="1313"/>
                  </a:lnTo>
                  <a:lnTo>
                    <a:pt x="697" y="1315"/>
                  </a:lnTo>
                  <a:lnTo>
                    <a:pt x="699" y="1315"/>
                  </a:lnTo>
                  <a:lnTo>
                    <a:pt x="703" y="1315"/>
                  </a:lnTo>
                  <a:lnTo>
                    <a:pt x="720" y="1315"/>
                  </a:lnTo>
                  <a:lnTo>
                    <a:pt x="728" y="1310"/>
                  </a:lnTo>
                  <a:lnTo>
                    <a:pt x="730" y="1310"/>
                  </a:lnTo>
                  <a:lnTo>
                    <a:pt x="730" y="1310"/>
                  </a:lnTo>
                  <a:lnTo>
                    <a:pt x="732" y="1310"/>
                  </a:lnTo>
                  <a:lnTo>
                    <a:pt x="732" y="1310"/>
                  </a:lnTo>
                  <a:lnTo>
                    <a:pt x="736" y="1313"/>
                  </a:lnTo>
                  <a:lnTo>
                    <a:pt x="738" y="1313"/>
                  </a:lnTo>
                  <a:lnTo>
                    <a:pt x="741" y="1315"/>
                  </a:lnTo>
                  <a:lnTo>
                    <a:pt x="741" y="1313"/>
                  </a:lnTo>
                  <a:lnTo>
                    <a:pt x="745" y="1313"/>
                  </a:lnTo>
                  <a:lnTo>
                    <a:pt x="768" y="1298"/>
                  </a:lnTo>
                  <a:lnTo>
                    <a:pt x="770" y="1298"/>
                  </a:lnTo>
                  <a:lnTo>
                    <a:pt x="784" y="1294"/>
                  </a:lnTo>
                  <a:lnTo>
                    <a:pt x="789" y="1292"/>
                  </a:lnTo>
                  <a:lnTo>
                    <a:pt x="795" y="1287"/>
                  </a:lnTo>
                  <a:lnTo>
                    <a:pt x="810" y="1281"/>
                  </a:lnTo>
                  <a:lnTo>
                    <a:pt x="812" y="1281"/>
                  </a:lnTo>
                  <a:lnTo>
                    <a:pt x="814" y="1281"/>
                  </a:lnTo>
                  <a:lnTo>
                    <a:pt x="816" y="1281"/>
                  </a:lnTo>
                  <a:lnTo>
                    <a:pt x="818" y="1283"/>
                  </a:lnTo>
                  <a:lnTo>
                    <a:pt x="818" y="1283"/>
                  </a:lnTo>
                  <a:lnTo>
                    <a:pt x="818" y="1283"/>
                  </a:lnTo>
                  <a:lnTo>
                    <a:pt x="820" y="1283"/>
                  </a:lnTo>
                  <a:lnTo>
                    <a:pt x="822" y="1283"/>
                  </a:lnTo>
                  <a:lnTo>
                    <a:pt x="824" y="1281"/>
                  </a:lnTo>
                  <a:lnTo>
                    <a:pt x="824" y="1281"/>
                  </a:lnTo>
                  <a:lnTo>
                    <a:pt x="826" y="1281"/>
                  </a:lnTo>
                  <a:lnTo>
                    <a:pt x="828" y="1281"/>
                  </a:lnTo>
                  <a:lnTo>
                    <a:pt x="830" y="1281"/>
                  </a:lnTo>
                  <a:lnTo>
                    <a:pt x="830" y="1281"/>
                  </a:lnTo>
                  <a:lnTo>
                    <a:pt x="837" y="1285"/>
                  </a:lnTo>
                  <a:lnTo>
                    <a:pt x="837" y="1285"/>
                  </a:lnTo>
                  <a:lnTo>
                    <a:pt x="837" y="1285"/>
                  </a:lnTo>
                  <a:lnTo>
                    <a:pt x="837" y="1287"/>
                  </a:lnTo>
                  <a:lnTo>
                    <a:pt x="837" y="1287"/>
                  </a:lnTo>
                  <a:lnTo>
                    <a:pt x="839" y="1290"/>
                  </a:lnTo>
                  <a:lnTo>
                    <a:pt x="839" y="1290"/>
                  </a:lnTo>
                  <a:lnTo>
                    <a:pt x="839" y="1290"/>
                  </a:lnTo>
                  <a:lnTo>
                    <a:pt x="841" y="1290"/>
                  </a:lnTo>
                  <a:lnTo>
                    <a:pt x="841" y="1290"/>
                  </a:lnTo>
                  <a:lnTo>
                    <a:pt x="843" y="1287"/>
                  </a:lnTo>
                  <a:lnTo>
                    <a:pt x="849" y="1281"/>
                  </a:lnTo>
                  <a:lnTo>
                    <a:pt x="851" y="1279"/>
                  </a:lnTo>
                  <a:lnTo>
                    <a:pt x="851" y="1279"/>
                  </a:lnTo>
                  <a:lnTo>
                    <a:pt x="853" y="1279"/>
                  </a:lnTo>
                  <a:lnTo>
                    <a:pt x="864" y="1281"/>
                  </a:lnTo>
                  <a:lnTo>
                    <a:pt x="866" y="1281"/>
                  </a:lnTo>
                  <a:lnTo>
                    <a:pt x="868" y="1279"/>
                  </a:lnTo>
                  <a:lnTo>
                    <a:pt x="868" y="1279"/>
                  </a:lnTo>
                  <a:lnTo>
                    <a:pt x="868" y="1279"/>
                  </a:lnTo>
                  <a:lnTo>
                    <a:pt x="872" y="1275"/>
                  </a:lnTo>
                  <a:lnTo>
                    <a:pt x="874" y="1273"/>
                  </a:lnTo>
                  <a:lnTo>
                    <a:pt x="877" y="1271"/>
                  </a:lnTo>
                  <a:lnTo>
                    <a:pt x="877" y="1267"/>
                  </a:lnTo>
                  <a:lnTo>
                    <a:pt x="877" y="1267"/>
                  </a:lnTo>
                  <a:lnTo>
                    <a:pt x="879" y="1264"/>
                  </a:lnTo>
                  <a:lnTo>
                    <a:pt x="879" y="1262"/>
                  </a:lnTo>
                  <a:lnTo>
                    <a:pt x="879" y="1262"/>
                  </a:lnTo>
                  <a:lnTo>
                    <a:pt x="879" y="1260"/>
                  </a:lnTo>
                  <a:lnTo>
                    <a:pt x="881" y="1260"/>
                  </a:lnTo>
                  <a:lnTo>
                    <a:pt x="881" y="1258"/>
                  </a:lnTo>
                  <a:lnTo>
                    <a:pt x="883" y="1258"/>
                  </a:lnTo>
                  <a:lnTo>
                    <a:pt x="883" y="1256"/>
                  </a:lnTo>
                  <a:lnTo>
                    <a:pt x="883" y="1256"/>
                  </a:lnTo>
                  <a:lnTo>
                    <a:pt x="883" y="1252"/>
                  </a:lnTo>
                  <a:lnTo>
                    <a:pt x="885" y="1250"/>
                  </a:lnTo>
                  <a:lnTo>
                    <a:pt x="885" y="1250"/>
                  </a:lnTo>
                  <a:lnTo>
                    <a:pt x="885" y="1250"/>
                  </a:lnTo>
                  <a:lnTo>
                    <a:pt x="885" y="1248"/>
                  </a:lnTo>
                  <a:lnTo>
                    <a:pt x="887" y="1248"/>
                  </a:lnTo>
                  <a:lnTo>
                    <a:pt x="889" y="1248"/>
                  </a:lnTo>
                  <a:lnTo>
                    <a:pt x="897" y="1246"/>
                  </a:lnTo>
                  <a:lnTo>
                    <a:pt x="897" y="1246"/>
                  </a:lnTo>
                  <a:lnTo>
                    <a:pt x="900" y="1243"/>
                  </a:lnTo>
                  <a:lnTo>
                    <a:pt x="900" y="1243"/>
                  </a:lnTo>
                  <a:lnTo>
                    <a:pt x="900" y="1243"/>
                  </a:lnTo>
                  <a:lnTo>
                    <a:pt x="902" y="1241"/>
                  </a:lnTo>
                  <a:lnTo>
                    <a:pt x="902" y="1241"/>
                  </a:lnTo>
                  <a:lnTo>
                    <a:pt x="904" y="1241"/>
                  </a:lnTo>
                  <a:lnTo>
                    <a:pt x="904" y="1239"/>
                  </a:lnTo>
                  <a:lnTo>
                    <a:pt x="910" y="1241"/>
                  </a:lnTo>
                  <a:lnTo>
                    <a:pt x="916" y="1241"/>
                  </a:lnTo>
                  <a:lnTo>
                    <a:pt x="918" y="1239"/>
                  </a:lnTo>
                  <a:lnTo>
                    <a:pt x="920" y="1239"/>
                  </a:lnTo>
                  <a:lnTo>
                    <a:pt x="925" y="1237"/>
                  </a:lnTo>
                  <a:lnTo>
                    <a:pt x="927" y="1237"/>
                  </a:lnTo>
                  <a:lnTo>
                    <a:pt x="939" y="1235"/>
                  </a:lnTo>
                  <a:lnTo>
                    <a:pt x="941" y="1235"/>
                  </a:lnTo>
                  <a:lnTo>
                    <a:pt x="941" y="1235"/>
                  </a:lnTo>
                  <a:lnTo>
                    <a:pt x="943" y="1235"/>
                  </a:lnTo>
                  <a:lnTo>
                    <a:pt x="952" y="1233"/>
                  </a:lnTo>
                  <a:lnTo>
                    <a:pt x="954" y="1233"/>
                  </a:lnTo>
                  <a:lnTo>
                    <a:pt x="964" y="1227"/>
                  </a:lnTo>
                  <a:lnTo>
                    <a:pt x="964" y="1227"/>
                  </a:lnTo>
                  <a:lnTo>
                    <a:pt x="966" y="1227"/>
                  </a:lnTo>
                  <a:lnTo>
                    <a:pt x="971" y="1229"/>
                  </a:lnTo>
                  <a:lnTo>
                    <a:pt x="975" y="1231"/>
                  </a:lnTo>
                  <a:lnTo>
                    <a:pt x="975" y="1231"/>
                  </a:lnTo>
                  <a:lnTo>
                    <a:pt x="979" y="1231"/>
                  </a:lnTo>
                  <a:lnTo>
                    <a:pt x="994" y="1229"/>
                  </a:lnTo>
                  <a:lnTo>
                    <a:pt x="1000" y="1229"/>
                  </a:lnTo>
                  <a:lnTo>
                    <a:pt x="1002" y="1229"/>
                  </a:lnTo>
                  <a:lnTo>
                    <a:pt x="1004" y="1227"/>
                  </a:lnTo>
                  <a:lnTo>
                    <a:pt x="1006" y="1227"/>
                  </a:lnTo>
                  <a:lnTo>
                    <a:pt x="1008" y="1225"/>
                  </a:lnTo>
                  <a:lnTo>
                    <a:pt x="1008" y="1223"/>
                  </a:lnTo>
                  <a:lnTo>
                    <a:pt x="1008" y="1223"/>
                  </a:lnTo>
                  <a:lnTo>
                    <a:pt x="1010" y="1223"/>
                  </a:lnTo>
                  <a:lnTo>
                    <a:pt x="1010" y="1223"/>
                  </a:lnTo>
                  <a:lnTo>
                    <a:pt x="1015" y="1223"/>
                  </a:lnTo>
                  <a:lnTo>
                    <a:pt x="1021" y="1223"/>
                  </a:lnTo>
                  <a:lnTo>
                    <a:pt x="1029" y="1220"/>
                  </a:lnTo>
                  <a:lnTo>
                    <a:pt x="1038" y="1220"/>
                  </a:lnTo>
                  <a:lnTo>
                    <a:pt x="1042" y="1220"/>
                  </a:lnTo>
                  <a:lnTo>
                    <a:pt x="1044" y="1220"/>
                  </a:lnTo>
                  <a:lnTo>
                    <a:pt x="1044" y="1223"/>
                  </a:lnTo>
                  <a:lnTo>
                    <a:pt x="1044" y="1223"/>
                  </a:lnTo>
                  <a:lnTo>
                    <a:pt x="1046" y="1223"/>
                  </a:lnTo>
                  <a:lnTo>
                    <a:pt x="1046" y="1223"/>
                  </a:lnTo>
                  <a:lnTo>
                    <a:pt x="1046" y="1223"/>
                  </a:lnTo>
                  <a:lnTo>
                    <a:pt x="1046" y="1223"/>
                  </a:lnTo>
                  <a:lnTo>
                    <a:pt x="1046" y="1225"/>
                  </a:lnTo>
                  <a:lnTo>
                    <a:pt x="1046" y="1225"/>
                  </a:lnTo>
                  <a:lnTo>
                    <a:pt x="1061" y="1229"/>
                  </a:lnTo>
                  <a:lnTo>
                    <a:pt x="1069" y="1227"/>
                  </a:lnTo>
                  <a:lnTo>
                    <a:pt x="1069" y="1227"/>
                  </a:lnTo>
                  <a:lnTo>
                    <a:pt x="1069" y="1229"/>
                  </a:lnTo>
                  <a:lnTo>
                    <a:pt x="1071" y="1229"/>
                  </a:lnTo>
                  <a:lnTo>
                    <a:pt x="1077" y="1235"/>
                  </a:lnTo>
                  <a:lnTo>
                    <a:pt x="1079" y="1235"/>
                  </a:lnTo>
                  <a:lnTo>
                    <a:pt x="1079" y="1235"/>
                  </a:lnTo>
                  <a:lnTo>
                    <a:pt x="1079" y="1235"/>
                  </a:lnTo>
                  <a:lnTo>
                    <a:pt x="1084" y="1237"/>
                  </a:lnTo>
                  <a:lnTo>
                    <a:pt x="1086" y="1237"/>
                  </a:lnTo>
                  <a:lnTo>
                    <a:pt x="1088" y="1237"/>
                  </a:lnTo>
                  <a:lnTo>
                    <a:pt x="1094" y="1237"/>
                  </a:lnTo>
                  <a:lnTo>
                    <a:pt x="1096" y="1237"/>
                  </a:lnTo>
                  <a:lnTo>
                    <a:pt x="1128" y="1252"/>
                  </a:lnTo>
                  <a:lnTo>
                    <a:pt x="1140" y="1254"/>
                  </a:lnTo>
                  <a:lnTo>
                    <a:pt x="1142" y="1254"/>
                  </a:lnTo>
                  <a:lnTo>
                    <a:pt x="1144" y="1254"/>
                  </a:lnTo>
                  <a:lnTo>
                    <a:pt x="1146" y="1254"/>
                  </a:lnTo>
                  <a:lnTo>
                    <a:pt x="1148" y="1252"/>
                  </a:lnTo>
                  <a:lnTo>
                    <a:pt x="1148" y="1250"/>
                  </a:lnTo>
                  <a:lnTo>
                    <a:pt x="1148" y="1250"/>
                  </a:lnTo>
                  <a:lnTo>
                    <a:pt x="1148" y="1248"/>
                  </a:lnTo>
                  <a:lnTo>
                    <a:pt x="1151" y="1237"/>
                  </a:lnTo>
                  <a:lnTo>
                    <a:pt x="1153" y="1237"/>
                  </a:lnTo>
                  <a:lnTo>
                    <a:pt x="1153" y="1237"/>
                  </a:lnTo>
                  <a:lnTo>
                    <a:pt x="1153" y="1237"/>
                  </a:lnTo>
                  <a:lnTo>
                    <a:pt x="1155" y="1239"/>
                  </a:lnTo>
                  <a:lnTo>
                    <a:pt x="1157" y="1241"/>
                  </a:lnTo>
                  <a:lnTo>
                    <a:pt x="1157" y="1241"/>
                  </a:lnTo>
                  <a:lnTo>
                    <a:pt x="1159" y="1248"/>
                  </a:lnTo>
                  <a:lnTo>
                    <a:pt x="1161" y="1248"/>
                  </a:lnTo>
                  <a:lnTo>
                    <a:pt x="1161" y="1248"/>
                  </a:lnTo>
                  <a:lnTo>
                    <a:pt x="1161" y="1248"/>
                  </a:lnTo>
                  <a:lnTo>
                    <a:pt x="1161" y="1248"/>
                  </a:lnTo>
                  <a:lnTo>
                    <a:pt x="1171" y="1250"/>
                  </a:lnTo>
                  <a:lnTo>
                    <a:pt x="1195" y="1250"/>
                  </a:lnTo>
                  <a:lnTo>
                    <a:pt x="1195" y="1250"/>
                  </a:lnTo>
                  <a:lnTo>
                    <a:pt x="1209" y="1258"/>
                  </a:lnTo>
                  <a:lnTo>
                    <a:pt x="1211" y="1260"/>
                  </a:lnTo>
                  <a:lnTo>
                    <a:pt x="1211" y="1260"/>
                  </a:lnTo>
                  <a:lnTo>
                    <a:pt x="1213" y="1260"/>
                  </a:lnTo>
                  <a:lnTo>
                    <a:pt x="1215" y="1258"/>
                  </a:lnTo>
                  <a:lnTo>
                    <a:pt x="1222" y="1256"/>
                  </a:lnTo>
                  <a:lnTo>
                    <a:pt x="1224" y="1254"/>
                  </a:lnTo>
                  <a:lnTo>
                    <a:pt x="1228" y="1254"/>
                  </a:lnTo>
                  <a:lnTo>
                    <a:pt x="1228" y="1254"/>
                  </a:lnTo>
                  <a:lnTo>
                    <a:pt x="1230" y="1252"/>
                  </a:lnTo>
                  <a:lnTo>
                    <a:pt x="1230" y="1252"/>
                  </a:lnTo>
                  <a:lnTo>
                    <a:pt x="1230" y="1250"/>
                  </a:lnTo>
                  <a:lnTo>
                    <a:pt x="1230" y="1250"/>
                  </a:lnTo>
                  <a:lnTo>
                    <a:pt x="1230" y="1248"/>
                  </a:lnTo>
                  <a:lnTo>
                    <a:pt x="1228" y="1243"/>
                  </a:lnTo>
                  <a:lnTo>
                    <a:pt x="1226" y="1237"/>
                  </a:lnTo>
                  <a:lnTo>
                    <a:pt x="1226" y="1233"/>
                  </a:lnTo>
                  <a:lnTo>
                    <a:pt x="1222" y="1220"/>
                  </a:lnTo>
                  <a:lnTo>
                    <a:pt x="1222" y="1216"/>
                  </a:lnTo>
                  <a:lnTo>
                    <a:pt x="1220" y="1216"/>
                  </a:lnTo>
                  <a:lnTo>
                    <a:pt x="1220" y="1216"/>
                  </a:lnTo>
                  <a:lnTo>
                    <a:pt x="1220" y="1214"/>
                  </a:lnTo>
                  <a:lnTo>
                    <a:pt x="1220" y="1214"/>
                  </a:lnTo>
                  <a:lnTo>
                    <a:pt x="1215" y="1214"/>
                  </a:lnTo>
                  <a:lnTo>
                    <a:pt x="1211" y="1212"/>
                  </a:lnTo>
                  <a:lnTo>
                    <a:pt x="1209" y="1212"/>
                  </a:lnTo>
                  <a:lnTo>
                    <a:pt x="1207" y="1212"/>
                  </a:lnTo>
                  <a:lnTo>
                    <a:pt x="1203" y="1208"/>
                  </a:lnTo>
                  <a:lnTo>
                    <a:pt x="1201" y="1204"/>
                  </a:lnTo>
                  <a:lnTo>
                    <a:pt x="1199" y="1204"/>
                  </a:lnTo>
                  <a:lnTo>
                    <a:pt x="1199" y="1204"/>
                  </a:lnTo>
                  <a:lnTo>
                    <a:pt x="1199" y="1202"/>
                  </a:lnTo>
                  <a:lnTo>
                    <a:pt x="1199" y="1200"/>
                  </a:lnTo>
                  <a:lnTo>
                    <a:pt x="1199" y="1195"/>
                  </a:lnTo>
                  <a:lnTo>
                    <a:pt x="1199" y="1193"/>
                  </a:lnTo>
                  <a:lnTo>
                    <a:pt x="1199" y="1191"/>
                  </a:lnTo>
                  <a:lnTo>
                    <a:pt x="1199" y="1189"/>
                  </a:lnTo>
                  <a:lnTo>
                    <a:pt x="1201" y="1189"/>
                  </a:lnTo>
                  <a:lnTo>
                    <a:pt x="1205" y="1185"/>
                  </a:lnTo>
                  <a:lnTo>
                    <a:pt x="1207" y="1181"/>
                  </a:lnTo>
                  <a:lnTo>
                    <a:pt x="1209" y="1179"/>
                  </a:lnTo>
                  <a:lnTo>
                    <a:pt x="1209" y="1179"/>
                  </a:lnTo>
                  <a:lnTo>
                    <a:pt x="1213" y="1179"/>
                  </a:lnTo>
                  <a:lnTo>
                    <a:pt x="1213" y="1179"/>
                  </a:lnTo>
                  <a:lnTo>
                    <a:pt x="1218" y="1179"/>
                  </a:lnTo>
                  <a:lnTo>
                    <a:pt x="1220" y="1179"/>
                  </a:lnTo>
                  <a:lnTo>
                    <a:pt x="1220" y="1179"/>
                  </a:lnTo>
                  <a:lnTo>
                    <a:pt x="1224" y="1179"/>
                  </a:lnTo>
                  <a:lnTo>
                    <a:pt x="1232" y="1174"/>
                  </a:lnTo>
                  <a:lnTo>
                    <a:pt x="1234" y="1172"/>
                  </a:lnTo>
                  <a:lnTo>
                    <a:pt x="1241" y="1172"/>
                  </a:lnTo>
                  <a:lnTo>
                    <a:pt x="1243" y="1170"/>
                  </a:lnTo>
                  <a:lnTo>
                    <a:pt x="1243" y="1170"/>
                  </a:lnTo>
                  <a:lnTo>
                    <a:pt x="1243" y="1170"/>
                  </a:lnTo>
                  <a:lnTo>
                    <a:pt x="1243" y="1168"/>
                  </a:lnTo>
                  <a:lnTo>
                    <a:pt x="1243" y="1168"/>
                  </a:lnTo>
                  <a:lnTo>
                    <a:pt x="1243" y="1166"/>
                  </a:lnTo>
                  <a:lnTo>
                    <a:pt x="1243" y="1164"/>
                  </a:lnTo>
                  <a:lnTo>
                    <a:pt x="1243" y="1164"/>
                  </a:lnTo>
                  <a:lnTo>
                    <a:pt x="1243" y="1162"/>
                  </a:lnTo>
                  <a:lnTo>
                    <a:pt x="1243" y="1162"/>
                  </a:lnTo>
                  <a:lnTo>
                    <a:pt x="1243" y="1160"/>
                  </a:lnTo>
                  <a:lnTo>
                    <a:pt x="1236" y="1156"/>
                  </a:lnTo>
                  <a:lnTo>
                    <a:pt x="1232" y="1147"/>
                  </a:lnTo>
                  <a:lnTo>
                    <a:pt x="1232" y="1145"/>
                  </a:lnTo>
                  <a:lnTo>
                    <a:pt x="1230" y="1137"/>
                  </a:lnTo>
                  <a:lnTo>
                    <a:pt x="1228" y="1135"/>
                  </a:lnTo>
                  <a:lnTo>
                    <a:pt x="1228" y="1133"/>
                  </a:lnTo>
                  <a:lnTo>
                    <a:pt x="1228" y="1130"/>
                  </a:lnTo>
                  <a:lnTo>
                    <a:pt x="1226" y="1130"/>
                  </a:lnTo>
                  <a:lnTo>
                    <a:pt x="1226" y="1130"/>
                  </a:lnTo>
                  <a:lnTo>
                    <a:pt x="1218" y="1126"/>
                  </a:lnTo>
                  <a:lnTo>
                    <a:pt x="1215" y="1126"/>
                  </a:lnTo>
                  <a:lnTo>
                    <a:pt x="1213" y="1124"/>
                  </a:lnTo>
                  <a:lnTo>
                    <a:pt x="1211" y="1122"/>
                  </a:lnTo>
                  <a:lnTo>
                    <a:pt x="1209" y="1120"/>
                  </a:lnTo>
                  <a:lnTo>
                    <a:pt x="1199" y="1114"/>
                  </a:lnTo>
                  <a:lnTo>
                    <a:pt x="1190" y="1107"/>
                  </a:lnTo>
                  <a:lnTo>
                    <a:pt x="1182" y="1103"/>
                  </a:lnTo>
                  <a:lnTo>
                    <a:pt x="1180" y="1103"/>
                  </a:lnTo>
                  <a:lnTo>
                    <a:pt x="1180" y="1103"/>
                  </a:lnTo>
                  <a:lnTo>
                    <a:pt x="1180" y="1103"/>
                  </a:lnTo>
                  <a:lnTo>
                    <a:pt x="1180" y="1101"/>
                  </a:lnTo>
                  <a:lnTo>
                    <a:pt x="1180" y="1101"/>
                  </a:lnTo>
                  <a:lnTo>
                    <a:pt x="1180" y="1099"/>
                  </a:lnTo>
                  <a:lnTo>
                    <a:pt x="1180" y="1099"/>
                  </a:lnTo>
                  <a:lnTo>
                    <a:pt x="1180" y="1099"/>
                  </a:lnTo>
                  <a:lnTo>
                    <a:pt x="1180" y="1099"/>
                  </a:lnTo>
                  <a:lnTo>
                    <a:pt x="1182" y="1093"/>
                  </a:lnTo>
                  <a:lnTo>
                    <a:pt x="1182" y="1093"/>
                  </a:lnTo>
                  <a:lnTo>
                    <a:pt x="1182" y="1091"/>
                  </a:lnTo>
                  <a:lnTo>
                    <a:pt x="1182" y="1089"/>
                  </a:lnTo>
                  <a:lnTo>
                    <a:pt x="1182" y="1087"/>
                  </a:lnTo>
                  <a:lnTo>
                    <a:pt x="1182" y="1084"/>
                  </a:lnTo>
                  <a:lnTo>
                    <a:pt x="1163" y="1055"/>
                  </a:lnTo>
                  <a:lnTo>
                    <a:pt x="1161" y="1051"/>
                  </a:lnTo>
                  <a:lnTo>
                    <a:pt x="1161" y="1049"/>
                  </a:lnTo>
                  <a:lnTo>
                    <a:pt x="1161" y="1047"/>
                  </a:lnTo>
                  <a:lnTo>
                    <a:pt x="1161" y="1045"/>
                  </a:lnTo>
                  <a:lnTo>
                    <a:pt x="1163" y="1045"/>
                  </a:lnTo>
                  <a:lnTo>
                    <a:pt x="1163" y="1043"/>
                  </a:lnTo>
                  <a:lnTo>
                    <a:pt x="1165" y="1043"/>
                  </a:lnTo>
                  <a:lnTo>
                    <a:pt x="1167" y="1043"/>
                  </a:lnTo>
                  <a:lnTo>
                    <a:pt x="1169" y="1043"/>
                  </a:lnTo>
                  <a:lnTo>
                    <a:pt x="1171" y="1043"/>
                  </a:lnTo>
                  <a:lnTo>
                    <a:pt x="1174" y="1043"/>
                  </a:lnTo>
                  <a:lnTo>
                    <a:pt x="1178" y="1040"/>
                  </a:lnTo>
                  <a:lnTo>
                    <a:pt x="1178" y="1040"/>
                  </a:lnTo>
                  <a:lnTo>
                    <a:pt x="1180" y="1040"/>
                  </a:lnTo>
                  <a:lnTo>
                    <a:pt x="1184" y="1036"/>
                  </a:lnTo>
                  <a:lnTo>
                    <a:pt x="1188" y="1034"/>
                  </a:lnTo>
                  <a:lnTo>
                    <a:pt x="1188" y="1032"/>
                  </a:lnTo>
                  <a:lnTo>
                    <a:pt x="1190" y="1032"/>
                  </a:lnTo>
                  <a:lnTo>
                    <a:pt x="1195" y="1030"/>
                  </a:lnTo>
                  <a:lnTo>
                    <a:pt x="1195" y="1030"/>
                  </a:lnTo>
                  <a:lnTo>
                    <a:pt x="1195" y="1030"/>
                  </a:lnTo>
                  <a:lnTo>
                    <a:pt x="1195" y="1028"/>
                  </a:lnTo>
                  <a:lnTo>
                    <a:pt x="1195" y="1028"/>
                  </a:lnTo>
                  <a:lnTo>
                    <a:pt x="1195" y="1026"/>
                  </a:lnTo>
                  <a:lnTo>
                    <a:pt x="1197" y="1026"/>
                  </a:lnTo>
                  <a:lnTo>
                    <a:pt x="1197" y="1026"/>
                  </a:lnTo>
                  <a:lnTo>
                    <a:pt x="1197" y="1024"/>
                  </a:lnTo>
                  <a:lnTo>
                    <a:pt x="1197" y="1024"/>
                  </a:lnTo>
                  <a:lnTo>
                    <a:pt x="1197" y="1024"/>
                  </a:lnTo>
                  <a:lnTo>
                    <a:pt x="1201" y="1024"/>
                  </a:lnTo>
                  <a:lnTo>
                    <a:pt x="1203" y="1024"/>
                  </a:lnTo>
                  <a:lnTo>
                    <a:pt x="1213" y="1022"/>
                  </a:lnTo>
                  <a:lnTo>
                    <a:pt x="1215" y="1022"/>
                  </a:lnTo>
                  <a:lnTo>
                    <a:pt x="1222" y="1022"/>
                  </a:lnTo>
                  <a:lnTo>
                    <a:pt x="1228" y="1022"/>
                  </a:lnTo>
                  <a:lnTo>
                    <a:pt x="1234" y="1020"/>
                  </a:lnTo>
                  <a:lnTo>
                    <a:pt x="1236" y="1017"/>
                  </a:lnTo>
                  <a:lnTo>
                    <a:pt x="1241" y="1017"/>
                  </a:lnTo>
                  <a:lnTo>
                    <a:pt x="1245" y="1017"/>
                  </a:lnTo>
                  <a:lnTo>
                    <a:pt x="1251" y="1013"/>
                  </a:lnTo>
                  <a:lnTo>
                    <a:pt x="1253" y="1011"/>
                  </a:lnTo>
                  <a:lnTo>
                    <a:pt x="1255" y="1011"/>
                  </a:lnTo>
                  <a:lnTo>
                    <a:pt x="1266" y="1011"/>
                  </a:lnTo>
                  <a:lnTo>
                    <a:pt x="1282" y="1007"/>
                  </a:lnTo>
                  <a:lnTo>
                    <a:pt x="1289" y="1003"/>
                  </a:lnTo>
                  <a:lnTo>
                    <a:pt x="1299" y="1001"/>
                  </a:lnTo>
                  <a:lnTo>
                    <a:pt x="1307" y="996"/>
                  </a:lnTo>
                  <a:lnTo>
                    <a:pt x="1314" y="990"/>
                  </a:lnTo>
                  <a:lnTo>
                    <a:pt x="1316" y="990"/>
                  </a:lnTo>
                  <a:lnTo>
                    <a:pt x="1316" y="990"/>
                  </a:lnTo>
                  <a:lnTo>
                    <a:pt x="1318" y="988"/>
                  </a:lnTo>
                  <a:lnTo>
                    <a:pt x="1326" y="988"/>
                  </a:lnTo>
                  <a:lnTo>
                    <a:pt x="1347" y="984"/>
                  </a:lnTo>
                  <a:lnTo>
                    <a:pt x="1354" y="982"/>
                  </a:lnTo>
                  <a:lnTo>
                    <a:pt x="1356" y="982"/>
                  </a:lnTo>
                  <a:lnTo>
                    <a:pt x="1356" y="982"/>
                  </a:lnTo>
                  <a:lnTo>
                    <a:pt x="1356" y="980"/>
                  </a:lnTo>
                  <a:lnTo>
                    <a:pt x="1358" y="967"/>
                  </a:lnTo>
                  <a:lnTo>
                    <a:pt x="1358" y="959"/>
                  </a:lnTo>
                  <a:lnTo>
                    <a:pt x="1358" y="957"/>
                  </a:lnTo>
                  <a:lnTo>
                    <a:pt x="1358" y="955"/>
                  </a:lnTo>
                  <a:lnTo>
                    <a:pt x="1358" y="955"/>
                  </a:lnTo>
                  <a:lnTo>
                    <a:pt x="1345" y="921"/>
                  </a:lnTo>
                  <a:lnTo>
                    <a:pt x="1345" y="919"/>
                  </a:lnTo>
                  <a:lnTo>
                    <a:pt x="1345" y="917"/>
                  </a:lnTo>
                  <a:lnTo>
                    <a:pt x="1345" y="915"/>
                  </a:lnTo>
                  <a:lnTo>
                    <a:pt x="1345" y="915"/>
                  </a:lnTo>
                  <a:lnTo>
                    <a:pt x="1345" y="913"/>
                  </a:lnTo>
                  <a:lnTo>
                    <a:pt x="1356" y="898"/>
                  </a:lnTo>
                  <a:lnTo>
                    <a:pt x="1356" y="896"/>
                  </a:lnTo>
                  <a:lnTo>
                    <a:pt x="1356" y="894"/>
                  </a:lnTo>
                  <a:lnTo>
                    <a:pt x="1356" y="867"/>
                  </a:lnTo>
                  <a:lnTo>
                    <a:pt x="1358" y="860"/>
                  </a:lnTo>
                  <a:lnTo>
                    <a:pt x="1360" y="860"/>
                  </a:lnTo>
                  <a:lnTo>
                    <a:pt x="1364" y="860"/>
                  </a:lnTo>
                  <a:lnTo>
                    <a:pt x="1381" y="863"/>
                  </a:lnTo>
                  <a:lnTo>
                    <a:pt x="1383" y="860"/>
                  </a:lnTo>
                  <a:lnTo>
                    <a:pt x="1389" y="856"/>
                  </a:lnTo>
                  <a:lnTo>
                    <a:pt x="1397" y="854"/>
                  </a:lnTo>
                  <a:lnTo>
                    <a:pt x="1400" y="852"/>
                  </a:lnTo>
                  <a:lnTo>
                    <a:pt x="1402" y="850"/>
                  </a:lnTo>
                  <a:lnTo>
                    <a:pt x="1408" y="842"/>
                  </a:lnTo>
                  <a:lnTo>
                    <a:pt x="1412" y="835"/>
                  </a:lnTo>
                  <a:lnTo>
                    <a:pt x="1414" y="829"/>
                  </a:lnTo>
                  <a:lnTo>
                    <a:pt x="1433" y="802"/>
                  </a:lnTo>
                  <a:lnTo>
                    <a:pt x="1473" y="758"/>
                  </a:lnTo>
                  <a:lnTo>
                    <a:pt x="1506" y="739"/>
                  </a:lnTo>
                  <a:lnTo>
                    <a:pt x="1536" y="733"/>
                  </a:lnTo>
                  <a:lnTo>
                    <a:pt x="1556" y="735"/>
                  </a:lnTo>
                  <a:lnTo>
                    <a:pt x="1559" y="735"/>
                  </a:lnTo>
                  <a:lnTo>
                    <a:pt x="1561" y="735"/>
                  </a:lnTo>
                  <a:lnTo>
                    <a:pt x="1563" y="733"/>
                  </a:lnTo>
                  <a:lnTo>
                    <a:pt x="1569" y="726"/>
                  </a:lnTo>
                  <a:lnTo>
                    <a:pt x="1575" y="720"/>
                  </a:lnTo>
                  <a:lnTo>
                    <a:pt x="1575" y="718"/>
                  </a:lnTo>
                  <a:lnTo>
                    <a:pt x="1575" y="718"/>
                  </a:lnTo>
                  <a:lnTo>
                    <a:pt x="1575" y="716"/>
                  </a:lnTo>
                  <a:lnTo>
                    <a:pt x="1575" y="714"/>
                  </a:lnTo>
                  <a:lnTo>
                    <a:pt x="1573" y="712"/>
                  </a:lnTo>
                  <a:lnTo>
                    <a:pt x="1573" y="710"/>
                  </a:lnTo>
                  <a:lnTo>
                    <a:pt x="1573" y="706"/>
                  </a:lnTo>
                  <a:lnTo>
                    <a:pt x="1575" y="672"/>
                  </a:lnTo>
                  <a:lnTo>
                    <a:pt x="1575" y="668"/>
                  </a:lnTo>
                  <a:lnTo>
                    <a:pt x="1575" y="666"/>
                  </a:lnTo>
                  <a:lnTo>
                    <a:pt x="1577" y="666"/>
                  </a:lnTo>
                  <a:lnTo>
                    <a:pt x="1577" y="664"/>
                  </a:lnTo>
                  <a:lnTo>
                    <a:pt x="1598" y="651"/>
                  </a:lnTo>
                  <a:lnTo>
                    <a:pt x="1596" y="651"/>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p:nvSpPr>
          <p:spPr bwMode="auto">
            <a:xfrm>
              <a:off x="4917849" y="4009033"/>
              <a:ext cx="2188629" cy="1133399"/>
            </a:xfrm>
            <a:custGeom>
              <a:avLst/>
              <a:gdLst>
                <a:gd name="T0" fmla="*/ 1443 w 1456"/>
                <a:gd name="T1" fmla="*/ 492 h 754"/>
                <a:gd name="T2" fmla="*/ 1426 w 1456"/>
                <a:gd name="T3" fmla="*/ 436 h 754"/>
                <a:gd name="T4" fmla="*/ 1403 w 1456"/>
                <a:gd name="T5" fmla="*/ 373 h 754"/>
                <a:gd name="T6" fmla="*/ 1349 w 1456"/>
                <a:gd name="T7" fmla="*/ 337 h 754"/>
                <a:gd name="T8" fmla="*/ 1326 w 1456"/>
                <a:gd name="T9" fmla="*/ 367 h 754"/>
                <a:gd name="T10" fmla="*/ 1290 w 1456"/>
                <a:gd name="T11" fmla="*/ 394 h 754"/>
                <a:gd name="T12" fmla="*/ 1253 w 1456"/>
                <a:gd name="T13" fmla="*/ 407 h 754"/>
                <a:gd name="T14" fmla="*/ 1217 w 1456"/>
                <a:gd name="T15" fmla="*/ 398 h 754"/>
                <a:gd name="T16" fmla="*/ 1194 w 1456"/>
                <a:gd name="T17" fmla="*/ 363 h 754"/>
                <a:gd name="T18" fmla="*/ 1134 w 1456"/>
                <a:gd name="T19" fmla="*/ 325 h 754"/>
                <a:gd name="T20" fmla="*/ 1069 w 1456"/>
                <a:gd name="T21" fmla="*/ 331 h 754"/>
                <a:gd name="T22" fmla="*/ 987 w 1456"/>
                <a:gd name="T23" fmla="*/ 314 h 754"/>
                <a:gd name="T24" fmla="*/ 960 w 1456"/>
                <a:gd name="T25" fmla="*/ 306 h 754"/>
                <a:gd name="T26" fmla="*/ 899 w 1456"/>
                <a:gd name="T27" fmla="*/ 266 h 754"/>
                <a:gd name="T28" fmla="*/ 830 w 1456"/>
                <a:gd name="T29" fmla="*/ 260 h 754"/>
                <a:gd name="T30" fmla="*/ 793 w 1456"/>
                <a:gd name="T31" fmla="*/ 212 h 754"/>
                <a:gd name="T32" fmla="*/ 797 w 1456"/>
                <a:gd name="T33" fmla="*/ 151 h 754"/>
                <a:gd name="T34" fmla="*/ 778 w 1456"/>
                <a:gd name="T35" fmla="*/ 99 h 754"/>
                <a:gd name="T36" fmla="*/ 784 w 1456"/>
                <a:gd name="T37" fmla="*/ 53 h 754"/>
                <a:gd name="T38" fmla="*/ 709 w 1456"/>
                <a:gd name="T39" fmla="*/ 3 h 754"/>
                <a:gd name="T40" fmla="*/ 567 w 1456"/>
                <a:gd name="T41" fmla="*/ 21 h 754"/>
                <a:gd name="T42" fmla="*/ 504 w 1456"/>
                <a:gd name="T43" fmla="*/ 70 h 754"/>
                <a:gd name="T44" fmla="*/ 368 w 1456"/>
                <a:gd name="T45" fmla="*/ 95 h 754"/>
                <a:gd name="T46" fmla="*/ 282 w 1456"/>
                <a:gd name="T47" fmla="*/ 67 h 754"/>
                <a:gd name="T48" fmla="*/ 196 w 1456"/>
                <a:gd name="T49" fmla="*/ 97 h 754"/>
                <a:gd name="T50" fmla="*/ 136 w 1456"/>
                <a:gd name="T51" fmla="*/ 82 h 754"/>
                <a:gd name="T52" fmla="*/ 106 w 1456"/>
                <a:gd name="T53" fmla="*/ 137 h 754"/>
                <a:gd name="T54" fmla="*/ 44 w 1456"/>
                <a:gd name="T55" fmla="*/ 180 h 754"/>
                <a:gd name="T56" fmla="*/ 67 w 1456"/>
                <a:gd name="T57" fmla="*/ 289 h 754"/>
                <a:gd name="T58" fmla="*/ 25 w 1456"/>
                <a:gd name="T59" fmla="*/ 337 h 754"/>
                <a:gd name="T60" fmla="*/ 25 w 1456"/>
                <a:gd name="T61" fmla="*/ 379 h 754"/>
                <a:gd name="T62" fmla="*/ 35 w 1456"/>
                <a:gd name="T63" fmla="*/ 436 h 754"/>
                <a:gd name="T64" fmla="*/ 65 w 1456"/>
                <a:gd name="T65" fmla="*/ 448 h 754"/>
                <a:gd name="T66" fmla="*/ 117 w 1456"/>
                <a:gd name="T67" fmla="*/ 476 h 754"/>
                <a:gd name="T68" fmla="*/ 167 w 1456"/>
                <a:gd name="T69" fmla="*/ 513 h 754"/>
                <a:gd name="T70" fmla="*/ 209 w 1456"/>
                <a:gd name="T71" fmla="*/ 524 h 754"/>
                <a:gd name="T72" fmla="*/ 253 w 1456"/>
                <a:gd name="T73" fmla="*/ 513 h 754"/>
                <a:gd name="T74" fmla="*/ 293 w 1456"/>
                <a:gd name="T75" fmla="*/ 547 h 754"/>
                <a:gd name="T76" fmla="*/ 334 w 1456"/>
                <a:gd name="T77" fmla="*/ 570 h 754"/>
                <a:gd name="T78" fmla="*/ 364 w 1456"/>
                <a:gd name="T79" fmla="*/ 608 h 754"/>
                <a:gd name="T80" fmla="*/ 403 w 1456"/>
                <a:gd name="T81" fmla="*/ 603 h 754"/>
                <a:gd name="T82" fmla="*/ 443 w 1456"/>
                <a:gd name="T83" fmla="*/ 654 h 754"/>
                <a:gd name="T84" fmla="*/ 470 w 1456"/>
                <a:gd name="T85" fmla="*/ 672 h 754"/>
                <a:gd name="T86" fmla="*/ 512 w 1456"/>
                <a:gd name="T87" fmla="*/ 675 h 754"/>
                <a:gd name="T88" fmla="*/ 542 w 1456"/>
                <a:gd name="T89" fmla="*/ 702 h 754"/>
                <a:gd name="T90" fmla="*/ 565 w 1456"/>
                <a:gd name="T91" fmla="*/ 708 h 754"/>
                <a:gd name="T92" fmla="*/ 604 w 1456"/>
                <a:gd name="T93" fmla="*/ 704 h 754"/>
                <a:gd name="T94" fmla="*/ 665 w 1456"/>
                <a:gd name="T95" fmla="*/ 708 h 754"/>
                <a:gd name="T96" fmla="*/ 732 w 1456"/>
                <a:gd name="T97" fmla="*/ 702 h 754"/>
                <a:gd name="T98" fmla="*/ 744 w 1456"/>
                <a:gd name="T99" fmla="*/ 739 h 754"/>
                <a:gd name="T100" fmla="*/ 799 w 1456"/>
                <a:gd name="T101" fmla="*/ 685 h 754"/>
                <a:gd name="T102" fmla="*/ 855 w 1456"/>
                <a:gd name="T103" fmla="*/ 695 h 754"/>
                <a:gd name="T104" fmla="*/ 931 w 1456"/>
                <a:gd name="T105" fmla="*/ 708 h 754"/>
                <a:gd name="T106" fmla="*/ 985 w 1456"/>
                <a:gd name="T107" fmla="*/ 714 h 754"/>
                <a:gd name="T108" fmla="*/ 1025 w 1456"/>
                <a:gd name="T109" fmla="*/ 679 h 754"/>
                <a:gd name="T110" fmla="*/ 1098 w 1456"/>
                <a:gd name="T111" fmla="*/ 633 h 754"/>
                <a:gd name="T112" fmla="*/ 1163 w 1456"/>
                <a:gd name="T113" fmla="*/ 608 h 754"/>
                <a:gd name="T114" fmla="*/ 1219 w 1456"/>
                <a:gd name="T115" fmla="*/ 593 h 754"/>
                <a:gd name="T116" fmla="*/ 1274 w 1456"/>
                <a:gd name="T117" fmla="*/ 633 h 754"/>
                <a:gd name="T118" fmla="*/ 1337 w 1456"/>
                <a:gd name="T119" fmla="*/ 679 h 754"/>
                <a:gd name="T120" fmla="*/ 1393 w 1456"/>
                <a:gd name="T121" fmla="*/ 685 h 754"/>
                <a:gd name="T122" fmla="*/ 1422 w 1456"/>
                <a:gd name="T123" fmla="*/ 635 h 754"/>
                <a:gd name="T124" fmla="*/ 1441 w 1456"/>
                <a:gd name="T125" fmla="*/ 626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6" h="754">
                  <a:moveTo>
                    <a:pt x="1454" y="601"/>
                  </a:moveTo>
                  <a:lnTo>
                    <a:pt x="1454" y="599"/>
                  </a:lnTo>
                  <a:lnTo>
                    <a:pt x="1452" y="597"/>
                  </a:lnTo>
                  <a:lnTo>
                    <a:pt x="1452" y="597"/>
                  </a:lnTo>
                  <a:lnTo>
                    <a:pt x="1452" y="593"/>
                  </a:lnTo>
                  <a:lnTo>
                    <a:pt x="1452" y="591"/>
                  </a:lnTo>
                  <a:lnTo>
                    <a:pt x="1452" y="591"/>
                  </a:lnTo>
                  <a:lnTo>
                    <a:pt x="1452" y="587"/>
                  </a:lnTo>
                  <a:lnTo>
                    <a:pt x="1449" y="578"/>
                  </a:lnTo>
                  <a:lnTo>
                    <a:pt x="1449" y="576"/>
                  </a:lnTo>
                  <a:lnTo>
                    <a:pt x="1449" y="576"/>
                  </a:lnTo>
                  <a:lnTo>
                    <a:pt x="1449" y="574"/>
                  </a:lnTo>
                  <a:lnTo>
                    <a:pt x="1449" y="572"/>
                  </a:lnTo>
                  <a:lnTo>
                    <a:pt x="1447" y="570"/>
                  </a:lnTo>
                  <a:lnTo>
                    <a:pt x="1447" y="568"/>
                  </a:lnTo>
                  <a:lnTo>
                    <a:pt x="1447" y="566"/>
                  </a:lnTo>
                  <a:lnTo>
                    <a:pt x="1447" y="559"/>
                  </a:lnTo>
                  <a:lnTo>
                    <a:pt x="1447" y="559"/>
                  </a:lnTo>
                  <a:lnTo>
                    <a:pt x="1447" y="559"/>
                  </a:lnTo>
                  <a:lnTo>
                    <a:pt x="1447" y="559"/>
                  </a:lnTo>
                  <a:lnTo>
                    <a:pt x="1447" y="559"/>
                  </a:lnTo>
                  <a:lnTo>
                    <a:pt x="1447" y="557"/>
                  </a:lnTo>
                  <a:lnTo>
                    <a:pt x="1447" y="557"/>
                  </a:lnTo>
                  <a:lnTo>
                    <a:pt x="1447" y="555"/>
                  </a:lnTo>
                  <a:lnTo>
                    <a:pt x="1449" y="553"/>
                  </a:lnTo>
                  <a:lnTo>
                    <a:pt x="1452" y="547"/>
                  </a:lnTo>
                  <a:lnTo>
                    <a:pt x="1449" y="545"/>
                  </a:lnTo>
                  <a:lnTo>
                    <a:pt x="1449" y="543"/>
                  </a:lnTo>
                  <a:lnTo>
                    <a:pt x="1449" y="536"/>
                  </a:lnTo>
                  <a:lnTo>
                    <a:pt x="1449" y="534"/>
                  </a:lnTo>
                  <a:lnTo>
                    <a:pt x="1447" y="528"/>
                  </a:lnTo>
                  <a:lnTo>
                    <a:pt x="1445" y="503"/>
                  </a:lnTo>
                  <a:lnTo>
                    <a:pt x="1445" y="503"/>
                  </a:lnTo>
                  <a:lnTo>
                    <a:pt x="1443" y="501"/>
                  </a:lnTo>
                  <a:lnTo>
                    <a:pt x="1443" y="501"/>
                  </a:lnTo>
                  <a:lnTo>
                    <a:pt x="1443" y="501"/>
                  </a:lnTo>
                  <a:lnTo>
                    <a:pt x="1443" y="501"/>
                  </a:lnTo>
                  <a:lnTo>
                    <a:pt x="1443" y="494"/>
                  </a:lnTo>
                  <a:lnTo>
                    <a:pt x="1443" y="492"/>
                  </a:lnTo>
                  <a:lnTo>
                    <a:pt x="1443" y="492"/>
                  </a:lnTo>
                  <a:lnTo>
                    <a:pt x="1441" y="490"/>
                  </a:lnTo>
                  <a:lnTo>
                    <a:pt x="1441" y="486"/>
                  </a:lnTo>
                  <a:lnTo>
                    <a:pt x="1441" y="486"/>
                  </a:lnTo>
                  <a:lnTo>
                    <a:pt x="1441" y="484"/>
                  </a:lnTo>
                  <a:lnTo>
                    <a:pt x="1443" y="484"/>
                  </a:lnTo>
                  <a:lnTo>
                    <a:pt x="1443" y="484"/>
                  </a:lnTo>
                  <a:lnTo>
                    <a:pt x="1445" y="482"/>
                  </a:lnTo>
                  <a:lnTo>
                    <a:pt x="1443" y="480"/>
                  </a:lnTo>
                  <a:lnTo>
                    <a:pt x="1443" y="480"/>
                  </a:lnTo>
                  <a:lnTo>
                    <a:pt x="1441" y="478"/>
                  </a:lnTo>
                  <a:lnTo>
                    <a:pt x="1439" y="476"/>
                  </a:lnTo>
                  <a:lnTo>
                    <a:pt x="1435" y="471"/>
                  </a:lnTo>
                  <a:lnTo>
                    <a:pt x="1433" y="469"/>
                  </a:lnTo>
                  <a:lnTo>
                    <a:pt x="1433" y="469"/>
                  </a:lnTo>
                  <a:lnTo>
                    <a:pt x="1431" y="467"/>
                  </a:lnTo>
                  <a:lnTo>
                    <a:pt x="1433" y="465"/>
                  </a:lnTo>
                  <a:lnTo>
                    <a:pt x="1433" y="465"/>
                  </a:lnTo>
                  <a:lnTo>
                    <a:pt x="1433" y="463"/>
                  </a:lnTo>
                  <a:lnTo>
                    <a:pt x="1433" y="461"/>
                  </a:lnTo>
                  <a:lnTo>
                    <a:pt x="1433" y="459"/>
                  </a:lnTo>
                  <a:lnTo>
                    <a:pt x="1431" y="459"/>
                  </a:lnTo>
                  <a:lnTo>
                    <a:pt x="1431" y="459"/>
                  </a:lnTo>
                  <a:lnTo>
                    <a:pt x="1429" y="457"/>
                  </a:lnTo>
                  <a:lnTo>
                    <a:pt x="1429" y="455"/>
                  </a:lnTo>
                  <a:lnTo>
                    <a:pt x="1429" y="455"/>
                  </a:lnTo>
                  <a:lnTo>
                    <a:pt x="1426" y="448"/>
                  </a:lnTo>
                  <a:lnTo>
                    <a:pt x="1422" y="446"/>
                  </a:lnTo>
                  <a:lnTo>
                    <a:pt x="1422" y="446"/>
                  </a:lnTo>
                  <a:lnTo>
                    <a:pt x="1420" y="446"/>
                  </a:lnTo>
                  <a:lnTo>
                    <a:pt x="1420" y="446"/>
                  </a:lnTo>
                  <a:lnTo>
                    <a:pt x="1420" y="444"/>
                  </a:lnTo>
                  <a:lnTo>
                    <a:pt x="1420" y="438"/>
                  </a:lnTo>
                  <a:lnTo>
                    <a:pt x="1420" y="436"/>
                  </a:lnTo>
                  <a:lnTo>
                    <a:pt x="1422" y="434"/>
                  </a:lnTo>
                  <a:lnTo>
                    <a:pt x="1422" y="434"/>
                  </a:lnTo>
                  <a:lnTo>
                    <a:pt x="1424" y="434"/>
                  </a:lnTo>
                  <a:lnTo>
                    <a:pt x="1424" y="434"/>
                  </a:lnTo>
                  <a:lnTo>
                    <a:pt x="1426" y="436"/>
                  </a:lnTo>
                  <a:lnTo>
                    <a:pt x="1429" y="436"/>
                  </a:lnTo>
                  <a:lnTo>
                    <a:pt x="1429" y="436"/>
                  </a:lnTo>
                  <a:lnTo>
                    <a:pt x="1431" y="440"/>
                  </a:lnTo>
                  <a:lnTo>
                    <a:pt x="1431" y="440"/>
                  </a:lnTo>
                  <a:lnTo>
                    <a:pt x="1431" y="440"/>
                  </a:lnTo>
                  <a:lnTo>
                    <a:pt x="1433" y="440"/>
                  </a:lnTo>
                  <a:lnTo>
                    <a:pt x="1433" y="438"/>
                  </a:lnTo>
                  <a:lnTo>
                    <a:pt x="1435" y="436"/>
                  </a:lnTo>
                  <a:lnTo>
                    <a:pt x="1439" y="432"/>
                  </a:lnTo>
                  <a:lnTo>
                    <a:pt x="1439" y="430"/>
                  </a:lnTo>
                  <a:lnTo>
                    <a:pt x="1439" y="430"/>
                  </a:lnTo>
                  <a:lnTo>
                    <a:pt x="1437" y="430"/>
                  </a:lnTo>
                  <a:lnTo>
                    <a:pt x="1437" y="427"/>
                  </a:lnTo>
                  <a:lnTo>
                    <a:pt x="1418" y="411"/>
                  </a:lnTo>
                  <a:lnTo>
                    <a:pt x="1418" y="409"/>
                  </a:lnTo>
                  <a:lnTo>
                    <a:pt x="1418" y="409"/>
                  </a:lnTo>
                  <a:lnTo>
                    <a:pt x="1416" y="404"/>
                  </a:lnTo>
                  <a:lnTo>
                    <a:pt x="1416" y="404"/>
                  </a:lnTo>
                  <a:lnTo>
                    <a:pt x="1416" y="404"/>
                  </a:lnTo>
                  <a:lnTo>
                    <a:pt x="1416" y="404"/>
                  </a:lnTo>
                  <a:lnTo>
                    <a:pt x="1416" y="402"/>
                  </a:lnTo>
                  <a:lnTo>
                    <a:pt x="1416" y="402"/>
                  </a:lnTo>
                  <a:lnTo>
                    <a:pt x="1412" y="398"/>
                  </a:lnTo>
                  <a:lnTo>
                    <a:pt x="1410" y="396"/>
                  </a:lnTo>
                  <a:lnTo>
                    <a:pt x="1408" y="394"/>
                  </a:lnTo>
                  <a:lnTo>
                    <a:pt x="1408" y="392"/>
                  </a:lnTo>
                  <a:lnTo>
                    <a:pt x="1408" y="392"/>
                  </a:lnTo>
                  <a:lnTo>
                    <a:pt x="1408" y="390"/>
                  </a:lnTo>
                  <a:lnTo>
                    <a:pt x="1408" y="388"/>
                  </a:lnTo>
                  <a:lnTo>
                    <a:pt x="1408" y="388"/>
                  </a:lnTo>
                  <a:lnTo>
                    <a:pt x="1408" y="388"/>
                  </a:lnTo>
                  <a:lnTo>
                    <a:pt x="1408" y="386"/>
                  </a:lnTo>
                  <a:lnTo>
                    <a:pt x="1408" y="386"/>
                  </a:lnTo>
                  <a:lnTo>
                    <a:pt x="1410" y="384"/>
                  </a:lnTo>
                  <a:lnTo>
                    <a:pt x="1410" y="381"/>
                  </a:lnTo>
                  <a:lnTo>
                    <a:pt x="1410" y="379"/>
                  </a:lnTo>
                  <a:lnTo>
                    <a:pt x="1408" y="377"/>
                  </a:lnTo>
                  <a:lnTo>
                    <a:pt x="1406" y="373"/>
                  </a:lnTo>
                  <a:lnTo>
                    <a:pt x="1403" y="373"/>
                  </a:lnTo>
                  <a:lnTo>
                    <a:pt x="1403" y="371"/>
                  </a:lnTo>
                  <a:lnTo>
                    <a:pt x="1399" y="367"/>
                  </a:lnTo>
                  <a:lnTo>
                    <a:pt x="1397" y="363"/>
                  </a:lnTo>
                  <a:lnTo>
                    <a:pt x="1393" y="356"/>
                  </a:lnTo>
                  <a:lnTo>
                    <a:pt x="1393" y="354"/>
                  </a:lnTo>
                  <a:lnTo>
                    <a:pt x="1393" y="352"/>
                  </a:lnTo>
                  <a:lnTo>
                    <a:pt x="1393" y="350"/>
                  </a:lnTo>
                  <a:lnTo>
                    <a:pt x="1391" y="348"/>
                  </a:lnTo>
                  <a:lnTo>
                    <a:pt x="1391" y="348"/>
                  </a:lnTo>
                  <a:lnTo>
                    <a:pt x="1387" y="346"/>
                  </a:lnTo>
                  <a:lnTo>
                    <a:pt x="1387" y="346"/>
                  </a:lnTo>
                  <a:lnTo>
                    <a:pt x="1387" y="344"/>
                  </a:lnTo>
                  <a:lnTo>
                    <a:pt x="1387" y="344"/>
                  </a:lnTo>
                  <a:lnTo>
                    <a:pt x="1385" y="344"/>
                  </a:lnTo>
                  <a:lnTo>
                    <a:pt x="1383" y="344"/>
                  </a:lnTo>
                  <a:lnTo>
                    <a:pt x="1383" y="344"/>
                  </a:lnTo>
                  <a:lnTo>
                    <a:pt x="1383" y="344"/>
                  </a:lnTo>
                  <a:lnTo>
                    <a:pt x="1383" y="342"/>
                  </a:lnTo>
                  <a:lnTo>
                    <a:pt x="1378" y="340"/>
                  </a:lnTo>
                  <a:lnTo>
                    <a:pt x="1370" y="335"/>
                  </a:lnTo>
                  <a:lnTo>
                    <a:pt x="1368" y="335"/>
                  </a:lnTo>
                  <a:lnTo>
                    <a:pt x="1366" y="335"/>
                  </a:lnTo>
                  <a:lnTo>
                    <a:pt x="1364" y="335"/>
                  </a:lnTo>
                  <a:lnTo>
                    <a:pt x="1357" y="333"/>
                  </a:lnTo>
                  <a:lnTo>
                    <a:pt x="1357" y="333"/>
                  </a:lnTo>
                  <a:lnTo>
                    <a:pt x="1355" y="335"/>
                  </a:lnTo>
                  <a:lnTo>
                    <a:pt x="1355" y="335"/>
                  </a:lnTo>
                  <a:lnTo>
                    <a:pt x="1355" y="335"/>
                  </a:lnTo>
                  <a:lnTo>
                    <a:pt x="1355" y="335"/>
                  </a:lnTo>
                  <a:lnTo>
                    <a:pt x="1355" y="337"/>
                  </a:lnTo>
                  <a:lnTo>
                    <a:pt x="1353" y="337"/>
                  </a:lnTo>
                  <a:lnTo>
                    <a:pt x="1353" y="337"/>
                  </a:lnTo>
                  <a:lnTo>
                    <a:pt x="1353" y="340"/>
                  </a:lnTo>
                  <a:lnTo>
                    <a:pt x="1353" y="340"/>
                  </a:lnTo>
                  <a:lnTo>
                    <a:pt x="1351" y="340"/>
                  </a:lnTo>
                  <a:lnTo>
                    <a:pt x="1351" y="342"/>
                  </a:lnTo>
                  <a:lnTo>
                    <a:pt x="1351" y="340"/>
                  </a:lnTo>
                  <a:lnTo>
                    <a:pt x="1349" y="340"/>
                  </a:lnTo>
                  <a:lnTo>
                    <a:pt x="1349" y="337"/>
                  </a:lnTo>
                  <a:lnTo>
                    <a:pt x="1347" y="337"/>
                  </a:lnTo>
                  <a:lnTo>
                    <a:pt x="1347" y="337"/>
                  </a:lnTo>
                  <a:lnTo>
                    <a:pt x="1343" y="337"/>
                  </a:lnTo>
                  <a:lnTo>
                    <a:pt x="1334" y="335"/>
                  </a:lnTo>
                  <a:lnTo>
                    <a:pt x="1334" y="335"/>
                  </a:lnTo>
                  <a:lnTo>
                    <a:pt x="1332" y="335"/>
                  </a:lnTo>
                  <a:lnTo>
                    <a:pt x="1332" y="335"/>
                  </a:lnTo>
                  <a:lnTo>
                    <a:pt x="1332" y="337"/>
                  </a:lnTo>
                  <a:lnTo>
                    <a:pt x="1332" y="337"/>
                  </a:lnTo>
                  <a:lnTo>
                    <a:pt x="1332" y="340"/>
                  </a:lnTo>
                  <a:lnTo>
                    <a:pt x="1332" y="340"/>
                  </a:lnTo>
                  <a:lnTo>
                    <a:pt x="1330" y="342"/>
                  </a:lnTo>
                  <a:lnTo>
                    <a:pt x="1330" y="342"/>
                  </a:lnTo>
                  <a:lnTo>
                    <a:pt x="1330" y="344"/>
                  </a:lnTo>
                  <a:lnTo>
                    <a:pt x="1330" y="344"/>
                  </a:lnTo>
                  <a:lnTo>
                    <a:pt x="1332" y="344"/>
                  </a:lnTo>
                  <a:lnTo>
                    <a:pt x="1332" y="344"/>
                  </a:lnTo>
                  <a:lnTo>
                    <a:pt x="1334" y="346"/>
                  </a:lnTo>
                  <a:lnTo>
                    <a:pt x="1334" y="346"/>
                  </a:lnTo>
                  <a:lnTo>
                    <a:pt x="1334" y="346"/>
                  </a:lnTo>
                  <a:lnTo>
                    <a:pt x="1334" y="348"/>
                  </a:lnTo>
                  <a:lnTo>
                    <a:pt x="1332" y="352"/>
                  </a:lnTo>
                  <a:lnTo>
                    <a:pt x="1332" y="352"/>
                  </a:lnTo>
                  <a:lnTo>
                    <a:pt x="1334" y="354"/>
                  </a:lnTo>
                  <a:lnTo>
                    <a:pt x="1334" y="354"/>
                  </a:lnTo>
                  <a:lnTo>
                    <a:pt x="1334" y="356"/>
                  </a:lnTo>
                  <a:lnTo>
                    <a:pt x="1332" y="356"/>
                  </a:lnTo>
                  <a:lnTo>
                    <a:pt x="1330" y="356"/>
                  </a:lnTo>
                  <a:lnTo>
                    <a:pt x="1328" y="356"/>
                  </a:lnTo>
                  <a:lnTo>
                    <a:pt x="1328" y="356"/>
                  </a:lnTo>
                  <a:lnTo>
                    <a:pt x="1326" y="356"/>
                  </a:lnTo>
                  <a:lnTo>
                    <a:pt x="1326" y="358"/>
                  </a:lnTo>
                  <a:lnTo>
                    <a:pt x="1324" y="361"/>
                  </a:lnTo>
                  <a:lnTo>
                    <a:pt x="1324" y="365"/>
                  </a:lnTo>
                  <a:lnTo>
                    <a:pt x="1324" y="365"/>
                  </a:lnTo>
                  <a:lnTo>
                    <a:pt x="1324" y="367"/>
                  </a:lnTo>
                  <a:lnTo>
                    <a:pt x="1324" y="367"/>
                  </a:lnTo>
                  <a:lnTo>
                    <a:pt x="1324" y="367"/>
                  </a:lnTo>
                  <a:lnTo>
                    <a:pt x="1326" y="367"/>
                  </a:lnTo>
                  <a:lnTo>
                    <a:pt x="1326" y="367"/>
                  </a:lnTo>
                  <a:lnTo>
                    <a:pt x="1326" y="367"/>
                  </a:lnTo>
                  <a:lnTo>
                    <a:pt x="1326" y="369"/>
                  </a:lnTo>
                  <a:lnTo>
                    <a:pt x="1326" y="369"/>
                  </a:lnTo>
                  <a:lnTo>
                    <a:pt x="1324" y="371"/>
                  </a:lnTo>
                  <a:lnTo>
                    <a:pt x="1324" y="371"/>
                  </a:lnTo>
                  <a:lnTo>
                    <a:pt x="1322" y="373"/>
                  </a:lnTo>
                  <a:lnTo>
                    <a:pt x="1322" y="371"/>
                  </a:lnTo>
                  <a:lnTo>
                    <a:pt x="1320" y="373"/>
                  </a:lnTo>
                  <a:lnTo>
                    <a:pt x="1320" y="373"/>
                  </a:lnTo>
                  <a:lnTo>
                    <a:pt x="1320" y="375"/>
                  </a:lnTo>
                  <a:lnTo>
                    <a:pt x="1318" y="375"/>
                  </a:lnTo>
                  <a:lnTo>
                    <a:pt x="1318" y="377"/>
                  </a:lnTo>
                  <a:lnTo>
                    <a:pt x="1316" y="377"/>
                  </a:lnTo>
                  <a:lnTo>
                    <a:pt x="1313" y="377"/>
                  </a:lnTo>
                  <a:lnTo>
                    <a:pt x="1307" y="375"/>
                  </a:lnTo>
                  <a:lnTo>
                    <a:pt x="1307" y="375"/>
                  </a:lnTo>
                  <a:lnTo>
                    <a:pt x="1305" y="375"/>
                  </a:lnTo>
                  <a:lnTo>
                    <a:pt x="1303" y="377"/>
                  </a:lnTo>
                  <a:lnTo>
                    <a:pt x="1301" y="377"/>
                  </a:lnTo>
                  <a:lnTo>
                    <a:pt x="1301" y="377"/>
                  </a:lnTo>
                  <a:lnTo>
                    <a:pt x="1299" y="377"/>
                  </a:lnTo>
                  <a:lnTo>
                    <a:pt x="1299" y="377"/>
                  </a:lnTo>
                  <a:lnTo>
                    <a:pt x="1297" y="377"/>
                  </a:lnTo>
                  <a:lnTo>
                    <a:pt x="1293" y="379"/>
                  </a:lnTo>
                  <a:lnTo>
                    <a:pt x="1293" y="379"/>
                  </a:lnTo>
                  <a:lnTo>
                    <a:pt x="1290" y="379"/>
                  </a:lnTo>
                  <a:lnTo>
                    <a:pt x="1288" y="379"/>
                  </a:lnTo>
                  <a:lnTo>
                    <a:pt x="1288" y="381"/>
                  </a:lnTo>
                  <a:lnTo>
                    <a:pt x="1288" y="381"/>
                  </a:lnTo>
                  <a:lnTo>
                    <a:pt x="1288" y="381"/>
                  </a:lnTo>
                  <a:lnTo>
                    <a:pt x="1293" y="386"/>
                  </a:lnTo>
                  <a:lnTo>
                    <a:pt x="1293" y="386"/>
                  </a:lnTo>
                  <a:lnTo>
                    <a:pt x="1293" y="388"/>
                  </a:lnTo>
                  <a:lnTo>
                    <a:pt x="1290" y="390"/>
                  </a:lnTo>
                  <a:lnTo>
                    <a:pt x="1290" y="390"/>
                  </a:lnTo>
                  <a:lnTo>
                    <a:pt x="1288" y="392"/>
                  </a:lnTo>
                  <a:lnTo>
                    <a:pt x="1290" y="392"/>
                  </a:lnTo>
                  <a:lnTo>
                    <a:pt x="1290" y="394"/>
                  </a:lnTo>
                  <a:lnTo>
                    <a:pt x="1293" y="396"/>
                  </a:lnTo>
                  <a:lnTo>
                    <a:pt x="1293" y="398"/>
                  </a:lnTo>
                  <a:lnTo>
                    <a:pt x="1293" y="398"/>
                  </a:lnTo>
                  <a:lnTo>
                    <a:pt x="1293" y="400"/>
                  </a:lnTo>
                  <a:lnTo>
                    <a:pt x="1290" y="402"/>
                  </a:lnTo>
                  <a:lnTo>
                    <a:pt x="1290" y="404"/>
                  </a:lnTo>
                  <a:lnTo>
                    <a:pt x="1288" y="404"/>
                  </a:lnTo>
                  <a:lnTo>
                    <a:pt x="1288" y="404"/>
                  </a:lnTo>
                  <a:lnTo>
                    <a:pt x="1286" y="402"/>
                  </a:lnTo>
                  <a:lnTo>
                    <a:pt x="1284" y="400"/>
                  </a:lnTo>
                  <a:lnTo>
                    <a:pt x="1282" y="400"/>
                  </a:lnTo>
                  <a:lnTo>
                    <a:pt x="1282" y="400"/>
                  </a:lnTo>
                  <a:lnTo>
                    <a:pt x="1280" y="400"/>
                  </a:lnTo>
                  <a:lnTo>
                    <a:pt x="1276" y="398"/>
                  </a:lnTo>
                  <a:lnTo>
                    <a:pt x="1272" y="398"/>
                  </a:lnTo>
                  <a:lnTo>
                    <a:pt x="1270" y="396"/>
                  </a:lnTo>
                  <a:lnTo>
                    <a:pt x="1267" y="396"/>
                  </a:lnTo>
                  <a:lnTo>
                    <a:pt x="1265" y="394"/>
                  </a:lnTo>
                  <a:lnTo>
                    <a:pt x="1263" y="392"/>
                  </a:lnTo>
                  <a:lnTo>
                    <a:pt x="1259" y="386"/>
                  </a:lnTo>
                  <a:lnTo>
                    <a:pt x="1259" y="386"/>
                  </a:lnTo>
                  <a:lnTo>
                    <a:pt x="1257" y="386"/>
                  </a:lnTo>
                  <a:lnTo>
                    <a:pt x="1253" y="386"/>
                  </a:lnTo>
                  <a:lnTo>
                    <a:pt x="1251" y="388"/>
                  </a:lnTo>
                  <a:lnTo>
                    <a:pt x="1249" y="388"/>
                  </a:lnTo>
                  <a:lnTo>
                    <a:pt x="1249" y="388"/>
                  </a:lnTo>
                  <a:lnTo>
                    <a:pt x="1249" y="390"/>
                  </a:lnTo>
                  <a:lnTo>
                    <a:pt x="1249" y="390"/>
                  </a:lnTo>
                  <a:lnTo>
                    <a:pt x="1247" y="392"/>
                  </a:lnTo>
                  <a:lnTo>
                    <a:pt x="1247" y="394"/>
                  </a:lnTo>
                  <a:lnTo>
                    <a:pt x="1247" y="396"/>
                  </a:lnTo>
                  <a:lnTo>
                    <a:pt x="1249" y="396"/>
                  </a:lnTo>
                  <a:lnTo>
                    <a:pt x="1251" y="398"/>
                  </a:lnTo>
                  <a:lnTo>
                    <a:pt x="1251" y="398"/>
                  </a:lnTo>
                  <a:lnTo>
                    <a:pt x="1253" y="400"/>
                  </a:lnTo>
                  <a:lnTo>
                    <a:pt x="1253" y="402"/>
                  </a:lnTo>
                  <a:lnTo>
                    <a:pt x="1253" y="404"/>
                  </a:lnTo>
                  <a:lnTo>
                    <a:pt x="1253" y="404"/>
                  </a:lnTo>
                  <a:lnTo>
                    <a:pt x="1253" y="407"/>
                  </a:lnTo>
                  <a:lnTo>
                    <a:pt x="1253" y="407"/>
                  </a:lnTo>
                  <a:lnTo>
                    <a:pt x="1253" y="409"/>
                  </a:lnTo>
                  <a:lnTo>
                    <a:pt x="1253" y="411"/>
                  </a:lnTo>
                  <a:lnTo>
                    <a:pt x="1253" y="411"/>
                  </a:lnTo>
                  <a:lnTo>
                    <a:pt x="1253" y="411"/>
                  </a:lnTo>
                  <a:lnTo>
                    <a:pt x="1253" y="411"/>
                  </a:lnTo>
                  <a:lnTo>
                    <a:pt x="1253" y="413"/>
                  </a:lnTo>
                  <a:lnTo>
                    <a:pt x="1253" y="413"/>
                  </a:lnTo>
                  <a:lnTo>
                    <a:pt x="1253" y="413"/>
                  </a:lnTo>
                  <a:lnTo>
                    <a:pt x="1251" y="415"/>
                  </a:lnTo>
                  <a:lnTo>
                    <a:pt x="1251" y="415"/>
                  </a:lnTo>
                  <a:lnTo>
                    <a:pt x="1249" y="415"/>
                  </a:lnTo>
                  <a:lnTo>
                    <a:pt x="1249" y="415"/>
                  </a:lnTo>
                  <a:lnTo>
                    <a:pt x="1249" y="413"/>
                  </a:lnTo>
                  <a:lnTo>
                    <a:pt x="1249" y="413"/>
                  </a:lnTo>
                  <a:lnTo>
                    <a:pt x="1247" y="411"/>
                  </a:lnTo>
                  <a:lnTo>
                    <a:pt x="1247" y="411"/>
                  </a:lnTo>
                  <a:lnTo>
                    <a:pt x="1244" y="409"/>
                  </a:lnTo>
                  <a:lnTo>
                    <a:pt x="1244" y="407"/>
                  </a:lnTo>
                  <a:lnTo>
                    <a:pt x="1244" y="407"/>
                  </a:lnTo>
                  <a:lnTo>
                    <a:pt x="1244" y="404"/>
                  </a:lnTo>
                  <a:lnTo>
                    <a:pt x="1244" y="402"/>
                  </a:lnTo>
                  <a:lnTo>
                    <a:pt x="1242" y="402"/>
                  </a:lnTo>
                  <a:lnTo>
                    <a:pt x="1242" y="402"/>
                  </a:lnTo>
                  <a:lnTo>
                    <a:pt x="1240" y="400"/>
                  </a:lnTo>
                  <a:lnTo>
                    <a:pt x="1240" y="400"/>
                  </a:lnTo>
                  <a:lnTo>
                    <a:pt x="1238" y="400"/>
                  </a:lnTo>
                  <a:lnTo>
                    <a:pt x="1234" y="402"/>
                  </a:lnTo>
                  <a:lnTo>
                    <a:pt x="1230" y="402"/>
                  </a:lnTo>
                  <a:lnTo>
                    <a:pt x="1226" y="400"/>
                  </a:lnTo>
                  <a:lnTo>
                    <a:pt x="1226" y="400"/>
                  </a:lnTo>
                  <a:lnTo>
                    <a:pt x="1224" y="402"/>
                  </a:lnTo>
                  <a:lnTo>
                    <a:pt x="1224" y="402"/>
                  </a:lnTo>
                  <a:lnTo>
                    <a:pt x="1221" y="402"/>
                  </a:lnTo>
                  <a:lnTo>
                    <a:pt x="1221" y="402"/>
                  </a:lnTo>
                  <a:lnTo>
                    <a:pt x="1219" y="402"/>
                  </a:lnTo>
                  <a:lnTo>
                    <a:pt x="1219" y="400"/>
                  </a:lnTo>
                  <a:lnTo>
                    <a:pt x="1219" y="398"/>
                  </a:lnTo>
                  <a:lnTo>
                    <a:pt x="1217" y="398"/>
                  </a:lnTo>
                  <a:lnTo>
                    <a:pt x="1211" y="398"/>
                  </a:lnTo>
                  <a:lnTo>
                    <a:pt x="1211" y="396"/>
                  </a:lnTo>
                  <a:lnTo>
                    <a:pt x="1209" y="396"/>
                  </a:lnTo>
                  <a:lnTo>
                    <a:pt x="1205" y="398"/>
                  </a:lnTo>
                  <a:lnTo>
                    <a:pt x="1203" y="398"/>
                  </a:lnTo>
                  <a:lnTo>
                    <a:pt x="1203" y="398"/>
                  </a:lnTo>
                  <a:lnTo>
                    <a:pt x="1201" y="398"/>
                  </a:lnTo>
                  <a:lnTo>
                    <a:pt x="1201" y="398"/>
                  </a:lnTo>
                  <a:lnTo>
                    <a:pt x="1198" y="396"/>
                  </a:lnTo>
                  <a:lnTo>
                    <a:pt x="1196" y="394"/>
                  </a:lnTo>
                  <a:lnTo>
                    <a:pt x="1194" y="394"/>
                  </a:lnTo>
                  <a:lnTo>
                    <a:pt x="1194" y="392"/>
                  </a:lnTo>
                  <a:lnTo>
                    <a:pt x="1194" y="390"/>
                  </a:lnTo>
                  <a:lnTo>
                    <a:pt x="1194" y="386"/>
                  </a:lnTo>
                  <a:lnTo>
                    <a:pt x="1194" y="386"/>
                  </a:lnTo>
                  <a:lnTo>
                    <a:pt x="1192" y="381"/>
                  </a:lnTo>
                  <a:lnTo>
                    <a:pt x="1192" y="379"/>
                  </a:lnTo>
                  <a:lnTo>
                    <a:pt x="1192" y="379"/>
                  </a:lnTo>
                  <a:lnTo>
                    <a:pt x="1192" y="377"/>
                  </a:lnTo>
                  <a:lnTo>
                    <a:pt x="1192" y="377"/>
                  </a:lnTo>
                  <a:lnTo>
                    <a:pt x="1192" y="377"/>
                  </a:lnTo>
                  <a:lnTo>
                    <a:pt x="1196" y="377"/>
                  </a:lnTo>
                  <a:lnTo>
                    <a:pt x="1196" y="377"/>
                  </a:lnTo>
                  <a:lnTo>
                    <a:pt x="1196" y="375"/>
                  </a:lnTo>
                  <a:lnTo>
                    <a:pt x="1196" y="375"/>
                  </a:lnTo>
                  <a:lnTo>
                    <a:pt x="1196" y="375"/>
                  </a:lnTo>
                  <a:lnTo>
                    <a:pt x="1196" y="375"/>
                  </a:lnTo>
                  <a:lnTo>
                    <a:pt x="1194" y="373"/>
                  </a:lnTo>
                  <a:lnTo>
                    <a:pt x="1194" y="373"/>
                  </a:lnTo>
                  <a:lnTo>
                    <a:pt x="1196" y="373"/>
                  </a:lnTo>
                  <a:lnTo>
                    <a:pt x="1196" y="371"/>
                  </a:lnTo>
                  <a:lnTo>
                    <a:pt x="1196" y="371"/>
                  </a:lnTo>
                  <a:lnTo>
                    <a:pt x="1196" y="369"/>
                  </a:lnTo>
                  <a:lnTo>
                    <a:pt x="1196" y="369"/>
                  </a:lnTo>
                  <a:lnTo>
                    <a:pt x="1196" y="369"/>
                  </a:lnTo>
                  <a:lnTo>
                    <a:pt x="1194" y="367"/>
                  </a:lnTo>
                  <a:lnTo>
                    <a:pt x="1194" y="365"/>
                  </a:lnTo>
                  <a:lnTo>
                    <a:pt x="1194" y="365"/>
                  </a:lnTo>
                  <a:lnTo>
                    <a:pt x="1194" y="363"/>
                  </a:lnTo>
                  <a:lnTo>
                    <a:pt x="1190" y="363"/>
                  </a:lnTo>
                  <a:lnTo>
                    <a:pt x="1188" y="363"/>
                  </a:lnTo>
                  <a:lnTo>
                    <a:pt x="1188" y="363"/>
                  </a:lnTo>
                  <a:lnTo>
                    <a:pt x="1188" y="361"/>
                  </a:lnTo>
                  <a:lnTo>
                    <a:pt x="1186" y="358"/>
                  </a:lnTo>
                  <a:lnTo>
                    <a:pt x="1186" y="358"/>
                  </a:lnTo>
                  <a:lnTo>
                    <a:pt x="1186" y="358"/>
                  </a:lnTo>
                  <a:lnTo>
                    <a:pt x="1184" y="356"/>
                  </a:lnTo>
                  <a:lnTo>
                    <a:pt x="1175" y="356"/>
                  </a:lnTo>
                  <a:lnTo>
                    <a:pt x="1171" y="356"/>
                  </a:lnTo>
                  <a:lnTo>
                    <a:pt x="1171" y="356"/>
                  </a:lnTo>
                  <a:lnTo>
                    <a:pt x="1167" y="352"/>
                  </a:lnTo>
                  <a:lnTo>
                    <a:pt x="1165" y="350"/>
                  </a:lnTo>
                  <a:lnTo>
                    <a:pt x="1163" y="350"/>
                  </a:lnTo>
                  <a:lnTo>
                    <a:pt x="1163" y="350"/>
                  </a:lnTo>
                  <a:lnTo>
                    <a:pt x="1163" y="350"/>
                  </a:lnTo>
                  <a:lnTo>
                    <a:pt x="1163" y="348"/>
                  </a:lnTo>
                  <a:lnTo>
                    <a:pt x="1163" y="348"/>
                  </a:lnTo>
                  <a:lnTo>
                    <a:pt x="1163" y="342"/>
                  </a:lnTo>
                  <a:lnTo>
                    <a:pt x="1163" y="342"/>
                  </a:lnTo>
                  <a:lnTo>
                    <a:pt x="1161" y="340"/>
                  </a:lnTo>
                  <a:lnTo>
                    <a:pt x="1161" y="340"/>
                  </a:lnTo>
                  <a:lnTo>
                    <a:pt x="1161" y="340"/>
                  </a:lnTo>
                  <a:lnTo>
                    <a:pt x="1157" y="335"/>
                  </a:lnTo>
                  <a:lnTo>
                    <a:pt x="1150" y="333"/>
                  </a:lnTo>
                  <a:lnTo>
                    <a:pt x="1148" y="333"/>
                  </a:lnTo>
                  <a:lnTo>
                    <a:pt x="1148" y="331"/>
                  </a:lnTo>
                  <a:lnTo>
                    <a:pt x="1148" y="329"/>
                  </a:lnTo>
                  <a:lnTo>
                    <a:pt x="1146" y="329"/>
                  </a:lnTo>
                  <a:lnTo>
                    <a:pt x="1146" y="327"/>
                  </a:lnTo>
                  <a:lnTo>
                    <a:pt x="1144" y="327"/>
                  </a:lnTo>
                  <a:lnTo>
                    <a:pt x="1144" y="327"/>
                  </a:lnTo>
                  <a:lnTo>
                    <a:pt x="1142" y="325"/>
                  </a:lnTo>
                  <a:lnTo>
                    <a:pt x="1140" y="323"/>
                  </a:lnTo>
                  <a:lnTo>
                    <a:pt x="1140" y="321"/>
                  </a:lnTo>
                  <a:lnTo>
                    <a:pt x="1138" y="321"/>
                  </a:lnTo>
                  <a:lnTo>
                    <a:pt x="1138" y="323"/>
                  </a:lnTo>
                  <a:lnTo>
                    <a:pt x="1136" y="323"/>
                  </a:lnTo>
                  <a:lnTo>
                    <a:pt x="1134" y="325"/>
                  </a:lnTo>
                  <a:lnTo>
                    <a:pt x="1134" y="325"/>
                  </a:lnTo>
                  <a:lnTo>
                    <a:pt x="1131" y="325"/>
                  </a:lnTo>
                  <a:lnTo>
                    <a:pt x="1127" y="327"/>
                  </a:lnTo>
                  <a:lnTo>
                    <a:pt x="1127" y="327"/>
                  </a:lnTo>
                  <a:lnTo>
                    <a:pt x="1125" y="329"/>
                  </a:lnTo>
                  <a:lnTo>
                    <a:pt x="1125" y="329"/>
                  </a:lnTo>
                  <a:lnTo>
                    <a:pt x="1125" y="329"/>
                  </a:lnTo>
                  <a:lnTo>
                    <a:pt x="1123" y="327"/>
                  </a:lnTo>
                  <a:lnTo>
                    <a:pt x="1123" y="327"/>
                  </a:lnTo>
                  <a:lnTo>
                    <a:pt x="1121" y="327"/>
                  </a:lnTo>
                  <a:lnTo>
                    <a:pt x="1121" y="327"/>
                  </a:lnTo>
                  <a:lnTo>
                    <a:pt x="1121" y="327"/>
                  </a:lnTo>
                  <a:lnTo>
                    <a:pt x="1121" y="329"/>
                  </a:lnTo>
                  <a:lnTo>
                    <a:pt x="1121" y="331"/>
                  </a:lnTo>
                  <a:lnTo>
                    <a:pt x="1119" y="331"/>
                  </a:lnTo>
                  <a:lnTo>
                    <a:pt x="1119" y="333"/>
                  </a:lnTo>
                  <a:lnTo>
                    <a:pt x="1111" y="333"/>
                  </a:lnTo>
                  <a:lnTo>
                    <a:pt x="1108" y="333"/>
                  </a:lnTo>
                  <a:lnTo>
                    <a:pt x="1108" y="335"/>
                  </a:lnTo>
                  <a:lnTo>
                    <a:pt x="1106" y="335"/>
                  </a:lnTo>
                  <a:lnTo>
                    <a:pt x="1106" y="335"/>
                  </a:lnTo>
                  <a:lnTo>
                    <a:pt x="1106" y="337"/>
                  </a:lnTo>
                  <a:lnTo>
                    <a:pt x="1106" y="337"/>
                  </a:lnTo>
                  <a:lnTo>
                    <a:pt x="1104" y="337"/>
                  </a:lnTo>
                  <a:lnTo>
                    <a:pt x="1096" y="337"/>
                  </a:lnTo>
                  <a:lnTo>
                    <a:pt x="1094" y="335"/>
                  </a:lnTo>
                  <a:lnTo>
                    <a:pt x="1092" y="335"/>
                  </a:lnTo>
                  <a:lnTo>
                    <a:pt x="1092" y="335"/>
                  </a:lnTo>
                  <a:lnTo>
                    <a:pt x="1090" y="335"/>
                  </a:lnTo>
                  <a:lnTo>
                    <a:pt x="1090" y="335"/>
                  </a:lnTo>
                  <a:lnTo>
                    <a:pt x="1090" y="335"/>
                  </a:lnTo>
                  <a:lnTo>
                    <a:pt x="1088" y="337"/>
                  </a:lnTo>
                  <a:lnTo>
                    <a:pt x="1085" y="335"/>
                  </a:lnTo>
                  <a:lnTo>
                    <a:pt x="1085" y="335"/>
                  </a:lnTo>
                  <a:lnTo>
                    <a:pt x="1083" y="331"/>
                  </a:lnTo>
                  <a:lnTo>
                    <a:pt x="1081" y="331"/>
                  </a:lnTo>
                  <a:lnTo>
                    <a:pt x="1077" y="329"/>
                  </a:lnTo>
                  <a:lnTo>
                    <a:pt x="1071" y="329"/>
                  </a:lnTo>
                  <a:lnTo>
                    <a:pt x="1069" y="331"/>
                  </a:lnTo>
                  <a:lnTo>
                    <a:pt x="1065" y="331"/>
                  </a:lnTo>
                  <a:lnTo>
                    <a:pt x="1065" y="333"/>
                  </a:lnTo>
                  <a:lnTo>
                    <a:pt x="1062" y="335"/>
                  </a:lnTo>
                  <a:lnTo>
                    <a:pt x="1060" y="335"/>
                  </a:lnTo>
                  <a:lnTo>
                    <a:pt x="1060" y="335"/>
                  </a:lnTo>
                  <a:lnTo>
                    <a:pt x="1058" y="333"/>
                  </a:lnTo>
                  <a:lnTo>
                    <a:pt x="1058" y="331"/>
                  </a:lnTo>
                  <a:lnTo>
                    <a:pt x="1056" y="331"/>
                  </a:lnTo>
                  <a:lnTo>
                    <a:pt x="1056" y="331"/>
                  </a:lnTo>
                  <a:lnTo>
                    <a:pt x="1052" y="331"/>
                  </a:lnTo>
                  <a:lnTo>
                    <a:pt x="1052" y="331"/>
                  </a:lnTo>
                  <a:lnTo>
                    <a:pt x="1050" y="329"/>
                  </a:lnTo>
                  <a:lnTo>
                    <a:pt x="1048" y="327"/>
                  </a:lnTo>
                  <a:lnTo>
                    <a:pt x="1042" y="323"/>
                  </a:lnTo>
                  <a:lnTo>
                    <a:pt x="1039" y="323"/>
                  </a:lnTo>
                  <a:lnTo>
                    <a:pt x="1037" y="323"/>
                  </a:lnTo>
                  <a:lnTo>
                    <a:pt x="1031" y="323"/>
                  </a:lnTo>
                  <a:lnTo>
                    <a:pt x="1031" y="323"/>
                  </a:lnTo>
                  <a:lnTo>
                    <a:pt x="1031" y="323"/>
                  </a:lnTo>
                  <a:lnTo>
                    <a:pt x="1029" y="323"/>
                  </a:lnTo>
                  <a:lnTo>
                    <a:pt x="1029" y="323"/>
                  </a:lnTo>
                  <a:lnTo>
                    <a:pt x="1029" y="323"/>
                  </a:lnTo>
                  <a:lnTo>
                    <a:pt x="1027" y="321"/>
                  </a:lnTo>
                  <a:lnTo>
                    <a:pt x="1027" y="319"/>
                  </a:lnTo>
                  <a:lnTo>
                    <a:pt x="1027" y="319"/>
                  </a:lnTo>
                  <a:lnTo>
                    <a:pt x="1027" y="317"/>
                  </a:lnTo>
                  <a:lnTo>
                    <a:pt x="1027" y="317"/>
                  </a:lnTo>
                  <a:lnTo>
                    <a:pt x="1025" y="317"/>
                  </a:lnTo>
                  <a:lnTo>
                    <a:pt x="1021" y="317"/>
                  </a:lnTo>
                  <a:lnTo>
                    <a:pt x="1019" y="317"/>
                  </a:lnTo>
                  <a:lnTo>
                    <a:pt x="1016" y="317"/>
                  </a:lnTo>
                  <a:lnTo>
                    <a:pt x="1006" y="314"/>
                  </a:lnTo>
                  <a:lnTo>
                    <a:pt x="1002" y="317"/>
                  </a:lnTo>
                  <a:lnTo>
                    <a:pt x="995" y="314"/>
                  </a:lnTo>
                  <a:lnTo>
                    <a:pt x="993" y="314"/>
                  </a:lnTo>
                  <a:lnTo>
                    <a:pt x="993" y="314"/>
                  </a:lnTo>
                  <a:lnTo>
                    <a:pt x="991" y="314"/>
                  </a:lnTo>
                  <a:lnTo>
                    <a:pt x="989" y="314"/>
                  </a:lnTo>
                  <a:lnTo>
                    <a:pt x="987" y="314"/>
                  </a:lnTo>
                  <a:lnTo>
                    <a:pt x="987" y="314"/>
                  </a:lnTo>
                  <a:lnTo>
                    <a:pt x="987" y="314"/>
                  </a:lnTo>
                  <a:lnTo>
                    <a:pt x="985" y="314"/>
                  </a:lnTo>
                  <a:lnTo>
                    <a:pt x="985" y="314"/>
                  </a:lnTo>
                  <a:lnTo>
                    <a:pt x="985" y="314"/>
                  </a:lnTo>
                  <a:lnTo>
                    <a:pt x="983" y="314"/>
                  </a:lnTo>
                  <a:lnTo>
                    <a:pt x="983" y="314"/>
                  </a:lnTo>
                  <a:lnTo>
                    <a:pt x="981" y="314"/>
                  </a:lnTo>
                  <a:lnTo>
                    <a:pt x="981" y="314"/>
                  </a:lnTo>
                  <a:lnTo>
                    <a:pt x="981" y="314"/>
                  </a:lnTo>
                  <a:lnTo>
                    <a:pt x="979" y="314"/>
                  </a:lnTo>
                  <a:lnTo>
                    <a:pt x="979" y="314"/>
                  </a:lnTo>
                  <a:lnTo>
                    <a:pt x="979" y="314"/>
                  </a:lnTo>
                  <a:lnTo>
                    <a:pt x="977" y="314"/>
                  </a:lnTo>
                  <a:lnTo>
                    <a:pt x="977" y="314"/>
                  </a:lnTo>
                  <a:lnTo>
                    <a:pt x="977" y="314"/>
                  </a:lnTo>
                  <a:lnTo>
                    <a:pt x="975" y="314"/>
                  </a:lnTo>
                  <a:lnTo>
                    <a:pt x="975" y="317"/>
                  </a:lnTo>
                  <a:lnTo>
                    <a:pt x="975" y="317"/>
                  </a:lnTo>
                  <a:lnTo>
                    <a:pt x="972" y="317"/>
                  </a:lnTo>
                  <a:lnTo>
                    <a:pt x="972" y="317"/>
                  </a:lnTo>
                  <a:lnTo>
                    <a:pt x="970" y="317"/>
                  </a:lnTo>
                  <a:lnTo>
                    <a:pt x="970" y="314"/>
                  </a:lnTo>
                  <a:lnTo>
                    <a:pt x="970" y="314"/>
                  </a:lnTo>
                  <a:lnTo>
                    <a:pt x="968" y="310"/>
                  </a:lnTo>
                  <a:lnTo>
                    <a:pt x="968" y="308"/>
                  </a:lnTo>
                  <a:lnTo>
                    <a:pt x="968" y="308"/>
                  </a:lnTo>
                  <a:lnTo>
                    <a:pt x="970" y="308"/>
                  </a:lnTo>
                  <a:lnTo>
                    <a:pt x="970" y="306"/>
                  </a:lnTo>
                  <a:lnTo>
                    <a:pt x="970" y="306"/>
                  </a:lnTo>
                  <a:lnTo>
                    <a:pt x="970" y="306"/>
                  </a:lnTo>
                  <a:lnTo>
                    <a:pt x="970" y="306"/>
                  </a:lnTo>
                  <a:lnTo>
                    <a:pt x="968" y="304"/>
                  </a:lnTo>
                  <a:lnTo>
                    <a:pt x="966" y="304"/>
                  </a:lnTo>
                  <a:lnTo>
                    <a:pt x="964" y="304"/>
                  </a:lnTo>
                  <a:lnTo>
                    <a:pt x="962" y="304"/>
                  </a:lnTo>
                  <a:lnTo>
                    <a:pt x="962" y="304"/>
                  </a:lnTo>
                  <a:lnTo>
                    <a:pt x="960" y="304"/>
                  </a:lnTo>
                  <a:lnTo>
                    <a:pt x="960" y="306"/>
                  </a:lnTo>
                  <a:lnTo>
                    <a:pt x="960" y="306"/>
                  </a:lnTo>
                  <a:lnTo>
                    <a:pt x="958" y="306"/>
                  </a:lnTo>
                  <a:lnTo>
                    <a:pt x="958" y="306"/>
                  </a:lnTo>
                  <a:lnTo>
                    <a:pt x="956" y="306"/>
                  </a:lnTo>
                  <a:lnTo>
                    <a:pt x="956" y="308"/>
                  </a:lnTo>
                  <a:lnTo>
                    <a:pt x="954" y="306"/>
                  </a:lnTo>
                  <a:lnTo>
                    <a:pt x="952" y="306"/>
                  </a:lnTo>
                  <a:lnTo>
                    <a:pt x="952" y="306"/>
                  </a:lnTo>
                  <a:lnTo>
                    <a:pt x="945" y="302"/>
                  </a:lnTo>
                  <a:lnTo>
                    <a:pt x="945" y="300"/>
                  </a:lnTo>
                  <a:lnTo>
                    <a:pt x="943" y="298"/>
                  </a:lnTo>
                  <a:lnTo>
                    <a:pt x="943" y="298"/>
                  </a:lnTo>
                  <a:lnTo>
                    <a:pt x="941" y="296"/>
                  </a:lnTo>
                  <a:lnTo>
                    <a:pt x="941" y="296"/>
                  </a:lnTo>
                  <a:lnTo>
                    <a:pt x="939" y="296"/>
                  </a:lnTo>
                  <a:lnTo>
                    <a:pt x="937" y="296"/>
                  </a:lnTo>
                  <a:lnTo>
                    <a:pt x="937" y="296"/>
                  </a:lnTo>
                  <a:lnTo>
                    <a:pt x="931" y="291"/>
                  </a:lnTo>
                  <a:lnTo>
                    <a:pt x="929" y="289"/>
                  </a:lnTo>
                  <a:lnTo>
                    <a:pt x="924" y="287"/>
                  </a:lnTo>
                  <a:lnTo>
                    <a:pt x="918" y="283"/>
                  </a:lnTo>
                  <a:lnTo>
                    <a:pt x="912" y="273"/>
                  </a:lnTo>
                  <a:lnTo>
                    <a:pt x="912" y="271"/>
                  </a:lnTo>
                  <a:lnTo>
                    <a:pt x="912" y="271"/>
                  </a:lnTo>
                  <a:lnTo>
                    <a:pt x="912" y="271"/>
                  </a:lnTo>
                  <a:lnTo>
                    <a:pt x="912" y="271"/>
                  </a:lnTo>
                  <a:lnTo>
                    <a:pt x="912" y="271"/>
                  </a:lnTo>
                  <a:lnTo>
                    <a:pt x="912" y="271"/>
                  </a:lnTo>
                  <a:lnTo>
                    <a:pt x="914" y="268"/>
                  </a:lnTo>
                  <a:lnTo>
                    <a:pt x="914" y="268"/>
                  </a:lnTo>
                  <a:lnTo>
                    <a:pt x="914" y="268"/>
                  </a:lnTo>
                  <a:lnTo>
                    <a:pt x="914" y="268"/>
                  </a:lnTo>
                  <a:lnTo>
                    <a:pt x="914" y="268"/>
                  </a:lnTo>
                  <a:lnTo>
                    <a:pt x="914" y="268"/>
                  </a:lnTo>
                  <a:lnTo>
                    <a:pt x="914" y="266"/>
                  </a:lnTo>
                  <a:lnTo>
                    <a:pt x="912" y="266"/>
                  </a:lnTo>
                  <a:lnTo>
                    <a:pt x="912" y="266"/>
                  </a:lnTo>
                  <a:lnTo>
                    <a:pt x="912" y="266"/>
                  </a:lnTo>
                  <a:lnTo>
                    <a:pt x="899" y="266"/>
                  </a:lnTo>
                  <a:lnTo>
                    <a:pt x="897" y="266"/>
                  </a:lnTo>
                  <a:lnTo>
                    <a:pt x="897" y="266"/>
                  </a:lnTo>
                  <a:lnTo>
                    <a:pt x="897" y="266"/>
                  </a:lnTo>
                  <a:lnTo>
                    <a:pt x="897" y="268"/>
                  </a:lnTo>
                  <a:lnTo>
                    <a:pt x="897" y="268"/>
                  </a:lnTo>
                  <a:lnTo>
                    <a:pt x="895" y="268"/>
                  </a:lnTo>
                  <a:lnTo>
                    <a:pt x="895" y="271"/>
                  </a:lnTo>
                  <a:lnTo>
                    <a:pt x="895" y="271"/>
                  </a:lnTo>
                  <a:lnTo>
                    <a:pt x="895" y="273"/>
                  </a:lnTo>
                  <a:lnTo>
                    <a:pt x="895" y="273"/>
                  </a:lnTo>
                  <a:lnTo>
                    <a:pt x="895" y="273"/>
                  </a:lnTo>
                  <a:lnTo>
                    <a:pt x="889" y="275"/>
                  </a:lnTo>
                  <a:lnTo>
                    <a:pt x="887" y="275"/>
                  </a:lnTo>
                  <a:lnTo>
                    <a:pt x="883" y="275"/>
                  </a:lnTo>
                  <a:lnTo>
                    <a:pt x="880" y="275"/>
                  </a:lnTo>
                  <a:lnTo>
                    <a:pt x="878" y="277"/>
                  </a:lnTo>
                  <a:lnTo>
                    <a:pt x="876" y="281"/>
                  </a:lnTo>
                  <a:lnTo>
                    <a:pt x="874" y="281"/>
                  </a:lnTo>
                  <a:lnTo>
                    <a:pt x="874" y="283"/>
                  </a:lnTo>
                  <a:lnTo>
                    <a:pt x="872" y="283"/>
                  </a:lnTo>
                  <a:lnTo>
                    <a:pt x="870" y="283"/>
                  </a:lnTo>
                  <a:lnTo>
                    <a:pt x="868" y="283"/>
                  </a:lnTo>
                  <a:lnTo>
                    <a:pt x="864" y="283"/>
                  </a:lnTo>
                  <a:lnTo>
                    <a:pt x="862" y="281"/>
                  </a:lnTo>
                  <a:lnTo>
                    <a:pt x="855" y="279"/>
                  </a:lnTo>
                  <a:lnTo>
                    <a:pt x="849" y="273"/>
                  </a:lnTo>
                  <a:lnTo>
                    <a:pt x="847" y="271"/>
                  </a:lnTo>
                  <a:lnTo>
                    <a:pt x="845" y="271"/>
                  </a:lnTo>
                  <a:lnTo>
                    <a:pt x="845" y="271"/>
                  </a:lnTo>
                  <a:lnTo>
                    <a:pt x="841" y="271"/>
                  </a:lnTo>
                  <a:lnTo>
                    <a:pt x="841" y="271"/>
                  </a:lnTo>
                  <a:lnTo>
                    <a:pt x="839" y="271"/>
                  </a:lnTo>
                  <a:lnTo>
                    <a:pt x="836" y="271"/>
                  </a:lnTo>
                  <a:lnTo>
                    <a:pt x="836" y="268"/>
                  </a:lnTo>
                  <a:lnTo>
                    <a:pt x="834" y="268"/>
                  </a:lnTo>
                  <a:lnTo>
                    <a:pt x="834" y="266"/>
                  </a:lnTo>
                  <a:lnTo>
                    <a:pt x="832" y="266"/>
                  </a:lnTo>
                  <a:lnTo>
                    <a:pt x="830" y="260"/>
                  </a:lnTo>
                  <a:lnTo>
                    <a:pt x="830" y="260"/>
                  </a:lnTo>
                  <a:lnTo>
                    <a:pt x="828" y="258"/>
                  </a:lnTo>
                  <a:lnTo>
                    <a:pt x="828" y="256"/>
                  </a:lnTo>
                  <a:lnTo>
                    <a:pt x="828" y="256"/>
                  </a:lnTo>
                  <a:lnTo>
                    <a:pt x="830" y="254"/>
                  </a:lnTo>
                  <a:lnTo>
                    <a:pt x="830" y="252"/>
                  </a:lnTo>
                  <a:lnTo>
                    <a:pt x="830" y="252"/>
                  </a:lnTo>
                  <a:lnTo>
                    <a:pt x="830" y="252"/>
                  </a:lnTo>
                  <a:lnTo>
                    <a:pt x="828" y="252"/>
                  </a:lnTo>
                  <a:lnTo>
                    <a:pt x="828" y="250"/>
                  </a:lnTo>
                  <a:lnTo>
                    <a:pt x="826" y="247"/>
                  </a:lnTo>
                  <a:lnTo>
                    <a:pt x="826" y="247"/>
                  </a:lnTo>
                  <a:lnTo>
                    <a:pt x="826" y="245"/>
                  </a:lnTo>
                  <a:lnTo>
                    <a:pt x="822" y="245"/>
                  </a:lnTo>
                  <a:lnTo>
                    <a:pt x="822" y="243"/>
                  </a:lnTo>
                  <a:lnTo>
                    <a:pt x="820" y="243"/>
                  </a:lnTo>
                  <a:lnTo>
                    <a:pt x="818" y="243"/>
                  </a:lnTo>
                  <a:lnTo>
                    <a:pt x="816" y="243"/>
                  </a:lnTo>
                  <a:lnTo>
                    <a:pt x="816" y="243"/>
                  </a:lnTo>
                  <a:lnTo>
                    <a:pt x="813" y="241"/>
                  </a:lnTo>
                  <a:lnTo>
                    <a:pt x="813" y="241"/>
                  </a:lnTo>
                  <a:lnTo>
                    <a:pt x="813" y="241"/>
                  </a:lnTo>
                  <a:lnTo>
                    <a:pt x="813" y="239"/>
                  </a:lnTo>
                  <a:lnTo>
                    <a:pt x="813" y="237"/>
                  </a:lnTo>
                  <a:lnTo>
                    <a:pt x="811" y="235"/>
                  </a:lnTo>
                  <a:lnTo>
                    <a:pt x="811" y="233"/>
                  </a:lnTo>
                  <a:lnTo>
                    <a:pt x="809" y="233"/>
                  </a:lnTo>
                  <a:lnTo>
                    <a:pt x="809" y="233"/>
                  </a:lnTo>
                  <a:lnTo>
                    <a:pt x="807" y="231"/>
                  </a:lnTo>
                  <a:lnTo>
                    <a:pt x="807" y="231"/>
                  </a:lnTo>
                  <a:lnTo>
                    <a:pt x="807" y="229"/>
                  </a:lnTo>
                  <a:lnTo>
                    <a:pt x="807" y="227"/>
                  </a:lnTo>
                  <a:lnTo>
                    <a:pt x="807" y="227"/>
                  </a:lnTo>
                  <a:lnTo>
                    <a:pt x="807" y="227"/>
                  </a:lnTo>
                  <a:lnTo>
                    <a:pt x="801" y="220"/>
                  </a:lnTo>
                  <a:lnTo>
                    <a:pt x="801" y="220"/>
                  </a:lnTo>
                  <a:lnTo>
                    <a:pt x="799" y="220"/>
                  </a:lnTo>
                  <a:lnTo>
                    <a:pt x="799" y="220"/>
                  </a:lnTo>
                  <a:lnTo>
                    <a:pt x="797" y="218"/>
                  </a:lnTo>
                  <a:lnTo>
                    <a:pt x="793" y="212"/>
                  </a:lnTo>
                  <a:lnTo>
                    <a:pt x="793" y="210"/>
                  </a:lnTo>
                  <a:lnTo>
                    <a:pt x="793" y="210"/>
                  </a:lnTo>
                  <a:lnTo>
                    <a:pt x="790" y="208"/>
                  </a:lnTo>
                  <a:lnTo>
                    <a:pt x="790" y="206"/>
                  </a:lnTo>
                  <a:lnTo>
                    <a:pt x="790" y="204"/>
                  </a:lnTo>
                  <a:lnTo>
                    <a:pt x="790" y="204"/>
                  </a:lnTo>
                  <a:lnTo>
                    <a:pt x="790" y="201"/>
                  </a:lnTo>
                  <a:lnTo>
                    <a:pt x="790" y="199"/>
                  </a:lnTo>
                  <a:lnTo>
                    <a:pt x="793" y="199"/>
                  </a:lnTo>
                  <a:lnTo>
                    <a:pt x="793" y="199"/>
                  </a:lnTo>
                  <a:lnTo>
                    <a:pt x="795" y="199"/>
                  </a:lnTo>
                  <a:lnTo>
                    <a:pt x="795" y="199"/>
                  </a:lnTo>
                  <a:lnTo>
                    <a:pt x="797" y="197"/>
                  </a:lnTo>
                  <a:lnTo>
                    <a:pt x="797" y="197"/>
                  </a:lnTo>
                  <a:lnTo>
                    <a:pt x="799" y="195"/>
                  </a:lnTo>
                  <a:lnTo>
                    <a:pt x="801" y="195"/>
                  </a:lnTo>
                  <a:lnTo>
                    <a:pt x="801" y="193"/>
                  </a:lnTo>
                  <a:lnTo>
                    <a:pt x="801" y="191"/>
                  </a:lnTo>
                  <a:lnTo>
                    <a:pt x="803" y="185"/>
                  </a:lnTo>
                  <a:lnTo>
                    <a:pt x="803" y="183"/>
                  </a:lnTo>
                  <a:lnTo>
                    <a:pt x="805" y="180"/>
                  </a:lnTo>
                  <a:lnTo>
                    <a:pt x="805" y="180"/>
                  </a:lnTo>
                  <a:lnTo>
                    <a:pt x="805" y="178"/>
                  </a:lnTo>
                  <a:lnTo>
                    <a:pt x="805" y="178"/>
                  </a:lnTo>
                  <a:lnTo>
                    <a:pt x="803" y="178"/>
                  </a:lnTo>
                  <a:lnTo>
                    <a:pt x="803" y="176"/>
                  </a:lnTo>
                  <a:lnTo>
                    <a:pt x="801" y="176"/>
                  </a:lnTo>
                  <a:lnTo>
                    <a:pt x="801" y="176"/>
                  </a:lnTo>
                  <a:lnTo>
                    <a:pt x="801" y="176"/>
                  </a:lnTo>
                  <a:lnTo>
                    <a:pt x="801" y="176"/>
                  </a:lnTo>
                  <a:lnTo>
                    <a:pt x="801" y="174"/>
                  </a:lnTo>
                  <a:lnTo>
                    <a:pt x="801" y="174"/>
                  </a:lnTo>
                  <a:lnTo>
                    <a:pt x="801" y="168"/>
                  </a:lnTo>
                  <a:lnTo>
                    <a:pt x="801" y="164"/>
                  </a:lnTo>
                  <a:lnTo>
                    <a:pt x="799" y="155"/>
                  </a:lnTo>
                  <a:lnTo>
                    <a:pt x="799" y="153"/>
                  </a:lnTo>
                  <a:lnTo>
                    <a:pt x="797" y="153"/>
                  </a:lnTo>
                  <a:lnTo>
                    <a:pt x="797" y="153"/>
                  </a:lnTo>
                  <a:lnTo>
                    <a:pt x="797" y="151"/>
                  </a:lnTo>
                  <a:lnTo>
                    <a:pt x="797" y="151"/>
                  </a:lnTo>
                  <a:lnTo>
                    <a:pt x="795" y="149"/>
                  </a:lnTo>
                  <a:lnTo>
                    <a:pt x="795" y="149"/>
                  </a:lnTo>
                  <a:lnTo>
                    <a:pt x="795" y="149"/>
                  </a:lnTo>
                  <a:lnTo>
                    <a:pt x="797" y="147"/>
                  </a:lnTo>
                  <a:lnTo>
                    <a:pt x="801" y="145"/>
                  </a:lnTo>
                  <a:lnTo>
                    <a:pt x="803" y="143"/>
                  </a:lnTo>
                  <a:lnTo>
                    <a:pt x="803" y="139"/>
                  </a:lnTo>
                  <a:lnTo>
                    <a:pt x="801" y="134"/>
                  </a:lnTo>
                  <a:lnTo>
                    <a:pt x="801" y="132"/>
                  </a:lnTo>
                  <a:lnTo>
                    <a:pt x="799" y="132"/>
                  </a:lnTo>
                  <a:lnTo>
                    <a:pt x="799" y="130"/>
                  </a:lnTo>
                  <a:lnTo>
                    <a:pt x="797" y="130"/>
                  </a:lnTo>
                  <a:lnTo>
                    <a:pt x="790" y="132"/>
                  </a:lnTo>
                  <a:lnTo>
                    <a:pt x="788" y="132"/>
                  </a:lnTo>
                  <a:lnTo>
                    <a:pt x="786" y="130"/>
                  </a:lnTo>
                  <a:lnTo>
                    <a:pt x="784" y="130"/>
                  </a:lnTo>
                  <a:lnTo>
                    <a:pt x="784" y="130"/>
                  </a:lnTo>
                  <a:lnTo>
                    <a:pt x="784" y="128"/>
                  </a:lnTo>
                  <a:lnTo>
                    <a:pt x="784" y="128"/>
                  </a:lnTo>
                  <a:lnTo>
                    <a:pt x="784" y="126"/>
                  </a:lnTo>
                  <a:lnTo>
                    <a:pt x="786" y="122"/>
                  </a:lnTo>
                  <a:lnTo>
                    <a:pt x="786" y="120"/>
                  </a:lnTo>
                  <a:lnTo>
                    <a:pt x="786" y="120"/>
                  </a:lnTo>
                  <a:lnTo>
                    <a:pt x="784" y="118"/>
                  </a:lnTo>
                  <a:lnTo>
                    <a:pt x="782" y="116"/>
                  </a:lnTo>
                  <a:lnTo>
                    <a:pt x="780" y="111"/>
                  </a:lnTo>
                  <a:lnTo>
                    <a:pt x="778" y="109"/>
                  </a:lnTo>
                  <a:lnTo>
                    <a:pt x="778" y="107"/>
                  </a:lnTo>
                  <a:lnTo>
                    <a:pt x="778" y="107"/>
                  </a:lnTo>
                  <a:lnTo>
                    <a:pt x="778" y="105"/>
                  </a:lnTo>
                  <a:lnTo>
                    <a:pt x="778" y="105"/>
                  </a:lnTo>
                  <a:lnTo>
                    <a:pt x="778" y="105"/>
                  </a:lnTo>
                  <a:lnTo>
                    <a:pt x="778" y="105"/>
                  </a:lnTo>
                  <a:lnTo>
                    <a:pt x="778" y="103"/>
                  </a:lnTo>
                  <a:lnTo>
                    <a:pt x="780" y="103"/>
                  </a:lnTo>
                  <a:lnTo>
                    <a:pt x="780" y="101"/>
                  </a:lnTo>
                  <a:lnTo>
                    <a:pt x="780" y="101"/>
                  </a:lnTo>
                  <a:lnTo>
                    <a:pt x="778" y="99"/>
                  </a:lnTo>
                  <a:lnTo>
                    <a:pt x="778" y="97"/>
                  </a:lnTo>
                  <a:lnTo>
                    <a:pt x="780" y="97"/>
                  </a:lnTo>
                  <a:lnTo>
                    <a:pt x="780" y="97"/>
                  </a:lnTo>
                  <a:lnTo>
                    <a:pt x="780" y="95"/>
                  </a:lnTo>
                  <a:lnTo>
                    <a:pt x="782" y="95"/>
                  </a:lnTo>
                  <a:lnTo>
                    <a:pt x="786" y="95"/>
                  </a:lnTo>
                  <a:lnTo>
                    <a:pt x="788" y="93"/>
                  </a:lnTo>
                  <a:lnTo>
                    <a:pt x="797" y="88"/>
                  </a:lnTo>
                  <a:lnTo>
                    <a:pt x="797" y="86"/>
                  </a:lnTo>
                  <a:lnTo>
                    <a:pt x="797" y="86"/>
                  </a:lnTo>
                  <a:lnTo>
                    <a:pt x="797" y="86"/>
                  </a:lnTo>
                  <a:lnTo>
                    <a:pt x="797" y="84"/>
                  </a:lnTo>
                  <a:lnTo>
                    <a:pt x="797" y="84"/>
                  </a:lnTo>
                  <a:lnTo>
                    <a:pt x="795" y="84"/>
                  </a:lnTo>
                  <a:lnTo>
                    <a:pt x="795" y="82"/>
                  </a:lnTo>
                  <a:lnTo>
                    <a:pt x="795" y="82"/>
                  </a:lnTo>
                  <a:lnTo>
                    <a:pt x="795" y="82"/>
                  </a:lnTo>
                  <a:lnTo>
                    <a:pt x="795" y="80"/>
                  </a:lnTo>
                  <a:lnTo>
                    <a:pt x="795" y="78"/>
                  </a:lnTo>
                  <a:lnTo>
                    <a:pt x="797" y="78"/>
                  </a:lnTo>
                  <a:lnTo>
                    <a:pt x="797" y="76"/>
                  </a:lnTo>
                  <a:lnTo>
                    <a:pt x="795" y="74"/>
                  </a:lnTo>
                  <a:lnTo>
                    <a:pt x="795" y="72"/>
                  </a:lnTo>
                  <a:lnTo>
                    <a:pt x="795" y="72"/>
                  </a:lnTo>
                  <a:lnTo>
                    <a:pt x="797" y="70"/>
                  </a:lnTo>
                  <a:lnTo>
                    <a:pt x="799" y="63"/>
                  </a:lnTo>
                  <a:lnTo>
                    <a:pt x="801" y="61"/>
                  </a:lnTo>
                  <a:lnTo>
                    <a:pt x="801" y="59"/>
                  </a:lnTo>
                  <a:lnTo>
                    <a:pt x="801" y="57"/>
                  </a:lnTo>
                  <a:lnTo>
                    <a:pt x="801" y="55"/>
                  </a:lnTo>
                  <a:lnTo>
                    <a:pt x="801" y="55"/>
                  </a:lnTo>
                  <a:lnTo>
                    <a:pt x="801" y="55"/>
                  </a:lnTo>
                  <a:lnTo>
                    <a:pt x="799" y="55"/>
                  </a:lnTo>
                  <a:lnTo>
                    <a:pt x="799" y="53"/>
                  </a:lnTo>
                  <a:lnTo>
                    <a:pt x="797" y="53"/>
                  </a:lnTo>
                  <a:lnTo>
                    <a:pt x="793" y="55"/>
                  </a:lnTo>
                  <a:lnTo>
                    <a:pt x="790" y="55"/>
                  </a:lnTo>
                  <a:lnTo>
                    <a:pt x="786" y="53"/>
                  </a:lnTo>
                  <a:lnTo>
                    <a:pt x="784" y="53"/>
                  </a:lnTo>
                  <a:lnTo>
                    <a:pt x="782" y="51"/>
                  </a:lnTo>
                  <a:lnTo>
                    <a:pt x="780" y="51"/>
                  </a:lnTo>
                  <a:lnTo>
                    <a:pt x="780" y="51"/>
                  </a:lnTo>
                  <a:lnTo>
                    <a:pt x="778" y="49"/>
                  </a:lnTo>
                  <a:lnTo>
                    <a:pt x="778" y="47"/>
                  </a:lnTo>
                  <a:lnTo>
                    <a:pt x="776" y="44"/>
                  </a:lnTo>
                  <a:lnTo>
                    <a:pt x="776" y="42"/>
                  </a:lnTo>
                  <a:lnTo>
                    <a:pt x="776" y="40"/>
                  </a:lnTo>
                  <a:lnTo>
                    <a:pt x="776" y="40"/>
                  </a:lnTo>
                  <a:lnTo>
                    <a:pt x="776" y="40"/>
                  </a:lnTo>
                  <a:lnTo>
                    <a:pt x="776" y="40"/>
                  </a:lnTo>
                  <a:lnTo>
                    <a:pt x="776" y="40"/>
                  </a:lnTo>
                  <a:lnTo>
                    <a:pt x="778" y="38"/>
                  </a:lnTo>
                  <a:lnTo>
                    <a:pt x="780" y="36"/>
                  </a:lnTo>
                  <a:lnTo>
                    <a:pt x="782" y="36"/>
                  </a:lnTo>
                  <a:lnTo>
                    <a:pt x="786" y="34"/>
                  </a:lnTo>
                  <a:lnTo>
                    <a:pt x="793" y="32"/>
                  </a:lnTo>
                  <a:lnTo>
                    <a:pt x="761" y="17"/>
                  </a:lnTo>
                  <a:lnTo>
                    <a:pt x="759" y="17"/>
                  </a:lnTo>
                  <a:lnTo>
                    <a:pt x="753" y="17"/>
                  </a:lnTo>
                  <a:lnTo>
                    <a:pt x="751" y="17"/>
                  </a:lnTo>
                  <a:lnTo>
                    <a:pt x="749" y="17"/>
                  </a:lnTo>
                  <a:lnTo>
                    <a:pt x="744" y="15"/>
                  </a:lnTo>
                  <a:lnTo>
                    <a:pt x="744" y="15"/>
                  </a:lnTo>
                  <a:lnTo>
                    <a:pt x="744" y="15"/>
                  </a:lnTo>
                  <a:lnTo>
                    <a:pt x="742" y="15"/>
                  </a:lnTo>
                  <a:lnTo>
                    <a:pt x="736" y="9"/>
                  </a:lnTo>
                  <a:lnTo>
                    <a:pt x="734" y="9"/>
                  </a:lnTo>
                  <a:lnTo>
                    <a:pt x="734" y="7"/>
                  </a:lnTo>
                  <a:lnTo>
                    <a:pt x="734" y="7"/>
                  </a:lnTo>
                  <a:lnTo>
                    <a:pt x="726" y="9"/>
                  </a:lnTo>
                  <a:lnTo>
                    <a:pt x="711" y="5"/>
                  </a:lnTo>
                  <a:lnTo>
                    <a:pt x="711" y="5"/>
                  </a:lnTo>
                  <a:lnTo>
                    <a:pt x="711" y="3"/>
                  </a:lnTo>
                  <a:lnTo>
                    <a:pt x="711" y="3"/>
                  </a:lnTo>
                  <a:lnTo>
                    <a:pt x="711" y="3"/>
                  </a:lnTo>
                  <a:lnTo>
                    <a:pt x="711" y="3"/>
                  </a:lnTo>
                  <a:lnTo>
                    <a:pt x="709" y="3"/>
                  </a:lnTo>
                  <a:lnTo>
                    <a:pt x="709" y="3"/>
                  </a:lnTo>
                  <a:lnTo>
                    <a:pt x="709" y="0"/>
                  </a:lnTo>
                  <a:lnTo>
                    <a:pt x="707" y="0"/>
                  </a:lnTo>
                  <a:lnTo>
                    <a:pt x="703" y="0"/>
                  </a:lnTo>
                  <a:lnTo>
                    <a:pt x="694" y="0"/>
                  </a:lnTo>
                  <a:lnTo>
                    <a:pt x="686" y="3"/>
                  </a:lnTo>
                  <a:lnTo>
                    <a:pt x="680" y="3"/>
                  </a:lnTo>
                  <a:lnTo>
                    <a:pt x="675" y="3"/>
                  </a:lnTo>
                  <a:lnTo>
                    <a:pt x="675" y="3"/>
                  </a:lnTo>
                  <a:lnTo>
                    <a:pt x="673" y="3"/>
                  </a:lnTo>
                  <a:lnTo>
                    <a:pt x="673" y="3"/>
                  </a:lnTo>
                  <a:lnTo>
                    <a:pt x="673" y="5"/>
                  </a:lnTo>
                  <a:lnTo>
                    <a:pt x="671" y="7"/>
                  </a:lnTo>
                  <a:lnTo>
                    <a:pt x="669" y="7"/>
                  </a:lnTo>
                  <a:lnTo>
                    <a:pt x="667" y="9"/>
                  </a:lnTo>
                  <a:lnTo>
                    <a:pt x="665" y="9"/>
                  </a:lnTo>
                  <a:lnTo>
                    <a:pt x="659" y="9"/>
                  </a:lnTo>
                  <a:lnTo>
                    <a:pt x="644" y="11"/>
                  </a:lnTo>
                  <a:lnTo>
                    <a:pt x="640" y="11"/>
                  </a:lnTo>
                  <a:lnTo>
                    <a:pt x="640" y="11"/>
                  </a:lnTo>
                  <a:lnTo>
                    <a:pt x="636" y="9"/>
                  </a:lnTo>
                  <a:lnTo>
                    <a:pt x="631" y="7"/>
                  </a:lnTo>
                  <a:lnTo>
                    <a:pt x="629" y="7"/>
                  </a:lnTo>
                  <a:lnTo>
                    <a:pt x="629" y="7"/>
                  </a:lnTo>
                  <a:lnTo>
                    <a:pt x="619" y="13"/>
                  </a:lnTo>
                  <a:lnTo>
                    <a:pt x="617" y="13"/>
                  </a:lnTo>
                  <a:lnTo>
                    <a:pt x="608" y="15"/>
                  </a:lnTo>
                  <a:lnTo>
                    <a:pt x="606" y="15"/>
                  </a:lnTo>
                  <a:lnTo>
                    <a:pt x="606" y="15"/>
                  </a:lnTo>
                  <a:lnTo>
                    <a:pt x="604" y="15"/>
                  </a:lnTo>
                  <a:lnTo>
                    <a:pt x="592" y="17"/>
                  </a:lnTo>
                  <a:lnTo>
                    <a:pt x="590" y="17"/>
                  </a:lnTo>
                  <a:lnTo>
                    <a:pt x="585" y="19"/>
                  </a:lnTo>
                  <a:lnTo>
                    <a:pt x="583" y="19"/>
                  </a:lnTo>
                  <a:lnTo>
                    <a:pt x="581" y="21"/>
                  </a:lnTo>
                  <a:lnTo>
                    <a:pt x="575" y="21"/>
                  </a:lnTo>
                  <a:lnTo>
                    <a:pt x="569" y="19"/>
                  </a:lnTo>
                  <a:lnTo>
                    <a:pt x="569" y="21"/>
                  </a:lnTo>
                  <a:lnTo>
                    <a:pt x="567" y="21"/>
                  </a:lnTo>
                  <a:lnTo>
                    <a:pt x="567" y="21"/>
                  </a:lnTo>
                  <a:lnTo>
                    <a:pt x="565" y="23"/>
                  </a:lnTo>
                  <a:lnTo>
                    <a:pt x="565" y="23"/>
                  </a:lnTo>
                  <a:lnTo>
                    <a:pt x="565" y="23"/>
                  </a:lnTo>
                  <a:lnTo>
                    <a:pt x="562" y="26"/>
                  </a:lnTo>
                  <a:lnTo>
                    <a:pt x="562" y="26"/>
                  </a:lnTo>
                  <a:lnTo>
                    <a:pt x="554" y="28"/>
                  </a:lnTo>
                  <a:lnTo>
                    <a:pt x="552" y="28"/>
                  </a:lnTo>
                  <a:lnTo>
                    <a:pt x="550" y="28"/>
                  </a:lnTo>
                  <a:lnTo>
                    <a:pt x="550" y="30"/>
                  </a:lnTo>
                  <a:lnTo>
                    <a:pt x="550" y="30"/>
                  </a:lnTo>
                  <a:lnTo>
                    <a:pt x="550" y="30"/>
                  </a:lnTo>
                  <a:lnTo>
                    <a:pt x="548" y="32"/>
                  </a:lnTo>
                  <a:lnTo>
                    <a:pt x="548" y="36"/>
                  </a:lnTo>
                  <a:lnTo>
                    <a:pt x="548" y="36"/>
                  </a:lnTo>
                  <a:lnTo>
                    <a:pt x="548" y="38"/>
                  </a:lnTo>
                  <a:lnTo>
                    <a:pt x="546" y="38"/>
                  </a:lnTo>
                  <a:lnTo>
                    <a:pt x="546" y="40"/>
                  </a:lnTo>
                  <a:lnTo>
                    <a:pt x="544" y="40"/>
                  </a:lnTo>
                  <a:lnTo>
                    <a:pt x="544" y="42"/>
                  </a:lnTo>
                  <a:lnTo>
                    <a:pt x="544" y="42"/>
                  </a:lnTo>
                  <a:lnTo>
                    <a:pt x="544" y="44"/>
                  </a:lnTo>
                  <a:lnTo>
                    <a:pt x="542" y="47"/>
                  </a:lnTo>
                  <a:lnTo>
                    <a:pt x="542" y="47"/>
                  </a:lnTo>
                  <a:lnTo>
                    <a:pt x="542" y="51"/>
                  </a:lnTo>
                  <a:lnTo>
                    <a:pt x="539" y="53"/>
                  </a:lnTo>
                  <a:lnTo>
                    <a:pt x="537" y="55"/>
                  </a:lnTo>
                  <a:lnTo>
                    <a:pt x="533" y="59"/>
                  </a:lnTo>
                  <a:lnTo>
                    <a:pt x="533" y="59"/>
                  </a:lnTo>
                  <a:lnTo>
                    <a:pt x="533" y="59"/>
                  </a:lnTo>
                  <a:lnTo>
                    <a:pt x="531" y="61"/>
                  </a:lnTo>
                  <a:lnTo>
                    <a:pt x="529" y="61"/>
                  </a:lnTo>
                  <a:lnTo>
                    <a:pt x="518" y="59"/>
                  </a:lnTo>
                  <a:lnTo>
                    <a:pt x="516" y="59"/>
                  </a:lnTo>
                  <a:lnTo>
                    <a:pt x="516" y="59"/>
                  </a:lnTo>
                  <a:lnTo>
                    <a:pt x="514" y="61"/>
                  </a:lnTo>
                  <a:lnTo>
                    <a:pt x="508" y="67"/>
                  </a:lnTo>
                  <a:lnTo>
                    <a:pt x="506" y="70"/>
                  </a:lnTo>
                  <a:lnTo>
                    <a:pt x="506" y="70"/>
                  </a:lnTo>
                  <a:lnTo>
                    <a:pt x="504" y="70"/>
                  </a:lnTo>
                  <a:lnTo>
                    <a:pt x="504" y="70"/>
                  </a:lnTo>
                  <a:lnTo>
                    <a:pt x="504" y="70"/>
                  </a:lnTo>
                  <a:lnTo>
                    <a:pt x="502" y="67"/>
                  </a:lnTo>
                  <a:lnTo>
                    <a:pt x="502" y="67"/>
                  </a:lnTo>
                  <a:lnTo>
                    <a:pt x="502" y="65"/>
                  </a:lnTo>
                  <a:lnTo>
                    <a:pt x="502" y="65"/>
                  </a:lnTo>
                  <a:lnTo>
                    <a:pt x="502" y="65"/>
                  </a:lnTo>
                  <a:lnTo>
                    <a:pt x="495" y="61"/>
                  </a:lnTo>
                  <a:lnTo>
                    <a:pt x="495" y="61"/>
                  </a:lnTo>
                  <a:lnTo>
                    <a:pt x="493" y="61"/>
                  </a:lnTo>
                  <a:lnTo>
                    <a:pt x="491" y="61"/>
                  </a:lnTo>
                  <a:lnTo>
                    <a:pt x="489" y="61"/>
                  </a:lnTo>
                  <a:lnTo>
                    <a:pt x="489" y="61"/>
                  </a:lnTo>
                  <a:lnTo>
                    <a:pt x="487" y="63"/>
                  </a:lnTo>
                  <a:lnTo>
                    <a:pt x="485" y="63"/>
                  </a:lnTo>
                  <a:lnTo>
                    <a:pt x="483" y="63"/>
                  </a:lnTo>
                  <a:lnTo>
                    <a:pt x="483" y="63"/>
                  </a:lnTo>
                  <a:lnTo>
                    <a:pt x="483" y="63"/>
                  </a:lnTo>
                  <a:lnTo>
                    <a:pt x="481" y="61"/>
                  </a:lnTo>
                  <a:lnTo>
                    <a:pt x="479" y="61"/>
                  </a:lnTo>
                  <a:lnTo>
                    <a:pt x="477" y="61"/>
                  </a:lnTo>
                  <a:lnTo>
                    <a:pt x="475" y="61"/>
                  </a:lnTo>
                  <a:lnTo>
                    <a:pt x="460" y="67"/>
                  </a:lnTo>
                  <a:lnTo>
                    <a:pt x="454" y="72"/>
                  </a:lnTo>
                  <a:lnTo>
                    <a:pt x="449" y="74"/>
                  </a:lnTo>
                  <a:lnTo>
                    <a:pt x="435" y="78"/>
                  </a:lnTo>
                  <a:lnTo>
                    <a:pt x="433" y="78"/>
                  </a:lnTo>
                  <a:lnTo>
                    <a:pt x="410" y="93"/>
                  </a:lnTo>
                  <a:lnTo>
                    <a:pt x="406" y="93"/>
                  </a:lnTo>
                  <a:lnTo>
                    <a:pt x="406" y="95"/>
                  </a:lnTo>
                  <a:lnTo>
                    <a:pt x="403" y="93"/>
                  </a:lnTo>
                  <a:lnTo>
                    <a:pt x="401" y="93"/>
                  </a:lnTo>
                  <a:lnTo>
                    <a:pt x="397" y="90"/>
                  </a:lnTo>
                  <a:lnTo>
                    <a:pt x="397" y="90"/>
                  </a:lnTo>
                  <a:lnTo>
                    <a:pt x="395" y="90"/>
                  </a:lnTo>
                  <a:lnTo>
                    <a:pt x="395" y="90"/>
                  </a:lnTo>
                  <a:lnTo>
                    <a:pt x="393" y="90"/>
                  </a:lnTo>
                  <a:lnTo>
                    <a:pt x="385" y="95"/>
                  </a:lnTo>
                  <a:lnTo>
                    <a:pt x="368" y="95"/>
                  </a:lnTo>
                  <a:lnTo>
                    <a:pt x="364" y="95"/>
                  </a:lnTo>
                  <a:lnTo>
                    <a:pt x="362" y="95"/>
                  </a:lnTo>
                  <a:lnTo>
                    <a:pt x="359" y="93"/>
                  </a:lnTo>
                  <a:lnTo>
                    <a:pt x="355" y="93"/>
                  </a:lnTo>
                  <a:lnTo>
                    <a:pt x="349" y="93"/>
                  </a:lnTo>
                  <a:lnTo>
                    <a:pt x="347" y="93"/>
                  </a:lnTo>
                  <a:lnTo>
                    <a:pt x="345" y="90"/>
                  </a:lnTo>
                  <a:lnTo>
                    <a:pt x="343" y="90"/>
                  </a:lnTo>
                  <a:lnTo>
                    <a:pt x="341" y="90"/>
                  </a:lnTo>
                  <a:lnTo>
                    <a:pt x="341" y="90"/>
                  </a:lnTo>
                  <a:lnTo>
                    <a:pt x="339" y="90"/>
                  </a:lnTo>
                  <a:lnTo>
                    <a:pt x="334" y="90"/>
                  </a:lnTo>
                  <a:lnTo>
                    <a:pt x="332" y="90"/>
                  </a:lnTo>
                  <a:lnTo>
                    <a:pt x="330" y="90"/>
                  </a:lnTo>
                  <a:lnTo>
                    <a:pt x="330" y="88"/>
                  </a:lnTo>
                  <a:lnTo>
                    <a:pt x="328" y="88"/>
                  </a:lnTo>
                  <a:lnTo>
                    <a:pt x="326" y="86"/>
                  </a:lnTo>
                  <a:lnTo>
                    <a:pt x="324" y="86"/>
                  </a:lnTo>
                  <a:lnTo>
                    <a:pt x="322" y="84"/>
                  </a:lnTo>
                  <a:lnTo>
                    <a:pt x="322" y="84"/>
                  </a:lnTo>
                  <a:lnTo>
                    <a:pt x="322" y="82"/>
                  </a:lnTo>
                  <a:lnTo>
                    <a:pt x="322" y="82"/>
                  </a:lnTo>
                  <a:lnTo>
                    <a:pt x="322" y="82"/>
                  </a:lnTo>
                  <a:lnTo>
                    <a:pt x="322" y="74"/>
                  </a:lnTo>
                  <a:lnTo>
                    <a:pt x="322" y="72"/>
                  </a:lnTo>
                  <a:lnTo>
                    <a:pt x="322" y="72"/>
                  </a:lnTo>
                  <a:lnTo>
                    <a:pt x="320" y="70"/>
                  </a:lnTo>
                  <a:lnTo>
                    <a:pt x="320" y="67"/>
                  </a:lnTo>
                  <a:lnTo>
                    <a:pt x="318" y="67"/>
                  </a:lnTo>
                  <a:lnTo>
                    <a:pt x="316" y="67"/>
                  </a:lnTo>
                  <a:lnTo>
                    <a:pt x="311" y="67"/>
                  </a:lnTo>
                  <a:lnTo>
                    <a:pt x="309" y="67"/>
                  </a:lnTo>
                  <a:lnTo>
                    <a:pt x="309" y="67"/>
                  </a:lnTo>
                  <a:lnTo>
                    <a:pt x="305" y="70"/>
                  </a:lnTo>
                  <a:lnTo>
                    <a:pt x="303" y="70"/>
                  </a:lnTo>
                  <a:lnTo>
                    <a:pt x="301" y="70"/>
                  </a:lnTo>
                  <a:lnTo>
                    <a:pt x="286" y="67"/>
                  </a:lnTo>
                  <a:lnTo>
                    <a:pt x="284" y="67"/>
                  </a:lnTo>
                  <a:lnTo>
                    <a:pt x="282" y="67"/>
                  </a:lnTo>
                  <a:lnTo>
                    <a:pt x="282" y="67"/>
                  </a:lnTo>
                  <a:lnTo>
                    <a:pt x="280" y="70"/>
                  </a:lnTo>
                  <a:lnTo>
                    <a:pt x="278" y="70"/>
                  </a:lnTo>
                  <a:lnTo>
                    <a:pt x="278" y="70"/>
                  </a:lnTo>
                  <a:lnTo>
                    <a:pt x="276" y="70"/>
                  </a:lnTo>
                  <a:lnTo>
                    <a:pt x="276" y="72"/>
                  </a:lnTo>
                  <a:lnTo>
                    <a:pt x="276" y="74"/>
                  </a:lnTo>
                  <a:lnTo>
                    <a:pt x="276" y="76"/>
                  </a:lnTo>
                  <a:lnTo>
                    <a:pt x="276" y="76"/>
                  </a:lnTo>
                  <a:lnTo>
                    <a:pt x="276" y="78"/>
                  </a:lnTo>
                  <a:lnTo>
                    <a:pt x="274" y="78"/>
                  </a:lnTo>
                  <a:lnTo>
                    <a:pt x="274" y="80"/>
                  </a:lnTo>
                  <a:lnTo>
                    <a:pt x="270" y="82"/>
                  </a:lnTo>
                  <a:lnTo>
                    <a:pt x="259" y="88"/>
                  </a:lnTo>
                  <a:lnTo>
                    <a:pt x="259" y="88"/>
                  </a:lnTo>
                  <a:lnTo>
                    <a:pt x="259" y="88"/>
                  </a:lnTo>
                  <a:lnTo>
                    <a:pt x="257" y="88"/>
                  </a:lnTo>
                  <a:lnTo>
                    <a:pt x="257" y="90"/>
                  </a:lnTo>
                  <a:lnTo>
                    <a:pt x="257" y="95"/>
                  </a:lnTo>
                  <a:lnTo>
                    <a:pt x="257" y="95"/>
                  </a:lnTo>
                  <a:lnTo>
                    <a:pt x="255" y="97"/>
                  </a:lnTo>
                  <a:lnTo>
                    <a:pt x="255" y="97"/>
                  </a:lnTo>
                  <a:lnTo>
                    <a:pt x="255" y="99"/>
                  </a:lnTo>
                  <a:lnTo>
                    <a:pt x="253" y="99"/>
                  </a:lnTo>
                  <a:lnTo>
                    <a:pt x="249" y="101"/>
                  </a:lnTo>
                  <a:lnTo>
                    <a:pt x="234" y="105"/>
                  </a:lnTo>
                  <a:lnTo>
                    <a:pt x="226" y="105"/>
                  </a:lnTo>
                  <a:lnTo>
                    <a:pt x="224" y="105"/>
                  </a:lnTo>
                  <a:lnTo>
                    <a:pt x="224" y="105"/>
                  </a:lnTo>
                  <a:lnTo>
                    <a:pt x="221" y="105"/>
                  </a:lnTo>
                  <a:lnTo>
                    <a:pt x="215" y="99"/>
                  </a:lnTo>
                  <a:lnTo>
                    <a:pt x="215" y="99"/>
                  </a:lnTo>
                  <a:lnTo>
                    <a:pt x="213" y="99"/>
                  </a:lnTo>
                  <a:lnTo>
                    <a:pt x="209" y="97"/>
                  </a:lnTo>
                  <a:lnTo>
                    <a:pt x="209" y="97"/>
                  </a:lnTo>
                  <a:lnTo>
                    <a:pt x="203" y="99"/>
                  </a:lnTo>
                  <a:lnTo>
                    <a:pt x="200" y="99"/>
                  </a:lnTo>
                  <a:lnTo>
                    <a:pt x="198" y="99"/>
                  </a:lnTo>
                  <a:lnTo>
                    <a:pt x="196" y="97"/>
                  </a:lnTo>
                  <a:lnTo>
                    <a:pt x="192" y="95"/>
                  </a:lnTo>
                  <a:lnTo>
                    <a:pt x="190" y="95"/>
                  </a:lnTo>
                  <a:lnTo>
                    <a:pt x="190" y="93"/>
                  </a:lnTo>
                  <a:lnTo>
                    <a:pt x="188" y="93"/>
                  </a:lnTo>
                  <a:lnTo>
                    <a:pt x="188" y="93"/>
                  </a:lnTo>
                  <a:lnTo>
                    <a:pt x="188" y="93"/>
                  </a:lnTo>
                  <a:lnTo>
                    <a:pt x="186" y="95"/>
                  </a:lnTo>
                  <a:lnTo>
                    <a:pt x="186" y="95"/>
                  </a:lnTo>
                  <a:lnTo>
                    <a:pt x="186" y="95"/>
                  </a:lnTo>
                  <a:lnTo>
                    <a:pt x="186" y="97"/>
                  </a:lnTo>
                  <a:lnTo>
                    <a:pt x="186" y="97"/>
                  </a:lnTo>
                  <a:lnTo>
                    <a:pt x="186" y="99"/>
                  </a:lnTo>
                  <a:lnTo>
                    <a:pt x="186" y="99"/>
                  </a:lnTo>
                  <a:lnTo>
                    <a:pt x="186" y="101"/>
                  </a:lnTo>
                  <a:lnTo>
                    <a:pt x="184" y="101"/>
                  </a:lnTo>
                  <a:lnTo>
                    <a:pt x="184" y="101"/>
                  </a:lnTo>
                  <a:lnTo>
                    <a:pt x="182" y="101"/>
                  </a:lnTo>
                  <a:lnTo>
                    <a:pt x="182" y="101"/>
                  </a:lnTo>
                  <a:lnTo>
                    <a:pt x="180" y="99"/>
                  </a:lnTo>
                  <a:lnTo>
                    <a:pt x="175" y="97"/>
                  </a:lnTo>
                  <a:lnTo>
                    <a:pt x="175" y="97"/>
                  </a:lnTo>
                  <a:lnTo>
                    <a:pt x="173" y="97"/>
                  </a:lnTo>
                  <a:lnTo>
                    <a:pt x="173" y="97"/>
                  </a:lnTo>
                  <a:lnTo>
                    <a:pt x="171" y="97"/>
                  </a:lnTo>
                  <a:lnTo>
                    <a:pt x="169" y="97"/>
                  </a:lnTo>
                  <a:lnTo>
                    <a:pt x="167" y="97"/>
                  </a:lnTo>
                  <a:lnTo>
                    <a:pt x="167" y="97"/>
                  </a:lnTo>
                  <a:lnTo>
                    <a:pt x="165" y="97"/>
                  </a:lnTo>
                  <a:lnTo>
                    <a:pt x="163" y="95"/>
                  </a:lnTo>
                  <a:lnTo>
                    <a:pt x="161" y="93"/>
                  </a:lnTo>
                  <a:lnTo>
                    <a:pt x="161" y="93"/>
                  </a:lnTo>
                  <a:lnTo>
                    <a:pt x="159" y="93"/>
                  </a:lnTo>
                  <a:lnTo>
                    <a:pt x="150" y="93"/>
                  </a:lnTo>
                  <a:lnTo>
                    <a:pt x="148" y="93"/>
                  </a:lnTo>
                  <a:lnTo>
                    <a:pt x="148" y="90"/>
                  </a:lnTo>
                  <a:lnTo>
                    <a:pt x="140" y="86"/>
                  </a:lnTo>
                  <a:lnTo>
                    <a:pt x="140" y="84"/>
                  </a:lnTo>
                  <a:lnTo>
                    <a:pt x="136" y="82"/>
                  </a:lnTo>
                  <a:lnTo>
                    <a:pt x="136" y="82"/>
                  </a:lnTo>
                  <a:lnTo>
                    <a:pt x="131" y="80"/>
                  </a:lnTo>
                  <a:lnTo>
                    <a:pt x="131" y="82"/>
                  </a:lnTo>
                  <a:lnTo>
                    <a:pt x="131" y="82"/>
                  </a:lnTo>
                  <a:lnTo>
                    <a:pt x="131" y="82"/>
                  </a:lnTo>
                  <a:lnTo>
                    <a:pt x="131" y="84"/>
                  </a:lnTo>
                  <a:lnTo>
                    <a:pt x="131" y="86"/>
                  </a:lnTo>
                  <a:lnTo>
                    <a:pt x="131" y="88"/>
                  </a:lnTo>
                  <a:lnTo>
                    <a:pt x="131" y="90"/>
                  </a:lnTo>
                  <a:lnTo>
                    <a:pt x="131" y="90"/>
                  </a:lnTo>
                  <a:lnTo>
                    <a:pt x="129" y="95"/>
                  </a:lnTo>
                  <a:lnTo>
                    <a:pt x="125" y="105"/>
                  </a:lnTo>
                  <a:lnTo>
                    <a:pt x="125" y="105"/>
                  </a:lnTo>
                  <a:lnTo>
                    <a:pt x="123" y="107"/>
                  </a:lnTo>
                  <a:lnTo>
                    <a:pt x="121" y="111"/>
                  </a:lnTo>
                  <a:lnTo>
                    <a:pt x="115" y="116"/>
                  </a:lnTo>
                  <a:lnTo>
                    <a:pt x="115" y="118"/>
                  </a:lnTo>
                  <a:lnTo>
                    <a:pt x="115" y="118"/>
                  </a:lnTo>
                  <a:lnTo>
                    <a:pt x="115" y="120"/>
                  </a:lnTo>
                  <a:lnTo>
                    <a:pt x="115" y="120"/>
                  </a:lnTo>
                  <a:lnTo>
                    <a:pt x="115" y="122"/>
                  </a:lnTo>
                  <a:lnTo>
                    <a:pt x="115" y="122"/>
                  </a:lnTo>
                  <a:lnTo>
                    <a:pt x="117" y="122"/>
                  </a:lnTo>
                  <a:lnTo>
                    <a:pt x="117" y="124"/>
                  </a:lnTo>
                  <a:lnTo>
                    <a:pt x="117" y="124"/>
                  </a:lnTo>
                  <a:lnTo>
                    <a:pt x="117" y="126"/>
                  </a:lnTo>
                  <a:lnTo>
                    <a:pt x="117" y="126"/>
                  </a:lnTo>
                  <a:lnTo>
                    <a:pt x="115" y="128"/>
                  </a:lnTo>
                  <a:lnTo>
                    <a:pt x="115" y="128"/>
                  </a:lnTo>
                  <a:lnTo>
                    <a:pt x="115" y="128"/>
                  </a:lnTo>
                  <a:lnTo>
                    <a:pt x="113" y="128"/>
                  </a:lnTo>
                  <a:lnTo>
                    <a:pt x="111" y="128"/>
                  </a:lnTo>
                  <a:lnTo>
                    <a:pt x="108" y="130"/>
                  </a:lnTo>
                  <a:lnTo>
                    <a:pt x="108" y="130"/>
                  </a:lnTo>
                  <a:lnTo>
                    <a:pt x="106" y="130"/>
                  </a:lnTo>
                  <a:lnTo>
                    <a:pt x="106" y="130"/>
                  </a:lnTo>
                  <a:lnTo>
                    <a:pt x="104" y="132"/>
                  </a:lnTo>
                  <a:lnTo>
                    <a:pt x="104" y="134"/>
                  </a:lnTo>
                  <a:lnTo>
                    <a:pt x="104" y="134"/>
                  </a:lnTo>
                  <a:lnTo>
                    <a:pt x="106" y="137"/>
                  </a:lnTo>
                  <a:lnTo>
                    <a:pt x="106" y="139"/>
                  </a:lnTo>
                  <a:lnTo>
                    <a:pt x="106" y="141"/>
                  </a:lnTo>
                  <a:lnTo>
                    <a:pt x="106" y="143"/>
                  </a:lnTo>
                  <a:lnTo>
                    <a:pt x="106" y="143"/>
                  </a:lnTo>
                  <a:lnTo>
                    <a:pt x="111" y="147"/>
                  </a:lnTo>
                  <a:lnTo>
                    <a:pt x="111" y="147"/>
                  </a:lnTo>
                  <a:lnTo>
                    <a:pt x="111" y="149"/>
                  </a:lnTo>
                  <a:lnTo>
                    <a:pt x="111" y="149"/>
                  </a:lnTo>
                  <a:lnTo>
                    <a:pt x="111" y="151"/>
                  </a:lnTo>
                  <a:lnTo>
                    <a:pt x="111" y="153"/>
                  </a:lnTo>
                  <a:lnTo>
                    <a:pt x="108" y="155"/>
                  </a:lnTo>
                  <a:lnTo>
                    <a:pt x="108" y="155"/>
                  </a:lnTo>
                  <a:lnTo>
                    <a:pt x="106" y="157"/>
                  </a:lnTo>
                  <a:lnTo>
                    <a:pt x="104" y="164"/>
                  </a:lnTo>
                  <a:lnTo>
                    <a:pt x="104" y="166"/>
                  </a:lnTo>
                  <a:lnTo>
                    <a:pt x="98" y="174"/>
                  </a:lnTo>
                  <a:lnTo>
                    <a:pt x="98" y="174"/>
                  </a:lnTo>
                  <a:lnTo>
                    <a:pt x="98" y="176"/>
                  </a:lnTo>
                  <a:lnTo>
                    <a:pt x="96" y="176"/>
                  </a:lnTo>
                  <a:lnTo>
                    <a:pt x="96" y="176"/>
                  </a:lnTo>
                  <a:lnTo>
                    <a:pt x="94" y="176"/>
                  </a:lnTo>
                  <a:lnTo>
                    <a:pt x="94" y="176"/>
                  </a:lnTo>
                  <a:lnTo>
                    <a:pt x="94" y="176"/>
                  </a:lnTo>
                  <a:lnTo>
                    <a:pt x="92" y="176"/>
                  </a:lnTo>
                  <a:lnTo>
                    <a:pt x="90" y="174"/>
                  </a:lnTo>
                  <a:lnTo>
                    <a:pt x="85" y="172"/>
                  </a:lnTo>
                  <a:lnTo>
                    <a:pt x="79" y="170"/>
                  </a:lnTo>
                  <a:lnTo>
                    <a:pt x="77" y="170"/>
                  </a:lnTo>
                  <a:lnTo>
                    <a:pt x="75" y="172"/>
                  </a:lnTo>
                  <a:lnTo>
                    <a:pt x="73" y="172"/>
                  </a:lnTo>
                  <a:lnTo>
                    <a:pt x="69" y="174"/>
                  </a:lnTo>
                  <a:lnTo>
                    <a:pt x="69" y="174"/>
                  </a:lnTo>
                  <a:lnTo>
                    <a:pt x="67" y="174"/>
                  </a:lnTo>
                  <a:lnTo>
                    <a:pt x="60" y="174"/>
                  </a:lnTo>
                  <a:lnTo>
                    <a:pt x="58" y="174"/>
                  </a:lnTo>
                  <a:lnTo>
                    <a:pt x="58" y="174"/>
                  </a:lnTo>
                  <a:lnTo>
                    <a:pt x="46" y="178"/>
                  </a:lnTo>
                  <a:lnTo>
                    <a:pt x="46" y="178"/>
                  </a:lnTo>
                  <a:lnTo>
                    <a:pt x="44" y="180"/>
                  </a:lnTo>
                  <a:lnTo>
                    <a:pt x="41" y="180"/>
                  </a:lnTo>
                  <a:lnTo>
                    <a:pt x="39" y="183"/>
                  </a:lnTo>
                  <a:lnTo>
                    <a:pt x="39" y="183"/>
                  </a:lnTo>
                  <a:lnTo>
                    <a:pt x="41" y="185"/>
                  </a:lnTo>
                  <a:lnTo>
                    <a:pt x="41" y="187"/>
                  </a:lnTo>
                  <a:lnTo>
                    <a:pt x="41" y="189"/>
                  </a:lnTo>
                  <a:lnTo>
                    <a:pt x="41" y="191"/>
                  </a:lnTo>
                  <a:lnTo>
                    <a:pt x="41" y="193"/>
                  </a:lnTo>
                  <a:lnTo>
                    <a:pt x="35" y="197"/>
                  </a:lnTo>
                  <a:lnTo>
                    <a:pt x="29" y="199"/>
                  </a:lnTo>
                  <a:lnTo>
                    <a:pt x="25" y="204"/>
                  </a:lnTo>
                  <a:lnTo>
                    <a:pt x="23" y="212"/>
                  </a:lnTo>
                  <a:lnTo>
                    <a:pt x="27" y="222"/>
                  </a:lnTo>
                  <a:lnTo>
                    <a:pt x="29" y="227"/>
                  </a:lnTo>
                  <a:lnTo>
                    <a:pt x="29" y="233"/>
                  </a:lnTo>
                  <a:lnTo>
                    <a:pt x="27" y="247"/>
                  </a:lnTo>
                  <a:lnTo>
                    <a:pt x="29" y="254"/>
                  </a:lnTo>
                  <a:lnTo>
                    <a:pt x="31" y="256"/>
                  </a:lnTo>
                  <a:lnTo>
                    <a:pt x="37" y="262"/>
                  </a:lnTo>
                  <a:lnTo>
                    <a:pt x="37" y="262"/>
                  </a:lnTo>
                  <a:lnTo>
                    <a:pt x="41" y="268"/>
                  </a:lnTo>
                  <a:lnTo>
                    <a:pt x="41" y="268"/>
                  </a:lnTo>
                  <a:lnTo>
                    <a:pt x="46" y="271"/>
                  </a:lnTo>
                  <a:lnTo>
                    <a:pt x="46" y="271"/>
                  </a:lnTo>
                  <a:lnTo>
                    <a:pt x="48" y="271"/>
                  </a:lnTo>
                  <a:lnTo>
                    <a:pt x="48" y="273"/>
                  </a:lnTo>
                  <a:lnTo>
                    <a:pt x="48" y="275"/>
                  </a:lnTo>
                  <a:lnTo>
                    <a:pt x="48" y="277"/>
                  </a:lnTo>
                  <a:lnTo>
                    <a:pt x="50" y="277"/>
                  </a:lnTo>
                  <a:lnTo>
                    <a:pt x="52" y="275"/>
                  </a:lnTo>
                  <a:lnTo>
                    <a:pt x="54" y="275"/>
                  </a:lnTo>
                  <a:lnTo>
                    <a:pt x="58" y="279"/>
                  </a:lnTo>
                  <a:lnTo>
                    <a:pt x="62" y="279"/>
                  </a:lnTo>
                  <a:lnTo>
                    <a:pt x="67" y="279"/>
                  </a:lnTo>
                  <a:lnTo>
                    <a:pt x="69" y="281"/>
                  </a:lnTo>
                  <a:lnTo>
                    <a:pt x="69" y="283"/>
                  </a:lnTo>
                  <a:lnTo>
                    <a:pt x="69" y="285"/>
                  </a:lnTo>
                  <a:lnTo>
                    <a:pt x="67" y="287"/>
                  </a:lnTo>
                  <a:lnTo>
                    <a:pt x="67" y="289"/>
                  </a:lnTo>
                  <a:lnTo>
                    <a:pt x="67" y="294"/>
                  </a:lnTo>
                  <a:lnTo>
                    <a:pt x="67" y="296"/>
                  </a:lnTo>
                  <a:lnTo>
                    <a:pt x="67" y="298"/>
                  </a:lnTo>
                  <a:lnTo>
                    <a:pt x="69" y="300"/>
                  </a:lnTo>
                  <a:lnTo>
                    <a:pt x="73" y="304"/>
                  </a:lnTo>
                  <a:lnTo>
                    <a:pt x="73" y="306"/>
                  </a:lnTo>
                  <a:lnTo>
                    <a:pt x="73" y="308"/>
                  </a:lnTo>
                  <a:lnTo>
                    <a:pt x="75" y="312"/>
                  </a:lnTo>
                  <a:lnTo>
                    <a:pt x="77" y="314"/>
                  </a:lnTo>
                  <a:lnTo>
                    <a:pt x="77" y="317"/>
                  </a:lnTo>
                  <a:lnTo>
                    <a:pt x="79" y="319"/>
                  </a:lnTo>
                  <a:lnTo>
                    <a:pt x="77" y="321"/>
                  </a:lnTo>
                  <a:lnTo>
                    <a:pt x="77" y="325"/>
                  </a:lnTo>
                  <a:lnTo>
                    <a:pt x="73" y="327"/>
                  </a:lnTo>
                  <a:lnTo>
                    <a:pt x="67" y="333"/>
                  </a:lnTo>
                  <a:lnTo>
                    <a:pt x="65" y="337"/>
                  </a:lnTo>
                  <a:lnTo>
                    <a:pt x="62" y="337"/>
                  </a:lnTo>
                  <a:lnTo>
                    <a:pt x="60" y="335"/>
                  </a:lnTo>
                  <a:lnTo>
                    <a:pt x="60" y="335"/>
                  </a:lnTo>
                  <a:lnTo>
                    <a:pt x="58" y="335"/>
                  </a:lnTo>
                  <a:lnTo>
                    <a:pt x="56" y="335"/>
                  </a:lnTo>
                  <a:lnTo>
                    <a:pt x="54" y="335"/>
                  </a:lnTo>
                  <a:lnTo>
                    <a:pt x="52" y="337"/>
                  </a:lnTo>
                  <a:lnTo>
                    <a:pt x="50" y="337"/>
                  </a:lnTo>
                  <a:lnTo>
                    <a:pt x="50" y="340"/>
                  </a:lnTo>
                  <a:lnTo>
                    <a:pt x="50" y="346"/>
                  </a:lnTo>
                  <a:lnTo>
                    <a:pt x="48" y="346"/>
                  </a:lnTo>
                  <a:lnTo>
                    <a:pt x="48" y="346"/>
                  </a:lnTo>
                  <a:lnTo>
                    <a:pt x="46" y="346"/>
                  </a:lnTo>
                  <a:lnTo>
                    <a:pt x="46" y="346"/>
                  </a:lnTo>
                  <a:lnTo>
                    <a:pt x="44" y="346"/>
                  </a:lnTo>
                  <a:lnTo>
                    <a:pt x="41" y="348"/>
                  </a:lnTo>
                  <a:lnTo>
                    <a:pt x="41" y="348"/>
                  </a:lnTo>
                  <a:lnTo>
                    <a:pt x="39" y="348"/>
                  </a:lnTo>
                  <a:lnTo>
                    <a:pt x="37" y="348"/>
                  </a:lnTo>
                  <a:lnTo>
                    <a:pt x="35" y="346"/>
                  </a:lnTo>
                  <a:lnTo>
                    <a:pt x="33" y="344"/>
                  </a:lnTo>
                  <a:lnTo>
                    <a:pt x="27" y="340"/>
                  </a:lnTo>
                  <a:lnTo>
                    <a:pt x="25" y="337"/>
                  </a:lnTo>
                  <a:lnTo>
                    <a:pt x="25" y="333"/>
                  </a:lnTo>
                  <a:lnTo>
                    <a:pt x="25" y="331"/>
                  </a:lnTo>
                  <a:lnTo>
                    <a:pt x="25" y="329"/>
                  </a:lnTo>
                  <a:lnTo>
                    <a:pt x="25" y="329"/>
                  </a:lnTo>
                  <a:lnTo>
                    <a:pt x="25" y="327"/>
                  </a:lnTo>
                  <a:lnTo>
                    <a:pt x="25" y="325"/>
                  </a:lnTo>
                  <a:lnTo>
                    <a:pt x="23" y="325"/>
                  </a:lnTo>
                  <a:lnTo>
                    <a:pt x="21" y="325"/>
                  </a:lnTo>
                  <a:lnTo>
                    <a:pt x="18" y="327"/>
                  </a:lnTo>
                  <a:lnTo>
                    <a:pt x="18" y="329"/>
                  </a:lnTo>
                  <a:lnTo>
                    <a:pt x="16" y="329"/>
                  </a:lnTo>
                  <a:lnTo>
                    <a:pt x="14" y="331"/>
                  </a:lnTo>
                  <a:lnTo>
                    <a:pt x="4" y="331"/>
                  </a:lnTo>
                  <a:lnTo>
                    <a:pt x="2" y="331"/>
                  </a:lnTo>
                  <a:lnTo>
                    <a:pt x="0" y="331"/>
                  </a:lnTo>
                  <a:lnTo>
                    <a:pt x="0" y="333"/>
                  </a:lnTo>
                  <a:lnTo>
                    <a:pt x="2" y="337"/>
                  </a:lnTo>
                  <a:lnTo>
                    <a:pt x="4" y="342"/>
                  </a:lnTo>
                  <a:lnTo>
                    <a:pt x="4" y="344"/>
                  </a:lnTo>
                  <a:lnTo>
                    <a:pt x="4" y="344"/>
                  </a:lnTo>
                  <a:lnTo>
                    <a:pt x="4" y="344"/>
                  </a:lnTo>
                  <a:lnTo>
                    <a:pt x="4" y="344"/>
                  </a:lnTo>
                  <a:lnTo>
                    <a:pt x="4" y="346"/>
                  </a:lnTo>
                  <a:lnTo>
                    <a:pt x="4" y="346"/>
                  </a:lnTo>
                  <a:lnTo>
                    <a:pt x="4" y="346"/>
                  </a:lnTo>
                  <a:lnTo>
                    <a:pt x="6" y="354"/>
                  </a:lnTo>
                  <a:lnTo>
                    <a:pt x="6" y="356"/>
                  </a:lnTo>
                  <a:lnTo>
                    <a:pt x="4" y="358"/>
                  </a:lnTo>
                  <a:lnTo>
                    <a:pt x="4" y="358"/>
                  </a:lnTo>
                  <a:lnTo>
                    <a:pt x="6" y="358"/>
                  </a:lnTo>
                  <a:lnTo>
                    <a:pt x="6" y="358"/>
                  </a:lnTo>
                  <a:lnTo>
                    <a:pt x="6" y="358"/>
                  </a:lnTo>
                  <a:lnTo>
                    <a:pt x="8" y="361"/>
                  </a:lnTo>
                  <a:lnTo>
                    <a:pt x="10" y="363"/>
                  </a:lnTo>
                  <a:lnTo>
                    <a:pt x="12" y="365"/>
                  </a:lnTo>
                  <a:lnTo>
                    <a:pt x="18" y="375"/>
                  </a:lnTo>
                  <a:lnTo>
                    <a:pt x="21" y="375"/>
                  </a:lnTo>
                  <a:lnTo>
                    <a:pt x="23" y="377"/>
                  </a:lnTo>
                  <a:lnTo>
                    <a:pt x="25" y="379"/>
                  </a:lnTo>
                  <a:lnTo>
                    <a:pt x="25" y="379"/>
                  </a:lnTo>
                  <a:lnTo>
                    <a:pt x="25" y="381"/>
                  </a:lnTo>
                  <a:lnTo>
                    <a:pt x="23" y="386"/>
                  </a:lnTo>
                  <a:lnTo>
                    <a:pt x="23" y="388"/>
                  </a:lnTo>
                  <a:lnTo>
                    <a:pt x="23" y="390"/>
                  </a:lnTo>
                  <a:lnTo>
                    <a:pt x="23" y="392"/>
                  </a:lnTo>
                  <a:lnTo>
                    <a:pt x="21" y="394"/>
                  </a:lnTo>
                  <a:lnTo>
                    <a:pt x="21" y="396"/>
                  </a:lnTo>
                  <a:lnTo>
                    <a:pt x="21" y="398"/>
                  </a:lnTo>
                  <a:lnTo>
                    <a:pt x="21" y="398"/>
                  </a:lnTo>
                  <a:lnTo>
                    <a:pt x="21" y="400"/>
                  </a:lnTo>
                  <a:lnTo>
                    <a:pt x="21" y="400"/>
                  </a:lnTo>
                  <a:lnTo>
                    <a:pt x="23" y="400"/>
                  </a:lnTo>
                  <a:lnTo>
                    <a:pt x="23" y="402"/>
                  </a:lnTo>
                  <a:lnTo>
                    <a:pt x="23" y="404"/>
                  </a:lnTo>
                  <a:lnTo>
                    <a:pt x="23" y="404"/>
                  </a:lnTo>
                  <a:lnTo>
                    <a:pt x="25" y="404"/>
                  </a:lnTo>
                  <a:lnTo>
                    <a:pt x="25" y="404"/>
                  </a:lnTo>
                  <a:lnTo>
                    <a:pt x="27" y="404"/>
                  </a:lnTo>
                  <a:lnTo>
                    <a:pt x="29" y="407"/>
                  </a:lnTo>
                  <a:lnTo>
                    <a:pt x="31" y="411"/>
                  </a:lnTo>
                  <a:lnTo>
                    <a:pt x="29" y="411"/>
                  </a:lnTo>
                  <a:lnTo>
                    <a:pt x="29" y="413"/>
                  </a:lnTo>
                  <a:lnTo>
                    <a:pt x="23" y="417"/>
                  </a:lnTo>
                  <a:lnTo>
                    <a:pt x="21" y="419"/>
                  </a:lnTo>
                  <a:lnTo>
                    <a:pt x="25" y="421"/>
                  </a:lnTo>
                  <a:lnTo>
                    <a:pt x="27" y="423"/>
                  </a:lnTo>
                  <a:lnTo>
                    <a:pt x="27" y="425"/>
                  </a:lnTo>
                  <a:lnTo>
                    <a:pt x="25" y="430"/>
                  </a:lnTo>
                  <a:lnTo>
                    <a:pt x="25" y="432"/>
                  </a:lnTo>
                  <a:lnTo>
                    <a:pt x="25" y="434"/>
                  </a:lnTo>
                  <a:lnTo>
                    <a:pt x="25" y="434"/>
                  </a:lnTo>
                  <a:lnTo>
                    <a:pt x="25" y="434"/>
                  </a:lnTo>
                  <a:lnTo>
                    <a:pt x="27" y="436"/>
                  </a:lnTo>
                  <a:lnTo>
                    <a:pt x="29" y="436"/>
                  </a:lnTo>
                  <a:lnTo>
                    <a:pt x="31" y="436"/>
                  </a:lnTo>
                  <a:lnTo>
                    <a:pt x="33" y="436"/>
                  </a:lnTo>
                  <a:lnTo>
                    <a:pt x="33" y="436"/>
                  </a:lnTo>
                  <a:lnTo>
                    <a:pt x="35" y="436"/>
                  </a:lnTo>
                  <a:lnTo>
                    <a:pt x="35" y="436"/>
                  </a:lnTo>
                  <a:lnTo>
                    <a:pt x="35" y="434"/>
                  </a:lnTo>
                  <a:lnTo>
                    <a:pt x="35" y="434"/>
                  </a:lnTo>
                  <a:lnTo>
                    <a:pt x="37" y="430"/>
                  </a:lnTo>
                  <a:lnTo>
                    <a:pt x="37" y="432"/>
                  </a:lnTo>
                  <a:lnTo>
                    <a:pt x="39" y="434"/>
                  </a:lnTo>
                  <a:lnTo>
                    <a:pt x="41" y="434"/>
                  </a:lnTo>
                  <a:lnTo>
                    <a:pt x="41" y="432"/>
                  </a:lnTo>
                  <a:lnTo>
                    <a:pt x="44" y="427"/>
                  </a:lnTo>
                  <a:lnTo>
                    <a:pt x="44" y="425"/>
                  </a:lnTo>
                  <a:lnTo>
                    <a:pt x="48" y="423"/>
                  </a:lnTo>
                  <a:lnTo>
                    <a:pt x="48" y="425"/>
                  </a:lnTo>
                  <a:lnTo>
                    <a:pt x="50" y="425"/>
                  </a:lnTo>
                  <a:lnTo>
                    <a:pt x="52" y="427"/>
                  </a:lnTo>
                  <a:lnTo>
                    <a:pt x="54" y="430"/>
                  </a:lnTo>
                  <a:lnTo>
                    <a:pt x="54" y="430"/>
                  </a:lnTo>
                  <a:lnTo>
                    <a:pt x="54" y="432"/>
                  </a:lnTo>
                  <a:lnTo>
                    <a:pt x="54" y="432"/>
                  </a:lnTo>
                  <a:lnTo>
                    <a:pt x="56" y="432"/>
                  </a:lnTo>
                  <a:lnTo>
                    <a:pt x="56" y="432"/>
                  </a:lnTo>
                  <a:lnTo>
                    <a:pt x="56" y="434"/>
                  </a:lnTo>
                  <a:lnTo>
                    <a:pt x="56" y="434"/>
                  </a:lnTo>
                  <a:lnTo>
                    <a:pt x="56" y="434"/>
                  </a:lnTo>
                  <a:lnTo>
                    <a:pt x="56" y="436"/>
                  </a:lnTo>
                  <a:lnTo>
                    <a:pt x="56" y="436"/>
                  </a:lnTo>
                  <a:lnTo>
                    <a:pt x="58" y="436"/>
                  </a:lnTo>
                  <a:lnTo>
                    <a:pt x="58" y="438"/>
                  </a:lnTo>
                  <a:lnTo>
                    <a:pt x="58" y="438"/>
                  </a:lnTo>
                  <a:lnTo>
                    <a:pt x="58" y="438"/>
                  </a:lnTo>
                  <a:lnTo>
                    <a:pt x="58" y="440"/>
                  </a:lnTo>
                  <a:lnTo>
                    <a:pt x="58" y="440"/>
                  </a:lnTo>
                  <a:lnTo>
                    <a:pt x="60" y="442"/>
                  </a:lnTo>
                  <a:lnTo>
                    <a:pt x="60" y="442"/>
                  </a:lnTo>
                  <a:lnTo>
                    <a:pt x="62" y="442"/>
                  </a:lnTo>
                  <a:lnTo>
                    <a:pt x="62" y="444"/>
                  </a:lnTo>
                  <a:lnTo>
                    <a:pt x="62" y="446"/>
                  </a:lnTo>
                  <a:lnTo>
                    <a:pt x="62" y="446"/>
                  </a:lnTo>
                  <a:lnTo>
                    <a:pt x="62" y="448"/>
                  </a:lnTo>
                  <a:lnTo>
                    <a:pt x="65" y="448"/>
                  </a:lnTo>
                  <a:lnTo>
                    <a:pt x="65" y="451"/>
                  </a:lnTo>
                  <a:lnTo>
                    <a:pt x="67" y="451"/>
                  </a:lnTo>
                  <a:lnTo>
                    <a:pt x="69" y="453"/>
                  </a:lnTo>
                  <a:lnTo>
                    <a:pt x="71" y="453"/>
                  </a:lnTo>
                  <a:lnTo>
                    <a:pt x="71" y="455"/>
                  </a:lnTo>
                  <a:lnTo>
                    <a:pt x="71" y="457"/>
                  </a:lnTo>
                  <a:lnTo>
                    <a:pt x="71" y="457"/>
                  </a:lnTo>
                  <a:lnTo>
                    <a:pt x="73" y="457"/>
                  </a:lnTo>
                  <a:lnTo>
                    <a:pt x="73" y="457"/>
                  </a:lnTo>
                  <a:lnTo>
                    <a:pt x="75" y="457"/>
                  </a:lnTo>
                  <a:lnTo>
                    <a:pt x="75" y="457"/>
                  </a:lnTo>
                  <a:lnTo>
                    <a:pt x="77" y="459"/>
                  </a:lnTo>
                  <a:lnTo>
                    <a:pt x="77" y="459"/>
                  </a:lnTo>
                  <a:lnTo>
                    <a:pt x="77" y="459"/>
                  </a:lnTo>
                  <a:lnTo>
                    <a:pt x="77" y="459"/>
                  </a:lnTo>
                  <a:lnTo>
                    <a:pt x="77" y="459"/>
                  </a:lnTo>
                  <a:lnTo>
                    <a:pt x="77" y="461"/>
                  </a:lnTo>
                  <a:lnTo>
                    <a:pt x="79" y="463"/>
                  </a:lnTo>
                  <a:lnTo>
                    <a:pt x="79" y="463"/>
                  </a:lnTo>
                  <a:lnTo>
                    <a:pt x="81" y="463"/>
                  </a:lnTo>
                  <a:lnTo>
                    <a:pt x="83" y="463"/>
                  </a:lnTo>
                  <a:lnTo>
                    <a:pt x="83" y="465"/>
                  </a:lnTo>
                  <a:lnTo>
                    <a:pt x="83" y="465"/>
                  </a:lnTo>
                  <a:lnTo>
                    <a:pt x="88" y="463"/>
                  </a:lnTo>
                  <a:lnTo>
                    <a:pt x="88" y="463"/>
                  </a:lnTo>
                  <a:lnTo>
                    <a:pt x="92" y="463"/>
                  </a:lnTo>
                  <a:lnTo>
                    <a:pt x="94" y="461"/>
                  </a:lnTo>
                  <a:lnTo>
                    <a:pt x="96" y="461"/>
                  </a:lnTo>
                  <a:lnTo>
                    <a:pt x="102" y="463"/>
                  </a:lnTo>
                  <a:lnTo>
                    <a:pt x="102" y="463"/>
                  </a:lnTo>
                  <a:lnTo>
                    <a:pt x="104" y="465"/>
                  </a:lnTo>
                  <a:lnTo>
                    <a:pt x="104" y="467"/>
                  </a:lnTo>
                  <a:lnTo>
                    <a:pt x="106" y="469"/>
                  </a:lnTo>
                  <a:lnTo>
                    <a:pt x="106" y="469"/>
                  </a:lnTo>
                  <a:lnTo>
                    <a:pt x="108" y="469"/>
                  </a:lnTo>
                  <a:lnTo>
                    <a:pt x="108" y="469"/>
                  </a:lnTo>
                  <a:lnTo>
                    <a:pt x="113" y="471"/>
                  </a:lnTo>
                  <a:lnTo>
                    <a:pt x="115" y="474"/>
                  </a:lnTo>
                  <a:lnTo>
                    <a:pt x="117" y="476"/>
                  </a:lnTo>
                  <a:lnTo>
                    <a:pt x="117" y="478"/>
                  </a:lnTo>
                  <a:lnTo>
                    <a:pt x="119" y="478"/>
                  </a:lnTo>
                  <a:lnTo>
                    <a:pt x="121" y="478"/>
                  </a:lnTo>
                  <a:lnTo>
                    <a:pt x="123" y="476"/>
                  </a:lnTo>
                  <a:lnTo>
                    <a:pt x="125" y="476"/>
                  </a:lnTo>
                  <a:lnTo>
                    <a:pt x="125" y="478"/>
                  </a:lnTo>
                  <a:lnTo>
                    <a:pt x="127" y="480"/>
                  </a:lnTo>
                  <a:lnTo>
                    <a:pt x="129" y="482"/>
                  </a:lnTo>
                  <a:lnTo>
                    <a:pt x="129" y="482"/>
                  </a:lnTo>
                  <a:lnTo>
                    <a:pt x="127" y="484"/>
                  </a:lnTo>
                  <a:lnTo>
                    <a:pt x="127" y="486"/>
                  </a:lnTo>
                  <a:lnTo>
                    <a:pt x="127" y="486"/>
                  </a:lnTo>
                  <a:lnTo>
                    <a:pt x="125" y="486"/>
                  </a:lnTo>
                  <a:lnTo>
                    <a:pt x="125" y="486"/>
                  </a:lnTo>
                  <a:lnTo>
                    <a:pt x="125" y="486"/>
                  </a:lnTo>
                  <a:lnTo>
                    <a:pt x="125" y="486"/>
                  </a:lnTo>
                  <a:lnTo>
                    <a:pt x="125" y="488"/>
                  </a:lnTo>
                  <a:lnTo>
                    <a:pt x="127" y="488"/>
                  </a:lnTo>
                  <a:lnTo>
                    <a:pt x="127" y="490"/>
                  </a:lnTo>
                  <a:lnTo>
                    <a:pt x="127" y="492"/>
                  </a:lnTo>
                  <a:lnTo>
                    <a:pt x="127" y="492"/>
                  </a:lnTo>
                  <a:lnTo>
                    <a:pt x="127" y="494"/>
                  </a:lnTo>
                  <a:lnTo>
                    <a:pt x="125" y="494"/>
                  </a:lnTo>
                  <a:lnTo>
                    <a:pt x="129" y="494"/>
                  </a:lnTo>
                  <a:lnTo>
                    <a:pt x="131" y="494"/>
                  </a:lnTo>
                  <a:lnTo>
                    <a:pt x="136" y="497"/>
                  </a:lnTo>
                  <a:lnTo>
                    <a:pt x="144" y="501"/>
                  </a:lnTo>
                  <a:lnTo>
                    <a:pt x="146" y="501"/>
                  </a:lnTo>
                  <a:lnTo>
                    <a:pt x="148" y="503"/>
                  </a:lnTo>
                  <a:lnTo>
                    <a:pt x="150" y="503"/>
                  </a:lnTo>
                  <a:lnTo>
                    <a:pt x="152" y="503"/>
                  </a:lnTo>
                  <a:lnTo>
                    <a:pt x="152" y="503"/>
                  </a:lnTo>
                  <a:lnTo>
                    <a:pt x="154" y="503"/>
                  </a:lnTo>
                  <a:lnTo>
                    <a:pt x="154" y="503"/>
                  </a:lnTo>
                  <a:lnTo>
                    <a:pt x="163" y="507"/>
                  </a:lnTo>
                  <a:lnTo>
                    <a:pt x="165" y="509"/>
                  </a:lnTo>
                  <a:lnTo>
                    <a:pt x="165" y="509"/>
                  </a:lnTo>
                  <a:lnTo>
                    <a:pt x="167" y="513"/>
                  </a:lnTo>
                  <a:lnTo>
                    <a:pt x="167" y="513"/>
                  </a:lnTo>
                  <a:lnTo>
                    <a:pt x="167" y="515"/>
                  </a:lnTo>
                  <a:lnTo>
                    <a:pt x="173" y="518"/>
                  </a:lnTo>
                  <a:lnTo>
                    <a:pt x="180" y="520"/>
                  </a:lnTo>
                  <a:lnTo>
                    <a:pt x="182" y="520"/>
                  </a:lnTo>
                  <a:lnTo>
                    <a:pt x="184" y="522"/>
                  </a:lnTo>
                  <a:lnTo>
                    <a:pt x="184" y="524"/>
                  </a:lnTo>
                  <a:lnTo>
                    <a:pt x="184" y="524"/>
                  </a:lnTo>
                  <a:lnTo>
                    <a:pt x="184" y="526"/>
                  </a:lnTo>
                  <a:lnTo>
                    <a:pt x="184" y="526"/>
                  </a:lnTo>
                  <a:lnTo>
                    <a:pt x="186" y="528"/>
                  </a:lnTo>
                  <a:lnTo>
                    <a:pt x="186" y="530"/>
                  </a:lnTo>
                  <a:lnTo>
                    <a:pt x="188" y="534"/>
                  </a:lnTo>
                  <a:lnTo>
                    <a:pt x="188" y="534"/>
                  </a:lnTo>
                  <a:lnTo>
                    <a:pt x="190" y="538"/>
                  </a:lnTo>
                  <a:lnTo>
                    <a:pt x="190" y="538"/>
                  </a:lnTo>
                  <a:lnTo>
                    <a:pt x="190" y="538"/>
                  </a:lnTo>
                  <a:lnTo>
                    <a:pt x="192" y="538"/>
                  </a:lnTo>
                  <a:lnTo>
                    <a:pt x="194" y="538"/>
                  </a:lnTo>
                  <a:lnTo>
                    <a:pt x="196" y="541"/>
                  </a:lnTo>
                  <a:lnTo>
                    <a:pt x="198" y="541"/>
                  </a:lnTo>
                  <a:lnTo>
                    <a:pt x="198" y="538"/>
                  </a:lnTo>
                  <a:lnTo>
                    <a:pt x="198" y="536"/>
                  </a:lnTo>
                  <a:lnTo>
                    <a:pt x="200" y="536"/>
                  </a:lnTo>
                  <a:lnTo>
                    <a:pt x="200" y="536"/>
                  </a:lnTo>
                  <a:lnTo>
                    <a:pt x="203" y="534"/>
                  </a:lnTo>
                  <a:lnTo>
                    <a:pt x="203" y="534"/>
                  </a:lnTo>
                  <a:lnTo>
                    <a:pt x="203" y="534"/>
                  </a:lnTo>
                  <a:lnTo>
                    <a:pt x="203" y="532"/>
                  </a:lnTo>
                  <a:lnTo>
                    <a:pt x="203" y="532"/>
                  </a:lnTo>
                  <a:lnTo>
                    <a:pt x="203" y="530"/>
                  </a:lnTo>
                  <a:lnTo>
                    <a:pt x="203" y="530"/>
                  </a:lnTo>
                  <a:lnTo>
                    <a:pt x="203" y="530"/>
                  </a:lnTo>
                  <a:lnTo>
                    <a:pt x="205" y="530"/>
                  </a:lnTo>
                  <a:lnTo>
                    <a:pt x="205" y="530"/>
                  </a:lnTo>
                  <a:lnTo>
                    <a:pt x="207" y="530"/>
                  </a:lnTo>
                  <a:lnTo>
                    <a:pt x="207" y="528"/>
                  </a:lnTo>
                  <a:lnTo>
                    <a:pt x="209" y="528"/>
                  </a:lnTo>
                  <a:lnTo>
                    <a:pt x="209" y="526"/>
                  </a:lnTo>
                  <a:lnTo>
                    <a:pt x="209" y="524"/>
                  </a:lnTo>
                  <a:lnTo>
                    <a:pt x="209" y="522"/>
                  </a:lnTo>
                  <a:lnTo>
                    <a:pt x="209" y="522"/>
                  </a:lnTo>
                  <a:lnTo>
                    <a:pt x="209" y="522"/>
                  </a:lnTo>
                  <a:lnTo>
                    <a:pt x="209" y="520"/>
                  </a:lnTo>
                  <a:lnTo>
                    <a:pt x="209" y="520"/>
                  </a:lnTo>
                  <a:lnTo>
                    <a:pt x="209" y="515"/>
                  </a:lnTo>
                  <a:lnTo>
                    <a:pt x="209" y="515"/>
                  </a:lnTo>
                  <a:lnTo>
                    <a:pt x="211" y="513"/>
                  </a:lnTo>
                  <a:lnTo>
                    <a:pt x="211" y="513"/>
                  </a:lnTo>
                  <a:lnTo>
                    <a:pt x="211" y="511"/>
                  </a:lnTo>
                  <a:lnTo>
                    <a:pt x="211" y="511"/>
                  </a:lnTo>
                  <a:lnTo>
                    <a:pt x="211" y="509"/>
                  </a:lnTo>
                  <a:lnTo>
                    <a:pt x="213" y="511"/>
                  </a:lnTo>
                  <a:lnTo>
                    <a:pt x="215" y="513"/>
                  </a:lnTo>
                  <a:lnTo>
                    <a:pt x="217" y="513"/>
                  </a:lnTo>
                  <a:lnTo>
                    <a:pt x="219" y="513"/>
                  </a:lnTo>
                  <a:lnTo>
                    <a:pt x="219" y="513"/>
                  </a:lnTo>
                  <a:lnTo>
                    <a:pt x="221" y="511"/>
                  </a:lnTo>
                  <a:lnTo>
                    <a:pt x="221" y="509"/>
                  </a:lnTo>
                  <a:lnTo>
                    <a:pt x="221" y="509"/>
                  </a:lnTo>
                  <a:lnTo>
                    <a:pt x="224" y="509"/>
                  </a:lnTo>
                  <a:lnTo>
                    <a:pt x="224" y="509"/>
                  </a:lnTo>
                  <a:lnTo>
                    <a:pt x="224" y="509"/>
                  </a:lnTo>
                  <a:lnTo>
                    <a:pt x="224" y="507"/>
                  </a:lnTo>
                  <a:lnTo>
                    <a:pt x="226" y="507"/>
                  </a:lnTo>
                  <a:lnTo>
                    <a:pt x="226" y="507"/>
                  </a:lnTo>
                  <a:lnTo>
                    <a:pt x="228" y="507"/>
                  </a:lnTo>
                  <a:lnTo>
                    <a:pt x="236" y="511"/>
                  </a:lnTo>
                  <a:lnTo>
                    <a:pt x="238" y="511"/>
                  </a:lnTo>
                  <a:lnTo>
                    <a:pt x="240" y="511"/>
                  </a:lnTo>
                  <a:lnTo>
                    <a:pt x="240" y="511"/>
                  </a:lnTo>
                  <a:lnTo>
                    <a:pt x="242" y="511"/>
                  </a:lnTo>
                  <a:lnTo>
                    <a:pt x="247" y="511"/>
                  </a:lnTo>
                  <a:lnTo>
                    <a:pt x="249" y="511"/>
                  </a:lnTo>
                  <a:lnTo>
                    <a:pt x="249" y="511"/>
                  </a:lnTo>
                  <a:lnTo>
                    <a:pt x="251" y="513"/>
                  </a:lnTo>
                  <a:lnTo>
                    <a:pt x="251" y="513"/>
                  </a:lnTo>
                  <a:lnTo>
                    <a:pt x="251" y="513"/>
                  </a:lnTo>
                  <a:lnTo>
                    <a:pt x="253" y="513"/>
                  </a:lnTo>
                  <a:lnTo>
                    <a:pt x="253" y="513"/>
                  </a:lnTo>
                  <a:lnTo>
                    <a:pt x="253" y="513"/>
                  </a:lnTo>
                  <a:lnTo>
                    <a:pt x="255" y="513"/>
                  </a:lnTo>
                  <a:lnTo>
                    <a:pt x="257" y="513"/>
                  </a:lnTo>
                  <a:lnTo>
                    <a:pt x="259" y="513"/>
                  </a:lnTo>
                  <a:lnTo>
                    <a:pt x="259" y="513"/>
                  </a:lnTo>
                  <a:lnTo>
                    <a:pt x="261" y="515"/>
                  </a:lnTo>
                  <a:lnTo>
                    <a:pt x="259" y="520"/>
                  </a:lnTo>
                  <a:lnTo>
                    <a:pt x="259" y="522"/>
                  </a:lnTo>
                  <a:lnTo>
                    <a:pt x="261" y="524"/>
                  </a:lnTo>
                  <a:lnTo>
                    <a:pt x="261" y="524"/>
                  </a:lnTo>
                  <a:lnTo>
                    <a:pt x="263" y="526"/>
                  </a:lnTo>
                  <a:lnTo>
                    <a:pt x="265" y="526"/>
                  </a:lnTo>
                  <a:lnTo>
                    <a:pt x="263" y="528"/>
                  </a:lnTo>
                  <a:lnTo>
                    <a:pt x="263" y="530"/>
                  </a:lnTo>
                  <a:lnTo>
                    <a:pt x="263" y="532"/>
                  </a:lnTo>
                  <a:lnTo>
                    <a:pt x="263" y="534"/>
                  </a:lnTo>
                  <a:lnTo>
                    <a:pt x="263" y="534"/>
                  </a:lnTo>
                  <a:lnTo>
                    <a:pt x="265" y="536"/>
                  </a:lnTo>
                  <a:lnTo>
                    <a:pt x="265" y="536"/>
                  </a:lnTo>
                  <a:lnTo>
                    <a:pt x="267" y="536"/>
                  </a:lnTo>
                  <a:lnTo>
                    <a:pt x="267" y="536"/>
                  </a:lnTo>
                  <a:lnTo>
                    <a:pt x="272" y="536"/>
                  </a:lnTo>
                  <a:lnTo>
                    <a:pt x="274" y="538"/>
                  </a:lnTo>
                  <a:lnTo>
                    <a:pt x="274" y="538"/>
                  </a:lnTo>
                  <a:lnTo>
                    <a:pt x="276" y="538"/>
                  </a:lnTo>
                  <a:lnTo>
                    <a:pt x="276" y="538"/>
                  </a:lnTo>
                  <a:lnTo>
                    <a:pt x="278" y="541"/>
                  </a:lnTo>
                  <a:lnTo>
                    <a:pt x="278" y="541"/>
                  </a:lnTo>
                  <a:lnTo>
                    <a:pt x="280" y="541"/>
                  </a:lnTo>
                  <a:lnTo>
                    <a:pt x="280" y="541"/>
                  </a:lnTo>
                  <a:lnTo>
                    <a:pt x="282" y="541"/>
                  </a:lnTo>
                  <a:lnTo>
                    <a:pt x="282" y="541"/>
                  </a:lnTo>
                  <a:lnTo>
                    <a:pt x="284" y="543"/>
                  </a:lnTo>
                  <a:lnTo>
                    <a:pt x="284" y="543"/>
                  </a:lnTo>
                  <a:lnTo>
                    <a:pt x="286" y="545"/>
                  </a:lnTo>
                  <a:lnTo>
                    <a:pt x="286" y="545"/>
                  </a:lnTo>
                  <a:lnTo>
                    <a:pt x="290" y="547"/>
                  </a:lnTo>
                  <a:lnTo>
                    <a:pt x="293" y="547"/>
                  </a:lnTo>
                  <a:lnTo>
                    <a:pt x="297" y="553"/>
                  </a:lnTo>
                  <a:lnTo>
                    <a:pt x="299" y="555"/>
                  </a:lnTo>
                  <a:lnTo>
                    <a:pt x="299" y="555"/>
                  </a:lnTo>
                  <a:lnTo>
                    <a:pt x="301" y="553"/>
                  </a:lnTo>
                  <a:lnTo>
                    <a:pt x="301" y="553"/>
                  </a:lnTo>
                  <a:lnTo>
                    <a:pt x="303" y="555"/>
                  </a:lnTo>
                  <a:lnTo>
                    <a:pt x="303" y="555"/>
                  </a:lnTo>
                  <a:lnTo>
                    <a:pt x="301" y="555"/>
                  </a:lnTo>
                  <a:lnTo>
                    <a:pt x="301" y="557"/>
                  </a:lnTo>
                  <a:lnTo>
                    <a:pt x="303" y="557"/>
                  </a:lnTo>
                  <a:lnTo>
                    <a:pt x="307" y="561"/>
                  </a:lnTo>
                  <a:lnTo>
                    <a:pt x="307" y="564"/>
                  </a:lnTo>
                  <a:lnTo>
                    <a:pt x="309" y="564"/>
                  </a:lnTo>
                  <a:lnTo>
                    <a:pt x="309" y="566"/>
                  </a:lnTo>
                  <a:lnTo>
                    <a:pt x="309" y="566"/>
                  </a:lnTo>
                  <a:lnTo>
                    <a:pt x="311" y="566"/>
                  </a:lnTo>
                  <a:lnTo>
                    <a:pt x="311" y="566"/>
                  </a:lnTo>
                  <a:lnTo>
                    <a:pt x="311" y="568"/>
                  </a:lnTo>
                  <a:lnTo>
                    <a:pt x="313" y="568"/>
                  </a:lnTo>
                  <a:lnTo>
                    <a:pt x="316" y="566"/>
                  </a:lnTo>
                  <a:lnTo>
                    <a:pt x="318" y="566"/>
                  </a:lnTo>
                  <a:lnTo>
                    <a:pt x="318" y="566"/>
                  </a:lnTo>
                  <a:lnTo>
                    <a:pt x="318" y="568"/>
                  </a:lnTo>
                  <a:lnTo>
                    <a:pt x="320" y="568"/>
                  </a:lnTo>
                  <a:lnTo>
                    <a:pt x="320" y="568"/>
                  </a:lnTo>
                  <a:lnTo>
                    <a:pt x="322" y="568"/>
                  </a:lnTo>
                  <a:lnTo>
                    <a:pt x="322" y="568"/>
                  </a:lnTo>
                  <a:lnTo>
                    <a:pt x="326" y="572"/>
                  </a:lnTo>
                  <a:lnTo>
                    <a:pt x="326" y="572"/>
                  </a:lnTo>
                  <a:lnTo>
                    <a:pt x="328" y="574"/>
                  </a:lnTo>
                  <a:lnTo>
                    <a:pt x="328" y="574"/>
                  </a:lnTo>
                  <a:lnTo>
                    <a:pt x="330" y="574"/>
                  </a:lnTo>
                  <a:lnTo>
                    <a:pt x="330" y="574"/>
                  </a:lnTo>
                  <a:lnTo>
                    <a:pt x="330" y="572"/>
                  </a:lnTo>
                  <a:lnTo>
                    <a:pt x="330" y="572"/>
                  </a:lnTo>
                  <a:lnTo>
                    <a:pt x="330" y="572"/>
                  </a:lnTo>
                  <a:lnTo>
                    <a:pt x="332" y="572"/>
                  </a:lnTo>
                  <a:lnTo>
                    <a:pt x="334" y="570"/>
                  </a:lnTo>
                  <a:lnTo>
                    <a:pt x="334" y="570"/>
                  </a:lnTo>
                  <a:lnTo>
                    <a:pt x="336" y="572"/>
                  </a:lnTo>
                  <a:lnTo>
                    <a:pt x="336" y="572"/>
                  </a:lnTo>
                  <a:lnTo>
                    <a:pt x="336" y="572"/>
                  </a:lnTo>
                  <a:lnTo>
                    <a:pt x="336" y="574"/>
                  </a:lnTo>
                  <a:lnTo>
                    <a:pt x="339" y="574"/>
                  </a:lnTo>
                  <a:lnTo>
                    <a:pt x="339" y="574"/>
                  </a:lnTo>
                  <a:lnTo>
                    <a:pt x="339" y="574"/>
                  </a:lnTo>
                  <a:lnTo>
                    <a:pt x="341" y="574"/>
                  </a:lnTo>
                  <a:lnTo>
                    <a:pt x="341" y="576"/>
                  </a:lnTo>
                  <a:lnTo>
                    <a:pt x="343" y="578"/>
                  </a:lnTo>
                  <a:lnTo>
                    <a:pt x="343" y="578"/>
                  </a:lnTo>
                  <a:lnTo>
                    <a:pt x="343" y="580"/>
                  </a:lnTo>
                  <a:lnTo>
                    <a:pt x="341" y="580"/>
                  </a:lnTo>
                  <a:lnTo>
                    <a:pt x="341" y="580"/>
                  </a:lnTo>
                  <a:lnTo>
                    <a:pt x="341" y="580"/>
                  </a:lnTo>
                  <a:lnTo>
                    <a:pt x="343" y="582"/>
                  </a:lnTo>
                  <a:lnTo>
                    <a:pt x="347" y="582"/>
                  </a:lnTo>
                  <a:lnTo>
                    <a:pt x="349" y="584"/>
                  </a:lnTo>
                  <a:lnTo>
                    <a:pt x="349" y="584"/>
                  </a:lnTo>
                  <a:lnTo>
                    <a:pt x="349" y="587"/>
                  </a:lnTo>
                  <a:lnTo>
                    <a:pt x="349" y="587"/>
                  </a:lnTo>
                  <a:lnTo>
                    <a:pt x="351" y="589"/>
                  </a:lnTo>
                  <a:lnTo>
                    <a:pt x="351" y="591"/>
                  </a:lnTo>
                  <a:lnTo>
                    <a:pt x="351" y="591"/>
                  </a:lnTo>
                  <a:lnTo>
                    <a:pt x="351" y="593"/>
                  </a:lnTo>
                  <a:lnTo>
                    <a:pt x="353" y="593"/>
                  </a:lnTo>
                  <a:lnTo>
                    <a:pt x="353" y="593"/>
                  </a:lnTo>
                  <a:lnTo>
                    <a:pt x="353" y="595"/>
                  </a:lnTo>
                  <a:lnTo>
                    <a:pt x="355" y="597"/>
                  </a:lnTo>
                  <a:lnTo>
                    <a:pt x="355" y="597"/>
                  </a:lnTo>
                  <a:lnTo>
                    <a:pt x="357" y="597"/>
                  </a:lnTo>
                  <a:lnTo>
                    <a:pt x="359" y="599"/>
                  </a:lnTo>
                  <a:lnTo>
                    <a:pt x="359" y="599"/>
                  </a:lnTo>
                  <a:lnTo>
                    <a:pt x="359" y="603"/>
                  </a:lnTo>
                  <a:lnTo>
                    <a:pt x="359" y="605"/>
                  </a:lnTo>
                  <a:lnTo>
                    <a:pt x="359" y="605"/>
                  </a:lnTo>
                  <a:lnTo>
                    <a:pt x="362" y="605"/>
                  </a:lnTo>
                  <a:lnTo>
                    <a:pt x="362" y="608"/>
                  </a:lnTo>
                  <a:lnTo>
                    <a:pt x="364" y="608"/>
                  </a:lnTo>
                  <a:lnTo>
                    <a:pt x="364" y="608"/>
                  </a:lnTo>
                  <a:lnTo>
                    <a:pt x="366" y="608"/>
                  </a:lnTo>
                  <a:lnTo>
                    <a:pt x="368" y="608"/>
                  </a:lnTo>
                  <a:lnTo>
                    <a:pt x="368" y="608"/>
                  </a:lnTo>
                  <a:lnTo>
                    <a:pt x="370" y="608"/>
                  </a:lnTo>
                  <a:lnTo>
                    <a:pt x="370" y="608"/>
                  </a:lnTo>
                  <a:lnTo>
                    <a:pt x="370" y="608"/>
                  </a:lnTo>
                  <a:lnTo>
                    <a:pt x="370" y="605"/>
                  </a:lnTo>
                  <a:lnTo>
                    <a:pt x="372" y="603"/>
                  </a:lnTo>
                  <a:lnTo>
                    <a:pt x="372" y="603"/>
                  </a:lnTo>
                  <a:lnTo>
                    <a:pt x="374" y="601"/>
                  </a:lnTo>
                  <a:lnTo>
                    <a:pt x="376" y="601"/>
                  </a:lnTo>
                  <a:lnTo>
                    <a:pt x="378" y="603"/>
                  </a:lnTo>
                  <a:lnTo>
                    <a:pt x="380" y="601"/>
                  </a:lnTo>
                  <a:lnTo>
                    <a:pt x="383" y="601"/>
                  </a:lnTo>
                  <a:lnTo>
                    <a:pt x="385" y="599"/>
                  </a:lnTo>
                  <a:lnTo>
                    <a:pt x="385" y="599"/>
                  </a:lnTo>
                  <a:lnTo>
                    <a:pt x="385" y="599"/>
                  </a:lnTo>
                  <a:lnTo>
                    <a:pt x="387" y="599"/>
                  </a:lnTo>
                  <a:lnTo>
                    <a:pt x="389" y="597"/>
                  </a:lnTo>
                  <a:lnTo>
                    <a:pt x="389" y="597"/>
                  </a:lnTo>
                  <a:lnTo>
                    <a:pt x="391" y="597"/>
                  </a:lnTo>
                  <a:lnTo>
                    <a:pt x="391" y="597"/>
                  </a:lnTo>
                  <a:lnTo>
                    <a:pt x="391" y="599"/>
                  </a:lnTo>
                  <a:lnTo>
                    <a:pt x="393" y="599"/>
                  </a:lnTo>
                  <a:lnTo>
                    <a:pt x="393" y="599"/>
                  </a:lnTo>
                  <a:lnTo>
                    <a:pt x="393" y="599"/>
                  </a:lnTo>
                  <a:lnTo>
                    <a:pt x="395" y="599"/>
                  </a:lnTo>
                  <a:lnTo>
                    <a:pt x="395" y="599"/>
                  </a:lnTo>
                  <a:lnTo>
                    <a:pt x="395" y="599"/>
                  </a:lnTo>
                  <a:lnTo>
                    <a:pt x="397" y="601"/>
                  </a:lnTo>
                  <a:lnTo>
                    <a:pt x="397" y="601"/>
                  </a:lnTo>
                  <a:lnTo>
                    <a:pt x="399" y="601"/>
                  </a:lnTo>
                  <a:lnTo>
                    <a:pt x="401" y="601"/>
                  </a:lnTo>
                  <a:lnTo>
                    <a:pt x="401" y="601"/>
                  </a:lnTo>
                  <a:lnTo>
                    <a:pt x="401" y="603"/>
                  </a:lnTo>
                  <a:lnTo>
                    <a:pt x="401" y="603"/>
                  </a:lnTo>
                  <a:lnTo>
                    <a:pt x="403" y="605"/>
                  </a:lnTo>
                  <a:lnTo>
                    <a:pt x="403" y="603"/>
                  </a:lnTo>
                  <a:lnTo>
                    <a:pt x="406" y="603"/>
                  </a:lnTo>
                  <a:lnTo>
                    <a:pt x="406" y="605"/>
                  </a:lnTo>
                  <a:lnTo>
                    <a:pt x="406" y="608"/>
                  </a:lnTo>
                  <a:lnTo>
                    <a:pt x="403" y="608"/>
                  </a:lnTo>
                  <a:lnTo>
                    <a:pt x="403" y="610"/>
                  </a:lnTo>
                  <a:lnTo>
                    <a:pt x="403" y="612"/>
                  </a:lnTo>
                  <a:lnTo>
                    <a:pt x="406" y="612"/>
                  </a:lnTo>
                  <a:lnTo>
                    <a:pt x="406" y="614"/>
                  </a:lnTo>
                  <a:lnTo>
                    <a:pt x="406" y="614"/>
                  </a:lnTo>
                  <a:lnTo>
                    <a:pt x="406" y="616"/>
                  </a:lnTo>
                  <a:lnTo>
                    <a:pt x="408" y="618"/>
                  </a:lnTo>
                  <a:lnTo>
                    <a:pt x="410" y="618"/>
                  </a:lnTo>
                  <a:lnTo>
                    <a:pt x="410" y="618"/>
                  </a:lnTo>
                  <a:lnTo>
                    <a:pt x="408" y="626"/>
                  </a:lnTo>
                  <a:lnTo>
                    <a:pt x="410" y="628"/>
                  </a:lnTo>
                  <a:lnTo>
                    <a:pt x="410" y="628"/>
                  </a:lnTo>
                  <a:lnTo>
                    <a:pt x="414" y="631"/>
                  </a:lnTo>
                  <a:lnTo>
                    <a:pt x="418" y="633"/>
                  </a:lnTo>
                  <a:lnTo>
                    <a:pt x="420" y="633"/>
                  </a:lnTo>
                  <a:lnTo>
                    <a:pt x="420" y="633"/>
                  </a:lnTo>
                  <a:lnTo>
                    <a:pt x="422" y="635"/>
                  </a:lnTo>
                  <a:lnTo>
                    <a:pt x="422" y="637"/>
                  </a:lnTo>
                  <a:lnTo>
                    <a:pt x="424" y="637"/>
                  </a:lnTo>
                  <a:lnTo>
                    <a:pt x="424" y="641"/>
                  </a:lnTo>
                  <a:lnTo>
                    <a:pt x="426" y="643"/>
                  </a:lnTo>
                  <a:lnTo>
                    <a:pt x="426" y="643"/>
                  </a:lnTo>
                  <a:lnTo>
                    <a:pt x="429" y="643"/>
                  </a:lnTo>
                  <a:lnTo>
                    <a:pt x="431" y="643"/>
                  </a:lnTo>
                  <a:lnTo>
                    <a:pt x="431" y="643"/>
                  </a:lnTo>
                  <a:lnTo>
                    <a:pt x="433" y="645"/>
                  </a:lnTo>
                  <a:lnTo>
                    <a:pt x="437" y="645"/>
                  </a:lnTo>
                  <a:lnTo>
                    <a:pt x="437" y="645"/>
                  </a:lnTo>
                  <a:lnTo>
                    <a:pt x="439" y="647"/>
                  </a:lnTo>
                  <a:lnTo>
                    <a:pt x="439" y="647"/>
                  </a:lnTo>
                  <a:lnTo>
                    <a:pt x="439" y="647"/>
                  </a:lnTo>
                  <a:lnTo>
                    <a:pt x="441" y="647"/>
                  </a:lnTo>
                  <a:lnTo>
                    <a:pt x="441" y="649"/>
                  </a:lnTo>
                  <a:lnTo>
                    <a:pt x="441" y="651"/>
                  </a:lnTo>
                  <a:lnTo>
                    <a:pt x="443" y="654"/>
                  </a:lnTo>
                  <a:lnTo>
                    <a:pt x="445" y="654"/>
                  </a:lnTo>
                  <a:lnTo>
                    <a:pt x="447" y="654"/>
                  </a:lnTo>
                  <a:lnTo>
                    <a:pt x="449" y="656"/>
                  </a:lnTo>
                  <a:lnTo>
                    <a:pt x="449" y="658"/>
                  </a:lnTo>
                  <a:lnTo>
                    <a:pt x="452" y="658"/>
                  </a:lnTo>
                  <a:lnTo>
                    <a:pt x="452" y="658"/>
                  </a:lnTo>
                  <a:lnTo>
                    <a:pt x="456" y="658"/>
                  </a:lnTo>
                  <a:lnTo>
                    <a:pt x="456" y="658"/>
                  </a:lnTo>
                  <a:lnTo>
                    <a:pt x="458" y="658"/>
                  </a:lnTo>
                  <a:lnTo>
                    <a:pt x="458" y="658"/>
                  </a:lnTo>
                  <a:lnTo>
                    <a:pt x="460" y="658"/>
                  </a:lnTo>
                  <a:lnTo>
                    <a:pt x="460" y="658"/>
                  </a:lnTo>
                  <a:lnTo>
                    <a:pt x="460" y="656"/>
                  </a:lnTo>
                  <a:lnTo>
                    <a:pt x="462" y="656"/>
                  </a:lnTo>
                  <a:lnTo>
                    <a:pt x="464" y="654"/>
                  </a:lnTo>
                  <a:lnTo>
                    <a:pt x="464" y="654"/>
                  </a:lnTo>
                  <a:lnTo>
                    <a:pt x="464" y="654"/>
                  </a:lnTo>
                  <a:lnTo>
                    <a:pt x="464" y="654"/>
                  </a:lnTo>
                  <a:lnTo>
                    <a:pt x="466" y="651"/>
                  </a:lnTo>
                  <a:lnTo>
                    <a:pt x="466" y="651"/>
                  </a:lnTo>
                  <a:lnTo>
                    <a:pt x="466" y="649"/>
                  </a:lnTo>
                  <a:lnTo>
                    <a:pt x="468" y="649"/>
                  </a:lnTo>
                  <a:lnTo>
                    <a:pt x="470" y="649"/>
                  </a:lnTo>
                  <a:lnTo>
                    <a:pt x="472" y="651"/>
                  </a:lnTo>
                  <a:lnTo>
                    <a:pt x="475" y="654"/>
                  </a:lnTo>
                  <a:lnTo>
                    <a:pt x="477" y="654"/>
                  </a:lnTo>
                  <a:lnTo>
                    <a:pt x="475" y="658"/>
                  </a:lnTo>
                  <a:lnTo>
                    <a:pt x="475" y="658"/>
                  </a:lnTo>
                  <a:lnTo>
                    <a:pt x="475" y="660"/>
                  </a:lnTo>
                  <a:lnTo>
                    <a:pt x="475" y="660"/>
                  </a:lnTo>
                  <a:lnTo>
                    <a:pt x="472" y="660"/>
                  </a:lnTo>
                  <a:lnTo>
                    <a:pt x="472" y="662"/>
                  </a:lnTo>
                  <a:lnTo>
                    <a:pt x="472" y="662"/>
                  </a:lnTo>
                  <a:lnTo>
                    <a:pt x="472" y="662"/>
                  </a:lnTo>
                  <a:lnTo>
                    <a:pt x="472" y="664"/>
                  </a:lnTo>
                  <a:lnTo>
                    <a:pt x="470" y="666"/>
                  </a:lnTo>
                  <a:lnTo>
                    <a:pt x="470" y="666"/>
                  </a:lnTo>
                  <a:lnTo>
                    <a:pt x="470" y="670"/>
                  </a:lnTo>
                  <a:lnTo>
                    <a:pt x="470" y="672"/>
                  </a:lnTo>
                  <a:lnTo>
                    <a:pt x="470" y="675"/>
                  </a:lnTo>
                  <a:lnTo>
                    <a:pt x="470" y="675"/>
                  </a:lnTo>
                  <a:lnTo>
                    <a:pt x="470" y="677"/>
                  </a:lnTo>
                  <a:lnTo>
                    <a:pt x="472" y="677"/>
                  </a:lnTo>
                  <a:lnTo>
                    <a:pt x="475" y="677"/>
                  </a:lnTo>
                  <a:lnTo>
                    <a:pt x="475" y="677"/>
                  </a:lnTo>
                  <a:lnTo>
                    <a:pt x="477" y="677"/>
                  </a:lnTo>
                  <a:lnTo>
                    <a:pt x="479" y="679"/>
                  </a:lnTo>
                  <a:lnTo>
                    <a:pt x="481" y="679"/>
                  </a:lnTo>
                  <a:lnTo>
                    <a:pt x="481" y="679"/>
                  </a:lnTo>
                  <a:lnTo>
                    <a:pt x="483" y="679"/>
                  </a:lnTo>
                  <a:lnTo>
                    <a:pt x="483" y="679"/>
                  </a:lnTo>
                  <a:lnTo>
                    <a:pt x="485" y="679"/>
                  </a:lnTo>
                  <a:lnTo>
                    <a:pt x="487" y="679"/>
                  </a:lnTo>
                  <a:lnTo>
                    <a:pt x="487" y="679"/>
                  </a:lnTo>
                  <a:lnTo>
                    <a:pt x="487" y="679"/>
                  </a:lnTo>
                  <a:lnTo>
                    <a:pt x="489" y="679"/>
                  </a:lnTo>
                  <a:lnTo>
                    <a:pt x="489" y="681"/>
                  </a:lnTo>
                  <a:lnTo>
                    <a:pt x="491" y="679"/>
                  </a:lnTo>
                  <a:lnTo>
                    <a:pt x="493" y="677"/>
                  </a:lnTo>
                  <a:lnTo>
                    <a:pt x="493" y="677"/>
                  </a:lnTo>
                  <a:lnTo>
                    <a:pt x="495" y="677"/>
                  </a:lnTo>
                  <a:lnTo>
                    <a:pt x="495" y="677"/>
                  </a:lnTo>
                  <a:lnTo>
                    <a:pt x="498" y="679"/>
                  </a:lnTo>
                  <a:lnTo>
                    <a:pt x="500" y="679"/>
                  </a:lnTo>
                  <a:lnTo>
                    <a:pt x="502" y="679"/>
                  </a:lnTo>
                  <a:lnTo>
                    <a:pt x="502" y="679"/>
                  </a:lnTo>
                  <a:lnTo>
                    <a:pt x="504" y="679"/>
                  </a:lnTo>
                  <a:lnTo>
                    <a:pt x="506" y="679"/>
                  </a:lnTo>
                  <a:lnTo>
                    <a:pt x="506" y="681"/>
                  </a:lnTo>
                  <a:lnTo>
                    <a:pt x="508" y="681"/>
                  </a:lnTo>
                  <a:lnTo>
                    <a:pt x="510" y="677"/>
                  </a:lnTo>
                  <a:lnTo>
                    <a:pt x="510" y="677"/>
                  </a:lnTo>
                  <a:lnTo>
                    <a:pt x="512" y="677"/>
                  </a:lnTo>
                  <a:lnTo>
                    <a:pt x="512" y="677"/>
                  </a:lnTo>
                  <a:lnTo>
                    <a:pt x="512" y="675"/>
                  </a:lnTo>
                  <a:lnTo>
                    <a:pt x="512" y="675"/>
                  </a:lnTo>
                  <a:lnTo>
                    <a:pt x="512" y="675"/>
                  </a:lnTo>
                  <a:lnTo>
                    <a:pt x="512" y="675"/>
                  </a:lnTo>
                  <a:lnTo>
                    <a:pt x="514" y="677"/>
                  </a:lnTo>
                  <a:lnTo>
                    <a:pt x="514" y="679"/>
                  </a:lnTo>
                  <a:lnTo>
                    <a:pt x="514" y="681"/>
                  </a:lnTo>
                  <a:lnTo>
                    <a:pt x="516" y="683"/>
                  </a:lnTo>
                  <a:lnTo>
                    <a:pt x="516" y="685"/>
                  </a:lnTo>
                  <a:lnTo>
                    <a:pt x="518" y="685"/>
                  </a:lnTo>
                  <a:lnTo>
                    <a:pt x="523" y="687"/>
                  </a:lnTo>
                  <a:lnTo>
                    <a:pt x="525" y="687"/>
                  </a:lnTo>
                  <a:lnTo>
                    <a:pt x="525" y="689"/>
                  </a:lnTo>
                  <a:lnTo>
                    <a:pt x="525" y="689"/>
                  </a:lnTo>
                  <a:lnTo>
                    <a:pt x="525" y="691"/>
                  </a:lnTo>
                  <a:lnTo>
                    <a:pt x="527" y="693"/>
                  </a:lnTo>
                  <a:lnTo>
                    <a:pt x="527" y="693"/>
                  </a:lnTo>
                  <a:lnTo>
                    <a:pt x="527" y="695"/>
                  </a:lnTo>
                  <a:lnTo>
                    <a:pt x="527" y="695"/>
                  </a:lnTo>
                  <a:lnTo>
                    <a:pt x="527" y="698"/>
                  </a:lnTo>
                  <a:lnTo>
                    <a:pt x="529" y="700"/>
                  </a:lnTo>
                  <a:lnTo>
                    <a:pt x="531" y="702"/>
                  </a:lnTo>
                  <a:lnTo>
                    <a:pt x="531" y="702"/>
                  </a:lnTo>
                  <a:lnTo>
                    <a:pt x="531" y="704"/>
                  </a:lnTo>
                  <a:lnTo>
                    <a:pt x="531" y="706"/>
                  </a:lnTo>
                  <a:lnTo>
                    <a:pt x="531" y="708"/>
                  </a:lnTo>
                  <a:lnTo>
                    <a:pt x="531" y="708"/>
                  </a:lnTo>
                  <a:lnTo>
                    <a:pt x="533" y="710"/>
                  </a:lnTo>
                  <a:lnTo>
                    <a:pt x="537" y="710"/>
                  </a:lnTo>
                  <a:lnTo>
                    <a:pt x="537" y="710"/>
                  </a:lnTo>
                  <a:lnTo>
                    <a:pt x="537" y="710"/>
                  </a:lnTo>
                  <a:lnTo>
                    <a:pt x="539" y="710"/>
                  </a:lnTo>
                  <a:lnTo>
                    <a:pt x="539" y="708"/>
                  </a:lnTo>
                  <a:lnTo>
                    <a:pt x="542" y="706"/>
                  </a:lnTo>
                  <a:lnTo>
                    <a:pt x="542" y="706"/>
                  </a:lnTo>
                  <a:lnTo>
                    <a:pt x="542" y="706"/>
                  </a:lnTo>
                  <a:lnTo>
                    <a:pt x="542" y="704"/>
                  </a:lnTo>
                  <a:lnTo>
                    <a:pt x="542" y="704"/>
                  </a:lnTo>
                  <a:lnTo>
                    <a:pt x="542" y="704"/>
                  </a:lnTo>
                  <a:lnTo>
                    <a:pt x="542" y="704"/>
                  </a:lnTo>
                  <a:lnTo>
                    <a:pt x="542" y="702"/>
                  </a:lnTo>
                  <a:lnTo>
                    <a:pt x="542" y="702"/>
                  </a:lnTo>
                  <a:lnTo>
                    <a:pt x="542" y="702"/>
                  </a:lnTo>
                  <a:lnTo>
                    <a:pt x="542" y="702"/>
                  </a:lnTo>
                  <a:lnTo>
                    <a:pt x="542" y="702"/>
                  </a:lnTo>
                  <a:lnTo>
                    <a:pt x="542" y="702"/>
                  </a:lnTo>
                  <a:lnTo>
                    <a:pt x="539" y="700"/>
                  </a:lnTo>
                  <a:lnTo>
                    <a:pt x="539" y="700"/>
                  </a:lnTo>
                  <a:lnTo>
                    <a:pt x="539" y="700"/>
                  </a:lnTo>
                  <a:lnTo>
                    <a:pt x="539" y="700"/>
                  </a:lnTo>
                  <a:lnTo>
                    <a:pt x="539" y="698"/>
                  </a:lnTo>
                  <a:lnTo>
                    <a:pt x="539" y="698"/>
                  </a:lnTo>
                  <a:lnTo>
                    <a:pt x="539" y="695"/>
                  </a:lnTo>
                  <a:lnTo>
                    <a:pt x="539" y="695"/>
                  </a:lnTo>
                  <a:lnTo>
                    <a:pt x="539" y="693"/>
                  </a:lnTo>
                  <a:lnTo>
                    <a:pt x="546" y="687"/>
                  </a:lnTo>
                  <a:lnTo>
                    <a:pt x="548" y="689"/>
                  </a:lnTo>
                  <a:lnTo>
                    <a:pt x="548" y="689"/>
                  </a:lnTo>
                  <a:lnTo>
                    <a:pt x="548" y="691"/>
                  </a:lnTo>
                  <a:lnTo>
                    <a:pt x="548" y="693"/>
                  </a:lnTo>
                  <a:lnTo>
                    <a:pt x="546" y="695"/>
                  </a:lnTo>
                  <a:lnTo>
                    <a:pt x="548" y="695"/>
                  </a:lnTo>
                  <a:lnTo>
                    <a:pt x="548" y="695"/>
                  </a:lnTo>
                  <a:lnTo>
                    <a:pt x="548" y="698"/>
                  </a:lnTo>
                  <a:lnTo>
                    <a:pt x="548" y="700"/>
                  </a:lnTo>
                  <a:lnTo>
                    <a:pt x="548" y="700"/>
                  </a:lnTo>
                  <a:lnTo>
                    <a:pt x="550" y="702"/>
                  </a:lnTo>
                  <a:lnTo>
                    <a:pt x="550" y="702"/>
                  </a:lnTo>
                  <a:lnTo>
                    <a:pt x="550" y="702"/>
                  </a:lnTo>
                  <a:lnTo>
                    <a:pt x="552" y="702"/>
                  </a:lnTo>
                  <a:lnTo>
                    <a:pt x="552" y="702"/>
                  </a:lnTo>
                  <a:lnTo>
                    <a:pt x="554" y="702"/>
                  </a:lnTo>
                  <a:lnTo>
                    <a:pt x="556" y="702"/>
                  </a:lnTo>
                  <a:lnTo>
                    <a:pt x="556" y="704"/>
                  </a:lnTo>
                  <a:lnTo>
                    <a:pt x="558" y="706"/>
                  </a:lnTo>
                  <a:lnTo>
                    <a:pt x="558" y="706"/>
                  </a:lnTo>
                  <a:lnTo>
                    <a:pt x="558" y="706"/>
                  </a:lnTo>
                  <a:lnTo>
                    <a:pt x="560" y="704"/>
                  </a:lnTo>
                  <a:lnTo>
                    <a:pt x="560" y="704"/>
                  </a:lnTo>
                  <a:lnTo>
                    <a:pt x="560" y="706"/>
                  </a:lnTo>
                  <a:lnTo>
                    <a:pt x="562" y="708"/>
                  </a:lnTo>
                  <a:lnTo>
                    <a:pt x="565" y="708"/>
                  </a:lnTo>
                  <a:lnTo>
                    <a:pt x="565" y="708"/>
                  </a:lnTo>
                  <a:lnTo>
                    <a:pt x="569" y="706"/>
                  </a:lnTo>
                  <a:lnTo>
                    <a:pt x="569" y="706"/>
                  </a:lnTo>
                  <a:lnTo>
                    <a:pt x="571" y="704"/>
                  </a:lnTo>
                  <a:lnTo>
                    <a:pt x="571" y="702"/>
                  </a:lnTo>
                  <a:lnTo>
                    <a:pt x="571" y="702"/>
                  </a:lnTo>
                  <a:lnTo>
                    <a:pt x="571" y="702"/>
                  </a:lnTo>
                  <a:lnTo>
                    <a:pt x="571" y="700"/>
                  </a:lnTo>
                  <a:lnTo>
                    <a:pt x="571" y="698"/>
                  </a:lnTo>
                  <a:lnTo>
                    <a:pt x="571" y="698"/>
                  </a:lnTo>
                  <a:lnTo>
                    <a:pt x="573" y="698"/>
                  </a:lnTo>
                  <a:lnTo>
                    <a:pt x="573" y="695"/>
                  </a:lnTo>
                  <a:lnTo>
                    <a:pt x="573" y="693"/>
                  </a:lnTo>
                  <a:lnTo>
                    <a:pt x="573" y="693"/>
                  </a:lnTo>
                  <a:lnTo>
                    <a:pt x="573" y="691"/>
                  </a:lnTo>
                  <a:lnTo>
                    <a:pt x="575" y="691"/>
                  </a:lnTo>
                  <a:lnTo>
                    <a:pt x="575" y="693"/>
                  </a:lnTo>
                  <a:lnTo>
                    <a:pt x="577" y="693"/>
                  </a:lnTo>
                  <a:lnTo>
                    <a:pt x="577" y="693"/>
                  </a:lnTo>
                  <a:lnTo>
                    <a:pt x="579" y="693"/>
                  </a:lnTo>
                  <a:lnTo>
                    <a:pt x="579" y="693"/>
                  </a:lnTo>
                  <a:lnTo>
                    <a:pt x="581" y="691"/>
                  </a:lnTo>
                  <a:lnTo>
                    <a:pt x="581" y="691"/>
                  </a:lnTo>
                  <a:lnTo>
                    <a:pt x="583" y="693"/>
                  </a:lnTo>
                  <a:lnTo>
                    <a:pt x="585" y="693"/>
                  </a:lnTo>
                  <a:lnTo>
                    <a:pt x="585" y="693"/>
                  </a:lnTo>
                  <a:lnTo>
                    <a:pt x="585" y="695"/>
                  </a:lnTo>
                  <a:lnTo>
                    <a:pt x="585" y="698"/>
                  </a:lnTo>
                  <a:lnTo>
                    <a:pt x="585" y="700"/>
                  </a:lnTo>
                  <a:lnTo>
                    <a:pt x="588" y="700"/>
                  </a:lnTo>
                  <a:lnTo>
                    <a:pt x="594" y="700"/>
                  </a:lnTo>
                  <a:lnTo>
                    <a:pt x="596" y="702"/>
                  </a:lnTo>
                  <a:lnTo>
                    <a:pt x="596" y="702"/>
                  </a:lnTo>
                  <a:lnTo>
                    <a:pt x="596" y="702"/>
                  </a:lnTo>
                  <a:lnTo>
                    <a:pt x="598" y="704"/>
                  </a:lnTo>
                  <a:lnTo>
                    <a:pt x="598" y="704"/>
                  </a:lnTo>
                  <a:lnTo>
                    <a:pt x="600" y="706"/>
                  </a:lnTo>
                  <a:lnTo>
                    <a:pt x="602" y="704"/>
                  </a:lnTo>
                  <a:lnTo>
                    <a:pt x="604" y="704"/>
                  </a:lnTo>
                  <a:lnTo>
                    <a:pt x="604" y="704"/>
                  </a:lnTo>
                  <a:lnTo>
                    <a:pt x="604" y="704"/>
                  </a:lnTo>
                  <a:lnTo>
                    <a:pt x="606" y="706"/>
                  </a:lnTo>
                  <a:lnTo>
                    <a:pt x="608" y="708"/>
                  </a:lnTo>
                  <a:lnTo>
                    <a:pt x="613" y="712"/>
                  </a:lnTo>
                  <a:lnTo>
                    <a:pt x="615" y="714"/>
                  </a:lnTo>
                  <a:lnTo>
                    <a:pt x="617" y="714"/>
                  </a:lnTo>
                  <a:lnTo>
                    <a:pt x="621" y="714"/>
                  </a:lnTo>
                  <a:lnTo>
                    <a:pt x="625" y="714"/>
                  </a:lnTo>
                  <a:lnTo>
                    <a:pt x="627" y="714"/>
                  </a:lnTo>
                  <a:lnTo>
                    <a:pt x="627" y="712"/>
                  </a:lnTo>
                  <a:lnTo>
                    <a:pt x="629" y="712"/>
                  </a:lnTo>
                  <a:lnTo>
                    <a:pt x="631" y="712"/>
                  </a:lnTo>
                  <a:lnTo>
                    <a:pt x="631" y="714"/>
                  </a:lnTo>
                  <a:lnTo>
                    <a:pt x="631" y="714"/>
                  </a:lnTo>
                  <a:lnTo>
                    <a:pt x="631" y="716"/>
                  </a:lnTo>
                  <a:lnTo>
                    <a:pt x="631" y="716"/>
                  </a:lnTo>
                  <a:lnTo>
                    <a:pt x="638" y="714"/>
                  </a:lnTo>
                  <a:lnTo>
                    <a:pt x="640" y="714"/>
                  </a:lnTo>
                  <a:lnTo>
                    <a:pt x="642" y="714"/>
                  </a:lnTo>
                  <a:lnTo>
                    <a:pt x="644" y="714"/>
                  </a:lnTo>
                  <a:lnTo>
                    <a:pt x="644" y="714"/>
                  </a:lnTo>
                  <a:lnTo>
                    <a:pt x="644" y="714"/>
                  </a:lnTo>
                  <a:lnTo>
                    <a:pt x="644" y="716"/>
                  </a:lnTo>
                  <a:lnTo>
                    <a:pt x="644" y="716"/>
                  </a:lnTo>
                  <a:lnTo>
                    <a:pt x="646" y="716"/>
                  </a:lnTo>
                  <a:lnTo>
                    <a:pt x="648" y="714"/>
                  </a:lnTo>
                  <a:lnTo>
                    <a:pt x="650" y="714"/>
                  </a:lnTo>
                  <a:lnTo>
                    <a:pt x="650" y="714"/>
                  </a:lnTo>
                  <a:lnTo>
                    <a:pt x="652" y="714"/>
                  </a:lnTo>
                  <a:lnTo>
                    <a:pt x="654" y="716"/>
                  </a:lnTo>
                  <a:lnTo>
                    <a:pt x="657" y="716"/>
                  </a:lnTo>
                  <a:lnTo>
                    <a:pt x="659" y="714"/>
                  </a:lnTo>
                  <a:lnTo>
                    <a:pt x="659" y="712"/>
                  </a:lnTo>
                  <a:lnTo>
                    <a:pt x="661" y="712"/>
                  </a:lnTo>
                  <a:lnTo>
                    <a:pt x="663" y="710"/>
                  </a:lnTo>
                  <a:lnTo>
                    <a:pt x="663" y="708"/>
                  </a:lnTo>
                  <a:lnTo>
                    <a:pt x="663" y="708"/>
                  </a:lnTo>
                  <a:lnTo>
                    <a:pt x="665" y="708"/>
                  </a:lnTo>
                  <a:lnTo>
                    <a:pt x="671" y="708"/>
                  </a:lnTo>
                  <a:lnTo>
                    <a:pt x="671" y="708"/>
                  </a:lnTo>
                  <a:lnTo>
                    <a:pt x="673" y="710"/>
                  </a:lnTo>
                  <a:lnTo>
                    <a:pt x="673" y="710"/>
                  </a:lnTo>
                  <a:lnTo>
                    <a:pt x="675" y="710"/>
                  </a:lnTo>
                  <a:lnTo>
                    <a:pt x="675" y="708"/>
                  </a:lnTo>
                  <a:lnTo>
                    <a:pt x="677" y="708"/>
                  </a:lnTo>
                  <a:lnTo>
                    <a:pt x="680" y="710"/>
                  </a:lnTo>
                  <a:lnTo>
                    <a:pt x="682" y="710"/>
                  </a:lnTo>
                  <a:lnTo>
                    <a:pt x="684" y="712"/>
                  </a:lnTo>
                  <a:lnTo>
                    <a:pt x="682" y="710"/>
                  </a:lnTo>
                  <a:lnTo>
                    <a:pt x="682" y="708"/>
                  </a:lnTo>
                  <a:lnTo>
                    <a:pt x="682" y="706"/>
                  </a:lnTo>
                  <a:lnTo>
                    <a:pt x="684" y="704"/>
                  </a:lnTo>
                  <a:lnTo>
                    <a:pt x="684" y="704"/>
                  </a:lnTo>
                  <a:lnTo>
                    <a:pt x="686" y="704"/>
                  </a:lnTo>
                  <a:lnTo>
                    <a:pt x="686" y="704"/>
                  </a:lnTo>
                  <a:lnTo>
                    <a:pt x="688" y="704"/>
                  </a:lnTo>
                  <a:lnTo>
                    <a:pt x="688" y="704"/>
                  </a:lnTo>
                  <a:lnTo>
                    <a:pt x="701" y="702"/>
                  </a:lnTo>
                  <a:lnTo>
                    <a:pt x="703" y="702"/>
                  </a:lnTo>
                  <a:lnTo>
                    <a:pt x="703" y="702"/>
                  </a:lnTo>
                  <a:lnTo>
                    <a:pt x="703" y="702"/>
                  </a:lnTo>
                  <a:lnTo>
                    <a:pt x="707" y="698"/>
                  </a:lnTo>
                  <a:lnTo>
                    <a:pt x="709" y="698"/>
                  </a:lnTo>
                  <a:lnTo>
                    <a:pt x="711" y="698"/>
                  </a:lnTo>
                  <a:lnTo>
                    <a:pt x="711" y="698"/>
                  </a:lnTo>
                  <a:lnTo>
                    <a:pt x="713" y="695"/>
                  </a:lnTo>
                  <a:lnTo>
                    <a:pt x="713" y="693"/>
                  </a:lnTo>
                  <a:lnTo>
                    <a:pt x="717" y="691"/>
                  </a:lnTo>
                  <a:lnTo>
                    <a:pt x="717" y="691"/>
                  </a:lnTo>
                  <a:lnTo>
                    <a:pt x="719" y="693"/>
                  </a:lnTo>
                  <a:lnTo>
                    <a:pt x="721" y="695"/>
                  </a:lnTo>
                  <a:lnTo>
                    <a:pt x="726" y="695"/>
                  </a:lnTo>
                  <a:lnTo>
                    <a:pt x="726" y="695"/>
                  </a:lnTo>
                  <a:lnTo>
                    <a:pt x="730" y="698"/>
                  </a:lnTo>
                  <a:lnTo>
                    <a:pt x="732" y="700"/>
                  </a:lnTo>
                  <a:lnTo>
                    <a:pt x="732" y="702"/>
                  </a:lnTo>
                  <a:lnTo>
                    <a:pt x="732" y="702"/>
                  </a:lnTo>
                  <a:lnTo>
                    <a:pt x="732" y="702"/>
                  </a:lnTo>
                  <a:lnTo>
                    <a:pt x="732" y="702"/>
                  </a:lnTo>
                  <a:lnTo>
                    <a:pt x="732" y="704"/>
                  </a:lnTo>
                  <a:lnTo>
                    <a:pt x="732" y="706"/>
                  </a:lnTo>
                  <a:lnTo>
                    <a:pt x="732" y="708"/>
                  </a:lnTo>
                  <a:lnTo>
                    <a:pt x="734" y="708"/>
                  </a:lnTo>
                  <a:lnTo>
                    <a:pt x="734" y="710"/>
                  </a:lnTo>
                  <a:lnTo>
                    <a:pt x="734" y="712"/>
                  </a:lnTo>
                  <a:lnTo>
                    <a:pt x="734" y="712"/>
                  </a:lnTo>
                  <a:lnTo>
                    <a:pt x="732" y="727"/>
                  </a:lnTo>
                  <a:lnTo>
                    <a:pt x="730" y="731"/>
                  </a:lnTo>
                  <a:lnTo>
                    <a:pt x="730" y="733"/>
                  </a:lnTo>
                  <a:lnTo>
                    <a:pt x="728" y="735"/>
                  </a:lnTo>
                  <a:lnTo>
                    <a:pt x="728" y="737"/>
                  </a:lnTo>
                  <a:lnTo>
                    <a:pt x="728" y="737"/>
                  </a:lnTo>
                  <a:lnTo>
                    <a:pt x="728" y="739"/>
                  </a:lnTo>
                  <a:lnTo>
                    <a:pt x="728" y="739"/>
                  </a:lnTo>
                  <a:lnTo>
                    <a:pt x="728" y="744"/>
                  </a:lnTo>
                  <a:lnTo>
                    <a:pt x="728" y="746"/>
                  </a:lnTo>
                  <a:lnTo>
                    <a:pt x="730" y="748"/>
                  </a:lnTo>
                  <a:lnTo>
                    <a:pt x="730" y="750"/>
                  </a:lnTo>
                  <a:lnTo>
                    <a:pt x="732" y="750"/>
                  </a:lnTo>
                  <a:lnTo>
                    <a:pt x="732" y="750"/>
                  </a:lnTo>
                  <a:lnTo>
                    <a:pt x="734" y="750"/>
                  </a:lnTo>
                  <a:lnTo>
                    <a:pt x="734" y="752"/>
                  </a:lnTo>
                  <a:lnTo>
                    <a:pt x="736" y="754"/>
                  </a:lnTo>
                  <a:lnTo>
                    <a:pt x="738" y="754"/>
                  </a:lnTo>
                  <a:lnTo>
                    <a:pt x="738" y="754"/>
                  </a:lnTo>
                  <a:lnTo>
                    <a:pt x="742" y="754"/>
                  </a:lnTo>
                  <a:lnTo>
                    <a:pt x="742" y="754"/>
                  </a:lnTo>
                  <a:lnTo>
                    <a:pt x="744" y="754"/>
                  </a:lnTo>
                  <a:lnTo>
                    <a:pt x="744" y="752"/>
                  </a:lnTo>
                  <a:lnTo>
                    <a:pt x="742" y="748"/>
                  </a:lnTo>
                  <a:lnTo>
                    <a:pt x="742" y="746"/>
                  </a:lnTo>
                  <a:lnTo>
                    <a:pt x="742" y="744"/>
                  </a:lnTo>
                  <a:lnTo>
                    <a:pt x="742" y="741"/>
                  </a:lnTo>
                  <a:lnTo>
                    <a:pt x="744" y="741"/>
                  </a:lnTo>
                  <a:lnTo>
                    <a:pt x="744" y="739"/>
                  </a:lnTo>
                  <a:lnTo>
                    <a:pt x="744" y="739"/>
                  </a:lnTo>
                  <a:lnTo>
                    <a:pt x="742" y="739"/>
                  </a:lnTo>
                  <a:lnTo>
                    <a:pt x="744" y="737"/>
                  </a:lnTo>
                  <a:lnTo>
                    <a:pt x="744" y="737"/>
                  </a:lnTo>
                  <a:lnTo>
                    <a:pt x="747" y="735"/>
                  </a:lnTo>
                  <a:lnTo>
                    <a:pt x="744" y="735"/>
                  </a:lnTo>
                  <a:lnTo>
                    <a:pt x="747" y="733"/>
                  </a:lnTo>
                  <a:lnTo>
                    <a:pt x="747" y="733"/>
                  </a:lnTo>
                  <a:lnTo>
                    <a:pt x="749" y="733"/>
                  </a:lnTo>
                  <a:lnTo>
                    <a:pt x="749" y="731"/>
                  </a:lnTo>
                  <a:lnTo>
                    <a:pt x="749" y="731"/>
                  </a:lnTo>
                  <a:lnTo>
                    <a:pt x="751" y="731"/>
                  </a:lnTo>
                  <a:lnTo>
                    <a:pt x="753" y="731"/>
                  </a:lnTo>
                  <a:lnTo>
                    <a:pt x="753" y="731"/>
                  </a:lnTo>
                  <a:lnTo>
                    <a:pt x="753" y="731"/>
                  </a:lnTo>
                  <a:lnTo>
                    <a:pt x="753" y="731"/>
                  </a:lnTo>
                  <a:lnTo>
                    <a:pt x="755" y="731"/>
                  </a:lnTo>
                  <a:lnTo>
                    <a:pt x="755" y="729"/>
                  </a:lnTo>
                  <a:lnTo>
                    <a:pt x="757" y="727"/>
                  </a:lnTo>
                  <a:lnTo>
                    <a:pt x="759" y="723"/>
                  </a:lnTo>
                  <a:lnTo>
                    <a:pt x="759" y="721"/>
                  </a:lnTo>
                  <a:lnTo>
                    <a:pt x="761" y="718"/>
                  </a:lnTo>
                  <a:lnTo>
                    <a:pt x="761" y="716"/>
                  </a:lnTo>
                  <a:lnTo>
                    <a:pt x="763" y="714"/>
                  </a:lnTo>
                  <a:lnTo>
                    <a:pt x="765" y="712"/>
                  </a:lnTo>
                  <a:lnTo>
                    <a:pt x="770" y="710"/>
                  </a:lnTo>
                  <a:lnTo>
                    <a:pt x="772" y="708"/>
                  </a:lnTo>
                  <a:lnTo>
                    <a:pt x="774" y="702"/>
                  </a:lnTo>
                  <a:lnTo>
                    <a:pt x="774" y="702"/>
                  </a:lnTo>
                  <a:lnTo>
                    <a:pt x="774" y="702"/>
                  </a:lnTo>
                  <a:lnTo>
                    <a:pt x="776" y="698"/>
                  </a:lnTo>
                  <a:lnTo>
                    <a:pt x="778" y="698"/>
                  </a:lnTo>
                  <a:lnTo>
                    <a:pt x="778" y="695"/>
                  </a:lnTo>
                  <a:lnTo>
                    <a:pt x="780" y="695"/>
                  </a:lnTo>
                  <a:lnTo>
                    <a:pt x="782" y="693"/>
                  </a:lnTo>
                  <a:lnTo>
                    <a:pt x="784" y="689"/>
                  </a:lnTo>
                  <a:lnTo>
                    <a:pt x="786" y="689"/>
                  </a:lnTo>
                  <a:lnTo>
                    <a:pt x="786" y="689"/>
                  </a:lnTo>
                  <a:lnTo>
                    <a:pt x="795" y="687"/>
                  </a:lnTo>
                  <a:lnTo>
                    <a:pt x="799" y="685"/>
                  </a:lnTo>
                  <a:lnTo>
                    <a:pt x="799" y="683"/>
                  </a:lnTo>
                  <a:lnTo>
                    <a:pt x="801" y="683"/>
                  </a:lnTo>
                  <a:lnTo>
                    <a:pt x="801" y="681"/>
                  </a:lnTo>
                  <a:lnTo>
                    <a:pt x="803" y="681"/>
                  </a:lnTo>
                  <a:lnTo>
                    <a:pt x="803" y="679"/>
                  </a:lnTo>
                  <a:lnTo>
                    <a:pt x="805" y="679"/>
                  </a:lnTo>
                  <a:lnTo>
                    <a:pt x="805" y="677"/>
                  </a:lnTo>
                  <a:lnTo>
                    <a:pt x="807" y="677"/>
                  </a:lnTo>
                  <a:lnTo>
                    <a:pt x="807" y="677"/>
                  </a:lnTo>
                  <a:lnTo>
                    <a:pt x="809" y="675"/>
                  </a:lnTo>
                  <a:lnTo>
                    <a:pt x="811" y="677"/>
                  </a:lnTo>
                  <a:lnTo>
                    <a:pt x="813" y="675"/>
                  </a:lnTo>
                  <a:lnTo>
                    <a:pt x="816" y="675"/>
                  </a:lnTo>
                  <a:lnTo>
                    <a:pt x="820" y="672"/>
                  </a:lnTo>
                  <a:lnTo>
                    <a:pt x="824" y="675"/>
                  </a:lnTo>
                  <a:lnTo>
                    <a:pt x="826" y="675"/>
                  </a:lnTo>
                  <a:lnTo>
                    <a:pt x="828" y="675"/>
                  </a:lnTo>
                  <a:lnTo>
                    <a:pt x="830" y="672"/>
                  </a:lnTo>
                  <a:lnTo>
                    <a:pt x="830" y="672"/>
                  </a:lnTo>
                  <a:lnTo>
                    <a:pt x="834" y="675"/>
                  </a:lnTo>
                  <a:lnTo>
                    <a:pt x="834" y="677"/>
                  </a:lnTo>
                  <a:lnTo>
                    <a:pt x="836" y="679"/>
                  </a:lnTo>
                  <a:lnTo>
                    <a:pt x="839" y="681"/>
                  </a:lnTo>
                  <a:lnTo>
                    <a:pt x="841" y="677"/>
                  </a:lnTo>
                  <a:lnTo>
                    <a:pt x="843" y="677"/>
                  </a:lnTo>
                  <a:lnTo>
                    <a:pt x="845" y="679"/>
                  </a:lnTo>
                  <a:lnTo>
                    <a:pt x="847" y="679"/>
                  </a:lnTo>
                  <a:lnTo>
                    <a:pt x="851" y="681"/>
                  </a:lnTo>
                  <a:lnTo>
                    <a:pt x="853" y="681"/>
                  </a:lnTo>
                  <a:lnTo>
                    <a:pt x="857" y="683"/>
                  </a:lnTo>
                  <a:lnTo>
                    <a:pt x="857" y="685"/>
                  </a:lnTo>
                  <a:lnTo>
                    <a:pt x="855" y="685"/>
                  </a:lnTo>
                  <a:lnTo>
                    <a:pt x="853" y="687"/>
                  </a:lnTo>
                  <a:lnTo>
                    <a:pt x="851" y="689"/>
                  </a:lnTo>
                  <a:lnTo>
                    <a:pt x="849" y="691"/>
                  </a:lnTo>
                  <a:lnTo>
                    <a:pt x="849" y="695"/>
                  </a:lnTo>
                  <a:lnTo>
                    <a:pt x="849" y="695"/>
                  </a:lnTo>
                  <a:lnTo>
                    <a:pt x="851" y="695"/>
                  </a:lnTo>
                  <a:lnTo>
                    <a:pt x="855" y="695"/>
                  </a:lnTo>
                  <a:lnTo>
                    <a:pt x="857" y="695"/>
                  </a:lnTo>
                  <a:lnTo>
                    <a:pt x="860" y="695"/>
                  </a:lnTo>
                  <a:lnTo>
                    <a:pt x="862" y="693"/>
                  </a:lnTo>
                  <a:lnTo>
                    <a:pt x="862" y="693"/>
                  </a:lnTo>
                  <a:lnTo>
                    <a:pt x="864" y="693"/>
                  </a:lnTo>
                  <a:lnTo>
                    <a:pt x="866" y="695"/>
                  </a:lnTo>
                  <a:lnTo>
                    <a:pt x="868" y="695"/>
                  </a:lnTo>
                  <a:lnTo>
                    <a:pt x="870" y="698"/>
                  </a:lnTo>
                  <a:lnTo>
                    <a:pt x="874" y="698"/>
                  </a:lnTo>
                  <a:lnTo>
                    <a:pt x="878" y="698"/>
                  </a:lnTo>
                  <a:lnTo>
                    <a:pt x="883" y="702"/>
                  </a:lnTo>
                  <a:lnTo>
                    <a:pt x="885" y="702"/>
                  </a:lnTo>
                  <a:lnTo>
                    <a:pt x="887" y="704"/>
                  </a:lnTo>
                  <a:lnTo>
                    <a:pt x="889" y="704"/>
                  </a:lnTo>
                  <a:lnTo>
                    <a:pt x="893" y="702"/>
                  </a:lnTo>
                  <a:lnTo>
                    <a:pt x="893" y="702"/>
                  </a:lnTo>
                  <a:lnTo>
                    <a:pt x="893" y="702"/>
                  </a:lnTo>
                  <a:lnTo>
                    <a:pt x="893" y="702"/>
                  </a:lnTo>
                  <a:lnTo>
                    <a:pt x="895" y="700"/>
                  </a:lnTo>
                  <a:lnTo>
                    <a:pt x="897" y="695"/>
                  </a:lnTo>
                  <a:lnTo>
                    <a:pt x="899" y="695"/>
                  </a:lnTo>
                  <a:lnTo>
                    <a:pt x="901" y="695"/>
                  </a:lnTo>
                  <a:lnTo>
                    <a:pt x="903" y="695"/>
                  </a:lnTo>
                  <a:lnTo>
                    <a:pt x="906" y="695"/>
                  </a:lnTo>
                  <a:lnTo>
                    <a:pt x="906" y="693"/>
                  </a:lnTo>
                  <a:lnTo>
                    <a:pt x="908" y="695"/>
                  </a:lnTo>
                  <a:lnTo>
                    <a:pt x="910" y="698"/>
                  </a:lnTo>
                  <a:lnTo>
                    <a:pt x="916" y="702"/>
                  </a:lnTo>
                  <a:lnTo>
                    <a:pt x="916" y="702"/>
                  </a:lnTo>
                  <a:lnTo>
                    <a:pt x="916" y="702"/>
                  </a:lnTo>
                  <a:lnTo>
                    <a:pt x="918" y="702"/>
                  </a:lnTo>
                  <a:lnTo>
                    <a:pt x="920" y="702"/>
                  </a:lnTo>
                  <a:lnTo>
                    <a:pt x="924" y="704"/>
                  </a:lnTo>
                  <a:lnTo>
                    <a:pt x="926" y="704"/>
                  </a:lnTo>
                  <a:lnTo>
                    <a:pt x="929" y="704"/>
                  </a:lnTo>
                  <a:lnTo>
                    <a:pt x="929" y="704"/>
                  </a:lnTo>
                  <a:lnTo>
                    <a:pt x="931" y="706"/>
                  </a:lnTo>
                  <a:lnTo>
                    <a:pt x="931" y="708"/>
                  </a:lnTo>
                  <a:lnTo>
                    <a:pt x="931" y="708"/>
                  </a:lnTo>
                  <a:lnTo>
                    <a:pt x="931" y="710"/>
                  </a:lnTo>
                  <a:lnTo>
                    <a:pt x="931" y="712"/>
                  </a:lnTo>
                  <a:lnTo>
                    <a:pt x="931" y="714"/>
                  </a:lnTo>
                  <a:lnTo>
                    <a:pt x="931" y="718"/>
                  </a:lnTo>
                  <a:lnTo>
                    <a:pt x="939" y="718"/>
                  </a:lnTo>
                  <a:lnTo>
                    <a:pt x="943" y="721"/>
                  </a:lnTo>
                  <a:lnTo>
                    <a:pt x="945" y="721"/>
                  </a:lnTo>
                  <a:lnTo>
                    <a:pt x="947" y="723"/>
                  </a:lnTo>
                  <a:lnTo>
                    <a:pt x="949" y="723"/>
                  </a:lnTo>
                  <a:lnTo>
                    <a:pt x="952" y="723"/>
                  </a:lnTo>
                  <a:lnTo>
                    <a:pt x="954" y="723"/>
                  </a:lnTo>
                  <a:lnTo>
                    <a:pt x="956" y="721"/>
                  </a:lnTo>
                  <a:lnTo>
                    <a:pt x="960" y="716"/>
                  </a:lnTo>
                  <a:lnTo>
                    <a:pt x="964" y="716"/>
                  </a:lnTo>
                  <a:lnTo>
                    <a:pt x="964" y="714"/>
                  </a:lnTo>
                  <a:lnTo>
                    <a:pt x="970" y="716"/>
                  </a:lnTo>
                  <a:lnTo>
                    <a:pt x="970" y="716"/>
                  </a:lnTo>
                  <a:lnTo>
                    <a:pt x="972" y="716"/>
                  </a:lnTo>
                  <a:lnTo>
                    <a:pt x="972" y="714"/>
                  </a:lnTo>
                  <a:lnTo>
                    <a:pt x="972" y="714"/>
                  </a:lnTo>
                  <a:lnTo>
                    <a:pt x="972" y="712"/>
                  </a:lnTo>
                  <a:lnTo>
                    <a:pt x="972" y="712"/>
                  </a:lnTo>
                  <a:lnTo>
                    <a:pt x="972" y="710"/>
                  </a:lnTo>
                  <a:lnTo>
                    <a:pt x="972" y="712"/>
                  </a:lnTo>
                  <a:lnTo>
                    <a:pt x="975" y="712"/>
                  </a:lnTo>
                  <a:lnTo>
                    <a:pt x="975" y="716"/>
                  </a:lnTo>
                  <a:lnTo>
                    <a:pt x="977" y="716"/>
                  </a:lnTo>
                  <a:lnTo>
                    <a:pt x="977" y="716"/>
                  </a:lnTo>
                  <a:lnTo>
                    <a:pt x="979" y="716"/>
                  </a:lnTo>
                  <a:lnTo>
                    <a:pt x="979" y="714"/>
                  </a:lnTo>
                  <a:lnTo>
                    <a:pt x="979" y="714"/>
                  </a:lnTo>
                  <a:lnTo>
                    <a:pt x="979" y="714"/>
                  </a:lnTo>
                  <a:lnTo>
                    <a:pt x="981" y="716"/>
                  </a:lnTo>
                  <a:lnTo>
                    <a:pt x="981" y="716"/>
                  </a:lnTo>
                  <a:lnTo>
                    <a:pt x="983" y="714"/>
                  </a:lnTo>
                  <a:lnTo>
                    <a:pt x="983" y="712"/>
                  </a:lnTo>
                  <a:lnTo>
                    <a:pt x="983" y="712"/>
                  </a:lnTo>
                  <a:lnTo>
                    <a:pt x="985" y="712"/>
                  </a:lnTo>
                  <a:lnTo>
                    <a:pt x="985" y="714"/>
                  </a:lnTo>
                  <a:lnTo>
                    <a:pt x="985" y="714"/>
                  </a:lnTo>
                  <a:lnTo>
                    <a:pt x="987" y="714"/>
                  </a:lnTo>
                  <a:lnTo>
                    <a:pt x="989" y="712"/>
                  </a:lnTo>
                  <a:lnTo>
                    <a:pt x="993" y="712"/>
                  </a:lnTo>
                  <a:lnTo>
                    <a:pt x="993" y="710"/>
                  </a:lnTo>
                  <a:lnTo>
                    <a:pt x="995" y="708"/>
                  </a:lnTo>
                  <a:lnTo>
                    <a:pt x="995" y="708"/>
                  </a:lnTo>
                  <a:lnTo>
                    <a:pt x="998" y="708"/>
                  </a:lnTo>
                  <a:lnTo>
                    <a:pt x="1000" y="708"/>
                  </a:lnTo>
                  <a:lnTo>
                    <a:pt x="1002" y="706"/>
                  </a:lnTo>
                  <a:lnTo>
                    <a:pt x="1004" y="704"/>
                  </a:lnTo>
                  <a:lnTo>
                    <a:pt x="1004" y="702"/>
                  </a:lnTo>
                  <a:lnTo>
                    <a:pt x="1004" y="702"/>
                  </a:lnTo>
                  <a:lnTo>
                    <a:pt x="1004" y="702"/>
                  </a:lnTo>
                  <a:lnTo>
                    <a:pt x="1004" y="702"/>
                  </a:lnTo>
                  <a:lnTo>
                    <a:pt x="1006" y="698"/>
                  </a:lnTo>
                  <a:lnTo>
                    <a:pt x="1006" y="698"/>
                  </a:lnTo>
                  <a:lnTo>
                    <a:pt x="1004" y="698"/>
                  </a:lnTo>
                  <a:lnTo>
                    <a:pt x="1002" y="695"/>
                  </a:lnTo>
                  <a:lnTo>
                    <a:pt x="1000" y="695"/>
                  </a:lnTo>
                  <a:lnTo>
                    <a:pt x="1000" y="695"/>
                  </a:lnTo>
                  <a:lnTo>
                    <a:pt x="1002" y="691"/>
                  </a:lnTo>
                  <a:lnTo>
                    <a:pt x="1004" y="689"/>
                  </a:lnTo>
                  <a:lnTo>
                    <a:pt x="1006" y="689"/>
                  </a:lnTo>
                  <a:lnTo>
                    <a:pt x="1010" y="685"/>
                  </a:lnTo>
                  <a:lnTo>
                    <a:pt x="1010" y="685"/>
                  </a:lnTo>
                  <a:lnTo>
                    <a:pt x="1010" y="685"/>
                  </a:lnTo>
                  <a:lnTo>
                    <a:pt x="1010" y="685"/>
                  </a:lnTo>
                  <a:lnTo>
                    <a:pt x="1012" y="687"/>
                  </a:lnTo>
                  <a:lnTo>
                    <a:pt x="1012" y="687"/>
                  </a:lnTo>
                  <a:lnTo>
                    <a:pt x="1014" y="687"/>
                  </a:lnTo>
                  <a:lnTo>
                    <a:pt x="1014" y="685"/>
                  </a:lnTo>
                  <a:lnTo>
                    <a:pt x="1016" y="685"/>
                  </a:lnTo>
                  <a:lnTo>
                    <a:pt x="1016" y="685"/>
                  </a:lnTo>
                  <a:lnTo>
                    <a:pt x="1019" y="681"/>
                  </a:lnTo>
                  <a:lnTo>
                    <a:pt x="1019" y="681"/>
                  </a:lnTo>
                  <a:lnTo>
                    <a:pt x="1021" y="681"/>
                  </a:lnTo>
                  <a:lnTo>
                    <a:pt x="1023" y="679"/>
                  </a:lnTo>
                  <a:lnTo>
                    <a:pt x="1025" y="679"/>
                  </a:lnTo>
                  <a:lnTo>
                    <a:pt x="1027" y="677"/>
                  </a:lnTo>
                  <a:lnTo>
                    <a:pt x="1033" y="670"/>
                  </a:lnTo>
                  <a:lnTo>
                    <a:pt x="1035" y="670"/>
                  </a:lnTo>
                  <a:lnTo>
                    <a:pt x="1035" y="666"/>
                  </a:lnTo>
                  <a:lnTo>
                    <a:pt x="1037" y="664"/>
                  </a:lnTo>
                  <a:lnTo>
                    <a:pt x="1037" y="662"/>
                  </a:lnTo>
                  <a:lnTo>
                    <a:pt x="1039" y="660"/>
                  </a:lnTo>
                  <a:lnTo>
                    <a:pt x="1042" y="658"/>
                  </a:lnTo>
                  <a:lnTo>
                    <a:pt x="1044" y="656"/>
                  </a:lnTo>
                  <a:lnTo>
                    <a:pt x="1048" y="654"/>
                  </a:lnTo>
                  <a:lnTo>
                    <a:pt x="1052" y="651"/>
                  </a:lnTo>
                  <a:lnTo>
                    <a:pt x="1058" y="647"/>
                  </a:lnTo>
                  <a:lnTo>
                    <a:pt x="1065" y="647"/>
                  </a:lnTo>
                  <a:lnTo>
                    <a:pt x="1069" y="647"/>
                  </a:lnTo>
                  <a:lnTo>
                    <a:pt x="1071" y="647"/>
                  </a:lnTo>
                  <a:lnTo>
                    <a:pt x="1071" y="647"/>
                  </a:lnTo>
                  <a:lnTo>
                    <a:pt x="1073" y="645"/>
                  </a:lnTo>
                  <a:lnTo>
                    <a:pt x="1073" y="645"/>
                  </a:lnTo>
                  <a:lnTo>
                    <a:pt x="1075" y="645"/>
                  </a:lnTo>
                  <a:lnTo>
                    <a:pt x="1075" y="645"/>
                  </a:lnTo>
                  <a:lnTo>
                    <a:pt x="1077" y="645"/>
                  </a:lnTo>
                  <a:lnTo>
                    <a:pt x="1081" y="641"/>
                  </a:lnTo>
                  <a:lnTo>
                    <a:pt x="1083" y="641"/>
                  </a:lnTo>
                  <a:lnTo>
                    <a:pt x="1088" y="639"/>
                  </a:lnTo>
                  <a:lnTo>
                    <a:pt x="1088" y="639"/>
                  </a:lnTo>
                  <a:lnTo>
                    <a:pt x="1088" y="637"/>
                  </a:lnTo>
                  <a:lnTo>
                    <a:pt x="1088" y="637"/>
                  </a:lnTo>
                  <a:lnTo>
                    <a:pt x="1090" y="637"/>
                  </a:lnTo>
                  <a:lnTo>
                    <a:pt x="1090" y="637"/>
                  </a:lnTo>
                  <a:lnTo>
                    <a:pt x="1090" y="637"/>
                  </a:lnTo>
                  <a:lnTo>
                    <a:pt x="1090" y="637"/>
                  </a:lnTo>
                  <a:lnTo>
                    <a:pt x="1090" y="635"/>
                  </a:lnTo>
                  <a:lnTo>
                    <a:pt x="1090" y="635"/>
                  </a:lnTo>
                  <a:lnTo>
                    <a:pt x="1090" y="635"/>
                  </a:lnTo>
                  <a:lnTo>
                    <a:pt x="1092" y="635"/>
                  </a:lnTo>
                  <a:lnTo>
                    <a:pt x="1094" y="635"/>
                  </a:lnTo>
                  <a:lnTo>
                    <a:pt x="1094" y="635"/>
                  </a:lnTo>
                  <a:lnTo>
                    <a:pt x="1096" y="633"/>
                  </a:lnTo>
                  <a:lnTo>
                    <a:pt x="1098" y="633"/>
                  </a:lnTo>
                  <a:lnTo>
                    <a:pt x="1098" y="633"/>
                  </a:lnTo>
                  <a:lnTo>
                    <a:pt x="1102" y="631"/>
                  </a:lnTo>
                  <a:lnTo>
                    <a:pt x="1106" y="628"/>
                  </a:lnTo>
                  <a:lnTo>
                    <a:pt x="1108" y="626"/>
                  </a:lnTo>
                  <a:lnTo>
                    <a:pt x="1115" y="626"/>
                  </a:lnTo>
                  <a:lnTo>
                    <a:pt x="1117" y="622"/>
                  </a:lnTo>
                  <a:lnTo>
                    <a:pt x="1121" y="618"/>
                  </a:lnTo>
                  <a:lnTo>
                    <a:pt x="1119" y="616"/>
                  </a:lnTo>
                  <a:lnTo>
                    <a:pt x="1115" y="614"/>
                  </a:lnTo>
                  <a:lnTo>
                    <a:pt x="1117" y="610"/>
                  </a:lnTo>
                  <a:lnTo>
                    <a:pt x="1119" y="610"/>
                  </a:lnTo>
                  <a:lnTo>
                    <a:pt x="1119" y="610"/>
                  </a:lnTo>
                  <a:lnTo>
                    <a:pt x="1121" y="608"/>
                  </a:lnTo>
                  <a:lnTo>
                    <a:pt x="1121" y="605"/>
                  </a:lnTo>
                  <a:lnTo>
                    <a:pt x="1123" y="605"/>
                  </a:lnTo>
                  <a:lnTo>
                    <a:pt x="1123" y="603"/>
                  </a:lnTo>
                  <a:lnTo>
                    <a:pt x="1125" y="603"/>
                  </a:lnTo>
                  <a:lnTo>
                    <a:pt x="1129" y="603"/>
                  </a:lnTo>
                  <a:lnTo>
                    <a:pt x="1131" y="603"/>
                  </a:lnTo>
                  <a:lnTo>
                    <a:pt x="1131" y="603"/>
                  </a:lnTo>
                  <a:lnTo>
                    <a:pt x="1134" y="603"/>
                  </a:lnTo>
                  <a:lnTo>
                    <a:pt x="1138" y="597"/>
                  </a:lnTo>
                  <a:lnTo>
                    <a:pt x="1138" y="595"/>
                  </a:lnTo>
                  <a:lnTo>
                    <a:pt x="1140" y="595"/>
                  </a:lnTo>
                  <a:lnTo>
                    <a:pt x="1144" y="597"/>
                  </a:lnTo>
                  <a:lnTo>
                    <a:pt x="1146" y="599"/>
                  </a:lnTo>
                  <a:lnTo>
                    <a:pt x="1150" y="603"/>
                  </a:lnTo>
                  <a:lnTo>
                    <a:pt x="1150" y="603"/>
                  </a:lnTo>
                  <a:lnTo>
                    <a:pt x="1150" y="608"/>
                  </a:lnTo>
                  <a:lnTo>
                    <a:pt x="1150" y="608"/>
                  </a:lnTo>
                  <a:lnTo>
                    <a:pt x="1152" y="608"/>
                  </a:lnTo>
                  <a:lnTo>
                    <a:pt x="1154" y="608"/>
                  </a:lnTo>
                  <a:lnTo>
                    <a:pt x="1157" y="608"/>
                  </a:lnTo>
                  <a:lnTo>
                    <a:pt x="1159" y="608"/>
                  </a:lnTo>
                  <a:lnTo>
                    <a:pt x="1165" y="610"/>
                  </a:lnTo>
                  <a:lnTo>
                    <a:pt x="1165" y="612"/>
                  </a:lnTo>
                  <a:lnTo>
                    <a:pt x="1165" y="610"/>
                  </a:lnTo>
                  <a:lnTo>
                    <a:pt x="1165" y="610"/>
                  </a:lnTo>
                  <a:lnTo>
                    <a:pt x="1163" y="608"/>
                  </a:lnTo>
                  <a:lnTo>
                    <a:pt x="1165" y="608"/>
                  </a:lnTo>
                  <a:lnTo>
                    <a:pt x="1165" y="610"/>
                  </a:lnTo>
                  <a:lnTo>
                    <a:pt x="1169" y="610"/>
                  </a:lnTo>
                  <a:lnTo>
                    <a:pt x="1173" y="612"/>
                  </a:lnTo>
                  <a:lnTo>
                    <a:pt x="1175" y="612"/>
                  </a:lnTo>
                  <a:lnTo>
                    <a:pt x="1180" y="614"/>
                  </a:lnTo>
                  <a:lnTo>
                    <a:pt x="1180" y="614"/>
                  </a:lnTo>
                  <a:lnTo>
                    <a:pt x="1182" y="614"/>
                  </a:lnTo>
                  <a:lnTo>
                    <a:pt x="1182" y="614"/>
                  </a:lnTo>
                  <a:lnTo>
                    <a:pt x="1182" y="616"/>
                  </a:lnTo>
                  <a:lnTo>
                    <a:pt x="1182" y="616"/>
                  </a:lnTo>
                  <a:lnTo>
                    <a:pt x="1182" y="616"/>
                  </a:lnTo>
                  <a:lnTo>
                    <a:pt x="1186" y="616"/>
                  </a:lnTo>
                  <a:lnTo>
                    <a:pt x="1186" y="612"/>
                  </a:lnTo>
                  <a:lnTo>
                    <a:pt x="1188" y="610"/>
                  </a:lnTo>
                  <a:lnTo>
                    <a:pt x="1192" y="610"/>
                  </a:lnTo>
                  <a:lnTo>
                    <a:pt x="1194" y="610"/>
                  </a:lnTo>
                  <a:lnTo>
                    <a:pt x="1196" y="608"/>
                  </a:lnTo>
                  <a:lnTo>
                    <a:pt x="1198" y="605"/>
                  </a:lnTo>
                  <a:lnTo>
                    <a:pt x="1198" y="610"/>
                  </a:lnTo>
                  <a:lnTo>
                    <a:pt x="1198" y="612"/>
                  </a:lnTo>
                  <a:lnTo>
                    <a:pt x="1201" y="610"/>
                  </a:lnTo>
                  <a:lnTo>
                    <a:pt x="1203" y="610"/>
                  </a:lnTo>
                  <a:lnTo>
                    <a:pt x="1203" y="610"/>
                  </a:lnTo>
                  <a:lnTo>
                    <a:pt x="1203" y="608"/>
                  </a:lnTo>
                  <a:lnTo>
                    <a:pt x="1203" y="605"/>
                  </a:lnTo>
                  <a:lnTo>
                    <a:pt x="1203" y="603"/>
                  </a:lnTo>
                  <a:lnTo>
                    <a:pt x="1205" y="603"/>
                  </a:lnTo>
                  <a:lnTo>
                    <a:pt x="1205" y="603"/>
                  </a:lnTo>
                  <a:lnTo>
                    <a:pt x="1205" y="603"/>
                  </a:lnTo>
                  <a:lnTo>
                    <a:pt x="1205" y="601"/>
                  </a:lnTo>
                  <a:lnTo>
                    <a:pt x="1207" y="601"/>
                  </a:lnTo>
                  <a:lnTo>
                    <a:pt x="1207" y="601"/>
                  </a:lnTo>
                  <a:lnTo>
                    <a:pt x="1207" y="601"/>
                  </a:lnTo>
                  <a:lnTo>
                    <a:pt x="1209" y="601"/>
                  </a:lnTo>
                  <a:lnTo>
                    <a:pt x="1211" y="603"/>
                  </a:lnTo>
                  <a:lnTo>
                    <a:pt x="1217" y="603"/>
                  </a:lnTo>
                  <a:lnTo>
                    <a:pt x="1219" y="599"/>
                  </a:lnTo>
                  <a:lnTo>
                    <a:pt x="1219" y="593"/>
                  </a:lnTo>
                  <a:lnTo>
                    <a:pt x="1221" y="593"/>
                  </a:lnTo>
                  <a:lnTo>
                    <a:pt x="1221" y="593"/>
                  </a:lnTo>
                  <a:lnTo>
                    <a:pt x="1228" y="595"/>
                  </a:lnTo>
                  <a:lnTo>
                    <a:pt x="1234" y="593"/>
                  </a:lnTo>
                  <a:lnTo>
                    <a:pt x="1238" y="591"/>
                  </a:lnTo>
                  <a:lnTo>
                    <a:pt x="1242" y="591"/>
                  </a:lnTo>
                  <a:lnTo>
                    <a:pt x="1247" y="591"/>
                  </a:lnTo>
                  <a:lnTo>
                    <a:pt x="1247" y="593"/>
                  </a:lnTo>
                  <a:lnTo>
                    <a:pt x="1249" y="597"/>
                  </a:lnTo>
                  <a:lnTo>
                    <a:pt x="1249" y="597"/>
                  </a:lnTo>
                  <a:lnTo>
                    <a:pt x="1251" y="601"/>
                  </a:lnTo>
                  <a:lnTo>
                    <a:pt x="1253" y="601"/>
                  </a:lnTo>
                  <a:lnTo>
                    <a:pt x="1255" y="601"/>
                  </a:lnTo>
                  <a:lnTo>
                    <a:pt x="1259" y="599"/>
                  </a:lnTo>
                  <a:lnTo>
                    <a:pt x="1259" y="599"/>
                  </a:lnTo>
                  <a:lnTo>
                    <a:pt x="1261" y="599"/>
                  </a:lnTo>
                  <a:lnTo>
                    <a:pt x="1261" y="599"/>
                  </a:lnTo>
                  <a:lnTo>
                    <a:pt x="1263" y="601"/>
                  </a:lnTo>
                  <a:lnTo>
                    <a:pt x="1263" y="601"/>
                  </a:lnTo>
                  <a:lnTo>
                    <a:pt x="1261" y="603"/>
                  </a:lnTo>
                  <a:lnTo>
                    <a:pt x="1259" y="605"/>
                  </a:lnTo>
                  <a:lnTo>
                    <a:pt x="1259" y="608"/>
                  </a:lnTo>
                  <a:lnTo>
                    <a:pt x="1251" y="610"/>
                  </a:lnTo>
                  <a:lnTo>
                    <a:pt x="1251" y="610"/>
                  </a:lnTo>
                  <a:lnTo>
                    <a:pt x="1249" y="612"/>
                  </a:lnTo>
                  <a:lnTo>
                    <a:pt x="1249" y="612"/>
                  </a:lnTo>
                  <a:lnTo>
                    <a:pt x="1251" y="618"/>
                  </a:lnTo>
                  <a:lnTo>
                    <a:pt x="1257" y="614"/>
                  </a:lnTo>
                  <a:lnTo>
                    <a:pt x="1261" y="614"/>
                  </a:lnTo>
                  <a:lnTo>
                    <a:pt x="1263" y="618"/>
                  </a:lnTo>
                  <a:lnTo>
                    <a:pt x="1270" y="622"/>
                  </a:lnTo>
                  <a:lnTo>
                    <a:pt x="1267" y="622"/>
                  </a:lnTo>
                  <a:lnTo>
                    <a:pt x="1267" y="624"/>
                  </a:lnTo>
                  <a:lnTo>
                    <a:pt x="1270" y="624"/>
                  </a:lnTo>
                  <a:lnTo>
                    <a:pt x="1270" y="624"/>
                  </a:lnTo>
                  <a:lnTo>
                    <a:pt x="1272" y="624"/>
                  </a:lnTo>
                  <a:lnTo>
                    <a:pt x="1272" y="626"/>
                  </a:lnTo>
                  <a:lnTo>
                    <a:pt x="1272" y="631"/>
                  </a:lnTo>
                  <a:lnTo>
                    <a:pt x="1274" y="633"/>
                  </a:lnTo>
                  <a:lnTo>
                    <a:pt x="1278" y="637"/>
                  </a:lnTo>
                  <a:lnTo>
                    <a:pt x="1278" y="641"/>
                  </a:lnTo>
                  <a:lnTo>
                    <a:pt x="1278" y="643"/>
                  </a:lnTo>
                  <a:lnTo>
                    <a:pt x="1272" y="649"/>
                  </a:lnTo>
                  <a:lnTo>
                    <a:pt x="1267" y="651"/>
                  </a:lnTo>
                  <a:lnTo>
                    <a:pt x="1270" y="656"/>
                  </a:lnTo>
                  <a:lnTo>
                    <a:pt x="1267" y="660"/>
                  </a:lnTo>
                  <a:lnTo>
                    <a:pt x="1270" y="662"/>
                  </a:lnTo>
                  <a:lnTo>
                    <a:pt x="1272" y="666"/>
                  </a:lnTo>
                  <a:lnTo>
                    <a:pt x="1274" y="666"/>
                  </a:lnTo>
                  <a:lnTo>
                    <a:pt x="1274" y="662"/>
                  </a:lnTo>
                  <a:lnTo>
                    <a:pt x="1274" y="658"/>
                  </a:lnTo>
                  <a:lnTo>
                    <a:pt x="1276" y="654"/>
                  </a:lnTo>
                  <a:lnTo>
                    <a:pt x="1280" y="651"/>
                  </a:lnTo>
                  <a:lnTo>
                    <a:pt x="1286" y="654"/>
                  </a:lnTo>
                  <a:lnTo>
                    <a:pt x="1290" y="660"/>
                  </a:lnTo>
                  <a:lnTo>
                    <a:pt x="1295" y="662"/>
                  </a:lnTo>
                  <a:lnTo>
                    <a:pt x="1299" y="666"/>
                  </a:lnTo>
                  <a:lnTo>
                    <a:pt x="1299" y="672"/>
                  </a:lnTo>
                  <a:lnTo>
                    <a:pt x="1303" y="675"/>
                  </a:lnTo>
                  <a:lnTo>
                    <a:pt x="1305" y="675"/>
                  </a:lnTo>
                  <a:lnTo>
                    <a:pt x="1307" y="675"/>
                  </a:lnTo>
                  <a:lnTo>
                    <a:pt x="1309" y="672"/>
                  </a:lnTo>
                  <a:lnTo>
                    <a:pt x="1313" y="670"/>
                  </a:lnTo>
                  <a:lnTo>
                    <a:pt x="1316" y="672"/>
                  </a:lnTo>
                  <a:lnTo>
                    <a:pt x="1320" y="675"/>
                  </a:lnTo>
                  <a:lnTo>
                    <a:pt x="1320" y="677"/>
                  </a:lnTo>
                  <a:lnTo>
                    <a:pt x="1322" y="677"/>
                  </a:lnTo>
                  <a:lnTo>
                    <a:pt x="1322" y="677"/>
                  </a:lnTo>
                  <a:lnTo>
                    <a:pt x="1322" y="679"/>
                  </a:lnTo>
                  <a:lnTo>
                    <a:pt x="1324" y="679"/>
                  </a:lnTo>
                  <a:lnTo>
                    <a:pt x="1326" y="681"/>
                  </a:lnTo>
                  <a:lnTo>
                    <a:pt x="1330" y="683"/>
                  </a:lnTo>
                  <a:lnTo>
                    <a:pt x="1330" y="681"/>
                  </a:lnTo>
                  <a:lnTo>
                    <a:pt x="1332" y="681"/>
                  </a:lnTo>
                  <a:lnTo>
                    <a:pt x="1334" y="679"/>
                  </a:lnTo>
                  <a:lnTo>
                    <a:pt x="1334" y="679"/>
                  </a:lnTo>
                  <a:lnTo>
                    <a:pt x="1334" y="677"/>
                  </a:lnTo>
                  <a:lnTo>
                    <a:pt x="1337" y="679"/>
                  </a:lnTo>
                  <a:lnTo>
                    <a:pt x="1339" y="679"/>
                  </a:lnTo>
                  <a:lnTo>
                    <a:pt x="1339" y="677"/>
                  </a:lnTo>
                  <a:lnTo>
                    <a:pt x="1339" y="675"/>
                  </a:lnTo>
                  <a:lnTo>
                    <a:pt x="1339" y="672"/>
                  </a:lnTo>
                  <a:lnTo>
                    <a:pt x="1339" y="672"/>
                  </a:lnTo>
                  <a:lnTo>
                    <a:pt x="1339" y="670"/>
                  </a:lnTo>
                  <a:lnTo>
                    <a:pt x="1339" y="670"/>
                  </a:lnTo>
                  <a:lnTo>
                    <a:pt x="1339" y="670"/>
                  </a:lnTo>
                  <a:lnTo>
                    <a:pt x="1341" y="668"/>
                  </a:lnTo>
                  <a:lnTo>
                    <a:pt x="1341" y="668"/>
                  </a:lnTo>
                  <a:lnTo>
                    <a:pt x="1341" y="666"/>
                  </a:lnTo>
                  <a:lnTo>
                    <a:pt x="1341" y="666"/>
                  </a:lnTo>
                  <a:lnTo>
                    <a:pt x="1343" y="662"/>
                  </a:lnTo>
                  <a:lnTo>
                    <a:pt x="1343" y="662"/>
                  </a:lnTo>
                  <a:lnTo>
                    <a:pt x="1345" y="658"/>
                  </a:lnTo>
                  <a:lnTo>
                    <a:pt x="1345" y="658"/>
                  </a:lnTo>
                  <a:lnTo>
                    <a:pt x="1347" y="658"/>
                  </a:lnTo>
                  <a:lnTo>
                    <a:pt x="1349" y="662"/>
                  </a:lnTo>
                  <a:lnTo>
                    <a:pt x="1349" y="662"/>
                  </a:lnTo>
                  <a:lnTo>
                    <a:pt x="1351" y="660"/>
                  </a:lnTo>
                  <a:lnTo>
                    <a:pt x="1353" y="660"/>
                  </a:lnTo>
                  <a:lnTo>
                    <a:pt x="1355" y="662"/>
                  </a:lnTo>
                  <a:lnTo>
                    <a:pt x="1360" y="670"/>
                  </a:lnTo>
                  <a:lnTo>
                    <a:pt x="1362" y="672"/>
                  </a:lnTo>
                  <a:lnTo>
                    <a:pt x="1364" y="672"/>
                  </a:lnTo>
                  <a:lnTo>
                    <a:pt x="1368" y="670"/>
                  </a:lnTo>
                  <a:lnTo>
                    <a:pt x="1370" y="672"/>
                  </a:lnTo>
                  <a:lnTo>
                    <a:pt x="1374" y="677"/>
                  </a:lnTo>
                  <a:lnTo>
                    <a:pt x="1376" y="679"/>
                  </a:lnTo>
                  <a:lnTo>
                    <a:pt x="1376" y="679"/>
                  </a:lnTo>
                  <a:lnTo>
                    <a:pt x="1376" y="681"/>
                  </a:lnTo>
                  <a:lnTo>
                    <a:pt x="1376" y="683"/>
                  </a:lnTo>
                  <a:lnTo>
                    <a:pt x="1376" y="683"/>
                  </a:lnTo>
                  <a:lnTo>
                    <a:pt x="1378" y="685"/>
                  </a:lnTo>
                  <a:lnTo>
                    <a:pt x="1380" y="685"/>
                  </a:lnTo>
                  <a:lnTo>
                    <a:pt x="1385" y="689"/>
                  </a:lnTo>
                  <a:lnTo>
                    <a:pt x="1387" y="687"/>
                  </a:lnTo>
                  <a:lnTo>
                    <a:pt x="1393" y="685"/>
                  </a:lnTo>
                  <a:lnTo>
                    <a:pt x="1393" y="685"/>
                  </a:lnTo>
                  <a:lnTo>
                    <a:pt x="1395" y="683"/>
                  </a:lnTo>
                  <a:lnTo>
                    <a:pt x="1395" y="681"/>
                  </a:lnTo>
                  <a:lnTo>
                    <a:pt x="1397" y="679"/>
                  </a:lnTo>
                  <a:lnTo>
                    <a:pt x="1397" y="675"/>
                  </a:lnTo>
                  <a:lnTo>
                    <a:pt x="1399" y="672"/>
                  </a:lnTo>
                  <a:lnTo>
                    <a:pt x="1399" y="672"/>
                  </a:lnTo>
                  <a:lnTo>
                    <a:pt x="1401" y="675"/>
                  </a:lnTo>
                  <a:lnTo>
                    <a:pt x="1401" y="675"/>
                  </a:lnTo>
                  <a:lnTo>
                    <a:pt x="1403" y="677"/>
                  </a:lnTo>
                  <a:lnTo>
                    <a:pt x="1406" y="681"/>
                  </a:lnTo>
                  <a:lnTo>
                    <a:pt x="1408" y="681"/>
                  </a:lnTo>
                  <a:lnTo>
                    <a:pt x="1408" y="683"/>
                  </a:lnTo>
                  <a:lnTo>
                    <a:pt x="1412" y="681"/>
                  </a:lnTo>
                  <a:lnTo>
                    <a:pt x="1412" y="681"/>
                  </a:lnTo>
                  <a:lnTo>
                    <a:pt x="1416" y="677"/>
                  </a:lnTo>
                  <a:lnTo>
                    <a:pt x="1418" y="675"/>
                  </a:lnTo>
                  <a:lnTo>
                    <a:pt x="1420" y="670"/>
                  </a:lnTo>
                  <a:lnTo>
                    <a:pt x="1422" y="668"/>
                  </a:lnTo>
                  <a:lnTo>
                    <a:pt x="1422" y="666"/>
                  </a:lnTo>
                  <a:lnTo>
                    <a:pt x="1422" y="666"/>
                  </a:lnTo>
                  <a:lnTo>
                    <a:pt x="1422" y="664"/>
                  </a:lnTo>
                  <a:lnTo>
                    <a:pt x="1422" y="662"/>
                  </a:lnTo>
                  <a:lnTo>
                    <a:pt x="1422" y="662"/>
                  </a:lnTo>
                  <a:lnTo>
                    <a:pt x="1422" y="660"/>
                  </a:lnTo>
                  <a:lnTo>
                    <a:pt x="1420" y="658"/>
                  </a:lnTo>
                  <a:lnTo>
                    <a:pt x="1418" y="654"/>
                  </a:lnTo>
                  <a:lnTo>
                    <a:pt x="1418" y="651"/>
                  </a:lnTo>
                  <a:lnTo>
                    <a:pt x="1418" y="649"/>
                  </a:lnTo>
                  <a:lnTo>
                    <a:pt x="1418" y="647"/>
                  </a:lnTo>
                  <a:lnTo>
                    <a:pt x="1418" y="645"/>
                  </a:lnTo>
                  <a:lnTo>
                    <a:pt x="1420" y="645"/>
                  </a:lnTo>
                  <a:lnTo>
                    <a:pt x="1420" y="645"/>
                  </a:lnTo>
                  <a:lnTo>
                    <a:pt x="1424" y="641"/>
                  </a:lnTo>
                  <a:lnTo>
                    <a:pt x="1424" y="641"/>
                  </a:lnTo>
                  <a:lnTo>
                    <a:pt x="1424" y="641"/>
                  </a:lnTo>
                  <a:lnTo>
                    <a:pt x="1424" y="641"/>
                  </a:lnTo>
                  <a:lnTo>
                    <a:pt x="1424" y="637"/>
                  </a:lnTo>
                  <a:lnTo>
                    <a:pt x="1424" y="637"/>
                  </a:lnTo>
                  <a:lnTo>
                    <a:pt x="1422" y="635"/>
                  </a:lnTo>
                  <a:lnTo>
                    <a:pt x="1422" y="635"/>
                  </a:lnTo>
                  <a:lnTo>
                    <a:pt x="1422" y="635"/>
                  </a:lnTo>
                  <a:lnTo>
                    <a:pt x="1422" y="633"/>
                  </a:lnTo>
                  <a:lnTo>
                    <a:pt x="1422" y="633"/>
                  </a:lnTo>
                  <a:lnTo>
                    <a:pt x="1422" y="633"/>
                  </a:lnTo>
                  <a:lnTo>
                    <a:pt x="1422" y="631"/>
                  </a:lnTo>
                  <a:lnTo>
                    <a:pt x="1422" y="631"/>
                  </a:lnTo>
                  <a:lnTo>
                    <a:pt x="1422" y="626"/>
                  </a:lnTo>
                  <a:lnTo>
                    <a:pt x="1422" y="626"/>
                  </a:lnTo>
                  <a:lnTo>
                    <a:pt x="1422" y="624"/>
                  </a:lnTo>
                  <a:lnTo>
                    <a:pt x="1422" y="624"/>
                  </a:lnTo>
                  <a:lnTo>
                    <a:pt x="1422" y="624"/>
                  </a:lnTo>
                  <a:lnTo>
                    <a:pt x="1424" y="622"/>
                  </a:lnTo>
                  <a:lnTo>
                    <a:pt x="1429" y="622"/>
                  </a:lnTo>
                  <a:lnTo>
                    <a:pt x="1429" y="622"/>
                  </a:lnTo>
                  <a:lnTo>
                    <a:pt x="1431" y="622"/>
                  </a:lnTo>
                  <a:lnTo>
                    <a:pt x="1431" y="620"/>
                  </a:lnTo>
                  <a:lnTo>
                    <a:pt x="1431" y="620"/>
                  </a:lnTo>
                  <a:lnTo>
                    <a:pt x="1431" y="620"/>
                  </a:lnTo>
                  <a:lnTo>
                    <a:pt x="1433" y="620"/>
                  </a:lnTo>
                  <a:lnTo>
                    <a:pt x="1433" y="620"/>
                  </a:lnTo>
                  <a:lnTo>
                    <a:pt x="1433" y="620"/>
                  </a:lnTo>
                  <a:lnTo>
                    <a:pt x="1433" y="620"/>
                  </a:lnTo>
                  <a:lnTo>
                    <a:pt x="1433" y="620"/>
                  </a:lnTo>
                  <a:lnTo>
                    <a:pt x="1435" y="631"/>
                  </a:lnTo>
                  <a:lnTo>
                    <a:pt x="1437" y="635"/>
                  </a:lnTo>
                  <a:lnTo>
                    <a:pt x="1437" y="635"/>
                  </a:lnTo>
                  <a:lnTo>
                    <a:pt x="1437" y="637"/>
                  </a:lnTo>
                  <a:lnTo>
                    <a:pt x="1439" y="637"/>
                  </a:lnTo>
                  <a:lnTo>
                    <a:pt x="1441" y="635"/>
                  </a:lnTo>
                  <a:lnTo>
                    <a:pt x="1441" y="635"/>
                  </a:lnTo>
                  <a:lnTo>
                    <a:pt x="1443" y="633"/>
                  </a:lnTo>
                  <a:lnTo>
                    <a:pt x="1443" y="633"/>
                  </a:lnTo>
                  <a:lnTo>
                    <a:pt x="1443" y="633"/>
                  </a:lnTo>
                  <a:lnTo>
                    <a:pt x="1443" y="631"/>
                  </a:lnTo>
                  <a:lnTo>
                    <a:pt x="1443" y="631"/>
                  </a:lnTo>
                  <a:lnTo>
                    <a:pt x="1441" y="628"/>
                  </a:lnTo>
                  <a:lnTo>
                    <a:pt x="1441" y="628"/>
                  </a:lnTo>
                  <a:lnTo>
                    <a:pt x="1441" y="626"/>
                  </a:lnTo>
                  <a:lnTo>
                    <a:pt x="1441" y="626"/>
                  </a:lnTo>
                  <a:lnTo>
                    <a:pt x="1441" y="624"/>
                  </a:lnTo>
                  <a:lnTo>
                    <a:pt x="1443" y="622"/>
                  </a:lnTo>
                  <a:lnTo>
                    <a:pt x="1443" y="622"/>
                  </a:lnTo>
                  <a:lnTo>
                    <a:pt x="1443" y="620"/>
                  </a:lnTo>
                  <a:lnTo>
                    <a:pt x="1447" y="620"/>
                  </a:lnTo>
                  <a:lnTo>
                    <a:pt x="1447" y="618"/>
                  </a:lnTo>
                  <a:lnTo>
                    <a:pt x="1447" y="618"/>
                  </a:lnTo>
                  <a:lnTo>
                    <a:pt x="1447" y="616"/>
                  </a:lnTo>
                  <a:lnTo>
                    <a:pt x="1447" y="616"/>
                  </a:lnTo>
                  <a:lnTo>
                    <a:pt x="1447" y="614"/>
                  </a:lnTo>
                  <a:lnTo>
                    <a:pt x="1447" y="612"/>
                  </a:lnTo>
                  <a:lnTo>
                    <a:pt x="1445" y="612"/>
                  </a:lnTo>
                  <a:lnTo>
                    <a:pt x="1445" y="610"/>
                  </a:lnTo>
                  <a:lnTo>
                    <a:pt x="1445" y="608"/>
                  </a:lnTo>
                  <a:lnTo>
                    <a:pt x="1445" y="605"/>
                  </a:lnTo>
                  <a:lnTo>
                    <a:pt x="1445" y="605"/>
                  </a:lnTo>
                  <a:lnTo>
                    <a:pt x="1447" y="605"/>
                  </a:lnTo>
                  <a:lnTo>
                    <a:pt x="1447" y="605"/>
                  </a:lnTo>
                  <a:lnTo>
                    <a:pt x="1447" y="603"/>
                  </a:lnTo>
                  <a:lnTo>
                    <a:pt x="1449" y="603"/>
                  </a:lnTo>
                  <a:lnTo>
                    <a:pt x="1449" y="603"/>
                  </a:lnTo>
                  <a:lnTo>
                    <a:pt x="1452" y="603"/>
                  </a:lnTo>
                  <a:lnTo>
                    <a:pt x="1454" y="603"/>
                  </a:lnTo>
                  <a:lnTo>
                    <a:pt x="1456" y="603"/>
                  </a:lnTo>
                  <a:lnTo>
                    <a:pt x="1456" y="603"/>
                  </a:lnTo>
                  <a:lnTo>
                    <a:pt x="1454" y="601"/>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p:nvSpPr>
          <p:spPr bwMode="auto">
            <a:xfrm>
              <a:off x="8958396" y="3499454"/>
              <a:ext cx="141299" cy="229987"/>
            </a:xfrm>
            <a:custGeom>
              <a:avLst/>
              <a:gdLst>
                <a:gd name="T0" fmla="*/ 94 w 94"/>
                <a:gd name="T1" fmla="*/ 84 h 153"/>
                <a:gd name="T2" fmla="*/ 86 w 94"/>
                <a:gd name="T3" fmla="*/ 78 h 153"/>
                <a:gd name="T4" fmla="*/ 86 w 94"/>
                <a:gd name="T5" fmla="*/ 74 h 153"/>
                <a:gd name="T6" fmla="*/ 88 w 94"/>
                <a:gd name="T7" fmla="*/ 65 h 153"/>
                <a:gd name="T8" fmla="*/ 84 w 94"/>
                <a:gd name="T9" fmla="*/ 63 h 153"/>
                <a:gd name="T10" fmla="*/ 77 w 94"/>
                <a:gd name="T11" fmla="*/ 61 h 153"/>
                <a:gd name="T12" fmla="*/ 75 w 94"/>
                <a:gd name="T13" fmla="*/ 63 h 153"/>
                <a:gd name="T14" fmla="*/ 75 w 94"/>
                <a:gd name="T15" fmla="*/ 65 h 153"/>
                <a:gd name="T16" fmla="*/ 73 w 94"/>
                <a:gd name="T17" fmla="*/ 65 h 153"/>
                <a:gd name="T18" fmla="*/ 67 w 94"/>
                <a:gd name="T19" fmla="*/ 63 h 153"/>
                <a:gd name="T20" fmla="*/ 67 w 94"/>
                <a:gd name="T21" fmla="*/ 59 h 153"/>
                <a:gd name="T22" fmla="*/ 67 w 94"/>
                <a:gd name="T23" fmla="*/ 55 h 153"/>
                <a:gd name="T24" fmla="*/ 65 w 94"/>
                <a:gd name="T25" fmla="*/ 53 h 153"/>
                <a:gd name="T26" fmla="*/ 61 w 94"/>
                <a:gd name="T27" fmla="*/ 46 h 153"/>
                <a:gd name="T28" fmla="*/ 59 w 94"/>
                <a:gd name="T29" fmla="*/ 36 h 153"/>
                <a:gd name="T30" fmla="*/ 59 w 94"/>
                <a:gd name="T31" fmla="*/ 28 h 153"/>
                <a:gd name="T32" fmla="*/ 61 w 94"/>
                <a:gd name="T33" fmla="*/ 23 h 153"/>
                <a:gd name="T34" fmla="*/ 67 w 94"/>
                <a:gd name="T35" fmla="*/ 28 h 153"/>
                <a:gd name="T36" fmla="*/ 77 w 94"/>
                <a:gd name="T37" fmla="*/ 28 h 153"/>
                <a:gd name="T38" fmla="*/ 77 w 94"/>
                <a:gd name="T39" fmla="*/ 23 h 153"/>
                <a:gd name="T40" fmla="*/ 75 w 94"/>
                <a:gd name="T41" fmla="*/ 19 h 153"/>
                <a:gd name="T42" fmla="*/ 71 w 94"/>
                <a:gd name="T43" fmla="*/ 17 h 153"/>
                <a:gd name="T44" fmla="*/ 54 w 94"/>
                <a:gd name="T45" fmla="*/ 2 h 153"/>
                <a:gd name="T46" fmla="*/ 48 w 94"/>
                <a:gd name="T47" fmla="*/ 7 h 153"/>
                <a:gd name="T48" fmla="*/ 46 w 94"/>
                <a:gd name="T49" fmla="*/ 13 h 153"/>
                <a:gd name="T50" fmla="*/ 40 w 94"/>
                <a:gd name="T51" fmla="*/ 19 h 153"/>
                <a:gd name="T52" fmla="*/ 33 w 94"/>
                <a:gd name="T53" fmla="*/ 30 h 153"/>
                <a:gd name="T54" fmla="*/ 38 w 94"/>
                <a:gd name="T55" fmla="*/ 36 h 153"/>
                <a:gd name="T56" fmla="*/ 42 w 94"/>
                <a:gd name="T57" fmla="*/ 36 h 153"/>
                <a:gd name="T58" fmla="*/ 42 w 94"/>
                <a:gd name="T59" fmla="*/ 38 h 153"/>
                <a:gd name="T60" fmla="*/ 36 w 94"/>
                <a:gd name="T61" fmla="*/ 42 h 153"/>
                <a:gd name="T62" fmla="*/ 38 w 94"/>
                <a:gd name="T63" fmla="*/ 44 h 153"/>
                <a:gd name="T64" fmla="*/ 36 w 94"/>
                <a:gd name="T65" fmla="*/ 57 h 153"/>
                <a:gd name="T66" fmla="*/ 33 w 94"/>
                <a:gd name="T67" fmla="*/ 59 h 153"/>
                <a:gd name="T68" fmla="*/ 17 w 94"/>
                <a:gd name="T69" fmla="*/ 53 h 153"/>
                <a:gd name="T70" fmla="*/ 10 w 94"/>
                <a:gd name="T71" fmla="*/ 59 h 153"/>
                <a:gd name="T72" fmla="*/ 8 w 94"/>
                <a:gd name="T73" fmla="*/ 69 h 153"/>
                <a:gd name="T74" fmla="*/ 10 w 94"/>
                <a:gd name="T75" fmla="*/ 78 h 153"/>
                <a:gd name="T76" fmla="*/ 13 w 94"/>
                <a:gd name="T77" fmla="*/ 84 h 153"/>
                <a:gd name="T78" fmla="*/ 13 w 94"/>
                <a:gd name="T79" fmla="*/ 97 h 153"/>
                <a:gd name="T80" fmla="*/ 13 w 94"/>
                <a:gd name="T81" fmla="*/ 99 h 153"/>
                <a:gd name="T82" fmla="*/ 17 w 94"/>
                <a:gd name="T83" fmla="*/ 101 h 153"/>
                <a:gd name="T84" fmla="*/ 17 w 94"/>
                <a:gd name="T85" fmla="*/ 103 h 153"/>
                <a:gd name="T86" fmla="*/ 2 w 94"/>
                <a:gd name="T87" fmla="*/ 115 h 153"/>
                <a:gd name="T88" fmla="*/ 2 w 94"/>
                <a:gd name="T89" fmla="*/ 124 h 153"/>
                <a:gd name="T90" fmla="*/ 6 w 94"/>
                <a:gd name="T91" fmla="*/ 134 h 153"/>
                <a:gd name="T92" fmla="*/ 13 w 94"/>
                <a:gd name="T93" fmla="*/ 139 h 153"/>
                <a:gd name="T94" fmla="*/ 17 w 94"/>
                <a:gd name="T95" fmla="*/ 143 h 153"/>
                <a:gd name="T96" fmla="*/ 27 w 94"/>
                <a:gd name="T97" fmla="*/ 141 h 153"/>
                <a:gd name="T98" fmla="*/ 38 w 94"/>
                <a:gd name="T99" fmla="*/ 149 h 153"/>
                <a:gd name="T100" fmla="*/ 40 w 94"/>
                <a:gd name="T101" fmla="*/ 153 h 153"/>
                <a:gd name="T102" fmla="*/ 54 w 94"/>
                <a:gd name="T103" fmla="*/ 149 h 153"/>
                <a:gd name="T104" fmla="*/ 63 w 94"/>
                <a:gd name="T105" fmla="*/ 141 h 153"/>
                <a:gd name="T106" fmla="*/ 73 w 94"/>
                <a:gd name="T107" fmla="*/ 115 h 153"/>
                <a:gd name="T108" fmla="*/ 77 w 94"/>
                <a:gd name="T109" fmla="*/ 111 h 153"/>
                <a:gd name="T110" fmla="*/ 73 w 94"/>
                <a:gd name="T111" fmla="*/ 105 h 153"/>
                <a:gd name="T112" fmla="*/ 92 w 94"/>
                <a:gd name="T113" fmla="*/ 9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53">
                  <a:moveTo>
                    <a:pt x="94" y="92"/>
                  </a:moveTo>
                  <a:lnTo>
                    <a:pt x="94" y="92"/>
                  </a:lnTo>
                  <a:lnTo>
                    <a:pt x="94" y="86"/>
                  </a:lnTo>
                  <a:lnTo>
                    <a:pt x="94" y="84"/>
                  </a:lnTo>
                  <a:lnTo>
                    <a:pt x="94" y="84"/>
                  </a:lnTo>
                  <a:lnTo>
                    <a:pt x="94" y="84"/>
                  </a:lnTo>
                  <a:lnTo>
                    <a:pt x="94" y="82"/>
                  </a:lnTo>
                  <a:lnTo>
                    <a:pt x="92" y="82"/>
                  </a:lnTo>
                  <a:lnTo>
                    <a:pt x="92" y="82"/>
                  </a:lnTo>
                  <a:lnTo>
                    <a:pt x="92" y="80"/>
                  </a:lnTo>
                  <a:lnTo>
                    <a:pt x="86" y="78"/>
                  </a:lnTo>
                  <a:lnTo>
                    <a:pt x="86" y="78"/>
                  </a:lnTo>
                  <a:lnTo>
                    <a:pt x="86" y="78"/>
                  </a:lnTo>
                  <a:lnTo>
                    <a:pt x="86" y="78"/>
                  </a:lnTo>
                  <a:lnTo>
                    <a:pt x="86" y="76"/>
                  </a:lnTo>
                  <a:lnTo>
                    <a:pt x="86" y="76"/>
                  </a:lnTo>
                  <a:lnTo>
                    <a:pt x="86" y="76"/>
                  </a:lnTo>
                  <a:lnTo>
                    <a:pt x="86" y="74"/>
                  </a:lnTo>
                  <a:lnTo>
                    <a:pt x="86" y="74"/>
                  </a:lnTo>
                  <a:lnTo>
                    <a:pt x="86" y="69"/>
                  </a:lnTo>
                  <a:lnTo>
                    <a:pt x="86" y="69"/>
                  </a:lnTo>
                  <a:lnTo>
                    <a:pt x="88" y="67"/>
                  </a:lnTo>
                  <a:lnTo>
                    <a:pt x="88" y="65"/>
                  </a:lnTo>
                  <a:lnTo>
                    <a:pt x="88" y="65"/>
                  </a:lnTo>
                  <a:lnTo>
                    <a:pt x="88" y="65"/>
                  </a:lnTo>
                  <a:lnTo>
                    <a:pt x="88" y="63"/>
                  </a:lnTo>
                  <a:lnTo>
                    <a:pt x="86" y="63"/>
                  </a:lnTo>
                  <a:lnTo>
                    <a:pt x="86" y="63"/>
                  </a:lnTo>
                  <a:lnTo>
                    <a:pt x="86" y="63"/>
                  </a:lnTo>
                  <a:lnTo>
                    <a:pt x="84" y="63"/>
                  </a:lnTo>
                  <a:lnTo>
                    <a:pt x="82" y="63"/>
                  </a:lnTo>
                  <a:lnTo>
                    <a:pt x="82" y="63"/>
                  </a:lnTo>
                  <a:lnTo>
                    <a:pt x="82" y="63"/>
                  </a:lnTo>
                  <a:lnTo>
                    <a:pt x="80" y="63"/>
                  </a:lnTo>
                  <a:lnTo>
                    <a:pt x="80" y="63"/>
                  </a:lnTo>
                  <a:lnTo>
                    <a:pt x="77" y="61"/>
                  </a:lnTo>
                  <a:lnTo>
                    <a:pt x="77" y="61"/>
                  </a:lnTo>
                  <a:lnTo>
                    <a:pt x="77" y="61"/>
                  </a:lnTo>
                  <a:lnTo>
                    <a:pt x="77" y="61"/>
                  </a:lnTo>
                  <a:lnTo>
                    <a:pt x="75" y="61"/>
                  </a:lnTo>
                  <a:lnTo>
                    <a:pt x="75" y="61"/>
                  </a:lnTo>
                  <a:lnTo>
                    <a:pt x="75" y="63"/>
                  </a:lnTo>
                  <a:lnTo>
                    <a:pt x="75" y="63"/>
                  </a:lnTo>
                  <a:lnTo>
                    <a:pt x="75" y="63"/>
                  </a:lnTo>
                  <a:lnTo>
                    <a:pt x="75" y="63"/>
                  </a:lnTo>
                  <a:lnTo>
                    <a:pt x="75" y="65"/>
                  </a:lnTo>
                  <a:lnTo>
                    <a:pt x="75" y="65"/>
                  </a:lnTo>
                  <a:lnTo>
                    <a:pt x="75" y="65"/>
                  </a:lnTo>
                  <a:lnTo>
                    <a:pt x="75" y="65"/>
                  </a:lnTo>
                  <a:lnTo>
                    <a:pt x="75" y="65"/>
                  </a:lnTo>
                  <a:lnTo>
                    <a:pt x="73" y="65"/>
                  </a:lnTo>
                  <a:lnTo>
                    <a:pt x="73" y="65"/>
                  </a:lnTo>
                  <a:lnTo>
                    <a:pt x="73" y="65"/>
                  </a:lnTo>
                  <a:lnTo>
                    <a:pt x="73" y="65"/>
                  </a:lnTo>
                  <a:lnTo>
                    <a:pt x="71" y="65"/>
                  </a:lnTo>
                  <a:lnTo>
                    <a:pt x="71" y="63"/>
                  </a:lnTo>
                  <a:lnTo>
                    <a:pt x="71" y="63"/>
                  </a:lnTo>
                  <a:lnTo>
                    <a:pt x="71" y="63"/>
                  </a:lnTo>
                  <a:lnTo>
                    <a:pt x="71" y="63"/>
                  </a:lnTo>
                  <a:lnTo>
                    <a:pt x="67" y="63"/>
                  </a:lnTo>
                  <a:lnTo>
                    <a:pt x="67" y="61"/>
                  </a:lnTo>
                  <a:lnTo>
                    <a:pt x="67" y="61"/>
                  </a:lnTo>
                  <a:lnTo>
                    <a:pt x="67" y="61"/>
                  </a:lnTo>
                  <a:lnTo>
                    <a:pt x="67" y="59"/>
                  </a:lnTo>
                  <a:lnTo>
                    <a:pt x="67" y="59"/>
                  </a:lnTo>
                  <a:lnTo>
                    <a:pt x="67" y="59"/>
                  </a:lnTo>
                  <a:lnTo>
                    <a:pt x="67" y="59"/>
                  </a:lnTo>
                  <a:lnTo>
                    <a:pt x="69" y="59"/>
                  </a:lnTo>
                  <a:lnTo>
                    <a:pt x="69" y="57"/>
                  </a:lnTo>
                  <a:lnTo>
                    <a:pt x="69" y="57"/>
                  </a:lnTo>
                  <a:lnTo>
                    <a:pt x="67" y="55"/>
                  </a:lnTo>
                  <a:lnTo>
                    <a:pt x="67" y="55"/>
                  </a:lnTo>
                  <a:lnTo>
                    <a:pt x="67" y="55"/>
                  </a:lnTo>
                  <a:lnTo>
                    <a:pt x="67" y="53"/>
                  </a:lnTo>
                  <a:lnTo>
                    <a:pt x="65" y="53"/>
                  </a:lnTo>
                  <a:lnTo>
                    <a:pt x="65" y="53"/>
                  </a:lnTo>
                  <a:lnTo>
                    <a:pt x="65" y="53"/>
                  </a:lnTo>
                  <a:lnTo>
                    <a:pt x="65" y="53"/>
                  </a:lnTo>
                  <a:lnTo>
                    <a:pt x="63" y="51"/>
                  </a:lnTo>
                  <a:lnTo>
                    <a:pt x="63" y="49"/>
                  </a:lnTo>
                  <a:lnTo>
                    <a:pt x="63" y="49"/>
                  </a:lnTo>
                  <a:lnTo>
                    <a:pt x="63" y="49"/>
                  </a:lnTo>
                  <a:lnTo>
                    <a:pt x="63" y="46"/>
                  </a:lnTo>
                  <a:lnTo>
                    <a:pt x="61" y="46"/>
                  </a:lnTo>
                  <a:lnTo>
                    <a:pt x="61" y="46"/>
                  </a:lnTo>
                  <a:lnTo>
                    <a:pt x="61" y="44"/>
                  </a:lnTo>
                  <a:lnTo>
                    <a:pt x="61" y="42"/>
                  </a:lnTo>
                  <a:lnTo>
                    <a:pt x="61" y="40"/>
                  </a:lnTo>
                  <a:lnTo>
                    <a:pt x="59" y="36"/>
                  </a:lnTo>
                  <a:lnTo>
                    <a:pt x="59" y="36"/>
                  </a:lnTo>
                  <a:lnTo>
                    <a:pt x="59" y="36"/>
                  </a:lnTo>
                  <a:lnTo>
                    <a:pt x="59" y="34"/>
                  </a:lnTo>
                  <a:lnTo>
                    <a:pt x="61" y="30"/>
                  </a:lnTo>
                  <a:lnTo>
                    <a:pt x="61" y="30"/>
                  </a:lnTo>
                  <a:lnTo>
                    <a:pt x="61" y="28"/>
                  </a:lnTo>
                  <a:lnTo>
                    <a:pt x="59" y="28"/>
                  </a:lnTo>
                  <a:lnTo>
                    <a:pt x="59" y="25"/>
                  </a:lnTo>
                  <a:lnTo>
                    <a:pt x="59" y="25"/>
                  </a:lnTo>
                  <a:lnTo>
                    <a:pt x="59" y="25"/>
                  </a:lnTo>
                  <a:lnTo>
                    <a:pt x="59" y="23"/>
                  </a:lnTo>
                  <a:lnTo>
                    <a:pt x="59" y="23"/>
                  </a:lnTo>
                  <a:lnTo>
                    <a:pt x="61" y="23"/>
                  </a:lnTo>
                  <a:lnTo>
                    <a:pt x="61" y="23"/>
                  </a:lnTo>
                  <a:lnTo>
                    <a:pt x="61" y="23"/>
                  </a:lnTo>
                  <a:lnTo>
                    <a:pt x="61" y="23"/>
                  </a:lnTo>
                  <a:lnTo>
                    <a:pt x="67" y="28"/>
                  </a:lnTo>
                  <a:lnTo>
                    <a:pt x="67" y="28"/>
                  </a:lnTo>
                  <a:lnTo>
                    <a:pt x="67" y="28"/>
                  </a:lnTo>
                  <a:lnTo>
                    <a:pt x="69" y="28"/>
                  </a:lnTo>
                  <a:lnTo>
                    <a:pt x="73" y="25"/>
                  </a:lnTo>
                  <a:lnTo>
                    <a:pt x="73" y="25"/>
                  </a:lnTo>
                  <a:lnTo>
                    <a:pt x="77" y="28"/>
                  </a:lnTo>
                  <a:lnTo>
                    <a:pt x="77" y="28"/>
                  </a:lnTo>
                  <a:lnTo>
                    <a:pt x="77" y="28"/>
                  </a:lnTo>
                  <a:lnTo>
                    <a:pt x="77" y="25"/>
                  </a:lnTo>
                  <a:lnTo>
                    <a:pt x="80" y="25"/>
                  </a:lnTo>
                  <a:lnTo>
                    <a:pt x="80" y="25"/>
                  </a:lnTo>
                  <a:lnTo>
                    <a:pt x="80" y="25"/>
                  </a:lnTo>
                  <a:lnTo>
                    <a:pt x="80" y="23"/>
                  </a:lnTo>
                  <a:lnTo>
                    <a:pt x="77" y="23"/>
                  </a:lnTo>
                  <a:lnTo>
                    <a:pt x="77" y="23"/>
                  </a:lnTo>
                  <a:lnTo>
                    <a:pt x="77" y="23"/>
                  </a:lnTo>
                  <a:lnTo>
                    <a:pt x="75" y="21"/>
                  </a:lnTo>
                  <a:lnTo>
                    <a:pt x="75" y="21"/>
                  </a:lnTo>
                  <a:lnTo>
                    <a:pt x="75" y="21"/>
                  </a:lnTo>
                  <a:lnTo>
                    <a:pt x="75" y="19"/>
                  </a:lnTo>
                  <a:lnTo>
                    <a:pt x="77" y="19"/>
                  </a:lnTo>
                  <a:lnTo>
                    <a:pt x="77" y="19"/>
                  </a:lnTo>
                  <a:lnTo>
                    <a:pt x="75" y="17"/>
                  </a:lnTo>
                  <a:lnTo>
                    <a:pt x="75" y="17"/>
                  </a:lnTo>
                  <a:lnTo>
                    <a:pt x="73" y="17"/>
                  </a:lnTo>
                  <a:lnTo>
                    <a:pt x="71" y="17"/>
                  </a:lnTo>
                  <a:lnTo>
                    <a:pt x="69" y="15"/>
                  </a:lnTo>
                  <a:lnTo>
                    <a:pt x="69" y="15"/>
                  </a:lnTo>
                  <a:lnTo>
                    <a:pt x="67" y="13"/>
                  </a:lnTo>
                  <a:lnTo>
                    <a:pt x="67" y="11"/>
                  </a:lnTo>
                  <a:lnTo>
                    <a:pt x="63" y="9"/>
                  </a:lnTo>
                  <a:lnTo>
                    <a:pt x="54" y="2"/>
                  </a:lnTo>
                  <a:lnTo>
                    <a:pt x="48" y="0"/>
                  </a:lnTo>
                  <a:lnTo>
                    <a:pt x="50" y="5"/>
                  </a:lnTo>
                  <a:lnTo>
                    <a:pt x="50" y="5"/>
                  </a:lnTo>
                  <a:lnTo>
                    <a:pt x="50" y="7"/>
                  </a:lnTo>
                  <a:lnTo>
                    <a:pt x="50" y="7"/>
                  </a:lnTo>
                  <a:lnTo>
                    <a:pt x="48" y="7"/>
                  </a:lnTo>
                  <a:lnTo>
                    <a:pt x="48" y="7"/>
                  </a:lnTo>
                  <a:lnTo>
                    <a:pt x="48" y="9"/>
                  </a:lnTo>
                  <a:lnTo>
                    <a:pt x="48" y="9"/>
                  </a:lnTo>
                  <a:lnTo>
                    <a:pt x="46" y="11"/>
                  </a:lnTo>
                  <a:lnTo>
                    <a:pt x="46" y="13"/>
                  </a:lnTo>
                  <a:lnTo>
                    <a:pt x="46" y="13"/>
                  </a:lnTo>
                  <a:lnTo>
                    <a:pt x="46" y="13"/>
                  </a:lnTo>
                  <a:lnTo>
                    <a:pt x="44" y="13"/>
                  </a:lnTo>
                  <a:lnTo>
                    <a:pt x="44" y="15"/>
                  </a:lnTo>
                  <a:lnTo>
                    <a:pt x="44" y="15"/>
                  </a:lnTo>
                  <a:lnTo>
                    <a:pt x="40" y="15"/>
                  </a:lnTo>
                  <a:lnTo>
                    <a:pt x="40" y="19"/>
                  </a:lnTo>
                  <a:lnTo>
                    <a:pt x="38" y="19"/>
                  </a:lnTo>
                  <a:lnTo>
                    <a:pt x="36" y="25"/>
                  </a:lnTo>
                  <a:lnTo>
                    <a:pt x="33" y="25"/>
                  </a:lnTo>
                  <a:lnTo>
                    <a:pt x="33" y="28"/>
                  </a:lnTo>
                  <a:lnTo>
                    <a:pt x="33" y="28"/>
                  </a:lnTo>
                  <a:lnTo>
                    <a:pt x="33" y="30"/>
                  </a:lnTo>
                  <a:lnTo>
                    <a:pt x="36" y="32"/>
                  </a:lnTo>
                  <a:lnTo>
                    <a:pt x="36" y="34"/>
                  </a:lnTo>
                  <a:lnTo>
                    <a:pt x="36" y="34"/>
                  </a:lnTo>
                  <a:lnTo>
                    <a:pt x="36" y="34"/>
                  </a:lnTo>
                  <a:lnTo>
                    <a:pt x="36" y="34"/>
                  </a:lnTo>
                  <a:lnTo>
                    <a:pt x="38" y="36"/>
                  </a:lnTo>
                  <a:lnTo>
                    <a:pt x="38" y="36"/>
                  </a:lnTo>
                  <a:lnTo>
                    <a:pt x="38" y="36"/>
                  </a:lnTo>
                  <a:lnTo>
                    <a:pt x="40" y="36"/>
                  </a:lnTo>
                  <a:lnTo>
                    <a:pt x="40" y="36"/>
                  </a:lnTo>
                  <a:lnTo>
                    <a:pt x="42" y="36"/>
                  </a:lnTo>
                  <a:lnTo>
                    <a:pt x="42" y="36"/>
                  </a:lnTo>
                  <a:lnTo>
                    <a:pt x="42" y="36"/>
                  </a:lnTo>
                  <a:lnTo>
                    <a:pt x="42" y="38"/>
                  </a:lnTo>
                  <a:lnTo>
                    <a:pt x="42" y="38"/>
                  </a:lnTo>
                  <a:lnTo>
                    <a:pt x="42" y="38"/>
                  </a:lnTo>
                  <a:lnTo>
                    <a:pt x="42" y="38"/>
                  </a:lnTo>
                  <a:lnTo>
                    <a:pt x="42" y="38"/>
                  </a:lnTo>
                  <a:lnTo>
                    <a:pt x="38" y="40"/>
                  </a:lnTo>
                  <a:lnTo>
                    <a:pt x="38" y="40"/>
                  </a:lnTo>
                  <a:lnTo>
                    <a:pt x="38" y="40"/>
                  </a:lnTo>
                  <a:lnTo>
                    <a:pt x="36" y="40"/>
                  </a:lnTo>
                  <a:lnTo>
                    <a:pt x="36" y="42"/>
                  </a:lnTo>
                  <a:lnTo>
                    <a:pt x="36" y="42"/>
                  </a:lnTo>
                  <a:lnTo>
                    <a:pt x="36" y="42"/>
                  </a:lnTo>
                  <a:lnTo>
                    <a:pt x="38" y="42"/>
                  </a:lnTo>
                  <a:lnTo>
                    <a:pt x="38" y="42"/>
                  </a:lnTo>
                  <a:lnTo>
                    <a:pt x="38" y="44"/>
                  </a:lnTo>
                  <a:lnTo>
                    <a:pt x="38" y="44"/>
                  </a:lnTo>
                  <a:lnTo>
                    <a:pt x="38" y="44"/>
                  </a:lnTo>
                  <a:lnTo>
                    <a:pt x="38" y="46"/>
                  </a:lnTo>
                  <a:lnTo>
                    <a:pt x="38" y="46"/>
                  </a:lnTo>
                  <a:lnTo>
                    <a:pt x="38" y="46"/>
                  </a:lnTo>
                  <a:lnTo>
                    <a:pt x="38" y="49"/>
                  </a:lnTo>
                  <a:lnTo>
                    <a:pt x="36" y="55"/>
                  </a:lnTo>
                  <a:lnTo>
                    <a:pt x="36" y="57"/>
                  </a:lnTo>
                  <a:lnTo>
                    <a:pt x="36" y="57"/>
                  </a:lnTo>
                  <a:lnTo>
                    <a:pt x="36" y="57"/>
                  </a:lnTo>
                  <a:lnTo>
                    <a:pt x="36" y="57"/>
                  </a:lnTo>
                  <a:lnTo>
                    <a:pt x="36" y="59"/>
                  </a:lnTo>
                  <a:lnTo>
                    <a:pt x="33" y="59"/>
                  </a:lnTo>
                  <a:lnTo>
                    <a:pt x="33" y="59"/>
                  </a:lnTo>
                  <a:lnTo>
                    <a:pt x="33" y="59"/>
                  </a:lnTo>
                  <a:lnTo>
                    <a:pt x="31" y="59"/>
                  </a:lnTo>
                  <a:lnTo>
                    <a:pt x="25" y="55"/>
                  </a:lnTo>
                  <a:lnTo>
                    <a:pt x="21" y="55"/>
                  </a:lnTo>
                  <a:lnTo>
                    <a:pt x="19" y="53"/>
                  </a:lnTo>
                  <a:lnTo>
                    <a:pt x="17" y="53"/>
                  </a:lnTo>
                  <a:lnTo>
                    <a:pt x="17" y="53"/>
                  </a:lnTo>
                  <a:lnTo>
                    <a:pt x="17" y="53"/>
                  </a:lnTo>
                  <a:lnTo>
                    <a:pt x="17" y="53"/>
                  </a:lnTo>
                  <a:lnTo>
                    <a:pt x="15" y="53"/>
                  </a:lnTo>
                  <a:lnTo>
                    <a:pt x="13" y="55"/>
                  </a:lnTo>
                  <a:lnTo>
                    <a:pt x="10" y="59"/>
                  </a:lnTo>
                  <a:lnTo>
                    <a:pt x="10" y="59"/>
                  </a:lnTo>
                  <a:lnTo>
                    <a:pt x="10" y="59"/>
                  </a:lnTo>
                  <a:lnTo>
                    <a:pt x="8" y="59"/>
                  </a:lnTo>
                  <a:lnTo>
                    <a:pt x="8" y="63"/>
                  </a:lnTo>
                  <a:lnTo>
                    <a:pt x="8" y="65"/>
                  </a:lnTo>
                  <a:lnTo>
                    <a:pt x="8" y="69"/>
                  </a:lnTo>
                  <a:lnTo>
                    <a:pt x="8" y="72"/>
                  </a:lnTo>
                  <a:lnTo>
                    <a:pt x="8" y="72"/>
                  </a:lnTo>
                  <a:lnTo>
                    <a:pt x="10" y="76"/>
                  </a:lnTo>
                  <a:lnTo>
                    <a:pt x="10" y="76"/>
                  </a:lnTo>
                  <a:lnTo>
                    <a:pt x="10" y="76"/>
                  </a:lnTo>
                  <a:lnTo>
                    <a:pt x="10" y="78"/>
                  </a:lnTo>
                  <a:lnTo>
                    <a:pt x="10" y="78"/>
                  </a:lnTo>
                  <a:lnTo>
                    <a:pt x="13" y="80"/>
                  </a:lnTo>
                  <a:lnTo>
                    <a:pt x="13" y="80"/>
                  </a:lnTo>
                  <a:lnTo>
                    <a:pt x="13" y="82"/>
                  </a:lnTo>
                  <a:lnTo>
                    <a:pt x="13" y="82"/>
                  </a:lnTo>
                  <a:lnTo>
                    <a:pt x="13" y="84"/>
                  </a:lnTo>
                  <a:lnTo>
                    <a:pt x="13" y="86"/>
                  </a:lnTo>
                  <a:lnTo>
                    <a:pt x="10" y="92"/>
                  </a:lnTo>
                  <a:lnTo>
                    <a:pt x="10" y="95"/>
                  </a:lnTo>
                  <a:lnTo>
                    <a:pt x="10" y="95"/>
                  </a:lnTo>
                  <a:lnTo>
                    <a:pt x="13" y="97"/>
                  </a:lnTo>
                  <a:lnTo>
                    <a:pt x="13" y="97"/>
                  </a:lnTo>
                  <a:lnTo>
                    <a:pt x="13" y="97"/>
                  </a:lnTo>
                  <a:lnTo>
                    <a:pt x="13" y="97"/>
                  </a:lnTo>
                  <a:lnTo>
                    <a:pt x="13" y="97"/>
                  </a:lnTo>
                  <a:lnTo>
                    <a:pt x="13" y="99"/>
                  </a:lnTo>
                  <a:lnTo>
                    <a:pt x="13" y="99"/>
                  </a:lnTo>
                  <a:lnTo>
                    <a:pt x="13" y="99"/>
                  </a:lnTo>
                  <a:lnTo>
                    <a:pt x="15" y="99"/>
                  </a:lnTo>
                  <a:lnTo>
                    <a:pt x="15" y="99"/>
                  </a:lnTo>
                  <a:lnTo>
                    <a:pt x="17" y="99"/>
                  </a:lnTo>
                  <a:lnTo>
                    <a:pt x="17" y="99"/>
                  </a:lnTo>
                  <a:lnTo>
                    <a:pt x="17" y="101"/>
                  </a:lnTo>
                  <a:lnTo>
                    <a:pt x="17" y="101"/>
                  </a:lnTo>
                  <a:lnTo>
                    <a:pt x="17" y="101"/>
                  </a:lnTo>
                  <a:lnTo>
                    <a:pt x="17" y="101"/>
                  </a:lnTo>
                  <a:lnTo>
                    <a:pt x="17" y="103"/>
                  </a:lnTo>
                  <a:lnTo>
                    <a:pt x="17" y="103"/>
                  </a:lnTo>
                  <a:lnTo>
                    <a:pt x="17" y="103"/>
                  </a:lnTo>
                  <a:lnTo>
                    <a:pt x="17" y="103"/>
                  </a:lnTo>
                  <a:lnTo>
                    <a:pt x="17" y="105"/>
                  </a:lnTo>
                  <a:lnTo>
                    <a:pt x="17" y="105"/>
                  </a:lnTo>
                  <a:lnTo>
                    <a:pt x="17" y="105"/>
                  </a:lnTo>
                  <a:lnTo>
                    <a:pt x="4" y="113"/>
                  </a:lnTo>
                  <a:lnTo>
                    <a:pt x="2" y="113"/>
                  </a:lnTo>
                  <a:lnTo>
                    <a:pt x="2" y="115"/>
                  </a:lnTo>
                  <a:lnTo>
                    <a:pt x="2" y="115"/>
                  </a:lnTo>
                  <a:lnTo>
                    <a:pt x="2" y="115"/>
                  </a:lnTo>
                  <a:lnTo>
                    <a:pt x="2" y="115"/>
                  </a:lnTo>
                  <a:lnTo>
                    <a:pt x="2" y="118"/>
                  </a:lnTo>
                  <a:lnTo>
                    <a:pt x="0" y="122"/>
                  </a:lnTo>
                  <a:lnTo>
                    <a:pt x="2" y="124"/>
                  </a:lnTo>
                  <a:lnTo>
                    <a:pt x="2" y="126"/>
                  </a:lnTo>
                  <a:lnTo>
                    <a:pt x="2" y="128"/>
                  </a:lnTo>
                  <a:lnTo>
                    <a:pt x="2" y="130"/>
                  </a:lnTo>
                  <a:lnTo>
                    <a:pt x="4" y="132"/>
                  </a:lnTo>
                  <a:lnTo>
                    <a:pt x="4" y="134"/>
                  </a:lnTo>
                  <a:lnTo>
                    <a:pt x="6" y="134"/>
                  </a:lnTo>
                  <a:lnTo>
                    <a:pt x="8" y="136"/>
                  </a:lnTo>
                  <a:lnTo>
                    <a:pt x="10" y="136"/>
                  </a:lnTo>
                  <a:lnTo>
                    <a:pt x="10" y="136"/>
                  </a:lnTo>
                  <a:lnTo>
                    <a:pt x="13" y="136"/>
                  </a:lnTo>
                  <a:lnTo>
                    <a:pt x="13" y="139"/>
                  </a:lnTo>
                  <a:lnTo>
                    <a:pt x="13" y="139"/>
                  </a:lnTo>
                  <a:lnTo>
                    <a:pt x="15" y="141"/>
                  </a:lnTo>
                  <a:lnTo>
                    <a:pt x="15" y="141"/>
                  </a:lnTo>
                  <a:lnTo>
                    <a:pt x="15" y="141"/>
                  </a:lnTo>
                  <a:lnTo>
                    <a:pt x="15" y="141"/>
                  </a:lnTo>
                  <a:lnTo>
                    <a:pt x="17" y="143"/>
                  </a:lnTo>
                  <a:lnTo>
                    <a:pt x="17" y="143"/>
                  </a:lnTo>
                  <a:lnTo>
                    <a:pt x="19" y="143"/>
                  </a:lnTo>
                  <a:lnTo>
                    <a:pt x="19" y="143"/>
                  </a:lnTo>
                  <a:lnTo>
                    <a:pt x="25" y="141"/>
                  </a:lnTo>
                  <a:lnTo>
                    <a:pt x="25" y="141"/>
                  </a:lnTo>
                  <a:lnTo>
                    <a:pt x="25" y="141"/>
                  </a:lnTo>
                  <a:lnTo>
                    <a:pt x="27" y="141"/>
                  </a:lnTo>
                  <a:lnTo>
                    <a:pt x="27" y="141"/>
                  </a:lnTo>
                  <a:lnTo>
                    <a:pt x="27" y="143"/>
                  </a:lnTo>
                  <a:lnTo>
                    <a:pt x="27" y="147"/>
                  </a:lnTo>
                  <a:lnTo>
                    <a:pt x="29" y="149"/>
                  </a:lnTo>
                  <a:lnTo>
                    <a:pt x="29" y="149"/>
                  </a:lnTo>
                  <a:lnTo>
                    <a:pt x="38" y="149"/>
                  </a:lnTo>
                  <a:lnTo>
                    <a:pt x="38" y="151"/>
                  </a:lnTo>
                  <a:lnTo>
                    <a:pt x="38" y="151"/>
                  </a:lnTo>
                  <a:lnTo>
                    <a:pt x="40" y="151"/>
                  </a:lnTo>
                  <a:lnTo>
                    <a:pt x="40" y="151"/>
                  </a:lnTo>
                  <a:lnTo>
                    <a:pt x="40" y="153"/>
                  </a:lnTo>
                  <a:lnTo>
                    <a:pt x="40" y="153"/>
                  </a:lnTo>
                  <a:lnTo>
                    <a:pt x="40" y="153"/>
                  </a:lnTo>
                  <a:lnTo>
                    <a:pt x="42" y="153"/>
                  </a:lnTo>
                  <a:lnTo>
                    <a:pt x="42" y="153"/>
                  </a:lnTo>
                  <a:lnTo>
                    <a:pt x="42" y="153"/>
                  </a:lnTo>
                  <a:lnTo>
                    <a:pt x="52" y="151"/>
                  </a:lnTo>
                  <a:lnTo>
                    <a:pt x="54" y="149"/>
                  </a:lnTo>
                  <a:lnTo>
                    <a:pt x="61" y="149"/>
                  </a:lnTo>
                  <a:lnTo>
                    <a:pt x="63" y="147"/>
                  </a:lnTo>
                  <a:lnTo>
                    <a:pt x="63" y="145"/>
                  </a:lnTo>
                  <a:lnTo>
                    <a:pt x="63" y="143"/>
                  </a:lnTo>
                  <a:lnTo>
                    <a:pt x="63" y="143"/>
                  </a:lnTo>
                  <a:lnTo>
                    <a:pt x="63" y="141"/>
                  </a:lnTo>
                  <a:lnTo>
                    <a:pt x="65" y="134"/>
                  </a:lnTo>
                  <a:lnTo>
                    <a:pt x="65" y="132"/>
                  </a:lnTo>
                  <a:lnTo>
                    <a:pt x="65" y="130"/>
                  </a:lnTo>
                  <a:lnTo>
                    <a:pt x="73" y="115"/>
                  </a:lnTo>
                  <a:lnTo>
                    <a:pt x="73" y="115"/>
                  </a:lnTo>
                  <a:lnTo>
                    <a:pt x="73" y="115"/>
                  </a:lnTo>
                  <a:lnTo>
                    <a:pt x="73" y="115"/>
                  </a:lnTo>
                  <a:lnTo>
                    <a:pt x="75" y="115"/>
                  </a:lnTo>
                  <a:lnTo>
                    <a:pt x="75" y="115"/>
                  </a:lnTo>
                  <a:lnTo>
                    <a:pt x="77" y="115"/>
                  </a:lnTo>
                  <a:lnTo>
                    <a:pt x="77" y="113"/>
                  </a:lnTo>
                  <a:lnTo>
                    <a:pt x="77" y="111"/>
                  </a:lnTo>
                  <a:lnTo>
                    <a:pt x="77" y="109"/>
                  </a:lnTo>
                  <a:lnTo>
                    <a:pt x="75" y="107"/>
                  </a:lnTo>
                  <a:lnTo>
                    <a:pt x="75" y="107"/>
                  </a:lnTo>
                  <a:lnTo>
                    <a:pt x="75" y="107"/>
                  </a:lnTo>
                  <a:lnTo>
                    <a:pt x="73" y="105"/>
                  </a:lnTo>
                  <a:lnTo>
                    <a:pt x="73" y="105"/>
                  </a:lnTo>
                  <a:lnTo>
                    <a:pt x="75" y="105"/>
                  </a:lnTo>
                  <a:lnTo>
                    <a:pt x="77" y="103"/>
                  </a:lnTo>
                  <a:lnTo>
                    <a:pt x="80" y="101"/>
                  </a:lnTo>
                  <a:lnTo>
                    <a:pt x="86" y="97"/>
                  </a:lnTo>
                  <a:lnTo>
                    <a:pt x="88" y="95"/>
                  </a:lnTo>
                  <a:lnTo>
                    <a:pt x="92" y="95"/>
                  </a:lnTo>
                  <a:lnTo>
                    <a:pt x="94" y="95"/>
                  </a:lnTo>
                  <a:lnTo>
                    <a:pt x="94" y="92"/>
                  </a:lnTo>
                  <a:lnTo>
                    <a:pt x="94" y="92"/>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a:off x="6920084" y="4287121"/>
              <a:ext cx="1179996" cy="1007132"/>
            </a:xfrm>
            <a:custGeom>
              <a:avLst/>
              <a:gdLst>
                <a:gd name="T0" fmla="*/ 768 w 785"/>
                <a:gd name="T1" fmla="*/ 171 h 670"/>
                <a:gd name="T2" fmla="*/ 720 w 785"/>
                <a:gd name="T3" fmla="*/ 159 h 670"/>
                <a:gd name="T4" fmla="*/ 705 w 785"/>
                <a:gd name="T5" fmla="*/ 148 h 670"/>
                <a:gd name="T6" fmla="*/ 653 w 785"/>
                <a:gd name="T7" fmla="*/ 134 h 670"/>
                <a:gd name="T8" fmla="*/ 605 w 785"/>
                <a:gd name="T9" fmla="*/ 121 h 670"/>
                <a:gd name="T10" fmla="*/ 563 w 785"/>
                <a:gd name="T11" fmla="*/ 121 h 670"/>
                <a:gd name="T12" fmla="*/ 530 w 785"/>
                <a:gd name="T13" fmla="*/ 142 h 670"/>
                <a:gd name="T14" fmla="*/ 488 w 785"/>
                <a:gd name="T15" fmla="*/ 94 h 670"/>
                <a:gd name="T16" fmla="*/ 475 w 785"/>
                <a:gd name="T17" fmla="*/ 54 h 670"/>
                <a:gd name="T18" fmla="*/ 410 w 785"/>
                <a:gd name="T19" fmla="*/ 35 h 670"/>
                <a:gd name="T20" fmla="*/ 366 w 785"/>
                <a:gd name="T21" fmla="*/ 12 h 670"/>
                <a:gd name="T22" fmla="*/ 337 w 785"/>
                <a:gd name="T23" fmla="*/ 31 h 670"/>
                <a:gd name="T24" fmla="*/ 358 w 785"/>
                <a:gd name="T25" fmla="*/ 65 h 670"/>
                <a:gd name="T26" fmla="*/ 325 w 785"/>
                <a:gd name="T27" fmla="*/ 92 h 670"/>
                <a:gd name="T28" fmla="*/ 318 w 785"/>
                <a:gd name="T29" fmla="*/ 65 h 670"/>
                <a:gd name="T30" fmla="*/ 285 w 785"/>
                <a:gd name="T31" fmla="*/ 90 h 670"/>
                <a:gd name="T32" fmla="*/ 266 w 785"/>
                <a:gd name="T33" fmla="*/ 136 h 670"/>
                <a:gd name="T34" fmla="*/ 230 w 785"/>
                <a:gd name="T35" fmla="*/ 144 h 670"/>
                <a:gd name="T36" fmla="*/ 218 w 785"/>
                <a:gd name="T37" fmla="*/ 134 h 670"/>
                <a:gd name="T38" fmla="*/ 182 w 785"/>
                <a:gd name="T39" fmla="*/ 115 h 670"/>
                <a:gd name="T40" fmla="*/ 143 w 785"/>
                <a:gd name="T41" fmla="*/ 121 h 670"/>
                <a:gd name="T42" fmla="*/ 94 w 785"/>
                <a:gd name="T43" fmla="*/ 65 h 670"/>
                <a:gd name="T44" fmla="*/ 44 w 785"/>
                <a:gd name="T45" fmla="*/ 29 h 670"/>
                <a:gd name="T46" fmla="*/ 2 w 785"/>
                <a:gd name="T47" fmla="*/ 56 h 670"/>
                <a:gd name="T48" fmla="*/ 19 w 785"/>
                <a:gd name="T49" fmla="*/ 81 h 670"/>
                <a:gd name="T50" fmla="*/ 9 w 785"/>
                <a:gd name="T51" fmla="*/ 136 h 670"/>
                <a:gd name="T52" fmla="*/ 78 w 785"/>
                <a:gd name="T53" fmla="*/ 194 h 670"/>
                <a:gd name="T54" fmla="*/ 92 w 785"/>
                <a:gd name="T55" fmla="*/ 249 h 670"/>
                <a:gd name="T56" fmla="*/ 111 w 785"/>
                <a:gd name="T57" fmla="*/ 307 h 670"/>
                <a:gd name="T58" fmla="*/ 120 w 785"/>
                <a:gd name="T59" fmla="*/ 412 h 670"/>
                <a:gd name="T60" fmla="*/ 134 w 785"/>
                <a:gd name="T61" fmla="*/ 490 h 670"/>
                <a:gd name="T62" fmla="*/ 143 w 785"/>
                <a:gd name="T63" fmla="*/ 473 h 670"/>
                <a:gd name="T64" fmla="*/ 174 w 785"/>
                <a:gd name="T65" fmla="*/ 462 h 670"/>
                <a:gd name="T66" fmla="*/ 191 w 785"/>
                <a:gd name="T67" fmla="*/ 500 h 670"/>
                <a:gd name="T68" fmla="*/ 224 w 785"/>
                <a:gd name="T69" fmla="*/ 529 h 670"/>
                <a:gd name="T70" fmla="*/ 262 w 785"/>
                <a:gd name="T71" fmla="*/ 577 h 670"/>
                <a:gd name="T72" fmla="*/ 289 w 785"/>
                <a:gd name="T73" fmla="*/ 621 h 670"/>
                <a:gd name="T74" fmla="*/ 295 w 785"/>
                <a:gd name="T75" fmla="*/ 649 h 670"/>
                <a:gd name="T76" fmla="*/ 314 w 785"/>
                <a:gd name="T77" fmla="*/ 667 h 670"/>
                <a:gd name="T78" fmla="*/ 366 w 785"/>
                <a:gd name="T79" fmla="*/ 642 h 670"/>
                <a:gd name="T80" fmla="*/ 398 w 785"/>
                <a:gd name="T81" fmla="*/ 634 h 670"/>
                <a:gd name="T82" fmla="*/ 389 w 785"/>
                <a:gd name="T83" fmla="*/ 573 h 670"/>
                <a:gd name="T84" fmla="*/ 427 w 785"/>
                <a:gd name="T85" fmla="*/ 533 h 670"/>
                <a:gd name="T86" fmla="*/ 435 w 785"/>
                <a:gd name="T87" fmla="*/ 500 h 670"/>
                <a:gd name="T88" fmla="*/ 461 w 785"/>
                <a:gd name="T89" fmla="*/ 464 h 670"/>
                <a:gd name="T90" fmla="*/ 498 w 785"/>
                <a:gd name="T91" fmla="*/ 466 h 670"/>
                <a:gd name="T92" fmla="*/ 492 w 785"/>
                <a:gd name="T93" fmla="*/ 494 h 670"/>
                <a:gd name="T94" fmla="*/ 519 w 785"/>
                <a:gd name="T95" fmla="*/ 525 h 670"/>
                <a:gd name="T96" fmla="*/ 557 w 785"/>
                <a:gd name="T97" fmla="*/ 517 h 670"/>
                <a:gd name="T98" fmla="*/ 582 w 785"/>
                <a:gd name="T99" fmla="*/ 542 h 670"/>
                <a:gd name="T100" fmla="*/ 628 w 785"/>
                <a:gd name="T101" fmla="*/ 531 h 670"/>
                <a:gd name="T102" fmla="*/ 607 w 785"/>
                <a:gd name="T103" fmla="*/ 504 h 670"/>
                <a:gd name="T104" fmla="*/ 580 w 785"/>
                <a:gd name="T105" fmla="*/ 477 h 670"/>
                <a:gd name="T106" fmla="*/ 620 w 785"/>
                <a:gd name="T107" fmla="*/ 469 h 670"/>
                <a:gd name="T108" fmla="*/ 613 w 785"/>
                <a:gd name="T109" fmla="*/ 441 h 670"/>
                <a:gd name="T110" fmla="*/ 582 w 785"/>
                <a:gd name="T111" fmla="*/ 414 h 670"/>
                <a:gd name="T112" fmla="*/ 567 w 785"/>
                <a:gd name="T113" fmla="*/ 381 h 670"/>
                <a:gd name="T114" fmla="*/ 576 w 785"/>
                <a:gd name="T115" fmla="*/ 343 h 670"/>
                <a:gd name="T116" fmla="*/ 620 w 785"/>
                <a:gd name="T117" fmla="*/ 333 h 670"/>
                <a:gd name="T118" fmla="*/ 649 w 785"/>
                <a:gd name="T119" fmla="*/ 333 h 670"/>
                <a:gd name="T120" fmla="*/ 695 w 785"/>
                <a:gd name="T121" fmla="*/ 328 h 670"/>
                <a:gd name="T122" fmla="*/ 735 w 785"/>
                <a:gd name="T123" fmla="*/ 291 h 670"/>
                <a:gd name="T124" fmla="*/ 764 w 785"/>
                <a:gd name="T125" fmla="*/ 23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670">
                  <a:moveTo>
                    <a:pt x="783" y="211"/>
                  </a:moveTo>
                  <a:lnTo>
                    <a:pt x="783" y="211"/>
                  </a:lnTo>
                  <a:lnTo>
                    <a:pt x="783" y="209"/>
                  </a:lnTo>
                  <a:lnTo>
                    <a:pt x="781" y="209"/>
                  </a:lnTo>
                  <a:lnTo>
                    <a:pt x="776" y="205"/>
                  </a:lnTo>
                  <a:lnTo>
                    <a:pt x="768" y="199"/>
                  </a:lnTo>
                  <a:lnTo>
                    <a:pt x="766" y="199"/>
                  </a:lnTo>
                  <a:lnTo>
                    <a:pt x="766" y="196"/>
                  </a:lnTo>
                  <a:lnTo>
                    <a:pt x="766" y="196"/>
                  </a:lnTo>
                  <a:lnTo>
                    <a:pt x="766" y="196"/>
                  </a:lnTo>
                  <a:lnTo>
                    <a:pt x="766" y="196"/>
                  </a:lnTo>
                  <a:lnTo>
                    <a:pt x="766" y="194"/>
                  </a:lnTo>
                  <a:lnTo>
                    <a:pt x="770" y="190"/>
                  </a:lnTo>
                  <a:lnTo>
                    <a:pt x="772" y="186"/>
                  </a:lnTo>
                  <a:lnTo>
                    <a:pt x="772" y="186"/>
                  </a:lnTo>
                  <a:lnTo>
                    <a:pt x="772" y="186"/>
                  </a:lnTo>
                  <a:lnTo>
                    <a:pt x="776" y="186"/>
                  </a:lnTo>
                  <a:lnTo>
                    <a:pt x="776" y="186"/>
                  </a:lnTo>
                  <a:lnTo>
                    <a:pt x="776" y="186"/>
                  </a:lnTo>
                  <a:lnTo>
                    <a:pt x="776" y="184"/>
                  </a:lnTo>
                  <a:lnTo>
                    <a:pt x="776" y="184"/>
                  </a:lnTo>
                  <a:lnTo>
                    <a:pt x="776" y="182"/>
                  </a:lnTo>
                  <a:lnTo>
                    <a:pt x="774" y="180"/>
                  </a:lnTo>
                  <a:lnTo>
                    <a:pt x="772" y="180"/>
                  </a:lnTo>
                  <a:lnTo>
                    <a:pt x="772" y="178"/>
                  </a:lnTo>
                  <a:lnTo>
                    <a:pt x="774" y="178"/>
                  </a:lnTo>
                  <a:lnTo>
                    <a:pt x="774" y="178"/>
                  </a:lnTo>
                  <a:lnTo>
                    <a:pt x="785" y="176"/>
                  </a:lnTo>
                  <a:lnTo>
                    <a:pt x="783" y="176"/>
                  </a:lnTo>
                  <a:lnTo>
                    <a:pt x="781" y="173"/>
                  </a:lnTo>
                  <a:lnTo>
                    <a:pt x="781" y="171"/>
                  </a:lnTo>
                  <a:lnTo>
                    <a:pt x="781" y="171"/>
                  </a:lnTo>
                  <a:lnTo>
                    <a:pt x="779" y="171"/>
                  </a:lnTo>
                  <a:lnTo>
                    <a:pt x="772" y="171"/>
                  </a:lnTo>
                  <a:lnTo>
                    <a:pt x="772" y="171"/>
                  </a:lnTo>
                  <a:lnTo>
                    <a:pt x="768" y="171"/>
                  </a:lnTo>
                  <a:lnTo>
                    <a:pt x="768" y="171"/>
                  </a:lnTo>
                  <a:lnTo>
                    <a:pt x="766" y="171"/>
                  </a:lnTo>
                  <a:lnTo>
                    <a:pt x="766" y="171"/>
                  </a:lnTo>
                  <a:lnTo>
                    <a:pt x="766" y="171"/>
                  </a:lnTo>
                  <a:lnTo>
                    <a:pt x="764" y="171"/>
                  </a:lnTo>
                  <a:lnTo>
                    <a:pt x="762" y="171"/>
                  </a:lnTo>
                  <a:lnTo>
                    <a:pt x="762" y="173"/>
                  </a:lnTo>
                  <a:lnTo>
                    <a:pt x="760" y="173"/>
                  </a:lnTo>
                  <a:lnTo>
                    <a:pt x="758" y="173"/>
                  </a:lnTo>
                  <a:lnTo>
                    <a:pt x="756" y="173"/>
                  </a:lnTo>
                  <a:lnTo>
                    <a:pt x="753" y="173"/>
                  </a:lnTo>
                  <a:lnTo>
                    <a:pt x="751" y="173"/>
                  </a:lnTo>
                  <a:lnTo>
                    <a:pt x="751" y="173"/>
                  </a:lnTo>
                  <a:lnTo>
                    <a:pt x="749" y="176"/>
                  </a:lnTo>
                  <a:lnTo>
                    <a:pt x="749" y="176"/>
                  </a:lnTo>
                  <a:lnTo>
                    <a:pt x="749" y="176"/>
                  </a:lnTo>
                  <a:lnTo>
                    <a:pt x="747" y="176"/>
                  </a:lnTo>
                  <a:lnTo>
                    <a:pt x="747" y="178"/>
                  </a:lnTo>
                  <a:lnTo>
                    <a:pt x="747" y="180"/>
                  </a:lnTo>
                  <a:lnTo>
                    <a:pt x="747" y="180"/>
                  </a:lnTo>
                  <a:lnTo>
                    <a:pt x="747" y="180"/>
                  </a:lnTo>
                  <a:lnTo>
                    <a:pt x="747" y="180"/>
                  </a:lnTo>
                  <a:lnTo>
                    <a:pt x="745" y="180"/>
                  </a:lnTo>
                  <a:lnTo>
                    <a:pt x="745" y="180"/>
                  </a:lnTo>
                  <a:lnTo>
                    <a:pt x="741" y="176"/>
                  </a:lnTo>
                  <a:lnTo>
                    <a:pt x="737" y="176"/>
                  </a:lnTo>
                  <a:lnTo>
                    <a:pt x="737" y="173"/>
                  </a:lnTo>
                  <a:lnTo>
                    <a:pt x="737" y="173"/>
                  </a:lnTo>
                  <a:lnTo>
                    <a:pt x="735" y="169"/>
                  </a:lnTo>
                  <a:lnTo>
                    <a:pt x="733" y="167"/>
                  </a:lnTo>
                  <a:lnTo>
                    <a:pt x="730" y="167"/>
                  </a:lnTo>
                  <a:lnTo>
                    <a:pt x="728" y="165"/>
                  </a:lnTo>
                  <a:lnTo>
                    <a:pt x="726" y="165"/>
                  </a:lnTo>
                  <a:lnTo>
                    <a:pt x="724" y="161"/>
                  </a:lnTo>
                  <a:lnTo>
                    <a:pt x="724" y="161"/>
                  </a:lnTo>
                  <a:lnTo>
                    <a:pt x="722" y="159"/>
                  </a:lnTo>
                  <a:lnTo>
                    <a:pt x="720" y="159"/>
                  </a:lnTo>
                  <a:lnTo>
                    <a:pt x="720" y="159"/>
                  </a:lnTo>
                  <a:lnTo>
                    <a:pt x="720" y="161"/>
                  </a:lnTo>
                  <a:lnTo>
                    <a:pt x="718" y="161"/>
                  </a:lnTo>
                  <a:lnTo>
                    <a:pt x="716" y="161"/>
                  </a:lnTo>
                  <a:lnTo>
                    <a:pt x="710" y="159"/>
                  </a:lnTo>
                  <a:lnTo>
                    <a:pt x="710" y="159"/>
                  </a:lnTo>
                  <a:lnTo>
                    <a:pt x="710" y="159"/>
                  </a:lnTo>
                  <a:lnTo>
                    <a:pt x="710" y="159"/>
                  </a:lnTo>
                  <a:lnTo>
                    <a:pt x="710" y="159"/>
                  </a:lnTo>
                  <a:lnTo>
                    <a:pt x="710" y="159"/>
                  </a:lnTo>
                  <a:lnTo>
                    <a:pt x="710" y="159"/>
                  </a:lnTo>
                  <a:lnTo>
                    <a:pt x="710" y="157"/>
                  </a:lnTo>
                  <a:lnTo>
                    <a:pt x="710" y="157"/>
                  </a:lnTo>
                  <a:lnTo>
                    <a:pt x="710" y="157"/>
                  </a:lnTo>
                  <a:lnTo>
                    <a:pt x="710" y="157"/>
                  </a:lnTo>
                  <a:lnTo>
                    <a:pt x="710" y="157"/>
                  </a:lnTo>
                  <a:lnTo>
                    <a:pt x="710" y="157"/>
                  </a:lnTo>
                  <a:lnTo>
                    <a:pt x="710" y="157"/>
                  </a:lnTo>
                  <a:lnTo>
                    <a:pt x="710" y="155"/>
                  </a:lnTo>
                  <a:lnTo>
                    <a:pt x="710" y="155"/>
                  </a:lnTo>
                  <a:lnTo>
                    <a:pt x="710" y="155"/>
                  </a:lnTo>
                  <a:lnTo>
                    <a:pt x="710" y="155"/>
                  </a:lnTo>
                  <a:lnTo>
                    <a:pt x="710" y="155"/>
                  </a:lnTo>
                  <a:lnTo>
                    <a:pt x="710" y="155"/>
                  </a:lnTo>
                  <a:lnTo>
                    <a:pt x="710" y="152"/>
                  </a:lnTo>
                  <a:lnTo>
                    <a:pt x="710" y="152"/>
                  </a:lnTo>
                  <a:lnTo>
                    <a:pt x="707" y="150"/>
                  </a:lnTo>
                  <a:lnTo>
                    <a:pt x="707" y="150"/>
                  </a:lnTo>
                  <a:lnTo>
                    <a:pt x="707" y="150"/>
                  </a:lnTo>
                  <a:lnTo>
                    <a:pt x="707" y="150"/>
                  </a:lnTo>
                  <a:lnTo>
                    <a:pt x="710" y="150"/>
                  </a:lnTo>
                  <a:lnTo>
                    <a:pt x="710" y="150"/>
                  </a:lnTo>
                  <a:lnTo>
                    <a:pt x="710" y="148"/>
                  </a:lnTo>
                  <a:lnTo>
                    <a:pt x="710" y="148"/>
                  </a:lnTo>
                  <a:lnTo>
                    <a:pt x="707" y="148"/>
                  </a:lnTo>
                  <a:lnTo>
                    <a:pt x="707" y="148"/>
                  </a:lnTo>
                  <a:lnTo>
                    <a:pt x="707" y="148"/>
                  </a:lnTo>
                  <a:lnTo>
                    <a:pt x="705" y="148"/>
                  </a:lnTo>
                  <a:lnTo>
                    <a:pt x="705" y="148"/>
                  </a:lnTo>
                  <a:lnTo>
                    <a:pt x="703" y="148"/>
                  </a:lnTo>
                  <a:lnTo>
                    <a:pt x="703" y="150"/>
                  </a:lnTo>
                  <a:lnTo>
                    <a:pt x="701" y="150"/>
                  </a:lnTo>
                  <a:lnTo>
                    <a:pt x="701" y="150"/>
                  </a:lnTo>
                  <a:lnTo>
                    <a:pt x="699" y="152"/>
                  </a:lnTo>
                  <a:lnTo>
                    <a:pt x="699" y="155"/>
                  </a:lnTo>
                  <a:lnTo>
                    <a:pt x="697" y="155"/>
                  </a:lnTo>
                  <a:lnTo>
                    <a:pt x="697" y="155"/>
                  </a:lnTo>
                  <a:lnTo>
                    <a:pt x="695" y="157"/>
                  </a:lnTo>
                  <a:lnTo>
                    <a:pt x="693" y="157"/>
                  </a:lnTo>
                  <a:lnTo>
                    <a:pt x="693" y="155"/>
                  </a:lnTo>
                  <a:lnTo>
                    <a:pt x="691" y="155"/>
                  </a:lnTo>
                  <a:lnTo>
                    <a:pt x="687" y="152"/>
                  </a:lnTo>
                  <a:lnTo>
                    <a:pt x="684" y="150"/>
                  </a:lnTo>
                  <a:lnTo>
                    <a:pt x="682" y="150"/>
                  </a:lnTo>
                  <a:lnTo>
                    <a:pt x="682" y="148"/>
                  </a:lnTo>
                  <a:lnTo>
                    <a:pt x="682" y="148"/>
                  </a:lnTo>
                  <a:lnTo>
                    <a:pt x="682" y="148"/>
                  </a:lnTo>
                  <a:lnTo>
                    <a:pt x="684" y="144"/>
                  </a:lnTo>
                  <a:lnTo>
                    <a:pt x="684" y="144"/>
                  </a:lnTo>
                  <a:lnTo>
                    <a:pt x="684" y="138"/>
                  </a:lnTo>
                  <a:lnTo>
                    <a:pt x="684" y="138"/>
                  </a:lnTo>
                  <a:lnTo>
                    <a:pt x="682" y="136"/>
                  </a:lnTo>
                  <a:lnTo>
                    <a:pt x="682" y="134"/>
                  </a:lnTo>
                  <a:lnTo>
                    <a:pt x="680" y="134"/>
                  </a:lnTo>
                  <a:lnTo>
                    <a:pt x="680" y="134"/>
                  </a:lnTo>
                  <a:lnTo>
                    <a:pt x="678" y="134"/>
                  </a:lnTo>
                  <a:lnTo>
                    <a:pt x="672" y="134"/>
                  </a:lnTo>
                  <a:lnTo>
                    <a:pt x="668" y="134"/>
                  </a:lnTo>
                  <a:lnTo>
                    <a:pt x="666" y="134"/>
                  </a:lnTo>
                  <a:lnTo>
                    <a:pt x="664" y="134"/>
                  </a:lnTo>
                  <a:lnTo>
                    <a:pt x="659" y="132"/>
                  </a:lnTo>
                  <a:lnTo>
                    <a:pt x="659" y="132"/>
                  </a:lnTo>
                  <a:lnTo>
                    <a:pt x="657" y="132"/>
                  </a:lnTo>
                  <a:lnTo>
                    <a:pt x="657" y="132"/>
                  </a:lnTo>
                  <a:lnTo>
                    <a:pt x="653" y="134"/>
                  </a:lnTo>
                  <a:lnTo>
                    <a:pt x="651" y="136"/>
                  </a:lnTo>
                  <a:lnTo>
                    <a:pt x="649" y="136"/>
                  </a:lnTo>
                  <a:lnTo>
                    <a:pt x="645" y="138"/>
                  </a:lnTo>
                  <a:lnTo>
                    <a:pt x="643" y="138"/>
                  </a:lnTo>
                  <a:lnTo>
                    <a:pt x="638" y="140"/>
                  </a:lnTo>
                  <a:lnTo>
                    <a:pt x="638" y="140"/>
                  </a:lnTo>
                  <a:lnTo>
                    <a:pt x="634" y="140"/>
                  </a:lnTo>
                  <a:lnTo>
                    <a:pt x="634" y="140"/>
                  </a:lnTo>
                  <a:lnTo>
                    <a:pt x="632" y="140"/>
                  </a:lnTo>
                  <a:lnTo>
                    <a:pt x="628" y="142"/>
                  </a:lnTo>
                  <a:lnTo>
                    <a:pt x="626" y="144"/>
                  </a:lnTo>
                  <a:lnTo>
                    <a:pt x="626" y="144"/>
                  </a:lnTo>
                  <a:lnTo>
                    <a:pt x="626" y="144"/>
                  </a:lnTo>
                  <a:lnTo>
                    <a:pt x="624" y="144"/>
                  </a:lnTo>
                  <a:lnTo>
                    <a:pt x="622" y="142"/>
                  </a:lnTo>
                  <a:lnTo>
                    <a:pt x="620" y="142"/>
                  </a:lnTo>
                  <a:lnTo>
                    <a:pt x="615" y="138"/>
                  </a:lnTo>
                  <a:lnTo>
                    <a:pt x="613" y="136"/>
                  </a:lnTo>
                  <a:lnTo>
                    <a:pt x="611" y="136"/>
                  </a:lnTo>
                  <a:lnTo>
                    <a:pt x="611" y="134"/>
                  </a:lnTo>
                  <a:lnTo>
                    <a:pt x="611" y="134"/>
                  </a:lnTo>
                  <a:lnTo>
                    <a:pt x="611" y="134"/>
                  </a:lnTo>
                  <a:lnTo>
                    <a:pt x="611" y="132"/>
                  </a:lnTo>
                  <a:lnTo>
                    <a:pt x="611" y="132"/>
                  </a:lnTo>
                  <a:lnTo>
                    <a:pt x="611" y="129"/>
                  </a:lnTo>
                  <a:lnTo>
                    <a:pt x="611" y="129"/>
                  </a:lnTo>
                  <a:lnTo>
                    <a:pt x="611" y="129"/>
                  </a:lnTo>
                  <a:lnTo>
                    <a:pt x="611" y="127"/>
                  </a:lnTo>
                  <a:lnTo>
                    <a:pt x="613" y="123"/>
                  </a:lnTo>
                  <a:lnTo>
                    <a:pt x="613" y="123"/>
                  </a:lnTo>
                  <a:lnTo>
                    <a:pt x="613" y="123"/>
                  </a:lnTo>
                  <a:lnTo>
                    <a:pt x="613" y="121"/>
                  </a:lnTo>
                  <a:lnTo>
                    <a:pt x="613" y="121"/>
                  </a:lnTo>
                  <a:lnTo>
                    <a:pt x="613" y="121"/>
                  </a:lnTo>
                  <a:lnTo>
                    <a:pt x="609" y="121"/>
                  </a:lnTo>
                  <a:lnTo>
                    <a:pt x="607" y="121"/>
                  </a:lnTo>
                  <a:lnTo>
                    <a:pt x="605" y="121"/>
                  </a:lnTo>
                  <a:lnTo>
                    <a:pt x="605" y="121"/>
                  </a:lnTo>
                  <a:lnTo>
                    <a:pt x="601" y="121"/>
                  </a:lnTo>
                  <a:lnTo>
                    <a:pt x="599" y="123"/>
                  </a:lnTo>
                  <a:lnTo>
                    <a:pt x="597" y="123"/>
                  </a:lnTo>
                  <a:lnTo>
                    <a:pt x="597" y="125"/>
                  </a:lnTo>
                  <a:lnTo>
                    <a:pt x="594" y="125"/>
                  </a:lnTo>
                  <a:lnTo>
                    <a:pt x="594" y="127"/>
                  </a:lnTo>
                  <a:lnTo>
                    <a:pt x="594" y="127"/>
                  </a:lnTo>
                  <a:lnTo>
                    <a:pt x="594" y="129"/>
                  </a:lnTo>
                  <a:lnTo>
                    <a:pt x="592" y="129"/>
                  </a:lnTo>
                  <a:lnTo>
                    <a:pt x="592" y="129"/>
                  </a:lnTo>
                  <a:lnTo>
                    <a:pt x="592" y="129"/>
                  </a:lnTo>
                  <a:lnTo>
                    <a:pt x="590" y="129"/>
                  </a:lnTo>
                  <a:lnTo>
                    <a:pt x="588" y="129"/>
                  </a:lnTo>
                  <a:lnTo>
                    <a:pt x="588" y="129"/>
                  </a:lnTo>
                  <a:lnTo>
                    <a:pt x="586" y="129"/>
                  </a:lnTo>
                  <a:lnTo>
                    <a:pt x="582" y="134"/>
                  </a:lnTo>
                  <a:lnTo>
                    <a:pt x="580" y="134"/>
                  </a:lnTo>
                  <a:lnTo>
                    <a:pt x="580" y="134"/>
                  </a:lnTo>
                  <a:lnTo>
                    <a:pt x="580" y="134"/>
                  </a:lnTo>
                  <a:lnTo>
                    <a:pt x="578" y="134"/>
                  </a:lnTo>
                  <a:lnTo>
                    <a:pt x="578" y="134"/>
                  </a:lnTo>
                  <a:lnTo>
                    <a:pt x="576" y="132"/>
                  </a:lnTo>
                  <a:lnTo>
                    <a:pt x="576" y="129"/>
                  </a:lnTo>
                  <a:lnTo>
                    <a:pt x="576" y="129"/>
                  </a:lnTo>
                  <a:lnTo>
                    <a:pt x="576" y="125"/>
                  </a:lnTo>
                  <a:lnTo>
                    <a:pt x="574" y="121"/>
                  </a:lnTo>
                  <a:lnTo>
                    <a:pt x="571" y="117"/>
                  </a:lnTo>
                  <a:lnTo>
                    <a:pt x="571" y="117"/>
                  </a:lnTo>
                  <a:lnTo>
                    <a:pt x="571" y="117"/>
                  </a:lnTo>
                  <a:lnTo>
                    <a:pt x="569" y="117"/>
                  </a:lnTo>
                  <a:lnTo>
                    <a:pt x="567" y="117"/>
                  </a:lnTo>
                  <a:lnTo>
                    <a:pt x="567" y="117"/>
                  </a:lnTo>
                  <a:lnTo>
                    <a:pt x="565" y="117"/>
                  </a:lnTo>
                  <a:lnTo>
                    <a:pt x="565" y="119"/>
                  </a:lnTo>
                  <a:lnTo>
                    <a:pt x="563" y="119"/>
                  </a:lnTo>
                  <a:lnTo>
                    <a:pt x="563" y="121"/>
                  </a:lnTo>
                  <a:lnTo>
                    <a:pt x="563" y="123"/>
                  </a:lnTo>
                  <a:lnTo>
                    <a:pt x="563" y="123"/>
                  </a:lnTo>
                  <a:lnTo>
                    <a:pt x="563" y="123"/>
                  </a:lnTo>
                  <a:lnTo>
                    <a:pt x="567" y="127"/>
                  </a:lnTo>
                  <a:lnTo>
                    <a:pt x="567" y="129"/>
                  </a:lnTo>
                  <a:lnTo>
                    <a:pt x="567" y="129"/>
                  </a:lnTo>
                  <a:lnTo>
                    <a:pt x="567" y="132"/>
                  </a:lnTo>
                  <a:lnTo>
                    <a:pt x="567" y="132"/>
                  </a:lnTo>
                  <a:lnTo>
                    <a:pt x="565" y="132"/>
                  </a:lnTo>
                  <a:lnTo>
                    <a:pt x="563" y="132"/>
                  </a:lnTo>
                  <a:lnTo>
                    <a:pt x="563" y="134"/>
                  </a:lnTo>
                  <a:lnTo>
                    <a:pt x="561" y="134"/>
                  </a:lnTo>
                  <a:lnTo>
                    <a:pt x="559" y="138"/>
                  </a:lnTo>
                  <a:lnTo>
                    <a:pt x="557" y="138"/>
                  </a:lnTo>
                  <a:lnTo>
                    <a:pt x="555" y="140"/>
                  </a:lnTo>
                  <a:lnTo>
                    <a:pt x="555" y="140"/>
                  </a:lnTo>
                  <a:lnTo>
                    <a:pt x="555" y="140"/>
                  </a:lnTo>
                  <a:lnTo>
                    <a:pt x="553" y="138"/>
                  </a:lnTo>
                  <a:lnTo>
                    <a:pt x="553" y="138"/>
                  </a:lnTo>
                  <a:lnTo>
                    <a:pt x="551" y="138"/>
                  </a:lnTo>
                  <a:lnTo>
                    <a:pt x="551" y="138"/>
                  </a:lnTo>
                  <a:lnTo>
                    <a:pt x="551" y="138"/>
                  </a:lnTo>
                  <a:lnTo>
                    <a:pt x="548" y="140"/>
                  </a:lnTo>
                  <a:lnTo>
                    <a:pt x="546" y="142"/>
                  </a:lnTo>
                  <a:lnTo>
                    <a:pt x="546" y="142"/>
                  </a:lnTo>
                  <a:lnTo>
                    <a:pt x="544" y="144"/>
                  </a:lnTo>
                  <a:lnTo>
                    <a:pt x="544" y="144"/>
                  </a:lnTo>
                  <a:lnTo>
                    <a:pt x="542" y="142"/>
                  </a:lnTo>
                  <a:lnTo>
                    <a:pt x="542" y="142"/>
                  </a:lnTo>
                  <a:lnTo>
                    <a:pt x="542" y="142"/>
                  </a:lnTo>
                  <a:lnTo>
                    <a:pt x="542" y="140"/>
                  </a:lnTo>
                  <a:lnTo>
                    <a:pt x="540" y="140"/>
                  </a:lnTo>
                  <a:lnTo>
                    <a:pt x="540" y="140"/>
                  </a:lnTo>
                  <a:lnTo>
                    <a:pt x="538" y="140"/>
                  </a:lnTo>
                  <a:lnTo>
                    <a:pt x="532" y="142"/>
                  </a:lnTo>
                  <a:lnTo>
                    <a:pt x="532" y="142"/>
                  </a:lnTo>
                  <a:lnTo>
                    <a:pt x="530" y="142"/>
                  </a:lnTo>
                  <a:lnTo>
                    <a:pt x="530" y="142"/>
                  </a:lnTo>
                  <a:lnTo>
                    <a:pt x="525" y="140"/>
                  </a:lnTo>
                  <a:lnTo>
                    <a:pt x="525" y="140"/>
                  </a:lnTo>
                  <a:lnTo>
                    <a:pt x="523" y="140"/>
                  </a:lnTo>
                  <a:lnTo>
                    <a:pt x="519" y="140"/>
                  </a:lnTo>
                  <a:lnTo>
                    <a:pt x="515" y="138"/>
                  </a:lnTo>
                  <a:lnTo>
                    <a:pt x="513" y="138"/>
                  </a:lnTo>
                  <a:lnTo>
                    <a:pt x="511" y="138"/>
                  </a:lnTo>
                  <a:lnTo>
                    <a:pt x="507" y="136"/>
                  </a:lnTo>
                  <a:lnTo>
                    <a:pt x="507" y="136"/>
                  </a:lnTo>
                  <a:lnTo>
                    <a:pt x="500" y="132"/>
                  </a:lnTo>
                  <a:lnTo>
                    <a:pt x="496" y="127"/>
                  </a:lnTo>
                  <a:lnTo>
                    <a:pt x="496" y="125"/>
                  </a:lnTo>
                  <a:lnTo>
                    <a:pt x="494" y="125"/>
                  </a:lnTo>
                  <a:lnTo>
                    <a:pt x="490" y="125"/>
                  </a:lnTo>
                  <a:lnTo>
                    <a:pt x="488" y="123"/>
                  </a:lnTo>
                  <a:lnTo>
                    <a:pt x="488" y="123"/>
                  </a:lnTo>
                  <a:lnTo>
                    <a:pt x="488" y="123"/>
                  </a:lnTo>
                  <a:lnTo>
                    <a:pt x="486" y="121"/>
                  </a:lnTo>
                  <a:lnTo>
                    <a:pt x="486" y="121"/>
                  </a:lnTo>
                  <a:lnTo>
                    <a:pt x="486" y="119"/>
                  </a:lnTo>
                  <a:lnTo>
                    <a:pt x="488" y="117"/>
                  </a:lnTo>
                  <a:lnTo>
                    <a:pt x="488" y="115"/>
                  </a:lnTo>
                  <a:lnTo>
                    <a:pt x="490" y="113"/>
                  </a:lnTo>
                  <a:lnTo>
                    <a:pt x="490" y="113"/>
                  </a:lnTo>
                  <a:lnTo>
                    <a:pt x="494" y="113"/>
                  </a:lnTo>
                  <a:lnTo>
                    <a:pt x="494" y="113"/>
                  </a:lnTo>
                  <a:lnTo>
                    <a:pt x="494" y="111"/>
                  </a:lnTo>
                  <a:lnTo>
                    <a:pt x="496" y="109"/>
                  </a:lnTo>
                  <a:lnTo>
                    <a:pt x="496" y="109"/>
                  </a:lnTo>
                  <a:lnTo>
                    <a:pt x="496" y="106"/>
                  </a:lnTo>
                  <a:lnTo>
                    <a:pt x="496" y="106"/>
                  </a:lnTo>
                  <a:lnTo>
                    <a:pt x="496" y="104"/>
                  </a:lnTo>
                  <a:lnTo>
                    <a:pt x="494" y="104"/>
                  </a:lnTo>
                  <a:lnTo>
                    <a:pt x="490" y="98"/>
                  </a:lnTo>
                  <a:lnTo>
                    <a:pt x="488" y="96"/>
                  </a:lnTo>
                  <a:lnTo>
                    <a:pt x="488" y="94"/>
                  </a:lnTo>
                  <a:lnTo>
                    <a:pt x="488" y="92"/>
                  </a:lnTo>
                  <a:lnTo>
                    <a:pt x="486" y="90"/>
                  </a:lnTo>
                  <a:lnTo>
                    <a:pt x="486" y="88"/>
                  </a:lnTo>
                  <a:lnTo>
                    <a:pt x="486" y="86"/>
                  </a:lnTo>
                  <a:lnTo>
                    <a:pt x="486" y="86"/>
                  </a:lnTo>
                  <a:lnTo>
                    <a:pt x="488" y="86"/>
                  </a:lnTo>
                  <a:lnTo>
                    <a:pt x="488" y="86"/>
                  </a:lnTo>
                  <a:lnTo>
                    <a:pt x="488" y="83"/>
                  </a:lnTo>
                  <a:lnTo>
                    <a:pt x="488" y="83"/>
                  </a:lnTo>
                  <a:lnTo>
                    <a:pt x="490" y="83"/>
                  </a:lnTo>
                  <a:lnTo>
                    <a:pt x="492" y="83"/>
                  </a:lnTo>
                  <a:lnTo>
                    <a:pt x="492" y="83"/>
                  </a:lnTo>
                  <a:lnTo>
                    <a:pt x="494" y="83"/>
                  </a:lnTo>
                  <a:lnTo>
                    <a:pt x="494" y="83"/>
                  </a:lnTo>
                  <a:lnTo>
                    <a:pt x="494" y="81"/>
                  </a:lnTo>
                  <a:lnTo>
                    <a:pt x="492" y="81"/>
                  </a:lnTo>
                  <a:lnTo>
                    <a:pt x="492" y="81"/>
                  </a:lnTo>
                  <a:lnTo>
                    <a:pt x="492" y="81"/>
                  </a:lnTo>
                  <a:lnTo>
                    <a:pt x="490" y="79"/>
                  </a:lnTo>
                  <a:lnTo>
                    <a:pt x="488" y="79"/>
                  </a:lnTo>
                  <a:lnTo>
                    <a:pt x="488" y="79"/>
                  </a:lnTo>
                  <a:lnTo>
                    <a:pt x="486" y="79"/>
                  </a:lnTo>
                  <a:lnTo>
                    <a:pt x="484" y="75"/>
                  </a:lnTo>
                  <a:lnTo>
                    <a:pt x="484" y="75"/>
                  </a:lnTo>
                  <a:lnTo>
                    <a:pt x="482" y="75"/>
                  </a:lnTo>
                  <a:lnTo>
                    <a:pt x="479" y="69"/>
                  </a:lnTo>
                  <a:lnTo>
                    <a:pt x="477" y="67"/>
                  </a:lnTo>
                  <a:lnTo>
                    <a:pt x="477" y="67"/>
                  </a:lnTo>
                  <a:lnTo>
                    <a:pt x="477" y="65"/>
                  </a:lnTo>
                  <a:lnTo>
                    <a:pt x="479" y="65"/>
                  </a:lnTo>
                  <a:lnTo>
                    <a:pt x="479" y="62"/>
                  </a:lnTo>
                  <a:lnTo>
                    <a:pt x="479" y="60"/>
                  </a:lnTo>
                  <a:lnTo>
                    <a:pt x="477" y="58"/>
                  </a:lnTo>
                  <a:lnTo>
                    <a:pt x="477" y="58"/>
                  </a:lnTo>
                  <a:lnTo>
                    <a:pt x="477" y="56"/>
                  </a:lnTo>
                  <a:lnTo>
                    <a:pt x="475" y="54"/>
                  </a:lnTo>
                  <a:lnTo>
                    <a:pt x="475" y="54"/>
                  </a:lnTo>
                  <a:lnTo>
                    <a:pt x="473" y="54"/>
                  </a:lnTo>
                  <a:lnTo>
                    <a:pt x="461" y="52"/>
                  </a:lnTo>
                  <a:lnTo>
                    <a:pt x="452" y="54"/>
                  </a:lnTo>
                  <a:lnTo>
                    <a:pt x="450" y="54"/>
                  </a:lnTo>
                  <a:lnTo>
                    <a:pt x="448" y="52"/>
                  </a:lnTo>
                  <a:lnTo>
                    <a:pt x="446" y="52"/>
                  </a:lnTo>
                  <a:lnTo>
                    <a:pt x="444" y="52"/>
                  </a:lnTo>
                  <a:lnTo>
                    <a:pt x="444" y="50"/>
                  </a:lnTo>
                  <a:lnTo>
                    <a:pt x="442" y="50"/>
                  </a:lnTo>
                  <a:lnTo>
                    <a:pt x="442" y="50"/>
                  </a:lnTo>
                  <a:lnTo>
                    <a:pt x="440" y="50"/>
                  </a:lnTo>
                  <a:lnTo>
                    <a:pt x="435" y="50"/>
                  </a:lnTo>
                  <a:lnTo>
                    <a:pt x="433" y="50"/>
                  </a:lnTo>
                  <a:lnTo>
                    <a:pt x="433" y="50"/>
                  </a:lnTo>
                  <a:lnTo>
                    <a:pt x="433" y="48"/>
                  </a:lnTo>
                  <a:lnTo>
                    <a:pt x="433" y="48"/>
                  </a:lnTo>
                  <a:lnTo>
                    <a:pt x="435" y="44"/>
                  </a:lnTo>
                  <a:lnTo>
                    <a:pt x="435" y="44"/>
                  </a:lnTo>
                  <a:lnTo>
                    <a:pt x="435" y="42"/>
                  </a:lnTo>
                  <a:lnTo>
                    <a:pt x="435" y="42"/>
                  </a:lnTo>
                  <a:lnTo>
                    <a:pt x="433" y="42"/>
                  </a:lnTo>
                  <a:lnTo>
                    <a:pt x="433" y="42"/>
                  </a:lnTo>
                  <a:lnTo>
                    <a:pt x="427" y="46"/>
                  </a:lnTo>
                  <a:lnTo>
                    <a:pt x="425" y="46"/>
                  </a:lnTo>
                  <a:lnTo>
                    <a:pt x="423" y="46"/>
                  </a:lnTo>
                  <a:lnTo>
                    <a:pt x="421" y="46"/>
                  </a:lnTo>
                  <a:lnTo>
                    <a:pt x="417" y="46"/>
                  </a:lnTo>
                  <a:lnTo>
                    <a:pt x="415" y="46"/>
                  </a:lnTo>
                  <a:lnTo>
                    <a:pt x="412" y="44"/>
                  </a:lnTo>
                  <a:lnTo>
                    <a:pt x="410" y="44"/>
                  </a:lnTo>
                  <a:lnTo>
                    <a:pt x="410" y="42"/>
                  </a:lnTo>
                  <a:lnTo>
                    <a:pt x="410" y="42"/>
                  </a:lnTo>
                  <a:lnTo>
                    <a:pt x="408" y="42"/>
                  </a:lnTo>
                  <a:lnTo>
                    <a:pt x="408" y="39"/>
                  </a:lnTo>
                  <a:lnTo>
                    <a:pt x="410" y="37"/>
                  </a:lnTo>
                  <a:lnTo>
                    <a:pt x="410" y="37"/>
                  </a:lnTo>
                  <a:lnTo>
                    <a:pt x="410" y="35"/>
                  </a:lnTo>
                  <a:lnTo>
                    <a:pt x="410" y="35"/>
                  </a:lnTo>
                  <a:lnTo>
                    <a:pt x="408" y="33"/>
                  </a:lnTo>
                  <a:lnTo>
                    <a:pt x="406" y="33"/>
                  </a:lnTo>
                  <a:lnTo>
                    <a:pt x="406" y="31"/>
                  </a:lnTo>
                  <a:lnTo>
                    <a:pt x="406" y="31"/>
                  </a:lnTo>
                  <a:lnTo>
                    <a:pt x="406" y="29"/>
                  </a:lnTo>
                  <a:lnTo>
                    <a:pt x="406" y="27"/>
                  </a:lnTo>
                  <a:lnTo>
                    <a:pt x="406" y="25"/>
                  </a:lnTo>
                  <a:lnTo>
                    <a:pt x="406" y="25"/>
                  </a:lnTo>
                  <a:lnTo>
                    <a:pt x="406" y="21"/>
                  </a:lnTo>
                  <a:lnTo>
                    <a:pt x="406" y="19"/>
                  </a:lnTo>
                  <a:lnTo>
                    <a:pt x="406" y="16"/>
                  </a:lnTo>
                  <a:lnTo>
                    <a:pt x="406" y="14"/>
                  </a:lnTo>
                  <a:lnTo>
                    <a:pt x="406" y="12"/>
                  </a:lnTo>
                  <a:lnTo>
                    <a:pt x="406" y="12"/>
                  </a:lnTo>
                  <a:lnTo>
                    <a:pt x="404" y="12"/>
                  </a:lnTo>
                  <a:lnTo>
                    <a:pt x="400" y="10"/>
                  </a:lnTo>
                  <a:lnTo>
                    <a:pt x="398" y="8"/>
                  </a:lnTo>
                  <a:lnTo>
                    <a:pt x="398" y="8"/>
                  </a:lnTo>
                  <a:lnTo>
                    <a:pt x="396" y="8"/>
                  </a:lnTo>
                  <a:lnTo>
                    <a:pt x="394" y="4"/>
                  </a:lnTo>
                  <a:lnTo>
                    <a:pt x="394" y="2"/>
                  </a:lnTo>
                  <a:lnTo>
                    <a:pt x="392" y="2"/>
                  </a:lnTo>
                  <a:lnTo>
                    <a:pt x="392" y="0"/>
                  </a:lnTo>
                  <a:lnTo>
                    <a:pt x="389" y="0"/>
                  </a:lnTo>
                  <a:lnTo>
                    <a:pt x="389" y="0"/>
                  </a:lnTo>
                  <a:lnTo>
                    <a:pt x="385" y="2"/>
                  </a:lnTo>
                  <a:lnTo>
                    <a:pt x="383" y="2"/>
                  </a:lnTo>
                  <a:lnTo>
                    <a:pt x="383" y="2"/>
                  </a:lnTo>
                  <a:lnTo>
                    <a:pt x="381" y="2"/>
                  </a:lnTo>
                  <a:lnTo>
                    <a:pt x="379" y="4"/>
                  </a:lnTo>
                  <a:lnTo>
                    <a:pt x="379" y="4"/>
                  </a:lnTo>
                  <a:lnTo>
                    <a:pt x="377" y="6"/>
                  </a:lnTo>
                  <a:lnTo>
                    <a:pt x="375" y="8"/>
                  </a:lnTo>
                  <a:lnTo>
                    <a:pt x="373" y="10"/>
                  </a:lnTo>
                  <a:lnTo>
                    <a:pt x="369" y="12"/>
                  </a:lnTo>
                  <a:lnTo>
                    <a:pt x="366" y="12"/>
                  </a:lnTo>
                  <a:lnTo>
                    <a:pt x="366" y="12"/>
                  </a:lnTo>
                  <a:lnTo>
                    <a:pt x="366" y="14"/>
                  </a:lnTo>
                  <a:lnTo>
                    <a:pt x="366" y="14"/>
                  </a:lnTo>
                  <a:lnTo>
                    <a:pt x="369" y="14"/>
                  </a:lnTo>
                  <a:lnTo>
                    <a:pt x="371" y="16"/>
                  </a:lnTo>
                  <a:lnTo>
                    <a:pt x="371" y="16"/>
                  </a:lnTo>
                  <a:lnTo>
                    <a:pt x="371" y="16"/>
                  </a:lnTo>
                  <a:lnTo>
                    <a:pt x="371" y="16"/>
                  </a:lnTo>
                  <a:lnTo>
                    <a:pt x="371" y="19"/>
                  </a:lnTo>
                  <a:lnTo>
                    <a:pt x="371" y="19"/>
                  </a:lnTo>
                  <a:lnTo>
                    <a:pt x="369" y="19"/>
                  </a:lnTo>
                  <a:lnTo>
                    <a:pt x="360" y="19"/>
                  </a:lnTo>
                  <a:lnTo>
                    <a:pt x="358" y="21"/>
                  </a:lnTo>
                  <a:lnTo>
                    <a:pt x="356" y="21"/>
                  </a:lnTo>
                  <a:lnTo>
                    <a:pt x="356" y="23"/>
                  </a:lnTo>
                  <a:lnTo>
                    <a:pt x="354" y="25"/>
                  </a:lnTo>
                  <a:lnTo>
                    <a:pt x="354" y="27"/>
                  </a:lnTo>
                  <a:lnTo>
                    <a:pt x="352" y="27"/>
                  </a:lnTo>
                  <a:lnTo>
                    <a:pt x="352" y="29"/>
                  </a:lnTo>
                  <a:lnTo>
                    <a:pt x="352" y="29"/>
                  </a:lnTo>
                  <a:lnTo>
                    <a:pt x="350" y="27"/>
                  </a:lnTo>
                  <a:lnTo>
                    <a:pt x="350" y="27"/>
                  </a:lnTo>
                  <a:lnTo>
                    <a:pt x="350" y="27"/>
                  </a:lnTo>
                  <a:lnTo>
                    <a:pt x="350" y="27"/>
                  </a:lnTo>
                  <a:lnTo>
                    <a:pt x="350" y="27"/>
                  </a:lnTo>
                  <a:lnTo>
                    <a:pt x="348" y="27"/>
                  </a:lnTo>
                  <a:lnTo>
                    <a:pt x="348" y="27"/>
                  </a:lnTo>
                  <a:lnTo>
                    <a:pt x="348" y="27"/>
                  </a:lnTo>
                  <a:lnTo>
                    <a:pt x="348" y="27"/>
                  </a:lnTo>
                  <a:lnTo>
                    <a:pt x="346" y="27"/>
                  </a:lnTo>
                  <a:lnTo>
                    <a:pt x="346" y="27"/>
                  </a:lnTo>
                  <a:lnTo>
                    <a:pt x="346" y="27"/>
                  </a:lnTo>
                  <a:lnTo>
                    <a:pt x="343" y="27"/>
                  </a:lnTo>
                  <a:lnTo>
                    <a:pt x="343" y="27"/>
                  </a:lnTo>
                  <a:lnTo>
                    <a:pt x="341" y="29"/>
                  </a:lnTo>
                  <a:lnTo>
                    <a:pt x="339" y="31"/>
                  </a:lnTo>
                  <a:lnTo>
                    <a:pt x="337" y="31"/>
                  </a:lnTo>
                  <a:lnTo>
                    <a:pt x="339" y="33"/>
                  </a:lnTo>
                  <a:lnTo>
                    <a:pt x="343" y="39"/>
                  </a:lnTo>
                  <a:lnTo>
                    <a:pt x="346" y="39"/>
                  </a:lnTo>
                  <a:lnTo>
                    <a:pt x="343" y="42"/>
                  </a:lnTo>
                  <a:lnTo>
                    <a:pt x="343" y="42"/>
                  </a:lnTo>
                  <a:lnTo>
                    <a:pt x="343" y="42"/>
                  </a:lnTo>
                  <a:lnTo>
                    <a:pt x="343" y="44"/>
                  </a:lnTo>
                  <a:lnTo>
                    <a:pt x="343" y="44"/>
                  </a:lnTo>
                  <a:lnTo>
                    <a:pt x="346" y="44"/>
                  </a:lnTo>
                  <a:lnTo>
                    <a:pt x="348" y="44"/>
                  </a:lnTo>
                  <a:lnTo>
                    <a:pt x="348" y="46"/>
                  </a:lnTo>
                  <a:lnTo>
                    <a:pt x="350" y="46"/>
                  </a:lnTo>
                  <a:lnTo>
                    <a:pt x="348" y="48"/>
                  </a:lnTo>
                  <a:lnTo>
                    <a:pt x="348" y="48"/>
                  </a:lnTo>
                  <a:lnTo>
                    <a:pt x="348" y="48"/>
                  </a:lnTo>
                  <a:lnTo>
                    <a:pt x="346" y="48"/>
                  </a:lnTo>
                  <a:lnTo>
                    <a:pt x="348" y="50"/>
                  </a:lnTo>
                  <a:lnTo>
                    <a:pt x="348" y="48"/>
                  </a:lnTo>
                  <a:lnTo>
                    <a:pt x="350" y="48"/>
                  </a:lnTo>
                  <a:lnTo>
                    <a:pt x="350" y="48"/>
                  </a:lnTo>
                  <a:lnTo>
                    <a:pt x="350" y="48"/>
                  </a:lnTo>
                  <a:lnTo>
                    <a:pt x="350" y="50"/>
                  </a:lnTo>
                  <a:lnTo>
                    <a:pt x="350" y="50"/>
                  </a:lnTo>
                  <a:lnTo>
                    <a:pt x="350" y="52"/>
                  </a:lnTo>
                  <a:lnTo>
                    <a:pt x="350" y="52"/>
                  </a:lnTo>
                  <a:lnTo>
                    <a:pt x="350" y="54"/>
                  </a:lnTo>
                  <a:lnTo>
                    <a:pt x="350" y="56"/>
                  </a:lnTo>
                  <a:lnTo>
                    <a:pt x="350" y="56"/>
                  </a:lnTo>
                  <a:lnTo>
                    <a:pt x="350" y="56"/>
                  </a:lnTo>
                  <a:lnTo>
                    <a:pt x="352" y="58"/>
                  </a:lnTo>
                  <a:lnTo>
                    <a:pt x="354" y="60"/>
                  </a:lnTo>
                  <a:lnTo>
                    <a:pt x="356" y="60"/>
                  </a:lnTo>
                  <a:lnTo>
                    <a:pt x="356" y="60"/>
                  </a:lnTo>
                  <a:lnTo>
                    <a:pt x="360" y="65"/>
                  </a:lnTo>
                  <a:lnTo>
                    <a:pt x="360" y="65"/>
                  </a:lnTo>
                  <a:lnTo>
                    <a:pt x="358" y="65"/>
                  </a:lnTo>
                  <a:lnTo>
                    <a:pt x="358" y="65"/>
                  </a:lnTo>
                  <a:lnTo>
                    <a:pt x="358" y="67"/>
                  </a:lnTo>
                  <a:lnTo>
                    <a:pt x="358" y="67"/>
                  </a:lnTo>
                  <a:lnTo>
                    <a:pt x="358" y="69"/>
                  </a:lnTo>
                  <a:lnTo>
                    <a:pt x="358" y="69"/>
                  </a:lnTo>
                  <a:lnTo>
                    <a:pt x="360" y="71"/>
                  </a:lnTo>
                  <a:lnTo>
                    <a:pt x="360" y="71"/>
                  </a:lnTo>
                  <a:lnTo>
                    <a:pt x="360" y="71"/>
                  </a:lnTo>
                  <a:lnTo>
                    <a:pt x="358" y="71"/>
                  </a:lnTo>
                  <a:lnTo>
                    <a:pt x="358" y="71"/>
                  </a:lnTo>
                  <a:lnTo>
                    <a:pt x="358" y="71"/>
                  </a:lnTo>
                  <a:lnTo>
                    <a:pt x="358" y="71"/>
                  </a:lnTo>
                  <a:lnTo>
                    <a:pt x="356" y="73"/>
                  </a:lnTo>
                  <a:lnTo>
                    <a:pt x="354" y="75"/>
                  </a:lnTo>
                  <a:lnTo>
                    <a:pt x="352" y="75"/>
                  </a:lnTo>
                  <a:lnTo>
                    <a:pt x="352" y="75"/>
                  </a:lnTo>
                  <a:lnTo>
                    <a:pt x="352" y="75"/>
                  </a:lnTo>
                  <a:lnTo>
                    <a:pt x="350" y="77"/>
                  </a:lnTo>
                  <a:lnTo>
                    <a:pt x="348" y="77"/>
                  </a:lnTo>
                  <a:lnTo>
                    <a:pt x="346" y="77"/>
                  </a:lnTo>
                  <a:lnTo>
                    <a:pt x="346" y="77"/>
                  </a:lnTo>
                  <a:lnTo>
                    <a:pt x="343" y="81"/>
                  </a:lnTo>
                  <a:lnTo>
                    <a:pt x="343" y="81"/>
                  </a:lnTo>
                  <a:lnTo>
                    <a:pt x="343" y="81"/>
                  </a:lnTo>
                  <a:lnTo>
                    <a:pt x="341" y="83"/>
                  </a:lnTo>
                  <a:lnTo>
                    <a:pt x="337" y="83"/>
                  </a:lnTo>
                  <a:lnTo>
                    <a:pt x="337" y="83"/>
                  </a:lnTo>
                  <a:lnTo>
                    <a:pt x="337" y="83"/>
                  </a:lnTo>
                  <a:lnTo>
                    <a:pt x="335" y="86"/>
                  </a:lnTo>
                  <a:lnTo>
                    <a:pt x="335" y="86"/>
                  </a:lnTo>
                  <a:lnTo>
                    <a:pt x="335" y="90"/>
                  </a:lnTo>
                  <a:lnTo>
                    <a:pt x="333" y="92"/>
                  </a:lnTo>
                  <a:lnTo>
                    <a:pt x="333" y="92"/>
                  </a:lnTo>
                  <a:lnTo>
                    <a:pt x="331" y="92"/>
                  </a:lnTo>
                  <a:lnTo>
                    <a:pt x="329" y="92"/>
                  </a:lnTo>
                  <a:lnTo>
                    <a:pt x="327" y="92"/>
                  </a:lnTo>
                  <a:lnTo>
                    <a:pt x="327" y="92"/>
                  </a:lnTo>
                  <a:lnTo>
                    <a:pt x="325" y="92"/>
                  </a:lnTo>
                  <a:lnTo>
                    <a:pt x="325" y="92"/>
                  </a:lnTo>
                  <a:lnTo>
                    <a:pt x="318" y="98"/>
                  </a:lnTo>
                  <a:lnTo>
                    <a:pt x="316" y="100"/>
                  </a:lnTo>
                  <a:lnTo>
                    <a:pt x="316" y="100"/>
                  </a:lnTo>
                  <a:lnTo>
                    <a:pt x="316" y="100"/>
                  </a:lnTo>
                  <a:lnTo>
                    <a:pt x="316" y="98"/>
                  </a:lnTo>
                  <a:lnTo>
                    <a:pt x="316" y="98"/>
                  </a:lnTo>
                  <a:lnTo>
                    <a:pt x="316" y="96"/>
                  </a:lnTo>
                  <a:lnTo>
                    <a:pt x="316" y="96"/>
                  </a:lnTo>
                  <a:lnTo>
                    <a:pt x="316" y="94"/>
                  </a:lnTo>
                  <a:lnTo>
                    <a:pt x="316" y="92"/>
                  </a:lnTo>
                  <a:lnTo>
                    <a:pt x="314" y="92"/>
                  </a:lnTo>
                  <a:lnTo>
                    <a:pt x="314" y="92"/>
                  </a:lnTo>
                  <a:lnTo>
                    <a:pt x="314" y="90"/>
                  </a:lnTo>
                  <a:lnTo>
                    <a:pt x="314" y="90"/>
                  </a:lnTo>
                  <a:lnTo>
                    <a:pt x="314" y="88"/>
                  </a:lnTo>
                  <a:lnTo>
                    <a:pt x="314" y="86"/>
                  </a:lnTo>
                  <a:lnTo>
                    <a:pt x="316" y="86"/>
                  </a:lnTo>
                  <a:lnTo>
                    <a:pt x="316" y="83"/>
                  </a:lnTo>
                  <a:lnTo>
                    <a:pt x="316" y="83"/>
                  </a:lnTo>
                  <a:lnTo>
                    <a:pt x="318" y="83"/>
                  </a:lnTo>
                  <a:lnTo>
                    <a:pt x="318" y="81"/>
                  </a:lnTo>
                  <a:lnTo>
                    <a:pt x="320" y="79"/>
                  </a:lnTo>
                  <a:lnTo>
                    <a:pt x="320" y="77"/>
                  </a:lnTo>
                  <a:lnTo>
                    <a:pt x="320" y="77"/>
                  </a:lnTo>
                  <a:lnTo>
                    <a:pt x="320" y="75"/>
                  </a:lnTo>
                  <a:lnTo>
                    <a:pt x="320" y="75"/>
                  </a:lnTo>
                  <a:lnTo>
                    <a:pt x="320" y="73"/>
                  </a:lnTo>
                  <a:lnTo>
                    <a:pt x="320" y="73"/>
                  </a:lnTo>
                  <a:lnTo>
                    <a:pt x="320" y="71"/>
                  </a:lnTo>
                  <a:lnTo>
                    <a:pt x="320" y="71"/>
                  </a:lnTo>
                  <a:lnTo>
                    <a:pt x="318" y="69"/>
                  </a:lnTo>
                  <a:lnTo>
                    <a:pt x="318" y="69"/>
                  </a:lnTo>
                  <a:lnTo>
                    <a:pt x="318" y="67"/>
                  </a:lnTo>
                  <a:lnTo>
                    <a:pt x="318" y="67"/>
                  </a:lnTo>
                  <a:lnTo>
                    <a:pt x="318" y="65"/>
                  </a:lnTo>
                  <a:lnTo>
                    <a:pt x="318" y="65"/>
                  </a:lnTo>
                  <a:lnTo>
                    <a:pt x="316" y="62"/>
                  </a:lnTo>
                  <a:lnTo>
                    <a:pt x="316" y="60"/>
                  </a:lnTo>
                  <a:lnTo>
                    <a:pt x="314" y="60"/>
                  </a:lnTo>
                  <a:lnTo>
                    <a:pt x="314" y="60"/>
                  </a:lnTo>
                  <a:lnTo>
                    <a:pt x="312" y="58"/>
                  </a:lnTo>
                  <a:lnTo>
                    <a:pt x="312" y="58"/>
                  </a:lnTo>
                  <a:lnTo>
                    <a:pt x="312" y="58"/>
                  </a:lnTo>
                  <a:lnTo>
                    <a:pt x="312" y="58"/>
                  </a:lnTo>
                  <a:lnTo>
                    <a:pt x="312" y="60"/>
                  </a:lnTo>
                  <a:lnTo>
                    <a:pt x="312" y="62"/>
                  </a:lnTo>
                  <a:lnTo>
                    <a:pt x="310" y="65"/>
                  </a:lnTo>
                  <a:lnTo>
                    <a:pt x="310" y="71"/>
                  </a:lnTo>
                  <a:lnTo>
                    <a:pt x="308" y="71"/>
                  </a:lnTo>
                  <a:lnTo>
                    <a:pt x="306" y="73"/>
                  </a:lnTo>
                  <a:lnTo>
                    <a:pt x="304" y="75"/>
                  </a:lnTo>
                  <a:lnTo>
                    <a:pt x="304" y="75"/>
                  </a:lnTo>
                  <a:lnTo>
                    <a:pt x="304" y="77"/>
                  </a:lnTo>
                  <a:lnTo>
                    <a:pt x="302" y="81"/>
                  </a:lnTo>
                  <a:lnTo>
                    <a:pt x="302" y="81"/>
                  </a:lnTo>
                  <a:lnTo>
                    <a:pt x="302" y="83"/>
                  </a:lnTo>
                  <a:lnTo>
                    <a:pt x="304" y="83"/>
                  </a:lnTo>
                  <a:lnTo>
                    <a:pt x="306" y="86"/>
                  </a:lnTo>
                  <a:lnTo>
                    <a:pt x="306" y="86"/>
                  </a:lnTo>
                  <a:lnTo>
                    <a:pt x="308" y="88"/>
                  </a:lnTo>
                  <a:lnTo>
                    <a:pt x="306" y="88"/>
                  </a:lnTo>
                  <a:lnTo>
                    <a:pt x="306" y="90"/>
                  </a:lnTo>
                  <a:lnTo>
                    <a:pt x="304" y="92"/>
                  </a:lnTo>
                  <a:lnTo>
                    <a:pt x="302" y="98"/>
                  </a:lnTo>
                  <a:lnTo>
                    <a:pt x="299" y="100"/>
                  </a:lnTo>
                  <a:lnTo>
                    <a:pt x="299" y="100"/>
                  </a:lnTo>
                  <a:lnTo>
                    <a:pt x="297" y="98"/>
                  </a:lnTo>
                  <a:lnTo>
                    <a:pt x="295" y="96"/>
                  </a:lnTo>
                  <a:lnTo>
                    <a:pt x="293" y="94"/>
                  </a:lnTo>
                  <a:lnTo>
                    <a:pt x="289" y="92"/>
                  </a:lnTo>
                  <a:lnTo>
                    <a:pt x="289" y="90"/>
                  </a:lnTo>
                  <a:lnTo>
                    <a:pt x="287" y="90"/>
                  </a:lnTo>
                  <a:lnTo>
                    <a:pt x="285" y="90"/>
                  </a:lnTo>
                  <a:lnTo>
                    <a:pt x="285" y="90"/>
                  </a:lnTo>
                  <a:lnTo>
                    <a:pt x="285" y="90"/>
                  </a:lnTo>
                  <a:lnTo>
                    <a:pt x="283" y="92"/>
                  </a:lnTo>
                  <a:lnTo>
                    <a:pt x="283" y="92"/>
                  </a:lnTo>
                  <a:lnTo>
                    <a:pt x="283" y="94"/>
                  </a:lnTo>
                  <a:lnTo>
                    <a:pt x="283" y="94"/>
                  </a:lnTo>
                  <a:lnTo>
                    <a:pt x="281" y="94"/>
                  </a:lnTo>
                  <a:lnTo>
                    <a:pt x="281" y="94"/>
                  </a:lnTo>
                  <a:lnTo>
                    <a:pt x="279" y="92"/>
                  </a:lnTo>
                  <a:lnTo>
                    <a:pt x="279" y="92"/>
                  </a:lnTo>
                  <a:lnTo>
                    <a:pt x="276" y="94"/>
                  </a:lnTo>
                  <a:lnTo>
                    <a:pt x="272" y="94"/>
                  </a:lnTo>
                  <a:lnTo>
                    <a:pt x="272" y="96"/>
                  </a:lnTo>
                  <a:lnTo>
                    <a:pt x="268" y="96"/>
                  </a:lnTo>
                  <a:lnTo>
                    <a:pt x="268" y="98"/>
                  </a:lnTo>
                  <a:lnTo>
                    <a:pt x="268" y="98"/>
                  </a:lnTo>
                  <a:lnTo>
                    <a:pt x="268" y="100"/>
                  </a:lnTo>
                  <a:lnTo>
                    <a:pt x="266" y="106"/>
                  </a:lnTo>
                  <a:lnTo>
                    <a:pt x="264" y="109"/>
                  </a:lnTo>
                  <a:lnTo>
                    <a:pt x="264" y="109"/>
                  </a:lnTo>
                  <a:lnTo>
                    <a:pt x="264" y="113"/>
                  </a:lnTo>
                  <a:lnTo>
                    <a:pt x="264" y="113"/>
                  </a:lnTo>
                  <a:lnTo>
                    <a:pt x="266" y="115"/>
                  </a:lnTo>
                  <a:lnTo>
                    <a:pt x="266" y="115"/>
                  </a:lnTo>
                  <a:lnTo>
                    <a:pt x="266" y="117"/>
                  </a:lnTo>
                  <a:lnTo>
                    <a:pt x="266" y="117"/>
                  </a:lnTo>
                  <a:lnTo>
                    <a:pt x="270" y="119"/>
                  </a:lnTo>
                  <a:lnTo>
                    <a:pt x="270" y="119"/>
                  </a:lnTo>
                  <a:lnTo>
                    <a:pt x="272" y="121"/>
                  </a:lnTo>
                  <a:lnTo>
                    <a:pt x="272" y="121"/>
                  </a:lnTo>
                  <a:lnTo>
                    <a:pt x="272" y="123"/>
                  </a:lnTo>
                  <a:lnTo>
                    <a:pt x="272" y="125"/>
                  </a:lnTo>
                  <a:lnTo>
                    <a:pt x="272" y="125"/>
                  </a:lnTo>
                  <a:lnTo>
                    <a:pt x="270" y="129"/>
                  </a:lnTo>
                  <a:lnTo>
                    <a:pt x="268" y="134"/>
                  </a:lnTo>
                  <a:lnTo>
                    <a:pt x="268" y="136"/>
                  </a:lnTo>
                  <a:lnTo>
                    <a:pt x="266" y="136"/>
                  </a:lnTo>
                  <a:lnTo>
                    <a:pt x="266" y="138"/>
                  </a:lnTo>
                  <a:lnTo>
                    <a:pt x="264" y="138"/>
                  </a:lnTo>
                  <a:lnTo>
                    <a:pt x="264" y="138"/>
                  </a:lnTo>
                  <a:lnTo>
                    <a:pt x="264" y="138"/>
                  </a:lnTo>
                  <a:lnTo>
                    <a:pt x="262" y="136"/>
                  </a:lnTo>
                  <a:lnTo>
                    <a:pt x="262" y="136"/>
                  </a:lnTo>
                  <a:lnTo>
                    <a:pt x="262" y="136"/>
                  </a:lnTo>
                  <a:lnTo>
                    <a:pt x="260" y="136"/>
                  </a:lnTo>
                  <a:lnTo>
                    <a:pt x="260" y="136"/>
                  </a:lnTo>
                  <a:lnTo>
                    <a:pt x="256" y="138"/>
                  </a:lnTo>
                  <a:lnTo>
                    <a:pt x="256" y="140"/>
                  </a:lnTo>
                  <a:lnTo>
                    <a:pt x="256" y="140"/>
                  </a:lnTo>
                  <a:lnTo>
                    <a:pt x="253" y="140"/>
                  </a:lnTo>
                  <a:lnTo>
                    <a:pt x="251" y="140"/>
                  </a:lnTo>
                  <a:lnTo>
                    <a:pt x="251" y="140"/>
                  </a:lnTo>
                  <a:lnTo>
                    <a:pt x="251" y="140"/>
                  </a:lnTo>
                  <a:lnTo>
                    <a:pt x="249" y="140"/>
                  </a:lnTo>
                  <a:lnTo>
                    <a:pt x="249" y="140"/>
                  </a:lnTo>
                  <a:lnTo>
                    <a:pt x="249" y="140"/>
                  </a:lnTo>
                  <a:lnTo>
                    <a:pt x="247" y="140"/>
                  </a:lnTo>
                  <a:lnTo>
                    <a:pt x="247" y="138"/>
                  </a:lnTo>
                  <a:lnTo>
                    <a:pt x="247" y="138"/>
                  </a:lnTo>
                  <a:lnTo>
                    <a:pt x="245" y="138"/>
                  </a:lnTo>
                  <a:lnTo>
                    <a:pt x="245" y="138"/>
                  </a:lnTo>
                  <a:lnTo>
                    <a:pt x="239" y="138"/>
                  </a:lnTo>
                  <a:lnTo>
                    <a:pt x="235" y="136"/>
                  </a:lnTo>
                  <a:lnTo>
                    <a:pt x="235" y="136"/>
                  </a:lnTo>
                  <a:lnTo>
                    <a:pt x="233" y="136"/>
                  </a:lnTo>
                  <a:lnTo>
                    <a:pt x="233" y="136"/>
                  </a:lnTo>
                  <a:lnTo>
                    <a:pt x="233" y="138"/>
                  </a:lnTo>
                  <a:lnTo>
                    <a:pt x="233" y="138"/>
                  </a:lnTo>
                  <a:lnTo>
                    <a:pt x="233" y="140"/>
                  </a:lnTo>
                  <a:lnTo>
                    <a:pt x="233" y="140"/>
                  </a:lnTo>
                  <a:lnTo>
                    <a:pt x="233" y="142"/>
                  </a:lnTo>
                  <a:lnTo>
                    <a:pt x="230" y="142"/>
                  </a:lnTo>
                  <a:lnTo>
                    <a:pt x="230" y="144"/>
                  </a:lnTo>
                  <a:lnTo>
                    <a:pt x="230" y="144"/>
                  </a:lnTo>
                  <a:lnTo>
                    <a:pt x="230" y="146"/>
                  </a:lnTo>
                  <a:lnTo>
                    <a:pt x="230" y="148"/>
                  </a:lnTo>
                  <a:lnTo>
                    <a:pt x="230" y="148"/>
                  </a:lnTo>
                  <a:lnTo>
                    <a:pt x="230" y="148"/>
                  </a:lnTo>
                  <a:lnTo>
                    <a:pt x="230" y="148"/>
                  </a:lnTo>
                  <a:lnTo>
                    <a:pt x="228" y="150"/>
                  </a:lnTo>
                  <a:lnTo>
                    <a:pt x="228" y="155"/>
                  </a:lnTo>
                  <a:lnTo>
                    <a:pt x="228" y="157"/>
                  </a:lnTo>
                  <a:lnTo>
                    <a:pt x="226" y="157"/>
                  </a:lnTo>
                  <a:lnTo>
                    <a:pt x="224" y="159"/>
                  </a:lnTo>
                  <a:lnTo>
                    <a:pt x="222" y="159"/>
                  </a:lnTo>
                  <a:lnTo>
                    <a:pt x="220" y="157"/>
                  </a:lnTo>
                  <a:lnTo>
                    <a:pt x="218" y="155"/>
                  </a:lnTo>
                  <a:lnTo>
                    <a:pt x="218" y="155"/>
                  </a:lnTo>
                  <a:lnTo>
                    <a:pt x="218" y="152"/>
                  </a:lnTo>
                  <a:lnTo>
                    <a:pt x="218" y="152"/>
                  </a:lnTo>
                  <a:lnTo>
                    <a:pt x="220" y="152"/>
                  </a:lnTo>
                  <a:lnTo>
                    <a:pt x="220" y="150"/>
                  </a:lnTo>
                  <a:lnTo>
                    <a:pt x="220" y="150"/>
                  </a:lnTo>
                  <a:lnTo>
                    <a:pt x="224" y="148"/>
                  </a:lnTo>
                  <a:lnTo>
                    <a:pt x="224" y="148"/>
                  </a:lnTo>
                  <a:lnTo>
                    <a:pt x="224" y="148"/>
                  </a:lnTo>
                  <a:lnTo>
                    <a:pt x="224" y="146"/>
                  </a:lnTo>
                  <a:lnTo>
                    <a:pt x="224" y="146"/>
                  </a:lnTo>
                  <a:lnTo>
                    <a:pt x="224" y="146"/>
                  </a:lnTo>
                  <a:lnTo>
                    <a:pt x="224" y="144"/>
                  </a:lnTo>
                  <a:lnTo>
                    <a:pt x="224" y="144"/>
                  </a:lnTo>
                  <a:lnTo>
                    <a:pt x="224" y="142"/>
                  </a:lnTo>
                  <a:lnTo>
                    <a:pt x="222" y="142"/>
                  </a:lnTo>
                  <a:lnTo>
                    <a:pt x="222" y="142"/>
                  </a:lnTo>
                  <a:lnTo>
                    <a:pt x="222" y="142"/>
                  </a:lnTo>
                  <a:lnTo>
                    <a:pt x="222" y="140"/>
                  </a:lnTo>
                  <a:lnTo>
                    <a:pt x="220" y="140"/>
                  </a:lnTo>
                  <a:lnTo>
                    <a:pt x="220" y="138"/>
                  </a:lnTo>
                  <a:lnTo>
                    <a:pt x="220" y="138"/>
                  </a:lnTo>
                  <a:lnTo>
                    <a:pt x="220" y="136"/>
                  </a:lnTo>
                  <a:lnTo>
                    <a:pt x="218" y="134"/>
                  </a:lnTo>
                  <a:lnTo>
                    <a:pt x="218" y="134"/>
                  </a:lnTo>
                  <a:lnTo>
                    <a:pt x="216" y="132"/>
                  </a:lnTo>
                  <a:lnTo>
                    <a:pt x="214" y="129"/>
                  </a:lnTo>
                  <a:lnTo>
                    <a:pt x="214" y="129"/>
                  </a:lnTo>
                  <a:lnTo>
                    <a:pt x="212" y="132"/>
                  </a:lnTo>
                  <a:lnTo>
                    <a:pt x="212" y="132"/>
                  </a:lnTo>
                  <a:lnTo>
                    <a:pt x="210" y="132"/>
                  </a:lnTo>
                  <a:lnTo>
                    <a:pt x="207" y="132"/>
                  </a:lnTo>
                  <a:lnTo>
                    <a:pt x="205" y="132"/>
                  </a:lnTo>
                  <a:lnTo>
                    <a:pt x="203" y="132"/>
                  </a:lnTo>
                  <a:lnTo>
                    <a:pt x="203" y="132"/>
                  </a:lnTo>
                  <a:lnTo>
                    <a:pt x="203" y="134"/>
                  </a:lnTo>
                  <a:lnTo>
                    <a:pt x="203" y="134"/>
                  </a:lnTo>
                  <a:lnTo>
                    <a:pt x="201" y="138"/>
                  </a:lnTo>
                  <a:lnTo>
                    <a:pt x="201" y="140"/>
                  </a:lnTo>
                  <a:lnTo>
                    <a:pt x="201" y="140"/>
                  </a:lnTo>
                  <a:lnTo>
                    <a:pt x="201" y="140"/>
                  </a:lnTo>
                  <a:lnTo>
                    <a:pt x="199" y="140"/>
                  </a:lnTo>
                  <a:lnTo>
                    <a:pt x="195" y="138"/>
                  </a:lnTo>
                  <a:lnTo>
                    <a:pt x="195" y="138"/>
                  </a:lnTo>
                  <a:lnTo>
                    <a:pt x="195" y="138"/>
                  </a:lnTo>
                  <a:lnTo>
                    <a:pt x="195" y="136"/>
                  </a:lnTo>
                  <a:lnTo>
                    <a:pt x="195" y="136"/>
                  </a:lnTo>
                  <a:lnTo>
                    <a:pt x="195" y="134"/>
                  </a:lnTo>
                  <a:lnTo>
                    <a:pt x="197" y="134"/>
                  </a:lnTo>
                  <a:lnTo>
                    <a:pt x="197" y="129"/>
                  </a:lnTo>
                  <a:lnTo>
                    <a:pt x="197" y="129"/>
                  </a:lnTo>
                  <a:lnTo>
                    <a:pt x="197" y="127"/>
                  </a:lnTo>
                  <a:lnTo>
                    <a:pt x="197" y="123"/>
                  </a:lnTo>
                  <a:lnTo>
                    <a:pt x="195" y="123"/>
                  </a:lnTo>
                  <a:lnTo>
                    <a:pt x="195" y="123"/>
                  </a:lnTo>
                  <a:lnTo>
                    <a:pt x="191" y="119"/>
                  </a:lnTo>
                  <a:lnTo>
                    <a:pt x="189" y="115"/>
                  </a:lnTo>
                  <a:lnTo>
                    <a:pt x="189" y="115"/>
                  </a:lnTo>
                  <a:lnTo>
                    <a:pt x="187" y="115"/>
                  </a:lnTo>
                  <a:lnTo>
                    <a:pt x="184" y="115"/>
                  </a:lnTo>
                  <a:lnTo>
                    <a:pt x="182" y="115"/>
                  </a:lnTo>
                  <a:lnTo>
                    <a:pt x="182" y="115"/>
                  </a:lnTo>
                  <a:lnTo>
                    <a:pt x="182" y="115"/>
                  </a:lnTo>
                  <a:lnTo>
                    <a:pt x="180" y="113"/>
                  </a:lnTo>
                  <a:lnTo>
                    <a:pt x="180" y="113"/>
                  </a:lnTo>
                  <a:lnTo>
                    <a:pt x="178" y="111"/>
                  </a:lnTo>
                  <a:lnTo>
                    <a:pt x="178" y="109"/>
                  </a:lnTo>
                  <a:lnTo>
                    <a:pt x="176" y="106"/>
                  </a:lnTo>
                  <a:lnTo>
                    <a:pt x="176" y="106"/>
                  </a:lnTo>
                  <a:lnTo>
                    <a:pt x="176" y="106"/>
                  </a:lnTo>
                  <a:lnTo>
                    <a:pt x="176" y="109"/>
                  </a:lnTo>
                  <a:lnTo>
                    <a:pt x="176" y="109"/>
                  </a:lnTo>
                  <a:lnTo>
                    <a:pt x="176" y="111"/>
                  </a:lnTo>
                  <a:lnTo>
                    <a:pt x="174" y="113"/>
                  </a:lnTo>
                  <a:lnTo>
                    <a:pt x="174" y="113"/>
                  </a:lnTo>
                  <a:lnTo>
                    <a:pt x="174" y="115"/>
                  </a:lnTo>
                  <a:lnTo>
                    <a:pt x="172" y="115"/>
                  </a:lnTo>
                  <a:lnTo>
                    <a:pt x="172" y="115"/>
                  </a:lnTo>
                  <a:lnTo>
                    <a:pt x="170" y="115"/>
                  </a:lnTo>
                  <a:lnTo>
                    <a:pt x="170" y="117"/>
                  </a:lnTo>
                  <a:lnTo>
                    <a:pt x="170" y="117"/>
                  </a:lnTo>
                  <a:lnTo>
                    <a:pt x="170" y="119"/>
                  </a:lnTo>
                  <a:lnTo>
                    <a:pt x="170" y="121"/>
                  </a:lnTo>
                  <a:lnTo>
                    <a:pt x="170" y="121"/>
                  </a:lnTo>
                  <a:lnTo>
                    <a:pt x="170" y="123"/>
                  </a:lnTo>
                  <a:lnTo>
                    <a:pt x="166" y="129"/>
                  </a:lnTo>
                  <a:lnTo>
                    <a:pt x="166" y="132"/>
                  </a:lnTo>
                  <a:lnTo>
                    <a:pt x="166" y="132"/>
                  </a:lnTo>
                  <a:lnTo>
                    <a:pt x="164" y="132"/>
                  </a:lnTo>
                  <a:lnTo>
                    <a:pt x="161" y="129"/>
                  </a:lnTo>
                  <a:lnTo>
                    <a:pt x="159" y="127"/>
                  </a:lnTo>
                  <a:lnTo>
                    <a:pt x="157" y="127"/>
                  </a:lnTo>
                  <a:lnTo>
                    <a:pt x="157" y="127"/>
                  </a:lnTo>
                  <a:lnTo>
                    <a:pt x="153" y="125"/>
                  </a:lnTo>
                  <a:lnTo>
                    <a:pt x="153" y="123"/>
                  </a:lnTo>
                  <a:lnTo>
                    <a:pt x="151" y="123"/>
                  </a:lnTo>
                  <a:lnTo>
                    <a:pt x="145" y="123"/>
                  </a:lnTo>
                  <a:lnTo>
                    <a:pt x="143" y="121"/>
                  </a:lnTo>
                  <a:lnTo>
                    <a:pt x="143" y="121"/>
                  </a:lnTo>
                  <a:lnTo>
                    <a:pt x="140" y="119"/>
                  </a:lnTo>
                  <a:lnTo>
                    <a:pt x="140" y="119"/>
                  </a:lnTo>
                  <a:lnTo>
                    <a:pt x="138" y="119"/>
                  </a:lnTo>
                  <a:lnTo>
                    <a:pt x="136" y="119"/>
                  </a:lnTo>
                  <a:lnTo>
                    <a:pt x="136" y="119"/>
                  </a:lnTo>
                  <a:lnTo>
                    <a:pt x="134" y="119"/>
                  </a:lnTo>
                  <a:lnTo>
                    <a:pt x="134" y="117"/>
                  </a:lnTo>
                  <a:lnTo>
                    <a:pt x="132" y="113"/>
                  </a:lnTo>
                  <a:lnTo>
                    <a:pt x="132" y="111"/>
                  </a:lnTo>
                  <a:lnTo>
                    <a:pt x="132" y="111"/>
                  </a:lnTo>
                  <a:lnTo>
                    <a:pt x="130" y="109"/>
                  </a:lnTo>
                  <a:lnTo>
                    <a:pt x="122" y="104"/>
                  </a:lnTo>
                  <a:lnTo>
                    <a:pt x="122" y="102"/>
                  </a:lnTo>
                  <a:lnTo>
                    <a:pt x="117" y="102"/>
                  </a:lnTo>
                  <a:lnTo>
                    <a:pt x="109" y="98"/>
                  </a:lnTo>
                  <a:lnTo>
                    <a:pt x="107" y="96"/>
                  </a:lnTo>
                  <a:lnTo>
                    <a:pt x="105" y="94"/>
                  </a:lnTo>
                  <a:lnTo>
                    <a:pt x="105" y="94"/>
                  </a:lnTo>
                  <a:lnTo>
                    <a:pt x="103" y="90"/>
                  </a:lnTo>
                  <a:lnTo>
                    <a:pt x="101" y="88"/>
                  </a:lnTo>
                  <a:lnTo>
                    <a:pt x="101" y="86"/>
                  </a:lnTo>
                  <a:lnTo>
                    <a:pt x="99" y="86"/>
                  </a:lnTo>
                  <a:lnTo>
                    <a:pt x="99" y="83"/>
                  </a:lnTo>
                  <a:lnTo>
                    <a:pt x="101" y="79"/>
                  </a:lnTo>
                  <a:lnTo>
                    <a:pt x="99" y="79"/>
                  </a:lnTo>
                  <a:lnTo>
                    <a:pt x="99" y="77"/>
                  </a:lnTo>
                  <a:lnTo>
                    <a:pt x="99" y="75"/>
                  </a:lnTo>
                  <a:lnTo>
                    <a:pt x="99" y="73"/>
                  </a:lnTo>
                  <a:lnTo>
                    <a:pt x="99" y="71"/>
                  </a:lnTo>
                  <a:lnTo>
                    <a:pt x="99" y="71"/>
                  </a:lnTo>
                  <a:lnTo>
                    <a:pt x="97" y="69"/>
                  </a:lnTo>
                  <a:lnTo>
                    <a:pt x="97" y="69"/>
                  </a:lnTo>
                  <a:lnTo>
                    <a:pt x="97" y="67"/>
                  </a:lnTo>
                  <a:lnTo>
                    <a:pt x="94" y="67"/>
                  </a:lnTo>
                  <a:lnTo>
                    <a:pt x="94" y="67"/>
                  </a:lnTo>
                  <a:lnTo>
                    <a:pt x="94" y="65"/>
                  </a:lnTo>
                  <a:lnTo>
                    <a:pt x="92" y="60"/>
                  </a:lnTo>
                  <a:lnTo>
                    <a:pt x="92" y="60"/>
                  </a:lnTo>
                  <a:lnTo>
                    <a:pt x="90" y="60"/>
                  </a:lnTo>
                  <a:lnTo>
                    <a:pt x="90" y="58"/>
                  </a:lnTo>
                  <a:lnTo>
                    <a:pt x="90" y="58"/>
                  </a:lnTo>
                  <a:lnTo>
                    <a:pt x="90" y="58"/>
                  </a:lnTo>
                  <a:lnTo>
                    <a:pt x="90" y="56"/>
                  </a:lnTo>
                  <a:lnTo>
                    <a:pt x="90" y="56"/>
                  </a:lnTo>
                  <a:lnTo>
                    <a:pt x="90" y="56"/>
                  </a:lnTo>
                  <a:lnTo>
                    <a:pt x="90" y="56"/>
                  </a:lnTo>
                  <a:lnTo>
                    <a:pt x="90" y="56"/>
                  </a:lnTo>
                  <a:lnTo>
                    <a:pt x="90" y="54"/>
                  </a:lnTo>
                  <a:lnTo>
                    <a:pt x="90" y="54"/>
                  </a:lnTo>
                  <a:lnTo>
                    <a:pt x="90" y="52"/>
                  </a:lnTo>
                  <a:lnTo>
                    <a:pt x="86" y="48"/>
                  </a:lnTo>
                  <a:lnTo>
                    <a:pt x="78" y="39"/>
                  </a:lnTo>
                  <a:lnTo>
                    <a:pt x="76" y="37"/>
                  </a:lnTo>
                  <a:lnTo>
                    <a:pt x="76" y="37"/>
                  </a:lnTo>
                  <a:lnTo>
                    <a:pt x="74" y="37"/>
                  </a:lnTo>
                  <a:lnTo>
                    <a:pt x="74" y="37"/>
                  </a:lnTo>
                  <a:lnTo>
                    <a:pt x="71" y="37"/>
                  </a:lnTo>
                  <a:lnTo>
                    <a:pt x="67" y="37"/>
                  </a:lnTo>
                  <a:lnTo>
                    <a:pt x="67" y="39"/>
                  </a:lnTo>
                  <a:lnTo>
                    <a:pt x="65" y="39"/>
                  </a:lnTo>
                  <a:lnTo>
                    <a:pt x="65" y="37"/>
                  </a:lnTo>
                  <a:lnTo>
                    <a:pt x="65" y="37"/>
                  </a:lnTo>
                  <a:lnTo>
                    <a:pt x="63" y="37"/>
                  </a:lnTo>
                  <a:lnTo>
                    <a:pt x="63" y="35"/>
                  </a:lnTo>
                  <a:lnTo>
                    <a:pt x="63" y="35"/>
                  </a:lnTo>
                  <a:lnTo>
                    <a:pt x="63" y="33"/>
                  </a:lnTo>
                  <a:lnTo>
                    <a:pt x="63" y="33"/>
                  </a:lnTo>
                  <a:lnTo>
                    <a:pt x="61" y="31"/>
                  </a:lnTo>
                  <a:lnTo>
                    <a:pt x="61" y="31"/>
                  </a:lnTo>
                  <a:lnTo>
                    <a:pt x="48" y="29"/>
                  </a:lnTo>
                  <a:lnTo>
                    <a:pt x="46" y="29"/>
                  </a:lnTo>
                  <a:lnTo>
                    <a:pt x="46" y="29"/>
                  </a:lnTo>
                  <a:lnTo>
                    <a:pt x="44" y="29"/>
                  </a:lnTo>
                  <a:lnTo>
                    <a:pt x="44" y="31"/>
                  </a:lnTo>
                  <a:lnTo>
                    <a:pt x="42" y="33"/>
                  </a:lnTo>
                  <a:lnTo>
                    <a:pt x="36" y="35"/>
                  </a:lnTo>
                  <a:lnTo>
                    <a:pt x="32" y="37"/>
                  </a:lnTo>
                  <a:lnTo>
                    <a:pt x="28" y="37"/>
                  </a:lnTo>
                  <a:lnTo>
                    <a:pt x="28" y="37"/>
                  </a:lnTo>
                  <a:lnTo>
                    <a:pt x="28" y="37"/>
                  </a:lnTo>
                  <a:lnTo>
                    <a:pt x="28" y="35"/>
                  </a:lnTo>
                  <a:lnTo>
                    <a:pt x="28" y="35"/>
                  </a:lnTo>
                  <a:lnTo>
                    <a:pt x="28" y="31"/>
                  </a:lnTo>
                  <a:lnTo>
                    <a:pt x="28" y="31"/>
                  </a:lnTo>
                  <a:lnTo>
                    <a:pt x="25" y="29"/>
                  </a:lnTo>
                  <a:lnTo>
                    <a:pt x="25" y="27"/>
                  </a:lnTo>
                  <a:lnTo>
                    <a:pt x="23" y="27"/>
                  </a:lnTo>
                  <a:lnTo>
                    <a:pt x="23" y="25"/>
                  </a:lnTo>
                  <a:lnTo>
                    <a:pt x="21" y="25"/>
                  </a:lnTo>
                  <a:lnTo>
                    <a:pt x="19" y="25"/>
                  </a:lnTo>
                  <a:lnTo>
                    <a:pt x="19" y="25"/>
                  </a:lnTo>
                  <a:lnTo>
                    <a:pt x="19" y="27"/>
                  </a:lnTo>
                  <a:lnTo>
                    <a:pt x="19" y="27"/>
                  </a:lnTo>
                  <a:lnTo>
                    <a:pt x="19" y="27"/>
                  </a:lnTo>
                  <a:lnTo>
                    <a:pt x="19" y="29"/>
                  </a:lnTo>
                  <a:lnTo>
                    <a:pt x="19" y="31"/>
                  </a:lnTo>
                  <a:lnTo>
                    <a:pt x="17" y="31"/>
                  </a:lnTo>
                  <a:lnTo>
                    <a:pt x="7" y="35"/>
                  </a:lnTo>
                  <a:lnTo>
                    <a:pt x="2" y="35"/>
                  </a:lnTo>
                  <a:lnTo>
                    <a:pt x="2" y="37"/>
                  </a:lnTo>
                  <a:lnTo>
                    <a:pt x="0" y="37"/>
                  </a:lnTo>
                  <a:lnTo>
                    <a:pt x="0" y="37"/>
                  </a:lnTo>
                  <a:lnTo>
                    <a:pt x="0" y="39"/>
                  </a:lnTo>
                  <a:lnTo>
                    <a:pt x="0" y="39"/>
                  </a:lnTo>
                  <a:lnTo>
                    <a:pt x="0" y="42"/>
                  </a:lnTo>
                  <a:lnTo>
                    <a:pt x="2" y="44"/>
                  </a:lnTo>
                  <a:lnTo>
                    <a:pt x="2" y="46"/>
                  </a:lnTo>
                  <a:lnTo>
                    <a:pt x="2" y="48"/>
                  </a:lnTo>
                  <a:lnTo>
                    <a:pt x="2" y="52"/>
                  </a:lnTo>
                  <a:lnTo>
                    <a:pt x="2" y="56"/>
                  </a:lnTo>
                  <a:lnTo>
                    <a:pt x="2" y="56"/>
                  </a:lnTo>
                  <a:lnTo>
                    <a:pt x="2" y="58"/>
                  </a:lnTo>
                  <a:lnTo>
                    <a:pt x="2" y="58"/>
                  </a:lnTo>
                  <a:lnTo>
                    <a:pt x="5" y="60"/>
                  </a:lnTo>
                  <a:lnTo>
                    <a:pt x="5" y="60"/>
                  </a:lnTo>
                  <a:lnTo>
                    <a:pt x="5" y="60"/>
                  </a:lnTo>
                  <a:lnTo>
                    <a:pt x="7" y="60"/>
                  </a:lnTo>
                  <a:lnTo>
                    <a:pt x="9" y="62"/>
                  </a:lnTo>
                  <a:lnTo>
                    <a:pt x="9" y="62"/>
                  </a:lnTo>
                  <a:lnTo>
                    <a:pt x="9" y="65"/>
                  </a:lnTo>
                  <a:lnTo>
                    <a:pt x="9" y="69"/>
                  </a:lnTo>
                  <a:lnTo>
                    <a:pt x="11" y="69"/>
                  </a:lnTo>
                  <a:lnTo>
                    <a:pt x="11" y="69"/>
                  </a:lnTo>
                  <a:lnTo>
                    <a:pt x="11" y="71"/>
                  </a:lnTo>
                  <a:lnTo>
                    <a:pt x="11" y="71"/>
                  </a:lnTo>
                  <a:lnTo>
                    <a:pt x="13" y="71"/>
                  </a:lnTo>
                  <a:lnTo>
                    <a:pt x="15" y="73"/>
                  </a:lnTo>
                  <a:lnTo>
                    <a:pt x="15" y="73"/>
                  </a:lnTo>
                  <a:lnTo>
                    <a:pt x="17" y="73"/>
                  </a:lnTo>
                  <a:lnTo>
                    <a:pt x="19" y="73"/>
                  </a:lnTo>
                  <a:lnTo>
                    <a:pt x="19" y="73"/>
                  </a:lnTo>
                  <a:lnTo>
                    <a:pt x="19" y="73"/>
                  </a:lnTo>
                  <a:lnTo>
                    <a:pt x="21" y="73"/>
                  </a:lnTo>
                  <a:lnTo>
                    <a:pt x="21" y="75"/>
                  </a:lnTo>
                  <a:lnTo>
                    <a:pt x="25" y="75"/>
                  </a:lnTo>
                  <a:lnTo>
                    <a:pt x="25" y="75"/>
                  </a:lnTo>
                  <a:lnTo>
                    <a:pt x="25" y="75"/>
                  </a:lnTo>
                  <a:lnTo>
                    <a:pt x="28" y="77"/>
                  </a:lnTo>
                  <a:lnTo>
                    <a:pt x="28" y="77"/>
                  </a:lnTo>
                  <a:lnTo>
                    <a:pt x="25" y="77"/>
                  </a:lnTo>
                  <a:lnTo>
                    <a:pt x="25" y="79"/>
                  </a:lnTo>
                  <a:lnTo>
                    <a:pt x="23" y="79"/>
                  </a:lnTo>
                  <a:lnTo>
                    <a:pt x="23" y="81"/>
                  </a:lnTo>
                  <a:lnTo>
                    <a:pt x="21" y="81"/>
                  </a:lnTo>
                  <a:lnTo>
                    <a:pt x="21" y="81"/>
                  </a:lnTo>
                  <a:lnTo>
                    <a:pt x="19" y="81"/>
                  </a:lnTo>
                  <a:lnTo>
                    <a:pt x="19" y="81"/>
                  </a:lnTo>
                  <a:lnTo>
                    <a:pt x="17" y="83"/>
                  </a:lnTo>
                  <a:lnTo>
                    <a:pt x="17" y="86"/>
                  </a:lnTo>
                  <a:lnTo>
                    <a:pt x="15" y="88"/>
                  </a:lnTo>
                  <a:lnTo>
                    <a:pt x="11" y="94"/>
                  </a:lnTo>
                  <a:lnTo>
                    <a:pt x="9" y="94"/>
                  </a:lnTo>
                  <a:lnTo>
                    <a:pt x="9" y="94"/>
                  </a:lnTo>
                  <a:lnTo>
                    <a:pt x="9" y="96"/>
                  </a:lnTo>
                  <a:lnTo>
                    <a:pt x="9" y="98"/>
                  </a:lnTo>
                  <a:lnTo>
                    <a:pt x="9" y="100"/>
                  </a:lnTo>
                  <a:lnTo>
                    <a:pt x="9" y="100"/>
                  </a:lnTo>
                  <a:lnTo>
                    <a:pt x="11" y="104"/>
                  </a:lnTo>
                  <a:lnTo>
                    <a:pt x="11" y="104"/>
                  </a:lnTo>
                  <a:lnTo>
                    <a:pt x="11" y="106"/>
                  </a:lnTo>
                  <a:lnTo>
                    <a:pt x="11" y="106"/>
                  </a:lnTo>
                  <a:lnTo>
                    <a:pt x="11" y="109"/>
                  </a:lnTo>
                  <a:lnTo>
                    <a:pt x="11" y="109"/>
                  </a:lnTo>
                  <a:lnTo>
                    <a:pt x="9" y="109"/>
                  </a:lnTo>
                  <a:lnTo>
                    <a:pt x="9" y="111"/>
                  </a:lnTo>
                  <a:lnTo>
                    <a:pt x="9" y="111"/>
                  </a:lnTo>
                  <a:lnTo>
                    <a:pt x="5" y="113"/>
                  </a:lnTo>
                  <a:lnTo>
                    <a:pt x="2" y="113"/>
                  </a:lnTo>
                  <a:lnTo>
                    <a:pt x="2" y="115"/>
                  </a:lnTo>
                  <a:lnTo>
                    <a:pt x="0" y="115"/>
                  </a:lnTo>
                  <a:lnTo>
                    <a:pt x="0" y="117"/>
                  </a:lnTo>
                  <a:lnTo>
                    <a:pt x="0" y="117"/>
                  </a:lnTo>
                  <a:lnTo>
                    <a:pt x="0" y="119"/>
                  </a:lnTo>
                  <a:lnTo>
                    <a:pt x="0" y="119"/>
                  </a:lnTo>
                  <a:lnTo>
                    <a:pt x="2" y="121"/>
                  </a:lnTo>
                  <a:lnTo>
                    <a:pt x="2" y="127"/>
                  </a:lnTo>
                  <a:lnTo>
                    <a:pt x="2" y="129"/>
                  </a:lnTo>
                  <a:lnTo>
                    <a:pt x="5" y="132"/>
                  </a:lnTo>
                  <a:lnTo>
                    <a:pt x="5" y="134"/>
                  </a:lnTo>
                  <a:lnTo>
                    <a:pt x="5" y="134"/>
                  </a:lnTo>
                  <a:lnTo>
                    <a:pt x="5" y="134"/>
                  </a:lnTo>
                  <a:lnTo>
                    <a:pt x="7" y="136"/>
                  </a:lnTo>
                  <a:lnTo>
                    <a:pt x="7" y="136"/>
                  </a:lnTo>
                  <a:lnTo>
                    <a:pt x="9" y="136"/>
                  </a:lnTo>
                  <a:lnTo>
                    <a:pt x="15" y="140"/>
                  </a:lnTo>
                  <a:lnTo>
                    <a:pt x="15" y="140"/>
                  </a:lnTo>
                  <a:lnTo>
                    <a:pt x="15" y="142"/>
                  </a:lnTo>
                  <a:lnTo>
                    <a:pt x="17" y="140"/>
                  </a:lnTo>
                  <a:lnTo>
                    <a:pt x="17" y="142"/>
                  </a:lnTo>
                  <a:lnTo>
                    <a:pt x="17" y="142"/>
                  </a:lnTo>
                  <a:lnTo>
                    <a:pt x="19" y="144"/>
                  </a:lnTo>
                  <a:lnTo>
                    <a:pt x="19" y="144"/>
                  </a:lnTo>
                  <a:lnTo>
                    <a:pt x="21" y="146"/>
                  </a:lnTo>
                  <a:lnTo>
                    <a:pt x="25" y="148"/>
                  </a:lnTo>
                  <a:lnTo>
                    <a:pt x="32" y="150"/>
                  </a:lnTo>
                  <a:lnTo>
                    <a:pt x="34" y="150"/>
                  </a:lnTo>
                  <a:lnTo>
                    <a:pt x="36" y="150"/>
                  </a:lnTo>
                  <a:lnTo>
                    <a:pt x="38" y="150"/>
                  </a:lnTo>
                  <a:lnTo>
                    <a:pt x="46" y="155"/>
                  </a:lnTo>
                  <a:lnTo>
                    <a:pt x="51" y="157"/>
                  </a:lnTo>
                  <a:lnTo>
                    <a:pt x="51" y="159"/>
                  </a:lnTo>
                  <a:lnTo>
                    <a:pt x="51" y="159"/>
                  </a:lnTo>
                  <a:lnTo>
                    <a:pt x="51" y="159"/>
                  </a:lnTo>
                  <a:lnTo>
                    <a:pt x="53" y="159"/>
                  </a:lnTo>
                  <a:lnTo>
                    <a:pt x="55" y="159"/>
                  </a:lnTo>
                  <a:lnTo>
                    <a:pt x="55" y="159"/>
                  </a:lnTo>
                  <a:lnTo>
                    <a:pt x="55" y="161"/>
                  </a:lnTo>
                  <a:lnTo>
                    <a:pt x="55" y="161"/>
                  </a:lnTo>
                  <a:lnTo>
                    <a:pt x="59" y="163"/>
                  </a:lnTo>
                  <a:lnTo>
                    <a:pt x="59" y="163"/>
                  </a:lnTo>
                  <a:lnTo>
                    <a:pt x="61" y="165"/>
                  </a:lnTo>
                  <a:lnTo>
                    <a:pt x="61" y="167"/>
                  </a:lnTo>
                  <a:lnTo>
                    <a:pt x="61" y="169"/>
                  </a:lnTo>
                  <a:lnTo>
                    <a:pt x="61" y="171"/>
                  </a:lnTo>
                  <a:lnTo>
                    <a:pt x="65" y="178"/>
                  </a:lnTo>
                  <a:lnTo>
                    <a:pt x="67" y="182"/>
                  </a:lnTo>
                  <a:lnTo>
                    <a:pt x="71" y="186"/>
                  </a:lnTo>
                  <a:lnTo>
                    <a:pt x="71" y="188"/>
                  </a:lnTo>
                  <a:lnTo>
                    <a:pt x="74" y="188"/>
                  </a:lnTo>
                  <a:lnTo>
                    <a:pt x="76" y="192"/>
                  </a:lnTo>
                  <a:lnTo>
                    <a:pt x="78" y="194"/>
                  </a:lnTo>
                  <a:lnTo>
                    <a:pt x="78" y="196"/>
                  </a:lnTo>
                  <a:lnTo>
                    <a:pt x="78" y="199"/>
                  </a:lnTo>
                  <a:lnTo>
                    <a:pt x="76" y="201"/>
                  </a:lnTo>
                  <a:lnTo>
                    <a:pt x="76" y="201"/>
                  </a:lnTo>
                  <a:lnTo>
                    <a:pt x="76" y="203"/>
                  </a:lnTo>
                  <a:lnTo>
                    <a:pt x="76" y="203"/>
                  </a:lnTo>
                  <a:lnTo>
                    <a:pt x="76" y="203"/>
                  </a:lnTo>
                  <a:lnTo>
                    <a:pt x="76" y="205"/>
                  </a:lnTo>
                  <a:lnTo>
                    <a:pt x="76" y="207"/>
                  </a:lnTo>
                  <a:lnTo>
                    <a:pt x="76" y="207"/>
                  </a:lnTo>
                  <a:lnTo>
                    <a:pt x="76" y="209"/>
                  </a:lnTo>
                  <a:lnTo>
                    <a:pt x="78" y="211"/>
                  </a:lnTo>
                  <a:lnTo>
                    <a:pt x="80" y="213"/>
                  </a:lnTo>
                  <a:lnTo>
                    <a:pt x="84" y="217"/>
                  </a:lnTo>
                  <a:lnTo>
                    <a:pt x="84" y="217"/>
                  </a:lnTo>
                  <a:lnTo>
                    <a:pt x="84" y="219"/>
                  </a:lnTo>
                  <a:lnTo>
                    <a:pt x="84" y="219"/>
                  </a:lnTo>
                  <a:lnTo>
                    <a:pt x="84" y="219"/>
                  </a:lnTo>
                  <a:lnTo>
                    <a:pt x="84" y="219"/>
                  </a:lnTo>
                  <a:lnTo>
                    <a:pt x="86" y="224"/>
                  </a:lnTo>
                  <a:lnTo>
                    <a:pt x="86" y="224"/>
                  </a:lnTo>
                  <a:lnTo>
                    <a:pt x="86" y="226"/>
                  </a:lnTo>
                  <a:lnTo>
                    <a:pt x="105" y="242"/>
                  </a:lnTo>
                  <a:lnTo>
                    <a:pt x="105" y="245"/>
                  </a:lnTo>
                  <a:lnTo>
                    <a:pt x="107" y="245"/>
                  </a:lnTo>
                  <a:lnTo>
                    <a:pt x="107" y="245"/>
                  </a:lnTo>
                  <a:lnTo>
                    <a:pt x="107" y="247"/>
                  </a:lnTo>
                  <a:lnTo>
                    <a:pt x="103" y="251"/>
                  </a:lnTo>
                  <a:lnTo>
                    <a:pt x="101" y="253"/>
                  </a:lnTo>
                  <a:lnTo>
                    <a:pt x="101" y="255"/>
                  </a:lnTo>
                  <a:lnTo>
                    <a:pt x="99" y="255"/>
                  </a:lnTo>
                  <a:lnTo>
                    <a:pt x="99" y="255"/>
                  </a:lnTo>
                  <a:lnTo>
                    <a:pt x="99" y="255"/>
                  </a:lnTo>
                  <a:lnTo>
                    <a:pt x="97" y="251"/>
                  </a:lnTo>
                  <a:lnTo>
                    <a:pt x="97" y="251"/>
                  </a:lnTo>
                  <a:lnTo>
                    <a:pt x="94" y="251"/>
                  </a:lnTo>
                  <a:lnTo>
                    <a:pt x="92" y="249"/>
                  </a:lnTo>
                  <a:lnTo>
                    <a:pt x="92" y="249"/>
                  </a:lnTo>
                  <a:lnTo>
                    <a:pt x="90" y="249"/>
                  </a:lnTo>
                  <a:lnTo>
                    <a:pt x="90" y="249"/>
                  </a:lnTo>
                  <a:lnTo>
                    <a:pt x="88" y="251"/>
                  </a:lnTo>
                  <a:lnTo>
                    <a:pt x="88" y="253"/>
                  </a:lnTo>
                  <a:lnTo>
                    <a:pt x="88" y="259"/>
                  </a:lnTo>
                  <a:lnTo>
                    <a:pt x="88" y="261"/>
                  </a:lnTo>
                  <a:lnTo>
                    <a:pt x="88" y="261"/>
                  </a:lnTo>
                  <a:lnTo>
                    <a:pt x="90" y="261"/>
                  </a:lnTo>
                  <a:lnTo>
                    <a:pt x="90" y="261"/>
                  </a:lnTo>
                  <a:lnTo>
                    <a:pt x="94" y="263"/>
                  </a:lnTo>
                  <a:lnTo>
                    <a:pt x="97" y="270"/>
                  </a:lnTo>
                  <a:lnTo>
                    <a:pt x="97" y="270"/>
                  </a:lnTo>
                  <a:lnTo>
                    <a:pt x="97" y="272"/>
                  </a:lnTo>
                  <a:lnTo>
                    <a:pt x="99" y="274"/>
                  </a:lnTo>
                  <a:lnTo>
                    <a:pt x="99" y="274"/>
                  </a:lnTo>
                  <a:lnTo>
                    <a:pt x="101" y="274"/>
                  </a:lnTo>
                  <a:lnTo>
                    <a:pt x="101" y="276"/>
                  </a:lnTo>
                  <a:lnTo>
                    <a:pt x="101" y="278"/>
                  </a:lnTo>
                  <a:lnTo>
                    <a:pt x="101" y="280"/>
                  </a:lnTo>
                  <a:lnTo>
                    <a:pt x="101" y="280"/>
                  </a:lnTo>
                  <a:lnTo>
                    <a:pt x="99" y="282"/>
                  </a:lnTo>
                  <a:lnTo>
                    <a:pt x="101" y="284"/>
                  </a:lnTo>
                  <a:lnTo>
                    <a:pt x="101" y="284"/>
                  </a:lnTo>
                  <a:lnTo>
                    <a:pt x="103" y="286"/>
                  </a:lnTo>
                  <a:lnTo>
                    <a:pt x="107" y="291"/>
                  </a:lnTo>
                  <a:lnTo>
                    <a:pt x="109" y="293"/>
                  </a:lnTo>
                  <a:lnTo>
                    <a:pt x="111" y="295"/>
                  </a:lnTo>
                  <a:lnTo>
                    <a:pt x="111" y="295"/>
                  </a:lnTo>
                  <a:lnTo>
                    <a:pt x="113" y="297"/>
                  </a:lnTo>
                  <a:lnTo>
                    <a:pt x="111" y="299"/>
                  </a:lnTo>
                  <a:lnTo>
                    <a:pt x="111" y="299"/>
                  </a:lnTo>
                  <a:lnTo>
                    <a:pt x="109" y="299"/>
                  </a:lnTo>
                  <a:lnTo>
                    <a:pt x="109" y="301"/>
                  </a:lnTo>
                  <a:lnTo>
                    <a:pt x="109" y="301"/>
                  </a:lnTo>
                  <a:lnTo>
                    <a:pt x="109" y="305"/>
                  </a:lnTo>
                  <a:lnTo>
                    <a:pt x="111" y="307"/>
                  </a:lnTo>
                  <a:lnTo>
                    <a:pt x="111" y="307"/>
                  </a:lnTo>
                  <a:lnTo>
                    <a:pt x="111" y="309"/>
                  </a:lnTo>
                  <a:lnTo>
                    <a:pt x="111" y="316"/>
                  </a:lnTo>
                  <a:lnTo>
                    <a:pt x="111" y="316"/>
                  </a:lnTo>
                  <a:lnTo>
                    <a:pt x="111" y="316"/>
                  </a:lnTo>
                  <a:lnTo>
                    <a:pt x="111" y="316"/>
                  </a:lnTo>
                  <a:lnTo>
                    <a:pt x="113" y="318"/>
                  </a:lnTo>
                  <a:lnTo>
                    <a:pt x="113" y="318"/>
                  </a:lnTo>
                  <a:lnTo>
                    <a:pt x="115" y="343"/>
                  </a:lnTo>
                  <a:lnTo>
                    <a:pt x="117" y="349"/>
                  </a:lnTo>
                  <a:lnTo>
                    <a:pt x="117" y="351"/>
                  </a:lnTo>
                  <a:lnTo>
                    <a:pt x="117" y="358"/>
                  </a:lnTo>
                  <a:lnTo>
                    <a:pt x="117" y="360"/>
                  </a:lnTo>
                  <a:lnTo>
                    <a:pt x="120" y="362"/>
                  </a:lnTo>
                  <a:lnTo>
                    <a:pt x="117" y="368"/>
                  </a:lnTo>
                  <a:lnTo>
                    <a:pt x="115" y="370"/>
                  </a:lnTo>
                  <a:lnTo>
                    <a:pt x="115" y="372"/>
                  </a:lnTo>
                  <a:lnTo>
                    <a:pt x="115" y="372"/>
                  </a:lnTo>
                  <a:lnTo>
                    <a:pt x="115" y="374"/>
                  </a:lnTo>
                  <a:lnTo>
                    <a:pt x="115" y="374"/>
                  </a:lnTo>
                  <a:lnTo>
                    <a:pt x="115" y="374"/>
                  </a:lnTo>
                  <a:lnTo>
                    <a:pt x="115" y="374"/>
                  </a:lnTo>
                  <a:lnTo>
                    <a:pt x="115" y="374"/>
                  </a:lnTo>
                  <a:lnTo>
                    <a:pt x="115" y="381"/>
                  </a:lnTo>
                  <a:lnTo>
                    <a:pt x="115" y="383"/>
                  </a:lnTo>
                  <a:lnTo>
                    <a:pt x="115" y="385"/>
                  </a:lnTo>
                  <a:lnTo>
                    <a:pt x="117" y="387"/>
                  </a:lnTo>
                  <a:lnTo>
                    <a:pt x="117" y="389"/>
                  </a:lnTo>
                  <a:lnTo>
                    <a:pt x="117" y="391"/>
                  </a:lnTo>
                  <a:lnTo>
                    <a:pt x="117" y="391"/>
                  </a:lnTo>
                  <a:lnTo>
                    <a:pt x="117" y="393"/>
                  </a:lnTo>
                  <a:lnTo>
                    <a:pt x="120" y="402"/>
                  </a:lnTo>
                  <a:lnTo>
                    <a:pt x="120" y="406"/>
                  </a:lnTo>
                  <a:lnTo>
                    <a:pt x="120" y="406"/>
                  </a:lnTo>
                  <a:lnTo>
                    <a:pt x="120" y="408"/>
                  </a:lnTo>
                  <a:lnTo>
                    <a:pt x="120" y="412"/>
                  </a:lnTo>
                  <a:lnTo>
                    <a:pt x="120" y="412"/>
                  </a:lnTo>
                  <a:lnTo>
                    <a:pt x="122" y="414"/>
                  </a:lnTo>
                  <a:lnTo>
                    <a:pt x="122" y="416"/>
                  </a:lnTo>
                  <a:lnTo>
                    <a:pt x="124" y="418"/>
                  </a:lnTo>
                  <a:lnTo>
                    <a:pt x="124" y="418"/>
                  </a:lnTo>
                  <a:lnTo>
                    <a:pt x="122" y="429"/>
                  </a:lnTo>
                  <a:lnTo>
                    <a:pt x="124" y="439"/>
                  </a:lnTo>
                  <a:lnTo>
                    <a:pt x="124" y="441"/>
                  </a:lnTo>
                  <a:lnTo>
                    <a:pt x="122" y="448"/>
                  </a:lnTo>
                  <a:lnTo>
                    <a:pt x="122" y="450"/>
                  </a:lnTo>
                  <a:lnTo>
                    <a:pt x="122" y="452"/>
                  </a:lnTo>
                  <a:lnTo>
                    <a:pt x="124" y="454"/>
                  </a:lnTo>
                  <a:lnTo>
                    <a:pt x="124" y="456"/>
                  </a:lnTo>
                  <a:lnTo>
                    <a:pt x="124" y="456"/>
                  </a:lnTo>
                  <a:lnTo>
                    <a:pt x="124" y="458"/>
                  </a:lnTo>
                  <a:lnTo>
                    <a:pt x="124" y="458"/>
                  </a:lnTo>
                  <a:lnTo>
                    <a:pt x="124" y="460"/>
                  </a:lnTo>
                  <a:lnTo>
                    <a:pt x="124" y="462"/>
                  </a:lnTo>
                  <a:lnTo>
                    <a:pt x="124" y="462"/>
                  </a:lnTo>
                  <a:lnTo>
                    <a:pt x="126" y="464"/>
                  </a:lnTo>
                  <a:lnTo>
                    <a:pt x="126" y="464"/>
                  </a:lnTo>
                  <a:lnTo>
                    <a:pt x="126" y="464"/>
                  </a:lnTo>
                  <a:lnTo>
                    <a:pt x="126" y="466"/>
                  </a:lnTo>
                  <a:lnTo>
                    <a:pt x="128" y="469"/>
                  </a:lnTo>
                  <a:lnTo>
                    <a:pt x="128" y="469"/>
                  </a:lnTo>
                  <a:lnTo>
                    <a:pt x="128" y="469"/>
                  </a:lnTo>
                  <a:lnTo>
                    <a:pt x="128" y="471"/>
                  </a:lnTo>
                  <a:lnTo>
                    <a:pt x="128" y="471"/>
                  </a:lnTo>
                  <a:lnTo>
                    <a:pt x="128" y="473"/>
                  </a:lnTo>
                  <a:lnTo>
                    <a:pt x="128" y="475"/>
                  </a:lnTo>
                  <a:lnTo>
                    <a:pt x="128" y="475"/>
                  </a:lnTo>
                  <a:lnTo>
                    <a:pt x="128" y="477"/>
                  </a:lnTo>
                  <a:lnTo>
                    <a:pt x="128" y="479"/>
                  </a:lnTo>
                  <a:lnTo>
                    <a:pt x="126" y="479"/>
                  </a:lnTo>
                  <a:lnTo>
                    <a:pt x="126" y="481"/>
                  </a:lnTo>
                  <a:lnTo>
                    <a:pt x="132" y="490"/>
                  </a:lnTo>
                  <a:lnTo>
                    <a:pt x="132" y="490"/>
                  </a:lnTo>
                  <a:lnTo>
                    <a:pt x="134" y="490"/>
                  </a:lnTo>
                  <a:lnTo>
                    <a:pt x="134" y="492"/>
                  </a:lnTo>
                  <a:lnTo>
                    <a:pt x="134" y="492"/>
                  </a:lnTo>
                  <a:lnTo>
                    <a:pt x="134" y="492"/>
                  </a:lnTo>
                  <a:lnTo>
                    <a:pt x="134" y="494"/>
                  </a:lnTo>
                  <a:lnTo>
                    <a:pt x="134" y="494"/>
                  </a:lnTo>
                  <a:lnTo>
                    <a:pt x="134" y="494"/>
                  </a:lnTo>
                  <a:lnTo>
                    <a:pt x="136" y="494"/>
                  </a:lnTo>
                  <a:lnTo>
                    <a:pt x="136" y="496"/>
                  </a:lnTo>
                  <a:lnTo>
                    <a:pt x="136" y="496"/>
                  </a:lnTo>
                  <a:lnTo>
                    <a:pt x="136" y="496"/>
                  </a:lnTo>
                  <a:lnTo>
                    <a:pt x="138" y="498"/>
                  </a:lnTo>
                  <a:lnTo>
                    <a:pt x="138" y="498"/>
                  </a:lnTo>
                  <a:lnTo>
                    <a:pt x="138" y="498"/>
                  </a:lnTo>
                  <a:lnTo>
                    <a:pt x="143" y="500"/>
                  </a:lnTo>
                  <a:lnTo>
                    <a:pt x="143" y="502"/>
                  </a:lnTo>
                  <a:lnTo>
                    <a:pt x="143" y="504"/>
                  </a:lnTo>
                  <a:lnTo>
                    <a:pt x="143" y="506"/>
                  </a:lnTo>
                  <a:lnTo>
                    <a:pt x="143" y="504"/>
                  </a:lnTo>
                  <a:lnTo>
                    <a:pt x="145" y="500"/>
                  </a:lnTo>
                  <a:lnTo>
                    <a:pt x="145" y="496"/>
                  </a:lnTo>
                  <a:lnTo>
                    <a:pt x="145" y="494"/>
                  </a:lnTo>
                  <a:lnTo>
                    <a:pt x="143" y="492"/>
                  </a:lnTo>
                  <a:lnTo>
                    <a:pt x="143" y="490"/>
                  </a:lnTo>
                  <a:lnTo>
                    <a:pt x="143" y="485"/>
                  </a:lnTo>
                  <a:lnTo>
                    <a:pt x="143" y="483"/>
                  </a:lnTo>
                  <a:lnTo>
                    <a:pt x="143" y="481"/>
                  </a:lnTo>
                  <a:lnTo>
                    <a:pt x="143" y="479"/>
                  </a:lnTo>
                  <a:lnTo>
                    <a:pt x="143" y="479"/>
                  </a:lnTo>
                  <a:lnTo>
                    <a:pt x="143" y="479"/>
                  </a:lnTo>
                  <a:lnTo>
                    <a:pt x="143" y="477"/>
                  </a:lnTo>
                  <a:lnTo>
                    <a:pt x="143" y="477"/>
                  </a:lnTo>
                  <a:lnTo>
                    <a:pt x="140" y="475"/>
                  </a:lnTo>
                  <a:lnTo>
                    <a:pt x="140" y="475"/>
                  </a:lnTo>
                  <a:lnTo>
                    <a:pt x="140" y="475"/>
                  </a:lnTo>
                  <a:lnTo>
                    <a:pt x="143" y="475"/>
                  </a:lnTo>
                  <a:lnTo>
                    <a:pt x="143" y="473"/>
                  </a:lnTo>
                  <a:lnTo>
                    <a:pt x="143" y="473"/>
                  </a:lnTo>
                  <a:lnTo>
                    <a:pt x="143" y="473"/>
                  </a:lnTo>
                  <a:lnTo>
                    <a:pt x="145" y="473"/>
                  </a:lnTo>
                  <a:lnTo>
                    <a:pt x="147" y="471"/>
                  </a:lnTo>
                  <a:lnTo>
                    <a:pt x="149" y="471"/>
                  </a:lnTo>
                  <a:lnTo>
                    <a:pt x="149" y="471"/>
                  </a:lnTo>
                  <a:lnTo>
                    <a:pt x="151" y="469"/>
                  </a:lnTo>
                  <a:lnTo>
                    <a:pt x="151" y="469"/>
                  </a:lnTo>
                  <a:lnTo>
                    <a:pt x="151" y="469"/>
                  </a:lnTo>
                  <a:lnTo>
                    <a:pt x="151" y="469"/>
                  </a:lnTo>
                  <a:lnTo>
                    <a:pt x="153" y="466"/>
                  </a:lnTo>
                  <a:lnTo>
                    <a:pt x="153" y="462"/>
                  </a:lnTo>
                  <a:lnTo>
                    <a:pt x="153" y="460"/>
                  </a:lnTo>
                  <a:lnTo>
                    <a:pt x="155" y="460"/>
                  </a:lnTo>
                  <a:lnTo>
                    <a:pt x="155" y="458"/>
                  </a:lnTo>
                  <a:lnTo>
                    <a:pt x="157" y="456"/>
                  </a:lnTo>
                  <a:lnTo>
                    <a:pt x="157" y="456"/>
                  </a:lnTo>
                  <a:lnTo>
                    <a:pt x="157" y="452"/>
                  </a:lnTo>
                  <a:lnTo>
                    <a:pt x="159" y="452"/>
                  </a:lnTo>
                  <a:lnTo>
                    <a:pt x="159" y="450"/>
                  </a:lnTo>
                  <a:lnTo>
                    <a:pt x="161" y="450"/>
                  </a:lnTo>
                  <a:lnTo>
                    <a:pt x="161" y="450"/>
                  </a:lnTo>
                  <a:lnTo>
                    <a:pt x="164" y="450"/>
                  </a:lnTo>
                  <a:lnTo>
                    <a:pt x="166" y="448"/>
                  </a:lnTo>
                  <a:lnTo>
                    <a:pt x="166" y="448"/>
                  </a:lnTo>
                  <a:lnTo>
                    <a:pt x="166" y="448"/>
                  </a:lnTo>
                  <a:lnTo>
                    <a:pt x="166" y="450"/>
                  </a:lnTo>
                  <a:lnTo>
                    <a:pt x="166" y="450"/>
                  </a:lnTo>
                  <a:lnTo>
                    <a:pt x="166" y="454"/>
                  </a:lnTo>
                  <a:lnTo>
                    <a:pt x="166" y="454"/>
                  </a:lnTo>
                  <a:lnTo>
                    <a:pt x="168" y="456"/>
                  </a:lnTo>
                  <a:lnTo>
                    <a:pt x="168" y="458"/>
                  </a:lnTo>
                  <a:lnTo>
                    <a:pt x="168" y="458"/>
                  </a:lnTo>
                  <a:lnTo>
                    <a:pt x="170" y="458"/>
                  </a:lnTo>
                  <a:lnTo>
                    <a:pt x="170" y="460"/>
                  </a:lnTo>
                  <a:lnTo>
                    <a:pt x="172" y="460"/>
                  </a:lnTo>
                  <a:lnTo>
                    <a:pt x="172" y="460"/>
                  </a:lnTo>
                  <a:lnTo>
                    <a:pt x="174" y="462"/>
                  </a:lnTo>
                  <a:lnTo>
                    <a:pt x="174" y="462"/>
                  </a:lnTo>
                  <a:lnTo>
                    <a:pt x="174" y="462"/>
                  </a:lnTo>
                  <a:lnTo>
                    <a:pt x="174" y="464"/>
                  </a:lnTo>
                  <a:lnTo>
                    <a:pt x="174" y="464"/>
                  </a:lnTo>
                  <a:lnTo>
                    <a:pt x="174" y="466"/>
                  </a:lnTo>
                  <a:lnTo>
                    <a:pt x="174" y="466"/>
                  </a:lnTo>
                  <a:lnTo>
                    <a:pt x="174" y="466"/>
                  </a:lnTo>
                  <a:lnTo>
                    <a:pt x="176" y="469"/>
                  </a:lnTo>
                  <a:lnTo>
                    <a:pt x="176" y="469"/>
                  </a:lnTo>
                  <a:lnTo>
                    <a:pt x="176" y="469"/>
                  </a:lnTo>
                  <a:lnTo>
                    <a:pt x="178" y="469"/>
                  </a:lnTo>
                  <a:lnTo>
                    <a:pt x="178" y="469"/>
                  </a:lnTo>
                  <a:lnTo>
                    <a:pt x="180" y="471"/>
                  </a:lnTo>
                  <a:lnTo>
                    <a:pt x="180" y="471"/>
                  </a:lnTo>
                  <a:lnTo>
                    <a:pt x="182" y="471"/>
                  </a:lnTo>
                  <a:lnTo>
                    <a:pt x="182" y="471"/>
                  </a:lnTo>
                  <a:lnTo>
                    <a:pt x="182" y="473"/>
                  </a:lnTo>
                  <a:lnTo>
                    <a:pt x="184" y="477"/>
                  </a:lnTo>
                  <a:lnTo>
                    <a:pt x="184" y="479"/>
                  </a:lnTo>
                  <a:lnTo>
                    <a:pt x="187" y="479"/>
                  </a:lnTo>
                  <a:lnTo>
                    <a:pt x="189" y="481"/>
                  </a:lnTo>
                  <a:lnTo>
                    <a:pt x="189" y="483"/>
                  </a:lnTo>
                  <a:lnTo>
                    <a:pt x="191" y="485"/>
                  </a:lnTo>
                  <a:lnTo>
                    <a:pt x="195" y="487"/>
                  </a:lnTo>
                  <a:lnTo>
                    <a:pt x="195" y="487"/>
                  </a:lnTo>
                  <a:lnTo>
                    <a:pt x="197" y="490"/>
                  </a:lnTo>
                  <a:lnTo>
                    <a:pt x="197" y="492"/>
                  </a:lnTo>
                  <a:lnTo>
                    <a:pt x="197" y="492"/>
                  </a:lnTo>
                  <a:lnTo>
                    <a:pt x="197" y="494"/>
                  </a:lnTo>
                  <a:lnTo>
                    <a:pt x="197" y="494"/>
                  </a:lnTo>
                  <a:lnTo>
                    <a:pt x="197" y="494"/>
                  </a:lnTo>
                  <a:lnTo>
                    <a:pt x="197" y="496"/>
                  </a:lnTo>
                  <a:lnTo>
                    <a:pt x="197" y="496"/>
                  </a:lnTo>
                  <a:lnTo>
                    <a:pt x="197" y="496"/>
                  </a:lnTo>
                  <a:lnTo>
                    <a:pt x="195" y="498"/>
                  </a:lnTo>
                  <a:lnTo>
                    <a:pt x="195" y="500"/>
                  </a:lnTo>
                  <a:lnTo>
                    <a:pt x="191" y="500"/>
                  </a:lnTo>
                  <a:lnTo>
                    <a:pt x="189" y="500"/>
                  </a:lnTo>
                  <a:lnTo>
                    <a:pt x="189" y="502"/>
                  </a:lnTo>
                  <a:lnTo>
                    <a:pt x="189" y="502"/>
                  </a:lnTo>
                  <a:lnTo>
                    <a:pt x="187" y="504"/>
                  </a:lnTo>
                  <a:lnTo>
                    <a:pt x="189" y="504"/>
                  </a:lnTo>
                  <a:lnTo>
                    <a:pt x="189" y="506"/>
                  </a:lnTo>
                  <a:lnTo>
                    <a:pt x="191" y="510"/>
                  </a:lnTo>
                  <a:lnTo>
                    <a:pt x="191" y="513"/>
                  </a:lnTo>
                  <a:lnTo>
                    <a:pt x="193" y="515"/>
                  </a:lnTo>
                  <a:lnTo>
                    <a:pt x="197" y="519"/>
                  </a:lnTo>
                  <a:lnTo>
                    <a:pt x="197" y="519"/>
                  </a:lnTo>
                  <a:lnTo>
                    <a:pt x="199" y="523"/>
                  </a:lnTo>
                  <a:lnTo>
                    <a:pt x="199" y="523"/>
                  </a:lnTo>
                  <a:lnTo>
                    <a:pt x="201" y="525"/>
                  </a:lnTo>
                  <a:lnTo>
                    <a:pt x="203" y="525"/>
                  </a:lnTo>
                  <a:lnTo>
                    <a:pt x="205" y="525"/>
                  </a:lnTo>
                  <a:lnTo>
                    <a:pt x="205" y="527"/>
                  </a:lnTo>
                  <a:lnTo>
                    <a:pt x="207" y="527"/>
                  </a:lnTo>
                  <a:lnTo>
                    <a:pt x="207" y="529"/>
                  </a:lnTo>
                  <a:lnTo>
                    <a:pt x="207" y="529"/>
                  </a:lnTo>
                  <a:lnTo>
                    <a:pt x="207" y="529"/>
                  </a:lnTo>
                  <a:lnTo>
                    <a:pt x="207" y="533"/>
                  </a:lnTo>
                  <a:lnTo>
                    <a:pt x="207" y="533"/>
                  </a:lnTo>
                  <a:lnTo>
                    <a:pt x="207" y="533"/>
                  </a:lnTo>
                  <a:lnTo>
                    <a:pt x="207" y="536"/>
                  </a:lnTo>
                  <a:lnTo>
                    <a:pt x="207" y="536"/>
                  </a:lnTo>
                  <a:lnTo>
                    <a:pt x="210" y="536"/>
                  </a:lnTo>
                  <a:lnTo>
                    <a:pt x="214" y="529"/>
                  </a:lnTo>
                  <a:lnTo>
                    <a:pt x="216" y="529"/>
                  </a:lnTo>
                  <a:lnTo>
                    <a:pt x="216" y="527"/>
                  </a:lnTo>
                  <a:lnTo>
                    <a:pt x="218" y="527"/>
                  </a:lnTo>
                  <a:lnTo>
                    <a:pt x="218" y="527"/>
                  </a:lnTo>
                  <a:lnTo>
                    <a:pt x="220" y="527"/>
                  </a:lnTo>
                  <a:lnTo>
                    <a:pt x="220" y="529"/>
                  </a:lnTo>
                  <a:lnTo>
                    <a:pt x="222" y="529"/>
                  </a:lnTo>
                  <a:lnTo>
                    <a:pt x="222" y="529"/>
                  </a:lnTo>
                  <a:lnTo>
                    <a:pt x="224" y="529"/>
                  </a:lnTo>
                  <a:lnTo>
                    <a:pt x="224" y="529"/>
                  </a:lnTo>
                  <a:lnTo>
                    <a:pt x="224" y="529"/>
                  </a:lnTo>
                  <a:lnTo>
                    <a:pt x="226" y="529"/>
                  </a:lnTo>
                  <a:lnTo>
                    <a:pt x="226" y="527"/>
                  </a:lnTo>
                  <a:lnTo>
                    <a:pt x="226" y="525"/>
                  </a:lnTo>
                  <a:lnTo>
                    <a:pt x="228" y="525"/>
                  </a:lnTo>
                  <a:lnTo>
                    <a:pt x="228" y="525"/>
                  </a:lnTo>
                  <a:lnTo>
                    <a:pt x="228" y="523"/>
                  </a:lnTo>
                  <a:lnTo>
                    <a:pt x="230" y="523"/>
                  </a:lnTo>
                  <a:lnTo>
                    <a:pt x="230" y="523"/>
                  </a:lnTo>
                  <a:lnTo>
                    <a:pt x="233" y="525"/>
                  </a:lnTo>
                  <a:lnTo>
                    <a:pt x="247" y="550"/>
                  </a:lnTo>
                  <a:lnTo>
                    <a:pt x="247" y="550"/>
                  </a:lnTo>
                  <a:lnTo>
                    <a:pt x="247" y="554"/>
                  </a:lnTo>
                  <a:lnTo>
                    <a:pt x="247" y="554"/>
                  </a:lnTo>
                  <a:lnTo>
                    <a:pt x="247" y="554"/>
                  </a:lnTo>
                  <a:lnTo>
                    <a:pt x="247" y="554"/>
                  </a:lnTo>
                  <a:lnTo>
                    <a:pt x="247" y="556"/>
                  </a:lnTo>
                  <a:lnTo>
                    <a:pt x="247" y="556"/>
                  </a:lnTo>
                  <a:lnTo>
                    <a:pt x="249" y="559"/>
                  </a:lnTo>
                  <a:lnTo>
                    <a:pt x="249" y="559"/>
                  </a:lnTo>
                  <a:lnTo>
                    <a:pt x="251" y="559"/>
                  </a:lnTo>
                  <a:lnTo>
                    <a:pt x="251" y="561"/>
                  </a:lnTo>
                  <a:lnTo>
                    <a:pt x="253" y="565"/>
                  </a:lnTo>
                  <a:lnTo>
                    <a:pt x="256" y="569"/>
                  </a:lnTo>
                  <a:lnTo>
                    <a:pt x="256" y="571"/>
                  </a:lnTo>
                  <a:lnTo>
                    <a:pt x="256" y="575"/>
                  </a:lnTo>
                  <a:lnTo>
                    <a:pt x="256" y="577"/>
                  </a:lnTo>
                  <a:lnTo>
                    <a:pt x="256" y="580"/>
                  </a:lnTo>
                  <a:lnTo>
                    <a:pt x="256" y="580"/>
                  </a:lnTo>
                  <a:lnTo>
                    <a:pt x="258" y="580"/>
                  </a:lnTo>
                  <a:lnTo>
                    <a:pt x="258" y="580"/>
                  </a:lnTo>
                  <a:lnTo>
                    <a:pt x="258" y="580"/>
                  </a:lnTo>
                  <a:lnTo>
                    <a:pt x="260" y="580"/>
                  </a:lnTo>
                  <a:lnTo>
                    <a:pt x="262" y="577"/>
                  </a:lnTo>
                  <a:lnTo>
                    <a:pt x="262" y="577"/>
                  </a:lnTo>
                  <a:lnTo>
                    <a:pt x="262" y="577"/>
                  </a:lnTo>
                  <a:lnTo>
                    <a:pt x="266" y="577"/>
                  </a:lnTo>
                  <a:lnTo>
                    <a:pt x="268" y="580"/>
                  </a:lnTo>
                  <a:lnTo>
                    <a:pt x="268" y="580"/>
                  </a:lnTo>
                  <a:lnTo>
                    <a:pt x="268" y="580"/>
                  </a:lnTo>
                  <a:lnTo>
                    <a:pt x="268" y="582"/>
                  </a:lnTo>
                  <a:lnTo>
                    <a:pt x="268" y="582"/>
                  </a:lnTo>
                  <a:lnTo>
                    <a:pt x="266" y="586"/>
                  </a:lnTo>
                  <a:lnTo>
                    <a:pt x="266" y="588"/>
                  </a:lnTo>
                  <a:lnTo>
                    <a:pt x="266" y="590"/>
                  </a:lnTo>
                  <a:lnTo>
                    <a:pt x="266" y="590"/>
                  </a:lnTo>
                  <a:lnTo>
                    <a:pt x="266" y="592"/>
                  </a:lnTo>
                  <a:lnTo>
                    <a:pt x="268" y="592"/>
                  </a:lnTo>
                  <a:lnTo>
                    <a:pt x="281" y="605"/>
                  </a:lnTo>
                  <a:lnTo>
                    <a:pt x="281" y="605"/>
                  </a:lnTo>
                  <a:lnTo>
                    <a:pt x="281" y="607"/>
                  </a:lnTo>
                  <a:lnTo>
                    <a:pt x="281" y="607"/>
                  </a:lnTo>
                  <a:lnTo>
                    <a:pt x="283" y="611"/>
                  </a:lnTo>
                  <a:lnTo>
                    <a:pt x="283" y="613"/>
                  </a:lnTo>
                  <a:lnTo>
                    <a:pt x="283" y="615"/>
                  </a:lnTo>
                  <a:lnTo>
                    <a:pt x="283" y="615"/>
                  </a:lnTo>
                  <a:lnTo>
                    <a:pt x="285" y="615"/>
                  </a:lnTo>
                  <a:lnTo>
                    <a:pt x="285" y="615"/>
                  </a:lnTo>
                  <a:lnTo>
                    <a:pt x="287" y="615"/>
                  </a:lnTo>
                  <a:lnTo>
                    <a:pt x="287" y="615"/>
                  </a:lnTo>
                  <a:lnTo>
                    <a:pt x="287" y="613"/>
                  </a:lnTo>
                  <a:lnTo>
                    <a:pt x="289" y="611"/>
                  </a:lnTo>
                  <a:lnTo>
                    <a:pt x="289" y="611"/>
                  </a:lnTo>
                  <a:lnTo>
                    <a:pt x="289" y="611"/>
                  </a:lnTo>
                  <a:lnTo>
                    <a:pt x="291" y="611"/>
                  </a:lnTo>
                  <a:lnTo>
                    <a:pt x="291" y="611"/>
                  </a:lnTo>
                  <a:lnTo>
                    <a:pt x="291" y="611"/>
                  </a:lnTo>
                  <a:lnTo>
                    <a:pt x="291" y="613"/>
                  </a:lnTo>
                  <a:lnTo>
                    <a:pt x="291" y="613"/>
                  </a:lnTo>
                  <a:lnTo>
                    <a:pt x="291" y="615"/>
                  </a:lnTo>
                  <a:lnTo>
                    <a:pt x="291" y="617"/>
                  </a:lnTo>
                  <a:lnTo>
                    <a:pt x="291" y="617"/>
                  </a:lnTo>
                  <a:lnTo>
                    <a:pt x="289" y="621"/>
                  </a:lnTo>
                  <a:lnTo>
                    <a:pt x="287" y="623"/>
                  </a:lnTo>
                  <a:lnTo>
                    <a:pt x="287" y="623"/>
                  </a:lnTo>
                  <a:lnTo>
                    <a:pt x="287" y="623"/>
                  </a:lnTo>
                  <a:lnTo>
                    <a:pt x="285" y="626"/>
                  </a:lnTo>
                  <a:lnTo>
                    <a:pt x="285" y="626"/>
                  </a:lnTo>
                  <a:lnTo>
                    <a:pt x="285" y="628"/>
                  </a:lnTo>
                  <a:lnTo>
                    <a:pt x="285" y="628"/>
                  </a:lnTo>
                  <a:lnTo>
                    <a:pt x="285" y="628"/>
                  </a:lnTo>
                  <a:lnTo>
                    <a:pt x="285" y="628"/>
                  </a:lnTo>
                  <a:lnTo>
                    <a:pt x="285" y="630"/>
                  </a:lnTo>
                  <a:lnTo>
                    <a:pt x="287" y="632"/>
                  </a:lnTo>
                  <a:lnTo>
                    <a:pt x="291" y="632"/>
                  </a:lnTo>
                  <a:lnTo>
                    <a:pt x="291" y="632"/>
                  </a:lnTo>
                  <a:lnTo>
                    <a:pt x="293" y="632"/>
                  </a:lnTo>
                  <a:lnTo>
                    <a:pt x="293" y="634"/>
                  </a:lnTo>
                  <a:lnTo>
                    <a:pt x="295" y="636"/>
                  </a:lnTo>
                  <a:lnTo>
                    <a:pt x="297" y="636"/>
                  </a:lnTo>
                  <a:lnTo>
                    <a:pt x="297" y="638"/>
                  </a:lnTo>
                  <a:lnTo>
                    <a:pt x="297" y="640"/>
                  </a:lnTo>
                  <a:lnTo>
                    <a:pt x="299" y="642"/>
                  </a:lnTo>
                  <a:lnTo>
                    <a:pt x="299" y="642"/>
                  </a:lnTo>
                  <a:lnTo>
                    <a:pt x="299" y="642"/>
                  </a:lnTo>
                  <a:lnTo>
                    <a:pt x="302" y="642"/>
                  </a:lnTo>
                  <a:lnTo>
                    <a:pt x="302" y="644"/>
                  </a:lnTo>
                  <a:lnTo>
                    <a:pt x="302" y="644"/>
                  </a:lnTo>
                  <a:lnTo>
                    <a:pt x="302" y="644"/>
                  </a:lnTo>
                  <a:lnTo>
                    <a:pt x="299" y="646"/>
                  </a:lnTo>
                  <a:lnTo>
                    <a:pt x="299" y="646"/>
                  </a:lnTo>
                  <a:lnTo>
                    <a:pt x="299" y="646"/>
                  </a:lnTo>
                  <a:lnTo>
                    <a:pt x="299" y="646"/>
                  </a:lnTo>
                  <a:lnTo>
                    <a:pt x="297" y="646"/>
                  </a:lnTo>
                  <a:lnTo>
                    <a:pt x="297" y="646"/>
                  </a:lnTo>
                  <a:lnTo>
                    <a:pt x="297" y="646"/>
                  </a:lnTo>
                  <a:lnTo>
                    <a:pt x="297" y="649"/>
                  </a:lnTo>
                  <a:lnTo>
                    <a:pt x="295" y="649"/>
                  </a:lnTo>
                  <a:lnTo>
                    <a:pt x="295" y="649"/>
                  </a:lnTo>
                  <a:lnTo>
                    <a:pt x="295" y="649"/>
                  </a:lnTo>
                  <a:lnTo>
                    <a:pt x="297" y="651"/>
                  </a:lnTo>
                  <a:lnTo>
                    <a:pt x="297" y="651"/>
                  </a:lnTo>
                  <a:lnTo>
                    <a:pt x="297" y="651"/>
                  </a:lnTo>
                  <a:lnTo>
                    <a:pt x="295" y="653"/>
                  </a:lnTo>
                  <a:lnTo>
                    <a:pt x="295" y="653"/>
                  </a:lnTo>
                  <a:lnTo>
                    <a:pt x="295" y="653"/>
                  </a:lnTo>
                  <a:lnTo>
                    <a:pt x="295" y="655"/>
                  </a:lnTo>
                  <a:lnTo>
                    <a:pt x="295" y="655"/>
                  </a:lnTo>
                  <a:lnTo>
                    <a:pt x="297" y="655"/>
                  </a:lnTo>
                  <a:lnTo>
                    <a:pt x="297" y="655"/>
                  </a:lnTo>
                  <a:lnTo>
                    <a:pt x="297" y="657"/>
                  </a:lnTo>
                  <a:lnTo>
                    <a:pt x="297" y="657"/>
                  </a:lnTo>
                  <a:lnTo>
                    <a:pt x="299" y="657"/>
                  </a:lnTo>
                  <a:lnTo>
                    <a:pt x="299" y="657"/>
                  </a:lnTo>
                  <a:lnTo>
                    <a:pt x="299" y="657"/>
                  </a:lnTo>
                  <a:lnTo>
                    <a:pt x="299" y="655"/>
                  </a:lnTo>
                  <a:lnTo>
                    <a:pt x="299" y="655"/>
                  </a:lnTo>
                  <a:lnTo>
                    <a:pt x="302" y="655"/>
                  </a:lnTo>
                  <a:lnTo>
                    <a:pt x="302" y="655"/>
                  </a:lnTo>
                  <a:lnTo>
                    <a:pt x="302" y="655"/>
                  </a:lnTo>
                  <a:lnTo>
                    <a:pt x="302" y="655"/>
                  </a:lnTo>
                  <a:lnTo>
                    <a:pt x="304" y="655"/>
                  </a:lnTo>
                  <a:lnTo>
                    <a:pt x="304" y="655"/>
                  </a:lnTo>
                  <a:lnTo>
                    <a:pt x="306" y="657"/>
                  </a:lnTo>
                  <a:lnTo>
                    <a:pt x="310" y="659"/>
                  </a:lnTo>
                  <a:lnTo>
                    <a:pt x="310" y="659"/>
                  </a:lnTo>
                  <a:lnTo>
                    <a:pt x="310" y="659"/>
                  </a:lnTo>
                  <a:lnTo>
                    <a:pt x="310" y="661"/>
                  </a:lnTo>
                  <a:lnTo>
                    <a:pt x="310" y="661"/>
                  </a:lnTo>
                  <a:lnTo>
                    <a:pt x="310" y="663"/>
                  </a:lnTo>
                  <a:lnTo>
                    <a:pt x="310" y="663"/>
                  </a:lnTo>
                  <a:lnTo>
                    <a:pt x="310" y="665"/>
                  </a:lnTo>
                  <a:lnTo>
                    <a:pt x="310" y="665"/>
                  </a:lnTo>
                  <a:lnTo>
                    <a:pt x="312" y="665"/>
                  </a:lnTo>
                  <a:lnTo>
                    <a:pt x="312" y="667"/>
                  </a:lnTo>
                  <a:lnTo>
                    <a:pt x="312" y="667"/>
                  </a:lnTo>
                  <a:lnTo>
                    <a:pt x="314" y="667"/>
                  </a:lnTo>
                  <a:lnTo>
                    <a:pt x="314" y="670"/>
                  </a:lnTo>
                  <a:lnTo>
                    <a:pt x="314" y="670"/>
                  </a:lnTo>
                  <a:lnTo>
                    <a:pt x="314" y="670"/>
                  </a:lnTo>
                  <a:lnTo>
                    <a:pt x="316" y="670"/>
                  </a:lnTo>
                  <a:lnTo>
                    <a:pt x="316" y="670"/>
                  </a:lnTo>
                  <a:lnTo>
                    <a:pt x="316" y="670"/>
                  </a:lnTo>
                  <a:lnTo>
                    <a:pt x="318" y="670"/>
                  </a:lnTo>
                  <a:lnTo>
                    <a:pt x="318" y="667"/>
                  </a:lnTo>
                  <a:lnTo>
                    <a:pt x="318" y="665"/>
                  </a:lnTo>
                  <a:lnTo>
                    <a:pt x="320" y="665"/>
                  </a:lnTo>
                  <a:lnTo>
                    <a:pt x="320" y="665"/>
                  </a:lnTo>
                  <a:lnTo>
                    <a:pt x="320" y="665"/>
                  </a:lnTo>
                  <a:lnTo>
                    <a:pt x="333" y="665"/>
                  </a:lnTo>
                  <a:lnTo>
                    <a:pt x="333" y="665"/>
                  </a:lnTo>
                  <a:lnTo>
                    <a:pt x="333" y="665"/>
                  </a:lnTo>
                  <a:lnTo>
                    <a:pt x="335" y="665"/>
                  </a:lnTo>
                  <a:lnTo>
                    <a:pt x="335" y="663"/>
                  </a:lnTo>
                  <a:lnTo>
                    <a:pt x="337" y="661"/>
                  </a:lnTo>
                  <a:lnTo>
                    <a:pt x="341" y="657"/>
                  </a:lnTo>
                  <a:lnTo>
                    <a:pt x="341" y="657"/>
                  </a:lnTo>
                  <a:lnTo>
                    <a:pt x="343" y="655"/>
                  </a:lnTo>
                  <a:lnTo>
                    <a:pt x="343" y="655"/>
                  </a:lnTo>
                  <a:lnTo>
                    <a:pt x="346" y="655"/>
                  </a:lnTo>
                  <a:lnTo>
                    <a:pt x="346" y="655"/>
                  </a:lnTo>
                  <a:lnTo>
                    <a:pt x="348" y="653"/>
                  </a:lnTo>
                  <a:lnTo>
                    <a:pt x="350" y="653"/>
                  </a:lnTo>
                  <a:lnTo>
                    <a:pt x="352" y="653"/>
                  </a:lnTo>
                  <a:lnTo>
                    <a:pt x="352" y="651"/>
                  </a:lnTo>
                  <a:lnTo>
                    <a:pt x="354" y="649"/>
                  </a:lnTo>
                  <a:lnTo>
                    <a:pt x="354" y="649"/>
                  </a:lnTo>
                  <a:lnTo>
                    <a:pt x="356" y="649"/>
                  </a:lnTo>
                  <a:lnTo>
                    <a:pt x="358" y="646"/>
                  </a:lnTo>
                  <a:lnTo>
                    <a:pt x="358" y="646"/>
                  </a:lnTo>
                  <a:lnTo>
                    <a:pt x="362" y="646"/>
                  </a:lnTo>
                  <a:lnTo>
                    <a:pt x="364" y="642"/>
                  </a:lnTo>
                  <a:lnTo>
                    <a:pt x="366" y="642"/>
                  </a:lnTo>
                  <a:lnTo>
                    <a:pt x="366" y="642"/>
                  </a:lnTo>
                  <a:lnTo>
                    <a:pt x="369" y="644"/>
                  </a:lnTo>
                  <a:lnTo>
                    <a:pt x="369" y="644"/>
                  </a:lnTo>
                  <a:lnTo>
                    <a:pt x="371" y="644"/>
                  </a:lnTo>
                  <a:lnTo>
                    <a:pt x="371" y="646"/>
                  </a:lnTo>
                  <a:lnTo>
                    <a:pt x="369" y="651"/>
                  </a:lnTo>
                  <a:lnTo>
                    <a:pt x="369" y="653"/>
                  </a:lnTo>
                  <a:lnTo>
                    <a:pt x="371" y="653"/>
                  </a:lnTo>
                  <a:lnTo>
                    <a:pt x="373" y="655"/>
                  </a:lnTo>
                  <a:lnTo>
                    <a:pt x="375" y="655"/>
                  </a:lnTo>
                  <a:lnTo>
                    <a:pt x="375" y="655"/>
                  </a:lnTo>
                  <a:lnTo>
                    <a:pt x="377" y="655"/>
                  </a:lnTo>
                  <a:lnTo>
                    <a:pt x="377" y="655"/>
                  </a:lnTo>
                  <a:lnTo>
                    <a:pt x="379" y="649"/>
                  </a:lnTo>
                  <a:lnTo>
                    <a:pt x="381" y="649"/>
                  </a:lnTo>
                  <a:lnTo>
                    <a:pt x="383" y="649"/>
                  </a:lnTo>
                  <a:lnTo>
                    <a:pt x="385" y="646"/>
                  </a:lnTo>
                  <a:lnTo>
                    <a:pt x="387" y="644"/>
                  </a:lnTo>
                  <a:lnTo>
                    <a:pt x="389" y="644"/>
                  </a:lnTo>
                  <a:lnTo>
                    <a:pt x="389" y="644"/>
                  </a:lnTo>
                  <a:lnTo>
                    <a:pt x="389" y="644"/>
                  </a:lnTo>
                  <a:lnTo>
                    <a:pt x="394" y="644"/>
                  </a:lnTo>
                  <a:lnTo>
                    <a:pt x="394" y="644"/>
                  </a:lnTo>
                  <a:lnTo>
                    <a:pt x="396" y="644"/>
                  </a:lnTo>
                  <a:lnTo>
                    <a:pt x="396" y="642"/>
                  </a:lnTo>
                  <a:lnTo>
                    <a:pt x="396" y="640"/>
                  </a:lnTo>
                  <a:lnTo>
                    <a:pt x="396" y="640"/>
                  </a:lnTo>
                  <a:lnTo>
                    <a:pt x="396" y="638"/>
                  </a:lnTo>
                  <a:lnTo>
                    <a:pt x="396" y="638"/>
                  </a:lnTo>
                  <a:lnTo>
                    <a:pt x="396" y="638"/>
                  </a:lnTo>
                  <a:lnTo>
                    <a:pt x="396" y="636"/>
                  </a:lnTo>
                  <a:lnTo>
                    <a:pt x="396" y="636"/>
                  </a:lnTo>
                  <a:lnTo>
                    <a:pt x="396" y="636"/>
                  </a:lnTo>
                  <a:lnTo>
                    <a:pt x="396" y="634"/>
                  </a:lnTo>
                  <a:lnTo>
                    <a:pt x="396" y="634"/>
                  </a:lnTo>
                  <a:lnTo>
                    <a:pt x="396" y="634"/>
                  </a:lnTo>
                  <a:lnTo>
                    <a:pt x="398" y="634"/>
                  </a:lnTo>
                  <a:lnTo>
                    <a:pt x="398" y="634"/>
                  </a:lnTo>
                  <a:lnTo>
                    <a:pt x="398" y="634"/>
                  </a:lnTo>
                  <a:lnTo>
                    <a:pt x="400" y="632"/>
                  </a:lnTo>
                  <a:lnTo>
                    <a:pt x="400" y="632"/>
                  </a:lnTo>
                  <a:lnTo>
                    <a:pt x="400" y="630"/>
                  </a:lnTo>
                  <a:lnTo>
                    <a:pt x="400" y="630"/>
                  </a:lnTo>
                  <a:lnTo>
                    <a:pt x="400" y="628"/>
                  </a:lnTo>
                  <a:lnTo>
                    <a:pt x="398" y="628"/>
                  </a:lnTo>
                  <a:lnTo>
                    <a:pt x="398" y="626"/>
                  </a:lnTo>
                  <a:lnTo>
                    <a:pt x="398" y="621"/>
                  </a:lnTo>
                  <a:lnTo>
                    <a:pt x="398" y="621"/>
                  </a:lnTo>
                  <a:lnTo>
                    <a:pt x="398" y="619"/>
                  </a:lnTo>
                  <a:lnTo>
                    <a:pt x="398" y="617"/>
                  </a:lnTo>
                  <a:lnTo>
                    <a:pt x="398" y="617"/>
                  </a:lnTo>
                  <a:lnTo>
                    <a:pt x="398" y="615"/>
                  </a:lnTo>
                  <a:lnTo>
                    <a:pt x="396" y="613"/>
                  </a:lnTo>
                  <a:lnTo>
                    <a:pt x="396" y="613"/>
                  </a:lnTo>
                  <a:lnTo>
                    <a:pt x="396" y="613"/>
                  </a:lnTo>
                  <a:lnTo>
                    <a:pt x="394" y="607"/>
                  </a:lnTo>
                  <a:lnTo>
                    <a:pt x="394" y="605"/>
                  </a:lnTo>
                  <a:lnTo>
                    <a:pt x="392" y="603"/>
                  </a:lnTo>
                  <a:lnTo>
                    <a:pt x="389" y="600"/>
                  </a:lnTo>
                  <a:lnTo>
                    <a:pt x="389" y="596"/>
                  </a:lnTo>
                  <a:lnTo>
                    <a:pt x="389" y="594"/>
                  </a:lnTo>
                  <a:lnTo>
                    <a:pt x="389" y="594"/>
                  </a:lnTo>
                  <a:lnTo>
                    <a:pt x="389" y="594"/>
                  </a:lnTo>
                  <a:lnTo>
                    <a:pt x="387" y="592"/>
                  </a:lnTo>
                  <a:lnTo>
                    <a:pt x="387" y="592"/>
                  </a:lnTo>
                  <a:lnTo>
                    <a:pt x="387" y="592"/>
                  </a:lnTo>
                  <a:lnTo>
                    <a:pt x="387" y="592"/>
                  </a:lnTo>
                  <a:lnTo>
                    <a:pt x="387" y="592"/>
                  </a:lnTo>
                  <a:lnTo>
                    <a:pt x="387" y="590"/>
                  </a:lnTo>
                  <a:lnTo>
                    <a:pt x="387" y="590"/>
                  </a:lnTo>
                  <a:lnTo>
                    <a:pt x="389" y="586"/>
                  </a:lnTo>
                  <a:lnTo>
                    <a:pt x="389" y="586"/>
                  </a:lnTo>
                  <a:lnTo>
                    <a:pt x="389" y="584"/>
                  </a:lnTo>
                  <a:lnTo>
                    <a:pt x="389" y="577"/>
                  </a:lnTo>
                  <a:lnTo>
                    <a:pt x="389" y="573"/>
                  </a:lnTo>
                  <a:lnTo>
                    <a:pt x="387" y="573"/>
                  </a:lnTo>
                  <a:lnTo>
                    <a:pt x="389" y="571"/>
                  </a:lnTo>
                  <a:lnTo>
                    <a:pt x="389" y="569"/>
                  </a:lnTo>
                  <a:lnTo>
                    <a:pt x="392" y="565"/>
                  </a:lnTo>
                  <a:lnTo>
                    <a:pt x="392" y="563"/>
                  </a:lnTo>
                  <a:lnTo>
                    <a:pt x="394" y="561"/>
                  </a:lnTo>
                  <a:lnTo>
                    <a:pt x="394" y="563"/>
                  </a:lnTo>
                  <a:lnTo>
                    <a:pt x="396" y="563"/>
                  </a:lnTo>
                  <a:lnTo>
                    <a:pt x="396" y="565"/>
                  </a:lnTo>
                  <a:lnTo>
                    <a:pt x="398" y="565"/>
                  </a:lnTo>
                  <a:lnTo>
                    <a:pt x="398" y="563"/>
                  </a:lnTo>
                  <a:lnTo>
                    <a:pt x="400" y="563"/>
                  </a:lnTo>
                  <a:lnTo>
                    <a:pt x="400" y="563"/>
                  </a:lnTo>
                  <a:lnTo>
                    <a:pt x="402" y="563"/>
                  </a:lnTo>
                  <a:lnTo>
                    <a:pt x="402" y="563"/>
                  </a:lnTo>
                  <a:lnTo>
                    <a:pt x="402" y="561"/>
                  </a:lnTo>
                  <a:lnTo>
                    <a:pt x="404" y="563"/>
                  </a:lnTo>
                  <a:lnTo>
                    <a:pt x="404" y="563"/>
                  </a:lnTo>
                  <a:lnTo>
                    <a:pt x="406" y="561"/>
                  </a:lnTo>
                  <a:lnTo>
                    <a:pt x="406" y="561"/>
                  </a:lnTo>
                  <a:lnTo>
                    <a:pt x="406" y="556"/>
                  </a:lnTo>
                  <a:lnTo>
                    <a:pt x="408" y="554"/>
                  </a:lnTo>
                  <a:lnTo>
                    <a:pt x="412" y="550"/>
                  </a:lnTo>
                  <a:lnTo>
                    <a:pt x="412" y="548"/>
                  </a:lnTo>
                  <a:lnTo>
                    <a:pt x="415" y="548"/>
                  </a:lnTo>
                  <a:lnTo>
                    <a:pt x="417" y="548"/>
                  </a:lnTo>
                  <a:lnTo>
                    <a:pt x="417" y="548"/>
                  </a:lnTo>
                  <a:lnTo>
                    <a:pt x="419" y="546"/>
                  </a:lnTo>
                  <a:lnTo>
                    <a:pt x="417" y="544"/>
                  </a:lnTo>
                  <a:lnTo>
                    <a:pt x="417" y="544"/>
                  </a:lnTo>
                  <a:lnTo>
                    <a:pt x="417" y="544"/>
                  </a:lnTo>
                  <a:lnTo>
                    <a:pt x="419" y="542"/>
                  </a:lnTo>
                  <a:lnTo>
                    <a:pt x="419" y="542"/>
                  </a:lnTo>
                  <a:lnTo>
                    <a:pt x="419" y="542"/>
                  </a:lnTo>
                  <a:lnTo>
                    <a:pt x="425" y="536"/>
                  </a:lnTo>
                  <a:lnTo>
                    <a:pt x="427" y="536"/>
                  </a:lnTo>
                  <a:lnTo>
                    <a:pt x="427" y="533"/>
                  </a:lnTo>
                  <a:lnTo>
                    <a:pt x="429" y="533"/>
                  </a:lnTo>
                  <a:lnTo>
                    <a:pt x="429" y="533"/>
                  </a:lnTo>
                  <a:lnTo>
                    <a:pt x="429" y="531"/>
                  </a:lnTo>
                  <a:lnTo>
                    <a:pt x="429" y="531"/>
                  </a:lnTo>
                  <a:lnTo>
                    <a:pt x="429" y="531"/>
                  </a:lnTo>
                  <a:lnTo>
                    <a:pt x="429" y="531"/>
                  </a:lnTo>
                  <a:lnTo>
                    <a:pt x="429" y="529"/>
                  </a:lnTo>
                  <a:lnTo>
                    <a:pt x="429" y="529"/>
                  </a:lnTo>
                  <a:lnTo>
                    <a:pt x="431" y="527"/>
                  </a:lnTo>
                  <a:lnTo>
                    <a:pt x="431" y="527"/>
                  </a:lnTo>
                  <a:lnTo>
                    <a:pt x="431" y="521"/>
                  </a:lnTo>
                  <a:lnTo>
                    <a:pt x="433" y="519"/>
                  </a:lnTo>
                  <a:lnTo>
                    <a:pt x="433" y="519"/>
                  </a:lnTo>
                  <a:lnTo>
                    <a:pt x="435" y="519"/>
                  </a:lnTo>
                  <a:lnTo>
                    <a:pt x="435" y="517"/>
                  </a:lnTo>
                  <a:lnTo>
                    <a:pt x="435" y="517"/>
                  </a:lnTo>
                  <a:lnTo>
                    <a:pt x="435" y="517"/>
                  </a:lnTo>
                  <a:lnTo>
                    <a:pt x="435" y="517"/>
                  </a:lnTo>
                  <a:lnTo>
                    <a:pt x="433" y="517"/>
                  </a:lnTo>
                  <a:lnTo>
                    <a:pt x="433" y="517"/>
                  </a:lnTo>
                  <a:lnTo>
                    <a:pt x="433" y="517"/>
                  </a:lnTo>
                  <a:lnTo>
                    <a:pt x="431" y="517"/>
                  </a:lnTo>
                  <a:lnTo>
                    <a:pt x="431" y="513"/>
                  </a:lnTo>
                  <a:lnTo>
                    <a:pt x="429" y="513"/>
                  </a:lnTo>
                  <a:lnTo>
                    <a:pt x="429" y="513"/>
                  </a:lnTo>
                  <a:lnTo>
                    <a:pt x="427" y="513"/>
                  </a:lnTo>
                  <a:lnTo>
                    <a:pt x="427" y="510"/>
                  </a:lnTo>
                  <a:lnTo>
                    <a:pt x="427" y="510"/>
                  </a:lnTo>
                  <a:lnTo>
                    <a:pt x="427" y="508"/>
                  </a:lnTo>
                  <a:lnTo>
                    <a:pt x="427" y="508"/>
                  </a:lnTo>
                  <a:lnTo>
                    <a:pt x="427" y="508"/>
                  </a:lnTo>
                  <a:lnTo>
                    <a:pt x="429" y="506"/>
                  </a:lnTo>
                  <a:lnTo>
                    <a:pt x="427" y="506"/>
                  </a:lnTo>
                  <a:lnTo>
                    <a:pt x="429" y="504"/>
                  </a:lnTo>
                  <a:lnTo>
                    <a:pt x="429" y="504"/>
                  </a:lnTo>
                  <a:lnTo>
                    <a:pt x="433" y="500"/>
                  </a:lnTo>
                  <a:lnTo>
                    <a:pt x="435" y="500"/>
                  </a:lnTo>
                  <a:lnTo>
                    <a:pt x="435" y="498"/>
                  </a:lnTo>
                  <a:lnTo>
                    <a:pt x="435" y="496"/>
                  </a:lnTo>
                  <a:lnTo>
                    <a:pt x="438" y="496"/>
                  </a:lnTo>
                  <a:lnTo>
                    <a:pt x="440" y="496"/>
                  </a:lnTo>
                  <a:lnTo>
                    <a:pt x="440" y="496"/>
                  </a:lnTo>
                  <a:lnTo>
                    <a:pt x="440" y="496"/>
                  </a:lnTo>
                  <a:lnTo>
                    <a:pt x="440" y="494"/>
                  </a:lnTo>
                  <a:lnTo>
                    <a:pt x="442" y="494"/>
                  </a:lnTo>
                  <a:lnTo>
                    <a:pt x="442" y="494"/>
                  </a:lnTo>
                  <a:lnTo>
                    <a:pt x="444" y="494"/>
                  </a:lnTo>
                  <a:lnTo>
                    <a:pt x="444" y="496"/>
                  </a:lnTo>
                  <a:lnTo>
                    <a:pt x="446" y="498"/>
                  </a:lnTo>
                  <a:lnTo>
                    <a:pt x="446" y="498"/>
                  </a:lnTo>
                  <a:lnTo>
                    <a:pt x="448" y="498"/>
                  </a:lnTo>
                  <a:lnTo>
                    <a:pt x="448" y="496"/>
                  </a:lnTo>
                  <a:lnTo>
                    <a:pt x="452" y="496"/>
                  </a:lnTo>
                  <a:lnTo>
                    <a:pt x="458" y="490"/>
                  </a:lnTo>
                  <a:lnTo>
                    <a:pt x="456" y="487"/>
                  </a:lnTo>
                  <a:lnTo>
                    <a:pt x="456" y="483"/>
                  </a:lnTo>
                  <a:lnTo>
                    <a:pt x="454" y="477"/>
                  </a:lnTo>
                  <a:lnTo>
                    <a:pt x="452" y="473"/>
                  </a:lnTo>
                  <a:lnTo>
                    <a:pt x="452" y="473"/>
                  </a:lnTo>
                  <a:lnTo>
                    <a:pt x="452" y="471"/>
                  </a:lnTo>
                  <a:lnTo>
                    <a:pt x="454" y="469"/>
                  </a:lnTo>
                  <a:lnTo>
                    <a:pt x="454" y="466"/>
                  </a:lnTo>
                  <a:lnTo>
                    <a:pt x="454" y="466"/>
                  </a:lnTo>
                  <a:lnTo>
                    <a:pt x="456" y="464"/>
                  </a:lnTo>
                  <a:lnTo>
                    <a:pt x="456" y="464"/>
                  </a:lnTo>
                  <a:lnTo>
                    <a:pt x="456" y="462"/>
                  </a:lnTo>
                  <a:lnTo>
                    <a:pt x="456" y="462"/>
                  </a:lnTo>
                  <a:lnTo>
                    <a:pt x="456" y="462"/>
                  </a:lnTo>
                  <a:lnTo>
                    <a:pt x="458" y="462"/>
                  </a:lnTo>
                  <a:lnTo>
                    <a:pt x="458" y="464"/>
                  </a:lnTo>
                  <a:lnTo>
                    <a:pt x="458" y="464"/>
                  </a:lnTo>
                  <a:lnTo>
                    <a:pt x="458" y="464"/>
                  </a:lnTo>
                  <a:lnTo>
                    <a:pt x="458" y="464"/>
                  </a:lnTo>
                  <a:lnTo>
                    <a:pt x="461" y="464"/>
                  </a:lnTo>
                  <a:lnTo>
                    <a:pt x="461" y="466"/>
                  </a:lnTo>
                  <a:lnTo>
                    <a:pt x="463" y="466"/>
                  </a:lnTo>
                  <a:lnTo>
                    <a:pt x="463" y="466"/>
                  </a:lnTo>
                  <a:lnTo>
                    <a:pt x="465" y="466"/>
                  </a:lnTo>
                  <a:lnTo>
                    <a:pt x="467" y="466"/>
                  </a:lnTo>
                  <a:lnTo>
                    <a:pt x="469" y="464"/>
                  </a:lnTo>
                  <a:lnTo>
                    <a:pt x="469" y="464"/>
                  </a:lnTo>
                  <a:lnTo>
                    <a:pt x="471" y="464"/>
                  </a:lnTo>
                  <a:lnTo>
                    <a:pt x="471" y="466"/>
                  </a:lnTo>
                  <a:lnTo>
                    <a:pt x="473" y="466"/>
                  </a:lnTo>
                  <a:lnTo>
                    <a:pt x="473" y="466"/>
                  </a:lnTo>
                  <a:lnTo>
                    <a:pt x="475" y="466"/>
                  </a:lnTo>
                  <a:lnTo>
                    <a:pt x="477" y="464"/>
                  </a:lnTo>
                  <a:lnTo>
                    <a:pt x="479" y="464"/>
                  </a:lnTo>
                  <a:lnTo>
                    <a:pt x="484" y="464"/>
                  </a:lnTo>
                  <a:lnTo>
                    <a:pt x="484" y="464"/>
                  </a:lnTo>
                  <a:lnTo>
                    <a:pt x="484" y="464"/>
                  </a:lnTo>
                  <a:lnTo>
                    <a:pt x="484" y="462"/>
                  </a:lnTo>
                  <a:lnTo>
                    <a:pt x="484" y="462"/>
                  </a:lnTo>
                  <a:lnTo>
                    <a:pt x="486" y="464"/>
                  </a:lnTo>
                  <a:lnTo>
                    <a:pt x="486" y="464"/>
                  </a:lnTo>
                  <a:lnTo>
                    <a:pt x="488" y="464"/>
                  </a:lnTo>
                  <a:lnTo>
                    <a:pt x="488" y="464"/>
                  </a:lnTo>
                  <a:lnTo>
                    <a:pt x="490" y="464"/>
                  </a:lnTo>
                  <a:lnTo>
                    <a:pt x="490" y="464"/>
                  </a:lnTo>
                  <a:lnTo>
                    <a:pt x="490" y="464"/>
                  </a:lnTo>
                  <a:lnTo>
                    <a:pt x="492" y="464"/>
                  </a:lnTo>
                  <a:lnTo>
                    <a:pt x="492" y="464"/>
                  </a:lnTo>
                  <a:lnTo>
                    <a:pt x="494" y="464"/>
                  </a:lnTo>
                  <a:lnTo>
                    <a:pt x="494" y="464"/>
                  </a:lnTo>
                  <a:lnTo>
                    <a:pt x="496" y="464"/>
                  </a:lnTo>
                  <a:lnTo>
                    <a:pt x="496" y="464"/>
                  </a:lnTo>
                  <a:lnTo>
                    <a:pt x="498" y="466"/>
                  </a:lnTo>
                  <a:lnTo>
                    <a:pt x="498" y="466"/>
                  </a:lnTo>
                  <a:lnTo>
                    <a:pt x="498" y="466"/>
                  </a:lnTo>
                  <a:lnTo>
                    <a:pt x="498" y="466"/>
                  </a:lnTo>
                  <a:lnTo>
                    <a:pt x="498" y="466"/>
                  </a:lnTo>
                  <a:lnTo>
                    <a:pt x="498" y="466"/>
                  </a:lnTo>
                  <a:lnTo>
                    <a:pt x="496" y="469"/>
                  </a:lnTo>
                  <a:lnTo>
                    <a:pt x="496" y="469"/>
                  </a:lnTo>
                  <a:lnTo>
                    <a:pt x="496" y="469"/>
                  </a:lnTo>
                  <a:lnTo>
                    <a:pt x="494" y="469"/>
                  </a:lnTo>
                  <a:lnTo>
                    <a:pt x="494" y="469"/>
                  </a:lnTo>
                  <a:lnTo>
                    <a:pt x="494" y="471"/>
                  </a:lnTo>
                  <a:lnTo>
                    <a:pt x="494" y="471"/>
                  </a:lnTo>
                  <a:lnTo>
                    <a:pt x="492" y="471"/>
                  </a:lnTo>
                  <a:lnTo>
                    <a:pt x="492" y="471"/>
                  </a:lnTo>
                  <a:lnTo>
                    <a:pt x="492" y="471"/>
                  </a:lnTo>
                  <a:lnTo>
                    <a:pt x="490" y="471"/>
                  </a:lnTo>
                  <a:lnTo>
                    <a:pt x="490" y="471"/>
                  </a:lnTo>
                  <a:lnTo>
                    <a:pt x="488" y="471"/>
                  </a:lnTo>
                  <a:lnTo>
                    <a:pt x="488" y="471"/>
                  </a:lnTo>
                  <a:lnTo>
                    <a:pt x="486" y="473"/>
                  </a:lnTo>
                  <a:lnTo>
                    <a:pt x="484" y="473"/>
                  </a:lnTo>
                  <a:lnTo>
                    <a:pt x="484" y="473"/>
                  </a:lnTo>
                  <a:lnTo>
                    <a:pt x="484" y="475"/>
                  </a:lnTo>
                  <a:lnTo>
                    <a:pt x="484" y="475"/>
                  </a:lnTo>
                  <a:lnTo>
                    <a:pt x="484" y="475"/>
                  </a:lnTo>
                  <a:lnTo>
                    <a:pt x="484" y="475"/>
                  </a:lnTo>
                  <a:lnTo>
                    <a:pt x="484" y="477"/>
                  </a:lnTo>
                  <a:lnTo>
                    <a:pt x="484" y="477"/>
                  </a:lnTo>
                  <a:lnTo>
                    <a:pt x="484" y="477"/>
                  </a:lnTo>
                  <a:lnTo>
                    <a:pt x="484" y="479"/>
                  </a:lnTo>
                  <a:lnTo>
                    <a:pt x="486" y="481"/>
                  </a:lnTo>
                  <a:lnTo>
                    <a:pt x="484" y="483"/>
                  </a:lnTo>
                  <a:lnTo>
                    <a:pt x="486" y="483"/>
                  </a:lnTo>
                  <a:lnTo>
                    <a:pt x="486" y="487"/>
                  </a:lnTo>
                  <a:lnTo>
                    <a:pt x="486" y="487"/>
                  </a:lnTo>
                  <a:lnTo>
                    <a:pt x="486" y="490"/>
                  </a:lnTo>
                  <a:lnTo>
                    <a:pt x="486" y="490"/>
                  </a:lnTo>
                  <a:lnTo>
                    <a:pt x="488" y="492"/>
                  </a:lnTo>
                  <a:lnTo>
                    <a:pt x="488" y="492"/>
                  </a:lnTo>
                  <a:lnTo>
                    <a:pt x="492" y="492"/>
                  </a:lnTo>
                  <a:lnTo>
                    <a:pt x="492" y="494"/>
                  </a:lnTo>
                  <a:lnTo>
                    <a:pt x="494" y="494"/>
                  </a:lnTo>
                  <a:lnTo>
                    <a:pt x="494" y="494"/>
                  </a:lnTo>
                  <a:lnTo>
                    <a:pt x="496" y="496"/>
                  </a:lnTo>
                  <a:lnTo>
                    <a:pt x="496" y="498"/>
                  </a:lnTo>
                  <a:lnTo>
                    <a:pt x="496" y="498"/>
                  </a:lnTo>
                  <a:lnTo>
                    <a:pt x="496" y="500"/>
                  </a:lnTo>
                  <a:lnTo>
                    <a:pt x="494" y="500"/>
                  </a:lnTo>
                  <a:lnTo>
                    <a:pt x="494" y="500"/>
                  </a:lnTo>
                  <a:lnTo>
                    <a:pt x="496" y="502"/>
                  </a:lnTo>
                  <a:lnTo>
                    <a:pt x="498" y="504"/>
                  </a:lnTo>
                  <a:lnTo>
                    <a:pt x="498" y="506"/>
                  </a:lnTo>
                  <a:lnTo>
                    <a:pt x="498" y="506"/>
                  </a:lnTo>
                  <a:lnTo>
                    <a:pt x="498" y="508"/>
                  </a:lnTo>
                  <a:lnTo>
                    <a:pt x="498" y="508"/>
                  </a:lnTo>
                  <a:lnTo>
                    <a:pt x="496" y="508"/>
                  </a:lnTo>
                  <a:lnTo>
                    <a:pt x="496" y="510"/>
                  </a:lnTo>
                  <a:lnTo>
                    <a:pt x="494" y="510"/>
                  </a:lnTo>
                  <a:lnTo>
                    <a:pt x="490" y="513"/>
                  </a:lnTo>
                  <a:lnTo>
                    <a:pt x="490" y="513"/>
                  </a:lnTo>
                  <a:lnTo>
                    <a:pt x="490" y="515"/>
                  </a:lnTo>
                  <a:lnTo>
                    <a:pt x="492" y="517"/>
                  </a:lnTo>
                  <a:lnTo>
                    <a:pt x="492" y="517"/>
                  </a:lnTo>
                  <a:lnTo>
                    <a:pt x="492" y="519"/>
                  </a:lnTo>
                  <a:lnTo>
                    <a:pt x="500" y="525"/>
                  </a:lnTo>
                  <a:lnTo>
                    <a:pt x="500" y="525"/>
                  </a:lnTo>
                  <a:lnTo>
                    <a:pt x="502" y="525"/>
                  </a:lnTo>
                  <a:lnTo>
                    <a:pt x="505" y="525"/>
                  </a:lnTo>
                  <a:lnTo>
                    <a:pt x="507" y="527"/>
                  </a:lnTo>
                  <a:lnTo>
                    <a:pt x="509" y="527"/>
                  </a:lnTo>
                  <a:lnTo>
                    <a:pt x="509" y="527"/>
                  </a:lnTo>
                  <a:lnTo>
                    <a:pt x="511" y="527"/>
                  </a:lnTo>
                  <a:lnTo>
                    <a:pt x="511" y="527"/>
                  </a:lnTo>
                  <a:lnTo>
                    <a:pt x="513" y="527"/>
                  </a:lnTo>
                  <a:lnTo>
                    <a:pt x="515" y="525"/>
                  </a:lnTo>
                  <a:lnTo>
                    <a:pt x="517" y="525"/>
                  </a:lnTo>
                  <a:lnTo>
                    <a:pt x="517" y="525"/>
                  </a:lnTo>
                  <a:lnTo>
                    <a:pt x="519" y="525"/>
                  </a:lnTo>
                  <a:lnTo>
                    <a:pt x="521" y="525"/>
                  </a:lnTo>
                  <a:lnTo>
                    <a:pt x="521" y="525"/>
                  </a:lnTo>
                  <a:lnTo>
                    <a:pt x="525" y="525"/>
                  </a:lnTo>
                  <a:lnTo>
                    <a:pt x="528" y="523"/>
                  </a:lnTo>
                  <a:lnTo>
                    <a:pt x="530" y="523"/>
                  </a:lnTo>
                  <a:lnTo>
                    <a:pt x="530" y="523"/>
                  </a:lnTo>
                  <a:lnTo>
                    <a:pt x="530" y="523"/>
                  </a:lnTo>
                  <a:lnTo>
                    <a:pt x="530" y="523"/>
                  </a:lnTo>
                  <a:lnTo>
                    <a:pt x="532" y="521"/>
                  </a:lnTo>
                  <a:lnTo>
                    <a:pt x="532" y="521"/>
                  </a:lnTo>
                  <a:lnTo>
                    <a:pt x="534" y="521"/>
                  </a:lnTo>
                  <a:lnTo>
                    <a:pt x="534" y="519"/>
                  </a:lnTo>
                  <a:lnTo>
                    <a:pt x="534" y="519"/>
                  </a:lnTo>
                  <a:lnTo>
                    <a:pt x="534" y="517"/>
                  </a:lnTo>
                  <a:lnTo>
                    <a:pt x="534" y="515"/>
                  </a:lnTo>
                  <a:lnTo>
                    <a:pt x="534" y="515"/>
                  </a:lnTo>
                  <a:lnTo>
                    <a:pt x="534" y="515"/>
                  </a:lnTo>
                  <a:lnTo>
                    <a:pt x="534" y="513"/>
                  </a:lnTo>
                  <a:lnTo>
                    <a:pt x="534" y="510"/>
                  </a:lnTo>
                  <a:lnTo>
                    <a:pt x="536" y="510"/>
                  </a:lnTo>
                  <a:lnTo>
                    <a:pt x="538" y="508"/>
                  </a:lnTo>
                  <a:lnTo>
                    <a:pt x="540" y="508"/>
                  </a:lnTo>
                  <a:lnTo>
                    <a:pt x="548" y="510"/>
                  </a:lnTo>
                  <a:lnTo>
                    <a:pt x="551" y="510"/>
                  </a:lnTo>
                  <a:lnTo>
                    <a:pt x="551" y="513"/>
                  </a:lnTo>
                  <a:lnTo>
                    <a:pt x="551" y="515"/>
                  </a:lnTo>
                  <a:lnTo>
                    <a:pt x="551" y="515"/>
                  </a:lnTo>
                  <a:lnTo>
                    <a:pt x="551" y="515"/>
                  </a:lnTo>
                  <a:lnTo>
                    <a:pt x="553" y="515"/>
                  </a:lnTo>
                  <a:lnTo>
                    <a:pt x="553" y="515"/>
                  </a:lnTo>
                  <a:lnTo>
                    <a:pt x="553" y="515"/>
                  </a:lnTo>
                  <a:lnTo>
                    <a:pt x="555" y="515"/>
                  </a:lnTo>
                  <a:lnTo>
                    <a:pt x="555" y="515"/>
                  </a:lnTo>
                  <a:lnTo>
                    <a:pt x="557" y="515"/>
                  </a:lnTo>
                  <a:lnTo>
                    <a:pt x="557" y="515"/>
                  </a:lnTo>
                  <a:lnTo>
                    <a:pt x="557" y="515"/>
                  </a:lnTo>
                  <a:lnTo>
                    <a:pt x="557" y="517"/>
                  </a:lnTo>
                  <a:lnTo>
                    <a:pt x="557" y="519"/>
                  </a:lnTo>
                  <a:lnTo>
                    <a:pt x="557" y="521"/>
                  </a:lnTo>
                  <a:lnTo>
                    <a:pt x="555" y="521"/>
                  </a:lnTo>
                  <a:lnTo>
                    <a:pt x="555" y="523"/>
                  </a:lnTo>
                  <a:lnTo>
                    <a:pt x="553" y="525"/>
                  </a:lnTo>
                  <a:lnTo>
                    <a:pt x="553" y="525"/>
                  </a:lnTo>
                  <a:lnTo>
                    <a:pt x="553" y="527"/>
                  </a:lnTo>
                  <a:lnTo>
                    <a:pt x="553" y="527"/>
                  </a:lnTo>
                  <a:lnTo>
                    <a:pt x="555" y="529"/>
                  </a:lnTo>
                  <a:lnTo>
                    <a:pt x="557" y="531"/>
                  </a:lnTo>
                  <a:lnTo>
                    <a:pt x="557" y="531"/>
                  </a:lnTo>
                  <a:lnTo>
                    <a:pt x="557" y="533"/>
                  </a:lnTo>
                  <a:lnTo>
                    <a:pt x="555" y="533"/>
                  </a:lnTo>
                  <a:lnTo>
                    <a:pt x="555" y="533"/>
                  </a:lnTo>
                  <a:lnTo>
                    <a:pt x="557" y="538"/>
                  </a:lnTo>
                  <a:lnTo>
                    <a:pt x="559" y="538"/>
                  </a:lnTo>
                  <a:lnTo>
                    <a:pt x="559" y="538"/>
                  </a:lnTo>
                  <a:lnTo>
                    <a:pt x="563" y="533"/>
                  </a:lnTo>
                  <a:lnTo>
                    <a:pt x="563" y="533"/>
                  </a:lnTo>
                  <a:lnTo>
                    <a:pt x="565" y="533"/>
                  </a:lnTo>
                  <a:lnTo>
                    <a:pt x="569" y="533"/>
                  </a:lnTo>
                  <a:lnTo>
                    <a:pt x="571" y="533"/>
                  </a:lnTo>
                  <a:lnTo>
                    <a:pt x="574" y="533"/>
                  </a:lnTo>
                  <a:lnTo>
                    <a:pt x="574" y="533"/>
                  </a:lnTo>
                  <a:lnTo>
                    <a:pt x="574" y="533"/>
                  </a:lnTo>
                  <a:lnTo>
                    <a:pt x="576" y="536"/>
                  </a:lnTo>
                  <a:lnTo>
                    <a:pt x="576" y="536"/>
                  </a:lnTo>
                  <a:lnTo>
                    <a:pt x="576" y="536"/>
                  </a:lnTo>
                  <a:lnTo>
                    <a:pt x="578" y="538"/>
                  </a:lnTo>
                  <a:lnTo>
                    <a:pt x="580" y="538"/>
                  </a:lnTo>
                  <a:lnTo>
                    <a:pt x="580" y="538"/>
                  </a:lnTo>
                  <a:lnTo>
                    <a:pt x="580" y="538"/>
                  </a:lnTo>
                  <a:lnTo>
                    <a:pt x="580" y="540"/>
                  </a:lnTo>
                  <a:lnTo>
                    <a:pt x="580" y="540"/>
                  </a:lnTo>
                  <a:lnTo>
                    <a:pt x="582" y="540"/>
                  </a:lnTo>
                  <a:lnTo>
                    <a:pt x="582" y="542"/>
                  </a:lnTo>
                  <a:lnTo>
                    <a:pt x="582" y="542"/>
                  </a:lnTo>
                  <a:lnTo>
                    <a:pt x="584" y="540"/>
                  </a:lnTo>
                  <a:lnTo>
                    <a:pt x="586" y="540"/>
                  </a:lnTo>
                  <a:lnTo>
                    <a:pt x="586" y="540"/>
                  </a:lnTo>
                  <a:lnTo>
                    <a:pt x="586" y="540"/>
                  </a:lnTo>
                  <a:lnTo>
                    <a:pt x="588" y="540"/>
                  </a:lnTo>
                  <a:lnTo>
                    <a:pt x="588" y="538"/>
                  </a:lnTo>
                  <a:lnTo>
                    <a:pt x="588" y="538"/>
                  </a:lnTo>
                  <a:lnTo>
                    <a:pt x="588" y="538"/>
                  </a:lnTo>
                  <a:lnTo>
                    <a:pt x="590" y="538"/>
                  </a:lnTo>
                  <a:lnTo>
                    <a:pt x="590" y="538"/>
                  </a:lnTo>
                  <a:lnTo>
                    <a:pt x="594" y="538"/>
                  </a:lnTo>
                  <a:lnTo>
                    <a:pt x="594" y="538"/>
                  </a:lnTo>
                  <a:lnTo>
                    <a:pt x="597" y="538"/>
                  </a:lnTo>
                  <a:lnTo>
                    <a:pt x="597" y="538"/>
                  </a:lnTo>
                  <a:lnTo>
                    <a:pt x="597" y="538"/>
                  </a:lnTo>
                  <a:lnTo>
                    <a:pt x="599" y="536"/>
                  </a:lnTo>
                  <a:lnTo>
                    <a:pt x="601" y="536"/>
                  </a:lnTo>
                  <a:lnTo>
                    <a:pt x="601" y="536"/>
                  </a:lnTo>
                  <a:lnTo>
                    <a:pt x="601" y="536"/>
                  </a:lnTo>
                  <a:lnTo>
                    <a:pt x="603" y="536"/>
                  </a:lnTo>
                  <a:lnTo>
                    <a:pt x="603" y="536"/>
                  </a:lnTo>
                  <a:lnTo>
                    <a:pt x="607" y="536"/>
                  </a:lnTo>
                  <a:lnTo>
                    <a:pt x="609" y="536"/>
                  </a:lnTo>
                  <a:lnTo>
                    <a:pt x="609" y="533"/>
                  </a:lnTo>
                  <a:lnTo>
                    <a:pt x="611" y="533"/>
                  </a:lnTo>
                  <a:lnTo>
                    <a:pt x="611" y="533"/>
                  </a:lnTo>
                  <a:lnTo>
                    <a:pt x="613" y="533"/>
                  </a:lnTo>
                  <a:lnTo>
                    <a:pt x="613" y="531"/>
                  </a:lnTo>
                  <a:lnTo>
                    <a:pt x="613" y="531"/>
                  </a:lnTo>
                  <a:lnTo>
                    <a:pt x="615" y="533"/>
                  </a:lnTo>
                  <a:lnTo>
                    <a:pt x="620" y="533"/>
                  </a:lnTo>
                  <a:lnTo>
                    <a:pt x="622" y="533"/>
                  </a:lnTo>
                  <a:lnTo>
                    <a:pt x="624" y="533"/>
                  </a:lnTo>
                  <a:lnTo>
                    <a:pt x="624" y="533"/>
                  </a:lnTo>
                  <a:lnTo>
                    <a:pt x="624" y="533"/>
                  </a:lnTo>
                  <a:lnTo>
                    <a:pt x="628" y="531"/>
                  </a:lnTo>
                  <a:lnTo>
                    <a:pt x="628" y="531"/>
                  </a:lnTo>
                  <a:lnTo>
                    <a:pt x="630" y="529"/>
                  </a:lnTo>
                  <a:lnTo>
                    <a:pt x="630" y="529"/>
                  </a:lnTo>
                  <a:lnTo>
                    <a:pt x="632" y="529"/>
                  </a:lnTo>
                  <a:lnTo>
                    <a:pt x="632" y="527"/>
                  </a:lnTo>
                  <a:lnTo>
                    <a:pt x="630" y="525"/>
                  </a:lnTo>
                  <a:lnTo>
                    <a:pt x="630" y="525"/>
                  </a:lnTo>
                  <a:lnTo>
                    <a:pt x="630" y="523"/>
                  </a:lnTo>
                  <a:lnTo>
                    <a:pt x="628" y="521"/>
                  </a:lnTo>
                  <a:lnTo>
                    <a:pt x="628" y="521"/>
                  </a:lnTo>
                  <a:lnTo>
                    <a:pt x="628" y="517"/>
                  </a:lnTo>
                  <a:lnTo>
                    <a:pt x="628" y="517"/>
                  </a:lnTo>
                  <a:lnTo>
                    <a:pt x="628" y="515"/>
                  </a:lnTo>
                  <a:lnTo>
                    <a:pt x="628" y="515"/>
                  </a:lnTo>
                  <a:lnTo>
                    <a:pt x="628" y="515"/>
                  </a:lnTo>
                  <a:lnTo>
                    <a:pt x="626" y="513"/>
                  </a:lnTo>
                  <a:lnTo>
                    <a:pt x="622" y="510"/>
                  </a:lnTo>
                  <a:lnTo>
                    <a:pt x="622" y="510"/>
                  </a:lnTo>
                  <a:lnTo>
                    <a:pt x="622" y="510"/>
                  </a:lnTo>
                  <a:lnTo>
                    <a:pt x="622" y="508"/>
                  </a:lnTo>
                  <a:lnTo>
                    <a:pt x="622" y="506"/>
                  </a:lnTo>
                  <a:lnTo>
                    <a:pt x="622" y="506"/>
                  </a:lnTo>
                  <a:lnTo>
                    <a:pt x="622" y="506"/>
                  </a:lnTo>
                  <a:lnTo>
                    <a:pt x="622" y="506"/>
                  </a:lnTo>
                  <a:lnTo>
                    <a:pt x="620" y="504"/>
                  </a:lnTo>
                  <a:lnTo>
                    <a:pt x="620" y="504"/>
                  </a:lnTo>
                  <a:lnTo>
                    <a:pt x="617" y="504"/>
                  </a:lnTo>
                  <a:lnTo>
                    <a:pt x="615" y="502"/>
                  </a:lnTo>
                  <a:lnTo>
                    <a:pt x="615" y="502"/>
                  </a:lnTo>
                  <a:lnTo>
                    <a:pt x="615" y="502"/>
                  </a:lnTo>
                  <a:lnTo>
                    <a:pt x="613" y="502"/>
                  </a:lnTo>
                  <a:lnTo>
                    <a:pt x="613" y="502"/>
                  </a:lnTo>
                  <a:lnTo>
                    <a:pt x="611" y="502"/>
                  </a:lnTo>
                  <a:lnTo>
                    <a:pt x="609" y="504"/>
                  </a:lnTo>
                  <a:lnTo>
                    <a:pt x="609" y="504"/>
                  </a:lnTo>
                  <a:lnTo>
                    <a:pt x="609" y="504"/>
                  </a:lnTo>
                  <a:lnTo>
                    <a:pt x="607" y="504"/>
                  </a:lnTo>
                  <a:lnTo>
                    <a:pt x="607" y="504"/>
                  </a:lnTo>
                  <a:lnTo>
                    <a:pt x="607" y="504"/>
                  </a:lnTo>
                  <a:lnTo>
                    <a:pt x="603" y="504"/>
                  </a:lnTo>
                  <a:lnTo>
                    <a:pt x="603" y="502"/>
                  </a:lnTo>
                  <a:lnTo>
                    <a:pt x="603" y="504"/>
                  </a:lnTo>
                  <a:lnTo>
                    <a:pt x="601" y="504"/>
                  </a:lnTo>
                  <a:lnTo>
                    <a:pt x="601" y="504"/>
                  </a:lnTo>
                  <a:lnTo>
                    <a:pt x="599" y="504"/>
                  </a:lnTo>
                  <a:lnTo>
                    <a:pt x="599" y="502"/>
                  </a:lnTo>
                  <a:lnTo>
                    <a:pt x="599" y="502"/>
                  </a:lnTo>
                  <a:lnTo>
                    <a:pt x="599" y="500"/>
                  </a:lnTo>
                  <a:lnTo>
                    <a:pt x="599" y="500"/>
                  </a:lnTo>
                  <a:lnTo>
                    <a:pt x="599" y="498"/>
                  </a:lnTo>
                  <a:lnTo>
                    <a:pt x="599" y="496"/>
                  </a:lnTo>
                  <a:lnTo>
                    <a:pt x="599" y="496"/>
                  </a:lnTo>
                  <a:lnTo>
                    <a:pt x="599" y="496"/>
                  </a:lnTo>
                  <a:lnTo>
                    <a:pt x="597" y="496"/>
                  </a:lnTo>
                  <a:lnTo>
                    <a:pt x="597" y="494"/>
                  </a:lnTo>
                  <a:lnTo>
                    <a:pt x="594" y="494"/>
                  </a:lnTo>
                  <a:lnTo>
                    <a:pt x="594" y="494"/>
                  </a:lnTo>
                  <a:lnTo>
                    <a:pt x="592" y="494"/>
                  </a:lnTo>
                  <a:lnTo>
                    <a:pt x="590" y="492"/>
                  </a:lnTo>
                  <a:lnTo>
                    <a:pt x="590" y="492"/>
                  </a:lnTo>
                  <a:lnTo>
                    <a:pt x="590" y="492"/>
                  </a:lnTo>
                  <a:lnTo>
                    <a:pt x="588" y="492"/>
                  </a:lnTo>
                  <a:lnTo>
                    <a:pt x="586" y="492"/>
                  </a:lnTo>
                  <a:lnTo>
                    <a:pt x="586" y="492"/>
                  </a:lnTo>
                  <a:lnTo>
                    <a:pt x="584" y="492"/>
                  </a:lnTo>
                  <a:lnTo>
                    <a:pt x="584" y="490"/>
                  </a:lnTo>
                  <a:lnTo>
                    <a:pt x="582" y="490"/>
                  </a:lnTo>
                  <a:lnTo>
                    <a:pt x="582" y="490"/>
                  </a:lnTo>
                  <a:lnTo>
                    <a:pt x="582" y="490"/>
                  </a:lnTo>
                  <a:lnTo>
                    <a:pt x="582" y="487"/>
                  </a:lnTo>
                  <a:lnTo>
                    <a:pt x="584" y="485"/>
                  </a:lnTo>
                  <a:lnTo>
                    <a:pt x="582" y="481"/>
                  </a:lnTo>
                  <a:lnTo>
                    <a:pt x="582" y="479"/>
                  </a:lnTo>
                  <a:lnTo>
                    <a:pt x="582" y="479"/>
                  </a:lnTo>
                  <a:lnTo>
                    <a:pt x="580" y="477"/>
                  </a:lnTo>
                  <a:lnTo>
                    <a:pt x="580" y="477"/>
                  </a:lnTo>
                  <a:lnTo>
                    <a:pt x="580" y="477"/>
                  </a:lnTo>
                  <a:lnTo>
                    <a:pt x="580" y="475"/>
                  </a:lnTo>
                  <a:lnTo>
                    <a:pt x="582" y="475"/>
                  </a:lnTo>
                  <a:lnTo>
                    <a:pt x="582" y="475"/>
                  </a:lnTo>
                  <a:lnTo>
                    <a:pt x="582" y="475"/>
                  </a:lnTo>
                  <a:lnTo>
                    <a:pt x="584" y="473"/>
                  </a:lnTo>
                  <a:lnTo>
                    <a:pt x="584" y="473"/>
                  </a:lnTo>
                  <a:lnTo>
                    <a:pt x="584" y="471"/>
                  </a:lnTo>
                  <a:lnTo>
                    <a:pt x="584" y="471"/>
                  </a:lnTo>
                  <a:lnTo>
                    <a:pt x="584" y="469"/>
                  </a:lnTo>
                  <a:lnTo>
                    <a:pt x="584" y="469"/>
                  </a:lnTo>
                  <a:lnTo>
                    <a:pt x="586" y="469"/>
                  </a:lnTo>
                  <a:lnTo>
                    <a:pt x="588" y="466"/>
                  </a:lnTo>
                  <a:lnTo>
                    <a:pt x="588" y="466"/>
                  </a:lnTo>
                  <a:lnTo>
                    <a:pt x="590" y="469"/>
                  </a:lnTo>
                  <a:lnTo>
                    <a:pt x="592" y="469"/>
                  </a:lnTo>
                  <a:lnTo>
                    <a:pt x="594" y="469"/>
                  </a:lnTo>
                  <a:lnTo>
                    <a:pt x="597" y="466"/>
                  </a:lnTo>
                  <a:lnTo>
                    <a:pt x="599" y="469"/>
                  </a:lnTo>
                  <a:lnTo>
                    <a:pt x="599" y="466"/>
                  </a:lnTo>
                  <a:lnTo>
                    <a:pt x="599" y="466"/>
                  </a:lnTo>
                  <a:lnTo>
                    <a:pt x="601" y="466"/>
                  </a:lnTo>
                  <a:lnTo>
                    <a:pt x="601" y="464"/>
                  </a:lnTo>
                  <a:lnTo>
                    <a:pt x="601" y="462"/>
                  </a:lnTo>
                  <a:lnTo>
                    <a:pt x="601" y="460"/>
                  </a:lnTo>
                  <a:lnTo>
                    <a:pt x="603" y="460"/>
                  </a:lnTo>
                  <a:lnTo>
                    <a:pt x="603" y="458"/>
                  </a:lnTo>
                  <a:lnTo>
                    <a:pt x="603" y="458"/>
                  </a:lnTo>
                  <a:lnTo>
                    <a:pt x="605" y="456"/>
                  </a:lnTo>
                  <a:lnTo>
                    <a:pt x="605" y="456"/>
                  </a:lnTo>
                  <a:lnTo>
                    <a:pt x="605" y="456"/>
                  </a:lnTo>
                  <a:lnTo>
                    <a:pt x="613" y="462"/>
                  </a:lnTo>
                  <a:lnTo>
                    <a:pt x="615" y="464"/>
                  </a:lnTo>
                  <a:lnTo>
                    <a:pt x="617" y="464"/>
                  </a:lnTo>
                  <a:lnTo>
                    <a:pt x="617" y="466"/>
                  </a:lnTo>
                  <a:lnTo>
                    <a:pt x="620" y="469"/>
                  </a:lnTo>
                  <a:lnTo>
                    <a:pt x="620" y="469"/>
                  </a:lnTo>
                  <a:lnTo>
                    <a:pt x="620" y="469"/>
                  </a:lnTo>
                  <a:lnTo>
                    <a:pt x="626" y="471"/>
                  </a:lnTo>
                  <a:lnTo>
                    <a:pt x="626" y="471"/>
                  </a:lnTo>
                  <a:lnTo>
                    <a:pt x="628" y="473"/>
                  </a:lnTo>
                  <a:lnTo>
                    <a:pt x="628" y="473"/>
                  </a:lnTo>
                  <a:lnTo>
                    <a:pt x="628" y="473"/>
                  </a:lnTo>
                  <a:lnTo>
                    <a:pt x="628" y="475"/>
                  </a:lnTo>
                  <a:lnTo>
                    <a:pt x="628" y="475"/>
                  </a:lnTo>
                  <a:lnTo>
                    <a:pt x="628" y="477"/>
                  </a:lnTo>
                  <a:lnTo>
                    <a:pt x="628" y="477"/>
                  </a:lnTo>
                  <a:lnTo>
                    <a:pt x="628" y="477"/>
                  </a:lnTo>
                  <a:lnTo>
                    <a:pt x="628" y="477"/>
                  </a:lnTo>
                  <a:lnTo>
                    <a:pt x="630" y="479"/>
                  </a:lnTo>
                  <a:lnTo>
                    <a:pt x="630" y="479"/>
                  </a:lnTo>
                  <a:lnTo>
                    <a:pt x="630" y="477"/>
                  </a:lnTo>
                  <a:lnTo>
                    <a:pt x="632" y="475"/>
                  </a:lnTo>
                  <a:lnTo>
                    <a:pt x="634" y="473"/>
                  </a:lnTo>
                  <a:lnTo>
                    <a:pt x="634" y="471"/>
                  </a:lnTo>
                  <a:lnTo>
                    <a:pt x="634" y="471"/>
                  </a:lnTo>
                  <a:lnTo>
                    <a:pt x="630" y="466"/>
                  </a:lnTo>
                  <a:lnTo>
                    <a:pt x="628" y="462"/>
                  </a:lnTo>
                  <a:lnTo>
                    <a:pt x="626" y="460"/>
                  </a:lnTo>
                  <a:lnTo>
                    <a:pt x="626" y="458"/>
                  </a:lnTo>
                  <a:lnTo>
                    <a:pt x="626" y="452"/>
                  </a:lnTo>
                  <a:lnTo>
                    <a:pt x="626" y="452"/>
                  </a:lnTo>
                  <a:lnTo>
                    <a:pt x="626" y="448"/>
                  </a:lnTo>
                  <a:lnTo>
                    <a:pt x="626" y="448"/>
                  </a:lnTo>
                  <a:lnTo>
                    <a:pt x="626" y="446"/>
                  </a:lnTo>
                  <a:lnTo>
                    <a:pt x="624" y="446"/>
                  </a:lnTo>
                  <a:lnTo>
                    <a:pt x="624" y="443"/>
                  </a:lnTo>
                  <a:lnTo>
                    <a:pt x="620" y="443"/>
                  </a:lnTo>
                  <a:lnTo>
                    <a:pt x="617" y="443"/>
                  </a:lnTo>
                  <a:lnTo>
                    <a:pt x="617" y="443"/>
                  </a:lnTo>
                  <a:lnTo>
                    <a:pt x="615" y="443"/>
                  </a:lnTo>
                  <a:lnTo>
                    <a:pt x="615" y="441"/>
                  </a:lnTo>
                  <a:lnTo>
                    <a:pt x="613" y="441"/>
                  </a:lnTo>
                  <a:lnTo>
                    <a:pt x="609" y="439"/>
                  </a:lnTo>
                  <a:lnTo>
                    <a:pt x="607" y="437"/>
                  </a:lnTo>
                  <a:lnTo>
                    <a:pt x="607" y="437"/>
                  </a:lnTo>
                  <a:lnTo>
                    <a:pt x="607" y="437"/>
                  </a:lnTo>
                  <a:lnTo>
                    <a:pt x="605" y="437"/>
                  </a:lnTo>
                  <a:lnTo>
                    <a:pt x="599" y="441"/>
                  </a:lnTo>
                  <a:lnTo>
                    <a:pt x="599" y="443"/>
                  </a:lnTo>
                  <a:lnTo>
                    <a:pt x="597" y="443"/>
                  </a:lnTo>
                  <a:lnTo>
                    <a:pt x="597" y="443"/>
                  </a:lnTo>
                  <a:lnTo>
                    <a:pt x="594" y="441"/>
                  </a:lnTo>
                  <a:lnTo>
                    <a:pt x="592" y="441"/>
                  </a:lnTo>
                  <a:lnTo>
                    <a:pt x="590" y="439"/>
                  </a:lnTo>
                  <a:lnTo>
                    <a:pt x="588" y="437"/>
                  </a:lnTo>
                  <a:lnTo>
                    <a:pt x="588" y="435"/>
                  </a:lnTo>
                  <a:lnTo>
                    <a:pt x="588" y="435"/>
                  </a:lnTo>
                  <a:lnTo>
                    <a:pt x="588" y="433"/>
                  </a:lnTo>
                  <a:lnTo>
                    <a:pt x="588" y="433"/>
                  </a:lnTo>
                  <a:lnTo>
                    <a:pt x="588" y="431"/>
                  </a:lnTo>
                  <a:lnTo>
                    <a:pt x="588" y="431"/>
                  </a:lnTo>
                  <a:lnTo>
                    <a:pt x="588" y="429"/>
                  </a:lnTo>
                  <a:lnTo>
                    <a:pt x="588" y="427"/>
                  </a:lnTo>
                  <a:lnTo>
                    <a:pt x="588" y="425"/>
                  </a:lnTo>
                  <a:lnTo>
                    <a:pt x="588" y="425"/>
                  </a:lnTo>
                  <a:lnTo>
                    <a:pt x="588" y="425"/>
                  </a:lnTo>
                  <a:lnTo>
                    <a:pt x="588" y="423"/>
                  </a:lnTo>
                  <a:lnTo>
                    <a:pt x="588" y="423"/>
                  </a:lnTo>
                  <a:lnTo>
                    <a:pt x="586" y="420"/>
                  </a:lnTo>
                  <a:lnTo>
                    <a:pt x="586" y="420"/>
                  </a:lnTo>
                  <a:lnTo>
                    <a:pt x="586" y="418"/>
                  </a:lnTo>
                  <a:lnTo>
                    <a:pt x="586" y="412"/>
                  </a:lnTo>
                  <a:lnTo>
                    <a:pt x="586" y="412"/>
                  </a:lnTo>
                  <a:lnTo>
                    <a:pt x="586" y="412"/>
                  </a:lnTo>
                  <a:lnTo>
                    <a:pt x="584" y="412"/>
                  </a:lnTo>
                  <a:lnTo>
                    <a:pt x="584" y="412"/>
                  </a:lnTo>
                  <a:lnTo>
                    <a:pt x="584" y="414"/>
                  </a:lnTo>
                  <a:lnTo>
                    <a:pt x="582" y="414"/>
                  </a:lnTo>
                  <a:lnTo>
                    <a:pt x="582" y="414"/>
                  </a:lnTo>
                  <a:lnTo>
                    <a:pt x="580" y="414"/>
                  </a:lnTo>
                  <a:lnTo>
                    <a:pt x="578" y="412"/>
                  </a:lnTo>
                  <a:lnTo>
                    <a:pt x="576" y="412"/>
                  </a:lnTo>
                  <a:lnTo>
                    <a:pt x="571" y="412"/>
                  </a:lnTo>
                  <a:lnTo>
                    <a:pt x="569" y="410"/>
                  </a:lnTo>
                  <a:lnTo>
                    <a:pt x="567" y="410"/>
                  </a:lnTo>
                  <a:lnTo>
                    <a:pt x="565" y="408"/>
                  </a:lnTo>
                  <a:lnTo>
                    <a:pt x="565" y="408"/>
                  </a:lnTo>
                  <a:lnTo>
                    <a:pt x="565" y="408"/>
                  </a:lnTo>
                  <a:lnTo>
                    <a:pt x="565" y="404"/>
                  </a:lnTo>
                  <a:lnTo>
                    <a:pt x="565" y="402"/>
                  </a:lnTo>
                  <a:lnTo>
                    <a:pt x="565" y="402"/>
                  </a:lnTo>
                  <a:lnTo>
                    <a:pt x="565" y="402"/>
                  </a:lnTo>
                  <a:lnTo>
                    <a:pt x="563" y="399"/>
                  </a:lnTo>
                  <a:lnTo>
                    <a:pt x="563" y="399"/>
                  </a:lnTo>
                  <a:lnTo>
                    <a:pt x="561" y="399"/>
                  </a:lnTo>
                  <a:lnTo>
                    <a:pt x="561" y="399"/>
                  </a:lnTo>
                  <a:lnTo>
                    <a:pt x="559" y="399"/>
                  </a:lnTo>
                  <a:lnTo>
                    <a:pt x="559" y="399"/>
                  </a:lnTo>
                  <a:lnTo>
                    <a:pt x="559" y="397"/>
                  </a:lnTo>
                  <a:lnTo>
                    <a:pt x="559" y="397"/>
                  </a:lnTo>
                  <a:lnTo>
                    <a:pt x="559" y="397"/>
                  </a:lnTo>
                  <a:lnTo>
                    <a:pt x="557" y="395"/>
                  </a:lnTo>
                  <a:lnTo>
                    <a:pt x="557" y="395"/>
                  </a:lnTo>
                  <a:lnTo>
                    <a:pt x="557" y="391"/>
                  </a:lnTo>
                  <a:lnTo>
                    <a:pt x="557" y="391"/>
                  </a:lnTo>
                  <a:lnTo>
                    <a:pt x="557" y="389"/>
                  </a:lnTo>
                  <a:lnTo>
                    <a:pt x="559" y="387"/>
                  </a:lnTo>
                  <a:lnTo>
                    <a:pt x="559" y="387"/>
                  </a:lnTo>
                  <a:lnTo>
                    <a:pt x="559" y="385"/>
                  </a:lnTo>
                  <a:lnTo>
                    <a:pt x="561" y="385"/>
                  </a:lnTo>
                  <a:lnTo>
                    <a:pt x="563" y="383"/>
                  </a:lnTo>
                  <a:lnTo>
                    <a:pt x="565" y="381"/>
                  </a:lnTo>
                  <a:lnTo>
                    <a:pt x="565" y="381"/>
                  </a:lnTo>
                  <a:lnTo>
                    <a:pt x="565" y="379"/>
                  </a:lnTo>
                  <a:lnTo>
                    <a:pt x="567" y="379"/>
                  </a:lnTo>
                  <a:lnTo>
                    <a:pt x="567" y="381"/>
                  </a:lnTo>
                  <a:lnTo>
                    <a:pt x="569" y="381"/>
                  </a:lnTo>
                  <a:lnTo>
                    <a:pt x="569" y="379"/>
                  </a:lnTo>
                  <a:lnTo>
                    <a:pt x="569" y="379"/>
                  </a:lnTo>
                  <a:lnTo>
                    <a:pt x="571" y="379"/>
                  </a:lnTo>
                  <a:lnTo>
                    <a:pt x="571" y="376"/>
                  </a:lnTo>
                  <a:lnTo>
                    <a:pt x="574" y="376"/>
                  </a:lnTo>
                  <a:lnTo>
                    <a:pt x="576" y="376"/>
                  </a:lnTo>
                  <a:lnTo>
                    <a:pt x="576" y="376"/>
                  </a:lnTo>
                  <a:lnTo>
                    <a:pt x="576" y="376"/>
                  </a:lnTo>
                  <a:lnTo>
                    <a:pt x="576" y="372"/>
                  </a:lnTo>
                  <a:lnTo>
                    <a:pt x="576" y="372"/>
                  </a:lnTo>
                  <a:lnTo>
                    <a:pt x="576" y="370"/>
                  </a:lnTo>
                  <a:lnTo>
                    <a:pt x="576" y="370"/>
                  </a:lnTo>
                  <a:lnTo>
                    <a:pt x="578" y="370"/>
                  </a:lnTo>
                  <a:lnTo>
                    <a:pt x="582" y="368"/>
                  </a:lnTo>
                  <a:lnTo>
                    <a:pt x="584" y="366"/>
                  </a:lnTo>
                  <a:lnTo>
                    <a:pt x="584" y="366"/>
                  </a:lnTo>
                  <a:lnTo>
                    <a:pt x="586" y="366"/>
                  </a:lnTo>
                  <a:lnTo>
                    <a:pt x="586" y="366"/>
                  </a:lnTo>
                  <a:lnTo>
                    <a:pt x="586" y="366"/>
                  </a:lnTo>
                  <a:lnTo>
                    <a:pt x="588" y="364"/>
                  </a:lnTo>
                  <a:lnTo>
                    <a:pt x="586" y="364"/>
                  </a:lnTo>
                  <a:lnTo>
                    <a:pt x="586" y="362"/>
                  </a:lnTo>
                  <a:lnTo>
                    <a:pt x="586" y="360"/>
                  </a:lnTo>
                  <a:lnTo>
                    <a:pt x="586" y="360"/>
                  </a:lnTo>
                  <a:lnTo>
                    <a:pt x="588" y="358"/>
                  </a:lnTo>
                  <a:lnTo>
                    <a:pt x="588" y="356"/>
                  </a:lnTo>
                  <a:lnTo>
                    <a:pt x="590" y="356"/>
                  </a:lnTo>
                  <a:lnTo>
                    <a:pt x="590" y="353"/>
                  </a:lnTo>
                  <a:lnTo>
                    <a:pt x="588" y="353"/>
                  </a:lnTo>
                  <a:lnTo>
                    <a:pt x="584" y="349"/>
                  </a:lnTo>
                  <a:lnTo>
                    <a:pt x="580" y="347"/>
                  </a:lnTo>
                  <a:lnTo>
                    <a:pt x="578" y="345"/>
                  </a:lnTo>
                  <a:lnTo>
                    <a:pt x="576" y="345"/>
                  </a:lnTo>
                  <a:lnTo>
                    <a:pt x="576" y="343"/>
                  </a:lnTo>
                  <a:lnTo>
                    <a:pt x="576" y="343"/>
                  </a:lnTo>
                  <a:lnTo>
                    <a:pt x="576" y="343"/>
                  </a:lnTo>
                  <a:lnTo>
                    <a:pt x="576" y="341"/>
                  </a:lnTo>
                  <a:lnTo>
                    <a:pt x="578" y="341"/>
                  </a:lnTo>
                  <a:lnTo>
                    <a:pt x="580" y="339"/>
                  </a:lnTo>
                  <a:lnTo>
                    <a:pt x="582" y="339"/>
                  </a:lnTo>
                  <a:lnTo>
                    <a:pt x="582" y="339"/>
                  </a:lnTo>
                  <a:lnTo>
                    <a:pt x="582" y="337"/>
                  </a:lnTo>
                  <a:lnTo>
                    <a:pt x="582" y="337"/>
                  </a:lnTo>
                  <a:lnTo>
                    <a:pt x="582" y="337"/>
                  </a:lnTo>
                  <a:lnTo>
                    <a:pt x="582" y="335"/>
                  </a:lnTo>
                  <a:lnTo>
                    <a:pt x="580" y="335"/>
                  </a:lnTo>
                  <a:lnTo>
                    <a:pt x="580" y="335"/>
                  </a:lnTo>
                  <a:lnTo>
                    <a:pt x="582" y="333"/>
                  </a:lnTo>
                  <a:lnTo>
                    <a:pt x="582" y="333"/>
                  </a:lnTo>
                  <a:lnTo>
                    <a:pt x="582" y="333"/>
                  </a:lnTo>
                  <a:lnTo>
                    <a:pt x="586" y="333"/>
                  </a:lnTo>
                  <a:lnTo>
                    <a:pt x="586" y="333"/>
                  </a:lnTo>
                  <a:lnTo>
                    <a:pt x="586" y="335"/>
                  </a:lnTo>
                  <a:lnTo>
                    <a:pt x="588" y="333"/>
                  </a:lnTo>
                  <a:lnTo>
                    <a:pt x="588" y="333"/>
                  </a:lnTo>
                  <a:lnTo>
                    <a:pt x="588" y="333"/>
                  </a:lnTo>
                  <a:lnTo>
                    <a:pt x="588" y="333"/>
                  </a:lnTo>
                  <a:lnTo>
                    <a:pt x="588" y="330"/>
                  </a:lnTo>
                  <a:lnTo>
                    <a:pt x="588" y="328"/>
                  </a:lnTo>
                  <a:lnTo>
                    <a:pt x="592" y="322"/>
                  </a:lnTo>
                  <a:lnTo>
                    <a:pt x="592" y="320"/>
                  </a:lnTo>
                  <a:lnTo>
                    <a:pt x="594" y="320"/>
                  </a:lnTo>
                  <a:lnTo>
                    <a:pt x="594" y="320"/>
                  </a:lnTo>
                  <a:lnTo>
                    <a:pt x="597" y="320"/>
                  </a:lnTo>
                  <a:lnTo>
                    <a:pt x="599" y="322"/>
                  </a:lnTo>
                  <a:lnTo>
                    <a:pt x="599" y="324"/>
                  </a:lnTo>
                  <a:lnTo>
                    <a:pt x="601" y="324"/>
                  </a:lnTo>
                  <a:lnTo>
                    <a:pt x="605" y="324"/>
                  </a:lnTo>
                  <a:lnTo>
                    <a:pt x="607" y="324"/>
                  </a:lnTo>
                  <a:lnTo>
                    <a:pt x="615" y="328"/>
                  </a:lnTo>
                  <a:lnTo>
                    <a:pt x="617" y="328"/>
                  </a:lnTo>
                  <a:lnTo>
                    <a:pt x="617" y="330"/>
                  </a:lnTo>
                  <a:lnTo>
                    <a:pt x="620" y="333"/>
                  </a:lnTo>
                  <a:lnTo>
                    <a:pt x="620" y="335"/>
                  </a:lnTo>
                  <a:lnTo>
                    <a:pt x="622" y="335"/>
                  </a:lnTo>
                  <a:lnTo>
                    <a:pt x="622" y="335"/>
                  </a:lnTo>
                  <a:lnTo>
                    <a:pt x="622" y="335"/>
                  </a:lnTo>
                  <a:lnTo>
                    <a:pt x="622" y="337"/>
                  </a:lnTo>
                  <a:lnTo>
                    <a:pt x="624" y="337"/>
                  </a:lnTo>
                  <a:lnTo>
                    <a:pt x="624" y="337"/>
                  </a:lnTo>
                  <a:lnTo>
                    <a:pt x="624" y="339"/>
                  </a:lnTo>
                  <a:lnTo>
                    <a:pt x="624" y="339"/>
                  </a:lnTo>
                  <a:lnTo>
                    <a:pt x="626" y="337"/>
                  </a:lnTo>
                  <a:lnTo>
                    <a:pt x="626" y="335"/>
                  </a:lnTo>
                  <a:lnTo>
                    <a:pt x="628" y="335"/>
                  </a:lnTo>
                  <a:lnTo>
                    <a:pt x="628" y="335"/>
                  </a:lnTo>
                  <a:lnTo>
                    <a:pt x="634" y="335"/>
                  </a:lnTo>
                  <a:lnTo>
                    <a:pt x="634" y="335"/>
                  </a:lnTo>
                  <a:lnTo>
                    <a:pt x="636" y="335"/>
                  </a:lnTo>
                  <a:lnTo>
                    <a:pt x="636" y="333"/>
                  </a:lnTo>
                  <a:lnTo>
                    <a:pt x="636" y="333"/>
                  </a:lnTo>
                  <a:lnTo>
                    <a:pt x="636" y="333"/>
                  </a:lnTo>
                  <a:lnTo>
                    <a:pt x="636" y="330"/>
                  </a:lnTo>
                  <a:lnTo>
                    <a:pt x="636" y="330"/>
                  </a:lnTo>
                  <a:lnTo>
                    <a:pt x="638" y="330"/>
                  </a:lnTo>
                  <a:lnTo>
                    <a:pt x="638" y="330"/>
                  </a:lnTo>
                  <a:lnTo>
                    <a:pt x="641" y="330"/>
                  </a:lnTo>
                  <a:lnTo>
                    <a:pt x="641" y="330"/>
                  </a:lnTo>
                  <a:lnTo>
                    <a:pt x="643" y="330"/>
                  </a:lnTo>
                  <a:lnTo>
                    <a:pt x="643" y="330"/>
                  </a:lnTo>
                  <a:lnTo>
                    <a:pt x="643" y="330"/>
                  </a:lnTo>
                  <a:lnTo>
                    <a:pt x="645" y="328"/>
                  </a:lnTo>
                  <a:lnTo>
                    <a:pt x="645" y="328"/>
                  </a:lnTo>
                  <a:lnTo>
                    <a:pt x="645" y="328"/>
                  </a:lnTo>
                  <a:lnTo>
                    <a:pt x="645" y="328"/>
                  </a:lnTo>
                  <a:lnTo>
                    <a:pt x="647" y="330"/>
                  </a:lnTo>
                  <a:lnTo>
                    <a:pt x="647" y="330"/>
                  </a:lnTo>
                  <a:lnTo>
                    <a:pt x="647" y="330"/>
                  </a:lnTo>
                  <a:lnTo>
                    <a:pt x="649" y="333"/>
                  </a:lnTo>
                  <a:lnTo>
                    <a:pt x="649" y="333"/>
                  </a:lnTo>
                  <a:lnTo>
                    <a:pt x="651" y="335"/>
                  </a:lnTo>
                  <a:lnTo>
                    <a:pt x="651" y="337"/>
                  </a:lnTo>
                  <a:lnTo>
                    <a:pt x="651" y="339"/>
                  </a:lnTo>
                  <a:lnTo>
                    <a:pt x="653" y="343"/>
                  </a:lnTo>
                  <a:lnTo>
                    <a:pt x="653" y="343"/>
                  </a:lnTo>
                  <a:lnTo>
                    <a:pt x="655" y="345"/>
                  </a:lnTo>
                  <a:lnTo>
                    <a:pt x="655" y="347"/>
                  </a:lnTo>
                  <a:lnTo>
                    <a:pt x="657" y="349"/>
                  </a:lnTo>
                  <a:lnTo>
                    <a:pt x="657" y="351"/>
                  </a:lnTo>
                  <a:lnTo>
                    <a:pt x="657" y="351"/>
                  </a:lnTo>
                  <a:lnTo>
                    <a:pt x="659" y="351"/>
                  </a:lnTo>
                  <a:lnTo>
                    <a:pt x="659" y="351"/>
                  </a:lnTo>
                  <a:lnTo>
                    <a:pt x="661" y="353"/>
                  </a:lnTo>
                  <a:lnTo>
                    <a:pt x="664" y="353"/>
                  </a:lnTo>
                  <a:lnTo>
                    <a:pt x="664" y="351"/>
                  </a:lnTo>
                  <a:lnTo>
                    <a:pt x="666" y="351"/>
                  </a:lnTo>
                  <a:lnTo>
                    <a:pt x="666" y="351"/>
                  </a:lnTo>
                  <a:lnTo>
                    <a:pt x="670" y="351"/>
                  </a:lnTo>
                  <a:lnTo>
                    <a:pt x="674" y="351"/>
                  </a:lnTo>
                  <a:lnTo>
                    <a:pt x="676" y="351"/>
                  </a:lnTo>
                  <a:lnTo>
                    <a:pt x="678" y="351"/>
                  </a:lnTo>
                  <a:lnTo>
                    <a:pt x="678" y="351"/>
                  </a:lnTo>
                  <a:lnTo>
                    <a:pt x="680" y="351"/>
                  </a:lnTo>
                  <a:lnTo>
                    <a:pt x="680" y="349"/>
                  </a:lnTo>
                  <a:lnTo>
                    <a:pt x="680" y="349"/>
                  </a:lnTo>
                  <a:lnTo>
                    <a:pt x="682" y="349"/>
                  </a:lnTo>
                  <a:lnTo>
                    <a:pt x="682" y="347"/>
                  </a:lnTo>
                  <a:lnTo>
                    <a:pt x="682" y="347"/>
                  </a:lnTo>
                  <a:lnTo>
                    <a:pt x="684" y="345"/>
                  </a:lnTo>
                  <a:lnTo>
                    <a:pt x="684" y="345"/>
                  </a:lnTo>
                  <a:lnTo>
                    <a:pt x="687" y="345"/>
                  </a:lnTo>
                  <a:lnTo>
                    <a:pt x="689" y="343"/>
                  </a:lnTo>
                  <a:lnTo>
                    <a:pt x="689" y="341"/>
                  </a:lnTo>
                  <a:lnTo>
                    <a:pt x="691" y="339"/>
                  </a:lnTo>
                  <a:lnTo>
                    <a:pt x="691" y="339"/>
                  </a:lnTo>
                  <a:lnTo>
                    <a:pt x="693" y="337"/>
                  </a:lnTo>
                  <a:lnTo>
                    <a:pt x="695" y="328"/>
                  </a:lnTo>
                  <a:lnTo>
                    <a:pt x="703" y="316"/>
                  </a:lnTo>
                  <a:lnTo>
                    <a:pt x="703" y="314"/>
                  </a:lnTo>
                  <a:lnTo>
                    <a:pt x="705" y="314"/>
                  </a:lnTo>
                  <a:lnTo>
                    <a:pt x="705" y="314"/>
                  </a:lnTo>
                  <a:lnTo>
                    <a:pt x="707" y="314"/>
                  </a:lnTo>
                  <a:lnTo>
                    <a:pt x="712" y="305"/>
                  </a:lnTo>
                  <a:lnTo>
                    <a:pt x="712" y="303"/>
                  </a:lnTo>
                  <a:lnTo>
                    <a:pt x="712" y="303"/>
                  </a:lnTo>
                  <a:lnTo>
                    <a:pt x="712" y="301"/>
                  </a:lnTo>
                  <a:lnTo>
                    <a:pt x="710" y="299"/>
                  </a:lnTo>
                  <a:lnTo>
                    <a:pt x="710" y="297"/>
                  </a:lnTo>
                  <a:lnTo>
                    <a:pt x="710" y="297"/>
                  </a:lnTo>
                  <a:lnTo>
                    <a:pt x="710" y="295"/>
                  </a:lnTo>
                  <a:lnTo>
                    <a:pt x="710" y="295"/>
                  </a:lnTo>
                  <a:lnTo>
                    <a:pt x="710" y="293"/>
                  </a:lnTo>
                  <a:lnTo>
                    <a:pt x="712" y="291"/>
                  </a:lnTo>
                  <a:lnTo>
                    <a:pt x="714" y="289"/>
                  </a:lnTo>
                  <a:lnTo>
                    <a:pt x="714" y="289"/>
                  </a:lnTo>
                  <a:lnTo>
                    <a:pt x="716" y="286"/>
                  </a:lnTo>
                  <a:lnTo>
                    <a:pt x="720" y="289"/>
                  </a:lnTo>
                  <a:lnTo>
                    <a:pt x="722" y="289"/>
                  </a:lnTo>
                  <a:lnTo>
                    <a:pt x="722" y="286"/>
                  </a:lnTo>
                  <a:lnTo>
                    <a:pt x="724" y="286"/>
                  </a:lnTo>
                  <a:lnTo>
                    <a:pt x="724" y="286"/>
                  </a:lnTo>
                  <a:lnTo>
                    <a:pt x="726" y="286"/>
                  </a:lnTo>
                  <a:lnTo>
                    <a:pt x="726" y="284"/>
                  </a:lnTo>
                  <a:lnTo>
                    <a:pt x="728" y="284"/>
                  </a:lnTo>
                  <a:lnTo>
                    <a:pt x="728" y="284"/>
                  </a:lnTo>
                  <a:lnTo>
                    <a:pt x="728" y="284"/>
                  </a:lnTo>
                  <a:lnTo>
                    <a:pt x="728" y="284"/>
                  </a:lnTo>
                  <a:lnTo>
                    <a:pt x="728" y="284"/>
                  </a:lnTo>
                  <a:lnTo>
                    <a:pt x="730" y="289"/>
                  </a:lnTo>
                  <a:lnTo>
                    <a:pt x="733" y="289"/>
                  </a:lnTo>
                  <a:lnTo>
                    <a:pt x="733" y="291"/>
                  </a:lnTo>
                  <a:lnTo>
                    <a:pt x="733" y="291"/>
                  </a:lnTo>
                  <a:lnTo>
                    <a:pt x="735" y="291"/>
                  </a:lnTo>
                  <a:lnTo>
                    <a:pt x="735" y="291"/>
                  </a:lnTo>
                  <a:lnTo>
                    <a:pt x="737" y="291"/>
                  </a:lnTo>
                  <a:lnTo>
                    <a:pt x="737" y="291"/>
                  </a:lnTo>
                  <a:lnTo>
                    <a:pt x="743" y="284"/>
                  </a:lnTo>
                  <a:lnTo>
                    <a:pt x="743" y="284"/>
                  </a:lnTo>
                  <a:lnTo>
                    <a:pt x="743" y="282"/>
                  </a:lnTo>
                  <a:lnTo>
                    <a:pt x="745" y="280"/>
                  </a:lnTo>
                  <a:lnTo>
                    <a:pt x="743" y="280"/>
                  </a:lnTo>
                  <a:lnTo>
                    <a:pt x="743" y="280"/>
                  </a:lnTo>
                  <a:lnTo>
                    <a:pt x="743" y="278"/>
                  </a:lnTo>
                  <a:lnTo>
                    <a:pt x="743" y="278"/>
                  </a:lnTo>
                  <a:lnTo>
                    <a:pt x="743" y="278"/>
                  </a:lnTo>
                  <a:lnTo>
                    <a:pt x="743" y="278"/>
                  </a:lnTo>
                  <a:lnTo>
                    <a:pt x="745" y="276"/>
                  </a:lnTo>
                  <a:lnTo>
                    <a:pt x="747" y="272"/>
                  </a:lnTo>
                  <a:lnTo>
                    <a:pt x="747" y="272"/>
                  </a:lnTo>
                  <a:lnTo>
                    <a:pt x="747" y="272"/>
                  </a:lnTo>
                  <a:lnTo>
                    <a:pt x="749" y="261"/>
                  </a:lnTo>
                  <a:lnTo>
                    <a:pt x="751" y="259"/>
                  </a:lnTo>
                  <a:lnTo>
                    <a:pt x="749" y="257"/>
                  </a:lnTo>
                  <a:lnTo>
                    <a:pt x="749" y="257"/>
                  </a:lnTo>
                  <a:lnTo>
                    <a:pt x="749" y="257"/>
                  </a:lnTo>
                  <a:lnTo>
                    <a:pt x="749" y="255"/>
                  </a:lnTo>
                  <a:lnTo>
                    <a:pt x="751" y="255"/>
                  </a:lnTo>
                  <a:lnTo>
                    <a:pt x="758" y="251"/>
                  </a:lnTo>
                  <a:lnTo>
                    <a:pt x="760" y="249"/>
                  </a:lnTo>
                  <a:lnTo>
                    <a:pt x="760" y="249"/>
                  </a:lnTo>
                  <a:lnTo>
                    <a:pt x="762" y="247"/>
                  </a:lnTo>
                  <a:lnTo>
                    <a:pt x="762" y="247"/>
                  </a:lnTo>
                  <a:lnTo>
                    <a:pt x="762" y="245"/>
                  </a:lnTo>
                  <a:lnTo>
                    <a:pt x="762" y="245"/>
                  </a:lnTo>
                  <a:lnTo>
                    <a:pt x="762" y="242"/>
                  </a:lnTo>
                  <a:lnTo>
                    <a:pt x="762" y="242"/>
                  </a:lnTo>
                  <a:lnTo>
                    <a:pt x="762" y="240"/>
                  </a:lnTo>
                  <a:lnTo>
                    <a:pt x="762" y="238"/>
                  </a:lnTo>
                  <a:lnTo>
                    <a:pt x="764" y="238"/>
                  </a:lnTo>
                  <a:lnTo>
                    <a:pt x="764" y="236"/>
                  </a:lnTo>
                  <a:lnTo>
                    <a:pt x="764" y="234"/>
                  </a:lnTo>
                  <a:lnTo>
                    <a:pt x="764" y="234"/>
                  </a:lnTo>
                  <a:lnTo>
                    <a:pt x="768" y="234"/>
                  </a:lnTo>
                  <a:lnTo>
                    <a:pt x="770" y="234"/>
                  </a:lnTo>
                  <a:lnTo>
                    <a:pt x="770" y="234"/>
                  </a:lnTo>
                  <a:lnTo>
                    <a:pt x="772" y="232"/>
                  </a:lnTo>
                  <a:lnTo>
                    <a:pt x="774" y="230"/>
                  </a:lnTo>
                  <a:lnTo>
                    <a:pt x="776" y="228"/>
                  </a:lnTo>
                  <a:lnTo>
                    <a:pt x="776" y="226"/>
                  </a:lnTo>
                  <a:lnTo>
                    <a:pt x="779" y="224"/>
                  </a:lnTo>
                  <a:lnTo>
                    <a:pt x="779" y="224"/>
                  </a:lnTo>
                  <a:lnTo>
                    <a:pt x="779" y="222"/>
                  </a:lnTo>
                  <a:lnTo>
                    <a:pt x="779" y="222"/>
                  </a:lnTo>
                  <a:lnTo>
                    <a:pt x="779" y="222"/>
                  </a:lnTo>
                  <a:lnTo>
                    <a:pt x="781" y="219"/>
                  </a:lnTo>
                  <a:lnTo>
                    <a:pt x="781" y="219"/>
                  </a:lnTo>
                  <a:lnTo>
                    <a:pt x="781" y="219"/>
                  </a:lnTo>
                  <a:lnTo>
                    <a:pt x="783" y="217"/>
                  </a:lnTo>
                  <a:lnTo>
                    <a:pt x="783" y="217"/>
                  </a:lnTo>
                  <a:lnTo>
                    <a:pt x="785" y="215"/>
                  </a:lnTo>
                  <a:lnTo>
                    <a:pt x="785" y="213"/>
                  </a:lnTo>
                  <a:lnTo>
                    <a:pt x="783" y="211"/>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p:cNvSpPr>
            <p:nvPr/>
          </p:nvSpPr>
          <p:spPr bwMode="auto">
            <a:xfrm>
              <a:off x="8278959" y="3430308"/>
              <a:ext cx="455463" cy="822240"/>
            </a:xfrm>
            <a:custGeom>
              <a:avLst/>
              <a:gdLst>
                <a:gd name="T0" fmla="*/ 293 w 303"/>
                <a:gd name="T1" fmla="*/ 103 h 547"/>
                <a:gd name="T2" fmla="*/ 291 w 303"/>
                <a:gd name="T3" fmla="*/ 82 h 547"/>
                <a:gd name="T4" fmla="*/ 268 w 303"/>
                <a:gd name="T5" fmla="*/ 76 h 547"/>
                <a:gd name="T6" fmla="*/ 264 w 303"/>
                <a:gd name="T7" fmla="*/ 61 h 547"/>
                <a:gd name="T8" fmla="*/ 270 w 303"/>
                <a:gd name="T9" fmla="*/ 55 h 547"/>
                <a:gd name="T10" fmla="*/ 291 w 303"/>
                <a:gd name="T11" fmla="*/ 38 h 547"/>
                <a:gd name="T12" fmla="*/ 276 w 303"/>
                <a:gd name="T13" fmla="*/ 9 h 547"/>
                <a:gd name="T14" fmla="*/ 268 w 303"/>
                <a:gd name="T15" fmla="*/ 17 h 547"/>
                <a:gd name="T16" fmla="*/ 247 w 303"/>
                <a:gd name="T17" fmla="*/ 30 h 547"/>
                <a:gd name="T18" fmla="*/ 214 w 303"/>
                <a:gd name="T19" fmla="*/ 38 h 547"/>
                <a:gd name="T20" fmla="*/ 184 w 303"/>
                <a:gd name="T21" fmla="*/ 48 h 547"/>
                <a:gd name="T22" fmla="*/ 163 w 303"/>
                <a:gd name="T23" fmla="*/ 46 h 547"/>
                <a:gd name="T24" fmla="*/ 140 w 303"/>
                <a:gd name="T25" fmla="*/ 57 h 547"/>
                <a:gd name="T26" fmla="*/ 119 w 303"/>
                <a:gd name="T27" fmla="*/ 97 h 547"/>
                <a:gd name="T28" fmla="*/ 103 w 303"/>
                <a:gd name="T29" fmla="*/ 103 h 547"/>
                <a:gd name="T30" fmla="*/ 73 w 303"/>
                <a:gd name="T31" fmla="*/ 122 h 547"/>
                <a:gd name="T32" fmla="*/ 69 w 303"/>
                <a:gd name="T33" fmla="*/ 134 h 547"/>
                <a:gd name="T34" fmla="*/ 50 w 303"/>
                <a:gd name="T35" fmla="*/ 185 h 547"/>
                <a:gd name="T36" fmla="*/ 44 w 303"/>
                <a:gd name="T37" fmla="*/ 208 h 547"/>
                <a:gd name="T38" fmla="*/ 25 w 303"/>
                <a:gd name="T39" fmla="*/ 224 h 547"/>
                <a:gd name="T40" fmla="*/ 19 w 303"/>
                <a:gd name="T41" fmla="*/ 252 h 547"/>
                <a:gd name="T42" fmla="*/ 34 w 303"/>
                <a:gd name="T43" fmla="*/ 275 h 547"/>
                <a:gd name="T44" fmla="*/ 36 w 303"/>
                <a:gd name="T45" fmla="*/ 298 h 547"/>
                <a:gd name="T46" fmla="*/ 29 w 303"/>
                <a:gd name="T47" fmla="*/ 312 h 547"/>
                <a:gd name="T48" fmla="*/ 17 w 303"/>
                <a:gd name="T49" fmla="*/ 333 h 547"/>
                <a:gd name="T50" fmla="*/ 11 w 303"/>
                <a:gd name="T51" fmla="*/ 346 h 547"/>
                <a:gd name="T52" fmla="*/ 11 w 303"/>
                <a:gd name="T53" fmla="*/ 358 h 547"/>
                <a:gd name="T54" fmla="*/ 11 w 303"/>
                <a:gd name="T55" fmla="*/ 365 h 547"/>
                <a:gd name="T56" fmla="*/ 15 w 303"/>
                <a:gd name="T57" fmla="*/ 413 h 547"/>
                <a:gd name="T58" fmla="*/ 23 w 303"/>
                <a:gd name="T59" fmla="*/ 467 h 547"/>
                <a:gd name="T60" fmla="*/ 11 w 303"/>
                <a:gd name="T61" fmla="*/ 488 h 547"/>
                <a:gd name="T62" fmla="*/ 2 w 303"/>
                <a:gd name="T63" fmla="*/ 540 h 547"/>
                <a:gd name="T64" fmla="*/ 17 w 303"/>
                <a:gd name="T65" fmla="*/ 545 h 547"/>
                <a:gd name="T66" fmla="*/ 46 w 303"/>
                <a:gd name="T67" fmla="*/ 538 h 547"/>
                <a:gd name="T68" fmla="*/ 71 w 303"/>
                <a:gd name="T69" fmla="*/ 528 h 547"/>
                <a:gd name="T70" fmla="*/ 86 w 303"/>
                <a:gd name="T71" fmla="*/ 524 h 547"/>
                <a:gd name="T72" fmla="*/ 103 w 303"/>
                <a:gd name="T73" fmla="*/ 511 h 547"/>
                <a:gd name="T74" fmla="*/ 124 w 303"/>
                <a:gd name="T75" fmla="*/ 505 h 547"/>
                <a:gd name="T76" fmla="*/ 151 w 303"/>
                <a:gd name="T77" fmla="*/ 492 h 547"/>
                <a:gd name="T78" fmla="*/ 165 w 303"/>
                <a:gd name="T79" fmla="*/ 488 h 547"/>
                <a:gd name="T80" fmla="*/ 176 w 303"/>
                <a:gd name="T81" fmla="*/ 488 h 547"/>
                <a:gd name="T82" fmla="*/ 203 w 303"/>
                <a:gd name="T83" fmla="*/ 482 h 547"/>
                <a:gd name="T84" fmla="*/ 214 w 303"/>
                <a:gd name="T85" fmla="*/ 475 h 547"/>
                <a:gd name="T86" fmla="*/ 228 w 303"/>
                <a:gd name="T87" fmla="*/ 467 h 547"/>
                <a:gd name="T88" fmla="*/ 237 w 303"/>
                <a:gd name="T89" fmla="*/ 452 h 547"/>
                <a:gd name="T90" fmla="*/ 239 w 303"/>
                <a:gd name="T91" fmla="*/ 429 h 547"/>
                <a:gd name="T92" fmla="*/ 243 w 303"/>
                <a:gd name="T93" fmla="*/ 413 h 547"/>
                <a:gd name="T94" fmla="*/ 243 w 303"/>
                <a:gd name="T95" fmla="*/ 404 h 547"/>
                <a:gd name="T96" fmla="*/ 234 w 303"/>
                <a:gd name="T97" fmla="*/ 385 h 547"/>
                <a:gd name="T98" fmla="*/ 230 w 303"/>
                <a:gd name="T99" fmla="*/ 373 h 547"/>
                <a:gd name="T100" fmla="*/ 226 w 303"/>
                <a:gd name="T101" fmla="*/ 362 h 547"/>
                <a:gd name="T102" fmla="*/ 241 w 303"/>
                <a:gd name="T103" fmla="*/ 354 h 547"/>
                <a:gd name="T104" fmla="*/ 249 w 303"/>
                <a:gd name="T105" fmla="*/ 339 h 547"/>
                <a:gd name="T106" fmla="*/ 255 w 303"/>
                <a:gd name="T107" fmla="*/ 318 h 547"/>
                <a:gd name="T108" fmla="*/ 272 w 303"/>
                <a:gd name="T109" fmla="*/ 279 h 547"/>
                <a:gd name="T110" fmla="*/ 247 w 303"/>
                <a:gd name="T111" fmla="*/ 235 h 547"/>
                <a:gd name="T112" fmla="*/ 230 w 303"/>
                <a:gd name="T113" fmla="*/ 216 h 547"/>
                <a:gd name="T114" fmla="*/ 243 w 303"/>
                <a:gd name="T115" fmla="*/ 189 h 547"/>
                <a:gd name="T116" fmla="*/ 247 w 303"/>
                <a:gd name="T117" fmla="*/ 166 h 547"/>
                <a:gd name="T118" fmla="*/ 262 w 303"/>
                <a:gd name="T119" fmla="*/ 151 h 547"/>
                <a:gd name="T120" fmla="*/ 283 w 303"/>
                <a:gd name="T121" fmla="*/ 153 h 547"/>
                <a:gd name="T122" fmla="*/ 293 w 303"/>
                <a:gd name="T123" fmla="*/ 141 h 547"/>
                <a:gd name="T124" fmla="*/ 299 w 303"/>
                <a:gd name="T125" fmla="*/ 122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547">
                  <a:moveTo>
                    <a:pt x="303" y="111"/>
                  </a:moveTo>
                  <a:lnTo>
                    <a:pt x="303" y="111"/>
                  </a:lnTo>
                  <a:lnTo>
                    <a:pt x="301" y="109"/>
                  </a:lnTo>
                  <a:lnTo>
                    <a:pt x="299" y="109"/>
                  </a:lnTo>
                  <a:lnTo>
                    <a:pt x="299" y="109"/>
                  </a:lnTo>
                  <a:lnTo>
                    <a:pt x="299" y="107"/>
                  </a:lnTo>
                  <a:lnTo>
                    <a:pt x="297" y="107"/>
                  </a:lnTo>
                  <a:lnTo>
                    <a:pt x="297" y="105"/>
                  </a:lnTo>
                  <a:lnTo>
                    <a:pt x="297" y="105"/>
                  </a:lnTo>
                  <a:lnTo>
                    <a:pt x="297" y="105"/>
                  </a:lnTo>
                  <a:lnTo>
                    <a:pt x="297" y="105"/>
                  </a:lnTo>
                  <a:lnTo>
                    <a:pt x="295" y="105"/>
                  </a:lnTo>
                  <a:lnTo>
                    <a:pt x="295" y="105"/>
                  </a:lnTo>
                  <a:lnTo>
                    <a:pt x="295" y="105"/>
                  </a:lnTo>
                  <a:lnTo>
                    <a:pt x="295" y="103"/>
                  </a:lnTo>
                  <a:lnTo>
                    <a:pt x="293" y="103"/>
                  </a:lnTo>
                  <a:lnTo>
                    <a:pt x="293" y="101"/>
                  </a:lnTo>
                  <a:lnTo>
                    <a:pt x="293" y="101"/>
                  </a:lnTo>
                  <a:lnTo>
                    <a:pt x="293" y="101"/>
                  </a:lnTo>
                  <a:lnTo>
                    <a:pt x="293" y="101"/>
                  </a:lnTo>
                  <a:lnTo>
                    <a:pt x="293" y="99"/>
                  </a:lnTo>
                  <a:lnTo>
                    <a:pt x="293" y="97"/>
                  </a:lnTo>
                  <a:lnTo>
                    <a:pt x="293" y="95"/>
                  </a:lnTo>
                  <a:lnTo>
                    <a:pt x="293" y="92"/>
                  </a:lnTo>
                  <a:lnTo>
                    <a:pt x="293" y="90"/>
                  </a:lnTo>
                  <a:lnTo>
                    <a:pt x="293" y="86"/>
                  </a:lnTo>
                  <a:lnTo>
                    <a:pt x="293" y="84"/>
                  </a:lnTo>
                  <a:lnTo>
                    <a:pt x="293" y="84"/>
                  </a:lnTo>
                  <a:lnTo>
                    <a:pt x="293" y="84"/>
                  </a:lnTo>
                  <a:lnTo>
                    <a:pt x="293" y="82"/>
                  </a:lnTo>
                  <a:lnTo>
                    <a:pt x="291" y="82"/>
                  </a:lnTo>
                  <a:lnTo>
                    <a:pt x="291" y="82"/>
                  </a:lnTo>
                  <a:lnTo>
                    <a:pt x="291" y="82"/>
                  </a:lnTo>
                  <a:lnTo>
                    <a:pt x="291" y="82"/>
                  </a:lnTo>
                  <a:lnTo>
                    <a:pt x="289" y="82"/>
                  </a:lnTo>
                  <a:lnTo>
                    <a:pt x="289" y="82"/>
                  </a:lnTo>
                  <a:lnTo>
                    <a:pt x="280" y="80"/>
                  </a:lnTo>
                  <a:lnTo>
                    <a:pt x="280" y="80"/>
                  </a:lnTo>
                  <a:lnTo>
                    <a:pt x="280" y="80"/>
                  </a:lnTo>
                  <a:lnTo>
                    <a:pt x="278" y="78"/>
                  </a:lnTo>
                  <a:lnTo>
                    <a:pt x="278" y="78"/>
                  </a:lnTo>
                  <a:lnTo>
                    <a:pt x="278" y="78"/>
                  </a:lnTo>
                  <a:lnTo>
                    <a:pt x="276" y="78"/>
                  </a:lnTo>
                  <a:lnTo>
                    <a:pt x="270" y="78"/>
                  </a:lnTo>
                  <a:lnTo>
                    <a:pt x="268" y="76"/>
                  </a:lnTo>
                  <a:lnTo>
                    <a:pt x="268" y="76"/>
                  </a:lnTo>
                  <a:lnTo>
                    <a:pt x="268" y="76"/>
                  </a:lnTo>
                  <a:lnTo>
                    <a:pt x="268" y="76"/>
                  </a:lnTo>
                  <a:lnTo>
                    <a:pt x="268" y="76"/>
                  </a:lnTo>
                  <a:lnTo>
                    <a:pt x="266" y="74"/>
                  </a:lnTo>
                  <a:lnTo>
                    <a:pt x="266" y="71"/>
                  </a:lnTo>
                  <a:lnTo>
                    <a:pt x="266" y="71"/>
                  </a:lnTo>
                  <a:lnTo>
                    <a:pt x="260" y="67"/>
                  </a:lnTo>
                  <a:lnTo>
                    <a:pt x="260" y="67"/>
                  </a:lnTo>
                  <a:lnTo>
                    <a:pt x="260" y="67"/>
                  </a:lnTo>
                  <a:lnTo>
                    <a:pt x="260" y="67"/>
                  </a:lnTo>
                  <a:lnTo>
                    <a:pt x="260" y="65"/>
                  </a:lnTo>
                  <a:lnTo>
                    <a:pt x="260" y="65"/>
                  </a:lnTo>
                  <a:lnTo>
                    <a:pt x="260" y="63"/>
                  </a:lnTo>
                  <a:lnTo>
                    <a:pt x="262" y="63"/>
                  </a:lnTo>
                  <a:lnTo>
                    <a:pt x="262" y="63"/>
                  </a:lnTo>
                  <a:lnTo>
                    <a:pt x="262" y="63"/>
                  </a:lnTo>
                  <a:lnTo>
                    <a:pt x="262" y="61"/>
                  </a:lnTo>
                  <a:lnTo>
                    <a:pt x="264" y="61"/>
                  </a:lnTo>
                  <a:lnTo>
                    <a:pt x="264" y="59"/>
                  </a:lnTo>
                  <a:lnTo>
                    <a:pt x="264" y="59"/>
                  </a:lnTo>
                  <a:lnTo>
                    <a:pt x="264" y="57"/>
                  </a:lnTo>
                  <a:lnTo>
                    <a:pt x="266" y="57"/>
                  </a:lnTo>
                  <a:lnTo>
                    <a:pt x="266" y="57"/>
                  </a:lnTo>
                  <a:lnTo>
                    <a:pt x="266" y="57"/>
                  </a:lnTo>
                  <a:lnTo>
                    <a:pt x="266" y="59"/>
                  </a:lnTo>
                  <a:lnTo>
                    <a:pt x="266" y="59"/>
                  </a:lnTo>
                  <a:lnTo>
                    <a:pt x="266" y="61"/>
                  </a:lnTo>
                  <a:lnTo>
                    <a:pt x="268" y="61"/>
                  </a:lnTo>
                  <a:lnTo>
                    <a:pt x="268" y="61"/>
                  </a:lnTo>
                  <a:lnTo>
                    <a:pt x="268" y="61"/>
                  </a:lnTo>
                  <a:lnTo>
                    <a:pt x="270" y="61"/>
                  </a:lnTo>
                  <a:lnTo>
                    <a:pt x="270" y="61"/>
                  </a:lnTo>
                  <a:lnTo>
                    <a:pt x="270" y="59"/>
                  </a:lnTo>
                  <a:lnTo>
                    <a:pt x="270" y="55"/>
                  </a:lnTo>
                  <a:lnTo>
                    <a:pt x="270" y="53"/>
                  </a:lnTo>
                  <a:lnTo>
                    <a:pt x="272" y="51"/>
                  </a:lnTo>
                  <a:lnTo>
                    <a:pt x="272" y="51"/>
                  </a:lnTo>
                  <a:lnTo>
                    <a:pt x="276" y="51"/>
                  </a:lnTo>
                  <a:lnTo>
                    <a:pt x="280" y="48"/>
                  </a:lnTo>
                  <a:lnTo>
                    <a:pt x="285" y="46"/>
                  </a:lnTo>
                  <a:lnTo>
                    <a:pt x="297" y="42"/>
                  </a:lnTo>
                  <a:lnTo>
                    <a:pt x="299" y="40"/>
                  </a:lnTo>
                  <a:lnTo>
                    <a:pt x="299" y="40"/>
                  </a:lnTo>
                  <a:lnTo>
                    <a:pt x="301" y="40"/>
                  </a:lnTo>
                  <a:lnTo>
                    <a:pt x="301" y="38"/>
                  </a:lnTo>
                  <a:lnTo>
                    <a:pt x="299" y="38"/>
                  </a:lnTo>
                  <a:lnTo>
                    <a:pt x="299" y="38"/>
                  </a:lnTo>
                  <a:lnTo>
                    <a:pt x="297" y="36"/>
                  </a:lnTo>
                  <a:lnTo>
                    <a:pt x="295" y="36"/>
                  </a:lnTo>
                  <a:lnTo>
                    <a:pt x="291" y="38"/>
                  </a:lnTo>
                  <a:lnTo>
                    <a:pt x="287" y="36"/>
                  </a:lnTo>
                  <a:lnTo>
                    <a:pt x="285" y="36"/>
                  </a:lnTo>
                  <a:lnTo>
                    <a:pt x="285" y="34"/>
                  </a:lnTo>
                  <a:lnTo>
                    <a:pt x="285" y="32"/>
                  </a:lnTo>
                  <a:lnTo>
                    <a:pt x="285" y="30"/>
                  </a:lnTo>
                  <a:lnTo>
                    <a:pt x="283" y="23"/>
                  </a:lnTo>
                  <a:lnTo>
                    <a:pt x="283" y="19"/>
                  </a:lnTo>
                  <a:lnTo>
                    <a:pt x="283" y="19"/>
                  </a:lnTo>
                  <a:lnTo>
                    <a:pt x="283" y="17"/>
                  </a:lnTo>
                  <a:lnTo>
                    <a:pt x="283" y="17"/>
                  </a:lnTo>
                  <a:lnTo>
                    <a:pt x="280" y="15"/>
                  </a:lnTo>
                  <a:lnTo>
                    <a:pt x="278" y="13"/>
                  </a:lnTo>
                  <a:lnTo>
                    <a:pt x="276" y="9"/>
                  </a:lnTo>
                  <a:lnTo>
                    <a:pt x="276" y="9"/>
                  </a:lnTo>
                  <a:lnTo>
                    <a:pt x="276" y="9"/>
                  </a:lnTo>
                  <a:lnTo>
                    <a:pt x="276" y="9"/>
                  </a:lnTo>
                  <a:lnTo>
                    <a:pt x="276" y="7"/>
                  </a:lnTo>
                  <a:lnTo>
                    <a:pt x="276" y="7"/>
                  </a:lnTo>
                  <a:lnTo>
                    <a:pt x="276" y="5"/>
                  </a:lnTo>
                  <a:lnTo>
                    <a:pt x="276" y="0"/>
                  </a:lnTo>
                  <a:lnTo>
                    <a:pt x="270" y="5"/>
                  </a:lnTo>
                  <a:lnTo>
                    <a:pt x="270" y="7"/>
                  </a:lnTo>
                  <a:lnTo>
                    <a:pt x="268" y="9"/>
                  </a:lnTo>
                  <a:lnTo>
                    <a:pt x="268" y="11"/>
                  </a:lnTo>
                  <a:lnTo>
                    <a:pt x="266" y="11"/>
                  </a:lnTo>
                  <a:lnTo>
                    <a:pt x="266" y="11"/>
                  </a:lnTo>
                  <a:lnTo>
                    <a:pt x="266" y="13"/>
                  </a:lnTo>
                  <a:lnTo>
                    <a:pt x="266" y="13"/>
                  </a:lnTo>
                  <a:lnTo>
                    <a:pt x="266" y="13"/>
                  </a:lnTo>
                  <a:lnTo>
                    <a:pt x="268" y="15"/>
                  </a:lnTo>
                  <a:lnTo>
                    <a:pt x="268" y="17"/>
                  </a:lnTo>
                  <a:lnTo>
                    <a:pt x="268" y="17"/>
                  </a:lnTo>
                  <a:lnTo>
                    <a:pt x="270" y="19"/>
                  </a:lnTo>
                  <a:lnTo>
                    <a:pt x="270" y="19"/>
                  </a:lnTo>
                  <a:lnTo>
                    <a:pt x="270" y="19"/>
                  </a:lnTo>
                  <a:lnTo>
                    <a:pt x="270" y="21"/>
                  </a:lnTo>
                  <a:lnTo>
                    <a:pt x="270" y="21"/>
                  </a:lnTo>
                  <a:lnTo>
                    <a:pt x="270" y="23"/>
                  </a:lnTo>
                  <a:lnTo>
                    <a:pt x="270" y="23"/>
                  </a:lnTo>
                  <a:lnTo>
                    <a:pt x="270" y="23"/>
                  </a:lnTo>
                  <a:lnTo>
                    <a:pt x="268" y="25"/>
                  </a:lnTo>
                  <a:lnTo>
                    <a:pt x="268" y="25"/>
                  </a:lnTo>
                  <a:lnTo>
                    <a:pt x="260" y="25"/>
                  </a:lnTo>
                  <a:lnTo>
                    <a:pt x="257" y="28"/>
                  </a:lnTo>
                  <a:lnTo>
                    <a:pt x="251" y="30"/>
                  </a:lnTo>
                  <a:lnTo>
                    <a:pt x="251" y="30"/>
                  </a:lnTo>
                  <a:lnTo>
                    <a:pt x="249" y="30"/>
                  </a:lnTo>
                  <a:lnTo>
                    <a:pt x="247" y="30"/>
                  </a:lnTo>
                  <a:lnTo>
                    <a:pt x="245" y="30"/>
                  </a:lnTo>
                  <a:lnTo>
                    <a:pt x="243" y="30"/>
                  </a:lnTo>
                  <a:lnTo>
                    <a:pt x="243" y="30"/>
                  </a:lnTo>
                  <a:lnTo>
                    <a:pt x="243" y="30"/>
                  </a:lnTo>
                  <a:lnTo>
                    <a:pt x="230" y="38"/>
                  </a:lnTo>
                  <a:lnTo>
                    <a:pt x="230" y="38"/>
                  </a:lnTo>
                  <a:lnTo>
                    <a:pt x="228" y="38"/>
                  </a:lnTo>
                  <a:lnTo>
                    <a:pt x="226" y="40"/>
                  </a:lnTo>
                  <a:lnTo>
                    <a:pt x="220" y="40"/>
                  </a:lnTo>
                  <a:lnTo>
                    <a:pt x="218" y="40"/>
                  </a:lnTo>
                  <a:lnTo>
                    <a:pt x="218" y="40"/>
                  </a:lnTo>
                  <a:lnTo>
                    <a:pt x="216" y="40"/>
                  </a:lnTo>
                  <a:lnTo>
                    <a:pt x="216" y="40"/>
                  </a:lnTo>
                  <a:lnTo>
                    <a:pt x="216" y="40"/>
                  </a:lnTo>
                  <a:lnTo>
                    <a:pt x="216" y="38"/>
                  </a:lnTo>
                  <a:lnTo>
                    <a:pt x="214" y="38"/>
                  </a:lnTo>
                  <a:lnTo>
                    <a:pt x="214" y="38"/>
                  </a:lnTo>
                  <a:lnTo>
                    <a:pt x="211" y="34"/>
                  </a:lnTo>
                  <a:lnTo>
                    <a:pt x="211" y="34"/>
                  </a:lnTo>
                  <a:lnTo>
                    <a:pt x="211" y="32"/>
                  </a:lnTo>
                  <a:lnTo>
                    <a:pt x="211" y="32"/>
                  </a:lnTo>
                  <a:lnTo>
                    <a:pt x="209" y="32"/>
                  </a:lnTo>
                  <a:lnTo>
                    <a:pt x="209" y="30"/>
                  </a:lnTo>
                  <a:lnTo>
                    <a:pt x="207" y="30"/>
                  </a:lnTo>
                  <a:lnTo>
                    <a:pt x="207" y="30"/>
                  </a:lnTo>
                  <a:lnTo>
                    <a:pt x="201" y="32"/>
                  </a:lnTo>
                  <a:lnTo>
                    <a:pt x="193" y="36"/>
                  </a:lnTo>
                  <a:lnTo>
                    <a:pt x="190" y="38"/>
                  </a:lnTo>
                  <a:lnTo>
                    <a:pt x="190" y="38"/>
                  </a:lnTo>
                  <a:lnTo>
                    <a:pt x="188" y="40"/>
                  </a:lnTo>
                  <a:lnTo>
                    <a:pt x="186" y="44"/>
                  </a:lnTo>
                  <a:lnTo>
                    <a:pt x="184" y="48"/>
                  </a:lnTo>
                  <a:lnTo>
                    <a:pt x="182" y="51"/>
                  </a:lnTo>
                  <a:lnTo>
                    <a:pt x="180" y="51"/>
                  </a:lnTo>
                  <a:lnTo>
                    <a:pt x="176" y="55"/>
                  </a:lnTo>
                  <a:lnTo>
                    <a:pt x="176" y="55"/>
                  </a:lnTo>
                  <a:lnTo>
                    <a:pt x="174" y="55"/>
                  </a:lnTo>
                  <a:lnTo>
                    <a:pt x="174" y="55"/>
                  </a:lnTo>
                  <a:lnTo>
                    <a:pt x="174" y="53"/>
                  </a:lnTo>
                  <a:lnTo>
                    <a:pt x="174" y="53"/>
                  </a:lnTo>
                  <a:lnTo>
                    <a:pt x="174" y="53"/>
                  </a:lnTo>
                  <a:lnTo>
                    <a:pt x="172" y="53"/>
                  </a:lnTo>
                  <a:lnTo>
                    <a:pt x="172" y="51"/>
                  </a:lnTo>
                  <a:lnTo>
                    <a:pt x="167" y="48"/>
                  </a:lnTo>
                  <a:lnTo>
                    <a:pt x="167" y="48"/>
                  </a:lnTo>
                  <a:lnTo>
                    <a:pt x="165" y="48"/>
                  </a:lnTo>
                  <a:lnTo>
                    <a:pt x="165" y="48"/>
                  </a:lnTo>
                  <a:lnTo>
                    <a:pt x="163" y="46"/>
                  </a:lnTo>
                  <a:lnTo>
                    <a:pt x="161" y="46"/>
                  </a:lnTo>
                  <a:lnTo>
                    <a:pt x="159" y="44"/>
                  </a:lnTo>
                  <a:lnTo>
                    <a:pt x="157" y="44"/>
                  </a:lnTo>
                  <a:lnTo>
                    <a:pt x="157" y="44"/>
                  </a:lnTo>
                  <a:lnTo>
                    <a:pt x="157" y="44"/>
                  </a:lnTo>
                  <a:lnTo>
                    <a:pt x="155" y="42"/>
                  </a:lnTo>
                  <a:lnTo>
                    <a:pt x="153" y="42"/>
                  </a:lnTo>
                  <a:lnTo>
                    <a:pt x="153" y="42"/>
                  </a:lnTo>
                  <a:lnTo>
                    <a:pt x="149" y="46"/>
                  </a:lnTo>
                  <a:lnTo>
                    <a:pt x="144" y="48"/>
                  </a:lnTo>
                  <a:lnTo>
                    <a:pt x="144" y="48"/>
                  </a:lnTo>
                  <a:lnTo>
                    <a:pt x="144" y="48"/>
                  </a:lnTo>
                  <a:lnTo>
                    <a:pt x="142" y="51"/>
                  </a:lnTo>
                  <a:lnTo>
                    <a:pt x="142" y="51"/>
                  </a:lnTo>
                  <a:lnTo>
                    <a:pt x="140" y="55"/>
                  </a:lnTo>
                  <a:lnTo>
                    <a:pt x="140" y="57"/>
                  </a:lnTo>
                  <a:lnTo>
                    <a:pt x="136" y="63"/>
                  </a:lnTo>
                  <a:lnTo>
                    <a:pt x="136" y="65"/>
                  </a:lnTo>
                  <a:lnTo>
                    <a:pt x="134" y="65"/>
                  </a:lnTo>
                  <a:lnTo>
                    <a:pt x="132" y="67"/>
                  </a:lnTo>
                  <a:lnTo>
                    <a:pt x="132" y="69"/>
                  </a:lnTo>
                  <a:lnTo>
                    <a:pt x="126" y="80"/>
                  </a:lnTo>
                  <a:lnTo>
                    <a:pt x="124" y="84"/>
                  </a:lnTo>
                  <a:lnTo>
                    <a:pt x="124" y="86"/>
                  </a:lnTo>
                  <a:lnTo>
                    <a:pt x="124" y="86"/>
                  </a:lnTo>
                  <a:lnTo>
                    <a:pt x="121" y="88"/>
                  </a:lnTo>
                  <a:lnTo>
                    <a:pt x="121" y="90"/>
                  </a:lnTo>
                  <a:lnTo>
                    <a:pt x="121" y="90"/>
                  </a:lnTo>
                  <a:lnTo>
                    <a:pt x="119" y="95"/>
                  </a:lnTo>
                  <a:lnTo>
                    <a:pt x="119" y="95"/>
                  </a:lnTo>
                  <a:lnTo>
                    <a:pt x="119" y="97"/>
                  </a:lnTo>
                  <a:lnTo>
                    <a:pt x="119" y="97"/>
                  </a:lnTo>
                  <a:lnTo>
                    <a:pt x="119" y="99"/>
                  </a:lnTo>
                  <a:lnTo>
                    <a:pt x="115" y="101"/>
                  </a:lnTo>
                  <a:lnTo>
                    <a:pt x="113" y="103"/>
                  </a:lnTo>
                  <a:lnTo>
                    <a:pt x="113" y="103"/>
                  </a:lnTo>
                  <a:lnTo>
                    <a:pt x="113" y="103"/>
                  </a:lnTo>
                  <a:lnTo>
                    <a:pt x="111" y="105"/>
                  </a:lnTo>
                  <a:lnTo>
                    <a:pt x="111" y="105"/>
                  </a:lnTo>
                  <a:lnTo>
                    <a:pt x="109" y="105"/>
                  </a:lnTo>
                  <a:lnTo>
                    <a:pt x="107" y="107"/>
                  </a:lnTo>
                  <a:lnTo>
                    <a:pt x="107" y="107"/>
                  </a:lnTo>
                  <a:lnTo>
                    <a:pt x="107" y="107"/>
                  </a:lnTo>
                  <a:lnTo>
                    <a:pt x="105" y="105"/>
                  </a:lnTo>
                  <a:lnTo>
                    <a:pt x="105" y="105"/>
                  </a:lnTo>
                  <a:lnTo>
                    <a:pt x="103" y="105"/>
                  </a:lnTo>
                  <a:lnTo>
                    <a:pt x="103" y="103"/>
                  </a:lnTo>
                  <a:lnTo>
                    <a:pt x="103" y="103"/>
                  </a:lnTo>
                  <a:lnTo>
                    <a:pt x="101" y="103"/>
                  </a:lnTo>
                  <a:lnTo>
                    <a:pt x="88" y="101"/>
                  </a:lnTo>
                  <a:lnTo>
                    <a:pt x="86" y="101"/>
                  </a:lnTo>
                  <a:lnTo>
                    <a:pt x="86" y="103"/>
                  </a:lnTo>
                  <a:lnTo>
                    <a:pt x="86" y="103"/>
                  </a:lnTo>
                  <a:lnTo>
                    <a:pt x="86" y="103"/>
                  </a:lnTo>
                  <a:lnTo>
                    <a:pt x="86" y="105"/>
                  </a:lnTo>
                  <a:lnTo>
                    <a:pt x="86" y="105"/>
                  </a:lnTo>
                  <a:lnTo>
                    <a:pt x="84" y="103"/>
                  </a:lnTo>
                  <a:lnTo>
                    <a:pt x="84" y="105"/>
                  </a:lnTo>
                  <a:lnTo>
                    <a:pt x="84" y="111"/>
                  </a:lnTo>
                  <a:lnTo>
                    <a:pt x="84" y="113"/>
                  </a:lnTo>
                  <a:lnTo>
                    <a:pt x="80" y="115"/>
                  </a:lnTo>
                  <a:lnTo>
                    <a:pt x="78" y="120"/>
                  </a:lnTo>
                  <a:lnTo>
                    <a:pt x="75" y="122"/>
                  </a:lnTo>
                  <a:lnTo>
                    <a:pt x="73" y="122"/>
                  </a:lnTo>
                  <a:lnTo>
                    <a:pt x="67" y="122"/>
                  </a:lnTo>
                  <a:lnTo>
                    <a:pt x="65" y="122"/>
                  </a:lnTo>
                  <a:lnTo>
                    <a:pt x="63" y="124"/>
                  </a:lnTo>
                  <a:lnTo>
                    <a:pt x="61" y="126"/>
                  </a:lnTo>
                  <a:lnTo>
                    <a:pt x="63" y="126"/>
                  </a:lnTo>
                  <a:lnTo>
                    <a:pt x="65" y="128"/>
                  </a:lnTo>
                  <a:lnTo>
                    <a:pt x="65" y="128"/>
                  </a:lnTo>
                  <a:lnTo>
                    <a:pt x="65" y="128"/>
                  </a:lnTo>
                  <a:lnTo>
                    <a:pt x="67" y="128"/>
                  </a:lnTo>
                  <a:lnTo>
                    <a:pt x="67" y="130"/>
                  </a:lnTo>
                  <a:lnTo>
                    <a:pt x="67" y="130"/>
                  </a:lnTo>
                  <a:lnTo>
                    <a:pt x="69" y="132"/>
                  </a:lnTo>
                  <a:lnTo>
                    <a:pt x="69" y="132"/>
                  </a:lnTo>
                  <a:lnTo>
                    <a:pt x="69" y="132"/>
                  </a:lnTo>
                  <a:lnTo>
                    <a:pt x="69" y="134"/>
                  </a:lnTo>
                  <a:lnTo>
                    <a:pt x="69" y="134"/>
                  </a:lnTo>
                  <a:lnTo>
                    <a:pt x="65" y="145"/>
                  </a:lnTo>
                  <a:lnTo>
                    <a:pt x="63" y="151"/>
                  </a:lnTo>
                  <a:lnTo>
                    <a:pt x="63" y="153"/>
                  </a:lnTo>
                  <a:lnTo>
                    <a:pt x="61" y="157"/>
                  </a:lnTo>
                  <a:lnTo>
                    <a:pt x="57" y="159"/>
                  </a:lnTo>
                  <a:lnTo>
                    <a:pt x="55" y="159"/>
                  </a:lnTo>
                  <a:lnTo>
                    <a:pt x="52" y="161"/>
                  </a:lnTo>
                  <a:lnTo>
                    <a:pt x="55" y="166"/>
                  </a:lnTo>
                  <a:lnTo>
                    <a:pt x="55" y="168"/>
                  </a:lnTo>
                  <a:lnTo>
                    <a:pt x="55" y="170"/>
                  </a:lnTo>
                  <a:lnTo>
                    <a:pt x="55" y="170"/>
                  </a:lnTo>
                  <a:lnTo>
                    <a:pt x="52" y="176"/>
                  </a:lnTo>
                  <a:lnTo>
                    <a:pt x="52" y="178"/>
                  </a:lnTo>
                  <a:lnTo>
                    <a:pt x="50" y="180"/>
                  </a:lnTo>
                  <a:lnTo>
                    <a:pt x="50" y="180"/>
                  </a:lnTo>
                  <a:lnTo>
                    <a:pt x="50" y="185"/>
                  </a:lnTo>
                  <a:lnTo>
                    <a:pt x="50" y="185"/>
                  </a:lnTo>
                  <a:lnTo>
                    <a:pt x="48" y="187"/>
                  </a:lnTo>
                  <a:lnTo>
                    <a:pt x="48" y="187"/>
                  </a:lnTo>
                  <a:lnTo>
                    <a:pt x="48" y="189"/>
                  </a:lnTo>
                  <a:lnTo>
                    <a:pt x="44" y="195"/>
                  </a:lnTo>
                  <a:lnTo>
                    <a:pt x="46" y="195"/>
                  </a:lnTo>
                  <a:lnTo>
                    <a:pt x="46" y="195"/>
                  </a:lnTo>
                  <a:lnTo>
                    <a:pt x="46" y="197"/>
                  </a:lnTo>
                  <a:lnTo>
                    <a:pt x="46" y="199"/>
                  </a:lnTo>
                  <a:lnTo>
                    <a:pt x="46" y="201"/>
                  </a:lnTo>
                  <a:lnTo>
                    <a:pt x="46" y="201"/>
                  </a:lnTo>
                  <a:lnTo>
                    <a:pt x="46" y="203"/>
                  </a:lnTo>
                  <a:lnTo>
                    <a:pt x="46" y="203"/>
                  </a:lnTo>
                  <a:lnTo>
                    <a:pt x="44" y="205"/>
                  </a:lnTo>
                  <a:lnTo>
                    <a:pt x="44" y="205"/>
                  </a:lnTo>
                  <a:lnTo>
                    <a:pt x="44" y="208"/>
                  </a:lnTo>
                  <a:lnTo>
                    <a:pt x="44" y="210"/>
                  </a:lnTo>
                  <a:lnTo>
                    <a:pt x="42" y="210"/>
                  </a:lnTo>
                  <a:lnTo>
                    <a:pt x="40" y="210"/>
                  </a:lnTo>
                  <a:lnTo>
                    <a:pt x="38" y="212"/>
                  </a:lnTo>
                  <a:lnTo>
                    <a:pt x="38" y="214"/>
                  </a:lnTo>
                  <a:lnTo>
                    <a:pt x="36" y="216"/>
                  </a:lnTo>
                  <a:lnTo>
                    <a:pt x="34" y="218"/>
                  </a:lnTo>
                  <a:lnTo>
                    <a:pt x="34" y="218"/>
                  </a:lnTo>
                  <a:lnTo>
                    <a:pt x="34" y="218"/>
                  </a:lnTo>
                  <a:lnTo>
                    <a:pt x="31" y="222"/>
                  </a:lnTo>
                  <a:lnTo>
                    <a:pt x="29" y="222"/>
                  </a:lnTo>
                  <a:lnTo>
                    <a:pt x="29" y="222"/>
                  </a:lnTo>
                  <a:lnTo>
                    <a:pt x="29" y="222"/>
                  </a:lnTo>
                  <a:lnTo>
                    <a:pt x="27" y="222"/>
                  </a:lnTo>
                  <a:lnTo>
                    <a:pt x="25" y="222"/>
                  </a:lnTo>
                  <a:lnTo>
                    <a:pt x="25" y="224"/>
                  </a:lnTo>
                  <a:lnTo>
                    <a:pt x="23" y="228"/>
                  </a:lnTo>
                  <a:lnTo>
                    <a:pt x="23" y="228"/>
                  </a:lnTo>
                  <a:lnTo>
                    <a:pt x="23" y="231"/>
                  </a:lnTo>
                  <a:lnTo>
                    <a:pt x="23" y="231"/>
                  </a:lnTo>
                  <a:lnTo>
                    <a:pt x="21" y="231"/>
                  </a:lnTo>
                  <a:lnTo>
                    <a:pt x="21" y="231"/>
                  </a:lnTo>
                  <a:lnTo>
                    <a:pt x="19" y="233"/>
                  </a:lnTo>
                  <a:lnTo>
                    <a:pt x="19" y="235"/>
                  </a:lnTo>
                  <a:lnTo>
                    <a:pt x="19" y="237"/>
                  </a:lnTo>
                  <a:lnTo>
                    <a:pt x="19" y="239"/>
                  </a:lnTo>
                  <a:lnTo>
                    <a:pt x="19" y="241"/>
                  </a:lnTo>
                  <a:lnTo>
                    <a:pt x="19" y="249"/>
                  </a:lnTo>
                  <a:lnTo>
                    <a:pt x="19" y="249"/>
                  </a:lnTo>
                  <a:lnTo>
                    <a:pt x="19" y="249"/>
                  </a:lnTo>
                  <a:lnTo>
                    <a:pt x="19" y="249"/>
                  </a:lnTo>
                  <a:lnTo>
                    <a:pt x="19" y="252"/>
                  </a:lnTo>
                  <a:lnTo>
                    <a:pt x="19" y="252"/>
                  </a:lnTo>
                  <a:lnTo>
                    <a:pt x="19" y="252"/>
                  </a:lnTo>
                  <a:lnTo>
                    <a:pt x="19" y="254"/>
                  </a:lnTo>
                  <a:lnTo>
                    <a:pt x="21" y="254"/>
                  </a:lnTo>
                  <a:lnTo>
                    <a:pt x="21" y="254"/>
                  </a:lnTo>
                  <a:lnTo>
                    <a:pt x="23" y="254"/>
                  </a:lnTo>
                  <a:lnTo>
                    <a:pt x="23" y="256"/>
                  </a:lnTo>
                  <a:lnTo>
                    <a:pt x="25" y="256"/>
                  </a:lnTo>
                  <a:lnTo>
                    <a:pt x="25" y="258"/>
                  </a:lnTo>
                  <a:lnTo>
                    <a:pt x="29" y="266"/>
                  </a:lnTo>
                  <a:lnTo>
                    <a:pt x="31" y="268"/>
                  </a:lnTo>
                  <a:lnTo>
                    <a:pt x="36" y="270"/>
                  </a:lnTo>
                  <a:lnTo>
                    <a:pt x="36" y="270"/>
                  </a:lnTo>
                  <a:lnTo>
                    <a:pt x="38" y="272"/>
                  </a:lnTo>
                  <a:lnTo>
                    <a:pt x="36" y="272"/>
                  </a:lnTo>
                  <a:lnTo>
                    <a:pt x="34" y="275"/>
                  </a:lnTo>
                  <a:lnTo>
                    <a:pt x="36" y="277"/>
                  </a:lnTo>
                  <a:lnTo>
                    <a:pt x="38" y="279"/>
                  </a:lnTo>
                  <a:lnTo>
                    <a:pt x="40" y="281"/>
                  </a:lnTo>
                  <a:lnTo>
                    <a:pt x="40" y="281"/>
                  </a:lnTo>
                  <a:lnTo>
                    <a:pt x="38" y="281"/>
                  </a:lnTo>
                  <a:lnTo>
                    <a:pt x="38" y="281"/>
                  </a:lnTo>
                  <a:lnTo>
                    <a:pt x="38" y="283"/>
                  </a:lnTo>
                  <a:lnTo>
                    <a:pt x="38" y="283"/>
                  </a:lnTo>
                  <a:lnTo>
                    <a:pt x="38" y="285"/>
                  </a:lnTo>
                  <a:lnTo>
                    <a:pt x="40" y="287"/>
                  </a:lnTo>
                  <a:lnTo>
                    <a:pt x="40" y="289"/>
                  </a:lnTo>
                  <a:lnTo>
                    <a:pt x="40" y="289"/>
                  </a:lnTo>
                  <a:lnTo>
                    <a:pt x="38" y="289"/>
                  </a:lnTo>
                  <a:lnTo>
                    <a:pt x="38" y="289"/>
                  </a:lnTo>
                  <a:lnTo>
                    <a:pt x="36" y="295"/>
                  </a:lnTo>
                  <a:lnTo>
                    <a:pt x="36" y="298"/>
                  </a:lnTo>
                  <a:lnTo>
                    <a:pt x="34" y="298"/>
                  </a:lnTo>
                  <a:lnTo>
                    <a:pt x="34" y="300"/>
                  </a:lnTo>
                  <a:lnTo>
                    <a:pt x="29" y="300"/>
                  </a:lnTo>
                  <a:lnTo>
                    <a:pt x="29" y="302"/>
                  </a:lnTo>
                  <a:lnTo>
                    <a:pt x="27" y="304"/>
                  </a:lnTo>
                  <a:lnTo>
                    <a:pt x="29" y="304"/>
                  </a:lnTo>
                  <a:lnTo>
                    <a:pt x="29" y="306"/>
                  </a:lnTo>
                  <a:lnTo>
                    <a:pt x="31" y="306"/>
                  </a:lnTo>
                  <a:lnTo>
                    <a:pt x="31" y="306"/>
                  </a:lnTo>
                  <a:lnTo>
                    <a:pt x="31" y="308"/>
                  </a:lnTo>
                  <a:lnTo>
                    <a:pt x="31" y="310"/>
                  </a:lnTo>
                  <a:lnTo>
                    <a:pt x="31" y="312"/>
                  </a:lnTo>
                  <a:lnTo>
                    <a:pt x="31" y="312"/>
                  </a:lnTo>
                  <a:lnTo>
                    <a:pt x="31" y="312"/>
                  </a:lnTo>
                  <a:lnTo>
                    <a:pt x="31" y="312"/>
                  </a:lnTo>
                  <a:lnTo>
                    <a:pt x="29" y="312"/>
                  </a:lnTo>
                  <a:lnTo>
                    <a:pt x="29" y="314"/>
                  </a:lnTo>
                  <a:lnTo>
                    <a:pt x="29" y="314"/>
                  </a:lnTo>
                  <a:lnTo>
                    <a:pt x="29" y="314"/>
                  </a:lnTo>
                  <a:lnTo>
                    <a:pt x="29" y="314"/>
                  </a:lnTo>
                  <a:lnTo>
                    <a:pt x="29" y="316"/>
                  </a:lnTo>
                  <a:lnTo>
                    <a:pt x="23" y="323"/>
                  </a:lnTo>
                  <a:lnTo>
                    <a:pt x="21" y="325"/>
                  </a:lnTo>
                  <a:lnTo>
                    <a:pt x="21" y="325"/>
                  </a:lnTo>
                  <a:lnTo>
                    <a:pt x="21" y="327"/>
                  </a:lnTo>
                  <a:lnTo>
                    <a:pt x="19" y="329"/>
                  </a:lnTo>
                  <a:lnTo>
                    <a:pt x="19" y="329"/>
                  </a:lnTo>
                  <a:lnTo>
                    <a:pt x="19" y="329"/>
                  </a:lnTo>
                  <a:lnTo>
                    <a:pt x="17" y="331"/>
                  </a:lnTo>
                  <a:lnTo>
                    <a:pt x="17" y="331"/>
                  </a:lnTo>
                  <a:lnTo>
                    <a:pt x="17" y="333"/>
                  </a:lnTo>
                  <a:lnTo>
                    <a:pt x="17" y="333"/>
                  </a:lnTo>
                  <a:lnTo>
                    <a:pt x="15" y="333"/>
                  </a:lnTo>
                  <a:lnTo>
                    <a:pt x="13" y="335"/>
                  </a:lnTo>
                  <a:lnTo>
                    <a:pt x="13" y="335"/>
                  </a:lnTo>
                  <a:lnTo>
                    <a:pt x="15" y="335"/>
                  </a:lnTo>
                  <a:lnTo>
                    <a:pt x="15" y="335"/>
                  </a:lnTo>
                  <a:lnTo>
                    <a:pt x="15" y="337"/>
                  </a:lnTo>
                  <a:lnTo>
                    <a:pt x="13" y="337"/>
                  </a:lnTo>
                  <a:lnTo>
                    <a:pt x="11" y="335"/>
                  </a:lnTo>
                  <a:lnTo>
                    <a:pt x="11" y="335"/>
                  </a:lnTo>
                  <a:lnTo>
                    <a:pt x="11" y="337"/>
                  </a:lnTo>
                  <a:lnTo>
                    <a:pt x="11" y="337"/>
                  </a:lnTo>
                  <a:lnTo>
                    <a:pt x="13" y="339"/>
                  </a:lnTo>
                  <a:lnTo>
                    <a:pt x="13" y="339"/>
                  </a:lnTo>
                  <a:lnTo>
                    <a:pt x="13" y="342"/>
                  </a:lnTo>
                  <a:lnTo>
                    <a:pt x="13" y="344"/>
                  </a:lnTo>
                  <a:lnTo>
                    <a:pt x="11" y="346"/>
                  </a:lnTo>
                  <a:lnTo>
                    <a:pt x="11" y="348"/>
                  </a:lnTo>
                  <a:lnTo>
                    <a:pt x="11" y="348"/>
                  </a:lnTo>
                  <a:lnTo>
                    <a:pt x="13" y="350"/>
                  </a:lnTo>
                  <a:lnTo>
                    <a:pt x="13" y="352"/>
                  </a:lnTo>
                  <a:lnTo>
                    <a:pt x="13" y="352"/>
                  </a:lnTo>
                  <a:lnTo>
                    <a:pt x="13" y="352"/>
                  </a:lnTo>
                  <a:lnTo>
                    <a:pt x="13" y="354"/>
                  </a:lnTo>
                  <a:lnTo>
                    <a:pt x="13" y="354"/>
                  </a:lnTo>
                  <a:lnTo>
                    <a:pt x="13" y="354"/>
                  </a:lnTo>
                  <a:lnTo>
                    <a:pt x="13" y="356"/>
                  </a:lnTo>
                  <a:lnTo>
                    <a:pt x="13" y="356"/>
                  </a:lnTo>
                  <a:lnTo>
                    <a:pt x="11" y="356"/>
                  </a:lnTo>
                  <a:lnTo>
                    <a:pt x="11" y="356"/>
                  </a:lnTo>
                  <a:lnTo>
                    <a:pt x="11" y="356"/>
                  </a:lnTo>
                  <a:lnTo>
                    <a:pt x="11" y="358"/>
                  </a:lnTo>
                  <a:lnTo>
                    <a:pt x="11" y="358"/>
                  </a:lnTo>
                  <a:lnTo>
                    <a:pt x="11" y="358"/>
                  </a:lnTo>
                  <a:lnTo>
                    <a:pt x="13" y="358"/>
                  </a:lnTo>
                  <a:lnTo>
                    <a:pt x="13" y="358"/>
                  </a:lnTo>
                  <a:lnTo>
                    <a:pt x="13" y="360"/>
                  </a:lnTo>
                  <a:lnTo>
                    <a:pt x="13" y="360"/>
                  </a:lnTo>
                  <a:lnTo>
                    <a:pt x="13" y="360"/>
                  </a:lnTo>
                  <a:lnTo>
                    <a:pt x="13" y="360"/>
                  </a:lnTo>
                  <a:lnTo>
                    <a:pt x="13" y="360"/>
                  </a:lnTo>
                  <a:lnTo>
                    <a:pt x="15" y="360"/>
                  </a:lnTo>
                  <a:lnTo>
                    <a:pt x="15" y="362"/>
                  </a:lnTo>
                  <a:lnTo>
                    <a:pt x="15" y="365"/>
                  </a:lnTo>
                  <a:lnTo>
                    <a:pt x="13" y="365"/>
                  </a:lnTo>
                  <a:lnTo>
                    <a:pt x="13" y="365"/>
                  </a:lnTo>
                  <a:lnTo>
                    <a:pt x="13" y="365"/>
                  </a:lnTo>
                  <a:lnTo>
                    <a:pt x="11" y="365"/>
                  </a:lnTo>
                  <a:lnTo>
                    <a:pt x="11" y="365"/>
                  </a:lnTo>
                  <a:lnTo>
                    <a:pt x="11" y="365"/>
                  </a:lnTo>
                  <a:lnTo>
                    <a:pt x="17" y="373"/>
                  </a:lnTo>
                  <a:lnTo>
                    <a:pt x="19" y="375"/>
                  </a:lnTo>
                  <a:lnTo>
                    <a:pt x="19" y="379"/>
                  </a:lnTo>
                  <a:lnTo>
                    <a:pt x="19" y="381"/>
                  </a:lnTo>
                  <a:lnTo>
                    <a:pt x="19" y="383"/>
                  </a:lnTo>
                  <a:lnTo>
                    <a:pt x="17" y="385"/>
                  </a:lnTo>
                  <a:lnTo>
                    <a:pt x="17" y="390"/>
                  </a:lnTo>
                  <a:lnTo>
                    <a:pt x="17" y="394"/>
                  </a:lnTo>
                  <a:lnTo>
                    <a:pt x="17" y="396"/>
                  </a:lnTo>
                  <a:lnTo>
                    <a:pt x="17" y="400"/>
                  </a:lnTo>
                  <a:lnTo>
                    <a:pt x="17" y="402"/>
                  </a:lnTo>
                  <a:lnTo>
                    <a:pt x="17" y="404"/>
                  </a:lnTo>
                  <a:lnTo>
                    <a:pt x="15" y="406"/>
                  </a:lnTo>
                  <a:lnTo>
                    <a:pt x="15" y="408"/>
                  </a:lnTo>
                  <a:lnTo>
                    <a:pt x="15" y="413"/>
                  </a:lnTo>
                  <a:lnTo>
                    <a:pt x="19" y="427"/>
                  </a:lnTo>
                  <a:lnTo>
                    <a:pt x="19" y="432"/>
                  </a:lnTo>
                  <a:lnTo>
                    <a:pt x="19" y="432"/>
                  </a:lnTo>
                  <a:lnTo>
                    <a:pt x="19" y="434"/>
                  </a:lnTo>
                  <a:lnTo>
                    <a:pt x="19" y="434"/>
                  </a:lnTo>
                  <a:lnTo>
                    <a:pt x="21" y="436"/>
                  </a:lnTo>
                  <a:lnTo>
                    <a:pt x="21" y="434"/>
                  </a:lnTo>
                  <a:lnTo>
                    <a:pt x="21" y="436"/>
                  </a:lnTo>
                  <a:lnTo>
                    <a:pt x="23" y="438"/>
                  </a:lnTo>
                  <a:lnTo>
                    <a:pt x="25" y="450"/>
                  </a:lnTo>
                  <a:lnTo>
                    <a:pt x="27" y="457"/>
                  </a:lnTo>
                  <a:lnTo>
                    <a:pt x="27" y="459"/>
                  </a:lnTo>
                  <a:lnTo>
                    <a:pt x="25" y="463"/>
                  </a:lnTo>
                  <a:lnTo>
                    <a:pt x="23" y="465"/>
                  </a:lnTo>
                  <a:lnTo>
                    <a:pt x="23" y="467"/>
                  </a:lnTo>
                  <a:lnTo>
                    <a:pt x="23" y="467"/>
                  </a:lnTo>
                  <a:lnTo>
                    <a:pt x="23" y="469"/>
                  </a:lnTo>
                  <a:lnTo>
                    <a:pt x="23" y="471"/>
                  </a:lnTo>
                  <a:lnTo>
                    <a:pt x="23" y="471"/>
                  </a:lnTo>
                  <a:lnTo>
                    <a:pt x="23" y="473"/>
                  </a:lnTo>
                  <a:lnTo>
                    <a:pt x="21" y="473"/>
                  </a:lnTo>
                  <a:lnTo>
                    <a:pt x="21" y="475"/>
                  </a:lnTo>
                  <a:lnTo>
                    <a:pt x="19" y="475"/>
                  </a:lnTo>
                  <a:lnTo>
                    <a:pt x="19" y="475"/>
                  </a:lnTo>
                  <a:lnTo>
                    <a:pt x="17" y="480"/>
                  </a:lnTo>
                  <a:lnTo>
                    <a:pt x="17" y="482"/>
                  </a:lnTo>
                  <a:lnTo>
                    <a:pt x="15" y="482"/>
                  </a:lnTo>
                  <a:lnTo>
                    <a:pt x="15" y="484"/>
                  </a:lnTo>
                  <a:lnTo>
                    <a:pt x="15" y="484"/>
                  </a:lnTo>
                  <a:lnTo>
                    <a:pt x="13" y="486"/>
                  </a:lnTo>
                  <a:lnTo>
                    <a:pt x="13" y="486"/>
                  </a:lnTo>
                  <a:lnTo>
                    <a:pt x="11" y="488"/>
                  </a:lnTo>
                  <a:lnTo>
                    <a:pt x="8" y="490"/>
                  </a:lnTo>
                  <a:lnTo>
                    <a:pt x="6" y="494"/>
                  </a:lnTo>
                  <a:lnTo>
                    <a:pt x="6" y="499"/>
                  </a:lnTo>
                  <a:lnTo>
                    <a:pt x="6" y="501"/>
                  </a:lnTo>
                  <a:lnTo>
                    <a:pt x="6" y="503"/>
                  </a:lnTo>
                  <a:lnTo>
                    <a:pt x="4" y="507"/>
                  </a:lnTo>
                  <a:lnTo>
                    <a:pt x="4" y="509"/>
                  </a:lnTo>
                  <a:lnTo>
                    <a:pt x="2" y="515"/>
                  </a:lnTo>
                  <a:lnTo>
                    <a:pt x="2" y="515"/>
                  </a:lnTo>
                  <a:lnTo>
                    <a:pt x="2" y="517"/>
                  </a:lnTo>
                  <a:lnTo>
                    <a:pt x="2" y="522"/>
                  </a:lnTo>
                  <a:lnTo>
                    <a:pt x="2" y="524"/>
                  </a:lnTo>
                  <a:lnTo>
                    <a:pt x="0" y="526"/>
                  </a:lnTo>
                  <a:lnTo>
                    <a:pt x="0" y="528"/>
                  </a:lnTo>
                  <a:lnTo>
                    <a:pt x="0" y="534"/>
                  </a:lnTo>
                  <a:lnTo>
                    <a:pt x="2" y="540"/>
                  </a:lnTo>
                  <a:lnTo>
                    <a:pt x="2" y="542"/>
                  </a:lnTo>
                  <a:lnTo>
                    <a:pt x="4" y="542"/>
                  </a:lnTo>
                  <a:lnTo>
                    <a:pt x="6" y="542"/>
                  </a:lnTo>
                  <a:lnTo>
                    <a:pt x="8" y="542"/>
                  </a:lnTo>
                  <a:lnTo>
                    <a:pt x="11" y="542"/>
                  </a:lnTo>
                  <a:lnTo>
                    <a:pt x="11" y="542"/>
                  </a:lnTo>
                  <a:lnTo>
                    <a:pt x="11" y="545"/>
                  </a:lnTo>
                  <a:lnTo>
                    <a:pt x="11" y="545"/>
                  </a:lnTo>
                  <a:lnTo>
                    <a:pt x="13" y="545"/>
                  </a:lnTo>
                  <a:lnTo>
                    <a:pt x="13" y="547"/>
                  </a:lnTo>
                  <a:lnTo>
                    <a:pt x="13" y="547"/>
                  </a:lnTo>
                  <a:lnTo>
                    <a:pt x="15" y="545"/>
                  </a:lnTo>
                  <a:lnTo>
                    <a:pt x="15" y="545"/>
                  </a:lnTo>
                  <a:lnTo>
                    <a:pt x="15" y="545"/>
                  </a:lnTo>
                  <a:lnTo>
                    <a:pt x="15" y="545"/>
                  </a:lnTo>
                  <a:lnTo>
                    <a:pt x="17" y="545"/>
                  </a:lnTo>
                  <a:lnTo>
                    <a:pt x="17" y="542"/>
                  </a:lnTo>
                  <a:lnTo>
                    <a:pt x="19" y="545"/>
                  </a:lnTo>
                  <a:lnTo>
                    <a:pt x="19" y="545"/>
                  </a:lnTo>
                  <a:lnTo>
                    <a:pt x="21" y="545"/>
                  </a:lnTo>
                  <a:lnTo>
                    <a:pt x="21" y="547"/>
                  </a:lnTo>
                  <a:lnTo>
                    <a:pt x="21" y="547"/>
                  </a:lnTo>
                  <a:lnTo>
                    <a:pt x="23" y="547"/>
                  </a:lnTo>
                  <a:lnTo>
                    <a:pt x="23" y="545"/>
                  </a:lnTo>
                  <a:lnTo>
                    <a:pt x="25" y="545"/>
                  </a:lnTo>
                  <a:lnTo>
                    <a:pt x="29" y="545"/>
                  </a:lnTo>
                  <a:lnTo>
                    <a:pt x="34" y="542"/>
                  </a:lnTo>
                  <a:lnTo>
                    <a:pt x="34" y="542"/>
                  </a:lnTo>
                  <a:lnTo>
                    <a:pt x="36" y="540"/>
                  </a:lnTo>
                  <a:lnTo>
                    <a:pt x="36" y="540"/>
                  </a:lnTo>
                  <a:lnTo>
                    <a:pt x="38" y="540"/>
                  </a:lnTo>
                  <a:lnTo>
                    <a:pt x="46" y="538"/>
                  </a:lnTo>
                  <a:lnTo>
                    <a:pt x="48" y="538"/>
                  </a:lnTo>
                  <a:lnTo>
                    <a:pt x="48" y="534"/>
                  </a:lnTo>
                  <a:lnTo>
                    <a:pt x="50" y="534"/>
                  </a:lnTo>
                  <a:lnTo>
                    <a:pt x="52" y="534"/>
                  </a:lnTo>
                  <a:lnTo>
                    <a:pt x="52" y="534"/>
                  </a:lnTo>
                  <a:lnTo>
                    <a:pt x="55" y="534"/>
                  </a:lnTo>
                  <a:lnTo>
                    <a:pt x="57" y="532"/>
                  </a:lnTo>
                  <a:lnTo>
                    <a:pt x="61" y="530"/>
                  </a:lnTo>
                  <a:lnTo>
                    <a:pt x="63" y="530"/>
                  </a:lnTo>
                  <a:lnTo>
                    <a:pt x="63" y="526"/>
                  </a:lnTo>
                  <a:lnTo>
                    <a:pt x="65" y="526"/>
                  </a:lnTo>
                  <a:lnTo>
                    <a:pt x="67" y="528"/>
                  </a:lnTo>
                  <a:lnTo>
                    <a:pt x="69" y="528"/>
                  </a:lnTo>
                  <a:lnTo>
                    <a:pt x="69" y="528"/>
                  </a:lnTo>
                  <a:lnTo>
                    <a:pt x="71" y="528"/>
                  </a:lnTo>
                  <a:lnTo>
                    <a:pt x="71" y="528"/>
                  </a:lnTo>
                  <a:lnTo>
                    <a:pt x="71" y="526"/>
                  </a:lnTo>
                  <a:lnTo>
                    <a:pt x="71" y="526"/>
                  </a:lnTo>
                  <a:lnTo>
                    <a:pt x="71" y="526"/>
                  </a:lnTo>
                  <a:lnTo>
                    <a:pt x="73" y="526"/>
                  </a:lnTo>
                  <a:lnTo>
                    <a:pt x="73" y="526"/>
                  </a:lnTo>
                  <a:lnTo>
                    <a:pt x="73" y="526"/>
                  </a:lnTo>
                  <a:lnTo>
                    <a:pt x="75" y="526"/>
                  </a:lnTo>
                  <a:lnTo>
                    <a:pt x="78" y="524"/>
                  </a:lnTo>
                  <a:lnTo>
                    <a:pt x="78" y="524"/>
                  </a:lnTo>
                  <a:lnTo>
                    <a:pt x="78" y="524"/>
                  </a:lnTo>
                  <a:lnTo>
                    <a:pt x="80" y="524"/>
                  </a:lnTo>
                  <a:lnTo>
                    <a:pt x="80" y="526"/>
                  </a:lnTo>
                  <a:lnTo>
                    <a:pt x="82" y="526"/>
                  </a:lnTo>
                  <a:lnTo>
                    <a:pt x="82" y="526"/>
                  </a:lnTo>
                  <a:lnTo>
                    <a:pt x="84" y="526"/>
                  </a:lnTo>
                  <a:lnTo>
                    <a:pt x="86" y="524"/>
                  </a:lnTo>
                  <a:lnTo>
                    <a:pt x="94" y="522"/>
                  </a:lnTo>
                  <a:lnTo>
                    <a:pt x="94" y="522"/>
                  </a:lnTo>
                  <a:lnTo>
                    <a:pt x="94" y="522"/>
                  </a:lnTo>
                  <a:lnTo>
                    <a:pt x="94" y="519"/>
                  </a:lnTo>
                  <a:lnTo>
                    <a:pt x="94" y="519"/>
                  </a:lnTo>
                  <a:lnTo>
                    <a:pt x="96" y="519"/>
                  </a:lnTo>
                  <a:lnTo>
                    <a:pt x="96" y="519"/>
                  </a:lnTo>
                  <a:lnTo>
                    <a:pt x="96" y="519"/>
                  </a:lnTo>
                  <a:lnTo>
                    <a:pt x="96" y="517"/>
                  </a:lnTo>
                  <a:lnTo>
                    <a:pt x="98" y="515"/>
                  </a:lnTo>
                  <a:lnTo>
                    <a:pt x="98" y="515"/>
                  </a:lnTo>
                  <a:lnTo>
                    <a:pt x="98" y="513"/>
                  </a:lnTo>
                  <a:lnTo>
                    <a:pt x="101" y="513"/>
                  </a:lnTo>
                  <a:lnTo>
                    <a:pt x="103" y="513"/>
                  </a:lnTo>
                  <a:lnTo>
                    <a:pt x="101" y="511"/>
                  </a:lnTo>
                  <a:lnTo>
                    <a:pt x="103" y="511"/>
                  </a:lnTo>
                  <a:lnTo>
                    <a:pt x="103" y="509"/>
                  </a:lnTo>
                  <a:lnTo>
                    <a:pt x="105" y="509"/>
                  </a:lnTo>
                  <a:lnTo>
                    <a:pt x="107" y="509"/>
                  </a:lnTo>
                  <a:lnTo>
                    <a:pt x="107" y="507"/>
                  </a:lnTo>
                  <a:lnTo>
                    <a:pt x="109" y="507"/>
                  </a:lnTo>
                  <a:lnTo>
                    <a:pt x="111" y="507"/>
                  </a:lnTo>
                  <a:lnTo>
                    <a:pt x="111" y="505"/>
                  </a:lnTo>
                  <a:lnTo>
                    <a:pt x="111" y="505"/>
                  </a:lnTo>
                  <a:lnTo>
                    <a:pt x="113" y="503"/>
                  </a:lnTo>
                  <a:lnTo>
                    <a:pt x="113" y="503"/>
                  </a:lnTo>
                  <a:lnTo>
                    <a:pt x="115" y="503"/>
                  </a:lnTo>
                  <a:lnTo>
                    <a:pt x="117" y="503"/>
                  </a:lnTo>
                  <a:lnTo>
                    <a:pt x="119" y="503"/>
                  </a:lnTo>
                  <a:lnTo>
                    <a:pt x="121" y="503"/>
                  </a:lnTo>
                  <a:lnTo>
                    <a:pt x="124" y="503"/>
                  </a:lnTo>
                  <a:lnTo>
                    <a:pt x="124" y="505"/>
                  </a:lnTo>
                  <a:lnTo>
                    <a:pt x="128" y="507"/>
                  </a:lnTo>
                  <a:lnTo>
                    <a:pt x="128" y="507"/>
                  </a:lnTo>
                  <a:lnTo>
                    <a:pt x="128" y="507"/>
                  </a:lnTo>
                  <a:lnTo>
                    <a:pt x="128" y="503"/>
                  </a:lnTo>
                  <a:lnTo>
                    <a:pt x="128" y="501"/>
                  </a:lnTo>
                  <a:lnTo>
                    <a:pt x="128" y="499"/>
                  </a:lnTo>
                  <a:lnTo>
                    <a:pt x="128" y="496"/>
                  </a:lnTo>
                  <a:lnTo>
                    <a:pt x="128" y="490"/>
                  </a:lnTo>
                  <a:lnTo>
                    <a:pt x="130" y="490"/>
                  </a:lnTo>
                  <a:lnTo>
                    <a:pt x="132" y="490"/>
                  </a:lnTo>
                  <a:lnTo>
                    <a:pt x="134" y="492"/>
                  </a:lnTo>
                  <a:lnTo>
                    <a:pt x="134" y="490"/>
                  </a:lnTo>
                  <a:lnTo>
                    <a:pt x="136" y="490"/>
                  </a:lnTo>
                  <a:lnTo>
                    <a:pt x="149" y="492"/>
                  </a:lnTo>
                  <a:lnTo>
                    <a:pt x="149" y="492"/>
                  </a:lnTo>
                  <a:lnTo>
                    <a:pt x="151" y="492"/>
                  </a:lnTo>
                  <a:lnTo>
                    <a:pt x="151" y="490"/>
                  </a:lnTo>
                  <a:lnTo>
                    <a:pt x="153" y="490"/>
                  </a:lnTo>
                  <a:lnTo>
                    <a:pt x="153" y="490"/>
                  </a:lnTo>
                  <a:lnTo>
                    <a:pt x="153" y="490"/>
                  </a:lnTo>
                  <a:lnTo>
                    <a:pt x="155" y="492"/>
                  </a:lnTo>
                  <a:lnTo>
                    <a:pt x="155" y="492"/>
                  </a:lnTo>
                  <a:lnTo>
                    <a:pt x="159" y="492"/>
                  </a:lnTo>
                  <a:lnTo>
                    <a:pt x="161" y="492"/>
                  </a:lnTo>
                  <a:lnTo>
                    <a:pt x="163" y="492"/>
                  </a:lnTo>
                  <a:lnTo>
                    <a:pt x="163" y="490"/>
                  </a:lnTo>
                  <a:lnTo>
                    <a:pt x="165" y="490"/>
                  </a:lnTo>
                  <a:lnTo>
                    <a:pt x="165" y="490"/>
                  </a:lnTo>
                  <a:lnTo>
                    <a:pt x="165" y="490"/>
                  </a:lnTo>
                  <a:lnTo>
                    <a:pt x="165" y="490"/>
                  </a:lnTo>
                  <a:lnTo>
                    <a:pt x="165" y="490"/>
                  </a:lnTo>
                  <a:lnTo>
                    <a:pt x="165" y="488"/>
                  </a:lnTo>
                  <a:lnTo>
                    <a:pt x="167" y="488"/>
                  </a:lnTo>
                  <a:lnTo>
                    <a:pt x="167" y="488"/>
                  </a:lnTo>
                  <a:lnTo>
                    <a:pt x="167" y="486"/>
                  </a:lnTo>
                  <a:lnTo>
                    <a:pt x="167" y="486"/>
                  </a:lnTo>
                  <a:lnTo>
                    <a:pt x="167" y="486"/>
                  </a:lnTo>
                  <a:lnTo>
                    <a:pt x="167" y="486"/>
                  </a:lnTo>
                  <a:lnTo>
                    <a:pt x="170" y="486"/>
                  </a:lnTo>
                  <a:lnTo>
                    <a:pt x="170" y="484"/>
                  </a:lnTo>
                  <a:lnTo>
                    <a:pt x="172" y="484"/>
                  </a:lnTo>
                  <a:lnTo>
                    <a:pt x="172" y="484"/>
                  </a:lnTo>
                  <a:lnTo>
                    <a:pt x="172" y="484"/>
                  </a:lnTo>
                  <a:lnTo>
                    <a:pt x="172" y="484"/>
                  </a:lnTo>
                  <a:lnTo>
                    <a:pt x="174" y="484"/>
                  </a:lnTo>
                  <a:lnTo>
                    <a:pt x="174" y="486"/>
                  </a:lnTo>
                  <a:lnTo>
                    <a:pt x="174" y="486"/>
                  </a:lnTo>
                  <a:lnTo>
                    <a:pt x="176" y="488"/>
                  </a:lnTo>
                  <a:lnTo>
                    <a:pt x="176" y="488"/>
                  </a:lnTo>
                  <a:lnTo>
                    <a:pt x="180" y="490"/>
                  </a:lnTo>
                  <a:lnTo>
                    <a:pt x="186" y="490"/>
                  </a:lnTo>
                  <a:lnTo>
                    <a:pt x="188" y="490"/>
                  </a:lnTo>
                  <a:lnTo>
                    <a:pt x="188" y="490"/>
                  </a:lnTo>
                  <a:lnTo>
                    <a:pt x="190" y="488"/>
                  </a:lnTo>
                  <a:lnTo>
                    <a:pt x="193" y="488"/>
                  </a:lnTo>
                  <a:lnTo>
                    <a:pt x="193" y="488"/>
                  </a:lnTo>
                  <a:lnTo>
                    <a:pt x="193" y="486"/>
                  </a:lnTo>
                  <a:lnTo>
                    <a:pt x="193" y="486"/>
                  </a:lnTo>
                  <a:lnTo>
                    <a:pt x="193" y="486"/>
                  </a:lnTo>
                  <a:lnTo>
                    <a:pt x="195" y="484"/>
                  </a:lnTo>
                  <a:lnTo>
                    <a:pt x="197" y="482"/>
                  </a:lnTo>
                  <a:lnTo>
                    <a:pt x="197" y="482"/>
                  </a:lnTo>
                  <a:lnTo>
                    <a:pt x="199" y="482"/>
                  </a:lnTo>
                  <a:lnTo>
                    <a:pt x="203" y="482"/>
                  </a:lnTo>
                  <a:lnTo>
                    <a:pt x="203" y="482"/>
                  </a:lnTo>
                  <a:lnTo>
                    <a:pt x="203" y="480"/>
                  </a:lnTo>
                  <a:lnTo>
                    <a:pt x="203" y="480"/>
                  </a:lnTo>
                  <a:lnTo>
                    <a:pt x="205" y="480"/>
                  </a:lnTo>
                  <a:lnTo>
                    <a:pt x="205" y="480"/>
                  </a:lnTo>
                  <a:lnTo>
                    <a:pt x="205" y="480"/>
                  </a:lnTo>
                  <a:lnTo>
                    <a:pt x="205" y="478"/>
                  </a:lnTo>
                  <a:lnTo>
                    <a:pt x="207" y="478"/>
                  </a:lnTo>
                  <a:lnTo>
                    <a:pt x="209" y="475"/>
                  </a:lnTo>
                  <a:lnTo>
                    <a:pt x="209" y="475"/>
                  </a:lnTo>
                  <a:lnTo>
                    <a:pt x="211" y="475"/>
                  </a:lnTo>
                  <a:lnTo>
                    <a:pt x="211" y="475"/>
                  </a:lnTo>
                  <a:lnTo>
                    <a:pt x="211" y="475"/>
                  </a:lnTo>
                  <a:lnTo>
                    <a:pt x="214" y="475"/>
                  </a:lnTo>
                  <a:lnTo>
                    <a:pt x="214" y="475"/>
                  </a:lnTo>
                  <a:lnTo>
                    <a:pt x="214" y="475"/>
                  </a:lnTo>
                  <a:lnTo>
                    <a:pt x="216" y="473"/>
                  </a:lnTo>
                  <a:lnTo>
                    <a:pt x="216" y="473"/>
                  </a:lnTo>
                  <a:lnTo>
                    <a:pt x="216" y="473"/>
                  </a:lnTo>
                  <a:lnTo>
                    <a:pt x="216" y="473"/>
                  </a:lnTo>
                  <a:lnTo>
                    <a:pt x="216" y="473"/>
                  </a:lnTo>
                  <a:lnTo>
                    <a:pt x="216" y="473"/>
                  </a:lnTo>
                  <a:lnTo>
                    <a:pt x="216" y="471"/>
                  </a:lnTo>
                  <a:lnTo>
                    <a:pt x="216" y="471"/>
                  </a:lnTo>
                  <a:lnTo>
                    <a:pt x="216" y="471"/>
                  </a:lnTo>
                  <a:lnTo>
                    <a:pt x="216" y="471"/>
                  </a:lnTo>
                  <a:lnTo>
                    <a:pt x="216" y="471"/>
                  </a:lnTo>
                  <a:lnTo>
                    <a:pt x="218" y="471"/>
                  </a:lnTo>
                  <a:lnTo>
                    <a:pt x="220" y="469"/>
                  </a:lnTo>
                  <a:lnTo>
                    <a:pt x="224" y="469"/>
                  </a:lnTo>
                  <a:lnTo>
                    <a:pt x="228" y="467"/>
                  </a:lnTo>
                  <a:lnTo>
                    <a:pt x="228" y="467"/>
                  </a:lnTo>
                  <a:lnTo>
                    <a:pt x="228" y="467"/>
                  </a:lnTo>
                  <a:lnTo>
                    <a:pt x="228" y="467"/>
                  </a:lnTo>
                  <a:lnTo>
                    <a:pt x="228" y="465"/>
                  </a:lnTo>
                  <a:lnTo>
                    <a:pt x="230" y="463"/>
                  </a:lnTo>
                  <a:lnTo>
                    <a:pt x="232" y="461"/>
                  </a:lnTo>
                  <a:lnTo>
                    <a:pt x="237" y="459"/>
                  </a:lnTo>
                  <a:lnTo>
                    <a:pt x="237" y="457"/>
                  </a:lnTo>
                  <a:lnTo>
                    <a:pt x="237" y="457"/>
                  </a:lnTo>
                  <a:lnTo>
                    <a:pt x="237" y="457"/>
                  </a:lnTo>
                  <a:lnTo>
                    <a:pt x="237" y="455"/>
                  </a:lnTo>
                  <a:lnTo>
                    <a:pt x="237" y="455"/>
                  </a:lnTo>
                  <a:lnTo>
                    <a:pt x="237" y="455"/>
                  </a:lnTo>
                  <a:lnTo>
                    <a:pt x="237" y="455"/>
                  </a:lnTo>
                  <a:lnTo>
                    <a:pt x="237" y="452"/>
                  </a:lnTo>
                  <a:lnTo>
                    <a:pt x="237" y="452"/>
                  </a:lnTo>
                  <a:lnTo>
                    <a:pt x="237" y="452"/>
                  </a:lnTo>
                  <a:lnTo>
                    <a:pt x="237" y="446"/>
                  </a:lnTo>
                  <a:lnTo>
                    <a:pt x="237" y="446"/>
                  </a:lnTo>
                  <a:lnTo>
                    <a:pt x="237" y="444"/>
                  </a:lnTo>
                  <a:lnTo>
                    <a:pt x="237" y="444"/>
                  </a:lnTo>
                  <a:lnTo>
                    <a:pt x="237" y="444"/>
                  </a:lnTo>
                  <a:lnTo>
                    <a:pt x="237" y="444"/>
                  </a:lnTo>
                  <a:lnTo>
                    <a:pt x="237" y="442"/>
                  </a:lnTo>
                  <a:lnTo>
                    <a:pt x="239" y="440"/>
                  </a:lnTo>
                  <a:lnTo>
                    <a:pt x="239" y="440"/>
                  </a:lnTo>
                  <a:lnTo>
                    <a:pt x="239" y="438"/>
                  </a:lnTo>
                  <a:lnTo>
                    <a:pt x="239" y="438"/>
                  </a:lnTo>
                  <a:lnTo>
                    <a:pt x="239" y="434"/>
                  </a:lnTo>
                  <a:lnTo>
                    <a:pt x="239" y="434"/>
                  </a:lnTo>
                  <a:lnTo>
                    <a:pt x="239" y="432"/>
                  </a:lnTo>
                  <a:lnTo>
                    <a:pt x="239" y="429"/>
                  </a:lnTo>
                  <a:lnTo>
                    <a:pt x="239" y="429"/>
                  </a:lnTo>
                  <a:lnTo>
                    <a:pt x="239" y="429"/>
                  </a:lnTo>
                  <a:lnTo>
                    <a:pt x="239" y="429"/>
                  </a:lnTo>
                  <a:lnTo>
                    <a:pt x="239" y="427"/>
                  </a:lnTo>
                  <a:lnTo>
                    <a:pt x="241" y="427"/>
                  </a:lnTo>
                  <a:lnTo>
                    <a:pt x="241" y="427"/>
                  </a:lnTo>
                  <a:lnTo>
                    <a:pt x="241" y="425"/>
                  </a:lnTo>
                  <a:lnTo>
                    <a:pt x="243" y="421"/>
                  </a:lnTo>
                  <a:lnTo>
                    <a:pt x="243" y="421"/>
                  </a:lnTo>
                  <a:lnTo>
                    <a:pt x="243" y="419"/>
                  </a:lnTo>
                  <a:lnTo>
                    <a:pt x="243" y="417"/>
                  </a:lnTo>
                  <a:lnTo>
                    <a:pt x="243" y="417"/>
                  </a:lnTo>
                  <a:lnTo>
                    <a:pt x="243" y="417"/>
                  </a:lnTo>
                  <a:lnTo>
                    <a:pt x="243" y="415"/>
                  </a:lnTo>
                  <a:lnTo>
                    <a:pt x="243" y="415"/>
                  </a:lnTo>
                  <a:lnTo>
                    <a:pt x="243" y="415"/>
                  </a:lnTo>
                  <a:lnTo>
                    <a:pt x="243" y="413"/>
                  </a:lnTo>
                  <a:lnTo>
                    <a:pt x="243" y="413"/>
                  </a:lnTo>
                  <a:lnTo>
                    <a:pt x="243" y="413"/>
                  </a:lnTo>
                  <a:lnTo>
                    <a:pt x="243" y="411"/>
                  </a:lnTo>
                  <a:lnTo>
                    <a:pt x="241" y="411"/>
                  </a:lnTo>
                  <a:lnTo>
                    <a:pt x="241" y="411"/>
                  </a:lnTo>
                  <a:lnTo>
                    <a:pt x="243" y="411"/>
                  </a:lnTo>
                  <a:lnTo>
                    <a:pt x="243" y="408"/>
                  </a:lnTo>
                  <a:lnTo>
                    <a:pt x="243" y="408"/>
                  </a:lnTo>
                  <a:lnTo>
                    <a:pt x="243" y="408"/>
                  </a:lnTo>
                  <a:lnTo>
                    <a:pt x="243" y="408"/>
                  </a:lnTo>
                  <a:lnTo>
                    <a:pt x="243" y="408"/>
                  </a:lnTo>
                  <a:lnTo>
                    <a:pt x="243" y="406"/>
                  </a:lnTo>
                  <a:lnTo>
                    <a:pt x="243" y="406"/>
                  </a:lnTo>
                  <a:lnTo>
                    <a:pt x="243" y="406"/>
                  </a:lnTo>
                  <a:lnTo>
                    <a:pt x="243" y="406"/>
                  </a:lnTo>
                  <a:lnTo>
                    <a:pt x="243" y="404"/>
                  </a:lnTo>
                  <a:lnTo>
                    <a:pt x="243" y="404"/>
                  </a:lnTo>
                  <a:lnTo>
                    <a:pt x="243" y="404"/>
                  </a:lnTo>
                  <a:lnTo>
                    <a:pt x="243" y="400"/>
                  </a:lnTo>
                  <a:lnTo>
                    <a:pt x="245" y="400"/>
                  </a:lnTo>
                  <a:lnTo>
                    <a:pt x="245" y="396"/>
                  </a:lnTo>
                  <a:lnTo>
                    <a:pt x="245" y="394"/>
                  </a:lnTo>
                  <a:lnTo>
                    <a:pt x="245" y="394"/>
                  </a:lnTo>
                  <a:lnTo>
                    <a:pt x="243" y="392"/>
                  </a:lnTo>
                  <a:lnTo>
                    <a:pt x="243" y="390"/>
                  </a:lnTo>
                  <a:lnTo>
                    <a:pt x="241" y="390"/>
                  </a:lnTo>
                  <a:lnTo>
                    <a:pt x="239" y="388"/>
                  </a:lnTo>
                  <a:lnTo>
                    <a:pt x="239" y="388"/>
                  </a:lnTo>
                  <a:lnTo>
                    <a:pt x="239" y="385"/>
                  </a:lnTo>
                  <a:lnTo>
                    <a:pt x="237" y="385"/>
                  </a:lnTo>
                  <a:lnTo>
                    <a:pt x="234" y="385"/>
                  </a:lnTo>
                  <a:lnTo>
                    <a:pt x="234" y="385"/>
                  </a:lnTo>
                  <a:lnTo>
                    <a:pt x="232" y="383"/>
                  </a:lnTo>
                  <a:lnTo>
                    <a:pt x="232" y="383"/>
                  </a:lnTo>
                  <a:lnTo>
                    <a:pt x="232" y="381"/>
                  </a:lnTo>
                  <a:lnTo>
                    <a:pt x="232" y="381"/>
                  </a:lnTo>
                  <a:lnTo>
                    <a:pt x="232" y="379"/>
                  </a:lnTo>
                  <a:lnTo>
                    <a:pt x="232" y="379"/>
                  </a:lnTo>
                  <a:lnTo>
                    <a:pt x="232" y="379"/>
                  </a:lnTo>
                  <a:lnTo>
                    <a:pt x="232" y="379"/>
                  </a:lnTo>
                  <a:lnTo>
                    <a:pt x="232" y="377"/>
                  </a:lnTo>
                  <a:lnTo>
                    <a:pt x="232" y="377"/>
                  </a:lnTo>
                  <a:lnTo>
                    <a:pt x="232" y="377"/>
                  </a:lnTo>
                  <a:lnTo>
                    <a:pt x="232" y="377"/>
                  </a:lnTo>
                  <a:lnTo>
                    <a:pt x="232" y="375"/>
                  </a:lnTo>
                  <a:lnTo>
                    <a:pt x="230" y="375"/>
                  </a:lnTo>
                  <a:lnTo>
                    <a:pt x="230" y="375"/>
                  </a:lnTo>
                  <a:lnTo>
                    <a:pt x="230" y="373"/>
                  </a:lnTo>
                  <a:lnTo>
                    <a:pt x="230" y="373"/>
                  </a:lnTo>
                  <a:lnTo>
                    <a:pt x="230" y="373"/>
                  </a:lnTo>
                  <a:lnTo>
                    <a:pt x="230" y="373"/>
                  </a:lnTo>
                  <a:lnTo>
                    <a:pt x="230" y="371"/>
                  </a:lnTo>
                  <a:lnTo>
                    <a:pt x="226" y="369"/>
                  </a:lnTo>
                  <a:lnTo>
                    <a:pt x="226" y="369"/>
                  </a:lnTo>
                  <a:lnTo>
                    <a:pt x="226" y="369"/>
                  </a:lnTo>
                  <a:lnTo>
                    <a:pt x="226" y="369"/>
                  </a:lnTo>
                  <a:lnTo>
                    <a:pt x="226" y="367"/>
                  </a:lnTo>
                  <a:lnTo>
                    <a:pt x="228" y="367"/>
                  </a:lnTo>
                  <a:lnTo>
                    <a:pt x="228" y="365"/>
                  </a:lnTo>
                  <a:lnTo>
                    <a:pt x="228" y="365"/>
                  </a:lnTo>
                  <a:lnTo>
                    <a:pt x="228" y="365"/>
                  </a:lnTo>
                  <a:lnTo>
                    <a:pt x="226" y="365"/>
                  </a:lnTo>
                  <a:lnTo>
                    <a:pt x="226" y="362"/>
                  </a:lnTo>
                  <a:lnTo>
                    <a:pt x="226" y="362"/>
                  </a:lnTo>
                  <a:lnTo>
                    <a:pt x="226" y="362"/>
                  </a:lnTo>
                  <a:lnTo>
                    <a:pt x="226" y="362"/>
                  </a:lnTo>
                  <a:lnTo>
                    <a:pt x="226" y="360"/>
                  </a:lnTo>
                  <a:lnTo>
                    <a:pt x="226" y="360"/>
                  </a:lnTo>
                  <a:lnTo>
                    <a:pt x="226" y="360"/>
                  </a:lnTo>
                  <a:lnTo>
                    <a:pt x="228" y="360"/>
                  </a:lnTo>
                  <a:lnTo>
                    <a:pt x="230" y="360"/>
                  </a:lnTo>
                  <a:lnTo>
                    <a:pt x="232" y="360"/>
                  </a:lnTo>
                  <a:lnTo>
                    <a:pt x="234" y="358"/>
                  </a:lnTo>
                  <a:lnTo>
                    <a:pt x="237" y="358"/>
                  </a:lnTo>
                  <a:lnTo>
                    <a:pt x="237" y="358"/>
                  </a:lnTo>
                  <a:lnTo>
                    <a:pt x="237" y="358"/>
                  </a:lnTo>
                  <a:lnTo>
                    <a:pt x="237" y="358"/>
                  </a:lnTo>
                  <a:lnTo>
                    <a:pt x="239" y="358"/>
                  </a:lnTo>
                  <a:lnTo>
                    <a:pt x="241" y="354"/>
                  </a:lnTo>
                  <a:lnTo>
                    <a:pt x="241" y="354"/>
                  </a:lnTo>
                  <a:lnTo>
                    <a:pt x="241" y="352"/>
                  </a:lnTo>
                  <a:lnTo>
                    <a:pt x="241" y="352"/>
                  </a:lnTo>
                  <a:lnTo>
                    <a:pt x="241" y="350"/>
                  </a:lnTo>
                  <a:lnTo>
                    <a:pt x="243" y="350"/>
                  </a:lnTo>
                  <a:lnTo>
                    <a:pt x="243" y="350"/>
                  </a:lnTo>
                  <a:lnTo>
                    <a:pt x="243" y="350"/>
                  </a:lnTo>
                  <a:lnTo>
                    <a:pt x="243" y="350"/>
                  </a:lnTo>
                  <a:lnTo>
                    <a:pt x="243" y="348"/>
                  </a:lnTo>
                  <a:lnTo>
                    <a:pt x="247" y="350"/>
                  </a:lnTo>
                  <a:lnTo>
                    <a:pt x="247" y="350"/>
                  </a:lnTo>
                  <a:lnTo>
                    <a:pt x="249" y="350"/>
                  </a:lnTo>
                  <a:lnTo>
                    <a:pt x="249" y="350"/>
                  </a:lnTo>
                  <a:lnTo>
                    <a:pt x="249" y="348"/>
                  </a:lnTo>
                  <a:lnTo>
                    <a:pt x="249" y="348"/>
                  </a:lnTo>
                  <a:lnTo>
                    <a:pt x="249" y="342"/>
                  </a:lnTo>
                  <a:lnTo>
                    <a:pt x="249" y="339"/>
                  </a:lnTo>
                  <a:lnTo>
                    <a:pt x="249" y="339"/>
                  </a:lnTo>
                  <a:lnTo>
                    <a:pt x="249" y="337"/>
                  </a:lnTo>
                  <a:lnTo>
                    <a:pt x="249" y="337"/>
                  </a:lnTo>
                  <a:lnTo>
                    <a:pt x="249" y="337"/>
                  </a:lnTo>
                  <a:lnTo>
                    <a:pt x="247" y="335"/>
                  </a:lnTo>
                  <a:lnTo>
                    <a:pt x="247" y="333"/>
                  </a:lnTo>
                  <a:lnTo>
                    <a:pt x="247" y="331"/>
                  </a:lnTo>
                  <a:lnTo>
                    <a:pt x="247" y="329"/>
                  </a:lnTo>
                  <a:lnTo>
                    <a:pt x="247" y="327"/>
                  </a:lnTo>
                  <a:lnTo>
                    <a:pt x="247" y="327"/>
                  </a:lnTo>
                  <a:lnTo>
                    <a:pt x="249" y="327"/>
                  </a:lnTo>
                  <a:lnTo>
                    <a:pt x="251" y="323"/>
                  </a:lnTo>
                  <a:lnTo>
                    <a:pt x="253" y="321"/>
                  </a:lnTo>
                  <a:lnTo>
                    <a:pt x="255" y="318"/>
                  </a:lnTo>
                  <a:lnTo>
                    <a:pt x="255" y="318"/>
                  </a:lnTo>
                  <a:lnTo>
                    <a:pt x="255" y="318"/>
                  </a:lnTo>
                  <a:lnTo>
                    <a:pt x="255" y="316"/>
                  </a:lnTo>
                  <a:lnTo>
                    <a:pt x="257" y="312"/>
                  </a:lnTo>
                  <a:lnTo>
                    <a:pt x="257" y="310"/>
                  </a:lnTo>
                  <a:lnTo>
                    <a:pt x="260" y="308"/>
                  </a:lnTo>
                  <a:lnTo>
                    <a:pt x="262" y="304"/>
                  </a:lnTo>
                  <a:lnTo>
                    <a:pt x="262" y="302"/>
                  </a:lnTo>
                  <a:lnTo>
                    <a:pt x="264" y="300"/>
                  </a:lnTo>
                  <a:lnTo>
                    <a:pt x="266" y="298"/>
                  </a:lnTo>
                  <a:lnTo>
                    <a:pt x="268" y="293"/>
                  </a:lnTo>
                  <a:lnTo>
                    <a:pt x="268" y="293"/>
                  </a:lnTo>
                  <a:lnTo>
                    <a:pt x="270" y="289"/>
                  </a:lnTo>
                  <a:lnTo>
                    <a:pt x="270" y="289"/>
                  </a:lnTo>
                  <a:lnTo>
                    <a:pt x="270" y="287"/>
                  </a:lnTo>
                  <a:lnTo>
                    <a:pt x="272" y="287"/>
                  </a:lnTo>
                  <a:lnTo>
                    <a:pt x="272" y="285"/>
                  </a:lnTo>
                  <a:lnTo>
                    <a:pt x="272" y="279"/>
                  </a:lnTo>
                  <a:lnTo>
                    <a:pt x="272" y="277"/>
                  </a:lnTo>
                  <a:lnTo>
                    <a:pt x="266" y="272"/>
                  </a:lnTo>
                  <a:lnTo>
                    <a:pt x="264" y="266"/>
                  </a:lnTo>
                  <a:lnTo>
                    <a:pt x="264" y="264"/>
                  </a:lnTo>
                  <a:lnTo>
                    <a:pt x="260" y="256"/>
                  </a:lnTo>
                  <a:lnTo>
                    <a:pt x="257" y="256"/>
                  </a:lnTo>
                  <a:lnTo>
                    <a:pt x="257" y="254"/>
                  </a:lnTo>
                  <a:lnTo>
                    <a:pt x="257" y="254"/>
                  </a:lnTo>
                  <a:lnTo>
                    <a:pt x="255" y="252"/>
                  </a:lnTo>
                  <a:lnTo>
                    <a:pt x="255" y="247"/>
                  </a:lnTo>
                  <a:lnTo>
                    <a:pt x="255" y="245"/>
                  </a:lnTo>
                  <a:lnTo>
                    <a:pt x="253" y="245"/>
                  </a:lnTo>
                  <a:lnTo>
                    <a:pt x="251" y="241"/>
                  </a:lnTo>
                  <a:lnTo>
                    <a:pt x="251" y="239"/>
                  </a:lnTo>
                  <a:lnTo>
                    <a:pt x="249" y="237"/>
                  </a:lnTo>
                  <a:lnTo>
                    <a:pt x="247" y="235"/>
                  </a:lnTo>
                  <a:lnTo>
                    <a:pt x="247" y="235"/>
                  </a:lnTo>
                  <a:lnTo>
                    <a:pt x="247" y="235"/>
                  </a:lnTo>
                  <a:lnTo>
                    <a:pt x="247" y="235"/>
                  </a:lnTo>
                  <a:lnTo>
                    <a:pt x="245" y="233"/>
                  </a:lnTo>
                  <a:lnTo>
                    <a:pt x="245" y="233"/>
                  </a:lnTo>
                  <a:lnTo>
                    <a:pt x="243" y="231"/>
                  </a:lnTo>
                  <a:lnTo>
                    <a:pt x="243" y="231"/>
                  </a:lnTo>
                  <a:lnTo>
                    <a:pt x="234" y="228"/>
                  </a:lnTo>
                  <a:lnTo>
                    <a:pt x="232" y="228"/>
                  </a:lnTo>
                  <a:lnTo>
                    <a:pt x="232" y="226"/>
                  </a:lnTo>
                  <a:lnTo>
                    <a:pt x="232" y="226"/>
                  </a:lnTo>
                  <a:lnTo>
                    <a:pt x="232" y="226"/>
                  </a:lnTo>
                  <a:lnTo>
                    <a:pt x="232" y="224"/>
                  </a:lnTo>
                  <a:lnTo>
                    <a:pt x="232" y="218"/>
                  </a:lnTo>
                  <a:lnTo>
                    <a:pt x="230" y="218"/>
                  </a:lnTo>
                  <a:lnTo>
                    <a:pt x="230" y="216"/>
                  </a:lnTo>
                  <a:lnTo>
                    <a:pt x="230" y="216"/>
                  </a:lnTo>
                  <a:lnTo>
                    <a:pt x="232" y="214"/>
                  </a:lnTo>
                  <a:lnTo>
                    <a:pt x="232" y="212"/>
                  </a:lnTo>
                  <a:lnTo>
                    <a:pt x="232" y="210"/>
                  </a:lnTo>
                  <a:lnTo>
                    <a:pt x="232" y="210"/>
                  </a:lnTo>
                  <a:lnTo>
                    <a:pt x="232" y="208"/>
                  </a:lnTo>
                  <a:lnTo>
                    <a:pt x="232" y="203"/>
                  </a:lnTo>
                  <a:lnTo>
                    <a:pt x="232" y="201"/>
                  </a:lnTo>
                  <a:lnTo>
                    <a:pt x="232" y="199"/>
                  </a:lnTo>
                  <a:lnTo>
                    <a:pt x="237" y="195"/>
                  </a:lnTo>
                  <a:lnTo>
                    <a:pt x="237" y="193"/>
                  </a:lnTo>
                  <a:lnTo>
                    <a:pt x="237" y="193"/>
                  </a:lnTo>
                  <a:lnTo>
                    <a:pt x="239" y="191"/>
                  </a:lnTo>
                  <a:lnTo>
                    <a:pt x="241" y="191"/>
                  </a:lnTo>
                  <a:lnTo>
                    <a:pt x="243" y="191"/>
                  </a:lnTo>
                  <a:lnTo>
                    <a:pt x="243" y="189"/>
                  </a:lnTo>
                  <a:lnTo>
                    <a:pt x="243" y="189"/>
                  </a:lnTo>
                  <a:lnTo>
                    <a:pt x="243" y="187"/>
                  </a:lnTo>
                  <a:lnTo>
                    <a:pt x="243" y="187"/>
                  </a:lnTo>
                  <a:lnTo>
                    <a:pt x="247" y="185"/>
                  </a:lnTo>
                  <a:lnTo>
                    <a:pt x="251" y="180"/>
                  </a:lnTo>
                  <a:lnTo>
                    <a:pt x="253" y="178"/>
                  </a:lnTo>
                  <a:lnTo>
                    <a:pt x="253" y="176"/>
                  </a:lnTo>
                  <a:lnTo>
                    <a:pt x="253" y="176"/>
                  </a:lnTo>
                  <a:lnTo>
                    <a:pt x="251" y="174"/>
                  </a:lnTo>
                  <a:lnTo>
                    <a:pt x="249" y="172"/>
                  </a:lnTo>
                  <a:lnTo>
                    <a:pt x="249" y="170"/>
                  </a:lnTo>
                  <a:lnTo>
                    <a:pt x="247" y="168"/>
                  </a:lnTo>
                  <a:lnTo>
                    <a:pt x="247" y="168"/>
                  </a:lnTo>
                  <a:lnTo>
                    <a:pt x="247" y="166"/>
                  </a:lnTo>
                  <a:lnTo>
                    <a:pt x="247" y="166"/>
                  </a:lnTo>
                  <a:lnTo>
                    <a:pt x="247" y="166"/>
                  </a:lnTo>
                  <a:lnTo>
                    <a:pt x="249" y="164"/>
                  </a:lnTo>
                  <a:lnTo>
                    <a:pt x="249" y="164"/>
                  </a:lnTo>
                  <a:lnTo>
                    <a:pt x="249" y="164"/>
                  </a:lnTo>
                  <a:lnTo>
                    <a:pt x="249" y="164"/>
                  </a:lnTo>
                  <a:lnTo>
                    <a:pt x="251" y="161"/>
                  </a:lnTo>
                  <a:lnTo>
                    <a:pt x="251" y="161"/>
                  </a:lnTo>
                  <a:lnTo>
                    <a:pt x="253" y="159"/>
                  </a:lnTo>
                  <a:lnTo>
                    <a:pt x="253" y="157"/>
                  </a:lnTo>
                  <a:lnTo>
                    <a:pt x="253" y="155"/>
                  </a:lnTo>
                  <a:lnTo>
                    <a:pt x="255" y="153"/>
                  </a:lnTo>
                  <a:lnTo>
                    <a:pt x="255" y="153"/>
                  </a:lnTo>
                  <a:lnTo>
                    <a:pt x="255" y="153"/>
                  </a:lnTo>
                  <a:lnTo>
                    <a:pt x="257" y="153"/>
                  </a:lnTo>
                  <a:lnTo>
                    <a:pt x="260" y="153"/>
                  </a:lnTo>
                  <a:lnTo>
                    <a:pt x="260" y="153"/>
                  </a:lnTo>
                  <a:lnTo>
                    <a:pt x="262" y="151"/>
                  </a:lnTo>
                  <a:lnTo>
                    <a:pt x="264" y="151"/>
                  </a:lnTo>
                  <a:lnTo>
                    <a:pt x="266" y="149"/>
                  </a:lnTo>
                  <a:lnTo>
                    <a:pt x="266" y="149"/>
                  </a:lnTo>
                  <a:lnTo>
                    <a:pt x="268" y="149"/>
                  </a:lnTo>
                  <a:lnTo>
                    <a:pt x="268" y="151"/>
                  </a:lnTo>
                  <a:lnTo>
                    <a:pt x="268" y="151"/>
                  </a:lnTo>
                  <a:lnTo>
                    <a:pt x="270" y="153"/>
                  </a:lnTo>
                  <a:lnTo>
                    <a:pt x="272" y="153"/>
                  </a:lnTo>
                  <a:lnTo>
                    <a:pt x="272" y="155"/>
                  </a:lnTo>
                  <a:lnTo>
                    <a:pt x="274" y="155"/>
                  </a:lnTo>
                  <a:lnTo>
                    <a:pt x="274" y="153"/>
                  </a:lnTo>
                  <a:lnTo>
                    <a:pt x="276" y="153"/>
                  </a:lnTo>
                  <a:lnTo>
                    <a:pt x="276" y="153"/>
                  </a:lnTo>
                  <a:lnTo>
                    <a:pt x="280" y="153"/>
                  </a:lnTo>
                  <a:lnTo>
                    <a:pt x="280" y="153"/>
                  </a:lnTo>
                  <a:lnTo>
                    <a:pt x="283" y="153"/>
                  </a:lnTo>
                  <a:lnTo>
                    <a:pt x="283" y="153"/>
                  </a:lnTo>
                  <a:lnTo>
                    <a:pt x="283" y="153"/>
                  </a:lnTo>
                  <a:lnTo>
                    <a:pt x="285" y="153"/>
                  </a:lnTo>
                  <a:lnTo>
                    <a:pt x="287" y="149"/>
                  </a:lnTo>
                  <a:lnTo>
                    <a:pt x="287" y="149"/>
                  </a:lnTo>
                  <a:lnTo>
                    <a:pt x="287" y="147"/>
                  </a:lnTo>
                  <a:lnTo>
                    <a:pt x="291" y="147"/>
                  </a:lnTo>
                  <a:lnTo>
                    <a:pt x="291" y="147"/>
                  </a:lnTo>
                  <a:lnTo>
                    <a:pt x="291" y="145"/>
                  </a:lnTo>
                  <a:lnTo>
                    <a:pt x="293" y="145"/>
                  </a:lnTo>
                  <a:lnTo>
                    <a:pt x="293" y="145"/>
                  </a:lnTo>
                  <a:lnTo>
                    <a:pt x="293" y="145"/>
                  </a:lnTo>
                  <a:lnTo>
                    <a:pt x="293" y="143"/>
                  </a:lnTo>
                  <a:lnTo>
                    <a:pt x="293" y="143"/>
                  </a:lnTo>
                  <a:lnTo>
                    <a:pt x="293" y="143"/>
                  </a:lnTo>
                  <a:lnTo>
                    <a:pt x="293" y="141"/>
                  </a:lnTo>
                  <a:lnTo>
                    <a:pt x="293" y="141"/>
                  </a:lnTo>
                  <a:lnTo>
                    <a:pt x="293" y="134"/>
                  </a:lnTo>
                  <a:lnTo>
                    <a:pt x="293" y="134"/>
                  </a:lnTo>
                  <a:lnTo>
                    <a:pt x="295" y="132"/>
                  </a:lnTo>
                  <a:lnTo>
                    <a:pt x="295" y="132"/>
                  </a:lnTo>
                  <a:lnTo>
                    <a:pt x="295" y="132"/>
                  </a:lnTo>
                  <a:lnTo>
                    <a:pt x="297" y="130"/>
                  </a:lnTo>
                  <a:lnTo>
                    <a:pt x="297" y="130"/>
                  </a:lnTo>
                  <a:lnTo>
                    <a:pt x="297" y="130"/>
                  </a:lnTo>
                  <a:lnTo>
                    <a:pt x="297" y="130"/>
                  </a:lnTo>
                  <a:lnTo>
                    <a:pt x="297" y="128"/>
                  </a:lnTo>
                  <a:lnTo>
                    <a:pt x="297" y="126"/>
                  </a:lnTo>
                  <a:lnTo>
                    <a:pt x="297" y="126"/>
                  </a:lnTo>
                  <a:lnTo>
                    <a:pt x="297" y="126"/>
                  </a:lnTo>
                  <a:lnTo>
                    <a:pt x="299" y="124"/>
                  </a:lnTo>
                  <a:lnTo>
                    <a:pt x="299" y="122"/>
                  </a:lnTo>
                  <a:lnTo>
                    <a:pt x="301" y="118"/>
                  </a:lnTo>
                  <a:lnTo>
                    <a:pt x="301" y="115"/>
                  </a:lnTo>
                  <a:lnTo>
                    <a:pt x="303" y="111"/>
                  </a:lnTo>
                  <a:lnTo>
                    <a:pt x="303" y="111"/>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9401834" y="4595273"/>
              <a:ext cx="118751" cy="141299"/>
            </a:xfrm>
            <a:custGeom>
              <a:avLst/>
              <a:gdLst>
                <a:gd name="T0" fmla="*/ 71 w 79"/>
                <a:gd name="T1" fmla="*/ 44 h 94"/>
                <a:gd name="T2" fmla="*/ 69 w 79"/>
                <a:gd name="T3" fmla="*/ 40 h 94"/>
                <a:gd name="T4" fmla="*/ 67 w 79"/>
                <a:gd name="T5" fmla="*/ 44 h 94"/>
                <a:gd name="T6" fmla="*/ 63 w 79"/>
                <a:gd name="T7" fmla="*/ 44 h 94"/>
                <a:gd name="T8" fmla="*/ 63 w 79"/>
                <a:gd name="T9" fmla="*/ 40 h 94"/>
                <a:gd name="T10" fmla="*/ 52 w 79"/>
                <a:gd name="T11" fmla="*/ 33 h 94"/>
                <a:gd name="T12" fmla="*/ 52 w 79"/>
                <a:gd name="T13" fmla="*/ 33 h 94"/>
                <a:gd name="T14" fmla="*/ 65 w 79"/>
                <a:gd name="T15" fmla="*/ 52 h 94"/>
                <a:gd name="T16" fmla="*/ 48 w 79"/>
                <a:gd name="T17" fmla="*/ 40 h 94"/>
                <a:gd name="T18" fmla="*/ 33 w 79"/>
                <a:gd name="T19" fmla="*/ 29 h 94"/>
                <a:gd name="T20" fmla="*/ 27 w 79"/>
                <a:gd name="T21" fmla="*/ 29 h 94"/>
                <a:gd name="T22" fmla="*/ 25 w 79"/>
                <a:gd name="T23" fmla="*/ 31 h 94"/>
                <a:gd name="T24" fmla="*/ 23 w 79"/>
                <a:gd name="T25" fmla="*/ 33 h 94"/>
                <a:gd name="T26" fmla="*/ 19 w 79"/>
                <a:gd name="T27" fmla="*/ 40 h 94"/>
                <a:gd name="T28" fmla="*/ 19 w 79"/>
                <a:gd name="T29" fmla="*/ 44 h 94"/>
                <a:gd name="T30" fmla="*/ 19 w 79"/>
                <a:gd name="T31" fmla="*/ 46 h 94"/>
                <a:gd name="T32" fmla="*/ 17 w 79"/>
                <a:gd name="T33" fmla="*/ 46 h 94"/>
                <a:gd name="T34" fmla="*/ 15 w 79"/>
                <a:gd name="T35" fmla="*/ 46 h 94"/>
                <a:gd name="T36" fmla="*/ 13 w 79"/>
                <a:gd name="T37" fmla="*/ 50 h 94"/>
                <a:gd name="T38" fmla="*/ 15 w 79"/>
                <a:gd name="T39" fmla="*/ 56 h 94"/>
                <a:gd name="T40" fmla="*/ 6 w 79"/>
                <a:gd name="T41" fmla="*/ 58 h 94"/>
                <a:gd name="T42" fmla="*/ 0 w 79"/>
                <a:gd name="T43" fmla="*/ 58 h 94"/>
                <a:gd name="T44" fmla="*/ 2 w 79"/>
                <a:gd name="T45" fmla="*/ 63 h 94"/>
                <a:gd name="T46" fmla="*/ 6 w 79"/>
                <a:gd name="T47" fmla="*/ 69 h 94"/>
                <a:gd name="T48" fmla="*/ 8 w 79"/>
                <a:gd name="T49" fmla="*/ 71 h 94"/>
                <a:gd name="T50" fmla="*/ 8 w 79"/>
                <a:gd name="T51" fmla="*/ 73 h 94"/>
                <a:gd name="T52" fmla="*/ 8 w 79"/>
                <a:gd name="T53" fmla="*/ 77 h 94"/>
                <a:gd name="T54" fmla="*/ 8 w 79"/>
                <a:gd name="T55" fmla="*/ 77 h 94"/>
                <a:gd name="T56" fmla="*/ 8 w 79"/>
                <a:gd name="T57" fmla="*/ 81 h 94"/>
                <a:gd name="T58" fmla="*/ 8 w 79"/>
                <a:gd name="T59" fmla="*/ 84 h 94"/>
                <a:gd name="T60" fmla="*/ 13 w 79"/>
                <a:gd name="T61" fmla="*/ 86 h 94"/>
                <a:gd name="T62" fmla="*/ 13 w 79"/>
                <a:gd name="T63" fmla="*/ 84 h 94"/>
                <a:gd name="T64" fmla="*/ 15 w 79"/>
                <a:gd name="T65" fmla="*/ 81 h 94"/>
                <a:gd name="T66" fmla="*/ 17 w 79"/>
                <a:gd name="T67" fmla="*/ 84 h 94"/>
                <a:gd name="T68" fmla="*/ 19 w 79"/>
                <a:gd name="T69" fmla="*/ 86 h 94"/>
                <a:gd name="T70" fmla="*/ 23 w 79"/>
                <a:gd name="T71" fmla="*/ 88 h 94"/>
                <a:gd name="T72" fmla="*/ 25 w 79"/>
                <a:gd name="T73" fmla="*/ 88 h 94"/>
                <a:gd name="T74" fmla="*/ 27 w 79"/>
                <a:gd name="T75" fmla="*/ 90 h 94"/>
                <a:gd name="T76" fmla="*/ 33 w 79"/>
                <a:gd name="T77" fmla="*/ 94 h 94"/>
                <a:gd name="T78" fmla="*/ 44 w 79"/>
                <a:gd name="T79" fmla="*/ 86 h 94"/>
                <a:gd name="T80" fmla="*/ 67 w 79"/>
                <a:gd name="T81" fmla="*/ 81 h 94"/>
                <a:gd name="T82" fmla="*/ 75 w 79"/>
                <a:gd name="T83" fmla="*/ 71 h 94"/>
                <a:gd name="T84" fmla="*/ 69 w 79"/>
                <a:gd name="T85" fmla="*/ 19 h 94"/>
                <a:gd name="T86" fmla="*/ 52 w 79"/>
                <a:gd name="T87" fmla="*/ 14 h 94"/>
                <a:gd name="T88" fmla="*/ 44 w 79"/>
                <a:gd name="T89" fmla="*/ 8 h 94"/>
                <a:gd name="T90" fmla="*/ 36 w 79"/>
                <a:gd name="T91" fmla="*/ 2 h 94"/>
                <a:gd name="T92" fmla="*/ 23 w 79"/>
                <a:gd name="T93" fmla="*/ 4 h 94"/>
                <a:gd name="T94" fmla="*/ 23 w 79"/>
                <a:gd name="T95" fmla="*/ 8 h 94"/>
                <a:gd name="T96" fmla="*/ 31 w 79"/>
                <a:gd name="T97" fmla="*/ 17 h 94"/>
                <a:gd name="T98" fmla="*/ 44 w 79"/>
                <a:gd name="T99" fmla="*/ 23 h 94"/>
                <a:gd name="T100" fmla="*/ 52 w 79"/>
                <a:gd name="T101" fmla="*/ 27 h 94"/>
                <a:gd name="T102" fmla="*/ 65 w 79"/>
                <a:gd name="T103" fmla="*/ 31 h 94"/>
                <a:gd name="T104" fmla="*/ 77 w 79"/>
                <a:gd name="T105"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94">
                  <a:moveTo>
                    <a:pt x="67" y="46"/>
                  </a:moveTo>
                  <a:lnTo>
                    <a:pt x="69" y="46"/>
                  </a:lnTo>
                  <a:lnTo>
                    <a:pt x="71" y="44"/>
                  </a:lnTo>
                  <a:lnTo>
                    <a:pt x="71" y="44"/>
                  </a:lnTo>
                  <a:lnTo>
                    <a:pt x="71" y="42"/>
                  </a:lnTo>
                  <a:lnTo>
                    <a:pt x="71" y="40"/>
                  </a:lnTo>
                  <a:lnTo>
                    <a:pt x="71" y="40"/>
                  </a:lnTo>
                  <a:lnTo>
                    <a:pt x="69" y="40"/>
                  </a:lnTo>
                  <a:lnTo>
                    <a:pt x="69" y="40"/>
                  </a:lnTo>
                  <a:lnTo>
                    <a:pt x="65" y="40"/>
                  </a:lnTo>
                  <a:lnTo>
                    <a:pt x="65" y="40"/>
                  </a:lnTo>
                  <a:lnTo>
                    <a:pt x="67" y="44"/>
                  </a:lnTo>
                  <a:lnTo>
                    <a:pt x="67" y="44"/>
                  </a:lnTo>
                  <a:lnTo>
                    <a:pt x="67" y="46"/>
                  </a:lnTo>
                  <a:close/>
                  <a:moveTo>
                    <a:pt x="63" y="42"/>
                  </a:moveTo>
                  <a:lnTo>
                    <a:pt x="63" y="44"/>
                  </a:lnTo>
                  <a:lnTo>
                    <a:pt x="65" y="44"/>
                  </a:lnTo>
                  <a:lnTo>
                    <a:pt x="65" y="42"/>
                  </a:lnTo>
                  <a:lnTo>
                    <a:pt x="63" y="40"/>
                  </a:lnTo>
                  <a:lnTo>
                    <a:pt x="63" y="40"/>
                  </a:lnTo>
                  <a:lnTo>
                    <a:pt x="61" y="37"/>
                  </a:lnTo>
                  <a:lnTo>
                    <a:pt x="61" y="37"/>
                  </a:lnTo>
                  <a:lnTo>
                    <a:pt x="59" y="35"/>
                  </a:lnTo>
                  <a:lnTo>
                    <a:pt x="52" y="33"/>
                  </a:lnTo>
                  <a:lnTo>
                    <a:pt x="52" y="33"/>
                  </a:lnTo>
                  <a:lnTo>
                    <a:pt x="50" y="33"/>
                  </a:lnTo>
                  <a:lnTo>
                    <a:pt x="50" y="33"/>
                  </a:lnTo>
                  <a:lnTo>
                    <a:pt x="52" y="33"/>
                  </a:lnTo>
                  <a:lnTo>
                    <a:pt x="61" y="40"/>
                  </a:lnTo>
                  <a:lnTo>
                    <a:pt x="63" y="42"/>
                  </a:lnTo>
                  <a:close/>
                  <a:moveTo>
                    <a:pt x="71" y="61"/>
                  </a:moveTo>
                  <a:lnTo>
                    <a:pt x="65" y="52"/>
                  </a:lnTo>
                  <a:lnTo>
                    <a:pt x="61" y="46"/>
                  </a:lnTo>
                  <a:lnTo>
                    <a:pt x="56" y="44"/>
                  </a:lnTo>
                  <a:lnTo>
                    <a:pt x="54" y="42"/>
                  </a:lnTo>
                  <a:lnTo>
                    <a:pt x="48" y="40"/>
                  </a:lnTo>
                  <a:lnTo>
                    <a:pt x="40" y="35"/>
                  </a:lnTo>
                  <a:lnTo>
                    <a:pt x="38" y="33"/>
                  </a:lnTo>
                  <a:lnTo>
                    <a:pt x="36" y="31"/>
                  </a:lnTo>
                  <a:lnTo>
                    <a:pt x="33" y="29"/>
                  </a:lnTo>
                  <a:lnTo>
                    <a:pt x="31" y="29"/>
                  </a:lnTo>
                  <a:lnTo>
                    <a:pt x="31" y="29"/>
                  </a:lnTo>
                  <a:lnTo>
                    <a:pt x="29" y="29"/>
                  </a:lnTo>
                  <a:lnTo>
                    <a:pt x="27" y="29"/>
                  </a:lnTo>
                  <a:lnTo>
                    <a:pt x="27" y="29"/>
                  </a:lnTo>
                  <a:lnTo>
                    <a:pt x="25" y="29"/>
                  </a:lnTo>
                  <a:lnTo>
                    <a:pt x="25" y="29"/>
                  </a:lnTo>
                  <a:lnTo>
                    <a:pt x="25" y="31"/>
                  </a:lnTo>
                  <a:lnTo>
                    <a:pt x="23" y="31"/>
                  </a:lnTo>
                  <a:lnTo>
                    <a:pt x="23" y="31"/>
                  </a:lnTo>
                  <a:lnTo>
                    <a:pt x="23" y="31"/>
                  </a:lnTo>
                  <a:lnTo>
                    <a:pt x="23" y="33"/>
                  </a:lnTo>
                  <a:lnTo>
                    <a:pt x="21" y="33"/>
                  </a:lnTo>
                  <a:lnTo>
                    <a:pt x="21" y="37"/>
                  </a:lnTo>
                  <a:lnTo>
                    <a:pt x="19" y="37"/>
                  </a:lnTo>
                  <a:lnTo>
                    <a:pt x="19" y="40"/>
                  </a:lnTo>
                  <a:lnTo>
                    <a:pt x="19" y="42"/>
                  </a:lnTo>
                  <a:lnTo>
                    <a:pt x="19" y="42"/>
                  </a:lnTo>
                  <a:lnTo>
                    <a:pt x="19" y="44"/>
                  </a:lnTo>
                  <a:lnTo>
                    <a:pt x="19" y="44"/>
                  </a:lnTo>
                  <a:lnTo>
                    <a:pt x="19" y="44"/>
                  </a:lnTo>
                  <a:lnTo>
                    <a:pt x="19" y="46"/>
                  </a:lnTo>
                  <a:lnTo>
                    <a:pt x="19" y="46"/>
                  </a:lnTo>
                  <a:lnTo>
                    <a:pt x="19" y="46"/>
                  </a:lnTo>
                  <a:lnTo>
                    <a:pt x="19" y="46"/>
                  </a:lnTo>
                  <a:lnTo>
                    <a:pt x="19" y="46"/>
                  </a:lnTo>
                  <a:lnTo>
                    <a:pt x="17" y="46"/>
                  </a:lnTo>
                  <a:lnTo>
                    <a:pt x="17" y="46"/>
                  </a:lnTo>
                  <a:lnTo>
                    <a:pt x="17" y="46"/>
                  </a:lnTo>
                  <a:lnTo>
                    <a:pt x="17" y="46"/>
                  </a:lnTo>
                  <a:lnTo>
                    <a:pt x="17" y="46"/>
                  </a:lnTo>
                  <a:lnTo>
                    <a:pt x="15" y="46"/>
                  </a:lnTo>
                  <a:lnTo>
                    <a:pt x="15" y="48"/>
                  </a:lnTo>
                  <a:lnTo>
                    <a:pt x="13" y="48"/>
                  </a:lnTo>
                  <a:lnTo>
                    <a:pt x="13" y="48"/>
                  </a:lnTo>
                  <a:lnTo>
                    <a:pt x="13" y="50"/>
                  </a:lnTo>
                  <a:lnTo>
                    <a:pt x="15" y="54"/>
                  </a:lnTo>
                  <a:lnTo>
                    <a:pt x="15" y="56"/>
                  </a:lnTo>
                  <a:lnTo>
                    <a:pt x="15" y="56"/>
                  </a:lnTo>
                  <a:lnTo>
                    <a:pt x="15" y="56"/>
                  </a:lnTo>
                  <a:lnTo>
                    <a:pt x="15" y="56"/>
                  </a:lnTo>
                  <a:lnTo>
                    <a:pt x="13" y="56"/>
                  </a:lnTo>
                  <a:lnTo>
                    <a:pt x="13" y="58"/>
                  </a:lnTo>
                  <a:lnTo>
                    <a:pt x="6" y="58"/>
                  </a:lnTo>
                  <a:lnTo>
                    <a:pt x="2" y="58"/>
                  </a:lnTo>
                  <a:lnTo>
                    <a:pt x="0" y="58"/>
                  </a:lnTo>
                  <a:lnTo>
                    <a:pt x="0" y="58"/>
                  </a:lnTo>
                  <a:lnTo>
                    <a:pt x="0" y="58"/>
                  </a:lnTo>
                  <a:lnTo>
                    <a:pt x="0" y="58"/>
                  </a:lnTo>
                  <a:lnTo>
                    <a:pt x="0" y="58"/>
                  </a:lnTo>
                  <a:lnTo>
                    <a:pt x="0" y="61"/>
                  </a:lnTo>
                  <a:lnTo>
                    <a:pt x="2" y="63"/>
                  </a:lnTo>
                  <a:lnTo>
                    <a:pt x="2" y="65"/>
                  </a:lnTo>
                  <a:lnTo>
                    <a:pt x="2" y="69"/>
                  </a:lnTo>
                  <a:lnTo>
                    <a:pt x="4" y="69"/>
                  </a:lnTo>
                  <a:lnTo>
                    <a:pt x="6" y="69"/>
                  </a:lnTo>
                  <a:lnTo>
                    <a:pt x="6" y="69"/>
                  </a:lnTo>
                  <a:lnTo>
                    <a:pt x="8" y="69"/>
                  </a:lnTo>
                  <a:lnTo>
                    <a:pt x="8" y="69"/>
                  </a:lnTo>
                  <a:lnTo>
                    <a:pt x="8" y="71"/>
                  </a:lnTo>
                  <a:lnTo>
                    <a:pt x="8" y="71"/>
                  </a:lnTo>
                  <a:lnTo>
                    <a:pt x="8" y="71"/>
                  </a:lnTo>
                  <a:lnTo>
                    <a:pt x="8" y="73"/>
                  </a:lnTo>
                  <a:lnTo>
                    <a:pt x="8" y="73"/>
                  </a:lnTo>
                  <a:lnTo>
                    <a:pt x="8" y="75"/>
                  </a:lnTo>
                  <a:lnTo>
                    <a:pt x="8" y="75"/>
                  </a:lnTo>
                  <a:lnTo>
                    <a:pt x="8" y="75"/>
                  </a:lnTo>
                  <a:lnTo>
                    <a:pt x="8" y="77"/>
                  </a:lnTo>
                  <a:lnTo>
                    <a:pt x="8" y="77"/>
                  </a:lnTo>
                  <a:lnTo>
                    <a:pt x="8" y="77"/>
                  </a:lnTo>
                  <a:lnTo>
                    <a:pt x="8" y="77"/>
                  </a:lnTo>
                  <a:lnTo>
                    <a:pt x="8" y="77"/>
                  </a:lnTo>
                  <a:lnTo>
                    <a:pt x="8" y="79"/>
                  </a:lnTo>
                  <a:lnTo>
                    <a:pt x="8" y="79"/>
                  </a:lnTo>
                  <a:lnTo>
                    <a:pt x="8" y="79"/>
                  </a:lnTo>
                  <a:lnTo>
                    <a:pt x="8" y="81"/>
                  </a:lnTo>
                  <a:lnTo>
                    <a:pt x="8" y="81"/>
                  </a:lnTo>
                  <a:lnTo>
                    <a:pt x="8" y="81"/>
                  </a:lnTo>
                  <a:lnTo>
                    <a:pt x="8" y="84"/>
                  </a:lnTo>
                  <a:lnTo>
                    <a:pt x="8" y="84"/>
                  </a:lnTo>
                  <a:lnTo>
                    <a:pt x="8" y="84"/>
                  </a:lnTo>
                  <a:lnTo>
                    <a:pt x="8" y="84"/>
                  </a:lnTo>
                  <a:lnTo>
                    <a:pt x="13" y="86"/>
                  </a:lnTo>
                  <a:lnTo>
                    <a:pt x="13" y="86"/>
                  </a:lnTo>
                  <a:lnTo>
                    <a:pt x="13" y="86"/>
                  </a:lnTo>
                  <a:lnTo>
                    <a:pt x="13" y="86"/>
                  </a:lnTo>
                  <a:lnTo>
                    <a:pt x="13" y="84"/>
                  </a:lnTo>
                  <a:lnTo>
                    <a:pt x="13" y="84"/>
                  </a:lnTo>
                  <a:lnTo>
                    <a:pt x="15" y="84"/>
                  </a:lnTo>
                  <a:lnTo>
                    <a:pt x="15" y="84"/>
                  </a:lnTo>
                  <a:lnTo>
                    <a:pt x="15" y="84"/>
                  </a:lnTo>
                  <a:lnTo>
                    <a:pt x="15" y="81"/>
                  </a:lnTo>
                  <a:lnTo>
                    <a:pt x="15" y="81"/>
                  </a:lnTo>
                  <a:lnTo>
                    <a:pt x="15" y="81"/>
                  </a:lnTo>
                  <a:lnTo>
                    <a:pt x="17" y="81"/>
                  </a:lnTo>
                  <a:lnTo>
                    <a:pt x="17" y="84"/>
                  </a:lnTo>
                  <a:lnTo>
                    <a:pt x="19" y="86"/>
                  </a:lnTo>
                  <a:lnTo>
                    <a:pt x="19" y="86"/>
                  </a:lnTo>
                  <a:lnTo>
                    <a:pt x="19" y="86"/>
                  </a:lnTo>
                  <a:lnTo>
                    <a:pt x="19" y="86"/>
                  </a:lnTo>
                  <a:lnTo>
                    <a:pt x="21" y="88"/>
                  </a:lnTo>
                  <a:lnTo>
                    <a:pt x="21" y="88"/>
                  </a:lnTo>
                  <a:lnTo>
                    <a:pt x="21" y="88"/>
                  </a:lnTo>
                  <a:lnTo>
                    <a:pt x="23" y="88"/>
                  </a:lnTo>
                  <a:lnTo>
                    <a:pt x="23" y="88"/>
                  </a:lnTo>
                  <a:lnTo>
                    <a:pt x="23" y="88"/>
                  </a:lnTo>
                  <a:lnTo>
                    <a:pt x="23" y="88"/>
                  </a:lnTo>
                  <a:lnTo>
                    <a:pt x="25" y="88"/>
                  </a:lnTo>
                  <a:lnTo>
                    <a:pt x="25" y="88"/>
                  </a:lnTo>
                  <a:lnTo>
                    <a:pt x="25" y="88"/>
                  </a:lnTo>
                  <a:lnTo>
                    <a:pt x="27" y="90"/>
                  </a:lnTo>
                  <a:lnTo>
                    <a:pt x="27" y="90"/>
                  </a:lnTo>
                  <a:lnTo>
                    <a:pt x="27" y="92"/>
                  </a:lnTo>
                  <a:lnTo>
                    <a:pt x="29" y="94"/>
                  </a:lnTo>
                  <a:lnTo>
                    <a:pt x="29" y="94"/>
                  </a:lnTo>
                  <a:lnTo>
                    <a:pt x="33" y="94"/>
                  </a:lnTo>
                  <a:lnTo>
                    <a:pt x="33" y="92"/>
                  </a:lnTo>
                  <a:lnTo>
                    <a:pt x="38" y="88"/>
                  </a:lnTo>
                  <a:lnTo>
                    <a:pt x="42" y="88"/>
                  </a:lnTo>
                  <a:lnTo>
                    <a:pt x="44" y="86"/>
                  </a:lnTo>
                  <a:lnTo>
                    <a:pt x="48" y="84"/>
                  </a:lnTo>
                  <a:lnTo>
                    <a:pt x="54" y="84"/>
                  </a:lnTo>
                  <a:lnTo>
                    <a:pt x="61" y="81"/>
                  </a:lnTo>
                  <a:lnTo>
                    <a:pt x="67" y="81"/>
                  </a:lnTo>
                  <a:lnTo>
                    <a:pt x="73" y="81"/>
                  </a:lnTo>
                  <a:lnTo>
                    <a:pt x="77" y="79"/>
                  </a:lnTo>
                  <a:lnTo>
                    <a:pt x="77" y="77"/>
                  </a:lnTo>
                  <a:lnTo>
                    <a:pt x="75" y="71"/>
                  </a:lnTo>
                  <a:lnTo>
                    <a:pt x="71" y="61"/>
                  </a:lnTo>
                  <a:close/>
                  <a:moveTo>
                    <a:pt x="77" y="25"/>
                  </a:moveTo>
                  <a:lnTo>
                    <a:pt x="73" y="23"/>
                  </a:lnTo>
                  <a:lnTo>
                    <a:pt x="69" y="19"/>
                  </a:lnTo>
                  <a:lnTo>
                    <a:pt x="61" y="19"/>
                  </a:lnTo>
                  <a:lnTo>
                    <a:pt x="56" y="17"/>
                  </a:lnTo>
                  <a:lnTo>
                    <a:pt x="54" y="14"/>
                  </a:lnTo>
                  <a:lnTo>
                    <a:pt x="52" y="14"/>
                  </a:lnTo>
                  <a:lnTo>
                    <a:pt x="52" y="12"/>
                  </a:lnTo>
                  <a:lnTo>
                    <a:pt x="50" y="10"/>
                  </a:lnTo>
                  <a:lnTo>
                    <a:pt x="46" y="10"/>
                  </a:lnTo>
                  <a:lnTo>
                    <a:pt x="44" y="8"/>
                  </a:lnTo>
                  <a:lnTo>
                    <a:pt x="42" y="6"/>
                  </a:lnTo>
                  <a:lnTo>
                    <a:pt x="40" y="4"/>
                  </a:lnTo>
                  <a:lnTo>
                    <a:pt x="36" y="2"/>
                  </a:lnTo>
                  <a:lnTo>
                    <a:pt x="36" y="2"/>
                  </a:lnTo>
                  <a:lnTo>
                    <a:pt x="31" y="2"/>
                  </a:lnTo>
                  <a:lnTo>
                    <a:pt x="27" y="0"/>
                  </a:lnTo>
                  <a:lnTo>
                    <a:pt x="25" y="2"/>
                  </a:lnTo>
                  <a:lnTo>
                    <a:pt x="23" y="4"/>
                  </a:lnTo>
                  <a:lnTo>
                    <a:pt x="23" y="4"/>
                  </a:lnTo>
                  <a:lnTo>
                    <a:pt x="21" y="6"/>
                  </a:lnTo>
                  <a:lnTo>
                    <a:pt x="23" y="6"/>
                  </a:lnTo>
                  <a:lnTo>
                    <a:pt x="23" y="8"/>
                  </a:lnTo>
                  <a:lnTo>
                    <a:pt x="25" y="8"/>
                  </a:lnTo>
                  <a:lnTo>
                    <a:pt x="29" y="12"/>
                  </a:lnTo>
                  <a:lnTo>
                    <a:pt x="31" y="14"/>
                  </a:lnTo>
                  <a:lnTo>
                    <a:pt x="31" y="17"/>
                  </a:lnTo>
                  <a:lnTo>
                    <a:pt x="33" y="17"/>
                  </a:lnTo>
                  <a:lnTo>
                    <a:pt x="36" y="17"/>
                  </a:lnTo>
                  <a:lnTo>
                    <a:pt x="38" y="19"/>
                  </a:lnTo>
                  <a:lnTo>
                    <a:pt x="44" y="23"/>
                  </a:lnTo>
                  <a:lnTo>
                    <a:pt x="46" y="23"/>
                  </a:lnTo>
                  <a:lnTo>
                    <a:pt x="48" y="25"/>
                  </a:lnTo>
                  <a:lnTo>
                    <a:pt x="50" y="27"/>
                  </a:lnTo>
                  <a:lnTo>
                    <a:pt x="52" y="27"/>
                  </a:lnTo>
                  <a:lnTo>
                    <a:pt x="56" y="27"/>
                  </a:lnTo>
                  <a:lnTo>
                    <a:pt x="59" y="29"/>
                  </a:lnTo>
                  <a:lnTo>
                    <a:pt x="61" y="29"/>
                  </a:lnTo>
                  <a:lnTo>
                    <a:pt x="65" y="31"/>
                  </a:lnTo>
                  <a:lnTo>
                    <a:pt x="67" y="33"/>
                  </a:lnTo>
                  <a:lnTo>
                    <a:pt x="69" y="33"/>
                  </a:lnTo>
                  <a:lnTo>
                    <a:pt x="73" y="31"/>
                  </a:lnTo>
                  <a:lnTo>
                    <a:pt x="77" y="31"/>
                  </a:lnTo>
                  <a:lnTo>
                    <a:pt x="79" y="29"/>
                  </a:lnTo>
                  <a:lnTo>
                    <a:pt x="77" y="25"/>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8762982" y="3751989"/>
              <a:ext cx="831258" cy="521604"/>
            </a:xfrm>
            <a:custGeom>
              <a:avLst/>
              <a:gdLst>
                <a:gd name="T0" fmla="*/ 415 w 553"/>
                <a:gd name="T1" fmla="*/ 40 h 347"/>
                <a:gd name="T2" fmla="*/ 544 w 553"/>
                <a:gd name="T3" fmla="*/ 88 h 347"/>
                <a:gd name="T4" fmla="*/ 513 w 553"/>
                <a:gd name="T5" fmla="*/ 75 h 347"/>
                <a:gd name="T6" fmla="*/ 486 w 553"/>
                <a:gd name="T7" fmla="*/ 84 h 347"/>
                <a:gd name="T8" fmla="*/ 465 w 553"/>
                <a:gd name="T9" fmla="*/ 77 h 347"/>
                <a:gd name="T10" fmla="*/ 444 w 553"/>
                <a:gd name="T11" fmla="*/ 63 h 347"/>
                <a:gd name="T12" fmla="*/ 419 w 553"/>
                <a:gd name="T13" fmla="*/ 50 h 347"/>
                <a:gd name="T14" fmla="*/ 385 w 553"/>
                <a:gd name="T15" fmla="*/ 71 h 347"/>
                <a:gd name="T16" fmla="*/ 314 w 553"/>
                <a:gd name="T17" fmla="*/ 111 h 347"/>
                <a:gd name="T18" fmla="*/ 310 w 553"/>
                <a:gd name="T19" fmla="*/ 65 h 347"/>
                <a:gd name="T20" fmla="*/ 264 w 553"/>
                <a:gd name="T21" fmla="*/ 29 h 347"/>
                <a:gd name="T22" fmla="*/ 224 w 553"/>
                <a:gd name="T23" fmla="*/ 19 h 347"/>
                <a:gd name="T24" fmla="*/ 207 w 553"/>
                <a:gd name="T25" fmla="*/ 23 h 347"/>
                <a:gd name="T26" fmla="*/ 182 w 553"/>
                <a:gd name="T27" fmla="*/ 50 h 347"/>
                <a:gd name="T28" fmla="*/ 140 w 553"/>
                <a:gd name="T29" fmla="*/ 50 h 347"/>
                <a:gd name="T30" fmla="*/ 120 w 553"/>
                <a:gd name="T31" fmla="*/ 73 h 347"/>
                <a:gd name="T32" fmla="*/ 105 w 553"/>
                <a:gd name="T33" fmla="*/ 73 h 347"/>
                <a:gd name="T34" fmla="*/ 101 w 553"/>
                <a:gd name="T35" fmla="*/ 90 h 347"/>
                <a:gd name="T36" fmla="*/ 82 w 553"/>
                <a:gd name="T37" fmla="*/ 96 h 347"/>
                <a:gd name="T38" fmla="*/ 67 w 553"/>
                <a:gd name="T39" fmla="*/ 123 h 347"/>
                <a:gd name="T40" fmla="*/ 42 w 553"/>
                <a:gd name="T41" fmla="*/ 151 h 347"/>
                <a:gd name="T42" fmla="*/ 36 w 553"/>
                <a:gd name="T43" fmla="*/ 178 h 347"/>
                <a:gd name="T44" fmla="*/ 44 w 553"/>
                <a:gd name="T45" fmla="*/ 190 h 347"/>
                <a:gd name="T46" fmla="*/ 36 w 553"/>
                <a:gd name="T47" fmla="*/ 230 h 347"/>
                <a:gd name="T48" fmla="*/ 71 w 553"/>
                <a:gd name="T49" fmla="*/ 209 h 347"/>
                <a:gd name="T50" fmla="*/ 74 w 553"/>
                <a:gd name="T51" fmla="*/ 220 h 347"/>
                <a:gd name="T52" fmla="*/ 38 w 553"/>
                <a:gd name="T53" fmla="*/ 249 h 347"/>
                <a:gd name="T54" fmla="*/ 13 w 553"/>
                <a:gd name="T55" fmla="*/ 272 h 347"/>
                <a:gd name="T56" fmla="*/ 25 w 553"/>
                <a:gd name="T57" fmla="*/ 301 h 347"/>
                <a:gd name="T58" fmla="*/ 42 w 553"/>
                <a:gd name="T59" fmla="*/ 316 h 347"/>
                <a:gd name="T60" fmla="*/ 69 w 553"/>
                <a:gd name="T61" fmla="*/ 333 h 347"/>
                <a:gd name="T62" fmla="*/ 90 w 553"/>
                <a:gd name="T63" fmla="*/ 331 h 347"/>
                <a:gd name="T64" fmla="*/ 111 w 553"/>
                <a:gd name="T65" fmla="*/ 320 h 347"/>
                <a:gd name="T66" fmla="*/ 151 w 553"/>
                <a:gd name="T67" fmla="*/ 308 h 347"/>
                <a:gd name="T68" fmla="*/ 166 w 553"/>
                <a:gd name="T69" fmla="*/ 343 h 347"/>
                <a:gd name="T70" fmla="*/ 184 w 553"/>
                <a:gd name="T71" fmla="*/ 339 h 347"/>
                <a:gd name="T72" fmla="*/ 214 w 553"/>
                <a:gd name="T73" fmla="*/ 326 h 347"/>
                <a:gd name="T74" fmla="*/ 235 w 553"/>
                <a:gd name="T75" fmla="*/ 337 h 347"/>
                <a:gd name="T76" fmla="*/ 253 w 553"/>
                <a:gd name="T77" fmla="*/ 341 h 347"/>
                <a:gd name="T78" fmla="*/ 270 w 553"/>
                <a:gd name="T79" fmla="*/ 324 h 347"/>
                <a:gd name="T80" fmla="*/ 283 w 553"/>
                <a:gd name="T81" fmla="*/ 295 h 347"/>
                <a:gd name="T82" fmla="*/ 318 w 553"/>
                <a:gd name="T83" fmla="*/ 289 h 347"/>
                <a:gd name="T84" fmla="*/ 339 w 553"/>
                <a:gd name="T85" fmla="*/ 247 h 347"/>
                <a:gd name="T86" fmla="*/ 358 w 553"/>
                <a:gd name="T87" fmla="*/ 241 h 347"/>
                <a:gd name="T88" fmla="*/ 377 w 553"/>
                <a:gd name="T89" fmla="*/ 215 h 347"/>
                <a:gd name="T90" fmla="*/ 377 w 553"/>
                <a:gd name="T91" fmla="*/ 211 h 347"/>
                <a:gd name="T92" fmla="*/ 377 w 553"/>
                <a:gd name="T93" fmla="*/ 192 h 347"/>
                <a:gd name="T94" fmla="*/ 385 w 553"/>
                <a:gd name="T95" fmla="*/ 205 h 347"/>
                <a:gd name="T96" fmla="*/ 412 w 553"/>
                <a:gd name="T97" fmla="*/ 197 h 347"/>
                <a:gd name="T98" fmla="*/ 417 w 553"/>
                <a:gd name="T99" fmla="*/ 171 h 347"/>
                <a:gd name="T100" fmla="*/ 431 w 553"/>
                <a:gd name="T101" fmla="*/ 163 h 347"/>
                <a:gd name="T102" fmla="*/ 419 w 553"/>
                <a:gd name="T103" fmla="*/ 157 h 347"/>
                <a:gd name="T104" fmla="*/ 446 w 553"/>
                <a:gd name="T105" fmla="*/ 153 h 347"/>
                <a:gd name="T106" fmla="*/ 471 w 553"/>
                <a:gd name="T107" fmla="*/ 140 h 347"/>
                <a:gd name="T108" fmla="*/ 475 w 553"/>
                <a:gd name="T109" fmla="*/ 144 h 347"/>
                <a:gd name="T110" fmla="*/ 490 w 553"/>
                <a:gd name="T111" fmla="*/ 134 h 347"/>
                <a:gd name="T112" fmla="*/ 513 w 553"/>
                <a:gd name="T113" fmla="*/ 130 h 347"/>
                <a:gd name="T114" fmla="*/ 532 w 553"/>
                <a:gd name="T115" fmla="*/ 136 h 347"/>
                <a:gd name="T116" fmla="*/ 540 w 553"/>
                <a:gd name="T117" fmla="*/ 130 h 347"/>
                <a:gd name="T118" fmla="*/ 536 w 553"/>
                <a:gd name="T119" fmla="*/ 117 h 347"/>
                <a:gd name="T120" fmla="*/ 546 w 553"/>
                <a:gd name="T121" fmla="*/ 104 h 347"/>
                <a:gd name="T122" fmla="*/ 423 w 553"/>
                <a:gd name="T123" fmla="*/ 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3" h="347">
                  <a:moveTo>
                    <a:pt x="415" y="44"/>
                  </a:moveTo>
                  <a:lnTo>
                    <a:pt x="415" y="44"/>
                  </a:lnTo>
                  <a:lnTo>
                    <a:pt x="417" y="44"/>
                  </a:lnTo>
                  <a:lnTo>
                    <a:pt x="417" y="44"/>
                  </a:lnTo>
                  <a:lnTo>
                    <a:pt x="417" y="44"/>
                  </a:lnTo>
                  <a:lnTo>
                    <a:pt x="417" y="44"/>
                  </a:lnTo>
                  <a:lnTo>
                    <a:pt x="417" y="42"/>
                  </a:lnTo>
                  <a:lnTo>
                    <a:pt x="417" y="42"/>
                  </a:lnTo>
                  <a:lnTo>
                    <a:pt x="417" y="40"/>
                  </a:lnTo>
                  <a:lnTo>
                    <a:pt x="415" y="40"/>
                  </a:lnTo>
                  <a:lnTo>
                    <a:pt x="415" y="44"/>
                  </a:lnTo>
                  <a:close/>
                  <a:moveTo>
                    <a:pt x="408" y="40"/>
                  </a:moveTo>
                  <a:lnTo>
                    <a:pt x="408" y="40"/>
                  </a:lnTo>
                  <a:lnTo>
                    <a:pt x="408" y="40"/>
                  </a:lnTo>
                  <a:lnTo>
                    <a:pt x="408" y="40"/>
                  </a:lnTo>
                  <a:lnTo>
                    <a:pt x="408" y="38"/>
                  </a:lnTo>
                  <a:lnTo>
                    <a:pt x="408" y="38"/>
                  </a:lnTo>
                  <a:lnTo>
                    <a:pt x="406" y="38"/>
                  </a:lnTo>
                  <a:lnTo>
                    <a:pt x="406" y="38"/>
                  </a:lnTo>
                  <a:lnTo>
                    <a:pt x="406" y="40"/>
                  </a:lnTo>
                  <a:lnTo>
                    <a:pt x="408" y="40"/>
                  </a:lnTo>
                  <a:close/>
                  <a:moveTo>
                    <a:pt x="412" y="38"/>
                  </a:moveTo>
                  <a:lnTo>
                    <a:pt x="412" y="38"/>
                  </a:lnTo>
                  <a:lnTo>
                    <a:pt x="415" y="40"/>
                  </a:lnTo>
                  <a:lnTo>
                    <a:pt x="415" y="40"/>
                  </a:lnTo>
                  <a:lnTo>
                    <a:pt x="415" y="38"/>
                  </a:lnTo>
                  <a:lnTo>
                    <a:pt x="415" y="38"/>
                  </a:lnTo>
                  <a:lnTo>
                    <a:pt x="415" y="38"/>
                  </a:lnTo>
                  <a:lnTo>
                    <a:pt x="412" y="38"/>
                  </a:lnTo>
                  <a:lnTo>
                    <a:pt x="412" y="38"/>
                  </a:lnTo>
                  <a:lnTo>
                    <a:pt x="412" y="38"/>
                  </a:lnTo>
                  <a:lnTo>
                    <a:pt x="412" y="38"/>
                  </a:lnTo>
                  <a:close/>
                  <a:moveTo>
                    <a:pt x="417" y="21"/>
                  </a:moveTo>
                  <a:lnTo>
                    <a:pt x="417" y="21"/>
                  </a:lnTo>
                  <a:lnTo>
                    <a:pt x="419" y="21"/>
                  </a:lnTo>
                  <a:lnTo>
                    <a:pt x="419" y="21"/>
                  </a:lnTo>
                  <a:lnTo>
                    <a:pt x="417" y="21"/>
                  </a:lnTo>
                  <a:lnTo>
                    <a:pt x="417" y="19"/>
                  </a:lnTo>
                  <a:lnTo>
                    <a:pt x="417" y="21"/>
                  </a:lnTo>
                  <a:lnTo>
                    <a:pt x="417" y="21"/>
                  </a:lnTo>
                  <a:lnTo>
                    <a:pt x="417" y="21"/>
                  </a:lnTo>
                  <a:close/>
                  <a:moveTo>
                    <a:pt x="553" y="88"/>
                  </a:moveTo>
                  <a:lnTo>
                    <a:pt x="553" y="88"/>
                  </a:lnTo>
                  <a:lnTo>
                    <a:pt x="551" y="88"/>
                  </a:lnTo>
                  <a:lnTo>
                    <a:pt x="548" y="88"/>
                  </a:lnTo>
                  <a:lnTo>
                    <a:pt x="546" y="88"/>
                  </a:lnTo>
                  <a:lnTo>
                    <a:pt x="546" y="88"/>
                  </a:lnTo>
                  <a:lnTo>
                    <a:pt x="544" y="88"/>
                  </a:lnTo>
                  <a:lnTo>
                    <a:pt x="538" y="88"/>
                  </a:lnTo>
                  <a:lnTo>
                    <a:pt x="538" y="88"/>
                  </a:lnTo>
                  <a:lnTo>
                    <a:pt x="538" y="86"/>
                  </a:lnTo>
                  <a:lnTo>
                    <a:pt x="538" y="86"/>
                  </a:lnTo>
                  <a:lnTo>
                    <a:pt x="538" y="86"/>
                  </a:lnTo>
                  <a:lnTo>
                    <a:pt x="538" y="86"/>
                  </a:lnTo>
                  <a:lnTo>
                    <a:pt x="538" y="88"/>
                  </a:lnTo>
                  <a:lnTo>
                    <a:pt x="536" y="88"/>
                  </a:lnTo>
                  <a:lnTo>
                    <a:pt x="525" y="88"/>
                  </a:lnTo>
                  <a:lnTo>
                    <a:pt x="523" y="86"/>
                  </a:lnTo>
                  <a:lnTo>
                    <a:pt x="523" y="84"/>
                  </a:lnTo>
                  <a:lnTo>
                    <a:pt x="521" y="84"/>
                  </a:lnTo>
                  <a:lnTo>
                    <a:pt x="521" y="84"/>
                  </a:lnTo>
                  <a:lnTo>
                    <a:pt x="519" y="84"/>
                  </a:lnTo>
                  <a:lnTo>
                    <a:pt x="519" y="86"/>
                  </a:lnTo>
                  <a:lnTo>
                    <a:pt x="517" y="88"/>
                  </a:lnTo>
                  <a:lnTo>
                    <a:pt x="515" y="86"/>
                  </a:lnTo>
                  <a:lnTo>
                    <a:pt x="515" y="84"/>
                  </a:lnTo>
                  <a:lnTo>
                    <a:pt x="513" y="81"/>
                  </a:lnTo>
                  <a:lnTo>
                    <a:pt x="515" y="79"/>
                  </a:lnTo>
                  <a:lnTo>
                    <a:pt x="515" y="79"/>
                  </a:lnTo>
                  <a:lnTo>
                    <a:pt x="515" y="77"/>
                  </a:lnTo>
                  <a:lnTo>
                    <a:pt x="515" y="75"/>
                  </a:lnTo>
                  <a:lnTo>
                    <a:pt x="513" y="75"/>
                  </a:lnTo>
                  <a:lnTo>
                    <a:pt x="513" y="75"/>
                  </a:lnTo>
                  <a:lnTo>
                    <a:pt x="511" y="75"/>
                  </a:lnTo>
                  <a:lnTo>
                    <a:pt x="511" y="75"/>
                  </a:lnTo>
                  <a:lnTo>
                    <a:pt x="509" y="75"/>
                  </a:lnTo>
                  <a:lnTo>
                    <a:pt x="509" y="75"/>
                  </a:lnTo>
                  <a:lnTo>
                    <a:pt x="509" y="75"/>
                  </a:lnTo>
                  <a:lnTo>
                    <a:pt x="509" y="77"/>
                  </a:lnTo>
                  <a:lnTo>
                    <a:pt x="507" y="77"/>
                  </a:lnTo>
                  <a:lnTo>
                    <a:pt x="507" y="77"/>
                  </a:lnTo>
                  <a:lnTo>
                    <a:pt x="507" y="77"/>
                  </a:lnTo>
                  <a:lnTo>
                    <a:pt x="504" y="81"/>
                  </a:lnTo>
                  <a:lnTo>
                    <a:pt x="502" y="81"/>
                  </a:lnTo>
                  <a:lnTo>
                    <a:pt x="502" y="81"/>
                  </a:lnTo>
                  <a:lnTo>
                    <a:pt x="504" y="86"/>
                  </a:lnTo>
                  <a:lnTo>
                    <a:pt x="504" y="86"/>
                  </a:lnTo>
                  <a:lnTo>
                    <a:pt x="502" y="86"/>
                  </a:lnTo>
                  <a:lnTo>
                    <a:pt x="500" y="86"/>
                  </a:lnTo>
                  <a:lnTo>
                    <a:pt x="500" y="86"/>
                  </a:lnTo>
                  <a:lnTo>
                    <a:pt x="500" y="86"/>
                  </a:lnTo>
                  <a:lnTo>
                    <a:pt x="500" y="84"/>
                  </a:lnTo>
                  <a:lnTo>
                    <a:pt x="502" y="84"/>
                  </a:lnTo>
                  <a:lnTo>
                    <a:pt x="502" y="84"/>
                  </a:lnTo>
                  <a:lnTo>
                    <a:pt x="500" y="84"/>
                  </a:lnTo>
                  <a:lnTo>
                    <a:pt x="486" y="84"/>
                  </a:lnTo>
                  <a:lnTo>
                    <a:pt x="481" y="81"/>
                  </a:lnTo>
                  <a:lnTo>
                    <a:pt x="479" y="81"/>
                  </a:lnTo>
                  <a:lnTo>
                    <a:pt x="479" y="81"/>
                  </a:lnTo>
                  <a:lnTo>
                    <a:pt x="479" y="81"/>
                  </a:lnTo>
                  <a:lnTo>
                    <a:pt x="477" y="81"/>
                  </a:lnTo>
                  <a:lnTo>
                    <a:pt x="477" y="81"/>
                  </a:lnTo>
                  <a:lnTo>
                    <a:pt x="477" y="81"/>
                  </a:lnTo>
                  <a:lnTo>
                    <a:pt x="475" y="84"/>
                  </a:lnTo>
                  <a:lnTo>
                    <a:pt x="475" y="84"/>
                  </a:lnTo>
                  <a:lnTo>
                    <a:pt x="479" y="84"/>
                  </a:lnTo>
                  <a:lnTo>
                    <a:pt x="479" y="84"/>
                  </a:lnTo>
                  <a:lnTo>
                    <a:pt x="481" y="86"/>
                  </a:lnTo>
                  <a:lnTo>
                    <a:pt x="479" y="86"/>
                  </a:lnTo>
                  <a:lnTo>
                    <a:pt x="475" y="86"/>
                  </a:lnTo>
                  <a:lnTo>
                    <a:pt x="475" y="86"/>
                  </a:lnTo>
                  <a:lnTo>
                    <a:pt x="473" y="84"/>
                  </a:lnTo>
                  <a:lnTo>
                    <a:pt x="471" y="84"/>
                  </a:lnTo>
                  <a:lnTo>
                    <a:pt x="471" y="84"/>
                  </a:lnTo>
                  <a:lnTo>
                    <a:pt x="469" y="84"/>
                  </a:lnTo>
                  <a:lnTo>
                    <a:pt x="467" y="84"/>
                  </a:lnTo>
                  <a:lnTo>
                    <a:pt x="467" y="81"/>
                  </a:lnTo>
                  <a:lnTo>
                    <a:pt x="467" y="79"/>
                  </a:lnTo>
                  <a:lnTo>
                    <a:pt x="465" y="77"/>
                  </a:lnTo>
                  <a:lnTo>
                    <a:pt x="465" y="77"/>
                  </a:lnTo>
                  <a:lnTo>
                    <a:pt x="463" y="75"/>
                  </a:lnTo>
                  <a:lnTo>
                    <a:pt x="461" y="73"/>
                  </a:lnTo>
                  <a:lnTo>
                    <a:pt x="461" y="73"/>
                  </a:lnTo>
                  <a:lnTo>
                    <a:pt x="463" y="71"/>
                  </a:lnTo>
                  <a:lnTo>
                    <a:pt x="465" y="71"/>
                  </a:lnTo>
                  <a:lnTo>
                    <a:pt x="463" y="71"/>
                  </a:lnTo>
                  <a:lnTo>
                    <a:pt x="463" y="69"/>
                  </a:lnTo>
                  <a:lnTo>
                    <a:pt x="461" y="69"/>
                  </a:lnTo>
                  <a:lnTo>
                    <a:pt x="458" y="67"/>
                  </a:lnTo>
                  <a:lnTo>
                    <a:pt x="461" y="69"/>
                  </a:lnTo>
                  <a:lnTo>
                    <a:pt x="461" y="71"/>
                  </a:lnTo>
                  <a:lnTo>
                    <a:pt x="458" y="71"/>
                  </a:lnTo>
                  <a:lnTo>
                    <a:pt x="456" y="73"/>
                  </a:lnTo>
                  <a:lnTo>
                    <a:pt x="448" y="73"/>
                  </a:lnTo>
                  <a:lnTo>
                    <a:pt x="446" y="73"/>
                  </a:lnTo>
                  <a:lnTo>
                    <a:pt x="446" y="73"/>
                  </a:lnTo>
                  <a:lnTo>
                    <a:pt x="444" y="71"/>
                  </a:lnTo>
                  <a:lnTo>
                    <a:pt x="444" y="71"/>
                  </a:lnTo>
                  <a:lnTo>
                    <a:pt x="444" y="69"/>
                  </a:lnTo>
                  <a:lnTo>
                    <a:pt x="444" y="67"/>
                  </a:lnTo>
                  <a:lnTo>
                    <a:pt x="444" y="67"/>
                  </a:lnTo>
                  <a:lnTo>
                    <a:pt x="444" y="65"/>
                  </a:lnTo>
                  <a:lnTo>
                    <a:pt x="444" y="65"/>
                  </a:lnTo>
                  <a:lnTo>
                    <a:pt x="444" y="63"/>
                  </a:lnTo>
                  <a:lnTo>
                    <a:pt x="444" y="63"/>
                  </a:lnTo>
                  <a:lnTo>
                    <a:pt x="442" y="61"/>
                  </a:lnTo>
                  <a:lnTo>
                    <a:pt x="440" y="61"/>
                  </a:lnTo>
                  <a:lnTo>
                    <a:pt x="438" y="61"/>
                  </a:lnTo>
                  <a:lnTo>
                    <a:pt x="438" y="61"/>
                  </a:lnTo>
                  <a:lnTo>
                    <a:pt x="438" y="61"/>
                  </a:lnTo>
                  <a:lnTo>
                    <a:pt x="435" y="61"/>
                  </a:lnTo>
                  <a:lnTo>
                    <a:pt x="435" y="61"/>
                  </a:lnTo>
                  <a:lnTo>
                    <a:pt x="435" y="58"/>
                  </a:lnTo>
                  <a:lnTo>
                    <a:pt x="435" y="58"/>
                  </a:lnTo>
                  <a:lnTo>
                    <a:pt x="433" y="58"/>
                  </a:lnTo>
                  <a:lnTo>
                    <a:pt x="433" y="58"/>
                  </a:lnTo>
                  <a:lnTo>
                    <a:pt x="431" y="56"/>
                  </a:lnTo>
                  <a:lnTo>
                    <a:pt x="429" y="56"/>
                  </a:lnTo>
                  <a:lnTo>
                    <a:pt x="429" y="54"/>
                  </a:lnTo>
                  <a:lnTo>
                    <a:pt x="429" y="52"/>
                  </a:lnTo>
                  <a:lnTo>
                    <a:pt x="429" y="52"/>
                  </a:lnTo>
                  <a:lnTo>
                    <a:pt x="427" y="50"/>
                  </a:lnTo>
                  <a:lnTo>
                    <a:pt x="425" y="50"/>
                  </a:lnTo>
                  <a:lnTo>
                    <a:pt x="425" y="50"/>
                  </a:lnTo>
                  <a:lnTo>
                    <a:pt x="423" y="52"/>
                  </a:lnTo>
                  <a:lnTo>
                    <a:pt x="423" y="52"/>
                  </a:lnTo>
                  <a:lnTo>
                    <a:pt x="421" y="52"/>
                  </a:lnTo>
                  <a:lnTo>
                    <a:pt x="419" y="50"/>
                  </a:lnTo>
                  <a:lnTo>
                    <a:pt x="417" y="50"/>
                  </a:lnTo>
                  <a:lnTo>
                    <a:pt x="415" y="52"/>
                  </a:lnTo>
                  <a:lnTo>
                    <a:pt x="412" y="52"/>
                  </a:lnTo>
                  <a:lnTo>
                    <a:pt x="408" y="54"/>
                  </a:lnTo>
                  <a:lnTo>
                    <a:pt x="406" y="54"/>
                  </a:lnTo>
                  <a:lnTo>
                    <a:pt x="404" y="56"/>
                  </a:lnTo>
                  <a:lnTo>
                    <a:pt x="404" y="56"/>
                  </a:lnTo>
                  <a:lnTo>
                    <a:pt x="396" y="58"/>
                  </a:lnTo>
                  <a:lnTo>
                    <a:pt x="396" y="58"/>
                  </a:lnTo>
                  <a:lnTo>
                    <a:pt x="394" y="61"/>
                  </a:lnTo>
                  <a:lnTo>
                    <a:pt x="392" y="63"/>
                  </a:lnTo>
                  <a:lnTo>
                    <a:pt x="392" y="63"/>
                  </a:lnTo>
                  <a:lnTo>
                    <a:pt x="389" y="63"/>
                  </a:lnTo>
                  <a:lnTo>
                    <a:pt x="385" y="63"/>
                  </a:lnTo>
                  <a:lnTo>
                    <a:pt x="379" y="63"/>
                  </a:lnTo>
                  <a:lnTo>
                    <a:pt x="379" y="63"/>
                  </a:lnTo>
                  <a:lnTo>
                    <a:pt x="379" y="65"/>
                  </a:lnTo>
                  <a:lnTo>
                    <a:pt x="381" y="65"/>
                  </a:lnTo>
                  <a:lnTo>
                    <a:pt x="381" y="65"/>
                  </a:lnTo>
                  <a:lnTo>
                    <a:pt x="383" y="65"/>
                  </a:lnTo>
                  <a:lnTo>
                    <a:pt x="385" y="65"/>
                  </a:lnTo>
                  <a:lnTo>
                    <a:pt x="385" y="65"/>
                  </a:lnTo>
                  <a:lnTo>
                    <a:pt x="387" y="69"/>
                  </a:lnTo>
                  <a:lnTo>
                    <a:pt x="385" y="71"/>
                  </a:lnTo>
                  <a:lnTo>
                    <a:pt x="377" y="79"/>
                  </a:lnTo>
                  <a:lnTo>
                    <a:pt x="369" y="86"/>
                  </a:lnTo>
                  <a:lnTo>
                    <a:pt x="364" y="88"/>
                  </a:lnTo>
                  <a:lnTo>
                    <a:pt x="364" y="88"/>
                  </a:lnTo>
                  <a:lnTo>
                    <a:pt x="364" y="88"/>
                  </a:lnTo>
                  <a:lnTo>
                    <a:pt x="360" y="90"/>
                  </a:lnTo>
                  <a:lnTo>
                    <a:pt x="356" y="92"/>
                  </a:lnTo>
                  <a:lnTo>
                    <a:pt x="354" y="92"/>
                  </a:lnTo>
                  <a:lnTo>
                    <a:pt x="354" y="94"/>
                  </a:lnTo>
                  <a:lnTo>
                    <a:pt x="354" y="96"/>
                  </a:lnTo>
                  <a:lnTo>
                    <a:pt x="356" y="98"/>
                  </a:lnTo>
                  <a:lnTo>
                    <a:pt x="356" y="102"/>
                  </a:lnTo>
                  <a:lnTo>
                    <a:pt x="356" y="102"/>
                  </a:lnTo>
                  <a:lnTo>
                    <a:pt x="350" y="109"/>
                  </a:lnTo>
                  <a:lnTo>
                    <a:pt x="348" y="109"/>
                  </a:lnTo>
                  <a:lnTo>
                    <a:pt x="348" y="111"/>
                  </a:lnTo>
                  <a:lnTo>
                    <a:pt x="343" y="111"/>
                  </a:lnTo>
                  <a:lnTo>
                    <a:pt x="341" y="111"/>
                  </a:lnTo>
                  <a:lnTo>
                    <a:pt x="333" y="111"/>
                  </a:lnTo>
                  <a:lnTo>
                    <a:pt x="331" y="111"/>
                  </a:lnTo>
                  <a:lnTo>
                    <a:pt x="331" y="111"/>
                  </a:lnTo>
                  <a:lnTo>
                    <a:pt x="327" y="113"/>
                  </a:lnTo>
                  <a:lnTo>
                    <a:pt x="325" y="113"/>
                  </a:lnTo>
                  <a:lnTo>
                    <a:pt x="314" y="111"/>
                  </a:lnTo>
                  <a:lnTo>
                    <a:pt x="304" y="109"/>
                  </a:lnTo>
                  <a:lnTo>
                    <a:pt x="302" y="107"/>
                  </a:lnTo>
                  <a:lnTo>
                    <a:pt x="297" y="104"/>
                  </a:lnTo>
                  <a:lnTo>
                    <a:pt x="297" y="102"/>
                  </a:lnTo>
                  <a:lnTo>
                    <a:pt x="295" y="100"/>
                  </a:lnTo>
                  <a:lnTo>
                    <a:pt x="295" y="100"/>
                  </a:lnTo>
                  <a:lnTo>
                    <a:pt x="293" y="100"/>
                  </a:lnTo>
                  <a:lnTo>
                    <a:pt x="291" y="98"/>
                  </a:lnTo>
                  <a:lnTo>
                    <a:pt x="291" y="98"/>
                  </a:lnTo>
                  <a:lnTo>
                    <a:pt x="291" y="94"/>
                  </a:lnTo>
                  <a:lnTo>
                    <a:pt x="289" y="90"/>
                  </a:lnTo>
                  <a:lnTo>
                    <a:pt x="291" y="77"/>
                  </a:lnTo>
                  <a:lnTo>
                    <a:pt x="291" y="73"/>
                  </a:lnTo>
                  <a:lnTo>
                    <a:pt x="291" y="71"/>
                  </a:lnTo>
                  <a:lnTo>
                    <a:pt x="293" y="71"/>
                  </a:lnTo>
                  <a:lnTo>
                    <a:pt x="293" y="69"/>
                  </a:lnTo>
                  <a:lnTo>
                    <a:pt x="295" y="67"/>
                  </a:lnTo>
                  <a:lnTo>
                    <a:pt x="295" y="63"/>
                  </a:lnTo>
                  <a:lnTo>
                    <a:pt x="295" y="63"/>
                  </a:lnTo>
                  <a:lnTo>
                    <a:pt x="297" y="61"/>
                  </a:lnTo>
                  <a:lnTo>
                    <a:pt x="299" y="58"/>
                  </a:lnTo>
                  <a:lnTo>
                    <a:pt x="302" y="58"/>
                  </a:lnTo>
                  <a:lnTo>
                    <a:pt x="308" y="63"/>
                  </a:lnTo>
                  <a:lnTo>
                    <a:pt x="310" y="65"/>
                  </a:lnTo>
                  <a:lnTo>
                    <a:pt x="312" y="65"/>
                  </a:lnTo>
                  <a:lnTo>
                    <a:pt x="312" y="61"/>
                  </a:lnTo>
                  <a:lnTo>
                    <a:pt x="310" y="56"/>
                  </a:lnTo>
                  <a:lnTo>
                    <a:pt x="308" y="52"/>
                  </a:lnTo>
                  <a:lnTo>
                    <a:pt x="306" y="52"/>
                  </a:lnTo>
                  <a:lnTo>
                    <a:pt x="302" y="48"/>
                  </a:lnTo>
                  <a:lnTo>
                    <a:pt x="299" y="44"/>
                  </a:lnTo>
                  <a:lnTo>
                    <a:pt x="297" y="40"/>
                  </a:lnTo>
                  <a:lnTo>
                    <a:pt x="293" y="40"/>
                  </a:lnTo>
                  <a:lnTo>
                    <a:pt x="291" y="35"/>
                  </a:lnTo>
                  <a:lnTo>
                    <a:pt x="291" y="33"/>
                  </a:lnTo>
                  <a:lnTo>
                    <a:pt x="289" y="31"/>
                  </a:lnTo>
                  <a:lnTo>
                    <a:pt x="289" y="31"/>
                  </a:lnTo>
                  <a:lnTo>
                    <a:pt x="291" y="27"/>
                  </a:lnTo>
                  <a:lnTo>
                    <a:pt x="287" y="25"/>
                  </a:lnTo>
                  <a:lnTo>
                    <a:pt x="283" y="23"/>
                  </a:lnTo>
                  <a:lnTo>
                    <a:pt x="281" y="23"/>
                  </a:lnTo>
                  <a:lnTo>
                    <a:pt x="281" y="23"/>
                  </a:lnTo>
                  <a:lnTo>
                    <a:pt x="276" y="23"/>
                  </a:lnTo>
                  <a:lnTo>
                    <a:pt x="270" y="23"/>
                  </a:lnTo>
                  <a:lnTo>
                    <a:pt x="266" y="25"/>
                  </a:lnTo>
                  <a:lnTo>
                    <a:pt x="266" y="25"/>
                  </a:lnTo>
                  <a:lnTo>
                    <a:pt x="264" y="27"/>
                  </a:lnTo>
                  <a:lnTo>
                    <a:pt x="264" y="29"/>
                  </a:lnTo>
                  <a:lnTo>
                    <a:pt x="264" y="29"/>
                  </a:lnTo>
                  <a:lnTo>
                    <a:pt x="262" y="29"/>
                  </a:lnTo>
                  <a:lnTo>
                    <a:pt x="262" y="29"/>
                  </a:lnTo>
                  <a:lnTo>
                    <a:pt x="262" y="29"/>
                  </a:lnTo>
                  <a:lnTo>
                    <a:pt x="262" y="29"/>
                  </a:lnTo>
                  <a:lnTo>
                    <a:pt x="260" y="27"/>
                  </a:lnTo>
                  <a:lnTo>
                    <a:pt x="258" y="27"/>
                  </a:lnTo>
                  <a:lnTo>
                    <a:pt x="258" y="27"/>
                  </a:lnTo>
                  <a:lnTo>
                    <a:pt x="256" y="27"/>
                  </a:lnTo>
                  <a:lnTo>
                    <a:pt x="253" y="25"/>
                  </a:lnTo>
                  <a:lnTo>
                    <a:pt x="245" y="25"/>
                  </a:lnTo>
                  <a:lnTo>
                    <a:pt x="239" y="23"/>
                  </a:lnTo>
                  <a:lnTo>
                    <a:pt x="235" y="23"/>
                  </a:lnTo>
                  <a:lnTo>
                    <a:pt x="233" y="23"/>
                  </a:lnTo>
                  <a:lnTo>
                    <a:pt x="230" y="23"/>
                  </a:lnTo>
                  <a:lnTo>
                    <a:pt x="230" y="23"/>
                  </a:lnTo>
                  <a:lnTo>
                    <a:pt x="230" y="23"/>
                  </a:lnTo>
                  <a:lnTo>
                    <a:pt x="230" y="23"/>
                  </a:lnTo>
                  <a:lnTo>
                    <a:pt x="228" y="23"/>
                  </a:lnTo>
                  <a:lnTo>
                    <a:pt x="228" y="23"/>
                  </a:lnTo>
                  <a:lnTo>
                    <a:pt x="228" y="21"/>
                  </a:lnTo>
                  <a:lnTo>
                    <a:pt x="228" y="21"/>
                  </a:lnTo>
                  <a:lnTo>
                    <a:pt x="226" y="19"/>
                  </a:lnTo>
                  <a:lnTo>
                    <a:pt x="224" y="19"/>
                  </a:lnTo>
                  <a:lnTo>
                    <a:pt x="222" y="19"/>
                  </a:lnTo>
                  <a:lnTo>
                    <a:pt x="222" y="19"/>
                  </a:lnTo>
                  <a:lnTo>
                    <a:pt x="222" y="17"/>
                  </a:lnTo>
                  <a:lnTo>
                    <a:pt x="220" y="14"/>
                  </a:lnTo>
                  <a:lnTo>
                    <a:pt x="216" y="14"/>
                  </a:lnTo>
                  <a:lnTo>
                    <a:pt x="212" y="12"/>
                  </a:lnTo>
                  <a:lnTo>
                    <a:pt x="212" y="12"/>
                  </a:lnTo>
                  <a:lnTo>
                    <a:pt x="212" y="12"/>
                  </a:lnTo>
                  <a:lnTo>
                    <a:pt x="210" y="12"/>
                  </a:lnTo>
                  <a:lnTo>
                    <a:pt x="210" y="12"/>
                  </a:lnTo>
                  <a:lnTo>
                    <a:pt x="210" y="12"/>
                  </a:lnTo>
                  <a:lnTo>
                    <a:pt x="207" y="14"/>
                  </a:lnTo>
                  <a:lnTo>
                    <a:pt x="207" y="14"/>
                  </a:lnTo>
                  <a:lnTo>
                    <a:pt x="207" y="14"/>
                  </a:lnTo>
                  <a:lnTo>
                    <a:pt x="207" y="17"/>
                  </a:lnTo>
                  <a:lnTo>
                    <a:pt x="207" y="17"/>
                  </a:lnTo>
                  <a:lnTo>
                    <a:pt x="207" y="19"/>
                  </a:lnTo>
                  <a:lnTo>
                    <a:pt x="207" y="19"/>
                  </a:lnTo>
                  <a:lnTo>
                    <a:pt x="207" y="19"/>
                  </a:lnTo>
                  <a:lnTo>
                    <a:pt x="207" y="21"/>
                  </a:lnTo>
                  <a:lnTo>
                    <a:pt x="207" y="21"/>
                  </a:lnTo>
                  <a:lnTo>
                    <a:pt x="207" y="21"/>
                  </a:lnTo>
                  <a:lnTo>
                    <a:pt x="207" y="21"/>
                  </a:lnTo>
                  <a:lnTo>
                    <a:pt x="207" y="23"/>
                  </a:lnTo>
                  <a:lnTo>
                    <a:pt x="207" y="23"/>
                  </a:lnTo>
                  <a:lnTo>
                    <a:pt x="207" y="25"/>
                  </a:lnTo>
                  <a:lnTo>
                    <a:pt x="203" y="27"/>
                  </a:lnTo>
                  <a:lnTo>
                    <a:pt x="203" y="27"/>
                  </a:lnTo>
                  <a:lnTo>
                    <a:pt x="203" y="29"/>
                  </a:lnTo>
                  <a:lnTo>
                    <a:pt x="203" y="29"/>
                  </a:lnTo>
                  <a:lnTo>
                    <a:pt x="201" y="29"/>
                  </a:lnTo>
                  <a:lnTo>
                    <a:pt x="197" y="31"/>
                  </a:lnTo>
                  <a:lnTo>
                    <a:pt x="195" y="31"/>
                  </a:lnTo>
                  <a:lnTo>
                    <a:pt x="193" y="31"/>
                  </a:lnTo>
                  <a:lnTo>
                    <a:pt x="191" y="33"/>
                  </a:lnTo>
                  <a:lnTo>
                    <a:pt x="191" y="35"/>
                  </a:lnTo>
                  <a:lnTo>
                    <a:pt x="189" y="38"/>
                  </a:lnTo>
                  <a:lnTo>
                    <a:pt x="189" y="38"/>
                  </a:lnTo>
                  <a:lnTo>
                    <a:pt x="189" y="40"/>
                  </a:lnTo>
                  <a:lnTo>
                    <a:pt x="189" y="42"/>
                  </a:lnTo>
                  <a:lnTo>
                    <a:pt x="189" y="42"/>
                  </a:lnTo>
                  <a:lnTo>
                    <a:pt x="186" y="44"/>
                  </a:lnTo>
                  <a:lnTo>
                    <a:pt x="186" y="44"/>
                  </a:lnTo>
                  <a:lnTo>
                    <a:pt x="186" y="44"/>
                  </a:lnTo>
                  <a:lnTo>
                    <a:pt x="186" y="46"/>
                  </a:lnTo>
                  <a:lnTo>
                    <a:pt x="184" y="48"/>
                  </a:lnTo>
                  <a:lnTo>
                    <a:pt x="184" y="48"/>
                  </a:lnTo>
                  <a:lnTo>
                    <a:pt x="182" y="50"/>
                  </a:lnTo>
                  <a:lnTo>
                    <a:pt x="182" y="50"/>
                  </a:lnTo>
                  <a:lnTo>
                    <a:pt x="182" y="50"/>
                  </a:lnTo>
                  <a:lnTo>
                    <a:pt x="180" y="50"/>
                  </a:lnTo>
                  <a:lnTo>
                    <a:pt x="180" y="50"/>
                  </a:lnTo>
                  <a:lnTo>
                    <a:pt x="180" y="50"/>
                  </a:lnTo>
                  <a:lnTo>
                    <a:pt x="178" y="50"/>
                  </a:lnTo>
                  <a:lnTo>
                    <a:pt x="176" y="48"/>
                  </a:lnTo>
                  <a:lnTo>
                    <a:pt x="176" y="48"/>
                  </a:lnTo>
                  <a:lnTo>
                    <a:pt x="170" y="50"/>
                  </a:lnTo>
                  <a:lnTo>
                    <a:pt x="168" y="50"/>
                  </a:lnTo>
                  <a:lnTo>
                    <a:pt x="166" y="50"/>
                  </a:lnTo>
                  <a:lnTo>
                    <a:pt x="161" y="50"/>
                  </a:lnTo>
                  <a:lnTo>
                    <a:pt x="161" y="50"/>
                  </a:lnTo>
                  <a:lnTo>
                    <a:pt x="159" y="50"/>
                  </a:lnTo>
                  <a:lnTo>
                    <a:pt x="155" y="50"/>
                  </a:lnTo>
                  <a:lnTo>
                    <a:pt x="153" y="50"/>
                  </a:lnTo>
                  <a:lnTo>
                    <a:pt x="151" y="50"/>
                  </a:lnTo>
                  <a:lnTo>
                    <a:pt x="151" y="50"/>
                  </a:lnTo>
                  <a:lnTo>
                    <a:pt x="149" y="50"/>
                  </a:lnTo>
                  <a:lnTo>
                    <a:pt x="145" y="50"/>
                  </a:lnTo>
                  <a:lnTo>
                    <a:pt x="143" y="50"/>
                  </a:lnTo>
                  <a:lnTo>
                    <a:pt x="140" y="50"/>
                  </a:lnTo>
                  <a:lnTo>
                    <a:pt x="140" y="50"/>
                  </a:lnTo>
                  <a:lnTo>
                    <a:pt x="140" y="50"/>
                  </a:lnTo>
                  <a:lnTo>
                    <a:pt x="138" y="50"/>
                  </a:lnTo>
                  <a:lnTo>
                    <a:pt x="138" y="50"/>
                  </a:lnTo>
                  <a:lnTo>
                    <a:pt x="136" y="52"/>
                  </a:lnTo>
                  <a:lnTo>
                    <a:pt x="136" y="52"/>
                  </a:lnTo>
                  <a:lnTo>
                    <a:pt x="136" y="52"/>
                  </a:lnTo>
                  <a:lnTo>
                    <a:pt x="136" y="54"/>
                  </a:lnTo>
                  <a:lnTo>
                    <a:pt x="134" y="58"/>
                  </a:lnTo>
                  <a:lnTo>
                    <a:pt x="134" y="58"/>
                  </a:lnTo>
                  <a:lnTo>
                    <a:pt x="134" y="58"/>
                  </a:lnTo>
                  <a:lnTo>
                    <a:pt x="134" y="58"/>
                  </a:lnTo>
                  <a:lnTo>
                    <a:pt x="134" y="58"/>
                  </a:lnTo>
                  <a:lnTo>
                    <a:pt x="130" y="61"/>
                  </a:lnTo>
                  <a:lnTo>
                    <a:pt x="128" y="63"/>
                  </a:lnTo>
                  <a:lnTo>
                    <a:pt x="128" y="63"/>
                  </a:lnTo>
                  <a:lnTo>
                    <a:pt x="128" y="63"/>
                  </a:lnTo>
                  <a:lnTo>
                    <a:pt x="128" y="65"/>
                  </a:lnTo>
                  <a:lnTo>
                    <a:pt x="126" y="67"/>
                  </a:lnTo>
                  <a:lnTo>
                    <a:pt x="126" y="69"/>
                  </a:lnTo>
                  <a:lnTo>
                    <a:pt x="124" y="71"/>
                  </a:lnTo>
                  <a:lnTo>
                    <a:pt x="122" y="71"/>
                  </a:lnTo>
                  <a:lnTo>
                    <a:pt x="122" y="71"/>
                  </a:lnTo>
                  <a:lnTo>
                    <a:pt x="122" y="71"/>
                  </a:lnTo>
                  <a:lnTo>
                    <a:pt x="122" y="73"/>
                  </a:lnTo>
                  <a:lnTo>
                    <a:pt x="120" y="73"/>
                  </a:lnTo>
                  <a:lnTo>
                    <a:pt x="120" y="75"/>
                  </a:lnTo>
                  <a:lnTo>
                    <a:pt x="117" y="77"/>
                  </a:lnTo>
                  <a:lnTo>
                    <a:pt x="117" y="77"/>
                  </a:lnTo>
                  <a:lnTo>
                    <a:pt x="115" y="79"/>
                  </a:lnTo>
                  <a:lnTo>
                    <a:pt x="115" y="79"/>
                  </a:lnTo>
                  <a:lnTo>
                    <a:pt x="113" y="79"/>
                  </a:lnTo>
                  <a:lnTo>
                    <a:pt x="113" y="81"/>
                  </a:lnTo>
                  <a:lnTo>
                    <a:pt x="113" y="81"/>
                  </a:lnTo>
                  <a:lnTo>
                    <a:pt x="113" y="81"/>
                  </a:lnTo>
                  <a:lnTo>
                    <a:pt x="113" y="81"/>
                  </a:lnTo>
                  <a:lnTo>
                    <a:pt x="111" y="81"/>
                  </a:lnTo>
                  <a:lnTo>
                    <a:pt x="111" y="79"/>
                  </a:lnTo>
                  <a:lnTo>
                    <a:pt x="111" y="79"/>
                  </a:lnTo>
                  <a:lnTo>
                    <a:pt x="111" y="79"/>
                  </a:lnTo>
                  <a:lnTo>
                    <a:pt x="109" y="77"/>
                  </a:lnTo>
                  <a:lnTo>
                    <a:pt x="109" y="77"/>
                  </a:lnTo>
                  <a:lnTo>
                    <a:pt x="109" y="75"/>
                  </a:lnTo>
                  <a:lnTo>
                    <a:pt x="109" y="73"/>
                  </a:lnTo>
                  <a:lnTo>
                    <a:pt x="109" y="71"/>
                  </a:lnTo>
                  <a:lnTo>
                    <a:pt x="107" y="69"/>
                  </a:lnTo>
                  <a:lnTo>
                    <a:pt x="107" y="71"/>
                  </a:lnTo>
                  <a:lnTo>
                    <a:pt x="105" y="71"/>
                  </a:lnTo>
                  <a:lnTo>
                    <a:pt x="105" y="73"/>
                  </a:lnTo>
                  <a:lnTo>
                    <a:pt x="105" y="73"/>
                  </a:lnTo>
                  <a:lnTo>
                    <a:pt x="105" y="75"/>
                  </a:lnTo>
                  <a:lnTo>
                    <a:pt x="103" y="75"/>
                  </a:lnTo>
                  <a:lnTo>
                    <a:pt x="103" y="75"/>
                  </a:lnTo>
                  <a:lnTo>
                    <a:pt x="103" y="75"/>
                  </a:lnTo>
                  <a:lnTo>
                    <a:pt x="103" y="77"/>
                  </a:lnTo>
                  <a:lnTo>
                    <a:pt x="103" y="79"/>
                  </a:lnTo>
                  <a:lnTo>
                    <a:pt x="101" y="79"/>
                  </a:lnTo>
                  <a:lnTo>
                    <a:pt x="99" y="81"/>
                  </a:lnTo>
                  <a:lnTo>
                    <a:pt x="99" y="81"/>
                  </a:lnTo>
                  <a:lnTo>
                    <a:pt x="99" y="84"/>
                  </a:lnTo>
                  <a:lnTo>
                    <a:pt x="99" y="84"/>
                  </a:lnTo>
                  <a:lnTo>
                    <a:pt x="99" y="86"/>
                  </a:lnTo>
                  <a:lnTo>
                    <a:pt x="99" y="86"/>
                  </a:lnTo>
                  <a:lnTo>
                    <a:pt x="99" y="86"/>
                  </a:lnTo>
                  <a:lnTo>
                    <a:pt x="99" y="86"/>
                  </a:lnTo>
                  <a:lnTo>
                    <a:pt x="99" y="86"/>
                  </a:lnTo>
                  <a:lnTo>
                    <a:pt x="101" y="88"/>
                  </a:lnTo>
                  <a:lnTo>
                    <a:pt x="101" y="88"/>
                  </a:lnTo>
                  <a:lnTo>
                    <a:pt x="101" y="88"/>
                  </a:lnTo>
                  <a:lnTo>
                    <a:pt x="101" y="88"/>
                  </a:lnTo>
                  <a:lnTo>
                    <a:pt x="101" y="90"/>
                  </a:lnTo>
                  <a:lnTo>
                    <a:pt x="101" y="90"/>
                  </a:lnTo>
                  <a:lnTo>
                    <a:pt x="101" y="90"/>
                  </a:lnTo>
                  <a:lnTo>
                    <a:pt x="101" y="90"/>
                  </a:lnTo>
                  <a:lnTo>
                    <a:pt x="101" y="90"/>
                  </a:lnTo>
                  <a:lnTo>
                    <a:pt x="101" y="90"/>
                  </a:lnTo>
                  <a:lnTo>
                    <a:pt x="99" y="92"/>
                  </a:lnTo>
                  <a:lnTo>
                    <a:pt x="99" y="92"/>
                  </a:lnTo>
                  <a:lnTo>
                    <a:pt x="99" y="92"/>
                  </a:lnTo>
                  <a:lnTo>
                    <a:pt x="99" y="92"/>
                  </a:lnTo>
                  <a:lnTo>
                    <a:pt x="97" y="92"/>
                  </a:lnTo>
                  <a:lnTo>
                    <a:pt x="97" y="92"/>
                  </a:lnTo>
                  <a:lnTo>
                    <a:pt x="97" y="92"/>
                  </a:lnTo>
                  <a:lnTo>
                    <a:pt x="97" y="92"/>
                  </a:lnTo>
                  <a:lnTo>
                    <a:pt x="94" y="92"/>
                  </a:lnTo>
                  <a:lnTo>
                    <a:pt x="92" y="92"/>
                  </a:lnTo>
                  <a:lnTo>
                    <a:pt x="92" y="92"/>
                  </a:lnTo>
                  <a:lnTo>
                    <a:pt x="92" y="92"/>
                  </a:lnTo>
                  <a:lnTo>
                    <a:pt x="90" y="92"/>
                  </a:lnTo>
                  <a:lnTo>
                    <a:pt x="90" y="92"/>
                  </a:lnTo>
                  <a:lnTo>
                    <a:pt x="90" y="92"/>
                  </a:lnTo>
                  <a:lnTo>
                    <a:pt x="88" y="92"/>
                  </a:lnTo>
                  <a:lnTo>
                    <a:pt x="86" y="92"/>
                  </a:lnTo>
                  <a:lnTo>
                    <a:pt x="86" y="92"/>
                  </a:lnTo>
                  <a:lnTo>
                    <a:pt x="86" y="92"/>
                  </a:lnTo>
                  <a:lnTo>
                    <a:pt x="84" y="94"/>
                  </a:lnTo>
                  <a:lnTo>
                    <a:pt x="82" y="96"/>
                  </a:lnTo>
                  <a:lnTo>
                    <a:pt x="82" y="96"/>
                  </a:lnTo>
                  <a:lnTo>
                    <a:pt x="82" y="96"/>
                  </a:lnTo>
                  <a:lnTo>
                    <a:pt x="82" y="96"/>
                  </a:lnTo>
                  <a:lnTo>
                    <a:pt x="82" y="98"/>
                  </a:lnTo>
                  <a:lnTo>
                    <a:pt x="82" y="100"/>
                  </a:lnTo>
                  <a:lnTo>
                    <a:pt x="82" y="100"/>
                  </a:lnTo>
                  <a:lnTo>
                    <a:pt x="82" y="100"/>
                  </a:lnTo>
                  <a:lnTo>
                    <a:pt x="80" y="102"/>
                  </a:lnTo>
                  <a:lnTo>
                    <a:pt x="80" y="102"/>
                  </a:lnTo>
                  <a:lnTo>
                    <a:pt x="80" y="104"/>
                  </a:lnTo>
                  <a:lnTo>
                    <a:pt x="78" y="107"/>
                  </a:lnTo>
                  <a:lnTo>
                    <a:pt x="76" y="107"/>
                  </a:lnTo>
                  <a:lnTo>
                    <a:pt x="76" y="107"/>
                  </a:lnTo>
                  <a:lnTo>
                    <a:pt x="76" y="109"/>
                  </a:lnTo>
                  <a:lnTo>
                    <a:pt x="76" y="111"/>
                  </a:lnTo>
                  <a:lnTo>
                    <a:pt x="74" y="113"/>
                  </a:lnTo>
                  <a:lnTo>
                    <a:pt x="74" y="113"/>
                  </a:lnTo>
                  <a:lnTo>
                    <a:pt x="74" y="113"/>
                  </a:lnTo>
                  <a:lnTo>
                    <a:pt x="74" y="115"/>
                  </a:lnTo>
                  <a:lnTo>
                    <a:pt x="74" y="115"/>
                  </a:lnTo>
                  <a:lnTo>
                    <a:pt x="74" y="117"/>
                  </a:lnTo>
                  <a:lnTo>
                    <a:pt x="74" y="119"/>
                  </a:lnTo>
                  <a:lnTo>
                    <a:pt x="71" y="119"/>
                  </a:lnTo>
                  <a:lnTo>
                    <a:pt x="71" y="121"/>
                  </a:lnTo>
                  <a:lnTo>
                    <a:pt x="67" y="123"/>
                  </a:lnTo>
                  <a:lnTo>
                    <a:pt x="67" y="123"/>
                  </a:lnTo>
                  <a:lnTo>
                    <a:pt x="67" y="123"/>
                  </a:lnTo>
                  <a:lnTo>
                    <a:pt x="67" y="125"/>
                  </a:lnTo>
                  <a:lnTo>
                    <a:pt x="67" y="125"/>
                  </a:lnTo>
                  <a:lnTo>
                    <a:pt x="67" y="125"/>
                  </a:lnTo>
                  <a:lnTo>
                    <a:pt x="67" y="128"/>
                  </a:lnTo>
                  <a:lnTo>
                    <a:pt x="67" y="128"/>
                  </a:lnTo>
                  <a:lnTo>
                    <a:pt x="67" y="130"/>
                  </a:lnTo>
                  <a:lnTo>
                    <a:pt x="65" y="132"/>
                  </a:lnTo>
                  <a:lnTo>
                    <a:pt x="63" y="134"/>
                  </a:lnTo>
                  <a:lnTo>
                    <a:pt x="61" y="136"/>
                  </a:lnTo>
                  <a:lnTo>
                    <a:pt x="61" y="136"/>
                  </a:lnTo>
                  <a:lnTo>
                    <a:pt x="61" y="136"/>
                  </a:lnTo>
                  <a:lnTo>
                    <a:pt x="61" y="136"/>
                  </a:lnTo>
                  <a:lnTo>
                    <a:pt x="61" y="138"/>
                  </a:lnTo>
                  <a:lnTo>
                    <a:pt x="61" y="138"/>
                  </a:lnTo>
                  <a:lnTo>
                    <a:pt x="59" y="140"/>
                  </a:lnTo>
                  <a:lnTo>
                    <a:pt x="57" y="142"/>
                  </a:lnTo>
                  <a:lnTo>
                    <a:pt x="51" y="144"/>
                  </a:lnTo>
                  <a:lnTo>
                    <a:pt x="48" y="144"/>
                  </a:lnTo>
                  <a:lnTo>
                    <a:pt x="46" y="146"/>
                  </a:lnTo>
                  <a:lnTo>
                    <a:pt x="46" y="148"/>
                  </a:lnTo>
                  <a:lnTo>
                    <a:pt x="44" y="151"/>
                  </a:lnTo>
                  <a:lnTo>
                    <a:pt x="42" y="151"/>
                  </a:lnTo>
                  <a:lnTo>
                    <a:pt x="42" y="153"/>
                  </a:lnTo>
                  <a:lnTo>
                    <a:pt x="40" y="153"/>
                  </a:lnTo>
                  <a:lnTo>
                    <a:pt x="38" y="157"/>
                  </a:lnTo>
                  <a:lnTo>
                    <a:pt x="38" y="159"/>
                  </a:lnTo>
                  <a:lnTo>
                    <a:pt x="38" y="159"/>
                  </a:lnTo>
                  <a:lnTo>
                    <a:pt x="38" y="159"/>
                  </a:lnTo>
                  <a:lnTo>
                    <a:pt x="38" y="161"/>
                  </a:lnTo>
                  <a:lnTo>
                    <a:pt x="38" y="161"/>
                  </a:lnTo>
                  <a:lnTo>
                    <a:pt x="36" y="161"/>
                  </a:lnTo>
                  <a:lnTo>
                    <a:pt x="36" y="163"/>
                  </a:lnTo>
                  <a:lnTo>
                    <a:pt x="36" y="165"/>
                  </a:lnTo>
                  <a:lnTo>
                    <a:pt x="36" y="165"/>
                  </a:lnTo>
                  <a:lnTo>
                    <a:pt x="34" y="165"/>
                  </a:lnTo>
                  <a:lnTo>
                    <a:pt x="34" y="167"/>
                  </a:lnTo>
                  <a:lnTo>
                    <a:pt x="34" y="169"/>
                  </a:lnTo>
                  <a:lnTo>
                    <a:pt x="32" y="169"/>
                  </a:lnTo>
                  <a:lnTo>
                    <a:pt x="32" y="169"/>
                  </a:lnTo>
                  <a:lnTo>
                    <a:pt x="32" y="169"/>
                  </a:lnTo>
                  <a:lnTo>
                    <a:pt x="34" y="171"/>
                  </a:lnTo>
                  <a:lnTo>
                    <a:pt x="34" y="171"/>
                  </a:lnTo>
                  <a:lnTo>
                    <a:pt x="34" y="171"/>
                  </a:lnTo>
                  <a:lnTo>
                    <a:pt x="34" y="171"/>
                  </a:lnTo>
                  <a:lnTo>
                    <a:pt x="34" y="174"/>
                  </a:lnTo>
                  <a:lnTo>
                    <a:pt x="36" y="178"/>
                  </a:lnTo>
                  <a:lnTo>
                    <a:pt x="38" y="180"/>
                  </a:lnTo>
                  <a:lnTo>
                    <a:pt x="38" y="182"/>
                  </a:lnTo>
                  <a:lnTo>
                    <a:pt x="38" y="184"/>
                  </a:lnTo>
                  <a:lnTo>
                    <a:pt x="38" y="184"/>
                  </a:lnTo>
                  <a:lnTo>
                    <a:pt x="38" y="184"/>
                  </a:lnTo>
                  <a:lnTo>
                    <a:pt x="38" y="184"/>
                  </a:lnTo>
                  <a:lnTo>
                    <a:pt x="38" y="184"/>
                  </a:lnTo>
                  <a:lnTo>
                    <a:pt x="40" y="184"/>
                  </a:lnTo>
                  <a:lnTo>
                    <a:pt x="40" y="184"/>
                  </a:lnTo>
                  <a:lnTo>
                    <a:pt x="40" y="184"/>
                  </a:lnTo>
                  <a:lnTo>
                    <a:pt x="40" y="184"/>
                  </a:lnTo>
                  <a:lnTo>
                    <a:pt x="42" y="186"/>
                  </a:lnTo>
                  <a:lnTo>
                    <a:pt x="42" y="186"/>
                  </a:lnTo>
                  <a:lnTo>
                    <a:pt x="42" y="186"/>
                  </a:lnTo>
                  <a:lnTo>
                    <a:pt x="42" y="186"/>
                  </a:lnTo>
                  <a:lnTo>
                    <a:pt x="42" y="186"/>
                  </a:lnTo>
                  <a:lnTo>
                    <a:pt x="42" y="188"/>
                  </a:lnTo>
                  <a:lnTo>
                    <a:pt x="44" y="188"/>
                  </a:lnTo>
                  <a:lnTo>
                    <a:pt x="44" y="188"/>
                  </a:lnTo>
                  <a:lnTo>
                    <a:pt x="44" y="188"/>
                  </a:lnTo>
                  <a:lnTo>
                    <a:pt x="44" y="188"/>
                  </a:lnTo>
                  <a:lnTo>
                    <a:pt x="44" y="190"/>
                  </a:lnTo>
                  <a:lnTo>
                    <a:pt x="44" y="190"/>
                  </a:lnTo>
                  <a:lnTo>
                    <a:pt x="44" y="190"/>
                  </a:lnTo>
                  <a:lnTo>
                    <a:pt x="44" y="190"/>
                  </a:lnTo>
                  <a:lnTo>
                    <a:pt x="46" y="197"/>
                  </a:lnTo>
                  <a:lnTo>
                    <a:pt x="46" y="199"/>
                  </a:lnTo>
                  <a:lnTo>
                    <a:pt x="44" y="199"/>
                  </a:lnTo>
                  <a:lnTo>
                    <a:pt x="46" y="201"/>
                  </a:lnTo>
                  <a:lnTo>
                    <a:pt x="44" y="205"/>
                  </a:lnTo>
                  <a:lnTo>
                    <a:pt x="44" y="205"/>
                  </a:lnTo>
                  <a:lnTo>
                    <a:pt x="44" y="207"/>
                  </a:lnTo>
                  <a:lnTo>
                    <a:pt x="42" y="211"/>
                  </a:lnTo>
                  <a:lnTo>
                    <a:pt x="42" y="211"/>
                  </a:lnTo>
                  <a:lnTo>
                    <a:pt x="42" y="213"/>
                  </a:lnTo>
                  <a:lnTo>
                    <a:pt x="40" y="213"/>
                  </a:lnTo>
                  <a:lnTo>
                    <a:pt x="38" y="215"/>
                  </a:lnTo>
                  <a:lnTo>
                    <a:pt x="38" y="215"/>
                  </a:lnTo>
                  <a:lnTo>
                    <a:pt x="38" y="215"/>
                  </a:lnTo>
                  <a:lnTo>
                    <a:pt x="36" y="215"/>
                  </a:lnTo>
                  <a:lnTo>
                    <a:pt x="36" y="215"/>
                  </a:lnTo>
                  <a:lnTo>
                    <a:pt x="36" y="218"/>
                  </a:lnTo>
                  <a:lnTo>
                    <a:pt x="36" y="226"/>
                  </a:lnTo>
                  <a:lnTo>
                    <a:pt x="36" y="228"/>
                  </a:lnTo>
                  <a:lnTo>
                    <a:pt x="36" y="230"/>
                  </a:lnTo>
                  <a:lnTo>
                    <a:pt x="36" y="230"/>
                  </a:lnTo>
                  <a:lnTo>
                    <a:pt x="36" y="230"/>
                  </a:lnTo>
                  <a:lnTo>
                    <a:pt x="36" y="230"/>
                  </a:lnTo>
                  <a:lnTo>
                    <a:pt x="36" y="230"/>
                  </a:lnTo>
                  <a:lnTo>
                    <a:pt x="38" y="230"/>
                  </a:lnTo>
                  <a:lnTo>
                    <a:pt x="38" y="230"/>
                  </a:lnTo>
                  <a:lnTo>
                    <a:pt x="40" y="228"/>
                  </a:lnTo>
                  <a:lnTo>
                    <a:pt x="42" y="228"/>
                  </a:lnTo>
                  <a:lnTo>
                    <a:pt x="42" y="226"/>
                  </a:lnTo>
                  <a:lnTo>
                    <a:pt x="42" y="224"/>
                  </a:lnTo>
                  <a:lnTo>
                    <a:pt x="44" y="224"/>
                  </a:lnTo>
                  <a:lnTo>
                    <a:pt x="44" y="224"/>
                  </a:lnTo>
                  <a:lnTo>
                    <a:pt x="44" y="220"/>
                  </a:lnTo>
                  <a:lnTo>
                    <a:pt x="44" y="220"/>
                  </a:lnTo>
                  <a:lnTo>
                    <a:pt x="44" y="220"/>
                  </a:lnTo>
                  <a:lnTo>
                    <a:pt x="44" y="220"/>
                  </a:lnTo>
                  <a:lnTo>
                    <a:pt x="46" y="218"/>
                  </a:lnTo>
                  <a:lnTo>
                    <a:pt x="46" y="218"/>
                  </a:lnTo>
                  <a:lnTo>
                    <a:pt x="48" y="218"/>
                  </a:lnTo>
                  <a:lnTo>
                    <a:pt x="48" y="218"/>
                  </a:lnTo>
                  <a:lnTo>
                    <a:pt x="51" y="218"/>
                  </a:lnTo>
                  <a:lnTo>
                    <a:pt x="61" y="215"/>
                  </a:lnTo>
                  <a:lnTo>
                    <a:pt x="65" y="213"/>
                  </a:lnTo>
                  <a:lnTo>
                    <a:pt x="67" y="211"/>
                  </a:lnTo>
                  <a:lnTo>
                    <a:pt x="69" y="211"/>
                  </a:lnTo>
                  <a:lnTo>
                    <a:pt x="71" y="209"/>
                  </a:lnTo>
                  <a:lnTo>
                    <a:pt x="71" y="209"/>
                  </a:lnTo>
                  <a:lnTo>
                    <a:pt x="71" y="207"/>
                  </a:lnTo>
                  <a:lnTo>
                    <a:pt x="71" y="207"/>
                  </a:lnTo>
                  <a:lnTo>
                    <a:pt x="74" y="207"/>
                  </a:lnTo>
                  <a:lnTo>
                    <a:pt x="78" y="209"/>
                  </a:lnTo>
                  <a:lnTo>
                    <a:pt x="78" y="209"/>
                  </a:lnTo>
                  <a:lnTo>
                    <a:pt x="80" y="207"/>
                  </a:lnTo>
                  <a:lnTo>
                    <a:pt x="88" y="203"/>
                  </a:lnTo>
                  <a:lnTo>
                    <a:pt x="88" y="203"/>
                  </a:lnTo>
                  <a:lnTo>
                    <a:pt x="90" y="205"/>
                  </a:lnTo>
                  <a:lnTo>
                    <a:pt x="90" y="205"/>
                  </a:lnTo>
                  <a:lnTo>
                    <a:pt x="90" y="205"/>
                  </a:lnTo>
                  <a:lnTo>
                    <a:pt x="88" y="207"/>
                  </a:lnTo>
                  <a:lnTo>
                    <a:pt x="88" y="207"/>
                  </a:lnTo>
                  <a:lnTo>
                    <a:pt x="86" y="213"/>
                  </a:lnTo>
                  <a:lnTo>
                    <a:pt x="86" y="213"/>
                  </a:lnTo>
                  <a:lnTo>
                    <a:pt x="82" y="213"/>
                  </a:lnTo>
                  <a:lnTo>
                    <a:pt x="80" y="211"/>
                  </a:lnTo>
                  <a:lnTo>
                    <a:pt x="80" y="213"/>
                  </a:lnTo>
                  <a:lnTo>
                    <a:pt x="80" y="213"/>
                  </a:lnTo>
                  <a:lnTo>
                    <a:pt x="78" y="213"/>
                  </a:lnTo>
                  <a:lnTo>
                    <a:pt x="74" y="218"/>
                  </a:lnTo>
                  <a:lnTo>
                    <a:pt x="74" y="218"/>
                  </a:lnTo>
                  <a:lnTo>
                    <a:pt x="74" y="220"/>
                  </a:lnTo>
                  <a:lnTo>
                    <a:pt x="74" y="220"/>
                  </a:lnTo>
                  <a:lnTo>
                    <a:pt x="74" y="220"/>
                  </a:lnTo>
                  <a:lnTo>
                    <a:pt x="76" y="220"/>
                  </a:lnTo>
                  <a:lnTo>
                    <a:pt x="76" y="222"/>
                  </a:lnTo>
                  <a:lnTo>
                    <a:pt x="74" y="222"/>
                  </a:lnTo>
                  <a:lnTo>
                    <a:pt x="74" y="224"/>
                  </a:lnTo>
                  <a:lnTo>
                    <a:pt x="67" y="224"/>
                  </a:lnTo>
                  <a:lnTo>
                    <a:pt x="65" y="226"/>
                  </a:lnTo>
                  <a:lnTo>
                    <a:pt x="61" y="230"/>
                  </a:lnTo>
                  <a:lnTo>
                    <a:pt x="59" y="232"/>
                  </a:lnTo>
                  <a:lnTo>
                    <a:pt x="57" y="234"/>
                  </a:lnTo>
                  <a:lnTo>
                    <a:pt x="53" y="234"/>
                  </a:lnTo>
                  <a:lnTo>
                    <a:pt x="51" y="234"/>
                  </a:lnTo>
                  <a:lnTo>
                    <a:pt x="48" y="234"/>
                  </a:lnTo>
                  <a:lnTo>
                    <a:pt x="48" y="234"/>
                  </a:lnTo>
                  <a:lnTo>
                    <a:pt x="48" y="236"/>
                  </a:lnTo>
                  <a:lnTo>
                    <a:pt x="48" y="238"/>
                  </a:lnTo>
                  <a:lnTo>
                    <a:pt x="46" y="241"/>
                  </a:lnTo>
                  <a:lnTo>
                    <a:pt x="42" y="241"/>
                  </a:lnTo>
                  <a:lnTo>
                    <a:pt x="42" y="243"/>
                  </a:lnTo>
                  <a:lnTo>
                    <a:pt x="40" y="245"/>
                  </a:lnTo>
                  <a:lnTo>
                    <a:pt x="40" y="245"/>
                  </a:lnTo>
                  <a:lnTo>
                    <a:pt x="40" y="247"/>
                  </a:lnTo>
                  <a:lnTo>
                    <a:pt x="40" y="249"/>
                  </a:lnTo>
                  <a:lnTo>
                    <a:pt x="38" y="249"/>
                  </a:lnTo>
                  <a:lnTo>
                    <a:pt x="36" y="251"/>
                  </a:lnTo>
                  <a:lnTo>
                    <a:pt x="36" y="251"/>
                  </a:lnTo>
                  <a:lnTo>
                    <a:pt x="38" y="253"/>
                  </a:lnTo>
                  <a:lnTo>
                    <a:pt x="38" y="255"/>
                  </a:lnTo>
                  <a:lnTo>
                    <a:pt x="36" y="255"/>
                  </a:lnTo>
                  <a:lnTo>
                    <a:pt x="36" y="255"/>
                  </a:lnTo>
                  <a:lnTo>
                    <a:pt x="36" y="255"/>
                  </a:lnTo>
                  <a:lnTo>
                    <a:pt x="34" y="255"/>
                  </a:lnTo>
                  <a:lnTo>
                    <a:pt x="32" y="259"/>
                  </a:lnTo>
                  <a:lnTo>
                    <a:pt x="30" y="259"/>
                  </a:lnTo>
                  <a:lnTo>
                    <a:pt x="30" y="261"/>
                  </a:lnTo>
                  <a:lnTo>
                    <a:pt x="27" y="261"/>
                  </a:lnTo>
                  <a:lnTo>
                    <a:pt x="25" y="261"/>
                  </a:lnTo>
                  <a:lnTo>
                    <a:pt x="23" y="261"/>
                  </a:lnTo>
                  <a:lnTo>
                    <a:pt x="23" y="261"/>
                  </a:lnTo>
                  <a:lnTo>
                    <a:pt x="23" y="261"/>
                  </a:lnTo>
                  <a:lnTo>
                    <a:pt x="21" y="264"/>
                  </a:lnTo>
                  <a:lnTo>
                    <a:pt x="21" y="264"/>
                  </a:lnTo>
                  <a:lnTo>
                    <a:pt x="19" y="264"/>
                  </a:lnTo>
                  <a:lnTo>
                    <a:pt x="17" y="264"/>
                  </a:lnTo>
                  <a:lnTo>
                    <a:pt x="17" y="266"/>
                  </a:lnTo>
                  <a:lnTo>
                    <a:pt x="15" y="268"/>
                  </a:lnTo>
                  <a:lnTo>
                    <a:pt x="15" y="270"/>
                  </a:lnTo>
                  <a:lnTo>
                    <a:pt x="13" y="272"/>
                  </a:lnTo>
                  <a:lnTo>
                    <a:pt x="13" y="272"/>
                  </a:lnTo>
                  <a:lnTo>
                    <a:pt x="11" y="274"/>
                  </a:lnTo>
                  <a:lnTo>
                    <a:pt x="9" y="278"/>
                  </a:lnTo>
                  <a:lnTo>
                    <a:pt x="9" y="278"/>
                  </a:lnTo>
                  <a:lnTo>
                    <a:pt x="7" y="278"/>
                  </a:lnTo>
                  <a:lnTo>
                    <a:pt x="4" y="280"/>
                  </a:lnTo>
                  <a:lnTo>
                    <a:pt x="2" y="282"/>
                  </a:lnTo>
                  <a:lnTo>
                    <a:pt x="2" y="282"/>
                  </a:lnTo>
                  <a:lnTo>
                    <a:pt x="2" y="285"/>
                  </a:lnTo>
                  <a:lnTo>
                    <a:pt x="4" y="287"/>
                  </a:lnTo>
                  <a:lnTo>
                    <a:pt x="2" y="291"/>
                  </a:lnTo>
                  <a:lnTo>
                    <a:pt x="2" y="293"/>
                  </a:lnTo>
                  <a:lnTo>
                    <a:pt x="2" y="295"/>
                  </a:lnTo>
                  <a:lnTo>
                    <a:pt x="0" y="295"/>
                  </a:lnTo>
                  <a:lnTo>
                    <a:pt x="4" y="297"/>
                  </a:lnTo>
                  <a:lnTo>
                    <a:pt x="7" y="297"/>
                  </a:lnTo>
                  <a:lnTo>
                    <a:pt x="9" y="297"/>
                  </a:lnTo>
                  <a:lnTo>
                    <a:pt x="9" y="297"/>
                  </a:lnTo>
                  <a:lnTo>
                    <a:pt x="11" y="295"/>
                  </a:lnTo>
                  <a:lnTo>
                    <a:pt x="11" y="295"/>
                  </a:lnTo>
                  <a:lnTo>
                    <a:pt x="13" y="295"/>
                  </a:lnTo>
                  <a:lnTo>
                    <a:pt x="13" y="297"/>
                  </a:lnTo>
                  <a:lnTo>
                    <a:pt x="25" y="301"/>
                  </a:lnTo>
                  <a:lnTo>
                    <a:pt x="25" y="301"/>
                  </a:lnTo>
                  <a:lnTo>
                    <a:pt x="27" y="303"/>
                  </a:lnTo>
                  <a:lnTo>
                    <a:pt x="27" y="305"/>
                  </a:lnTo>
                  <a:lnTo>
                    <a:pt x="27" y="305"/>
                  </a:lnTo>
                  <a:lnTo>
                    <a:pt x="30" y="305"/>
                  </a:lnTo>
                  <a:lnTo>
                    <a:pt x="30" y="305"/>
                  </a:lnTo>
                  <a:lnTo>
                    <a:pt x="27" y="310"/>
                  </a:lnTo>
                  <a:lnTo>
                    <a:pt x="27" y="312"/>
                  </a:lnTo>
                  <a:lnTo>
                    <a:pt x="30" y="312"/>
                  </a:lnTo>
                  <a:lnTo>
                    <a:pt x="30" y="312"/>
                  </a:lnTo>
                  <a:lnTo>
                    <a:pt x="30" y="312"/>
                  </a:lnTo>
                  <a:lnTo>
                    <a:pt x="30" y="310"/>
                  </a:lnTo>
                  <a:lnTo>
                    <a:pt x="32" y="310"/>
                  </a:lnTo>
                  <a:lnTo>
                    <a:pt x="32" y="310"/>
                  </a:lnTo>
                  <a:lnTo>
                    <a:pt x="32" y="310"/>
                  </a:lnTo>
                  <a:lnTo>
                    <a:pt x="32" y="310"/>
                  </a:lnTo>
                  <a:lnTo>
                    <a:pt x="34" y="310"/>
                  </a:lnTo>
                  <a:lnTo>
                    <a:pt x="34" y="310"/>
                  </a:lnTo>
                  <a:lnTo>
                    <a:pt x="36" y="310"/>
                  </a:lnTo>
                  <a:lnTo>
                    <a:pt x="36" y="310"/>
                  </a:lnTo>
                  <a:lnTo>
                    <a:pt x="38" y="312"/>
                  </a:lnTo>
                  <a:lnTo>
                    <a:pt x="38" y="312"/>
                  </a:lnTo>
                  <a:lnTo>
                    <a:pt x="42" y="314"/>
                  </a:lnTo>
                  <a:lnTo>
                    <a:pt x="42" y="316"/>
                  </a:lnTo>
                  <a:lnTo>
                    <a:pt x="42" y="316"/>
                  </a:lnTo>
                  <a:lnTo>
                    <a:pt x="44" y="316"/>
                  </a:lnTo>
                  <a:lnTo>
                    <a:pt x="44" y="316"/>
                  </a:lnTo>
                  <a:lnTo>
                    <a:pt x="42" y="320"/>
                  </a:lnTo>
                  <a:lnTo>
                    <a:pt x="44" y="322"/>
                  </a:lnTo>
                  <a:lnTo>
                    <a:pt x="44" y="324"/>
                  </a:lnTo>
                  <a:lnTo>
                    <a:pt x="44" y="324"/>
                  </a:lnTo>
                  <a:lnTo>
                    <a:pt x="44" y="326"/>
                  </a:lnTo>
                  <a:lnTo>
                    <a:pt x="44" y="326"/>
                  </a:lnTo>
                  <a:lnTo>
                    <a:pt x="46" y="331"/>
                  </a:lnTo>
                  <a:lnTo>
                    <a:pt x="48" y="331"/>
                  </a:lnTo>
                  <a:lnTo>
                    <a:pt x="48" y="333"/>
                  </a:lnTo>
                  <a:lnTo>
                    <a:pt x="51" y="333"/>
                  </a:lnTo>
                  <a:lnTo>
                    <a:pt x="51" y="333"/>
                  </a:lnTo>
                  <a:lnTo>
                    <a:pt x="57" y="333"/>
                  </a:lnTo>
                  <a:lnTo>
                    <a:pt x="59" y="333"/>
                  </a:lnTo>
                  <a:lnTo>
                    <a:pt x="59" y="333"/>
                  </a:lnTo>
                  <a:lnTo>
                    <a:pt x="61" y="333"/>
                  </a:lnTo>
                  <a:lnTo>
                    <a:pt x="61" y="333"/>
                  </a:lnTo>
                  <a:lnTo>
                    <a:pt x="61" y="331"/>
                  </a:lnTo>
                  <a:lnTo>
                    <a:pt x="61" y="331"/>
                  </a:lnTo>
                  <a:lnTo>
                    <a:pt x="63" y="331"/>
                  </a:lnTo>
                  <a:lnTo>
                    <a:pt x="65" y="331"/>
                  </a:lnTo>
                  <a:lnTo>
                    <a:pt x="67" y="333"/>
                  </a:lnTo>
                  <a:lnTo>
                    <a:pt x="69" y="333"/>
                  </a:lnTo>
                  <a:lnTo>
                    <a:pt x="69" y="333"/>
                  </a:lnTo>
                  <a:lnTo>
                    <a:pt x="69" y="333"/>
                  </a:lnTo>
                  <a:lnTo>
                    <a:pt x="74" y="333"/>
                  </a:lnTo>
                  <a:lnTo>
                    <a:pt x="76" y="333"/>
                  </a:lnTo>
                  <a:lnTo>
                    <a:pt x="80" y="331"/>
                  </a:lnTo>
                  <a:lnTo>
                    <a:pt x="82" y="331"/>
                  </a:lnTo>
                  <a:lnTo>
                    <a:pt x="82" y="331"/>
                  </a:lnTo>
                  <a:lnTo>
                    <a:pt x="82" y="331"/>
                  </a:lnTo>
                  <a:lnTo>
                    <a:pt x="82" y="331"/>
                  </a:lnTo>
                  <a:lnTo>
                    <a:pt x="82" y="328"/>
                  </a:lnTo>
                  <a:lnTo>
                    <a:pt x="82" y="328"/>
                  </a:lnTo>
                  <a:lnTo>
                    <a:pt x="84" y="328"/>
                  </a:lnTo>
                  <a:lnTo>
                    <a:pt x="84" y="328"/>
                  </a:lnTo>
                  <a:lnTo>
                    <a:pt x="86" y="331"/>
                  </a:lnTo>
                  <a:lnTo>
                    <a:pt x="86" y="331"/>
                  </a:lnTo>
                  <a:lnTo>
                    <a:pt x="88" y="331"/>
                  </a:lnTo>
                  <a:lnTo>
                    <a:pt x="88" y="331"/>
                  </a:lnTo>
                  <a:lnTo>
                    <a:pt x="88" y="331"/>
                  </a:lnTo>
                  <a:lnTo>
                    <a:pt x="88" y="331"/>
                  </a:lnTo>
                  <a:lnTo>
                    <a:pt x="88" y="331"/>
                  </a:lnTo>
                  <a:lnTo>
                    <a:pt x="88" y="328"/>
                  </a:lnTo>
                  <a:lnTo>
                    <a:pt x="90" y="331"/>
                  </a:lnTo>
                  <a:lnTo>
                    <a:pt x="90" y="331"/>
                  </a:lnTo>
                  <a:lnTo>
                    <a:pt x="90" y="331"/>
                  </a:lnTo>
                  <a:lnTo>
                    <a:pt x="92" y="333"/>
                  </a:lnTo>
                  <a:lnTo>
                    <a:pt x="92" y="333"/>
                  </a:lnTo>
                  <a:lnTo>
                    <a:pt x="92" y="333"/>
                  </a:lnTo>
                  <a:lnTo>
                    <a:pt x="94" y="333"/>
                  </a:lnTo>
                  <a:lnTo>
                    <a:pt x="97" y="333"/>
                  </a:lnTo>
                  <a:lnTo>
                    <a:pt x="97" y="333"/>
                  </a:lnTo>
                  <a:lnTo>
                    <a:pt x="99" y="333"/>
                  </a:lnTo>
                  <a:lnTo>
                    <a:pt x="99" y="333"/>
                  </a:lnTo>
                  <a:lnTo>
                    <a:pt x="99" y="333"/>
                  </a:lnTo>
                  <a:lnTo>
                    <a:pt x="99" y="333"/>
                  </a:lnTo>
                  <a:lnTo>
                    <a:pt x="99" y="335"/>
                  </a:lnTo>
                  <a:lnTo>
                    <a:pt x="101" y="333"/>
                  </a:lnTo>
                  <a:lnTo>
                    <a:pt x="103" y="333"/>
                  </a:lnTo>
                  <a:lnTo>
                    <a:pt x="107" y="328"/>
                  </a:lnTo>
                  <a:lnTo>
                    <a:pt x="109" y="328"/>
                  </a:lnTo>
                  <a:lnTo>
                    <a:pt x="111" y="326"/>
                  </a:lnTo>
                  <a:lnTo>
                    <a:pt x="111" y="324"/>
                  </a:lnTo>
                  <a:lnTo>
                    <a:pt x="111" y="324"/>
                  </a:lnTo>
                  <a:lnTo>
                    <a:pt x="111" y="322"/>
                  </a:lnTo>
                  <a:lnTo>
                    <a:pt x="109" y="322"/>
                  </a:lnTo>
                  <a:lnTo>
                    <a:pt x="109" y="322"/>
                  </a:lnTo>
                  <a:lnTo>
                    <a:pt x="111" y="322"/>
                  </a:lnTo>
                  <a:lnTo>
                    <a:pt x="111" y="320"/>
                  </a:lnTo>
                  <a:lnTo>
                    <a:pt x="111" y="320"/>
                  </a:lnTo>
                  <a:lnTo>
                    <a:pt x="111" y="320"/>
                  </a:lnTo>
                  <a:lnTo>
                    <a:pt x="111" y="320"/>
                  </a:lnTo>
                  <a:lnTo>
                    <a:pt x="113" y="318"/>
                  </a:lnTo>
                  <a:lnTo>
                    <a:pt x="113" y="312"/>
                  </a:lnTo>
                  <a:lnTo>
                    <a:pt x="115" y="308"/>
                  </a:lnTo>
                  <a:lnTo>
                    <a:pt x="115" y="305"/>
                  </a:lnTo>
                  <a:lnTo>
                    <a:pt x="117" y="305"/>
                  </a:lnTo>
                  <a:lnTo>
                    <a:pt x="120" y="303"/>
                  </a:lnTo>
                  <a:lnTo>
                    <a:pt x="120" y="303"/>
                  </a:lnTo>
                  <a:lnTo>
                    <a:pt x="122" y="303"/>
                  </a:lnTo>
                  <a:lnTo>
                    <a:pt x="124" y="303"/>
                  </a:lnTo>
                  <a:lnTo>
                    <a:pt x="128" y="301"/>
                  </a:lnTo>
                  <a:lnTo>
                    <a:pt x="128" y="301"/>
                  </a:lnTo>
                  <a:lnTo>
                    <a:pt x="134" y="303"/>
                  </a:lnTo>
                  <a:lnTo>
                    <a:pt x="138" y="303"/>
                  </a:lnTo>
                  <a:lnTo>
                    <a:pt x="138" y="301"/>
                  </a:lnTo>
                  <a:lnTo>
                    <a:pt x="138" y="301"/>
                  </a:lnTo>
                  <a:lnTo>
                    <a:pt x="140" y="301"/>
                  </a:lnTo>
                  <a:lnTo>
                    <a:pt x="140" y="301"/>
                  </a:lnTo>
                  <a:lnTo>
                    <a:pt x="140" y="301"/>
                  </a:lnTo>
                  <a:lnTo>
                    <a:pt x="140" y="299"/>
                  </a:lnTo>
                  <a:lnTo>
                    <a:pt x="140" y="301"/>
                  </a:lnTo>
                  <a:lnTo>
                    <a:pt x="149" y="308"/>
                  </a:lnTo>
                  <a:lnTo>
                    <a:pt x="151" y="308"/>
                  </a:lnTo>
                  <a:lnTo>
                    <a:pt x="151" y="308"/>
                  </a:lnTo>
                  <a:lnTo>
                    <a:pt x="151" y="310"/>
                  </a:lnTo>
                  <a:lnTo>
                    <a:pt x="151" y="310"/>
                  </a:lnTo>
                  <a:lnTo>
                    <a:pt x="151" y="310"/>
                  </a:lnTo>
                  <a:lnTo>
                    <a:pt x="151" y="310"/>
                  </a:lnTo>
                  <a:lnTo>
                    <a:pt x="151" y="314"/>
                  </a:lnTo>
                  <a:lnTo>
                    <a:pt x="153" y="314"/>
                  </a:lnTo>
                  <a:lnTo>
                    <a:pt x="153" y="316"/>
                  </a:lnTo>
                  <a:lnTo>
                    <a:pt x="153" y="316"/>
                  </a:lnTo>
                  <a:lnTo>
                    <a:pt x="155" y="318"/>
                  </a:lnTo>
                  <a:lnTo>
                    <a:pt x="157" y="320"/>
                  </a:lnTo>
                  <a:lnTo>
                    <a:pt x="157" y="322"/>
                  </a:lnTo>
                  <a:lnTo>
                    <a:pt x="163" y="335"/>
                  </a:lnTo>
                  <a:lnTo>
                    <a:pt x="163" y="335"/>
                  </a:lnTo>
                  <a:lnTo>
                    <a:pt x="163" y="335"/>
                  </a:lnTo>
                  <a:lnTo>
                    <a:pt x="163" y="335"/>
                  </a:lnTo>
                  <a:lnTo>
                    <a:pt x="163" y="335"/>
                  </a:lnTo>
                  <a:lnTo>
                    <a:pt x="163" y="337"/>
                  </a:lnTo>
                  <a:lnTo>
                    <a:pt x="163" y="337"/>
                  </a:lnTo>
                  <a:lnTo>
                    <a:pt x="163" y="339"/>
                  </a:lnTo>
                  <a:lnTo>
                    <a:pt x="163" y="341"/>
                  </a:lnTo>
                  <a:lnTo>
                    <a:pt x="163" y="341"/>
                  </a:lnTo>
                  <a:lnTo>
                    <a:pt x="166" y="343"/>
                  </a:lnTo>
                  <a:lnTo>
                    <a:pt x="166" y="343"/>
                  </a:lnTo>
                  <a:lnTo>
                    <a:pt x="168" y="343"/>
                  </a:lnTo>
                  <a:lnTo>
                    <a:pt x="168" y="343"/>
                  </a:lnTo>
                  <a:lnTo>
                    <a:pt x="168" y="343"/>
                  </a:lnTo>
                  <a:lnTo>
                    <a:pt x="168" y="343"/>
                  </a:lnTo>
                  <a:lnTo>
                    <a:pt x="170" y="343"/>
                  </a:lnTo>
                  <a:lnTo>
                    <a:pt x="170" y="343"/>
                  </a:lnTo>
                  <a:lnTo>
                    <a:pt x="170" y="343"/>
                  </a:lnTo>
                  <a:lnTo>
                    <a:pt x="170" y="341"/>
                  </a:lnTo>
                  <a:lnTo>
                    <a:pt x="170" y="341"/>
                  </a:lnTo>
                  <a:lnTo>
                    <a:pt x="170" y="337"/>
                  </a:lnTo>
                  <a:lnTo>
                    <a:pt x="170" y="337"/>
                  </a:lnTo>
                  <a:lnTo>
                    <a:pt x="170" y="337"/>
                  </a:lnTo>
                  <a:lnTo>
                    <a:pt x="170" y="337"/>
                  </a:lnTo>
                  <a:lnTo>
                    <a:pt x="172" y="335"/>
                  </a:lnTo>
                  <a:lnTo>
                    <a:pt x="172" y="335"/>
                  </a:lnTo>
                  <a:lnTo>
                    <a:pt x="174" y="335"/>
                  </a:lnTo>
                  <a:lnTo>
                    <a:pt x="174" y="333"/>
                  </a:lnTo>
                  <a:lnTo>
                    <a:pt x="174" y="333"/>
                  </a:lnTo>
                  <a:lnTo>
                    <a:pt x="176" y="333"/>
                  </a:lnTo>
                  <a:lnTo>
                    <a:pt x="176" y="333"/>
                  </a:lnTo>
                  <a:lnTo>
                    <a:pt x="178" y="333"/>
                  </a:lnTo>
                  <a:lnTo>
                    <a:pt x="178" y="333"/>
                  </a:lnTo>
                  <a:lnTo>
                    <a:pt x="180" y="335"/>
                  </a:lnTo>
                  <a:lnTo>
                    <a:pt x="184" y="339"/>
                  </a:lnTo>
                  <a:lnTo>
                    <a:pt x="186" y="341"/>
                  </a:lnTo>
                  <a:lnTo>
                    <a:pt x="193" y="343"/>
                  </a:lnTo>
                  <a:lnTo>
                    <a:pt x="193" y="343"/>
                  </a:lnTo>
                  <a:lnTo>
                    <a:pt x="193" y="343"/>
                  </a:lnTo>
                  <a:lnTo>
                    <a:pt x="195" y="343"/>
                  </a:lnTo>
                  <a:lnTo>
                    <a:pt x="195" y="341"/>
                  </a:lnTo>
                  <a:lnTo>
                    <a:pt x="195" y="341"/>
                  </a:lnTo>
                  <a:lnTo>
                    <a:pt x="199" y="337"/>
                  </a:lnTo>
                  <a:lnTo>
                    <a:pt x="199" y="337"/>
                  </a:lnTo>
                  <a:lnTo>
                    <a:pt x="201" y="337"/>
                  </a:lnTo>
                  <a:lnTo>
                    <a:pt x="201" y="337"/>
                  </a:lnTo>
                  <a:lnTo>
                    <a:pt x="203" y="337"/>
                  </a:lnTo>
                  <a:lnTo>
                    <a:pt x="207" y="337"/>
                  </a:lnTo>
                  <a:lnTo>
                    <a:pt x="207" y="337"/>
                  </a:lnTo>
                  <a:lnTo>
                    <a:pt x="207" y="337"/>
                  </a:lnTo>
                  <a:lnTo>
                    <a:pt x="207" y="337"/>
                  </a:lnTo>
                  <a:lnTo>
                    <a:pt x="207" y="337"/>
                  </a:lnTo>
                  <a:lnTo>
                    <a:pt x="207" y="335"/>
                  </a:lnTo>
                  <a:lnTo>
                    <a:pt x="210" y="331"/>
                  </a:lnTo>
                  <a:lnTo>
                    <a:pt x="210" y="331"/>
                  </a:lnTo>
                  <a:lnTo>
                    <a:pt x="210" y="328"/>
                  </a:lnTo>
                  <a:lnTo>
                    <a:pt x="210" y="326"/>
                  </a:lnTo>
                  <a:lnTo>
                    <a:pt x="210" y="326"/>
                  </a:lnTo>
                  <a:lnTo>
                    <a:pt x="214" y="326"/>
                  </a:lnTo>
                  <a:lnTo>
                    <a:pt x="216" y="324"/>
                  </a:lnTo>
                  <a:lnTo>
                    <a:pt x="218" y="324"/>
                  </a:lnTo>
                  <a:lnTo>
                    <a:pt x="218" y="324"/>
                  </a:lnTo>
                  <a:lnTo>
                    <a:pt x="218" y="324"/>
                  </a:lnTo>
                  <a:lnTo>
                    <a:pt x="220" y="324"/>
                  </a:lnTo>
                  <a:lnTo>
                    <a:pt x="224" y="326"/>
                  </a:lnTo>
                  <a:lnTo>
                    <a:pt x="226" y="326"/>
                  </a:lnTo>
                  <a:lnTo>
                    <a:pt x="228" y="326"/>
                  </a:lnTo>
                  <a:lnTo>
                    <a:pt x="228" y="326"/>
                  </a:lnTo>
                  <a:lnTo>
                    <a:pt x="228" y="326"/>
                  </a:lnTo>
                  <a:lnTo>
                    <a:pt x="230" y="328"/>
                  </a:lnTo>
                  <a:lnTo>
                    <a:pt x="230" y="328"/>
                  </a:lnTo>
                  <a:lnTo>
                    <a:pt x="230" y="333"/>
                  </a:lnTo>
                  <a:lnTo>
                    <a:pt x="230" y="333"/>
                  </a:lnTo>
                  <a:lnTo>
                    <a:pt x="230" y="333"/>
                  </a:lnTo>
                  <a:lnTo>
                    <a:pt x="230" y="335"/>
                  </a:lnTo>
                  <a:lnTo>
                    <a:pt x="230" y="335"/>
                  </a:lnTo>
                  <a:lnTo>
                    <a:pt x="233" y="335"/>
                  </a:lnTo>
                  <a:lnTo>
                    <a:pt x="233" y="335"/>
                  </a:lnTo>
                  <a:lnTo>
                    <a:pt x="235" y="335"/>
                  </a:lnTo>
                  <a:lnTo>
                    <a:pt x="235" y="335"/>
                  </a:lnTo>
                  <a:lnTo>
                    <a:pt x="235" y="337"/>
                  </a:lnTo>
                  <a:lnTo>
                    <a:pt x="235" y="337"/>
                  </a:lnTo>
                  <a:lnTo>
                    <a:pt x="235" y="337"/>
                  </a:lnTo>
                  <a:lnTo>
                    <a:pt x="235" y="339"/>
                  </a:lnTo>
                  <a:lnTo>
                    <a:pt x="233" y="339"/>
                  </a:lnTo>
                  <a:lnTo>
                    <a:pt x="233" y="339"/>
                  </a:lnTo>
                  <a:lnTo>
                    <a:pt x="233" y="341"/>
                  </a:lnTo>
                  <a:lnTo>
                    <a:pt x="235" y="343"/>
                  </a:lnTo>
                  <a:lnTo>
                    <a:pt x="235" y="343"/>
                  </a:lnTo>
                  <a:lnTo>
                    <a:pt x="235" y="343"/>
                  </a:lnTo>
                  <a:lnTo>
                    <a:pt x="235" y="343"/>
                  </a:lnTo>
                  <a:lnTo>
                    <a:pt x="235" y="345"/>
                  </a:lnTo>
                  <a:lnTo>
                    <a:pt x="235" y="345"/>
                  </a:lnTo>
                  <a:lnTo>
                    <a:pt x="235" y="345"/>
                  </a:lnTo>
                  <a:lnTo>
                    <a:pt x="235" y="347"/>
                  </a:lnTo>
                  <a:lnTo>
                    <a:pt x="235" y="347"/>
                  </a:lnTo>
                  <a:lnTo>
                    <a:pt x="235" y="347"/>
                  </a:lnTo>
                  <a:lnTo>
                    <a:pt x="237" y="347"/>
                  </a:lnTo>
                  <a:lnTo>
                    <a:pt x="237" y="347"/>
                  </a:lnTo>
                  <a:lnTo>
                    <a:pt x="241" y="347"/>
                  </a:lnTo>
                  <a:lnTo>
                    <a:pt x="245" y="345"/>
                  </a:lnTo>
                  <a:lnTo>
                    <a:pt x="247" y="347"/>
                  </a:lnTo>
                  <a:lnTo>
                    <a:pt x="247" y="345"/>
                  </a:lnTo>
                  <a:lnTo>
                    <a:pt x="249" y="345"/>
                  </a:lnTo>
                  <a:lnTo>
                    <a:pt x="251" y="343"/>
                  </a:lnTo>
                  <a:lnTo>
                    <a:pt x="253" y="341"/>
                  </a:lnTo>
                  <a:lnTo>
                    <a:pt x="253" y="341"/>
                  </a:lnTo>
                  <a:lnTo>
                    <a:pt x="253" y="339"/>
                  </a:lnTo>
                  <a:lnTo>
                    <a:pt x="253" y="333"/>
                  </a:lnTo>
                  <a:lnTo>
                    <a:pt x="253" y="331"/>
                  </a:lnTo>
                  <a:lnTo>
                    <a:pt x="253" y="331"/>
                  </a:lnTo>
                  <a:lnTo>
                    <a:pt x="253" y="331"/>
                  </a:lnTo>
                  <a:lnTo>
                    <a:pt x="256" y="328"/>
                  </a:lnTo>
                  <a:lnTo>
                    <a:pt x="256" y="328"/>
                  </a:lnTo>
                  <a:lnTo>
                    <a:pt x="256" y="328"/>
                  </a:lnTo>
                  <a:lnTo>
                    <a:pt x="256" y="326"/>
                  </a:lnTo>
                  <a:lnTo>
                    <a:pt x="256" y="326"/>
                  </a:lnTo>
                  <a:lnTo>
                    <a:pt x="256" y="326"/>
                  </a:lnTo>
                  <a:lnTo>
                    <a:pt x="256" y="324"/>
                  </a:lnTo>
                  <a:lnTo>
                    <a:pt x="256" y="324"/>
                  </a:lnTo>
                  <a:lnTo>
                    <a:pt x="256" y="324"/>
                  </a:lnTo>
                  <a:lnTo>
                    <a:pt x="256" y="324"/>
                  </a:lnTo>
                  <a:lnTo>
                    <a:pt x="258" y="324"/>
                  </a:lnTo>
                  <a:lnTo>
                    <a:pt x="258" y="324"/>
                  </a:lnTo>
                  <a:lnTo>
                    <a:pt x="262" y="322"/>
                  </a:lnTo>
                  <a:lnTo>
                    <a:pt x="262" y="322"/>
                  </a:lnTo>
                  <a:lnTo>
                    <a:pt x="264" y="322"/>
                  </a:lnTo>
                  <a:lnTo>
                    <a:pt x="266" y="322"/>
                  </a:lnTo>
                  <a:lnTo>
                    <a:pt x="270" y="324"/>
                  </a:lnTo>
                  <a:lnTo>
                    <a:pt x="270" y="324"/>
                  </a:lnTo>
                  <a:lnTo>
                    <a:pt x="270" y="324"/>
                  </a:lnTo>
                  <a:lnTo>
                    <a:pt x="272" y="324"/>
                  </a:lnTo>
                  <a:lnTo>
                    <a:pt x="272" y="324"/>
                  </a:lnTo>
                  <a:lnTo>
                    <a:pt x="272" y="322"/>
                  </a:lnTo>
                  <a:lnTo>
                    <a:pt x="274" y="322"/>
                  </a:lnTo>
                  <a:lnTo>
                    <a:pt x="274" y="322"/>
                  </a:lnTo>
                  <a:lnTo>
                    <a:pt x="276" y="320"/>
                  </a:lnTo>
                  <a:lnTo>
                    <a:pt x="276" y="318"/>
                  </a:lnTo>
                  <a:lnTo>
                    <a:pt x="276" y="318"/>
                  </a:lnTo>
                  <a:lnTo>
                    <a:pt x="276" y="318"/>
                  </a:lnTo>
                  <a:lnTo>
                    <a:pt x="276" y="318"/>
                  </a:lnTo>
                  <a:lnTo>
                    <a:pt x="276" y="318"/>
                  </a:lnTo>
                  <a:lnTo>
                    <a:pt x="276" y="316"/>
                  </a:lnTo>
                  <a:lnTo>
                    <a:pt x="279" y="314"/>
                  </a:lnTo>
                  <a:lnTo>
                    <a:pt x="279" y="314"/>
                  </a:lnTo>
                  <a:lnTo>
                    <a:pt x="279" y="314"/>
                  </a:lnTo>
                  <a:lnTo>
                    <a:pt x="279" y="312"/>
                  </a:lnTo>
                  <a:lnTo>
                    <a:pt x="279" y="312"/>
                  </a:lnTo>
                  <a:lnTo>
                    <a:pt x="279" y="312"/>
                  </a:lnTo>
                  <a:lnTo>
                    <a:pt x="281" y="308"/>
                  </a:lnTo>
                  <a:lnTo>
                    <a:pt x="283" y="303"/>
                  </a:lnTo>
                  <a:lnTo>
                    <a:pt x="283" y="303"/>
                  </a:lnTo>
                  <a:lnTo>
                    <a:pt x="283" y="303"/>
                  </a:lnTo>
                  <a:lnTo>
                    <a:pt x="285" y="299"/>
                  </a:lnTo>
                  <a:lnTo>
                    <a:pt x="283" y="295"/>
                  </a:lnTo>
                  <a:lnTo>
                    <a:pt x="283" y="295"/>
                  </a:lnTo>
                  <a:lnTo>
                    <a:pt x="285" y="295"/>
                  </a:lnTo>
                  <a:lnTo>
                    <a:pt x="285" y="295"/>
                  </a:lnTo>
                  <a:lnTo>
                    <a:pt x="285" y="295"/>
                  </a:lnTo>
                  <a:lnTo>
                    <a:pt x="285" y="293"/>
                  </a:lnTo>
                  <a:lnTo>
                    <a:pt x="285" y="293"/>
                  </a:lnTo>
                  <a:lnTo>
                    <a:pt x="287" y="293"/>
                  </a:lnTo>
                  <a:lnTo>
                    <a:pt x="291" y="293"/>
                  </a:lnTo>
                  <a:lnTo>
                    <a:pt x="299" y="293"/>
                  </a:lnTo>
                  <a:lnTo>
                    <a:pt x="302" y="291"/>
                  </a:lnTo>
                  <a:lnTo>
                    <a:pt x="306" y="289"/>
                  </a:lnTo>
                  <a:lnTo>
                    <a:pt x="308" y="287"/>
                  </a:lnTo>
                  <a:lnTo>
                    <a:pt x="310" y="287"/>
                  </a:lnTo>
                  <a:lnTo>
                    <a:pt x="310" y="287"/>
                  </a:lnTo>
                  <a:lnTo>
                    <a:pt x="312" y="287"/>
                  </a:lnTo>
                  <a:lnTo>
                    <a:pt x="312" y="287"/>
                  </a:lnTo>
                  <a:lnTo>
                    <a:pt x="312" y="289"/>
                  </a:lnTo>
                  <a:lnTo>
                    <a:pt x="312" y="289"/>
                  </a:lnTo>
                  <a:lnTo>
                    <a:pt x="314" y="289"/>
                  </a:lnTo>
                  <a:lnTo>
                    <a:pt x="314" y="289"/>
                  </a:lnTo>
                  <a:lnTo>
                    <a:pt x="314" y="291"/>
                  </a:lnTo>
                  <a:lnTo>
                    <a:pt x="316" y="289"/>
                  </a:lnTo>
                  <a:lnTo>
                    <a:pt x="318" y="289"/>
                  </a:lnTo>
                  <a:lnTo>
                    <a:pt x="318" y="289"/>
                  </a:lnTo>
                  <a:lnTo>
                    <a:pt x="320" y="287"/>
                  </a:lnTo>
                  <a:lnTo>
                    <a:pt x="320" y="278"/>
                  </a:lnTo>
                  <a:lnTo>
                    <a:pt x="322" y="274"/>
                  </a:lnTo>
                  <a:lnTo>
                    <a:pt x="322" y="274"/>
                  </a:lnTo>
                  <a:lnTo>
                    <a:pt x="322" y="274"/>
                  </a:lnTo>
                  <a:lnTo>
                    <a:pt x="322" y="272"/>
                  </a:lnTo>
                  <a:lnTo>
                    <a:pt x="325" y="270"/>
                  </a:lnTo>
                  <a:lnTo>
                    <a:pt x="325" y="270"/>
                  </a:lnTo>
                  <a:lnTo>
                    <a:pt x="325" y="270"/>
                  </a:lnTo>
                  <a:lnTo>
                    <a:pt x="327" y="270"/>
                  </a:lnTo>
                  <a:lnTo>
                    <a:pt x="329" y="268"/>
                  </a:lnTo>
                  <a:lnTo>
                    <a:pt x="331" y="268"/>
                  </a:lnTo>
                  <a:lnTo>
                    <a:pt x="331" y="266"/>
                  </a:lnTo>
                  <a:lnTo>
                    <a:pt x="333" y="264"/>
                  </a:lnTo>
                  <a:lnTo>
                    <a:pt x="333" y="264"/>
                  </a:lnTo>
                  <a:lnTo>
                    <a:pt x="333" y="261"/>
                  </a:lnTo>
                  <a:lnTo>
                    <a:pt x="333" y="259"/>
                  </a:lnTo>
                  <a:lnTo>
                    <a:pt x="333" y="259"/>
                  </a:lnTo>
                  <a:lnTo>
                    <a:pt x="335" y="257"/>
                  </a:lnTo>
                  <a:lnTo>
                    <a:pt x="335" y="257"/>
                  </a:lnTo>
                  <a:lnTo>
                    <a:pt x="337" y="255"/>
                  </a:lnTo>
                  <a:lnTo>
                    <a:pt x="339" y="249"/>
                  </a:lnTo>
                  <a:lnTo>
                    <a:pt x="339" y="247"/>
                  </a:lnTo>
                  <a:lnTo>
                    <a:pt x="339" y="247"/>
                  </a:lnTo>
                  <a:lnTo>
                    <a:pt x="339" y="247"/>
                  </a:lnTo>
                  <a:lnTo>
                    <a:pt x="341" y="247"/>
                  </a:lnTo>
                  <a:lnTo>
                    <a:pt x="341" y="247"/>
                  </a:lnTo>
                  <a:lnTo>
                    <a:pt x="343" y="245"/>
                  </a:lnTo>
                  <a:lnTo>
                    <a:pt x="343" y="245"/>
                  </a:lnTo>
                  <a:lnTo>
                    <a:pt x="343" y="245"/>
                  </a:lnTo>
                  <a:lnTo>
                    <a:pt x="343" y="243"/>
                  </a:lnTo>
                  <a:lnTo>
                    <a:pt x="345" y="243"/>
                  </a:lnTo>
                  <a:lnTo>
                    <a:pt x="345" y="245"/>
                  </a:lnTo>
                  <a:lnTo>
                    <a:pt x="345" y="245"/>
                  </a:lnTo>
                  <a:lnTo>
                    <a:pt x="345" y="245"/>
                  </a:lnTo>
                  <a:lnTo>
                    <a:pt x="345" y="247"/>
                  </a:lnTo>
                  <a:lnTo>
                    <a:pt x="348" y="247"/>
                  </a:lnTo>
                  <a:lnTo>
                    <a:pt x="352" y="241"/>
                  </a:lnTo>
                  <a:lnTo>
                    <a:pt x="354" y="241"/>
                  </a:lnTo>
                  <a:lnTo>
                    <a:pt x="352" y="243"/>
                  </a:lnTo>
                  <a:lnTo>
                    <a:pt x="354" y="245"/>
                  </a:lnTo>
                  <a:lnTo>
                    <a:pt x="354" y="245"/>
                  </a:lnTo>
                  <a:lnTo>
                    <a:pt x="356" y="245"/>
                  </a:lnTo>
                  <a:lnTo>
                    <a:pt x="356" y="245"/>
                  </a:lnTo>
                  <a:lnTo>
                    <a:pt x="356" y="243"/>
                  </a:lnTo>
                  <a:lnTo>
                    <a:pt x="358" y="243"/>
                  </a:lnTo>
                  <a:lnTo>
                    <a:pt x="358" y="243"/>
                  </a:lnTo>
                  <a:lnTo>
                    <a:pt x="358" y="241"/>
                  </a:lnTo>
                  <a:lnTo>
                    <a:pt x="358" y="241"/>
                  </a:lnTo>
                  <a:lnTo>
                    <a:pt x="358" y="241"/>
                  </a:lnTo>
                  <a:lnTo>
                    <a:pt x="358" y="238"/>
                  </a:lnTo>
                  <a:lnTo>
                    <a:pt x="358" y="238"/>
                  </a:lnTo>
                  <a:lnTo>
                    <a:pt x="360" y="236"/>
                  </a:lnTo>
                  <a:lnTo>
                    <a:pt x="360" y="236"/>
                  </a:lnTo>
                  <a:lnTo>
                    <a:pt x="360" y="236"/>
                  </a:lnTo>
                  <a:lnTo>
                    <a:pt x="358" y="234"/>
                  </a:lnTo>
                  <a:lnTo>
                    <a:pt x="358" y="232"/>
                  </a:lnTo>
                  <a:lnTo>
                    <a:pt x="358" y="232"/>
                  </a:lnTo>
                  <a:lnTo>
                    <a:pt x="360" y="232"/>
                  </a:lnTo>
                  <a:lnTo>
                    <a:pt x="360" y="232"/>
                  </a:lnTo>
                  <a:lnTo>
                    <a:pt x="362" y="234"/>
                  </a:lnTo>
                  <a:lnTo>
                    <a:pt x="364" y="234"/>
                  </a:lnTo>
                  <a:lnTo>
                    <a:pt x="366" y="232"/>
                  </a:lnTo>
                  <a:lnTo>
                    <a:pt x="366" y="224"/>
                  </a:lnTo>
                  <a:lnTo>
                    <a:pt x="369" y="222"/>
                  </a:lnTo>
                  <a:lnTo>
                    <a:pt x="371" y="220"/>
                  </a:lnTo>
                  <a:lnTo>
                    <a:pt x="371" y="220"/>
                  </a:lnTo>
                  <a:lnTo>
                    <a:pt x="373" y="220"/>
                  </a:lnTo>
                  <a:lnTo>
                    <a:pt x="375" y="220"/>
                  </a:lnTo>
                  <a:lnTo>
                    <a:pt x="375" y="218"/>
                  </a:lnTo>
                  <a:lnTo>
                    <a:pt x="375" y="218"/>
                  </a:lnTo>
                  <a:lnTo>
                    <a:pt x="377" y="215"/>
                  </a:lnTo>
                  <a:lnTo>
                    <a:pt x="377" y="215"/>
                  </a:lnTo>
                  <a:lnTo>
                    <a:pt x="377" y="218"/>
                  </a:lnTo>
                  <a:lnTo>
                    <a:pt x="377" y="218"/>
                  </a:lnTo>
                  <a:lnTo>
                    <a:pt x="377" y="220"/>
                  </a:lnTo>
                  <a:lnTo>
                    <a:pt x="377" y="220"/>
                  </a:lnTo>
                  <a:lnTo>
                    <a:pt x="377" y="220"/>
                  </a:lnTo>
                  <a:lnTo>
                    <a:pt x="381" y="215"/>
                  </a:lnTo>
                  <a:lnTo>
                    <a:pt x="381" y="215"/>
                  </a:lnTo>
                  <a:lnTo>
                    <a:pt x="383" y="213"/>
                  </a:lnTo>
                  <a:lnTo>
                    <a:pt x="385" y="213"/>
                  </a:lnTo>
                  <a:lnTo>
                    <a:pt x="385" y="213"/>
                  </a:lnTo>
                  <a:lnTo>
                    <a:pt x="385" y="211"/>
                  </a:lnTo>
                  <a:lnTo>
                    <a:pt x="385" y="211"/>
                  </a:lnTo>
                  <a:lnTo>
                    <a:pt x="385" y="211"/>
                  </a:lnTo>
                  <a:lnTo>
                    <a:pt x="383" y="209"/>
                  </a:lnTo>
                  <a:lnTo>
                    <a:pt x="383" y="211"/>
                  </a:lnTo>
                  <a:lnTo>
                    <a:pt x="383" y="211"/>
                  </a:lnTo>
                  <a:lnTo>
                    <a:pt x="383" y="211"/>
                  </a:lnTo>
                  <a:lnTo>
                    <a:pt x="381" y="213"/>
                  </a:lnTo>
                  <a:lnTo>
                    <a:pt x="381" y="213"/>
                  </a:lnTo>
                  <a:lnTo>
                    <a:pt x="381" y="211"/>
                  </a:lnTo>
                  <a:lnTo>
                    <a:pt x="379" y="211"/>
                  </a:lnTo>
                  <a:lnTo>
                    <a:pt x="377" y="211"/>
                  </a:lnTo>
                  <a:lnTo>
                    <a:pt x="377" y="211"/>
                  </a:lnTo>
                  <a:lnTo>
                    <a:pt x="377" y="209"/>
                  </a:lnTo>
                  <a:lnTo>
                    <a:pt x="377" y="207"/>
                  </a:lnTo>
                  <a:lnTo>
                    <a:pt x="377" y="205"/>
                  </a:lnTo>
                  <a:lnTo>
                    <a:pt x="375" y="205"/>
                  </a:lnTo>
                  <a:lnTo>
                    <a:pt x="373" y="203"/>
                  </a:lnTo>
                  <a:lnTo>
                    <a:pt x="373" y="203"/>
                  </a:lnTo>
                  <a:lnTo>
                    <a:pt x="371" y="203"/>
                  </a:lnTo>
                  <a:lnTo>
                    <a:pt x="371" y="201"/>
                  </a:lnTo>
                  <a:lnTo>
                    <a:pt x="371" y="199"/>
                  </a:lnTo>
                  <a:lnTo>
                    <a:pt x="371" y="199"/>
                  </a:lnTo>
                  <a:lnTo>
                    <a:pt x="371" y="197"/>
                  </a:lnTo>
                  <a:lnTo>
                    <a:pt x="373" y="194"/>
                  </a:lnTo>
                  <a:lnTo>
                    <a:pt x="371" y="194"/>
                  </a:lnTo>
                  <a:lnTo>
                    <a:pt x="371" y="192"/>
                  </a:lnTo>
                  <a:lnTo>
                    <a:pt x="371" y="192"/>
                  </a:lnTo>
                  <a:lnTo>
                    <a:pt x="371" y="192"/>
                  </a:lnTo>
                  <a:lnTo>
                    <a:pt x="371" y="192"/>
                  </a:lnTo>
                  <a:lnTo>
                    <a:pt x="371" y="190"/>
                  </a:lnTo>
                  <a:lnTo>
                    <a:pt x="373" y="190"/>
                  </a:lnTo>
                  <a:lnTo>
                    <a:pt x="373" y="192"/>
                  </a:lnTo>
                  <a:lnTo>
                    <a:pt x="373" y="192"/>
                  </a:lnTo>
                  <a:lnTo>
                    <a:pt x="373" y="192"/>
                  </a:lnTo>
                  <a:lnTo>
                    <a:pt x="375" y="192"/>
                  </a:lnTo>
                  <a:lnTo>
                    <a:pt x="377" y="192"/>
                  </a:lnTo>
                  <a:lnTo>
                    <a:pt x="379" y="192"/>
                  </a:lnTo>
                  <a:lnTo>
                    <a:pt x="379" y="194"/>
                  </a:lnTo>
                  <a:lnTo>
                    <a:pt x="379" y="194"/>
                  </a:lnTo>
                  <a:lnTo>
                    <a:pt x="379" y="194"/>
                  </a:lnTo>
                  <a:lnTo>
                    <a:pt x="379" y="194"/>
                  </a:lnTo>
                  <a:lnTo>
                    <a:pt x="381" y="194"/>
                  </a:lnTo>
                  <a:lnTo>
                    <a:pt x="381" y="194"/>
                  </a:lnTo>
                  <a:lnTo>
                    <a:pt x="383" y="194"/>
                  </a:lnTo>
                  <a:lnTo>
                    <a:pt x="383" y="197"/>
                  </a:lnTo>
                  <a:lnTo>
                    <a:pt x="385" y="194"/>
                  </a:lnTo>
                  <a:lnTo>
                    <a:pt x="383" y="192"/>
                  </a:lnTo>
                  <a:lnTo>
                    <a:pt x="383" y="190"/>
                  </a:lnTo>
                  <a:lnTo>
                    <a:pt x="385" y="188"/>
                  </a:lnTo>
                  <a:lnTo>
                    <a:pt x="385" y="186"/>
                  </a:lnTo>
                  <a:lnTo>
                    <a:pt x="385" y="188"/>
                  </a:lnTo>
                  <a:lnTo>
                    <a:pt x="387" y="190"/>
                  </a:lnTo>
                  <a:lnTo>
                    <a:pt x="387" y="192"/>
                  </a:lnTo>
                  <a:lnTo>
                    <a:pt x="389" y="192"/>
                  </a:lnTo>
                  <a:lnTo>
                    <a:pt x="389" y="194"/>
                  </a:lnTo>
                  <a:lnTo>
                    <a:pt x="387" y="199"/>
                  </a:lnTo>
                  <a:lnTo>
                    <a:pt x="387" y="201"/>
                  </a:lnTo>
                  <a:lnTo>
                    <a:pt x="385" y="201"/>
                  </a:lnTo>
                  <a:lnTo>
                    <a:pt x="385" y="203"/>
                  </a:lnTo>
                  <a:lnTo>
                    <a:pt x="385" y="205"/>
                  </a:lnTo>
                  <a:lnTo>
                    <a:pt x="385" y="205"/>
                  </a:lnTo>
                  <a:lnTo>
                    <a:pt x="385" y="205"/>
                  </a:lnTo>
                  <a:lnTo>
                    <a:pt x="385" y="205"/>
                  </a:lnTo>
                  <a:lnTo>
                    <a:pt x="387" y="205"/>
                  </a:lnTo>
                  <a:lnTo>
                    <a:pt x="387" y="207"/>
                  </a:lnTo>
                  <a:lnTo>
                    <a:pt x="389" y="207"/>
                  </a:lnTo>
                  <a:lnTo>
                    <a:pt x="389" y="207"/>
                  </a:lnTo>
                  <a:lnTo>
                    <a:pt x="394" y="205"/>
                  </a:lnTo>
                  <a:lnTo>
                    <a:pt x="396" y="205"/>
                  </a:lnTo>
                  <a:lnTo>
                    <a:pt x="396" y="203"/>
                  </a:lnTo>
                  <a:lnTo>
                    <a:pt x="398" y="203"/>
                  </a:lnTo>
                  <a:lnTo>
                    <a:pt x="400" y="203"/>
                  </a:lnTo>
                  <a:lnTo>
                    <a:pt x="402" y="203"/>
                  </a:lnTo>
                  <a:lnTo>
                    <a:pt x="402" y="203"/>
                  </a:lnTo>
                  <a:lnTo>
                    <a:pt x="402" y="201"/>
                  </a:lnTo>
                  <a:lnTo>
                    <a:pt x="404" y="201"/>
                  </a:lnTo>
                  <a:lnTo>
                    <a:pt x="406" y="201"/>
                  </a:lnTo>
                  <a:lnTo>
                    <a:pt x="408" y="201"/>
                  </a:lnTo>
                  <a:lnTo>
                    <a:pt x="408" y="201"/>
                  </a:lnTo>
                  <a:lnTo>
                    <a:pt x="408" y="201"/>
                  </a:lnTo>
                  <a:lnTo>
                    <a:pt x="408" y="201"/>
                  </a:lnTo>
                  <a:lnTo>
                    <a:pt x="412" y="199"/>
                  </a:lnTo>
                  <a:lnTo>
                    <a:pt x="415" y="197"/>
                  </a:lnTo>
                  <a:lnTo>
                    <a:pt x="412" y="197"/>
                  </a:lnTo>
                  <a:lnTo>
                    <a:pt x="412" y="194"/>
                  </a:lnTo>
                  <a:lnTo>
                    <a:pt x="412" y="188"/>
                  </a:lnTo>
                  <a:lnTo>
                    <a:pt x="410" y="188"/>
                  </a:lnTo>
                  <a:lnTo>
                    <a:pt x="410" y="186"/>
                  </a:lnTo>
                  <a:lnTo>
                    <a:pt x="410" y="186"/>
                  </a:lnTo>
                  <a:lnTo>
                    <a:pt x="410" y="184"/>
                  </a:lnTo>
                  <a:lnTo>
                    <a:pt x="410" y="184"/>
                  </a:lnTo>
                  <a:lnTo>
                    <a:pt x="410" y="182"/>
                  </a:lnTo>
                  <a:lnTo>
                    <a:pt x="410" y="182"/>
                  </a:lnTo>
                  <a:lnTo>
                    <a:pt x="410" y="182"/>
                  </a:lnTo>
                  <a:lnTo>
                    <a:pt x="410" y="182"/>
                  </a:lnTo>
                  <a:lnTo>
                    <a:pt x="412" y="182"/>
                  </a:lnTo>
                  <a:lnTo>
                    <a:pt x="415" y="182"/>
                  </a:lnTo>
                  <a:lnTo>
                    <a:pt x="415" y="182"/>
                  </a:lnTo>
                  <a:lnTo>
                    <a:pt x="415" y="180"/>
                  </a:lnTo>
                  <a:lnTo>
                    <a:pt x="412" y="178"/>
                  </a:lnTo>
                  <a:lnTo>
                    <a:pt x="412" y="178"/>
                  </a:lnTo>
                  <a:lnTo>
                    <a:pt x="415" y="174"/>
                  </a:lnTo>
                  <a:lnTo>
                    <a:pt x="415" y="174"/>
                  </a:lnTo>
                  <a:lnTo>
                    <a:pt x="415" y="174"/>
                  </a:lnTo>
                  <a:lnTo>
                    <a:pt x="417" y="174"/>
                  </a:lnTo>
                  <a:lnTo>
                    <a:pt x="417" y="171"/>
                  </a:lnTo>
                  <a:lnTo>
                    <a:pt x="417" y="171"/>
                  </a:lnTo>
                  <a:lnTo>
                    <a:pt x="417" y="171"/>
                  </a:lnTo>
                  <a:lnTo>
                    <a:pt x="419" y="171"/>
                  </a:lnTo>
                  <a:lnTo>
                    <a:pt x="421" y="171"/>
                  </a:lnTo>
                  <a:lnTo>
                    <a:pt x="423" y="171"/>
                  </a:lnTo>
                  <a:lnTo>
                    <a:pt x="423" y="174"/>
                  </a:lnTo>
                  <a:lnTo>
                    <a:pt x="423" y="174"/>
                  </a:lnTo>
                  <a:lnTo>
                    <a:pt x="423" y="178"/>
                  </a:lnTo>
                  <a:lnTo>
                    <a:pt x="425" y="178"/>
                  </a:lnTo>
                  <a:lnTo>
                    <a:pt x="425" y="178"/>
                  </a:lnTo>
                  <a:lnTo>
                    <a:pt x="427" y="178"/>
                  </a:lnTo>
                  <a:lnTo>
                    <a:pt x="427" y="176"/>
                  </a:lnTo>
                  <a:lnTo>
                    <a:pt x="427" y="176"/>
                  </a:lnTo>
                  <a:lnTo>
                    <a:pt x="427" y="174"/>
                  </a:lnTo>
                  <a:lnTo>
                    <a:pt x="427" y="174"/>
                  </a:lnTo>
                  <a:lnTo>
                    <a:pt x="427" y="174"/>
                  </a:lnTo>
                  <a:lnTo>
                    <a:pt x="427" y="171"/>
                  </a:lnTo>
                  <a:lnTo>
                    <a:pt x="429" y="171"/>
                  </a:lnTo>
                  <a:lnTo>
                    <a:pt x="429" y="171"/>
                  </a:lnTo>
                  <a:lnTo>
                    <a:pt x="431" y="171"/>
                  </a:lnTo>
                  <a:lnTo>
                    <a:pt x="429" y="169"/>
                  </a:lnTo>
                  <a:lnTo>
                    <a:pt x="429" y="167"/>
                  </a:lnTo>
                  <a:lnTo>
                    <a:pt x="429" y="167"/>
                  </a:lnTo>
                  <a:lnTo>
                    <a:pt x="431" y="165"/>
                  </a:lnTo>
                  <a:lnTo>
                    <a:pt x="431" y="165"/>
                  </a:lnTo>
                  <a:lnTo>
                    <a:pt x="431" y="163"/>
                  </a:lnTo>
                  <a:lnTo>
                    <a:pt x="431" y="163"/>
                  </a:lnTo>
                  <a:lnTo>
                    <a:pt x="431" y="163"/>
                  </a:lnTo>
                  <a:lnTo>
                    <a:pt x="429" y="165"/>
                  </a:lnTo>
                  <a:lnTo>
                    <a:pt x="429" y="165"/>
                  </a:lnTo>
                  <a:lnTo>
                    <a:pt x="429" y="165"/>
                  </a:lnTo>
                  <a:lnTo>
                    <a:pt x="429" y="163"/>
                  </a:lnTo>
                  <a:lnTo>
                    <a:pt x="429" y="163"/>
                  </a:lnTo>
                  <a:lnTo>
                    <a:pt x="427" y="163"/>
                  </a:lnTo>
                  <a:lnTo>
                    <a:pt x="427" y="163"/>
                  </a:lnTo>
                  <a:lnTo>
                    <a:pt x="425" y="159"/>
                  </a:lnTo>
                  <a:lnTo>
                    <a:pt x="423" y="159"/>
                  </a:lnTo>
                  <a:lnTo>
                    <a:pt x="423" y="159"/>
                  </a:lnTo>
                  <a:lnTo>
                    <a:pt x="421" y="161"/>
                  </a:lnTo>
                  <a:lnTo>
                    <a:pt x="421" y="163"/>
                  </a:lnTo>
                  <a:lnTo>
                    <a:pt x="419" y="163"/>
                  </a:lnTo>
                  <a:lnTo>
                    <a:pt x="417" y="163"/>
                  </a:lnTo>
                  <a:lnTo>
                    <a:pt x="417" y="163"/>
                  </a:lnTo>
                  <a:lnTo>
                    <a:pt x="417" y="161"/>
                  </a:lnTo>
                  <a:lnTo>
                    <a:pt x="417" y="159"/>
                  </a:lnTo>
                  <a:lnTo>
                    <a:pt x="417" y="159"/>
                  </a:lnTo>
                  <a:lnTo>
                    <a:pt x="417" y="159"/>
                  </a:lnTo>
                  <a:lnTo>
                    <a:pt x="417" y="159"/>
                  </a:lnTo>
                  <a:lnTo>
                    <a:pt x="417" y="157"/>
                  </a:lnTo>
                  <a:lnTo>
                    <a:pt x="419" y="157"/>
                  </a:lnTo>
                  <a:lnTo>
                    <a:pt x="423" y="155"/>
                  </a:lnTo>
                  <a:lnTo>
                    <a:pt x="423" y="155"/>
                  </a:lnTo>
                  <a:lnTo>
                    <a:pt x="425" y="155"/>
                  </a:lnTo>
                  <a:lnTo>
                    <a:pt x="427" y="157"/>
                  </a:lnTo>
                  <a:lnTo>
                    <a:pt x="427" y="157"/>
                  </a:lnTo>
                  <a:lnTo>
                    <a:pt x="429" y="157"/>
                  </a:lnTo>
                  <a:lnTo>
                    <a:pt x="429" y="157"/>
                  </a:lnTo>
                  <a:lnTo>
                    <a:pt x="429" y="157"/>
                  </a:lnTo>
                  <a:lnTo>
                    <a:pt x="429" y="159"/>
                  </a:lnTo>
                  <a:lnTo>
                    <a:pt x="431" y="159"/>
                  </a:lnTo>
                  <a:lnTo>
                    <a:pt x="433" y="159"/>
                  </a:lnTo>
                  <a:lnTo>
                    <a:pt x="435" y="159"/>
                  </a:lnTo>
                  <a:lnTo>
                    <a:pt x="435" y="161"/>
                  </a:lnTo>
                  <a:lnTo>
                    <a:pt x="435" y="161"/>
                  </a:lnTo>
                  <a:lnTo>
                    <a:pt x="438" y="159"/>
                  </a:lnTo>
                  <a:lnTo>
                    <a:pt x="438" y="159"/>
                  </a:lnTo>
                  <a:lnTo>
                    <a:pt x="435" y="157"/>
                  </a:lnTo>
                  <a:lnTo>
                    <a:pt x="438" y="157"/>
                  </a:lnTo>
                  <a:lnTo>
                    <a:pt x="438" y="157"/>
                  </a:lnTo>
                  <a:lnTo>
                    <a:pt x="440" y="159"/>
                  </a:lnTo>
                  <a:lnTo>
                    <a:pt x="440" y="159"/>
                  </a:lnTo>
                  <a:lnTo>
                    <a:pt x="440" y="157"/>
                  </a:lnTo>
                  <a:lnTo>
                    <a:pt x="444" y="155"/>
                  </a:lnTo>
                  <a:lnTo>
                    <a:pt x="446" y="153"/>
                  </a:lnTo>
                  <a:lnTo>
                    <a:pt x="456" y="148"/>
                  </a:lnTo>
                  <a:lnTo>
                    <a:pt x="458" y="148"/>
                  </a:lnTo>
                  <a:lnTo>
                    <a:pt x="461" y="148"/>
                  </a:lnTo>
                  <a:lnTo>
                    <a:pt x="461" y="148"/>
                  </a:lnTo>
                  <a:lnTo>
                    <a:pt x="463" y="148"/>
                  </a:lnTo>
                  <a:lnTo>
                    <a:pt x="461" y="148"/>
                  </a:lnTo>
                  <a:lnTo>
                    <a:pt x="461" y="146"/>
                  </a:lnTo>
                  <a:lnTo>
                    <a:pt x="463" y="146"/>
                  </a:lnTo>
                  <a:lnTo>
                    <a:pt x="463" y="146"/>
                  </a:lnTo>
                  <a:lnTo>
                    <a:pt x="465" y="146"/>
                  </a:lnTo>
                  <a:lnTo>
                    <a:pt x="465" y="146"/>
                  </a:lnTo>
                  <a:lnTo>
                    <a:pt x="467" y="144"/>
                  </a:lnTo>
                  <a:lnTo>
                    <a:pt x="467" y="144"/>
                  </a:lnTo>
                  <a:lnTo>
                    <a:pt x="467" y="142"/>
                  </a:lnTo>
                  <a:lnTo>
                    <a:pt x="467" y="142"/>
                  </a:lnTo>
                  <a:lnTo>
                    <a:pt x="467" y="142"/>
                  </a:lnTo>
                  <a:lnTo>
                    <a:pt x="467" y="140"/>
                  </a:lnTo>
                  <a:lnTo>
                    <a:pt x="467" y="138"/>
                  </a:lnTo>
                  <a:lnTo>
                    <a:pt x="469" y="138"/>
                  </a:lnTo>
                  <a:lnTo>
                    <a:pt x="469" y="140"/>
                  </a:lnTo>
                  <a:lnTo>
                    <a:pt x="469" y="140"/>
                  </a:lnTo>
                  <a:lnTo>
                    <a:pt x="469" y="140"/>
                  </a:lnTo>
                  <a:lnTo>
                    <a:pt x="471" y="140"/>
                  </a:lnTo>
                  <a:lnTo>
                    <a:pt x="471" y="140"/>
                  </a:lnTo>
                  <a:lnTo>
                    <a:pt x="471" y="140"/>
                  </a:lnTo>
                  <a:lnTo>
                    <a:pt x="473" y="138"/>
                  </a:lnTo>
                  <a:lnTo>
                    <a:pt x="473" y="138"/>
                  </a:lnTo>
                  <a:lnTo>
                    <a:pt x="473" y="138"/>
                  </a:lnTo>
                  <a:lnTo>
                    <a:pt x="475" y="138"/>
                  </a:lnTo>
                  <a:lnTo>
                    <a:pt x="477" y="138"/>
                  </a:lnTo>
                  <a:lnTo>
                    <a:pt x="477" y="138"/>
                  </a:lnTo>
                  <a:lnTo>
                    <a:pt x="475" y="138"/>
                  </a:lnTo>
                  <a:lnTo>
                    <a:pt x="475" y="140"/>
                  </a:lnTo>
                  <a:lnTo>
                    <a:pt x="473" y="140"/>
                  </a:lnTo>
                  <a:lnTo>
                    <a:pt x="473" y="140"/>
                  </a:lnTo>
                  <a:lnTo>
                    <a:pt x="473" y="142"/>
                  </a:lnTo>
                  <a:lnTo>
                    <a:pt x="471" y="142"/>
                  </a:lnTo>
                  <a:lnTo>
                    <a:pt x="471" y="142"/>
                  </a:lnTo>
                  <a:lnTo>
                    <a:pt x="469" y="142"/>
                  </a:lnTo>
                  <a:lnTo>
                    <a:pt x="469" y="144"/>
                  </a:lnTo>
                  <a:lnTo>
                    <a:pt x="469" y="144"/>
                  </a:lnTo>
                  <a:lnTo>
                    <a:pt x="471" y="146"/>
                  </a:lnTo>
                  <a:lnTo>
                    <a:pt x="471" y="144"/>
                  </a:lnTo>
                  <a:lnTo>
                    <a:pt x="473" y="144"/>
                  </a:lnTo>
                  <a:lnTo>
                    <a:pt x="473" y="144"/>
                  </a:lnTo>
                  <a:lnTo>
                    <a:pt x="475" y="144"/>
                  </a:lnTo>
                  <a:lnTo>
                    <a:pt x="475" y="144"/>
                  </a:lnTo>
                  <a:lnTo>
                    <a:pt x="475" y="144"/>
                  </a:lnTo>
                  <a:lnTo>
                    <a:pt x="477" y="144"/>
                  </a:lnTo>
                  <a:lnTo>
                    <a:pt x="477" y="146"/>
                  </a:lnTo>
                  <a:lnTo>
                    <a:pt x="477" y="146"/>
                  </a:lnTo>
                  <a:lnTo>
                    <a:pt x="477" y="146"/>
                  </a:lnTo>
                  <a:lnTo>
                    <a:pt x="479" y="146"/>
                  </a:lnTo>
                  <a:lnTo>
                    <a:pt x="479" y="144"/>
                  </a:lnTo>
                  <a:lnTo>
                    <a:pt x="477" y="142"/>
                  </a:lnTo>
                  <a:lnTo>
                    <a:pt x="477" y="140"/>
                  </a:lnTo>
                  <a:lnTo>
                    <a:pt x="479" y="138"/>
                  </a:lnTo>
                  <a:lnTo>
                    <a:pt x="481" y="138"/>
                  </a:lnTo>
                  <a:lnTo>
                    <a:pt x="481" y="138"/>
                  </a:lnTo>
                  <a:lnTo>
                    <a:pt x="481" y="138"/>
                  </a:lnTo>
                  <a:lnTo>
                    <a:pt x="481" y="138"/>
                  </a:lnTo>
                  <a:lnTo>
                    <a:pt x="479" y="140"/>
                  </a:lnTo>
                  <a:lnTo>
                    <a:pt x="479" y="140"/>
                  </a:lnTo>
                  <a:lnTo>
                    <a:pt x="481" y="140"/>
                  </a:lnTo>
                  <a:lnTo>
                    <a:pt x="484" y="138"/>
                  </a:lnTo>
                  <a:lnTo>
                    <a:pt x="486" y="138"/>
                  </a:lnTo>
                  <a:lnTo>
                    <a:pt x="486" y="138"/>
                  </a:lnTo>
                  <a:lnTo>
                    <a:pt x="486" y="138"/>
                  </a:lnTo>
                  <a:lnTo>
                    <a:pt x="488" y="136"/>
                  </a:lnTo>
                  <a:lnTo>
                    <a:pt x="488" y="136"/>
                  </a:lnTo>
                  <a:lnTo>
                    <a:pt x="488" y="136"/>
                  </a:lnTo>
                  <a:lnTo>
                    <a:pt x="490" y="134"/>
                  </a:lnTo>
                  <a:lnTo>
                    <a:pt x="490" y="134"/>
                  </a:lnTo>
                  <a:lnTo>
                    <a:pt x="498" y="132"/>
                  </a:lnTo>
                  <a:lnTo>
                    <a:pt x="500" y="130"/>
                  </a:lnTo>
                  <a:lnTo>
                    <a:pt x="498" y="128"/>
                  </a:lnTo>
                  <a:lnTo>
                    <a:pt x="498" y="125"/>
                  </a:lnTo>
                  <a:lnTo>
                    <a:pt x="500" y="125"/>
                  </a:lnTo>
                  <a:lnTo>
                    <a:pt x="502" y="125"/>
                  </a:lnTo>
                  <a:lnTo>
                    <a:pt x="504" y="125"/>
                  </a:lnTo>
                  <a:lnTo>
                    <a:pt x="507" y="125"/>
                  </a:lnTo>
                  <a:lnTo>
                    <a:pt x="507" y="125"/>
                  </a:lnTo>
                  <a:lnTo>
                    <a:pt x="509" y="125"/>
                  </a:lnTo>
                  <a:lnTo>
                    <a:pt x="509" y="125"/>
                  </a:lnTo>
                  <a:lnTo>
                    <a:pt x="509" y="125"/>
                  </a:lnTo>
                  <a:lnTo>
                    <a:pt x="507" y="128"/>
                  </a:lnTo>
                  <a:lnTo>
                    <a:pt x="507" y="130"/>
                  </a:lnTo>
                  <a:lnTo>
                    <a:pt x="507" y="132"/>
                  </a:lnTo>
                  <a:lnTo>
                    <a:pt x="507" y="132"/>
                  </a:lnTo>
                  <a:lnTo>
                    <a:pt x="509" y="132"/>
                  </a:lnTo>
                  <a:lnTo>
                    <a:pt x="509" y="132"/>
                  </a:lnTo>
                  <a:lnTo>
                    <a:pt x="511" y="132"/>
                  </a:lnTo>
                  <a:lnTo>
                    <a:pt x="511" y="130"/>
                  </a:lnTo>
                  <a:lnTo>
                    <a:pt x="511" y="128"/>
                  </a:lnTo>
                  <a:lnTo>
                    <a:pt x="513" y="128"/>
                  </a:lnTo>
                  <a:lnTo>
                    <a:pt x="513" y="130"/>
                  </a:lnTo>
                  <a:lnTo>
                    <a:pt x="515" y="130"/>
                  </a:lnTo>
                  <a:lnTo>
                    <a:pt x="515" y="128"/>
                  </a:lnTo>
                  <a:lnTo>
                    <a:pt x="515" y="125"/>
                  </a:lnTo>
                  <a:lnTo>
                    <a:pt x="515" y="123"/>
                  </a:lnTo>
                  <a:lnTo>
                    <a:pt x="517" y="123"/>
                  </a:lnTo>
                  <a:lnTo>
                    <a:pt x="517" y="123"/>
                  </a:lnTo>
                  <a:lnTo>
                    <a:pt x="517" y="125"/>
                  </a:lnTo>
                  <a:lnTo>
                    <a:pt x="515" y="130"/>
                  </a:lnTo>
                  <a:lnTo>
                    <a:pt x="517" y="130"/>
                  </a:lnTo>
                  <a:lnTo>
                    <a:pt x="519" y="132"/>
                  </a:lnTo>
                  <a:lnTo>
                    <a:pt x="523" y="132"/>
                  </a:lnTo>
                  <a:lnTo>
                    <a:pt x="523" y="132"/>
                  </a:lnTo>
                  <a:lnTo>
                    <a:pt x="519" y="132"/>
                  </a:lnTo>
                  <a:lnTo>
                    <a:pt x="517" y="134"/>
                  </a:lnTo>
                  <a:lnTo>
                    <a:pt x="517" y="136"/>
                  </a:lnTo>
                  <a:lnTo>
                    <a:pt x="517" y="138"/>
                  </a:lnTo>
                  <a:lnTo>
                    <a:pt x="519" y="138"/>
                  </a:lnTo>
                  <a:lnTo>
                    <a:pt x="528" y="140"/>
                  </a:lnTo>
                  <a:lnTo>
                    <a:pt x="530" y="138"/>
                  </a:lnTo>
                  <a:lnTo>
                    <a:pt x="530" y="138"/>
                  </a:lnTo>
                  <a:lnTo>
                    <a:pt x="530" y="138"/>
                  </a:lnTo>
                  <a:lnTo>
                    <a:pt x="532" y="138"/>
                  </a:lnTo>
                  <a:lnTo>
                    <a:pt x="532" y="136"/>
                  </a:lnTo>
                  <a:lnTo>
                    <a:pt x="532" y="136"/>
                  </a:lnTo>
                  <a:lnTo>
                    <a:pt x="532" y="136"/>
                  </a:lnTo>
                  <a:lnTo>
                    <a:pt x="532" y="136"/>
                  </a:lnTo>
                  <a:lnTo>
                    <a:pt x="532" y="136"/>
                  </a:lnTo>
                  <a:lnTo>
                    <a:pt x="532" y="136"/>
                  </a:lnTo>
                  <a:lnTo>
                    <a:pt x="532" y="136"/>
                  </a:lnTo>
                  <a:lnTo>
                    <a:pt x="534" y="136"/>
                  </a:lnTo>
                  <a:lnTo>
                    <a:pt x="534" y="136"/>
                  </a:lnTo>
                  <a:lnTo>
                    <a:pt x="534" y="136"/>
                  </a:lnTo>
                  <a:lnTo>
                    <a:pt x="536" y="136"/>
                  </a:lnTo>
                  <a:lnTo>
                    <a:pt x="536" y="134"/>
                  </a:lnTo>
                  <a:lnTo>
                    <a:pt x="534" y="134"/>
                  </a:lnTo>
                  <a:lnTo>
                    <a:pt x="534" y="134"/>
                  </a:lnTo>
                  <a:lnTo>
                    <a:pt x="534" y="132"/>
                  </a:lnTo>
                  <a:lnTo>
                    <a:pt x="534" y="132"/>
                  </a:lnTo>
                  <a:lnTo>
                    <a:pt x="534" y="132"/>
                  </a:lnTo>
                  <a:lnTo>
                    <a:pt x="534" y="132"/>
                  </a:lnTo>
                  <a:lnTo>
                    <a:pt x="534" y="130"/>
                  </a:lnTo>
                  <a:lnTo>
                    <a:pt x="534" y="130"/>
                  </a:lnTo>
                  <a:lnTo>
                    <a:pt x="534" y="130"/>
                  </a:lnTo>
                  <a:lnTo>
                    <a:pt x="534" y="132"/>
                  </a:lnTo>
                  <a:lnTo>
                    <a:pt x="536" y="132"/>
                  </a:lnTo>
                  <a:lnTo>
                    <a:pt x="536" y="132"/>
                  </a:lnTo>
                  <a:lnTo>
                    <a:pt x="538" y="130"/>
                  </a:lnTo>
                  <a:lnTo>
                    <a:pt x="540" y="130"/>
                  </a:lnTo>
                  <a:lnTo>
                    <a:pt x="540" y="130"/>
                  </a:lnTo>
                  <a:lnTo>
                    <a:pt x="540" y="130"/>
                  </a:lnTo>
                  <a:lnTo>
                    <a:pt x="540" y="130"/>
                  </a:lnTo>
                  <a:lnTo>
                    <a:pt x="540" y="132"/>
                  </a:lnTo>
                  <a:lnTo>
                    <a:pt x="540" y="132"/>
                  </a:lnTo>
                  <a:lnTo>
                    <a:pt x="540" y="132"/>
                  </a:lnTo>
                  <a:lnTo>
                    <a:pt x="540" y="132"/>
                  </a:lnTo>
                  <a:lnTo>
                    <a:pt x="542" y="132"/>
                  </a:lnTo>
                  <a:lnTo>
                    <a:pt x="542" y="130"/>
                  </a:lnTo>
                  <a:lnTo>
                    <a:pt x="542" y="130"/>
                  </a:lnTo>
                  <a:lnTo>
                    <a:pt x="542" y="121"/>
                  </a:lnTo>
                  <a:lnTo>
                    <a:pt x="540" y="121"/>
                  </a:lnTo>
                  <a:lnTo>
                    <a:pt x="538" y="121"/>
                  </a:lnTo>
                  <a:lnTo>
                    <a:pt x="536" y="121"/>
                  </a:lnTo>
                  <a:lnTo>
                    <a:pt x="536" y="123"/>
                  </a:lnTo>
                  <a:lnTo>
                    <a:pt x="534" y="123"/>
                  </a:lnTo>
                  <a:lnTo>
                    <a:pt x="534" y="123"/>
                  </a:lnTo>
                  <a:lnTo>
                    <a:pt x="534" y="121"/>
                  </a:lnTo>
                  <a:lnTo>
                    <a:pt x="534" y="121"/>
                  </a:lnTo>
                  <a:lnTo>
                    <a:pt x="536" y="119"/>
                  </a:lnTo>
                  <a:lnTo>
                    <a:pt x="536" y="117"/>
                  </a:lnTo>
                  <a:lnTo>
                    <a:pt x="536" y="117"/>
                  </a:lnTo>
                  <a:lnTo>
                    <a:pt x="536" y="117"/>
                  </a:lnTo>
                  <a:lnTo>
                    <a:pt x="536" y="117"/>
                  </a:lnTo>
                  <a:lnTo>
                    <a:pt x="536" y="115"/>
                  </a:lnTo>
                  <a:lnTo>
                    <a:pt x="536" y="115"/>
                  </a:lnTo>
                  <a:lnTo>
                    <a:pt x="536" y="113"/>
                  </a:lnTo>
                  <a:lnTo>
                    <a:pt x="536" y="113"/>
                  </a:lnTo>
                  <a:lnTo>
                    <a:pt x="536" y="111"/>
                  </a:lnTo>
                  <a:lnTo>
                    <a:pt x="536" y="111"/>
                  </a:lnTo>
                  <a:lnTo>
                    <a:pt x="538" y="111"/>
                  </a:lnTo>
                  <a:lnTo>
                    <a:pt x="538" y="111"/>
                  </a:lnTo>
                  <a:lnTo>
                    <a:pt x="538" y="115"/>
                  </a:lnTo>
                  <a:lnTo>
                    <a:pt x="538" y="115"/>
                  </a:lnTo>
                  <a:lnTo>
                    <a:pt x="538" y="111"/>
                  </a:lnTo>
                  <a:lnTo>
                    <a:pt x="540" y="111"/>
                  </a:lnTo>
                  <a:lnTo>
                    <a:pt x="542" y="111"/>
                  </a:lnTo>
                  <a:lnTo>
                    <a:pt x="544" y="111"/>
                  </a:lnTo>
                  <a:lnTo>
                    <a:pt x="544" y="111"/>
                  </a:lnTo>
                  <a:lnTo>
                    <a:pt x="544" y="109"/>
                  </a:lnTo>
                  <a:lnTo>
                    <a:pt x="544" y="109"/>
                  </a:lnTo>
                  <a:lnTo>
                    <a:pt x="544" y="107"/>
                  </a:lnTo>
                  <a:lnTo>
                    <a:pt x="546" y="107"/>
                  </a:lnTo>
                  <a:lnTo>
                    <a:pt x="548" y="107"/>
                  </a:lnTo>
                  <a:lnTo>
                    <a:pt x="548" y="107"/>
                  </a:lnTo>
                  <a:lnTo>
                    <a:pt x="548" y="107"/>
                  </a:lnTo>
                  <a:lnTo>
                    <a:pt x="546" y="104"/>
                  </a:lnTo>
                  <a:lnTo>
                    <a:pt x="546" y="104"/>
                  </a:lnTo>
                  <a:lnTo>
                    <a:pt x="546" y="102"/>
                  </a:lnTo>
                  <a:lnTo>
                    <a:pt x="546" y="102"/>
                  </a:lnTo>
                  <a:lnTo>
                    <a:pt x="544" y="100"/>
                  </a:lnTo>
                  <a:lnTo>
                    <a:pt x="544" y="100"/>
                  </a:lnTo>
                  <a:lnTo>
                    <a:pt x="542" y="96"/>
                  </a:lnTo>
                  <a:lnTo>
                    <a:pt x="542" y="96"/>
                  </a:lnTo>
                  <a:lnTo>
                    <a:pt x="544" y="96"/>
                  </a:lnTo>
                  <a:lnTo>
                    <a:pt x="546" y="98"/>
                  </a:lnTo>
                  <a:lnTo>
                    <a:pt x="546" y="96"/>
                  </a:lnTo>
                  <a:lnTo>
                    <a:pt x="544" y="94"/>
                  </a:lnTo>
                  <a:lnTo>
                    <a:pt x="544" y="94"/>
                  </a:lnTo>
                  <a:lnTo>
                    <a:pt x="546" y="92"/>
                  </a:lnTo>
                  <a:lnTo>
                    <a:pt x="548" y="92"/>
                  </a:lnTo>
                  <a:lnTo>
                    <a:pt x="551" y="90"/>
                  </a:lnTo>
                  <a:lnTo>
                    <a:pt x="553" y="92"/>
                  </a:lnTo>
                  <a:lnTo>
                    <a:pt x="553" y="90"/>
                  </a:lnTo>
                  <a:lnTo>
                    <a:pt x="553" y="88"/>
                  </a:lnTo>
                  <a:close/>
                  <a:moveTo>
                    <a:pt x="421" y="10"/>
                  </a:moveTo>
                  <a:lnTo>
                    <a:pt x="421" y="10"/>
                  </a:lnTo>
                  <a:lnTo>
                    <a:pt x="421" y="8"/>
                  </a:lnTo>
                  <a:lnTo>
                    <a:pt x="423" y="8"/>
                  </a:lnTo>
                  <a:lnTo>
                    <a:pt x="423" y="8"/>
                  </a:lnTo>
                  <a:lnTo>
                    <a:pt x="423" y="8"/>
                  </a:lnTo>
                  <a:lnTo>
                    <a:pt x="423" y="8"/>
                  </a:lnTo>
                  <a:lnTo>
                    <a:pt x="421" y="8"/>
                  </a:lnTo>
                  <a:lnTo>
                    <a:pt x="421" y="8"/>
                  </a:lnTo>
                  <a:lnTo>
                    <a:pt x="421" y="8"/>
                  </a:lnTo>
                  <a:lnTo>
                    <a:pt x="421" y="10"/>
                  </a:lnTo>
                  <a:lnTo>
                    <a:pt x="421" y="10"/>
                  </a:lnTo>
                  <a:lnTo>
                    <a:pt x="421" y="10"/>
                  </a:lnTo>
                  <a:close/>
                  <a:moveTo>
                    <a:pt x="429" y="2"/>
                  </a:moveTo>
                  <a:lnTo>
                    <a:pt x="429" y="2"/>
                  </a:lnTo>
                  <a:lnTo>
                    <a:pt x="429" y="2"/>
                  </a:lnTo>
                  <a:lnTo>
                    <a:pt x="429" y="2"/>
                  </a:lnTo>
                  <a:lnTo>
                    <a:pt x="429" y="0"/>
                  </a:lnTo>
                  <a:lnTo>
                    <a:pt x="427" y="0"/>
                  </a:lnTo>
                  <a:lnTo>
                    <a:pt x="427" y="2"/>
                  </a:lnTo>
                  <a:lnTo>
                    <a:pt x="429" y="2"/>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p:cNvSpPr>
            <p:nvPr/>
          </p:nvSpPr>
          <p:spPr bwMode="auto">
            <a:xfrm>
              <a:off x="7778400" y="3591148"/>
              <a:ext cx="604278" cy="1022164"/>
            </a:xfrm>
            <a:custGeom>
              <a:avLst/>
              <a:gdLst>
                <a:gd name="T0" fmla="*/ 396 w 402"/>
                <a:gd name="T1" fmla="*/ 0 h 680"/>
                <a:gd name="T2" fmla="*/ 369 w 402"/>
                <a:gd name="T3" fmla="*/ 23 h 680"/>
                <a:gd name="T4" fmla="*/ 346 w 402"/>
                <a:gd name="T5" fmla="*/ 21 h 680"/>
                <a:gd name="T6" fmla="*/ 325 w 402"/>
                <a:gd name="T7" fmla="*/ 17 h 680"/>
                <a:gd name="T8" fmla="*/ 291 w 402"/>
                <a:gd name="T9" fmla="*/ 63 h 680"/>
                <a:gd name="T10" fmla="*/ 268 w 402"/>
                <a:gd name="T11" fmla="*/ 88 h 680"/>
                <a:gd name="T12" fmla="*/ 247 w 402"/>
                <a:gd name="T13" fmla="*/ 145 h 680"/>
                <a:gd name="T14" fmla="*/ 222 w 402"/>
                <a:gd name="T15" fmla="*/ 172 h 680"/>
                <a:gd name="T16" fmla="*/ 149 w 402"/>
                <a:gd name="T17" fmla="*/ 163 h 680"/>
                <a:gd name="T18" fmla="*/ 128 w 402"/>
                <a:gd name="T19" fmla="*/ 216 h 680"/>
                <a:gd name="T20" fmla="*/ 145 w 402"/>
                <a:gd name="T21" fmla="*/ 245 h 680"/>
                <a:gd name="T22" fmla="*/ 178 w 402"/>
                <a:gd name="T23" fmla="*/ 264 h 680"/>
                <a:gd name="T24" fmla="*/ 199 w 402"/>
                <a:gd name="T25" fmla="*/ 270 h 680"/>
                <a:gd name="T26" fmla="*/ 220 w 402"/>
                <a:gd name="T27" fmla="*/ 281 h 680"/>
                <a:gd name="T28" fmla="*/ 224 w 402"/>
                <a:gd name="T29" fmla="*/ 304 h 680"/>
                <a:gd name="T30" fmla="*/ 212 w 402"/>
                <a:gd name="T31" fmla="*/ 329 h 680"/>
                <a:gd name="T32" fmla="*/ 208 w 402"/>
                <a:gd name="T33" fmla="*/ 381 h 680"/>
                <a:gd name="T34" fmla="*/ 174 w 402"/>
                <a:gd name="T35" fmla="*/ 385 h 680"/>
                <a:gd name="T36" fmla="*/ 153 w 402"/>
                <a:gd name="T37" fmla="*/ 385 h 680"/>
                <a:gd name="T38" fmla="*/ 143 w 402"/>
                <a:gd name="T39" fmla="*/ 410 h 680"/>
                <a:gd name="T40" fmla="*/ 120 w 402"/>
                <a:gd name="T41" fmla="*/ 410 h 680"/>
                <a:gd name="T42" fmla="*/ 74 w 402"/>
                <a:gd name="T43" fmla="*/ 398 h 680"/>
                <a:gd name="T44" fmla="*/ 70 w 402"/>
                <a:gd name="T45" fmla="*/ 427 h 680"/>
                <a:gd name="T46" fmla="*/ 72 w 402"/>
                <a:gd name="T47" fmla="*/ 444 h 680"/>
                <a:gd name="T48" fmla="*/ 72 w 402"/>
                <a:gd name="T49" fmla="*/ 467 h 680"/>
                <a:gd name="T50" fmla="*/ 70 w 402"/>
                <a:gd name="T51" fmla="*/ 500 h 680"/>
                <a:gd name="T52" fmla="*/ 74 w 402"/>
                <a:gd name="T53" fmla="*/ 525 h 680"/>
                <a:gd name="T54" fmla="*/ 42 w 402"/>
                <a:gd name="T55" fmla="*/ 521 h 680"/>
                <a:gd name="T56" fmla="*/ 15 w 402"/>
                <a:gd name="T57" fmla="*/ 542 h 680"/>
                <a:gd name="T58" fmla="*/ 28 w 402"/>
                <a:gd name="T59" fmla="*/ 574 h 680"/>
                <a:gd name="T60" fmla="*/ 15 w 402"/>
                <a:gd name="T61" fmla="*/ 592 h 680"/>
                <a:gd name="T62" fmla="*/ 40 w 402"/>
                <a:gd name="T63" fmla="*/ 592 h 680"/>
                <a:gd name="T64" fmla="*/ 86 w 402"/>
                <a:gd name="T65" fmla="*/ 595 h 680"/>
                <a:gd name="T66" fmla="*/ 126 w 402"/>
                <a:gd name="T67" fmla="*/ 618 h 680"/>
                <a:gd name="T68" fmla="*/ 139 w 402"/>
                <a:gd name="T69" fmla="*/ 618 h 680"/>
                <a:gd name="T70" fmla="*/ 162 w 402"/>
                <a:gd name="T71" fmla="*/ 630 h 680"/>
                <a:gd name="T72" fmla="*/ 195 w 402"/>
                <a:gd name="T73" fmla="*/ 634 h 680"/>
                <a:gd name="T74" fmla="*/ 243 w 402"/>
                <a:gd name="T75" fmla="*/ 657 h 680"/>
                <a:gd name="T76" fmla="*/ 293 w 402"/>
                <a:gd name="T77" fmla="*/ 653 h 680"/>
                <a:gd name="T78" fmla="*/ 281 w 402"/>
                <a:gd name="T79" fmla="*/ 626 h 680"/>
                <a:gd name="T80" fmla="*/ 300 w 402"/>
                <a:gd name="T81" fmla="*/ 607 h 680"/>
                <a:gd name="T82" fmla="*/ 321 w 402"/>
                <a:gd name="T83" fmla="*/ 607 h 680"/>
                <a:gd name="T84" fmla="*/ 325 w 402"/>
                <a:gd name="T85" fmla="*/ 586 h 680"/>
                <a:gd name="T86" fmla="*/ 300 w 402"/>
                <a:gd name="T87" fmla="*/ 565 h 680"/>
                <a:gd name="T88" fmla="*/ 291 w 402"/>
                <a:gd name="T89" fmla="*/ 553 h 680"/>
                <a:gd name="T90" fmla="*/ 352 w 402"/>
                <a:gd name="T91" fmla="*/ 555 h 680"/>
                <a:gd name="T92" fmla="*/ 369 w 402"/>
                <a:gd name="T93" fmla="*/ 563 h 680"/>
                <a:gd name="T94" fmla="*/ 381 w 402"/>
                <a:gd name="T95" fmla="*/ 555 h 680"/>
                <a:gd name="T96" fmla="*/ 385 w 402"/>
                <a:gd name="T97" fmla="*/ 528 h 680"/>
                <a:gd name="T98" fmla="*/ 358 w 402"/>
                <a:gd name="T99" fmla="*/ 498 h 680"/>
                <a:gd name="T100" fmla="*/ 356 w 402"/>
                <a:gd name="T101" fmla="*/ 473 h 680"/>
                <a:gd name="T102" fmla="*/ 348 w 402"/>
                <a:gd name="T103" fmla="*/ 456 h 680"/>
                <a:gd name="T104" fmla="*/ 335 w 402"/>
                <a:gd name="T105" fmla="*/ 408 h 680"/>
                <a:gd name="T106" fmla="*/ 358 w 402"/>
                <a:gd name="T107" fmla="*/ 356 h 680"/>
                <a:gd name="T108" fmla="*/ 350 w 402"/>
                <a:gd name="T109" fmla="*/ 266 h 680"/>
                <a:gd name="T110" fmla="*/ 346 w 402"/>
                <a:gd name="T111" fmla="*/ 247 h 680"/>
                <a:gd name="T112" fmla="*/ 352 w 402"/>
                <a:gd name="T113" fmla="*/ 222 h 680"/>
                <a:gd name="T114" fmla="*/ 367 w 402"/>
                <a:gd name="T115" fmla="*/ 191 h 680"/>
                <a:gd name="T116" fmla="*/ 356 w 402"/>
                <a:gd name="T117" fmla="*/ 147 h 680"/>
                <a:gd name="T118" fmla="*/ 362 w 402"/>
                <a:gd name="T119" fmla="*/ 115 h 680"/>
                <a:gd name="T120" fmla="*/ 383 w 402"/>
                <a:gd name="T121" fmla="*/ 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2" h="680">
                  <a:moveTo>
                    <a:pt x="402" y="25"/>
                  </a:moveTo>
                  <a:lnTo>
                    <a:pt x="402" y="25"/>
                  </a:lnTo>
                  <a:lnTo>
                    <a:pt x="402" y="25"/>
                  </a:lnTo>
                  <a:lnTo>
                    <a:pt x="400" y="23"/>
                  </a:lnTo>
                  <a:lnTo>
                    <a:pt x="400" y="23"/>
                  </a:lnTo>
                  <a:lnTo>
                    <a:pt x="400" y="21"/>
                  </a:lnTo>
                  <a:lnTo>
                    <a:pt x="398" y="21"/>
                  </a:lnTo>
                  <a:lnTo>
                    <a:pt x="398" y="21"/>
                  </a:lnTo>
                  <a:lnTo>
                    <a:pt x="398" y="21"/>
                  </a:lnTo>
                  <a:lnTo>
                    <a:pt x="396" y="19"/>
                  </a:lnTo>
                  <a:lnTo>
                    <a:pt x="394" y="19"/>
                  </a:lnTo>
                  <a:lnTo>
                    <a:pt x="394" y="19"/>
                  </a:lnTo>
                  <a:lnTo>
                    <a:pt x="392" y="17"/>
                  </a:lnTo>
                  <a:lnTo>
                    <a:pt x="390" y="17"/>
                  </a:lnTo>
                  <a:lnTo>
                    <a:pt x="390" y="15"/>
                  </a:lnTo>
                  <a:lnTo>
                    <a:pt x="390" y="15"/>
                  </a:lnTo>
                  <a:lnTo>
                    <a:pt x="390" y="15"/>
                  </a:lnTo>
                  <a:lnTo>
                    <a:pt x="392" y="11"/>
                  </a:lnTo>
                  <a:lnTo>
                    <a:pt x="394" y="8"/>
                  </a:lnTo>
                  <a:lnTo>
                    <a:pt x="394" y="6"/>
                  </a:lnTo>
                  <a:lnTo>
                    <a:pt x="396" y="6"/>
                  </a:lnTo>
                  <a:lnTo>
                    <a:pt x="396" y="4"/>
                  </a:lnTo>
                  <a:lnTo>
                    <a:pt x="396" y="2"/>
                  </a:lnTo>
                  <a:lnTo>
                    <a:pt x="396" y="2"/>
                  </a:lnTo>
                  <a:lnTo>
                    <a:pt x="396" y="0"/>
                  </a:lnTo>
                  <a:lnTo>
                    <a:pt x="396" y="0"/>
                  </a:lnTo>
                  <a:lnTo>
                    <a:pt x="396" y="0"/>
                  </a:lnTo>
                  <a:lnTo>
                    <a:pt x="396" y="0"/>
                  </a:lnTo>
                  <a:lnTo>
                    <a:pt x="394" y="2"/>
                  </a:lnTo>
                  <a:lnTo>
                    <a:pt x="394" y="2"/>
                  </a:lnTo>
                  <a:lnTo>
                    <a:pt x="394" y="2"/>
                  </a:lnTo>
                  <a:lnTo>
                    <a:pt x="392" y="2"/>
                  </a:lnTo>
                  <a:lnTo>
                    <a:pt x="392" y="2"/>
                  </a:lnTo>
                  <a:lnTo>
                    <a:pt x="392" y="2"/>
                  </a:lnTo>
                  <a:lnTo>
                    <a:pt x="392" y="2"/>
                  </a:lnTo>
                  <a:lnTo>
                    <a:pt x="390" y="2"/>
                  </a:lnTo>
                  <a:lnTo>
                    <a:pt x="390" y="2"/>
                  </a:lnTo>
                  <a:lnTo>
                    <a:pt x="388" y="2"/>
                  </a:lnTo>
                  <a:lnTo>
                    <a:pt x="388" y="2"/>
                  </a:lnTo>
                  <a:lnTo>
                    <a:pt x="388" y="2"/>
                  </a:lnTo>
                  <a:lnTo>
                    <a:pt x="388" y="4"/>
                  </a:lnTo>
                  <a:lnTo>
                    <a:pt x="385" y="4"/>
                  </a:lnTo>
                  <a:lnTo>
                    <a:pt x="385" y="4"/>
                  </a:lnTo>
                  <a:lnTo>
                    <a:pt x="383" y="6"/>
                  </a:lnTo>
                  <a:lnTo>
                    <a:pt x="383" y="6"/>
                  </a:lnTo>
                  <a:lnTo>
                    <a:pt x="381" y="6"/>
                  </a:lnTo>
                  <a:lnTo>
                    <a:pt x="381" y="6"/>
                  </a:lnTo>
                  <a:lnTo>
                    <a:pt x="379" y="8"/>
                  </a:lnTo>
                  <a:lnTo>
                    <a:pt x="377" y="11"/>
                  </a:lnTo>
                  <a:lnTo>
                    <a:pt x="375" y="13"/>
                  </a:lnTo>
                  <a:lnTo>
                    <a:pt x="375" y="15"/>
                  </a:lnTo>
                  <a:lnTo>
                    <a:pt x="375" y="15"/>
                  </a:lnTo>
                  <a:lnTo>
                    <a:pt x="375" y="15"/>
                  </a:lnTo>
                  <a:lnTo>
                    <a:pt x="369" y="23"/>
                  </a:lnTo>
                  <a:lnTo>
                    <a:pt x="367" y="25"/>
                  </a:lnTo>
                  <a:lnTo>
                    <a:pt x="367" y="25"/>
                  </a:lnTo>
                  <a:lnTo>
                    <a:pt x="367" y="27"/>
                  </a:lnTo>
                  <a:lnTo>
                    <a:pt x="364" y="29"/>
                  </a:lnTo>
                  <a:lnTo>
                    <a:pt x="364" y="29"/>
                  </a:lnTo>
                  <a:lnTo>
                    <a:pt x="364" y="29"/>
                  </a:lnTo>
                  <a:lnTo>
                    <a:pt x="364" y="29"/>
                  </a:lnTo>
                  <a:lnTo>
                    <a:pt x="362" y="31"/>
                  </a:lnTo>
                  <a:lnTo>
                    <a:pt x="362" y="31"/>
                  </a:lnTo>
                  <a:lnTo>
                    <a:pt x="362" y="31"/>
                  </a:lnTo>
                  <a:lnTo>
                    <a:pt x="360" y="31"/>
                  </a:lnTo>
                  <a:lnTo>
                    <a:pt x="360" y="31"/>
                  </a:lnTo>
                  <a:lnTo>
                    <a:pt x="360" y="29"/>
                  </a:lnTo>
                  <a:lnTo>
                    <a:pt x="358" y="29"/>
                  </a:lnTo>
                  <a:lnTo>
                    <a:pt x="358" y="27"/>
                  </a:lnTo>
                  <a:lnTo>
                    <a:pt x="356" y="23"/>
                  </a:lnTo>
                  <a:lnTo>
                    <a:pt x="356" y="23"/>
                  </a:lnTo>
                  <a:lnTo>
                    <a:pt x="354" y="21"/>
                  </a:lnTo>
                  <a:lnTo>
                    <a:pt x="354" y="21"/>
                  </a:lnTo>
                  <a:lnTo>
                    <a:pt x="354" y="21"/>
                  </a:lnTo>
                  <a:lnTo>
                    <a:pt x="354" y="19"/>
                  </a:lnTo>
                  <a:lnTo>
                    <a:pt x="352" y="19"/>
                  </a:lnTo>
                  <a:lnTo>
                    <a:pt x="352" y="19"/>
                  </a:lnTo>
                  <a:lnTo>
                    <a:pt x="352" y="19"/>
                  </a:lnTo>
                  <a:lnTo>
                    <a:pt x="350" y="21"/>
                  </a:lnTo>
                  <a:lnTo>
                    <a:pt x="348" y="21"/>
                  </a:lnTo>
                  <a:lnTo>
                    <a:pt x="346" y="21"/>
                  </a:lnTo>
                  <a:lnTo>
                    <a:pt x="346" y="21"/>
                  </a:lnTo>
                  <a:lnTo>
                    <a:pt x="346" y="23"/>
                  </a:lnTo>
                  <a:lnTo>
                    <a:pt x="346" y="23"/>
                  </a:lnTo>
                  <a:lnTo>
                    <a:pt x="344" y="23"/>
                  </a:lnTo>
                  <a:lnTo>
                    <a:pt x="344" y="25"/>
                  </a:lnTo>
                  <a:lnTo>
                    <a:pt x="341" y="25"/>
                  </a:lnTo>
                  <a:lnTo>
                    <a:pt x="341" y="25"/>
                  </a:lnTo>
                  <a:lnTo>
                    <a:pt x="341" y="25"/>
                  </a:lnTo>
                  <a:lnTo>
                    <a:pt x="335" y="21"/>
                  </a:lnTo>
                  <a:lnTo>
                    <a:pt x="335" y="21"/>
                  </a:lnTo>
                  <a:lnTo>
                    <a:pt x="335" y="19"/>
                  </a:lnTo>
                  <a:lnTo>
                    <a:pt x="333" y="15"/>
                  </a:lnTo>
                  <a:lnTo>
                    <a:pt x="333" y="15"/>
                  </a:lnTo>
                  <a:lnTo>
                    <a:pt x="331" y="15"/>
                  </a:lnTo>
                  <a:lnTo>
                    <a:pt x="331" y="15"/>
                  </a:lnTo>
                  <a:lnTo>
                    <a:pt x="329" y="13"/>
                  </a:lnTo>
                  <a:lnTo>
                    <a:pt x="329" y="13"/>
                  </a:lnTo>
                  <a:lnTo>
                    <a:pt x="327" y="13"/>
                  </a:lnTo>
                  <a:lnTo>
                    <a:pt x="327" y="13"/>
                  </a:lnTo>
                  <a:lnTo>
                    <a:pt x="325" y="13"/>
                  </a:lnTo>
                  <a:lnTo>
                    <a:pt x="325" y="15"/>
                  </a:lnTo>
                  <a:lnTo>
                    <a:pt x="325" y="15"/>
                  </a:lnTo>
                  <a:lnTo>
                    <a:pt x="325" y="15"/>
                  </a:lnTo>
                  <a:lnTo>
                    <a:pt x="325" y="15"/>
                  </a:lnTo>
                  <a:lnTo>
                    <a:pt x="325" y="15"/>
                  </a:lnTo>
                  <a:lnTo>
                    <a:pt x="325" y="15"/>
                  </a:lnTo>
                  <a:lnTo>
                    <a:pt x="325" y="17"/>
                  </a:lnTo>
                  <a:lnTo>
                    <a:pt x="325" y="17"/>
                  </a:lnTo>
                  <a:lnTo>
                    <a:pt x="327" y="21"/>
                  </a:lnTo>
                  <a:lnTo>
                    <a:pt x="329" y="23"/>
                  </a:lnTo>
                  <a:lnTo>
                    <a:pt x="329" y="25"/>
                  </a:lnTo>
                  <a:lnTo>
                    <a:pt x="329" y="27"/>
                  </a:lnTo>
                  <a:lnTo>
                    <a:pt x="329" y="27"/>
                  </a:lnTo>
                  <a:lnTo>
                    <a:pt x="329" y="27"/>
                  </a:lnTo>
                  <a:lnTo>
                    <a:pt x="329" y="27"/>
                  </a:lnTo>
                  <a:lnTo>
                    <a:pt x="325" y="29"/>
                  </a:lnTo>
                  <a:lnTo>
                    <a:pt x="318" y="34"/>
                  </a:lnTo>
                  <a:lnTo>
                    <a:pt x="316" y="36"/>
                  </a:lnTo>
                  <a:lnTo>
                    <a:pt x="314" y="38"/>
                  </a:lnTo>
                  <a:lnTo>
                    <a:pt x="306" y="44"/>
                  </a:lnTo>
                  <a:lnTo>
                    <a:pt x="306" y="44"/>
                  </a:lnTo>
                  <a:lnTo>
                    <a:pt x="306" y="46"/>
                  </a:lnTo>
                  <a:lnTo>
                    <a:pt x="306" y="46"/>
                  </a:lnTo>
                  <a:lnTo>
                    <a:pt x="306" y="46"/>
                  </a:lnTo>
                  <a:lnTo>
                    <a:pt x="306" y="46"/>
                  </a:lnTo>
                  <a:lnTo>
                    <a:pt x="304" y="48"/>
                  </a:lnTo>
                  <a:lnTo>
                    <a:pt x="304" y="48"/>
                  </a:lnTo>
                  <a:lnTo>
                    <a:pt x="302" y="50"/>
                  </a:lnTo>
                  <a:lnTo>
                    <a:pt x="302" y="50"/>
                  </a:lnTo>
                  <a:lnTo>
                    <a:pt x="295" y="50"/>
                  </a:lnTo>
                  <a:lnTo>
                    <a:pt x="295" y="52"/>
                  </a:lnTo>
                  <a:lnTo>
                    <a:pt x="293" y="52"/>
                  </a:lnTo>
                  <a:lnTo>
                    <a:pt x="291" y="61"/>
                  </a:lnTo>
                  <a:lnTo>
                    <a:pt x="291" y="63"/>
                  </a:lnTo>
                  <a:lnTo>
                    <a:pt x="289" y="63"/>
                  </a:lnTo>
                  <a:lnTo>
                    <a:pt x="289" y="65"/>
                  </a:lnTo>
                  <a:lnTo>
                    <a:pt x="287" y="65"/>
                  </a:lnTo>
                  <a:lnTo>
                    <a:pt x="287" y="67"/>
                  </a:lnTo>
                  <a:lnTo>
                    <a:pt x="287" y="67"/>
                  </a:lnTo>
                  <a:lnTo>
                    <a:pt x="285" y="71"/>
                  </a:lnTo>
                  <a:lnTo>
                    <a:pt x="285" y="71"/>
                  </a:lnTo>
                  <a:lnTo>
                    <a:pt x="285" y="73"/>
                  </a:lnTo>
                  <a:lnTo>
                    <a:pt x="283" y="73"/>
                  </a:lnTo>
                  <a:lnTo>
                    <a:pt x="283" y="73"/>
                  </a:lnTo>
                  <a:lnTo>
                    <a:pt x="283" y="71"/>
                  </a:lnTo>
                  <a:lnTo>
                    <a:pt x="281" y="71"/>
                  </a:lnTo>
                  <a:lnTo>
                    <a:pt x="281" y="71"/>
                  </a:lnTo>
                  <a:lnTo>
                    <a:pt x="279" y="73"/>
                  </a:lnTo>
                  <a:lnTo>
                    <a:pt x="277" y="73"/>
                  </a:lnTo>
                  <a:lnTo>
                    <a:pt x="275" y="75"/>
                  </a:lnTo>
                  <a:lnTo>
                    <a:pt x="275" y="78"/>
                  </a:lnTo>
                  <a:lnTo>
                    <a:pt x="272" y="80"/>
                  </a:lnTo>
                  <a:lnTo>
                    <a:pt x="272" y="80"/>
                  </a:lnTo>
                  <a:lnTo>
                    <a:pt x="272" y="82"/>
                  </a:lnTo>
                  <a:lnTo>
                    <a:pt x="270" y="82"/>
                  </a:lnTo>
                  <a:lnTo>
                    <a:pt x="268" y="82"/>
                  </a:lnTo>
                  <a:lnTo>
                    <a:pt x="268" y="84"/>
                  </a:lnTo>
                  <a:lnTo>
                    <a:pt x="268" y="84"/>
                  </a:lnTo>
                  <a:lnTo>
                    <a:pt x="268" y="86"/>
                  </a:lnTo>
                  <a:lnTo>
                    <a:pt x="268" y="88"/>
                  </a:lnTo>
                  <a:lnTo>
                    <a:pt x="268" y="88"/>
                  </a:lnTo>
                  <a:lnTo>
                    <a:pt x="260" y="92"/>
                  </a:lnTo>
                  <a:lnTo>
                    <a:pt x="260" y="92"/>
                  </a:lnTo>
                  <a:lnTo>
                    <a:pt x="258" y="94"/>
                  </a:lnTo>
                  <a:lnTo>
                    <a:pt x="258" y="98"/>
                  </a:lnTo>
                  <a:lnTo>
                    <a:pt x="256" y="98"/>
                  </a:lnTo>
                  <a:lnTo>
                    <a:pt x="252" y="103"/>
                  </a:lnTo>
                  <a:lnTo>
                    <a:pt x="252" y="103"/>
                  </a:lnTo>
                  <a:lnTo>
                    <a:pt x="249" y="105"/>
                  </a:lnTo>
                  <a:lnTo>
                    <a:pt x="249" y="107"/>
                  </a:lnTo>
                  <a:lnTo>
                    <a:pt x="247" y="109"/>
                  </a:lnTo>
                  <a:lnTo>
                    <a:pt x="245" y="111"/>
                  </a:lnTo>
                  <a:lnTo>
                    <a:pt x="245" y="113"/>
                  </a:lnTo>
                  <a:lnTo>
                    <a:pt x="245" y="113"/>
                  </a:lnTo>
                  <a:lnTo>
                    <a:pt x="245" y="115"/>
                  </a:lnTo>
                  <a:lnTo>
                    <a:pt x="245" y="117"/>
                  </a:lnTo>
                  <a:lnTo>
                    <a:pt x="245" y="119"/>
                  </a:lnTo>
                  <a:lnTo>
                    <a:pt x="243" y="124"/>
                  </a:lnTo>
                  <a:lnTo>
                    <a:pt x="243" y="124"/>
                  </a:lnTo>
                  <a:lnTo>
                    <a:pt x="243" y="126"/>
                  </a:lnTo>
                  <a:lnTo>
                    <a:pt x="243" y="126"/>
                  </a:lnTo>
                  <a:lnTo>
                    <a:pt x="245" y="128"/>
                  </a:lnTo>
                  <a:lnTo>
                    <a:pt x="245" y="130"/>
                  </a:lnTo>
                  <a:lnTo>
                    <a:pt x="249" y="132"/>
                  </a:lnTo>
                  <a:lnTo>
                    <a:pt x="249" y="134"/>
                  </a:lnTo>
                  <a:lnTo>
                    <a:pt x="249" y="134"/>
                  </a:lnTo>
                  <a:lnTo>
                    <a:pt x="249" y="136"/>
                  </a:lnTo>
                  <a:lnTo>
                    <a:pt x="247" y="145"/>
                  </a:lnTo>
                  <a:lnTo>
                    <a:pt x="245" y="145"/>
                  </a:lnTo>
                  <a:lnTo>
                    <a:pt x="243" y="149"/>
                  </a:lnTo>
                  <a:lnTo>
                    <a:pt x="243" y="151"/>
                  </a:lnTo>
                  <a:lnTo>
                    <a:pt x="241" y="151"/>
                  </a:lnTo>
                  <a:lnTo>
                    <a:pt x="241" y="151"/>
                  </a:lnTo>
                  <a:lnTo>
                    <a:pt x="241" y="149"/>
                  </a:lnTo>
                  <a:lnTo>
                    <a:pt x="239" y="147"/>
                  </a:lnTo>
                  <a:lnTo>
                    <a:pt x="239" y="145"/>
                  </a:lnTo>
                  <a:lnTo>
                    <a:pt x="237" y="145"/>
                  </a:lnTo>
                  <a:lnTo>
                    <a:pt x="237" y="145"/>
                  </a:lnTo>
                  <a:lnTo>
                    <a:pt x="237" y="145"/>
                  </a:lnTo>
                  <a:lnTo>
                    <a:pt x="235" y="145"/>
                  </a:lnTo>
                  <a:lnTo>
                    <a:pt x="235" y="145"/>
                  </a:lnTo>
                  <a:lnTo>
                    <a:pt x="235" y="145"/>
                  </a:lnTo>
                  <a:lnTo>
                    <a:pt x="233" y="149"/>
                  </a:lnTo>
                  <a:lnTo>
                    <a:pt x="231" y="149"/>
                  </a:lnTo>
                  <a:lnTo>
                    <a:pt x="231" y="151"/>
                  </a:lnTo>
                  <a:lnTo>
                    <a:pt x="231" y="161"/>
                  </a:lnTo>
                  <a:lnTo>
                    <a:pt x="231" y="163"/>
                  </a:lnTo>
                  <a:lnTo>
                    <a:pt x="231" y="163"/>
                  </a:lnTo>
                  <a:lnTo>
                    <a:pt x="231" y="165"/>
                  </a:lnTo>
                  <a:lnTo>
                    <a:pt x="231" y="168"/>
                  </a:lnTo>
                  <a:lnTo>
                    <a:pt x="231" y="170"/>
                  </a:lnTo>
                  <a:lnTo>
                    <a:pt x="231" y="172"/>
                  </a:lnTo>
                  <a:lnTo>
                    <a:pt x="229" y="172"/>
                  </a:lnTo>
                  <a:lnTo>
                    <a:pt x="229" y="172"/>
                  </a:lnTo>
                  <a:lnTo>
                    <a:pt x="222" y="172"/>
                  </a:lnTo>
                  <a:lnTo>
                    <a:pt x="218" y="172"/>
                  </a:lnTo>
                  <a:lnTo>
                    <a:pt x="214" y="172"/>
                  </a:lnTo>
                  <a:lnTo>
                    <a:pt x="212" y="172"/>
                  </a:lnTo>
                  <a:lnTo>
                    <a:pt x="199" y="176"/>
                  </a:lnTo>
                  <a:lnTo>
                    <a:pt x="197" y="176"/>
                  </a:lnTo>
                  <a:lnTo>
                    <a:pt x="193" y="174"/>
                  </a:lnTo>
                  <a:lnTo>
                    <a:pt x="178" y="176"/>
                  </a:lnTo>
                  <a:lnTo>
                    <a:pt x="178" y="174"/>
                  </a:lnTo>
                  <a:lnTo>
                    <a:pt x="176" y="174"/>
                  </a:lnTo>
                  <a:lnTo>
                    <a:pt x="176" y="174"/>
                  </a:lnTo>
                  <a:lnTo>
                    <a:pt x="176" y="172"/>
                  </a:lnTo>
                  <a:lnTo>
                    <a:pt x="176" y="170"/>
                  </a:lnTo>
                  <a:lnTo>
                    <a:pt x="176" y="168"/>
                  </a:lnTo>
                  <a:lnTo>
                    <a:pt x="176" y="168"/>
                  </a:lnTo>
                  <a:lnTo>
                    <a:pt x="172" y="163"/>
                  </a:lnTo>
                  <a:lnTo>
                    <a:pt x="172" y="161"/>
                  </a:lnTo>
                  <a:lnTo>
                    <a:pt x="170" y="161"/>
                  </a:lnTo>
                  <a:lnTo>
                    <a:pt x="168" y="161"/>
                  </a:lnTo>
                  <a:lnTo>
                    <a:pt x="155" y="157"/>
                  </a:lnTo>
                  <a:lnTo>
                    <a:pt x="153" y="157"/>
                  </a:lnTo>
                  <a:lnTo>
                    <a:pt x="153" y="155"/>
                  </a:lnTo>
                  <a:lnTo>
                    <a:pt x="153" y="159"/>
                  </a:lnTo>
                  <a:lnTo>
                    <a:pt x="153" y="161"/>
                  </a:lnTo>
                  <a:lnTo>
                    <a:pt x="151" y="161"/>
                  </a:lnTo>
                  <a:lnTo>
                    <a:pt x="151" y="161"/>
                  </a:lnTo>
                  <a:lnTo>
                    <a:pt x="151" y="163"/>
                  </a:lnTo>
                  <a:lnTo>
                    <a:pt x="149" y="163"/>
                  </a:lnTo>
                  <a:lnTo>
                    <a:pt x="147" y="163"/>
                  </a:lnTo>
                  <a:lnTo>
                    <a:pt x="143" y="163"/>
                  </a:lnTo>
                  <a:lnTo>
                    <a:pt x="141" y="163"/>
                  </a:lnTo>
                  <a:lnTo>
                    <a:pt x="141" y="165"/>
                  </a:lnTo>
                  <a:lnTo>
                    <a:pt x="141" y="165"/>
                  </a:lnTo>
                  <a:lnTo>
                    <a:pt x="141" y="168"/>
                  </a:lnTo>
                  <a:lnTo>
                    <a:pt x="141" y="168"/>
                  </a:lnTo>
                  <a:lnTo>
                    <a:pt x="139" y="170"/>
                  </a:lnTo>
                  <a:lnTo>
                    <a:pt x="139" y="170"/>
                  </a:lnTo>
                  <a:lnTo>
                    <a:pt x="139" y="172"/>
                  </a:lnTo>
                  <a:lnTo>
                    <a:pt x="136" y="172"/>
                  </a:lnTo>
                  <a:lnTo>
                    <a:pt x="132" y="176"/>
                  </a:lnTo>
                  <a:lnTo>
                    <a:pt x="132" y="176"/>
                  </a:lnTo>
                  <a:lnTo>
                    <a:pt x="128" y="178"/>
                  </a:lnTo>
                  <a:lnTo>
                    <a:pt x="128" y="180"/>
                  </a:lnTo>
                  <a:lnTo>
                    <a:pt x="128" y="182"/>
                  </a:lnTo>
                  <a:lnTo>
                    <a:pt x="128" y="182"/>
                  </a:lnTo>
                  <a:lnTo>
                    <a:pt x="128" y="184"/>
                  </a:lnTo>
                  <a:lnTo>
                    <a:pt x="126" y="193"/>
                  </a:lnTo>
                  <a:lnTo>
                    <a:pt x="124" y="197"/>
                  </a:lnTo>
                  <a:lnTo>
                    <a:pt x="124" y="199"/>
                  </a:lnTo>
                  <a:lnTo>
                    <a:pt x="124" y="203"/>
                  </a:lnTo>
                  <a:lnTo>
                    <a:pt x="124" y="203"/>
                  </a:lnTo>
                  <a:lnTo>
                    <a:pt x="124" y="205"/>
                  </a:lnTo>
                  <a:lnTo>
                    <a:pt x="126" y="207"/>
                  </a:lnTo>
                  <a:lnTo>
                    <a:pt x="128" y="214"/>
                  </a:lnTo>
                  <a:lnTo>
                    <a:pt x="128" y="216"/>
                  </a:lnTo>
                  <a:lnTo>
                    <a:pt x="128" y="216"/>
                  </a:lnTo>
                  <a:lnTo>
                    <a:pt x="130" y="218"/>
                  </a:lnTo>
                  <a:lnTo>
                    <a:pt x="128" y="218"/>
                  </a:lnTo>
                  <a:lnTo>
                    <a:pt x="126" y="224"/>
                  </a:lnTo>
                  <a:lnTo>
                    <a:pt x="126" y="226"/>
                  </a:lnTo>
                  <a:lnTo>
                    <a:pt x="126" y="228"/>
                  </a:lnTo>
                  <a:lnTo>
                    <a:pt x="126" y="228"/>
                  </a:lnTo>
                  <a:lnTo>
                    <a:pt x="126" y="230"/>
                  </a:lnTo>
                  <a:lnTo>
                    <a:pt x="126" y="230"/>
                  </a:lnTo>
                  <a:lnTo>
                    <a:pt x="126" y="232"/>
                  </a:lnTo>
                  <a:lnTo>
                    <a:pt x="126" y="235"/>
                  </a:lnTo>
                  <a:lnTo>
                    <a:pt x="126" y="235"/>
                  </a:lnTo>
                  <a:lnTo>
                    <a:pt x="126" y="239"/>
                  </a:lnTo>
                  <a:lnTo>
                    <a:pt x="126" y="239"/>
                  </a:lnTo>
                  <a:lnTo>
                    <a:pt x="128" y="239"/>
                  </a:lnTo>
                  <a:lnTo>
                    <a:pt x="136" y="241"/>
                  </a:lnTo>
                  <a:lnTo>
                    <a:pt x="141" y="241"/>
                  </a:lnTo>
                  <a:lnTo>
                    <a:pt x="141" y="241"/>
                  </a:lnTo>
                  <a:lnTo>
                    <a:pt x="143" y="241"/>
                  </a:lnTo>
                  <a:lnTo>
                    <a:pt x="143" y="241"/>
                  </a:lnTo>
                  <a:lnTo>
                    <a:pt x="143" y="241"/>
                  </a:lnTo>
                  <a:lnTo>
                    <a:pt x="143" y="243"/>
                  </a:lnTo>
                  <a:lnTo>
                    <a:pt x="143" y="243"/>
                  </a:lnTo>
                  <a:lnTo>
                    <a:pt x="143" y="243"/>
                  </a:lnTo>
                  <a:lnTo>
                    <a:pt x="143" y="243"/>
                  </a:lnTo>
                  <a:lnTo>
                    <a:pt x="143" y="245"/>
                  </a:lnTo>
                  <a:lnTo>
                    <a:pt x="145" y="245"/>
                  </a:lnTo>
                  <a:lnTo>
                    <a:pt x="149" y="247"/>
                  </a:lnTo>
                  <a:lnTo>
                    <a:pt x="153" y="247"/>
                  </a:lnTo>
                  <a:lnTo>
                    <a:pt x="155" y="247"/>
                  </a:lnTo>
                  <a:lnTo>
                    <a:pt x="155" y="247"/>
                  </a:lnTo>
                  <a:lnTo>
                    <a:pt x="155" y="247"/>
                  </a:lnTo>
                  <a:lnTo>
                    <a:pt x="157" y="247"/>
                  </a:lnTo>
                  <a:lnTo>
                    <a:pt x="157" y="247"/>
                  </a:lnTo>
                  <a:lnTo>
                    <a:pt x="157" y="249"/>
                  </a:lnTo>
                  <a:lnTo>
                    <a:pt x="159" y="249"/>
                  </a:lnTo>
                  <a:lnTo>
                    <a:pt x="166" y="251"/>
                  </a:lnTo>
                  <a:lnTo>
                    <a:pt x="166" y="251"/>
                  </a:lnTo>
                  <a:lnTo>
                    <a:pt x="168" y="251"/>
                  </a:lnTo>
                  <a:lnTo>
                    <a:pt x="170" y="253"/>
                  </a:lnTo>
                  <a:lnTo>
                    <a:pt x="170" y="253"/>
                  </a:lnTo>
                  <a:lnTo>
                    <a:pt x="170" y="253"/>
                  </a:lnTo>
                  <a:lnTo>
                    <a:pt x="172" y="258"/>
                  </a:lnTo>
                  <a:lnTo>
                    <a:pt x="172" y="258"/>
                  </a:lnTo>
                  <a:lnTo>
                    <a:pt x="172" y="260"/>
                  </a:lnTo>
                  <a:lnTo>
                    <a:pt x="174" y="260"/>
                  </a:lnTo>
                  <a:lnTo>
                    <a:pt x="174" y="260"/>
                  </a:lnTo>
                  <a:lnTo>
                    <a:pt x="176" y="260"/>
                  </a:lnTo>
                  <a:lnTo>
                    <a:pt x="178" y="260"/>
                  </a:lnTo>
                  <a:lnTo>
                    <a:pt x="178" y="260"/>
                  </a:lnTo>
                  <a:lnTo>
                    <a:pt x="178" y="262"/>
                  </a:lnTo>
                  <a:lnTo>
                    <a:pt x="178" y="262"/>
                  </a:lnTo>
                  <a:lnTo>
                    <a:pt x="178" y="264"/>
                  </a:lnTo>
                  <a:lnTo>
                    <a:pt x="178" y="264"/>
                  </a:lnTo>
                  <a:lnTo>
                    <a:pt x="178" y="264"/>
                  </a:lnTo>
                  <a:lnTo>
                    <a:pt x="178" y="264"/>
                  </a:lnTo>
                  <a:lnTo>
                    <a:pt x="178" y="266"/>
                  </a:lnTo>
                  <a:lnTo>
                    <a:pt x="180" y="266"/>
                  </a:lnTo>
                  <a:lnTo>
                    <a:pt x="180" y="266"/>
                  </a:lnTo>
                  <a:lnTo>
                    <a:pt x="180" y="266"/>
                  </a:lnTo>
                  <a:lnTo>
                    <a:pt x="182" y="266"/>
                  </a:lnTo>
                  <a:lnTo>
                    <a:pt x="185" y="268"/>
                  </a:lnTo>
                  <a:lnTo>
                    <a:pt x="187" y="268"/>
                  </a:lnTo>
                  <a:lnTo>
                    <a:pt x="187" y="268"/>
                  </a:lnTo>
                  <a:lnTo>
                    <a:pt x="189" y="268"/>
                  </a:lnTo>
                  <a:lnTo>
                    <a:pt x="189" y="268"/>
                  </a:lnTo>
                  <a:lnTo>
                    <a:pt x="189" y="268"/>
                  </a:lnTo>
                  <a:lnTo>
                    <a:pt x="189" y="268"/>
                  </a:lnTo>
                  <a:lnTo>
                    <a:pt x="191" y="266"/>
                  </a:lnTo>
                  <a:lnTo>
                    <a:pt x="191" y="266"/>
                  </a:lnTo>
                  <a:lnTo>
                    <a:pt x="191" y="266"/>
                  </a:lnTo>
                  <a:lnTo>
                    <a:pt x="191" y="266"/>
                  </a:lnTo>
                  <a:lnTo>
                    <a:pt x="191" y="266"/>
                  </a:lnTo>
                  <a:lnTo>
                    <a:pt x="193" y="266"/>
                  </a:lnTo>
                  <a:lnTo>
                    <a:pt x="193" y="268"/>
                  </a:lnTo>
                  <a:lnTo>
                    <a:pt x="193" y="268"/>
                  </a:lnTo>
                  <a:lnTo>
                    <a:pt x="193" y="268"/>
                  </a:lnTo>
                  <a:lnTo>
                    <a:pt x="195" y="268"/>
                  </a:lnTo>
                  <a:lnTo>
                    <a:pt x="195" y="268"/>
                  </a:lnTo>
                  <a:lnTo>
                    <a:pt x="197" y="268"/>
                  </a:lnTo>
                  <a:lnTo>
                    <a:pt x="199" y="270"/>
                  </a:lnTo>
                  <a:lnTo>
                    <a:pt x="201" y="270"/>
                  </a:lnTo>
                  <a:lnTo>
                    <a:pt x="201" y="270"/>
                  </a:lnTo>
                  <a:lnTo>
                    <a:pt x="201" y="270"/>
                  </a:lnTo>
                  <a:lnTo>
                    <a:pt x="203" y="272"/>
                  </a:lnTo>
                  <a:lnTo>
                    <a:pt x="203" y="272"/>
                  </a:lnTo>
                  <a:lnTo>
                    <a:pt x="203" y="272"/>
                  </a:lnTo>
                  <a:lnTo>
                    <a:pt x="203" y="274"/>
                  </a:lnTo>
                  <a:lnTo>
                    <a:pt x="203" y="274"/>
                  </a:lnTo>
                  <a:lnTo>
                    <a:pt x="205" y="276"/>
                  </a:lnTo>
                  <a:lnTo>
                    <a:pt x="205" y="276"/>
                  </a:lnTo>
                  <a:lnTo>
                    <a:pt x="205" y="276"/>
                  </a:lnTo>
                  <a:lnTo>
                    <a:pt x="208" y="278"/>
                  </a:lnTo>
                  <a:lnTo>
                    <a:pt x="208" y="278"/>
                  </a:lnTo>
                  <a:lnTo>
                    <a:pt x="208" y="278"/>
                  </a:lnTo>
                  <a:lnTo>
                    <a:pt x="210" y="278"/>
                  </a:lnTo>
                  <a:lnTo>
                    <a:pt x="210" y="278"/>
                  </a:lnTo>
                  <a:lnTo>
                    <a:pt x="212" y="278"/>
                  </a:lnTo>
                  <a:lnTo>
                    <a:pt x="214" y="278"/>
                  </a:lnTo>
                  <a:lnTo>
                    <a:pt x="214" y="278"/>
                  </a:lnTo>
                  <a:lnTo>
                    <a:pt x="214" y="278"/>
                  </a:lnTo>
                  <a:lnTo>
                    <a:pt x="216" y="278"/>
                  </a:lnTo>
                  <a:lnTo>
                    <a:pt x="216" y="278"/>
                  </a:lnTo>
                  <a:lnTo>
                    <a:pt x="216" y="281"/>
                  </a:lnTo>
                  <a:lnTo>
                    <a:pt x="216" y="281"/>
                  </a:lnTo>
                  <a:lnTo>
                    <a:pt x="218" y="281"/>
                  </a:lnTo>
                  <a:lnTo>
                    <a:pt x="220" y="281"/>
                  </a:lnTo>
                  <a:lnTo>
                    <a:pt x="220" y="281"/>
                  </a:lnTo>
                  <a:lnTo>
                    <a:pt x="220" y="281"/>
                  </a:lnTo>
                  <a:lnTo>
                    <a:pt x="220" y="283"/>
                  </a:lnTo>
                  <a:lnTo>
                    <a:pt x="220" y="283"/>
                  </a:lnTo>
                  <a:lnTo>
                    <a:pt x="222" y="283"/>
                  </a:lnTo>
                  <a:lnTo>
                    <a:pt x="224" y="285"/>
                  </a:lnTo>
                  <a:lnTo>
                    <a:pt x="224" y="287"/>
                  </a:lnTo>
                  <a:lnTo>
                    <a:pt x="226" y="287"/>
                  </a:lnTo>
                  <a:lnTo>
                    <a:pt x="226" y="287"/>
                  </a:lnTo>
                  <a:lnTo>
                    <a:pt x="226" y="287"/>
                  </a:lnTo>
                  <a:lnTo>
                    <a:pt x="226" y="289"/>
                  </a:lnTo>
                  <a:lnTo>
                    <a:pt x="226" y="289"/>
                  </a:lnTo>
                  <a:lnTo>
                    <a:pt x="224" y="291"/>
                  </a:lnTo>
                  <a:lnTo>
                    <a:pt x="224" y="291"/>
                  </a:lnTo>
                  <a:lnTo>
                    <a:pt x="224" y="293"/>
                  </a:lnTo>
                  <a:lnTo>
                    <a:pt x="222" y="293"/>
                  </a:lnTo>
                  <a:lnTo>
                    <a:pt x="222" y="295"/>
                  </a:lnTo>
                  <a:lnTo>
                    <a:pt x="222" y="295"/>
                  </a:lnTo>
                  <a:lnTo>
                    <a:pt x="222" y="295"/>
                  </a:lnTo>
                  <a:lnTo>
                    <a:pt x="222" y="297"/>
                  </a:lnTo>
                  <a:lnTo>
                    <a:pt x="222" y="297"/>
                  </a:lnTo>
                  <a:lnTo>
                    <a:pt x="222" y="297"/>
                  </a:lnTo>
                  <a:lnTo>
                    <a:pt x="222" y="297"/>
                  </a:lnTo>
                  <a:lnTo>
                    <a:pt x="222" y="299"/>
                  </a:lnTo>
                  <a:lnTo>
                    <a:pt x="224" y="299"/>
                  </a:lnTo>
                  <a:lnTo>
                    <a:pt x="224" y="301"/>
                  </a:lnTo>
                  <a:lnTo>
                    <a:pt x="224" y="304"/>
                  </a:lnTo>
                  <a:lnTo>
                    <a:pt x="224" y="304"/>
                  </a:lnTo>
                  <a:lnTo>
                    <a:pt x="224" y="304"/>
                  </a:lnTo>
                  <a:lnTo>
                    <a:pt x="226" y="306"/>
                  </a:lnTo>
                  <a:lnTo>
                    <a:pt x="226" y="308"/>
                  </a:lnTo>
                  <a:lnTo>
                    <a:pt x="224" y="310"/>
                  </a:lnTo>
                  <a:lnTo>
                    <a:pt x="224" y="312"/>
                  </a:lnTo>
                  <a:lnTo>
                    <a:pt x="224" y="314"/>
                  </a:lnTo>
                  <a:lnTo>
                    <a:pt x="224" y="318"/>
                  </a:lnTo>
                  <a:lnTo>
                    <a:pt x="224" y="318"/>
                  </a:lnTo>
                  <a:lnTo>
                    <a:pt x="224" y="318"/>
                  </a:lnTo>
                  <a:lnTo>
                    <a:pt x="222" y="318"/>
                  </a:lnTo>
                  <a:lnTo>
                    <a:pt x="222" y="320"/>
                  </a:lnTo>
                  <a:lnTo>
                    <a:pt x="222" y="320"/>
                  </a:lnTo>
                  <a:lnTo>
                    <a:pt x="220" y="320"/>
                  </a:lnTo>
                  <a:lnTo>
                    <a:pt x="220" y="320"/>
                  </a:lnTo>
                  <a:lnTo>
                    <a:pt x="218" y="320"/>
                  </a:lnTo>
                  <a:lnTo>
                    <a:pt x="218" y="322"/>
                  </a:lnTo>
                  <a:lnTo>
                    <a:pt x="216" y="325"/>
                  </a:lnTo>
                  <a:lnTo>
                    <a:pt x="216" y="325"/>
                  </a:lnTo>
                  <a:lnTo>
                    <a:pt x="216" y="325"/>
                  </a:lnTo>
                  <a:lnTo>
                    <a:pt x="214" y="327"/>
                  </a:lnTo>
                  <a:lnTo>
                    <a:pt x="212" y="327"/>
                  </a:lnTo>
                  <a:lnTo>
                    <a:pt x="212" y="327"/>
                  </a:lnTo>
                  <a:lnTo>
                    <a:pt x="212" y="327"/>
                  </a:lnTo>
                  <a:lnTo>
                    <a:pt x="212" y="329"/>
                  </a:lnTo>
                  <a:lnTo>
                    <a:pt x="212" y="329"/>
                  </a:lnTo>
                  <a:lnTo>
                    <a:pt x="212" y="329"/>
                  </a:lnTo>
                  <a:lnTo>
                    <a:pt x="212" y="329"/>
                  </a:lnTo>
                  <a:lnTo>
                    <a:pt x="212" y="329"/>
                  </a:lnTo>
                  <a:lnTo>
                    <a:pt x="212" y="331"/>
                  </a:lnTo>
                  <a:lnTo>
                    <a:pt x="212" y="333"/>
                  </a:lnTo>
                  <a:lnTo>
                    <a:pt x="214" y="335"/>
                  </a:lnTo>
                  <a:lnTo>
                    <a:pt x="214" y="335"/>
                  </a:lnTo>
                  <a:lnTo>
                    <a:pt x="214" y="337"/>
                  </a:lnTo>
                  <a:lnTo>
                    <a:pt x="214" y="337"/>
                  </a:lnTo>
                  <a:lnTo>
                    <a:pt x="212" y="343"/>
                  </a:lnTo>
                  <a:lnTo>
                    <a:pt x="212" y="343"/>
                  </a:lnTo>
                  <a:lnTo>
                    <a:pt x="212" y="345"/>
                  </a:lnTo>
                  <a:lnTo>
                    <a:pt x="212" y="345"/>
                  </a:lnTo>
                  <a:lnTo>
                    <a:pt x="212" y="348"/>
                  </a:lnTo>
                  <a:lnTo>
                    <a:pt x="214" y="352"/>
                  </a:lnTo>
                  <a:lnTo>
                    <a:pt x="218" y="356"/>
                  </a:lnTo>
                  <a:lnTo>
                    <a:pt x="218" y="362"/>
                  </a:lnTo>
                  <a:lnTo>
                    <a:pt x="220" y="368"/>
                  </a:lnTo>
                  <a:lnTo>
                    <a:pt x="220" y="371"/>
                  </a:lnTo>
                  <a:lnTo>
                    <a:pt x="220" y="371"/>
                  </a:lnTo>
                  <a:lnTo>
                    <a:pt x="220" y="371"/>
                  </a:lnTo>
                  <a:lnTo>
                    <a:pt x="218" y="373"/>
                  </a:lnTo>
                  <a:lnTo>
                    <a:pt x="216" y="377"/>
                  </a:lnTo>
                  <a:lnTo>
                    <a:pt x="214" y="379"/>
                  </a:lnTo>
                  <a:lnTo>
                    <a:pt x="214" y="379"/>
                  </a:lnTo>
                  <a:lnTo>
                    <a:pt x="212" y="381"/>
                  </a:lnTo>
                  <a:lnTo>
                    <a:pt x="212" y="381"/>
                  </a:lnTo>
                  <a:lnTo>
                    <a:pt x="212" y="381"/>
                  </a:lnTo>
                  <a:lnTo>
                    <a:pt x="208" y="381"/>
                  </a:lnTo>
                  <a:lnTo>
                    <a:pt x="201" y="379"/>
                  </a:lnTo>
                  <a:lnTo>
                    <a:pt x="199" y="381"/>
                  </a:lnTo>
                  <a:lnTo>
                    <a:pt x="199" y="381"/>
                  </a:lnTo>
                  <a:lnTo>
                    <a:pt x="195" y="381"/>
                  </a:lnTo>
                  <a:lnTo>
                    <a:pt x="195" y="381"/>
                  </a:lnTo>
                  <a:lnTo>
                    <a:pt x="195" y="381"/>
                  </a:lnTo>
                  <a:lnTo>
                    <a:pt x="193" y="381"/>
                  </a:lnTo>
                  <a:lnTo>
                    <a:pt x="193" y="379"/>
                  </a:lnTo>
                  <a:lnTo>
                    <a:pt x="191" y="379"/>
                  </a:lnTo>
                  <a:lnTo>
                    <a:pt x="191" y="379"/>
                  </a:lnTo>
                  <a:lnTo>
                    <a:pt x="191" y="379"/>
                  </a:lnTo>
                  <a:lnTo>
                    <a:pt x="191" y="379"/>
                  </a:lnTo>
                  <a:lnTo>
                    <a:pt x="187" y="379"/>
                  </a:lnTo>
                  <a:lnTo>
                    <a:pt x="187" y="379"/>
                  </a:lnTo>
                  <a:lnTo>
                    <a:pt x="185" y="379"/>
                  </a:lnTo>
                  <a:lnTo>
                    <a:pt x="185" y="379"/>
                  </a:lnTo>
                  <a:lnTo>
                    <a:pt x="182" y="381"/>
                  </a:lnTo>
                  <a:lnTo>
                    <a:pt x="180" y="383"/>
                  </a:lnTo>
                  <a:lnTo>
                    <a:pt x="178" y="383"/>
                  </a:lnTo>
                  <a:lnTo>
                    <a:pt x="178" y="383"/>
                  </a:lnTo>
                  <a:lnTo>
                    <a:pt x="176" y="383"/>
                  </a:lnTo>
                  <a:lnTo>
                    <a:pt x="176" y="383"/>
                  </a:lnTo>
                  <a:lnTo>
                    <a:pt x="176" y="383"/>
                  </a:lnTo>
                  <a:lnTo>
                    <a:pt x="174" y="385"/>
                  </a:lnTo>
                  <a:lnTo>
                    <a:pt x="174" y="385"/>
                  </a:lnTo>
                  <a:lnTo>
                    <a:pt x="174" y="385"/>
                  </a:lnTo>
                  <a:lnTo>
                    <a:pt x="174" y="385"/>
                  </a:lnTo>
                  <a:lnTo>
                    <a:pt x="174" y="383"/>
                  </a:lnTo>
                  <a:lnTo>
                    <a:pt x="174" y="383"/>
                  </a:lnTo>
                  <a:lnTo>
                    <a:pt x="174" y="383"/>
                  </a:lnTo>
                  <a:lnTo>
                    <a:pt x="172" y="383"/>
                  </a:lnTo>
                  <a:lnTo>
                    <a:pt x="172" y="381"/>
                  </a:lnTo>
                  <a:lnTo>
                    <a:pt x="172" y="381"/>
                  </a:lnTo>
                  <a:lnTo>
                    <a:pt x="172" y="381"/>
                  </a:lnTo>
                  <a:lnTo>
                    <a:pt x="166" y="381"/>
                  </a:lnTo>
                  <a:lnTo>
                    <a:pt x="162" y="377"/>
                  </a:lnTo>
                  <a:lnTo>
                    <a:pt x="159" y="377"/>
                  </a:lnTo>
                  <a:lnTo>
                    <a:pt x="157" y="377"/>
                  </a:lnTo>
                  <a:lnTo>
                    <a:pt x="157" y="377"/>
                  </a:lnTo>
                  <a:lnTo>
                    <a:pt x="157" y="377"/>
                  </a:lnTo>
                  <a:lnTo>
                    <a:pt x="157" y="379"/>
                  </a:lnTo>
                  <a:lnTo>
                    <a:pt x="157" y="379"/>
                  </a:lnTo>
                  <a:lnTo>
                    <a:pt x="157" y="379"/>
                  </a:lnTo>
                  <a:lnTo>
                    <a:pt x="157" y="379"/>
                  </a:lnTo>
                  <a:lnTo>
                    <a:pt x="157" y="381"/>
                  </a:lnTo>
                  <a:lnTo>
                    <a:pt x="157" y="381"/>
                  </a:lnTo>
                  <a:lnTo>
                    <a:pt x="157" y="381"/>
                  </a:lnTo>
                  <a:lnTo>
                    <a:pt x="157" y="383"/>
                  </a:lnTo>
                  <a:lnTo>
                    <a:pt x="157" y="383"/>
                  </a:lnTo>
                  <a:lnTo>
                    <a:pt x="157" y="383"/>
                  </a:lnTo>
                  <a:lnTo>
                    <a:pt x="155" y="383"/>
                  </a:lnTo>
                  <a:lnTo>
                    <a:pt x="153" y="383"/>
                  </a:lnTo>
                  <a:lnTo>
                    <a:pt x="153" y="383"/>
                  </a:lnTo>
                  <a:lnTo>
                    <a:pt x="153" y="385"/>
                  </a:lnTo>
                  <a:lnTo>
                    <a:pt x="153" y="385"/>
                  </a:lnTo>
                  <a:lnTo>
                    <a:pt x="153" y="385"/>
                  </a:lnTo>
                  <a:lnTo>
                    <a:pt x="155" y="389"/>
                  </a:lnTo>
                  <a:lnTo>
                    <a:pt x="159" y="398"/>
                  </a:lnTo>
                  <a:lnTo>
                    <a:pt x="162" y="400"/>
                  </a:lnTo>
                  <a:lnTo>
                    <a:pt x="164" y="402"/>
                  </a:lnTo>
                  <a:lnTo>
                    <a:pt x="164" y="402"/>
                  </a:lnTo>
                  <a:lnTo>
                    <a:pt x="166" y="402"/>
                  </a:lnTo>
                  <a:lnTo>
                    <a:pt x="166" y="404"/>
                  </a:lnTo>
                  <a:lnTo>
                    <a:pt x="166" y="404"/>
                  </a:lnTo>
                  <a:lnTo>
                    <a:pt x="166" y="404"/>
                  </a:lnTo>
                  <a:lnTo>
                    <a:pt x="166" y="404"/>
                  </a:lnTo>
                  <a:lnTo>
                    <a:pt x="164" y="406"/>
                  </a:lnTo>
                  <a:lnTo>
                    <a:pt x="162" y="406"/>
                  </a:lnTo>
                  <a:lnTo>
                    <a:pt x="159" y="406"/>
                  </a:lnTo>
                  <a:lnTo>
                    <a:pt x="157" y="408"/>
                  </a:lnTo>
                  <a:lnTo>
                    <a:pt x="157" y="408"/>
                  </a:lnTo>
                  <a:lnTo>
                    <a:pt x="155" y="408"/>
                  </a:lnTo>
                  <a:lnTo>
                    <a:pt x="149" y="408"/>
                  </a:lnTo>
                  <a:lnTo>
                    <a:pt x="147" y="406"/>
                  </a:lnTo>
                  <a:lnTo>
                    <a:pt x="145" y="406"/>
                  </a:lnTo>
                  <a:lnTo>
                    <a:pt x="145" y="408"/>
                  </a:lnTo>
                  <a:lnTo>
                    <a:pt x="145" y="408"/>
                  </a:lnTo>
                  <a:lnTo>
                    <a:pt x="143" y="408"/>
                  </a:lnTo>
                  <a:lnTo>
                    <a:pt x="143" y="410"/>
                  </a:lnTo>
                  <a:lnTo>
                    <a:pt x="143" y="410"/>
                  </a:lnTo>
                  <a:lnTo>
                    <a:pt x="143" y="410"/>
                  </a:lnTo>
                  <a:lnTo>
                    <a:pt x="141" y="410"/>
                  </a:lnTo>
                  <a:lnTo>
                    <a:pt x="139" y="410"/>
                  </a:lnTo>
                  <a:lnTo>
                    <a:pt x="136" y="408"/>
                  </a:lnTo>
                  <a:lnTo>
                    <a:pt x="134" y="408"/>
                  </a:lnTo>
                  <a:lnTo>
                    <a:pt x="132" y="408"/>
                  </a:lnTo>
                  <a:lnTo>
                    <a:pt x="132" y="408"/>
                  </a:lnTo>
                  <a:lnTo>
                    <a:pt x="132" y="410"/>
                  </a:lnTo>
                  <a:lnTo>
                    <a:pt x="130" y="410"/>
                  </a:lnTo>
                  <a:lnTo>
                    <a:pt x="130" y="410"/>
                  </a:lnTo>
                  <a:lnTo>
                    <a:pt x="130" y="408"/>
                  </a:lnTo>
                  <a:lnTo>
                    <a:pt x="128" y="408"/>
                  </a:lnTo>
                  <a:lnTo>
                    <a:pt x="128" y="408"/>
                  </a:lnTo>
                  <a:lnTo>
                    <a:pt x="128" y="408"/>
                  </a:lnTo>
                  <a:lnTo>
                    <a:pt x="126" y="408"/>
                  </a:lnTo>
                  <a:lnTo>
                    <a:pt x="126" y="410"/>
                  </a:lnTo>
                  <a:lnTo>
                    <a:pt x="126" y="410"/>
                  </a:lnTo>
                  <a:lnTo>
                    <a:pt x="126" y="410"/>
                  </a:lnTo>
                  <a:lnTo>
                    <a:pt x="124" y="412"/>
                  </a:lnTo>
                  <a:lnTo>
                    <a:pt x="124" y="412"/>
                  </a:lnTo>
                  <a:lnTo>
                    <a:pt x="122" y="412"/>
                  </a:lnTo>
                  <a:lnTo>
                    <a:pt x="122" y="412"/>
                  </a:lnTo>
                  <a:lnTo>
                    <a:pt x="122" y="412"/>
                  </a:lnTo>
                  <a:lnTo>
                    <a:pt x="122" y="412"/>
                  </a:lnTo>
                  <a:lnTo>
                    <a:pt x="122" y="412"/>
                  </a:lnTo>
                  <a:lnTo>
                    <a:pt x="120" y="412"/>
                  </a:lnTo>
                  <a:lnTo>
                    <a:pt x="120" y="412"/>
                  </a:lnTo>
                  <a:lnTo>
                    <a:pt x="120" y="410"/>
                  </a:lnTo>
                  <a:lnTo>
                    <a:pt x="118" y="410"/>
                  </a:lnTo>
                  <a:lnTo>
                    <a:pt x="118" y="410"/>
                  </a:lnTo>
                  <a:lnTo>
                    <a:pt x="118" y="408"/>
                  </a:lnTo>
                  <a:lnTo>
                    <a:pt x="118" y="408"/>
                  </a:lnTo>
                  <a:lnTo>
                    <a:pt x="113" y="406"/>
                  </a:lnTo>
                  <a:lnTo>
                    <a:pt x="113" y="406"/>
                  </a:lnTo>
                  <a:lnTo>
                    <a:pt x="111" y="402"/>
                  </a:lnTo>
                  <a:lnTo>
                    <a:pt x="111" y="402"/>
                  </a:lnTo>
                  <a:lnTo>
                    <a:pt x="109" y="400"/>
                  </a:lnTo>
                  <a:lnTo>
                    <a:pt x="109" y="400"/>
                  </a:lnTo>
                  <a:lnTo>
                    <a:pt x="109" y="400"/>
                  </a:lnTo>
                  <a:lnTo>
                    <a:pt x="103" y="398"/>
                  </a:lnTo>
                  <a:lnTo>
                    <a:pt x="103" y="398"/>
                  </a:lnTo>
                  <a:lnTo>
                    <a:pt x="103" y="398"/>
                  </a:lnTo>
                  <a:lnTo>
                    <a:pt x="103" y="398"/>
                  </a:lnTo>
                  <a:lnTo>
                    <a:pt x="101" y="398"/>
                  </a:lnTo>
                  <a:lnTo>
                    <a:pt x="101" y="396"/>
                  </a:lnTo>
                  <a:lnTo>
                    <a:pt x="101" y="396"/>
                  </a:lnTo>
                  <a:lnTo>
                    <a:pt x="99" y="396"/>
                  </a:lnTo>
                  <a:lnTo>
                    <a:pt x="93" y="396"/>
                  </a:lnTo>
                  <a:lnTo>
                    <a:pt x="90" y="396"/>
                  </a:lnTo>
                  <a:lnTo>
                    <a:pt x="90" y="396"/>
                  </a:lnTo>
                  <a:lnTo>
                    <a:pt x="80" y="398"/>
                  </a:lnTo>
                  <a:lnTo>
                    <a:pt x="78" y="396"/>
                  </a:lnTo>
                  <a:lnTo>
                    <a:pt x="76" y="396"/>
                  </a:lnTo>
                  <a:lnTo>
                    <a:pt x="76" y="398"/>
                  </a:lnTo>
                  <a:lnTo>
                    <a:pt x="74" y="398"/>
                  </a:lnTo>
                  <a:lnTo>
                    <a:pt x="74" y="398"/>
                  </a:lnTo>
                  <a:lnTo>
                    <a:pt x="74" y="400"/>
                  </a:lnTo>
                  <a:lnTo>
                    <a:pt x="70" y="402"/>
                  </a:lnTo>
                  <a:lnTo>
                    <a:pt x="70" y="402"/>
                  </a:lnTo>
                  <a:lnTo>
                    <a:pt x="70" y="402"/>
                  </a:lnTo>
                  <a:lnTo>
                    <a:pt x="72" y="404"/>
                  </a:lnTo>
                  <a:lnTo>
                    <a:pt x="72" y="404"/>
                  </a:lnTo>
                  <a:lnTo>
                    <a:pt x="72" y="404"/>
                  </a:lnTo>
                  <a:lnTo>
                    <a:pt x="72" y="406"/>
                  </a:lnTo>
                  <a:lnTo>
                    <a:pt x="72" y="408"/>
                  </a:lnTo>
                  <a:lnTo>
                    <a:pt x="72" y="408"/>
                  </a:lnTo>
                  <a:lnTo>
                    <a:pt x="72" y="408"/>
                  </a:lnTo>
                  <a:lnTo>
                    <a:pt x="72" y="410"/>
                  </a:lnTo>
                  <a:lnTo>
                    <a:pt x="72" y="410"/>
                  </a:lnTo>
                  <a:lnTo>
                    <a:pt x="74" y="415"/>
                  </a:lnTo>
                  <a:lnTo>
                    <a:pt x="74" y="417"/>
                  </a:lnTo>
                  <a:lnTo>
                    <a:pt x="74" y="417"/>
                  </a:lnTo>
                  <a:lnTo>
                    <a:pt x="74" y="417"/>
                  </a:lnTo>
                  <a:lnTo>
                    <a:pt x="74" y="419"/>
                  </a:lnTo>
                  <a:lnTo>
                    <a:pt x="74" y="421"/>
                  </a:lnTo>
                  <a:lnTo>
                    <a:pt x="74" y="421"/>
                  </a:lnTo>
                  <a:lnTo>
                    <a:pt x="74" y="421"/>
                  </a:lnTo>
                  <a:lnTo>
                    <a:pt x="72" y="421"/>
                  </a:lnTo>
                  <a:lnTo>
                    <a:pt x="72" y="423"/>
                  </a:lnTo>
                  <a:lnTo>
                    <a:pt x="72" y="423"/>
                  </a:lnTo>
                  <a:lnTo>
                    <a:pt x="70" y="425"/>
                  </a:lnTo>
                  <a:lnTo>
                    <a:pt x="70" y="427"/>
                  </a:lnTo>
                  <a:lnTo>
                    <a:pt x="70" y="427"/>
                  </a:lnTo>
                  <a:lnTo>
                    <a:pt x="70" y="427"/>
                  </a:lnTo>
                  <a:lnTo>
                    <a:pt x="70" y="427"/>
                  </a:lnTo>
                  <a:lnTo>
                    <a:pt x="65" y="429"/>
                  </a:lnTo>
                  <a:lnTo>
                    <a:pt x="65" y="429"/>
                  </a:lnTo>
                  <a:lnTo>
                    <a:pt x="65" y="429"/>
                  </a:lnTo>
                  <a:lnTo>
                    <a:pt x="65" y="431"/>
                  </a:lnTo>
                  <a:lnTo>
                    <a:pt x="63" y="433"/>
                  </a:lnTo>
                  <a:lnTo>
                    <a:pt x="63" y="433"/>
                  </a:lnTo>
                  <a:lnTo>
                    <a:pt x="63" y="435"/>
                  </a:lnTo>
                  <a:lnTo>
                    <a:pt x="63" y="435"/>
                  </a:lnTo>
                  <a:lnTo>
                    <a:pt x="61" y="435"/>
                  </a:lnTo>
                  <a:lnTo>
                    <a:pt x="61" y="438"/>
                  </a:lnTo>
                  <a:lnTo>
                    <a:pt x="59" y="438"/>
                  </a:lnTo>
                  <a:lnTo>
                    <a:pt x="59" y="438"/>
                  </a:lnTo>
                  <a:lnTo>
                    <a:pt x="59" y="438"/>
                  </a:lnTo>
                  <a:lnTo>
                    <a:pt x="59" y="440"/>
                  </a:lnTo>
                  <a:lnTo>
                    <a:pt x="59" y="440"/>
                  </a:lnTo>
                  <a:lnTo>
                    <a:pt x="59" y="440"/>
                  </a:lnTo>
                  <a:lnTo>
                    <a:pt x="59" y="442"/>
                  </a:lnTo>
                  <a:lnTo>
                    <a:pt x="61" y="444"/>
                  </a:lnTo>
                  <a:lnTo>
                    <a:pt x="61" y="444"/>
                  </a:lnTo>
                  <a:lnTo>
                    <a:pt x="61" y="444"/>
                  </a:lnTo>
                  <a:lnTo>
                    <a:pt x="67" y="444"/>
                  </a:lnTo>
                  <a:lnTo>
                    <a:pt x="70" y="444"/>
                  </a:lnTo>
                  <a:lnTo>
                    <a:pt x="70" y="444"/>
                  </a:lnTo>
                  <a:lnTo>
                    <a:pt x="72" y="444"/>
                  </a:lnTo>
                  <a:lnTo>
                    <a:pt x="72" y="446"/>
                  </a:lnTo>
                  <a:lnTo>
                    <a:pt x="74" y="446"/>
                  </a:lnTo>
                  <a:lnTo>
                    <a:pt x="74" y="448"/>
                  </a:lnTo>
                  <a:lnTo>
                    <a:pt x="74" y="448"/>
                  </a:lnTo>
                  <a:lnTo>
                    <a:pt x="76" y="448"/>
                  </a:lnTo>
                  <a:lnTo>
                    <a:pt x="78" y="448"/>
                  </a:lnTo>
                  <a:lnTo>
                    <a:pt x="80" y="450"/>
                  </a:lnTo>
                  <a:lnTo>
                    <a:pt x="80" y="452"/>
                  </a:lnTo>
                  <a:lnTo>
                    <a:pt x="80" y="452"/>
                  </a:lnTo>
                  <a:lnTo>
                    <a:pt x="82" y="454"/>
                  </a:lnTo>
                  <a:lnTo>
                    <a:pt x="82" y="454"/>
                  </a:lnTo>
                  <a:lnTo>
                    <a:pt x="84" y="456"/>
                  </a:lnTo>
                  <a:lnTo>
                    <a:pt x="84" y="456"/>
                  </a:lnTo>
                  <a:lnTo>
                    <a:pt x="84" y="456"/>
                  </a:lnTo>
                  <a:lnTo>
                    <a:pt x="84" y="465"/>
                  </a:lnTo>
                  <a:lnTo>
                    <a:pt x="84" y="465"/>
                  </a:lnTo>
                  <a:lnTo>
                    <a:pt x="84" y="467"/>
                  </a:lnTo>
                  <a:lnTo>
                    <a:pt x="84" y="467"/>
                  </a:lnTo>
                  <a:lnTo>
                    <a:pt x="82" y="467"/>
                  </a:lnTo>
                  <a:lnTo>
                    <a:pt x="82" y="467"/>
                  </a:lnTo>
                  <a:lnTo>
                    <a:pt x="80" y="467"/>
                  </a:lnTo>
                  <a:lnTo>
                    <a:pt x="78" y="467"/>
                  </a:lnTo>
                  <a:lnTo>
                    <a:pt x="76" y="465"/>
                  </a:lnTo>
                  <a:lnTo>
                    <a:pt x="76" y="465"/>
                  </a:lnTo>
                  <a:lnTo>
                    <a:pt x="74" y="465"/>
                  </a:lnTo>
                  <a:lnTo>
                    <a:pt x="72" y="465"/>
                  </a:lnTo>
                  <a:lnTo>
                    <a:pt x="72" y="467"/>
                  </a:lnTo>
                  <a:lnTo>
                    <a:pt x="72" y="467"/>
                  </a:lnTo>
                  <a:lnTo>
                    <a:pt x="74" y="467"/>
                  </a:lnTo>
                  <a:lnTo>
                    <a:pt x="74" y="467"/>
                  </a:lnTo>
                  <a:lnTo>
                    <a:pt x="76" y="469"/>
                  </a:lnTo>
                  <a:lnTo>
                    <a:pt x="78" y="475"/>
                  </a:lnTo>
                  <a:lnTo>
                    <a:pt x="78" y="475"/>
                  </a:lnTo>
                  <a:lnTo>
                    <a:pt x="78" y="477"/>
                  </a:lnTo>
                  <a:lnTo>
                    <a:pt x="76" y="477"/>
                  </a:lnTo>
                  <a:lnTo>
                    <a:pt x="76" y="477"/>
                  </a:lnTo>
                  <a:lnTo>
                    <a:pt x="76" y="477"/>
                  </a:lnTo>
                  <a:lnTo>
                    <a:pt x="74" y="477"/>
                  </a:lnTo>
                  <a:lnTo>
                    <a:pt x="74" y="479"/>
                  </a:lnTo>
                  <a:lnTo>
                    <a:pt x="72" y="479"/>
                  </a:lnTo>
                  <a:lnTo>
                    <a:pt x="72" y="484"/>
                  </a:lnTo>
                  <a:lnTo>
                    <a:pt x="72" y="486"/>
                  </a:lnTo>
                  <a:lnTo>
                    <a:pt x="67" y="492"/>
                  </a:lnTo>
                  <a:lnTo>
                    <a:pt x="65" y="494"/>
                  </a:lnTo>
                  <a:lnTo>
                    <a:pt x="65" y="494"/>
                  </a:lnTo>
                  <a:lnTo>
                    <a:pt x="65" y="494"/>
                  </a:lnTo>
                  <a:lnTo>
                    <a:pt x="65" y="494"/>
                  </a:lnTo>
                  <a:lnTo>
                    <a:pt x="65" y="496"/>
                  </a:lnTo>
                  <a:lnTo>
                    <a:pt x="65" y="496"/>
                  </a:lnTo>
                  <a:lnTo>
                    <a:pt x="67" y="498"/>
                  </a:lnTo>
                  <a:lnTo>
                    <a:pt x="67" y="498"/>
                  </a:lnTo>
                  <a:lnTo>
                    <a:pt x="67" y="500"/>
                  </a:lnTo>
                  <a:lnTo>
                    <a:pt x="70" y="500"/>
                  </a:lnTo>
                  <a:lnTo>
                    <a:pt x="70" y="500"/>
                  </a:lnTo>
                  <a:lnTo>
                    <a:pt x="70" y="500"/>
                  </a:lnTo>
                  <a:lnTo>
                    <a:pt x="70" y="500"/>
                  </a:lnTo>
                  <a:lnTo>
                    <a:pt x="70" y="500"/>
                  </a:lnTo>
                  <a:lnTo>
                    <a:pt x="70" y="502"/>
                  </a:lnTo>
                  <a:lnTo>
                    <a:pt x="70" y="502"/>
                  </a:lnTo>
                  <a:lnTo>
                    <a:pt x="70" y="502"/>
                  </a:lnTo>
                  <a:lnTo>
                    <a:pt x="67" y="502"/>
                  </a:lnTo>
                  <a:lnTo>
                    <a:pt x="67" y="505"/>
                  </a:lnTo>
                  <a:lnTo>
                    <a:pt x="67" y="505"/>
                  </a:lnTo>
                  <a:lnTo>
                    <a:pt x="70" y="507"/>
                  </a:lnTo>
                  <a:lnTo>
                    <a:pt x="70" y="509"/>
                  </a:lnTo>
                  <a:lnTo>
                    <a:pt x="70" y="509"/>
                  </a:lnTo>
                  <a:lnTo>
                    <a:pt x="70" y="511"/>
                  </a:lnTo>
                  <a:lnTo>
                    <a:pt x="70" y="511"/>
                  </a:lnTo>
                  <a:lnTo>
                    <a:pt x="70" y="513"/>
                  </a:lnTo>
                  <a:lnTo>
                    <a:pt x="70" y="513"/>
                  </a:lnTo>
                  <a:lnTo>
                    <a:pt x="70" y="515"/>
                  </a:lnTo>
                  <a:lnTo>
                    <a:pt x="72" y="515"/>
                  </a:lnTo>
                  <a:lnTo>
                    <a:pt x="74" y="515"/>
                  </a:lnTo>
                  <a:lnTo>
                    <a:pt x="74" y="517"/>
                  </a:lnTo>
                  <a:lnTo>
                    <a:pt x="74" y="517"/>
                  </a:lnTo>
                  <a:lnTo>
                    <a:pt x="76" y="519"/>
                  </a:lnTo>
                  <a:lnTo>
                    <a:pt x="76" y="519"/>
                  </a:lnTo>
                  <a:lnTo>
                    <a:pt x="76" y="521"/>
                  </a:lnTo>
                  <a:lnTo>
                    <a:pt x="76" y="521"/>
                  </a:lnTo>
                  <a:lnTo>
                    <a:pt x="76" y="523"/>
                  </a:lnTo>
                  <a:lnTo>
                    <a:pt x="74" y="525"/>
                  </a:lnTo>
                  <a:lnTo>
                    <a:pt x="72" y="528"/>
                  </a:lnTo>
                  <a:lnTo>
                    <a:pt x="70" y="528"/>
                  </a:lnTo>
                  <a:lnTo>
                    <a:pt x="67" y="525"/>
                  </a:lnTo>
                  <a:lnTo>
                    <a:pt x="67" y="525"/>
                  </a:lnTo>
                  <a:lnTo>
                    <a:pt x="67" y="523"/>
                  </a:lnTo>
                  <a:lnTo>
                    <a:pt x="67" y="521"/>
                  </a:lnTo>
                  <a:lnTo>
                    <a:pt x="65" y="521"/>
                  </a:lnTo>
                  <a:lnTo>
                    <a:pt x="65" y="521"/>
                  </a:lnTo>
                  <a:lnTo>
                    <a:pt x="65" y="521"/>
                  </a:lnTo>
                  <a:lnTo>
                    <a:pt x="63" y="521"/>
                  </a:lnTo>
                  <a:lnTo>
                    <a:pt x="63" y="521"/>
                  </a:lnTo>
                  <a:lnTo>
                    <a:pt x="61" y="521"/>
                  </a:lnTo>
                  <a:lnTo>
                    <a:pt x="59" y="521"/>
                  </a:lnTo>
                  <a:lnTo>
                    <a:pt x="59" y="521"/>
                  </a:lnTo>
                  <a:lnTo>
                    <a:pt x="57" y="521"/>
                  </a:lnTo>
                  <a:lnTo>
                    <a:pt x="57" y="521"/>
                  </a:lnTo>
                  <a:lnTo>
                    <a:pt x="55" y="521"/>
                  </a:lnTo>
                  <a:lnTo>
                    <a:pt x="53" y="523"/>
                  </a:lnTo>
                  <a:lnTo>
                    <a:pt x="49" y="525"/>
                  </a:lnTo>
                  <a:lnTo>
                    <a:pt x="46" y="525"/>
                  </a:lnTo>
                  <a:lnTo>
                    <a:pt x="46" y="525"/>
                  </a:lnTo>
                  <a:lnTo>
                    <a:pt x="44" y="525"/>
                  </a:lnTo>
                  <a:lnTo>
                    <a:pt x="44" y="523"/>
                  </a:lnTo>
                  <a:lnTo>
                    <a:pt x="44" y="523"/>
                  </a:lnTo>
                  <a:lnTo>
                    <a:pt x="42" y="521"/>
                  </a:lnTo>
                  <a:lnTo>
                    <a:pt x="42" y="521"/>
                  </a:lnTo>
                  <a:lnTo>
                    <a:pt x="42" y="521"/>
                  </a:lnTo>
                  <a:lnTo>
                    <a:pt x="40" y="521"/>
                  </a:lnTo>
                  <a:lnTo>
                    <a:pt x="36" y="521"/>
                  </a:lnTo>
                  <a:lnTo>
                    <a:pt x="36" y="521"/>
                  </a:lnTo>
                  <a:lnTo>
                    <a:pt x="36" y="521"/>
                  </a:lnTo>
                  <a:lnTo>
                    <a:pt x="36" y="521"/>
                  </a:lnTo>
                  <a:lnTo>
                    <a:pt x="36" y="523"/>
                  </a:lnTo>
                  <a:lnTo>
                    <a:pt x="34" y="523"/>
                  </a:lnTo>
                  <a:lnTo>
                    <a:pt x="34" y="525"/>
                  </a:lnTo>
                  <a:lnTo>
                    <a:pt x="34" y="525"/>
                  </a:lnTo>
                  <a:lnTo>
                    <a:pt x="32" y="525"/>
                  </a:lnTo>
                  <a:lnTo>
                    <a:pt x="30" y="528"/>
                  </a:lnTo>
                  <a:lnTo>
                    <a:pt x="30" y="528"/>
                  </a:lnTo>
                  <a:lnTo>
                    <a:pt x="28" y="530"/>
                  </a:lnTo>
                  <a:lnTo>
                    <a:pt x="26" y="530"/>
                  </a:lnTo>
                  <a:lnTo>
                    <a:pt x="26" y="530"/>
                  </a:lnTo>
                  <a:lnTo>
                    <a:pt x="26" y="530"/>
                  </a:lnTo>
                  <a:lnTo>
                    <a:pt x="23" y="532"/>
                  </a:lnTo>
                  <a:lnTo>
                    <a:pt x="23" y="536"/>
                  </a:lnTo>
                  <a:lnTo>
                    <a:pt x="21" y="538"/>
                  </a:lnTo>
                  <a:lnTo>
                    <a:pt x="21" y="538"/>
                  </a:lnTo>
                  <a:lnTo>
                    <a:pt x="19" y="538"/>
                  </a:lnTo>
                  <a:lnTo>
                    <a:pt x="17" y="538"/>
                  </a:lnTo>
                  <a:lnTo>
                    <a:pt x="17" y="538"/>
                  </a:lnTo>
                  <a:lnTo>
                    <a:pt x="17" y="540"/>
                  </a:lnTo>
                  <a:lnTo>
                    <a:pt x="17" y="540"/>
                  </a:lnTo>
                  <a:lnTo>
                    <a:pt x="15" y="542"/>
                  </a:lnTo>
                  <a:lnTo>
                    <a:pt x="15" y="542"/>
                  </a:lnTo>
                  <a:lnTo>
                    <a:pt x="15" y="542"/>
                  </a:lnTo>
                  <a:lnTo>
                    <a:pt x="15" y="544"/>
                  </a:lnTo>
                  <a:lnTo>
                    <a:pt x="17" y="544"/>
                  </a:lnTo>
                  <a:lnTo>
                    <a:pt x="17" y="544"/>
                  </a:lnTo>
                  <a:lnTo>
                    <a:pt x="17" y="544"/>
                  </a:lnTo>
                  <a:lnTo>
                    <a:pt x="17" y="546"/>
                  </a:lnTo>
                  <a:lnTo>
                    <a:pt x="17" y="546"/>
                  </a:lnTo>
                  <a:lnTo>
                    <a:pt x="17" y="549"/>
                  </a:lnTo>
                  <a:lnTo>
                    <a:pt x="26" y="553"/>
                  </a:lnTo>
                  <a:lnTo>
                    <a:pt x="26" y="553"/>
                  </a:lnTo>
                  <a:lnTo>
                    <a:pt x="28" y="553"/>
                  </a:lnTo>
                  <a:lnTo>
                    <a:pt x="30" y="553"/>
                  </a:lnTo>
                  <a:lnTo>
                    <a:pt x="30" y="553"/>
                  </a:lnTo>
                  <a:lnTo>
                    <a:pt x="30" y="553"/>
                  </a:lnTo>
                  <a:lnTo>
                    <a:pt x="30" y="555"/>
                  </a:lnTo>
                  <a:lnTo>
                    <a:pt x="30" y="555"/>
                  </a:lnTo>
                  <a:lnTo>
                    <a:pt x="30" y="555"/>
                  </a:lnTo>
                  <a:lnTo>
                    <a:pt x="30" y="557"/>
                  </a:lnTo>
                  <a:lnTo>
                    <a:pt x="30" y="559"/>
                  </a:lnTo>
                  <a:lnTo>
                    <a:pt x="30" y="559"/>
                  </a:lnTo>
                  <a:lnTo>
                    <a:pt x="30" y="561"/>
                  </a:lnTo>
                  <a:lnTo>
                    <a:pt x="30" y="567"/>
                  </a:lnTo>
                  <a:lnTo>
                    <a:pt x="30" y="569"/>
                  </a:lnTo>
                  <a:lnTo>
                    <a:pt x="30" y="572"/>
                  </a:lnTo>
                  <a:lnTo>
                    <a:pt x="30" y="572"/>
                  </a:lnTo>
                  <a:lnTo>
                    <a:pt x="30" y="572"/>
                  </a:lnTo>
                  <a:lnTo>
                    <a:pt x="28" y="574"/>
                  </a:lnTo>
                  <a:lnTo>
                    <a:pt x="28" y="574"/>
                  </a:lnTo>
                  <a:lnTo>
                    <a:pt x="28" y="574"/>
                  </a:lnTo>
                  <a:lnTo>
                    <a:pt x="28" y="576"/>
                  </a:lnTo>
                  <a:lnTo>
                    <a:pt x="28" y="576"/>
                  </a:lnTo>
                  <a:lnTo>
                    <a:pt x="26" y="576"/>
                  </a:lnTo>
                  <a:lnTo>
                    <a:pt x="26" y="576"/>
                  </a:lnTo>
                  <a:lnTo>
                    <a:pt x="23" y="576"/>
                  </a:lnTo>
                  <a:lnTo>
                    <a:pt x="21" y="576"/>
                  </a:lnTo>
                  <a:lnTo>
                    <a:pt x="21" y="578"/>
                  </a:lnTo>
                  <a:lnTo>
                    <a:pt x="17" y="580"/>
                  </a:lnTo>
                  <a:lnTo>
                    <a:pt x="17" y="580"/>
                  </a:lnTo>
                  <a:lnTo>
                    <a:pt x="15" y="582"/>
                  </a:lnTo>
                  <a:lnTo>
                    <a:pt x="13" y="582"/>
                  </a:lnTo>
                  <a:lnTo>
                    <a:pt x="11" y="582"/>
                  </a:lnTo>
                  <a:lnTo>
                    <a:pt x="0" y="580"/>
                  </a:lnTo>
                  <a:lnTo>
                    <a:pt x="3" y="584"/>
                  </a:lnTo>
                  <a:lnTo>
                    <a:pt x="5" y="588"/>
                  </a:lnTo>
                  <a:lnTo>
                    <a:pt x="5" y="592"/>
                  </a:lnTo>
                  <a:lnTo>
                    <a:pt x="5" y="592"/>
                  </a:lnTo>
                  <a:lnTo>
                    <a:pt x="5" y="595"/>
                  </a:lnTo>
                  <a:lnTo>
                    <a:pt x="7" y="597"/>
                  </a:lnTo>
                  <a:lnTo>
                    <a:pt x="7" y="597"/>
                  </a:lnTo>
                  <a:lnTo>
                    <a:pt x="9" y="597"/>
                  </a:lnTo>
                  <a:lnTo>
                    <a:pt x="9" y="597"/>
                  </a:lnTo>
                  <a:lnTo>
                    <a:pt x="9" y="597"/>
                  </a:lnTo>
                  <a:lnTo>
                    <a:pt x="11" y="597"/>
                  </a:lnTo>
                  <a:lnTo>
                    <a:pt x="15" y="592"/>
                  </a:lnTo>
                  <a:lnTo>
                    <a:pt x="17" y="592"/>
                  </a:lnTo>
                  <a:lnTo>
                    <a:pt x="17" y="592"/>
                  </a:lnTo>
                  <a:lnTo>
                    <a:pt x="19" y="592"/>
                  </a:lnTo>
                  <a:lnTo>
                    <a:pt x="21" y="592"/>
                  </a:lnTo>
                  <a:lnTo>
                    <a:pt x="21" y="592"/>
                  </a:lnTo>
                  <a:lnTo>
                    <a:pt x="21" y="592"/>
                  </a:lnTo>
                  <a:lnTo>
                    <a:pt x="23" y="592"/>
                  </a:lnTo>
                  <a:lnTo>
                    <a:pt x="23" y="590"/>
                  </a:lnTo>
                  <a:lnTo>
                    <a:pt x="23" y="590"/>
                  </a:lnTo>
                  <a:lnTo>
                    <a:pt x="23" y="588"/>
                  </a:lnTo>
                  <a:lnTo>
                    <a:pt x="26" y="588"/>
                  </a:lnTo>
                  <a:lnTo>
                    <a:pt x="26" y="586"/>
                  </a:lnTo>
                  <a:lnTo>
                    <a:pt x="28" y="586"/>
                  </a:lnTo>
                  <a:lnTo>
                    <a:pt x="30" y="584"/>
                  </a:lnTo>
                  <a:lnTo>
                    <a:pt x="34" y="584"/>
                  </a:lnTo>
                  <a:lnTo>
                    <a:pt x="34" y="584"/>
                  </a:lnTo>
                  <a:lnTo>
                    <a:pt x="36" y="584"/>
                  </a:lnTo>
                  <a:lnTo>
                    <a:pt x="38" y="584"/>
                  </a:lnTo>
                  <a:lnTo>
                    <a:pt x="42" y="584"/>
                  </a:lnTo>
                  <a:lnTo>
                    <a:pt x="42" y="584"/>
                  </a:lnTo>
                  <a:lnTo>
                    <a:pt x="42" y="584"/>
                  </a:lnTo>
                  <a:lnTo>
                    <a:pt x="42" y="586"/>
                  </a:lnTo>
                  <a:lnTo>
                    <a:pt x="42" y="586"/>
                  </a:lnTo>
                  <a:lnTo>
                    <a:pt x="42" y="586"/>
                  </a:lnTo>
                  <a:lnTo>
                    <a:pt x="40" y="590"/>
                  </a:lnTo>
                  <a:lnTo>
                    <a:pt x="40" y="592"/>
                  </a:lnTo>
                  <a:lnTo>
                    <a:pt x="40" y="592"/>
                  </a:lnTo>
                  <a:lnTo>
                    <a:pt x="40" y="592"/>
                  </a:lnTo>
                  <a:lnTo>
                    <a:pt x="40" y="595"/>
                  </a:lnTo>
                  <a:lnTo>
                    <a:pt x="40" y="595"/>
                  </a:lnTo>
                  <a:lnTo>
                    <a:pt x="40" y="597"/>
                  </a:lnTo>
                  <a:lnTo>
                    <a:pt x="40" y="597"/>
                  </a:lnTo>
                  <a:lnTo>
                    <a:pt x="40" y="597"/>
                  </a:lnTo>
                  <a:lnTo>
                    <a:pt x="40" y="599"/>
                  </a:lnTo>
                  <a:lnTo>
                    <a:pt x="42" y="599"/>
                  </a:lnTo>
                  <a:lnTo>
                    <a:pt x="44" y="601"/>
                  </a:lnTo>
                  <a:lnTo>
                    <a:pt x="49" y="605"/>
                  </a:lnTo>
                  <a:lnTo>
                    <a:pt x="51" y="605"/>
                  </a:lnTo>
                  <a:lnTo>
                    <a:pt x="53" y="607"/>
                  </a:lnTo>
                  <a:lnTo>
                    <a:pt x="55" y="607"/>
                  </a:lnTo>
                  <a:lnTo>
                    <a:pt x="55" y="607"/>
                  </a:lnTo>
                  <a:lnTo>
                    <a:pt x="55" y="607"/>
                  </a:lnTo>
                  <a:lnTo>
                    <a:pt x="57" y="605"/>
                  </a:lnTo>
                  <a:lnTo>
                    <a:pt x="61" y="603"/>
                  </a:lnTo>
                  <a:lnTo>
                    <a:pt x="63" y="603"/>
                  </a:lnTo>
                  <a:lnTo>
                    <a:pt x="63" y="603"/>
                  </a:lnTo>
                  <a:lnTo>
                    <a:pt x="67" y="603"/>
                  </a:lnTo>
                  <a:lnTo>
                    <a:pt x="67" y="603"/>
                  </a:lnTo>
                  <a:lnTo>
                    <a:pt x="72" y="601"/>
                  </a:lnTo>
                  <a:lnTo>
                    <a:pt x="74" y="601"/>
                  </a:lnTo>
                  <a:lnTo>
                    <a:pt x="78" y="599"/>
                  </a:lnTo>
                  <a:lnTo>
                    <a:pt x="80" y="599"/>
                  </a:lnTo>
                  <a:lnTo>
                    <a:pt x="82" y="597"/>
                  </a:lnTo>
                  <a:lnTo>
                    <a:pt x="86" y="595"/>
                  </a:lnTo>
                  <a:lnTo>
                    <a:pt x="86" y="595"/>
                  </a:lnTo>
                  <a:lnTo>
                    <a:pt x="88" y="595"/>
                  </a:lnTo>
                  <a:lnTo>
                    <a:pt x="88" y="595"/>
                  </a:lnTo>
                  <a:lnTo>
                    <a:pt x="93" y="597"/>
                  </a:lnTo>
                  <a:lnTo>
                    <a:pt x="95" y="597"/>
                  </a:lnTo>
                  <a:lnTo>
                    <a:pt x="97" y="597"/>
                  </a:lnTo>
                  <a:lnTo>
                    <a:pt x="101" y="597"/>
                  </a:lnTo>
                  <a:lnTo>
                    <a:pt x="107" y="597"/>
                  </a:lnTo>
                  <a:lnTo>
                    <a:pt x="109" y="597"/>
                  </a:lnTo>
                  <a:lnTo>
                    <a:pt x="109" y="597"/>
                  </a:lnTo>
                  <a:lnTo>
                    <a:pt x="111" y="597"/>
                  </a:lnTo>
                  <a:lnTo>
                    <a:pt x="111" y="599"/>
                  </a:lnTo>
                  <a:lnTo>
                    <a:pt x="113" y="601"/>
                  </a:lnTo>
                  <a:lnTo>
                    <a:pt x="113" y="601"/>
                  </a:lnTo>
                  <a:lnTo>
                    <a:pt x="113" y="607"/>
                  </a:lnTo>
                  <a:lnTo>
                    <a:pt x="113" y="607"/>
                  </a:lnTo>
                  <a:lnTo>
                    <a:pt x="111" y="611"/>
                  </a:lnTo>
                  <a:lnTo>
                    <a:pt x="111" y="611"/>
                  </a:lnTo>
                  <a:lnTo>
                    <a:pt x="111" y="611"/>
                  </a:lnTo>
                  <a:lnTo>
                    <a:pt x="111" y="613"/>
                  </a:lnTo>
                  <a:lnTo>
                    <a:pt x="113" y="613"/>
                  </a:lnTo>
                  <a:lnTo>
                    <a:pt x="116" y="615"/>
                  </a:lnTo>
                  <a:lnTo>
                    <a:pt x="120" y="618"/>
                  </a:lnTo>
                  <a:lnTo>
                    <a:pt x="122" y="618"/>
                  </a:lnTo>
                  <a:lnTo>
                    <a:pt x="122" y="620"/>
                  </a:lnTo>
                  <a:lnTo>
                    <a:pt x="124" y="620"/>
                  </a:lnTo>
                  <a:lnTo>
                    <a:pt x="126" y="618"/>
                  </a:lnTo>
                  <a:lnTo>
                    <a:pt x="126" y="618"/>
                  </a:lnTo>
                  <a:lnTo>
                    <a:pt x="128" y="618"/>
                  </a:lnTo>
                  <a:lnTo>
                    <a:pt x="128" y="615"/>
                  </a:lnTo>
                  <a:lnTo>
                    <a:pt x="130" y="613"/>
                  </a:lnTo>
                  <a:lnTo>
                    <a:pt x="130" y="613"/>
                  </a:lnTo>
                  <a:lnTo>
                    <a:pt x="132" y="613"/>
                  </a:lnTo>
                  <a:lnTo>
                    <a:pt x="132" y="611"/>
                  </a:lnTo>
                  <a:lnTo>
                    <a:pt x="134" y="611"/>
                  </a:lnTo>
                  <a:lnTo>
                    <a:pt x="134" y="611"/>
                  </a:lnTo>
                  <a:lnTo>
                    <a:pt x="136" y="611"/>
                  </a:lnTo>
                  <a:lnTo>
                    <a:pt x="136" y="611"/>
                  </a:lnTo>
                  <a:lnTo>
                    <a:pt x="136" y="611"/>
                  </a:lnTo>
                  <a:lnTo>
                    <a:pt x="139" y="611"/>
                  </a:lnTo>
                  <a:lnTo>
                    <a:pt x="139" y="611"/>
                  </a:lnTo>
                  <a:lnTo>
                    <a:pt x="139" y="613"/>
                  </a:lnTo>
                  <a:lnTo>
                    <a:pt x="139" y="613"/>
                  </a:lnTo>
                  <a:lnTo>
                    <a:pt x="136" y="613"/>
                  </a:lnTo>
                  <a:lnTo>
                    <a:pt x="136" y="613"/>
                  </a:lnTo>
                  <a:lnTo>
                    <a:pt x="136" y="613"/>
                  </a:lnTo>
                  <a:lnTo>
                    <a:pt x="136" y="613"/>
                  </a:lnTo>
                  <a:lnTo>
                    <a:pt x="139" y="615"/>
                  </a:lnTo>
                  <a:lnTo>
                    <a:pt x="139" y="615"/>
                  </a:lnTo>
                  <a:lnTo>
                    <a:pt x="139" y="618"/>
                  </a:lnTo>
                  <a:lnTo>
                    <a:pt x="139" y="618"/>
                  </a:lnTo>
                  <a:lnTo>
                    <a:pt x="139" y="618"/>
                  </a:lnTo>
                  <a:lnTo>
                    <a:pt x="139" y="618"/>
                  </a:lnTo>
                  <a:lnTo>
                    <a:pt x="139" y="618"/>
                  </a:lnTo>
                  <a:lnTo>
                    <a:pt x="139" y="618"/>
                  </a:lnTo>
                  <a:lnTo>
                    <a:pt x="139" y="620"/>
                  </a:lnTo>
                  <a:lnTo>
                    <a:pt x="139" y="620"/>
                  </a:lnTo>
                  <a:lnTo>
                    <a:pt x="139" y="620"/>
                  </a:lnTo>
                  <a:lnTo>
                    <a:pt x="139" y="620"/>
                  </a:lnTo>
                  <a:lnTo>
                    <a:pt x="139" y="620"/>
                  </a:lnTo>
                  <a:lnTo>
                    <a:pt x="139" y="620"/>
                  </a:lnTo>
                  <a:lnTo>
                    <a:pt x="139" y="620"/>
                  </a:lnTo>
                  <a:lnTo>
                    <a:pt x="139" y="622"/>
                  </a:lnTo>
                  <a:lnTo>
                    <a:pt x="139" y="622"/>
                  </a:lnTo>
                  <a:lnTo>
                    <a:pt x="139" y="622"/>
                  </a:lnTo>
                  <a:lnTo>
                    <a:pt x="139" y="622"/>
                  </a:lnTo>
                  <a:lnTo>
                    <a:pt x="139" y="622"/>
                  </a:lnTo>
                  <a:lnTo>
                    <a:pt x="139" y="622"/>
                  </a:lnTo>
                  <a:lnTo>
                    <a:pt x="139" y="622"/>
                  </a:lnTo>
                  <a:lnTo>
                    <a:pt x="145" y="624"/>
                  </a:lnTo>
                  <a:lnTo>
                    <a:pt x="147" y="624"/>
                  </a:lnTo>
                  <a:lnTo>
                    <a:pt x="149" y="624"/>
                  </a:lnTo>
                  <a:lnTo>
                    <a:pt x="149" y="622"/>
                  </a:lnTo>
                  <a:lnTo>
                    <a:pt x="149" y="622"/>
                  </a:lnTo>
                  <a:lnTo>
                    <a:pt x="151" y="622"/>
                  </a:lnTo>
                  <a:lnTo>
                    <a:pt x="153" y="624"/>
                  </a:lnTo>
                  <a:lnTo>
                    <a:pt x="153" y="624"/>
                  </a:lnTo>
                  <a:lnTo>
                    <a:pt x="155" y="628"/>
                  </a:lnTo>
                  <a:lnTo>
                    <a:pt x="157" y="628"/>
                  </a:lnTo>
                  <a:lnTo>
                    <a:pt x="159" y="630"/>
                  </a:lnTo>
                  <a:lnTo>
                    <a:pt x="162" y="630"/>
                  </a:lnTo>
                  <a:lnTo>
                    <a:pt x="164" y="632"/>
                  </a:lnTo>
                  <a:lnTo>
                    <a:pt x="166" y="636"/>
                  </a:lnTo>
                  <a:lnTo>
                    <a:pt x="166" y="636"/>
                  </a:lnTo>
                  <a:lnTo>
                    <a:pt x="166" y="639"/>
                  </a:lnTo>
                  <a:lnTo>
                    <a:pt x="170" y="639"/>
                  </a:lnTo>
                  <a:lnTo>
                    <a:pt x="174" y="643"/>
                  </a:lnTo>
                  <a:lnTo>
                    <a:pt x="174" y="643"/>
                  </a:lnTo>
                  <a:lnTo>
                    <a:pt x="176" y="643"/>
                  </a:lnTo>
                  <a:lnTo>
                    <a:pt x="176" y="643"/>
                  </a:lnTo>
                  <a:lnTo>
                    <a:pt x="176" y="643"/>
                  </a:lnTo>
                  <a:lnTo>
                    <a:pt x="176" y="643"/>
                  </a:lnTo>
                  <a:lnTo>
                    <a:pt x="176" y="641"/>
                  </a:lnTo>
                  <a:lnTo>
                    <a:pt x="176" y="639"/>
                  </a:lnTo>
                  <a:lnTo>
                    <a:pt x="178" y="639"/>
                  </a:lnTo>
                  <a:lnTo>
                    <a:pt x="178" y="639"/>
                  </a:lnTo>
                  <a:lnTo>
                    <a:pt x="178" y="639"/>
                  </a:lnTo>
                  <a:lnTo>
                    <a:pt x="180" y="636"/>
                  </a:lnTo>
                  <a:lnTo>
                    <a:pt x="180" y="636"/>
                  </a:lnTo>
                  <a:lnTo>
                    <a:pt x="182" y="636"/>
                  </a:lnTo>
                  <a:lnTo>
                    <a:pt x="185" y="636"/>
                  </a:lnTo>
                  <a:lnTo>
                    <a:pt x="187" y="636"/>
                  </a:lnTo>
                  <a:lnTo>
                    <a:pt x="189" y="636"/>
                  </a:lnTo>
                  <a:lnTo>
                    <a:pt x="191" y="636"/>
                  </a:lnTo>
                  <a:lnTo>
                    <a:pt x="191" y="634"/>
                  </a:lnTo>
                  <a:lnTo>
                    <a:pt x="193" y="634"/>
                  </a:lnTo>
                  <a:lnTo>
                    <a:pt x="195" y="634"/>
                  </a:lnTo>
                  <a:lnTo>
                    <a:pt x="195" y="634"/>
                  </a:lnTo>
                  <a:lnTo>
                    <a:pt x="195" y="634"/>
                  </a:lnTo>
                  <a:lnTo>
                    <a:pt x="197" y="634"/>
                  </a:lnTo>
                  <a:lnTo>
                    <a:pt x="197" y="634"/>
                  </a:lnTo>
                  <a:lnTo>
                    <a:pt x="201" y="634"/>
                  </a:lnTo>
                  <a:lnTo>
                    <a:pt x="201" y="634"/>
                  </a:lnTo>
                  <a:lnTo>
                    <a:pt x="208" y="634"/>
                  </a:lnTo>
                  <a:lnTo>
                    <a:pt x="210" y="634"/>
                  </a:lnTo>
                  <a:lnTo>
                    <a:pt x="210" y="634"/>
                  </a:lnTo>
                  <a:lnTo>
                    <a:pt x="210" y="636"/>
                  </a:lnTo>
                  <a:lnTo>
                    <a:pt x="212" y="639"/>
                  </a:lnTo>
                  <a:lnTo>
                    <a:pt x="214" y="639"/>
                  </a:lnTo>
                  <a:lnTo>
                    <a:pt x="218" y="641"/>
                  </a:lnTo>
                  <a:lnTo>
                    <a:pt x="220" y="643"/>
                  </a:lnTo>
                  <a:lnTo>
                    <a:pt x="222" y="647"/>
                  </a:lnTo>
                  <a:lnTo>
                    <a:pt x="224" y="647"/>
                  </a:lnTo>
                  <a:lnTo>
                    <a:pt x="226" y="647"/>
                  </a:lnTo>
                  <a:lnTo>
                    <a:pt x="226" y="647"/>
                  </a:lnTo>
                  <a:lnTo>
                    <a:pt x="229" y="649"/>
                  </a:lnTo>
                  <a:lnTo>
                    <a:pt x="229" y="649"/>
                  </a:lnTo>
                  <a:lnTo>
                    <a:pt x="229" y="649"/>
                  </a:lnTo>
                  <a:lnTo>
                    <a:pt x="231" y="649"/>
                  </a:lnTo>
                  <a:lnTo>
                    <a:pt x="231" y="651"/>
                  </a:lnTo>
                  <a:lnTo>
                    <a:pt x="233" y="651"/>
                  </a:lnTo>
                  <a:lnTo>
                    <a:pt x="237" y="653"/>
                  </a:lnTo>
                  <a:lnTo>
                    <a:pt x="239" y="655"/>
                  </a:lnTo>
                  <a:lnTo>
                    <a:pt x="241" y="655"/>
                  </a:lnTo>
                  <a:lnTo>
                    <a:pt x="243" y="657"/>
                  </a:lnTo>
                  <a:lnTo>
                    <a:pt x="252" y="659"/>
                  </a:lnTo>
                  <a:lnTo>
                    <a:pt x="256" y="664"/>
                  </a:lnTo>
                  <a:lnTo>
                    <a:pt x="260" y="668"/>
                  </a:lnTo>
                  <a:lnTo>
                    <a:pt x="260" y="668"/>
                  </a:lnTo>
                  <a:lnTo>
                    <a:pt x="264" y="676"/>
                  </a:lnTo>
                  <a:lnTo>
                    <a:pt x="266" y="678"/>
                  </a:lnTo>
                  <a:lnTo>
                    <a:pt x="268" y="680"/>
                  </a:lnTo>
                  <a:lnTo>
                    <a:pt x="270" y="680"/>
                  </a:lnTo>
                  <a:lnTo>
                    <a:pt x="287" y="678"/>
                  </a:lnTo>
                  <a:lnTo>
                    <a:pt x="289" y="676"/>
                  </a:lnTo>
                  <a:lnTo>
                    <a:pt x="287" y="676"/>
                  </a:lnTo>
                  <a:lnTo>
                    <a:pt x="287" y="676"/>
                  </a:lnTo>
                  <a:lnTo>
                    <a:pt x="287" y="674"/>
                  </a:lnTo>
                  <a:lnTo>
                    <a:pt x="287" y="674"/>
                  </a:lnTo>
                  <a:lnTo>
                    <a:pt x="287" y="674"/>
                  </a:lnTo>
                  <a:lnTo>
                    <a:pt x="289" y="672"/>
                  </a:lnTo>
                  <a:lnTo>
                    <a:pt x="289" y="672"/>
                  </a:lnTo>
                  <a:lnTo>
                    <a:pt x="289" y="670"/>
                  </a:lnTo>
                  <a:lnTo>
                    <a:pt x="289" y="664"/>
                  </a:lnTo>
                  <a:lnTo>
                    <a:pt x="289" y="662"/>
                  </a:lnTo>
                  <a:lnTo>
                    <a:pt x="289" y="662"/>
                  </a:lnTo>
                  <a:lnTo>
                    <a:pt x="289" y="659"/>
                  </a:lnTo>
                  <a:lnTo>
                    <a:pt x="291" y="659"/>
                  </a:lnTo>
                  <a:lnTo>
                    <a:pt x="291" y="655"/>
                  </a:lnTo>
                  <a:lnTo>
                    <a:pt x="291" y="653"/>
                  </a:lnTo>
                  <a:lnTo>
                    <a:pt x="293" y="653"/>
                  </a:lnTo>
                  <a:lnTo>
                    <a:pt x="293" y="653"/>
                  </a:lnTo>
                  <a:lnTo>
                    <a:pt x="293" y="651"/>
                  </a:lnTo>
                  <a:lnTo>
                    <a:pt x="293" y="651"/>
                  </a:lnTo>
                  <a:lnTo>
                    <a:pt x="293" y="649"/>
                  </a:lnTo>
                  <a:lnTo>
                    <a:pt x="293" y="649"/>
                  </a:lnTo>
                  <a:lnTo>
                    <a:pt x="293" y="649"/>
                  </a:lnTo>
                  <a:lnTo>
                    <a:pt x="291" y="647"/>
                  </a:lnTo>
                  <a:lnTo>
                    <a:pt x="291" y="645"/>
                  </a:lnTo>
                  <a:lnTo>
                    <a:pt x="291" y="643"/>
                  </a:lnTo>
                  <a:lnTo>
                    <a:pt x="289" y="641"/>
                  </a:lnTo>
                  <a:lnTo>
                    <a:pt x="289" y="639"/>
                  </a:lnTo>
                  <a:lnTo>
                    <a:pt x="289" y="639"/>
                  </a:lnTo>
                  <a:lnTo>
                    <a:pt x="289" y="639"/>
                  </a:lnTo>
                  <a:lnTo>
                    <a:pt x="289" y="639"/>
                  </a:lnTo>
                  <a:lnTo>
                    <a:pt x="289" y="639"/>
                  </a:lnTo>
                  <a:lnTo>
                    <a:pt x="285" y="636"/>
                  </a:lnTo>
                  <a:lnTo>
                    <a:pt x="285" y="636"/>
                  </a:lnTo>
                  <a:lnTo>
                    <a:pt x="285" y="636"/>
                  </a:lnTo>
                  <a:lnTo>
                    <a:pt x="285" y="634"/>
                  </a:lnTo>
                  <a:lnTo>
                    <a:pt x="283" y="632"/>
                  </a:lnTo>
                  <a:lnTo>
                    <a:pt x="283" y="632"/>
                  </a:lnTo>
                  <a:lnTo>
                    <a:pt x="283" y="632"/>
                  </a:lnTo>
                  <a:lnTo>
                    <a:pt x="281" y="630"/>
                  </a:lnTo>
                  <a:lnTo>
                    <a:pt x="281" y="630"/>
                  </a:lnTo>
                  <a:lnTo>
                    <a:pt x="281" y="628"/>
                  </a:lnTo>
                  <a:lnTo>
                    <a:pt x="281" y="626"/>
                  </a:lnTo>
                  <a:lnTo>
                    <a:pt x="281" y="626"/>
                  </a:lnTo>
                  <a:lnTo>
                    <a:pt x="281" y="626"/>
                  </a:lnTo>
                  <a:lnTo>
                    <a:pt x="281" y="626"/>
                  </a:lnTo>
                  <a:lnTo>
                    <a:pt x="281" y="626"/>
                  </a:lnTo>
                  <a:lnTo>
                    <a:pt x="285" y="622"/>
                  </a:lnTo>
                  <a:lnTo>
                    <a:pt x="287" y="622"/>
                  </a:lnTo>
                  <a:lnTo>
                    <a:pt x="287" y="622"/>
                  </a:lnTo>
                  <a:lnTo>
                    <a:pt x="287" y="611"/>
                  </a:lnTo>
                  <a:lnTo>
                    <a:pt x="287" y="611"/>
                  </a:lnTo>
                  <a:lnTo>
                    <a:pt x="287" y="611"/>
                  </a:lnTo>
                  <a:lnTo>
                    <a:pt x="289" y="611"/>
                  </a:lnTo>
                  <a:lnTo>
                    <a:pt x="289" y="609"/>
                  </a:lnTo>
                  <a:lnTo>
                    <a:pt x="289" y="609"/>
                  </a:lnTo>
                  <a:lnTo>
                    <a:pt x="289" y="609"/>
                  </a:lnTo>
                  <a:lnTo>
                    <a:pt x="291" y="609"/>
                  </a:lnTo>
                  <a:lnTo>
                    <a:pt x="291" y="607"/>
                  </a:lnTo>
                  <a:lnTo>
                    <a:pt x="291" y="607"/>
                  </a:lnTo>
                  <a:lnTo>
                    <a:pt x="291" y="607"/>
                  </a:lnTo>
                  <a:lnTo>
                    <a:pt x="291" y="607"/>
                  </a:lnTo>
                  <a:lnTo>
                    <a:pt x="291" y="605"/>
                  </a:lnTo>
                  <a:lnTo>
                    <a:pt x="293" y="605"/>
                  </a:lnTo>
                  <a:lnTo>
                    <a:pt x="293" y="605"/>
                  </a:lnTo>
                  <a:lnTo>
                    <a:pt x="293" y="605"/>
                  </a:lnTo>
                  <a:lnTo>
                    <a:pt x="295" y="607"/>
                  </a:lnTo>
                  <a:lnTo>
                    <a:pt x="295" y="607"/>
                  </a:lnTo>
                  <a:lnTo>
                    <a:pt x="295" y="607"/>
                  </a:lnTo>
                  <a:lnTo>
                    <a:pt x="298" y="607"/>
                  </a:lnTo>
                  <a:lnTo>
                    <a:pt x="298" y="607"/>
                  </a:lnTo>
                  <a:lnTo>
                    <a:pt x="300" y="607"/>
                  </a:lnTo>
                  <a:lnTo>
                    <a:pt x="300" y="605"/>
                  </a:lnTo>
                  <a:lnTo>
                    <a:pt x="300" y="605"/>
                  </a:lnTo>
                  <a:lnTo>
                    <a:pt x="302" y="605"/>
                  </a:lnTo>
                  <a:lnTo>
                    <a:pt x="302" y="607"/>
                  </a:lnTo>
                  <a:lnTo>
                    <a:pt x="302" y="607"/>
                  </a:lnTo>
                  <a:lnTo>
                    <a:pt x="302" y="607"/>
                  </a:lnTo>
                  <a:lnTo>
                    <a:pt x="304" y="607"/>
                  </a:lnTo>
                  <a:lnTo>
                    <a:pt x="304" y="607"/>
                  </a:lnTo>
                  <a:lnTo>
                    <a:pt x="304" y="609"/>
                  </a:lnTo>
                  <a:lnTo>
                    <a:pt x="304" y="609"/>
                  </a:lnTo>
                  <a:lnTo>
                    <a:pt x="306" y="607"/>
                  </a:lnTo>
                  <a:lnTo>
                    <a:pt x="306" y="607"/>
                  </a:lnTo>
                  <a:lnTo>
                    <a:pt x="306" y="607"/>
                  </a:lnTo>
                  <a:lnTo>
                    <a:pt x="308" y="607"/>
                  </a:lnTo>
                  <a:lnTo>
                    <a:pt x="308" y="607"/>
                  </a:lnTo>
                  <a:lnTo>
                    <a:pt x="308" y="607"/>
                  </a:lnTo>
                  <a:lnTo>
                    <a:pt x="314" y="607"/>
                  </a:lnTo>
                  <a:lnTo>
                    <a:pt x="314" y="609"/>
                  </a:lnTo>
                  <a:lnTo>
                    <a:pt x="316" y="609"/>
                  </a:lnTo>
                  <a:lnTo>
                    <a:pt x="316" y="609"/>
                  </a:lnTo>
                  <a:lnTo>
                    <a:pt x="316" y="609"/>
                  </a:lnTo>
                  <a:lnTo>
                    <a:pt x="318" y="609"/>
                  </a:lnTo>
                  <a:lnTo>
                    <a:pt x="318" y="609"/>
                  </a:lnTo>
                  <a:lnTo>
                    <a:pt x="318" y="609"/>
                  </a:lnTo>
                  <a:lnTo>
                    <a:pt x="321" y="607"/>
                  </a:lnTo>
                  <a:lnTo>
                    <a:pt x="321" y="607"/>
                  </a:lnTo>
                  <a:lnTo>
                    <a:pt x="321" y="607"/>
                  </a:lnTo>
                  <a:lnTo>
                    <a:pt x="321" y="607"/>
                  </a:lnTo>
                  <a:lnTo>
                    <a:pt x="321" y="605"/>
                  </a:lnTo>
                  <a:lnTo>
                    <a:pt x="321" y="605"/>
                  </a:lnTo>
                  <a:lnTo>
                    <a:pt x="321" y="605"/>
                  </a:lnTo>
                  <a:lnTo>
                    <a:pt x="323" y="605"/>
                  </a:lnTo>
                  <a:lnTo>
                    <a:pt x="323" y="605"/>
                  </a:lnTo>
                  <a:lnTo>
                    <a:pt x="325" y="605"/>
                  </a:lnTo>
                  <a:lnTo>
                    <a:pt x="325" y="605"/>
                  </a:lnTo>
                  <a:lnTo>
                    <a:pt x="327" y="605"/>
                  </a:lnTo>
                  <a:lnTo>
                    <a:pt x="327" y="605"/>
                  </a:lnTo>
                  <a:lnTo>
                    <a:pt x="329" y="603"/>
                  </a:lnTo>
                  <a:lnTo>
                    <a:pt x="329" y="603"/>
                  </a:lnTo>
                  <a:lnTo>
                    <a:pt x="329" y="603"/>
                  </a:lnTo>
                  <a:lnTo>
                    <a:pt x="329" y="601"/>
                  </a:lnTo>
                  <a:lnTo>
                    <a:pt x="327" y="601"/>
                  </a:lnTo>
                  <a:lnTo>
                    <a:pt x="327" y="601"/>
                  </a:lnTo>
                  <a:lnTo>
                    <a:pt x="327" y="599"/>
                  </a:lnTo>
                  <a:lnTo>
                    <a:pt x="327" y="597"/>
                  </a:lnTo>
                  <a:lnTo>
                    <a:pt x="327" y="597"/>
                  </a:lnTo>
                  <a:lnTo>
                    <a:pt x="327" y="595"/>
                  </a:lnTo>
                  <a:lnTo>
                    <a:pt x="327" y="592"/>
                  </a:lnTo>
                  <a:lnTo>
                    <a:pt x="327" y="592"/>
                  </a:lnTo>
                  <a:lnTo>
                    <a:pt x="325" y="590"/>
                  </a:lnTo>
                  <a:lnTo>
                    <a:pt x="325" y="588"/>
                  </a:lnTo>
                  <a:lnTo>
                    <a:pt x="325" y="588"/>
                  </a:lnTo>
                  <a:lnTo>
                    <a:pt x="325" y="588"/>
                  </a:lnTo>
                  <a:lnTo>
                    <a:pt x="325" y="586"/>
                  </a:lnTo>
                  <a:lnTo>
                    <a:pt x="323" y="586"/>
                  </a:lnTo>
                  <a:lnTo>
                    <a:pt x="323" y="586"/>
                  </a:lnTo>
                  <a:lnTo>
                    <a:pt x="321" y="584"/>
                  </a:lnTo>
                  <a:lnTo>
                    <a:pt x="316" y="582"/>
                  </a:lnTo>
                  <a:lnTo>
                    <a:pt x="316" y="582"/>
                  </a:lnTo>
                  <a:lnTo>
                    <a:pt x="312" y="582"/>
                  </a:lnTo>
                  <a:lnTo>
                    <a:pt x="312" y="580"/>
                  </a:lnTo>
                  <a:lnTo>
                    <a:pt x="310" y="580"/>
                  </a:lnTo>
                  <a:lnTo>
                    <a:pt x="308" y="580"/>
                  </a:lnTo>
                  <a:lnTo>
                    <a:pt x="308" y="580"/>
                  </a:lnTo>
                  <a:lnTo>
                    <a:pt x="306" y="582"/>
                  </a:lnTo>
                  <a:lnTo>
                    <a:pt x="304" y="582"/>
                  </a:lnTo>
                  <a:lnTo>
                    <a:pt x="302" y="580"/>
                  </a:lnTo>
                  <a:lnTo>
                    <a:pt x="300" y="580"/>
                  </a:lnTo>
                  <a:lnTo>
                    <a:pt x="298" y="578"/>
                  </a:lnTo>
                  <a:lnTo>
                    <a:pt x="300" y="578"/>
                  </a:lnTo>
                  <a:lnTo>
                    <a:pt x="300" y="576"/>
                  </a:lnTo>
                  <a:lnTo>
                    <a:pt x="300" y="576"/>
                  </a:lnTo>
                  <a:lnTo>
                    <a:pt x="300" y="576"/>
                  </a:lnTo>
                  <a:lnTo>
                    <a:pt x="302" y="572"/>
                  </a:lnTo>
                  <a:lnTo>
                    <a:pt x="302" y="569"/>
                  </a:lnTo>
                  <a:lnTo>
                    <a:pt x="302" y="569"/>
                  </a:lnTo>
                  <a:lnTo>
                    <a:pt x="302" y="567"/>
                  </a:lnTo>
                  <a:lnTo>
                    <a:pt x="302" y="567"/>
                  </a:lnTo>
                  <a:lnTo>
                    <a:pt x="300" y="565"/>
                  </a:lnTo>
                  <a:lnTo>
                    <a:pt x="300" y="565"/>
                  </a:lnTo>
                  <a:lnTo>
                    <a:pt x="300" y="565"/>
                  </a:lnTo>
                  <a:lnTo>
                    <a:pt x="300" y="565"/>
                  </a:lnTo>
                  <a:lnTo>
                    <a:pt x="295" y="563"/>
                  </a:lnTo>
                  <a:lnTo>
                    <a:pt x="293" y="563"/>
                  </a:lnTo>
                  <a:lnTo>
                    <a:pt x="291" y="563"/>
                  </a:lnTo>
                  <a:lnTo>
                    <a:pt x="289" y="563"/>
                  </a:lnTo>
                  <a:lnTo>
                    <a:pt x="287" y="563"/>
                  </a:lnTo>
                  <a:lnTo>
                    <a:pt x="287" y="563"/>
                  </a:lnTo>
                  <a:lnTo>
                    <a:pt x="287" y="563"/>
                  </a:lnTo>
                  <a:lnTo>
                    <a:pt x="285" y="561"/>
                  </a:lnTo>
                  <a:lnTo>
                    <a:pt x="283" y="561"/>
                  </a:lnTo>
                  <a:lnTo>
                    <a:pt x="281" y="561"/>
                  </a:lnTo>
                  <a:lnTo>
                    <a:pt x="279" y="561"/>
                  </a:lnTo>
                  <a:lnTo>
                    <a:pt x="279" y="559"/>
                  </a:lnTo>
                  <a:lnTo>
                    <a:pt x="279" y="559"/>
                  </a:lnTo>
                  <a:lnTo>
                    <a:pt x="279" y="557"/>
                  </a:lnTo>
                  <a:lnTo>
                    <a:pt x="279" y="557"/>
                  </a:lnTo>
                  <a:lnTo>
                    <a:pt x="283" y="553"/>
                  </a:lnTo>
                  <a:lnTo>
                    <a:pt x="283" y="553"/>
                  </a:lnTo>
                  <a:lnTo>
                    <a:pt x="283" y="553"/>
                  </a:lnTo>
                  <a:lnTo>
                    <a:pt x="285" y="553"/>
                  </a:lnTo>
                  <a:lnTo>
                    <a:pt x="285" y="553"/>
                  </a:lnTo>
                  <a:lnTo>
                    <a:pt x="285" y="553"/>
                  </a:lnTo>
                  <a:lnTo>
                    <a:pt x="287" y="553"/>
                  </a:lnTo>
                  <a:lnTo>
                    <a:pt x="289" y="553"/>
                  </a:lnTo>
                  <a:lnTo>
                    <a:pt x="289" y="553"/>
                  </a:lnTo>
                  <a:lnTo>
                    <a:pt x="289" y="553"/>
                  </a:lnTo>
                  <a:lnTo>
                    <a:pt x="291" y="553"/>
                  </a:lnTo>
                  <a:lnTo>
                    <a:pt x="291" y="551"/>
                  </a:lnTo>
                  <a:lnTo>
                    <a:pt x="293" y="551"/>
                  </a:lnTo>
                  <a:lnTo>
                    <a:pt x="293" y="551"/>
                  </a:lnTo>
                  <a:lnTo>
                    <a:pt x="293" y="551"/>
                  </a:lnTo>
                  <a:lnTo>
                    <a:pt x="295" y="551"/>
                  </a:lnTo>
                  <a:lnTo>
                    <a:pt x="298" y="553"/>
                  </a:lnTo>
                  <a:lnTo>
                    <a:pt x="300" y="553"/>
                  </a:lnTo>
                  <a:lnTo>
                    <a:pt x="308" y="553"/>
                  </a:lnTo>
                  <a:lnTo>
                    <a:pt x="310" y="553"/>
                  </a:lnTo>
                  <a:lnTo>
                    <a:pt x="310" y="553"/>
                  </a:lnTo>
                  <a:lnTo>
                    <a:pt x="314" y="555"/>
                  </a:lnTo>
                  <a:lnTo>
                    <a:pt x="323" y="555"/>
                  </a:lnTo>
                  <a:lnTo>
                    <a:pt x="325" y="555"/>
                  </a:lnTo>
                  <a:lnTo>
                    <a:pt x="325" y="555"/>
                  </a:lnTo>
                  <a:lnTo>
                    <a:pt x="327" y="555"/>
                  </a:lnTo>
                  <a:lnTo>
                    <a:pt x="327" y="555"/>
                  </a:lnTo>
                  <a:lnTo>
                    <a:pt x="327" y="557"/>
                  </a:lnTo>
                  <a:lnTo>
                    <a:pt x="329" y="559"/>
                  </a:lnTo>
                  <a:lnTo>
                    <a:pt x="329" y="559"/>
                  </a:lnTo>
                  <a:lnTo>
                    <a:pt x="331" y="559"/>
                  </a:lnTo>
                  <a:lnTo>
                    <a:pt x="331" y="559"/>
                  </a:lnTo>
                  <a:lnTo>
                    <a:pt x="333" y="559"/>
                  </a:lnTo>
                  <a:lnTo>
                    <a:pt x="348" y="559"/>
                  </a:lnTo>
                  <a:lnTo>
                    <a:pt x="348" y="559"/>
                  </a:lnTo>
                  <a:lnTo>
                    <a:pt x="348" y="557"/>
                  </a:lnTo>
                  <a:lnTo>
                    <a:pt x="350" y="557"/>
                  </a:lnTo>
                  <a:lnTo>
                    <a:pt x="352" y="555"/>
                  </a:lnTo>
                  <a:lnTo>
                    <a:pt x="352" y="555"/>
                  </a:lnTo>
                  <a:lnTo>
                    <a:pt x="352" y="553"/>
                  </a:lnTo>
                  <a:lnTo>
                    <a:pt x="352" y="553"/>
                  </a:lnTo>
                  <a:lnTo>
                    <a:pt x="352" y="553"/>
                  </a:lnTo>
                  <a:lnTo>
                    <a:pt x="354" y="553"/>
                  </a:lnTo>
                  <a:lnTo>
                    <a:pt x="354" y="553"/>
                  </a:lnTo>
                  <a:lnTo>
                    <a:pt x="354" y="553"/>
                  </a:lnTo>
                  <a:lnTo>
                    <a:pt x="356" y="553"/>
                  </a:lnTo>
                  <a:lnTo>
                    <a:pt x="356" y="553"/>
                  </a:lnTo>
                  <a:lnTo>
                    <a:pt x="356" y="553"/>
                  </a:lnTo>
                  <a:lnTo>
                    <a:pt x="356" y="553"/>
                  </a:lnTo>
                  <a:lnTo>
                    <a:pt x="358" y="555"/>
                  </a:lnTo>
                  <a:lnTo>
                    <a:pt x="358" y="557"/>
                  </a:lnTo>
                  <a:lnTo>
                    <a:pt x="358" y="557"/>
                  </a:lnTo>
                  <a:lnTo>
                    <a:pt x="358" y="559"/>
                  </a:lnTo>
                  <a:lnTo>
                    <a:pt x="358" y="559"/>
                  </a:lnTo>
                  <a:lnTo>
                    <a:pt x="360" y="559"/>
                  </a:lnTo>
                  <a:lnTo>
                    <a:pt x="360" y="561"/>
                  </a:lnTo>
                  <a:lnTo>
                    <a:pt x="360" y="561"/>
                  </a:lnTo>
                  <a:lnTo>
                    <a:pt x="360" y="561"/>
                  </a:lnTo>
                  <a:lnTo>
                    <a:pt x="362" y="561"/>
                  </a:lnTo>
                  <a:lnTo>
                    <a:pt x="362" y="561"/>
                  </a:lnTo>
                  <a:lnTo>
                    <a:pt x="364" y="561"/>
                  </a:lnTo>
                  <a:lnTo>
                    <a:pt x="364" y="561"/>
                  </a:lnTo>
                  <a:lnTo>
                    <a:pt x="367" y="563"/>
                  </a:lnTo>
                  <a:lnTo>
                    <a:pt x="367" y="563"/>
                  </a:lnTo>
                  <a:lnTo>
                    <a:pt x="369" y="563"/>
                  </a:lnTo>
                  <a:lnTo>
                    <a:pt x="369" y="565"/>
                  </a:lnTo>
                  <a:lnTo>
                    <a:pt x="369" y="565"/>
                  </a:lnTo>
                  <a:lnTo>
                    <a:pt x="371" y="565"/>
                  </a:lnTo>
                  <a:lnTo>
                    <a:pt x="371" y="563"/>
                  </a:lnTo>
                  <a:lnTo>
                    <a:pt x="369" y="563"/>
                  </a:lnTo>
                  <a:lnTo>
                    <a:pt x="369" y="563"/>
                  </a:lnTo>
                  <a:lnTo>
                    <a:pt x="369" y="563"/>
                  </a:lnTo>
                  <a:lnTo>
                    <a:pt x="369" y="563"/>
                  </a:lnTo>
                  <a:lnTo>
                    <a:pt x="369" y="563"/>
                  </a:lnTo>
                  <a:lnTo>
                    <a:pt x="369" y="561"/>
                  </a:lnTo>
                  <a:lnTo>
                    <a:pt x="369" y="561"/>
                  </a:lnTo>
                  <a:lnTo>
                    <a:pt x="369" y="561"/>
                  </a:lnTo>
                  <a:lnTo>
                    <a:pt x="369" y="561"/>
                  </a:lnTo>
                  <a:lnTo>
                    <a:pt x="371" y="561"/>
                  </a:lnTo>
                  <a:lnTo>
                    <a:pt x="373" y="559"/>
                  </a:lnTo>
                  <a:lnTo>
                    <a:pt x="373" y="559"/>
                  </a:lnTo>
                  <a:lnTo>
                    <a:pt x="373" y="559"/>
                  </a:lnTo>
                  <a:lnTo>
                    <a:pt x="373" y="559"/>
                  </a:lnTo>
                  <a:lnTo>
                    <a:pt x="373" y="557"/>
                  </a:lnTo>
                  <a:lnTo>
                    <a:pt x="375" y="557"/>
                  </a:lnTo>
                  <a:lnTo>
                    <a:pt x="375" y="557"/>
                  </a:lnTo>
                  <a:lnTo>
                    <a:pt x="375" y="557"/>
                  </a:lnTo>
                  <a:lnTo>
                    <a:pt x="375" y="555"/>
                  </a:lnTo>
                  <a:lnTo>
                    <a:pt x="377" y="555"/>
                  </a:lnTo>
                  <a:lnTo>
                    <a:pt x="379" y="555"/>
                  </a:lnTo>
                  <a:lnTo>
                    <a:pt x="381" y="555"/>
                  </a:lnTo>
                  <a:lnTo>
                    <a:pt x="381" y="555"/>
                  </a:lnTo>
                  <a:lnTo>
                    <a:pt x="381" y="555"/>
                  </a:lnTo>
                  <a:lnTo>
                    <a:pt x="381" y="555"/>
                  </a:lnTo>
                  <a:lnTo>
                    <a:pt x="381" y="553"/>
                  </a:lnTo>
                  <a:lnTo>
                    <a:pt x="383" y="553"/>
                  </a:lnTo>
                  <a:lnTo>
                    <a:pt x="383" y="553"/>
                  </a:lnTo>
                  <a:lnTo>
                    <a:pt x="383" y="553"/>
                  </a:lnTo>
                  <a:lnTo>
                    <a:pt x="383" y="551"/>
                  </a:lnTo>
                  <a:lnTo>
                    <a:pt x="383" y="551"/>
                  </a:lnTo>
                  <a:lnTo>
                    <a:pt x="385" y="551"/>
                  </a:lnTo>
                  <a:lnTo>
                    <a:pt x="388" y="544"/>
                  </a:lnTo>
                  <a:lnTo>
                    <a:pt x="388" y="542"/>
                  </a:lnTo>
                  <a:lnTo>
                    <a:pt x="388" y="540"/>
                  </a:lnTo>
                  <a:lnTo>
                    <a:pt x="388" y="540"/>
                  </a:lnTo>
                  <a:lnTo>
                    <a:pt x="388" y="538"/>
                  </a:lnTo>
                  <a:lnTo>
                    <a:pt x="385" y="536"/>
                  </a:lnTo>
                  <a:lnTo>
                    <a:pt x="385" y="536"/>
                  </a:lnTo>
                  <a:lnTo>
                    <a:pt x="388" y="536"/>
                  </a:lnTo>
                  <a:lnTo>
                    <a:pt x="388" y="536"/>
                  </a:lnTo>
                  <a:lnTo>
                    <a:pt x="388" y="534"/>
                  </a:lnTo>
                  <a:lnTo>
                    <a:pt x="388" y="534"/>
                  </a:lnTo>
                  <a:lnTo>
                    <a:pt x="388" y="532"/>
                  </a:lnTo>
                  <a:lnTo>
                    <a:pt x="388" y="532"/>
                  </a:lnTo>
                  <a:lnTo>
                    <a:pt x="388" y="532"/>
                  </a:lnTo>
                  <a:lnTo>
                    <a:pt x="388" y="530"/>
                  </a:lnTo>
                  <a:lnTo>
                    <a:pt x="388" y="530"/>
                  </a:lnTo>
                  <a:lnTo>
                    <a:pt x="388" y="528"/>
                  </a:lnTo>
                  <a:lnTo>
                    <a:pt x="385" y="528"/>
                  </a:lnTo>
                  <a:lnTo>
                    <a:pt x="385" y="523"/>
                  </a:lnTo>
                  <a:lnTo>
                    <a:pt x="385" y="523"/>
                  </a:lnTo>
                  <a:lnTo>
                    <a:pt x="383" y="521"/>
                  </a:lnTo>
                  <a:lnTo>
                    <a:pt x="383" y="521"/>
                  </a:lnTo>
                  <a:lnTo>
                    <a:pt x="381" y="519"/>
                  </a:lnTo>
                  <a:lnTo>
                    <a:pt x="379" y="519"/>
                  </a:lnTo>
                  <a:lnTo>
                    <a:pt x="377" y="517"/>
                  </a:lnTo>
                  <a:lnTo>
                    <a:pt x="373" y="515"/>
                  </a:lnTo>
                  <a:lnTo>
                    <a:pt x="373" y="513"/>
                  </a:lnTo>
                  <a:lnTo>
                    <a:pt x="373" y="513"/>
                  </a:lnTo>
                  <a:lnTo>
                    <a:pt x="373" y="513"/>
                  </a:lnTo>
                  <a:lnTo>
                    <a:pt x="373" y="511"/>
                  </a:lnTo>
                  <a:lnTo>
                    <a:pt x="373" y="511"/>
                  </a:lnTo>
                  <a:lnTo>
                    <a:pt x="373" y="509"/>
                  </a:lnTo>
                  <a:lnTo>
                    <a:pt x="371" y="507"/>
                  </a:lnTo>
                  <a:lnTo>
                    <a:pt x="371" y="507"/>
                  </a:lnTo>
                  <a:lnTo>
                    <a:pt x="369" y="505"/>
                  </a:lnTo>
                  <a:lnTo>
                    <a:pt x="364" y="502"/>
                  </a:lnTo>
                  <a:lnTo>
                    <a:pt x="364" y="502"/>
                  </a:lnTo>
                  <a:lnTo>
                    <a:pt x="362" y="500"/>
                  </a:lnTo>
                  <a:lnTo>
                    <a:pt x="360" y="500"/>
                  </a:lnTo>
                  <a:lnTo>
                    <a:pt x="360" y="500"/>
                  </a:lnTo>
                  <a:lnTo>
                    <a:pt x="358" y="498"/>
                  </a:lnTo>
                  <a:lnTo>
                    <a:pt x="358" y="498"/>
                  </a:lnTo>
                  <a:lnTo>
                    <a:pt x="358" y="498"/>
                  </a:lnTo>
                  <a:lnTo>
                    <a:pt x="358" y="498"/>
                  </a:lnTo>
                  <a:lnTo>
                    <a:pt x="358" y="498"/>
                  </a:lnTo>
                  <a:lnTo>
                    <a:pt x="358" y="496"/>
                  </a:lnTo>
                  <a:lnTo>
                    <a:pt x="362" y="492"/>
                  </a:lnTo>
                  <a:lnTo>
                    <a:pt x="362" y="492"/>
                  </a:lnTo>
                  <a:lnTo>
                    <a:pt x="362" y="492"/>
                  </a:lnTo>
                  <a:lnTo>
                    <a:pt x="362" y="490"/>
                  </a:lnTo>
                  <a:lnTo>
                    <a:pt x="362" y="490"/>
                  </a:lnTo>
                  <a:lnTo>
                    <a:pt x="360" y="488"/>
                  </a:lnTo>
                  <a:lnTo>
                    <a:pt x="360" y="486"/>
                  </a:lnTo>
                  <a:lnTo>
                    <a:pt x="360" y="486"/>
                  </a:lnTo>
                  <a:lnTo>
                    <a:pt x="360" y="486"/>
                  </a:lnTo>
                  <a:lnTo>
                    <a:pt x="360" y="486"/>
                  </a:lnTo>
                  <a:lnTo>
                    <a:pt x="358" y="486"/>
                  </a:lnTo>
                  <a:lnTo>
                    <a:pt x="358" y="486"/>
                  </a:lnTo>
                  <a:lnTo>
                    <a:pt x="358" y="486"/>
                  </a:lnTo>
                  <a:lnTo>
                    <a:pt x="358" y="484"/>
                  </a:lnTo>
                  <a:lnTo>
                    <a:pt x="358" y="484"/>
                  </a:lnTo>
                  <a:lnTo>
                    <a:pt x="360" y="479"/>
                  </a:lnTo>
                  <a:lnTo>
                    <a:pt x="360" y="479"/>
                  </a:lnTo>
                  <a:lnTo>
                    <a:pt x="360" y="477"/>
                  </a:lnTo>
                  <a:lnTo>
                    <a:pt x="360" y="477"/>
                  </a:lnTo>
                  <a:lnTo>
                    <a:pt x="360" y="477"/>
                  </a:lnTo>
                  <a:lnTo>
                    <a:pt x="360" y="475"/>
                  </a:lnTo>
                  <a:lnTo>
                    <a:pt x="360" y="475"/>
                  </a:lnTo>
                  <a:lnTo>
                    <a:pt x="360" y="475"/>
                  </a:lnTo>
                  <a:lnTo>
                    <a:pt x="360" y="475"/>
                  </a:lnTo>
                  <a:lnTo>
                    <a:pt x="356" y="473"/>
                  </a:lnTo>
                  <a:lnTo>
                    <a:pt x="356" y="473"/>
                  </a:lnTo>
                  <a:lnTo>
                    <a:pt x="356" y="473"/>
                  </a:lnTo>
                  <a:lnTo>
                    <a:pt x="356" y="473"/>
                  </a:lnTo>
                  <a:lnTo>
                    <a:pt x="354" y="473"/>
                  </a:lnTo>
                  <a:lnTo>
                    <a:pt x="354" y="471"/>
                  </a:lnTo>
                  <a:lnTo>
                    <a:pt x="354" y="471"/>
                  </a:lnTo>
                  <a:lnTo>
                    <a:pt x="350" y="469"/>
                  </a:lnTo>
                  <a:lnTo>
                    <a:pt x="350" y="469"/>
                  </a:lnTo>
                  <a:lnTo>
                    <a:pt x="348" y="469"/>
                  </a:lnTo>
                  <a:lnTo>
                    <a:pt x="348" y="467"/>
                  </a:lnTo>
                  <a:lnTo>
                    <a:pt x="348" y="467"/>
                  </a:lnTo>
                  <a:lnTo>
                    <a:pt x="348" y="467"/>
                  </a:lnTo>
                  <a:lnTo>
                    <a:pt x="348" y="465"/>
                  </a:lnTo>
                  <a:lnTo>
                    <a:pt x="348" y="465"/>
                  </a:lnTo>
                  <a:lnTo>
                    <a:pt x="348" y="465"/>
                  </a:lnTo>
                  <a:lnTo>
                    <a:pt x="348" y="465"/>
                  </a:lnTo>
                  <a:lnTo>
                    <a:pt x="348" y="463"/>
                  </a:lnTo>
                  <a:lnTo>
                    <a:pt x="348" y="463"/>
                  </a:lnTo>
                  <a:lnTo>
                    <a:pt x="348" y="463"/>
                  </a:lnTo>
                  <a:lnTo>
                    <a:pt x="350" y="461"/>
                  </a:lnTo>
                  <a:lnTo>
                    <a:pt x="350" y="461"/>
                  </a:lnTo>
                  <a:lnTo>
                    <a:pt x="350" y="461"/>
                  </a:lnTo>
                  <a:lnTo>
                    <a:pt x="350" y="458"/>
                  </a:lnTo>
                  <a:lnTo>
                    <a:pt x="350" y="458"/>
                  </a:lnTo>
                  <a:lnTo>
                    <a:pt x="350" y="456"/>
                  </a:lnTo>
                  <a:lnTo>
                    <a:pt x="350" y="456"/>
                  </a:lnTo>
                  <a:lnTo>
                    <a:pt x="350" y="456"/>
                  </a:lnTo>
                  <a:lnTo>
                    <a:pt x="348" y="456"/>
                  </a:lnTo>
                  <a:lnTo>
                    <a:pt x="344" y="454"/>
                  </a:lnTo>
                  <a:lnTo>
                    <a:pt x="344" y="454"/>
                  </a:lnTo>
                  <a:lnTo>
                    <a:pt x="341" y="452"/>
                  </a:lnTo>
                  <a:lnTo>
                    <a:pt x="341" y="452"/>
                  </a:lnTo>
                  <a:lnTo>
                    <a:pt x="341" y="452"/>
                  </a:lnTo>
                  <a:lnTo>
                    <a:pt x="339" y="450"/>
                  </a:lnTo>
                  <a:lnTo>
                    <a:pt x="339" y="448"/>
                  </a:lnTo>
                  <a:lnTo>
                    <a:pt x="339" y="448"/>
                  </a:lnTo>
                  <a:lnTo>
                    <a:pt x="339" y="448"/>
                  </a:lnTo>
                  <a:lnTo>
                    <a:pt x="339" y="446"/>
                  </a:lnTo>
                  <a:lnTo>
                    <a:pt x="341" y="446"/>
                  </a:lnTo>
                  <a:lnTo>
                    <a:pt x="341" y="444"/>
                  </a:lnTo>
                  <a:lnTo>
                    <a:pt x="341" y="442"/>
                  </a:lnTo>
                  <a:lnTo>
                    <a:pt x="341" y="438"/>
                  </a:lnTo>
                  <a:lnTo>
                    <a:pt x="341" y="435"/>
                  </a:lnTo>
                  <a:lnTo>
                    <a:pt x="339" y="435"/>
                  </a:lnTo>
                  <a:lnTo>
                    <a:pt x="337" y="435"/>
                  </a:lnTo>
                  <a:lnTo>
                    <a:pt x="335" y="435"/>
                  </a:lnTo>
                  <a:lnTo>
                    <a:pt x="335" y="433"/>
                  </a:lnTo>
                  <a:lnTo>
                    <a:pt x="333" y="427"/>
                  </a:lnTo>
                  <a:lnTo>
                    <a:pt x="333" y="421"/>
                  </a:lnTo>
                  <a:lnTo>
                    <a:pt x="333" y="419"/>
                  </a:lnTo>
                  <a:lnTo>
                    <a:pt x="335" y="417"/>
                  </a:lnTo>
                  <a:lnTo>
                    <a:pt x="335" y="415"/>
                  </a:lnTo>
                  <a:lnTo>
                    <a:pt x="335" y="410"/>
                  </a:lnTo>
                  <a:lnTo>
                    <a:pt x="335" y="408"/>
                  </a:lnTo>
                  <a:lnTo>
                    <a:pt x="335" y="408"/>
                  </a:lnTo>
                  <a:lnTo>
                    <a:pt x="337" y="402"/>
                  </a:lnTo>
                  <a:lnTo>
                    <a:pt x="337" y="400"/>
                  </a:lnTo>
                  <a:lnTo>
                    <a:pt x="339" y="396"/>
                  </a:lnTo>
                  <a:lnTo>
                    <a:pt x="339" y="394"/>
                  </a:lnTo>
                  <a:lnTo>
                    <a:pt x="339" y="392"/>
                  </a:lnTo>
                  <a:lnTo>
                    <a:pt x="339" y="387"/>
                  </a:lnTo>
                  <a:lnTo>
                    <a:pt x="341" y="383"/>
                  </a:lnTo>
                  <a:lnTo>
                    <a:pt x="344" y="381"/>
                  </a:lnTo>
                  <a:lnTo>
                    <a:pt x="346" y="379"/>
                  </a:lnTo>
                  <a:lnTo>
                    <a:pt x="346" y="379"/>
                  </a:lnTo>
                  <a:lnTo>
                    <a:pt x="348" y="377"/>
                  </a:lnTo>
                  <a:lnTo>
                    <a:pt x="348" y="377"/>
                  </a:lnTo>
                  <a:lnTo>
                    <a:pt x="348" y="375"/>
                  </a:lnTo>
                  <a:lnTo>
                    <a:pt x="350" y="375"/>
                  </a:lnTo>
                  <a:lnTo>
                    <a:pt x="350" y="373"/>
                  </a:lnTo>
                  <a:lnTo>
                    <a:pt x="352" y="368"/>
                  </a:lnTo>
                  <a:lnTo>
                    <a:pt x="352" y="368"/>
                  </a:lnTo>
                  <a:lnTo>
                    <a:pt x="354" y="368"/>
                  </a:lnTo>
                  <a:lnTo>
                    <a:pt x="354" y="366"/>
                  </a:lnTo>
                  <a:lnTo>
                    <a:pt x="356" y="366"/>
                  </a:lnTo>
                  <a:lnTo>
                    <a:pt x="356" y="364"/>
                  </a:lnTo>
                  <a:lnTo>
                    <a:pt x="356" y="364"/>
                  </a:lnTo>
                  <a:lnTo>
                    <a:pt x="356" y="362"/>
                  </a:lnTo>
                  <a:lnTo>
                    <a:pt x="356" y="360"/>
                  </a:lnTo>
                  <a:lnTo>
                    <a:pt x="356" y="360"/>
                  </a:lnTo>
                  <a:lnTo>
                    <a:pt x="356" y="358"/>
                  </a:lnTo>
                  <a:lnTo>
                    <a:pt x="358" y="356"/>
                  </a:lnTo>
                  <a:lnTo>
                    <a:pt x="360" y="352"/>
                  </a:lnTo>
                  <a:lnTo>
                    <a:pt x="360" y="350"/>
                  </a:lnTo>
                  <a:lnTo>
                    <a:pt x="358" y="343"/>
                  </a:lnTo>
                  <a:lnTo>
                    <a:pt x="356" y="331"/>
                  </a:lnTo>
                  <a:lnTo>
                    <a:pt x="354" y="329"/>
                  </a:lnTo>
                  <a:lnTo>
                    <a:pt x="354" y="327"/>
                  </a:lnTo>
                  <a:lnTo>
                    <a:pt x="354" y="329"/>
                  </a:lnTo>
                  <a:lnTo>
                    <a:pt x="352" y="327"/>
                  </a:lnTo>
                  <a:lnTo>
                    <a:pt x="352" y="327"/>
                  </a:lnTo>
                  <a:lnTo>
                    <a:pt x="352" y="325"/>
                  </a:lnTo>
                  <a:lnTo>
                    <a:pt x="352" y="325"/>
                  </a:lnTo>
                  <a:lnTo>
                    <a:pt x="352" y="320"/>
                  </a:lnTo>
                  <a:lnTo>
                    <a:pt x="348" y="306"/>
                  </a:lnTo>
                  <a:lnTo>
                    <a:pt x="348" y="301"/>
                  </a:lnTo>
                  <a:lnTo>
                    <a:pt x="348" y="299"/>
                  </a:lnTo>
                  <a:lnTo>
                    <a:pt x="350" y="297"/>
                  </a:lnTo>
                  <a:lnTo>
                    <a:pt x="350" y="295"/>
                  </a:lnTo>
                  <a:lnTo>
                    <a:pt x="350" y="293"/>
                  </a:lnTo>
                  <a:lnTo>
                    <a:pt x="350" y="289"/>
                  </a:lnTo>
                  <a:lnTo>
                    <a:pt x="350" y="287"/>
                  </a:lnTo>
                  <a:lnTo>
                    <a:pt x="350" y="283"/>
                  </a:lnTo>
                  <a:lnTo>
                    <a:pt x="350" y="278"/>
                  </a:lnTo>
                  <a:lnTo>
                    <a:pt x="352" y="276"/>
                  </a:lnTo>
                  <a:lnTo>
                    <a:pt x="352" y="274"/>
                  </a:lnTo>
                  <a:lnTo>
                    <a:pt x="352" y="272"/>
                  </a:lnTo>
                  <a:lnTo>
                    <a:pt x="352" y="268"/>
                  </a:lnTo>
                  <a:lnTo>
                    <a:pt x="350" y="266"/>
                  </a:lnTo>
                  <a:lnTo>
                    <a:pt x="344" y="258"/>
                  </a:lnTo>
                  <a:lnTo>
                    <a:pt x="344" y="258"/>
                  </a:lnTo>
                  <a:lnTo>
                    <a:pt x="344" y="258"/>
                  </a:lnTo>
                  <a:lnTo>
                    <a:pt x="346" y="258"/>
                  </a:lnTo>
                  <a:lnTo>
                    <a:pt x="346" y="258"/>
                  </a:lnTo>
                  <a:lnTo>
                    <a:pt x="346" y="258"/>
                  </a:lnTo>
                  <a:lnTo>
                    <a:pt x="348" y="258"/>
                  </a:lnTo>
                  <a:lnTo>
                    <a:pt x="348" y="255"/>
                  </a:lnTo>
                  <a:lnTo>
                    <a:pt x="348" y="253"/>
                  </a:lnTo>
                  <a:lnTo>
                    <a:pt x="346" y="253"/>
                  </a:lnTo>
                  <a:lnTo>
                    <a:pt x="346" y="253"/>
                  </a:lnTo>
                  <a:lnTo>
                    <a:pt x="346" y="253"/>
                  </a:lnTo>
                  <a:lnTo>
                    <a:pt x="346" y="253"/>
                  </a:lnTo>
                  <a:lnTo>
                    <a:pt x="346" y="253"/>
                  </a:lnTo>
                  <a:lnTo>
                    <a:pt x="346" y="251"/>
                  </a:lnTo>
                  <a:lnTo>
                    <a:pt x="346" y="251"/>
                  </a:lnTo>
                  <a:lnTo>
                    <a:pt x="344" y="251"/>
                  </a:lnTo>
                  <a:lnTo>
                    <a:pt x="344" y="251"/>
                  </a:lnTo>
                  <a:lnTo>
                    <a:pt x="344" y="251"/>
                  </a:lnTo>
                  <a:lnTo>
                    <a:pt x="344" y="249"/>
                  </a:lnTo>
                  <a:lnTo>
                    <a:pt x="344" y="249"/>
                  </a:lnTo>
                  <a:lnTo>
                    <a:pt x="344" y="249"/>
                  </a:lnTo>
                  <a:lnTo>
                    <a:pt x="346" y="249"/>
                  </a:lnTo>
                  <a:lnTo>
                    <a:pt x="346" y="249"/>
                  </a:lnTo>
                  <a:lnTo>
                    <a:pt x="346" y="247"/>
                  </a:lnTo>
                  <a:lnTo>
                    <a:pt x="346" y="247"/>
                  </a:lnTo>
                  <a:lnTo>
                    <a:pt x="346" y="247"/>
                  </a:lnTo>
                  <a:lnTo>
                    <a:pt x="346" y="245"/>
                  </a:lnTo>
                  <a:lnTo>
                    <a:pt x="346" y="245"/>
                  </a:lnTo>
                  <a:lnTo>
                    <a:pt x="346" y="245"/>
                  </a:lnTo>
                  <a:lnTo>
                    <a:pt x="346" y="243"/>
                  </a:lnTo>
                  <a:lnTo>
                    <a:pt x="344" y="241"/>
                  </a:lnTo>
                  <a:lnTo>
                    <a:pt x="344" y="241"/>
                  </a:lnTo>
                  <a:lnTo>
                    <a:pt x="344" y="239"/>
                  </a:lnTo>
                  <a:lnTo>
                    <a:pt x="346" y="237"/>
                  </a:lnTo>
                  <a:lnTo>
                    <a:pt x="346" y="235"/>
                  </a:lnTo>
                  <a:lnTo>
                    <a:pt x="346" y="232"/>
                  </a:lnTo>
                  <a:lnTo>
                    <a:pt x="346" y="232"/>
                  </a:lnTo>
                  <a:lnTo>
                    <a:pt x="344" y="230"/>
                  </a:lnTo>
                  <a:lnTo>
                    <a:pt x="344" y="230"/>
                  </a:lnTo>
                  <a:lnTo>
                    <a:pt x="344" y="228"/>
                  </a:lnTo>
                  <a:lnTo>
                    <a:pt x="344" y="228"/>
                  </a:lnTo>
                  <a:lnTo>
                    <a:pt x="346" y="230"/>
                  </a:lnTo>
                  <a:lnTo>
                    <a:pt x="348" y="230"/>
                  </a:lnTo>
                  <a:lnTo>
                    <a:pt x="348" y="228"/>
                  </a:lnTo>
                  <a:lnTo>
                    <a:pt x="348" y="228"/>
                  </a:lnTo>
                  <a:lnTo>
                    <a:pt x="346" y="228"/>
                  </a:lnTo>
                  <a:lnTo>
                    <a:pt x="346" y="228"/>
                  </a:lnTo>
                  <a:lnTo>
                    <a:pt x="348" y="226"/>
                  </a:lnTo>
                  <a:lnTo>
                    <a:pt x="350" y="226"/>
                  </a:lnTo>
                  <a:lnTo>
                    <a:pt x="350" y="226"/>
                  </a:lnTo>
                  <a:lnTo>
                    <a:pt x="350" y="224"/>
                  </a:lnTo>
                  <a:lnTo>
                    <a:pt x="350" y="224"/>
                  </a:lnTo>
                  <a:lnTo>
                    <a:pt x="352" y="222"/>
                  </a:lnTo>
                  <a:lnTo>
                    <a:pt x="352" y="222"/>
                  </a:lnTo>
                  <a:lnTo>
                    <a:pt x="352" y="222"/>
                  </a:lnTo>
                  <a:lnTo>
                    <a:pt x="354" y="220"/>
                  </a:lnTo>
                  <a:lnTo>
                    <a:pt x="354" y="218"/>
                  </a:lnTo>
                  <a:lnTo>
                    <a:pt x="354" y="218"/>
                  </a:lnTo>
                  <a:lnTo>
                    <a:pt x="356" y="216"/>
                  </a:lnTo>
                  <a:lnTo>
                    <a:pt x="362" y="209"/>
                  </a:lnTo>
                  <a:lnTo>
                    <a:pt x="362" y="207"/>
                  </a:lnTo>
                  <a:lnTo>
                    <a:pt x="362" y="207"/>
                  </a:lnTo>
                  <a:lnTo>
                    <a:pt x="362" y="207"/>
                  </a:lnTo>
                  <a:lnTo>
                    <a:pt x="362" y="207"/>
                  </a:lnTo>
                  <a:lnTo>
                    <a:pt x="362" y="205"/>
                  </a:lnTo>
                  <a:lnTo>
                    <a:pt x="364" y="205"/>
                  </a:lnTo>
                  <a:lnTo>
                    <a:pt x="364" y="205"/>
                  </a:lnTo>
                  <a:lnTo>
                    <a:pt x="364" y="205"/>
                  </a:lnTo>
                  <a:lnTo>
                    <a:pt x="364" y="205"/>
                  </a:lnTo>
                  <a:lnTo>
                    <a:pt x="364" y="203"/>
                  </a:lnTo>
                  <a:lnTo>
                    <a:pt x="364" y="201"/>
                  </a:lnTo>
                  <a:lnTo>
                    <a:pt x="364" y="199"/>
                  </a:lnTo>
                  <a:lnTo>
                    <a:pt x="364" y="199"/>
                  </a:lnTo>
                  <a:lnTo>
                    <a:pt x="362" y="199"/>
                  </a:lnTo>
                  <a:lnTo>
                    <a:pt x="362" y="197"/>
                  </a:lnTo>
                  <a:lnTo>
                    <a:pt x="360" y="197"/>
                  </a:lnTo>
                  <a:lnTo>
                    <a:pt x="362" y="195"/>
                  </a:lnTo>
                  <a:lnTo>
                    <a:pt x="362" y="193"/>
                  </a:lnTo>
                  <a:lnTo>
                    <a:pt x="367" y="193"/>
                  </a:lnTo>
                  <a:lnTo>
                    <a:pt x="367" y="191"/>
                  </a:lnTo>
                  <a:lnTo>
                    <a:pt x="369" y="191"/>
                  </a:lnTo>
                  <a:lnTo>
                    <a:pt x="369" y="188"/>
                  </a:lnTo>
                  <a:lnTo>
                    <a:pt x="371" y="182"/>
                  </a:lnTo>
                  <a:lnTo>
                    <a:pt x="371" y="182"/>
                  </a:lnTo>
                  <a:lnTo>
                    <a:pt x="373" y="182"/>
                  </a:lnTo>
                  <a:lnTo>
                    <a:pt x="373" y="182"/>
                  </a:lnTo>
                  <a:lnTo>
                    <a:pt x="373" y="180"/>
                  </a:lnTo>
                  <a:lnTo>
                    <a:pt x="371" y="178"/>
                  </a:lnTo>
                  <a:lnTo>
                    <a:pt x="371" y="176"/>
                  </a:lnTo>
                  <a:lnTo>
                    <a:pt x="371" y="176"/>
                  </a:lnTo>
                  <a:lnTo>
                    <a:pt x="371" y="174"/>
                  </a:lnTo>
                  <a:lnTo>
                    <a:pt x="371" y="174"/>
                  </a:lnTo>
                  <a:lnTo>
                    <a:pt x="373" y="174"/>
                  </a:lnTo>
                  <a:lnTo>
                    <a:pt x="373" y="174"/>
                  </a:lnTo>
                  <a:lnTo>
                    <a:pt x="371" y="172"/>
                  </a:lnTo>
                  <a:lnTo>
                    <a:pt x="369" y="170"/>
                  </a:lnTo>
                  <a:lnTo>
                    <a:pt x="367" y="168"/>
                  </a:lnTo>
                  <a:lnTo>
                    <a:pt x="369" y="165"/>
                  </a:lnTo>
                  <a:lnTo>
                    <a:pt x="371" y="165"/>
                  </a:lnTo>
                  <a:lnTo>
                    <a:pt x="369" y="163"/>
                  </a:lnTo>
                  <a:lnTo>
                    <a:pt x="369" y="163"/>
                  </a:lnTo>
                  <a:lnTo>
                    <a:pt x="364" y="161"/>
                  </a:lnTo>
                  <a:lnTo>
                    <a:pt x="362" y="159"/>
                  </a:lnTo>
                  <a:lnTo>
                    <a:pt x="358" y="151"/>
                  </a:lnTo>
                  <a:lnTo>
                    <a:pt x="358" y="149"/>
                  </a:lnTo>
                  <a:lnTo>
                    <a:pt x="356" y="149"/>
                  </a:lnTo>
                  <a:lnTo>
                    <a:pt x="356" y="147"/>
                  </a:lnTo>
                  <a:lnTo>
                    <a:pt x="354" y="147"/>
                  </a:lnTo>
                  <a:lnTo>
                    <a:pt x="354" y="147"/>
                  </a:lnTo>
                  <a:lnTo>
                    <a:pt x="352" y="147"/>
                  </a:lnTo>
                  <a:lnTo>
                    <a:pt x="352" y="145"/>
                  </a:lnTo>
                  <a:lnTo>
                    <a:pt x="352" y="145"/>
                  </a:lnTo>
                  <a:lnTo>
                    <a:pt x="352" y="145"/>
                  </a:lnTo>
                  <a:lnTo>
                    <a:pt x="352" y="142"/>
                  </a:lnTo>
                  <a:lnTo>
                    <a:pt x="352" y="142"/>
                  </a:lnTo>
                  <a:lnTo>
                    <a:pt x="352" y="142"/>
                  </a:lnTo>
                  <a:lnTo>
                    <a:pt x="352" y="142"/>
                  </a:lnTo>
                  <a:lnTo>
                    <a:pt x="352" y="134"/>
                  </a:lnTo>
                  <a:lnTo>
                    <a:pt x="352" y="132"/>
                  </a:lnTo>
                  <a:lnTo>
                    <a:pt x="352" y="130"/>
                  </a:lnTo>
                  <a:lnTo>
                    <a:pt x="352" y="128"/>
                  </a:lnTo>
                  <a:lnTo>
                    <a:pt x="352" y="126"/>
                  </a:lnTo>
                  <a:lnTo>
                    <a:pt x="354" y="124"/>
                  </a:lnTo>
                  <a:lnTo>
                    <a:pt x="354" y="124"/>
                  </a:lnTo>
                  <a:lnTo>
                    <a:pt x="356" y="124"/>
                  </a:lnTo>
                  <a:lnTo>
                    <a:pt x="356" y="124"/>
                  </a:lnTo>
                  <a:lnTo>
                    <a:pt x="356" y="121"/>
                  </a:lnTo>
                  <a:lnTo>
                    <a:pt x="356" y="121"/>
                  </a:lnTo>
                  <a:lnTo>
                    <a:pt x="358" y="117"/>
                  </a:lnTo>
                  <a:lnTo>
                    <a:pt x="358" y="115"/>
                  </a:lnTo>
                  <a:lnTo>
                    <a:pt x="360" y="115"/>
                  </a:lnTo>
                  <a:lnTo>
                    <a:pt x="362" y="115"/>
                  </a:lnTo>
                  <a:lnTo>
                    <a:pt x="362" y="115"/>
                  </a:lnTo>
                  <a:lnTo>
                    <a:pt x="362" y="115"/>
                  </a:lnTo>
                  <a:lnTo>
                    <a:pt x="364" y="115"/>
                  </a:lnTo>
                  <a:lnTo>
                    <a:pt x="367" y="111"/>
                  </a:lnTo>
                  <a:lnTo>
                    <a:pt x="367" y="111"/>
                  </a:lnTo>
                  <a:lnTo>
                    <a:pt x="367" y="111"/>
                  </a:lnTo>
                  <a:lnTo>
                    <a:pt x="369" y="109"/>
                  </a:lnTo>
                  <a:lnTo>
                    <a:pt x="371" y="107"/>
                  </a:lnTo>
                  <a:lnTo>
                    <a:pt x="371" y="105"/>
                  </a:lnTo>
                  <a:lnTo>
                    <a:pt x="373" y="103"/>
                  </a:lnTo>
                  <a:lnTo>
                    <a:pt x="375" y="103"/>
                  </a:lnTo>
                  <a:lnTo>
                    <a:pt x="377" y="103"/>
                  </a:lnTo>
                  <a:lnTo>
                    <a:pt x="377" y="101"/>
                  </a:lnTo>
                  <a:lnTo>
                    <a:pt x="377" y="98"/>
                  </a:lnTo>
                  <a:lnTo>
                    <a:pt x="377" y="98"/>
                  </a:lnTo>
                  <a:lnTo>
                    <a:pt x="379" y="96"/>
                  </a:lnTo>
                  <a:lnTo>
                    <a:pt x="379" y="96"/>
                  </a:lnTo>
                  <a:lnTo>
                    <a:pt x="379" y="94"/>
                  </a:lnTo>
                  <a:lnTo>
                    <a:pt x="379" y="94"/>
                  </a:lnTo>
                  <a:lnTo>
                    <a:pt x="379" y="92"/>
                  </a:lnTo>
                  <a:lnTo>
                    <a:pt x="379" y="90"/>
                  </a:lnTo>
                  <a:lnTo>
                    <a:pt x="379" y="88"/>
                  </a:lnTo>
                  <a:lnTo>
                    <a:pt x="379" y="88"/>
                  </a:lnTo>
                  <a:lnTo>
                    <a:pt x="377" y="88"/>
                  </a:lnTo>
                  <a:lnTo>
                    <a:pt x="381" y="82"/>
                  </a:lnTo>
                  <a:lnTo>
                    <a:pt x="381" y="80"/>
                  </a:lnTo>
                  <a:lnTo>
                    <a:pt x="381" y="80"/>
                  </a:lnTo>
                  <a:lnTo>
                    <a:pt x="383" y="78"/>
                  </a:lnTo>
                  <a:lnTo>
                    <a:pt x="383" y="78"/>
                  </a:lnTo>
                  <a:lnTo>
                    <a:pt x="383" y="73"/>
                  </a:lnTo>
                  <a:lnTo>
                    <a:pt x="383" y="73"/>
                  </a:lnTo>
                  <a:lnTo>
                    <a:pt x="385" y="71"/>
                  </a:lnTo>
                  <a:lnTo>
                    <a:pt x="385" y="69"/>
                  </a:lnTo>
                  <a:lnTo>
                    <a:pt x="388" y="63"/>
                  </a:lnTo>
                  <a:lnTo>
                    <a:pt x="388" y="63"/>
                  </a:lnTo>
                  <a:lnTo>
                    <a:pt x="388" y="61"/>
                  </a:lnTo>
                  <a:lnTo>
                    <a:pt x="388" y="59"/>
                  </a:lnTo>
                  <a:lnTo>
                    <a:pt x="385" y="54"/>
                  </a:lnTo>
                  <a:lnTo>
                    <a:pt x="388" y="52"/>
                  </a:lnTo>
                  <a:lnTo>
                    <a:pt x="390" y="52"/>
                  </a:lnTo>
                  <a:lnTo>
                    <a:pt x="394" y="50"/>
                  </a:lnTo>
                  <a:lnTo>
                    <a:pt x="396" y="46"/>
                  </a:lnTo>
                  <a:lnTo>
                    <a:pt x="396" y="44"/>
                  </a:lnTo>
                  <a:lnTo>
                    <a:pt x="398" y="38"/>
                  </a:lnTo>
                  <a:lnTo>
                    <a:pt x="402" y="27"/>
                  </a:lnTo>
                  <a:lnTo>
                    <a:pt x="402" y="27"/>
                  </a:lnTo>
                  <a:lnTo>
                    <a:pt x="402" y="25"/>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p:cNvSpPr>
            <p:nvPr/>
          </p:nvSpPr>
          <p:spPr bwMode="auto">
            <a:xfrm>
              <a:off x="6084316" y="3625721"/>
              <a:ext cx="1437040" cy="1007132"/>
            </a:xfrm>
            <a:custGeom>
              <a:avLst/>
              <a:gdLst>
                <a:gd name="T0" fmla="*/ 925 w 956"/>
                <a:gd name="T1" fmla="*/ 237 h 670"/>
                <a:gd name="T2" fmla="*/ 920 w 956"/>
                <a:gd name="T3" fmla="*/ 197 h 670"/>
                <a:gd name="T4" fmla="*/ 879 w 956"/>
                <a:gd name="T5" fmla="*/ 142 h 670"/>
                <a:gd name="T6" fmla="*/ 768 w 956"/>
                <a:gd name="T7" fmla="*/ 92 h 670"/>
                <a:gd name="T8" fmla="*/ 753 w 956"/>
                <a:gd name="T9" fmla="*/ 98 h 670"/>
                <a:gd name="T10" fmla="*/ 678 w 956"/>
                <a:gd name="T11" fmla="*/ 36 h 670"/>
                <a:gd name="T12" fmla="*/ 634 w 956"/>
                <a:gd name="T13" fmla="*/ 34 h 670"/>
                <a:gd name="T14" fmla="*/ 531 w 956"/>
                <a:gd name="T15" fmla="*/ 15 h 670"/>
                <a:gd name="T16" fmla="*/ 529 w 956"/>
                <a:gd name="T17" fmla="*/ 59 h 670"/>
                <a:gd name="T18" fmla="*/ 496 w 956"/>
                <a:gd name="T19" fmla="*/ 78 h 670"/>
                <a:gd name="T20" fmla="*/ 450 w 956"/>
                <a:gd name="T21" fmla="*/ 46 h 670"/>
                <a:gd name="T22" fmla="*/ 389 w 956"/>
                <a:gd name="T23" fmla="*/ 17 h 670"/>
                <a:gd name="T24" fmla="*/ 307 w 956"/>
                <a:gd name="T25" fmla="*/ 4 h 670"/>
                <a:gd name="T26" fmla="*/ 215 w 956"/>
                <a:gd name="T27" fmla="*/ 23 h 670"/>
                <a:gd name="T28" fmla="*/ 84 w 956"/>
                <a:gd name="T29" fmla="*/ 65 h 670"/>
                <a:gd name="T30" fmla="*/ 69 w 956"/>
                <a:gd name="T31" fmla="*/ 134 h 670"/>
                <a:gd name="T32" fmla="*/ 132 w 956"/>
                <a:gd name="T33" fmla="*/ 205 h 670"/>
                <a:gd name="T34" fmla="*/ 109 w 956"/>
                <a:gd name="T35" fmla="*/ 249 h 670"/>
                <a:gd name="T36" fmla="*/ 46 w 956"/>
                <a:gd name="T37" fmla="*/ 276 h 670"/>
                <a:gd name="T38" fmla="*/ 6 w 956"/>
                <a:gd name="T39" fmla="*/ 306 h 670"/>
                <a:gd name="T40" fmla="*/ 21 w 956"/>
                <a:gd name="T41" fmla="*/ 341 h 670"/>
                <a:gd name="T42" fmla="*/ 8 w 956"/>
                <a:gd name="T43" fmla="*/ 385 h 670"/>
                <a:gd name="T44" fmla="*/ 27 w 956"/>
                <a:gd name="T45" fmla="*/ 433 h 670"/>
                <a:gd name="T46" fmla="*/ 31 w 956"/>
                <a:gd name="T47" fmla="*/ 482 h 670"/>
                <a:gd name="T48" fmla="*/ 52 w 956"/>
                <a:gd name="T49" fmla="*/ 511 h 670"/>
                <a:gd name="T50" fmla="*/ 119 w 956"/>
                <a:gd name="T51" fmla="*/ 528 h 670"/>
                <a:gd name="T52" fmla="*/ 155 w 956"/>
                <a:gd name="T53" fmla="*/ 546 h 670"/>
                <a:gd name="T54" fmla="*/ 192 w 956"/>
                <a:gd name="T55" fmla="*/ 563 h 670"/>
                <a:gd name="T56" fmla="*/ 219 w 956"/>
                <a:gd name="T57" fmla="*/ 569 h 670"/>
                <a:gd name="T58" fmla="*/ 286 w 956"/>
                <a:gd name="T59" fmla="*/ 590 h 670"/>
                <a:gd name="T60" fmla="*/ 345 w 956"/>
                <a:gd name="T61" fmla="*/ 582 h 670"/>
                <a:gd name="T62" fmla="*/ 387 w 956"/>
                <a:gd name="T63" fmla="*/ 597 h 670"/>
                <a:gd name="T64" fmla="*/ 420 w 956"/>
                <a:gd name="T65" fmla="*/ 630 h 670"/>
                <a:gd name="T66" fmla="*/ 445 w 956"/>
                <a:gd name="T67" fmla="*/ 657 h 670"/>
                <a:gd name="T68" fmla="*/ 477 w 956"/>
                <a:gd name="T69" fmla="*/ 666 h 670"/>
                <a:gd name="T70" fmla="*/ 506 w 956"/>
                <a:gd name="T71" fmla="*/ 655 h 670"/>
                <a:gd name="T72" fmla="*/ 525 w 956"/>
                <a:gd name="T73" fmla="*/ 632 h 670"/>
                <a:gd name="T74" fmla="*/ 554 w 956"/>
                <a:gd name="T75" fmla="*/ 611 h 670"/>
                <a:gd name="T76" fmla="*/ 575 w 956"/>
                <a:gd name="T77" fmla="*/ 597 h 670"/>
                <a:gd name="T78" fmla="*/ 558 w 956"/>
                <a:gd name="T79" fmla="*/ 561 h 670"/>
                <a:gd name="T80" fmla="*/ 577 w 956"/>
                <a:gd name="T81" fmla="*/ 521 h 670"/>
                <a:gd name="T82" fmla="*/ 558 w 956"/>
                <a:gd name="T83" fmla="*/ 498 h 670"/>
                <a:gd name="T84" fmla="*/ 584 w 956"/>
                <a:gd name="T85" fmla="*/ 475 h 670"/>
                <a:gd name="T86" fmla="*/ 642 w 956"/>
                <a:gd name="T87" fmla="*/ 488 h 670"/>
                <a:gd name="T88" fmla="*/ 657 w 956"/>
                <a:gd name="T89" fmla="*/ 528 h 670"/>
                <a:gd name="T90" fmla="*/ 722 w 956"/>
                <a:gd name="T91" fmla="*/ 572 h 670"/>
                <a:gd name="T92" fmla="*/ 745 w 956"/>
                <a:gd name="T93" fmla="*/ 555 h 670"/>
                <a:gd name="T94" fmla="*/ 772 w 956"/>
                <a:gd name="T95" fmla="*/ 572 h 670"/>
                <a:gd name="T96" fmla="*/ 784 w 956"/>
                <a:gd name="T97" fmla="*/ 597 h 670"/>
                <a:gd name="T98" fmla="*/ 807 w 956"/>
                <a:gd name="T99" fmla="*/ 580 h 670"/>
                <a:gd name="T100" fmla="*/ 820 w 956"/>
                <a:gd name="T101" fmla="*/ 549 h 670"/>
                <a:gd name="T102" fmla="*/ 862 w 956"/>
                <a:gd name="T103" fmla="*/ 530 h 670"/>
                <a:gd name="T104" fmla="*/ 847 w 956"/>
                <a:gd name="T105" fmla="*/ 490 h 670"/>
                <a:gd name="T106" fmla="*/ 820 w 956"/>
                <a:gd name="T107" fmla="*/ 477 h 670"/>
                <a:gd name="T108" fmla="*/ 826 w 956"/>
                <a:gd name="T109" fmla="*/ 440 h 670"/>
                <a:gd name="T110" fmla="*/ 860 w 956"/>
                <a:gd name="T111" fmla="*/ 454 h 670"/>
                <a:gd name="T112" fmla="*/ 885 w 956"/>
                <a:gd name="T113" fmla="*/ 446 h 670"/>
                <a:gd name="T114" fmla="*/ 883 w 956"/>
                <a:gd name="T115" fmla="*/ 421 h 670"/>
                <a:gd name="T116" fmla="*/ 866 w 956"/>
                <a:gd name="T117" fmla="*/ 404 h 670"/>
                <a:gd name="T118" fmla="*/ 897 w 956"/>
                <a:gd name="T119" fmla="*/ 377 h 670"/>
                <a:gd name="T120" fmla="*/ 912 w 956"/>
                <a:gd name="T121" fmla="*/ 343 h 670"/>
                <a:gd name="T122" fmla="*/ 945 w 956"/>
                <a:gd name="T123" fmla="*/ 308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70">
                  <a:moveTo>
                    <a:pt x="954" y="274"/>
                  </a:moveTo>
                  <a:lnTo>
                    <a:pt x="954" y="274"/>
                  </a:lnTo>
                  <a:lnTo>
                    <a:pt x="952" y="274"/>
                  </a:lnTo>
                  <a:lnTo>
                    <a:pt x="952" y="272"/>
                  </a:lnTo>
                  <a:lnTo>
                    <a:pt x="952" y="272"/>
                  </a:lnTo>
                  <a:lnTo>
                    <a:pt x="952" y="272"/>
                  </a:lnTo>
                  <a:lnTo>
                    <a:pt x="950" y="272"/>
                  </a:lnTo>
                  <a:lnTo>
                    <a:pt x="950" y="272"/>
                  </a:lnTo>
                  <a:lnTo>
                    <a:pt x="948" y="272"/>
                  </a:lnTo>
                  <a:lnTo>
                    <a:pt x="948" y="270"/>
                  </a:lnTo>
                  <a:lnTo>
                    <a:pt x="948" y="270"/>
                  </a:lnTo>
                  <a:lnTo>
                    <a:pt x="945" y="268"/>
                  </a:lnTo>
                  <a:lnTo>
                    <a:pt x="941" y="266"/>
                  </a:lnTo>
                  <a:lnTo>
                    <a:pt x="941" y="266"/>
                  </a:lnTo>
                  <a:lnTo>
                    <a:pt x="941" y="266"/>
                  </a:lnTo>
                  <a:lnTo>
                    <a:pt x="939" y="266"/>
                  </a:lnTo>
                  <a:lnTo>
                    <a:pt x="939" y="266"/>
                  </a:lnTo>
                  <a:lnTo>
                    <a:pt x="939" y="266"/>
                  </a:lnTo>
                  <a:lnTo>
                    <a:pt x="939" y="264"/>
                  </a:lnTo>
                  <a:lnTo>
                    <a:pt x="939" y="262"/>
                  </a:lnTo>
                  <a:lnTo>
                    <a:pt x="937" y="260"/>
                  </a:lnTo>
                  <a:lnTo>
                    <a:pt x="937" y="251"/>
                  </a:lnTo>
                  <a:lnTo>
                    <a:pt x="933" y="249"/>
                  </a:lnTo>
                  <a:lnTo>
                    <a:pt x="933" y="247"/>
                  </a:lnTo>
                  <a:lnTo>
                    <a:pt x="933" y="243"/>
                  </a:lnTo>
                  <a:lnTo>
                    <a:pt x="931" y="243"/>
                  </a:lnTo>
                  <a:lnTo>
                    <a:pt x="931" y="241"/>
                  </a:lnTo>
                  <a:lnTo>
                    <a:pt x="929" y="241"/>
                  </a:lnTo>
                  <a:lnTo>
                    <a:pt x="927" y="239"/>
                  </a:lnTo>
                  <a:lnTo>
                    <a:pt x="925" y="239"/>
                  </a:lnTo>
                  <a:lnTo>
                    <a:pt x="925" y="237"/>
                  </a:lnTo>
                  <a:lnTo>
                    <a:pt x="925" y="235"/>
                  </a:lnTo>
                  <a:lnTo>
                    <a:pt x="925" y="235"/>
                  </a:lnTo>
                  <a:lnTo>
                    <a:pt x="925" y="232"/>
                  </a:lnTo>
                  <a:lnTo>
                    <a:pt x="925" y="232"/>
                  </a:lnTo>
                  <a:lnTo>
                    <a:pt x="925" y="232"/>
                  </a:lnTo>
                  <a:lnTo>
                    <a:pt x="927" y="230"/>
                  </a:lnTo>
                  <a:lnTo>
                    <a:pt x="929" y="230"/>
                  </a:lnTo>
                  <a:lnTo>
                    <a:pt x="929" y="230"/>
                  </a:lnTo>
                  <a:lnTo>
                    <a:pt x="929" y="230"/>
                  </a:lnTo>
                  <a:lnTo>
                    <a:pt x="931" y="228"/>
                  </a:lnTo>
                  <a:lnTo>
                    <a:pt x="931" y="226"/>
                  </a:lnTo>
                  <a:lnTo>
                    <a:pt x="929" y="226"/>
                  </a:lnTo>
                  <a:lnTo>
                    <a:pt x="929" y="226"/>
                  </a:lnTo>
                  <a:lnTo>
                    <a:pt x="929" y="224"/>
                  </a:lnTo>
                  <a:lnTo>
                    <a:pt x="927" y="222"/>
                  </a:lnTo>
                  <a:lnTo>
                    <a:pt x="925" y="220"/>
                  </a:lnTo>
                  <a:lnTo>
                    <a:pt x="922" y="220"/>
                  </a:lnTo>
                  <a:lnTo>
                    <a:pt x="920" y="216"/>
                  </a:lnTo>
                  <a:lnTo>
                    <a:pt x="920" y="216"/>
                  </a:lnTo>
                  <a:lnTo>
                    <a:pt x="920" y="216"/>
                  </a:lnTo>
                  <a:lnTo>
                    <a:pt x="920" y="216"/>
                  </a:lnTo>
                  <a:lnTo>
                    <a:pt x="916" y="214"/>
                  </a:lnTo>
                  <a:lnTo>
                    <a:pt x="914" y="212"/>
                  </a:lnTo>
                  <a:lnTo>
                    <a:pt x="914" y="212"/>
                  </a:lnTo>
                  <a:lnTo>
                    <a:pt x="914" y="212"/>
                  </a:lnTo>
                  <a:lnTo>
                    <a:pt x="916" y="207"/>
                  </a:lnTo>
                  <a:lnTo>
                    <a:pt x="916" y="203"/>
                  </a:lnTo>
                  <a:lnTo>
                    <a:pt x="916" y="201"/>
                  </a:lnTo>
                  <a:lnTo>
                    <a:pt x="918" y="199"/>
                  </a:lnTo>
                  <a:lnTo>
                    <a:pt x="920" y="199"/>
                  </a:lnTo>
                  <a:lnTo>
                    <a:pt x="920" y="197"/>
                  </a:lnTo>
                  <a:lnTo>
                    <a:pt x="920" y="197"/>
                  </a:lnTo>
                  <a:lnTo>
                    <a:pt x="920" y="195"/>
                  </a:lnTo>
                  <a:lnTo>
                    <a:pt x="920" y="193"/>
                  </a:lnTo>
                  <a:lnTo>
                    <a:pt x="918" y="191"/>
                  </a:lnTo>
                  <a:lnTo>
                    <a:pt x="914" y="186"/>
                  </a:lnTo>
                  <a:lnTo>
                    <a:pt x="914" y="184"/>
                  </a:lnTo>
                  <a:lnTo>
                    <a:pt x="912" y="184"/>
                  </a:lnTo>
                  <a:lnTo>
                    <a:pt x="910" y="182"/>
                  </a:lnTo>
                  <a:lnTo>
                    <a:pt x="908" y="182"/>
                  </a:lnTo>
                  <a:lnTo>
                    <a:pt x="906" y="182"/>
                  </a:lnTo>
                  <a:lnTo>
                    <a:pt x="899" y="174"/>
                  </a:lnTo>
                  <a:lnTo>
                    <a:pt x="897" y="172"/>
                  </a:lnTo>
                  <a:lnTo>
                    <a:pt x="895" y="172"/>
                  </a:lnTo>
                  <a:lnTo>
                    <a:pt x="893" y="172"/>
                  </a:lnTo>
                  <a:lnTo>
                    <a:pt x="893" y="172"/>
                  </a:lnTo>
                  <a:lnTo>
                    <a:pt x="891" y="172"/>
                  </a:lnTo>
                  <a:lnTo>
                    <a:pt x="885" y="168"/>
                  </a:lnTo>
                  <a:lnTo>
                    <a:pt x="885" y="168"/>
                  </a:lnTo>
                  <a:lnTo>
                    <a:pt x="885" y="165"/>
                  </a:lnTo>
                  <a:lnTo>
                    <a:pt x="885" y="165"/>
                  </a:lnTo>
                  <a:lnTo>
                    <a:pt x="885" y="163"/>
                  </a:lnTo>
                  <a:lnTo>
                    <a:pt x="885" y="163"/>
                  </a:lnTo>
                  <a:lnTo>
                    <a:pt x="887" y="161"/>
                  </a:lnTo>
                  <a:lnTo>
                    <a:pt x="887" y="159"/>
                  </a:lnTo>
                  <a:lnTo>
                    <a:pt x="887" y="157"/>
                  </a:lnTo>
                  <a:lnTo>
                    <a:pt x="887" y="157"/>
                  </a:lnTo>
                  <a:lnTo>
                    <a:pt x="883" y="153"/>
                  </a:lnTo>
                  <a:lnTo>
                    <a:pt x="881" y="149"/>
                  </a:lnTo>
                  <a:lnTo>
                    <a:pt x="881" y="145"/>
                  </a:lnTo>
                  <a:lnTo>
                    <a:pt x="881" y="142"/>
                  </a:lnTo>
                  <a:lnTo>
                    <a:pt x="879" y="142"/>
                  </a:lnTo>
                  <a:lnTo>
                    <a:pt x="879" y="142"/>
                  </a:lnTo>
                  <a:lnTo>
                    <a:pt x="879" y="145"/>
                  </a:lnTo>
                  <a:lnTo>
                    <a:pt x="872" y="151"/>
                  </a:lnTo>
                  <a:lnTo>
                    <a:pt x="870" y="153"/>
                  </a:lnTo>
                  <a:lnTo>
                    <a:pt x="870" y="153"/>
                  </a:lnTo>
                  <a:lnTo>
                    <a:pt x="870" y="155"/>
                  </a:lnTo>
                  <a:lnTo>
                    <a:pt x="868" y="159"/>
                  </a:lnTo>
                  <a:lnTo>
                    <a:pt x="868" y="161"/>
                  </a:lnTo>
                  <a:lnTo>
                    <a:pt x="868" y="161"/>
                  </a:lnTo>
                  <a:lnTo>
                    <a:pt x="866" y="161"/>
                  </a:lnTo>
                  <a:lnTo>
                    <a:pt x="864" y="161"/>
                  </a:lnTo>
                  <a:lnTo>
                    <a:pt x="864" y="159"/>
                  </a:lnTo>
                  <a:lnTo>
                    <a:pt x="862" y="157"/>
                  </a:lnTo>
                  <a:lnTo>
                    <a:pt x="860" y="155"/>
                  </a:lnTo>
                  <a:lnTo>
                    <a:pt x="858" y="155"/>
                  </a:lnTo>
                  <a:lnTo>
                    <a:pt x="832" y="138"/>
                  </a:lnTo>
                  <a:lnTo>
                    <a:pt x="816" y="124"/>
                  </a:lnTo>
                  <a:lnTo>
                    <a:pt x="812" y="122"/>
                  </a:lnTo>
                  <a:lnTo>
                    <a:pt x="807" y="119"/>
                  </a:lnTo>
                  <a:lnTo>
                    <a:pt x="786" y="111"/>
                  </a:lnTo>
                  <a:lnTo>
                    <a:pt x="784" y="109"/>
                  </a:lnTo>
                  <a:lnTo>
                    <a:pt x="782" y="101"/>
                  </a:lnTo>
                  <a:lnTo>
                    <a:pt x="782" y="98"/>
                  </a:lnTo>
                  <a:lnTo>
                    <a:pt x="780" y="96"/>
                  </a:lnTo>
                  <a:lnTo>
                    <a:pt x="778" y="94"/>
                  </a:lnTo>
                  <a:lnTo>
                    <a:pt x="778" y="94"/>
                  </a:lnTo>
                  <a:lnTo>
                    <a:pt x="776" y="94"/>
                  </a:lnTo>
                  <a:lnTo>
                    <a:pt x="776" y="94"/>
                  </a:lnTo>
                  <a:lnTo>
                    <a:pt x="772" y="94"/>
                  </a:lnTo>
                  <a:lnTo>
                    <a:pt x="770" y="94"/>
                  </a:lnTo>
                  <a:lnTo>
                    <a:pt x="768" y="92"/>
                  </a:lnTo>
                  <a:lnTo>
                    <a:pt x="766" y="90"/>
                  </a:lnTo>
                  <a:lnTo>
                    <a:pt x="763" y="90"/>
                  </a:lnTo>
                  <a:lnTo>
                    <a:pt x="763" y="88"/>
                  </a:lnTo>
                  <a:lnTo>
                    <a:pt x="761" y="86"/>
                  </a:lnTo>
                  <a:lnTo>
                    <a:pt x="759" y="86"/>
                  </a:lnTo>
                  <a:lnTo>
                    <a:pt x="759" y="86"/>
                  </a:lnTo>
                  <a:lnTo>
                    <a:pt x="757" y="84"/>
                  </a:lnTo>
                  <a:lnTo>
                    <a:pt x="757" y="82"/>
                  </a:lnTo>
                  <a:lnTo>
                    <a:pt x="755" y="80"/>
                  </a:lnTo>
                  <a:lnTo>
                    <a:pt x="751" y="75"/>
                  </a:lnTo>
                  <a:lnTo>
                    <a:pt x="751" y="75"/>
                  </a:lnTo>
                  <a:lnTo>
                    <a:pt x="749" y="75"/>
                  </a:lnTo>
                  <a:lnTo>
                    <a:pt x="749" y="75"/>
                  </a:lnTo>
                  <a:lnTo>
                    <a:pt x="749" y="78"/>
                  </a:lnTo>
                  <a:lnTo>
                    <a:pt x="749" y="80"/>
                  </a:lnTo>
                  <a:lnTo>
                    <a:pt x="747" y="82"/>
                  </a:lnTo>
                  <a:lnTo>
                    <a:pt x="747" y="84"/>
                  </a:lnTo>
                  <a:lnTo>
                    <a:pt x="747" y="86"/>
                  </a:lnTo>
                  <a:lnTo>
                    <a:pt x="749" y="88"/>
                  </a:lnTo>
                  <a:lnTo>
                    <a:pt x="749" y="90"/>
                  </a:lnTo>
                  <a:lnTo>
                    <a:pt x="751" y="90"/>
                  </a:lnTo>
                  <a:lnTo>
                    <a:pt x="751" y="90"/>
                  </a:lnTo>
                  <a:lnTo>
                    <a:pt x="753" y="92"/>
                  </a:lnTo>
                  <a:lnTo>
                    <a:pt x="753" y="92"/>
                  </a:lnTo>
                  <a:lnTo>
                    <a:pt x="753" y="92"/>
                  </a:lnTo>
                  <a:lnTo>
                    <a:pt x="753" y="92"/>
                  </a:lnTo>
                  <a:lnTo>
                    <a:pt x="753" y="94"/>
                  </a:lnTo>
                  <a:lnTo>
                    <a:pt x="753" y="94"/>
                  </a:lnTo>
                  <a:lnTo>
                    <a:pt x="753" y="96"/>
                  </a:lnTo>
                  <a:lnTo>
                    <a:pt x="753" y="96"/>
                  </a:lnTo>
                  <a:lnTo>
                    <a:pt x="753" y="98"/>
                  </a:lnTo>
                  <a:lnTo>
                    <a:pt x="753" y="98"/>
                  </a:lnTo>
                  <a:lnTo>
                    <a:pt x="753" y="98"/>
                  </a:lnTo>
                  <a:lnTo>
                    <a:pt x="753" y="101"/>
                  </a:lnTo>
                  <a:lnTo>
                    <a:pt x="753" y="101"/>
                  </a:lnTo>
                  <a:lnTo>
                    <a:pt x="753" y="101"/>
                  </a:lnTo>
                  <a:lnTo>
                    <a:pt x="753" y="101"/>
                  </a:lnTo>
                  <a:lnTo>
                    <a:pt x="753" y="101"/>
                  </a:lnTo>
                  <a:lnTo>
                    <a:pt x="751" y="101"/>
                  </a:lnTo>
                  <a:lnTo>
                    <a:pt x="749" y="96"/>
                  </a:lnTo>
                  <a:lnTo>
                    <a:pt x="747" y="94"/>
                  </a:lnTo>
                  <a:lnTo>
                    <a:pt x="743" y="92"/>
                  </a:lnTo>
                  <a:lnTo>
                    <a:pt x="736" y="90"/>
                  </a:lnTo>
                  <a:lnTo>
                    <a:pt x="730" y="88"/>
                  </a:lnTo>
                  <a:lnTo>
                    <a:pt x="728" y="88"/>
                  </a:lnTo>
                  <a:lnTo>
                    <a:pt x="711" y="73"/>
                  </a:lnTo>
                  <a:lnTo>
                    <a:pt x="709" y="71"/>
                  </a:lnTo>
                  <a:lnTo>
                    <a:pt x="707" y="69"/>
                  </a:lnTo>
                  <a:lnTo>
                    <a:pt x="707" y="69"/>
                  </a:lnTo>
                  <a:lnTo>
                    <a:pt x="707" y="67"/>
                  </a:lnTo>
                  <a:lnTo>
                    <a:pt x="707" y="67"/>
                  </a:lnTo>
                  <a:lnTo>
                    <a:pt x="707" y="67"/>
                  </a:lnTo>
                  <a:lnTo>
                    <a:pt x="707" y="65"/>
                  </a:lnTo>
                  <a:lnTo>
                    <a:pt x="703" y="63"/>
                  </a:lnTo>
                  <a:lnTo>
                    <a:pt x="701" y="63"/>
                  </a:lnTo>
                  <a:lnTo>
                    <a:pt x="696" y="57"/>
                  </a:lnTo>
                  <a:lnTo>
                    <a:pt x="678" y="40"/>
                  </a:lnTo>
                  <a:lnTo>
                    <a:pt x="678" y="40"/>
                  </a:lnTo>
                  <a:lnTo>
                    <a:pt x="678" y="38"/>
                  </a:lnTo>
                  <a:lnTo>
                    <a:pt x="678" y="38"/>
                  </a:lnTo>
                  <a:lnTo>
                    <a:pt x="678" y="36"/>
                  </a:lnTo>
                  <a:lnTo>
                    <a:pt x="678" y="36"/>
                  </a:lnTo>
                  <a:lnTo>
                    <a:pt x="678" y="34"/>
                  </a:lnTo>
                  <a:lnTo>
                    <a:pt x="678" y="34"/>
                  </a:lnTo>
                  <a:lnTo>
                    <a:pt x="676" y="31"/>
                  </a:lnTo>
                  <a:lnTo>
                    <a:pt x="673" y="31"/>
                  </a:lnTo>
                  <a:lnTo>
                    <a:pt x="671" y="31"/>
                  </a:lnTo>
                  <a:lnTo>
                    <a:pt x="669" y="31"/>
                  </a:lnTo>
                  <a:lnTo>
                    <a:pt x="669" y="31"/>
                  </a:lnTo>
                  <a:lnTo>
                    <a:pt x="667" y="29"/>
                  </a:lnTo>
                  <a:lnTo>
                    <a:pt x="665" y="27"/>
                  </a:lnTo>
                  <a:lnTo>
                    <a:pt x="665" y="27"/>
                  </a:lnTo>
                  <a:lnTo>
                    <a:pt x="663" y="27"/>
                  </a:lnTo>
                  <a:lnTo>
                    <a:pt x="661" y="25"/>
                  </a:lnTo>
                  <a:lnTo>
                    <a:pt x="659" y="25"/>
                  </a:lnTo>
                  <a:lnTo>
                    <a:pt x="659" y="25"/>
                  </a:lnTo>
                  <a:lnTo>
                    <a:pt x="657" y="23"/>
                  </a:lnTo>
                  <a:lnTo>
                    <a:pt x="655" y="23"/>
                  </a:lnTo>
                  <a:lnTo>
                    <a:pt x="653" y="25"/>
                  </a:lnTo>
                  <a:lnTo>
                    <a:pt x="653" y="25"/>
                  </a:lnTo>
                  <a:lnTo>
                    <a:pt x="653" y="27"/>
                  </a:lnTo>
                  <a:lnTo>
                    <a:pt x="653" y="27"/>
                  </a:lnTo>
                  <a:lnTo>
                    <a:pt x="650" y="29"/>
                  </a:lnTo>
                  <a:lnTo>
                    <a:pt x="650" y="29"/>
                  </a:lnTo>
                  <a:lnTo>
                    <a:pt x="650" y="29"/>
                  </a:lnTo>
                  <a:lnTo>
                    <a:pt x="646" y="34"/>
                  </a:lnTo>
                  <a:lnTo>
                    <a:pt x="646" y="34"/>
                  </a:lnTo>
                  <a:lnTo>
                    <a:pt x="644" y="36"/>
                  </a:lnTo>
                  <a:lnTo>
                    <a:pt x="642" y="36"/>
                  </a:lnTo>
                  <a:lnTo>
                    <a:pt x="640" y="36"/>
                  </a:lnTo>
                  <a:lnTo>
                    <a:pt x="640" y="34"/>
                  </a:lnTo>
                  <a:lnTo>
                    <a:pt x="638" y="34"/>
                  </a:lnTo>
                  <a:lnTo>
                    <a:pt x="634" y="34"/>
                  </a:lnTo>
                  <a:lnTo>
                    <a:pt x="632" y="34"/>
                  </a:lnTo>
                  <a:lnTo>
                    <a:pt x="632" y="34"/>
                  </a:lnTo>
                  <a:lnTo>
                    <a:pt x="630" y="34"/>
                  </a:lnTo>
                  <a:lnTo>
                    <a:pt x="630" y="29"/>
                  </a:lnTo>
                  <a:lnTo>
                    <a:pt x="627" y="29"/>
                  </a:lnTo>
                  <a:lnTo>
                    <a:pt x="627" y="29"/>
                  </a:lnTo>
                  <a:lnTo>
                    <a:pt x="625" y="27"/>
                  </a:lnTo>
                  <a:lnTo>
                    <a:pt x="625" y="27"/>
                  </a:lnTo>
                  <a:lnTo>
                    <a:pt x="623" y="27"/>
                  </a:lnTo>
                  <a:lnTo>
                    <a:pt x="623" y="29"/>
                  </a:lnTo>
                  <a:lnTo>
                    <a:pt x="623" y="29"/>
                  </a:lnTo>
                  <a:lnTo>
                    <a:pt x="621" y="31"/>
                  </a:lnTo>
                  <a:lnTo>
                    <a:pt x="621" y="34"/>
                  </a:lnTo>
                  <a:lnTo>
                    <a:pt x="621" y="36"/>
                  </a:lnTo>
                  <a:lnTo>
                    <a:pt x="619" y="36"/>
                  </a:lnTo>
                  <a:lnTo>
                    <a:pt x="615" y="42"/>
                  </a:lnTo>
                  <a:lnTo>
                    <a:pt x="609" y="46"/>
                  </a:lnTo>
                  <a:lnTo>
                    <a:pt x="607" y="48"/>
                  </a:lnTo>
                  <a:lnTo>
                    <a:pt x="602" y="44"/>
                  </a:lnTo>
                  <a:lnTo>
                    <a:pt x="579" y="31"/>
                  </a:lnTo>
                  <a:lnTo>
                    <a:pt x="579" y="29"/>
                  </a:lnTo>
                  <a:lnTo>
                    <a:pt x="579" y="29"/>
                  </a:lnTo>
                  <a:lnTo>
                    <a:pt x="556" y="17"/>
                  </a:lnTo>
                  <a:lnTo>
                    <a:pt x="556" y="17"/>
                  </a:lnTo>
                  <a:lnTo>
                    <a:pt x="540" y="13"/>
                  </a:lnTo>
                  <a:lnTo>
                    <a:pt x="537" y="13"/>
                  </a:lnTo>
                  <a:lnTo>
                    <a:pt x="533" y="13"/>
                  </a:lnTo>
                  <a:lnTo>
                    <a:pt x="531" y="13"/>
                  </a:lnTo>
                  <a:lnTo>
                    <a:pt x="531" y="13"/>
                  </a:lnTo>
                  <a:lnTo>
                    <a:pt x="531" y="13"/>
                  </a:lnTo>
                  <a:lnTo>
                    <a:pt x="531" y="15"/>
                  </a:lnTo>
                  <a:lnTo>
                    <a:pt x="531" y="15"/>
                  </a:lnTo>
                  <a:lnTo>
                    <a:pt x="531" y="17"/>
                  </a:lnTo>
                  <a:lnTo>
                    <a:pt x="529" y="17"/>
                  </a:lnTo>
                  <a:lnTo>
                    <a:pt x="529" y="19"/>
                  </a:lnTo>
                  <a:lnTo>
                    <a:pt x="529" y="19"/>
                  </a:lnTo>
                  <a:lnTo>
                    <a:pt x="529" y="19"/>
                  </a:lnTo>
                  <a:lnTo>
                    <a:pt x="529" y="19"/>
                  </a:lnTo>
                  <a:lnTo>
                    <a:pt x="529" y="21"/>
                  </a:lnTo>
                  <a:lnTo>
                    <a:pt x="529" y="21"/>
                  </a:lnTo>
                  <a:lnTo>
                    <a:pt x="529" y="27"/>
                  </a:lnTo>
                  <a:lnTo>
                    <a:pt x="531" y="29"/>
                  </a:lnTo>
                  <a:lnTo>
                    <a:pt x="531" y="29"/>
                  </a:lnTo>
                  <a:lnTo>
                    <a:pt x="531" y="31"/>
                  </a:lnTo>
                  <a:lnTo>
                    <a:pt x="529" y="36"/>
                  </a:lnTo>
                  <a:lnTo>
                    <a:pt x="529" y="38"/>
                  </a:lnTo>
                  <a:lnTo>
                    <a:pt x="529" y="38"/>
                  </a:lnTo>
                  <a:lnTo>
                    <a:pt x="529" y="40"/>
                  </a:lnTo>
                  <a:lnTo>
                    <a:pt x="529" y="42"/>
                  </a:lnTo>
                  <a:lnTo>
                    <a:pt x="529" y="42"/>
                  </a:lnTo>
                  <a:lnTo>
                    <a:pt x="529" y="44"/>
                  </a:lnTo>
                  <a:lnTo>
                    <a:pt x="529" y="44"/>
                  </a:lnTo>
                  <a:lnTo>
                    <a:pt x="529" y="46"/>
                  </a:lnTo>
                  <a:lnTo>
                    <a:pt x="529" y="48"/>
                  </a:lnTo>
                  <a:lnTo>
                    <a:pt x="529" y="50"/>
                  </a:lnTo>
                  <a:lnTo>
                    <a:pt x="529" y="52"/>
                  </a:lnTo>
                  <a:lnTo>
                    <a:pt x="529" y="52"/>
                  </a:lnTo>
                  <a:lnTo>
                    <a:pt x="529" y="55"/>
                  </a:lnTo>
                  <a:lnTo>
                    <a:pt x="529" y="55"/>
                  </a:lnTo>
                  <a:lnTo>
                    <a:pt x="529" y="57"/>
                  </a:lnTo>
                  <a:lnTo>
                    <a:pt x="529" y="57"/>
                  </a:lnTo>
                  <a:lnTo>
                    <a:pt x="529" y="59"/>
                  </a:lnTo>
                  <a:lnTo>
                    <a:pt x="529" y="59"/>
                  </a:lnTo>
                  <a:lnTo>
                    <a:pt x="529" y="59"/>
                  </a:lnTo>
                  <a:lnTo>
                    <a:pt x="529" y="59"/>
                  </a:lnTo>
                  <a:lnTo>
                    <a:pt x="529" y="59"/>
                  </a:lnTo>
                  <a:lnTo>
                    <a:pt x="527" y="61"/>
                  </a:lnTo>
                  <a:lnTo>
                    <a:pt x="527" y="61"/>
                  </a:lnTo>
                  <a:lnTo>
                    <a:pt x="527" y="61"/>
                  </a:lnTo>
                  <a:lnTo>
                    <a:pt x="527" y="63"/>
                  </a:lnTo>
                  <a:lnTo>
                    <a:pt x="527" y="65"/>
                  </a:lnTo>
                  <a:lnTo>
                    <a:pt x="529" y="65"/>
                  </a:lnTo>
                  <a:lnTo>
                    <a:pt x="529" y="67"/>
                  </a:lnTo>
                  <a:lnTo>
                    <a:pt x="529" y="67"/>
                  </a:lnTo>
                  <a:lnTo>
                    <a:pt x="529" y="69"/>
                  </a:lnTo>
                  <a:lnTo>
                    <a:pt x="529" y="69"/>
                  </a:lnTo>
                  <a:lnTo>
                    <a:pt x="527" y="86"/>
                  </a:lnTo>
                  <a:lnTo>
                    <a:pt x="527" y="86"/>
                  </a:lnTo>
                  <a:lnTo>
                    <a:pt x="527" y="88"/>
                  </a:lnTo>
                  <a:lnTo>
                    <a:pt x="527" y="88"/>
                  </a:lnTo>
                  <a:lnTo>
                    <a:pt x="527" y="88"/>
                  </a:lnTo>
                  <a:lnTo>
                    <a:pt x="525" y="88"/>
                  </a:lnTo>
                  <a:lnTo>
                    <a:pt x="525" y="88"/>
                  </a:lnTo>
                  <a:lnTo>
                    <a:pt x="521" y="88"/>
                  </a:lnTo>
                  <a:lnTo>
                    <a:pt x="512" y="86"/>
                  </a:lnTo>
                  <a:lnTo>
                    <a:pt x="512" y="86"/>
                  </a:lnTo>
                  <a:lnTo>
                    <a:pt x="510" y="84"/>
                  </a:lnTo>
                  <a:lnTo>
                    <a:pt x="510" y="84"/>
                  </a:lnTo>
                  <a:lnTo>
                    <a:pt x="508" y="82"/>
                  </a:lnTo>
                  <a:lnTo>
                    <a:pt x="500" y="80"/>
                  </a:lnTo>
                  <a:lnTo>
                    <a:pt x="498" y="80"/>
                  </a:lnTo>
                  <a:lnTo>
                    <a:pt x="496" y="78"/>
                  </a:lnTo>
                  <a:lnTo>
                    <a:pt x="496" y="78"/>
                  </a:lnTo>
                  <a:lnTo>
                    <a:pt x="496" y="75"/>
                  </a:lnTo>
                  <a:lnTo>
                    <a:pt x="496" y="75"/>
                  </a:lnTo>
                  <a:lnTo>
                    <a:pt x="496" y="75"/>
                  </a:lnTo>
                  <a:lnTo>
                    <a:pt x="498" y="73"/>
                  </a:lnTo>
                  <a:lnTo>
                    <a:pt x="498" y="71"/>
                  </a:lnTo>
                  <a:lnTo>
                    <a:pt x="496" y="71"/>
                  </a:lnTo>
                  <a:lnTo>
                    <a:pt x="496" y="71"/>
                  </a:lnTo>
                  <a:lnTo>
                    <a:pt x="491" y="69"/>
                  </a:lnTo>
                  <a:lnTo>
                    <a:pt x="489" y="67"/>
                  </a:lnTo>
                  <a:lnTo>
                    <a:pt x="483" y="63"/>
                  </a:lnTo>
                  <a:lnTo>
                    <a:pt x="481" y="63"/>
                  </a:lnTo>
                  <a:lnTo>
                    <a:pt x="481" y="63"/>
                  </a:lnTo>
                  <a:lnTo>
                    <a:pt x="477" y="63"/>
                  </a:lnTo>
                  <a:lnTo>
                    <a:pt x="475" y="63"/>
                  </a:lnTo>
                  <a:lnTo>
                    <a:pt x="473" y="63"/>
                  </a:lnTo>
                  <a:lnTo>
                    <a:pt x="471" y="61"/>
                  </a:lnTo>
                  <a:lnTo>
                    <a:pt x="471" y="61"/>
                  </a:lnTo>
                  <a:lnTo>
                    <a:pt x="468" y="61"/>
                  </a:lnTo>
                  <a:lnTo>
                    <a:pt x="468" y="61"/>
                  </a:lnTo>
                  <a:lnTo>
                    <a:pt x="466" y="61"/>
                  </a:lnTo>
                  <a:lnTo>
                    <a:pt x="466" y="61"/>
                  </a:lnTo>
                  <a:lnTo>
                    <a:pt x="464" y="59"/>
                  </a:lnTo>
                  <a:lnTo>
                    <a:pt x="464" y="59"/>
                  </a:lnTo>
                  <a:lnTo>
                    <a:pt x="464" y="57"/>
                  </a:lnTo>
                  <a:lnTo>
                    <a:pt x="462" y="55"/>
                  </a:lnTo>
                  <a:lnTo>
                    <a:pt x="462" y="55"/>
                  </a:lnTo>
                  <a:lnTo>
                    <a:pt x="462" y="52"/>
                  </a:lnTo>
                  <a:lnTo>
                    <a:pt x="462" y="52"/>
                  </a:lnTo>
                  <a:lnTo>
                    <a:pt x="454" y="50"/>
                  </a:lnTo>
                  <a:lnTo>
                    <a:pt x="452" y="48"/>
                  </a:lnTo>
                  <a:lnTo>
                    <a:pt x="450" y="46"/>
                  </a:lnTo>
                  <a:lnTo>
                    <a:pt x="445" y="42"/>
                  </a:lnTo>
                  <a:lnTo>
                    <a:pt x="445" y="42"/>
                  </a:lnTo>
                  <a:lnTo>
                    <a:pt x="443" y="42"/>
                  </a:lnTo>
                  <a:lnTo>
                    <a:pt x="443" y="42"/>
                  </a:lnTo>
                  <a:lnTo>
                    <a:pt x="441" y="42"/>
                  </a:lnTo>
                  <a:lnTo>
                    <a:pt x="439" y="40"/>
                  </a:lnTo>
                  <a:lnTo>
                    <a:pt x="439" y="40"/>
                  </a:lnTo>
                  <a:lnTo>
                    <a:pt x="437" y="36"/>
                  </a:lnTo>
                  <a:lnTo>
                    <a:pt x="433" y="34"/>
                  </a:lnTo>
                  <a:lnTo>
                    <a:pt x="433" y="31"/>
                  </a:lnTo>
                  <a:lnTo>
                    <a:pt x="433" y="31"/>
                  </a:lnTo>
                  <a:lnTo>
                    <a:pt x="431" y="29"/>
                  </a:lnTo>
                  <a:lnTo>
                    <a:pt x="431" y="29"/>
                  </a:lnTo>
                  <a:lnTo>
                    <a:pt x="431" y="29"/>
                  </a:lnTo>
                  <a:lnTo>
                    <a:pt x="425" y="27"/>
                  </a:lnTo>
                  <a:lnTo>
                    <a:pt x="425" y="27"/>
                  </a:lnTo>
                  <a:lnTo>
                    <a:pt x="422" y="25"/>
                  </a:lnTo>
                  <a:lnTo>
                    <a:pt x="416" y="19"/>
                  </a:lnTo>
                  <a:lnTo>
                    <a:pt x="414" y="15"/>
                  </a:lnTo>
                  <a:lnTo>
                    <a:pt x="412" y="15"/>
                  </a:lnTo>
                  <a:lnTo>
                    <a:pt x="412" y="15"/>
                  </a:lnTo>
                  <a:lnTo>
                    <a:pt x="412" y="15"/>
                  </a:lnTo>
                  <a:lnTo>
                    <a:pt x="408" y="15"/>
                  </a:lnTo>
                  <a:lnTo>
                    <a:pt x="408" y="15"/>
                  </a:lnTo>
                  <a:lnTo>
                    <a:pt x="406" y="15"/>
                  </a:lnTo>
                  <a:lnTo>
                    <a:pt x="399" y="15"/>
                  </a:lnTo>
                  <a:lnTo>
                    <a:pt x="399" y="15"/>
                  </a:lnTo>
                  <a:lnTo>
                    <a:pt x="395" y="17"/>
                  </a:lnTo>
                  <a:lnTo>
                    <a:pt x="393" y="17"/>
                  </a:lnTo>
                  <a:lnTo>
                    <a:pt x="391" y="17"/>
                  </a:lnTo>
                  <a:lnTo>
                    <a:pt x="389" y="17"/>
                  </a:lnTo>
                  <a:lnTo>
                    <a:pt x="389" y="17"/>
                  </a:lnTo>
                  <a:lnTo>
                    <a:pt x="387" y="15"/>
                  </a:lnTo>
                  <a:lnTo>
                    <a:pt x="387" y="13"/>
                  </a:lnTo>
                  <a:lnTo>
                    <a:pt x="385" y="13"/>
                  </a:lnTo>
                  <a:lnTo>
                    <a:pt x="385" y="13"/>
                  </a:lnTo>
                  <a:lnTo>
                    <a:pt x="385" y="13"/>
                  </a:lnTo>
                  <a:lnTo>
                    <a:pt x="381" y="13"/>
                  </a:lnTo>
                  <a:lnTo>
                    <a:pt x="370" y="8"/>
                  </a:lnTo>
                  <a:lnTo>
                    <a:pt x="370" y="8"/>
                  </a:lnTo>
                  <a:lnTo>
                    <a:pt x="368" y="6"/>
                  </a:lnTo>
                  <a:lnTo>
                    <a:pt x="368" y="4"/>
                  </a:lnTo>
                  <a:lnTo>
                    <a:pt x="366" y="4"/>
                  </a:lnTo>
                  <a:lnTo>
                    <a:pt x="366" y="4"/>
                  </a:lnTo>
                  <a:lnTo>
                    <a:pt x="364" y="4"/>
                  </a:lnTo>
                  <a:lnTo>
                    <a:pt x="360" y="2"/>
                  </a:lnTo>
                  <a:lnTo>
                    <a:pt x="358" y="2"/>
                  </a:lnTo>
                  <a:lnTo>
                    <a:pt x="358" y="2"/>
                  </a:lnTo>
                  <a:lnTo>
                    <a:pt x="353" y="2"/>
                  </a:lnTo>
                  <a:lnTo>
                    <a:pt x="332" y="2"/>
                  </a:lnTo>
                  <a:lnTo>
                    <a:pt x="330" y="0"/>
                  </a:lnTo>
                  <a:lnTo>
                    <a:pt x="328" y="2"/>
                  </a:lnTo>
                  <a:lnTo>
                    <a:pt x="324" y="2"/>
                  </a:lnTo>
                  <a:lnTo>
                    <a:pt x="322" y="2"/>
                  </a:lnTo>
                  <a:lnTo>
                    <a:pt x="320" y="2"/>
                  </a:lnTo>
                  <a:lnTo>
                    <a:pt x="318" y="2"/>
                  </a:lnTo>
                  <a:lnTo>
                    <a:pt x="314" y="4"/>
                  </a:lnTo>
                  <a:lnTo>
                    <a:pt x="314" y="4"/>
                  </a:lnTo>
                  <a:lnTo>
                    <a:pt x="312" y="4"/>
                  </a:lnTo>
                  <a:lnTo>
                    <a:pt x="309" y="4"/>
                  </a:lnTo>
                  <a:lnTo>
                    <a:pt x="309" y="4"/>
                  </a:lnTo>
                  <a:lnTo>
                    <a:pt x="307" y="4"/>
                  </a:lnTo>
                  <a:lnTo>
                    <a:pt x="305" y="4"/>
                  </a:lnTo>
                  <a:lnTo>
                    <a:pt x="305" y="2"/>
                  </a:lnTo>
                  <a:lnTo>
                    <a:pt x="303" y="2"/>
                  </a:lnTo>
                  <a:lnTo>
                    <a:pt x="301" y="2"/>
                  </a:lnTo>
                  <a:lnTo>
                    <a:pt x="301" y="2"/>
                  </a:lnTo>
                  <a:lnTo>
                    <a:pt x="295" y="4"/>
                  </a:lnTo>
                  <a:lnTo>
                    <a:pt x="295" y="4"/>
                  </a:lnTo>
                  <a:lnTo>
                    <a:pt x="289" y="4"/>
                  </a:lnTo>
                  <a:lnTo>
                    <a:pt x="286" y="4"/>
                  </a:lnTo>
                  <a:lnTo>
                    <a:pt x="284" y="6"/>
                  </a:lnTo>
                  <a:lnTo>
                    <a:pt x="284" y="6"/>
                  </a:lnTo>
                  <a:lnTo>
                    <a:pt x="280" y="8"/>
                  </a:lnTo>
                  <a:lnTo>
                    <a:pt x="280" y="11"/>
                  </a:lnTo>
                  <a:lnTo>
                    <a:pt x="278" y="11"/>
                  </a:lnTo>
                  <a:lnTo>
                    <a:pt x="270" y="13"/>
                  </a:lnTo>
                  <a:lnTo>
                    <a:pt x="268" y="13"/>
                  </a:lnTo>
                  <a:lnTo>
                    <a:pt x="263" y="13"/>
                  </a:lnTo>
                  <a:lnTo>
                    <a:pt x="259" y="13"/>
                  </a:lnTo>
                  <a:lnTo>
                    <a:pt x="259" y="13"/>
                  </a:lnTo>
                  <a:lnTo>
                    <a:pt x="259" y="13"/>
                  </a:lnTo>
                  <a:lnTo>
                    <a:pt x="255" y="15"/>
                  </a:lnTo>
                  <a:lnTo>
                    <a:pt x="255" y="15"/>
                  </a:lnTo>
                  <a:lnTo>
                    <a:pt x="253" y="15"/>
                  </a:lnTo>
                  <a:lnTo>
                    <a:pt x="253" y="17"/>
                  </a:lnTo>
                  <a:lnTo>
                    <a:pt x="251" y="17"/>
                  </a:lnTo>
                  <a:lnTo>
                    <a:pt x="251" y="17"/>
                  </a:lnTo>
                  <a:lnTo>
                    <a:pt x="245" y="17"/>
                  </a:lnTo>
                  <a:lnTo>
                    <a:pt x="245" y="17"/>
                  </a:lnTo>
                  <a:lnTo>
                    <a:pt x="243" y="17"/>
                  </a:lnTo>
                  <a:lnTo>
                    <a:pt x="236" y="19"/>
                  </a:lnTo>
                  <a:lnTo>
                    <a:pt x="215" y="23"/>
                  </a:lnTo>
                  <a:lnTo>
                    <a:pt x="207" y="23"/>
                  </a:lnTo>
                  <a:lnTo>
                    <a:pt x="205" y="25"/>
                  </a:lnTo>
                  <a:lnTo>
                    <a:pt x="205" y="25"/>
                  </a:lnTo>
                  <a:lnTo>
                    <a:pt x="203" y="25"/>
                  </a:lnTo>
                  <a:lnTo>
                    <a:pt x="196" y="31"/>
                  </a:lnTo>
                  <a:lnTo>
                    <a:pt x="188" y="36"/>
                  </a:lnTo>
                  <a:lnTo>
                    <a:pt x="178" y="38"/>
                  </a:lnTo>
                  <a:lnTo>
                    <a:pt x="171" y="42"/>
                  </a:lnTo>
                  <a:lnTo>
                    <a:pt x="155" y="46"/>
                  </a:lnTo>
                  <a:lnTo>
                    <a:pt x="144" y="46"/>
                  </a:lnTo>
                  <a:lnTo>
                    <a:pt x="142" y="46"/>
                  </a:lnTo>
                  <a:lnTo>
                    <a:pt x="140" y="48"/>
                  </a:lnTo>
                  <a:lnTo>
                    <a:pt x="134" y="52"/>
                  </a:lnTo>
                  <a:lnTo>
                    <a:pt x="130" y="52"/>
                  </a:lnTo>
                  <a:lnTo>
                    <a:pt x="125" y="52"/>
                  </a:lnTo>
                  <a:lnTo>
                    <a:pt x="123" y="55"/>
                  </a:lnTo>
                  <a:lnTo>
                    <a:pt x="117" y="57"/>
                  </a:lnTo>
                  <a:lnTo>
                    <a:pt x="111" y="57"/>
                  </a:lnTo>
                  <a:lnTo>
                    <a:pt x="104" y="57"/>
                  </a:lnTo>
                  <a:lnTo>
                    <a:pt x="102" y="57"/>
                  </a:lnTo>
                  <a:lnTo>
                    <a:pt x="92" y="59"/>
                  </a:lnTo>
                  <a:lnTo>
                    <a:pt x="90" y="59"/>
                  </a:lnTo>
                  <a:lnTo>
                    <a:pt x="86" y="59"/>
                  </a:lnTo>
                  <a:lnTo>
                    <a:pt x="86" y="59"/>
                  </a:lnTo>
                  <a:lnTo>
                    <a:pt x="86" y="59"/>
                  </a:lnTo>
                  <a:lnTo>
                    <a:pt x="86" y="61"/>
                  </a:lnTo>
                  <a:lnTo>
                    <a:pt x="86" y="61"/>
                  </a:lnTo>
                  <a:lnTo>
                    <a:pt x="84" y="61"/>
                  </a:lnTo>
                  <a:lnTo>
                    <a:pt x="84" y="63"/>
                  </a:lnTo>
                  <a:lnTo>
                    <a:pt x="84" y="63"/>
                  </a:lnTo>
                  <a:lnTo>
                    <a:pt x="84" y="65"/>
                  </a:lnTo>
                  <a:lnTo>
                    <a:pt x="84" y="65"/>
                  </a:lnTo>
                  <a:lnTo>
                    <a:pt x="84" y="65"/>
                  </a:lnTo>
                  <a:lnTo>
                    <a:pt x="79" y="67"/>
                  </a:lnTo>
                  <a:lnTo>
                    <a:pt x="77" y="67"/>
                  </a:lnTo>
                  <a:lnTo>
                    <a:pt x="77" y="69"/>
                  </a:lnTo>
                  <a:lnTo>
                    <a:pt x="73" y="71"/>
                  </a:lnTo>
                  <a:lnTo>
                    <a:pt x="69" y="75"/>
                  </a:lnTo>
                  <a:lnTo>
                    <a:pt x="67" y="75"/>
                  </a:lnTo>
                  <a:lnTo>
                    <a:pt x="67" y="75"/>
                  </a:lnTo>
                  <a:lnTo>
                    <a:pt x="63" y="78"/>
                  </a:lnTo>
                  <a:lnTo>
                    <a:pt x="60" y="78"/>
                  </a:lnTo>
                  <a:lnTo>
                    <a:pt x="58" y="78"/>
                  </a:lnTo>
                  <a:lnTo>
                    <a:pt x="56" y="78"/>
                  </a:lnTo>
                  <a:lnTo>
                    <a:pt x="54" y="78"/>
                  </a:lnTo>
                  <a:lnTo>
                    <a:pt x="52" y="78"/>
                  </a:lnTo>
                  <a:lnTo>
                    <a:pt x="52" y="80"/>
                  </a:lnTo>
                  <a:lnTo>
                    <a:pt x="50" y="80"/>
                  </a:lnTo>
                  <a:lnTo>
                    <a:pt x="50" y="82"/>
                  </a:lnTo>
                  <a:lnTo>
                    <a:pt x="50" y="84"/>
                  </a:lnTo>
                  <a:lnTo>
                    <a:pt x="50" y="86"/>
                  </a:lnTo>
                  <a:lnTo>
                    <a:pt x="52" y="90"/>
                  </a:lnTo>
                  <a:lnTo>
                    <a:pt x="71" y="119"/>
                  </a:lnTo>
                  <a:lnTo>
                    <a:pt x="71" y="122"/>
                  </a:lnTo>
                  <a:lnTo>
                    <a:pt x="71" y="124"/>
                  </a:lnTo>
                  <a:lnTo>
                    <a:pt x="71" y="126"/>
                  </a:lnTo>
                  <a:lnTo>
                    <a:pt x="71" y="128"/>
                  </a:lnTo>
                  <a:lnTo>
                    <a:pt x="71" y="128"/>
                  </a:lnTo>
                  <a:lnTo>
                    <a:pt x="69" y="134"/>
                  </a:lnTo>
                  <a:lnTo>
                    <a:pt x="69" y="134"/>
                  </a:lnTo>
                  <a:lnTo>
                    <a:pt x="69" y="134"/>
                  </a:lnTo>
                  <a:lnTo>
                    <a:pt x="69" y="134"/>
                  </a:lnTo>
                  <a:lnTo>
                    <a:pt x="69" y="136"/>
                  </a:lnTo>
                  <a:lnTo>
                    <a:pt x="69" y="136"/>
                  </a:lnTo>
                  <a:lnTo>
                    <a:pt x="69" y="138"/>
                  </a:lnTo>
                  <a:lnTo>
                    <a:pt x="69" y="138"/>
                  </a:lnTo>
                  <a:lnTo>
                    <a:pt x="69" y="138"/>
                  </a:lnTo>
                  <a:lnTo>
                    <a:pt x="71" y="138"/>
                  </a:lnTo>
                  <a:lnTo>
                    <a:pt x="79" y="142"/>
                  </a:lnTo>
                  <a:lnTo>
                    <a:pt x="88" y="149"/>
                  </a:lnTo>
                  <a:lnTo>
                    <a:pt x="98" y="155"/>
                  </a:lnTo>
                  <a:lnTo>
                    <a:pt x="100" y="157"/>
                  </a:lnTo>
                  <a:lnTo>
                    <a:pt x="102" y="159"/>
                  </a:lnTo>
                  <a:lnTo>
                    <a:pt x="104" y="161"/>
                  </a:lnTo>
                  <a:lnTo>
                    <a:pt x="107" y="161"/>
                  </a:lnTo>
                  <a:lnTo>
                    <a:pt x="115" y="165"/>
                  </a:lnTo>
                  <a:lnTo>
                    <a:pt x="115" y="165"/>
                  </a:lnTo>
                  <a:lnTo>
                    <a:pt x="117" y="165"/>
                  </a:lnTo>
                  <a:lnTo>
                    <a:pt x="117" y="168"/>
                  </a:lnTo>
                  <a:lnTo>
                    <a:pt x="117" y="170"/>
                  </a:lnTo>
                  <a:lnTo>
                    <a:pt x="119" y="172"/>
                  </a:lnTo>
                  <a:lnTo>
                    <a:pt x="121" y="180"/>
                  </a:lnTo>
                  <a:lnTo>
                    <a:pt x="121" y="182"/>
                  </a:lnTo>
                  <a:lnTo>
                    <a:pt x="125" y="191"/>
                  </a:lnTo>
                  <a:lnTo>
                    <a:pt x="132" y="195"/>
                  </a:lnTo>
                  <a:lnTo>
                    <a:pt x="132" y="197"/>
                  </a:lnTo>
                  <a:lnTo>
                    <a:pt x="132" y="197"/>
                  </a:lnTo>
                  <a:lnTo>
                    <a:pt x="132" y="199"/>
                  </a:lnTo>
                  <a:lnTo>
                    <a:pt x="132" y="199"/>
                  </a:lnTo>
                  <a:lnTo>
                    <a:pt x="132" y="201"/>
                  </a:lnTo>
                  <a:lnTo>
                    <a:pt x="132" y="203"/>
                  </a:lnTo>
                  <a:lnTo>
                    <a:pt x="132" y="203"/>
                  </a:lnTo>
                  <a:lnTo>
                    <a:pt x="132" y="205"/>
                  </a:lnTo>
                  <a:lnTo>
                    <a:pt x="132" y="205"/>
                  </a:lnTo>
                  <a:lnTo>
                    <a:pt x="132" y="205"/>
                  </a:lnTo>
                  <a:lnTo>
                    <a:pt x="130" y="207"/>
                  </a:lnTo>
                  <a:lnTo>
                    <a:pt x="123" y="207"/>
                  </a:lnTo>
                  <a:lnTo>
                    <a:pt x="121" y="209"/>
                  </a:lnTo>
                  <a:lnTo>
                    <a:pt x="113" y="214"/>
                  </a:lnTo>
                  <a:lnTo>
                    <a:pt x="109" y="214"/>
                  </a:lnTo>
                  <a:lnTo>
                    <a:pt x="109" y="214"/>
                  </a:lnTo>
                  <a:lnTo>
                    <a:pt x="107" y="214"/>
                  </a:lnTo>
                  <a:lnTo>
                    <a:pt x="102" y="214"/>
                  </a:lnTo>
                  <a:lnTo>
                    <a:pt x="102" y="214"/>
                  </a:lnTo>
                  <a:lnTo>
                    <a:pt x="98" y="214"/>
                  </a:lnTo>
                  <a:lnTo>
                    <a:pt x="98" y="214"/>
                  </a:lnTo>
                  <a:lnTo>
                    <a:pt x="96" y="216"/>
                  </a:lnTo>
                  <a:lnTo>
                    <a:pt x="94" y="220"/>
                  </a:lnTo>
                  <a:lnTo>
                    <a:pt x="90" y="224"/>
                  </a:lnTo>
                  <a:lnTo>
                    <a:pt x="88" y="224"/>
                  </a:lnTo>
                  <a:lnTo>
                    <a:pt x="88" y="226"/>
                  </a:lnTo>
                  <a:lnTo>
                    <a:pt x="88" y="228"/>
                  </a:lnTo>
                  <a:lnTo>
                    <a:pt x="88" y="230"/>
                  </a:lnTo>
                  <a:lnTo>
                    <a:pt x="88" y="235"/>
                  </a:lnTo>
                  <a:lnTo>
                    <a:pt x="88" y="237"/>
                  </a:lnTo>
                  <a:lnTo>
                    <a:pt x="88" y="239"/>
                  </a:lnTo>
                  <a:lnTo>
                    <a:pt x="88" y="239"/>
                  </a:lnTo>
                  <a:lnTo>
                    <a:pt x="90" y="239"/>
                  </a:lnTo>
                  <a:lnTo>
                    <a:pt x="92" y="243"/>
                  </a:lnTo>
                  <a:lnTo>
                    <a:pt x="96" y="247"/>
                  </a:lnTo>
                  <a:lnTo>
                    <a:pt x="98" y="247"/>
                  </a:lnTo>
                  <a:lnTo>
                    <a:pt x="100" y="247"/>
                  </a:lnTo>
                  <a:lnTo>
                    <a:pt x="104" y="249"/>
                  </a:lnTo>
                  <a:lnTo>
                    <a:pt x="109" y="249"/>
                  </a:lnTo>
                  <a:lnTo>
                    <a:pt x="109" y="249"/>
                  </a:lnTo>
                  <a:lnTo>
                    <a:pt x="109" y="251"/>
                  </a:lnTo>
                  <a:lnTo>
                    <a:pt x="109" y="251"/>
                  </a:lnTo>
                  <a:lnTo>
                    <a:pt x="111" y="251"/>
                  </a:lnTo>
                  <a:lnTo>
                    <a:pt x="111" y="255"/>
                  </a:lnTo>
                  <a:lnTo>
                    <a:pt x="115" y="268"/>
                  </a:lnTo>
                  <a:lnTo>
                    <a:pt x="115" y="272"/>
                  </a:lnTo>
                  <a:lnTo>
                    <a:pt x="117" y="278"/>
                  </a:lnTo>
                  <a:lnTo>
                    <a:pt x="119" y="283"/>
                  </a:lnTo>
                  <a:lnTo>
                    <a:pt x="119" y="285"/>
                  </a:lnTo>
                  <a:lnTo>
                    <a:pt x="119" y="285"/>
                  </a:lnTo>
                  <a:lnTo>
                    <a:pt x="119" y="287"/>
                  </a:lnTo>
                  <a:lnTo>
                    <a:pt x="119" y="287"/>
                  </a:lnTo>
                  <a:lnTo>
                    <a:pt x="117" y="289"/>
                  </a:lnTo>
                  <a:lnTo>
                    <a:pt x="117" y="289"/>
                  </a:lnTo>
                  <a:lnTo>
                    <a:pt x="113" y="289"/>
                  </a:lnTo>
                  <a:lnTo>
                    <a:pt x="111" y="291"/>
                  </a:lnTo>
                  <a:lnTo>
                    <a:pt x="104" y="293"/>
                  </a:lnTo>
                  <a:lnTo>
                    <a:pt x="102" y="295"/>
                  </a:lnTo>
                  <a:lnTo>
                    <a:pt x="100" y="295"/>
                  </a:lnTo>
                  <a:lnTo>
                    <a:pt x="100" y="295"/>
                  </a:lnTo>
                  <a:lnTo>
                    <a:pt x="98" y="293"/>
                  </a:lnTo>
                  <a:lnTo>
                    <a:pt x="84" y="285"/>
                  </a:lnTo>
                  <a:lnTo>
                    <a:pt x="84" y="285"/>
                  </a:lnTo>
                  <a:lnTo>
                    <a:pt x="60" y="285"/>
                  </a:lnTo>
                  <a:lnTo>
                    <a:pt x="50" y="283"/>
                  </a:lnTo>
                  <a:lnTo>
                    <a:pt x="50" y="283"/>
                  </a:lnTo>
                  <a:lnTo>
                    <a:pt x="50" y="283"/>
                  </a:lnTo>
                  <a:lnTo>
                    <a:pt x="50" y="283"/>
                  </a:lnTo>
                  <a:lnTo>
                    <a:pt x="48" y="283"/>
                  </a:lnTo>
                  <a:lnTo>
                    <a:pt x="46" y="276"/>
                  </a:lnTo>
                  <a:lnTo>
                    <a:pt x="46" y="276"/>
                  </a:lnTo>
                  <a:lnTo>
                    <a:pt x="44" y="274"/>
                  </a:lnTo>
                  <a:lnTo>
                    <a:pt x="42" y="272"/>
                  </a:lnTo>
                  <a:lnTo>
                    <a:pt x="42" y="272"/>
                  </a:lnTo>
                  <a:lnTo>
                    <a:pt x="42" y="272"/>
                  </a:lnTo>
                  <a:lnTo>
                    <a:pt x="40" y="272"/>
                  </a:lnTo>
                  <a:lnTo>
                    <a:pt x="37" y="283"/>
                  </a:lnTo>
                  <a:lnTo>
                    <a:pt x="37" y="285"/>
                  </a:lnTo>
                  <a:lnTo>
                    <a:pt x="37" y="285"/>
                  </a:lnTo>
                  <a:lnTo>
                    <a:pt x="37" y="287"/>
                  </a:lnTo>
                  <a:lnTo>
                    <a:pt x="35" y="289"/>
                  </a:lnTo>
                  <a:lnTo>
                    <a:pt x="33" y="289"/>
                  </a:lnTo>
                  <a:lnTo>
                    <a:pt x="31" y="289"/>
                  </a:lnTo>
                  <a:lnTo>
                    <a:pt x="29" y="289"/>
                  </a:lnTo>
                  <a:lnTo>
                    <a:pt x="17" y="287"/>
                  </a:lnTo>
                  <a:lnTo>
                    <a:pt x="10" y="289"/>
                  </a:lnTo>
                  <a:lnTo>
                    <a:pt x="6" y="291"/>
                  </a:lnTo>
                  <a:lnTo>
                    <a:pt x="4" y="291"/>
                  </a:lnTo>
                  <a:lnTo>
                    <a:pt x="2" y="293"/>
                  </a:lnTo>
                  <a:lnTo>
                    <a:pt x="0" y="295"/>
                  </a:lnTo>
                  <a:lnTo>
                    <a:pt x="0" y="295"/>
                  </a:lnTo>
                  <a:lnTo>
                    <a:pt x="0" y="295"/>
                  </a:lnTo>
                  <a:lnTo>
                    <a:pt x="0" y="295"/>
                  </a:lnTo>
                  <a:lnTo>
                    <a:pt x="0" y="295"/>
                  </a:lnTo>
                  <a:lnTo>
                    <a:pt x="0" y="297"/>
                  </a:lnTo>
                  <a:lnTo>
                    <a:pt x="0" y="299"/>
                  </a:lnTo>
                  <a:lnTo>
                    <a:pt x="2" y="302"/>
                  </a:lnTo>
                  <a:lnTo>
                    <a:pt x="2" y="304"/>
                  </a:lnTo>
                  <a:lnTo>
                    <a:pt x="4" y="306"/>
                  </a:lnTo>
                  <a:lnTo>
                    <a:pt x="4" y="306"/>
                  </a:lnTo>
                  <a:lnTo>
                    <a:pt x="6" y="306"/>
                  </a:lnTo>
                  <a:lnTo>
                    <a:pt x="8" y="308"/>
                  </a:lnTo>
                  <a:lnTo>
                    <a:pt x="10" y="308"/>
                  </a:lnTo>
                  <a:lnTo>
                    <a:pt x="14" y="310"/>
                  </a:lnTo>
                  <a:lnTo>
                    <a:pt x="17" y="310"/>
                  </a:lnTo>
                  <a:lnTo>
                    <a:pt x="21" y="308"/>
                  </a:lnTo>
                  <a:lnTo>
                    <a:pt x="23" y="308"/>
                  </a:lnTo>
                  <a:lnTo>
                    <a:pt x="23" y="310"/>
                  </a:lnTo>
                  <a:lnTo>
                    <a:pt x="25" y="310"/>
                  </a:lnTo>
                  <a:lnTo>
                    <a:pt x="25" y="310"/>
                  </a:lnTo>
                  <a:lnTo>
                    <a:pt x="25" y="310"/>
                  </a:lnTo>
                  <a:lnTo>
                    <a:pt x="25" y="312"/>
                  </a:lnTo>
                  <a:lnTo>
                    <a:pt x="25" y="314"/>
                  </a:lnTo>
                  <a:lnTo>
                    <a:pt x="25" y="316"/>
                  </a:lnTo>
                  <a:lnTo>
                    <a:pt x="23" y="318"/>
                  </a:lnTo>
                  <a:lnTo>
                    <a:pt x="21" y="325"/>
                  </a:lnTo>
                  <a:lnTo>
                    <a:pt x="19" y="327"/>
                  </a:lnTo>
                  <a:lnTo>
                    <a:pt x="19" y="327"/>
                  </a:lnTo>
                  <a:lnTo>
                    <a:pt x="19" y="329"/>
                  </a:lnTo>
                  <a:lnTo>
                    <a:pt x="21" y="331"/>
                  </a:lnTo>
                  <a:lnTo>
                    <a:pt x="21" y="333"/>
                  </a:lnTo>
                  <a:lnTo>
                    <a:pt x="19" y="333"/>
                  </a:lnTo>
                  <a:lnTo>
                    <a:pt x="19" y="335"/>
                  </a:lnTo>
                  <a:lnTo>
                    <a:pt x="19" y="337"/>
                  </a:lnTo>
                  <a:lnTo>
                    <a:pt x="19" y="337"/>
                  </a:lnTo>
                  <a:lnTo>
                    <a:pt x="19" y="337"/>
                  </a:lnTo>
                  <a:lnTo>
                    <a:pt x="19" y="339"/>
                  </a:lnTo>
                  <a:lnTo>
                    <a:pt x="21" y="339"/>
                  </a:lnTo>
                  <a:lnTo>
                    <a:pt x="21" y="339"/>
                  </a:lnTo>
                  <a:lnTo>
                    <a:pt x="21" y="341"/>
                  </a:lnTo>
                  <a:lnTo>
                    <a:pt x="21" y="341"/>
                  </a:lnTo>
                  <a:lnTo>
                    <a:pt x="21" y="341"/>
                  </a:lnTo>
                  <a:lnTo>
                    <a:pt x="21" y="343"/>
                  </a:lnTo>
                  <a:lnTo>
                    <a:pt x="12" y="348"/>
                  </a:lnTo>
                  <a:lnTo>
                    <a:pt x="10" y="350"/>
                  </a:lnTo>
                  <a:lnTo>
                    <a:pt x="6" y="350"/>
                  </a:lnTo>
                  <a:lnTo>
                    <a:pt x="4" y="350"/>
                  </a:lnTo>
                  <a:lnTo>
                    <a:pt x="4" y="352"/>
                  </a:lnTo>
                  <a:lnTo>
                    <a:pt x="4" y="352"/>
                  </a:lnTo>
                  <a:lnTo>
                    <a:pt x="2" y="352"/>
                  </a:lnTo>
                  <a:lnTo>
                    <a:pt x="2" y="354"/>
                  </a:lnTo>
                  <a:lnTo>
                    <a:pt x="4" y="356"/>
                  </a:lnTo>
                  <a:lnTo>
                    <a:pt x="4" y="356"/>
                  </a:lnTo>
                  <a:lnTo>
                    <a:pt x="4" y="358"/>
                  </a:lnTo>
                  <a:lnTo>
                    <a:pt x="2" y="358"/>
                  </a:lnTo>
                  <a:lnTo>
                    <a:pt x="2" y="360"/>
                  </a:lnTo>
                  <a:lnTo>
                    <a:pt x="2" y="360"/>
                  </a:lnTo>
                  <a:lnTo>
                    <a:pt x="2" y="360"/>
                  </a:lnTo>
                  <a:lnTo>
                    <a:pt x="2" y="360"/>
                  </a:lnTo>
                  <a:lnTo>
                    <a:pt x="2" y="362"/>
                  </a:lnTo>
                  <a:lnTo>
                    <a:pt x="2" y="362"/>
                  </a:lnTo>
                  <a:lnTo>
                    <a:pt x="2" y="364"/>
                  </a:lnTo>
                  <a:lnTo>
                    <a:pt x="4" y="366"/>
                  </a:lnTo>
                  <a:lnTo>
                    <a:pt x="6" y="371"/>
                  </a:lnTo>
                  <a:lnTo>
                    <a:pt x="8" y="373"/>
                  </a:lnTo>
                  <a:lnTo>
                    <a:pt x="10" y="375"/>
                  </a:lnTo>
                  <a:lnTo>
                    <a:pt x="10" y="375"/>
                  </a:lnTo>
                  <a:lnTo>
                    <a:pt x="10" y="377"/>
                  </a:lnTo>
                  <a:lnTo>
                    <a:pt x="8" y="381"/>
                  </a:lnTo>
                  <a:lnTo>
                    <a:pt x="8" y="383"/>
                  </a:lnTo>
                  <a:lnTo>
                    <a:pt x="8" y="383"/>
                  </a:lnTo>
                  <a:lnTo>
                    <a:pt x="8" y="385"/>
                  </a:lnTo>
                  <a:lnTo>
                    <a:pt x="8" y="385"/>
                  </a:lnTo>
                  <a:lnTo>
                    <a:pt x="10" y="385"/>
                  </a:lnTo>
                  <a:lnTo>
                    <a:pt x="12" y="387"/>
                  </a:lnTo>
                  <a:lnTo>
                    <a:pt x="14" y="387"/>
                  </a:lnTo>
                  <a:lnTo>
                    <a:pt x="21" y="385"/>
                  </a:lnTo>
                  <a:lnTo>
                    <a:pt x="23" y="385"/>
                  </a:lnTo>
                  <a:lnTo>
                    <a:pt x="23" y="387"/>
                  </a:lnTo>
                  <a:lnTo>
                    <a:pt x="25" y="387"/>
                  </a:lnTo>
                  <a:lnTo>
                    <a:pt x="25" y="389"/>
                  </a:lnTo>
                  <a:lnTo>
                    <a:pt x="27" y="394"/>
                  </a:lnTo>
                  <a:lnTo>
                    <a:pt x="27" y="398"/>
                  </a:lnTo>
                  <a:lnTo>
                    <a:pt x="25" y="400"/>
                  </a:lnTo>
                  <a:lnTo>
                    <a:pt x="21" y="402"/>
                  </a:lnTo>
                  <a:lnTo>
                    <a:pt x="19" y="404"/>
                  </a:lnTo>
                  <a:lnTo>
                    <a:pt x="19" y="404"/>
                  </a:lnTo>
                  <a:lnTo>
                    <a:pt x="19" y="404"/>
                  </a:lnTo>
                  <a:lnTo>
                    <a:pt x="21" y="406"/>
                  </a:lnTo>
                  <a:lnTo>
                    <a:pt x="21" y="406"/>
                  </a:lnTo>
                  <a:lnTo>
                    <a:pt x="21" y="408"/>
                  </a:lnTo>
                  <a:lnTo>
                    <a:pt x="21" y="408"/>
                  </a:lnTo>
                  <a:lnTo>
                    <a:pt x="23" y="408"/>
                  </a:lnTo>
                  <a:lnTo>
                    <a:pt x="23" y="410"/>
                  </a:lnTo>
                  <a:lnTo>
                    <a:pt x="25" y="419"/>
                  </a:lnTo>
                  <a:lnTo>
                    <a:pt x="25" y="423"/>
                  </a:lnTo>
                  <a:lnTo>
                    <a:pt x="25" y="429"/>
                  </a:lnTo>
                  <a:lnTo>
                    <a:pt x="25" y="429"/>
                  </a:lnTo>
                  <a:lnTo>
                    <a:pt x="25" y="431"/>
                  </a:lnTo>
                  <a:lnTo>
                    <a:pt x="25" y="431"/>
                  </a:lnTo>
                  <a:lnTo>
                    <a:pt x="25" y="431"/>
                  </a:lnTo>
                  <a:lnTo>
                    <a:pt x="25" y="431"/>
                  </a:lnTo>
                  <a:lnTo>
                    <a:pt x="27" y="431"/>
                  </a:lnTo>
                  <a:lnTo>
                    <a:pt x="27" y="433"/>
                  </a:lnTo>
                  <a:lnTo>
                    <a:pt x="29" y="433"/>
                  </a:lnTo>
                  <a:lnTo>
                    <a:pt x="29" y="433"/>
                  </a:lnTo>
                  <a:lnTo>
                    <a:pt x="29" y="435"/>
                  </a:lnTo>
                  <a:lnTo>
                    <a:pt x="29" y="435"/>
                  </a:lnTo>
                  <a:lnTo>
                    <a:pt x="27" y="438"/>
                  </a:lnTo>
                  <a:lnTo>
                    <a:pt x="27" y="440"/>
                  </a:lnTo>
                  <a:lnTo>
                    <a:pt x="25" y="446"/>
                  </a:lnTo>
                  <a:lnTo>
                    <a:pt x="25" y="448"/>
                  </a:lnTo>
                  <a:lnTo>
                    <a:pt x="25" y="450"/>
                  </a:lnTo>
                  <a:lnTo>
                    <a:pt x="23" y="450"/>
                  </a:lnTo>
                  <a:lnTo>
                    <a:pt x="21" y="452"/>
                  </a:lnTo>
                  <a:lnTo>
                    <a:pt x="21" y="452"/>
                  </a:lnTo>
                  <a:lnTo>
                    <a:pt x="19" y="454"/>
                  </a:lnTo>
                  <a:lnTo>
                    <a:pt x="19" y="454"/>
                  </a:lnTo>
                  <a:lnTo>
                    <a:pt x="17" y="454"/>
                  </a:lnTo>
                  <a:lnTo>
                    <a:pt x="17" y="454"/>
                  </a:lnTo>
                  <a:lnTo>
                    <a:pt x="14" y="454"/>
                  </a:lnTo>
                  <a:lnTo>
                    <a:pt x="14" y="456"/>
                  </a:lnTo>
                  <a:lnTo>
                    <a:pt x="14" y="459"/>
                  </a:lnTo>
                  <a:lnTo>
                    <a:pt x="14" y="459"/>
                  </a:lnTo>
                  <a:lnTo>
                    <a:pt x="14" y="461"/>
                  </a:lnTo>
                  <a:lnTo>
                    <a:pt x="14" y="463"/>
                  </a:lnTo>
                  <a:lnTo>
                    <a:pt x="17" y="465"/>
                  </a:lnTo>
                  <a:lnTo>
                    <a:pt x="17" y="465"/>
                  </a:lnTo>
                  <a:lnTo>
                    <a:pt x="17" y="467"/>
                  </a:lnTo>
                  <a:lnTo>
                    <a:pt x="21" y="473"/>
                  </a:lnTo>
                  <a:lnTo>
                    <a:pt x="23" y="475"/>
                  </a:lnTo>
                  <a:lnTo>
                    <a:pt x="23" y="475"/>
                  </a:lnTo>
                  <a:lnTo>
                    <a:pt x="25" y="475"/>
                  </a:lnTo>
                  <a:lnTo>
                    <a:pt x="25" y="475"/>
                  </a:lnTo>
                  <a:lnTo>
                    <a:pt x="31" y="482"/>
                  </a:lnTo>
                  <a:lnTo>
                    <a:pt x="31" y="482"/>
                  </a:lnTo>
                  <a:lnTo>
                    <a:pt x="31" y="482"/>
                  </a:lnTo>
                  <a:lnTo>
                    <a:pt x="31" y="484"/>
                  </a:lnTo>
                  <a:lnTo>
                    <a:pt x="31" y="486"/>
                  </a:lnTo>
                  <a:lnTo>
                    <a:pt x="31" y="486"/>
                  </a:lnTo>
                  <a:lnTo>
                    <a:pt x="33" y="488"/>
                  </a:lnTo>
                  <a:lnTo>
                    <a:pt x="33" y="488"/>
                  </a:lnTo>
                  <a:lnTo>
                    <a:pt x="35" y="488"/>
                  </a:lnTo>
                  <a:lnTo>
                    <a:pt x="35" y="490"/>
                  </a:lnTo>
                  <a:lnTo>
                    <a:pt x="37" y="492"/>
                  </a:lnTo>
                  <a:lnTo>
                    <a:pt x="37" y="494"/>
                  </a:lnTo>
                  <a:lnTo>
                    <a:pt x="37" y="496"/>
                  </a:lnTo>
                  <a:lnTo>
                    <a:pt x="37" y="496"/>
                  </a:lnTo>
                  <a:lnTo>
                    <a:pt x="37" y="496"/>
                  </a:lnTo>
                  <a:lnTo>
                    <a:pt x="40" y="498"/>
                  </a:lnTo>
                  <a:lnTo>
                    <a:pt x="40" y="498"/>
                  </a:lnTo>
                  <a:lnTo>
                    <a:pt x="42" y="498"/>
                  </a:lnTo>
                  <a:lnTo>
                    <a:pt x="44" y="498"/>
                  </a:lnTo>
                  <a:lnTo>
                    <a:pt x="46" y="498"/>
                  </a:lnTo>
                  <a:lnTo>
                    <a:pt x="46" y="500"/>
                  </a:lnTo>
                  <a:lnTo>
                    <a:pt x="50" y="500"/>
                  </a:lnTo>
                  <a:lnTo>
                    <a:pt x="50" y="502"/>
                  </a:lnTo>
                  <a:lnTo>
                    <a:pt x="50" y="502"/>
                  </a:lnTo>
                  <a:lnTo>
                    <a:pt x="52" y="505"/>
                  </a:lnTo>
                  <a:lnTo>
                    <a:pt x="52" y="507"/>
                  </a:lnTo>
                  <a:lnTo>
                    <a:pt x="54" y="507"/>
                  </a:lnTo>
                  <a:lnTo>
                    <a:pt x="54" y="507"/>
                  </a:lnTo>
                  <a:lnTo>
                    <a:pt x="54" y="507"/>
                  </a:lnTo>
                  <a:lnTo>
                    <a:pt x="54" y="509"/>
                  </a:lnTo>
                  <a:lnTo>
                    <a:pt x="52" y="511"/>
                  </a:lnTo>
                  <a:lnTo>
                    <a:pt x="52" y="511"/>
                  </a:lnTo>
                  <a:lnTo>
                    <a:pt x="52" y="513"/>
                  </a:lnTo>
                  <a:lnTo>
                    <a:pt x="54" y="515"/>
                  </a:lnTo>
                  <a:lnTo>
                    <a:pt x="54" y="515"/>
                  </a:lnTo>
                  <a:lnTo>
                    <a:pt x="56" y="521"/>
                  </a:lnTo>
                  <a:lnTo>
                    <a:pt x="58" y="521"/>
                  </a:lnTo>
                  <a:lnTo>
                    <a:pt x="58" y="523"/>
                  </a:lnTo>
                  <a:lnTo>
                    <a:pt x="60" y="523"/>
                  </a:lnTo>
                  <a:lnTo>
                    <a:pt x="60" y="526"/>
                  </a:lnTo>
                  <a:lnTo>
                    <a:pt x="63" y="526"/>
                  </a:lnTo>
                  <a:lnTo>
                    <a:pt x="65" y="526"/>
                  </a:lnTo>
                  <a:lnTo>
                    <a:pt x="65" y="526"/>
                  </a:lnTo>
                  <a:lnTo>
                    <a:pt x="69" y="526"/>
                  </a:lnTo>
                  <a:lnTo>
                    <a:pt x="69" y="526"/>
                  </a:lnTo>
                  <a:lnTo>
                    <a:pt x="71" y="526"/>
                  </a:lnTo>
                  <a:lnTo>
                    <a:pt x="73" y="528"/>
                  </a:lnTo>
                  <a:lnTo>
                    <a:pt x="79" y="534"/>
                  </a:lnTo>
                  <a:lnTo>
                    <a:pt x="86" y="536"/>
                  </a:lnTo>
                  <a:lnTo>
                    <a:pt x="88" y="538"/>
                  </a:lnTo>
                  <a:lnTo>
                    <a:pt x="92" y="538"/>
                  </a:lnTo>
                  <a:lnTo>
                    <a:pt x="94" y="538"/>
                  </a:lnTo>
                  <a:lnTo>
                    <a:pt x="96" y="538"/>
                  </a:lnTo>
                  <a:lnTo>
                    <a:pt x="98" y="538"/>
                  </a:lnTo>
                  <a:lnTo>
                    <a:pt x="98" y="536"/>
                  </a:lnTo>
                  <a:lnTo>
                    <a:pt x="100" y="536"/>
                  </a:lnTo>
                  <a:lnTo>
                    <a:pt x="102" y="532"/>
                  </a:lnTo>
                  <a:lnTo>
                    <a:pt x="104" y="530"/>
                  </a:lnTo>
                  <a:lnTo>
                    <a:pt x="107" y="530"/>
                  </a:lnTo>
                  <a:lnTo>
                    <a:pt x="111" y="530"/>
                  </a:lnTo>
                  <a:lnTo>
                    <a:pt x="113" y="530"/>
                  </a:lnTo>
                  <a:lnTo>
                    <a:pt x="119" y="528"/>
                  </a:lnTo>
                  <a:lnTo>
                    <a:pt x="119" y="528"/>
                  </a:lnTo>
                  <a:lnTo>
                    <a:pt x="119" y="528"/>
                  </a:lnTo>
                  <a:lnTo>
                    <a:pt x="119" y="526"/>
                  </a:lnTo>
                  <a:lnTo>
                    <a:pt x="119" y="526"/>
                  </a:lnTo>
                  <a:lnTo>
                    <a:pt x="119" y="523"/>
                  </a:lnTo>
                  <a:lnTo>
                    <a:pt x="121" y="523"/>
                  </a:lnTo>
                  <a:lnTo>
                    <a:pt x="121" y="523"/>
                  </a:lnTo>
                  <a:lnTo>
                    <a:pt x="121" y="521"/>
                  </a:lnTo>
                  <a:lnTo>
                    <a:pt x="121" y="521"/>
                  </a:lnTo>
                  <a:lnTo>
                    <a:pt x="121" y="521"/>
                  </a:lnTo>
                  <a:lnTo>
                    <a:pt x="123" y="521"/>
                  </a:lnTo>
                  <a:lnTo>
                    <a:pt x="136" y="521"/>
                  </a:lnTo>
                  <a:lnTo>
                    <a:pt x="136" y="521"/>
                  </a:lnTo>
                  <a:lnTo>
                    <a:pt x="136" y="521"/>
                  </a:lnTo>
                  <a:lnTo>
                    <a:pt x="138" y="521"/>
                  </a:lnTo>
                  <a:lnTo>
                    <a:pt x="138" y="523"/>
                  </a:lnTo>
                  <a:lnTo>
                    <a:pt x="138" y="523"/>
                  </a:lnTo>
                  <a:lnTo>
                    <a:pt x="138" y="523"/>
                  </a:lnTo>
                  <a:lnTo>
                    <a:pt x="138" y="523"/>
                  </a:lnTo>
                  <a:lnTo>
                    <a:pt x="138" y="523"/>
                  </a:lnTo>
                  <a:lnTo>
                    <a:pt x="138" y="523"/>
                  </a:lnTo>
                  <a:lnTo>
                    <a:pt x="136" y="526"/>
                  </a:lnTo>
                  <a:lnTo>
                    <a:pt x="136" y="526"/>
                  </a:lnTo>
                  <a:lnTo>
                    <a:pt x="136" y="526"/>
                  </a:lnTo>
                  <a:lnTo>
                    <a:pt x="136" y="526"/>
                  </a:lnTo>
                  <a:lnTo>
                    <a:pt x="136" y="526"/>
                  </a:lnTo>
                  <a:lnTo>
                    <a:pt x="136" y="526"/>
                  </a:lnTo>
                  <a:lnTo>
                    <a:pt x="136" y="528"/>
                  </a:lnTo>
                  <a:lnTo>
                    <a:pt x="142" y="538"/>
                  </a:lnTo>
                  <a:lnTo>
                    <a:pt x="148" y="542"/>
                  </a:lnTo>
                  <a:lnTo>
                    <a:pt x="153" y="544"/>
                  </a:lnTo>
                  <a:lnTo>
                    <a:pt x="155" y="546"/>
                  </a:lnTo>
                  <a:lnTo>
                    <a:pt x="161" y="551"/>
                  </a:lnTo>
                  <a:lnTo>
                    <a:pt x="161" y="551"/>
                  </a:lnTo>
                  <a:lnTo>
                    <a:pt x="163" y="551"/>
                  </a:lnTo>
                  <a:lnTo>
                    <a:pt x="165" y="551"/>
                  </a:lnTo>
                  <a:lnTo>
                    <a:pt x="165" y="551"/>
                  </a:lnTo>
                  <a:lnTo>
                    <a:pt x="167" y="553"/>
                  </a:lnTo>
                  <a:lnTo>
                    <a:pt x="167" y="553"/>
                  </a:lnTo>
                  <a:lnTo>
                    <a:pt x="169" y="555"/>
                  </a:lnTo>
                  <a:lnTo>
                    <a:pt x="169" y="557"/>
                  </a:lnTo>
                  <a:lnTo>
                    <a:pt x="176" y="561"/>
                  </a:lnTo>
                  <a:lnTo>
                    <a:pt x="176" y="561"/>
                  </a:lnTo>
                  <a:lnTo>
                    <a:pt x="178" y="561"/>
                  </a:lnTo>
                  <a:lnTo>
                    <a:pt x="180" y="563"/>
                  </a:lnTo>
                  <a:lnTo>
                    <a:pt x="180" y="561"/>
                  </a:lnTo>
                  <a:lnTo>
                    <a:pt x="182" y="561"/>
                  </a:lnTo>
                  <a:lnTo>
                    <a:pt x="182" y="561"/>
                  </a:lnTo>
                  <a:lnTo>
                    <a:pt x="184" y="561"/>
                  </a:lnTo>
                  <a:lnTo>
                    <a:pt x="184" y="561"/>
                  </a:lnTo>
                  <a:lnTo>
                    <a:pt x="184" y="559"/>
                  </a:lnTo>
                  <a:lnTo>
                    <a:pt x="186" y="559"/>
                  </a:lnTo>
                  <a:lnTo>
                    <a:pt x="186" y="559"/>
                  </a:lnTo>
                  <a:lnTo>
                    <a:pt x="188" y="559"/>
                  </a:lnTo>
                  <a:lnTo>
                    <a:pt x="190" y="559"/>
                  </a:lnTo>
                  <a:lnTo>
                    <a:pt x="192" y="559"/>
                  </a:lnTo>
                  <a:lnTo>
                    <a:pt x="194" y="561"/>
                  </a:lnTo>
                  <a:lnTo>
                    <a:pt x="194" y="561"/>
                  </a:lnTo>
                  <a:lnTo>
                    <a:pt x="194" y="561"/>
                  </a:lnTo>
                  <a:lnTo>
                    <a:pt x="194" y="561"/>
                  </a:lnTo>
                  <a:lnTo>
                    <a:pt x="194" y="563"/>
                  </a:lnTo>
                  <a:lnTo>
                    <a:pt x="192" y="563"/>
                  </a:lnTo>
                  <a:lnTo>
                    <a:pt x="192" y="563"/>
                  </a:lnTo>
                  <a:lnTo>
                    <a:pt x="192" y="565"/>
                  </a:lnTo>
                  <a:lnTo>
                    <a:pt x="194" y="569"/>
                  </a:lnTo>
                  <a:lnTo>
                    <a:pt x="194" y="569"/>
                  </a:lnTo>
                  <a:lnTo>
                    <a:pt x="194" y="572"/>
                  </a:lnTo>
                  <a:lnTo>
                    <a:pt x="196" y="572"/>
                  </a:lnTo>
                  <a:lnTo>
                    <a:pt x="196" y="572"/>
                  </a:lnTo>
                  <a:lnTo>
                    <a:pt x="199" y="572"/>
                  </a:lnTo>
                  <a:lnTo>
                    <a:pt x="199" y="572"/>
                  </a:lnTo>
                  <a:lnTo>
                    <a:pt x="199" y="569"/>
                  </a:lnTo>
                  <a:lnTo>
                    <a:pt x="201" y="569"/>
                  </a:lnTo>
                  <a:lnTo>
                    <a:pt x="201" y="569"/>
                  </a:lnTo>
                  <a:lnTo>
                    <a:pt x="201" y="569"/>
                  </a:lnTo>
                  <a:lnTo>
                    <a:pt x="203" y="569"/>
                  </a:lnTo>
                  <a:lnTo>
                    <a:pt x="203" y="569"/>
                  </a:lnTo>
                  <a:lnTo>
                    <a:pt x="203" y="569"/>
                  </a:lnTo>
                  <a:lnTo>
                    <a:pt x="205" y="569"/>
                  </a:lnTo>
                  <a:lnTo>
                    <a:pt x="205" y="569"/>
                  </a:lnTo>
                  <a:lnTo>
                    <a:pt x="205" y="569"/>
                  </a:lnTo>
                  <a:lnTo>
                    <a:pt x="207" y="569"/>
                  </a:lnTo>
                  <a:lnTo>
                    <a:pt x="207" y="569"/>
                  </a:lnTo>
                  <a:lnTo>
                    <a:pt x="209" y="569"/>
                  </a:lnTo>
                  <a:lnTo>
                    <a:pt x="209" y="569"/>
                  </a:lnTo>
                  <a:lnTo>
                    <a:pt x="209" y="569"/>
                  </a:lnTo>
                  <a:lnTo>
                    <a:pt x="211" y="569"/>
                  </a:lnTo>
                  <a:lnTo>
                    <a:pt x="211" y="569"/>
                  </a:lnTo>
                  <a:lnTo>
                    <a:pt x="211" y="569"/>
                  </a:lnTo>
                  <a:lnTo>
                    <a:pt x="213" y="569"/>
                  </a:lnTo>
                  <a:lnTo>
                    <a:pt x="215" y="569"/>
                  </a:lnTo>
                  <a:lnTo>
                    <a:pt x="217" y="569"/>
                  </a:lnTo>
                  <a:lnTo>
                    <a:pt x="217" y="569"/>
                  </a:lnTo>
                  <a:lnTo>
                    <a:pt x="219" y="569"/>
                  </a:lnTo>
                  <a:lnTo>
                    <a:pt x="226" y="572"/>
                  </a:lnTo>
                  <a:lnTo>
                    <a:pt x="230" y="569"/>
                  </a:lnTo>
                  <a:lnTo>
                    <a:pt x="240" y="572"/>
                  </a:lnTo>
                  <a:lnTo>
                    <a:pt x="243" y="572"/>
                  </a:lnTo>
                  <a:lnTo>
                    <a:pt x="245" y="572"/>
                  </a:lnTo>
                  <a:lnTo>
                    <a:pt x="249" y="572"/>
                  </a:lnTo>
                  <a:lnTo>
                    <a:pt x="251" y="572"/>
                  </a:lnTo>
                  <a:lnTo>
                    <a:pt x="251" y="572"/>
                  </a:lnTo>
                  <a:lnTo>
                    <a:pt x="251" y="574"/>
                  </a:lnTo>
                  <a:lnTo>
                    <a:pt x="251" y="574"/>
                  </a:lnTo>
                  <a:lnTo>
                    <a:pt x="251" y="576"/>
                  </a:lnTo>
                  <a:lnTo>
                    <a:pt x="253" y="578"/>
                  </a:lnTo>
                  <a:lnTo>
                    <a:pt x="253" y="578"/>
                  </a:lnTo>
                  <a:lnTo>
                    <a:pt x="253" y="578"/>
                  </a:lnTo>
                  <a:lnTo>
                    <a:pt x="255" y="578"/>
                  </a:lnTo>
                  <a:lnTo>
                    <a:pt x="255" y="578"/>
                  </a:lnTo>
                  <a:lnTo>
                    <a:pt x="255" y="578"/>
                  </a:lnTo>
                  <a:lnTo>
                    <a:pt x="261" y="578"/>
                  </a:lnTo>
                  <a:lnTo>
                    <a:pt x="263" y="578"/>
                  </a:lnTo>
                  <a:lnTo>
                    <a:pt x="266" y="578"/>
                  </a:lnTo>
                  <a:lnTo>
                    <a:pt x="272" y="582"/>
                  </a:lnTo>
                  <a:lnTo>
                    <a:pt x="274" y="584"/>
                  </a:lnTo>
                  <a:lnTo>
                    <a:pt x="276" y="586"/>
                  </a:lnTo>
                  <a:lnTo>
                    <a:pt x="276" y="586"/>
                  </a:lnTo>
                  <a:lnTo>
                    <a:pt x="280" y="586"/>
                  </a:lnTo>
                  <a:lnTo>
                    <a:pt x="280" y="586"/>
                  </a:lnTo>
                  <a:lnTo>
                    <a:pt x="282" y="586"/>
                  </a:lnTo>
                  <a:lnTo>
                    <a:pt x="282" y="588"/>
                  </a:lnTo>
                  <a:lnTo>
                    <a:pt x="284" y="590"/>
                  </a:lnTo>
                  <a:lnTo>
                    <a:pt x="284" y="590"/>
                  </a:lnTo>
                  <a:lnTo>
                    <a:pt x="286" y="590"/>
                  </a:lnTo>
                  <a:lnTo>
                    <a:pt x="289" y="588"/>
                  </a:lnTo>
                  <a:lnTo>
                    <a:pt x="289" y="586"/>
                  </a:lnTo>
                  <a:lnTo>
                    <a:pt x="293" y="586"/>
                  </a:lnTo>
                  <a:lnTo>
                    <a:pt x="295" y="584"/>
                  </a:lnTo>
                  <a:lnTo>
                    <a:pt x="301" y="584"/>
                  </a:lnTo>
                  <a:lnTo>
                    <a:pt x="305" y="586"/>
                  </a:lnTo>
                  <a:lnTo>
                    <a:pt x="307" y="586"/>
                  </a:lnTo>
                  <a:lnTo>
                    <a:pt x="309" y="590"/>
                  </a:lnTo>
                  <a:lnTo>
                    <a:pt x="309" y="590"/>
                  </a:lnTo>
                  <a:lnTo>
                    <a:pt x="312" y="592"/>
                  </a:lnTo>
                  <a:lnTo>
                    <a:pt x="314" y="590"/>
                  </a:lnTo>
                  <a:lnTo>
                    <a:pt x="314" y="590"/>
                  </a:lnTo>
                  <a:lnTo>
                    <a:pt x="314" y="590"/>
                  </a:lnTo>
                  <a:lnTo>
                    <a:pt x="316" y="590"/>
                  </a:lnTo>
                  <a:lnTo>
                    <a:pt x="316" y="590"/>
                  </a:lnTo>
                  <a:lnTo>
                    <a:pt x="318" y="590"/>
                  </a:lnTo>
                  <a:lnTo>
                    <a:pt x="320" y="592"/>
                  </a:lnTo>
                  <a:lnTo>
                    <a:pt x="328" y="592"/>
                  </a:lnTo>
                  <a:lnTo>
                    <a:pt x="330" y="592"/>
                  </a:lnTo>
                  <a:lnTo>
                    <a:pt x="330" y="592"/>
                  </a:lnTo>
                  <a:lnTo>
                    <a:pt x="330" y="590"/>
                  </a:lnTo>
                  <a:lnTo>
                    <a:pt x="330" y="590"/>
                  </a:lnTo>
                  <a:lnTo>
                    <a:pt x="332" y="590"/>
                  </a:lnTo>
                  <a:lnTo>
                    <a:pt x="332" y="588"/>
                  </a:lnTo>
                  <a:lnTo>
                    <a:pt x="335" y="588"/>
                  </a:lnTo>
                  <a:lnTo>
                    <a:pt x="343" y="588"/>
                  </a:lnTo>
                  <a:lnTo>
                    <a:pt x="343" y="586"/>
                  </a:lnTo>
                  <a:lnTo>
                    <a:pt x="345" y="586"/>
                  </a:lnTo>
                  <a:lnTo>
                    <a:pt x="345" y="584"/>
                  </a:lnTo>
                  <a:lnTo>
                    <a:pt x="345" y="582"/>
                  </a:lnTo>
                  <a:lnTo>
                    <a:pt x="345" y="582"/>
                  </a:lnTo>
                  <a:lnTo>
                    <a:pt x="345" y="582"/>
                  </a:lnTo>
                  <a:lnTo>
                    <a:pt x="347" y="582"/>
                  </a:lnTo>
                  <a:lnTo>
                    <a:pt x="347" y="582"/>
                  </a:lnTo>
                  <a:lnTo>
                    <a:pt x="349" y="584"/>
                  </a:lnTo>
                  <a:lnTo>
                    <a:pt x="349" y="584"/>
                  </a:lnTo>
                  <a:lnTo>
                    <a:pt x="349" y="584"/>
                  </a:lnTo>
                  <a:lnTo>
                    <a:pt x="351" y="582"/>
                  </a:lnTo>
                  <a:lnTo>
                    <a:pt x="351" y="582"/>
                  </a:lnTo>
                  <a:lnTo>
                    <a:pt x="355" y="580"/>
                  </a:lnTo>
                  <a:lnTo>
                    <a:pt x="358" y="580"/>
                  </a:lnTo>
                  <a:lnTo>
                    <a:pt x="358" y="580"/>
                  </a:lnTo>
                  <a:lnTo>
                    <a:pt x="360" y="578"/>
                  </a:lnTo>
                  <a:lnTo>
                    <a:pt x="362" y="578"/>
                  </a:lnTo>
                  <a:lnTo>
                    <a:pt x="362" y="576"/>
                  </a:lnTo>
                  <a:lnTo>
                    <a:pt x="364" y="576"/>
                  </a:lnTo>
                  <a:lnTo>
                    <a:pt x="364" y="578"/>
                  </a:lnTo>
                  <a:lnTo>
                    <a:pt x="366" y="580"/>
                  </a:lnTo>
                  <a:lnTo>
                    <a:pt x="368" y="582"/>
                  </a:lnTo>
                  <a:lnTo>
                    <a:pt x="368" y="582"/>
                  </a:lnTo>
                  <a:lnTo>
                    <a:pt x="370" y="582"/>
                  </a:lnTo>
                  <a:lnTo>
                    <a:pt x="370" y="584"/>
                  </a:lnTo>
                  <a:lnTo>
                    <a:pt x="372" y="584"/>
                  </a:lnTo>
                  <a:lnTo>
                    <a:pt x="372" y="586"/>
                  </a:lnTo>
                  <a:lnTo>
                    <a:pt x="372" y="588"/>
                  </a:lnTo>
                  <a:lnTo>
                    <a:pt x="374" y="588"/>
                  </a:lnTo>
                  <a:lnTo>
                    <a:pt x="381" y="590"/>
                  </a:lnTo>
                  <a:lnTo>
                    <a:pt x="385" y="595"/>
                  </a:lnTo>
                  <a:lnTo>
                    <a:pt x="385" y="595"/>
                  </a:lnTo>
                  <a:lnTo>
                    <a:pt x="385" y="595"/>
                  </a:lnTo>
                  <a:lnTo>
                    <a:pt x="387" y="597"/>
                  </a:lnTo>
                  <a:lnTo>
                    <a:pt x="387" y="597"/>
                  </a:lnTo>
                  <a:lnTo>
                    <a:pt x="387" y="603"/>
                  </a:lnTo>
                  <a:lnTo>
                    <a:pt x="387" y="603"/>
                  </a:lnTo>
                  <a:lnTo>
                    <a:pt x="387" y="605"/>
                  </a:lnTo>
                  <a:lnTo>
                    <a:pt x="387" y="605"/>
                  </a:lnTo>
                  <a:lnTo>
                    <a:pt x="387" y="605"/>
                  </a:lnTo>
                  <a:lnTo>
                    <a:pt x="389" y="605"/>
                  </a:lnTo>
                  <a:lnTo>
                    <a:pt x="391" y="607"/>
                  </a:lnTo>
                  <a:lnTo>
                    <a:pt x="395" y="611"/>
                  </a:lnTo>
                  <a:lnTo>
                    <a:pt x="395" y="611"/>
                  </a:lnTo>
                  <a:lnTo>
                    <a:pt x="399" y="611"/>
                  </a:lnTo>
                  <a:lnTo>
                    <a:pt x="408" y="611"/>
                  </a:lnTo>
                  <a:lnTo>
                    <a:pt x="410" y="613"/>
                  </a:lnTo>
                  <a:lnTo>
                    <a:pt x="410" y="613"/>
                  </a:lnTo>
                  <a:lnTo>
                    <a:pt x="410" y="613"/>
                  </a:lnTo>
                  <a:lnTo>
                    <a:pt x="412" y="616"/>
                  </a:lnTo>
                  <a:lnTo>
                    <a:pt x="412" y="618"/>
                  </a:lnTo>
                  <a:lnTo>
                    <a:pt x="412" y="618"/>
                  </a:lnTo>
                  <a:lnTo>
                    <a:pt x="414" y="618"/>
                  </a:lnTo>
                  <a:lnTo>
                    <a:pt x="418" y="618"/>
                  </a:lnTo>
                  <a:lnTo>
                    <a:pt x="418" y="620"/>
                  </a:lnTo>
                  <a:lnTo>
                    <a:pt x="418" y="620"/>
                  </a:lnTo>
                  <a:lnTo>
                    <a:pt x="418" y="622"/>
                  </a:lnTo>
                  <a:lnTo>
                    <a:pt x="420" y="624"/>
                  </a:lnTo>
                  <a:lnTo>
                    <a:pt x="420" y="624"/>
                  </a:lnTo>
                  <a:lnTo>
                    <a:pt x="420" y="624"/>
                  </a:lnTo>
                  <a:lnTo>
                    <a:pt x="420" y="626"/>
                  </a:lnTo>
                  <a:lnTo>
                    <a:pt x="420" y="626"/>
                  </a:lnTo>
                  <a:lnTo>
                    <a:pt x="420" y="628"/>
                  </a:lnTo>
                  <a:lnTo>
                    <a:pt x="418" y="628"/>
                  </a:lnTo>
                  <a:lnTo>
                    <a:pt x="418" y="628"/>
                  </a:lnTo>
                  <a:lnTo>
                    <a:pt x="420" y="630"/>
                  </a:lnTo>
                  <a:lnTo>
                    <a:pt x="420" y="630"/>
                  </a:lnTo>
                  <a:lnTo>
                    <a:pt x="420" y="630"/>
                  </a:lnTo>
                  <a:lnTo>
                    <a:pt x="420" y="630"/>
                  </a:lnTo>
                  <a:lnTo>
                    <a:pt x="420" y="632"/>
                  </a:lnTo>
                  <a:lnTo>
                    <a:pt x="420" y="632"/>
                  </a:lnTo>
                  <a:lnTo>
                    <a:pt x="416" y="632"/>
                  </a:lnTo>
                  <a:lnTo>
                    <a:pt x="416" y="632"/>
                  </a:lnTo>
                  <a:lnTo>
                    <a:pt x="416" y="632"/>
                  </a:lnTo>
                  <a:lnTo>
                    <a:pt x="416" y="634"/>
                  </a:lnTo>
                  <a:lnTo>
                    <a:pt x="416" y="634"/>
                  </a:lnTo>
                  <a:lnTo>
                    <a:pt x="416" y="636"/>
                  </a:lnTo>
                  <a:lnTo>
                    <a:pt x="418" y="641"/>
                  </a:lnTo>
                  <a:lnTo>
                    <a:pt x="418" y="641"/>
                  </a:lnTo>
                  <a:lnTo>
                    <a:pt x="418" y="645"/>
                  </a:lnTo>
                  <a:lnTo>
                    <a:pt x="418" y="647"/>
                  </a:lnTo>
                  <a:lnTo>
                    <a:pt x="418" y="649"/>
                  </a:lnTo>
                  <a:lnTo>
                    <a:pt x="420" y="649"/>
                  </a:lnTo>
                  <a:lnTo>
                    <a:pt x="422" y="651"/>
                  </a:lnTo>
                  <a:lnTo>
                    <a:pt x="425" y="653"/>
                  </a:lnTo>
                  <a:lnTo>
                    <a:pt x="425" y="653"/>
                  </a:lnTo>
                  <a:lnTo>
                    <a:pt x="427" y="653"/>
                  </a:lnTo>
                  <a:lnTo>
                    <a:pt x="427" y="653"/>
                  </a:lnTo>
                  <a:lnTo>
                    <a:pt x="429" y="653"/>
                  </a:lnTo>
                  <a:lnTo>
                    <a:pt x="433" y="651"/>
                  </a:lnTo>
                  <a:lnTo>
                    <a:pt x="435" y="651"/>
                  </a:lnTo>
                  <a:lnTo>
                    <a:pt x="435" y="653"/>
                  </a:lnTo>
                  <a:lnTo>
                    <a:pt x="441" y="653"/>
                  </a:lnTo>
                  <a:lnTo>
                    <a:pt x="443" y="653"/>
                  </a:lnTo>
                  <a:lnTo>
                    <a:pt x="443" y="655"/>
                  </a:lnTo>
                  <a:lnTo>
                    <a:pt x="443" y="657"/>
                  </a:lnTo>
                  <a:lnTo>
                    <a:pt x="445" y="657"/>
                  </a:lnTo>
                  <a:lnTo>
                    <a:pt x="445" y="657"/>
                  </a:lnTo>
                  <a:lnTo>
                    <a:pt x="448" y="657"/>
                  </a:lnTo>
                  <a:lnTo>
                    <a:pt x="448" y="657"/>
                  </a:lnTo>
                  <a:lnTo>
                    <a:pt x="450" y="655"/>
                  </a:lnTo>
                  <a:lnTo>
                    <a:pt x="450" y="655"/>
                  </a:lnTo>
                  <a:lnTo>
                    <a:pt x="454" y="657"/>
                  </a:lnTo>
                  <a:lnTo>
                    <a:pt x="458" y="657"/>
                  </a:lnTo>
                  <a:lnTo>
                    <a:pt x="462" y="655"/>
                  </a:lnTo>
                  <a:lnTo>
                    <a:pt x="464" y="655"/>
                  </a:lnTo>
                  <a:lnTo>
                    <a:pt x="464" y="655"/>
                  </a:lnTo>
                  <a:lnTo>
                    <a:pt x="466" y="657"/>
                  </a:lnTo>
                  <a:lnTo>
                    <a:pt x="466" y="657"/>
                  </a:lnTo>
                  <a:lnTo>
                    <a:pt x="468" y="657"/>
                  </a:lnTo>
                  <a:lnTo>
                    <a:pt x="468" y="659"/>
                  </a:lnTo>
                  <a:lnTo>
                    <a:pt x="468" y="662"/>
                  </a:lnTo>
                  <a:lnTo>
                    <a:pt x="468" y="662"/>
                  </a:lnTo>
                  <a:lnTo>
                    <a:pt x="468" y="664"/>
                  </a:lnTo>
                  <a:lnTo>
                    <a:pt x="471" y="666"/>
                  </a:lnTo>
                  <a:lnTo>
                    <a:pt x="471" y="666"/>
                  </a:lnTo>
                  <a:lnTo>
                    <a:pt x="473" y="668"/>
                  </a:lnTo>
                  <a:lnTo>
                    <a:pt x="473" y="668"/>
                  </a:lnTo>
                  <a:lnTo>
                    <a:pt x="473" y="670"/>
                  </a:lnTo>
                  <a:lnTo>
                    <a:pt x="473" y="670"/>
                  </a:lnTo>
                  <a:lnTo>
                    <a:pt x="475" y="670"/>
                  </a:lnTo>
                  <a:lnTo>
                    <a:pt x="475" y="670"/>
                  </a:lnTo>
                  <a:lnTo>
                    <a:pt x="477" y="668"/>
                  </a:lnTo>
                  <a:lnTo>
                    <a:pt x="477" y="668"/>
                  </a:lnTo>
                  <a:lnTo>
                    <a:pt x="477" y="668"/>
                  </a:lnTo>
                  <a:lnTo>
                    <a:pt x="477" y="666"/>
                  </a:lnTo>
                  <a:lnTo>
                    <a:pt x="477" y="666"/>
                  </a:lnTo>
                  <a:lnTo>
                    <a:pt x="477" y="666"/>
                  </a:lnTo>
                  <a:lnTo>
                    <a:pt x="477" y="666"/>
                  </a:lnTo>
                  <a:lnTo>
                    <a:pt x="477" y="664"/>
                  </a:lnTo>
                  <a:lnTo>
                    <a:pt x="477" y="662"/>
                  </a:lnTo>
                  <a:lnTo>
                    <a:pt x="477" y="662"/>
                  </a:lnTo>
                  <a:lnTo>
                    <a:pt x="477" y="659"/>
                  </a:lnTo>
                  <a:lnTo>
                    <a:pt x="477" y="659"/>
                  </a:lnTo>
                  <a:lnTo>
                    <a:pt x="477" y="657"/>
                  </a:lnTo>
                  <a:lnTo>
                    <a:pt x="477" y="655"/>
                  </a:lnTo>
                  <a:lnTo>
                    <a:pt x="475" y="653"/>
                  </a:lnTo>
                  <a:lnTo>
                    <a:pt x="475" y="653"/>
                  </a:lnTo>
                  <a:lnTo>
                    <a:pt x="473" y="651"/>
                  </a:lnTo>
                  <a:lnTo>
                    <a:pt x="471" y="651"/>
                  </a:lnTo>
                  <a:lnTo>
                    <a:pt x="471" y="649"/>
                  </a:lnTo>
                  <a:lnTo>
                    <a:pt x="471" y="647"/>
                  </a:lnTo>
                  <a:lnTo>
                    <a:pt x="473" y="645"/>
                  </a:lnTo>
                  <a:lnTo>
                    <a:pt x="473" y="645"/>
                  </a:lnTo>
                  <a:lnTo>
                    <a:pt x="473" y="643"/>
                  </a:lnTo>
                  <a:lnTo>
                    <a:pt x="473" y="643"/>
                  </a:lnTo>
                  <a:lnTo>
                    <a:pt x="475" y="643"/>
                  </a:lnTo>
                  <a:lnTo>
                    <a:pt x="477" y="641"/>
                  </a:lnTo>
                  <a:lnTo>
                    <a:pt x="481" y="641"/>
                  </a:lnTo>
                  <a:lnTo>
                    <a:pt x="483" y="641"/>
                  </a:lnTo>
                  <a:lnTo>
                    <a:pt x="483" y="641"/>
                  </a:lnTo>
                  <a:lnTo>
                    <a:pt x="487" y="647"/>
                  </a:lnTo>
                  <a:lnTo>
                    <a:pt x="489" y="649"/>
                  </a:lnTo>
                  <a:lnTo>
                    <a:pt x="491" y="651"/>
                  </a:lnTo>
                  <a:lnTo>
                    <a:pt x="494" y="651"/>
                  </a:lnTo>
                  <a:lnTo>
                    <a:pt x="496" y="653"/>
                  </a:lnTo>
                  <a:lnTo>
                    <a:pt x="500" y="653"/>
                  </a:lnTo>
                  <a:lnTo>
                    <a:pt x="504" y="655"/>
                  </a:lnTo>
                  <a:lnTo>
                    <a:pt x="506" y="655"/>
                  </a:lnTo>
                  <a:lnTo>
                    <a:pt x="506" y="655"/>
                  </a:lnTo>
                  <a:lnTo>
                    <a:pt x="508" y="655"/>
                  </a:lnTo>
                  <a:lnTo>
                    <a:pt x="510" y="657"/>
                  </a:lnTo>
                  <a:lnTo>
                    <a:pt x="512" y="659"/>
                  </a:lnTo>
                  <a:lnTo>
                    <a:pt x="512" y="659"/>
                  </a:lnTo>
                  <a:lnTo>
                    <a:pt x="514" y="659"/>
                  </a:lnTo>
                  <a:lnTo>
                    <a:pt x="514" y="657"/>
                  </a:lnTo>
                  <a:lnTo>
                    <a:pt x="517" y="655"/>
                  </a:lnTo>
                  <a:lnTo>
                    <a:pt x="517" y="653"/>
                  </a:lnTo>
                  <a:lnTo>
                    <a:pt x="517" y="653"/>
                  </a:lnTo>
                  <a:lnTo>
                    <a:pt x="517" y="651"/>
                  </a:lnTo>
                  <a:lnTo>
                    <a:pt x="514" y="649"/>
                  </a:lnTo>
                  <a:lnTo>
                    <a:pt x="514" y="647"/>
                  </a:lnTo>
                  <a:lnTo>
                    <a:pt x="512" y="647"/>
                  </a:lnTo>
                  <a:lnTo>
                    <a:pt x="514" y="645"/>
                  </a:lnTo>
                  <a:lnTo>
                    <a:pt x="514" y="645"/>
                  </a:lnTo>
                  <a:lnTo>
                    <a:pt x="517" y="643"/>
                  </a:lnTo>
                  <a:lnTo>
                    <a:pt x="517" y="641"/>
                  </a:lnTo>
                  <a:lnTo>
                    <a:pt x="517" y="641"/>
                  </a:lnTo>
                  <a:lnTo>
                    <a:pt x="512" y="636"/>
                  </a:lnTo>
                  <a:lnTo>
                    <a:pt x="512" y="636"/>
                  </a:lnTo>
                  <a:lnTo>
                    <a:pt x="512" y="636"/>
                  </a:lnTo>
                  <a:lnTo>
                    <a:pt x="512" y="634"/>
                  </a:lnTo>
                  <a:lnTo>
                    <a:pt x="514" y="634"/>
                  </a:lnTo>
                  <a:lnTo>
                    <a:pt x="517" y="634"/>
                  </a:lnTo>
                  <a:lnTo>
                    <a:pt x="517" y="634"/>
                  </a:lnTo>
                  <a:lnTo>
                    <a:pt x="521" y="632"/>
                  </a:lnTo>
                  <a:lnTo>
                    <a:pt x="523" y="632"/>
                  </a:lnTo>
                  <a:lnTo>
                    <a:pt x="523" y="632"/>
                  </a:lnTo>
                  <a:lnTo>
                    <a:pt x="525" y="632"/>
                  </a:lnTo>
                  <a:lnTo>
                    <a:pt x="525" y="632"/>
                  </a:lnTo>
                  <a:lnTo>
                    <a:pt x="527" y="632"/>
                  </a:lnTo>
                  <a:lnTo>
                    <a:pt x="529" y="630"/>
                  </a:lnTo>
                  <a:lnTo>
                    <a:pt x="531" y="630"/>
                  </a:lnTo>
                  <a:lnTo>
                    <a:pt x="531" y="630"/>
                  </a:lnTo>
                  <a:lnTo>
                    <a:pt x="537" y="632"/>
                  </a:lnTo>
                  <a:lnTo>
                    <a:pt x="540" y="632"/>
                  </a:lnTo>
                  <a:lnTo>
                    <a:pt x="542" y="632"/>
                  </a:lnTo>
                  <a:lnTo>
                    <a:pt x="542" y="630"/>
                  </a:lnTo>
                  <a:lnTo>
                    <a:pt x="544" y="630"/>
                  </a:lnTo>
                  <a:lnTo>
                    <a:pt x="544" y="628"/>
                  </a:lnTo>
                  <a:lnTo>
                    <a:pt x="544" y="628"/>
                  </a:lnTo>
                  <a:lnTo>
                    <a:pt x="546" y="626"/>
                  </a:lnTo>
                  <a:lnTo>
                    <a:pt x="546" y="628"/>
                  </a:lnTo>
                  <a:lnTo>
                    <a:pt x="548" y="626"/>
                  </a:lnTo>
                  <a:lnTo>
                    <a:pt x="548" y="626"/>
                  </a:lnTo>
                  <a:lnTo>
                    <a:pt x="550" y="624"/>
                  </a:lnTo>
                  <a:lnTo>
                    <a:pt x="550" y="624"/>
                  </a:lnTo>
                  <a:lnTo>
                    <a:pt x="550" y="622"/>
                  </a:lnTo>
                  <a:lnTo>
                    <a:pt x="550" y="622"/>
                  </a:lnTo>
                  <a:lnTo>
                    <a:pt x="550" y="622"/>
                  </a:lnTo>
                  <a:lnTo>
                    <a:pt x="548" y="622"/>
                  </a:lnTo>
                  <a:lnTo>
                    <a:pt x="548" y="622"/>
                  </a:lnTo>
                  <a:lnTo>
                    <a:pt x="548" y="622"/>
                  </a:lnTo>
                  <a:lnTo>
                    <a:pt x="548" y="620"/>
                  </a:lnTo>
                  <a:lnTo>
                    <a:pt x="548" y="620"/>
                  </a:lnTo>
                  <a:lnTo>
                    <a:pt x="548" y="616"/>
                  </a:lnTo>
                  <a:lnTo>
                    <a:pt x="550" y="613"/>
                  </a:lnTo>
                  <a:lnTo>
                    <a:pt x="550" y="611"/>
                  </a:lnTo>
                  <a:lnTo>
                    <a:pt x="552" y="611"/>
                  </a:lnTo>
                  <a:lnTo>
                    <a:pt x="552" y="611"/>
                  </a:lnTo>
                  <a:lnTo>
                    <a:pt x="554" y="611"/>
                  </a:lnTo>
                  <a:lnTo>
                    <a:pt x="556" y="611"/>
                  </a:lnTo>
                  <a:lnTo>
                    <a:pt x="558" y="611"/>
                  </a:lnTo>
                  <a:lnTo>
                    <a:pt x="558" y="609"/>
                  </a:lnTo>
                  <a:lnTo>
                    <a:pt x="558" y="609"/>
                  </a:lnTo>
                  <a:lnTo>
                    <a:pt x="556" y="607"/>
                  </a:lnTo>
                  <a:lnTo>
                    <a:pt x="556" y="607"/>
                  </a:lnTo>
                  <a:lnTo>
                    <a:pt x="558" y="603"/>
                  </a:lnTo>
                  <a:lnTo>
                    <a:pt x="558" y="601"/>
                  </a:lnTo>
                  <a:lnTo>
                    <a:pt x="558" y="601"/>
                  </a:lnTo>
                  <a:lnTo>
                    <a:pt x="558" y="601"/>
                  </a:lnTo>
                  <a:lnTo>
                    <a:pt x="556" y="599"/>
                  </a:lnTo>
                  <a:lnTo>
                    <a:pt x="556" y="599"/>
                  </a:lnTo>
                  <a:lnTo>
                    <a:pt x="554" y="599"/>
                  </a:lnTo>
                  <a:lnTo>
                    <a:pt x="554" y="599"/>
                  </a:lnTo>
                  <a:lnTo>
                    <a:pt x="554" y="597"/>
                  </a:lnTo>
                  <a:lnTo>
                    <a:pt x="554" y="597"/>
                  </a:lnTo>
                  <a:lnTo>
                    <a:pt x="556" y="595"/>
                  </a:lnTo>
                  <a:lnTo>
                    <a:pt x="556" y="595"/>
                  </a:lnTo>
                  <a:lnTo>
                    <a:pt x="556" y="592"/>
                  </a:lnTo>
                  <a:lnTo>
                    <a:pt x="556" y="592"/>
                  </a:lnTo>
                  <a:lnTo>
                    <a:pt x="556" y="590"/>
                  </a:lnTo>
                  <a:lnTo>
                    <a:pt x="556" y="590"/>
                  </a:lnTo>
                  <a:lnTo>
                    <a:pt x="558" y="590"/>
                  </a:lnTo>
                  <a:lnTo>
                    <a:pt x="558" y="590"/>
                  </a:lnTo>
                  <a:lnTo>
                    <a:pt x="567" y="592"/>
                  </a:lnTo>
                  <a:lnTo>
                    <a:pt x="571" y="592"/>
                  </a:lnTo>
                  <a:lnTo>
                    <a:pt x="571" y="592"/>
                  </a:lnTo>
                  <a:lnTo>
                    <a:pt x="573" y="592"/>
                  </a:lnTo>
                  <a:lnTo>
                    <a:pt x="573" y="595"/>
                  </a:lnTo>
                  <a:lnTo>
                    <a:pt x="575" y="595"/>
                  </a:lnTo>
                  <a:lnTo>
                    <a:pt x="575" y="597"/>
                  </a:lnTo>
                  <a:lnTo>
                    <a:pt x="575" y="595"/>
                  </a:lnTo>
                  <a:lnTo>
                    <a:pt x="577" y="595"/>
                  </a:lnTo>
                  <a:lnTo>
                    <a:pt x="577" y="595"/>
                  </a:lnTo>
                  <a:lnTo>
                    <a:pt x="577" y="592"/>
                  </a:lnTo>
                  <a:lnTo>
                    <a:pt x="577" y="592"/>
                  </a:lnTo>
                  <a:lnTo>
                    <a:pt x="579" y="592"/>
                  </a:lnTo>
                  <a:lnTo>
                    <a:pt x="579" y="590"/>
                  </a:lnTo>
                  <a:lnTo>
                    <a:pt x="579" y="590"/>
                  </a:lnTo>
                  <a:lnTo>
                    <a:pt x="579" y="590"/>
                  </a:lnTo>
                  <a:lnTo>
                    <a:pt x="579" y="590"/>
                  </a:lnTo>
                  <a:lnTo>
                    <a:pt x="581" y="588"/>
                  </a:lnTo>
                  <a:lnTo>
                    <a:pt x="581" y="588"/>
                  </a:lnTo>
                  <a:lnTo>
                    <a:pt x="577" y="586"/>
                  </a:lnTo>
                  <a:lnTo>
                    <a:pt x="575" y="584"/>
                  </a:lnTo>
                  <a:lnTo>
                    <a:pt x="575" y="584"/>
                  </a:lnTo>
                  <a:lnTo>
                    <a:pt x="573" y="582"/>
                  </a:lnTo>
                  <a:lnTo>
                    <a:pt x="573" y="582"/>
                  </a:lnTo>
                  <a:lnTo>
                    <a:pt x="573" y="580"/>
                  </a:lnTo>
                  <a:lnTo>
                    <a:pt x="571" y="582"/>
                  </a:lnTo>
                  <a:lnTo>
                    <a:pt x="571" y="580"/>
                  </a:lnTo>
                  <a:lnTo>
                    <a:pt x="571" y="580"/>
                  </a:lnTo>
                  <a:lnTo>
                    <a:pt x="565" y="576"/>
                  </a:lnTo>
                  <a:lnTo>
                    <a:pt x="563" y="576"/>
                  </a:lnTo>
                  <a:lnTo>
                    <a:pt x="563" y="576"/>
                  </a:lnTo>
                  <a:lnTo>
                    <a:pt x="561" y="574"/>
                  </a:lnTo>
                  <a:lnTo>
                    <a:pt x="561" y="574"/>
                  </a:lnTo>
                  <a:lnTo>
                    <a:pt x="561" y="574"/>
                  </a:lnTo>
                  <a:lnTo>
                    <a:pt x="561" y="572"/>
                  </a:lnTo>
                  <a:lnTo>
                    <a:pt x="558" y="569"/>
                  </a:lnTo>
                  <a:lnTo>
                    <a:pt x="558" y="567"/>
                  </a:lnTo>
                  <a:lnTo>
                    <a:pt x="558" y="561"/>
                  </a:lnTo>
                  <a:lnTo>
                    <a:pt x="556" y="559"/>
                  </a:lnTo>
                  <a:lnTo>
                    <a:pt x="556" y="559"/>
                  </a:lnTo>
                  <a:lnTo>
                    <a:pt x="556" y="557"/>
                  </a:lnTo>
                  <a:lnTo>
                    <a:pt x="556" y="557"/>
                  </a:lnTo>
                  <a:lnTo>
                    <a:pt x="556" y="555"/>
                  </a:lnTo>
                  <a:lnTo>
                    <a:pt x="558" y="555"/>
                  </a:lnTo>
                  <a:lnTo>
                    <a:pt x="558" y="553"/>
                  </a:lnTo>
                  <a:lnTo>
                    <a:pt x="561" y="553"/>
                  </a:lnTo>
                  <a:lnTo>
                    <a:pt x="565" y="551"/>
                  </a:lnTo>
                  <a:lnTo>
                    <a:pt x="565" y="551"/>
                  </a:lnTo>
                  <a:lnTo>
                    <a:pt x="565" y="549"/>
                  </a:lnTo>
                  <a:lnTo>
                    <a:pt x="567" y="549"/>
                  </a:lnTo>
                  <a:lnTo>
                    <a:pt x="567" y="549"/>
                  </a:lnTo>
                  <a:lnTo>
                    <a:pt x="567" y="546"/>
                  </a:lnTo>
                  <a:lnTo>
                    <a:pt x="567" y="546"/>
                  </a:lnTo>
                  <a:lnTo>
                    <a:pt x="567" y="544"/>
                  </a:lnTo>
                  <a:lnTo>
                    <a:pt x="567" y="544"/>
                  </a:lnTo>
                  <a:lnTo>
                    <a:pt x="565" y="540"/>
                  </a:lnTo>
                  <a:lnTo>
                    <a:pt x="565" y="540"/>
                  </a:lnTo>
                  <a:lnTo>
                    <a:pt x="565" y="538"/>
                  </a:lnTo>
                  <a:lnTo>
                    <a:pt x="565" y="536"/>
                  </a:lnTo>
                  <a:lnTo>
                    <a:pt x="565" y="534"/>
                  </a:lnTo>
                  <a:lnTo>
                    <a:pt x="565" y="534"/>
                  </a:lnTo>
                  <a:lnTo>
                    <a:pt x="567" y="534"/>
                  </a:lnTo>
                  <a:lnTo>
                    <a:pt x="571" y="528"/>
                  </a:lnTo>
                  <a:lnTo>
                    <a:pt x="573" y="526"/>
                  </a:lnTo>
                  <a:lnTo>
                    <a:pt x="573" y="523"/>
                  </a:lnTo>
                  <a:lnTo>
                    <a:pt x="575" y="521"/>
                  </a:lnTo>
                  <a:lnTo>
                    <a:pt x="575" y="521"/>
                  </a:lnTo>
                  <a:lnTo>
                    <a:pt x="577" y="521"/>
                  </a:lnTo>
                  <a:lnTo>
                    <a:pt x="577" y="521"/>
                  </a:lnTo>
                  <a:lnTo>
                    <a:pt x="579" y="521"/>
                  </a:lnTo>
                  <a:lnTo>
                    <a:pt x="579" y="519"/>
                  </a:lnTo>
                  <a:lnTo>
                    <a:pt x="581" y="519"/>
                  </a:lnTo>
                  <a:lnTo>
                    <a:pt x="581" y="517"/>
                  </a:lnTo>
                  <a:lnTo>
                    <a:pt x="584" y="517"/>
                  </a:lnTo>
                  <a:lnTo>
                    <a:pt x="584" y="517"/>
                  </a:lnTo>
                  <a:lnTo>
                    <a:pt x="581" y="515"/>
                  </a:lnTo>
                  <a:lnTo>
                    <a:pt x="581" y="515"/>
                  </a:lnTo>
                  <a:lnTo>
                    <a:pt x="581" y="515"/>
                  </a:lnTo>
                  <a:lnTo>
                    <a:pt x="577" y="515"/>
                  </a:lnTo>
                  <a:lnTo>
                    <a:pt x="577" y="513"/>
                  </a:lnTo>
                  <a:lnTo>
                    <a:pt x="575" y="513"/>
                  </a:lnTo>
                  <a:lnTo>
                    <a:pt x="575" y="513"/>
                  </a:lnTo>
                  <a:lnTo>
                    <a:pt x="575" y="513"/>
                  </a:lnTo>
                  <a:lnTo>
                    <a:pt x="573" y="513"/>
                  </a:lnTo>
                  <a:lnTo>
                    <a:pt x="571" y="513"/>
                  </a:lnTo>
                  <a:lnTo>
                    <a:pt x="571" y="513"/>
                  </a:lnTo>
                  <a:lnTo>
                    <a:pt x="569" y="511"/>
                  </a:lnTo>
                  <a:lnTo>
                    <a:pt x="567" y="511"/>
                  </a:lnTo>
                  <a:lnTo>
                    <a:pt x="567" y="511"/>
                  </a:lnTo>
                  <a:lnTo>
                    <a:pt x="567" y="509"/>
                  </a:lnTo>
                  <a:lnTo>
                    <a:pt x="567" y="509"/>
                  </a:lnTo>
                  <a:lnTo>
                    <a:pt x="565" y="509"/>
                  </a:lnTo>
                  <a:lnTo>
                    <a:pt x="565" y="505"/>
                  </a:lnTo>
                  <a:lnTo>
                    <a:pt x="565" y="502"/>
                  </a:lnTo>
                  <a:lnTo>
                    <a:pt x="565" y="502"/>
                  </a:lnTo>
                  <a:lnTo>
                    <a:pt x="563" y="500"/>
                  </a:lnTo>
                  <a:lnTo>
                    <a:pt x="561" y="500"/>
                  </a:lnTo>
                  <a:lnTo>
                    <a:pt x="561" y="500"/>
                  </a:lnTo>
                  <a:lnTo>
                    <a:pt x="561" y="500"/>
                  </a:lnTo>
                  <a:lnTo>
                    <a:pt x="558" y="498"/>
                  </a:lnTo>
                  <a:lnTo>
                    <a:pt x="558" y="498"/>
                  </a:lnTo>
                  <a:lnTo>
                    <a:pt x="558" y="496"/>
                  </a:lnTo>
                  <a:lnTo>
                    <a:pt x="558" y="496"/>
                  </a:lnTo>
                  <a:lnTo>
                    <a:pt x="558" y="492"/>
                  </a:lnTo>
                  <a:lnTo>
                    <a:pt x="558" y="488"/>
                  </a:lnTo>
                  <a:lnTo>
                    <a:pt x="558" y="486"/>
                  </a:lnTo>
                  <a:lnTo>
                    <a:pt x="558" y="484"/>
                  </a:lnTo>
                  <a:lnTo>
                    <a:pt x="556" y="482"/>
                  </a:lnTo>
                  <a:lnTo>
                    <a:pt x="556" y="479"/>
                  </a:lnTo>
                  <a:lnTo>
                    <a:pt x="556" y="479"/>
                  </a:lnTo>
                  <a:lnTo>
                    <a:pt x="556" y="477"/>
                  </a:lnTo>
                  <a:lnTo>
                    <a:pt x="556" y="477"/>
                  </a:lnTo>
                  <a:lnTo>
                    <a:pt x="558" y="477"/>
                  </a:lnTo>
                  <a:lnTo>
                    <a:pt x="558" y="475"/>
                  </a:lnTo>
                  <a:lnTo>
                    <a:pt x="563" y="475"/>
                  </a:lnTo>
                  <a:lnTo>
                    <a:pt x="573" y="471"/>
                  </a:lnTo>
                  <a:lnTo>
                    <a:pt x="575" y="471"/>
                  </a:lnTo>
                  <a:lnTo>
                    <a:pt x="575" y="469"/>
                  </a:lnTo>
                  <a:lnTo>
                    <a:pt x="575" y="467"/>
                  </a:lnTo>
                  <a:lnTo>
                    <a:pt x="575" y="467"/>
                  </a:lnTo>
                  <a:lnTo>
                    <a:pt x="575" y="467"/>
                  </a:lnTo>
                  <a:lnTo>
                    <a:pt x="575" y="465"/>
                  </a:lnTo>
                  <a:lnTo>
                    <a:pt x="575" y="465"/>
                  </a:lnTo>
                  <a:lnTo>
                    <a:pt x="577" y="465"/>
                  </a:lnTo>
                  <a:lnTo>
                    <a:pt x="579" y="465"/>
                  </a:lnTo>
                  <a:lnTo>
                    <a:pt x="579" y="467"/>
                  </a:lnTo>
                  <a:lnTo>
                    <a:pt x="581" y="467"/>
                  </a:lnTo>
                  <a:lnTo>
                    <a:pt x="581" y="469"/>
                  </a:lnTo>
                  <a:lnTo>
                    <a:pt x="584" y="471"/>
                  </a:lnTo>
                  <a:lnTo>
                    <a:pt x="584" y="471"/>
                  </a:lnTo>
                  <a:lnTo>
                    <a:pt x="584" y="475"/>
                  </a:lnTo>
                  <a:lnTo>
                    <a:pt x="584" y="475"/>
                  </a:lnTo>
                  <a:lnTo>
                    <a:pt x="584" y="477"/>
                  </a:lnTo>
                  <a:lnTo>
                    <a:pt x="584" y="477"/>
                  </a:lnTo>
                  <a:lnTo>
                    <a:pt x="584" y="477"/>
                  </a:lnTo>
                  <a:lnTo>
                    <a:pt x="588" y="477"/>
                  </a:lnTo>
                  <a:lnTo>
                    <a:pt x="592" y="475"/>
                  </a:lnTo>
                  <a:lnTo>
                    <a:pt x="598" y="473"/>
                  </a:lnTo>
                  <a:lnTo>
                    <a:pt x="600" y="471"/>
                  </a:lnTo>
                  <a:lnTo>
                    <a:pt x="600" y="469"/>
                  </a:lnTo>
                  <a:lnTo>
                    <a:pt x="602" y="469"/>
                  </a:lnTo>
                  <a:lnTo>
                    <a:pt x="602" y="469"/>
                  </a:lnTo>
                  <a:lnTo>
                    <a:pt x="604" y="469"/>
                  </a:lnTo>
                  <a:lnTo>
                    <a:pt x="617" y="471"/>
                  </a:lnTo>
                  <a:lnTo>
                    <a:pt x="617" y="471"/>
                  </a:lnTo>
                  <a:lnTo>
                    <a:pt x="619" y="473"/>
                  </a:lnTo>
                  <a:lnTo>
                    <a:pt x="619" y="473"/>
                  </a:lnTo>
                  <a:lnTo>
                    <a:pt x="619" y="475"/>
                  </a:lnTo>
                  <a:lnTo>
                    <a:pt x="619" y="475"/>
                  </a:lnTo>
                  <a:lnTo>
                    <a:pt x="619" y="477"/>
                  </a:lnTo>
                  <a:lnTo>
                    <a:pt x="621" y="477"/>
                  </a:lnTo>
                  <a:lnTo>
                    <a:pt x="621" y="477"/>
                  </a:lnTo>
                  <a:lnTo>
                    <a:pt x="621" y="479"/>
                  </a:lnTo>
                  <a:lnTo>
                    <a:pt x="623" y="479"/>
                  </a:lnTo>
                  <a:lnTo>
                    <a:pt x="623" y="477"/>
                  </a:lnTo>
                  <a:lnTo>
                    <a:pt x="627" y="477"/>
                  </a:lnTo>
                  <a:lnTo>
                    <a:pt x="630" y="477"/>
                  </a:lnTo>
                  <a:lnTo>
                    <a:pt x="630" y="477"/>
                  </a:lnTo>
                  <a:lnTo>
                    <a:pt x="632" y="477"/>
                  </a:lnTo>
                  <a:lnTo>
                    <a:pt x="632" y="477"/>
                  </a:lnTo>
                  <a:lnTo>
                    <a:pt x="634" y="479"/>
                  </a:lnTo>
                  <a:lnTo>
                    <a:pt x="642" y="488"/>
                  </a:lnTo>
                  <a:lnTo>
                    <a:pt x="646" y="492"/>
                  </a:lnTo>
                  <a:lnTo>
                    <a:pt x="646" y="494"/>
                  </a:lnTo>
                  <a:lnTo>
                    <a:pt x="646" y="494"/>
                  </a:lnTo>
                  <a:lnTo>
                    <a:pt x="646" y="496"/>
                  </a:lnTo>
                  <a:lnTo>
                    <a:pt x="646" y="496"/>
                  </a:lnTo>
                  <a:lnTo>
                    <a:pt x="646" y="496"/>
                  </a:lnTo>
                  <a:lnTo>
                    <a:pt x="646" y="496"/>
                  </a:lnTo>
                  <a:lnTo>
                    <a:pt x="646" y="496"/>
                  </a:lnTo>
                  <a:lnTo>
                    <a:pt x="646" y="498"/>
                  </a:lnTo>
                  <a:lnTo>
                    <a:pt x="646" y="498"/>
                  </a:lnTo>
                  <a:lnTo>
                    <a:pt x="646" y="498"/>
                  </a:lnTo>
                  <a:lnTo>
                    <a:pt x="646" y="500"/>
                  </a:lnTo>
                  <a:lnTo>
                    <a:pt x="648" y="500"/>
                  </a:lnTo>
                  <a:lnTo>
                    <a:pt x="648" y="500"/>
                  </a:lnTo>
                  <a:lnTo>
                    <a:pt x="650" y="505"/>
                  </a:lnTo>
                  <a:lnTo>
                    <a:pt x="650" y="507"/>
                  </a:lnTo>
                  <a:lnTo>
                    <a:pt x="650" y="507"/>
                  </a:lnTo>
                  <a:lnTo>
                    <a:pt x="653" y="507"/>
                  </a:lnTo>
                  <a:lnTo>
                    <a:pt x="653" y="509"/>
                  </a:lnTo>
                  <a:lnTo>
                    <a:pt x="653" y="509"/>
                  </a:lnTo>
                  <a:lnTo>
                    <a:pt x="655" y="511"/>
                  </a:lnTo>
                  <a:lnTo>
                    <a:pt x="655" y="511"/>
                  </a:lnTo>
                  <a:lnTo>
                    <a:pt x="655" y="513"/>
                  </a:lnTo>
                  <a:lnTo>
                    <a:pt x="655" y="515"/>
                  </a:lnTo>
                  <a:lnTo>
                    <a:pt x="655" y="517"/>
                  </a:lnTo>
                  <a:lnTo>
                    <a:pt x="655" y="519"/>
                  </a:lnTo>
                  <a:lnTo>
                    <a:pt x="657" y="519"/>
                  </a:lnTo>
                  <a:lnTo>
                    <a:pt x="655" y="523"/>
                  </a:lnTo>
                  <a:lnTo>
                    <a:pt x="655" y="526"/>
                  </a:lnTo>
                  <a:lnTo>
                    <a:pt x="657" y="526"/>
                  </a:lnTo>
                  <a:lnTo>
                    <a:pt x="657" y="528"/>
                  </a:lnTo>
                  <a:lnTo>
                    <a:pt x="659" y="530"/>
                  </a:lnTo>
                  <a:lnTo>
                    <a:pt x="661" y="534"/>
                  </a:lnTo>
                  <a:lnTo>
                    <a:pt x="661" y="534"/>
                  </a:lnTo>
                  <a:lnTo>
                    <a:pt x="663" y="536"/>
                  </a:lnTo>
                  <a:lnTo>
                    <a:pt x="665" y="538"/>
                  </a:lnTo>
                  <a:lnTo>
                    <a:pt x="673" y="542"/>
                  </a:lnTo>
                  <a:lnTo>
                    <a:pt x="678" y="542"/>
                  </a:lnTo>
                  <a:lnTo>
                    <a:pt x="678" y="544"/>
                  </a:lnTo>
                  <a:lnTo>
                    <a:pt x="686" y="549"/>
                  </a:lnTo>
                  <a:lnTo>
                    <a:pt x="688" y="551"/>
                  </a:lnTo>
                  <a:lnTo>
                    <a:pt x="688" y="551"/>
                  </a:lnTo>
                  <a:lnTo>
                    <a:pt x="688" y="553"/>
                  </a:lnTo>
                  <a:lnTo>
                    <a:pt x="690" y="557"/>
                  </a:lnTo>
                  <a:lnTo>
                    <a:pt x="690" y="559"/>
                  </a:lnTo>
                  <a:lnTo>
                    <a:pt x="692" y="559"/>
                  </a:lnTo>
                  <a:lnTo>
                    <a:pt x="692" y="559"/>
                  </a:lnTo>
                  <a:lnTo>
                    <a:pt x="694" y="559"/>
                  </a:lnTo>
                  <a:lnTo>
                    <a:pt x="696" y="559"/>
                  </a:lnTo>
                  <a:lnTo>
                    <a:pt x="696" y="559"/>
                  </a:lnTo>
                  <a:lnTo>
                    <a:pt x="699" y="561"/>
                  </a:lnTo>
                  <a:lnTo>
                    <a:pt x="699" y="561"/>
                  </a:lnTo>
                  <a:lnTo>
                    <a:pt x="701" y="563"/>
                  </a:lnTo>
                  <a:lnTo>
                    <a:pt x="707" y="563"/>
                  </a:lnTo>
                  <a:lnTo>
                    <a:pt x="709" y="563"/>
                  </a:lnTo>
                  <a:lnTo>
                    <a:pt x="709" y="565"/>
                  </a:lnTo>
                  <a:lnTo>
                    <a:pt x="713" y="567"/>
                  </a:lnTo>
                  <a:lnTo>
                    <a:pt x="713" y="567"/>
                  </a:lnTo>
                  <a:lnTo>
                    <a:pt x="715" y="567"/>
                  </a:lnTo>
                  <a:lnTo>
                    <a:pt x="717" y="569"/>
                  </a:lnTo>
                  <a:lnTo>
                    <a:pt x="720" y="572"/>
                  </a:lnTo>
                  <a:lnTo>
                    <a:pt x="722" y="572"/>
                  </a:lnTo>
                  <a:lnTo>
                    <a:pt x="722" y="572"/>
                  </a:lnTo>
                  <a:lnTo>
                    <a:pt x="722" y="569"/>
                  </a:lnTo>
                  <a:lnTo>
                    <a:pt x="726" y="563"/>
                  </a:lnTo>
                  <a:lnTo>
                    <a:pt x="726" y="561"/>
                  </a:lnTo>
                  <a:lnTo>
                    <a:pt x="726" y="561"/>
                  </a:lnTo>
                  <a:lnTo>
                    <a:pt x="726" y="559"/>
                  </a:lnTo>
                  <a:lnTo>
                    <a:pt x="726" y="557"/>
                  </a:lnTo>
                  <a:lnTo>
                    <a:pt x="726" y="557"/>
                  </a:lnTo>
                  <a:lnTo>
                    <a:pt x="726" y="555"/>
                  </a:lnTo>
                  <a:lnTo>
                    <a:pt x="728" y="555"/>
                  </a:lnTo>
                  <a:lnTo>
                    <a:pt x="728" y="555"/>
                  </a:lnTo>
                  <a:lnTo>
                    <a:pt x="730" y="555"/>
                  </a:lnTo>
                  <a:lnTo>
                    <a:pt x="730" y="553"/>
                  </a:lnTo>
                  <a:lnTo>
                    <a:pt x="730" y="553"/>
                  </a:lnTo>
                  <a:lnTo>
                    <a:pt x="732" y="551"/>
                  </a:lnTo>
                  <a:lnTo>
                    <a:pt x="732" y="549"/>
                  </a:lnTo>
                  <a:lnTo>
                    <a:pt x="732" y="549"/>
                  </a:lnTo>
                  <a:lnTo>
                    <a:pt x="732" y="546"/>
                  </a:lnTo>
                  <a:lnTo>
                    <a:pt x="732" y="546"/>
                  </a:lnTo>
                  <a:lnTo>
                    <a:pt x="732" y="546"/>
                  </a:lnTo>
                  <a:lnTo>
                    <a:pt x="734" y="549"/>
                  </a:lnTo>
                  <a:lnTo>
                    <a:pt x="734" y="551"/>
                  </a:lnTo>
                  <a:lnTo>
                    <a:pt x="736" y="553"/>
                  </a:lnTo>
                  <a:lnTo>
                    <a:pt x="736" y="553"/>
                  </a:lnTo>
                  <a:lnTo>
                    <a:pt x="738" y="555"/>
                  </a:lnTo>
                  <a:lnTo>
                    <a:pt x="738" y="555"/>
                  </a:lnTo>
                  <a:lnTo>
                    <a:pt x="738" y="555"/>
                  </a:lnTo>
                  <a:lnTo>
                    <a:pt x="740" y="555"/>
                  </a:lnTo>
                  <a:lnTo>
                    <a:pt x="743" y="555"/>
                  </a:lnTo>
                  <a:lnTo>
                    <a:pt x="745" y="555"/>
                  </a:lnTo>
                  <a:lnTo>
                    <a:pt x="745" y="555"/>
                  </a:lnTo>
                  <a:lnTo>
                    <a:pt x="747" y="559"/>
                  </a:lnTo>
                  <a:lnTo>
                    <a:pt x="751" y="563"/>
                  </a:lnTo>
                  <a:lnTo>
                    <a:pt x="751" y="563"/>
                  </a:lnTo>
                  <a:lnTo>
                    <a:pt x="753" y="563"/>
                  </a:lnTo>
                  <a:lnTo>
                    <a:pt x="753" y="567"/>
                  </a:lnTo>
                  <a:lnTo>
                    <a:pt x="753" y="569"/>
                  </a:lnTo>
                  <a:lnTo>
                    <a:pt x="753" y="569"/>
                  </a:lnTo>
                  <a:lnTo>
                    <a:pt x="753" y="574"/>
                  </a:lnTo>
                  <a:lnTo>
                    <a:pt x="751" y="574"/>
                  </a:lnTo>
                  <a:lnTo>
                    <a:pt x="751" y="576"/>
                  </a:lnTo>
                  <a:lnTo>
                    <a:pt x="751" y="576"/>
                  </a:lnTo>
                  <a:lnTo>
                    <a:pt x="751" y="578"/>
                  </a:lnTo>
                  <a:lnTo>
                    <a:pt x="751" y="578"/>
                  </a:lnTo>
                  <a:lnTo>
                    <a:pt x="751" y="578"/>
                  </a:lnTo>
                  <a:lnTo>
                    <a:pt x="755" y="580"/>
                  </a:lnTo>
                  <a:lnTo>
                    <a:pt x="757" y="580"/>
                  </a:lnTo>
                  <a:lnTo>
                    <a:pt x="757" y="580"/>
                  </a:lnTo>
                  <a:lnTo>
                    <a:pt x="757" y="580"/>
                  </a:lnTo>
                  <a:lnTo>
                    <a:pt x="757" y="578"/>
                  </a:lnTo>
                  <a:lnTo>
                    <a:pt x="759" y="574"/>
                  </a:lnTo>
                  <a:lnTo>
                    <a:pt x="759" y="574"/>
                  </a:lnTo>
                  <a:lnTo>
                    <a:pt x="759" y="572"/>
                  </a:lnTo>
                  <a:lnTo>
                    <a:pt x="759" y="572"/>
                  </a:lnTo>
                  <a:lnTo>
                    <a:pt x="761" y="572"/>
                  </a:lnTo>
                  <a:lnTo>
                    <a:pt x="763" y="572"/>
                  </a:lnTo>
                  <a:lnTo>
                    <a:pt x="766" y="572"/>
                  </a:lnTo>
                  <a:lnTo>
                    <a:pt x="768" y="572"/>
                  </a:lnTo>
                  <a:lnTo>
                    <a:pt x="768" y="572"/>
                  </a:lnTo>
                  <a:lnTo>
                    <a:pt x="770" y="569"/>
                  </a:lnTo>
                  <a:lnTo>
                    <a:pt x="770" y="569"/>
                  </a:lnTo>
                  <a:lnTo>
                    <a:pt x="772" y="572"/>
                  </a:lnTo>
                  <a:lnTo>
                    <a:pt x="774" y="574"/>
                  </a:lnTo>
                  <a:lnTo>
                    <a:pt x="774" y="574"/>
                  </a:lnTo>
                  <a:lnTo>
                    <a:pt x="776" y="576"/>
                  </a:lnTo>
                  <a:lnTo>
                    <a:pt x="776" y="578"/>
                  </a:lnTo>
                  <a:lnTo>
                    <a:pt x="776" y="578"/>
                  </a:lnTo>
                  <a:lnTo>
                    <a:pt x="776" y="580"/>
                  </a:lnTo>
                  <a:lnTo>
                    <a:pt x="778" y="580"/>
                  </a:lnTo>
                  <a:lnTo>
                    <a:pt x="778" y="582"/>
                  </a:lnTo>
                  <a:lnTo>
                    <a:pt x="778" y="582"/>
                  </a:lnTo>
                  <a:lnTo>
                    <a:pt x="778" y="582"/>
                  </a:lnTo>
                  <a:lnTo>
                    <a:pt x="780" y="582"/>
                  </a:lnTo>
                  <a:lnTo>
                    <a:pt x="780" y="584"/>
                  </a:lnTo>
                  <a:lnTo>
                    <a:pt x="780" y="584"/>
                  </a:lnTo>
                  <a:lnTo>
                    <a:pt x="780" y="586"/>
                  </a:lnTo>
                  <a:lnTo>
                    <a:pt x="780" y="586"/>
                  </a:lnTo>
                  <a:lnTo>
                    <a:pt x="780" y="586"/>
                  </a:lnTo>
                  <a:lnTo>
                    <a:pt x="780" y="588"/>
                  </a:lnTo>
                  <a:lnTo>
                    <a:pt x="780" y="588"/>
                  </a:lnTo>
                  <a:lnTo>
                    <a:pt x="780" y="588"/>
                  </a:lnTo>
                  <a:lnTo>
                    <a:pt x="776" y="590"/>
                  </a:lnTo>
                  <a:lnTo>
                    <a:pt x="776" y="590"/>
                  </a:lnTo>
                  <a:lnTo>
                    <a:pt x="776" y="592"/>
                  </a:lnTo>
                  <a:lnTo>
                    <a:pt x="774" y="592"/>
                  </a:lnTo>
                  <a:lnTo>
                    <a:pt x="774" y="592"/>
                  </a:lnTo>
                  <a:lnTo>
                    <a:pt x="774" y="595"/>
                  </a:lnTo>
                  <a:lnTo>
                    <a:pt x="774" y="595"/>
                  </a:lnTo>
                  <a:lnTo>
                    <a:pt x="776" y="597"/>
                  </a:lnTo>
                  <a:lnTo>
                    <a:pt x="778" y="599"/>
                  </a:lnTo>
                  <a:lnTo>
                    <a:pt x="780" y="599"/>
                  </a:lnTo>
                  <a:lnTo>
                    <a:pt x="782" y="597"/>
                  </a:lnTo>
                  <a:lnTo>
                    <a:pt x="784" y="597"/>
                  </a:lnTo>
                  <a:lnTo>
                    <a:pt x="784" y="595"/>
                  </a:lnTo>
                  <a:lnTo>
                    <a:pt x="784" y="590"/>
                  </a:lnTo>
                  <a:lnTo>
                    <a:pt x="786" y="588"/>
                  </a:lnTo>
                  <a:lnTo>
                    <a:pt x="786" y="588"/>
                  </a:lnTo>
                  <a:lnTo>
                    <a:pt x="786" y="588"/>
                  </a:lnTo>
                  <a:lnTo>
                    <a:pt x="786" y="588"/>
                  </a:lnTo>
                  <a:lnTo>
                    <a:pt x="786" y="586"/>
                  </a:lnTo>
                  <a:lnTo>
                    <a:pt x="786" y="584"/>
                  </a:lnTo>
                  <a:lnTo>
                    <a:pt x="786" y="584"/>
                  </a:lnTo>
                  <a:lnTo>
                    <a:pt x="786" y="582"/>
                  </a:lnTo>
                  <a:lnTo>
                    <a:pt x="789" y="582"/>
                  </a:lnTo>
                  <a:lnTo>
                    <a:pt x="789" y="580"/>
                  </a:lnTo>
                  <a:lnTo>
                    <a:pt x="789" y="580"/>
                  </a:lnTo>
                  <a:lnTo>
                    <a:pt x="789" y="578"/>
                  </a:lnTo>
                  <a:lnTo>
                    <a:pt x="789" y="578"/>
                  </a:lnTo>
                  <a:lnTo>
                    <a:pt x="789" y="576"/>
                  </a:lnTo>
                  <a:lnTo>
                    <a:pt x="789" y="576"/>
                  </a:lnTo>
                  <a:lnTo>
                    <a:pt x="791" y="576"/>
                  </a:lnTo>
                  <a:lnTo>
                    <a:pt x="791" y="576"/>
                  </a:lnTo>
                  <a:lnTo>
                    <a:pt x="795" y="578"/>
                  </a:lnTo>
                  <a:lnTo>
                    <a:pt x="801" y="578"/>
                  </a:lnTo>
                  <a:lnTo>
                    <a:pt x="801" y="578"/>
                  </a:lnTo>
                  <a:lnTo>
                    <a:pt x="803" y="578"/>
                  </a:lnTo>
                  <a:lnTo>
                    <a:pt x="803" y="578"/>
                  </a:lnTo>
                  <a:lnTo>
                    <a:pt x="803" y="580"/>
                  </a:lnTo>
                  <a:lnTo>
                    <a:pt x="805" y="580"/>
                  </a:lnTo>
                  <a:lnTo>
                    <a:pt x="805" y="580"/>
                  </a:lnTo>
                  <a:lnTo>
                    <a:pt x="805" y="580"/>
                  </a:lnTo>
                  <a:lnTo>
                    <a:pt x="807" y="580"/>
                  </a:lnTo>
                  <a:lnTo>
                    <a:pt x="807" y="580"/>
                  </a:lnTo>
                  <a:lnTo>
                    <a:pt x="807" y="580"/>
                  </a:lnTo>
                  <a:lnTo>
                    <a:pt x="809" y="580"/>
                  </a:lnTo>
                  <a:lnTo>
                    <a:pt x="812" y="580"/>
                  </a:lnTo>
                  <a:lnTo>
                    <a:pt x="812" y="580"/>
                  </a:lnTo>
                  <a:lnTo>
                    <a:pt x="812" y="578"/>
                  </a:lnTo>
                  <a:lnTo>
                    <a:pt x="816" y="576"/>
                  </a:lnTo>
                  <a:lnTo>
                    <a:pt x="816" y="576"/>
                  </a:lnTo>
                  <a:lnTo>
                    <a:pt x="818" y="576"/>
                  </a:lnTo>
                  <a:lnTo>
                    <a:pt x="818" y="576"/>
                  </a:lnTo>
                  <a:lnTo>
                    <a:pt x="818" y="576"/>
                  </a:lnTo>
                  <a:lnTo>
                    <a:pt x="820" y="578"/>
                  </a:lnTo>
                  <a:lnTo>
                    <a:pt x="820" y="578"/>
                  </a:lnTo>
                  <a:lnTo>
                    <a:pt x="820" y="578"/>
                  </a:lnTo>
                  <a:lnTo>
                    <a:pt x="822" y="578"/>
                  </a:lnTo>
                  <a:lnTo>
                    <a:pt x="822" y="576"/>
                  </a:lnTo>
                  <a:lnTo>
                    <a:pt x="824" y="576"/>
                  </a:lnTo>
                  <a:lnTo>
                    <a:pt x="824" y="574"/>
                  </a:lnTo>
                  <a:lnTo>
                    <a:pt x="826" y="569"/>
                  </a:lnTo>
                  <a:lnTo>
                    <a:pt x="828" y="565"/>
                  </a:lnTo>
                  <a:lnTo>
                    <a:pt x="828" y="565"/>
                  </a:lnTo>
                  <a:lnTo>
                    <a:pt x="828" y="563"/>
                  </a:lnTo>
                  <a:lnTo>
                    <a:pt x="828" y="561"/>
                  </a:lnTo>
                  <a:lnTo>
                    <a:pt x="828" y="561"/>
                  </a:lnTo>
                  <a:lnTo>
                    <a:pt x="826" y="559"/>
                  </a:lnTo>
                  <a:lnTo>
                    <a:pt x="826" y="559"/>
                  </a:lnTo>
                  <a:lnTo>
                    <a:pt x="822" y="557"/>
                  </a:lnTo>
                  <a:lnTo>
                    <a:pt x="822" y="557"/>
                  </a:lnTo>
                  <a:lnTo>
                    <a:pt x="822" y="555"/>
                  </a:lnTo>
                  <a:lnTo>
                    <a:pt x="822" y="555"/>
                  </a:lnTo>
                  <a:lnTo>
                    <a:pt x="820" y="553"/>
                  </a:lnTo>
                  <a:lnTo>
                    <a:pt x="820" y="553"/>
                  </a:lnTo>
                  <a:lnTo>
                    <a:pt x="820" y="549"/>
                  </a:lnTo>
                  <a:lnTo>
                    <a:pt x="820" y="549"/>
                  </a:lnTo>
                  <a:lnTo>
                    <a:pt x="822" y="546"/>
                  </a:lnTo>
                  <a:lnTo>
                    <a:pt x="824" y="540"/>
                  </a:lnTo>
                  <a:lnTo>
                    <a:pt x="824" y="538"/>
                  </a:lnTo>
                  <a:lnTo>
                    <a:pt x="824" y="538"/>
                  </a:lnTo>
                  <a:lnTo>
                    <a:pt x="824" y="536"/>
                  </a:lnTo>
                  <a:lnTo>
                    <a:pt x="828" y="536"/>
                  </a:lnTo>
                  <a:lnTo>
                    <a:pt x="828" y="534"/>
                  </a:lnTo>
                  <a:lnTo>
                    <a:pt x="832" y="534"/>
                  </a:lnTo>
                  <a:lnTo>
                    <a:pt x="835" y="532"/>
                  </a:lnTo>
                  <a:lnTo>
                    <a:pt x="835" y="532"/>
                  </a:lnTo>
                  <a:lnTo>
                    <a:pt x="837" y="534"/>
                  </a:lnTo>
                  <a:lnTo>
                    <a:pt x="837" y="534"/>
                  </a:lnTo>
                  <a:lnTo>
                    <a:pt x="839" y="534"/>
                  </a:lnTo>
                  <a:lnTo>
                    <a:pt x="839" y="534"/>
                  </a:lnTo>
                  <a:lnTo>
                    <a:pt x="839" y="532"/>
                  </a:lnTo>
                  <a:lnTo>
                    <a:pt x="839" y="532"/>
                  </a:lnTo>
                  <a:lnTo>
                    <a:pt x="841" y="530"/>
                  </a:lnTo>
                  <a:lnTo>
                    <a:pt x="841" y="530"/>
                  </a:lnTo>
                  <a:lnTo>
                    <a:pt x="841" y="530"/>
                  </a:lnTo>
                  <a:lnTo>
                    <a:pt x="843" y="530"/>
                  </a:lnTo>
                  <a:lnTo>
                    <a:pt x="845" y="530"/>
                  </a:lnTo>
                  <a:lnTo>
                    <a:pt x="845" y="532"/>
                  </a:lnTo>
                  <a:lnTo>
                    <a:pt x="849" y="534"/>
                  </a:lnTo>
                  <a:lnTo>
                    <a:pt x="851" y="536"/>
                  </a:lnTo>
                  <a:lnTo>
                    <a:pt x="853" y="538"/>
                  </a:lnTo>
                  <a:lnTo>
                    <a:pt x="855" y="540"/>
                  </a:lnTo>
                  <a:lnTo>
                    <a:pt x="855" y="540"/>
                  </a:lnTo>
                  <a:lnTo>
                    <a:pt x="858" y="538"/>
                  </a:lnTo>
                  <a:lnTo>
                    <a:pt x="860" y="532"/>
                  </a:lnTo>
                  <a:lnTo>
                    <a:pt x="862" y="530"/>
                  </a:lnTo>
                  <a:lnTo>
                    <a:pt x="862" y="528"/>
                  </a:lnTo>
                  <a:lnTo>
                    <a:pt x="864" y="528"/>
                  </a:lnTo>
                  <a:lnTo>
                    <a:pt x="862" y="526"/>
                  </a:lnTo>
                  <a:lnTo>
                    <a:pt x="862" y="526"/>
                  </a:lnTo>
                  <a:lnTo>
                    <a:pt x="860" y="523"/>
                  </a:lnTo>
                  <a:lnTo>
                    <a:pt x="858" y="523"/>
                  </a:lnTo>
                  <a:lnTo>
                    <a:pt x="858" y="521"/>
                  </a:lnTo>
                  <a:lnTo>
                    <a:pt x="858" y="521"/>
                  </a:lnTo>
                  <a:lnTo>
                    <a:pt x="860" y="517"/>
                  </a:lnTo>
                  <a:lnTo>
                    <a:pt x="860" y="515"/>
                  </a:lnTo>
                  <a:lnTo>
                    <a:pt x="860" y="515"/>
                  </a:lnTo>
                  <a:lnTo>
                    <a:pt x="862" y="513"/>
                  </a:lnTo>
                  <a:lnTo>
                    <a:pt x="864" y="511"/>
                  </a:lnTo>
                  <a:lnTo>
                    <a:pt x="866" y="511"/>
                  </a:lnTo>
                  <a:lnTo>
                    <a:pt x="866" y="505"/>
                  </a:lnTo>
                  <a:lnTo>
                    <a:pt x="864" y="505"/>
                  </a:lnTo>
                  <a:lnTo>
                    <a:pt x="864" y="505"/>
                  </a:lnTo>
                  <a:lnTo>
                    <a:pt x="864" y="507"/>
                  </a:lnTo>
                  <a:lnTo>
                    <a:pt x="864" y="507"/>
                  </a:lnTo>
                  <a:lnTo>
                    <a:pt x="862" y="507"/>
                  </a:lnTo>
                  <a:lnTo>
                    <a:pt x="862" y="507"/>
                  </a:lnTo>
                  <a:lnTo>
                    <a:pt x="862" y="507"/>
                  </a:lnTo>
                  <a:lnTo>
                    <a:pt x="858" y="507"/>
                  </a:lnTo>
                  <a:lnTo>
                    <a:pt x="855" y="507"/>
                  </a:lnTo>
                  <a:lnTo>
                    <a:pt x="855" y="507"/>
                  </a:lnTo>
                  <a:lnTo>
                    <a:pt x="853" y="500"/>
                  </a:lnTo>
                  <a:lnTo>
                    <a:pt x="853" y="496"/>
                  </a:lnTo>
                  <a:lnTo>
                    <a:pt x="851" y="494"/>
                  </a:lnTo>
                  <a:lnTo>
                    <a:pt x="851" y="492"/>
                  </a:lnTo>
                  <a:lnTo>
                    <a:pt x="849" y="492"/>
                  </a:lnTo>
                  <a:lnTo>
                    <a:pt x="847" y="490"/>
                  </a:lnTo>
                  <a:lnTo>
                    <a:pt x="847" y="490"/>
                  </a:lnTo>
                  <a:lnTo>
                    <a:pt x="847" y="490"/>
                  </a:lnTo>
                  <a:lnTo>
                    <a:pt x="845" y="490"/>
                  </a:lnTo>
                  <a:lnTo>
                    <a:pt x="845" y="492"/>
                  </a:lnTo>
                  <a:lnTo>
                    <a:pt x="843" y="492"/>
                  </a:lnTo>
                  <a:lnTo>
                    <a:pt x="843" y="492"/>
                  </a:lnTo>
                  <a:lnTo>
                    <a:pt x="843" y="492"/>
                  </a:lnTo>
                  <a:lnTo>
                    <a:pt x="841" y="494"/>
                  </a:lnTo>
                  <a:lnTo>
                    <a:pt x="841" y="496"/>
                  </a:lnTo>
                  <a:lnTo>
                    <a:pt x="841" y="496"/>
                  </a:lnTo>
                  <a:lnTo>
                    <a:pt x="839" y="496"/>
                  </a:lnTo>
                  <a:lnTo>
                    <a:pt x="839" y="496"/>
                  </a:lnTo>
                  <a:lnTo>
                    <a:pt x="837" y="496"/>
                  </a:lnTo>
                  <a:lnTo>
                    <a:pt x="835" y="496"/>
                  </a:lnTo>
                  <a:lnTo>
                    <a:pt x="832" y="496"/>
                  </a:lnTo>
                  <a:lnTo>
                    <a:pt x="828" y="494"/>
                  </a:lnTo>
                  <a:lnTo>
                    <a:pt x="828" y="494"/>
                  </a:lnTo>
                  <a:lnTo>
                    <a:pt x="826" y="492"/>
                  </a:lnTo>
                  <a:lnTo>
                    <a:pt x="826" y="494"/>
                  </a:lnTo>
                  <a:lnTo>
                    <a:pt x="824" y="494"/>
                  </a:lnTo>
                  <a:lnTo>
                    <a:pt x="824" y="494"/>
                  </a:lnTo>
                  <a:lnTo>
                    <a:pt x="824" y="494"/>
                  </a:lnTo>
                  <a:lnTo>
                    <a:pt x="822" y="492"/>
                  </a:lnTo>
                  <a:lnTo>
                    <a:pt x="824" y="488"/>
                  </a:lnTo>
                  <a:lnTo>
                    <a:pt x="824" y="486"/>
                  </a:lnTo>
                  <a:lnTo>
                    <a:pt x="824" y="484"/>
                  </a:lnTo>
                  <a:lnTo>
                    <a:pt x="822" y="482"/>
                  </a:lnTo>
                  <a:lnTo>
                    <a:pt x="822" y="479"/>
                  </a:lnTo>
                  <a:lnTo>
                    <a:pt x="820" y="477"/>
                  </a:lnTo>
                  <a:lnTo>
                    <a:pt x="820" y="477"/>
                  </a:lnTo>
                  <a:lnTo>
                    <a:pt x="820" y="477"/>
                  </a:lnTo>
                  <a:lnTo>
                    <a:pt x="818" y="477"/>
                  </a:lnTo>
                  <a:lnTo>
                    <a:pt x="816" y="477"/>
                  </a:lnTo>
                  <a:lnTo>
                    <a:pt x="816" y="475"/>
                  </a:lnTo>
                  <a:lnTo>
                    <a:pt x="814" y="475"/>
                  </a:lnTo>
                  <a:lnTo>
                    <a:pt x="814" y="475"/>
                  </a:lnTo>
                  <a:lnTo>
                    <a:pt x="814" y="475"/>
                  </a:lnTo>
                  <a:lnTo>
                    <a:pt x="814" y="475"/>
                  </a:lnTo>
                  <a:lnTo>
                    <a:pt x="812" y="475"/>
                  </a:lnTo>
                  <a:lnTo>
                    <a:pt x="809" y="473"/>
                  </a:lnTo>
                  <a:lnTo>
                    <a:pt x="807" y="471"/>
                  </a:lnTo>
                  <a:lnTo>
                    <a:pt x="807" y="469"/>
                  </a:lnTo>
                  <a:lnTo>
                    <a:pt x="805" y="463"/>
                  </a:lnTo>
                  <a:lnTo>
                    <a:pt x="801" y="459"/>
                  </a:lnTo>
                  <a:lnTo>
                    <a:pt x="797" y="452"/>
                  </a:lnTo>
                  <a:lnTo>
                    <a:pt x="797" y="450"/>
                  </a:lnTo>
                  <a:lnTo>
                    <a:pt x="797" y="450"/>
                  </a:lnTo>
                  <a:lnTo>
                    <a:pt x="797" y="448"/>
                  </a:lnTo>
                  <a:lnTo>
                    <a:pt x="799" y="444"/>
                  </a:lnTo>
                  <a:lnTo>
                    <a:pt x="799" y="442"/>
                  </a:lnTo>
                  <a:lnTo>
                    <a:pt x="799" y="442"/>
                  </a:lnTo>
                  <a:lnTo>
                    <a:pt x="799" y="440"/>
                  </a:lnTo>
                  <a:lnTo>
                    <a:pt x="803" y="438"/>
                  </a:lnTo>
                  <a:lnTo>
                    <a:pt x="805" y="433"/>
                  </a:lnTo>
                  <a:lnTo>
                    <a:pt x="807" y="433"/>
                  </a:lnTo>
                  <a:lnTo>
                    <a:pt x="809" y="433"/>
                  </a:lnTo>
                  <a:lnTo>
                    <a:pt x="814" y="438"/>
                  </a:lnTo>
                  <a:lnTo>
                    <a:pt x="816" y="438"/>
                  </a:lnTo>
                  <a:lnTo>
                    <a:pt x="818" y="438"/>
                  </a:lnTo>
                  <a:lnTo>
                    <a:pt x="822" y="440"/>
                  </a:lnTo>
                  <a:lnTo>
                    <a:pt x="824" y="440"/>
                  </a:lnTo>
                  <a:lnTo>
                    <a:pt x="826" y="440"/>
                  </a:lnTo>
                  <a:lnTo>
                    <a:pt x="826" y="440"/>
                  </a:lnTo>
                  <a:lnTo>
                    <a:pt x="828" y="440"/>
                  </a:lnTo>
                  <a:lnTo>
                    <a:pt x="828" y="440"/>
                  </a:lnTo>
                  <a:lnTo>
                    <a:pt x="828" y="440"/>
                  </a:lnTo>
                  <a:lnTo>
                    <a:pt x="830" y="440"/>
                  </a:lnTo>
                  <a:lnTo>
                    <a:pt x="830" y="440"/>
                  </a:lnTo>
                  <a:lnTo>
                    <a:pt x="832" y="442"/>
                  </a:lnTo>
                  <a:lnTo>
                    <a:pt x="832" y="442"/>
                  </a:lnTo>
                  <a:lnTo>
                    <a:pt x="832" y="442"/>
                  </a:lnTo>
                  <a:lnTo>
                    <a:pt x="832" y="442"/>
                  </a:lnTo>
                  <a:lnTo>
                    <a:pt x="835" y="444"/>
                  </a:lnTo>
                  <a:lnTo>
                    <a:pt x="835" y="444"/>
                  </a:lnTo>
                  <a:lnTo>
                    <a:pt x="835" y="444"/>
                  </a:lnTo>
                  <a:lnTo>
                    <a:pt x="837" y="444"/>
                  </a:lnTo>
                  <a:lnTo>
                    <a:pt x="841" y="446"/>
                  </a:lnTo>
                  <a:lnTo>
                    <a:pt x="845" y="446"/>
                  </a:lnTo>
                  <a:lnTo>
                    <a:pt x="845" y="446"/>
                  </a:lnTo>
                  <a:lnTo>
                    <a:pt x="845" y="446"/>
                  </a:lnTo>
                  <a:lnTo>
                    <a:pt x="847" y="448"/>
                  </a:lnTo>
                  <a:lnTo>
                    <a:pt x="847" y="448"/>
                  </a:lnTo>
                  <a:lnTo>
                    <a:pt x="847" y="448"/>
                  </a:lnTo>
                  <a:lnTo>
                    <a:pt x="849" y="448"/>
                  </a:lnTo>
                  <a:lnTo>
                    <a:pt x="851" y="448"/>
                  </a:lnTo>
                  <a:lnTo>
                    <a:pt x="855" y="450"/>
                  </a:lnTo>
                  <a:lnTo>
                    <a:pt x="855" y="450"/>
                  </a:lnTo>
                  <a:lnTo>
                    <a:pt x="855" y="450"/>
                  </a:lnTo>
                  <a:lnTo>
                    <a:pt x="855" y="452"/>
                  </a:lnTo>
                  <a:lnTo>
                    <a:pt x="858" y="452"/>
                  </a:lnTo>
                  <a:lnTo>
                    <a:pt x="855" y="454"/>
                  </a:lnTo>
                  <a:lnTo>
                    <a:pt x="858" y="454"/>
                  </a:lnTo>
                  <a:lnTo>
                    <a:pt x="860" y="454"/>
                  </a:lnTo>
                  <a:lnTo>
                    <a:pt x="862" y="456"/>
                  </a:lnTo>
                  <a:lnTo>
                    <a:pt x="862" y="456"/>
                  </a:lnTo>
                  <a:lnTo>
                    <a:pt x="862" y="456"/>
                  </a:lnTo>
                  <a:lnTo>
                    <a:pt x="862" y="456"/>
                  </a:lnTo>
                  <a:lnTo>
                    <a:pt x="864" y="456"/>
                  </a:lnTo>
                  <a:lnTo>
                    <a:pt x="864" y="459"/>
                  </a:lnTo>
                  <a:lnTo>
                    <a:pt x="866" y="459"/>
                  </a:lnTo>
                  <a:lnTo>
                    <a:pt x="866" y="461"/>
                  </a:lnTo>
                  <a:lnTo>
                    <a:pt x="868" y="459"/>
                  </a:lnTo>
                  <a:lnTo>
                    <a:pt x="868" y="459"/>
                  </a:lnTo>
                  <a:lnTo>
                    <a:pt x="870" y="456"/>
                  </a:lnTo>
                  <a:lnTo>
                    <a:pt x="870" y="456"/>
                  </a:lnTo>
                  <a:lnTo>
                    <a:pt x="872" y="454"/>
                  </a:lnTo>
                  <a:lnTo>
                    <a:pt x="872" y="454"/>
                  </a:lnTo>
                  <a:lnTo>
                    <a:pt x="872" y="454"/>
                  </a:lnTo>
                  <a:lnTo>
                    <a:pt x="872" y="452"/>
                  </a:lnTo>
                  <a:lnTo>
                    <a:pt x="874" y="454"/>
                  </a:lnTo>
                  <a:lnTo>
                    <a:pt x="876" y="454"/>
                  </a:lnTo>
                  <a:lnTo>
                    <a:pt x="879" y="454"/>
                  </a:lnTo>
                  <a:lnTo>
                    <a:pt x="879" y="454"/>
                  </a:lnTo>
                  <a:lnTo>
                    <a:pt x="881" y="452"/>
                  </a:lnTo>
                  <a:lnTo>
                    <a:pt x="881" y="452"/>
                  </a:lnTo>
                  <a:lnTo>
                    <a:pt x="881" y="452"/>
                  </a:lnTo>
                  <a:lnTo>
                    <a:pt x="881" y="450"/>
                  </a:lnTo>
                  <a:lnTo>
                    <a:pt x="883" y="450"/>
                  </a:lnTo>
                  <a:lnTo>
                    <a:pt x="883" y="450"/>
                  </a:lnTo>
                  <a:lnTo>
                    <a:pt x="883" y="450"/>
                  </a:lnTo>
                  <a:lnTo>
                    <a:pt x="883" y="448"/>
                  </a:lnTo>
                  <a:lnTo>
                    <a:pt x="883" y="448"/>
                  </a:lnTo>
                  <a:lnTo>
                    <a:pt x="883" y="448"/>
                  </a:lnTo>
                  <a:lnTo>
                    <a:pt x="885" y="446"/>
                  </a:lnTo>
                  <a:lnTo>
                    <a:pt x="885" y="446"/>
                  </a:lnTo>
                  <a:lnTo>
                    <a:pt x="887" y="446"/>
                  </a:lnTo>
                  <a:lnTo>
                    <a:pt x="887" y="444"/>
                  </a:lnTo>
                  <a:lnTo>
                    <a:pt x="887" y="444"/>
                  </a:lnTo>
                  <a:lnTo>
                    <a:pt x="889" y="442"/>
                  </a:lnTo>
                  <a:lnTo>
                    <a:pt x="889" y="442"/>
                  </a:lnTo>
                  <a:lnTo>
                    <a:pt x="891" y="442"/>
                  </a:lnTo>
                  <a:lnTo>
                    <a:pt x="893" y="442"/>
                  </a:lnTo>
                  <a:lnTo>
                    <a:pt x="893" y="442"/>
                  </a:lnTo>
                  <a:lnTo>
                    <a:pt x="893" y="438"/>
                  </a:lnTo>
                  <a:lnTo>
                    <a:pt x="895" y="438"/>
                  </a:lnTo>
                  <a:lnTo>
                    <a:pt x="895" y="438"/>
                  </a:lnTo>
                  <a:lnTo>
                    <a:pt x="897" y="435"/>
                  </a:lnTo>
                  <a:lnTo>
                    <a:pt x="897" y="435"/>
                  </a:lnTo>
                  <a:lnTo>
                    <a:pt x="897" y="435"/>
                  </a:lnTo>
                  <a:lnTo>
                    <a:pt x="897" y="435"/>
                  </a:lnTo>
                  <a:lnTo>
                    <a:pt x="897" y="433"/>
                  </a:lnTo>
                  <a:lnTo>
                    <a:pt x="897" y="433"/>
                  </a:lnTo>
                  <a:lnTo>
                    <a:pt x="897" y="433"/>
                  </a:lnTo>
                  <a:lnTo>
                    <a:pt x="895" y="429"/>
                  </a:lnTo>
                  <a:lnTo>
                    <a:pt x="893" y="427"/>
                  </a:lnTo>
                  <a:lnTo>
                    <a:pt x="893" y="425"/>
                  </a:lnTo>
                  <a:lnTo>
                    <a:pt x="893" y="425"/>
                  </a:lnTo>
                  <a:lnTo>
                    <a:pt x="893" y="425"/>
                  </a:lnTo>
                  <a:lnTo>
                    <a:pt x="893" y="423"/>
                  </a:lnTo>
                  <a:lnTo>
                    <a:pt x="893" y="423"/>
                  </a:lnTo>
                  <a:lnTo>
                    <a:pt x="889" y="421"/>
                  </a:lnTo>
                  <a:lnTo>
                    <a:pt x="887" y="421"/>
                  </a:lnTo>
                  <a:lnTo>
                    <a:pt x="887" y="421"/>
                  </a:lnTo>
                  <a:lnTo>
                    <a:pt x="885" y="421"/>
                  </a:lnTo>
                  <a:lnTo>
                    <a:pt x="883" y="421"/>
                  </a:lnTo>
                  <a:lnTo>
                    <a:pt x="883" y="421"/>
                  </a:lnTo>
                  <a:lnTo>
                    <a:pt x="883" y="421"/>
                  </a:lnTo>
                  <a:lnTo>
                    <a:pt x="881" y="419"/>
                  </a:lnTo>
                  <a:lnTo>
                    <a:pt x="881" y="419"/>
                  </a:lnTo>
                  <a:lnTo>
                    <a:pt x="879" y="419"/>
                  </a:lnTo>
                  <a:lnTo>
                    <a:pt x="879" y="417"/>
                  </a:lnTo>
                  <a:lnTo>
                    <a:pt x="879" y="417"/>
                  </a:lnTo>
                  <a:lnTo>
                    <a:pt x="876" y="415"/>
                  </a:lnTo>
                  <a:lnTo>
                    <a:pt x="876" y="415"/>
                  </a:lnTo>
                  <a:lnTo>
                    <a:pt x="876" y="415"/>
                  </a:lnTo>
                  <a:lnTo>
                    <a:pt x="876" y="410"/>
                  </a:lnTo>
                  <a:lnTo>
                    <a:pt x="876" y="410"/>
                  </a:lnTo>
                  <a:lnTo>
                    <a:pt x="876" y="410"/>
                  </a:lnTo>
                  <a:lnTo>
                    <a:pt x="874" y="408"/>
                  </a:lnTo>
                  <a:lnTo>
                    <a:pt x="874" y="410"/>
                  </a:lnTo>
                  <a:lnTo>
                    <a:pt x="874" y="410"/>
                  </a:lnTo>
                  <a:lnTo>
                    <a:pt x="872" y="412"/>
                  </a:lnTo>
                  <a:lnTo>
                    <a:pt x="870" y="412"/>
                  </a:lnTo>
                  <a:lnTo>
                    <a:pt x="870" y="412"/>
                  </a:lnTo>
                  <a:lnTo>
                    <a:pt x="870" y="412"/>
                  </a:lnTo>
                  <a:lnTo>
                    <a:pt x="868" y="412"/>
                  </a:lnTo>
                  <a:lnTo>
                    <a:pt x="868" y="412"/>
                  </a:lnTo>
                  <a:lnTo>
                    <a:pt x="866" y="410"/>
                  </a:lnTo>
                  <a:lnTo>
                    <a:pt x="866" y="410"/>
                  </a:lnTo>
                  <a:lnTo>
                    <a:pt x="866" y="410"/>
                  </a:lnTo>
                  <a:lnTo>
                    <a:pt x="866" y="408"/>
                  </a:lnTo>
                  <a:lnTo>
                    <a:pt x="864" y="408"/>
                  </a:lnTo>
                  <a:lnTo>
                    <a:pt x="864" y="406"/>
                  </a:lnTo>
                  <a:lnTo>
                    <a:pt x="864" y="406"/>
                  </a:lnTo>
                  <a:lnTo>
                    <a:pt x="866" y="404"/>
                  </a:lnTo>
                  <a:lnTo>
                    <a:pt x="866" y="404"/>
                  </a:lnTo>
                  <a:lnTo>
                    <a:pt x="868" y="404"/>
                  </a:lnTo>
                  <a:lnTo>
                    <a:pt x="870" y="404"/>
                  </a:lnTo>
                  <a:lnTo>
                    <a:pt x="870" y="402"/>
                  </a:lnTo>
                  <a:lnTo>
                    <a:pt x="872" y="402"/>
                  </a:lnTo>
                  <a:lnTo>
                    <a:pt x="872" y="402"/>
                  </a:lnTo>
                  <a:lnTo>
                    <a:pt x="874" y="402"/>
                  </a:lnTo>
                  <a:lnTo>
                    <a:pt x="874" y="402"/>
                  </a:lnTo>
                  <a:lnTo>
                    <a:pt x="876" y="402"/>
                  </a:lnTo>
                  <a:lnTo>
                    <a:pt x="876" y="400"/>
                  </a:lnTo>
                  <a:lnTo>
                    <a:pt x="876" y="400"/>
                  </a:lnTo>
                  <a:lnTo>
                    <a:pt x="876" y="400"/>
                  </a:lnTo>
                  <a:lnTo>
                    <a:pt x="876" y="398"/>
                  </a:lnTo>
                  <a:lnTo>
                    <a:pt x="876" y="398"/>
                  </a:lnTo>
                  <a:lnTo>
                    <a:pt x="876" y="396"/>
                  </a:lnTo>
                  <a:lnTo>
                    <a:pt x="876" y="396"/>
                  </a:lnTo>
                  <a:lnTo>
                    <a:pt x="876" y="394"/>
                  </a:lnTo>
                  <a:lnTo>
                    <a:pt x="876" y="394"/>
                  </a:lnTo>
                  <a:lnTo>
                    <a:pt x="876" y="392"/>
                  </a:lnTo>
                  <a:lnTo>
                    <a:pt x="881" y="387"/>
                  </a:lnTo>
                  <a:lnTo>
                    <a:pt x="883" y="387"/>
                  </a:lnTo>
                  <a:lnTo>
                    <a:pt x="883" y="387"/>
                  </a:lnTo>
                  <a:lnTo>
                    <a:pt x="883" y="385"/>
                  </a:lnTo>
                  <a:lnTo>
                    <a:pt x="883" y="385"/>
                  </a:lnTo>
                  <a:lnTo>
                    <a:pt x="885" y="385"/>
                  </a:lnTo>
                  <a:lnTo>
                    <a:pt x="887" y="385"/>
                  </a:lnTo>
                  <a:lnTo>
                    <a:pt x="889" y="385"/>
                  </a:lnTo>
                  <a:lnTo>
                    <a:pt x="889" y="383"/>
                  </a:lnTo>
                  <a:lnTo>
                    <a:pt x="891" y="383"/>
                  </a:lnTo>
                  <a:lnTo>
                    <a:pt x="893" y="381"/>
                  </a:lnTo>
                  <a:lnTo>
                    <a:pt x="895" y="377"/>
                  </a:lnTo>
                  <a:lnTo>
                    <a:pt x="897" y="377"/>
                  </a:lnTo>
                  <a:lnTo>
                    <a:pt x="899" y="377"/>
                  </a:lnTo>
                  <a:lnTo>
                    <a:pt x="902" y="377"/>
                  </a:lnTo>
                  <a:lnTo>
                    <a:pt x="902" y="375"/>
                  </a:lnTo>
                  <a:lnTo>
                    <a:pt x="904" y="373"/>
                  </a:lnTo>
                  <a:lnTo>
                    <a:pt x="904" y="369"/>
                  </a:lnTo>
                  <a:lnTo>
                    <a:pt x="906" y="369"/>
                  </a:lnTo>
                  <a:lnTo>
                    <a:pt x="908" y="366"/>
                  </a:lnTo>
                  <a:lnTo>
                    <a:pt x="908" y="364"/>
                  </a:lnTo>
                  <a:lnTo>
                    <a:pt x="908" y="364"/>
                  </a:lnTo>
                  <a:lnTo>
                    <a:pt x="908" y="362"/>
                  </a:lnTo>
                  <a:lnTo>
                    <a:pt x="906" y="360"/>
                  </a:lnTo>
                  <a:lnTo>
                    <a:pt x="906" y="360"/>
                  </a:lnTo>
                  <a:lnTo>
                    <a:pt x="906" y="358"/>
                  </a:lnTo>
                  <a:lnTo>
                    <a:pt x="904" y="358"/>
                  </a:lnTo>
                  <a:lnTo>
                    <a:pt x="904" y="356"/>
                  </a:lnTo>
                  <a:lnTo>
                    <a:pt x="904" y="356"/>
                  </a:lnTo>
                  <a:lnTo>
                    <a:pt x="902" y="356"/>
                  </a:lnTo>
                  <a:lnTo>
                    <a:pt x="902" y="356"/>
                  </a:lnTo>
                  <a:lnTo>
                    <a:pt x="899" y="356"/>
                  </a:lnTo>
                  <a:lnTo>
                    <a:pt x="902" y="354"/>
                  </a:lnTo>
                  <a:lnTo>
                    <a:pt x="902" y="352"/>
                  </a:lnTo>
                  <a:lnTo>
                    <a:pt x="904" y="352"/>
                  </a:lnTo>
                  <a:lnTo>
                    <a:pt x="904" y="350"/>
                  </a:lnTo>
                  <a:lnTo>
                    <a:pt x="904" y="348"/>
                  </a:lnTo>
                  <a:lnTo>
                    <a:pt x="902" y="345"/>
                  </a:lnTo>
                  <a:lnTo>
                    <a:pt x="904" y="345"/>
                  </a:lnTo>
                  <a:lnTo>
                    <a:pt x="904" y="343"/>
                  </a:lnTo>
                  <a:lnTo>
                    <a:pt x="906" y="343"/>
                  </a:lnTo>
                  <a:lnTo>
                    <a:pt x="910" y="343"/>
                  </a:lnTo>
                  <a:lnTo>
                    <a:pt x="910" y="343"/>
                  </a:lnTo>
                  <a:lnTo>
                    <a:pt x="912" y="343"/>
                  </a:lnTo>
                  <a:lnTo>
                    <a:pt x="914" y="341"/>
                  </a:lnTo>
                  <a:lnTo>
                    <a:pt x="916" y="337"/>
                  </a:lnTo>
                  <a:lnTo>
                    <a:pt x="916" y="337"/>
                  </a:lnTo>
                  <a:lnTo>
                    <a:pt x="918" y="335"/>
                  </a:lnTo>
                  <a:lnTo>
                    <a:pt x="918" y="335"/>
                  </a:lnTo>
                  <a:lnTo>
                    <a:pt x="920" y="335"/>
                  </a:lnTo>
                  <a:lnTo>
                    <a:pt x="920" y="335"/>
                  </a:lnTo>
                  <a:lnTo>
                    <a:pt x="922" y="335"/>
                  </a:lnTo>
                  <a:lnTo>
                    <a:pt x="927" y="337"/>
                  </a:lnTo>
                  <a:lnTo>
                    <a:pt x="931" y="337"/>
                  </a:lnTo>
                  <a:lnTo>
                    <a:pt x="931" y="335"/>
                  </a:lnTo>
                  <a:lnTo>
                    <a:pt x="933" y="333"/>
                  </a:lnTo>
                  <a:lnTo>
                    <a:pt x="933" y="331"/>
                  </a:lnTo>
                  <a:lnTo>
                    <a:pt x="933" y="329"/>
                  </a:lnTo>
                  <a:lnTo>
                    <a:pt x="933" y="325"/>
                  </a:lnTo>
                  <a:lnTo>
                    <a:pt x="931" y="320"/>
                  </a:lnTo>
                  <a:lnTo>
                    <a:pt x="931" y="318"/>
                  </a:lnTo>
                  <a:lnTo>
                    <a:pt x="931" y="316"/>
                  </a:lnTo>
                  <a:lnTo>
                    <a:pt x="931" y="310"/>
                  </a:lnTo>
                  <a:lnTo>
                    <a:pt x="931" y="308"/>
                  </a:lnTo>
                  <a:lnTo>
                    <a:pt x="931" y="308"/>
                  </a:lnTo>
                  <a:lnTo>
                    <a:pt x="933" y="310"/>
                  </a:lnTo>
                  <a:lnTo>
                    <a:pt x="933" y="310"/>
                  </a:lnTo>
                  <a:lnTo>
                    <a:pt x="933" y="310"/>
                  </a:lnTo>
                  <a:lnTo>
                    <a:pt x="935" y="310"/>
                  </a:lnTo>
                  <a:lnTo>
                    <a:pt x="935" y="310"/>
                  </a:lnTo>
                  <a:lnTo>
                    <a:pt x="937" y="308"/>
                  </a:lnTo>
                  <a:lnTo>
                    <a:pt x="941" y="308"/>
                  </a:lnTo>
                  <a:lnTo>
                    <a:pt x="943" y="308"/>
                  </a:lnTo>
                  <a:lnTo>
                    <a:pt x="943" y="308"/>
                  </a:lnTo>
                  <a:lnTo>
                    <a:pt x="945" y="308"/>
                  </a:lnTo>
                  <a:lnTo>
                    <a:pt x="950" y="310"/>
                  </a:lnTo>
                  <a:lnTo>
                    <a:pt x="952" y="308"/>
                  </a:lnTo>
                  <a:lnTo>
                    <a:pt x="952" y="308"/>
                  </a:lnTo>
                  <a:lnTo>
                    <a:pt x="952" y="308"/>
                  </a:lnTo>
                  <a:lnTo>
                    <a:pt x="952" y="306"/>
                  </a:lnTo>
                  <a:lnTo>
                    <a:pt x="950" y="302"/>
                  </a:lnTo>
                  <a:lnTo>
                    <a:pt x="950" y="302"/>
                  </a:lnTo>
                  <a:lnTo>
                    <a:pt x="950" y="299"/>
                  </a:lnTo>
                  <a:lnTo>
                    <a:pt x="950" y="299"/>
                  </a:lnTo>
                  <a:lnTo>
                    <a:pt x="952" y="297"/>
                  </a:lnTo>
                  <a:lnTo>
                    <a:pt x="952" y="295"/>
                  </a:lnTo>
                  <a:lnTo>
                    <a:pt x="952" y="295"/>
                  </a:lnTo>
                  <a:lnTo>
                    <a:pt x="952" y="295"/>
                  </a:lnTo>
                  <a:lnTo>
                    <a:pt x="952" y="295"/>
                  </a:lnTo>
                  <a:lnTo>
                    <a:pt x="952" y="295"/>
                  </a:lnTo>
                  <a:lnTo>
                    <a:pt x="952" y="293"/>
                  </a:lnTo>
                  <a:lnTo>
                    <a:pt x="950" y="293"/>
                  </a:lnTo>
                  <a:lnTo>
                    <a:pt x="950" y="291"/>
                  </a:lnTo>
                  <a:lnTo>
                    <a:pt x="948" y="291"/>
                  </a:lnTo>
                  <a:lnTo>
                    <a:pt x="948" y="291"/>
                  </a:lnTo>
                  <a:lnTo>
                    <a:pt x="948" y="289"/>
                  </a:lnTo>
                  <a:lnTo>
                    <a:pt x="948" y="289"/>
                  </a:lnTo>
                  <a:lnTo>
                    <a:pt x="948" y="289"/>
                  </a:lnTo>
                  <a:lnTo>
                    <a:pt x="948" y="287"/>
                  </a:lnTo>
                  <a:lnTo>
                    <a:pt x="954" y="278"/>
                  </a:lnTo>
                  <a:lnTo>
                    <a:pt x="954" y="276"/>
                  </a:lnTo>
                  <a:lnTo>
                    <a:pt x="956" y="276"/>
                  </a:lnTo>
                  <a:lnTo>
                    <a:pt x="954" y="274"/>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7659649" y="3619709"/>
              <a:ext cx="348738" cy="544152"/>
            </a:xfrm>
            <a:custGeom>
              <a:avLst/>
              <a:gdLst>
                <a:gd name="T0" fmla="*/ 211 w 232"/>
                <a:gd name="T1" fmla="*/ 123 h 362"/>
                <a:gd name="T2" fmla="*/ 155 w 232"/>
                <a:gd name="T3" fmla="*/ 102 h 362"/>
                <a:gd name="T4" fmla="*/ 184 w 232"/>
                <a:gd name="T5" fmla="*/ 33 h 362"/>
                <a:gd name="T6" fmla="*/ 174 w 232"/>
                <a:gd name="T7" fmla="*/ 19 h 362"/>
                <a:gd name="T8" fmla="*/ 169 w 232"/>
                <a:gd name="T9" fmla="*/ 0 h 362"/>
                <a:gd name="T10" fmla="*/ 136 w 232"/>
                <a:gd name="T11" fmla="*/ 8 h 362"/>
                <a:gd name="T12" fmla="*/ 136 w 232"/>
                <a:gd name="T13" fmla="*/ 17 h 362"/>
                <a:gd name="T14" fmla="*/ 130 w 232"/>
                <a:gd name="T15" fmla="*/ 23 h 362"/>
                <a:gd name="T16" fmla="*/ 119 w 232"/>
                <a:gd name="T17" fmla="*/ 33 h 362"/>
                <a:gd name="T18" fmla="*/ 107 w 232"/>
                <a:gd name="T19" fmla="*/ 59 h 362"/>
                <a:gd name="T20" fmla="*/ 105 w 232"/>
                <a:gd name="T21" fmla="*/ 98 h 362"/>
                <a:gd name="T22" fmla="*/ 98 w 232"/>
                <a:gd name="T23" fmla="*/ 107 h 362"/>
                <a:gd name="T24" fmla="*/ 102 w 232"/>
                <a:gd name="T25" fmla="*/ 123 h 362"/>
                <a:gd name="T26" fmla="*/ 92 w 232"/>
                <a:gd name="T27" fmla="*/ 146 h 362"/>
                <a:gd name="T28" fmla="*/ 50 w 232"/>
                <a:gd name="T29" fmla="*/ 153 h 362"/>
                <a:gd name="T30" fmla="*/ 21 w 232"/>
                <a:gd name="T31" fmla="*/ 167 h 362"/>
                <a:gd name="T32" fmla="*/ 6 w 232"/>
                <a:gd name="T33" fmla="*/ 174 h 362"/>
                <a:gd name="T34" fmla="*/ 25 w 232"/>
                <a:gd name="T35" fmla="*/ 182 h 362"/>
                <a:gd name="T36" fmla="*/ 21 w 232"/>
                <a:gd name="T37" fmla="*/ 188 h 362"/>
                <a:gd name="T38" fmla="*/ 21 w 232"/>
                <a:gd name="T39" fmla="*/ 192 h 362"/>
                <a:gd name="T40" fmla="*/ 29 w 232"/>
                <a:gd name="T41" fmla="*/ 190 h 362"/>
                <a:gd name="T42" fmla="*/ 38 w 232"/>
                <a:gd name="T43" fmla="*/ 201 h 362"/>
                <a:gd name="T44" fmla="*/ 67 w 232"/>
                <a:gd name="T45" fmla="*/ 228 h 362"/>
                <a:gd name="T46" fmla="*/ 69 w 232"/>
                <a:gd name="T47" fmla="*/ 262 h 362"/>
                <a:gd name="T48" fmla="*/ 75 w 232"/>
                <a:gd name="T49" fmla="*/ 282 h 362"/>
                <a:gd name="T50" fmla="*/ 69 w 232"/>
                <a:gd name="T51" fmla="*/ 295 h 362"/>
                <a:gd name="T52" fmla="*/ 71 w 232"/>
                <a:gd name="T53" fmla="*/ 312 h 362"/>
                <a:gd name="T54" fmla="*/ 75 w 232"/>
                <a:gd name="T55" fmla="*/ 320 h 362"/>
                <a:gd name="T56" fmla="*/ 94 w 232"/>
                <a:gd name="T57" fmla="*/ 322 h 362"/>
                <a:gd name="T58" fmla="*/ 100 w 232"/>
                <a:gd name="T59" fmla="*/ 339 h 362"/>
                <a:gd name="T60" fmla="*/ 121 w 232"/>
                <a:gd name="T61" fmla="*/ 345 h 362"/>
                <a:gd name="T62" fmla="*/ 113 w 232"/>
                <a:gd name="T63" fmla="*/ 347 h 362"/>
                <a:gd name="T64" fmla="*/ 136 w 232"/>
                <a:gd name="T65" fmla="*/ 360 h 362"/>
                <a:gd name="T66" fmla="*/ 151 w 232"/>
                <a:gd name="T67" fmla="*/ 345 h 362"/>
                <a:gd name="T68" fmla="*/ 144 w 232"/>
                <a:gd name="T69" fmla="*/ 341 h 362"/>
                <a:gd name="T70" fmla="*/ 151 w 232"/>
                <a:gd name="T71" fmla="*/ 337 h 362"/>
                <a:gd name="T72" fmla="*/ 144 w 232"/>
                <a:gd name="T73" fmla="*/ 324 h 362"/>
                <a:gd name="T74" fmla="*/ 159 w 232"/>
                <a:gd name="T75" fmla="*/ 322 h 362"/>
                <a:gd name="T76" fmla="*/ 172 w 232"/>
                <a:gd name="T77" fmla="*/ 322 h 362"/>
                <a:gd name="T78" fmla="*/ 178 w 232"/>
                <a:gd name="T79" fmla="*/ 316 h 362"/>
                <a:gd name="T80" fmla="*/ 174 w 232"/>
                <a:gd name="T81" fmla="*/ 310 h 362"/>
                <a:gd name="T82" fmla="*/ 180 w 232"/>
                <a:gd name="T83" fmla="*/ 306 h 362"/>
                <a:gd name="T84" fmla="*/ 180 w 232"/>
                <a:gd name="T85" fmla="*/ 297 h 362"/>
                <a:gd name="T86" fmla="*/ 178 w 232"/>
                <a:gd name="T87" fmla="*/ 285 h 362"/>
                <a:gd name="T88" fmla="*/ 167 w 232"/>
                <a:gd name="T89" fmla="*/ 280 h 362"/>
                <a:gd name="T90" fmla="*/ 153 w 232"/>
                <a:gd name="T91" fmla="*/ 276 h 362"/>
                <a:gd name="T92" fmla="*/ 151 w 232"/>
                <a:gd name="T93" fmla="*/ 270 h 362"/>
                <a:gd name="T94" fmla="*/ 149 w 232"/>
                <a:gd name="T95" fmla="*/ 257 h 362"/>
                <a:gd name="T96" fmla="*/ 151 w 232"/>
                <a:gd name="T97" fmla="*/ 251 h 362"/>
                <a:gd name="T98" fmla="*/ 155 w 232"/>
                <a:gd name="T99" fmla="*/ 234 h 362"/>
                <a:gd name="T100" fmla="*/ 161 w 232"/>
                <a:gd name="T101" fmla="*/ 226 h 362"/>
                <a:gd name="T102" fmla="*/ 157 w 232"/>
                <a:gd name="T103" fmla="*/ 216 h 362"/>
                <a:gd name="T104" fmla="*/ 159 w 232"/>
                <a:gd name="T105" fmla="*/ 205 h 362"/>
                <a:gd name="T106" fmla="*/ 161 w 232"/>
                <a:gd name="T107" fmla="*/ 195 h 362"/>
                <a:gd name="T108" fmla="*/ 186 w 232"/>
                <a:gd name="T109" fmla="*/ 203 h 362"/>
                <a:gd name="T110" fmla="*/ 207 w 232"/>
                <a:gd name="T111" fmla="*/ 197 h 362"/>
                <a:gd name="T112" fmla="*/ 207 w 232"/>
                <a:gd name="T113" fmla="*/ 161 h 362"/>
                <a:gd name="T114" fmla="*/ 220 w 232"/>
                <a:gd name="T115" fmla="*/ 14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362">
                  <a:moveTo>
                    <a:pt x="232" y="136"/>
                  </a:moveTo>
                  <a:lnTo>
                    <a:pt x="230" y="136"/>
                  </a:lnTo>
                  <a:lnTo>
                    <a:pt x="224" y="134"/>
                  </a:lnTo>
                  <a:lnTo>
                    <a:pt x="220" y="132"/>
                  </a:lnTo>
                  <a:lnTo>
                    <a:pt x="220" y="132"/>
                  </a:lnTo>
                  <a:lnTo>
                    <a:pt x="215" y="132"/>
                  </a:lnTo>
                  <a:lnTo>
                    <a:pt x="213" y="132"/>
                  </a:lnTo>
                  <a:lnTo>
                    <a:pt x="213" y="130"/>
                  </a:lnTo>
                  <a:lnTo>
                    <a:pt x="213" y="128"/>
                  </a:lnTo>
                  <a:lnTo>
                    <a:pt x="213" y="128"/>
                  </a:lnTo>
                  <a:lnTo>
                    <a:pt x="213" y="126"/>
                  </a:lnTo>
                  <a:lnTo>
                    <a:pt x="211" y="123"/>
                  </a:lnTo>
                  <a:lnTo>
                    <a:pt x="207" y="117"/>
                  </a:lnTo>
                  <a:lnTo>
                    <a:pt x="207" y="117"/>
                  </a:lnTo>
                  <a:lnTo>
                    <a:pt x="197" y="111"/>
                  </a:lnTo>
                  <a:lnTo>
                    <a:pt x="195" y="111"/>
                  </a:lnTo>
                  <a:lnTo>
                    <a:pt x="190" y="113"/>
                  </a:lnTo>
                  <a:lnTo>
                    <a:pt x="184" y="113"/>
                  </a:lnTo>
                  <a:lnTo>
                    <a:pt x="174" y="111"/>
                  </a:lnTo>
                  <a:lnTo>
                    <a:pt x="172" y="109"/>
                  </a:lnTo>
                  <a:lnTo>
                    <a:pt x="163" y="105"/>
                  </a:lnTo>
                  <a:lnTo>
                    <a:pt x="163" y="105"/>
                  </a:lnTo>
                  <a:lnTo>
                    <a:pt x="159" y="105"/>
                  </a:lnTo>
                  <a:lnTo>
                    <a:pt x="155" y="102"/>
                  </a:lnTo>
                  <a:lnTo>
                    <a:pt x="149" y="98"/>
                  </a:lnTo>
                  <a:lnTo>
                    <a:pt x="155" y="90"/>
                  </a:lnTo>
                  <a:lnTo>
                    <a:pt x="159" y="86"/>
                  </a:lnTo>
                  <a:lnTo>
                    <a:pt x="161" y="84"/>
                  </a:lnTo>
                  <a:lnTo>
                    <a:pt x="165" y="67"/>
                  </a:lnTo>
                  <a:lnTo>
                    <a:pt x="165" y="67"/>
                  </a:lnTo>
                  <a:lnTo>
                    <a:pt x="165" y="65"/>
                  </a:lnTo>
                  <a:lnTo>
                    <a:pt x="169" y="61"/>
                  </a:lnTo>
                  <a:lnTo>
                    <a:pt x="180" y="42"/>
                  </a:lnTo>
                  <a:lnTo>
                    <a:pt x="182" y="38"/>
                  </a:lnTo>
                  <a:lnTo>
                    <a:pt x="184" y="33"/>
                  </a:lnTo>
                  <a:lnTo>
                    <a:pt x="184" y="33"/>
                  </a:lnTo>
                  <a:lnTo>
                    <a:pt x="184" y="31"/>
                  </a:lnTo>
                  <a:lnTo>
                    <a:pt x="184" y="31"/>
                  </a:lnTo>
                  <a:lnTo>
                    <a:pt x="184" y="31"/>
                  </a:lnTo>
                  <a:lnTo>
                    <a:pt x="180" y="29"/>
                  </a:lnTo>
                  <a:lnTo>
                    <a:pt x="180" y="27"/>
                  </a:lnTo>
                  <a:lnTo>
                    <a:pt x="178" y="27"/>
                  </a:lnTo>
                  <a:lnTo>
                    <a:pt x="178" y="27"/>
                  </a:lnTo>
                  <a:lnTo>
                    <a:pt x="176" y="25"/>
                  </a:lnTo>
                  <a:lnTo>
                    <a:pt x="176" y="25"/>
                  </a:lnTo>
                  <a:lnTo>
                    <a:pt x="178" y="25"/>
                  </a:lnTo>
                  <a:lnTo>
                    <a:pt x="174" y="19"/>
                  </a:lnTo>
                  <a:lnTo>
                    <a:pt x="174" y="19"/>
                  </a:lnTo>
                  <a:lnTo>
                    <a:pt x="172" y="19"/>
                  </a:lnTo>
                  <a:lnTo>
                    <a:pt x="172" y="17"/>
                  </a:lnTo>
                  <a:lnTo>
                    <a:pt x="172" y="15"/>
                  </a:lnTo>
                  <a:lnTo>
                    <a:pt x="172" y="12"/>
                  </a:lnTo>
                  <a:lnTo>
                    <a:pt x="172" y="6"/>
                  </a:lnTo>
                  <a:lnTo>
                    <a:pt x="172" y="4"/>
                  </a:lnTo>
                  <a:lnTo>
                    <a:pt x="172" y="4"/>
                  </a:lnTo>
                  <a:lnTo>
                    <a:pt x="172" y="2"/>
                  </a:lnTo>
                  <a:lnTo>
                    <a:pt x="169" y="2"/>
                  </a:lnTo>
                  <a:lnTo>
                    <a:pt x="169" y="0"/>
                  </a:lnTo>
                  <a:lnTo>
                    <a:pt x="169" y="0"/>
                  </a:lnTo>
                  <a:lnTo>
                    <a:pt x="169" y="0"/>
                  </a:lnTo>
                  <a:lnTo>
                    <a:pt x="167" y="2"/>
                  </a:lnTo>
                  <a:lnTo>
                    <a:pt x="159" y="2"/>
                  </a:lnTo>
                  <a:lnTo>
                    <a:pt x="159" y="2"/>
                  </a:lnTo>
                  <a:lnTo>
                    <a:pt x="155" y="6"/>
                  </a:lnTo>
                  <a:lnTo>
                    <a:pt x="153" y="6"/>
                  </a:lnTo>
                  <a:lnTo>
                    <a:pt x="151" y="8"/>
                  </a:lnTo>
                  <a:lnTo>
                    <a:pt x="151" y="8"/>
                  </a:lnTo>
                  <a:lnTo>
                    <a:pt x="146" y="8"/>
                  </a:lnTo>
                  <a:lnTo>
                    <a:pt x="144" y="8"/>
                  </a:lnTo>
                  <a:lnTo>
                    <a:pt x="140" y="8"/>
                  </a:lnTo>
                  <a:lnTo>
                    <a:pt x="138" y="8"/>
                  </a:lnTo>
                  <a:lnTo>
                    <a:pt x="136" y="8"/>
                  </a:lnTo>
                  <a:lnTo>
                    <a:pt x="136" y="8"/>
                  </a:lnTo>
                  <a:lnTo>
                    <a:pt x="136" y="8"/>
                  </a:lnTo>
                  <a:lnTo>
                    <a:pt x="134" y="10"/>
                  </a:lnTo>
                  <a:lnTo>
                    <a:pt x="134" y="10"/>
                  </a:lnTo>
                  <a:lnTo>
                    <a:pt x="134" y="10"/>
                  </a:lnTo>
                  <a:lnTo>
                    <a:pt x="134" y="10"/>
                  </a:lnTo>
                  <a:lnTo>
                    <a:pt x="134" y="12"/>
                  </a:lnTo>
                  <a:lnTo>
                    <a:pt x="134" y="15"/>
                  </a:lnTo>
                  <a:lnTo>
                    <a:pt x="134" y="15"/>
                  </a:lnTo>
                  <a:lnTo>
                    <a:pt x="134" y="15"/>
                  </a:lnTo>
                  <a:lnTo>
                    <a:pt x="136" y="17"/>
                  </a:lnTo>
                  <a:lnTo>
                    <a:pt x="136" y="17"/>
                  </a:lnTo>
                  <a:lnTo>
                    <a:pt x="136" y="19"/>
                  </a:lnTo>
                  <a:lnTo>
                    <a:pt x="136" y="19"/>
                  </a:lnTo>
                  <a:lnTo>
                    <a:pt x="136" y="19"/>
                  </a:lnTo>
                  <a:lnTo>
                    <a:pt x="136" y="19"/>
                  </a:lnTo>
                  <a:lnTo>
                    <a:pt x="134" y="21"/>
                  </a:lnTo>
                  <a:lnTo>
                    <a:pt x="134" y="21"/>
                  </a:lnTo>
                  <a:lnTo>
                    <a:pt x="134" y="21"/>
                  </a:lnTo>
                  <a:lnTo>
                    <a:pt x="134" y="23"/>
                  </a:lnTo>
                  <a:lnTo>
                    <a:pt x="132" y="23"/>
                  </a:lnTo>
                  <a:lnTo>
                    <a:pt x="132" y="23"/>
                  </a:lnTo>
                  <a:lnTo>
                    <a:pt x="132" y="23"/>
                  </a:lnTo>
                  <a:lnTo>
                    <a:pt x="130" y="23"/>
                  </a:lnTo>
                  <a:lnTo>
                    <a:pt x="130" y="23"/>
                  </a:lnTo>
                  <a:lnTo>
                    <a:pt x="128" y="23"/>
                  </a:lnTo>
                  <a:lnTo>
                    <a:pt x="128" y="23"/>
                  </a:lnTo>
                  <a:lnTo>
                    <a:pt x="128" y="23"/>
                  </a:lnTo>
                  <a:lnTo>
                    <a:pt x="125" y="23"/>
                  </a:lnTo>
                  <a:lnTo>
                    <a:pt x="123" y="23"/>
                  </a:lnTo>
                  <a:lnTo>
                    <a:pt x="123" y="23"/>
                  </a:lnTo>
                  <a:lnTo>
                    <a:pt x="123" y="23"/>
                  </a:lnTo>
                  <a:lnTo>
                    <a:pt x="123" y="23"/>
                  </a:lnTo>
                  <a:lnTo>
                    <a:pt x="121" y="27"/>
                  </a:lnTo>
                  <a:lnTo>
                    <a:pt x="121" y="29"/>
                  </a:lnTo>
                  <a:lnTo>
                    <a:pt x="119" y="33"/>
                  </a:lnTo>
                  <a:lnTo>
                    <a:pt x="119" y="35"/>
                  </a:lnTo>
                  <a:lnTo>
                    <a:pt x="119" y="35"/>
                  </a:lnTo>
                  <a:lnTo>
                    <a:pt x="119" y="38"/>
                  </a:lnTo>
                  <a:lnTo>
                    <a:pt x="117" y="40"/>
                  </a:lnTo>
                  <a:lnTo>
                    <a:pt x="117" y="40"/>
                  </a:lnTo>
                  <a:lnTo>
                    <a:pt x="115" y="42"/>
                  </a:lnTo>
                  <a:lnTo>
                    <a:pt x="115" y="44"/>
                  </a:lnTo>
                  <a:lnTo>
                    <a:pt x="115" y="46"/>
                  </a:lnTo>
                  <a:lnTo>
                    <a:pt x="113" y="48"/>
                  </a:lnTo>
                  <a:lnTo>
                    <a:pt x="113" y="50"/>
                  </a:lnTo>
                  <a:lnTo>
                    <a:pt x="109" y="56"/>
                  </a:lnTo>
                  <a:lnTo>
                    <a:pt x="107" y="59"/>
                  </a:lnTo>
                  <a:lnTo>
                    <a:pt x="105" y="73"/>
                  </a:lnTo>
                  <a:lnTo>
                    <a:pt x="102" y="88"/>
                  </a:lnTo>
                  <a:lnTo>
                    <a:pt x="102" y="90"/>
                  </a:lnTo>
                  <a:lnTo>
                    <a:pt x="102" y="92"/>
                  </a:lnTo>
                  <a:lnTo>
                    <a:pt x="102" y="94"/>
                  </a:lnTo>
                  <a:lnTo>
                    <a:pt x="102" y="94"/>
                  </a:lnTo>
                  <a:lnTo>
                    <a:pt x="102" y="94"/>
                  </a:lnTo>
                  <a:lnTo>
                    <a:pt x="105" y="96"/>
                  </a:lnTo>
                  <a:lnTo>
                    <a:pt x="105" y="96"/>
                  </a:lnTo>
                  <a:lnTo>
                    <a:pt x="105" y="96"/>
                  </a:lnTo>
                  <a:lnTo>
                    <a:pt x="105" y="96"/>
                  </a:lnTo>
                  <a:lnTo>
                    <a:pt x="105" y="98"/>
                  </a:lnTo>
                  <a:lnTo>
                    <a:pt x="105" y="98"/>
                  </a:lnTo>
                  <a:lnTo>
                    <a:pt x="105" y="100"/>
                  </a:lnTo>
                  <a:lnTo>
                    <a:pt x="105" y="100"/>
                  </a:lnTo>
                  <a:lnTo>
                    <a:pt x="105" y="102"/>
                  </a:lnTo>
                  <a:lnTo>
                    <a:pt x="102" y="102"/>
                  </a:lnTo>
                  <a:lnTo>
                    <a:pt x="102" y="102"/>
                  </a:lnTo>
                  <a:lnTo>
                    <a:pt x="102" y="102"/>
                  </a:lnTo>
                  <a:lnTo>
                    <a:pt x="102" y="105"/>
                  </a:lnTo>
                  <a:lnTo>
                    <a:pt x="100" y="105"/>
                  </a:lnTo>
                  <a:lnTo>
                    <a:pt x="100" y="105"/>
                  </a:lnTo>
                  <a:lnTo>
                    <a:pt x="100" y="105"/>
                  </a:lnTo>
                  <a:lnTo>
                    <a:pt x="98" y="107"/>
                  </a:lnTo>
                  <a:lnTo>
                    <a:pt x="98" y="107"/>
                  </a:lnTo>
                  <a:lnTo>
                    <a:pt x="98" y="109"/>
                  </a:lnTo>
                  <a:lnTo>
                    <a:pt x="98" y="109"/>
                  </a:lnTo>
                  <a:lnTo>
                    <a:pt x="98" y="111"/>
                  </a:lnTo>
                  <a:lnTo>
                    <a:pt x="98" y="111"/>
                  </a:lnTo>
                  <a:lnTo>
                    <a:pt x="98" y="113"/>
                  </a:lnTo>
                  <a:lnTo>
                    <a:pt x="98" y="113"/>
                  </a:lnTo>
                  <a:lnTo>
                    <a:pt x="98" y="117"/>
                  </a:lnTo>
                  <a:lnTo>
                    <a:pt x="100" y="121"/>
                  </a:lnTo>
                  <a:lnTo>
                    <a:pt x="102" y="123"/>
                  </a:lnTo>
                  <a:lnTo>
                    <a:pt x="102" y="123"/>
                  </a:lnTo>
                  <a:lnTo>
                    <a:pt x="102" y="123"/>
                  </a:lnTo>
                  <a:lnTo>
                    <a:pt x="102" y="123"/>
                  </a:lnTo>
                  <a:lnTo>
                    <a:pt x="102" y="123"/>
                  </a:lnTo>
                  <a:lnTo>
                    <a:pt x="102" y="126"/>
                  </a:lnTo>
                  <a:lnTo>
                    <a:pt x="102" y="128"/>
                  </a:lnTo>
                  <a:lnTo>
                    <a:pt x="100" y="134"/>
                  </a:lnTo>
                  <a:lnTo>
                    <a:pt x="100" y="134"/>
                  </a:lnTo>
                  <a:lnTo>
                    <a:pt x="100" y="140"/>
                  </a:lnTo>
                  <a:lnTo>
                    <a:pt x="100" y="140"/>
                  </a:lnTo>
                  <a:lnTo>
                    <a:pt x="100" y="140"/>
                  </a:lnTo>
                  <a:lnTo>
                    <a:pt x="100" y="140"/>
                  </a:lnTo>
                  <a:lnTo>
                    <a:pt x="94" y="144"/>
                  </a:lnTo>
                  <a:lnTo>
                    <a:pt x="92" y="146"/>
                  </a:lnTo>
                  <a:lnTo>
                    <a:pt x="90" y="146"/>
                  </a:lnTo>
                  <a:lnTo>
                    <a:pt x="90" y="146"/>
                  </a:lnTo>
                  <a:lnTo>
                    <a:pt x="86" y="146"/>
                  </a:lnTo>
                  <a:lnTo>
                    <a:pt x="82" y="149"/>
                  </a:lnTo>
                  <a:lnTo>
                    <a:pt x="79" y="149"/>
                  </a:lnTo>
                  <a:lnTo>
                    <a:pt x="77" y="146"/>
                  </a:lnTo>
                  <a:lnTo>
                    <a:pt x="73" y="146"/>
                  </a:lnTo>
                  <a:lnTo>
                    <a:pt x="73" y="146"/>
                  </a:lnTo>
                  <a:lnTo>
                    <a:pt x="71" y="146"/>
                  </a:lnTo>
                  <a:lnTo>
                    <a:pt x="69" y="146"/>
                  </a:lnTo>
                  <a:lnTo>
                    <a:pt x="63" y="149"/>
                  </a:lnTo>
                  <a:lnTo>
                    <a:pt x="50" y="153"/>
                  </a:lnTo>
                  <a:lnTo>
                    <a:pt x="50" y="155"/>
                  </a:lnTo>
                  <a:lnTo>
                    <a:pt x="48" y="155"/>
                  </a:lnTo>
                  <a:lnTo>
                    <a:pt x="48" y="157"/>
                  </a:lnTo>
                  <a:lnTo>
                    <a:pt x="46" y="159"/>
                  </a:lnTo>
                  <a:lnTo>
                    <a:pt x="46" y="161"/>
                  </a:lnTo>
                  <a:lnTo>
                    <a:pt x="46" y="161"/>
                  </a:lnTo>
                  <a:lnTo>
                    <a:pt x="44" y="161"/>
                  </a:lnTo>
                  <a:lnTo>
                    <a:pt x="44" y="163"/>
                  </a:lnTo>
                  <a:lnTo>
                    <a:pt x="42" y="163"/>
                  </a:lnTo>
                  <a:lnTo>
                    <a:pt x="42" y="163"/>
                  </a:lnTo>
                  <a:lnTo>
                    <a:pt x="31" y="165"/>
                  </a:lnTo>
                  <a:lnTo>
                    <a:pt x="21" y="167"/>
                  </a:lnTo>
                  <a:lnTo>
                    <a:pt x="21" y="167"/>
                  </a:lnTo>
                  <a:lnTo>
                    <a:pt x="17" y="165"/>
                  </a:lnTo>
                  <a:lnTo>
                    <a:pt x="15" y="165"/>
                  </a:lnTo>
                  <a:lnTo>
                    <a:pt x="10" y="165"/>
                  </a:lnTo>
                  <a:lnTo>
                    <a:pt x="8" y="165"/>
                  </a:lnTo>
                  <a:lnTo>
                    <a:pt x="6" y="167"/>
                  </a:lnTo>
                  <a:lnTo>
                    <a:pt x="4" y="167"/>
                  </a:lnTo>
                  <a:lnTo>
                    <a:pt x="4" y="167"/>
                  </a:lnTo>
                  <a:lnTo>
                    <a:pt x="4" y="167"/>
                  </a:lnTo>
                  <a:lnTo>
                    <a:pt x="0" y="176"/>
                  </a:lnTo>
                  <a:lnTo>
                    <a:pt x="4" y="176"/>
                  </a:lnTo>
                  <a:lnTo>
                    <a:pt x="6" y="174"/>
                  </a:lnTo>
                  <a:lnTo>
                    <a:pt x="8" y="174"/>
                  </a:lnTo>
                  <a:lnTo>
                    <a:pt x="8" y="174"/>
                  </a:lnTo>
                  <a:lnTo>
                    <a:pt x="13" y="174"/>
                  </a:lnTo>
                  <a:lnTo>
                    <a:pt x="23" y="176"/>
                  </a:lnTo>
                  <a:lnTo>
                    <a:pt x="25" y="176"/>
                  </a:lnTo>
                  <a:lnTo>
                    <a:pt x="25" y="176"/>
                  </a:lnTo>
                  <a:lnTo>
                    <a:pt x="23" y="178"/>
                  </a:lnTo>
                  <a:lnTo>
                    <a:pt x="23" y="178"/>
                  </a:lnTo>
                  <a:lnTo>
                    <a:pt x="23" y="180"/>
                  </a:lnTo>
                  <a:lnTo>
                    <a:pt x="23" y="180"/>
                  </a:lnTo>
                  <a:lnTo>
                    <a:pt x="25" y="180"/>
                  </a:lnTo>
                  <a:lnTo>
                    <a:pt x="25" y="182"/>
                  </a:lnTo>
                  <a:lnTo>
                    <a:pt x="25" y="182"/>
                  </a:lnTo>
                  <a:lnTo>
                    <a:pt x="25" y="182"/>
                  </a:lnTo>
                  <a:lnTo>
                    <a:pt x="25" y="184"/>
                  </a:lnTo>
                  <a:lnTo>
                    <a:pt x="25" y="184"/>
                  </a:lnTo>
                  <a:lnTo>
                    <a:pt x="25" y="184"/>
                  </a:lnTo>
                  <a:lnTo>
                    <a:pt x="23" y="184"/>
                  </a:lnTo>
                  <a:lnTo>
                    <a:pt x="23" y="186"/>
                  </a:lnTo>
                  <a:lnTo>
                    <a:pt x="23" y="186"/>
                  </a:lnTo>
                  <a:lnTo>
                    <a:pt x="21" y="186"/>
                  </a:lnTo>
                  <a:lnTo>
                    <a:pt x="21" y="186"/>
                  </a:lnTo>
                  <a:lnTo>
                    <a:pt x="21" y="186"/>
                  </a:lnTo>
                  <a:lnTo>
                    <a:pt x="21" y="188"/>
                  </a:lnTo>
                  <a:lnTo>
                    <a:pt x="21" y="188"/>
                  </a:lnTo>
                  <a:lnTo>
                    <a:pt x="19" y="188"/>
                  </a:lnTo>
                  <a:lnTo>
                    <a:pt x="19" y="188"/>
                  </a:lnTo>
                  <a:lnTo>
                    <a:pt x="19" y="188"/>
                  </a:lnTo>
                  <a:lnTo>
                    <a:pt x="19" y="188"/>
                  </a:lnTo>
                  <a:lnTo>
                    <a:pt x="19" y="188"/>
                  </a:lnTo>
                  <a:lnTo>
                    <a:pt x="19" y="188"/>
                  </a:lnTo>
                  <a:lnTo>
                    <a:pt x="19" y="188"/>
                  </a:lnTo>
                  <a:lnTo>
                    <a:pt x="19" y="190"/>
                  </a:lnTo>
                  <a:lnTo>
                    <a:pt x="19" y="190"/>
                  </a:lnTo>
                  <a:lnTo>
                    <a:pt x="19" y="190"/>
                  </a:lnTo>
                  <a:lnTo>
                    <a:pt x="21" y="192"/>
                  </a:lnTo>
                  <a:lnTo>
                    <a:pt x="21" y="192"/>
                  </a:lnTo>
                  <a:lnTo>
                    <a:pt x="23" y="192"/>
                  </a:lnTo>
                  <a:lnTo>
                    <a:pt x="23" y="192"/>
                  </a:lnTo>
                  <a:lnTo>
                    <a:pt x="23" y="192"/>
                  </a:lnTo>
                  <a:lnTo>
                    <a:pt x="25" y="192"/>
                  </a:lnTo>
                  <a:lnTo>
                    <a:pt x="25" y="192"/>
                  </a:lnTo>
                  <a:lnTo>
                    <a:pt x="25" y="192"/>
                  </a:lnTo>
                  <a:lnTo>
                    <a:pt x="25" y="192"/>
                  </a:lnTo>
                  <a:lnTo>
                    <a:pt x="27" y="190"/>
                  </a:lnTo>
                  <a:lnTo>
                    <a:pt x="27" y="190"/>
                  </a:lnTo>
                  <a:lnTo>
                    <a:pt x="29" y="190"/>
                  </a:lnTo>
                  <a:lnTo>
                    <a:pt x="29" y="190"/>
                  </a:lnTo>
                  <a:lnTo>
                    <a:pt x="31" y="190"/>
                  </a:lnTo>
                  <a:lnTo>
                    <a:pt x="36" y="192"/>
                  </a:lnTo>
                  <a:lnTo>
                    <a:pt x="36" y="192"/>
                  </a:lnTo>
                  <a:lnTo>
                    <a:pt x="36" y="192"/>
                  </a:lnTo>
                  <a:lnTo>
                    <a:pt x="36" y="195"/>
                  </a:lnTo>
                  <a:lnTo>
                    <a:pt x="36" y="195"/>
                  </a:lnTo>
                  <a:lnTo>
                    <a:pt x="36" y="197"/>
                  </a:lnTo>
                  <a:lnTo>
                    <a:pt x="36" y="197"/>
                  </a:lnTo>
                  <a:lnTo>
                    <a:pt x="38" y="197"/>
                  </a:lnTo>
                  <a:lnTo>
                    <a:pt x="38" y="199"/>
                  </a:lnTo>
                  <a:lnTo>
                    <a:pt x="38" y="201"/>
                  </a:lnTo>
                  <a:lnTo>
                    <a:pt x="38" y="201"/>
                  </a:lnTo>
                  <a:lnTo>
                    <a:pt x="40" y="203"/>
                  </a:lnTo>
                  <a:lnTo>
                    <a:pt x="40" y="203"/>
                  </a:lnTo>
                  <a:lnTo>
                    <a:pt x="40" y="203"/>
                  </a:lnTo>
                  <a:lnTo>
                    <a:pt x="42" y="207"/>
                  </a:lnTo>
                  <a:lnTo>
                    <a:pt x="44" y="207"/>
                  </a:lnTo>
                  <a:lnTo>
                    <a:pt x="46" y="209"/>
                  </a:lnTo>
                  <a:lnTo>
                    <a:pt x="50" y="209"/>
                  </a:lnTo>
                  <a:lnTo>
                    <a:pt x="54" y="211"/>
                  </a:lnTo>
                  <a:lnTo>
                    <a:pt x="56" y="213"/>
                  </a:lnTo>
                  <a:lnTo>
                    <a:pt x="59" y="216"/>
                  </a:lnTo>
                  <a:lnTo>
                    <a:pt x="59" y="218"/>
                  </a:lnTo>
                  <a:lnTo>
                    <a:pt x="67" y="228"/>
                  </a:lnTo>
                  <a:lnTo>
                    <a:pt x="67" y="230"/>
                  </a:lnTo>
                  <a:lnTo>
                    <a:pt x="67" y="230"/>
                  </a:lnTo>
                  <a:lnTo>
                    <a:pt x="61" y="234"/>
                  </a:lnTo>
                  <a:lnTo>
                    <a:pt x="61" y="234"/>
                  </a:lnTo>
                  <a:lnTo>
                    <a:pt x="61" y="236"/>
                  </a:lnTo>
                  <a:lnTo>
                    <a:pt x="61" y="236"/>
                  </a:lnTo>
                  <a:lnTo>
                    <a:pt x="61" y="239"/>
                  </a:lnTo>
                  <a:lnTo>
                    <a:pt x="61" y="239"/>
                  </a:lnTo>
                  <a:lnTo>
                    <a:pt x="63" y="251"/>
                  </a:lnTo>
                  <a:lnTo>
                    <a:pt x="67" y="255"/>
                  </a:lnTo>
                  <a:lnTo>
                    <a:pt x="69" y="262"/>
                  </a:lnTo>
                  <a:lnTo>
                    <a:pt x="69" y="262"/>
                  </a:lnTo>
                  <a:lnTo>
                    <a:pt x="69" y="262"/>
                  </a:lnTo>
                  <a:lnTo>
                    <a:pt x="71" y="264"/>
                  </a:lnTo>
                  <a:lnTo>
                    <a:pt x="73" y="266"/>
                  </a:lnTo>
                  <a:lnTo>
                    <a:pt x="73" y="268"/>
                  </a:lnTo>
                  <a:lnTo>
                    <a:pt x="75" y="270"/>
                  </a:lnTo>
                  <a:lnTo>
                    <a:pt x="75" y="270"/>
                  </a:lnTo>
                  <a:lnTo>
                    <a:pt x="75" y="276"/>
                  </a:lnTo>
                  <a:lnTo>
                    <a:pt x="75" y="278"/>
                  </a:lnTo>
                  <a:lnTo>
                    <a:pt x="75" y="278"/>
                  </a:lnTo>
                  <a:lnTo>
                    <a:pt x="75" y="280"/>
                  </a:lnTo>
                  <a:lnTo>
                    <a:pt x="75" y="280"/>
                  </a:lnTo>
                  <a:lnTo>
                    <a:pt x="75" y="282"/>
                  </a:lnTo>
                  <a:lnTo>
                    <a:pt x="75" y="282"/>
                  </a:lnTo>
                  <a:lnTo>
                    <a:pt x="75" y="282"/>
                  </a:lnTo>
                  <a:lnTo>
                    <a:pt x="75" y="285"/>
                  </a:lnTo>
                  <a:lnTo>
                    <a:pt x="75" y="287"/>
                  </a:lnTo>
                  <a:lnTo>
                    <a:pt x="75" y="289"/>
                  </a:lnTo>
                  <a:lnTo>
                    <a:pt x="75" y="289"/>
                  </a:lnTo>
                  <a:lnTo>
                    <a:pt x="75" y="291"/>
                  </a:lnTo>
                  <a:lnTo>
                    <a:pt x="75" y="291"/>
                  </a:lnTo>
                  <a:lnTo>
                    <a:pt x="73" y="291"/>
                  </a:lnTo>
                  <a:lnTo>
                    <a:pt x="69" y="293"/>
                  </a:lnTo>
                  <a:lnTo>
                    <a:pt x="69" y="295"/>
                  </a:lnTo>
                  <a:lnTo>
                    <a:pt x="69" y="295"/>
                  </a:lnTo>
                  <a:lnTo>
                    <a:pt x="69" y="295"/>
                  </a:lnTo>
                  <a:lnTo>
                    <a:pt x="67" y="297"/>
                  </a:lnTo>
                  <a:lnTo>
                    <a:pt x="67" y="299"/>
                  </a:lnTo>
                  <a:lnTo>
                    <a:pt x="67" y="301"/>
                  </a:lnTo>
                  <a:lnTo>
                    <a:pt x="67" y="303"/>
                  </a:lnTo>
                  <a:lnTo>
                    <a:pt x="67" y="306"/>
                  </a:lnTo>
                  <a:lnTo>
                    <a:pt x="67" y="306"/>
                  </a:lnTo>
                  <a:lnTo>
                    <a:pt x="67" y="306"/>
                  </a:lnTo>
                  <a:lnTo>
                    <a:pt x="69" y="310"/>
                  </a:lnTo>
                  <a:lnTo>
                    <a:pt x="71" y="312"/>
                  </a:lnTo>
                  <a:lnTo>
                    <a:pt x="71" y="312"/>
                  </a:lnTo>
                  <a:lnTo>
                    <a:pt x="71" y="312"/>
                  </a:lnTo>
                  <a:lnTo>
                    <a:pt x="71" y="312"/>
                  </a:lnTo>
                  <a:lnTo>
                    <a:pt x="71" y="314"/>
                  </a:lnTo>
                  <a:lnTo>
                    <a:pt x="71" y="314"/>
                  </a:lnTo>
                  <a:lnTo>
                    <a:pt x="73" y="316"/>
                  </a:lnTo>
                  <a:lnTo>
                    <a:pt x="73" y="316"/>
                  </a:lnTo>
                  <a:lnTo>
                    <a:pt x="73" y="316"/>
                  </a:lnTo>
                  <a:lnTo>
                    <a:pt x="73" y="318"/>
                  </a:lnTo>
                  <a:lnTo>
                    <a:pt x="73" y="318"/>
                  </a:lnTo>
                  <a:lnTo>
                    <a:pt x="73" y="318"/>
                  </a:lnTo>
                  <a:lnTo>
                    <a:pt x="75" y="320"/>
                  </a:lnTo>
                  <a:lnTo>
                    <a:pt x="75" y="320"/>
                  </a:lnTo>
                  <a:lnTo>
                    <a:pt x="75" y="320"/>
                  </a:lnTo>
                  <a:lnTo>
                    <a:pt x="75" y="320"/>
                  </a:lnTo>
                  <a:lnTo>
                    <a:pt x="75" y="320"/>
                  </a:lnTo>
                  <a:lnTo>
                    <a:pt x="77" y="320"/>
                  </a:lnTo>
                  <a:lnTo>
                    <a:pt x="77" y="320"/>
                  </a:lnTo>
                  <a:lnTo>
                    <a:pt x="77" y="320"/>
                  </a:lnTo>
                  <a:lnTo>
                    <a:pt x="84" y="324"/>
                  </a:lnTo>
                  <a:lnTo>
                    <a:pt x="86" y="324"/>
                  </a:lnTo>
                  <a:lnTo>
                    <a:pt x="88" y="324"/>
                  </a:lnTo>
                  <a:lnTo>
                    <a:pt x="88" y="324"/>
                  </a:lnTo>
                  <a:lnTo>
                    <a:pt x="90" y="324"/>
                  </a:lnTo>
                  <a:lnTo>
                    <a:pt x="92" y="322"/>
                  </a:lnTo>
                  <a:lnTo>
                    <a:pt x="94" y="322"/>
                  </a:lnTo>
                  <a:lnTo>
                    <a:pt x="96" y="324"/>
                  </a:lnTo>
                  <a:lnTo>
                    <a:pt x="96" y="324"/>
                  </a:lnTo>
                  <a:lnTo>
                    <a:pt x="96" y="326"/>
                  </a:lnTo>
                  <a:lnTo>
                    <a:pt x="94" y="326"/>
                  </a:lnTo>
                  <a:lnTo>
                    <a:pt x="94" y="326"/>
                  </a:lnTo>
                  <a:lnTo>
                    <a:pt x="92" y="326"/>
                  </a:lnTo>
                  <a:lnTo>
                    <a:pt x="92" y="326"/>
                  </a:lnTo>
                  <a:lnTo>
                    <a:pt x="92" y="329"/>
                  </a:lnTo>
                  <a:lnTo>
                    <a:pt x="94" y="329"/>
                  </a:lnTo>
                  <a:lnTo>
                    <a:pt x="94" y="331"/>
                  </a:lnTo>
                  <a:lnTo>
                    <a:pt x="96" y="333"/>
                  </a:lnTo>
                  <a:lnTo>
                    <a:pt x="100" y="339"/>
                  </a:lnTo>
                  <a:lnTo>
                    <a:pt x="100" y="341"/>
                  </a:lnTo>
                  <a:lnTo>
                    <a:pt x="102" y="343"/>
                  </a:lnTo>
                  <a:lnTo>
                    <a:pt x="105" y="343"/>
                  </a:lnTo>
                  <a:lnTo>
                    <a:pt x="105" y="343"/>
                  </a:lnTo>
                  <a:lnTo>
                    <a:pt x="107" y="343"/>
                  </a:lnTo>
                  <a:lnTo>
                    <a:pt x="107" y="341"/>
                  </a:lnTo>
                  <a:lnTo>
                    <a:pt x="109" y="341"/>
                  </a:lnTo>
                  <a:lnTo>
                    <a:pt x="109" y="339"/>
                  </a:lnTo>
                  <a:lnTo>
                    <a:pt x="111" y="339"/>
                  </a:lnTo>
                  <a:lnTo>
                    <a:pt x="119" y="343"/>
                  </a:lnTo>
                  <a:lnTo>
                    <a:pt x="121" y="343"/>
                  </a:lnTo>
                  <a:lnTo>
                    <a:pt x="121" y="345"/>
                  </a:lnTo>
                  <a:lnTo>
                    <a:pt x="119" y="345"/>
                  </a:lnTo>
                  <a:lnTo>
                    <a:pt x="119" y="345"/>
                  </a:lnTo>
                  <a:lnTo>
                    <a:pt x="109" y="345"/>
                  </a:lnTo>
                  <a:lnTo>
                    <a:pt x="109" y="347"/>
                  </a:lnTo>
                  <a:lnTo>
                    <a:pt x="107" y="347"/>
                  </a:lnTo>
                  <a:lnTo>
                    <a:pt x="107" y="347"/>
                  </a:lnTo>
                  <a:lnTo>
                    <a:pt x="107" y="349"/>
                  </a:lnTo>
                  <a:lnTo>
                    <a:pt x="109" y="349"/>
                  </a:lnTo>
                  <a:lnTo>
                    <a:pt x="109" y="349"/>
                  </a:lnTo>
                  <a:lnTo>
                    <a:pt x="109" y="349"/>
                  </a:lnTo>
                  <a:lnTo>
                    <a:pt x="111" y="349"/>
                  </a:lnTo>
                  <a:lnTo>
                    <a:pt x="113" y="347"/>
                  </a:lnTo>
                  <a:lnTo>
                    <a:pt x="115" y="347"/>
                  </a:lnTo>
                  <a:lnTo>
                    <a:pt x="117" y="347"/>
                  </a:lnTo>
                  <a:lnTo>
                    <a:pt x="119" y="349"/>
                  </a:lnTo>
                  <a:lnTo>
                    <a:pt x="123" y="347"/>
                  </a:lnTo>
                  <a:lnTo>
                    <a:pt x="128" y="349"/>
                  </a:lnTo>
                  <a:lnTo>
                    <a:pt x="130" y="349"/>
                  </a:lnTo>
                  <a:lnTo>
                    <a:pt x="130" y="352"/>
                  </a:lnTo>
                  <a:lnTo>
                    <a:pt x="132" y="354"/>
                  </a:lnTo>
                  <a:lnTo>
                    <a:pt x="132" y="356"/>
                  </a:lnTo>
                  <a:lnTo>
                    <a:pt x="134" y="356"/>
                  </a:lnTo>
                  <a:lnTo>
                    <a:pt x="134" y="358"/>
                  </a:lnTo>
                  <a:lnTo>
                    <a:pt x="136" y="360"/>
                  </a:lnTo>
                  <a:lnTo>
                    <a:pt x="136" y="362"/>
                  </a:lnTo>
                  <a:lnTo>
                    <a:pt x="138" y="362"/>
                  </a:lnTo>
                  <a:lnTo>
                    <a:pt x="140" y="362"/>
                  </a:lnTo>
                  <a:lnTo>
                    <a:pt x="142" y="362"/>
                  </a:lnTo>
                  <a:lnTo>
                    <a:pt x="146" y="358"/>
                  </a:lnTo>
                  <a:lnTo>
                    <a:pt x="146" y="358"/>
                  </a:lnTo>
                  <a:lnTo>
                    <a:pt x="149" y="356"/>
                  </a:lnTo>
                  <a:lnTo>
                    <a:pt x="149" y="356"/>
                  </a:lnTo>
                  <a:lnTo>
                    <a:pt x="149" y="354"/>
                  </a:lnTo>
                  <a:lnTo>
                    <a:pt x="149" y="349"/>
                  </a:lnTo>
                  <a:lnTo>
                    <a:pt x="149" y="347"/>
                  </a:lnTo>
                  <a:lnTo>
                    <a:pt x="151" y="345"/>
                  </a:lnTo>
                  <a:lnTo>
                    <a:pt x="151" y="345"/>
                  </a:lnTo>
                  <a:lnTo>
                    <a:pt x="151" y="343"/>
                  </a:lnTo>
                  <a:lnTo>
                    <a:pt x="151" y="343"/>
                  </a:lnTo>
                  <a:lnTo>
                    <a:pt x="149" y="343"/>
                  </a:lnTo>
                  <a:lnTo>
                    <a:pt x="149" y="343"/>
                  </a:lnTo>
                  <a:lnTo>
                    <a:pt x="149" y="343"/>
                  </a:lnTo>
                  <a:lnTo>
                    <a:pt x="149" y="343"/>
                  </a:lnTo>
                  <a:lnTo>
                    <a:pt x="146" y="341"/>
                  </a:lnTo>
                  <a:lnTo>
                    <a:pt x="146" y="341"/>
                  </a:lnTo>
                  <a:lnTo>
                    <a:pt x="146" y="341"/>
                  </a:lnTo>
                  <a:lnTo>
                    <a:pt x="146" y="341"/>
                  </a:lnTo>
                  <a:lnTo>
                    <a:pt x="144" y="341"/>
                  </a:lnTo>
                  <a:lnTo>
                    <a:pt x="144" y="339"/>
                  </a:lnTo>
                  <a:lnTo>
                    <a:pt x="144" y="339"/>
                  </a:lnTo>
                  <a:lnTo>
                    <a:pt x="144" y="339"/>
                  </a:lnTo>
                  <a:lnTo>
                    <a:pt x="144" y="339"/>
                  </a:lnTo>
                  <a:lnTo>
                    <a:pt x="144" y="337"/>
                  </a:lnTo>
                  <a:lnTo>
                    <a:pt x="144" y="337"/>
                  </a:lnTo>
                  <a:lnTo>
                    <a:pt x="144" y="337"/>
                  </a:lnTo>
                  <a:lnTo>
                    <a:pt x="151" y="337"/>
                  </a:lnTo>
                  <a:lnTo>
                    <a:pt x="151" y="337"/>
                  </a:lnTo>
                  <a:lnTo>
                    <a:pt x="151" y="337"/>
                  </a:lnTo>
                  <a:lnTo>
                    <a:pt x="151" y="337"/>
                  </a:lnTo>
                  <a:lnTo>
                    <a:pt x="151" y="337"/>
                  </a:lnTo>
                  <a:lnTo>
                    <a:pt x="151" y="337"/>
                  </a:lnTo>
                  <a:lnTo>
                    <a:pt x="151" y="335"/>
                  </a:lnTo>
                  <a:lnTo>
                    <a:pt x="151" y="335"/>
                  </a:lnTo>
                  <a:lnTo>
                    <a:pt x="149" y="335"/>
                  </a:lnTo>
                  <a:lnTo>
                    <a:pt x="149" y="333"/>
                  </a:lnTo>
                  <a:lnTo>
                    <a:pt x="146" y="333"/>
                  </a:lnTo>
                  <a:lnTo>
                    <a:pt x="146" y="331"/>
                  </a:lnTo>
                  <a:lnTo>
                    <a:pt x="146" y="329"/>
                  </a:lnTo>
                  <a:lnTo>
                    <a:pt x="144" y="326"/>
                  </a:lnTo>
                  <a:lnTo>
                    <a:pt x="144" y="326"/>
                  </a:lnTo>
                  <a:lnTo>
                    <a:pt x="144" y="324"/>
                  </a:lnTo>
                  <a:lnTo>
                    <a:pt x="144" y="324"/>
                  </a:lnTo>
                  <a:lnTo>
                    <a:pt x="144" y="324"/>
                  </a:lnTo>
                  <a:lnTo>
                    <a:pt x="146" y="324"/>
                  </a:lnTo>
                  <a:lnTo>
                    <a:pt x="146" y="324"/>
                  </a:lnTo>
                  <a:lnTo>
                    <a:pt x="146" y="322"/>
                  </a:lnTo>
                  <a:lnTo>
                    <a:pt x="146" y="322"/>
                  </a:lnTo>
                  <a:lnTo>
                    <a:pt x="146" y="322"/>
                  </a:lnTo>
                  <a:lnTo>
                    <a:pt x="149" y="322"/>
                  </a:lnTo>
                  <a:lnTo>
                    <a:pt x="151" y="322"/>
                  </a:lnTo>
                  <a:lnTo>
                    <a:pt x="155" y="322"/>
                  </a:lnTo>
                  <a:lnTo>
                    <a:pt x="157" y="322"/>
                  </a:lnTo>
                  <a:lnTo>
                    <a:pt x="157" y="322"/>
                  </a:lnTo>
                  <a:lnTo>
                    <a:pt x="159" y="322"/>
                  </a:lnTo>
                  <a:lnTo>
                    <a:pt x="159" y="324"/>
                  </a:lnTo>
                  <a:lnTo>
                    <a:pt x="163" y="324"/>
                  </a:lnTo>
                  <a:lnTo>
                    <a:pt x="163" y="324"/>
                  </a:lnTo>
                  <a:lnTo>
                    <a:pt x="165" y="326"/>
                  </a:lnTo>
                  <a:lnTo>
                    <a:pt x="165" y="326"/>
                  </a:lnTo>
                  <a:lnTo>
                    <a:pt x="167" y="326"/>
                  </a:lnTo>
                  <a:lnTo>
                    <a:pt x="167" y="326"/>
                  </a:lnTo>
                  <a:lnTo>
                    <a:pt x="167" y="326"/>
                  </a:lnTo>
                  <a:lnTo>
                    <a:pt x="169" y="324"/>
                  </a:lnTo>
                  <a:lnTo>
                    <a:pt x="169" y="324"/>
                  </a:lnTo>
                  <a:lnTo>
                    <a:pt x="169" y="324"/>
                  </a:lnTo>
                  <a:lnTo>
                    <a:pt x="172" y="322"/>
                  </a:lnTo>
                  <a:lnTo>
                    <a:pt x="174" y="322"/>
                  </a:lnTo>
                  <a:lnTo>
                    <a:pt x="176" y="322"/>
                  </a:lnTo>
                  <a:lnTo>
                    <a:pt x="176" y="322"/>
                  </a:lnTo>
                  <a:lnTo>
                    <a:pt x="176" y="322"/>
                  </a:lnTo>
                  <a:lnTo>
                    <a:pt x="176" y="320"/>
                  </a:lnTo>
                  <a:lnTo>
                    <a:pt x="176" y="320"/>
                  </a:lnTo>
                  <a:lnTo>
                    <a:pt x="176" y="320"/>
                  </a:lnTo>
                  <a:lnTo>
                    <a:pt x="178" y="318"/>
                  </a:lnTo>
                  <a:lnTo>
                    <a:pt x="180" y="318"/>
                  </a:lnTo>
                  <a:lnTo>
                    <a:pt x="180" y="318"/>
                  </a:lnTo>
                  <a:lnTo>
                    <a:pt x="180" y="316"/>
                  </a:lnTo>
                  <a:lnTo>
                    <a:pt x="178" y="316"/>
                  </a:lnTo>
                  <a:lnTo>
                    <a:pt x="178" y="316"/>
                  </a:lnTo>
                  <a:lnTo>
                    <a:pt x="178" y="314"/>
                  </a:lnTo>
                  <a:lnTo>
                    <a:pt x="178" y="314"/>
                  </a:lnTo>
                  <a:lnTo>
                    <a:pt x="176" y="314"/>
                  </a:lnTo>
                  <a:lnTo>
                    <a:pt x="176" y="314"/>
                  </a:lnTo>
                  <a:lnTo>
                    <a:pt x="176" y="312"/>
                  </a:lnTo>
                  <a:lnTo>
                    <a:pt x="176" y="312"/>
                  </a:lnTo>
                  <a:lnTo>
                    <a:pt x="176" y="312"/>
                  </a:lnTo>
                  <a:lnTo>
                    <a:pt x="176" y="312"/>
                  </a:lnTo>
                  <a:lnTo>
                    <a:pt x="174" y="310"/>
                  </a:lnTo>
                  <a:lnTo>
                    <a:pt x="174" y="310"/>
                  </a:lnTo>
                  <a:lnTo>
                    <a:pt x="174" y="310"/>
                  </a:lnTo>
                  <a:lnTo>
                    <a:pt x="174" y="310"/>
                  </a:lnTo>
                  <a:lnTo>
                    <a:pt x="174" y="308"/>
                  </a:lnTo>
                  <a:lnTo>
                    <a:pt x="176" y="308"/>
                  </a:lnTo>
                  <a:lnTo>
                    <a:pt x="176" y="308"/>
                  </a:lnTo>
                  <a:lnTo>
                    <a:pt x="176" y="308"/>
                  </a:lnTo>
                  <a:lnTo>
                    <a:pt x="176" y="308"/>
                  </a:lnTo>
                  <a:lnTo>
                    <a:pt x="180" y="308"/>
                  </a:lnTo>
                  <a:lnTo>
                    <a:pt x="180" y="308"/>
                  </a:lnTo>
                  <a:lnTo>
                    <a:pt x="180" y="306"/>
                  </a:lnTo>
                  <a:lnTo>
                    <a:pt x="180" y="306"/>
                  </a:lnTo>
                  <a:lnTo>
                    <a:pt x="180" y="306"/>
                  </a:lnTo>
                  <a:lnTo>
                    <a:pt x="180" y="306"/>
                  </a:lnTo>
                  <a:lnTo>
                    <a:pt x="180" y="303"/>
                  </a:lnTo>
                  <a:lnTo>
                    <a:pt x="180" y="303"/>
                  </a:lnTo>
                  <a:lnTo>
                    <a:pt x="180" y="303"/>
                  </a:lnTo>
                  <a:lnTo>
                    <a:pt x="180" y="303"/>
                  </a:lnTo>
                  <a:lnTo>
                    <a:pt x="180" y="301"/>
                  </a:lnTo>
                  <a:lnTo>
                    <a:pt x="180" y="301"/>
                  </a:lnTo>
                  <a:lnTo>
                    <a:pt x="180" y="301"/>
                  </a:lnTo>
                  <a:lnTo>
                    <a:pt x="182" y="301"/>
                  </a:lnTo>
                  <a:lnTo>
                    <a:pt x="180" y="299"/>
                  </a:lnTo>
                  <a:lnTo>
                    <a:pt x="180" y="299"/>
                  </a:lnTo>
                  <a:lnTo>
                    <a:pt x="180" y="299"/>
                  </a:lnTo>
                  <a:lnTo>
                    <a:pt x="180" y="297"/>
                  </a:lnTo>
                  <a:lnTo>
                    <a:pt x="180" y="297"/>
                  </a:lnTo>
                  <a:lnTo>
                    <a:pt x="182" y="295"/>
                  </a:lnTo>
                  <a:lnTo>
                    <a:pt x="182" y="293"/>
                  </a:lnTo>
                  <a:lnTo>
                    <a:pt x="182" y="293"/>
                  </a:lnTo>
                  <a:lnTo>
                    <a:pt x="182" y="291"/>
                  </a:lnTo>
                  <a:lnTo>
                    <a:pt x="180" y="289"/>
                  </a:lnTo>
                  <a:lnTo>
                    <a:pt x="180" y="289"/>
                  </a:lnTo>
                  <a:lnTo>
                    <a:pt x="180" y="289"/>
                  </a:lnTo>
                  <a:lnTo>
                    <a:pt x="178" y="289"/>
                  </a:lnTo>
                  <a:lnTo>
                    <a:pt x="178" y="287"/>
                  </a:lnTo>
                  <a:lnTo>
                    <a:pt x="178" y="287"/>
                  </a:lnTo>
                  <a:lnTo>
                    <a:pt x="178" y="285"/>
                  </a:lnTo>
                  <a:lnTo>
                    <a:pt x="176" y="285"/>
                  </a:lnTo>
                  <a:lnTo>
                    <a:pt x="176" y="285"/>
                  </a:lnTo>
                  <a:lnTo>
                    <a:pt x="174" y="282"/>
                  </a:lnTo>
                  <a:lnTo>
                    <a:pt x="174" y="280"/>
                  </a:lnTo>
                  <a:lnTo>
                    <a:pt x="174" y="280"/>
                  </a:lnTo>
                  <a:lnTo>
                    <a:pt x="174" y="280"/>
                  </a:lnTo>
                  <a:lnTo>
                    <a:pt x="172" y="280"/>
                  </a:lnTo>
                  <a:lnTo>
                    <a:pt x="172" y="280"/>
                  </a:lnTo>
                  <a:lnTo>
                    <a:pt x="169" y="280"/>
                  </a:lnTo>
                  <a:lnTo>
                    <a:pt x="169" y="280"/>
                  </a:lnTo>
                  <a:lnTo>
                    <a:pt x="167" y="280"/>
                  </a:lnTo>
                  <a:lnTo>
                    <a:pt x="167" y="280"/>
                  </a:lnTo>
                  <a:lnTo>
                    <a:pt x="163" y="278"/>
                  </a:lnTo>
                  <a:lnTo>
                    <a:pt x="163" y="278"/>
                  </a:lnTo>
                  <a:lnTo>
                    <a:pt x="159" y="276"/>
                  </a:lnTo>
                  <a:lnTo>
                    <a:pt x="159" y="274"/>
                  </a:lnTo>
                  <a:lnTo>
                    <a:pt x="157" y="274"/>
                  </a:lnTo>
                  <a:lnTo>
                    <a:pt x="157" y="274"/>
                  </a:lnTo>
                  <a:lnTo>
                    <a:pt x="157" y="274"/>
                  </a:lnTo>
                  <a:lnTo>
                    <a:pt x="157" y="274"/>
                  </a:lnTo>
                  <a:lnTo>
                    <a:pt x="155" y="274"/>
                  </a:lnTo>
                  <a:lnTo>
                    <a:pt x="153" y="276"/>
                  </a:lnTo>
                  <a:lnTo>
                    <a:pt x="153" y="276"/>
                  </a:lnTo>
                  <a:lnTo>
                    <a:pt x="153" y="276"/>
                  </a:lnTo>
                  <a:lnTo>
                    <a:pt x="153" y="276"/>
                  </a:lnTo>
                  <a:lnTo>
                    <a:pt x="151" y="276"/>
                  </a:lnTo>
                  <a:lnTo>
                    <a:pt x="151" y="276"/>
                  </a:lnTo>
                  <a:lnTo>
                    <a:pt x="151" y="276"/>
                  </a:lnTo>
                  <a:lnTo>
                    <a:pt x="149" y="274"/>
                  </a:lnTo>
                  <a:lnTo>
                    <a:pt x="149" y="274"/>
                  </a:lnTo>
                  <a:lnTo>
                    <a:pt x="149" y="272"/>
                  </a:lnTo>
                  <a:lnTo>
                    <a:pt x="149" y="272"/>
                  </a:lnTo>
                  <a:lnTo>
                    <a:pt x="149" y="272"/>
                  </a:lnTo>
                  <a:lnTo>
                    <a:pt x="149" y="270"/>
                  </a:lnTo>
                  <a:lnTo>
                    <a:pt x="149" y="270"/>
                  </a:lnTo>
                  <a:lnTo>
                    <a:pt x="151" y="270"/>
                  </a:lnTo>
                  <a:lnTo>
                    <a:pt x="151" y="270"/>
                  </a:lnTo>
                  <a:lnTo>
                    <a:pt x="151" y="270"/>
                  </a:lnTo>
                  <a:lnTo>
                    <a:pt x="151" y="270"/>
                  </a:lnTo>
                  <a:lnTo>
                    <a:pt x="151" y="268"/>
                  </a:lnTo>
                  <a:lnTo>
                    <a:pt x="151" y="268"/>
                  </a:lnTo>
                  <a:lnTo>
                    <a:pt x="151" y="268"/>
                  </a:lnTo>
                  <a:lnTo>
                    <a:pt x="151" y="262"/>
                  </a:lnTo>
                  <a:lnTo>
                    <a:pt x="151" y="259"/>
                  </a:lnTo>
                  <a:lnTo>
                    <a:pt x="149" y="259"/>
                  </a:lnTo>
                  <a:lnTo>
                    <a:pt x="149" y="259"/>
                  </a:lnTo>
                  <a:lnTo>
                    <a:pt x="149" y="259"/>
                  </a:lnTo>
                  <a:lnTo>
                    <a:pt x="149" y="257"/>
                  </a:lnTo>
                  <a:lnTo>
                    <a:pt x="146" y="257"/>
                  </a:lnTo>
                  <a:lnTo>
                    <a:pt x="146" y="257"/>
                  </a:lnTo>
                  <a:lnTo>
                    <a:pt x="146" y="255"/>
                  </a:lnTo>
                  <a:lnTo>
                    <a:pt x="144" y="255"/>
                  </a:lnTo>
                  <a:lnTo>
                    <a:pt x="144" y="255"/>
                  </a:lnTo>
                  <a:lnTo>
                    <a:pt x="146" y="255"/>
                  </a:lnTo>
                  <a:lnTo>
                    <a:pt x="146" y="253"/>
                  </a:lnTo>
                  <a:lnTo>
                    <a:pt x="149" y="253"/>
                  </a:lnTo>
                  <a:lnTo>
                    <a:pt x="149" y="253"/>
                  </a:lnTo>
                  <a:lnTo>
                    <a:pt x="149" y="253"/>
                  </a:lnTo>
                  <a:lnTo>
                    <a:pt x="149" y="251"/>
                  </a:lnTo>
                  <a:lnTo>
                    <a:pt x="151" y="251"/>
                  </a:lnTo>
                  <a:lnTo>
                    <a:pt x="149" y="247"/>
                  </a:lnTo>
                  <a:lnTo>
                    <a:pt x="149" y="243"/>
                  </a:lnTo>
                  <a:lnTo>
                    <a:pt x="149" y="241"/>
                  </a:lnTo>
                  <a:lnTo>
                    <a:pt x="149" y="239"/>
                  </a:lnTo>
                  <a:lnTo>
                    <a:pt x="149" y="239"/>
                  </a:lnTo>
                  <a:lnTo>
                    <a:pt x="151" y="239"/>
                  </a:lnTo>
                  <a:lnTo>
                    <a:pt x="151" y="239"/>
                  </a:lnTo>
                  <a:lnTo>
                    <a:pt x="151" y="236"/>
                  </a:lnTo>
                  <a:lnTo>
                    <a:pt x="153" y="236"/>
                  </a:lnTo>
                  <a:lnTo>
                    <a:pt x="153" y="236"/>
                  </a:lnTo>
                  <a:lnTo>
                    <a:pt x="155" y="234"/>
                  </a:lnTo>
                  <a:lnTo>
                    <a:pt x="155" y="234"/>
                  </a:lnTo>
                  <a:lnTo>
                    <a:pt x="155" y="234"/>
                  </a:lnTo>
                  <a:lnTo>
                    <a:pt x="157" y="236"/>
                  </a:lnTo>
                  <a:lnTo>
                    <a:pt x="157" y="236"/>
                  </a:lnTo>
                  <a:lnTo>
                    <a:pt x="157" y="236"/>
                  </a:lnTo>
                  <a:lnTo>
                    <a:pt x="159" y="234"/>
                  </a:lnTo>
                  <a:lnTo>
                    <a:pt x="159" y="234"/>
                  </a:lnTo>
                  <a:lnTo>
                    <a:pt x="159" y="234"/>
                  </a:lnTo>
                  <a:lnTo>
                    <a:pt x="161" y="230"/>
                  </a:lnTo>
                  <a:lnTo>
                    <a:pt x="161" y="228"/>
                  </a:lnTo>
                  <a:lnTo>
                    <a:pt x="161" y="228"/>
                  </a:lnTo>
                  <a:lnTo>
                    <a:pt x="161" y="228"/>
                  </a:lnTo>
                  <a:lnTo>
                    <a:pt x="161" y="226"/>
                  </a:lnTo>
                  <a:lnTo>
                    <a:pt x="161" y="226"/>
                  </a:lnTo>
                  <a:lnTo>
                    <a:pt x="159" y="222"/>
                  </a:lnTo>
                  <a:lnTo>
                    <a:pt x="157" y="222"/>
                  </a:lnTo>
                  <a:lnTo>
                    <a:pt x="157" y="222"/>
                  </a:lnTo>
                  <a:lnTo>
                    <a:pt x="157" y="220"/>
                  </a:lnTo>
                  <a:lnTo>
                    <a:pt x="155" y="220"/>
                  </a:lnTo>
                  <a:lnTo>
                    <a:pt x="155" y="218"/>
                  </a:lnTo>
                  <a:lnTo>
                    <a:pt x="155" y="218"/>
                  </a:lnTo>
                  <a:lnTo>
                    <a:pt x="155" y="218"/>
                  </a:lnTo>
                  <a:lnTo>
                    <a:pt x="155" y="218"/>
                  </a:lnTo>
                  <a:lnTo>
                    <a:pt x="157" y="216"/>
                  </a:lnTo>
                  <a:lnTo>
                    <a:pt x="157" y="216"/>
                  </a:lnTo>
                  <a:lnTo>
                    <a:pt x="157" y="216"/>
                  </a:lnTo>
                  <a:lnTo>
                    <a:pt x="159" y="216"/>
                  </a:lnTo>
                  <a:lnTo>
                    <a:pt x="159" y="211"/>
                  </a:lnTo>
                  <a:lnTo>
                    <a:pt x="159" y="211"/>
                  </a:lnTo>
                  <a:lnTo>
                    <a:pt x="159" y="211"/>
                  </a:lnTo>
                  <a:lnTo>
                    <a:pt x="159" y="209"/>
                  </a:lnTo>
                  <a:lnTo>
                    <a:pt x="159" y="209"/>
                  </a:lnTo>
                  <a:lnTo>
                    <a:pt x="159" y="209"/>
                  </a:lnTo>
                  <a:lnTo>
                    <a:pt x="159" y="207"/>
                  </a:lnTo>
                  <a:lnTo>
                    <a:pt x="159" y="207"/>
                  </a:lnTo>
                  <a:lnTo>
                    <a:pt x="159" y="207"/>
                  </a:lnTo>
                  <a:lnTo>
                    <a:pt x="159" y="205"/>
                  </a:lnTo>
                  <a:lnTo>
                    <a:pt x="159" y="205"/>
                  </a:lnTo>
                  <a:lnTo>
                    <a:pt x="159" y="203"/>
                  </a:lnTo>
                  <a:lnTo>
                    <a:pt x="159" y="201"/>
                  </a:lnTo>
                  <a:lnTo>
                    <a:pt x="159" y="201"/>
                  </a:lnTo>
                  <a:lnTo>
                    <a:pt x="159" y="197"/>
                  </a:lnTo>
                  <a:lnTo>
                    <a:pt x="161" y="197"/>
                  </a:lnTo>
                  <a:lnTo>
                    <a:pt x="161" y="197"/>
                  </a:lnTo>
                  <a:lnTo>
                    <a:pt x="161" y="195"/>
                  </a:lnTo>
                  <a:lnTo>
                    <a:pt x="161" y="195"/>
                  </a:lnTo>
                  <a:lnTo>
                    <a:pt x="161" y="195"/>
                  </a:lnTo>
                  <a:lnTo>
                    <a:pt x="161" y="195"/>
                  </a:lnTo>
                  <a:lnTo>
                    <a:pt x="161" y="195"/>
                  </a:lnTo>
                  <a:lnTo>
                    <a:pt x="163" y="195"/>
                  </a:lnTo>
                  <a:lnTo>
                    <a:pt x="167" y="195"/>
                  </a:lnTo>
                  <a:lnTo>
                    <a:pt x="169" y="195"/>
                  </a:lnTo>
                  <a:lnTo>
                    <a:pt x="169" y="195"/>
                  </a:lnTo>
                  <a:lnTo>
                    <a:pt x="172" y="195"/>
                  </a:lnTo>
                  <a:lnTo>
                    <a:pt x="174" y="199"/>
                  </a:lnTo>
                  <a:lnTo>
                    <a:pt x="178" y="201"/>
                  </a:lnTo>
                  <a:lnTo>
                    <a:pt x="180" y="203"/>
                  </a:lnTo>
                  <a:lnTo>
                    <a:pt x="180" y="203"/>
                  </a:lnTo>
                  <a:lnTo>
                    <a:pt x="184" y="203"/>
                  </a:lnTo>
                  <a:lnTo>
                    <a:pt x="186" y="203"/>
                  </a:lnTo>
                  <a:lnTo>
                    <a:pt x="186" y="203"/>
                  </a:lnTo>
                  <a:lnTo>
                    <a:pt x="188" y="201"/>
                  </a:lnTo>
                  <a:lnTo>
                    <a:pt x="190" y="201"/>
                  </a:lnTo>
                  <a:lnTo>
                    <a:pt x="192" y="201"/>
                  </a:lnTo>
                  <a:lnTo>
                    <a:pt x="195" y="201"/>
                  </a:lnTo>
                  <a:lnTo>
                    <a:pt x="199" y="201"/>
                  </a:lnTo>
                  <a:lnTo>
                    <a:pt x="203" y="203"/>
                  </a:lnTo>
                  <a:lnTo>
                    <a:pt x="203" y="203"/>
                  </a:lnTo>
                  <a:lnTo>
                    <a:pt x="205" y="205"/>
                  </a:lnTo>
                  <a:lnTo>
                    <a:pt x="207" y="199"/>
                  </a:lnTo>
                  <a:lnTo>
                    <a:pt x="209" y="199"/>
                  </a:lnTo>
                  <a:lnTo>
                    <a:pt x="207" y="197"/>
                  </a:lnTo>
                  <a:lnTo>
                    <a:pt x="207" y="197"/>
                  </a:lnTo>
                  <a:lnTo>
                    <a:pt x="207" y="195"/>
                  </a:lnTo>
                  <a:lnTo>
                    <a:pt x="205" y="188"/>
                  </a:lnTo>
                  <a:lnTo>
                    <a:pt x="203" y="186"/>
                  </a:lnTo>
                  <a:lnTo>
                    <a:pt x="203" y="184"/>
                  </a:lnTo>
                  <a:lnTo>
                    <a:pt x="203" y="184"/>
                  </a:lnTo>
                  <a:lnTo>
                    <a:pt x="203" y="180"/>
                  </a:lnTo>
                  <a:lnTo>
                    <a:pt x="203" y="178"/>
                  </a:lnTo>
                  <a:lnTo>
                    <a:pt x="205" y="174"/>
                  </a:lnTo>
                  <a:lnTo>
                    <a:pt x="207" y="165"/>
                  </a:lnTo>
                  <a:lnTo>
                    <a:pt x="207" y="163"/>
                  </a:lnTo>
                  <a:lnTo>
                    <a:pt x="207" y="163"/>
                  </a:lnTo>
                  <a:lnTo>
                    <a:pt x="207" y="161"/>
                  </a:lnTo>
                  <a:lnTo>
                    <a:pt x="207" y="159"/>
                  </a:lnTo>
                  <a:lnTo>
                    <a:pt x="211" y="157"/>
                  </a:lnTo>
                  <a:lnTo>
                    <a:pt x="211" y="157"/>
                  </a:lnTo>
                  <a:lnTo>
                    <a:pt x="215" y="153"/>
                  </a:lnTo>
                  <a:lnTo>
                    <a:pt x="218" y="153"/>
                  </a:lnTo>
                  <a:lnTo>
                    <a:pt x="218" y="151"/>
                  </a:lnTo>
                  <a:lnTo>
                    <a:pt x="218" y="151"/>
                  </a:lnTo>
                  <a:lnTo>
                    <a:pt x="220" y="149"/>
                  </a:lnTo>
                  <a:lnTo>
                    <a:pt x="220" y="149"/>
                  </a:lnTo>
                  <a:lnTo>
                    <a:pt x="220" y="146"/>
                  </a:lnTo>
                  <a:lnTo>
                    <a:pt x="220" y="146"/>
                  </a:lnTo>
                  <a:lnTo>
                    <a:pt x="220" y="144"/>
                  </a:lnTo>
                  <a:lnTo>
                    <a:pt x="222" y="144"/>
                  </a:lnTo>
                  <a:lnTo>
                    <a:pt x="226" y="144"/>
                  </a:lnTo>
                  <a:lnTo>
                    <a:pt x="228" y="144"/>
                  </a:lnTo>
                  <a:lnTo>
                    <a:pt x="230" y="144"/>
                  </a:lnTo>
                  <a:lnTo>
                    <a:pt x="230" y="142"/>
                  </a:lnTo>
                  <a:lnTo>
                    <a:pt x="230" y="142"/>
                  </a:lnTo>
                  <a:lnTo>
                    <a:pt x="232" y="142"/>
                  </a:lnTo>
                  <a:lnTo>
                    <a:pt x="232" y="140"/>
                  </a:lnTo>
                  <a:lnTo>
                    <a:pt x="232" y="13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EditPoints="1"/>
            </p:cNvSpPr>
            <p:nvPr/>
          </p:nvSpPr>
          <p:spPr bwMode="auto">
            <a:xfrm>
              <a:off x="8624690" y="5734685"/>
              <a:ext cx="10522" cy="12025"/>
            </a:xfrm>
            <a:custGeom>
              <a:avLst/>
              <a:gdLst>
                <a:gd name="T0" fmla="*/ 2 w 7"/>
                <a:gd name="T1" fmla="*/ 2 h 8"/>
                <a:gd name="T2" fmla="*/ 2 w 7"/>
                <a:gd name="T3" fmla="*/ 2 h 8"/>
                <a:gd name="T4" fmla="*/ 2 w 7"/>
                <a:gd name="T5" fmla="*/ 2 h 8"/>
                <a:gd name="T6" fmla="*/ 2 w 7"/>
                <a:gd name="T7" fmla="*/ 0 h 8"/>
                <a:gd name="T8" fmla="*/ 4 w 7"/>
                <a:gd name="T9" fmla="*/ 0 h 8"/>
                <a:gd name="T10" fmla="*/ 2 w 7"/>
                <a:gd name="T11" fmla="*/ 0 h 8"/>
                <a:gd name="T12" fmla="*/ 2 w 7"/>
                <a:gd name="T13" fmla="*/ 0 h 8"/>
                <a:gd name="T14" fmla="*/ 4 w 7"/>
                <a:gd name="T15" fmla="*/ 0 h 8"/>
                <a:gd name="T16" fmla="*/ 4 w 7"/>
                <a:gd name="T17" fmla="*/ 0 h 8"/>
                <a:gd name="T18" fmla="*/ 2 w 7"/>
                <a:gd name="T19" fmla="*/ 0 h 8"/>
                <a:gd name="T20" fmla="*/ 2 w 7"/>
                <a:gd name="T21" fmla="*/ 0 h 8"/>
                <a:gd name="T22" fmla="*/ 2 w 7"/>
                <a:gd name="T23" fmla="*/ 0 h 8"/>
                <a:gd name="T24" fmla="*/ 2 w 7"/>
                <a:gd name="T25" fmla="*/ 0 h 8"/>
                <a:gd name="T26" fmla="*/ 2 w 7"/>
                <a:gd name="T27" fmla="*/ 0 h 8"/>
                <a:gd name="T28" fmla="*/ 2 w 7"/>
                <a:gd name="T29" fmla="*/ 0 h 8"/>
                <a:gd name="T30" fmla="*/ 2 w 7"/>
                <a:gd name="T31" fmla="*/ 0 h 8"/>
                <a:gd name="T32" fmla="*/ 2 w 7"/>
                <a:gd name="T33" fmla="*/ 2 h 8"/>
                <a:gd name="T34" fmla="*/ 0 w 7"/>
                <a:gd name="T35" fmla="*/ 2 h 8"/>
                <a:gd name="T36" fmla="*/ 0 w 7"/>
                <a:gd name="T37" fmla="*/ 2 h 8"/>
                <a:gd name="T38" fmla="*/ 2 w 7"/>
                <a:gd name="T39" fmla="*/ 2 h 8"/>
                <a:gd name="T40" fmla="*/ 2 w 7"/>
                <a:gd name="T41" fmla="*/ 2 h 8"/>
                <a:gd name="T42" fmla="*/ 2 w 7"/>
                <a:gd name="T43" fmla="*/ 2 h 8"/>
                <a:gd name="T44" fmla="*/ 7 w 7"/>
                <a:gd name="T45" fmla="*/ 6 h 8"/>
                <a:gd name="T46" fmla="*/ 4 w 7"/>
                <a:gd name="T47" fmla="*/ 6 h 8"/>
                <a:gd name="T48" fmla="*/ 4 w 7"/>
                <a:gd name="T49" fmla="*/ 4 h 8"/>
                <a:gd name="T50" fmla="*/ 4 w 7"/>
                <a:gd name="T51" fmla="*/ 6 h 8"/>
                <a:gd name="T52" fmla="*/ 4 w 7"/>
                <a:gd name="T53" fmla="*/ 4 h 8"/>
                <a:gd name="T54" fmla="*/ 4 w 7"/>
                <a:gd name="T55" fmla="*/ 4 h 8"/>
                <a:gd name="T56" fmla="*/ 4 w 7"/>
                <a:gd name="T57" fmla="*/ 4 h 8"/>
                <a:gd name="T58" fmla="*/ 4 w 7"/>
                <a:gd name="T59" fmla="*/ 4 h 8"/>
                <a:gd name="T60" fmla="*/ 2 w 7"/>
                <a:gd name="T61" fmla="*/ 4 h 8"/>
                <a:gd name="T62" fmla="*/ 2 w 7"/>
                <a:gd name="T63" fmla="*/ 4 h 8"/>
                <a:gd name="T64" fmla="*/ 2 w 7"/>
                <a:gd name="T65" fmla="*/ 4 h 8"/>
                <a:gd name="T66" fmla="*/ 2 w 7"/>
                <a:gd name="T67" fmla="*/ 4 h 8"/>
                <a:gd name="T68" fmla="*/ 2 w 7"/>
                <a:gd name="T69" fmla="*/ 6 h 8"/>
                <a:gd name="T70" fmla="*/ 2 w 7"/>
                <a:gd name="T71" fmla="*/ 8 h 8"/>
                <a:gd name="T72" fmla="*/ 2 w 7"/>
                <a:gd name="T73" fmla="*/ 8 h 8"/>
                <a:gd name="T74" fmla="*/ 2 w 7"/>
                <a:gd name="T75" fmla="*/ 8 h 8"/>
                <a:gd name="T76" fmla="*/ 4 w 7"/>
                <a:gd name="T77" fmla="*/ 8 h 8"/>
                <a:gd name="T78" fmla="*/ 4 w 7"/>
                <a:gd name="T79" fmla="*/ 6 h 8"/>
                <a:gd name="T80" fmla="*/ 4 w 7"/>
                <a:gd name="T81" fmla="*/ 6 h 8"/>
                <a:gd name="T82" fmla="*/ 4 w 7"/>
                <a:gd name="T83" fmla="*/ 6 h 8"/>
                <a:gd name="T84" fmla="*/ 4 w 7"/>
                <a:gd name="T85" fmla="*/ 6 h 8"/>
                <a:gd name="T86" fmla="*/ 7 w 7"/>
                <a:gd name="T87" fmla="*/ 6 h 8"/>
                <a:gd name="T88" fmla="*/ 7 w 7"/>
                <a:gd name="T8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8">
                  <a:moveTo>
                    <a:pt x="2" y="2"/>
                  </a:moveTo>
                  <a:lnTo>
                    <a:pt x="2" y="2"/>
                  </a:lnTo>
                  <a:lnTo>
                    <a:pt x="2" y="2"/>
                  </a:lnTo>
                  <a:lnTo>
                    <a:pt x="2" y="2"/>
                  </a:lnTo>
                  <a:lnTo>
                    <a:pt x="2" y="2"/>
                  </a:lnTo>
                  <a:lnTo>
                    <a:pt x="2" y="2"/>
                  </a:lnTo>
                  <a:lnTo>
                    <a:pt x="2" y="0"/>
                  </a:lnTo>
                  <a:lnTo>
                    <a:pt x="2" y="0"/>
                  </a:lnTo>
                  <a:lnTo>
                    <a:pt x="4" y="0"/>
                  </a:lnTo>
                  <a:lnTo>
                    <a:pt x="4" y="0"/>
                  </a:lnTo>
                  <a:lnTo>
                    <a:pt x="4" y="0"/>
                  </a:lnTo>
                  <a:lnTo>
                    <a:pt x="2" y="0"/>
                  </a:lnTo>
                  <a:lnTo>
                    <a:pt x="2" y="0"/>
                  </a:lnTo>
                  <a:lnTo>
                    <a:pt x="2" y="0"/>
                  </a:lnTo>
                  <a:lnTo>
                    <a:pt x="2" y="0"/>
                  </a:lnTo>
                  <a:lnTo>
                    <a:pt x="4" y="0"/>
                  </a:lnTo>
                  <a:lnTo>
                    <a:pt x="4" y="0"/>
                  </a:lnTo>
                  <a:lnTo>
                    <a:pt x="4"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0" y="2"/>
                  </a:lnTo>
                  <a:lnTo>
                    <a:pt x="0" y="2"/>
                  </a:lnTo>
                  <a:lnTo>
                    <a:pt x="0" y="2"/>
                  </a:lnTo>
                  <a:lnTo>
                    <a:pt x="0" y="2"/>
                  </a:lnTo>
                  <a:lnTo>
                    <a:pt x="2" y="2"/>
                  </a:lnTo>
                  <a:lnTo>
                    <a:pt x="2" y="2"/>
                  </a:lnTo>
                  <a:lnTo>
                    <a:pt x="2" y="2"/>
                  </a:lnTo>
                  <a:lnTo>
                    <a:pt x="2" y="2"/>
                  </a:lnTo>
                  <a:lnTo>
                    <a:pt x="2" y="2"/>
                  </a:lnTo>
                  <a:close/>
                  <a:moveTo>
                    <a:pt x="7" y="6"/>
                  </a:moveTo>
                  <a:lnTo>
                    <a:pt x="7" y="6"/>
                  </a:lnTo>
                  <a:lnTo>
                    <a:pt x="4" y="6"/>
                  </a:lnTo>
                  <a:lnTo>
                    <a:pt x="4" y="6"/>
                  </a:lnTo>
                  <a:lnTo>
                    <a:pt x="4" y="6"/>
                  </a:lnTo>
                  <a:lnTo>
                    <a:pt x="4" y="4"/>
                  </a:lnTo>
                  <a:lnTo>
                    <a:pt x="4" y="6"/>
                  </a:lnTo>
                  <a:lnTo>
                    <a:pt x="4" y="6"/>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4"/>
                  </a:lnTo>
                  <a:lnTo>
                    <a:pt x="2" y="4"/>
                  </a:lnTo>
                  <a:lnTo>
                    <a:pt x="2" y="6"/>
                  </a:lnTo>
                  <a:lnTo>
                    <a:pt x="2" y="6"/>
                  </a:lnTo>
                  <a:lnTo>
                    <a:pt x="2" y="8"/>
                  </a:lnTo>
                  <a:lnTo>
                    <a:pt x="2" y="8"/>
                  </a:lnTo>
                  <a:lnTo>
                    <a:pt x="2" y="8"/>
                  </a:lnTo>
                  <a:lnTo>
                    <a:pt x="2" y="8"/>
                  </a:lnTo>
                  <a:lnTo>
                    <a:pt x="2" y="8"/>
                  </a:lnTo>
                  <a:lnTo>
                    <a:pt x="4" y="8"/>
                  </a:lnTo>
                  <a:lnTo>
                    <a:pt x="4" y="8"/>
                  </a:lnTo>
                  <a:lnTo>
                    <a:pt x="4" y="8"/>
                  </a:lnTo>
                  <a:lnTo>
                    <a:pt x="4" y="6"/>
                  </a:lnTo>
                  <a:lnTo>
                    <a:pt x="4" y="6"/>
                  </a:lnTo>
                  <a:lnTo>
                    <a:pt x="4" y="6"/>
                  </a:lnTo>
                  <a:lnTo>
                    <a:pt x="4" y="6"/>
                  </a:lnTo>
                  <a:lnTo>
                    <a:pt x="4" y="6"/>
                  </a:lnTo>
                  <a:lnTo>
                    <a:pt x="4" y="6"/>
                  </a:lnTo>
                  <a:lnTo>
                    <a:pt x="4" y="6"/>
                  </a:lnTo>
                  <a:lnTo>
                    <a:pt x="7" y="6"/>
                  </a:lnTo>
                  <a:lnTo>
                    <a:pt x="7" y="6"/>
                  </a:lnTo>
                  <a:lnTo>
                    <a:pt x="7" y="6"/>
                  </a:lnTo>
                  <a:lnTo>
                    <a:pt x="7" y="6"/>
                  </a:lnTo>
                  <a:lnTo>
                    <a:pt x="7" y="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EditPoints="1"/>
            </p:cNvSpPr>
            <p:nvPr/>
          </p:nvSpPr>
          <p:spPr bwMode="auto">
            <a:xfrm>
              <a:off x="9188382" y="3043990"/>
              <a:ext cx="732048" cy="664406"/>
            </a:xfrm>
            <a:custGeom>
              <a:avLst/>
              <a:gdLst>
                <a:gd name="T0" fmla="*/ 245 w 487"/>
                <a:gd name="T1" fmla="*/ 404 h 442"/>
                <a:gd name="T2" fmla="*/ 259 w 487"/>
                <a:gd name="T3" fmla="*/ 391 h 442"/>
                <a:gd name="T4" fmla="*/ 169 w 487"/>
                <a:gd name="T5" fmla="*/ 383 h 442"/>
                <a:gd name="T6" fmla="*/ 291 w 487"/>
                <a:gd name="T7" fmla="*/ 368 h 442"/>
                <a:gd name="T8" fmla="*/ 477 w 487"/>
                <a:gd name="T9" fmla="*/ 207 h 442"/>
                <a:gd name="T10" fmla="*/ 454 w 487"/>
                <a:gd name="T11" fmla="*/ 171 h 442"/>
                <a:gd name="T12" fmla="*/ 458 w 487"/>
                <a:gd name="T13" fmla="*/ 138 h 442"/>
                <a:gd name="T14" fmla="*/ 456 w 487"/>
                <a:gd name="T15" fmla="*/ 125 h 442"/>
                <a:gd name="T16" fmla="*/ 445 w 487"/>
                <a:gd name="T17" fmla="*/ 107 h 442"/>
                <a:gd name="T18" fmla="*/ 433 w 487"/>
                <a:gd name="T19" fmla="*/ 79 h 442"/>
                <a:gd name="T20" fmla="*/ 424 w 487"/>
                <a:gd name="T21" fmla="*/ 63 h 442"/>
                <a:gd name="T22" fmla="*/ 410 w 487"/>
                <a:gd name="T23" fmla="*/ 46 h 442"/>
                <a:gd name="T24" fmla="*/ 389 w 487"/>
                <a:gd name="T25" fmla="*/ 46 h 442"/>
                <a:gd name="T26" fmla="*/ 376 w 487"/>
                <a:gd name="T27" fmla="*/ 21 h 442"/>
                <a:gd name="T28" fmla="*/ 341 w 487"/>
                <a:gd name="T29" fmla="*/ 12 h 442"/>
                <a:gd name="T30" fmla="*/ 339 w 487"/>
                <a:gd name="T31" fmla="*/ 27 h 442"/>
                <a:gd name="T32" fmla="*/ 297 w 487"/>
                <a:gd name="T33" fmla="*/ 67 h 442"/>
                <a:gd name="T34" fmla="*/ 247 w 487"/>
                <a:gd name="T35" fmla="*/ 65 h 442"/>
                <a:gd name="T36" fmla="*/ 226 w 487"/>
                <a:gd name="T37" fmla="*/ 73 h 442"/>
                <a:gd name="T38" fmla="*/ 192 w 487"/>
                <a:gd name="T39" fmla="*/ 94 h 442"/>
                <a:gd name="T40" fmla="*/ 146 w 487"/>
                <a:gd name="T41" fmla="*/ 113 h 442"/>
                <a:gd name="T42" fmla="*/ 111 w 487"/>
                <a:gd name="T43" fmla="*/ 140 h 442"/>
                <a:gd name="T44" fmla="*/ 83 w 487"/>
                <a:gd name="T45" fmla="*/ 165 h 442"/>
                <a:gd name="T46" fmla="*/ 73 w 487"/>
                <a:gd name="T47" fmla="*/ 136 h 442"/>
                <a:gd name="T48" fmla="*/ 54 w 487"/>
                <a:gd name="T49" fmla="*/ 113 h 442"/>
                <a:gd name="T50" fmla="*/ 39 w 487"/>
                <a:gd name="T51" fmla="*/ 113 h 442"/>
                <a:gd name="T52" fmla="*/ 35 w 487"/>
                <a:gd name="T53" fmla="*/ 132 h 442"/>
                <a:gd name="T54" fmla="*/ 33 w 487"/>
                <a:gd name="T55" fmla="*/ 157 h 442"/>
                <a:gd name="T56" fmla="*/ 35 w 487"/>
                <a:gd name="T57" fmla="*/ 176 h 442"/>
                <a:gd name="T58" fmla="*/ 6 w 487"/>
                <a:gd name="T59" fmla="*/ 232 h 442"/>
                <a:gd name="T60" fmla="*/ 0 w 487"/>
                <a:gd name="T61" fmla="*/ 249 h 442"/>
                <a:gd name="T62" fmla="*/ 27 w 487"/>
                <a:gd name="T63" fmla="*/ 276 h 442"/>
                <a:gd name="T64" fmla="*/ 52 w 487"/>
                <a:gd name="T65" fmla="*/ 293 h 442"/>
                <a:gd name="T66" fmla="*/ 62 w 487"/>
                <a:gd name="T67" fmla="*/ 314 h 442"/>
                <a:gd name="T68" fmla="*/ 94 w 487"/>
                <a:gd name="T69" fmla="*/ 316 h 442"/>
                <a:gd name="T70" fmla="*/ 123 w 487"/>
                <a:gd name="T71" fmla="*/ 289 h 442"/>
                <a:gd name="T72" fmla="*/ 152 w 487"/>
                <a:gd name="T73" fmla="*/ 259 h 442"/>
                <a:gd name="T74" fmla="*/ 159 w 487"/>
                <a:gd name="T75" fmla="*/ 247 h 442"/>
                <a:gd name="T76" fmla="*/ 188 w 487"/>
                <a:gd name="T77" fmla="*/ 245 h 442"/>
                <a:gd name="T78" fmla="*/ 226 w 487"/>
                <a:gd name="T79" fmla="*/ 259 h 442"/>
                <a:gd name="T80" fmla="*/ 230 w 487"/>
                <a:gd name="T81" fmla="*/ 297 h 442"/>
                <a:gd name="T82" fmla="*/ 207 w 487"/>
                <a:gd name="T83" fmla="*/ 331 h 442"/>
                <a:gd name="T84" fmla="*/ 190 w 487"/>
                <a:gd name="T85" fmla="*/ 354 h 442"/>
                <a:gd name="T86" fmla="*/ 167 w 487"/>
                <a:gd name="T87" fmla="*/ 368 h 442"/>
                <a:gd name="T88" fmla="*/ 217 w 487"/>
                <a:gd name="T89" fmla="*/ 379 h 442"/>
                <a:gd name="T90" fmla="*/ 192 w 487"/>
                <a:gd name="T91" fmla="*/ 400 h 442"/>
                <a:gd name="T92" fmla="*/ 171 w 487"/>
                <a:gd name="T93" fmla="*/ 421 h 442"/>
                <a:gd name="T94" fmla="*/ 163 w 487"/>
                <a:gd name="T95" fmla="*/ 442 h 442"/>
                <a:gd name="T96" fmla="*/ 192 w 487"/>
                <a:gd name="T97" fmla="*/ 423 h 442"/>
                <a:gd name="T98" fmla="*/ 215 w 487"/>
                <a:gd name="T99" fmla="*/ 418 h 442"/>
                <a:gd name="T100" fmla="*/ 232 w 487"/>
                <a:gd name="T101" fmla="*/ 404 h 442"/>
                <a:gd name="T102" fmla="*/ 253 w 487"/>
                <a:gd name="T103" fmla="*/ 381 h 442"/>
                <a:gd name="T104" fmla="*/ 276 w 487"/>
                <a:gd name="T105" fmla="*/ 366 h 442"/>
                <a:gd name="T106" fmla="*/ 309 w 487"/>
                <a:gd name="T107" fmla="*/ 352 h 442"/>
                <a:gd name="T108" fmla="*/ 320 w 487"/>
                <a:gd name="T109" fmla="*/ 343 h 442"/>
                <a:gd name="T110" fmla="*/ 337 w 487"/>
                <a:gd name="T111" fmla="*/ 337 h 442"/>
                <a:gd name="T112" fmla="*/ 372 w 487"/>
                <a:gd name="T113" fmla="*/ 341 h 442"/>
                <a:gd name="T114" fmla="*/ 406 w 487"/>
                <a:gd name="T115" fmla="*/ 301 h 442"/>
                <a:gd name="T116" fmla="*/ 435 w 487"/>
                <a:gd name="T117" fmla="*/ 280 h 442"/>
                <a:gd name="T118" fmla="*/ 462 w 487"/>
                <a:gd name="T119" fmla="*/ 268 h 442"/>
                <a:gd name="T120" fmla="*/ 481 w 487"/>
                <a:gd name="T121" fmla="*/ 249 h 442"/>
                <a:gd name="T122" fmla="*/ 481 w 487"/>
                <a:gd name="T123" fmla="*/ 23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7" h="442">
                  <a:moveTo>
                    <a:pt x="305" y="408"/>
                  </a:moveTo>
                  <a:lnTo>
                    <a:pt x="305" y="410"/>
                  </a:lnTo>
                  <a:lnTo>
                    <a:pt x="303" y="410"/>
                  </a:lnTo>
                  <a:lnTo>
                    <a:pt x="301" y="410"/>
                  </a:lnTo>
                  <a:lnTo>
                    <a:pt x="301" y="410"/>
                  </a:lnTo>
                  <a:lnTo>
                    <a:pt x="303" y="410"/>
                  </a:lnTo>
                  <a:lnTo>
                    <a:pt x="303" y="410"/>
                  </a:lnTo>
                  <a:lnTo>
                    <a:pt x="303" y="412"/>
                  </a:lnTo>
                  <a:lnTo>
                    <a:pt x="303" y="412"/>
                  </a:lnTo>
                  <a:lnTo>
                    <a:pt x="303" y="412"/>
                  </a:lnTo>
                  <a:lnTo>
                    <a:pt x="303" y="412"/>
                  </a:lnTo>
                  <a:lnTo>
                    <a:pt x="301" y="414"/>
                  </a:lnTo>
                  <a:lnTo>
                    <a:pt x="303" y="414"/>
                  </a:lnTo>
                  <a:lnTo>
                    <a:pt x="303" y="414"/>
                  </a:lnTo>
                  <a:lnTo>
                    <a:pt x="303" y="414"/>
                  </a:lnTo>
                  <a:lnTo>
                    <a:pt x="305" y="414"/>
                  </a:lnTo>
                  <a:lnTo>
                    <a:pt x="305" y="412"/>
                  </a:lnTo>
                  <a:lnTo>
                    <a:pt x="305" y="412"/>
                  </a:lnTo>
                  <a:lnTo>
                    <a:pt x="305" y="410"/>
                  </a:lnTo>
                  <a:lnTo>
                    <a:pt x="305" y="408"/>
                  </a:lnTo>
                  <a:close/>
                  <a:moveTo>
                    <a:pt x="249" y="400"/>
                  </a:moveTo>
                  <a:lnTo>
                    <a:pt x="251" y="398"/>
                  </a:lnTo>
                  <a:lnTo>
                    <a:pt x="249" y="398"/>
                  </a:lnTo>
                  <a:lnTo>
                    <a:pt x="247" y="400"/>
                  </a:lnTo>
                  <a:lnTo>
                    <a:pt x="245" y="402"/>
                  </a:lnTo>
                  <a:lnTo>
                    <a:pt x="245" y="402"/>
                  </a:lnTo>
                  <a:lnTo>
                    <a:pt x="245" y="404"/>
                  </a:lnTo>
                  <a:lnTo>
                    <a:pt x="247" y="404"/>
                  </a:lnTo>
                  <a:lnTo>
                    <a:pt x="249" y="402"/>
                  </a:lnTo>
                  <a:lnTo>
                    <a:pt x="249" y="404"/>
                  </a:lnTo>
                  <a:lnTo>
                    <a:pt x="251" y="404"/>
                  </a:lnTo>
                  <a:lnTo>
                    <a:pt x="249" y="402"/>
                  </a:lnTo>
                  <a:lnTo>
                    <a:pt x="249" y="400"/>
                  </a:lnTo>
                  <a:lnTo>
                    <a:pt x="249" y="400"/>
                  </a:lnTo>
                  <a:lnTo>
                    <a:pt x="249" y="400"/>
                  </a:lnTo>
                  <a:close/>
                  <a:moveTo>
                    <a:pt x="268" y="395"/>
                  </a:moveTo>
                  <a:lnTo>
                    <a:pt x="265" y="395"/>
                  </a:lnTo>
                  <a:lnTo>
                    <a:pt x="265" y="398"/>
                  </a:lnTo>
                  <a:lnTo>
                    <a:pt x="270" y="398"/>
                  </a:lnTo>
                  <a:lnTo>
                    <a:pt x="270" y="398"/>
                  </a:lnTo>
                  <a:lnTo>
                    <a:pt x="270" y="398"/>
                  </a:lnTo>
                  <a:lnTo>
                    <a:pt x="270" y="398"/>
                  </a:lnTo>
                  <a:lnTo>
                    <a:pt x="270" y="400"/>
                  </a:lnTo>
                  <a:lnTo>
                    <a:pt x="270" y="400"/>
                  </a:lnTo>
                  <a:lnTo>
                    <a:pt x="272" y="398"/>
                  </a:lnTo>
                  <a:lnTo>
                    <a:pt x="274" y="398"/>
                  </a:lnTo>
                  <a:lnTo>
                    <a:pt x="274" y="395"/>
                  </a:lnTo>
                  <a:lnTo>
                    <a:pt x="272" y="395"/>
                  </a:lnTo>
                  <a:lnTo>
                    <a:pt x="268" y="395"/>
                  </a:lnTo>
                  <a:close/>
                  <a:moveTo>
                    <a:pt x="270" y="393"/>
                  </a:moveTo>
                  <a:lnTo>
                    <a:pt x="268" y="393"/>
                  </a:lnTo>
                  <a:lnTo>
                    <a:pt x="268" y="391"/>
                  </a:lnTo>
                  <a:lnTo>
                    <a:pt x="263" y="391"/>
                  </a:lnTo>
                  <a:lnTo>
                    <a:pt x="259" y="391"/>
                  </a:lnTo>
                  <a:lnTo>
                    <a:pt x="259" y="391"/>
                  </a:lnTo>
                  <a:lnTo>
                    <a:pt x="257" y="391"/>
                  </a:lnTo>
                  <a:lnTo>
                    <a:pt x="259" y="393"/>
                  </a:lnTo>
                  <a:lnTo>
                    <a:pt x="263" y="393"/>
                  </a:lnTo>
                  <a:lnTo>
                    <a:pt x="268" y="393"/>
                  </a:lnTo>
                  <a:lnTo>
                    <a:pt x="270" y="393"/>
                  </a:lnTo>
                  <a:close/>
                  <a:moveTo>
                    <a:pt x="182" y="377"/>
                  </a:moveTo>
                  <a:lnTo>
                    <a:pt x="184" y="377"/>
                  </a:lnTo>
                  <a:lnTo>
                    <a:pt x="182" y="375"/>
                  </a:lnTo>
                  <a:lnTo>
                    <a:pt x="182" y="375"/>
                  </a:lnTo>
                  <a:lnTo>
                    <a:pt x="180" y="375"/>
                  </a:lnTo>
                  <a:lnTo>
                    <a:pt x="178" y="375"/>
                  </a:lnTo>
                  <a:lnTo>
                    <a:pt x="175" y="375"/>
                  </a:lnTo>
                  <a:lnTo>
                    <a:pt x="175" y="375"/>
                  </a:lnTo>
                  <a:lnTo>
                    <a:pt x="175" y="375"/>
                  </a:lnTo>
                  <a:lnTo>
                    <a:pt x="173" y="375"/>
                  </a:lnTo>
                  <a:lnTo>
                    <a:pt x="173" y="377"/>
                  </a:lnTo>
                  <a:lnTo>
                    <a:pt x="173" y="377"/>
                  </a:lnTo>
                  <a:lnTo>
                    <a:pt x="173" y="377"/>
                  </a:lnTo>
                  <a:lnTo>
                    <a:pt x="173" y="377"/>
                  </a:lnTo>
                  <a:lnTo>
                    <a:pt x="171" y="377"/>
                  </a:lnTo>
                  <a:lnTo>
                    <a:pt x="169" y="379"/>
                  </a:lnTo>
                  <a:lnTo>
                    <a:pt x="169" y="379"/>
                  </a:lnTo>
                  <a:lnTo>
                    <a:pt x="169" y="381"/>
                  </a:lnTo>
                  <a:lnTo>
                    <a:pt x="169" y="381"/>
                  </a:lnTo>
                  <a:lnTo>
                    <a:pt x="169" y="381"/>
                  </a:lnTo>
                  <a:lnTo>
                    <a:pt x="169" y="383"/>
                  </a:lnTo>
                  <a:lnTo>
                    <a:pt x="171" y="383"/>
                  </a:lnTo>
                  <a:lnTo>
                    <a:pt x="171" y="383"/>
                  </a:lnTo>
                  <a:lnTo>
                    <a:pt x="173" y="381"/>
                  </a:lnTo>
                  <a:lnTo>
                    <a:pt x="173" y="379"/>
                  </a:lnTo>
                  <a:lnTo>
                    <a:pt x="175" y="377"/>
                  </a:lnTo>
                  <a:lnTo>
                    <a:pt x="175" y="377"/>
                  </a:lnTo>
                  <a:lnTo>
                    <a:pt x="178" y="377"/>
                  </a:lnTo>
                  <a:lnTo>
                    <a:pt x="178" y="377"/>
                  </a:lnTo>
                  <a:lnTo>
                    <a:pt x="178" y="379"/>
                  </a:lnTo>
                  <a:lnTo>
                    <a:pt x="178" y="379"/>
                  </a:lnTo>
                  <a:lnTo>
                    <a:pt x="178" y="379"/>
                  </a:lnTo>
                  <a:lnTo>
                    <a:pt x="175" y="381"/>
                  </a:lnTo>
                  <a:lnTo>
                    <a:pt x="175" y="383"/>
                  </a:lnTo>
                  <a:lnTo>
                    <a:pt x="175" y="383"/>
                  </a:lnTo>
                  <a:lnTo>
                    <a:pt x="175" y="383"/>
                  </a:lnTo>
                  <a:lnTo>
                    <a:pt x="180" y="383"/>
                  </a:lnTo>
                  <a:lnTo>
                    <a:pt x="182" y="383"/>
                  </a:lnTo>
                  <a:lnTo>
                    <a:pt x="182" y="383"/>
                  </a:lnTo>
                  <a:lnTo>
                    <a:pt x="182" y="381"/>
                  </a:lnTo>
                  <a:lnTo>
                    <a:pt x="182" y="379"/>
                  </a:lnTo>
                  <a:lnTo>
                    <a:pt x="182" y="379"/>
                  </a:lnTo>
                  <a:lnTo>
                    <a:pt x="182" y="379"/>
                  </a:lnTo>
                  <a:lnTo>
                    <a:pt x="180" y="379"/>
                  </a:lnTo>
                  <a:lnTo>
                    <a:pt x="180" y="377"/>
                  </a:lnTo>
                  <a:lnTo>
                    <a:pt x="182" y="377"/>
                  </a:lnTo>
                  <a:close/>
                  <a:moveTo>
                    <a:pt x="291" y="368"/>
                  </a:moveTo>
                  <a:lnTo>
                    <a:pt x="291" y="368"/>
                  </a:lnTo>
                  <a:lnTo>
                    <a:pt x="288" y="370"/>
                  </a:lnTo>
                  <a:lnTo>
                    <a:pt x="291" y="372"/>
                  </a:lnTo>
                  <a:lnTo>
                    <a:pt x="293" y="372"/>
                  </a:lnTo>
                  <a:lnTo>
                    <a:pt x="295" y="370"/>
                  </a:lnTo>
                  <a:lnTo>
                    <a:pt x="295" y="370"/>
                  </a:lnTo>
                  <a:lnTo>
                    <a:pt x="293" y="368"/>
                  </a:lnTo>
                  <a:lnTo>
                    <a:pt x="291" y="368"/>
                  </a:lnTo>
                  <a:close/>
                  <a:moveTo>
                    <a:pt x="487" y="220"/>
                  </a:moveTo>
                  <a:lnTo>
                    <a:pt x="485" y="220"/>
                  </a:lnTo>
                  <a:lnTo>
                    <a:pt x="485" y="218"/>
                  </a:lnTo>
                  <a:lnTo>
                    <a:pt x="485" y="218"/>
                  </a:lnTo>
                  <a:lnTo>
                    <a:pt x="485" y="218"/>
                  </a:lnTo>
                  <a:lnTo>
                    <a:pt x="485" y="215"/>
                  </a:lnTo>
                  <a:lnTo>
                    <a:pt x="485" y="215"/>
                  </a:lnTo>
                  <a:lnTo>
                    <a:pt x="485" y="215"/>
                  </a:lnTo>
                  <a:lnTo>
                    <a:pt x="485" y="213"/>
                  </a:lnTo>
                  <a:lnTo>
                    <a:pt x="485" y="213"/>
                  </a:lnTo>
                  <a:lnTo>
                    <a:pt x="485" y="211"/>
                  </a:lnTo>
                  <a:lnTo>
                    <a:pt x="483" y="211"/>
                  </a:lnTo>
                  <a:lnTo>
                    <a:pt x="483" y="211"/>
                  </a:lnTo>
                  <a:lnTo>
                    <a:pt x="483" y="211"/>
                  </a:lnTo>
                  <a:lnTo>
                    <a:pt x="481" y="211"/>
                  </a:lnTo>
                  <a:lnTo>
                    <a:pt x="481" y="211"/>
                  </a:lnTo>
                  <a:lnTo>
                    <a:pt x="479" y="209"/>
                  </a:lnTo>
                  <a:lnTo>
                    <a:pt x="479" y="209"/>
                  </a:lnTo>
                  <a:lnTo>
                    <a:pt x="479" y="207"/>
                  </a:lnTo>
                  <a:lnTo>
                    <a:pt x="477" y="207"/>
                  </a:lnTo>
                  <a:lnTo>
                    <a:pt x="477" y="205"/>
                  </a:lnTo>
                  <a:lnTo>
                    <a:pt x="477" y="205"/>
                  </a:lnTo>
                  <a:lnTo>
                    <a:pt x="477" y="205"/>
                  </a:lnTo>
                  <a:lnTo>
                    <a:pt x="477" y="203"/>
                  </a:lnTo>
                  <a:lnTo>
                    <a:pt x="477" y="203"/>
                  </a:lnTo>
                  <a:lnTo>
                    <a:pt x="475" y="199"/>
                  </a:lnTo>
                  <a:lnTo>
                    <a:pt x="473" y="197"/>
                  </a:lnTo>
                  <a:lnTo>
                    <a:pt x="473" y="197"/>
                  </a:lnTo>
                  <a:lnTo>
                    <a:pt x="464" y="182"/>
                  </a:lnTo>
                  <a:lnTo>
                    <a:pt x="464" y="180"/>
                  </a:lnTo>
                  <a:lnTo>
                    <a:pt x="464" y="178"/>
                  </a:lnTo>
                  <a:lnTo>
                    <a:pt x="464" y="174"/>
                  </a:lnTo>
                  <a:lnTo>
                    <a:pt x="464" y="171"/>
                  </a:lnTo>
                  <a:lnTo>
                    <a:pt x="464" y="171"/>
                  </a:lnTo>
                  <a:lnTo>
                    <a:pt x="464" y="171"/>
                  </a:lnTo>
                  <a:lnTo>
                    <a:pt x="464" y="171"/>
                  </a:lnTo>
                  <a:lnTo>
                    <a:pt x="464" y="171"/>
                  </a:lnTo>
                  <a:lnTo>
                    <a:pt x="462" y="171"/>
                  </a:lnTo>
                  <a:lnTo>
                    <a:pt x="462" y="171"/>
                  </a:lnTo>
                  <a:lnTo>
                    <a:pt x="460" y="171"/>
                  </a:lnTo>
                  <a:lnTo>
                    <a:pt x="458" y="171"/>
                  </a:lnTo>
                  <a:lnTo>
                    <a:pt x="456" y="171"/>
                  </a:lnTo>
                  <a:lnTo>
                    <a:pt x="454" y="171"/>
                  </a:lnTo>
                  <a:lnTo>
                    <a:pt x="454" y="171"/>
                  </a:lnTo>
                  <a:lnTo>
                    <a:pt x="454" y="171"/>
                  </a:lnTo>
                  <a:lnTo>
                    <a:pt x="454" y="171"/>
                  </a:lnTo>
                  <a:lnTo>
                    <a:pt x="454" y="171"/>
                  </a:lnTo>
                  <a:lnTo>
                    <a:pt x="454" y="169"/>
                  </a:lnTo>
                  <a:lnTo>
                    <a:pt x="454" y="167"/>
                  </a:lnTo>
                  <a:lnTo>
                    <a:pt x="456" y="167"/>
                  </a:lnTo>
                  <a:lnTo>
                    <a:pt x="456" y="165"/>
                  </a:lnTo>
                  <a:lnTo>
                    <a:pt x="456" y="165"/>
                  </a:lnTo>
                  <a:lnTo>
                    <a:pt x="456" y="163"/>
                  </a:lnTo>
                  <a:lnTo>
                    <a:pt x="452" y="159"/>
                  </a:lnTo>
                  <a:lnTo>
                    <a:pt x="452" y="157"/>
                  </a:lnTo>
                  <a:lnTo>
                    <a:pt x="452" y="157"/>
                  </a:lnTo>
                  <a:lnTo>
                    <a:pt x="452" y="155"/>
                  </a:lnTo>
                  <a:lnTo>
                    <a:pt x="454" y="151"/>
                  </a:lnTo>
                  <a:lnTo>
                    <a:pt x="454" y="148"/>
                  </a:lnTo>
                  <a:lnTo>
                    <a:pt x="454" y="148"/>
                  </a:lnTo>
                  <a:lnTo>
                    <a:pt x="454" y="148"/>
                  </a:lnTo>
                  <a:lnTo>
                    <a:pt x="452" y="146"/>
                  </a:lnTo>
                  <a:lnTo>
                    <a:pt x="454" y="146"/>
                  </a:lnTo>
                  <a:lnTo>
                    <a:pt x="454" y="144"/>
                  </a:lnTo>
                  <a:lnTo>
                    <a:pt x="456" y="142"/>
                  </a:lnTo>
                  <a:lnTo>
                    <a:pt x="456" y="142"/>
                  </a:lnTo>
                  <a:lnTo>
                    <a:pt x="458" y="142"/>
                  </a:lnTo>
                  <a:lnTo>
                    <a:pt x="458" y="142"/>
                  </a:lnTo>
                  <a:lnTo>
                    <a:pt x="458" y="142"/>
                  </a:lnTo>
                  <a:lnTo>
                    <a:pt x="458" y="140"/>
                  </a:lnTo>
                  <a:lnTo>
                    <a:pt x="458" y="140"/>
                  </a:lnTo>
                  <a:lnTo>
                    <a:pt x="458" y="140"/>
                  </a:lnTo>
                  <a:lnTo>
                    <a:pt x="458" y="140"/>
                  </a:lnTo>
                  <a:lnTo>
                    <a:pt x="458" y="138"/>
                  </a:lnTo>
                  <a:lnTo>
                    <a:pt x="458" y="138"/>
                  </a:lnTo>
                  <a:lnTo>
                    <a:pt x="460" y="138"/>
                  </a:lnTo>
                  <a:lnTo>
                    <a:pt x="460" y="136"/>
                  </a:lnTo>
                  <a:lnTo>
                    <a:pt x="460" y="136"/>
                  </a:lnTo>
                  <a:lnTo>
                    <a:pt x="462" y="136"/>
                  </a:lnTo>
                  <a:lnTo>
                    <a:pt x="462" y="136"/>
                  </a:lnTo>
                  <a:lnTo>
                    <a:pt x="462" y="136"/>
                  </a:lnTo>
                  <a:lnTo>
                    <a:pt x="462" y="134"/>
                  </a:lnTo>
                  <a:lnTo>
                    <a:pt x="462" y="132"/>
                  </a:lnTo>
                  <a:lnTo>
                    <a:pt x="464" y="132"/>
                  </a:lnTo>
                  <a:lnTo>
                    <a:pt x="464" y="132"/>
                  </a:lnTo>
                  <a:lnTo>
                    <a:pt x="464" y="132"/>
                  </a:lnTo>
                  <a:lnTo>
                    <a:pt x="464" y="130"/>
                  </a:lnTo>
                  <a:lnTo>
                    <a:pt x="466" y="128"/>
                  </a:lnTo>
                  <a:lnTo>
                    <a:pt x="466" y="128"/>
                  </a:lnTo>
                  <a:lnTo>
                    <a:pt x="466" y="128"/>
                  </a:lnTo>
                  <a:lnTo>
                    <a:pt x="466" y="125"/>
                  </a:lnTo>
                  <a:lnTo>
                    <a:pt x="466" y="125"/>
                  </a:lnTo>
                  <a:lnTo>
                    <a:pt x="464" y="125"/>
                  </a:lnTo>
                  <a:lnTo>
                    <a:pt x="460" y="123"/>
                  </a:lnTo>
                  <a:lnTo>
                    <a:pt x="458" y="123"/>
                  </a:lnTo>
                  <a:lnTo>
                    <a:pt x="458" y="123"/>
                  </a:lnTo>
                  <a:lnTo>
                    <a:pt x="458" y="123"/>
                  </a:lnTo>
                  <a:lnTo>
                    <a:pt x="458" y="125"/>
                  </a:lnTo>
                  <a:lnTo>
                    <a:pt x="458" y="125"/>
                  </a:lnTo>
                  <a:lnTo>
                    <a:pt x="458" y="125"/>
                  </a:lnTo>
                  <a:lnTo>
                    <a:pt x="456" y="125"/>
                  </a:lnTo>
                  <a:lnTo>
                    <a:pt x="456" y="125"/>
                  </a:lnTo>
                  <a:lnTo>
                    <a:pt x="454" y="125"/>
                  </a:lnTo>
                  <a:lnTo>
                    <a:pt x="454" y="125"/>
                  </a:lnTo>
                  <a:lnTo>
                    <a:pt x="454" y="121"/>
                  </a:lnTo>
                  <a:lnTo>
                    <a:pt x="454" y="121"/>
                  </a:lnTo>
                  <a:lnTo>
                    <a:pt x="454" y="121"/>
                  </a:lnTo>
                  <a:lnTo>
                    <a:pt x="454" y="121"/>
                  </a:lnTo>
                  <a:lnTo>
                    <a:pt x="452" y="119"/>
                  </a:lnTo>
                  <a:lnTo>
                    <a:pt x="452" y="119"/>
                  </a:lnTo>
                  <a:lnTo>
                    <a:pt x="452" y="119"/>
                  </a:lnTo>
                  <a:lnTo>
                    <a:pt x="452" y="119"/>
                  </a:lnTo>
                  <a:lnTo>
                    <a:pt x="452" y="117"/>
                  </a:lnTo>
                  <a:lnTo>
                    <a:pt x="452" y="115"/>
                  </a:lnTo>
                  <a:lnTo>
                    <a:pt x="454" y="115"/>
                  </a:lnTo>
                  <a:lnTo>
                    <a:pt x="452" y="113"/>
                  </a:lnTo>
                  <a:lnTo>
                    <a:pt x="452" y="113"/>
                  </a:lnTo>
                  <a:lnTo>
                    <a:pt x="452" y="113"/>
                  </a:lnTo>
                  <a:lnTo>
                    <a:pt x="452" y="113"/>
                  </a:lnTo>
                  <a:lnTo>
                    <a:pt x="452" y="111"/>
                  </a:lnTo>
                  <a:lnTo>
                    <a:pt x="447" y="111"/>
                  </a:lnTo>
                  <a:lnTo>
                    <a:pt x="445" y="111"/>
                  </a:lnTo>
                  <a:lnTo>
                    <a:pt x="445" y="111"/>
                  </a:lnTo>
                  <a:lnTo>
                    <a:pt x="445" y="109"/>
                  </a:lnTo>
                  <a:lnTo>
                    <a:pt x="445" y="109"/>
                  </a:lnTo>
                  <a:lnTo>
                    <a:pt x="445" y="109"/>
                  </a:lnTo>
                  <a:lnTo>
                    <a:pt x="445" y="107"/>
                  </a:lnTo>
                  <a:lnTo>
                    <a:pt x="445" y="107"/>
                  </a:lnTo>
                  <a:lnTo>
                    <a:pt x="445" y="107"/>
                  </a:lnTo>
                  <a:lnTo>
                    <a:pt x="445" y="107"/>
                  </a:lnTo>
                  <a:lnTo>
                    <a:pt x="447" y="105"/>
                  </a:lnTo>
                  <a:lnTo>
                    <a:pt x="447" y="105"/>
                  </a:lnTo>
                  <a:lnTo>
                    <a:pt x="447" y="105"/>
                  </a:lnTo>
                  <a:lnTo>
                    <a:pt x="447" y="105"/>
                  </a:lnTo>
                  <a:lnTo>
                    <a:pt x="447" y="102"/>
                  </a:lnTo>
                  <a:lnTo>
                    <a:pt x="447" y="102"/>
                  </a:lnTo>
                  <a:lnTo>
                    <a:pt x="447" y="102"/>
                  </a:lnTo>
                  <a:lnTo>
                    <a:pt x="445" y="100"/>
                  </a:lnTo>
                  <a:lnTo>
                    <a:pt x="439" y="94"/>
                  </a:lnTo>
                  <a:lnTo>
                    <a:pt x="439" y="90"/>
                  </a:lnTo>
                  <a:lnTo>
                    <a:pt x="439" y="88"/>
                  </a:lnTo>
                  <a:lnTo>
                    <a:pt x="439" y="88"/>
                  </a:lnTo>
                  <a:lnTo>
                    <a:pt x="439" y="88"/>
                  </a:lnTo>
                  <a:lnTo>
                    <a:pt x="439" y="88"/>
                  </a:lnTo>
                  <a:lnTo>
                    <a:pt x="439" y="86"/>
                  </a:lnTo>
                  <a:lnTo>
                    <a:pt x="439" y="86"/>
                  </a:lnTo>
                  <a:lnTo>
                    <a:pt x="439" y="86"/>
                  </a:lnTo>
                  <a:lnTo>
                    <a:pt x="435" y="84"/>
                  </a:lnTo>
                  <a:lnTo>
                    <a:pt x="435" y="84"/>
                  </a:lnTo>
                  <a:lnTo>
                    <a:pt x="435" y="84"/>
                  </a:lnTo>
                  <a:lnTo>
                    <a:pt x="433" y="79"/>
                  </a:lnTo>
                  <a:lnTo>
                    <a:pt x="433" y="79"/>
                  </a:lnTo>
                  <a:lnTo>
                    <a:pt x="433" y="79"/>
                  </a:lnTo>
                  <a:lnTo>
                    <a:pt x="433" y="79"/>
                  </a:lnTo>
                  <a:lnTo>
                    <a:pt x="433" y="79"/>
                  </a:lnTo>
                  <a:lnTo>
                    <a:pt x="431" y="79"/>
                  </a:lnTo>
                  <a:lnTo>
                    <a:pt x="431" y="79"/>
                  </a:lnTo>
                  <a:lnTo>
                    <a:pt x="431" y="79"/>
                  </a:lnTo>
                  <a:lnTo>
                    <a:pt x="429" y="79"/>
                  </a:lnTo>
                  <a:lnTo>
                    <a:pt x="429" y="79"/>
                  </a:lnTo>
                  <a:lnTo>
                    <a:pt x="429" y="77"/>
                  </a:lnTo>
                  <a:lnTo>
                    <a:pt x="429" y="77"/>
                  </a:lnTo>
                  <a:lnTo>
                    <a:pt x="429" y="77"/>
                  </a:lnTo>
                  <a:lnTo>
                    <a:pt x="429" y="77"/>
                  </a:lnTo>
                  <a:lnTo>
                    <a:pt x="431" y="75"/>
                  </a:lnTo>
                  <a:lnTo>
                    <a:pt x="431" y="75"/>
                  </a:lnTo>
                  <a:lnTo>
                    <a:pt x="431" y="75"/>
                  </a:lnTo>
                  <a:lnTo>
                    <a:pt x="431" y="73"/>
                  </a:lnTo>
                  <a:lnTo>
                    <a:pt x="431" y="71"/>
                  </a:lnTo>
                  <a:lnTo>
                    <a:pt x="431" y="71"/>
                  </a:lnTo>
                  <a:lnTo>
                    <a:pt x="431" y="71"/>
                  </a:lnTo>
                  <a:lnTo>
                    <a:pt x="431" y="69"/>
                  </a:lnTo>
                  <a:lnTo>
                    <a:pt x="431" y="69"/>
                  </a:lnTo>
                  <a:lnTo>
                    <a:pt x="431" y="67"/>
                  </a:lnTo>
                  <a:lnTo>
                    <a:pt x="429" y="65"/>
                  </a:lnTo>
                  <a:lnTo>
                    <a:pt x="429" y="65"/>
                  </a:lnTo>
                  <a:lnTo>
                    <a:pt x="429" y="65"/>
                  </a:lnTo>
                  <a:lnTo>
                    <a:pt x="424" y="65"/>
                  </a:lnTo>
                  <a:lnTo>
                    <a:pt x="424" y="65"/>
                  </a:lnTo>
                  <a:lnTo>
                    <a:pt x="424" y="65"/>
                  </a:lnTo>
                  <a:lnTo>
                    <a:pt x="424" y="65"/>
                  </a:lnTo>
                  <a:lnTo>
                    <a:pt x="424" y="63"/>
                  </a:lnTo>
                  <a:lnTo>
                    <a:pt x="422" y="63"/>
                  </a:lnTo>
                  <a:lnTo>
                    <a:pt x="422" y="63"/>
                  </a:lnTo>
                  <a:lnTo>
                    <a:pt x="422" y="63"/>
                  </a:lnTo>
                  <a:lnTo>
                    <a:pt x="422" y="61"/>
                  </a:lnTo>
                  <a:lnTo>
                    <a:pt x="422" y="58"/>
                  </a:lnTo>
                  <a:lnTo>
                    <a:pt x="422" y="56"/>
                  </a:lnTo>
                  <a:lnTo>
                    <a:pt x="422" y="50"/>
                  </a:lnTo>
                  <a:lnTo>
                    <a:pt x="422" y="48"/>
                  </a:lnTo>
                  <a:lnTo>
                    <a:pt x="422" y="46"/>
                  </a:lnTo>
                  <a:lnTo>
                    <a:pt x="422" y="44"/>
                  </a:lnTo>
                  <a:lnTo>
                    <a:pt x="424" y="42"/>
                  </a:lnTo>
                  <a:lnTo>
                    <a:pt x="424" y="38"/>
                  </a:lnTo>
                  <a:lnTo>
                    <a:pt x="424" y="38"/>
                  </a:lnTo>
                  <a:lnTo>
                    <a:pt x="424" y="35"/>
                  </a:lnTo>
                  <a:lnTo>
                    <a:pt x="424" y="35"/>
                  </a:lnTo>
                  <a:lnTo>
                    <a:pt x="422" y="35"/>
                  </a:lnTo>
                  <a:lnTo>
                    <a:pt x="418" y="35"/>
                  </a:lnTo>
                  <a:lnTo>
                    <a:pt x="418" y="35"/>
                  </a:lnTo>
                  <a:lnTo>
                    <a:pt x="416" y="35"/>
                  </a:lnTo>
                  <a:lnTo>
                    <a:pt x="412" y="40"/>
                  </a:lnTo>
                  <a:lnTo>
                    <a:pt x="410" y="42"/>
                  </a:lnTo>
                  <a:lnTo>
                    <a:pt x="410" y="42"/>
                  </a:lnTo>
                  <a:lnTo>
                    <a:pt x="410" y="44"/>
                  </a:lnTo>
                  <a:lnTo>
                    <a:pt x="410" y="44"/>
                  </a:lnTo>
                  <a:lnTo>
                    <a:pt x="410" y="46"/>
                  </a:lnTo>
                  <a:lnTo>
                    <a:pt x="410" y="46"/>
                  </a:lnTo>
                  <a:lnTo>
                    <a:pt x="410" y="46"/>
                  </a:lnTo>
                  <a:lnTo>
                    <a:pt x="410" y="46"/>
                  </a:lnTo>
                  <a:lnTo>
                    <a:pt x="410" y="46"/>
                  </a:lnTo>
                  <a:lnTo>
                    <a:pt x="406" y="50"/>
                  </a:lnTo>
                  <a:lnTo>
                    <a:pt x="399" y="58"/>
                  </a:lnTo>
                  <a:lnTo>
                    <a:pt x="397" y="61"/>
                  </a:lnTo>
                  <a:lnTo>
                    <a:pt x="395" y="61"/>
                  </a:lnTo>
                  <a:lnTo>
                    <a:pt x="395" y="61"/>
                  </a:lnTo>
                  <a:lnTo>
                    <a:pt x="393" y="58"/>
                  </a:lnTo>
                  <a:lnTo>
                    <a:pt x="393" y="58"/>
                  </a:lnTo>
                  <a:lnTo>
                    <a:pt x="393" y="58"/>
                  </a:lnTo>
                  <a:lnTo>
                    <a:pt x="391" y="58"/>
                  </a:lnTo>
                  <a:lnTo>
                    <a:pt x="389" y="56"/>
                  </a:lnTo>
                  <a:lnTo>
                    <a:pt x="389" y="56"/>
                  </a:lnTo>
                  <a:lnTo>
                    <a:pt x="389" y="54"/>
                  </a:lnTo>
                  <a:lnTo>
                    <a:pt x="389" y="54"/>
                  </a:lnTo>
                  <a:lnTo>
                    <a:pt x="389" y="54"/>
                  </a:lnTo>
                  <a:lnTo>
                    <a:pt x="389" y="54"/>
                  </a:lnTo>
                  <a:lnTo>
                    <a:pt x="391" y="52"/>
                  </a:lnTo>
                  <a:lnTo>
                    <a:pt x="391" y="52"/>
                  </a:lnTo>
                  <a:lnTo>
                    <a:pt x="393" y="52"/>
                  </a:lnTo>
                  <a:lnTo>
                    <a:pt x="393" y="50"/>
                  </a:lnTo>
                  <a:lnTo>
                    <a:pt x="393" y="50"/>
                  </a:lnTo>
                  <a:lnTo>
                    <a:pt x="391" y="50"/>
                  </a:lnTo>
                  <a:lnTo>
                    <a:pt x="389" y="48"/>
                  </a:lnTo>
                  <a:lnTo>
                    <a:pt x="389" y="48"/>
                  </a:lnTo>
                  <a:lnTo>
                    <a:pt x="389" y="48"/>
                  </a:lnTo>
                  <a:lnTo>
                    <a:pt x="389" y="46"/>
                  </a:lnTo>
                  <a:lnTo>
                    <a:pt x="389" y="46"/>
                  </a:lnTo>
                  <a:lnTo>
                    <a:pt x="389" y="44"/>
                  </a:lnTo>
                  <a:lnTo>
                    <a:pt x="389" y="44"/>
                  </a:lnTo>
                  <a:lnTo>
                    <a:pt x="391" y="42"/>
                  </a:lnTo>
                  <a:lnTo>
                    <a:pt x="391" y="40"/>
                  </a:lnTo>
                  <a:lnTo>
                    <a:pt x="391" y="40"/>
                  </a:lnTo>
                  <a:lnTo>
                    <a:pt x="391" y="38"/>
                  </a:lnTo>
                  <a:lnTo>
                    <a:pt x="391" y="38"/>
                  </a:lnTo>
                  <a:lnTo>
                    <a:pt x="391" y="38"/>
                  </a:lnTo>
                  <a:lnTo>
                    <a:pt x="389" y="35"/>
                  </a:lnTo>
                  <a:lnTo>
                    <a:pt x="385" y="31"/>
                  </a:lnTo>
                  <a:lnTo>
                    <a:pt x="383" y="31"/>
                  </a:lnTo>
                  <a:lnTo>
                    <a:pt x="383" y="31"/>
                  </a:lnTo>
                  <a:lnTo>
                    <a:pt x="383" y="31"/>
                  </a:lnTo>
                  <a:lnTo>
                    <a:pt x="383" y="29"/>
                  </a:lnTo>
                  <a:lnTo>
                    <a:pt x="383" y="29"/>
                  </a:lnTo>
                  <a:lnTo>
                    <a:pt x="383" y="27"/>
                  </a:lnTo>
                  <a:lnTo>
                    <a:pt x="383" y="27"/>
                  </a:lnTo>
                  <a:lnTo>
                    <a:pt x="383" y="25"/>
                  </a:lnTo>
                  <a:lnTo>
                    <a:pt x="383" y="25"/>
                  </a:lnTo>
                  <a:lnTo>
                    <a:pt x="380" y="25"/>
                  </a:lnTo>
                  <a:lnTo>
                    <a:pt x="380" y="23"/>
                  </a:lnTo>
                  <a:lnTo>
                    <a:pt x="378" y="23"/>
                  </a:lnTo>
                  <a:lnTo>
                    <a:pt x="378" y="21"/>
                  </a:lnTo>
                  <a:lnTo>
                    <a:pt x="376" y="21"/>
                  </a:lnTo>
                  <a:lnTo>
                    <a:pt x="376" y="21"/>
                  </a:lnTo>
                  <a:lnTo>
                    <a:pt x="376" y="21"/>
                  </a:lnTo>
                  <a:lnTo>
                    <a:pt x="374" y="21"/>
                  </a:lnTo>
                  <a:lnTo>
                    <a:pt x="374" y="21"/>
                  </a:lnTo>
                  <a:lnTo>
                    <a:pt x="372" y="21"/>
                  </a:lnTo>
                  <a:lnTo>
                    <a:pt x="372" y="21"/>
                  </a:lnTo>
                  <a:lnTo>
                    <a:pt x="370" y="19"/>
                  </a:lnTo>
                  <a:lnTo>
                    <a:pt x="370" y="19"/>
                  </a:lnTo>
                  <a:lnTo>
                    <a:pt x="370" y="17"/>
                  </a:lnTo>
                  <a:lnTo>
                    <a:pt x="368" y="17"/>
                  </a:lnTo>
                  <a:lnTo>
                    <a:pt x="368" y="17"/>
                  </a:lnTo>
                  <a:lnTo>
                    <a:pt x="368" y="17"/>
                  </a:lnTo>
                  <a:lnTo>
                    <a:pt x="364" y="17"/>
                  </a:lnTo>
                  <a:lnTo>
                    <a:pt x="364" y="17"/>
                  </a:lnTo>
                  <a:lnTo>
                    <a:pt x="364" y="17"/>
                  </a:lnTo>
                  <a:lnTo>
                    <a:pt x="362" y="17"/>
                  </a:lnTo>
                  <a:lnTo>
                    <a:pt x="357" y="10"/>
                  </a:lnTo>
                  <a:lnTo>
                    <a:pt x="351" y="6"/>
                  </a:lnTo>
                  <a:lnTo>
                    <a:pt x="349" y="2"/>
                  </a:lnTo>
                  <a:lnTo>
                    <a:pt x="347" y="2"/>
                  </a:lnTo>
                  <a:lnTo>
                    <a:pt x="347" y="2"/>
                  </a:lnTo>
                  <a:lnTo>
                    <a:pt x="345" y="0"/>
                  </a:lnTo>
                  <a:lnTo>
                    <a:pt x="343" y="4"/>
                  </a:lnTo>
                  <a:lnTo>
                    <a:pt x="341" y="6"/>
                  </a:lnTo>
                  <a:lnTo>
                    <a:pt x="341" y="6"/>
                  </a:lnTo>
                  <a:lnTo>
                    <a:pt x="341" y="6"/>
                  </a:lnTo>
                  <a:lnTo>
                    <a:pt x="341" y="10"/>
                  </a:lnTo>
                  <a:lnTo>
                    <a:pt x="341" y="10"/>
                  </a:lnTo>
                  <a:lnTo>
                    <a:pt x="341" y="12"/>
                  </a:lnTo>
                  <a:lnTo>
                    <a:pt x="341" y="12"/>
                  </a:lnTo>
                  <a:lnTo>
                    <a:pt x="341" y="12"/>
                  </a:lnTo>
                  <a:lnTo>
                    <a:pt x="341" y="14"/>
                  </a:lnTo>
                  <a:lnTo>
                    <a:pt x="341" y="14"/>
                  </a:lnTo>
                  <a:lnTo>
                    <a:pt x="341" y="14"/>
                  </a:lnTo>
                  <a:lnTo>
                    <a:pt x="341" y="14"/>
                  </a:lnTo>
                  <a:lnTo>
                    <a:pt x="341" y="14"/>
                  </a:lnTo>
                  <a:lnTo>
                    <a:pt x="341" y="14"/>
                  </a:lnTo>
                  <a:lnTo>
                    <a:pt x="341" y="17"/>
                  </a:lnTo>
                  <a:lnTo>
                    <a:pt x="341" y="19"/>
                  </a:lnTo>
                  <a:lnTo>
                    <a:pt x="341" y="19"/>
                  </a:lnTo>
                  <a:lnTo>
                    <a:pt x="339" y="19"/>
                  </a:lnTo>
                  <a:lnTo>
                    <a:pt x="339" y="19"/>
                  </a:lnTo>
                  <a:lnTo>
                    <a:pt x="339" y="21"/>
                  </a:lnTo>
                  <a:lnTo>
                    <a:pt x="339" y="21"/>
                  </a:lnTo>
                  <a:lnTo>
                    <a:pt x="339" y="21"/>
                  </a:lnTo>
                  <a:lnTo>
                    <a:pt x="339" y="23"/>
                  </a:lnTo>
                  <a:lnTo>
                    <a:pt x="339" y="23"/>
                  </a:lnTo>
                  <a:lnTo>
                    <a:pt x="339" y="23"/>
                  </a:lnTo>
                  <a:lnTo>
                    <a:pt x="339" y="23"/>
                  </a:lnTo>
                  <a:lnTo>
                    <a:pt x="339" y="25"/>
                  </a:lnTo>
                  <a:lnTo>
                    <a:pt x="339" y="25"/>
                  </a:lnTo>
                  <a:lnTo>
                    <a:pt x="339" y="25"/>
                  </a:lnTo>
                  <a:lnTo>
                    <a:pt x="339" y="25"/>
                  </a:lnTo>
                  <a:lnTo>
                    <a:pt x="339" y="25"/>
                  </a:lnTo>
                  <a:lnTo>
                    <a:pt x="339" y="27"/>
                  </a:lnTo>
                  <a:lnTo>
                    <a:pt x="339" y="27"/>
                  </a:lnTo>
                  <a:lnTo>
                    <a:pt x="339" y="27"/>
                  </a:lnTo>
                  <a:lnTo>
                    <a:pt x="339" y="27"/>
                  </a:lnTo>
                  <a:lnTo>
                    <a:pt x="339" y="27"/>
                  </a:lnTo>
                  <a:lnTo>
                    <a:pt x="339" y="29"/>
                  </a:lnTo>
                  <a:lnTo>
                    <a:pt x="339" y="29"/>
                  </a:lnTo>
                  <a:lnTo>
                    <a:pt x="339" y="29"/>
                  </a:lnTo>
                  <a:lnTo>
                    <a:pt x="339" y="29"/>
                  </a:lnTo>
                  <a:lnTo>
                    <a:pt x="337" y="31"/>
                  </a:lnTo>
                  <a:lnTo>
                    <a:pt x="337" y="31"/>
                  </a:lnTo>
                  <a:lnTo>
                    <a:pt x="337" y="33"/>
                  </a:lnTo>
                  <a:lnTo>
                    <a:pt x="337" y="35"/>
                  </a:lnTo>
                  <a:lnTo>
                    <a:pt x="337" y="38"/>
                  </a:lnTo>
                  <a:lnTo>
                    <a:pt x="334" y="38"/>
                  </a:lnTo>
                  <a:lnTo>
                    <a:pt x="334" y="38"/>
                  </a:lnTo>
                  <a:lnTo>
                    <a:pt x="316" y="46"/>
                  </a:lnTo>
                  <a:lnTo>
                    <a:pt x="316" y="46"/>
                  </a:lnTo>
                  <a:lnTo>
                    <a:pt x="314" y="44"/>
                  </a:lnTo>
                  <a:lnTo>
                    <a:pt x="311" y="46"/>
                  </a:lnTo>
                  <a:lnTo>
                    <a:pt x="309" y="46"/>
                  </a:lnTo>
                  <a:lnTo>
                    <a:pt x="305" y="50"/>
                  </a:lnTo>
                  <a:lnTo>
                    <a:pt x="305" y="52"/>
                  </a:lnTo>
                  <a:lnTo>
                    <a:pt x="303" y="58"/>
                  </a:lnTo>
                  <a:lnTo>
                    <a:pt x="301" y="63"/>
                  </a:lnTo>
                  <a:lnTo>
                    <a:pt x="301" y="63"/>
                  </a:lnTo>
                  <a:lnTo>
                    <a:pt x="297" y="65"/>
                  </a:lnTo>
                  <a:lnTo>
                    <a:pt x="297" y="67"/>
                  </a:lnTo>
                  <a:lnTo>
                    <a:pt x="297" y="67"/>
                  </a:lnTo>
                  <a:lnTo>
                    <a:pt x="295" y="67"/>
                  </a:lnTo>
                  <a:lnTo>
                    <a:pt x="293" y="67"/>
                  </a:lnTo>
                  <a:lnTo>
                    <a:pt x="291" y="67"/>
                  </a:lnTo>
                  <a:lnTo>
                    <a:pt x="288" y="67"/>
                  </a:lnTo>
                  <a:lnTo>
                    <a:pt x="288" y="67"/>
                  </a:lnTo>
                  <a:lnTo>
                    <a:pt x="286" y="69"/>
                  </a:lnTo>
                  <a:lnTo>
                    <a:pt x="286" y="69"/>
                  </a:lnTo>
                  <a:lnTo>
                    <a:pt x="284" y="71"/>
                  </a:lnTo>
                  <a:lnTo>
                    <a:pt x="284" y="71"/>
                  </a:lnTo>
                  <a:lnTo>
                    <a:pt x="282" y="71"/>
                  </a:lnTo>
                  <a:lnTo>
                    <a:pt x="276" y="71"/>
                  </a:lnTo>
                  <a:lnTo>
                    <a:pt x="274" y="71"/>
                  </a:lnTo>
                  <a:lnTo>
                    <a:pt x="272" y="71"/>
                  </a:lnTo>
                  <a:lnTo>
                    <a:pt x="261" y="65"/>
                  </a:lnTo>
                  <a:lnTo>
                    <a:pt x="259" y="63"/>
                  </a:lnTo>
                  <a:lnTo>
                    <a:pt x="259" y="63"/>
                  </a:lnTo>
                  <a:lnTo>
                    <a:pt x="255" y="61"/>
                  </a:lnTo>
                  <a:lnTo>
                    <a:pt x="249" y="61"/>
                  </a:lnTo>
                  <a:lnTo>
                    <a:pt x="249" y="61"/>
                  </a:lnTo>
                  <a:lnTo>
                    <a:pt x="249" y="61"/>
                  </a:lnTo>
                  <a:lnTo>
                    <a:pt x="247" y="61"/>
                  </a:lnTo>
                  <a:lnTo>
                    <a:pt x="247" y="63"/>
                  </a:lnTo>
                  <a:lnTo>
                    <a:pt x="247" y="63"/>
                  </a:lnTo>
                  <a:lnTo>
                    <a:pt x="247" y="63"/>
                  </a:lnTo>
                  <a:lnTo>
                    <a:pt x="247" y="65"/>
                  </a:lnTo>
                  <a:lnTo>
                    <a:pt x="247" y="65"/>
                  </a:lnTo>
                  <a:lnTo>
                    <a:pt x="247" y="65"/>
                  </a:lnTo>
                  <a:lnTo>
                    <a:pt x="249" y="67"/>
                  </a:lnTo>
                  <a:lnTo>
                    <a:pt x="249" y="69"/>
                  </a:lnTo>
                  <a:lnTo>
                    <a:pt x="251" y="73"/>
                  </a:lnTo>
                  <a:lnTo>
                    <a:pt x="251" y="73"/>
                  </a:lnTo>
                  <a:lnTo>
                    <a:pt x="253" y="73"/>
                  </a:lnTo>
                  <a:lnTo>
                    <a:pt x="253" y="75"/>
                  </a:lnTo>
                  <a:lnTo>
                    <a:pt x="253" y="75"/>
                  </a:lnTo>
                  <a:lnTo>
                    <a:pt x="253" y="75"/>
                  </a:lnTo>
                  <a:lnTo>
                    <a:pt x="253" y="75"/>
                  </a:lnTo>
                  <a:lnTo>
                    <a:pt x="251" y="77"/>
                  </a:lnTo>
                  <a:lnTo>
                    <a:pt x="251" y="77"/>
                  </a:lnTo>
                  <a:lnTo>
                    <a:pt x="251" y="77"/>
                  </a:lnTo>
                  <a:lnTo>
                    <a:pt x="251" y="77"/>
                  </a:lnTo>
                  <a:lnTo>
                    <a:pt x="249" y="79"/>
                  </a:lnTo>
                  <a:lnTo>
                    <a:pt x="242" y="81"/>
                  </a:lnTo>
                  <a:lnTo>
                    <a:pt x="242" y="81"/>
                  </a:lnTo>
                  <a:lnTo>
                    <a:pt x="242" y="81"/>
                  </a:lnTo>
                  <a:lnTo>
                    <a:pt x="240" y="79"/>
                  </a:lnTo>
                  <a:lnTo>
                    <a:pt x="240" y="79"/>
                  </a:lnTo>
                  <a:lnTo>
                    <a:pt x="234" y="75"/>
                  </a:lnTo>
                  <a:lnTo>
                    <a:pt x="234" y="75"/>
                  </a:lnTo>
                  <a:lnTo>
                    <a:pt x="234" y="75"/>
                  </a:lnTo>
                  <a:lnTo>
                    <a:pt x="232" y="75"/>
                  </a:lnTo>
                  <a:lnTo>
                    <a:pt x="230" y="75"/>
                  </a:lnTo>
                  <a:lnTo>
                    <a:pt x="226" y="73"/>
                  </a:lnTo>
                  <a:lnTo>
                    <a:pt x="226" y="73"/>
                  </a:lnTo>
                  <a:lnTo>
                    <a:pt x="226" y="73"/>
                  </a:lnTo>
                  <a:lnTo>
                    <a:pt x="219" y="75"/>
                  </a:lnTo>
                  <a:lnTo>
                    <a:pt x="217" y="75"/>
                  </a:lnTo>
                  <a:lnTo>
                    <a:pt x="217" y="77"/>
                  </a:lnTo>
                  <a:lnTo>
                    <a:pt x="217" y="77"/>
                  </a:lnTo>
                  <a:lnTo>
                    <a:pt x="215" y="79"/>
                  </a:lnTo>
                  <a:lnTo>
                    <a:pt x="215" y="79"/>
                  </a:lnTo>
                  <a:lnTo>
                    <a:pt x="215" y="81"/>
                  </a:lnTo>
                  <a:lnTo>
                    <a:pt x="215" y="84"/>
                  </a:lnTo>
                  <a:lnTo>
                    <a:pt x="215" y="84"/>
                  </a:lnTo>
                  <a:lnTo>
                    <a:pt x="213" y="88"/>
                  </a:lnTo>
                  <a:lnTo>
                    <a:pt x="213" y="90"/>
                  </a:lnTo>
                  <a:lnTo>
                    <a:pt x="213" y="90"/>
                  </a:lnTo>
                  <a:lnTo>
                    <a:pt x="213" y="90"/>
                  </a:lnTo>
                  <a:lnTo>
                    <a:pt x="205" y="94"/>
                  </a:lnTo>
                  <a:lnTo>
                    <a:pt x="205" y="96"/>
                  </a:lnTo>
                  <a:lnTo>
                    <a:pt x="203" y="96"/>
                  </a:lnTo>
                  <a:lnTo>
                    <a:pt x="203" y="98"/>
                  </a:lnTo>
                  <a:lnTo>
                    <a:pt x="203" y="98"/>
                  </a:lnTo>
                  <a:lnTo>
                    <a:pt x="201" y="98"/>
                  </a:lnTo>
                  <a:lnTo>
                    <a:pt x="198" y="98"/>
                  </a:lnTo>
                  <a:lnTo>
                    <a:pt x="196" y="98"/>
                  </a:lnTo>
                  <a:lnTo>
                    <a:pt x="196" y="98"/>
                  </a:lnTo>
                  <a:lnTo>
                    <a:pt x="196" y="98"/>
                  </a:lnTo>
                  <a:lnTo>
                    <a:pt x="196" y="98"/>
                  </a:lnTo>
                  <a:lnTo>
                    <a:pt x="194" y="96"/>
                  </a:lnTo>
                  <a:lnTo>
                    <a:pt x="194" y="96"/>
                  </a:lnTo>
                  <a:lnTo>
                    <a:pt x="192" y="94"/>
                  </a:lnTo>
                  <a:lnTo>
                    <a:pt x="192" y="94"/>
                  </a:lnTo>
                  <a:lnTo>
                    <a:pt x="192" y="92"/>
                  </a:lnTo>
                  <a:lnTo>
                    <a:pt x="192" y="92"/>
                  </a:lnTo>
                  <a:lnTo>
                    <a:pt x="192" y="92"/>
                  </a:lnTo>
                  <a:lnTo>
                    <a:pt x="192" y="92"/>
                  </a:lnTo>
                  <a:lnTo>
                    <a:pt x="190" y="90"/>
                  </a:lnTo>
                  <a:lnTo>
                    <a:pt x="190" y="90"/>
                  </a:lnTo>
                  <a:lnTo>
                    <a:pt x="190" y="90"/>
                  </a:lnTo>
                  <a:lnTo>
                    <a:pt x="190" y="90"/>
                  </a:lnTo>
                  <a:lnTo>
                    <a:pt x="186" y="92"/>
                  </a:lnTo>
                  <a:lnTo>
                    <a:pt x="186" y="92"/>
                  </a:lnTo>
                  <a:lnTo>
                    <a:pt x="184" y="92"/>
                  </a:lnTo>
                  <a:lnTo>
                    <a:pt x="184" y="92"/>
                  </a:lnTo>
                  <a:lnTo>
                    <a:pt x="184" y="92"/>
                  </a:lnTo>
                  <a:lnTo>
                    <a:pt x="182" y="92"/>
                  </a:lnTo>
                  <a:lnTo>
                    <a:pt x="182" y="92"/>
                  </a:lnTo>
                  <a:lnTo>
                    <a:pt x="180" y="92"/>
                  </a:lnTo>
                  <a:lnTo>
                    <a:pt x="178" y="94"/>
                  </a:lnTo>
                  <a:lnTo>
                    <a:pt x="178" y="94"/>
                  </a:lnTo>
                  <a:lnTo>
                    <a:pt x="155" y="117"/>
                  </a:lnTo>
                  <a:lnTo>
                    <a:pt x="152" y="117"/>
                  </a:lnTo>
                  <a:lnTo>
                    <a:pt x="150" y="117"/>
                  </a:lnTo>
                  <a:lnTo>
                    <a:pt x="148" y="117"/>
                  </a:lnTo>
                  <a:lnTo>
                    <a:pt x="148" y="115"/>
                  </a:lnTo>
                  <a:lnTo>
                    <a:pt x="148" y="115"/>
                  </a:lnTo>
                  <a:lnTo>
                    <a:pt x="146" y="113"/>
                  </a:lnTo>
                  <a:lnTo>
                    <a:pt x="146" y="113"/>
                  </a:lnTo>
                  <a:lnTo>
                    <a:pt x="146" y="113"/>
                  </a:lnTo>
                  <a:lnTo>
                    <a:pt x="140" y="115"/>
                  </a:lnTo>
                  <a:lnTo>
                    <a:pt x="134" y="119"/>
                  </a:lnTo>
                  <a:lnTo>
                    <a:pt x="132" y="119"/>
                  </a:lnTo>
                  <a:lnTo>
                    <a:pt x="129" y="121"/>
                  </a:lnTo>
                  <a:lnTo>
                    <a:pt x="127" y="125"/>
                  </a:lnTo>
                  <a:lnTo>
                    <a:pt x="125" y="125"/>
                  </a:lnTo>
                  <a:lnTo>
                    <a:pt x="125" y="125"/>
                  </a:lnTo>
                  <a:lnTo>
                    <a:pt x="117" y="128"/>
                  </a:lnTo>
                  <a:lnTo>
                    <a:pt x="117" y="128"/>
                  </a:lnTo>
                  <a:lnTo>
                    <a:pt x="117" y="128"/>
                  </a:lnTo>
                  <a:lnTo>
                    <a:pt x="115" y="128"/>
                  </a:lnTo>
                  <a:lnTo>
                    <a:pt x="115" y="128"/>
                  </a:lnTo>
                  <a:lnTo>
                    <a:pt x="115" y="130"/>
                  </a:lnTo>
                  <a:lnTo>
                    <a:pt x="115" y="130"/>
                  </a:lnTo>
                  <a:lnTo>
                    <a:pt x="115" y="130"/>
                  </a:lnTo>
                  <a:lnTo>
                    <a:pt x="115" y="130"/>
                  </a:lnTo>
                  <a:lnTo>
                    <a:pt x="115" y="132"/>
                  </a:lnTo>
                  <a:lnTo>
                    <a:pt x="115" y="132"/>
                  </a:lnTo>
                  <a:lnTo>
                    <a:pt x="115" y="132"/>
                  </a:lnTo>
                  <a:lnTo>
                    <a:pt x="115" y="134"/>
                  </a:lnTo>
                  <a:lnTo>
                    <a:pt x="115" y="134"/>
                  </a:lnTo>
                  <a:lnTo>
                    <a:pt x="115" y="138"/>
                  </a:lnTo>
                  <a:lnTo>
                    <a:pt x="115" y="138"/>
                  </a:lnTo>
                  <a:lnTo>
                    <a:pt x="113" y="138"/>
                  </a:lnTo>
                  <a:lnTo>
                    <a:pt x="113" y="140"/>
                  </a:lnTo>
                  <a:lnTo>
                    <a:pt x="111" y="140"/>
                  </a:lnTo>
                  <a:lnTo>
                    <a:pt x="104" y="144"/>
                  </a:lnTo>
                  <a:lnTo>
                    <a:pt x="104" y="144"/>
                  </a:lnTo>
                  <a:lnTo>
                    <a:pt x="102" y="146"/>
                  </a:lnTo>
                  <a:lnTo>
                    <a:pt x="102" y="148"/>
                  </a:lnTo>
                  <a:lnTo>
                    <a:pt x="102" y="148"/>
                  </a:lnTo>
                  <a:lnTo>
                    <a:pt x="100" y="153"/>
                  </a:lnTo>
                  <a:lnTo>
                    <a:pt x="94" y="159"/>
                  </a:lnTo>
                  <a:lnTo>
                    <a:pt x="92" y="161"/>
                  </a:lnTo>
                  <a:lnTo>
                    <a:pt x="90" y="161"/>
                  </a:lnTo>
                  <a:lnTo>
                    <a:pt x="90" y="163"/>
                  </a:lnTo>
                  <a:lnTo>
                    <a:pt x="90" y="163"/>
                  </a:lnTo>
                  <a:lnTo>
                    <a:pt x="90" y="167"/>
                  </a:lnTo>
                  <a:lnTo>
                    <a:pt x="90" y="167"/>
                  </a:lnTo>
                  <a:lnTo>
                    <a:pt x="90" y="167"/>
                  </a:lnTo>
                  <a:lnTo>
                    <a:pt x="90" y="169"/>
                  </a:lnTo>
                  <a:lnTo>
                    <a:pt x="88" y="169"/>
                  </a:lnTo>
                  <a:lnTo>
                    <a:pt x="88" y="169"/>
                  </a:lnTo>
                  <a:lnTo>
                    <a:pt x="88" y="169"/>
                  </a:lnTo>
                  <a:lnTo>
                    <a:pt x="86" y="169"/>
                  </a:lnTo>
                  <a:lnTo>
                    <a:pt x="86" y="169"/>
                  </a:lnTo>
                  <a:lnTo>
                    <a:pt x="83" y="169"/>
                  </a:lnTo>
                  <a:lnTo>
                    <a:pt x="83" y="169"/>
                  </a:lnTo>
                  <a:lnTo>
                    <a:pt x="83" y="167"/>
                  </a:lnTo>
                  <a:lnTo>
                    <a:pt x="83" y="167"/>
                  </a:lnTo>
                  <a:lnTo>
                    <a:pt x="83" y="167"/>
                  </a:lnTo>
                  <a:lnTo>
                    <a:pt x="83" y="167"/>
                  </a:lnTo>
                  <a:lnTo>
                    <a:pt x="83" y="165"/>
                  </a:lnTo>
                  <a:lnTo>
                    <a:pt x="83" y="159"/>
                  </a:lnTo>
                  <a:lnTo>
                    <a:pt x="83" y="157"/>
                  </a:lnTo>
                  <a:lnTo>
                    <a:pt x="83" y="155"/>
                  </a:lnTo>
                  <a:lnTo>
                    <a:pt x="83" y="155"/>
                  </a:lnTo>
                  <a:lnTo>
                    <a:pt x="83" y="155"/>
                  </a:lnTo>
                  <a:lnTo>
                    <a:pt x="83" y="153"/>
                  </a:lnTo>
                  <a:lnTo>
                    <a:pt x="83" y="153"/>
                  </a:lnTo>
                  <a:lnTo>
                    <a:pt x="79" y="151"/>
                  </a:lnTo>
                  <a:lnTo>
                    <a:pt x="79" y="151"/>
                  </a:lnTo>
                  <a:lnTo>
                    <a:pt x="79" y="148"/>
                  </a:lnTo>
                  <a:lnTo>
                    <a:pt x="79" y="148"/>
                  </a:lnTo>
                  <a:lnTo>
                    <a:pt x="79" y="148"/>
                  </a:lnTo>
                  <a:lnTo>
                    <a:pt x="79" y="146"/>
                  </a:lnTo>
                  <a:lnTo>
                    <a:pt x="79" y="146"/>
                  </a:lnTo>
                  <a:lnTo>
                    <a:pt x="79" y="144"/>
                  </a:lnTo>
                  <a:lnTo>
                    <a:pt x="79" y="144"/>
                  </a:lnTo>
                  <a:lnTo>
                    <a:pt x="79" y="144"/>
                  </a:lnTo>
                  <a:lnTo>
                    <a:pt x="79" y="144"/>
                  </a:lnTo>
                  <a:lnTo>
                    <a:pt x="73" y="140"/>
                  </a:lnTo>
                  <a:lnTo>
                    <a:pt x="73" y="140"/>
                  </a:lnTo>
                  <a:lnTo>
                    <a:pt x="73" y="140"/>
                  </a:lnTo>
                  <a:lnTo>
                    <a:pt x="73" y="140"/>
                  </a:lnTo>
                  <a:lnTo>
                    <a:pt x="73" y="140"/>
                  </a:lnTo>
                  <a:lnTo>
                    <a:pt x="73" y="140"/>
                  </a:lnTo>
                  <a:lnTo>
                    <a:pt x="73" y="136"/>
                  </a:lnTo>
                  <a:lnTo>
                    <a:pt x="73" y="136"/>
                  </a:lnTo>
                  <a:lnTo>
                    <a:pt x="73" y="136"/>
                  </a:lnTo>
                  <a:lnTo>
                    <a:pt x="73" y="134"/>
                  </a:lnTo>
                  <a:lnTo>
                    <a:pt x="67" y="130"/>
                  </a:lnTo>
                  <a:lnTo>
                    <a:pt x="67" y="130"/>
                  </a:lnTo>
                  <a:lnTo>
                    <a:pt x="67" y="130"/>
                  </a:lnTo>
                  <a:lnTo>
                    <a:pt x="67" y="128"/>
                  </a:lnTo>
                  <a:lnTo>
                    <a:pt x="67" y="128"/>
                  </a:lnTo>
                  <a:lnTo>
                    <a:pt x="67" y="128"/>
                  </a:lnTo>
                  <a:lnTo>
                    <a:pt x="67" y="128"/>
                  </a:lnTo>
                  <a:lnTo>
                    <a:pt x="69" y="125"/>
                  </a:lnTo>
                  <a:lnTo>
                    <a:pt x="71" y="125"/>
                  </a:lnTo>
                  <a:lnTo>
                    <a:pt x="71" y="123"/>
                  </a:lnTo>
                  <a:lnTo>
                    <a:pt x="71" y="123"/>
                  </a:lnTo>
                  <a:lnTo>
                    <a:pt x="69" y="121"/>
                  </a:lnTo>
                  <a:lnTo>
                    <a:pt x="69" y="121"/>
                  </a:lnTo>
                  <a:lnTo>
                    <a:pt x="69" y="121"/>
                  </a:lnTo>
                  <a:lnTo>
                    <a:pt x="65" y="119"/>
                  </a:lnTo>
                  <a:lnTo>
                    <a:pt x="58" y="119"/>
                  </a:lnTo>
                  <a:lnTo>
                    <a:pt x="56" y="119"/>
                  </a:lnTo>
                  <a:lnTo>
                    <a:pt x="56" y="119"/>
                  </a:lnTo>
                  <a:lnTo>
                    <a:pt x="56" y="119"/>
                  </a:lnTo>
                  <a:lnTo>
                    <a:pt x="56" y="117"/>
                  </a:lnTo>
                  <a:lnTo>
                    <a:pt x="54" y="117"/>
                  </a:lnTo>
                  <a:lnTo>
                    <a:pt x="54" y="115"/>
                  </a:lnTo>
                  <a:lnTo>
                    <a:pt x="54" y="115"/>
                  </a:lnTo>
                  <a:lnTo>
                    <a:pt x="54" y="115"/>
                  </a:lnTo>
                  <a:lnTo>
                    <a:pt x="54" y="115"/>
                  </a:lnTo>
                  <a:lnTo>
                    <a:pt x="54" y="113"/>
                  </a:lnTo>
                  <a:lnTo>
                    <a:pt x="52" y="111"/>
                  </a:lnTo>
                  <a:lnTo>
                    <a:pt x="52" y="111"/>
                  </a:lnTo>
                  <a:lnTo>
                    <a:pt x="52" y="111"/>
                  </a:lnTo>
                  <a:lnTo>
                    <a:pt x="52" y="111"/>
                  </a:lnTo>
                  <a:lnTo>
                    <a:pt x="52" y="109"/>
                  </a:lnTo>
                  <a:lnTo>
                    <a:pt x="52" y="109"/>
                  </a:lnTo>
                  <a:lnTo>
                    <a:pt x="52" y="107"/>
                  </a:lnTo>
                  <a:lnTo>
                    <a:pt x="50" y="107"/>
                  </a:lnTo>
                  <a:lnTo>
                    <a:pt x="48" y="105"/>
                  </a:lnTo>
                  <a:lnTo>
                    <a:pt x="48" y="105"/>
                  </a:lnTo>
                  <a:lnTo>
                    <a:pt x="48" y="105"/>
                  </a:lnTo>
                  <a:lnTo>
                    <a:pt x="46" y="105"/>
                  </a:lnTo>
                  <a:lnTo>
                    <a:pt x="46" y="105"/>
                  </a:lnTo>
                  <a:lnTo>
                    <a:pt x="46" y="105"/>
                  </a:lnTo>
                  <a:lnTo>
                    <a:pt x="46" y="105"/>
                  </a:lnTo>
                  <a:lnTo>
                    <a:pt x="46" y="109"/>
                  </a:lnTo>
                  <a:lnTo>
                    <a:pt x="44" y="109"/>
                  </a:lnTo>
                  <a:lnTo>
                    <a:pt x="44" y="111"/>
                  </a:lnTo>
                  <a:lnTo>
                    <a:pt x="42" y="111"/>
                  </a:lnTo>
                  <a:lnTo>
                    <a:pt x="42" y="111"/>
                  </a:lnTo>
                  <a:lnTo>
                    <a:pt x="42" y="111"/>
                  </a:lnTo>
                  <a:lnTo>
                    <a:pt x="42" y="111"/>
                  </a:lnTo>
                  <a:lnTo>
                    <a:pt x="42" y="111"/>
                  </a:lnTo>
                  <a:lnTo>
                    <a:pt x="42" y="111"/>
                  </a:lnTo>
                  <a:lnTo>
                    <a:pt x="39" y="111"/>
                  </a:lnTo>
                  <a:lnTo>
                    <a:pt x="39" y="113"/>
                  </a:lnTo>
                  <a:lnTo>
                    <a:pt x="39" y="113"/>
                  </a:lnTo>
                  <a:lnTo>
                    <a:pt x="39" y="113"/>
                  </a:lnTo>
                  <a:lnTo>
                    <a:pt x="37" y="113"/>
                  </a:lnTo>
                  <a:lnTo>
                    <a:pt x="37" y="113"/>
                  </a:lnTo>
                  <a:lnTo>
                    <a:pt x="37" y="113"/>
                  </a:lnTo>
                  <a:lnTo>
                    <a:pt x="35" y="113"/>
                  </a:lnTo>
                  <a:lnTo>
                    <a:pt x="35" y="113"/>
                  </a:lnTo>
                  <a:lnTo>
                    <a:pt x="35" y="113"/>
                  </a:lnTo>
                  <a:lnTo>
                    <a:pt x="35" y="113"/>
                  </a:lnTo>
                  <a:lnTo>
                    <a:pt x="33" y="115"/>
                  </a:lnTo>
                  <a:lnTo>
                    <a:pt x="31" y="117"/>
                  </a:lnTo>
                  <a:lnTo>
                    <a:pt x="31" y="117"/>
                  </a:lnTo>
                  <a:lnTo>
                    <a:pt x="29" y="119"/>
                  </a:lnTo>
                  <a:lnTo>
                    <a:pt x="29" y="119"/>
                  </a:lnTo>
                  <a:lnTo>
                    <a:pt x="29" y="119"/>
                  </a:lnTo>
                  <a:lnTo>
                    <a:pt x="29" y="121"/>
                  </a:lnTo>
                  <a:lnTo>
                    <a:pt x="29" y="121"/>
                  </a:lnTo>
                  <a:lnTo>
                    <a:pt x="29" y="123"/>
                  </a:lnTo>
                  <a:lnTo>
                    <a:pt x="29" y="123"/>
                  </a:lnTo>
                  <a:lnTo>
                    <a:pt x="29" y="123"/>
                  </a:lnTo>
                  <a:lnTo>
                    <a:pt x="29" y="123"/>
                  </a:lnTo>
                  <a:lnTo>
                    <a:pt x="29" y="123"/>
                  </a:lnTo>
                  <a:lnTo>
                    <a:pt x="29" y="125"/>
                  </a:lnTo>
                  <a:lnTo>
                    <a:pt x="33" y="130"/>
                  </a:lnTo>
                  <a:lnTo>
                    <a:pt x="33" y="130"/>
                  </a:lnTo>
                  <a:lnTo>
                    <a:pt x="33" y="130"/>
                  </a:lnTo>
                  <a:lnTo>
                    <a:pt x="35" y="130"/>
                  </a:lnTo>
                  <a:lnTo>
                    <a:pt x="35" y="132"/>
                  </a:lnTo>
                  <a:lnTo>
                    <a:pt x="35" y="132"/>
                  </a:lnTo>
                  <a:lnTo>
                    <a:pt x="37" y="132"/>
                  </a:lnTo>
                  <a:lnTo>
                    <a:pt x="37" y="132"/>
                  </a:lnTo>
                  <a:lnTo>
                    <a:pt x="37" y="132"/>
                  </a:lnTo>
                  <a:lnTo>
                    <a:pt x="37" y="134"/>
                  </a:lnTo>
                  <a:lnTo>
                    <a:pt x="37" y="136"/>
                  </a:lnTo>
                  <a:lnTo>
                    <a:pt x="37" y="136"/>
                  </a:lnTo>
                  <a:lnTo>
                    <a:pt x="37" y="138"/>
                  </a:lnTo>
                  <a:lnTo>
                    <a:pt x="37" y="138"/>
                  </a:lnTo>
                  <a:lnTo>
                    <a:pt x="37" y="140"/>
                  </a:lnTo>
                  <a:lnTo>
                    <a:pt x="35" y="142"/>
                  </a:lnTo>
                  <a:lnTo>
                    <a:pt x="33" y="142"/>
                  </a:lnTo>
                  <a:lnTo>
                    <a:pt x="33" y="144"/>
                  </a:lnTo>
                  <a:lnTo>
                    <a:pt x="33" y="144"/>
                  </a:lnTo>
                  <a:lnTo>
                    <a:pt x="33" y="144"/>
                  </a:lnTo>
                  <a:lnTo>
                    <a:pt x="33" y="144"/>
                  </a:lnTo>
                  <a:lnTo>
                    <a:pt x="33" y="146"/>
                  </a:lnTo>
                  <a:lnTo>
                    <a:pt x="33" y="146"/>
                  </a:lnTo>
                  <a:lnTo>
                    <a:pt x="33" y="146"/>
                  </a:lnTo>
                  <a:lnTo>
                    <a:pt x="33" y="146"/>
                  </a:lnTo>
                  <a:lnTo>
                    <a:pt x="33" y="151"/>
                  </a:lnTo>
                  <a:lnTo>
                    <a:pt x="33" y="153"/>
                  </a:lnTo>
                  <a:lnTo>
                    <a:pt x="33" y="153"/>
                  </a:lnTo>
                  <a:lnTo>
                    <a:pt x="33" y="155"/>
                  </a:lnTo>
                  <a:lnTo>
                    <a:pt x="33" y="155"/>
                  </a:lnTo>
                  <a:lnTo>
                    <a:pt x="33" y="157"/>
                  </a:lnTo>
                  <a:lnTo>
                    <a:pt x="33" y="157"/>
                  </a:lnTo>
                  <a:lnTo>
                    <a:pt x="33" y="157"/>
                  </a:lnTo>
                  <a:lnTo>
                    <a:pt x="33" y="157"/>
                  </a:lnTo>
                  <a:lnTo>
                    <a:pt x="33" y="157"/>
                  </a:lnTo>
                  <a:lnTo>
                    <a:pt x="33" y="159"/>
                  </a:lnTo>
                  <a:lnTo>
                    <a:pt x="33" y="159"/>
                  </a:lnTo>
                  <a:lnTo>
                    <a:pt x="31" y="161"/>
                  </a:lnTo>
                  <a:lnTo>
                    <a:pt x="31" y="161"/>
                  </a:lnTo>
                  <a:lnTo>
                    <a:pt x="31" y="161"/>
                  </a:lnTo>
                  <a:lnTo>
                    <a:pt x="31" y="161"/>
                  </a:lnTo>
                  <a:lnTo>
                    <a:pt x="31" y="161"/>
                  </a:lnTo>
                  <a:lnTo>
                    <a:pt x="31" y="163"/>
                  </a:lnTo>
                  <a:lnTo>
                    <a:pt x="31" y="163"/>
                  </a:lnTo>
                  <a:lnTo>
                    <a:pt x="31" y="163"/>
                  </a:lnTo>
                  <a:lnTo>
                    <a:pt x="33" y="163"/>
                  </a:lnTo>
                  <a:lnTo>
                    <a:pt x="33" y="163"/>
                  </a:lnTo>
                  <a:lnTo>
                    <a:pt x="31" y="165"/>
                  </a:lnTo>
                  <a:lnTo>
                    <a:pt x="31" y="165"/>
                  </a:lnTo>
                  <a:lnTo>
                    <a:pt x="31" y="165"/>
                  </a:lnTo>
                  <a:lnTo>
                    <a:pt x="33" y="167"/>
                  </a:lnTo>
                  <a:lnTo>
                    <a:pt x="33" y="167"/>
                  </a:lnTo>
                  <a:lnTo>
                    <a:pt x="33" y="169"/>
                  </a:lnTo>
                  <a:lnTo>
                    <a:pt x="33" y="169"/>
                  </a:lnTo>
                  <a:lnTo>
                    <a:pt x="33" y="171"/>
                  </a:lnTo>
                  <a:lnTo>
                    <a:pt x="33" y="174"/>
                  </a:lnTo>
                  <a:lnTo>
                    <a:pt x="33" y="174"/>
                  </a:lnTo>
                  <a:lnTo>
                    <a:pt x="33" y="174"/>
                  </a:lnTo>
                  <a:lnTo>
                    <a:pt x="35" y="176"/>
                  </a:lnTo>
                  <a:lnTo>
                    <a:pt x="35" y="178"/>
                  </a:lnTo>
                  <a:lnTo>
                    <a:pt x="35" y="178"/>
                  </a:lnTo>
                  <a:lnTo>
                    <a:pt x="37" y="186"/>
                  </a:lnTo>
                  <a:lnTo>
                    <a:pt x="37" y="190"/>
                  </a:lnTo>
                  <a:lnTo>
                    <a:pt x="37" y="192"/>
                  </a:lnTo>
                  <a:lnTo>
                    <a:pt x="37" y="195"/>
                  </a:lnTo>
                  <a:lnTo>
                    <a:pt x="37" y="195"/>
                  </a:lnTo>
                  <a:lnTo>
                    <a:pt x="37" y="197"/>
                  </a:lnTo>
                  <a:lnTo>
                    <a:pt x="37" y="199"/>
                  </a:lnTo>
                  <a:lnTo>
                    <a:pt x="35" y="199"/>
                  </a:lnTo>
                  <a:lnTo>
                    <a:pt x="27" y="209"/>
                  </a:lnTo>
                  <a:lnTo>
                    <a:pt x="27" y="213"/>
                  </a:lnTo>
                  <a:lnTo>
                    <a:pt x="25" y="215"/>
                  </a:lnTo>
                  <a:lnTo>
                    <a:pt x="23" y="218"/>
                  </a:lnTo>
                  <a:lnTo>
                    <a:pt x="21" y="220"/>
                  </a:lnTo>
                  <a:lnTo>
                    <a:pt x="19" y="220"/>
                  </a:lnTo>
                  <a:lnTo>
                    <a:pt x="19" y="222"/>
                  </a:lnTo>
                  <a:lnTo>
                    <a:pt x="16" y="224"/>
                  </a:lnTo>
                  <a:lnTo>
                    <a:pt x="14" y="226"/>
                  </a:lnTo>
                  <a:lnTo>
                    <a:pt x="12" y="226"/>
                  </a:lnTo>
                  <a:lnTo>
                    <a:pt x="12" y="228"/>
                  </a:lnTo>
                  <a:lnTo>
                    <a:pt x="10" y="228"/>
                  </a:lnTo>
                  <a:lnTo>
                    <a:pt x="10" y="228"/>
                  </a:lnTo>
                  <a:lnTo>
                    <a:pt x="8" y="228"/>
                  </a:lnTo>
                  <a:lnTo>
                    <a:pt x="6" y="228"/>
                  </a:lnTo>
                  <a:lnTo>
                    <a:pt x="6" y="230"/>
                  </a:lnTo>
                  <a:lnTo>
                    <a:pt x="6" y="232"/>
                  </a:lnTo>
                  <a:lnTo>
                    <a:pt x="6" y="232"/>
                  </a:lnTo>
                  <a:lnTo>
                    <a:pt x="8" y="232"/>
                  </a:lnTo>
                  <a:lnTo>
                    <a:pt x="8" y="232"/>
                  </a:lnTo>
                  <a:lnTo>
                    <a:pt x="10" y="234"/>
                  </a:lnTo>
                  <a:lnTo>
                    <a:pt x="10" y="234"/>
                  </a:lnTo>
                  <a:lnTo>
                    <a:pt x="12" y="234"/>
                  </a:lnTo>
                  <a:lnTo>
                    <a:pt x="12" y="234"/>
                  </a:lnTo>
                  <a:lnTo>
                    <a:pt x="12" y="234"/>
                  </a:lnTo>
                  <a:lnTo>
                    <a:pt x="12" y="236"/>
                  </a:lnTo>
                  <a:lnTo>
                    <a:pt x="12" y="236"/>
                  </a:lnTo>
                  <a:lnTo>
                    <a:pt x="12" y="236"/>
                  </a:lnTo>
                  <a:lnTo>
                    <a:pt x="10" y="238"/>
                  </a:lnTo>
                  <a:lnTo>
                    <a:pt x="10" y="238"/>
                  </a:lnTo>
                  <a:lnTo>
                    <a:pt x="10" y="238"/>
                  </a:lnTo>
                  <a:lnTo>
                    <a:pt x="8" y="238"/>
                  </a:lnTo>
                  <a:lnTo>
                    <a:pt x="8" y="238"/>
                  </a:lnTo>
                  <a:lnTo>
                    <a:pt x="6" y="238"/>
                  </a:lnTo>
                  <a:lnTo>
                    <a:pt x="4" y="238"/>
                  </a:lnTo>
                  <a:lnTo>
                    <a:pt x="4" y="238"/>
                  </a:lnTo>
                  <a:lnTo>
                    <a:pt x="4" y="243"/>
                  </a:lnTo>
                  <a:lnTo>
                    <a:pt x="2" y="245"/>
                  </a:lnTo>
                  <a:lnTo>
                    <a:pt x="2" y="247"/>
                  </a:lnTo>
                  <a:lnTo>
                    <a:pt x="0" y="247"/>
                  </a:lnTo>
                  <a:lnTo>
                    <a:pt x="0" y="247"/>
                  </a:lnTo>
                  <a:lnTo>
                    <a:pt x="0" y="249"/>
                  </a:lnTo>
                  <a:lnTo>
                    <a:pt x="0" y="249"/>
                  </a:lnTo>
                  <a:lnTo>
                    <a:pt x="0" y="249"/>
                  </a:lnTo>
                  <a:lnTo>
                    <a:pt x="0" y="251"/>
                  </a:lnTo>
                  <a:lnTo>
                    <a:pt x="0" y="251"/>
                  </a:lnTo>
                  <a:lnTo>
                    <a:pt x="0" y="251"/>
                  </a:lnTo>
                  <a:lnTo>
                    <a:pt x="14" y="266"/>
                  </a:lnTo>
                  <a:lnTo>
                    <a:pt x="14" y="266"/>
                  </a:lnTo>
                  <a:lnTo>
                    <a:pt x="14" y="266"/>
                  </a:lnTo>
                  <a:lnTo>
                    <a:pt x="14" y="266"/>
                  </a:lnTo>
                  <a:lnTo>
                    <a:pt x="16" y="266"/>
                  </a:lnTo>
                  <a:lnTo>
                    <a:pt x="16" y="266"/>
                  </a:lnTo>
                  <a:lnTo>
                    <a:pt x="16" y="266"/>
                  </a:lnTo>
                  <a:lnTo>
                    <a:pt x="19" y="266"/>
                  </a:lnTo>
                  <a:lnTo>
                    <a:pt x="19" y="266"/>
                  </a:lnTo>
                  <a:lnTo>
                    <a:pt x="19" y="266"/>
                  </a:lnTo>
                  <a:lnTo>
                    <a:pt x="23" y="264"/>
                  </a:lnTo>
                  <a:lnTo>
                    <a:pt x="23" y="262"/>
                  </a:lnTo>
                  <a:lnTo>
                    <a:pt x="23" y="262"/>
                  </a:lnTo>
                  <a:lnTo>
                    <a:pt x="23" y="262"/>
                  </a:lnTo>
                  <a:lnTo>
                    <a:pt x="25" y="262"/>
                  </a:lnTo>
                  <a:lnTo>
                    <a:pt x="25" y="262"/>
                  </a:lnTo>
                  <a:lnTo>
                    <a:pt x="25" y="264"/>
                  </a:lnTo>
                  <a:lnTo>
                    <a:pt x="25" y="264"/>
                  </a:lnTo>
                  <a:lnTo>
                    <a:pt x="25" y="264"/>
                  </a:lnTo>
                  <a:lnTo>
                    <a:pt x="25" y="268"/>
                  </a:lnTo>
                  <a:lnTo>
                    <a:pt x="25" y="268"/>
                  </a:lnTo>
                  <a:lnTo>
                    <a:pt x="25" y="270"/>
                  </a:lnTo>
                  <a:lnTo>
                    <a:pt x="27" y="274"/>
                  </a:lnTo>
                  <a:lnTo>
                    <a:pt x="27" y="276"/>
                  </a:lnTo>
                  <a:lnTo>
                    <a:pt x="29" y="276"/>
                  </a:lnTo>
                  <a:lnTo>
                    <a:pt x="29" y="276"/>
                  </a:lnTo>
                  <a:lnTo>
                    <a:pt x="31" y="276"/>
                  </a:lnTo>
                  <a:lnTo>
                    <a:pt x="31" y="278"/>
                  </a:lnTo>
                  <a:lnTo>
                    <a:pt x="31" y="278"/>
                  </a:lnTo>
                  <a:lnTo>
                    <a:pt x="33" y="278"/>
                  </a:lnTo>
                  <a:lnTo>
                    <a:pt x="44" y="278"/>
                  </a:lnTo>
                  <a:lnTo>
                    <a:pt x="48" y="276"/>
                  </a:lnTo>
                  <a:lnTo>
                    <a:pt x="50" y="276"/>
                  </a:lnTo>
                  <a:lnTo>
                    <a:pt x="50" y="276"/>
                  </a:lnTo>
                  <a:lnTo>
                    <a:pt x="50" y="278"/>
                  </a:lnTo>
                  <a:lnTo>
                    <a:pt x="50" y="278"/>
                  </a:lnTo>
                  <a:lnTo>
                    <a:pt x="52" y="278"/>
                  </a:lnTo>
                  <a:lnTo>
                    <a:pt x="52" y="280"/>
                  </a:lnTo>
                  <a:lnTo>
                    <a:pt x="52" y="280"/>
                  </a:lnTo>
                  <a:lnTo>
                    <a:pt x="52" y="282"/>
                  </a:lnTo>
                  <a:lnTo>
                    <a:pt x="52" y="282"/>
                  </a:lnTo>
                  <a:lnTo>
                    <a:pt x="52" y="285"/>
                  </a:lnTo>
                  <a:lnTo>
                    <a:pt x="52" y="287"/>
                  </a:lnTo>
                  <a:lnTo>
                    <a:pt x="52" y="287"/>
                  </a:lnTo>
                  <a:lnTo>
                    <a:pt x="52" y="289"/>
                  </a:lnTo>
                  <a:lnTo>
                    <a:pt x="52" y="289"/>
                  </a:lnTo>
                  <a:lnTo>
                    <a:pt x="52" y="289"/>
                  </a:lnTo>
                  <a:lnTo>
                    <a:pt x="52" y="289"/>
                  </a:lnTo>
                  <a:lnTo>
                    <a:pt x="52" y="291"/>
                  </a:lnTo>
                  <a:lnTo>
                    <a:pt x="52" y="291"/>
                  </a:lnTo>
                  <a:lnTo>
                    <a:pt x="52" y="293"/>
                  </a:lnTo>
                  <a:lnTo>
                    <a:pt x="52" y="293"/>
                  </a:lnTo>
                  <a:lnTo>
                    <a:pt x="52" y="295"/>
                  </a:lnTo>
                  <a:lnTo>
                    <a:pt x="52" y="295"/>
                  </a:lnTo>
                  <a:lnTo>
                    <a:pt x="52" y="297"/>
                  </a:lnTo>
                  <a:lnTo>
                    <a:pt x="54" y="299"/>
                  </a:lnTo>
                  <a:lnTo>
                    <a:pt x="54" y="299"/>
                  </a:lnTo>
                  <a:lnTo>
                    <a:pt x="56" y="301"/>
                  </a:lnTo>
                  <a:lnTo>
                    <a:pt x="56" y="301"/>
                  </a:lnTo>
                  <a:lnTo>
                    <a:pt x="56" y="301"/>
                  </a:lnTo>
                  <a:lnTo>
                    <a:pt x="56" y="305"/>
                  </a:lnTo>
                  <a:lnTo>
                    <a:pt x="54" y="305"/>
                  </a:lnTo>
                  <a:lnTo>
                    <a:pt x="56" y="308"/>
                  </a:lnTo>
                  <a:lnTo>
                    <a:pt x="56" y="308"/>
                  </a:lnTo>
                  <a:lnTo>
                    <a:pt x="56" y="308"/>
                  </a:lnTo>
                  <a:lnTo>
                    <a:pt x="56" y="308"/>
                  </a:lnTo>
                  <a:lnTo>
                    <a:pt x="58" y="308"/>
                  </a:lnTo>
                  <a:lnTo>
                    <a:pt x="58" y="308"/>
                  </a:lnTo>
                  <a:lnTo>
                    <a:pt x="60" y="308"/>
                  </a:lnTo>
                  <a:lnTo>
                    <a:pt x="60" y="308"/>
                  </a:lnTo>
                  <a:lnTo>
                    <a:pt x="62" y="308"/>
                  </a:lnTo>
                  <a:lnTo>
                    <a:pt x="62" y="308"/>
                  </a:lnTo>
                  <a:lnTo>
                    <a:pt x="62" y="308"/>
                  </a:lnTo>
                  <a:lnTo>
                    <a:pt x="62" y="310"/>
                  </a:lnTo>
                  <a:lnTo>
                    <a:pt x="62" y="310"/>
                  </a:lnTo>
                  <a:lnTo>
                    <a:pt x="62" y="314"/>
                  </a:lnTo>
                  <a:lnTo>
                    <a:pt x="62" y="314"/>
                  </a:lnTo>
                  <a:lnTo>
                    <a:pt x="62" y="314"/>
                  </a:lnTo>
                  <a:lnTo>
                    <a:pt x="62" y="316"/>
                  </a:lnTo>
                  <a:lnTo>
                    <a:pt x="62" y="316"/>
                  </a:lnTo>
                  <a:lnTo>
                    <a:pt x="62" y="318"/>
                  </a:lnTo>
                  <a:lnTo>
                    <a:pt x="62" y="318"/>
                  </a:lnTo>
                  <a:lnTo>
                    <a:pt x="65" y="320"/>
                  </a:lnTo>
                  <a:lnTo>
                    <a:pt x="65" y="320"/>
                  </a:lnTo>
                  <a:lnTo>
                    <a:pt x="65" y="320"/>
                  </a:lnTo>
                  <a:lnTo>
                    <a:pt x="67" y="322"/>
                  </a:lnTo>
                  <a:lnTo>
                    <a:pt x="69" y="322"/>
                  </a:lnTo>
                  <a:lnTo>
                    <a:pt x="69" y="324"/>
                  </a:lnTo>
                  <a:lnTo>
                    <a:pt x="69" y="324"/>
                  </a:lnTo>
                  <a:lnTo>
                    <a:pt x="69" y="324"/>
                  </a:lnTo>
                  <a:lnTo>
                    <a:pt x="71" y="326"/>
                  </a:lnTo>
                  <a:lnTo>
                    <a:pt x="71" y="326"/>
                  </a:lnTo>
                  <a:lnTo>
                    <a:pt x="71" y="326"/>
                  </a:lnTo>
                  <a:lnTo>
                    <a:pt x="71" y="326"/>
                  </a:lnTo>
                  <a:lnTo>
                    <a:pt x="71" y="328"/>
                  </a:lnTo>
                  <a:lnTo>
                    <a:pt x="73" y="326"/>
                  </a:lnTo>
                  <a:lnTo>
                    <a:pt x="75" y="326"/>
                  </a:lnTo>
                  <a:lnTo>
                    <a:pt x="75" y="326"/>
                  </a:lnTo>
                  <a:lnTo>
                    <a:pt x="75" y="322"/>
                  </a:lnTo>
                  <a:lnTo>
                    <a:pt x="77" y="322"/>
                  </a:lnTo>
                  <a:lnTo>
                    <a:pt x="90" y="318"/>
                  </a:lnTo>
                  <a:lnTo>
                    <a:pt x="92" y="316"/>
                  </a:lnTo>
                  <a:lnTo>
                    <a:pt x="94" y="316"/>
                  </a:lnTo>
                  <a:lnTo>
                    <a:pt x="94" y="316"/>
                  </a:lnTo>
                  <a:lnTo>
                    <a:pt x="94" y="316"/>
                  </a:lnTo>
                  <a:lnTo>
                    <a:pt x="96" y="314"/>
                  </a:lnTo>
                  <a:lnTo>
                    <a:pt x="98" y="314"/>
                  </a:lnTo>
                  <a:lnTo>
                    <a:pt x="100" y="314"/>
                  </a:lnTo>
                  <a:lnTo>
                    <a:pt x="102" y="312"/>
                  </a:lnTo>
                  <a:lnTo>
                    <a:pt x="102" y="310"/>
                  </a:lnTo>
                  <a:lnTo>
                    <a:pt x="104" y="310"/>
                  </a:lnTo>
                  <a:lnTo>
                    <a:pt x="106" y="310"/>
                  </a:lnTo>
                  <a:lnTo>
                    <a:pt x="109" y="310"/>
                  </a:lnTo>
                  <a:lnTo>
                    <a:pt x="113" y="310"/>
                  </a:lnTo>
                  <a:lnTo>
                    <a:pt x="113" y="308"/>
                  </a:lnTo>
                  <a:lnTo>
                    <a:pt x="115" y="308"/>
                  </a:lnTo>
                  <a:lnTo>
                    <a:pt x="115" y="305"/>
                  </a:lnTo>
                  <a:lnTo>
                    <a:pt x="117" y="303"/>
                  </a:lnTo>
                  <a:lnTo>
                    <a:pt x="117" y="301"/>
                  </a:lnTo>
                  <a:lnTo>
                    <a:pt x="117" y="299"/>
                  </a:lnTo>
                  <a:lnTo>
                    <a:pt x="117" y="299"/>
                  </a:lnTo>
                  <a:lnTo>
                    <a:pt x="117" y="297"/>
                  </a:lnTo>
                  <a:lnTo>
                    <a:pt x="119" y="295"/>
                  </a:lnTo>
                  <a:lnTo>
                    <a:pt x="121" y="295"/>
                  </a:lnTo>
                  <a:lnTo>
                    <a:pt x="123" y="293"/>
                  </a:lnTo>
                  <a:lnTo>
                    <a:pt x="123" y="291"/>
                  </a:lnTo>
                  <a:lnTo>
                    <a:pt x="121" y="291"/>
                  </a:lnTo>
                  <a:lnTo>
                    <a:pt x="119" y="293"/>
                  </a:lnTo>
                  <a:lnTo>
                    <a:pt x="119" y="291"/>
                  </a:lnTo>
                  <a:lnTo>
                    <a:pt x="119" y="289"/>
                  </a:lnTo>
                  <a:lnTo>
                    <a:pt x="121" y="289"/>
                  </a:lnTo>
                  <a:lnTo>
                    <a:pt x="123" y="289"/>
                  </a:lnTo>
                  <a:lnTo>
                    <a:pt x="123" y="289"/>
                  </a:lnTo>
                  <a:lnTo>
                    <a:pt x="123" y="287"/>
                  </a:lnTo>
                  <a:lnTo>
                    <a:pt x="123" y="285"/>
                  </a:lnTo>
                  <a:lnTo>
                    <a:pt x="123" y="285"/>
                  </a:lnTo>
                  <a:lnTo>
                    <a:pt x="125" y="282"/>
                  </a:lnTo>
                  <a:lnTo>
                    <a:pt x="125" y="282"/>
                  </a:lnTo>
                  <a:lnTo>
                    <a:pt x="127" y="282"/>
                  </a:lnTo>
                  <a:lnTo>
                    <a:pt x="127" y="282"/>
                  </a:lnTo>
                  <a:lnTo>
                    <a:pt x="127" y="280"/>
                  </a:lnTo>
                  <a:lnTo>
                    <a:pt x="129" y="278"/>
                  </a:lnTo>
                  <a:lnTo>
                    <a:pt x="129" y="278"/>
                  </a:lnTo>
                  <a:lnTo>
                    <a:pt x="136" y="272"/>
                  </a:lnTo>
                  <a:lnTo>
                    <a:pt x="136" y="272"/>
                  </a:lnTo>
                  <a:lnTo>
                    <a:pt x="138" y="272"/>
                  </a:lnTo>
                  <a:lnTo>
                    <a:pt x="138" y="270"/>
                  </a:lnTo>
                  <a:lnTo>
                    <a:pt x="138" y="268"/>
                  </a:lnTo>
                  <a:lnTo>
                    <a:pt x="138" y="266"/>
                  </a:lnTo>
                  <a:lnTo>
                    <a:pt x="140" y="264"/>
                  </a:lnTo>
                  <a:lnTo>
                    <a:pt x="140" y="264"/>
                  </a:lnTo>
                  <a:lnTo>
                    <a:pt x="142" y="264"/>
                  </a:lnTo>
                  <a:lnTo>
                    <a:pt x="144" y="264"/>
                  </a:lnTo>
                  <a:lnTo>
                    <a:pt x="144" y="264"/>
                  </a:lnTo>
                  <a:lnTo>
                    <a:pt x="146" y="264"/>
                  </a:lnTo>
                  <a:lnTo>
                    <a:pt x="146" y="264"/>
                  </a:lnTo>
                  <a:lnTo>
                    <a:pt x="148" y="262"/>
                  </a:lnTo>
                  <a:lnTo>
                    <a:pt x="150" y="262"/>
                  </a:lnTo>
                  <a:lnTo>
                    <a:pt x="152" y="259"/>
                  </a:lnTo>
                  <a:lnTo>
                    <a:pt x="152" y="259"/>
                  </a:lnTo>
                  <a:lnTo>
                    <a:pt x="150" y="259"/>
                  </a:lnTo>
                  <a:lnTo>
                    <a:pt x="150" y="259"/>
                  </a:lnTo>
                  <a:lnTo>
                    <a:pt x="148" y="259"/>
                  </a:lnTo>
                  <a:lnTo>
                    <a:pt x="146" y="259"/>
                  </a:lnTo>
                  <a:lnTo>
                    <a:pt x="146" y="257"/>
                  </a:lnTo>
                  <a:lnTo>
                    <a:pt x="148" y="255"/>
                  </a:lnTo>
                  <a:lnTo>
                    <a:pt x="148" y="255"/>
                  </a:lnTo>
                  <a:lnTo>
                    <a:pt x="148" y="255"/>
                  </a:lnTo>
                  <a:lnTo>
                    <a:pt x="148" y="253"/>
                  </a:lnTo>
                  <a:lnTo>
                    <a:pt x="148" y="253"/>
                  </a:lnTo>
                  <a:lnTo>
                    <a:pt x="148" y="251"/>
                  </a:lnTo>
                  <a:lnTo>
                    <a:pt x="150" y="251"/>
                  </a:lnTo>
                  <a:lnTo>
                    <a:pt x="150" y="251"/>
                  </a:lnTo>
                  <a:lnTo>
                    <a:pt x="152" y="249"/>
                  </a:lnTo>
                  <a:lnTo>
                    <a:pt x="152" y="251"/>
                  </a:lnTo>
                  <a:lnTo>
                    <a:pt x="155" y="251"/>
                  </a:lnTo>
                  <a:lnTo>
                    <a:pt x="155" y="253"/>
                  </a:lnTo>
                  <a:lnTo>
                    <a:pt x="157" y="253"/>
                  </a:lnTo>
                  <a:lnTo>
                    <a:pt x="157" y="251"/>
                  </a:lnTo>
                  <a:lnTo>
                    <a:pt x="157" y="251"/>
                  </a:lnTo>
                  <a:lnTo>
                    <a:pt x="157" y="249"/>
                  </a:lnTo>
                  <a:lnTo>
                    <a:pt x="157" y="249"/>
                  </a:lnTo>
                  <a:lnTo>
                    <a:pt x="157" y="247"/>
                  </a:lnTo>
                  <a:lnTo>
                    <a:pt x="157" y="247"/>
                  </a:lnTo>
                  <a:lnTo>
                    <a:pt x="157" y="247"/>
                  </a:lnTo>
                  <a:lnTo>
                    <a:pt x="159" y="247"/>
                  </a:lnTo>
                  <a:lnTo>
                    <a:pt x="159" y="247"/>
                  </a:lnTo>
                  <a:lnTo>
                    <a:pt x="159" y="245"/>
                  </a:lnTo>
                  <a:lnTo>
                    <a:pt x="161" y="245"/>
                  </a:lnTo>
                  <a:lnTo>
                    <a:pt x="161" y="243"/>
                  </a:lnTo>
                  <a:lnTo>
                    <a:pt x="163" y="243"/>
                  </a:lnTo>
                  <a:lnTo>
                    <a:pt x="163" y="243"/>
                  </a:lnTo>
                  <a:lnTo>
                    <a:pt x="165" y="241"/>
                  </a:lnTo>
                  <a:lnTo>
                    <a:pt x="167" y="241"/>
                  </a:lnTo>
                  <a:lnTo>
                    <a:pt x="169" y="243"/>
                  </a:lnTo>
                  <a:lnTo>
                    <a:pt x="169" y="243"/>
                  </a:lnTo>
                  <a:lnTo>
                    <a:pt x="169" y="243"/>
                  </a:lnTo>
                  <a:lnTo>
                    <a:pt x="171" y="243"/>
                  </a:lnTo>
                  <a:lnTo>
                    <a:pt x="171" y="245"/>
                  </a:lnTo>
                  <a:lnTo>
                    <a:pt x="173" y="245"/>
                  </a:lnTo>
                  <a:lnTo>
                    <a:pt x="173" y="243"/>
                  </a:lnTo>
                  <a:lnTo>
                    <a:pt x="175" y="241"/>
                  </a:lnTo>
                  <a:lnTo>
                    <a:pt x="178" y="241"/>
                  </a:lnTo>
                  <a:lnTo>
                    <a:pt x="178" y="241"/>
                  </a:lnTo>
                  <a:lnTo>
                    <a:pt x="180" y="241"/>
                  </a:lnTo>
                  <a:lnTo>
                    <a:pt x="182" y="243"/>
                  </a:lnTo>
                  <a:lnTo>
                    <a:pt x="182" y="243"/>
                  </a:lnTo>
                  <a:lnTo>
                    <a:pt x="182" y="243"/>
                  </a:lnTo>
                  <a:lnTo>
                    <a:pt x="182" y="245"/>
                  </a:lnTo>
                  <a:lnTo>
                    <a:pt x="182" y="245"/>
                  </a:lnTo>
                  <a:lnTo>
                    <a:pt x="184" y="245"/>
                  </a:lnTo>
                  <a:lnTo>
                    <a:pt x="186" y="245"/>
                  </a:lnTo>
                  <a:lnTo>
                    <a:pt x="188" y="245"/>
                  </a:lnTo>
                  <a:lnTo>
                    <a:pt x="188" y="247"/>
                  </a:lnTo>
                  <a:lnTo>
                    <a:pt x="192" y="249"/>
                  </a:lnTo>
                  <a:lnTo>
                    <a:pt x="192" y="249"/>
                  </a:lnTo>
                  <a:lnTo>
                    <a:pt x="192" y="249"/>
                  </a:lnTo>
                  <a:lnTo>
                    <a:pt x="201" y="249"/>
                  </a:lnTo>
                  <a:lnTo>
                    <a:pt x="203" y="249"/>
                  </a:lnTo>
                  <a:lnTo>
                    <a:pt x="205" y="247"/>
                  </a:lnTo>
                  <a:lnTo>
                    <a:pt x="205" y="245"/>
                  </a:lnTo>
                  <a:lnTo>
                    <a:pt x="207" y="243"/>
                  </a:lnTo>
                  <a:lnTo>
                    <a:pt x="207" y="241"/>
                  </a:lnTo>
                  <a:lnTo>
                    <a:pt x="209" y="238"/>
                  </a:lnTo>
                  <a:lnTo>
                    <a:pt x="209" y="236"/>
                  </a:lnTo>
                  <a:lnTo>
                    <a:pt x="213" y="234"/>
                  </a:lnTo>
                  <a:lnTo>
                    <a:pt x="213" y="236"/>
                  </a:lnTo>
                  <a:lnTo>
                    <a:pt x="211" y="238"/>
                  </a:lnTo>
                  <a:lnTo>
                    <a:pt x="211" y="238"/>
                  </a:lnTo>
                  <a:lnTo>
                    <a:pt x="211" y="238"/>
                  </a:lnTo>
                  <a:lnTo>
                    <a:pt x="209" y="238"/>
                  </a:lnTo>
                  <a:lnTo>
                    <a:pt x="209" y="241"/>
                  </a:lnTo>
                  <a:lnTo>
                    <a:pt x="211" y="243"/>
                  </a:lnTo>
                  <a:lnTo>
                    <a:pt x="211" y="243"/>
                  </a:lnTo>
                  <a:lnTo>
                    <a:pt x="211" y="247"/>
                  </a:lnTo>
                  <a:lnTo>
                    <a:pt x="211" y="251"/>
                  </a:lnTo>
                  <a:lnTo>
                    <a:pt x="213" y="251"/>
                  </a:lnTo>
                  <a:lnTo>
                    <a:pt x="215" y="253"/>
                  </a:lnTo>
                  <a:lnTo>
                    <a:pt x="226" y="257"/>
                  </a:lnTo>
                  <a:lnTo>
                    <a:pt x="226" y="259"/>
                  </a:lnTo>
                  <a:lnTo>
                    <a:pt x="230" y="262"/>
                  </a:lnTo>
                  <a:lnTo>
                    <a:pt x="230" y="264"/>
                  </a:lnTo>
                  <a:lnTo>
                    <a:pt x="232" y="264"/>
                  </a:lnTo>
                  <a:lnTo>
                    <a:pt x="232" y="262"/>
                  </a:lnTo>
                  <a:lnTo>
                    <a:pt x="234" y="264"/>
                  </a:lnTo>
                  <a:lnTo>
                    <a:pt x="234" y="266"/>
                  </a:lnTo>
                  <a:lnTo>
                    <a:pt x="232" y="270"/>
                  </a:lnTo>
                  <a:lnTo>
                    <a:pt x="232" y="272"/>
                  </a:lnTo>
                  <a:lnTo>
                    <a:pt x="234" y="272"/>
                  </a:lnTo>
                  <a:lnTo>
                    <a:pt x="238" y="274"/>
                  </a:lnTo>
                  <a:lnTo>
                    <a:pt x="240" y="276"/>
                  </a:lnTo>
                  <a:lnTo>
                    <a:pt x="242" y="278"/>
                  </a:lnTo>
                  <a:lnTo>
                    <a:pt x="242" y="280"/>
                  </a:lnTo>
                  <a:lnTo>
                    <a:pt x="242" y="282"/>
                  </a:lnTo>
                  <a:lnTo>
                    <a:pt x="242" y="282"/>
                  </a:lnTo>
                  <a:lnTo>
                    <a:pt x="240" y="285"/>
                  </a:lnTo>
                  <a:lnTo>
                    <a:pt x="240" y="285"/>
                  </a:lnTo>
                  <a:lnTo>
                    <a:pt x="238" y="285"/>
                  </a:lnTo>
                  <a:lnTo>
                    <a:pt x="238" y="285"/>
                  </a:lnTo>
                  <a:lnTo>
                    <a:pt x="238" y="287"/>
                  </a:lnTo>
                  <a:lnTo>
                    <a:pt x="238" y="287"/>
                  </a:lnTo>
                  <a:lnTo>
                    <a:pt x="238" y="287"/>
                  </a:lnTo>
                  <a:lnTo>
                    <a:pt x="236" y="287"/>
                  </a:lnTo>
                  <a:lnTo>
                    <a:pt x="236" y="291"/>
                  </a:lnTo>
                  <a:lnTo>
                    <a:pt x="234" y="295"/>
                  </a:lnTo>
                  <a:lnTo>
                    <a:pt x="230" y="297"/>
                  </a:lnTo>
                  <a:lnTo>
                    <a:pt x="230" y="297"/>
                  </a:lnTo>
                  <a:lnTo>
                    <a:pt x="230" y="299"/>
                  </a:lnTo>
                  <a:lnTo>
                    <a:pt x="230" y="301"/>
                  </a:lnTo>
                  <a:lnTo>
                    <a:pt x="230" y="301"/>
                  </a:lnTo>
                  <a:lnTo>
                    <a:pt x="230" y="303"/>
                  </a:lnTo>
                  <a:lnTo>
                    <a:pt x="228" y="303"/>
                  </a:lnTo>
                  <a:lnTo>
                    <a:pt x="228" y="305"/>
                  </a:lnTo>
                  <a:lnTo>
                    <a:pt x="226" y="308"/>
                  </a:lnTo>
                  <a:lnTo>
                    <a:pt x="224" y="308"/>
                  </a:lnTo>
                  <a:lnTo>
                    <a:pt x="224" y="310"/>
                  </a:lnTo>
                  <a:lnTo>
                    <a:pt x="221" y="310"/>
                  </a:lnTo>
                  <a:lnTo>
                    <a:pt x="221" y="312"/>
                  </a:lnTo>
                  <a:lnTo>
                    <a:pt x="221" y="316"/>
                  </a:lnTo>
                  <a:lnTo>
                    <a:pt x="217" y="318"/>
                  </a:lnTo>
                  <a:lnTo>
                    <a:pt x="217" y="320"/>
                  </a:lnTo>
                  <a:lnTo>
                    <a:pt x="213" y="322"/>
                  </a:lnTo>
                  <a:lnTo>
                    <a:pt x="209" y="324"/>
                  </a:lnTo>
                  <a:lnTo>
                    <a:pt x="211" y="324"/>
                  </a:lnTo>
                  <a:lnTo>
                    <a:pt x="211" y="324"/>
                  </a:lnTo>
                  <a:lnTo>
                    <a:pt x="213" y="324"/>
                  </a:lnTo>
                  <a:lnTo>
                    <a:pt x="213" y="326"/>
                  </a:lnTo>
                  <a:lnTo>
                    <a:pt x="213" y="326"/>
                  </a:lnTo>
                  <a:lnTo>
                    <a:pt x="213" y="326"/>
                  </a:lnTo>
                  <a:lnTo>
                    <a:pt x="211" y="328"/>
                  </a:lnTo>
                  <a:lnTo>
                    <a:pt x="211" y="328"/>
                  </a:lnTo>
                  <a:lnTo>
                    <a:pt x="209" y="331"/>
                  </a:lnTo>
                  <a:lnTo>
                    <a:pt x="207" y="331"/>
                  </a:lnTo>
                  <a:lnTo>
                    <a:pt x="207" y="331"/>
                  </a:lnTo>
                  <a:lnTo>
                    <a:pt x="207" y="333"/>
                  </a:lnTo>
                  <a:lnTo>
                    <a:pt x="205" y="335"/>
                  </a:lnTo>
                  <a:lnTo>
                    <a:pt x="205" y="335"/>
                  </a:lnTo>
                  <a:lnTo>
                    <a:pt x="203" y="333"/>
                  </a:lnTo>
                  <a:lnTo>
                    <a:pt x="201" y="333"/>
                  </a:lnTo>
                  <a:lnTo>
                    <a:pt x="198" y="333"/>
                  </a:lnTo>
                  <a:lnTo>
                    <a:pt x="196" y="337"/>
                  </a:lnTo>
                  <a:lnTo>
                    <a:pt x="194" y="339"/>
                  </a:lnTo>
                  <a:lnTo>
                    <a:pt x="190" y="339"/>
                  </a:lnTo>
                  <a:lnTo>
                    <a:pt x="188" y="339"/>
                  </a:lnTo>
                  <a:lnTo>
                    <a:pt x="188" y="343"/>
                  </a:lnTo>
                  <a:lnTo>
                    <a:pt x="184" y="343"/>
                  </a:lnTo>
                  <a:lnTo>
                    <a:pt x="184" y="345"/>
                  </a:lnTo>
                  <a:lnTo>
                    <a:pt x="184" y="345"/>
                  </a:lnTo>
                  <a:lnTo>
                    <a:pt x="186" y="347"/>
                  </a:lnTo>
                  <a:lnTo>
                    <a:pt x="186" y="347"/>
                  </a:lnTo>
                  <a:lnTo>
                    <a:pt x="184" y="349"/>
                  </a:lnTo>
                  <a:lnTo>
                    <a:pt x="184" y="349"/>
                  </a:lnTo>
                  <a:lnTo>
                    <a:pt x="184" y="349"/>
                  </a:lnTo>
                  <a:lnTo>
                    <a:pt x="184" y="349"/>
                  </a:lnTo>
                  <a:lnTo>
                    <a:pt x="184" y="349"/>
                  </a:lnTo>
                  <a:lnTo>
                    <a:pt x="186" y="352"/>
                  </a:lnTo>
                  <a:lnTo>
                    <a:pt x="186" y="354"/>
                  </a:lnTo>
                  <a:lnTo>
                    <a:pt x="188" y="356"/>
                  </a:lnTo>
                  <a:lnTo>
                    <a:pt x="188" y="356"/>
                  </a:lnTo>
                  <a:lnTo>
                    <a:pt x="188" y="356"/>
                  </a:lnTo>
                  <a:lnTo>
                    <a:pt x="190" y="354"/>
                  </a:lnTo>
                  <a:lnTo>
                    <a:pt x="190" y="356"/>
                  </a:lnTo>
                  <a:lnTo>
                    <a:pt x="190" y="356"/>
                  </a:lnTo>
                  <a:lnTo>
                    <a:pt x="190" y="356"/>
                  </a:lnTo>
                  <a:lnTo>
                    <a:pt x="190" y="356"/>
                  </a:lnTo>
                  <a:lnTo>
                    <a:pt x="190" y="358"/>
                  </a:lnTo>
                  <a:lnTo>
                    <a:pt x="190" y="358"/>
                  </a:lnTo>
                  <a:lnTo>
                    <a:pt x="188" y="358"/>
                  </a:lnTo>
                  <a:lnTo>
                    <a:pt x="188" y="358"/>
                  </a:lnTo>
                  <a:lnTo>
                    <a:pt x="188" y="358"/>
                  </a:lnTo>
                  <a:lnTo>
                    <a:pt x="190" y="360"/>
                  </a:lnTo>
                  <a:lnTo>
                    <a:pt x="190" y="360"/>
                  </a:lnTo>
                  <a:lnTo>
                    <a:pt x="188" y="360"/>
                  </a:lnTo>
                  <a:lnTo>
                    <a:pt x="188" y="360"/>
                  </a:lnTo>
                  <a:lnTo>
                    <a:pt x="188" y="360"/>
                  </a:lnTo>
                  <a:lnTo>
                    <a:pt x="188" y="362"/>
                  </a:lnTo>
                  <a:lnTo>
                    <a:pt x="186" y="358"/>
                  </a:lnTo>
                  <a:lnTo>
                    <a:pt x="184" y="358"/>
                  </a:lnTo>
                  <a:lnTo>
                    <a:pt x="184" y="360"/>
                  </a:lnTo>
                  <a:lnTo>
                    <a:pt x="184" y="362"/>
                  </a:lnTo>
                  <a:lnTo>
                    <a:pt x="178" y="362"/>
                  </a:lnTo>
                  <a:lnTo>
                    <a:pt x="173" y="362"/>
                  </a:lnTo>
                  <a:lnTo>
                    <a:pt x="173" y="364"/>
                  </a:lnTo>
                  <a:lnTo>
                    <a:pt x="171" y="364"/>
                  </a:lnTo>
                  <a:lnTo>
                    <a:pt x="169" y="366"/>
                  </a:lnTo>
                  <a:lnTo>
                    <a:pt x="169" y="368"/>
                  </a:lnTo>
                  <a:lnTo>
                    <a:pt x="167" y="368"/>
                  </a:lnTo>
                  <a:lnTo>
                    <a:pt x="167" y="368"/>
                  </a:lnTo>
                  <a:lnTo>
                    <a:pt x="167" y="370"/>
                  </a:lnTo>
                  <a:lnTo>
                    <a:pt x="167" y="370"/>
                  </a:lnTo>
                  <a:lnTo>
                    <a:pt x="167" y="370"/>
                  </a:lnTo>
                  <a:lnTo>
                    <a:pt x="171" y="370"/>
                  </a:lnTo>
                  <a:lnTo>
                    <a:pt x="171" y="370"/>
                  </a:lnTo>
                  <a:lnTo>
                    <a:pt x="173" y="372"/>
                  </a:lnTo>
                  <a:lnTo>
                    <a:pt x="173" y="372"/>
                  </a:lnTo>
                  <a:lnTo>
                    <a:pt x="173" y="372"/>
                  </a:lnTo>
                  <a:lnTo>
                    <a:pt x="175" y="370"/>
                  </a:lnTo>
                  <a:lnTo>
                    <a:pt x="175" y="370"/>
                  </a:lnTo>
                  <a:lnTo>
                    <a:pt x="180" y="370"/>
                  </a:lnTo>
                  <a:lnTo>
                    <a:pt x="182" y="370"/>
                  </a:lnTo>
                  <a:lnTo>
                    <a:pt x="182" y="370"/>
                  </a:lnTo>
                  <a:lnTo>
                    <a:pt x="184" y="375"/>
                  </a:lnTo>
                  <a:lnTo>
                    <a:pt x="186" y="383"/>
                  </a:lnTo>
                  <a:lnTo>
                    <a:pt x="188" y="385"/>
                  </a:lnTo>
                  <a:lnTo>
                    <a:pt x="190" y="385"/>
                  </a:lnTo>
                  <a:lnTo>
                    <a:pt x="203" y="383"/>
                  </a:lnTo>
                  <a:lnTo>
                    <a:pt x="201" y="381"/>
                  </a:lnTo>
                  <a:lnTo>
                    <a:pt x="203" y="381"/>
                  </a:lnTo>
                  <a:lnTo>
                    <a:pt x="209" y="383"/>
                  </a:lnTo>
                  <a:lnTo>
                    <a:pt x="211" y="383"/>
                  </a:lnTo>
                  <a:lnTo>
                    <a:pt x="213" y="381"/>
                  </a:lnTo>
                  <a:lnTo>
                    <a:pt x="215" y="381"/>
                  </a:lnTo>
                  <a:lnTo>
                    <a:pt x="215" y="381"/>
                  </a:lnTo>
                  <a:lnTo>
                    <a:pt x="215" y="379"/>
                  </a:lnTo>
                  <a:lnTo>
                    <a:pt x="217" y="379"/>
                  </a:lnTo>
                  <a:lnTo>
                    <a:pt x="217" y="381"/>
                  </a:lnTo>
                  <a:lnTo>
                    <a:pt x="215" y="381"/>
                  </a:lnTo>
                  <a:lnTo>
                    <a:pt x="213" y="383"/>
                  </a:lnTo>
                  <a:lnTo>
                    <a:pt x="211" y="385"/>
                  </a:lnTo>
                  <a:lnTo>
                    <a:pt x="207" y="383"/>
                  </a:lnTo>
                  <a:lnTo>
                    <a:pt x="207" y="383"/>
                  </a:lnTo>
                  <a:lnTo>
                    <a:pt x="205" y="385"/>
                  </a:lnTo>
                  <a:lnTo>
                    <a:pt x="205" y="385"/>
                  </a:lnTo>
                  <a:lnTo>
                    <a:pt x="203" y="387"/>
                  </a:lnTo>
                  <a:lnTo>
                    <a:pt x="203" y="389"/>
                  </a:lnTo>
                  <a:lnTo>
                    <a:pt x="203" y="389"/>
                  </a:lnTo>
                  <a:lnTo>
                    <a:pt x="203" y="391"/>
                  </a:lnTo>
                  <a:lnTo>
                    <a:pt x="198" y="393"/>
                  </a:lnTo>
                  <a:lnTo>
                    <a:pt x="198" y="393"/>
                  </a:lnTo>
                  <a:lnTo>
                    <a:pt x="196" y="393"/>
                  </a:lnTo>
                  <a:lnTo>
                    <a:pt x="196" y="393"/>
                  </a:lnTo>
                  <a:lnTo>
                    <a:pt x="196" y="393"/>
                  </a:lnTo>
                  <a:lnTo>
                    <a:pt x="194" y="393"/>
                  </a:lnTo>
                  <a:lnTo>
                    <a:pt x="192" y="393"/>
                  </a:lnTo>
                  <a:lnTo>
                    <a:pt x="194" y="393"/>
                  </a:lnTo>
                  <a:lnTo>
                    <a:pt x="196" y="395"/>
                  </a:lnTo>
                  <a:lnTo>
                    <a:pt x="194" y="398"/>
                  </a:lnTo>
                  <a:lnTo>
                    <a:pt x="194" y="398"/>
                  </a:lnTo>
                  <a:lnTo>
                    <a:pt x="194" y="398"/>
                  </a:lnTo>
                  <a:lnTo>
                    <a:pt x="194" y="400"/>
                  </a:lnTo>
                  <a:lnTo>
                    <a:pt x="194" y="400"/>
                  </a:lnTo>
                  <a:lnTo>
                    <a:pt x="192" y="400"/>
                  </a:lnTo>
                  <a:lnTo>
                    <a:pt x="194" y="402"/>
                  </a:lnTo>
                  <a:lnTo>
                    <a:pt x="196" y="402"/>
                  </a:lnTo>
                  <a:lnTo>
                    <a:pt x="196" y="402"/>
                  </a:lnTo>
                  <a:lnTo>
                    <a:pt x="196" y="404"/>
                  </a:lnTo>
                  <a:lnTo>
                    <a:pt x="198" y="406"/>
                  </a:lnTo>
                  <a:lnTo>
                    <a:pt x="201" y="406"/>
                  </a:lnTo>
                  <a:lnTo>
                    <a:pt x="198" y="410"/>
                  </a:lnTo>
                  <a:lnTo>
                    <a:pt x="196" y="410"/>
                  </a:lnTo>
                  <a:lnTo>
                    <a:pt x="190" y="412"/>
                  </a:lnTo>
                  <a:lnTo>
                    <a:pt x="186" y="416"/>
                  </a:lnTo>
                  <a:lnTo>
                    <a:pt x="184" y="416"/>
                  </a:lnTo>
                  <a:lnTo>
                    <a:pt x="182" y="416"/>
                  </a:lnTo>
                  <a:lnTo>
                    <a:pt x="182" y="416"/>
                  </a:lnTo>
                  <a:lnTo>
                    <a:pt x="182" y="416"/>
                  </a:lnTo>
                  <a:lnTo>
                    <a:pt x="180" y="414"/>
                  </a:lnTo>
                  <a:lnTo>
                    <a:pt x="180" y="414"/>
                  </a:lnTo>
                  <a:lnTo>
                    <a:pt x="180" y="414"/>
                  </a:lnTo>
                  <a:lnTo>
                    <a:pt x="178" y="412"/>
                  </a:lnTo>
                  <a:lnTo>
                    <a:pt x="175" y="414"/>
                  </a:lnTo>
                  <a:lnTo>
                    <a:pt x="175" y="414"/>
                  </a:lnTo>
                  <a:lnTo>
                    <a:pt x="173" y="416"/>
                  </a:lnTo>
                  <a:lnTo>
                    <a:pt x="175" y="416"/>
                  </a:lnTo>
                  <a:lnTo>
                    <a:pt x="175" y="418"/>
                  </a:lnTo>
                  <a:lnTo>
                    <a:pt x="175" y="418"/>
                  </a:lnTo>
                  <a:lnTo>
                    <a:pt x="175" y="421"/>
                  </a:lnTo>
                  <a:lnTo>
                    <a:pt x="173" y="421"/>
                  </a:lnTo>
                  <a:lnTo>
                    <a:pt x="171" y="421"/>
                  </a:lnTo>
                  <a:lnTo>
                    <a:pt x="169" y="423"/>
                  </a:lnTo>
                  <a:lnTo>
                    <a:pt x="167" y="423"/>
                  </a:lnTo>
                  <a:lnTo>
                    <a:pt x="167" y="423"/>
                  </a:lnTo>
                  <a:lnTo>
                    <a:pt x="167" y="423"/>
                  </a:lnTo>
                  <a:lnTo>
                    <a:pt x="165" y="423"/>
                  </a:lnTo>
                  <a:lnTo>
                    <a:pt x="165" y="421"/>
                  </a:lnTo>
                  <a:lnTo>
                    <a:pt x="163" y="421"/>
                  </a:lnTo>
                  <a:lnTo>
                    <a:pt x="161" y="423"/>
                  </a:lnTo>
                  <a:lnTo>
                    <a:pt x="159" y="423"/>
                  </a:lnTo>
                  <a:lnTo>
                    <a:pt x="159" y="425"/>
                  </a:lnTo>
                  <a:lnTo>
                    <a:pt x="157" y="425"/>
                  </a:lnTo>
                  <a:lnTo>
                    <a:pt x="157" y="427"/>
                  </a:lnTo>
                  <a:lnTo>
                    <a:pt x="161" y="427"/>
                  </a:lnTo>
                  <a:lnTo>
                    <a:pt x="163" y="427"/>
                  </a:lnTo>
                  <a:lnTo>
                    <a:pt x="161" y="429"/>
                  </a:lnTo>
                  <a:lnTo>
                    <a:pt x="159" y="429"/>
                  </a:lnTo>
                  <a:lnTo>
                    <a:pt x="159" y="431"/>
                  </a:lnTo>
                  <a:lnTo>
                    <a:pt x="159" y="433"/>
                  </a:lnTo>
                  <a:lnTo>
                    <a:pt x="161" y="433"/>
                  </a:lnTo>
                  <a:lnTo>
                    <a:pt x="161" y="435"/>
                  </a:lnTo>
                  <a:lnTo>
                    <a:pt x="161" y="435"/>
                  </a:lnTo>
                  <a:lnTo>
                    <a:pt x="161" y="437"/>
                  </a:lnTo>
                  <a:lnTo>
                    <a:pt x="161" y="437"/>
                  </a:lnTo>
                  <a:lnTo>
                    <a:pt x="159" y="437"/>
                  </a:lnTo>
                  <a:lnTo>
                    <a:pt x="161" y="439"/>
                  </a:lnTo>
                  <a:lnTo>
                    <a:pt x="161" y="439"/>
                  </a:lnTo>
                  <a:lnTo>
                    <a:pt x="163" y="442"/>
                  </a:lnTo>
                  <a:lnTo>
                    <a:pt x="163" y="442"/>
                  </a:lnTo>
                  <a:lnTo>
                    <a:pt x="165" y="442"/>
                  </a:lnTo>
                  <a:lnTo>
                    <a:pt x="169" y="437"/>
                  </a:lnTo>
                  <a:lnTo>
                    <a:pt x="167" y="437"/>
                  </a:lnTo>
                  <a:lnTo>
                    <a:pt x="167" y="437"/>
                  </a:lnTo>
                  <a:lnTo>
                    <a:pt x="167" y="435"/>
                  </a:lnTo>
                  <a:lnTo>
                    <a:pt x="169" y="435"/>
                  </a:lnTo>
                  <a:lnTo>
                    <a:pt x="171" y="435"/>
                  </a:lnTo>
                  <a:lnTo>
                    <a:pt x="175" y="433"/>
                  </a:lnTo>
                  <a:lnTo>
                    <a:pt x="178" y="433"/>
                  </a:lnTo>
                  <a:lnTo>
                    <a:pt x="186" y="435"/>
                  </a:lnTo>
                  <a:lnTo>
                    <a:pt x="186" y="433"/>
                  </a:lnTo>
                  <a:lnTo>
                    <a:pt x="186" y="433"/>
                  </a:lnTo>
                  <a:lnTo>
                    <a:pt x="188" y="433"/>
                  </a:lnTo>
                  <a:lnTo>
                    <a:pt x="190" y="429"/>
                  </a:lnTo>
                  <a:lnTo>
                    <a:pt x="192" y="429"/>
                  </a:lnTo>
                  <a:lnTo>
                    <a:pt x="196" y="429"/>
                  </a:lnTo>
                  <a:lnTo>
                    <a:pt x="198" y="429"/>
                  </a:lnTo>
                  <a:lnTo>
                    <a:pt x="201" y="429"/>
                  </a:lnTo>
                  <a:lnTo>
                    <a:pt x="201" y="429"/>
                  </a:lnTo>
                  <a:lnTo>
                    <a:pt x="201" y="427"/>
                  </a:lnTo>
                  <a:lnTo>
                    <a:pt x="201" y="425"/>
                  </a:lnTo>
                  <a:lnTo>
                    <a:pt x="198" y="425"/>
                  </a:lnTo>
                  <a:lnTo>
                    <a:pt x="198" y="425"/>
                  </a:lnTo>
                  <a:lnTo>
                    <a:pt x="194" y="425"/>
                  </a:lnTo>
                  <a:lnTo>
                    <a:pt x="192" y="423"/>
                  </a:lnTo>
                  <a:lnTo>
                    <a:pt x="192" y="423"/>
                  </a:lnTo>
                  <a:lnTo>
                    <a:pt x="192" y="423"/>
                  </a:lnTo>
                  <a:lnTo>
                    <a:pt x="194" y="421"/>
                  </a:lnTo>
                  <a:lnTo>
                    <a:pt x="196" y="421"/>
                  </a:lnTo>
                  <a:lnTo>
                    <a:pt x="196" y="421"/>
                  </a:lnTo>
                  <a:lnTo>
                    <a:pt x="196" y="421"/>
                  </a:lnTo>
                  <a:lnTo>
                    <a:pt x="196" y="418"/>
                  </a:lnTo>
                  <a:lnTo>
                    <a:pt x="198" y="418"/>
                  </a:lnTo>
                  <a:lnTo>
                    <a:pt x="196" y="418"/>
                  </a:lnTo>
                  <a:lnTo>
                    <a:pt x="196" y="418"/>
                  </a:lnTo>
                  <a:lnTo>
                    <a:pt x="196" y="418"/>
                  </a:lnTo>
                  <a:lnTo>
                    <a:pt x="198" y="416"/>
                  </a:lnTo>
                  <a:lnTo>
                    <a:pt x="198" y="416"/>
                  </a:lnTo>
                  <a:lnTo>
                    <a:pt x="201" y="416"/>
                  </a:lnTo>
                  <a:lnTo>
                    <a:pt x="203" y="416"/>
                  </a:lnTo>
                  <a:lnTo>
                    <a:pt x="203" y="416"/>
                  </a:lnTo>
                  <a:lnTo>
                    <a:pt x="203" y="416"/>
                  </a:lnTo>
                  <a:lnTo>
                    <a:pt x="203" y="414"/>
                  </a:lnTo>
                  <a:lnTo>
                    <a:pt x="203" y="414"/>
                  </a:lnTo>
                  <a:lnTo>
                    <a:pt x="205" y="414"/>
                  </a:lnTo>
                  <a:lnTo>
                    <a:pt x="207" y="416"/>
                  </a:lnTo>
                  <a:lnTo>
                    <a:pt x="209" y="421"/>
                  </a:lnTo>
                  <a:lnTo>
                    <a:pt x="211" y="423"/>
                  </a:lnTo>
                  <a:lnTo>
                    <a:pt x="211" y="423"/>
                  </a:lnTo>
                  <a:lnTo>
                    <a:pt x="213" y="423"/>
                  </a:lnTo>
                  <a:lnTo>
                    <a:pt x="213" y="421"/>
                  </a:lnTo>
                  <a:lnTo>
                    <a:pt x="213" y="421"/>
                  </a:lnTo>
                  <a:lnTo>
                    <a:pt x="215" y="418"/>
                  </a:lnTo>
                  <a:lnTo>
                    <a:pt x="213" y="418"/>
                  </a:lnTo>
                  <a:lnTo>
                    <a:pt x="211" y="416"/>
                  </a:lnTo>
                  <a:lnTo>
                    <a:pt x="209" y="414"/>
                  </a:lnTo>
                  <a:lnTo>
                    <a:pt x="211" y="414"/>
                  </a:lnTo>
                  <a:lnTo>
                    <a:pt x="213" y="414"/>
                  </a:lnTo>
                  <a:lnTo>
                    <a:pt x="215" y="416"/>
                  </a:lnTo>
                  <a:lnTo>
                    <a:pt x="215" y="414"/>
                  </a:lnTo>
                  <a:lnTo>
                    <a:pt x="215" y="414"/>
                  </a:lnTo>
                  <a:lnTo>
                    <a:pt x="215" y="414"/>
                  </a:lnTo>
                  <a:lnTo>
                    <a:pt x="213" y="414"/>
                  </a:lnTo>
                  <a:lnTo>
                    <a:pt x="215" y="412"/>
                  </a:lnTo>
                  <a:lnTo>
                    <a:pt x="215" y="412"/>
                  </a:lnTo>
                  <a:lnTo>
                    <a:pt x="217" y="414"/>
                  </a:lnTo>
                  <a:lnTo>
                    <a:pt x="217" y="414"/>
                  </a:lnTo>
                  <a:lnTo>
                    <a:pt x="219" y="414"/>
                  </a:lnTo>
                  <a:lnTo>
                    <a:pt x="219" y="412"/>
                  </a:lnTo>
                  <a:lnTo>
                    <a:pt x="219" y="412"/>
                  </a:lnTo>
                  <a:lnTo>
                    <a:pt x="221" y="412"/>
                  </a:lnTo>
                  <a:lnTo>
                    <a:pt x="224" y="412"/>
                  </a:lnTo>
                  <a:lnTo>
                    <a:pt x="226" y="410"/>
                  </a:lnTo>
                  <a:lnTo>
                    <a:pt x="224" y="408"/>
                  </a:lnTo>
                  <a:lnTo>
                    <a:pt x="226" y="408"/>
                  </a:lnTo>
                  <a:lnTo>
                    <a:pt x="226" y="408"/>
                  </a:lnTo>
                  <a:lnTo>
                    <a:pt x="226" y="408"/>
                  </a:lnTo>
                  <a:lnTo>
                    <a:pt x="226" y="408"/>
                  </a:lnTo>
                  <a:lnTo>
                    <a:pt x="230" y="404"/>
                  </a:lnTo>
                  <a:lnTo>
                    <a:pt x="232" y="404"/>
                  </a:lnTo>
                  <a:lnTo>
                    <a:pt x="232" y="404"/>
                  </a:lnTo>
                  <a:lnTo>
                    <a:pt x="232" y="404"/>
                  </a:lnTo>
                  <a:lnTo>
                    <a:pt x="232" y="404"/>
                  </a:lnTo>
                  <a:lnTo>
                    <a:pt x="230" y="404"/>
                  </a:lnTo>
                  <a:lnTo>
                    <a:pt x="230" y="402"/>
                  </a:lnTo>
                  <a:lnTo>
                    <a:pt x="230" y="402"/>
                  </a:lnTo>
                  <a:lnTo>
                    <a:pt x="230" y="400"/>
                  </a:lnTo>
                  <a:lnTo>
                    <a:pt x="230" y="400"/>
                  </a:lnTo>
                  <a:lnTo>
                    <a:pt x="236" y="395"/>
                  </a:lnTo>
                  <a:lnTo>
                    <a:pt x="238" y="391"/>
                  </a:lnTo>
                  <a:lnTo>
                    <a:pt x="238" y="389"/>
                  </a:lnTo>
                  <a:lnTo>
                    <a:pt x="238" y="389"/>
                  </a:lnTo>
                  <a:lnTo>
                    <a:pt x="238" y="389"/>
                  </a:lnTo>
                  <a:lnTo>
                    <a:pt x="238" y="387"/>
                  </a:lnTo>
                  <a:lnTo>
                    <a:pt x="240" y="389"/>
                  </a:lnTo>
                  <a:lnTo>
                    <a:pt x="240" y="387"/>
                  </a:lnTo>
                  <a:lnTo>
                    <a:pt x="242" y="387"/>
                  </a:lnTo>
                  <a:lnTo>
                    <a:pt x="242" y="385"/>
                  </a:lnTo>
                  <a:lnTo>
                    <a:pt x="242" y="385"/>
                  </a:lnTo>
                  <a:lnTo>
                    <a:pt x="245" y="385"/>
                  </a:lnTo>
                  <a:lnTo>
                    <a:pt x="245" y="383"/>
                  </a:lnTo>
                  <a:lnTo>
                    <a:pt x="247" y="383"/>
                  </a:lnTo>
                  <a:lnTo>
                    <a:pt x="247" y="383"/>
                  </a:lnTo>
                  <a:lnTo>
                    <a:pt x="249" y="381"/>
                  </a:lnTo>
                  <a:lnTo>
                    <a:pt x="249" y="381"/>
                  </a:lnTo>
                  <a:lnTo>
                    <a:pt x="251" y="381"/>
                  </a:lnTo>
                  <a:lnTo>
                    <a:pt x="253" y="381"/>
                  </a:lnTo>
                  <a:lnTo>
                    <a:pt x="255" y="379"/>
                  </a:lnTo>
                  <a:lnTo>
                    <a:pt x="257" y="379"/>
                  </a:lnTo>
                  <a:lnTo>
                    <a:pt x="259" y="377"/>
                  </a:lnTo>
                  <a:lnTo>
                    <a:pt x="259" y="377"/>
                  </a:lnTo>
                  <a:lnTo>
                    <a:pt x="261" y="377"/>
                  </a:lnTo>
                  <a:lnTo>
                    <a:pt x="261" y="377"/>
                  </a:lnTo>
                  <a:lnTo>
                    <a:pt x="261" y="377"/>
                  </a:lnTo>
                  <a:lnTo>
                    <a:pt x="261" y="375"/>
                  </a:lnTo>
                  <a:lnTo>
                    <a:pt x="261" y="375"/>
                  </a:lnTo>
                  <a:lnTo>
                    <a:pt x="261" y="375"/>
                  </a:lnTo>
                  <a:lnTo>
                    <a:pt x="261" y="375"/>
                  </a:lnTo>
                  <a:lnTo>
                    <a:pt x="261" y="372"/>
                  </a:lnTo>
                  <a:lnTo>
                    <a:pt x="261" y="375"/>
                  </a:lnTo>
                  <a:lnTo>
                    <a:pt x="261" y="375"/>
                  </a:lnTo>
                  <a:lnTo>
                    <a:pt x="263" y="375"/>
                  </a:lnTo>
                  <a:lnTo>
                    <a:pt x="265" y="370"/>
                  </a:lnTo>
                  <a:lnTo>
                    <a:pt x="268" y="370"/>
                  </a:lnTo>
                  <a:lnTo>
                    <a:pt x="268" y="368"/>
                  </a:lnTo>
                  <a:lnTo>
                    <a:pt x="268" y="370"/>
                  </a:lnTo>
                  <a:lnTo>
                    <a:pt x="270" y="370"/>
                  </a:lnTo>
                  <a:lnTo>
                    <a:pt x="270" y="370"/>
                  </a:lnTo>
                  <a:lnTo>
                    <a:pt x="270" y="370"/>
                  </a:lnTo>
                  <a:lnTo>
                    <a:pt x="270" y="370"/>
                  </a:lnTo>
                  <a:lnTo>
                    <a:pt x="272" y="368"/>
                  </a:lnTo>
                  <a:lnTo>
                    <a:pt x="276" y="366"/>
                  </a:lnTo>
                  <a:lnTo>
                    <a:pt x="276" y="366"/>
                  </a:lnTo>
                  <a:lnTo>
                    <a:pt x="276" y="366"/>
                  </a:lnTo>
                  <a:lnTo>
                    <a:pt x="282" y="362"/>
                  </a:lnTo>
                  <a:lnTo>
                    <a:pt x="282" y="362"/>
                  </a:lnTo>
                  <a:lnTo>
                    <a:pt x="288" y="362"/>
                  </a:lnTo>
                  <a:lnTo>
                    <a:pt x="288" y="362"/>
                  </a:lnTo>
                  <a:lnTo>
                    <a:pt x="291" y="360"/>
                  </a:lnTo>
                  <a:lnTo>
                    <a:pt x="291" y="358"/>
                  </a:lnTo>
                  <a:lnTo>
                    <a:pt x="291" y="358"/>
                  </a:lnTo>
                  <a:lnTo>
                    <a:pt x="291" y="358"/>
                  </a:lnTo>
                  <a:lnTo>
                    <a:pt x="291" y="358"/>
                  </a:lnTo>
                  <a:lnTo>
                    <a:pt x="293" y="356"/>
                  </a:lnTo>
                  <a:lnTo>
                    <a:pt x="293" y="356"/>
                  </a:lnTo>
                  <a:lnTo>
                    <a:pt x="293" y="356"/>
                  </a:lnTo>
                  <a:lnTo>
                    <a:pt x="293" y="356"/>
                  </a:lnTo>
                  <a:lnTo>
                    <a:pt x="295" y="356"/>
                  </a:lnTo>
                  <a:lnTo>
                    <a:pt x="295" y="356"/>
                  </a:lnTo>
                  <a:lnTo>
                    <a:pt x="297" y="356"/>
                  </a:lnTo>
                  <a:lnTo>
                    <a:pt x="299" y="356"/>
                  </a:lnTo>
                  <a:lnTo>
                    <a:pt x="299" y="356"/>
                  </a:lnTo>
                  <a:lnTo>
                    <a:pt x="301" y="358"/>
                  </a:lnTo>
                  <a:lnTo>
                    <a:pt x="303" y="358"/>
                  </a:lnTo>
                  <a:lnTo>
                    <a:pt x="307" y="356"/>
                  </a:lnTo>
                  <a:lnTo>
                    <a:pt x="311" y="354"/>
                  </a:lnTo>
                  <a:lnTo>
                    <a:pt x="311" y="354"/>
                  </a:lnTo>
                  <a:lnTo>
                    <a:pt x="309" y="352"/>
                  </a:lnTo>
                  <a:lnTo>
                    <a:pt x="309" y="352"/>
                  </a:lnTo>
                  <a:lnTo>
                    <a:pt x="309" y="352"/>
                  </a:lnTo>
                  <a:lnTo>
                    <a:pt x="309" y="352"/>
                  </a:lnTo>
                  <a:lnTo>
                    <a:pt x="307" y="352"/>
                  </a:lnTo>
                  <a:lnTo>
                    <a:pt x="307" y="352"/>
                  </a:lnTo>
                  <a:lnTo>
                    <a:pt x="307" y="352"/>
                  </a:lnTo>
                  <a:lnTo>
                    <a:pt x="305" y="349"/>
                  </a:lnTo>
                  <a:lnTo>
                    <a:pt x="307" y="349"/>
                  </a:lnTo>
                  <a:lnTo>
                    <a:pt x="307" y="349"/>
                  </a:lnTo>
                  <a:lnTo>
                    <a:pt x="309" y="349"/>
                  </a:lnTo>
                  <a:lnTo>
                    <a:pt x="311" y="349"/>
                  </a:lnTo>
                  <a:lnTo>
                    <a:pt x="309" y="347"/>
                  </a:lnTo>
                  <a:lnTo>
                    <a:pt x="309" y="347"/>
                  </a:lnTo>
                  <a:lnTo>
                    <a:pt x="309" y="345"/>
                  </a:lnTo>
                  <a:lnTo>
                    <a:pt x="309" y="345"/>
                  </a:lnTo>
                  <a:lnTo>
                    <a:pt x="309" y="343"/>
                  </a:lnTo>
                  <a:lnTo>
                    <a:pt x="309" y="343"/>
                  </a:lnTo>
                  <a:lnTo>
                    <a:pt x="309" y="343"/>
                  </a:lnTo>
                  <a:lnTo>
                    <a:pt x="309" y="343"/>
                  </a:lnTo>
                  <a:lnTo>
                    <a:pt x="309" y="345"/>
                  </a:lnTo>
                  <a:lnTo>
                    <a:pt x="309" y="345"/>
                  </a:lnTo>
                  <a:lnTo>
                    <a:pt x="311" y="343"/>
                  </a:lnTo>
                  <a:lnTo>
                    <a:pt x="311" y="345"/>
                  </a:lnTo>
                  <a:lnTo>
                    <a:pt x="314" y="345"/>
                  </a:lnTo>
                  <a:lnTo>
                    <a:pt x="314" y="347"/>
                  </a:lnTo>
                  <a:lnTo>
                    <a:pt x="316" y="345"/>
                  </a:lnTo>
                  <a:lnTo>
                    <a:pt x="318" y="345"/>
                  </a:lnTo>
                  <a:lnTo>
                    <a:pt x="320" y="345"/>
                  </a:lnTo>
                  <a:lnTo>
                    <a:pt x="320" y="343"/>
                  </a:lnTo>
                  <a:lnTo>
                    <a:pt x="320" y="343"/>
                  </a:lnTo>
                  <a:lnTo>
                    <a:pt x="320" y="343"/>
                  </a:lnTo>
                  <a:lnTo>
                    <a:pt x="320" y="343"/>
                  </a:lnTo>
                  <a:lnTo>
                    <a:pt x="322" y="343"/>
                  </a:lnTo>
                  <a:lnTo>
                    <a:pt x="322" y="343"/>
                  </a:lnTo>
                  <a:lnTo>
                    <a:pt x="322" y="343"/>
                  </a:lnTo>
                  <a:lnTo>
                    <a:pt x="320" y="345"/>
                  </a:lnTo>
                  <a:lnTo>
                    <a:pt x="320" y="345"/>
                  </a:lnTo>
                  <a:lnTo>
                    <a:pt x="320" y="349"/>
                  </a:lnTo>
                  <a:lnTo>
                    <a:pt x="320" y="352"/>
                  </a:lnTo>
                  <a:lnTo>
                    <a:pt x="322" y="352"/>
                  </a:lnTo>
                  <a:lnTo>
                    <a:pt x="324" y="352"/>
                  </a:lnTo>
                  <a:lnTo>
                    <a:pt x="326" y="347"/>
                  </a:lnTo>
                  <a:lnTo>
                    <a:pt x="326" y="345"/>
                  </a:lnTo>
                  <a:lnTo>
                    <a:pt x="328" y="345"/>
                  </a:lnTo>
                  <a:lnTo>
                    <a:pt x="328" y="345"/>
                  </a:lnTo>
                  <a:lnTo>
                    <a:pt x="330" y="345"/>
                  </a:lnTo>
                  <a:lnTo>
                    <a:pt x="330" y="345"/>
                  </a:lnTo>
                  <a:lnTo>
                    <a:pt x="330" y="347"/>
                  </a:lnTo>
                  <a:lnTo>
                    <a:pt x="330" y="347"/>
                  </a:lnTo>
                  <a:lnTo>
                    <a:pt x="330" y="347"/>
                  </a:lnTo>
                  <a:lnTo>
                    <a:pt x="330" y="347"/>
                  </a:lnTo>
                  <a:lnTo>
                    <a:pt x="332" y="347"/>
                  </a:lnTo>
                  <a:lnTo>
                    <a:pt x="332" y="345"/>
                  </a:lnTo>
                  <a:lnTo>
                    <a:pt x="334" y="345"/>
                  </a:lnTo>
                  <a:lnTo>
                    <a:pt x="334" y="343"/>
                  </a:lnTo>
                  <a:lnTo>
                    <a:pt x="334" y="339"/>
                  </a:lnTo>
                  <a:lnTo>
                    <a:pt x="337" y="337"/>
                  </a:lnTo>
                  <a:lnTo>
                    <a:pt x="337" y="335"/>
                  </a:lnTo>
                  <a:lnTo>
                    <a:pt x="337" y="335"/>
                  </a:lnTo>
                  <a:lnTo>
                    <a:pt x="339" y="335"/>
                  </a:lnTo>
                  <a:lnTo>
                    <a:pt x="337" y="337"/>
                  </a:lnTo>
                  <a:lnTo>
                    <a:pt x="339" y="339"/>
                  </a:lnTo>
                  <a:lnTo>
                    <a:pt x="343" y="341"/>
                  </a:lnTo>
                  <a:lnTo>
                    <a:pt x="347" y="343"/>
                  </a:lnTo>
                  <a:lnTo>
                    <a:pt x="349" y="341"/>
                  </a:lnTo>
                  <a:lnTo>
                    <a:pt x="349" y="341"/>
                  </a:lnTo>
                  <a:lnTo>
                    <a:pt x="351" y="343"/>
                  </a:lnTo>
                  <a:lnTo>
                    <a:pt x="351" y="343"/>
                  </a:lnTo>
                  <a:lnTo>
                    <a:pt x="353" y="343"/>
                  </a:lnTo>
                  <a:lnTo>
                    <a:pt x="355" y="343"/>
                  </a:lnTo>
                  <a:lnTo>
                    <a:pt x="355" y="341"/>
                  </a:lnTo>
                  <a:lnTo>
                    <a:pt x="357" y="341"/>
                  </a:lnTo>
                  <a:lnTo>
                    <a:pt x="357" y="341"/>
                  </a:lnTo>
                  <a:lnTo>
                    <a:pt x="360" y="341"/>
                  </a:lnTo>
                  <a:lnTo>
                    <a:pt x="360" y="343"/>
                  </a:lnTo>
                  <a:lnTo>
                    <a:pt x="360" y="343"/>
                  </a:lnTo>
                  <a:lnTo>
                    <a:pt x="362" y="343"/>
                  </a:lnTo>
                  <a:lnTo>
                    <a:pt x="362" y="343"/>
                  </a:lnTo>
                  <a:lnTo>
                    <a:pt x="366" y="343"/>
                  </a:lnTo>
                  <a:lnTo>
                    <a:pt x="366" y="341"/>
                  </a:lnTo>
                  <a:lnTo>
                    <a:pt x="366" y="341"/>
                  </a:lnTo>
                  <a:lnTo>
                    <a:pt x="368" y="341"/>
                  </a:lnTo>
                  <a:lnTo>
                    <a:pt x="370" y="341"/>
                  </a:lnTo>
                  <a:lnTo>
                    <a:pt x="372" y="341"/>
                  </a:lnTo>
                  <a:lnTo>
                    <a:pt x="372" y="339"/>
                  </a:lnTo>
                  <a:lnTo>
                    <a:pt x="376" y="337"/>
                  </a:lnTo>
                  <a:lnTo>
                    <a:pt x="380" y="333"/>
                  </a:lnTo>
                  <a:lnTo>
                    <a:pt x="380" y="333"/>
                  </a:lnTo>
                  <a:lnTo>
                    <a:pt x="383" y="333"/>
                  </a:lnTo>
                  <a:lnTo>
                    <a:pt x="383" y="333"/>
                  </a:lnTo>
                  <a:lnTo>
                    <a:pt x="383" y="333"/>
                  </a:lnTo>
                  <a:lnTo>
                    <a:pt x="383" y="333"/>
                  </a:lnTo>
                  <a:lnTo>
                    <a:pt x="383" y="331"/>
                  </a:lnTo>
                  <a:lnTo>
                    <a:pt x="383" y="331"/>
                  </a:lnTo>
                  <a:lnTo>
                    <a:pt x="387" y="326"/>
                  </a:lnTo>
                  <a:lnTo>
                    <a:pt x="387" y="326"/>
                  </a:lnTo>
                  <a:lnTo>
                    <a:pt x="387" y="324"/>
                  </a:lnTo>
                  <a:lnTo>
                    <a:pt x="387" y="322"/>
                  </a:lnTo>
                  <a:lnTo>
                    <a:pt x="387" y="320"/>
                  </a:lnTo>
                  <a:lnTo>
                    <a:pt x="387" y="318"/>
                  </a:lnTo>
                  <a:lnTo>
                    <a:pt x="389" y="318"/>
                  </a:lnTo>
                  <a:lnTo>
                    <a:pt x="389" y="316"/>
                  </a:lnTo>
                  <a:lnTo>
                    <a:pt x="399" y="308"/>
                  </a:lnTo>
                  <a:lnTo>
                    <a:pt x="399" y="308"/>
                  </a:lnTo>
                  <a:lnTo>
                    <a:pt x="399" y="308"/>
                  </a:lnTo>
                  <a:lnTo>
                    <a:pt x="401" y="305"/>
                  </a:lnTo>
                  <a:lnTo>
                    <a:pt x="401" y="305"/>
                  </a:lnTo>
                  <a:lnTo>
                    <a:pt x="401" y="305"/>
                  </a:lnTo>
                  <a:lnTo>
                    <a:pt x="401" y="305"/>
                  </a:lnTo>
                  <a:lnTo>
                    <a:pt x="401" y="303"/>
                  </a:lnTo>
                  <a:lnTo>
                    <a:pt x="406" y="301"/>
                  </a:lnTo>
                  <a:lnTo>
                    <a:pt x="406" y="301"/>
                  </a:lnTo>
                  <a:lnTo>
                    <a:pt x="408" y="299"/>
                  </a:lnTo>
                  <a:lnTo>
                    <a:pt x="410" y="299"/>
                  </a:lnTo>
                  <a:lnTo>
                    <a:pt x="412" y="297"/>
                  </a:lnTo>
                  <a:lnTo>
                    <a:pt x="412" y="297"/>
                  </a:lnTo>
                  <a:lnTo>
                    <a:pt x="414" y="295"/>
                  </a:lnTo>
                  <a:lnTo>
                    <a:pt x="414" y="293"/>
                  </a:lnTo>
                  <a:lnTo>
                    <a:pt x="416" y="291"/>
                  </a:lnTo>
                  <a:lnTo>
                    <a:pt x="416" y="291"/>
                  </a:lnTo>
                  <a:lnTo>
                    <a:pt x="418" y="291"/>
                  </a:lnTo>
                  <a:lnTo>
                    <a:pt x="422" y="287"/>
                  </a:lnTo>
                  <a:lnTo>
                    <a:pt x="424" y="285"/>
                  </a:lnTo>
                  <a:lnTo>
                    <a:pt x="424" y="282"/>
                  </a:lnTo>
                  <a:lnTo>
                    <a:pt x="424" y="282"/>
                  </a:lnTo>
                  <a:lnTo>
                    <a:pt x="427" y="282"/>
                  </a:lnTo>
                  <a:lnTo>
                    <a:pt x="427" y="285"/>
                  </a:lnTo>
                  <a:lnTo>
                    <a:pt x="427" y="285"/>
                  </a:lnTo>
                  <a:lnTo>
                    <a:pt x="427" y="285"/>
                  </a:lnTo>
                  <a:lnTo>
                    <a:pt x="429" y="285"/>
                  </a:lnTo>
                  <a:lnTo>
                    <a:pt x="429" y="285"/>
                  </a:lnTo>
                  <a:lnTo>
                    <a:pt x="431" y="285"/>
                  </a:lnTo>
                  <a:lnTo>
                    <a:pt x="433" y="285"/>
                  </a:lnTo>
                  <a:lnTo>
                    <a:pt x="435" y="285"/>
                  </a:lnTo>
                  <a:lnTo>
                    <a:pt x="435" y="285"/>
                  </a:lnTo>
                  <a:lnTo>
                    <a:pt x="435" y="282"/>
                  </a:lnTo>
                  <a:lnTo>
                    <a:pt x="435" y="282"/>
                  </a:lnTo>
                  <a:lnTo>
                    <a:pt x="435" y="280"/>
                  </a:lnTo>
                  <a:lnTo>
                    <a:pt x="433" y="280"/>
                  </a:lnTo>
                  <a:lnTo>
                    <a:pt x="433" y="278"/>
                  </a:lnTo>
                  <a:lnTo>
                    <a:pt x="435" y="278"/>
                  </a:lnTo>
                  <a:lnTo>
                    <a:pt x="435" y="276"/>
                  </a:lnTo>
                  <a:lnTo>
                    <a:pt x="437" y="276"/>
                  </a:lnTo>
                  <a:lnTo>
                    <a:pt x="439" y="276"/>
                  </a:lnTo>
                  <a:lnTo>
                    <a:pt x="441" y="274"/>
                  </a:lnTo>
                  <a:lnTo>
                    <a:pt x="441" y="274"/>
                  </a:lnTo>
                  <a:lnTo>
                    <a:pt x="443" y="272"/>
                  </a:lnTo>
                  <a:lnTo>
                    <a:pt x="445" y="272"/>
                  </a:lnTo>
                  <a:lnTo>
                    <a:pt x="447" y="272"/>
                  </a:lnTo>
                  <a:lnTo>
                    <a:pt x="450" y="270"/>
                  </a:lnTo>
                  <a:lnTo>
                    <a:pt x="450" y="270"/>
                  </a:lnTo>
                  <a:lnTo>
                    <a:pt x="452" y="270"/>
                  </a:lnTo>
                  <a:lnTo>
                    <a:pt x="452" y="268"/>
                  </a:lnTo>
                  <a:lnTo>
                    <a:pt x="452" y="268"/>
                  </a:lnTo>
                  <a:lnTo>
                    <a:pt x="454" y="268"/>
                  </a:lnTo>
                  <a:lnTo>
                    <a:pt x="454" y="268"/>
                  </a:lnTo>
                  <a:lnTo>
                    <a:pt x="456" y="268"/>
                  </a:lnTo>
                  <a:lnTo>
                    <a:pt x="456" y="268"/>
                  </a:lnTo>
                  <a:lnTo>
                    <a:pt x="458" y="268"/>
                  </a:lnTo>
                  <a:lnTo>
                    <a:pt x="458" y="268"/>
                  </a:lnTo>
                  <a:lnTo>
                    <a:pt x="458" y="268"/>
                  </a:lnTo>
                  <a:lnTo>
                    <a:pt x="460" y="268"/>
                  </a:lnTo>
                  <a:lnTo>
                    <a:pt x="460" y="268"/>
                  </a:lnTo>
                  <a:lnTo>
                    <a:pt x="462" y="268"/>
                  </a:lnTo>
                  <a:lnTo>
                    <a:pt x="462" y="268"/>
                  </a:lnTo>
                  <a:lnTo>
                    <a:pt x="462" y="266"/>
                  </a:lnTo>
                  <a:lnTo>
                    <a:pt x="462" y="266"/>
                  </a:lnTo>
                  <a:lnTo>
                    <a:pt x="462" y="266"/>
                  </a:lnTo>
                  <a:lnTo>
                    <a:pt x="462" y="266"/>
                  </a:lnTo>
                  <a:lnTo>
                    <a:pt x="464" y="266"/>
                  </a:lnTo>
                  <a:lnTo>
                    <a:pt x="464" y="266"/>
                  </a:lnTo>
                  <a:lnTo>
                    <a:pt x="464" y="264"/>
                  </a:lnTo>
                  <a:lnTo>
                    <a:pt x="464" y="264"/>
                  </a:lnTo>
                  <a:lnTo>
                    <a:pt x="464" y="262"/>
                  </a:lnTo>
                  <a:lnTo>
                    <a:pt x="464" y="262"/>
                  </a:lnTo>
                  <a:lnTo>
                    <a:pt x="466" y="262"/>
                  </a:lnTo>
                  <a:lnTo>
                    <a:pt x="466" y="259"/>
                  </a:lnTo>
                  <a:lnTo>
                    <a:pt x="470" y="259"/>
                  </a:lnTo>
                  <a:lnTo>
                    <a:pt x="470" y="259"/>
                  </a:lnTo>
                  <a:lnTo>
                    <a:pt x="470" y="259"/>
                  </a:lnTo>
                  <a:lnTo>
                    <a:pt x="470" y="257"/>
                  </a:lnTo>
                  <a:lnTo>
                    <a:pt x="473" y="255"/>
                  </a:lnTo>
                  <a:lnTo>
                    <a:pt x="473" y="255"/>
                  </a:lnTo>
                  <a:lnTo>
                    <a:pt x="473" y="255"/>
                  </a:lnTo>
                  <a:lnTo>
                    <a:pt x="475" y="255"/>
                  </a:lnTo>
                  <a:lnTo>
                    <a:pt x="475" y="257"/>
                  </a:lnTo>
                  <a:lnTo>
                    <a:pt x="475" y="257"/>
                  </a:lnTo>
                  <a:lnTo>
                    <a:pt x="479" y="257"/>
                  </a:lnTo>
                  <a:lnTo>
                    <a:pt x="481" y="255"/>
                  </a:lnTo>
                  <a:lnTo>
                    <a:pt x="479" y="255"/>
                  </a:lnTo>
                  <a:lnTo>
                    <a:pt x="477" y="251"/>
                  </a:lnTo>
                  <a:lnTo>
                    <a:pt x="481" y="249"/>
                  </a:lnTo>
                  <a:lnTo>
                    <a:pt x="481" y="247"/>
                  </a:lnTo>
                  <a:lnTo>
                    <a:pt x="481" y="247"/>
                  </a:lnTo>
                  <a:lnTo>
                    <a:pt x="481" y="247"/>
                  </a:lnTo>
                  <a:lnTo>
                    <a:pt x="481" y="247"/>
                  </a:lnTo>
                  <a:lnTo>
                    <a:pt x="481" y="245"/>
                  </a:lnTo>
                  <a:lnTo>
                    <a:pt x="481" y="245"/>
                  </a:lnTo>
                  <a:lnTo>
                    <a:pt x="481" y="245"/>
                  </a:lnTo>
                  <a:lnTo>
                    <a:pt x="479" y="245"/>
                  </a:lnTo>
                  <a:lnTo>
                    <a:pt x="475" y="245"/>
                  </a:lnTo>
                  <a:lnTo>
                    <a:pt x="475" y="245"/>
                  </a:lnTo>
                  <a:lnTo>
                    <a:pt x="473" y="243"/>
                  </a:lnTo>
                  <a:lnTo>
                    <a:pt x="473" y="243"/>
                  </a:lnTo>
                  <a:lnTo>
                    <a:pt x="473" y="241"/>
                  </a:lnTo>
                  <a:lnTo>
                    <a:pt x="475" y="241"/>
                  </a:lnTo>
                  <a:lnTo>
                    <a:pt x="475" y="241"/>
                  </a:lnTo>
                  <a:lnTo>
                    <a:pt x="475" y="241"/>
                  </a:lnTo>
                  <a:lnTo>
                    <a:pt x="477" y="238"/>
                  </a:lnTo>
                  <a:lnTo>
                    <a:pt x="477" y="238"/>
                  </a:lnTo>
                  <a:lnTo>
                    <a:pt x="477" y="238"/>
                  </a:lnTo>
                  <a:lnTo>
                    <a:pt x="477" y="236"/>
                  </a:lnTo>
                  <a:lnTo>
                    <a:pt x="479" y="236"/>
                  </a:lnTo>
                  <a:lnTo>
                    <a:pt x="479" y="236"/>
                  </a:lnTo>
                  <a:lnTo>
                    <a:pt x="479" y="234"/>
                  </a:lnTo>
                  <a:lnTo>
                    <a:pt x="481" y="234"/>
                  </a:lnTo>
                  <a:lnTo>
                    <a:pt x="481" y="234"/>
                  </a:lnTo>
                  <a:lnTo>
                    <a:pt x="481" y="234"/>
                  </a:lnTo>
                  <a:lnTo>
                    <a:pt x="481" y="232"/>
                  </a:lnTo>
                  <a:lnTo>
                    <a:pt x="481" y="232"/>
                  </a:lnTo>
                  <a:lnTo>
                    <a:pt x="483" y="230"/>
                  </a:lnTo>
                  <a:lnTo>
                    <a:pt x="483" y="228"/>
                  </a:lnTo>
                  <a:lnTo>
                    <a:pt x="483" y="226"/>
                  </a:lnTo>
                  <a:lnTo>
                    <a:pt x="483" y="226"/>
                  </a:lnTo>
                  <a:lnTo>
                    <a:pt x="483" y="224"/>
                  </a:lnTo>
                  <a:lnTo>
                    <a:pt x="483" y="224"/>
                  </a:lnTo>
                  <a:lnTo>
                    <a:pt x="483" y="224"/>
                  </a:lnTo>
                  <a:lnTo>
                    <a:pt x="485" y="222"/>
                  </a:lnTo>
                  <a:lnTo>
                    <a:pt x="487" y="222"/>
                  </a:lnTo>
                  <a:lnTo>
                    <a:pt x="487" y="220"/>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p:cNvSpPr>
            <p:nvPr/>
          </p:nvSpPr>
          <p:spPr bwMode="auto">
            <a:xfrm>
              <a:off x="9483005" y="2624602"/>
              <a:ext cx="1019156" cy="790674"/>
            </a:xfrm>
            <a:custGeom>
              <a:avLst/>
              <a:gdLst>
                <a:gd name="T0" fmla="*/ 643 w 678"/>
                <a:gd name="T1" fmla="*/ 277 h 526"/>
                <a:gd name="T2" fmla="*/ 613 w 678"/>
                <a:gd name="T3" fmla="*/ 243 h 526"/>
                <a:gd name="T4" fmla="*/ 601 w 678"/>
                <a:gd name="T5" fmla="*/ 235 h 526"/>
                <a:gd name="T6" fmla="*/ 574 w 678"/>
                <a:gd name="T7" fmla="*/ 233 h 526"/>
                <a:gd name="T8" fmla="*/ 532 w 678"/>
                <a:gd name="T9" fmla="*/ 258 h 526"/>
                <a:gd name="T10" fmla="*/ 509 w 678"/>
                <a:gd name="T11" fmla="*/ 273 h 526"/>
                <a:gd name="T12" fmla="*/ 486 w 678"/>
                <a:gd name="T13" fmla="*/ 227 h 526"/>
                <a:gd name="T14" fmla="*/ 459 w 678"/>
                <a:gd name="T15" fmla="*/ 189 h 526"/>
                <a:gd name="T16" fmla="*/ 429 w 678"/>
                <a:gd name="T17" fmla="*/ 220 h 526"/>
                <a:gd name="T18" fmla="*/ 413 w 678"/>
                <a:gd name="T19" fmla="*/ 183 h 526"/>
                <a:gd name="T20" fmla="*/ 408 w 678"/>
                <a:gd name="T21" fmla="*/ 168 h 526"/>
                <a:gd name="T22" fmla="*/ 383 w 678"/>
                <a:gd name="T23" fmla="*/ 168 h 526"/>
                <a:gd name="T24" fmla="*/ 381 w 678"/>
                <a:gd name="T25" fmla="*/ 137 h 526"/>
                <a:gd name="T26" fmla="*/ 354 w 678"/>
                <a:gd name="T27" fmla="*/ 111 h 526"/>
                <a:gd name="T28" fmla="*/ 318 w 678"/>
                <a:gd name="T29" fmla="*/ 116 h 526"/>
                <a:gd name="T30" fmla="*/ 285 w 678"/>
                <a:gd name="T31" fmla="*/ 84 h 526"/>
                <a:gd name="T32" fmla="*/ 256 w 678"/>
                <a:gd name="T33" fmla="*/ 90 h 526"/>
                <a:gd name="T34" fmla="*/ 228 w 678"/>
                <a:gd name="T35" fmla="*/ 82 h 526"/>
                <a:gd name="T36" fmla="*/ 205 w 678"/>
                <a:gd name="T37" fmla="*/ 88 h 526"/>
                <a:gd name="T38" fmla="*/ 182 w 678"/>
                <a:gd name="T39" fmla="*/ 70 h 526"/>
                <a:gd name="T40" fmla="*/ 170 w 678"/>
                <a:gd name="T41" fmla="*/ 51 h 526"/>
                <a:gd name="T42" fmla="*/ 166 w 678"/>
                <a:gd name="T43" fmla="*/ 19 h 526"/>
                <a:gd name="T44" fmla="*/ 159 w 678"/>
                <a:gd name="T45" fmla="*/ 3 h 526"/>
                <a:gd name="T46" fmla="*/ 101 w 678"/>
                <a:gd name="T47" fmla="*/ 19 h 526"/>
                <a:gd name="T48" fmla="*/ 72 w 678"/>
                <a:gd name="T49" fmla="*/ 59 h 526"/>
                <a:gd name="T50" fmla="*/ 42 w 678"/>
                <a:gd name="T51" fmla="*/ 49 h 526"/>
                <a:gd name="T52" fmla="*/ 11 w 678"/>
                <a:gd name="T53" fmla="*/ 34 h 526"/>
                <a:gd name="T54" fmla="*/ 19 w 678"/>
                <a:gd name="T55" fmla="*/ 61 h 526"/>
                <a:gd name="T56" fmla="*/ 28 w 678"/>
                <a:gd name="T57" fmla="*/ 82 h 526"/>
                <a:gd name="T58" fmla="*/ 28 w 678"/>
                <a:gd name="T59" fmla="*/ 118 h 526"/>
                <a:gd name="T60" fmla="*/ 44 w 678"/>
                <a:gd name="T61" fmla="*/ 187 h 526"/>
                <a:gd name="T62" fmla="*/ 105 w 678"/>
                <a:gd name="T63" fmla="*/ 180 h 526"/>
                <a:gd name="T64" fmla="*/ 118 w 678"/>
                <a:gd name="T65" fmla="*/ 212 h 526"/>
                <a:gd name="T66" fmla="*/ 132 w 678"/>
                <a:gd name="T67" fmla="*/ 260 h 526"/>
                <a:gd name="T68" fmla="*/ 122 w 678"/>
                <a:gd name="T69" fmla="*/ 281 h 526"/>
                <a:gd name="T70" fmla="*/ 153 w 678"/>
                <a:gd name="T71" fmla="*/ 281 h 526"/>
                <a:gd name="T72" fmla="*/ 187 w 678"/>
                <a:gd name="T73" fmla="*/ 308 h 526"/>
                <a:gd name="T74" fmla="*/ 193 w 678"/>
                <a:gd name="T75" fmla="*/ 335 h 526"/>
                <a:gd name="T76" fmla="*/ 228 w 678"/>
                <a:gd name="T77" fmla="*/ 321 h 526"/>
                <a:gd name="T78" fmla="*/ 233 w 678"/>
                <a:gd name="T79" fmla="*/ 356 h 526"/>
                <a:gd name="T80" fmla="*/ 251 w 678"/>
                <a:gd name="T81" fmla="*/ 381 h 526"/>
                <a:gd name="T82" fmla="*/ 258 w 678"/>
                <a:gd name="T83" fmla="*/ 400 h 526"/>
                <a:gd name="T84" fmla="*/ 264 w 678"/>
                <a:gd name="T85" fmla="*/ 415 h 526"/>
                <a:gd name="T86" fmla="*/ 258 w 678"/>
                <a:gd name="T87" fmla="*/ 448 h 526"/>
                <a:gd name="T88" fmla="*/ 283 w 678"/>
                <a:gd name="T89" fmla="*/ 486 h 526"/>
                <a:gd name="T90" fmla="*/ 285 w 678"/>
                <a:gd name="T91" fmla="*/ 511 h 526"/>
                <a:gd name="T92" fmla="*/ 289 w 678"/>
                <a:gd name="T93" fmla="*/ 526 h 526"/>
                <a:gd name="T94" fmla="*/ 312 w 678"/>
                <a:gd name="T95" fmla="*/ 513 h 526"/>
                <a:gd name="T96" fmla="*/ 341 w 678"/>
                <a:gd name="T97" fmla="*/ 476 h 526"/>
                <a:gd name="T98" fmla="*/ 367 w 678"/>
                <a:gd name="T99" fmla="*/ 444 h 526"/>
                <a:gd name="T100" fmla="*/ 385 w 678"/>
                <a:gd name="T101" fmla="*/ 461 h 526"/>
                <a:gd name="T102" fmla="*/ 400 w 678"/>
                <a:gd name="T103" fmla="*/ 467 h 526"/>
                <a:gd name="T104" fmla="*/ 438 w 678"/>
                <a:gd name="T105" fmla="*/ 474 h 526"/>
                <a:gd name="T106" fmla="*/ 465 w 678"/>
                <a:gd name="T107" fmla="*/ 453 h 526"/>
                <a:gd name="T108" fmla="*/ 490 w 678"/>
                <a:gd name="T109" fmla="*/ 417 h 526"/>
                <a:gd name="T110" fmla="*/ 530 w 678"/>
                <a:gd name="T111" fmla="*/ 396 h 526"/>
                <a:gd name="T112" fmla="*/ 542 w 678"/>
                <a:gd name="T113" fmla="*/ 379 h 526"/>
                <a:gd name="T114" fmla="*/ 567 w 678"/>
                <a:gd name="T115" fmla="*/ 375 h 526"/>
                <a:gd name="T116" fmla="*/ 578 w 678"/>
                <a:gd name="T117" fmla="*/ 327 h 526"/>
                <a:gd name="T118" fmla="*/ 605 w 678"/>
                <a:gd name="T119" fmla="*/ 350 h 526"/>
                <a:gd name="T120" fmla="*/ 622 w 678"/>
                <a:gd name="T121" fmla="*/ 356 h 526"/>
                <a:gd name="T122" fmla="*/ 664 w 678"/>
                <a:gd name="T123" fmla="*/ 32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526">
                  <a:moveTo>
                    <a:pt x="676" y="283"/>
                  </a:moveTo>
                  <a:lnTo>
                    <a:pt x="676" y="281"/>
                  </a:lnTo>
                  <a:lnTo>
                    <a:pt x="676" y="281"/>
                  </a:lnTo>
                  <a:lnTo>
                    <a:pt x="676" y="281"/>
                  </a:lnTo>
                  <a:lnTo>
                    <a:pt x="674" y="281"/>
                  </a:lnTo>
                  <a:lnTo>
                    <a:pt x="672" y="281"/>
                  </a:lnTo>
                  <a:lnTo>
                    <a:pt x="668" y="283"/>
                  </a:lnTo>
                  <a:lnTo>
                    <a:pt x="668" y="283"/>
                  </a:lnTo>
                  <a:lnTo>
                    <a:pt x="666" y="283"/>
                  </a:lnTo>
                  <a:lnTo>
                    <a:pt x="666" y="283"/>
                  </a:lnTo>
                  <a:lnTo>
                    <a:pt x="666" y="283"/>
                  </a:lnTo>
                  <a:lnTo>
                    <a:pt x="661" y="277"/>
                  </a:lnTo>
                  <a:lnTo>
                    <a:pt x="659" y="277"/>
                  </a:lnTo>
                  <a:lnTo>
                    <a:pt x="657" y="277"/>
                  </a:lnTo>
                  <a:lnTo>
                    <a:pt x="657" y="277"/>
                  </a:lnTo>
                  <a:lnTo>
                    <a:pt x="651" y="281"/>
                  </a:lnTo>
                  <a:lnTo>
                    <a:pt x="651" y="283"/>
                  </a:lnTo>
                  <a:lnTo>
                    <a:pt x="651" y="283"/>
                  </a:lnTo>
                  <a:lnTo>
                    <a:pt x="649" y="283"/>
                  </a:lnTo>
                  <a:lnTo>
                    <a:pt x="647" y="283"/>
                  </a:lnTo>
                  <a:lnTo>
                    <a:pt x="647" y="283"/>
                  </a:lnTo>
                  <a:lnTo>
                    <a:pt x="647" y="283"/>
                  </a:lnTo>
                  <a:lnTo>
                    <a:pt x="647" y="283"/>
                  </a:lnTo>
                  <a:lnTo>
                    <a:pt x="647" y="281"/>
                  </a:lnTo>
                  <a:lnTo>
                    <a:pt x="645" y="281"/>
                  </a:lnTo>
                  <a:lnTo>
                    <a:pt x="645" y="279"/>
                  </a:lnTo>
                  <a:lnTo>
                    <a:pt x="645" y="279"/>
                  </a:lnTo>
                  <a:lnTo>
                    <a:pt x="645" y="277"/>
                  </a:lnTo>
                  <a:lnTo>
                    <a:pt x="643" y="277"/>
                  </a:lnTo>
                  <a:lnTo>
                    <a:pt x="641" y="273"/>
                  </a:lnTo>
                  <a:lnTo>
                    <a:pt x="641" y="273"/>
                  </a:lnTo>
                  <a:lnTo>
                    <a:pt x="636" y="270"/>
                  </a:lnTo>
                  <a:lnTo>
                    <a:pt x="634" y="270"/>
                  </a:lnTo>
                  <a:lnTo>
                    <a:pt x="632" y="268"/>
                  </a:lnTo>
                  <a:lnTo>
                    <a:pt x="632" y="266"/>
                  </a:lnTo>
                  <a:lnTo>
                    <a:pt x="630" y="266"/>
                  </a:lnTo>
                  <a:lnTo>
                    <a:pt x="628" y="264"/>
                  </a:lnTo>
                  <a:lnTo>
                    <a:pt x="615" y="260"/>
                  </a:lnTo>
                  <a:lnTo>
                    <a:pt x="615" y="260"/>
                  </a:lnTo>
                  <a:lnTo>
                    <a:pt x="615" y="260"/>
                  </a:lnTo>
                  <a:lnTo>
                    <a:pt x="615" y="260"/>
                  </a:lnTo>
                  <a:lnTo>
                    <a:pt x="615" y="258"/>
                  </a:lnTo>
                  <a:lnTo>
                    <a:pt x="615" y="258"/>
                  </a:lnTo>
                  <a:lnTo>
                    <a:pt x="615" y="258"/>
                  </a:lnTo>
                  <a:lnTo>
                    <a:pt x="615" y="254"/>
                  </a:lnTo>
                  <a:lnTo>
                    <a:pt x="615" y="254"/>
                  </a:lnTo>
                  <a:lnTo>
                    <a:pt x="618" y="254"/>
                  </a:lnTo>
                  <a:lnTo>
                    <a:pt x="615" y="254"/>
                  </a:lnTo>
                  <a:lnTo>
                    <a:pt x="615" y="254"/>
                  </a:lnTo>
                  <a:lnTo>
                    <a:pt x="615" y="252"/>
                  </a:lnTo>
                  <a:lnTo>
                    <a:pt x="615" y="252"/>
                  </a:lnTo>
                  <a:lnTo>
                    <a:pt x="613" y="250"/>
                  </a:lnTo>
                  <a:lnTo>
                    <a:pt x="613" y="250"/>
                  </a:lnTo>
                  <a:lnTo>
                    <a:pt x="613" y="247"/>
                  </a:lnTo>
                  <a:lnTo>
                    <a:pt x="613" y="247"/>
                  </a:lnTo>
                  <a:lnTo>
                    <a:pt x="613" y="247"/>
                  </a:lnTo>
                  <a:lnTo>
                    <a:pt x="613" y="245"/>
                  </a:lnTo>
                  <a:lnTo>
                    <a:pt x="613" y="243"/>
                  </a:lnTo>
                  <a:lnTo>
                    <a:pt x="613" y="243"/>
                  </a:lnTo>
                  <a:lnTo>
                    <a:pt x="613" y="243"/>
                  </a:lnTo>
                  <a:lnTo>
                    <a:pt x="613" y="241"/>
                  </a:lnTo>
                  <a:lnTo>
                    <a:pt x="613" y="241"/>
                  </a:lnTo>
                  <a:lnTo>
                    <a:pt x="611" y="239"/>
                  </a:lnTo>
                  <a:lnTo>
                    <a:pt x="611" y="237"/>
                  </a:lnTo>
                  <a:lnTo>
                    <a:pt x="611" y="237"/>
                  </a:lnTo>
                  <a:lnTo>
                    <a:pt x="611" y="235"/>
                  </a:lnTo>
                  <a:lnTo>
                    <a:pt x="611" y="235"/>
                  </a:lnTo>
                  <a:lnTo>
                    <a:pt x="611" y="233"/>
                  </a:lnTo>
                  <a:lnTo>
                    <a:pt x="611" y="229"/>
                  </a:lnTo>
                  <a:lnTo>
                    <a:pt x="611" y="227"/>
                  </a:lnTo>
                  <a:lnTo>
                    <a:pt x="611" y="227"/>
                  </a:lnTo>
                  <a:lnTo>
                    <a:pt x="611" y="224"/>
                  </a:lnTo>
                  <a:lnTo>
                    <a:pt x="611" y="224"/>
                  </a:lnTo>
                  <a:lnTo>
                    <a:pt x="611" y="224"/>
                  </a:lnTo>
                  <a:lnTo>
                    <a:pt x="611" y="224"/>
                  </a:lnTo>
                  <a:lnTo>
                    <a:pt x="611" y="224"/>
                  </a:lnTo>
                  <a:lnTo>
                    <a:pt x="609" y="224"/>
                  </a:lnTo>
                  <a:lnTo>
                    <a:pt x="609" y="224"/>
                  </a:lnTo>
                  <a:lnTo>
                    <a:pt x="609" y="224"/>
                  </a:lnTo>
                  <a:lnTo>
                    <a:pt x="607" y="233"/>
                  </a:lnTo>
                  <a:lnTo>
                    <a:pt x="607" y="233"/>
                  </a:lnTo>
                  <a:lnTo>
                    <a:pt x="607" y="233"/>
                  </a:lnTo>
                  <a:lnTo>
                    <a:pt x="607" y="233"/>
                  </a:lnTo>
                  <a:lnTo>
                    <a:pt x="605" y="233"/>
                  </a:lnTo>
                  <a:lnTo>
                    <a:pt x="605" y="235"/>
                  </a:lnTo>
                  <a:lnTo>
                    <a:pt x="603" y="235"/>
                  </a:lnTo>
                  <a:lnTo>
                    <a:pt x="601" y="235"/>
                  </a:lnTo>
                  <a:lnTo>
                    <a:pt x="599" y="237"/>
                  </a:lnTo>
                  <a:lnTo>
                    <a:pt x="597" y="239"/>
                  </a:lnTo>
                  <a:lnTo>
                    <a:pt x="597" y="243"/>
                  </a:lnTo>
                  <a:lnTo>
                    <a:pt x="595" y="243"/>
                  </a:lnTo>
                  <a:lnTo>
                    <a:pt x="595" y="243"/>
                  </a:lnTo>
                  <a:lnTo>
                    <a:pt x="595" y="243"/>
                  </a:lnTo>
                  <a:lnTo>
                    <a:pt x="592" y="243"/>
                  </a:lnTo>
                  <a:lnTo>
                    <a:pt x="590" y="243"/>
                  </a:lnTo>
                  <a:lnTo>
                    <a:pt x="590" y="243"/>
                  </a:lnTo>
                  <a:lnTo>
                    <a:pt x="590" y="243"/>
                  </a:lnTo>
                  <a:lnTo>
                    <a:pt x="590" y="241"/>
                  </a:lnTo>
                  <a:lnTo>
                    <a:pt x="588" y="241"/>
                  </a:lnTo>
                  <a:lnTo>
                    <a:pt x="588" y="241"/>
                  </a:lnTo>
                  <a:lnTo>
                    <a:pt x="588" y="241"/>
                  </a:lnTo>
                  <a:lnTo>
                    <a:pt x="588" y="239"/>
                  </a:lnTo>
                  <a:lnTo>
                    <a:pt x="588" y="233"/>
                  </a:lnTo>
                  <a:lnTo>
                    <a:pt x="588" y="233"/>
                  </a:lnTo>
                  <a:lnTo>
                    <a:pt x="588" y="231"/>
                  </a:lnTo>
                  <a:lnTo>
                    <a:pt x="588" y="231"/>
                  </a:lnTo>
                  <a:lnTo>
                    <a:pt x="584" y="227"/>
                  </a:lnTo>
                  <a:lnTo>
                    <a:pt x="582" y="227"/>
                  </a:lnTo>
                  <a:lnTo>
                    <a:pt x="582" y="227"/>
                  </a:lnTo>
                  <a:lnTo>
                    <a:pt x="580" y="227"/>
                  </a:lnTo>
                  <a:lnTo>
                    <a:pt x="578" y="229"/>
                  </a:lnTo>
                  <a:lnTo>
                    <a:pt x="576" y="231"/>
                  </a:lnTo>
                  <a:lnTo>
                    <a:pt x="574" y="231"/>
                  </a:lnTo>
                  <a:lnTo>
                    <a:pt x="574" y="231"/>
                  </a:lnTo>
                  <a:lnTo>
                    <a:pt x="574" y="233"/>
                  </a:lnTo>
                  <a:lnTo>
                    <a:pt x="574" y="233"/>
                  </a:lnTo>
                  <a:lnTo>
                    <a:pt x="574" y="233"/>
                  </a:lnTo>
                  <a:lnTo>
                    <a:pt x="574" y="233"/>
                  </a:lnTo>
                  <a:lnTo>
                    <a:pt x="574" y="235"/>
                  </a:lnTo>
                  <a:lnTo>
                    <a:pt x="574" y="237"/>
                  </a:lnTo>
                  <a:lnTo>
                    <a:pt x="574" y="239"/>
                  </a:lnTo>
                  <a:lnTo>
                    <a:pt x="574" y="239"/>
                  </a:lnTo>
                  <a:lnTo>
                    <a:pt x="572" y="239"/>
                  </a:lnTo>
                  <a:lnTo>
                    <a:pt x="572" y="239"/>
                  </a:lnTo>
                  <a:lnTo>
                    <a:pt x="572" y="239"/>
                  </a:lnTo>
                  <a:lnTo>
                    <a:pt x="572" y="241"/>
                  </a:lnTo>
                  <a:lnTo>
                    <a:pt x="569" y="241"/>
                  </a:lnTo>
                  <a:lnTo>
                    <a:pt x="555" y="241"/>
                  </a:lnTo>
                  <a:lnTo>
                    <a:pt x="551" y="241"/>
                  </a:lnTo>
                  <a:lnTo>
                    <a:pt x="546" y="243"/>
                  </a:lnTo>
                  <a:lnTo>
                    <a:pt x="542" y="247"/>
                  </a:lnTo>
                  <a:lnTo>
                    <a:pt x="542" y="247"/>
                  </a:lnTo>
                  <a:lnTo>
                    <a:pt x="538" y="247"/>
                  </a:lnTo>
                  <a:lnTo>
                    <a:pt x="538" y="247"/>
                  </a:lnTo>
                  <a:lnTo>
                    <a:pt x="534" y="250"/>
                  </a:lnTo>
                  <a:lnTo>
                    <a:pt x="534" y="250"/>
                  </a:lnTo>
                  <a:lnTo>
                    <a:pt x="534" y="252"/>
                  </a:lnTo>
                  <a:lnTo>
                    <a:pt x="532" y="252"/>
                  </a:lnTo>
                  <a:lnTo>
                    <a:pt x="532" y="252"/>
                  </a:lnTo>
                  <a:lnTo>
                    <a:pt x="532" y="254"/>
                  </a:lnTo>
                  <a:lnTo>
                    <a:pt x="532" y="254"/>
                  </a:lnTo>
                  <a:lnTo>
                    <a:pt x="532" y="254"/>
                  </a:lnTo>
                  <a:lnTo>
                    <a:pt x="532" y="256"/>
                  </a:lnTo>
                  <a:lnTo>
                    <a:pt x="532" y="256"/>
                  </a:lnTo>
                  <a:lnTo>
                    <a:pt x="532" y="258"/>
                  </a:lnTo>
                  <a:lnTo>
                    <a:pt x="532" y="258"/>
                  </a:lnTo>
                  <a:lnTo>
                    <a:pt x="532" y="258"/>
                  </a:lnTo>
                  <a:lnTo>
                    <a:pt x="532" y="258"/>
                  </a:lnTo>
                  <a:lnTo>
                    <a:pt x="532" y="258"/>
                  </a:lnTo>
                  <a:lnTo>
                    <a:pt x="532" y="258"/>
                  </a:lnTo>
                  <a:lnTo>
                    <a:pt x="532" y="260"/>
                  </a:lnTo>
                  <a:lnTo>
                    <a:pt x="532" y="260"/>
                  </a:lnTo>
                  <a:lnTo>
                    <a:pt x="532" y="260"/>
                  </a:lnTo>
                  <a:lnTo>
                    <a:pt x="532" y="262"/>
                  </a:lnTo>
                  <a:lnTo>
                    <a:pt x="534" y="262"/>
                  </a:lnTo>
                  <a:lnTo>
                    <a:pt x="534" y="264"/>
                  </a:lnTo>
                  <a:lnTo>
                    <a:pt x="534" y="264"/>
                  </a:lnTo>
                  <a:lnTo>
                    <a:pt x="534" y="266"/>
                  </a:lnTo>
                  <a:lnTo>
                    <a:pt x="534" y="266"/>
                  </a:lnTo>
                  <a:lnTo>
                    <a:pt x="534" y="266"/>
                  </a:lnTo>
                  <a:lnTo>
                    <a:pt x="534" y="266"/>
                  </a:lnTo>
                  <a:lnTo>
                    <a:pt x="532" y="266"/>
                  </a:lnTo>
                  <a:lnTo>
                    <a:pt x="532" y="266"/>
                  </a:lnTo>
                  <a:lnTo>
                    <a:pt x="528" y="268"/>
                  </a:lnTo>
                  <a:lnTo>
                    <a:pt x="517" y="273"/>
                  </a:lnTo>
                  <a:lnTo>
                    <a:pt x="517" y="273"/>
                  </a:lnTo>
                  <a:lnTo>
                    <a:pt x="517" y="273"/>
                  </a:lnTo>
                  <a:lnTo>
                    <a:pt x="515" y="273"/>
                  </a:lnTo>
                  <a:lnTo>
                    <a:pt x="515" y="273"/>
                  </a:lnTo>
                  <a:lnTo>
                    <a:pt x="515" y="273"/>
                  </a:lnTo>
                  <a:lnTo>
                    <a:pt x="513" y="273"/>
                  </a:lnTo>
                  <a:lnTo>
                    <a:pt x="513" y="273"/>
                  </a:lnTo>
                  <a:lnTo>
                    <a:pt x="511" y="273"/>
                  </a:lnTo>
                  <a:lnTo>
                    <a:pt x="509" y="273"/>
                  </a:lnTo>
                  <a:lnTo>
                    <a:pt x="509" y="273"/>
                  </a:lnTo>
                  <a:lnTo>
                    <a:pt x="509" y="270"/>
                  </a:lnTo>
                  <a:lnTo>
                    <a:pt x="509" y="270"/>
                  </a:lnTo>
                  <a:lnTo>
                    <a:pt x="507" y="270"/>
                  </a:lnTo>
                  <a:lnTo>
                    <a:pt x="507" y="268"/>
                  </a:lnTo>
                  <a:lnTo>
                    <a:pt x="507" y="268"/>
                  </a:lnTo>
                  <a:lnTo>
                    <a:pt x="505" y="264"/>
                  </a:lnTo>
                  <a:lnTo>
                    <a:pt x="505" y="262"/>
                  </a:lnTo>
                  <a:lnTo>
                    <a:pt x="505" y="262"/>
                  </a:lnTo>
                  <a:lnTo>
                    <a:pt x="502" y="258"/>
                  </a:lnTo>
                  <a:lnTo>
                    <a:pt x="500" y="258"/>
                  </a:lnTo>
                  <a:lnTo>
                    <a:pt x="500" y="256"/>
                  </a:lnTo>
                  <a:lnTo>
                    <a:pt x="500" y="256"/>
                  </a:lnTo>
                  <a:lnTo>
                    <a:pt x="500" y="256"/>
                  </a:lnTo>
                  <a:lnTo>
                    <a:pt x="500" y="254"/>
                  </a:lnTo>
                  <a:lnTo>
                    <a:pt x="500" y="252"/>
                  </a:lnTo>
                  <a:lnTo>
                    <a:pt x="500" y="250"/>
                  </a:lnTo>
                  <a:lnTo>
                    <a:pt x="500" y="247"/>
                  </a:lnTo>
                  <a:lnTo>
                    <a:pt x="500" y="247"/>
                  </a:lnTo>
                  <a:lnTo>
                    <a:pt x="498" y="245"/>
                  </a:lnTo>
                  <a:lnTo>
                    <a:pt x="496" y="243"/>
                  </a:lnTo>
                  <a:lnTo>
                    <a:pt x="496" y="243"/>
                  </a:lnTo>
                  <a:lnTo>
                    <a:pt x="496" y="241"/>
                  </a:lnTo>
                  <a:lnTo>
                    <a:pt x="494" y="241"/>
                  </a:lnTo>
                  <a:lnTo>
                    <a:pt x="492" y="239"/>
                  </a:lnTo>
                  <a:lnTo>
                    <a:pt x="492" y="237"/>
                  </a:lnTo>
                  <a:lnTo>
                    <a:pt x="490" y="233"/>
                  </a:lnTo>
                  <a:lnTo>
                    <a:pt x="486" y="227"/>
                  </a:lnTo>
                  <a:lnTo>
                    <a:pt x="486" y="227"/>
                  </a:lnTo>
                  <a:lnTo>
                    <a:pt x="486" y="224"/>
                  </a:lnTo>
                  <a:lnTo>
                    <a:pt x="484" y="222"/>
                  </a:lnTo>
                  <a:lnTo>
                    <a:pt x="484" y="220"/>
                  </a:lnTo>
                  <a:lnTo>
                    <a:pt x="484" y="220"/>
                  </a:lnTo>
                  <a:lnTo>
                    <a:pt x="484" y="218"/>
                  </a:lnTo>
                  <a:lnTo>
                    <a:pt x="479" y="216"/>
                  </a:lnTo>
                  <a:lnTo>
                    <a:pt x="479" y="216"/>
                  </a:lnTo>
                  <a:lnTo>
                    <a:pt x="479" y="214"/>
                  </a:lnTo>
                  <a:lnTo>
                    <a:pt x="477" y="214"/>
                  </a:lnTo>
                  <a:lnTo>
                    <a:pt x="477" y="212"/>
                  </a:lnTo>
                  <a:lnTo>
                    <a:pt x="477" y="212"/>
                  </a:lnTo>
                  <a:lnTo>
                    <a:pt x="477" y="208"/>
                  </a:lnTo>
                  <a:lnTo>
                    <a:pt x="477" y="208"/>
                  </a:lnTo>
                  <a:lnTo>
                    <a:pt x="479" y="197"/>
                  </a:lnTo>
                  <a:lnTo>
                    <a:pt x="479" y="195"/>
                  </a:lnTo>
                  <a:lnTo>
                    <a:pt x="477" y="189"/>
                  </a:lnTo>
                  <a:lnTo>
                    <a:pt x="477" y="187"/>
                  </a:lnTo>
                  <a:lnTo>
                    <a:pt x="477" y="185"/>
                  </a:lnTo>
                  <a:lnTo>
                    <a:pt x="475" y="185"/>
                  </a:lnTo>
                  <a:lnTo>
                    <a:pt x="475" y="183"/>
                  </a:lnTo>
                  <a:lnTo>
                    <a:pt x="473" y="180"/>
                  </a:lnTo>
                  <a:lnTo>
                    <a:pt x="473" y="180"/>
                  </a:lnTo>
                  <a:lnTo>
                    <a:pt x="471" y="180"/>
                  </a:lnTo>
                  <a:lnTo>
                    <a:pt x="469" y="180"/>
                  </a:lnTo>
                  <a:lnTo>
                    <a:pt x="465" y="183"/>
                  </a:lnTo>
                  <a:lnTo>
                    <a:pt x="461" y="185"/>
                  </a:lnTo>
                  <a:lnTo>
                    <a:pt x="461" y="187"/>
                  </a:lnTo>
                  <a:lnTo>
                    <a:pt x="461" y="187"/>
                  </a:lnTo>
                  <a:lnTo>
                    <a:pt x="459" y="189"/>
                  </a:lnTo>
                  <a:lnTo>
                    <a:pt x="459" y="193"/>
                  </a:lnTo>
                  <a:lnTo>
                    <a:pt x="459" y="193"/>
                  </a:lnTo>
                  <a:lnTo>
                    <a:pt x="456" y="195"/>
                  </a:lnTo>
                  <a:lnTo>
                    <a:pt x="454" y="195"/>
                  </a:lnTo>
                  <a:lnTo>
                    <a:pt x="454" y="195"/>
                  </a:lnTo>
                  <a:lnTo>
                    <a:pt x="452" y="195"/>
                  </a:lnTo>
                  <a:lnTo>
                    <a:pt x="452" y="193"/>
                  </a:lnTo>
                  <a:lnTo>
                    <a:pt x="450" y="193"/>
                  </a:lnTo>
                  <a:lnTo>
                    <a:pt x="450" y="193"/>
                  </a:lnTo>
                  <a:lnTo>
                    <a:pt x="450" y="195"/>
                  </a:lnTo>
                  <a:lnTo>
                    <a:pt x="450" y="197"/>
                  </a:lnTo>
                  <a:lnTo>
                    <a:pt x="450" y="199"/>
                  </a:lnTo>
                  <a:lnTo>
                    <a:pt x="450" y="199"/>
                  </a:lnTo>
                  <a:lnTo>
                    <a:pt x="450" y="201"/>
                  </a:lnTo>
                  <a:lnTo>
                    <a:pt x="450" y="203"/>
                  </a:lnTo>
                  <a:lnTo>
                    <a:pt x="450" y="203"/>
                  </a:lnTo>
                  <a:lnTo>
                    <a:pt x="450" y="206"/>
                  </a:lnTo>
                  <a:lnTo>
                    <a:pt x="450" y="208"/>
                  </a:lnTo>
                  <a:lnTo>
                    <a:pt x="450" y="214"/>
                  </a:lnTo>
                  <a:lnTo>
                    <a:pt x="450" y="216"/>
                  </a:lnTo>
                  <a:lnTo>
                    <a:pt x="450" y="216"/>
                  </a:lnTo>
                  <a:lnTo>
                    <a:pt x="450" y="216"/>
                  </a:lnTo>
                  <a:lnTo>
                    <a:pt x="450" y="216"/>
                  </a:lnTo>
                  <a:lnTo>
                    <a:pt x="450" y="218"/>
                  </a:lnTo>
                  <a:lnTo>
                    <a:pt x="448" y="218"/>
                  </a:lnTo>
                  <a:lnTo>
                    <a:pt x="448" y="218"/>
                  </a:lnTo>
                  <a:lnTo>
                    <a:pt x="436" y="222"/>
                  </a:lnTo>
                  <a:lnTo>
                    <a:pt x="431" y="222"/>
                  </a:lnTo>
                  <a:lnTo>
                    <a:pt x="429" y="220"/>
                  </a:lnTo>
                  <a:lnTo>
                    <a:pt x="427" y="216"/>
                  </a:lnTo>
                  <a:lnTo>
                    <a:pt x="427" y="214"/>
                  </a:lnTo>
                  <a:lnTo>
                    <a:pt x="427" y="214"/>
                  </a:lnTo>
                  <a:lnTo>
                    <a:pt x="427" y="212"/>
                  </a:lnTo>
                  <a:lnTo>
                    <a:pt x="427" y="212"/>
                  </a:lnTo>
                  <a:lnTo>
                    <a:pt x="425" y="212"/>
                  </a:lnTo>
                  <a:lnTo>
                    <a:pt x="425" y="212"/>
                  </a:lnTo>
                  <a:lnTo>
                    <a:pt x="423" y="212"/>
                  </a:lnTo>
                  <a:lnTo>
                    <a:pt x="423" y="210"/>
                  </a:lnTo>
                  <a:lnTo>
                    <a:pt x="419" y="208"/>
                  </a:lnTo>
                  <a:lnTo>
                    <a:pt x="419" y="208"/>
                  </a:lnTo>
                  <a:lnTo>
                    <a:pt x="419" y="208"/>
                  </a:lnTo>
                  <a:lnTo>
                    <a:pt x="419" y="206"/>
                  </a:lnTo>
                  <a:lnTo>
                    <a:pt x="419" y="206"/>
                  </a:lnTo>
                  <a:lnTo>
                    <a:pt x="419" y="206"/>
                  </a:lnTo>
                  <a:lnTo>
                    <a:pt x="421" y="203"/>
                  </a:lnTo>
                  <a:lnTo>
                    <a:pt x="421" y="201"/>
                  </a:lnTo>
                  <a:lnTo>
                    <a:pt x="421" y="201"/>
                  </a:lnTo>
                  <a:lnTo>
                    <a:pt x="419" y="201"/>
                  </a:lnTo>
                  <a:lnTo>
                    <a:pt x="415" y="195"/>
                  </a:lnTo>
                  <a:lnTo>
                    <a:pt x="415" y="193"/>
                  </a:lnTo>
                  <a:lnTo>
                    <a:pt x="415" y="193"/>
                  </a:lnTo>
                  <a:lnTo>
                    <a:pt x="413" y="191"/>
                  </a:lnTo>
                  <a:lnTo>
                    <a:pt x="413" y="189"/>
                  </a:lnTo>
                  <a:lnTo>
                    <a:pt x="410" y="189"/>
                  </a:lnTo>
                  <a:lnTo>
                    <a:pt x="410" y="189"/>
                  </a:lnTo>
                  <a:lnTo>
                    <a:pt x="413" y="187"/>
                  </a:lnTo>
                  <a:lnTo>
                    <a:pt x="413" y="185"/>
                  </a:lnTo>
                  <a:lnTo>
                    <a:pt x="413" y="183"/>
                  </a:lnTo>
                  <a:lnTo>
                    <a:pt x="413" y="183"/>
                  </a:lnTo>
                  <a:lnTo>
                    <a:pt x="413" y="183"/>
                  </a:lnTo>
                  <a:lnTo>
                    <a:pt x="413" y="183"/>
                  </a:lnTo>
                  <a:lnTo>
                    <a:pt x="413" y="180"/>
                  </a:lnTo>
                  <a:lnTo>
                    <a:pt x="413" y="180"/>
                  </a:lnTo>
                  <a:lnTo>
                    <a:pt x="413" y="178"/>
                  </a:lnTo>
                  <a:lnTo>
                    <a:pt x="413" y="178"/>
                  </a:lnTo>
                  <a:lnTo>
                    <a:pt x="413" y="178"/>
                  </a:lnTo>
                  <a:lnTo>
                    <a:pt x="413" y="178"/>
                  </a:lnTo>
                  <a:lnTo>
                    <a:pt x="413" y="178"/>
                  </a:lnTo>
                  <a:lnTo>
                    <a:pt x="413" y="176"/>
                  </a:lnTo>
                  <a:lnTo>
                    <a:pt x="415" y="176"/>
                  </a:lnTo>
                  <a:lnTo>
                    <a:pt x="415" y="176"/>
                  </a:lnTo>
                  <a:lnTo>
                    <a:pt x="415" y="176"/>
                  </a:lnTo>
                  <a:lnTo>
                    <a:pt x="417" y="176"/>
                  </a:lnTo>
                  <a:lnTo>
                    <a:pt x="417" y="176"/>
                  </a:lnTo>
                  <a:lnTo>
                    <a:pt x="417" y="176"/>
                  </a:lnTo>
                  <a:lnTo>
                    <a:pt x="417" y="176"/>
                  </a:lnTo>
                  <a:lnTo>
                    <a:pt x="417" y="176"/>
                  </a:lnTo>
                  <a:lnTo>
                    <a:pt x="417" y="174"/>
                  </a:lnTo>
                  <a:lnTo>
                    <a:pt x="417" y="174"/>
                  </a:lnTo>
                  <a:lnTo>
                    <a:pt x="417" y="174"/>
                  </a:lnTo>
                  <a:lnTo>
                    <a:pt x="417" y="172"/>
                  </a:lnTo>
                  <a:lnTo>
                    <a:pt x="417" y="172"/>
                  </a:lnTo>
                  <a:lnTo>
                    <a:pt x="417" y="172"/>
                  </a:lnTo>
                  <a:lnTo>
                    <a:pt x="415" y="172"/>
                  </a:lnTo>
                  <a:lnTo>
                    <a:pt x="413" y="170"/>
                  </a:lnTo>
                  <a:lnTo>
                    <a:pt x="410" y="170"/>
                  </a:lnTo>
                  <a:lnTo>
                    <a:pt x="408" y="168"/>
                  </a:lnTo>
                  <a:lnTo>
                    <a:pt x="408" y="168"/>
                  </a:lnTo>
                  <a:lnTo>
                    <a:pt x="408" y="168"/>
                  </a:lnTo>
                  <a:lnTo>
                    <a:pt x="406" y="166"/>
                  </a:lnTo>
                  <a:lnTo>
                    <a:pt x="402" y="166"/>
                  </a:lnTo>
                  <a:lnTo>
                    <a:pt x="402" y="166"/>
                  </a:lnTo>
                  <a:lnTo>
                    <a:pt x="400" y="166"/>
                  </a:lnTo>
                  <a:lnTo>
                    <a:pt x="398" y="166"/>
                  </a:lnTo>
                  <a:lnTo>
                    <a:pt x="396" y="168"/>
                  </a:lnTo>
                  <a:lnTo>
                    <a:pt x="396" y="168"/>
                  </a:lnTo>
                  <a:lnTo>
                    <a:pt x="396" y="168"/>
                  </a:lnTo>
                  <a:lnTo>
                    <a:pt x="396" y="168"/>
                  </a:lnTo>
                  <a:lnTo>
                    <a:pt x="394" y="168"/>
                  </a:lnTo>
                  <a:lnTo>
                    <a:pt x="394" y="168"/>
                  </a:lnTo>
                  <a:lnTo>
                    <a:pt x="394" y="168"/>
                  </a:lnTo>
                  <a:lnTo>
                    <a:pt x="392" y="168"/>
                  </a:lnTo>
                  <a:lnTo>
                    <a:pt x="392" y="168"/>
                  </a:lnTo>
                  <a:lnTo>
                    <a:pt x="392" y="166"/>
                  </a:lnTo>
                  <a:lnTo>
                    <a:pt x="392" y="166"/>
                  </a:lnTo>
                  <a:lnTo>
                    <a:pt x="392" y="166"/>
                  </a:lnTo>
                  <a:lnTo>
                    <a:pt x="390" y="164"/>
                  </a:lnTo>
                  <a:lnTo>
                    <a:pt x="390" y="164"/>
                  </a:lnTo>
                  <a:lnTo>
                    <a:pt x="390" y="164"/>
                  </a:lnTo>
                  <a:lnTo>
                    <a:pt x="390" y="164"/>
                  </a:lnTo>
                  <a:lnTo>
                    <a:pt x="387" y="164"/>
                  </a:lnTo>
                  <a:lnTo>
                    <a:pt x="387" y="164"/>
                  </a:lnTo>
                  <a:lnTo>
                    <a:pt x="387" y="166"/>
                  </a:lnTo>
                  <a:lnTo>
                    <a:pt x="385" y="166"/>
                  </a:lnTo>
                  <a:lnTo>
                    <a:pt x="385" y="168"/>
                  </a:lnTo>
                  <a:lnTo>
                    <a:pt x="383" y="168"/>
                  </a:lnTo>
                  <a:lnTo>
                    <a:pt x="383" y="170"/>
                  </a:lnTo>
                  <a:lnTo>
                    <a:pt x="383" y="170"/>
                  </a:lnTo>
                  <a:lnTo>
                    <a:pt x="381" y="172"/>
                  </a:lnTo>
                  <a:lnTo>
                    <a:pt x="379" y="170"/>
                  </a:lnTo>
                  <a:lnTo>
                    <a:pt x="379" y="170"/>
                  </a:lnTo>
                  <a:lnTo>
                    <a:pt x="379" y="168"/>
                  </a:lnTo>
                  <a:lnTo>
                    <a:pt x="379" y="166"/>
                  </a:lnTo>
                  <a:lnTo>
                    <a:pt x="379" y="166"/>
                  </a:lnTo>
                  <a:lnTo>
                    <a:pt x="379" y="162"/>
                  </a:lnTo>
                  <a:lnTo>
                    <a:pt x="379" y="160"/>
                  </a:lnTo>
                  <a:lnTo>
                    <a:pt x="379" y="157"/>
                  </a:lnTo>
                  <a:lnTo>
                    <a:pt x="379" y="157"/>
                  </a:lnTo>
                  <a:lnTo>
                    <a:pt x="377" y="153"/>
                  </a:lnTo>
                  <a:lnTo>
                    <a:pt x="377" y="151"/>
                  </a:lnTo>
                  <a:lnTo>
                    <a:pt x="375" y="149"/>
                  </a:lnTo>
                  <a:lnTo>
                    <a:pt x="375" y="149"/>
                  </a:lnTo>
                  <a:lnTo>
                    <a:pt x="375" y="147"/>
                  </a:lnTo>
                  <a:lnTo>
                    <a:pt x="375" y="147"/>
                  </a:lnTo>
                  <a:lnTo>
                    <a:pt x="377" y="145"/>
                  </a:lnTo>
                  <a:lnTo>
                    <a:pt x="377" y="145"/>
                  </a:lnTo>
                  <a:lnTo>
                    <a:pt x="377" y="143"/>
                  </a:lnTo>
                  <a:lnTo>
                    <a:pt x="377" y="143"/>
                  </a:lnTo>
                  <a:lnTo>
                    <a:pt x="379" y="143"/>
                  </a:lnTo>
                  <a:lnTo>
                    <a:pt x="381" y="141"/>
                  </a:lnTo>
                  <a:lnTo>
                    <a:pt x="381" y="141"/>
                  </a:lnTo>
                  <a:lnTo>
                    <a:pt x="381" y="141"/>
                  </a:lnTo>
                  <a:lnTo>
                    <a:pt x="381" y="139"/>
                  </a:lnTo>
                  <a:lnTo>
                    <a:pt x="381" y="137"/>
                  </a:lnTo>
                  <a:lnTo>
                    <a:pt x="381" y="137"/>
                  </a:lnTo>
                  <a:lnTo>
                    <a:pt x="381" y="134"/>
                  </a:lnTo>
                  <a:lnTo>
                    <a:pt x="381" y="134"/>
                  </a:lnTo>
                  <a:lnTo>
                    <a:pt x="379" y="132"/>
                  </a:lnTo>
                  <a:lnTo>
                    <a:pt x="379" y="130"/>
                  </a:lnTo>
                  <a:lnTo>
                    <a:pt x="375" y="124"/>
                  </a:lnTo>
                  <a:lnTo>
                    <a:pt x="375" y="124"/>
                  </a:lnTo>
                  <a:lnTo>
                    <a:pt x="375" y="120"/>
                  </a:lnTo>
                  <a:lnTo>
                    <a:pt x="375" y="118"/>
                  </a:lnTo>
                  <a:lnTo>
                    <a:pt x="373" y="118"/>
                  </a:lnTo>
                  <a:lnTo>
                    <a:pt x="373" y="118"/>
                  </a:lnTo>
                  <a:lnTo>
                    <a:pt x="373" y="118"/>
                  </a:lnTo>
                  <a:lnTo>
                    <a:pt x="373" y="118"/>
                  </a:lnTo>
                  <a:lnTo>
                    <a:pt x="371" y="116"/>
                  </a:lnTo>
                  <a:lnTo>
                    <a:pt x="369" y="116"/>
                  </a:lnTo>
                  <a:lnTo>
                    <a:pt x="369" y="116"/>
                  </a:lnTo>
                  <a:lnTo>
                    <a:pt x="367" y="116"/>
                  </a:lnTo>
                  <a:lnTo>
                    <a:pt x="367" y="116"/>
                  </a:lnTo>
                  <a:lnTo>
                    <a:pt x="367" y="116"/>
                  </a:lnTo>
                  <a:lnTo>
                    <a:pt x="364" y="116"/>
                  </a:lnTo>
                  <a:lnTo>
                    <a:pt x="362" y="116"/>
                  </a:lnTo>
                  <a:lnTo>
                    <a:pt x="362" y="116"/>
                  </a:lnTo>
                  <a:lnTo>
                    <a:pt x="362" y="116"/>
                  </a:lnTo>
                  <a:lnTo>
                    <a:pt x="360" y="113"/>
                  </a:lnTo>
                  <a:lnTo>
                    <a:pt x="360" y="113"/>
                  </a:lnTo>
                  <a:lnTo>
                    <a:pt x="360" y="113"/>
                  </a:lnTo>
                  <a:lnTo>
                    <a:pt x="356" y="111"/>
                  </a:lnTo>
                  <a:lnTo>
                    <a:pt x="354" y="111"/>
                  </a:lnTo>
                  <a:lnTo>
                    <a:pt x="354" y="111"/>
                  </a:lnTo>
                  <a:lnTo>
                    <a:pt x="354" y="111"/>
                  </a:lnTo>
                  <a:lnTo>
                    <a:pt x="352" y="107"/>
                  </a:lnTo>
                  <a:lnTo>
                    <a:pt x="350" y="107"/>
                  </a:lnTo>
                  <a:lnTo>
                    <a:pt x="350" y="107"/>
                  </a:lnTo>
                  <a:lnTo>
                    <a:pt x="346" y="105"/>
                  </a:lnTo>
                  <a:lnTo>
                    <a:pt x="346" y="105"/>
                  </a:lnTo>
                  <a:lnTo>
                    <a:pt x="339" y="107"/>
                  </a:lnTo>
                  <a:lnTo>
                    <a:pt x="337" y="107"/>
                  </a:lnTo>
                  <a:lnTo>
                    <a:pt x="337" y="107"/>
                  </a:lnTo>
                  <a:lnTo>
                    <a:pt x="335" y="107"/>
                  </a:lnTo>
                  <a:lnTo>
                    <a:pt x="335" y="107"/>
                  </a:lnTo>
                  <a:lnTo>
                    <a:pt x="335" y="109"/>
                  </a:lnTo>
                  <a:lnTo>
                    <a:pt x="333" y="109"/>
                  </a:lnTo>
                  <a:lnTo>
                    <a:pt x="331" y="111"/>
                  </a:lnTo>
                  <a:lnTo>
                    <a:pt x="331" y="111"/>
                  </a:lnTo>
                  <a:lnTo>
                    <a:pt x="329" y="111"/>
                  </a:lnTo>
                  <a:lnTo>
                    <a:pt x="329" y="111"/>
                  </a:lnTo>
                  <a:lnTo>
                    <a:pt x="329" y="111"/>
                  </a:lnTo>
                  <a:lnTo>
                    <a:pt x="327" y="111"/>
                  </a:lnTo>
                  <a:lnTo>
                    <a:pt x="327" y="111"/>
                  </a:lnTo>
                  <a:lnTo>
                    <a:pt x="327" y="111"/>
                  </a:lnTo>
                  <a:lnTo>
                    <a:pt x="327" y="111"/>
                  </a:lnTo>
                  <a:lnTo>
                    <a:pt x="327" y="113"/>
                  </a:lnTo>
                  <a:lnTo>
                    <a:pt x="327" y="113"/>
                  </a:lnTo>
                  <a:lnTo>
                    <a:pt x="325" y="113"/>
                  </a:lnTo>
                  <a:lnTo>
                    <a:pt x="323" y="116"/>
                  </a:lnTo>
                  <a:lnTo>
                    <a:pt x="323" y="116"/>
                  </a:lnTo>
                  <a:lnTo>
                    <a:pt x="323" y="116"/>
                  </a:lnTo>
                  <a:lnTo>
                    <a:pt x="320" y="116"/>
                  </a:lnTo>
                  <a:lnTo>
                    <a:pt x="318" y="116"/>
                  </a:lnTo>
                  <a:lnTo>
                    <a:pt x="318" y="116"/>
                  </a:lnTo>
                  <a:lnTo>
                    <a:pt x="318" y="116"/>
                  </a:lnTo>
                  <a:lnTo>
                    <a:pt x="316" y="116"/>
                  </a:lnTo>
                  <a:lnTo>
                    <a:pt x="304" y="111"/>
                  </a:lnTo>
                  <a:lnTo>
                    <a:pt x="302" y="111"/>
                  </a:lnTo>
                  <a:lnTo>
                    <a:pt x="300" y="109"/>
                  </a:lnTo>
                  <a:lnTo>
                    <a:pt x="295" y="107"/>
                  </a:lnTo>
                  <a:lnTo>
                    <a:pt x="293" y="105"/>
                  </a:lnTo>
                  <a:lnTo>
                    <a:pt x="293" y="105"/>
                  </a:lnTo>
                  <a:lnTo>
                    <a:pt x="291" y="103"/>
                  </a:lnTo>
                  <a:lnTo>
                    <a:pt x="291" y="103"/>
                  </a:lnTo>
                  <a:lnTo>
                    <a:pt x="289" y="101"/>
                  </a:lnTo>
                  <a:lnTo>
                    <a:pt x="287" y="99"/>
                  </a:lnTo>
                  <a:lnTo>
                    <a:pt x="287" y="99"/>
                  </a:lnTo>
                  <a:lnTo>
                    <a:pt x="287" y="97"/>
                  </a:lnTo>
                  <a:lnTo>
                    <a:pt x="285" y="95"/>
                  </a:lnTo>
                  <a:lnTo>
                    <a:pt x="285" y="95"/>
                  </a:lnTo>
                  <a:lnTo>
                    <a:pt x="285" y="95"/>
                  </a:lnTo>
                  <a:lnTo>
                    <a:pt x="285" y="95"/>
                  </a:lnTo>
                  <a:lnTo>
                    <a:pt x="285" y="93"/>
                  </a:lnTo>
                  <a:lnTo>
                    <a:pt x="287" y="93"/>
                  </a:lnTo>
                  <a:lnTo>
                    <a:pt x="287" y="90"/>
                  </a:lnTo>
                  <a:lnTo>
                    <a:pt x="287" y="88"/>
                  </a:lnTo>
                  <a:lnTo>
                    <a:pt x="287" y="88"/>
                  </a:lnTo>
                  <a:lnTo>
                    <a:pt x="287" y="88"/>
                  </a:lnTo>
                  <a:lnTo>
                    <a:pt x="285" y="86"/>
                  </a:lnTo>
                  <a:lnTo>
                    <a:pt x="285" y="86"/>
                  </a:lnTo>
                  <a:lnTo>
                    <a:pt x="285" y="84"/>
                  </a:lnTo>
                  <a:lnTo>
                    <a:pt x="285" y="84"/>
                  </a:lnTo>
                  <a:lnTo>
                    <a:pt x="285" y="82"/>
                  </a:lnTo>
                  <a:lnTo>
                    <a:pt x="285" y="80"/>
                  </a:lnTo>
                  <a:lnTo>
                    <a:pt x="285" y="80"/>
                  </a:lnTo>
                  <a:lnTo>
                    <a:pt x="285" y="80"/>
                  </a:lnTo>
                  <a:lnTo>
                    <a:pt x="285" y="80"/>
                  </a:lnTo>
                  <a:lnTo>
                    <a:pt x="283" y="80"/>
                  </a:lnTo>
                  <a:lnTo>
                    <a:pt x="283" y="80"/>
                  </a:lnTo>
                  <a:lnTo>
                    <a:pt x="281" y="80"/>
                  </a:lnTo>
                  <a:lnTo>
                    <a:pt x="279" y="80"/>
                  </a:lnTo>
                  <a:lnTo>
                    <a:pt x="274" y="82"/>
                  </a:lnTo>
                  <a:lnTo>
                    <a:pt x="272" y="84"/>
                  </a:lnTo>
                  <a:lnTo>
                    <a:pt x="270" y="84"/>
                  </a:lnTo>
                  <a:lnTo>
                    <a:pt x="270" y="82"/>
                  </a:lnTo>
                  <a:lnTo>
                    <a:pt x="268" y="82"/>
                  </a:lnTo>
                  <a:lnTo>
                    <a:pt x="266" y="82"/>
                  </a:lnTo>
                  <a:lnTo>
                    <a:pt x="266" y="84"/>
                  </a:lnTo>
                  <a:lnTo>
                    <a:pt x="266" y="88"/>
                  </a:lnTo>
                  <a:lnTo>
                    <a:pt x="264" y="90"/>
                  </a:lnTo>
                  <a:lnTo>
                    <a:pt x="262" y="90"/>
                  </a:lnTo>
                  <a:lnTo>
                    <a:pt x="262" y="90"/>
                  </a:lnTo>
                  <a:lnTo>
                    <a:pt x="260" y="88"/>
                  </a:lnTo>
                  <a:lnTo>
                    <a:pt x="258" y="88"/>
                  </a:lnTo>
                  <a:lnTo>
                    <a:pt x="258" y="88"/>
                  </a:lnTo>
                  <a:lnTo>
                    <a:pt x="258" y="90"/>
                  </a:lnTo>
                  <a:lnTo>
                    <a:pt x="258" y="90"/>
                  </a:lnTo>
                  <a:lnTo>
                    <a:pt x="256" y="90"/>
                  </a:lnTo>
                  <a:lnTo>
                    <a:pt x="256" y="90"/>
                  </a:lnTo>
                  <a:lnTo>
                    <a:pt x="256" y="90"/>
                  </a:lnTo>
                  <a:lnTo>
                    <a:pt x="256" y="90"/>
                  </a:lnTo>
                  <a:lnTo>
                    <a:pt x="254" y="88"/>
                  </a:lnTo>
                  <a:lnTo>
                    <a:pt x="254" y="88"/>
                  </a:lnTo>
                  <a:lnTo>
                    <a:pt x="243" y="90"/>
                  </a:lnTo>
                  <a:lnTo>
                    <a:pt x="243" y="93"/>
                  </a:lnTo>
                  <a:lnTo>
                    <a:pt x="243" y="93"/>
                  </a:lnTo>
                  <a:lnTo>
                    <a:pt x="241" y="93"/>
                  </a:lnTo>
                  <a:lnTo>
                    <a:pt x="241" y="90"/>
                  </a:lnTo>
                  <a:lnTo>
                    <a:pt x="241" y="88"/>
                  </a:lnTo>
                  <a:lnTo>
                    <a:pt x="241" y="88"/>
                  </a:lnTo>
                  <a:lnTo>
                    <a:pt x="241" y="86"/>
                  </a:lnTo>
                  <a:lnTo>
                    <a:pt x="239" y="86"/>
                  </a:lnTo>
                  <a:lnTo>
                    <a:pt x="239" y="86"/>
                  </a:lnTo>
                  <a:lnTo>
                    <a:pt x="239" y="84"/>
                  </a:lnTo>
                  <a:lnTo>
                    <a:pt x="239" y="82"/>
                  </a:lnTo>
                  <a:lnTo>
                    <a:pt x="239" y="82"/>
                  </a:lnTo>
                  <a:lnTo>
                    <a:pt x="239" y="82"/>
                  </a:lnTo>
                  <a:lnTo>
                    <a:pt x="239" y="80"/>
                  </a:lnTo>
                  <a:lnTo>
                    <a:pt x="235" y="82"/>
                  </a:lnTo>
                  <a:lnTo>
                    <a:pt x="233" y="82"/>
                  </a:lnTo>
                  <a:lnTo>
                    <a:pt x="233" y="80"/>
                  </a:lnTo>
                  <a:lnTo>
                    <a:pt x="233" y="78"/>
                  </a:lnTo>
                  <a:lnTo>
                    <a:pt x="231" y="78"/>
                  </a:lnTo>
                  <a:lnTo>
                    <a:pt x="231" y="78"/>
                  </a:lnTo>
                  <a:lnTo>
                    <a:pt x="231" y="78"/>
                  </a:lnTo>
                  <a:lnTo>
                    <a:pt x="228" y="78"/>
                  </a:lnTo>
                  <a:lnTo>
                    <a:pt x="228" y="78"/>
                  </a:lnTo>
                  <a:lnTo>
                    <a:pt x="228" y="80"/>
                  </a:lnTo>
                  <a:lnTo>
                    <a:pt x="228" y="82"/>
                  </a:lnTo>
                  <a:lnTo>
                    <a:pt x="228" y="82"/>
                  </a:lnTo>
                  <a:lnTo>
                    <a:pt x="228" y="82"/>
                  </a:lnTo>
                  <a:lnTo>
                    <a:pt x="228" y="82"/>
                  </a:lnTo>
                  <a:lnTo>
                    <a:pt x="228" y="84"/>
                  </a:lnTo>
                  <a:lnTo>
                    <a:pt x="228" y="84"/>
                  </a:lnTo>
                  <a:lnTo>
                    <a:pt x="228" y="84"/>
                  </a:lnTo>
                  <a:lnTo>
                    <a:pt x="228" y="84"/>
                  </a:lnTo>
                  <a:lnTo>
                    <a:pt x="228" y="84"/>
                  </a:lnTo>
                  <a:lnTo>
                    <a:pt x="226" y="86"/>
                  </a:lnTo>
                  <a:lnTo>
                    <a:pt x="226" y="86"/>
                  </a:lnTo>
                  <a:lnTo>
                    <a:pt x="226" y="86"/>
                  </a:lnTo>
                  <a:lnTo>
                    <a:pt x="224" y="86"/>
                  </a:lnTo>
                  <a:lnTo>
                    <a:pt x="222" y="86"/>
                  </a:lnTo>
                  <a:lnTo>
                    <a:pt x="222" y="86"/>
                  </a:lnTo>
                  <a:lnTo>
                    <a:pt x="220" y="86"/>
                  </a:lnTo>
                  <a:lnTo>
                    <a:pt x="220" y="84"/>
                  </a:lnTo>
                  <a:lnTo>
                    <a:pt x="220" y="84"/>
                  </a:lnTo>
                  <a:lnTo>
                    <a:pt x="220" y="84"/>
                  </a:lnTo>
                  <a:lnTo>
                    <a:pt x="220" y="84"/>
                  </a:lnTo>
                  <a:lnTo>
                    <a:pt x="218" y="86"/>
                  </a:lnTo>
                  <a:lnTo>
                    <a:pt x="216" y="86"/>
                  </a:lnTo>
                  <a:lnTo>
                    <a:pt x="214" y="86"/>
                  </a:lnTo>
                  <a:lnTo>
                    <a:pt x="210" y="86"/>
                  </a:lnTo>
                  <a:lnTo>
                    <a:pt x="210" y="86"/>
                  </a:lnTo>
                  <a:lnTo>
                    <a:pt x="208" y="84"/>
                  </a:lnTo>
                  <a:lnTo>
                    <a:pt x="208" y="86"/>
                  </a:lnTo>
                  <a:lnTo>
                    <a:pt x="208" y="86"/>
                  </a:lnTo>
                  <a:lnTo>
                    <a:pt x="208" y="88"/>
                  </a:lnTo>
                  <a:lnTo>
                    <a:pt x="205" y="88"/>
                  </a:lnTo>
                  <a:lnTo>
                    <a:pt x="205" y="88"/>
                  </a:lnTo>
                  <a:lnTo>
                    <a:pt x="205" y="88"/>
                  </a:lnTo>
                  <a:lnTo>
                    <a:pt x="203" y="88"/>
                  </a:lnTo>
                  <a:lnTo>
                    <a:pt x="201" y="88"/>
                  </a:lnTo>
                  <a:lnTo>
                    <a:pt x="199" y="84"/>
                  </a:lnTo>
                  <a:lnTo>
                    <a:pt x="197" y="84"/>
                  </a:lnTo>
                  <a:lnTo>
                    <a:pt x="197" y="84"/>
                  </a:lnTo>
                  <a:lnTo>
                    <a:pt x="195" y="84"/>
                  </a:lnTo>
                  <a:lnTo>
                    <a:pt x="193" y="86"/>
                  </a:lnTo>
                  <a:lnTo>
                    <a:pt x="193" y="84"/>
                  </a:lnTo>
                  <a:lnTo>
                    <a:pt x="191" y="84"/>
                  </a:lnTo>
                  <a:lnTo>
                    <a:pt x="191" y="84"/>
                  </a:lnTo>
                  <a:lnTo>
                    <a:pt x="191" y="82"/>
                  </a:lnTo>
                  <a:lnTo>
                    <a:pt x="191" y="82"/>
                  </a:lnTo>
                  <a:lnTo>
                    <a:pt x="191" y="82"/>
                  </a:lnTo>
                  <a:lnTo>
                    <a:pt x="191" y="80"/>
                  </a:lnTo>
                  <a:lnTo>
                    <a:pt x="191" y="80"/>
                  </a:lnTo>
                  <a:lnTo>
                    <a:pt x="191" y="80"/>
                  </a:lnTo>
                  <a:lnTo>
                    <a:pt x="191" y="78"/>
                  </a:lnTo>
                  <a:lnTo>
                    <a:pt x="191" y="78"/>
                  </a:lnTo>
                  <a:lnTo>
                    <a:pt x="191" y="76"/>
                  </a:lnTo>
                  <a:lnTo>
                    <a:pt x="189" y="76"/>
                  </a:lnTo>
                  <a:lnTo>
                    <a:pt x="187" y="76"/>
                  </a:lnTo>
                  <a:lnTo>
                    <a:pt x="184" y="76"/>
                  </a:lnTo>
                  <a:lnTo>
                    <a:pt x="184" y="74"/>
                  </a:lnTo>
                  <a:lnTo>
                    <a:pt x="184" y="74"/>
                  </a:lnTo>
                  <a:lnTo>
                    <a:pt x="184" y="72"/>
                  </a:lnTo>
                  <a:lnTo>
                    <a:pt x="184" y="72"/>
                  </a:lnTo>
                  <a:lnTo>
                    <a:pt x="182" y="70"/>
                  </a:lnTo>
                  <a:lnTo>
                    <a:pt x="182" y="70"/>
                  </a:lnTo>
                  <a:lnTo>
                    <a:pt x="182" y="67"/>
                  </a:lnTo>
                  <a:lnTo>
                    <a:pt x="180" y="67"/>
                  </a:lnTo>
                  <a:lnTo>
                    <a:pt x="180" y="67"/>
                  </a:lnTo>
                  <a:lnTo>
                    <a:pt x="178" y="67"/>
                  </a:lnTo>
                  <a:lnTo>
                    <a:pt x="176" y="67"/>
                  </a:lnTo>
                  <a:lnTo>
                    <a:pt x="176" y="67"/>
                  </a:lnTo>
                  <a:lnTo>
                    <a:pt x="176" y="65"/>
                  </a:lnTo>
                  <a:lnTo>
                    <a:pt x="178" y="65"/>
                  </a:lnTo>
                  <a:lnTo>
                    <a:pt x="176" y="63"/>
                  </a:lnTo>
                  <a:lnTo>
                    <a:pt x="176" y="63"/>
                  </a:lnTo>
                  <a:lnTo>
                    <a:pt x="174" y="63"/>
                  </a:lnTo>
                  <a:lnTo>
                    <a:pt x="174" y="63"/>
                  </a:lnTo>
                  <a:lnTo>
                    <a:pt x="174" y="61"/>
                  </a:lnTo>
                  <a:lnTo>
                    <a:pt x="174" y="61"/>
                  </a:lnTo>
                  <a:lnTo>
                    <a:pt x="174" y="59"/>
                  </a:lnTo>
                  <a:lnTo>
                    <a:pt x="172" y="59"/>
                  </a:lnTo>
                  <a:lnTo>
                    <a:pt x="170" y="57"/>
                  </a:lnTo>
                  <a:lnTo>
                    <a:pt x="170" y="57"/>
                  </a:lnTo>
                  <a:lnTo>
                    <a:pt x="170" y="57"/>
                  </a:lnTo>
                  <a:lnTo>
                    <a:pt x="172" y="57"/>
                  </a:lnTo>
                  <a:lnTo>
                    <a:pt x="172" y="57"/>
                  </a:lnTo>
                  <a:lnTo>
                    <a:pt x="170" y="55"/>
                  </a:lnTo>
                  <a:lnTo>
                    <a:pt x="168" y="55"/>
                  </a:lnTo>
                  <a:lnTo>
                    <a:pt x="168" y="53"/>
                  </a:lnTo>
                  <a:lnTo>
                    <a:pt x="168" y="53"/>
                  </a:lnTo>
                  <a:lnTo>
                    <a:pt x="168" y="53"/>
                  </a:lnTo>
                  <a:lnTo>
                    <a:pt x="170" y="51"/>
                  </a:lnTo>
                  <a:lnTo>
                    <a:pt x="170" y="51"/>
                  </a:lnTo>
                  <a:lnTo>
                    <a:pt x="170" y="51"/>
                  </a:lnTo>
                  <a:lnTo>
                    <a:pt x="170" y="49"/>
                  </a:lnTo>
                  <a:lnTo>
                    <a:pt x="170" y="49"/>
                  </a:lnTo>
                  <a:lnTo>
                    <a:pt x="170" y="46"/>
                  </a:lnTo>
                  <a:lnTo>
                    <a:pt x="170" y="46"/>
                  </a:lnTo>
                  <a:lnTo>
                    <a:pt x="170" y="44"/>
                  </a:lnTo>
                  <a:lnTo>
                    <a:pt x="170" y="44"/>
                  </a:lnTo>
                  <a:lnTo>
                    <a:pt x="170" y="42"/>
                  </a:lnTo>
                  <a:lnTo>
                    <a:pt x="166" y="38"/>
                  </a:lnTo>
                  <a:lnTo>
                    <a:pt x="164" y="38"/>
                  </a:lnTo>
                  <a:lnTo>
                    <a:pt x="164" y="36"/>
                  </a:lnTo>
                  <a:lnTo>
                    <a:pt x="164" y="36"/>
                  </a:lnTo>
                  <a:lnTo>
                    <a:pt x="164" y="34"/>
                  </a:lnTo>
                  <a:lnTo>
                    <a:pt x="164" y="32"/>
                  </a:lnTo>
                  <a:lnTo>
                    <a:pt x="166" y="32"/>
                  </a:lnTo>
                  <a:lnTo>
                    <a:pt x="166" y="32"/>
                  </a:lnTo>
                  <a:lnTo>
                    <a:pt x="166" y="30"/>
                  </a:lnTo>
                  <a:lnTo>
                    <a:pt x="166" y="30"/>
                  </a:lnTo>
                  <a:lnTo>
                    <a:pt x="166" y="30"/>
                  </a:lnTo>
                  <a:lnTo>
                    <a:pt x="168" y="30"/>
                  </a:lnTo>
                  <a:lnTo>
                    <a:pt x="168" y="30"/>
                  </a:lnTo>
                  <a:lnTo>
                    <a:pt x="168" y="28"/>
                  </a:lnTo>
                  <a:lnTo>
                    <a:pt x="168" y="28"/>
                  </a:lnTo>
                  <a:lnTo>
                    <a:pt x="168" y="28"/>
                  </a:lnTo>
                  <a:lnTo>
                    <a:pt x="168" y="26"/>
                  </a:lnTo>
                  <a:lnTo>
                    <a:pt x="168" y="26"/>
                  </a:lnTo>
                  <a:lnTo>
                    <a:pt x="168" y="26"/>
                  </a:lnTo>
                  <a:lnTo>
                    <a:pt x="166" y="23"/>
                  </a:lnTo>
                  <a:lnTo>
                    <a:pt x="166" y="21"/>
                  </a:lnTo>
                  <a:lnTo>
                    <a:pt x="166" y="19"/>
                  </a:lnTo>
                  <a:lnTo>
                    <a:pt x="166" y="19"/>
                  </a:lnTo>
                  <a:lnTo>
                    <a:pt x="166" y="17"/>
                  </a:lnTo>
                  <a:lnTo>
                    <a:pt x="166" y="17"/>
                  </a:lnTo>
                  <a:lnTo>
                    <a:pt x="166" y="15"/>
                  </a:lnTo>
                  <a:lnTo>
                    <a:pt x="166" y="15"/>
                  </a:lnTo>
                  <a:lnTo>
                    <a:pt x="166" y="15"/>
                  </a:lnTo>
                  <a:lnTo>
                    <a:pt x="166" y="13"/>
                  </a:lnTo>
                  <a:lnTo>
                    <a:pt x="166" y="13"/>
                  </a:lnTo>
                  <a:lnTo>
                    <a:pt x="164" y="15"/>
                  </a:lnTo>
                  <a:lnTo>
                    <a:pt x="164" y="13"/>
                  </a:lnTo>
                  <a:lnTo>
                    <a:pt x="164" y="13"/>
                  </a:lnTo>
                  <a:lnTo>
                    <a:pt x="164" y="11"/>
                  </a:lnTo>
                  <a:lnTo>
                    <a:pt x="164" y="9"/>
                  </a:lnTo>
                  <a:lnTo>
                    <a:pt x="164" y="9"/>
                  </a:lnTo>
                  <a:lnTo>
                    <a:pt x="164" y="7"/>
                  </a:lnTo>
                  <a:lnTo>
                    <a:pt x="164" y="5"/>
                  </a:lnTo>
                  <a:lnTo>
                    <a:pt x="164" y="3"/>
                  </a:lnTo>
                  <a:lnTo>
                    <a:pt x="164" y="3"/>
                  </a:lnTo>
                  <a:lnTo>
                    <a:pt x="164" y="0"/>
                  </a:lnTo>
                  <a:lnTo>
                    <a:pt x="164" y="0"/>
                  </a:lnTo>
                  <a:lnTo>
                    <a:pt x="164" y="0"/>
                  </a:lnTo>
                  <a:lnTo>
                    <a:pt x="161" y="0"/>
                  </a:lnTo>
                  <a:lnTo>
                    <a:pt x="161" y="0"/>
                  </a:lnTo>
                  <a:lnTo>
                    <a:pt x="161" y="0"/>
                  </a:lnTo>
                  <a:lnTo>
                    <a:pt x="161" y="3"/>
                  </a:lnTo>
                  <a:lnTo>
                    <a:pt x="161" y="3"/>
                  </a:lnTo>
                  <a:lnTo>
                    <a:pt x="159" y="3"/>
                  </a:lnTo>
                  <a:lnTo>
                    <a:pt x="159" y="3"/>
                  </a:lnTo>
                  <a:lnTo>
                    <a:pt x="159" y="3"/>
                  </a:lnTo>
                  <a:lnTo>
                    <a:pt x="159" y="3"/>
                  </a:lnTo>
                  <a:lnTo>
                    <a:pt x="157" y="3"/>
                  </a:lnTo>
                  <a:lnTo>
                    <a:pt x="157" y="0"/>
                  </a:lnTo>
                  <a:lnTo>
                    <a:pt x="157" y="0"/>
                  </a:lnTo>
                  <a:lnTo>
                    <a:pt x="151" y="5"/>
                  </a:lnTo>
                  <a:lnTo>
                    <a:pt x="149" y="5"/>
                  </a:lnTo>
                  <a:lnTo>
                    <a:pt x="122" y="7"/>
                  </a:lnTo>
                  <a:lnTo>
                    <a:pt x="118" y="7"/>
                  </a:lnTo>
                  <a:lnTo>
                    <a:pt x="113" y="5"/>
                  </a:lnTo>
                  <a:lnTo>
                    <a:pt x="113" y="3"/>
                  </a:lnTo>
                  <a:lnTo>
                    <a:pt x="111" y="3"/>
                  </a:lnTo>
                  <a:lnTo>
                    <a:pt x="111" y="5"/>
                  </a:lnTo>
                  <a:lnTo>
                    <a:pt x="111" y="5"/>
                  </a:lnTo>
                  <a:lnTo>
                    <a:pt x="109" y="5"/>
                  </a:lnTo>
                  <a:lnTo>
                    <a:pt x="109" y="5"/>
                  </a:lnTo>
                  <a:lnTo>
                    <a:pt x="109" y="7"/>
                  </a:lnTo>
                  <a:lnTo>
                    <a:pt x="107" y="7"/>
                  </a:lnTo>
                  <a:lnTo>
                    <a:pt x="107" y="9"/>
                  </a:lnTo>
                  <a:lnTo>
                    <a:pt x="107" y="9"/>
                  </a:lnTo>
                  <a:lnTo>
                    <a:pt x="105" y="11"/>
                  </a:lnTo>
                  <a:lnTo>
                    <a:pt x="105" y="11"/>
                  </a:lnTo>
                  <a:lnTo>
                    <a:pt x="105" y="13"/>
                  </a:lnTo>
                  <a:lnTo>
                    <a:pt x="103" y="15"/>
                  </a:lnTo>
                  <a:lnTo>
                    <a:pt x="103" y="15"/>
                  </a:lnTo>
                  <a:lnTo>
                    <a:pt x="103" y="17"/>
                  </a:lnTo>
                  <a:lnTo>
                    <a:pt x="103" y="17"/>
                  </a:lnTo>
                  <a:lnTo>
                    <a:pt x="103" y="19"/>
                  </a:lnTo>
                  <a:lnTo>
                    <a:pt x="101" y="19"/>
                  </a:lnTo>
                  <a:lnTo>
                    <a:pt x="101" y="19"/>
                  </a:lnTo>
                  <a:lnTo>
                    <a:pt x="101" y="19"/>
                  </a:lnTo>
                  <a:lnTo>
                    <a:pt x="84" y="21"/>
                  </a:lnTo>
                  <a:lnTo>
                    <a:pt x="82" y="21"/>
                  </a:lnTo>
                  <a:lnTo>
                    <a:pt x="82" y="21"/>
                  </a:lnTo>
                  <a:lnTo>
                    <a:pt x="82" y="21"/>
                  </a:lnTo>
                  <a:lnTo>
                    <a:pt x="82" y="21"/>
                  </a:lnTo>
                  <a:lnTo>
                    <a:pt x="82" y="34"/>
                  </a:lnTo>
                  <a:lnTo>
                    <a:pt x="82" y="36"/>
                  </a:lnTo>
                  <a:lnTo>
                    <a:pt x="82" y="40"/>
                  </a:lnTo>
                  <a:lnTo>
                    <a:pt x="82" y="40"/>
                  </a:lnTo>
                  <a:lnTo>
                    <a:pt x="82" y="40"/>
                  </a:lnTo>
                  <a:lnTo>
                    <a:pt x="82" y="42"/>
                  </a:lnTo>
                  <a:lnTo>
                    <a:pt x="80" y="42"/>
                  </a:lnTo>
                  <a:lnTo>
                    <a:pt x="80" y="44"/>
                  </a:lnTo>
                  <a:lnTo>
                    <a:pt x="80" y="44"/>
                  </a:lnTo>
                  <a:lnTo>
                    <a:pt x="80" y="46"/>
                  </a:lnTo>
                  <a:lnTo>
                    <a:pt x="80" y="46"/>
                  </a:lnTo>
                  <a:lnTo>
                    <a:pt x="80" y="51"/>
                  </a:lnTo>
                  <a:lnTo>
                    <a:pt x="80" y="51"/>
                  </a:lnTo>
                  <a:lnTo>
                    <a:pt x="80" y="53"/>
                  </a:lnTo>
                  <a:lnTo>
                    <a:pt x="80" y="53"/>
                  </a:lnTo>
                  <a:lnTo>
                    <a:pt x="80" y="55"/>
                  </a:lnTo>
                  <a:lnTo>
                    <a:pt x="78" y="55"/>
                  </a:lnTo>
                  <a:lnTo>
                    <a:pt x="76" y="59"/>
                  </a:lnTo>
                  <a:lnTo>
                    <a:pt x="76" y="59"/>
                  </a:lnTo>
                  <a:lnTo>
                    <a:pt x="76" y="59"/>
                  </a:lnTo>
                  <a:lnTo>
                    <a:pt x="74" y="59"/>
                  </a:lnTo>
                  <a:lnTo>
                    <a:pt x="74" y="59"/>
                  </a:lnTo>
                  <a:lnTo>
                    <a:pt x="72" y="59"/>
                  </a:lnTo>
                  <a:lnTo>
                    <a:pt x="69" y="55"/>
                  </a:lnTo>
                  <a:lnTo>
                    <a:pt x="65" y="53"/>
                  </a:lnTo>
                  <a:lnTo>
                    <a:pt x="61" y="51"/>
                  </a:lnTo>
                  <a:lnTo>
                    <a:pt x="61" y="49"/>
                  </a:lnTo>
                  <a:lnTo>
                    <a:pt x="61" y="49"/>
                  </a:lnTo>
                  <a:lnTo>
                    <a:pt x="61" y="49"/>
                  </a:lnTo>
                  <a:lnTo>
                    <a:pt x="59" y="46"/>
                  </a:lnTo>
                  <a:lnTo>
                    <a:pt x="59" y="42"/>
                  </a:lnTo>
                  <a:lnTo>
                    <a:pt x="59" y="40"/>
                  </a:lnTo>
                  <a:lnTo>
                    <a:pt x="57" y="38"/>
                  </a:lnTo>
                  <a:lnTo>
                    <a:pt x="57" y="38"/>
                  </a:lnTo>
                  <a:lnTo>
                    <a:pt x="55" y="36"/>
                  </a:lnTo>
                  <a:lnTo>
                    <a:pt x="55" y="36"/>
                  </a:lnTo>
                  <a:lnTo>
                    <a:pt x="55" y="36"/>
                  </a:lnTo>
                  <a:lnTo>
                    <a:pt x="55" y="36"/>
                  </a:lnTo>
                  <a:lnTo>
                    <a:pt x="53" y="36"/>
                  </a:lnTo>
                  <a:lnTo>
                    <a:pt x="53" y="36"/>
                  </a:lnTo>
                  <a:lnTo>
                    <a:pt x="53" y="36"/>
                  </a:lnTo>
                  <a:lnTo>
                    <a:pt x="53" y="38"/>
                  </a:lnTo>
                  <a:lnTo>
                    <a:pt x="51" y="40"/>
                  </a:lnTo>
                  <a:lnTo>
                    <a:pt x="46" y="46"/>
                  </a:lnTo>
                  <a:lnTo>
                    <a:pt x="44" y="49"/>
                  </a:lnTo>
                  <a:lnTo>
                    <a:pt x="44" y="49"/>
                  </a:lnTo>
                  <a:lnTo>
                    <a:pt x="44" y="49"/>
                  </a:lnTo>
                  <a:lnTo>
                    <a:pt x="42" y="49"/>
                  </a:lnTo>
                  <a:lnTo>
                    <a:pt x="42" y="49"/>
                  </a:lnTo>
                  <a:lnTo>
                    <a:pt x="42" y="49"/>
                  </a:lnTo>
                  <a:lnTo>
                    <a:pt x="42" y="49"/>
                  </a:lnTo>
                  <a:lnTo>
                    <a:pt x="42" y="49"/>
                  </a:lnTo>
                  <a:lnTo>
                    <a:pt x="40" y="46"/>
                  </a:lnTo>
                  <a:lnTo>
                    <a:pt x="40" y="46"/>
                  </a:lnTo>
                  <a:lnTo>
                    <a:pt x="40" y="46"/>
                  </a:lnTo>
                  <a:lnTo>
                    <a:pt x="40" y="44"/>
                  </a:lnTo>
                  <a:lnTo>
                    <a:pt x="36" y="44"/>
                  </a:lnTo>
                  <a:lnTo>
                    <a:pt x="30" y="38"/>
                  </a:lnTo>
                  <a:lnTo>
                    <a:pt x="30" y="38"/>
                  </a:lnTo>
                  <a:lnTo>
                    <a:pt x="30" y="36"/>
                  </a:lnTo>
                  <a:lnTo>
                    <a:pt x="30" y="36"/>
                  </a:lnTo>
                  <a:lnTo>
                    <a:pt x="28" y="36"/>
                  </a:lnTo>
                  <a:lnTo>
                    <a:pt x="28" y="34"/>
                  </a:lnTo>
                  <a:lnTo>
                    <a:pt x="28" y="34"/>
                  </a:lnTo>
                  <a:lnTo>
                    <a:pt x="28" y="34"/>
                  </a:lnTo>
                  <a:lnTo>
                    <a:pt x="25" y="34"/>
                  </a:lnTo>
                  <a:lnTo>
                    <a:pt x="25" y="32"/>
                  </a:lnTo>
                  <a:lnTo>
                    <a:pt x="25" y="32"/>
                  </a:lnTo>
                  <a:lnTo>
                    <a:pt x="21" y="32"/>
                  </a:lnTo>
                  <a:lnTo>
                    <a:pt x="21" y="32"/>
                  </a:lnTo>
                  <a:lnTo>
                    <a:pt x="19" y="30"/>
                  </a:lnTo>
                  <a:lnTo>
                    <a:pt x="17" y="30"/>
                  </a:lnTo>
                  <a:lnTo>
                    <a:pt x="17" y="30"/>
                  </a:lnTo>
                  <a:lnTo>
                    <a:pt x="11" y="30"/>
                  </a:lnTo>
                  <a:lnTo>
                    <a:pt x="11" y="30"/>
                  </a:lnTo>
                  <a:lnTo>
                    <a:pt x="11" y="30"/>
                  </a:lnTo>
                  <a:lnTo>
                    <a:pt x="9" y="30"/>
                  </a:lnTo>
                  <a:lnTo>
                    <a:pt x="9" y="30"/>
                  </a:lnTo>
                  <a:lnTo>
                    <a:pt x="9" y="30"/>
                  </a:lnTo>
                  <a:lnTo>
                    <a:pt x="11" y="32"/>
                  </a:lnTo>
                  <a:lnTo>
                    <a:pt x="11" y="34"/>
                  </a:lnTo>
                  <a:lnTo>
                    <a:pt x="11" y="34"/>
                  </a:lnTo>
                  <a:lnTo>
                    <a:pt x="11" y="34"/>
                  </a:lnTo>
                  <a:lnTo>
                    <a:pt x="13" y="36"/>
                  </a:lnTo>
                  <a:lnTo>
                    <a:pt x="13" y="36"/>
                  </a:lnTo>
                  <a:lnTo>
                    <a:pt x="13" y="36"/>
                  </a:lnTo>
                  <a:lnTo>
                    <a:pt x="13" y="38"/>
                  </a:lnTo>
                  <a:lnTo>
                    <a:pt x="13" y="38"/>
                  </a:lnTo>
                  <a:lnTo>
                    <a:pt x="13" y="40"/>
                  </a:lnTo>
                  <a:lnTo>
                    <a:pt x="13" y="40"/>
                  </a:lnTo>
                  <a:lnTo>
                    <a:pt x="11" y="42"/>
                  </a:lnTo>
                  <a:lnTo>
                    <a:pt x="7" y="51"/>
                  </a:lnTo>
                  <a:lnTo>
                    <a:pt x="7" y="53"/>
                  </a:lnTo>
                  <a:lnTo>
                    <a:pt x="7" y="53"/>
                  </a:lnTo>
                  <a:lnTo>
                    <a:pt x="5" y="53"/>
                  </a:lnTo>
                  <a:lnTo>
                    <a:pt x="2" y="55"/>
                  </a:lnTo>
                  <a:lnTo>
                    <a:pt x="0" y="57"/>
                  </a:lnTo>
                  <a:lnTo>
                    <a:pt x="0" y="57"/>
                  </a:lnTo>
                  <a:lnTo>
                    <a:pt x="0" y="57"/>
                  </a:lnTo>
                  <a:lnTo>
                    <a:pt x="0" y="57"/>
                  </a:lnTo>
                  <a:lnTo>
                    <a:pt x="2" y="59"/>
                  </a:lnTo>
                  <a:lnTo>
                    <a:pt x="2" y="59"/>
                  </a:lnTo>
                  <a:lnTo>
                    <a:pt x="7" y="63"/>
                  </a:lnTo>
                  <a:lnTo>
                    <a:pt x="7" y="63"/>
                  </a:lnTo>
                  <a:lnTo>
                    <a:pt x="9" y="63"/>
                  </a:lnTo>
                  <a:lnTo>
                    <a:pt x="11" y="63"/>
                  </a:lnTo>
                  <a:lnTo>
                    <a:pt x="11" y="63"/>
                  </a:lnTo>
                  <a:lnTo>
                    <a:pt x="15" y="61"/>
                  </a:lnTo>
                  <a:lnTo>
                    <a:pt x="17" y="61"/>
                  </a:lnTo>
                  <a:lnTo>
                    <a:pt x="19" y="61"/>
                  </a:lnTo>
                  <a:lnTo>
                    <a:pt x="19" y="61"/>
                  </a:lnTo>
                  <a:lnTo>
                    <a:pt x="21" y="61"/>
                  </a:lnTo>
                  <a:lnTo>
                    <a:pt x="21" y="61"/>
                  </a:lnTo>
                  <a:lnTo>
                    <a:pt x="21" y="61"/>
                  </a:lnTo>
                  <a:lnTo>
                    <a:pt x="21" y="63"/>
                  </a:lnTo>
                  <a:lnTo>
                    <a:pt x="21" y="63"/>
                  </a:lnTo>
                  <a:lnTo>
                    <a:pt x="23" y="65"/>
                  </a:lnTo>
                  <a:lnTo>
                    <a:pt x="23" y="67"/>
                  </a:lnTo>
                  <a:lnTo>
                    <a:pt x="25" y="67"/>
                  </a:lnTo>
                  <a:lnTo>
                    <a:pt x="25" y="67"/>
                  </a:lnTo>
                  <a:lnTo>
                    <a:pt x="25" y="70"/>
                  </a:lnTo>
                  <a:lnTo>
                    <a:pt x="23" y="70"/>
                  </a:lnTo>
                  <a:lnTo>
                    <a:pt x="23" y="70"/>
                  </a:lnTo>
                  <a:lnTo>
                    <a:pt x="23" y="72"/>
                  </a:lnTo>
                  <a:lnTo>
                    <a:pt x="23" y="72"/>
                  </a:lnTo>
                  <a:lnTo>
                    <a:pt x="23" y="74"/>
                  </a:lnTo>
                  <a:lnTo>
                    <a:pt x="23" y="74"/>
                  </a:lnTo>
                  <a:lnTo>
                    <a:pt x="23" y="74"/>
                  </a:lnTo>
                  <a:lnTo>
                    <a:pt x="23" y="76"/>
                  </a:lnTo>
                  <a:lnTo>
                    <a:pt x="23" y="78"/>
                  </a:lnTo>
                  <a:lnTo>
                    <a:pt x="23" y="78"/>
                  </a:lnTo>
                  <a:lnTo>
                    <a:pt x="25" y="78"/>
                  </a:lnTo>
                  <a:lnTo>
                    <a:pt x="25" y="78"/>
                  </a:lnTo>
                  <a:lnTo>
                    <a:pt x="25" y="80"/>
                  </a:lnTo>
                  <a:lnTo>
                    <a:pt x="25" y="80"/>
                  </a:lnTo>
                  <a:lnTo>
                    <a:pt x="25" y="80"/>
                  </a:lnTo>
                  <a:lnTo>
                    <a:pt x="25" y="80"/>
                  </a:lnTo>
                  <a:lnTo>
                    <a:pt x="25" y="82"/>
                  </a:lnTo>
                  <a:lnTo>
                    <a:pt x="28" y="82"/>
                  </a:lnTo>
                  <a:lnTo>
                    <a:pt x="28" y="82"/>
                  </a:lnTo>
                  <a:lnTo>
                    <a:pt x="28" y="82"/>
                  </a:lnTo>
                  <a:lnTo>
                    <a:pt x="34" y="84"/>
                  </a:lnTo>
                  <a:lnTo>
                    <a:pt x="34" y="84"/>
                  </a:lnTo>
                  <a:lnTo>
                    <a:pt x="34" y="84"/>
                  </a:lnTo>
                  <a:lnTo>
                    <a:pt x="36" y="86"/>
                  </a:lnTo>
                  <a:lnTo>
                    <a:pt x="38" y="88"/>
                  </a:lnTo>
                  <a:lnTo>
                    <a:pt x="38" y="93"/>
                  </a:lnTo>
                  <a:lnTo>
                    <a:pt x="40" y="95"/>
                  </a:lnTo>
                  <a:lnTo>
                    <a:pt x="40" y="95"/>
                  </a:lnTo>
                  <a:lnTo>
                    <a:pt x="40" y="97"/>
                  </a:lnTo>
                  <a:lnTo>
                    <a:pt x="40" y="99"/>
                  </a:lnTo>
                  <a:lnTo>
                    <a:pt x="40" y="99"/>
                  </a:lnTo>
                  <a:lnTo>
                    <a:pt x="42" y="101"/>
                  </a:lnTo>
                  <a:lnTo>
                    <a:pt x="42" y="101"/>
                  </a:lnTo>
                  <a:lnTo>
                    <a:pt x="42" y="103"/>
                  </a:lnTo>
                  <a:lnTo>
                    <a:pt x="42" y="103"/>
                  </a:lnTo>
                  <a:lnTo>
                    <a:pt x="42" y="105"/>
                  </a:lnTo>
                  <a:lnTo>
                    <a:pt x="42" y="105"/>
                  </a:lnTo>
                  <a:lnTo>
                    <a:pt x="42" y="107"/>
                  </a:lnTo>
                  <a:lnTo>
                    <a:pt x="40" y="107"/>
                  </a:lnTo>
                  <a:lnTo>
                    <a:pt x="40" y="109"/>
                  </a:lnTo>
                  <a:lnTo>
                    <a:pt x="38" y="111"/>
                  </a:lnTo>
                  <a:lnTo>
                    <a:pt x="36" y="113"/>
                  </a:lnTo>
                  <a:lnTo>
                    <a:pt x="34" y="113"/>
                  </a:lnTo>
                  <a:lnTo>
                    <a:pt x="30" y="116"/>
                  </a:lnTo>
                  <a:lnTo>
                    <a:pt x="28" y="116"/>
                  </a:lnTo>
                  <a:lnTo>
                    <a:pt x="28" y="116"/>
                  </a:lnTo>
                  <a:lnTo>
                    <a:pt x="28" y="118"/>
                  </a:lnTo>
                  <a:lnTo>
                    <a:pt x="28" y="118"/>
                  </a:lnTo>
                  <a:lnTo>
                    <a:pt x="28" y="118"/>
                  </a:lnTo>
                  <a:lnTo>
                    <a:pt x="25" y="118"/>
                  </a:lnTo>
                  <a:lnTo>
                    <a:pt x="25" y="120"/>
                  </a:lnTo>
                  <a:lnTo>
                    <a:pt x="25" y="120"/>
                  </a:lnTo>
                  <a:lnTo>
                    <a:pt x="25" y="122"/>
                  </a:lnTo>
                  <a:lnTo>
                    <a:pt x="28" y="128"/>
                  </a:lnTo>
                  <a:lnTo>
                    <a:pt x="28" y="137"/>
                  </a:lnTo>
                  <a:lnTo>
                    <a:pt x="28" y="139"/>
                  </a:lnTo>
                  <a:lnTo>
                    <a:pt x="28" y="141"/>
                  </a:lnTo>
                  <a:lnTo>
                    <a:pt x="28" y="141"/>
                  </a:lnTo>
                  <a:lnTo>
                    <a:pt x="28" y="143"/>
                  </a:lnTo>
                  <a:lnTo>
                    <a:pt x="28" y="145"/>
                  </a:lnTo>
                  <a:lnTo>
                    <a:pt x="28" y="145"/>
                  </a:lnTo>
                  <a:lnTo>
                    <a:pt x="28" y="145"/>
                  </a:lnTo>
                  <a:lnTo>
                    <a:pt x="28" y="151"/>
                  </a:lnTo>
                  <a:lnTo>
                    <a:pt x="30" y="151"/>
                  </a:lnTo>
                  <a:lnTo>
                    <a:pt x="30" y="153"/>
                  </a:lnTo>
                  <a:lnTo>
                    <a:pt x="28" y="157"/>
                  </a:lnTo>
                  <a:lnTo>
                    <a:pt x="28" y="157"/>
                  </a:lnTo>
                  <a:lnTo>
                    <a:pt x="28" y="160"/>
                  </a:lnTo>
                  <a:lnTo>
                    <a:pt x="30" y="160"/>
                  </a:lnTo>
                  <a:lnTo>
                    <a:pt x="30" y="166"/>
                  </a:lnTo>
                  <a:lnTo>
                    <a:pt x="32" y="168"/>
                  </a:lnTo>
                  <a:lnTo>
                    <a:pt x="42" y="183"/>
                  </a:lnTo>
                  <a:lnTo>
                    <a:pt x="44" y="183"/>
                  </a:lnTo>
                  <a:lnTo>
                    <a:pt x="44" y="185"/>
                  </a:lnTo>
                  <a:lnTo>
                    <a:pt x="44" y="185"/>
                  </a:lnTo>
                  <a:lnTo>
                    <a:pt x="44" y="187"/>
                  </a:lnTo>
                  <a:lnTo>
                    <a:pt x="44" y="189"/>
                  </a:lnTo>
                  <a:lnTo>
                    <a:pt x="44" y="193"/>
                  </a:lnTo>
                  <a:lnTo>
                    <a:pt x="44" y="206"/>
                  </a:lnTo>
                  <a:lnTo>
                    <a:pt x="44" y="208"/>
                  </a:lnTo>
                  <a:lnTo>
                    <a:pt x="46" y="208"/>
                  </a:lnTo>
                  <a:lnTo>
                    <a:pt x="49" y="208"/>
                  </a:lnTo>
                  <a:lnTo>
                    <a:pt x="53" y="208"/>
                  </a:lnTo>
                  <a:lnTo>
                    <a:pt x="67" y="199"/>
                  </a:lnTo>
                  <a:lnTo>
                    <a:pt x="67" y="199"/>
                  </a:lnTo>
                  <a:lnTo>
                    <a:pt x="67" y="199"/>
                  </a:lnTo>
                  <a:lnTo>
                    <a:pt x="69" y="199"/>
                  </a:lnTo>
                  <a:lnTo>
                    <a:pt x="69" y="197"/>
                  </a:lnTo>
                  <a:lnTo>
                    <a:pt x="69" y="197"/>
                  </a:lnTo>
                  <a:lnTo>
                    <a:pt x="76" y="195"/>
                  </a:lnTo>
                  <a:lnTo>
                    <a:pt x="76" y="195"/>
                  </a:lnTo>
                  <a:lnTo>
                    <a:pt x="78" y="195"/>
                  </a:lnTo>
                  <a:lnTo>
                    <a:pt x="84" y="191"/>
                  </a:lnTo>
                  <a:lnTo>
                    <a:pt x="92" y="185"/>
                  </a:lnTo>
                  <a:lnTo>
                    <a:pt x="97" y="180"/>
                  </a:lnTo>
                  <a:lnTo>
                    <a:pt x="99" y="180"/>
                  </a:lnTo>
                  <a:lnTo>
                    <a:pt x="99" y="178"/>
                  </a:lnTo>
                  <a:lnTo>
                    <a:pt x="101" y="176"/>
                  </a:lnTo>
                  <a:lnTo>
                    <a:pt x="103" y="176"/>
                  </a:lnTo>
                  <a:lnTo>
                    <a:pt x="103" y="176"/>
                  </a:lnTo>
                  <a:lnTo>
                    <a:pt x="103" y="176"/>
                  </a:lnTo>
                  <a:lnTo>
                    <a:pt x="103" y="178"/>
                  </a:lnTo>
                  <a:lnTo>
                    <a:pt x="105" y="178"/>
                  </a:lnTo>
                  <a:lnTo>
                    <a:pt x="105" y="180"/>
                  </a:lnTo>
                  <a:lnTo>
                    <a:pt x="105" y="180"/>
                  </a:lnTo>
                  <a:lnTo>
                    <a:pt x="105" y="180"/>
                  </a:lnTo>
                  <a:lnTo>
                    <a:pt x="105" y="180"/>
                  </a:lnTo>
                  <a:lnTo>
                    <a:pt x="105" y="180"/>
                  </a:lnTo>
                  <a:lnTo>
                    <a:pt x="105" y="183"/>
                  </a:lnTo>
                  <a:lnTo>
                    <a:pt x="105" y="183"/>
                  </a:lnTo>
                  <a:lnTo>
                    <a:pt x="105" y="185"/>
                  </a:lnTo>
                  <a:lnTo>
                    <a:pt x="103" y="187"/>
                  </a:lnTo>
                  <a:lnTo>
                    <a:pt x="105" y="189"/>
                  </a:lnTo>
                  <a:lnTo>
                    <a:pt x="105" y="189"/>
                  </a:lnTo>
                  <a:lnTo>
                    <a:pt x="105" y="189"/>
                  </a:lnTo>
                  <a:lnTo>
                    <a:pt x="105" y="189"/>
                  </a:lnTo>
                  <a:lnTo>
                    <a:pt x="105" y="191"/>
                  </a:lnTo>
                  <a:lnTo>
                    <a:pt x="107" y="193"/>
                  </a:lnTo>
                  <a:lnTo>
                    <a:pt x="107" y="193"/>
                  </a:lnTo>
                  <a:lnTo>
                    <a:pt x="107" y="193"/>
                  </a:lnTo>
                  <a:lnTo>
                    <a:pt x="109" y="193"/>
                  </a:lnTo>
                  <a:lnTo>
                    <a:pt x="109" y="195"/>
                  </a:lnTo>
                  <a:lnTo>
                    <a:pt x="109" y="197"/>
                  </a:lnTo>
                  <a:lnTo>
                    <a:pt x="109" y="197"/>
                  </a:lnTo>
                  <a:lnTo>
                    <a:pt x="109" y="199"/>
                  </a:lnTo>
                  <a:lnTo>
                    <a:pt x="111" y="201"/>
                  </a:lnTo>
                  <a:lnTo>
                    <a:pt x="113" y="208"/>
                  </a:lnTo>
                  <a:lnTo>
                    <a:pt x="113" y="208"/>
                  </a:lnTo>
                  <a:lnTo>
                    <a:pt x="113" y="208"/>
                  </a:lnTo>
                  <a:lnTo>
                    <a:pt x="113" y="208"/>
                  </a:lnTo>
                  <a:lnTo>
                    <a:pt x="113" y="208"/>
                  </a:lnTo>
                  <a:lnTo>
                    <a:pt x="115" y="210"/>
                  </a:lnTo>
                  <a:lnTo>
                    <a:pt x="115" y="210"/>
                  </a:lnTo>
                  <a:lnTo>
                    <a:pt x="118" y="212"/>
                  </a:lnTo>
                  <a:lnTo>
                    <a:pt x="120" y="212"/>
                  </a:lnTo>
                  <a:lnTo>
                    <a:pt x="120" y="212"/>
                  </a:lnTo>
                  <a:lnTo>
                    <a:pt x="120" y="212"/>
                  </a:lnTo>
                  <a:lnTo>
                    <a:pt x="122" y="214"/>
                  </a:lnTo>
                  <a:lnTo>
                    <a:pt x="122" y="214"/>
                  </a:lnTo>
                  <a:lnTo>
                    <a:pt x="122" y="214"/>
                  </a:lnTo>
                  <a:lnTo>
                    <a:pt x="122" y="216"/>
                  </a:lnTo>
                  <a:lnTo>
                    <a:pt x="122" y="218"/>
                  </a:lnTo>
                  <a:lnTo>
                    <a:pt x="122" y="218"/>
                  </a:lnTo>
                  <a:lnTo>
                    <a:pt x="122" y="218"/>
                  </a:lnTo>
                  <a:lnTo>
                    <a:pt x="122" y="220"/>
                  </a:lnTo>
                  <a:lnTo>
                    <a:pt x="120" y="220"/>
                  </a:lnTo>
                  <a:lnTo>
                    <a:pt x="120" y="222"/>
                  </a:lnTo>
                  <a:lnTo>
                    <a:pt x="120" y="222"/>
                  </a:lnTo>
                  <a:lnTo>
                    <a:pt x="118" y="222"/>
                  </a:lnTo>
                  <a:lnTo>
                    <a:pt x="118" y="222"/>
                  </a:lnTo>
                  <a:lnTo>
                    <a:pt x="118" y="224"/>
                  </a:lnTo>
                  <a:lnTo>
                    <a:pt x="118" y="224"/>
                  </a:lnTo>
                  <a:lnTo>
                    <a:pt x="120" y="229"/>
                  </a:lnTo>
                  <a:lnTo>
                    <a:pt x="120" y="229"/>
                  </a:lnTo>
                  <a:lnTo>
                    <a:pt x="124" y="237"/>
                  </a:lnTo>
                  <a:lnTo>
                    <a:pt x="126" y="239"/>
                  </a:lnTo>
                  <a:lnTo>
                    <a:pt x="128" y="252"/>
                  </a:lnTo>
                  <a:lnTo>
                    <a:pt x="130" y="254"/>
                  </a:lnTo>
                  <a:lnTo>
                    <a:pt x="130" y="256"/>
                  </a:lnTo>
                  <a:lnTo>
                    <a:pt x="132" y="258"/>
                  </a:lnTo>
                  <a:lnTo>
                    <a:pt x="132" y="258"/>
                  </a:lnTo>
                  <a:lnTo>
                    <a:pt x="132" y="260"/>
                  </a:lnTo>
                  <a:lnTo>
                    <a:pt x="132" y="260"/>
                  </a:lnTo>
                  <a:lnTo>
                    <a:pt x="132" y="262"/>
                  </a:lnTo>
                  <a:lnTo>
                    <a:pt x="132" y="264"/>
                  </a:lnTo>
                  <a:lnTo>
                    <a:pt x="132" y="264"/>
                  </a:lnTo>
                  <a:lnTo>
                    <a:pt x="132" y="266"/>
                  </a:lnTo>
                  <a:lnTo>
                    <a:pt x="132" y="266"/>
                  </a:lnTo>
                  <a:lnTo>
                    <a:pt x="130" y="268"/>
                  </a:lnTo>
                  <a:lnTo>
                    <a:pt x="130" y="268"/>
                  </a:lnTo>
                  <a:lnTo>
                    <a:pt x="130" y="268"/>
                  </a:lnTo>
                  <a:lnTo>
                    <a:pt x="128" y="268"/>
                  </a:lnTo>
                  <a:lnTo>
                    <a:pt x="126" y="266"/>
                  </a:lnTo>
                  <a:lnTo>
                    <a:pt x="126" y="268"/>
                  </a:lnTo>
                  <a:lnTo>
                    <a:pt x="126" y="268"/>
                  </a:lnTo>
                  <a:lnTo>
                    <a:pt x="126" y="268"/>
                  </a:lnTo>
                  <a:lnTo>
                    <a:pt x="126" y="270"/>
                  </a:lnTo>
                  <a:lnTo>
                    <a:pt x="126" y="270"/>
                  </a:lnTo>
                  <a:lnTo>
                    <a:pt x="124" y="270"/>
                  </a:lnTo>
                  <a:lnTo>
                    <a:pt x="122" y="273"/>
                  </a:lnTo>
                  <a:lnTo>
                    <a:pt x="122" y="273"/>
                  </a:lnTo>
                  <a:lnTo>
                    <a:pt x="122" y="275"/>
                  </a:lnTo>
                  <a:lnTo>
                    <a:pt x="120" y="275"/>
                  </a:lnTo>
                  <a:lnTo>
                    <a:pt x="120" y="275"/>
                  </a:lnTo>
                  <a:lnTo>
                    <a:pt x="120" y="277"/>
                  </a:lnTo>
                  <a:lnTo>
                    <a:pt x="120" y="277"/>
                  </a:lnTo>
                  <a:lnTo>
                    <a:pt x="120" y="277"/>
                  </a:lnTo>
                  <a:lnTo>
                    <a:pt x="120" y="279"/>
                  </a:lnTo>
                  <a:lnTo>
                    <a:pt x="120" y="279"/>
                  </a:lnTo>
                  <a:lnTo>
                    <a:pt x="122" y="279"/>
                  </a:lnTo>
                  <a:lnTo>
                    <a:pt x="122" y="281"/>
                  </a:lnTo>
                  <a:lnTo>
                    <a:pt x="122" y="281"/>
                  </a:lnTo>
                  <a:lnTo>
                    <a:pt x="122" y="281"/>
                  </a:lnTo>
                  <a:lnTo>
                    <a:pt x="124" y="281"/>
                  </a:lnTo>
                  <a:lnTo>
                    <a:pt x="124" y="283"/>
                  </a:lnTo>
                  <a:lnTo>
                    <a:pt x="126" y="283"/>
                  </a:lnTo>
                  <a:lnTo>
                    <a:pt x="126" y="283"/>
                  </a:lnTo>
                  <a:lnTo>
                    <a:pt x="128" y="283"/>
                  </a:lnTo>
                  <a:lnTo>
                    <a:pt x="128" y="283"/>
                  </a:lnTo>
                  <a:lnTo>
                    <a:pt x="130" y="285"/>
                  </a:lnTo>
                  <a:lnTo>
                    <a:pt x="130" y="285"/>
                  </a:lnTo>
                  <a:lnTo>
                    <a:pt x="132" y="287"/>
                  </a:lnTo>
                  <a:lnTo>
                    <a:pt x="132" y="287"/>
                  </a:lnTo>
                  <a:lnTo>
                    <a:pt x="134" y="287"/>
                  </a:lnTo>
                  <a:lnTo>
                    <a:pt x="134" y="287"/>
                  </a:lnTo>
                  <a:lnTo>
                    <a:pt x="136" y="287"/>
                  </a:lnTo>
                  <a:lnTo>
                    <a:pt x="136" y="287"/>
                  </a:lnTo>
                  <a:lnTo>
                    <a:pt x="136" y="289"/>
                  </a:lnTo>
                  <a:lnTo>
                    <a:pt x="138" y="289"/>
                  </a:lnTo>
                  <a:lnTo>
                    <a:pt x="141" y="291"/>
                  </a:lnTo>
                  <a:lnTo>
                    <a:pt x="145" y="291"/>
                  </a:lnTo>
                  <a:lnTo>
                    <a:pt x="145" y="289"/>
                  </a:lnTo>
                  <a:lnTo>
                    <a:pt x="145" y="289"/>
                  </a:lnTo>
                  <a:lnTo>
                    <a:pt x="145" y="285"/>
                  </a:lnTo>
                  <a:lnTo>
                    <a:pt x="145" y="285"/>
                  </a:lnTo>
                  <a:lnTo>
                    <a:pt x="145" y="285"/>
                  </a:lnTo>
                  <a:lnTo>
                    <a:pt x="147" y="283"/>
                  </a:lnTo>
                  <a:lnTo>
                    <a:pt x="149" y="279"/>
                  </a:lnTo>
                  <a:lnTo>
                    <a:pt x="151" y="281"/>
                  </a:lnTo>
                  <a:lnTo>
                    <a:pt x="151" y="281"/>
                  </a:lnTo>
                  <a:lnTo>
                    <a:pt x="153" y="281"/>
                  </a:lnTo>
                  <a:lnTo>
                    <a:pt x="155" y="285"/>
                  </a:lnTo>
                  <a:lnTo>
                    <a:pt x="161" y="289"/>
                  </a:lnTo>
                  <a:lnTo>
                    <a:pt x="166" y="296"/>
                  </a:lnTo>
                  <a:lnTo>
                    <a:pt x="168" y="296"/>
                  </a:lnTo>
                  <a:lnTo>
                    <a:pt x="168" y="296"/>
                  </a:lnTo>
                  <a:lnTo>
                    <a:pt x="168" y="296"/>
                  </a:lnTo>
                  <a:lnTo>
                    <a:pt x="172" y="296"/>
                  </a:lnTo>
                  <a:lnTo>
                    <a:pt x="172" y="296"/>
                  </a:lnTo>
                  <a:lnTo>
                    <a:pt x="172" y="296"/>
                  </a:lnTo>
                  <a:lnTo>
                    <a:pt x="174" y="296"/>
                  </a:lnTo>
                  <a:lnTo>
                    <a:pt x="174" y="298"/>
                  </a:lnTo>
                  <a:lnTo>
                    <a:pt x="174" y="298"/>
                  </a:lnTo>
                  <a:lnTo>
                    <a:pt x="176" y="300"/>
                  </a:lnTo>
                  <a:lnTo>
                    <a:pt x="176" y="300"/>
                  </a:lnTo>
                  <a:lnTo>
                    <a:pt x="178" y="300"/>
                  </a:lnTo>
                  <a:lnTo>
                    <a:pt x="178" y="300"/>
                  </a:lnTo>
                  <a:lnTo>
                    <a:pt x="180" y="300"/>
                  </a:lnTo>
                  <a:lnTo>
                    <a:pt x="180" y="300"/>
                  </a:lnTo>
                  <a:lnTo>
                    <a:pt x="180" y="300"/>
                  </a:lnTo>
                  <a:lnTo>
                    <a:pt x="182" y="300"/>
                  </a:lnTo>
                  <a:lnTo>
                    <a:pt x="182" y="302"/>
                  </a:lnTo>
                  <a:lnTo>
                    <a:pt x="184" y="302"/>
                  </a:lnTo>
                  <a:lnTo>
                    <a:pt x="184" y="304"/>
                  </a:lnTo>
                  <a:lnTo>
                    <a:pt x="187" y="304"/>
                  </a:lnTo>
                  <a:lnTo>
                    <a:pt x="187" y="304"/>
                  </a:lnTo>
                  <a:lnTo>
                    <a:pt x="187" y="306"/>
                  </a:lnTo>
                  <a:lnTo>
                    <a:pt x="187" y="306"/>
                  </a:lnTo>
                  <a:lnTo>
                    <a:pt x="187" y="308"/>
                  </a:lnTo>
                  <a:lnTo>
                    <a:pt x="187" y="308"/>
                  </a:lnTo>
                  <a:lnTo>
                    <a:pt x="187" y="310"/>
                  </a:lnTo>
                  <a:lnTo>
                    <a:pt x="187" y="310"/>
                  </a:lnTo>
                  <a:lnTo>
                    <a:pt x="187" y="310"/>
                  </a:lnTo>
                  <a:lnTo>
                    <a:pt x="189" y="310"/>
                  </a:lnTo>
                  <a:lnTo>
                    <a:pt x="193" y="314"/>
                  </a:lnTo>
                  <a:lnTo>
                    <a:pt x="195" y="317"/>
                  </a:lnTo>
                  <a:lnTo>
                    <a:pt x="195" y="317"/>
                  </a:lnTo>
                  <a:lnTo>
                    <a:pt x="195" y="317"/>
                  </a:lnTo>
                  <a:lnTo>
                    <a:pt x="195" y="319"/>
                  </a:lnTo>
                  <a:lnTo>
                    <a:pt x="195" y="319"/>
                  </a:lnTo>
                  <a:lnTo>
                    <a:pt x="195" y="321"/>
                  </a:lnTo>
                  <a:lnTo>
                    <a:pt x="193" y="323"/>
                  </a:lnTo>
                  <a:lnTo>
                    <a:pt x="193" y="323"/>
                  </a:lnTo>
                  <a:lnTo>
                    <a:pt x="193" y="325"/>
                  </a:lnTo>
                  <a:lnTo>
                    <a:pt x="193" y="325"/>
                  </a:lnTo>
                  <a:lnTo>
                    <a:pt x="193" y="327"/>
                  </a:lnTo>
                  <a:lnTo>
                    <a:pt x="193" y="327"/>
                  </a:lnTo>
                  <a:lnTo>
                    <a:pt x="193" y="327"/>
                  </a:lnTo>
                  <a:lnTo>
                    <a:pt x="195" y="329"/>
                  </a:lnTo>
                  <a:lnTo>
                    <a:pt x="197" y="329"/>
                  </a:lnTo>
                  <a:lnTo>
                    <a:pt x="197" y="329"/>
                  </a:lnTo>
                  <a:lnTo>
                    <a:pt x="197" y="331"/>
                  </a:lnTo>
                  <a:lnTo>
                    <a:pt x="195" y="331"/>
                  </a:lnTo>
                  <a:lnTo>
                    <a:pt x="195" y="331"/>
                  </a:lnTo>
                  <a:lnTo>
                    <a:pt x="193" y="333"/>
                  </a:lnTo>
                  <a:lnTo>
                    <a:pt x="193" y="333"/>
                  </a:lnTo>
                  <a:lnTo>
                    <a:pt x="193" y="333"/>
                  </a:lnTo>
                  <a:lnTo>
                    <a:pt x="193" y="333"/>
                  </a:lnTo>
                  <a:lnTo>
                    <a:pt x="193" y="335"/>
                  </a:lnTo>
                  <a:lnTo>
                    <a:pt x="193" y="335"/>
                  </a:lnTo>
                  <a:lnTo>
                    <a:pt x="195" y="337"/>
                  </a:lnTo>
                  <a:lnTo>
                    <a:pt x="197" y="337"/>
                  </a:lnTo>
                  <a:lnTo>
                    <a:pt x="197" y="337"/>
                  </a:lnTo>
                  <a:lnTo>
                    <a:pt x="197" y="337"/>
                  </a:lnTo>
                  <a:lnTo>
                    <a:pt x="199" y="340"/>
                  </a:lnTo>
                  <a:lnTo>
                    <a:pt x="199" y="340"/>
                  </a:lnTo>
                  <a:lnTo>
                    <a:pt x="201" y="340"/>
                  </a:lnTo>
                  <a:lnTo>
                    <a:pt x="203" y="337"/>
                  </a:lnTo>
                  <a:lnTo>
                    <a:pt x="210" y="329"/>
                  </a:lnTo>
                  <a:lnTo>
                    <a:pt x="214" y="325"/>
                  </a:lnTo>
                  <a:lnTo>
                    <a:pt x="214" y="325"/>
                  </a:lnTo>
                  <a:lnTo>
                    <a:pt x="214" y="325"/>
                  </a:lnTo>
                  <a:lnTo>
                    <a:pt x="214" y="325"/>
                  </a:lnTo>
                  <a:lnTo>
                    <a:pt x="214" y="325"/>
                  </a:lnTo>
                  <a:lnTo>
                    <a:pt x="214" y="323"/>
                  </a:lnTo>
                  <a:lnTo>
                    <a:pt x="214" y="323"/>
                  </a:lnTo>
                  <a:lnTo>
                    <a:pt x="214" y="321"/>
                  </a:lnTo>
                  <a:lnTo>
                    <a:pt x="214" y="321"/>
                  </a:lnTo>
                  <a:lnTo>
                    <a:pt x="216" y="319"/>
                  </a:lnTo>
                  <a:lnTo>
                    <a:pt x="220" y="314"/>
                  </a:lnTo>
                  <a:lnTo>
                    <a:pt x="222" y="314"/>
                  </a:lnTo>
                  <a:lnTo>
                    <a:pt x="222" y="314"/>
                  </a:lnTo>
                  <a:lnTo>
                    <a:pt x="226" y="314"/>
                  </a:lnTo>
                  <a:lnTo>
                    <a:pt x="228" y="314"/>
                  </a:lnTo>
                  <a:lnTo>
                    <a:pt x="228" y="314"/>
                  </a:lnTo>
                  <a:lnTo>
                    <a:pt x="228" y="317"/>
                  </a:lnTo>
                  <a:lnTo>
                    <a:pt x="228" y="317"/>
                  </a:lnTo>
                  <a:lnTo>
                    <a:pt x="228" y="321"/>
                  </a:lnTo>
                  <a:lnTo>
                    <a:pt x="226" y="323"/>
                  </a:lnTo>
                  <a:lnTo>
                    <a:pt x="226" y="325"/>
                  </a:lnTo>
                  <a:lnTo>
                    <a:pt x="226" y="327"/>
                  </a:lnTo>
                  <a:lnTo>
                    <a:pt x="226" y="329"/>
                  </a:lnTo>
                  <a:lnTo>
                    <a:pt x="226" y="335"/>
                  </a:lnTo>
                  <a:lnTo>
                    <a:pt x="226" y="337"/>
                  </a:lnTo>
                  <a:lnTo>
                    <a:pt x="226" y="340"/>
                  </a:lnTo>
                  <a:lnTo>
                    <a:pt x="226" y="342"/>
                  </a:lnTo>
                  <a:lnTo>
                    <a:pt x="226" y="342"/>
                  </a:lnTo>
                  <a:lnTo>
                    <a:pt x="226" y="342"/>
                  </a:lnTo>
                  <a:lnTo>
                    <a:pt x="228" y="342"/>
                  </a:lnTo>
                  <a:lnTo>
                    <a:pt x="228" y="344"/>
                  </a:lnTo>
                  <a:lnTo>
                    <a:pt x="228" y="344"/>
                  </a:lnTo>
                  <a:lnTo>
                    <a:pt x="228" y="344"/>
                  </a:lnTo>
                  <a:lnTo>
                    <a:pt x="228" y="344"/>
                  </a:lnTo>
                  <a:lnTo>
                    <a:pt x="233" y="344"/>
                  </a:lnTo>
                  <a:lnTo>
                    <a:pt x="233" y="344"/>
                  </a:lnTo>
                  <a:lnTo>
                    <a:pt x="233" y="344"/>
                  </a:lnTo>
                  <a:lnTo>
                    <a:pt x="235" y="346"/>
                  </a:lnTo>
                  <a:lnTo>
                    <a:pt x="235" y="348"/>
                  </a:lnTo>
                  <a:lnTo>
                    <a:pt x="235" y="348"/>
                  </a:lnTo>
                  <a:lnTo>
                    <a:pt x="235" y="350"/>
                  </a:lnTo>
                  <a:lnTo>
                    <a:pt x="235" y="350"/>
                  </a:lnTo>
                  <a:lnTo>
                    <a:pt x="235" y="350"/>
                  </a:lnTo>
                  <a:lnTo>
                    <a:pt x="235" y="352"/>
                  </a:lnTo>
                  <a:lnTo>
                    <a:pt x="235" y="354"/>
                  </a:lnTo>
                  <a:lnTo>
                    <a:pt x="235" y="354"/>
                  </a:lnTo>
                  <a:lnTo>
                    <a:pt x="235" y="354"/>
                  </a:lnTo>
                  <a:lnTo>
                    <a:pt x="233" y="356"/>
                  </a:lnTo>
                  <a:lnTo>
                    <a:pt x="233" y="356"/>
                  </a:lnTo>
                  <a:lnTo>
                    <a:pt x="233" y="356"/>
                  </a:lnTo>
                  <a:lnTo>
                    <a:pt x="233" y="356"/>
                  </a:lnTo>
                  <a:lnTo>
                    <a:pt x="233" y="358"/>
                  </a:lnTo>
                  <a:lnTo>
                    <a:pt x="233" y="358"/>
                  </a:lnTo>
                  <a:lnTo>
                    <a:pt x="235" y="358"/>
                  </a:lnTo>
                  <a:lnTo>
                    <a:pt x="235" y="358"/>
                  </a:lnTo>
                  <a:lnTo>
                    <a:pt x="235" y="358"/>
                  </a:lnTo>
                  <a:lnTo>
                    <a:pt x="237" y="358"/>
                  </a:lnTo>
                  <a:lnTo>
                    <a:pt x="237" y="358"/>
                  </a:lnTo>
                  <a:lnTo>
                    <a:pt x="237" y="358"/>
                  </a:lnTo>
                  <a:lnTo>
                    <a:pt x="237" y="358"/>
                  </a:lnTo>
                  <a:lnTo>
                    <a:pt x="237" y="358"/>
                  </a:lnTo>
                  <a:lnTo>
                    <a:pt x="239" y="363"/>
                  </a:lnTo>
                  <a:lnTo>
                    <a:pt x="239" y="363"/>
                  </a:lnTo>
                  <a:lnTo>
                    <a:pt x="239" y="363"/>
                  </a:lnTo>
                  <a:lnTo>
                    <a:pt x="243" y="365"/>
                  </a:lnTo>
                  <a:lnTo>
                    <a:pt x="243" y="365"/>
                  </a:lnTo>
                  <a:lnTo>
                    <a:pt x="243" y="365"/>
                  </a:lnTo>
                  <a:lnTo>
                    <a:pt x="243" y="367"/>
                  </a:lnTo>
                  <a:lnTo>
                    <a:pt x="243" y="367"/>
                  </a:lnTo>
                  <a:lnTo>
                    <a:pt x="243" y="367"/>
                  </a:lnTo>
                  <a:lnTo>
                    <a:pt x="243" y="367"/>
                  </a:lnTo>
                  <a:lnTo>
                    <a:pt x="243" y="369"/>
                  </a:lnTo>
                  <a:lnTo>
                    <a:pt x="243" y="373"/>
                  </a:lnTo>
                  <a:lnTo>
                    <a:pt x="249" y="379"/>
                  </a:lnTo>
                  <a:lnTo>
                    <a:pt x="251" y="381"/>
                  </a:lnTo>
                  <a:lnTo>
                    <a:pt x="251" y="381"/>
                  </a:lnTo>
                  <a:lnTo>
                    <a:pt x="251" y="381"/>
                  </a:lnTo>
                  <a:lnTo>
                    <a:pt x="251" y="384"/>
                  </a:lnTo>
                  <a:lnTo>
                    <a:pt x="251" y="384"/>
                  </a:lnTo>
                  <a:lnTo>
                    <a:pt x="251" y="384"/>
                  </a:lnTo>
                  <a:lnTo>
                    <a:pt x="251" y="384"/>
                  </a:lnTo>
                  <a:lnTo>
                    <a:pt x="249" y="386"/>
                  </a:lnTo>
                  <a:lnTo>
                    <a:pt x="249" y="386"/>
                  </a:lnTo>
                  <a:lnTo>
                    <a:pt x="249" y="386"/>
                  </a:lnTo>
                  <a:lnTo>
                    <a:pt x="249" y="386"/>
                  </a:lnTo>
                  <a:lnTo>
                    <a:pt x="249" y="388"/>
                  </a:lnTo>
                  <a:lnTo>
                    <a:pt x="249" y="388"/>
                  </a:lnTo>
                  <a:lnTo>
                    <a:pt x="249" y="388"/>
                  </a:lnTo>
                  <a:lnTo>
                    <a:pt x="249" y="390"/>
                  </a:lnTo>
                  <a:lnTo>
                    <a:pt x="249" y="390"/>
                  </a:lnTo>
                  <a:lnTo>
                    <a:pt x="251" y="390"/>
                  </a:lnTo>
                  <a:lnTo>
                    <a:pt x="256" y="390"/>
                  </a:lnTo>
                  <a:lnTo>
                    <a:pt x="256" y="392"/>
                  </a:lnTo>
                  <a:lnTo>
                    <a:pt x="256" y="392"/>
                  </a:lnTo>
                  <a:lnTo>
                    <a:pt x="256" y="392"/>
                  </a:lnTo>
                  <a:lnTo>
                    <a:pt x="256" y="392"/>
                  </a:lnTo>
                  <a:lnTo>
                    <a:pt x="258" y="394"/>
                  </a:lnTo>
                  <a:lnTo>
                    <a:pt x="256" y="394"/>
                  </a:lnTo>
                  <a:lnTo>
                    <a:pt x="256" y="396"/>
                  </a:lnTo>
                  <a:lnTo>
                    <a:pt x="256" y="398"/>
                  </a:lnTo>
                  <a:lnTo>
                    <a:pt x="256" y="398"/>
                  </a:lnTo>
                  <a:lnTo>
                    <a:pt x="256" y="398"/>
                  </a:lnTo>
                  <a:lnTo>
                    <a:pt x="256" y="398"/>
                  </a:lnTo>
                  <a:lnTo>
                    <a:pt x="258" y="400"/>
                  </a:lnTo>
                  <a:lnTo>
                    <a:pt x="258" y="400"/>
                  </a:lnTo>
                  <a:lnTo>
                    <a:pt x="258" y="400"/>
                  </a:lnTo>
                  <a:lnTo>
                    <a:pt x="258" y="400"/>
                  </a:lnTo>
                  <a:lnTo>
                    <a:pt x="258" y="404"/>
                  </a:lnTo>
                  <a:lnTo>
                    <a:pt x="258" y="404"/>
                  </a:lnTo>
                  <a:lnTo>
                    <a:pt x="260" y="404"/>
                  </a:lnTo>
                  <a:lnTo>
                    <a:pt x="260" y="404"/>
                  </a:lnTo>
                  <a:lnTo>
                    <a:pt x="262" y="404"/>
                  </a:lnTo>
                  <a:lnTo>
                    <a:pt x="262" y="404"/>
                  </a:lnTo>
                  <a:lnTo>
                    <a:pt x="262" y="404"/>
                  </a:lnTo>
                  <a:lnTo>
                    <a:pt x="262" y="402"/>
                  </a:lnTo>
                  <a:lnTo>
                    <a:pt x="262" y="402"/>
                  </a:lnTo>
                  <a:lnTo>
                    <a:pt x="262" y="402"/>
                  </a:lnTo>
                  <a:lnTo>
                    <a:pt x="264" y="402"/>
                  </a:lnTo>
                  <a:lnTo>
                    <a:pt x="268" y="404"/>
                  </a:lnTo>
                  <a:lnTo>
                    <a:pt x="270" y="404"/>
                  </a:lnTo>
                  <a:lnTo>
                    <a:pt x="270" y="404"/>
                  </a:lnTo>
                  <a:lnTo>
                    <a:pt x="270" y="407"/>
                  </a:lnTo>
                  <a:lnTo>
                    <a:pt x="270" y="407"/>
                  </a:lnTo>
                  <a:lnTo>
                    <a:pt x="270" y="407"/>
                  </a:lnTo>
                  <a:lnTo>
                    <a:pt x="268" y="409"/>
                  </a:lnTo>
                  <a:lnTo>
                    <a:pt x="268" y="411"/>
                  </a:lnTo>
                  <a:lnTo>
                    <a:pt x="268" y="411"/>
                  </a:lnTo>
                  <a:lnTo>
                    <a:pt x="268" y="411"/>
                  </a:lnTo>
                  <a:lnTo>
                    <a:pt x="266" y="411"/>
                  </a:lnTo>
                  <a:lnTo>
                    <a:pt x="266" y="413"/>
                  </a:lnTo>
                  <a:lnTo>
                    <a:pt x="266" y="415"/>
                  </a:lnTo>
                  <a:lnTo>
                    <a:pt x="266" y="415"/>
                  </a:lnTo>
                  <a:lnTo>
                    <a:pt x="266" y="415"/>
                  </a:lnTo>
                  <a:lnTo>
                    <a:pt x="264" y="415"/>
                  </a:lnTo>
                  <a:lnTo>
                    <a:pt x="264" y="415"/>
                  </a:lnTo>
                  <a:lnTo>
                    <a:pt x="264" y="417"/>
                  </a:lnTo>
                  <a:lnTo>
                    <a:pt x="262" y="417"/>
                  </a:lnTo>
                  <a:lnTo>
                    <a:pt x="262" y="417"/>
                  </a:lnTo>
                  <a:lnTo>
                    <a:pt x="262" y="419"/>
                  </a:lnTo>
                  <a:lnTo>
                    <a:pt x="262" y="419"/>
                  </a:lnTo>
                  <a:lnTo>
                    <a:pt x="262" y="419"/>
                  </a:lnTo>
                  <a:lnTo>
                    <a:pt x="262" y="419"/>
                  </a:lnTo>
                  <a:lnTo>
                    <a:pt x="262" y="421"/>
                  </a:lnTo>
                  <a:lnTo>
                    <a:pt x="262" y="421"/>
                  </a:lnTo>
                  <a:lnTo>
                    <a:pt x="262" y="421"/>
                  </a:lnTo>
                  <a:lnTo>
                    <a:pt x="260" y="421"/>
                  </a:lnTo>
                  <a:lnTo>
                    <a:pt x="260" y="421"/>
                  </a:lnTo>
                  <a:lnTo>
                    <a:pt x="258" y="423"/>
                  </a:lnTo>
                  <a:lnTo>
                    <a:pt x="258" y="425"/>
                  </a:lnTo>
                  <a:lnTo>
                    <a:pt x="256" y="425"/>
                  </a:lnTo>
                  <a:lnTo>
                    <a:pt x="258" y="427"/>
                  </a:lnTo>
                  <a:lnTo>
                    <a:pt x="258" y="427"/>
                  </a:lnTo>
                  <a:lnTo>
                    <a:pt x="258" y="427"/>
                  </a:lnTo>
                  <a:lnTo>
                    <a:pt x="258" y="430"/>
                  </a:lnTo>
                  <a:lnTo>
                    <a:pt x="256" y="434"/>
                  </a:lnTo>
                  <a:lnTo>
                    <a:pt x="256" y="436"/>
                  </a:lnTo>
                  <a:lnTo>
                    <a:pt x="256" y="436"/>
                  </a:lnTo>
                  <a:lnTo>
                    <a:pt x="256" y="438"/>
                  </a:lnTo>
                  <a:lnTo>
                    <a:pt x="260" y="442"/>
                  </a:lnTo>
                  <a:lnTo>
                    <a:pt x="260" y="444"/>
                  </a:lnTo>
                  <a:lnTo>
                    <a:pt x="260" y="444"/>
                  </a:lnTo>
                  <a:lnTo>
                    <a:pt x="260" y="446"/>
                  </a:lnTo>
                  <a:lnTo>
                    <a:pt x="258" y="446"/>
                  </a:lnTo>
                  <a:lnTo>
                    <a:pt x="258" y="448"/>
                  </a:lnTo>
                  <a:lnTo>
                    <a:pt x="258" y="450"/>
                  </a:lnTo>
                  <a:lnTo>
                    <a:pt x="258" y="450"/>
                  </a:lnTo>
                  <a:lnTo>
                    <a:pt x="258" y="450"/>
                  </a:lnTo>
                  <a:lnTo>
                    <a:pt x="258" y="450"/>
                  </a:lnTo>
                  <a:lnTo>
                    <a:pt x="258" y="450"/>
                  </a:lnTo>
                  <a:lnTo>
                    <a:pt x="260" y="450"/>
                  </a:lnTo>
                  <a:lnTo>
                    <a:pt x="262" y="450"/>
                  </a:lnTo>
                  <a:lnTo>
                    <a:pt x="264" y="450"/>
                  </a:lnTo>
                  <a:lnTo>
                    <a:pt x="266" y="450"/>
                  </a:lnTo>
                  <a:lnTo>
                    <a:pt x="266" y="450"/>
                  </a:lnTo>
                  <a:lnTo>
                    <a:pt x="268" y="450"/>
                  </a:lnTo>
                  <a:lnTo>
                    <a:pt x="268" y="450"/>
                  </a:lnTo>
                  <a:lnTo>
                    <a:pt x="268" y="450"/>
                  </a:lnTo>
                  <a:lnTo>
                    <a:pt x="268" y="450"/>
                  </a:lnTo>
                  <a:lnTo>
                    <a:pt x="268" y="450"/>
                  </a:lnTo>
                  <a:lnTo>
                    <a:pt x="268" y="453"/>
                  </a:lnTo>
                  <a:lnTo>
                    <a:pt x="268" y="457"/>
                  </a:lnTo>
                  <a:lnTo>
                    <a:pt x="268" y="459"/>
                  </a:lnTo>
                  <a:lnTo>
                    <a:pt x="268" y="461"/>
                  </a:lnTo>
                  <a:lnTo>
                    <a:pt x="277" y="476"/>
                  </a:lnTo>
                  <a:lnTo>
                    <a:pt x="277" y="476"/>
                  </a:lnTo>
                  <a:lnTo>
                    <a:pt x="279" y="478"/>
                  </a:lnTo>
                  <a:lnTo>
                    <a:pt x="281" y="482"/>
                  </a:lnTo>
                  <a:lnTo>
                    <a:pt x="281" y="482"/>
                  </a:lnTo>
                  <a:lnTo>
                    <a:pt x="281" y="484"/>
                  </a:lnTo>
                  <a:lnTo>
                    <a:pt x="281" y="484"/>
                  </a:lnTo>
                  <a:lnTo>
                    <a:pt x="281" y="484"/>
                  </a:lnTo>
                  <a:lnTo>
                    <a:pt x="281" y="486"/>
                  </a:lnTo>
                  <a:lnTo>
                    <a:pt x="283" y="486"/>
                  </a:lnTo>
                  <a:lnTo>
                    <a:pt x="283" y="488"/>
                  </a:lnTo>
                  <a:lnTo>
                    <a:pt x="283" y="488"/>
                  </a:lnTo>
                  <a:lnTo>
                    <a:pt x="285" y="490"/>
                  </a:lnTo>
                  <a:lnTo>
                    <a:pt x="285" y="490"/>
                  </a:lnTo>
                  <a:lnTo>
                    <a:pt x="287" y="490"/>
                  </a:lnTo>
                  <a:lnTo>
                    <a:pt x="287" y="490"/>
                  </a:lnTo>
                  <a:lnTo>
                    <a:pt x="287" y="490"/>
                  </a:lnTo>
                  <a:lnTo>
                    <a:pt x="289" y="490"/>
                  </a:lnTo>
                  <a:lnTo>
                    <a:pt x="289" y="492"/>
                  </a:lnTo>
                  <a:lnTo>
                    <a:pt x="289" y="492"/>
                  </a:lnTo>
                  <a:lnTo>
                    <a:pt x="289" y="494"/>
                  </a:lnTo>
                  <a:lnTo>
                    <a:pt x="289" y="494"/>
                  </a:lnTo>
                  <a:lnTo>
                    <a:pt x="289" y="494"/>
                  </a:lnTo>
                  <a:lnTo>
                    <a:pt x="289" y="497"/>
                  </a:lnTo>
                  <a:lnTo>
                    <a:pt x="289" y="497"/>
                  </a:lnTo>
                  <a:lnTo>
                    <a:pt x="289" y="497"/>
                  </a:lnTo>
                  <a:lnTo>
                    <a:pt x="289" y="499"/>
                  </a:lnTo>
                  <a:lnTo>
                    <a:pt x="291" y="499"/>
                  </a:lnTo>
                  <a:lnTo>
                    <a:pt x="291" y="501"/>
                  </a:lnTo>
                  <a:lnTo>
                    <a:pt x="289" y="501"/>
                  </a:lnTo>
                  <a:lnTo>
                    <a:pt x="287" y="503"/>
                  </a:lnTo>
                  <a:lnTo>
                    <a:pt x="287" y="503"/>
                  </a:lnTo>
                  <a:lnTo>
                    <a:pt x="287" y="503"/>
                  </a:lnTo>
                  <a:lnTo>
                    <a:pt x="287" y="505"/>
                  </a:lnTo>
                  <a:lnTo>
                    <a:pt x="287" y="505"/>
                  </a:lnTo>
                  <a:lnTo>
                    <a:pt x="287" y="507"/>
                  </a:lnTo>
                  <a:lnTo>
                    <a:pt x="287" y="509"/>
                  </a:lnTo>
                  <a:lnTo>
                    <a:pt x="285" y="511"/>
                  </a:lnTo>
                  <a:lnTo>
                    <a:pt x="285" y="511"/>
                  </a:lnTo>
                  <a:lnTo>
                    <a:pt x="285" y="513"/>
                  </a:lnTo>
                  <a:lnTo>
                    <a:pt x="285" y="513"/>
                  </a:lnTo>
                  <a:lnTo>
                    <a:pt x="285" y="513"/>
                  </a:lnTo>
                  <a:lnTo>
                    <a:pt x="283" y="513"/>
                  </a:lnTo>
                  <a:lnTo>
                    <a:pt x="283" y="515"/>
                  </a:lnTo>
                  <a:lnTo>
                    <a:pt x="283" y="515"/>
                  </a:lnTo>
                  <a:lnTo>
                    <a:pt x="281" y="515"/>
                  </a:lnTo>
                  <a:lnTo>
                    <a:pt x="281" y="517"/>
                  </a:lnTo>
                  <a:lnTo>
                    <a:pt x="281" y="517"/>
                  </a:lnTo>
                  <a:lnTo>
                    <a:pt x="281" y="517"/>
                  </a:lnTo>
                  <a:lnTo>
                    <a:pt x="279" y="520"/>
                  </a:lnTo>
                  <a:lnTo>
                    <a:pt x="279" y="520"/>
                  </a:lnTo>
                  <a:lnTo>
                    <a:pt x="279" y="520"/>
                  </a:lnTo>
                  <a:lnTo>
                    <a:pt x="277" y="520"/>
                  </a:lnTo>
                  <a:lnTo>
                    <a:pt x="277" y="522"/>
                  </a:lnTo>
                  <a:lnTo>
                    <a:pt x="277" y="522"/>
                  </a:lnTo>
                  <a:lnTo>
                    <a:pt x="279" y="524"/>
                  </a:lnTo>
                  <a:lnTo>
                    <a:pt x="279" y="524"/>
                  </a:lnTo>
                  <a:lnTo>
                    <a:pt x="283" y="524"/>
                  </a:lnTo>
                  <a:lnTo>
                    <a:pt x="285" y="524"/>
                  </a:lnTo>
                  <a:lnTo>
                    <a:pt x="285" y="524"/>
                  </a:lnTo>
                  <a:lnTo>
                    <a:pt x="285" y="524"/>
                  </a:lnTo>
                  <a:lnTo>
                    <a:pt x="285" y="526"/>
                  </a:lnTo>
                  <a:lnTo>
                    <a:pt x="285" y="526"/>
                  </a:lnTo>
                  <a:lnTo>
                    <a:pt x="285" y="526"/>
                  </a:lnTo>
                  <a:lnTo>
                    <a:pt x="285" y="526"/>
                  </a:lnTo>
                  <a:lnTo>
                    <a:pt x="285" y="526"/>
                  </a:lnTo>
                  <a:lnTo>
                    <a:pt x="287" y="526"/>
                  </a:lnTo>
                  <a:lnTo>
                    <a:pt x="289" y="526"/>
                  </a:lnTo>
                  <a:lnTo>
                    <a:pt x="289" y="526"/>
                  </a:lnTo>
                  <a:lnTo>
                    <a:pt x="289" y="524"/>
                  </a:lnTo>
                  <a:lnTo>
                    <a:pt x="289" y="524"/>
                  </a:lnTo>
                  <a:lnTo>
                    <a:pt x="291" y="524"/>
                  </a:lnTo>
                  <a:lnTo>
                    <a:pt x="291" y="524"/>
                  </a:lnTo>
                  <a:lnTo>
                    <a:pt x="293" y="526"/>
                  </a:lnTo>
                  <a:lnTo>
                    <a:pt x="295" y="526"/>
                  </a:lnTo>
                  <a:lnTo>
                    <a:pt x="297" y="524"/>
                  </a:lnTo>
                  <a:lnTo>
                    <a:pt x="297" y="524"/>
                  </a:lnTo>
                  <a:lnTo>
                    <a:pt x="300" y="524"/>
                  </a:lnTo>
                  <a:lnTo>
                    <a:pt x="300" y="524"/>
                  </a:lnTo>
                  <a:lnTo>
                    <a:pt x="302" y="524"/>
                  </a:lnTo>
                  <a:lnTo>
                    <a:pt x="302" y="526"/>
                  </a:lnTo>
                  <a:lnTo>
                    <a:pt x="304" y="524"/>
                  </a:lnTo>
                  <a:lnTo>
                    <a:pt x="304" y="524"/>
                  </a:lnTo>
                  <a:lnTo>
                    <a:pt x="306" y="524"/>
                  </a:lnTo>
                  <a:lnTo>
                    <a:pt x="308" y="524"/>
                  </a:lnTo>
                  <a:lnTo>
                    <a:pt x="308" y="522"/>
                  </a:lnTo>
                  <a:lnTo>
                    <a:pt x="308" y="522"/>
                  </a:lnTo>
                  <a:lnTo>
                    <a:pt x="306" y="522"/>
                  </a:lnTo>
                  <a:lnTo>
                    <a:pt x="306" y="522"/>
                  </a:lnTo>
                  <a:lnTo>
                    <a:pt x="306" y="520"/>
                  </a:lnTo>
                  <a:lnTo>
                    <a:pt x="308" y="520"/>
                  </a:lnTo>
                  <a:lnTo>
                    <a:pt x="308" y="520"/>
                  </a:lnTo>
                  <a:lnTo>
                    <a:pt x="310" y="520"/>
                  </a:lnTo>
                  <a:lnTo>
                    <a:pt x="312" y="515"/>
                  </a:lnTo>
                  <a:lnTo>
                    <a:pt x="312" y="515"/>
                  </a:lnTo>
                  <a:lnTo>
                    <a:pt x="312" y="515"/>
                  </a:lnTo>
                  <a:lnTo>
                    <a:pt x="312" y="513"/>
                  </a:lnTo>
                  <a:lnTo>
                    <a:pt x="312" y="513"/>
                  </a:lnTo>
                  <a:lnTo>
                    <a:pt x="312" y="513"/>
                  </a:lnTo>
                  <a:lnTo>
                    <a:pt x="314" y="513"/>
                  </a:lnTo>
                  <a:lnTo>
                    <a:pt x="314" y="511"/>
                  </a:lnTo>
                  <a:lnTo>
                    <a:pt x="314" y="511"/>
                  </a:lnTo>
                  <a:lnTo>
                    <a:pt x="316" y="509"/>
                  </a:lnTo>
                  <a:lnTo>
                    <a:pt x="316" y="509"/>
                  </a:lnTo>
                  <a:lnTo>
                    <a:pt x="314" y="507"/>
                  </a:lnTo>
                  <a:lnTo>
                    <a:pt x="316" y="505"/>
                  </a:lnTo>
                  <a:lnTo>
                    <a:pt x="325" y="501"/>
                  </a:lnTo>
                  <a:lnTo>
                    <a:pt x="327" y="499"/>
                  </a:lnTo>
                  <a:lnTo>
                    <a:pt x="327" y="499"/>
                  </a:lnTo>
                  <a:lnTo>
                    <a:pt x="329" y="494"/>
                  </a:lnTo>
                  <a:lnTo>
                    <a:pt x="329" y="492"/>
                  </a:lnTo>
                  <a:lnTo>
                    <a:pt x="331" y="492"/>
                  </a:lnTo>
                  <a:lnTo>
                    <a:pt x="331" y="490"/>
                  </a:lnTo>
                  <a:lnTo>
                    <a:pt x="333" y="486"/>
                  </a:lnTo>
                  <a:lnTo>
                    <a:pt x="333" y="486"/>
                  </a:lnTo>
                  <a:lnTo>
                    <a:pt x="337" y="482"/>
                  </a:lnTo>
                  <a:lnTo>
                    <a:pt x="339" y="480"/>
                  </a:lnTo>
                  <a:lnTo>
                    <a:pt x="341" y="480"/>
                  </a:lnTo>
                  <a:lnTo>
                    <a:pt x="341" y="480"/>
                  </a:lnTo>
                  <a:lnTo>
                    <a:pt x="341" y="480"/>
                  </a:lnTo>
                  <a:lnTo>
                    <a:pt x="341" y="480"/>
                  </a:lnTo>
                  <a:lnTo>
                    <a:pt x="341" y="480"/>
                  </a:lnTo>
                  <a:lnTo>
                    <a:pt x="341" y="482"/>
                  </a:lnTo>
                  <a:lnTo>
                    <a:pt x="343" y="480"/>
                  </a:lnTo>
                  <a:lnTo>
                    <a:pt x="343" y="478"/>
                  </a:lnTo>
                  <a:lnTo>
                    <a:pt x="341" y="476"/>
                  </a:lnTo>
                  <a:lnTo>
                    <a:pt x="341" y="474"/>
                  </a:lnTo>
                  <a:lnTo>
                    <a:pt x="341" y="471"/>
                  </a:lnTo>
                  <a:lnTo>
                    <a:pt x="343" y="467"/>
                  </a:lnTo>
                  <a:lnTo>
                    <a:pt x="346" y="463"/>
                  </a:lnTo>
                  <a:lnTo>
                    <a:pt x="348" y="461"/>
                  </a:lnTo>
                  <a:lnTo>
                    <a:pt x="348" y="459"/>
                  </a:lnTo>
                  <a:lnTo>
                    <a:pt x="348" y="459"/>
                  </a:lnTo>
                  <a:lnTo>
                    <a:pt x="346" y="457"/>
                  </a:lnTo>
                  <a:lnTo>
                    <a:pt x="346" y="457"/>
                  </a:lnTo>
                  <a:lnTo>
                    <a:pt x="350" y="453"/>
                  </a:lnTo>
                  <a:lnTo>
                    <a:pt x="350" y="450"/>
                  </a:lnTo>
                  <a:lnTo>
                    <a:pt x="352" y="450"/>
                  </a:lnTo>
                  <a:lnTo>
                    <a:pt x="354" y="450"/>
                  </a:lnTo>
                  <a:lnTo>
                    <a:pt x="354" y="450"/>
                  </a:lnTo>
                  <a:lnTo>
                    <a:pt x="356" y="448"/>
                  </a:lnTo>
                  <a:lnTo>
                    <a:pt x="358" y="448"/>
                  </a:lnTo>
                  <a:lnTo>
                    <a:pt x="356" y="446"/>
                  </a:lnTo>
                  <a:lnTo>
                    <a:pt x="356" y="446"/>
                  </a:lnTo>
                  <a:lnTo>
                    <a:pt x="354" y="446"/>
                  </a:lnTo>
                  <a:lnTo>
                    <a:pt x="354" y="444"/>
                  </a:lnTo>
                  <a:lnTo>
                    <a:pt x="356" y="444"/>
                  </a:lnTo>
                  <a:lnTo>
                    <a:pt x="356" y="444"/>
                  </a:lnTo>
                  <a:lnTo>
                    <a:pt x="358" y="444"/>
                  </a:lnTo>
                  <a:lnTo>
                    <a:pt x="358" y="446"/>
                  </a:lnTo>
                  <a:lnTo>
                    <a:pt x="360" y="448"/>
                  </a:lnTo>
                  <a:lnTo>
                    <a:pt x="362" y="448"/>
                  </a:lnTo>
                  <a:lnTo>
                    <a:pt x="362" y="448"/>
                  </a:lnTo>
                  <a:lnTo>
                    <a:pt x="362" y="446"/>
                  </a:lnTo>
                  <a:lnTo>
                    <a:pt x="367" y="444"/>
                  </a:lnTo>
                  <a:lnTo>
                    <a:pt x="369" y="442"/>
                  </a:lnTo>
                  <a:lnTo>
                    <a:pt x="369" y="440"/>
                  </a:lnTo>
                  <a:lnTo>
                    <a:pt x="371" y="440"/>
                  </a:lnTo>
                  <a:lnTo>
                    <a:pt x="373" y="438"/>
                  </a:lnTo>
                  <a:lnTo>
                    <a:pt x="373" y="440"/>
                  </a:lnTo>
                  <a:lnTo>
                    <a:pt x="373" y="442"/>
                  </a:lnTo>
                  <a:lnTo>
                    <a:pt x="373" y="442"/>
                  </a:lnTo>
                  <a:lnTo>
                    <a:pt x="373" y="442"/>
                  </a:lnTo>
                  <a:lnTo>
                    <a:pt x="375" y="442"/>
                  </a:lnTo>
                  <a:lnTo>
                    <a:pt x="377" y="444"/>
                  </a:lnTo>
                  <a:lnTo>
                    <a:pt x="379" y="444"/>
                  </a:lnTo>
                  <a:lnTo>
                    <a:pt x="379" y="444"/>
                  </a:lnTo>
                  <a:lnTo>
                    <a:pt x="379" y="446"/>
                  </a:lnTo>
                  <a:lnTo>
                    <a:pt x="381" y="448"/>
                  </a:lnTo>
                  <a:lnTo>
                    <a:pt x="381" y="450"/>
                  </a:lnTo>
                  <a:lnTo>
                    <a:pt x="381" y="450"/>
                  </a:lnTo>
                  <a:lnTo>
                    <a:pt x="381" y="450"/>
                  </a:lnTo>
                  <a:lnTo>
                    <a:pt x="379" y="450"/>
                  </a:lnTo>
                  <a:lnTo>
                    <a:pt x="381" y="453"/>
                  </a:lnTo>
                  <a:lnTo>
                    <a:pt x="381" y="453"/>
                  </a:lnTo>
                  <a:lnTo>
                    <a:pt x="381" y="455"/>
                  </a:lnTo>
                  <a:lnTo>
                    <a:pt x="383" y="455"/>
                  </a:lnTo>
                  <a:lnTo>
                    <a:pt x="383" y="455"/>
                  </a:lnTo>
                  <a:lnTo>
                    <a:pt x="383" y="457"/>
                  </a:lnTo>
                  <a:lnTo>
                    <a:pt x="385" y="457"/>
                  </a:lnTo>
                  <a:lnTo>
                    <a:pt x="387" y="459"/>
                  </a:lnTo>
                  <a:lnTo>
                    <a:pt x="390" y="459"/>
                  </a:lnTo>
                  <a:lnTo>
                    <a:pt x="387" y="459"/>
                  </a:lnTo>
                  <a:lnTo>
                    <a:pt x="385" y="461"/>
                  </a:lnTo>
                  <a:lnTo>
                    <a:pt x="385" y="461"/>
                  </a:lnTo>
                  <a:lnTo>
                    <a:pt x="383" y="463"/>
                  </a:lnTo>
                  <a:lnTo>
                    <a:pt x="385" y="463"/>
                  </a:lnTo>
                  <a:lnTo>
                    <a:pt x="385" y="463"/>
                  </a:lnTo>
                  <a:lnTo>
                    <a:pt x="385" y="463"/>
                  </a:lnTo>
                  <a:lnTo>
                    <a:pt x="385" y="465"/>
                  </a:lnTo>
                  <a:lnTo>
                    <a:pt x="387" y="465"/>
                  </a:lnTo>
                  <a:lnTo>
                    <a:pt x="387" y="463"/>
                  </a:lnTo>
                  <a:lnTo>
                    <a:pt x="387" y="465"/>
                  </a:lnTo>
                  <a:lnTo>
                    <a:pt x="390" y="465"/>
                  </a:lnTo>
                  <a:lnTo>
                    <a:pt x="390" y="465"/>
                  </a:lnTo>
                  <a:lnTo>
                    <a:pt x="390" y="465"/>
                  </a:lnTo>
                  <a:lnTo>
                    <a:pt x="390" y="465"/>
                  </a:lnTo>
                  <a:lnTo>
                    <a:pt x="392" y="463"/>
                  </a:lnTo>
                  <a:lnTo>
                    <a:pt x="392" y="463"/>
                  </a:lnTo>
                  <a:lnTo>
                    <a:pt x="392" y="463"/>
                  </a:lnTo>
                  <a:lnTo>
                    <a:pt x="394" y="465"/>
                  </a:lnTo>
                  <a:lnTo>
                    <a:pt x="396" y="465"/>
                  </a:lnTo>
                  <a:lnTo>
                    <a:pt x="396" y="465"/>
                  </a:lnTo>
                  <a:lnTo>
                    <a:pt x="396" y="463"/>
                  </a:lnTo>
                  <a:lnTo>
                    <a:pt x="396" y="463"/>
                  </a:lnTo>
                  <a:lnTo>
                    <a:pt x="398" y="465"/>
                  </a:lnTo>
                  <a:lnTo>
                    <a:pt x="398" y="465"/>
                  </a:lnTo>
                  <a:lnTo>
                    <a:pt x="396" y="465"/>
                  </a:lnTo>
                  <a:lnTo>
                    <a:pt x="396" y="467"/>
                  </a:lnTo>
                  <a:lnTo>
                    <a:pt x="396" y="467"/>
                  </a:lnTo>
                  <a:lnTo>
                    <a:pt x="396" y="467"/>
                  </a:lnTo>
                  <a:lnTo>
                    <a:pt x="398" y="467"/>
                  </a:lnTo>
                  <a:lnTo>
                    <a:pt x="400" y="467"/>
                  </a:lnTo>
                  <a:lnTo>
                    <a:pt x="402" y="467"/>
                  </a:lnTo>
                  <a:lnTo>
                    <a:pt x="402" y="467"/>
                  </a:lnTo>
                  <a:lnTo>
                    <a:pt x="404" y="467"/>
                  </a:lnTo>
                  <a:lnTo>
                    <a:pt x="404" y="467"/>
                  </a:lnTo>
                  <a:lnTo>
                    <a:pt x="404" y="467"/>
                  </a:lnTo>
                  <a:lnTo>
                    <a:pt x="404" y="467"/>
                  </a:lnTo>
                  <a:lnTo>
                    <a:pt x="404" y="469"/>
                  </a:lnTo>
                  <a:lnTo>
                    <a:pt x="406" y="469"/>
                  </a:lnTo>
                  <a:lnTo>
                    <a:pt x="408" y="467"/>
                  </a:lnTo>
                  <a:lnTo>
                    <a:pt x="408" y="467"/>
                  </a:lnTo>
                  <a:lnTo>
                    <a:pt x="410" y="467"/>
                  </a:lnTo>
                  <a:lnTo>
                    <a:pt x="410" y="467"/>
                  </a:lnTo>
                  <a:lnTo>
                    <a:pt x="413" y="467"/>
                  </a:lnTo>
                  <a:lnTo>
                    <a:pt x="415" y="469"/>
                  </a:lnTo>
                  <a:lnTo>
                    <a:pt x="415" y="467"/>
                  </a:lnTo>
                  <a:lnTo>
                    <a:pt x="415" y="469"/>
                  </a:lnTo>
                  <a:lnTo>
                    <a:pt x="417" y="471"/>
                  </a:lnTo>
                  <a:lnTo>
                    <a:pt x="419" y="471"/>
                  </a:lnTo>
                  <a:lnTo>
                    <a:pt x="421" y="474"/>
                  </a:lnTo>
                  <a:lnTo>
                    <a:pt x="421" y="474"/>
                  </a:lnTo>
                  <a:lnTo>
                    <a:pt x="423" y="474"/>
                  </a:lnTo>
                  <a:lnTo>
                    <a:pt x="423" y="471"/>
                  </a:lnTo>
                  <a:lnTo>
                    <a:pt x="423" y="471"/>
                  </a:lnTo>
                  <a:lnTo>
                    <a:pt x="425" y="474"/>
                  </a:lnTo>
                  <a:lnTo>
                    <a:pt x="431" y="474"/>
                  </a:lnTo>
                  <a:lnTo>
                    <a:pt x="433" y="471"/>
                  </a:lnTo>
                  <a:lnTo>
                    <a:pt x="436" y="474"/>
                  </a:lnTo>
                  <a:lnTo>
                    <a:pt x="436" y="474"/>
                  </a:lnTo>
                  <a:lnTo>
                    <a:pt x="438" y="474"/>
                  </a:lnTo>
                  <a:lnTo>
                    <a:pt x="438" y="471"/>
                  </a:lnTo>
                  <a:lnTo>
                    <a:pt x="438" y="471"/>
                  </a:lnTo>
                  <a:lnTo>
                    <a:pt x="440" y="469"/>
                  </a:lnTo>
                  <a:lnTo>
                    <a:pt x="444" y="469"/>
                  </a:lnTo>
                  <a:lnTo>
                    <a:pt x="446" y="471"/>
                  </a:lnTo>
                  <a:lnTo>
                    <a:pt x="446" y="471"/>
                  </a:lnTo>
                  <a:lnTo>
                    <a:pt x="446" y="471"/>
                  </a:lnTo>
                  <a:lnTo>
                    <a:pt x="446" y="469"/>
                  </a:lnTo>
                  <a:lnTo>
                    <a:pt x="448" y="471"/>
                  </a:lnTo>
                  <a:lnTo>
                    <a:pt x="448" y="471"/>
                  </a:lnTo>
                  <a:lnTo>
                    <a:pt x="448" y="474"/>
                  </a:lnTo>
                  <a:lnTo>
                    <a:pt x="448" y="476"/>
                  </a:lnTo>
                  <a:lnTo>
                    <a:pt x="448" y="476"/>
                  </a:lnTo>
                  <a:lnTo>
                    <a:pt x="450" y="476"/>
                  </a:lnTo>
                  <a:lnTo>
                    <a:pt x="450" y="474"/>
                  </a:lnTo>
                  <a:lnTo>
                    <a:pt x="450" y="476"/>
                  </a:lnTo>
                  <a:lnTo>
                    <a:pt x="452" y="478"/>
                  </a:lnTo>
                  <a:lnTo>
                    <a:pt x="452" y="478"/>
                  </a:lnTo>
                  <a:lnTo>
                    <a:pt x="454" y="476"/>
                  </a:lnTo>
                  <a:lnTo>
                    <a:pt x="454" y="478"/>
                  </a:lnTo>
                  <a:lnTo>
                    <a:pt x="454" y="478"/>
                  </a:lnTo>
                  <a:lnTo>
                    <a:pt x="456" y="478"/>
                  </a:lnTo>
                  <a:lnTo>
                    <a:pt x="461" y="476"/>
                  </a:lnTo>
                  <a:lnTo>
                    <a:pt x="467" y="463"/>
                  </a:lnTo>
                  <a:lnTo>
                    <a:pt x="469" y="459"/>
                  </a:lnTo>
                  <a:lnTo>
                    <a:pt x="467" y="457"/>
                  </a:lnTo>
                  <a:lnTo>
                    <a:pt x="467" y="455"/>
                  </a:lnTo>
                  <a:lnTo>
                    <a:pt x="465" y="453"/>
                  </a:lnTo>
                  <a:lnTo>
                    <a:pt x="465" y="453"/>
                  </a:lnTo>
                  <a:lnTo>
                    <a:pt x="463" y="450"/>
                  </a:lnTo>
                  <a:lnTo>
                    <a:pt x="461" y="448"/>
                  </a:lnTo>
                  <a:lnTo>
                    <a:pt x="459" y="446"/>
                  </a:lnTo>
                  <a:lnTo>
                    <a:pt x="459" y="444"/>
                  </a:lnTo>
                  <a:lnTo>
                    <a:pt x="456" y="442"/>
                  </a:lnTo>
                  <a:lnTo>
                    <a:pt x="454" y="436"/>
                  </a:lnTo>
                  <a:lnTo>
                    <a:pt x="452" y="436"/>
                  </a:lnTo>
                  <a:lnTo>
                    <a:pt x="450" y="434"/>
                  </a:lnTo>
                  <a:lnTo>
                    <a:pt x="450" y="434"/>
                  </a:lnTo>
                  <a:lnTo>
                    <a:pt x="450" y="432"/>
                  </a:lnTo>
                  <a:lnTo>
                    <a:pt x="448" y="423"/>
                  </a:lnTo>
                  <a:lnTo>
                    <a:pt x="448" y="421"/>
                  </a:lnTo>
                  <a:lnTo>
                    <a:pt x="450" y="421"/>
                  </a:lnTo>
                  <a:lnTo>
                    <a:pt x="450" y="421"/>
                  </a:lnTo>
                  <a:lnTo>
                    <a:pt x="454" y="419"/>
                  </a:lnTo>
                  <a:lnTo>
                    <a:pt x="465" y="417"/>
                  </a:lnTo>
                  <a:lnTo>
                    <a:pt x="473" y="417"/>
                  </a:lnTo>
                  <a:lnTo>
                    <a:pt x="473" y="419"/>
                  </a:lnTo>
                  <a:lnTo>
                    <a:pt x="475" y="419"/>
                  </a:lnTo>
                  <a:lnTo>
                    <a:pt x="479" y="419"/>
                  </a:lnTo>
                  <a:lnTo>
                    <a:pt x="482" y="421"/>
                  </a:lnTo>
                  <a:lnTo>
                    <a:pt x="482" y="421"/>
                  </a:lnTo>
                  <a:lnTo>
                    <a:pt x="486" y="419"/>
                  </a:lnTo>
                  <a:lnTo>
                    <a:pt x="486" y="419"/>
                  </a:lnTo>
                  <a:lnTo>
                    <a:pt x="486" y="419"/>
                  </a:lnTo>
                  <a:lnTo>
                    <a:pt x="488" y="419"/>
                  </a:lnTo>
                  <a:lnTo>
                    <a:pt x="488" y="419"/>
                  </a:lnTo>
                  <a:lnTo>
                    <a:pt x="488" y="417"/>
                  </a:lnTo>
                  <a:lnTo>
                    <a:pt x="490" y="417"/>
                  </a:lnTo>
                  <a:lnTo>
                    <a:pt x="494" y="417"/>
                  </a:lnTo>
                  <a:lnTo>
                    <a:pt x="496" y="417"/>
                  </a:lnTo>
                  <a:lnTo>
                    <a:pt x="498" y="415"/>
                  </a:lnTo>
                  <a:lnTo>
                    <a:pt x="505" y="415"/>
                  </a:lnTo>
                  <a:lnTo>
                    <a:pt x="509" y="417"/>
                  </a:lnTo>
                  <a:lnTo>
                    <a:pt x="511" y="417"/>
                  </a:lnTo>
                  <a:lnTo>
                    <a:pt x="513" y="417"/>
                  </a:lnTo>
                  <a:lnTo>
                    <a:pt x="513" y="413"/>
                  </a:lnTo>
                  <a:lnTo>
                    <a:pt x="515" y="411"/>
                  </a:lnTo>
                  <a:lnTo>
                    <a:pt x="515" y="411"/>
                  </a:lnTo>
                  <a:lnTo>
                    <a:pt x="517" y="411"/>
                  </a:lnTo>
                  <a:lnTo>
                    <a:pt x="519" y="411"/>
                  </a:lnTo>
                  <a:lnTo>
                    <a:pt x="521" y="409"/>
                  </a:lnTo>
                  <a:lnTo>
                    <a:pt x="521" y="407"/>
                  </a:lnTo>
                  <a:lnTo>
                    <a:pt x="521" y="407"/>
                  </a:lnTo>
                  <a:lnTo>
                    <a:pt x="523" y="407"/>
                  </a:lnTo>
                  <a:lnTo>
                    <a:pt x="526" y="407"/>
                  </a:lnTo>
                  <a:lnTo>
                    <a:pt x="526" y="407"/>
                  </a:lnTo>
                  <a:lnTo>
                    <a:pt x="528" y="404"/>
                  </a:lnTo>
                  <a:lnTo>
                    <a:pt x="530" y="402"/>
                  </a:lnTo>
                  <a:lnTo>
                    <a:pt x="532" y="400"/>
                  </a:lnTo>
                  <a:lnTo>
                    <a:pt x="532" y="400"/>
                  </a:lnTo>
                  <a:lnTo>
                    <a:pt x="532" y="400"/>
                  </a:lnTo>
                  <a:lnTo>
                    <a:pt x="532" y="398"/>
                  </a:lnTo>
                  <a:lnTo>
                    <a:pt x="532" y="398"/>
                  </a:lnTo>
                  <a:lnTo>
                    <a:pt x="530" y="398"/>
                  </a:lnTo>
                  <a:lnTo>
                    <a:pt x="530" y="396"/>
                  </a:lnTo>
                  <a:lnTo>
                    <a:pt x="530" y="396"/>
                  </a:lnTo>
                  <a:lnTo>
                    <a:pt x="530" y="396"/>
                  </a:lnTo>
                  <a:lnTo>
                    <a:pt x="532" y="396"/>
                  </a:lnTo>
                  <a:lnTo>
                    <a:pt x="532" y="394"/>
                  </a:lnTo>
                  <a:lnTo>
                    <a:pt x="532" y="394"/>
                  </a:lnTo>
                  <a:lnTo>
                    <a:pt x="532" y="394"/>
                  </a:lnTo>
                  <a:lnTo>
                    <a:pt x="532" y="392"/>
                  </a:lnTo>
                  <a:lnTo>
                    <a:pt x="534" y="392"/>
                  </a:lnTo>
                  <a:lnTo>
                    <a:pt x="532" y="392"/>
                  </a:lnTo>
                  <a:lnTo>
                    <a:pt x="532" y="392"/>
                  </a:lnTo>
                  <a:lnTo>
                    <a:pt x="532" y="390"/>
                  </a:lnTo>
                  <a:lnTo>
                    <a:pt x="530" y="390"/>
                  </a:lnTo>
                  <a:lnTo>
                    <a:pt x="530" y="390"/>
                  </a:lnTo>
                  <a:lnTo>
                    <a:pt x="534" y="390"/>
                  </a:lnTo>
                  <a:lnTo>
                    <a:pt x="534" y="390"/>
                  </a:lnTo>
                  <a:lnTo>
                    <a:pt x="534" y="388"/>
                  </a:lnTo>
                  <a:lnTo>
                    <a:pt x="534" y="388"/>
                  </a:lnTo>
                  <a:lnTo>
                    <a:pt x="534" y="388"/>
                  </a:lnTo>
                  <a:lnTo>
                    <a:pt x="534" y="388"/>
                  </a:lnTo>
                  <a:lnTo>
                    <a:pt x="534" y="386"/>
                  </a:lnTo>
                  <a:lnTo>
                    <a:pt x="534" y="386"/>
                  </a:lnTo>
                  <a:lnTo>
                    <a:pt x="534" y="386"/>
                  </a:lnTo>
                  <a:lnTo>
                    <a:pt x="534" y="384"/>
                  </a:lnTo>
                  <a:lnTo>
                    <a:pt x="538" y="384"/>
                  </a:lnTo>
                  <a:lnTo>
                    <a:pt x="538" y="384"/>
                  </a:lnTo>
                  <a:lnTo>
                    <a:pt x="538" y="381"/>
                  </a:lnTo>
                  <a:lnTo>
                    <a:pt x="540" y="379"/>
                  </a:lnTo>
                  <a:lnTo>
                    <a:pt x="540" y="379"/>
                  </a:lnTo>
                  <a:lnTo>
                    <a:pt x="540" y="381"/>
                  </a:lnTo>
                  <a:lnTo>
                    <a:pt x="542" y="379"/>
                  </a:lnTo>
                  <a:lnTo>
                    <a:pt x="542" y="379"/>
                  </a:lnTo>
                  <a:lnTo>
                    <a:pt x="540" y="379"/>
                  </a:lnTo>
                  <a:lnTo>
                    <a:pt x="540" y="377"/>
                  </a:lnTo>
                  <a:lnTo>
                    <a:pt x="542" y="377"/>
                  </a:lnTo>
                  <a:lnTo>
                    <a:pt x="542" y="377"/>
                  </a:lnTo>
                  <a:lnTo>
                    <a:pt x="542" y="379"/>
                  </a:lnTo>
                  <a:lnTo>
                    <a:pt x="544" y="379"/>
                  </a:lnTo>
                  <a:lnTo>
                    <a:pt x="544" y="379"/>
                  </a:lnTo>
                  <a:lnTo>
                    <a:pt x="546" y="379"/>
                  </a:lnTo>
                  <a:lnTo>
                    <a:pt x="546" y="379"/>
                  </a:lnTo>
                  <a:lnTo>
                    <a:pt x="549" y="379"/>
                  </a:lnTo>
                  <a:lnTo>
                    <a:pt x="551" y="381"/>
                  </a:lnTo>
                  <a:lnTo>
                    <a:pt x="551" y="381"/>
                  </a:lnTo>
                  <a:lnTo>
                    <a:pt x="553" y="384"/>
                  </a:lnTo>
                  <a:lnTo>
                    <a:pt x="555" y="384"/>
                  </a:lnTo>
                  <a:lnTo>
                    <a:pt x="555" y="386"/>
                  </a:lnTo>
                  <a:lnTo>
                    <a:pt x="555" y="386"/>
                  </a:lnTo>
                  <a:lnTo>
                    <a:pt x="555" y="386"/>
                  </a:lnTo>
                  <a:lnTo>
                    <a:pt x="557" y="384"/>
                  </a:lnTo>
                  <a:lnTo>
                    <a:pt x="557" y="384"/>
                  </a:lnTo>
                  <a:lnTo>
                    <a:pt x="557" y="384"/>
                  </a:lnTo>
                  <a:lnTo>
                    <a:pt x="557" y="381"/>
                  </a:lnTo>
                  <a:lnTo>
                    <a:pt x="559" y="381"/>
                  </a:lnTo>
                  <a:lnTo>
                    <a:pt x="559" y="379"/>
                  </a:lnTo>
                  <a:lnTo>
                    <a:pt x="559" y="379"/>
                  </a:lnTo>
                  <a:lnTo>
                    <a:pt x="559" y="377"/>
                  </a:lnTo>
                  <a:lnTo>
                    <a:pt x="561" y="377"/>
                  </a:lnTo>
                  <a:lnTo>
                    <a:pt x="565" y="379"/>
                  </a:lnTo>
                  <a:lnTo>
                    <a:pt x="567" y="377"/>
                  </a:lnTo>
                  <a:lnTo>
                    <a:pt x="567" y="375"/>
                  </a:lnTo>
                  <a:lnTo>
                    <a:pt x="569" y="371"/>
                  </a:lnTo>
                  <a:lnTo>
                    <a:pt x="569" y="369"/>
                  </a:lnTo>
                  <a:lnTo>
                    <a:pt x="569" y="365"/>
                  </a:lnTo>
                  <a:lnTo>
                    <a:pt x="572" y="363"/>
                  </a:lnTo>
                  <a:lnTo>
                    <a:pt x="572" y="363"/>
                  </a:lnTo>
                  <a:lnTo>
                    <a:pt x="569" y="363"/>
                  </a:lnTo>
                  <a:lnTo>
                    <a:pt x="569" y="360"/>
                  </a:lnTo>
                  <a:lnTo>
                    <a:pt x="569" y="358"/>
                  </a:lnTo>
                  <a:lnTo>
                    <a:pt x="572" y="358"/>
                  </a:lnTo>
                  <a:lnTo>
                    <a:pt x="572" y="358"/>
                  </a:lnTo>
                  <a:lnTo>
                    <a:pt x="572" y="356"/>
                  </a:lnTo>
                  <a:lnTo>
                    <a:pt x="572" y="356"/>
                  </a:lnTo>
                  <a:lnTo>
                    <a:pt x="572" y="354"/>
                  </a:lnTo>
                  <a:lnTo>
                    <a:pt x="572" y="354"/>
                  </a:lnTo>
                  <a:lnTo>
                    <a:pt x="572" y="354"/>
                  </a:lnTo>
                  <a:lnTo>
                    <a:pt x="569" y="354"/>
                  </a:lnTo>
                  <a:lnTo>
                    <a:pt x="569" y="352"/>
                  </a:lnTo>
                  <a:lnTo>
                    <a:pt x="569" y="350"/>
                  </a:lnTo>
                  <a:lnTo>
                    <a:pt x="572" y="350"/>
                  </a:lnTo>
                  <a:lnTo>
                    <a:pt x="572" y="348"/>
                  </a:lnTo>
                  <a:lnTo>
                    <a:pt x="572" y="346"/>
                  </a:lnTo>
                  <a:lnTo>
                    <a:pt x="574" y="344"/>
                  </a:lnTo>
                  <a:lnTo>
                    <a:pt x="574" y="342"/>
                  </a:lnTo>
                  <a:lnTo>
                    <a:pt x="576" y="333"/>
                  </a:lnTo>
                  <a:lnTo>
                    <a:pt x="576" y="333"/>
                  </a:lnTo>
                  <a:lnTo>
                    <a:pt x="576" y="331"/>
                  </a:lnTo>
                  <a:lnTo>
                    <a:pt x="576" y="329"/>
                  </a:lnTo>
                  <a:lnTo>
                    <a:pt x="578" y="329"/>
                  </a:lnTo>
                  <a:lnTo>
                    <a:pt x="578" y="327"/>
                  </a:lnTo>
                  <a:lnTo>
                    <a:pt x="580" y="327"/>
                  </a:lnTo>
                  <a:lnTo>
                    <a:pt x="580" y="327"/>
                  </a:lnTo>
                  <a:lnTo>
                    <a:pt x="580" y="327"/>
                  </a:lnTo>
                  <a:lnTo>
                    <a:pt x="580" y="327"/>
                  </a:lnTo>
                  <a:lnTo>
                    <a:pt x="580" y="327"/>
                  </a:lnTo>
                  <a:lnTo>
                    <a:pt x="580" y="325"/>
                  </a:lnTo>
                  <a:lnTo>
                    <a:pt x="580" y="325"/>
                  </a:lnTo>
                  <a:lnTo>
                    <a:pt x="582" y="325"/>
                  </a:lnTo>
                  <a:lnTo>
                    <a:pt x="582" y="325"/>
                  </a:lnTo>
                  <a:lnTo>
                    <a:pt x="582" y="325"/>
                  </a:lnTo>
                  <a:lnTo>
                    <a:pt x="584" y="325"/>
                  </a:lnTo>
                  <a:lnTo>
                    <a:pt x="586" y="327"/>
                  </a:lnTo>
                  <a:lnTo>
                    <a:pt x="586" y="329"/>
                  </a:lnTo>
                  <a:lnTo>
                    <a:pt x="586" y="329"/>
                  </a:lnTo>
                  <a:lnTo>
                    <a:pt x="588" y="329"/>
                  </a:lnTo>
                  <a:lnTo>
                    <a:pt x="590" y="329"/>
                  </a:lnTo>
                  <a:lnTo>
                    <a:pt x="595" y="327"/>
                  </a:lnTo>
                  <a:lnTo>
                    <a:pt x="597" y="327"/>
                  </a:lnTo>
                  <a:lnTo>
                    <a:pt x="597" y="327"/>
                  </a:lnTo>
                  <a:lnTo>
                    <a:pt x="597" y="329"/>
                  </a:lnTo>
                  <a:lnTo>
                    <a:pt x="597" y="331"/>
                  </a:lnTo>
                  <a:lnTo>
                    <a:pt x="595" y="331"/>
                  </a:lnTo>
                  <a:lnTo>
                    <a:pt x="595" y="333"/>
                  </a:lnTo>
                  <a:lnTo>
                    <a:pt x="597" y="333"/>
                  </a:lnTo>
                  <a:lnTo>
                    <a:pt x="601" y="333"/>
                  </a:lnTo>
                  <a:lnTo>
                    <a:pt x="605" y="335"/>
                  </a:lnTo>
                  <a:lnTo>
                    <a:pt x="605" y="337"/>
                  </a:lnTo>
                  <a:lnTo>
                    <a:pt x="605" y="346"/>
                  </a:lnTo>
                  <a:lnTo>
                    <a:pt x="605" y="350"/>
                  </a:lnTo>
                  <a:lnTo>
                    <a:pt x="605" y="352"/>
                  </a:lnTo>
                  <a:lnTo>
                    <a:pt x="609" y="356"/>
                  </a:lnTo>
                  <a:lnTo>
                    <a:pt x="609" y="358"/>
                  </a:lnTo>
                  <a:lnTo>
                    <a:pt x="615" y="363"/>
                  </a:lnTo>
                  <a:lnTo>
                    <a:pt x="615" y="363"/>
                  </a:lnTo>
                  <a:lnTo>
                    <a:pt x="615" y="363"/>
                  </a:lnTo>
                  <a:lnTo>
                    <a:pt x="618" y="363"/>
                  </a:lnTo>
                  <a:lnTo>
                    <a:pt x="618" y="363"/>
                  </a:lnTo>
                  <a:lnTo>
                    <a:pt x="618" y="365"/>
                  </a:lnTo>
                  <a:lnTo>
                    <a:pt x="618" y="367"/>
                  </a:lnTo>
                  <a:lnTo>
                    <a:pt x="618" y="367"/>
                  </a:lnTo>
                  <a:lnTo>
                    <a:pt x="620" y="369"/>
                  </a:lnTo>
                  <a:lnTo>
                    <a:pt x="620" y="367"/>
                  </a:lnTo>
                  <a:lnTo>
                    <a:pt x="620" y="367"/>
                  </a:lnTo>
                  <a:lnTo>
                    <a:pt x="620" y="365"/>
                  </a:lnTo>
                  <a:lnTo>
                    <a:pt x="620" y="363"/>
                  </a:lnTo>
                  <a:lnTo>
                    <a:pt x="622" y="363"/>
                  </a:lnTo>
                  <a:lnTo>
                    <a:pt x="622" y="363"/>
                  </a:lnTo>
                  <a:lnTo>
                    <a:pt x="624" y="363"/>
                  </a:lnTo>
                  <a:lnTo>
                    <a:pt x="624" y="365"/>
                  </a:lnTo>
                  <a:lnTo>
                    <a:pt x="624" y="369"/>
                  </a:lnTo>
                  <a:lnTo>
                    <a:pt x="624" y="369"/>
                  </a:lnTo>
                  <a:lnTo>
                    <a:pt x="628" y="367"/>
                  </a:lnTo>
                  <a:lnTo>
                    <a:pt x="628" y="367"/>
                  </a:lnTo>
                  <a:lnTo>
                    <a:pt x="628" y="363"/>
                  </a:lnTo>
                  <a:lnTo>
                    <a:pt x="628" y="360"/>
                  </a:lnTo>
                  <a:lnTo>
                    <a:pt x="626" y="358"/>
                  </a:lnTo>
                  <a:lnTo>
                    <a:pt x="624" y="356"/>
                  </a:lnTo>
                  <a:lnTo>
                    <a:pt x="622" y="356"/>
                  </a:lnTo>
                  <a:lnTo>
                    <a:pt x="620" y="356"/>
                  </a:lnTo>
                  <a:lnTo>
                    <a:pt x="618" y="356"/>
                  </a:lnTo>
                  <a:lnTo>
                    <a:pt x="615" y="356"/>
                  </a:lnTo>
                  <a:lnTo>
                    <a:pt x="613" y="354"/>
                  </a:lnTo>
                  <a:lnTo>
                    <a:pt x="615" y="350"/>
                  </a:lnTo>
                  <a:lnTo>
                    <a:pt x="622" y="346"/>
                  </a:lnTo>
                  <a:lnTo>
                    <a:pt x="628" y="342"/>
                  </a:lnTo>
                  <a:lnTo>
                    <a:pt x="632" y="342"/>
                  </a:lnTo>
                  <a:lnTo>
                    <a:pt x="638" y="342"/>
                  </a:lnTo>
                  <a:lnTo>
                    <a:pt x="638" y="342"/>
                  </a:lnTo>
                  <a:lnTo>
                    <a:pt x="641" y="340"/>
                  </a:lnTo>
                  <a:lnTo>
                    <a:pt x="641" y="340"/>
                  </a:lnTo>
                  <a:lnTo>
                    <a:pt x="641" y="337"/>
                  </a:lnTo>
                  <a:lnTo>
                    <a:pt x="643" y="337"/>
                  </a:lnTo>
                  <a:lnTo>
                    <a:pt x="645" y="337"/>
                  </a:lnTo>
                  <a:lnTo>
                    <a:pt x="647" y="340"/>
                  </a:lnTo>
                  <a:lnTo>
                    <a:pt x="657" y="340"/>
                  </a:lnTo>
                  <a:lnTo>
                    <a:pt x="657" y="340"/>
                  </a:lnTo>
                  <a:lnTo>
                    <a:pt x="657" y="337"/>
                  </a:lnTo>
                  <a:lnTo>
                    <a:pt x="657" y="335"/>
                  </a:lnTo>
                  <a:lnTo>
                    <a:pt x="659" y="335"/>
                  </a:lnTo>
                  <a:lnTo>
                    <a:pt x="659" y="335"/>
                  </a:lnTo>
                  <a:lnTo>
                    <a:pt x="664" y="335"/>
                  </a:lnTo>
                  <a:lnTo>
                    <a:pt x="666" y="333"/>
                  </a:lnTo>
                  <a:lnTo>
                    <a:pt x="664" y="331"/>
                  </a:lnTo>
                  <a:lnTo>
                    <a:pt x="664" y="329"/>
                  </a:lnTo>
                  <a:lnTo>
                    <a:pt x="664" y="325"/>
                  </a:lnTo>
                  <a:lnTo>
                    <a:pt x="664" y="323"/>
                  </a:lnTo>
                  <a:lnTo>
                    <a:pt x="664" y="323"/>
                  </a:lnTo>
                  <a:lnTo>
                    <a:pt x="664" y="321"/>
                  </a:lnTo>
                  <a:lnTo>
                    <a:pt x="664" y="321"/>
                  </a:lnTo>
                  <a:lnTo>
                    <a:pt x="666" y="321"/>
                  </a:lnTo>
                  <a:lnTo>
                    <a:pt x="666" y="319"/>
                  </a:lnTo>
                  <a:lnTo>
                    <a:pt x="666" y="319"/>
                  </a:lnTo>
                  <a:lnTo>
                    <a:pt x="666" y="319"/>
                  </a:lnTo>
                  <a:lnTo>
                    <a:pt x="666" y="317"/>
                  </a:lnTo>
                  <a:lnTo>
                    <a:pt x="668" y="317"/>
                  </a:lnTo>
                  <a:lnTo>
                    <a:pt x="670" y="314"/>
                  </a:lnTo>
                  <a:lnTo>
                    <a:pt x="670" y="314"/>
                  </a:lnTo>
                  <a:lnTo>
                    <a:pt x="670" y="312"/>
                  </a:lnTo>
                  <a:lnTo>
                    <a:pt x="670" y="310"/>
                  </a:lnTo>
                  <a:lnTo>
                    <a:pt x="670" y="308"/>
                  </a:lnTo>
                  <a:lnTo>
                    <a:pt x="670" y="308"/>
                  </a:lnTo>
                  <a:lnTo>
                    <a:pt x="670" y="306"/>
                  </a:lnTo>
                  <a:lnTo>
                    <a:pt x="670" y="304"/>
                  </a:lnTo>
                  <a:lnTo>
                    <a:pt x="672" y="302"/>
                  </a:lnTo>
                  <a:lnTo>
                    <a:pt x="674" y="302"/>
                  </a:lnTo>
                  <a:lnTo>
                    <a:pt x="674" y="300"/>
                  </a:lnTo>
                  <a:lnTo>
                    <a:pt x="674" y="298"/>
                  </a:lnTo>
                  <a:lnTo>
                    <a:pt x="674" y="293"/>
                  </a:lnTo>
                  <a:lnTo>
                    <a:pt x="674" y="291"/>
                  </a:lnTo>
                  <a:lnTo>
                    <a:pt x="676" y="291"/>
                  </a:lnTo>
                  <a:lnTo>
                    <a:pt x="676" y="289"/>
                  </a:lnTo>
                  <a:lnTo>
                    <a:pt x="678" y="289"/>
                  </a:lnTo>
                  <a:lnTo>
                    <a:pt x="678" y="287"/>
                  </a:lnTo>
                  <a:lnTo>
                    <a:pt x="676" y="283"/>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p:cNvSpPr>
            <p:nvPr/>
          </p:nvSpPr>
          <p:spPr bwMode="auto">
            <a:xfrm>
              <a:off x="8630703" y="4814738"/>
              <a:ext cx="520100" cy="658394"/>
            </a:xfrm>
            <a:custGeom>
              <a:avLst/>
              <a:gdLst>
                <a:gd name="T0" fmla="*/ 341 w 346"/>
                <a:gd name="T1" fmla="*/ 109 h 438"/>
                <a:gd name="T2" fmla="*/ 327 w 346"/>
                <a:gd name="T3" fmla="*/ 88 h 438"/>
                <a:gd name="T4" fmla="*/ 323 w 346"/>
                <a:gd name="T5" fmla="*/ 59 h 438"/>
                <a:gd name="T6" fmla="*/ 312 w 346"/>
                <a:gd name="T7" fmla="*/ 40 h 438"/>
                <a:gd name="T8" fmla="*/ 281 w 346"/>
                <a:gd name="T9" fmla="*/ 36 h 438"/>
                <a:gd name="T10" fmla="*/ 266 w 346"/>
                <a:gd name="T11" fmla="*/ 19 h 438"/>
                <a:gd name="T12" fmla="*/ 256 w 346"/>
                <a:gd name="T13" fmla="*/ 11 h 438"/>
                <a:gd name="T14" fmla="*/ 247 w 346"/>
                <a:gd name="T15" fmla="*/ 25 h 438"/>
                <a:gd name="T16" fmla="*/ 224 w 346"/>
                <a:gd name="T17" fmla="*/ 40 h 438"/>
                <a:gd name="T18" fmla="*/ 222 w 346"/>
                <a:gd name="T19" fmla="*/ 28 h 438"/>
                <a:gd name="T20" fmla="*/ 233 w 346"/>
                <a:gd name="T21" fmla="*/ 9 h 438"/>
                <a:gd name="T22" fmla="*/ 199 w 346"/>
                <a:gd name="T23" fmla="*/ 15 h 438"/>
                <a:gd name="T24" fmla="*/ 132 w 346"/>
                <a:gd name="T25" fmla="*/ 21 h 438"/>
                <a:gd name="T26" fmla="*/ 109 w 346"/>
                <a:gd name="T27" fmla="*/ 34 h 438"/>
                <a:gd name="T28" fmla="*/ 99 w 346"/>
                <a:gd name="T29" fmla="*/ 40 h 438"/>
                <a:gd name="T30" fmla="*/ 92 w 346"/>
                <a:gd name="T31" fmla="*/ 44 h 438"/>
                <a:gd name="T32" fmla="*/ 80 w 346"/>
                <a:gd name="T33" fmla="*/ 53 h 438"/>
                <a:gd name="T34" fmla="*/ 51 w 346"/>
                <a:gd name="T35" fmla="*/ 57 h 438"/>
                <a:gd name="T36" fmla="*/ 26 w 346"/>
                <a:gd name="T37" fmla="*/ 88 h 438"/>
                <a:gd name="T38" fmla="*/ 40 w 346"/>
                <a:gd name="T39" fmla="*/ 111 h 438"/>
                <a:gd name="T40" fmla="*/ 46 w 346"/>
                <a:gd name="T41" fmla="*/ 134 h 438"/>
                <a:gd name="T42" fmla="*/ 32 w 346"/>
                <a:gd name="T43" fmla="*/ 151 h 438"/>
                <a:gd name="T44" fmla="*/ 11 w 346"/>
                <a:gd name="T45" fmla="*/ 176 h 438"/>
                <a:gd name="T46" fmla="*/ 3 w 346"/>
                <a:gd name="T47" fmla="*/ 216 h 438"/>
                <a:gd name="T48" fmla="*/ 15 w 346"/>
                <a:gd name="T49" fmla="*/ 229 h 438"/>
                <a:gd name="T50" fmla="*/ 19 w 346"/>
                <a:gd name="T51" fmla="*/ 243 h 438"/>
                <a:gd name="T52" fmla="*/ 21 w 346"/>
                <a:gd name="T53" fmla="*/ 270 h 438"/>
                <a:gd name="T54" fmla="*/ 36 w 346"/>
                <a:gd name="T55" fmla="*/ 283 h 438"/>
                <a:gd name="T56" fmla="*/ 28 w 346"/>
                <a:gd name="T57" fmla="*/ 308 h 438"/>
                <a:gd name="T58" fmla="*/ 42 w 346"/>
                <a:gd name="T59" fmla="*/ 304 h 438"/>
                <a:gd name="T60" fmla="*/ 34 w 346"/>
                <a:gd name="T61" fmla="*/ 316 h 438"/>
                <a:gd name="T62" fmla="*/ 30 w 346"/>
                <a:gd name="T63" fmla="*/ 352 h 438"/>
                <a:gd name="T64" fmla="*/ 32 w 346"/>
                <a:gd name="T65" fmla="*/ 369 h 438"/>
                <a:gd name="T66" fmla="*/ 42 w 346"/>
                <a:gd name="T67" fmla="*/ 375 h 438"/>
                <a:gd name="T68" fmla="*/ 65 w 346"/>
                <a:gd name="T69" fmla="*/ 369 h 438"/>
                <a:gd name="T70" fmla="*/ 74 w 346"/>
                <a:gd name="T71" fmla="*/ 373 h 438"/>
                <a:gd name="T72" fmla="*/ 82 w 346"/>
                <a:gd name="T73" fmla="*/ 390 h 438"/>
                <a:gd name="T74" fmla="*/ 59 w 346"/>
                <a:gd name="T75" fmla="*/ 400 h 438"/>
                <a:gd name="T76" fmla="*/ 42 w 346"/>
                <a:gd name="T77" fmla="*/ 425 h 438"/>
                <a:gd name="T78" fmla="*/ 61 w 346"/>
                <a:gd name="T79" fmla="*/ 436 h 438"/>
                <a:gd name="T80" fmla="*/ 80 w 346"/>
                <a:gd name="T81" fmla="*/ 434 h 438"/>
                <a:gd name="T82" fmla="*/ 92 w 346"/>
                <a:gd name="T83" fmla="*/ 429 h 438"/>
                <a:gd name="T84" fmla="*/ 113 w 346"/>
                <a:gd name="T85" fmla="*/ 423 h 438"/>
                <a:gd name="T86" fmla="*/ 132 w 346"/>
                <a:gd name="T87" fmla="*/ 417 h 438"/>
                <a:gd name="T88" fmla="*/ 157 w 346"/>
                <a:gd name="T89" fmla="*/ 432 h 438"/>
                <a:gd name="T90" fmla="*/ 157 w 346"/>
                <a:gd name="T91" fmla="*/ 409 h 438"/>
                <a:gd name="T92" fmla="*/ 162 w 346"/>
                <a:gd name="T93" fmla="*/ 396 h 438"/>
                <a:gd name="T94" fmla="*/ 172 w 346"/>
                <a:gd name="T95" fmla="*/ 360 h 438"/>
                <a:gd name="T96" fmla="*/ 178 w 346"/>
                <a:gd name="T97" fmla="*/ 344 h 438"/>
                <a:gd name="T98" fmla="*/ 187 w 346"/>
                <a:gd name="T99" fmla="*/ 327 h 438"/>
                <a:gd name="T100" fmla="*/ 199 w 346"/>
                <a:gd name="T101" fmla="*/ 300 h 438"/>
                <a:gd name="T102" fmla="*/ 214 w 346"/>
                <a:gd name="T103" fmla="*/ 289 h 438"/>
                <a:gd name="T104" fmla="*/ 208 w 346"/>
                <a:gd name="T105" fmla="*/ 266 h 438"/>
                <a:gd name="T106" fmla="*/ 224 w 346"/>
                <a:gd name="T107" fmla="*/ 243 h 438"/>
                <a:gd name="T108" fmla="*/ 251 w 346"/>
                <a:gd name="T109" fmla="*/ 220 h 438"/>
                <a:gd name="T110" fmla="*/ 249 w 346"/>
                <a:gd name="T111" fmla="*/ 208 h 438"/>
                <a:gd name="T112" fmla="*/ 270 w 346"/>
                <a:gd name="T113" fmla="*/ 170 h 438"/>
                <a:gd name="T114" fmla="*/ 283 w 346"/>
                <a:gd name="T115" fmla="*/ 174 h 438"/>
                <a:gd name="T116" fmla="*/ 298 w 346"/>
                <a:gd name="T117" fmla="*/ 172 h 438"/>
                <a:gd name="T118" fmla="*/ 318 w 346"/>
                <a:gd name="T119" fmla="*/ 164 h 438"/>
                <a:gd name="T120" fmla="*/ 337 w 346"/>
                <a:gd name="T121" fmla="*/ 14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38">
                  <a:moveTo>
                    <a:pt x="346" y="136"/>
                  </a:moveTo>
                  <a:lnTo>
                    <a:pt x="344" y="134"/>
                  </a:lnTo>
                  <a:lnTo>
                    <a:pt x="344" y="128"/>
                  </a:lnTo>
                  <a:lnTo>
                    <a:pt x="344" y="126"/>
                  </a:lnTo>
                  <a:lnTo>
                    <a:pt x="344" y="126"/>
                  </a:lnTo>
                  <a:lnTo>
                    <a:pt x="344" y="126"/>
                  </a:lnTo>
                  <a:lnTo>
                    <a:pt x="344" y="126"/>
                  </a:lnTo>
                  <a:lnTo>
                    <a:pt x="341" y="126"/>
                  </a:lnTo>
                  <a:lnTo>
                    <a:pt x="344" y="124"/>
                  </a:lnTo>
                  <a:lnTo>
                    <a:pt x="344" y="124"/>
                  </a:lnTo>
                  <a:lnTo>
                    <a:pt x="344" y="124"/>
                  </a:lnTo>
                  <a:lnTo>
                    <a:pt x="344" y="124"/>
                  </a:lnTo>
                  <a:lnTo>
                    <a:pt x="344" y="124"/>
                  </a:lnTo>
                  <a:lnTo>
                    <a:pt x="344" y="124"/>
                  </a:lnTo>
                  <a:lnTo>
                    <a:pt x="344" y="122"/>
                  </a:lnTo>
                  <a:lnTo>
                    <a:pt x="341" y="122"/>
                  </a:lnTo>
                  <a:lnTo>
                    <a:pt x="341" y="120"/>
                  </a:lnTo>
                  <a:lnTo>
                    <a:pt x="341" y="120"/>
                  </a:lnTo>
                  <a:lnTo>
                    <a:pt x="341" y="115"/>
                  </a:lnTo>
                  <a:lnTo>
                    <a:pt x="341" y="115"/>
                  </a:lnTo>
                  <a:lnTo>
                    <a:pt x="341" y="115"/>
                  </a:lnTo>
                  <a:lnTo>
                    <a:pt x="341" y="111"/>
                  </a:lnTo>
                  <a:lnTo>
                    <a:pt x="341" y="111"/>
                  </a:lnTo>
                  <a:lnTo>
                    <a:pt x="341" y="109"/>
                  </a:lnTo>
                  <a:lnTo>
                    <a:pt x="341" y="109"/>
                  </a:lnTo>
                  <a:lnTo>
                    <a:pt x="341" y="109"/>
                  </a:lnTo>
                  <a:lnTo>
                    <a:pt x="341" y="109"/>
                  </a:lnTo>
                  <a:lnTo>
                    <a:pt x="341" y="109"/>
                  </a:lnTo>
                  <a:lnTo>
                    <a:pt x="339" y="107"/>
                  </a:lnTo>
                  <a:lnTo>
                    <a:pt x="339" y="107"/>
                  </a:lnTo>
                  <a:lnTo>
                    <a:pt x="337" y="101"/>
                  </a:lnTo>
                  <a:lnTo>
                    <a:pt x="335" y="99"/>
                  </a:lnTo>
                  <a:lnTo>
                    <a:pt x="335" y="99"/>
                  </a:lnTo>
                  <a:lnTo>
                    <a:pt x="333" y="99"/>
                  </a:lnTo>
                  <a:lnTo>
                    <a:pt x="333" y="99"/>
                  </a:lnTo>
                  <a:lnTo>
                    <a:pt x="333" y="97"/>
                  </a:lnTo>
                  <a:lnTo>
                    <a:pt x="333" y="97"/>
                  </a:lnTo>
                  <a:lnTo>
                    <a:pt x="333" y="95"/>
                  </a:lnTo>
                  <a:lnTo>
                    <a:pt x="331" y="95"/>
                  </a:lnTo>
                  <a:lnTo>
                    <a:pt x="331" y="95"/>
                  </a:lnTo>
                  <a:lnTo>
                    <a:pt x="331" y="92"/>
                  </a:lnTo>
                  <a:lnTo>
                    <a:pt x="331" y="92"/>
                  </a:lnTo>
                  <a:lnTo>
                    <a:pt x="329" y="90"/>
                  </a:lnTo>
                  <a:lnTo>
                    <a:pt x="329" y="90"/>
                  </a:lnTo>
                  <a:lnTo>
                    <a:pt x="327" y="90"/>
                  </a:lnTo>
                  <a:lnTo>
                    <a:pt x="327" y="90"/>
                  </a:lnTo>
                  <a:lnTo>
                    <a:pt x="327" y="90"/>
                  </a:lnTo>
                  <a:lnTo>
                    <a:pt x="327" y="88"/>
                  </a:lnTo>
                  <a:lnTo>
                    <a:pt x="327" y="88"/>
                  </a:lnTo>
                  <a:lnTo>
                    <a:pt x="327" y="88"/>
                  </a:lnTo>
                  <a:lnTo>
                    <a:pt x="327" y="88"/>
                  </a:lnTo>
                  <a:lnTo>
                    <a:pt x="327" y="86"/>
                  </a:lnTo>
                  <a:lnTo>
                    <a:pt x="321" y="82"/>
                  </a:lnTo>
                  <a:lnTo>
                    <a:pt x="316" y="80"/>
                  </a:lnTo>
                  <a:lnTo>
                    <a:pt x="316" y="80"/>
                  </a:lnTo>
                  <a:lnTo>
                    <a:pt x="314" y="78"/>
                  </a:lnTo>
                  <a:lnTo>
                    <a:pt x="314" y="78"/>
                  </a:lnTo>
                  <a:lnTo>
                    <a:pt x="312" y="76"/>
                  </a:lnTo>
                  <a:lnTo>
                    <a:pt x="312" y="76"/>
                  </a:lnTo>
                  <a:lnTo>
                    <a:pt x="312" y="74"/>
                  </a:lnTo>
                  <a:lnTo>
                    <a:pt x="312" y="74"/>
                  </a:lnTo>
                  <a:lnTo>
                    <a:pt x="312" y="74"/>
                  </a:lnTo>
                  <a:lnTo>
                    <a:pt x="314" y="67"/>
                  </a:lnTo>
                  <a:lnTo>
                    <a:pt x="314" y="67"/>
                  </a:lnTo>
                  <a:lnTo>
                    <a:pt x="316" y="65"/>
                  </a:lnTo>
                  <a:lnTo>
                    <a:pt x="316" y="63"/>
                  </a:lnTo>
                  <a:lnTo>
                    <a:pt x="316" y="61"/>
                  </a:lnTo>
                  <a:lnTo>
                    <a:pt x="321" y="61"/>
                  </a:lnTo>
                  <a:lnTo>
                    <a:pt x="321" y="61"/>
                  </a:lnTo>
                  <a:lnTo>
                    <a:pt x="321" y="61"/>
                  </a:lnTo>
                  <a:lnTo>
                    <a:pt x="321" y="61"/>
                  </a:lnTo>
                  <a:lnTo>
                    <a:pt x="323" y="59"/>
                  </a:lnTo>
                  <a:lnTo>
                    <a:pt x="325" y="57"/>
                  </a:lnTo>
                  <a:lnTo>
                    <a:pt x="325" y="57"/>
                  </a:lnTo>
                  <a:lnTo>
                    <a:pt x="325" y="57"/>
                  </a:lnTo>
                  <a:lnTo>
                    <a:pt x="325" y="55"/>
                  </a:lnTo>
                  <a:lnTo>
                    <a:pt x="325" y="55"/>
                  </a:lnTo>
                  <a:lnTo>
                    <a:pt x="325" y="55"/>
                  </a:lnTo>
                  <a:lnTo>
                    <a:pt x="325" y="53"/>
                  </a:lnTo>
                  <a:lnTo>
                    <a:pt x="325" y="53"/>
                  </a:lnTo>
                  <a:lnTo>
                    <a:pt x="321" y="51"/>
                  </a:lnTo>
                  <a:lnTo>
                    <a:pt x="321" y="48"/>
                  </a:lnTo>
                  <a:lnTo>
                    <a:pt x="321" y="48"/>
                  </a:lnTo>
                  <a:lnTo>
                    <a:pt x="321" y="46"/>
                  </a:lnTo>
                  <a:lnTo>
                    <a:pt x="321" y="46"/>
                  </a:lnTo>
                  <a:lnTo>
                    <a:pt x="321" y="44"/>
                  </a:lnTo>
                  <a:lnTo>
                    <a:pt x="321" y="44"/>
                  </a:lnTo>
                  <a:lnTo>
                    <a:pt x="321" y="44"/>
                  </a:lnTo>
                  <a:lnTo>
                    <a:pt x="321" y="44"/>
                  </a:lnTo>
                  <a:lnTo>
                    <a:pt x="321" y="44"/>
                  </a:lnTo>
                  <a:lnTo>
                    <a:pt x="318" y="42"/>
                  </a:lnTo>
                  <a:lnTo>
                    <a:pt x="318" y="42"/>
                  </a:lnTo>
                  <a:lnTo>
                    <a:pt x="318" y="42"/>
                  </a:lnTo>
                  <a:lnTo>
                    <a:pt x="314" y="42"/>
                  </a:lnTo>
                  <a:lnTo>
                    <a:pt x="312" y="40"/>
                  </a:lnTo>
                  <a:lnTo>
                    <a:pt x="312" y="40"/>
                  </a:lnTo>
                  <a:lnTo>
                    <a:pt x="312" y="40"/>
                  </a:lnTo>
                  <a:lnTo>
                    <a:pt x="310" y="38"/>
                  </a:lnTo>
                  <a:lnTo>
                    <a:pt x="308" y="40"/>
                  </a:lnTo>
                  <a:lnTo>
                    <a:pt x="308" y="40"/>
                  </a:lnTo>
                  <a:lnTo>
                    <a:pt x="306" y="40"/>
                  </a:lnTo>
                  <a:lnTo>
                    <a:pt x="304" y="40"/>
                  </a:lnTo>
                  <a:lnTo>
                    <a:pt x="302" y="40"/>
                  </a:lnTo>
                  <a:lnTo>
                    <a:pt x="300" y="40"/>
                  </a:lnTo>
                  <a:lnTo>
                    <a:pt x="298" y="40"/>
                  </a:lnTo>
                  <a:lnTo>
                    <a:pt x="298" y="40"/>
                  </a:lnTo>
                  <a:lnTo>
                    <a:pt x="295" y="40"/>
                  </a:lnTo>
                  <a:lnTo>
                    <a:pt x="293" y="40"/>
                  </a:lnTo>
                  <a:lnTo>
                    <a:pt x="291" y="40"/>
                  </a:lnTo>
                  <a:lnTo>
                    <a:pt x="289" y="40"/>
                  </a:lnTo>
                  <a:lnTo>
                    <a:pt x="289" y="40"/>
                  </a:lnTo>
                  <a:lnTo>
                    <a:pt x="289" y="38"/>
                  </a:lnTo>
                  <a:lnTo>
                    <a:pt x="287" y="36"/>
                  </a:lnTo>
                  <a:lnTo>
                    <a:pt x="287" y="36"/>
                  </a:lnTo>
                  <a:lnTo>
                    <a:pt x="287" y="36"/>
                  </a:lnTo>
                  <a:lnTo>
                    <a:pt x="285" y="36"/>
                  </a:lnTo>
                  <a:lnTo>
                    <a:pt x="285" y="36"/>
                  </a:lnTo>
                  <a:lnTo>
                    <a:pt x="283" y="36"/>
                  </a:lnTo>
                  <a:lnTo>
                    <a:pt x="281" y="36"/>
                  </a:lnTo>
                  <a:lnTo>
                    <a:pt x="281" y="36"/>
                  </a:lnTo>
                  <a:lnTo>
                    <a:pt x="279" y="36"/>
                  </a:lnTo>
                  <a:lnTo>
                    <a:pt x="279" y="36"/>
                  </a:lnTo>
                  <a:lnTo>
                    <a:pt x="279" y="36"/>
                  </a:lnTo>
                  <a:lnTo>
                    <a:pt x="279" y="34"/>
                  </a:lnTo>
                  <a:lnTo>
                    <a:pt x="277" y="34"/>
                  </a:lnTo>
                  <a:lnTo>
                    <a:pt x="277" y="32"/>
                  </a:lnTo>
                  <a:lnTo>
                    <a:pt x="277" y="32"/>
                  </a:lnTo>
                  <a:lnTo>
                    <a:pt x="274" y="32"/>
                  </a:lnTo>
                  <a:lnTo>
                    <a:pt x="272" y="28"/>
                  </a:lnTo>
                  <a:lnTo>
                    <a:pt x="270" y="25"/>
                  </a:lnTo>
                  <a:lnTo>
                    <a:pt x="270" y="25"/>
                  </a:lnTo>
                  <a:lnTo>
                    <a:pt x="270" y="23"/>
                  </a:lnTo>
                  <a:lnTo>
                    <a:pt x="270" y="23"/>
                  </a:lnTo>
                  <a:lnTo>
                    <a:pt x="270" y="21"/>
                  </a:lnTo>
                  <a:lnTo>
                    <a:pt x="270" y="21"/>
                  </a:lnTo>
                  <a:lnTo>
                    <a:pt x="270" y="19"/>
                  </a:lnTo>
                  <a:lnTo>
                    <a:pt x="270" y="17"/>
                  </a:lnTo>
                  <a:lnTo>
                    <a:pt x="270" y="17"/>
                  </a:lnTo>
                  <a:lnTo>
                    <a:pt x="268" y="17"/>
                  </a:lnTo>
                  <a:lnTo>
                    <a:pt x="268" y="17"/>
                  </a:lnTo>
                  <a:lnTo>
                    <a:pt x="268" y="17"/>
                  </a:lnTo>
                  <a:lnTo>
                    <a:pt x="266" y="19"/>
                  </a:lnTo>
                  <a:lnTo>
                    <a:pt x="266" y="19"/>
                  </a:lnTo>
                  <a:lnTo>
                    <a:pt x="266" y="19"/>
                  </a:lnTo>
                  <a:lnTo>
                    <a:pt x="266" y="17"/>
                  </a:lnTo>
                  <a:lnTo>
                    <a:pt x="264" y="17"/>
                  </a:lnTo>
                  <a:lnTo>
                    <a:pt x="264" y="17"/>
                  </a:lnTo>
                  <a:lnTo>
                    <a:pt x="264" y="17"/>
                  </a:lnTo>
                  <a:lnTo>
                    <a:pt x="264" y="17"/>
                  </a:lnTo>
                  <a:lnTo>
                    <a:pt x="262" y="17"/>
                  </a:lnTo>
                  <a:lnTo>
                    <a:pt x="262" y="17"/>
                  </a:lnTo>
                  <a:lnTo>
                    <a:pt x="262" y="19"/>
                  </a:lnTo>
                  <a:lnTo>
                    <a:pt x="260" y="19"/>
                  </a:lnTo>
                  <a:lnTo>
                    <a:pt x="260" y="19"/>
                  </a:lnTo>
                  <a:lnTo>
                    <a:pt x="260" y="19"/>
                  </a:lnTo>
                  <a:lnTo>
                    <a:pt x="260" y="17"/>
                  </a:lnTo>
                  <a:lnTo>
                    <a:pt x="258" y="17"/>
                  </a:lnTo>
                  <a:lnTo>
                    <a:pt x="258" y="17"/>
                  </a:lnTo>
                  <a:lnTo>
                    <a:pt x="258" y="17"/>
                  </a:lnTo>
                  <a:lnTo>
                    <a:pt x="258" y="17"/>
                  </a:lnTo>
                  <a:lnTo>
                    <a:pt x="258" y="15"/>
                  </a:lnTo>
                  <a:lnTo>
                    <a:pt x="258" y="15"/>
                  </a:lnTo>
                  <a:lnTo>
                    <a:pt x="258" y="15"/>
                  </a:lnTo>
                  <a:lnTo>
                    <a:pt x="258" y="13"/>
                  </a:lnTo>
                  <a:lnTo>
                    <a:pt x="258" y="13"/>
                  </a:lnTo>
                  <a:lnTo>
                    <a:pt x="258" y="13"/>
                  </a:lnTo>
                  <a:lnTo>
                    <a:pt x="258" y="13"/>
                  </a:lnTo>
                  <a:lnTo>
                    <a:pt x="256" y="11"/>
                  </a:lnTo>
                  <a:lnTo>
                    <a:pt x="254" y="11"/>
                  </a:lnTo>
                  <a:lnTo>
                    <a:pt x="254" y="11"/>
                  </a:lnTo>
                  <a:lnTo>
                    <a:pt x="251" y="11"/>
                  </a:lnTo>
                  <a:lnTo>
                    <a:pt x="251" y="11"/>
                  </a:lnTo>
                  <a:lnTo>
                    <a:pt x="251" y="11"/>
                  </a:lnTo>
                  <a:lnTo>
                    <a:pt x="249" y="11"/>
                  </a:lnTo>
                  <a:lnTo>
                    <a:pt x="249" y="13"/>
                  </a:lnTo>
                  <a:lnTo>
                    <a:pt x="247" y="15"/>
                  </a:lnTo>
                  <a:lnTo>
                    <a:pt x="247" y="17"/>
                  </a:lnTo>
                  <a:lnTo>
                    <a:pt x="245" y="17"/>
                  </a:lnTo>
                  <a:lnTo>
                    <a:pt x="245" y="17"/>
                  </a:lnTo>
                  <a:lnTo>
                    <a:pt x="245" y="17"/>
                  </a:lnTo>
                  <a:lnTo>
                    <a:pt x="245" y="19"/>
                  </a:lnTo>
                  <a:lnTo>
                    <a:pt x="247" y="19"/>
                  </a:lnTo>
                  <a:lnTo>
                    <a:pt x="247" y="19"/>
                  </a:lnTo>
                  <a:lnTo>
                    <a:pt x="247" y="19"/>
                  </a:lnTo>
                  <a:lnTo>
                    <a:pt x="247" y="19"/>
                  </a:lnTo>
                  <a:lnTo>
                    <a:pt x="249" y="21"/>
                  </a:lnTo>
                  <a:lnTo>
                    <a:pt x="249" y="23"/>
                  </a:lnTo>
                  <a:lnTo>
                    <a:pt x="249" y="23"/>
                  </a:lnTo>
                  <a:lnTo>
                    <a:pt x="247" y="25"/>
                  </a:lnTo>
                  <a:lnTo>
                    <a:pt x="247" y="25"/>
                  </a:lnTo>
                  <a:lnTo>
                    <a:pt x="247" y="25"/>
                  </a:lnTo>
                  <a:lnTo>
                    <a:pt x="247" y="25"/>
                  </a:lnTo>
                  <a:lnTo>
                    <a:pt x="247" y="28"/>
                  </a:lnTo>
                  <a:lnTo>
                    <a:pt x="247" y="28"/>
                  </a:lnTo>
                  <a:lnTo>
                    <a:pt x="247" y="28"/>
                  </a:lnTo>
                  <a:lnTo>
                    <a:pt x="243" y="30"/>
                  </a:lnTo>
                  <a:lnTo>
                    <a:pt x="241" y="32"/>
                  </a:lnTo>
                  <a:lnTo>
                    <a:pt x="239" y="32"/>
                  </a:lnTo>
                  <a:lnTo>
                    <a:pt x="239" y="32"/>
                  </a:lnTo>
                  <a:lnTo>
                    <a:pt x="239" y="32"/>
                  </a:lnTo>
                  <a:lnTo>
                    <a:pt x="237" y="36"/>
                  </a:lnTo>
                  <a:lnTo>
                    <a:pt x="233" y="40"/>
                  </a:lnTo>
                  <a:lnTo>
                    <a:pt x="233" y="40"/>
                  </a:lnTo>
                  <a:lnTo>
                    <a:pt x="233" y="40"/>
                  </a:lnTo>
                  <a:lnTo>
                    <a:pt x="233" y="40"/>
                  </a:lnTo>
                  <a:lnTo>
                    <a:pt x="233" y="40"/>
                  </a:lnTo>
                  <a:lnTo>
                    <a:pt x="231" y="42"/>
                  </a:lnTo>
                  <a:lnTo>
                    <a:pt x="228" y="42"/>
                  </a:lnTo>
                  <a:lnTo>
                    <a:pt x="228" y="40"/>
                  </a:lnTo>
                  <a:lnTo>
                    <a:pt x="226" y="40"/>
                  </a:lnTo>
                  <a:lnTo>
                    <a:pt x="226" y="40"/>
                  </a:lnTo>
                  <a:lnTo>
                    <a:pt x="226" y="40"/>
                  </a:lnTo>
                  <a:lnTo>
                    <a:pt x="224" y="40"/>
                  </a:lnTo>
                  <a:lnTo>
                    <a:pt x="224" y="40"/>
                  </a:lnTo>
                  <a:lnTo>
                    <a:pt x="224" y="40"/>
                  </a:lnTo>
                  <a:lnTo>
                    <a:pt x="224" y="40"/>
                  </a:lnTo>
                  <a:lnTo>
                    <a:pt x="224" y="40"/>
                  </a:lnTo>
                  <a:lnTo>
                    <a:pt x="224" y="40"/>
                  </a:lnTo>
                  <a:lnTo>
                    <a:pt x="224" y="42"/>
                  </a:lnTo>
                  <a:lnTo>
                    <a:pt x="224" y="42"/>
                  </a:lnTo>
                  <a:lnTo>
                    <a:pt x="222" y="40"/>
                  </a:lnTo>
                  <a:lnTo>
                    <a:pt x="222" y="40"/>
                  </a:lnTo>
                  <a:lnTo>
                    <a:pt x="222" y="40"/>
                  </a:lnTo>
                  <a:lnTo>
                    <a:pt x="220" y="38"/>
                  </a:lnTo>
                  <a:lnTo>
                    <a:pt x="220" y="38"/>
                  </a:lnTo>
                  <a:lnTo>
                    <a:pt x="218" y="36"/>
                  </a:lnTo>
                  <a:lnTo>
                    <a:pt x="218" y="36"/>
                  </a:lnTo>
                  <a:lnTo>
                    <a:pt x="216" y="36"/>
                  </a:lnTo>
                  <a:lnTo>
                    <a:pt x="216" y="34"/>
                  </a:lnTo>
                  <a:lnTo>
                    <a:pt x="216" y="34"/>
                  </a:lnTo>
                  <a:lnTo>
                    <a:pt x="216" y="34"/>
                  </a:lnTo>
                  <a:lnTo>
                    <a:pt x="218" y="32"/>
                  </a:lnTo>
                  <a:lnTo>
                    <a:pt x="218" y="28"/>
                  </a:lnTo>
                  <a:lnTo>
                    <a:pt x="220" y="28"/>
                  </a:lnTo>
                  <a:lnTo>
                    <a:pt x="220" y="28"/>
                  </a:lnTo>
                  <a:lnTo>
                    <a:pt x="220" y="28"/>
                  </a:lnTo>
                  <a:lnTo>
                    <a:pt x="220" y="28"/>
                  </a:lnTo>
                  <a:lnTo>
                    <a:pt x="222" y="28"/>
                  </a:lnTo>
                  <a:lnTo>
                    <a:pt x="222" y="28"/>
                  </a:lnTo>
                  <a:lnTo>
                    <a:pt x="222" y="28"/>
                  </a:lnTo>
                  <a:lnTo>
                    <a:pt x="222" y="28"/>
                  </a:lnTo>
                  <a:lnTo>
                    <a:pt x="222" y="28"/>
                  </a:lnTo>
                  <a:lnTo>
                    <a:pt x="222" y="25"/>
                  </a:lnTo>
                  <a:lnTo>
                    <a:pt x="224" y="25"/>
                  </a:lnTo>
                  <a:lnTo>
                    <a:pt x="224" y="25"/>
                  </a:lnTo>
                  <a:lnTo>
                    <a:pt x="224" y="23"/>
                  </a:lnTo>
                  <a:lnTo>
                    <a:pt x="224" y="23"/>
                  </a:lnTo>
                  <a:lnTo>
                    <a:pt x="224" y="23"/>
                  </a:lnTo>
                  <a:lnTo>
                    <a:pt x="224" y="23"/>
                  </a:lnTo>
                  <a:lnTo>
                    <a:pt x="226" y="25"/>
                  </a:lnTo>
                  <a:lnTo>
                    <a:pt x="226" y="25"/>
                  </a:lnTo>
                  <a:lnTo>
                    <a:pt x="226" y="25"/>
                  </a:lnTo>
                  <a:lnTo>
                    <a:pt x="226" y="25"/>
                  </a:lnTo>
                  <a:lnTo>
                    <a:pt x="226" y="25"/>
                  </a:lnTo>
                  <a:lnTo>
                    <a:pt x="226" y="25"/>
                  </a:lnTo>
                  <a:lnTo>
                    <a:pt x="226" y="23"/>
                  </a:lnTo>
                  <a:lnTo>
                    <a:pt x="233" y="17"/>
                  </a:lnTo>
                  <a:lnTo>
                    <a:pt x="233" y="13"/>
                  </a:lnTo>
                  <a:lnTo>
                    <a:pt x="233" y="11"/>
                  </a:lnTo>
                  <a:lnTo>
                    <a:pt x="233" y="11"/>
                  </a:lnTo>
                  <a:lnTo>
                    <a:pt x="233" y="11"/>
                  </a:lnTo>
                  <a:lnTo>
                    <a:pt x="233" y="11"/>
                  </a:lnTo>
                  <a:lnTo>
                    <a:pt x="233" y="9"/>
                  </a:lnTo>
                  <a:lnTo>
                    <a:pt x="233" y="9"/>
                  </a:lnTo>
                  <a:lnTo>
                    <a:pt x="226" y="2"/>
                  </a:lnTo>
                  <a:lnTo>
                    <a:pt x="226" y="2"/>
                  </a:lnTo>
                  <a:lnTo>
                    <a:pt x="222" y="0"/>
                  </a:lnTo>
                  <a:lnTo>
                    <a:pt x="222" y="0"/>
                  </a:lnTo>
                  <a:lnTo>
                    <a:pt x="220" y="0"/>
                  </a:lnTo>
                  <a:lnTo>
                    <a:pt x="220" y="0"/>
                  </a:lnTo>
                  <a:lnTo>
                    <a:pt x="218" y="0"/>
                  </a:lnTo>
                  <a:lnTo>
                    <a:pt x="216" y="0"/>
                  </a:lnTo>
                  <a:lnTo>
                    <a:pt x="216" y="0"/>
                  </a:lnTo>
                  <a:lnTo>
                    <a:pt x="214" y="2"/>
                  </a:lnTo>
                  <a:lnTo>
                    <a:pt x="214" y="5"/>
                  </a:lnTo>
                  <a:lnTo>
                    <a:pt x="214" y="5"/>
                  </a:lnTo>
                  <a:lnTo>
                    <a:pt x="212" y="5"/>
                  </a:lnTo>
                  <a:lnTo>
                    <a:pt x="212" y="5"/>
                  </a:lnTo>
                  <a:lnTo>
                    <a:pt x="212" y="5"/>
                  </a:lnTo>
                  <a:lnTo>
                    <a:pt x="212" y="7"/>
                  </a:lnTo>
                  <a:lnTo>
                    <a:pt x="210" y="9"/>
                  </a:lnTo>
                  <a:lnTo>
                    <a:pt x="210" y="11"/>
                  </a:lnTo>
                  <a:lnTo>
                    <a:pt x="208" y="13"/>
                  </a:lnTo>
                  <a:lnTo>
                    <a:pt x="208" y="13"/>
                  </a:lnTo>
                  <a:lnTo>
                    <a:pt x="205" y="13"/>
                  </a:lnTo>
                  <a:lnTo>
                    <a:pt x="203" y="15"/>
                  </a:lnTo>
                  <a:lnTo>
                    <a:pt x="201" y="15"/>
                  </a:lnTo>
                  <a:lnTo>
                    <a:pt x="199" y="15"/>
                  </a:lnTo>
                  <a:lnTo>
                    <a:pt x="197" y="15"/>
                  </a:lnTo>
                  <a:lnTo>
                    <a:pt x="193" y="19"/>
                  </a:lnTo>
                  <a:lnTo>
                    <a:pt x="191" y="21"/>
                  </a:lnTo>
                  <a:lnTo>
                    <a:pt x="189" y="21"/>
                  </a:lnTo>
                  <a:lnTo>
                    <a:pt x="187" y="21"/>
                  </a:lnTo>
                  <a:lnTo>
                    <a:pt x="182" y="21"/>
                  </a:lnTo>
                  <a:lnTo>
                    <a:pt x="178" y="21"/>
                  </a:lnTo>
                  <a:lnTo>
                    <a:pt x="176" y="23"/>
                  </a:lnTo>
                  <a:lnTo>
                    <a:pt x="172" y="25"/>
                  </a:lnTo>
                  <a:lnTo>
                    <a:pt x="172" y="25"/>
                  </a:lnTo>
                  <a:lnTo>
                    <a:pt x="164" y="25"/>
                  </a:lnTo>
                  <a:lnTo>
                    <a:pt x="162" y="25"/>
                  </a:lnTo>
                  <a:lnTo>
                    <a:pt x="153" y="19"/>
                  </a:lnTo>
                  <a:lnTo>
                    <a:pt x="153" y="19"/>
                  </a:lnTo>
                  <a:lnTo>
                    <a:pt x="151" y="17"/>
                  </a:lnTo>
                  <a:lnTo>
                    <a:pt x="151" y="17"/>
                  </a:lnTo>
                  <a:lnTo>
                    <a:pt x="151" y="15"/>
                  </a:lnTo>
                  <a:lnTo>
                    <a:pt x="145" y="15"/>
                  </a:lnTo>
                  <a:lnTo>
                    <a:pt x="139" y="17"/>
                  </a:lnTo>
                  <a:lnTo>
                    <a:pt x="136" y="17"/>
                  </a:lnTo>
                  <a:lnTo>
                    <a:pt x="134" y="15"/>
                  </a:lnTo>
                  <a:lnTo>
                    <a:pt x="134" y="17"/>
                  </a:lnTo>
                  <a:lnTo>
                    <a:pt x="132" y="21"/>
                  </a:lnTo>
                  <a:lnTo>
                    <a:pt x="132" y="21"/>
                  </a:lnTo>
                  <a:lnTo>
                    <a:pt x="132" y="25"/>
                  </a:lnTo>
                  <a:lnTo>
                    <a:pt x="130" y="25"/>
                  </a:lnTo>
                  <a:lnTo>
                    <a:pt x="130" y="28"/>
                  </a:lnTo>
                  <a:lnTo>
                    <a:pt x="130" y="28"/>
                  </a:lnTo>
                  <a:lnTo>
                    <a:pt x="128" y="30"/>
                  </a:lnTo>
                  <a:lnTo>
                    <a:pt x="126" y="34"/>
                  </a:lnTo>
                  <a:lnTo>
                    <a:pt x="126" y="34"/>
                  </a:lnTo>
                  <a:lnTo>
                    <a:pt x="122" y="36"/>
                  </a:lnTo>
                  <a:lnTo>
                    <a:pt x="122" y="36"/>
                  </a:lnTo>
                  <a:lnTo>
                    <a:pt x="120" y="36"/>
                  </a:lnTo>
                  <a:lnTo>
                    <a:pt x="120" y="36"/>
                  </a:lnTo>
                  <a:lnTo>
                    <a:pt x="120" y="36"/>
                  </a:lnTo>
                  <a:lnTo>
                    <a:pt x="118" y="34"/>
                  </a:lnTo>
                  <a:lnTo>
                    <a:pt x="118" y="34"/>
                  </a:lnTo>
                  <a:lnTo>
                    <a:pt x="118" y="34"/>
                  </a:lnTo>
                  <a:lnTo>
                    <a:pt x="113" y="32"/>
                  </a:lnTo>
                  <a:lnTo>
                    <a:pt x="107" y="32"/>
                  </a:lnTo>
                  <a:lnTo>
                    <a:pt x="107" y="32"/>
                  </a:lnTo>
                  <a:lnTo>
                    <a:pt x="107" y="32"/>
                  </a:lnTo>
                  <a:lnTo>
                    <a:pt x="107" y="34"/>
                  </a:lnTo>
                  <a:lnTo>
                    <a:pt x="107" y="34"/>
                  </a:lnTo>
                  <a:lnTo>
                    <a:pt x="107" y="34"/>
                  </a:lnTo>
                  <a:lnTo>
                    <a:pt x="109" y="34"/>
                  </a:lnTo>
                  <a:lnTo>
                    <a:pt x="109" y="34"/>
                  </a:lnTo>
                  <a:lnTo>
                    <a:pt x="109" y="34"/>
                  </a:lnTo>
                  <a:lnTo>
                    <a:pt x="109" y="36"/>
                  </a:lnTo>
                  <a:lnTo>
                    <a:pt x="109" y="36"/>
                  </a:lnTo>
                  <a:lnTo>
                    <a:pt x="109" y="36"/>
                  </a:lnTo>
                  <a:lnTo>
                    <a:pt x="111" y="36"/>
                  </a:lnTo>
                  <a:lnTo>
                    <a:pt x="111" y="38"/>
                  </a:lnTo>
                  <a:lnTo>
                    <a:pt x="111" y="38"/>
                  </a:lnTo>
                  <a:lnTo>
                    <a:pt x="109" y="40"/>
                  </a:lnTo>
                  <a:lnTo>
                    <a:pt x="109" y="40"/>
                  </a:lnTo>
                  <a:lnTo>
                    <a:pt x="109" y="42"/>
                  </a:lnTo>
                  <a:lnTo>
                    <a:pt x="109" y="42"/>
                  </a:lnTo>
                  <a:lnTo>
                    <a:pt x="109" y="44"/>
                  </a:lnTo>
                  <a:lnTo>
                    <a:pt x="109" y="44"/>
                  </a:lnTo>
                  <a:lnTo>
                    <a:pt x="107" y="44"/>
                  </a:lnTo>
                  <a:lnTo>
                    <a:pt x="107" y="42"/>
                  </a:lnTo>
                  <a:lnTo>
                    <a:pt x="107" y="42"/>
                  </a:lnTo>
                  <a:lnTo>
                    <a:pt x="107" y="40"/>
                  </a:lnTo>
                  <a:lnTo>
                    <a:pt x="107" y="40"/>
                  </a:lnTo>
                  <a:lnTo>
                    <a:pt x="107" y="40"/>
                  </a:lnTo>
                  <a:lnTo>
                    <a:pt x="105" y="40"/>
                  </a:lnTo>
                  <a:lnTo>
                    <a:pt x="105" y="40"/>
                  </a:lnTo>
                  <a:lnTo>
                    <a:pt x="103" y="40"/>
                  </a:lnTo>
                  <a:lnTo>
                    <a:pt x="101" y="40"/>
                  </a:lnTo>
                  <a:lnTo>
                    <a:pt x="99" y="40"/>
                  </a:lnTo>
                  <a:lnTo>
                    <a:pt x="99" y="40"/>
                  </a:lnTo>
                  <a:lnTo>
                    <a:pt x="99" y="40"/>
                  </a:lnTo>
                  <a:lnTo>
                    <a:pt x="97" y="42"/>
                  </a:lnTo>
                  <a:lnTo>
                    <a:pt x="97" y="42"/>
                  </a:lnTo>
                  <a:lnTo>
                    <a:pt x="97" y="42"/>
                  </a:lnTo>
                  <a:lnTo>
                    <a:pt x="97" y="44"/>
                  </a:lnTo>
                  <a:lnTo>
                    <a:pt x="97" y="44"/>
                  </a:lnTo>
                  <a:lnTo>
                    <a:pt x="97" y="44"/>
                  </a:lnTo>
                  <a:lnTo>
                    <a:pt x="97" y="44"/>
                  </a:lnTo>
                  <a:lnTo>
                    <a:pt x="97" y="44"/>
                  </a:lnTo>
                  <a:lnTo>
                    <a:pt x="97" y="44"/>
                  </a:lnTo>
                  <a:lnTo>
                    <a:pt x="95" y="44"/>
                  </a:lnTo>
                  <a:lnTo>
                    <a:pt x="95" y="44"/>
                  </a:lnTo>
                  <a:lnTo>
                    <a:pt x="95" y="44"/>
                  </a:lnTo>
                  <a:lnTo>
                    <a:pt x="95" y="42"/>
                  </a:lnTo>
                  <a:lnTo>
                    <a:pt x="92" y="42"/>
                  </a:lnTo>
                  <a:lnTo>
                    <a:pt x="92" y="42"/>
                  </a:lnTo>
                  <a:lnTo>
                    <a:pt x="92" y="42"/>
                  </a:lnTo>
                  <a:lnTo>
                    <a:pt x="92" y="44"/>
                  </a:lnTo>
                  <a:lnTo>
                    <a:pt x="92" y="44"/>
                  </a:lnTo>
                  <a:lnTo>
                    <a:pt x="92" y="44"/>
                  </a:lnTo>
                  <a:lnTo>
                    <a:pt x="92" y="44"/>
                  </a:lnTo>
                  <a:lnTo>
                    <a:pt x="92" y="44"/>
                  </a:lnTo>
                  <a:lnTo>
                    <a:pt x="92" y="44"/>
                  </a:lnTo>
                  <a:lnTo>
                    <a:pt x="92" y="46"/>
                  </a:lnTo>
                  <a:lnTo>
                    <a:pt x="92" y="46"/>
                  </a:lnTo>
                  <a:lnTo>
                    <a:pt x="92" y="46"/>
                  </a:lnTo>
                  <a:lnTo>
                    <a:pt x="90" y="48"/>
                  </a:lnTo>
                  <a:lnTo>
                    <a:pt x="90" y="48"/>
                  </a:lnTo>
                  <a:lnTo>
                    <a:pt x="90" y="48"/>
                  </a:lnTo>
                  <a:lnTo>
                    <a:pt x="90" y="48"/>
                  </a:lnTo>
                  <a:lnTo>
                    <a:pt x="88" y="53"/>
                  </a:lnTo>
                  <a:lnTo>
                    <a:pt x="88" y="53"/>
                  </a:lnTo>
                  <a:lnTo>
                    <a:pt x="88" y="53"/>
                  </a:lnTo>
                  <a:lnTo>
                    <a:pt x="88" y="53"/>
                  </a:lnTo>
                  <a:lnTo>
                    <a:pt x="88" y="55"/>
                  </a:lnTo>
                  <a:lnTo>
                    <a:pt x="86" y="55"/>
                  </a:lnTo>
                  <a:lnTo>
                    <a:pt x="84" y="55"/>
                  </a:lnTo>
                  <a:lnTo>
                    <a:pt x="84" y="57"/>
                  </a:lnTo>
                  <a:lnTo>
                    <a:pt x="82" y="57"/>
                  </a:lnTo>
                  <a:lnTo>
                    <a:pt x="82" y="57"/>
                  </a:lnTo>
                  <a:lnTo>
                    <a:pt x="82" y="55"/>
                  </a:lnTo>
                  <a:lnTo>
                    <a:pt x="82" y="55"/>
                  </a:lnTo>
                  <a:lnTo>
                    <a:pt x="82" y="55"/>
                  </a:lnTo>
                  <a:lnTo>
                    <a:pt x="82" y="55"/>
                  </a:lnTo>
                  <a:lnTo>
                    <a:pt x="82" y="55"/>
                  </a:lnTo>
                  <a:lnTo>
                    <a:pt x="80" y="53"/>
                  </a:lnTo>
                  <a:lnTo>
                    <a:pt x="80" y="53"/>
                  </a:lnTo>
                  <a:lnTo>
                    <a:pt x="78" y="55"/>
                  </a:lnTo>
                  <a:lnTo>
                    <a:pt x="76" y="55"/>
                  </a:lnTo>
                  <a:lnTo>
                    <a:pt x="63" y="59"/>
                  </a:lnTo>
                  <a:lnTo>
                    <a:pt x="63" y="59"/>
                  </a:lnTo>
                  <a:lnTo>
                    <a:pt x="63" y="59"/>
                  </a:lnTo>
                  <a:lnTo>
                    <a:pt x="63" y="59"/>
                  </a:lnTo>
                  <a:lnTo>
                    <a:pt x="61" y="59"/>
                  </a:lnTo>
                  <a:lnTo>
                    <a:pt x="61" y="59"/>
                  </a:lnTo>
                  <a:lnTo>
                    <a:pt x="61" y="59"/>
                  </a:lnTo>
                  <a:lnTo>
                    <a:pt x="61" y="59"/>
                  </a:lnTo>
                  <a:lnTo>
                    <a:pt x="61" y="59"/>
                  </a:lnTo>
                  <a:lnTo>
                    <a:pt x="59" y="59"/>
                  </a:lnTo>
                  <a:lnTo>
                    <a:pt x="57" y="59"/>
                  </a:lnTo>
                  <a:lnTo>
                    <a:pt x="55" y="59"/>
                  </a:lnTo>
                  <a:lnTo>
                    <a:pt x="55" y="59"/>
                  </a:lnTo>
                  <a:lnTo>
                    <a:pt x="55" y="59"/>
                  </a:lnTo>
                  <a:lnTo>
                    <a:pt x="55" y="59"/>
                  </a:lnTo>
                  <a:lnTo>
                    <a:pt x="53" y="59"/>
                  </a:lnTo>
                  <a:lnTo>
                    <a:pt x="53" y="57"/>
                  </a:lnTo>
                  <a:lnTo>
                    <a:pt x="53" y="57"/>
                  </a:lnTo>
                  <a:lnTo>
                    <a:pt x="53" y="57"/>
                  </a:lnTo>
                  <a:lnTo>
                    <a:pt x="51" y="57"/>
                  </a:lnTo>
                  <a:lnTo>
                    <a:pt x="51" y="57"/>
                  </a:lnTo>
                  <a:lnTo>
                    <a:pt x="51" y="57"/>
                  </a:lnTo>
                  <a:lnTo>
                    <a:pt x="51" y="57"/>
                  </a:lnTo>
                  <a:lnTo>
                    <a:pt x="49" y="59"/>
                  </a:lnTo>
                  <a:lnTo>
                    <a:pt x="49" y="59"/>
                  </a:lnTo>
                  <a:lnTo>
                    <a:pt x="49" y="61"/>
                  </a:lnTo>
                  <a:lnTo>
                    <a:pt x="49" y="61"/>
                  </a:lnTo>
                  <a:lnTo>
                    <a:pt x="49" y="63"/>
                  </a:lnTo>
                  <a:lnTo>
                    <a:pt x="49" y="65"/>
                  </a:lnTo>
                  <a:lnTo>
                    <a:pt x="49" y="65"/>
                  </a:lnTo>
                  <a:lnTo>
                    <a:pt x="49" y="65"/>
                  </a:lnTo>
                  <a:lnTo>
                    <a:pt x="46" y="65"/>
                  </a:lnTo>
                  <a:lnTo>
                    <a:pt x="46" y="65"/>
                  </a:lnTo>
                  <a:lnTo>
                    <a:pt x="46" y="65"/>
                  </a:lnTo>
                  <a:lnTo>
                    <a:pt x="44" y="65"/>
                  </a:lnTo>
                  <a:lnTo>
                    <a:pt x="42" y="67"/>
                  </a:lnTo>
                  <a:lnTo>
                    <a:pt x="42" y="67"/>
                  </a:lnTo>
                  <a:lnTo>
                    <a:pt x="40" y="67"/>
                  </a:lnTo>
                  <a:lnTo>
                    <a:pt x="36" y="67"/>
                  </a:lnTo>
                  <a:lnTo>
                    <a:pt x="36" y="69"/>
                  </a:lnTo>
                  <a:lnTo>
                    <a:pt x="30" y="72"/>
                  </a:lnTo>
                  <a:lnTo>
                    <a:pt x="23" y="80"/>
                  </a:lnTo>
                  <a:lnTo>
                    <a:pt x="23" y="86"/>
                  </a:lnTo>
                  <a:lnTo>
                    <a:pt x="23" y="86"/>
                  </a:lnTo>
                  <a:lnTo>
                    <a:pt x="23" y="88"/>
                  </a:lnTo>
                  <a:lnTo>
                    <a:pt x="26" y="88"/>
                  </a:lnTo>
                  <a:lnTo>
                    <a:pt x="26" y="88"/>
                  </a:lnTo>
                  <a:lnTo>
                    <a:pt x="28" y="90"/>
                  </a:lnTo>
                  <a:lnTo>
                    <a:pt x="28" y="90"/>
                  </a:lnTo>
                  <a:lnTo>
                    <a:pt x="30" y="90"/>
                  </a:lnTo>
                  <a:lnTo>
                    <a:pt x="30" y="90"/>
                  </a:lnTo>
                  <a:lnTo>
                    <a:pt x="30" y="90"/>
                  </a:lnTo>
                  <a:lnTo>
                    <a:pt x="32" y="92"/>
                  </a:lnTo>
                  <a:lnTo>
                    <a:pt x="32" y="92"/>
                  </a:lnTo>
                  <a:lnTo>
                    <a:pt x="32" y="92"/>
                  </a:lnTo>
                  <a:lnTo>
                    <a:pt x="32" y="92"/>
                  </a:lnTo>
                  <a:lnTo>
                    <a:pt x="32" y="95"/>
                  </a:lnTo>
                  <a:lnTo>
                    <a:pt x="34" y="95"/>
                  </a:lnTo>
                  <a:lnTo>
                    <a:pt x="34" y="95"/>
                  </a:lnTo>
                  <a:lnTo>
                    <a:pt x="34" y="97"/>
                  </a:lnTo>
                  <a:lnTo>
                    <a:pt x="38" y="97"/>
                  </a:lnTo>
                  <a:lnTo>
                    <a:pt x="40" y="99"/>
                  </a:lnTo>
                  <a:lnTo>
                    <a:pt x="40" y="99"/>
                  </a:lnTo>
                  <a:lnTo>
                    <a:pt x="40" y="99"/>
                  </a:lnTo>
                  <a:lnTo>
                    <a:pt x="40" y="101"/>
                  </a:lnTo>
                  <a:lnTo>
                    <a:pt x="40" y="101"/>
                  </a:lnTo>
                  <a:lnTo>
                    <a:pt x="40" y="107"/>
                  </a:lnTo>
                  <a:lnTo>
                    <a:pt x="40" y="109"/>
                  </a:lnTo>
                  <a:lnTo>
                    <a:pt x="40" y="109"/>
                  </a:lnTo>
                  <a:lnTo>
                    <a:pt x="40" y="111"/>
                  </a:lnTo>
                  <a:lnTo>
                    <a:pt x="40" y="113"/>
                  </a:lnTo>
                  <a:lnTo>
                    <a:pt x="38" y="115"/>
                  </a:lnTo>
                  <a:lnTo>
                    <a:pt x="38" y="118"/>
                  </a:lnTo>
                  <a:lnTo>
                    <a:pt x="34" y="120"/>
                  </a:lnTo>
                  <a:lnTo>
                    <a:pt x="36" y="122"/>
                  </a:lnTo>
                  <a:lnTo>
                    <a:pt x="38" y="122"/>
                  </a:lnTo>
                  <a:lnTo>
                    <a:pt x="38" y="124"/>
                  </a:lnTo>
                  <a:lnTo>
                    <a:pt x="40" y="124"/>
                  </a:lnTo>
                  <a:lnTo>
                    <a:pt x="40" y="124"/>
                  </a:lnTo>
                  <a:lnTo>
                    <a:pt x="42" y="124"/>
                  </a:lnTo>
                  <a:lnTo>
                    <a:pt x="44" y="124"/>
                  </a:lnTo>
                  <a:lnTo>
                    <a:pt x="44" y="126"/>
                  </a:lnTo>
                  <a:lnTo>
                    <a:pt x="42" y="128"/>
                  </a:lnTo>
                  <a:lnTo>
                    <a:pt x="42" y="128"/>
                  </a:lnTo>
                  <a:lnTo>
                    <a:pt x="42" y="130"/>
                  </a:lnTo>
                  <a:lnTo>
                    <a:pt x="42" y="130"/>
                  </a:lnTo>
                  <a:lnTo>
                    <a:pt x="44" y="130"/>
                  </a:lnTo>
                  <a:lnTo>
                    <a:pt x="46" y="130"/>
                  </a:lnTo>
                  <a:lnTo>
                    <a:pt x="46" y="132"/>
                  </a:lnTo>
                  <a:lnTo>
                    <a:pt x="46" y="132"/>
                  </a:lnTo>
                  <a:lnTo>
                    <a:pt x="46" y="132"/>
                  </a:lnTo>
                  <a:lnTo>
                    <a:pt x="46" y="132"/>
                  </a:lnTo>
                  <a:lnTo>
                    <a:pt x="46" y="132"/>
                  </a:lnTo>
                  <a:lnTo>
                    <a:pt x="46" y="134"/>
                  </a:lnTo>
                  <a:lnTo>
                    <a:pt x="46" y="134"/>
                  </a:lnTo>
                  <a:lnTo>
                    <a:pt x="46" y="134"/>
                  </a:lnTo>
                  <a:lnTo>
                    <a:pt x="46" y="134"/>
                  </a:lnTo>
                  <a:lnTo>
                    <a:pt x="46" y="136"/>
                  </a:lnTo>
                  <a:lnTo>
                    <a:pt x="44" y="139"/>
                  </a:lnTo>
                  <a:lnTo>
                    <a:pt x="44" y="141"/>
                  </a:lnTo>
                  <a:lnTo>
                    <a:pt x="44" y="141"/>
                  </a:lnTo>
                  <a:lnTo>
                    <a:pt x="44" y="141"/>
                  </a:lnTo>
                  <a:lnTo>
                    <a:pt x="42" y="143"/>
                  </a:lnTo>
                  <a:lnTo>
                    <a:pt x="42" y="143"/>
                  </a:lnTo>
                  <a:lnTo>
                    <a:pt x="42" y="143"/>
                  </a:lnTo>
                  <a:lnTo>
                    <a:pt x="38" y="145"/>
                  </a:lnTo>
                  <a:lnTo>
                    <a:pt x="36" y="145"/>
                  </a:lnTo>
                  <a:lnTo>
                    <a:pt x="36" y="145"/>
                  </a:lnTo>
                  <a:lnTo>
                    <a:pt x="36" y="145"/>
                  </a:lnTo>
                  <a:lnTo>
                    <a:pt x="36" y="147"/>
                  </a:lnTo>
                  <a:lnTo>
                    <a:pt x="36" y="147"/>
                  </a:lnTo>
                  <a:lnTo>
                    <a:pt x="36" y="147"/>
                  </a:lnTo>
                  <a:lnTo>
                    <a:pt x="34" y="149"/>
                  </a:lnTo>
                  <a:lnTo>
                    <a:pt x="34" y="149"/>
                  </a:lnTo>
                  <a:lnTo>
                    <a:pt x="32" y="149"/>
                  </a:lnTo>
                  <a:lnTo>
                    <a:pt x="32" y="151"/>
                  </a:lnTo>
                  <a:lnTo>
                    <a:pt x="32" y="151"/>
                  </a:lnTo>
                  <a:lnTo>
                    <a:pt x="32" y="151"/>
                  </a:lnTo>
                  <a:lnTo>
                    <a:pt x="32" y="153"/>
                  </a:lnTo>
                  <a:lnTo>
                    <a:pt x="32" y="153"/>
                  </a:lnTo>
                  <a:lnTo>
                    <a:pt x="32" y="155"/>
                  </a:lnTo>
                  <a:lnTo>
                    <a:pt x="32" y="157"/>
                  </a:lnTo>
                  <a:lnTo>
                    <a:pt x="32" y="157"/>
                  </a:lnTo>
                  <a:lnTo>
                    <a:pt x="30" y="159"/>
                  </a:lnTo>
                  <a:lnTo>
                    <a:pt x="26" y="164"/>
                  </a:lnTo>
                  <a:lnTo>
                    <a:pt x="23" y="164"/>
                  </a:lnTo>
                  <a:lnTo>
                    <a:pt x="19" y="164"/>
                  </a:lnTo>
                  <a:lnTo>
                    <a:pt x="19" y="164"/>
                  </a:lnTo>
                  <a:lnTo>
                    <a:pt x="17" y="164"/>
                  </a:lnTo>
                  <a:lnTo>
                    <a:pt x="15" y="166"/>
                  </a:lnTo>
                  <a:lnTo>
                    <a:pt x="15" y="166"/>
                  </a:lnTo>
                  <a:lnTo>
                    <a:pt x="15" y="166"/>
                  </a:lnTo>
                  <a:lnTo>
                    <a:pt x="13" y="166"/>
                  </a:lnTo>
                  <a:lnTo>
                    <a:pt x="13" y="166"/>
                  </a:lnTo>
                  <a:lnTo>
                    <a:pt x="13" y="166"/>
                  </a:lnTo>
                  <a:lnTo>
                    <a:pt x="11" y="166"/>
                  </a:lnTo>
                  <a:lnTo>
                    <a:pt x="11" y="168"/>
                  </a:lnTo>
                  <a:lnTo>
                    <a:pt x="11" y="170"/>
                  </a:lnTo>
                  <a:lnTo>
                    <a:pt x="11" y="170"/>
                  </a:lnTo>
                  <a:lnTo>
                    <a:pt x="11" y="170"/>
                  </a:lnTo>
                  <a:lnTo>
                    <a:pt x="11" y="176"/>
                  </a:lnTo>
                  <a:lnTo>
                    <a:pt x="11" y="176"/>
                  </a:lnTo>
                  <a:lnTo>
                    <a:pt x="11" y="178"/>
                  </a:lnTo>
                  <a:lnTo>
                    <a:pt x="9" y="178"/>
                  </a:lnTo>
                  <a:lnTo>
                    <a:pt x="9" y="180"/>
                  </a:lnTo>
                  <a:lnTo>
                    <a:pt x="9" y="180"/>
                  </a:lnTo>
                  <a:lnTo>
                    <a:pt x="7" y="185"/>
                  </a:lnTo>
                  <a:lnTo>
                    <a:pt x="5" y="185"/>
                  </a:lnTo>
                  <a:lnTo>
                    <a:pt x="3" y="189"/>
                  </a:lnTo>
                  <a:lnTo>
                    <a:pt x="3" y="193"/>
                  </a:lnTo>
                  <a:lnTo>
                    <a:pt x="0" y="195"/>
                  </a:lnTo>
                  <a:lnTo>
                    <a:pt x="0" y="197"/>
                  </a:lnTo>
                  <a:lnTo>
                    <a:pt x="0" y="197"/>
                  </a:lnTo>
                  <a:lnTo>
                    <a:pt x="0" y="197"/>
                  </a:lnTo>
                  <a:lnTo>
                    <a:pt x="0" y="199"/>
                  </a:lnTo>
                  <a:lnTo>
                    <a:pt x="0" y="199"/>
                  </a:lnTo>
                  <a:lnTo>
                    <a:pt x="0" y="201"/>
                  </a:lnTo>
                  <a:lnTo>
                    <a:pt x="0" y="201"/>
                  </a:lnTo>
                  <a:lnTo>
                    <a:pt x="0" y="201"/>
                  </a:lnTo>
                  <a:lnTo>
                    <a:pt x="3" y="208"/>
                  </a:lnTo>
                  <a:lnTo>
                    <a:pt x="3" y="210"/>
                  </a:lnTo>
                  <a:lnTo>
                    <a:pt x="3" y="214"/>
                  </a:lnTo>
                  <a:lnTo>
                    <a:pt x="3" y="214"/>
                  </a:lnTo>
                  <a:lnTo>
                    <a:pt x="3" y="214"/>
                  </a:lnTo>
                  <a:lnTo>
                    <a:pt x="3" y="216"/>
                  </a:lnTo>
                  <a:lnTo>
                    <a:pt x="3" y="216"/>
                  </a:lnTo>
                  <a:lnTo>
                    <a:pt x="5" y="216"/>
                  </a:lnTo>
                  <a:lnTo>
                    <a:pt x="7" y="218"/>
                  </a:lnTo>
                  <a:lnTo>
                    <a:pt x="9" y="218"/>
                  </a:lnTo>
                  <a:lnTo>
                    <a:pt x="9" y="218"/>
                  </a:lnTo>
                  <a:lnTo>
                    <a:pt x="9" y="216"/>
                  </a:lnTo>
                  <a:lnTo>
                    <a:pt x="11" y="216"/>
                  </a:lnTo>
                  <a:lnTo>
                    <a:pt x="11" y="216"/>
                  </a:lnTo>
                  <a:lnTo>
                    <a:pt x="13" y="216"/>
                  </a:lnTo>
                  <a:lnTo>
                    <a:pt x="13" y="214"/>
                  </a:lnTo>
                  <a:lnTo>
                    <a:pt x="15" y="214"/>
                  </a:lnTo>
                  <a:lnTo>
                    <a:pt x="15" y="214"/>
                  </a:lnTo>
                  <a:lnTo>
                    <a:pt x="17" y="214"/>
                  </a:lnTo>
                  <a:lnTo>
                    <a:pt x="17" y="214"/>
                  </a:lnTo>
                  <a:lnTo>
                    <a:pt x="19" y="216"/>
                  </a:lnTo>
                  <a:lnTo>
                    <a:pt x="19" y="216"/>
                  </a:lnTo>
                  <a:lnTo>
                    <a:pt x="21" y="218"/>
                  </a:lnTo>
                  <a:lnTo>
                    <a:pt x="21" y="218"/>
                  </a:lnTo>
                  <a:lnTo>
                    <a:pt x="19" y="220"/>
                  </a:lnTo>
                  <a:lnTo>
                    <a:pt x="21" y="220"/>
                  </a:lnTo>
                  <a:lnTo>
                    <a:pt x="19" y="220"/>
                  </a:lnTo>
                  <a:lnTo>
                    <a:pt x="19" y="222"/>
                  </a:lnTo>
                  <a:lnTo>
                    <a:pt x="19" y="224"/>
                  </a:lnTo>
                  <a:lnTo>
                    <a:pt x="17" y="226"/>
                  </a:lnTo>
                  <a:lnTo>
                    <a:pt x="15" y="229"/>
                  </a:lnTo>
                  <a:lnTo>
                    <a:pt x="15" y="231"/>
                  </a:lnTo>
                  <a:lnTo>
                    <a:pt x="13" y="233"/>
                  </a:lnTo>
                  <a:lnTo>
                    <a:pt x="13" y="233"/>
                  </a:lnTo>
                  <a:lnTo>
                    <a:pt x="13" y="235"/>
                  </a:lnTo>
                  <a:lnTo>
                    <a:pt x="13" y="237"/>
                  </a:lnTo>
                  <a:lnTo>
                    <a:pt x="13" y="237"/>
                  </a:lnTo>
                  <a:lnTo>
                    <a:pt x="15" y="237"/>
                  </a:lnTo>
                  <a:lnTo>
                    <a:pt x="15" y="237"/>
                  </a:lnTo>
                  <a:lnTo>
                    <a:pt x="15" y="237"/>
                  </a:lnTo>
                  <a:lnTo>
                    <a:pt x="15" y="237"/>
                  </a:lnTo>
                  <a:lnTo>
                    <a:pt x="15" y="237"/>
                  </a:lnTo>
                  <a:lnTo>
                    <a:pt x="15" y="237"/>
                  </a:lnTo>
                  <a:lnTo>
                    <a:pt x="15" y="237"/>
                  </a:lnTo>
                  <a:lnTo>
                    <a:pt x="17" y="237"/>
                  </a:lnTo>
                  <a:lnTo>
                    <a:pt x="17" y="237"/>
                  </a:lnTo>
                  <a:lnTo>
                    <a:pt x="17" y="237"/>
                  </a:lnTo>
                  <a:lnTo>
                    <a:pt x="17" y="239"/>
                  </a:lnTo>
                  <a:lnTo>
                    <a:pt x="17" y="239"/>
                  </a:lnTo>
                  <a:lnTo>
                    <a:pt x="17" y="241"/>
                  </a:lnTo>
                  <a:lnTo>
                    <a:pt x="19" y="241"/>
                  </a:lnTo>
                  <a:lnTo>
                    <a:pt x="19" y="241"/>
                  </a:lnTo>
                  <a:lnTo>
                    <a:pt x="19" y="241"/>
                  </a:lnTo>
                  <a:lnTo>
                    <a:pt x="19" y="241"/>
                  </a:lnTo>
                  <a:lnTo>
                    <a:pt x="19" y="243"/>
                  </a:lnTo>
                  <a:lnTo>
                    <a:pt x="21" y="245"/>
                  </a:lnTo>
                  <a:lnTo>
                    <a:pt x="21" y="245"/>
                  </a:lnTo>
                  <a:lnTo>
                    <a:pt x="21" y="245"/>
                  </a:lnTo>
                  <a:lnTo>
                    <a:pt x="21" y="245"/>
                  </a:lnTo>
                  <a:lnTo>
                    <a:pt x="23" y="245"/>
                  </a:lnTo>
                  <a:lnTo>
                    <a:pt x="23" y="245"/>
                  </a:lnTo>
                  <a:lnTo>
                    <a:pt x="23" y="245"/>
                  </a:lnTo>
                  <a:lnTo>
                    <a:pt x="23" y="247"/>
                  </a:lnTo>
                  <a:lnTo>
                    <a:pt x="23" y="247"/>
                  </a:lnTo>
                  <a:lnTo>
                    <a:pt x="23" y="249"/>
                  </a:lnTo>
                  <a:lnTo>
                    <a:pt x="21" y="249"/>
                  </a:lnTo>
                  <a:lnTo>
                    <a:pt x="21" y="249"/>
                  </a:lnTo>
                  <a:lnTo>
                    <a:pt x="21" y="249"/>
                  </a:lnTo>
                  <a:lnTo>
                    <a:pt x="21" y="254"/>
                  </a:lnTo>
                  <a:lnTo>
                    <a:pt x="21" y="254"/>
                  </a:lnTo>
                  <a:lnTo>
                    <a:pt x="21" y="254"/>
                  </a:lnTo>
                  <a:lnTo>
                    <a:pt x="21" y="254"/>
                  </a:lnTo>
                  <a:lnTo>
                    <a:pt x="19" y="256"/>
                  </a:lnTo>
                  <a:lnTo>
                    <a:pt x="19" y="256"/>
                  </a:lnTo>
                  <a:lnTo>
                    <a:pt x="19" y="256"/>
                  </a:lnTo>
                  <a:lnTo>
                    <a:pt x="19" y="258"/>
                  </a:lnTo>
                  <a:lnTo>
                    <a:pt x="21" y="266"/>
                  </a:lnTo>
                  <a:lnTo>
                    <a:pt x="21" y="270"/>
                  </a:lnTo>
                  <a:lnTo>
                    <a:pt x="21" y="270"/>
                  </a:lnTo>
                  <a:lnTo>
                    <a:pt x="21" y="270"/>
                  </a:lnTo>
                  <a:lnTo>
                    <a:pt x="23" y="272"/>
                  </a:lnTo>
                  <a:lnTo>
                    <a:pt x="23" y="272"/>
                  </a:lnTo>
                  <a:lnTo>
                    <a:pt x="23" y="272"/>
                  </a:lnTo>
                  <a:lnTo>
                    <a:pt x="23" y="272"/>
                  </a:lnTo>
                  <a:lnTo>
                    <a:pt x="28" y="272"/>
                  </a:lnTo>
                  <a:lnTo>
                    <a:pt x="28" y="272"/>
                  </a:lnTo>
                  <a:lnTo>
                    <a:pt x="30" y="275"/>
                  </a:lnTo>
                  <a:lnTo>
                    <a:pt x="30" y="275"/>
                  </a:lnTo>
                  <a:lnTo>
                    <a:pt x="30" y="275"/>
                  </a:lnTo>
                  <a:lnTo>
                    <a:pt x="32" y="275"/>
                  </a:lnTo>
                  <a:lnTo>
                    <a:pt x="32" y="275"/>
                  </a:lnTo>
                  <a:lnTo>
                    <a:pt x="32" y="275"/>
                  </a:lnTo>
                  <a:lnTo>
                    <a:pt x="32" y="277"/>
                  </a:lnTo>
                  <a:lnTo>
                    <a:pt x="32" y="277"/>
                  </a:lnTo>
                  <a:lnTo>
                    <a:pt x="34" y="277"/>
                  </a:lnTo>
                  <a:lnTo>
                    <a:pt x="36" y="277"/>
                  </a:lnTo>
                  <a:lnTo>
                    <a:pt x="36" y="277"/>
                  </a:lnTo>
                  <a:lnTo>
                    <a:pt x="36" y="277"/>
                  </a:lnTo>
                  <a:lnTo>
                    <a:pt x="36" y="279"/>
                  </a:lnTo>
                  <a:lnTo>
                    <a:pt x="36" y="281"/>
                  </a:lnTo>
                  <a:lnTo>
                    <a:pt x="36" y="283"/>
                  </a:lnTo>
                  <a:lnTo>
                    <a:pt x="36" y="283"/>
                  </a:lnTo>
                  <a:lnTo>
                    <a:pt x="36" y="283"/>
                  </a:lnTo>
                  <a:lnTo>
                    <a:pt x="36" y="285"/>
                  </a:lnTo>
                  <a:lnTo>
                    <a:pt x="36" y="285"/>
                  </a:lnTo>
                  <a:lnTo>
                    <a:pt x="36" y="285"/>
                  </a:lnTo>
                  <a:lnTo>
                    <a:pt x="36" y="285"/>
                  </a:lnTo>
                  <a:lnTo>
                    <a:pt x="34" y="287"/>
                  </a:lnTo>
                  <a:lnTo>
                    <a:pt x="32" y="289"/>
                  </a:lnTo>
                  <a:lnTo>
                    <a:pt x="32" y="289"/>
                  </a:lnTo>
                  <a:lnTo>
                    <a:pt x="32" y="291"/>
                  </a:lnTo>
                  <a:lnTo>
                    <a:pt x="32" y="291"/>
                  </a:lnTo>
                  <a:lnTo>
                    <a:pt x="32" y="293"/>
                  </a:lnTo>
                  <a:lnTo>
                    <a:pt x="32" y="293"/>
                  </a:lnTo>
                  <a:lnTo>
                    <a:pt x="32" y="293"/>
                  </a:lnTo>
                  <a:lnTo>
                    <a:pt x="32" y="295"/>
                  </a:lnTo>
                  <a:lnTo>
                    <a:pt x="32" y="298"/>
                  </a:lnTo>
                  <a:lnTo>
                    <a:pt x="30" y="300"/>
                  </a:lnTo>
                  <a:lnTo>
                    <a:pt x="30" y="300"/>
                  </a:lnTo>
                  <a:lnTo>
                    <a:pt x="30" y="300"/>
                  </a:lnTo>
                  <a:lnTo>
                    <a:pt x="26" y="306"/>
                  </a:lnTo>
                  <a:lnTo>
                    <a:pt x="26" y="306"/>
                  </a:lnTo>
                  <a:lnTo>
                    <a:pt x="26" y="308"/>
                  </a:lnTo>
                  <a:lnTo>
                    <a:pt x="26" y="308"/>
                  </a:lnTo>
                  <a:lnTo>
                    <a:pt x="28" y="308"/>
                  </a:lnTo>
                  <a:lnTo>
                    <a:pt x="28" y="308"/>
                  </a:lnTo>
                  <a:lnTo>
                    <a:pt x="28" y="308"/>
                  </a:lnTo>
                  <a:lnTo>
                    <a:pt x="28" y="308"/>
                  </a:lnTo>
                  <a:lnTo>
                    <a:pt x="28" y="308"/>
                  </a:lnTo>
                  <a:lnTo>
                    <a:pt x="30" y="308"/>
                  </a:lnTo>
                  <a:lnTo>
                    <a:pt x="30" y="308"/>
                  </a:lnTo>
                  <a:lnTo>
                    <a:pt x="30" y="306"/>
                  </a:lnTo>
                  <a:lnTo>
                    <a:pt x="30" y="306"/>
                  </a:lnTo>
                  <a:lnTo>
                    <a:pt x="30" y="306"/>
                  </a:lnTo>
                  <a:lnTo>
                    <a:pt x="32" y="306"/>
                  </a:lnTo>
                  <a:lnTo>
                    <a:pt x="32" y="306"/>
                  </a:lnTo>
                  <a:lnTo>
                    <a:pt x="32" y="308"/>
                  </a:lnTo>
                  <a:lnTo>
                    <a:pt x="32" y="308"/>
                  </a:lnTo>
                  <a:lnTo>
                    <a:pt x="32" y="308"/>
                  </a:lnTo>
                  <a:lnTo>
                    <a:pt x="34" y="308"/>
                  </a:lnTo>
                  <a:lnTo>
                    <a:pt x="34" y="308"/>
                  </a:lnTo>
                  <a:lnTo>
                    <a:pt x="34" y="308"/>
                  </a:lnTo>
                  <a:lnTo>
                    <a:pt x="34" y="308"/>
                  </a:lnTo>
                  <a:lnTo>
                    <a:pt x="36" y="308"/>
                  </a:lnTo>
                  <a:lnTo>
                    <a:pt x="38" y="306"/>
                  </a:lnTo>
                  <a:lnTo>
                    <a:pt x="40" y="304"/>
                  </a:lnTo>
                  <a:lnTo>
                    <a:pt x="40" y="304"/>
                  </a:lnTo>
                  <a:lnTo>
                    <a:pt x="42" y="304"/>
                  </a:lnTo>
                  <a:lnTo>
                    <a:pt x="42" y="304"/>
                  </a:lnTo>
                  <a:lnTo>
                    <a:pt x="42" y="304"/>
                  </a:lnTo>
                  <a:lnTo>
                    <a:pt x="42" y="304"/>
                  </a:lnTo>
                  <a:lnTo>
                    <a:pt x="42" y="304"/>
                  </a:lnTo>
                  <a:lnTo>
                    <a:pt x="44" y="306"/>
                  </a:lnTo>
                  <a:lnTo>
                    <a:pt x="44" y="306"/>
                  </a:lnTo>
                  <a:lnTo>
                    <a:pt x="44" y="306"/>
                  </a:lnTo>
                  <a:lnTo>
                    <a:pt x="46" y="306"/>
                  </a:lnTo>
                  <a:lnTo>
                    <a:pt x="46" y="306"/>
                  </a:lnTo>
                  <a:lnTo>
                    <a:pt x="46" y="308"/>
                  </a:lnTo>
                  <a:lnTo>
                    <a:pt x="46" y="308"/>
                  </a:lnTo>
                  <a:lnTo>
                    <a:pt x="46" y="308"/>
                  </a:lnTo>
                  <a:lnTo>
                    <a:pt x="44" y="308"/>
                  </a:lnTo>
                  <a:lnTo>
                    <a:pt x="44" y="310"/>
                  </a:lnTo>
                  <a:lnTo>
                    <a:pt x="42" y="310"/>
                  </a:lnTo>
                  <a:lnTo>
                    <a:pt x="42" y="310"/>
                  </a:lnTo>
                  <a:lnTo>
                    <a:pt x="38" y="312"/>
                  </a:lnTo>
                  <a:lnTo>
                    <a:pt x="38" y="312"/>
                  </a:lnTo>
                  <a:lnTo>
                    <a:pt x="38" y="312"/>
                  </a:lnTo>
                  <a:lnTo>
                    <a:pt x="38" y="314"/>
                  </a:lnTo>
                  <a:lnTo>
                    <a:pt x="38" y="314"/>
                  </a:lnTo>
                  <a:lnTo>
                    <a:pt x="36" y="314"/>
                  </a:lnTo>
                  <a:lnTo>
                    <a:pt x="36" y="314"/>
                  </a:lnTo>
                  <a:lnTo>
                    <a:pt x="36" y="314"/>
                  </a:lnTo>
                  <a:lnTo>
                    <a:pt x="34" y="314"/>
                  </a:lnTo>
                  <a:lnTo>
                    <a:pt x="34" y="314"/>
                  </a:lnTo>
                  <a:lnTo>
                    <a:pt x="34" y="316"/>
                  </a:lnTo>
                  <a:lnTo>
                    <a:pt x="34" y="316"/>
                  </a:lnTo>
                  <a:lnTo>
                    <a:pt x="32" y="316"/>
                  </a:lnTo>
                  <a:lnTo>
                    <a:pt x="32" y="319"/>
                  </a:lnTo>
                  <a:lnTo>
                    <a:pt x="32" y="321"/>
                  </a:lnTo>
                  <a:lnTo>
                    <a:pt x="32" y="323"/>
                  </a:lnTo>
                  <a:lnTo>
                    <a:pt x="32" y="327"/>
                  </a:lnTo>
                  <a:lnTo>
                    <a:pt x="32" y="327"/>
                  </a:lnTo>
                  <a:lnTo>
                    <a:pt x="32" y="327"/>
                  </a:lnTo>
                  <a:lnTo>
                    <a:pt x="32" y="329"/>
                  </a:lnTo>
                  <a:lnTo>
                    <a:pt x="32" y="329"/>
                  </a:lnTo>
                  <a:lnTo>
                    <a:pt x="30" y="331"/>
                  </a:lnTo>
                  <a:lnTo>
                    <a:pt x="28" y="333"/>
                  </a:lnTo>
                  <a:lnTo>
                    <a:pt x="28" y="333"/>
                  </a:lnTo>
                  <a:lnTo>
                    <a:pt x="28" y="337"/>
                  </a:lnTo>
                  <a:lnTo>
                    <a:pt x="23" y="342"/>
                  </a:lnTo>
                  <a:lnTo>
                    <a:pt x="23" y="342"/>
                  </a:lnTo>
                  <a:lnTo>
                    <a:pt x="23" y="342"/>
                  </a:lnTo>
                  <a:lnTo>
                    <a:pt x="23" y="344"/>
                  </a:lnTo>
                  <a:lnTo>
                    <a:pt x="23" y="346"/>
                  </a:lnTo>
                  <a:lnTo>
                    <a:pt x="26" y="348"/>
                  </a:lnTo>
                  <a:lnTo>
                    <a:pt x="26" y="348"/>
                  </a:lnTo>
                  <a:lnTo>
                    <a:pt x="26" y="348"/>
                  </a:lnTo>
                  <a:lnTo>
                    <a:pt x="28" y="350"/>
                  </a:lnTo>
                  <a:lnTo>
                    <a:pt x="30" y="352"/>
                  </a:lnTo>
                  <a:lnTo>
                    <a:pt x="30" y="352"/>
                  </a:lnTo>
                  <a:lnTo>
                    <a:pt x="30" y="352"/>
                  </a:lnTo>
                  <a:lnTo>
                    <a:pt x="30" y="354"/>
                  </a:lnTo>
                  <a:lnTo>
                    <a:pt x="30" y="354"/>
                  </a:lnTo>
                  <a:lnTo>
                    <a:pt x="30" y="356"/>
                  </a:lnTo>
                  <a:lnTo>
                    <a:pt x="28" y="358"/>
                  </a:lnTo>
                  <a:lnTo>
                    <a:pt x="28" y="358"/>
                  </a:lnTo>
                  <a:lnTo>
                    <a:pt x="26" y="360"/>
                  </a:lnTo>
                  <a:lnTo>
                    <a:pt x="26" y="365"/>
                  </a:lnTo>
                  <a:lnTo>
                    <a:pt x="26" y="365"/>
                  </a:lnTo>
                  <a:lnTo>
                    <a:pt x="28" y="365"/>
                  </a:lnTo>
                  <a:lnTo>
                    <a:pt x="30" y="367"/>
                  </a:lnTo>
                  <a:lnTo>
                    <a:pt x="30" y="367"/>
                  </a:lnTo>
                  <a:lnTo>
                    <a:pt x="30" y="367"/>
                  </a:lnTo>
                  <a:lnTo>
                    <a:pt x="30" y="367"/>
                  </a:lnTo>
                  <a:lnTo>
                    <a:pt x="32" y="365"/>
                  </a:lnTo>
                  <a:lnTo>
                    <a:pt x="32" y="365"/>
                  </a:lnTo>
                  <a:lnTo>
                    <a:pt x="32" y="365"/>
                  </a:lnTo>
                  <a:lnTo>
                    <a:pt x="32" y="365"/>
                  </a:lnTo>
                  <a:lnTo>
                    <a:pt x="32" y="367"/>
                  </a:lnTo>
                  <a:lnTo>
                    <a:pt x="32" y="367"/>
                  </a:lnTo>
                  <a:lnTo>
                    <a:pt x="32" y="369"/>
                  </a:lnTo>
                  <a:lnTo>
                    <a:pt x="32" y="369"/>
                  </a:lnTo>
                  <a:lnTo>
                    <a:pt x="32" y="369"/>
                  </a:lnTo>
                  <a:lnTo>
                    <a:pt x="32" y="371"/>
                  </a:lnTo>
                  <a:lnTo>
                    <a:pt x="32" y="373"/>
                  </a:lnTo>
                  <a:lnTo>
                    <a:pt x="32" y="373"/>
                  </a:lnTo>
                  <a:lnTo>
                    <a:pt x="32" y="373"/>
                  </a:lnTo>
                  <a:lnTo>
                    <a:pt x="32" y="375"/>
                  </a:lnTo>
                  <a:lnTo>
                    <a:pt x="32" y="375"/>
                  </a:lnTo>
                  <a:lnTo>
                    <a:pt x="32" y="377"/>
                  </a:lnTo>
                  <a:lnTo>
                    <a:pt x="32" y="377"/>
                  </a:lnTo>
                  <a:lnTo>
                    <a:pt x="32" y="377"/>
                  </a:lnTo>
                  <a:lnTo>
                    <a:pt x="32" y="377"/>
                  </a:lnTo>
                  <a:lnTo>
                    <a:pt x="32" y="377"/>
                  </a:lnTo>
                  <a:lnTo>
                    <a:pt x="32" y="377"/>
                  </a:lnTo>
                  <a:lnTo>
                    <a:pt x="34" y="377"/>
                  </a:lnTo>
                  <a:lnTo>
                    <a:pt x="34" y="377"/>
                  </a:lnTo>
                  <a:lnTo>
                    <a:pt x="34" y="377"/>
                  </a:lnTo>
                  <a:lnTo>
                    <a:pt x="36" y="377"/>
                  </a:lnTo>
                  <a:lnTo>
                    <a:pt x="38" y="375"/>
                  </a:lnTo>
                  <a:lnTo>
                    <a:pt x="38" y="375"/>
                  </a:lnTo>
                  <a:lnTo>
                    <a:pt x="40" y="375"/>
                  </a:lnTo>
                  <a:lnTo>
                    <a:pt x="40" y="375"/>
                  </a:lnTo>
                  <a:lnTo>
                    <a:pt x="40" y="375"/>
                  </a:lnTo>
                  <a:lnTo>
                    <a:pt x="42" y="375"/>
                  </a:lnTo>
                  <a:lnTo>
                    <a:pt x="42" y="375"/>
                  </a:lnTo>
                  <a:lnTo>
                    <a:pt x="42" y="375"/>
                  </a:lnTo>
                  <a:lnTo>
                    <a:pt x="44" y="375"/>
                  </a:lnTo>
                  <a:lnTo>
                    <a:pt x="49" y="375"/>
                  </a:lnTo>
                  <a:lnTo>
                    <a:pt x="51" y="377"/>
                  </a:lnTo>
                  <a:lnTo>
                    <a:pt x="51" y="377"/>
                  </a:lnTo>
                  <a:lnTo>
                    <a:pt x="51" y="377"/>
                  </a:lnTo>
                  <a:lnTo>
                    <a:pt x="51" y="375"/>
                  </a:lnTo>
                  <a:lnTo>
                    <a:pt x="53" y="375"/>
                  </a:lnTo>
                  <a:lnTo>
                    <a:pt x="53" y="375"/>
                  </a:lnTo>
                  <a:lnTo>
                    <a:pt x="53" y="375"/>
                  </a:lnTo>
                  <a:lnTo>
                    <a:pt x="55" y="375"/>
                  </a:lnTo>
                  <a:lnTo>
                    <a:pt x="55" y="373"/>
                  </a:lnTo>
                  <a:lnTo>
                    <a:pt x="57" y="373"/>
                  </a:lnTo>
                  <a:lnTo>
                    <a:pt x="57" y="373"/>
                  </a:lnTo>
                  <a:lnTo>
                    <a:pt x="57" y="373"/>
                  </a:lnTo>
                  <a:lnTo>
                    <a:pt x="59" y="371"/>
                  </a:lnTo>
                  <a:lnTo>
                    <a:pt x="61" y="371"/>
                  </a:lnTo>
                  <a:lnTo>
                    <a:pt x="61" y="369"/>
                  </a:lnTo>
                  <a:lnTo>
                    <a:pt x="61" y="369"/>
                  </a:lnTo>
                  <a:lnTo>
                    <a:pt x="61" y="369"/>
                  </a:lnTo>
                  <a:lnTo>
                    <a:pt x="61" y="369"/>
                  </a:lnTo>
                  <a:lnTo>
                    <a:pt x="61" y="369"/>
                  </a:lnTo>
                  <a:lnTo>
                    <a:pt x="63" y="369"/>
                  </a:lnTo>
                  <a:lnTo>
                    <a:pt x="63" y="369"/>
                  </a:lnTo>
                  <a:lnTo>
                    <a:pt x="65" y="369"/>
                  </a:lnTo>
                  <a:lnTo>
                    <a:pt x="65" y="369"/>
                  </a:lnTo>
                  <a:lnTo>
                    <a:pt x="65" y="369"/>
                  </a:lnTo>
                  <a:lnTo>
                    <a:pt x="65" y="369"/>
                  </a:lnTo>
                  <a:lnTo>
                    <a:pt x="65" y="369"/>
                  </a:lnTo>
                  <a:lnTo>
                    <a:pt x="65" y="369"/>
                  </a:lnTo>
                  <a:lnTo>
                    <a:pt x="65" y="369"/>
                  </a:lnTo>
                  <a:lnTo>
                    <a:pt x="67" y="367"/>
                  </a:lnTo>
                  <a:lnTo>
                    <a:pt x="67" y="367"/>
                  </a:lnTo>
                  <a:lnTo>
                    <a:pt x="67" y="367"/>
                  </a:lnTo>
                  <a:lnTo>
                    <a:pt x="67" y="367"/>
                  </a:lnTo>
                  <a:lnTo>
                    <a:pt x="69" y="367"/>
                  </a:lnTo>
                  <a:lnTo>
                    <a:pt x="69" y="367"/>
                  </a:lnTo>
                  <a:lnTo>
                    <a:pt x="69" y="367"/>
                  </a:lnTo>
                  <a:lnTo>
                    <a:pt x="69" y="367"/>
                  </a:lnTo>
                  <a:lnTo>
                    <a:pt x="72" y="367"/>
                  </a:lnTo>
                  <a:lnTo>
                    <a:pt x="72" y="369"/>
                  </a:lnTo>
                  <a:lnTo>
                    <a:pt x="72" y="369"/>
                  </a:lnTo>
                  <a:lnTo>
                    <a:pt x="72" y="371"/>
                  </a:lnTo>
                  <a:lnTo>
                    <a:pt x="72" y="371"/>
                  </a:lnTo>
                  <a:lnTo>
                    <a:pt x="72" y="371"/>
                  </a:lnTo>
                  <a:lnTo>
                    <a:pt x="72" y="371"/>
                  </a:lnTo>
                  <a:lnTo>
                    <a:pt x="72" y="371"/>
                  </a:lnTo>
                  <a:lnTo>
                    <a:pt x="74" y="373"/>
                  </a:lnTo>
                  <a:lnTo>
                    <a:pt x="74" y="373"/>
                  </a:lnTo>
                  <a:lnTo>
                    <a:pt x="76" y="373"/>
                  </a:lnTo>
                  <a:lnTo>
                    <a:pt x="80" y="375"/>
                  </a:lnTo>
                  <a:lnTo>
                    <a:pt x="80" y="375"/>
                  </a:lnTo>
                  <a:lnTo>
                    <a:pt x="80" y="375"/>
                  </a:lnTo>
                  <a:lnTo>
                    <a:pt x="80" y="377"/>
                  </a:lnTo>
                  <a:lnTo>
                    <a:pt x="80" y="377"/>
                  </a:lnTo>
                  <a:lnTo>
                    <a:pt x="80" y="377"/>
                  </a:lnTo>
                  <a:lnTo>
                    <a:pt x="80" y="377"/>
                  </a:lnTo>
                  <a:lnTo>
                    <a:pt x="82" y="377"/>
                  </a:lnTo>
                  <a:lnTo>
                    <a:pt x="82" y="379"/>
                  </a:lnTo>
                  <a:lnTo>
                    <a:pt x="82" y="379"/>
                  </a:lnTo>
                  <a:lnTo>
                    <a:pt x="82" y="379"/>
                  </a:lnTo>
                  <a:lnTo>
                    <a:pt x="80" y="386"/>
                  </a:lnTo>
                  <a:lnTo>
                    <a:pt x="78" y="386"/>
                  </a:lnTo>
                  <a:lnTo>
                    <a:pt x="78" y="388"/>
                  </a:lnTo>
                  <a:lnTo>
                    <a:pt x="80" y="388"/>
                  </a:lnTo>
                  <a:lnTo>
                    <a:pt x="80" y="388"/>
                  </a:lnTo>
                  <a:lnTo>
                    <a:pt x="80" y="388"/>
                  </a:lnTo>
                  <a:lnTo>
                    <a:pt x="82" y="388"/>
                  </a:lnTo>
                  <a:lnTo>
                    <a:pt x="82" y="388"/>
                  </a:lnTo>
                  <a:lnTo>
                    <a:pt x="82" y="390"/>
                  </a:lnTo>
                  <a:lnTo>
                    <a:pt x="82" y="390"/>
                  </a:lnTo>
                  <a:lnTo>
                    <a:pt x="82" y="390"/>
                  </a:lnTo>
                  <a:lnTo>
                    <a:pt x="82" y="390"/>
                  </a:lnTo>
                  <a:lnTo>
                    <a:pt x="80" y="390"/>
                  </a:lnTo>
                  <a:lnTo>
                    <a:pt x="80" y="390"/>
                  </a:lnTo>
                  <a:lnTo>
                    <a:pt x="80" y="390"/>
                  </a:lnTo>
                  <a:lnTo>
                    <a:pt x="78" y="390"/>
                  </a:lnTo>
                  <a:lnTo>
                    <a:pt x="78" y="392"/>
                  </a:lnTo>
                  <a:lnTo>
                    <a:pt x="78" y="392"/>
                  </a:lnTo>
                  <a:lnTo>
                    <a:pt x="76" y="392"/>
                  </a:lnTo>
                  <a:lnTo>
                    <a:pt x="76" y="394"/>
                  </a:lnTo>
                  <a:lnTo>
                    <a:pt x="74" y="394"/>
                  </a:lnTo>
                  <a:lnTo>
                    <a:pt x="72" y="394"/>
                  </a:lnTo>
                  <a:lnTo>
                    <a:pt x="69" y="394"/>
                  </a:lnTo>
                  <a:lnTo>
                    <a:pt x="69" y="394"/>
                  </a:lnTo>
                  <a:lnTo>
                    <a:pt x="69" y="394"/>
                  </a:lnTo>
                  <a:lnTo>
                    <a:pt x="67" y="396"/>
                  </a:lnTo>
                  <a:lnTo>
                    <a:pt x="63" y="398"/>
                  </a:lnTo>
                  <a:lnTo>
                    <a:pt x="63" y="398"/>
                  </a:lnTo>
                  <a:lnTo>
                    <a:pt x="63" y="398"/>
                  </a:lnTo>
                  <a:lnTo>
                    <a:pt x="61" y="398"/>
                  </a:lnTo>
                  <a:lnTo>
                    <a:pt x="61" y="400"/>
                  </a:lnTo>
                  <a:lnTo>
                    <a:pt x="61" y="400"/>
                  </a:lnTo>
                  <a:lnTo>
                    <a:pt x="61" y="400"/>
                  </a:lnTo>
                  <a:lnTo>
                    <a:pt x="61" y="400"/>
                  </a:lnTo>
                  <a:lnTo>
                    <a:pt x="59" y="400"/>
                  </a:lnTo>
                  <a:lnTo>
                    <a:pt x="59" y="400"/>
                  </a:lnTo>
                  <a:lnTo>
                    <a:pt x="59" y="402"/>
                  </a:lnTo>
                  <a:lnTo>
                    <a:pt x="59" y="402"/>
                  </a:lnTo>
                  <a:lnTo>
                    <a:pt x="59" y="402"/>
                  </a:lnTo>
                  <a:lnTo>
                    <a:pt x="59" y="404"/>
                  </a:lnTo>
                  <a:lnTo>
                    <a:pt x="57" y="406"/>
                  </a:lnTo>
                  <a:lnTo>
                    <a:pt x="57" y="409"/>
                  </a:lnTo>
                  <a:lnTo>
                    <a:pt x="57" y="409"/>
                  </a:lnTo>
                  <a:lnTo>
                    <a:pt x="57" y="409"/>
                  </a:lnTo>
                  <a:lnTo>
                    <a:pt x="55" y="411"/>
                  </a:lnTo>
                  <a:lnTo>
                    <a:pt x="55" y="411"/>
                  </a:lnTo>
                  <a:lnTo>
                    <a:pt x="55" y="413"/>
                  </a:lnTo>
                  <a:lnTo>
                    <a:pt x="53" y="415"/>
                  </a:lnTo>
                  <a:lnTo>
                    <a:pt x="53" y="415"/>
                  </a:lnTo>
                  <a:lnTo>
                    <a:pt x="53" y="417"/>
                  </a:lnTo>
                  <a:lnTo>
                    <a:pt x="53" y="417"/>
                  </a:lnTo>
                  <a:lnTo>
                    <a:pt x="51" y="419"/>
                  </a:lnTo>
                  <a:lnTo>
                    <a:pt x="51" y="419"/>
                  </a:lnTo>
                  <a:lnTo>
                    <a:pt x="44" y="423"/>
                  </a:lnTo>
                  <a:lnTo>
                    <a:pt x="44" y="423"/>
                  </a:lnTo>
                  <a:lnTo>
                    <a:pt x="42" y="423"/>
                  </a:lnTo>
                  <a:lnTo>
                    <a:pt x="42" y="423"/>
                  </a:lnTo>
                  <a:lnTo>
                    <a:pt x="42" y="423"/>
                  </a:lnTo>
                  <a:lnTo>
                    <a:pt x="42" y="423"/>
                  </a:lnTo>
                  <a:lnTo>
                    <a:pt x="42" y="425"/>
                  </a:lnTo>
                  <a:lnTo>
                    <a:pt x="44" y="425"/>
                  </a:lnTo>
                  <a:lnTo>
                    <a:pt x="46" y="425"/>
                  </a:lnTo>
                  <a:lnTo>
                    <a:pt x="49" y="425"/>
                  </a:lnTo>
                  <a:lnTo>
                    <a:pt x="49" y="425"/>
                  </a:lnTo>
                  <a:lnTo>
                    <a:pt x="49" y="427"/>
                  </a:lnTo>
                  <a:lnTo>
                    <a:pt x="49" y="427"/>
                  </a:lnTo>
                  <a:lnTo>
                    <a:pt x="51" y="427"/>
                  </a:lnTo>
                  <a:lnTo>
                    <a:pt x="51" y="429"/>
                  </a:lnTo>
                  <a:lnTo>
                    <a:pt x="51" y="429"/>
                  </a:lnTo>
                  <a:lnTo>
                    <a:pt x="51" y="429"/>
                  </a:lnTo>
                  <a:lnTo>
                    <a:pt x="53" y="432"/>
                  </a:lnTo>
                  <a:lnTo>
                    <a:pt x="55" y="432"/>
                  </a:lnTo>
                  <a:lnTo>
                    <a:pt x="57" y="432"/>
                  </a:lnTo>
                  <a:lnTo>
                    <a:pt x="57" y="434"/>
                  </a:lnTo>
                  <a:lnTo>
                    <a:pt x="57" y="436"/>
                  </a:lnTo>
                  <a:lnTo>
                    <a:pt x="59" y="436"/>
                  </a:lnTo>
                  <a:lnTo>
                    <a:pt x="59" y="438"/>
                  </a:lnTo>
                  <a:lnTo>
                    <a:pt x="59" y="438"/>
                  </a:lnTo>
                  <a:lnTo>
                    <a:pt x="59" y="438"/>
                  </a:lnTo>
                  <a:lnTo>
                    <a:pt x="61" y="438"/>
                  </a:lnTo>
                  <a:lnTo>
                    <a:pt x="61" y="438"/>
                  </a:lnTo>
                  <a:lnTo>
                    <a:pt x="61" y="438"/>
                  </a:lnTo>
                  <a:lnTo>
                    <a:pt x="61" y="438"/>
                  </a:lnTo>
                  <a:lnTo>
                    <a:pt x="61" y="436"/>
                  </a:lnTo>
                  <a:lnTo>
                    <a:pt x="63" y="436"/>
                  </a:lnTo>
                  <a:lnTo>
                    <a:pt x="63" y="436"/>
                  </a:lnTo>
                  <a:lnTo>
                    <a:pt x="63" y="434"/>
                  </a:lnTo>
                  <a:lnTo>
                    <a:pt x="65" y="434"/>
                  </a:lnTo>
                  <a:lnTo>
                    <a:pt x="65" y="434"/>
                  </a:lnTo>
                  <a:lnTo>
                    <a:pt x="65" y="434"/>
                  </a:lnTo>
                  <a:lnTo>
                    <a:pt x="67" y="434"/>
                  </a:lnTo>
                  <a:lnTo>
                    <a:pt x="69" y="434"/>
                  </a:lnTo>
                  <a:lnTo>
                    <a:pt x="69" y="434"/>
                  </a:lnTo>
                  <a:lnTo>
                    <a:pt x="72" y="434"/>
                  </a:lnTo>
                  <a:lnTo>
                    <a:pt x="72" y="434"/>
                  </a:lnTo>
                  <a:lnTo>
                    <a:pt x="74" y="432"/>
                  </a:lnTo>
                  <a:lnTo>
                    <a:pt x="76" y="432"/>
                  </a:lnTo>
                  <a:lnTo>
                    <a:pt x="76" y="432"/>
                  </a:lnTo>
                  <a:lnTo>
                    <a:pt x="76" y="432"/>
                  </a:lnTo>
                  <a:lnTo>
                    <a:pt x="76" y="432"/>
                  </a:lnTo>
                  <a:lnTo>
                    <a:pt x="78" y="432"/>
                  </a:lnTo>
                  <a:lnTo>
                    <a:pt x="78" y="432"/>
                  </a:lnTo>
                  <a:lnTo>
                    <a:pt x="78" y="432"/>
                  </a:lnTo>
                  <a:lnTo>
                    <a:pt x="78" y="434"/>
                  </a:lnTo>
                  <a:lnTo>
                    <a:pt x="78" y="434"/>
                  </a:lnTo>
                  <a:lnTo>
                    <a:pt x="80" y="434"/>
                  </a:lnTo>
                  <a:lnTo>
                    <a:pt x="80" y="434"/>
                  </a:lnTo>
                  <a:lnTo>
                    <a:pt x="80" y="434"/>
                  </a:lnTo>
                  <a:lnTo>
                    <a:pt x="80" y="434"/>
                  </a:lnTo>
                  <a:lnTo>
                    <a:pt x="82" y="434"/>
                  </a:lnTo>
                  <a:lnTo>
                    <a:pt x="82" y="432"/>
                  </a:lnTo>
                  <a:lnTo>
                    <a:pt x="82" y="432"/>
                  </a:lnTo>
                  <a:lnTo>
                    <a:pt x="82" y="432"/>
                  </a:lnTo>
                  <a:lnTo>
                    <a:pt x="82" y="429"/>
                  </a:lnTo>
                  <a:lnTo>
                    <a:pt x="82" y="427"/>
                  </a:lnTo>
                  <a:lnTo>
                    <a:pt x="82" y="427"/>
                  </a:lnTo>
                  <a:lnTo>
                    <a:pt x="84" y="427"/>
                  </a:lnTo>
                  <a:lnTo>
                    <a:pt x="84" y="427"/>
                  </a:lnTo>
                  <a:lnTo>
                    <a:pt x="86" y="427"/>
                  </a:lnTo>
                  <a:lnTo>
                    <a:pt x="86" y="427"/>
                  </a:lnTo>
                  <a:lnTo>
                    <a:pt x="86" y="427"/>
                  </a:lnTo>
                  <a:lnTo>
                    <a:pt x="88" y="427"/>
                  </a:lnTo>
                  <a:lnTo>
                    <a:pt x="88" y="427"/>
                  </a:lnTo>
                  <a:lnTo>
                    <a:pt x="88" y="427"/>
                  </a:lnTo>
                  <a:lnTo>
                    <a:pt x="88" y="429"/>
                  </a:lnTo>
                  <a:lnTo>
                    <a:pt x="90" y="429"/>
                  </a:lnTo>
                  <a:lnTo>
                    <a:pt x="90" y="429"/>
                  </a:lnTo>
                  <a:lnTo>
                    <a:pt x="90" y="429"/>
                  </a:lnTo>
                  <a:lnTo>
                    <a:pt x="90" y="429"/>
                  </a:lnTo>
                  <a:lnTo>
                    <a:pt x="90" y="429"/>
                  </a:lnTo>
                  <a:lnTo>
                    <a:pt x="92" y="429"/>
                  </a:lnTo>
                  <a:lnTo>
                    <a:pt x="92" y="429"/>
                  </a:lnTo>
                  <a:lnTo>
                    <a:pt x="92" y="429"/>
                  </a:lnTo>
                  <a:lnTo>
                    <a:pt x="92" y="429"/>
                  </a:lnTo>
                  <a:lnTo>
                    <a:pt x="92" y="429"/>
                  </a:lnTo>
                  <a:lnTo>
                    <a:pt x="95" y="425"/>
                  </a:lnTo>
                  <a:lnTo>
                    <a:pt x="97" y="425"/>
                  </a:lnTo>
                  <a:lnTo>
                    <a:pt x="97" y="425"/>
                  </a:lnTo>
                  <a:lnTo>
                    <a:pt x="97" y="425"/>
                  </a:lnTo>
                  <a:lnTo>
                    <a:pt x="97" y="423"/>
                  </a:lnTo>
                  <a:lnTo>
                    <a:pt x="103" y="423"/>
                  </a:lnTo>
                  <a:lnTo>
                    <a:pt x="103" y="423"/>
                  </a:lnTo>
                  <a:lnTo>
                    <a:pt x="103" y="423"/>
                  </a:lnTo>
                  <a:lnTo>
                    <a:pt x="103" y="423"/>
                  </a:lnTo>
                  <a:lnTo>
                    <a:pt x="103" y="421"/>
                  </a:lnTo>
                  <a:lnTo>
                    <a:pt x="103" y="421"/>
                  </a:lnTo>
                  <a:lnTo>
                    <a:pt x="105" y="421"/>
                  </a:lnTo>
                  <a:lnTo>
                    <a:pt x="105" y="421"/>
                  </a:lnTo>
                  <a:lnTo>
                    <a:pt x="105" y="421"/>
                  </a:lnTo>
                  <a:lnTo>
                    <a:pt x="105" y="421"/>
                  </a:lnTo>
                  <a:lnTo>
                    <a:pt x="107" y="423"/>
                  </a:lnTo>
                  <a:lnTo>
                    <a:pt x="107" y="423"/>
                  </a:lnTo>
                  <a:lnTo>
                    <a:pt x="109" y="423"/>
                  </a:lnTo>
                  <a:lnTo>
                    <a:pt x="111" y="423"/>
                  </a:lnTo>
                  <a:lnTo>
                    <a:pt x="111" y="423"/>
                  </a:lnTo>
                  <a:lnTo>
                    <a:pt x="113" y="423"/>
                  </a:lnTo>
                  <a:lnTo>
                    <a:pt x="113" y="423"/>
                  </a:lnTo>
                  <a:lnTo>
                    <a:pt x="113" y="421"/>
                  </a:lnTo>
                  <a:lnTo>
                    <a:pt x="118" y="419"/>
                  </a:lnTo>
                  <a:lnTo>
                    <a:pt x="118" y="417"/>
                  </a:lnTo>
                  <a:lnTo>
                    <a:pt x="120" y="417"/>
                  </a:lnTo>
                  <a:lnTo>
                    <a:pt x="120" y="417"/>
                  </a:lnTo>
                  <a:lnTo>
                    <a:pt x="120" y="417"/>
                  </a:lnTo>
                  <a:lnTo>
                    <a:pt x="122" y="417"/>
                  </a:lnTo>
                  <a:lnTo>
                    <a:pt x="122" y="417"/>
                  </a:lnTo>
                  <a:lnTo>
                    <a:pt x="122" y="417"/>
                  </a:lnTo>
                  <a:lnTo>
                    <a:pt x="124" y="417"/>
                  </a:lnTo>
                  <a:lnTo>
                    <a:pt x="124" y="419"/>
                  </a:lnTo>
                  <a:lnTo>
                    <a:pt x="124" y="419"/>
                  </a:lnTo>
                  <a:lnTo>
                    <a:pt x="124" y="419"/>
                  </a:lnTo>
                  <a:lnTo>
                    <a:pt x="124" y="417"/>
                  </a:lnTo>
                  <a:lnTo>
                    <a:pt x="126" y="417"/>
                  </a:lnTo>
                  <a:lnTo>
                    <a:pt x="126" y="417"/>
                  </a:lnTo>
                  <a:lnTo>
                    <a:pt x="128" y="415"/>
                  </a:lnTo>
                  <a:lnTo>
                    <a:pt x="130" y="415"/>
                  </a:lnTo>
                  <a:lnTo>
                    <a:pt x="130" y="415"/>
                  </a:lnTo>
                  <a:lnTo>
                    <a:pt x="132" y="415"/>
                  </a:lnTo>
                  <a:lnTo>
                    <a:pt x="132" y="415"/>
                  </a:lnTo>
                  <a:lnTo>
                    <a:pt x="132" y="417"/>
                  </a:lnTo>
                  <a:lnTo>
                    <a:pt x="132" y="417"/>
                  </a:lnTo>
                  <a:lnTo>
                    <a:pt x="134" y="421"/>
                  </a:lnTo>
                  <a:lnTo>
                    <a:pt x="134" y="421"/>
                  </a:lnTo>
                  <a:lnTo>
                    <a:pt x="136" y="421"/>
                  </a:lnTo>
                  <a:lnTo>
                    <a:pt x="136" y="421"/>
                  </a:lnTo>
                  <a:lnTo>
                    <a:pt x="139" y="423"/>
                  </a:lnTo>
                  <a:lnTo>
                    <a:pt x="139" y="423"/>
                  </a:lnTo>
                  <a:lnTo>
                    <a:pt x="141" y="423"/>
                  </a:lnTo>
                  <a:lnTo>
                    <a:pt x="141" y="423"/>
                  </a:lnTo>
                  <a:lnTo>
                    <a:pt x="141" y="425"/>
                  </a:lnTo>
                  <a:lnTo>
                    <a:pt x="141" y="425"/>
                  </a:lnTo>
                  <a:lnTo>
                    <a:pt x="143" y="427"/>
                  </a:lnTo>
                  <a:lnTo>
                    <a:pt x="143" y="429"/>
                  </a:lnTo>
                  <a:lnTo>
                    <a:pt x="147" y="432"/>
                  </a:lnTo>
                  <a:lnTo>
                    <a:pt x="147" y="432"/>
                  </a:lnTo>
                  <a:lnTo>
                    <a:pt x="149" y="434"/>
                  </a:lnTo>
                  <a:lnTo>
                    <a:pt x="149" y="434"/>
                  </a:lnTo>
                  <a:lnTo>
                    <a:pt x="151" y="434"/>
                  </a:lnTo>
                  <a:lnTo>
                    <a:pt x="151" y="434"/>
                  </a:lnTo>
                  <a:lnTo>
                    <a:pt x="153" y="434"/>
                  </a:lnTo>
                  <a:lnTo>
                    <a:pt x="155" y="432"/>
                  </a:lnTo>
                  <a:lnTo>
                    <a:pt x="155" y="432"/>
                  </a:lnTo>
                  <a:lnTo>
                    <a:pt x="157" y="432"/>
                  </a:lnTo>
                  <a:lnTo>
                    <a:pt x="157" y="432"/>
                  </a:lnTo>
                  <a:lnTo>
                    <a:pt x="157" y="432"/>
                  </a:lnTo>
                  <a:lnTo>
                    <a:pt x="157" y="432"/>
                  </a:lnTo>
                  <a:lnTo>
                    <a:pt x="155" y="427"/>
                  </a:lnTo>
                  <a:lnTo>
                    <a:pt x="155" y="425"/>
                  </a:lnTo>
                  <a:lnTo>
                    <a:pt x="155" y="423"/>
                  </a:lnTo>
                  <a:lnTo>
                    <a:pt x="155" y="423"/>
                  </a:lnTo>
                  <a:lnTo>
                    <a:pt x="155" y="421"/>
                  </a:lnTo>
                  <a:lnTo>
                    <a:pt x="155" y="421"/>
                  </a:lnTo>
                  <a:lnTo>
                    <a:pt x="155" y="421"/>
                  </a:lnTo>
                  <a:lnTo>
                    <a:pt x="153" y="419"/>
                  </a:lnTo>
                  <a:lnTo>
                    <a:pt x="153" y="419"/>
                  </a:lnTo>
                  <a:lnTo>
                    <a:pt x="153" y="419"/>
                  </a:lnTo>
                  <a:lnTo>
                    <a:pt x="153" y="419"/>
                  </a:lnTo>
                  <a:lnTo>
                    <a:pt x="153" y="419"/>
                  </a:lnTo>
                  <a:lnTo>
                    <a:pt x="153" y="417"/>
                  </a:lnTo>
                  <a:lnTo>
                    <a:pt x="153" y="417"/>
                  </a:lnTo>
                  <a:lnTo>
                    <a:pt x="153" y="415"/>
                  </a:lnTo>
                  <a:lnTo>
                    <a:pt x="153" y="415"/>
                  </a:lnTo>
                  <a:lnTo>
                    <a:pt x="153" y="413"/>
                  </a:lnTo>
                  <a:lnTo>
                    <a:pt x="153" y="413"/>
                  </a:lnTo>
                  <a:lnTo>
                    <a:pt x="155" y="413"/>
                  </a:lnTo>
                  <a:lnTo>
                    <a:pt x="155" y="411"/>
                  </a:lnTo>
                  <a:lnTo>
                    <a:pt x="155" y="411"/>
                  </a:lnTo>
                  <a:lnTo>
                    <a:pt x="155" y="409"/>
                  </a:lnTo>
                  <a:lnTo>
                    <a:pt x="157" y="409"/>
                  </a:lnTo>
                  <a:lnTo>
                    <a:pt x="157" y="409"/>
                  </a:lnTo>
                  <a:lnTo>
                    <a:pt x="159" y="409"/>
                  </a:lnTo>
                  <a:lnTo>
                    <a:pt x="162" y="409"/>
                  </a:lnTo>
                  <a:lnTo>
                    <a:pt x="164" y="409"/>
                  </a:lnTo>
                  <a:lnTo>
                    <a:pt x="164" y="409"/>
                  </a:lnTo>
                  <a:lnTo>
                    <a:pt x="164" y="409"/>
                  </a:lnTo>
                  <a:lnTo>
                    <a:pt x="166" y="409"/>
                  </a:lnTo>
                  <a:lnTo>
                    <a:pt x="166" y="409"/>
                  </a:lnTo>
                  <a:lnTo>
                    <a:pt x="164" y="409"/>
                  </a:lnTo>
                  <a:lnTo>
                    <a:pt x="164" y="406"/>
                  </a:lnTo>
                  <a:lnTo>
                    <a:pt x="164" y="406"/>
                  </a:lnTo>
                  <a:lnTo>
                    <a:pt x="164" y="404"/>
                  </a:lnTo>
                  <a:lnTo>
                    <a:pt x="162" y="402"/>
                  </a:lnTo>
                  <a:lnTo>
                    <a:pt x="162" y="402"/>
                  </a:lnTo>
                  <a:lnTo>
                    <a:pt x="162" y="402"/>
                  </a:lnTo>
                  <a:lnTo>
                    <a:pt x="162" y="400"/>
                  </a:lnTo>
                  <a:lnTo>
                    <a:pt x="162" y="400"/>
                  </a:lnTo>
                  <a:lnTo>
                    <a:pt x="162" y="400"/>
                  </a:lnTo>
                  <a:lnTo>
                    <a:pt x="164" y="400"/>
                  </a:lnTo>
                  <a:lnTo>
                    <a:pt x="164" y="400"/>
                  </a:lnTo>
                  <a:lnTo>
                    <a:pt x="164" y="398"/>
                  </a:lnTo>
                  <a:lnTo>
                    <a:pt x="164" y="398"/>
                  </a:lnTo>
                  <a:lnTo>
                    <a:pt x="164" y="398"/>
                  </a:lnTo>
                  <a:lnTo>
                    <a:pt x="162" y="396"/>
                  </a:lnTo>
                  <a:lnTo>
                    <a:pt x="162" y="394"/>
                  </a:lnTo>
                  <a:lnTo>
                    <a:pt x="162" y="392"/>
                  </a:lnTo>
                  <a:lnTo>
                    <a:pt x="162" y="392"/>
                  </a:lnTo>
                  <a:lnTo>
                    <a:pt x="159" y="386"/>
                  </a:lnTo>
                  <a:lnTo>
                    <a:pt x="159" y="383"/>
                  </a:lnTo>
                  <a:lnTo>
                    <a:pt x="159" y="383"/>
                  </a:lnTo>
                  <a:lnTo>
                    <a:pt x="162" y="383"/>
                  </a:lnTo>
                  <a:lnTo>
                    <a:pt x="164" y="381"/>
                  </a:lnTo>
                  <a:lnTo>
                    <a:pt x="164" y="381"/>
                  </a:lnTo>
                  <a:lnTo>
                    <a:pt x="166" y="381"/>
                  </a:lnTo>
                  <a:lnTo>
                    <a:pt x="166" y="377"/>
                  </a:lnTo>
                  <a:lnTo>
                    <a:pt x="168" y="377"/>
                  </a:lnTo>
                  <a:lnTo>
                    <a:pt x="168" y="375"/>
                  </a:lnTo>
                  <a:lnTo>
                    <a:pt x="168" y="375"/>
                  </a:lnTo>
                  <a:lnTo>
                    <a:pt x="170" y="375"/>
                  </a:lnTo>
                  <a:lnTo>
                    <a:pt x="170" y="373"/>
                  </a:lnTo>
                  <a:lnTo>
                    <a:pt x="170" y="373"/>
                  </a:lnTo>
                  <a:lnTo>
                    <a:pt x="170" y="371"/>
                  </a:lnTo>
                  <a:lnTo>
                    <a:pt x="170" y="369"/>
                  </a:lnTo>
                  <a:lnTo>
                    <a:pt x="170" y="369"/>
                  </a:lnTo>
                  <a:lnTo>
                    <a:pt x="170" y="367"/>
                  </a:lnTo>
                  <a:lnTo>
                    <a:pt x="170" y="365"/>
                  </a:lnTo>
                  <a:lnTo>
                    <a:pt x="172" y="360"/>
                  </a:lnTo>
                  <a:lnTo>
                    <a:pt x="172" y="360"/>
                  </a:lnTo>
                  <a:lnTo>
                    <a:pt x="172" y="358"/>
                  </a:lnTo>
                  <a:lnTo>
                    <a:pt x="172" y="358"/>
                  </a:lnTo>
                  <a:lnTo>
                    <a:pt x="172" y="356"/>
                  </a:lnTo>
                  <a:lnTo>
                    <a:pt x="174" y="356"/>
                  </a:lnTo>
                  <a:lnTo>
                    <a:pt x="174" y="354"/>
                  </a:lnTo>
                  <a:lnTo>
                    <a:pt x="174" y="354"/>
                  </a:lnTo>
                  <a:lnTo>
                    <a:pt x="174" y="354"/>
                  </a:lnTo>
                  <a:lnTo>
                    <a:pt x="174" y="354"/>
                  </a:lnTo>
                  <a:lnTo>
                    <a:pt x="174" y="352"/>
                  </a:lnTo>
                  <a:lnTo>
                    <a:pt x="174" y="352"/>
                  </a:lnTo>
                  <a:lnTo>
                    <a:pt x="174" y="352"/>
                  </a:lnTo>
                  <a:lnTo>
                    <a:pt x="174" y="350"/>
                  </a:lnTo>
                  <a:lnTo>
                    <a:pt x="174" y="350"/>
                  </a:lnTo>
                  <a:lnTo>
                    <a:pt x="174" y="350"/>
                  </a:lnTo>
                  <a:lnTo>
                    <a:pt x="174" y="348"/>
                  </a:lnTo>
                  <a:lnTo>
                    <a:pt x="174" y="348"/>
                  </a:lnTo>
                  <a:lnTo>
                    <a:pt x="174" y="346"/>
                  </a:lnTo>
                  <a:lnTo>
                    <a:pt x="176" y="346"/>
                  </a:lnTo>
                  <a:lnTo>
                    <a:pt x="176" y="346"/>
                  </a:lnTo>
                  <a:lnTo>
                    <a:pt x="176" y="344"/>
                  </a:lnTo>
                  <a:lnTo>
                    <a:pt x="176" y="344"/>
                  </a:lnTo>
                  <a:lnTo>
                    <a:pt x="178" y="344"/>
                  </a:lnTo>
                  <a:lnTo>
                    <a:pt x="178" y="344"/>
                  </a:lnTo>
                  <a:lnTo>
                    <a:pt x="178" y="344"/>
                  </a:lnTo>
                  <a:lnTo>
                    <a:pt x="178" y="342"/>
                  </a:lnTo>
                  <a:lnTo>
                    <a:pt x="178" y="339"/>
                  </a:lnTo>
                  <a:lnTo>
                    <a:pt x="178" y="339"/>
                  </a:lnTo>
                  <a:lnTo>
                    <a:pt x="180" y="339"/>
                  </a:lnTo>
                  <a:lnTo>
                    <a:pt x="180" y="339"/>
                  </a:lnTo>
                  <a:lnTo>
                    <a:pt x="180" y="339"/>
                  </a:lnTo>
                  <a:lnTo>
                    <a:pt x="182" y="339"/>
                  </a:lnTo>
                  <a:lnTo>
                    <a:pt x="182" y="339"/>
                  </a:lnTo>
                  <a:lnTo>
                    <a:pt x="182" y="339"/>
                  </a:lnTo>
                  <a:lnTo>
                    <a:pt x="182" y="337"/>
                  </a:lnTo>
                  <a:lnTo>
                    <a:pt x="182" y="337"/>
                  </a:lnTo>
                  <a:lnTo>
                    <a:pt x="182" y="337"/>
                  </a:lnTo>
                  <a:lnTo>
                    <a:pt x="180" y="337"/>
                  </a:lnTo>
                  <a:lnTo>
                    <a:pt x="180" y="335"/>
                  </a:lnTo>
                  <a:lnTo>
                    <a:pt x="180" y="335"/>
                  </a:lnTo>
                  <a:lnTo>
                    <a:pt x="180" y="335"/>
                  </a:lnTo>
                  <a:lnTo>
                    <a:pt x="180" y="333"/>
                  </a:lnTo>
                  <a:lnTo>
                    <a:pt x="180" y="331"/>
                  </a:lnTo>
                  <a:lnTo>
                    <a:pt x="180" y="331"/>
                  </a:lnTo>
                  <a:lnTo>
                    <a:pt x="182" y="329"/>
                  </a:lnTo>
                  <a:lnTo>
                    <a:pt x="185" y="329"/>
                  </a:lnTo>
                  <a:lnTo>
                    <a:pt x="185" y="329"/>
                  </a:lnTo>
                  <a:lnTo>
                    <a:pt x="185" y="329"/>
                  </a:lnTo>
                  <a:lnTo>
                    <a:pt x="187" y="327"/>
                  </a:lnTo>
                  <a:lnTo>
                    <a:pt x="189" y="327"/>
                  </a:lnTo>
                  <a:lnTo>
                    <a:pt x="191" y="327"/>
                  </a:lnTo>
                  <a:lnTo>
                    <a:pt x="191" y="327"/>
                  </a:lnTo>
                  <a:lnTo>
                    <a:pt x="191" y="327"/>
                  </a:lnTo>
                  <a:lnTo>
                    <a:pt x="193" y="325"/>
                  </a:lnTo>
                  <a:lnTo>
                    <a:pt x="193" y="325"/>
                  </a:lnTo>
                  <a:lnTo>
                    <a:pt x="195" y="325"/>
                  </a:lnTo>
                  <a:lnTo>
                    <a:pt x="195" y="323"/>
                  </a:lnTo>
                  <a:lnTo>
                    <a:pt x="197" y="321"/>
                  </a:lnTo>
                  <a:lnTo>
                    <a:pt x="199" y="316"/>
                  </a:lnTo>
                  <a:lnTo>
                    <a:pt x="201" y="310"/>
                  </a:lnTo>
                  <a:lnTo>
                    <a:pt x="201" y="310"/>
                  </a:lnTo>
                  <a:lnTo>
                    <a:pt x="201" y="308"/>
                  </a:lnTo>
                  <a:lnTo>
                    <a:pt x="201" y="308"/>
                  </a:lnTo>
                  <a:lnTo>
                    <a:pt x="199" y="308"/>
                  </a:lnTo>
                  <a:lnTo>
                    <a:pt x="199" y="308"/>
                  </a:lnTo>
                  <a:lnTo>
                    <a:pt x="199" y="306"/>
                  </a:lnTo>
                  <a:lnTo>
                    <a:pt x="199" y="306"/>
                  </a:lnTo>
                  <a:lnTo>
                    <a:pt x="199" y="304"/>
                  </a:lnTo>
                  <a:lnTo>
                    <a:pt x="199" y="304"/>
                  </a:lnTo>
                  <a:lnTo>
                    <a:pt x="199" y="302"/>
                  </a:lnTo>
                  <a:lnTo>
                    <a:pt x="199" y="300"/>
                  </a:lnTo>
                  <a:lnTo>
                    <a:pt x="199" y="300"/>
                  </a:lnTo>
                  <a:lnTo>
                    <a:pt x="199" y="300"/>
                  </a:lnTo>
                  <a:lnTo>
                    <a:pt x="201" y="295"/>
                  </a:lnTo>
                  <a:lnTo>
                    <a:pt x="203" y="293"/>
                  </a:lnTo>
                  <a:lnTo>
                    <a:pt x="203" y="293"/>
                  </a:lnTo>
                  <a:lnTo>
                    <a:pt x="205" y="291"/>
                  </a:lnTo>
                  <a:lnTo>
                    <a:pt x="205" y="289"/>
                  </a:lnTo>
                  <a:lnTo>
                    <a:pt x="208" y="289"/>
                  </a:lnTo>
                  <a:lnTo>
                    <a:pt x="208" y="289"/>
                  </a:lnTo>
                  <a:lnTo>
                    <a:pt x="208" y="289"/>
                  </a:lnTo>
                  <a:lnTo>
                    <a:pt x="208" y="289"/>
                  </a:lnTo>
                  <a:lnTo>
                    <a:pt x="208" y="289"/>
                  </a:lnTo>
                  <a:lnTo>
                    <a:pt x="208" y="289"/>
                  </a:lnTo>
                  <a:lnTo>
                    <a:pt x="210" y="289"/>
                  </a:lnTo>
                  <a:lnTo>
                    <a:pt x="210" y="291"/>
                  </a:lnTo>
                  <a:lnTo>
                    <a:pt x="210" y="291"/>
                  </a:lnTo>
                  <a:lnTo>
                    <a:pt x="210" y="291"/>
                  </a:lnTo>
                  <a:lnTo>
                    <a:pt x="210" y="291"/>
                  </a:lnTo>
                  <a:lnTo>
                    <a:pt x="210" y="291"/>
                  </a:lnTo>
                  <a:lnTo>
                    <a:pt x="212" y="291"/>
                  </a:lnTo>
                  <a:lnTo>
                    <a:pt x="212" y="291"/>
                  </a:lnTo>
                  <a:lnTo>
                    <a:pt x="212" y="291"/>
                  </a:lnTo>
                  <a:lnTo>
                    <a:pt x="212" y="291"/>
                  </a:lnTo>
                  <a:lnTo>
                    <a:pt x="214" y="291"/>
                  </a:lnTo>
                  <a:lnTo>
                    <a:pt x="214" y="289"/>
                  </a:lnTo>
                  <a:lnTo>
                    <a:pt x="214" y="289"/>
                  </a:lnTo>
                  <a:lnTo>
                    <a:pt x="214" y="287"/>
                  </a:lnTo>
                  <a:lnTo>
                    <a:pt x="214" y="283"/>
                  </a:lnTo>
                  <a:lnTo>
                    <a:pt x="214" y="283"/>
                  </a:lnTo>
                  <a:lnTo>
                    <a:pt x="214" y="283"/>
                  </a:lnTo>
                  <a:lnTo>
                    <a:pt x="214" y="283"/>
                  </a:lnTo>
                  <a:lnTo>
                    <a:pt x="214" y="283"/>
                  </a:lnTo>
                  <a:lnTo>
                    <a:pt x="214" y="283"/>
                  </a:lnTo>
                  <a:lnTo>
                    <a:pt x="212" y="281"/>
                  </a:lnTo>
                  <a:lnTo>
                    <a:pt x="212" y="281"/>
                  </a:lnTo>
                  <a:lnTo>
                    <a:pt x="212" y="281"/>
                  </a:lnTo>
                  <a:lnTo>
                    <a:pt x="212" y="281"/>
                  </a:lnTo>
                  <a:lnTo>
                    <a:pt x="210" y="277"/>
                  </a:lnTo>
                  <a:lnTo>
                    <a:pt x="210" y="275"/>
                  </a:lnTo>
                  <a:lnTo>
                    <a:pt x="210" y="272"/>
                  </a:lnTo>
                  <a:lnTo>
                    <a:pt x="210" y="272"/>
                  </a:lnTo>
                  <a:lnTo>
                    <a:pt x="210" y="272"/>
                  </a:lnTo>
                  <a:lnTo>
                    <a:pt x="208" y="270"/>
                  </a:lnTo>
                  <a:lnTo>
                    <a:pt x="208" y="270"/>
                  </a:lnTo>
                  <a:lnTo>
                    <a:pt x="208" y="270"/>
                  </a:lnTo>
                  <a:lnTo>
                    <a:pt x="208" y="268"/>
                  </a:lnTo>
                  <a:lnTo>
                    <a:pt x="208" y="268"/>
                  </a:lnTo>
                  <a:lnTo>
                    <a:pt x="208" y="268"/>
                  </a:lnTo>
                  <a:lnTo>
                    <a:pt x="208" y="266"/>
                  </a:lnTo>
                  <a:lnTo>
                    <a:pt x="208" y="266"/>
                  </a:lnTo>
                  <a:lnTo>
                    <a:pt x="208" y="266"/>
                  </a:lnTo>
                  <a:lnTo>
                    <a:pt x="208" y="264"/>
                  </a:lnTo>
                  <a:lnTo>
                    <a:pt x="208" y="264"/>
                  </a:lnTo>
                  <a:lnTo>
                    <a:pt x="208" y="262"/>
                  </a:lnTo>
                  <a:lnTo>
                    <a:pt x="208" y="262"/>
                  </a:lnTo>
                  <a:lnTo>
                    <a:pt x="210" y="254"/>
                  </a:lnTo>
                  <a:lnTo>
                    <a:pt x="210" y="254"/>
                  </a:lnTo>
                  <a:lnTo>
                    <a:pt x="210" y="252"/>
                  </a:lnTo>
                  <a:lnTo>
                    <a:pt x="214" y="249"/>
                  </a:lnTo>
                  <a:lnTo>
                    <a:pt x="214" y="247"/>
                  </a:lnTo>
                  <a:lnTo>
                    <a:pt x="214" y="247"/>
                  </a:lnTo>
                  <a:lnTo>
                    <a:pt x="214" y="247"/>
                  </a:lnTo>
                  <a:lnTo>
                    <a:pt x="216" y="247"/>
                  </a:lnTo>
                  <a:lnTo>
                    <a:pt x="216" y="245"/>
                  </a:lnTo>
                  <a:lnTo>
                    <a:pt x="216" y="245"/>
                  </a:lnTo>
                  <a:lnTo>
                    <a:pt x="218" y="245"/>
                  </a:lnTo>
                  <a:lnTo>
                    <a:pt x="218" y="243"/>
                  </a:lnTo>
                  <a:lnTo>
                    <a:pt x="218" y="243"/>
                  </a:lnTo>
                  <a:lnTo>
                    <a:pt x="220" y="245"/>
                  </a:lnTo>
                  <a:lnTo>
                    <a:pt x="220" y="245"/>
                  </a:lnTo>
                  <a:lnTo>
                    <a:pt x="220" y="245"/>
                  </a:lnTo>
                  <a:lnTo>
                    <a:pt x="222" y="243"/>
                  </a:lnTo>
                  <a:lnTo>
                    <a:pt x="222" y="243"/>
                  </a:lnTo>
                  <a:lnTo>
                    <a:pt x="224" y="243"/>
                  </a:lnTo>
                  <a:lnTo>
                    <a:pt x="224" y="243"/>
                  </a:lnTo>
                  <a:lnTo>
                    <a:pt x="226" y="243"/>
                  </a:lnTo>
                  <a:lnTo>
                    <a:pt x="228" y="243"/>
                  </a:lnTo>
                  <a:lnTo>
                    <a:pt x="231" y="243"/>
                  </a:lnTo>
                  <a:lnTo>
                    <a:pt x="231" y="243"/>
                  </a:lnTo>
                  <a:lnTo>
                    <a:pt x="233" y="241"/>
                  </a:lnTo>
                  <a:lnTo>
                    <a:pt x="233" y="241"/>
                  </a:lnTo>
                  <a:lnTo>
                    <a:pt x="233" y="241"/>
                  </a:lnTo>
                  <a:lnTo>
                    <a:pt x="235" y="241"/>
                  </a:lnTo>
                  <a:lnTo>
                    <a:pt x="235" y="241"/>
                  </a:lnTo>
                  <a:lnTo>
                    <a:pt x="235" y="241"/>
                  </a:lnTo>
                  <a:lnTo>
                    <a:pt x="237" y="241"/>
                  </a:lnTo>
                  <a:lnTo>
                    <a:pt x="237" y="241"/>
                  </a:lnTo>
                  <a:lnTo>
                    <a:pt x="237" y="241"/>
                  </a:lnTo>
                  <a:lnTo>
                    <a:pt x="241" y="237"/>
                  </a:lnTo>
                  <a:lnTo>
                    <a:pt x="241" y="237"/>
                  </a:lnTo>
                  <a:lnTo>
                    <a:pt x="245" y="235"/>
                  </a:lnTo>
                  <a:lnTo>
                    <a:pt x="245" y="231"/>
                  </a:lnTo>
                  <a:lnTo>
                    <a:pt x="247" y="229"/>
                  </a:lnTo>
                  <a:lnTo>
                    <a:pt x="249" y="226"/>
                  </a:lnTo>
                  <a:lnTo>
                    <a:pt x="249" y="226"/>
                  </a:lnTo>
                  <a:lnTo>
                    <a:pt x="249" y="224"/>
                  </a:lnTo>
                  <a:lnTo>
                    <a:pt x="251" y="222"/>
                  </a:lnTo>
                  <a:lnTo>
                    <a:pt x="251" y="220"/>
                  </a:lnTo>
                  <a:lnTo>
                    <a:pt x="251" y="220"/>
                  </a:lnTo>
                  <a:lnTo>
                    <a:pt x="251" y="220"/>
                  </a:lnTo>
                  <a:lnTo>
                    <a:pt x="251" y="220"/>
                  </a:lnTo>
                  <a:lnTo>
                    <a:pt x="251" y="218"/>
                  </a:lnTo>
                  <a:lnTo>
                    <a:pt x="251" y="218"/>
                  </a:lnTo>
                  <a:lnTo>
                    <a:pt x="251" y="218"/>
                  </a:lnTo>
                  <a:lnTo>
                    <a:pt x="251" y="216"/>
                  </a:lnTo>
                  <a:lnTo>
                    <a:pt x="251" y="216"/>
                  </a:lnTo>
                  <a:lnTo>
                    <a:pt x="251" y="216"/>
                  </a:lnTo>
                  <a:lnTo>
                    <a:pt x="249" y="216"/>
                  </a:lnTo>
                  <a:lnTo>
                    <a:pt x="249" y="216"/>
                  </a:lnTo>
                  <a:lnTo>
                    <a:pt x="249" y="216"/>
                  </a:lnTo>
                  <a:lnTo>
                    <a:pt x="249" y="216"/>
                  </a:lnTo>
                  <a:lnTo>
                    <a:pt x="249" y="216"/>
                  </a:lnTo>
                  <a:lnTo>
                    <a:pt x="249" y="216"/>
                  </a:lnTo>
                  <a:lnTo>
                    <a:pt x="249" y="216"/>
                  </a:lnTo>
                  <a:lnTo>
                    <a:pt x="247" y="214"/>
                  </a:lnTo>
                  <a:lnTo>
                    <a:pt x="249" y="214"/>
                  </a:lnTo>
                  <a:lnTo>
                    <a:pt x="249" y="212"/>
                  </a:lnTo>
                  <a:lnTo>
                    <a:pt x="249" y="210"/>
                  </a:lnTo>
                  <a:lnTo>
                    <a:pt x="249" y="210"/>
                  </a:lnTo>
                  <a:lnTo>
                    <a:pt x="249" y="210"/>
                  </a:lnTo>
                  <a:lnTo>
                    <a:pt x="249" y="208"/>
                  </a:lnTo>
                  <a:lnTo>
                    <a:pt x="249" y="208"/>
                  </a:lnTo>
                  <a:lnTo>
                    <a:pt x="249" y="208"/>
                  </a:lnTo>
                  <a:lnTo>
                    <a:pt x="249" y="205"/>
                  </a:lnTo>
                  <a:lnTo>
                    <a:pt x="249" y="205"/>
                  </a:lnTo>
                  <a:lnTo>
                    <a:pt x="249" y="203"/>
                  </a:lnTo>
                  <a:lnTo>
                    <a:pt x="249" y="201"/>
                  </a:lnTo>
                  <a:lnTo>
                    <a:pt x="249" y="199"/>
                  </a:lnTo>
                  <a:lnTo>
                    <a:pt x="249" y="199"/>
                  </a:lnTo>
                  <a:lnTo>
                    <a:pt x="254" y="191"/>
                  </a:lnTo>
                  <a:lnTo>
                    <a:pt x="256" y="191"/>
                  </a:lnTo>
                  <a:lnTo>
                    <a:pt x="258" y="187"/>
                  </a:lnTo>
                  <a:lnTo>
                    <a:pt x="260" y="182"/>
                  </a:lnTo>
                  <a:lnTo>
                    <a:pt x="262" y="182"/>
                  </a:lnTo>
                  <a:lnTo>
                    <a:pt x="262" y="182"/>
                  </a:lnTo>
                  <a:lnTo>
                    <a:pt x="262" y="182"/>
                  </a:lnTo>
                  <a:lnTo>
                    <a:pt x="262" y="180"/>
                  </a:lnTo>
                  <a:lnTo>
                    <a:pt x="262" y="176"/>
                  </a:lnTo>
                  <a:lnTo>
                    <a:pt x="262" y="176"/>
                  </a:lnTo>
                  <a:lnTo>
                    <a:pt x="262" y="174"/>
                  </a:lnTo>
                  <a:lnTo>
                    <a:pt x="264" y="174"/>
                  </a:lnTo>
                  <a:lnTo>
                    <a:pt x="264" y="176"/>
                  </a:lnTo>
                  <a:lnTo>
                    <a:pt x="264" y="176"/>
                  </a:lnTo>
                  <a:lnTo>
                    <a:pt x="266" y="174"/>
                  </a:lnTo>
                  <a:lnTo>
                    <a:pt x="270" y="172"/>
                  </a:lnTo>
                  <a:lnTo>
                    <a:pt x="270" y="170"/>
                  </a:lnTo>
                  <a:lnTo>
                    <a:pt x="270" y="170"/>
                  </a:lnTo>
                  <a:lnTo>
                    <a:pt x="272" y="170"/>
                  </a:lnTo>
                  <a:lnTo>
                    <a:pt x="274" y="170"/>
                  </a:lnTo>
                  <a:lnTo>
                    <a:pt x="274" y="170"/>
                  </a:lnTo>
                  <a:lnTo>
                    <a:pt x="274" y="168"/>
                  </a:lnTo>
                  <a:lnTo>
                    <a:pt x="277" y="168"/>
                  </a:lnTo>
                  <a:lnTo>
                    <a:pt x="277" y="166"/>
                  </a:lnTo>
                  <a:lnTo>
                    <a:pt x="277" y="166"/>
                  </a:lnTo>
                  <a:lnTo>
                    <a:pt x="279" y="166"/>
                  </a:lnTo>
                  <a:lnTo>
                    <a:pt x="279" y="166"/>
                  </a:lnTo>
                  <a:lnTo>
                    <a:pt x="279" y="168"/>
                  </a:lnTo>
                  <a:lnTo>
                    <a:pt x="279" y="168"/>
                  </a:lnTo>
                  <a:lnTo>
                    <a:pt x="281" y="168"/>
                  </a:lnTo>
                  <a:lnTo>
                    <a:pt x="281" y="168"/>
                  </a:lnTo>
                  <a:lnTo>
                    <a:pt x="281" y="170"/>
                  </a:lnTo>
                  <a:lnTo>
                    <a:pt x="281" y="170"/>
                  </a:lnTo>
                  <a:lnTo>
                    <a:pt x="281" y="170"/>
                  </a:lnTo>
                  <a:lnTo>
                    <a:pt x="281" y="170"/>
                  </a:lnTo>
                  <a:lnTo>
                    <a:pt x="283" y="172"/>
                  </a:lnTo>
                  <a:lnTo>
                    <a:pt x="283" y="172"/>
                  </a:lnTo>
                  <a:lnTo>
                    <a:pt x="283" y="172"/>
                  </a:lnTo>
                  <a:lnTo>
                    <a:pt x="283" y="172"/>
                  </a:lnTo>
                  <a:lnTo>
                    <a:pt x="283" y="174"/>
                  </a:lnTo>
                  <a:lnTo>
                    <a:pt x="283" y="174"/>
                  </a:lnTo>
                  <a:lnTo>
                    <a:pt x="285" y="174"/>
                  </a:lnTo>
                  <a:lnTo>
                    <a:pt x="285" y="176"/>
                  </a:lnTo>
                  <a:lnTo>
                    <a:pt x="285" y="176"/>
                  </a:lnTo>
                  <a:lnTo>
                    <a:pt x="287" y="178"/>
                  </a:lnTo>
                  <a:lnTo>
                    <a:pt x="289" y="178"/>
                  </a:lnTo>
                  <a:lnTo>
                    <a:pt x="291" y="178"/>
                  </a:lnTo>
                  <a:lnTo>
                    <a:pt x="291" y="178"/>
                  </a:lnTo>
                  <a:lnTo>
                    <a:pt x="291" y="178"/>
                  </a:lnTo>
                  <a:lnTo>
                    <a:pt x="293" y="178"/>
                  </a:lnTo>
                  <a:lnTo>
                    <a:pt x="293" y="178"/>
                  </a:lnTo>
                  <a:lnTo>
                    <a:pt x="293" y="178"/>
                  </a:lnTo>
                  <a:lnTo>
                    <a:pt x="293" y="178"/>
                  </a:lnTo>
                  <a:lnTo>
                    <a:pt x="293" y="178"/>
                  </a:lnTo>
                  <a:lnTo>
                    <a:pt x="295" y="178"/>
                  </a:lnTo>
                  <a:lnTo>
                    <a:pt x="295" y="178"/>
                  </a:lnTo>
                  <a:lnTo>
                    <a:pt x="295" y="176"/>
                  </a:lnTo>
                  <a:lnTo>
                    <a:pt x="298" y="176"/>
                  </a:lnTo>
                  <a:lnTo>
                    <a:pt x="298" y="176"/>
                  </a:lnTo>
                  <a:lnTo>
                    <a:pt x="298" y="176"/>
                  </a:lnTo>
                  <a:lnTo>
                    <a:pt x="298" y="174"/>
                  </a:lnTo>
                  <a:lnTo>
                    <a:pt x="298" y="174"/>
                  </a:lnTo>
                  <a:lnTo>
                    <a:pt x="298" y="172"/>
                  </a:lnTo>
                  <a:lnTo>
                    <a:pt x="298" y="172"/>
                  </a:lnTo>
                  <a:lnTo>
                    <a:pt x="298" y="172"/>
                  </a:lnTo>
                  <a:lnTo>
                    <a:pt x="298" y="170"/>
                  </a:lnTo>
                  <a:lnTo>
                    <a:pt x="298" y="170"/>
                  </a:lnTo>
                  <a:lnTo>
                    <a:pt x="300" y="170"/>
                  </a:lnTo>
                  <a:lnTo>
                    <a:pt x="300" y="170"/>
                  </a:lnTo>
                  <a:lnTo>
                    <a:pt x="302" y="168"/>
                  </a:lnTo>
                  <a:lnTo>
                    <a:pt x="304" y="168"/>
                  </a:lnTo>
                  <a:lnTo>
                    <a:pt x="304" y="168"/>
                  </a:lnTo>
                  <a:lnTo>
                    <a:pt x="304" y="168"/>
                  </a:lnTo>
                  <a:lnTo>
                    <a:pt x="306" y="168"/>
                  </a:lnTo>
                  <a:lnTo>
                    <a:pt x="308" y="166"/>
                  </a:lnTo>
                  <a:lnTo>
                    <a:pt x="308" y="166"/>
                  </a:lnTo>
                  <a:lnTo>
                    <a:pt x="308" y="166"/>
                  </a:lnTo>
                  <a:lnTo>
                    <a:pt x="310" y="166"/>
                  </a:lnTo>
                  <a:lnTo>
                    <a:pt x="310" y="166"/>
                  </a:lnTo>
                  <a:lnTo>
                    <a:pt x="312" y="166"/>
                  </a:lnTo>
                  <a:lnTo>
                    <a:pt x="312" y="166"/>
                  </a:lnTo>
                  <a:lnTo>
                    <a:pt x="314" y="166"/>
                  </a:lnTo>
                  <a:lnTo>
                    <a:pt x="316" y="166"/>
                  </a:lnTo>
                  <a:lnTo>
                    <a:pt x="316" y="166"/>
                  </a:lnTo>
                  <a:lnTo>
                    <a:pt x="316" y="166"/>
                  </a:lnTo>
                  <a:lnTo>
                    <a:pt x="318" y="164"/>
                  </a:lnTo>
                  <a:lnTo>
                    <a:pt x="318" y="164"/>
                  </a:lnTo>
                  <a:lnTo>
                    <a:pt x="318" y="164"/>
                  </a:lnTo>
                  <a:lnTo>
                    <a:pt x="318" y="164"/>
                  </a:lnTo>
                  <a:lnTo>
                    <a:pt x="318" y="164"/>
                  </a:lnTo>
                  <a:lnTo>
                    <a:pt x="318" y="164"/>
                  </a:lnTo>
                  <a:lnTo>
                    <a:pt x="321" y="164"/>
                  </a:lnTo>
                  <a:lnTo>
                    <a:pt x="321" y="162"/>
                  </a:lnTo>
                  <a:lnTo>
                    <a:pt x="321" y="162"/>
                  </a:lnTo>
                  <a:lnTo>
                    <a:pt x="321" y="162"/>
                  </a:lnTo>
                  <a:lnTo>
                    <a:pt x="323" y="162"/>
                  </a:lnTo>
                  <a:lnTo>
                    <a:pt x="323" y="162"/>
                  </a:lnTo>
                  <a:lnTo>
                    <a:pt x="323" y="162"/>
                  </a:lnTo>
                  <a:lnTo>
                    <a:pt x="325" y="162"/>
                  </a:lnTo>
                  <a:lnTo>
                    <a:pt x="325" y="162"/>
                  </a:lnTo>
                  <a:lnTo>
                    <a:pt x="325" y="162"/>
                  </a:lnTo>
                  <a:lnTo>
                    <a:pt x="333" y="157"/>
                  </a:lnTo>
                  <a:lnTo>
                    <a:pt x="337" y="157"/>
                  </a:lnTo>
                  <a:lnTo>
                    <a:pt x="337" y="157"/>
                  </a:lnTo>
                  <a:lnTo>
                    <a:pt x="337" y="157"/>
                  </a:lnTo>
                  <a:lnTo>
                    <a:pt x="337" y="157"/>
                  </a:lnTo>
                  <a:lnTo>
                    <a:pt x="337" y="155"/>
                  </a:lnTo>
                  <a:lnTo>
                    <a:pt x="337" y="153"/>
                  </a:lnTo>
                  <a:lnTo>
                    <a:pt x="339" y="151"/>
                  </a:lnTo>
                  <a:lnTo>
                    <a:pt x="339" y="151"/>
                  </a:lnTo>
                  <a:lnTo>
                    <a:pt x="337" y="149"/>
                  </a:lnTo>
                  <a:lnTo>
                    <a:pt x="337" y="149"/>
                  </a:lnTo>
                  <a:lnTo>
                    <a:pt x="337" y="149"/>
                  </a:lnTo>
                  <a:lnTo>
                    <a:pt x="335" y="149"/>
                  </a:lnTo>
                  <a:lnTo>
                    <a:pt x="335" y="147"/>
                  </a:lnTo>
                  <a:lnTo>
                    <a:pt x="335" y="147"/>
                  </a:lnTo>
                  <a:lnTo>
                    <a:pt x="337" y="147"/>
                  </a:lnTo>
                  <a:lnTo>
                    <a:pt x="337" y="145"/>
                  </a:lnTo>
                  <a:lnTo>
                    <a:pt x="339" y="143"/>
                  </a:lnTo>
                  <a:lnTo>
                    <a:pt x="344" y="141"/>
                  </a:lnTo>
                  <a:lnTo>
                    <a:pt x="346" y="139"/>
                  </a:lnTo>
                  <a:lnTo>
                    <a:pt x="346" y="139"/>
                  </a:lnTo>
                  <a:lnTo>
                    <a:pt x="346" y="139"/>
                  </a:lnTo>
                  <a:lnTo>
                    <a:pt x="346" y="13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EditPoints="1"/>
            </p:cNvSpPr>
            <p:nvPr/>
          </p:nvSpPr>
          <p:spPr bwMode="auto">
            <a:xfrm>
              <a:off x="8926829" y="4183402"/>
              <a:ext cx="587743" cy="544152"/>
            </a:xfrm>
            <a:custGeom>
              <a:avLst/>
              <a:gdLst>
                <a:gd name="T0" fmla="*/ 243 w 391"/>
                <a:gd name="T1" fmla="*/ 247 h 362"/>
                <a:gd name="T2" fmla="*/ 360 w 391"/>
                <a:gd name="T3" fmla="*/ 253 h 362"/>
                <a:gd name="T4" fmla="*/ 349 w 391"/>
                <a:gd name="T5" fmla="*/ 228 h 362"/>
                <a:gd name="T6" fmla="*/ 314 w 391"/>
                <a:gd name="T7" fmla="*/ 203 h 362"/>
                <a:gd name="T8" fmla="*/ 306 w 391"/>
                <a:gd name="T9" fmla="*/ 161 h 362"/>
                <a:gd name="T10" fmla="*/ 295 w 391"/>
                <a:gd name="T11" fmla="*/ 134 h 362"/>
                <a:gd name="T12" fmla="*/ 285 w 391"/>
                <a:gd name="T13" fmla="*/ 104 h 362"/>
                <a:gd name="T14" fmla="*/ 249 w 391"/>
                <a:gd name="T15" fmla="*/ 56 h 362"/>
                <a:gd name="T16" fmla="*/ 216 w 391"/>
                <a:gd name="T17" fmla="*/ 31 h 362"/>
                <a:gd name="T18" fmla="*/ 199 w 391"/>
                <a:gd name="T19" fmla="*/ 16 h 362"/>
                <a:gd name="T20" fmla="*/ 193 w 391"/>
                <a:gd name="T21" fmla="*/ 4 h 362"/>
                <a:gd name="T22" fmla="*/ 167 w 391"/>
                <a:gd name="T23" fmla="*/ 31 h 362"/>
                <a:gd name="T24" fmla="*/ 147 w 391"/>
                <a:gd name="T25" fmla="*/ 37 h 362"/>
                <a:gd name="T26" fmla="*/ 126 w 391"/>
                <a:gd name="T27" fmla="*/ 60 h 362"/>
                <a:gd name="T28" fmla="*/ 121 w 391"/>
                <a:gd name="T29" fmla="*/ 46 h 362"/>
                <a:gd name="T30" fmla="*/ 98 w 391"/>
                <a:gd name="T31" fmla="*/ 50 h 362"/>
                <a:gd name="T32" fmla="*/ 65 w 391"/>
                <a:gd name="T33" fmla="*/ 48 h 362"/>
                <a:gd name="T34" fmla="*/ 54 w 391"/>
                <a:gd name="T35" fmla="*/ 48 h 362"/>
                <a:gd name="T36" fmla="*/ 31 w 391"/>
                <a:gd name="T37" fmla="*/ 14 h 362"/>
                <a:gd name="T38" fmla="*/ 2 w 391"/>
                <a:gd name="T39" fmla="*/ 35 h 362"/>
                <a:gd name="T40" fmla="*/ 17 w 391"/>
                <a:gd name="T41" fmla="*/ 54 h 362"/>
                <a:gd name="T42" fmla="*/ 42 w 391"/>
                <a:gd name="T43" fmla="*/ 67 h 362"/>
                <a:gd name="T44" fmla="*/ 61 w 391"/>
                <a:gd name="T45" fmla="*/ 88 h 362"/>
                <a:gd name="T46" fmla="*/ 84 w 391"/>
                <a:gd name="T47" fmla="*/ 94 h 362"/>
                <a:gd name="T48" fmla="*/ 92 w 391"/>
                <a:gd name="T49" fmla="*/ 100 h 362"/>
                <a:gd name="T50" fmla="*/ 96 w 391"/>
                <a:gd name="T51" fmla="*/ 115 h 362"/>
                <a:gd name="T52" fmla="*/ 124 w 391"/>
                <a:gd name="T53" fmla="*/ 115 h 362"/>
                <a:gd name="T54" fmla="*/ 124 w 391"/>
                <a:gd name="T55" fmla="*/ 138 h 362"/>
                <a:gd name="T56" fmla="*/ 113 w 391"/>
                <a:gd name="T57" fmla="*/ 163 h 362"/>
                <a:gd name="T58" fmla="*/ 128 w 391"/>
                <a:gd name="T59" fmla="*/ 161 h 362"/>
                <a:gd name="T60" fmla="*/ 132 w 391"/>
                <a:gd name="T61" fmla="*/ 186 h 362"/>
                <a:gd name="T62" fmla="*/ 140 w 391"/>
                <a:gd name="T63" fmla="*/ 201 h 362"/>
                <a:gd name="T64" fmla="*/ 167 w 391"/>
                <a:gd name="T65" fmla="*/ 196 h 362"/>
                <a:gd name="T66" fmla="*/ 174 w 391"/>
                <a:gd name="T67" fmla="*/ 184 h 362"/>
                <a:gd name="T68" fmla="*/ 186 w 391"/>
                <a:gd name="T69" fmla="*/ 184 h 362"/>
                <a:gd name="T70" fmla="*/ 197 w 391"/>
                <a:gd name="T71" fmla="*/ 201 h 362"/>
                <a:gd name="T72" fmla="*/ 188 w 391"/>
                <a:gd name="T73" fmla="*/ 224 h 362"/>
                <a:gd name="T74" fmla="*/ 180 w 391"/>
                <a:gd name="T75" fmla="*/ 215 h 362"/>
                <a:gd name="T76" fmla="*/ 170 w 391"/>
                <a:gd name="T77" fmla="*/ 211 h 362"/>
                <a:gd name="T78" fmla="*/ 157 w 391"/>
                <a:gd name="T79" fmla="*/ 213 h 362"/>
                <a:gd name="T80" fmla="*/ 157 w 391"/>
                <a:gd name="T81" fmla="*/ 221 h 362"/>
                <a:gd name="T82" fmla="*/ 161 w 391"/>
                <a:gd name="T83" fmla="*/ 238 h 362"/>
                <a:gd name="T84" fmla="*/ 142 w 391"/>
                <a:gd name="T85" fmla="*/ 259 h 362"/>
                <a:gd name="T86" fmla="*/ 144 w 391"/>
                <a:gd name="T87" fmla="*/ 270 h 362"/>
                <a:gd name="T88" fmla="*/ 159 w 391"/>
                <a:gd name="T89" fmla="*/ 284 h 362"/>
                <a:gd name="T90" fmla="*/ 167 w 391"/>
                <a:gd name="T91" fmla="*/ 288 h 362"/>
                <a:gd name="T92" fmla="*/ 176 w 391"/>
                <a:gd name="T93" fmla="*/ 293 h 362"/>
                <a:gd name="T94" fmla="*/ 167 w 391"/>
                <a:gd name="T95" fmla="*/ 320 h 362"/>
                <a:gd name="T96" fmla="*/ 207 w 391"/>
                <a:gd name="T97" fmla="*/ 322 h 362"/>
                <a:gd name="T98" fmla="*/ 222 w 391"/>
                <a:gd name="T99" fmla="*/ 330 h 362"/>
                <a:gd name="T100" fmla="*/ 249 w 391"/>
                <a:gd name="T101" fmla="*/ 330 h 362"/>
                <a:gd name="T102" fmla="*/ 285 w 391"/>
                <a:gd name="T103" fmla="*/ 353 h 362"/>
                <a:gd name="T104" fmla="*/ 303 w 391"/>
                <a:gd name="T105" fmla="*/ 349 h 362"/>
                <a:gd name="T106" fmla="*/ 318 w 391"/>
                <a:gd name="T107" fmla="*/ 337 h 362"/>
                <a:gd name="T108" fmla="*/ 333 w 391"/>
                <a:gd name="T109" fmla="*/ 320 h 362"/>
                <a:gd name="T110" fmla="*/ 341 w 391"/>
                <a:gd name="T111" fmla="*/ 303 h 362"/>
                <a:gd name="T112" fmla="*/ 308 w 391"/>
                <a:gd name="T113" fmla="*/ 276 h 362"/>
                <a:gd name="T114" fmla="*/ 253 w 391"/>
                <a:gd name="T115" fmla="*/ 263 h 362"/>
                <a:gd name="T116" fmla="*/ 230 w 391"/>
                <a:gd name="T117" fmla="*/ 245 h 362"/>
                <a:gd name="T118" fmla="*/ 249 w 391"/>
                <a:gd name="T119" fmla="*/ 245 h 362"/>
                <a:gd name="T120" fmla="*/ 312 w 391"/>
                <a:gd name="T121" fmla="*/ 259 h 362"/>
                <a:gd name="T122" fmla="*/ 360 w 391"/>
                <a:gd name="T123" fmla="*/ 27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362">
                  <a:moveTo>
                    <a:pt x="241" y="251"/>
                  </a:moveTo>
                  <a:lnTo>
                    <a:pt x="241" y="251"/>
                  </a:lnTo>
                  <a:lnTo>
                    <a:pt x="241" y="251"/>
                  </a:lnTo>
                  <a:lnTo>
                    <a:pt x="241" y="251"/>
                  </a:lnTo>
                  <a:lnTo>
                    <a:pt x="241" y="251"/>
                  </a:lnTo>
                  <a:lnTo>
                    <a:pt x="243" y="253"/>
                  </a:lnTo>
                  <a:lnTo>
                    <a:pt x="245" y="253"/>
                  </a:lnTo>
                  <a:lnTo>
                    <a:pt x="245" y="253"/>
                  </a:lnTo>
                  <a:lnTo>
                    <a:pt x="247" y="255"/>
                  </a:lnTo>
                  <a:lnTo>
                    <a:pt x="249" y="255"/>
                  </a:lnTo>
                  <a:lnTo>
                    <a:pt x="249" y="255"/>
                  </a:lnTo>
                  <a:lnTo>
                    <a:pt x="247" y="251"/>
                  </a:lnTo>
                  <a:lnTo>
                    <a:pt x="247" y="249"/>
                  </a:lnTo>
                  <a:lnTo>
                    <a:pt x="243" y="240"/>
                  </a:lnTo>
                  <a:lnTo>
                    <a:pt x="243" y="238"/>
                  </a:lnTo>
                  <a:lnTo>
                    <a:pt x="241" y="238"/>
                  </a:lnTo>
                  <a:lnTo>
                    <a:pt x="239" y="238"/>
                  </a:lnTo>
                  <a:lnTo>
                    <a:pt x="234" y="238"/>
                  </a:lnTo>
                  <a:lnTo>
                    <a:pt x="234" y="240"/>
                  </a:lnTo>
                  <a:lnTo>
                    <a:pt x="236" y="242"/>
                  </a:lnTo>
                  <a:lnTo>
                    <a:pt x="241" y="245"/>
                  </a:lnTo>
                  <a:lnTo>
                    <a:pt x="243" y="245"/>
                  </a:lnTo>
                  <a:lnTo>
                    <a:pt x="243" y="247"/>
                  </a:lnTo>
                  <a:lnTo>
                    <a:pt x="241" y="247"/>
                  </a:lnTo>
                  <a:lnTo>
                    <a:pt x="241" y="249"/>
                  </a:lnTo>
                  <a:lnTo>
                    <a:pt x="241" y="249"/>
                  </a:lnTo>
                  <a:lnTo>
                    <a:pt x="241" y="251"/>
                  </a:lnTo>
                  <a:lnTo>
                    <a:pt x="241" y="251"/>
                  </a:lnTo>
                  <a:close/>
                  <a:moveTo>
                    <a:pt x="389" y="282"/>
                  </a:moveTo>
                  <a:lnTo>
                    <a:pt x="389" y="278"/>
                  </a:lnTo>
                  <a:lnTo>
                    <a:pt x="387" y="276"/>
                  </a:lnTo>
                  <a:lnTo>
                    <a:pt x="387" y="272"/>
                  </a:lnTo>
                  <a:lnTo>
                    <a:pt x="385" y="270"/>
                  </a:lnTo>
                  <a:lnTo>
                    <a:pt x="383" y="268"/>
                  </a:lnTo>
                  <a:lnTo>
                    <a:pt x="383" y="265"/>
                  </a:lnTo>
                  <a:lnTo>
                    <a:pt x="381" y="263"/>
                  </a:lnTo>
                  <a:lnTo>
                    <a:pt x="379" y="261"/>
                  </a:lnTo>
                  <a:lnTo>
                    <a:pt x="377" y="259"/>
                  </a:lnTo>
                  <a:lnTo>
                    <a:pt x="377" y="259"/>
                  </a:lnTo>
                  <a:lnTo>
                    <a:pt x="372" y="257"/>
                  </a:lnTo>
                  <a:lnTo>
                    <a:pt x="370" y="257"/>
                  </a:lnTo>
                  <a:lnTo>
                    <a:pt x="366" y="255"/>
                  </a:lnTo>
                  <a:lnTo>
                    <a:pt x="364" y="253"/>
                  </a:lnTo>
                  <a:lnTo>
                    <a:pt x="362" y="253"/>
                  </a:lnTo>
                  <a:lnTo>
                    <a:pt x="360" y="253"/>
                  </a:lnTo>
                  <a:lnTo>
                    <a:pt x="360" y="253"/>
                  </a:lnTo>
                  <a:lnTo>
                    <a:pt x="360" y="253"/>
                  </a:lnTo>
                  <a:lnTo>
                    <a:pt x="358" y="251"/>
                  </a:lnTo>
                  <a:lnTo>
                    <a:pt x="358" y="251"/>
                  </a:lnTo>
                  <a:lnTo>
                    <a:pt x="358" y="251"/>
                  </a:lnTo>
                  <a:lnTo>
                    <a:pt x="358" y="253"/>
                  </a:lnTo>
                  <a:lnTo>
                    <a:pt x="358" y="253"/>
                  </a:lnTo>
                  <a:lnTo>
                    <a:pt x="356" y="253"/>
                  </a:lnTo>
                  <a:lnTo>
                    <a:pt x="356" y="251"/>
                  </a:lnTo>
                  <a:lnTo>
                    <a:pt x="356" y="249"/>
                  </a:lnTo>
                  <a:lnTo>
                    <a:pt x="356" y="249"/>
                  </a:lnTo>
                  <a:lnTo>
                    <a:pt x="354" y="247"/>
                  </a:lnTo>
                  <a:lnTo>
                    <a:pt x="352" y="242"/>
                  </a:lnTo>
                  <a:lnTo>
                    <a:pt x="352" y="242"/>
                  </a:lnTo>
                  <a:lnTo>
                    <a:pt x="352" y="242"/>
                  </a:lnTo>
                  <a:lnTo>
                    <a:pt x="352" y="242"/>
                  </a:lnTo>
                  <a:lnTo>
                    <a:pt x="354" y="240"/>
                  </a:lnTo>
                  <a:lnTo>
                    <a:pt x="354" y="240"/>
                  </a:lnTo>
                  <a:lnTo>
                    <a:pt x="356" y="240"/>
                  </a:lnTo>
                  <a:lnTo>
                    <a:pt x="354" y="240"/>
                  </a:lnTo>
                  <a:lnTo>
                    <a:pt x="354" y="238"/>
                  </a:lnTo>
                  <a:lnTo>
                    <a:pt x="354" y="232"/>
                  </a:lnTo>
                  <a:lnTo>
                    <a:pt x="354" y="230"/>
                  </a:lnTo>
                  <a:lnTo>
                    <a:pt x="349" y="228"/>
                  </a:lnTo>
                  <a:lnTo>
                    <a:pt x="345" y="224"/>
                  </a:lnTo>
                  <a:lnTo>
                    <a:pt x="341" y="221"/>
                  </a:lnTo>
                  <a:lnTo>
                    <a:pt x="339" y="221"/>
                  </a:lnTo>
                  <a:lnTo>
                    <a:pt x="337" y="221"/>
                  </a:lnTo>
                  <a:lnTo>
                    <a:pt x="337" y="221"/>
                  </a:lnTo>
                  <a:lnTo>
                    <a:pt x="333" y="219"/>
                  </a:lnTo>
                  <a:lnTo>
                    <a:pt x="333" y="219"/>
                  </a:lnTo>
                  <a:lnTo>
                    <a:pt x="333" y="219"/>
                  </a:lnTo>
                  <a:lnTo>
                    <a:pt x="333" y="217"/>
                  </a:lnTo>
                  <a:lnTo>
                    <a:pt x="331" y="217"/>
                  </a:lnTo>
                  <a:lnTo>
                    <a:pt x="331" y="217"/>
                  </a:lnTo>
                  <a:lnTo>
                    <a:pt x="329" y="215"/>
                  </a:lnTo>
                  <a:lnTo>
                    <a:pt x="326" y="215"/>
                  </a:lnTo>
                  <a:lnTo>
                    <a:pt x="324" y="213"/>
                  </a:lnTo>
                  <a:lnTo>
                    <a:pt x="322" y="211"/>
                  </a:lnTo>
                  <a:lnTo>
                    <a:pt x="318" y="209"/>
                  </a:lnTo>
                  <a:lnTo>
                    <a:pt x="318" y="207"/>
                  </a:lnTo>
                  <a:lnTo>
                    <a:pt x="316" y="207"/>
                  </a:lnTo>
                  <a:lnTo>
                    <a:pt x="314" y="203"/>
                  </a:lnTo>
                  <a:lnTo>
                    <a:pt x="314" y="203"/>
                  </a:lnTo>
                  <a:lnTo>
                    <a:pt x="314" y="201"/>
                  </a:lnTo>
                  <a:lnTo>
                    <a:pt x="314" y="203"/>
                  </a:lnTo>
                  <a:lnTo>
                    <a:pt x="314" y="203"/>
                  </a:lnTo>
                  <a:lnTo>
                    <a:pt x="314" y="203"/>
                  </a:lnTo>
                  <a:lnTo>
                    <a:pt x="314" y="205"/>
                  </a:lnTo>
                  <a:lnTo>
                    <a:pt x="316" y="205"/>
                  </a:lnTo>
                  <a:lnTo>
                    <a:pt x="316" y="203"/>
                  </a:lnTo>
                  <a:lnTo>
                    <a:pt x="316" y="198"/>
                  </a:lnTo>
                  <a:lnTo>
                    <a:pt x="316" y="198"/>
                  </a:lnTo>
                  <a:lnTo>
                    <a:pt x="318" y="194"/>
                  </a:lnTo>
                  <a:lnTo>
                    <a:pt x="318" y="192"/>
                  </a:lnTo>
                  <a:lnTo>
                    <a:pt x="318" y="182"/>
                  </a:lnTo>
                  <a:lnTo>
                    <a:pt x="318" y="180"/>
                  </a:lnTo>
                  <a:lnTo>
                    <a:pt x="318" y="178"/>
                  </a:lnTo>
                  <a:lnTo>
                    <a:pt x="318" y="175"/>
                  </a:lnTo>
                  <a:lnTo>
                    <a:pt x="316" y="175"/>
                  </a:lnTo>
                  <a:lnTo>
                    <a:pt x="314" y="175"/>
                  </a:lnTo>
                  <a:lnTo>
                    <a:pt x="314" y="175"/>
                  </a:lnTo>
                  <a:lnTo>
                    <a:pt x="314" y="175"/>
                  </a:lnTo>
                  <a:lnTo>
                    <a:pt x="312" y="173"/>
                  </a:lnTo>
                  <a:lnTo>
                    <a:pt x="312" y="171"/>
                  </a:lnTo>
                  <a:lnTo>
                    <a:pt x="312" y="169"/>
                  </a:lnTo>
                  <a:lnTo>
                    <a:pt x="310" y="169"/>
                  </a:lnTo>
                  <a:lnTo>
                    <a:pt x="312" y="167"/>
                  </a:lnTo>
                  <a:lnTo>
                    <a:pt x="310" y="165"/>
                  </a:lnTo>
                  <a:lnTo>
                    <a:pt x="306" y="161"/>
                  </a:lnTo>
                  <a:lnTo>
                    <a:pt x="308" y="161"/>
                  </a:lnTo>
                  <a:lnTo>
                    <a:pt x="308" y="161"/>
                  </a:lnTo>
                  <a:lnTo>
                    <a:pt x="308" y="161"/>
                  </a:lnTo>
                  <a:lnTo>
                    <a:pt x="308" y="159"/>
                  </a:lnTo>
                  <a:lnTo>
                    <a:pt x="306" y="159"/>
                  </a:lnTo>
                  <a:lnTo>
                    <a:pt x="306" y="159"/>
                  </a:lnTo>
                  <a:lnTo>
                    <a:pt x="306" y="159"/>
                  </a:lnTo>
                  <a:lnTo>
                    <a:pt x="308" y="157"/>
                  </a:lnTo>
                  <a:lnTo>
                    <a:pt x="308" y="157"/>
                  </a:lnTo>
                  <a:lnTo>
                    <a:pt x="308" y="157"/>
                  </a:lnTo>
                  <a:lnTo>
                    <a:pt x="308" y="157"/>
                  </a:lnTo>
                  <a:lnTo>
                    <a:pt x="308" y="155"/>
                  </a:lnTo>
                  <a:lnTo>
                    <a:pt x="306" y="155"/>
                  </a:lnTo>
                  <a:lnTo>
                    <a:pt x="306" y="155"/>
                  </a:lnTo>
                  <a:lnTo>
                    <a:pt x="303" y="155"/>
                  </a:lnTo>
                  <a:lnTo>
                    <a:pt x="303" y="152"/>
                  </a:lnTo>
                  <a:lnTo>
                    <a:pt x="301" y="150"/>
                  </a:lnTo>
                  <a:lnTo>
                    <a:pt x="301" y="150"/>
                  </a:lnTo>
                  <a:lnTo>
                    <a:pt x="301" y="144"/>
                  </a:lnTo>
                  <a:lnTo>
                    <a:pt x="301" y="142"/>
                  </a:lnTo>
                  <a:lnTo>
                    <a:pt x="299" y="140"/>
                  </a:lnTo>
                  <a:lnTo>
                    <a:pt x="299" y="138"/>
                  </a:lnTo>
                  <a:lnTo>
                    <a:pt x="295" y="134"/>
                  </a:lnTo>
                  <a:lnTo>
                    <a:pt x="295" y="134"/>
                  </a:lnTo>
                  <a:lnTo>
                    <a:pt x="293" y="129"/>
                  </a:lnTo>
                  <a:lnTo>
                    <a:pt x="293" y="127"/>
                  </a:lnTo>
                  <a:lnTo>
                    <a:pt x="289" y="123"/>
                  </a:lnTo>
                  <a:lnTo>
                    <a:pt x="289" y="123"/>
                  </a:lnTo>
                  <a:lnTo>
                    <a:pt x="291" y="123"/>
                  </a:lnTo>
                  <a:lnTo>
                    <a:pt x="291" y="123"/>
                  </a:lnTo>
                  <a:lnTo>
                    <a:pt x="291" y="123"/>
                  </a:lnTo>
                  <a:lnTo>
                    <a:pt x="291" y="121"/>
                  </a:lnTo>
                  <a:lnTo>
                    <a:pt x="291" y="117"/>
                  </a:lnTo>
                  <a:lnTo>
                    <a:pt x="291" y="115"/>
                  </a:lnTo>
                  <a:lnTo>
                    <a:pt x="289" y="115"/>
                  </a:lnTo>
                  <a:lnTo>
                    <a:pt x="287" y="113"/>
                  </a:lnTo>
                  <a:lnTo>
                    <a:pt x="287" y="113"/>
                  </a:lnTo>
                  <a:lnTo>
                    <a:pt x="287" y="111"/>
                  </a:lnTo>
                  <a:lnTo>
                    <a:pt x="287" y="108"/>
                  </a:lnTo>
                  <a:lnTo>
                    <a:pt x="285" y="108"/>
                  </a:lnTo>
                  <a:lnTo>
                    <a:pt x="285" y="106"/>
                  </a:lnTo>
                  <a:lnTo>
                    <a:pt x="285" y="106"/>
                  </a:lnTo>
                  <a:lnTo>
                    <a:pt x="283" y="106"/>
                  </a:lnTo>
                  <a:lnTo>
                    <a:pt x="283" y="104"/>
                  </a:lnTo>
                  <a:lnTo>
                    <a:pt x="285" y="104"/>
                  </a:lnTo>
                  <a:lnTo>
                    <a:pt x="285" y="104"/>
                  </a:lnTo>
                  <a:lnTo>
                    <a:pt x="285" y="102"/>
                  </a:lnTo>
                  <a:lnTo>
                    <a:pt x="283" y="98"/>
                  </a:lnTo>
                  <a:lnTo>
                    <a:pt x="280" y="92"/>
                  </a:lnTo>
                  <a:lnTo>
                    <a:pt x="280" y="92"/>
                  </a:lnTo>
                  <a:lnTo>
                    <a:pt x="280" y="90"/>
                  </a:lnTo>
                  <a:lnTo>
                    <a:pt x="280" y="90"/>
                  </a:lnTo>
                  <a:lnTo>
                    <a:pt x="280" y="88"/>
                  </a:lnTo>
                  <a:lnTo>
                    <a:pt x="278" y="85"/>
                  </a:lnTo>
                  <a:lnTo>
                    <a:pt x="278" y="83"/>
                  </a:lnTo>
                  <a:lnTo>
                    <a:pt x="278" y="81"/>
                  </a:lnTo>
                  <a:lnTo>
                    <a:pt x="276" y="79"/>
                  </a:lnTo>
                  <a:lnTo>
                    <a:pt x="276" y="77"/>
                  </a:lnTo>
                  <a:lnTo>
                    <a:pt x="274" y="75"/>
                  </a:lnTo>
                  <a:lnTo>
                    <a:pt x="274" y="73"/>
                  </a:lnTo>
                  <a:lnTo>
                    <a:pt x="274" y="71"/>
                  </a:lnTo>
                  <a:lnTo>
                    <a:pt x="274" y="69"/>
                  </a:lnTo>
                  <a:lnTo>
                    <a:pt x="272" y="67"/>
                  </a:lnTo>
                  <a:lnTo>
                    <a:pt x="264" y="64"/>
                  </a:lnTo>
                  <a:lnTo>
                    <a:pt x="262" y="62"/>
                  </a:lnTo>
                  <a:lnTo>
                    <a:pt x="257" y="58"/>
                  </a:lnTo>
                  <a:lnTo>
                    <a:pt x="253" y="58"/>
                  </a:lnTo>
                  <a:lnTo>
                    <a:pt x="251" y="56"/>
                  </a:lnTo>
                  <a:lnTo>
                    <a:pt x="249" y="56"/>
                  </a:lnTo>
                  <a:lnTo>
                    <a:pt x="245" y="56"/>
                  </a:lnTo>
                  <a:lnTo>
                    <a:pt x="243" y="54"/>
                  </a:lnTo>
                  <a:lnTo>
                    <a:pt x="241" y="54"/>
                  </a:lnTo>
                  <a:lnTo>
                    <a:pt x="239" y="52"/>
                  </a:lnTo>
                  <a:lnTo>
                    <a:pt x="236" y="50"/>
                  </a:lnTo>
                  <a:lnTo>
                    <a:pt x="234" y="50"/>
                  </a:lnTo>
                  <a:lnTo>
                    <a:pt x="232" y="50"/>
                  </a:lnTo>
                  <a:lnTo>
                    <a:pt x="230" y="50"/>
                  </a:lnTo>
                  <a:lnTo>
                    <a:pt x="230" y="50"/>
                  </a:lnTo>
                  <a:lnTo>
                    <a:pt x="230" y="50"/>
                  </a:lnTo>
                  <a:lnTo>
                    <a:pt x="230" y="50"/>
                  </a:lnTo>
                  <a:lnTo>
                    <a:pt x="230" y="48"/>
                  </a:lnTo>
                  <a:lnTo>
                    <a:pt x="230" y="48"/>
                  </a:lnTo>
                  <a:lnTo>
                    <a:pt x="228" y="48"/>
                  </a:lnTo>
                  <a:lnTo>
                    <a:pt x="226" y="46"/>
                  </a:lnTo>
                  <a:lnTo>
                    <a:pt x="226" y="46"/>
                  </a:lnTo>
                  <a:lnTo>
                    <a:pt x="222" y="41"/>
                  </a:lnTo>
                  <a:lnTo>
                    <a:pt x="218" y="37"/>
                  </a:lnTo>
                  <a:lnTo>
                    <a:pt x="218" y="35"/>
                  </a:lnTo>
                  <a:lnTo>
                    <a:pt x="218" y="33"/>
                  </a:lnTo>
                  <a:lnTo>
                    <a:pt x="218" y="33"/>
                  </a:lnTo>
                  <a:lnTo>
                    <a:pt x="216" y="31"/>
                  </a:lnTo>
                  <a:lnTo>
                    <a:pt x="216" y="31"/>
                  </a:lnTo>
                  <a:lnTo>
                    <a:pt x="213" y="31"/>
                  </a:lnTo>
                  <a:lnTo>
                    <a:pt x="211" y="31"/>
                  </a:lnTo>
                  <a:lnTo>
                    <a:pt x="211" y="31"/>
                  </a:lnTo>
                  <a:lnTo>
                    <a:pt x="209" y="29"/>
                  </a:lnTo>
                  <a:lnTo>
                    <a:pt x="209" y="29"/>
                  </a:lnTo>
                  <a:lnTo>
                    <a:pt x="209" y="29"/>
                  </a:lnTo>
                  <a:lnTo>
                    <a:pt x="207" y="31"/>
                  </a:lnTo>
                  <a:lnTo>
                    <a:pt x="207" y="31"/>
                  </a:lnTo>
                  <a:lnTo>
                    <a:pt x="205" y="31"/>
                  </a:lnTo>
                  <a:lnTo>
                    <a:pt x="201" y="31"/>
                  </a:lnTo>
                  <a:lnTo>
                    <a:pt x="201" y="31"/>
                  </a:lnTo>
                  <a:lnTo>
                    <a:pt x="201" y="31"/>
                  </a:lnTo>
                  <a:lnTo>
                    <a:pt x="199" y="33"/>
                  </a:lnTo>
                  <a:lnTo>
                    <a:pt x="199" y="35"/>
                  </a:lnTo>
                  <a:lnTo>
                    <a:pt x="199" y="33"/>
                  </a:lnTo>
                  <a:lnTo>
                    <a:pt x="199" y="33"/>
                  </a:lnTo>
                  <a:lnTo>
                    <a:pt x="199" y="31"/>
                  </a:lnTo>
                  <a:lnTo>
                    <a:pt x="199" y="31"/>
                  </a:lnTo>
                  <a:lnTo>
                    <a:pt x="199" y="29"/>
                  </a:lnTo>
                  <a:lnTo>
                    <a:pt x="199" y="29"/>
                  </a:lnTo>
                  <a:lnTo>
                    <a:pt x="199" y="27"/>
                  </a:lnTo>
                  <a:lnTo>
                    <a:pt x="199" y="23"/>
                  </a:lnTo>
                  <a:lnTo>
                    <a:pt x="199" y="16"/>
                  </a:lnTo>
                  <a:lnTo>
                    <a:pt x="199" y="14"/>
                  </a:lnTo>
                  <a:lnTo>
                    <a:pt x="199" y="12"/>
                  </a:lnTo>
                  <a:lnTo>
                    <a:pt x="199" y="10"/>
                  </a:lnTo>
                  <a:lnTo>
                    <a:pt x="199" y="8"/>
                  </a:lnTo>
                  <a:lnTo>
                    <a:pt x="199" y="8"/>
                  </a:lnTo>
                  <a:lnTo>
                    <a:pt x="199" y="6"/>
                  </a:lnTo>
                  <a:lnTo>
                    <a:pt x="199" y="4"/>
                  </a:lnTo>
                  <a:lnTo>
                    <a:pt x="201" y="4"/>
                  </a:lnTo>
                  <a:lnTo>
                    <a:pt x="201" y="4"/>
                  </a:lnTo>
                  <a:lnTo>
                    <a:pt x="203" y="4"/>
                  </a:lnTo>
                  <a:lnTo>
                    <a:pt x="205" y="4"/>
                  </a:lnTo>
                  <a:lnTo>
                    <a:pt x="205" y="4"/>
                  </a:lnTo>
                  <a:lnTo>
                    <a:pt x="205" y="2"/>
                  </a:lnTo>
                  <a:lnTo>
                    <a:pt x="205" y="2"/>
                  </a:lnTo>
                  <a:lnTo>
                    <a:pt x="203" y="2"/>
                  </a:lnTo>
                  <a:lnTo>
                    <a:pt x="203" y="2"/>
                  </a:lnTo>
                  <a:lnTo>
                    <a:pt x="203" y="0"/>
                  </a:lnTo>
                  <a:lnTo>
                    <a:pt x="203" y="0"/>
                  </a:lnTo>
                  <a:lnTo>
                    <a:pt x="201" y="0"/>
                  </a:lnTo>
                  <a:lnTo>
                    <a:pt x="201" y="0"/>
                  </a:lnTo>
                  <a:lnTo>
                    <a:pt x="199" y="0"/>
                  </a:lnTo>
                  <a:lnTo>
                    <a:pt x="197" y="2"/>
                  </a:lnTo>
                  <a:lnTo>
                    <a:pt x="193" y="4"/>
                  </a:lnTo>
                  <a:lnTo>
                    <a:pt x="190" y="6"/>
                  </a:lnTo>
                  <a:lnTo>
                    <a:pt x="182" y="6"/>
                  </a:lnTo>
                  <a:lnTo>
                    <a:pt x="178" y="6"/>
                  </a:lnTo>
                  <a:lnTo>
                    <a:pt x="176" y="6"/>
                  </a:lnTo>
                  <a:lnTo>
                    <a:pt x="176" y="6"/>
                  </a:lnTo>
                  <a:lnTo>
                    <a:pt x="176" y="8"/>
                  </a:lnTo>
                  <a:lnTo>
                    <a:pt x="176" y="8"/>
                  </a:lnTo>
                  <a:lnTo>
                    <a:pt x="176" y="8"/>
                  </a:lnTo>
                  <a:lnTo>
                    <a:pt x="174" y="8"/>
                  </a:lnTo>
                  <a:lnTo>
                    <a:pt x="174" y="8"/>
                  </a:lnTo>
                  <a:lnTo>
                    <a:pt x="176" y="12"/>
                  </a:lnTo>
                  <a:lnTo>
                    <a:pt x="174" y="16"/>
                  </a:lnTo>
                  <a:lnTo>
                    <a:pt x="174" y="16"/>
                  </a:lnTo>
                  <a:lnTo>
                    <a:pt x="174" y="16"/>
                  </a:lnTo>
                  <a:lnTo>
                    <a:pt x="172" y="21"/>
                  </a:lnTo>
                  <a:lnTo>
                    <a:pt x="170" y="25"/>
                  </a:lnTo>
                  <a:lnTo>
                    <a:pt x="170" y="25"/>
                  </a:lnTo>
                  <a:lnTo>
                    <a:pt x="170" y="25"/>
                  </a:lnTo>
                  <a:lnTo>
                    <a:pt x="170" y="27"/>
                  </a:lnTo>
                  <a:lnTo>
                    <a:pt x="170" y="27"/>
                  </a:lnTo>
                  <a:lnTo>
                    <a:pt x="170" y="27"/>
                  </a:lnTo>
                  <a:lnTo>
                    <a:pt x="167" y="29"/>
                  </a:lnTo>
                  <a:lnTo>
                    <a:pt x="167" y="31"/>
                  </a:lnTo>
                  <a:lnTo>
                    <a:pt x="167" y="31"/>
                  </a:lnTo>
                  <a:lnTo>
                    <a:pt x="167" y="31"/>
                  </a:lnTo>
                  <a:lnTo>
                    <a:pt x="167" y="31"/>
                  </a:lnTo>
                  <a:lnTo>
                    <a:pt x="167" y="31"/>
                  </a:lnTo>
                  <a:lnTo>
                    <a:pt x="167" y="33"/>
                  </a:lnTo>
                  <a:lnTo>
                    <a:pt x="165" y="35"/>
                  </a:lnTo>
                  <a:lnTo>
                    <a:pt x="165" y="35"/>
                  </a:lnTo>
                  <a:lnTo>
                    <a:pt x="163" y="35"/>
                  </a:lnTo>
                  <a:lnTo>
                    <a:pt x="163" y="37"/>
                  </a:lnTo>
                  <a:lnTo>
                    <a:pt x="163" y="37"/>
                  </a:lnTo>
                  <a:lnTo>
                    <a:pt x="161" y="37"/>
                  </a:lnTo>
                  <a:lnTo>
                    <a:pt x="161" y="37"/>
                  </a:lnTo>
                  <a:lnTo>
                    <a:pt x="161" y="37"/>
                  </a:lnTo>
                  <a:lnTo>
                    <a:pt x="157" y="35"/>
                  </a:lnTo>
                  <a:lnTo>
                    <a:pt x="155" y="35"/>
                  </a:lnTo>
                  <a:lnTo>
                    <a:pt x="153" y="35"/>
                  </a:lnTo>
                  <a:lnTo>
                    <a:pt x="153" y="35"/>
                  </a:lnTo>
                  <a:lnTo>
                    <a:pt x="149" y="37"/>
                  </a:lnTo>
                  <a:lnTo>
                    <a:pt x="149" y="37"/>
                  </a:lnTo>
                  <a:lnTo>
                    <a:pt x="147" y="37"/>
                  </a:lnTo>
                  <a:lnTo>
                    <a:pt x="147" y="37"/>
                  </a:lnTo>
                  <a:lnTo>
                    <a:pt x="147" y="37"/>
                  </a:lnTo>
                  <a:lnTo>
                    <a:pt x="147" y="37"/>
                  </a:lnTo>
                  <a:lnTo>
                    <a:pt x="147" y="39"/>
                  </a:lnTo>
                  <a:lnTo>
                    <a:pt x="147" y="39"/>
                  </a:lnTo>
                  <a:lnTo>
                    <a:pt x="147" y="39"/>
                  </a:lnTo>
                  <a:lnTo>
                    <a:pt x="147" y="41"/>
                  </a:lnTo>
                  <a:lnTo>
                    <a:pt x="147" y="41"/>
                  </a:lnTo>
                  <a:lnTo>
                    <a:pt x="147" y="41"/>
                  </a:lnTo>
                  <a:lnTo>
                    <a:pt x="144" y="44"/>
                  </a:lnTo>
                  <a:lnTo>
                    <a:pt x="144" y="44"/>
                  </a:lnTo>
                  <a:lnTo>
                    <a:pt x="144" y="44"/>
                  </a:lnTo>
                  <a:lnTo>
                    <a:pt x="144" y="46"/>
                  </a:lnTo>
                  <a:lnTo>
                    <a:pt x="144" y="52"/>
                  </a:lnTo>
                  <a:lnTo>
                    <a:pt x="144" y="54"/>
                  </a:lnTo>
                  <a:lnTo>
                    <a:pt x="144" y="54"/>
                  </a:lnTo>
                  <a:lnTo>
                    <a:pt x="142" y="56"/>
                  </a:lnTo>
                  <a:lnTo>
                    <a:pt x="140" y="58"/>
                  </a:lnTo>
                  <a:lnTo>
                    <a:pt x="138" y="58"/>
                  </a:lnTo>
                  <a:lnTo>
                    <a:pt x="138" y="60"/>
                  </a:lnTo>
                  <a:lnTo>
                    <a:pt x="136" y="58"/>
                  </a:lnTo>
                  <a:lnTo>
                    <a:pt x="132" y="60"/>
                  </a:lnTo>
                  <a:lnTo>
                    <a:pt x="128" y="60"/>
                  </a:lnTo>
                  <a:lnTo>
                    <a:pt x="128" y="60"/>
                  </a:lnTo>
                  <a:lnTo>
                    <a:pt x="126" y="60"/>
                  </a:lnTo>
                  <a:lnTo>
                    <a:pt x="126" y="60"/>
                  </a:lnTo>
                  <a:lnTo>
                    <a:pt x="126" y="60"/>
                  </a:lnTo>
                  <a:lnTo>
                    <a:pt x="126" y="58"/>
                  </a:lnTo>
                  <a:lnTo>
                    <a:pt x="126" y="58"/>
                  </a:lnTo>
                  <a:lnTo>
                    <a:pt x="126" y="58"/>
                  </a:lnTo>
                  <a:lnTo>
                    <a:pt x="126" y="56"/>
                  </a:lnTo>
                  <a:lnTo>
                    <a:pt x="126" y="56"/>
                  </a:lnTo>
                  <a:lnTo>
                    <a:pt x="126" y="56"/>
                  </a:lnTo>
                  <a:lnTo>
                    <a:pt x="126" y="56"/>
                  </a:lnTo>
                  <a:lnTo>
                    <a:pt x="124" y="54"/>
                  </a:lnTo>
                  <a:lnTo>
                    <a:pt x="124" y="52"/>
                  </a:lnTo>
                  <a:lnTo>
                    <a:pt x="124" y="52"/>
                  </a:lnTo>
                  <a:lnTo>
                    <a:pt x="126" y="52"/>
                  </a:lnTo>
                  <a:lnTo>
                    <a:pt x="126" y="50"/>
                  </a:lnTo>
                  <a:lnTo>
                    <a:pt x="126" y="50"/>
                  </a:lnTo>
                  <a:lnTo>
                    <a:pt x="126" y="50"/>
                  </a:lnTo>
                  <a:lnTo>
                    <a:pt x="126" y="48"/>
                  </a:lnTo>
                  <a:lnTo>
                    <a:pt x="126" y="48"/>
                  </a:lnTo>
                  <a:lnTo>
                    <a:pt x="124" y="48"/>
                  </a:lnTo>
                  <a:lnTo>
                    <a:pt x="124" y="48"/>
                  </a:lnTo>
                  <a:lnTo>
                    <a:pt x="121" y="48"/>
                  </a:lnTo>
                  <a:lnTo>
                    <a:pt x="121" y="48"/>
                  </a:lnTo>
                  <a:lnTo>
                    <a:pt x="121" y="46"/>
                  </a:lnTo>
                  <a:lnTo>
                    <a:pt x="121" y="46"/>
                  </a:lnTo>
                  <a:lnTo>
                    <a:pt x="121" y="46"/>
                  </a:lnTo>
                  <a:lnTo>
                    <a:pt x="121" y="41"/>
                  </a:lnTo>
                  <a:lnTo>
                    <a:pt x="121" y="41"/>
                  </a:lnTo>
                  <a:lnTo>
                    <a:pt x="119" y="39"/>
                  </a:lnTo>
                  <a:lnTo>
                    <a:pt x="119" y="39"/>
                  </a:lnTo>
                  <a:lnTo>
                    <a:pt x="119" y="39"/>
                  </a:lnTo>
                  <a:lnTo>
                    <a:pt x="117" y="39"/>
                  </a:lnTo>
                  <a:lnTo>
                    <a:pt x="115" y="39"/>
                  </a:lnTo>
                  <a:lnTo>
                    <a:pt x="111" y="37"/>
                  </a:lnTo>
                  <a:lnTo>
                    <a:pt x="109" y="37"/>
                  </a:lnTo>
                  <a:lnTo>
                    <a:pt x="109" y="37"/>
                  </a:lnTo>
                  <a:lnTo>
                    <a:pt x="109" y="37"/>
                  </a:lnTo>
                  <a:lnTo>
                    <a:pt x="107" y="37"/>
                  </a:lnTo>
                  <a:lnTo>
                    <a:pt x="105" y="39"/>
                  </a:lnTo>
                  <a:lnTo>
                    <a:pt x="101" y="39"/>
                  </a:lnTo>
                  <a:lnTo>
                    <a:pt x="101" y="39"/>
                  </a:lnTo>
                  <a:lnTo>
                    <a:pt x="101" y="41"/>
                  </a:lnTo>
                  <a:lnTo>
                    <a:pt x="101" y="44"/>
                  </a:lnTo>
                  <a:lnTo>
                    <a:pt x="101" y="44"/>
                  </a:lnTo>
                  <a:lnTo>
                    <a:pt x="98" y="48"/>
                  </a:lnTo>
                  <a:lnTo>
                    <a:pt x="98" y="50"/>
                  </a:lnTo>
                  <a:lnTo>
                    <a:pt x="98" y="50"/>
                  </a:lnTo>
                  <a:lnTo>
                    <a:pt x="98" y="50"/>
                  </a:lnTo>
                  <a:lnTo>
                    <a:pt x="98" y="50"/>
                  </a:lnTo>
                  <a:lnTo>
                    <a:pt x="98" y="50"/>
                  </a:lnTo>
                  <a:lnTo>
                    <a:pt x="94" y="50"/>
                  </a:lnTo>
                  <a:lnTo>
                    <a:pt x="92" y="50"/>
                  </a:lnTo>
                  <a:lnTo>
                    <a:pt x="92" y="50"/>
                  </a:lnTo>
                  <a:lnTo>
                    <a:pt x="90" y="50"/>
                  </a:lnTo>
                  <a:lnTo>
                    <a:pt x="90" y="50"/>
                  </a:lnTo>
                  <a:lnTo>
                    <a:pt x="86" y="54"/>
                  </a:lnTo>
                  <a:lnTo>
                    <a:pt x="86" y="54"/>
                  </a:lnTo>
                  <a:lnTo>
                    <a:pt x="86" y="56"/>
                  </a:lnTo>
                  <a:lnTo>
                    <a:pt x="84" y="56"/>
                  </a:lnTo>
                  <a:lnTo>
                    <a:pt x="84" y="56"/>
                  </a:lnTo>
                  <a:lnTo>
                    <a:pt x="84" y="56"/>
                  </a:lnTo>
                  <a:lnTo>
                    <a:pt x="77" y="54"/>
                  </a:lnTo>
                  <a:lnTo>
                    <a:pt x="75" y="52"/>
                  </a:lnTo>
                  <a:lnTo>
                    <a:pt x="71" y="48"/>
                  </a:lnTo>
                  <a:lnTo>
                    <a:pt x="69" y="46"/>
                  </a:lnTo>
                  <a:lnTo>
                    <a:pt x="69" y="46"/>
                  </a:lnTo>
                  <a:lnTo>
                    <a:pt x="67" y="46"/>
                  </a:lnTo>
                  <a:lnTo>
                    <a:pt x="67" y="46"/>
                  </a:lnTo>
                  <a:lnTo>
                    <a:pt x="65" y="46"/>
                  </a:lnTo>
                  <a:lnTo>
                    <a:pt x="65" y="46"/>
                  </a:lnTo>
                  <a:lnTo>
                    <a:pt x="65" y="48"/>
                  </a:lnTo>
                  <a:lnTo>
                    <a:pt x="63" y="48"/>
                  </a:lnTo>
                  <a:lnTo>
                    <a:pt x="63" y="48"/>
                  </a:lnTo>
                  <a:lnTo>
                    <a:pt x="61" y="50"/>
                  </a:lnTo>
                  <a:lnTo>
                    <a:pt x="61" y="50"/>
                  </a:lnTo>
                  <a:lnTo>
                    <a:pt x="61" y="50"/>
                  </a:lnTo>
                  <a:lnTo>
                    <a:pt x="61" y="50"/>
                  </a:lnTo>
                  <a:lnTo>
                    <a:pt x="61" y="54"/>
                  </a:lnTo>
                  <a:lnTo>
                    <a:pt x="61" y="54"/>
                  </a:lnTo>
                  <a:lnTo>
                    <a:pt x="61" y="56"/>
                  </a:lnTo>
                  <a:lnTo>
                    <a:pt x="61" y="56"/>
                  </a:lnTo>
                  <a:lnTo>
                    <a:pt x="61" y="56"/>
                  </a:lnTo>
                  <a:lnTo>
                    <a:pt x="59" y="56"/>
                  </a:lnTo>
                  <a:lnTo>
                    <a:pt x="59" y="56"/>
                  </a:lnTo>
                  <a:lnTo>
                    <a:pt x="59" y="56"/>
                  </a:lnTo>
                  <a:lnTo>
                    <a:pt x="59" y="56"/>
                  </a:lnTo>
                  <a:lnTo>
                    <a:pt x="57" y="56"/>
                  </a:lnTo>
                  <a:lnTo>
                    <a:pt x="57" y="56"/>
                  </a:lnTo>
                  <a:lnTo>
                    <a:pt x="54" y="54"/>
                  </a:lnTo>
                  <a:lnTo>
                    <a:pt x="54" y="54"/>
                  </a:lnTo>
                  <a:lnTo>
                    <a:pt x="54" y="52"/>
                  </a:lnTo>
                  <a:lnTo>
                    <a:pt x="54" y="50"/>
                  </a:lnTo>
                  <a:lnTo>
                    <a:pt x="54" y="50"/>
                  </a:lnTo>
                  <a:lnTo>
                    <a:pt x="54" y="48"/>
                  </a:lnTo>
                  <a:lnTo>
                    <a:pt x="54" y="48"/>
                  </a:lnTo>
                  <a:lnTo>
                    <a:pt x="54" y="48"/>
                  </a:lnTo>
                  <a:lnTo>
                    <a:pt x="54" y="48"/>
                  </a:lnTo>
                  <a:lnTo>
                    <a:pt x="54" y="48"/>
                  </a:lnTo>
                  <a:lnTo>
                    <a:pt x="48" y="35"/>
                  </a:lnTo>
                  <a:lnTo>
                    <a:pt x="48" y="33"/>
                  </a:lnTo>
                  <a:lnTo>
                    <a:pt x="46" y="31"/>
                  </a:lnTo>
                  <a:lnTo>
                    <a:pt x="44" y="29"/>
                  </a:lnTo>
                  <a:lnTo>
                    <a:pt x="44" y="29"/>
                  </a:lnTo>
                  <a:lnTo>
                    <a:pt x="44" y="27"/>
                  </a:lnTo>
                  <a:lnTo>
                    <a:pt x="42" y="27"/>
                  </a:lnTo>
                  <a:lnTo>
                    <a:pt x="42" y="23"/>
                  </a:lnTo>
                  <a:lnTo>
                    <a:pt x="42" y="23"/>
                  </a:lnTo>
                  <a:lnTo>
                    <a:pt x="42" y="23"/>
                  </a:lnTo>
                  <a:lnTo>
                    <a:pt x="42" y="23"/>
                  </a:lnTo>
                  <a:lnTo>
                    <a:pt x="42" y="21"/>
                  </a:lnTo>
                  <a:lnTo>
                    <a:pt x="42" y="21"/>
                  </a:lnTo>
                  <a:lnTo>
                    <a:pt x="40" y="21"/>
                  </a:lnTo>
                  <a:lnTo>
                    <a:pt x="31" y="14"/>
                  </a:lnTo>
                  <a:lnTo>
                    <a:pt x="31" y="12"/>
                  </a:lnTo>
                  <a:lnTo>
                    <a:pt x="31" y="14"/>
                  </a:lnTo>
                  <a:lnTo>
                    <a:pt x="31" y="14"/>
                  </a:lnTo>
                  <a:lnTo>
                    <a:pt x="31" y="14"/>
                  </a:lnTo>
                  <a:lnTo>
                    <a:pt x="29" y="14"/>
                  </a:lnTo>
                  <a:lnTo>
                    <a:pt x="29" y="14"/>
                  </a:lnTo>
                  <a:lnTo>
                    <a:pt x="29" y="16"/>
                  </a:lnTo>
                  <a:lnTo>
                    <a:pt x="25" y="16"/>
                  </a:lnTo>
                  <a:lnTo>
                    <a:pt x="19" y="14"/>
                  </a:lnTo>
                  <a:lnTo>
                    <a:pt x="19" y="14"/>
                  </a:lnTo>
                  <a:lnTo>
                    <a:pt x="15" y="16"/>
                  </a:lnTo>
                  <a:lnTo>
                    <a:pt x="13" y="16"/>
                  </a:lnTo>
                  <a:lnTo>
                    <a:pt x="11" y="16"/>
                  </a:lnTo>
                  <a:lnTo>
                    <a:pt x="11" y="16"/>
                  </a:lnTo>
                  <a:lnTo>
                    <a:pt x="8" y="18"/>
                  </a:lnTo>
                  <a:lnTo>
                    <a:pt x="6" y="18"/>
                  </a:lnTo>
                  <a:lnTo>
                    <a:pt x="6" y="21"/>
                  </a:lnTo>
                  <a:lnTo>
                    <a:pt x="4" y="25"/>
                  </a:lnTo>
                  <a:lnTo>
                    <a:pt x="4" y="31"/>
                  </a:lnTo>
                  <a:lnTo>
                    <a:pt x="2" y="33"/>
                  </a:lnTo>
                  <a:lnTo>
                    <a:pt x="2" y="33"/>
                  </a:lnTo>
                  <a:lnTo>
                    <a:pt x="2" y="33"/>
                  </a:lnTo>
                  <a:lnTo>
                    <a:pt x="2" y="33"/>
                  </a:lnTo>
                  <a:lnTo>
                    <a:pt x="2" y="35"/>
                  </a:lnTo>
                  <a:lnTo>
                    <a:pt x="0" y="35"/>
                  </a:lnTo>
                  <a:lnTo>
                    <a:pt x="0" y="35"/>
                  </a:lnTo>
                  <a:lnTo>
                    <a:pt x="2" y="35"/>
                  </a:lnTo>
                  <a:lnTo>
                    <a:pt x="2" y="37"/>
                  </a:lnTo>
                  <a:lnTo>
                    <a:pt x="2" y="37"/>
                  </a:lnTo>
                  <a:lnTo>
                    <a:pt x="2" y="39"/>
                  </a:lnTo>
                  <a:lnTo>
                    <a:pt x="0" y="41"/>
                  </a:lnTo>
                  <a:lnTo>
                    <a:pt x="2" y="39"/>
                  </a:lnTo>
                  <a:lnTo>
                    <a:pt x="2" y="39"/>
                  </a:lnTo>
                  <a:lnTo>
                    <a:pt x="4" y="39"/>
                  </a:lnTo>
                  <a:lnTo>
                    <a:pt x="4" y="41"/>
                  </a:lnTo>
                  <a:lnTo>
                    <a:pt x="6" y="41"/>
                  </a:lnTo>
                  <a:lnTo>
                    <a:pt x="8" y="44"/>
                  </a:lnTo>
                  <a:lnTo>
                    <a:pt x="8" y="46"/>
                  </a:lnTo>
                  <a:lnTo>
                    <a:pt x="8" y="46"/>
                  </a:lnTo>
                  <a:lnTo>
                    <a:pt x="8" y="46"/>
                  </a:lnTo>
                  <a:lnTo>
                    <a:pt x="11" y="46"/>
                  </a:lnTo>
                  <a:lnTo>
                    <a:pt x="11" y="46"/>
                  </a:lnTo>
                  <a:lnTo>
                    <a:pt x="11" y="48"/>
                  </a:lnTo>
                  <a:lnTo>
                    <a:pt x="15" y="50"/>
                  </a:lnTo>
                  <a:lnTo>
                    <a:pt x="15" y="50"/>
                  </a:lnTo>
                  <a:lnTo>
                    <a:pt x="15" y="52"/>
                  </a:lnTo>
                  <a:lnTo>
                    <a:pt x="15" y="52"/>
                  </a:lnTo>
                  <a:lnTo>
                    <a:pt x="17" y="52"/>
                  </a:lnTo>
                  <a:lnTo>
                    <a:pt x="17" y="52"/>
                  </a:lnTo>
                  <a:lnTo>
                    <a:pt x="17" y="54"/>
                  </a:lnTo>
                  <a:lnTo>
                    <a:pt x="19" y="54"/>
                  </a:lnTo>
                  <a:lnTo>
                    <a:pt x="25" y="54"/>
                  </a:lnTo>
                  <a:lnTo>
                    <a:pt x="27" y="56"/>
                  </a:lnTo>
                  <a:lnTo>
                    <a:pt x="29" y="56"/>
                  </a:lnTo>
                  <a:lnTo>
                    <a:pt x="29" y="58"/>
                  </a:lnTo>
                  <a:lnTo>
                    <a:pt x="29" y="58"/>
                  </a:lnTo>
                  <a:lnTo>
                    <a:pt x="31" y="60"/>
                  </a:lnTo>
                  <a:lnTo>
                    <a:pt x="31" y="60"/>
                  </a:lnTo>
                  <a:lnTo>
                    <a:pt x="31" y="62"/>
                  </a:lnTo>
                  <a:lnTo>
                    <a:pt x="31" y="62"/>
                  </a:lnTo>
                  <a:lnTo>
                    <a:pt x="34" y="62"/>
                  </a:lnTo>
                  <a:lnTo>
                    <a:pt x="34" y="62"/>
                  </a:lnTo>
                  <a:lnTo>
                    <a:pt x="38" y="60"/>
                  </a:lnTo>
                  <a:lnTo>
                    <a:pt x="40" y="60"/>
                  </a:lnTo>
                  <a:lnTo>
                    <a:pt x="40" y="60"/>
                  </a:lnTo>
                  <a:lnTo>
                    <a:pt x="40" y="60"/>
                  </a:lnTo>
                  <a:lnTo>
                    <a:pt x="40" y="60"/>
                  </a:lnTo>
                  <a:lnTo>
                    <a:pt x="42" y="62"/>
                  </a:lnTo>
                  <a:lnTo>
                    <a:pt x="42" y="62"/>
                  </a:lnTo>
                  <a:lnTo>
                    <a:pt x="42" y="64"/>
                  </a:lnTo>
                  <a:lnTo>
                    <a:pt x="44" y="64"/>
                  </a:lnTo>
                  <a:lnTo>
                    <a:pt x="44" y="64"/>
                  </a:lnTo>
                  <a:lnTo>
                    <a:pt x="42" y="67"/>
                  </a:lnTo>
                  <a:lnTo>
                    <a:pt x="42" y="67"/>
                  </a:lnTo>
                  <a:lnTo>
                    <a:pt x="42" y="69"/>
                  </a:lnTo>
                  <a:lnTo>
                    <a:pt x="42" y="69"/>
                  </a:lnTo>
                  <a:lnTo>
                    <a:pt x="42" y="71"/>
                  </a:lnTo>
                  <a:lnTo>
                    <a:pt x="42" y="71"/>
                  </a:lnTo>
                  <a:lnTo>
                    <a:pt x="42" y="71"/>
                  </a:lnTo>
                  <a:lnTo>
                    <a:pt x="42" y="71"/>
                  </a:lnTo>
                  <a:lnTo>
                    <a:pt x="42" y="73"/>
                  </a:lnTo>
                  <a:lnTo>
                    <a:pt x="44" y="73"/>
                  </a:lnTo>
                  <a:lnTo>
                    <a:pt x="46" y="75"/>
                  </a:lnTo>
                  <a:lnTo>
                    <a:pt x="46" y="75"/>
                  </a:lnTo>
                  <a:lnTo>
                    <a:pt x="46" y="75"/>
                  </a:lnTo>
                  <a:lnTo>
                    <a:pt x="46" y="79"/>
                  </a:lnTo>
                  <a:lnTo>
                    <a:pt x="46" y="79"/>
                  </a:lnTo>
                  <a:lnTo>
                    <a:pt x="46" y="79"/>
                  </a:lnTo>
                  <a:lnTo>
                    <a:pt x="46" y="79"/>
                  </a:lnTo>
                  <a:lnTo>
                    <a:pt x="46" y="81"/>
                  </a:lnTo>
                  <a:lnTo>
                    <a:pt x="46" y="81"/>
                  </a:lnTo>
                  <a:lnTo>
                    <a:pt x="46" y="81"/>
                  </a:lnTo>
                  <a:lnTo>
                    <a:pt x="54" y="85"/>
                  </a:lnTo>
                  <a:lnTo>
                    <a:pt x="57" y="88"/>
                  </a:lnTo>
                  <a:lnTo>
                    <a:pt x="57" y="88"/>
                  </a:lnTo>
                  <a:lnTo>
                    <a:pt x="61" y="88"/>
                  </a:lnTo>
                  <a:lnTo>
                    <a:pt x="61" y="88"/>
                  </a:lnTo>
                  <a:lnTo>
                    <a:pt x="67" y="88"/>
                  </a:lnTo>
                  <a:lnTo>
                    <a:pt x="67" y="88"/>
                  </a:lnTo>
                  <a:lnTo>
                    <a:pt x="69" y="90"/>
                  </a:lnTo>
                  <a:lnTo>
                    <a:pt x="71" y="90"/>
                  </a:lnTo>
                  <a:lnTo>
                    <a:pt x="71" y="90"/>
                  </a:lnTo>
                  <a:lnTo>
                    <a:pt x="71" y="92"/>
                  </a:lnTo>
                  <a:lnTo>
                    <a:pt x="73" y="92"/>
                  </a:lnTo>
                  <a:lnTo>
                    <a:pt x="73" y="92"/>
                  </a:lnTo>
                  <a:lnTo>
                    <a:pt x="73" y="92"/>
                  </a:lnTo>
                  <a:lnTo>
                    <a:pt x="75" y="92"/>
                  </a:lnTo>
                  <a:lnTo>
                    <a:pt x="75" y="92"/>
                  </a:lnTo>
                  <a:lnTo>
                    <a:pt x="77" y="92"/>
                  </a:lnTo>
                  <a:lnTo>
                    <a:pt x="77" y="92"/>
                  </a:lnTo>
                  <a:lnTo>
                    <a:pt x="80" y="90"/>
                  </a:lnTo>
                  <a:lnTo>
                    <a:pt x="80" y="90"/>
                  </a:lnTo>
                  <a:lnTo>
                    <a:pt x="80" y="90"/>
                  </a:lnTo>
                  <a:lnTo>
                    <a:pt x="82" y="90"/>
                  </a:lnTo>
                  <a:lnTo>
                    <a:pt x="82" y="92"/>
                  </a:lnTo>
                  <a:lnTo>
                    <a:pt x="82" y="92"/>
                  </a:lnTo>
                  <a:lnTo>
                    <a:pt x="84" y="92"/>
                  </a:lnTo>
                  <a:lnTo>
                    <a:pt x="84" y="92"/>
                  </a:lnTo>
                  <a:lnTo>
                    <a:pt x="84" y="94"/>
                  </a:lnTo>
                  <a:lnTo>
                    <a:pt x="84" y="96"/>
                  </a:lnTo>
                  <a:lnTo>
                    <a:pt x="84" y="96"/>
                  </a:lnTo>
                  <a:lnTo>
                    <a:pt x="86" y="96"/>
                  </a:lnTo>
                  <a:lnTo>
                    <a:pt x="86" y="96"/>
                  </a:lnTo>
                  <a:lnTo>
                    <a:pt x="86" y="96"/>
                  </a:lnTo>
                  <a:lnTo>
                    <a:pt x="86" y="96"/>
                  </a:lnTo>
                  <a:lnTo>
                    <a:pt x="88" y="96"/>
                  </a:lnTo>
                  <a:lnTo>
                    <a:pt x="88" y="96"/>
                  </a:lnTo>
                  <a:lnTo>
                    <a:pt x="88" y="96"/>
                  </a:lnTo>
                  <a:lnTo>
                    <a:pt x="88" y="94"/>
                  </a:lnTo>
                  <a:lnTo>
                    <a:pt x="88" y="94"/>
                  </a:lnTo>
                  <a:lnTo>
                    <a:pt x="88" y="94"/>
                  </a:lnTo>
                  <a:lnTo>
                    <a:pt x="88" y="94"/>
                  </a:lnTo>
                  <a:lnTo>
                    <a:pt x="88" y="94"/>
                  </a:lnTo>
                  <a:lnTo>
                    <a:pt x="88" y="94"/>
                  </a:lnTo>
                  <a:lnTo>
                    <a:pt x="88" y="94"/>
                  </a:lnTo>
                  <a:lnTo>
                    <a:pt x="90" y="96"/>
                  </a:lnTo>
                  <a:lnTo>
                    <a:pt x="90" y="96"/>
                  </a:lnTo>
                  <a:lnTo>
                    <a:pt x="90" y="96"/>
                  </a:lnTo>
                  <a:lnTo>
                    <a:pt x="90" y="96"/>
                  </a:lnTo>
                  <a:lnTo>
                    <a:pt x="90" y="100"/>
                  </a:lnTo>
                  <a:lnTo>
                    <a:pt x="92" y="100"/>
                  </a:lnTo>
                  <a:lnTo>
                    <a:pt x="92" y="100"/>
                  </a:lnTo>
                  <a:lnTo>
                    <a:pt x="92" y="100"/>
                  </a:lnTo>
                  <a:lnTo>
                    <a:pt x="92" y="102"/>
                  </a:lnTo>
                  <a:lnTo>
                    <a:pt x="92" y="102"/>
                  </a:lnTo>
                  <a:lnTo>
                    <a:pt x="92" y="104"/>
                  </a:lnTo>
                  <a:lnTo>
                    <a:pt x="92" y="104"/>
                  </a:lnTo>
                  <a:lnTo>
                    <a:pt x="92" y="104"/>
                  </a:lnTo>
                  <a:lnTo>
                    <a:pt x="92" y="104"/>
                  </a:lnTo>
                  <a:lnTo>
                    <a:pt x="94" y="104"/>
                  </a:lnTo>
                  <a:lnTo>
                    <a:pt x="94" y="104"/>
                  </a:lnTo>
                  <a:lnTo>
                    <a:pt x="94" y="104"/>
                  </a:lnTo>
                  <a:lnTo>
                    <a:pt x="94" y="104"/>
                  </a:lnTo>
                  <a:lnTo>
                    <a:pt x="96" y="104"/>
                  </a:lnTo>
                  <a:lnTo>
                    <a:pt x="96" y="104"/>
                  </a:lnTo>
                  <a:lnTo>
                    <a:pt x="96" y="104"/>
                  </a:lnTo>
                  <a:lnTo>
                    <a:pt x="96" y="104"/>
                  </a:lnTo>
                  <a:lnTo>
                    <a:pt x="96" y="106"/>
                  </a:lnTo>
                  <a:lnTo>
                    <a:pt x="96" y="108"/>
                  </a:lnTo>
                  <a:lnTo>
                    <a:pt x="96" y="111"/>
                  </a:lnTo>
                  <a:lnTo>
                    <a:pt x="96" y="113"/>
                  </a:lnTo>
                  <a:lnTo>
                    <a:pt x="96" y="115"/>
                  </a:lnTo>
                  <a:lnTo>
                    <a:pt x="96" y="115"/>
                  </a:lnTo>
                  <a:lnTo>
                    <a:pt x="96" y="115"/>
                  </a:lnTo>
                  <a:lnTo>
                    <a:pt x="96" y="115"/>
                  </a:lnTo>
                  <a:lnTo>
                    <a:pt x="96" y="115"/>
                  </a:lnTo>
                  <a:lnTo>
                    <a:pt x="96" y="117"/>
                  </a:lnTo>
                  <a:lnTo>
                    <a:pt x="96" y="117"/>
                  </a:lnTo>
                  <a:lnTo>
                    <a:pt x="96" y="117"/>
                  </a:lnTo>
                  <a:lnTo>
                    <a:pt x="96" y="117"/>
                  </a:lnTo>
                  <a:lnTo>
                    <a:pt x="96" y="117"/>
                  </a:lnTo>
                  <a:lnTo>
                    <a:pt x="96" y="117"/>
                  </a:lnTo>
                  <a:lnTo>
                    <a:pt x="103" y="117"/>
                  </a:lnTo>
                  <a:lnTo>
                    <a:pt x="103" y="117"/>
                  </a:lnTo>
                  <a:lnTo>
                    <a:pt x="105" y="117"/>
                  </a:lnTo>
                  <a:lnTo>
                    <a:pt x="105" y="117"/>
                  </a:lnTo>
                  <a:lnTo>
                    <a:pt x="107" y="117"/>
                  </a:lnTo>
                  <a:lnTo>
                    <a:pt x="107" y="117"/>
                  </a:lnTo>
                  <a:lnTo>
                    <a:pt x="107" y="117"/>
                  </a:lnTo>
                  <a:lnTo>
                    <a:pt x="109" y="117"/>
                  </a:lnTo>
                  <a:lnTo>
                    <a:pt x="111" y="117"/>
                  </a:lnTo>
                  <a:lnTo>
                    <a:pt x="111" y="117"/>
                  </a:lnTo>
                  <a:lnTo>
                    <a:pt x="111" y="115"/>
                  </a:lnTo>
                  <a:lnTo>
                    <a:pt x="113" y="115"/>
                  </a:lnTo>
                  <a:lnTo>
                    <a:pt x="119" y="115"/>
                  </a:lnTo>
                  <a:lnTo>
                    <a:pt x="121" y="115"/>
                  </a:lnTo>
                  <a:lnTo>
                    <a:pt x="121" y="115"/>
                  </a:lnTo>
                  <a:lnTo>
                    <a:pt x="124" y="115"/>
                  </a:lnTo>
                  <a:lnTo>
                    <a:pt x="124" y="115"/>
                  </a:lnTo>
                  <a:lnTo>
                    <a:pt x="124" y="115"/>
                  </a:lnTo>
                  <a:lnTo>
                    <a:pt x="126" y="115"/>
                  </a:lnTo>
                  <a:lnTo>
                    <a:pt x="126" y="117"/>
                  </a:lnTo>
                  <a:lnTo>
                    <a:pt x="126" y="117"/>
                  </a:lnTo>
                  <a:lnTo>
                    <a:pt x="128" y="119"/>
                  </a:lnTo>
                  <a:lnTo>
                    <a:pt x="128" y="119"/>
                  </a:lnTo>
                  <a:lnTo>
                    <a:pt x="128" y="121"/>
                  </a:lnTo>
                  <a:lnTo>
                    <a:pt x="128" y="121"/>
                  </a:lnTo>
                  <a:lnTo>
                    <a:pt x="128" y="121"/>
                  </a:lnTo>
                  <a:lnTo>
                    <a:pt x="126" y="123"/>
                  </a:lnTo>
                  <a:lnTo>
                    <a:pt x="126" y="123"/>
                  </a:lnTo>
                  <a:lnTo>
                    <a:pt x="126" y="125"/>
                  </a:lnTo>
                  <a:lnTo>
                    <a:pt x="124" y="125"/>
                  </a:lnTo>
                  <a:lnTo>
                    <a:pt x="124" y="127"/>
                  </a:lnTo>
                  <a:lnTo>
                    <a:pt x="124" y="127"/>
                  </a:lnTo>
                  <a:lnTo>
                    <a:pt x="124" y="127"/>
                  </a:lnTo>
                  <a:lnTo>
                    <a:pt x="121" y="134"/>
                  </a:lnTo>
                  <a:lnTo>
                    <a:pt x="124" y="136"/>
                  </a:lnTo>
                  <a:lnTo>
                    <a:pt x="124" y="138"/>
                  </a:lnTo>
                  <a:lnTo>
                    <a:pt x="124" y="138"/>
                  </a:lnTo>
                  <a:lnTo>
                    <a:pt x="124" y="138"/>
                  </a:lnTo>
                  <a:lnTo>
                    <a:pt x="124" y="138"/>
                  </a:lnTo>
                  <a:lnTo>
                    <a:pt x="121" y="138"/>
                  </a:lnTo>
                  <a:lnTo>
                    <a:pt x="121" y="138"/>
                  </a:lnTo>
                  <a:lnTo>
                    <a:pt x="121" y="138"/>
                  </a:lnTo>
                  <a:lnTo>
                    <a:pt x="119" y="138"/>
                  </a:lnTo>
                  <a:lnTo>
                    <a:pt x="119" y="138"/>
                  </a:lnTo>
                  <a:lnTo>
                    <a:pt x="119" y="138"/>
                  </a:lnTo>
                  <a:lnTo>
                    <a:pt x="119" y="138"/>
                  </a:lnTo>
                  <a:lnTo>
                    <a:pt x="117" y="140"/>
                  </a:lnTo>
                  <a:lnTo>
                    <a:pt x="115" y="150"/>
                  </a:lnTo>
                  <a:lnTo>
                    <a:pt x="113" y="155"/>
                  </a:lnTo>
                  <a:lnTo>
                    <a:pt x="113" y="155"/>
                  </a:lnTo>
                  <a:lnTo>
                    <a:pt x="111" y="157"/>
                  </a:lnTo>
                  <a:lnTo>
                    <a:pt x="111" y="157"/>
                  </a:lnTo>
                  <a:lnTo>
                    <a:pt x="111" y="157"/>
                  </a:lnTo>
                  <a:lnTo>
                    <a:pt x="111" y="157"/>
                  </a:lnTo>
                  <a:lnTo>
                    <a:pt x="109" y="159"/>
                  </a:lnTo>
                  <a:lnTo>
                    <a:pt x="109" y="159"/>
                  </a:lnTo>
                  <a:lnTo>
                    <a:pt x="109" y="159"/>
                  </a:lnTo>
                  <a:lnTo>
                    <a:pt x="111" y="159"/>
                  </a:lnTo>
                  <a:lnTo>
                    <a:pt x="111" y="161"/>
                  </a:lnTo>
                  <a:lnTo>
                    <a:pt x="113" y="161"/>
                  </a:lnTo>
                  <a:lnTo>
                    <a:pt x="113" y="161"/>
                  </a:lnTo>
                  <a:lnTo>
                    <a:pt x="113" y="163"/>
                  </a:lnTo>
                  <a:lnTo>
                    <a:pt x="113" y="163"/>
                  </a:lnTo>
                  <a:lnTo>
                    <a:pt x="113" y="163"/>
                  </a:lnTo>
                  <a:lnTo>
                    <a:pt x="113" y="163"/>
                  </a:lnTo>
                  <a:lnTo>
                    <a:pt x="113" y="163"/>
                  </a:lnTo>
                  <a:lnTo>
                    <a:pt x="113" y="165"/>
                  </a:lnTo>
                  <a:lnTo>
                    <a:pt x="115" y="165"/>
                  </a:lnTo>
                  <a:lnTo>
                    <a:pt x="115" y="165"/>
                  </a:lnTo>
                  <a:lnTo>
                    <a:pt x="119" y="167"/>
                  </a:lnTo>
                  <a:lnTo>
                    <a:pt x="121" y="165"/>
                  </a:lnTo>
                  <a:lnTo>
                    <a:pt x="121" y="165"/>
                  </a:lnTo>
                  <a:lnTo>
                    <a:pt x="121" y="165"/>
                  </a:lnTo>
                  <a:lnTo>
                    <a:pt x="124" y="165"/>
                  </a:lnTo>
                  <a:lnTo>
                    <a:pt x="126" y="163"/>
                  </a:lnTo>
                  <a:lnTo>
                    <a:pt x="126" y="163"/>
                  </a:lnTo>
                  <a:lnTo>
                    <a:pt x="126" y="163"/>
                  </a:lnTo>
                  <a:lnTo>
                    <a:pt x="126" y="163"/>
                  </a:lnTo>
                  <a:lnTo>
                    <a:pt x="126" y="163"/>
                  </a:lnTo>
                  <a:lnTo>
                    <a:pt x="126" y="163"/>
                  </a:lnTo>
                  <a:lnTo>
                    <a:pt x="126" y="161"/>
                  </a:lnTo>
                  <a:lnTo>
                    <a:pt x="126" y="161"/>
                  </a:lnTo>
                  <a:lnTo>
                    <a:pt x="126" y="161"/>
                  </a:lnTo>
                  <a:lnTo>
                    <a:pt x="126" y="161"/>
                  </a:lnTo>
                  <a:lnTo>
                    <a:pt x="128" y="161"/>
                  </a:lnTo>
                  <a:lnTo>
                    <a:pt x="128" y="161"/>
                  </a:lnTo>
                  <a:lnTo>
                    <a:pt x="128" y="161"/>
                  </a:lnTo>
                  <a:lnTo>
                    <a:pt x="130" y="163"/>
                  </a:lnTo>
                  <a:lnTo>
                    <a:pt x="130" y="163"/>
                  </a:lnTo>
                  <a:lnTo>
                    <a:pt x="130" y="163"/>
                  </a:lnTo>
                  <a:lnTo>
                    <a:pt x="130" y="165"/>
                  </a:lnTo>
                  <a:lnTo>
                    <a:pt x="130" y="165"/>
                  </a:lnTo>
                  <a:lnTo>
                    <a:pt x="130" y="165"/>
                  </a:lnTo>
                  <a:lnTo>
                    <a:pt x="130" y="167"/>
                  </a:lnTo>
                  <a:lnTo>
                    <a:pt x="130" y="169"/>
                  </a:lnTo>
                  <a:lnTo>
                    <a:pt x="130" y="169"/>
                  </a:lnTo>
                  <a:lnTo>
                    <a:pt x="130" y="171"/>
                  </a:lnTo>
                  <a:lnTo>
                    <a:pt x="132" y="178"/>
                  </a:lnTo>
                  <a:lnTo>
                    <a:pt x="132" y="178"/>
                  </a:lnTo>
                  <a:lnTo>
                    <a:pt x="132" y="180"/>
                  </a:lnTo>
                  <a:lnTo>
                    <a:pt x="136" y="180"/>
                  </a:lnTo>
                  <a:lnTo>
                    <a:pt x="136" y="182"/>
                  </a:lnTo>
                  <a:lnTo>
                    <a:pt x="136" y="182"/>
                  </a:lnTo>
                  <a:lnTo>
                    <a:pt x="132" y="184"/>
                  </a:lnTo>
                  <a:lnTo>
                    <a:pt x="132" y="184"/>
                  </a:lnTo>
                  <a:lnTo>
                    <a:pt x="132" y="184"/>
                  </a:lnTo>
                  <a:lnTo>
                    <a:pt x="132" y="186"/>
                  </a:lnTo>
                  <a:lnTo>
                    <a:pt x="132" y="186"/>
                  </a:lnTo>
                  <a:lnTo>
                    <a:pt x="132" y="186"/>
                  </a:lnTo>
                  <a:lnTo>
                    <a:pt x="132" y="188"/>
                  </a:lnTo>
                  <a:lnTo>
                    <a:pt x="132" y="188"/>
                  </a:lnTo>
                  <a:lnTo>
                    <a:pt x="132" y="188"/>
                  </a:lnTo>
                  <a:lnTo>
                    <a:pt x="132" y="190"/>
                  </a:lnTo>
                  <a:lnTo>
                    <a:pt x="132" y="190"/>
                  </a:lnTo>
                  <a:lnTo>
                    <a:pt x="132" y="190"/>
                  </a:lnTo>
                  <a:lnTo>
                    <a:pt x="134" y="192"/>
                  </a:lnTo>
                  <a:lnTo>
                    <a:pt x="134" y="192"/>
                  </a:lnTo>
                  <a:lnTo>
                    <a:pt x="134" y="192"/>
                  </a:lnTo>
                  <a:lnTo>
                    <a:pt x="134" y="192"/>
                  </a:lnTo>
                  <a:lnTo>
                    <a:pt x="136" y="192"/>
                  </a:lnTo>
                  <a:lnTo>
                    <a:pt x="136" y="194"/>
                  </a:lnTo>
                  <a:lnTo>
                    <a:pt x="134" y="194"/>
                  </a:lnTo>
                  <a:lnTo>
                    <a:pt x="134" y="196"/>
                  </a:lnTo>
                  <a:lnTo>
                    <a:pt x="136" y="196"/>
                  </a:lnTo>
                  <a:lnTo>
                    <a:pt x="136" y="196"/>
                  </a:lnTo>
                  <a:lnTo>
                    <a:pt x="136" y="196"/>
                  </a:lnTo>
                  <a:lnTo>
                    <a:pt x="136" y="196"/>
                  </a:lnTo>
                  <a:lnTo>
                    <a:pt x="140" y="198"/>
                  </a:lnTo>
                  <a:lnTo>
                    <a:pt x="140" y="201"/>
                  </a:lnTo>
                  <a:lnTo>
                    <a:pt x="140" y="201"/>
                  </a:lnTo>
                  <a:lnTo>
                    <a:pt x="140" y="201"/>
                  </a:lnTo>
                  <a:lnTo>
                    <a:pt x="140" y="201"/>
                  </a:lnTo>
                  <a:lnTo>
                    <a:pt x="142" y="201"/>
                  </a:lnTo>
                  <a:lnTo>
                    <a:pt x="142" y="201"/>
                  </a:lnTo>
                  <a:lnTo>
                    <a:pt x="142" y="201"/>
                  </a:lnTo>
                  <a:lnTo>
                    <a:pt x="144" y="201"/>
                  </a:lnTo>
                  <a:lnTo>
                    <a:pt x="144" y="201"/>
                  </a:lnTo>
                  <a:lnTo>
                    <a:pt x="155" y="201"/>
                  </a:lnTo>
                  <a:lnTo>
                    <a:pt x="155" y="201"/>
                  </a:lnTo>
                  <a:lnTo>
                    <a:pt x="155" y="201"/>
                  </a:lnTo>
                  <a:lnTo>
                    <a:pt x="157" y="201"/>
                  </a:lnTo>
                  <a:lnTo>
                    <a:pt x="157" y="201"/>
                  </a:lnTo>
                  <a:lnTo>
                    <a:pt x="157" y="201"/>
                  </a:lnTo>
                  <a:lnTo>
                    <a:pt x="159" y="201"/>
                  </a:lnTo>
                  <a:lnTo>
                    <a:pt x="165" y="201"/>
                  </a:lnTo>
                  <a:lnTo>
                    <a:pt x="165" y="201"/>
                  </a:lnTo>
                  <a:lnTo>
                    <a:pt x="165" y="201"/>
                  </a:lnTo>
                  <a:lnTo>
                    <a:pt x="167" y="198"/>
                  </a:lnTo>
                  <a:lnTo>
                    <a:pt x="167" y="198"/>
                  </a:lnTo>
                  <a:lnTo>
                    <a:pt x="167" y="198"/>
                  </a:lnTo>
                  <a:lnTo>
                    <a:pt x="167" y="198"/>
                  </a:lnTo>
                  <a:lnTo>
                    <a:pt x="167" y="198"/>
                  </a:lnTo>
                  <a:lnTo>
                    <a:pt x="167" y="196"/>
                  </a:lnTo>
                  <a:lnTo>
                    <a:pt x="167" y="196"/>
                  </a:lnTo>
                  <a:lnTo>
                    <a:pt x="167" y="196"/>
                  </a:lnTo>
                  <a:lnTo>
                    <a:pt x="167" y="196"/>
                  </a:lnTo>
                  <a:lnTo>
                    <a:pt x="167" y="194"/>
                  </a:lnTo>
                  <a:lnTo>
                    <a:pt x="167" y="194"/>
                  </a:lnTo>
                  <a:lnTo>
                    <a:pt x="167" y="192"/>
                  </a:lnTo>
                  <a:lnTo>
                    <a:pt x="167" y="192"/>
                  </a:lnTo>
                  <a:lnTo>
                    <a:pt x="167" y="192"/>
                  </a:lnTo>
                  <a:lnTo>
                    <a:pt x="167" y="190"/>
                  </a:lnTo>
                  <a:lnTo>
                    <a:pt x="167" y="190"/>
                  </a:lnTo>
                  <a:lnTo>
                    <a:pt x="167" y="190"/>
                  </a:lnTo>
                  <a:lnTo>
                    <a:pt x="167" y="190"/>
                  </a:lnTo>
                  <a:lnTo>
                    <a:pt x="170" y="190"/>
                  </a:lnTo>
                  <a:lnTo>
                    <a:pt x="170" y="190"/>
                  </a:lnTo>
                  <a:lnTo>
                    <a:pt x="172" y="190"/>
                  </a:lnTo>
                  <a:lnTo>
                    <a:pt x="172" y="190"/>
                  </a:lnTo>
                  <a:lnTo>
                    <a:pt x="172" y="188"/>
                  </a:lnTo>
                  <a:lnTo>
                    <a:pt x="172" y="186"/>
                  </a:lnTo>
                  <a:lnTo>
                    <a:pt x="172" y="186"/>
                  </a:lnTo>
                  <a:lnTo>
                    <a:pt x="172" y="186"/>
                  </a:lnTo>
                  <a:lnTo>
                    <a:pt x="172" y="184"/>
                  </a:lnTo>
                  <a:lnTo>
                    <a:pt x="172" y="184"/>
                  </a:lnTo>
                  <a:lnTo>
                    <a:pt x="172" y="184"/>
                  </a:lnTo>
                  <a:lnTo>
                    <a:pt x="174" y="184"/>
                  </a:lnTo>
                  <a:lnTo>
                    <a:pt x="174" y="184"/>
                  </a:lnTo>
                  <a:lnTo>
                    <a:pt x="174" y="184"/>
                  </a:lnTo>
                  <a:lnTo>
                    <a:pt x="174" y="182"/>
                  </a:lnTo>
                  <a:lnTo>
                    <a:pt x="174" y="182"/>
                  </a:lnTo>
                  <a:lnTo>
                    <a:pt x="174" y="182"/>
                  </a:lnTo>
                  <a:lnTo>
                    <a:pt x="176" y="182"/>
                  </a:lnTo>
                  <a:lnTo>
                    <a:pt x="176" y="182"/>
                  </a:lnTo>
                  <a:lnTo>
                    <a:pt x="176" y="182"/>
                  </a:lnTo>
                  <a:lnTo>
                    <a:pt x="178" y="182"/>
                  </a:lnTo>
                  <a:lnTo>
                    <a:pt x="178" y="182"/>
                  </a:lnTo>
                  <a:lnTo>
                    <a:pt x="178" y="182"/>
                  </a:lnTo>
                  <a:lnTo>
                    <a:pt x="178" y="182"/>
                  </a:lnTo>
                  <a:lnTo>
                    <a:pt x="182" y="182"/>
                  </a:lnTo>
                  <a:lnTo>
                    <a:pt x="182" y="182"/>
                  </a:lnTo>
                  <a:lnTo>
                    <a:pt x="184" y="182"/>
                  </a:lnTo>
                  <a:lnTo>
                    <a:pt x="184" y="182"/>
                  </a:lnTo>
                  <a:lnTo>
                    <a:pt x="184" y="182"/>
                  </a:lnTo>
                  <a:lnTo>
                    <a:pt x="184" y="182"/>
                  </a:lnTo>
                  <a:lnTo>
                    <a:pt x="184" y="182"/>
                  </a:lnTo>
                  <a:lnTo>
                    <a:pt x="184" y="182"/>
                  </a:lnTo>
                  <a:lnTo>
                    <a:pt x="184" y="182"/>
                  </a:lnTo>
                  <a:lnTo>
                    <a:pt x="186" y="184"/>
                  </a:lnTo>
                  <a:lnTo>
                    <a:pt x="186" y="184"/>
                  </a:lnTo>
                  <a:lnTo>
                    <a:pt x="184" y="186"/>
                  </a:lnTo>
                  <a:lnTo>
                    <a:pt x="186" y="186"/>
                  </a:lnTo>
                  <a:lnTo>
                    <a:pt x="186" y="186"/>
                  </a:lnTo>
                  <a:lnTo>
                    <a:pt x="186" y="186"/>
                  </a:lnTo>
                  <a:lnTo>
                    <a:pt x="186" y="186"/>
                  </a:lnTo>
                  <a:lnTo>
                    <a:pt x="188" y="188"/>
                  </a:lnTo>
                  <a:lnTo>
                    <a:pt x="188" y="188"/>
                  </a:lnTo>
                  <a:lnTo>
                    <a:pt x="188" y="188"/>
                  </a:lnTo>
                  <a:lnTo>
                    <a:pt x="188" y="188"/>
                  </a:lnTo>
                  <a:lnTo>
                    <a:pt x="190" y="190"/>
                  </a:lnTo>
                  <a:lnTo>
                    <a:pt x="190" y="190"/>
                  </a:lnTo>
                  <a:lnTo>
                    <a:pt x="193" y="192"/>
                  </a:lnTo>
                  <a:lnTo>
                    <a:pt x="193" y="192"/>
                  </a:lnTo>
                  <a:lnTo>
                    <a:pt x="193" y="192"/>
                  </a:lnTo>
                  <a:lnTo>
                    <a:pt x="195" y="192"/>
                  </a:lnTo>
                  <a:lnTo>
                    <a:pt x="195" y="192"/>
                  </a:lnTo>
                  <a:lnTo>
                    <a:pt x="197" y="194"/>
                  </a:lnTo>
                  <a:lnTo>
                    <a:pt x="197" y="194"/>
                  </a:lnTo>
                  <a:lnTo>
                    <a:pt x="195" y="196"/>
                  </a:lnTo>
                  <a:lnTo>
                    <a:pt x="195" y="196"/>
                  </a:lnTo>
                  <a:lnTo>
                    <a:pt x="197" y="198"/>
                  </a:lnTo>
                  <a:lnTo>
                    <a:pt x="197" y="198"/>
                  </a:lnTo>
                  <a:lnTo>
                    <a:pt x="197" y="201"/>
                  </a:lnTo>
                  <a:lnTo>
                    <a:pt x="197" y="201"/>
                  </a:lnTo>
                  <a:lnTo>
                    <a:pt x="199" y="201"/>
                  </a:lnTo>
                  <a:lnTo>
                    <a:pt x="199" y="201"/>
                  </a:lnTo>
                  <a:lnTo>
                    <a:pt x="199" y="203"/>
                  </a:lnTo>
                  <a:lnTo>
                    <a:pt x="199" y="207"/>
                  </a:lnTo>
                  <a:lnTo>
                    <a:pt x="199" y="209"/>
                  </a:lnTo>
                  <a:lnTo>
                    <a:pt x="199" y="209"/>
                  </a:lnTo>
                  <a:lnTo>
                    <a:pt x="199" y="213"/>
                  </a:lnTo>
                  <a:lnTo>
                    <a:pt x="197" y="213"/>
                  </a:lnTo>
                  <a:lnTo>
                    <a:pt x="197" y="215"/>
                  </a:lnTo>
                  <a:lnTo>
                    <a:pt x="197" y="215"/>
                  </a:lnTo>
                  <a:lnTo>
                    <a:pt x="195" y="217"/>
                  </a:lnTo>
                  <a:lnTo>
                    <a:pt x="195" y="217"/>
                  </a:lnTo>
                  <a:lnTo>
                    <a:pt x="195" y="217"/>
                  </a:lnTo>
                  <a:lnTo>
                    <a:pt x="195" y="219"/>
                  </a:lnTo>
                  <a:lnTo>
                    <a:pt x="195" y="219"/>
                  </a:lnTo>
                  <a:lnTo>
                    <a:pt x="195" y="219"/>
                  </a:lnTo>
                  <a:lnTo>
                    <a:pt x="195" y="219"/>
                  </a:lnTo>
                  <a:lnTo>
                    <a:pt x="195" y="221"/>
                  </a:lnTo>
                  <a:lnTo>
                    <a:pt x="190" y="224"/>
                  </a:lnTo>
                  <a:lnTo>
                    <a:pt x="190" y="224"/>
                  </a:lnTo>
                  <a:lnTo>
                    <a:pt x="190" y="224"/>
                  </a:lnTo>
                  <a:lnTo>
                    <a:pt x="188" y="224"/>
                  </a:lnTo>
                  <a:lnTo>
                    <a:pt x="188" y="224"/>
                  </a:lnTo>
                  <a:lnTo>
                    <a:pt x="188" y="221"/>
                  </a:lnTo>
                  <a:lnTo>
                    <a:pt x="188" y="221"/>
                  </a:lnTo>
                  <a:lnTo>
                    <a:pt x="188" y="221"/>
                  </a:lnTo>
                  <a:lnTo>
                    <a:pt x="188" y="221"/>
                  </a:lnTo>
                  <a:lnTo>
                    <a:pt x="188" y="221"/>
                  </a:lnTo>
                  <a:lnTo>
                    <a:pt x="186" y="219"/>
                  </a:lnTo>
                  <a:lnTo>
                    <a:pt x="186" y="219"/>
                  </a:lnTo>
                  <a:lnTo>
                    <a:pt x="186" y="219"/>
                  </a:lnTo>
                  <a:lnTo>
                    <a:pt x="186" y="219"/>
                  </a:lnTo>
                  <a:lnTo>
                    <a:pt x="186" y="219"/>
                  </a:lnTo>
                  <a:lnTo>
                    <a:pt x="186" y="219"/>
                  </a:lnTo>
                  <a:lnTo>
                    <a:pt x="184" y="219"/>
                  </a:lnTo>
                  <a:lnTo>
                    <a:pt x="184" y="219"/>
                  </a:lnTo>
                  <a:lnTo>
                    <a:pt x="184" y="219"/>
                  </a:lnTo>
                  <a:lnTo>
                    <a:pt x="184" y="219"/>
                  </a:lnTo>
                  <a:lnTo>
                    <a:pt x="182" y="219"/>
                  </a:lnTo>
                  <a:lnTo>
                    <a:pt x="182" y="219"/>
                  </a:lnTo>
                  <a:lnTo>
                    <a:pt x="182" y="217"/>
                  </a:lnTo>
                  <a:lnTo>
                    <a:pt x="182" y="215"/>
                  </a:lnTo>
                  <a:lnTo>
                    <a:pt x="180" y="215"/>
                  </a:lnTo>
                  <a:lnTo>
                    <a:pt x="180" y="215"/>
                  </a:lnTo>
                  <a:lnTo>
                    <a:pt x="180" y="215"/>
                  </a:lnTo>
                  <a:lnTo>
                    <a:pt x="180" y="215"/>
                  </a:lnTo>
                  <a:lnTo>
                    <a:pt x="180" y="215"/>
                  </a:lnTo>
                  <a:lnTo>
                    <a:pt x="178" y="215"/>
                  </a:lnTo>
                  <a:lnTo>
                    <a:pt x="178" y="215"/>
                  </a:lnTo>
                  <a:lnTo>
                    <a:pt x="178" y="215"/>
                  </a:lnTo>
                  <a:lnTo>
                    <a:pt x="178" y="213"/>
                  </a:lnTo>
                  <a:lnTo>
                    <a:pt x="178" y="213"/>
                  </a:lnTo>
                  <a:lnTo>
                    <a:pt x="178" y="213"/>
                  </a:lnTo>
                  <a:lnTo>
                    <a:pt x="178" y="213"/>
                  </a:lnTo>
                  <a:lnTo>
                    <a:pt x="178" y="213"/>
                  </a:lnTo>
                  <a:lnTo>
                    <a:pt x="178" y="213"/>
                  </a:lnTo>
                  <a:lnTo>
                    <a:pt x="178" y="213"/>
                  </a:lnTo>
                  <a:lnTo>
                    <a:pt x="174" y="213"/>
                  </a:lnTo>
                  <a:lnTo>
                    <a:pt x="174" y="213"/>
                  </a:lnTo>
                  <a:lnTo>
                    <a:pt x="174" y="213"/>
                  </a:lnTo>
                  <a:lnTo>
                    <a:pt x="174" y="213"/>
                  </a:lnTo>
                  <a:lnTo>
                    <a:pt x="172" y="213"/>
                  </a:lnTo>
                  <a:lnTo>
                    <a:pt x="172" y="211"/>
                  </a:lnTo>
                  <a:lnTo>
                    <a:pt x="172" y="211"/>
                  </a:lnTo>
                  <a:lnTo>
                    <a:pt x="172" y="211"/>
                  </a:lnTo>
                  <a:lnTo>
                    <a:pt x="172" y="211"/>
                  </a:lnTo>
                  <a:lnTo>
                    <a:pt x="170" y="211"/>
                  </a:lnTo>
                  <a:lnTo>
                    <a:pt x="170" y="211"/>
                  </a:lnTo>
                  <a:lnTo>
                    <a:pt x="170" y="211"/>
                  </a:lnTo>
                  <a:lnTo>
                    <a:pt x="167" y="211"/>
                  </a:lnTo>
                  <a:lnTo>
                    <a:pt x="167" y="211"/>
                  </a:lnTo>
                  <a:lnTo>
                    <a:pt x="167" y="211"/>
                  </a:lnTo>
                  <a:lnTo>
                    <a:pt x="167" y="211"/>
                  </a:lnTo>
                  <a:lnTo>
                    <a:pt x="165" y="211"/>
                  </a:lnTo>
                  <a:lnTo>
                    <a:pt x="165" y="211"/>
                  </a:lnTo>
                  <a:lnTo>
                    <a:pt x="165" y="211"/>
                  </a:lnTo>
                  <a:lnTo>
                    <a:pt x="165" y="211"/>
                  </a:lnTo>
                  <a:lnTo>
                    <a:pt x="163" y="211"/>
                  </a:lnTo>
                  <a:lnTo>
                    <a:pt x="163" y="211"/>
                  </a:lnTo>
                  <a:lnTo>
                    <a:pt x="163" y="213"/>
                  </a:lnTo>
                  <a:lnTo>
                    <a:pt x="161" y="213"/>
                  </a:lnTo>
                  <a:lnTo>
                    <a:pt x="161" y="213"/>
                  </a:lnTo>
                  <a:lnTo>
                    <a:pt x="161" y="213"/>
                  </a:lnTo>
                  <a:lnTo>
                    <a:pt x="161" y="213"/>
                  </a:lnTo>
                  <a:lnTo>
                    <a:pt x="161" y="213"/>
                  </a:lnTo>
                  <a:lnTo>
                    <a:pt x="159" y="213"/>
                  </a:lnTo>
                  <a:lnTo>
                    <a:pt x="159" y="213"/>
                  </a:lnTo>
                  <a:lnTo>
                    <a:pt x="157" y="213"/>
                  </a:lnTo>
                  <a:lnTo>
                    <a:pt x="157" y="213"/>
                  </a:lnTo>
                  <a:lnTo>
                    <a:pt x="157" y="213"/>
                  </a:lnTo>
                  <a:lnTo>
                    <a:pt x="157" y="213"/>
                  </a:lnTo>
                  <a:lnTo>
                    <a:pt x="155" y="213"/>
                  </a:lnTo>
                  <a:lnTo>
                    <a:pt x="155" y="213"/>
                  </a:lnTo>
                  <a:lnTo>
                    <a:pt x="155" y="213"/>
                  </a:lnTo>
                  <a:lnTo>
                    <a:pt x="155" y="213"/>
                  </a:lnTo>
                  <a:lnTo>
                    <a:pt x="155" y="213"/>
                  </a:lnTo>
                  <a:lnTo>
                    <a:pt x="153" y="213"/>
                  </a:lnTo>
                  <a:lnTo>
                    <a:pt x="153" y="213"/>
                  </a:lnTo>
                  <a:lnTo>
                    <a:pt x="153" y="215"/>
                  </a:lnTo>
                  <a:lnTo>
                    <a:pt x="153" y="215"/>
                  </a:lnTo>
                  <a:lnTo>
                    <a:pt x="155" y="215"/>
                  </a:lnTo>
                  <a:lnTo>
                    <a:pt x="155" y="217"/>
                  </a:lnTo>
                  <a:lnTo>
                    <a:pt x="155" y="217"/>
                  </a:lnTo>
                  <a:lnTo>
                    <a:pt x="157" y="217"/>
                  </a:lnTo>
                  <a:lnTo>
                    <a:pt x="157" y="217"/>
                  </a:lnTo>
                  <a:lnTo>
                    <a:pt x="157" y="217"/>
                  </a:lnTo>
                  <a:lnTo>
                    <a:pt x="157" y="219"/>
                  </a:lnTo>
                  <a:lnTo>
                    <a:pt x="157" y="219"/>
                  </a:lnTo>
                  <a:lnTo>
                    <a:pt x="157" y="221"/>
                  </a:lnTo>
                  <a:lnTo>
                    <a:pt x="157" y="221"/>
                  </a:lnTo>
                  <a:lnTo>
                    <a:pt x="157" y="221"/>
                  </a:lnTo>
                  <a:lnTo>
                    <a:pt x="157" y="221"/>
                  </a:lnTo>
                  <a:lnTo>
                    <a:pt x="157" y="221"/>
                  </a:lnTo>
                  <a:lnTo>
                    <a:pt x="157" y="221"/>
                  </a:lnTo>
                  <a:lnTo>
                    <a:pt x="161" y="221"/>
                  </a:lnTo>
                  <a:lnTo>
                    <a:pt x="161" y="221"/>
                  </a:lnTo>
                  <a:lnTo>
                    <a:pt x="161" y="224"/>
                  </a:lnTo>
                  <a:lnTo>
                    <a:pt x="161" y="224"/>
                  </a:lnTo>
                  <a:lnTo>
                    <a:pt x="161" y="224"/>
                  </a:lnTo>
                  <a:lnTo>
                    <a:pt x="161" y="224"/>
                  </a:lnTo>
                  <a:lnTo>
                    <a:pt x="161" y="226"/>
                  </a:lnTo>
                  <a:lnTo>
                    <a:pt x="161" y="228"/>
                  </a:lnTo>
                  <a:lnTo>
                    <a:pt x="161" y="230"/>
                  </a:lnTo>
                  <a:lnTo>
                    <a:pt x="161" y="230"/>
                  </a:lnTo>
                  <a:lnTo>
                    <a:pt x="163" y="232"/>
                  </a:lnTo>
                  <a:lnTo>
                    <a:pt x="163" y="232"/>
                  </a:lnTo>
                  <a:lnTo>
                    <a:pt x="163" y="234"/>
                  </a:lnTo>
                  <a:lnTo>
                    <a:pt x="163" y="234"/>
                  </a:lnTo>
                  <a:lnTo>
                    <a:pt x="163" y="234"/>
                  </a:lnTo>
                  <a:lnTo>
                    <a:pt x="161" y="234"/>
                  </a:lnTo>
                  <a:lnTo>
                    <a:pt x="161" y="236"/>
                  </a:lnTo>
                  <a:lnTo>
                    <a:pt x="161" y="236"/>
                  </a:lnTo>
                  <a:lnTo>
                    <a:pt x="161" y="238"/>
                  </a:lnTo>
                  <a:lnTo>
                    <a:pt x="161" y="238"/>
                  </a:lnTo>
                  <a:lnTo>
                    <a:pt x="161" y="238"/>
                  </a:lnTo>
                  <a:lnTo>
                    <a:pt x="161" y="238"/>
                  </a:lnTo>
                  <a:lnTo>
                    <a:pt x="161" y="238"/>
                  </a:lnTo>
                  <a:lnTo>
                    <a:pt x="161" y="240"/>
                  </a:lnTo>
                  <a:lnTo>
                    <a:pt x="161" y="240"/>
                  </a:lnTo>
                  <a:lnTo>
                    <a:pt x="161" y="240"/>
                  </a:lnTo>
                  <a:lnTo>
                    <a:pt x="161" y="242"/>
                  </a:lnTo>
                  <a:lnTo>
                    <a:pt x="157" y="245"/>
                  </a:lnTo>
                  <a:lnTo>
                    <a:pt x="157" y="245"/>
                  </a:lnTo>
                  <a:lnTo>
                    <a:pt x="153" y="245"/>
                  </a:lnTo>
                  <a:lnTo>
                    <a:pt x="151" y="245"/>
                  </a:lnTo>
                  <a:lnTo>
                    <a:pt x="151" y="245"/>
                  </a:lnTo>
                  <a:lnTo>
                    <a:pt x="151" y="245"/>
                  </a:lnTo>
                  <a:lnTo>
                    <a:pt x="151" y="247"/>
                  </a:lnTo>
                  <a:lnTo>
                    <a:pt x="151" y="247"/>
                  </a:lnTo>
                  <a:lnTo>
                    <a:pt x="151" y="249"/>
                  </a:lnTo>
                  <a:lnTo>
                    <a:pt x="151" y="251"/>
                  </a:lnTo>
                  <a:lnTo>
                    <a:pt x="151" y="251"/>
                  </a:lnTo>
                  <a:lnTo>
                    <a:pt x="151" y="251"/>
                  </a:lnTo>
                  <a:lnTo>
                    <a:pt x="149" y="251"/>
                  </a:lnTo>
                  <a:lnTo>
                    <a:pt x="149" y="251"/>
                  </a:lnTo>
                  <a:lnTo>
                    <a:pt x="144" y="255"/>
                  </a:lnTo>
                  <a:lnTo>
                    <a:pt x="142" y="255"/>
                  </a:lnTo>
                  <a:lnTo>
                    <a:pt x="142" y="257"/>
                  </a:lnTo>
                  <a:lnTo>
                    <a:pt x="142" y="257"/>
                  </a:lnTo>
                  <a:lnTo>
                    <a:pt x="142" y="259"/>
                  </a:lnTo>
                  <a:lnTo>
                    <a:pt x="142" y="259"/>
                  </a:lnTo>
                  <a:lnTo>
                    <a:pt x="142" y="259"/>
                  </a:lnTo>
                  <a:lnTo>
                    <a:pt x="142" y="259"/>
                  </a:lnTo>
                  <a:lnTo>
                    <a:pt x="142" y="261"/>
                  </a:lnTo>
                  <a:lnTo>
                    <a:pt x="142" y="261"/>
                  </a:lnTo>
                  <a:lnTo>
                    <a:pt x="142" y="261"/>
                  </a:lnTo>
                  <a:lnTo>
                    <a:pt x="142" y="261"/>
                  </a:lnTo>
                  <a:lnTo>
                    <a:pt x="142" y="261"/>
                  </a:lnTo>
                  <a:lnTo>
                    <a:pt x="140" y="263"/>
                  </a:lnTo>
                  <a:lnTo>
                    <a:pt x="140" y="263"/>
                  </a:lnTo>
                  <a:lnTo>
                    <a:pt x="140" y="263"/>
                  </a:lnTo>
                  <a:lnTo>
                    <a:pt x="140" y="263"/>
                  </a:lnTo>
                  <a:lnTo>
                    <a:pt x="140" y="263"/>
                  </a:lnTo>
                  <a:lnTo>
                    <a:pt x="140" y="263"/>
                  </a:lnTo>
                  <a:lnTo>
                    <a:pt x="140" y="265"/>
                  </a:lnTo>
                  <a:lnTo>
                    <a:pt x="140" y="265"/>
                  </a:lnTo>
                  <a:lnTo>
                    <a:pt x="140" y="265"/>
                  </a:lnTo>
                  <a:lnTo>
                    <a:pt x="140" y="265"/>
                  </a:lnTo>
                  <a:lnTo>
                    <a:pt x="140" y="268"/>
                  </a:lnTo>
                  <a:lnTo>
                    <a:pt x="142" y="268"/>
                  </a:lnTo>
                  <a:lnTo>
                    <a:pt x="142" y="268"/>
                  </a:lnTo>
                  <a:lnTo>
                    <a:pt x="142" y="270"/>
                  </a:lnTo>
                  <a:lnTo>
                    <a:pt x="144" y="270"/>
                  </a:lnTo>
                  <a:lnTo>
                    <a:pt x="144" y="270"/>
                  </a:lnTo>
                  <a:lnTo>
                    <a:pt x="144" y="270"/>
                  </a:lnTo>
                  <a:lnTo>
                    <a:pt x="147" y="270"/>
                  </a:lnTo>
                  <a:lnTo>
                    <a:pt x="147" y="270"/>
                  </a:lnTo>
                  <a:lnTo>
                    <a:pt x="147" y="270"/>
                  </a:lnTo>
                  <a:lnTo>
                    <a:pt x="147" y="270"/>
                  </a:lnTo>
                  <a:lnTo>
                    <a:pt x="147" y="272"/>
                  </a:lnTo>
                  <a:lnTo>
                    <a:pt x="149" y="272"/>
                  </a:lnTo>
                  <a:lnTo>
                    <a:pt x="149" y="274"/>
                  </a:lnTo>
                  <a:lnTo>
                    <a:pt x="149" y="274"/>
                  </a:lnTo>
                  <a:lnTo>
                    <a:pt x="149" y="278"/>
                  </a:lnTo>
                  <a:lnTo>
                    <a:pt x="149" y="278"/>
                  </a:lnTo>
                  <a:lnTo>
                    <a:pt x="149" y="280"/>
                  </a:lnTo>
                  <a:lnTo>
                    <a:pt x="151" y="280"/>
                  </a:lnTo>
                  <a:lnTo>
                    <a:pt x="151" y="280"/>
                  </a:lnTo>
                  <a:lnTo>
                    <a:pt x="153" y="282"/>
                  </a:lnTo>
                  <a:lnTo>
                    <a:pt x="153" y="282"/>
                  </a:lnTo>
                  <a:lnTo>
                    <a:pt x="153" y="282"/>
                  </a:lnTo>
                  <a:lnTo>
                    <a:pt x="153" y="282"/>
                  </a:lnTo>
                  <a:lnTo>
                    <a:pt x="153" y="282"/>
                  </a:lnTo>
                  <a:lnTo>
                    <a:pt x="153" y="282"/>
                  </a:lnTo>
                  <a:lnTo>
                    <a:pt x="155" y="282"/>
                  </a:lnTo>
                  <a:lnTo>
                    <a:pt x="159" y="284"/>
                  </a:lnTo>
                  <a:lnTo>
                    <a:pt x="161" y="284"/>
                  </a:lnTo>
                  <a:lnTo>
                    <a:pt x="163" y="286"/>
                  </a:lnTo>
                  <a:lnTo>
                    <a:pt x="163" y="286"/>
                  </a:lnTo>
                  <a:lnTo>
                    <a:pt x="163" y="286"/>
                  </a:lnTo>
                  <a:lnTo>
                    <a:pt x="163" y="286"/>
                  </a:lnTo>
                  <a:lnTo>
                    <a:pt x="161" y="286"/>
                  </a:lnTo>
                  <a:lnTo>
                    <a:pt x="161" y="288"/>
                  </a:lnTo>
                  <a:lnTo>
                    <a:pt x="161" y="288"/>
                  </a:lnTo>
                  <a:lnTo>
                    <a:pt x="161" y="288"/>
                  </a:lnTo>
                  <a:lnTo>
                    <a:pt x="161" y="288"/>
                  </a:lnTo>
                  <a:lnTo>
                    <a:pt x="161" y="288"/>
                  </a:lnTo>
                  <a:lnTo>
                    <a:pt x="161" y="291"/>
                  </a:lnTo>
                  <a:lnTo>
                    <a:pt x="161" y="291"/>
                  </a:lnTo>
                  <a:lnTo>
                    <a:pt x="163" y="291"/>
                  </a:lnTo>
                  <a:lnTo>
                    <a:pt x="165" y="291"/>
                  </a:lnTo>
                  <a:lnTo>
                    <a:pt x="165" y="291"/>
                  </a:lnTo>
                  <a:lnTo>
                    <a:pt x="165" y="291"/>
                  </a:lnTo>
                  <a:lnTo>
                    <a:pt x="165" y="291"/>
                  </a:lnTo>
                  <a:lnTo>
                    <a:pt x="167" y="291"/>
                  </a:lnTo>
                  <a:lnTo>
                    <a:pt x="167" y="291"/>
                  </a:lnTo>
                  <a:lnTo>
                    <a:pt x="167" y="291"/>
                  </a:lnTo>
                  <a:lnTo>
                    <a:pt x="167" y="288"/>
                  </a:lnTo>
                  <a:lnTo>
                    <a:pt x="167" y="288"/>
                  </a:lnTo>
                  <a:lnTo>
                    <a:pt x="167" y="288"/>
                  </a:lnTo>
                  <a:lnTo>
                    <a:pt x="167" y="288"/>
                  </a:lnTo>
                  <a:lnTo>
                    <a:pt x="170" y="288"/>
                  </a:lnTo>
                  <a:lnTo>
                    <a:pt x="170" y="288"/>
                  </a:lnTo>
                  <a:lnTo>
                    <a:pt x="170" y="288"/>
                  </a:lnTo>
                  <a:lnTo>
                    <a:pt x="170" y="288"/>
                  </a:lnTo>
                  <a:lnTo>
                    <a:pt x="170" y="291"/>
                  </a:lnTo>
                  <a:lnTo>
                    <a:pt x="170" y="291"/>
                  </a:lnTo>
                  <a:lnTo>
                    <a:pt x="172" y="293"/>
                  </a:lnTo>
                  <a:lnTo>
                    <a:pt x="172" y="293"/>
                  </a:lnTo>
                  <a:lnTo>
                    <a:pt x="172" y="293"/>
                  </a:lnTo>
                  <a:lnTo>
                    <a:pt x="172" y="293"/>
                  </a:lnTo>
                  <a:lnTo>
                    <a:pt x="172" y="293"/>
                  </a:lnTo>
                  <a:lnTo>
                    <a:pt x="172" y="293"/>
                  </a:lnTo>
                  <a:lnTo>
                    <a:pt x="174" y="293"/>
                  </a:lnTo>
                  <a:lnTo>
                    <a:pt x="174" y="293"/>
                  </a:lnTo>
                  <a:lnTo>
                    <a:pt x="174" y="293"/>
                  </a:lnTo>
                  <a:lnTo>
                    <a:pt x="174" y="293"/>
                  </a:lnTo>
                  <a:lnTo>
                    <a:pt x="176" y="293"/>
                  </a:lnTo>
                  <a:lnTo>
                    <a:pt x="176" y="293"/>
                  </a:lnTo>
                  <a:lnTo>
                    <a:pt x="176" y="293"/>
                  </a:lnTo>
                  <a:lnTo>
                    <a:pt x="176" y="293"/>
                  </a:lnTo>
                  <a:lnTo>
                    <a:pt x="176" y="293"/>
                  </a:lnTo>
                  <a:lnTo>
                    <a:pt x="176" y="295"/>
                  </a:lnTo>
                  <a:lnTo>
                    <a:pt x="176" y="297"/>
                  </a:lnTo>
                  <a:lnTo>
                    <a:pt x="176" y="297"/>
                  </a:lnTo>
                  <a:lnTo>
                    <a:pt x="176" y="297"/>
                  </a:lnTo>
                  <a:lnTo>
                    <a:pt x="176" y="297"/>
                  </a:lnTo>
                  <a:lnTo>
                    <a:pt x="176" y="299"/>
                  </a:lnTo>
                  <a:lnTo>
                    <a:pt x="176" y="299"/>
                  </a:lnTo>
                  <a:lnTo>
                    <a:pt x="176" y="299"/>
                  </a:lnTo>
                  <a:lnTo>
                    <a:pt x="176" y="301"/>
                  </a:lnTo>
                  <a:lnTo>
                    <a:pt x="174" y="311"/>
                  </a:lnTo>
                  <a:lnTo>
                    <a:pt x="172" y="311"/>
                  </a:lnTo>
                  <a:lnTo>
                    <a:pt x="172" y="311"/>
                  </a:lnTo>
                  <a:lnTo>
                    <a:pt x="172" y="314"/>
                  </a:lnTo>
                  <a:lnTo>
                    <a:pt x="172" y="314"/>
                  </a:lnTo>
                  <a:lnTo>
                    <a:pt x="167" y="314"/>
                  </a:lnTo>
                  <a:lnTo>
                    <a:pt x="167" y="314"/>
                  </a:lnTo>
                  <a:lnTo>
                    <a:pt x="167" y="316"/>
                  </a:lnTo>
                  <a:lnTo>
                    <a:pt x="167" y="316"/>
                  </a:lnTo>
                  <a:lnTo>
                    <a:pt x="167" y="316"/>
                  </a:lnTo>
                  <a:lnTo>
                    <a:pt x="165" y="316"/>
                  </a:lnTo>
                  <a:lnTo>
                    <a:pt x="165" y="318"/>
                  </a:lnTo>
                  <a:lnTo>
                    <a:pt x="167" y="318"/>
                  </a:lnTo>
                  <a:lnTo>
                    <a:pt x="167" y="320"/>
                  </a:lnTo>
                  <a:lnTo>
                    <a:pt x="167" y="322"/>
                  </a:lnTo>
                  <a:lnTo>
                    <a:pt x="170" y="322"/>
                  </a:lnTo>
                  <a:lnTo>
                    <a:pt x="170" y="322"/>
                  </a:lnTo>
                  <a:lnTo>
                    <a:pt x="170" y="322"/>
                  </a:lnTo>
                  <a:lnTo>
                    <a:pt x="170" y="324"/>
                  </a:lnTo>
                  <a:lnTo>
                    <a:pt x="172" y="324"/>
                  </a:lnTo>
                  <a:lnTo>
                    <a:pt x="172" y="324"/>
                  </a:lnTo>
                  <a:lnTo>
                    <a:pt x="172" y="324"/>
                  </a:lnTo>
                  <a:lnTo>
                    <a:pt x="172" y="324"/>
                  </a:lnTo>
                  <a:lnTo>
                    <a:pt x="190" y="324"/>
                  </a:lnTo>
                  <a:lnTo>
                    <a:pt x="193" y="324"/>
                  </a:lnTo>
                  <a:lnTo>
                    <a:pt x="197" y="320"/>
                  </a:lnTo>
                  <a:lnTo>
                    <a:pt x="197" y="320"/>
                  </a:lnTo>
                  <a:lnTo>
                    <a:pt x="201" y="322"/>
                  </a:lnTo>
                  <a:lnTo>
                    <a:pt x="203" y="322"/>
                  </a:lnTo>
                  <a:lnTo>
                    <a:pt x="203" y="322"/>
                  </a:lnTo>
                  <a:lnTo>
                    <a:pt x="205" y="322"/>
                  </a:lnTo>
                  <a:lnTo>
                    <a:pt x="205" y="322"/>
                  </a:lnTo>
                  <a:lnTo>
                    <a:pt x="207" y="322"/>
                  </a:lnTo>
                  <a:lnTo>
                    <a:pt x="207" y="322"/>
                  </a:lnTo>
                  <a:lnTo>
                    <a:pt x="207" y="322"/>
                  </a:lnTo>
                  <a:lnTo>
                    <a:pt x="207" y="322"/>
                  </a:lnTo>
                  <a:lnTo>
                    <a:pt x="207" y="322"/>
                  </a:lnTo>
                  <a:lnTo>
                    <a:pt x="207" y="320"/>
                  </a:lnTo>
                  <a:lnTo>
                    <a:pt x="209" y="320"/>
                  </a:lnTo>
                  <a:lnTo>
                    <a:pt x="209" y="320"/>
                  </a:lnTo>
                  <a:lnTo>
                    <a:pt x="209" y="320"/>
                  </a:lnTo>
                  <a:lnTo>
                    <a:pt x="209" y="320"/>
                  </a:lnTo>
                  <a:lnTo>
                    <a:pt x="209" y="320"/>
                  </a:lnTo>
                  <a:lnTo>
                    <a:pt x="209" y="322"/>
                  </a:lnTo>
                  <a:lnTo>
                    <a:pt x="209" y="322"/>
                  </a:lnTo>
                  <a:lnTo>
                    <a:pt x="209" y="322"/>
                  </a:lnTo>
                  <a:lnTo>
                    <a:pt x="209" y="322"/>
                  </a:lnTo>
                  <a:lnTo>
                    <a:pt x="209" y="322"/>
                  </a:lnTo>
                  <a:lnTo>
                    <a:pt x="209" y="326"/>
                  </a:lnTo>
                  <a:lnTo>
                    <a:pt x="209" y="326"/>
                  </a:lnTo>
                  <a:lnTo>
                    <a:pt x="209" y="326"/>
                  </a:lnTo>
                  <a:lnTo>
                    <a:pt x="209" y="328"/>
                  </a:lnTo>
                  <a:lnTo>
                    <a:pt x="211" y="328"/>
                  </a:lnTo>
                  <a:lnTo>
                    <a:pt x="211" y="328"/>
                  </a:lnTo>
                  <a:lnTo>
                    <a:pt x="211" y="328"/>
                  </a:lnTo>
                  <a:lnTo>
                    <a:pt x="213" y="328"/>
                  </a:lnTo>
                  <a:lnTo>
                    <a:pt x="218" y="330"/>
                  </a:lnTo>
                  <a:lnTo>
                    <a:pt x="218" y="330"/>
                  </a:lnTo>
                  <a:lnTo>
                    <a:pt x="220" y="330"/>
                  </a:lnTo>
                  <a:lnTo>
                    <a:pt x="222" y="330"/>
                  </a:lnTo>
                  <a:lnTo>
                    <a:pt x="222" y="332"/>
                  </a:lnTo>
                  <a:lnTo>
                    <a:pt x="224" y="332"/>
                  </a:lnTo>
                  <a:lnTo>
                    <a:pt x="226" y="332"/>
                  </a:lnTo>
                  <a:lnTo>
                    <a:pt x="226" y="332"/>
                  </a:lnTo>
                  <a:lnTo>
                    <a:pt x="228" y="332"/>
                  </a:lnTo>
                  <a:lnTo>
                    <a:pt x="230" y="330"/>
                  </a:lnTo>
                  <a:lnTo>
                    <a:pt x="232" y="330"/>
                  </a:lnTo>
                  <a:lnTo>
                    <a:pt x="232" y="330"/>
                  </a:lnTo>
                  <a:lnTo>
                    <a:pt x="234" y="330"/>
                  </a:lnTo>
                  <a:lnTo>
                    <a:pt x="236" y="330"/>
                  </a:lnTo>
                  <a:lnTo>
                    <a:pt x="236" y="328"/>
                  </a:lnTo>
                  <a:lnTo>
                    <a:pt x="239" y="328"/>
                  </a:lnTo>
                  <a:lnTo>
                    <a:pt x="239" y="328"/>
                  </a:lnTo>
                  <a:lnTo>
                    <a:pt x="239" y="330"/>
                  </a:lnTo>
                  <a:lnTo>
                    <a:pt x="241" y="330"/>
                  </a:lnTo>
                  <a:lnTo>
                    <a:pt x="241" y="330"/>
                  </a:lnTo>
                  <a:lnTo>
                    <a:pt x="241" y="330"/>
                  </a:lnTo>
                  <a:lnTo>
                    <a:pt x="243" y="330"/>
                  </a:lnTo>
                  <a:lnTo>
                    <a:pt x="243" y="330"/>
                  </a:lnTo>
                  <a:lnTo>
                    <a:pt x="245" y="330"/>
                  </a:lnTo>
                  <a:lnTo>
                    <a:pt x="247" y="330"/>
                  </a:lnTo>
                  <a:lnTo>
                    <a:pt x="247" y="330"/>
                  </a:lnTo>
                  <a:lnTo>
                    <a:pt x="249" y="330"/>
                  </a:lnTo>
                  <a:lnTo>
                    <a:pt x="251" y="330"/>
                  </a:lnTo>
                  <a:lnTo>
                    <a:pt x="251" y="332"/>
                  </a:lnTo>
                  <a:lnTo>
                    <a:pt x="251" y="335"/>
                  </a:lnTo>
                  <a:lnTo>
                    <a:pt x="251" y="335"/>
                  </a:lnTo>
                  <a:lnTo>
                    <a:pt x="251" y="337"/>
                  </a:lnTo>
                  <a:lnTo>
                    <a:pt x="253" y="339"/>
                  </a:lnTo>
                  <a:lnTo>
                    <a:pt x="257" y="341"/>
                  </a:lnTo>
                  <a:lnTo>
                    <a:pt x="260" y="343"/>
                  </a:lnTo>
                  <a:lnTo>
                    <a:pt x="264" y="347"/>
                  </a:lnTo>
                  <a:lnTo>
                    <a:pt x="270" y="349"/>
                  </a:lnTo>
                  <a:lnTo>
                    <a:pt x="276" y="349"/>
                  </a:lnTo>
                  <a:lnTo>
                    <a:pt x="280" y="349"/>
                  </a:lnTo>
                  <a:lnTo>
                    <a:pt x="280" y="349"/>
                  </a:lnTo>
                  <a:lnTo>
                    <a:pt x="280" y="349"/>
                  </a:lnTo>
                  <a:lnTo>
                    <a:pt x="280" y="349"/>
                  </a:lnTo>
                  <a:lnTo>
                    <a:pt x="280" y="351"/>
                  </a:lnTo>
                  <a:lnTo>
                    <a:pt x="280" y="351"/>
                  </a:lnTo>
                  <a:lnTo>
                    <a:pt x="280" y="351"/>
                  </a:lnTo>
                  <a:lnTo>
                    <a:pt x="283" y="351"/>
                  </a:lnTo>
                  <a:lnTo>
                    <a:pt x="283" y="353"/>
                  </a:lnTo>
                  <a:lnTo>
                    <a:pt x="283" y="353"/>
                  </a:lnTo>
                  <a:lnTo>
                    <a:pt x="283" y="353"/>
                  </a:lnTo>
                  <a:lnTo>
                    <a:pt x="285" y="353"/>
                  </a:lnTo>
                  <a:lnTo>
                    <a:pt x="285" y="351"/>
                  </a:lnTo>
                  <a:lnTo>
                    <a:pt x="285" y="351"/>
                  </a:lnTo>
                  <a:lnTo>
                    <a:pt x="285" y="351"/>
                  </a:lnTo>
                  <a:lnTo>
                    <a:pt x="287" y="351"/>
                  </a:lnTo>
                  <a:lnTo>
                    <a:pt x="287" y="351"/>
                  </a:lnTo>
                  <a:lnTo>
                    <a:pt x="287" y="353"/>
                  </a:lnTo>
                  <a:lnTo>
                    <a:pt x="289" y="360"/>
                  </a:lnTo>
                  <a:lnTo>
                    <a:pt x="289" y="360"/>
                  </a:lnTo>
                  <a:lnTo>
                    <a:pt x="289" y="362"/>
                  </a:lnTo>
                  <a:lnTo>
                    <a:pt x="293" y="360"/>
                  </a:lnTo>
                  <a:lnTo>
                    <a:pt x="295" y="355"/>
                  </a:lnTo>
                  <a:lnTo>
                    <a:pt x="297" y="355"/>
                  </a:lnTo>
                  <a:lnTo>
                    <a:pt x="297" y="355"/>
                  </a:lnTo>
                  <a:lnTo>
                    <a:pt x="299" y="355"/>
                  </a:lnTo>
                  <a:lnTo>
                    <a:pt x="299" y="355"/>
                  </a:lnTo>
                  <a:lnTo>
                    <a:pt x="301" y="355"/>
                  </a:lnTo>
                  <a:lnTo>
                    <a:pt x="303" y="353"/>
                  </a:lnTo>
                  <a:lnTo>
                    <a:pt x="306" y="353"/>
                  </a:lnTo>
                  <a:lnTo>
                    <a:pt x="306" y="353"/>
                  </a:lnTo>
                  <a:lnTo>
                    <a:pt x="306" y="351"/>
                  </a:lnTo>
                  <a:lnTo>
                    <a:pt x="306" y="351"/>
                  </a:lnTo>
                  <a:lnTo>
                    <a:pt x="303" y="349"/>
                  </a:lnTo>
                  <a:lnTo>
                    <a:pt x="303" y="349"/>
                  </a:lnTo>
                  <a:lnTo>
                    <a:pt x="303" y="347"/>
                  </a:lnTo>
                  <a:lnTo>
                    <a:pt x="303" y="347"/>
                  </a:lnTo>
                  <a:lnTo>
                    <a:pt x="303" y="347"/>
                  </a:lnTo>
                  <a:lnTo>
                    <a:pt x="303" y="347"/>
                  </a:lnTo>
                  <a:lnTo>
                    <a:pt x="303" y="347"/>
                  </a:lnTo>
                  <a:lnTo>
                    <a:pt x="303" y="345"/>
                  </a:lnTo>
                  <a:lnTo>
                    <a:pt x="303" y="345"/>
                  </a:lnTo>
                  <a:lnTo>
                    <a:pt x="303" y="345"/>
                  </a:lnTo>
                  <a:lnTo>
                    <a:pt x="303" y="345"/>
                  </a:lnTo>
                  <a:lnTo>
                    <a:pt x="306" y="345"/>
                  </a:lnTo>
                  <a:lnTo>
                    <a:pt x="308" y="345"/>
                  </a:lnTo>
                  <a:lnTo>
                    <a:pt x="308" y="345"/>
                  </a:lnTo>
                  <a:lnTo>
                    <a:pt x="310" y="343"/>
                  </a:lnTo>
                  <a:lnTo>
                    <a:pt x="310" y="343"/>
                  </a:lnTo>
                  <a:lnTo>
                    <a:pt x="314" y="343"/>
                  </a:lnTo>
                  <a:lnTo>
                    <a:pt x="314" y="343"/>
                  </a:lnTo>
                  <a:lnTo>
                    <a:pt x="316" y="343"/>
                  </a:lnTo>
                  <a:lnTo>
                    <a:pt x="316" y="343"/>
                  </a:lnTo>
                  <a:lnTo>
                    <a:pt x="318" y="343"/>
                  </a:lnTo>
                  <a:lnTo>
                    <a:pt x="318" y="343"/>
                  </a:lnTo>
                  <a:lnTo>
                    <a:pt x="318" y="343"/>
                  </a:lnTo>
                  <a:lnTo>
                    <a:pt x="318" y="339"/>
                  </a:lnTo>
                  <a:lnTo>
                    <a:pt x="318" y="337"/>
                  </a:lnTo>
                  <a:lnTo>
                    <a:pt x="316" y="335"/>
                  </a:lnTo>
                  <a:lnTo>
                    <a:pt x="316" y="332"/>
                  </a:lnTo>
                  <a:lnTo>
                    <a:pt x="316" y="332"/>
                  </a:lnTo>
                  <a:lnTo>
                    <a:pt x="316" y="332"/>
                  </a:lnTo>
                  <a:lnTo>
                    <a:pt x="316" y="332"/>
                  </a:lnTo>
                  <a:lnTo>
                    <a:pt x="316" y="332"/>
                  </a:lnTo>
                  <a:lnTo>
                    <a:pt x="318" y="332"/>
                  </a:lnTo>
                  <a:lnTo>
                    <a:pt x="322" y="332"/>
                  </a:lnTo>
                  <a:lnTo>
                    <a:pt x="329" y="332"/>
                  </a:lnTo>
                  <a:lnTo>
                    <a:pt x="329" y="330"/>
                  </a:lnTo>
                  <a:lnTo>
                    <a:pt x="331" y="330"/>
                  </a:lnTo>
                  <a:lnTo>
                    <a:pt x="331" y="330"/>
                  </a:lnTo>
                  <a:lnTo>
                    <a:pt x="331" y="330"/>
                  </a:lnTo>
                  <a:lnTo>
                    <a:pt x="331" y="330"/>
                  </a:lnTo>
                  <a:lnTo>
                    <a:pt x="331" y="328"/>
                  </a:lnTo>
                  <a:lnTo>
                    <a:pt x="329" y="324"/>
                  </a:lnTo>
                  <a:lnTo>
                    <a:pt x="329" y="322"/>
                  </a:lnTo>
                  <a:lnTo>
                    <a:pt x="329" y="322"/>
                  </a:lnTo>
                  <a:lnTo>
                    <a:pt x="331" y="322"/>
                  </a:lnTo>
                  <a:lnTo>
                    <a:pt x="331" y="320"/>
                  </a:lnTo>
                  <a:lnTo>
                    <a:pt x="333" y="320"/>
                  </a:lnTo>
                  <a:lnTo>
                    <a:pt x="333" y="320"/>
                  </a:lnTo>
                  <a:lnTo>
                    <a:pt x="333" y="320"/>
                  </a:lnTo>
                  <a:lnTo>
                    <a:pt x="333" y="320"/>
                  </a:lnTo>
                  <a:lnTo>
                    <a:pt x="333" y="320"/>
                  </a:lnTo>
                  <a:lnTo>
                    <a:pt x="335" y="320"/>
                  </a:lnTo>
                  <a:lnTo>
                    <a:pt x="335" y="320"/>
                  </a:lnTo>
                  <a:lnTo>
                    <a:pt x="335" y="320"/>
                  </a:lnTo>
                  <a:lnTo>
                    <a:pt x="335" y="320"/>
                  </a:lnTo>
                  <a:lnTo>
                    <a:pt x="335" y="320"/>
                  </a:lnTo>
                  <a:lnTo>
                    <a:pt x="335" y="318"/>
                  </a:lnTo>
                  <a:lnTo>
                    <a:pt x="335" y="318"/>
                  </a:lnTo>
                  <a:lnTo>
                    <a:pt x="335" y="318"/>
                  </a:lnTo>
                  <a:lnTo>
                    <a:pt x="335" y="316"/>
                  </a:lnTo>
                  <a:lnTo>
                    <a:pt x="335" y="316"/>
                  </a:lnTo>
                  <a:lnTo>
                    <a:pt x="335" y="314"/>
                  </a:lnTo>
                  <a:lnTo>
                    <a:pt x="335" y="311"/>
                  </a:lnTo>
                  <a:lnTo>
                    <a:pt x="337" y="311"/>
                  </a:lnTo>
                  <a:lnTo>
                    <a:pt x="337" y="307"/>
                  </a:lnTo>
                  <a:lnTo>
                    <a:pt x="339" y="307"/>
                  </a:lnTo>
                  <a:lnTo>
                    <a:pt x="339" y="305"/>
                  </a:lnTo>
                  <a:lnTo>
                    <a:pt x="339" y="305"/>
                  </a:lnTo>
                  <a:lnTo>
                    <a:pt x="339" y="305"/>
                  </a:lnTo>
                  <a:lnTo>
                    <a:pt x="341" y="305"/>
                  </a:lnTo>
                  <a:lnTo>
                    <a:pt x="341" y="303"/>
                  </a:lnTo>
                  <a:lnTo>
                    <a:pt x="341" y="303"/>
                  </a:lnTo>
                  <a:lnTo>
                    <a:pt x="343" y="303"/>
                  </a:lnTo>
                  <a:lnTo>
                    <a:pt x="343" y="303"/>
                  </a:lnTo>
                  <a:lnTo>
                    <a:pt x="345" y="303"/>
                  </a:lnTo>
                  <a:lnTo>
                    <a:pt x="347" y="303"/>
                  </a:lnTo>
                  <a:lnTo>
                    <a:pt x="347" y="303"/>
                  </a:lnTo>
                  <a:lnTo>
                    <a:pt x="349" y="303"/>
                  </a:lnTo>
                  <a:lnTo>
                    <a:pt x="349" y="303"/>
                  </a:lnTo>
                  <a:lnTo>
                    <a:pt x="347" y="303"/>
                  </a:lnTo>
                  <a:lnTo>
                    <a:pt x="343" y="295"/>
                  </a:lnTo>
                  <a:lnTo>
                    <a:pt x="341" y="293"/>
                  </a:lnTo>
                  <a:lnTo>
                    <a:pt x="335" y="286"/>
                  </a:lnTo>
                  <a:lnTo>
                    <a:pt x="331" y="284"/>
                  </a:lnTo>
                  <a:lnTo>
                    <a:pt x="326" y="282"/>
                  </a:lnTo>
                  <a:lnTo>
                    <a:pt x="324" y="282"/>
                  </a:lnTo>
                  <a:lnTo>
                    <a:pt x="322" y="282"/>
                  </a:lnTo>
                  <a:lnTo>
                    <a:pt x="318" y="280"/>
                  </a:lnTo>
                  <a:lnTo>
                    <a:pt x="314" y="280"/>
                  </a:lnTo>
                  <a:lnTo>
                    <a:pt x="308" y="278"/>
                  </a:lnTo>
                  <a:lnTo>
                    <a:pt x="306" y="276"/>
                  </a:lnTo>
                  <a:lnTo>
                    <a:pt x="306" y="276"/>
                  </a:lnTo>
                  <a:lnTo>
                    <a:pt x="306" y="274"/>
                  </a:lnTo>
                  <a:lnTo>
                    <a:pt x="306" y="274"/>
                  </a:lnTo>
                  <a:lnTo>
                    <a:pt x="308" y="276"/>
                  </a:lnTo>
                  <a:lnTo>
                    <a:pt x="308" y="276"/>
                  </a:lnTo>
                  <a:lnTo>
                    <a:pt x="312" y="278"/>
                  </a:lnTo>
                  <a:lnTo>
                    <a:pt x="314" y="276"/>
                  </a:lnTo>
                  <a:lnTo>
                    <a:pt x="312" y="272"/>
                  </a:lnTo>
                  <a:lnTo>
                    <a:pt x="310" y="268"/>
                  </a:lnTo>
                  <a:lnTo>
                    <a:pt x="308" y="263"/>
                  </a:lnTo>
                  <a:lnTo>
                    <a:pt x="303" y="261"/>
                  </a:lnTo>
                  <a:lnTo>
                    <a:pt x="301" y="261"/>
                  </a:lnTo>
                  <a:lnTo>
                    <a:pt x="297" y="261"/>
                  </a:lnTo>
                  <a:lnTo>
                    <a:pt x="291" y="259"/>
                  </a:lnTo>
                  <a:lnTo>
                    <a:pt x="289" y="259"/>
                  </a:lnTo>
                  <a:lnTo>
                    <a:pt x="287" y="259"/>
                  </a:lnTo>
                  <a:lnTo>
                    <a:pt x="287" y="261"/>
                  </a:lnTo>
                  <a:lnTo>
                    <a:pt x="287" y="263"/>
                  </a:lnTo>
                  <a:lnTo>
                    <a:pt x="285" y="263"/>
                  </a:lnTo>
                  <a:lnTo>
                    <a:pt x="285" y="263"/>
                  </a:lnTo>
                  <a:lnTo>
                    <a:pt x="278" y="265"/>
                  </a:lnTo>
                  <a:lnTo>
                    <a:pt x="272" y="270"/>
                  </a:lnTo>
                  <a:lnTo>
                    <a:pt x="268" y="270"/>
                  </a:lnTo>
                  <a:lnTo>
                    <a:pt x="264" y="270"/>
                  </a:lnTo>
                  <a:lnTo>
                    <a:pt x="257" y="265"/>
                  </a:lnTo>
                  <a:lnTo>
                    <a:pt x="255" y="265"/>
                  </a:lnTo>
                  <a:lnTo>
                    <a:pt x="253" y="263"/>
                  </a:lnTo>
                  <a:lnTo>
                    <a:pt x="253" y="261"/>
                  </a:lnTo>
                  <a:lnTo>
                    <a:pt x="251" y="259"/>
                  </a:lnTo>
                  <a:lnTo>
                    <a:pt x="249" y="257"/>
                  </a:lnTo>
                  <a:lnTo>
                    <a:pt x="245" y="255"/>
                  </a:lnTo>
                  <a:lnTo>
                    <a:pt x="245" y="255"/>
                  </a:lnTo>
                  <a:lnTo>
                    <a:pt x="241" y="253"/>
                  </a:lnTo>
                  <a:lnTo>
                    <a:pt x="239" y="251"/>
                  </a:lnTo>
                  <a:lnTo>
                    <a:pt x="239" y="249"/>
                  </a:lnTo>
                  <a:lnTo>
                    <a:pt x="239" y="249"/>
                  </a:lnTo>
                  <a:lnTo>
                    <a:pt x="241" y="245"/>
                  </a:lnTo>
                  <a:lnTo>
                    <a:pt x="239" y="245"/>
                  </a:lnTo>
                  <a:lnTo>
                    <a:pt x="239" y="245"/>
                  </a:lnTo>
                  <a:lnTo>
                    <a:pt x="236" y="245"/>
                  </a:lnTo>
                  <a:lnTo>
                    <a:pt x="234" y="242"/>
                  </a:lnTo>
                  <a:lnTo>
                    <a:pt x="234" y="242"/>
                  </a:lnTo>
                  <a:lnTo>
                    <a:pt x="234" y="242"/>
                  </a:lnTo>
                  <a:lnTo>
                    <a:pt x="232" y="242"/>
                  </a:lnTo>
                  <a:lnTo>
                    <a:pt x="230" y="245"/>
                  </a:lnTo>
                  <a:lnTo>
                    <a:pt x="230" y="245"/>
                  </a:lnTo>
                  <a:lnTo>
                    <a:pt x="228" y="247"/>
                  </a:lnTo>
                  <a:lnTo>
                    <a:pt x="228" y="245"/>
                  </a:lnTo>
                  <a:lnTo>
                    <a:pt x="228" y="245"/>
                  </a:lnTo>
                  <a:lnTo>
                    <a:pt x="230" y="245"/>
                  </a:lnTo>
                  <a:lnTo>
                    <a:pt x="230" y="242"/>
                  </a:lnTo>
                  <a:lnTo>
                    <a:pt x="230" y="242"/>
                  </a:lnTo>
                  <a:lnTo>
                    <a:pt x="232" y="238"/>
                  </a:lnTo>
                  <a:lnTo>
                    <a:pt x="232" y="238"/>
                  </a:lnTo>
                  <a:lnTo>
                    <a:pt x="232" y="238"/>
                  </a:lnTo>
                  <a:lnTo>
                    <a:pt x="232" y="236"/>
                  </a:lnTo>
                  <a:lnTo>
                    <a:pt x="232" y="234"/>
                  </a:lnTo>
                  <a:lnTo>
                    <a:pt x="230" y="234"/>
                  </a:lnTo>
                  <a:lnTo>
                    <a:pt x="228" y="232"/>
                  </a:lnTo>
                  <a:lnTo>
                    <a:pt x="230" y="232"/>
                  </a:lnTo>
                  <a:lnTo>
                    <a:pt x="232" y="232"/>
                  </a:lnTo>
                  <a:lnTo>
                    <a:pt x="232" y="234"/>
                  </a:lnTo>
                  <a:lnTo>
                    <a:pt x="234" y="234"/>
                  </a:lnTo>
                  <a:lnTo>
                    <a:pt x="236" y="234"/>
                  </a:lnTo>
                  <a:lnTo>
                    <a:pt x="239" y="234"/>
                  </a:lnTo>
                  <a:lnTo>
                    <a:pt x="241" y="234"/>
                  </a:lnTo>
                  <a:lnTo>
                    <a:pt x="241" y="234"/>
                  </a:lnTo>
                  <a:lnTo>
                    <a:pt x="243" y="236"/>
                  </a:lnTo>
                  <a:lnTo>
                    <a:pt x="245" y="236"/>
                  </a:lnTo>
                  <a:lnTo>
                    <a:pt x="245" y="238"/>
                  </a:lnTo>
                  <a:lnTo>
                    <a:pt x="247" y="240"/>
                  </a:lnTo>
                  <a:lnTo>
                    <a:pt x="247" y="245"/>
                  </a:lnTo>
                  <a:lnTo>
                    <a:pt x="249" y="245"/>
                  </a:lnTo>
                  <a:lnTo>
                    <a:pt x="249" y="245"/>
                  </a:lnTo>
                  <a:lnTo>
                    <a:pt x="249" y="245"/>
                  </a:lnTo>
                  <a:lnTo>
                    <a:pt x="249" y="249"/>
                  </a:lnTo>
                  <a:lnTo>
                    <a:pt x="249" y="251"/>
                  </a:lnTo>
                  <a:lnTo>
                    <a:pt x="249" y="251"/>
                  </a:lnTo>
                  <a:lnTo>
                    <a:pt x="249" y="253"/>
                  </a:lnTo>
                  <a:lnTo>
                    <a:pt x="255" y="259"/>
                  </a:lnTo>
                  <a:lnTo>
                    <a:pt x="257" y="261"/>
                  </a:lnTo>
                  <a:lnTo>
                    <a:pt x="260" y="263"/>
                  </a:lnTo>
                  <a:lnTo>
                    <a:pt x="262" y="265"/>
                  </a:lnTo>
                  <a:lnTo>
                    <a:pt x="264" y="265"/>
                  </a:lnTo>
                  <a:lnTo>
                    <a:pt x="268" y="268"/>
                  </a:lnTo>
                  <a:lnTo>
                    <a:pt x="270" y="268"/>
                  </a:lnTo>
                  <a:lnTo>
                    <a:pt x="274" y="265"/>
                  </a:lnTo>
                  <a:lnTo>
                    <a:pt x="276" y="263"/>
                  </a:lnTo>
                  <a:lnTo>
                    <a:pt x="280" y="259"/>
                  </a:lnTo>
                  <a:lnTo>
                    <a:pt x="285" y="257"/>
                  </a:lnTo>
                  <a:lnTo>
                    <a:pt x="289" y="255"/>
                  </a:lnTo>
                  <a:lnTo>
                    <a:pt x="291" y="255"/>
                  </a:lnTo>
                  <a:lnTo>
                    <a:pt x="295" y="255"/>
                  </a:lnTo>
                  <a:lnTo>
                    <a:pt x="299" y="255"/>
                  </a:lnTo>
                  <a:lnTo>
                    <a:pt x="308" y="259"/>
                  </a:lnTo>
                  <a:lnTo>
                    <a:pt x="312" y="259"/>
                  </a:lnTo>
                  <a:lnTo>
                    <a:pt x="314" y="261"/>
                  </a:lnTo>
                  <a:lnTo>
                    <a:pt x="318" y="268"/>
                  </a:lnTo>
                  <a:lnTo>
                    <a:pt x="318" y="268"/>
                  </a:lnTo>
                  <a:lnTo>
                    <a:pt x="320" y="270"/>
                  </a:lnTo>
                  <a:lnTo>
                    <a:pt x="320" y="270"/>
                  </a:lnTo>
                  <a:lnTo>
                    <a:pt x="320" y="270"/>
                  </a:lnTo>
                  <a:lnTo>
                    <a:pt x="322" y="272"/>
                  </a:lnTo>
                  <a:lnTo>
                    <a:pt x="322" y="272"/>
                  </a:lnTo>
                  <a:lnTo>
                    <a:pt x="322" y="272"/>
                  </a:lnTo>
                  <a:lnTo>
                    <a:pt x="320" y="274"/>
                  </a:lnTo>
                  <a:lnTo>
                    <a:pt x="322" y="276"/>
                  </a:lnTo>
                  <a:lnTo>
                    <a:pt x="324" y="276"/>
                  </a:lnTo>
                  <a:lnTo>
                    <a:pt x="326" y="276"/>
                  </a:lnTo>
                  <a:lnTo>
                    <a:pt x="329" y="276"/>
                  </a:lnTo>
                  <a:lnTo>
                    <a:pt x="331" y="276"/>
                  </a:lnTo>
                  <a:lnTo>
                    <a:pt x="331" y="278"/>
                  </a:lnTo>
                  <a:lnTo>
                    <a:pt x="333" y="278"/>
                  </a:lnTo>
                  <a:lnTo>
                    <a:pt x="339" y="276"/>
                  </a:lnTo>
                  <a:lnTo>
                    <a:pt x="341" y="272"/>
                  </a:lnTo>
                  <a:lnTo>
                    <a:pt x="345" y="270"/>
                  </a:lnTo>
                  <a:lnTo>
                    <a:pt x="347" y="272"/>
                  </a:lnTo>
                  <a:lnTo>
                    <a:pt x="354" y="274"/>
                  </a:lnTo>
                  <a:lnTo>
                    <a:pt x="360" y="278"/>
                  </a:lnTo>
                  <a:lnTo>
                    <a:pt x="360" y="278"/>
                  </a:lnTo>
                  <a:lnTo>
                    <a:pt x="360" y="278"/>
                  </a:lnTo>
                  <a:lnTo>
                    <a:pt x="362" y="278"/>
                  </a:lnTo>
                  <a:lnTo>
                    <a:pt x="362" y="280"/>
                  </a:lnTo>
                  <a:lnTo>
                    <a:pt x="362" y="280"/>
                  </a:lnTo>
                  <a:lnTo>
                    <a:pt x="364" y="280"/>
                  </a:lnTo>
                  <a:lnTo>
                    <a:pt x="366" y="280"/>
                  </a:lnTo>
                  <a:lnTo>
                    <a:pt x="368" y="282"/>
                  </a:lnTo>
                  <a:lnTo>
                    <a:pt x="370" y="284"/>
                  </a:lnTo>
                  <a:lnTo>
                    <a:pt x="372" y="284"/>
                  </a:lnTo>
                  <a:lnTo>
                    <a:pt x="375" y="284"/>
                  </a:lnTo>
                  <a:lnTo>
                    <a:pt x="379" y="284"/>
                  </a:lnTo>
                  <a:lnTo>
                    <a:pt x="383" y="286"/>
                  </a:lnTo>
                  <a:lnTo>
                    <a:pt x="387" y="286"/>
                  </a:lnTo>
                  <a:lnTo>
                    <a:pt x="389" y="286"/>
                  </a:lnTo>
                  <a:lnTo>
                    <a:pt x="391" y="284"/>
                  </a:lnTo>
                  <a:lnTo>
                    <a:pt x="389" y="282"/>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p:cNvSpPr>
            <p:nvPr/>
          </p:nvSpPr>
          <p:spPr bwMode="auto">
            <a:xfrm>
              <a:off x="6902046" y="1476171"/>
              <a:ext cx="3046945" cy="2411104"/>
            </a:xfrm>
            <a:custGeom>
              <a:avLst/>
              <a:gdLst>
                <a:gd name="T0" fmla="*/ 1958 w 2027"/>
                <a:gd name="T1" fmla="*/ 203 h 1604"/>
                <a:gd name="T2" fmla="*/ 1883 w 2027"/>
                <a:gd name="T3" fmla="*/ 231 h 1604"/>
                <a:gd name="T4" fmla="*/ 1803 w 2027"/>
                <a:gd name="T5" fmla="*/ 212 h 1604"/>
                <a:gd name="T6" fmla="*/ 1778 w 2027"/>
                <a:gd name="T7" fmla="*/ 120 h 1604"/>
                <a:gd name="T8" fmla="*/ 1684 w 2027"/>
                <a:gd name="T9" fmla="*/ 84 h 1604"/>
                <a:gd name="T10" fmla="*/ 1661 w 2027"/>
                <a:gd name="T11" fmla="*/ 9 h 1604"/>
                <a:gd name="T12" fmla="*/ 1650 w 2027"/>
                <a:gd name="T13" fmla="*/ 97 h 1604"/>
                <a:gd name="T14" fmla="*/ 1638 w 2027"/>
                <a:gd name="T15" fmla="*/ 166 h 1604"/>
                <a:gd name="T16" fmla="*/ 1586 w 2027"/>
                <a:gd name="T17" fmla="*/ 250 h 1604"/>
                <a:gd name="T18" fmla="*/ 1542 w 2027"/>
                <a:gd name="T19" fmla="*/ 333 h 1604"/>
                <a:gd name="T20" fmla="*/ 1496 w 2027"/>
                <a:gd name="T21" fmla="*/ 390 h 1604"/>
                <a:gd name="T22" fmla="*/ 1286 w 2027"/>
                <a:gd name="T23" fmla="*/ 576 h 1604"/>
                <a:gd name="T24" fmla="*/ 1552 w 2027"/>
                <a:gd name="T25" fmla="*/ 649 h 1604"/>
                <a:gd name="T26" fmla="*/ 1586 w 2027"/>
                <a:gd name="T27" fmla="*/ 729 h 1604"/>
                <a:gd name="T28" fmla="*/ 1450 w 2027"/>
                <a:gd name="T29" fmla="*/ 741 h 1604"/>
                <a:gd name="T30" fmla="*/ 1274 w 2027"/>
                <a:gd name="T31" fmla="*/ 854 h 1604"/>
                <a:gd name="T32" fmla="*/ 1025 w 2027"/>
                <a:gd name="T33" fmla="*/ 894 h 1604"/>
                <a:gd name="T34" fmla="*/ 933 w 2027"/>
                <a:gd name="T35" fmla="*/ 1104 h 1604"/>
                <a:gd name="T36" fmla="*/ 487 w 2027"/>
                <a:gd name="T37" fmla="*/ 1202 h 1604"/>
                <a:gd name="T38" fmla="*/ 111 w 2027"/>
                <a:gd name="T39" fmla="*/ 1309 h 1604"/>
                <a:gd name="T40" fmla="*/ 232 w 2027"/>
                <a:gd name="T41" fmla="*/ 1418 h 1604"/>
                <a:gd name="T42" fmla="*/ 291 w 2027"/>
                <a:gd name="T43" fmla="*/ 1480 h 1604"/>
                <a:gd name="T44" fmla="*/ 483 w 2027"/>
                <a:gd name="T45" fmla="*/ 1422 h 1604"/>
                <a:gd name="T46" fmla="*/ 498 w 2027"/>
                <a:gd name="T47" fmla="*/ 1604 h 1604"/>
                <a:gd name="T48" fmla="*/ 602 w 2027"/>
                <a:gd name="T49" fmla="*/ 1539 h 1604"/>
                <a:gd name="T50" fmla="*/ 636 w 2027"/>
                <a:gd name="T51" fmla="*/ 1449 h 1604"/>
                <a:gd name="T52" fmla="*/ 688 w 2027"/>
                <a:gd name="T53" fmla="*/ 1457 h 1604"/>
                <a:gd name="T54" fmla="*/ 795 w 2027"/>
                <a:gd name="T55" fmla="*/ 1579 h 1604"/>
                <a:gd name="T56" fmla="*/ 843 w 2027"/>
                <a:gd name="T57" fmla="*/ 1499 h 1604"/>
                <a:gd name="T58" fmla="*/ 908 w 2027"/>
                <a:gd name="T59" fmla="*/ 1422 h 1604"/>
                <a:gd name="T60" fmla="*/ 958 w 2027"/>
                <a:gd name="T61" fmla="*/ 1422 h 1604"/>
                <a:gd name="T62" fmla="*/ 1002 w 2027"/>
                <a:gd name="T63" fmla="*/ 1403 h 1604"/>
                <a:gd name="T64" fmla="*/ 1083 w 2027"/>
                <a:gd name="T65" fmla="*/ 1348 h 1604"/>
                <a:gd name="T66" fmla="*/ 1186 w 2027"/>
                <a:gd name="T67" fmla="*/ 1321 h 1604"/>
                <a:gd name="T68" fmla="*/ 1173 w 2027"/>
                <a:gd name="T69" fmla="*/ 1263 h 1604"/>
                <a:gd name="T70" fmla="*/ 1205 w 2027"/>
                <a:gd name="T71" fmla="*/ 1191 h 1604"/>
                <a:gd name="T72" fmla="*/ 1242 w 2027"/>
                <a:gd name="T73" fmla="*/ 1217 h 1604"/>
                <a:gd name="T74" fmla="*/ 1351 w 2027"/>
                <a:gd name="T75" fmla="*/ 1183 h 1604"/>
                <a:gd name="T76" fmla="*/ 1378 w 2027"/>
                <a:gd name="T77" fmla="*/ 1154 h 1604"/>
                <a:gd name="T78" fmla="*/ 1460 w 2027"/>
                <a:gd name="T79" fmla="*/ 1145 h 1604"/>
                <a:gd name="T80" fmla="*/ 1481 w 2027"/>
                <a:gd name="T81" fmla="*/ 1183 h 1604"/>
                <a:gd name="T82" fmla="*/ 1487 w 2027"/>
                <a:gd name="T83" fmla="*/ 1248 h 1604"/>
                <a:gd name="T84" fmla="*/ 1554 w 2027"/>
                <a:gd name="T85" fmla="*/ 1206 h 1604"/>
                <a:gd name="T86" fmla="*/ 1550 w 2027"/>
                <a:gd name="T87" fmla="*/ 1162 h 1604"/>
                <a:gd name="T88" fmla="*/ 1592 w 2027"/>
                <a:gd name="T89" fmla="*/ 1168 h 1604"/>
                <a:gd name="T90" fmla="*/ 1613 w 2027"/>
                <a:gd name="T91" fmla="*/ 1204 h 1604"/>
                <a:gd name="T92" fmla="*/ 1711 w 2027"/>
                <a:gd name="T93" fmla="*/ 1133 h 1604"/>
                <a:gd name="T94" fmla="*/ 1772 w 2027"/>
                <a:gd name="T95" fmla="*/ 1116 h 1604"/>
                <a:gd name="T96" fmla="*/ 1860 w 2027"/>
                <a:gd name="T97" fmla="*/ 1070 h 1604"/>
                <a:gd name="T98" fmla="*/ 1837 w 2027"/>
                <a:gd name="T99" fmla="*/ 1039 h 1604"/>
                <a:gd name="T100" fmla="*/ 1830 w 2027"/>
                <a:gd name="T101" fmla="*/ 972 h 1604"/>
                <a:gd name="T102" fmla="*/ 1759 w 2027"/>
                <a:gd name="T103" fmla="*/ 947 h 1604"/>
                <a:gd name="T104" fmla="*/ 1742 w 2027"/>
                <a:gd name="T105" fmla="*/ 844 h 1604"/>
                <a:gd name="T106" fmla="*/ 1728 w 2027"/>
                <a:gd name="T107" fmla="*/ 798 h 1604"/>
                <a:gd name="T108" fmla="*/ 1782 w 2027"/>
                <a:gd name="T109" fmla="*/ 817 h 1604"/>
                <a:gd name="T110" fmla="*/ 1814 w 2027"/>
                <a:gd name="T111" fmla="*/ 733 h 1604"/>
                <a:gd name="T112" fmla="*/ 1826 w 2027"/>
                <a:gd name="T113" fmla="*/ 716 h 1604"/>
                <a:gd name="T114" fmla="*/ 1904 w 2027"/>
                <a:gd name="T115" fmla="*/ 543 h 1604"/>
                <a:gd name="T116" fmla="*/ 1920 w 2027"/>
                <a:gd name="T117" fmla="*/ 551 h 1604"/>
                <a:gd name="T118" fmla="*/ 1968 w 2027"/>
                <a:gd name="T119" fmla="*/ 459 h 1604"/>
                <a:gd name="T120" fmla="*/ 1968 w 2027"/>
                <a:gd name="T121" fmla="*/ 390 h 1604"/>
                <a:gd name="T122" fmla="*/ 1985 w 2027"/>
                <a:gd name="T123" fmla="*/ 344 h 1604"/>
                <a:gd name="T124" fmla="*/ 2019 w 2027"/>
                <a:gd name="T125" fmla="*/ 277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7" h="1604">
                  <a:moveTo>
                    <a:pt x="2027" y="266"/>
                  </a:moveTo>
                  <a:lnTo>
                    <a:pt x="2027" y="266"/>
                  </a:lnTo>
                  <a:lnTo>
                    <a:pt x="2027" y="266"/>
                  </a:lnTo>
                  <a:lnTo>
                    <a:pt x="2027" y="264"/>
                  </a:lnTo>
                  <a:lnTo>
                    <a:pt x="2027" y="262"/>
                  </a:lnTo>
                  <a:lnTo>
                    <a:pt x="2025" y="260"/>
                  </a:lnTo>
                  <a:lnTo>
                    <a:pt x="2025" y="260"/>
                  </a:lnTo>
                  <a:lnTo>
                    <a:pt x="2023" y="258"/>
                  </a:lnTo>
                  <a:lnTo>
                    <a:pt x="2023" y="256"/>
                  </a:lnTo>
                  <a:lnTo>
                    <a:pt x="2023" y="254"/>
                  </a:lnTo>
                  <a:lnTo>
                    <a:pt x="2023" y="254"/>
                  </a:lnTo>
                  <a:lnTo>
                    <a:pt x="2023" y="254"/>
                  </a:lnTo>
                  <a:lnTo>
                    <a:pt x="2021" y="254"/>
                  </a:lnTo>
                  <a:lnTo>
                    <a:pt x="2021" y="254"/>
                  </a:lnTo>
                  <a:lnTo>
                    <a:pt x="2019" y="254"/>
                  </a:lnTo>
                  <a:lnTo>
                    <a:pt x="2019" y="252"/>
                  </a:lnTo>
                  <a:lnTo>
                    <a:pt x="2017" y="250"/>
                  </a:lnTo>
                  <a:lnTo>
                    <a:pt x="2017" y="250"/>
                  </a:lnTo>
                  <a:lnTo>
                    <a:pt x="2014" y="250"/>
                  </a:lnTo>
                  <a:lnTo>
                    <a:pt x="2012" y="247"/>
                  </a:lnTo>
                  <a:lnTo>
                    <a:pt x="2012" y="243"/>
                  </a:lnTo>
                  <a:lnTo>
                    <a:pt x="2012" y="243"/>
                  </a:lnTo>
                  <a:lnTo>
                    <a:pt x="2010" y="241"/>
                  </a:lnTo>
                  <a:lnTo>
                    <a:pt x="2010" y="241"/>
                  </a:lnTo>
                  <a:lnTo>
                    <a:pt x="2008" y="241"/>
                  </a:lnTo>
                  <a:lnTo>
                    <a:pt x="2004" y="237"/>
                  </a:lnTo>
                  <a:lnTo>
                    <a:pt x="2002" y="235"/>
                  </a:lnTo>
                  <a:lnTo>
                    <a:pt x="2002" y="235"/>
                  </a:lnTo>
                  <a:lnTo>
                    <a:pt x="2002" y="233"/>
                  </a:lnTo>
                  <a:lnTo>
                    <a:pt x="2002" y="231"/>
                  </a:lnTo>
                  <a:lnTo>
                    <a:pt x="2000" y="229"/>
                  </a:lnTo>
                  <a:lnTo>
                    <a:pt x="1998" y="226"/>
                  </a:lnTo>
                  <a:lnTo>
                    <a:pt x="1994" y="222"/>
                  </a:lnTo>
                  <a:lnTo>
                    <a:pt x="1994" y="220"/>
                  </a:lnTo>
                  <a:lnTo>
                    <a:pt x="1994" y="220"/>
                  </a:lnTo>
                  <a:lnTo>
                    <a:pt x="1994" y="218"/>
                  </a:lnTo>
                  <a:lnTo>
                    <a:pt x="1991" y="216"/>
                  </a:lnTo>
                  <a:lnTo>
                    <a:pt x="1991" y="216"/>
                  </a:lnTo>
                  <a:lnTo>
                    <a:pt x="1991" y="214"/>
                  </a:lnTo>
                  <a:lnTo>
                    <a:pt x="1989" y="212"/>
                  </a:lnTo>
                  <a:lnTo>
                    <a:pt x="1987" y="208"/>
                  </a:lnTo>
                  <a:lnTo>
                    <a:pt x="1981" y="201"/>
                  </a:lnTo>
                  <a:lnTo>
                    <a:pt x="1977" y="199"/>
                  </a:lnTo>
                  <a:lnTo>
                    <a:pt x="1962" y="197"/>
                  </a:lnTo>
                  <a:lnTo>
                    <a:pt x="1960" y="197"/>
                  </a:lnTo>
                  <a:lnTo>
                    <a:pt x="1960" y="197"/>
                  </a:lnTo>
                  <a:lnTo>
                    <a:pt x="1960" y="197"/>
                  </a:lnTo>
                  <a:lnTo>
                    <a:pt x="1960" y="197"/>
                  </a:lnTo>
                  <a:lnTo>
                    <a:pt x="1958" y="197"/>
                  </a:lnTo>
                  <a:lnTo>
                    <a:pt x="1958" y="197"/>
                  </a:lnTo>
                  <a:lnTo>
                    <a:pt x="1958" y="197"/>
                  </a:lnTo>
                  <a:lnTo>
                    <a:pt x="1958" y="199"/>
                  </a:lnTo>
                  <a:lnTo>
                    <a:pt x="1958" y="199"/>
                  </a:lnTo>
                  <a:lnTo>
                    <a:pt x="1958" y="199"/>
                  </a:lnTo>
                  <a:lnTo>
                    <a:pt x="1958" y="201"/>
                  </a:lnTo>
                  <a:lnTo>
                    <a:pt x="1958" y="203"/>
                  </a:lnTo>
                  <a:lnTo>
                    <a:pt x="1958" y="206"/>
                  </a:lnTo>
                  <a:lnTo>
                    <a:pt x="1958" y="206"/>
                  </a:lnTo>
                  <a:lnTo>
                    <a:pt x="1958" y="206"/>
                  </a:lnTo>
                  <a:lnTo>
                    <a:pt x="1958" y="206"/>
                  </a:lnTo>
                  <a:lnTo>
                    <a:pt x="1956" y="208"/>
                  </a:lnTo>
                  <a:lnTo>
                    <a:pt x="1956" y="208"/>
                  </a:lnTo>
                  <a:lnTo>
                    <a:pt x="1954" y="210"/>
                  </a:lnTo>
                  <a:lnTo>
                    <a:pt x="1952" y="210"/>
                  </a:lnTo>
                  <a:lnTo>
                    <a:pt x="1952" y="210"/>
                  </a:lnTo>
                  <a:lnTo>
                    <a:pt x="1952" y="210"/>
                  </a:lnTo>
                  <a:lnTo>
                    <a:pt x="1950" y="210"/>
                  </a:lnTo>
                  <a:lnTo>
                    <a:pt x="1950" y="210"/>
                  </a:lnTo>
                  <a:lnTo>
                    <a:pt x="1950" y="212"/>
                  </a:lnTo>
                  <a:lnTo>
                    <a:pt x="1950" y="212"/>
                  </a:lnTo>
                  <a:lnTo>
                    <a:pt x="1950" y="212"/>
                  </a:lnTo>
                  <a:lnTo>
                    <a:pt x="1950" y="212"/>
                  </a:lnTo>
                  <a:lnTo>
                    <a:pt x="1950" y="214"/>
                  </a:lnTo>
                  <a:lnTo>
                    <a:pt x="1950" y="214"/>
                  </a:lnTo>
                  <a:lnTo>
                    <a:pt x="1950" y="216"/>
                  </a:lnTo>
                  <a:lnTo>
                    <a:pt x="1950" y="216"/>
                  </a:lnTo>
                  <a:lnTo>
                    <a:pt x="1948" y="216"/>
                  </a:lnTo>
                  <a:lnTo>
                    <a:pt x="1945" y="218"/>
                  </a:lnTo>
                  <a:lnTo>
                    <a:pt x="1943" y="218"/>
                  </a:lnTo>
                  <a:lnTo>
                    <a:pt x="1943" y="220"/>
                  </a:lnTo>
                  <a:lnTo>
                    <a:pt x="1943" y="220"/>
                  </a:lnTo>
                  <a:lnTo>
                    <a:pt x="1943" y="220"/>
                  </a:lnTo>
                  <a:lnTo>
                    <a:pt x="1941" y="222"/>
                  </a:lnTo>
                  <a:lnTo>
                    <a:pt x="1941" y="224"/>
                  </a:lnTo>
                  <a:lnTo>
                    <a:pt x="1941" y="224"/>
                  </a:lnTo>
                  <a:lnTo>
                    <a:pt x="1941" y="224"/>
                  </a:lnTo>
                  <a:lnTo>
                    <a:pt x="1937" y="224"/>
                  </a:lnTo>
                  <a:lnTo>
                    <a:pt x="1931" y="229"/>
                  </a:lnTo>
                  <a:lnTo>
                    <a:pt x="1918" y="224"/>
                  </a:lnTo>
                  <a:lnTo>
                    <a:pt x="1916" y="224"/>
                  </a:lnTo>
                  <a:lnTo>
                    <a:pt x="1916" y="224"/>
                  </a:lnTo>
                  <a:lnTo>
                    <a:pt x="1916" y="226"/>
                  </a:lnTo>
                  <a:lnTo>
                    <a:pt x="1914" y="226"/>
                  </a:lnTo>
                  <a:lnTo>
                    <a:pt x="1914" y="226"/>
                  </a:lnTo>
                  <a:lnTo>
                    <a:pt x="1914" y="226"/>
                  </a:lnTo>
                  <a:lnTo>
                    <a:pt x="1914" y="229"/>
                  </a:lnTo>
                  <a:lnTo>
                    <a:pt x="1914" y="231"/>
                  </a:lnTo>
                  <a:lnTo>
                    <a:pt x="1914" y="231"/>
                  </a:lnTo>
                  <a:lnTo>
                    <a:pt x="1914" y="231"/>
                  </a:lnTo>
                  <a:lnTo>
                    <a:pt x="1914" y="231"/>
                  </a:lnTo>
                  <a:lnTo>
                    <a:pt x="1912" y="233"/>
                  </a:lnTo>
                  <a:lnTo>
                    <a:pt x="1912" y="233"/>
                  </a:lnTo>
                  <a:lnTo>
                    <a:pt x="1910" y="235"/>
                  </a:lnTo>
                  <a:lnTo>
                    <a:pt x="1908" y="235"/>
                  </a:lnTo>
                  <a:lnTo>
                    <a:pt x="1906" y="235"/>
                  </a:lnTo>
                  <a:lnTo>
                    <a:pt x="1904" y="233"/>
                  </a:lnTo>
                  <a:lnTo>
                    <a:pt x="1901" y="233"/>
                  </a:lnTo>
                  <a:lnTo>
                    <a:pt x="1899" y="231"/>
                  </a:lnTo>
                  <a:lnTo>
                    <a:pt x="1897" y="229"/>
                  </a:lnTo>
                  <a:lnTo>
                    <a:pt x="1895" y="229"/>
                  </a:lnTo>
                  <a:lnTo>
                    <a:pt x="1895" y="229"/>
                  </a:lnTo>
                  <a:lnTo>
                    <a:pt x="1883" y="231"/>
                  </a:lnTo>
                  <a:lnTo>
                    <a:pt x="1874" y="231"/>
                  </a:lnTo>
                  <a:lnTo>
                    <a:pt x="1872" y="231"/>
                  </a:lnTo>
                  <a:lnTo>
                    <a:pt x="1872" y="231"/>
                  </a:lnTo>
                  <a:lnTo>
                    <a:pt x="1870" y="231"/>
                  </a:lnTo>
                  <a:lnTo>
                    <a:pt x="1870" y="231"/>
                  </a:lnTo>
                  <a:lnTo>
                    <a:pt x="1870" y="233"/>
                  </a:lnTo>
                  <a:lnTo>
                    <a:pt x="1870" y="233"/>
                  </a:lnTo>
                  <a:lnTo>
                    <a:pt x="1870" y="235"/>
                  </a:lnTo>
                  <a:lnTo>
                    <a:pt x="1868" y="235"/>
                  </a:lnTo>
                  <a:lnTo>
                    <a:pt x="1868" y="237"/>
                  </a:lnTo>
                  <a:lnTo>
                    <a:pt x="1868" y="239"/>
                  </a:lnTo>
                  <a:lnTo>
                    <a:pt x="1868" y="239"/>
                  </a:lnTo>
                  <a:lnTo>
                    <a:pt x="1868" y="239"/>
                  </a:lnTo>
                  <a:lnTo>
                    <a:pt x="1868" y="239"/>
                  </a:lnTo>
                  <a:lnTo>
                    <a:pt x="1868" y="239"/>
                  </a:lnTo>
                  <a:lnTo>
                    <a:pt x="1868" y="241"/>
                  </a:lnTo>
                  <a:lnTo>
                    <a:pt x="1866" y="241"/>
                  </a:lnTo>
                  <a:lnTo>
                    <a:pt x="1860" y="243"/>
                  </a:lnTo>
                  <a:lnTo>
                    <a:pt x="1855" y="243"/>
                  </a:lnTo>
                  <a:lnTo>
                    <a:pt x="1855" y="243"/>
                  </a:lnTo>
                  <a:lnTo>
                    <a:pt x="1853" y="243"/>
                  </a:lnTo>
                  <a:lnTo>
                    <a:pt x="1851" y="241"/>
                  </a:lnTo>
                  <a:lnTo>
                    <a:pt x="1851" y="241"/>
                  </a:lnTo>
                  <a:lnTo>
                    <a:pt x="1851" y="241"/>
                  </a:lnTo>
                  <a:lnTo>
                    <a:pt x="1849" y="237"/>
                  </a:lnTo>
                  <a:lnTo>
                    <a:pt x="1849" y="237"/>
                  </a:lnTo>
                  <a:lnTo>
                    <a:pt x="1847" y="237"/>
                  </a:lnTo>
                  <a:lnTo>
                    <a:pt x="1847" y="235"/>
                  </a:lnTo>
                  <a:lnTo>
                    <a:pt x="1845" y="235"/>
                  </a:lnTo>
                  <a:lnTo>
                    <a:pt x="1845" y="235"/>
                  </a:lnTo>
                  <a:lnTo>
                    <a:pt x="1843" y="235"/>
                  </a:lnTo>
                  <a:lnTo>
                    <a:pt x="1839" y="235"/>
                  </a:lnTo>
                  <a:lnTo>
                    <a:pt x="1832" y="235"/>
                  </a:lnTo>
                  <a:lnTo>
                    <a:pt x="1830" y="235"/>
                  </a:lnTo>
                  <a:lnTo>
                    <a:pt x="1830" y="235"/>
                  </a:lnTo>
                  <a:lnTo>
                    <a:pt x="1828" y="235"/>
                  </a:lnTo>
                  <a:lnTo>
                    <a:pt x="1828" y="233"/>
                  </a:lnTo>
                  <a:lnTo>
                    <a:pt x="1828" y="233"/>
                  </a:lnTo>
                  <a:lnTo>
                    <a:pt x="1826" y="231"/>
                  </a:lnTo>
                  <a:lnTo>
                    <a:pt x="1826" y="231"/>
                  </a:lnTo>
                  <a:lnTo>
                    <a:pt x="1826" y="231"/>
                  </a:lnTo>
                  <a:lnTo>
                    <a:pt x="1824" y="231"/>
                  </a:lnTo>
                  <a:lnTo>
                    <a:pt x="1824" y="231"/>
                  </a:lnTo>
                  <a:lnTo>
                    <a:pt x="1824" y="231"/>
                  </a:lnTo>
                  <a:lnTo>
                    <a:pt x="1822" y="231"/>
                  </a:lnTo>
                  <a:lnTo>
                    <a:pt x="1822" y="231"/>
                  </a:lnTo>
                  <a:lnTo>
                    <a:pt x="1820" y="231"/>
                  </a:lnTo>
                  <a:lnTo>
                    <a:pt x="1820" y="231"/>
                  </a:lnTo>
                  <a:lnTo>
                    <a:pt x="1820" y="231"/>
                  </a:lnTo>
                  <a:lnTo>
                    <a:pt x="1818" y="229"/>
                  </a:lnTo>
                  <a:lnTo>
                    <a:pt x="1814" y="226"/>
                  </a:lnTo>
                  <a:lnTo>
                    <a:pt x="1814" y="224"/>
                  </a:lnTo>
                  <a:lnTo>
                    <a:pt x="1812" y="222"/>
                  </a:lnTo>
                  <a:lnTo>
                    <a:pt x="1809" y="222"/>
                  </a:lnTo>
                  <a:lnTo>
                    <a:pt x="1805" y="216"/>
                  </a:lnTo>
                  <a:lnTo>
                    <a:pt x="1803" y="212"/>
                  </a:lnTo>
                  <a:lnTo>
                    <a:pt x="1801" y="210"/>
                  </a:lnTo>
                  <a:lnTo>
                    <a:pt x="1801" y="208"/>
                  </a:lnTo>
                  <a:lnTo>
                    <a:pt x="1801" y="208"/>
                  </a:lnTo>
                  <a:lnTo>
                    <a:pt x="1801" y="208"/>
                  </a:lnTo>
                  <a:lnTo>
                    <a:pt x="1801" y="206"/>
                  </a:lnTo>
                  <a:lnTo>
                    <a:pt x="1801" y="203"/>
                  </a:lnTo>
                  <a:lnTo>
                    <a:pt x="1801" y="203"/>
                  </a:lnTo>
                  <a:lnTo>
                    <a:pt x="1801" y="203"/>
                  </a:lnTo>
                  <a:lnTo>
                    <a:pt x="1801" y="201"/>
                  </a:lnTo>
                  <a:lnTo>
                    <a:pt x="1801" y="201"/>
                  </a:lnTo>
                  <a:lnTo>
                    <a:pt x="1793" y="187"/>
                  </a:lnTo>
                  <a:lnTo>
                    <a:pt x="1793" y="185"/>
                  </a:lnTo>
                  <a:lnTo>
                    <a:pt x="1793" y="185"/>
                  </a:lnTo>
                  <a:lnTo>
                    <a:pt x="1793" y="183"/>
                  </a:lnTo>
                  <a:lnTo>
                    <a:pt x="1793" y="183"/>
                  </a:lnTo>
                  <a:lnTo>
                    <a:pt x="1793" y="183"/>
                  </a:lnTo>
                  <a:lnTo>
                    <a:pt x="1793" y="183"/>
                  </a:lnTo>
                  <a:lnTo>
                    <a:pt x="1793" y="180"/>
                  </a:lnTo>
                  <a:lnTo>
                    <a:pt x="1793" y="180"/>
                  </a:lnTo>
                  <a:lnTo>
                    <a:pt x="1795" y="176"/>
                  </a:lnTo>
                  <a:lnTo>
                    <a:pt x="1795" y="176"/>
                  </a:lnTo>
                  <a:lnTo>
                    <a:pt x="1797" y="176"/>
                  </a:lnTo>
                  <a:lnTo>
                    <a:pt x="1797" y="174"/>
                  </a:lnTo>
                  <a:lnTo>
                    <a:pt x="1797" y="174"/>
                  </a:lnTo>
                  <a:lnTo>
                    <a:pt x="1797" y="174"/>
                  </a:lnTo>
                  <a:lnTo>
                    <a:pt x="1797" y="172"/>
                  </a:lnTo>
                  <a:lnTo>
                    <a:pt x="1795" y="170"/>
                  </a:lnTo>
                  <a:lnTo>
                    <a:pt x="1786" y="143"/>
                  </a:lnTo>
                  <a:lnTo>
                    <a:pt x="1786" y="141"/>
                  </a:lnTo>
                  <a:lnTo>
                    <a:pt x="1786" y="139"/>
                  </a:lnTo>
                  <a:lnTo>
                    <a:pt x="1786" y="139"/>
                  </a:lnTo>
                  <a:lnTo>
                    <a:pt x="1786" y="139"/>
                  </a:lnTo>
                  <a:lnTo>
                    <a:pt x="1786" y="139"/>
                  </a:lnTo>
                  <a:lnTo>
                    <a:pt x="1789" y="136"/>
                  </a:lnTo>
                  <a:lnTo>
                    <a:pt x="1789" y="136"/>
                  </a:lnTo>
                  <a:lnTo>
                    <a:pt x="1789" y="136"/>
                  </a:lnTo>
                  <a:lnTo>
                    <a:pt x="1791" y="136"/>
                  </a:lnTo>
                  <a:lnTo>
                    <a:pt x="1793" y="134"/>
                  </a:lnTo>
                  <a:lnTo>
                    <a:pt x="1795" y="134"/>
                  </a:lnTo>
                  <a:lnTo>
                    <a:pt x="1795" y="134"/>
                  </a:lnTo>
                  <a:lnTo>
                    <a:pt x="1795" y="132"/>
                  </a:lnTo>
                  <a:lnTo>
                    <a:pt x="1797" y="132"/>
                  </a:lnTo>
                  <a:lnTo>
                    <a:pt x="1797" y="130"/>
                  </a:lnTo>
                  <a:lnTo>
                    <a:pt x="1797" y="130"/>
                  </a:lnTo>
                  <a:lnTo>
                    <a:pt x="1797" y="130"/>
                  </a:lnTo>
                  <a:lnTo>
                    <a:pt x="1797" y="128"/>
                  </a:lnTo>
                  <a:lnTo>
                    <a:pt x="1797" y="128"/>
                  </a:lnTo>
                  <a:lnTo>
                    <a:pt x="1797" y="128"/>
                  </a:lnTo>
                  <a:lnTo>
                    <a:pt x="1797" y="126"/>
                  </a:lnTo>
                  <a:lnTo>
                    <a:pt x="1797" y="126"/>
                  </a:lnTo>
                  <a:lnTo>
                    <a:pt x="1795" y="126"/>
                  </a:lnTo>
                  <a:lnTo>
                    <a:pt x="1795" y="124"/>
                  </a:lnTo>
                  <a:lnTo>
                    <a:pt x="1795" y="124"/>
                  </a:lnTo>
                  <a:lnTo>
                    <a:pt x="1782" y="122"/>
                  </a:lnTo>
                  <a:lnTo>
                    <a:pt x="1778" y="120"/>
                  </a:lnTo>
                  <a:lnTo>
                    <a:pt x="1778" y="120"/>
                  </a:lnTo>
                  <a:lnTo>
                    <a:pt x="1778" y="120"/>
                  </a:lnTo>
                  <a:lnTo>
                    <a:pt x="1778" y="120"/>
                  </a:lnTo>
                  <a:lnTo>
                    <a:pt x="1776" y="118"/>
                  </a:lnTo>
                  <a:lnTo>
                    <a:pt x="1776" y="118"/>
                  </a:lnTo>
                  <a:lnTo>
                    <a:pt x="1776" y="116"/>
                  </a:lnTo>
                  <a:lnTo>
                    <a:pt x="1774" y="113"/>
                  </a:lnTo>
                  <a:lnTo>
                    <a:pt x="1774" y="111"/>
                  </a:lnTo>
                  <a:lnTo>
                    <a:pt x="1770" y="109"/>
                  </a:lnTo>
                  <a:lnTo>
                    <a:pt x="1770" y="107"/>
                  </a:lnTo>
                  <a:lnTo>
                    <a:pt x="1770" y="107"/>
                  </a:lnTo>
                  <a:lnTo>
                    <a:pt x="1768" y="105"/>
                  </a:lnTo>
                  <a:lnTo>
                    <a:pt x="1768" y="103"/>
                  </a:lnTo>
                  <a:lnTo>
                    <a:pt x="1768" y="103"/>
                  </a:lnTo>
                  <a:lnTo>
                    <a:pt x="1768" y="101"/>
                  </a:lnTo>
                  <a:lnTo>
                    <a:pt x="1766" y="101"/>
                  </a:lnTo>
                  <a:lnTo>
                    <a:pt x="1757" y="97"/>
                  </a:lnTo>
                  <a:lnTo>
                    <a:pt x="1757" y="97"/>
                  </a:lnTo>
                  <a:lnTo>
                    <a:pt x="1755" y="97"/>
                  </a:lnTo>
                  <a:lnTo>
                    <a:pt x="1755" y="97"/>
                  </a:lnTo>
                  <a:lnTo>
                    <a:pt x="1755" y="97"/>
                  </a:lnTo>
                  <a:lnTo>
                    <a:pt x="1755" y="97"/>
                  </a:lnTo>
                  <a:lnTo>
                    <a:pt x="1753" y="101"/>
                  </a:lnTo>
                  <a:lnTo>
                    <a:pt x="1753" y="105"/>
                  </a:lnTo>
                  <a:lnTo>
                    <a:pt x="1753" y="105"/>
                  </a:lnTo>
                  <a:lnTo>
                    <a:pt x="1749" y="111"/>
                  </a:lnTo>
                  <a:lnTo>
                    <a:pt x="1745" y="118"/>
                  </a:lnTo>
                  <a:lnTo>
                    <a:pt x="1745" y="120"/>
                  </a:lnTo>
                  <a:lnTo>
                    <a:pt x="1745" y="120"/>
                  </a:lnTo>
                  <a:lnTo>
                    <a:pt x="1742" y="122"/>
                  </a:lnTo>
                  <a:lnTo>
                    <a:pt x="1740" y="122"/>
                  </a:lnTo>
                  <a:lnTo>
                    <a:pt x="1736" y="124"/>
                  </a:lnTo>
                  <a:lnTo>
                    <a:pt x="1734" y="124"/>
                  </a:lnTo>
                  <a:lnTo>
                    <a:pt x="1730" y="122"/>
                  </a:lnTo>
                  <a:lnTo>
                    <a:pt x="1730" y="122"/>
                  </a:lnTo>
                  <a:lnTo>
                    <a:pt x="1730" y="122"/>
                  </a:lnTo>
                  <a:lnTo>
                    <a:pt x="1728" y="120"/>
                  </a:lnTo>
                  <a:lnTo>
                    <a:pt x="1726" y="118"/>
                  </a:lnTo>
                  <a:lnTo>
                    <a:pt x="1724" y="111"/>
                  </a:lnTo>
                  <a:lnTo>
                    <a:pt x="1724" y="111"/>
                  </a:lnTo>
                  <a:lnTo>
                    <a:pt x="1724" y="111"/>
                  </a:lnTo>
                  <a:lnTo>
                    <a:pt x="1724" y="109"/>
                  </a:lnTo>
                  <a:lnTo>
                    <a:pt x="1722" y="109"/>
                  </a:lnTo>
                  <a:lnTo>
                    <a:pt x="1722" y="107"/>
                  </a:lnTo>
                  <a:lnTo>
                    <a:pt x="1713" y="105"/>
                  </a:lnTo>
                  <a:lnTo>
                    <a:pt x="1707" y="101"/>
                  </a:lnTo>
                  <a:lnTo>
                    <a:pt x="1705" y="101"/>
                  </a:lnTo>
                  <a:lnTo>
                    <a:pt x="1703" y="97"/>
                  </a:lnTo>
                  <a:lnTo>
                    <a:pt x="1703" y="97"/>
                  </a:lnTo>
                  <a:lnTo>
                    <a:pt x="1701" y="95"/>
                  </a:lnTo>
                  <a:lnTo>
                    <a:pt x="1694" y="93"/>
                  </a:lnTo>
                  <a:lnTo>
                    <a:pt x="1686" y="88"/>
                  </a:lnTo>
                  <a:lnTo>
                    <a:pt x="1684" y="86"/>
                  </a:lnTo>
                  <a:lnTo>
                    <a:pt x="1684" y="86"/>
                  </a:lnTo>
                  <a:lnTo>
                    <a:pt x="1684" y="86"/>
                  </a:lnTo>
                  <a:lnTo>
                    <a:pt x="1684" y="86"/>
                  </a:lnTo>
                  <a:lnTo>
                    <a:pt x="1684" y="84"/>
                  </a:lnTo>
                  <a:lnTo>
                    <a:pt x="1684" y="84"/>
                  </a:lnTo>
                  <a:lnTo>
                    <a:pt x="1707" y="63"/>
                  </a:lnTo>
                  <a:lnTo>
                    <a:pt x="1722" y="49"/>
                  </a:lnTo>
                  <a:lnTo>
                    <a:pt x="1722" y="46"/>
                  </a:lnTo>
                  <a:lnTo>
                    <a:pt x="1722" y="44"/>
                  </a:lnTo>
                  <a:lnTo>
                    <a:pt x="1724" y="42"/>
                  </a:lnTo>
                  <a:lnTo>
                    <a:pt x="1724" y="42"/>
                  </a:lnTo>
                  <a:lnTo>
                    <a:pt x="1726" y="40"/>
                  </a:lnTo>
                  <a:lnTo>
                    <a:pt x="1726" y="40"/>
                  </a:lnTo>
                  <a:lnTo>
                    <a:pt x="1728" y="38"/>
                  </a:lnTo>
                  <a:lnTo>
                    <a:pt x="1728" y="38"/>
                  </a:lnTo>
                  <a:lnTo>
                    <a:pt x="1728" y="38"/>
                  </a:lnTo>
                  <a:lnTo>
                    <a:pt x="1728" y="36"/>
                  </a:lnTo>
                  <a:lnTo>
                    <a:pt x="1728" y="36"/>
                  </a:lnTo>
                  <a:lnTo>
                    <a:pt x="1728" y="34"/>
                  </a:lnTo>
                  <a:lnTo>
                    <a:pt x="1728" y="34"/>
                  </a:lnTo>
                  <a:lnTo>
                    <a:pt x="1728" y="34"/>
                  </a:lnTo>
                  <a:lnTo>
                    <a:pt x="1728" y="34"/>
                  </a:lnTo>
                  <a:lnTo>
                    <a:pt x="1728" y="32"/>
                  </a:lnTo>
                  <a:lnTo>
                    <a:pt x="1726" y="30"/>
                  </a:lnTo>
                  <a:lnTo>
                    <a:pt x="1726" y="28"/>
                  </a:lnTo>
                  <a:lnTo>
                    <a:pt x="1726" y="28"/>
                  </a:lnTo>
                  <a:lnTo>
                    <a:pt x="1726" y="26"/>
                  </a:lnTo>
                  <a:lnTo>
                    <a:pt x="1726" y="26"/>
                  </a:lnTo>
                  <a:lnTo>
                    <a:pt x="1726" y="26"/>
                  </a:lnTo>
                  <a:lnTo>
                    <a:pt x="1724" y="26"/>
                  </a:lnTo>
                  <a:lnTo>
                    <a:pt x="1722" y="23"/>
                  </a:lnTo>
                  <a:lnTo>
                    <a:pt x="1719" y="21"/>
                  </a:lnTo>
                  <a:lnTo>
                    <a:pt x="1719" y="21"/>
                  </a:lnTo>
                  <a:lnTo>
                    <a:pt x="1719" y="19"/>
                  </a:lnTo>
                  <a:lnTo>
                    <a:pt x="1717" y="13"/>
                  </a:lnTo>
                  <a:lnTo>
                    <a:pt x="1717" y="13"/>
                  </a:lnTo>
                  <a:lnTo>
                    <a:pt x="1717" y="13"/>
                  </a:lnTo>
                  <a:lnTo>
                    <a:pt x="1717" y="11"/>
                  </a:lnTo>
                  <a:lnTo>
                    <a:pt x="1715" y="11"/>
                  </a:lnTo>
                  <a:lnTo>
                    <a:pt x="1715" y="9"/>
                  </a:lnTo>
                  <a:lnTo>
                    <a:pt x="1713" y="9"/>
                  </a:lnTo>
                  <a:lnTo>
                    <a:pt x="1709" y="7"/>
                  </a:lnTo>
                  <a:lnTo>
                    <a:pt x="1705" y="5"/>
                  </a:lnTo>
                  <a:lnTo>
                    <a:pt x="1703" y="2"/>
                  </a:lnTo>
                  <a:lnTo>
                    <a:pt x="1703" y="2"/>
                  </a:lnTo>
                  <a:lnTo>
                    <a:pt x="1701" y="0"/>
                  </a:lnTo>
                  <a:lnTo>
                    <a:pt x="1701" y="0"/>
                  </a:lnTo>
                  <a:lnTo>
                    <a:pt x="1701" y="0"/>
                  </a:lnTo>
                  <a:lnTo>
                    <a:pt x="1696" y="0"/>
                  </a:lnTo>
                  <a:lnTo>
                    <a:pt x="1696" y="0"/>
                  </a:lnTo>
                  <a:lnTo>
                    <a:pt x="1694" y="0"/>
                  </a:lnTo>
                  <a:lnTo>
                    <a:pt x="1694" y="2"/>
                  </a:lnTo>
                  <a:lnTo>
                    <a:pt x="1690" y="5"/>
                  </a:lnTo>
                  <a:lnTo>
                    <a:pt x="1686" y="5"/>
                  </a:lnTo>
                  <a:lnTo>
                    <a:pt x="1684" y="5"/>
                  </a:lnTo>
                  <a:lnTo>
                    <a:pt x="1676" y="5"/>
                  </a:lnTo>
                  <a:lnTo>
                    <a:pt x="1663" y="5"/>
                  </a:lnTo>
                  <a:lnTo>
                    <a:pt x="1661" y="5"/>
                  </a:lnTo>
                  <a:lnTo>
                    <a:pt x="1661" y="7"/>
                  </a:lnTo>
                  <a:lnTo>
                    <a:pt x="1661" y="9"/>
                  </a:lnTo>
                  <a:lnTo>
                    <a:pt x="1661" y="11"/>
                  </a:lnTo>
                  <a:lnTo>
                    <a:pt x="1655" y="13"/>
                  </a:lnTo>
                  <a:lnTo>
                    <a:pt x="1653" y="15"/>
                  </a:lnTo>
                  <a:lnTo>
                    <a:pt x="1648" y="23"/>
                  </a:lnTo>
                  <a:lnTo>
                    <a:pt x="1646" y="26"/>
                  </a:lnTo>
                  <a:lnTo>
                    <a:pt x="1640" y="32"/>
                  </a:lnTo>
                  <a:lnTo>
                    <a:pt x="1634" y="36"/>
                  </a:lnTo>
                  <a:lnTo>
                    <a:pt x="1630" y="42"/>
                  </a:lnTo>
                  <a:lnTo>
                    <a:pt x="1627" y="44"/>
                  </a:lnTo>
                  <a:lnTo>
                    <a:pt x="1627" y="44"/>
                  </a:lnTo>
                  <a:lnTo>
                    <a:pt x="1627" y="46"/>
                  </a:lnTo>
                  <a:lnTo>
                    <a:pt x="1625" y="46"/>
                  </a:lnTo>
                  <a:lnTo>
                    <a:pt x="1625" y="49"/>
                  </a:lnTo>
                  <a:lnTo>
                    <a:pt x="1625" y="49"/>
                  </a:lnTo>
                  <a:lnTo>
                    <a:pt x="1623" y="51"/>
                  </a:lnTo>
                  <a:lnTo>
                    <a:pt x="1623" y="51"/>
                  </a:lnTo>
                  <a:lnTo>
                    <a:pt x="1621" y="53"/>
                  </a:lnTo>
                  <a:lnTo>
                    <a:pt x="1621" y="53"/>
                  </a:lnTo>
                  <a:lnTo>
                    <a:pt x="1621" y="55"/>
                  </a:lnTo>
                  <a:lnTo>
                    <a:pt x="1619" y="55"/>
                  </a:lnTo>
                  <a:lnTo>
                    <a:pt x="1617" y="55"/>
                  </a:lnTo>
                  <a:lnTo>
                    <a:pt x="1615" y="59"/>
                  </a:lnTo>
                  <a:lnTo>
                    <a:pt x="1613" y="59"/>
                  </a:lnTo>
                  <a:lnTo>
                    <a:pt x="1607" y="63"/>
                  </a:lnTo>
                  <a:lnTo>
                    <a:pt x="1604" y="65"/>
                  </a:lnTo>
                  <a:lnTo>
                    <a:pt x="1604" y="67"/>
                  </a:lnTo>
                  <a:lnTo>
                    <a:pt x="1604" y="69"/>
                  </a:lnTo>
                  <a:lnTo>
                    <a:pt x="1607" y="72"/>
                  </a:lnTo>
                  <a:lnTo>
                    <a:pt x="1607" y="74"/>
                  </a:lnTo>
                  <a:lnTo>
                    <a:pt x="1604" y="76"/>
                  </a:lnTo>
                  <a:lnTo>
                    <a:pt x="1604" y="78"/>
                  </a:lnTo>
                  <a:lnTo>
                    <a:pt x="1604" y="80"/>
                  </a:lnTo>
                  <a:lnTo>
                    <a:pt x="1604" y="80"/>
                  </a:lnTo>
                  <a:lnTo>
                    <a:pt x="1604" y="82"/>
                  </a:lnTo>
                  <a:lnTo>
                    <a:pt x="1607" y="84"/>
                  </a:lnTo>
                  <a:lnTo>
                    <a:pt x="1609" y="84"/>
                  </a:lnTo>
                  <a:lnTo>
                    <a:pt x="1611" y="86"/>
                  </a:lnTo>
                  <a:lnTo>
                    <a:pt x="1615" y="86"/>
                  </a:lnTo>
                  <a:lnTo>
                    <a:pt x="1617" y="84"/>
                  </a:lnTo>
                  <a:lnTo>
                    <a:pt x="1619" y="82"/>
                  </a:lnTo>
                  <a:lnTo>
                    <a:pt x="1621" y="82"/>
                  </a:lnTo>
                  <a:lnTo>
                    <a:pt x="1627" y="82"/>
                  </a:lnTo>
                  <a:lnTo>
                    <a:pt x="1630" y="82"/>
                  </a:lnTo>
                  <a:lnTo>
                    <a:pt x="1632" y="80"/>
                  </a:lnTo>
                  <a:lnTo>
                    <a:pt x="1634" y="80"/>
                  </a:lnTo>
                  <a:lnTo>
                    <a:pt x="1634" y="80"/>
                  </a:lnTo>
                  <a:lnTo>
                    <a:pt x="1636" y="82"/>
                  </a:lnTo>
                  <a:lnTo>
                    <a:pt x="1640" y="84"/>
                  </a:lnTo>
                  <a:lnTo>
                    <a:pt x="1644" y="86"/>
                  </a:lnTo>
                  <a:lnTo>
                    <a:pt x="1648" y="88"/>
                  </a:lnTo>
                  <a:lnTo>
                    <a:pt x="1653" y="90"/>
                  </a:lnTo>
                  <a:lnTo>
                    <a:pt x="1653" y="90"/>
                  </a:lnTo>
                  <a:lnTo>
                    <a:pt x="1653" y="93"/>
                  </a:lnTo>
                  <a:lnTo>
                    <a:pt x="1653" y="95"/>
                  </a:lnTo>
                  <a:lnTo>
                    <a:pt x="1653" y="95"/>
                  </a:lnTo>
                  <a:lnTo>
                    <a:pt x="1650" y="97"/>
                  </a:lnTo>
                  <a:lnTo>
                    <a:pt x="1650" y="99"/>
                  </a:lnTo>
                  <a:lnTo>
                    <a:pt x="1650" y="99"/>
                  </a:lnTo>
                  <a:lnTo>
                    <a:pt x="1650" y="103"/>
                  </a:lnTo>
                  <a:lnTo>
                    <a:pt x="1650" y="105"/>
                  </a:lnTo>
                  <a:lnTo>
                    <a:pt x="1648" y="107"/>
                  </a:lnTo>
                  <a:lnTo>
                    <a:pt x="1648" y="109"/>
                  </a:lnTo>
                  <a:lnTo>
                    <a:pt x="1648" y="109"/>
                  </a:lnTo>
                  <a:lnTo>
                    <a:pt x="1646" y="111"/>
                  </a:lnTo>
                  <a:lnTo>
                    <a:pt x="1646" y="111"/>
                  </a:lnTo>
                  <a:lnTo>
                    <a:pt x="1646" y="111"/>
                  </a:lnTo>
                  <a:lnTo>
                    <a:pt x="1646" y="113"/>
                  </a:lnTo>
                  <a:lnTo>
                    <a:pt x="1646" y="113"/>
                  </a:lnTo>
                  <a:lnTo>
                    <a:pt x="1646" y="113"/>
                  </a:lnTo>
                  <a:lnTo>
                    <a:pt x="1646" y="116"/>
                  </a:lnTo>
                  <a:lnTo>
                    <a:pt x="1648" y="118"/>
                  </a:lnTo>
                  <a:lnTo>
                    <a:pt x="1655" y="124"/>
                  </a:lnTo>
                  <a:lnTo>
                    <a:pt x="1655" y="126"/>
                  </a:lnTo>
                  <a:lnTo>
                    <a:pt x="1655" y="126"/>
                  </a:lnTo>
                  <a:lnTo>
                    <a:pt x="1655" y="128"/>
                  </a:lnTo>
                  <a:lnTo>
                    <a:pt x="1655" y="130"/>
                  </a:lnTo>
                  <a:lnTo>
                    <a:pt x="1655" y="130"/>
                  </a:lnTo>
                  <a:lnTo>
                    <a:pt x="1657" y="132"/>
                  </a:lnTo>
                  <a:lnTo>
                    <a:pt x="1657" y="132"/>
                  </a:lnTo>
                  <a:lnTo>
                    <a:pt x="1657" y="134"/>
                  </a:lnTo>
                  <a:lnTo>
                    <a:pt x="1657" y="134"/>
                  </a:lnTo>
                  <a:lnTo>
                    <a:pt x="1657" y="134"/>
                  </a:lnTo>
                  <a:lnTo>
                    <a:pt x="1657" y="136"/>
                  </a:lnTo>
                  <a:lnTo>
                    <a:pt x="1657" y="136"/>
                  </a:lnTo>
                  <a:lnTo>
                    <a:pt x="1657" y="139"/>
                  </a:lnTo>
                  <a:lnTo>
                    <a:pt x="1657" y="139"/>
                  </a:lnTo>
                  <a:lnTo>
                    <a:pt x="1657" y="139"/>
                  </a:lnTo>
                  <a:lnTo>
                    <a:pt x="1657" y="141"/>
                  </a:lnTo>
                  <a:lnTo>
                    <a:pt x="1655" y="143"/>
                  </a:lnTo>
                  <a:lnTo>
                    <a:pt x="1655" y="145"/>
                  </a:lnTo>
                  <a:lnTo>
                    <a:pt x="1653" y="145"/>
                  </a:lnTo>
                  <a:lnTo>
                    <a:pt x="1653" y="145"/>
                  </a:lnTo>
                  <a:lnTo>
                    <a:pt x="1653" y="145"/>
                  </a:lnTo>
                  <a:lnTo>
                    <a:pt x="1650" y="147"/>
                  </a:lnTo>
                  <a:lnTo>
                    <a:pt x="1650" y="149"/>
                  </a:lnTo>
                  <a:lnTo>
                    <a:pt x="1650" y="149"/>
                  </a:lnTo>
                  <a:lnTo>
                    <a:pt x="1653" y="151"/>
                  </a:lnTo>
                  <a:lnTo>
                    <a:pt x="1653" y="153"/>
                  </a:lnTo>
                  <a:lnTo>
                    <a:pt x="1653" y="153"/>
                  </a:lnTo>
                  <a:lnTo>
                    <a:pt x="1653" y="155"/>
                  </a:lnTo>
                  <a:lnTo>
                    <a:pt x="1650" y="157"/>
                  </a:lnTo>
                  <a:lnTo>
                    <a:pt x="1648" y="162"/>
                  </a:lnTo>
                  <a:lnTo>
                    <a:pt x="1648" y="164"/>
                  </a:lnTo>
                  <a:lnTo>
                    <a:pt x="1646" y="164"/>
                  </a:lnTo>
                  <a:lnTo>
                    <a:pt x="1642" y="164"/>
                  </a:lnTo>
                  <a:lnTo>
                    <a:pt x="1642" y="164"/>
                  </a:lnTo>
                  <a:lnTo>
                    <a:pt x="1642" y="164"/>
                  </a:lnTo>
                  <a:lnTo>
                    <a:pt x="1640" y="166"/>
                  </a:lnTo>
                  <a:lnTo>
                    <a:pt x="1640" y="166"/>
                  </a:lnTo>
                  <a:lnTo>
                    <a:pt x="1640" y="166"/>
                  </a:lnTo>
                  <a:lnTo>
                    <a:pt x="1638" y="166"/>
                  </a:lnTo>
                  <a:lnTo>
                    <a:pt x="1638" y="166"/>
                  </a:lnTo>
                  <a:lnTo>
                    <a:pt x="1636" y="166"/>
                  </a:lnTo>
                  <a:lnTo>
                    <a:pt x="1636" y="168"/>
                  </a:lnTo>
                  <a:lnTo>
                    <a:pt x="1636" y="168"/>
                  </a:lnTo>
                  <a:lnTo>
                    <a:pt x="1636" y="170"/>
                  </a:lnTo>
                  <a:lnTo>
                    <a:pt x="1634" y="170"/>
                  </a:lnTo>
                  <a:lnTo>
                    <a:pt x="1634" y="172"/>
                  </a:lnTo>
                  <a:lnTo>
                    <a:pt x="1632" y="172"/>
                  </a:lnTo>
                  <a:lnTo>
                    <a:pt x="1632" y="172"/>
                  </a:lnTo>
                  <a:lnTo>
                    <a:pt x="1627" y="174"/>
                  </a:lnTo>
                  <a:lnTo>
                    <a:pt x="1625" y="178"/>
                  </a:lnTo>
                  <a:lnTo>
                    <a:pt x="1615" y="189"/>
                  </a:lnTo>
                  <a:lnTo>
                    <a:pt x="1613" y="191"/>
                  </a:lnTo>
                  <a:lnTo>
                    <a:pt x="1613" y="191"/>
                  </a:lnTo>
                  <a:lnTo>
                    <a:pt x="1611" y="191"/>
                  </a:lnTo>
                  <a:lnTo>
                    <a:pt x="1611" y="191"/>
                  </a:lnTo>
                  <a:lnTo>
                    <a:pt x="1609" y="191"/>
                  </a:lnTo>
                  <a:lnTo>
                    <a:pt x="1609" y="193"/>
                  </a:lnTo>
                  <a:lnTo>
                    <a:pt x="1607" y="197"/>
                  </a:lnTo>
                  <a:lnTo>
                    <a:pt x="1607" y="199"/>
                  </a:lnTo>
                  <a:lnTo>
                    <a:pt x="1607" y="201"/>
                  </a:lnTo>
                  <a:lnTo>
                    <a:pt x="1607" y="203"/>
                  </a:lnTo>
                  <a:lnTo>
                    <a:pt x="1604" y="206"/>
                  </a:lnTo>
                  <a:lnTo>
                    <a:pt x="1602" y="210"/>
                  </a:lnTo>
                  <a:lnTo>
                    <a:pt x="1600" y="210"/>
                  </a:lnTo>
                  <a:lnTo>
                    <a:pt x="1600" y="214"/>
                  </a:lnTo>
                  <a:lnTo>
                    <a:pt x="1600" y="214"/>
                  </a:lnTo>
                  <a:lnTo>
                    <a:pt x="1600" y="216"/>
                  </a:lnTo>
                  <a:lnTo>
                    <a:pt x="1600" y="218"/>
                  </a:lnTo>
                  <a:lnTo>
                    <a:pt x="1600" y="218"/>
                  </a:lnTo>
                  <a:lnTo>
                    <a:pt x="1598" y="220"/>
                  </a:lnTo>
                  <a:lnTo>
                    <a:pt x="1598" y="220"/>
                  </a:lnTo>
                  <a:lnTo>
                    <a:pt x="1598" y="222"/>
                  </a:lnTo>
                  <a:lnTo>
                    <a:pt x="1594" y="222"/>
                  </a:lnTo>
                  <a:lnTo>
                    <a:pt x="1596" y="224"/>
                  </a:lnTo>
                  <a:lnTo>
                    <a:pt x="1596" y="226"/>
                  </a:lnTo>
                  <a:lnTo>
                    <a:pt x="1596" y="229"/>
                  </a:lnTo>
                  <a:lnTo>
                    <a:pt x="1594" y="229"/>
                  </a:lnTo>
                  <a:lnTo>
                    <a:pt x="1594" y="231"/>
                  </a:lnTo>
                  <a:lnTo>
                    <a:pt x="1592" y="233"/>
                  </a:lnTo>
                  <a:lnTo>
                    <a:pt x="1592" y="233"/>
                  </a:lnTo>
                  <a:lnTo>
                    <a:pt x="1590" y="235"/>
                  </a:lnTo>
                  <a:lnTo>
                    <a:pt x="1590" y="235"/>
                  </a:lnTo>
                  <a:lnTo>
                    <a:pt x="1590" y="235"/>
                  </a:lnTo>
                  <a:lnTo>
                    <a:pt x="1588" y="237"/>
                  </a:lnTo>
                  <a:lnTo>
                    <a:pt x="1588" y="239"/>
                  </a:lnTo>
                  <a:lnTo>
                    <a:pt x="1590" y="241"/>
                  </a:lnTo>
                  <a:lnTo>
                    <a:pt x="1590" y="241"/>
                  </a:lnTo>
                  <a:lnTo>
                    <a:pt x="1588" y="241"/>
                  </a:lnTo>
                  <a:lnTo>
                    <a:pt x="1586" y="241"/>
                  </a:lnTo>
                  <a:lnTo>
                    <a:pt x="1586" y="241"/>
                  </a:lnTo>
                  <a:lnTo>
                    <a:pt x="1586" y="243"/>
                  </a:lnTo>
                  <a:lnTo>
                    <a:pt x="1588" y="245"/>
                  </a:lnTo>
                  <a:lnTo>
                    <a:pt x="1586" y="247"/>
                  </a:lnTo>
                  <a:lnTo>
                    <a:pt x="1586" y="247"/>
                  </a:lnTo>
                  <a:lnTo>
                    <a:pt x="1586" y="247"/>
                  </a:lnTo>
                  <a:lnTo>
                    <a:pt x="1586" y="250"/>
                  </a:lnTo>
                  <a:lnTo>
                    <a:pt x="1586" y="252"/>
                  </a:lnTo>
                  <a:lnTo>
                    <a:pt x="1586" y="252"/>
                  </a:lnTo>
                  <a:lnTo>
                    <a:pt x="1586" y="254"/>
                  </a:lnTo>
                  <a:lnTo>
                    <a:pt x="1583" y="256"/>
                  </a:lnTo>
                  <a:lnTo>
                    <a:pt x="1583" y="258"/>
                  </a:lnTo>
                  <a:lnTo>
                    <a:pt x="1583" y="258"/>
                  </a:lnTo>
                  <a:lnTo>
                    <a:pt x="1581" y="258"/>
                  </a:lnTo>
                  <a:lnTo>
                    <a:pt x="1581" y="260"/>
                  </a:lnTo>
                  <a:lnTo>
                    <a:pt x="1579" y="264"/>
                  </a:lnTo>
                  <a:lnTo>
                    <a:pt x="1575" y="268"/>
                  </a:lnTo>
                  <a:lnTo>
                    <a:pt x="1573" y="268"/>
                  </a:lnTo>
                  <a:lnTo>
                    <a:pt x="1573" y="270"/>
                  </a:lnTo>
                  <a:lnTo>
                    <a:pt x="1569" y="277"/>
                  </a:lnTo>
                  <a:lnTo>
                    <a:pt x="1569" y="279"/>
                  </a:lnTo>
                  <a:lnTo>
                    <a:pt x="1569" y="281"/>
                  </a:lnTo>
                  <a:lnTo>
                    <a:pt x="1569" y="283"/>
                  </a:lnTo>
                  <a:lnTo>
                    <a:pt x="1567" y="283"/>
                  </a:lnTo>
                  <a:lnTo>
                    <a:pt x="1569" y="285"/>
                  </a:lnTo>
                  <a:lnTo>
                    <a:pt x="1569" y="289"/>
                  </a:lnTo>
                  <a:lnTo>
                    <a:pt x="1567" y="293"/>
                  </a:lnTo>
                  <a:lnTo>
                    <a:pt x="1567" y="293"/>
                  </a:lnTo>
                  <a:lnTo>
                    <a:pt x="1565" y="300"/>
                  </a:lnTo>
                  <a:lnTo>
                    <a:pt x="1563" y="300"/>
                  </a:lnTo>
                  <a:lnTo>
                    <a:pt x="1560" y="302"/>
                  </a:lnTo>
                  <a:lnTo>
                    <a:pt x="1560" y="302"/>
                  </a:lnTo>
                  <a:lnTo>
                    <a:pt x="1558" y="302"/>
                  </a:lnTo>
                  <a:lnTo>
                    <a:pt x="1558" y="302"/>
                  </a:lnTo>
                  <a:lnTo>
                    <a:pt x="1558" y="304"/>
                  </a:lnTo>
                  <a:lnTo>
                    <a:pt x="1558" y="306"/>
                  </a:lnTo>
                  <a:lnTo>
                    <a:pt x="1556" y="306"/>
                  </a:lnTo>
                  <a:lnTo>
                    <a:pt x="1556" y="306"/>
                  </a:lnTo>
                  <a:lnTo>
                    <a:pt x="1556" y="308"/>
                  </a:lnTo>
                  <a:lnTo>
                    <a:pt x="1554" y="308"/>
                  </a:lnTo>
                  <a:lnTo>
                    <a:pt x="1554" y="308"/>
                  </a:lnTo>
                  <a:lnTo>
                    <a:pt x="1554" y="310"/>
                  </a:lnTo>
                  <a:lnTo>
                    <a:pt x="1552" y="310"/>
                  </a:lnTo>
                  <a:lnTo>
                    <a:pt x="1552" y="310"/>
                  </a:lnTo>
                  <a:lnTo>
                    <a:pt x="1552" y="312"/>
                  </a:lnTo>
                  <a:lnTo>
                    <a:pt x="1550" y="319"/>
                  </a:lnTo>
                  <a:lnTo>
                    <a:pt x="1550" y="319"/>
                  </a:lnTo>
                  <a:lnTo>
                    <a:pt x="1550" y="319"/>
                  </a:lnTo>
                  <a:lnTo>
                    <a:pt x="1550" y="321"/>
                  </a:lnTo>
                  <a:lnTo>
                    <a:pt x="1550" y="321"/>
                  </a:lnTo>
                  <a:lnTo>
                    <a:pt x="1550" y="321"/>
                  </a:lnTo>
                  <a:lnTo>
                    <a:pt x="1550" y="321"/>
                  </a:lnTo>
                  <a:lnTo>
                    <a:pt x="1550" y="323"/>
                  </a:lnTo>
                  <a:lnTo>
                    <a:pt x="1550" y="323"/>
                  </a:lnTo>
                  <a:lnTo>
                    <a:pt x="1550" y="323"/>
                  </a:lnTo>
                  <a:lnTo>
                    <a:pt x="1550" y="327"/>
                  </a:lnTo>
                  <a:lnTo>
                    <a:pt x="1548" y="329"/>
                  </a:lnTo>
                  <a:lnTo>
                    <a:pt x="1546" y="329"/>
                  </a:lnTo>
                  <a:lnTo>
                    <a:pt x="1546" y="331"/>
                  </a:lnTo>
                  <a:lnTo>
                    <a:pt x="1544" y="329"/>
                  </a:lnTo>
                  <a:lnTo>
                    <a:pt x="1544" y="331"/>
                  </a:lnTo>
                  <a:lnTo>
                    <a:pt x="1542" y="331"/>
                  </a:lnTo>
                  <a:lnTo>
                    <a:pt x="1542" y="333"/>
                  </a:lnTo>
                  <a:lnTo>
                    <a:pt x="1542" y="333"/>
                  </a:lnTo>
                  <a:lnTo>
                    <a:pt x="1542" y="333"/>
                  </a:lnTo>
                  <a:lnTo>
                    <a:pt x="1544" y="333"/>
                  </a:lnTo>
                  <a:lnTo>
                    <a:pt x="1544" y="335"/>
                  </a:lnTo>
                  <a:lnTo>
                    <a:pt x="1544" y="337"/>
                  </a:lnTo>
                  <a:lnTo>
                    <a:pt x="1546" y="337"/>
                  </a:lnTo>
                  <a:lnTo>
                    <a:pt x="1546" y="335"/>
                  </a:lnTo>
                  <a:lnTo>
                    <a:pt x="1548" y="337"/>
                  </a:lnTo>
                  <a:lnTo>
                    <a:pt x="1548" y="337"/>
                  </a:lnTo>
                  <a:lnTo>
                    <a:pt x="1550" y="337"/>
                  </a:lnTo>
                  <a:lnTo>
                    <a:pt x="1550" y="337"/>
                  </a:lnTo>
                  <a:lnTo>
                    <a:pt x="1554" y="337"/>
                  </a:lnTo>
                  <a:lnTo>
                    <a:pt x="1556" y="337"/>
                  </a:lnTo>
                  <a:lnTo>
                    <a:pt x="1556" y="337"/>
                  </a:lnTo>
                  <a:lnTo>
                    <a:pt x="1556" y="337"/>
                  </a:lnTo>
                  <a:lnTo>
                    <a:pt x="1558" y="340"/>
                  </a:lnTo>
                  <a:lnTo>
                    <a:pt x="1558" y="342"/>
                  </a:lnTo>
                  <a:lnTo>
                    <a:pt x="1556" y="342"/>
                  </a:lnTo>
                  <a:lnTo>
                    <a:pt x="1556" y="342"/>
                  </a:lnTo>
                  <a:lnTo>
                    <a:pt x="1556" y="344"/>
                  </a:lnTo>
                  <a:lnTo>
                    <a:pt x="1556" y="346"/>
                  </a:lnTo>
                  <a:lnTo>
                    <a:pt x="1554" y="352"/>
                  </a:lnTo>
                  <a:lnTo>
                    <a:pt x="1556" y="352"/>
                  </a:lnTo>
                  <a:lnTo>
                    <a:pt x="1556" y="354"/>
                  </a:lnTo>
                  <a:lnTo>
                    <a:pt x="1556" y="354"/>
                  </a:lnTo>
                  <a:lnTo>
                    <a:pt x="1556" y="356"/>
                  </a:lnTo>
                  <a:lnTo>
                    <a:pt x="1556" y="360"/>
                  </a:lnTo>
                  <a:lnTo>
                    <a:pt x="1556" y="363"/>
                  </a:lnTo>
                  <a:lnTo>
                    <a:pt x="1554" y="365"/>
                  </a:lnTo>
                  <a:lnTo>
                    <a:pt x="1554" y="365"/>
                  </a:lnTo>
                  <a:lnTo>
                    <a:pt x="1552" y="367"/>
                  </a:lnTo>
                  <a:lnTo>
                    <a:pt x="1550" y="371"/>
                  </a:lnTo>
                  <a:lnTo>
                    <a:pt x="1548" y="373"/>
                  </a:lnTo>
                  <a:lnTo>
                    <a:pt x="1546" y="373"/>
                  </a:lnTo>
                  <a:lnTo>
                    <a:pt x="1546" y="375"/>
                  </a:lnTo>
                  <a:lnTo>
                    <a:pt x="1537" y="377"/>
                  </a:lnTo>
                  <a:lnTo>
                    <a:pt x="1531" y="377"/>
                  </a:lnTo>
                  <a:lnTo>
                    <a:pt x="1529" y="377"/>
                  </a:lnTo>
                  <a:lnTo>
                    <a:pt x="1529" y="377"/>
                  </a:lnTo>
                  <a:lnTo>
                    <a:pt x="1527" y="377"/>
                  </a:lnTo>
                  <a:lnTo>
                    <a:pt x="1527" y="377"/>
                  </a:lnTo>
                  <a:lnTo>
                    <a:pt x="1525" y="377"/>
                  </a:lnTo>
                  <a:lnTo>
                    <a:pt x="1525" y="377"/>
                  </a:lnTo>
                  <a:lnTo>
                    <a:pt x="1525" y="377"/>
                  </a:lnTo>
                  <a:lnTo>
                    <a:pt x="1517" y="379"/>
                  </a:lnTo>
                  <a:lnTo>
                    <a:pt x="1514" y="381"/>
                  </a:lnTo>
                  <a:lnTo>
                    <a:pt x="1512" y="381"/>
                  </a:lnTo>
                  <a:lnTo>
                    <a:pt x="1508" y="379"/>
                  </a:lnTo>
                  <a:lnTo>
                    <a:pt x="1506" y="379"/>
                  </a:lnTo>
                  <a:lnTo>
                    <a:pt x="1504" y="383"/>
                  </a:lnTo>
                  <a:lnTo>
                    <a:pt x="1502" y="383"/>
                  </a:lnTo>
                  <a:lnTo>
                    <a:pt x="1500" y="386"/>
                  </a:lnTo>
                  <a:lnTo>
                    <a:pt x="1498" y="388"/>
                  </a:lnTo>
                  <a:lnTo>
                    <a:pt x="1496" y="390"/>
                  </a:lnTo>
                  <a:lnTo>
                    <a:pt x="1496" y="390"/>
                  </a:lnTo>
                  <a:lnTo>
                    <a:pt x="1496" y="390"/>
                  </a:lnTo>
                  <a:lnTo>
                    <a:pt x="1496" y="392"/>
                  </a:lnTo>
                  <a:lnTo>
                    <a:pt x="1496" y="394"/>
                  </a:lnTo>
                  <a:lnTo>
                    <a:pt x="1494" y="394"/>
                  </a:lnTo>
                  <a:lnTo>
                    <a:pt x="1489" y="394"/>
                  </a:lnTo>
                  <a:lnTo>
                    <a:pt x="1489" y="396"/>
                  </a:lnTo>
                  <a:lnTo>
                    <a:pt x="1487" y="398"/>
                  </a:lnTo>
                  <a:lnTo>
                    <a:pt x="1487" y="400"/>
                  </a:lnTo>
                  <a:lnTo>
                    <a:pt x="1485" y="400"/>
                  </a:lnTo>
                  <a:lnTo>
                    <a:pt x="1483" y="400"/>
                  </a:lnTo>
                  <a:lnTo>
                    <a:pt x="1479" y="404"/>
                  </a:lnTo>
                  <a:lnTo>
                    <a:pt x="1477" y="404"/>
                  </a:lnTo>
                  <a:lnTo>
                    <a:pt x="1477" y="406"/>
                  </a:lnTo>
                  <a:lnTo>
                    <a:pt x="1477" y="409"/>
                  </a:lnTo>
                  <a:lnTo>
                    <a:pt x="1475" y="411"/>
                  </a:lnTo>
                  <a:lnTo>
                    <a:pt x="1473" y="411"/>
                  </a:lnTo>
                  <a:lnTo>
                    <a:pt x="1468" y="413"/>
                  </a:lnTo>
                  <a:lnTo>
                    <a:pt x="1468" y="415"/>
                  </a:lnTo>
                  <a:lnTo>
                    <a:pt x="1466" y="417"/>
                  </a:lnTo>
                  <a:lnTo>
                    <a:pt x="1466" y="417"/>
                  </a:lnTo>
                  <a:lnTo>
                    <a:pt x="1462" y="419"/>
                  </a:lnTo>
                  <a:lnTo>
                    <a:pt x="1456" y="423"/>
                  </a:lnTo>
                  <a:lnTo>
                    <a:pt x="1456" y="423"/>
                  </a:lnTo>
                  <a:lnTo>
                    <a:pt x="1454" y="425"/>
                  </a:lnTo>
                  <a:lnTo>
                    <a:pt x="1454" y="427"/>
                  </a:lnTo>
                  <a:lnTo>
                    <a:pt x="1450" y="430"/>
                  </a:lnTo>
                  <a:lnTo>
                    <a:pt x="1450" y="430"/>
                  </a:lnTo>
                  <a:lnTo>
                    <a:pt x="1450" y="430"/>
                  </a:lnTo>
                  <a:lnTo>
                    <a:pt x="1450" y="430"/>
                  </a:lnTo>
                  <a:lnTo>
                    <a:pt x="1450" y="427"/>
                  </a:lnTo>
                  <a:lnTo>
                    <a:pt x="1448" y="427"/>
                  </a:lnTo>
                  <a:lnTo>
                    <a:pt x="1448" y="427"/>
                  </a:lnTo>
                  <a:lnTo>
                    <a:pt x="1445" y="427"/>
                  </a:lnTo>
                  <a:lnTo>
                    <a:pt x="1445" y="427"/>
                  </a:lnTo>
                  <a:lnTo>
                    <a:pt x="1445" y="427"/>
                  </a:lnTo>
                  <a:lnTo>
                    <a:pt x="1424" y="417"/>
                  </a:lnTo>
                  <a:lnTo>
                    <a:pt x="1410" y="417"/>
                  </a:lnTo>
                  <a:lnTo>
                    <a:pt x="1395" y="411"/>
                  </a:lnTo>
                  <a:lnTo>
                    <a:pt x="1372" y="396"/>
                  </a:lnTo>
                  <a:lnTo>
                    <a:pt x="1370" y="394"/>
                  </a:lnTo>
                  <a:lnTo>
                    <a:pt x="1355" y="427"/>
                  </a:lnTo>
                  <a:lnTo>
                    <a:pt x="1353" y="430"/>
                  </a:lnTo>
                  <a:lnTo>
                    <a:pt x="1339" y="463"/>
                  </a:lnTo>
                  <a:lnTo>
                    <a:pt x="1324" y="497"/>
                  </a:lnTo>
                  <a:lnTo>
                    <a:pt x="1324" y="499"/>
                  </a:lnTo>
                  <a:lnTo>
                    <a:pt x="1324" y="503"/>
                  </a:lnTo>
                  <a:lnTo>
                    <a:pt x="1324" y="505"/>
                  </a:lnTo>
                  <a:lnTo>
                    <a:pt x="1324" y="509"/>
                  </a:lnTo>
                  <a:lnTo>
                    <a:pt x="1307" y="534"/>
                  </a:lnTo>
                  <a:lnTo>
                    <a:pt x="1307" y="534"/>
                  </a:lnTo>
                  <a:lnTo>
                    <a:pt x="1305" y="536"/>
                  </a:lnTo>
                  <a:lnTo>
                    <a:pt x="1305" y="538"/>
                  </a:lnTo>
                  <a:lnTo>
                    <a:pt x="1307" y="559"/>
                  </a:lnTo>
                  <a:lnTo>
                    <a:pt x="1307" y="563"/>
                  </a:lnTo>
                  <a:lnTo>
                    <a:pt x="1305" y="566"/>
                  </a:lnTo>
                  <a:lnTo>
                    <a:pt x="1289" y="574"/>
                  </a:lnTo>
                  <a:lnTo>
                    <a:pt x="1286" y="576"/>
                  </a:lnTo>
                  <a:lnTo>
                    <a:pt x="1286" y="576"/>
                  </a:lnTo>
                  <a:lnTo>
                    <a:pt x="1289" y="591"/>
                  </a:lnTo>
                  <a:lnTo>
                    <a:pt x="1291" y="597"/>
                  </a:lnTo>
                  <a:lnTo>
                    <a:pt x="1291" y="599"/>
                  </a:lnTo>
                  <a:lnTo>
                    <a:pt x="1293" y="601"/>
                  </a:lnTo>
                  <a:lnTo>
                    <a:pt x="1312" y="620"/>
                  </a:lnTo>
                  <a:lnTo>
                    <a:pt x="1316" y="622"/>
                  </a:lnTo>
                  <a:lnTo>
                    <a:pt x="1320" y="620"/>
                  </a:lnTo>
                  <a:lnTo>
                    <a:pt x="1326" y="610"/>
                  </a:lnTo>
                  <a:lnTo>
                    <a:pt x="1335" y="605"/>
                  </a:lnTo>
                  <a:lnTo>
                    <a:pt x="1339" y="603"/>
                  </a:lnTo>
                  <a:lnTo>
                    <a:pt x="1351" y="605"/>
                  </a:lnTo>
                  <a:lnTo>
                    <a:pt x="1355" y="605"/>
                  </a:lnTo>
                  <a:lnTo>
                    <a:pt x="1374" y="601"/>
                  </a:lnTo>
                  <a:lnTo>
                    <a:pt x="1378" y="601"/>
                  </a:lnTo>
                  <a:lnTo>
                    <a:pt x="1381" y="603"/>
                  </a:lnTo>
                  <a:lnTo>
                    <a:pt x="1389" y="605"/>
                  </a:lnTo>
                  <a:lnTo>
                    <a:pt x="1395" y="607"/>
                  </a:lnTo>
                  <a:lnTo>
                    <a:pt x="1397" y="610"/>
                  </a:lnTo>
                  <a:lnTo>
                    <a:pt x="1414" y="624"/>
                  </a:lnTo>
                  <a:lnTo>
                    <a:pt x="1416" y="626"/>
                  </a:lnTo>
                  <a:lnTo>
                    <a:pt x="1420" y="622"/>
                  </a:lnTo>
                  <a:lnTo>
                    <a:pt x="1422" y="618"/>
                  </a:lnTo>
                  <a:lnTo>
                    <a:pt x="1424" y="614"/>
                  </a:lnTo>
                  <a:lnTo>
                    <a:pt x="1429" y="612"/>
                  </a:lnTo>
                  <a:lnTo>
                    <a:pt x="1443" y="591"/>
                  </a:lnTo>
                  <a:lnTo>
                    <a:pt x="1445" y="591"/>
                  </a:lnTo>
                  <a:lnTo>
                    <a:pt x="1450" y="589"/>
                  </a:lnTo>
                  <a:lnTo>
                    <a:pt x="1460" y="589"/>
                  </a:lnTo>
                  <a:lnTo>
                    <a:pt x="1462" y="589"/>
                  </a:lnTo>
                  <a:lnTo>
                    <a:pt x="1466" y="587"/>
                  </a:lnTo>
                  <a:lnTo>
                    <a:pt x="1471" y="587"/>
                  </a:lnTo>
                  <a:lnTo>
                    <a:pt x="1475" y="587"/>
                  </a:lnTo>
                  <a:lnTo>
                    <a:pt x="1477" y="587"/>
                  </a:lnTo>
                  <a:lnTo>
                    <a:pt x="1479" y="589"/>
                  </a:lnTo>
                  <a:lnTo>
                    <a:pt x="1481" y="589"/>
                  </a:lnTo>
                  <a:lnTo>
                    <a:pt x="1496" y="591"/>
                  </a:lnTo>
                  <a:lnTo>
                    <a:pt x="1500" y="593"/>
                  </a:lnTo>
                  <a:lnTo>
                    <a:pt x="1504" y="597"/>
                  </a:lnTo>
                  <a:lnTo>
                    <a:pt x="1512" y="610"/>
                  </a:lnTo>
                  <a:lnTo>
                    <a:pt x="1517" y="614"/>
                  </a:lnTo>
                  <a:lnTo>
                    <a:pt x="1529" y="620"/>
                  </a:lnTo>
                  <a:lnTo>
                    <a:pt x="1535" y="622"/>
                  </a:lnTo>
                  <a:lnTo>
                    <a:pt x="1537" y="624"/>
                  </a:lnTo>
                  <a:lnTo>
                    <a:pt x="1540" y="626"/>
                  </a:lnTo>
                  <a:lnTo>
                    <a:pt x="1540" y="628"/>
                  </a:lnTo>
                  <a:lnTo>
                    <a:pt x="1540" y="635"/>
                  </a:lnTo>
                  <a:lnTo>
                    <a:pt x="1540" y="637"/>
                  </a:lnTo>
                  <a:lnTo>
                    <a:pt x="1542" y="639"/>
                  </a:lnTo>
                  <a:lnTo>
                    <a:pt x="1544" y="639"/>
                  </a:lnTo>
                  <a:lnTo>
                    <a:pt x="1550" y="641"/>
                  </a:lnTo>
                  <a:lnTo>
                    <a:pt x="1552" y="643"/>
                  </a:lnTo>
                  <a:lnTo>
                    <a:pt x="1554" y="643"/>
                  </a:lnTo>
                  <a:lnTo>
                    <a:pt x="1554" y="645"/>
                  </a:lnTo>
                  <a:lnTo>
                    <a:pt x="1554" y="645"/>
                  </a:lnTo>
                  <a:lnTo>
                    <a:pt x="1552" y="649"/>
                  </a:lnTo>
                  <a:lnTo>
                    <a:pt x="1552" y="649"/>
                  </a:lnTo>
                  <a:lnTo>
                    <a:pt x="1554" y="651"/>
                  </a:lnTo>
                  <a:lnTo>
                    <a:pt x="1565" y="662"/>
                  </a:lnTo>
                  <a:lnTo>
                    <a:pt x="1567" y="662"/>
                  </a:lnTo>
                  <a:lnTo>
                    <a:pt x="1567" y="664"/>
                  </a:lnTo>
                  <a:lnTo>
                    <a:pt x="1569" y="666"/>
                  </a:lnTo>
                  <a:lnTo>
                    <a:pt x="1569" y="666"/>
                  </a:lnTo>
                  <a:lnTo>
                    <a:pt x="1573" y="668"/>
                  </a:lnTo>
                  <a:lnTo>
                    <a:pt x="1575" y="670"/>
                  </a:lnTo>
                  <a:lnTo>
                    <a:pt x="1581" y="677"/>
                  </a:lnTo>
                  <a:lnTo>
                    <a:pt x="1583" y="679"/>
                  </a:lnTo>
                  <a:lnTo>
                    <a:pt x="1586" y="683"/>
                  </a:lnTo>
                  <a:lnTo>
                    <a:pt x="1586" y="685"/>
                  </a:lnTo>
                  <a:lnTo>
                    <a:pt x="1586" y="691"/>
                  </a:lnTo>
                  <a:lnTo>
                    <a:pt x="1586" y="693"/>
                  </a:lnTo>
                  <a:lnTo>
                    <a:pt x="1586" y="693"/>
                  </a:lnTo>
                  <a:lnTo>
                    <a:pt x="1586" y="693"/>
                  </a:lnTo>
                  <a:lnTo>
                    <a:pt x="1588" y="695"/>
                  </a:lnTo>
                  <a:lnTo>
                    <a:pt x="1590" y="697"/>
                  </a:lnTo>
                  <a:lnTo>
                    <a:pt x="1590" y="700"/>
                  </a:lnTo>
                  <a:lnTo>
                    <a:pt x="1590" y="700"/>
                  </a:lnTo>
                  <a:lnTo>
                    <a:pt x="1592" y="700"/>
                  </a:lnTo>
                  <a:lnTo>
                    <a:pt x="1592" y="702"/>
                  </a:lnTo>
                  <a:lnTo>
                    <a:pt x="1592" y="702"/>
                  </a:lnTo>
                  <a:lnTo>
                    <a:pt x="1592" y="702"/>
                  </a:lnTo>
                  <a:lnTo>
                    <a:pt x="1594" y="702"/>
                  </a:lnTo>
                  <a:lnTo>
                    <a:pt x="1594" y="702"/>
                  </a:lnTo>
                  <a:lnTo>
                    <a:pt x="1594" y="704"/>
                  </a:lnTo>
                  <a:lnTo>
                    <a:pt x="1594" y="704"/>
                  </a:lnTo>
                  <a:lnTo>
                    <a:pt x="1594" y="706"/>
                  </a:lnTo>
                  <a:lnTo>
                    <a:pt x="1594" y="706"/>
                  </a:lnTo>
                  <a:lnTo>
                    <a:pt x="1594" y="708"/>
                  </a:lnTo>
                  <a:lnTo>
                    <a:pt x="1594" y="708"/>
                  </a:lnTo>
                  <a:lnTo>
                    <a:pt x="1594" y="708"/>
                  </a:lnTo>
                  <a:lnTo>
                    <a:pt x="1594" y="708"/>
                  </a:lnTo>
                  <a:lnTo>
                    <a:pt x="1594" y="708"/>
                  </a:lnTo>
                  <a:lnTo>
                    <a:pt x="1596" y="708"/>
                  </a:lnTo>
                  <a:lnTo>
                    <a:pt x="1596" y="710"/>
                  </a:lnTo>
                  <a:lnTo>
                    <a:pt x="1596" y="710"/>
                  </a:lnTo>
                  <a:lnTo>
                    <a:pt x="1594" y="710"/>
                  </a:lnTo>
                  <a:lnTo>
                    <a:pt x="1594" y="712"/>
                  </a:lnTo>
                  <a:lnTo>
                    <a:pt x="1594" y="716"/>
                  </a:lnTo>
                  <a:lnTo>
                    <a:pt x="1594" y="718"/>
                  </a:lnTo>
                  <a:lnTo>
                    <a:pt x="1594" y="718"/>
                  </a:lnTo>
                  <a:lnTo>
                    <a:pt x="1596" y="720"/>
                  </a:lnTo>
                  <a:lnTo>
                    <a:pt x="1596" y="723"/>
                  </a:lnTo>
                  <a:lnTo>
                    <a:pt x="1596" y="723"/>
                  </a:lnTo>
                  <a:lnTo>
                    <a:pt x="1594" y="723"/>
                  </a:lnTo>
                  <a:lnTo>
                    <a:pt x="1594" y="725"/>
                  </a:lnTo>
                  <a:lnTo>
                    <a:pt x="1594" y="727"/>
                  </a:lnTo>
                  <a:lnTo>
                    <a:pt x="1592" y="727"/>
                  </a:lnTo>
                  <a:lnTo>
                    <a:pt x="1590" y="729"/>
                  </a:lnTo>
                  <a:lnTo>
                    <a:pt x="1590" y="729"/>
                  </a:lnTo>
                  <a:lnTo>
                    <a:pt x="1588" y="727"/>
                  </a:lnTo>
                  <a:lnTo>
                    <a:pt x="1588" y="729"/>
                  </a:lnTo>
                  <a:lnTo>
                    <a:pt x="1586" y="729"/>
                  </a:lnTo>
                  <a:lnTo>
                    <a:pt x="1586" y="731"/>
                  </a:lnTo>
                  <a:lnTo>
                    <a:pt x="1583" y="733"/>
                  </a:lnTo>
                  <a:lnTo>
                    <a:pt x="1581" y="733"/>
                  </a:lnTo>
                  <a:lnTo>
                    <a:pt x="1581" y="735"/>
                  </a:lnTo>
                  <a:lnTo>
                    <a:pt x="1579" y="735"/>
                  </a:lnTo>
                  <a:lnTo>
                    <a:pt x="1577" y="733"/>
                  </a:lnTo>
                  <a:lnTo>
                    <a:pt x="1575" y="731"/>
                  </a:lnTo>
                  <a:lnTo>
                    <a:pt x="1575" y="731"/>
                  </a:lnTo>
                  <a:lnTo>
                    <a:pt x="1573" y="731"/>
                  </a:lnTo>
                  <a:lnTo>
                    <a:pt x="1567" y="731"/>
                  </a:lnTo>
                  <a:lnTo>
                    <a:pt x="1565" y="731"/>
                  </a:lnTo>
                  <a:lnTo>
                    <a:pt x="1558" y="733"/>
                  </a:lnTo>
                  <a:lnTo>
                    <a:pt x="1554" y="733"/>
                  </a:lnTo>
                  <a:lnTo>
                    <a:pt x="1535" y="727"/>
                  </a:lnTo>
                  <a:lnTo>
                    <a:pt x="1535" y="727"/>
                  </a:lnTo>
                  <a:lnTo>
                    <a:pt x="1533" y="725"/>
                  </a:lnTo>
                  <a:lnTo>
                    <a:pt x="1531" y="720"/>
                  </a:lnTo>
                  <a:lnTo>
                    <a:pt x="1529" y="718"/>
                  </a:lnTo>
                  <a:lnTo>
                    <a:pt x="1529" y="720"/>
                  </a:lnTo>
                  <a:lnTo>
                    <a:pt x="1527" y="723"/>
                  </a:lnTo>
                  <a:lnTo>
                    <a:pt x="1525" y="723"/>
                  </a:lnTo>
                  <a:lnTo>
                    <a:pt x="1525" y="723"/>
                  </a:lnTo>
                  <a:lnTo>
                    <a:pt x="1523" y="720"/>
                  </a:lnTo>
                  <a:lnTo>
                    <a:pt x="1523" y="718"/>
                  </a:lnTo>
                  <a:lnTo>
                    <a:pt x="1523" y="718"/>
                  </a:lnTo>
                  <a:lnTo>
                    <a:pt x="1521" y="716"/>
                  </a:lnTo>
                  <a:lnTo>
                    <a:pt x="1519" y="718"/>
                  </a:lnTo>
                  <a:lnTo>
                    <a:pt x="1517" y="720"/>
                  </a:lnTo>
                  <a:lnTo>
                    <a:pt x="1514" y="725"/>
                  </a:lnTo>
                  <a:lnTo>
                    <a:pt x="1512" y="727"/>
                  </a:lnTo>
                  <a:lnTo>
                    <a:pt x="1510" y="725"/>
                  </a:lnTo>
                  <a:lnTo>
                    <a:pt x="1506" y="725"/>
                  </a:lnTo>
                  <a:lnTo>
                    <a:pt x="1504" y="723"/>
                  </a:lnTo>
                  <a:lnTo>
                    <a:pt x="1504" y="723"/>
                  </a:lnTo>
                  <a:lnTo>
                    <a:pt x="1502" y="725"/>
                  </a:lnTo>
                  <a:lnTo>
                    <a:pt x="1500" y="725"/>
                  </a:lnTo>
                  <a:lnTo>
                    <a:pt x="1496" y="725"/>
                  </a:lnTo>
                  <a:lnTo>
                    <a:pt x="1491" y="725"/>
                  </a:lnTo>
                  <a:lnTo>
                    <a:pt x="1487" y="723"/>
                  </a:lnTo>
                  <a:lnTo>
                    <a:pt x="1485" y="720"/>
                  </a:lnTo>
                  <a:lnTo>
                    <a:pt x="1483" y="720"/>
                  </a:lnTo>
                  <a:lnTo>
                    <a:pt x="1481" y="720"/>
                  </a:lnTo>
                  <a:lnTo>
                    <a:pt x="1479" y="723"/>
                  </a:lnTo>
                  <a:lnTo>
                    <a:pt x="1477" y="723"/>
                  </a:lnTo>
                  <a:lnTo>
                    <a:pt x="1473" y="725"/>
                  </a:lnTo>
                  <a:lnTo>
                    <a:pt x="1473" y="727"/>
                  </a:lnTo>
                  <a:lnTo>
                    <a:pt x="1468" y="727"/>
                  </a:lnTo>
                  <a:lnTo>
                    <a:pt x="1468" y="727"/>
                  </a:lnTo>
                  <a:lnTo>
                    <a:pt x="1462" y="731"/>
                  </a:lnTo>
                  <a:lnTo>
                    <a:pt x="1460" y="731"/>
                  </a:lnTo>
                  <a:lnTo>
                    <a:pt x="1456" y="733"/>
                  </a:lnTo>
                  <a:lnTo>
                    <a:pt x="1454" y="733"/>
                  </a:lnTo>
                  <a:lnTo>
                    <a:pt x="1454" y="733"/>
                  </a:lnTo>
                  <a:lnTo>
                    <a:pt x="1452" y="735"/>
                  </a:lnTo>
                  <a:lnTo>
                    <a:pt x="1450" y="739"/>
                  </a:lnTo>
                  <a:lnTo>
                    <a:pt x="1450" y="741"/>
                  </a:lnTo>
                  <a:lnTo>
                    <a:pt x="1448" y="741"/>
                  </a:lnTo>
                  <a:lnTo>
                    <a:pt x="1441" y="744"/>
                  </a:lnTo>
                  <a:lnTo>
                    <a:pt x="1439" y="741"/>
                  </a:lnTo>
                  <a:lnTo>
                    <a:pt x="1435" y="739"/>
                  </a:lnTo>
                  <a:lnTo>
                    <a:pt x="1435" y="739"/>
                  </a:lnTo>
                  <a:lnTo>
                    <a:pt x="1433" y="735"/>
                  </a:lnTo>
                  <a:lnTo>
                    <a:pt x="1431" y="733"/>
                  </a:lnTo>
                  <a:lnTo>
                    <a:pt x="1431" y="733"/>
                  </a:lnTo>
                  <a:lnTo>
                    <a:pt x="1427" y="735"/>
                  </a:lnTo>
                  <a:lnTo>
                    <a:pt x="1427" y="735"/>
                  </a:lnTo>
                  <a:lnTo>
                    <a:pt x="1427" y="735"/>
                  </a:lnTo>
                  <a:lnTo>
                    <a:pt x="1424" y="735"/>
                  </a:lnTo>
                  <a:lnTo>
                    <a:pt x="1418" y="737"/>
                  </a:lnTo>
                  <a:lnTo>
                    <a:pt x="1420" y="739"/>
                  </a:lnTo>
                  <a:lnTo>
                    <a:pt x="1420" y="741"/>
                  </a:lnTo>
                  <a:lnTo>
                    <a:pt x="1420" y="744"/>
                  </a:lnTo>
                  <a:lnTo>
                    <a:pt x="1418" y="746"/>
                  </a:lnTo>
                  <a:lnTo>
                    <a:pt x="1416" y="750"/>
                  </a:lnTo>
                  <a:lnTo>
                    <a:pt x="1416" y="756"/>
                  </a:lnTo>
                  <a:lnTo>
                    <a:pt x="1416" y="758"/>
                  </a:lnTo>
                  <a:lnTo>
                    <a:pt x="1412" y="758"/>
                  </a:lnTo>
                  <a:lnTo>
                    <a:pt x="1389" y="758"/>
                  </a:lnTo>
                  <a:lnTo>
                    <a:pt x="1381" y="756"/>
                  </a:lnTo>
                  <a:lnTo>
                    <a:pt x="1378" y="756"/>
                  </a:lnTo>
                  <a:lnTo>
                    <a:pt x="1378" y="756"/>
                  </a:lnTo>
                  <a:lnTo>
                    <a:pt x="1376" y="758"/>
                  </a:lnTo>
                  <a:lnTo>
                    <a:pt x="1372" y="760"/>
                  </a:lnTo>
                  <a:lnTo>
                    <a:pt x="1370" y="762"/>
                  </a:lnTo>
                  <a:lnTo>
                    <a:pt x="1366" y="762"/>
                  </a:lnTo>
                  <a:lnTo>
                    <a:pt x="1364" y="762"/>
                  </a:lnTo>
                  <a:lnTo>
                    <a:pt x="1362" y="764"/>
                  </a:lnTo>
                  <a:lnTo>
                    <a:pt x="1362" y="764"/>
                  </a:lnTo>
                  <a:lnTo>
                    <a:pt x="1360" y="769"/>
                  </a:lnTo>
                  <a:lnTo>
                    <a:pt x="1360" y="771"/>
                  </a:lnTo>
                  <a:lnTo>
                    <a:pt x="1358" y="771"/>
                  </a:lnTo>
                  <a:lnTo>
                    <a:pt x="1347" y="783"/>
                  </a:lnTo>
                  <a:lnTo>
                    <a:pt x="1337" y="804"/>
                  </a:lnTo>
                  <a:lnTo>
                    <a:pt x="1337" y="806"/>
                  </a:lnTo>
                  <a:lnTo>
                    <a:pt x="1337" y="810"/>
                  </a:lnTo>
                  <a:lnTo>
                    <a:pt x="1339" y="813"/>
                  </a:lnTo>
                  <a:lnTo>
                    <a:pt x="1339" y="815"/>
                  </a:lnTo>
                  <a:lnTo>
                    <a:pt x="1337" y="817"/>
                  </a:lnTo>
                  <a:lnTo>
                    <a:pt x="1332" y="823"/>
                  </a:lnTo>
                  <a:lnTo>
                    <a:pt x="1330" y="825"/>
                  </a:lnTo>
                  <a:lnTo>
                    <a:pt x="1328" y="827"/>
                  </a:lnTo>
                  <a:lnTo>
                    <a:pt x="1326" y="827"/>
                  </a:lnTo>
                  <a:lnTo>
                    <a:pt x="1326" y="827"/>
                  </a:lnTo>
                  <a:lnTo>
                    <a:pt x="1322" y="827"/>
                  </a:lnTo>
                  <a:lnTo>
                    <a:pt x="1322" y="827"/>
                  </a:lnTo>
                  <a:lnTo>
                    <a:pt x="1320" y="829"/>
                  </a:lnTo>
                  <a:lnTo>
                    <a:pt x="1305" y="842"/>
                  </a:lnTo>
                  <a:lnTo>
                    <a:pt x="1299" y="848"/>
                  </a:lnTo>
                  <a:lnTo>
                    <a:pt x="1297" y="848"/>
                  </a:lnTo>
                  <a:lnTo>
                    <a:pt x="1295" y="850"/>
                  </a:lnTo>
                  <a:lnTo>
                    <a:pt x="1284" y="852"/>
                  </a:lnTo>
                  <a:lnTo>
                    <a:pt x="1274" y="854"/>
                  </a:lnTo>
                  <a:lnTo>
                    <a:pt x="1259" y="854"/>
                  </a:lnTo>
                  <a:lnTo>
                    <a:pt x="1247" y="857"/>
                  </a:lnTo>
                  <a:lnTo>
                    <a:pt x="1245" y="857"/>
                  </a:lnTo>
                  <a:lnTo>
                    <a:pt x="1232" y="852"/>
                  </a:lnTo>
                  <a:lnTo>
                    <a:pt x="1230" y="852"/>
                  </a:lnTo>
                  <a:lnTo>
                    <a:pt x="1228" y="852"/>
                  </a:lnTo>
                  <a:lnTo>
                    <a:pt x="1217" y="857"/>
                  </a:lnTo>
                  <a:lnTo>
                    <a:pt x="1217" y="857"/>
                  </a:lnTo>
                  <a:lnTo>
                    <a:pt x="1217" y="857"/>
                  </a:lnTo>
                  <a:lnTo>
                    <a:pt x="1217" y="863"/>
                  </a:lnTo>
                  <a:lnTo>
                    <a:pt x="1215" y="865"/>
                  </a:lnTo>
                  <a:lnTo>
                    <a:pt x="1213" y="869"/>
                  </a:lnTo>
                  <a:lnTo>
                    <a:pt x="1211" y="875"/>
                  </a:lnTo>
                  <a:lnTo>
                    <a:pt x="1196" y="888"/>
                  </a:lnTo>
                  <a:lnTo>
                    <a:pt x="1192" y="890"/>
                  </a:lnTo>
                  <a:lnTo>
                    <a:pt x="1192" y="892"/>
                  </a:lnTo>
                  <a:lnTo>
                    <a:pt x="1190" y="892"/>
                  </a:lnTo>
                  <a:lnTo>
                    <a:pt x="1190" y="894"/>
                  </a:lnTo>
                  <a:lnTo>
                    <a:pt x="1186" y="898"/>
                  </a:lnTo>
                  <a:lnTo>
                    <a:pt x="1184" y="901"/>
                  </a:lnTo>
                  <a:lnTo>
                    <a:pt x="1182" y="901"/>
                  </a:lnTo>
                  <a:lnTo>
                    <a:pt x="1180" y="903"/>
                  </a:lnTo>
                  <a:lnTo>
                    <a:pt x="1176" y="903"/>
                  </a:lnTo>
                  <a:lnTo>
                    <a:pt x="1173" y="903"/>
                  </a:lnTo>
                  <a:lnTo>
                    <a:pt x="1169" y="907"/>
                  </a:lnTo>
                  <a:lnTo>
                    <a:pt x="1163" y="913"/>
                  </a:lnTo>
                  <a:lnTo>
                    <a:pt x="1159" y="917"/>
                  </a:lnTo>
                  <a:lnTo>
                    <a:pt x="1155" y="919"/>
                  </a:lnTo>
                  <a:lnTo>
                    <a:pt x="1153" y="919"/>
                  </a:lnTo>
                  <a:lnTo>
                    <a:pt x="1148" y="919"/>
                  </a:lnTo>
                  <a:lnTo>
                    <a:pt x="1146" y="919"/>
                  </a:lnTo>
                  <a:lnTo>
                    <a:pt x="1144" y="917"/>
                  </a:lnTo>
                  <a:lnTo>
                    <a:pt x="1144" y="917"/>
                  </a:lnTo>
                  <a:lnTo>
                    <a:pt x="1117" y="915"/>
                  </a:lnTo>
                  <a:lnTo>
                    <a:pt x="1111" y="913"/>
                  </a:lnTo>
                  <a:lnTo>
                    <a:pt x="1109" y="913"/>
                  </a:lnTo>
                  <a:lnTo>
                    <a:pt x="1092" y="907"/>
                  </a:lnTo>
                  <a:lnTo>
                    <a:pt x="1083" y="903"/>
                  </a:lnTo>
                  <a:lnTo>
                    <a:pt x="1081" y="903"/>
                  </a:lnTo>
                  <a:lnTo>
                    <a:pt x="1079" y="901"/>
                  </a:lnTo>
                  <a:lnTo>
                    <a:pt x="1077" y="894"/>
                  </a:lnTo>
                  <a:lnTo>
                    <a:pt x="1071" y="890"/>
                  </a:lnTo>
                  <a:lnTo>
                    <a:pt x="1069" y="888"/>
                  </a:lnTo>
                  <a:lnTo>
                    <a:pt x="1067" y="888"/>
                  </a:lnTo>
                  <a:lnTo>
                    <a:pt x="1048" y="888"/>
                  </a:lnTo>
                  <a:lnTo>
                    <a:pt x="1042" y="886"/>
                  </a:lnTo>
                  <a:lnTo>
                    <a:pt x="1040" y="886"/>
                  </a:lnTo>
                  <a:lnTo>
                    <a:pt x="1037" y="886"/>
                  </a:lnTo>
                  <a:lnTo>
                    <a:pt x="1037" y="886"/>
                  </a:lnTo>
                  <a:lnTo>
                    <a:pt x="1037" y="886"/>
                  </a:lnTo>
                  <a:lnTo>
                    <a:pt x="1035" y="888"/>
                  </a:lnTo>
                  <a:lnTo>
                    <a:pt x="1035" y="888"/>
                  </a:lnTo>
                  <a:lnTo>
                    <a:pt x="1033" y="888"/>
                  </a:lnTo>
                  <a:lnTo>
                    <a:pt x="1031" y="890"/>
                  </a:lnTo>
                  <a:lnTo>
                    <a:pt x="1029" y="890"/>
                  </a:lnTo>
                  <a:lnTo>
                    <a:pt x="1025" y="894"/>
                  </a:lnTo>
                  <a:lnTo>
                    <a:pt x="1023" y="896"/>
                  </a:lnTo>
                  <a:lnTo>
                    <a:pt x="1023" y="898"/>
                  </a:lnTo>
                  <a:lnTo>
                    <a:pt x="1008" y="926"/>
                  </a:lnTo>
                  <a:lnTo>
                    <a:pt x="1008" y="928"/>
                  </a:lnTo>
                  <a:lnTo>
                    <a:pt x="1008" y="928"/>
                  </a:lnTo>
                  <a:lnTo>
                    <a:pt x="1008" y="932"/>
                  </a:lnTo>
                  <a:lnTo>
                    <a:pt x="1008" y="934"/>
                  </a:lnTo>
                  <a:lnTo>
                    <a:pt x="1008" y="936"/>
                  </a:lnTo>
                  <a:lnTo>
                    <a:pt x="1008" y="936"/>
                  </a:lnTo>
                  <a:lnTo>
                    <a:pt x="1006" y="938"/>
                  </a:lnTo>
                  <a:lnTo>
                    <a:pt x="1004" y="942"/>
                  </a:lnTo>
                  <a:lnTo>
                    <a:pt x="1004" y="944"/>
                  </a:lnTo>
                  <a:lnTo>
                    <a:pt x="1004" y="944"/>
                  </a:lnTo>
                  <a:lnTo>
                    <a:pt x="1002" y="947"/>
                  </a:lnTo>
                  <a:lnTo>
                    <a:pt x="1000" y="949"/>
                  </a:lnTo>
                  <a:lnTo>
                    <a:pt x="998" y="953"/>
                  </a:lnTo>
                  <a:lnTo>
                    <a:pt x="998" y="955"/>
                  </a:lnTo>
                  <a:lnTo>
                    <a:pt x="998" y="959"/>
                  </a:lnTo>
                  <a:lnTo>
                    <a:pt x="1000" y="961"/>
                  </a:lnTo>
                  <a:lnTo>
                    <a:pt x="1004" y="963"/>
                  </a:lnTo>
                  <a:lnTo>
                    <a:pt x="1004" y="965"/>
                  </a:lnTo>
                  <a:lnTo>
                    <a:pt x="1006" y="967"/>
                  </a:lnTo>
                  <a:lnTo>
                    <a:pt x="1006" y="970"/>
                  </a:lnTo>
                  <a:lnTo>
                    <a:pt x="1006" y="974"/>
                  </a:lnTo>
                  <a:lnTo>
                    <a:pt x="1008" y="978"/>
                  </a:lnTo>
                  <a:lnTo>
                    <a:pt x="1014" y="986"/>
                  </a:lnTo>
                  <a:lnTo>
                    <a:pt x="1017" y="988"/>
                  </a:lnTo>
                  <a:lnTo>
                    <a:pt x="1025" y="995"/>
                  </a:lnTo>
                  <a:lnTo>
                    <a:pt x="1027" y="997"/>
                  </a:lnTo>
                  <a:lnTo>
                    <a:pt x="1029" y="999"/>
                  </a:lnTo>
                  <a:lnTo>
                    <a:pt x="1035" y="1009"/>
                  </a:lnTo>
                  <a:lnTo>
                    <a:pt x="1035" y="1014"/>
                  </a:lnTo>
                  <a:lnTo>
                    <a:pt x="1037" y="1016"/>
                  </a:lnTo>
                  <a:lnTo>
                    <a:pt x="1037" y="1020"/>
                  </a:lnTo>
                  <a:lnTo>
                    <a:pt x="1035" y="1022"/>
                  </a:lnTo>
                  <a:lnTo>
                    <a:pt x="1033" y="1024"/>
                  </a:lnTo>
                  <a:lnTo>
                    <a:pt x="1033" y="1024"/>
                  </a:lnTo>
                  <a:lnTo>
                    <a:pt x="1029" y="1024"/>
                  </a:lnTo>
                  <a:lnTo>
                    <a:pt x="1025" y="1024"/>
                  </a:lnTo>
                  <a:lnTo>
                    <a:pt x="1023" y="1026"/>
                  </a:lnTo>
                  <a:lnTo>
                    <a:pt x="1012" y="1039"/>
                  </a:lnTo>
                  <a:lnTo>
                    <a:pt x="1010" y="1041"/>
                  </a:lnTo>
                  <a:lnTo>
                    <a:pt x="1008" y="1043"/>
                  </a:lnTo>
                  <a:lnTo>
                    <a:pt x="1000" y="1043"/>
                  </a:lnTo>
                  <a:lnTo>
                    <a:pt x="998" y="1043"/>
                  </a:lnTo>
                  <a:lnTo>
                    <a:pt x="994" y="1047"/>
                  </a:lnTo>
                  <a:lnTo>
                    <a:pt x="977" y="1053"/>
                  </a:lnTo>
                  <a:lnTo>
                    <a:pt x="968" y="1060"/>
                  </a:lnTo>
                  <a:lnTo>
                    <a:pt x="966" y="1062"/>
                  </a:lnTo>
                  <a:lnTo>
                    <a:pt x="956" y="1074"/>
                  </a:lnTo>
                  <a:lnTo>
                    <a:pt x="947" y="1083"/>
                  </a:lnTo>
                  <a:lnTo>
                    <a:pt x="947" y="1085"/>
                  </a:lnTo>
                  <a:lnTo>
                    <a:pt x="945" y="1091"/>
                  </a:lnTo>
                  <a:lnTo>
                    <a:pt x="943" y="1095"/>
                  </a:lnTo>
                  <a:lnTo>
                    <a:pt x="939" y="1097"/>
                  </a:lnTo>
                  <a:lnTo>
                    <a:pt x="933" y="1104"/>
                  </a:lnTo>
                  <a:lnTo>
                    <a:pt x="931" y="1106"/>
                  </a:lnTo>
                  <a:lnTo>
                    <a:pt x="929" y="1110"/>
                  </a:lnTo>
                  <a:lnTo>
                    <a:pt x="929" y="1112"/>
                  </a:lnTo>
                  <a:lnTo>
                    <a:pt x="910" y="1120"/>
                  </a:lnTo>
                  <a:lnTo>
                    <a:pt x="908" y="1120"/>
                  </a:lnTo>
                  <a:lnTo>
                    <a:pt x="906" y="1122"/>
                  </a:lnTo>
                  <a:lnTo>
                    <a:pt x="906" y="1122"/>
                  </a:lnTo>
                  <a:lnTo>
                    <a:pt x="906" y="1122"/>
                  </a:lnTo>
                  <a:lnTo>
                    <a:pt x="904" y="1124"/>
                  </a:lnTo>
                  <a:lnTo>
                    <a:pt x="904" y="1124"/>
                  </a:lnTo>
                  <a:lnTo>
                    <a:pt x="899" y="1124"/>
                  </a:lnTo>
                  <a:lnTo>
                    <a:pt x="893" y="1124"/>
                  </a:lnTo>
                  <a:lnTo>
                    <a:pt x="876" y="1133"/>
                  </a:lnTo>
                  <a:lnTo>
                    <a:pt x="866" y="1139"/>
                  </a:lnTo>
                  <a:lnTo>
                    <a:pt x="866" y="1139"/>
                  </a:lnTo>
                  <a:lnTo>
                    <a:pt x="866" y="1139"/>
                  </a:lnTo>
                  <a:lnTo>
                    <a:pt x="864" y="1141"/>
                  </a:lnTo>
                  <a:lnTo>
                    <a:pt x="864" y="1141"/>
                  </a:lnTo>
                  <a:lnTo>
                    <a:pt x="864" y="1141"/>
                  </a:lnTo>
                  <a:lnTo>
                    <a:pt x="864" y="1141"/>
                  </a:lnTo>
                  <a:lnTo>
                    <a:pt x="853" y="1143"/>
                  </a:lnTo>
                  <a:lnTo>
                    <a:pt x="849" y="1143"/>
                  </a:lnTo>
                  <a:lnTo>
                    <a:pt x="847" y="1143"/>
                  </a:lnTo>
                  <a:lnTo>
                    <a:pt x="828" y="1141"/>
                  </a:lnTo>
                  <a:lnTo>
                    <a:pt x="826" y="1141"/>
                  </a:lnTo>
                  <a:lnTo>
                    <a:pt x="820" y="1145"/>
                  </a:lnTo>
                  <a:lnTo>
                    <a:pt x="818" y="1145"/>
                  </a:lnTo>
                  <a:lnTo>
                    <a:pt x="816" y="1145"/>
                  </a:lnTo>
                  <a:lnTo>
                    <a:pt x="797" y="1143"/>
                  </a:lnTo>
                  <a:lnTo>
                    <a:pt x="782" y="1143"/>
                  </a:lnTo>
                  <a:lnTo>
                    <a:pt x="776" y="1141"/>
                  </a:lnTo>
                  <a:lnTo>
                    <a:pt x="772" y="1141"/>
                  </a:lnTo>
                  <a:lnTo>
                    <a:pt x="763" y="1143"/>
                  </a:lnTo>
                  <a:lnTo>
                    <a:pt x="732" y="1148"/>
                  </a:lnTo>
                  <a:lnTo>
                    <a:pt x="703" y="1152"/>
                  </a:lnTo>
                  <a:lnTo>
                    <a:pt x="673" y="1158"/>
                  </a:lnTo>
                  <a:lnTo>
                    <a:pt x="642" y="1171"/>
                  </a:lnTo>
                  <a:lnTo>
                    <a:pt x="611" y="1185"/>
                  </a:lnTo>
                  <a:lnTo>
                    <a:pt x="581" y="1200"/>
                  </a:lnTo>
                  <a:lnTo>
                    <a:pt x="577" y="1202"/>
                  </a:lnTo>
                  <a:lnTo>
                    <a:pt x="573" y="1204"/>
                  </a:lnTo>
                  <a:lnTo>
                    <a:pt x="573" y="1204"/>
                  </a:lnTo>
                  <a:lnTo>
                    <a:pt x="571" y="1204"/>
                  </a:lnTo>
                  <a:lnTo>
                    <a:pt x="569" y="1206"/>
                  </a:lnTo>
                  <a:lnTo>
                    <a:pt x="565" y="1208"/>
                  </a:lnTo>
                  <a:lnTo>
                    <a:pt x="563" y="1208"/>
                  </a:lnTo>
                  <a:lnTo>
                    <a:pt x="550" y="1223"/>
                  </a:lnTo>
                  <a:lnTo>
                    <a:pt x="548" y="1223"/>
                  </a:lnTo>
                  <a:lnTo>
                    <a:pt x="544" y="1219"/>
                  </a:lnTo>
                  <a:lnTo>
                    <a:pt x="544" y="1219"/>
                  </a:lnTo>
                  <a:lnTo>
                    <a:pt x="542" y="1217"/>
                  </a:lnTo>
                  <a:lnTo>
                    <a:pt x="521" y="1217"/>
                  </a:lnTo>
                  <a:lnTo>
                    <a:pt x="514" y="1217"/>
                  </a:lnTo>
                  <a:lnTo>
                    <a:pt x="514" y="1214"/>
                  </a:lnTo>
                  <a:lnTo>
                    <a:pt x="514" y="1196"/>
                  </a:lnTo>
                  <a:lnTo>
                    <a:pt x="487" y="1202"/>
                  </a:lnTo>
                  <a:lnTo>
                    <a:pt x="458" y="1206"/>
                  </a:lnTo>
                  <a:lnTo>
                    <a:pt x="456" y="1206"/>
                  </a:lnTo>
                  <a:lnTo>
                    <a:pt x="437" y="1196"/>
                  </a:lnTo>
                  <a:lnTo>
                    <a:pt x="416" y="1185"/>
                  </a:lnTo>
                  <a:lnTo>
                    <a:pt x="416" y="1185"/>
                  </a:lnTo>
                  <a:lnTo>
                    <a:pt x="416" y="1185"/>
                  </a:lnTo>
                  <a:lnTo>
                    <a:pt x="414" y="1183"/>
                  </a:lnTo>
                  <a:lnTo>
                    <a:pt x="389" y="1179"/>
                  </a:lnTo>
                  <a:lnTo>
                    <a:pt x="364" y="1173"/>
                  </a:lnTo>
                  <a:lnTo>
                    <a:pt x="341" y="1166"/>
                  </a:lnTo>
                  <a:lnTo>
                    <a:pt x="337" y="1164"/>
                  </a:lnTo>
                  <a:lnTo>
                    <a:pt x="330" y="1158"/>
                  </a:lnTo>
                  <a:lnTo>
                    <a:pt x="320" y="1141"/>
                  </a:lnTo>
                  <a:lnTo>
                    <a:pt x="314" y="1135"/>
                  </a:lnTo>
                  <a:lnTo>
                    <a:pt x="305" y="1133"/>
                  </a:lnTo>
                  <a:lnTo>
                    <a:pt x="297" y="1133"/>
                  </a:lnTo>
                  <a:lnTo>
                    <a:pt x="282" y="1133"/>
                  </a:lnTo>
                  <a:lnTo>
                    <a:pt x="255" y="1129"/>
                  </a:lnTo>
                  <a:lnTo>
                    <a:pt x="228" y="1124"/>
                  </a:lnTo>
                  <a:lnTo>
                    <a:pt x="199" y="1120"/>
                  </a:lnTo>
                  <a:lnTo>
                    <a:pt x="196" y="1120"/>
                  </a:lnTo>
                  <a:lnTo>
                    <a:pt x="171" y="1127"/>
                  </a:lnTo>
                  <a:lnTo>
                    <a:pt x="161" y="1131"/>
                  </a:lnTo>
                  <a:lnTo>
                    <a:pt x="132" y="1127"/>
                  </a:lnTo>
                  <a:lnTo>
                    <a:pt x="104" y="1122"/>
                  </a:lnTo>
                  <a:lnTo>
                    <a:pt x="75" y="1120"/>
                  </a:lnTo>
                  <a:lnTo>
                    <a:pt x="46" y="1116"/>
                  </a:lnTo>
                  <a:lnTo>
                    <a:pt x="23" y="1112"/>
                  </a:lnTo>
                  <a:lnTo>
                    <a:pt x="0" y="1110"/>
                  </a:lnTo>
                  <a:lnTo>
                    <a:pt x="0" y="1110"/>
                  </a:lnTo>
                  <a:lnTo>
                    <a:pt x="46" y="1221"/>
                  </a:lnTo>
                  <a:lnTo>
                    <a:pt x="35" y="1231"/>
                  </a:lnTo>
                  <a:lnTo>
                    <a:pt x="33" y="1233"/>
                  </a:lnTo>
                  <a:lnTo>
                    <a:pt x="33" y="1235"/>
                  </a:lnTo>
                  <a:lnTo>
                    <a:pt x="33" y="1240"/>
                  </a:lnTo>
                  <a:lnTo>
                    <a:pt x="37" y="1246"/>
                  </a:lnTo>
                  <a:lnTo>
                    <a:pt x="46" y="1256"/>
                  </a:lnTo>
                  <a:lnTo>
                    <a:pt x="54" y="1267"/>
                  </a:lnTo>
                  <a:lnTo>
                    <a:pt x="56" y="1267"/>
                  </a:lnTo>
                  <a:lnTo>
                    <a:pt x="58" y="1269"/>
                  </a:lnTo>
                  <a:lnTo>
                    <a:pt x="71" y="1281"/>
                  </a:lnTo>
                  <a:lnTo>
                    <a:pt x="73" y="1284"/>
                  </a:lnTo>
                  <a:lnTo>
                    <a:pt x="77" y="1286"/>
                  </a:lnTo>
                  <a:lnTo>
                    <a:pt x="79" y="1286"/>
                  </a:lnTo>
                  <a:lnTo>
                    <a:pt x="79" y="1288"/>
                  </a:lnTo>
                  <a:lnTo>
                    <a:pt x="79" y="1290"/>
                  </a:lnTo>
                  <a:lnTo>
                    <a:pt x="79" y="1290"/>
                  </a:lnTo>
                  <a:lnTo>
                    <a:pt x="73" y="1319"/>
                  </a:lnTo>
                  <a:lnTo>
                    <a:pt x="73" y="1321"/>
                  </a:lnTo>
                  <a:lnTo>
                    <a:pt x="75" y="1321"/>
                  </a:lnTo>
                  <a:lnTo>
                    <a:pt x="94" y="1321"/>
                  </a:lnTo>
                  <a:lnTo>
                    <a:pt x="98" y="1319"/>
                  </a:lnTo>
                  <a:lnTo>
                    <a:pt x="100" y="1319"/>
                  </a:lnTo>
                  <a:lnTo>
                    <a:pt x="100" y="1319"/>
                  </a:lnTo>
                  <a:lnTo>
                    <a:pt x="102" y="1317"/>
                  </a:lnTo>
                  <a:lnTo>
                    <a:pt x="111" y="1309"/>
                  </a:lnTo>
                  <a:lnTo>
                    <a:pt x="113" y="1305"/>
                  </a:lnTo>
                  <a:lnTo>
                    <a:pt x="115" y="1302"/>
                  </a:lnTo>
                  <a:lnTo>
                    <a:pt x="115" y="1302"/>
                  </a:lnTo>
                  <a:lnTo>
                    <a:pt x="138" y="1292"/>
                  </a:lnTo>
                  <a:lnTo>
                    <a:pt x="163" y="1292"/>
                  </a:lnTo>
                  <a:lnTo>
                    <a:pt x="165" y="1292"/>
                  </a:lnTo>
                  <a:lnTo>
                    <a:pt x="173" y="1286"/>
                  </a:lnTo>
                  <a:lnTo>
                    <a:pt x="182" y="1286"/>
                  </a:lnTo>
                  <a:lnTo>
                    <a:pt x="199" y="1288"/>
                  </a:lnTo>
                  <a:lnTo>
                    <a:pt x="201" y="1288"/>
                  </a:lnTo>
                  <a:lnTo>
                    <a:pt x="201" y="1288"/>
                  </a:lnTo>
                  <a:lnTo>
                    <a:pt x="203" y="1290"/>
                  </a:lnTo>
                  <a:lnTo>
                    <a:pt x="203" y="1290"/>
                  </a:lnTo>
                  <a:lnTo>
                    <a:pt x="209" y="1302"/>
                  </a:lnTo>
                  <a:lnTo>
                    <a:pt x="211" y="1302"/>
                  </a:lnTo>
                  <a:lnTo>
                    <a:pt x="211" y="1305"/>
                  </a:lnTo>
                  <a:lnTo>
                    <a:pt x="211" y="1307"/>
                  </a:lnTo>
                  <a:lnTo>
                    <a:pt x="211" y="1311"/>
                  </a:lnTo>
                  <a:lnTo>
                    <a:pt x="211" y="1313"/>
                  </a:lnTo>
                  <a:lnTo>
                    <a:pt x="211" y="1315"/>
                  </a:lnTo>
                  <a:lnTo>
                    <a:pt x="211" y="1317"/>
                  </a:lnTo>
                  <a:lnTo>
                    <a:pt x="207" y="1321"/>
                  </a:lnTo>
                  <a:lnTo>
                    <a:pt x="199" y="1332"/>
                  </a:lnTo>
                  <a:lnTo>
                    <a:pt x="199" y="1334"/>
                  </a:lnTo>
                  <a:lnTo>
                    <a:pt x="196" y="1336"/>
                  </a:lnTo>
                  <a:lnTo>
                    <a:pt x="194" y="1344"/>
                  </a:lnTo>
                  <a:lnTo>
                    <a:pt x="194" y="1346"/>
                  </a:lnTo>
                  <a:lnTo>
                    <a:pt x="192" y="1348"/>
                  </a:lnTo>
                  <a:lnTo>
                    <a:pt x="192" y="1348"/>
                  </a:lnTo>
                  <a:lnTo>
                    <a:pt x="190" y="1351"/>
                  </a:lnTo>
                  <a:lnTo>
                    <a:pt x="171" y="1363"/>
                  </a:lnTo>
                  <a:lnTo>
                    <a:pt x="165" y="1369"/>
                  </a:lnTo>
                  <a:lnTo>
                    <a:pt x="159" y="1376"/>
                  </a:lnTo>
                  <a:lnTo>
                    <a:pt x="159" y="1380"/>
                  </a:lnTo>
                  <a:lnTo>
                    <a:pt x="157" y="1380"/>
                  </a:lnTo>
                  <a:lnTo>
                    <a:pt x="176" y="1380"/>
                  </a:lnTo>
                  <a:lnTo>
                    <a:pt x="182" y="1382"/>
                  </a:lnTo>
                  <a:lnTo>
                    <a:pt x="186" y="1388"/>
                  </a:lnTo>
                  <a:lnTo>
                    <a:pt x="192" y="1390"/>
                  </a:lnTo>
                  <a:lnTo>
                    <a:pt x="201" y="1395"/>
                  </a:lnTo>
                  <a:lnTo>
                    <a:pt x="211" y="1397"/>
                  </a:lnTo>
                  <a:lnTo>
                    <a:pt x="213" y="1399"/>
                  </a:lnTo>
                  <a:lnTo>
                    <a:pt x="215" y="1401"/>
                  </a:lnTo>
                  <a:lnTo>
                    <a:pt x="217" y="1403"/>
                  </a:lnTo>
                  <a:lnTo>
                    <a:pt x="217" y="1403"/>
                  </a:lnTo>
                  <a:lnTo>
                    <a:pt x="217" y="1405"/>
                  </a:lnTo>
                  <a:lnTo>
                    <a:pt x="219" y="1405"/>
                  </a:lnTo>
                  <a:lnTo>
                    <a:pt x="219" y="1407"/>
                  </a:lnTo>
                  <a:lnTo>
                    <a:pt x="219" y="1411"/>
                  </a:lnTo>
                  <a:lnTo>
                    <a:pt x="219" y="1411"/>
                  </a:lnTo>
                  <a:lnTo>
                    <a:pt x="219" y="1411"/>
                  </a:lnTo>
                  <a:lnTo>
                    <a:pt x="222" y="1413"/>
                  </a:lnTo>
                  <a:lnTo>
                    <a:pt x="222" y="1413"/>
                  </a:lnTo>
                  <a:lnTo>
                    <a:pt x="230" y="1415"/>
                  </a:lnTo>
                  <a:lnTo>
                    <a:pt x="230" y="1415"/>
                  </a:lnTo>
                  <a:lnTo>
                    <a:pt x="232" y="1418"/>
                  </a:lnTo>
                  <a:lnTo>
                    <a:pt x="232" y="1420"/>
                  </a:lnTo>
                  <a:lnTo>
                    <a:pt x="232" y="1420"/>
                  </a:lnTo>
                  <a:lnTo>
                    <a:pt x="232" y="1422"/>
                  </a:lnTo>
                  <a:lnTo>
                    <a:pt x="232" y="1422"/>
                  </a:lnTo>
                  <a:lnTo>
                    <a:pt x="234" y="1422"/>
                  </a:lnTo>
                  <a:lnTo>
                    <a:pt x="234" y="1424"/>
                  </a:lnTo>
                  <a:lnTo>
                    <a:pt x="236" y="1424"/>
                  </a:lnTo>
                  <a:lnTo>
                    <a:pt x="253" y="1424"/>
                  </a:lnTo>
                  <a:lnTo>
                    <a:pt x="255" y="1424"/>
                  </a:lnTo>
                  <a:lnTo>
                    <a:pt x="255" y="1424"/>
                  </a:lnTo>
                  <a:lnTo>
                    <a:pt x="257" y="1426"/>
                  </a:lnTo>
                  <a:lnTo>
                    <a:pt x="257" y="1430"/>
                  </a:lnTo>
                  <a:lnTo>
                    <a:pt x="257" y="1432"/>
                  </a:lnTo>
                  <a:lnTo>
                    <a:pt x="257" y="1434"/>
                  </a:lnTo>
                  <a:lnTo>
                    <a:pt x="257" y="1441"/>
                  </a:lnTo>
                  <a:lnTo>
                    <a:pt x="257" y="1443"/>
                  </a:lnTo>
                  <a:lnTo>
                    <a:pt x="257" y="1445"/>
                  </a:lnTo>
                  <a:lnTo>
                    <a:pt x="257" y="1447"/>
                  </a:lnTo>
                  <a:lnTo>
                    <a:pt x="259" y="1449"/>
                  </a:lnTo>
                  <a:lnTo>
                    <a:pt x="259" y="1449"/>
                  </a:lnTo>
                  <a:lnTo>
                    <a:pt x="259" y="1451"/>
                  </a:lnTo>
                  <a:lnTo>
                    <a:pt x="263" y="1455"/>
                  </a:lnTo>
                  <a:lnTo>
                    <a:pt x="272" y="1459"/>
                  </a:lnTo>
                  <a:lnTo>
                    <a:pt x="272" y="1459"/>
                  </a:lnTo>
                  <a:lnTo>
                    <a:pt x="274" y="1461"/>
                  </a:lnTo>
                  <a:lnTo>
                    <a:pt x="274" y="1461"/>
                  </a:lnTo>
                  <a:lnTo>
                    <a:pt x="274" y="1461"/>
                  </a:lnTo>
                  <a:lnTo>
                    <a:pt x="276" y="1461"/>
                  </a:lnTo>
                  <a:lnTo>
                    <a:pt x="276" y="1461"/>
                  </a:lnTo>
                  <a:lnTo>
                    <a:pt x="276" y="1459"/>
                  </a:lnTo>
                  <a:lnTo>
                    <a:pt x="276" y="1459"/>
                  </a:lnTo>
                  <a:lnTo>
                    <a:pt x="278" y="1459"/>
                  </a:lnTo>
                  <a:lnTo>
                    <a:pt x="280" y="1459"/>
                  </a:lnTo>
                  <a:lnTo>
                    <a:pt x="280" y="1457"/>
                  </a:lnTo>
                  <a:lnTo>
                    <a:pt x="282" y="1459"/>
                  </a:lnTo>
                  <a:lnTo>
                    <a:pt x="282" y="1459"/>
                  </a:lnTo>
                  <a:lnTo>
                    <a:pt x="282" y="1459"/>
                  </a:lnTo>
                  <a:lnTo>
                    <a:pt x="282" y="1459"/>
                  </a:lnTo>
                  <a:lnTo>
                    <a:pt x="282" y="1461"/>
                  </a:lnTo>
                  <a:lnTo>
                    <a:pt x="282" y="1464"/>
                  </a:lnTo>
                  <a:lnTo>
                    <a:pt x="282" y="1464"/>
                  </a:lnTo>
                  <a:lnTo>
                    <a:pt x="282" y="1466"/>
                  </a:lnTo>
                  <a:lnTo>
                    <a:pt x="282" y="1466"/>
                  </a:lnTo>
                  <a:lnTo>
                    <a:pt x="282" y="1468"/>
                  </a:lnTo>
                  <a:lnTo>
                    <a:pt x="284" y="1468"/>
                  </a:lnTo>
                  <a:lnTo>
                    <a:pt x="284" y="1470"/>
                  </a:lnTo>
                  <a:lnTo>
                    <a:pt x="284" y="1472"/>
                  </a:lnTo>
                  <a:lnTo>
                    <a:pt x="286" y="1474"/>
                  </a:lnTo>
                  <a:lnTo>
                    <a:pt x="288" y="1474"/>
                  </a:lnTo>
                  <a:lnTo>
                    <a:pt x="291" y="1476"/>
                  </a:lnTo>
                  <a:lnTo>
                    <a:pt x="291" y="1476"/>
                  </a:lnTo>
                  <a:lnTo>
                    <a:pt x="291" y="1478"/>
                  </a:lnTo>
                  <a:lnTo>
                    <a:pt x="291" y="1478"/>
                  </a:lnTo>
                  <a:lnTo>
                    <a:pt x="291" y="1480"/>
                  </a:lnTo>
                  <a:lnTo>
                    <a:pt x="291" y="1480"/>
                  </a:lnTo>
                  <a:lnTo>
                    <a:pt x="291" y="1480"/>
                  </a:lnTo>
                  <a:lnTo>
                    <a:pt x="291" y="1482"/>
                  </a:lnTo>
                  <a:lnTo>
                    <a:pt x="291" y="1482"/>
                  </a:lnTo>
                  <a:lnTo>
                    <a:pt x="293" y="1482"/>
                  </a:lnTo>
                  <a:lnTo>
                    <a:pt x="295" y="1482"/>
                  </a:lnTo>
                  <a:lnTo>
                    <a:pt x="297" y="1482"/>
                  </a:lnTo>
                  <a:lnTo>
                    <a:pt x="309" y="1489"/>
                  </a:lnTo>
                  <a:lnTo>
                    <a:pt x="309" y="1489"/>
                  </a:lnTo>
                  <a:lnTo>
                    <a:pt x="309" y="1489"/>
                  </a:lnTo>
                  <a:lnTo>
                    <a:pt x="311" y="1487"/>
                  </a:lnTo>
                  <a:lnTo>
                    <a:pt x="311" y="1487"/>
                  </a:lnTo>
                  <a:lnTo>
                    <a:pt x="314" y="1487"/>
                  </a:lnTo>
                  <a:lnTo>
                    <a:pt x="322" y="1489"/>
                  </a:lnTo>
                  <a:lnTo>
                    <a:pt x="326" y="1489"/>
                  </a:lnTo>
                  <a:lnTo>
                    <a:pt x="328" y="1487"/>
                  </a:lnTo>
                  <a:lnTo>
                    <a:pt x="330" y="1482"/>
                  </a:lnTo>
                  <a:lnTo>
                    <a:pt x="332" y="1480"/>
                  </a:lnTo>
                  <a:lnTo>
                    <a:pt x="337" y="1476"/>
                  </a:lnTo>
                  <a:lnTo>
                    <a:pt x="339" y="1474"/>
                  </a:lnTo>
                  <a:lnTo>
                    <a:pt x="341" y="1472"/>
                  </a:lnTo>
                  <a:lnTo>
                    <a:pt x="339" y="1470"/>
                  </a:lnTo>
                  <a:lnTo>
                    <a:pt x="337" y="1468"/>
                  </a:lnTo>
                  <a:lnTo>
                    <a:pt x="335" y="1464"/>
                  </a:lnTo>
                  <a:lnTo>
                    <a:pt x="328" y="1457"/>
                  </a:lnTo>
                  <a:lnTo>
                    <a:pt x="326" y="1455"/>
                  </a:lnTo>
                  <a:lnTo>
                    <a:pt x="326" y="1453"/>
                  </a:lnTo>
                  <a:lnTo>
                    <a:pt x="326" y="1453"/>
                  </a:lnTo>
                  <a:lnTo>
                    <a:pt x="326" y="1453"/>
                  </a:lnTo>
                  <a:lnTo>
                    <a:pt x="326" y="1453"/>
                  </a:lnTo>
                  <a:lnTo>
                    <a:pt x="326" y="1453"/>
                  </a:lnTo>
                  <a:lnTo>
                    <a:pt x="328" y="1451"/>
                  </a:lnTo>
                  <a:lnTo>
                    <a:pt x="339" y="1449"/>
                  </a:lnTo>
                  <a:lnTo>
                    <a:pt x="366" y="1438"/>
                  </a:lnTo>
                  <a:lnTo>
                    <a:pt x="368" y="1438"/>
                  </a:lnTo>
                  <a:lnTo>
                    <a:pt x="368" y="1438"/>
                  </a:lnTo>
                  <a:lnTo>
                    <a:pt x="370" y="1438"/>
                  </a:lnTo>
                  <a:lnTo>
                    <a:pt x="372" y="1438"/>
                  </a:lnTo>
                  <a:lnTo>
                    <a:pt x="376" y="1443"/>
                  </a:lnTo>
                  <a:lnTo>
                    <a:pt x="378" y="1443"/>
                  </a:lnTo>
                  <a:lnTo>
                    <a:pt x="381" y="1445"/>
                  </a:lnTo>
                  <a:lnTo>
                    <a:pt x="387" y="1445"/>
                  </a:lnTo>
                  <a:lnTo>
                    <a:pt x="397" y="1449"/>
                  </a:lnTo>
                  <a:lnTo>
                    <a:pt x="406" y="1449"/>
                  </a:lnTo>
                  <a:lnTo>
                    <a:pt x="408" y="1449"/>
                  </a:lnTo>
                  <a:lnTo>
                    <a:pt x="408" y="1449"/>
                  </a:lnTo>
                  <a:lnTo>
                    <a:pt x="414" y="1443"/>
                  </a:lnTo>
                  <a:lnTo>
                    <a:pt x="416" y="1443"/>
                  </a:lnTo>
                  <a:lnTo>
                    <a:pt x="418" y="1441"/>
                  </a:lnTo>
                  <a:lnTo>
                    <a:pt x="424" y="1436"/>
                  </a:lnTo>
                  <a:lnTo>
                    <a:pt x="429" y="1434"/>
                  </a:lnTo>
                  <a:lnTo>
                    <a:pt x="441" y="1428"/>
                  </a:lnTo>
                  <a:lnTo>
                    <a:pt x="460" y="1422"/>
                  </a:lnTo>
                  <a:lnTo>
                    <a:pt x="481" y="1420"/>
                  </a:lnTo>
                  <a:lnTo>
                    <a:pt x="481" y="1420"/>
                  </a:lnTo>
                  <a:lnTo>
                    <a:pt x="481" y="1422"/>
                  </a:lnTo>
                  <a:lnTo>
                    <a:pt x="483" y="1422"/>
                  </a:lnTo>
                  <a:lnTo>
                    <a:pt x="483" y="1422"/>
                  </a:lnTo>
                  <a:lnTo>
                    <a:pt x="483" y="1424"/>
                  </a:lnTo>
                  <a:lnTo>
                    <a:pt x="481" y="1428"/>
                  </a:lnTo>
                  <a:lnTo>
                    <a:pt x="481" y="1428"/>
                  </a:lnTo>
                  <a:lnTo>
                    <a:pt x="481" y="1430"/>
                  </a:lnTo>
                  <a:lnTo>
                    <a:pt x="483" y="1430"/>
                  </a:lnTo>
                  <a:lnTo>
                    <a:pt x="483" y="1432"/>
                  </a:lnTo>
                  <a:lnTo>
                    <a:pt x="494" y="1449"/>
                  </a:lnTo>
                  <a:lnTo>
                    <a:pt x="494" y="1451"/>
                  </a:lnTo>
                  <a:lnTo>
                    <a:pt x="494" y="1451"/>
                  </a:lnTo>
                  <a:lnTo>
                    <a:pt x="494" y="1453"/>
                  </a:lnTo>
                  <a:lnTo>
                    <a:pt x="494" y="1455"/>
                  </a:lnTo>
                  <a:lnTo>
                    <a:pt x="494" y="1455"/>
                  </a:lnTo>
                  <a:lnTo>
                    <a:pt x="494" y="1457"/>
                  </a:lnTo>
                  <a:lnTo>
                    <a:pt x="491" y="1464"/>
                  </a:lnTo>
                  <a:lnTo>
                    <a:pt x="489" y="1466"/>
                  </a:lnTo>
                  <a:lnTo>
                    <a:pt x="489" y="1466"/>
                  </a:lnTo>
                  <a:lnTo>
                    <a:pt x="489" y="1466"/>
                  </a:lnTo>
                  <a:lnTo>
                    <a:pt x="485" y="1468"/>
                  </a:lnTo>
                  <a:lnTo>
                    <a:pt x="485" y="1468"/>
                  </a:lnTo>
                  <a:lnTo>
                    <a:pt x="483" y="1470"/>
                  </a:lnTo>
                  <a:lnTo>
                    <a:pt x="481" y="1472"/>
                  </a:lnTo>
                  <a:lnTo>
                    <a:pt x="477" y="1482"/>
                  </a:lnTo>
                  <a:lnTo>
                    <a:pt x="475" y="1485"/>
                  </a:lnTo>
                  <a:lnTo>
                    <a:pt x="473" y="1489"/>
                  </a:lnTo>
                  <a:lnTo>
                    <a:pt x="470" y="1493"/>
                  </a:lnTo>
                  <a:lnTo>
                    <a:pt x="464" y="1497"/>
                  </a:lnTo>
                  <a:lnTo>
                    <a:pt x="441" y="1512"/>
                  </a:lnTo>
                  <a:lnTo>
                    <a:pt x="439" y="1512"/>
                  </a:lnTo>
                  <a:lnTo>
                    <a:pt x="439" y="1514"/>
                  </a:lnTo>
                  <a:lnTo>
                    <a:pt x="439" y="1514"/>
                  </a:lnTo>
                  <a:lnTo>
                    <a:pt x="439" y="1514"/>
                  </a:lnTo>
                  <a:lnTo>
                    <a:pt x="441" y="1518"/>
                  </a:lnTo>
                  <a:lnTo>
                    <a:pt x="441" y="1518"/>
                  </a:lnTo>
                  <a:lnTo>
                    <a:pt x="443" y="1520"/>
                  </a:lnTo>
                  <a:lnTo>
                    <a:pt x="445" y="1535"/>
                  </a:lnTo>
                  <a:lnTo>
                    <a:pt x="445" y="1537"/>
                  </a:lnTo>
                  <a:lnTo>
                    <a:pt x="445" y="1537"/>
                  </a:lnTo>
                  <a:lnTo>
                    <a:pt x="437" y="1539"/>
                  </a:lnTo>
                  <a:lnTo>
                    <a:pt x="437" y="1539"/>
                  </a:lnTo>
                  <a:lnTo>
                    <a:pt x="435" y="1541"/>
                  </a:lnTo>
                  <a:lnTo>
                    <a:pt x="435" y="1543"/>
                  </a:lnTo>
                  <a:lnTo>
                    <a:pt x="435" y="1545"/>
                  </a:lnTo>
                  <a:lnTo>
                    <a:pt x="435" y="1549"/>
                  </a:lnTo>
                  <a:lnTo>
                    <a:pt x="437" y="1562"/>
                  </a:lnTo>
                  <a:lnTo>
                    <a:pt x="439" y="1562"/>
                  </a:lnTo>
                  <a:lnTo>
                    <a:pt x="439" y="1564"/>
                  </a:lnTo>
                  <a:lnTo>
                    <a:pt x="454" y="1568"/>
                  </a:lnTo>
                  <a:lnTo>
                    <a:pt x="456" y="1570"/>
                  </a:lnTo>
                  <a:lnTo>
                    <a:pt x="468" y="1583"/>
                  </a:lnTo>
                  <a:lnTo>
                    <a:pt x="485" y="1598"/>
                  </a:lnTo>
                  <a:lnTo>
                    <a:pt x="489" y="1600"/>
                  </a:lnTo>
                  <a:lnTo>
                    <a:pt x="489" y="1600"/>
                  </a:lnTo>
                  <a:lnTo>
                    <a:pt x="491" y="1600"/>
                  </a:lnTo>
                  <a:lnTo>
                    <a:pt x="496" y="1602"/>
                  </a:lnTo>
                  <a:lnTo>
                    <a:pt x="496" y="1604"/>
                  </a:lnTo>
                  <a:lnTo>
                    <a:pt x="498" y="1604"/>
                  </a:lnTo>
                  <a:lnTo>
                    <a:pt x="498" y="1604"/>
                  </a:lnTo>
                  <a:lnTo>
                    <a:pt x="500" y="1602"/>
                  </a:lnTo>
                  <a:lnTo>
                    <a:pt x="500" y="1602"/>
                  </a:lnTo>
                  <a:lnTo>
                    <a:pt x="502" y="1602"/>
                  </a:lnTo>
                  <a:lnTo>
                    <a:pt x="504" y="1602"/>
                  </a:lnTo>
                  <a:lnTo>
                    <a:pt x="508" y="1593"/>
                  </a:lnTo>
                  <a:lnTo>
                    <a:pt x="508" y="1593"/>
                  </a:lnTo>
                  <a:lnTo>
                    <a:pt x="508" y="1593"/>
                  </a:lnTo>
                  <a:lnTo>
                    <a:pt x="510" y="1593"/>
                  </a:lnTo>
                  <a:lnTo>
                    <a:pt x="512" y="1591"/>
                  </a:lnTo>
                  <a:lnTo>
                    <a:pt x="514" y="1591"/>
                  </a:lnTo>
                  <a:lnTo>
                    <a:pt x="519" y="1591"/>
                  </a:lnTo>
                  <a:lnTo>
                    <a:pt x="521" y="1591"/>
                  </a:lnTo>
                  <a:lnTo>
                    <a:pt x="525" y="1593"/>
                  </a:lnTo>
                  <a:lnTo>
                    <a:pt x="525" y="1593"/>
                  </a:lnTo>
                  <a:lnTo>
                    <a:pt x="535" y="1591"/>
                  </a:lnTo>
                  <a:lnTo>
                    <a:pt x="546" y="1589"/>
                  </a:lnTo>
                  <a:lnTo>
                    <a:pt x="546" y="1589"/>
                  </a:lnTo>
                  <a:lnTo>
                    <a:pt x="548" y="1589"/>
                  </a:lnTo>
                  <a:lnTo>
                    <a:pt x="548" y="1587"/>
                  </a:lnTo>
                  <a:lnTo>
                    <a:pt x="550" y="1587"/>
                  </a:lnTo>
                  <a:lnTo>
                    <a:pt x="550" y="1587"/>
                  </a:lnTo>
                  <a:lnTo>
                    <a:pt x="550" y="1585"/>
                  </a:lnTo>
                  <a:lnTo>
                    <a:pt x="552" y="1583"/>
                  </a:lnTo>
                  <a:lnTo>
                    <a:pt x="552" y="1581"/>
                  </a:lnTo>
                  <a:lnTo>
                    <a:pt x="554" y="1581"/>
                  </a:lnTo>
                  <a:lnTo>
                    <a:pt x="554" y="1579"/>
                  </a:lnTo>
                  <a:lnTo>
                    <a:pt x="567" y="1575"/>
                  </a:lnTo>
                  <a:lnTo>
                    <a:pt x="573" y="1572"/>
                  </a:lnTo>
                  <a:lnTo>
                    <a:pt x="575" y="1572"/>
                  </a:lnTo>
                  <a:lnTo>
                    <a:pt x="577" y="1572"/>
                  </a:lnTo>
                  <a:lnTo>
                    <a:pt x="577" y="1572"/>
                  </a:lnTo>
                  <a:lnTo>
                    <a:pt x="581" y="1572"/>
                  </a:lnTo>
                  <a:lnTo>
                    <a:pt x="583" y="1575"/>
                  </a:lnTo>
                  <a:lnTo>
                    <a:pt x="586" y="1575"/>
                  </a:lnTo>
                  <a:lnTo>
                    <a:pt x="590" y="1572"/>
                  </a:lnTo>
                  <a:lnTo>
                    <a:pt x="594" y="1572"/>
                  </a:lnTo>
                  <a:lnTo>
                    <a:pt x="594" y="1572"/>
                  </a:lnTo>
                  <a:lnTo>
                    <a:pt x="596" y="1572"/>
                  </a:lnTo>
                  <a:lnTo>
                    <a:pt x="598" y="1570"/>
                  </a:lnTo>
                  <a:lnTo>
                    <a:pt x="604" y="1566"/>
                  </a:lnTo>
                  <a:lnTo>
                    <a:pt x="604" y="1566"/>
                  </a:lnTo>
                  <a:lnTo>
                    <a:pt x="604" y="1566"/>
                  </a:lnTo>
                  <a:lnTo>
                    <a:pt x="604" y="1566"/>
                  </a:lnTo>
                  <a:lnTo>
                    <a:pt x="604" y="1560"/>
                  </a:lnTo>
                  <a:lnTo>
                    <a:pt x="604" y="1560"/>
                  </a:lnTo>
                  <a:lnTo>
                    <a:pt x="606" y="1554"/>
                  </a:lnTo>
                  <a:lnTo>
                    <a:pt x="606" y="1552"/>
                  </a:lnTo>
                  <a:lnTo>
                    <a:pt x="606" y="1549"/>
                  </a:lnTo>
                  <a:lnTo>
                    <a:pt x="606" y="1549"/>
                  </a:lnTo>
                  <a:lnTo>
                    <a:pt x="606" y="1549"/>
                  </a:lnTo>
                  <a:lnTo>
                    <a:pt x="606" y="1549"/>
                  </a:lnTo>
                  <a:lnTo>
                    <a:pt x="606" y="1549"/>
                  </a:lnTo>
                  <a:lnTo>
                    <a:pt x="604" y="1547"/>
                  </a:lnTo>
                  <a:lnTo>
                    <a:pt x="602" y="1543"/>
                  </a:lnTo>
                  <a:lnTo>
                    <a:pt x="602" y="1539"/>
                  </a:lnTo>
                  <a:lnTo>
                    <a:pt x="602" y="1539"/>
                  </a:lnTo>
                  <a:lnTo>
                    <a:pt x="602" y="1537"/>
                  </a:lnTo>
                  <a:lnTo>
                    <a:pt x="602" y="1537"/>
                  </a:lnTo>
                  <a:lnTo>
                    <a:pt x="602" y="1535"/>
                  </a:lnTo>
                  <a:lnTo>
                    <a:pt x="602" y="1535"/>
                  </a:lnTo>
                  <a:lnTo>
                    <a:pt x="602" y="1533"/>
                  </a:lnTo>
                  <a:lnTo>
                    <a:pt x="602" y="1533"/>
                  </a:lnTo>
                  <a:lnTo>
                    <a:pt x="604" y="1531"/>
                  </a:lnTo>
                  <a:lnTo>
                    <a:pt x="604" y="1531"/>
                  </a:lnTo>
                  <a:lnTo>
                    <a:pt x="604" y="1531"/>
                  </a:lnTo>
                  <a:lnTo>
                    <a:pt x="606" y="1531"/>
                  </a:lnTo>
                  <a:lnTo>
                    <a:pt x="606" y="1528"/>
                  </a:lnTo>
                  <a:lnTo>
                    <a:pt x="606" y="1528"/>
                  </a:lnTo>
                  <a:lnTo>
                    <a:pt x="606" y="1528"/>
                  </a:lnTo>
                  <a:lnTo>
                    <a:pt x="609" y="1528"/>
                  </a:lnTo>
                  <a:lnTo>
                    <a:pt x="609" y="1526"/>
                  </a:lnTo>
                  <a:lnTo>
                    <a:pt x="609" y="1526"/>
                  </a:lnTo>
                  <a:lnTo>
                    <a:pt x="609" y="1524"/>
                  </a:lnTo>
                  <a:lnTo>
                    <a:pt x="609" y="1524"/>
                  </a:lnTo>
                  <a:lnTo>
                    <a:pt x="609" y="1522"/>
                  </a:lnTo>
                  <a:lnTo>
                    <a:pt x="609" y="1522"/>
                  </a:lnTo>
                  <a:lnTo>
                    <a:pt x="609" y="1522"/>
                  </a:lnTo>
                  <a:lnTo>
                    <a:pt x="609" y="1522"/>
                  </a:lnTo>
                  <a:lnTo>
                    <a:pt x="606" y="1520"/>
                  </a:lnTo>
                  <a:lnTo>
                    <a:pt x="606" y="1520"/>
                  </a:lnTo>
                  <a:lnTo>
                    <a:pt x="606" y="1520"/>
                  </a:lnTo>
                  <a:lnTo>
                    <a:pt x="606" y="1518"/>
                  </a:lnTo>
                  <a:lnTo>
                    <a:pt x="606" y="1516"/>
                  </a:lnTo>
                  <a:lnTo>
                    <a:pt x="606" y="1514"/>
                  </a:lnTo>
                  <a:lnTo>
                    <a:pt x="609" y="1499"/>
                  </a:lnTo>
                  <a:lnTo>
                    <a:pt x="611" y="1485"/>
                  </a:lnTo>
                  <a:lnTo>
                    <a:pt x="613" y="1482"/>
                  </a:lnTo>
                  <a:lnTo>
                    <a:pt x="617" y="1476"/>
                  </a:lnTo>
                  <a:lnTo>
                    <a:pt x="617" y="1474"/>
                  </a:lnTo>
                  <a:lnTo>
                    <a:pt x="619" y="1472"/>
                  </a:lnTo>
                  <a:lnTo>
                    <a:pt x="619" y="1470"/>
                  </a:lnTo>
                  <a:lnTo>
                    <a:pt x="619" y="1468"/>
                  </a:lnTo>
                  <a:lnTo>
                    <a:pt x="621" y="1466"/>
                  </a:lnTo>
                  <a:lnTo>
                    <a:pt x="621" y="1466"/>
                  </a:lnTo>
                  <a:lnTo>
                    <a:pt x="623" y="1464"/>
                  </a:lnTo>
                  <a:lnTo>
                    <a:pt x="623" y="1461"/>
                  </a:lnTo>
                  <a:lnTo>
                    <a:pt x="623" y="1461"/>
                  </a:lnTo>
                  <a:lnTo>
                    <a:pt x="623" y="1459"/>
                  </a:lnTo>
                  <a:lnTo>
                    <a:pt x="625" y="1455"/>
                  </a:lnTo>
                  <a:lnTo>
                    <a:pt x="625" y="1453"/>
                  </a:lnTo>
                  <a:lnTo>
                    <a:pt x="627" y="1449"/>
                  </a:lnTo>
                  <a:lnTo>
                    <a:pt x="627" y="1449"/>
                  </a:lnTo>
                  <a:lnTo>
                    <a:pt x="627" y="1449"/>
                  </a:lnTo>
                  <a:lnTo>
                    <a:pt x="627" y="1449"/>
                  </a:lnTo>
                  <a:lnTo>
                    <a:pt x="629" y="1449"/>
                  </a:lnTo>
                  <a:lnTo>
                    <a:pt x="632" y="1449"/>
                  </a:lnTo>
                  <a:lnTo>
                    <a:pt x="632" y="1449"/>
                  </a:lnTo>
                  <a:lnTo>
                    <a:pt x="632" y="1449"/>
                  </a:lnTo>
                  <a:lnTo>
                    <a:pt x="634" y="1449"/>
                  </a:lnTo>
                  <a:lnTo>
                    <a:pt x="634" y="1449"/>
                  </a:lnTo>
                  <a:lnTo>
                    <a:pt x="636" y="1449"/>
                  </a:lnTo>
                  <a:lnTo>
                    <a:pt x="636" y="1449"/>
                  </a:lnTo>
                  <a:lnTo>
                    <a:pt x="636" y="1449"/>
                  </a:lnTo>
                  <a:lnTo>
                    <a:pt x="638" y="1449"/>
                  </a:lnTo>
                  <a:lnTo>
                    <a:pt x="638" y="1447"/>
                  </a:lnTo>
                  <a:lnTo>
                    <a:pt x="638" y="1447"/>
                  </a:lnTo>
                  <a:lnTo>
                    <a:pt x="638" y="1447"/>
                  </a:lnTo>
                  <a:lnTo>
                    <a:pt x="640" y="1445"/>
                  </a:lnTo>
                  <a:lnTo>
                    <a:pt x="640" y="1445"/>
                  </a:lnTo>
                  <a:lnTo>
                    <a:pt x="640" y="1445"/>
                  </a:lnTo>
                  <a:lnTo>
                    <a:pt x="640" y="1445"/>
                  </a:lnTo>
                  <a:lnTo>
                    <a:pt x="640" y="1443"/>
                  </a:lnTo>
                  <a:lnTo>
                    <a:pt x="640" y="1443"/>
                  </a:lnTo>
                  <a:lnTo>
                    <a:pt x="638" y="1441"/>
                  </a:lnTo>
                  <a:lnTo>
                    <a:pt x="638" y="1441"/>
                  </a:lnTo>
                  <a:lnTo>
                    <a:pt x="638" y="1441"/>
                  </a:lnTo>
                  <a:lnTo>
                    <a:pt x="638" y="1438"/>
                  </a:lnTo>
                  <a:lnTo>
                    <a:pt x="638" y="1436"/>
                  </a:lnTo>
                  <a:lnTo>
                    <a:pt x="638" y="1436"/>
                  </a:lnTo>
                  <a:lnTo>
                    <a:pt x="638" y="1436"/>
                  </a:lnTo>
                  <a:lnTo>
                    <a:pt x="638" y="1436"/>
                  </a:lnTo>
                  <a:lnTo>
                    <a:pt x="640" y="1434"/>
                  </a:lnTo>
                  <a:lnTo>
                    <a:pt x="640" y="1434"/>
                  </a:lnTo>
                  <a:lnTo>
                    <a:pt x="640" y="1434"/>
                  </a:lnTo>
                  <a:lnTo>
                    <a:pt x="642" y="1434"/>
                  </a:lnTo>
                  <a:lnTo>
                    <a:pt x="644" y="1434"/>
                  </a:lnTo>
                  <a:lnTo>
                    <a:pt x="648" y="1434"/>
                  </a:lnTo>
                  <a:lnTo>
                    <a:pt x="650" y="1434"/>
                  </a:lnTo>
                  <a:lnTo>
                    <a:pt x="655" y="1434"/>
                  </a:lnTo>
                  <a:lnTo>
                    <a:pt x="655" y="1434"/>
                  </a:lnTo>
                  <a:lnTo>
                    <a:pt x="657" y="1432"/>
                  </a:lnTo>
                  <a:lnTo>
                    <a:pt x="659" y="1432"/>
                  </a:lnTo>
                  <a:lnTo>
                    <a:pt x="663" y="1428"/>
                  </a:lnTo>
                  <a:lnTo>
                    <a:pt x="663" y="1428"/>
                  </a:lnTo>
                  <a:lnTo>
                    <a:pt x="671" y="1428"/>
                  </a:lnTo>
                  <a:lnTo>
                    <a:pt x="673" y="1426"/>
                  </a:lnTo>
                  <a:lnTo>
                    <a:pt x="673" y="1426"/>
                  </a:lnTo>
                  <a:lnTo>
                    <a:pt x="673" y="1426"/>
                  </a:lnTo>
                  <a:lnTo>
                    <a:pt x="673" y="1428"/>
                  </a:lnTo>
                  <a:lnTo>
                    <a:pt x="676" y="1428"/>
                  </a:lnTo>
                  <a:lnTo>
                    <a:pt x="676" y="1430"/>
                  </a:lnTo>
                  <a:lnTo>
                    <a:pt x="676" y="1430"/>
                  </a:lnTo>
                  <a:lnTo>
                    <a:pt x="676" y="1432"/>
                  </a:lnTo>
                  <a:lnTo>
                    <a:pt x="676" y="1438"/>
                  </a:lnTo>
                  <a:lnTo>
                    <a:pt x="676" y="1441"/>
                  </a:lnTo>
                  <a:lnTo>
                    <a:pt x="676" y="1443"/>
                  </a:lnTo>
                  <a:lnTo>
                    <a:pt x="676" y="1445"/>
                  </a:lnTo>
                  <a:lnTo>
                    <a:pt x="678" y="1445"/>
                  </a:lnTo>
                  <a:lnTo>
                    <a:pt x="678" y="1445"/>
                  </a:lnTo>
                  <a:lnTo>
                    <a:pt x="682" y="1451"/>
                  </a:lnTo>
                  <a:lnTo>
                    <a:pt x="680" y="1451"/>
                  </a:lnTo>
                  <a:lnTo>
                    <a:pt x="680" y="1451"/>
                  </a:lnTo>
                  <a:lnTo>
                    <a:pt x="682" y="1453"/>
                  </a:lnTo>
                  <a:lnTo>
                    <a:pt x="682" y="1453"/>
                  </a:lnTo>
                  <a:lnTo>
                    <a:pt x="684" y="1453"/>
                  </a:lnTo>
                  <a:lnTo>
                    <a:pt x="684" y="1455"/>
                  </a:lnTo>
                  <a:lnTo>
                    <a:pt x="688" y="1457"/>
                  </a:lnTo>
                  <a:lnTo>
                    <a:pt x="688" y="1457"/>
                  </a:lnTo>
                  <a:lnTo>
                    <a:pt x="688" y="1457"/>
                  </a:lnTo>
                  <a:lnTo>
                    <a:pt x="688" y="1459"/>
                  </a:lnTo>
                  <a:lnTo>
                    <a:pt x="688" y="1459"/>
                  </a:lnTo>
                  <a:lnTo>
                    <a:pt x="686" y="1464"/>
                  </a:lnTo>
                  <a:lnTo>
                    <a:pt x="684" y="1468"/>
                  </a:lnTo>
                  <a:lnTo>
                    <a:pt x="673" y="1487"/>
                  </a:lnTo>
                  <a:lnTo>
                    <a:pt x="669" y="1491"/>
                  </a:lnTo>
                  <a:lnTo>
                    <a:pt x="669" y="1493"/>
                  </a:lnTo>
                  <a:lnTo>
                    <a:pt x="669" y="1493"/>
                  </a:lnTo>
                  <a:lnTo>
                    <a:pt x="665" y="1510"/>
                  </a:lnTo>
                  <a:lnTo>
                    <a:pt x="663" y="1512"/>
                  </a:lnTo>
                  <a:lnTo>
                    <a:pt x="659" y="1516"/>
                  </a:lnTo>
                  <a:lnTo>
                    <a:pt x="653" y="1524"/>
                  </a:lnTo>
                  <a:lnTo>
                    <a:pt x="659" y="1528"/>
                  </a:lnTo>
                  <a:lnTo>
                    <a:pt x="663" y="1531"/>
                  </a:lnTo>
                  <a:lnTo>
                    <a:pt x="667" y="1531"/>
                  </a:lnTo>
                  <a:lnTo>
                    <a:pt x="667" y="1531"/>
                  </a:lnTo>
                  <a:lnTo>
                    <a:pt x="676" y="1535"/>
                  </a:lnTo>
                  <a:lnTo>
                    <a:pt x="678" y="1537"/>
                  </a:lnTo>
                  <a:lnTo>
                    <a:pt x="688" y="1539"/>
                  </a:lnTo>
                  <a:lnTo>
                    <a:pt x="694" y="1539"/>
                  </a:lnTo>
                  <a:lnTo>
                    <a:pt x="699" y="1537"/>
                  </a:lnTo>
                  <a:lnTo>
                    <a:pt x="701" y="1537"/>
                  </a:lnTo>
                  <a:lnTo>
                    <a:pt x="711" y="1543"/>
                  </a:lnTo>
                  <a:lnTo>
                    <a:pt x="711" y="1543"/>
                  </a:lnTo>
                  <a:lnTo>
                    <a:pt x="715" y="1549"/>
                  </a:lnTo>
                  <a:lnTo>
                    <a:pt x="717" y="1552"/>
                  </a:lnTo>
                  <a:lnTo>
                    <a:pt x="717" y="1554"/>
                  </a:lnTo>
                  <a:lnTo>
                    <a:pt x="717" y="1554"/>
                  </a:lnTo>
                  <a:lnTo>
                    <a:pt x="717" y="1556"/>
                  </a:lnTo>
                  <a:lnTo>
                    <a:pt x="717" y="1558"/>
                  </a:lnTo>
                  <a:lnTo>
                    <a:pt x="719" y="1558"/>
                  </a:lnTo>
                  <a:lnTo>
                    <a:pt x="724" y="1558"/>
                  </a:lnTo>
                  <a:lnTo>
                    <a:pt x="724" y="1558"/>
                  </a:lnTo>
                  <a:lnTo>
                    <a:pt x="728" y="1560"/>
                  </a:lnTo>
                  <a:lnTo>
                    <a:pt x="734" y="1562"/>
                  </a:lnTo>
                  <a:lnTo>
                    <a:pt x="736" y="1562"/>
                  </a:lnTo>
                  <a:lnTo>
                    <a:pt x="736" y="1564"/>
                  </a:lnTo>
                  <a:lnTo>
                    <a:pt x="738" y="1564"/>
                  </a:lnTo>
                  <a:lnTo>
                    <a:pt x="751" y="1568"/>
                  </a:lnTo>
                  <a:lnTo>
                    <a:pt x="753" y="1568"/>
                  </a:lnTo>
                  <a:lnTo>
                    <a:pt x="755" y="1568"/>
                  </a:lnTo>
                  <a:lnTo>
                    <a:pt x="755" y="1570"/>
                  </a:lnTo>
                  <a:lnTo>
                    <a:pt x="759" y="1575"/>
                  </a:lnTo>
                  <a:lnTo>
                    <a:pt x="759" y="1575"/>
                  </a:lnTo>
                  <a:lnTo>
                    <a:pt x="759" y="1577"/>
                  </a:lnTo>
                  <a:lnTo>
                    <a:pt x="759" y="1579"/>
                  </a:lnTo>
                  <a:lnTo>
                    <a:pt x="759" y="1581"/>
                  </a:lnTo>
                  <a:lnTo>
                    <a:pt x="759" y="1581"/>
                  </a:lnTo>
                  <a:lnTo>
                    <a:pt x="761" y="1581"/>
                  </a:lnTo>
                  <a:lnTo>
                    <a:pt x="761" y="1583"/>
                  </a:lnTo>
                  <a:lnTo>
                    <a:pt x="776" y="1581"/>
                  </a:lnTo>
                  <a:lnTo>
                    <a:pt x="780" y="1583"/>
                  </a:lnTo>
                  <a:lnTo>
                    <a:pt x="782" y="1583"/>
                  </a:lnTo>
                  <a:lnTo>
                    <a:pt x="795" y="1579"/>
                  </a:lnTo>
                  <a:lnTo>
                    <a:pt x="797" y="1579"/>
                  </a:lnTo>
                  <a:lnTo>
                    <a:pt x="801" y="1579"/>
                  </a:lnTo>
                  <a:lnTo>
                    <a:pt x="805" y="1579"/>
                  </a:lnTo>
                  <a:lnTo>
                    <a:pt x="812" y="1579"/>
                  </a:lnTo>
                  <a:lnTo>
                    <a:pt x="812" y="1579"/>
                  </a:lnTo>
                  <a:lnTo>
                    <a:pt x="814" y="1579"/>
                  </a:lnTo>
                  <a:lnTo>
                    <a:pt x="814" y="1577"/>
                  </a:lnTo>
                  <a:lnTo>
                    <a:pt x="814" y="1575"/>
                  </a:lnTo>
                  <a:lnTo>
                    <a:pt x="814" y="1572"/>
                  </a:lnTo>
                  <a:lnTo>
                    <a:pt x="814" y="1570"/>
                  </a:lnTo>
                  <a:lnTo>
                    <a:pt x="814" y="1570"/>
                  </a:lnTo>
                  <a:lnTo>
                    <a:pt x="814" y="1568"/>
                  </a:lnTo>
                  <a:lnTo>
                    <a:pt x="814" y="1558"/>
                  </a:lnTo>
                  <a:lnTo>
                    <a:pt x="814" y="1556"/>
                  </a:lnTo>
                  <a:lnTo>
                    <a:pt x="816" y="1556"/>
                  </a:lnTo>
                  <a:lnTo>
                    <a:pt x="818" y="1552"/>
                  </a:lnTo>
                  <a:lnTo>
                    <a:pt x="818" y="1552"/>
                  </a:lnTo>
                  <a:lnTo>
                    <a:pt x="818" y="1552"/>
                  </a:lnTo>
                  <a:lnTo>
                    <a:pt x="820" y="1552"/>
                  </a:lnTo>
                  <a:lnTo>
                    <a:pt x="820" y="1552"/>
                  </a:lnTo>
                  <a:lnTo>
                    <a:pt x="820" y="1552"/>
                  </a:lnTo>
                  <a:lnTo>
                    <a:pt x="822" y="1552"/>
                  </a:lnTo>
                  <a:lnTo>
                    <a:pt x="822" y="1554"/>
                  </a:lnTo>
                  <a:lnTo>
                    <a:pt x="824" y="1556"/>
                  </a:lnTo>
                  <a:lnTo>
                    <a:pt x="824" y="1558"/>
                  </a:lnTo>
                  <a:lnTo>
                    <a:pt x="824" y="1558"/>
                  </a:lnTo>
                  <a:lnTo>
                    <a:pt x="826" y="1558"/>
                  </a:lnTo>
                  <a:lnTo>
                    <a:pt x="826" y="1556"/>
                  </a:lnTo>
                  <a:lnTo>
                    <a:pt x="828" y="1552"/>
                  </a:lnTo>
                  <a:lnTo>
                    <a:pt x="830" y="1552"/>
                  </a:lnTo>
                  <a:lnTo>
                    <a:pt x="832" y="1543"/>
                  </a:lnTo>
                  <a:lnTo>
                    <a:pt x="832" y="1541"/>
                  </a:lnTo>
                  <a:lnTo>
                    <a:pt x="832" y="1541"/>
                  </a:lnTo>
                  <a:lnTo>
                    <a:pt x="832" y="1539"/>
                  </a:lnTo>
                  <a:lnTo>
                    <a:pt x="828" y="1537"/>
                  </a:lnTo>
                  <a:lnTo>
                    <a:pt x="828" y="1535"/>
                  </a:lnTo>
                  <a:lnTo>
                    <a:pt x="826" y="1533"/>
                  </a:lnTo>
                  <a:lnTo>
                    <a:pt x="826" y="1533"/>
                  </a:lnTo>
                  <a:lnTo>
                    <a:pt x="826" y="1531"/>
                  </a:lnTo>
                  <a:lnTo>
                    <a:pt x="826" y="1531"/>
                  </a:lnTo>
                  <a:lnTo>
                    <a:pt x="828" y="1526"/>
                  </a:lnTo>
                  <a:lnTo>
                    <a:pt x="828" y="1524"/>
                  </a:lnTo>
                  <a:lnTo>
                    <a:pt x="828" y="1522"/>
                  </a:lnTo>
                  <a:lnTo>
                    <a:pt x="828" y="1520"/>
                  </a:lnTo>
                  <a:lnTo>
                    <a:pt x="828" y="1520"/>
                  </a:lnTo>
                  <a:lnTo>
                    <a:pt x="828" y="1518"/>
                  </a:lnTo>
                  <a:lnTo>
                    <a:pt x="830" y="1516"/>
                  </a:lnTo>
                  <a:lnTo>
                    <a:pt x="832" y="1514"/>
                  </a:lnTo>
                  <a:lnTo>
                    <a:pt x="832" y="1512"/>
                  </a:lnTo>
                  <a:lnTo>
                    <a:pt x="835" y="1510"/>
                  </a:lnTo>
                  <a:lnTo>
                    <a:pt x="835" y="1510"/>
                  </a:lnTo>
                  <a:lnTo>
                    <a:pt x="839" y="1505"/>
                  </a:lnTo>
                  <a:lnTo>
                    <a:pt x="841" y="1505"/>
                  </a:lnTo>
                  <a:lnTo>
                    <a:pt x="841" y="1501"/>
                  </a:lnTo>
                  <a:lnTo>
                    <a:pt x="843" y="1499"/>
                  </a:lnTo>
                  <a:lnTo>
                    <a:pt x="843" y="1499"/>
                  </a:lnTo>
                  <a:lnTo>
                    <a:pt x="851" y="1495"/>
                  </a:lnTo>
                  <a:lnTo>
                    <a:pt x="851" y="1495"/>
                  </a:lnTo>
                  <a:lnTo>
                    <a:pt x="851" y="1493"/>
                  </a:lnTo>
                  <a:lnTo>
                    <a:pt x="851" y="1491"/>
                  </a:lnTo>
                  <a:lnTo>
                    <a:pt x="851" y="1491"/>
                  </a:lnTo>
                  <a:lnTo>
                    <a:pt x="851" y="1489"/>
                  </a:lnTo>
                  <a:lnTo>
                    <a:pt x="853" y="1489"/>
                  </a:lnTo>
                  <a:lnTo>
                    <a:pt x="855" y="1489"/>
                  </a:lnTo>
                  <a:lnTo>
                    <a:pt x="855" y="1487"/>
                  </a:lnTo>
                  <a:lnTo>
                    <a:pt x="855" y="1487"/>
                  </a:lnTo>
                  <a:lnTo>
                    <a:pt x="858" y="1485"/>
                  </a:lnTo>
                  <a:lnTo>
                    <a:pt x="858" y="1482"/>
                  </a:lnTo>
                  <a:lnTo>
                    <a:pt x="860" y="1480"/>
                  </a:lnTo>
                  <a:lnTo>
                    <a:pt x="862" y="1480"/>
                  </a:lnTo>
                  <a:lnTo>
                    <a:pt x="864" y="1478"/>
                  </a:lnTo>
                  <a:lnTo>
                    <a:pt x="864" y="1478"/>
                  </a:lnTo>
                  <a:lnTo>
                    <a:pt x="866" y="1478"/>
                  </a:lnTo>
                  <a:lnTo>
                    <a:pt x="866" y="1480"/>
                  </a:lnTo>
                  <a:lnTo>
                    <a:pt x="866" y="1480"/>
                  </a:lnTo>
                  <a:lnTo>
                    <a:pt x="868" y="1480"/>
                  </a:lnTo>
                  <a:lnTo>
                    <a:pt x="868" y="1478"/>
                  </a:lnTo>
                  <a:lnTo>
                    <a:pt x="868" y="1478"/>
                  </a:lnTo>
                  <a:lnTo>
                    <a:pt x="870" y="1474"/>
                  </a:lnTo>
                  <a:lnTo>
                    <a:pt x="870" y="1474"/>
                  </a:lnTo>
                  <a:lnTo>
                    <a:pt x="870" y="1472"/>
                  </a:lnTo>
                  <a:lnTo>
                    <a:pt x="872" y="1472"/>
                  </a:lnTo>
                  <a:lnTo>
                    <a:pt x="872" y="1470"/>
                  </a:lnTo>
                  <a:lnTo>
                    <a:pt x="874" y="1470"/>
                  </a:lnTo>
                  <a:lnTo>
                    <a:pt x="874" y="1468"/>
                  </a:lnTo>
                  <a:lnTo>
                    <a:pt x="876" y="1459"/>
                  </a:lnTo>
                  <a:lnTo>
                    <a:pt x="878" y="1459"/>
                  </a:lnTo>
                  <a:lnTo>
                    <a:pt x="878" y="1457"/>
                  </a:lnTo>
                  <a:lnTo>
                    <a:pt x="885" y="1457"/>
                  </a:lnTo>
                  <a:lnTo>
                    <a:pt x="885" y="1457"/>
                  </a:lnTo>
                  <a:lnTo>
                    <a:pt x="887" y="1455"/>
                  </a:lnTo>
                  <a:lnTo>
                    <a:pt x="887" y="1455"/>
                  </a:lnTo>
                  <a:lnTo>
                    <a:pt x="889" y="1453"/>
                  </a:lnTo>
                  <a:lnTo>
                    <a:pt x="889" y="1453"/>
                  </a:lnTo>
                  <a:lnTo>
                    <a:pt x="889" y="1453"/>
                  </a:lnTo>
                  <a:lnTo>
                    <a:pt x="889" y="1453"/>
                  </a:lnTo>
                  <a:lnTo>
                    <a:pt x="889" y="1451"/>
                  </a:lnTo>
                  <a:lnTo>
                    <a:pt x="889" y="1451"/>
                  </a:lnTo>
                  <a:lnTo>
                    <a:pt x="897" y="1445"/>
                  </a:lnTo>
                  <a:lnTo>
                    <a:pt x="899" y="1443"/>
                  </a:lnTo>
                  <a:lnTo>
                    <a:pt x="901" y="1441"/>
                  </a:lnTo>
                  <a:lnTo>
                    <a:pt x="908" y="1436"/>
                  </a:lnTo>
                  <a:lnTo>
                    <a:pt x="912" y="1434"/>
                  </a:lnTo>
                  <a:lnTo>
                    <a:pt x="912" y="1434"/>
                  </a:lnTo>
                  <a:lnTo>
                    <a:pt x="912" y="1434"/>
                  </a:lnTo>
                  <a:lnTo>
                    <a:pt x="912" y="1434"/>
                  </a:lnTo>
                  <a:lnTo>
                    <a:pt x="912" y="1432"/>
                  </a:lnTo>
                  <a:lnTo>
                    <a:pt x="912" y="1430"/>
                  </a:lnTo>
                  <a:lnTo>
                    <a:pt x="910" y="1428"/>
                  </a:lnTo>
                  <a:lnTo>
                    <a:pt x="908" y="1424"/>
                  </a:lnTo>
                  <a:lnTo>
                    <a:pt x="908" y="1424"/>
                  </a:lnTo>
                  <a:lnTo>
                    <a:pt x="908" y="1422"/>
                  </a:lnTo>
                  <a:lnTo>
                    <a:pt x="908" y="1422"/>
                  </a:lnTo>
                  <a:lnTo>
                    <a:pt x="908" y="1422"/>
                  </a:lnTo>
                  <a:lnTo>
                    <a:pt x="908" y="1422"/>
                  </a:lnTo>
                  <a:lnTo>
                    <a:pt x="908" y="1422"/>
                  </a:lnTo>
                  <a:lnTo>
                    <a:pt x="908" y="1422"/>
                  </a:lnTo>
                  <a:lnTo>
                    <a:pt x="908" y="1420"/>
                  </a:lnTo>
                  <a:lnTo>
                    <a:pt x="910" y="1420"/>
                  </a:lnTo>
                  <a:lnTo>
                    <a:pt x="910" y="1420"/>
                  </a:lnTo>
                  <a:lnTo>
                    <a:pt x="912" y="1420"/>
                  </a:lnTo>
                  <a:lnTo>
                    <a:pt x="912" y="1420"/>
                  </a:lnTo>
                  <a:lnTo>
                    <a:pt x="914" y="1422"/>
                  </a:lnTo>
                  <a:lnTo>
                    <a:pt x="914" y="1422"/>
                  </a:lnTo>
                  <a:lnTo>
                    <a:pt x="916" y="1422"/>
                  </a:lnTo>
                  <a:lnTo>
                    <a:pt x="916" y="1422"/>
                  </a:lnTo>
                  <a:lnTo>
                    <a:pt x="918" y="1426"/>
                  </a:lnTo>
                  <a:lnTo>
                    <a:pt x="918" y="1428"/>
                  </a:lnTo>
                  <a:lnTo>
                    <a:pt x="918" y="1428"/>
                  </a:lnTo>
                  <a:lnTo>
                    <a:pt x="924" y="1432"/>
                  </a:lnTo>
                  <a:lnTo>
                    <a:pt x="924" y="1432"/>
                  </a:lnTo>
                  <a:lnTo>
                    <a:pt x="924" y="1432"/>
                  </a:lnTo>
                  <a:lnTo>
                    <a:pt x="927" y="1432"/>
                  </a:lnTo>
                  <a:lnTo>
                    <a:pt x="927" y="1430"/>
                  </a:lnTo>
                  <a:lnTo>
                    <a:pt x="929" y="1430"/>
                  </a:lnTo>
                  <a:lnTo>
                    <a:pt x="929" y="1430"/>
                  </a:lnTo>
                  <a:lnTo>
                    <a:pt x="929" y="1428"/>
                  </a:lnTo>
                  <a:lnTo>
                    <a:pt x="929" y="1428"/>
                  </a:lnTo>
                  <a:lnTo>
                    <a:pt x="931" y="1428"/>
                  </a:lnTo>
                  <a:lnTo>
                    <a:pt x="933" y="1428"/>
                  </a:lnTo>
                  <a:lnTo>
                    <a:pt x="935" y="1426"/>
                  </a:lnTo>
                  <a:lnTo>
                    <a:pt x="935" y="1426"/>
                  </a:lnTo>
                  <a:lnTo>
                    <a:pt x="935" y="1426"/>
                  </a:lnTo>
                  <a:lnTo>
                    <a:pt x="937" y="1426"/>
                  </a:lnTo>
                  <a:lnTo>
                    <a:pt x="937" y="1428"/>
                  </a:lnTo>
                  <a:lnTo>
                    <a:pt x="937" y="1428"/>
                  </a:lnTo>
                  <a:lnTo>
                    <a:pt x="937" y="1428"/>
                  </a:lnTo>
                  <a:lnTo>
                    <a:pt x="939" y="1430"/>
                  </a:lnTo>
                  <a:lnTo>
                    <a:pt x="939" y="1430"/>
                  </a:lnTo>
                  <a:lnTo>
                    <a:pt x="941" y="1434"/>
                  </a:lnTo>
                  <a:lnTo>
                    <a:pt x="941" y="1436"/>
                  </a:lnTo>
                  <a:lnTo>
                    <a:pt x="943" y="1436"/>
                  </a:lnTo>
                  <a:lnTo>
                    <a:pt x="943" y="1438"/>
                  </a:lnTo>
                  <a:lnTo>
                    <a:pt x="943" y="1438"/>
                  </a:lnTo>
                  <a:lnTo>
                    <a:pt x="945" y="1438"/>
                  </a:lnTo>
                  <a:lnTo>
                    <a:pt x="945" y="1438"/>
                  </a:lnTo>
                  <a:lnTo>
                    <a:pt x="945" y="1438"/>
                  </a:lnTo>
                  <a:lnTo>
                    <a:pt x="947" y="1436"/>
                  </a:lnTo>
                  <a:lnTo>
                    <a:pt x="947" y="1436"/>
                  </a:lnTo>
                  <a:lnTo>
                    <a:pt x="947" y="1436"/>
                  </a:lnTo>
                  <a:lnTo>
                    <a:pt x="947" y="1436"/>
                  </a:lnTo>
                  <a:lnTo>
                    <a:pt x="950" y="1434"/>
                  </a:lnTo>
                  <a:lnTo>
                    <a:pt x="950" y="1432"/>
                  </a:lnTo>
                  <a:lnTo>
                    <a:pt x="950" y="1432"/>
                  </a:lnTo>
                  <a:lnTo>
                    <a:pt x="952" y="1430"/>
                  </a:lnTo>
                  <a:lnTo>
                    <a:pt x="958" y="1422"/>
                  </a:lnTo>
                  <a:lnTo>
                    <a:pt x="958" y="1422"/>
                  </a:lnTo>
                  <a:lnTo>
                    <a:pt x="958" y="1422"/>
                  </a:lnTo>
                  <a:lnTo>
                    <a:pt x="958" y="1420"/>
                  </a:lnTo>
                  <a:lnTo>
                    <a:pt x="960" y="1418"/>
                  </a:lnTo>
                  <a:lnTo>
                    <a:pt x="962" y="1415"/>
                  </a:lnTo>
                  <a:lnTo>
                    <a:pt x="964" y="1413"/>
                  </a:lnTo>
                  <a:lnTo>
                    <a:pt x="964" y="1413"/>
                  </a:lnTo>
                  <a:lnTo>
                    <a:pt x="966" y="1413"/>
                  </a:lnTo>
                  <a:lnTo>
                    <a:pt x="966" y="1413"/>
                  </a:lnTo>
                  <a:lnTo>
                    <a:pt x="968" y="1411"/>
                  </a:lnTo>
                  <a:lnTo>
                    <a:pt x="968" y="1411"/>
                  </a:lnTo>
                  <a:lnTo>
                    <a:pt x="971" y="1411"/>
                  </a:lnTo>
                  <a:lnTo>
                    <a:pt x="971" y="1409"/>
                  </a:lnTo>
                  <a:lnTo>
                    <a:pt x="971" y="1409"/>
                  </a:lnTo>
                  <a:lnTo>
                    <a:pt x="971" y="1409"/>
                  </a:lnTo>
                  <a:lnTo>
                    <a:pt x="973" y="1409"/>
                  </a:lnTo>
                  <a:lnTo>
                    <a:pt x="973" y="1409"/>
                  </a:lnTo>
                  <a:lnTo>
                    <a:pt x="975" y="1409"/>
                  </a:lnTo>
                  <a:lnTo>
                    <a:pt x="975" y="1409"/>
                  </a:lnTo>
                  <a:lnTo>
                    <a:pt x="975" y="1409"/>
                  </a:lnTo>
                  <a:lnTo>
                    <a:pt x="975" y="1409"/>
                  </a:lnTo>
                  <a:lnTo>
                    <a:pt x="977" y="1409"/>
                  </a:lnTo>
                  <a:lnTo>
                    <a:pt x="977" y="1409"/>
                  </a:lnTo>
                  <a:lnTo>
                    <a:pt x="977" y="1409"/>
                  </a:lnTo>
                  <a:lnTo>
                    <a:pt x="979" y="1407"/>
                  </a:lnTo>
                  <a:lnTo>
                    <a:pt x="979" y="1407"/>
                  </a:lnTo>
                  <a:lnTo>
                    <a:pt x="979" y="1407"/>
                  </a:lnTo>
                  <a:lnTo>
                    <a:pt x="979" y="1407"/>
                  </a:lnTo>
                  <a:lnTo>
                    <a:pt x="979" y="1409"/>
                  </a:lnTo>
                  <a:lnTo>
                    <a:pt x="979" y="1409"/>
                  </a:lnTo>
                  <a:lnTo>
                    <a:pt x="979" y="1411"/>
                  </a:lnTo>
                  <a:lnTo>
                    <a:pt x="979" y="1413"/>
                  </a:lnTo>
                  <a:lnTo>
                    <a:pt x="977" y="1413"/>
                  </a:lnTo>
                  <a:lnTo>
                    <a:pt x="977" y="1415"/>
                  </a:lnTo>
                  <a:lnTo>
                    <a:pt x="975" y="1418"/>
                  </a:lnTo>
                  <a:lnTo>
                    <a:pt x="973" y="1422"/>
                  </a:lnTo>
                  <a:lnTo>
                    <a:pt x="973" y="1422"/>
                  </a:lnTo>
                  <a:lnTo>
                    <a:pt x="973" y="1422"/>
                  </a:lnTo>
                  <a:lnTo>
                    <a:pt x="973" y="1424"/>
                  </a:lnTo>
                  <a:lnTo>
                    <a:pt x="975" y="1424"/>
                  </a:lnTo>
                  <a:lnTo>
                    <a:pt x="977" y="1426"/>
                  </a:lnTo>
                  <a:lnTo>
                    <a:pt x="977" y="1426"/>
                  </a:lnTo>
                  <a:lnTo>
                    <a:pt x="979" y="1424"/>
                  </a:lnTo>
                  <a:lnTo>
                    <a:pt x="981" y="1422"/>
                  </a:lnTo>
                  <a:lnTo>
                    <a:pt x="983" y="1422"/>
                  </a:lnTo>
                  <a:lnTo>
                    <a:pt x="989" y="1422"/>
                  </a:lnTo>
                  <a:lnTo>
                    <a:pt x="991" y="1422"/>
                  </a:lnTo>
                  <a:lnTo>
                    <a:pt x="994" y="1420"/>
                  </a:lnTo>
                  <a:lnTo>
                    <a:pt x="996" y="1415"/>
                  </a:lnTo>
                  <a:lnTo>
                    <a:pt x="1000" y="1413"/>
                  </a:lnTo>
                  <a:lnTo>
                    <a:pt x="1000" y="1411"/>
                  </a:lnTo>
                  <a:lnTo>
                    <a:pt x="1000" y="1405"/>
                  </a:lnTo>
                  <a:lnTo>
                    <a:pt x="1000" y="1403"/>
                  </a:lnTo>
                  <a:lnTo>
                    <a:pt x="1002" y="1405"/>
                  </a:lnTo>
                  <a:lnTo>
                    <a:pt x="1002" y="1405"/>
                  </a:lnTo>
                  <a:lnTo>
                    <a:pt x="1002" y="1403"/>
                  </a:lnTo>
                  <a:lnTo>
                    <a:pt x="1002" y="1403"/>
                  </a:lnTo>
                  <a:lnTo>
                    <a:pt x="1002" y="1403"/>
                  </a:lnTo>
                  <a:lnTo>
                    <a:pt x="1002" y="1401"/>
                  </a:lnTo>
                  <a:lnTo>
                    <a:pt x="1004" y="1401"/>
                  </a:lnTo>
                  <a:lnTo>
                    <a:pt x="1017" y="1403"/>
                  </a:lnTo>
                  <a:lnTo>
                    <a:pt x="1019" y="1403"/>
                  </a:lnTo>
                  <a:lnTo>
                    <a:pt x="1019" y="1403"/>
                  </a:lnTo>
                  <a:lnTo>
                    <a:pt x="1019" y="1405"/>
                  </a:lnTo>
                  <a:lnTo>
                    <a:pt x="1021" y="1405"/>
                  </a:lnTo>
                  <a:lnTo>
                    <a:pt x="1021" y="1405"/>
                  </a:lnTo>
                  <a:lnTo>
                    <a:pt x="1023" y="1407"/>
                  </a:lnTo>
                  <a:lnTo>
                    <a:pt x="1023" y="1407"/>
                  </a:lnTo>
                  <a:lnTo>
                    <a:pt x="1023" y="1407"/>
                  </a:lnTo>
                  <a:lnTo>
                    <a:pt x="1025" y="1405"/>
                  </a:lnTo>
                  <a:lnTo>
                    <a:pt x="1027" y="1405"/>
                  </a:lnTo>
                  <a:lnTo>
                    <a:pt x="1027" y="1405"/>
                  </a:lnTo>
                  <a:lnTo>
                    <a:pt x="1029" y="1403"/>
                  </a:lnTo>
                  <a:lnTo>
                    <a:pt x="1029" y="1403"/>
                  </a:lnTo>
                  <a:lnTo>
                    <a:pt x="1029" y="1403"/>
                  </a:lnTo>
                  <a:lnTo>
                    <a:pt x="1031" y="1401"/>
                  </a:lnTo>
                  <a:lnTo>
                    <a:pt x="1035" y="1399"/>
                  </a:lnTo>
                  <a:lnTo>
                    <a:pt x="1035" y="1397"/>
                  </a:lnTo>
                  <a:lnTo>
                    <a:pt x="1035" y="1397"/>
                  </a:lnTo>
                  <a:lnTo>
                    <a:pt x="1035" y="1395"/>
                  </a:lnTo>
                  <a:lnTo>
                    <a:pt x="1035" y="1395"/>
                  </a:lnTo>
                  <a:lnTo>
                    <a:pt x="1037" y="1390"/>
                  </a:lnTo>
                  <a:lnTo>
                    <a:pt x="1037" y="1390"/>
                  </a:lnTo>
                  <a:lnTo>
                    <a:pt x="1037" y="1388"/>
                  </a:lnTo>
                  <a:lnTo>
                    <a:pt x="1040" y="1386"/>
                  </a:lnTo>
                  <a:lnTo>
                    <a:pt x="1040" y="1386"/>
                  </a:lnTo>
                  <a:lnTo>
                    <a:pt x="1040" y="1384"/>
                  </a:lnTo>
                  <a:lnTo>
                    <a:pt x="1042" y="1380"/>
                  </a:lnTo>
                  <a:lnTo>
                    <a:pt x="1048" y="1369"/>
                  </a:lnTo>
                  <a:lnTo>
                    <a:pt x="1048" y="1367"/>
                  </a:lnTo>
                  <a:lnTo>
                    <a:pt x="1050" y="1365"/>
                  </a:lnTo>
                  <a:lnTo>
                    <a:pt x="1052" y="1365"/>
                  </a:lnTo>
                  <a:lnTo>
                    <a:pt x="1052" y="1363"/>
                  </a:lnTo>
                  <a:lnTo>
                    <a:pt x="1056" y="1357"/>
                  </a:lnTo>
                  <a:lnTo>
                    <a:pt x="1056" y="1355"/>
                  </a:lnTo>
                  <a:lnTo>
                    <a:pt x="1058" y="1351"/>
                  </a:lnTo>
                  <a:lnTo>
                    <a:pt x="1058" y="1351"/>
                  </a:lnTo>
                  <a:lnTo>
                    <a:pt x="1060" y="1348"/>
                  </a:lnTo>
                  <a:lnTo>
                    <a:pt x="1060" y="1348"/>
                  </a:lnTo>
                  <a:lnTo>
                    <a:pt x="1060" y="1348"/>
                  </a:lnTo>
                  <a:lnTo>
                    <a:pt x="1065" y="1346"/>
                  </a:lnTo>
                  <a:lnTo>
                    <a:pt x="1069" y="1342"/>
                  </a:lnTo>
                  <a:lnTo>
                    <a:pt x="1069" y="1342"/>
                  </a:lnTo>
                  <a:lnTo>
                    <a:pt x="1071" y="1342"/>
                  </a:lnTo>
                  <a:lnTo>
                    <a:pt x="1073" y="1344"/>
                  </a:lnTo>
                  <a:lnTo>
                    <a:pt x="1073" y="1344"/>
                  </a:lnTo>
                  <a:lnTo>
                    <a:pt x="1073" y="1344"/>
                  </a:lnTo>
                  <a:lnTo>
                    <a:pt x="1075" y="1344"/>
                  </a:lnTo>
                  <a:lnTo>
                    <a:pt x="1077" y="1346"/>
                  </a:lnTo>
                  <a:lnTo>
                    <a:pt x="1079" y="1346"/>
                  </a:lnTo>
                  <a:lnTo>
                    <a:pt x="1081" y="1348"/>
                  </a:lnTo>
                  <a:lnTo>
                    <a:pt x="1081" y="1348"/>
                  </a:lnTo>
                  <a:lnTo>
                    <a:pt x="1083" y="1348"/>
                  </a:lnTo>
                  <a:lnTo>
                    <a:pt x="1083" y="1348"/>
                  </a:lnTo>
                  <a:lnTo>
                    <a:pt x="1088" y="1351"/>
                  </a:lnTo>
                  <a:lnTo>
                    <a:pt x="1088" y="1353"/>
                  </a:lnTo>
                  <a:lnTo>
                    <a:pt x="1090" y="1353"/>
                  </a:lnTo>
                  <a:lnTo>
                    <a:pt x="1090" y="1353"/>
                  </a:lnTo>
                  <a:lnTo>
                    <a:pt x="1090" y="1353"/>
                  </a:lnTo>
                  <a:lnTo>
                    <a:pt x="1090" y="1355"/>
                  </a:lnTo>
                  <a:lnTo>
                    <a:pt x="1090" y="1355"/>
                  </a:lnTo>
                  <a:lnTo>
                    <a:pt x="1092" y="1355"/>
                  </a:lnTo>
                  <a:lnTo>
                    <a:pt x="1092" y="1355"/>
                  </a:lnTo>
                  <a:lnTo>
                    <a:pt x="1096" y="1351"/>
                  </a:lnTo>
                  <a:lnTo>
                    <a:pt x="1098" y="1351"/>
                  </a:lnTo>
                  <a:lnTo>
                    <a:pt x="1100" y="1348"/>
                  </a:lnTo>
                  <a:lnTo>
                    <a:pt x="1102" y="1344"/>
                  </a:lnTo>
                  <a:lnTo>
                    <a:pt x="1104" y="1340"/>
                  </a:lnTo>
                  <a:lnTo>
                    <a:pt x="1106" y="1338"/>
                  </a:lnTo>
                  <a:lnTo>
                    <a:pt x="1106" y="1338"/>
                  </a:lnTo>
                  <a:lnTo>
                    <a:pt x="1109" y="1336"/>
                  </a:lnTo>
                  <a:lnTo>
                    <a:pt x="1117" y="1332"/>
                  </a:lnTo>
                  <a:lnTo>
                    <a:pt x="1123" y="1330"/>
                  </a:lnTo>
                  <a:lnTo>
                    <a:pt x="1123" y="1330"/>
                  </a:lnTo>
                  <a:lnTo>
                    <a:pt x="1125" y="1330"/>
                  </a:lnTo>
                  <a:lnTo>
                    <a:pt x="1125" y="1332"/>
                  </a:lnTo>
                  <a:lnTo>
                    <a:pt x="1127" y="1332"/>
                  </a:lnTo>
                  <a:lnTo>
                    <a:pt x="1127" y="1332"/>
                  </a:lnTo>
                  <a:lnTo>
                    <a:pt x="1127" y="1334"/>
                  </a:lnTo>
                  <a:lnTo>
                    <a:pt x="1127" y="1334"/>
                  </a:lnTo>
                  <a:lnTo>
                    <a:pt x="1130" y="1338"/>
                  </a:lnTo>
                  <a:lnTo>
                    <a:pt x="1130" y="1338"/>
                  </a:lnTo>
                  <a:lnTo>
                    <a:pt x="1132" y="1338"/>
                  </a:lnTo>
                  <a:lnTo>
                    <a:pt x="1132" y="1340"/>
                  </a:lnTo>
                  <a:lnTo>
                    <a:pt x="1132" y="1340"/>
                  </a:lnTo>
                  <a:lnTo>
                    <a:pt x="1132" y="1340"/>
                  </a:lnTo>
                  <a:lnTo>
                    <a:pt x="1134" y="1340"/>
                  </a:lnTo>
                  <a:lnTo>
                    <a:pt x="1134" y="1340"/>
                  </a:lnTo>
                  <a:lnTo>
                    <a:pt x="1136" y="1340"/>
                  </a:lnTo>
                  <a:lnTo>
                    <a:pt x="1142" y="1340"/>
                  </a:lnTo>
                  <a:lnTo>
                    <a:pt x="1144" y="1338"/>
                  </a:lnTo>
                  <a:lnTo>
                    <a:pt x="1146" y="1338"/>
                  </a:lnTo>
                  <a:lnTo>
                    <a:pt x="1146" y="1338"/>
                  </a:lnTo>
                  <a:lnTo>
                    <a:pt x="1159" y="1330"/>
                  </a:lnTo>
                  <a:lnTo>
                    <a:pt x="1159" y="1330"/>
                  </a:lnTo>
                  <a:lnTo>
                    <a:pt x="1159" y="1330"/>
                  </a:lnTo>
                  <a:lnTo>
                    <a:pt x="1161" y="1330"/>
                  </a:lnTo>
                  <a:lnTo>
                    <a:pt x="1163" y="1330"/>
                  </a:lnTo>
                  <a:lnTo>
                    <a:pt x="1165" y="1330"/>
                  </a:lnTo>
                  <a:lnTo>
                    <a:pt x="1167" y="1330"/>
                  </a:lnTo>
                  <a:lnTo>
                    <a:pt x="1167" y="1330"/>
                  </a:lnTo>
                  <a:lnTo>
                    <a:pt x="1173" y="1328"/>
                  </a:lnTo>
                  <a:lnTo>
                    <a:pt x="1176" y="1325"/>
                  </a:lnTo>
                  <a:lnTo>
                    <a:pt x="1184" y="1325"/>
                  </a:lnTo>
                  <a:lnTo>
                    <a:pt x="1184" y="1325"/>
                  </a:lnTo>
                  <a:lnTo>
                    <a:pt x="1186" y="1323"/>
                  </a:lnTo>
                  <a:lnTo>
                    <a:pt x="1186" y="1323"/>
                  </a:lnTo>
                  <a:lnTo>
                    <a:pt x="1186" y="1323"/>
                  </a:lnTo>
                  <a:lnTo>
                    <a:pt x="1186" y="1321"/>
                  </a:lnTo>
                  <a:lnTo>
                    <a:pt x="1186" y="1321"/>
                  </a:lnTo>
                  <a:lnTo>
                    <a:pt x="1186" y="1319"/>
                  </a:lnTo>
                  <a:lnTo>
                    <a:pt x="1186" y="1319"/>
                  </a:lnTo>
                  <a:lnTo>
                    <a:pt x="1186" y="1319"/>
                  </a:lnTo>
                  <a:lnTo>
                    <a:pt x="1184" y="1317"/>
                  </a:lnTo>
                  <a:lnTo>
                    <a:pt x="1184" y="1317"/>
                  </a:lnTo>
                  <a:lnTo>
                    <a:pt x="1184" y="1315"/>
                  </a:lnTo>
                  <a:lnTo>
                    <a:pt x="1182" y="1313"/>
                  </a:lnTo>
                  <a:lnTo>
                    <a:pt x="1182" y="1313"/>
                  </a:lnTo>
                  <a:lnTo>
                    <a:pt x="1182" y="1313"/>
                  </a:lnTo>
                  <a:lnTo>
                    <a:pt x="1182" y="1311"/>
                  </a:lnTo>
                  <a:lnTo>
                    <a:pt x="1182" y="1311"/>
                  </a:lnTo>
                  <a:lnTo>
                    <a:pt x="1184" y="1311"/>
                  </a:lnTo>
                  <a:lnTo>
                    <a:pt x="1184" y="1309"/>
                  </a:lnTo>
                  <a:lnTo>
                    <a:pt x="1186" y="1307"/>
                  </a:lnTo>
                  <a:lnTo>
                    <a:pt x="1186" y="1305"/>
                  </a:lnTo>
                  <a:lnTo>
                    <a:pt x="1192" y="1300"/>
                  </a:lnTo>
                  <a:lnTo>
                    <a:pt x="1190" y="1298"/>
                  </a:lnTo>
                  <a:lnTo>
                    <a:pt x="1188" y="1298"/>
                  </a:lnTo>
                  <a:lnTo>
                    <a:pt x="1186" y="1294"/>
                  </a:lnTo>
                  <a:lnTo>
                    <a:pt x="1184" y="1294"/>
                  </a:lnTo>
                  <a:lnTo>
                    <a:pt x="1184" y="1294"/>
                  </a:lnTo>
                  <a:lnTo>
                    <a:pt x="1184" y="1292"/>
                  </a:lnTo>
                  <a:lnTo>
                    <a:pt x="1184" y="1290"/>
                  </a:lnTo>
                  <a:lnTo>
                    <a:pt x="1184" y="1290"/>
                  </a:lnTo>
                  <a:lnTo>
                    <a:pt x="1184" y="1290"/>
                  </a:lnTo>
                  <a:lnTo>
                    <a:pt x="1182" y="1286"/>
                  </a:lnTo>
                  <a:lnTo>
                    <a:pt x="1182" y="1286"/>
                  </a:lnTo>
                  <a:lnTo>
                    <a:pt x="1182" y="1284"/>
                  </a:lnTo>
                  <a:lnTo>
                    <a:pt x="1182" y="1284"/>
                  </a:lnTo>
                  <a:lnTo>
                    <a:pt x="1182" y="1284"/>
                  </a:lnTo>
                  <a:lnTo>
                    <a:pt x="1180" y="1284"/>
                  </a:lnTo>
                  <a:lnTo>
                    <a:pt x="1180" y="1284"/>
                  </a:lnTo>
                  <a:lnTo>
                    <a:pt x="1178" y="1281"/>
                  </a:lnTo>
                  <a:lnTo>
                    <a:pt x="1178" y="1281"/>
                  </a:lnTo>
                  <a:lnTo>
                    <a:pt x="1176" y="1275"/>
                  </a:lnTo>
                  <a:lnTo>
                    <a:pt x="1176" y="1275"/>
                  </a:lnTo>
                  <a:lnTo>
                    <a:pt x="1173" y="1275"/>
                  </a:lnTo>
                  <a:lnTo>
                    <a:pt x="1171" y="1273"/>
                  </a:lnTo>
                  <a:lnTo>
                    <a:pt x="1169" y="1269"/>
                  </a:lnTo>
                  <a:lnTo>
                    <a:pt x="1169" y="1269"/>
                  </a:lnTo>
                  <a:lnTo>
                    <a:pt x="1169" y="1269"/>
                  </a:lnTo>
                  <a:lnTo>
                    <a:pt x="1169" y="1269"/>
                  </a:lnTo>
                  <a:lnTo>
                    <a:pt x="1169" y="1269"/>
                  </a:lnTo>
                  <a:lnTo>
                    <a:pt x="1171" y="1269"/>
                  </a:lnTo>
                  <a:lnTo>
                    <a:pt x="1171" y="1269"/>
                  </a:lnTo>
                  <a:lnTo>
                    <a:pt x="1171" y="1269"/>
                  </a:lnTo>
                  <a:lnTo>
                    <a:pt x="1171" y="1269"/>
                  </a:lnTo>
                  <a:lnTo>
                    <a:pt x="1171" y="1269"/>
                  </a:lnTo>
                  <a:lnTo>
                    <a:pt x="1171" y="1269"/>
                  </a:lnTo>
                  <a:lnTo>
                    <a:pt x="1173" y="1267"/>
                  </a:lnTo>
                  <a:lnTo>
                    <a:pt x="1173" y="1267"/>
                  </a:lnTo>
                  <a:lnTo>
                    <a:pt x="1173" y="1265"/>
                  </a:lnTo>
                  <a:lnTo>
                    <a:pt x="1173" y="1263"/>
                  </a:lnTo>
                  <a:lnTo>
                    <a:pt x="1173" y="1263"/>
                  </a:lnTo>
                  <a:lnTo>
                    <a:pt x="1173" y="1263"/>
                  </a:lnTo>
                  <a:lnTo>
                    <a:pt x="1173" y="1263"/>
                  </a:lnTo>
                  <a:lnTo>
                    <a:pt x="1176" y="1263"/>
                  </a:lnTo>
                  <a:lnTo>
                    <a:pt x="1176" y="1263"/>
                  </a:lnTo>
                  <a:lnTo>
                    <a:pt x="1176" y="1263"/>
                  </a:lnTo>
                  <a:lnTo>
                    <a:pt x="1178" y="1263"/>
                  </a:lnTo>
                  <a:lnTo>
                    <a:pt x="1178" y="1263"/>
                  </a:lnTo>
                  <a:lnTo>
                    <a:pt x="1178" y="1263"/>
                  </a:lnTo>
                  <a:lnTo>
                    <a:pt x="1178" y="1263"/>
                  </a:lnTo>
                  <a:lnTo>
                    <a:pt x="1180" y="1263"/>
                  </a:lnTo>
                  <a:lnTo>
                    <a:pt x="1180" y="1263"/>
                  </a:lnTo>
                  <a:lnTo>
                    <a:pt x="1180" y="1263"/>
                  </a:lnTo>
                  <a:lnTo>
                    <a:pt x="1180" y="1263"/>
                  </a:lnTo>
                  <a:lnTo>
                    <a:pt x="1180" y="1261"/>
                  </a:lnTo>
                  <a:lnTo>
                    <a:pt x="1180" y="1261"/>
                  </a:lnTo>
                  <a:lnTo>
                    <a:pt x="1180" y="1256"/>
                  </a:lnTo>
                  <a:lnTo>
                    <a:pt x="1180" y="1254"/>
                  </a:lnTo>
                  <a:lnTo>
                    <a:pt x="1180" y="1254"/>
                  </a:lnTo>
                  <a:lnTo>
                    <a:pt x="1180" y="1254"/>
                  </a:lnTo>
                  <a:lnTo>
                    <a:pt x="1176" y="1254"/>
                  </a:lnTo>
                  <a:lnTo>
                    <a:pt x="1176" y="1254"/>
                  </a:lnTo>
                  <a:lnTo>
                    <a:pt x="1176" y="1252"/>
                  </a:lnTo>
                  <a:lnTo>
                    <a:pt x="1176" y="1252"/>
                  </a:lnTo>
                  <a:lnTo>
                    <a:pt x="1173" y="1250"/>
                  </a:lnTo>
                  <a:lnTo>
                    <a:pt x="1173" y="1250"/>
                  </a:lnTo>
                  <a:lnTo>
                    <a:pt x="1176" y="1246"/>
                  </a:lnTo>
                  <a:lnTo>
                    <a:pt x="1176" y="1246"/>
                  </a:lnTo>
                  <a:lnTo>
                    <a:pt x="1176" y="1242"/>
                  </a:lnTo>
                  <a:lnTo>
                    <a:pt x="1176" y="1242"/>
                  </a:lnTo>
                  <a:lnTo>
                    <a:pt x="1176" y="1240"/>
                  </a:lnTo>
                  <a:lnTo>
                    <a:pt x="1176" y="1240"/>
                  </a:lnTo>
                  <a:lnTo>
                    <a:pt x="1176" y="1238"/>
                  </a:lnTo>
                  <a:lnTo>
                    <a:pt x="1176" y="1238"/>
                  </a:lnTo>
                  <a:lnTo>
                    <a:pt x="1176" y="1238"/>
                  </a:lnTo>
                  <a:lnTo>
                    <a:pt x="1178" y="1238"/>
                  </a:lnTo>
                  <a:lnTo>
                    <a:pt x="1178" y="1235"/>
                  </a:lnTo>
                  <a:lnTo>
                    <a:pt x="1178" y="1235"/>
                  </a:lnTo>
                  <a:lnTo>
                    <a:pt x="1180" y="1235"/>
                  </a:lnTo>
                  <a:lnTo>
                    <a:pt x="1180" y="1231"/>
                  </a:lnTo>
                  <a:lnTo>
                    <a:pt x="1180" y="1229"/>
                  </a:lnTo>
                  <a:lnTo>
                    <a:pt x="1182" y="1229"/>
                  </a:lnTo>
                  <a:lnTo>
                    <a:pt x="1182" y="1229"/>
                  </a:lnTo>
                  <a:lnTo>
                    <a:pt x="1182" y="1227"/>
                  </a:lnTo>
                  <a:lnTo>
                    <a:pt x="1190" y="1225"/>
                  </a:lnTo>
                  <a:lnTo>
                    <a:pt x="1192" y="1225"/>
                  </a:lnTo>
                  <a:lnTo>
                    <a:pt x="1192" y="1225"/>
                  </a:lnTo>
                  <a:lnTo>
                    <a:pt x="1194" y="1223"/>
                  </a:lnTo>
                  <a:lnTo>
                    <a:pt x="1194" y="1223"/>
                  </a:lnTo>
                  <a:lnTo>
                    <a:pt x="1194" y="1223"/>
                  </a:lnTo>
                  <a:lnTo>
                    <a:pt x="1194" y="1223"/>
                  </a:lnTo>
                  <a:lnTo>
                    <a:pt x="1196" y="1206"/>
                  </a:lnTo>
                  <a:lnTo>
                    <a:pt x="1196" y="1202"/>
                  </a:lnTo>
                  <a:lnTo>
                    <a:pt x="1196" y="1200"/>
                  </a:lnTo>
                  <a:lnTo>
                    <a:pt x="1199" y="1198"/>
                  </a:lnTo>
                  <a:lnTo>
                    <a:pt x="1201" y="1196"/>
                  </a:lnTo>
                  <a:lnTo>
                    <a:pt x="1203" y="1191"/>
                  </a:lnTo>
                  <a:lnTo>
                    <a:pt x="1205" y="1191"/>
                  </a:lnTo>
                  <a:lnTo>
                    <a:pt x="1205" y="1191"/>
                  </a:lnTo>
                  <a:lnTo>
                    <a:pt x="1207" y="1189"/>
                  </a:lnTo>
                  <a:lnTo>
                    <a:pt x="1209" y="1189"/>
                  </a:lnTo>
                  <a:lnTo>
                    <a:pt x="1211" y="1187"/>
                  </a:lnTo>
                  <a:lnTo>
                    <a:pt x="1211" y="1187"/>
                  </a:lnTo>
                  <a:lnTo>
                    <a:pt x="1211" y="1185"/>
                  </a:lnTo>
                  <a:lnTo>
                    <a:pt x="1213" y="1183"/>
                  </a:lnTo>
                  <a:lnTo>
                    <a:pt x="1213" y="1179"/>
                  </a:lnTo>
                  <a:lnTo>
                    <a:pt x="1215" y="1177"/>
                  </a:lnTo>
                  <a:lnTo>
                    <a:pt x="1217" y="1173"/>
                  </a:lnTo>
                  <a:lnTo>
                    <a:pt x="1217" y="1173"/>
                  </a:lnTo>
                  <a:lnTo>
                    <a:pt x="1219" y="1173"/>
                  </a:lnTo>
                  <a:lnTo>
                    <a:pt x="1219" y="1173"/>
                  </a:lnTo>
                  <a:lnTo>
                    <a:pt x="1224" y="1171"/>
                  </a:lnTo>
                  <a:lnTo>
                    <a:pt x="1234" y="1171"/>
                  </a:lnTo>
                  <a:lnTo>
                    <a:pt x="1234" y="1171"/>
                  </a:lnTo>
                  <a:lnTo>
                    <a:pt x="1236" y="1171"/>
                  </a:lnTo>
                  <a:lnTo>
                    <a:pt x="1236" y="1168"/>
                  </a:lnTo>
                  <a:lnTo>
                    <a:pt x="1238" y="1166"/>
                  </a:lnTo>
                  <a:lnTo>
                    <a:pt x="1240" y="1171"/>
                  </a:lnTo>
                  <a:lnTo>
                    <a:pt x="1240" y="1171"/>
                  </a:lnTo>
                  <a:lnTo>
                    <a:pt x="1240" y="1173"/>
                  </a:lnTo>
                  <a:lnTo>
                    <a:pt x="1240" y="1173"/>
                  </a:lnTo>
                  <a:lnTo>
                    <a:pt x="1240" y="1177"/>
                  </a:lnTo>
                  <a:lnTo>
                    <a:pt x="1240" y="1177"/>
                  </a:lnTo>
                  <a:lnTo>
                    <a:pt x="1240" y="1177"/>
                  </a:lnTo>
                  <a:lnTo>
                    <a:pt x="1242" y="1181"/>
                  </a:lnTo>
                  <a:lnTo>
                    <a:pt x="1242" y="1183"/>
                  </a:lnTo>
                  <a:lnTo>
                    <a:pt x="1245" y="1185"/>
                  </a:lnTo>
                  <a:lnTo>
                    <a:pt x="1245" y="1187"/>
                  </a:lnTo>
                  <a:lnTo>
                    <a:pt x="1245" y="1189"/>
                  </a:lnTo>
                  <a:lnTo>
                    <a:pt x="1245" y="1191"/>
                  </a:lnTo>
                  <a:lnTo>
                    <a:pt x="1247" y="1191"/>
                  </a:lnTo>
                  <a:lnTo>
                    <a:pt x="1245" y="1191"/>
                  </a:lnTo>
                  <a:lnTo>
                    <a:pt x="1245" y="1194"/>
                  </a:lnTo>
                  <a:lnTo>
                    <a:pt x="1245" y="1194"/>
                  </a:lnTo>
                  <a:lnTo>
                    <a:pt x="1247" y="1198"/>
                  </a:lnTo>
                  <a:lnTo>
                    <a:pt x="1247" y="1200"/>
                  </a:lnTo>
                  <a:lnTo>
                    <a:pt x="1247" y="1200"/>
                  </a:lnTo>
                  <a:lnTo>
                    <a:pt x="1245" y="1200"/>
                  </a:lnTo>
                  <a:lnTo>
                    <a:pt x="1245" y="1200"/>
                  </a:lnTo>
                  <a:lnTo>
                    <a:pt x="1245" y="1200"/>
                  </a:lnTo>
                  <a:lnTo>
                    <a:pt x="1242" y="1202"/>
                  </a:lnTo>
                  <a:lnTo>
                    <a:pt x="1242" y="1202"/>
                  </a:lnTo>
                  <a:lnTo>
                    <a:pt x="1242" y="1202"/>
                  </a:lnTo>
                  <a:lnTo>
                    <a:pt x="1242" y="1202"/>
                  </a:lnTo>
                  <a:lnTo>
                    <a:pt x="1242" y="1204"/>
                  </a:lnTo>
                  <a:lnTo>
                    <a:pt x="1242" y="1204"/>
                  </a:lnTo>
                  <a:lnTo>
                    <a:pt x="1242" y="1204"/>
                  </a:lnTo>
                  <a:lnTo>
                    <a:pt x="1242" y="1208"/>
                  </a:lnTo>
                  <a:lnTo>
                    <a:pt x="1242" y="1208"/>
                  </a:lnTo>
                  <a:lnTo>
                    <a:pt x="1242" y="1208"/>
                  </a:lnTo>
                  <a:lnTo>
                    <a:pt x="1242" y="1210"/>
                  </a:lnTo>
                  <a:lnTo>
                    <a:pt x="1242" y="1210"/>
                  </a:lnTo>
                  <a:lnTo>
                    <a:pt x="1242" y="1210"/>
                  </a:lnTo>
                  <a:lnTo>
                    <a:pt x="1242" y="1212"/>
                  </a:lnTo>
                  <a:lnTo>
                    <a:pt x="1242" y="1217"/>
                  </a:lnTo>
                  <a:lnTo>
                    <a:pt x="1242" y="1219"/>
                  </a:lnTo>
                  <a:lnTo>
                    <a:pt x="1242" y="1219"/>
                  </a:lnTo>
                  <a:lnTo>
                    <a:pt x="1242" y="1219"/>
                  </a:lnTo>
                  <a:lnTo>
                    <a:pt x="1242" y="1219"/>
                  </a:lnTo>
                  <a:lnTo>
                    <a:pt x="1242" y="1221"/>
                  </a:lnTo>
                  <a:lnTo>
                    <a:pt x="1242" y="1221"/>
                  </a:lnTo>
                  <a:lnTo>
                    <a:pt x="1253" y="1221"/>
                  </a:lnTo>
                  <a:lnTo>
                    <a:pt x="1253" y="1221"/>
                  </a:lnTo>
                  <a:lnTo>
                    <a:pt x="1257" y="1221"/>
                  </a:lnTo>
                  <a:lnTo>
                    <a:pt x="1261" y="1221"/>
                  </a:lnTo>
                  <a:lnTo>
                    <a:pt x="1268" y="1223"/>
                  </a:lnTo>
                  <a:lnTo>
                    <a:pt x="1268" y="1223"/>
                  </a:lnTo>
                  <a:lnTo>
                    <a:pt x="1268" y="1223"/>
                  </a:lnTo>
                  <a:lnTo>
                    <a:pt x="1270" y="1221"/>
                  </a:lnTo>
                  <a:lnTo>
                    <a:pt x="1270" y="1221"/>
                  </a:lnTo>
                  <a:lnTo>
                    <a:pt x="1270" y="1221"/>
                  </a:lnTo>
                  <a:lnTo>
                    <a:pt x="1272" y="1219"/>
                  </a:lnTo>
                  <a:lnTo>
                    <a:pt x="1272" y="1219"/>
                  </a:lnTo>
                  <a:lnTo>
                    <a:pt x="1274" y="1221"/>
                  </a:lnTo>
                  <a:lnTo>
                    <a:pt x="1276" y="1221"/>
                  </a:lnTo>
                  <a:lnTo>
                    <a:pt x="1276" y="1219"/>
                  </a:lnTo>
                  <a:lnTo>
                    <a:pt x="1276" y="1219"/>
                  </a:lnTo>
                  <a:lnTo>
                    <a:pt x="1274" y="1214"/>
                  </a:lnTo>
                  <a:lnTo>
                    <a:pt x="1274" y="1212"/>
                  </a:lnTo>
                  <a:lnTo>
                    <a:pt x="1274" y="1212"/>
                  </a:lnTo>
                  <a:lnTo>
                    <a:pt x="1274" y="1210"/>
                  </a:lnTo>
                  <a:lnTo>
                    <a:pt x="1274" y="1210"/>
                  </a:lnTo>
                  <a:lnTo>
                    <a:pt x="1289" y="1206"/>
                  </a:lnTo>
                  <a:lnTo>
                    <a:pt x="1291" y="1204"/>
                  </a:lnTo>
                  <a:lnTo>
                    <a:pt x="1299" y="1198"/>
                  </a:lnTo>
                  <a:lnTo>
                    <a:pt x="1307" y="1194"/>
                  </a:lnTo>
                  <a:lnTo>
                    <a:pt x="1309" y="1191"/>
                  </a:lnTo>
                  <a:lnTo>
                    <a:pt x="1312" y="1191"/>
                  </a:lnTo>
                  <a:lnTo>
                    <a:pt x="1314" y="1189"/>
                  </a:lnTo>
                  <a:lnTo>
                    <a:pt x="1314" y="1189"/>
                  </a:lnTo>
                  <a:lnTo>
                    <a:pt x="1316" y="1189"/>
                  </a:lnTo>
                  <a:lnTo>
                    <a:pt x="1318" y="1191"/>
                  </a:lnTo>
                  <a:lnTo>
                    <a:pt x="1318" y="1191"/>
                  </a:lnTo>
                  <a:lnTo>
                    <a:pt x="1320" y="1196"/>
                  </a:lnTo>
                  <a:lnTo>
                    <a:pt x="1322" y="1200"/>
                  </a:lnTo>
                  <a:lnTo>
                    <a:pt x="1324" y="1202"/>
                  </a:lnTo>
                  <a:lnTo>
                    <a:pt x="1326" y="1202"/>
                  </a:lnTo>
                  <a:lnTo>
                    <a:pt x="1326" y="1202"/>
                  </a:lnTo>
                  <a:lnTo>
                    <a:pt x="1328" y="1202"/>
                  </a:lnTo>
                  <a:lnTo>
                    <a:pt x="1328" y="1200"/>
                  </a:lnTo>
                  <a:lnTo>
                    <a:pt x="1328" y="1198"/>
                  </a:lnTo>
                  <a:lnTo>
                    <a:pt x="1330" y="1196"/>
                  </a:lnTo>
                  <a:lnTo>
                    <a:pt x="1330" y="1196"/>
                  </a:lnTo>
                  <a:lnTo>
                    <a:pt x="1335" y="1196"/>
                  </a:lnTo>
                  <a:lnTo>
                    <a:pt x="1337" y="1196"/>
                  </a:lnTo>
                  <a:lnTo>
                    <a:pt x="1341" y="1189"/>
                  </a:lnTo>
                  <a:lnTo>
                    <a:pt x="1347" y="1183"/>
                  </a:lnTo>
                  <a:lnTo>
                    <a:pt x="1347" y="1183"/>
                  </a:lnTo>
                  <a:lnTo>
                    <a:pt x="1349" y="1183"/>
                  </a:lnTo>
                  <a:lnTo>
                    <a:pt x="1349" y="1183"/>
                  </a:lnTo>
                  <a:lnTo>
                    <a:pt x="1351" y="1183"/>
                  </a:lnTo>
                  <a:lnTo>
                    <a:pt x="1351" y="1183"/>
                  </a:lnTo>
                  <a:lnTo>
                    <a:pt x="1351" y="1185"/>
                  </a:lnTo>
                  <a:lnTo>
                    <a:pt x="1351" y="1185"/>
                  </a:lnTo>
                  <a:lnTo>
                    <a:pt x="1351" y="1185"/>
                  </a:lnTo>
                  <a:lnTo>
                    <a:pt x="1353" y="1187"/>
                  </a:lnTo>
                  <a:lnTo>
                    <a:pt x="1353" y="1187"/>
                  </a:lnTo>
                  <a:lnTo>
                    <a:pt x="1353" y="1189"/>
                  </a:lnTo>
                  <a:lnTo>
                    <a:pt x="1353" y="1189"/>
                  </a:lnTo>
                  <a:lnTo>
                    <a:pt x="1353" y="1189"/>
                  </a:lnTo>
                  <a:lnTo>
                    <a:pt x="1355" y="1189"/>
                  </a:lnTo>
                  <a:lnTo>
                    <a:pt x="1358" y="1187"/>
                  </a:lnTo>
                  <a:lnTo>
                    <a:pt x="1360" y="1187"/>
                  </a:lnTo>
                  <a:lnTo>
                    <a:pt x="1360" y="1187"/>
                  </a:lnTo>
                  <a:lnTo>
                    <a:pt x="1360" y="1189"/>
                  </a:lnTo>
                  <a:lnTo>
                    <a:pt x="1362" y="1189"/>
                  </a:lnTo>
                  <a:lnTo>
                    <a:pt x="1362" y="1191"/>
                  </a:lnTo>
                  <a:lnTo>
                    <a:pt x="1364" y="1191"/>
                  </a:lnTo>
                  <a:lnTo>
                    <a:pt x="1364" y="1191"/>
                  </a:lnTo>
                  <a:lnTo>
                    <a:pt x="1366" y="1191"/>
                  </a:lnTo>
                  <a:lnTo>
                    <a:pt x="1368" y="1189"/>
                  </a:lnTo>
                  <a:lnTo>
                    <a:pt x="1374" y="1187"/>
                  </a:lnTo>
                  <a:lnTo>
                    <a:pt x="1374" y="1185"/>
                  </a:lnTo>
                  <a:lnTo>
                    <a:pt x="1376" y="1185"/>
                  </a:lnTo>
                  <a:lnTo>
                    <a:pt x="1376" y="1185"/>
                  </a:lnTo>
                  <a:lnTo>
                    <a:pt x="1378" y="1185"/>
                  </a:lnTo>
                  <a:lnTo>
                    <a:pt x="1378" y="1185"/>
                  </a:lnTo>
                  <a:lnTo>
                    <a:pt x="1378" y="1183"/>
                  </a:lnTo>
                  <a:lnTo>
                    <a:pt x="1378" y="1183"/>
                  </a:lnTo>
                  <a:lnTo>
                    <a:pt x="1378" y="1183"/>
                  </a:lnTo>
                  <a:lnTo>
                    <a:pt x="1381" y="1183"/>
                  </a:lnTo>
                  <a:lnTo>
                    <a:pt x="1383" y="1181"/>
                  </a:lnTo>
                  <a:lnTo>
                    <a:pt x="1383" y="1181"/>
                  </a:lnTo>
                  <a:lnTo>
                    <a:pt x="1383" y="1179"/>
                  </a:lnTo>
                  <a:lnTo>
                    <a:pt x="1383" y="1179"/>
                  </a:lnTo>
                  <a:lnTo>
                    <a:pt x="1383" y="1177"/>
                  </a:lnTo>
                  <a:lnTo>
                    <a:pt x="1383" y="1177"/>
                  </a:lnTo>
                  <a:lnTo>
                    <a:pt x="1383" y="1175"/>
                  </a:lnTo>
                  <a:lnTo>
                    <a:pt x="1381" y="1175"/>
                  </a:lnTo>
                  <a:lnTo>
                    <a:pt x="1381" y="1173"/>
                  </a:lnTo>
                  <a:lnTo>
                    <a:pt x="1381" y="1173"/>
                  </a:lnTo>
                  <a:lnTo>
                    <a:pt x="1381" y="1173"/>
                  </a:lnTo>
                  <a:lnTo>
                    <a:pt x="1381" y="1171"/>
                  </a:lnTo>
                  <a:lnTo>
                    <a:pt x="1383" y="1171"/>
                  </a:lnTo>
                  <a:lnTo>
                    <a:pt x="1383" y="1168"/>
                  </a:lnTo>
                  <a:lnTo>
                    <a:pt x="1383" y="1168"/>
                  </a:lnTo>
                  <a:lnTo>
                    <a:pt x="1383" y="1168"/>
                  </a:lnTo>
                  <a:lnTo>
                    <a:pt x="1383" y="1166"/>
                  </a:lnTo>
                  <a:lnTo>
                    <a:pt x="1383" y="1164"/>
                  </a:lnTo>
                  <a:lnTo>
                    <a:pt x="1383" y="1164"/>
                  </a:lnTo>
                  <a:lnTo>
                    <a:pt x="1383" y="1162"/>
                  </a:lnTo>
                  <a:lnTo>
                    <a:pt x="1383" y="1162"/>
                  </a:lnTo>
                  <a:lnTo>
                    <a:pt x="1381" y="1158"/>
                  </a:lnTo>
                  <a:lnTo>
                    <a:pt x="1381" y="1156"/>
                  </a:lnTo>
                  <a:lnTo>
                    <a:pt x="1378" y="1156"/>
                  </a:lnTo>
                  <a:lnTo>
                    <a:pt x="1378" y="1154"/>
                  </a:lnTo>
                  <a:lnTo>
                    <a:pt x="1378" y="1154"/>
                  </a:lnTo>
                  <a:lnTo>
                    <a:pt x="1381" y="1152"/>
                  </a:lnTo>
                  <a:lnTo>
                    <a:pt x="1383" y="1148"/>
                  </a:lnTo>
                  <a:lnTo>
                    <a:pt x="1383" y="1148"/>
                  </a:lnTo>
                  <a:lnTo>
                    <a:pt x="1395" y="1141"/>
                  </a:lnTo>
                  <a:lnTo>
                    <a:pt x="1399" y="1139"/>
                  </a:lnTo>
                  <a:lnTo>
                    <a:pt x="1401" y="1139"/>
                  </a:lnTo>
                  <a:lnTo>
                    <a:pt x="1401" y="1139"/>
                  </a:lnTo>
                  <a:lnTo>
                    <a:pt x="1408" y="1139"/>
                  </a:lnTo>
                  <a:lnTo>
                    <a:pt x="1410" y="1139"/>
                  </a:lnTo>
                  <a:lnTo>
                    <a:pt x="1414" y="1141"/>
                  </a:lnTo>
                  <a:lnTo>
                    <a:pt x="1416" y="1141"/>
                  </a:lnTo>
                  <a:lnTo>
                    <a:pt x="1418" y="1141"/>
                  </a:lnTo>
                  <a:lnTo>
                    <a:pt x="1420" y="1141"/>
                  </a:lnTo>
                  <a:lnTo>
                    <a:pt x="1420" y="1141"/>
                  </a:lnTo>
                  <a:lnTo>
                    <a:pt x="1420" y="1141"/>
                  </a:lnTo>
                  <a:lnTo>
                    <a:pt x="1420" y="1139"/>
                  </a:lnTo>
                  <a:lnTo>
                    <a:pt x="1420" y="1139"/>
                  </a:lnTo>
                  <a:lnTo>
                    <a:pt x="1422" y="1139"/>
                  </a:lnTo>
                  <a:lnTo>
                    <a:pt x="1422" y="1137"/>
                  </a:lnTo>
                  <a:lnTo>
                    <a:pt x="1422" y="1137"/>
                  </a:lnTo>
                  <a:lnTo>
                    <a:pt x="1422" y="1133"/>
                  </a:lnTo>
                  <a:lnTo>
                    <a:pt x="1422" y="1133"/>
                  </a:lnTo>
                  <a:lnTo>
                    <a:pt x="1422" y="1133"/>
                  </a:lnTo>
                  <a:lnTo>
                    <a:pt x="1422" y="1131"/>
                  </a:lnTo>
                  <a:lnTo>
                    <a:pt x="1424" y="1131"/>
                  </a:lnTo>
                  <a:lnTo>
                    <a:pt x="1424" y="1131"/>
                  </a:lnTo>
                  <a:lnTo>
                    <a:pt x="1427" y="1129"/>
                  </a:lnTo>
                  <a:lnTo>
                    <a:pt x="1427" y="1129"/>
                  </a:lnTo>
                  <a:lnTo>
                    <a:pt x="1427" y="1129"/>
                  </a:lnTo>
                  <a:lnTo>
                    <a:pt x="1427" y="1127"/>
                  </a:lnTo>
                  <a:lnTo>
                    <a:pt x="1429" y="1127"/>
                  </a:lnTo>
                  <a:lnTo>
                    <a:pt x="1429" y="1127"/>
                  </a:lnTo>
                  <a:lnTo>
                    <a:pt x="1429" y="1124"/>
                  </a:lnTo>
                  <a:lnTo>
                    <a:pt x="1429" y="1124"/>
                  </a:lnTo>
                  <a:lnTo>
                    <a:pt x="1429" y="1124"/>
                  </a:lnTo>
                  <a:lnTo>
                    <a:pt x="1429" y="1127"/>
                  </a:lnTo>
                  <a:lnTo>
                    <a:pt x="1431" y="1127"/>
                  </a:lnTo>
                  <a:lnTo>
                    <a:pt x="1431" y="1127"/>
                  </a:lnTo>
                  <a:lnTo>
                    <a:pt x="1433" y="1133"/>
                  </a:lnTo>
                  <a:lnTo>
                    <a:pt x="1433" y="1131"/>
                  </a:lnTo>
                  <a:lnTo>
                    <a:pt x="1435" y="1131"/>
                  </a:lnTo>
                  <a:lnTo>
                    <a:pt x="1435" y="1131"/>
                  </a:lnTo>
                  <a:lnTo>
                    <a:pt x="1443" y="1129"/>
                  </a:lnTo>
                  <a:lnTo>
                    <a:pt x="1448" y="1127"/>
                  </a:lnTo>
                  <a:lnTo>
                    <a:pt x="1448" y="1127"/>
                  </a:lnTo>
                  <a:lnTo>
                    <a:pt x="1448" y="1127"/>
                  </a:lnTo>
                  <a:lnTo>
                    <a:pt x="1448" y="1127"/>
                  </a:lnTo>
                  <a:lnTo>
                    <a:pt x="1448" y="1129"/>
                  </a:lnTo>
                  <a:lnTo>
                    <a:pt x="1448" y="1131"/>
                  </a:lnTo>
                  <a:lnTo>
                    <a:pt x="1448" y="1131"/>
                  </a:lnTo>
                  <a:lnTo>
                    <a:pt x="1450" y="1131"/>
                  </a:lnTo>
                  <a:lnTo>
                    <a:pt x="1452" y="1133"/>
                  </a:lnTo>
                  <a:lnTo>
                    <a:pt x="1452" y="1135"/>
                  </a:lnTo>
                  <a:lnTo>
                    <a:pt x="1454" y="1137"/>
                  </a:lnTo>
                  <a:lnTo>
                    <a:pt x="1458" y="1143"/>
                  </a:lnTo>
                  <a:lnTo>
                    <a:pt x="1460" y="1145"/>
                  </a:lnTo>
                  <a:lnTo>
                    <a:pt x="1462" y="1148"/>
                  </a:lnTo>
                  <a:lnTo>
                    <a:pt x="1462" y="1148"/>
                  </a:lnTo>
                  <a:lnTo>
                    <a:pt x="1464" y="1148"/>
                  </a:lnTo>
                  <a:lnTo>
                    <a:pt x="1464" y="1150"/>
                  </a:lnTo>
                  <a:lnTo>
                    <a:pt x="1464" y="1150"/>
                  </a:lnTo>
                  <a:lnTo>
                    <a:pt x="1462" y="1150"/>
                  </a:lnTo>
                  <a:lnTo>
                    <a:pt x="1462" y="1152"/>
                  </a:lnTo>
                  <a:lnTo>
                    <a:pt x="1462" y="1152"/>
                  </a:lnTo>
                  <a:lnTo>
                    <a:pt x="1462" y="1154"/>
                  </a:lnTo>
                  <a:lnTo>
                    <a:pt x="1464" y="1154"/>
                  </a:lnTo>
                  <a:lnTo>
                    <a:pt x="1464" y="1156"/>
                  </a:lnTo>
                  <a:lnTo>
                    <a:pt x="1464" y="1156"/>
                  </a:lnTo>
                  <a:lnTo>
                    <a:pt x="1464" y="1158"/>
                  </a:lnTo>
                  <a:lnTo>
                    <a:pt x="1464" y="1158"/>
                  </a:lnTo>
                  <a:lnTo>
                    <a:pt x="1464" y="1160"/>
                  </a:lnTo>
                  <a:lnTo>
                    <a:pt x="1462" y="1160"/>
                  </a:lnTo>
                  <a:lnTo>
                    <a:pt x="1462" y="1160"/>
                  </a:lnTo>
                  <a:lnTo>
                    <a:pt x="1460" y="1160"/>
                  </a:lnTo>
                  <a:lnTo>
                    <a:pt x="1460" y="1162"/>
                  </a:lnTo>
                  <a:lnTo>
                    <a:pt x="1460" y="1162"/>
                  </a:lnTo>
                  <a:lnTo>
                    <a:pt x="1462" y="1164"/>
                  </a:lnTo>
                  <a:lnTo>
                    <a:pt x="1462" y="1164"/>
                  </a:lnTo>
                  <a:lnTo>
                    <a:pt x="1468" y="1166"/>
                  </a:lnTo>
                  <a:lnTo>
                    <a:pt x="1468" y="1168"/>
                  </a:lnTo>
                  <a:lnTo>
                    <a:pt x="1468" y="1168"/>
                  </a:lnTo>
                  <a:lnTo>
                    <a:pt x="1468" y="1168"/>
                  </a:lnTo>
                  <a:lnTo>
                    <a:pt x="1468" y="1171"/>
                  </a:lnTo>
                  <a:lnTo>
                    <a:pt x="1468" y="1173"/>
                  </a:lnTo>
                  <a:lnTo>
                    <a:pt x="1468" y="1173"/>
                  </a:lnTo>
                  <a:lnTo>
                    <a:pt x="1468" y="1175"/>
                  </a:lnTo>
                  <a:lnTo>
                    <a:pt x="1471" y="1177"/>
                  </a:lnTo>
                  <a:lnTo>
                    <a:pt x="1471" y="1179"/>
                  </a:lnTo>
                  <a:lnTo>
                    <a:pt x="1471" y="1179"/>
                  </a:lnTo>
                  <a:lnTo>
                    <a:pt x="1471" y="1179"/>
                  </a:lnTo>
                  <a:lnTo>
                    <a:pt x="1471" y="1181"/>
                  </a:lnTo>
                  <a:lnTo>
                    <a:pt x="1471" y="1181"/>
                  </a:lnTo>
                  <a:lnTo>
                    <a:pt x="1471" y="1181"/>
                  </a:lnTo>
                  <a:lnTo>
                    <a:pt x="1473" y="1183"/>
                  </a:lnTo>
                  <a:lnTo>
                    <a:pt x="1473" y="1183"/>
                  </a:lnTo>
                  <a:lnTo>
                    <a:pt x="1475" y="1181"/>
                  </a:lnTo>
                  <a:lnTo>
                    <a:pt x="1475" y="1181"/>
                  </a:lnTo>
                  <a:lnTo>
                    <a:pt x="1475" y="1181"/>
                  </a:lnTo>
                  <a:lnTo>
                    <a:pt x="1475" y="1181"/>
                  </a:lnTo>
                  <a:lnTo>
                    <a:pt x="1477" y="1181"/>
                  </a:lnTo>
                  <a:lnTo>
                    <a:pt x="1477" y="1179"/>
                  </a:lnTo>
                  <a:lnTo>
                    <a:pt x="1477" y="1177"/>
                  </a:lnTo>
                  <a:lnTo>
                    <a:pt x="1477" y="1177"/>
                  </a:lnTo>
                  <a:lnTo>
                    <a:pt x="1477" y="1177"/>
                  </a:lnTo>
                  <a:lnTo>
                    <a:pt x="1479" y="1177"/>
                  </a:lnTo>
                  <a:lnTo>
                    <a:pt x="1479" y="1177"/>
                  </a:lnTo>
                  <a:lnTo>
                    <a:pt x="1481" y="1177"/>
                  </a:lnTo>
                  <a:lnTo>
                    <a:pt x="1481" y="1179"/>
                  </a:lnTo>
                  <a:lnTo>
                    <a:pt x="1481" y="1179"/>
                  </a:lnTo>
                  <a:lnTo>
                    <a:pt x="1481" y="1181"/>
                  </a:lnTo>
                  <a:lnTo>
                    <a:pt x="1481" y="1181"/>
                  </a:lnTo>
                  <a:lnTo>
                    <a:pt x="1481" y="1183"/>
                  </a:lnTo>
                  <a:lnTo>
                    <a:pt x="1481" y="1183"/>
                  </a:lnTo>
                  <a:lnTo>
                    <a:pt x="1481" y="1183"/>
                  </a:lnTo>
                  <a:lnTo>
                    <a:pt x="1483" y="1185"/>
                  </a:lnTo>
                  <a:lnTo>
                    <a:pt x="1483" y="1185"/>
                  </a:lnTo>
                  <a:lnTo>
                    <a:pt x="1483" y="1187"/>
                  </a:lnTo>
                  <a:lnTo>
                    <a:pt x="1483" y="1187"/>
                  </a:lnTo>
                  <a:lnTo>
                    <a:pt x="1481" y="1191"/>
                  </a:lnTo>
                  <a:lnTo>
                    <a:pt x="1481" y="1191"/>
                  </a:lnTo>
                  <a:lnTo>
                    <a:pt x="1481" y="1191"/>
                  </a:lnTo>
                  <a:lnTo>
                    <a:pt x="1481" y="1194"/>
                  </a:lnTo>
                  <a:lnTo>
                    <a:pt x="1483" y="1194"/>
                  </a:lnTo>
                  <a:lnTo>
                    <a:pt x="1483" y="1196"/>
                  </a:lnTo>
                  <a:lnTo>
                    <a:pt x="1485" y="1198"/>
                  </a:lnTo>
                  <a:lnTo>
                    <a:pt x="1485" y="1198"/>
                  </a:lnTo>
                  <a:lnTo>
                    <a:pt x="1483" y="1200"/>
                  </a:lnTo>
                  <a:lnTo>
                    <a:pt x="1483" y="1204"/>
                  </a:lnTo>
                  <a:lnTo>
                    <a:pt x="1481" y="1206"/>
                  </a:lnTo>
                  <a:lnTo>
                    <a:pt x="1481" y="1208"/>
                  </a:lnTo>
                  <a:lnTo>
                    <a:pt x="1481" y="1208"/>
                  </a:lnTo>
                  <a:lnTo>
                    <a:pt x="1479" y="1206"/>
                  </a:lnTo>
                  <a:lnTo>
                    <a:pt x="1479" y="1206"/>
                  </a:lnTo>
                  <a:lnTo>
                    <a:pt x="1477" y="1204"/>
                  </a:lnTo>
                  <a:lnTo>
                    <a:pt x="1477" y="1204"/>
                  </a:lnTo>
                  <a:lnTo>
                    <a:pt x="1475" y="1204"/>
                  </a:lnTo>
                  <a:lnTo>
                    <a:pt x="1475" y="1204"/>
                  </a:lnTo>
                  <a:lnTo>
                    <a:pt x="1473" y="1204"/>
                  </a:lnTo>
                  <a:lnTo>
                    <a:pt x="1473" y="1206"/>
                  </a:lnTo>
                  <a:lnTo>
                    <a:pt x="1473" y="1208"/>
                  </a:lnTo>
                  <a:lnTo>
                    <a:pt x="1473" y="1208"/>
                  </a:lnTo>
                  <a:lnTo>
                    <a:pt x="1473" y="1210"/>
                  </a:lnTo>
                  <a:lnTo>
                    <a:pt x="1475" y="1212"/>
                  </a:lnTo>
                  <a:lnTo>
                    <a:pt x="1475" y="1214"/>
                  </a:lnTo>
                  <a:lnTo>
                    <a:pt x="1475" y="1214"/>
                  </a:lnTo>
                  <a:lnTo>
                    <a:pt x="1477" y="1217"/>
                  </a:lnTo>
                  <a:lnTo>
                    <a:pt x="1477" y="1221"/>
                  </a:lnTo>
                  <a:lnTo>
                    <a:pt x="1479" y="1221"/>
                  </a:lnTo>
                  <a:lnTo>
                    <a:pt x="1479" y="1223"/>
                  </a:lnTo>
                  <a:lnTo>
                    <a:pt x="1479" y="1223"/>
                  </a:lnTo>
                  <a:lnTo>
                    <a:pt x="1481" y="1223"/>
                  </a:lnTo>
                  <a:lnTo>
                    <a:pt x="1483" y="1223"/>
                  </a:lnTo>
                  <a:lnTo>
                    <a:pt x="1483" y="1223"/>
                  </a:lnTo>
                  <a:lnTo>
                    <a:pt x="1483" y="1225"/>
                  </a:lnTo>
                  <a:lnTo>
                    <a:pt x="1483" y="1225"/>
                  </a:lnTo>
                  <a:lnTo>
                    <a:pt x="1483" y="1227"/>
                  </a:lnTo>
                  <a:lnTo>
                    <a:pt x="1483" y="1231"/>
                  </a:lnTo>
                  <a:lnTo>
                    <a:pt x="1483" y="1231"/>
                  </a:lnTo>
                  <a:lnTo>
                    <a:pt x="1483" y="1231"/>
                  </a:lnTo>
                  <a:lnTo>
                    <a:pt x="1483" y="1235"/>
                  </a:lnTo>
                  <a:lnTo>
                    <a:pt x="1485" y="1235"/>
                  </a:lnTo>
                  <a:lnTo>
                    <a:pt x="1485" y="1238"/>
                  </a:lnTo>
                  <a:lnTo>
                    <a:pt x="1485" y="1240"/>
                  </a:lnTo>
                  <a:lnTo>
                    <a:pt x="1485" y="1242"/>
                  </a:lnTo>
                  <a:lnTo>
                    <a:pt x="1485" y="1244"/>
                  </a:lnTo>
                  <a:lnTo>
                    <a:pt x="1487" y="1246"/>
                  </a:lnTo>
                  <a:lnTo>
                    <a:pt x="1487" y="1248"/>
                  </a:lnTo>
                  <a:lnTo>
                    <a:pt x="1487" y="1248"/>
                  </a:lnTo>
                  <a:lnTo>
                    <a:pt x="1489" y="1248"/>
                  </a:lnTo>
                  <a:lnTo>
                    <a:pt x="1489" y="1248"/>
                  </a:lnTo>
                  <a:lnTo>
                    <a:pt x="1489" y="1248"/>
                  </a:lnTo>
                  <a:lnTo>
                    <a:pt x="1491" y="1246"/>
                  </a:lnTo>
                  <a:lnTo>
                    <a:pt x="1491" y="1246"/>
                  </a:lnTo>
                  <a:lnTo>
                    <a:pt x="1491" y="1246"/>
                  </a:lnTo>
                  <a:lnTo>
                    <a:pt x="1491" y="1246"/>
                  </a:lnTo>
                  <a:lnTo>
                    <a:pt x="1496" y="1244"/>
                  </a:lnTo>
                  <a:lnTo>
                    <a:pt x="1506" y="1244"/>
                  </a:lnTo>
                  <a:lnTo>
                    <a:pt x="1510" y="1246"/>
                  </a:lnTo>
                  <a:lnTo>
                    <a:pt x="1512" y="1246"/>
                  </a:lnTo>
                  <a:lnTo>
                    <a:pt x="1512" y="1246"/>
                  </a:lnTo>
                  <a:lnTo>
                    <a:pt x="1517" y="1244"/>
                  </a:lnTo>
                  <a:lnTo>
                    <a:pt x="1519" y="1242"/>
                  </a:lnTo>
                  <a:lnTo>
                    <a:pt x="1519" y="1242"/>
                  </a:lnTo>
                  <a:lnTo>
                    <a:pt x="1519" y="1242"/>
                  </a:lnTo>
                  <a:lnTo>
                    <a:pt x="1519" y="1242"/>
                  </a:lnTo>
                  <a:lnTo>
                    <a:pt x="1521" y="1242"/>
                  </a:lnTo>
                  <a:lnTo>
                    <a:pt x="1521" y="1244"/>
                  </a:lnTo>
                  <a:lnTo>
                    <a:pt x="1521" y="1244"/>
                  </a:lnTo>
                  <a:lnTo>
                    <a:pt x="1521" y="1246"/>
                  </a:lnTo>
                  <a:lnTo>
                    <a:pt x="1523" y="1246"/>
                  </a:lnTo>
                  <a:lnTo>
                    <a:pt x="1542" y="1248"/>
                  </a:lnTo>
                  <a:lnTo>
                    <a:pt x="1544" y="1248"/>
                  </a:lnTo>
                  <a:lnTo>
                    <a:pt x="1546" y="1248"/>
                  </a:lnTo>
                  <a:lnTo>
                    <a:pt x="1548" y="1248"/>
                  </a:lnTo>
                  <a:lnTo>
                    <a:pt x="1548" y="1248"/>
                  </a:lnTo>
                  <a:lnTo>
                    <a:pt x="1548" y="1248"/>
                  </a:lnTo>
                  <a:lnTo>
                    <a:pt x="1548" y="1248"/>
                  </a:lnTo>
                  <a:lnTo>
                    <a:pt x="1548" y="1248"/>
                  </a:lnTo>
                  <a:lnTo>
                    <a:pt x="1548" y="1250"/>
                  </a:lnTo>
                  <a:lnTo>
                    <a:pt x="1548" y="1252"/>
                  </a:lnTo>
                  <a:lnTo>
                    <a:pt x="1556" y="1242"/>
                  </a:lnTo>
                  <a:lnTo>
                    <a:pt x="1558" y="1242"/>
                  </a:lnTo>
                  <a:lnTo>
                    <a:pt x="1558" y="1240"/>
                  </a:lnTo>
                  <a:lnTo>
                    <a:pt x="1558" y="1238"/>
                  </a:lnTo>
                  <a:lnTo>
                    <a:pt x="1558" y="1238"/>
                  </a:lnTo>
                  <a:lnTo>
                    <a:pt x="1558" y="1235"/>
                  </a:lnTo>
                  <a:lnTo>
                    <a:pt x="1558" y="1233"/>
                  </a:lnTo>
                  <a:lnTo>
                    <a:pt x="1558" y="1229"/>
                  </a:lnTo>
                  <a:lnTo>
                    <a:pt x="1556" y="1221"/>
                  </a:lnTo>
                  <a:lnTo>
                    <a:pt x="1556" y="1221"/>
                  </a:lnTo>
                  <a:lnTo>
                    <a:pt x="1556" y="1219"/>
                  </a:lnTo>
                  <a:lnTo>
                    <a:pt x="1554" y="1217"/>
                  </a:lnTo>
                  <a:lnTo>
                    <a:pt x="1554" y="1217"/>
                  </a:lnTo>
                  <a:lnTo>
                    <a:pt x="1554" y="1217"/>
                  </a:lnTo>
                  <a:lnTo>
                    <a:pt x="1554" y="1214"/>
                  </a:lnTo>
                  <a:lnTo>
                    <a:pt x="1554" y="1212"/>
                  </a:lnTo>
                  <a:lnTo>
                    <a:pt x="1554" y="1212"/>
                  </a:lnTo>
                  <a:lnTo>
                    <a:pt x="1554" y="1210"/>
                  </a:lnTo>
                  <a:lnTo>
                    <a:pt x="1554" y="1210"/>
                  </a:lnTo>
                  <a:lnTo>
                    <a:pt x="1552" y="1208"/>
                  </a:lnTo>
                  <a:lnTo>
                    <a:pt x="1552" y="1208"/>
                  </a:lnTo>
                  <a:lnTo>
                    <a:pt x="1552" y="1208"/>
                  </a:lnTo>
                  <a:lnTo>
                    <a:pt x="1554" y="1206"/>
                  </a:lnTo>
                  <a:lnTo>
                    <a:pt x="1554" y="1206"/>
                  </a:lnTo>
                  <a:lnTo>
                    <a:pt x="1552" y="1206"/>
                  </a:lnTo>
                  <a:lnTo>
                    <a:pt x="1552" y="1206"/>
                  </a:lnTo>
                  <a:lnTo>
                    <a:pt x="1552" y="1206"/>
                  </a:lnTo>
                  <a:lnTo>
                    <a:pt x="1552" y="1204"/>
                  </a:lnTo>
                  <a:lnTo>
                    <a:pt x="1552" y="1204"/>
                  </a:lnTo>
                  <a:lnTo>
                    <a:pt x="1552" y="1204"/>
                  </a:lnTo>
                  <a:lnTo>
                    <a:pt x="1552" y="1204"/>
                  </a:lnTo>
                  <a:lnTo>
                    <a:pt x="1552" y="1204"/>
                  </a:lnTo>
                  <a:lnTo>
                    <a:pt x="1554" y="1202"/>
                  </a:lnTo>
                  <a:lnTo>
                    <a:pt x="1554" y="1202"/>
                  </a:lnTo>
                  <a:lnTo>
                    <a:pt x="1554" y="1200"/>
                  </a:lnTo>
                  <a:lnTo>
                    <a:pt x="1554" y="1200"/>
                  </a:lnTo>
                  <a:lnTo>
                    <a:pt x="1554" y="1200"/>
                  </a:lnTo>
                  <a:lnTo>
                    <a:pt x="1554" y="1200"/>
                  </a:lnTo>
                  <a:lnTo>
                    <a:pt x="1554" y="1200"/>
                  </a:lnTo>
                  <a:lnTo>
                    <a:pt x="1554" y="1198"/>
                  </a:lnTo>
                  <a:lnTo>
                    <a:pt x="1554" y="1198"/>
                  </a:lnTo>
                  <a:lnTo>
                    <a:pt x="1554" y="1196"/>
                  </a:lnTo>
                  <a:lnTo>
                    <a:pt x="1554" y="1196"/>
                  </a:lnTo>
                  <a:lnTo>
                    <a:pt x="1554" y="1194"/>
                  </a:lnTo>
                  <a:lnTo>
                    <a:pt x="1554" y="1189"/>
                  </a:lnTo>
                  <a:lnTo>
                    <a:pt x="1554" y="1189"/>
                  </a:lnTo>
                  <a:lnTo>
                    <a:pt x="1554" y="1189"/>
                  </a:lnTo>
                  <a:lnTo>
                    <a:pt x="1554" y="1189"/>
                  </a:lnTo>
                  <a:lnTo>
                    <a:pt x="1554" y="1187"/>
                  </a:lnTo>
                  <a:lnTo>
                    <a:pt x="1554" y="1187"/>
                  </a:lnTo>
                  <a:lnTo>
                    <a:pt x="1554" y="1187"/>
                  </a:lnTo>
                  <a:lnTo>
                    <a:pt x="1554" y="1187"/>
                  </a:lnTo>
                  <a:lnTo>
                    <a:pt x="1554" y="1185"/>
                  </a:lnTo>
                  <a:lnTo>
                    <a:pt x="1556" y="1185"/>
                  </a:lnTo>
                  <a:lnTo>
                    <a:pt x="1558" y="1183"/>
                  </a:lnTo>
                  <a:lnTo>
                    <a:pt x="1558" y="1181"/>
                  </a:lnTo>
                  <a:lnTo>
                    <a:pt x="1558" y="1181"/>
                  </a:lnTo>
                  <a:lnTo>
                    <a:pt x="1558" y="1179"/>
                  </a:lnTo>
                  <a:lnTo>
                    <a:pt x="1558" y="1179"/>
                  </a:lnTo>
                  <a:lnTo>
                    <a:pt x="1558" y="1177"/>
                  </a:lnTo>
                  <a:lnTo>
                    <a:pt x="1558" y="1175"/>
                  </a:lnTo>
                  <a:lnTo>
                    <a:pt x="1558" y="1175"/>
                  </a:lnTo>
                  <a:lnTo>
                    <a:pt x="1558" y="1175"/>
                  </a:lnTo>
                  <a:lnTo>
                    <a:pt x="1556" y="1175"/>
                  </a:lnTo>
                  <a:lnTo>
                    <a:pt x="1556" y="1175"/>
                  </a:lnTo>
                  <a:lnTo>
                    <a:pt x="1556" y="1173"/>
                  </a:lnTo>
                  <a:lnTo>
                    <a:pt x="1554" y="1173"/>
                  </a:lnTo>
                  <a:lnTo>
                    <a:pt x="1554" y="1173"/>
                  </a:lnTo>
                  <a:lnTo>
                    <a:pt x="1554" y="1173"/>
                  </a:lnTo>
                  <a:lnTo>
                    <a:pt x="1550" y="1168"/>
                  </a:lnTo>
                  <a:lnTo>
                    <a:pt x="1550" y="1166"/>
                  </a:lnTo>
                  <a:lnTo>
                    <a:pt x="1550" y="1166"/>
                  </a:lnTo>
                  <a:lnTo>
                    <a:pt x="1550" y="1166"/>
                  </a:lnTo>
                  <a:lnTo>
                    <a:pt x="1550" y="1166"/>
                  </a:lnTo>
                  <a:lnTo>
                    <a:pt x="1550" y="1166"/>
                  </a:lnTo>
                  <a:lnTo>
                    <a:pt x="1550" y="1164"/>
                  </a:lnTo>
                  <a:lnTo>
                    <a:pt x="1550" y="1164"/>
                  </a:lnTo>
                  <a:lnTo>
                    <a:pt x="1550" y="1162"/>
                  </a:lnTo>
                  <a:lnTo>
                    <a:pt x="1550" y="1162"/>
                  </a:lnTo>
                  <a:lnTo>
                    <a:pt x="1550" y="1162"/>
                  </a:lnTo>
                  <a:lnTo>
                    <a:pt x="1552" y="1160"/>
                  </a:lnTo>
                  <a:lnTo>
                    <a:pt x="1552" y="1160"/>
                  </a:lnTo>
                  <a:lnTo>
                    <a:pt x="1554" y="1158"/>
                  </a:lnTo>
                  <a:lnTo>
                    <a:pt x="1556" y="1156"/>
                  </a:lnTo>
                  <a:lnTo>
                    <a:pt x="1556" y="1156"/>
                  </a:lnTo>
                  <a:lnTo>
                    <a:pt x="1556" y="1156"/>
                  </a:lnTo>
                  <a:lnTo>
                    <a:pt x="1556" y="1156"/>
                  </a:lnTo>
                  <a:lnTo>
                    <a:pt x="1558" y="1156"/>
                  </a:lnTo>
                  <a:lnTo>
                    <a:pt x="1558" y="1156"/>
                  </a:lnTo>
                  <a:lnTo>
                    <a:pt x="1558" y="1156"/>
                  </a:lnTo>
                  <a:lnTo>
                    <a:pt x="1560" y="1156"/>
                  </a:lnTo>
                  <a:lnTo>
                    <a:pt x="1560" y="1156"/>
                  </a:lnTo>
                  <a:lnTo>
                    <a:pt x="1560" y="1156"/>
                  </a:lnTo>
                  <a:lnTo>
                    <a:pt x="1560" y="1154"/>
                  </a:lnTo>
                  <a:lnTo>
                    <a:pt x="1563" y="1154"/>
                  </a:lnTo>
                  <a:lnTo>
                    <a:pt x="1563" y="1154"/>
                  </a:lnTo>
                  <a:lnTo>
                    <a:pt x="1563" y="1154"/>
                  </a:lnTo>
                  <a:lnTo>
                    <a:pt x="1563" y="1154"/>
                  </a:lnTo>
                  <a:lnTo>
                    <a:pt x="1563" y="1154"/>
                  </a:lnTo>
                  <a:lnTo>
                    <a:pt x="1563" y="1154"/>
                  </a:lnTo>
                  <a:lnTo>
                    <a:pt x="1565" y="1154"/>
                  </a:lnTo>
                  <a:lnTo>
                    <a:pt x="1565" y="1152"/>
                  </a:lnTo>
                  <a:lnTo>
                    <a:pt x="1567" y="1152"/>
                  </a:lnTo>
                  <a:lnTo>
                    <a:pt x="1567" y="1148"/>
                  </a:lnTo>
                  <a:lnTo>
                    <a:pt x="1567" y="1148"/>
                  </a:lnTo>
                  <a:lnTo>
                    <a:pt x="1567" y="1148"/>
                  </a:lnTo>
                  <a:lnTo>
                    <a:pt x="1567" y="1148"/>
                  </a:lnTo>
                  <a:lnTo>
                    <a:pt x="1569" y="1148"/>
                  </a:lnTo>
                  <a:lnTo>
                    <a:pt x="1569" y="1148"/>
                  </a:lnTo>
                  <a:lnTo>
                    <a:pt x="1569" y="1148"/>
                  </a:lnTo>
                  <a:lnTo>
                    <a:pt x="1571" y="1150"/>
                  </a:lnTo>
                  <a:lnTo>
                    <a:pt x="1573" y="1150"/>
                  </a:lnTo>
                  <a:lnTo>
                    <a:pt x="1573" y="1152"/>
                  </a:lnTo>
                  <a:lnTo>
                    <a:pt x="1573" y="1152"/>
                  </a:lnTo>
                  <a:lnTo>
                    <a:pt x="1573" y="1154"/>
                  </a:lnTo>
                  <a:lnTo>
                    <a:pt x="1573" y="1154"/>
                  </a:lnTo>
                  <a:lnTo>
                    <a:pt x="1573" y="1154"/>
                  </a:lnTo>
                  <a:lnTo>
                    <a:pt x="1573" y="1154"/>
                  </a:lnTo>
                  <a:lnTo>
                    <a:pt x="1575" y="1156"/>
                  </a:lnTo>
                  <a:lnTo>
                    <a:pt x="1575" y="1158"/>
                  </a:lnTo>
                  <a:lnTo>
                    <a:pt x="1575" y="1158"/>
                  </a:lnTo>
                  <a:lnTo>
                    <a:pt x="1575" y="1158"/>
                  </a:lnTo>
                  <a:lnTo>
                    <a:pt x="1575" y="1158"/>
                  </a:lnTo>
                  <a:lnTo>
                    <a:pt x="1575" y="1160"/>
                  </a:lnTo>
                  <a:lnTo>
                    <a:pt x="1577" y="1160"/>
                  </a:lnTo>
                  <a:lnTo>
                    <a:pt x="1577" y="1162"/>
                  </a:lnTo>
                  <a:lnTo>
                    <a:pt x="1577" y="1162"/>
                  </a:lnTo>
                  <a:lnTo>
                    <a:pt x="1577" y="1162"/>
                  </a:lnTo>
                  <a:lnTo>
                    <a:pt x="1579" y="1162"/>
                  </a:lnTo>
                  <a:lnTo>
                    <a:pt x="1586" y="1162"/>
                  </a:lnTo>
                  <a:lnTo>
                    <a:pt x="1590" y="1164"/>
                  </a:lnTo>
                  <a:lnTo>
                    <a:pt x="1590" y="1164"/>
                  </a:lnTo>
                  <a:lnTo>
                    <a:pt x="1590" y="1164"/>
                  </a:lnTo>
                  <a:lnTo>
                    <a:pt x="1592" y="1166"/>
                  </a:lnTo>
                  <a:lnTo>
                    <a:pt x="1592" y="1166"/>
                  </a:lnTo>
                  <a:lnTo>
                    <a:pt x="1592" y="1168"/>
                  </a:lnTo>
                  <a:lnTo>
                    <a:pt x="1590" y="1168"/>
                  </a:lnTo>
                  <a:lnTo>
                    <a:pt x="1588" y="1171"/>
                  </a:lnTo>
                  <a:lnTo>
                    <a:pt x="1588" y="1171"/>
                  </a:lnTo>
                  <a:lnTo>
                    <a:pt x="1588" y="1171"/>
                  </a:lnTo>
                  <a:lnTo>
                    <a:pt x="1588" y="1171"/>
                  </a:lnTo>
                  <a:lnTo>
                    <a:pt x="1588" y="1173"/>
                  </a:lnTo>
                  <a:lnTo>
                    <a:pt x="1588" y="1173"/>
                  </a:lnTo>
                  <a:lnTo>
                    <a:pt x="1588" y="1173"/>
                  </a:lnTo>
                  <a:lnTo>
                    <a:pt x="1594" y="1177"/>
                  </a:lnTo>
                  <a:lnTo>
                    <a:pt x="1594" y="1179"/>
                  </a:lnTo>
                  <a:lnTo>
                    <a:pt x="1594" y="1179"/>
                  </a:lnTo>
                  <a:lnTo>
                    <a:pt x="1594" y="1179"/>
                  </a:lnTo>
                  <a:lnTo>
                    <a:pt x="1594" y="1183"/>
                  </a:lnTo>
                  <a:lnTo>
                    <a:pt x="1594" y="1183"/>
                  </a:lnTo>
                  <a:lnTo>
                    <a:pt x="1594" y="1183"/>
                  </a:lnTo>
                  <a:lnTo>
                    <a:pt x="1594" y="1183"/>
                  </a:lnTo>
                  <a:lnTo>
                    <a:pt x="1594" y="1183"/>
                  </a:lnTo>
                  <a:lnTo>
                    <a:pt x="1594" y="1183"/>
                  </a:lnTo>
                  <a:lnTo>
                    <a:pt x="1600" y="1187"/>
                  </a:lnTo>
                  <a:lnTo>
                    <a:pt x="1600" y="1187"/>
                  </a:lnTo>
                  <a:lnTo>
                    <a:pt x="1600" y="1187"/>
                  </a:lnTo>
                  <a:lnTo>
                    <a:pt x="1600" y="1187"/>
                  </a:lnTo>
                  <a:lnTo>
                    <a:pt x="1600" y="1189"/>
                  </a:lnTo>
                  <a:lnTo>
                    <a:pt x="1600" y="1189"/>
                  </a:lnTo>
                  <a:lnTo>
                    <a:pt x="1600" y="1191"/>
                  </a:lnTo>
                  <a:lnTo>
                    <a:pt x="1600" y="1191"/>
                  </a:lnTo>
                  <a:lnTo>
                    <a:pt x="1600" y="1191"/>
                  </a:lnTo>
                  <a:lnTo>
                    <a:pt x="1600" y="1194"/>
                  </a:lnTo>
                  <a:lnTo>
                    <a:pt x="1600" y="1194"/>
                  </a:lnTo>
                  <a:lnTo>
                    <a:pt x="1604" y="1196"/>
                  </a:lnTo>
                  <a:lnTo>
                    <a:pt x="1604" y="1196"/>
                  </a:lnTo>
                  <a:lnTo>
                    <a:pt x="1604" y="1198"/>
                  </a:lnTo>
                  <a:lnTo>
                    <a:pt x="1604" y="1198"/>
                  </a:lnTo>
                  <a:lnTo>
                    <a:pt x="1604" y="1198"/>
                  </a:lnTo>
                  <a:lnTo>
                    <a:pt x="1604" y="1200"/>
                  </a:lnTo>
                  <a:lnTo>
                    <a:pt x="1604" y="1202"/>
                  </a:lnTo>
                  <a:lnTo>
                    <a:pt x="1604" y="1208"/>
                  </a:lnTo>
                  <a:lnTo>
                    <a:pt x="1604" y="1210"/>
                  </a:lnTo>
                  <a:lnTo>
                    <a:pt x="1604" y="1210"/>
                  </a:lnTo>
                  <a:lnTo>
                    <a:pt x="1604" y="1210"/>
                  </a:lnTo>
                  <a:lnTo>
                    <a:pt x="1604" y="1210"/>
                  </a:lnTo>
                  <a:lnTo>
                    <a:pt x="1604" y="1212"/>
                  </a:lnTo>
                  <a:lnTo>
                    <a:pt x="1604" y="1212"/>
                  </a:lnTo>
                  <a:lnTo>
                    <a:pt x="1607" y="1212"/>
                  </a:lnTo>
                  <a:lnTo>
                    <a:pt x="1607" y="1212"/>
                  </a:lnTo>
                  <a:lnTo>
                    <a:pt x="1609" y="1212"/>
                  </a:lnTo>
                  <a:lnTo>
                    <a:pt x="1609" y="1212"/>
                  </a:lnTo>
                  <a:lnTo>
                    <a:pt x="1609" y="1212"/>
                  </a:lnTo>
                  <a:lnTo>
                    <a:pt x="1611" y="1212"/>
                  </a:lnTo>
                  <a:lnTo>
                    <a:pt x="1611" y="1210"/>
                  </a:lnTo>
                  <a:lnTo>
                    <a:pt x="1611" y="1210"/>
                  </a:lnTo>
                  <a:lnTo>
                    <a:pt x="1611" y="1210"/>
                  </a:lnTo>
                  <a:lnTo>
                    <a:pt x="1611" y="1206"/>
                  </a:lnTo>
                  <a:lnTo>
                    <a:pt x="1611" y="1206"/>
                  </a:lnTo>
                  <a:lnTo>
                    <a:pt x="1611" y="1204"/>
                  </a:lnTo>
                  <a:lnTo>
                    <a:pt x="1613" y="1204"/>
                  </a:lnTo>
                  <a:lnTo>
                    <a:pt x="1615" y="1202"/>
                  </a:lnTo>
                  <a:lnTo>
                    <a:pt x="1621" y="1196"/>
                  </a:lnTo>
                  <a:lnTo>
                    <a:pt x="1623" y="1191"/>
                  </a:lnTo>
                  <a:lnTo>
                    <a:pt x="1623" y="1191"/>
                  </a:lnTo>
                  <a:lnTo>
                    <a:pt x="1623" y="1189"/>
                  </a:lnTo>
                  <a:lnTo>
                    <a:pt x="1625" y="1187"/>
                  </a:lnTo>
                  <a:lnTo>
                    <a:pt x="1625" y="1187"/>
                  </a:lnTo>
                  <a:lnTo>
                    <a:pt x="1632" y="1183"/>
                  </a:lnTo>
                  <a:lnTo>
                    <a:pt x="1634" y="1183"/>
                  </a:lnTo>
                  <a:lnTo>
                    <a:pt x="1634" y="1181"/>
                  </a:lnTo>
                  <a:lnTo>
                    <a:pt x="1636" y="1181"/>
                  </a:lnTo>
                  <a:lnTo>
                    <a:pt x="1636" y="1181"/>
                  </a:lnTo>
                  <a:lnTo>
                    <a:pt x="1636" y="1177"/>
                  </a:lnTo>
                  <a:lnTo>
                    <a:pt x="1636" y="1177"/>
                  </a:lnTo>
                  <a:lnTo>
                    <a:pt x="1636" y="1175"/>
                  </a:lnTo>
                  <a:lnTo>
                    <a:pt x="1636" y="1175"/>
                  </a:lnTo>
                  <a:lnTo>
                    <a:pt x="1636" y="1175"/>
                  </a:lnTo>
                  <a:lnTo>
                    <a:pt x="1636" y="1173"/>
                  </a:lnTo>
                  <a:lnTo>
                    <a:pt x="1636" y="1173"/>
                  </a:lnTo>
                  <a:lnTo>
                    <a:pt x="1636" y="1173"/>
                  </a:lnTo>
                  <a:lnTo>
                    <a:pt x="1636" y="1173"/>
                  </a:lnTo>
                  <a:lnTo>
                    <a:pt x="1636" y="1171"/>
                  </a:lnTo>
                  <a:lnTo>
                    <a:pt x="1636" y="1171"/>
                  </a:lnTo>
                  <a:lnTo>
                    <a:pt x="1638" y="1171"/>
                  </a:lnTo>
                  <a:lnTo>
                    <a:pt x="1638" y="1171"/>
                  </a:lnTo>
                  <a:lnTo>
                    <a:pt x="1638" y="1171"/>
                  </a:lnTo>
                  <a:lnTo>
                    <a:pt x="1646" y="1168"/>
                  </a:lnTo>
                  <a:lnTo>
                    <a:pt x="1646" y="1168"/>
                  </a:lnTo>
                  <a:lnTo>
                    <a:pt x="1648" y="1168"/>
                  </a:lnTo>
                  <a:lnTo>
                    <a:pt x="1650" y="1164"/>
                  </a:lnTo>
                  <a:lnTo>
                    <a:pt x="1653" y="1162"/>
                  </a:lnTo>
                  <a:lnTo>
                    <a:pt x="1655" y="1162"/>
                  </a:lnTo>
                  <a:lnTo>
                    <a:pt x="1661" y="1158"/>
                  </a:lnTo>
                  <a:lnTo>
                    <a:pt x="1667" y="1156"/>
                  </a:lnTo>
                  <a:lnTo>
                    <a:pt x="1667" y="1156"/>
                  </a:lnTo>
                  <a:lnTo>
                    <a:pt x="1667" y="1156"/>
                  </a:lnTo>
                  <a:lnTo>
                    <a:pt x="1669" y="1158"/>
                  </a:lnTo>
                  <a:lnTo>
                    <a:pt x="1669" y="1158"/>
                  </a:lnTo>
                  <a:lnTo>
                    <a:pt x="1669" y="1160"/>
                  </a:lnTo>
                  <a:lnTo>
                    <a:pt x="1671" y="1160"/>
                  </a:lnTo>
                  <a:lnTo>
                    <a:pt x="1673" y="1160"/>
                  </a:lnTo>
                  <a:lnTo>
                    <a:pt x="1676" y="1160"/>
                  </a:lnTo>
                  <a:lnTo>
                    <a:pt x="1699" y="1137"/>
                  </a:lnTo>
                  <a:lnTo>
                    <a:pt x="1699" y="1137"/>
                  </a:lnTo>
                  <a:lnTo>
                    <a:pt x="1701" y="1135"/>
                  </a:lnTo>
                  <a:lnTo>
                    <a:pt x="1703" y="1135"/>
                  </a:lnTo>
                  <a:lnTo>
                    <a:pt x="1703" y="1135"/>
                  </a:lnTo>
                  <a:lnTo>
                    <a:pt x="1705" y="1135"/>
                  </a:lnTo>
                  <a:lnTo>
                    <a:pt x="1705" y="1135"/>
                  </a:lnTo>
                  <a:lnTo>
                    <a:pt x="1705" y="1135"/>
                  </a:lnTo>
                  <a:lnTo>
                    <a:pt x="1707" y="1135"/>
                  </a:lnTo>
                  <a:lnTo>
                    <a:pt x="1707" y="1135"/>
                  </a:lnTo>
                  <a:lnTo>
                    <a:pt x="1711" y="1133"/>
                  </a:lnTo>
                  <a:lnTo>
                    <a:pt x="1711" y="1133"/>
                  </a:lnTo>
                  <a:lnTo>
                    <a:pt x="1711" y="1133"/>
                  </a:lnTo>
                  <a:lnTo>
                    <a:pt x="1711" y="1133"/>
                  </a:lnTo>
                  <a:lnTo>
                    <a:pt x="1713" y="1135"/>
                  </a:lnTo>
                  <a:lnTo>
                    <a:pt x="1713" y="1135"/>
                  </a:lnTo>
                  <a:lnTo>
                    <a:pt x="1713" y="1135"/>
                  </a:lnTo>
                  <a:lnTo>
                    <a:pt x="1713" y="1135"/>
                  </a:lnTo>
                  <a:lnTo>
                    <a:pt x="1713" y="1137"/>
                  </a:lnTo>
                  <a:lnTo>
                    <a:pt x="1713" y="1137"/>
                  </a:lnTo>
                  <a:lnTo>
                    <a:pt x="1715" y="1139"/>
                  </a:lnTo>
                  <a:lnTo>
                    <a:pt x="1715" y="1139"/>
                  </a:lnTo>
                  <a:lnTo>
                    <a:pt x="1717" y="1141"/>
                  </a:lnTo>
                  <a:lnTo>
                    <a:pt x="1717" y="1141"/>
                  </a:lnTo>
                  <a:lnTo>
                    <a:pt x="1717" y="1141"/>
                  </a:lnTo>
                  <a:lnTo>
                    <a:pt x="1717" y="1141"/>
                  </a:lnTo>
                  <a:lnTo>
                    <a:pt x="1719" y="1141"/>
                  </a:lnTo>
                  <a:lnTo>
                    <a:pt x="1722" y="1141"/>
                  </a:lnTo>
                  <a:lnTo>
                    <a:pt x="1724" y="1141"/>
                  </a:lnTo>
                  <a:lnTo>
                    <a:pt x="1724" y="1141"/>
                  </a:lnTo>
                  <a:lnTo>
                    <a:pt x="1724" y="1139"/>
                  </a:lnTo>
                  <a:lnTo>
                    <a:pt x="1726" y="1139"/>
                  </a:lnTo>
                  <a:lnTo>
                    <a:pt x="1726" y="1137"/>
                  </a:lnTo>
                  <a:lnTo>
                    <a:pt x="1734" y="1133"/>
                  </a:lnTo>
                  <a:lnTo>
                    <a:pt x="1734" y="1133"/>
                  </a:lnTo>
                  <a:lnTo>
                    <a:pt x="1734" y="1133"/>
                  </a:lnTo>
                  <a:lnTo>
                    <a:pt x="1734" y="1131"/>
                  </a:lnTo>
                  <a:lnTo>
                    <a:pt x="1736" y="1127"/>
                  </a:lnTo>
                  <a:lnTo>
                    <a:pt x="1736" y="1127"/>
                  </a:lnTo>
                  <a:lnTo>
                    <a:pt x="1736" y="1124"/>
                  </a:lnTo>
                  <a:lnTo>
                    <a:pt x="1736" y="1122"/>
                  </a:lnTo>
                  <a:lnTo>
                    <a:pt x="1736" y="1122"/>
                  </a:lnTo>
                  <a:lnTo>
                    <a:pt x="1738" y="1120"/>
                  </a:lnTo>
                  <a:lnTo>
                    <a:pt x="1738" y="1120"/>
                  </a:lnTo>
                  <a:lnTo>
                    <a:pt x="1738" y="1118"/>
                  </a:lnTo>
                  <a:lnTo>
                    <a:pt x="1740" y="1118"/>
                  </a:lnTo>
                  <a:lnTo>
                    <a:pt x="1747" y="1116"/>
                  </a:lnTo>
                  <a:lnTo>
                    <a:pt x="1747" y="1116"/>
                  </a:lnTo>
                  <a:lnTo>
                    <a:pt x="1747" y="1116"/>
                  </a:lnTo>
                  <a:lnTo>
                    <a:pt x="1751" y="1118"/>
                  </a:lnTo>
                  <a:lnTo>
                    <a:pt x="1753" y="1118"/>
                  </a:lnTo>
                  <a:lnTo>
                    <a:pt x="1755" y="1118"/>
                  </a:lnTo>
                  <a:lnTo>
                    <a:pt x="1755" y="1118"/>
                  </a:lnTo>
                  <a:lnTo>
                    <a:pt x="1755" y="1118"/>
                  </a:lnTo>
                  <a:lnTo>
                    <a:pt x="1761" y="1122"/>
                  </a:lnTo>
                  <a:lnTo>
                    <a:pt x="1761" y="1122"/>
                  </a:lnTo>
                  <a:lnTo>
                    <a:pt x="1763" y="1124"/>
                  </a:lnTo>
                  <a:lnTo>
                    <a:pt x="1763" y="1124"/>
                  </a:lnTo>
                  <a:lnTo>
                    <a:pt x="1763" y="1124"/>
                  </a:lnTo>
                  <a:lnTo>
                    <a:pt x="1770" y="1122"/>
                  </a:lnTo>
                  <a:lnTo>
                    <a:pt x="1772" y="1120"/>
                  </a:lnTo>
                  <a:lnTo>
                    <a:pt x="1772" y="1120"/>
                  </a:lnTo>
                  <a:lnTo>
                    <a:pt x="1772" y="1120"/>
                  </a:lnTo>
                  <a:lnTo>
                    <a:pt x="1772" y="1120"/>
                  </a:lnTo>
                  <a:lnTo>
                    <a:pt x="1774" y="1118"/>
                  </a:lnTo>
                  <a:lnTo>
                    <a:pt x="1774" y="1118"/>
                  </a:lnTo>
                  <a:lnTo>
                    <a:pt x="1774" y="1118"/>
                  </a:lnTo>
                  <a:lnTo>
                    <a:pt x="1774" y="1118"/>
                  </a:lnTo>
                  <a:lnTo>
                    <a:pt x="1774" y="1116"/>
                  </a:lnTo>
                  <a:lnTo>
                    <a:pt x="1772" y="1116"/>
                  </a:lnTo>
                  <a:lnTo>
                    <a:pt x="1772" y="1116"/>
                  </a:lnTo>
                  <a:lnTo>
                    <a:pt x="1770" y="1112"/>
                  </a:lnTo>
                  <a:lnTo>
                    <a:pt x="1770" y="1110"/>
                  </a:lnTo>
                  <a:lnTo>
                    <a:pt x="1768" y="1108"/>
                  </a:lnTo>
                  <a:lnTo>
                    <a:pt x="1768" y="1108"/>
                  </a:lnTo>
                  <a:lnTo>
                    <a:pt x="1768" y="1108"/>
                  </a:lnTo>
                  <a:lnTo>
                    <a:pt x="1768" y="1106"/>
                  </a:lnTo>
                  <a:lnTo>
                    <a:pt x="1768" y="1106"/>
                  </a:lnTo>
                  <a:lnTo>
                    <a:pt x="1768" y="1106"/>
                  </a:lnTo>
                  <a:lnTo>
                    <a:pt x="1768" y="1104"/>
                  </a:lnTo>
                  <a:lnTo>
                    <a:pt x="1770" y="1104"/>
                  </a:lnTo>
                  <a:lnTo>
                    <a:pt x="1770" y="1104"/>
                  </a:lnTo>
                  <a:lnTo>
                    <a:pt x="1770" y="1104"/>
                  </a:lnTo>
                  <a:lnTo>
                    <a:pt x="1776" y="1104"/>
                  </a:lnTo>
                  <a:lnTo>
                    <a:pt x="1780" y="1106"/>
                  </a:lnTo>
                  <a:lnTo>
                    <a:pt x="1780" y="1106"/>
                  </a:lnTo>
                  <a:lnTo>
                    <a:pt x="1782" y="1108"/>
                  </a:lnTo>
                  <a:lnTo>
                    <a:pt x="1793" y="1114"/>
                  </a:lnTo>
                  <a:lnTo>
                    <a:pt x="1795" y="1114"/>
                  </a:lnTo>
                  <a:lnTo>
                    <a:pt x="1797" y="1114"/>
                  </a:lnTo>
                  <a:lnTo>
                    <a:pt x="1803" y="1114"/>
                  </a:lnTo>
                  <a:lnTo>
                    <a:pt x="1805" y="1114"/>
                  </a:lnTo>
                  <a:lnTo>
                    <a:pt x="1805" y="1114"/>
                  </a:lnTo>
                  <a:lnTo>
                    <a:pt x="1807" y="1112"/>
                  </a:lnTo>
                  <a:lnTo>
                    <a:pt x="1807" y="1112"/>
                  </a:lnTo>
                  <a:lnTo>
                    <a:pt x="1809" y="1110"/>
                  </a:lnTo>
                  <a:lnTo>
                    <a:pt x="1809" y="1110"/>
                  </a:lnTo>
                  <a:lnTo>
                    <a:pt x="1812" y="1110"/>
                  </a:lnTo>
                  <a:lnTo>
                    <a:pt x="1814" y="1110"/>
                  </a:lnTo>
                  <a:lnTo>
                    <a:pt x="1816" y="1110"/>
                  </a:lnTo>
                  <a:lnTo>
                    <a:pt x="1818" y="1110"/>
                  </a:lnTo>
                  <a:lnTo>
                    <a:pt x="1818" y="1110"/>
                  </a:lnTo>
                  <a:lnTo>
                    <a:pt x="1818" y="1108"/>
                  </a:lnTo>
                  <a:lnTo>
                    <a:pt x="1822" y="1106"/>
                  </a:lnTo>
                  <a:lnTo>
                    <a:pt x="1822" y="1106"/>
                  </a:lnTo>
                  <a:lnTo>
                    <a:pt x="1824" y="1101"/>
                  </a:lnTo>
                  <a:lnTo>
                    <a:pt x="1826" y="1095"/>
                  </a:lnTo>
                  <a:lnTo>
                    <a:pt x="1826" y="1093"/>
                  </a:lnTo>
                  <a:lnTo>
                    <a:pt x="1830" y="1089"/>
                  </a:lnTo>
                  <a:lnTo>
                    <a:pt x="1832" y="1089"/>
                  </a:lnTo>
                  <a:lnTo>
                    <a:pt x="1835" y="1087"/>
                  </a:lnTo>
                  <a:lnTo>
                    <a:pt x="1837" y="1089"/>
                  </a:lnTo>
                  <a:lnTo>
                    <a:pt x="1837" y="1089"/>
                  </a:lnTo>
                  <a:lnTo>
                    <a:pt x="1855" y="1081"/>
                  </a:lnTo>
                  <a:lnTo>
                    <a:pt x="1855" y="1081"/>
                  </a:lnTo>
                  <a:lnTo>
                    <a:pt x="1858" y="1081"/>
                  </a:lnTo>
                  <a:lnTo>
                    <a:pt x="1858" y="1078"/>
                  </a:lnTo>
                  <a:lnTo>
                    <a:pt x="1858" y="1076"/>
                  </a:lnTo>
                  <a:lnTo>
                    <a:pt x="1858" y="1074"/>
                  </a:lnTo>
                  <a:lnTo>
                    <a:pt x="1858" y="1074"/>
                  </a:lnTo>
                  <a:lnTo>
                    <a:pt x="1860" y="1072"/>
                  </a:lnTo>
                  <a:lnTo>
                    <a:pt x="1860" y="1072"/>
                  </a:lnTo>
                  <a:lnTo>
                    <a:pt x="1860" y="1072"/>
                  </a:lnTo>
                  <a:lnTo>
                    <a:pt x="1860" y="1072"/>
                  </a:lnTo>
                  <a:lnTo>
                    <a:pt x="1860" y="1070"/>
                  </a:lnTo>
                  <a:lnTo>
                    <a:pt x="1860" y="1070"/>
                  </a:lnTo>
                  <a:lnTo>
                    <a:pt x="1860" y="1070"/>
                  </a:lnTo>
                  <a:lnTo>
                    <a:pt x="1860" y="1070"/>
                  </a:lnTo>
                  <a:lnTo>
                    <a:pt x="1860" y="1070"/>
                  </a:lnTo>
                  <a:lnTo>
                    <a:pt x="1860" y="1068"/>
                  </a:lnTo>
                  <a:lnTo>
                    <a:pt x="1860" y="1068"/>
                  </a:lnTo>
                  <a:lnTo>
                    <a:pt x="1860" y="1068"/>
                  </a:lnTo>
                  <a:lnTo>
                    <a:pt x="1860" y="1068"/>
                  </a:lnTo>
                  <a:lnTo>
                    <a:pt x="1860" y="1068"/>
                  </a:lnTo>
                  <a:lnTo>
                    <a:pt x="1860" y="1066"/>
                  </a:lnTo>
                  <a:lnTo>
                    <a:pt x="1860" y="1066"/>
                  </a:lnTo>
                  <a:lnTo>
                    <a:pt x="1860" y="1066"/>
                  </a:lnTo>
                  <a:lnTo>
                    <a:pt x="1860" y="1066"/>
                  </a:lnTo>
                  <a:lnTo>
                    <a:pt x="1860" y="1064"/>
                  </a:lnTo>
                  <a:lnTo>
                    <a:pt x="1860" y="1064"/>
                  </a:lnTo>
                  <a:lnTo>
                    <a:pt x="1860" y="1064"/>
                  </a:lnTo>
                  <a:lnTo>
                    <a:pt x="1860" y="1062"/>
                  </a:lnTo>
                  <a:lnTo>
                    <a:pt x="1860" y="1062"/>
                  </a:lnTo>
                  <a:lnTo>
                    <a:pt x="1862" y="1062"/>
                  </a:lnTo>
                  <a:lnTo>
                    <a:pt x="1862" y="1062"/>
                  </a:lnTo>
                  <a:lnTo>
                    <a:pt x="1862" y="1060"/>
                  </a:lnTo>
                  <a:lnTo>
                    <a:pt x="1862" y="1057"/>
                  </a:lnTo>
                  <a:lnTo>
                    <a:pt x="1862" y="1057"/>
                  </a:lnTo>
                  <a:lnTo>
                    <a:pt x="1862" y="1057"/>
                  </a:lnTo>
                  <a:lnTo>
                    <a:pt x="1862" y="1057"/>
                  </a:lnTo>
                  <a:lnTo>
                    <a:pt x="1862" y="1057"/>
                  </a:lnTo>
                  <a:lnTo>
                    <a:pt x="1862" y="1057"/>
                  </a:lnTo>
                  <a:lnTo>
                    <a:pt x="1862" y="1055"/>
                  </a:lnTo>
                  <a:lnTo>
                    <a:pt x="1862" y="1055"/>
                  </a:lnTo>
                  <a:lnTo>
                    <a:pt x="1862" y="1055"/>
                  </a:lnTo>
                  <a:lnTo>
                    <a:pt x="1858" y="1055"/>
                  </a:lnTo>
                  <a:lnTo>
                    <a:pt x="1855" y="1053"/>
                  </a:lnTo>
                  <a:lnTo>
                    <a:pt x="1853" y="1053"/>
                  </a:lnTo>
                  <a:lnTo>
                    <a:pt x="1853" y="1051"/>
                  </a:lnTo>
                  <a:lnTo>
                    <a:pt x="1853" y="1051"/>
                  </a:lnTo>
                  <a:lnTo>
                    <a:pt x="1851" y="1051"/>
                  </a:lnTo>
                  <a:lnTo>
                    <a:pt x="1851" y="1051"/>
                  </a:lnTo>
                  <a:lnTo>
                    <a:pt x="1849" y="1051"/>
                  </a:lnTo>
                  <a:lnTo>
                    <a:pt x="1849" y="1051"/>
                  </a:lnTo>
                  <a:lnTo>
                    <a:pt x="1847" y="1049"/>
                  </a:lnTo>
                  <a:lnTo>
                    <a:pt x="1847" y="1049"/>
                  </a:lnTo>
                  <a:lnTo>
                    <a:pt x="1845" y="1047"/>
                  </a:lnTo>
                  <a:lnTo>
                    <a:pt x="1845" y="1047"/>
                  </a:lnTo>
                  <a:lnTo>
                    <a:pt x="1843" y="1047"/>
                  </a:lnTo>
                  <a:lnTo>
                    <a:pt x="1843" y="1047"/>
                  </a:lnTo>
                  <a:lnTo>
                    <a:pt x="1841" y="1047"/>
                  </a:lnTo>
                  <a:lnTo>
                    <a:pt x="1841" y="1045"/>
                  </a:lnTo>
                  <a:lnTo>
                    <a:pt x="1839" y="1045"/>
                  </a:lnTo>
                  <a:lnTo>
                    <a:pt x="1839" y="1045"/>
                  </a:lnTo>
                  <a:lnTo>
                    <a:pt x="1839" y="1045"/>
                  </a:lnTo>
                  <a:lnTo>
                    <a:pt x="1839" y="1043"/>
                  </a:lnTo>
                  <a:lnTo>
                    <a:pt x="1837" y="1043"/>
                  </a:lnTo>
                  <a:lnTo>
                    <a:pt x="1837" y="1043"/>
                  </a:lnTo>
                  <a:lnTo>
                    <a:pt x="1837" y="1041"/>
                  </a:lnTo>
                  <a:lnTo>
                    <a:pt x="1837" y="1041"/>
                  </a:lnTo>
                  <a:lnTo>
                    <a:pt x="1837" y="1041"/>
                  </a:lnTo>
                  <a:lnTo>
                    <a:pt x="1837" y="1039"/>
                  </a:lnTo>
                  <a:lnTo>
                    <a:pt x="1837" y="1039"/>
                  </a:lnTo>
                  <a:lnTo>
                    <a:pt x="1839" y="1039"/>
                  </a:lnTo>
                  <a:lnTo>
                    <a:pt x="1839" y="1037"/>
                  </a:lnTo>
                  <a:lnTo>
                    <a:pt x="1839" y="1037"/>
                  </a:lnTo>
                  <a:lnTo>
                    <a:pt x="1841" y="1034"/>
                  </a:lnTo>
                  <a:lnTo>
                    <a:pt x="1843" y="1034"/>
                  </a:lnTo>
                  <a:lnTo>
                    <a:pt x="1843" y="1034"/>
                  </a:lnTo>
                  <a:lnTo>
                    <a:pt x="1843" y="1032"/>
                  </a:lnTo>
                  <a:lnTo>
                    <a:pt x="1843" y="1032"/>
                  </a:lnTo>
                  <a:lnTo>
                    <a:pt x="1843" y="1032"/>
                  </a:lnTo>
                  <a:lnTo>
                    <a:pt x="1843" y="1030"/>
                  </a:lnTo>
                  <a:lnTo>
                    <a:pt x="1845" y="1032"/>
                  </a:lnTo>
                  <a:lnTo>
                    <a:pt x="1847" y="1032"/>
                  </a:lnTo>
                  <a:lnTo>
                    <a:pt x="1847" y="1032"/>
                  </a:lnTo>
                  <a:lnTo>
                    <a:pt x="1847" y="1032"/>
                  </a:lnTo>
                  <a:lnTo>
                    <a:pt x="1849" y="1030"/>
                  </a:lnTo>
                  <a:lnTo>
                    <a:pt x="1849" y="1030"/>
                  </a:lnTo>
                  <a:lnTo>
                    <a:pt x="1849" y="1028"/>
                  </a:lnTo>
                  <a:lnTo>
                    <a:pt x="1849" y="1028"/>
                  </a:lnTo>
                  <a:lnTo>
                    <a:pt x="1849" y="1026"/>
                  </a:lnTo>
                  <a:lnTo>
                    <a:pt x="1849" y="1024"/>
                  </a:lnTo>
                  <a:lnTo>
                    <a:pt x="1849" y="1024"/>
                  </a:lnTo>
                  <a:lnTo>
                    <a:pt x="1849" y="1022"/>
                  </a:lnTo>
                  <a:lnTo>
                    <a:pt x="1849" y="1022"/>
                  </a:lnTo>
                  <a:lnTo>
                    <a:pt x="1847" y="1020"/>
                  </a:lnTo>
                  <a:lnTo>
                    <a:pt x="1847" y="1018"/>
                  </a:lnTo>
                  <a:lnTo>
                    <a:pt x="1845" y="1016"/>
                  </a:lnTo>
                  <a:lnTo>
                    <a:pt x="1843" y="1003"/>
                  </a:lnTo>
                  <a:lnTo>
                    <a:pt x="1841" y="1001"/>
                  </a:lnTo>
                  <a:lnTo>
                    <a:pt x="1837" y="993"/>
                  </a:lnTo>
                  <a:lnTo>
                    <a:pt x="1837" y="993"/>
                  </a:lnTo>
                  <a:lnTo>
                    <a:pt x="1835" y="988"/>
                  </a:lnTo>
                  <a:lnTo>
                    <a:pt x="1835" y="988"/>
                  </a:lnTo>
                  <a:lnTo>
                    <a:pt x="1835" y="986"/>
                  </a:lnTo>
                  <a:lnTo>
                    <a:pt x="1835" y="986"/>
                  </a:lnTo>
                  <a:lnTo>
                    <a:pt x="1837" y="986"/>
                  </a:lnTo>
                  <a:lnTo>
                    <a:pt x="1837" y="986"/>
                  </a:lnTo>
                  <a:lnTo>
                    <a:pt x="1837" y="984"/>
                  </a:lnTo>
                  <a:lnTo>
                    <a:pt x="1839" y="984"/>
                  </a:lnTo>
                  <a:lnTo>
                    <a:pt x="1839" y="982"/>
                  </a:lnTo>
                  <a:lnTo>
                    <a:pt x="1839" y="982"/>
                  </a:lnTo>
                  <a:lnTo>
                    <a:pt x="1839" y="982"/>
                  </a:lnTo>
                  <a:lnTo>
                    <a:pt x="1839" y="980"/>
                  </a:lnTo>
                  <a:lnTo>
                    <a:pt x="1839" y="978"/>
                  </a:lnTo>
                  <a:lnTo>
                    <a:pt x="1839" y="978"/>
                  </a:lnTo>
                  <a:lnTo>
                    <a:pt x="1839" y="978"/>
                  </a:lnTo>
                  <a:lnTo>
                    <a:pt x="1837" y="976"/>
                  </a:lnTo>
                  <a:lnTo>
                    <a:pt x="1837" y="976"/>
                  </a:lnTo>
                  <a:lnTo>
                    <a:pt x="1837" y="976"/>
                  </a:lnTo>
                  <a:lnTo>
                    <a:pt x="1835" y="976"/>
                  </a:lnTo>
                  <a:lnTo>
                    <a:pt x="1832" y="974"/>
                  </a:lnTo>
                  <a:lnTo>
                    <a:pt x="1832" y="974"/>
                  </a:lnTo>
                  <a:lnTo>
                    <a:pt x="1830" y="972"/>
                  </a:lnTo>
                  <a:lnTo>
                    <a:pt x="1830" y="972"/>
                  </a:lnTo>
                  <a:lnTo>
                    <a:pt x="1830" y="972"/>
                  </a:lnTo>
                  <a:lnTo>
                    <a:pt x="1830" y="972"/>
                  </a:lnTo>
                  <a:lnTo>
                    <a:pt x="1830" y="972"/>
                  </a:lnTo>
                  <a:lnTo>
                    <a:pt x="1828" y="965"/>
                  </a:lnTo>
                  <a:lnTo>
                    <a:pt x="1826" y="963"/>
                  </a:lnTo>
                  <a:lnTo>
                    <a:pt x="1826" y="961"/>
                  </a:lnTo>
                  <a:lnTo>
                    <a:pt x="1826" y="961"/>
                  </a:lnTo>
                  <a:lnTo>
                    <a:pt x="1826" y="959"/>
                  </a:lnTo>
                  <a:lnTo>
                    <a:pt x="1826" y="957"/>
                  </a:lnTo>
                  <a:lnTo>
                    <a:pt x="1824" y="957"/>
                  </a:lnTo>
                  <a:lnTo>
                    <a:pt x="1824" y="957"/>
                  </a:lnTo>
                  <a:lnTo>
                    <a:pt x="1824" y="957"/>
                  </a:lnTo>
                  <a:lnTo>
                    <a:pt x="1822" y="955"/>
                  </a:lnTo>
                  <a:lnTo>
                    <a:pt x="1822" y="953"/>
                  </a:lnTo>
                  <a:lnTo>
                    <a:pt x="1822" y="953"/>
                  </a:lnTo>
                  <a:lnTo>
                    <a:pt x="1822" y="953"/>
                  </a:lnTo>
                  <a:lnTo>
                    <a:pt x="1822" y="953"/>
                  </a:lnTo>
                  <a:lnTo>
                    <a:pt x="1820" y="951"/>
                  </a:lnTo>
                  <a:lnTo>
                    <a:pt x="1822" y="949"/>
                  </a:lnTo>
                  <a:lnTo>
                    <a:pt x="1822" y="947"/>
                  </a:lnTo>
                  <a:lnTo>
                    <a:pt x="1822" y="947"/>
                  </a:lnTo>
                  <a:lnTo>
                    <a:pt x="1822" y="944"/>
                  </a:lnTo>
                  <a:lnTo>
                    <a:pt x="1822" y="944"/>
                  </a:lnTo>
                  <a:lnTo>
                    <a:pt x="1822" y="944"/>
                  </a:lnTo>
                  <a:lnTo>
                    <a:pt x="1822" y="944"/>
                  </a:lnTo>
                  <a:lnTo>
                    <a:pt x="1822" y="944"/>
                  </a:lnTo>
                  <a:lnTo>
                    <a:pt x="1822" y="942"/>
                  </a:lnTo>
                  <a:lnTo>
                    <a:pt x="1820" y="942"/>
                  </a:lnTo>
                  <a:lnTo>
                    <a:pt x="1820" y="940"/>
                  </a:lnTo>
                  <a:lnTo>
                    <a:pt x="1820" y="940"/>
                  </a:lnTo>
                  <a:lnTo>
                    <a:pt x="1820" y="940"/>
                  </a:lnTo>
                  <a:lnTo>
                    <a:pt x="1818" y="940"/>
                  </a:lnTo>
                  <a:lnTo>
                    <a:pt x="1816" y="942"/>
                  </a:lnTo>
                  <a:lnTo>
                    <a:pt x="1816" y="944"/>
                  </a:lnTo>
                  <a:lnTo>
                    <a:pt x="1814" y="944"/>
                  </a:lnTo>
                  <a:lnTo>
                    <a:pt x="1809" y="949"/>
                  </a:lnTo>
                  <a:lnTo>
                    <a:pt x="1801" y="955"/>
                  </a:lnTo>
                  <a:lnTo>
                    <a:pt x="1795" y="959"/>
                  </a:lnTo>
                  <a:lnTo>
                    <a:pt x="1793" y="959"/>
                  </a:lnTo>
                  <a:lnTo>
                    <a:pt x="1793" y="959"/>
                  </a:lnTo>
                  <a:lnTo>
                    <a:pt x="1786" y="961"/>
                  </a:lnTo>
                  <a:lnTo>
                    <a:pt x="1786" y="961"/>
                  </a:lnTo>
                  <a:lnTo>
                    <a:pt x="1786" y="963"/>
                  </a:lnTo>
                  <a:lnTo>
                    <a:pt x="1784" y="963"/>
                  </a:lnTo>
                  <a:lnTo>
                    <a:pt x="1784" y="963"/>
                  </a:lnTo>
                  <a:lnTo>
                    <a:pt x="1784" y="963"/>
                  </a:lnTo>
                  <a:lnTo>
                    <a:pt x="1770" y="972"/>
                  </a:lnTo>
                  <a:lnTo>
                    <a:pt x="1766" y="972"/>
                  </a:lnTo>
                  <a:lnTo>
                    <a:pt x="1763" y="972"/>
                  </a:lnTo>
                  <a:lnTo>
                    <a:pt x="1761" y="972"/>
                  </a:lnTo>
                  <a:lnTo>
                    <a:pt x="1761" y="970"/>
                  </a:lnTo>
                  <a:lnTo>
                    <a:pt x="1761" y="957"/>
                  </a:lnTo>
                  <a:lnTo>
                    <a:pt x="1761" y="953"/>
                  </a:lnTo>
                  <a:lnTo>
                    <a:pt x="1761" y="951"/>
                  </a:lnTo>
                  <a:lnTo>
                    <a:pt x="1761" y="949"/>
                  </a:lnTo>
                  <a:lnTo>
                    <a:pt x="1761" y="949"/>
                  </a:lnTo>
                  <a:lnTo>
                    <a:pt x="1761" y="947"/>
                  </a:lnTo>
                  <a:lnTo>
                    <a:pt x="1759" y="947"/>
                  </a:lnTo>
                  <a:lnTo>
                    <a:pt x="1749" y="932"/>
                  </a:lnTo>
                  <a:lnTo>
                    <a:pt x="1747" y="930"/>
                  </a:lnTo>
                  <a:lnTo>
                    <a:pt x="1747" y="924"/>
                  </a:lnTo>
                  <a:lnTo>
                    <a:pt x="1745" y="924"/>
                  </a:lnTo>
                  <a:lnTo>
                    <a:pt x="1745" y="921"/>
                  </a:lnTo>
                  <a:lnTo>
                    <a:pt x="1745" y="921"/>
                  </a:lnTo>
                  <a:lnTo>
                    <a:pt x="1747" y="917"/>
                  </a:lnTo>
                  <a:lnTo>
                    <a:pt x="1747" y="915"/>
                  </a:lnTo>
                  <a:lnTo>
                    <a:pt x="1745" y="915"/>
                  </a:lnTo>
                  <a:lnTo>
                    <a:pt x="1745" y="909"/>
                  </a:lnTo>
                  <a:lnTo>
                    <a:pt x="1745" y="909"/>
                  </a:lnTo>
                  <a:lnTo>
                    <a:pt x="1745" y="909"/>
                  </a:lnTo>
                  <a:lnTo>
                    <a:pt x="1745" y="907"/>
                  </a:lnTo>
                  <a:lnTo>
                    <a:pt x="1745" y="905"/>
                  </a:lnTo>
                  <a:lnTo>
                    <a:pt x="1745" y="905"/>
                  </a:lnTo>
                  <a:lnTo>
                    <a:pt x="1745" y="903"/>
                  </a:lnTo>
                  <a:lnTo>
                    <a:pt x="1745" y="901"/>
                  </a:lnTo>
                  <a:lnTo>
                    <a:pt x="1745" y="892"/>
                  </a:lnTo>
                  <a:lnTo>
                    <a:pt x="1742" y="886"/>
                  </a:lnTo>
                  <a:lnTo>
                    <a:pt x="1742" y="884"/>
                  </a:lnTo>
                  <a:lnTo>
                    <a:pt x="1742" y="884"/>
                  </a:lnTo>
                  <a:lnTo>
                    <a:pt x="1742" y="882"/>
                  </a:lnTo>
                  <a:lnTo>
                    <a:pt x="1745" y="882"/>
                  </a:lnTo>
                  <a:lnTo>
                    <a:pt x="1745" y="882"/>
                  </a:lnTo>
                  <a:lnTo>
                    <a:pt x="1745" y="882"/>
                  </a:lnTo>
                  <a:lnTo>
                    <a:pt x="1745" y="880"/>
                  </a:lnTo>
                  <a:lnTo>
                    <a:pt x="1745" y="880"/>
                  </a:lnTo>
                  <a:lnTo>
                    <a:pt x="1747" y="880"/>
                  </a:lnTo>
                  <a:lnTo>
                    <a:pt x="1751" y="877"/>
                  </a:lnTo>
                  <a:lnTo>
                    <a:pt x="1753" y="877"/>
                  </a:lnTo>
                  <a:lnTo>
                    <a:pt x="1755" y="875"/>
                  </a:lnTo>
                  <a:lnTo>
                    <a:pt x="1757" y="873"/>
                  </a:lnTo>
                  <a:lnTo>
                    <a:pt x="1757" y="871"/>
                  </a:lnTo>
                  <a:lnTo>
                    <a:pt x="1759" y="871"/>
                  </a:lnTo>
                  <a:lnTo>
                    <a:pt x="1759" y="869"/>
                  </a:lnTo>
                  <a:lnTo>
                    <a:pt x="1759" y="869"/>
                  </a:lnTo>
                  <a:lnTo>
                    <a:pt x="1759" y="867"/>
                  </a:lnTo>
                  <a:lnTo>
                    <a:pt x="1759" y="867"/>
                  </a:lnTo>
                  <a:lnTo>
                    <a:pt x="1759" y="865"/>
                  </a:lnTo>
                  <a:lnTo>
                    <a:pt x="1759" y="865"/>
                  </a:lnTo>
                  <a:lnTo>
                    <a:pt x="1757" y="863"/>
                  </a:lnTo>
                  <a:lnTo>
                    <a:pt x="1757" y="863"/>
                  </a:lnTo>
                  <a:lnTo>
                    <a:pt x="1757" y="861"/>
                  </a:lnTo>
                  <a:lnTo>
                    <a:pt x="1757" y="859"/>
                  </a:lnTo>
                  <a:lnTo>
                    <a:pt x="1757" y="859"/>
                  </a:lnTo>
                  <a:lnTo>
                    <a:pt x="1755" y="857"/>
                  </a:lnTo>
                  <a:lnTo>
                    <a:pt x="1755" y="852"/>
                  </a:lnTo>
                  <a:lnTo>
                    <a:pt x="1753" y="850"/>
                  </a:lnTo>
                  <a:lnTo>
                    <a:pt x="1751" y="848"/>
                  </a:lnTo>
                  <a:lnTo>
                    <a:pt x="1751" y="848"/>
                  </a:lnTo>
                  <a:lnTo>
                    <a:pt x="1751" y="848"/>
                  </a:lnTo>
                  <a:lnTo>
                    <a:pt x="1745" y="846"/>
                  </a:lnTo>
                  <a:lnTo>
                    <a:pt x="1745" y="846"/>
                  </a:lnTo>
                  <a:lnTo>
                    <a:pt x="1745" y="846"/>
                  </a:lnTo>
                  <a:lnTo>
                    <a:pt x="1742" y="846"/>
                  </a:lnTo>
                  <a:lnTo>
                    <a:pt x="1742" y="844"/>
                  </a:lnTo>
                  <a:lnTo>
                    <a:pt x="1742" y="844"/>
                  </a:lnTo>
                  <a:lnTo>
                    <a:pt x="1742" y="844"/>
                  </a:lnTo>
                  <a:lnTo>
                    <a:pt x="1742" y="844"/>
                  </a:lnTo>
                  <a:lnTo>
                    <a:pt x="1742" y="842"/>
                  </a:lnTo>
                  <a:lnTo>
                    <a:pt x="1742" y="842"/>
                  </a:lnTo>
                  <a:lnTo>
                    <a:pt x="1740" y="842"/>
                  </a:lnTo>
                  <a:lnTo>
                    <a:pt x="1740" y="842"/>
                  </a:lnTo>
                  <a:lnTo>
                    <a:pt x="1740" y="840"/>
                  </a:lnTo>
                  <a:lnTo>
                    <a:pt x="1740" y="838"/>
                  </a:lnTo>
                  <a:lnTo>
                    <a:pt x="1740" y="838"/>
                  </a:lnTo>
                  <a:lnTo>
                    <a:pt x="1740" y="838"/>
                  </a:lnTo>
                  <a:lnTo>
                    <a:pt x="1740" y="836"/>
                  </a:lnTo>
                  <a:lnTo>
                    <a:pt x="1740" y="836"/>
                  </a:lnTo>
                  <a:lnTo>
                    <a:pt x="1740" y="834"/>
                  </a:lnTo>
                  <a:lnTo>
                    <a:pt x="1740" y="834"/>
                  </a:lnTo>
                  <a:lnTo>
                    <a:pt x="1742" y="834"/>
                  </a:lnTo>
                  <a:lnTo>
                    <a:pt x="1742" y="831"/>
                  </a:lnTo>
                  <a:lnTo>
                    <a:pt x="1742" y="831"/>
                  </a:lnTo>
                  <a:lnTo>
                    <a:pt x="1740" y="831"/>
                  </a:lnTo>
                  <a:lnTo>
                    <a:pt x="1740" y="829"/>
                  </a:lnTo>
                  <a:lnTo>
                    <a:pt x="1738" y="827"/>
                  </a:lnTo>
                  <a:lnTo>
                    <a:pt x="1738" y="827"/>
                  </a:lnTo>
                  <a:lnTo>
                    <a:pt x="1738" y="825"/>
                  </a:lnTo>
                  <a:lnTo>
                    <a:pt x="1738" y="825"/>
                  </a:lnTo>
                  <a:lnTo>
                    <a:pt x="1738" y="825"/>
                  </a:lnTo>
                  <a:lnTo>
                    <a:pt x="1736" y="825"/>
                  </a:lnTo>
                  <a:lnTo>
                    <a:pt x="1736" y="825"/>
                  </a:lnTo>
                  <a:lnTo>
                    <a:pt x="1734" y="825"/>
                  </a:lnTo>
                  <a:lnTo>
                    <a:pt x="1732" y="825"/>
                  </a:lnTo>
                  <a:lnTo>
                    <a:pt x="1728" y="827"/>
                  </a:lnTo>
                  <a:lnTo>
                    <a:pt x="1728" y="827"/>
                  </a:lnTo>
                  <a:lnTo>
                    <a:pt x="1726" y="827"/>
                  </a:lnTo>
                  <a:lnTo>
                    <a:pt x="1724" y="827"/>
                  </a:lnTo>
                  <a:lnTo>
                    <a:pt x="1724" y="827"/>
                  </a:lnTo>
                  <a:lnTo>
                    <a:pt x="1719" y="823"/>
                  </a:lnTo>
                  <a:lnTo>
                    <a:pt x="1719" y="823"/>
                  </a:lnTo>
                  <a:lnTo>
                    <a:pt x="1717" y="821"/>
                  </a:lnTo>
                  <a:lnTo>
                    <a:pt x="1717" y="821"/>
                  </a:lnTo>
                  <a:lnTo>
                    <a:pt x="1717" y="821"/>
                  </a:lnTo>
                  <a:lnTo>
                    <a:pt x="1717" y="821"/>
                  </a:lnTo>
                  <a:lnTo>
                    <a:pt x="1719" y="819"/>
                  </a:lnTo>
                  <a:lnTo>
                    <a:pt x="1722" y="817"/>
                  </a:lnTo>
                  <a:lnTo>
                    <a:pt x="1724" y="817"/>
                  </a:lnTo>
                  <a:lnTo>
                    <a:pt x="1724" y="817"/>
                  </a:lnTo>
                  <a:lnTo>
                    <a:pt x="1724" y="815"/>
                  </a:lnTo>
                  <a:lnTo>
                    <a:pt x="1728" y="806"/>
                  </a:lnTo>
                  <a:lnTo>
                    <a:pt x="1730" y="804"/>
                  </a:lnTo>
                  <a:lnTo>
                    <a:pt x="1730" y="804"/>
                  </a:lnTo>
                  <a:lnTo>
                    <a:pt x="1730" y="802"/>
                  </a:lnTo>
                  <a:lnTo>
                    <a:pt x="1730" y="802"/>
                  </a:lnTo>
                  <a:lnTo>
                    <a:pt x="1730" y="800"/>
                  </a:lnTo>
                  <a:lnTo>
                    <a:pt x="1730" y="800"/>
                  </a:lnTo>
                  <a:lnTo>
                    <a:pt x="1730" y="800"/>
                  </a:lnTo>
                  <a:lnTo>
                    <a:pt x="1728" y="798"/>
                  </a:lnTo>
                  <a:lnTo>
                    <a:pt x="1728" y="798"/>
                  </a:lnTo>
                  <a:lnTo>
                    <a:pt x="1728" y="798"/>
                  </a:lnTo>
                  <a:lnTo>
                    <a:pt x="1728" y="796"/>
                  </a:lnTo>
                  <a:lnTo>
                    <a:pt x="1726" y="794"/>
                  </a:lnTo>
                  <a:lnTo>
                    <a:pt x="1726" y="794"/>
                  </a:lnTo>
                  <a:lnTo>
                    <a:pt x="1726" y="794"/>
                  </a:lnTo>
                  <a:lnTo>
                    <a:pt x="1728" y="794"/>
                  </a:lnTo>
                  <a:lnTo>
                    <a:pt x="1728" y="794"/>
                  </a:lnTo>
                  <a:lnTo>
                    <a:pt x="1728" y="794"/>
                  </a:lnTo>
                  <a:lnTo>
                    <a:pt x="1734" y="794"/>
                  </a:lnTo>
                  <a:lnTo>
                    <a:pt x="1734" y="794"/>
                  </a:lnTo>
                  <a:lnTo>
                    <a:pt x="1736" y="794"/>
                  </a:lnTo>
                  <a:lnTo>
                    <a:pt x="1738" y="796"/>
                  </a:lnTo>
                  <a:lnTo>
                    <a:pt x="1738" y="796"/>
                  </a:lnTo>
                  <a:lnTo>
                    <a:pt x="1742" y="796"/>
                  </a:lnTo>
                  <a:lnTo>
                    <a:pt x="1742" y="796"/>
                  </a:lnTo>
                  <a:lnTo>
                    <a:pt x="1742" y="798"/>
                  </a:lnTo>
                  <a:lnTo>
                    <a:pt x="1745" y="798"/>
                  </a:lnTo>
                  <a:lnTo>
                    <a:pt x="1745" y="798"/>
                  </a:lnTo>
                  <a:lnTo>
                    <a:pt x="1745" y="798"/>
                  </a:lnTo>
                  <a:lnTo>
                    <a:pt x="1745" y="800"/>
                  </a:lnTo>
                  <a:lnTo>
                    <a:pt x="1747" y="800"/>
                  </a:lnTo>
                  <a:lnTo>
                    <a:pt x="1747" y="800"/>
                  </a:lnTo>
                  <a:lnTo>
                    <a:pt x="1747" y="802"/>
                  </a:lnTo>
                  <a:lnTo>
                    <a:pt x="1747" y="802"/>
                  </a:lnTo>
                  <a:lnTo>
                    <a:pt x="1753" y="808"/>
                  </a:lnTo>
                  <a:lnTo>
                    <a:pt x="1757" y="808"/>
                  </a:lnTo>
                  <a:lnTo>
                    <a:pt x="1757" y="810"/>
                  </a:lnTo>
                  <a:lnTo>
                    <a:pt x="1757" y="810"/>
                  </a:lnTo>
                  <a:lnTo>
                    <a:pt x="1757" y="810"/>
                  </a:lnTo>
                  <a:lnTo>
                    <a:pt x="1759" y="813"/>
                  </a:lnTo>
                  <a:lnTo>
                    <a:pt x="1759" y="813"/>
                  </a:lnTo>
                  <a:lnTo>
                    <a:pt x="1759" y="813"/>
                  </a:lnTo>
                  <a:lnTo>
                    <a:pt x="1759" y="813"/>
                  </a:lnTo>
                  <a:lnTo>
                    <a:pt x="1759" y="813"/>
                  </a:lnTo>
                  <a:lnTo>
                    <a:pt x="1761" y="813"/>
                  </a:lnTo>
                  <a:lnTo>
                    <a:pt x="1761" y="813"/>
                  </a:lnTo>
                  <a:lnTo>
                    <a:pt x="1761" y="813"/>
                  </a:lnTo>
                  <a:lnTo>
                    <a:pt x="1763" y="810"/>
                  </a:lnTo>
                  <a:lnTo>
                    <a:pt x="1768" y="804"/>
                  </a:lnTo>
                  <a:lnTo>
                    <a:pt x="1770" y="802"/>
                  </a:lnTo>
                  <a:lnTo>
                    <a:pt x="1770" y="800"/>
                  </a:lnTo>
                  <a:lnTo>
                    <a:pt x="1770" y="800"/>
                  </a:lnTo>
                  <a:lnTo>
                    <a:pt x="1770" y="800"/>
                  </a:lnTo>
                  <a:lnTo>
                    <a:pt x="1772" y="800"/>
                  </a:lnTo>
                  <a:lnTo>
                    <a:pt x="1772" y="800"/>
                  </a:lnTo>
                  <a:lnTo>
                    <a:pt x="1772" y="800"/>
                  </a:lnTo>
                  <a:lnTo>
                    <a:pt x="1772" y="800"/>
                  </a:lnTo>
                  <a:lnTo>
                    <a:pt x="1774" y="802"/>
                  </a:lnTo>
                  <a:lnTo>
                    <a:pt x="1774" y="802"/>
                  </a:lnTo>
                  <a:lnTo>
                    <a:pt x="1776" y="804"/>
                  </a:lnTo>
                  <a:lnTo>
                    <a:pt x="1776" y="806"/>
                  </a:lnTo>
                  <a:lnTo>
                    <a:pt x="1776" y="810"/>
                  </a:lnTo>
                  <a:lnTo>
                    <a:pt x="1778" y="813"/>
                  </a:lnTo>
                  <a:lnTo>
                    <a:pt x="1778" y="813"/>
                  </a:lnTo>
                  <a:lnTo>
                    <a:pt x="1778" y="813"/>
                  </a:lnTo>
                  <a:lnTo>
                    <a:pt x="1778" y="815"/>
                  </a:lnTo>
                  <a:lnTo>
                    <a:pt x="1782" y="817"/>
                  </a:lnTo>
                  <a:lnTo>
                    <a:pt x="1786" y="819"/>
                  </a:lnTo>
                  <a:lnTo>
                    <a:pt x="1789" y="823"/>
                  </a:lnTo>
                  <a:lnTo>
                    <a:pt x="1791" y="823"/>
                  </a:lnTo>
                  <a:lnTo>
                    <a:pt x="1791" y="823"/>
                  </a:lnTo>
                  <a:lnTo>
                    <a:pt x="1793" y="823"/>
                  </a:lnTo>
                  <a:lnTo>
                    <a:pt x="1793" y="823"/>
                  </a:lnTo>
                  <a:lnTo>
                    <a:pt x="1793" y="823"/>
                  </a:lnTo>
                  <a:lnTo>
                    <a:pt x="1795" y="819"/>
                  </a:lnTo>
                  <a:lnTo>
                    <a:pt x="1797" y="819"/>
                  </a:lnTo>
                  <a:lnTo>
                    <a:pt x="1797" y="817"/>
                  </a:lnTo>
                  <a:lnTo>
                    <a:pt x="1797" y="817"/>
                  </a:lnTo>
                  <a:lnTo>
                    <a:pt x="1797" y="815"/>
                  </a:lnTo>
                  <a:lnTo>
                    <a:pt x="1797" y="815"/>
                  </a:lnTo>
                  <a:lnTo>
                    <a:pt x="1797" y="810"/>
                  </a:lnTo>
                  <a:lnTo>
                    <a:pt x="1797" y="810"/>
                  </a:lnTo>
                  <a:lnTo>
                    <a:pt x="1797" y="808"/>
                  </a:lnTo>
                  <a:lnTo>
                    <a:pt x="1797" y="808"/>
                  </a:lnTo>
                  <a:lnTo>
                    <a:pt x="1797" y="806"/>
                  </a:lnTo>
                  <a:lnTo>
                    <a:pt x="1799" y="806"/>
                  </a:lnTo>
                  <a:lnTo>
                    <a:pt x="1799" y="804"/>
                  </a:lnTo>
                  <a:lnTo>
                    <a:pt x="1799" y="804"/>
                  </a:lnTo>
                  <a:lnTo>
                    <a:pt x="1799" y="804"/>
                  </a:lnTo>
                  <a:lnTo>
                    <a:pt x="1799" y="800"/>
                  </a:lnTo>
                  <a:lnTo>
                    <a:pt x="1799" y="798"/>
                  </a:lnTo>
                  <a:lnTo>
                    <a:pt x="1799" y="785"/>
                  </a:lnTo>
                  <a:lnTo>
                    <a:pt x="1799" y="785"/>
                  </a:lnTo>
                  <a:lnTo>
                    <a:pt x="1799" y="785"/>
                  </a:lnTo>
                  <a:lnTo>
                    <a:pt x="1799" y="785"/>
                  </a:lnTo>
                  <a:lnTo>
                    <a:pt x="1801" y="785"/>
                  </a:lnTo>
                  <a:lnTo>
                    <a:pt x="1818" y="783"/>
                  </a:lnTo>
                  <a:lnTo>
                    <a:pt x="1818" y="783"/>
                  </a:lnTo>
                  <a:lnTo>
                    <a:pt x="1818" y="783"/>
                  </a:lnTo>
                  <a:lnTo>
                    <a:pt x="1820" y="783"/>
                  </a:lnTo>
                  <a:lnTo>
                    <a:pt x="1820" y="781"/>
                  </a:lnTo>
                  <a:lnTo>
                    <a:pt x="1820" y="781"/>
                  </a:lnTo>
                  <a:lnTo>
                    <a:pt x="1820" y="779"/>
                  </a:lnTo>
                  <a:lnTo>
                    <a:pt x="1820" y="779"/>
                  </a:lnTo>
                  <a:lnTo>
                    <a:pt x="1822" y="777"/>
                  </a:lnTo>
                  <a:lnTo>
                    <a:pt x="1822" y="775"/>
                  </a:lnTo>
                  <a:lnTo>
                    <a:pt x="1822" y="775"/>
                  </a:lnTo>
                  <a:lnTo>
                    <a:pt x="1824" y="773"/>
                  </a:lnTo>
                  <a:lnTo>
                    <a:pt x="1824" y="773"/>
                  </a:lnTo>
                  <a:lnTo>
                    <a:pt x="1816" y="760"/>
                  </a:lnTo>
                  <a:lnTo>
                    <a:pt x="1812" y="754"/>
                  </a:lnTo>
                  <a:lnTo>
                    <a:pt x="1812" y="752"/>
                  </a:lnTo>
                  <a:lnTo>
                    <a:pt x="1812" y="750"/>
                  </a:lnTo>
                  <a:lnTo>
                    <a:pt x="1812" y="750"/>
                  </a:lnTo>
                  <a:lnTo>
                    <a:pt x="1814" y="746"/>
                  </a:lnTo>
                  <a:lnTo>
                    <a:pt x="1814" y="744"/>
                  </a:lnTo>
                  <a:lnTo>
                    <a:pt x="1814" y="741"/>
                  </a:lnTo>
                  <a:lnTo>
                    <a:pt x="1814" y="737"/>
                  </a:lnTo>
                  <a:lnTo>
                    <a:pt x="1814" y="735"/>
                  </a:lnTo>
                  <a:lnTo>
                    <a:pt x="1814" y="735"/>
                  </a:lnTo>
                  <a:lnTo>
                    <a:pt x="1814" y="735"/>
                  </a:lnTo>
                  <a:lnTo>
                    <a:pt x="1814" y="733"/>
                  </a:lnTo>
                  <a:lnTo>
                    <a:pt x="1814" y="733"/>
                  </a:lnTo>
                  <a:lnTo>
                    <a:pt x="1814" y="733"/>
                  </a:lnTo>
                  <a:lnTo>
                    <a:pt x="1814" y="733"/>
                  </a:lnTo>
                  <a:lnTo>
                    <a:pt x="1814" y="733"/>
                  </a:lnTo>
                  <a:lnTo>
                    <a:pt x="1816" y="731"/>
                  </a:lnTo>
                  <a:lnTo>
                    <a:pt x="1816" y="731"/>
                  </a:lnTo>
                  <a:lnTo>
                    <a:pt x="1818" y="731"/>
                  </a:lnTo>
                  <a:lnTo>
                    <a:pt x="1820" y="731"/>
                  </a:lnTo>
                  <a:lnTo>
                    <a:pt x="1828" y="735"/>
                  </a:lnTo>
                  <a:lnTo>
                    <a:pt x="1832" y="735"/>
                  </a:lnTo>
                  <a:lnTo>
                    <a:pt x="1839" y="735"/>
                  </a:lnTo>
                  <a:lnTo>
                    <a:pt x="1839" y="735"/>
                  </a:lnTo>
                  <a:lnTo>
                    <a:pt x="1841" y="735"/>
                  </a:lnTo>
                  <a:lnTo>
                    <a:pt x="1841" y="733"/>
                  </a:lnTo>
                  <a:lnTo>
                    <a:pt x="1851" y="725"/>
                  </a:lnTo>
                  <a:lnTo>
                    <a:pt x="1855" y="716"/>
                  </a:lnTo>
                  <a:lnTo>
                    <a:pt x="1855" y="714"/>
                  </a:lnTo>
                  <a:lnTo>
                    <a:pt x="1858" y="712"/>
                  </a:lnTo>
                  <a:lnTo>
                    <a:pt x="1858" y="712"/>
                  </a:lnTo>
                  <a:lnTo>
                    <a:pt x="1855" y="712"/>
                  </a:lnTo>
                  <a:lnTo>
                    <a:pt x="1855" y="712"/>
                  </a:lnTo>
                  <a:lnTo>
                    <a:pt x="1855" y="712"/>
                  </a:lnTo>
                  <a:lnTo>
                    <a:pt x="1855" y="710"/>
                  </a:lnTo>
                  <a:lnTo>
                    <a:pt x="1855" y="710"/>
                  </a:lnTo>
                  <a:lnTo>
                    <a:pt x="1855" y="710"/>
                  </a:lnTo>
                  <a:lnTo>
                    <a:pt x="1855" y="710"/>
                  </a:lnTo>
                  <a:lnTo>
                    <a:pt x="1855" y="706"/>
                  </a:lnTo>
                  <a:lnTo>
                    <a:pt x="1853" y="706"/>
                  </a:lnTo>
                  <a:lnTo>
                    <a:pt x="1853" y="706"/>
                  </a:lnTo>
                  <a:lnTo>
                    <a:pt x="1853" y="706"/>
                  </a:lnTo>
                  <a:lnTo>
                    <a:pt x="1851" y="706"/>
                  </a:lnTo>
                  <a:lnTo>
                    <a:pt x="1851" y="708"/>
                  </a:lnTo>
                  <a:lnTo>
                    <a:pt x="1851" y="710"/>
                  </a:lnTo>
                  <a:lnTo>
                    <a:pt x="1851" y="710"/>
                  </a:lnTo>
                  <a:lnTo>
                    <a:pt x="1851" y="712"/>
                  </a:lnTo>
                  <a:lnTo>
                    <a:pt x="1849" y="712"/>
                  </a:lnTo>
                  <a:lnTo>
                    <a:pt x="1849" y="712"/>
                  </a:lnTo>
                  <a:lnTo>
                    <a:pt x="1847" y="712"/>
                  </a:lnTo>
                  <a:lnTo>
                    <a:pt x="1847" y="710"/>
                  </a:lnTo>
                  <a:lnTo>
                    <a:pt x="1845" y="710"/>
                  </a:lnTo>
                  <a:lnTo>
                    <a:pt x="1845" y="710"/>
                  </a:lnTo>
                  <a:lnTo>
                    <a:pt x="1845" y="708"/>
                  </a:lnTo>
                  <a:lnTo>
                    <a:pt x="1845" y="706"/>
                  </a:lnTo>
                  <a:lnTo>
                    <a:pt x="1845" y="704"/>
                  </a:lnTo>
                  <a:lnTo>
                    <a:pt x="1843" y="704"/>
                  </a:lnTo>
                  <a:lnTo>
                    <a:pt x="1841" y="704"/>
                  </a:lnTo>
                  <a:lnTo>
                    <a:pt x="1839" y="704"/>
                  </a:lnTo>
                  <a:lnTo>
                    <a:pt x="1839" y="704"/>
                  </a:lnTo>
                  <a:lnTo>
                    <a:pt x="1839" y="706"/>
                  </a:lnTo>
                  <a:lnTo>
                    <a:pt x="1837" y="710"/>
                  </a:lnTo>
                  <a:lnTo>
                    <a:pt x="1835" y="710"/>
                  </a:lnTo>
                  <a:lnTo>
                    <a:pt x="1835" y="710"/>
                  </a:lnTo>
                  <a:lnTo>
                    <a:pt x="1832" y="712"/>
                  </a:lnTo>
                  <a:lnTo>
                    <a:pt x="1830" y="712"/>
                  </a:lnTo>
                  <a:lnTo>
                    <a:pt x="1830" y="712"/>
                  </a:lnTo>
                  <a:lnTo>
                    <a:pt x="1826" y="716"/>
                  </a:lnTo>
                  <a:lnTo>
                    <a:pt x="1826" y="716"/>
                  </a:lnTo>
                  <a:lnTo>
                    <a:pt x="1826" y="716"/>
                  </a:lnTo>
                  <a:lnTo>
                    <a:pt x="1824" y="716"/>
                  </a:lnTo>
                  <a:lnTo>
                    <a:pt x="1822" y="716"/>
                  </a:lnTo>
                  <a:lnTo>
                    <a:pt x="1818" y="714"/>
                  </a:lnTo>
                  <a:lnTo>
                    <a:pt x="1816" y="712"/>
                  </a:lnTo>
                  <a:lnTo>
                    <a:pt x="1812" y="710"/>
                  </a:lnTo>
                  <a:lnTo>
                    <a:pt x="1799" y="689"/>
                  </a:lnTo>
                  <a:lnTo>
                    <a:pt x="1797" y="689"/>
                  </a:lnTo>
                  <a:lnTo>
                    <a:pt x="1797" y="687"/>
                  </a:lnTo>
                  <a:lnTo>
                    <a:pt x="1797" y="687"/>
                  </a:lnTo>
                  <a:lnTo>
                    <a:pt x="1789" y="683"/>
                  </a:lnTo>
                  <a:lnTo>
                    <a:pt x="1786" y="683"/>
                  </a:lnTo>
                  <a:lnTo>
                    <a:pt x="1782" y="679"/>
                  </a:lnTo>
                  <a:lnTo>
                    <a:pt x="1780" y="677"/>
                  </a:lnTo>
                  <a:lnTo>
                    <a:pt x="1780" y="674"/>
                  </a:lnTo>
                  <a:lnTo>
                    <a:pt x="1778" y="668"/>
                  </a:lnTo>
                  <a:lnTo>
                    <a:pt x="1776" y="666"/>
                  </a:lnTo>
                  <a:lnTo>
                    <a:pt x="1774" y="664"/>
                  </a:lnTo>
                  <a:lnTo>
                    <a:pt x="1772" y="658"/>
                  </a:lnTo>
                  <a:lnTo>
                    <a:pt x="1772" y="658"/>
                  </a:lnTo>
                  <a:lnTo>
                    <a:pt x="1776" y="651"/>
                  </a:lnTo>
                  <a:lnTo>
                    <a:pt x="1778" y="651"/>
                  </a:lnTo>
                  <a:lnTo>
                    <a:pt x="1778" y="645"/>
                  </a:lnTo>
                  <a:lnTo>
                    <a:pt x="1780" y="641"/>
                  </a:lnTo>
                  <a:lnTo>
                    <a:pt x="1782" y="639"/>
                  </a:lnTo>
                  <a:lnTo>
                    <a:pt x="1782" y="639"/>
                  </a:lnTo>
                  <a:lnTo>
                    <a:pt x="1793" y="630"/>
                  </a:lnTo>
                  <a:lnTo>
                    <a:pt x="1799" y="626"/>
                  </a:lnTo>
                  <a:lnTo>
                    <a:pt x="1820" y="614"/>
                  </a:lnTo>
                  <a:lnTo>
                    <a:pt x="1828" y="607"/>
                  </a:lnTo>
                  <a:lnTo>
                    <a:pt x="1828" y="607"/>
                  </a:lnTo>
                  <a:lnTo>
                    <a:pt x="1830" y="603"/>
                  </a:lnTo>
                  <a:lnTo>
                    <a:pt x="1832" y="597"/>
                  </a:lnTo>
                  <a:lnTo>
                    <a:pt x="1832" y="597"/>
                  </a:lnTo>
                  <a:lnTo>
                    <a:pt x="1832" y="595"/>
                  </a:lnTo>
                  <a:lnTo>
                    <a:pt x="1832" y="595"/>
                  </a:lnTo>
                  <a:lnTo>
                    <a:pt x="1832" y="595"/>
                  </a:lnTo>
                  <a:lnTo>
                    <a:pt x="1837" y="593"/>
                  </a:lnTo>
                  <a:lnTo>
                    <a:pt x="1847" y="589"/>
                  </a:lnTo>
                  <a:lnTo>
                    <a:pt x="1851" y="584"/>
                  </a:lnTo>
                  <a:lnTo>
                    <a:pt x="1853" y="582"/>
                  </a:lnTo>
                  <a:lnTo>
                    <a:pt x="1864" y="570"/>
                  </a:lnTo>
                  <a:lnTo>
                    <a:pt x="1889" y="543"/>
                  </a:lnTo>
                  <a:lnTo>
                    <a:pt x="1899" y="532"/>
                  </a:lnTo>
                  <a:lnTo>
                    <a:pt x="1899" y="532"/>
                  </a:lnTo>
                  <a:lnTo>
                    <a:pt x="1901" y="532"/>
                  </a:lnTo>
                  <a:lnTo>
                    <a:pt x="1901" y="534"/>
                  </a:lnTo>
                  <a:lnTo>
                    <a:pt x="1904" y="536"/>
                  </a:lnTo>
                  <a:lnTo>
                    <a:pt x="1904" y="538"/>
                  </a:lnTo>
                  <a:lnTo>
                    <a:pt x="1904" y="538"/>
                  </a:lnTo>
                  <a:lnTo>
                    <a:pt x="1904" y="538"/>
                  </a:lnTo>
                  <a:lnTo>
                    <a:pt x="1904" y="538"/>
                  </a:lnTo>
                  <a:lnTo>
                    <a:pt x="1904" y="540"/>
                  </a:lnTo>
                  <a:lnTo>
                    <a:pt x="1904" y="540"/>
                  </a:lnTo>
                  <a:lnTo>
                    <a:pt x="1904" y="543"/>
                  </a:lnTo>
                  <a:lnTo>
                    <a:pt x="1904" y="543"/>
                  </a:lnTo>
                  <a:lnTo>
                    <a:pt x="1906" y="545"/>
                  </a:lnTo>
                  <a:lnTo>
                    <a:pt x="1906" y="545"/>
                  </a:lnTo>
                  <a:lnTo>
                    <a:pt x="1906" y="549"/>
                  </a:lnTo>
                  <a:lnTo>
                    <a:pt x="1906" y="549"/>
                  </a:lnTo>
                  <a:lnTo>
                    <a:pt x="1906" y="551"/>
                  </a:lnTo>
                  <a:lnTo>
                    <a:pt x="1906" y="551"/>
                  </a:lnTo>
                  <a:lnTo>
                    <a:pt x="1906" y="553"/>
                  </a:lnTo>
                  <a:lnTo>
                    <a:pt x="1906" y="555"/>
                  </a:lnTo>
                  <a:lnTo>
                    <a:pt x="1908" y="555"/>
                  </a:lnTo>
                  <a:lnTo>
                    <a:pt x="1908" y="557"/>
                  </a:lnTo>
                  <a:lnTo>
                    <a:pt x="1908" y="557"/>
                  </a:lnTo>
                  <a:lnTo>
                    <a:pt x="1908" y="557"/>
                  </a:lnTo>
                  <a:lnTo>
                    <a:pt x="1910" y="557"/>
                  </a:lnTo>
                  <a:lnTo>
                    <a:pt x="1910" y="559"/>
                  </a:lnTo>
                  <a:lnTo>
                    <a:pt x="1910" y="559"/>
                  </a:lnTo>
                  <a:lnTo>
                    <a:pt x="1910" y="559"/>
                  </a:lnTo>
                  <a:lnTo>
                    <a:pt x="1910" y="561"/>
                  </a:lnTo>
                  <a:lnTo>
                    <a:pt x="1910" y="561"/>
                  </a:lnTo>
                  <a:lnTo>
                    <a:pt x="1910" y="561"/>
                  </a:lnTo>
                  <a:lnTo>
                    <a:pt x="1910" y="561"/>
                  </a:lnTo>
                  <a:lnTo>
                    <a:pt x="1910" y="563"/>
                  </a:lnTo>
                  <a:lnTo>
                    <a:pt x="1910" y="563"/>
                  </a:lnTo>
                  <a:lnTo>
                    <a:pt x="1910" y="563"/>
                  </a:lnTo>
                  <a:lnTo>
                    <a:pt x="1912" y="563"/>
                  </a:lnTo>
                  <a:lnTo>
                    <a:pt x="1912" y="566"/>
                  </a:lnTo>
                  <a:lnTo>
                    <a:pt x="1912" y="566"/>
                  </a:lnTo>
                  <a:lnTo>
                    <a:pt x="1912" y="566"/>
                  </a:lnTo>
                  <a:lnTo>
                    <a:pt x="1912" y="566"/>
                  </a:lnTo>
                  <a:lnTo>
                    <a:pt x="1912" y="568"/>
                  </a:lnTo>
                  <a:lnTo>
                    <a:pt x="1912" y="570"/>
                  </a:lnTo>
                  <a:lnTo>
                    <a:pt x="1912" y="570"/>
                  </a:lnTo>
                  <a:lnTo>
                    <a:pt x="1912" y="570"/>
                  </a:lnTo>
                  <a:lnTo>
                    <a:pt x="1912" y="570"/>
                  </a:lnTo>
                  <a:lnTo>
                    <a:pt x="1912" y="570"/>
                  </a:lnTo>
                  <a:lnTo>
                    <a:pt x="1916" y="572"/>
                  </a:lnTo>
                  <a:lnTo>
                    <a:pt x="1916" y="572"/>
                  </a:lnTo>
                  <a:lnTo>
                    <a:pt x="1916" y="574"/>
                  </a:lnTo>
                  <a:lnTo>
                    <a:pt x="1916" y="574"/>
                  </a:lnTo>
                  <a:lnTo>
                    <a:pt x="1916" y="574"/>
                  </a:lnTo>
                  <a:lnTo>
                    <a:pt x="1916" y="576"/>
                  </a:lnTo>
                  <a:lnTo>
                    <a:pt x="1916" y="578"/>
                  </a:lnTo>
                  <a:lnTo>
                    <a:pt x="1918" y="576"/>
                  </a:lnTo>
                  <a:lnTo>
                    <a:pt x="1918" y="576"/>
                  </a:lnTo>
                  <a:lnTo>
                    <a:pt x="1920" y="576"/>
                  </a:lnTo>
                  <a:lnTo>
                    <a:pt x="1920" y="574"/>
                  </a:lnTo>
                  <a:lnTo>
                    <a:pt x="1920" y="572"/>
                  </a:lnTo>
                  <a:lnTo>
                    <a:pt x="1920" y="570"/>
                  </a:lnTo>
                  <a:lnTo>
                    <a:pt x="1920" y="570"/>
                  </a:lnTo>
                  <a:lnTo>
                    <a:pt x="1920" y="570"/>
                  </a:lnTo>
                  <a:lnTo>
                    <a:pt x="1920" y="570"/>
                  </a:lnTo>
                  <a:lnTo>
                    <a:pt x="1920" y="568"/>
                  </a:lnTo>
                  <a:lnTo>
                    <a:pt x="1922" y="568"/>
                  </a:lnTo>
                  <a:lnTo>
                    <a:pt x="1922" y="563"/>
                  </a:lnTo>
                  <a:lnTo>
                    <a:pt x="1922" y="555"/>
                  </a:lnTo>
                  <a:lnTo>
                    <a:pt x="1922" y="553"/>
                  </a:lnTo>
                  <a:lnTo>
                    <a:pt x="1920" y="551"/>
                  </a:lnTo>
                  <a:lnTo>
                    <a:pt x="1920" y="549"/>
                  </a:lnTo>
                  <a:lnTo>
                    <a:pt x="1920" y="545"/>
                  </a:lnTo>
                  <a:lnTo>
                    <a:pt x="1920" y="543"/>
                  </a:lnTo>
                  <a:lnTo>
                    <a:pt x="1920" y="540"/>
                  </a:lnTo>
                  <a:lnTo>
                    <a:pt x="1920" y="538"/>
                  </a:lnTo>
                  <a:lnTo>
                    <a:pt x="1920" y="536"/>
                  </a:lnTo>
                  <a:lnTo>
                    <a:pt x="1922" y="534"/>
                  </a:lnTo>
                  <a:lnTo>
                    <a:pt x="1920" y="532"/>
                  </a:lnTo>
                  <a:lnTo>
                    <a:pt x="1920" y="530"/>
                  </a:lnTo>
                  <a:lnTo>
                    <a:pt x="1920" y="528"/>
                  </a:lnTo>
                  <a:lnTo>
                    <a:pt x="1925" y="524"/>
                  </a:lnTo>
                  <a:lnTo>
                    <a:pt x="1927" y="522"/>
                  </a:lnTo>
                  <a:lnTo>
                    <a:pt x="1927" y="520"/>
                  </a:lnTo>
                  <a:lnTo>
                    <a:pt x="1927" y="520"/>
                  </a:lnTo>
                  <a:lnTo>
                    <a:pt x="1927" y="515"/>
                  </a:lnTo>
                  <a:lnTo>
                    <a:pt x="1927" y="513"/>
                  </a:lnTo>
                  <a:lnTo>
                    <a:pt x="1927" y="513"/>
                  </a:lnTo>
                  <a:lnTo>
                    <a:pt x="1927" y="511"/>
                  </a:lnTo>
                  <a:lnTo>
                    <a:pt x="1927" y="509"/>
                  </a:lnTo>
                  <a:lnTo>
                    <a:pt x="1929" y="505"/>
                  </a:lnTo>
                  <a:lnTo>
                    <a:pt x="1931" y="503"/>
                  </a:lnTo>
                  <a:lnTo>
                    <a:pt x="1931" y="501"/>
                  </a:lnTo>
                  <a:lnTo>
                    <a:pt x="1933" y="499"/>
                  </a:lnTo>
                  <a:lnTo>
                    <a:pt x="1939" y="482"/>
                  </a:lnTo>
                  <a:lnTo>
                    <a:pt x="1939" y="480"/>
                  </a:lnTo>
                  <a:lnTo>
                    <a:pt x="1939" y="478"/>
                  </a:lnTo>
                  <a:lnTo>
                    <a:pt x="1941" y="478"/>
                  </a:lnTo>
                  <a:lnTo>
                    <a:pt x="1941" y="476"/>
                  </a:lnTo>
                  <a:lnTo>
                    <a:pt x="1941" y="471"/>
                  </a:lnTo>
                  <a:lnTo>
                    <a:pt x="1941" y="469"/>
                  </a:lnTo>
                  <a:lnTo>
                    <a:pt x="1941" y="469"/>
                  </a:lnTo>
                  <a:lnTo>
                    <a:pt x="1943" y="469"/>
                  </a:lnTo>
                  <a:lnTo>
                    <a:pt x="1943" y="467"/>
                  </a:lnTo>
                  <a:lnTo>
                    <a:pt x="1943" y="467"/>
                  </a:lnTo>
                  <a:lnTo>
                    <a:pt x="1943" y="465"/>
                  </a:lnTo>
                  <a:lnTo>
                    <a:pt x="1943" y="465"/>
                  </a:lnTo>
                  <a:lnTo>
                    <a:pt x="1943" y="465"/>
                  </a:lnTo>
                  <a:lnTo>
                    <a:pt x="1945" y="465"/>
                  </a:lnTo>
                  <a:lnTo>
                    <a:pt x="1950" y="465"/>
                  </a:lnTo>
                  <a:lnTo>
                    <a:pt x="1956" y="465"/>
                  </a:lnTo>
                  <a:lnTo>
                    <a:pt x="1956" y="467"/>
                  </a:lnTo>
                  <a:lnTo>
                    <a:pt x="1956" y="467"/>
                  </a:lnTo>
                  <a:lnTo>
                    <a:pt x="1958" y="469"/>
                  </a:lnTo>
                  <a:lnTo>
                    <a:pt x="1962" y="469"/>
                  </a:lnTo>
                  <a:lnTo>
                    <a:pt x="1962" y="469"/>
                  </a:lnTo>
                  <a:lnTo>
                    <a:pt x="1964" y="467"/>
                  </a:lnTo>
                  <a:lnTo>
                    <a:pt x="1964" y="467"/>
                  </a:lnTo>
                  <a:lnTo>
                    <a:pt x="1966" y="463"/>
                  </a:lnTo>
                  <a:lnTo>
                    <a:pt x="1966" y="463"/>
                  </a:lnTo>
                  <a:lnTo>
                    <a:pt x="1966" y="463"/>
                  </a:lnTo>
                  <a:lnTo>
                    <a:pt x="1966" y="463"/>
                  </a:lnTo>
                  <a:lnTo>
                    <a:pt x="1968" y="461"/>
                  </a:lnTo>
                  <a:lnTo>
                    <a:pt x="1968" y="461"/>
                  </a:lnTo>
                  <a:lnTo>
                    <a:pt x="1968" y="459"/>
                  </a:lnTo>
                  <a:lnTo>
                    <a:pt x="1968" y="459"/>
                  </a:lnTo>
                  <a:lnTo>
                    <a:pt x="1968" y="459"/>
                  </a:lnTo>
                  <a:lnTo>
                    <a:pt x="1968" y="459"/>
                  </a:lnTo>
                  <a:lnTo>
                    <a:pt x="1968" y="457"/>
                  </a:lnTo>
                  <a:lnTo>
                    <a:pt x="1968" y="457"/>
                  </a:lnTo>
                  <a:lnTo>
                    <a:pt x="1968" y="455"/>
                  </a:lnTo>
                  <a:lnTo>
                    <a:pt x="1968" y="455"/>
                  </a:lnTo>
                  <a:lnTo>
                    <a:pt x="1968" y="455"/>
                  </a:lnTo>
                  <a:lnTo>
                    <a:pt x="1968" y="455"/>
                  </a:lnTo>
                  <a:lnTo>
                    <a:pt x="1971" y="455"/>
                  </a:lnTo>
                  <a:lnTo>
                    <a:pt x="1968" y="453"/>
                  </a:lnTo>
                  <a:lnTo>
                    <a:pt x="1968" y="450"/>
                  </a:lnTo>
                  <a:lnTo>
                    <a:pt x="1971" y="448"/>
                  </a:lnTo>
                  <a:lnTo>
                    <a:pt x="1971" y="446"/>
                  </a:lnTo>
                  <a:lnTo>
                    <a:pt x="1971" y="446"/>
                  </a:lnTo>
                  <a:lnTo>
                    <a:pt x="1971" y="442"/>
                  </a:lnTo>
                  <a:lnTo>
                    <a:pt x="1971" y="442"/>
                  </a:lnTo>
                  <a:lnTo>
                    <a:pt x="1971" y="440"/>
                  </a:lnTo>
                  <a:lnTo>
                    <a:pt x="1973" y="438"/>
                  </a:lnTo>
                  <a:lnTo>
                    <a:pt x="1973" y="436"/>
                  </a:lnTo>
                  <a:lnTo>
                    <a:pt x="1968" y="430"/>
                  </a:lnTo>
                  <a:lnTo>
                    <a:pt x="1968" y="427"/>
                  </a:lnTo>
                  <a:lnTo>
                    <a:pt x="1968" y="427"/>
                  </a:lnTo>
                  <a:lnTo>
                    <a:pt x="1968" y="425"/>
                  </a:lnTo>
                  <a:lnTo>
                    <a:pt x="1971" y="425"/>
                  </a:lnTo>
                  <a:lnTo>
                    <a:pt x="1971" y="425"/>
                  </a:lnTo>
                  <a:lnTo>
                    <a:pt x="1971" y="423"/>
                  </a:lnTo>
                  <a:lnTo>
                    <a:pt x="1968" y="423"/>
                  </a:lnTo>
                  <a:lnTo>
                    <a:pt x="1968" y="423"/>
                  </a:lnTo>
                  <a:lnTo>
                    <a:pt x="1968" y="423"/>
                  </a:lnTo>
                  <a:lnTo>
                    <a:pt x="1968" y="421"/>
                  </a:lnTo>
                  <a:lnTo>
                    <a:pt x="1966" y="419"/>
                  </a:lnTo>
                  <a:lnTo>
                    <a:pt x="1966" y="419"/>
                  </a:lnTo>
                  <a:lnTo>
                    <a:pt x="1966" y="417"/>
                  </a:lnTo>
                  <a:lnTo>
                    <a:pt x="1964" y="417"/>
                  </a:lnTo>
                  <a:lnTo>
                    <a:pt x="1964" y="417"/>
                  </a:lnTo>
                  <a:lnTo>
                    <a:pt x="1962" y="415"/>
                  </a:lnTo>
                  <a:lnTo>
                    <a:pt x="1962" y="413"/>
                  </a:lnTo>
                  <a:lnTo>
                    <a:pt x="1964" y="413"/>
                  </a:lnTo>
                  <a:lnTo>
                    <a:pt x="1964" y="413"/>
                  </a:lnTo>
                  <a:lnTo>
                    <a:pt x="1966" y="413"/>
                  </a:lnTo>
                  <a:lnTo>
                    <a:pt x="1966" y="415"/>
                  </a:lnTo>
                  <a:lnTo>
                    <a:pt x="1966" y="413"/>
                  </a:lnTo>
                  <a:lnTo>
                    <a:pt x="1968" y="413"/>
                  </a:lnTo>
                  <a:lnTo>
                    <a:pt x="1968" y="413"/>
                  </a:lnTo>
                  <a:lnTo>
                    <a:pt x="1968" y="411"/>
                  </a:lnTo>
                  <a:lnTo>
                    <a:pt x="1968" y="402"/>
                  </a:lnTo>
                  <a:lnTo>
                    <a:pt x="1968" y="400"/>
                  </a:lnTo>
                  <a:lnTo>
                    <a:pt x="1968" y="398"/>
                  </a:lnTo>
                  <a:lnTo>
                    <a:pt x="1968" y="398"/>
                  </a:lnTo>
                  <a:lnTo>
                    <a:pt x="1968" y="396"/>
                  </a:lnTo>
                  <a:lnTo>
                    <a:pt x="1966" y="396"/>
                  </a:lnTo>
                  <a:lnTo>
                    <a:pt x="1966" y="396"/>
                  </a:lnTo>
                  <a:lnTo>
                    <a:pt x="1966" y="396"/>
                  </a:lnTo>
                  <a:lnTo>
                    <a:pt x="1966" y="394"/>
                  </a:lnTo>
                  <a:lnTo>
                    <a:pt x="1968" y="392"/>
                  </a:lnTo>
                  <a:lnTo>
                    <a:pt x="1971" y="392"/>
                  </a:lnTo>
                  <a:lnTo>
                    <a:pt x="1968" y="390"/>
                  </a:lnTo>
                  <a:lnTo>
                    <a:pt x="1971" y="390"/>
                  </a:lnTo>
                  <a:lnTo>
                    <a:pt x="1971" y="388"/>
                  </a:lnTo>
                  <a:lnTo>
                    <a:pt x="1968" y="386"/>
                  </a:lnTo>
                  <a:lnTo>
                    <a:pt x="1968" y="383"/>
                  </a:lnTo>
                  <a:lnTo>
                    <a:pt x="1968" y="383"/>
                  </a:lnTo>
                  <a:lnTo>
                    <a:pt x="1966" y="383"/>
                  </a:lnTo>
                  <a:lnTo>
                    <a:pt x="1966" y="381"/>
                  </a:lnTo>
                  <a:lnTo>
                    <a:pt x="1966" y="381"/>
                  </a:lnTo>
                  <a:lnTo>
                    <a:pt x="1966" y="379"/>
                  </a:lnTo>
                  <a:lnTo>
                    <a:pt x="1968" y="379"/>
                  </a:lnTo>
                  <a:lnTo>
                    <a:pt x="1971" y="379"/>
                  </a:lnTo>
                  <a:lnTo>
                    <a:pt x="1971" y="377"/>
                  </a:lnTo>
                  <a:lnTo>
                    <a:pt x="1971" y="375"/>
                  </a:lnTo>
                  <a:lnTo>
                    <a:pt x="1973" y="375"/>
                  </a:lnTo>
                  <a:lnTo>
                    <a:pt x="1973" y="375"/>
                  </a:lnTo>
                  <a:lnTo>
                    <a:pt x="1973" y="375"/>
                  </a:lnTo>
                  <a:lnTo>
                    <a:pt x="1975" y="373"/>
                  </a:lnTo>
                  <a:lnTo>
                    <a:pt x="1973" y="373"/>
                  </a:lnTo>
                  <a:lnTo>
                    <a:pt x="1973" y="373"/>
                  </a:lnTo>
                  <a:lnTo>
                    <a:pt x="1973" y="373"/>
                  </a:lnTo>
                  <a:lnTo>
                    <a:pt x="1973" y="371"/>
                  </a:lnTo>
                  <a:lnTo>
                    <a:pt x="1973" y="371"/>
                  </a:lnTo>
                  <a:lnTo>
                    <a:pt x="1971" y="371"/>
                  </a:lnTo>
                  <a:lnTo>
                    <a:pt x="1971" y="369"/>
                  </a:lnTo>
                  <a:lnTo>
                    <a:pt x="1971" y="369"/>
                  </a:lnTo>
                  <a:lnTo>
                    <a:pt x="1975" y="371"/>
                  </a:lnTo>
                  <a:lnTo>
                    <a:pt x="1975" y="369"/>
                  </a:lnTo>
                  <a:lnTo>
                    <a:pt x="1977" y="369"/>
                  </a:lnTo>
                  <a:lnTo>
                    <a:pt x="1975" y="369"/>
                  </a:lnTo>
                  <a:lnTo>
                    <a:pt x="1975" y="369"/>
                  </a:lnTo>
                  <a:lnTo>
                    <a:pt x="1973" y="369"/>
                  </a:lnTo>
                  <a:lnTo>
                    <a:pt x="1973" y="367"/>
                  </a:lnTo>
                  <a:lnTo>
                    <a:pt x="1973" y="365"/>
                  </a:lnTo>
                  <a:lnTo>
                    <a:pt x="1971" y="365"/>
                  </a:lnTo>
                  <a:lnTo>
                    <a:pt x="1973" y="365"/>
                  </a:lnTo>
                  <a:lnTo>
                    <a:pt x="1973" y="363"/>
                  </a:lnTo>
                  <a:lnTo>
                    <a:pt x="1973" y="360"/>
                  </a:lnTo>
                  <a:lnTo>
                    <a:pt x="1975" y="360"/>
                  </a:lnTo>
                  <a:lnTo>
                    <a:pt x="1975" y="363"/>
                  </a:lnTo>
                  <a:lnTo>
                    <a:pt x="1977" y="360"/>
                  </a:lnTo>
                  <a:lnTo>
                    <a:pt x="1979" y="360"/>
                  </a:lnTo>
                  <a:lnTo>
                    <a:pt x="1977" y="358"/>
                  </a:lnTo>
                  <a:lnTo>
                    <a:pt x="1981" y="354"/>
                  </a:lnTo>
                  <a:lnTo>
                    <a:pt x="1983" y="354"/>
                  </a:lnTo>
                  <a:lnTo>
                    <a:pt x="1983" y="354"/>
                  </a:lnTo>
                  <a:lnTo>
                    <a:pt x="1985" y="352"/>
                  </a:lnTo>
                  <a:lnTo>
                    <a:pt x="1983" y="350"/>
                  </a:lnTo>
                  <a:lnTo>
                    <a:pt x="1985" y="350"/>
                  </a:lnTo>
                  <a:lnTo>
                    <a:pt x="1985" y="350"/>
                  </a:lnTo>
                  <a:lnTo>
                    <a:pt x="1985" y="348"/>
                  </a:lnTo>
                  <a:lnTo>
                    <a:pt x="1983" y="348"/>
                  </a:lnTo>
                  <a:lnTo>
                    <a:pt x="1985" y="346"/>
                  </a:lnTo>
                  <a:lnTo>
                    <a:pt x="1985" y="346"/>
                  </a:lnTo>
                  <a:lnTo>
                    <a:pt x="1985" y="346"/>
                  </a:lnTo>
                  <a:lnTo>
                    <a:pt x="1985" y="344"/>
                  </a:lnTo>
                  <a:lnTo>
                    <a:pt x="1985" y="344"/>
                  </a:lnTo>
                  <a:lnTo>
                    <a:pt x="1987" y="342"/>
                  </a:lnTo>
                  <a:lnTo>
                    <a:pt x="1987" y="342"/>
                  </a:lnTo>
                  <a:lnTo>
                    <a:pt x="1987" y="342"/>
                  </a:lnTo>
                  <a:lnTo>
                    <a:pt x="1989" y="342"/>
                  </a:lnTo>
                  <a:lnTo>
                    <a:pt x="1989" y="340"/>
                  </a:lnTo>
                  <a:lnTo>
                    <a:pt x="1989" y="337"/>
                  </a:lnTo>
                  <a:lnTo>
                    <a:pt x="1991" y="333"/>
                  </a:lnTo>
                  <a:lnTo>
                    <a:pt x="1991" y="331"/>
                  </a:lnTo>
                  <a:lnTo>
                    <a:pt x="1994" y="333"/>
                  </a:lnTo>
                  <a:lnTo>
                    <a:pt x="1994" y="333"/>
                  </a:lnTo>
                  <a:lnTo>
                    <a:pt x="1994" y="331"/>
                  </a:lnTo>
                  <a:lnTo>
                    <a:pt x="1994" y="329"/>
                  </a:lnTo>
                  <a:lnTo>
                    <a:pt x="1994" y="327"/>
                  </a:lnTo>
                  <a:lnTo>
                    <a:pt x="1994" y="327"/>
                  </a:lnTo>
                  <a:lnTo>
                    <a:pt x="1998" y="327"/>
                  </a:lnTo>
                  <a:lnTo>
                    <a:pt x="1998" y="325"/>
                  </a:lnTo>
                  <a:lnTo>
                    <a:pt x="2000" y="325"/>
                  </a:lnTo>
                  <a:lnTo>
                    <a:pt x="2000" y="325"/>
                  </a:lnTo>
                  <a:lnTo>
                    <a:pt x="2000" y="323"/>
                  </a:lnTo>
                  <a:lnTo>
                    <a:pt x="2002" y="323"/>
                  </a:lnTo>
                  <a:lnTo>
                    <a:pt x="2002" y="323"/>
                  </a:lnTo>
                  <a:lnTo>
                    <a:pt x="2002" y="323"/>
                  </a:lnTo>
                  <a:lnTo>
                    <a:pt x="2002" y="321"/>
                  </a:lnTo>
                  <a:lnTo>
                    <a:pt x="2004" y="321"/>
                  </a:lnTo>
                  <a:lnTo>
                    <a:pt x="2004" y="319"/>
                  </a:lnTo>
                  <a:lnTo>
                    <a:pt x="2006" y="319"/>
                  </a:lnTo>
                  <a:lnTo>
                    <a:pt x="2006" y="319"/>
                  </a:lnTo>
                  <a:lnTo>
                    <a:pt x="2008" y="316"/>
                  </a:lnTo>
                  <a:lnTo>
                    <a:pt x="2010" y="314"/>
                  </a:lnTo>
                  <a:lnTo>
                    <a:pt x="2010" y="310"/>
                  </a:lnTo>
                  <a:lnTo>
                    <a:pt x="2010" y="306"/>
                  </a:lnTo>
                  <a:lnTo>
                    <a:pt x="2008" y="302"/>
                  </a:lnTo>
                  <a:lnTo>
                    <a:pt x="2008" y="302"/>
                  </a:lnTo>
                  <a:lnTo>
                    <a:pt x="2008" y="302"/>
                  </a:lnTo>
                  <a:lnTo>
                    <a:pt x="2010" y="300"/>
                  </a:lnTo>
                  <a:lnTo>
                    <a:pt x="2010" y="300"/>
                  </a:lnTo>
                  <a:lnTo>
                    <a:pt x="2010" y="298"/>
                  </a:lnTo>
                  <a:lnTo>
                    <a:pt x="2006" y="293"/>
                  </a:lnTo>
                  <a:lnTo>
                    <a:pt x="2006" y="293"/>
                  </a:lnTo>
                  <a:lnTo>
                    <a:pt x="2008" y="291"/>
                  </a:lnTo>
                  <a:lnTo>
                    <a:pt x="2010" y="291"/>
                  </a:lnTo>
                  <a:lnTo>
                    <a:pt x="2012" y="289"/>
                  </a:lnTo>
                  <a:lnTo>
                    <a:pt x="2012" y="287"/>
                  </a:lnTo>
                  <a:lnTo>
                    <a:pt x="2017" y="285"/>
                  </a:lnTo>
                  <a:lnTo>
                    <a:pt x="2017" y="283"/>
                  </a:lnTo>
                  <a:lnTo>
                    <a:pt x="2017" y="283"/>
                  </a:lnTo>
                  <a:lnTo>
                    <a:pt x="2017" y="281"/>
                  </a:lnTo>
                  <a:lnTo>
                    <a:pt x="2017" y="281"/>
                  </a:lnTo>
                  <a:lnTo>
                    <a:pt x="2017" y="281"/>
                  </a:lnTo>
                  <a:lnTo>
                    <a:pt x="2017" y="281"/>
                  </a:lnTo>
                  <a:lnTo>
                    <a:pt x="2019" y="281"/>
                  </a:lnTo>
                  <a:lnTo>
                    <a:pt x="2019" y="281"/>
                  </a:lnTo>
                  <a:lnTo>
                    <a:pt x="2019" y="281"/>
                  </a:lnTo>
                  <a:lnTo>
                    <a:pt x="2019" y="279"/>
                  </a:lnTo>
                  <a:lnTo>
                    <a:pt x="2019" y="279"/>
                  </a:lnTo>
                  <a:lnTo>
                    <a:pt x="2019" y="277"/>
                  </a:lnTo>
                  <a:lnTo>
                    <a:pt x="2021" y="277"/>
                  </a:lnTo>
                  <a:lnTo>
                    <a:pt x="2021" y="279"/>
                  </a:lnTo>
                  <a:lnTo>
                    <a:pt x="2023" y="279"/>
                  </a:lnTo>
                  <a:lnTo>
                    <a:pt x="2023" y="279"/>
                  </a:lnTo>
                  <a:lnTo>
                    <a:pt x="2023" y="279"/>
                  </a:lnTo>
                  <a:lnTo>
                    <a:pt x="2023" y="277"/>
                  </a:lnTo>
                  <a:lnTo>
                    <a:pt x="2023" y="277"/>
                  </a:lnTo>
                  <a:lnTo>
                    <a:pt x="2025" y="275"/>
                  </a:lnTo>
                  <a:lnTo>
                    <a:pt x="2025" y="275"/>
                  </a:lnTo>
                  <a:lnTo>
                    <a:pt x="2025" y="275"/>
                  </a:lnTo>
                  <a:lnTo>
                    <a:pt x="2025" y="273"/>
                  </a:lnTo>
                  <a:lnTo>
                    <a:pt x="2027" y="273"/>
                  </a:lnTo>
                  <a:lnTo>
                    <a:pt x="2027" y="270"/>
                  </a:lnTo>
                  <a:lnTo>
                    <a:pt x="2027" y="268"/>
                  </a:lnTo>
                  <a:lnTo>
                    <a:pt x="2027" y="26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p:cNvSpPr>
            <p:nvPr/>
          </p:nvSpPr>
          <p:spPr bwMode="auto">
            <a:xfrm>
              <a:off x="8128641" y="4808725"/>
              <a:ext cx="571208" cy="644865"/>
            </a:xfrm>
            <a:custGeom>
              <a:avLst/>
              <a:gdLst>
                <a:gd name="T0" fmla="*/ 374 w 380"/>
                <a:gd name="T1" fmla="*/ 113 h 429"/>
                <a:gd name="T2" fmla="*/ 355 w 380"/>
                <a:gd name="T3" fmla="*/ 82 h 429"/>
                <a:gd name="T4" fmla="*/ 337 w 380"/>
                <a:gd name="T5" fmla="*/ 65 h 429"/>
                <a:gd name="T6" fmla="*/ 343 w 380"/>
                <a:gd name="T7" fmla="*/ 38 h 429"/>
                <a:gd name="T8" fmla="*/ 303 w 380"/>
                <a:gd name="T9" fmla="*/ 52 h 429"/>
                <a:gd name="T10" fmla="*/ 295 w 380"/>
                <a:gd name="T11" fmla="*/ 32 h 429"/>
                <a:gd name="T12" fmla="*/ 276 w 380"/>
                <a:gd name="T13" fmla="*/ 34 h 429"/>
                <a:gd name="T14" fmla="*/ 244 w 380"/>
                <a:gd name="T15" fmla="*/ 40 h 429"/>
                <a:gd name="T16" fmla="*/ 207 w 380"/>
                <a:gd name="T17" fmla="*/ 15 h 429"/>
                <a:gd name="T18" fmla="*/ 138 w 380"/>
                <a:gd name="T19" fmla="*/ 0 h 429"/>
                <a:gd name="T20" fmla="*/ 117 w 380"/>
                <a:gd name="T21" fmla="*/ 13 h 429"/>
                <a:gd name="T22" fmla="*/ 111 w 380"/>
                <a:gd name="T23" fmla="*/ 36 h 429"/>
                <a:gd name="T24" fmla="*/ 58 w 380"/>
                <a:gd name="T25" fmla="*/ 42 h 429"/>
                <a:gd name="T26" fmla="*/ 44 w 380"/>
                <a:gd name="T27" fmla="*/ 46 h 429"/>
                <a:gd name="T28" fmla="*/ 37 w 380"/>
                <a:gd name="T29" fmla="*/ 59 h 429"/>
                <a:gd name="T30" fmla="*/ 33 w 380"/>
                <a:gd name="T31" fmla="*/ 88 h 429"/>
                <a:gd name="T32" fmla="*/ 31 w 380"/>
                <a:gd name="T33" fmla="*/ 122 h 429"/>
                <a:gd name="T34" fmla="*/ 37 w 380"/>
                <a:gd name="T35" fmla="*/ 147 h 429"/>
                <a:gd name="T36" fmla="*/ 39 w 380"/>
                <a:gd name="T37" fmla="*/ 166 h 429"/>
                <a:gd name="T38" fmla="*/ 37 w 380"/>
                <a:gd name="T39" fmla="*/ 182 h 429"/>
                <a:gd name="T40" fmla="*/ 33 w 380"/>
                <a:gd name="T41" fmla="*/ 212 h 429"/>
                <a:gd name="T42" fmla="*/ 6 w 380"/>
                <a:gd name="T43" fmla="*/ 237 h 429"/>
                <a:gd name="T44" fmla="*/ 12 w 380"/>
                <a:gd name="T45" fmla="*/ 243 h 429"/>
                <a:gd name="T46" fmla="*/ 27 w 380"/>
                <a:gd name="T47" fmla="*/ 239 h 429"/>
                <a:gd name="T48" fmla="*/ 50 w 380"/>
                <a:gd name="T49" fmla="*/ 243 h 429"/>
                <a:gd name="T50" fmla="*/ 48 w 380"/>
                <a:gd name="T51" fmla="*/ 258 h 429"/>
                <a:gd name="T52" fmla="*/ 37 w 380"/>
                <a:gd name="T53" fmla="*/ 272 h 429"/>
                <a:gd name="T54" fmla="*/ 37 w 380"/>
                <a:gd name="T55" fmla="*/ 304 h 429"/>
                <a:gd name="T56" fmla="*/ 50 w 380"/>
                <a:gd name="T57" fmla="*/ 323 h 429"/>
                <a:gd name="T58" fmla="*/ 69 w 380"/>
                <a:gd name="T59" fmla="*/ 329 h 429"/>
                <a:gd name="T60" fmla="*/ 88 w 380"/>
                <a:gd name="T61" fmla="*/ 316 h 429"/>
                <a:gd name="T62" fmla="*/ 115 w 380"/>
                <a:gd name="T63" fmla="*/ 312 h 429"/>
                <a:gd name="T64" fmla="*/ 134 w 380"/>
                <a:gd name="T65" fmla="*/ 304 h 429"/>
                <a:gd name="T66" fmla="*/ 171 w 380"/>
                <a:gd name="T67" fmla="*/ 304 h 429"/>
                <a:gd name="T68" fmla="*/ 175 w 380"/>
                <a:gd name="T69" fmla="*/ 335 h 429"/>
                <a:gd name="T70" fmla="*/ 184 w 380"/>
                <a:gd name="T71" fmla="*/ 339 h 429"/>
                <a:gd name="T72" fmla="*/ 178 w 380"/>
                <a:gd name="T73" fmla="*/ 362 h 429"/>
                <a:gd name="T74" fmla="*/ 163 w 380"/>
                <a:gd name="T75" fmla="*/ 379 h 429"/>
                <a:gd name="T76" fmla="*/ 152 w 380"/>
                <a:gd name="T77" fmla="*/ 402 h 429"/>
                <a:gd name="T78" fmla="*/ 182 w 380"/>
                <a:gd name="T79" fmla="*/ 392 h 429"/>
                <a:gd name="T80" fmla="*/ 184 w 380"/>
                <a:gd name="T81" fmla="*/ 406 h 429"/>
                <a:gd name="T82" fmla="*/ 188 w 380"/>
                <a:gd name="T83" fmla="*/ 429 h 429"/>
                <a:gd name="T84" fmla="*/ 217 w 380"/>
                <a:gd name="T85" fmla="*/ 421 h 429"/>
                <a:gd name="T86" fmla="*/ 234 w 380"/>
                <a:gd name="T87" fmla="*/ 419 h 429"/>
                <a:gd name="T88" fmla="*/ 238 w 380"/>
                <a:gd name="T89" fmla="*/ 387 h 429"/>
                <a:gd name="T90" fmla="*/ 270 w 380"/>
                <a:gd name="T91" fmla="*/ 394 h 429"/>
                <a:gd name="T92" fmla="*/ 295 w 380"/>
                <a:gd name="T93" fmla="*/ 404 h 429"/>
                <a:gd name="T94" fmla="*/ 295 w 380"/>
                <a:gd name="T95" fmla="*/ 383 h 429"/>
                <a:gd name="T96" fmla="*/ 288 w 380"/>
                <a:gd name="T97" fmla="*/ 379 h 429"/>
                <a:gd name="T98" fmla="*/ 320 w 380"/>
                <a:gd name="T99" fmla="*/ 371 h 429"/>
                <a:gd name="T100" fmla="*/ 334 w 380"/>
                <a:gd name="T101" fmla="*/ 377 h 429"/>
                <a:gd name="T102" fmla="*/ 364 w 380"/>
                <a:gd name="T103" fmla="*/ 358 h 429"/>
                <a:gd name="T104" fmla="*/ 368 w 380"/>
                <a:gd name="T105" fmla="*/ 320 h 429"/>
                <a:gd name="T106" fmla="*/ 376 w 380"/>
                <a:gd name="T107" fmla="*/ 308 h 429"/>
                <a:gd name="T108" fmla="*/ 360 w 380"/>
                <a:gd name="T109" fmla="*/ 310 h 429"/>
                <a:gd name="T110" fmla="*/ 366 w 380"/>
                <a:gd name="T111" fmla="*/ 281 h 429"/>
                <a:gd name="T112" fmla="*/ 355 w 380"/>
                <a:gd name="T113" fmla="*/ 253 h 429"/>
                <a:gd name="T114" fmla="*/ 349 w 380"/>
                <a:gd name="T115" fmla="*/ 241 h 429"/>
                <a:gd name="T116" fmla="*/ 345 w 380"/>
                <a:gd name="T117" fmla="*/ 220 h 429"/>
                <a:gd name="T118" fmla="*/ 343 w 380"/>
                <a:gd name="T119" fmla="*/ 184 h 429"/>
                <a:gd name="T120" fmla="*/ 366 w 380"/>
                <a:gd name="T121" fmla="*/ 15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429">
                  <a:moveTo>
                    <a:pt x="380" y="138"/>
                  </a:moveTo>
                  <a:lnTo>
                    <a:pt x="380" y="136"/>
                  </a:lnTo>
                  <a:lnTo>
                    <a:pt x="380" y="136"/>
                  </a:lnTo>
                  <a:lnTo>
                    <a:pt x="380" y="136"/>
                  </a:lnTo>
                  <a:lnTo>
                    <a:pt x="380" y="136"/>
                  </a:lnTo>
                  <a:lnTo>
                    <a:pt x="380" y="136"/>
                  </a:lnTo>
                  <a:lnTo>
                    <a:pt x="380" y="134"/>
                  </a:lnTo>
                  <a:lnTo>
                    <a:pt x="378" y="134"/>
                  </a:lnTo>
                  <a:lnTo>
                    <a:pt x="376" y="134"/>
                  </a:lnTo>
                  <a:lnTo>
                    <a:pt x="376" y="134"/>
                  </a:lnTo>
                  <a:lnTo>
                    <a:pt x="376" y="132"/>
                  </a:lnTo>
                  <a:lnTo>
                    <a:pt x="376" y="132"/>
                  </a:lnTo>
                  <a:lnTo>
                    <a:pt x="378" y="130"/>
                  </a:lnTo>
                  <a:lnTo>
                    <a:pt x="378" y="128"/>
                  </a:lnTo>
                  <a:lnTo>
                    <a:pt x="376" y="128"/>
                  </a:lnTo>
                  <a:lnTo>
                    <a:pt x="374" y="128"/>
                  </a:lnTo>
                  <a:lnTo>
                    <a:pt x="374" y="128"/>
                  </a:lnTo>
                  <a:lnTo>
                    <a:pt x="372" y="128"/>
                  </a:lnTo>
                  <a:lnTo>
                    <a:pt x="372" y="126"/>
                  </a:lnTo>
                  <a:lnTo>
                    <a:pt x="370" y="126"/>
                  </a:lnTo>
                  <a:lnTo>
                    <a:pt x="368" y="124"/>
                  </a:lnTo>
                  <a:lnTo>
                    <a:pt x="372" y="122"/>
                  </a:lnTo>
                  <a:lnTo>
                    <a:pt x="372" y="119"/>
                  </a:lnTo>
                  <a:lnTo>
                    <a:pt x="374" y="117"/>
                  </a:lnTo>
                  <a:lnTo>
                    <a:pt x="374" y="115"/>
                  </a:lnTo>
                  <a:lnTo>
                    <a:pt x="374" y="113"/>
                  </a:lnTo>
                  <a:lnTo>
                    <a:pt x="374" y="113"/>
                  </a:lnTo>
                  <a:lnTo>
                    <a:pt x="374" y="111"/>
                  </a:lnTo>
                  <a:lnTo>
                    <a:pt x="374" y="105"/>
                  </a:lnTo>
                  <a:lnTo>
                    <a:pt x="374" y="105"/>
                  </a:lnTo>
                  <a:lnTo>
                    <a:pt x="374" y="103"/>
                  </a:lnTo>
                  <a:lnTo>
                    <a:pt x="374" y="103"/>
                  </a:lnTo>
                  <a:lnTo>
                    <a:pt x="374" y="103"/>
                  </a:lnTo>
                  <a:lnTo>
                    <a:pt x="372" y="101"/>
                  </a:lnTo>
                  <a:lnTo>
                    <a:pt x="368" y="101"/>
                  </a:lnTo>
                  <a:lnTo>
                    <a:pt x="368" y="99"/>
                  </a:lnTo>
                  <a:lnTo>
                    <a:pt x="368" y="99"/>
                  </a:lnTo>
                  <a:lnTo>
                    <a:pt x="366" y="99"/>
                  </a:lnTo>
                  <a:lnTo>
                    <a:pt x="366" y="96"/>
                  </a:lnTo>
                  <a:lnTo>
                    <a:pt x="366" y="96"/>
                  </a:lnTo>
                  <a:lnTo>
                    <a:pt x="366" y="96"/>
                  </a:lnTo>
                  <a:lnTo>
                    <a:pt x="366" y="96"/>
                  </a:lnTo>
                  <a:lnTo>
                    <a:pt x="364" y="94"/>
                  </a:lnTo>
                  <a:lnTo>
                    <a:pt x="364" y="94"/>
                  </a:lnTo>
                  <a:lnTo>
                    <a:pt x="364" y="94"/>
                  </a:lnTo>
                  <a:lnTo>
                    <a:pt x="362" y="94"/>
                  </a:lnTo>
                  <a:lnTo>
                    <a:pt x="362" y="94"/>
                  </a:lnTo>
                  <a:lnTo>
                    <a:pt x="360" y="92"/>
                  </a:lnTo>
                  <a:lnTo>
                    <a:pt x="360" y="92"/>
                  </a:lnTo>
                  <a:lnTo>
                    <a:pt x="357" y="92"/>
                  </a:lnTo>
                  <a:lnTo>
                    <a:pt x="357" y="90"/>
                  </a:lnTo>
                  <a:lnTo>
                    <a:pt x="357" y="90"/>
                  </a:lnTo>
                  <a:lnTo>
                    <a:pt x="357" y="84"/>
                  </a:lnTo>
                  <a:lnTo>
                    <a:pt x="355" y="82"/>
                  </a:lnTo>
                  <a:lnTo>
                    <a:pt x="353" y="82"/>
                  </a:lnTo>
                  <a:lnTo>
                    <a:pt x="349" y="80"/>
                  </a:lnTo>
                  <a:lnTo>
                    <a:pt x="349" y="80"/>
                  </a:lnTo>
                  <a:lnTo>
                    <a:pt x="349" y="80"/>
                  </a:lnTo>
                  <a:lnTo>
                    <a:pt x="349" y="80"/>
                  </a:lnTo>
                  <a:lnTo>
                    <a:pt x="347" y="80"/>
                  </a:lnTo>
                  <a:lnTo>
                    <a:pt x="347" y="80"/>
                  </a:lnTo>
                  <a:lnTo>
                    <a:pt x="347" y="80"/>
                  </a:lnTo>
                  <a:lnTo>
                    <a:pt x="345" y="82"/>
                  </a:lnTo>
                  <a:lnTo>
                    <a:pt x="345" y="84"/>
                  </a:lnTo>
                  <a:lnTo>
                    <a:pt x="343" y="84"/>
                  </a:lnTo>
                  <a:lnTo>
                    <a:pt x="343" y="82"/>
                  </a:lnTo>
                  <a:lnTo>
                    <a:pt x="343" y="82"/>
                  </a:lnTo>
                  <a:lnTo>
                    <a:pt x="343" y="80"/>
                  </a:lnTo>
                  <a:lnTo>
                    <a:pt x="341" y="80"/>
                  </a:lnTo>
                  <a:lnTo>
                    <a:pt x="341" y="80"/>
                  </a:lnTo>
                  <a:lnTo>
                    <a:pt x="341" y="78"/>
                  </a:lnTo>
                  <a:lnTo>
                    <a:pt x="341" y="78"/>
                  </a:lnTo>
                  <a:lnTo>
                    <a:pt x="341" y="73"/>
                  </a:lnTo>
                  <a:lnTo>
                    <a:pt x="341" y="73"/>
                  </a:lnTo>
                  <a:lnTo>
                    <a:pt x="339" y="71"/>
                  </a:lnTo>
                  <a:lnTo>
                    <a:pt x="339" y="71"/>
                  </a:lnTo>
                  <a:lnTo>
                    <a:pt x="339" y="69"/>
                  </a:lnTo>
                  <a:lnTo>
                    <a:pt x="337" y="69"/>
                  </a:lnTo>
                  <a:lnTo>
                    <a:pt x="334" y="69"/>
                  </a:lnTo>
                  <a:lnTo>
                    <a:pt x="334" y="67"/>
                  </a:lnTo>
                  <a:lnTo>
                    <a:pt x="337" y="65"/>
                  </a:lnTo>
                  <a:lnTo>
                    <a:pt x="337" y="63"/>
                  </a:lnTo>
                  <a:lnTo>
                    <a:pt x="337" y="63"/>
                  </a:lnTo>
                  <a:lnTo>
                    <a:pt x="339" y="61"/>
                  </a:lnTo>
                  <a:lnTo>
                    <a:pt x="341" y="59"/>
                  </a:lnTo>
                  <a:lnTo>
                    <a:pt x="341" y="59"/>
                  </a:lnTo>
                  <a:lnTo>
                    <a:pt x="343" y="57"/>
                  </a:lnTo>
                  <a:lnTo>
                    <a:pt x="345" y="57"/>
                  </a:lnTo>
                  <a:lnTo>
                    <a:pt x="345" y="57"/>
                  </a:lnTo>
                  <a:lnTo>
                    <a:pt x="345" y="55"/>
                  </a:lnTo>
                  <a:lnTo>
                    <a:pt x="345" y="55"/>
                  </a:lnTo>
                  <a:lnTo>
                    <a:pt x="345" y="55"/>
                  </a:lnTo>
                  <a:lnTo>
                    <a:pt x="345" y="52"/>
                  </a:lnTo>
                  <a:lnTo>
                    <a:pt x="345" y="52"/>
                  </a:lnTo>
                  <a:lnTo>
                    <a:pt x="345" y="50"/>
                  </a:lnTo>
                  <a:lnTo>
                    <a:pt x="345" y="50"/>
                  </a:lnTo>
                  <a:lnTo>
                    <a:pt x="345" y="48"/>
                  </a:lnTo>
                  <a:lnTo>
                    <a:pt x="343" y="48"/>
                  </a:lnTo>
                  <a:lnTo>
                    <a:pt x="343" y="46"/>
                  </a:lnTo>
                  <a:lnTo>
                    <a:pt x="343" y="46"/>
                  </a:lnTo>
                  <a:lnTo>
                    <a:pt x="343" y="46"/>
                  </a:lnTo>
                  <a:lnTo>
                    <a:pt x="343" y="46"/>
                  </a:lnTo>
                  <a:lnTo>
                    <a:pt x="343" y="46"/>
                  </a:lnTo>
                  <a:lnTo>
                    <a:pt x="343" y="44"/>
                  </a:lnTo>
                  <a:lnTo>
                    <a:pt x="343" y="42"/>
                  </a:lnTo>
                  <a:lnTo>
                    <a:pt x="343" y="40"/>
                  </a:lnTo>
                  <a:lnTo>
                    <a:pt x="343" y="40"/>
                  </a:lnTo>
                  <a:lnTo>
                    <a:pt x="343" y="38"/>
                  </a:lnTo>
                  <a:lnTo>
                    <a:pt x="341" y="36"/>
                  </a:lnTo>
                  <a:lnTo>
                    <a:pt x="341" y="34"/>
                  </a:lnTo>
                  <a:lnTo>
                    <a:pt x="341" y="34"/>
                  </a:lnTo>
                  <a:lnTo>
                    <a:pt x="339" y="34"/>
                  </a:lnTo>
                  <a:lnTo>
                    <a:pt x="339" y="34"/>
                  </a:lnTo>
                  <a:lnTo>
                    <a:pt x="339" y="34"/>
                  </a:lnTo>
                  <a:lnTo>
                    <a:pt x="339" y="34"/>
                  </a:lnTo>
                  <a:lnTo>
                    <a:pt x="339" y="34"/>
                  </a:lnTo>
                  <a:lnTo>
                    <a:pt x="334" y="34"/>
                  </a:lnTo>
                  <a:lnTo>
                    <a:pt x="332" y="34"/>
                  </a:lnTo>
                  <a:lnTo>
                    <a:pt x="332" y="34"/>
                  </a:lnTo>
                  <a:lnTo>
                    <a:pt x="332" y="34"/>
                  </a:lnTo>
                  <a:lnTo>
                    <a:pt x="332" y="34"/>
                  </a:lnTo>
                  <a:lnTo>
                    <a:pt x="332" y="32"/>
                  </a:lnTo>
                  <a:lnTo>
                    <a:pt x="332" y="27"/>
                  </a:lnTo>
                  <a:lnTo>
                    <a:pt x="332" y="27"/>
                  </a:lnTo>
                  <a:lnTo>
                    <a:pt x="337" y="19"/>
                  </a:lnTo>
                  <a:lnTo>
                    <a:pt x="337" y="19"/>
                  </a:lnTo>
                  <a:lnTo>
                    <a:pt x="337" y="19"/>
                  </a:lnTo>
                  <a:lnTo>
                    <a:pt x="330" y="21"/>
                  </a:lnTo>
                  <a:lnTo>
                    <a:pt x="330" y="23"/>
                  </a:lnTo>
                  <a:lnTo>
                    <a:pt x="326" y="25"/>
                  </a:lnTo>
                  <a:lnTo>
                    <a:pt x="324" y="27"/>
                  </a:lnTo>
                  <a:lnTo>
                    <a:pt x="307" y="46"/>
                  </a:lnTo>
                  <a:lnTo>
                    <a:pt x="305" y="50"/>
                  </a:lnTo>
                  <a:lnTo>
                    <a:pt x="305" y="50"/>
                  </a:lnTo>
                  <a:lnTo>
                    <a:pt x="303" y="52"/>
                  </a:lnTo>
                  <a:lnTo>
                    <a:pt x="303" y="52"/>
                  </a:lnTo>
                  <a:lnTo>
                    <a:pt x="303" y="50"/>
                  </a:lnTo>
                  <a:lnTo>
                    <a:pt x="303" y="50"/>
                  </a:lnTo>
                  <a:lnTo>
                    <a:pt x="301" y="48"/>
                  </a:lnTo>
                  <a:lnTo>
                    <a:pt x="301" y="48"/>
                  </a:lnTo>
                  <a:lnTo>
                    <a:pt x="299" y="50"/>
                  </a:lnTo>
                  <a:lnTo>
                    <a:pt x="299" y="50"/>
                  </a:lnTo>
                  <a:lnTo>
                    <a:pt x="301" y="52"/>
                  </a:lnTo>
                  <a:lnTo>
                    <a:pt x="299" y="52"/>
                  </a:lnTo>
                  <a:lnTo>
                    <a:pt x="299" y="52"/>
                  </a:lnTo>
                  <a:lnTo>
                    <a:pt x="299" y="52"/>
                  </a:lnTo>
                  <a:lnTo>
                    <a:pt x="299" y="52"/>
                  </a:lnTo>
                  <a:lnTo>
                    <a:pt x="299" y="52"/>
                  </a:lnTo>
                  <a:lnTo>
                    <a:pt x="299" y="50"/>
                  </a:lnTo>
                  <a:lnTo>
                    <a:pt x="297" y="48"/>
                  </a:lnTo>
                  <a:lnTo>
                    <a:pt x="297" y="48"/>
                  </a:lnTo>
                  <a:lnTo>
                    <a:pt x="295" y="48"/>
                  </a:lnTo>
                  <a:lnTo>
                    <a:pt x="295" y="48"/>
                  </a:lnTo>
                  <a:lnTo>
                    <a:pt x="293" y="50"/>
                  </a:lnTo>
                  <a:lnTo>
                    <a:pt x="290" y="50"/>
                  </a:lnTo>
                  <a:lnTo>
                    <a:pt x="290" y="50"/>
                  </a:lnTo>
                  <a:lnTo>
                    <a:pt x="290" y="48"/>
                  </a:lnTo>
                  <a:lnTo>
                    <a:pt x="288" y="40"/>
                  </a:lnTo>
                  <a:lnTo>
                    <a:pt x="288" y="38"/>
                  </a:lnTo>
                  <a:lnTo>
                    <a:pt x="290" y="36"/>
                  </a:lnTo>
                  <a:lnTo>
                    <a:pt x="295" y="34"/>
                  </a:lnTo>
                  <a:lnTo>
                    <a:pt x="295" y="32"/>
                  </a:lnTo>
                  <a:lnTo>
                    <a:pt x="297" y="32"/>
                  </a:lnTo>
                  <a:lnTo>
                    <a:pt x="297" y="29"/>
                  </a:lnTo>
                  <a:lnTo>
                    <a:pt x="297" y="27"/>
                  </a:lnTo>
                  <a:lnTo>
                    <a:pt x="295" y="27"/>
                  </a:lnTo>
                  <a:lnTo>
                    <a:pt x="295" y="29"/>
                  </a:lnTo>
                  <a:lnTo>
                    <a:pt x="290" y="32"/>
                  </a:lnTo>
                  <a:lnTo>
                    <a:pt x="290" y="34"/>
                  </a:lnTo>
                  <a:lnTo>
                    <a:pt x="290" y="34"/>
                  </a:lnTo>
                  <a:lnTo>
                    <a:pt x="288" y="32"/>
                  </a:lnTo>
                  <a:lnTo>
                    <a:pt x="288" y="29"/>
                  </a:lnTo>
                  <a:lnTo>
                    <a:pt x="288" y="27"/>
                  </a:lnTo>
                  <a:lnTo>
                    <a:pt x="288" y="27"/>
                  </a:lnTo>
                  <a:lnTo>
                    <a:pt x="286" y="25"/>
                  </a:lnTo>
                  <a:lnTo>
                    <a:pt x="284" y="27"/>
                  </a:lnTo>
                  <a:lnTo>
                    <a:pt x="282" y="27"/>
                  </a:lnTo>
                  <a:lnTo>
                    <a:pt x="280" y="29"/>
                  </a:lnTo>
                  <a:lnTo>
                    <a:pt x="280" y="29"/>
                  </a:lnTo>
                  <a:lnTo>
                    <a:pt x="280" y="29"/>
                  </a:lnTo>
                  <a:lnTo>
                    <a:pt x="280" y="29"/>
                  </a:lnTo>
                  <a:lnTo>
                    <a:pt x="280" y="29"/>
                  </a:lnTo>
                  <a:lnTo>
                    <a:pt x="278" y="32"/>
                  </a:lnTo>
                  <a:lnTo>
                    <a:pt x="278" y="32"/>
                  </a:lnTo>
                  <a:lnTo>
                    <a:pt x="278" y="34"/>
                  </a:lnTo>
                  <a:lnTo>
                    <a:pt x="278" y="34"/>
                  </a:lnTo>
                  <a:lnTo>
                    <a:pt x="278" y="34"/>
                  </a:lnTo>
                  <a:lnTo>
                    <a:pt x="276" y="34"/>
                  </a:lnTo>
                  <a:lnTo>
                    <a:pt x="276" y="34"/>
                  </a:lnTo>
                  <a:lnTo>
                    <a:pt x="274" y="34"/>
                  </a:lnTo>
                  <a:lnTo>
                    <a:pt x="274" y="34"/>
                  </a:lnTo>
                  <a:lnTo>
                    <a:pt x="274" y="36"/>
                  </a:lnTo>
                  <a:lnTo>
                    <a:pt x="274" y="36"/>
                  </a:lnTo>
                  <a:lnTo>
                    <a:pt x="274" y="36"/>
                  </a:lnTo>
                  <a:lnTo>
                    <a:pt x="272" y="36"/>
                  </a:lnTo>
                  <a:lnTo>
                    <a:pt x="272" y="36"/>
                  </a:lnTo>
                  <a:lnTo>
                    <a:pt x="272" y="38"/>
                  </a:lnTo>
                  <a:lnTo>
                    <a:pt x="272" y="38"/>
                  </a:lnTo>
                  <a:lnTo>
                    <a:pt x="272" y="38"/>
                  </a:lnTo>
                  <a:lnTo>
                    <a:pt x="270" y="38"/>
                  </a:lnTo>
                  <a:lnTo>
                    <a:pt x="270" y="38"/>
                  </a:lnTo>
                  <a:lnTo>
                    <a:pt x="263" y="38"/>
                  </a:lnTo>
                  <a:lnTo>
                    <a:pt x="259" y="38"/>
                  </a:lnTo>
                  <a:lnTo>
                    <a:pt x="257" y="38"/>
                  </a:lnTo>
                  <a:lnTo>
                    <a:pt x="257" y="38"/>
                  </a:lnTo>
                  <a:lnTo>
                    <a:pt x="255" y="38"/>
                  </a:lnTo>
                  <a:lnTo>
                    <a:pt x="251" y="42"/>
                  </a:lnTo>
                  <a:lnTo>
                    <a:pt x="249" y="44"/>
                  </a:lnTo>
                  <a:lnTo>
                    <a:pt x="244" y="46"/>
                  </a:lnTo>
                  <a:lnTo>
                    <a:pt x="244" y="46"/>
                  </a:lnTo>
                  <a:lnTo>
                    <a:pt x="244" y="46"/>
                  </a:lnTo>
                  <a:lnTo>
                    <a:pt x="244" y="46"/>
                  </a:lnTo>
                  <a:lnTo>
                    <a:pt x="244" y="44"/>
                  </a:lnTo>
                  <a:lnTo>
                    <a:pt x="244" y="42"/>
                  </a:lnTo>
                  <a:lnTo>
                    <a:pt x="244" y="42"/>
                  </a:lnTo>
                  <a:lnTo>
                    <a:pt x="244" y="40"/>
                  </a:lnTo>
                  <a:lnTo>
                    <a:pt x="242" y="40"/>
                  </a:lnTo>
                  <a:lnTo>
                    <a:pt x="242" y="40"/>
                  </a:lnTo>
                  <a:lnTo>
                    <a:pt x="240" y="40"/>
                  </a:lnTo>
                  <a:lnTo>
                    <a:pt x="240" y="38"/>
                  </a:lnTo>
                  <a:lnTo>
                    <a:pt x="240" y="38"/>
                  </a:lnTo>
                  <a:lnTo>
                    <a:pt x="240" y="38"/>
                  </a:lnTo>
                  <a:lnTo>
                    <a:pt x="240" y="36"/>
                  </a:lnTo>
                  <a:lnTo>
                    <a:pt x="240" y="36"/>
                  </a:lnTo>
                  <a:lnTo>
                    <a:pt x="238" y="36"/>
                  </a:lnTo>
                  <a:lnTo>
                    <a:pt x="238" y="36"/>
                  </a:lnTo>
                  <a:lnTo>
                    <a:pt x="238" y="36"/>
                  </a:lnTo>
                  <a:lnTo>
                    <a:pt x="236" y="38"/>
                  </a:lnTo>
                  <a:lnTo>
                    <a:pt x="236" y="38"/>
                  </a:lnTo>
                  <a:lnTo>
                    <a:pt x="236" y="38"/>
                  </a:lnTo>
                  <a:lnTo>
                    <a:pt x="236" y="38"/>
                  </a:lnTo>
                  <a:lnTo>
                    <a:pt x="236" y="36"/>
                  </a:lnTo>
                  <a:lnTo>
                    <a:pt x="234" y="34"/>
                  </a:lnTo>
                  <a:lnTo>
                    <a:pt x="234" y="34"/>
                  </a:lnTo>
                  <a:lnTo>
                    <a:pt x="234" y="32"/>
                  </a:lnTo>
                  <a:lnTo>
                    <a:pt x="230" y="29"/>
                  </a:lnTo>
                  <a:lnTo>
                    <a:pt x="219" y="21"/>
                  </a:lnTo>
                  <a:lnTo>
                    <a:pt x="215" y="19"/>
                  </a:lnTo>
                  <a:lnTo>
                    <a:pt x="209" y="15"/>
                  </a:lnTo>
                  <a:lnTo>
                    <a:pt x="207" y="15"/>
                  </a:lnTo>
                  <a:lnTo>
                    <a:pt x="207" y="15"/>
                  </a:lnTo>
                  <a:lnTo>
                    <a:pt x="207" y="15"/>
                  </a:lnTo>
                  <a:lnTo>
                    <a:pt x="207" y="15"/>
                  </a:lnTo>
                  <a:lnTo>
                    <a:pt x="205" y="15"/>
                  </a:lnTo>
                  <a:lnTo>
                    <a:pt x="205" y="17"/>
                  </a:lnTo>
                  <a:lnTo>
                    <a:pt x="205" y="17"/>
                  </a:lnTo>
                  <a:lnTo>
                    <a:pt x="203" y="17"/>
                  </a:lnTo>
                  <a:lnTo>
                    <a:pt x="203" y="17"/>
                  </a:lnTo>
                  <a:lnTo>
                    <a:pt x="194" y="17"/>
                  </a:lnTo>
                  <a:lnTo>
                    <a:pt x="188" y="13"/>
                  </a:lnTo>
                  <a:lnTo>
                    <a:pt x="188" y="13"/>
                  </a:lnTo>
                  <a:lnTo>
                    <a:pt x="188" y="13"/>
                  </a:lnTo>
                  <a:lnTo>
                    <a:pt x="186" y="13"/>
                  </a:lnTo>
                  <a:lnTo>
                    <a:pt x="184" y="15"/>
                  </a:lnTo>
                  <a:lnTo>
                    <a:pt x="184" y="15"/>
                  </a:lnTo>
                  <a:lnTo>
                    <a:pt x="182" y="15"/>
                  </a:lnTo>
                  <a:lnTo>
                    <a:pt x="182" y="15"/>
                  </a:lnTo>
                  <a:lnTo>
                    <a:pt x="182" y="15"/>
                  </a:lnTo>
                  <a:lnTo>
                    <a:pt x="180" y="13"/>
                  </a:lnTo>
                  <a:lnTo>
                    <a:pt x="180" y="13"/>
                  </a:lnTo>
                  <a:lnTo>
                    <a:pt x="180" y="13"/>
                  </a:lnTo>
                  <a:lnTo>
                    <a:pt x="178" y="11"/>
                  </a:lnTo>
                  <a:lnTo>
                    <a:pt x="178" y="11"/>
                  </a:lnTo>
                  <a:lnTo>
                    <a:pt x="178" y="11"/>
                  </a:lnTo>
                  <a:lnTo>
                    <a:pt x="175" y="9"/>
                  </a:lnTo>
                  <a:lnTo>
                    <a:pt x="171" y="6"/>
                  </a:lnTo>
                  <a:lnTo>
                    <a:pt x="159" y="4"/>
                  </a:lnTo>
                  <a:lnTo>
                    <a:pt x="150" y="4"/>
                  </a:lnTo>
                  <a:lnTo>
                    <a:pt x="140" y="0"/>
                  </a:lnTo>
                  <a:lnTo>
                    <a:pt x="138" y="0"/>
                  </a:lnTo>
                  <a:lnTo>
                    <a:pt x="136" y="0"/>
                  </a:lnTo>
                  <a:lnTo>
                    <a:pt x="136" y="2"/>
                  </a:lnTo>
                  <a:lnTo>
                    <a:pt x="136" y="2"/>
                  </a:lnTo>
                  <a:lnTo>
                    <a:pt x="136" y="4"/>
                  </a:lnTo>
                  <a:lnTo>
                    <a:pt x="136" y="4"/>
                  </a:lnTo>
                  <a:lnTo>
                    <a:pt x="136" y="4"/>
                  </a:lnTo>
                  <a:lnTo>
                    <a:pt x="136" y="6"/>
                  </a:lnTo>
                  <a:lnTo>
                    <a:pt x="134" y="6"/>
                  </a:lnTo>
                  <a:lnTo>
                    <a:pt x="134" y="6"/>
                  </a:lnTo>
                  <a:lnTo>
                    <a:pt x="131" y="6"/>
                  </a:lnTo>
                  <a:lnTo>
                    <a:pt x="129" y="6"/>
                  </a:lnTo>
                  <a:lnTo>
                    <a:pt x="129" y="4"/>
                  </a:lnTo>
                  <a:lnTo>
                    <a:pt x="123" y="4"/>
                  </a:lnTo>
                  <a:lnTo>
                    <a:pt x="121" y="4"/>
                  </a:lnTo>
                  <a:lnTo>
                    <a:pt x="119" y="4"/>
                  </a:lnTo>
                  <a:lnTo>
                    <a:pt x="119" y="4"/>
                  </a:lnTo>
                  <a:lnTo>
                    <a:pt x="119" y="4"/>
                  </a:lnTo>
                  <a:lnTo>
                    <a:pt x="117" y="6"/>
                  </a:lnTo>
                  <a:lnTo>
                    <a:pt x="117" y="6"/>
                  </a:lnTo>
                  <a:lnTo>
                    <a:pt x="119" y="9"/>
                  </a:lnTo>
                  <a:lnTo>
                    <a:pt x="119" y="9"/>
                  </a:lnTo>
                  <a:lnTo>
                    <a:pt x="119" y="11"/>
                  </a:lnTo>
                  <a:lnTo>
                    <a:pt x="119" y="11"/>
                  </a:lnTo>
                  <a:lnTo>
                    <a:pt x="119" y="11"/>
                  </a:lnTo>
                  <a:lnTo>
                    <a:pt x="117" y="11"/>
                  </a:lnTo>
                  <a:lnTo>
                    <a:pt x="117" y="13"/>
                  </a:lnTo>
                  <a:lnTo>
                    <a:pt x="117" y="13"/>
                  </a:lnTo>
                  <a:lnTo>
                    <a:pt x="117" y="15"/>
                  </a:lnTo>
                  <a:lnTo>
                    <a:pt x="117" y="17"/>
                  </a:lnTo>
                  <a:lnTo>
                    <a:pt x="119" y="17"/>
                  </a:lnTo>
                  <a:lnTo>
                    <a:pt x="119" y="19"/>
                  </a:lnTo>
                  <a:lnTo>
                    <a:pt x="119" y="19"/>
                  </a:lnTo>
                  <a:lnTo>
                    <a:pt x="119" y="21"/>
                  </a:lnTo>
                  <a:lnTo>
                    <a:pt x="123" y="21"/>
                  </a:lnTo>
                  <a:lnTo>
                    <a:pt x="123" y="23"/>
                  </a:lnTo>
                  <a:lnTo>
                    <a:pt x="125" y="25"/>
                  </a:lnTo>
                  <a:lnTo>
                    <a:pt x="125" y="25"/>
                  </a:lnTo>
                  <a:lnTo>
                    <a:pt x="125" y="27"/>
                  </a:lnTo>
                  <a:lnTo>
                    <a:pt x="123" y="29"/>
                  </a:lnTo>
                  <a:lnTo>
                    <a:pt x="123" y="29"/>
                  </a:lnTo>
                  <a:lnTo>
                    <a:pt x="121" y="32"/>
                  </a:lnTo>
                  <a:lnTo>
                    <a:pt x="119" y="32"/>
                  </a:lnTo>
                  <a:lnTo>
                    <a:pt x="119" y="32"/>
                  </a:lnTo>
                  <a:lnTo>
                    <a:pt x="117" y="32"/>
                  </a:lnTo>
                  <a:lnTo>
                    <a:pt x="117" y="32"/>
                  </a:lnTo>
                  <a:lnTo>
                    <a:pt x="115" y="32"/>
                  </a:lnTo>
                  <a:lnTo>
                    <a:pt x="115" y="32"/>
                  </a:lnTo>
                  <a:lnTo>
                    <a:pt x="115" y="32"/>
                  </a:lnTo>
                  <a:lnTo>
                    <a:pt x="113" y="32"/>
                  </a:lnTo>
                  <a:lnTo>
                    <a:pt x="113" y="32"/>
                  </a:lnTo>
                  <a:lnTo>
                    <a:pt x="113" y="34"/>
                  </a:lnTo>
                  <a:lnTo>
                    <a:pt x="113" y="34"/>
                  </a:lnTo>
                  <a:lnTo>
                    <a:pt x="113" y="36"/>
                  </a:lnTo>
                  <a:lnTo>
                    <a:pt x="111" y="36"/>
                  </a:lnTo>
                  <a:lnTo>
                    <a:pt x="111" y="36"/>
                  </a:lnTo>
                  <a:lnTo>
                    <a:pt x="108" y="36"/>
                  </a:lnTo>
                  <a:lnTo>
                    <a:pt x="108" y="36"/>
                  </a:lnTo>
                  <a:lnTo>
                    <a:pt x="106" y="36"/>
                  </a:lnTo>
                  <a:lnTo>
                    <a:pt x="104" y="36"/>
                  </a:lnTo>
                  <a:lnTo>
                    <a:pt x="104" y="34"/>
                  </a:lnTo>
                  <a:lnTo>
                    <a:pt x="102" y="34"/>
                  </a:lnTo>
                  <a:lnTo>
                    <a:pt x="100" y="29"/>
                  </a:lnTo>
                  <a:lnTo>
                    <a:pt x="98" y="29"/>
                  </a:lnTo>
                  <a:lnTo>
                    <a:pt x="98" y="27"/>
                  </a:lnTo>
                  <a:lnTo>
                    <a:pt x="96" y="27"/>
                  </a:lnTo>
                  <a:lnTo>
                    <a:pt x="94" y="27"/>
                  </a:lnTo>
                  <a:lnTo>
                    <a:pt x="94" y="27"/>
                  </a:lnTo>
                  <a:lnTo>
                    <a:pt x="94" y="27"/>
                  </a:lnTo>
                  <a:lnTo>
                    <a:pt x="94" y="27"/>
                  </a:lnTo>
                  <a:lnTo>
                    <a:pt x="92" y="25"/>
                  </a:lnTo>
                  <a:lnTo>
                    <a:pt x="92" y="25"/>
                  </a:lnTo>
                  <a:lnTo>
                    <a:pt x="69" y="29"/>
                  </a:lnTo>
                  <a:lnTo>
                    <a:pt x="67" y="32"/>
                  </a:lnTo>
                  <a:lnTo>
                    <a:pt x="67" y="32"/>
                  </a:lnTo>
                  <a:lnTo>
                    <a:pt x="62" y="36"/>
                  </a:lnTo>
                  <a:lnTo>
                    <a:pt x="62" y="40"/>
                  </a:lnTo>
                  <a:lnTo>
                    <a:pt x="62" y="40"/>
                  </a:lnTo>
                  <a:lnTo>
                    <a:pt x="62" y="40"/>
                  </a:lnTo>
                  <a:lnTo>
                    <a:pt x="60" y="42"/>
                  </a:lnTo>
                  <a:lnTo>
                    <a:pt x="60" y="42"/>
                  </a:lnTo>
                  <a:lnTo>
                    <a:pt x="58" y="42"/>
                  </a:lnTo>
                  <a:lnTo>
                    <a:pt x="58" y="40"/>
                  </a:lnTo>
                  <a:lnTo>
                    <a:pt x="56" y="40"/>
                  </a:lnTo>
                  <a:lnTo>
                    <a:pt x="56" y="40"/>
                  </a:lnTo>
                  <a:lnTo>
                    <a:pt x="56" y="40"/>
                  </a:lnTo>
                  <a:lnTo>
                    <a:pt x="54" y="40"/>
                  </a:lnTo>
                  <a:lnTo>
                    <a:pt x="52" y="40"/>
                  </a:lnTo>
                  <a:lnTo>
                    <a:pt x="52" y="40"/>
                  </a:lnTo>
                  <a:lnTo>
                    <a:pt x="52" y="42"/>
                  </a:lnTo>
                  <a:lnTo>
                    <a:pt x="50" y="42"/>
                  </a:lnTo>
                  <a:lnTo>
                    <a:pt x="50" y="42"/>
                  </a:lnTo>
                  <a:lnTo>
                    <a:pt x="50" y="44"/>
                  </a:lnTo>
                  <a:lnTo>
                    <a:pt x="50" y="44"/>
                  </a:lnTo>
                  <a:lnTo>
                    <a:pt x="50" y="44"/>
                  </a:lnTo>
                  <a:lnTo>
                    <a:pt x="48" y="44"/>
                  </a:lnTo>
                  <a:lnTo>
                    <a:pt x="48" y="44"/>
                  </a:lnTo>
                  <a:lnTo>
                    <a:pt x="48" y="44"/>
                  </a:lnTo>
                  <a:lnTo>
                    <a:pt x="48" y="44"/>
                  </a:lnTo>
                  <a:lnTo>
                    <a:pt x="48" y="44"/>
                  </a:lnTo>
                  <a:lnTo>
                    <a:pt x="48" y="44"/>
                  </a:lnTo>
                  <a:lnTo>
                    <a:pt x="46" y="44"/>
                  </a:lnTo>
                  <a:lnTo>
                    <a:pt x="46" y="44"/>
                  </a:lnTo>
                  <a:lnTo>
                    <a:pt x="46" y="44"/>
                  </a:lnTo>
                  <a:lnTo>
                    <a:pt x="46" y="46"/>
                  </a:lnTo>
                  <a:lnTo>
                    <a:pt x="46" y="46"/>
                  </a:lnTo>
                  <a:lnTo>
                    <a:pt x="46" y="46"/>
                  </a:lnTo>
                  <a:lnTo>
                    <a:pt x="46" y="46"/>
                  </a:lnTo>
                  <a:lnTo>
                    <a:pt x="44" y="46"/>
                  </a:lnTo>
                  <a:lnTo>
                    <a:pt x="44" y="46"/>
                  </a:lnTo>
                  <a:lnTo>
                    <a:pt x="44" y="46"/>
                  </a:lnTo>
                  <a:lnTo>
                    <a:pt x="44" y="48"/>
                  </a:lnTo>
                  <a:lnTo>
                    <a:pt x="44" y="48"/>
                  </a:lnTo>
                  <a:lnTo>
                    <a:pt x="44" y="48"/>
                  </a:lnTo>
                  <a:lnTo>
                    <a:pt x="44" y="48"/>
                  </a:lnTo>
                  <a:lnTo>
                    <a:pt x="44" y="48"/>
                  </a:lnTo>
                  <a:lnTo>
                    <a:pt x="42" y="48"/>
                  </a:lnTo>
                  <a:lnTo>
                    <a:pt x="42" y="48"/>
                  </a:lnTo>
                  <a:lnTo>
                    <a:pt x="42" y="48"/>
                  </a:lnTo>
                  <a:lnTo>
                    <a:pt x="42" y="50"/>
                  </a:lnTo>
                  <a:lnTo>
                    <a:pt x="42" y="50"/>
                  </a:lnTo>
                  <a:lnTo>
                    <a:pt x="42" y="50"/>
                  </a:lnTo>
                  <a:lnTo>
                    <a:pt x="42" y="52"/>
                  </a:lnTo>
                  <a:lnTo>
                    <a:pt x="42" y="52"/>
                  </a:lnTo>
                  <a:lnTo>
                    <a:pt x="42" y="52"/>
                  </a:lnTo>
                  <a:lnTo>
                    <a:pt x="42" y="52"/>
                  </a:lnTo>
                  <a:lnTo>
                    <a:pt x="39" y="52"/>
                  </a:lnTo>
                  <a:lnTo>
                    <a:pt x="39" y="55"/>
                  </a:lnTo>
                  <a:lnTo>
                    <a:pt x="39" y="55"/>
                  </a:lnTo>
                  <a:lnTo>
                    <a:pt x="39" y="55"/>
                  </a:lnTo>
                  <a:lnTo>
                    <a:pt x="39" y="57"/>
                  </a:lnTo>
                  <a:lnTo>
                    <a:pt x="39" y="57"/>
                  </a:lnTo>
                  <a:lnTo>
                    <a:pt x="39" y="57"/>
                  </a:lnTo>
                  <a:lnTo>
                    <a:pt x="39" y="57"/>
                  </a:lnTo>
                  <a:lnTo>
                    <a:pt x="39" y="59"/>
                  </a:lnTo>
                  <a:lnTo>
                    <a:pt x="37" y="59"/>
                  </a:lnTo>
                  <a:lnTo>
                    <a:pt x="37" y="59"/>
                  </a:lnTo>
                  <a:lnTo>
                    <a:pt x="37" y="61"/>
                  </a:lnTo>
                  <a:lnTo>
                    <a:pt x="37" y="61"/>
                  </a:lnTo>
                  <a:lnTo>
                    <a:pt x="37" y="63"/>
                  </a:lnTo>
                  <a:lnTo>
                    <a:pt x="37" y="63"/>
                  </a:lnTo>
                  <a:lnTo>
                    <a:pt x="37" y="65"/>
                  </a:lnTo>
                  <a:lnTo>
                    <a:pt x="37" y="65"/>
                  </a:lnTo>
                  <a:lnTo>
                    <a:pt x="37" y="65"/>
                  </a:lnTo>
                  <a:lnTo>
                    <a:pt x="37" y="65"/>
                  </a:lnTo>
                  <a:lnTo>
                    <a:pt x="37" y="67"/>
                  </a:lnTo>
                  <a:lnTo>
                    <a:pt x="35" y="67"/>
                  </a:lnTo>
                  <a:lnTo>
                    <a:pt x="35" y="67"/>
                  </a:lnTo>
                  <a:lnTo>
                    <a:pt x="33" y="69"/>
                  </a:lnTo>
                  <a:lnTo>
                    <a:pt x="31" y="71"/>
                  </a:lnTo>
                  <a:lnTo>
                    <a:pt x="31" y="71"/>
                  </a:lnTo>
                  <a:lnTo>
                    <a:pt x="31" y="73"/>
                  </a:lnTo>
                  <a:lnTo>
                    <a:pt x="31" y="73"/>
                  </a:lnTo>
                  <a:lnTo>
                    <a:pt x="31" y="73"/>
                  </a:lnTo>
                  <a:lnTo>
                    <a:pt x="31" y="76"/>
                  </a:lnTo>
                  <a:lnTo>
                    <a:pt x="31" y="78"/>
                  </a:lnTo>
                  <a:lnTo>
                    <a:pt x="31" y="80"/>
                  </a:lnTo>
                  <a:lnTo>
                    <a:pt x="29" y="80"/>
                  </a:lnTo>
                  <a:lnTo>
                    <a:pt x="33" y="86"/>
                  </a:lnTo>
                  <a:lnTo>
                    <a:pt x="33" y="86"/>
                  </a:lnTo>
                  <a:lnTo>
                    <a:pt x="33" y="86"/>
                  </a:lnTo>
                  <a:lnTo>
                    <a:pt x="33" y="88"/>
                  </a:lnTo>
                  <a:lnTo>
                    <a:pt x="33" y="88"/>
                  </a:lnTo>
                  <a:lnTo>
                    <a:pt x="31" y="94"/>
                  </a:lnTo>
                  <a:lnTo>
                    <a:pt x="31" y="99"/>
                  </a:lnTo>
                  <a:lnTo>
                    <a:pt x="31" y="107"/>
                  </a:lnTo>
                  <a:lnTo>
                    <a:pt x="31" y="107"/>
                  </a:lnTo>
                  <a:lnTo>
                    <a:pt x="31" y="109"/>
                  </a:lnTo>
                  <a:lnTo>
                    <a:pt x="33" y="109"/>
                  </a:lnTo>
                  <a:lnTo>
                    <a:pt x="33" y="109"/>
                  </a:lnTo>
                  <a:lnTo>
                    <a:pt x="33" y="111"/>
                  </a:lnTo>
                  <a:lnTo>
                    <a:pt x="33" y="111"/>
                  </a:lnTo>
                  <a:lnTo>
                    <a:pt x="33" y="111"/>
                  </a:lnTo>
                  <a:lnTo>
                    <a:pt x="33" y="113"/>
                  </a:lnTo>
                  <a:lnTo>
                    <a:pt x="31" y="113"/>
                  </a:lnTo>
                  <a:lnTo>
                    <a:pt x="31" y="113"/>
                  </a:lnTo>
                  <a:lnTo>
                    <a:pt x="31" y="115"/>
                  </a:lnTo>
                  <a:lnTo>
                    <a:pt x="31" y="115"/>
                  </a:lnTo>
                  <a:lnTo>
                    <a:pt x="31" y="115"/>
                  </a:lnTo>
                  <a:lnTo>
                    <a:pt x="31" y="115"/>
                  </a:lnTo>
                  <a:lnTo>
                    <a:pt x="31" y="117"/>
                  </a:lnTo>
                  <a:lnTo>
                    <a:pt x="29" y="117"/>
                  </a:lnTo>
                  <a:lnTo>
                    <a:pt x="29" y="117"/>
                  </a:lnTo>
                  <a:lnTo>
                    <a:pt x="29" y="117"/>
                  </a:lnTo>
                  <a:lnTo>
                    <a:pt x="29" y="119"/>
                  </a:lnTo>
                  <a:lnTo>
                    <a:pt x="29" y="119"/>
                  </a:lnTo>
                  <a:lnTo>
                    <a:pt x="29" y="119"/>
                  </a:lnTo>
                  <a:lnTo>
                    <a:pt x="29" y="119"/>
                  </a:lnTo>
                  <a:lnTo>
                    <a:pt x="31" y="119"/>
                  </a:lnTo>
                  <a:lnTo>
                    <a:pt x="31" y="122"/>
                  </a:lnTo>
                  <a:lnTo>
                    <a:pt x="33" y="122"/>
                  </a:lnTo>
                  <a:lnTo>
                    <a:pt x="33" y="122"/>
                  </a:lnTo>
                  <a:lnTo>
                    <a:pt x="33" y="122"/>
                  </a:lnTo>
                  <a:lnTo>
                    <a:pt x="33" y="122"/>
                  </a:lnTo>
                  <a:lnTo>
                    <a:pt x="33" y="124"/>
                  </a:lnTo>
                  <a:lnTo>
                    <a:pt x="33" y="126"/>
                  </a:lnTo>
                  <a:lnTo>
                    <a:pt x="31" y="126"/>
                  </a:lnTo>
                  <a:lnTo>
                    <a:pt x="31" y="128"/>
                  </a:lnTo>
                  <a:lnTo>
                    <a:pt x="31" y="130"/>
                  </a:lnTo>
                  <a:lnTo>
                    <a:pt x="31" y="130"/>
                  </a:lnTo>
                  <a:lnTo>
                    <a:pt x="31" y="132"/>
                  </a:lnTo>
                  <a:lnTo>
                    <a:pt x="31" y="132"/>
                  </a:lnTo>
                  <a:lnTo>
                    <a:pt x="31" y="132"/>
                  </a:lnTo>
                  <a:lnTo>
                    <a:pt x="33" y="136"/>
                  </a:lnTo>
                  <a:lnTo>
                    <a:pt x="33" y="136"/>
                  </a:lnTo>
                  <a:lnTo>
                    <a:pt x="33" y="138"/>
                  </a:lnTo>
                  <a:lnTo>
                    <a:pt x="33" y="138"/>
                  </a:lnTo>
                  <a:lnTo>
                    <a:pt x="33" y="140"/>
                  </a:lnTo>
                  <a:lnTo>
                    <a:pt x="31" y="143"/>
                  </a:lnTo>
                  <a:lnTo>
                    <a:pt x="31" y="143"/>
                  </a:lnTo>
                  <a:lnTo>
                    <a:pt x="33" y="143"/>
                  </a:lnTo>
                  <a:lnTo>
                    <a:pt x="33" y="143"/>
                  </a:lnTo>
                  <a:lnTo>
                    <a:pt x="33" y="145"/>
                  </a:lnTo>
                  <a:lnTo>
                    <a:pt x="33" y="145"/>
                  </a:lnTo>
                  <a:lnTo>
                    <a:pt x="37" y="147"/>
                  </a:lnTo>
                  <a:lnTo>
                    <a:pt x="37" y="147"/>
                  </a:lnTo>
                  <a:lnTo>
                    <a:pt x="37" y="147"/>
                  </a:lnTo>
                  <a:lnTo>
                    <a:pt x="39" y="147"/>
                  </a:lnTo>
                  <a:lnTo>
                    <a:pt x="39" y="149"/>
                  </a:lnTo>
                  <a:lnTo>
                    <a:pt x="39" y="149"/>
                  </a:lnTo>
                  <a:lnTo>
                    <a:pt x="39" y="151"/>
                  </a:lnTo>
                  <a:lnTo>
                    <a:pt x="39" y="151"/>
                  </a:lnTo>
                  <a:lnTo>
                    <a:pt x="39" y="151"/>
                  </a:lnTo>
                  <a:lnTo>
                    <a:pt x="37" y="155"/>
                  </a:lnTo>
                  <a:lnTo>
                    <a:pt x="35" y="161"/>
                  </a:lnTo>
                  <a:lnTo>
                    <a:pt x="35" y="161"/>
                  </a:lnTo>
                  <a:lnTo>
                    <a:pt x="35" y="163"/>
                  </a:lnTo>
                  <a:lnTo>
                    <a:pt x="35" y="163"/>
                  </a:lnTo>
                  <a:lnTo>
                    <a:pt x="35" y="163"/>
                  </a:lnTo>
                  <a:lnTo>
                    <a:pt x="35" y="163"/>
                  </a:lnTo>
                  <a:lnTo>
                    <a:pt x="35" y="166"/>
                  </a:lnTo>
                  <a:lnTo>
                    <a:pt x="35" y="166"/>
                  </a:lnTo>
                  <a:lnTo>
                    <a:pt x="35" y="166"/>
                  </a:lnTo>
                  <a:lnTo>
                    <a:pt x="37" y="163"/>
                  </a:lnTo>
                  <a:lnTo>
                    <a:pt x="37" y="163"/>
                  </a:lnTo>
                  <a:lnTo>
                    <a:pt x="37" y="163"/>
                  </a:lnTo>
                  <a:lnTo>
                    <a:pt x="37" y="163"/>
                  </a:lnTo>
                  <a:lnTo>
                    <a:pt x="37" y="163"/>
                  </a:lnTo>
                  <a:lnTo>
                    <a:pt x="39" y="163"/>
                  </a:lnTo>
                  <a:lnTo>
                    <a:pt x="39" y="163"/>
                  </a:lnTo>
                  <a:lnTo>
                    <a:pt x="39" y="163"/>
                  </a:lnTo>
                  <a:lnTo>
                    <a:pt x="39" y="163"/>
                  </a:lnTo>
                  <a:lnTo>
                    <a:pt x="39" y="166"/>
                  </a:lnTo>
                  <a:lnTo>
                    <a:pt x="39" y="166"/>
                  </a:lnTo>
                  <a:lnTo>
                    <a:pt x="39" y="166"/>
                  </a:lnTo>
                  <a:lnTo>
                    <a:pt x="39" y="166"/>
                  </a:lnTo>
                  <a:lnTo>
                    <a:pt x="39" y="168"/>
                  </a:lnTo>
                  <a:lnTo>
                    <a:pt x="37" y="168"/>
                  </a:lnTo>
                  <a:lnTo>
                    <a:pt x="37" y="168"/>
                  </a:lnTo>
                  <a:lnTo>
                    <a:pt x="35" y="170"/>
                  </a:lnTo>
                  <a:lnTo>
                    <a:pt x="35" y="170"/>
                  </a:lnTo>
                  <a:lnTo>
                    <a:pt x="35" y="170"/>
                  </a:lnTo>
                  <a:lnTo>
                    <a:pt x="35" y="172"/>
                  </a:lnTo>
                  <a:lnTo>
                    <a:pt x="35" y="172"/>
                  </a:lnTo>
                  <a:lnTo>
                    <a:pt x="35" y="172"/>
                  </a:lnTo>
                  <a:lnTo>
                    <a:pt x="35" y="172"/>
                  </a:lnTo>
                  <a:lnTo>
                    <a:pt x="37" y="172"/>
                  </a:lnTo>
                  <a:lnTo>
                    <a:pt x="37" y="174"/>
                  </a:lnTo>
                  <a:lnTo>
                    <a:pt x="37" y="174"/>
                  </a:lnTo>
                  <a:lnTo>
                    <a:pt x="37" y="174"/>
                  </a:lnTo>
                  <a:lnTo>
                    <a:pt x="37" y="174"/>
                  </a:lnTo>
                  <a:lnTo>
                    <a:pt x="37" y="174"/>
                  </a:lnTo>
                  <a:lnTo>
                    <a:pt x="35" y="176"/>
                  </a:lnTo>
                  <a:lnTo>
                    <a:pt x="35" y="176"/>
                  </a:lnTo>
                  <a:lnTo>
                    <a:pt x="35" y="176"/>
                  </a:lnTo>
                  <a:lnTo>
                    <a:pt x="35" y="176"/>
                  </a:lnTo>
                  <a:lnTo>
                    <a:pt x="35" y="178"/>
                  </a:lnTo>
                  <a:lnTo>
                    <a:pt x="35" y="178"/>
                  </a:lnTo>
                  <a:lnTo>
                    <a:pt x="37" y="180"/>
                  </a:lnTo>
                  <a:lnTo>
                    <a:pt x="37" y="182"/>
                  </a:lnTo>
                  <a:lnTo>
                    <a:pt x="37" y="182"/>
                  </a:lnTo>
                  <a:lnTo>
                    <a:pt x="37" y="182"/>
                  </a:lnTo>
                  <a:lnTo>
                    <a:pt x="37" y="184"/>
                  </a:lnTo>
                  <a:lnTo>
                    <a:pt x="37" y="184"/>
                  </a:lnTo>
                  <a:lnTo>
                    <a:pt x="37" y="184"/>
                  </a:lnTo>
                  <a:lnTo>
                    <a:pt x="37" y="186"/>
                  </a:lnTo>
                  <a:lnTo>
                    <a:pt x="37" y="186"/>
                  </a:lnTo>
                  <a:lnTo>
                    <a:pt x="39" y="186"/>
                  </a:lnTo>
                  <a:lnTo>
                    <a:pt x="39" y="189"/>
                  </a:lnTo>
                  <a:lnTo>
                    <a:pt x="44" y="189"/>
                  </a:lnTo>
                  <a:lnTo>
                    <a:pt x="44" y="191"/>
                  </a:lnTo>
                  <a:lnTo>
                    <a:pt x="44" y="193"/>
                  </a:lnTo>
                  <a:lnTo>
                    <a:pt x="44" y="193"/>
                  </a:lnTo>
                  <a:lnTo>
                    <a:pt x="44" y="193"/>
                  </a:lnTo>
                  <a:lnTo>
                    <a:pt x="46" y="195"/>
                  </a:lnTo>
                  <a:lnTo>
                    <a:pt x="46" y="195"/>
                  </a:lnTo>
                  <a:lnTo>
                    <a:pt x="46" y="197"/>
                  </a:lnTo>
                  <a:lnTo>
                    <a:pt x="46" y="197"/>
                  </a:lnTo>
                  <a:lnTo>
                    <a:pt x="46" y="197"/>
                  </a:lnTo>
                  <a:lnTo>
                    <a:pt x="46" y="199"/>
                  </a:lnTo>
                  <a:lnTo>
                    <a:pt x="46" y="201"/>
                  </a:lnTo>
                  <a:lnTo>
                    <a:pt x="46" y="201"/>
                  </a:lnTo>
                  <a:lnTo>
                    <a:pt x="44" y="201"/>
                  </a:lnTo>
                  <a:lnTo>
                    <a:pt x="44" y="201"/>
                  </a:lnTo>
                  <a:lnTo>
                    <a:pt x="44" y="203"/>
                  </a:lnTo>
                  <a:lnTo>
                    <a:pt x="44" y="203"/>
                  </a:lnTo>
                  <a:lnTo>
                    <a:pt x="35" y="207"/>
                  </a:lnTo>
                  <a:lnTo>
                    <a:pt x="33" y="212"/>
                  </a:lnTo>
                  <a:lnTo>
                    <a:pt x="33" y="214"/>
                  </a:lnTo>
                  <a:lnTo>
                    <a:pt x="33" y="214"/>
                  </a:lnTo>
                  <a:lnTo>
                    <a:pt x="33" y="214"/>
                  </a:lnTo>
                  <a:lnTo>
                    <a:pt x="31" y="214"/>
                  </a:lnTo>
                  <a:lnTo>
                    <a:pt x="31" y="214"/>
                  </a:lnTo>
                  <a:lnTo>
                    <a:pt x="29" y="212"/>
                  </a:lnTo>
                  <a:lnTo>
                    <a:pt x="27" y="212"/>
                  </a:lnTo>
                  <a:lnTo>
                    <a:pt x="27" y="214"/>
                  </a:lnTo>
                  <a:lnTo>
                    <a:pt x="27" y="214"/>
                  </a:lnTo>
                  <a:lnTo>
                    <a:pt x="25" y="214"/>
                  </a:lnTo>
                  <a:lnTo>
                    <a:pt x="25" y="214"/>
                  </a:lnTo>
                  <a:lnTo>
                    <a:pt x="25" y="214"/>
                  </a:lnTo>
                  <a:lnTo>
                    <a:pt x="23" y="216"/>
                  </a:lnTo>
                  <a:lnTo>
                    <a:pt x="23" y="216"/>
                  </a:lnTo>
                  <a:lnTo>
                    <a:pt x="23" y="216"/>
                  </a:lnTo>
                  <a:lnTo>
                    <a:pt x="23" y="216"/>
                  </a:lnTo>
                  <a:lnTo>
                    <a:pt x="23" y="218"/>
                  </a:lnTo>
                  <a:lnTo>
                    <a:pt x="14" y="226"/>
                  </a:lnTo>
                  <a:lnTo>
                    <a:pt x="14" y="226"/>
                  </a:lnTo>
                  <a:lnTo>
                    <a:pt x="14" y="226"/>
                  </a:lnTo>
                  <a:lnTo>
                    <a:pt x="12" y="228"/>
                  </a:lnTo>
                  <a:lnTo>
                    <a:pt x="12" y="228"/>
                  </a:lnTo>
                  <a:lnTo>
                    <a:pt x="10" y="228"/>
                  </a:lnTo>
                  <a:lnTo>
                    <a:pt x="6" y="233"/>
                  </a:lnTo>
                  <a:lnTo>
                    <a:pt x="6" y="235"/>
                  </a:lnTo>
                  <a:lnTo>
                    <a:pt x="6" y="237"/>
                  </a:lnTo>
                  <a:lnTo>
                    <a:pt x="6" y="237"/>
                  </a:lnTo>
                  <a:lnTo>
                    <a:pt x="6" y="237"/>
                  </a:lnTo>
                  <a:lnTo>
                    <a:pt x="6" y="237"/>
                  </a:lnTo>
                  <a:lnTo>
                    <a:pt x="6" y="237"/>
                  </a:lnTo>
                  <a:lnTo>
                    <a:pt x="4" y="239"/>
                  </a:lnTo>
                  <a:lnTo>
                    <a:pt x="4" y="239"/>
                  </a:lnTo>
                  <a:lnTo>
                    <a:pt x="4" y="239"/>
                  </a:lnTo>
                  <a:lnTo>
                    <a:pt x="4" y="239"/>
                  </a:lnTo>
                  <a:lnTo>
                    <a:pt x="0" y="239"/>
                  </a:lnTo>
                  <a:lnTo>
                    <a:pt x="0" y="239"/>
                  </a:lnTo>
                  <a:lnTo>
                    <a:pt x="0" y="239"/>
                  </a:lnTo>
                  <a:lnTo>
                    <a:pt x="0" y="239"/>
                  </a:lnTo>
                  <a:lnTo>
                    <a:pt x="0" y="241"/>
                  </a:lnTo>
                  <a:lnTo>
                    <a:pt x="0" y="241"/>
                  </a:lnTo>
                  <a:lnTo>
                    <a:pt x="0" y="241"/>
                  </a:lnTo>
                  <a:lnTo>
                    <a:pt x="0" y="241"/>
                  </a:lnTo>
                  <a:lnTo>
                    <a:pt x="2" y="241"/>
                  </a:lnTo>
                  <a:lnTo>
                    <a:pt x="2" y="243"/>
                  </a:lnTo>
                  <a:lnTo>
                    <a:pt x="4" y="245"/>
                  </a:lnTo>
                  <a:lnTo>
                    <a:pt x="6" y="247"/>
                  </a:lnTo>
                  <a:lnTo>
                    <a:pt x="6" y="247"/>
                  </a:lnTo>
                  <a:lnTo>
                    <a:pt x="6" y="247"/>
                  </a:lnTo>
                  <a:lnTo>
                    <a:pt x="10" y="245"/>
                  </a:lnTo>
                  <a:lnTo>
                    <a:pt x="10" y="245"/>
                  </a:lnTo>
                  <a:lnTo>
                    <a:pt x="10" y="245"/>
                  </a:lnTo>
                  <a:lnTo>
                    <a:pt x="10" y="245"/>
                  </a:lnTo>
                  <a:lnTo>
                    <a:pt x="12" y="243"/>
                  </a:lnTo>
                  <a:lnTo>
                    <a:pt x="12" y="243"/>
                  </a:lnTo>
                  <a:lnTo>
                    <a:pt x="12" y="241"/>
                  </a:lnTo>
                  <a:lnTo>
                    <a:pt x="12" y="241"/>
                  </a:lnTo>
                  <a:lnTo>
                    <a:pt x="12" y="241"/>
                  </a:lnTo>
                  <a:lnTo>
                    <a:pt x="14" y="241"/>
                  </a:lnTo>
                  <a:lnTo>
                    <a:pt x="14" y="239"/>
                  </a:lnTo>
                  <a:lnTo>
                    <a:pt x="16" y="239"/>
                  </a:lnTo>
                  <a:lnTo>
                    <a:pt x="21" y="237"/>
                  </a:lnTo>
                  <a:lnTo>
                    <a:pt x="21" y="237"/>
                  </a:lnTo>
                  <a:lnTo>
                    <a:pt x="21" y="237"/>
                  </a:lnTo>
                  <a:lnTo>
                    <a:pt x="23" y="237"/>
                  </a:lnTo>
                  <a:lnTo>
                    <a:pt x="23" y="237"/>
                  </a:lnTo>
                  <a:lnTo>
                    <a:pt x="23" y="237"/>
                  </a:lnTo>
                  <a:lnTo>
                    <a:pt x="23" y="237"/>
                  </a:lnTo>
                  <a:lnTo>
                    <a:pt x="23" y="239"/>
                  </a:lnTo>
                  <a:lnTo>
                    <a:pt x="21" y="239"/>
                  </a:lnTo>
                  <a:lnTo>
                    <a:pt x="21" y="239"/>
                  </a:lnTo>
                  <a:lnTo>
                    <a:pt x="21" y="239"/>
                  </a:lnTo>
                  <a:lnTo>
                    <a:pt x="21" y="241"/>
                  </a:lnTo>
                  <a:lnTo>
                    <a:pt x="23" y="241"/>
                  </a:lnTo>
                  <a:lnTo>
                    <a:pt x="23" y="241"/>
                  </a:lnTo>
                  <a:lnTo>
                    <a:pt x="23" y="241"/>
                  </a:lnTo>
                  <a:lnTo>
                    <a:pt x="25" y="241"/>
                  </a:lnTo>
                  <a:lnTo>
                    <a:pt x="25" y="241"/>
                  </a:lnTo>
                  <a:lnTo>
                    <a:pt x="25" y="241"/>
                  </a:lnTo>
                  <a:lnTo>
                    <a:pt x="25" y="241"/>
                  </a:lnTo>
                  <a:lnTo>
                    <a:pt x="27" y="241"/>
                  </a:lnTo>
                  <a:lnTo>
                    <a:pt x="27" y="239"/>
                  </a:lnTo>
                  <a:lnTo>
                    <a:pt x="29" y="237"/>
                  </a:lnTo>
                  <a:lnTo>
                    <a:pt x="29" y="235"/>
                  </a:lnTo>
                  <a:lnTo>
                    <a:pt x="29" y="235"/>
                  </a:lnTo>
                  <a:lnTo>
                    <a:pt x="29" y="235"/>
                  </a:lnTo>
                  <a:lnTo>
                    <a:pt x="29" y="235"/>
                  </a:lnTo>
                  <a:lnTo>
                    <a:pt x="31" y="237"/>
                  </a:lnTo>
                  <a:lnTo>
                    <a:pt x="33" y="237"/>
                  </a:lnTo>
                  <a:lnTo>
                    <a:pt x="33" y="237"/>
                  </a:lnTo>
                  <a:lnTo>
                    <a:pt x="33" y="237"/>
                  </a:lnTo>
                  <a:lnTo>
                    <a:pt x="35" y="237"/>
                  </a:lnTo>
                  <a:lnTo>
                    <a:pt x="35" y="235"/>
                  </a:lnTo>
                  <a:lnTo>
                    <a:pt x="37" y="235"/>
                  </a:lnTo>
                  <a:lnTo>
                    <a:pt x="39" y="235"/>
                  </a:lnTo>
                  <a:lnTo>
                    <a:pt x="42" y="235"/>
                  </a:lnTo>
                  <a:lnTo>
                    <a:pt x="42" y="237"/>
                  </a:lnTo>
                  <a:lnTo>
                    <a:pt x="44" y="237"/>
                  </a:lnTo>
                  <a:lnTo>
                    <a:pt x="44" y="237"/>
                  </a:lnTo>
                  <a:lnTo>
                    <a:pt x="46" y="237"/>
                  </a:lnTo>
                  <a:lnTo>
                    <a:pt x="46" y="237"/>
                  </a:lnTo>
                  <a:lnTo>
                    <a:pt x="46" y="239"/>
                  </a:lnTo>
                  <a:lnTo>
                    <a:pt x="46" y="239"/>
                  </a:lnTo>
                  <a:lnTo>
                    <a:pt x="46" y="239"/>
                  </a:lnTo>
                  <a:lnTo>
                    <a:pt x="46" y="241"/>
                  </a:lnTo>
                  <a:lnTo>
                    <a:pt x="48" y="241"/>
                  </a:lnTo>
                  <a:lnTo>
                    <a:pt x="48" y="243"/>
                  </a:lnTo>
                  <a:lnTo>
                    <a:pt x="48" y="243"/>
                  </a:lnTo>
                  <a:lnTo>
                    <a:pt x="50" y="243"/>
                  </a:lnTo>
                  <a:lnTo>
                    <a:pt x="50" y="243"/>
                  </a:lnTo>
                  <a:lnTo>
                    <a:pt x="50" y="245"/>
                  </a:lnTo>
                  <a:lnTo>
                    <a:pt x="50" y="245"/>
                  </a:lnTo>
                  <a:lnTo>
                    <a:pt x="50" y="247"/>
                  </a:lnTo>
                  <a:lnTo>
                    <a:pt x="50" y="247"/>
                  </a:lnTo>
                  <a:lnTo>
                    <a:pt x="50" y="249"/>
                  </a:lnTo>
                  <a:lnTo>
                    <a:pt x="50" y="249"/>
                  </a:lnTo>
                  <a:lnTo>
                    <a:pt x="50" y="249"/>
                  </a:lnTo>
                  <a:lnTo>
                    <a:pt x="48" y="251"/>
                  </a:lnTo>
                  <a:lnTo>
                    <a:pt x="48" y="251"/>
                  </a:lnTo>
                  <a:lnTo>
                    <a:pt x="48" y="251"/>
                  </a:lnTo>
                  <a:lnTo>
                    <a:pt x="48" y="253"/>
                  </a:lnTo>
                  <a:lnTo>
                    <a:pt x="46" y="253"/>
                  </a:lnTo>
                  <a:lnTo>
                    <a:pt x="46" y="253"/>
                  </a:lnTo>
                  <a:lnTo>
                    <a:pt x="46" y="253"/>
                  </a:lnTo>
                  <a:lnTo>
                    <a:pt x="46" y="253"/>
                  </a:lnTo>
                  <a:lnTo>
                    <a:pt x="46" y="256"/>
                  </a:lnTo>
                  <a:lnTo>
                    <a:pt x="46" y="256"/>
                  </a:lnTo>
                  <a:lnTo>
                    <a:pt x="46" y="256"/>
                  </a:lnTo>
                  <a:lnTo>
                    <a:pt x="46" y="256"/>
                  </a:lnTo>
                  <a:lnTo>
                    <a:pt x="46" y="258"/>
                  </a:lnTo>
                  <a:lnTo>
                    <a:pt x="46" y="258"/>
                  </a:lnTo>
                  <a:lnTo>
                    <a:pt x="48" y="256"/>
                  </a:lnTo>
                  <a:lnTo>
                    <a:pt x="48" y="256"/>
                  </a:lnTo>
                  <a:lnTo>
                    <a:pt x="48" y="256"/>
                  </a:lnTo>
                  <a:lnTo>
                    <a:pt x="48" y="258"/>
                  </a:lnTo>
                  <a:lnTo>
                    <a:pt x="48" y="258"/>
                  </a:lnTo>
                  <a:lnTo>
                    <a:pt x="50" y="258"/>
                  </a:lnTo>
                  <a:lnTo>
                    <a:pt x="50" y="258"/>
                  </a:lnTo>
                  <a:lnTo>
                    <a:pt x="50" y="260"/>
                  </a:lnTo>
                  <a:lnTo>
                    <a:pt x="50" y="260"/>
                  </a:lnTo>
                  <a:lnTo>
                    <a:pt x="50" y="260"/>
                  </a:lnTo>
                  <a:lnTo>
                    <a:pt x="50" y="260"/>
                  </a:lnTo>
                  <a:lnTo>
                    <a:pt x="50" y="262"/>
                  </a:lnTo>
                  <a:lnTo>
                    <a:pt x="46" y="262"/>
                  </a:lnTo>
                  <a:lnTo>
                    <a:pt x="42" y="266"/>
                  </a:lnTo>
                  <a:lnTo>
                    <a:pt x="42" y="266"/>
                  </a:lnTo>
                  <a:lnTo>
                    <a:pt x="39" y="268"/>
                  </a:lnTo>
                  <a:lnTo>
                    <a:pt x="39" y="268"/>
                  </a:lnTo>
                  <a:lnTo>
                    <a:pt x="37" y="268"/>
                  </a:lnTo>
                  <a:lnTo>
                    <a:pt x="37" y="268"/>
                  </a:lnTo>
                  <a:lnTo>
                    <a:pt x="35" y="268"/>
                  </a:lnTo>
                  <a:lnTo>
                    <a:pt x="35" y="268"/>
                  </a:lnTo>
                  <a:lnTo>
                    <a:pt x="35" y="268"/>
                  </a:lnTo>
                  <a:lnTo>
                    <a:pt x="33" y="268"/>
                  </a:lnTo>
                  <a:lnTo>
                    <a:pt x="33" y="270"/>
                  </a:lnTo>
                  <a:lnTo>
                    <a:pt x="33" y="270"/>
                  </a:lnTo>
                  <a:lnTo>
                    <a:pt x="33" y="270"/>
                  </a:lnTo>
                  <a:lnTo>
                    <a:pt x="33" y="272"/>
                  </a:lnTo>
                  <a:lnTo>
                    <a:pt x="35" y="272"/>
                  </a:lnTo>
                  <a:lnTo>
                    <a:pt x="35" y="272"/>
                  </a:lnTo>
                  <a:lnTo>
                    <a:pt x="35" y="272"/>
                  </a:lnTo>
                  <a:lnTo>
                    <a:pt x="37" y="272"/>
                  </a:lnTo>
                  <a:lnTo>
                    <a:pt x="37" y="272"/>
                  </a:lnTo>
                  <a:lnTo>
                    <a:pt x="37" y="272"/>
                  </a:lnTo>
                  <a:lnTo>
                    <a:pt x="39" y="274"/>
                  </a:lnTo>
                  <a:lnTo>
                    <a:pt x="39" y="274"/>
                  </a:lnTo>
                  <a:lnTo>
                    <a:pt x="39" y="274"/>
                  </a:lnTo>
                  <a:lnTo>
                    <a:pt x="42" y="279"/>
                  </a:lnTo>
                  <a:lnTo>
                    <a:pt x="42" y="279"/>
                  </a:lnTo>
                  <a:lnTo>
                    <a:pt x="42" y="281"/>
                  </a:lnTo>
                  <a:lnTo>
                    <a:pt x="42" y="283"/>
                  </a:lnTo>
                  <a:lnTo>
                    <a:pt x="42" y="283"/>
                  </a:lnTo>
                  <a:lnTo>
                    <a:pt x="42" y="283"/>
                  </a:lnTo>
                  <a:lnTo>
                    <a:pt x="42" y="285"/>
                  </a:lnTo>
                  <a:lnTo>
                    <a:pt x="39" y="287"/>
                  </a:lnTo>
                  <a:lnTo>
                    <a:pt x="39" y="287"/>
                  </a:lnTo>
                  <a:lnTo>
                    <a:pt x="37" y="291"/>
                  </a:lnTo>
                  <a:lnTo>
                    <a:pt x="37" y="291"/>
                  </a:lnTo>
                  <a:lnTo>
                    <a:pt x="35" y="291"/>
                  </a:lnTo>
                  <a:lnTo>
                    <a:pt x="35" y="291"/>
                  </a:lnTo>
                  <a:lnTo>
                    <a:pt x="35" y="297"/>
                  </a:lnTo>
                  <a:lnTo>
                    <a:pt x="33" y="297"/>
                  </a:lnTo>
                  <a:lnTo>
                    <a:pt x="33" y="297"/>
                  </a:lnTo>
                  <a:lnTo>
                    <a:pt x="33" y="299"/>
                  </a:lnTo>
                  <a:lnTo>
                    <a:pt x="35" y="302"/>
                  </a:lnTo>
                  <a:lnTo>
                    <a:pt x="35" y="302"/>
                  </a:lnTo>
                  <a:lnTo>
                    <a:pt x="35" y="302"/>
                  </a:lnTo>
                  <a:lnTo>
                    <a:pt x="35" y="304"/>
                  </a:lnTo>
                  <a:lnTo>
                    <a:pt x="37" y="304"/>
                  </a:lnTo>
                  <a:lnTo>
                    <a:pt x="37" y="304"/>
                  </a:lnTo>
                  <a:lnTo>
                    <a:pt x="42" y="304"/>
                  </a:lnTo>
                  <a:lnTo>
                    <a:pt x="42" y="304"/>
                  </a:lnTo>
                  <a:lnTo>
                    <a:pt x="42" y="306"/>
                  </a:lnTo>
                  <a:lnTo>
                    <a:pt x="42" y="306"/>
                  </a:lnTo>
                  <a:lnTo>
                    <a:pt x="42" y="306"/>
                  </a:lnTo>
                  <a:lnTo>
                    <a:pt x="42" y="308"/>
                  </a:lnTo>
                  <a:lnTo>
                    <a:pt x="42" y="308"/>
                  </a:lnTo>
                  <a:lnTo>
                    <a:pt x="42" y="308"/>
                  </a:lnTo>
                  <a:lnTo>
                    <a:pt x="42" y="308"/>
                  </a:lnTo>
                  <a:lnTo>
                    <a:pt x="42" y="308"/>
                  </a:lnTo>
                  <a:lnTo>
                    <a:pt x="42" y="310"/>
                  </a:lnTo>
                  <a:lnTo>
                    <a:pt x="42" y="310"/>
                  </a:lnTo>
                  <a:lnTo>
                    <a:pt x="42" y="310"/>
                  </a:lnTo>
                  <a:lnTo>
                    <a:pt x="44" y="312"/>
                  </a:lnTo>
                  <a:lnTo>
                    <a:pt x="44" y="312"/>
                  </a:lnTo>
                  <a:lnTo>
                    <a:pt x="44" y="312"/>
                  </a:lnTo>
                  <a:lnTo>
                    <a:pt x="44" y="314"/>
                  </a:lnTo>
                  <a:lnTo>
                    <a:pt x="44" y="314"/>
                  </a:lnTo>
                  <a:lnTo>
                    <a:pt x="44" y="316"/>
                  </a:lnTo>
                  <a:lnTo>
                    <a:pt x="44" y="318"/>
                  </a:lnTo>
                  <a:lnTo>
                    <a:pt x="44" y="318"/>
                  </a:lnTo>
                  <a:lnTo>
                    <a:pt x="46" y="323"/>
                  </a:lnTo>
                  <a:lnTo>
                    <a:pt x="46" y="323"/>
                  </a:lnTo>
                  <a:lnTo>
                    <a:pt x="48" y="323"/>
                  </a:lnTo>
                  <a:lnTo>
                    <a:pt x="48" y="320"/>
                  </a:lnTo>
                  <a:lnTo>
                    <a:pt x="48" y="323"/>
                  </a:lnTo>
                  <a:lnTo>
                    <a:pt x="50" y="323"/>
                  </a:lnTo>
                  <a:lnTo>
                    <a:pt x="52" y="323"/>
                  </a:lnTo>
                  <a:lnTo>
                    <a:pt x="52" y="323"/>
                  </a:lnTo>
                  <a:lnTo>
                    <a:pt x="54" y="323"/>
                  </a:lnTo>
                  <a:lnTo>
                    <a:pt x="54" y="323"/>
                  </a:lnTo>
                  <a:lnTo>
                    <a:pt x="56" y="320"/>
                  </a:lnTo>
                  <a:lnTo>
                    <a:pt x="56" y="320"/>
                  </a:lnTo>
                  <a:lnTo>
                    <a:pt x="56" y="323"/>
                  </a:lnTo>
                  <a:lnTo>
                    <a:pt x="58" y="323"/>
                  </a:lnTo>
                  <a:lnTo>
                    <a:pt x="60" y="325"/>
                  </a:lnTo>
                  <a:lnTo>
                    <a:pt x="60" y="325"/>
                  </a:lnTo>
                  <a:lnTo>
                    <a:pt x="60" y="325"/>
                  </a:lnTo>
                  <a:lnTo>
                    <a:pt x="60" y="327"/>
                  </a:lnTo>
                  <a:lnTo>
                    <a:pt x="60" y="327"/>
                  </a:lnTo>
                  <a:lnTo>
                    <a:pt x="60" y="329"/>
                  </a:lnTo>
                  <a:lnTo>
                    <a:pt x="60" y="329"/>
                  </a:lnTo>
                  <a:lnTo>
                    <a:pt x="60" y="331"/>
                  </a:lnTo>
                  <a:lnTo>
                    <a:pt x="60" y="331"/>
                  </a:lnTo>
                  <a:lnTo>
                    <a:pt x="60" y="333"/>
                  </a:lnTo>
                  <a:lnTo>
                    <a:pt x="60" y="333"/>
                  </a:lnTo>
                  <a:lnTo>
                    <a:pt x="60" y="333"/>
                  </a:lnTo>
                  <a:lnTo>
                    <a:pt x="60" y="333"/>
                  </a:lnTo>
                  <a:lnTo>
                    <a:pt x="65" y="333"/>
                  </a:lnTo>
                  <a:lnTo>
                    <a:pt x="67" y="333"/>
                  </a:lnTo>
                  <a:lnTo>
                    <a:pt x="69" y="333"/>
                  </a:lnTo>
                  <a:lnTo>
                    <a:pt x="69" y="331"/>
                  </a:lnTo>
                  <a:lnTo>
                    <a:pt x="69" y="331"/>
                  </a:lnTo>
                  <a:lnTo>
                    <a:pt x="69" y="329"/>
                  </a:lnTo>
                  <a:lnTo>
                    <a:pt x="69" y="329"/>
                  </a:lnTo>
                  <a:lnTo>
                    <a:pt x="69" y="327"/>
                  </a:lnTo>
                  <a:lnTo>
                    <a:pt x="69" y="325"/>
                  </a:lnTo>
                  <a:lnTo>
                    <a:pt x="69" y="325"/>
                  </a:lnTo>
                  <a:lnTo>
                    <a:pt x="69" y="325"/>
                  </a:lnTo>
                  <a:lnTo>
                    <a:pt x="69" y="325"/>
                  </a:lnTo>
                  <a:lnTo>
                    <a:pt x="69" y="323"/>
                  </a:lnTo>
                  <a:lnTo>
                    <a:pt x="69" y="323"/>
                  </a:lnTo>
                  <a:lnTo>
                    <a:pt x="71" y="323"/>
                  </a:lnTo>
                  <a:lnTo>
                    <a:pt x="73" y="323"/>
                  </a:lnTo>
                  <a:lnTo>
                    <a:pt x="73" y="320"/>
                  </a:lnTo>
                  <a:lnTo>
                    <a:pt x="75" y="318"/>
                  </a:lnTo>
                  <a:lnTo>
                    <a:pt x="77" y="312"/>
                  </a:lnTo>
                  <a:lnTo>
                    <a:pt x="77" y="312"/>
                  </a:lnTo>
                  <a:lnTo>
                    <a:pt x="79" y="310"/>
                  </a:lnTo>
                  <a:lnTo>
                    <a:pt x="81" y="310"/>
                  </a:lnTo>
                  <a:lnTo>
                    <a:pt x="81" y="310"/>
                  </a:lnTo>
                  <a:lnTo>
                    <a:pt x="83" y="310"/>
                  </a:lnTo>
                  <a:lnTo>
                    <a:pt x="83" y="310"/>
                  </a:lnTo>
                  <a:lnTo>
                    <a:pt x="83" y="312"/>
                  </a:lnTo>
                  <a:lnTo>
                    <a:pt x="83" y="312"/>
                  </a:lnTo>
                  <a:lnTo>
                    <a:pt x="85" y="312"/>
                  </a:lnTo>
                  <a:lnTo>
                    <a:pt x="88" y="312"/>
                  </a:lnTo>
                  <a:lnTo>
                    <a:pt x="88" y="312"/>
                  </a:lnTo>
                  <a:lnTo>
                    <a:pt x="88" y="314"/>
                  </a:lnTo>
                  <a:lnTo>
                    <a:pt x="88" y="314"/>
                  </a:lnTo>
                  <a:lnTo>
                    <a:pt x="88" y="316"/>
                  </a:lnTo>
                  <a:lnTo>
                    <a:pt x="85" y="318"/>
                  </a:lnTo>
                  <a:lnTo>
                    <a:pt x="85" y="320"/>
                  </a:lnTo>
                  <a:lnTo>
                    <a:pt x="85" y="320"/>
                  </a:lnTo>
                  <a:lnTo>
                    <a:pt x="85" y="323"/>
                  </a:lnTo>
                  <a:lnTo>
                    <a:pt x="85" y="323"/>
                  </a:lnTo>
                  <a:lnTo>
                    <a:pt x="88" y="323"/>
                  </a:lnTo>
                  <a:lnTo>
                    <a:pt x="90" y="323"/>
                  </a:lnTo>
                  <a:lnTo>
                    <a:pt x="94" y="320"/>
                  </a:lnTo>
                  <a:lnTo>
                    <a:pt x="96" y="323"/>
                  </a:lnTo>
                  <a:lnTo>
                    <a:pt x="96" y="323"/>
                  </a:lnTo>
                  <a:lnTo>
                    <a:pt x="98" y="323"/>
                  </a:lnTo>
                  <a:lnTo>
                    <a:pt x="98" y="325"/>
                  </a:lnTo>
                  <a:lnTo>
                    <a:pt x="98" y="325"/>
                  </a:lnTo>
                  <a:lnTo>
                    <a:pt x="100" y="327"/>
                  </a:lnTo>
                  <a:lnTo>
                    <a:pt x="100" y="327"/>
                  </a:lnTo>
                  <a:lnTo>
                    <a:pt x="102" y="327"/>
                  </a:lnTo>
                  <a:lnTo>
                    <a:pt x="104" y="325"/>
                  </a:lnTo>
                  <a:lnTo>
                    <a:pt x="104" y="325"/>
                  </a:lnTo>
                  <a:lnTo>
                    <a:pt x="104" y="325"/>
                  </a:lnTo>
                  <a:lnTo>
                    <a:pt x="108" y="316"/>
                  </a:lnTo>
                  <a:lnTo>
                    <a:pt x="108" y="316"/>
                  </a:lnTo>
                  <a:lnTo>
                    <a:pt x="108" y="316"/>
                  </a:lnTo>
                  <a:lnTo>
                    <a:pt x="111" y="314"/>
                  </a:lnTo>
                  <a:lnTo>
                    <a:pt x="113" y="312"/>
                  </a:lnTo>
                  <a:lnTo>
                    <a:pt x="113" y="312"/>
                  </a:lnTo>
                  <a:lnTo>
                    <a:pt x="115" y="312"/>
                  </a:lnTo>
                  <a:lnTo>
                    <a:pt x="115" y="312"/>
                  </a:lnTo>
                  <a:lnTo>
                    <a:pt x="117" y="312"/>
                  </a:lnTo>
                  <a:lnTo>
                    <a:pt x="117" y="312"/>
                  </a:lnTo>
                  <a:lnTo>
                    <a:pt x="119" y="312"/>
                  </a:lnTo>
                  <a:lnTo>
                    <a:pt x="121" y="308"/>
                  </a:lnTo>
                  <a:lnTo>
                    <a:pt x="121" y="308"/>
                  </a:lnTo>
                  <a:lnTo>
                    <a:pt x="123" y="306"/>
                  </a:lnTo>
                  <a:lnTo>
                    <a:pt x="123" y="306"/>
                  </a:lnTo>
                  <a:lnTo>
                    <a:pt x="123" y="306"/>
                  </a:lnTo>
                  <a:lnTo>
                    <a:pt x="121" y="306"/>
                  </a:lnTo>
                  <a:lnTo>
                    <a:pt x="121" y="304"/>
                  </a:lnTo>
                  <a:lnTo>
                    <a:pt x="123" y="304"/>
                  </a:lnTo>
                  <a:lnTo>
                    <a:pt x="123" y="302"/>
                  </a:lnTo>
                  <a:lnTo>
                    <a:pt x="123" y="302"/>
                  </a:lnTo>
                  <a:lnTo>
                    <a:pt x="123" y="302"/>
                  </a:lnTo>
                  <a:lnTo>
                    <a:pt x="123" y="299"/>
                  </a:lnTo>
                  <a:lnTo>
                    <a:pt x="123" y="299"/>
                  </a:lnTo>
                  <a:lnTo>
                    <a:pt x="123" y="299"/>
                  </a:lnTo>
                  <a:lnTo>
                    <a:pt x="123" y="297"/>
                  </a:lnTo>
                  <a:lnTo>
                    <a:pt x="125" y="297"/>
                  </a:lnTo>
                  <a:lnTo>
                    <a:pt x="129" y="299"/>
                  </a:lnTo>
                  <a:lnTo>
                    <a:pt x="131" y="299"/>
                  </a:lnTo>
                  <a:lnTo>
                    <a:pt x="131" y="299"/>
                  </a:lnTo>
                  <a:lnTo>
                    <a:pt x="134" y="299"/>
                  </a:lnTo>
                  <a:lnTo>
                    <a:pt x="134" y="302"/>
                  </a:lnTo>
                  <a:lnTo>
                    <a:pt x="134" y="302"/>
                  </a:lnTo>
                  <a:lnTo>
                    <a:pt x="134" y="304"/>
                  </a:lnTo>
                  <a:lnTo>
                    <a:pt x="134" y="304"/>
                  </a:lnTo>
                  <a:lnTo>
                    <a:pt x="134" y="304"/>
                  </a:lnTo>
                  <a:lnTo>
                    <a:pt x="136" y="304"/>
                  </a:lnTo>
                  <a:lnTo>
                    <a:pt x="146" y="304"/>
                  </a:lnTo>
                  <a:lnTo>
                    <a:pt x="146" y="304"/>
                  </a:lnTo>
                  <a:lnTo>
                    <a:pt x="148" y="302"/>
                  </a:lnTo>
                  <a:lnTo>
                    <a:pt x="148" y="302"/>
                  </a:lnTo>
                  <a:lnTo>
                    <a:pt x="148" y="297"/>
                  </a:lnTo>
                  <a:lnTo>
                    <a:pt x="148" y="295"/>
                  </a:lnTo>
                  <a:lnTo>
                    <a:pt x="150" y="295"/>
                  </a:lnTo>
                  <a:lnTo>
                    <a:pt x="150" y="295"/>
                  </a:lnTo>
                  <a:lnTo>
                    <a:pt x="150" y="295"/>
                  </a:lnTo>
                  <a:lnTo>
                    <a:pt x="152" y="295"/>
                  </a:lnTo>
                  <a:lnTo>
                    <a:pt x="152" y="295"/>
                  </a:lnTo>
                  <a:lnTo>
                    <a:pt x="155" y="297"/>
                  </a:lnTo>
                  <a:lnTo>
                    <a:pt x="155" y="297"/>
                  </a:lnTo>
                  <a:lnTo>
                    <a:pt x="157" y="297"/>
                  </a:lnTo>
                  <a:lnTo>
                    <a:pt x="157" y="299"/>
                  </a:lnTo>
                  <a:lnTo>
                    <a:pt x="163" y="302"/>
                  </a:lnTo>
                  <a:lnTo>
                    <a:pt x="163" y="302"/>
                  </a:lnTo>
                  <a:lnTo>
                    <a:pt x="165" y="302"/>
                  </a:lnTo>
                  <a:lnTo>
                    <a:pt x="167" y="302"/>
                  </a:lnTo>
                  <a:lnTo>
                    <a:pt x="169" y="304"/>
                  </a:lnTo>
                  <a:lnTo>
                    <a:pt x="169" y="304"/>
                  </a:lnTo>
                  <a:lnTo>
                    <a:pt x="169" y="304"/>
                  </a:lnTo>
                  <a:lnTo>
                    <a:pt x="171" y="304"/>
                  </a:lnTo>
                  <a:lnTo>
                    <a:pt x="171" y="304"/>
                  </a:lnTo>
                  <a:lnTo>
                    <a:pt x="171" y="304"/>
                  </a:lnTo>
                  <a:lnTo>
                    <a:pt x="171" y="304"/>
                  </a:lnTo>
                  <a:lnTo>
                    <a:pt x="173" y="306"/>
                  </a:lnTo>
                  <a:lnTo>
                    <a:pt x="173" y="306"/>
                  </a:lnTo>
                  <a:lnTo>
                    <a:pt x="173" y="306"/>
                  </a:lnTo>
                  <a:lnTo>
                    <a:pt x="173" y="306"/>
                  </a:lnTo>
                  <a:lnTo>
                    <a:pt x="173" y="306"/>
                  </a:lnTo>
                  <a:lnTo>
                    <a:pt x="173" y="308"/>
                  </a:lnTo>
                  <a:lnTo>
                    <a:pt x="171" y="308"/>
                  </a:lnTo>
                  <a:lnTo>
                    <a:pt x="171" y="310"/>
                  </a:lnTo>
                  <a:lnTo>
                    <a:pt x="171" y="314"/>
                  </a:lnTo>
                  <a:lnTo>
                    <a:pt x="171" y="320"/>
                  </a:lnTo>
                  <a:lnTo>
                    <a:pt x="169" y="323"/>
                  </a:lnTo>
                  <a:lnTo>
                    <a:pt x="169" y="325"/>
                  </a:lnTo>
                  <a:lnTo>
                    <a:pt x="167" y="327"/>
                  </a:lnTo>
                  <a:lnTo>
                    <a:pt x="167" y="329"/>
                  </a:lnTo>
                  <a:lnTo>
                    <a:pt x="167" y="329"/>
                  </a:lnTo>
                  <a:lnTo>
                    <a:pt x="167" y="329"/>
                  </a:lnTo>
                  <a:lnTo>
                    <a:pt x="167" y="331"/>
                  </a:lnTo>
                  <a:lnTo>
                    <a:pt x="169" y="331"/>
                  </a:lnTo>
                  <a:lnTo>
                    <a:pt x="169" y="333"/>
                  </a:lnTo>
                  <a:lnTo>
                    <a:pt x="171" y="335"/>
                  </a:lnTo>
                  <a:lnTo>
                    <a:pt x="171" y="335"/>
                  </a:lnTo>
                  <a:lnTo>
                    <a:pt x="173" y="335"/>
                  </a:lnTo>
                  <a:lnTo>
                    <a:pt x="173" y="335"/>
                  </a:lnTo>
                  <a:lnTo>
                    <a:pt x="173" y="337"/>
                  </a:lnTo>
                  <a:lnTo>
                    <a:pt x="175" y="335"/>
                  </a:lnTo>
                  <a:lnTo>
                    <a:pt x="175" y="335"/>
                  </a:lnTo>
                  <a:lnTo>
                    <a:pt x="175" y="335"/>
                  </a:lnTo>
                  <a:lnTo>
                    <a:pt x="175" y="335"/>
                  </a:lnTo>
                  <a:lnTo>
                    <a:pt x="175" y="335"/>
                  </a:lnTo>
                  <a:lnTo>
                    <a:pt x="175" y="333"/>
                  </a:lnTo>
                  <a:lnTo>
                    <a:pt x="175" y="333"/>
                  </a:lnTo>
                  <a:lnTo>
                    <a:pt x="175" y="333"/>
                  </a:lnTo>
                  <a:lnTo>
                    <a:pt x="175" y="333"/>
                  </a:lnTo>
                  <a:lnTo>
                    <a:pt x="178" y="333"/>
                  </a:lnTo>
                  <a:lnTo>
                    <a:pt x="178" y="333"/>
                  </a:lnTo>
                  <a:lnTo>
                    <a:pt x="178" y="333"/>
                  </a:lnTo>
                  <a:lnTo>
                    <a:pt x="180" y="333"/>
                  </a:lnTo>
                  <a:lnTo>
                    <a:pt x="184" y="333"/>
                  </a:lnTo>
                  <a:lnTo>
                    <a:pt x="186" y="331"/>
                  </a:lnTo>
                  <a:lnTo>
                    <a:pt x="186" y="331"/>
                  </a:lnTo>
                  <a:lnTo>
                    <a:pt x="186" y="331"/>
                  </a:lnTo>
                  <a:lnTo>
                    <a:pt x="186" y="331"/>
                  </a:lnTo>
                  <a:lnTo>
                    <a:pt x="186" y="333"/>
                  </a:lnTo>
                  <a:lnTo>
                    <a:pt x="186" y="333"/>
                  </a:lnTo>
                  <a:lnTo>
                    <a:pt x="186" y="333"/>
                  </a:lnTo>
                  <a:lnTo>
                    <a:pt x="188" y="333"/>
                  </a:lnTo>
                  <a:lnTo>
                    <a:pt x="188" y="333"/>
                  </a:lnTo>
                  <a:lnTo>
                    <a:pt x="188" y="333"/>
                  </a:lnTo>
                  <a:lnTo>
                    <a:pt x="184" y="337"/>
                  </a:lnTo>
                  <a:lnTo>
                    <a:pt x="184" y="337"/>
                  </a:lnTo>
                  <a:lnTo>
                    <a:pt x="184" y="337"/>
                  </a:lnTo>
                  <a:lnTo>
                    <a:pt x="184" y="339"/>
                  </a:lnTo>
                  <a:lnTo>
                    <a:pt x="184" y="339"/>
                  </a:lnTo>
                  <a:lnTo>
                    <a:pt x="184" y="341"/>
                  </a:lnTo>
                  <a:lnTo>
                    <a:pt x="182" y="341"/>
                  </a:lnTo>
                  <a:lnTo>
                    <a:pt x="182" y="343"/>
                  </a:lnTo>
                  <a:lnTo>
                    <a:pt x="180" y="346"/>
                  </a:lnTo>
                  <a:lnTo>
                    <a:pt x="180" y="346"/>
                  </a:lnTo>
                  <a:lnTo>
                    <a:pt x="180" y="346"/>
                  </a:lnTo>
                  <a:lnTo>
                    <a:pt x="180" y="346"/>
                  </a:lnTo>
                  <a:lnTo>
                    <a:pt x="180" y="346"/>
                  </a:lnTo>
                  <a:lnTo>
                    <a:pt x="178" y="346"/>
                  </a:lnTo>
                  <a:lnTo>
                    <a:pt x="178" y="346"/>
                  </a:lnTo>
                  <a:lnTo>
                    <a:pt x="178" y="348"/>
                  </a:lnTo>
                  <a:lnTo>
                    <a:pt x="175" y="348"/>
                  </a:lnTo>
                  <a:lnTo>
                    <a:pt x="178" y="350"/>
                  </a:lnTo>
                  <a:lnTo>
                    <a:pt x="175" y="350"/>
                  </a:lnTo>
                  <a:lnTo>
                    <a:pt x="175" y="350"/>
                  </a:lnTo>
                  <a:lnTo>
                    <a:pt x="175" y="352"/>
                  </a:lnTo>
                  <a:lnTo>
                    <a:pt x="175" y="352"/>
                  </a:lnTo>
                  <a:lnTo>
                    <a:pt x="175" y="352"/>
                  </a:lnTo>
                  <a:lnTo>
                    <a:pt x="175" y="352"/>
                  </a:lnTo>
                  <a:lnTo>
                    <a:pt x="175" y="354"/>
                  </a:lnTo>
                  <a:lnTo>
                    <a:pt x="178" y="356"/>
                  </a:lnTo>
                  <a:lnTo>
                    <a:pt x="178" y="356"/>
                  </a:lnTo>
                  <a:lnTo>
                    <a:pt x="178" y="358"/>
                  </a:lnTo>
                  <a:lnTo>
                    <a:pt x="175" y="360"/>
                  </a:lnTo>
                  <a:lnTo>
                    <a:pt x="175" y="360"/>
                  </a:lnTo>
                  <a:lnTo>
                    <a:pt x="175" y="362"/>
                  </a:lnTo>
                  <a:lnTo>
                    <a:pt x="178" y="362"/>
                  </a:lnTo>
                  <a:lnTo>
                    <a:pt x="178" y="362"/>
                  </a:lnTo>
                  <a:lnTo>
                    <a:pt x="178" y="362"/>
                  </a:lnTo>
                  <a:lnTo>
                    <a:pt x="175" y="364"/>
                  </a:lnTo>
                  <a:lnTo>
                    <a:pt x="175" y="364"/>
                  </a:lnTo>
                  <a:lnTo>
                    <a:pt x="175" y="366"/>
                  </a:lnTo>
                  <a:lnTo>
                    <a:pt x="175" y="366"/>
                  </a:lnTo>
                  <a:lnTo>
                    <a:pt x="173" y="366"/>
                  </a:lnTo>
                  <a:lnTo>
                    <a:pt x="173" y="369"/>
                  </a:lnTo>
                  <a:lnTo>
                    <a:pt x="173" y="369"/>
                  </a:lnTo>
                  <a:lnTo>
                    <a:pt x="173" y="369"/>
                  </a:lnTo>
                  <a:lnTo>
                    <a:pt x="171" y="373"/>
                  </a:lnTo>
                  <a:lnTo>
                    <a:pt x="171" y="373"/>
                  </a:lnTo>
                  <a:lnTo>
                    <a:pt x="171" y="373"/>
                  </a:lnTo>
                  <a:lnTo>
                    <a:pt x="171" y="373"/>
                  </a:lnTo>
                  <a:lnTo>
                    <a:pt x="169" y="373"/>
                  </a:lnTo>
                  <a:lnTo>
                    <a:pt x="169" y="373"/>
                  </a:lnTo>
                  <a:lnTo>
                    <a:pt x="167" y="373"/>
                  </a:lnTo>
                  <a:lnTo>
                    <a:pt x="167" y="373"/>
                  </a:lnTo>
                  <a:lnTo>
                    <a:pt x="167" y="375"/>
                  </a:lnTo>
                  <a:lnTo>
                    <a:pt x="165" y="375"/>
                  </a:lnTo>
                  <a:lnTo>
                    <a:pt x="165" y="375"/>
                  </a:lnTo>
                  <a:lnTo>
                    <a:pt x="165" y="377"/>
                  </a:lnTo>
                  <a:lnTo>
                    <a:pt x="165" y="377"/>
                  </a:lnTo>
                  <a:lnTo>
                    <a:pt x="165" y="379"/>
                  </a:lnTo>
                  <a:lnTo>
                    <a:pt x="165" y="379"/>
                  </a:lnTo>
                  <a:lnTo>
                    <a:pt x="165" y="379"/>
                  </a:lnTo>
                  <a:lnTo>
                    <a:pt x="163" y="379"/>
                  </a:lnTo>
                  <a:lnTo>
                    <a:pt x="163" y="381"/>
                  </a:lnTo>
                  <a:lnTo>
                    <a:pt x="163" y="381"/>
                  </a:lnTo>
                  <a:lnTo>
                    <a:pt x="163" y="381"/>
                  </a:lnTo>
                  <a:lnTo>
                    <a:pt x="163" y="383"/>
                  </a:lnTo>
                  <a:lnTo>
                    <a:pt x="163" y="383"/>
                  </a:lnTo>
                  <a:lnTo>
                    <a:pt x="163" y="383"/>
                  </a:lnTo>
                  <a:lnTo>
                    <a:pt x="163" y="383"/>
                  </a:lnTo>
                  <a:lnTo>
                    <a:pt x="163" y="385"/>
                  </a:lnTo>
                  <a:lnTo>
                    <a:pt x="161" y="385"/>
                  </a:lnTo>
                  <a:lnTo>
                    <a:pt x="161" y="385"/>
                  </a:lnTo>
                  <a:lnTo>
                    <a:pt x="159" y="390"/>
                  </a:lnTo>
                  <a:lnTo>
                    <a:pt x="159" y="390"/>
                  </a:lnTo>
                  <a:lnTo>
                    <a:pt x="157" y="390"/>
                  </a:lnTo>
                  <a:lnTo>
                    <a:pt x="157" y="390"/>
                  </a:lnTo>
                  <a:lnTo>
                    <a:pt x="155" y="390"/>
                  </a:lnTo>
                  <a:lnTo>
                    <a:pt x="155" y="390"/>
                  </a:lnTo>
                  <a:lnTo>
                    <a:pt x="155" y="390"/>
                  </a:lnTo>
                  <a:lnTo>
                    <a:pt x="155" y="392"/>
                  </a:lnTo>
                  <a:lnTo>
                    <a:pt x="155" y="392"/>
                  </a:lnTo>
                  <a:lnTo>
                    <a:pt x="152" y="396"/>
                  </a:lnTo>
                  <a:lnTo>
                    <a:pt x="150" y="398"/>
                  </a:lnTo>
                  <a:lnTo>
                    <a:pt x="150" y="398"/>
                  </a:lnTo>
                  <a:lnTo>
                    <a:pt x="150" y="400"/>
                  </a:lnTo>
                  <a:lnTo>
                    <a:pt x="150" y="400"/>
                  </a:lnTo>
                  <a:lnTo>
                    <a:pt x="150" y="402"/>
                  </a:lnTo>
                  <a:lnTo>
                    <a:pt x="150" y="402"/>
                  </a:lnTo>
                  <a:lnTo>
                    <a:pt x="152" y="402"/>
                  </a:lnTo>
                  <a:lnTo>
                    <a:pt x="155" y="406"/>
                  </a:lnTo>
                  <a:lnTo>
                    <a:pt x="155" y="408"/>
                  </a:lnTo>
                  <a:lnTo>
                    <a:pt x="155" y="408"/>
                  </a:lnTo>
                  <a:lnTo>
                    <a:pt x="155" y="408"/>
                  </a:lnTo>
                  <a:lnTo>
                    <a:pt x="157" y="408"/>
                  </a:lnTo>
                  <a:lnTo>
                    <a:pt x="157" y="408"/>
                  </a:lnTo>
                  <a:lnTo>
                    <a:pt x="157" y="408"/>
                  </a:lnTo>
                  <a:lnTo>
                    <a:pt x="157" y="408"/>
                  </a:lnTo>
                  <a:lnTo>
                    <a:pt x="159" y="406"/>
                  </a:lnTo>
                  <a:lnTo>
                    <a:pt x="161" y="404"/>
                  </a:lnTo>
                  <a:lnTo>
                    <a:pt x="163" y="400"/>
                  </a:lnTo>
                  <a:lnTo>
                    <a:pt x="163" y="400"/>
                  </a:lnTo>
                  <a:lnTo>
                    <a:pt x="163" y="400"/>
                  </a:lnTo>
                  <a:lnTo>
                    <a:pt x="163" y="400"/>
                  </a:lnTo>
                  <a:lnTo>
                    <a:pt x="165" y="398"/>
                  </a:lnTo>
                  <a:lnTo>
                    <a:pt x="167" y="398"/>
                  </a:lnTo>
                  <a:lnTo>
                    <a:pt x="171" y="392"/>
                  </a:lnTo>
                  <a:lnTo>
                    <a:pt x="173" y="392"/>
                  </a:lnTo>
                  <a:lnTo>
                    <a:pt x="173" y="392"/>
                  </a:lnTo>
                  <a:lnTo>
                    <a:pt x="173" y="392"/>
                  </a:lnTo>
                  <a:lnTo>
                    <a:pt x="173" y="392"/>
                  </a:lnTo>
                  <a:lnTo>
                    <a:pt x="175" y="394"/>
                  </a:lnTo>
                  <a:lnTo>
                    <a:pt x="175" y="394"/>
                  </a:lnTo>
                  <a:lnTo>
                    <a:pt x="178" y="394"/>
                  </a:lnTo>
                  <a:lnTo>
                    <a:pt x="178" y="394"/>
                  </a:lnTo>
                  <a:lnTo>
                    <a:pt x="180" y="392"/>
                  </a:lnTo>
                  <a:lnTo>
                    <a:pt x="182" y="392"/>
                  </a:lnTo>
                  <a:lnTo>
                    <a:pt x="182" y="392"/>
                  </a:lnTo>
                  <a:lnTo>
                    <a:pt x="182" y="392"/>
                  </a:lnTo>
                  <a:lnTo>
                    <a:pt x="184" y="394"/>
                  </a:lnTo>
                  <a:lnTo>
                    <a:pt x="184" y="394"/>
                  </a:lnTo>
                  <a:lnTo>
                    <a:pt x="184" y="394"/>
                  </a:lnTo>
                  <a:lnTo>
                    <a:pt x="184" y="394"/>
                  </a:lnTo>
                  <a:lnTo>
                    <a:pt x="184" y="394"/>
                  </a:lnTo>
                  <a:lnTo>
                    <a:pt x="184" y="396"/>
                  </a:lnTo>
                  <a:lnTo>
                    <a:pt x="184" y="396"/>
                  </a:lnTo>
                  <a:lnTo>
                    <a:pt x="184" y="396"/>
                  </a:lnTo>
                  <a:lnTo>
                    <a:pt x="184" y="398"/>
                  </a:lnTo>
                  <a:lnTo>
                    <a:pt x="184" y="398"/>
                  </a:lnTo>
                  <a:lnTo>
                    <a:pt x="184" y="398"/>
                  </a:lnTo>
                  <a:lnTo>
                    <a:pt x="184" y="398"/>
                  </a:lnTo>
                  <a:lnTo>
                    <a:pt x="184" y="398"/>
                  </a:lnTo>
                  <a:lnTo>
                    <a:pt x="186" y="400"/>
                  </a:lnTo>
                  <a:lnTo>
                    <a:pt x="186" y="400"/>
                  </a:lnTo>
                  <a:lnTo>
                    <a:pt x="186" y="400"/>
                  </a:lnTo>
                  <a:lnTo>
                    <a:pt x="186" y="402"/>
                  </a:lnTo>
                  <a:lnTo>
                    <a:pt x="186" y="402"/>
                  </a:lnTo>
                  <a:lnTo>
                    <a:pt x="186" y="402"/>
                  </a:lnTo>
                  <a:lnTo>
                    <a:pt x="186" y="402"/>
                  </a:lnTo>
                  <a:lnTo>
                    <a:pt x="186" y="404"/>
                  </a:lnTo>
                  <a:lnTo>
                    <a:pt x="186" y="404"/>
                  </a:lnTo>
                  <a:lnTo>
                    <a:pt x="186" y="404"/>
                  </a:lnTo>
                  <a:lnTo>
                    <a:pt x="184" y="406"/>
                  </a:lnTo>
                  <a:lnTo>
                    <a:pt x="184" y="406"/>
                  </a:lnTo>
                  <a:lnTo>
                    <a:pt x="184" y="406"/>
                  </a:lnTo>
                  <a:lnTo>
                    <a:pt x="184" y="406"/>
                  </a:lnTo>
                  <a:lnTo>
                    <a:pt x="184" y="406"/>
                  </a:lnTo>
                  <a:lnTo>
                    <a:pt x="186" y="408"/>
                  </a:lnTo>
                  <a:lnTo>
                    <a:pt x="186" y="410"/>
                  </a:lnTo>
                  <a:lnTo>
                    <a:pt x="186" y="413"/>
                  </a:lnTo>
                  <a:lnTo>
                    <a:pt x="186" y="413"/>
                  </a:lnTo>
                  <a:lnTo>
                    <a:pt x="186" y="413"/>
                  </a:lnTo>
                  <a:lnTo>
                    <a:pt x="186" y="415"/>
                  </a:lnTo>
                  <a:lnTo>
                    <a:pt x="186" y="415"/>
                  </a:lnTo>
                  <a:lnTo>
                    <a:pt x="186" y="415"/>
                  </a:lnTo>
                  <a:lnTo>
                    <a:pt x="186" y="415"/>
                  </a:lnTo>
                  <a:lnTo>
                    <a:pt x="188" y="417"/>
                  </a:lnTo>
                  <a:lnTo>
                    <a:pt x="188" y="417"/>
                  </a:lnTo>
                  <a:lnTo>
                    <a:pt x="188" y="417"/>
                  </a:lnTo>
                  <a:lnTo>
                    <a:pt x="188" y="419"/>
                  </a:lnTo>
                  <a:lnTo>
                    <a:pt x="188" y="419"/>
                  </a:lnTo>
                  <a:lnTo>
                    <a:pt x="188" y="419"/>
                  </a:lnTo>
                  <a:lnTo>
                    <a:pt x="186" y="423"/>
                  </a:lnTo>
                  <a:lnTo>
                    <a:pt x="184" y="425"/>
                  </a:lnTo>
                  <a:lnTo>
                    <a:pt x="184" y="427"/>
                  </a:lnTo>
                  <a:lnTo>
                    <a:pt x="184" y="427"/>
                  </a:lnTo>
                  <a:lnTo>
                    <a:pt x="184" y="427"/>
                  </a:lnTo>
                  <a:lnTo>
                    <a:pt x="184" y="427"/>
                  </a:lnTo>
                  <a:lnTo>
                    <a:pt x="186" y="427"/>
                  </a:lnTo>
                  <a:lnTo>
                    <a:pt x="186" y="427"/>
                  </a:lnTo>
                  <a:lnTo>
                    <a:pt x="188" y="429"/>
                  </a:lnTo>
                  <a:lnTo>
                    <a:pt x="188" y="429"/>
                  </a:lnTo>
                  <a:lnTo>
                    <a:pt x="190" y="429"/>
                  </a:lnTo>
                  <a:lnTo>
                    <a:pt x="190" y="429"/>
                  </a:lnTo>
                  <a:lnTo>
                    <a:pt x="190" y="429"/>
                  </a:lnTo>
                  <a:lnTo>
                    <a:pt x="190" y="429"/>
                  </a:lnTo>
                  <a:lnTo>
                    <a:pt x="192" y="429"/>
                  </a:lnTo>
                  <a:lnTo>
                    <a:pt x="194" y="425"/>
                  </a:lnTo>
                  <a:lnTo>
                    <a:pt x="194" y="425"/>
                  </a:lnTo>
                  <a:lnTo>
                    <a:pt x="194" y="425"/>
                  </a:lnTo>
                  <a:lnTo>
                    <a:pt x="194" y="425"/>
                  </a:lnTo>
                  <a:lnTo>
                    <a:pt x="196" y="425"/>
                  </a:lnTo>
                  <a:lnTo>
                    <a:pt x="196" y="425"/>
                  </a:lnTo>
                  <a:lnTo>
                    <a:pt x="196" y="425"/>
                  </a:lnTo>
                  <a:lnTo>
                    <a:pt x="198" y="425"/>
                  </a:lnTo>
                  <a:lnTo>
                    <a:pt x="198" y="425"/>
                  </a:lnTo>
                  <a:lnTo>
                    <a:pt x="198" y="423"/>
                  </a:lnTo>
                  <a:lnTo>
                    <a:pt x="198" y="421"/>
                  </a:lnTo>
                  <a:lnTo>
                    <a:pt x="198" y="421"/>
                  </a:lnTo>
                  <a:lnTo>
                    <a:pt x="198" y="421"/>
                  </a:lnTo>
                  <a:lnTo>
                    <a:pt x="198" y="421"/>
                  </a:lnTo>
                  <a:lnTo>
                    <a:pt x="201" y="421"/>
                  </a:lnTo>
                  <a:lnTo>
                    <a:pt x="201" y="419"/>
                  </a:lnTo>
                  <a:lnTo>
                    <a:pt x="201" y="419"/>
                  </a:lnTo>
                  <a:lnTo>
                    <a:pt x="211" y="421"/>
                  </a:lnTo>
                  <a:lnTo>
                    <a:pt x="211" y="421"/>
                  </a:lnTo>
                  <a:lnTo>
                    <a:pt x="215" y="421"/>
                  </a:lnTo>
                  <a:lnTo>
                    <a:pt x="217" y="421"/>
                  </a:lnTo>
                  <a:lnTo>
                    <a:pt x="217" y="421"/>
                  </a:lnTo>
                  <a:lnTo>
                    <a:pt x="217" y="421"/>
                  </a:lnTo>
                  <a:lnTo>
                    <a:pt x="217" y="421"/>
                  </a:lnTo>
                  <a:lnTo>
                    <a:pt x="219" y="421"/>
                  </a:lnTo>
                  <a:lnTo>
                    <a:pt x="219" y="421"/>
                  </a:lnTo>
                  <a:lnTo>
                    <a:pt x="219" y="421"/>
                  </a:lnTo>
                  <a:lnTo>
                    <a:pt x="219" y="421"/>
                  </a:lnTo>
                  <a:lnTo>
                    <a:pt x="224" y="421"/>
                  </a:lnTo>
                  <a:lnTo>
                    <a:pt x="224" y="421"/>
                  </a:lnTo>
                  <a:lnTo>
                    <a:pt x="224" y="421"/>
                  </a:lnTo>
                  <a:lnTo>
                    <a:pt x="224" y="421"/>
                  </a:lnTo>
                  <a:lnTo>
                    <a:pt x="224" y="423"/>
                  </a:lnTo>
                  <a:lnTo>
                    <a:pt x="224" y="423"/>
                  </a:lnTo>
                  <a:lnTo>
                    <a:pt x="226" y="423"/>
                  </a:lnTo>
                  <a:lnTo>
                    <a:pt x="226" y="421"/>
                  </a:lnTo>
                  <a:lnTo>
                    <a:pt x="228" y="419"/>
                  </a:lnTo>
                  <a:lnTo>
                    <a:pt x="228" y="419"/>
                  </a:lnTo>
                  <a:lnTo>
                    <a:pt x="230" y="419"/>
                  </a:lnTo>
                  <a:lnTo>
                    <a:pt x="230" y="417"/>
                  </a:lnTo>
                  <a:lnTo>
                    <a:pt x="232" y="417"/>
                  </a:lnTo>
                  <a:lnTo>
                    <a:pt x="232" y="417"/>
                  </a:lnTo>
                  <a:lnTo>
                    <a:pt x="232" y="417"/>
                  </a:lnTo>
                  <a:lnTo>
                    <a:pt x="232" y="417"/>
                  </a:lnTo>
                  <a:lnTo>
                    <a:pt x="232" y="419"/>
                  </a:lnTo>
                  <a:lnTo>
                    <a:pt x="232" y="419"/>
                  </a:lnTo>
                  <a:lnTo>
                    <a:pt x="234" y="419"/>
                  </a:lnTo>
                  <a:lnTo>
                    <a:pt x="234" y="419"/>
                  </a:lnTo>
                  <a:lnTo>
                    <a:pt x="234" y="419"/>
                  </a:lnTo>
                  <a:lnTo>
                    <a:pt x="234" y="419"/>
                  </a:lnTo>
                  <a:lnTo>
                    <a:pt x="234" y="419"/>
                  </a:lnTo>
                  <a:lnTo>
                    <a:pt x="234" y="417"/>
                  </a:lnTo>
                  <a:lnTo>
                    <a:pt x="234" y="417"/>
                  </a:lnTo>
                  <a:lnTo>
                    <a:pt x="236" y="410"/>
                  </a:lnTo>
                  <a:lnTo>
                    <a:pt x="236" y="410"/>
                  </a:lnTo>
                  <a:lnTo>
                    <a:pt x="236" y="410"/>
                  </a:lnTo>
                  <a:lnTo>
                    <a:pt x="236" y="410"/>
                  </a:lnTo>
                  <a:lnTo>
                    <a:pt x="236" y="410"/>
                  </a:lnTo>
                  <a:lnTo>
                    <a:pt x="236" y="408"/>
                  </a:lnTo>
                  <a:lnTo>
                    <a:pt x="236" y="408"/>
                  </a:lnTo>
                  <a:lnTo>
                    <a:pt x="234" y="408"/>
                  </a:lnTo>
                  <a:lnTo>
                    <a:pt x="234" y="408"/>
                  </a:lnTo>
                  <a:lnTo>
                    <a:pt x="234" y="408"/>
                  </a:lnTo>
                  <a:lnTo>
                    <a:pt x="234" y="406"/>
                  </a:lnTo>
                  <a:lnTo>
                    <a:pt x="232" y="406"/>
                  </a:lnTo>
                  <a:lnTo>
                    <a:pt x="232" y="406"/>
                  </a:lnTo>
                  <a:lnTo>
                    <a:pt x="234" y="404"/>
                  </a:lnTo>
                  <a:lnTo>
                    <a:pt x="234" y="400"/>
                  </a:lnTo>
                  <a:lnTo>
                    <a:pt x="234" y="400"/>
                  </a:lnTo>
                  <a:lnTo>
                    <a:pt x="236" y="398"/>
                  </a:lnTo>
                  <a:lnTo>
                    <a:pt x="236" y="398"/>
                  </a:lnTo>
                  <a:lnTo>
                    <a:pt x="236" y="396"/>
                  </a:lnTo>
                  <a:lnTo>
                    <a:pt x="236" y="392"/>
                  </a:lnTo>
                  <a:lnTo>
                    <a:pt x="238" y="390"/>
                  </a:lnTo>
                  <a:lnTo>
                    <a:pt x="238" y="387"/>
                  </a:lnTo>
                  <a:lnTo>
                    <a:pt x="238" y="387"/>
                  </a:lnTo>
                  <a:lnTo>
                    <a:pt x="238" y="387"/>
                  </a:lnTo>
                  <a:lnTo>
                    <a:pt x="238" y="387"/>
                  </a:lnTo>
                  <a:lnTo>
                    <a:pt x="238" y="387"/>
                  </a:lnTo>
                  <a:lnTo>
                    <a:pt x="238" y="387"/>
                  </a:lnTo>
                  <a:lnTo>
                    <a:pt x="240" y="387"/>
                  </a:lnTo>
                  <a:lnTo>
                    <a:pt x="240" y="387"/>
                  </a:lnTo>
                  <a:lnTo>
                    <a:pt x="240" y="387"/>
                  </a:lnTo>
                  <a:lnTo>
                    <a:pt x="242" y="390"/>
                  </a:lnTo>
                  <a:lnTo>
                    <a:pt x="242" y="390"/>
                  </a:lnTo>
                  <a:lnTo>
                    <a:pt x="242" y="390"/>
                  </a:lnTo>
                  <a:lnTo>
                    <a:pt x="242" y="390"/>
                  </a:lnTo>
                  <a:lnTo>
                    <a:pt x="247" y="390"/>
                  </a:lnTo>
                  <a:lnTo>
                    <a:pt x="251" y="390"/>
                  </a:lnTo>
                  <a:lnTo>
                    <a:pt x="253" y="390"/>
                  </a:lnTo>
                  <a:lnTo>
                    <a:pt x="253" y="390"/>
                  </a:lnTo>
                  <a:lnTo>
                    <a:pt x="255" y="390"/>
                  </a:lnTo>
                  <a:lnTo>
                    <a:pt x="255" y="390"/>
                  </a:lnTo>
                  <a:lnTo>
                    <a:pt x="257" y="390"/>
                  </a:lnTo>
                  <a:lnTo>
                    <a:pt x="259" y="392"/>
                  </a:lnTo>
                  <a:lnTo>
                    <a:pt x="261" y="392"/>
                  </a:lnTo>
                  <a:lnTo>
                    <a:pt x="261" y="392"/>
                  </a:lnTo>
                  <a:lnTo>
                    <a:pt x="263" y="392"/>
                  </a:lnTo>
                  <a:lnTo>
                    <a:pt x="267" y="392"/>
                  </a:lnTo>
                  <a:lnTo>
                    <a:pt x="267" y="392"/>
                  </a:lnTo>
                  <a:lnTo>
                    <a:pt x="270" y="394"/>
                  </a:lnTo>
                  <a:lnTo>
                    <a:pt x="270" y="394"/>
                  </a:lnTo>
                  <a:lnTo>
                    <a:pt x="272" y="394"/>
                  </a:lnTo>
                  <a:lnTo>
                    <a:pt x="272" y="396"/>
                  </a:lnTo>
                  <a:lnTo>
                    <a:pt x="272" y="396"/>
                  </a:lnTo>
                  <a:lnTo>
                    <a:pt x="274" y="398"/>
                  </a:lnTo>
                  <a:lnTo>
                    <a:pt x="274" y="398"/>
                  </a:lnTo>
                  <a:lnTo>
                    <a:pt x="274" y="398"/>
                  </a:lnTo>
                  <a:lnTo>
                    <a:pt x="274" y="398"/>
                  </a:lnTo>
                  <a:lnTo>
                    <a:pt x="274" y="400"/>
                  </a:lnTo>
                  <a:lnTo>
                    <a:pt x="274" y="400"/>
                  </a:lnTo>
                  <a:lnTo>
                    <a:pt x="274" y="400"/>
                  </a:lnTo>
                  <a:lnTo>
                    <a:pt x="274" y="402"/>
                  </a:lnTo>
                  <a:lnTo>
                    <a:pt x="274" y="402"/>
                  </a:lnTo>
                  <a:lnTo>
                    <a:pt x="274" y="402"/>
                  </a:lnTo>
                  <a:lnTo>
                    <a:pt x="274" y="402"/>
                  </a:lnTo>
                  <a:lnTo>
                    <a:pt x="278" y="406"/>
                  </a:lnTo>
                  <a:lnTo>
                    <a:pt x="280" y="406"/>
                  </a:lnTo>
                  <a:lnTo>
                    <a:pt x="280" y="406"/>
                  </a:lnTo>
                  <a:lnTo>
                    <a:pt x="280" y="406"/>
                  </a:lnTo>
                  <a:lnTo>
                    <a:pt x="282" y="408"/>
                  </a:lnTo>
                  <a:lnTo>
                    <a:pt x="284" y="408"/>
                  </a:lnTo>
                  <a:lnTo>
                    <a:pt x="286" y="406"/>
                  </a:lnTo>
                  <a:lnTo>
                    <a:pt x="286" y="406"/>
                  </a:lnTo>
                  <a:lnTo>
                    <a:pt x="288" y="406"/>
                  </a:lnTo>
                  <a:lnTo>
                    <a:pt x="290" y="406"/>
                  </a:lnTo>
                  <a:lnTo>
                    <a:pt x="293" y="406"/>
                  </a:lnTo>
                  <a:lnTo>
                    <a:pt x="295" y="406"/>
                  </a:lnTo>
                  <a:lnTo>
                    <a:pt x="295" y="404"/>
                  </a:lnTo>
                  <a:lnTo>
                    <a:pt x="295" y="404"/>
                  </a:lnTo>
                  <a:lnTo>
                    <a:pt x="295" y="404"/>
                  </a:lnTo>
                  <a:lnTo>
                    <a:pt x="293" y="402"/>
                  </a:lnTo>
                  <a:lnTo>
                    <a:pt x="293" y="402"/>
                  </a:lnTo>
                  <a:lnTo>
                    <a:pt x="293" y="400"/>
                  </a:lnTo>
                  <a:lnTo>
                    <a:pt x="293" y="400"/>
                  </a:lnTo>
                  <a:lnTo>
                    <a:pt x="293" y="400"/>
                  </a:lnTo>
                  <a:lnTo>
                    <a:pt x="293" y="398"/>
                  </a:lnTo>
                  <a:lnTo>
                    <a:pt x="293" y="398"/>
                  </a:lnTo>
                  <a:lnTo>
                    <a:pt x="293" y="396"/>
                  </a:lnTo>
                  <a:lnTo>
                    <a:pt x="293" y="394"/>
                  </a:lnTo>
                  <a:lnTo>
                    <a:pt x="293" y="394"/>
                  </a:lnTo>
                  <a:lnTo>
                    <a:pt x="293" y="390"/>
                  </a:lnTo>
                  <a:lnTo>
                    <a:pt x="293" y="390"/>
                  </a:lnTo>
                  <a:lnTo>
                    <a:pt x="293" y="390"/>
                  </a:lnTo>
                  <a:lnTo>
                    <a:pt x="293" y="387"/>
                  </a:lnTo>
                  <a:lnTo>
                    <a:pt x="293" y="387"/>
                  </a:lnTo>
                  <a:lnTo>
                    <a:pt x="295" y="387"/>
                  </a:lnTo>
                  <a:lnTo>
                    <a:pt x="295" y="387"/>
                  </a:lnTo>
                  <a:lnTo>
                    <a:pt x="295" y="387"/>
                  </a:lnTo>
                  <a:lnTo>
                    <a:pt x="297" y="385"/>
                  </a:lnTo>
                  <a:lnTo>
                    <a:pt x="297" y="385"/>
                  </a:lnTo>
                  <a:lnTo>
                    <a:pt x="297" y="385"/>
                  </a:lnTo>
                  <a:lnTo>
                    <a:pt x="297" y="385"/>
                  </a:lnTo>
                  <a:lnTo>
                    <a:pt x="297" y="383"/>
                  </a:lnTo>
                  <a:lnTo>
                    <a:pt x="297" y="383"/>
                  </a:lnTo>
                  <a:lnTo>
                    <a:pt x="295" y="383"/>
                  </a:lnTo>
                  <a:lnTo>
                    <a:pt x="295" y="383"/>
                  </a:lnTo>
                  <a:lnTo>
                    <a:pt x="293" y="383"/>
                  </a:lnTo>
                  <a:lnTo>
                    <a:pt x="293" y="383"/>
                  </a:lnTo>
                  <a:lnTo>
                    <a:pt x="293" y="383"/>
                  </a:lnTo>
                  <a:lnTo>
                    <a:pt x="288" y="383"/>
                  </a:lnTo>
                  <a:lnTo>
                    <a:pt x="286" y="383"/>
                  </a:lnTo>
                  <a:lnTo>
                    <a:pt x="286" y="383"/>
                  </a:lnTo>
                  <a:lnTo>
                    <a:pt x="286" y="383"/>
                  </a:lnTo>
                  <a:lnTo>
                    <a:pt x="286" y="383"/>
                  </a:lnTo>
                  <a:lnTo>
                    <a:pt x="284" y="381"/>
                  </a:lnTo>
                  <a:lnTo>
                    <a:pt x="284" y="381"/>
                  </a:lnTo>
                  <a:lnTo>
                    <a:pt x="284" y="381"/>
                  </a:lnTo>
                  <a:lnTo>
                    <a:pt x="284" y="379"/>
                  </a:lnTo>
                  <a:lnTo>
                    <a:pt x="284" y="377"/>
                  </a:lnTo>
                  <a:lnTo>
                    <a:pt x="284" y="377"/>
                  </a:lnTo>
                  <a:lnTo>
                    <a:pt x="284" y="377"/>
                  </a:lnTo>
                  <a:lnTo>
                    <a:pt x="284" y="377"/>
                  </a:lnTo>
                  <a:lnTo>
                    <a:pt x="284" y="377"/>
                  </a:lnTo>
                  <a:lnTo>
                    <a:pt x="286" y="377"/>
                  </a:lnTo>
                  <a:lnTo>
                    <a:pt x="286" y="377"/>
                  </a:lnTo>
                  <a:lnTo>
                    <a:pt x="286" y="377"/>
                  </a:lnTo>
                  <a:lnTo>
                    <a:pt x="286" y="377"/>
                  </a:lnTo>
                  <a:lnTo>
                    <a:pt x="286" y="377"/>
                  </a:lnTo>
                  <a:lnTo>
                    <a:pt x="286" y="377"/>
                  </a:lnTo>
                  <a:lnTo>
                    <a:pt x="286" y="377"/>
                  </a:lnTo>
                  <a:lnTo>
                    <a:pt x="288" y="379"/>
                  </a:lnTo>
                  <a:lnTo>
                    <a:pt x="288" y="379"/>
                  </a:lnTo>
                  <a:lnTo>
                    <a:pt x="288" y="377"/>
                  </a:lnTo>
                  <a:lnTo>
                    <a:pt x="288" y="377"/>
                  </a:lnTo>
                  <a:lnTo>
                    <a:pt x="290" y="377"/>
                  </a:lnTo>
                  <a:lnTo>
                    <a:pt x="290" y="375"/>
                  </a:lnTo>
                  <a:lnTo>
                    <a:pt x="290" y="375"/>
                  </a:lnTo>
                  <a:lnTo>
                    <a:pt x="293" y="375"/>
                  </a:lnTo>
                  <a:lnTo>
                    <a:pt x="295" y="375"/>
                  </a:lnTo>
                  <a:lnTo>
                    <a:pt x="295" y="375"/>
                  </a:lnTo>
                  <a:lnTo>
                    <a:pt x="299" y="373"/>
                  </a:lnTo>
                  <a:lnTo>
                    <a:pt x="301" y="371"/>
                  </a:lnTo>
                  <a:lnTo>
                    <a:pt x="305" y="366"/>
                  </a:lnTo>
                  <a:lnTo>
                    <a:pt x="307" y="364"/>
                  </a:lnTo>
                  <a:lnTo>
                    <a:pt x="309" y="364"/>
                  </a:lnTo>
                  <a:lnTo>
                    <a:pt x="309" y="364"/>
                  </a:lnTo>
                  <a:lnTo>
                    <a:pt x="314" y="362"/>
                  </a:lnTo>
                  <a:lnTo>
                    <a:pt x="314" y="362"/>
                  </a:lnTo>
                  <a:lnTo>
                    <a:pt x="314" y="362"/>
                  </a:lnTo>
                  <a:lnTo>
                    <a:pt x="316" y="362"/>
                  </a:lnTo>
                  <a:lnTo>
                    <a:pt x="316" y="362"/>
                  </a:lnTo>
                  <a:lnTo>
                    <a:pt x="316" y="364"/>
                  </a:lnTo>
                  <a:lnTo>
                    <a:pt x="316" y="364"/>
                  </a:lnTo>
                  <a:lnTo>
                    <a:pt x="316" y="364"/>
                  </a:lnTo>
                  <a:lnTo>
                    <a:pt x="316" y="364"/>
                  </a:lnTo>
                  <a:lnTo>
                    <a:pt x="316" y="366"/>
                  </a:lnTo>
                  <a:lnTo>
                    <a:pt x="316" y="366"/>
                  </a:lnTo>
                  <a:lnTo>
                    <a:pt x="316" y="366"/>
                  </a:lnTo>
                  <a:lnTo>
                    <a:pt x="320" y="371"/>
                  </a:lnTo>
                  <a:lnTo>
                    <a:pt x="322" y="371"/>
                  </a:lnTo>
                  <a:lnTo>
                    <a:pt x="322" y="371"/>
                  </a:lnTo>
                  <a:lnTo>
                    <a:pt x="322" y="371"/>
                  </a:lnTo>
                  <a:lnTo>
                    <a:pt x="322" y="373"/>
                  </a:lnTo>
                  <a:lnTo>
                    <a:pt x="324" y="373"/>
                  </a:lnTo>
                  <a:lnTo>
                    <a:pt x="324" y="373"/>
                  </a:lnTo>
                  <a:lnTo>
                    <a:pt x="324" y="373"/>
                  </a:lnTo>
                  <a:lnTo>
                    <a:pt x="324" y="373"/>
                  </a:lnTo>
                  <a:lnTo>
                    <a:pt x="324" y="373"/>
                  </a:lnTo>
                  <a:lnTo>
                    <a:pt x="326" y="373"/>
                  </a:lnTo>
                  <a:lnTo>
                    <a:pt x="328" y="373"/>
                  </a:lnTo>
                  <a:lnTo>
                    <a:pt x="328" y="373"/>
                  </a:lnTo>
                  <a:lnTo>
                    <a:pt x="330" y="373"/>
                  </a:lnTo>
                  <a:lnTo>
                    <a:pt x="330" y="373"/>
                  </a:lnTo>
                  <a:lnTo>
                    <a:pt x="330" y="373"/>
                  </a:lnTo>
                  <a:lnTo>
                    <a:pt x="332" y="373"/>
                  </a:lnTo>
                  <a:lnTo>
                    <a:pt x="332" y="373"/>
                  </a:lnTo>
                  <a:lnTo>
                    <a:pt x="332" y="373"/>
                  </a:lnTo>
                  <a:lnTo>
                    <a:pt x="332" y="375"/>
                  </a:lnTo>
                  <a:lnTo>
                    <a:pt x="332" y="375"/>
                  </a:lnTo>
                  <a:lnTo>
                    <a:pt x="332" y="375"/>
                  </a:lnTo>
                  <a:lnTo>
                    <a:pt x="334" y="377"/>
                  </a:lnTo>
                  <a:lnTo>
                    <a:pt x="334" y="377"/>
                  </a:lnTo>
                  <a:lnTo>
                    <a:pt x="334" y="377"/>
                  </a:lnTo>
                  <a:lnTo>
                    <a:pt x="334" y="377"/>
                  </a:lnTo>
                  <a:lnTo>
                    <a:pt x="334" y="377"/>
                  </a:lnTo>
                  <a:lnTo>
                    <a:pt x="334" y="377"/>
                  </a:lnTo>
                  <a:lnTo>
                    <a:pt x="334" y="377"/>
                  </a:lnTo>
                  <a:lnTo>
                    <a:pt x="339" y="375"/>
                  </a:lnTo>
                  <a:lnTo>
                    <a:pt x="343" y="375"/>
                  </a:lnTo>
                  <a:lnTo>
                    <a:pt x="343" y="375"/>
                  </a:lnTo>
                  <a:lnTo>
                    <a:pt x="343" y="375"/>
                  </a:lnTo>
                  <a:lnTo>
                    <a:pt x="345" y="375"/>
                  </a:lnTo>
                  <a:lnTo>
                    <a:pt x="349" y="377"/>
                  </a:lnTo>
                  <a:lnTo>
                    <a:pt x="349" y="377"/>
                  </a:lnTo>
                  <a:lnTo>
                    <a:pt x="349" y="377"/>
                  </a:lnTo>
                  <a:lnTo>
                    <a:pt x="351" y="375"/>
                  </a:lnTo>
                  <a:lnTo>
                    <a:pt x="351" y="375"/>
                  </a:lnTo>
                  <a:lnTo>
                    <a:pt x="353" y="375"/>
                  </a:lnTo>
                  <a:lnTo>
                    <a:pt x="353" y="375"/>
                  </a:lnTo>
                  <a:lnTo>
                    <a:pt x="353" y="373"/>
                  </a:lnTo>
                  <a:lnTo>
                    <a:pt x="355" y="373"/>
                  </a:lnTo>
                  <a:lnTo>
                    <a:pt x="355" y="371"/>
                  </a:lnTo>
                  <a:lnTo>
                    <a:pt x="355" y="371"/>
                  </a:lnTo>
                  <a:lnTo>
                    <a:pt x="355" y="369"/>
                  </a:lnTo>
                  <a:lnTo>
                    <a:pt x="357" y="369"/>
                  </a:lnTo>
                  <a:lnTo>
                    <a:pt x="357" y="369"/>
                  </a:lnTo>
                  <a:lnTo>
                    <a:pt x="360" y="369"/>
                  </a:lnTo>
                  <a:lnTo>
                    <a:pt x="360" y="364"/>
                  </a:lnTo>
                  <a:lnTo>
                    <a:pt x="362" y="362"/>
                  </a:lnTo>
                  <a:lnTo>
                    <a:pt x="362" y="362"/>
                  </a:lnTo>
                  <a:lnTo>
                    <a:pt x="364" y="360"/>
                  </a:lnTo>
                  <a:lnTo>
                    <a:pt x="364" y="358"/>
                  </a:lnTo>
                  <a:lnTo>
                    <a:pt x="364" y="358"/>
                  </a:lnTo>
                  <a:lnTo>
                    <a:pt x="364" y="356"/>
                  </a:lnTo>
                  <a:lnTo>
                    <a:pt x="364" y="356"/>
                  </a:lnTo>
                  <a:lnTo>
                    <a:pt x="364" y="356"/>
                  </a:lnTo>
                  <a:lnTo>
                    <a:pt x="362" y="354"/>
                  </a:lnTo>
                  <a:lnTo>
                    <a:pt x="360" y="352"/>
                  </a:lnTo>
                  <a:lnTo>
                    <a:pt x="360" y="352"/>
                  </a:lnTo>
                  <a:lnTo>
                    <a:pt x="360" y="352"/>
                  </a:lnTo>
                  <a:lnTo>
                    <a:pt x="357" y="350"/>
                  </a:lnTo>
                  <a:lnTo>
                    <a:pt x="357" y="348"/>
                  </a:lnTo>
                  <a:lnTo>
                    <a:pt x="357" y="346"/>
                  </a:lnTo>
                  <a:lnTo>
                    <a:pt x="357" y="346"/>
                  </a:lnTo>
                  <a:lnTo>
                    <a:pt x="357" y="346"/>
                  </a:lnTo>
                  <a:lnTo>
                    <a:pt x="362" y="341"/>
                  </a:lnTo>
                  <a:lnTo>
                    <a:pt x="362" y="337"/>
                  </a:lnTo>
                  <a:lnTo>
                    <a:pt x="362" y="337"/>
                  </a:lnTo>
                  <a:lnTo>
                    <a:pt x="364" y="335"/>
                  </a:lnTo>
                  <a:lnTo>
                    <a:pt x="366" y="333"/>
                  </a:lnTo>
                  <a:lnTo>
                    <a:pt x="366" y="333"/>
                  </a:lnTo>
                  <a:lnTo>
                    <a:pt x="366" y="331"/>
                  </a:lnTo>
                  <a:lnTo>
                    <a:pt x="366" y="331"/>
                  </a:lnTo>
                  <a:lnTo>
                    <a:pt x="366" y="331"/>
                  </a:lnTo>
                  <a:lnTo>
                    <a:pt x="366" y="327"/>
                  </a:lnTo>
                  <a:lnTo>
                    <a:pt x="366" y="325"/>
                  </a:lnTo>
                  <a:lnTo>
                    <a:pt x="366" y="323"/>
                  </a:lnTo>
                  <a:lnTo>
                    <a:pt x="366" y="320"/>
                  </a:lnTo>
                  <a:lnTo>
                    <a:pt x="368" y="320"/>
                  </a:lnTo>
                  <a:lnTo>
                    <a:pt x="368" y="320"/>
                  </a:lnTo>
                  <a:lnTo>
                    <a:pt x="368" y="318"/>
                  </a:lnTo>
                  <a:lnTo>
                    <a:pt x="368" y="318"/>
                  </a:lnTo>
                  <a:lnTo>
                    <a:pt x="370" y="318"/>
                  </a:lnTo>
                  <a:lnTo>
                    <a:pt x="370" y="318"/>
                  </a:lnTo>
                  <a:lnTo>
                    <a:pt x="370" y="318"/>
                  </a:lnTo>
                  <a:lnTo>
                    <a:pt x="372" y="318"/>
                  </a:lnTo>
                  <a:lnTo>
                    <a:pt x="372" y="318"/>
                  </a:lnTo>
                  <a:lnTo>
                    <a:pt x="372" y="316"/>
                  </a:lnTo>
                  <a:lnTo>
                    <a:pt x="372" y="316"/>
                  </a:lnTo>
                  <a:lnTo>
                    <a:pt x="372" y="316"/>
                  </a:lnTo>
                  <a:lnTo>
                    <a:pt x="376" y="314"/>
                  </a:lnTo>
                  <a:lnTo>
                    <a:pt x="376" y="314"/>
                  </a:lnTo>
                  <a:lnTo>
                    <a:pt x="378" y="314"/>
                  </a:lnTo>
                  <a:lnTo>
                    <a:pt x="378" y="312"/>
                  </a:lnTo>
                  <a:lnTo>
                    <a:pt x="380" y="312"/>
                  </a:lnTo>
                  <a:lnTo>
                    <a:pt x="380" y="312"/>
                  </a:lnTo>
                  <a:lnTo>
                    <a:pt x="380" y="312"/>
                  </a:lnTo>
                  <a:lnTo>
                    <a:pt x="380" y="310"/>
                  </a:lnTo>
                  <a:lnTo>
                    <a:pt x="380" y="310"/>
                  </a:lnTo>
                  <a:lnTo>
                    <a:pt x="378" y="310"/>
                  </a:lnTo>
                  <a:lnTo>
                    <a:pt x="378" y="310"/>
                  </a:lnTo>
                  <a:lnTo>
                    <a:pt x="378" y="310"/>
                  </a:lnTo>
                  <a:lnTo>
                    <a:pt x="376" y="308"/>
                  </a:lnTo>
                  <a:lnTo>
                    <a:pt x="376" y="308"/>
                  </a:lnTo>
                  <a:lnTo>
                    <a:pt x="376" y="308"/>
                  </a:lnTo>
                  <a:lnTo>
                    <a:pt x="376" y="308"/>
                  </a:lnTo>
                  <a:lnTo>
                    <a:pt x="376" y="308"/>
                  </a:lnTo>
                  <a:lnTo>
                    <a:pt x="374" y="308"/>
                  </a:lnTo>
                  <a:lnTo>
                    <a:pt x="374" y="308"/>
                  </a:lnTo>
                  <a:lnTo>
                    <a:pt x="372" y="310"/>
                  </a:lnTo>
                  <a:lnTo>
                    <a:pt x="370" y="312"/>
                  </a:lnTo>
                  <a:lnTo>
                    <a:pt x="368" y="312"/>
                  </a:lnTo>
                  <a:lnTo>
                    <a:pt x="368" y="312"/>
                  </a:lnTo>
                  <a:lnTo>
                    <a:pt x="368" y="312"/>
                  </a:lnTo>
                  <a:lnTo>
                    <a:pt x="368" y="312"/>
                  </a:lnTo>
                  <a:lnTo>
                    <a:pt x="366" y="312"/>
                  </a:lnTo>
                  <a:lnTo>
                    <a:pt x="366" y="312"/>
                  </a:lnTo>
                  <a:lnTo>
                    <a:pt x="366" y="312"/>
                  </a:lnTo>
                  <a:lnTo>
                    <a:pt x="366" y="310"/>
                  </a:lnTo>
                  <a:lnTo>
                    <a:pt x="366" y="310"/>
                  </a:lnTo>
                  <a:lnTo>
                    <a:pt x="364" y="310"/>
                  </a:lnTo>
                  <a:lnTo>
                    <a:pt x="364" y="310"/>
                  </a:lnTo>
                  <a:lnTo>
                    <a:pt x="364" y="310"/>
                  </a:lnTo>
                  <a:lnTo>
                    <a:pt x="364" y="312"/>
                  </a:lnTo>
                  <a:lnTo>
                    <a:pt x="364" y="312"/>
                  </a:lnTo>
                  <a:lnTo>
                    <a:pt x="362" y="312"/>
                  </a:lnTo>
                  <a:lnTo>
                    <a:pt x="362" y="312"/>
                  </a:lnTo>
                  <a:lnTo>
                    <a:pt x="362" y="312"/>
                  </a:lnTo>
                  <a:lnTo>
                    <a:pt x="362" y="312"/>
                  </a:lnTo>
                  <a:lnTo>
                    <a:pt x="362" y="312"/>
                  </a:lnTo>
                  <a:lnTo>
                    <a:pt x="360" y="312"/>
                  </a:lnTo>
                  <a:lnTo>
                    <a:pt x="360" y="312"/>
                  </a:lnTo>
                  <a:lnTo>
                    <a:pt x="360" y="310"/>
                  </a:lnTo>
                  <a:lnTo>
                    <a:pt x="360" y="310"/>
                  </a:lnTo>
                  <a:lnTo>
                    <a:pt x="364" y="304"/>
                  </a:lnTo>
                  <a:lnTo>
                    <a:pt x="364" y="304"/>
                  </a:lnTo>
                  <a:lnTo>
                    <a:pt x="364" y="304"/>
                  </a:lnTo>
                  <a:lnTo>
                    <a:pt x="366" y="302"/>
                  </a:lnTo>
                  <a:lnTo>
                    <a:pt x="366" y="299"/>
                  </a:lnTo>
                  <a:lnTo>
                    <a:pt x="366" y="297"/>
                  </a:lnTo>
                  <a:lnTo>
                    <a:pt x="366" y="297"/>
                  </a:lnTo>
                  <a:lnTo>
                    <a:pt x="366" y="297"/>
                  </a:lnTo>
                  <a:lnTo>
                    <a:pt x="366" y="295"/>
                  </a:lnTo>
                  <a:lnTo>
                    <a:pt x="366" y="295"/>
                  </a:lnTo>
                  <a:lnTo>
                    <a:pt x="366" y="293"/>
                  </a:lnTo>
                  <a:lnTo>
                    <a:pt x="366" y="293"/>
                  </a:lnTo>
                  <a:lnTo>
                    <a:pt x="368" y="291"/>
                  </a:lnTo>
                  <a:lnTo>
                    <a:pt x="370" y="289"/>
                  </a:lnTo>
                  <a:lnTo>
                    <a:pt x="370" y="289"/>
                  </a:lnTo>
                  <a:lnTo>
                    <a:pt x="370" y="289"/>
                  </a:lnTo>
                  <a:lnTo>
                    <a:pt x="370" y="289"/>
                  </a:lnTo>
                  <a:lnTo>
                    <a:pt x="370" y="287"/>
                  </a:lnTo>
                  <a:lnTo>
                    <a:pt x="370" y="287"/>
                  </a:lnTo>
                  <a:lnTo>
                    <a:pt x="370" y="287"/>
                  </a:lnTo>
                  <a:lnTo>
                    <a:pt x="370" y="285"/>
                  </a:lnTo>
                  <a:lnTo>
                    <a:pt x="370" y="283"/>
                  </a:lnTo>
                  <a:lnTo>
                    <a:pt x="370" y="281"/>
                  </a:lnTo>
                  <a:lnTo>
                    <a:pt x="370" y="281"/>
                  </a:lnTo>
                  <a:lnTo>
                    <a:pt x="370" y="281"/>
                  </a:lnTo>
                  <a:lnTo>
                    <a:pt x="368" y="281"/>
                  </a:lnTo>
                  <a:lnTo>
                    <a:pt x="366" y="281"/>
                  </a:lnTo>
                  <a:lnTo>
                    <a:pt x="366" y="281"/>
                  </a:lnTo>
                  <a:lnTo>
                    <a:pt x="366" y="279"/>
                  </a:lnTo>
                  <a:lnTo>
                    <a:pt x="366" y="279"/>
                  </a:lnTo>
                  <a:lnTo>
                    <a:pt x="366" y="279"/>
                  </a:lnTo>
                  <a:lnTo>
                    <a:pt x="364" y="279"/>
                  </a:lnTo>
                  <a:lnTo>
                    <a:pt x="364" y="279"/>
                  </a:lnTo>
                  <a:lnTo>
                    <a:pt x="364" y="279"/>
                  </a:lnTo>
                  <a:lnTo>
                    <a:pt x="362" y="276"/>
                  </a:lnTo>
                  <a:lnTo>
                    <a:pt x="362" y="276"/>
                  </a:lnTo>
                  <a:lnTo>
                    <a:pt x="357" y="276"/>
                  </a:lnTo>
                  <a:lnTo>
                    <a:pt x="357" y="276"/>
                  </a:lnTo>
                  <a:lnTo>
                    <a:pt x="357" y="276"/>
                  </a:lnTo>
                  <a:lnTo>
                    <a:pt x="357" y="276"/>
                  </a:lnTo>
                  <a:lnTo>
                    <a:pt x="355" y="274"/>
                  </a:lnTo>
                  <a:lnTo>
                    <a:pt x="355" y="274"/>
                  </a:lnTo>
                  <a:lnTo>
                    <a:pt x="355" y="274"/>
                  </a:lnTo>
                  <a:lnTo>
                    <a:pt x="355" y="270"/>
                  </a:lnTo>
                  <a:lnTo>
                    <a:pt x="353" y="262"/>
                  </a:lnTo>
                  <a:lnTo>
                    <a:pt x="353" y="260"/>
                  </a:lnTo>
                  <a:lnTo>
                    <a:pt x="353" y="260"/>
                  </a:lnTo>
                  <a:lnTo>
                    <a:pt x="353" y="260"/>
                  </a:lnTo>
                  <a:lnTo>
                    <a:pt x="355" y="258"/>
                  </a:lnTo>
                  <a:lnTo>
                    <a:pt x="355" y="258"/>
                  </a:lnTo>
                  <a:lnTo>
                    <a:pt x="355" y="258"/>
                  </a:lnTo>
                  <a:lnTo>
                    <a:pt x="355" y="258"/>
                  </a:lnTo>
                  <a:lnTo>
                    <a:pt x="355" y="253"/>
                  </a:lnTo>
                  <a:lnTo>
                    <a:pt x="355" y="253"/>
                  </a:lnTo>
                  <a:lnTo>
                    <a:pt x="355" y="253"/>
                  </a:lnTo>
                  <a:lnTo>
                    <a:pt x="357" y="253"/>
                  </a:lnTo>
                  <a:lnTo>
                    <a:pt x="357" y="251"/>
                  </a:lnTo>
                  <a:lnTo>
                    <a:pt x="357" y="251"/>
                  </a:lnTo>
                  <a:lnTo>
                    <a:pt x="357" y="249"/>
                  </a:lnTo>
                  <a:lnTo>
                    <a:pt x="357" y="249"/>
                  </a:lnTo>
                  <a:lnTo>
                    <a:pt x="357" y="249"/>
                  </a:lnTo>
                  <a:lnTo>
                    <a:pt x="355" y="249"/>
                  </a:lnTo>
                  <a:lnTo>
                    <a:pt x="355" y="249"/>
                  </a:lnTo>
                  <a:lnTo>
                    <a:pt x="355" y="249"/>
                  </a:lnTo>
                  <a:lnTo>
                    <a:pt x="355" y="249"/>
                  </a:lnTo>
                  <a:lnTo>
                    <a:pt x="353" y="247"/>
                  </a:lnTo>
                  <a:lnTo>
                    <a:pt x="353" y="245"/>
                  </a:lnTo>
                  <a:lnTo>
                    <a:pt x="353" y="245"/>
                  </a:lnTo>
                  <a:lnTo>
                    <a:pt x="353" y="245"/>
                  </a:lnTo>
                  <a:lnTo>
                    <a:pt x="353" y="245"/>
                  </a:lnTo>
                  <a:lnTo>
                    <a:pt x="351" y="245"/>
                  </a:lnTo>
                  <a:lnTo>
                    <a:pt x="351" y="243"/>
                  </a:lnTo>
                  <a:lnTo>
                    <a:pt x="351" y="243"/>
                  </a:lnTo>
                  <a:lnTo>
                    <a:pt x="351" y="241"/>
                  </a:lnTo>
                  <a:lnTo>
                    <a:pt x="351" y="241"/>
                  </a:lnTo>
                  <a:lnTo>
                    <a:pt x="351" y="241"/>
                  </a:lnTo>
                  <a:lnTo>
                    <a:pt x="349" y="241"/>
                  </a:lnTo>
                  <a:lnTo>
                    <a:pt x="349" y="241"/>
                  </a:lnTo>
                  <a:lnTo>
                    <a:pt x="349" y="241"/>
                  </a:lnTo>
                  <a:lnTo>
                    <a:pt x="349" y="241"/>
                  </a:lnTo>
                  <a:lnTo>
                    <a:pt x="349" y="241"/>
                  </a:lnTo>
                  <a:lnTo>
                    <a:pt x="349" y="241"/>
                  </a:lnTo>
                  <a:lnTo>
                    <a:pt x="349" y="241"/>
                  </a:lnTo>
                  <a:lnTo>
                    <a:pt x="347" y="241"/>
                  </a:lnTo>
                  <a:lnTo>
                    <a:pt x="347" y="241"/>
                  </a:lnTo>
                  <a:lnTo>
                    <a:pt x="347" y="239"/>
                  </a:lnTo>
                  <a:lnTo>
                    <a:pt x="347" y="237"/>
                  </a:lnTo>
                  <a:lnTo>
                    <a:pt x="347" y="237"/>
                  </a:lnTo>
                  <a:lnTo>
                    <a:pt x="349" y="235"/>
                  </a:lnTo>
                  <a:lnTo>
                    <a:pt x="349" y="233"/>
                  </a:lnTo>
                  <a:lnTo>
                    <a:pt x="351" y="230"/>
                  </a:lnTo>
                  <a:lnTo>
                    <a:pt x="353" y="228"/>
                  </a:lnTo>
                  <a:lnTo>
                    <a:pt x="353" y="226"/>
                  </a:lnTo>
                  <a:lnTo>
                    <a:pt x="353" y="224"/>
                  </a:lnTo>
                  <a:lnTo>
                    <a:pt x="355" y="224"/>
                  </a:lnTo>
                  <a:lnTo>
                    <a:pt x="353" y="224"/>
                  </a:lnTo>
                  <a:lnTo>
                    <a:pt x="355" y="222"/>
                  </a:lnTo>
                  <a:lnTo>
                    <a:pt x="355" y="222"/>
                  </a:lnTo>
                  <a:lnTo>
                    <a:pt x="353" y="220"/>
                  </a:lnTo>
                  <a:lnTo>
                    <a:pt x="353" y="220"/>
                  </a:lnTo>
                  <a:lnTo>
                    <a:pt x="351" y="218"/>
                  </a:lnTo>
                  <a:lnTo>
                    <a:pt x="351" y="218"/>
                  </a:lnTo>
                  <a:lnTo>
                    <a:pt x="349" y="218"/>
                  </a:lnTo>
                  <a:lnTo>
                    <a:pt x="349" y="218"/>
                  </a:lnTo>
                  <a:lnTo>
                    <a:pt x="347" y="218"/>
                  </a:lnTo>
                  <a:lnTo>
                    <a:pt x="347" y="220"/>
                  </a:lnTo>
                  <a:lnTo>
                    <a:pt x="345" y="220"/>
                  </a:lnTo>
                  <a:lnTo>
                    <a:pt x="345" y="220"/>
                  </a:lnTo>
                  <a:lnTo>
                    <a:pt x="343" y="220"/>
                  </a:lnTo>
                  <a:lnTo>
                    <a:pt x="343" y="222"/>
                  </a:lnTo>
                  <a:lnTo>
                    <a:pt x="343" y="222"/>
                  </a:lnTo>
                  <a:lnTo>
                    <a:pt x="341" y="222"/>
                  </a:lnTo>
                  <a:lnTo>
                    <a:pt x="339" y="220"/>
                  </a:lnTo>
                  <a:lnTo>
                    <a:pt x="337" y="220"/>
                  </a:lnTo>
                  <a:lnTo>
                    <a:pt x="337" y="220"/>
                  </a:lnTo>
                  <a:lnTo>
                    <a:pt x="337" y="218"/>
                  </a:lnTo>
                  <a:lnTo>
                    <a:pt x="337" y="218"/>
                  </a:lnTo>
                  <a:lnTo>
                    <a:pt x="337" y="218"/>
                  </a:lnTo>
                  <a:lnTo>
                    <a:pt x="337" y="214"/>
                  </a:lnTo>
                  <a:lnTo>
                    <a:pt x="337" y="212"/>
                  </a:lnTo>
                  <a:lnTo>
                    <a:pt x="334" y="205"/>
                  </a:lnTo>
                  <a:lnTo>
                    <a:pt x="334" y="205"/>
                  </a:lnTo>
                  <a:lnTo>
                    <a:pt x="334" y="205"/>
                  </a:lnTo>
                  <a:lnTo>
                    <a:pt x="334" y="203"/>
                  </a:lnTo>
                  <a:lnTo>
                    <a:pt x="334" y="203"/>
                  </a:lnTo>
                  <a:lnTo>
                    <a:pt x="334" y="201"/>
                  </a:lnTo>
                  <a:lnTo>
                    <a:pt x="334" y="201"/>
                  </a:lnTo>
                  <a:lnTo>
                    <a:pt x="334" y="201"/>
                  </a:lnTo>
                  <a:lnTo>
                    <a:pt x="334" y="199"/>
                  </a:lnTo>
                  <a:lnTo>
                    <a:pt x="337" y="197"/>
                  </a:lnTo>
                  <a:lnTo>
                    <a:pt x="337" y="193"/>
                  </a:lnTo>
                  <a:lnTo>
                    <a:pt x="339" y="189"/>
                  </a:lnTo>
                  <a:lnTo>
                    <a:pt x="341" y="189"/>
                  </a:lnTo>
                  <a:lnTo>
                    <a:pt x="343" y="184"/>
                  </a:lnTo>
                  <a:lnTo>
                    <a:pt x="343" y="184"/>
                  </a:lnTo>
                  <a:lnTo>
                    <a:pt x="343" y="182"/>
                  </a:lnTo>
                  <a:lnTo>
                    <a:pt x="345" y="182"/>
                  </a:lnTo>
                  <a:lnTo>
                    <a:pt x="345" y="180"/>
                  </a:lnTo>
                  <a:lnTo>
                    <a:pt x="345" y="180"/>
                  </a:lnTo>
                  <a:lnTo>
                    <a:pt x="345" y="174"/>
                  </a:lnTo>
                  <a:lnTo>
                    <a:pt x="345" y="174"/>
                  </a:lnTo>
                  <a:lnTo>
                    <a:pt x="345" y="174"/>
                  </a:lnTo>
                  <a:lnTo>
                    <a:pt x="345" y="172"/>
                  </a:lnTo>
                  <a:lnTo>
                    <a:pt x="345" y="170"/>
                  </a:lnTo>
                  <a:lnTo>
                    <a:pt x="347" y="170"/>
                  </a:lnTo>
                  <a:lnTo>
                    <a:pt x="347" y="170"/>
                  </a:lnTo>
                  <a:lnTo>
                    <a:pt x="347" y="170"/>
                  </a:lnTo>
                  <a:lnTo>
                    <a:pt x="349" y="170"/>
                  </a:lnTo>
                  <a:lnTo>
                    <a:pt x="349" y="170"/>
                  </a:lnTo>
                  <a:lnTo>
                    <a:pt x="349" y="170"/>
                  </a:lnTo>
                  <a:lnTo>
                    <a:pt x="351" y="168"/>
                  </a:lnTo>
                  <a:lnTo>
                    <a:pt x="353" y="168"/>
                  </a:lnTo>
                  <a:lnTo>
                    <a:pt x="353" y="168"/>
                  </a:lnTo>
                  <a:lnTo>
                    <a:pt x="357" y="168"/>
                  </a:lnTo>
                  <a:lnTo>
                    <a:pt x="360" y="168"/>
                  </a:lnTo>
                  <a:lnTo>
                    <a:pt x="364" y="163"/>
                  </a:lnTo>
                  <a:lnTo>
                    <a:pt x="366" y="161"/>
                  </a:lnTo>
                  <a:lnTo>
                    <a:pt x="366" y="161"/>
                  </a:lnTo>
                  <a:lnTo>
                    <a:pt x="366" y="159"/>
                  </a:lnTo>
                  <a:lnTo>
                    <a:pt x="366" y="157"/>
                  </a:lnTo>
                  <a:lnTo>
                    <a:pt x="366" y="157"/>
                  </a:lnTo>
                  <a:lnTo>
                    <a:pt x="366" y="155"/>
                  </a:lnTo>
                  <a:lnTo>
                    <a:pt x="366" y="155"/>
                  </a:lnTo>
                  <a:lnTo>
                    <a:pt x="366" y="155"/>
                  </a:lnTo>
                  <a:lnTo>
                    <a:pt x="366" y="153"/>
                  </a:lnTo>
                  <a:lnTo>
                    <a:pt x="368" y="153"/>
                  </a:lnTo>
                  <a:lnTo>
                    <a:pt x="368" y="153"/>
                  </a:lnTo>
                  <a:lnTo>
                    <a:pt x="370" y="151"/>
                  </a:lnTo>
                  <a:lnTo>
                    <a:pt x="370" y="151"/>
                  </a:lnTo>
                  <a:lnTo>
                    <a:pt x="370" y="151"/>
                  </a:lnTo>
                  <a:lnTo>
                    <a:pt x="370" y="149"/>
                  </a:lnTo>
                  <a:lnTo>
                    <a:pt x="370" y="149"/>
                  </a:lnTo>
                  <a:lnTo>
                    <a:pt x="370" y="149"/>
                  </a:lnTo>
                  <a:lnTo>
                    <a:pt x="372" y="149"/>
                  </a:lnTo>
                  <a:lnTo>
                    <a:pt x="376" y="147"/>
                  </a:lnTo>
                  <a:lnTo>
                    <a:pt x="376" y="147"/>
                  </a:lnTo>
                  <a:lnTo>
                    <a:pt x="376" y="147"/>
                  </a:lnTo>
                  <a:lnTo>
                    <a:pt x="378" y="145"/>
                  </a:lnTo>
                  <a:lnTo>
                    <a:pt x="378" y="145"/>
                  </a:lnTo>
                  <a:lnTo>
                    <a:pt x="378" y="145"/>
                  </a:lnTo>
                  <a:lnTo>
                    <a:pt x="378" y="143"/>
                  </a:lnTo>
                  <a:lnTo>
                    <a:pt x="380" y="140"/>
                  </a:lnTo>
                  <a:lnTo>
                    <a:pt x="380" y="138"/>
                  </a:lnTo>
                  <a:lnTo>
                    <a:pt x="380" y="138"/>
                  </a:lnTo>
                  <a:lnTo>
                    <a:pt x="380" y="138"/>
                  </a:lnTo>
                  <a:lnTo>
                    <a:pt x="380" y="138"/>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p:cNvSpPr>
            <p:nvPr/>
          </p:nvSpPr>
          <p:spPr bwMode="auto">
            <a:xfrm>
              <a:off x="8083545" y="4419401"/>
              <a:ext cx="820736" cy="515591"/>
            </a:xfrm>
            <a:custGeom>
              <a:avLst/>
              <a:gdLst>
                <a:gd name="T0" fmla="*/ 538 w 546"/>
                <a:gd name="T1" fmla="*/ 251 h 343"/>
                <a:gd name="T2" fmla="*/ 528 w 546"/>
                <a:gd name="T3" fmla="*/ 234 h 343"/>
                <a:gd name="T4" fmla="*/ 521 w 546"/>
                <a:gd name="T5" fmla="*/ 215 h 343"/>
                <a:gd name="T6" fmla="*/ 526 w 546"/>
                <a:gd name="T7" fmla="*/ 203 h 343"/>
                <a:gd name="T8" fmla="*/ 532 w 546"/>
                <a:gd name="T9" fmla="*/ 184 h 343"/>
                <a:gd name="T10" fmla="*/ 513 w 546"/>
                <a:gd name="T11" fmla="*/ 169 h 343"/>
                <a:gd name="T12" fmla="*/ 500 w 546"/>
                <a:gd name="T13" fmla="*/ 167 h 343"/>
                <a:gd name="T14" fmla="*/ 482 w 546"/>
                <a:gd name="T15" fmla="*/ 152 h 343"/>
                <a:gd name="T16" fmla="*/ 475 w 546"/>
                <a:gd name="T17" fmla="*/ 138 h 343"/>
                <a:gd name="T18" fmla="*/ 448 w 546"/>
                <a:gd name="T19" fmla="*/ 144 h 343"/>
                <a:gd name="T20" fmla="*/ 433 w 546"/>
                <a:gd name="T21" fmla="*/ 129 h 343"/>
                <a:gd name="T22" fmla="*/ 415 w 546"/>
                <a:gd name="T23" fmla="*/ 123 h 343"/>
                <a:gd name="T24" fmla="*/ 392 w 546"/>
                <a:gd name="T25" fmla="*/ 119 h 343"/>
                <a:gd name="T26" fmla="*/ 377 w 546"/>
                <a:gd name="T27" fmla="*/ 94 h 343"/>
                <a:gd name="T28" fmla="*/ 375 w 546"/>
                <a:gd name="T29" fmla="*/ 71 h 343"/>
                <a:gd name="T30" fmla="*/ 350 w 546"/>
                <a:gd name="T31" fmla="*/ 79 h 343"/>
                <a:gd name="T32" fmla="*/ 335 w 546"/>
                <a:gd name="T33" fmla="*/ 73 h 343"/>
                <a:gd name="T34" fmla="*/ 287 w 546"/>
                <a:gd name="T35" fmla="*/ 73 h 343"/>
                <a:gd name="T36" fmla="*/ 258 w 546"/>
                <a:gd name="T37" fmla="*/ 67 h 343"/>
                <a:gd name="T38" fmla="*/ 222 w 546"/>
                <a:gd name="T39" fmla="*/ 54 h 343"/>
                <a:gd name="T40" fmla="*/ 199 w 546"/>
                <a:gd name="T41" fmla="*/ 29 h 343"/>
                <a:gd name="T42" fmla="*/ 185 w 546"/>
                <a:gd name="T43" fmla="*/ 4 h 343"/>
                <a:gd name="T44" fmla="*/ 168 w 546"/>
                <a:gd name="T45" fmla="*/ 10 h 343"/>
                <a:gd name="T46" fmla="*/ 155 w 546"/>
                <a:gd name="T47" fmla="*/ 8 h 343"/>
                <a:gd name="T48" fmla="*/ 126 w 546"/>
                <a:gd name="T49" fmla="*/ 8 h 343"/>
                <a:gd name="T50" fmla="*/ 82 w 546"/>
                <a:gd name="T51" fmla="*/ 2 h 343"/>
                <a:gd name="T52" fmla="*/ 99 w 546"/>
                <a:gd name="T53" fmla="*/ 18 h 343"/>
                <a:gd name="T54" fmla="*/ 122 w 546"/>
                <a:gd name="T55" fmla="*/ 37 h 343"/>
                <a:gd name="T56" fmla="*/ 118 w 546"/>
                <a:gd name="T57" fmla="*/ 56 h 343"/>
                <a:gd name="T58" fmla="*/ 97 w 546"/>
                <a:gd name="T59" fmla="*/ 54 h 343"/>
                <a:gd name="T60" fmla="*/ 82 w 546"/>
                <a:gd name="T61" fmla="*/ 71 h 343"/>
                <a:gd name="T62" fmla="*/ 90 w 546"/>
                <a:gd name="T63" fmla="*/ 98 h 343"/>
                <a:gd name="T64" fmla="*/ 90 w 546"/>
                <a:gd name="T65" fmla="*/ 129 h 343"/>
                <a:gd name="T66" fmla="*/ 124 w 546"/>
                <a:gd name="T67" fmla="*/ 165 h 343"/>
                <a:gd name="T68" fmla="*/ 120 w 546"/>
                <a:gd name="T69" fmla="*/ 201 h 343"/>
                <a:gd name="T70" fmla="*/ 88 w 546"/>
                <a:gd name="T71" fmla="*/ 209 h 343"/>
                <a:gd name="T72" fmla="*/ 55 w 546"/>
                <a:gd name="T73" fmla="*/ 221 h 343"/>
                <a:gd name="T74" fmla="*/ 21 w 546"/>
                <a:gd name="T75" fmla="*/ 224 h 343"/>
                <a:gd name="T76" fmla="*/ 11 w 546"/>
                <a:gd name="T77" fmla="*/ 242 h 343"/>
                <a:gd name="T78" fmla="*/ 2 w 546"/>
                <a:gd name="T79" fmla="*/ 282 h 343"/>
                <a:gd name="T80" fmla="*/ 19 w 546"/>
                <a:gd name="T81" fmla="*/ 280 h 343"/>
                <a:gd name="T82" fmla="*/ 36 w 546"/>
                <a:gd name="T83" fmla="*/ 311 h 343"/>
                <a:gd name="T84" fmla="*/ 63 w 546"/>
                <a:gd name="T85" fmla="*/ 328 h 343"/>
                <a:gd name="T86" fmla="*/ 72 w 546"/>
                <a:gd name="T87" fmla="*/ 311 h 343"/>
                <a:gd name="T88" fmla="*/ 78 w 546"/>
                <a:gd name="T89" fmla="*/ 303 h 343"/>
                <a:gd name="T90" fmla="*/ 97 w 546"/>
                <a:gd name="T91" fmla="*/ 291 h 343"/>
                <a:gd name="T92" fmla="*/ 145 w 546"/>
                <a:gd name="T93" fmla="*/ 291 h 343"/>
                <a:gd name="T94" fmla="*/ 149 w 546"/>
                <a:gd name="T95" fmla="*/ 270 h 343"/>
                <a:gd name="T96" fmla="*/ 180 w 546"/>
                <a:gd name="T97" fmla="*/ 263 h 343"/>
                <a:gd name="T98" fmla="*/ 237 w 546"/>
                <a:gd name="T99" fmla="*/ 274 h 343"/>
                <a:gd name="T100" fmla="*/ 272 w 546"/>
                <a:gd name="T101" fmla="*/ 299 h 343"/>
                <a:gd name="T102" fmla="*/ 304 w 546"/>
                <a:gd name="T103" fmla="*/ 295 h 343"/>
                <a:gd name="T104" fmla="*/ 320 w 546"/>
                <a:gd name="T105" fmla="*/ 291 h 343"/>
                <a:gd name="T106" fmla="*/ 331 w 546"/>
                <a:gd name="T107" fmla="*/ 311 h 343"/>
                <a:gd name="T108" fmla="*/ 362 w 546"/>
                <a:gd name="T109" fmla="*/ 293 h 343"/>
                <a:gd name="T110" fmla="*/ 375 w 546"/>
                <a:gd name="T111" fmla="*/ 311 h 343"/>
                <a:gd name="T112" fmla="*/ 373 w 546"/>
                <a:gd name="T113" fmla="*/ 339 h 343"/>
                <a:gd name="T114" fmla="*/ 410 w 546"/>
                <a:gd name="T115" fmla="*/ 328 h 343"/>
                <a:gd name="T116" fmla="*/ 425 w 546"/>
                <a:gd name="T117" fmla="*/ 322 h 343"/>
                <a:gd name="T118" fmla="*/ 452 w 546"/>
                <a:gd name="T119" fmla="*/ 316 h 343"/>
                <a:gd name="T120" fmla="*/ 461 w 546"/>
                <a:gd name="T121" fmla="*/ 307 h 343"/>
                <a:gd name="T122" fmla="*/ 475 w 546"/>
                <a:gd name="T123" fmla="*/ 301 h 343"/>
                <a:gd name="T124" fmla="*/ 492 w 546"/>
                <a:gd name="T125" fmla="*/ 29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343">
                  <a:moveTo>
                    <a:pt x="544" y="282"/>
                  </a:moveTo>
                  <a:lnTo>
                    <a:pt x="544" y="280"/>
                  </a:lnTo>
                  <a:lnTo>
                    <a:pt x="544" y="280"/>
                  </a:lnTo>
                  <a:lnTo>
                    <a:pt x="544" y="278"/>
                  </a:lnTo>
                  <a:lnTo>
                    <a:pt x="544" y="276"/>
                  </a:lnTo>
                  <a:lnTo>
                    <a:pt x="544" y="276"/>
                  </a:lnTo>
                  <a:lnTo>
                    <a:pt x="544" y="276"/>
                  </a:lnTo>
                  <a:lnTo>
                    <a:pt x="544" y="276"/>
                  </a:lnTo>
                  <a:lnTo>
                    <a:pt x="544" y="274"/>
                  </a:lnTo>
                  <a:lnTo>
                    <a:pt x="544" y="274"/>
                  </a:lnTo>
                  <a:lnTo>
                    <a:pt x="542" y="274"/>
                  </a:lnTo>
                  <a:lnTo>
                    <a:pt x="540" y="270"/>
                  </a:lnTo>
                  <a:lnTo>
                    <a:pt x="540" y="270"/>
                  </a:lnTo>
                  <a:lnTo>
                    <a:pt x="540" y="270"/>
                  </a:lnTo>
                  <a:lnTo>
                    <a:pt x="540" y="270"/>
                  </a:lnTo>
                  <a:lnTo>
                    <a:pt x="540" y="268"/>
                  </a:lnTo>
                  <a:lnTo>
                    <a:pt x="540" y="265"/>
                  </a:lnTo>
                  <a:lnTo>
                    <a:pt x="540" y="263"/>
                  </a:lnTo>
                  <a:lnTo>
                    <a:pt x="540" y="261"/>
                  </a:lnTo>
                  <a:lnTo>
                    <a:pt x="540" y="259"/>
                  </a:lnTo>
                  <a:lnTo>
                    <a:pt x="540" y="257"/>
                  </a:lnTo>
                  <a:lnTo>
                    <a:pt x="540" y="257"/>
                  </a:lnTo>
                  <a:lnTo>
                    <a:pt x="540" y="257"/>
                  </a:lnTo>
                  <a:lnTo>
                    <a:pt x="538" y="255"/>
                  </a:lnTo>
                  <a:lnTo>
                    <a:pt x="538" y="251"/>
                  </a:lnTo>
                  <a:lnTo>
                    <a:pt x="538" y="249"/>
                  </a:lnTo>
                  <a:lnTo>
                    <a:pt x="538" y="249"/>
                  </a:lnTo>
                  <a:lnTo>
                    <a:pt x="538" y="249"/>
                  </a:lnTo>
                  <a:lnTo>
                    <a:pt x="536" y="249"/>
                  </a:lnTo>
                  <a:lnTo>
                    <a:pt x="534" y="247"/>
                  </a:lnTo>
                  <a:lnTo>
                    <a:pt x="534" y="247"/>
                  </a:lnTo>
                  <a:lnTo>
                    <a:pt x="534" y="247"/>
                  </a:lnTo>
                  <a:lnTo>
                    <a:pt x="534" y="245"/>
                  </a:lnTo>
                  <a:lnTo>
                    <a:pt x="534" y="245"/>
                  </a:lnTo>
                  <a:lnTo>
                    <a:pt x="532" y="245"/>
                  </a:lnTo>
                  <a:lnTo>
                    <a:pt x="532" y="245"/>
                  </a:lnTo>
                  <a:lnTo>
                    <a:pt x="532" y="242"/>
                  </a:lnTo>
                  <a:lnTo>
                    <a:pt x="530" y="242"/>
                  </a:lnTo>
                  <a:lnTo>
                    <a:pt x="528" y="242"/>
                  </a:lnTo>
                  <a:lnTo>
                    <a:pt x="528" y="240"/>
                  </a:lnTo>
                  <a:lnTo>
                    <a:pt x="528" y="240"/>
                  </a:lnTo>
                  <a:lnTo>
                    <a:pt x="528" y="240"/>
                  </a:lnTo>
                  <a:lnTo>
                    <a:pt x="528" y="238"/>
                  </a:lnTo>
                  <a:lnTo>
                    <a:pt x="528" y="238"/>
                  </a:lnTo>
                  <a:lnTo>
                    <a:pt x="526" y="238"/>
                  </a:lnTo>
                  <a:lnTo>
                    <a:pt x="526" y="236"/>
                  </a:lnTo>
                  <a:lnTo>
                    <a:pt x="526" y="236"/>
                  </a:lnTo>
                  <a:lnTo>
                    <a:pt x="528" y="234"/>
                  </a:lnTo>
                  <a:lnTo>
                    <a:pt x="528" y="234"/>
                  </a:lnTo>
                  <a:lnTo>
                    <a:pt x="528" y="234"/>
                  </a:lnTo>
                  <a:lnTo>
                    <a:pt x="530" y="232"/>
                  </a:lnTo>
                  <a:lnTo>
                    <a:pt x="532" y="232"/>
                  </a:lnTo>
                  <a:lnTo>
                    <a:pt x="532" y="232"/>
                  </a:lnTo>
                  <a:lnTo>
                    <a:pt x="532" y="232"/>
                  </a:lnTo>
                  <a:lnTo>
                    <a:pt x="532" y="232"/>
                  </a:lnTo>
                  <a:lnTo>
                    <a:pt x="532" y="230"/>
                  </a:lnTo>
                  <a:lnTo>
                    <a:pt x="532" y="228"/>
                  </a:lnTo>
                  <a:lnTo>
                    <a:pt x="532" y="228"/>
                  </a:lnTo>
                  <a:lnTo>
                    <a:pt x="532" y="226"/>
                  </a:lnTo>
                  <a:lnTo>
                    <a:pt x="530" y="226"/>
                  </a:lnTo>
                  <a:lnTo>
                    <a:pt x="528" y="221"/>
                  </a:lnTo>
                  <a:lnTo>
                    <a:pt x="526" y="219"/>
                  </a:lnTo>
                  <a:lnTo>
                    <a:pt x="526" y="219"/>
                  </a:lnTo>
                  <a:lnTo>
                    <a:pt x="526" y="219"/>
                  </a:lnTo>
                  <a:lnTo>
                    <a:pt x="526" y="219"/>
                  </a:lnTo>
                  <a:lnTo>
                    <a:pt x="523" y="219"/>
                  </a:lnTo>
                  <a:lnTo>
                    <a:pt x="523" y="219"/>
                  </a:lnTo>
                  <a:lnTo>
                    <a:pt x="523" y="219"/>
                  </a:lnTo>
                  <a:lnTo>
                    <a:pt x="523" y="219"/>
                  </a:lnTo>
                  <a:lnTo>
                    <a:pt x="523" y="217"/>
                  </a:lnTo>
                  <a:lnTo>
                    <a:pt x="523" y="217"/>
                  </a:lnTo>
                  <a:lnTo>
                    <a:pt x="523" y="217"/>
                  </a:lnTo>
                  <a:lnTo>
                    <a:pt x="521" y="217"/>
                  </a:lnTo>
                  <a:lnTo>
                    <a:pt x="521" y="215"/>
                  </a:lnTo>
                  <a:lnTo>
                    <a:pt x="521" y="215"/>
                  </a:lnTo>
                  <a:lnTo>
                    <a:pt x="519" y="213"/>
                  </a:lnTo>
                  <a:lnTo>
                    <a:pt x="519" y="211"/>
                  </a:lnTo>
                  <a:lnTo>
                    <a:pt x="519" y="211"/>
                  </a:lnTo>
                  <a:lnTo>
                    <a:pt x="519" y="211"/>
                  </a:lnTo>
                  <a:lnTo>
                    <a:pt x="519" y="209"/>
                  </a:lnTo>
                  <a:lnTo>
                    <a:pt x="519" y="209"/>
                  </a:lnTo>
                  <a:lnTo>
                    <a:pt x="519" y="207"/>
                  </a:lnTo>
                  <a:lnTo>
                    <a:pt x="519" y="207"/>
                  </a:lnTo>
                  <a:lnTo>
                    <a:pt x="519" y="207"/>
                  </a:lnTo>
                  <a:lnTo>
                    <a:pt x="519" y="205"/>
                  </a:lnTo>
                  <a:lnTo>
                    <a:pt x="519" y="205"/>
                  </a:lnTo>
                  <a:lnTo>
                    <a:pt x="521" y="205"/>
                  </a:lnTo>
                  <a:lnTo>
                    <a:pt x="521" y="205"/>
                  </a:lnTo>
                  <a:lnTo>
                    <a:pt x="521" y="205"/>
                  </a:lnTo>
                  <a:lnTo>
                    <a:pt x="523" y="205"/>
                  </a:lnTo>
                  <a:lnTo>
                    <a:pt x="523" y="205"/>
                  </a:lnTo>
                  <a:lnTo>
                    <a:pt x="523" y="205"/>
                  </a:lnTo>
                  <a:lnTo>
                    <a:pt x="523" y="205"/>
                  </a:lnTo>
                  <a:lnTo>
                    <a:pt x="526" y="205"/>
                  </a:lnTo>
                  <a:lnTo>
                    <a:pt x="526" y="205"/>
                  </a:lnTo>
                  <a:lnTo>
                    <a:pt x="526" y="205"/>
                  </a:lnTo>
                  <a:lnTo>
                    <a:pt x="526" y="205"/>
                  </a:lnTo>
                  <a:lnTo>
                    <a:pt x="526" y="203"/>
                  </a:lnTo>
                  <a:lnTo>
                    <a:pt x="526" y="203"/>
                  </a:lnTo>
                  <a:lnTo>
                    <a:pt x="526" y="203"/>
                  </a:lnTo>
                  <a:lnTo>
                    <a:pt x="526" y="201"/>
                  </a:lnTo>
                  <a:lnTo>
                    <a:pt x="526" y="201"/>
                  </a:lnTo>
                  <a:lnTo>
                    <a:pt x="526" y="198"/>
                  </a:lnTo>
                  <a:lnTo>
                    <a:pt x="526" y="198"/>
                  </a:lnTo>
                  <a:lnTo>
                    <a:pt x="526" y="198"/>
                  </a:lnTo>
                  <a:lnTo>
                    <a:pt x="526" y="196"/>
                  </a:lnTo>
                  <a:lnTo>
                    <a:pt x="526" y="196"/>
                  </a:lnTo>
                  <a:lnTo>
                    <a:pt x="528" y="196"/>
                  </a:lnTo>
                  <a:lnTo>
                    <a:pt x="530" y="194"/>
                  </a:lnTo>
                  <a:lnTo>
                    <a:pt x="530" y="194"/>
                  </a:lnTo>
                  <a:lnTo>
                    <a:pt x="532" y="194"/>
                  </a:lnTo>
                  <a:lnTo>
                    <a:pt x="532" y="194"/>
                  </a:lnTo>
                  <a:lnTo>
                    <a:pt x="534" y="192"/>
                  </a:lnTo>
                  <a:lnTo>
                    <a:pt x="536" y="190"/>
                  </a:lnTo>
                  <a:lnTo>
                    <a:pt x="536" y="188"/>
                  </a:lnTo>
                  <a:lnTo>
                    <a:pt x="538" y="188"/>
                  </a:lnTo>
                  <a:lnTo>
                    <a:pt x="538" y="188"/>
                  </a:lnTo>
                  <a:lnTo>
                    <a:pt x="538" y="186"/>
                  </a:lnTo>
                  <a:lnTo>
                    <a:pt x="538" y="184"/>
                  </a:lnTo>
                  <a:lnTo>
                    <a:pt x="536" y="184"/>
                  </a:lnTo>
                  <a:lnTo>
                    <a:pt x="534" y="184"/>
                  </a:lnTo>
                  <a:lnTo>
                    <a:pt x="532" y="184"/>
                  </a:lnTo>
                  <a:lnTo>
                    <a:pt x="532" y="184"/>
                  </a:lnTo>
                  <a:lnTo>
                    <a:pt x="532" y="184"/>
                  </a:lnTo>
                  <a:lnTo>
                    <a:pt x="532" y="184"/>
                  </a:lnTo>
                  <a:lnTo>
                    <a:pt x="530" y="184"/>
                  </a:lnTo>
                  <a:lnTo>
                    <a:pt x="530" y="182"/>
                  </a:lnTo>
                  <a:lnTo>
                    <a:pt x="530" y="182"/>
                  </a:lnTo>
                  <a:lnTo>
                    <a:pt x="530" y="182"/>
                  </a:lnTo>
                  <a:lnTo>
                    <a:pt x="530" y="182"/>
                  </a:lnTo>
                  <a:lnTo>
                    <a:pt x="528" y="180"/>
                  </a:lnTo>
                  <a:lnTo>
                    <a:pt x="528" y="178"/>
                  </a:lnTo>
                  <a:lnTo>
                    <a:pt x="528" y="178"/>
                  </a:lnTo>
                  <a:lnTo>
                    <a:pt x="528" y="178"/>
                  </a:lnTo>
                  <a:lnTo>
                    <a:pt x="528" y="178"/>
                  </a:lnTo>
                  <a:lnTo>
                    <a:pt x="528" y="178"/>
                  </a:lnTo>
                  <a:lnTo>
                    <a:pt x="528" y="175"/>
                  </a:lnTo>
                  <a:lnTo>
                    <a:pt x="526" y="175"/>
                  </a:lnTo>
                  <a:lnTo>
                    <a:pt x="526" y="175"/>
                  </a:lnTo>
                  <a:lnTo>
                    <a:pt x="526" y="175"/>
                  </a:lnTo>
                  <a:lnTo>
                    <a:pt x="526" y="175"/>
                  </a:lnTo>
                  <a:lnTo>
                    <a:pt x="523" y="175"/>
                  </a:lnTo>
                  <a:lnTo>
                    <a:pt x="523" y="175"/>
                  </a:lnTo>
                  <a:lnTo>
                    <a:pt x="523" y="175"/>
                  </a:lnTo>
                  <a:lnTo>
                    <a:pt x="521" y="175"/>
                  </a:lnTo>
                  <a:lnTo>
                    <a:pt x="521" y="175"/>
                  </a:lnTo>
                  <a:lnTo>
                    <a:pt x="521" y="175"/>
                  </a:lnTo>
                  <a:lnTo>
                    <a:pt x="519" y="175"/>
                  </a:lnTo>
                  <a:lnTo>
                    <a:pt x="515" y="171"/>
                  </a:lnTo>
                  <a:lnTo>
                    <a:pt x="513" y="169"/>
                  </a:lnTo>
                  <a:lnTo>
                    <a:pt x="513" y="169"/>
                  </a:lnTo>
                  <a:lnTo>
                    <a:pt x="511" y="169"/>
                  </a:lnTo>
                  <a:lnTo>
                    <a:pt x="511" y="169"/>
                  </a:lnTo>
                  <a:lnTo>
                    <a:pt x="511" y="167"/>
                  </a:lnTo>
                  <a:lnTo>
                    <a:pt x="509" y="169"/>
                  </a:lnTo>
                  <a:lnTo>
                    <a:pt x="509" y="169"/>
                  </a:lnTo>
                  <a:lnTo>
                    <a:pt x="509" y="169"/>
                  </a:lnTo>
                  <a:lnTo>
                    <a:pt x="509" y="169"/>
                  </a:lnTo>
                  <a:lnTo>
                    <a:pt x="509" y="171"/>
                  </a:lnTo>
                  <a:lnTo>
                    <a:pt x="509" y="171"/>
                  </a:lnTo>
                  <a:lnTo>
                    <a:pt x="507" y="171"/>
                  </a:lnTo>
                  <a:lnTo>
                    <a:pt x="507" y="171"/>
                  </a:lnTo>
                  <a:lnTo>
                    <a:pt x="507" y="173"/>
                  </a:lnTo>
                  <a:lnTo>
                    <a:pt x="507" y="173"/>
                  </a:lnTo>
                  <a:lnTo>
                    <a:pt x="507" y="173"/>
                  </a:lnTo>
                  <a:lnTo>
                    <a:pt x="507" y="173"/>
                  </a:lnTo>
                  <a:lnTo>
                    <a:pt x="507" y="173"/>
                  </a:lnTo>
                  <a:lnTo>
                    <a:pt x="505" y="173"/>
                  </a:lnTo>
                  <a:lnTo>
                    <a:pt x="505" y="173"/>
                  </a:lnTo>
                  <a:lnTo>
                    <a:pt x="505" y="173"/>
                  </a:lnTo>
                  <a:lnTo>
                    <a:pt x="505" y="171"/>
                  </a:lnTo>
                  <a:lnTo>
                    <a:pt x="503" y="169"/>
                  </a:lnTo>
                  <a:lnTo>
                    <a:pt x="503" y="167"/>
                  </a:lnTo>
                  <a:lnTo>
                    <a:pt x="500" y="167"/>
                  </a:lnTo>
                  <a:lnTo>
                    <a:pt x="500" y="167"/>
                  </a:lnTo>
                  <a:lnTo>
                    <a:pt x="500" y="165"/>
                  </a:lnTo>
                  <a:lnTo>
                    <a:pt x="498" y="165"/>
                  </a:lnTo>
                  <a:lnTo>
                    <a:pt x="498" y="165"/>
                  </a:lnTo>
                  <a:lnTo>
                    <a:pt x="498" y="163"/>
                  </a:lnTo>
                  <a:lnTo>
                    <a:pt x="496" y="163"/>
                  </a:lnTo>
                  <a:lnTo>
                    <a:pt x="496" y="163"/>
                  </a:lnTo>
                  <a:lnTo>
                    <a:pt x="496" y="161"/>
                  </a:lnTo>
                  <a:lnTo>
                    <a:pt x="496" y="161"/>
                  </a:lnTo>
                  <a:lnTo>
                    <a:pt x="496" y="161"/>
                  </a:lnTo>
                  <a:lnTo>
                    <a:pt x="494" y="159"/>
                  </a:lnTo>
                  <a:lnTo>
                    <a:pt x="494" y="159"/>
                  </a:lnTo>
                  <a:lnTo>
                    <a:pt x="492" y="159"/>
                  </a:lnTo>
                  <a:lnTo>
                    <a:pt x="492" y="159"/>
                  </a:lnTo>
                  <a:lnTo>
                    <a:pt x="492" y="157"/>
                  </a:lnTo>
                  <a:lnTo>
                    <a:pt x="492" y="152"/>
                  </a:lnTo>
                  <a:lnTo>
                    <a:pt x="490" y="152"/>
                  </a:lnTo>
                  <a:lnTo>
                    <a:pt x="488" y="154"/>
                  </a:lnTo>
                  <a:lnTo>
                    <a:pt x="486" y="154"/>
                  </a:lnTo>
                  <a:lnTo>
                    <a:pt x="484" y="154"/>
                  </a:lnTo>
                  <a:lnTo>
                    <a:pt x="484" y="154"/>
                  </a:lnTo>
                  <a:lnTo>
                    <a:pt x="484" y="152"/>
                  </a:lnTo>
                  <a:lnTo>
                    <a:pt x="484" y="152"/>
                  </a:lnTo>
                  <a:lnTo>
                    <a:pt x="484" y="152"/>
                  </a:lnTo>
                  <a:lnTo>
                    <a:pt x="484" y="152"/>
                  </a:lnTo>
                  <a:lnTo>
                    <a:pt x="482" y="152"/>
                  </a:lnTo>
                  <a:lnTo>
                    <a:pt x="482" y="150"/>
                  </a:lnTo>
                  <a:lnTo>
                    <a:pt x="482" y="150"/>
                  </a:lnTo>
                  <a:lnTo>
                    <a:pt x="482" y="150"/>
                  </a:lnTo>
                  <a:lnTo>
                    <a:pt x="479" y="150"/>
                  </a:lnTo>
                  <a:lnTo>
                    <a:pt x="479" y="148"/>
                  </a:lnTo>
                  <a:lnTo>
                    <a:pt x="479" y="148"/>
                  </a:lnTo>
                  <a:lnTo>
                    <a:pt x="479" y="148"/>
                  </a:lnTo>
                  <a:lnTo>
                    <a:pt x="479" y="148"/>
                  </a:lnTo>
                  <a:lnTo>
                    <a:pt x="479" y="148"/>
                  </a:lnTo>
                  <a:lnTo>
                    <a:pt x="479" y="146"/>
                  </a:lnTo>
                  <a:lnTo>
                    <a:pt x="479" y="146"/>
                  </a:lnTo>
                  <a:lnTo>
                    <a:pt x="479" y="144"/>
                  </a:lnTo>
                  <a:lnTo>
                    <a:pt x="479" y="144"/>
                  </a:lnTo>
                  <a:lnTo>
                    <a:pt x="479" y="144"/>
                  </a:lnTo>
                  <a:lnTo>
                    <a:pt x="479" y="142"/>
                  </a:lnTo>
                  <a:lnTo>
                    <a:pt x="479" y="142"/>
                  </a:lnTo>
                  <a:lnTo>
                    <a:pt x="479" y="142"/>
                  </a:lnTo>
                  <a:lnTo>
                    <a:pt x="479" y="142"/>
                  </a:lnTo>
                  <a:lnTo>
                    <a:pt x="479" y="142"/>
                  </a:lnTo>
                  <a:lnTo>
                    <a:pt x="479" y="140"/>
                  </a:lnTo>
                  <a:lnTo>
                    <a:pt x="477" y="140"/>
                  </a:lnTo>
                  <a:lnTo>
                    <a:pt x="477" y="138"/>
                  </a:lnTo>
                  <a:lnTo>
                    <a:pt x="477" y="138"/>
                  </a:lnTo>
                  <a:lnTo>
                    <a:pt x="477" y="138"/>
                  </a:lnTo>
                  <a:lnTo>
                    <a:pt x="475" y="138"/>
                  </a:lnTo>
                  <a:lnTo>
                    <a:pt x="475" y="138"/>
                  </a:lnTo>
                  <a:lnTo>
                    <a:pt x="475" y="138"/>
                  </a:lnTo>
                  <a:lnTo>
                    <a:pt x="475" y="138"/>
                  </a:lnTo>
                  <a:lnTo>
                    <a:pt x="473" y="138"/>
                  </a:lnTo>
                  <a:lnTo>
                    <a:pt x="473" y="140"/>
                  </a:lnTo>
                  <a:lnTo>
                    <a:pt x="471" y="144"/>
                  </a:lnTo>
                  <a:lnTo>
                    <a:pt x="471" y="144"/>
                  </a:lnTo>
                  <a:lnTo>
                    <a:pt x="469" y="144"/>
                  </a:lnTo>
                  <a:lnTo>
                    <a:pt x="469" y="146"/>
                  </a:lnTo>
                  <a:lnTo>
                    <a:pt x="469" y="146"/>
                  </a:lnTo>
                  <a:lnTo>
                    <a:pt x="467" y="146"/>
                  </a:lnTo>
                  <a:lnTo>
                    <a:pt x="467" y="146"/>
                  </a:lnTo>
                  <a:lnTo>
                    <a:pt x="465" y="148"/>
                  </a:lnTo>
                  <a:lnTo>
                    <a:pt x="456" y="146"/>
                  </a:lnTo>
                  <a:lnTo>
                    <a:pt x="454" y="146"/>
                  </a:lnTo>
                  <a:lnTo>
                    <a:pt x="454" y="146"/>
                  </a:lnTo>
                  <a:lnTo>
                    <a:pt x="454" y="146"/>
                  </a:lnTo>
                  <a:lnTo>
                    <a:pt x="452" y="146"/>
                  </a:lnTo>
                  <a:lnTo>
                    <a:pt x="452" y="146"/>
                  </a:lnTo>
                  <a:lnTo>
                    <a:pt x="450" y="146"/>
                  </a:lnTo>
                  <a:lnTo>
                    <a:pt x="448" y="146"/>
                  </a:lnTo>
                  <a:lnTo>
                    <a:pt x="448" y="146"/>
                  </a:lnTo>
                  <a:lnTo>
                    <a:pt x="448" y="146"/>
                  </a:lnTo>
                  <a:lnTo>
                    <a:pt x="448" y="144"/>
                  </a:lnTo>
                  <a:lnTo>
                    <a:pt x="448" y="144"/>
                  </a:lnTo>
                  <a:lnTo>
                    <a:pt x="446" y="144"/>
                  </a:lnTo>
                  <a:lnTo>
                    <a:pt x="446" y="144"/>
                  </a:lnTo>
                  <a:lnTo>
                    <a:pt x="444" y="144"/>
                  </a:lnTo>
                  <a:lnTo>
                    <a:pt x="444" y="144"/>
                  </a:lnTo>
                  <a:lnTo>
                    <a:pt x="444" y="144"/>
                  </a:lnTo>
                  <a:lnTo>
                    <a:pt x="442" y="144"/>
                  </a:lnTo>
                  <a:lnTo>
                    <a:pt x="440" y="140"/>
                  </a:lnTo>
                  <a:lnTo>
                    <a:pt x="440" y="140"/>
                  </a:lnTo>
                  <a:lnTo>
                    <a:pt x="440" y="140"/>
                  </a:lnTo>
                  <a:lnTo>
                    <a:pt x="440" y="140"/>
                  </a:lnTo>
                  <a:lnTo>
                    <a:pt x="438" y="140"/>
                  </a:lnTo>
                  <a:lnTo>
                    <a:pt x="436" y="140"/>
                  </a:lnTo>
                  <a:lnTo>
                    <a:pt x="433" y="140"/>
                  </a:lnTo>
                  <a:lnTo>
                    <a:pt x="433" y="138"/>
                  </a:lnTo>
                  <a:lnTo>
                    <a:pt x="431" y="136"/>
                  </a:lnTo>
                  <a:lnTo>
                    <a:pt x="431" y="136"/>
                  </a:lnTo>
                  <a:lnTo>
                    <a:pt x="431" y="134"/>
                  </a:lnTo>
                  <a:lnTo>
                    <a:pt x="431" y="134"/>
                  </a:lnTo>
                  <a:lnTo>
                    <a:pt x="431" y="134"/>
                  </a:lnTo>
                  <a:lnTo>
                    <a:pt x="433" y="134"/>
                  </a:lnTo>
                  <a:lnTo>
                    <a:pt x="433" y="131"/>
                  </a:lnTo>
                  <a:lnTo>
                    <a:pt x="433" y="131"/>
                  </a:lnTo>
                  <a:lnTo>
                    <a:pt x="433" y="129"/>
                  </a:lnTo>
                  <a:lnTo>
                    <a:pt x="433" y="129"/>
                  </a:lnTo>
                  <a:lnTo>
                    <a:pt x="433" y="129"/>
                  </a:lnTo>
                  <a:lnTo>
                    <a:pt x="433" y="127"/>
                  </a:lnTo>
                  <a:lnTo>
                    <a:pt x="433" y="127"/>
                  </a:lnTo>
                  <a:lnTo>
                    <a:pt x="433" y="127"/>
                  </a:lnTo>
                  <a:lnTo>
                    <a:pt x="433" y="127"/>
                  </a:lnTo>
                  <a:lnTo>
                    <a:pt x="433" y="127"/>
                  </a:lnTo>
                  <a:lnTo>
                    <a:pt x="433" y="125"/>
                  </a:lnTo>
                  <a:lnTo>
                    <a:pt x="433" y="125"/>
                  </a:lnTo>
                  <a:lnTo>
                    <a:pt x="431" y="125"/>
                  </a:lnTo>
                  <a:lnTo>
                    <a:pt x="431" y="125"/>
                  </a:lnTo>
                  <a:lnTo>
                    <a:pt x="429" y="125"/>
                  </a:lnTo>
                  <a:lnTo>
                    <a:pt x="429" y="125"/>
                  </a:lnTo>
                  <a:lnTo>
                    <a:pt x="429" y="125"/>
                  </a:lnTo>
                  <a:lnTo>
                    <a:pt x="427" y="125"/>
                  </a:lnTo>
                  <a:lnTo>
                    <a:pt x="427" y="125"/>
                  </a:lnTo>
                  <a:lnTo>
                    <a:pt x="427" y="125"/>
                  </a:lnTo>
                  <a:lnTo>
                    <a:pt x="427" y="125"/>
                  </a:lnTo>
                  <a:lnTo>
                    <a:pt x="427" y="125"/>
                  </a:lnTo>
                  <a:lnTo>
                    <a:pt x="423" y="125"/>
                  </a:lnTo>
                  <a:lnTo>
                    <a:pt x="423" y="125"/>
                  </a:lnTo>
                  <a:lnTo>
                    <a:pt x="421" y="127"/>
                  </a:lnTo>
                  <a:lnTo>
                    <a:pt x="421" y="127"/>
                  </a:lnTo>
                  <a:lnTo>
                    <a:pt x="421" y="127"/>
                  </a:lnTo>
                  <a:lnTo>
                    <a:pt x="419" y="125"/>
                  </a:lnTo>
                  <a:lnTo>
                    <a:pt x="419" y="125"/>
                  </a:lnTo>
                  <a:lnTo>
                    <a:pt x="415" y="123"/>
                  </a:lnTo>
                  <a:lnTo>
                    <a:pt x="415" y="121"/>
                  </a:lnTo>
                  <a:lnTo>
                    <a:pt x="415" y="121"/>
                  </a:lnTo>
                  <a:lnTo>
                    <a:pt x="413" y="121"/>
                  </a:lnTo>
                  <a:lnTo>
                    <a:pt x="413" y="119"/>
                  </a:lnTo>
                  <a:lnTo>
                    <a:pt x="413" y="119"/>
                  </a:lnTo>
                  <a:lnTo>
                    <a:pt x="410" y="119"/>
                  </a:lnTo>
                  <a:lnTo>
                    <a:pt x="406" y="117"/>
                  </a:lnTo>
                  <a:lnTo>
                    <a:pt x="406" y="117"/>
                  </a:lnTo>
                  <a:lnTo>
                    <a:pt x="406" y="117"/>
                  </a:lnTo>
                  <a:lnTo>
                    <a:pt x="404" y="117"/>
                  </a:lnTo>
                  <a:lnTo>
                    <a:pt x="404" y="117"/>
                  </a:lnTo>
                  <a:lnTo>
                    <a:pt x="404" y="117"/>
                  </a:lnTo>
                  <a:lnTo>
                    <a:pt x="400" y="123"/>
                  </a:lnTo>
                  <a:lnTo>
                    <a:pt x="398" y="123"/>
                  </a:lnTo>
                  <a:lnTo>
                    <a:pt x="398" y="125"/>
                  </a:lnTo>
                  <a:lnTo>
                    <a:pt x="398" y="125"/>
                  </a:lnTo>
                  <a:lnTo>
                    <a:pt x="394" y="125"/>
                  </a:lnTo>
                  <a:lnTo>
                    <a:pt x="392" y="125"/>
                  </a:lnTo>
                  <a:lnTo>
                    <a:pt x="392" y="125"/>
                  </a:lnTo>
                  <a:lnTo>
                    <a:pt x="392" y="125"/>
                  </a:lnTo>
                  <a:lnTo>
                    <a:pt x="392" y="125"/>
                  </a:lnTo>
                  <a:lnTo>
                    <a:pt x="392" y="123"/>
                  </a:lnTo>
                  <a:lnTo>
                    <a:pt x="392" y="123"/>
                  </a:lnTo>
                  <a:lnTo>
                    <a:pt x="392" y="121"/>
                  </a:lnTo>
                  <a:lnTo>
                    <a:pt x="392" y="119"/>
                  </a:lnTo>
                  <a:lnTo>
                    <a:pt x="392" y="117"/>
                  </a:lnTo>
                  <a:lnTo>
                    <a:pt x="392" y="117"/>
                  </a:lnTo>
                  <a:lnTo>
                    <a:pt x="392" y="117"/>
                  </a:lnTo>
                  <a:lnTo>
                    <a:pt x="390" y="117"/>
                  </a:lnTo>
                  <a:lnTo>
                    <a:pt x="390" y="117"/>
                  </a:lnTo>
                  <a:lnTo>
                    <a:pt x="390" y="117"/>
                  </a:lnTo>
                  <a:lnTo>
                    <a:pt x="387" y="117"/>
                  </a:lnTo>
                  <a:lnTo>
                    <a:pt x="387" y="117"/>
                  </a:lnTo>
                  <a:lnTo>
                    <a:pt x="387" y="117"/>
                  </a:lnTo>
                  <a:lnTo>
                    <a:pt x="385" y="117"/>
                  </a:lnTo>
                  <a:lnTo>
                    <a:pt x="385" y="117"/>
                  </a:lnTo>
                  <a:lnTo>
                    <a:pt x="385" y="117"/>
                  </a:lnTo>
                  <a:lnTo>
                    <a:pt x="385" y="115"/>
                  </a:lnTo>
                  <a:lnTo>
                    <a:pt x="385" y="113"/>
                  </a:lnTo>
                  <a:lnTo>
                    <a:pt x="383" y="111"/>
                  </a:lnTo>
                  <a:lnTo>
                    <a:pt x="383" y="111"/>
                  </a:lnTo>
                  <a:lnTo>
                    <a:pt x="383" y="111"/>
                  </a:lnTo>
                  <a:lnTo>
                    <a:pt x="381" y="106"/>
                  </a:lnTo>
                  <a:lnTo>
                    <a:pt x="379" y="106"/>
                  </a:lnTo>
                  <a:lnTo>
                    <a:pt x="379" y="104"/>
                  </a:lnTo>
                  <a:lnTo>
                    <a:pt x="379" y="102"/>
                  </a:lnTo>
                  <a:lnTo>
                    <a:pt x="379" y="100"/>
                  </a:lnTo>
                  <a:lnTo>
                    <a:pt x="379" y="98"/>
                  </a:lnTo>
                  <a:lnTo>
                    <a:pt x="377" y="94"/>
                  </a:lnTo>
                  <a:lnTo>
                    <a:pt x="377" y="94"/>
                  </a:lnTo>
                  <a:lnTo>
                    <a:pt x="377" y="92"/>
                  </a:lnTo>
                  <a:lnTo>
                    <a:pt x="377" y="92"/>
                  </a:lnTo>
                  <a:lnTo>
                    <a:pt x="379" y="92"/>
                  </a:lnTo>
                  <a:lnTo>
                    <a:pt x="379" y="92"/>
                  </a:lnTo>
                  <a:lnTo>
                    <a:pt x="379" y="90"/>
                  </a:lnTo>
                  <a:lnTo>
                    <a:pt x="379" y="90"/>
                  </a:lnTo>
                  <a:lnTo>
                    <a:pt x="379" y="88"/>
                  </a:lnTo>
                  <a:lnTo>
                    <a:pt x="379" y="83"/>
                  </a:lnTo>
                  <a:lnTo>
                    <a:pt x="379" y="81"/>
                  </a:lnTo>
                  <a:lnTo>
                    <a:pt x="379" y="81"/>
                  </a:lnTo>
                  <a:lnTo>
                    <a:pt x="379" y="81"/>
                  </a:lnTo>
                  <a:lnTo>
                    <a:pt x="379" y="79"/>
                  </a:lnTo>
                  <a:lnTo>
                    <a:pt x="379" y="79"/>
                  </a:lnTo>
                  <a:lnTo>
                    <a:pt x="379" y="79"/>
                  </a:lnTo>
                  <a:lnTo>
                    <a:pt x="379" y="77"/>
                  </a:lnTo>
                  <a:lnTo>
                    <a:pt x="379" y="77"/>
                  </a:lnTo>
                  <a:lnTo>
                    <a:pt x="379" y="75"/>
                  </a:lnTo>
                  <a:lnTo>
                    <a:pt x="379" y="75"/>
                  </a:lnTo>
                  <a:lnTo>
                    <a:pt x="377" y="71"/>
                  </a:lnTo>
                  <a:lnTo>
                    <a:pt x="377" y="71"/>
                  </a:lnTo>
                  <a:lnTo>
                    <a:pt x="377" y="71"/>
                  </a:lnTo>
                  <a:lnTo>
                    <a:pt x="377" y="71"/>
                  </a:lnTo>
                  <a:lnTo>
                    <a:pt x="375" y="71"/>
                  </a:lnTo>
                  <a:lnTo>
                    <a:pt x="375" y="71"/>
                  </a:lnTo>
                  <a:lnTo>
                    <a:pt x="375" y="71"/>
                  </a:lnTo>
                  <a:lnTo>
                    <a:pt x="373" y="71"/>
                  </a:lnTo>
                  <a:lnTo>
                    <a:pt x="373" y="71"/>
                  </a:lnTo>
                  <a:lnTo>
                    <a:pt x="371" y="71"/>
                  </a:lnTo>
                  <a:lnTo>
                    <a:pt x="371" y="71"/>
                  </a:lnTo>
                  <a:lnTo>
                    <a:pt x="371" y="71"/>
                  </a:lnTo>
                  <a:lnTo>
                    <a:pt x="369" y="71"/>
                  </a:lnTo>
                  <a:lnTo>
                    <a:pt x="369" y="73"/>
                  </a:lnTo>
                  <a:lnTo>
                    <a:pt x="369" y="73"/>
                  </a:lnTo>
                  <a:lnTo>
                    <a:pt x="367" y="73"/>
                  </a:lnTo>
                  <a:lnTo>
                    <a:pt x="367" y="75"/>
                  </a:lnTo>
                  <a:lnTo>
                    <a:pt x="367" y="75"/>
                  </a:lnTo>
                  <a:lnTo>
                    <a:pt x="367" y="75"/>
                  </a:lnTo>
                  <a:lnTo>
                    <a:pt x="364" y="75"/>
                  </a:lnTo>
                  <a:lnTo>
                    <a:pt x="364" y="75"/>
                  </a:lnTo>
                  <a:lnTo>
                    <a:pt x="364" y="75"/>
                  </a:lnTo>
                  <a:lnTo>
                    <a:pt x="364" y="77"/>
                  </a:lnTo>
                  <a:lnTo>
                    <a:pt x="364" y="77"/>
                  </a:lnTo>
                  <a:lnTo>
                    <a:pt x="364" y="77"/>
                  </a:lnTo>
                  <a:lnTo>
                    <a:pt x="362" y="79"/>
                  </a:lnTo>
                  <a:lnTo>
                    <a:pt x="362" y="79"/>
                  </a:lnTo>
                  <a:lnTo>
                    <a:pt x="362" y="79"/>
                  </a:lnTo>
                  <a:lnTo>
                    <a:pt x="362" y="79"/>
                  </a:lnTo>
                  <a:lnTo>
                    <a:pt x="356" y="81"/>
                  </a:lnTo>
                  <a:lnTo>
                    <a:pt x="354" y="81"/>
                  </a:lnTo>
                  <a:lnTo>
                    <a:pt x="350" y="79"/>
                  </a:lnTo>
                  <a:lnTo>
                    <a:pt x="348" y="79"/>
                  </a:lnTo>
                  <a:lnTo>
                    <a:pt x="348" y="79"/>
                  </a:lnTo>
                  <a:lnTo>
                    <a:pt x="348" y="77"/>
                  </a:lnTo>
                  <a:lnTo>
                    <a:pt x="348" y="77"/>
                  </a:lnTo>
                  <a:lnTo>
                    <a:pt x="348" y="77"/>
                  </a:lnTo>
                  <a:lnTo>
                    <a:pt x="348" y="77"/>
                  </a:lnTo>
                  <a:lnTo>
                    <a:pt x="348" y="75"/>
                  </a:lnTo>
                  <a:lnTo>
                    <a:pt x="346" y="75"/>
                  </a:lnTo>
                  <a:lnTo>
                    <a:pt x="346" y="75"/>
                  </a:lnTo>
                  <a:lnTo>
                    <a:pt x="346" y="75"/>
                  </a:lnTo>
                  <a:lnTo>
                    <a:pt x="344" y="75"/>
                  </a:lnTo>
                  <a:lnTo>
                    <a:pt x="344" y="75"/>
                  </a:lnTo>
                  <a:lnTo>
                    <a:pt x="344" y="75"/>
                  </a:lnTo>
                  <a:lnTo>
                    <a:pt x="344" y="73"/>
                  </a:lnTo>
                  <a:lnTo>
                    <a:pt x="341" y="73"/>
                  </a:lnTo>
                  <a:lnTo>
                    <a:pt x="341" y="73"/>
                  </a:lnTo>
                  <a:lnTo>
                    <a:pt x="341" y="71"/>
                  </a:lnTo>
                  <a:lnTo>
                    <a:pt x="341" y="71"/>
                  </a:lnTo>
                  <a:lnTo>
                    <a:pt x="341" y="71"/>
                  </a:lnTo>
                  <a:lnTo>
                    <a:pt x="339" y="71"/>
                  </a:lnTo>
                  <a:lnTo>
                    <a:pt x="339" y="71"/>
                  </a:lnTo>
                  <a:lnTo>
                    <a:pt x="337" y="71"/>
                  </a:lnTo>
                  <a:lnTo>
                    <a:pt x="337" y="71"/>
                  </a:lnTo>
                  <a:lnTo>
                    <a:pt x="337" y="71"/>
                  </a:lnTo>
                  <a:lnTo>
                    <a:pt x="335" y="73"/>
                  </a:lnTo>
                  <a:lnTo>
                    <a:pt x="335" y="73"/>
                  </a:lnTo>
                  <a:lnTo>
                    <a:pt x="335" y="73"/>
                  </a:lnTo>
                  <a:lnTo>
                    <a:pt x="333" y="73"/>
                  </a:lnTo>
                  <a:lnTo>
                    <a:pt x="333" y="73"/>
                  </a:lnTo>
                  <a:lnTo>
                    <a:pt x="333" y="73"/>
                  </a:lnTo>
                  <a:lnTo>
                    <a:pt x="333" y="73"/>
                  </a:lnTo>
                  <a:lnTo>
                    <a:pt x="331" y="73"/>
                  </a:lnTo>
                  <a:lnTo>
                    <a:pt x="331" y="71"/>
                  </a:lnTo>
                  <a:lnTo>
                    <a:pt x="329" y="71"/>
                  </a:lnTo>
                  <a:lnTo>
                    <a:pt x="327" y="69"/>
                  </a:lnTo>
                  <a:lnTo>
                    <a:pt x="327" y="69"/>
                  </a:lnTo>
                  <a:lnTo>
                    <a:pt x="327" y="69"/>
                  </a:lnTo>
                  <a:lnTo>
                    <a:pt x="325" y="69"/>
                  </a:lnTo>
                  <a:lnTo>
                    <a:pt x="325" y="71"/>
                  </a:lnTo>
                  <a:lnTo>
                    <a:pt x="325" y="71"/>
                  </a:lnTo>
                  <a:lnTo>
                    <a:pt x="314" y="73"/>
                  </a:lnTo>
                  <a:lnTo>
                    <a:pt x="310" y="75"/>
                  </a:lnTo>
                  <a:lnTo>
                    <a:pt x="308" y="75"/>
                  </a:lnTo>
                  <a:lnTo>
                    <a:pt x="308" y="75"/>
                  </a:lnTo>
                  <a:lnTo>
                    <a:pt x="308" y="75"/>
                  </a:lnTo>
                  <a:lnTo>
                    <a:pt x="297" y="73"/>
                  </a:lnTo>
                  <a:lnTo>
                    <a:pt x="291" y="73"/>
                  </a:lnTo>
                  <a:lnTo>
                    <a:pt x="291" y="73"/>
                  </a:lnTo>
                  <a:lnTo>
                    <a:pt x="287" y="73"/>
                  </a:lnTo>
                  <a:lnTo>
                    <a:pt x="287" y="73"/>
                  </a:lnTo>
                  <a:lnTo>
                    <a:pt x="287" y="75"/>
                  </a:lnTo>
                  <a:lnTo>
                    <a:pt x="285" y="75"/>
                  </a:lnTo>
                  <a:lnTo>
                    <a:pt x="281" y="75"/>
                  </a:lnTo>
                  <a:lnTo>
                    <a:pt x="279" y="75"/>
                  </a:lnTo>
                  <a:lnTo>
                    <a:pt x="279" y="75"/>
                  </a:lnTo>
                  <a:lnTo>
                    <a:pt x="279" y="75"/>
                  </a:lnTo>
                  <a:lnTo>
                    <a:pt x="279" y="75"/>
                  </a:lnTo>
                  <a:lnTo>
                    <a:pt x="277" y="75"/>
                  </a:lnTo>
                  <a:lnTo>
                    <a:pt x="277" y="75"/>
                  </a:lnTo>
                  <a:lnTo>
                    <a:pt x="277" y="75"/>
                  </a:lnTo>
                  <a:lnTo>
                    <a:pt x="274" y="75"/>
                  </a:lnTo>
                  <a:lnTo>
                    <a:pt x="274" y="75"/>
                  </a:lnTo>
                  <a:lnTo>
                    <a:pt x="272" y="73"/>
                  </a:lnTo>
                  <a:lnTo>
                    <a:pt x="270" y="73"/>
                  </a:lnTo>
                  <a:lnTo>
                    <a:pt x="270" y="73"/>
                  </a:lnTo>
                  <a:lnTo>
                    <a:pt x="268" y="71"/>
                  </a:lnTo>
                  <a:lnTo>
                    <a:pt x="268" y="71"/>
                  </a:lnTo>
                  <a:lnTo>
                    <a:pt x="266" y="73"/>
                  </a:lnTo>
                  <a:lnTo>
                    <a:pt x="264" y="73"/>
                  </a:lnTo>
                  <a:lnTo>
                    <a:pt x="264" y="73"/>
                  </a:lnTo>
                  <a:lnTo>
                    <a:pt x="262" y="69"/>
                  </a:lnTo>
                  <a:lnTo>
                    <a:pt x="260" y="67"/>
                  </a:lnTo>
                  <a:lnTo>
                    <a:pt x="258" y="67"/>
                  </a:lnTo>
                  <a:lnTo>
                    <a:pt x="258" y="67"/>
                  </a:lnTo>
                  <a:lnTo>
                    <a:pt x="258" y="67"/>
                  </a:lnTo>
                  <a:lnTo>
                    <a:pt x="258" y="67"/>
                  </a:lnTo>
                  <a:lnTo>
                    <a:pt x="258" y="67"/>
                  </a:lnTo>
                  <a:lnTo>
                    <a:pt x="256" y="69"/>
                  </a:lnTo>
                  <a:lnTo>
                    <a:pt x="256" y="69"/>
                  </a:lnTo>
                  <a:lnTo>
                    <a:pt x="256" y="69"/>
                  </a:lnTo>
                  <a:lnTo>
                    <a:pt x="256" y="69"/>
                  </a:lnTo>
                  <a:lnTo>
                    <a:pt x="254" y="67"/>
                  </a:lnTo>
                  <a:lnTo>
                    <a:pt x="251" y="64"/>
                  </a:lnTo>
                  <a:lnTo>
                    <a:pt x="241" y="62"/>
                  </a:lnTo>
                  <a:lnTo>
                    <a:pt x="239" y="62"/>
                  </a:lnTo>
                  <a:lnTo>
                    <a:pt x="239" y="60"/>
                  </a:lnTo>
                  <a:lnTo>
                    <a:pt x="237" y="56"/>
                  </a:lnTo>
                  <a:lnTo>
                    <a:pt x="235" y="56"/>
                  </a:lnTo>
                  <a:lnTo>
                    <a:pt x="235" y="54"/>
                  </a:lnTo>
                  <a:lnTo>
                    <a:pt x="231" y="52"/>
                  </a:lnTo>
                  <a:lnTo>
                    <a:pt x="228" y="52"/>
                  </a:lnTo>
                  <a:lnTo>
                    <a:pt x="228" y="52"/>
                  </a:lnTo>
                  <a:lnTo>
                    <a:pt x="228" y="52"/>
                  </a:lnTo>
                  <a:lnTo>
                    <a:pt x="226" y="52"/>
                  </a:lnTo>
                  <a:lnTo>
                    <a:pt x="226" y="54"/>
                  </a:lnTo>
                  <a:lnTo>
                    <a:pt x="224" y="54"/>
                  </a:lnTo>
                  <a:lnTo>
                    <a:pt x="224" y="54"/>
                  </a:lnTo>
                  <a:lnTo>
                    <a:pt x="224" y="56"/>
                  </a:lnTo>
                  <a:lnTo>
                    <a:pt x="224" y="56"/>
                  </a:lnTo>
                  <a:lnTo>
                    <a:pt x="222" y="54"/>
                  </a:lnTo>
                  <a:lnTo>
                    <a:pt x="222" y="54"/>
                  </a:lnTo>
                  <a:lnTo>
                    <a:pt x="222" y="54"/>
                  </a:lnTo>
                  <a:lnTo>
                    <a:pt x="222" y="54"/>
                  </a:lnTo>
                  <a:lnTo>
                    <a:pt x="220" y="52"/>
                  </a:lnTo>
                  <a:lnTo>
                    <a:pt x="220" y="52"/>
                  </a:lnTo>
                  <a:lnTo>
                    <a:pt x="220" y="50"/>
                  </a:lnTo>
                  <a:lnTo>
                    <a:pt x="220" y="50"/>
                  </a:lnTo>
                  <a:lnTo>
                    <a:pt x="220" y="48"/>
                  </a:lnTo>
                  <a:lnTo>
                    <a:pt x="220" y="48"/>
                  </a:lnTo>
                  <a:lnTo>
                    <a:pt x="220" y="48"/>
                  </a:lnTo>
                  <a:lnTo>
                    <a:pt x="218" y="46"/>
                  </a:lnTo>
                  <a:lnTo>
                    <a:pt x="216" y="44"/>
                  </a:lnTo>
                  <a:lnTo>
                    <a:pt x="212" y="41"/>
                  </a:lnTo>
                  <a:lnTo>
                    <a:pt x="212" y="39"/>
                  </a:lnTo>
                  <a:lnTo>
                    <a:pt x="210" y="35"/>
                  </a:lnTo>
                  <a:lnTo>
                    <a:pt x="208" y="35"/>
                  </a:lnTo>
                  <a:lnTo>
                    <a:pt x="208" y="33"/>
                  </a:lnTo>
                  <a:lnTo>
                    <a:pt x="205" y="33"/>
                  </a:lnTo>
                  <a:lnTo>
                    <a:pt x="205" y="33"/>
                  </a:lnTo>
                  <a:lnTo>
                    <a:pt x="205" y="33"/>
                  </a:lnTo>
                  <a:lnTo>
                    <a:pt x="205" y="31"/>
                  </a:lnTo>
                  <a:lnTo>
                    <a:pt x="201" y="29"/>
                  </a:lnTo>
                  <a:lnTo>
                    <a:pt x="201" y="29"/>
                  </a:lnTo>
                  <a:lnTo>
                    <a:pt x="201" y="29"/>
                  </a:lnTo>
                  <a:lnTo>
                    <a:pt x="199" y="29"/>
                  </a:lnTo>
                  <a:lnTo>
                    <a:pt x="199" y="27"/>
                  </a:lnTo>
                  <a:lnTo>
                    <a:pt x="199" y="27"/>
                  </a:lnTo>
                  <a:lnTo>
                    <a:pt x="199" y="27"/>
                  </a:lnTo>
                  <a:lnTo>
                    <a:pt x="199" y="27"/>
                  </a:lnTo>
                  <a:lnTo>
                    <a:pt x="199" y="25"/>
                  </a:lnTo>
                  <a:lnTo>
                    <a:pt x="199" y="25"/>
                  </a:lnTo>
                  <a:lnTo>
                    <a:pt x="199" y="25"/>
                  </a:lnTo>
                  <a:lnTo>
                    <a:pt x="199" y="23"/>
                  </a:lnTo>
                  <a:lnTo>
                    <a:pt x="199" y="23"/>
                  </a:lnTo>
                  <a:lnTo>
                    <a:pt x="199" y="23"/>
                  </a:lnTo>
                  <a:lnTo>
                    <a:pt x="199" y="23"/>
                  </a:lnTo>
                  <a:lnTo>
                    <a:pt x="199" y="21"/>
                  </a:lnTo>
                  <a:lnTo>
                    <a:pt x="197" y="18"/>
                  </a:lnTo>
                  <a:lnTo>
                    <a:pt x="195" y="18"/>
                  </a:lnTo>
                  <a:lnTo>
                    <a:pt x="193" y="14"/>
                  </a:lnTo>
                  <a:lnTo>
                    <a:pt x="193" y="12"/>
                  </a:lnTo>
                  <a:lnTo>
                    <a:pt x="193" y="10"/>
                  </a:lnTo>
                  <a:lnTo>
                    <a:pt x="191" y="10"/>
                  </a:lnTo>
                  <a:lnTo>
                    <a:pt x="191" y="8"/>
                  </a:lnTo>
                  <a:lnTo>
                    <a:pt x="191" y="8"/>
                  </a:lnTo>
                  <a:lnTo>
                    <a:pt x="191" y="8"/>
                  </a:lnTo>
                  <a:lnTo>
                    <a:pt x="189" y="8"/>
                  </a:lnTo>
                  <a:lnTo>
                    <a:pt x="189" y="8"/>
                  </a:lnTo>
                  <a:lnTo>
                    <a:pt x="187" y="6"/>
                  </a:lnTo>
                  <a:lnTo>
                    <a:pt x="185" y="4"/>
                  </a:lnTo>
                  <a:lnTo>
                    <a:pt x="185" y="4"/>
                  </a:lnTo>
                  <a:lnTo>
                    <a:pt x="185" y="4"/>
                  </a:lnTo>
                  <a:lnTo>
                    <a:pt x="182" y="0"/>
                  </a:lnTo>
                  <a:lnTo>
                    <a:pt x="180" y="0"/>
                  </a:lnTo>
                  <a:lnTo>
                    <a:pt x="180" y="0"/>
                  </a:lnTo>
                  <a:lnTo>
                    <a:pt x="180" y="2"/>
                  </a:lnTo>
                  <a:lnTo>
                    <a:pt x="180" y="2"/>
                  </a:lnTo>
                  <a:lnTo>
                    <a:pt x="180" y="2"/>
                  </a:lnTo>
                  <a:lnTo>
                    <a:pt x="178" y="2"/>
                  </a:lnTo>
                  <a:lnTo>
                    <a:pt x="178" y="4"/>
                  </a:lnTo>
                  <a:lnTo>
                    <a:pt x="178" y="4"/>
                  </a:lnTo>
                  <a:lnTo>
                    <a:pt x="178" y="4"/>
                  </a:lnTo>
                  <a:lnTo>
                    <a:pt x="178" y="4"/>
                  </a:lnTo>
                  <a:lnTo>
                    <a:pt x="176" y="4"/>
                  </a:lnTo>
                  <a:lnTo>
                    <a:pt x="174" y="4"/>
                  </a:lnTo>
                  <a:lnTo>
                    <a:pt x="172" y="4"/>
                  </a:lnTo>
                  <a:lnTo>
                    <a:pt x="172" y="6"/>
                  </a:lnTo>
                  <a:lnTo>
                    <a:pt x="172" y="6"/>
                  </a:lnTo>
                  <a:lnTo>
                    <a:pt x="172" y="6"/>
                  </a:lnTo>
                  <a:lnTo>
                    <a:pt x="170" y="6"/>
                  </a:lnTo>
                  <a:lnTo>
                    <a:pt x="170" y="8"/>
                  </a:lnTo>
                  <a:lnTo>
                    <a:pt x="170" y="8"/>
                  </a:lnTo>
                  <a:lnTo>
                    <a:pt x="170" y="8"/>
                  </a:lnTo>
                  <a:lnTo>
                    <a:pt x="170" y="8"/>
                  </a:lnTo>
                  <a:lnTo>
                    <a:pt x="168" y="10"/>
                  </a:lnTo>
                  <a:lnTo>
                    <a:pt x="166" y="10"/>
                  </a:lnTo>
                  <a:lnTo>
                    <a:pt x="166" y="10"/>
                  </a:lnTo>
                  <a:lnTo>
                    <a:pt x="166" y="10"/>
                  </a:lnTo>
                  <a:lnTo>
                    <a:pt x="166" y="10"/>
                  </a:lnTo>
                  <a:lnTo>
                    <a:pt x="166" y="12"/>
                  </a:lnTo>
                  <a:lnTo>
                    <a:pt x="166" y="12"/>
                  </a:lnTo>
                  <a:lnTo>
                    <a:pt x="166" y="12"/>
                  </a:lnTo>
                  <a:lnTo>
                    <a:pt x="166" y="12"/>
                  </a:lnTo>
                  <a:lnTo>
                    <a:pt x="166" y="12"/>
                  </a:lnTo>
                  <a:lnTo>
                    <a:pt x="168" y="12"/>
                  </a:lnTo>
                  <a:lnTo>
                    <a:pt x="168" y="14"/>
                  </a:lnTo>
                  <a:lnTo>
                    <a:pt x="166" y="14"/>
                  </a:lnTo>
                  <a:lnTo>
                    <a:pt x="166" y="14"/>
                  </a:lnTo>
                  <a:lnTo>
                    <a:pt x="166" y="12"/>
                  </a:lnTo>
                  <a:lnTo>
                    <a:pt x="164" y="12"/>
                  </a:lnTo>
                  <a:lnTo>
                    <a:pt x="164" y="12"/>
                  </a:lnTo>
                  <a:lnTo>
                    <a:pt x="161" y="10"/>
                  </a:lnTo>
                  <a:lnTo>
                    <a:pt x="161" y="10"/>
                  </a:lnTo>
                  <a:lnTo>
                    <a:pt x="159" y="10"/>
                  </a:lnTo>
                  <a:lnTo>
                    <a:pt x="159" y="10"/>
                  </a:lnTo>
                  <a:lnTo>
                    <a:pt x="157" y="10"/>
                  </a:lnTo>
                  <a:lnTo>
                    <a:pt x="157" y="10"/>
                  </a:lnTo>
                  <a:lnTo>
                    <a:pt x="157" y="10"/>
                  </a:lnTo>
                  <a:lnTo>
                    <a:pt x="157" y="8"/>
                  </a:lnTo>
                  <a:lnTo>
                    <a:pt x="155" y="8"/>
                  </a:lnTo>
                  <a:lnTo>
                    <a:pt x="155" y="8"/>
                  </a:lnTo>
                  <a:lnTo>
                    <a:pt x="155" y="6"/>
                  </a:lnTo>
                  <a:lnTo>
                    <a:pt x="155" y="6"/>
                  </a:lnTo>
                  <a:lnTo>
                    <a:pt x="155" y="4"/>
                  </a:lnTo>
                  <a:lnTo>
                    <a:pt x="153" y="2"/>
                  </a:lnTo>
                  <a:lnTo>
                    <a:pt x="153" y="2"/>
                  </a:lnTo>
                  <a:lnTo>
                    <a:pt x="153" y="2"/>
                  </a:lnTo>
                  <a:lnTo>
                    <a:pt x="153" y="2"/>
                  </a:lnTo>
                  <a:lnTo>
                    <a:pt x="151" y="2"/>
                  </a:lnTo>
                  <a:lnTo>
                    <a:pt x="151" y="2"/>
                  </a:lnTo>
                  <a:lnTo>
                    <a:pt x="151" y="2"/>
                  </a:lnTo>
                  <a:lnTo>
                    <a:pt x="149" y="2"/>
                  </a:lnTo>
                  <a:lnTo>
                    <a:pt x="149" y="2"/>
                  </a:lnTo>
                  <a:lnTo>
                    <a:pt x="149" y="2"/>
                  </a:lnTo>
                  <a:lnTo>
                    <a:pt x="149" y="4"/>
                  </a:lnTo>
                  <a:lnTo>
                    <a:pt x="149" y="4"/>
                  </a:lnTo>
                  <a:lnTo>
                    <a:pt x="147" y="6"/>
                  </a:lnTo>
                  <a:lnTo>
                    <a:pt x="145" y="6"/>
                  </a:lnTo>
                  <a:lnTo>
                    <a:pt x="145" y="8"/>
                  </a:lnTo>
                  <a:lnTo>
                    <a:pt x="145" y="8"/>
                  </a:lnTo>
                  <a:lnTo>
                    <a:pt x="130" y="8"/>
                  </a:lnTo>
                  <a:lnTo>
                    <a:pt x="128" y="8"/>
                  </a:lnTo>
                  <a:lnTo>
                    <a:pt x="128" y="8"/>
                  </a:lnTo>
                  <a:lnTo>
                    <a:pt x="126" y="8"/>
                  </a:lnTo>
                  <a:lnTo>
                    <a:pt x="126" y="8"/>
                  </a:lnTo>
                  <a:lnTo>
                    <a:pt x="124" y="6"/>
                  </a:lnTo>
                  <a:lnTo>
                    <a:pt x="124" y="4"/>
                  </a:lnTo>
                  <a:lnTo>
                    <a:pt x="124" y="4"/>
                  </a:lnTo>
                  <a:lnTo>
                    <a:pt x="122" y="4"/>
                  </a:lnTo>
                  <a:lnTo>
                    <a:pt x="122" y="4"/>
                  </a:lnTo>
                  <a:lnTo>
                    <a:pt x="120" y="4"/>
                  </a:lnTo>
                  <a:lnTo>
                    <a:pt x="111" y="4"/>
                  </a:lnTo>
                  <a:lnTo>
                    <a:pt x="107" y="2"/>
                  </a:lnTo>
                  <a:lnTo>
                    <a:pt x="107" y="2"/>
                  </a:lnTo>
                  <a:lnTo>
                    <a:pt x="105" y="2"/>
                  </a:lnTo>
                  <a:lnTo>
                    <a:pt x="97" y="2"/>
                  </a:lnTo>
                  <a:lnTo>
                    <a:pt x="95" y="2"/>
                  </a:lnTo>
                  <a:lnTo>
                    <a:pt x="92" y="0"/>
                  </a:lnTo>
                  <a:lnTo>
                    <a:pt x="90" y="0"/>
                  </a:lnTo>
                  <a:lnTo>
                    <a:pt x="90" y="0"/>
                  </a:lnTo>
                  <a:lnTo>
                    <a:pt x="90" y="0"/>
                  </a:lnTo>
                  <a:lnTo>
                    <a:pt x="88" y="0"/>
                  </a:lnTo>
                  <a:lnTo>
                    <a:pt x="88" y="2"/>
                  </a:lnTo>
                  <a:lnTo>
                    <a:pt x="86" y="2"/>
                  </a:lnTo>
                  <a:lnTo>
                    <a:pt x="86" y="2"/>
                  </a:lnTo>
                  <a:lnTo>
                    <a:pt x="86" y="2"/>
                  </a:lnTo>
                  <a:lnTo>
                    <a:pt x="84" y="2"/>
                  </a:lnTo>
                  <a:lnTo>
                    <a:pt x="82" y="2"/>
                  </a:lnTo>
                  <a:lnTo>
                    <a:pt x="82" y="2"/>
                  </a:lnTo>
                  <a:lnTo>
                    <a:pt x="82" y="2"/>
                  </a:lnTo>
                  <a:lnTo>
                    <a:pt x="80" y="2"/>
                  </a:lnTo>
                  <a:lnTo>
                    <a:pt x="80" y="2"/>
                  </a:lnTo>
                  <a:lnTo>
                    <a:pt x="80" y="2"/>
                  </a:lnTo>
                  <a:lnTo>
                    <a:pt x="76" y="6"/>
                  </a:lnTo>
                  <a:lnTo>
                    <a:pt x="76" y="6"/>
                  </a:lnTo>
                  <a:lnTo>
                    <a:pt x="76" y="8"/>
                  </a:lnTo>
                  <a:lnTo>
                    <a:pt x="76" y="8"/>
                  </a:lnTo>
                  <a:lnTo>
                    <a:pt x="76" y="10"/>
                  </a:lnTo>
                  <a:lnTo>
                    <a:pt x="78" y="10"/>
                  </a:lnTo>
                  <a:lnTo>
                    <a:pt x="80" y="10"/>
                  </a:lnTo>
                  <a:lnTo>
                    <a:pt x="82" y="10"/>
                  </a:lnTo>
                  <a:lnTo>
                    <a:pt x="84" y="12"/>
                  </a:lnTo>
                  <a:lnTo>
                    <a:pt x="84" y="12"/>
                  </a:lnTo>
                  <a:lnTo>
                    <a:pt x="84" y="12"/>
                  </a:lnTo>
                  <a:lnTo>
                    <a:pt x="86" y="12"/>
                  </a:lnTo>
                  <a:lnTo>
                    <a:pt x="88" y="12"/>
                  </a:lnTo>
                  <a:lnTo>
                    <a:pt x="90" y="12"/>
                  </a:lnTo>
                  <a:lnTo>
                    <a:pt x="92" y="12"/>
                  </a:lnTo>
                  <a:lnTo>
                    <a:pt x="97" y="14"/>
                  </a:lnTo>
                  <a:lnTo>
                    <a:pt x="97" y="14"/>
                  </a:lnTo>
                  <a:lnTo>
                    <a:pt x="97" y="14"/>
                  </a:lnTo>
                  <a:lnTo>
                    <a:pt x="97" y="14"/>
                  </a:lnTo>
                  <a:lnTo>
                    <a:pt x="99" y="16"/>
                  </a:lnTo>
                  <a:lnTo>
                    <a:pt x="99" y="16"/>
                  </a:lnTo>
                  <a:lnTo>
                    <a:pt x="99" y="18"/>
                  </a:lnTo>
                  <a:lnTo>
                    <a:pt x="99" y="18"/>
                  </a:lnTo>
                  <a:lnTo>
                    <a:pt x="99" y="21"/>
                  </a:lnTo>
                  <a:lnTo>
                    <a:pt x="97" y="25"/>
                  </a:lnTo>
                  <a:lnTo>
                    <a:pt x="97" y="25"/>
                  </a:lnTo>
                  <a:lnTo>
                    <a:pt x="97" y="25"/>
                  </a:lnTo>
                  <a:lnTo>
                    <a:pt x="97" y="27"/>
                  </a:lnTo>
                  <a:lnTo>
                    <a:pt x="95" y="27"/>
                  </a:lnTo>
                  <a:lnTo>
                    <a:pt x="97" y="29"/>
                  </a:lnTo>
                  <a:lnTo>
                    <a:pt x="99" y="29"/>
                  </a:lnTo>
                  <a:lnTo>
                    <a:pt x="101" y="31"/>
                  </a:lnTo>
                  <a:lnTo>
                    <a:pt x="103" y="31"/>
                  </a:lnTo>
                  <a:lnTo>
                    <a:pt x="105" y="29"/>
                  </a:lnTo>
                  <a:lnTo>
                    <a:pt x="105" y="29"/>
                  </a:lnTo>
                  <a:lnTo>
                    <a:pt x="107" y="29"/>
                  </a:lnTo>
                  <a:lnTo>
                    <a:pt x="109" y="29"/>
                  </a:lnTo>
                  <a:lnTo>
                    <a:pt x="109" y="31"/>
                  </a:lnTo>
                  <a:lnTo>
                    <a:pt x="113" y="31"/>
                  </a:lnTo>
                  <a:lnTo>
                    <a:pt x="113" y="31"/>
                  </a:lnTo>
                  <a:lnTo>
                    <a:pt x="118" y="33"/>
                  </a:lnTo>
                  <a:lnTo>
                    <a:pt x="120" y="35"/>
                  </a:lnTo>
                  <a:lnTo>
                    <a:pt x="120" y="35"/>
                  </a:lnTo>
                  <a:lnTo>
                    <a:pt x="122" y="35"/>
                  </a:lnTo>
                  <a:lnTo>
                    <a:pt x="122" y="37"/>
                  </a:lnTo>
                  <a:lnTo>
                    <a:pt x="122" y="37"/>
                  </a:lnTo>
                  <a:lnTo>
                    <a:pt x="122" y="37"/>
                  </a:lnTo>
                  <a:lnTo>
                    <a:pt x="122" y="39"/>
                  </a:lnTo>
                  <a:lnTo>
                    <a:pt x="124" y="41"/>
                  </a:lnTo>
                  <a:lnTo>
                    <a:pt x="124" y="41"/>
                  </a:lnTo>
                  <a:lnTo>
                    <a:pt x="124" y="44"/>
                  </a:lnTo>
                  <a:lnTo>
                    <a:pt x="124" y="46"/>
                  </a:lnTo>
                  <a:lnTo>
                    <a:pt x="124" y="46"/>
                  </a:lnTo>
                  <a:lnTo>
                    <a:pt x="124" y="48"/>
                  </a:lnTo>
                  <a:lnTo>
                    <a:pt x="124" y="50"/>
                  </a:lnTo>
                  <a:lnTo>
                    <a:pt x="124" y="50"/>
                  </a:lnTo>
                  <a:lnTo>
                    <a:pt x="126" y="50"/>
                  </a:lnTo>
                  <a:lnTo>
                    <a:pt x="126" y="52"/>
                  </a:lnTo>
                  <a:lnTo>
                    <a:pt x="126" y="52"/>
                  </a:lnTo>
                  <a:lnTo>
                    <a:pt x="126" y="52"/>
                  </a:lnTo>
                  <a:lnTo>
                    <a:pt x="124" y="54"/>
                  </a:lnTo>
                  <a:lnTo>
                    <a:pt x="124" y="54"/>
                  </a:lnTo>
                  <a:lnTo>
                    <a:pt x="122" y="54"/>
                  </a:lnTo>
                  <a:lnTo>
                    <a:pt x="122" y="54"/>
                  </a:lnTo>
                  <a:lnTo>
                    <a:pt x="120" y="54"/>
                  </a:lnTo>
                  <a:lnTo>
                    <a:pt x="120" y="54"/>
                  </a:lnTo>
                  <a:lnTo>
                    <a:pt x="118" y="54"/>
                  </a:lnTo>
                  <a:lnTo>
                    <a:pt x="118" y="54"/>
                  </a:lnTo>
                  <a:lnTo>
                    <a:pt x="118" y="54"/>
                  </a:lnTo>
                  <a:lnTo>
                    <a:pt x="118" y="56"/>
                  </a:lnTo>
                  <a:lnTo>
                    <a:pt x="118" y="56"/>
                  </a:lnTo>
                  <a:lnTo>
                    <a:pt x="118" y="56"/>
                  </a:lnTo>
                  <a:lnTo>
                    <a:pt x="118" y="56"/>
                  </a:lnTo>
                  <a:lnTo>
                    <a:pt x="115" y="58"/>
                  </a:lnTo>
                  <a:lnTo>
                    <a:pt x="115" y="58"/>
                  </a:lnTo>
                  <a:lnTo>
                    <a:pt x="115" y="58"/>
                  </a:lnTo>
                  <a:lnTo>
                    <a:pt x="113" y="58"/>
                  </a:lnTo>
                  <a:lnTo>
                    <a:pt x="113" y="58"/>
                  </a:lnTo>
                  <a:lnTo>
                    <a:pt x="113" y="58"/>
                  </a:lnTo>
                  <a:lnTo>
                    <a:pt x="111" y="58"/>
                  </a:lnTo>
                  <a:lnTo>
                    <a:pt x="111" y="56"/>
                  </a:lnTo>
                  <a:lnTo>
                    <a:pt x="105" y="56"/>
                  </a:lnTo>
                  <a:lnTo>
                    <a:pt x="105" y="56"/>
                  </a:lnTo>
                  <a:lnTo>
                    <a:pt x="105" y="56"/>
                  </a:lnTo>
                  <a:lnTo>
                    <a:pt x="103" y="56"/>
                  </a:lnTo>
                  <a:lnTo>
                    <a:pt x="103" y="56"/>
                  </a:lnTo>
                  <a:lnTo>
                    <a:pt x="103" y="56"/>
                  </a:lnTo>
                  <a:lnTo>
                    <a:pt x="101" y="58"/>
                  </a:lnTo>
                  <a:lnTo>
                    <a:pt x="101" y="58"/>
                  </a:lnTo>
                  <a:lnTo>
                    <a:pt x="101" y="56"/>
                  </a:lnTo>
                  <a:lnTo>
                    <a:pt x="101" y="56"/>
                  </a:lnTo>
                  <a:lnTo>
                    <a:pt x="99" y="56"/>
                  </a:lnTo>
                  <a:lnTo>
                    <a:pt x="99" y="56"/>
                  </a:lnTo>
                  <a:lnTo>
                    <a:pt x="99" y="56"/>
                  </a:lnTo>
                  <a:lnTo>
                    <a:pt x="99" y="54"/>
                  </a:lnTo>
                  <a:lnTo>
                    <a:pt x="97" y="54"/>
                  </a:lnTo>
                  <a:lnTo>
                    <a:pt x="97" y="54"/>
                  </a:lnTo>
                  <a:lnTo>
                    <a:pt x="97" y="56"/>
                  </a:lnTo>
                  <a:lnTo>
                    <a:pt x="95" y="56"/>
                  </a:lnTo>
                  <a:lnTo>
                    <a:pt x="95" y="56"/>
                  </a:lnTo>
                  <a:lnTo>
                    <a:pt x="92" y="56"/>
                  </a:lnTo>
                  <a:lnTo>
                    <a:pt x="92" y="56"/>
                  </a:lnTo>
                  <a:lnTo>
                    <a:pt x="92" y="56"/>
                  </a:lnTo>
                  <a:lnTo>
                    <a:pt x="90" y="54"/>
                  </a:lnTo>
                  <a:lnTo>
                    <a:pt x="90" y="54"/>
                  </a:lnTo>
                  <a:lnTo>
                    <a:pt x="90" y="54"/>
                  </a:lnTo>
                  <a:lnTo>
                    <a:pt x="88" y="54"/>
                  </a:lnTo>
                  <a:lnTo>
                    <a:pt x="88" y="56"/>
                  </a:lnTo>
                  <a:lnTo>
                    <a:pt x="88" y="56"/>
                  </a:lnTo>
                  <a:lnTo>
                    <a:pt x="88" y="56"/>
                  </a:lnTo>
                  <a:lnTo>
                    <a:pt x="88" y="56"/>
                  </a:lnTo>
                  <a:lnTo>
                    <a:pt x="88" y="58"/>
                  </a:lnTo>
                  <a:lnTo>
                    <a:pt x="86" y="58"/>
                  </a:lnTo>
                  <a:lnTo>
                    <a:pt x="86" y="58"/>
                  </a:lnTo>
                  <a:lnTo>
                    <a:pt x="86" y="58"/>
                  </a:lnTo>
                  <a:lnTo>
                    <a:pt x="86" y="60"/>
                  </a:lnTo>
                  <a:lnTo>
                    <a:pt x="84" y="60"/>
                  </a:lnTo>
                  <a:lnTo>
                    <a:pt x="84" y="60"/>
                  </a:lnTo>
                  <a:lnTo>
                    <a:pt x="84" y="60"/>
                  </a:lnTo>
                  <a:lnTo>
                    <a:pt x="84" y="71"/>
                  </a:lnTo>
                  <a:lnTo>
                    <a:pt x="84" y="71"/>
                  </a:lnTo>
                  <a:lnTo>
                    <a:pt x="82" y="71"/>
                  </a:lnTo>
                  <a:lnTo>
                    <a:pt x="78" y="75"/>
                  </a:lnTo>
                  <a:lnTo>
                    <a:pt x="78" y="75"/>
                  </a:lnTo>
                  <a:lnTo>
                    <a:pt x="78" y="75"/>
                  </a:lnTo>
                  <a:lnTo>
                    <a:pt x="78" y="75"/>
                  </a:lnTo>
                  <a:lnTo>
                    <a:pt x="78" y="75"/>
                  </a:lnTo>
                  <a:lnTo>
                    <a:pt x="78" y="77"/>
                  </a:lnTo>
                  <a:lnTo>
                    <a:pt x="78" y="79"/>
                  </a:lnTo>
                  <a:lnTo>
                    <a:pt x="78" y="79"/>
                  </a:lnTo>
                  <a:lnTo>
                    <a:pt x="80" y="81"/>
                  </a:lnTo>
                  <a:lnTo>
                    <a:pt x="80" y="81"/>
                  </a:lnTo>
                  <a:lnTo>
                    <a:pt x="80" y="81"/>
                  </a:lnTo>
                  <a:lnTo>
                    <a:pt x="82" y="83"/>
                  </a:lnTo>
                  <a:lnTo>
                    <a:pt x="82" y="85"/>
                  </a:lnTo>
                  <a:lnTo>
                    <a:pt x="82" y="85"/>
                  </a:lnTo>
                  <a:lnTo>
                    <a:pt x="82" y="85"/>
                  </a:lnTo>
                  <a:lnTo>
                    <a:pt x="86" y="88"/>
                  </a:lnTo>
                  <a:lnTo>
                    <a:pt x="86" y="88"/>
                  </a:lnTo>
                  <a:lnTo>
                    <a:pt x="86" y="88"/>
                  </a:lnTo>
                  <a:lnTo>
                    <a:pt x="86" y="88"/>
                  </a:lnTo>
                  <a:lnTo>
                    <a:pt x="86" y="88"/>
                  </a:lnTo>
                  <a:lnTo>
                    <a:pt x="86" y="90"/>
                  </a:lnTo>
                  <a:lnTo>
                    <a:pt x="88" y="92"/>
                  </a:lnTo>
                  <a:lnTo>
                    <a:pt x="88" y="94"/>
                  </a:lnTo>
                  <a:lnTo>
                    <a:pt x="88" y="96"/>
                  </a:lnTo>
                  <a:lnTo>
                    <a:pt x="90" y="98"/>
                  </a:lnTo>
                  <a:lnTo>
                    <a:pt x="90" y="98"/>
                  </a:lnTo>
                  <a:lnTo>
                    <a:pt x="90" y="98"/>
                  </a:lnTo>
                  <a:lnTo>
                    <a:pt x="90" y="100"/>
                  </a:lnTo>
                  <a:lnTo>
                    <a:pt x="90" y="100"/>
                  </a:lnTo>
                  <a:lnTo>
                    <a:pt x="90" y="102"/>
                  </a:lnTo>
                  <a:lnTo>
                    <a:pt x="90" y="102"/>
                  </a:lnTo>
                  <a:lnTo>
                    <a:pt x="88" y="102"/>
                  </a:lnTo>
                  <a:lnTo>
                    <a:pt x="88" y="104"/>
                  </a:lnTo>
                  <a:lnTo>
                    <a:pt x="88" y="108"/>
                  </a:lnTo>
                  <a:lnTo>
                    <a:pt x="86" y="108"/>
                  </a:lnTo>
                  <a:lnTo>
                    <a:pt x="86" y="111"/>
                  </a:lnTo>
                  <a:lnTo>
                    <a:pt x="86" y="111"/>
                  </a:lnTo>
                  <a:lnTo>
                    <a:pt x="86" y="113"/>
                  </a:lnTo>
                  <a:lnTo>
                    <a:pt x="86" y="119"/>
                  </a:lnTo>
                  <a:lnTo>
                    <a:pt x="86" y="121"/>
                  </a:lnTo>
                  <a:lnTo>
                    <a:pt x="86" y="121"/>
                  </a:lnTo>
                  <a:lnTo>
                    <a:pt x="84" y="123"/>
                  </a:lnTo>
                  <a:lnTo>
                    <a:pt x="84" y="123"/>
                  </a:lnTo>
                  <a:lnTo>
                    <a:pt x="84" y="123"/>
                  </a:lnTo>
                  <a:lnTo>
                    <a:pt x="84" y="125"/>
                  </a:lnTo>
                  <a:lnTo>
                    <a:pt x="84" y="125"/>
                  </a:lnTo>
                  <a:lnTo>
                    <a:pt x="86" y="125"/>
                  </a:lnTo>
                  <a:lnTo>
                    <a:pt x="88" y="127"/>
                  </a:lnTo>
                  <a:lnTo>
                    <a:pt x="90" y="127"/>
                  </a:lnTo>
                  <a:lnTo>
                    <a:pt x="90" y="129"/>
                  </a:lnTo>
                  <a:lnTo>
                    <a:pt x="92" y="131"/>
                  </a:lnTo>
                  <a:lnTo>
                    <a:pt x="95" y="134"/>
                  </a:lnTo>
                  <a:lnTo>
                    <a:pt x="95" y="138"/>
                  </a:lnTo>
                  <a:lnTo>
                    <a:pt x="95" y="138"/>
                  </a:lnTo>
                  <a:lnTo>
                    <a:pt x="95" y="140"/>
                  </a:lnTo>
                  <a:lnTo>
                    <a:pt x="97" y="142"/>
                  </a:lnTo>
                  <a:lnTo>
                    <a:pt x="97" y="142"/>
                  </a:lnTo>
                  <a:lnTo>
                    <a:pt x="103" y="142"/>
                  </a:lnTo>
                  <a:lnTo>
                    <a:pt x="109" y="144"/>
                  </a:lnTo>
                  <a:lnTo>
                    <a:pt x="111" y="146"/>
                  </a:lnTo>
                  <a:lnTo>
                    <a:pt x="111" y="146"/>
                  </a:lnTo>
                  <a:lnTo>
                    <a:pt x="111" y="146"/>
                  </a:lnTo>
                  <a:lnTo>
                    <a:pt x="111" y="146"/>
                  </a:lnTo>
                  <a:lnTo>
                    <a:pt x="111" y="148"/>
                  </a:lnTo>
                  <a:lnTo>
                    <a:pt x="113" y="148"/>
                  </a:lnTo>
                  <a:lnTo>
                    <a:pt x="115" y="150"/>
                  </a:lnTo>
                  <a:lnTo>
                    <a:pt x="118" y="150"/>
                  </a:lnTo>
                  <a:lnTo>
                    <a:pt x="120" y="152"/>
                  </a:lnTo>
                  <a:lnTo>
                    <a:pt x="120" y="152"/>
                  </a:lnTo>
                  <a:lnTo>
                    <a:pt x="122" y="154"/>
                  </a:lnTo>
                  <a:lnTo>
                    <a:pt x="124" y="159"/>
                  </a:lnTo>
                  <a:lnTo>
                    <a:pt x="124" y="161"/>
                  </a:lnTo>
                  <a:lnTo>
                    <a:pt x="124" y="163"/>
                  </a:lnTo>
                  <a:lnTo>
                    <a:pt x="124" y="165"/>
                  </a:lnTo>
                  <a:lnTo>
                    <a:pt x="124" y="165"/>
                  </a:lnTo>
                  <a:lnTo>
                    <a:pt x="124" y="167"/>
                  </a:lnTo>
                  <a:lnTo>
                    <a:pt x="124" y="167"/>
                  </a:lnTo>
                  <a:lnTo>
                    <a:pt x="126" y="169"/>
                  </a:lnTo>
                  <a:lnTo>
                    <a:pt x="126" y="171"/>
                  </a:lnTo>
                  <a:lnTo>
                    <a:pt x="126" y="171"/>
                  </a:lnTo>
                  <a:lnTo>
                    <a:pt x="126" y="171"/>
                  </a:lnTo>
                  <a:lnTo>
                    <a:pt x="126" y="173"/>
                  </a:lnTo>
                  <a:lnTo>
                    <a:pt x="124" y="173"/>
                  </a:lnTo>
                  <a:lnTo>
                    <a:pt x="122" y="175"/>
                  </a:lnTo>
                  <a:lnTo>
                    <a:pt x="122" y="175"/>
                  </a:lnTo>
                  <a:lnTo>
                    <a:pt x="122" y="175"/>
                  </a:lnTo>
                  <a:lnTo>
                    <a:pt x="122" y="178"/>
                  </a:lnTo>
                  <a:lnTo>
                    <a:pt x="122" y="178"/>
                  </a:lnTo>
                  <a:lnTo>
                    <a:pt x="122" y="180"/>
                  </a:lnTo>
                  <a:lnTo>
                    <a:pt x="124" y="184"/>
                  </a:lnTo>
                  <a:lnTo>
                    <a:pt x="124" y="186"/>
                  </a:lnTo>
                  <a:lnTo>
                    <a:pt x="124" y="186"/>
                  </a:lnTo>
                  <a:lnTo>
                    <a:pt x="124" y="186"/>
                  </a:lnTo>
                  <a:lnTo>
                    <a:pt x="124" y="190"/>
                  </a:lnTo>
                  <a:lnTo>
                    <a:pt x="124" y="192"/>
                  </a:lnTo>
                  <a:lnTo>
                    <a:pt x="124" y="194"/>
                  </a:lnTo>
                  <a:lnTo>
                    <a:pt x="122" y="196"/>
                  </a:lnTo>
                  <a:lnTo>
                    <a:pt x="122" y="196"/>
                  </a:lnTo>
                  <a:lnTo>
                    <a:pt x="120" y="198"/>
                  </a:lnTo>
                  <a:lnTo>
                    <a:pt x="120" y="201"/>
                  </a:lnTo>
                  <a:lnTo>
                    <a:pt x="118" y="201"/>
                  </a:lnTo>
                  <a:lnTo>
                    <a:pt x="118" y="201"/>
                  </a:lnTo>
                  <a:lnTo>
                    <a:pt x="115" y="201"/>
                  </a:lnTo>
                  <a:lnTo>
                    <a:pt x="113" y="201"/>
                  </a:lnTo>
                  <a:lnTo>
                    <a:pt x="113" y="201"/>
                  </a:lnTo>
                  <a:lnTo>
                    <a:pt x="113" y="201"/>
                  </a:lnTo>
                  <a:lnTo>
                    <a:pt x="111" y="198"/>
                  </a:lnTo>
                  <a:lnTo>
                    <a:pt x="111" y="198"/>
                  </a:lnTo>
                  <a:lnTo>
                    <a:pt x="111" y="198"/>
                  </a:lnTo>
                  <a:lnTo>
                    <a:pt x="111" y="196"/>
                  </a:lnTo>
                  <a:lnTo>
                    <a:pt x="109" y="196"/>
                  </a:lnTo>
                  <a:lnTo>
                    <a:pt x="109" y="196"/>
                  </a:lnTo>
                  <a:lnTo>
                    <a:pt x="109" y="196"/>
                  </a:lnTo>
                  <a:lnTo>
                    <a:pt x="107" y="194"/>
                  </a:lnTo>
                  <a:lnTo>
                    <a:pt x="107" y="194"/>
                  </a:lnTo>
                  <a:lnTo>
                    <a:pt x="105" y="194"/>
                  </a:lnTo>
                  <a:lnTo>
                    <a:pt x="105" y="196"/>
                  </a:lnTo>
                  <a:lnTo>
                    <a:pt x="97" y="201"/>
                  </a:lnTo>
                  <a:lnTo>
                    <a:pt x="95" y="201"/>
                  </a:lnTo>
                  <a:lnTo>
                    <a:pt x="90" y="205"/>
                  </a:lnTo>
                  <a:lnTo>
                    <a:pt x="90" y="207"/>
                  </a:lnTo>
                  <a:lnTo>
                    <a:pt x="90" y="207"/>
                  </a:lnTo>
                  <a:lnTo>
                    <a:pt x="88" y="207"/>
                  </a:lnTo>
                  <a:lnTo>
                    <a:pt x="88" y="209"/>
                  </a:lnTo>
                  <a:lnTo>
                    <a:pt x="88" y="209"/>
                  </a:lnTo>
                  <a:lnTo>
                    <a:pt x="88" y="211"/>
                  </a:lnTo>
                  <a:lnTo>
                    <a:pt x="86" y="211"/>
                  </a:lnTo>
                  <a:lnTo>
                    <a:pt x="84" y="213"/>
                  </a:lnTo>
                  <a:lnTo>
                    <a:pt x="84" y="213"/>
                  </a:lnTo>
                  <a:lnTo>
                    <a:pt x="84" y="215"/>
                  </a:lnTo>
                  <a:lnTo>
                    <a:pt x="82" y="215"/>
                  </a:lnTo>
                  <a:lnTo>
                    <a:pt x="82" y="215"/>
                  </a:lnTo>
                  <a:lnTo>
                    <a:pt x="80" y="215"/>
                  </a:lnTo>
                  <a:lnTo>
                    <a:pt x="80" y="213"/>
                  </a:lnTo>
                  <a:lnTo>
                    <a:pt x="80" y="215"/>
                  </a:lnTo>
                  <a:lnTo>
                    <a:pt x="78" y="215"/>
                  </a:lnTo>
                  <a:lnTo>
                    <a:pt x="74" y="219"/>
                  </a:lnTo>
                  <a:lnTo>
                    <a:pt x="74" y="219"/>
                  </a:lnTo>
                  <a:lnTo>
                    <a:pt x="72" y="219"/>
                  </a:lnTo>
                  <a:lnTo>
                    <a:pt x="69" y="221"/>
                  </a:lnTo>
                  <a:lnTo>
                    <a:pt x="69" y="221"/>
                  </a:lnTo>
                  <a:lnTo>
                    <a:pt x="67" y="221"/>
                  </a:lnTo>
                  <a:lnTo>
                    <a:pt x="65" y="219"/>
                  </a:lnTo>
                  <a:lnTo>
                    <a:pt x="65" y="219"/>
                  </a:lnTo>
                  <a:lnTo>
                    <a:pt x="63" y="219"/>
                  </a:lnTo>
                  <a:lnTo>
                    <a:pt x="63" y="219"/>
                  </a:lnTo>
                  <a:lnTo>
                    <a:pt x="61" y="219"/>
                  </a:lnTo>
                  <a:lnTo>
                    <a:pt x="57" y="221"/>
                  </a:lnTo>
                  <a:lnTo>
                    <a:pt x="55" y="221"/>
                  </a:lnTo>
                  <a:lnTo>
                    <a:pt x="55" y="221"/>
                  </a:lnTo>
                  <a:lnTo>
                    <a:pt x="53" y="221"/>
                  </a:lnTo>
                  <a:lnTo>
                    <a:pt x="53" y="221"/>
                  </a:lnTo>
                  <a:lnTo>
                    <a:pt x="51" y="221"/>
                  </a:lnTo>
                  <a:lnTo>
                    <a:pt x="51" y="219"/>
                  </a:lnTo>
                  <a:lnTo>
                    <a:pt x="51" y="219"/>
                  </a:lnTo>
                  <a:lnTo>
                    <a:pt x="51" y="219"/>
                  </a:lnTo>
                  <a:lnTo>
                    <a:pt x="49" y="219"/>
                  </a:lnTo>
                  <a:lnTo>
                    <a:pt x="46" y="219"/>
                  </a:lnTo>
                  <a:lnTo>
                    <a:pt x="40" y="219"/>
                  </a:lnTo>
                  <a:lnTo>
                    <a:pt x="40" y="219"/>
                  </a:lnTo>
                  <a:lnTo>
                    <a:pt x="38" y="219"/>
                  </a:lnTo>
                  <a:lnTo>
                    <a:pt x="38" y="219"/>
                  </a:lnTo>
                  <a:lnTo>
                    <a:pt x="36" y="221"/>
                  </a:lnTo>
                  <a:lnTo>
                    <a:pt x="36" y="221"/>
                  </a:lnTo>
                  <a:lnTo>
                    <a:pt x="36" y="224"/>
                  </a:lnTo>
                  <a:lnTo>
                    <a:pt x="34" y="224"/>
                  </a:lnTo>
                  <a:lnTo>
                    <a:pt x="32" y="224"/>
                  </a:lnTo>
                  <a:lnTo>
                    <a:pt x="30" y="224"/>
                  </a:lnTo>
                  <a:lnTo>
                    <a:pt x="30" y="224"/>
                  </a:lnTo>
                  <a:lnTo>
                    <a:pt x="28" y="226"/>
                  </a:lnTo>
                  <a:lnTo>
                    <a:pt x="26" y="226"/>
                  </a:lnTo>
                  <a:lnTo>
                    <a:pt x="26" y="226"/>
                  </a:lnTo>
                  <a:lnTo>
                    <a:pt x="23" y="226"/>
                  </a:lnTo>
                  <a:lnTo>
                    <a:pt x="23" y="226"/>
                  </a:lnTo>
                  <a:lnTo>
                    <a:pt x="21" y="224"/>
                  </a:lnTo>
                  <a:lnTo>
                    <a:pt x="21" y="221"/>
                  </a:lnTo>
                  <a:lnTo>
                    <a:pt x="21" y="221"/>
                  </a:lnTo>
                  <a:lnTo>
                    <a:pt x="21" y="221"/>
                  </a:lnTo>
                  <a:lnTo>
                    <a:pt x="19" y="221"/>
                  </a:lnTo>
                  <a:lnTo>
                    <a:pt x="19" y="221"/>
                  </a:lnTo>
                  <a:lnTo>
                    <a:pt x="19" y="221"/>
                  </a:lnTo>
                  <a:lnTo>
                    <a:pt x="17" y="226"/>
                  </a:lnTo>
                  <a:lnTo>
                    <a:pt x="15" y="226"/>
                  </a:lnTo>
                  <a:lnTo>
                    <a:pt x="15" y="228"/>
                  </a:lnTo>
                  <a:lnTo>
                    <a:pt x="13" y="228"/>
                  </a:lnTo>
                  <a:lnTo>
                    <a:pt x="5" y="228"/>
                  </a:lnTo>
                  <a:lnTo>
                    <a:pt x="2" y="228"/>
                  </a:lnTo>
                  <a:lnTo>
                    <a:pt x="2" y="230"/>
                  </a:lnTo>
                  <a:lnTo>
                    <a:pt x="2" y="230"/>
                  </a:lnTo>
                  <a:lnTo>
                    <a:pt x="2" y="232"/>
                  </a:lnTo>
                  <a:lnTo>
                    <a:pt x="0" y="236"/>
                  </a:lnTo>
                  <a:lnTo>
                    <a:pt x="0" y="236"/>
                  </a:lnTo>
                  <a:lnTo>
                    <a:pt x="0" y="236"/>
                  </a:lnTo>
                  <a:lnTo>
                    <a:pt x="0" y="238"/>
                  </a:lnTo>
                  <a:lnTo>
                    <a:pt x="2" y="238"/>
                  </a:lnTo>
                  <a:lnTo>
                    <a:pt x="9" y="240"/>
                  </a:lnTo>
                  <a:lnTo>
                    <a:pt x="9" y="240"/>
                  </a:lnTo>
                  <a:lnTo>
                    <a:pt x="11" y="242"/>
                  </a:lnTo>
                  <a:lnTo>
                    <a:pt x="11" y="242"/>
                  </a:lnTo>
                  <a:lnTo>
                    <a:pt x="11" y="242"/>
                  </a:lnTo>
                  <a:lnTo>
                    <a:pt x="11" y="245"/>
                  </a:lnTo>
                  <a:lnTo>
                    <a:pt x="11" y="247"/>
                  </a:lnTo>
                  <a:lnTo>
                    <a:pt x="11" y="247"/>
                  </a:lnTo>
                  <a:lnTo>
                    <a:pt x="11" y="253"/>
                  </a:lnTo>
                  <a:lnTo>
                    <a:pt x="11" y="255"/>
                  </a:lnTo>
                  <a:lnTo>
                    <a:pt x="11" y="259"/>
                  </a:lnTo>
                  <a:lnTo>
                    <a:pt x="13" y="268"/>
                  </a:lnTo>
                  <a:lnTo>
                    <a:pt x="13" y="268"/>
                  </a:lnTo>
                  <a:lnTo>
                    <a:pt x="13" y="268"/>
                  </a:lnTo>
                  <a:lnTo>
                    <a:pt x="11" y="270"/>
                  </a:lnTo>
                  <a:lnTo>
                    <a:pt x="11" y="272"/>
                  </a:lnTo>
                  <a:lnTo>
                    <a:pt x="11" y="272"/>
                  </a:lnTo>
                  <a:lnTo>
                    <a:pt x="11" y="274"/>
                  </a:lnTo>
                  <a:lnTo>
                    <a:pt x="11" y="276"/>
                  </a:lnTo>
                  <a:lnTo>
                    <a:pt x="11" y="276"/>
                  </a:lnTo>
                  <a:lnTo>
                    <a:pt x="11" y="278"/>
                  </a:lnTo>
                  <a:lnTo>
                    <a:pt x="11" y="278"/>
                  </a:lnTo>
                  <a:lnTo>
                    <a:pt x="11" y="278"/>
                  </a:lnTo>
                  <a:lnTo>
                    <a:pt x="9" y="280"/>
                  </a:lnTo>
                  <a:lnTo>
                    <a:pt x="9" y="280"/>
                  </a:lnTo>
                  <a:lnTo>
                    <a:pt x="5" y="280"/>
                  </a:lnTo>
                  <a:lnTo>
                    <a:pt x="2" y="280"/>
                  </a:lnTo>
                  <a:lnTo>
                    <a:pt x="2" y="280"/>
                  </a:lnTo>
                  <a:lnTo>
                    <a:pt x="2" y="282"/>
                  </a:lnTo>
                  <a:lnTo>
                    <a:pt x="2" y="282"/>
                  </a:lnTo>
                  <a:lnTo>
                    <a:pt x="2" y="284"/>
                  </a:lnTo>
                  <a:lnTo>
                    <a:pt x="5" y="284"/>
                  </a:lnTo>
                  <a:lnTo>
                    <a:pt x="5" y="286"/>
                  </a:lnTo>
                  <a:lnTo>
                    <a:pt x="5" y="288"/>
                  </a:lnTo>
                  <a:lnTo>
                    <a:pt x="5" y="288"/>
                  </a:lnTo>
                  <a:lnTo>
                    <a:pt x="5" y="288"/>
                  </a:lnTo>
                  <a:lnTo>
                    <a:pt x="5" y="288"/>
                  </a:lnTo>
                  <a:lnTo>
                    <a:pt x="7" y="291"/>
                  </a:lnTo>
                  <a:lnTo>
                    <a:pt x="7" y="291"/>
                  </a:lnTo>
                  <a:lnTo>
                    <a:pt x="9" y="291"/>
                  </a:lnTo>
                  <a:lnTo>
                    <a:pt x="9" y="291"/>
                  </a:lnTo>
                  <a:lnTo>
                    <a:pt x="9" y="291"/>
                  </a:lnTo>
                  <a:lnTo>
                    <a:pt x="11" y="291"/>
                  </a:lnTo>
                  <a:lnTo>
                    <a:pt x="11" y="288"/>
                  </a:lnTo>
                  <a:lnTo>
                    <a:pt x="11" y="288"/>
                  </a:lnTo>
                  <a:lnTo>
                    <a:pt x="11" y="284"/>
                  </a:lnTo>
                  <a:lnTo>
                    <a:pt x="11" y="284"/>
                  </a:lnTo>
                  <a:lnTo>
                    <a:pt x="13" y="284"/>
                  </a:lnTo>
                  <a:lnTo>
                    <a:pt x="13" y="282"/>
                  </a:lnTo>
                  <a:lnTo>
                    <a:pt x="13" y="282"/>
                  </a:lnTo>
                  <a:lnTo>
                    <a:pt x="15" y="280"/>
                  </a:lnTo>
                  <a:lnTo>
                    <a:pt x="15" y="280"/>
                  </a:lnTo>
                  <a:lnTo>
                    <a:pt x="17" y="278"/>
                  </a:lnTo>
                  <a:lnTo>
                    <a:pt x="17" y="280"/>
                  </a:lnTo>
                  <a:lnTo>
                    <a:pt x="19" y="280"/>
                  </a:lnTo>
                  <a:lnTo>
                    <a:pt x="19" y="282"/>
                  </a:lnTo>
                  <a:lnTo>
                    <a:pt x="19" y="284"/>
                  </a:lnTo>
                  <a:lnTo>
                    <a:pt x="21" y="286"/>
                  </a:lnTo>
                  <a:lnTo>
                    <a:pt x="21" y="291"/>
                  </a:lnTo>
                  <a:lnTo>
                    <a:pt x="21" y="291"/>
                  </a:lnTo>
                  <a:lnTo>
                    <a:pt x="21" y="293"/>
                  </a:lnTo>
                  <a:lnTo>
                    <a:pt x="23" y="293"/>
                  </a:lnTo>
                  <a:lnTo>
                    <a:pt x="23" y="293"/>
                  </a:lnTo>
                  <a:lnTo>
                    <a:pt x="26" y="293"/>
                  </a:lnTo>
                  <a:lnTo>
                    <a:pt x="26" y="295"/>
                  </a:lnTo>
                  <a:lnTo>
                    <a:pt x="30" y="295"/>
                  </a:lnTo>
                  <a:lnTo>
                    <a:pt x="32" y="295"/>
                  </a:lnTo>
                  <a:lnTo>
                    <a:pt x="34" y="297"/>
                  </a:lnTo>
                  <a:lnTo>
                    <a:pt x="34" y="297"/>
                  </a:lnTo>
                  <a:lnTo>
                    <a:pt x="36" y="297"/>
                  </a:lnTo>
                  <a:lnTo>
                    <a:pt x="36" y="299"/>
                  </a:lnTo>
                  <a:lnTo>
                    <a:pt x="36" y="299"/>
                  </a:lnTo>
                  <a:lnTo>
                    <a:pt x="36" y="301"/>
                  </a:lnTo>
                  <a:lnTo>
                    <a:pt x="36" y="301"/>
                  </a:lnTo>
                  <a:lnTo>
                    <a:pt x="36" y="301"/>
                  </a:lnTo>
                  <a:lnTo>
                    <a:pt x="34" y="307"/>
                  </a:lnTo>
                  <a:lnTo>
                    <a:pt x="34" y="307"/>
                  </a:lnTo>
                  <a:lnTo>
                    <a:pt x="34" y="309"/>
                  </a:lnTo>
                  <a:lnTo>
                    <a:pt x="34" y="309"/>
                  </a:lnTo>
                  <a:lnTo>
                    <a:pt x="36" y="311"/>
                  </a:lnTo>
                  <a:lnTo>
                    <a:pt x="36" y="314"/>
                  </a:lnTo>
                  <a:lnTo>
                    <a:pt x="38" y="314"/>
                  </a:lnTo>
                  <a:lnTo>
                    <a:pt x="38" y="316"/>
                  </a:lnTo>
                  <a:lnTo>
                    <a:pt x="38" y="316"/>
                  </a:lnTo>
                  <a:lnTo>
                    <a:pt x="38" y="318"/>
                  </a:lnTo>
                  <a:lnTo>
                    <a:pt x="38" y="320"/>
                  </a:lnTo>
                  <a:lnTo>
                    <a:pt x="38" y="320"/>
                  </a:lnTo>
                  <a:lnTo>
                    <a:pt x="40" y="320"/>
                  </a:lnTo>
                  <a:lnTo>
                    <a:pt x="42" y="322"/>
                  </a:lnTo>
                  <a:lnTo>
                    <a:pt x="42" y="322"/>
                  </a:lnTo>
                  <a:lnTo>
                    <a:pt x="44" y="322"/>
                  </a:lnTo>
                  <a:lnTo>
                    <a:pt x="44" y="324"/>
                  </a:lnTo>
                  <a:lnTo>
                    <a:pt x="44" y="324"/>
                  </a:lnTo>
                  <a:lnTo>
                    <a:pt x="46" y="328"/>
                  </a:lnTo>
                  <a:lnTo>
                    <a:pt x="49" y="330"/>
                  </a:lnTo>
                  <a:lnTo>
                    <a:pt x="59" y="339"/>
                  </a:lnTo>
                  <a:lnTo>
                    <a:pt x="61" y="339"/>
                  </a:lnTo>
                  <a:lnTo>
                    <a:pt x="61" y="337"/>
                  </a:lnTo>
                  <a:lnTo>
                    <a:pt x="61" y="335"/>
                  </a:lnTo>
                  <a:lnTo>
                    <a:pt x="61" y="332"/>
                  </a:lnTo>
                  <a:lnTo>
                    <a:pt x="61" y="332"/>
                  </a:lnTo>
                  <a:lnTo>
                    <a:pt x="61" y="332"/>
                  </a:lnTo>
                  <a:lnTo>
                    <a:pt x="61" y="330"/>
                  </a:lnTo>
                  <a:lnTo>
                    <a:pt x="61" y="330"/>
                  </a:lnTo>
                  <a:lnTo>
                    <a:pt x="63" y="328"/>
                  </a:lnTo>
                  <a:lnTo>
                    <a:pt x="65" y="326"/>
                  </a:lnTo>
                  <a:lnTo>
                    <a:pt x="65" y="326"/>
                  </a:lnTo>
                  <a:lnTo>
                    <a:pt x="67" y="326"/>
                  </a:lnTo>
                  <a:lnTo>
                    <a:pt x="67" y="324"/>
                  </a:lnTo>
                  <a:lnTo>
                    <a:pt x="67" y="324"/>
                  </a:lnTo>
                  <a:lnTo>
                    <a:pt x="67" y="324"/>
                  </a:lnTo>
                  <a:lnTo>
                    <a:pt x="67" y="324"/>
                  </a:lnTo>
                  <a:lnTo>
                    <a:pt x="67" y="322"/>
                  </a:lnTo>
                  <a:lnTo>
                    <a:pt x="67" y="322"/>
                  </a:lnTo>
                  <a:lnTo>
                    <a:pt x="67" y="320"/>
                  </a:lnTo>
                  <a:lnTo>
                    <a:pt x="67" y="320"/>
                  </a:lnTo>
                  <a:lnTo>
                    <a:pt x="67" y="318"/>
                  </a:lnTo>
                  <a:lnTo>
                    <a:pt x="67" y="318"/>
                  </a:lnTo>
                  <a:lnTo>
                    <a:pt x="69" y="318"/>
                  </a:lnTo>
                  <a:lnTo>
                    <a:pt x="69" y="316"/>
                  </a:lnTo>
                  <a:lnTo>
                    <a:pt x="69" y="316"/>
                  </a:lnTo>
                  <a:lnTo>
                    <a:pt x="69" y="316"/>
                  </a:lnTo>
                  <a:lnTo>
                    <a:pt x="69" y="316"/>
                  </a:lnTo>
                  <a:lnTo>
                    <a:pt x="69" y="314"/>
                  </a:lnTo>
                  <a:lnTo>
                    <a:pt x="69" y="314"/>
                  </a:lnTo>
                  <a:lnTo>
                    <a:pt x="69" y="314"/>
                  </a:lnTo>
                  <a:lnTo>
                    <a:pt x="69" y="311"/>
                  </a:lnTo>
                  <a:lnTo>
                    <a:pt x="72" y="311"/>
                  </a:lnTo>
                  <a:lnTo>
                    <a:pt x="72" y="311"/>
                  </a:lnTo>
                  <a:lnTo>
                    <a:pt x="72" y="311"/>
                  </a:lnTo>
                  <a:lnTo>
                    <a:pt x="72" y="311"/>
                  </a:lnTo>
                  <a:lnTo>
                    <a:pt x="72" y="309"/>
                  </a:lnTo>
                  <a:lnTo>
                    <a:pt x="72" y="309"/>
                  </a:lnTo>
                  <a:lnTo>
                    <a:pt x="72" y="309"/>
                  </a:lnTo>
                  <a:lnTo>
                    <a:pt x="72" y="307"/>
                  </a:lnTo>
                  <a:lnTo>
                    <a:pt x="72" y="307"/>
                  </a:lnTo>
                  <a:lnTo>
                    <a:pt x="72" y="307"/>
                  </a:lnTo>
                  <a:lnTo>
                    <a:pt x="74" y="307"/>
                  </a:lnTo>
                  <a:lnTo>
                    <a:pt x="74" y="307"/>
                  </a:lnTo>
                  <a:lnTo>
                    <a:pt x="74" y="307"/>
                  </a:lnTo>
                  <a:lnTo>
                    <a:pt x="74" y="307"/>
                  </a:lnTo>
                  <a:lnTo>
                    <a:pt x="74" y="307"/>
                  </a:lnTo>
                  <a:lnTo>
                    <a:pt x="74" y="305"/>
                  </a:lnTo>
                  <a:lnTo>
                    <a:pt x="74" y="305"/>
                  </a:lnTo>
                  <a:lnTo>
                    <a:pt x="74" y="305"/>
                  </a:lnTo>
                  <a:lnTo>
                    <a:pt x="76" y="305"/>
                  </a:lnTo>
                  <a:lnTo>
                    <a:pt x="76" y="305"/>
                  </a:lnTo>
                  <a:lnTo>
                    <a:pt x="76" y="305"/>
                  </a:lnTo>
                  <a:lnTo>
                    <a:pt x="76" y="305"/>
                  </a:lnTo>
                  <a:lnTo>
                    <a:pt x="76" y="303"/>
                  </a:lnTo>
                  <a:lnTo>
                    <a:pt x="76" y="303"/>
                  </a:lnTo>
                  <a:lnTo>
                    <a:pt x="76" y="303"/>
                  </a:lnTo>
                  <a:lnTo>
                    <a:pt x="78" y="303"/>
                  </a:lnTo>
                  <a:lnTo>
                    <a:pt x="78" y="303"/>
                  </a:lnTo>
                  <a:lnTo>
                    <a:pt x="78" y="303"/>
                  </a:lnTo>
                  <a:lnTo>
                    <a:pt x="78" y="303"/>
                  </a:lnTo>
                  <a:lnTo>
                    <a:pt x="78" y="303"/>
                  </a:lnTo>
                  <a:lnTo>
                    <a:pt x="78" y="303"/>
                  </a:lnTo>
                  <a:lnTo>
                    <a:pt x="80" y="303"/>
                  </a:lnTo>
                  <a:lnTo>
                    <a:pt x="80" y="303"/>
                  </a:lnTo>
                  <a:lnTo>
                    <a:pt x="80" y="303"/>
                  </a:lnTo>
                  <a:lnTo>
                    <a:pt x="80" y="301"/>
                  </a:lnTo>
                  <a:lnTo>
                    <a:pt x="80" y="301"/>
                  </a:lnTo>
                  <a:lnTo>
                    <a:pt x="82" y="301"/>
                  </a:lnTo>
                  <a:lnTo>
                    <a:pt x="82" y="299"/>
                  </a:lnTo>
                  <a:lnTo>
                    <a:pt x="82" y="299"/>
                  </a:lnTo>
                  <a:lnTo>
                    <a:pt x="84" y="299"/>
                  </a:lnTo>
                  <a:lnTo>
                    <a:pt x="86" y="299"/>
                  </a:lnTo>
                  <a:lnTo>
                    <a:pt x="86" y="299"/>
                  </a:lnTo>
                  <a:lnTo>
                    <a:pt x="86" y="299"/>
                  </a:lnTo>
                  <a:lnTo>
                    <a:pt x="88" y="299"/>
                  </a:lnTo>
                  <a:lnTo>
                    <a:pt x="88" y="301"/>
                  </a:lnTo>
                  <a:lnTo>
                    <a:pt x="90" y="301"/>
                  </a:lnTo>
                  <a:lnTo>
                    <a:pt x="90" y="301"/>
                  </a:lnTo>
                  <a:lnTo>
                    <a:pt x="92" y="299"/>
                  </a:lnTo>
                  <a:lnTo>
                    <a:pt x="92" y="299"/>
                  </a:lnTo>
                  <a:lnTo>
                    <a:pt x="92" y="299"/>
                  </a:lnTo>
                  <a:lnTo>
                    <a:pt x="92" y="295"/>
                  </a:lnTo>
                  <a:lnTo>
                    <a:pt x="97" y="291"/>
                  </a:lnTo>
                  <a:lnTo>
                    <a:pt x="97" y="291"/>
                  </a:lnTo>
                  <a:lnTo>
                    <a:pt x="99" y="288"/>
                  </a:lnTo>
                  <a:lnTo>
                    <a:pt x="122" y="284"/>
                  </a:lnTo>
                  <a:lnTo>
                    <a:pt x="122" y="284"/>
                  </a:lnTo>
                  <a:lnTo>
                    <a:pt x="124" y="286"/>
                  </a:lnTo>
                  <a:lnTo>
                    <a:pt x="124" y="286"/>
                  </a:lnTo>
                  <a:lnTo>
                    <a:pt x="124" y="286"/>
                  </a:lnTo>
                  <a:lnTo>
                    <a:pt x="124" y="286"/>
                  </a:lnTo>
                  <a:lnTo>
                    <a:pt x="126" y="286"/>
                  </a:lnTo>
                  <a:lnTo>
                    <a:pt x="128" y="286"/>
                  </a:lnTo>
                  <a:lnTo>
                    <a:pt x="128" y="288"/>
                  </a:lnTo>
                  <a:lnTo>
                    <a:pt x="130" y="288"/>
                  </a:lnTo>
                  <a:lnTo>
                    <a:pt x="132" y="293"/>
                  </a:lnTo>
                  <a:lnTo>
                    <a:pt x="134" y="293"/>
                  </a:lnTo>
                  <a:lnTo>
                    <a:pt x="134" y="295"/>
                  </a:lnTo>
                  <a:lnTo>
                    <a:pt x="136" y="295"/>
                  </a:lnTo>
                  <a:lnTo>
                    <a:pt x="138" y="295"/>
                  </a:lnTo>
                  <a:lnTo>
                    <a:pt x="138" y="295"/>
                  </a:lnTo>
                  <a:lnTo>
                    <a:pt x="141" y="295"/>
                  </a:lnTo>
                  <a:lnTo>
                    <a:pt x="141" y="295"/>
                  </a:lnTo>
                  <a:lnTo>
                    <a:pt x="143" y="295"/>
                  </a:lnTo>
                  <a:lnTo>
                    <a:pt x="143" y="293"/>
                  </a:lnTo>
                  <a:lnTo>
                    <a:pt x="143" y="293"/>
                  </a:lnTo>
                  <a:lnTo>
                    <a:pt x="143" y="291"/>
                  </a:lnTo>
                  <a:lnTo>
                    <a:pt x="143" y="291"/>
                  </a:lnTo>
                  <a:lnTo>
                    <a:pt x="145" y="291"/>
                  </a:lnTo>
                  <a:lnTo>
                    <a:pt x="145" y="291"/>
                  </a:lnTo>
                  <a:lnTo>
                    <a:pt x="145" y="291"/>
                  </a:lnTo>
                  <a:lnTo>
                    <a:pt x="147" y="291"/>
                  </a:lnTo>
                  <a:lnTo>
                    <a:pt x="147" y="291"/>
                  </a:lnTo>
                  <a:lnTo>
                    <a:pt x="149" y="291"/>
                  </a:lnTo>
                  <a:lnTo>
                    <a:pt x="149" y="291"/>
                  </a:lnTo>
                  <a:lnTo>
                    <a:pt x="151" y="291"/>
                  </a:lnTo>
                  <a:lnTo>
                    <a:pt x="153" y="288"/>
                  </a:lnTo>
                  <a:lnTo>
                    <a:pt x="153" y="288"/>
                  </a:lnTo>
                  <a:lnTo>
                    <a:pt x="155" y="286"/>
                  </a:lnTo>
                  <a:lnTo>
                    <a:pt x="155" y="284"/>
                  </a:lnTo>
                  <a:lnTo>
                    <a:pt x="155" y="284"/>
                  </a:lnTo>
                  <a:lnTo>
                    <a:pt x="153" y="282"/>
                  </a:lnTo>
                  <a:lnTo>
                    <a:pt x="153" y="280"/>
                  </a:lnTo>
                  <a:lnTo>
                    <a:pt x="149" y="280"/>
                  </a:lnTo>
                  <a:lnTo>
                    <a:pt x="149" y="278"/>
                  </a:lnTo>
                  <a:lnTo>
                    <a:pt x="149" y="278"/>
                  </a:lnTo>
                  <a:lnTo>
                    <a:pt x="149" y="276"/>
                  </a:lnTo>
                  <a:lnTo>
                    <a:pt x="147" y="276"/>
                  </a:lnTo>
                  <a:lnTo>
                    <a:pt x="147" y="274"/>
                  </a:lnTo>
                  <a:lnTo>
                    <a:pt x="147" y="272"/>
                  </a:lnTo>
                  <a:lnTo>
                    <a:pt x="147" y="272"/>
                  </a:lnTo>
                  <a:lnTo>
                    <a:pt x="147" y="270"/>
                  </a:lnTo>
                  <a:lnTo>
                    <a:pt x="149" y="270"/>
                  </a:lnTo>
                  <a:lnTo>
                    <a:pt x="149" y="270"/>
                  </a:lnTo>
                  <a:lnTo>
                    <a:pt x="149" y="270"/>
                  </a:lnTo>
                  <a:lnTo>
                    <a:pt x="149" y="268"/>
                  </a:lnTo>
                  <a:lnTo>
                    <a:pt x="149" y="268"/>
                  </a:lnTo>
                  <a:lnTo>
                    <a:pt x="147" y="265"/>
                  </a:lnTo>
                  <a:lnTo>
                    <a:pt x="147" y="265"/>
                  </a:lnTo>
                  <a:lnTo>
                    <a:pt x="149" y="263"/>
                  </a:lnTo>
                  <a:lnTo>
                    <a:pt x="149" y="263"/>
                  </a:lnTo>
                  <a:lnTo>
                    <a:pt x="149" y="263"/>
                  </a:lnTo>
                  <a:lnTo>
                    <a:pt x="151" y="263"/>
                  </a:lnTo>
                  <a:lnTo>
                    <a:pt x="153" y="263"/>
                  </a:lnTo>
                  <a:lnTo>
                    <a:pt x="159" y="263"/>
                  </a:lnTo>
                  <a:lnTo>
                    <a:pt x="159" y="265"/>
                  </a:lnTo>
                  <a:lnTo>
                    <a:pt x="161" y="265"/>
                  </a:lnTo>
                  <a:lnTo>
                    <a:pt x="164" y="265"/>
                  </a:lnTo>
                  <a:lnTo>
                    <a:pt x="164" y="265"/>
                  </a:lnTo>
                  <a:lnTo>
                    <a:pt x="166" y="265"/>
                  </a:lnTo>
                  <a:lnTo>
                    <a:pt x="166" y="263"/>
                  </a:lnTo>
                  <a:lnTo>
                    <a:pt x="166" y="263"/>
                  </a:lnTo>
                  <a:lnTo>
                    <a:pt x="166" y="263"/>
                  </a:lnTo>
                  <a:lnTo>
                    <a:pt x="166" y="261"/>
                  </a:lnTo>
                  <a:lnTo>
                    <a:pt x="166" y="261"/>
                  </a:lnTo>
                  <a:lnTo>
                    <a:pt x="166" y="259"/>
                  </a:lnTo>
                  <a:lnTo>
                    <a:pt x="168" y="259"/>
                  </a:lnTo>
                  <a:lnTo>
                    <a:pt x="170" y="259"/>
                  </a:lnTo>
                  <a:lnTo>
                    <a:pt x="180" y="263"/>
                  </a:lnTo>
                  <a:lnTo>
                    <a:pt x="189" y="263"/>
                  </a:lnTo>
                  <a:lnTo>
                    <a:pt x="201" y="265"/>
                  </a:lnTo>
                  <a:lnTo>
                    <a:pt x="205" y="268"/>
                  </a:lnTo>
                  <a:lnTo>
                    <a:pt x="208" y="270"/>
                  </a:lnTo>
                  <a:lnTo>
                    <a:pt x="208" y="270"/>
                  </a:lnTo>
                  <a:lnTo>
                    <a:pt x="208" y="270"/>
                  </a:lnTo>
                  <a:lnTo>
                    <a:pt x="210" y="272"/>
                  </a:lnTo>
                  <a:lnTo>
                    <a:pt x="210" y="272"/>
                  </a:lnTo>
                  <a:lnTo>
                    <a:pt x="210" y="272"/>
                  </a:lnTo>
                  <a:lnTo>
                    <a:pt x="212" y="274"/>
                  </a:lnTo>
                  <a:lnTo>
                    <a:pt x="212" y="274"/>
                  </a:lnTo>
                  <a:lnTo>
                    <a:pt x="212" y="274"/>
                  </a:lnTo>
                  <a:lnTo>
                    <a:pt x="214" y="274"/>
                  </a:lnTo>
                  <a:lnTo>
                    <a:pt x="214" y="274"/>
                  </a:lnTo>
                  <a:lnTo>
                    <a:pt x="216" y="272"/>
                  </a:lnTo>
                  <a:lnTo>
                    <a:pt x="218" y="272"/>
                  </a:lnTo>
                  <a:lnTo>
                    <a:pt x="218" y="272"/>
                  </a:lnTo>
                  <a:lnTo>
                    <a:pt x="218" y="272"/>
                  </a:lnTo>
                  <a:lnTo>
                    <a:pt x="224" y="276"/>
                  </a:lnTo>
                  <a:lnTo>
                    <a:pt x="233" y="276"/>
                  </a:lnTo>
                  <a:lnTo>
                    <a:pt x="233" y="276"/>
                  </a:lnTo>
                  <a:lnTo>
                    <a:pt x="235" y="276"/>
                  </a:lnTo>
                  <a:lnTo>
                    <a:pt x="235" y="276"/>
                  </a:lnTo>
                  <a:lnTo>
                    <a:pt x="235" y="274"/>
                  </a:lnTo>
                  <a:lnTo>
                    <a:pt x="237" y="274"/>
                  </a:lnTo>
                  <a:lnTo>
                    <a:pt x="237" y="274"/>
                  </a:lnTo>
                  <a:lnTo>
                    <a:pt x="237" y="274"/>
                  </a:lnTo>
                  <a:lnTo>
                    <a:pt x="237" y="274"/>
                  </a:lnTo>
                  <a:lnTo>
                    <a:pt x="239" y="274"/>
                  </a:lnTo>
                  <a:lnTo>
                    <a:pt x="245" y="278"/>
                  </a:lnTo>
                  <a:lnTo>
                    <a:pt x="249" y="280"/>
                  </a:lnTo>
                  <a:lnTo>
                    <a:pt x="260" y="288"/>
                  </a:lnTo>
                  <a:lnTo>
                    <a:pt x="264" y="291"/>
                  </a:lnTo>
                  <a:lnTo>
                    <a:pt x="264" y="293"/>
                  </a:lnTo>
                  <a:lnTo>
                    <a:pt x="264" y="293"/>
                  </a:lnTo>
                  <a:lnTo>
                    <a:pt x="266" y="295"/>
                  </a:lnTo>
                  <a:lnTo>
                    <a:pt x="266" y="297"/>
                  </a:lnTo>
                  <a:lnTo>
                    <a:pt x="266" y="297"/>
                  </a:lnTo>
                  <a:lnTo>
                    <a:pt x="266" y="297"/>
                  </a:lnTo>
                  <a:lnTo>
                    <a:pt x="266" y="297"/>
                  </a:lnTo>
                  <a:lnTo>
                    <a:pt x="268" y="295"/>
                  </a:lnTo>
                  <a:lnTo>
                    <a:pt x="268" y="295"/>
                  </a:lnTo>
                  <a:lnTo>
                    <a:pt x="268" y="295"/>
                  </a:lnTo>
                  <a:lnTo>
                    <a:pt x="270" y="295"/>
                  </a:lnTo>
                  <a:lnTo>
                    <a:pt x="270" y="295"/>
                  </a:lnTo>
                  <a:lnTo>
                    <a:pt x="270" y="297"/>
                  </a:lnTo>
                  <a:lnTo>
                    <a:pt x="270" y="297"/>
                  </a:lnTo>
                  <a:lnTo>
                    <a:pt x="270" y="297"/>
                  </a:lnTo>
                  <a:lnTo>
                    <a:pt x="270" y="299"/>
                  </a:lnTo>
                  <a:lnTo>
                    <a:pt x="272" y="299"/>
                  </a:lnTo>
                  <a:lnTo>
                    <a:pt x="272" y="299"/>
                  </a:lnTo>
                  <a:lnTo>
                    <a:pt x="274" y="299"/>
                  </a:lnTo>
                  <a:lnTo>
                    <a:pt x="274" y="301"/>
                  </a:lnTo>
                  <a:lnTo>
                    <a:pt x="274" y="301"/>
                  </a:lnTo>
                  <a:lnTo>
                    <a:pt x="274" y="303"/>
                  </a:lnTo>
                  <a:lnTo>
                    <a:pt x="274" y="305"/>
                  </a:lnTo>
                  <a:lnTo>
                    <a:pt x="274" y="305"/>
                  </a:lnTo>
                  <a:lnTo>
                    <a:pt x="274" y="305"/>
                  </a:lnTo>
                  <a:lnTo>
                    <a:pt x="274" y="305"/>
                  </a:lnTo>
                  <a:lnTo>
                    <a:pt x="279" y="303"/>
                  </a:lnTo>
                  <a:lnTo>
                    <a:pt x="281" y="301"/>
                  </a:lnTo>
                  <a:lnTo>
                    <a:pt x="285" y="297"/>
                  </a:lnTo>
                  <a:lnTo>
                    <a:pt x="287" y="297"/>
                  </a:lnTo>
                  <a:lnTo>
                    <a:pt x="287" y="297"/>
                  </a:lnTo>
                  <a:lnTo>
                    <a:pt x="289" y="297"/>
                  </a:lnTo>
                  <a:lnTo>
                    <a:pt x="293" y="297"/>
                  </a:lnTo>
                  <a:lnTo>
                    <a:pt x="300" y="297"/>
                  </a:lnTo>
                  <a:lnTo>
                    <a:pt x="300" y="297"/>
                  </a:lnTo>
                  <a:lnTo>
                    <a:pt x="302" y="297"/>
                  </a:lnTo>
                  <a:lnTo>
                    <a:pt x="302" y="297"/>
                  </a:lnTo>
                  <a:lnTo>
                    <a:pt x="302" y="297"/>
                  </a:lnTo>
                  <a:lnTo>
                    <a:pt x="302" y="295"/>
                  </a:lnTo>
                  <a:lnTo>
                    <a:pt x="302" y="295"/>
                  </a:lnTo>
                  <a:lnTo>
                    <a:pt x="304" y="295"/>
                  </a:lnTo>
                  <a:lnTo>
                    <a:pt x="304" y="295"/>
                  </a:lnTo>
                  <a:lnTo>
                    <a:pt x="304" y="295"/>
                  </a:lnTo>
                  <a:lnTo>
                    <a:pt x="304" y="293"/>
                  </a:lnTo>
                  <a:lnTo>
                    <a:pt x="304" y="293"/>
                  </a:lnTo>
                  <a:lnTo>
                    <a:pt x="306" y="293"/>
                  </a:lnTo>
                  <a:lnTo>
                    <a:pt x="306" y="293"/>
                  </a:lnTo>
                  <a:lnTo>
                    <a:pt x="308" y="293"/>
                  </a:lnTo>
                  <a:lnTo>
                    <a:pt x="308" y="293"/>
                  </a:lnTo>
                  <a:lnTo>
                    <a:pt x="308" y="293"/>
                  </a:lnTo>
                  <a:lnTo>
                    <a:pt x="308" y="291"/>
                  </a:lnTo>
                  <a:lnTo>
                    <a:pt x="308" y="291"/>
                  </a:lnTo>
                  <a:lnTo>
                    <a:pt x="310" y="288"/>
                  </a:lnTo>
                  <a:lnTo>
                    <a:pt x="310" y="288"/>
                  </a:lnTo>
                  <a:lnTo>
                    <a:pt x="310" y="288"/>
                  </a:lnTo>
                  <a:lnTo>
                    <a:pt x="310" y="288"/>
                  </a:lnTo>
                  <a:lnTo>
                    <a:pt x="310" y="288"/>
                  </a:lnTo>
                  <a:lnTo>
                    <a:pt x="312" y="286"/>
                  </a:lnTo>
                  <a:lnTo>
                    <a:pt x="314" y="286"/>
                  </a:lnTo>
                  <a:lnTo>
                    <a:pt x="316" y="284"/>
                  </a:lnTo>
                  <a:lnTo>
                    <a:pt x="318" y="286"/>
                  </a:lnTo>
                  <a:lnTo>
                    <a:pt x="318" y="286"/>
                  </a:lnTo>
                  <a:lnTo>
                    <a:pt x="318" y="288"/>
                  </a:lnTo>
                  <a:lnTo>
                    <a:pt x="318" y="291"/>
                  </a:lnTo>
                  <a:lnTo>
                    <a:pt x="320" y="293"/>
                  </a:lnTo>
                  <a:lnTo>
                    <a:pt x="320" y="293"/>
                  </a:lnTo>
                  <a:lnTo>
                    <a:pt x="320" y="291"/>
                  </a:lnTo>
                  <a:lnTo>
                    <a:pt x="325" y="288"/>
                  </a:lnTo>
                  <a:lnTo>
                    <a:pt x="325" y="286"/>
                  </a:lnTo>
                  <a:lnTo>
                    <a:pt x="327" y="286"/>
                  </a:lnTo>
                  <a:lnTo>
                    <a:pt x="327" y="288"/>
                  </a:lnTo>
                  <a:lnTo>
                    <a:pt x="327" y="291"/>
                  </a:lnTo>
                  <a:lnTo>
                    <a:pt x="325" y="291"/>
                  </a:lnTo>
                  <a:lnTo>
                    <a:pt x="325" y="293"/>
                  </a:lnTo>
                  <a:lnTo>
                    <a:pt x="320" y="295"/>
                  </a:lnTo>
                  <a:lnTo>
                    <a:pt x="318" y="297"/>
                  </a:lnTo>
                  <a:lnTo>
                    <a:pt x="318" y="299"/>
                  </a:lnTo>
                  <a:lnTo>
                    <a:pt x="320" y="307"/>
                  </a:lnTo>
                  <a:lnTo>
                    <a:pt x="320" y="309"/>
                  </a:lnTo>
                  <a:lnTo>
                    <a:pt x="320" y="309"/>
                  </a:lnTo>
                  <a:lnTo>
                    <a:pt x="323" y="309"/>
                  </a:lnTo>
                  <a:lnTo>
                    <a:pt x="325" y="307"/>
                  </a:lnTo>
                  <a:lnTo>
                    <a:pt x="325" y="307"/>
                  </a:lnTo>
                  <a:lnTo>
                    <a:pt x="327" y="307"/>
                  </a:lnTo>
                  <a:lnTo>
                    <a:pt x="327" y="307"/>
                  </a:lnTo>
                  <a:lnTo>
                    <a:pt x="329" y="309"/>
                  </a:lnTo>
                  <a:lnTo>
                    <a:pt x="329" y="311"/>
                  </a:lnTo>
                  <a:lnTo>
                    <a:pt x="329" y="311"/>
                  </a:lnTo>
                  <a:lnTo>
                    <a:pt x="329" y="311"/>
                  </a:lnTo>
                  <a:lnTo>
                    <a:pt x="329" y="311"/>
                  </a:lnTo>
                  <a:lnTo>
                    <a:pt x="329" y="311"/>
                  </a:lnTo>
                  <a:lnTo>
                    <a:pt x="331" y="311"/>
                  </a:lnTo>
                  <a:lnTo>
                    <a:pt x="329" y="309"/>
                  </a:lnTo>
                  <a:lnTo>
                    <a:pt x="329" y="309"/>
                  </a:lnTo>
                  <a:lnTo>
                    <a:pt x="331" y="307"/>
                  </a:lnTo>
                  <a:lnTo>
                    <a:pt x="331" y="307"/>
                  </a:lnTo>
                  <a:lnTo>
                    <a:pt x="333" y="309"/>
                  </a:lnTo>
                  <a:lnTo>
                    <a:pt x="333" y="309"/>
                  </a:lnTo>
                  <a:lnTo>
                    <a:pt x="333" y="311"/>
                  </a:lnTo>
                  <a:lnTo>
                    <a:pt x="333" y="311"/>
                  </a:lnTo>
                  <a:lnTo>
                    <a:pt x="335" y="309"/>
                  </a:lnTo>
                  <a:lnTo>
                    <a:pt x="335" y="309"/>
                  </a:lnTo>
                  <a:lnTo>
                    <a:pt x="337" y="305"/>
                  </a:lnTo>
                  <a:lnTo>
                    <a:pt x="354" y="286"/>
                  </a:lnTo>
                  <a:lnTo>
                    <a:pt x="356" y="284"/>
                  </a:lnTo>
                  <a:lnTo>
                    <a:pt x="360" y="282"/>
                  </a:lnTo>
                  <a:lnTo>
                    <a:pt x="360" y="280"/>
                  </a:lnTo>
                  <a:lnTo>
                    <a:pt x="367" y="278"/>
                  </a:lnTo>
                  <a:lnTo>
                    <a:pt x="367" y="278"/>
                  </a:lnTo>
                  <a:lnTo>
                    <a:pt x="367" y="278"/>
                  </a:lnTo>
                  <a:lnTo>
                    <a:pt x="362" y="286"/>
                  </a:lnTo>
                  <a:lnTo>
                    <a:pt x="362" y="286"/>
                  </a:lnTo>
                  <a:lnTo>
                    <a:pt x="362" y="291"/>
                  </a:lnTo>
                  <a:lnTo>
                    <a:pt x="362" y="293"/>
                  </a:lnTo>
                  <a:lnTo>
                    <a:pt x="362" y="293"/>
                  </a:lnTo>
                  <a:lnTo>
                    <a:pt x="362" y="293"/>
                  </a:lnTo>
                  <a:lnTo>
                    <a:pt x="362" y="293"/>
                  </a:lnTo>
                  <a:lnTo>
                    <a:pt x="364" y="293"/>
                  </a:lnTo>
                  <a:lnTo>
                    <a:pt x="369" y="293"/>
                  </a:lnTo>
                  <a:lnTo>
                    <a:pt x="369" y="293"/>
                  </a:lnTo>
                  <a:lnTo>
                    <a:pt x="369" y="293"/>
                  </a:lnTo>
                  <a:lnTo>
                    <a:pt x="369" y="293"/>
                  </a:lnTo>
                  <a:lnTo>
                    <a:pt x="369" y="293"/>
                  </a:lnTo>
                  <a:lnTo>
                    <a:pt x="371" y="293"/>
                  </a:lnTo>
                  <a:lnTo>
                    <a:pt x="371" y="293"/>
                  </a:lnTo>
                  <a:lnTo>
                    <a:pt x="371" y="295"/>
                  </a:lnTo>
                  <a:lnTo>
                    <a:pt x="373" y="297"/>
                  </a:lnTo>
                  <a:lnTo>
                    <a:pt x="373" y="299"/>
                  </a:lnTo>
                  <a:lnTo>
                    <a:pt x="373" y="299"/>
                  </a:lnTo>
                  <a:lnTo>
                    <a:pt x="373" y="301"/>
                  </a:lnTo>
                  <a:lnTo>
                    <a:pt x="373" y="303"/>
                  </a:lnTo>
                  <a:lnTo>
                    <a:pt x="373" y="305"/>
                  </a:lnTo>
                  <a:lnTo>
                    <a:pt x="373" y="305"/>
                  </a:lnTo>
                  <a:lnTo>
                    <a:pt x="373" y="305"/>
                  </a:lnTo>
                  <a:lnTo>
                    <a:pt x="373" y="305"/>
                  </a:lnTo>
                  <a:lnTo>
                    <a:pt x="373" y="305"/>
                  </a:lnTo>
                  <a:lnTo>
                    <a:pt x="373" y="307"/>
                  </a:lnTo>
                  <a:lnTo>
                    <a:pt x="375" y="307"/>
                  </a:lnTo>
                  <a:lnTo>
                    <a:pt x="375" y="309"/>
                  </a:lnTo>
                  <a:lnTo>
                    <a:pt x="375" y="309"/>
                  </a:lnTo>
                  <a:lnTo>
                    <a:pt x="375" y="311"/>
                  </a:lnTo>
                  <a:lnTo>
                    <a:pt x="375" y="311"/>
                  </a:lnTo>
                  <a:lnTo>
                    <a:pt x="375" y="314"/>
                  </a:lnTo>
                  <a:lnTo>
                    <a:pt x="375" y="314"/>
                  </a:lnTo>
                  <a:lnTo>
                    <a:pt x="375" y="314"/>
                  </a:lnTo>
                  <a:lnTo>
                    <a:pt x="375" y="316"/>
                  </a:lnTo>
                  <a:lnTo>
                    <a:pt x="375" y="316"/>
                  </a:lnTo>
                  <a:lnTo>
                    <a:pt x="373" y="316"/>
                  </a:lnTo>
                  <a:lnTo>
                    <a:pt x="371" y="318"/>
                  </a:lnTo>
                  <a:lnTo>
                    <a:pt x="371" y="318"/>
                  </a:lnTo>
                  <a:lnTo>
                    <a:pt x="369" y="320"/>
                  </a:lnTo>
                  <a:lnTo>
                    <a:pt x="367" y="322"/>
                  </a:lnTo>
                  <a:lnTo>
                    <a:pt x="367" y="322"/>
                  </a:lnTo>
                  <a:lnTo>
                    <a:pt x="367" y="324"/>
                  </a:lnTo>
                  <a:lnTo>
                    <a:pt x="364" y="326"/>
                  </a:lnTo>
                  <a:lnTo>
                    <a:pt x="364" y="328"/>
                  </a:lnTo>
                  <a:lnTo>
                    <a:pt x="367" y="328"/>
                  </a:lnTo>
                  <a:lnTo>
                    <a:pt x="369" y="328"/>
                  </a:lnTo>
                  <a:lnTo>
                    <a:pt x="369" y="330"/>
                  </a:lnTo>
                  <a:lnTo>
                    <a:pt x="369" y="330"/>
                  </a:lnTo>
                  <a:lnTo>
                    <a:pt x="371" y="332"/>
                  </a:lnTo>
                  <a:lnTo>
                    <a:pt x="371" y="332"/>
                  </a:lnTo>
                  <a:lnTo>
                    <a:pt x="371" y="337"/>
                  </a:lnTo>
                  <a:lnTo>
                    <a:pt x="371" y="337"/>
                  </a:lnTo>
                  <a:lnTo>
                    <a:pt x="371" y="339"/>
                  </a:lnTo>
                  <a:lnTo>
                    <a:pt x="371" y="339"/>
                  </a:lnTo>
                  <a:lnTo>
                    <a:pt x="373" y="339"/>
                  </a:lnTo>
                  <a:lnTo>
                    <a:pt x="373" y="341"/>
                  </a:lnTo>
                  <a:lnTo>
                    <a:pt x="373" y="341"/>
                  </a:lnTo>
                  <a:lnTo>
                    <a:pt x="373" y="343"/>
                  </a:lnTo>
                  <a:lnTo>
                    <a:pt x="375" y="343"/>
                  </a:lnTo>
                  <a:lnTo>
                    <a:pt x="375" y="341"/>
                  </a:lnTo>
                  <a:lnTo>
                    <a:pt x="377" y="339"/>
                  </a:lnTo>
                  <a:lnTo>
                    <a:pt x="377" y="339"/>
                  </a:lnTo>
                  <a:lnTo>
                    <a:pt x="377" y="339"/>
                  </a:lnTo>
                  <a:lnTo>
                    <a:pt x="379" y="339"/>
                  </a:lnTo>
                  <a:lnTo>
                    <a:pt x="379" y="339"/>
                  </a:lnTo>
                  <a:lnTo>
                    <a:pt x="379" y="339"/>
                  </a:lnTo>
                  <a:lnTo>
                    <a:pt x="379" y="339"/>
                  </a:lnTo>
                  <a:lnTo>
                    <a:pt x="383" y="341"/>
                  </a:lnTo>
                  <a:lnTo>
                    <a:pt x="385" y="341"/>
                  </a:lnTo>
                  <a:lnTo>
                    <a:pt x="387" y="343"/>
                  </a:lnTo>
                  <a:lnTo>
                    <a:pt x="394" y="335"/>
                  </a:lnTo>
                  <a:lnTo>
                    <a:pt x="400" y="332"/>
                  </a:lnTo>
                  <a:lnTo>
                    <a:pt x="400" y="330"/>
                  </a:lnTo>
                  <a:lnTo>
                    <a:pt x="404" y="330"/>
                  </a:lnTo>
                  <a:lnTo>
                    <a:pt x="406" y="330"/>
                  </a:lnTo>
                  <a:lnTo>
                    <a:pt x="406" y="330"/>
                  </a:lnTo>
                  <a:lnTo>
                    <a:pt x="408" y="328"/>
                  </a:lnTo>
                  <a:lnTo>
                    <a:pt x="410" y="328"/>
                  </a:lnTo>
                  <a:lnTo>
                    <a:pt x="410" y="328"/>
                  </a:lnTo>
                  <a:lnTo>
                    <a:pt x="410" y="328"/>
                  </a:lnTo>
                  <a:lnTo>
                    <a:pt x="413" y="328"/>
                  </a:lnTo>
                  <a:lnTo>
                    <a:pt x="413" y="328"/>
                  </a:lnTo>
                  <a:lnTo>
                    <a:pt x="413" y="328"/>
                  </a:lnTo>
                  <a:lnTo>
                    <a:pt x="413" y="326"/>
                  </a:lnTo>
                  <a:lnTo>
                    <a:pt x="413" y="324"/>
                  </a:lnTo>
                  <a:lnTo>
                    <a:pt x="413" y="324"/>
                  </a:lnTo>
                  <a:lnTo>
                    <a:pt x="413" y="322"/>
                  </a:lnTo>
                  <a:lnTo>
                    <a:pt x="413" y="322"/>
                  </a:lnTo>
                  <a:lnTo>
                    <a:pt x="415" y="320"/>
                  </a:lnTo>
                  <a:lnTo>
                    <a:pt x="415" y="320"/>
                  </a:lnTo>
                  <a:lnTo>
                    <a:pt x="415" y="320"/>
                  </a:lnTo>
                  <a:lnTo>
                    <a:pt x="415" y="320"/>
                  </a:lnTo>
                  <a:lnTo>
                    <a:pt x="417" y="320"/>
                  </a:lnTo>
                  <a:lnTo>
                    <a:pt x="417" y="320"/>
                  </a:lnTo>
                  <a:lnTo>
                    <a:pt x="417" y="320"/>
                  </a:lnTo>
                  <a:lnTo>
                    <a:pt x="417" y="322"/>
                  </a:lnTo>
                  <a:lnTo>
                    <a:pt x="419" y="322"/>
                  </a:lnTo>
                  <a:lnTo>
                    <a:pt x="419" y="322"/>
                  </a:lnTo>
                  <a:lnTo>
                    <a:pt x="419" y="322"/>
                  </a:lnTo>
                  <a:lnTo>
                    <a:pt x="419" y="322"/>
                  </a:lnTo>
                  <a:lnTo>
                    <a:pt x="421" y="322"/>
                  </a:lnTo>
                  <a:lnTo>
                    <a:pt x="423" y="322"/>
                  </a:lnTo>
                  <a:lnTo>
                    <a:pt x="425" y="322"/>
                  </a:lnTo>
                  <a:lnTo>
                    <a:pt x="425" y="322"/>
                  </a:lnTo>
                  <a:lnTo>
                    <a:pt x="425" y="322"/>
                  </a:lnTo>
                  <a:lnTo>
                    <a:pt x="425" y="322"/>
                  </a:lnTo>
                  <a:lnTo>
                    <a:pt x="425" y="322"/>
                  </a:lnTo>
                  <a:lnTo>
                    <a:pt x="427" y="322"/>
                  </a:lnTo>
                  <a:lnTo>
                    <a:pt x="427" y="322"/>
                  </a:lnTo>
                  <a:lnTo>
                    <a:pt x="427" y="322"/>
                  </a:lnTo>
                  <a:lnTo>
                    <a:pt x="427" y="322"/>
                  </a:lnTo>
                  <a:lnTo>
                    <a:pt x="440" y="318"/>
                  </a:lnTo>
                  <a:lnTo>
                    <a:pt x="442" y="318"/>
                  </a:lnTo>
                  <a:lnTo>
                    <a:pt x="444" y="316"/>
                  </a:lnTo>
                  <a:lnTo>
                    <a:pt x="444" y="316"/>
                  </a:lnTo>
                  <a:lnTo>
                    <a:pt x="446" y="318"/>
                  </a:lnTo>
                  <a:lnTo>
                    <a:pt x="446" y="318"/>
                  </a:lnTo>
                  <a:lnTo>
                    <a:pt x="446" y="318"/>
                  </a:lnTo>
                  <a:lnTo>
                    <a:pt x="446" y="318"/>
                  </a:lnTo>
                  <a:lnTo>
                    <a:pt x="446" y="318"/>
                  </a:lnTo>
                  <a:lnTo>
                    <a:pt x="446" y="320"/>
                  </a:lnTo>
                  <a:lnTo>
                    <a:pt x="446" y="320"/>
                  </a:lnTo>
                  <a:lnTo>
                    <a:pt x="448" y="320"/>
                  </a:lnTo>
                  <a:lnTo>
                    <a:pt x="448" y="318"/>
                  </a:lnTo>
                  <a:lnTo>
                    <a:pt x="450" y="318"/>
                  </a:lnTo>
                  <a:lnTo>
                    <a:pt x="452" y="318"/>
                  </a:lnTo>
                  <a:lnTo>
                    <a:pt x="452" y="316"/>
                  </a:lnTo>
                  <a:lnTo>
                    <a:pt x="452" y="316"/>
                  </a:lnTo>
                  <a:lnTo>
                    <a:pt x="452" y="316"/>
                  </a:lnTo>
                  <a:lnTo>
                    <a:pt x="452" y="316"/>
                  </a:lnTo>
                  <a:lnTo>
                    <a:pt x="454" y="311"/>
                  </a:lnTo>
                  <a:lnTo>
                    <a:pt x="454" y="311"/>
                  </a:lnTo>
                  <a:lnTo>
                    <a:pt x="454" y="311"/>
                  </a:lnTo>
                  <a:lnTo>
                    <a:pt x="454" y="311"/>
                  </a:lnTo>
                  <a:lnTo>
                    <a:pt x="456" y="309"/>
                  </a:lnTo>
                  <a:lnTo>
                    <a:pt x="456" y="309"/>
                  </a:lnTo>
                  <a:lnTo>
                    <a:pt x="456" y="309"/>
                  </a:lnTo>
                  <a:lnTo>
                    <a:pt x="456" y="307"/>
                  </a:lnTo>
                  <a:lnTo>
                    <a:pt x="456" y="307"/>
                  </a:lnTo>
                  <a:lnTo>
                    <a:pt x="456" y="307"/>
                  </a:lnTo>
                  <a:lnTo>
                    <a:pt x="456" y="307"/>
                  </a:lnTo>
                  <a:lnTo>
                    <a:pt x="456" y="307"/>
                  </a:lnTo>
                  <a:lnTo>
                    <a:pt x="456" y="307"/>
                  </a:lnTo>
                  <a:lnTo>
                    <a:pt x="456" y="305"/>
                  </a:lnTo>
                  <a:lnTo>
                    <a:pt x="456" y="305"/>
                  </a:lnTo>
                  <a:lnTo>
                    <a:pt x="456" y="305"/>
                  </a:lnTo>
                  <a:lnTo>
                    <a:pt x="459" y="305"/>
                  </a:lnTo>
                  <a:lnTo>
                    <a:pt x="459" y="307"/>
                  </a:lnTo>
                  <a:lnTo>
                    <a:pt x="459" y="307"/>
                  </a:lnTo>
                  <a:lnTo>
                    <a:pt x="459" y="307"/>
                  </a:lnTo>
                  <a:lnTo>
                    <a:pt x="461" y="307"/>
                  </a:lnTo>
                  <a:lnTo>
                    <a:pt x="461" y="307"/>
                  </a:lnTo>
                  <a:lnTo>
                    <a:pt x="461" y="307"/>
                  </a:lnTo>
                  <a:lnTo>
                    <a:pt x="461" y="307"/>
                  </a:lnTo>
                  <a:lnTo>
                    <a:pt x="461" y="307"/>
                  </a:lnTo>
                  <a:lnTo>
                    <a:pt x="461" y="307"/>
                  </a:lnTo>
                  <a:lnTo>
                    <a:pt x="461" y="305"/>
                  </a:lnTo>
                  <a:lnTo>
                    <a:pt x="461" y="305"/>
                  </a:lnTo>
                  <a:lnTo>
                    <a:pt x="461" y="305"/>
                  </a:lnTo>
                  <a:lnTo>
                    <a:pt x="463" y="303"/>
                  </a:lnTo>
                  <a:lnTo>
                    <a:pt x="463" y="303"/>
                  </a:lnTo>
                  <a:lnTo>
                    <a:pt x="463" y="303"/>
                  </a:lnTo>
                  <a:lnTo>
                    <a:pt x="465" y="303"/>
                  </a:lnTo>
                  <a:lnTo>
                    <a:pt x="467" y="303"/>
                  </a:lnTo>
                  <a:lnTo>
                    <a:pt x="469" y="303"/>
                  </a:lnTo>
                  <a:lnTo>
                    <a:pt x="469" y="303"/>
                  </a:lnTo>
                  <a:lnTo>
                    <a:pt x="471" y="303"/>
                  </a:lnTo>
                  <a:lnTo>
                    <a:pt x="471" y="303"/>
                  </a:lnTo>
                  <a:lnTo>
                    <a:pt x="471" y="303"/>
                  </a:lnTo>
                  <a:lnTo>
                    <a:pt x="471" y="305"/>
                  </a:lnTo>
                  <a:lnTo>
                    <a:pt x="471" y="305"/>
                  </a:lnTo>
                  <a:lnTo>
                    <a:pt x="471" y="307"/>
                  </a:lnTo>
                  <a:lnTo>
                    <a:pt x="473" y="307"/>
                  </a:lnTo>
                  <a:lnTo>
                    <a:pt x="473" y="307"/>
                  </a:lnTo>
                  <a:lnTo>
                    <a:pt x="473" y="305"/>
                  </a:lnTo>
                  <a:lnTo>
                    <a:pt x="473" y="305"/>
                  </a:lnTo>
                  <a:lnTo>
                    <a:pt x="473" y="303"/>
                  </a:lnTo>
                  <a:lnTo>
                    <a:pt x="473" y="303"/>
                  </a:lnTo>
                  <a:lnTo>
                    <a:pt x="475" y="301"/>
                  </a:lnTo>
                  <a:lnTo>
                    <a:pt x="475" y="301"/>
                  </a:lnTo>
                  <a:lnTo>
                    <a:pt x="475" y="299"/>
                  </a:lnTo>
                  <a:lnTo>
                    <a:pt x="473" y="299"/>
                  </a:lnTo>
                  <a:lnTo>
                    <a:pt x="473" y="299"/>
                  </a:lnTo>
                  <a:lnTo>
                    <a:pt x="473" y="299"/>
                  </a:lnTo>
                  <a:lnTo>
                    <a:pt x="473" y="297"/>
                  </a:lnTo>
                  <a:lnTo>
                    <a:pt x="473" y="297"/>
                  </a:lnTo>
                  <a:lnTo>
                    <a:pt x="473" y="297"/>
                  </a:lnTo>
                  <a:lnTo>
                    <a:pt x="471" y="297"/>
                  </a:lnTo>
                  <a:lnTo>
                    <a:pt x="471" y="297"/>
                  </a:lnTo>
                  <a:lnTo>
                    <a:pt x="471" y="297"/>
                  </a:lnTo>
                  <a:lnTo>
                    <a:pt x="471" y="295"/>
                  </a:lnTo>
                  <a:lnTo>
                    <a:pt x="471" y="295"/>
                  </a:lnTo>
                  <a:lnTo>
                    <a:pt x="471" y="295"/>
                  </a:lnTo>
                  <a:lnTo>
                    <a:pt x="477" y="295"/>
                  </a:lnTo>
                  <a:lnTo>
                    <a:pt x="482" y="297"/>
                  </a:lnTo>
                  <a:lnTo>
                    <a:pt x="482" y="297"/>
                  </a:lnTo>
                  <a:lnTo>
                    <a:pt x="482" y="297"/>
                  </a:lnTo>
                  <a:lnTo>
                    <a:pt x="484" y="299"/>
                  </a:lnTo>
                  <a:lnTo>
                    <a:pt x="484" y="299"/>
                  </a:lnTo>
                  <a:lnTo>
                    <a:pt x="484" y="299"/>
                  </a:lnTo>
                  <a:lnTo>
                    <a:pt x="486" y="299"/>
                  </a:lnTo>
                  <a:lnTo>
                    <a:pt x="486" y="299"/>
                  </a:lnTo>
                  <a:lnTo>
                    <a:pt x="490" y="297"/>
                  </a:lnTo>
                  <a:lnTo>
                    <a:pt x="490" y="297"/>
                  </a:lnTo>
                  <a:lnTo>
                    <a:pt x="492" y="293"/>
                  </a:lnTo>
                  <a:lnTo>
                    <a:pt x="494" y="291"/>
                  </a:lnTo>
                  <a:lnTo>
                    <a:pt x="494" y="291"/>
                  </a:lnTo>
                  <a:lnTo>
                    <a:pt x="494" y="288"/>
                  </a:lnTo>
                  <a:lnTo>
                    <a:pt x="496" y="288"/>
                  </a:lnTo>
                  <a:lnTo>
                    <a:pt x="496" y="284"/>
                  </a:lnTo>
                  <a:lnTo>
                    <a:pt x="496" y="284"/>
                  </a:lnTo>
                  <a:lnTo>
                    <a:pt x="498" y="280"/>
                  </a:lnTo>
                  <a:lnTo>
                    <a:pt x="498" y="278"/>
                  </a:lnTo>
                  <a:lnTo>
                    <a:pt x="500" y="280"/>
                  </a:lnTo>
                  <a:lnTo>
                    <a:pt x="503" y="280"/>
                  </a:lnTo>
                  <a:lnTo>
                    <a:pt x="509" y="278"/>
                  </a:lnTo>
                  <a:lnTo>
                    <a:pt x="515" y="278"/>
                  </a:lnTo>
                  <a:lnTo>
                    <a:pt x="515" y="280"/>
                  </a:lnTo>
                  <a:lnTo>
                    <a:pt x="515" y="280"/>
                  </a:lnTo>
                  <a:lnTo>
                    <a:pt x="517" y="282"/>
                  </a:lnTo>
                  <a:lnTo>
                    <a:pt x="517" y="282"/>
                  </a:lnTo>
                  <a:lnTo>
                    <a:pt x="526" y="288"/>
                  </a:lnTo>
                  <a:lnTo>
                    <a:pt x="528" y="288"/>
                  </a:lnTo>
                  <a:lnTo>
                    <a:pt x="536" y="288"/>
                  </a:lnTo>
                  <a:lnTo>
                    <a:pt x="536" y="288"/>
                  </a:lnTo>
                  <a:lnTo>
                    <a:pt x="540" y="286"/>
                  </a:lnTo>
                  <a:lnTo>
                    <a:pt x="542" y="284"/>
                  </a:lnTo>
                  <a:lnTo>
                    <a:pt x="546" y="284"/>
                  </a:lnTo>
                  <a:lnTo>
                    <a:pt x="544" y="282"/>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EditPoints="1"/>
            </p:cNvSpPr>
            <p:nvPr/>
          </p:nvSpPr>
          <p:spPr bwMode="auto">
            <a:xfrm>
              <a:off x="8659263" y="5689590"/>
              <a:ext cx="60127" cy="48102"/>
            </a:xfrm>
            <a:custGeom>
              <a:avLst/>
              <a:gdLst>
                <a:gd name="T0" fmla="*/ 21 w 40"/>
                <a:gd name="T1" fmla="*/ 30 h 32"/>
                <a:gd name="T2" fmla="*/ 19 w 40"/>
                <a:gd name="T3" fmla="*/ 32 h 32"/>
                <a:gd name="T4" fmla="*/ 15 w 40"/>
                <a:gd name="T5" fmla="*/ 19 h 32"/>
                <a:gd name="T6" fmla="*/ 9 w 40"/>
                <a:gd name="T7" fmla="*/ 23 h 32"/>
                <a:gd name="T8" fmla="*/ 2 w 40"/>
                <a:gd name="T9" fmla="*/ 25 h 32"/>
                <a:gd name="T10" fmla="*/ 2 w 40"/>
                <a:gd name="T11" fmla="*/ 25 h 32"/>
                <a:gd name="T12" fmla="*/ 0 w 40"/>
                <a:gd name="T13" fmla="*/ 30 h 32"/>
                <a:gd name="T14" fmla="*/ 4 w 40"/>
                <a:gd name="T15" fmla="*/ 30 h 32"/>
                <a:gd name="T16" fmla="*/ 9 w 40"/>
                <a:gd name="T17" fmla="*/ 27 h 32"/>
                <a:gd name="T18" fmla="*/ 13 w 40"/>
                <a:gd name="T19" fmla="*/ 25 h 32"/>
                <a:gd name="T20" fmla="*/ 13 w 40"/>
                <a:gd name="T21" fmla="*/ 21 h 32"/>
                <a:gd name="T22" fmla="*/ 15 w 40"/>
                <a:gd name="T23" fmla="*/ 19 h 32"/>
                <a:gd name="T24" fmla="*/ 40 w 40"/>
                <a:gd name="T25" fmla="*/ 15 h 32"/>
                <a:gd name="T26" fmla="*/ 38 w 40"/>
                <a:gd name="T27" fmla="*/ 11 h 32"/>
                <a:gd name="T28" fmla="*/ 36 w 40"/>
                <a:gd name="T29" fmla="*/ 11 h 32"/>
                <a:gd name="T30" fmla="*/ 34 w 40"/>
                <a:gd name="T31" fmla="*/ 11 h 32"/>
                <a:gd name="T32" fmla="*/ 32 w 40"/>
                <a:gd name="T33" fmla="*/ 13 h 32"/>
                <a:gd name="T34" fmla="*/ 27 w 40"/>
                <a:gd name="T35" fmla="*/ 15 h 32"/>
                <a:gd name="T36" fmla="*/ 23 w 40"/>
                <a:gd name="T37" fmla="*/ 13 h 32"/>
                <a:gd name="T38" fmla="*/ 27 w 40"/>
                <a:gd name="T39" fmla="*/ 11 h 32"/>
                <a:gd name="T40" fmla="*/ 30 w 40"/>
                <a:gd name="T41" fmla="*/ 11 h 32"/>
                <a:gd name="T42" fmla="*/ 34 w 40"/>
                <a:gd name="T43" fmla="*/ 9 h 32"/>
                <a:gd name="T44" fmla="*/ 32 w 40"/>
                <a:gd name="T45" fmla="*/ 7 h 32"/>
                <a:gd name="T46" fmla="*/ 30 w 40"/>
                <a:gd name="T47" fmla="*/ 4 h 32"/>
                <a:gd name="T48" fmla="*/ 27 w 40"/>
                <a:gd name="T49" fmla="*/ 4 h 32"/>
                <a:gd name="T50" fmla="*/ 27 w 40"/>
                <a:gd name="T51" fmla="*/ 4 h 32"/>
                <a:gd name="T52" fmla="*/ 32 w 40"/>
                <a:gd name="T53" fmla="*/ 0 h 32"/>
                <a:gd name="T54" fmla="*/ 25 w 40"/>
                <a:gd name="T55" fmla="*/ 2 h 32"/>
                <a:gd name="T56" fmla="*/ 21 w 40"/>
                <a:gd name="T57" fmla="*/ 4 h 32"/>
                <a:gd name="T58" fmla="*/ 17 w 40"/>
                <a:gd name="T59" fmla="*/ 7 h 32"/>
                <a:gd name="T60" fmla="*/ 15 w 40"/>
                <a:gd name="T61" fmla="*/ 9 h 32"/>
                <a:gd name="T62" fmla="*/ 13 w 40"/>
                <a:gd name="T63" fmla="*/ 9 h 32"/>
                <a:gd name="T64" fmla="*/ 4 w 40"/>
                <a:gd name="T65" fmla="*/ 13 h 32"/>
                <a:gd name="T66" fmla="*/ 9 w 40"/>
                <a:gd name="T67" fmla="*/ 17 h 32"/>
                <a:gd name="T68" fmla="*/ 11 w 40"/>
                <a:gd name="T69" fmla="*/ 17 h 32"/>
                <a:gd name="T70" fmla="*/ 15 w 40"/>
                <a:gd name="T71" fmla="*/ 19 h 32"/>
                <a:gd name="T72" fmla="*/ 19 w 40"/>
                <a:gd name="T73" fmla="*/ 17 h 32"/>
                <a:gd name="T74" fmla="*/ 23 w 40"/>
                <a:gd name="T75" fmla="*/ 21 h 32"/>
                <a:gd name="T76" fmla="*/ 23 w 40"/>
                <a:gd name="T77" fmla="*/ 23 h 32"/>
                <a:gd name="T78" fmla="*/ 27 w 40"/>
                <a:gd name="T79" fmla="*/ 23 h 32"/>
                <a:gd name="T80" fmla="*/ 30 w 40"/>
                <a:gd name="T81" fmla="*/ 21 h 32"/>
                <a:gd name="T82" fmla="*/ 32 w 40"/>
                <a:gd name="T83" fmla="*/ 25 h 32"/>
                <a:gd name="T84" fmla="*/ 32 w 40"/>
                <a:gd name="T85" fmla="*/ 23 h 32"/>
                <a:gd name="T86" fmla="*/ 32 w 40"/>
                <a:gd name="T87" fmla="*/ 23 h 32"/>
                <a:gd name="T88" fmla="*/ 30 w 40"/>
                <a:gd name="T89" fmla="*/ 17 h 32"/>
                <a:gd name="T90" fmla="*/ 32 w 40"/>
                <a:gd name="T91" fmla="*/ 15 h 32"/>
                <a:gd name="T92" fmla="*/ 36 w 40"/>
                <a:gd name="T93" fmla="*/ 19 h 32"/>
                <a:gd name="T94" fmla="*/ 38 w 40"/>
                <a:gd name="T95" fmla="*/ 19 h 32"/>
                <a:gd name="T96" fmla="*/ 38 w 40"/>
                <a:gd name="T97" fmla="*/ 15 h 32"/>
                <a:gd name="T98" fmla="*/ 27 w 40"/>
                <a:gd name="T99" fmla="*/ 25 h 32"/>
                <a:gd name="T100" fmla="*/ 25 w 40"/>
                <a:gd name="T101" fmla="*/ 23 h 32"/>
                <a:gd name="T102" fmla="*/ 19 w 40"/>
                <a:gd name="T103" fmla="*/ 23 h 32"/>
                <a:gd name="T104" fmla="*/ 21 w 40"/>
                <a:gd name="T105" fmla="*/ 27 h 32"/>
                <a:gd name="T106" fmla="*/ 25 w 40"/>
                <a:gd name="T107" fmla="*/ 27 h 32"/>
                <a:gd name="T108" fmla="*/ 25 w 40"/>
                <a:gd name="T109" fmla="*/ 30 h 32"/>
                <a:gd name="T110" fmla="*/ 27 w 40"/>
                <a:gd name="T111" fmla="*/ 30 h 32"/>
                <a:gd name="T112" fmla="*/ 27 w 40"/>
                <a:gd name="T113" fmla="*/ 27 h 32"/>
                <a:gd name="T114" fmla="*/ 30 w 40"/>
                <a:gd name="T11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32">
                  <a:moveTo>
                    <a:pt x="23" y="30"/>
                  </a:moveTo>
                  <a:lnTo>
                    <a:pt x="23" y="30"/>
                  </a:lnTo>
                  <a:lnTo>
                    <a:pt x="21" y="30"/>
                  </a:lnTo>
                  <a:lnTo>
                    <a:pt x="21" y="30"/>
                  </a:lnTo>
                  <a:lnTo>
                    <a:pt x="21" y="30"/>
                  </a:lnTo>
                  <a:lnTo>
                    <a:pt x="21" y="30"/>
                  </a:lnTo>
                  <a:lnTo>
                    <a:pt x="21" y="30"/>
                  </a:lnTo>
                  <a:lnTo>
                    <a:pt x="19" y="30"/>
                  </a:lnTo>
                  <a:lnTo>
                    <a:pt x="19" y="27"/>
                  </a:lnTo>
                  <a:lnTo>
                    <a:pt x="19" y="27"/>
                  </a:lnTo>
                  <a:lnTo>
                    <a:pt x="19" y="30"/>
                  </a:lnTo>
                  <a:lnTo>
                    <a:pt x="19" y="30"/>
                  </a:lnTo>
                  <a:lnTo>
                    <a:pt x="19" y="30"/>
                  </a:lnTo>
                  <a:lnTo>
                    <a:pt x="19" y="32"/>
                  </a:lnTo>
                  <a:lnTo>
                    <a:pt x="19" y="32"/>
                  </a:lnTo>
                  <a:lnTo>
                    <a:pt x="21" y="32"/>
                  </a:lnTo>
                  <a:lnTo>
                    <a:pt x="21" y="32"/>
                  </a:lnTo>
                  <a:lnTo>
                    <a:pt x="21" y="32"/>
                  </a:lnTo>
                  <a:lnTo>
                    <a:pt x="21" y="30"/>
                  </a:lnTo>
                  <a:lnTo>
                    <a:pt x="23" y="30"/>
                  </a:lnTo>
                  <a:close/>
                  <a:moveTo>
                    <a:pt x="15" y="19"/>
                  </a:moveTo>
                  <a:lnTo>
                    <a:pt x="13" y="21"/>
                  </a:lnTo>
                  <a:lnTo>
                    <a:pt x="13" y="19"/>
                  </a:lnTo>
                  <a:lnTo>
                    <a:pt x="11" y="21"/>
                  </a:lnTo>
                  <a:lnTo>
                    <a:pt x="11" y="21"/>
                  </a:lnTo>
                  <a:lnTo>
                    <a:pt x="11" y="21"/>
                  </a:lnTo>
                  <a:lnTo>
                    <a:pt x="11" y="23"/>
                  </a:lnTo>
                  <a:lnTo>
                    <a:pt x="9" y="23"/>
                  </a:lnTo>
                  <a:lnTo>
                    <a:pt x="7" y="23"/>
                  </a:lnTo>
                  <a:lnTo>
                    <a:pt x="7" y="23"/>
                  </a:lnTo>
                  <a:lnTo>
                    <a:pt x="7" y="23"/>
                  </a:lnTo>
                  <a:lnTo>
                    <a:pt x="7" y="23"/>
                  </a:lnTo>
                  <a:lnTo>
                    <a:pt x="4" y="23"/>
                  </a:lnTo>
                  <a:lnTo>
                    <a:pt x="4" y="23"/>
                  </a:lnTo>
                  <a:lnTo>
                    <a:pt x="2" y="25"/>
                  </a:lnTo>
                  <a:lnTo>
                    <a:pt x="2" y="25"/>
                  </a:lnTo>
                  <a:lnTo>
                    <a:pt x="2" y="25"/>
                  </a:lnTo>
                  <a:lnTo>
                    <a:pt x="2" y="25"/>
                  </a:lnTo>
                  <a:lnTo>
                    <a:pt x="0" y="25"/>
                  </a:lnTo>
                  <a:lnTo>
                    <a:pt x="0" y="25"/>
                  </a:lnTo>
                  <a:lnTo>
                    <a:pt x="0" y="25"/>
                  </a:lnTo>
                  <a:lnTo>
                    <a:pt x="2" y="25"/>
                  </a:lnTo>
                  <a:lnTo>
                    <a:pt x="2" y="27"/>
                  </a:lnTo>
                  <a:lnTo>
                    <a:pt x="0" y="27"/>
                  </a:lnTo>
                  <a:lnTo>
                    <a:pt x="0" y="27"/>
                  </a:lnTo>
                  <a:lnTo>
                    <a:pt x="0" y="27"/>
                  </a:lnTo>
                  <a:lnTo>
                    <a:pt x="0" y="27"/>
                  </a:lnTo>
                  <a:lnTo>
                    <a:pt x="0" y="30"/>
                  </a:lnTo>
                  <a:lnTo>
                    <a:pt x="0" y="30"/>
                  </a:lnTo>
                  <a:lnTo>
                    <a:pt x="0" y="30"/>
                  </a:lnTo>
                  <a:lnTo>
                    <a:pt x="2" y="30"/>
                  </a:lnTo>
                  <a:lnTo>
                    <a:pt x="2" y="30"/>
                  </a:lnTo>
                  <a:lnTo>
                    <a:pt x="4" y="30"/>
                  </a:lnTo>
                  <a:lnTo>
                    <a:pt x="4" y="30"/>
                  </a:lnTo>
                  <a:lnTo>
                    <a:pt x="4" y="30"/>
                  </a:lnTo>
                  <a:lnTo>
                    <a:pt x="4" y="30"/>
                  </a:lnTo>
                  <a:lnTo>
                    <a:pt x="7" y="30"/>
                  </a:lnTo>
                  <a:lnTo>
                    <a:pt x="7" y="30"/>
                  </a:lnTo>
                  <a:lnTo>
                    <a:pt x="7" y="30"/>
                  </a:lnTo>
                  <a:lnTo>
                    <a:pt x="7" y="30"/>
                  </a:lnTo>
                  <a:lnTo>
                    <a:pt x="7" y="27"/>
                  </a:lnTo>
                  <a:lnTo>
                    <a:pt x="7" y="27"/>
                  </a:lnTo>
                  <a:lnTo>
                    <a:pt x="9" y="27"/>
                  </a:lnTo>
                  <a:lnTo>
                    <a:pt x="11" y="27"/>
                  </a:lnTo>
                  <a:lnTo>
                    <a:pt x="11" y="30"/>
                  </a:lnTo>
                  <a:lnTo>
                    <a:pt x="11" y="30"/>
                  </a:lnTo>
                  <a:lnTo>
                    <a:pt x="13" y="30"/>
                  </a:lnTo>
                  <a:lnTo>
                    <a:pt x="13" y="27"/>
                  </a:lnTo>
                  <a:lnTo>
                    <a:pt x="11" y="27"/>
                  </a:lnTo>
                  <a:lnTo>
                    <a:pt x="13" y="25"/>
                  </a:lnTo>
                  <a:lnTo>
                    <a:pt x="11" y="25"/>
                  </a:lnTo>
                  <a:lnTo>
                    <a:pt x="13" y="25"/>
                  </a:lnTo>
                  <a:lnTo>
                    <a:pt x="13" y="25"/>
                  </a:lnTo>
                  <a:lnTo>
                    <a:pt x="13" y="23"/>
                  </a:lnTo>
                  <a:lnTo>
                    <a:pt x="13" y="23"/>
                  </a:lnTo>
                  <a:lnTo>
                    <a:pt x="13" y="23"/>
                  </a:lnTo>
                  <a:lnTo>
                    <a:pt x="13" y="21"/>
                  </a:lnTo>
                  <a:lnTo>
                    <a:pt x="13" y="21"/>
                  </a:lnTo>
                  <a:lnTo>
                    <a:pt x="15" y="21"/>
                  </a:lnTo>
                  <a:lnTo>
                    <a:pt x="15" y="21"/>
                  </a:lnTo>
                  <a:lnTo>
                    <a:pt x="15" y="21"/>
                  </a:lnTo>
                  <a:lnTo>
                    <a:pt x="15" y="21"/>
                  </a:lnTo>
                  <a:lnTo>
                    <a:pt x="15" y="21"/>
                  </a:lnTo>
                  <a:lnTo>
                    <a:pt x="15" y="19"/>
                  </a:lnTo>
                  <a:lnTo>
                    <a:pt x="15" y="19"/>
                  </a:lnTo>
                  <a:lnTo>
                    <a:pt x="15" y="19"/>
                  </a:lnTo>
                  <a:close/>
                  <a:moveTo>
                    <a:pt x="38" y="15"/>
                  </a:moveTo>
                  <a:lnTo>
                    <a:pt x="38" y="15"/>
                  </a:lnTo>
                  <a:lnTo>
                    <a:pt x="38" y="13"/>
                  </a:lnTo>
                  <a:lnTo>
                    <a:pt x="40" y="13"/>
                  </a:lnTo>
                  <a:lnTo>
                    <a:pt x="40" y="15"/>
                  </a:lnTo>
                  <a:lnTo>
                    <a:pt x="40" y="13"/>
                  </a:lnTo>
                  <a:lnTo>
                    <a:pt x="40" y="13"/>
                  </a:lnTo>
                  <a:lnTo>
                    <a:pt x="38" y="13"/>
                  </a:lnTo>
                  <a:lnTo>
                    <a:pt x="38" y="13"/>
                  </a:lnTo>
                  <a:lnTo>
                    <a:pt x="38" y="11"/>
                  </a:lnTo>
                  <a:lnTo>
                    <a:pt x="38" y="11"/>
                  </a:lnTo>
                  <a:lnTo>
                    <a:pt x="38" y="11"/>
                  </a:lnTo>
                  <a:lnTo>
                    <a:pt x="36" y="13"/>
                  </a:lnTo>
                  <a:lnTo>
                    <a:pt x="36" y="13"/>
                  </a:lnTo>
                  <a:lnTo>
                    <a:pt x="36" y="13"/>
                  </a:lnTo>
                  <a:lnTo>
                    <a:pt x="36" y="13"/>
                  </a:lnTo>
                  <a:lnTo>
                    <a:pt x="36" y="13"/>
                  </a:lnTo>
                  <a:lnTo>
                    <a:pt x="36" y="13"/>
                  </a:lnTo>
                  <a:lnTo>
                    <a:pt x="36" y="11"/>
                  </a:lnTo>
                  <a:lnTo>
                    <a:pt x="36" y="11"/>
                  </a:lnTo>
                  <a:lnTo>
                    <a:pt x="34" y="11"/>
                  </a:lnTo>
                  <a:lnTo>
                    <a:pt x="36" y="9"/>
                  </a:lnTo>
                  <a:lnTo>
                    <a:pt x="34" y="9"/>
                  </a:lnTo>
                  <a:lnTo>
                    <a:pt x="34" y="9"/>
                  </a:lnTo>
                  <a:lnTo>
                    <a:pt x="34" y="11"/>
                  </a:lnTo>
                  <a:lnTo>
                    <a:pt x="34" y="11"/>
                  </a:lnTo>
                  <a:lnTo>
                    <a:pt x="32" y="11"/>
                  </a:lnTo>
                  <a:lnTo>
                    <a:pt x="32" y="13"/>
                  </a:lnTo>
                  <a:lnTo>
                    <a:pt x="32" y="13"/>
                  </a:lnTo>
                  <a:lnTo>
                    <a:pt x="32" y="13"/>
                  </a:lnTo>
                  <a:lnTo>
                    <a:pt x="32" y="15"/>
                  </a:lnTo>
                  <a:lnTo>
                    <a:pt x="30" y="15"/>
                  </a:lnTo>
                  <a:lnTo>
                    <a:pt x="32" y="13"/>
                  </a:lnTo>
                  <a:lnTo>
                    <a:pt x="30" y="13"/>
                  </a:lnTo>
                  <a:lnTo>
                    <a:pt x="30" y="13"/>
                  </a:lnTo>
                  <a:lnTo>
                    <a:pt x="30" y="13"/>
                  </a:lnTo>
                  <a:lnTo>
                    <a:pt x="27" y="13"/>
                  </a:lnTo>
                  <a:lnTo>
                    <a:pt x="27" y="13"/>
                  </a:lnTo>
                  <a:lnTo>
                    <a:pt x="27" y="15"/>
                  </a:lnTo>
                  <a:lnTo>
                    <a:pt x="27" y="15"/>
                  </a:lnTo>
                  <a:lnTo>
                    <a:pt x="27" y="15"/>
                  </a:lnTo>
                  <a:lnTo>
                    <a:pt x="27" y="15"/>
                  </a:lnTo>
                  <a:lnTo>
                    <a:pt x="27" y="15"/>
                  </a:lnTo>
                  <a:lnTo>
                    <a:pt x="27" y="13"/>
                  </a:lnTo>
                  <a:lnTo>
                    <a:pt x="25" y="13"/>
                  </a:lnTo>
                  <a:lnTo>
                    <a:pt x="25" y="13"/>
                  </a:lnTo>
                  <a:lnTo>
                    <a:pt x="23" y="13"/>
                  </a:lnTo>
                  <a:lnTo>
                    <a:pt x="23" y="11"/>
                  </a:lnTo>
                  <a:lnTo>
                    <a:pt x="25" y="11"/>
                  </a:lnTo>
                  <a:lnTo>
                    <a:pt x="25" y="11"/>
                  </a:lnTo>
                  <a:lnTo>
                    <a:pt x="25" y="11"/>
                  </a:lnTo>
                  <a:lnTo>
                    <a:pt x="27" y="11"/>
                  </a:lnTo>
                  <a:lnTo>
                    <a:pt x="27" y="11"/>
                  </a:lnTo>
                  <a:lnTo>
                    <a:pt x="27" y="11"/>
                  </a:lnTo>
                  <a:lnTo>
                    <a:pt x="27" y="11"/>
                  </a:lnTo>
                  <a:lnTo>
                    <a:pt x="27" y="11"/>
                  </a:lnTo>
                  <a:lnTo>
                    <a:pt x="27" y="11"/>
                  </a:lnTo>
                  <a:lnTo>
                    <a:pt x="27" y="11"/>
                  </a:lnTo>
                  <a:lnTo>
                    <a:pt x="27" y="11"/>
                  </a:lnTo>
                  <a:lnTo>
                    <a:pt x="27" y="11"/>
                  </a:lnTo>
                  <a:lnTo>
                    <a:pt x="30" y="11"/>
                  </a:lnTo>
                  <a:lnTo>
                    <a:pt x="30" y="11"/>
                  </a:lnTo>
                  <a:lnTo>
                    <a:pt x="30" y="11"/>
                  </a:lnTo>
                  <a:lnTo>
                    <a:pt x="32" y="11"/>
                  </a:lnTo>
                  <a:lnTo>
                    <a:pt x="32" y="9"/>
                  </a:lnTo>
                  <a:lnTo>
                    <a:pt x="32" y="9"/>
                  </a:lnTo>
                  <a:lnTo>
                    <a:pt x="34" y="9"/>
                  </a:lnTo>
                  <a:lnTo>
                    <a:pt x="34" y="9"/>
                  </a:lnTo>
                  <a:lnTo>
                    <a:pt x="36" y="7"/>
                  </a:lnTo>
                  <a:lnTo>
                    <a:pt x="36" y="7"/>
                  </a:lnTo>
                  <a:lnTo>
                    <a:pt x="34" y="7"/>
                  </a:lnTo>
                  <a:lnTo>
                    <a:pt x="34" y="7"/>
                  </a:lnTo>
                  <a:lnTo>
                    <a:pt x="32" y="7"/>
                  </a:lnTo>
                  <a:lnTo>
                    <a:pt x="32" y="7"/>
                  </a:lnTo>
                  <a:lnTo>
                    <a:pt x="32" y="7"/>
                  </a:lnTo>
                  <a:lnTo>
                    <a:pt x="32" y="7"/>
                  </a:lnTo>
                  <a:lnTo>
                    <a:pt x="32" y="7"/>
                  </a:lnTo>
                  <a:lnTo>
                    <a:pt x="32" y="4"/>
                  </a:lnTo>
                  <a:lnTo>
                    <a:pt x="32" y="7"/>
                  </a:lnTo>
                  <a:lnTo>
                    <a:pt x="30" y="4"/>
                  </a:lnTo>
                  <a:lnTo>
                    <a:pt x="30" y="4"/>
                  </a:lnTo>
                  <a:lnTo>
                    <a:pt x="30" y="4"/>
                  </a:lnTo>
                  <a:lnTo>
                    <a:pt x="30" y="4"/>
                  </a:lnTo>
                  <a:lnTo>
                    <a:pt x="30" y="4"/>
                  </a:lnTo>
                  <a:lnTo>
                    <a:pt x="30" y="4"/>
                  </a:lnTo>
                  <a:lnTo>
                    <a:pt x="30" y="4"/>
                  </a:lnTo>
                  <a:lnTo>
                    <a:pt x="30" y="4"/>
                  </a:lnTo>
                  <a:lnTo>
                    <a:pt x="30" y="4"/>
                  </a:lnTo>
                  <a:lnTo>
                    <a:pt x="27" y="4"/>
                  </a:lnTo>
                  <a:lnTo>
                    <a:pt x="27" y="4"/>
                  </a:lnTo>
                  <a:lnTo>
                    <a:pt x="27" y="4"/>
                  </a:lnTo>
                  <a:lnTo>
                    <a:pt x="27" y="7"/>
                  </a:lnTo>
                  <a:lnTo>
                    <a:pt x="27" y="7"/>
                  </a:lnTo>
                  <a:lnTo>
                    <a:pt x="27" y="4"/>
                  </a:lnTo>
                  <a:lnTo>
                    <a:pt x="27" y="4"/>
                  </a:lnTo>
                  <a:lnTo>
                    <a:pt x="27" y="4"/>
                  </a:lnTo>
                  <a:lnTo>
                    <a:pt x="27" y="4"/>
                  </a:lnTo>
                  <a:lnTo>
                    <a:pt x="27" y="2"/>
                  </a:lnTo>
                  <a:lnTo>
                    <a:pt x="27" y="2"/>
                  </a:lnTo>
                  <a:lnTo>
                    <a:pt x="27" y="2"/>
                  </a:lnTo>
                  <a:lnTo>
                    <a:pt x="30" y="2"/>
                  </a:lnTo>
                  <a:lnTo>
                    <a:pt x="32" y="2"/>
                  </a:lnTo>
                  <a:lnTo>
                    <a:pt x="32" y="0"/>
                  </a:lnTo>
                  <a:lnTo>
                    <a:pt x="32" y="0"/>
                  </a:lnTo>
                  <a:lnTo>
                    <a:pt x="32" y="2"/>
                  </a:lnTo>
                  <a:lnTo>
                    <a:pt x="30" y="2"/>
                  </a:lnTo>
                  <a:lnTo>
                    <a:pt x="27" y="2"/>
                  </a:lnTo>
                  <a:lnTo>
                    <a:pt x="27" y="2"/>
                  </a:lnTo>
                  <a:lnTo>
                    <a:pt x="27" y="4"/>
                  </a:lnTo>
                  <a:lnTo>
                    <a:pt x="25" y="2"/>
                  </a:lnTo>
                  <a:lnTo>
                    <a:pt x="25" y="2"/>
                  </a:lnTo>
                  <a:lnTo>
                    <a:pt x="23" y="2"/>
                  </a:lnTo>
                  <a:lnTo>
                    <a:pt x="23" y="2"/>
                  </a:lnTo>
                  <a:lnTo>
                    <a:pt x="23" y="4"/>
                  </a:lnTo>
                  <a:lnTo>
                    <a:pt x="21" y="4"/>
                  </a:lnTo>
                  <a:lnTo>
                    <a:pt x="21" y="4"/>
                  </a:lnTo>
                  <a:lnTo>
                    <a:pt x="21" y="4"/>
                  </a:lnTo>
                  <a:lnTo>
                    <a:pt x="19" y="7"/>
                  </a:lnTo>
                  <a:lnTo>
                    <a:pt x="19" y="4"/>
                  </a:lnTo>
                  <a:lnTo>
                    <a:pt x="19" y="4"/>
                  </a:lnTo>
                  <a:lnTo>
                    <a:pt x="19" y="4"/>
                  </a:lnTo>
                  <a:lnTo>
                    <a:pt x="17" y="4"/>
                  </a:lnTo>
                  <a:lnTo>
                    <a:pt x="17" y="7"/>
                  </a:lnTo>
                  <a:lnTo>
                    <a:pt x="17" y="7"/>
                  </a:lnTo>
                  <a:lnTo>
                    <a:pt x="17" y="7"/>
                  </a:lnTo>
                  <a:lnTo>
                    <a:pt x="17" y="7"/>
                  </a:lnTo>
                  <a:lnTo>
                    <a:pt x="17" y="7"/>
                  </a:lnTo>
                  <a:lnTo>
                    <a:pt x="15" y="7"/>
                  </a:lnTo>
                  <a:lnTo>
                    <a:pt x="15" y="7"/>
                  </a:lnTo>
                  <a:lnTo>
                    <a:pt x="15" y="9"/>
                  </a:lnTo>
                  <a:lnTo>
                    <a:pt x="15" y="9"/>
                  </a:lnTo>
                  <a:lnTo>
                    <a:pt x="15" y="9"/>
                  </a:lnTo>
                  <a:lnTo>
                    <a:pt x="15" y="9"/>
                  </a:lnTo>
                  <a:lnTo>
                    <a:pt x="13" y="9"/>
                  </a:lnTo>
                  <a:lnTo>
                    <a:pt x="13" y="9"/>
                  </a:lnTo>
                  <a:lnTo>
                    <a:pt x="13" y="9"/>
                  </a:lnTo>
                  <a:lnTo>
                    <a:pt x="13" y="9"/>
                  </a:lnTo>
                  <a:lnTo>
                    <a:pt x="13" y="9"/>
                  </a:lnTo>
                  <a:lnTo>
                    <a:pt x="13" y="9"/>
                  </a:lnTo>
                  <a:lnTo>
                    <a:pt x="11" y="9"/>
                  </a:lnTo>
                  <a:lnTo>
                    <a:pt x="11" y="11"/>
                  </a:lnTo>
                  <a:lnTo>
                    <a:pt x="9" y="11"/>
                  </a:lnTo>
                  <a:lnTo>
                    <a:pt x="9" y="13"/>
                  </a:lnTo>
                  <a:lnTo>
                    <a:pt x="7" y="13"/>
                  </a:lnTo>
                  <a:lnTo>
                    <a:pt x="4" y="13"/>
                  </a:lnTo>
                  <a:lnTo>
                    <a:pt x="4" y="15"/>
                  </a:lnTo>
                  <a:lnTo>
                    <a:pt x="4" y="15"/>
                  </a:lnTo>
                  <a:lnTo>
                    <a:pt x="7" y="17"/>
                  </a:lnTo>
                  <a:lnTo>
                    <a:pt x="7" y="17"/>
                  </a:lnTo>
                  <a:lnTo>
                    <a:pt x="7" y="17"/>
                  </a:lnTo>
                  <a:lnTo>
                    <a:pt x="7" y="17"/>
                  </a:lnTo>
                  <a:lnTo>
                    <a:pt x="9" y="17"/>
                  </a:lnTo>
                  <a:lnTo>
                    <a:pt x="9" y="17"/>
                  </a:lnTo>
                  <a:lnTo>
                    <a:pt x="11" y="17"/>
                  </a:lnTo>
                  <a:lnTo>
                    <a:pt x="9" y="17"/>
                  </a:lnTo>
                  <a:lnTo>
                    <a:pt x="11" y="17"/>
                  </a:lnTo>
                  <a:lnTo>
                    <a:pt x="11" y="17"/>
                  </a:lnTo>
                  <a:lnTo>
                    <a:pt x="11" y="17"/>
                  </a:lnTo>
                  <a:lnTo>
                    <a:pt x="11" y="17"/>
                  </a:lnTo>
                  <a:lnTo>
                    <a:pt x="11" y="17"/>
                  </a:lnTo>
                  <a:lnTo>
                    <a:pt x="11" y="19"/>
                  </a:lnTo>
                  <a:lnTo>
                    <a:pt x="13" y="19"/>
                  </a:lnTo>
                  <a:lnTo>
                    <a:pt x="13" y="19"/>
                  </a:lnTo>
                  <a:lnTo>
                    <a:pt x="13" y="19"/>
                  </a:lnTo>
                  <a:lnTo>
                    <a:pt x="15" y="19"/>
                  </a:lnTo>
                  <a:lnTo>
                    <a:pt x="15" y="19"/>
                  </a:lnTo>
                  <a:lnTo>
                    <a:pt x="15" y="19"/>
                  </a:lnTo>
                  <a:lnTo>
                    <a:pt x="17" y="19"/>
                  </a:lnTo>
                  <a:lnTo>
                    <a:pt x="17" y="17"/>
                  </a:lnTo>
                  <a:lnTo>
                    <a:pt x="17" y="17"/>
                  </a:lnTo>
                  <a:lnTo>
                    <a:pt x="17" y="17"/>
                  </a:lnTo>
                  <a:lnTo>
                    <a:pt x="19" y="17"/>
                  </a:lnTo>
                  <a:lnTo>
                    <a:pt x="19" y="17"/>
                  </a:lnTo>
                  <a:lnTo>
                    <a:pt x="19" y="17"/>
                  </a:lnTo>
                  <a:lnTo>
                    <a:pt x="19" y="19"/>
                  </a:lnTo>
                  <a:lnTo>
                    <a:pt x="21" y="19"/>
                  </a:lnTo>
                  <a:lnTo>
                    <a:pt x="21" y="19"/>
                  </a:lnTo>
                  <a:lnTo>
                    <a:pt x="21" y="19"/>
                  </a:lnTo>
                  <a:lnTo>
                    <a:pt x="23" y="21"/>
                  </a:lnTo>
                  <a:lnTo>
                    <a:pt x="23" y="21"/>
                  </a:lnTo>
                  <a:lnTo>
                    <a:pt x="23" y="21"/>
                  </a:lnTo>
                  <a:lnTo>
                    <a:pt x="23" y="21"/>
                  </a:lnTo>
                  <a:lnTo>
                    <a:pt x="23" y="21"/>
                  </a:lnTo>
                  <a:lnTo>
                    <a:pt x="23" y="23"/>
                  </a:lnTo>
                  <a:lnTo>
                    <a:pt x="23" y="23"/>
                  </a:lnTo>
                  <a:lnTo>
                    <a:pt x="23" y="23"/>
                  </a:lnTo>
                  <a:lnTo>
                    <a:pt x="23" y="23"/>
                  </a:lnTo>
                  <a:lnTo>
                    <a:pt x="25" y="23"/>
                  </a:lnTo>
                  <a:lnTo>
                    <a:pt x="25" y="23"/>
                  </a:lnTo>
                  <a:lnTo>
                    <a:pt x="25" y="23"/>
                  </a:lnTo>
                  <a:lnTo>
                    <a:pt x="25" y="23"/>
                  </a:lnTo>
                  <a:lnTo>
                    <a:pt x="25" y="21"/>
                  </a:lnTo>
                  <a:lnTo>
                    <a:pt x="25" y="21"/>
                  </a:lnTo>
                  <a:lnTo>
                    <a:pt x="27" y="23"/>
                  </a:lnTo>
                  <a:lnTo>
                    <a:pt x="27" y="23"/>
                  </a:lnTo>
                  <a:lnTo>
                    <a:pt x="27" y="21"/>
                  </a:lnTo>
                  <a:lnTo>
                    <a:pt x="27" y="23"/>
                  </a:lnTo>
                  <a:lnTo>
                    <a:pt x="30" y="23"/>
                  </a:lnTo>
                  <a:lnTo>
                    <a:pt x="30" y="23"/>
                  </a:lnTo>
                  <a:lnTo>
                    <a:pt x="30" y="23"/>
                  </a:lnTo>
                  <a:lnTo>
                    <a:pt x="30" y="21"/>
                  </a:lnTo>
                  <a:lnTo>
                    <a:pt x="30" y="21"/>
                  </a:lnTo>
                  <a:lnTo>
                    <a:pt x="30" y="21"/>
                  </a:lnTo>
                  <a:lnTo>
                    <a:pt x="30" y="23"/>
                  </a:lnTo>
                  <a:lnTo>
                    <a:pt x="32" y="23"/>
                  </a:lnTo>
                  <a:lnTo>
                    <a:pt x="32" y="23"/>
                  </a:lnTo>
                  <a:lnTo>
                    <a:pt x="32" y="25"/>
                  </a:lnTo>
                  <a:lnTo>
                    <a:pt x="32" y="25"/>
                  </a:lnTo>
                  <a:lnTo>
                    <a:pt x="32" y="25"/>
                  </a:lnTo>
                  <a:lnTo>
                    <a:pt x="34" y="25"/>
                  </a:lnTo>
                  <a:lnTo>
                    <a:pt x="34" y="25"/>
                  </a:lnTo>
                  <a:lnTo>
                    <a:pt x="34" y="25"/>
                  </a:lnTo>
                  <a:lnTo>
                    <a:pt x="32" y="25"/>
                  </a:lnTo>
                  <a:lnTo>
                    <a:pt x="32" y="23"/>
                  </a:lnTo>
                  <a:lnTo>
                    <a:pt x="32" y="23"/>
                  </a:lnTo>
                  <a:lnTo>
                    <a:pt x="32" y="23"/>
                  </a:lnTo>
                  <a:lnTo>
                    <a:pt x="32" y="23"/>
                  </a:lnTo>
                  <a:lnTo>
                    <a:pt x="34" y="23"/>
                  </a:lnTo>
                  <a:lnTo>
                    <a:pt x="34" y="23"/>
                  </a:lnTo>
                  <a:lnTo>
                    <a:pt x="34" y="21"/>
                  </a:lnTo>
                  <a:lnTo>
                    <a:pt x="32" y="23"/>
                  </a:lnTo>
                  <a:lnTo>
                    <a:pt x="32" y="23"/>
                  </a:lnTo>
                  <a:lnTo>
                    <a:pt x="32" y="21"/>
                  </a:lnTo>
                  <a:lnTo>
                    <a:pt x="32" y="21"/>
                  </a:lnTo>
                  <a:lnTo>
                    <a:pt x="32" y="21"/>
                  </a:lnTo>
                  <a:lnTo>
                    <a:pt x="30" y="19"/>
                  </a:lnTo>
                  <a:lnTo>
                    <a:pt x="30" y="19"/>
                  </a:lnTo>
                  <a:lnTo>
                    <a:pt x="30" y="17"/>
                  </a:lnTo>
                  <a:lnTo>
                    <a:pt x="30" y="17"/>
                  </a:lnTo>
                  <a:lnTo>
                    <a:pt x="30" y="19"/>
                  </a:lnTo>
                  <a:lnTo>
                    <a:pt x="32" y="19"/>
                  </a:lnTo>
                  <a:lnTo>
                    <a:pt x="32" y="19"/>
                  </a:lnTo>
                  <a:lnTo>
                    <a:pt x="32" y="17"/>
                  </a:lnTo>
                  <a:lnTo>
                    <a:pt x="32" y="17"/>
                  </a:lnTo>
                  <a:lnTo>
                    <a:pt x="32" y="15"/>
                  </a:lnTo>
                  <a:lnTo>
                    <a:pt x="32" y="15"/>
                  </a:lnTo>
                  <a:lnTo>
                    <a:pt x="34" y="17"/>
                  </a:lnTo>
                  <a:lnTo>
                    <a:pt x="34" y="17"/>
                  </a:lnTo>
                  <a:lnTo>
                    <a:pt x="34" y="15"/>
                  </a:lnTo>
                  <a:lnTo>
                    <a:pt x="34" y="17"/>
                  </a:lnTo>
                  <a:lnTo>
                    <a:pt x="36" y="17"/>
                  </a:lnTo>
                  <a:lnTo>
                    <a:pt x="36" y="19"/>
                  </a:lnTo>
                  <a:lnTo>
                    <a:pt x="36" y="19"/>
                  </a:lnTo>
                  <a:lnTo>
                    <a:pt x="36" y="19"/>
                  </a:lnTo>
                  <a:lnTo>
                    <a:pt x="36" y="19"/>
                  </a:lnTo>
                  <a:lnTo>
                    <a:pt x="36" y="19"/>
                  </a:lnTo>
                  <a:lnTo>
                    <a:pt x="38" y="21"/>
                  </a:lnTo>
                  <a:lnTo>
                    <a:pt x="38" y="19"/>
                  </a:lnTo>
                  <a:lnTo>
                    <a:pt x="38" y="19"/>
                  </a:lnTo>
                  <a:lnTo>
                    <a:pt x="38" y="19"/>
                  </a:lnTo>
                  <a:lnTo>
                    <a:pt x="38" y="17"/>
                  </a:lnTo>
                  <a:lnTo>
                    <a:pt x="38" y="17"/>
                  </a:lnTo>
                  <a:lnTo>
                    <a:pt x="38" y="17"/>
                  </a:lnTo>
                  <a:lnTo>
                    <a:pt x="38" y="17"/>
                  </a:lnTo>
                  <a:lnTo>
                    <a:pt x="40" y="17"/>
                  </a:lnTo>
                  <a:lnTo>
                    <a:pt x="38" y="17"/>
                  </a:lnTo>
                  <a:lnTo>
                    <a:pt x="38" y="15"/>
                  </a:lnTo>
                  <a:close/>
                  <a:moveTo>
                    <a:pt x="30" y="27"/>
                  </a:moveTo>
                  <a:lnTo>
                    <a:pt x="30" y="27"/>
                  </a:lnTo>
                  <a:lnTo>
                    <a:pt x="30" y="27"/>
                  </a:lnTo>
                  <a:lnTo>
                    <a:pt x="30" y="27"/>
                  </a:lnTo>
                  <a:lnTo>
                    <a:pt x="30" y="25"/>
                  </a:lnTo>
                  <a:lnTo>
                    <a:pt x="30" y="25"/>
                  </a:lnTo>
                  <a:lnTo>
                    <a:pt x="27" y="25"/>
                  </a:lnTo>
                  <a:lnTo>
                    <a:pt x="27" y="23"/>
                  </a:lnTo>
                  <a:lnTo>
                    <a:pt x="27" y="23"/>
                  </a:lnTo>
                  <a:lnTo>
                    <a:pt x="27" y="23"/>
                  </a:lnTo>
                  <a:lnTo>
                    <a:pt x="25" y="23"/>
                  </a:lnTo>
                  <a:lnTo>
                    <a:pt x="25" y="23"/>
                  </a:lnTo>
                  <a:lnTo>
                    <a:pt x="25" y="23"/>
                  </a:lnTo>
                  <a:lnTo>
                    <a:pt x="25" y="23"/>
                  </a:lnTo>
                  <a:lnTo>
                    <a:pt x="23" y="23"/>
                  </a:lnTo>
                  <a:lnTo>
                    <a:pt x="23" y="23"/>
                  </a:lnTo>
                  <a:lnTo>
                    <a:pt x="23" y="23"/>
                  </a:lnTo>
                  <a:lnTo>
                    <a:pt x="21" y="23"/>
                  </a:lnTo>
                  <a:lnTo>
                    <a:pt x="21" y="23"/>
                  </a:lnTo>
                  <a:lnTo>
                    <a:pt x="21" y="23"/>
                  </a:lnTo>
                  <a:lnTo>
                    <a:pt x="19" y="23"/>
                  </a:lnTo>
                  <a:lnTo>
                    <a:pt x="19" y="25"/>
                  </a:lnTo>
                  <a:lnTo>
                    <a:pt x="19" y="25"/>
                  </a:lnTo>
                  <a:lnTo>
                    <a:pt x="19" y="25"/>
                  </a:lnTo>
                  <a:lnTo>
                    <a:pt x="21" y="25"/>
                  </a:lnTo>
                  <a:lnTo>
                    <a:pt x="21" y="25"/>
                  </a:lnTo>
                  <a:lnTo>
                    <a:pt x="21" y="27"/>
                  </a:lnTo>
                  <a:lnTo>
                    <a:pt x="21" y="27"/>
                  </a:lnTo>
                  <a:lnTo>
                    <a:pt x="23" y="27"/>
                  </a:lnTo>
                  <a:lnTo>
                    <a:pt x="23" y="27"/>
                  </a:lnTo>
                  <a:lnTo>
                    <a:pt x="23" y="27"/>
                  </a:lnTo>
                  <a:lnTo>
                    <a:pt x="23" y="27"/>
                  </a:lnTo>
                  <a:lnTo>
                    <a:pt x="23" y="27"/>
                  </a:lnTo>
                  <a:lnTo>
                    <a:pt x="23" y="27"/>
                  </a:lnTo>
                  <a:lnTo>
                    <a:pt x="25" y="27"/>
                  </a:lnTo>
                  <a:lnTo>
                    <a:pt x="25" y="27"/>
                  </a:lnTo>
                  <a:lnTo>
                    <a:pt x="25" y="27"/>
                  </a:lnTo>
                  <a:lnTo>
                    <a:pt x="25" y="27"/>
                  </a:lnTo>
                  <a:lnTo>
                    <a:pt x="25" y="30"/>
                  </a:lnTo>
                  <a:lnTo>
                    <a:pt x="25" y="30"/>
                  </a:lnTo>
                  <a:lnTo>
                    <a:pt x="25" y="30"/>
                  </a:lnTo>
                  <a:lnTo>
                    <a:pt x="25" y="30"/>
                  </a:lnTo>
                  <a:lnTo>
                    <a:pt x="25" y="30"/>
                  </a:lnTo>
                  <a:lnTo>
                    <a:pt x="27" y="30"/>
                  </a:lnTo>
                  <a:lnTo>
                    <a:pt x="25" y="30"/>
                  </a:lnTo>
                  <a:lnTo>
                    <a:pt x="25" y="32"/>
                  </a:lnTo>
                  <a:lnTo>
                    <a:pt x="27" y="32"/>
                  </a:lnTo>
                  <a:lnTo>
                    <a:pt x="27" y="30"/>
                  </a:lnTo>
                  <a:lnTo>
                    <a:pt x="27" y="30"/>
                  </a:lnTo>
                  <a:lnTo>
                    <a:pt x="27" y="30"/>
                  </a:lnTo>
                  <a:lnTo>
                    <a:pt x="27" y="27"/>
                  </a:lnTo>
                  <a:lnTo>
                    <a:pt x="27" y="27"/>
                  </a:lnTo>
                  <a:lnTo>
                    <a:pt x="27" y="27"/>
                  </a:lnTo>
                  <a:lnTo>
                    <a:pt x="27" y="27"/>
                  </a:lnTo>
                  <a:lnTo>
                    <a:pt x="27" y="27"/>
                  </a:lnTo>
                  <a:lnTo>
                    <a:pt x="27" y="27"/>
                  </a:lnTo>
                  <a:lnTo>
                    <a:pt x="27" y="30"/>
                  </a:lnTo>
                  <a:lnTo>
                    <a:pt x="27" y="30"/>
                  </a:lnTo>
                  <a:lnTo>
                    <a:pt x="30" y="30"/>
                  </a:lnTo>
                  <a:lnTo>
                    <a:pt x="30" y="30"/>
                  </a:lnTo>
                  <a:lnTo>
                    <a:pt x="30" y="30"/>
                  </a:lnTo>
                  <a:lnTo>
                    <a:pt x="30" y="30"/>
                  </a:lnTo>
                  <a:lnTo>
                    <a:pt x="30" y="27"/>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p:cNvSpPr>
            <p:nvPr/>
          </p:nvSpPr>
          <p:spPr bwMode="auto">
            <a:xfrm>
              <a:off x="8287978" y="4022561"/>
              <a:ext cx="667412" cy="628330"/>
            </a:xfrm>
            <a:custGeom>
              <a:avLst/>
              <a:gdLst>
                <a:gd name="T0" fmla="*/ 440 w 444"/>
                <a:gd name="T1" fmla="*/ 182 h 418"/>
                <a:gd name="T2" fmla="*/ 410 w 444"/>
                <a:gd name="T3" fmla="*/ 163 h 418"/>
                <a:gd name="T4" fmla="*/ 400 w 444"/>
                <a:gd name="T5" fmla="*/ 148 h 418"/>
                <a:gd name="T6" fmla="*/ 367 w 444"/>
                <a:gd name="T7" fmla="*/ 153 h 418"/>
                <a:gd name="T8" fmla="*/ 348 w 444"/>
                <a:gd name="T9" fmla="*/ 130 h 418"/>
                <a:gd name="T10" fmla="*/ 318 w 444"/>
                <a:gd name="T11" fmla="*/ 113 h 418"/>
                <a:gd name="T12" fmla="*/ 343 w 444"/>
                <a:gd name="T13" fmla="*/ 81 h 418"/>
                <a:gd name="T14" fmla="*/ 367 w 444"/>
                <a:gd name="T15" fmla="*/ 54 h 418"/>
                <a:gd name="T16" fmla="*/ 404 w 444"/>
                <a:gd name="T17" fmla="*/ 27 h 418"/>
                <a:gd name="T18" fmla="*/ 360 w 444"/>
                <a:gd name="T19" fmla="*/ 40 h 418"/>
                <a:gd name="T20" fmla="*/ 356 w 444"/>
                <a:gd name="T21" fmla="*/ 33 h 418"/>
                <a:gd name="T22" fmla="*/ 348 w 444"/>
                <a:gd name="T23" fmla="*/ 21 h 418"/>
                <a:gd name="T24" fmla="*/ 331 w 444"/>
                <a:gd name="T25" fmla="*/ 23 h 418"/>
                <a:gd name="T26" fmla="*/ 308 w 444"/>
                <a:gd name="T27" fmla="*/ 17 h 418"/>
                <a:gd name="T28" fmla="*/ 272 w 444"/>
                <a:gd name="T29" fmla="*/ 10 h 418"/>
                <a:gd name="T30" fmla="*/ 251 w 444"/>
                <a:gd name="T31" fmla="*/ 0 h 418"/>
                <a:gd name="T32" fmla="*/ 237 w 444"/>
                <a:gd name="T33" fmla="*/ 14 h 418"/>
                <a:gd name="T34" fmla="*/ 233 w 444"/>
                <a:gd name="T35" fmla="*/ 35 h 418"/>
                <a:gd name="T36" fmla="*/ 231 w 444"/>
                <a:gd name="T37" fmla="*/ 63 h 418"/>
                <a:gd name="T38" fmla="*/ 210 w 444"/>
                <a:gd name="T39" fmla="*/ 79 h 418"/>
                <a:gd name="T40" fmla="*/ 187 w 444"/>
                <a:gd name="T41" fmla="*/ 92 h 418"/>
                <a:gd name="T42" fmla="*/ 161 w 444"/>
                <a:gd name="T43" fmla="*/ 94 h 418"/>
                <a:gd name="T44" fmla="*/ 124 w 444"/>
                <a:gd name="T45" fmla="*/ 96 h 418"/>
                <a:gd name="T46" fmla="*/ 97 w 444"/>
                <a:gd name="T47" fmla="*/ 115 h 418"/>
                <a:gd name="T48" fmla="*/ 72 w 444"/>
                <a:gd name="T49" fmla="*/ 130 h 418"/>
                <a:gd name="T50" fmla="*/ 42 w 444"/>
                <a:gd name="T51" fmla="*/ 144 h 418"/>
                <a:gd name="T52" fmla="*/ 7 w 444"/>
                <a:gd name="T53" fmla="*/ 151 h 418"/>
                <a:gd name="T54" fmla="*/ 11 w 444"/>
                <a:gd name="T55" fmla="*/ 171 h 418"/>
                <a:gd name="T56" fmla="*/ 17 w 444"/>
                <a:gd name="T57" fmla="*/ 186 h 418"/>
                <a:gd name="T58" fmla="*/ 23 w 444"/>
                <a:gd name="T59" fmla="*/ 205 h 418"/>
                <a:gd name="T60" fmla="*/ 42 w 444"/>
                <a:gd name="T61" fmla="*/ 232 h 418"/>
                <a:gd name="T62" fmla="*/ 49 w 444"/>
                <a:gd name="T63" fmla="*/ 268 h 418"/>
                <a:gd name="T64" fmla="*/ 63 w 444"/>
                <a:gd name="T65" fmla="*/ 291 h 418"/>
                <a:gd name="T66" fmla="*/ 84 w 444"/>
                <a:gd name="T67" fmla="*/ 316 h 418"/>
                <a:gd name="T68" fmla="*/ 120 w 444"/>
                <a:gd name="T69" fmla="*/ 333 h 418"/>
                <a:gd name="T70" fmla="*/ 143 w 444"/>
                <a:gd name="T71" fmla="*/ 339 h 418"/>
                <a:gd name="T72" fmla="*/ 195 w 444"/>
                <a:gd name="T73" fmla="*/ 337 h 418"/>
                <a:gd name="T74" fmla="*/ 210 w 444"/>
                <a:gd name="T75" fmla="*/ 339 h 418"/>
                <a:gd name="T76" fmla="*/ 231 w 444"/>
                <a:gd name="T77" fmla="*/ 337 h 418"/>
                <a:gd name="T78" fmla="*/ 243 w 444"/>
                <a:gd name="T79" fmla="*/ 345 h 418"/>
                <a:gd name="T80" fmla="*/ 249 w 444"/>
                <a:gd name="T81" fmla="*/ 381 h 418"/>
                <a:gd name="T82" fmla="*/ 268 w 444"/>
                <a:gd name="T83" fmla="*/ 381 h 418"/>
                <a:gd name="T84" fmla="*/ 291 w 444"/>
                <a:gd name="T85" fmla="*/ 389 h 418"/>
                <a:gd name="T86" fmla="*/ 297 w 444"/>
                <a:gd name="T87" fmla="*/ 402 h 418"/>
                <a:gd name="T88" fmla="*/ 318 w 444"/>
                <a:gd name="T89" fmla="*/ 410 h 418"/>
                <a:gd name="T90" fmla="*/ 343 w 444"/>
                <a:gd name="T91" fmla="*/ 406 h 418"/>
                <a:gd name="T92" fmla="*/ 352 w 444"/>
                <a:gd name="T93" fmla="*/ 418 h 418"/>
                <a:gd name="T94" fmla="*/ 367 w 444"/>
                <a:gd name="T95" fmla="*/ 389 h 418"/>
                <a:gd name="T96" fmla="*/ 392 w 444"/>
                <a:gd name="T97" fmla="*/ 379 h 418"/>
                <a:gd name="T98" fmla="*/ 390 w 444"/>
                <a:gd name="T99" fmla="*/ 326 h 418"/>
                <a:gd name="T100" fmla="*/ 373 w 444"/>
                <a:gd name="T101" fmla="*/ 335 h 418"/>
                <a:gd name="T102" fmla="*/ 350 w 444"/>
                <a:gd name="T103" fmla="*/ 322 h 418"/>
                <a:gd name="T104" fmla="*/ 341 w 444"/>
                <a:gd name="T105" fmla="*/ 297 h 418"/>
                <a:gd name="T106" fmla="*/ 320 w 444"/>
                <a:gd name="T107" fmla="*/ 287 h 418"/>
                <a:gd name="T108" fmla="*/ 348 w 444"/>
                <a:gd name="T109" fmla="*/ 274 h 418"/>
                <a:gd name="T110" fmla="*/ 352 w 444"/>
                <a:gd name="T111" fmla="*/ 255 h 418"/>
                <a:gd name="T112" fmla="*/ 358 w 444"/>
                <a:gd name="T113" fmla="*/ 243 h 418"/>
                <a:gd name="T114" fmla="*/ 369 w 444"/>
                <a:gd name="T115" fmla="*/ 222 h 418"/>
                <a:gd name="T116" fmla="*/ 369 w 444"/>
                <a:gd name="T117" fmla="*/ 213 h 418"/>
                <a:gd name="T118" fmla="*/ 390 w 444"/>
                <a:gd name="T119" fmla="*/ 201 h 418"/>
                <a:gd name="T120" fmla="*/ 402 w 444"/>
                <a:gd name="T121" fmla="*/ 215 h 418"/>
                <a:gd name="T122" fmla="*/ 433 w 444"/>
                <a:gd name="T123"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4" h="418">
                  <a:moveTo>
                    <a:pt x="444" y="205"/>
                  </a:moveTo>
                  <a:lnTo>
                    <a:pt x="442" y="201"/>
                  </a:lnTo>
                  <a:lnTo>
                    <a:pt x="440" y="195"/>
                  </a:lnTo>
                  <a:lnTo>
                    <a:pt x="438" y="192"/>
                  </a:lnTo>
                  <a:lnTo>
                    <a:pt x="438" y="192"/>
                  </a:lnTo>
                  <a:lnTo>
                    <a:pt x="438" y="190"/>
                  </a:lnTo>
                  <a:lnTo>
                    <a:pt x="438" y="190"/>
                  </a:lnTo>
                  <a:lnTo>
                    <a:pt x="438" y="190"/>
                  </a:lnTo>
                  <a:lnTo>
                    <a:pt x="438" y="190"/>
                  </a:lnTo>
                  <a:lnTo>
                    <a:pt x="438" y="188"/>
                  </a:lnTo>
                  <a:lnTo>
                    <a:pt x="438" y="188"/>
                  </a:lnTo>
                  <a:lnTo>
                    <a:pt x="438" y="188"/>
                  </a:lnTo>
                  <a:lnTo>
                    <a:pt x="438" y="188"/>
                  </a:lnTo>
                  <a:lnTo>
                    <a:pt x="440" y="188"/>
                  </a:lnTo>
                  <a:lnTo>
                    <a:pt x="440" y="188"/>
                  </a:lnTo>
                  <a:lnTo>
                    <a:pt x="440" y="186"/>
                  </a:lnTo>
                  <a:lnTo>
                    <a:pt x="440" y="186"/>
                  </a:lnTo>
                  <a:lnTo>
                    <a:pt x="440" y="186"/>
                  </a:lnTo>
                  <a:lnTo>
                    <a:pt x="440" y="186"/>
                  </a:lnTo>
                  <a:lnTo>
                    <a:pt x="440" y="186"/>
                  </a:lnTo>
                  <a:lnTo>
                    <a:pt x="440" y="184"/>
                  </a:lnTo>
                  <a:lnTo>
                    <a:pt x="440" y="182"/>
                  </a:lnTo>
                  <a:lnTo>
                    <a:pt x="440" y="182"/>
                  </a:lnTo>
                  <a:lnTo>
                    <a:pt x="440" y="182"/>
                  </a:lnTo>
                  <a:lnTo>
                    <a:pt x="440" y="180"/>
                  </a:lnTo>
                  <a:lnTo>
                    <a:pt x="440" y="178"/>
                  </a:lnTo>
                  <a:lnTo>
                    <a:pt x="440" y="178"/>
                  </a:lnTo>
                  <a:lnTo>
                    <a:pt x="440" y="178"/>
                  </a:lnTo>
                  <a:lnTo>
                    <a:pt x="440" y="178"/>
                  </a:lnTo>
                  <a:lnTo>
                    <a:pt x="438" y="178"/>
                  </a:lnTo>
                  <a:lnTo>
                    <a:pt x="438" y="178"/>
                  </a:lnTo>
                  <a:lnTo>
                    <a:pt x="433" y="178"/>
                  </a:lnTo>
                  <a:lnTo>
                    <a:pt x="431" y="178"/>
                  </a:lnTo>
                  <a:lnTo>
                    <a:pt x="431" y="178"/>
                  </a:lnTo>
                  <a:lnTo>
                    <a:pt x="429" y="178"/>
                  </a:lnTo>
                  <a:lnTo>
                    <a:pt x="429" y="178"/>
                  </a:lnTo>
                  <a:lnTo>
                    <a:pt x="429" y="178"/>
                  </a:lnTo>
                  <a:lnTo>
                    <a:pt x="427" y="178"/>
                  </a:lnTo>
                  <a:lnTo>
                    <a:pt x="427" y="178"/>
                  </a:lnTo>
                  <a:lnTo>
                    <a:pt x="427" y="178"/>
                  </a:lnTo>
                  <a:lnTo>
                    <a:pt x="425" y="178"/>
                  </a:lnTo>
                  <a:lnTo>
                    <a:pt x="425" y="178"/>
                  </a:lnTo>
                  <a:lnTo>
                    <a:pt x="421" y="174"/>
                  </a:lnTo>
                  <a:lnTo>
                    <a:pt x="419" y="171"/>
                  </a:lnTo>
                  <a:lnTo>
                    <a:pt x="415" y="169"/>
                  </a:lnTo>
                  <a:lnTo>
                    <a:pt x="413" y="167"/>
                  </a:lnTo>
                  <a:lnTo>
                    <a:pt x="413" y="165"/>
                  </a:lnTo>
                  <a:lnTo>
                    <a:pt x="410" y="163"/>
                  </a:lnTo>
                  <a:lnTo>
                    <a:pt x="410" y="163"/>
                  </a:lnTo>
                  <a:lnTo>
                    <a:pt x="410" y="163"/>
                  </a:lnTo>
                  <a:lnTo>
                    <a:pt x="410" y="159"/>
                  </a:lnTo>
                  <a:lnTo>
                    <a:pt x="410" y="159"/>
                  </a:lnTo>
                  <a:lnTo>
                    <a:pt x="410" y="157"/>
                  </a:lnTo>
                  <a:lnTo>
                    <a:pt x="410" y="157"/>
                  </a:lnTo>
                  <a:lnTo>
                    <a:pt x="410" y="157"/>
                  </a:lnTo>
                  <a:lnTo>
                    <a:pt x="410" y="153"/>
                  </a:lnTo>
                  <a:lnTo>
                    <a:pt x="408" y="153"/>
                  </a:lnTo>
                  <a:lnTo>
                    <a:pt x="408" y="153"/>
                  </a:lnTo>
                  <a:lnTo>
                    <a:pt x="408" y="153"/>
                  </a:lnTo>
                  <a:lnTo>
                    <a:pt x="406" y="151"/>
                  </a:lnTo>
                  <a:lnTo>
                    <a:pt x="406" y="151"/>
                  </a:lnTo>
                  <a:lnTo>
                    <a:pt x="406" y="151"/>
                  </a:lnTo>
                  <a:lnTo>
                    <a:pt x="404" y="148"/>
                  </a:lnTo>
                  <a:lnTo>
                    <a:pt x="404" y="151"/>
                  </a:lnTo>
                  <a:lnTo>
                    <a:pt x="404" y="151"/>
                  </a:lnTo>
                  <a:lnTo>
                    <a:pt x="404" y="151"/>
                  </a:lnTo>
                  <a:lnTo>
                    <a:pt x="404" y="151"/>
                  </a:lnTo>
                  <a:lnTo>
                    <a:pt x="404" y="151"/>
                  </a:lnTo>
                  <a:lnTo>
                    <a:pt x="402" y="151"/>
                  </a:lnTo>
                  <a:lnTo>
                    <a:pt x="402" y="151"/>
                  </a:lnTo>
                  <a:lnTo>
                    <a:pt x="400" y="148"/>
                  </a:lnTo>
                  <a:lnTo>
                    <a:pt x="400" y="148"/>
                  </a:lnTo>
                  <a:lnTo>
                    <a:pt x="398" y="148"/>
                  </a:lnTo>
                  <a:lnTo>
                    <a:pt x="398" y="148"/>
                  </a:lnTo>
                  <a:lnTo>
                    <a:pt x="398" y="151"/>
                  </a:lnTo>
                  <a:lnTo>
                    <a:pt x="398" y="151"/>
                  </a:lnTo>
                  <a:lnTo>
                    <a:pt x="398" y="151"/>
                  </a:lnTo>
                  <a:lnTo>
                    <a:pt x="398" y="151"/>
                  </a:lnTo>
                  <a:lnTo>
                    <a:pt x="396" y="151"/>
                  </a:lnTo>
                  <a:lnTo>
                    <a:pt x="392" y="153"/>
                  </a:lnTo>
                  <a:lnTo>
                    <a:pt x="390" y="153"/>
                  </a:lnTo>
                  <a:lnTo>
                    <a:pt x="385" y="153"/>
                  </a:lnTo>
                  <a:lnTo>
                    <a:pt x="385" y="153"/>
                  </a:lnTo>
                  <a:lnTo>
                    <a:pt x="385" y="153"/>
                  </a:lnTo>
                  <a:lnTo>
                    <a:pt x="383" y="153"/>
                  </a:lnTo>
                  <a:lnTo>
                    <a:pt x="381" y="151"/>
                  </a:lnTo>
                  <a:lnTo>
                    <a:pt x="379" y="151"/>
                  </a:lnTo>
                  <a:lnTo>
                    <a:pt x="377" y="151"/>
                  </a:lnTo>
                  <a:lnTo>
                    <a:pt x="377" y="151"/>
                  </a:lnTo>
                  <a:lnTo>
                    <a:pt x="377" y="153"/>
                  </a:lnTo>
                  <a:lnTo>
                    <a:pt x="377" y="153"/>
                  </a:lnTo>
                  <a:lnTo>
                    <a:pt x="375" y="153"/>
                  </a:lnTo>
                  <a:lnTo>
                    <a:pt x="375" y="153"/>
                  </a:lnTo>
                  <a:lnTo>
                    <a:pt x="373" y="153"/>
                  </a:lnTo>
                  <a:lnTo>
                    <a:pt x="367" y="153"/>
                  </a:lnTo>
                  <a:lnTo>
                    <a:pt x="367" y="153"/>
                  </a:lnTo>
                  <a:lnTo>
                    <a:pt x="364" y="153"/>
                  </a:lnTo>
                  <a:lnTo>
                    <a:pt x="364" y="151"/>
                  </a:lnTo>
                  <a:lnTo>
                    <a:pt x="362" y="151"/>
                  </a:lnTo>
                  <a:lnTo>
                    <a:pt x="360" y="146"/>
                  </a:lnTo>
                  <a:lnTo>
                    <a:pt x="360" y="146"/>
                  </a:lnTo>
                  <a:lnTo>
                    <a:pt x="360" y="144"/>
                  </a:lnTo>
                  <a:lnTo>
                    <a:pt x="360" y="144"/>
                  </a:lnTo>
                  <a:lnTo>
                    <a:pt x="360" y="142"/>
                  </a:lnTo>
                  <a:lnTo>
                    <a:pt x="358" y="140"/>
                  </a:lnTo>
                  <a:lnTo>
                    <a:pt x="360" y="136"/>
                  </a:lnTo>
                  <a:lnTo>
                    <a:pt x="360" y="136"/>
                  </a:lnTo>
                  <a:lnTo>
                    <a:pt x="358" y="136"/>
                  </a:lnTo>
                  <a:lnTo>
                    <a:pt x="358" y="136"/>
                  </a:lnTo>
                  <a:lnTo>
                    <a:pt x="358" y="134"/>
                  </a:lnTo>
                  <a:lnTo>
                    <a:pt x="354" y="132"/>
                  </a:lnTo>
                  <a:lnTo>
                    <a:pt x="354" y="132"/>
                  </a:lnTo>
                  <a:lnTo>
                    <a:pt x="352" y="130"/>
                  </a:lnTo>
                  <a:lnTo>
                    <a:pt x="352" y="130"/>
                  </a:lnTo>
                  <a:lnTo>
                    <a:pt x="350" y="130"/>
                  </a:lnTo>
                  <a:lnTo>
                    <a:pt x="350" y="130"/>
                  </a:lnTo>
                  <a:lnTo>
                    <a:pt x="348" y="130"/>
                  </a:lnTo>
                  <a:lnTo>
                    <a:pt x="348" y="130"/>
                  </a:lnTo>
                  <a:lnTo>
                    <a:pt x="348" y="130"/>
                  </a:lnTo>
                  <a:lnTo>
                    <a:pt x="348" y="130"/>
                  </a:lnTo>
                  <a:lnTo>
                    <a:pt x="346" y="130"/>
                  </a:lnTo>
                  <a:lnTo>
                    <a:pt x="346" y="132"/>
                  </a:lnTo>
                  <a:lnTo>
                    <a:pt x="346" y="132"/>
                  </a:lnTo>
                  <a:lnTo>
                    <a:pt x="346" y="132"/>
                  </a:lnTo>
                  <a:lnTo>
                    <a:pt x="343" y="132"/>
                  </a:lnTo>
                  <a:lnTo>
                    <a:pt x="343" y="130"/>
                  </a:lnTo>
                  <a:lnTo>
                    <a:pt x="346" y="125"/>
                  </a:lnTo>
                  <a:lnTo>
                    <a:pt x="346" y="125"/>
                  </a:lnTo>
                  <a:lnTo>
                    <a:pt x="343" y="125"/>
                  </a:lnTo>
                  <a:lnTo>
                    <a:pt x="343" y="125"/>
                  </a:lnTo>
                  <a:lnTo>
                    <a:pt x="343" y="123"/>
                  </a:lnTo>
                  <a:lnTo>
                    <a:pt x="341" y="121"/>
                  </a:lnTo>
                  <a:lnTo>
                    <a:pt x="341" y="121"/>
                  </a:lnTo>
                  <a:lnTo>
                    <a:pt x="329" y="117"/>
                  </a:lnTo>
                  <a:lnTo>
                    <a:pt x="329" y="115"/>
                  </a:lnTo>
                  <a:lnTo>
                    <a:pt x="327" y="115"/>
                  </a:lnTo>
                  <a:lnTo>
                    <a:pt x="327" y="115"/>
                  </a:lnTo>
                  <a:lnTo>
                    <a:pt x="325" y="117"/>
                  </a:lnTo>
                  <a:lnTo>
                    <a:pt x="325" y="117"/>
                  </a:lnTo>
                  <a:lnTo>
                    <a:pt x="323" y="117"/>
                  </a:lnTo>
                  <a:lnTo>
                    <a:pt x="320" y="117"/>
                  </a:lnTo>
                  <a:lnTo>
                    <a:pt x="316" y="115"/>
                  </a:lnTo>
                  <a:lnTo>
                    <a:pt x="318" y="115"/>
                  </a:lnTo>
                  <a:lnTo>
                    <a:pt x="318" y="113"/>
                  </a:lnTo>
                  <a:lnTo>
                    <a:pt x="318" y="111"/>
                  </a:lnTo>
                  <a:lnTo>
                    <a:pt x="320" y="107"/>
                  </a:lnTo>
                  <a:lnTo>
                    <a:pt x="318" y="105"/>
                  </a:lnTo>
                  <a:lnTo>
                    <a:pt x="318" y="102"/>
                  </a:lnTo>
                  <a:lnTo>
                    <a:pt x="318" y="102"/>
                  </a:lnTo>
                  <a:lnTo>
                    <a:pt x="320" y="100"/>
                  </a:lnTo>
                  <a:lnTo>
                    <a:pt x="323" y="98"/>
                  </a:lnTo>
                  <a:lnTo>
                    <a:pt x="325" y="98"/>
                  </a:lnTo>
                  <a:lnTo>
                    <a:pt x="325" y="98"/>
                  </a:lnTo>
                  <a:lnTo>
                    <a:pt x="327" y="94"/>
                  </a:lnTo>
                  <a:lnTo>
                    <a:pt x="329" y="92"/>
                  </a:lnTo>
                  <a:lnTo>
                    <a:pt x="329" y="92"/>
                  </a:lnTo>
                  <a:lnTo>
                    <a:pt x="331" y="90"/>
                  </a:lnTo>
                  <a:lnTo>
                    <a:pt x="331" y="88"/>
                  </a:lnTo>
                  <a:lnTo>
                    <a:pt x="333" y="86"/>
                  </a:lnTo>
                  <a:lnTo>
                    <a:pt x="333" y="84"/>
                  </a:lnTo>
                  <a:lnTo>
                    <a:pt x="335" y="84"/>
                  </a:lnTo>
                  <a:lnTo>
                    <a:pt x="337" y="84"/>
                  </a:lnTo>
                  <a:lnTo>
                    <a:pt x="337" y="84"/>
                  </a:lnTo>
                  <a:lnTo>
                    <a:pt x="339" y="81"/>
                  </a:lnTo>
                  <a:lnTo>
                    <a:pt x="339" y="81"/>
                  </a:lnTo>
                  <a:lnTo>
                    <a:pt x="339" y="81"/>
                  </a:lnTo>
                  <a:lnTo>
                    <a:pt x="341" y="81"/>
                  </a:lnTo>
                  <a:lnTo>
                    <a:pt x="343" y="81"/>
                  </a:lnTo>
                  <a:lnTo>
                    <a:pt x="346" y="81"/>
                  </a:lnTo>
                  <a:lnTo>
                    <a:pt x="346" y="79"/>
                  </a:lnTo>
                  <a:lnTo>
                    <a:pt x="348" y="79"/>
                  </a:lnTo>
                  <a:lnTo>
                    <a:pt x="350" y="75"/>
                  </a:lnTo>
                  <a:lnTo>
                    <a:pt x="352" y="75"/>
                  </a:lnTo>
                  <a:lnTo>
                    <a:pt x="352" y="75"/>
                  </a:lnTo>
                  <a:lnTo>
                    <a:pt x="352" y="75"/>
                  </a:lnTo>
                  <a:lnTo>
                    <a:pt x="354" y="75"/>
                  </a:lnTo>
                  <a:lnTo>
                    <a:pt x="354" y="73"/>
                  </a:lnTo>
                  <a:lnTo>
                    <a:pt x="352" y="71"/>
                  </a:lnTo>
                  <a:lnTo>
                    <a:pt x="352" y="71"/>
                  </a:lnTo>
                  <a:lnTo>
                    <a:pt x="354" y="69"/>
                  </a:lnTo>
                  <a:lnTo>
                    <a:pt x="356" y="69"/>
                  </a:lnTo>
                  <a:lnTo>
                    <a:pt x="356" y="67"/>
                  </a:lnTo>
                  <a:lnTo>
                    <a:pt x="356" y="65"/>
                  </a:lnTo>
                  <a:lnTo>
                    <a:pt x="356" y="65"/>
                  </a:lnTo>
                  <a:lnTo>
                    <a:pt x="358" y="63"/>
                  </a:lnTo>
                  <a:lnTo>
                    <a:pt x="358" y="61"/>
                  </a:lnTo>
                  <a:lnTo>
                    <a:pt x="362" y="61"/>
                  </a:lnTo>
                  <a:lnTo>
                    <a:pt x="364" y="58"/>
                  </a:lnTo>
                  <a:lnTo>
                    <a:pt x="364" y="56"/>
                  </a:lnTo>
                  <a:lnTo>
                    <a:pt x="364" y="54"/>
                  </a:lnTo>
                  <a:lnTo>
                    <a:pt x="364" y="54"/>
                  </a:lnTo>
                  <a:lnTo>
                    <a:pt x="367" y="54"/>
                  </a:lnTo>
                  <a:lnTo>
                    <a:pt x="369" y="54"/>
                  </a:lnTo>
                  <a:lnTo>
                    <a:pt x="373" y="54"/>
                  </a:lnTo>
                  <a:lnTo>
                    <a:pt x="375" y="52"/>
                  </a:lnTo>
                  <a:lnTo>
                    <a:pt x="377" y="50"/>
                  </a:lnTo>
                  <a:lnTo>
                    <a:pt x="381" y="46"/>
                  </a:lnTo>
                  <a:lnTo>
                    <a:pt x="383" y="44"/>
                  </a:lnTo>
                  <a:lnTo>
                    <a:pt x="390" y="44"/>
                  </a:lnTo>
                  <a:lnTo>
                    <a:pt x="390" y="42"/>
                  </a:lnTo>
                  <a:lnTo>
                    <a:pt x="392" y="42"/>
                  </a:lnTo>
                  <a:lnTo>
                    <a:pt x="392" y="40"/>
                  </a:lnTo>
                  <a:lnTo>
                    <a:pt x="390" y="40"/>
                  </a:lnTo>
                  <a:lnTo>
                    <a:pt x="390" y="40"/>
                  </a:lnTo>
                  <a:lnTo>
                    <a:pt x="390" y="40"/>
                  </a:lnTo>
                  <a:lnTo>
                    <a:pt x="390" y="38"/>
                  </a:lnTo>
                  <a:lnTo>
                    <a:pt x="390" y="38"/>
                  </a:lnTo>
                  <a:lnTo>
                    <a:pt x="394" y="33"/>
                  </a:lnTo>
                  <a:lnTo>
                    <a:pt x="396" y="33"/>
                  </a:lnTo>
                  <a:lnTo>
                    <a:pt x="396" y="33"/>
                  </a:lnTo>
                  <a:lnTo>
                    <a:pt x="396" y="31"/>
                  </a:lnTo>
                  <a:lnTo>
                    <a:pt x="398" y="33"/>
                  </a:lnTo>
                  <a:lnTo>
                    <a:pt x="402" y="33"/>
                  </a:lnTo>
                  <a:lnTo>
                    <a:pt x="402" y="33"/>
                  </a:lnTo>
                  <a:lnTo>
                    <a:pt x="404" y="27"/>
                  </a:lnTo>
                  <a:lnTo>
                    <a:pt x="404" y="27"/>
                  </a:lnTo>
                  <a:lnTo>
                    <a:pt x="406" y="25"/>
                  </a:lnTo>
                  <a:lnTo>
                    <a:pt x="406" y="25"/>
                  </a:lnTo>
                  <a:lnTo>
                    <a:pt x="406" y="25"/>
                  </a:lnTo>
                  <a:lnTo>
                    <a:pt x="404" y="23"/>
                  </a:lnTo>
                  <a:lnTo>
                    <a:pt x="404" y="23"/>
                  </a:lnTo>
                  <a:lnTo>
                    <a:pt x="396" y="27"/>
                  </a:lnTo>
                  <a:lnTo>
                    <a:pt x="394" y="29"/>
                  </a:lnTo>
                  <a:lnTo>
                    <a:pt x="394" y="29"/>
                  </a:lnTo>
                  <a:lnTo>
                    <a:pt x="390" y="27"/>
                  </a:lnTo>
                  <a:lnTo>
                    <a:pt x="387" y="27"/>
                  </a:lnTo>
                  <a:lnTo>
                    <a:pt x="387" y="27"/>
                  </a:lnTo>
                  <a:lnTo>
                    <a:pt x="387" y="29"/>
                  </a:lnTo>
                  <a:lnTo>
                    <a:pt x="387" y="29"/>
                  </a:lnTo>
                  <a:lnTo>
                    <a:pt x="385" y="31"/>
                  </a:lnTo>
                  <a:lnTo>
                    <a:pt x="383" y="31"/>
                  </a:lnTo>
                  <a:lnTo>
                    <a:pt x="381" y="33"/>
                  </a:lnTo>
                  <a:lnTo>
                    <a:pt x="377" y="35"/>
                  </a:lnTo>
                  <a:lnTo>
                    <a:pt x="367" y="38"/>
                  </a:lnTo>
                  <a:lnTo>
                    <a:pt x="364" y="38"/>
                  </a:lnTo>
                  <a:lnTo>
                    <a:pt x="364" y="38"/>
                  </a:lnTo>
                  <a:lnTo>
                    <a:pt x="362" y="38"/>
                  </a:lnTo>
                  <a:lnTo>
                    <a:pt x="362" y="38"/>
                  </a:lnTo>
                  <a:lnTo>
                    <a:pt x="360" y="40"/>
                  </a:lnTo>
                  <a:lnTo>
                    <a:pt x="360" y="40"/>
                  </a:lnTo>
                  <a:lnTo>
                    <a:pt x="360" y="40"/>
                  </a:lnTo>
                  <a:lnTo>
                    <a:pt x="360" y="40"/>
                  </a:lnTo>
                  <a:lnTo>
                    <a:pt x="360" y="44"/>
                  </a:lnTo>
                  <a:lnTo>
                    <a:pt x="360" y="44"/>
                  </a:lnTo>
                  <a:lnTo>
                    <a:pt x="358" y="44"/>
                  </a:lnTo>
                  <a:lnTo>
                    <a:pt x="358" y="46"/>
                  </a:lnTo>
                  <a:lnTo>
                    <a:pt x="358" y="48"/>
                  </a:lnTo>
                  <a:lnTo>
                    <a:pt x="356" y="48"/>
                  </a:lnTo>
                  <a:lnTo>
                    <a:pt x="354" y="50"/>
                  </a:lnTo>
                  <a:lnTo>
                    <a:pt x="354" y="50"/>
                  </a:lnTo>
                  <a:lnTo>
                    <a:pt x="352" y="50"/>
                  </a:lnTo>
                  <a:lnTo>
                    <a:pt x="352" y="50"/>
                  </a:lnTo>
                  <a:lnTo>
                    <a:pt x="352" y="50"/>
                  </a:lnTo>
                  <a:lnTo>
                    <a:pt x="352" y="50"/>
                  </a:lnTo>
                  <a:lnTo>
                    <a:pt x="352" y="50"/>
                  </a:lnTo>
                  <a:lnTo>
                    <a:pt x="352" y="48"/>
                  </a:lnTo>
                  <a:lnTo>
                    <a:pt x="352" y="46"/>
                  </a:lnTo>
                  <a:lnTo>
                    <a:pt x="352" y="38"/>
                  </a:lnTo>
                  <a:lnTo>
                    <a:pt x="352" y="35"/>
                  </a:lnTo>
                  <a:lnTo>
                    <a:pt x="352" y="35"/>
                  </a:lnTo>
                  <a:lnTo>
                    <a:pt x="354" y="35"/>
                  </a:lnTo>
                  <a:lnTo>
                    <a:pt x="354" y="35"/>
                  </a:lnTo>
                  <a:lnTo>
                    <a:pt x="354" y="35"/>
                  </a:lnTo>
                  <a:lnTo>
                    <a:pt x="356" y="33"/>
                  </a:lnTo>
                  <a:lnTo>
                    <a:pt x="358" y="33"/>
                  </a:lnTo>
                  <a:lnTo>
                    <a:pt x="358" y="31"/>
                  </a:lnTo>
                  <a:lnTo>
                    <a:pt x="358" y="31"/>
                  </a:lnTo>
                  <a:lnTo>
                    <a:pt x="360" y="27"/>
                  </a:lnTo>
                  <a:lnTo>
                    <a:pt x="360" y="25"/>
                  </a:lnTo>
                  <a:lnTo>
                    <a:pt x="360" y="25"/>
                  </a:lnTo>
                  <a:lnTo>
                    <a:pt x="362" y="21"/>
                  </a:lnTo>
                  <a:lnTo>
                    <a:pt x="360" y="19"/>
                  </a:lnTo>
                  <a:lnTo>
                    <a:pt x="362" y="19"/>
                  </a:lnTo>
                  <a:lnTo>
                    <a:pt x="362" y="17"/>
                  </a:lnTo>
                  <a:lnTo>
                    <a:pt x="356" y="21"/>
                  </a:lnTo>
                  <a:lnTo>
                    <a:pt x="356" y="21"/>
                  </a:lnTo>
                  <a:lnTo>
                    <a:pt x="354" y="23"/>
                  </a:lnTo>
                  <a:lnTo>
                    <a:pt x="354" y="23"/>
                  </a:lnTo>
                  <a:lnTo>
                    <a:pt x="354" y="23"/>
                  </a:lnTo>
                  <a:lnTo>
                    <a:pt x="354" y="25"/>
                  </a:lnTo>
                  <a:lnTo>
                    <a:pt x="352" y="25"/>
                  </a:lnTo>
                  <a:lnTo>
                    <a:pt x="352" y="25"/>
                  </a:lnTo>
                  <a:lnTo>
                    <a:pt x="352" y="25"/>
                  </a:lnTo>
                  <a:lnTo>
                    <a:pt x="350" y="23"/>
                  </a:lnTo>
                  <a:lnTo>
                    <a:pt x="350" y="23"/>
                  </a:lnTo>
                  <a:lnTo>
                    <a:pt x="350" y="23"/>
                  </a:lnTo>
                  <a:lnTo>
                    <a:pt x="350" y="23"/>
                  </a:lnTo>
                  <a:lnTo>
                    <a:pt x="348" y="21"/>
                  </a:lnTo>
                  <a:lnTo>
                    <a:pt x="348" y="19"/>
                  </a:lnTo>
                  <a:lnTo>
                    <a:pt x="346" y="17"/>
                  </a:lnTo>
                  <a:lnTo>
                    <a:pt x="346" y="17"/>
                  </a:lnTo>
                  <a:lnTo>
                    <a:pt x="346" y="17"/>
                  </a:lnTo>
                  <a:lnTo>
                    <a:pt x="346" y="17"/>
                  </a:lnTo>
                  <a:lnTo>
                    <a:pt x="343" y="14"/>
                  </a:lnTo>
                  <a:lnTo>
                    <a:pt x="341" y="14"/>
                  </a:lnTo>
                  <a:lnTo>
                    <a:pt x="341" y="14"/>
                  </a:lnTo>
                  <a:lnTo>
                    <a:pt x="339" y="14"/>
                  </a:lnTo>
                  <a:lnTo>
                    <a:pt x="339" y="14"/>
                  </a:lnTo>
                  <a:lnTo>
                    <a:pt x="339" y="14"/>
                  </a:lnTo>
                  <a:lnTo>
                    <a:pt x="337" y="14"/>
                  </a:lnTo>
                  <a:lnTo>
                    <a:pt x="337" y="14"/>
                  </a:lnTo>
                  <a:lnTo>
                    <a:pt x="337" y="14"/>
                  </a:lnTo>
                  <a:lnTo>
                    <a:pt x="337" y="14"/>
                  </a:lnTo>
                  <a:lnTo>
                    <a:pt x="335" y="14"/>
                  </a:lnTo>
                  <a:lnTo>
                    <a:pt x="335" y="17"/>
                  </a:lnTo>
                  <a:lnTo>
                    <a:pt x="333" y="19"/>
                  </a:lnTo>
                  <a:lnTo>
                    <a:pt x="333" y="19"/>
                  </a:lnTo>
                  <a:lnTo>
                    <a:pt x="333" y="19"/>
                  </a:lnTo>
                  <a:lnTo>
                    <a:pt x="333" y="21"/>
                  </a:lnTo>
                  <a:lnTo>
                    <a:pt x="331" y="21"/>
                  </a:lnTo>
                  <a:lnTo>
                    <a:pt x="331" y="23"/>
                  </a:lnTo>
                  <a:lnTo>
                    <a:pt x="331" y="23"/>
                  </a:lnTo>
                  <a:lnTo>
                    <a:pt x="331" y="23"/>
                  </a:lnTo>
                  <a:lnTo>
                    <a:pt x="329" y="25"/>
                  </a:lnTo>
                  <a:lnTo>
                    <a:pt x="329" y="25"/>
                  </a:lnTo>
                  <a:lnTo>
                    <a:pt x="327" y="25"/>
                  </a:lnTo>
                  <a:lnTo>
                    <a:pt x="325" y="25"/>
                  </a:lnTo>
                  <a:lnTo>
                    <a:pt x="325" y="25"/>
                  </a:lnTo>
                  <a:lnTo>
                    <a:pt x="325" y="25"/>
                  </a:lnTo>
                  <a:lnTo>
                    <a:pt x="323" y="25"/>
                  </a:lnTo>
                  <a:lnTo>
                    <a:pt x="323" y="25"/>
                  </a:lnTo>
                  <a:lnTo>
                    <a:pt x="323" y="25"/>
                  </a:lnTo>
                  <a:lnTo>
                    <a:pt x="323" y="25"/>
                  </a:lnTo>
                  <a:lnTo>
                    <a:pt x="325" y="23"/>
                  </a:lnTo>
                  <a:lnTo>
                    <a:pt x="325" y="23"/>
                  </a:lnTo>
                  <a:lnTo>
                    <a:pt x="323" y="23"/>
                  </a:lnTo>
                  <a:lnTo>
                    <a:pt x="320" y="21"/>
                  </a:lnTo>
                  <a:lnTo>
                    <a:pt x="318" y="19"/>
                  </a:lnTo>
                  <a:lnTo>
                    <a:pt x="318" y="19"/>
                  </a:lnTo>
                  <a:lnTo>
                    <a:pt x="316" y="19"/>
                  </a:lnTo>
                  <a:lnTo>
                    <a:pt x="316" y="19"/>
                  </a:lnTo>
                  <a:lnTo>
                    <a:pt x="316" y="19"/>
                  </a:lnTo>
                  <a:lnTo>
                    <a:pt x="314" y="19"/>
                  </a:lnTo>
                  <a:lnTo>
                    <a:pt x="314" y="19"/>
                  </a:lnTo>
                  <a:lnTo>
                    <a:pt x="310" y="19"/>
                  </a:lnTo>
                  <a:lnTo>
                    <a:pt x="308" y="17"/>
                  </a:lnTo>
                  <a:lnTo>
                    <a:pt x="308" y="17"/>
                  </a:lnTo>
                  <a:lnTo>
                    <a:pt x="306" y="19"/>
                  </a:lnTo>
                  <a:lnTo>
                    <a:pt x="304" y="19"/>
                  </a:lnTo>
                  <a:lnTo>
                    <a:pt x="302" y="19"/>
                  </a:lnTo>
                  <a:lnTo>
                    <a:pt x="300" y="19"/>
                  </a:lnTo>
                  <a:lnTo>
                    <a:pt x="297" y="19"/>
                  </a:lnTo>
                  <a:lnTo>
                    <a:pt x="297" y="19"/>
                  </a:lnTo>
                  <a:lnTo>
                    <a:pt x="289" y="12"/>
                  </a:lnTo>
                  <a:lnTo>
                    <a:pt x="287" y="12"/>
                  </a:lnTo>
                  <a:lnTo>
                    <a:pt x="287" y="12"/>
                  </a:lnTo>
                  <a:lnTo>
                    <a:pt x="285" y="12"/>
                  </a:lnTo>
                  <a:lnTo>
                    <a:pt x="285" y="12"/>
                  </a:lnTo>
                  <a:lnTo>
                    <a:pt x="285" y="10"/>
                  </a:lnTo>
                  <a:lnTo>
                    <a:pt x="283" y="10"/>
                  </a:lnTo>
                  <a:lnTo>
                    <a:pt x="283" y="10"/>
                  </a:lnTo>
                  <a:lnTo>
                    <a:pt x="283" y="10"/>
                  </a:lnTo>
                  <a:lnTo>
                    <a:pt x="281" y="10"/>
                  </a:lnTo>
                  <a:lnTo>
                    <a:pt x="281" y="10"/>
                  </a:lnTo>
                  <a:lnTo>
                    <a:pt x="277" y="8"/>
                  </a:lnTo>
                  <a:lnTo>
                    <a:pt x="277" y="8"/>
                  </a:lnTo>
                  <a:lnTo>
                    <a:pt x="277" y="10"/>
                  </a:lnTo>
                  <a:lnTo>
                    <a:pt x="274" y="10"/>
                  </a:lnTo>
                  <a:lnTo>
                    <a:pt x="274" y="10"/>
                  </a:lnTo>
                  <a:lnTo>
                    <a:pt x="272" y="10"/>
                  </a:lnTo>
                  <a:lnTo>
                    <a:pt x="272" y="10"/>
                  </a:lnTo>
                  <a:lnTo>
                    <a:pt x="270" y="10"/>
                  </a:lnTo>
                  <a:lnTo>
                    <a:pt x="266" y="8"/>
                  </a:lnTo>
                  <a:lnTo>
                    <a:pt x="264" y="8"/>
                  </a:lnTo>
                  <a:lnTo>
                    <a:pt x="264" y="6"/>
                  </a:lnTo>
                  <a:lnTo>
                    <a:pt x="264" y="6"/>
                  </a:lnTo>
                  <a:lnTo>
                    <a:pt x="262" y="6"/>
                  </a:lnTo>
                  <a:lnTo>
                    <a:pt x="262" y="4"/>
                  </a:lnTo>
                  <a:lnTo>
                    <a:pt x="262" y="4"/>
                  </a:lnTo>
                  <a:lnTo>
                    <a:pt x="262" y="2"/>
                  </a:lnTo>
                  <a:lnTo>
                    <a:pt x="260" y="2"/>
                  </a:lnTo>
                  <a:lnTo>
                    <a:pt x="260" y="2"/>
                  </a:lnTo>
                  <a:lnTo>
                    <a:pt x="260" y="0"/>
                  </a:lnTo>
                  <a:lnTo>
                    <a:pt x="258" y="0"/>
                  </a:lnTo>
                  <a:lnTo>
                    <a:pt x="258" y="0"/>
                  </a:lnTo>
                  <a:lnTo>
                    <a:pt x="258" y="0"/>
                  </a:lnTo>
                  <a:lnTo>
                    <a:pt x="256" y="0"/>
                  </a:lnTo>
                  <a:lnTo>
                    <a:pt x="256" y="0"/>
                  </a:lnTo>
                  <a:lnTo>
                    <a:pt x="256" y="0"/>
                  </a:lnTo>
                  <a:lnTo>
                    <a:pt x="254" y="0"/>
                  </a:lnTo>
                  <a:lnTo>
                    <a:pt x="254" y="0"/>
                  </a:lnTo>
                  <a:lnTo>
                    <a:pt x="254" y="2"/>
                  </a:lnTo>
                  <a:lnTo>
                    <a:pt x="251" y="2"/>
                  </a:lnTo>
                  <a:lnTo>
                    <a:pt x="251" y="0"/>
                  </a:lnTo>
                  <a:lnTo>
                    <a:pt x="251" y="0"/>
                  </a:lnTo>
                  <a:lnTo>
                    <a:pt x="249" y="0"/>
                  </a:lnTo>
                  <a:lnTo>
                    <a:pt x="249" y="0"/>
                  </a:lnTo>
                  <a:lnTo>
                    <a:pt x="249" y="0"/>
                  </a:lnTo>
                  <a:lnTo>
                    <a:pt x="249" y="0"/>
                  </a:lnTo>
                  <a:lnTo>
                    <a:pt x="247" y="2"/>
                  </a:lnTo>
                  <a:lnTo>
                    <a:pt x="245" y="2"/>
                  </a:lnTo>
                  <a:lnTo>
                    <a:pt x="243" y="2"/>
                  </a:lnTo>
                  <a:lnTo>
                    <a:pt x="239" y="0"/>
                  </a:lnTo>
                  <a:lnTo>
                    <a:pt x="239" y="0"/>
                  </a:lnTo>
                  <a:lnTo>
                    <a:pt x="239" y="0"/>
                  </a:lnTo>
                  <a:lnTo>
                    <a:pt x="239" y="2"/>
                  </a:lnTo>
                  <a:lnTo>
                    <a:pt x="239" y="6"/>
                  </a:lnTo>
                  <a:lnTo>
                    <a:pt x="237" y="6"/>
                  </a:lnTo>
                  <a:lnTo>
                    <a:pt x="237" y="10"/>
                  </a:lnTo>
                  <a:lnTo>
                    <a:pt x="237" y="10"/>
                  </a:lnTo>
                  <a:lnTo>
                    <a:pt x="237" y="10"/>
                  </a:lnTo>
                  <a:lnTo>
                    <a:pt x="237" y="12"/>
                  </a:lnTo>
                  <a:lnTo>
                    <a:pt x="237" y="12"/>
                  </a:lnTo>
                  <a:lnTo>
                    <a:pt x="237" y="12"/>
                  </a:lnTo>
                  <a:lnTo>
                    <a:pt x="237" y="12"/>
                  </a:lnTo>
                  <a:lnTo>
                    <a:pt x="237" y="14"/>
                  </a:lnTo>
                  <a:lnTo>
                    <a:pt x="237" y="14"/>
                  </a:lnTo>
                  <a:lnTo>
                    <a:pt x="237" y="14"/>
                  </a:lnTo>
                  <a:lnTo>
                    <a:pt x="237" y="14"/>
                  </a:lnTo>
                  <a:lnTo>
                    <a:pt x="237" y="14"/>
                  </a:lnTo>
                  <a:lnTo>
                    <a:pt x="237" y="17"/>
                  </a:lnTo>
                  <a:lnTo>
                    <a:pt x="235" y="17"/>
                  </a:lnTo>
                  <a:lnTo>
                    <a:pt x="235" y="17"/>
                  </a:lnTo>
                  <a:lnTo>
                    <a:pt x="237" y="17"/>
                  </a:lnTo>
                  <a:lnTo>
                    <a:pt x="237" y="19"/>
                  </a:lnTo>
                  <a:lnTo>
                    <a:pt x="237" y="19"/>
                  </a:lnTo>
                  <a:lnTo>
                    <a:pt x="237" y="19"/>
                  </a:lnTo>
                  <a:lnTo>
                    <a:pt x="237" y="21"/>
                  </a:lnTo>
                  <a:lnTo>
                    <a:pt x="237" y="21"/>
                  </a:lnTo>
                  <a:lnTo>
                    <a:pt x="237" y="21"/>
                  </a:lnTo>
                  <a:lnTo>
                    <a:pt x="237" y="23"/>
                  </a:lnTo>
                  <a:lnTo>
                    <a:pt x="237" y="23"/>
                  </a:lnTo>
                  <a:lnTo>
                    <a:pt x="237" y="23"/>
                  </a:lnTo>
                  <a:lnTo>
                    <a:pt x="237" y="25"/>
                  </a:lnTo>
                  <a:lnTo>
                    <a:pt x="237" y="27"/>
                  </a:lnTo>
                  <a:lnTo>
                    <a:pt x="237" y="27"/>
                  </a:lnTo>
                  <a:lnTo>
                    <a:pt x="235" y="31"/>
                  </a:lnTo>
                  <a:lnTo>
                    <a:pt x="235" y="33"/>
                  </a:lnTo>
                  <a:lnTo>
                    <a:pt x="235" y="33"/>
                  </a:lnTo>
                  <a:lnTo>
                    <a:pt x="233" y="33"/>
                  </a:lnTo>
                  <a:lnTo>
                    <a:pt x="233" y="35"/>
                  </a:lnTo>
                  <a:lnTo>
                    <a:pt x="233" y="35"/>
                  </a:lnTo>
                  <a:lnTo>
                    <a:pt x="233" y="35"/>
                  </a:lnTo>
                  <a:lnTo>
                    <a:pt x="233" y="35"/>
                  </a:lnTo>
                  <a:lnTo>
                    <a:pt x="233" y="38"/>
                  </a:lnTo>
                  <a:lnTo>
                    <a:pt x="233" y="40"/>
                  </a:lnTo>
                  <a:lnTo>
                    <a:pt x="233" y="40"/>
                  </a:lnTo>
                  <a:lnTo>
                    <a:pt x="233" y="44"/>
                  </a:lnTo>
                  <a:lnTo>
                    <a:pt x="233" y="44"/>
                  </a:lnTo>
                  <a:lnTo>
                    <a:pt x="233" y="46"/>
                  </a:lnTo>
                  <a:lnTo>
                    <a:pt x="233" y="46"/>
                  </a:lnTo>
                  <a:lnTo>
                    <a:pt x="231" y="48"/>
                  </a:lnTo>
                  <a:lnTo>
                    <a:pt x="231" y="50"/>
                  </a:lnTo>
                  <a:lnTo>
                    <a:pt x="231" y="50"/>
                  </a:lnTo>
                  <a:lnTo>
                    <a:pt x="231" y="50"/>
                  </a:lnTo>
                  <a:lnTo>
                    <a:pt x="231" y="50"/>
                  </a:lnTo>
                  <a:lnTo>
                    <a:pt x="231" y="52"/>
                  </a:lnTo>
                  <a:lnTo>
                    <a:pt x="231" y="52"/>
                  </a:lnTo>
                  <a:lnTo>
                    <a:pt x="231" y="58"/>
                  </a:lnTo>
                  <a:lnTo>
                    <a:pt x="231" y="58"/>
                  </a:lnTo>
                  <a:lnTo>
                    <a:pt x="231" y="58"/>
                  </a:lnTo>
                  <a:lnTo>
                    <a:pt x="231" y="61"/>
                  </a:lnTo>
                  <a:lnTo>
                    <a:pt x="231" y="61"/>
                  </a:lnTo>
                  <a:lnTo>
                    <a:pt x="231" y="61"/>
                  </a:lnTo>
                  <a:lnTo>
                    <a:pt x="231" y="61"/>
                  </a:lnTo>
                  <a:lnTo>
                    <a:pt x="231" y="63"/>
                  </a:lnTo>
                  <a:lnTo>
                    <a:pt x="231" y="63"/>
                  </a:lnTo>
                  <a:lnTo>
                    <a:pt x="231" y="63"/>
                  </a:lnTo>
                  <a:lnTo>
                    <a:pt x="231" y="65"/>
                  </a:lnTo>
                  <a:lnTo>
                    <a:pt x="226" y="67"/>
                  </a:lnTo>
                  <a:lnTo>
                    <a:pt x="224" y="69"/>
                  </a:lnTo>
                  <a:lnTo>
                    <a:pt x="222" y="71"/>
                  </a:lnTo>
                  <a:lnTo>
                    <a:pt x="222" y="73"/>
                  </a:lnTo>
                  <a:lnTo>
                    <a:pt x="222" y="73"/>
                  </a:lnTo>
                  <a:lnTo>
                    <a:pt x="222" y="73"/>
                  </a:lnTo>
                  <a:lnTo>
                    <a:pt x="222" y="73"/>
                  </a:lnTo>
                  <a:lnTo>
                    <a:pt x="218" y="75"/>
                  </a:lnTo>
                  <a:lnTo>
                    <a:pt x="214" y="75"/>
                  </a:lnTo>
                  <a:lnTo>
                    <a:pt x="212" y="77"/>
                  </a:lnTo>
                  <a:lnTo>
                    <a:pt x="210" y="77"/>
                  </a:lnTo>
                  <a:lnTo>
                    <a:pt x="210" y="77"/>
                  </a:lnTo>
                  <a:lnTo>
                    <a:pt x="210" y="77"/>
                  </a:lnTo>
                  <a:lnTo>
                    <a:pt x="210" y="77"/>
                  </a:lnTo>
                  <a:lnTo>
                    <a:pt x="210" y="77"/>
                  </a:lnTo>
                  <a:lnTo>
                    <a:pt x="210" y="79"/>
                  </a:lnTo>
                  <a:lnTo>
                    <a:pt x="210" y="79"/>
                  </a:lnTo>
                  <a:lnTo>
                    <a:pt x="210" y="79"/>
                  </a:lnTo>
                  <a:lnTo>
                    <a:pt x="210" y="79"/>
                  </a:lnTo>
                  <a:lnTo>
                    <a:pt x="210" y="79"/>
                  </a:lnTo>
                  <a:lnTo>
                    <a:pt x="210" y="79"/>
                  </a:lnTo>
                  <a:lnTo>
                    <a:pt x="208" y="81"/>
                  </a:lnTo>
                  <a:lnTo>
                    <a:pt x="208" y="81"/>
                  </a:lnTo>
                  <a:lnTo>
                    <a:pt x="208" y="81"/>
                  </a:lnTo>
                  <a:lnTo>
                    <a:pt x="205" y="81"/>
                  </a:lnTo>
                  <a:lnTo>
                    <a:pt x="205" y="81"/>
                  </a:lnTo>
                  <a:lnTo>
                    <a:pt x="205" y="81"/>
                  </a:lnTo>
                  <a:lnTo>
                    <a:pt x="203" y="81"/>
                  </a:lnTo>
                  <a:lnTo>
                    <a:pt x="203" y="81"/>
                  </a:lnTo>
                  <a:lnTo>
                    <a:pt x="201" y="84"/>
                  </a:lnTo>
                  <a:lnTo>
                    <a:pt x="199" y="84"/>
                  </a:lnTo>
                  <a:lnTo>
                    <a:pt x="199" y="86"/>
                  </a:lnTo>
                  <a:lnTo>
                    <a:pt x="199" y="86"/>
                  </a:lnTo>
                  <a:lnTo>
                    <a:pt x="199" y="86"/>
                  </a:lnTo>
                  <a:lnTo>
                    <a:pt x="197" y="86"/>
                  </a:lnTo>
                  <a:lnTo>
                    <a:pt x="197" y="86"/>
                  </a:lnTo>
                  <a:lnTo>
                    <a:pt x="197" y="88"/>
                  </a:lnTo>
                  <a:lnTo>
                    <a:pt x="197" y="88"/>
                  </a:lnTo>
                  <a:lnTo>
                    <a:pt x="193" y="88"/>
                  </a:lnTo>
                  <a:lnTo>
                    <a:pt x="191" y="88"/>
                  </a:lnTo>
                  <a:lnTo>
                    <a:pt x="191" y="88"/>
                  </a:lnTo>
                  <a:lnTo>
                    <a:pt x="189" y="90"/>
                  </a:lnTo>
                  <a:lnTo>
                    <a:pt x="187" y="92"/>
                  </a:lnTo>
                  <a:lnTo>
                    <a:pt x="187" y="92"/>
                  </a:lnTo>
                  <a:lnTo>
                    <a:pt x="187" y="92"/>
                  </a:lnTo>
                  <a:lnTo>
                    <a:pt x="187" y="94"/>
                  </a:lnTo>
                  <a:lnTo>
                    <a:pt x="187" y="94"/>
                  </a:lnTo>
                  <a:lnTo>
                    <a:pt x="184" y="94"/>
                  </a:lnTo>
                  <a:lnTo>
                    <a:pt x="182" y="96"/>
                  </a:lnTo>
                  <a:lnTo>
                    <a:pt x="182" y="96"/>
                  </a:lnTo>
                  <a:lnTo>
                    <a:pt x="180" y="96"/>
                  </a:lnTo>
                  <a:lnTo>
                    <a:pt x="174" y="96"/>
                  </a:lnTo>
                  <a:lnTo>
                    <a:pt x="170" y="94"/>
                  </a:lnTo>
                  <a:lnTo>
                    <a:pt x="170" y="94"/>
                  </a:lnTo>
                  <a:lnTo>
                    <a:pt x="168" y="92"/>
                  </a:lnTo>
                  <a:lnTo>
                    <a:pt x="168" y="92"/>
                  </a:lnTo>
                  <a:lnTo>
                    <a:pt x="168" y="90"/>
                  </a:lnTo>
                  <a:lnTo>
                    <a:pt x="166" y="90"/>
                  </a:lnTo>
                  <a:lnTo>
                    <a:pt x="166" y="90"/>
                  </a:lnTo>
                  <a:lnTo>
                    <a:pt x="166" y="90"/>
                  </a:lnTo>
                  <a:lnTo>
                    <a:pt x="166" y="90"/>
                  </a:lnTo>
                  <a:lnTo>
                    <a:pt x="164" y="90"/>
                  </a:lnTo>
                  <a:lnTo>
                    <a:pt x="164" y="92"/>
                  </a:lnTo>
                  <a:lnTo>
                    <a:pt x="161" y="92"/>
                  </a:lnTo>
                  <a:lnTo>
                    <a:pt x="161" y="92"/>
                  </a:lnTo>
                  <a:lnTo>
                    <a:pt x="161" y="92"/>
                  </a:lnTo>
                  <a:lnTo>
                    <a:pt x="161" y="92"/>
                  </a:lnTo>
                  <a:lnTo>
                    <a:pt x="161" y="94"/>
                  </a:lnTo>
                  <a:lnTo>
                    <a:pt x="161" y="94"/>
                  </a:lnTo>
                  <a:lnTo>
                    <a:pt x="159" y="94"/>
                  </a:lnTo>
                  <a:lnTo>
                    <a:pt x="159" y="96"/>
                  </a:lnTo>
                  <a:lnTo>
                    <a:pt x="159" y="96"/>
                  </a:lnTo>
                  <a:lnTo>
                    <a:pt x="159" y="96"/>
                  </a:lnTo>
                  <a:lnTo>
                    <a:pt x="159" y="96"/>
                  </a:lnTo>
                  <a:lnTo>
                    <a:pt x="159" y="96"/>
                  </a:lnTo>
                  <a:lnTo>
                    <a:pt x="157" y="96"/>
                  </a:lnTo>
                  <a:lnTo>
                    <a:pt x="157" y="98"/>
                  </a:lnTo>
                  <a:lnTo>
                    <a:pt x="155" y="98"/>
                  </a:lnTo>
                  <a:lnTo>
                    <a:pt x="153" y="98"/>
                  </a:lnTo>
                  <a:lnTo>
                    <a:pt x="149" y="98"/>
                  </a:lnTo>
                  <a:lnTo>
                    <a:pt x="149" y="98"/>
                  </a:lnTo>
                  <a:lnTo>
                    <a:pt x="147" y="96"/>
                  </a:lnTo>
                  <a:lnTo>
                    <a:pt x="147" y="96"/>
                  </a:lnTo>
                  <a:lnTo>
                    <a:pt x="147" y="96"/>
                  </a:lnTo>
                  <a:lnTo>
                    <a:pt x="145" y="96"/>
                  </a:lnTo>
                  <a:lnTo>
                    <a:pt x="145" y="98"/>
                  </a:lnTo>
                  <a:lnTo>
                    <a:pt x="143" y="98"/>
                  </a:lnTo>
                  <a:lnTo>
                    <a:pt x="143" y="98"/>
                  </a:lnTo>
                  <a:lnTo>
                    <a:pt x="130" y="96"/>
                  </a:lnTo>
                  <a:lnTo>
                    <a:pt x="128" y="96"/>
                  </a:lnTo>
                  <a:lnTo>
                    <a:pt x="128" y="98"/>
                  </a:lnTo>
                  <a:lnTo>
                    <a:pt x="126" y="96"/>
                  </a:lnTo>
                  <a:lnTo>
                    <a:pt x="124" y="96"/>
                  </a:lnTo>
                  <a:lnTo>
                    <a:pt x="122" y="96"/>
                  </a:lnTo>
                  <a:lnTo>
                    <a:pt x="122" y="102"/>
                  </a:lnTo>
                  <a:lnTo>
                    <a:pt x="122" y="105"/>
                  </a:lnTo>
                  <a:lnTo>
                    <a:pt x="122" y="107"/>
                  </a:lnTo>
                  <a:lnTo>
                    <a:pt x="122" y="109"/>
                  </a:lnTo>
                  <a:lnTo>
                    <a:pt x="122" y="113"/>
                  </a:lnTo>
                  <a:lnTo>
                    <a:pt x="122" y="113"/>
                  </a:lnTo>
                  <a:lnTo>
                    <a:pt x="122" y="113"/>
                  </a:lnTo>
                  <a:lnTo>
                    <a:pt x="118" y="111"/>
                  </a:lnTo>
                  <a:lnTo>
                    <a:pt x="118" y="109"/>
                  </a:lnTo>
                  <a:lnTo>
                    <a:pt x="115" y="109"/>
                  </a:lnTo>
                  <a:lnTo>
                    <a:pt x="113" y="109"/>
                  </a:lnTo>
                  <a:lnTo>
                    <a:pt x="111" y="109"/>
                  </a:lnTo>
                  <a:lnTo>
                    <a:pt x="109" y="109"/>
                  </a:lnTo>
                  <a:lnTo>
                    <a:pt x="107" y="109"/>
                  </a:lnTo>
                  <a:lnTo>
                    <a:pt x="107" y="109"/>
                  </a:lnTo>
                  <a:lnTo>
                    <a:pt x="105" y="111"/>
                  </a:lnTo>
                  <a:lnTo>
                    <a:pt x="105" y="111"/>
                  </a:lnTo>
                  <a:lnTo>
                    <a:pt x="105" y="113"/>
                  </a:lnTo>
                  <a:lnTo>
                    <a:pt x="103" y="113"/>
                  </a:lnTo>
                  <a:lnTo>
                    <a:pt x="101" y="113"/>
                  </a:lnTo>
                  <a:lnTo>
                    <a:pt x="101" y="115"/>
                  </a:lnTo>
                  <a:lnTo>
                    <a:pt x="99" y="115"/>
                  </a:lnTo>
                  <a:lnTo>
                    <a:pt x="97" y="115"/>
                  </a:lnTo>
                  <a:lnTo>
                    <a:pt x="97" y="117"/>
                  </a:lnTo>
                  <a:lnTo>
                    <a:pt x="95" y="117"/>
                  </a:lnTo>
                  <a:lnTo>
                    <a:pt x="97" y="119"/>
                  </a:lnTo>
                  <a:lnTo>
                    <a:pt x="95" y="119"/>
                  </a:lnTo>
                  <a:lnTo>
                    <a:pt x="92" y="119"/>
                  </a:lnTo>
                  <a:lnTo>
                    <a:pt x="92" y="121"/>
                  </a:lnTo>
                  <a:lnTo>
                    <a:pt x="92" y="121"/>
                  </a:lnTo>
                  <a:lnTo>
                    <a:pt x="90" y="123"/>
                  </a:lnTo>
                  <a:lnTo>
                    <a:pt x="90" y="125"/>
                  </a:lnTo>
                  <a:lnTo>
                    <a:pt x="90" y="125"/>
                  </a:lnTo>
                  <a:lnTo>
                    <a:pt x="90" y="125"/>
                  </a:lnTo>
                  <a:lnTo>
                    <a:pt x="88" y="125"/>
                  </a:lnTo>
                  <a:lnTo>
                    <a:pt x="88" y="125"/>
                  </a:lnTo>
                  <a:lnTo>
                    <a:pt x="88" y="128"/>
                  </a:lnTo>
                  <a:lnTo>
                    <a:pt x="88" y="128"/>
                  </a:lnTo>
                  <a:lnTo>
                    <a:pt x="88" y="128"/>
                  </a:lnTo>
                  <a:lnTo>
                    <a:pt x="80" y="130"/>
                  </a:lnTo>
                  <a:lnTo>
                    <a:pt x="78" y="132"/>
                  </a:lnTo>
                  <a:lnTo>
                    <a:pt x="76" y="132"/>
                  </a:lnTo>
                  <a:lnTo>
                    <a:pt x="76" y="132"/>
                  </a:lnTo>
                  <a:lnTo>
                    <a:pt x="74" y="132"/>
                  </a:lnTo>
                  <a:lnTo>
                    <a:pt x="74" y="130"/>
                  </a:lnTo>
                  <a:lnTo>
                    <a:pt x="72" y="130"/>
                  </a:lnTo>
                  <a:lnTo>
                    <a:pt x="72" y="130"/>
                  </a:lnTo>
                  <a:lnTo>
                    <a:pt x="72" y="130"/>
                  </a:lnTo>
                  <a:lnTo>
                    <a:pt x="69" y="132"/>
                  </a:lnTo>
                  <a:lnTo>
                    <a:pt x="67" y="132"/>
                  </a:lnTo>
                  <a:lnTo>
                    <a:pt x="67" y="132"/>
                  </a:lnTo>
                  <a:lnTo>
                    <a:pt x="67" y="132"/>
                  </a:lnTo>
                  <a:lnTo>
                    <a:pt x="65" y="132"/>
                  </a:lnTo>
                  <a:lnTo>
                    <a:pt x="65" y="132"/>
                  </a:lnTo>
                  <a:lnTo>
                    <a:pt x="65" y="132"/>
                  </a:lnTo>
                  <a:lnTo>
                    <a:pt x="65" y="134"/>
                  </a:lnTo>
                  <a:lnTo>
                    <a:pt x="65" y="134"/>
                  </a:lnTo>
                  <a:lnTo>
                    <a:pt x="63" y="134"/>
                  </a:lnTo>
                  <a:lnTo>
                    <a:pt x="63" y="134"/>
                  </a:lnTo>
                  <a:lnTo>
                    <a:pt x="61" y="134"/>
                  </a:lnTo>
                  <a:lnTo>
                    <a:pt x="59" y="132"/>
                  </a:lnTo>
                  <a:lnTo>
                    <a:pt x="57" y="132"/>
                  </a:lnTo>
                  <a:lnTo>
                    <a:pt x="57" y="136"/>
                  </a:lnTo>
                  <a:lnTo>
                    <a:pt x="55" y="136"/>
                  </a:lnTo>
                  <a:lnTo>
                    <a:pt x="51" y="138"/>
                  </a:lnTo>
                  <a:lnTo>
                    <a:pt x="49" y="140"/>
                  </a:lnTo>
                  <a:lnTo>
                    <a:pt x="46" y="140"/>
                  </a:lnTo>
                  <a:lnTo>
                    <a:pt x="46" y="140"/>
                  </a:lnTo>
                  <a:lnTo>
                    <a:pt x="44" y="140"/>
                  </a:lnTo>
                  <a:lnTo>
                    <a:pt x="42" y="140"/>
                  </a:lnTo>
                  <a:lnTo>
                    <a:pt x="42" y="144"/>
                  </a:lnTo>
                  <a:lnTo>
                    <a:pt x="40" y="144"/>
                  </a:lnTo>
                  <a:lnTo>
                    <a:pt x="32" y="146"/>
                  </a:lnTo>
                  <a:lnTo>
                    <a:pt x="30" y="146"/>
                  </a:lnTo>
                  <a:lnTo>
                    <a:pt x="30" y="146"/>
                  </a:lnTo>
                  <a:lnTo>
                    <a:pt x="28" y="148"/>
                  </a:lnTo>
                  <a:lnTo>
                    <a:pt x="28" y="148"/>
                  </a:lnTo>
                  <a:lnTo>
                    <a:pt x="23" y="151"/>
                  </a:lnTo>
                  <a:lnTo>
                    <a:pt x="19" y="151"/>
                  </a:lnTo>
                  <a:lnTo>
                    <a:pt x="17" y="151"/>
                  </a:lnTo>
                  <a:lnTo>
                    <a:pt x="17" y="153"/>
                  </a:lnTo>
                  <a:lnTo>
                    <a:pt x="15" y="153"/>
                  </a:lnTo>
                  <a:lnTo>
                    <a:pt x="15" y="153"/>
                  </a:lnTo>
                  <a:lnTo>
                    <a:pt x="15" y="151"/>
                  </a:lnTo>
                  <a:lnTo>
                    <a:pt x="13" y="151"/>
                  </a:lnTo>
                  <a:lnTo>
                    <a:pt x="13" y="151"/>
                  </a:lnTo>
                  <a:lnTo>
                    <a:pt x="11" y="148"/>
                  </a:lnTo>
                  <a:lnTo>
                    <a:pt x="11" y="151"/>
                  </a:lnTo>
                  <a:lnTo>
                    <a:pt x="9" y="151"/>
                  </a:lnTo>
                  <a:lnTo>
                    <a:pt x="9" y="151"/>
                  </a:lnTo>
                  <a:lnTo>
                    <a:pt x="9" y="151"/>
                  </a:lnTo>
                  <a:lnTo>
                    <a:pt x="9" y="151"/>
                  </a:lnTo>
                  <a:lnTo>
                    <a:pt x="7" y="153"/>
                  </a:lnTo>
                  <a:lnTo>
                    <a:pt x="7" y="153"/>
                  </a:lnTo>
                  <a:lnTo>
                    <a:pt x="7" y="151"/>
                  </a:lnTo>
                  <a:lnTo>
                    <a:pt x="5" y="151"/>
                  </a:lnTo>
                  <a:lnTo>
                    <a:pt x="5" y="151"/>
                  </a:lnTo>
                  <a:lnTo>
                    <a:pt x="5" y="148"/>
                  </a:lnTo>
                  <a:lnTo>
                    <a:pt x="5" y="148"/>
                  </a:lnTo>
                  <a:lnTo>
                    <a:pt x="2" y="148"/>
                  </a:lnTo>
                  <a:lnTo>
                    <a:pt x="2" y="151"/>
                  </a:lnTo>
                  <a:lnTo>
                    <a:pt x="2" y="155"/>
                  </a:lnTo>
                  <a:lnTo>
                    <a:pt x="2" y="157"/>
                  </a:lnTo>
                  <a:lnTo>
                    <a:pt x="2" y="159"/>
                  </a:lnTo>
                  <a:lnTo>
                    <a:pt x="0" y="159"/>
                  </a:lnTo>
                  <a:lnTo>
                    <a:pt x="0" y="161"/>
                  </a:lnTo>
                  <a:lnTo>
                    <a:pt x="0" y="161"/>
                  </a:lnTo>
                  <a:lnTo>
                    <a:pt x="0" y="161"/>
                  </a:lnTo>
                  <a:lnTo>
                    <a:pt x="0" y="163"/>
                  </a:lnTo>
                  <a:lnTo>
                    <a:pt x="2" y="165"/>
                  </a:lnTo>
                  <a:lnTo>
                    <a:pt x="2" y="165"/>
                  </a:lnTo>
                  <a:lnTo>
                    <a:pt x="2" y="165"/>
                  </a:lnTo>
                  <a:lnTo>
                    <a:pt x="5" y="167"/>
                  </a:lnTo>
                  <a:lnTo>
                    <a:pt x="5" y="167"/>
                  </a:lnTo>
                  <a:lnTo>
                    <a:pt x="9" y="169"/>
                  </a:lnTo>
                  <a:lnTo>
                    <a:pt x="11" y="169"/>
                  </a:lnTo>
                  <a:lnTo>
                    <a:pt x="11" y="169"/>
                  </a:lnTo>
                  <a:lnTo>
                    <a:pt x="11" y="169"/>
                  </a:lnTo>
                  <a:lnTo>
                    <a:pt x="11" y="171"/>
                  </a:lnTo>
                  <a:lnTo>
                    <a:pt x="11" y="171"/>
                  </a:lnTo>
                  <a:lnTo>
                    <a:pt x="11" y="174"/>
                  </a:lnTo>
                  <a:lnTo>
                    <a:pt x="11" y="174"/>
                  </a:lnTo>
                  <a:lnTo>
                    <a:pt x="11" y="174"/>
                  </a:lnTo>
                  <a:lnTo>
                    <a:pt x="9" y="176"/>
                  </a:lnTo>
                  <a:lnTo>
                    <a:pt x="9" y="176"/>
                  </a:lnTo>
                  <a:lnTo>
                    <a:pt x="9" y="176"/>
                  </a:lnTo>
                  <a:lnTo>
                    <a:pt x="9" y="178"/>
                  </a:lnTo>
                  <a:lnTo>
                    <a:pt x="9" y="178"/>
                  </a:lnTo>
                  <a:lnTo>
                    <a:pt x="9" y="178"/>
                  </a:lnTo>
                  <a:lnTo>
                    <a:pt x="9" y="178"/>
                  </a:lnTo>
                  <a:lnTo>
                    <a:pt x="9" y="180"/>
                  </a:lnTo>
                  <a:lnTo>
                    <a:pt x="9" y="180"/>
                  </a:lnTo>
                  <a:lnTo>
                    <a:pt x="9" y="180"/>
                  </a:lnTo>
                  <a:lnTo>
                    <a:pt x="9" y="182"/>
                  </a:lnTo>
                  <a:lnTo>
                    <a:pt x="11" y="182"/>
                  </a:lnTo>
                  <a:lnTo>
                    <a:pt x="11" y="182"/>
                  </a:lnTo>
                  <a:lnTo>
                    <a:pt x="15" y="184"/>
                  </a:lnTo>
                  <a:lnTo>
                    <a:pt x="15" y="184"/>
                  </a:lnTo>
                  <a:lnTo>
                    <a:pt x="15" y="186"/>
                  </a:lnTo>
                  <a:lnTo>
                    <a:pt x="17" y="186"/>
                  </a:lnTo>
                  <a:lnTo>
                    <a:pt x="17" y="186"/>
                  </a:lnTo>
                  <a:lnTo>
                    <a:pt x="17" y="186"/>
                  </a:lnTo>
                  <a:lnTo>
                    <a:pt x="17" y="186"/>
                  </a:lnTo>
                  <a:lnTo>
                    <a:pt x="21" y="188"/>
                  </a:lnTo>
                  <a:lnTo>
                    <a:pt x="21" y="188"/>
                  </a:lnTo>
                  <a:lnTo>
                    <a:pt x="21" y="188"/>
                  </a:lnTo>
                  <a:lnTo>
                    <a:pt x="21" y="188"/>
                  </a:lnTo>
                  <a:lnTo>
                    <a:pt x="21" y="190"/>
                  </a:lnTo>
                  <a:lnTo>
                    <a:pt x="21" y="190"/>
                  </a:lnTo>
                  <a:lnTo>
                    <a:pt x="21" y="190"/>
                  </a:lnTo>
                  <a:lnTo>
                    <a:pt x="21" y="192"/>
                  </a:lnTo>
                  <a:lnTo>
                    <a:pt x="21" y="192"/>
                  </a:lnTo>
                  <a:lnTo>
                    <a:pt x="19" y="197"/>
                  </a:lnTo>
                  <a:lnTo>
                    <a:pt x="19" y="197"/>
                  </a:lnTo>
                  <a:lnTo>
                    <a:pt x="19" y="199"/>
                  </a:lnTo>
                  <a:lnTo>
                    <a:pt x="19" y="199"/>
                  </a:lnTo>
                  <a:lnTo>
                    <a:pt x="19" y="199"/>
                  </a:lnTo>
                  <a:lnTo>
                    <a:pt x="21" y="199"/>
                  </a:lnTo>
                  <a:lnTo>
                    <a:pt x="21" y="199"/>
                  </a:lnTo>
                  <a:lnTo>
                    <a:pt x="21" y="199"/>
                  </a:lnTo>
                  <a:lnTo>
                    <a:pt x="21" y="199"/>
                  </a:lnTo>
                  <a:lnTo>
                    <a:pt x="21" y="201"/>
                  </a:lnTo>
                  <a:lnTo>
                    <a:pt x="23" y="203"/>
                  </a:lnTo>
                  <a:lnTo>
                    <a:pt x="23" y="203"/>
                  </a:lnTo>
                  <a:lnTo>
                    <a:pt x="23" y="205"/>
                  </a:lnTo>
                  <a:lnTo>
                    <a:pt x="23" y="205"/>
                  </a:lnTo>
                  <a:lnTo>
                    <a:pt x="23" y="205"/>
                  </a:lnTo>
                  <a:lnTo>
                    <a:pt x="19" y="209"/>
                  </a:lnTo>
                  <a:lnTo>
                    <a:pt x="19" y="211"/>
                  </a:lnTo>
                  <a:lnTo>
                    <a:pt x="19" y="211"/>
                  </a:lnTo>
                  <a:lnTo>
                    <a:pt x="19" y="211"/>
                  </a:lnTo>
                  <a:lnTo>
                    <a:pt x="19" y="211"/>
                  </a:lnTo>
                  <a:lnTo>
                    <a:pt x="19" y="211"/>
                  </a:lnTo>
                  <a:lnTo>
                    <a:pt x="21" y="213"/>
                  </a:lnTo>
                  <a:lnTo>
                    <a:pt x="21" y="213"/>
                  </a:lnTo>
                  <a:lnTo>
                    <a:pt x="23" y="213"/>
                  </a:lnTo>
                  <a:lnTo>
                    <a:pt x="25" y="215"/>
                  </a:lnTo>
                  <a:lnTo>
                    <a:pt x="25" y="215"/>
                  </a:lnTo>
                  <a:lnTo>
                    <a:pt x="30" y="218"/>
                  </a:lnTo>
                  <a:lnTo>
                    <a:pt x="32" y="220"/>
                  </a:lnTo>
                  <a:lnTo>
                    <a:pt x="32" y="220"/>
                  </a:lnTo>
                  <a:lnTo>
                    <a:pt x="34" y="222"/>
                  </a:lnTo>
                  <a:lnTo>
                    <a:pt x="34" y="224"/>
                  </a:lnTo>
                  <a:lnTo>
                    <a:pt x="34" y="224"/>
                  </a:lnTo>
                  <a:lnTo>
                    <a:pt x="34" y="226"/>
                  </a:lnTo>
                  <a:lnTo>
                    <a:pt x="34" y="226"/>
                  </a:lnTo>
                  <a:lnTo>
                    <a:pt x="34" y="226"/>
                  </a:lnTo>
                  <a:lnTo>
                    <a:pt x="34" y="228"/>
                  </a:lnTo>
                  <a:lnTo>
                    <a:pt x="38" y="230"/>
                  </a:lnTo>
                  <a:lnTo>
                    <a:pt x="40" y="232"/>
                  </a:lnTo>
                  <a:lnTo>
                    <a:pt x="42" y="232"/>
                  </a:lnTo>
                  <a:lnTo>
                    <a:pt x="44" y="234"/>
                  </a:lnTo>
                  <a:lnTo>
                    <a:pt x="44" y="234"/>
                  </a:lnTo>
                  <a:lnTo>
                    <a:pt x="46" y="236"/>
                  </a:lnTo>
                  <a:lnTo>
                    <a:pt x="46" y="236"/>
                  </a:lnTo>
                  <a:lnTo>
                    <a:pt x="46" y="241"/>
                  </a:lnTo>
                  <a:lnTo>
                    <a:pt x="49" y="241"/>
                  </a:lnTo>
                  <a:lnTo>
                    <a:pt x="49" y="243"/>
                  </a:lnTo>
                  <a:lnTo>
                    <a:pt x="49" y="243"/>
                  </a:lnTo>
                  <a:lnTo>
                    <a:pt x="49" y="245"/>
                  </a:lnTo>
                  <a:lnTo>
                    <a:pt x="49" y="245"/>
                  </a:lnTo>
                  <a:lnTo>
                    <a:pt x="49" y="245"/>
                  </a:lnTo>
                  <a:lnTo>
                    <a:pt x="49" y="247"/>
                  </a:lnTo>
                  <a:lnTo>
                    <a:pt x="49" y="247"/>
                  </a:lnTo>
                  <a:lnTo>
                    <a:pt x="49" y="249"/>
                  </a:lnTo>
                  <a:lnTo>
                    <a:pt x="49" y="249"/>
                  </a:lnTo>
                  <a:lnTo>
                    <a:pt x="46" y="249"/>
                  </a:lnTo>
                  <a:lnTo>
                    <a:pt x="46" y="249"/>
                  </a:lnTo>
                  <a:lnTo>
                    <a:pt x="49" y="251"/>
                  </a:lnTo>
                  <a:lnTo>
                    <a:pt x="49" y="253"/>
                  </a:lnTo>
                  <a:lnTo>
                    <a:pt x="49" y="253"/>
                  </a:lnTo>
                  <a:lnTo>
                    <a:pt x="49" y="255"/>
                  </a:lnTo>
                  <a:lnTo>
                    <a:pt x="49" y="257"/>
                  </a:lnTo>
                  <a:lnTo>
                    <a:pt x="46" y="264"/>
                  </a:lnTo>
                  <a:lnTo>
                    <a:pt x="49" y="268"/>
                  </a:lnTo>
                  <a:lnTo>
                    <a:pt x="49" y="268"/>
                  </a:lnTo>
                  <a:lnTo>
                    <a:pt x="49" y="268"/>
                  </a:lnTo>
                  <a:lnTo>
                    <a:pt x="51" y="270"/>
                  </a:lnTo>
                  <a:lnTo>
                    <a:pt x="53" y="272"/>
                  </a:lnTo>
                  <a:lnTo>
                    <a:pt x="53" y="272"/>
                  </a:lnTo>
                  <a:lnTo>
                    <a:pt x="55" y="272"/>
                  </a:lnTo>
                  <a:lnTo>
                    <a:pt x="55" y="272"/>
                  </a:lnTo>
                  <a:lnTo>
                    <a:pt x="55" y="272"/>
                  </a:lnTo>
                  <a:lnTo>
                    <a:pt x="55" y="274"/>
                  </a:lnTo>
                  <a:lnTo>
                    <a:pt x="57" y="274"/>
                  </a:lnTo>
                  <a:lnTo>
                    <a:pt x="57" y="276"/>
                  </a:lnTo>
                  <a:lnTo>
                    <a:pt x="57" y="278"/>
                  </a:lnTo>
                  <a:lnTo>
                    <a:pt x="59" y="282"/>
                  </a:lnTo>
                  <a:lnTo>
                    <a:pt x="61" y="282"/>
                  </a:lnTo>
                  <a:lnTo>
                    <a:pt x="63" y="285"/>
                  </a:lnTo>
                  <a:lnTo>
                    <a:pt x="63" y="287"/>
                  </a:lnTo>
                  <a:lnTo>
                    <a:pt x="63" y="287"/>
                  </a:lnTo>
                  <a:lnTo>
                    <a:pt x="63" y="287"/>
                  </a:lnTo>
                  <a:lnTo>
                    <a:pt x="63" y="287"/>
                  </a:lnTo>
                  <a:lnTo>
                    <a:pt x="63" y="289"/>
                  </a:lnTo>
                  <a:lnTo>
                    <a:pt x="63" y="289"/>
                  </a:lnTo>
                  <a:lnTo>
                    <a:pt x="63" y="289"/>
                  </a:lnTo>
                  <a:lnTo>
                    <a:pt x="63" y="291"/>
                  </a:lnTo>
                  <a:lnTo>
                    <a:pt x="63" y="291"/>
                  </a:lnTo>
                  <a:lnTo>
                    <a:pt x="63" y="291"/>
                  </a:lnTo>
                  <a:lnTo>
                    <a:pt x="63" y="291"/>
                  </a:lnTo>
                  <a:lnTo>
                    <a:pt x="63" y="293"/>
                  </a:lnTo>
                  <a:lnTo>
                    <a:pt x="65" y="293"/>
                  </a:lnTo>
                  <a:lnTo>
                    <a:pt x="65" y="293"/>
                  </a:lnTo>
                  <a:lnTo>
                    <a:pt x="65" y="293"/>
                  </a:lnTo>
                  <a:lnTo>
                    <a:pt x="69" y="295"/>
                  </a:lnTo>
                  <a:lnTo>
                    <a:pt x="69" y="297"/>
                  </a:lnTo>
                  <a:lnTo>
                    <a:pt x="69" y="297"/>
                  </a:lnTo>
                  <a:lnTo>
                    <a:pt x="69" y="297"/>
                  </a:lnTo>
                  <a:lnTo>
                    <a:pt x="72" y="297"/>
                  </a:lnTo>
                  <a:lnTo>
                    <a:pt x="72" y="299"/>
                  </a:lnTo>
                  <a:lnTo>
                    <a:pt x="74" y="299"/>
                  </a:lnTo>
                  <a:lnTo>
                    <a:pt x="76" y="303"/>
                  </a:lnTo>
                  <a:lnTo>
                    <a:pt x="76" y="305"/>
                  </a:lnTo>
                  <a:lnTo>
                    <a:pt x="80" y="308"/>
                  </a:lnTo>
                  <a:lnTo>
                    <a:pt x="82" y="310"/>
                  </a:lnTo>
                  <a:lnTo>
                    <a:pt x="84" y="312"/>
                  </a:lnTo>
                  <a:lnTo>
                    <a:pt x="84" y="312"/>
                  </a:lnTo>
                  <a:lnTo>
                    <a:pt x="84" y="312"/>
                  </a:lnTo>
                  <a:lnTo>
                    <a:pt x="84" y="314"/>
                  </a:lnTo>
                  <a:lnTo>
                    <a:pt x="84" y="314"/>
                  </a:lnTo>
                  <a:lnTo>
                    <a:pt x="84" y="316"/>
                  </a:lnTo>
                  <a:lnTo>
                    <a:pt x="84" y="316"/>
                  </a:lnTo>
                  <a:lnTo>
                    <a:pt x="86" y="318"/>
                  </a:lnTo>
                  <a:lnTo>
                    <a:pt x="86" y="318"/>
                  </a:lnTo>
                  <a:lnTo>
                    <a:pt x="86" y="318"/>
                  </a:lnTo>
                  <a:lnTo>
                    <a:pt x="86" y="318"/>
                  </a:lnTo>
                  <a:lnTo>
                    <a:pt x="88" y="320"/>
                  </a:lnTo>
                  <a:lnTo>
                    <a:pt x="88" y="320"/>
                  </a:lnTo>
                  <a:lnTo>
                    <a:pt x="88" y="318"/>
                  </a:lnTo>
                  <a:lnTo>
                    <a:pt x="88" y="318"/>
                  </a:lnTo>
                  <a:lnTo>
                    <a:pt x="90" y="318"/>
                  </a:lnTo>
                  <a:lnTo>
                    <a:pt x="90" y="316"/>
                  </a:lnTo>
                  <a:lnTo>
                    <a:pt x="92" y="316"/>
                  </a:lnTo>
                  <a:lnTo>
                    <a:pt x="92" y="316"/>
                  </a:lnTo>
                  <a:lnTo>
                    <a:pt x="92" y="316"/>
                  </a:lnTo>
                  <a:lnTo>
                    <a:pt x="95" y="316"/>
                  </a:lnTo>
                  <a:lnTo>
                    <a:pt x="99" y="318"/>
                  </a:lnTo>
                  <a:lnTo>
                    <a:pt x="99" y="320"/>
                  </a:lnTo>
                  <a:lnTo>
                    <a:pt x="101" y="320"/>
                  </a:lnTo>
                  <a:lnTo>
                    <a:pt x="103" y="324"/>
                  </a:lnTo>
                  <a:lnTo>
                    <a:pt x="103" y="326"/>
                  </a:lnTo>
                  <a:lnTo>
                    <a:pt x="105" y="326"/>
                  </a:lnTo>
                  <a:lnTo>
                    <a:pt x="115" y="328"/>
                  </a:lnTo>
                  <a:lnTo>
                    <a:pt x="118" y="331"/>
                  </a:lnTo>
                  <a:lnTo>
                    <a:pt x="120" y="333"/>
                  </a:lnTo>
                  <a:lnTo>
                    <a:pt x="120" y="333"/>
                  </a:lnTo>
                  <a:lnTo>
                    <a:pt x="120" y="333"/>
                  </a:lnTo>
                  <a:lnTo>
                    <a:pt x="120" y="333"/>
                  </a:lnTo>
                  <a:lnTo>
                    <a:pt x="122" y="331"/>
                  </a:lnTo>
                  <a:lnTo>
                    <a:pt x="122" y="331"/>
                  </a:lnTo>
                  <a:lnTo>
                    <a:pt x="122" y="331"/>
                  </a:lnTo>
                  <a:lnTo>
                    <a:pt x="122" y="331"/>
                  </a:lnTo>
                  <a:lnTo>
                    <a:pt x="122" y="331"/>
                  </a:lnTo>
                  <a:lnTo>
                    <a:pt x="124" y="331"/>
                  </a:lnTo>
                  <a:lnTo>
                    <a:pt x="126" y="333"/>
                  </a:lnTo>
                  <a:lnTo>
                    <a:pt x="128" y="337"/>
                  </a:lnTo>
                  <a:lnTo>
                    <a:pt x="128" y="337"/>
                  </a:lnTo>
                  <a:lnTo>
                    <a:pt x="130" y="337"/>
                  </a:lnTo>
                  <a:lnTo>
                    <a:pt x="132" y="335"/>
                  </a:lnTo>
                  <a:lnTo>
                    <a:pt x="132" y="335"/>
                  </a:lnTo>
                  <a:lnTo>
                    <a:pt x="134" y="337"/>
                  </a:lnTo>
                  <a:lnTo>
                    <a:pt x="134" y="337"/>
                  </a:lnTo>
                  <a:lnTo>
                    <a:pt x="136" y="337"/>
                  </a:lnTo>
                  <a:lnTo>
                    <a:pt x="138" y="339"/>
                  </a:lnTo>
                  <a:lnTo>
                    <a:pt x="138" y="339"/>
                  </a:lnTo>
                  <a:lnTo>
                    <a:pt x="141" y="339"/>
                  </a:lnTo>
                  <a:lnTo>
                    <a:pt x="141" y="339"/>
                  </a:lnTo>
                  <a:lnTo>
                    <a:pt x="141" y="339"/>
                  </a:lnTo>
                  <a:lnTo>
                    <a:pt x="143" y="339"/>
                  </a:lnTo>
                  <a:lnTo>
                    <a:pt x="143" y="339"/>
                  </a:lnTo>
                  <a:lnTo>
                    <a:pt x="143" y="339"/>
                  </a:lnTo>
                  <a:lnTo>
                    <a:pt x="143" y="339"/>
                  </a:lnTo>
                  <a:lnTo>
                    <a:pt x="145" y="339"/>
                  </a:lnTo>
                  <a:lnTo>
                    <a:pt x="149" y="339"/>
                  </a:lnTo>
                  <a:lnTo>
                    <a:pt x="151" y="339"/>
                  </a:lnTo>
                  <a:lnTo>
                    <a:pt x="151" y="337"/>
                  </a:lnTo>
                  <a:lnTo>
                    <a:pt x="151" y="337"/>
                  </a:lnTo>
                  <a:lnTo>
                    <a:pt x="155" y="337"/>
                  </a:lnTo>
                  <a:lnTo>
                    <a:pt x="155" y="337"/>
                  </a:lnTo>
                  <a:lnTo>
                    <a:pt x="161" y="337"/>
                  </a:lnTo>
                  <a:lnTo>
                    <a:pt x="172" y="339"/>
                  </a:lnTo>
                  <a:lnTo>
                    <a:pt x="172" y="339"/>
                  </a:lnTo>
                  <a:lnTo>
                    <a:pt x="172" y="339"/>
                  </a:lnTo>
                  <a:lnTo>
                    <a:pt x="174" y="339"/>
                  </a:lnTo>
                  <a:lnTo>
                    <a:pt x="178" y="337"/>
                  </a:lnTo>
                  <a:lnTo>
                    <a:pt x="189" y="335"/>
                  </a:lnTo>
                  <a:lnTo>
                    <a:pt x="189" y="335"/>
                  </a:lnTo>
                  <a:lnTo>
                    <a:pt x="189" y="333"/>
                  </a:lnTo>
                  <a:lnTo>
                    <a:pt x="191" y="333"/>
                  </a:lnTo>
                  <a:lnTo>
                    <a:pt x="191" y="333"/>
                  </a:lnTo>
                  <a:lnTo>
                    <a:pt x="191" y="333"/>
                  </a:lnTo>
                  <a:lnTo>
                    <a:pt x="193" y="335"/>
                  </a:lnTo>
                  <a:lnTo>
                    <a:pt x="195" y="335"/>
                  </a:lnTo>
                  <a:lnTo>
                    <a:pt x="195" y="337"/>
                  </a:lnTo>
                  <a:lnTo>
                    <a:pt x="197" y="337"/>
                  </a:lnTo>
                  <a:lnTo>
                    <a:pt x="197" y="337"/>
                  </a:lnTo>
                  <a:lnTo>
                    <a:pt x="197" y="337"/>
                  </a:lnTo>
                  <a:lnTo>
                    <a:pt x="197" y="337"/>
                  </a:lnTo>
                  <a:lnTo>
                    <a:pt x="199" y="337"/>
                  </a:lnTo>
                  <a:lnTo>
                    <a:pt x="199" y="337"/>
                  </a:lnTo>
                  <a:lnTo>
                    <a:pt x="199" y="337"/>
                  </a:lnTo>
                  <a:lnTo>
                    <a:pt x="201" y="335"/>
                  </a:lnTo>
                  <a:lnTo>
                    <a:pt x="201" y="335"/>
                  </a:lnTo>
                  <a:lnTo>
                    <a:pt x="201" y="335"/>
                  </a:lnTo>
                  <a:lnTo>
                    <a:pt x="203" y="335"/>
                  </a:lnTo>
                  <a:lnTo>
                    <a:pt x="203" y="335"/>
                  </a:lnTo>
                  <a:lnTo>
                    <a:pt x="205" y="335"/>
                  </a:lnTo>
                  <a:lnTo>
                    <a:pt x="205" y="335"/>
                  </a:lnTo>
                  <a:lnTo>
                    <a:pt x="205" y="335"/>
                  </a:lnTo>
                  <a:lnTo>
                    <a:pt x="205" y="337"/>
                  </a:lnTo>
                  <a:lnTo>
                    <a:pt x="205" y="337"/>
                  </a:lnTo>
                  <a:lnTo>
                    <a:pt x="208" y="337"/>
                  </a:lnTo>
                  <a:lnTo>
                    <a:pt x="208" y="339"/>
                  </a:lnTo>
                  <a:lnTo>
                    <a:pt x="208" y="339"/>
                  </a:lnTo>
                  <a:lnTo>
                    <a:pt x="208" y="339"/>
                  </a:lnTo>
                  <a:lnTo>
                    <a:pt x="210" y="339"/>
                  </a:lnTo>
                  <a:lnTo>
                    <a:pt x="210" y="339"/>
                  </a:lnTo>
                  <a:lnTo>
                    <a:pt x="210" y="339"/>
                  </a:lnTo>
                  <a:lnTo>
                    <a:pt x="212" y="339"/>
                  </a:lnTo>
                  <a:lnTo>
                    <a:pt x="212" y="341"/>
                  </a:lnTo>
                  <a:lnTo>
                    <a:pt x="212" y="341"/>
                  </a:lnTo>
                  <a:lnTo>
                    <a:pt x="212" y="341"/>
                  </a:lnTo>
                  <a:lnTo>
                    <a:pt x="212" y="341"/>
                  </a:lnTo>
                  <a:lnTo>
                    <a:pt x="212" y="343"/>
                  </a:lnTo>
                  <a:lnTo>
                    <a:pt x="212" y="343"/>
                  </a:lnTo>
                  <a:lnTo>
                    <a:pt x="214" y="343"/>
                  </a:lnTo>
                  <a:lnTo>
                    <a:pt x="218" y="345"/>
                  </a:lnTo>
                  <a:lnTo>
                    <a:pt x="220" y="345"/>
                  </a:lnTo>
                  <a:lnTo>
                    <a:pt x="226" y="343"/>
                  </a:lnTo>
                  <a:lnTo>
                    <a:pt x="226" y="343"/>
                  </a:lnTo>
                  <a:lnTo>
                    <a:pt x="226" y="343"/>
                  </a:lnTo>
                  <a:lnTo>
                    <a:pt x="226" y="343"/>
                  </a:lnTo>
                  <a:lnTo>
                    <a:pt x="228" y="341"/>
                  </a:lnTo>
                  <a:lnTo>
                    <a:pt x="228" y="341"/>
                  </a:lnTo>
                  <a:lnTo>
                    <a:pt x="228" y="341"/>
                  </a:lnTo>
                  <a:lnTo>
                    <a:pt x="228" y="339"/>
                  </a:lnTo>
                  <a:lnTo>
                    <a:pt x="228" y="339"/>
                  </a:lnTo>
                  <a:lnTo>
                    <a:pt x="228" y="339"/>
                  </a:lnTo>
                  <a:lnTo>
                    <a:pt x="231" y="339"/>
                  </a:lnTo>
                  <a:lnTo>
                    <a:pt x="231" y="339"/>
                  </a:lnTo>
                  <a:lnTo>
                    <a:pt x="231" y="339"/>
                  </a:lnTo>
                  <a:lnTo>
                    <a:pt x="231" y="337"/>
                  </a:lnTo>
                  <a:lnTo>
                    <a:pt x="233" y="337"/>
                  </a:lnTo>
                  <a:lnTo>
                    <a:pt x="233" y="337"/>
                  </a:lnTo>
                  <a:lnTo>
                    <a:pt x="233" y="335"/>
                  </a:lnTo>
                  <a:lnTo>
                    <a:pt x="235" y="335"/>
                  </a:lnTo>
                  <a:lnTo>
                    <a:pt x="235" y="335"/>
                  </a:lnTo>
                  <a:lnTo>
                    <a:pt x="235" y="335"/>
                  </a:lnTo>
                  <a:lnTo>
                    <a:pt x="237" y="335"/>
                  </a:lnTo>
                  <a:lnTo>
                    <a:pt x="237" y="335"/>
                  </a:lnTo>
                  <a:lnTo>
                    <a:pt x="239" y="335"/>
                  </a:lnTo>
                  <a:lnTo>
                    <a:pt x="239" y="335"/>
                  </a:lnTo>
                  <a:lnTo>
                    <a:pt x="239" y="335"/>
                  </a:lnTo>
                  <a:lnTo>
                    <a:pt x="241" y="335"/>
                  </a:lnTo>
                  <a:lnTo>
                    <a:pt x="241" y="335"/>
                  </a:lnTo>
                  <a:lnTo>
                    <a:pt x="241" y="335"/>
                  </a:lnTo>
                  <a:lnTo>
                    <a:pt x="241" y="335"/>
                  </a:lnTo>
                  <a:lnTo>
                    <a:pt x="243" y="339"/>
                  </a:lnTo>
                  <a:lnTo>
                    <a:pt x="243" y="339"/>
                  </a:lnTo>
                  <a:lnTo>
                    <a:pt x="243" y="341"/>
                  </a:lnTo>
                  <a:lnTo>
                    <a:pt x="243" y="341"/>
                  </a:lnTo>
                  <a:lnTo>
                    <a:pt x="243" y="343"/>
                  </a:lnTo>
                  <a:lnTo>
                    <a:pt x="243" y="343"/>
                  </a:lnTo>
                  <a:lnTo>
                    <a:pt x="243" y="343"/>
                  </a:lnTo>
                  <a:lnTo>
                    <a:pt x="243" y="345"/>
                  </a:lnTo>
                  <a:lnTo>
                    <a:pt x="243" y="345"/>
                  </a:lnTo>
                  <a:lnTo>
                    <a:pt x="243" y="345"/>
                  </a:lnTo>
                  <a:lnTo>
                    <a:pt x="243" y="347"/>
                  </a:lnTo>
                  <a:lnTo>
                    <a:pt x="243" y="352"/>
                  </a:lnTo>
                  <a:lnTo>
                    <a:pt x="243" y="354"/>
                  </a:lnTo>
                  <a:lnTo>
                    <a:pt x="243" y="354"/>
                  </a:lnTo>
                  <a:lnTo>
                    <a:pt x="243" y="356"/>
                  </a:lnTo>
                  <a:lnTo>
                    <a:pt x="243" y="356"/>
                  </a:lnTo>
                  <a:lnTo>
                    <a:pt x="241" y="356"/>
                  </a:lnTo>
                  <a:lnTo>
                    <a:pt x="241" y="356"/>
                  </a:lnTo>
                  <a:lnTo>
                    <a:pt x="241" y="358"/>
                  </a:lnTo>
                  <a:lnTo>
                    <a:pt x="241" y="358"/>
                  </a:lnTo>
                  <a:lnTo>
                    <a:pt x="243" y="362"/>
                  </a:lnTo>
                  <a:lnTo>
                    <a:pt x="243" y="364"/>
                  </a:lnTo>
                  <a:lnTo>
                    <a:pt x="243" y="366"/>
                  </a:lnTo>
                  <a:lnTo>
                    <a:pt x="243" y="368"/>
                  </a:lnTo>
                  <a:lnTo>
                    <a:pt x="243" y="370"/>
                  </a:lnTo>
                  <a:lnTo>
                    <a:pt x="245" y="370"/>
                  </a:lnTo>
                  <a:lnTo>
                    <a:pt x="247" y="375"/>
                  </a:lnTo>
                  <a:lnTo>
                    <a:pt x="247" y="375"/>
                  </a:lnTo>
                  <a:lnTo>
                    <a:pt x="247" y="375"/>
                  </a:lnTo>
                  <a:lnTo>
                    <a:pt x="249" y="377"/>
                  </a:lnTo>
                  <a:lnTo>
                    <a:pt x="249" y="379"/>
                  </a:lnTo>
                  <a:lnTo>
                    <a:pt x="249" y="381"/>
                  </a:lnTo>
                  <a:lnTo>
                    <a:pt x="249" y="381"/>
                  </a:lnTo>
                  <a:lnTo>
                    <a:pt x="249" y="381"/>
                  </a:lnTo>
                  <a:lnTo>
                    <a:pt x="251" y="381"/>
                  </a:lnTo>
                  <a:lnTo>
                    <a:pt x="251" y="381"/>
                  </a:lnTo>
                  <a:lnTo>
                    <a:pt x="251" y="381"/>
                  </a:lnTo>
                  <a:lnTo>
                    <a:pt x="254" y="381"/>
                  </a:lnTo>
                  <a:lnTo>
                    <a:pt x="254" y="381"/>
                  </a:lnTo>
                  <a:lnTo>
                    <a:pt x="254" y="381"/>
                  </a:lnTo>
                  <a:lnTo>
                    <a:pt x="256" y="381"/>
                  </a:lnTo>
                  <a:lnTo>
                    <a:pt x="256" y="381"/>
                  </a:lnTo>
                  <a:lnTo>
                    <a:pt x="256" y="381"/>
                  </a:lnTo>
                  <a:lnTo>
                    <a:pt x="256" y="383"/>
                  </a:lnTo>
                  <a:lnTo>
                    <a:pt x="256" y="385"/>
                  </a:lnTo>
                  <a:lnTo>
                    <a:pt x="256" y="387"/>
                  </a:lnTo>
                  <a:lnTo>
                    <a:pt x="256" y="387"/>
                  </a:lnTo>
                  <a:lnTo>
                    <a:pt x="256" y="389"/>
                  </a:lnTo>
                  <a:lnTo>
                    <a:pt x="256" y="389"/>
                  </a:lnTo>
                  <a:lnTo>
                    <a:pt x="256" y="389"/>
                  </a:lnTo>
                  <a:lnTo>
                    <a:pt x="256" y="389"/>
                  </a:lnTo>
                  <a:lnTo>
                    <a:pt x="258" y="389"/>
                  </a:lnTo>
                  <a:lnTo>
                    <a:pt x="262" y="389"/>
                  </a:lnTo>
                  <a:lnTo>
                    <a:pt x="262" y="389"/>
                  </a:lnTo>
                  <a:lnTo>
                    <a:pt x="262" y="387"/>
                  </a:lnTo>
                  <a:lnTo>
                    <a:pt x="264" y="387"/>
                  </a:lnTo>
                  <a:lnTo>
                    <a:pt x="268" y="381"/>
                  </a:lnTo>
                  <a:lnTo>
                    <a:pt x="268" y="381"/>
                  </a:lnTo>
                  <a:lnTo>
                    <a:pt x="268" y="381"/>
                  </a:lnTo>
                  <a:lnTo>
                    <a:pt x="270" y="381"/>
                  </a:lnTo>
                  <a:lnTo>
                    <a:pt x="270" y="381"/>
                  </a:lnTo>
                  <a:lnTo>
                    <a:pt x="270" y="381"/>
                  </a:lnTo>
                  <a:lnTo>
                    <a:pt x="274" y="383"/>
                  </a:lnTo>
                  <a:lnTo>
                    <a:pt x="277" y="383"/>
                  </a:lnTo>
                  <a:lnTo>
                    <a:pt x="277" y="383"/>
                  </a:lnTo>
                  <a:lnTo>
                    <a:pt x="277" y="385"/>
                  </a:lnTo>
                  <a:lnTo>
                    <a:pt x="279" y="385"/>
                  </a:lnTo>
                  <a:lnTo>
                    <a:pt x="279" y="385"/>
                  </a:lnTo>
                  <a:lnTo>
                    <a:pt x="279" y="387"/>
                  </a:lnTo>
                  <a:lnTo>
                    <a:pt x="283" y="389"/>
                  </a:lnTo>
                  <a:lnTo>
                    <a:pt x="283" y="389"/>
                  </a:lnTo>
                  <a:lnTo>
                    <a:pt x="285" y="391"/>
                  </a:lnTo>
                  <a:lnTo>
                    <a:pt x="285" y="391"/>
                  </a:lnTo>
                  <a:lnTo>
                    <a:pt x="285" y="391"/>
                  </a:lnTo>
                  <a:lnTo>
                    <a:pt x="287" y="389"/>
                  </a:lnTo>
                  <a:lnTo>
                    <a:pt x="287" y="389"/>
                  </a:lnTo>
                  <a:lnTo>
                    <a:pt x="291" y="389"/>
                  </a:lnTo>
                  <a:lnTo>
                    <a:pt x="291" y="389"/>
                  </a:lnTo>
                  <a:lnTo>
                    <a:pt x="291" y="389"/>
                  </a:lnTo>
                  <a:lnTo>
                    <a:pt x="291" y="389"/>
                  </a:lnTo>
                  <a:lnTo>
                    <a:pt x="291" y="389"/>
                  </a:lnTo>
                  <a:lnTo>
                    <a:pt x="293" y="389"/>
                  </a:lnTo>
                  <a:lnTo>
                    <a:pt x="293" y="389"/>
                  </a:lnTo>
                  <a:lnTo>
                    <a:pt x="293" y="389"/>
                  </a:lnTo>
                  <a:lnTo>
                    <a:pt x="295" y="389"/>
                  </a:lnTo>
                  <a:lnTo>
                    <a:pt x="295" y="389"/>
                  </a:lnTo>
                  <a:lnTo>
                    <a:pt x="297" y="389"/>
                  </a:lnTo>
                  <a:lnTo>
                    <a:pt x="297" y="389"/>
                  </a:lnTo>
                  <a:lnTo>
                    <a:pt x="297" y="391"/>
                  </a:lnTo>
                  <a:lnTo>
                    <a:pt x="297" y="391"/>
                  </a:lnTo>
                  <a:lnTo>
                    <a:pt x="297" y="391"/>
                  </a:lnTo>
                  <a:lnTo>
                    <a:pt x="297" y="391"/>
                  </a:lnTo>
                  <a:lnTo>
                    <a:pt x="297" y="391"/>
                  </a:lnTo>
                  <a:lnTo>
                    <a:pt x="297" y="393"/>
                  </a:lnTo>
                  <a:lnTo>
                    <a:pt x="297" y="393"/>
                  </a:lnTo>
                  <a:lnTo>
                    <a:pt x="297" y="393"/>
                  </a:lnTo>
                  <a:lnTo>
                    <a:pt x="297" y="395"/>
                  </a:lnTo>
                  <a:lnTo>
                    <a:pt x="297" y="395"/>
                  </a:lnTo>
                  <a:lnTo>
                    <a:pt x="297" y="398"/>
                  </a:lnTo>
                  <a:lnTo>
                    <a:pt x="295" y="398"/>
                  </a:lnTo>
                  <a:lnTo>
                    <a:pt x="295" y="398"/>
                  </a:lnTo>
                  <a:lnTo>
                    <a:pt x="295" y="398"/>
                  </a:lnTo>
                  <a:lnTo>
                    <a:pt x="295" y="400"/>
                  </a:lnTo>
                  <a:lnTo>
                    <a:pt x="295" y="400"/>
                  </a:lnTo>
                  <a:lnTo>
                    <a:pt x="297" y="402"/>
                  </a:lnTo>
                  <a:lnTo>
                    <a:pt x="297" y="404"/>
                  </a:lnTo>
                  <a:lnTo>
                    <a:pt x="300" y="404"/>
                  </a:lnTo>
                  <a:lnTo>
                    <a:pt x="302" y="404"/>
                  </a:lnTo>
                  <a:lnTo>
                    <a:pt x="304" y="404"/>
                  </a:lnTo>
                  <a:lnTo>
                    <a:pt x="304" y="404"/>
                  </a:lnTo>
                  <a:lnTo>
                    <a:pt x="304" y="404"/>
                  </a:lnTo>
                  <a:lnTo>
                    <a:pt x="304" y="404"/>
                  </a:lnTo>
                  <a:lnTo>
                    <a:pt x="306" y="408"/>
                  </a:lnTo>
                  <a:lnTo>
                    <a:pt x="308" y="408"/>
                  </a:lnTo>
                  <a:lnTo>
                    <a:pt x="308" y="408"/>
                  </a:lnTo>
                  <a:lnTo>
                    <a:pt x="308" y="408"/>
                  </a:lnTo>
                  <a:lnTo>
                    <a:pt x="310" y="408"/>
                  </a:lnTo>
                  <a:lnTo>
                    <a:pt x="310" y="408"/>
                  </a:lnTo>
                  <a:lnTo>
                    <a:pt x="312" y="408"/>
                  </a:lnTo>
                  <a:lnTo>
                    <a:pt x="312" y="408"/>
                  </a:lnTo>
                  <a:lnTo>
                    <a:pt x="312" y="410"/>
                  </a:lnTo>
                  <a:lnTo>
                    <a:pt x="312" y="410"/>
                  </a:lnTo>
                  <a:lnTo>
                    <a:pt x="312" y="410"/>
                  </a:lnTo>
                  <a:lnTo>
                    <a:pt x="314" y="410"/>
                  </a:lnTo>
                  <a:lnTo>
                    <a:pt x="316" y="410"/>
                  </a:lnTo>
                  <a:lnTo>
                    <a:pt x="316" y="410"/>
                  </a:lnTo>
                  <a:lnTo>
                    <a:pt x="318" y="410"/>
                  </a:lnTo>
                  <a:lnTo>
                    <a:pt x="318" y="410"/>
                  </a:lnTo>
                  <a:lnTo>
                    <a:pt x="318" y="410"/>
                  </a:lnTo>
                  <a:lnTo>
                    <a:pt x="320" y="410"/>
                  </a:lnTo>
                  <a:lnTo>
                    <a:pt x="329" y="412"/>
                  </a:lnTo>
                  <a:lnTo>
                    <a:pt x="331" y="410"/>
                  </a:lnTo>
                  <a:lnTo>
                    <a:pt x="331" y="410"/>
                  </a:lnTo>
                  <a:lnTo>
                    <a:pt x="333" y="410"/>
                  </a:lnTo>
                  <a:lnTo>
                    <a:pt x="333" y="410"/>
                  </a:lnTo>
                  <a:lnTo>
                    <a:pt x="333" y="408"/>
                  </a:lnTo>
                  <a:lnTo>
                    <a:pt x="335" y="408"/>
                  </a:lnTo>
                  <a:lnTo>
                    <a:pt x="335" y="408"/>
                  </a:lnTo>
                  <a:lnTo>
                    <a:pt x="337" y="404"/>
                  </a:lnTo>
                  <a:lnTo>
                    <a:pt x="337" y="402"/>
                  </a:lnTo>
                  <a:lnTo>
                    <a:pt x="339" y="402"/>
                  </a:lnTo>
                  <a:lnTo>
                    <a:pt x="339" y="402"/>
                  </a:lnTo>
                  <a:lnTo>
                    <a:pt x="339" y="402"/>
                  </a:lnTo>
                  <a:lnTo>
                    <a:pt x="339" y="402"/>
                  </a:lnTo>
                  <a:lnTo>
                    <a:pt x="341" y="402"/>
                  </a:lnTo>
                  <a:lnTo>
                    <a:pt x="341" y="402"/>
                  </a:lnTo>
                  <a:lnTo>
                    <a:pt x="341" y="402"/>
                  </a:lnTo>
                  <a:lnTo>
                    <a:pt x="341" y="404"/>
                  </a:lnTo>
                  <a:lnTo>
                    <a:pt x="343" y="404"/>
                  </a:lnTo>
                  <a:lnTo>
                    <a:pt x="343" y="406"/>
                  </a:lnTo>
                  <a:lnTo>
                    <a:pt x="343" y="406"/>
                  </a:lnTo>
                  <a:lnTo>
                    <a:pt x="343" y="406"/>
                  </a:lnTo>
                  <a:lnTo>
                    <a:pt x="343" y="406"/>
                  </a:lnTo>
                  <a:lnTo>
                    <a:pt x="343" y="406"/>
                  </a:lnTo>
                  <a:lnTo>
                    <a:pt x="343" y="408"/>
                  </a:lnTo>
                  <a:lnTo>
                    <a:pt x="343" y="408"/>
                  </a:lnTo>
                  <a:lnTo>
                    <a:pt x="343" y="408"/>
                  </a:lnTo>
                  <a:lnTo>
                    <a:pt x="343" y="410"/>
                  </a:lnTo>
                  <a:lnTo>
                    <a:pt x="343" y="410"/>
                  </a:lnTo>
                  <a:lnTo>
                    <a:pt x="343" y="412"/>
                  </a:lnTo>
                  <a:lnTo>
                    <a:pt x="343" y="412"/>
                  </a:lnTo>
                  <a:lnTo>
                    <a:pt x="343" y="412"/>
                  </a:lnTo>
                  <a:lnTo>
                    <a:pt x="343" y="412"/>
                  </a:lnTo>
                  <a:lnTo>
                    <a:pt x="343" y="412"/>
                  </a:lnTo>
                  <a:lnTo>
                    <a:pt x="343" y="414"/>
                  </a:lnTo>
                  <a:lnTo>
                    <a:pt x="346" y="414"/>
                  </a:lnTo>
                  <a:lnTo>
                    <a:pt x="346" y="414"/>
                  </a:lnTo>
                  <a:lnTo>
                    <a:pt x="346" y="414"/>
                  </a:lnTo>
                  <a:lnTo>
                    <a:pt x="346" y="416"/>
                  </a:lnTo>
                  <a:lnTo>
                    <a:pt x="348" y="416"/>
                  </a:lnTo>
                  <a:lnTo>
                    <a:pt x="348" y="416"/>
                  </a:lnTo>
                  <a:lnTo>
                    <a:pt x="348" y="416"/>
                  </a:lnTo>
                  <a:lnTo>
                    <a:pt x="348" y="416"/>
                  </a:lnTo>
                  <a:lnTo>
                    <a:pt x="348" y="418"/>
                  </a:lnTo>
                  <a:lnTo>
                    <a:pt x="348" y="418"/>
                  </a:lnTo>
                  <a:lnTo>
                    <a:pt x="350" y="418"/>
                  </a:lnTo>
                  <a:lnTo>
                    <a:pt x="352" y="418"/>
                  </a:lnTo>
                  <a:lnTo>
                    <a:pt x="354" y="416"/>
                  </a:lnTo>
                  <a:lnTo>
                    <a:pt x="356" y="416"/>
                  </a:lnTo>
                  <a:lnTo>
                    <a:pt x="356" y="412"/>
                  </a:lnTo>
                  <a:lnTo>
                    <a:pt x="356" y="410"/>
                  </a:lnTo>
                  <a:lnTo>
                    <a:pt x="356" y="410"/>
                  </a:lnTo>
                  <a:lnTo>
                    <a:pt x="356" y="410"/>
                  </a:lnTo>
                  <a:lnTo>
                    <a:pt x="356" y="408"/>
                  </a:lnTo>
                  <a:lnTo>
                    <a:pt x="356" y="408"/>
                  </a:lnTo>
                  <a:lnTo>
                    <a:pt x="356" y="408"/>
                  </a:lnTo>
                  <a:lnTo>
                    <a:pt x="356" y="408"/>
                  </a:lnTo>
                  <a:lnTo>
                    <a:pt x="358" y="406"/>
                  </a:lnTo>
                  <a:lnTo>
                    <a:pt x="362" y="400"/>
                  </a:lnTo>
                  <a:lnTo>
                    <a:pt x="362" y="400"/>
                  </a:lnTo>
                  <a:lnTo>
                    <a:pt x="362" y="400"/>
                  </a:lnTo>
                  <a:lnTo>
                    <a:pt x="362" y="398"/>
                  </a:lnTo>
                  <a:lnTo>
                    <a:pt x="362" y="395"/>
                  </a:lnTo>
                  <a:lnTo>
                    <a:pt x="362" y="395"/>
                  </a:lnTo>
                  <a:lnTo>
                    <a:pt x="362" y="395"/>
                  </a:lnTo>
                  <a:lnTo>
                    <a:pt x="364" y="393"/>
                  </a:lnTo>
                  <a:lnTo>
                    <a:pt x="364" y="391"/>
                  </a:lnTo>
                  <a:lnTo>
                    <a:pt x="367" y="389"/>
                  </a:lnTo>
                  <a:lnTo>
                    <a:pt x="367" y="389"/>
                  </a:lnTo>
                  <a:lnTo>
                    <a:pt x="367" y="389"/>
                  </a:lnTo>
                  <a:lnTo>
                    <a:pt x="367" y="389"/>
                  </a:lnTo>
                  <a:lnTo>
                    <a:pt x="369" y="391"/>
                  </a:lnTo>
                  <a:lnTo>
                    <a:pt x="369" y="389"/>
                  </a:lnTo>
                  <a:lnTo>
                    <a:pt x="369" y="389"/>
                  </a:lnTo>
                  <a:lnTo>
                    <a:pt x="369" y="389"/>
                  </a:lnTo>
                  <a:lnTo>
                    <a:pt x="371" y="389"/>
                  </a:lnTo>
                  <a:lnTo>
                    <a:pt x="375" y="387"/>
                  </a:lnTo>
                  <a:lnTo>
                    <a:pt x="377" y="385"/>
                  </a:lnTo>
                  <a:lnTo>
                    <a:pt x="379" y="385"/>
                  </a:lnTo>
                  <a:lnTo>
                    <a:pt x="379" y="385"/>
                  </a:lnTo>
                  <a:lnTo>
                    <a:pt x="381" y="385"/>
                  </a:lnTo>
                  <a:lnTo>
                    <a:pt x="381" y="385"/>
                  </a:lnTo>
                  <a:lnTo>
                    <a:pt x="381" y="385"/>
                  </a:lnTo>
                  <a:lnTo>
                    <a:pt x="381" y="385"/>
                  </a:lnTo>
                  <a:lnTo>
                    <a:pt x="383" y="385"/>
                  </a:lnTo>
                  <a:lnTo>
                    <a:pt x="385" y="385"/>
                  </a:lnTo>
                  <a:lnTo>
                    <a:pt x="387" y="385"/>
                  </a:lnTo>
                  <a:lnTo>
                    <a:pt x="390" y="387"/>
                  </a:lnTo>
                  <a:lnTo>
                    <a:pt x="392" y="385"/>
                  </a:lnTo>
                  <a:lnTo>
                    <a:pt x="392" y="385"/>
                  </a:lnTo>
                  <a:lnTo>
                    <a:pt x="392" y="385"/>
                  </a:lnTo>
                  <a:lnTo>
                    <a:pt x="392" y="385"/>
                  </a:lnTo>
                  <a:lnTo>
                    <a:pt x="392" y="385"/>
                  </a:lnTo>
                  <a:lnTo>
                    <a:pt x="392" y="383"/>
                  </a:lnTo>
                  <a:lnTo>
                    <a:pt x="392" y="379"/>
                  </a:lnTo>
                  <a:lnTo>
                    <a:pt x="394" y="370"/>
                  </a:lnTo>
                  <a:lnTo>
                    <a:pt x="394" y="368"/>
                  </a:lnTo>
                  <a:lnTo>
                    <a:pt x="394" y="368"/>
                  </a:lnTo>
                  <a:lnTo>
                    <a:pt x="394" y="368"/>
                  </a:lnTo>
                  <a:lnTo>
                    <a:pt x="394" y="368"/>
                  </a:lnTo>
                  <a:lnTo>
                    <a:pt x="394" y="366"/>
                  </a:lnTo>
                  <a:lnTo>
                    <a:pt x="394" y="366"/>
                  </a:lnTo>
                  <a:lnTo>
                    <a:pt x="394" y="347"/>
                  </a:lnTo>
                  <a:lnTo>
                    <a:pt x="394" y="347"/>
                  </a:lnTo>
                  <a:lnTo>
                    <a:pt x="394" y="347"/>
                  </a:lnTo>
                  <a:lnTo>
                    <a:pt x="392" y="345"/>
                  </a:lnTo>
                  <a:lnTo>
                    <a:pt x="392" y="343"/>
                  </a:lnTo>
                  <a:lnTo>
                    <a:pt x="392" y="343"/>
                  </a:lnTo>
                  <a:lnTo>
                    <a:pt x="392" y="337"/>
                  </a:lnTo>
                  <a:lnTo>
                    <a:pt x="392" y="337"/>
                  </a:lnTo>
                  <a:lnTo>
                    <a:pt x="392" y="335"/>
                  </a:lnTo>
                  <a:lnTo>
                    <a:pt x="392" y="335"/>
                  </a:lnTo>
                  <a:lnTo>
                    <a:pt x="390" y="335"/>
                  </a:lnTo>
                  <a:lnTo>
                    <a:pt x="390" y="333"/>
                  </a:lnTo>
                  <a:lnTo>
                    <a:pt x="390" y="333"/>
                  </a:lnTo>
                  <a:lnTo>
                    <a:pt x="390" y="333"/>
                  </a:lnTo>
                  <a:lnTo>
                    <a:pt x="390" y="331"/>
                  </a:lnTo>
                  <a:lnTo>
                    <a:pt x="390" y="328"/>
                  </a:lnTo>
                  <a:lnTo>
                    <a:pt x="390" y="326"/>
                  </a:lnTo>
                  <a:lnTo>
                    <a:pt x="390" y="326"/>
                  </a:lnTo>
                  <a:lnTo>
                    <a:pt x="390" y="326"/>
                  </a:lnTo>
                  <a:lnTo>
                    <a:pt x="390" y="326"/>
                  </a:lnTo>
                  <a:lnTo>
                    <a:pt x="390" y="326"/>
                  </a:lnTo>
                  <a:lnTo>
                    <a:pt x="390" y="326"/>
                  </a:lnTo>
                  <a:lnTo>
                    <a:pt x="390" y="324"/>
                  </a:lnTo>
                  <a:lnTo>
                    <a:pt x="390" y="324"/>
                  </a:lnTo>
                  <a:lnTo>
                    <a:pt x="390" y="324"/>
                  </a:lnTo>
                  <a:lnTo>
                    <a:pt x="392" y="322"/>
                  </a:lnTo>
                  <a:lnTo>
                    <a:pt x="394" y="322"/>
                  </a:lnTo>
                  <a:lnTo>
                    <a:pt x="394" y="320"/>
                  </a:lnTo>
                  <a:lnTo>
                    <a:pt x="392" y="320"/>
                  </a:lnTo>
                  <a:lnTo>
                    <a:pt x="387" y="324"/>
                  </a:lnTo>
                  <a:lnTo>
                    <a:pt x="385" y="326"/>
                  </a:lnTo>
                  <a:lnTo>
                    <a:pt x="385" y="328"/>
                  </a:lnTo>
                  <a:lnTo>
                    <a:pt x="383" y="328"/>
                  </a:lnTo>
                  <a:lnTo>
                    <a:pt x="381" y="326"/>
                  </a:lnTo>
                  <a:lnTo>
                    <a:pt x="381" y="328"/>
                  </a:lnTo>
                  <a:lnTo>
                    <a:pt x="379" y="328"/>
                  </a:lnTo>
                  <a:lnTo>
                    <a:pt x="377" y="328"/>
                  </a:lnTo>
                  <a:lnTo>
                    <a:pt x="377" y="331"/>
                  </a:lnTo>
                  <a:lnTo>
                    <a:pt x="375" y="335"/>
                  </a:lnTo>
                  <a:lnTo>
                    <a:pt x="373" y="335"/>
                  </a:lnTo>
                  <a:lnTo>
                    <a:pt x="373" y="335"/>
                  </a:lnTo>
                  <a:lnTo>
                    <a:pt x="371" y="335"/>
                  </a:lnTo>
                  <a:lnTo>
                    <a:pt x="369" y="335"/>
                  </a:lnTo>
                  <a:lnTo>
                    <a:pt x="367" y="335"/>
                  </a:lnTo>
                  <a:lnTo>
                    <a:pt x="367" y="335"/>
                  </a:lnTo>
                  <a:lnTo>
                    <a:pt x="364" y="333"/>
                  </a:lnTo>
                  <a:lnTo>
                    <a:pt x="364" y="333"/>
                  </a:lnTo>
                  <a:lnTo>
                    <a:pt x="364" y="331"/>
                  </a:lnTo>
                  <a:lnTo>
                    <a:pt x="362" y="331"/>
                  </a:lnTo>
                  <a:lnTo>
                    <a:pt x="362" y="328"/>
                  </a:lnTo>
                  <a:lnTo>
                    <a:pt x="362" y="328"/>
                  </a:lnTo>
                  <a:lnTo>
                    <a:pt x="362" y="328"/>
                  </a:lnTo>
                  <a:lnTo>
                    <a:pt x="362" y="326"/>
                  </a:lnTo>
                  <a:lnTo>
                    <a:pt x="362" y="326"/>
                  </a:lnTo>
                  <a:lnTo>
                    <a:pt x="362" y="326"/>
                  </a:lnTo>
                  <a:lnTo>
                    <a:pt x="360" y="326"/>
                  </a:lnTo>
                  <a:lnTo>
                    <a:pt x="358" y="326"/>
                  </a:lnTo>
                  <a:lnTo>
                    <a:pt x="358" y="324"/>
                  </a:lnTo>
                  <a:lnTo>
                    <a:pt x="356" y="324"/>
                  </a:lnTo>
                  <a:lnTo>
                    <a:pt x="356" y="324"/>
                  </a:lnTo>
                  <a:lnTo>
                    <a:pt x="356" y="324"/>
                  </a:lnTo>
                  <a:lnTo>
                    <a:pt x="356" y="322"/>
                  </a:lnTo>
                  <a:lnTo>
                    <a:pt x="356" y="322"/>
                  </a:lnTo>
                  <a:lnTo>
                    <a:pt x="354" y="322"/>
                  </a:lnTo>
                  <a:lnTo>
                    <a:pt x="350" y="322"/>
                  </a:lnTo>
                  <a:lnTo>
                    <a:pt x="350" y="322"/>
                  </a:lnTo>
                  <a:lnTo>
                    <a:pt x="350" y="320"/>
                  </a:lnTo>
                  <a:lnTo>
                    <a:pt x="348" y="320"/>
                  </a:lnTo>
                  <a:lnTo>
                    <a:pt x="348" y="320"/>
                  </a:lnTo>
                  <a:lnTo>
                    <a:pt x="343" y="320"/>
                  </a:lnTo>
                  <a:lnTo>
                    <a:pt x="343" y="316"/>
                  </a:lnTo>
                  <a:lnTo>
                    <a:pt x="343" y="314"/>
                  </a:lnTo>
                  <a:lnTo>
                    <a:pt x="343" y="314"/>
                  </a:lnTo>
                  <a:lnTo>
                    <a:pt x="343" y="314"/>
                  </a:lnTo>
                  <a:lnTo>
                    <a:pt x="343" y="314"/>
                  </a:lnTo>
                  <a:lnTo>
                    <a:pt x="341" y="312"/>
                  </a:lnTo>
                  <a:lnTo>
                    <a:pt x="341" y="310"/>
                  </a:lnTo>
                  <a:lnTo>
                    <a:pt x="341" y="310"/>
                  </a:lnTo>
                  <a:lnTo>
                    <a:pt x="341" y="303"/>
                  </a:lnTo>
                  <a:lnTo>
                    <a:pt x="341" y="303"/>
                  </a:lnTo>
                  <a:lnTo>
                    <a:pt x="341" y="303"/>
                  </a:lnTo>
                  <a:lnTo>
                    <a:pt x="343" y="303"/>
                  </a:lnTo>
                  <a:lnTo>
                    <a:pt x="343" y="303"/>
                  </a:lnTo>
                  <a:lnTo>
                    <a:pt x="343" y="301"/>
                  </a:lnTo>
                  <a:lnTo>
                    <a:pt x="343" y="301"/>
                  </a:lnTo>
                  <a:lnTo>
                    <a:pt x="341" y="301"/>
                  </a:lnTo>
                  <a:lnTo>
                    <a:pt x="343" y="299"/>
                  </a:lnTo>
                  <a:lnTo>
                    <a:pt x="341" y="297"/>
                  </a:lnTo>
                  <a:lnTo>
                    <a:pt x="341" y="297"/>
                  </a:lnTo>
                  <a:lnTo>
                    <a:pt x="341" y="297"/>
                  </a:lnTo>
                  <a:lnTo>
                    <a:pt x="339" y="297"/>
                  </a:lnTo>
                  <a:lnTo>
                    <a:pt x="339" y="295"/>
                  </a:lnTo>
                  <a:lnTo>
                    <a:pt x="339" y="295"/>
                  </a:lnTo>
                  <a:lnTo>
                    <a:pt x="339" y="295"/>
                  </a:lnTo>
                  <a:lnTo>
                    <a:pt x="337" y="295"/>
                  </a:lnTo>
                  <a:lnTo>
                    <a:pt x="337" y="293"/>
                  </a:lnTo>
                  <a:lnTo>
                    <a:pt x="335" y="293"/>
                  </a:lnTo>
                  <a:lnTo>
                    <a:pt x="335" y="293"/>
                  </a:lnTo>
                  <a:lnTo>
                    <a:pt x="333" y="293"/>
                  </a:lnTo>
                  <a:lnTo>
                    <a:pt x="333" y="293"/>
                  </a:lnTo>
                  <a:lnTo>
                    <a:pt x="331" y="293"/>
                  </a:lnTo>
                  <a:lnTo>
                    <a:pt x="331" y="293"/>
                  </a:lnTo>
                  <a:lnTo>
                    <a:pt x="331" y="293"/>
                  </a:lnTo>
                  <a:lnTo>
                    <a:pt x="331" y="291"/>
                  </a:lnTo>
                  <a:lnTo>
                    <a:pt x="331" y="291"/>
                  </a:lnTo>
                  <a:lnTo>
                    <a:pt x="329" y="291"/>
                  </a:lnTo>
                  <a:lnTo>
                    <a:pt x="325" y="289"/>
                  </a:lnTo>
                  <a:lnTo>
                    <a:pt x="323" y="289"/>
                  </a:lnTo>
                  <a:lnTo>
                    <a:pt x="323" y="289"/>
                  </a:lnTo>
                  <a:lnTo>
                    <a:pt x="323" y="287"/>
                  </a:lnTo>
                  <a:lnTo>
                    <a:pt x="320" y="287"/>
                  </a:lnTo>
                  <a:lnTo>
                    <a:pt x="320" y="287"/>
                  </a:lnTo>
                  <a:lnTo>
                    <a:pt x="320" y="287"/>
                  </a:lnTo>
                  <a:lnTo>
                    <a:pt x="320" y="285"/>
                  </a:lnTo>
                  <a:lnTo>
                    <a:pt x="320" y="285"/>
                  </a:lnTo>
                  <a:lnTo>
                    <a:pt x="320" y="285"/>
                  </a:lnTo>
                  <a:lnTo>
                    <a:pt x="320" y="285"/>
                  </a:lnTo>
                  <a:lnTo>
                    <a:pt x="320" y="282"/>
                  </a:lnTo>
                  <a:lnTo>
                    <a:pt x="320" y="282"/>
                  </a:lnTo>
                  <a:lnTo>
                    <a:pt x="320" y="282"/>
                  </a:lnTo>
                  <a:lnTo>
                    <a:pt x="320" y="282"/>
                  </a:lnTo>
                  <a:lnTo>
                    <a:pt x="320" y="280"/>
                  </a:lnTo>
                  <a:lnTo>
                    <a:pt x="320" y="280"/>
                  </a:lnTo>
                  <a:lnTo>
                    <a:pt x="320" y="278"/>
                  </a:lnTo>
                  <a:lnTo>
                    <a:pt x="325" y="276"/>
                  </a:lnTo>
                  <a:lnTo>
                    <a:pt x="327" y="276"/>
                  </a:lnTo>
                  <a:lnTo>
                    <a:pt x="329" y="276"/>
                  </a:lnTo>
                  <a:lnTo>
                    <a:pt x="331" y="278"/>
                  </a:lnTo>
                  <a:lnTo>
                    <a:pt x="331" y="278"/>
                  </a:lnTo>
                  <a:lnTo>
                    <a:pt x="337" y="278"/>
                  </a:lnTo>
                  <a:lnTo>
                    <a:pt x="339" y="278"/>
                  </a:lnTo>
                  <a:lnTo>
                    <a:pt x="341" y="276"/>
                  </a:lnTo>
                  <a:lnTo>
                    <a:pt x="343" y="276"/>
                  </a:lnTo>
                  <a:lnTo>
                    <a:pt x="346" y="276"/>
                  </a:lnTo>
                  <a:lnTo>
                    <a:pt x="348" y="276"/>
                  </a:lnTo>
                  <a:lnTo>
                    <a:pt x="348" y="274"/>
                  </a:lnTo>
                  <a:lnTo>
                    <a:pt x="348" y="274"/>
                  </a:lnTo>
                  <a:lnTo>
                    <a:pt x="350" y="274"/>
                  </a:lnTo>
                  <a:lnTo>
                    <a:pt x="350" y="274"/>
                  </a:lnTo>
                  <a:lnTo>
                    <a:pt x="350" y="272"/>
                  </a:lnTo>
                  <a:lnTo>
                    <a:pt x="350" y="268"/>
                  </a:lnTo>
                  <a:lnTo>
                    <a:pt x="350" y="268"/>
                  </a:lnTo>
                  <a:lnTo>
                    <a:pt x="350" y="268"/>
                  </a:lnTo>
                  <a:lnTo>
                    <a:pt x="350" y="268"/>
                  </a:lnTo>
                  <a:lnTo>
                    <a:pt x="352" y="266"/>
                  </a:lnTo>
                  <a:lnTo>
                    <a:pt x="354" y="264"/>
                  </a:lnTo>
                  <a:lnTo>
                    <a:pt x="354" y="264"/>
                  </a:lnTo>
                  <a:lnTo>
                    <a:pt x="354" y="264"/>
                  </a:lnTo>
                  <a:lnTo>
                    <a:pt x="354" y="264"/>
                  </a:lnTo>
                  <a:lnTo>
                    <a:pt x="354" y="264"/>
                  </a:lnTo>
                  <a:lnTo>
                    <a:pt x="354" y="262"/>
                  </a:lnTo>
                  <a:lnTo>
                    <a:pt x="354" y="262"/>
                  </a:lnTo>
                  <a:lnTo>
                    <a:pt x="354" y="262"/>
                  </a:lnTo>
                  <a:lnTo>
                    <a:pt x="354" y="257"/>
                  </a:lnTo>
                  <a:lnTo>
                    <a:pt x="352" y="257"/>
                  </a:lnTo>
                  <a:lnTo>
                    <a:pt x="352" y="255"/>
                  </a:lnTo>
                  <a:lnTo>
                    <a:pt x="352" y="255"/>
                  </a:lnTo>
                  <a:lnTo>
                    <a:pt x="352" y="255"/>
                  </a:lnTo>
                  <a:lnTo>
                    <a:pt x="352" y="255"/>
                  </a:lnTo>
                  <a:lnTo>
                    <a:pt x="352" y="255"/>
                  </a:lnTo>
                  <a:lnTo>
                    <a:pt x="352" y="255"/>
                  </a:lnTo>
                  <a:lnTo>
                    <a:pt x="352" y="253"/>
                  </a:lnTo>
                  <a:lnTo>
                    <a:pt x="352" y="253"/>
                  </a:lnTo>
                  <a:lnTo>
                    <a:pt x="352" y="251"/>
                  </a:lnTo>
                  <a:lnTo>
                    <a:pt x="352" y="251"/>
                  </a:lnTo>
                  <a:lnTo>
                    <a:pt x="352" y="251"/>
                  </a:lnTo>
                  <a:lnTo>
                    <a:pt x="352" y="249"/>
                  </a:lnTo>
                  <a:lnTo>
                    <a:pt x="354" y="247"/>
                  </a:lnTo>
                  <a:lnTo>
                    <a:pt x="354" y="247"/>
                  </a:lnTo>
                  <a:lnTo>
                    <a:pt x="354" y="247"/>
                  </a:lnTo>
                  <a:lnTo>
                    <a:pt x="354" y="243"/>
                  </a:lnTo>
                  <a:lnTo>
                    <a:pt x="354" y="243"/>
                  </a:lnTo>
                  <a:lnTo>
                    <a:pt x="354" y="243"/>
                  </a:lnTo>
                  <a:lnTo>
                    <a:pt x="354" y="243"/>
                  </a:lnTo>
                  <a:lnTo>
                    <a:pt x="354" y="243"/>
                  </a:lnTo>
                  <a:lnTo>
                    <a:pt x="354" y="243"/>
                  </a:lnTo>
                  <a:lnTo>
                    <a:pt x="356" y="243"/>
                  </a:lnTo>
                  <a:lnTo>
                    <a:pt x="356" y="243"/>
                  </a:lnTo>
                  <a:lnTo>
                    <a:pt x="356" y="243"/>
                  </a:lnTo>
                  <a:lnTo>
                    <a:pt x="356" y="245"/>
                  </a:lnTo>
                  <a:lnTo>
                    <a:pt x="356" y="245"/>
                  </a:lnTo>
                  <a:lnTo>
                    <a:pt x="356" y="245"/>
                  </a:lnTo>
                  <a:lnTo>
                    <a:pt x="358" y="243"/>
                  </a:lnTo>
                  <a:lnTo>
                    <a:pt x="358" y="243"/>
                  </a:lnTo>
                  <a:lnTo>
                    <a:pt x="358" y="243"/>
                  </a:lnTo>
                  <a:lnTo>
                    <a:pt x="358" y="241"/>
                  </a:lnTo>
                  <a:lnTo>
                    <a:pt x="360" y="241"/>
                  </a:lnTo>
                  <a:lnTo>
                    <a:pt x="360" y="241"/>
                  </a:lnTo>
                  <a:lnTo>
                    <a:pt x="362" y="238"/>
                  </a:lnTo>
                  <a:lnTo>
                    <a:pt x="364" y="238"/>
                  </a:lnTo>
                  <a:lnTo>
                    <a:pt x="371" y="238"/>
                  </a:lnTo>
                  <a:lnTo>
                    <a:pt x="373" y="236"/>
                  </a:lnTo>
                  <a:lnTo>
                    <a:pt x="373" y="236"/>
                  </a:lnTo>
                  <a:lnTo>
                    <a:pt x="373" y="236"/>
                  </a:lnTo>
                  <a:lnTo>
                    <a:pt x="373" y="236"/>
                  </a:lnTo>
                  <a:lnTo>
                    <a:pt x="373" y="236"/>
                  </a:lnTo>
                  <a:lnTo>
                    <a:pt x="373" y="232"/>
                  </a:lnTo>
                  <a:lnTo>
                    <a:pt x="373" y="230"/>
                  </a:lnTo>
                  <a:lnTo>
                    <a:pt x="371" y="226"/>
                  </a:lnTo>
                  <a:lnTo>
                    <a:pt x="371" y="226"/>
                  </a:lnTo>
                  <a:lnTo>
                    <a:pt x="371" y="226"/>
                  </a:lnTo>
                  <a:lnTo>
                    <a:pt x="371" y="224"/>
                  </a:lnTo>
                  <a:lnTo>
                    <a:pt x="369" y="224"/>
                  </a:lnTo>
                  <a:lnTo>
                    <a:pt x="369" y="224"/>
                  </a:lnTo>
                  <a:lnTo>
                    <a:pt x="369" y="224"/>
                  </a:lnTo>
                  <a:lnTo>
                    <a:pt x="369" y="222"/>
                  </a:lnTo>
                  <a:lnTo>
                    <a:pt x="369" y="222"/>
                  </a:lnTo>
                  <a:lnTo>
                    <a:pt x="369" y="222"/>
                  </a:lnTo>
                  <a:lnTo>
                    <a:pt x="369" y="222"/>
                  </a:lnTo>
                  <a:lnTo>
                    <a:pt x="371" y="222"/>
                  </a:lnTo>
                  <a:lnTo>
                    <a:pt x="371" y="222"/>
                  </a:lnTo>
                  <a:lnTo>
                    <a:pt x="371" y="222"/>
                  </a:lnTo>
                  <a:lnTo>
                    <a:pt x="371" y="222"/>
                  </a:lnTo>
                  <a:lnTo>
                    <a:pt x="371" y="222"/>
                  </a:lnTo>
                  <a:lnTo>
                    <a:pt x="371" y="222"/>
                  </a:lnTo>
                  <a:lnTo>
                    <a:pt x="373" y="222"/>
                  </a:lnTo>
                  <a:lnTo>
                    <a:pt x="373" y="222"/>
                  </a:lnTo>
                  <a:lnTo>
                    <a:pt x="373" y="222"/>
                  </a:lnTo>
                  <a:lnTo>
                    <a:pt x="373" y="222"/>
                  </a:lnTo>
                  <a:lnTo>
                    <a:pt x="373" y="215"/>
                  </a:lnTo>
                  <a:lnTo>
                    <a:pt x="373" y="215"/>
                  </a:lnTo>
                  <a:lnTo>
                    <a:pt x="373" y="213"/>
                  </a:lnTo>
                  <a:lnTo>
                    <a:pt x="373" y="213"/>
                  </a:lnTo>
                  <a:lnTo>
                    <a:pt x="373" y="213"/>
                  </a:lnTo>
                  <a:lnTo>
                    <a:pt x="373" y="213"/>
                  </a:lnTo>
                  <a:lnTo>
                    <a:pt x="371" y="213"/>
                  </a:lnTo>
                  <a:lnTo>
                    <a:pt x="371" y="213"/>
                  </a:lnTo>
                  <a:lnTo>
                    <a:pt x="369" y="213"/>
                  </a:lnTo>
                  <a:lnTo>
                    <a:pt x="369" y="213"/>
                  </a:lnTo>
                  <a:lnTo>
                    <a:pt x="369" y="213"/>
                  </a:lnTo>
                  <a:lnTo>
                    <a:pt x="369" y="213"/>
                  </a:lnTo>
                  <a:lnTo>
                    <a:pt x="369" y="213"/>
                  </a:lnTo>
                  <a:lnTo>
                    <a:pt x="369" y="213"/>
                  </a:lnTo>
                  <a:lnTo>
                    <a:pt x="369" y="211"/>
                  </a:lnTo>
                  <a:lnTo>
                    <a:pt x="369" y="207"/>
                  </a:lnTo>
                  <a:lnTo>
                    <a:pt x="369" y="205"/>
                  </a:lnTo>
                  <a:lnTo>
                    <a:pt x="371" y="203"/>
                  </a:lnTo>
                  <a:lnTo>
                    <a:pt x="371" y="203"/>
                  </a:lnTo>
                  <a:lnTo>
                    <a:pt x="373" y="201"/>
                  </a:lnTo>
                  <a:lnTo>
                    <a:pt x="375" y="197"/>
                  </a:lnTo>
                  <a:lnTo>
                    <a:pt x="375" y="197"/>
                  </a:lnTo>
                  <a:lnTo>
                    <a:pt x="375" y="197"/>
                  </a:lnTo>
                  <a:lnTo>
                    <a:pt x="377" y="197"/>
                  </a:lnTo>
                  <a:lnTo>
                    <a:pt x="379" y="197"/>
                  </a:lnTo>
                  <a:lnTo>
                    <a:pt x="379" y="197"/>
                  </a:lnTo>
                  <a:lnTo>
                    <a:pt x="381" y="197"/>
                  </a:lnTo>
                  <a:lnTo>
                    <a:pt x="381" y="197"/>
                  </a:lnTo>
                  <a:lnTo>
                    <a:pt x="381" y="197"/>
                  </a:lnTo>
                  <a:lnTo>
                    <a:pt x="381" y="197"/>
                  </a:lnTo>
                  <a:lnTo>
                    <a:pt x="383" y="197"/>
                  </a:lnTo>
                  <a:lnTo>
                    <a:pt x="385" y="199"/>
                  </a:lnTo>
                  <a:lnTo>
                    <a:pt x="387" y="201"/>
                  </a:lnTo>
                  <a:lnTo>
                    <a:pt x="387" y="201"/>
                  </a:lnTo>
                  <a:lnTo>
                    <a:pt x="387" y="201"/>
                  </a:lnTo>
                  <a:lnTo>
                    <a:pt x="390" y="201"/>
                  </a:lnTo>
                  <a:lnTo>
                    <a:pt x="390" y="201"/>
                  </a:lnTo>
                  <a:lnTo>
                    <a:pt x="390" y="201"/>
                  </a:lnTo>
                  <a:lnTo>
                    <a:pt x="390" y="201"/>
                  </a:lnTo>
                  <a:lnTo>
                    <a:pt x="390" y="201"/>
                  </a:lnTo>
                  <a:lnTo>
                    <a:pt x="392" y="201"/>
                  </a:lnTo>
                  <a:lnTo>
                    <a:pt x="392" y="201"/>
                  </a:lnTo>
                  <a:lnTo>
                    <a:pt x="392" y="201"/>
                  </a:lnTo>
                  <a:lnTo>
                    <a:pt x="394" y="201"/>
                  </a:lnTo>
                  <a:lnTo>
                    <a:pt x="394" y="201"/>
                  </a:lnTo>
                  <a:lnTo>
                    <a:pt x="396" y="201"/>
                  </a:lnTo>
                  <a:lnTo>
                    <a:pt x="396" y="201"/>
                  </a:lnTo>
                  <a:lnTo>
                    <a:pt x="396" y="201"/>
                  </a:lnTo>
                  <a:lnTo>
                    <a:pt x="398" y="203"/>
                  </a:lnTo>
                  <a:lnTo>
                    <a:pt x="398" y="203"/>
                  </a:lnTo>
                  <a:lnTo>
                    <a:pt x="398" y="203"/>
                  </a:lnTo>
                  <a:lnTo>
                    <a:pt x="398" y="205"/>
                  </a:lnTo>
                  <a:lnTo>
                    <a:pt x="398" y="205"/>
                  </a:lnTo>
                  <a:lnTo>
                    <a:pt x="396" y="207"/>
                  </a:lnTo>
                  <a:lnTo>
                    <a:pt x="396" y="207"/>
                  </a:lnTo>
                  <a:lnTo>
                    <a:pt x="396" y="209"/>
                  </a:lnTo>
                  <a:lnTo>
                    <a:pt x="396" y="209"/>
                  </a:lnTo>
                  <a:lnTo>
                    <a:pt x="398" y="209"/>
                  </a:lnTo>
                  <a:lnTo>
                    <a:pt x="398" y="209"/>
                  </a:lnTo>
                  <a:lnTo>
                    <a:pt x="402" y="213"/>
                  </a:lnTo>
                  <a:lnTo>
                    <a:pt x="402" y="213"/>
                  </a:lnTo>
                  <a:lnTo>
                    <a:pt x="402" y="215"/>
                  </a:lnTo>
                  <a:lnTo>
                    <a:pt x="404" y="218"/>
                  </a:lnTo>
                  <a:lnTo>
                    <a:pt x="404" y="220"/>
                  </a:lnTo>
                  <a:lnTo>
                    <a:pt x="404" y="220"/>
                  </a:lnTo>
                  <a:lnTo>
                    <a:pt x="408" y="224"/>
                  </a:lnTo>
                  <a:lnTo>
                    <a:pt x="408" y="224"/>
                  </a:lnTo>
                  <a:lnTo>
                    <a:pt x="408" y="226"/>
                  </a:lnTo>
                  <a:lnTo>
                    <a:pt x="410" y="226"/>
                  </a:lnTo>
                  <a:lnTo>
                    <a:pt x="410" y="226"/>
                  </a:lnTo>
                  <a:lnTo>
                    <a:pt x="410" y="226"/>
                  </a:lnTo>
                  <a:lnTo>
                    <a:pt x="413" y="226"/>
                  </a:lnTo>
                  <a:lnTo>
                    <a:pt x="425" y="220"/>
                  </a:lnTo>
                  <a:lnTo>
                    <a:pt x="429" y="220"/>
                  </a:lnTo>
                  <a:lnTo>
                    <a:pt x="429" y="220"/>
                  </a:lnTo>
                  <a:lnTo>
                    <a:pt x="429" y="220"/>
                  </a:lnTo>
                  <a:lnTo>
                    <a:pt x="429" y="220"/>
                  </a:lnTo>
                  <a:lnTo>
                    <a:pt x="429" y="218"/>
                  </a:lnTo>
                  <a:lnTo>
                    <a:pt x="429" y="218"/>
                  </a:lnTo>
                  <a:lnTo>
                    <a:pt x="429" y="215"/>
                  </a:lnTo>
                  <a:lnTo>
                    <a:pt x="431" y="215"/>
                  </a:lnTo>
                  <a:lnTo>
                    <a:pt x="431" y="213"/>
                  </a:lnTo>
                  <a:lnTo>
                    <a:pt x="431" y="213"/>
                  </a:lnTo>
                  <a:lnTo>
                    <a:pt x="431" y="213"/>
                  </a:lnTo>
                  <a:lnTo>
                    <a:pt x="433" y="213"/>
                  </a:lnTo>
                  <a:lnTo>
                    <a:pt x="433" y="213"/>
                  </a:lnTo>
                  <a:lnTo>
                    <a:pt x="433" y="213"/>
                  </a:lnTo>
                  <a:lnTo>
                    <a:pt x="433" y="213"/>
                  </a:lnTo>
                  <a:lnTo>
                    <a:pt x="436" y="211"/>
                  </a:lnTo>
                  <a:lnTo>
                    <a:pt x="436" y="211"/>
                  </a:lnTo>
                  <a:lnTo>
                    <a:pt x="436" y="211"/>
                  </a:lnTo>
                  <a:lnTo>
                    <a:pt x="438" y="211"/>
                  </a:lnTo>
                  <a:lnTo>
                    <a:pt x="438" y="211"/>
                  </a:lnTo>
                  <a:lnTo>
                    <a:pt x="438" y="211"/>
                  </a:lnTo>
                  <a:lnTo>
                    <a:pt x="440" y="211"/>
                  </a:lnTo>
                  <a:lnTo>
                    <a:pt x="440" y="209"/>
                  </a:lnTo>
                  <a:lnTo>
                    <a:pt x="440" y="209"/>
                  </a:lnTo>
                  <a:lnTo>
                    <a:pt x="440" y="209"/>
                  </a:lnTo>
                  <a:lnTo>
                    <a:pt x="442" y="209"/>
                  </a:lnTo>
                  <a:lnTo>
                    <a:pt x="442" y="209"/>
                  </a:lnTo>
                  <a:lnTo>
                    <a:pt x="442" y="209"/>
                  </a:lnTo>
                  <a:lnTo>
                    <a:pt x="444" y="209"/>
                  </a:lnTo>
                  <a:lnTo>
                    <a:pt x="444" y="209"/>
                  </a:lnTo>
                  <a:lnTo>
                    <a:pt x="444" y="209"/>
                  </a:lnTo>
                  <a:lnTo>
                    <a:pt x="444" y="209"/>
                  </a:lnTo>
                  <a:lnTo>
                    <a:pt x="444" y="205"/>
                  </a:lnTo>
                  <a:lnTo>
                    <a:pt x="444" y="205"/>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p:cNvSpPr>
            <p:nvPr/>
          </p:nvSpPr>
          <p:spPr bwMode="auto">
            <a:xfrm>
              <a:off x="9433400" y="1432579"/>
              <a:ext cx="1437040" cy="1617424"/>
            </a:xfrm>
            <a:custGeom>
              <a:avLst/>
              <a:gdLst>
                <a:gd name="T0" fmla="*/ 906 w 956"/>
                <a:gd name="T1" fmla="*/ 584 h 1076"/>
                <a:gd name="T2" fmla="*/ 837 w 956"/>
                <a:gd name="T3" fmla="*/ 607 h 1076"/>
                <a:gd name="T4" fmla="*/ 801 w 956"/>
                <a:gd name="T5" fmla="*/ 641 h 1076"/>
                <a:gd name="T6" fmla="*/ 734 w 956"/>
                <a:gd name="T7" fmla="*/ 653 h 1076"/>
                <a:gd name="T8" fmla="*/ 678 w 956"/>
                <a:gd name="T9" fmla="*/ 588 h 1076"/>
                <a:gd name="T10" fmla="*/ 661 w 956"/>
                <a:gd name="T11" fmla="*/ 528 h 1076"/>
                <a:gd name="T12" fmla="*/ 588 w 956"/>
                <a:gd name="T13" fmla="*/ 471 h 1076"/>
                <a:gd name="T14" fmla="*/ 535 w 956"/>
                <a:gd name="T15" fmla="*/ 452 h 1076"/>
                <a:gd name="T16" fmla="*/ 464 w 956"/>
                <a:gd name="T17" fmla="*/ 444 h 1076"/>
                <a:gd name="T18" fmla="*/ 431 w 956"/>
                <a:gd name="T19" fmla="*/ 352 h 1076"/>
                <a:gd name="T20" fmla="*/ 404 w 956"/>
                <a:gd name="T21" fmla="*/ 268 h 1076"/>
                <a:gd name="T22" fmla="*/ 397 w 956"/>
                <a:gd name="T23" fmla="*/ 237 h 1076"/>
                <a:gd name="T24" fmla="*/ 366 w 956"/>
                <a:gd name="T25" fmla="*/ 151 h 1076"/>
                <a:gd name="T26" fmla="*/ 345 w 956"/>
                <a:gd name="T27" fmla="*/ 96 h 1076"/>
                <a:gd name="T28" fmla="*/ 278 w 956"/>
                <a:gd name="T29" fmla="*/ 42 h 1076"/>
                <a:gd name="T30" fmla="*/ 211 w 956"/>
                <a:gd name="T31" fmla="*/ 23 h 1076"/>
                <a:gd name="T32" fmla="*/ 151 w 956"/>
                <a:gd name="T33" fmla="*/ 0 h 1076"/>
                <a:gd name="T34" fmla="*/ 33 w 956"/>
                <a:gd name="T35" fmla="*/ 42 h 1076"/>
                <a:gd name="T36" fmla="*/ 2 w 956"/>
                <a:gd name="T37" fmla="*/ 117 h 1076"/>
                <a:gd name="T38" fmla="*/ 84 w 956"/>
                <a:gd name="T39" fmla="*/ 132 h 1076"/>
                <a:gd name="T40" fmla="*/ 102 w 956"/>
                <a:gd name="T41" fmla="*/ 168 h 1076"/>
                <a:gd name="T42" fmla="*/ 136 w 956"/>
                <a:gd name="T43" fmla="*/ 260 h 1076"/>
                <a:gd name="T44" fmla="*/ 184 w 956"/>
                <a:gd name="T45" fmla="*/ 268 h 1076"/>
                <a:gd name="T46" fmla="*/ 257 w 956"/>
                <a:gd name="T47" fmla="*/ 253 h 1076"/>
                <a:gd name="T48" fmla="*/ 276 w 956"/>
                <a:gd name="T49" fmla="*/ 226 h 1076"/>
                <a:gd name="T50" fmla="*/ 339 w 956"/>
                <a:gd name="T51" fmla="*/ 285 h 1076"/>
                <a:gd name="T52" fmla="*/ 326 w 956"/>
                <a:gd name="T53" fmla="*/ 320 h 1076"/>
                <a:gd name="T54" fmla="*/ 303 w 956"/>
                <a:gd name="T55" fmla="*/ 371 h 1076"/>
                <a:gd name="T56" fmla="*/ 289 w 956"/>
                <a:gd name="T57" fmla="*/ 400 h 1076"/>
                <a:gd name="T58" fmla="*/ 282 w 956"/>
                <a:gd name="T59" fmla="*/ 442 h 1076"/>
                <a:gd name="T60" fmla="*/ 284 w 956"/>
                <a:gd name="T61" fmla="*/ 488 h 1076"/>
                <a:gd name="T62" fmla="*/ 243 w 956"/>
                <a:gd name="T63" fmla="*/ 538 h 1076"/>
                <a:gd name="T64" fmla="*/ 232 w 956"/>
                <a:gd name="T65" fmla="*/ 603 h 1076"/>
                <a:gd name="T66" fmla="*/ 220 w 956"/>
                <a:gd name="T67" fmla="*/ 572 h 1076"/>
                <a:gd name="T68" fmla="*/ 92 w 956"/>
                <a:gd name="T69" fmla="*/ 695 h 1076"/>
                <a:gd name="T70" fmla="*/ 165 w 956"/>
                <a:gd name="T71" fmla="*/ 741 h 1076"/>
                <a:gd name="T72" fmla="*/ 130 w 956"/>
                <a:gd name="T73" fmla="*/ 764 h 1076"/>
                <a:gd name="T74" fmla="*/ 197 w 956"/>
                <a:gd name="T75" fmla="*/ 793 h 1076"/>
                <a:gd name="T76" fmla="*/ 197 w 956"/>
                <a:gd name="T77" fmla="*/ 829 h 1076"/>
                <a:gd name="T78" fmla="*/ 213 w 956"/>
                <a:gd name="T79" fmla="*/ 860 h 1076"/>
                <a:gd name="T80" fmla="*/ 243 w 956"/>
                <a:gd name="T81" fmla="*/ 879 h 1076"/>
                <a:gd name="T82" fmla="*/ 272 w 956"/>
                <a:gd name="T83" fmla="*/ 877 h 1076"/>
                <a:gd name="T84" fmla="*/ 318 w 956"/>
                <a:gd name="T85" fmla="*/ 873 h 1076"/>
                <a:gd name="T86" fmla="*/ 358 w 956"/>
                <a:gd name="T87" fmla="*/ 906 h 1076"/>
                <a:gd name="T88" fmla="*/ 402 w 956"/>
                <a:gd name="T89" fmla="*/ 909 h 1076"/>
                <a:gd name="T90" fmla="*/ 412 w 956"/>
                <a:gd name="T91" fmla="*/ 961 h 1076"/>
                <a:gd name="T92" fmla="*/ 448 w 956"/>
                <a:gd name="T93" fmla="*/ 965 h 1076"/>
                <a:gd name="T94" fmla="*/ 454 w 956"/>
                <a:gd name="T95" fmla="*/ 994 h 1076"/>
                <a:gd name="T96" fmla="*/ 483 w 956"/>
                <a:gd name="T97" fmla="*/ 986 h 1076"/>
                <a:gd name="T98" fmla="*/ 519 w 956"/>
                <a:gd name="T99" fmla="*/ 1020 h 1076"/>
                <a:gd name="T100" fmla="*/ 561 w 956"/>
                <a:gd name="T101" fmla="*/ 1061 h 1076"/>
                <a:gd name="T102" fmla="*/ 605 w 956"/>
                <a:gd name="T103" fmla="*/ 1034 h 1076"/>
                <a:gd name="T104" fmla="*/ 632 w 956"/>
                <a:gd name="T105" fmla="*/ 1030 h 1076"/>
                <a:gd name="T106" fmla="*/ 648 w 956"/>
                <a:gd name="T107" fmla="*/ 1045 h 1076"/>
                <a:gd name="T108" fmla="*/ 694 w 956"/>
                <a:gd name="T109" fmla="*/ 1070 h 1076"/>
                <a:gd name="T110" fmla="*/ 709 w 956"/>
                <a:gd name="T111" fmla="*/ 1015 h 1076"/>
                <a:gd name="T112" fmla="*/ 732 w 956"/>
                <a:gd name="T113" fmla="*/ 909 h 1076"/>
                <a:gd name="T114" fmla="*/ 839 w 956"/>
                <a:gd name="T115" fmla="*/ 894 h 1076"/>
                <a:gd name="T116" fmla="*/ 866 w 956"/>
                <a:gd name="T117" fmla="*/ 839 h 1076"/>
                <a:gd name="T118" fmla="*/ 889 w 956"/>
                <a:gd name="T119" fmla="*/ 804 h 1076"/>
                <a:gd name="T120" fmla="*/ 902 w 956"/>
                <a:gd name="T121" fmla="*/ 756 h 1076"/>
                <a:gd name="T122" fmla="*/ 920 w 956"/>
                <a:gd name="T123" fmla="*/ 68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1076">
                  <a:moveTo>
                    <a:pt x="956" y="647"/>
                  </a:moveTo>
                  <a:lnTo>
                    <a:pt x="956" y="645"/>
                  </a:lnTo>
                  <a:lnTo>
                    <a:pt x="950" y="639"/>
                  </a:lnTo>
                  <a:lnTo>
                    <a:pt x="950" y="636"/>
                  </a:lnTo>
                  <a:lnTo>
                    <a:pt x="948" y="634"/>
                  </a:lnTo>
                  <a:lnTo>
                    <a:pt x="948" y="632"/>
                  </a:lnTo>
                  <a:lnTo>
                    <a:pt x="948" y="630"/>
                  </a:lnTo>
                  <a:lnTo>
                    <a:pt x="946" y="628"/>
                  </a:lnTo>
                  <a:lnTo>
                    <a:pt x="946" y="628"/>
                  </a:lnTo>
                  <a:lnTo>
                    <a:pt x="943" y="628"/>
                  </a:lnTo>
                  <a:lnTo>
                    <a:pt x="943" y="626"/>
                  </a:lnTo>
                  <a:lnTo>
                    <a:pt x="943" y="624"/>
                  </a:lnTo>
                  <a:lnTo>
                    <a:pt x="941" y="620"/>
                  </a:lnTo>
                  <a:lnTo>
                    <a:pt x="941" y="618"/>
                  </a:lnTo>
                  <a:lnTo>
                    <a:pt x="941" y="613"/>
                  </a:lnTo>
                  <a:lnTo>
                    <a:pt x="943" y="611"/>
                  </a:lnTo>
                  <a:lnTo>
                    <a:pt x="948" y="607"/>
                  </a:lnTo>
                  <a:lnTo>
                    <a:pt x="948" y="607"/>
                  </a:lnTo>
                  <a:lnTo>
                    <a:pt x="950" y="603"/>
                  </a:lnTo>
                  <a:lnTo>
                    <a:pt x="950" y="595"/>
                  </a:lnTo>
                  <a:lnTo>
                    <a:pt x="950" y="592"/>
                  </a:lnTo>
                  <a:lnTo>
                    <a:pt x="952" y="590"/>
                  </a:lnTo>
                  <a:lnTo>
                    <a:pt x="950" y="590"/>
                  </a:lnTo>
                  <a:lnTo>
                    <a:pt x="948" y="590"/>
                  </a:lnTo>
                  <a:lnTo>
                    <a:pt x="943" y="588"/>
                  </a:lnTo>
                  <a:lnTo>
                    <a:pt x="941" y="584"/>
                  </a:lnTo>
                  <a:lnTo>
                    <a:pt x="939" y="580"/>
                  </a:lnTo>
                  <a:lnTo>
                    <a:pt x="937" y="582"/>
                  </a:lnTo>
                  <a:lnTo>
                    <a:pt x="937" y="582"/>
                  </a:lnTo>
                  <a:lnTo>
                    <a:pt x="935" y="582"/>
                  </a:lnTo>
                  <a:lnTo>
                    <a:pt x="935" y="582"/>
                  </a:lnTo>
                  <a:lnTo>
                    <a:pt x="933" y="582"/>
                  </a:lnTo>
                  <a:lnTo>
                    <a:pt x="929" y="580"/>
                  </a:lnTo>
                  <a:lnTo>
                    <a:pt x="929" y="578"/>
                  </a:lnTo>
                  <a:lnTo>
                    <a:pt x="927" y="578"/>
                  </a:lnTo>
                  <a:lnTo>
                    <a:pt x="916" y="580"/>
                  </a:lnTo>
                  <a:lnTo>
                    <a:pt x="910" y="582"/>
                  </a:lnTo>
                  <a:lnTo>
                    <a:pt x="906" y="584"/>
                  </a:lnTo>
                  <a:lnTo>
                    <a:pt x="904" y="584"/>
                  </a:lnTo>
                  <a:lnTo>
                    <a:pt x="904" y="584"/>
                  </a:lnTo>
                  <a:lnTo>
                    <a:pt x="900" y="588"/>
                  </a:lnTo>
                  <a:lnTo>
                    <a:pt x="900" y="588"/>
                  </a:lnTo>
                  <a:lnTo>
                    <a:pt x="897" y="588"/>
                  </a:lnTo>
                  <a:lnTo>
                    <a:pt x="893" y="588"/>
                  </a:lnTo>
                  <a:lnTo>
                    <a:pt x="891" y="588"/>
                  </a:lnTo>
                  <a:lnTo>
                    <a:pt x="891" y="590"/>
                  </a:lnTo>
                  <a:lnTo>
                    <a:pt x="889" y="590"/>
                  </a:lnTo>
                  <a:lnTo>
                    <a:pt x="887" y="592"/>
                  </a:lnTo>
                  <a:lnTo>
                    <a:pt x="883" y="592"/>
                  </a:lnTo>
                  <a:lnTo>
                    <a:pt x="881" y="592"/>
                  </a:lnTo>
                  <a:lnTo>
                    <a:pt x="881" y="595"/>
                  </a:lnTo>
                  <a:lnTo>
                    <a:pt x="879" y="597"/>
                  </a:lnTo>
                  <a:lnTo>
                    <a:pt x="879" y="599"/>
                  </a:lnTo>
                  <a:lnTo>
                    <a:pt x="877" y="599"/>
                  </a:lnTo>
                  <a:lnTo>
                    <a:pt x="874" y="599"/>
                  </a:lnTo>
                  <a:lnTo>
                    <a:pt x="874" y="601"/>
                  </a:lnTo>
                  <a:lnTo>
                    <a:pt x="872" y="601"/>
                  </a:lnTo>
                  <a:lnTo>
                    <a:pt x="872" y="601"/>
                  </a:lnTo>
                  <a:lnTo>
                    <a:pt x="872" y="603"/>
                  </a:lnTo>
                  <a:lnTo>
                    <a:pt x="870" y="605"/>
                  </a:lnTo>
                  <a:lnTo>
                    <a:pt x="870" y="607"/>
                  </a:lnTo>
                  <a:lnTo>
                    <a:pt x="870" y="607"/>
                  </a:lnTo>
                  <a:lnTo>
                    <a:pt x="868" y="607"/>
                  </a:lnTo>
                  <a:lnTo>
                    <a:pt x="864" y="609"/>
                  </a:lnTo>
                  <a:lnTo>
                    <a:pt x="862" y="609"/>
                  </a:lnTo>
                  <a:lnTo>
                    <a:pt x="860" y="607"/>
                  </a:lnTo>
                  <a:lnTo>
                    <a:pt x="860" y="607"/>
                  </a:lnTo>
                  <a:lnTo>
                    <a:pt x="858" y="607"/>
                  </a:lnTo>
                  <a:lnTo>
                    <a:pt x="853" y="607"/>
                  </a:lnTo>
                  <a:lnTo>
                    <a:pt x="851" y="607"/>
                  </a:lnTo>
                  <a:lnTo>
                    <a:pt x="851" y="607"/>
                  </a:lnTo>
                  <a:lnTo>
                    <a:pt x="849" y="605"/>
                  </a:lnTo>
                  <a:lnTo>
                    <a:pt x="849" y="605"/>
                  </a:lnTo>
                  <a:lnTo>
                    <a:pt x="847" y="605"/>
                  </a:lnTo>
                  <a:lnTo>
                    <a:pt x="843" y="605"/>
                  </a:lnTo>
                  <a:lnTo>
                    <a:pt x="837" y="607"/>
                  </a:lnTo>
                  <a:lnTo>
                    <a:pt x="837" y="607"/>
                  </a:lnTo>
                  <a:lnTo>
                    <a:pt x="835" y="609"/>
                  </a:lnTo>
                  <a:lnTo>
                    <a:pt x="835" y="609"/>
                  </a:lnTo>
                  <a:lnTo>
                    <a:pt x="835" y="611"/>
                  </a:lnTo>
                  <a:lnTo>
                    <a:pt x="835" y="611"/>
                  </a:lnTo>
                  <a:lnTo>
                    <a:pt x="835" y="611"/>
                  </a:lnTo>
                  <a:lnTo>
                    <a:pt x="833" y="611"/>
                  </a:lnTo>
                  <a:lnTo>
                    <a:pt x="833" y="613"/>
                  </a:lnTo>
                  <a:lnTo>
                    <a:pt x="826" y="616"/>
                  </a:lnTo>
                  <a:lnTo>
                    <a:pt x="826" y="616"/>
                  </a:lnTo>
                  <a:lnTo>
                    <a:pt x="822" y="620"/>
                  </a:lnTo>
                  <a:lnTo>
                    <a:pt x="820" y="620"/>
                  </a:lnTo>
                  <a:lnTo>
                    <a:pt x="820" y="624"/>
                  </a:lnTo>
                  <a:lnTo>
                    <a:pt x="818" y="624"/>
                  </a:lnTo>
                  <a:lnTo>
                    <a:pt x="818" y="624"/>
                  </a:lnTo>
                  <a:lnTo>
                    <a:pt x="816" y="626"/>
                  </a:lnTo>
                  <a:lnTo>
                    <a:pt x="816" y="624"/>
                  </a:lnTo>
                  <a:lnTo>
                    <a:pt x="814" y="624"/>
                  </a:lnTo>
                  <a:lnTo>
                    <a:pt x="812" y="622"/>
                  </a:lnTo>
                  <a:lnTo>
                    <a:pt x="812" y="622"/>
                  </a:lnTo>
                  <a:lnTo>
                    <a:pt x="810" y="622"/>
                  </a:lnTo>
                  <a:lnTo>
                    <a:pt x="810" y="622"/>
                  </a:lnTo>
                  <a:lnTo>
                    <a:pt x="807" y="624"/>
                  </a:lnTo>
                  <a:lnTo>
                    <a:pt x="807" y="624"/>
                  </a:lnTo>
                  <a:lnTo>
                    <a:pt x="807" y="624"/>
                  </a:lnTo>
                  <a:lnTo>
                    <a:pt x="807" y="626"/>
                  </a:lnTo>
                  <a:lnTo>
                    <a:pt x="807" y="626"/>
                  </a:lnTo>
                  <a:lnTo>
                    <a:pt x="807" y="626"/>
                  </a:lnTo>
                  <a:lnTo>
                    <a:pt x="807" y="628"/>
                  </a:lnTo>
                  <a:lnTo>
                    <a:pt x="807" y="628"/>
                  </a:lnTo>
                  <a:lnTo>
                    <a:pt x="807" y="628"/>
                  </a:lnTo>
                  <a:lnTo>
                    <a:pt x="807" y="630"/>
                  </a:lnTo>
                  <a:lnTo>
                    <a:pt x="807" y="632"/>
                  </a:lnTo>
                  <a:lnTo>
                    <a:pt x="803" y="636"/>
                  </a:lnTo>
                  <a:lnTo>
                    <a:pt x="801" y="639"/>
                  </a:lnTo>
                  <a:lnTo>
                    <a:pt x="801" y="639"/>
                  </a:lnTo>
                  <a:lnTo>
                    <a:pt x="801" y="641"/>
                  </a:lnTo>
                  <a:lnTo>
                    <a:pt x="801" y="641"/>
                  </a:lnTo>
                  <a:lnTo>
                    <a:pt x="801" y="643"/>
                  </a:lnTo>
                  <a:lnTo>
                    <a:pt x="801" y="643"/>
                  </a:lnTo>
                  <a:lnTo>
                    <a:pt x="801" y="645"/>
                  </a:lnTo>
                  <a:lnTo>
                    <a:pt x="801" y="645"/>
                  </a:lnTo>
                  <a:lnTo>
                    <a:pt x="799" y="647"/>
                  </a:lnTo>
                  <a:lnTo>
                    <a:pt x="799" y="647"/>
                  </a:lnTo>
                  <a:lnTo>
                    <a:pt x="799" y="649"/>
                  </a:lnTo>
                  <a:lnTo>
                    <a:pt x="797" y="649"/>
                  </a:lnTo>
                  <a:lnTo>
                    <a:pt x="795" y="649"/>
                  </a:lnTo>
                  <a:lnTo>
                    <a:pt x="793" y="649"/>
                  </a:lnTo>
                  <a:lnTo>
                    <a:pt x="789" y="647"/>
                  </a:lnTo>
                  <a:lnTo>
                    <a:pt x="787" y="645"/>
                  </a:lnTo>
                  <a:lnTo>
                    <a:pt x="784" y="645"/>
                  </a:lnTo>
                  <a:lnTo>
                    <a:pt x="780" y="647"/>
                  </a:lnTo>
                  <a:lnTo>
                    <a:pt x="778" y="647"/>
                  </a:lnTo>
                  <a:lnTo>
                    <a:pt x="774" y="649"/>
                  </a:lnTo>
                  <a:lnTo>
                    <a:pt x="774" y="649"/>
                  </a:lnTo>
                  <a:lnTo>
                    <a:pt x="772" y="651"/>
                  </a:lnTo>
                  <a:lnTo>
                    <a:pt x="770" y="651"/>
                  </a:lnTo>
                  <a:lnTo>
                    <a:pt x="768" y="649"/>
                  </a:lnTo>
                  <a:lnTo>
                    <a:pt x="764" y="649"/>
                  </a:lnTo>
                  <a:lnTo>
                    <a:pt x="759" y="651"/>
                  </a:lnTo>
                  <a:lnTo>
                    <a:pt x="757" y="651"/>
                  </a:lnTo>
                  <a:lnTo>
                    <a:pt x="755" y="653"/>
                  </a:lnTo>
                  <a:lnTo>
                    <a:pt x="755" y="653"/>
                  </a:lnTo>
                  <a:lnTo>
                    <a:pt x="755" y="653"/>
                  </a:lnTo>
                  <a:lnTo>
                    <a:pt x="753" y="653"/>
                  </a:lnTo>
                  <a:lnTo>
                    <a:pt x="753" y="653"/>
                  </a:lnTo>
                  <a:lnTo>
                    <a:pt x="751" y="651"/>
                  </a:lnTo>
                  <a:lnTo>
                    <a:pt x="751" y="651"/>
                  </a:lnTo>
                  <a:lnTo>
                    <a:pt x="749" y="651"/>
                  </a:lnTo>
                  <a:lnTo>
                    <a:pt x="747" y="651"/>
                  </a:lnTo>
                  <a:lnTo>
                    <a:pt x="745" y="651"/>
                  </a:lnTo>
                  <a:lnTo>
                    <a:pt x="741" y="649"/>
                  </a:lnTo>
                  <a:lnTo>
                    <a:pt x="738" y="649"/>
                  </a:lnTo>
                  <a:lnTo>
                    <a:pt x="734" y="653"/>
                  </a:lnTo>
                  <a:lnTo>
                    <a:pt x="734" y="653"/>
                  </a:lnTo>
                  <a:lnTo>
                    <a:pt x="734" y="653"/>
                  </a:lnTo>
                  <a:lnTo>
                    <a:pt x="732" y="653"/>
                  </a:lnTo>
                  <a:lnTo>
                    <a:pt x="732" y="653"/>
                  </a:lnTo>
                  <a:lnTo>
                    <a:pt x="732" y="653"/>
                  </a:lnTo>
                  <a:lnTo>
                    <a:pt x="732" y="653"/>
                  </a:lnTo>
                  <a:lnTo>
                    <a:pt x="728" y="649"/>
                  </a:lnTo>
                  <a:lnTo>
                    <a:pt x="726" y="647"/>
                  </a:lnTo>
                  <a:lnTo>
                    <a:pt x="724" y="645"/>
                  </a:lnTo>
                  <a:lnTo>
                    <a:pt x="722" y="645"/>
                  </a:lnTo>
                  <a:lnTo>
                    <a:pt x="720" y="645"/>
                  </a:lnTo>
                  <a:lnTo>
                    <a:pt x="705" y="649"/>
                  </a:lnTo>
                  <a:lnTo>
                    <a:pt x="703" y="649"/>
                  </a:lnTo>
                  <a:lnTo>
                    <a:pt x="699" y="651"/>
                  </a:lnTo>
                  <a:lnTo>
                    <a:pt x="699" y="651"/>
                  </a:lnTo>
                  <a:lnTo>
                    <a:pt x="697" y="651"/>
                  </a:lnTo>
                  <a:lnTo>
                    <a:pt x="694" y="651"/>
                  </a:lnTo>
                  <a:lnTo>
                    <a:pt x="692" y="651"/>
                  </a:lnTo>
                  <a:lnTo>
                    <a:pt x="690" y="649"/>
                  </a:lnTo>
                  <a:lnTo>
                    <a:pt x="688" y="649"/>
                  </a:lnTo>
                  <a:lnTo>
                    <a:pt x="686" y="647"/>
                  </a:lnTo>
                  <a:lnTo>
                    <a:pt x="686" y="645"/>
                  </a:lnTo>
                  <a:lnTo>
                    <a:pt x="686" y="641"/>
                  </a:lnTo>
                  <a:lnTo>
                    <a:pt x="686" y="636"/>
                  </a:lnTo>
                  <a:lnTo>
                    <a:pt x="684" y="630"/>
                  </a:lnTo>
                  <a:lnTo>
                    <a:pt x="680" y="626"/>
                  </a:lnTo>
                  <a:lnTo>
                    <a:pt x="667" y="613"/>
                  </a:lnTo>
                  <a:lnTo>
                    <a:pt x="667" y="611"/>
                  </a:lnTo>
                  <a:lnTo>
                    <a:pt x="667" y="609"/>
                  </a:lnTo>
                  <a:lnTo>
                    <a:pt x="667" y="607"/>
                  </a:lnTo>
                  <a:lnTo>
                    <a:pt x="667" y="605"/>
                  </a:lnTo>
                  <a:lnTo>
                    <a:pt x="667" y="603"/>
                  </a:lnTo>
                  <a:lnTo>
                    <a:pt x="669" y="601"/>
                  </a:lnTo>
                  <a:lnTo>
                    <a:pt x="671" y="599"/>
                  </a:lnTo>
                  <a:lnTo>
                    <a:pt x="674" y="599"/>
                  </a:lnTo>
                  <a:lnTo>
                    <a:pt x="674" y="599"/>
                  </a:lnTo>
                  <a:lnTo>
                    <a:pt x="674" y="595"/>
                  </a:lnTo>
                  <a:lnTo>
                    <a:pt x="674" y="592"/>
                  </a:lnTo>
                  <a:lnTo>
                    <a:pt x="676" y="592"/>
                  </a:lnTo>
                  <a:lnTo>
                    <a:pt x="678" y="588"/>
                  </a:lnTo>
                  <a:lnTo>
                    <a:pt x="678" y="586"/>
                  </a:lnTo>
                  <a:lnTo>
                    <a:pt x="678" y="584"/>
                  </a:lnTo>
                  <a:lnTo>
                    <a:pt x="678" y="582"/>
                  </a:lnTo>
                  <a:lnTo>
                    <a:pt x="678" y="582"/>
                  </a:lnTo>
                  <a:lnTo>
                    <a:pt x="678" y="582"/>
                  </a:lnTo>
                  <a:lnTo>
                    <a:pt x="676" y="582"/>
                  </a:lnTo>
                  <a:lnTo>
                    <a:pt x="676" y="580"/>
                  </a:lnTo>
                  <a:lnTo>
                    <a:pt x="676" y="580"/>
                  </a:lnTo>
                  <a:lnTo>
                    <a:pt x="674" y="578"/>
                  </a:lnTo>
                  <a:lnTo>
                    <a:pt x="674" y="576"/>
                  </a:lnTo>
                  <a:lnTo>
                    <a:pt x="671" y="574"/>
                  </a:lnTo>
                  <a:lnTo>
                    <a:pt x="674" y="572"/>
                  </a:lnTo>
                  <a:lnTo>
                    <a:pt x="674" y="569"/>
                  </a:lnTo>
                  <a:lnTo>
                    <a:pt x="674" y="567"/>
                  </a:lnTo>
                  <a:lnTo>
                    <a:pt x="674" y="565"/>
                  </a:lnTo>
                  <a:lnTo>
                    <a:pt x="671" y="565"/>
                  </a:lnTo>
                  <a:lnTo>
                    <a:pt x="665" y="567"/>
                  </a:lnTo>
                  <a:lnTo>
                    <a:pt x="665" y="567"/>
                  </a:lnTo>
                  <a:lnTo>
                    <a:pt x="665" y="567"/>
                  </a:lnTo>
                  <a:lnTo>
                    <a:pt x="663" y="565"/>
                  </a:lnTo>
                  <a:lnTo>
                    <a:pt x="663" y="563"/>
                  </a:lnTo>
                  <a:lnTo>
                    <a:pt x="663" y="563"/>
                  </a:lnTo>
                  <a:lnTo>
                    <a:pt x="663" y="561"/>
                  </a:lnTo>
                  <a:lnTo>
                    <a:pt x="663" y="559"/>
                  </a:lnTo>
                  <a:lnTo>
                    <a:pt x="663" y="557"/>
                  </a:lnTo>
                  <a:lnTo>
                    <a:pt x="661" y="557"/>
                  </a:lnTo>
                  <a:lnTo>
                    <a:pt x="659" y="557"/>
                  </a:lnTo>
                  <a:lnTo>
                    <a:pt x="659" y="555"/>
                  </a:lnTo>
                  <a:lnTo>
                    <a:pt x="657" y="553"/>
                  </a:lnTo>
                  <a:lnTo>
                    <a:pt x="657" y="551"/>
                  </a:lnTo>
                  <a:lnTo>
                    <a:pt x="665" y="534"/>
                  </a:lnTo>
                  <a:lnTo>
                    <a:pt x="667" y="530"/>
                  </a:lnTo>
                  <a:lnTo>
                    <a:pt x="667" y="528"/>
                  </a:lnTo>
                  <a:lnTo>
                    <a:pt x="667" y="526"/>
                  </a:lnTo>
                  <a:lnTo>
                    <a:pt x="665" y="526"/>
                  </a:lnTo>
                  <a:lnTo>
                    <a:pt x="665" y="526"/>
                  </a:lnTo>
                  <a:lnTo>
                    <a:pt x="665" y="526"/>
                  </a:lnTo>
                  <a:lnTo>
                    <a:pt x="661" y="528"/>
                  </a:lnTo>
                  <a:lnTo>
                    <a:pt x="659" y="528"/>
                  </a:lnTo>
                  <a:lnTo>
                    <a:pt x="657" y="528"/>
                  </a:lnTo>
                  <a:lnTo>
                    <a:pt x="655" y="528"/>
                  </a:lnTo>
                  <a:lnTo>
                    <a:pt x="655" y="526"/>
                  </a:lnTo>
                  <a:lnTo>
                    <a:pt x="653" y="523"/>
                  </a:lnTo>
                  <a:lnTo>
                    <a:pt x="651" y="523"/>
                  </a:lnTo>
                  <a:lnTo>
                    <a:pt x="648" y="523"/>
                  </a:lnTo>
                  <a:lnTo>
                    <a:pt x="644" y="526"/>
                  </a:lnTo>
                  <a:lnTo>
                    <a:pt x="640" y="526"/>
                  </a:lnTo>
                  <a:lnTo>
                    <a:pt x="638" y="528"/>
                  </a:lnTo>
                  <a:lnTo>
                    <a:pt x="634" y="526"/>
                  </a:lnTo>
                  <a:lnTo>
                    <a:pt x="623" y="515"/>
                  </a:lnTo>
                  <a:lnTo>
                    <a:pt x="619" y="513"/>
                  </a:lnTo>
                  <a:lnTo>
                    <a:pt x="619" y="511"/>
                  </a:lnTo>
                  <a:lnTo>
                    <a:pt x="615" y="509"/>
                  </a:lnTo>
                  <a:lnTo>
                    <a:pt x="615" y="509"/>
                  </a:lnTo>
                  <a:lnTo>
                    <a:pt x="615" y="507"/>
                  </a:lnTo>
                  <a:lnTo>
                    <a:pt x="615" y="502"/>
                  </a:lnTo>
                  <a:lnTo>
                    <a:pt x="613" y="502"/>
                  </a:lnTo>
                  <a:lnTo>
                    <a:pt x="611" y="500"/>
                  </a:lnTo>
                  <a:lnTo>
                    <a:pt x="609" y="500"/>
                  </a:lnTo>
                  <a:lnTo>
                    <a:pt x="609" y="496"/>
                  </a:lnTo>
                  <a:lnTo>
                    <a:pt x="609" y="494"/>
                  </a:lnTo>
                  <a:lnTo>
                    <a:pt x="609" y="494"/>
                  </a:lnTo>
                  <a:lnTo>
                    <a:pt x="605" y="494"/>
                  </a:lnTo>
                  <a:lnTo>
                    <a:pt x="602" y="492"/>
                  </a:lnTo>
                  <a:lnTo>
                    <a:pt x="602" y="492"/>
                  </a:lnTo>
                  <a:lnTo>
                    <a:pt x="602" y="490"/>
                  </a:lnTo>
                  <a:lnTo>
                    <a:pt x="602" y="486"/>
                  </a:lnTo>
                  <a:lnTo>
                    <a:pt x="600" y="484"/>
                  </a:lnTo>
                  <a:lnTo>
                    <a:pt x="596" y="482"/>
                  </a:lnTo>
                  <a:lnTo>
                    <a:pt x="594" y="484"/>
                  </a:lnTo>
                  <a:lnTo>
                    <a:pt x="590" y="482"/>
                  </a:lnTo>
                  <a:lnTo>
                    <a:pt x="590" y="482"/>
                  </a:lnTo>
                  <a:lnTo>
                    <a:pt x="588" y="479"/>
                  </a:lnTo>
                  <a:lnTo>
                    <a:pt x="588" y="477"/>
                  </a:lnTo>
                  <a:lnTo>
                    <a:pt x="588" y="473"/>
                  </a:lnTo>
                  <a:lnTo>
                    <a:pt x="588" y="471"/>
                  </a:lnTo>
                  <a:lnTo>
                    <a:pt x="586" y="469"/>
                  </a:lnTo>
                  <a:lnTo>
                    <a:pt x="586" y="469"/>
                  </a:lnTo>
                  <a:lnTo>
                    <a:pt x="584" y="467"/>
                  </a:lnTo>
                  <a:lnTo>
                    <a:pt x="582" y="467"/>
                  </a:lnTo>
                  <a:lnTo>
                    <a:pt x="579" y="467"/>
                  </a:lnTo>
                  <a:lnTo>
                    <a:pt x="577" y="467"/>
                  </a:lnTo>
                  <a:lnTo>
                    <a:pt x="575" y="469"/>
                  </a:lnTo>
                  <a:lnTo>
                    <a:pt x="577" y="473"/>
                  </a:lnTo>
                  <a:lnTo>
                    <a:pt x="575" y="475"/>
                  </a:lnTo>
                  <a:lnTo>
                    <a:pt x="573" y="475"/>
                  </a:lnTo>
                  <a:lnTo>
                    <a:pt x="573" y="475"/>
                  </a:lnTo>
                  <a:lnTo>
                    <a:pt x="569" y="471"/>
                  </a:lnTo>
                  <a:lnTo>
                    <a:pt x="567" y="471"/>
                  </a:lnTo>
                  <a:lnTo>
                    <a:pt x="565" y="471"/>
                  </a:lnTo>
                  <a:lnTo>
                    <a:pt x="563" y="471"/>
                  </a:lnTo>
                  <a:lnTo>
                    <a:pt x="563" y="471"/>
                  </a:lnTo>
                  <a:lnTo>
                    <a:pt x="561" y="475"/>
                  </a:lnTo>
                  <a:lnTo>
                    <a:pt x="559" y="475"/>
                  </a:lnTo>
                  <a:lnTo>
                    <a:pt x="556" y="475"/>
                  </a:lnTo>
                  <a:lnTo>
                    <a:pt x="554" y="473"/>
                  </a:lnTo>
                  <a:lnTo>
                    <a:pt x="554" y="471"/>
                  </a:lnTo>
                  <a:lnTo>
                    <a:pt x="550" y="467"/>
                  </a:lnTo>
                  <a:lnTo>
                    <a:pt x="550" y="465"/>
                  </a:lnTo>
                  <a:lnTo>
                    <a:pt x="546" y="465"/>
                  </a:lnTo>
                  <a:lnTo>
                    <a:pt x="544" y="461"/>
                  </a:lnTo>
                  <a:lnTo>
                    <a:pt x="542" y="461"/>
                  </a:lnTo>
                  <a:lnTo>
                    <a:pt x="540" y="461"/>
                  </a:lnTo>
                  <a:lnTo>
                    <a:pt x="538" y="463"/>
                  </a:lnTo>
                  <a:lnTo>
                    <a:pt x="535" y="463"/>
                  </a:lnTo>
                  <a:lnTo>
                    <a:pt x="533" y="463"/>
                  </a:lnTo>
                  <a:lnTo>
                    <a:pt x="533" y="461"/>
                  </a:lnTo>
                  <a:lnTo>
                    <a:pt x="533" y="459"/>
                  </a:lnTo>
                  <a:lnTo>
                    <a:pt x="533" y="456"/>
                  </a:lnTo>
                  <a:lnTo>
                    <a:pt x="535" y="456"/>
                  </a:lnTo>
                  <a:lnTo>
                    <a:pt x="535" y="456"/>
                  </a:lnTo>
                  <a:lnTo>
                    <a:pt x="535" y="454"/>
                  </a:lnTo>
                  <a:lnTo>
                    <a:pt x="535" y="454"/>
                  </a:lnTo>
                  <a:lnTo>
                    <a:pt x="535" y="452"/>
                  </a:lnTo>
                  <a:lnTo>
                    <a:pt x="535" y="452"/>
                  </a:lnTo>
                  <a:lnTo>
                    <a:pt x="535" y="450"/>
                  </a:lnTo>
                  <a:lnTo>
                    <a:pt x="535" y="450"/>
                  </a:lnTo>
                  <a:lnTo>
                    <a:pt x="533" y="450"/>
                  </a:lnTo>
                  <a:lnTo>
                    <a:pt x="531" y="450"/>
                  </a:lnTo>
                  <a:lnTo>
                    <a:pt x="527" y="448"/>
                  </a:lnTo>
                  <a:lnTo>
                    <a:pt x="527" y="446"/>
                  </a:lnTo>
                  <a:lnTo>
                    <a:pt x="527" y="446"/>
                  </a:lnTo>
                  <a:lnTo>
                    <a:pt x="525" y="450"/>
                  </a:lnTo>
                  <a:lnTo>
                    <a:pt x="525" y="450"/>
                  </a:lnTo>
                  <a:lnTo>
                    <a:pt x="519" y="448"/>
                  </a:lnTo>
                  <a:lnTo>
                    <a:pt x="506" y="450"/>
                  </a:lnTo>
                  <a:lnTo>
                    <a:pt x="506" y="450"/>
                  </a:lnTo>
                  <a:lnTo>
                    <a:pt x="506" y="450"/>
                  </a:lnTo>
                  <a:lnTo>
                    <a:pt x="504" y="452"/>
                  </a:lnTo>
                  <a:lnTo>
                    <a:pt x="504" y="454"/>
                  </a:lnTo>
                  <a:lnTo>
                    <a:pt x="502" y="454"/>
                  </a:lnTo>
                  <a:lnTo>
                    <a:pt x="498" y="452"/>
                  </a:lnTo>
                  <a:lnTo>
                    <a:pt x="498" y="452"/>
                  </a:lnTo>
                  <a:lnTo>
                    <a:pt x="496" y="454"/>
                  </a:lnTo>
                  <a:lnTo>
                    <a:pt x="494" y="454"/>
                  </a:lnTo>
                  <a:lnTo>
                    <a:pt x="487" y="454"/>
                  </a:lnTo>
                  <a:lnTo>
                    <a:pt x="485" y="454"/>
                  </a:lnTo>
                  <a:lnTo>
                    <a:pt x="483" y="452"/>
                  </a:lnTo>
                  <a:lnTo>
                    <a:pt x="481" y="450"/>
                  </a:lnTo>
                  <a:lnTo>
                    <a:pt x="479" y="448"/>
                  </a:lnTo>
                  <a:lnTo>
                    <a:pt x="477" y="448"/>
                  </a:lnTo>
                  <a:lnTo>
                    <a:pt x="477" y="448"/>
                  </a:lnTo>
                  <a:lnTo>
                    <a:pt x="477" y="448"/>
                  </a:lnTo>
                  <a:lnTo>
                    <a:pt x="475" y="448"/>
                  </a:lnTo>
                  <a:lnTo>
                    <a:pt x="475" y="450"/>
                  </a:lnTo>
                  <a:lnTo>
                    <a:pt x="475" y="450"/>
                  </a:lnTo>
                  <a:lnTo>
                    <a:pt x="473" y="450"/>
                  </a:lnTo>
                  <a:lnTo>
                    <a:pt x="471" y="450"/>
                  </a:lnTo>
                  <a:lnTo>
                    <a:pt x="469" y="448"/>
                  </a:lnTo>
                  <a:lnTo>
                    <a:pt x="466" y="448"/>
                  </a:lnTo>
                  <a:lnTo>
                    <a:pt x="464" y="446"/>
                  </a:lnTo>
                  <a:lnTo>
                    <a:pt x="464" y="444"/>
                  </a:lnTo>
                  <a:lnTo>
                    <a:pt x="460" y="442"/>
                  </a:lnTo>
                  <a:lnTo>
                    <a:pt x="458" y="442"/>
                  </a:lnTo>
                  <a:lnTo>
                    <a:pt x="458" y="440"/>
                  </a:lnTo>
                  <a:lnTo>
                    <a:pt x="458" y="438"/>
                  </a:lnTo>
                  <a:lnTo>
                    <a:pt x="458" y="435"/>
                  </a:lnTo>
                  <a:lnTo>
                    <a:pt x="458" y="433"/>
                  </a:lnTo>
                  <a:lnTo>
                    <a:pt x="454" y="429"/>
                  </a:lnTo>
                  <a:lnTo>
                    <a:pt x="448" y="427"/>
                  </a:lnTo>
                  <a:lnTo>
                    <a:pt x="446" y="423"/>
                  </a:lnTo>
                  <a:lnTo>
                    <a:pt x="446" y="421"/>
                  </a:lnTo>
                  <a:lnTo>
                    <a:pt x="446" y="419"/>
                  </a:lnTo>
                  <a:lnTo>
                    <a:pt x="446" y="417"/>
                  </a:lnTo>
                  <a:lnTo>
                    <a:pt x="448" y="415"/>
                  </a:lnTo>
                  <a:lnTo>
                    <a:pt x="448" y="412"/>
                  </a:lnTo>
                  <a:lnTo>
                    <a:pt x="446" y="410"/>
                  </a:lnTo>
                  <a:lnTo>
                    <a:pt x="443" y="408"/>
                  </a:lnTo>
                  <a:lnTo>
                    <a:pt x="443" y="402"/>
                  </a:lnTo>
                  <a:lnTo>
                    <a:pt x="446" y="398"/>
                  </a:lnTo>
                  <a:lnTo>
                    <a:pt x="450" y="389"/>
                  </a:lnTo>
                  <a:lnTo>
                    <a:pt x="450" y="387"/>
                  </a:lnTo>
                  <a:lnTo>
                    <a:pt x="452" y="385"/>
                  </a:lnTo>
                  <a:lnTo>
                    <a:pt x="452" y="383"/>
                  </a:lnTo>
                  <a:lnTo>
                    <a:pt x="452" y="381"/>
                  </a:lnTo>
                  <a:lnTo>
                    <a:pt x="450" y="381"/>
                  </a:lnTo>
                  <a:lnTo>
                    <a:pt x="437" y="375"/>
                  </a:lnTo>
                  <a:lnTo>
                    <a:pt x="435" y="373"/>
                  </a:lnTo>
                  <a:lnTo>
                    <a:pt x="433" y="369"/>
                  </a:lnTo>
                  <a:lnTo>
                    <a:pt x="433" y="366"/>
                  </a:lnTo>
                  <a:lnTo>
                    <a:pt x="433" y="366"/>
                  </a:lnTo>
                  <a:lnTo>
                    <a:pt x="433" y="364"/>
                  </a:lnTo>
                  <a:lnTo>
                    <a:pt x="435" y="364"/>
                  </a:lnTo>
                  <a:lnTo>
                    <a:pt x="435" y="362"/>
                  </a:lnTo>
                  <a:lnTo>
                    <a:pt x="435" y="362"/>
                  </a:lnTo>
                  <a:lnTo>
                    <a:pt x="435" y="358"/>
                  </a:lnTo>
                  <a:lnTo>
                    <a:pt x="435" y="358"/>
                  </a:lnTo>
                  <a:lnTo>
                    <a:pt x="431" y="356"/>
                  </a:lnTo>
                  <a:lnTo>
                    <a:pt x="431" y="354"/>
                  </a:lnTo>
                  <a:lnTo>
                    <a:pt x="431" y="352"/>
                  </a:lnTo>
                  <a:lnTo>
                    <a:pt x="431" y="352"/>
                  </a:lnTo>
                  <a:lnTo>
                    <a:pt x="433" y="348"/>
                  </a:lnTo>
                  <a:lnTo>
                    <a:pt x="433" y="348"/>
                  </a:lnTo>
                  <a:lnTo>
                    <a:pt x="435" y="345"/>
                  </a:lnTo>
                  <a:lnTo>
                    <a:pt x="435" y="343"/>
                  </a:lnTo>
                  <a:lnTo>
                    <a:pt x="435" y="341"/>
                  </a:lnTo>
                  <a:lnTo>
                    <a:pt x="435" y="337"/>
                  </a:lnTo>
                  <a:lnTo>
                    <a:pt x="433" y="335"/>
                  </a:lnTo>
                  <a:lnTo>
                    <a:pt x="433" y="335"/>
                  </a:lnTo>
                  <a:lnTo>
                    <a:pt x="431" y="331"/>
                  </a:lnTo>
                  <a:lnTo>
                    <a:pt x="431" y="331"/>
                  </a:lnTo>
                  <a:lnTo>
                    <a:pt x="429" y="329"/>
                  </a:lnTo>
                  <a:lnTo>
                    <a:pt x="429" y="329"/>
                  </a:lnTo>
                  <a:lnTo>
                    <a:pt x="429" y="329"/>
                  </a:lnTo>
                  <a:lnTo>
                    <a:pt x="429" y="327"/>
                  </a:lnTo>
                  <a:lnTo>
                    <a:pt x="431" y="327"/>
                  </a:lnTo>
                  <a:lnTo>
                    <a:pt x="431" y="327"/>
                  </a:lnTo>
                  <a:lnTo>
                    <a:pt x="431" y="325"/>
                  </a:lnTo>
                  <a:lnTo>
                    <a:pt x="431" y="325"/>
                  </a:lnTo>
                  <a:lnTo>
                    <a:pt x="431" y="322"/>
                  </a:lnTo>
                  <a:lnTo>
                    <a:pt x="429" y="320"/>
                  </a:lnTo>
                  <a:lnTo>
                    <a:pt x="427" y="318"/>
                  </a:lnTo>
                  <a:lnTo>
                    <a:pt x="425" y="318"/>
                  </a:lnTo>
                  <a:lnTo>
                    <a:pt x="420" y="306"/>
                  </a:lnTo>
                  <a:lnTo>
                    <a:pt x="418" y="302"/>
                  </a:lnTo>
                  <a:lnTo>
                    <a:pt x="412" y="297"/>
                  </a:lnTo>
                  <a:lnTo>
                    <a:pt x="412" y="297"/>
                  </a:lnTo>
                  <a:lnTo>
                    <a:pt x="408" y="291"/>
                  </a:lnTo>
                  <a:lnTo>
                    <a:pt x="406" y="289"/>
                  </a:lnTo>
                  <a:lnTo>
                    <a:pt x="406" y="287"/>
                  </a:lnTo>
                  <a:lnTo>
                    <a:pt x="404" y="285"/>
                  </a:lnTo>
                  <a:lnTo>
                    <a:pt x="404" y="283"/>
                  </a:lnTo>
                  <a:lnTo>
                    <a:pt x="404" y="279"/>
                  </a:lnTo>
                  <a:lnTo>
                    <a:pt x="404" y="276"/>
                  </a:lnTo>
                  <a:lnTo>
                    <a:pt x="404" y="272"/>
                  </a:lnTo>
                  <a:lnTo>
                    <a:pt x="404" y="270"/>
                  </a:lnTo>
                  <a:lnTo>
                    <a:pt x="404" y="270"/>
                  </a:lnTo>
                  <a:lnTo>
                    <a:pt x="404" y="268"/>
                  </a:lnTo>
                  <a:lnTo>
                    <a:pt x="406" y="266"/>
                  </a:lnTo>
                  <a:lnTo>
                    <a:pt x="408" y="262"/>
                  </a:lnTo>
                  <a:lnTo>
                    <a:pt x="408" y="262"/>
                  </a:lnTo>
                  <a:lnTo>
                    <a:pt x="408" y="260"/>
                  </a:lnTo>
                  <a:lnTo>
                    <a:pt x="408" y="258"/>
                  </a:lnTo>
                  <a:lnTo>
                    <a:pt x="406" y="258"/>
                  </a:lnTo>
                  <a:lnTo>
                    <a:pt x="406" y="258"/>
                  </a:lnTo>
                  <a:lnTo>
                    <a:pt x="404" y="258"/>
                  </a:lnTo>
                  <a:lnTo>
                    <a:pt x="404" y="258"/>
                  </a:lnTo>
                  <a:lnTo>
                    <a:pt x="402" y="260"/>
                  </a:lnTo>
                  <a:lnTo>
                    <a:pt x="402" y="260"/>
                  </a:lnTo>
                  <a:lnTo>
                    <a:pt x="402" y="260"/>
                  </a:lnTo>
                  <a:lnTo>
                    <a:pt x="402" y="262"/>
                  </a:lnTo>
                  <a:lnTo>
                    <a:pt x="402" y="262"/>
                  </a:lnTo>
                  <a:lnTo>
                    <a:pt x="402" y="262"/>
                  </a:lnTo>
                  <a:lnTo>
                    <a:pt x="402" y="264"/>
                  </a:lnTo>
                  <a:lnTo>
                    <a:pt x="400" y="266"/>
                  </a:lnTo>
                  <a:lnTo>
                    <a:pt x="400" y="266"/>
                  </a:lnTo>
                  <a:lnTo>
                    <a:pt x="397" y="264"/>
                  </a:lnTo>
                  <a:lnTo>
                    <a:pt x="395" y="262"/>
                  </a:lnTo>
                  <a:lnTo>
                    <a:pt x="395" y="260"/>
                  </a:lnTo>
                  <a:lnTo>
                    <a:pt x="397" y="258"/>
                  </a:lnTo>
                  <a:lnTo>
                    <a:pt x="397" y="255"/>
                  </a:lnTo>
                  <a:lnTo>
                    <a:pt x="400" y="255"/>
                  </a:lnTo>
                  <a:lnTo>
                    <a:pt x="400" y="255"/>
                  </a:lnTo>
                  <a:lnTo>
                    <a:pt x="402" y="253"/>
                  </a:lnTo>
                  <a:lnTo>
                    <a:pt x="402" y="253"/>
                  </a:lnTo>
                  <a:lnTo>
                    <a:pt x="404" y="251"/>
                  </a:lnTo>
                  <a:lnTo>
                    <a:pt x="404" y="251"/>
                  </a:lnTo>
                  <a:lnTo>
                    <a:pt x="404" y="249"/>
                  </a:lnTo>
                  <a:lnTo>
                    <a:pt x="402" y="249"/>
                  </a:lnTo>
                  <a:lnTo>
                    <a:pt x="402" y="249"/>
                  </a:lnTo>
                  <a:lnTo>
                    <a:pt x="397" y="247"/>
                  </a:lnTo>
                  <a:lnTo>
                    <a:pt x="395" y="247"/>
                  </a:lnTo>
                  <a:lnTo>
                    <a:pt x="395" y="245"/>
                  </a:lnTo>
                  <a:lnTo>
                    <a:pt x="395" y="243"/>
                  </a:lnTo>
                  <a:lnTo>
                    <a:pt x="395" y="241"/>
                  </a:lnTo>
                  <a:lnTo>
                    <a:pt x="397" y="237"/>
                  </a:lnTo>
                  <a:lnTo>
                    <a:pt x="395" y="235"/>
                  </a:lnTo>
                  <a:lnTo>
                    <a:pt x="393" y="232"/>
                  </a:lnTo>
                  <a:lnTo>
                    <a:pt x="389" y="230"/>
                  </a:lnTo>
                  <a:lnTo>
                    <a:pt x="387" y="230"/>
                  </a:lnTo>
                  <a:lnTo>
                    <a:pt x="387" y="228"/>
                  </a:lnTo>
                  <a:lnTo>
                    <a:pt x="389" y="226"/>
                  </a:lnTo>
                  <a:lnTo>
                    <a:pt x="391" y="222"/>
                  </a:lnTo>
                  <a:lnTo>
                    <a:pt x="391" y="222"/>
                  </a:lnTo>
                  <a:lnTo>
                    <a:pt x="389" y="220"/>
                  </a:lnTo>
                  <a:lnTo>
                    <a:pt x="389" y="218"/>
                  </a:lnTo>
                  <a:lnTo>
                    <a:pt x="389" y="218"/>
                  </a:lnTo>
                  <a:lnTo>
                    <a:pt x="389" y="216"/>
                  </a:lnTo>
                  <a:lnTo>
                    <a:pt x="391" y="216"/>
                  </a:lnTo>
                  <a:lnTo>
                    <a:pt x="391" y="216"/>
                  </a:lnTo>
                  <a:lnTo>
                    <a:pt x="391" y="216"/>
                  </a:lnTo>
                  <a:lnTo>
                    <a:pt x="389" y="214"/>
                  </a:lnTo>
                  <a:lnTo>
                    <a:pt x="389" y="214"/>
                  </a:lnTo>
                  <a:lnTo>
                    <a:pt x="387" y="212"/>
                  </a:lnTo>
                  <a:lnTo>
                    <a:pt x="385" y="212"/>
                  </a:lnTo>
                  <a:lnTo>
                    <a:pt x="370" y="184"/>
                  </a:lnTo>
                  <a:lnTo>
                    <a:pt x="370" y="182"/>
                  </a:lnTo>
                  <a:lnTo>
                    <a:pt x="370" y="180"/>
                  </a:lnTo>
                  <a:lnTo>
                    <a:pt x="372" y="178"/>
                  </a:lnTo>
                  <a:lnTo>
                    <a:pt x="374" y="178"/>
                  </a:lnTo>
                  <a:lnTo>
                    <a:pt x="376" y="176"/>
                  </a:lnTo>
                  <a:lnTo>
                    <a:pt x="376" y="176"/>
                  </a:lnTo>
                  <a:lnTo>
                    <a:pt x="376" y="174"/>
                  </a:lnTo>
                  <a:lnTo>
                    <a:pt x="379" y="170"/>
                  </a:lnTo>
                  <a:lnTo>
                    <a:pt x="379" y="168"/>
                  </a:lnTo>
                  <a:lnTo>
                    <a:pt x="376" y="163"/>
                  </a:lnTo>
                  <a:lnTo>
                    <a:pt x="374" y="163"/>
                  </a:lnTo>
                  <a:lnTo>
                    <a:pt x="372" y="163"/>
                  </a:lnTo>
                  <a:lnTo>
                    <a:pt x="364" y="159"/>
                  </a:lnTo>
                  <a:lnTo>
                    <a:pt x="362" y="159"/>
                  </a:lnTo>
                  <a:lnTo>
                    <a:pt x="362" y="159"/>
                  </a:lnTo>
                  <a:lnTo>
                    <a:pt x="362" y="157"/>
                  </a:lnTo>
                  <a:lnTo>
                    <a:pt x="362" y="155"/>
                  </a:lnTo>
                  <a:lnTo>
                    <a:pt x="366" y="151"/>
                  </a:lnTo>
                  <a:lnTo>
                    <a:pt x="370" y="151"/>
                  </a:lnTo>
                  <a:lnTo>
                    <a:pt x="368" y="149"/>
                  </a:lnTo>
                  <a:lnTo>
                    <a:pt x="364" y="147"/>
                  </a:lnTo>
                  <a:lnTo>
                    <a:pt x="362" y="145"/>
                  </a:lnTo>
                  <a:lnTo>
                    <a:pt x="364" y="140"/>
                  </a:lnTo>
                  <a:lnTo>
                    <a:pt x="364" y="138"/>
                  </a:lnTo>
                  <a:lnTo>
                    <a:pt x="364" y="136"/>
                  </a:lnTo>
                  <a:lnTo>
                    <a:pt x="362" y="134"/>
                  </a:lnTo>
                  <a:lnTo>
                    <a:pt x="360" y="132"/>
                  </a:lnTo>
                  <a:lnTo>
                    <a:pt x="360" y="130"/>
                  </a:lnTo>
                  <a:lnTo>
                    <a:pt x="360" y="128"/>
                  </a:lnTo>
                  <a:lnTo>
                    <a:pt x="358" y="128"/>
                  </a:lnTo>
                  <a:lnTo>
                    <a:pt x="356" y="128"/>
                  </a:lnTo>
                  <a:lnTo>
                    <a:pt x="353" y="128"/>
                  </a:lnTo>
                  <a:lnTo>
                    <a:pt x="353" y="126"/>
                  </a:lnTo>
                  <a:lnTo>
                    <a:pt x="353" y="124"/>
                  </a:lnTo>
                  <a:lnTo>
                    <a:pt x="353" y="122"/>
                  </a:lnTo>
                  <a:lnTo>
                    <a:pt x="351" y="119"/>
                  </a:lnTo>
                  <a:lnTo>
                    <a:pt x="345" y="113"/>
                  </a:lnTo>
                  <a:lnTo>
                    <a:pt x="345" y="113"/>
                  </a:lnTo>
                  <a:lnTo>
                    <a:pt x="343" y="115"/>
                  </a:lnTo>
                  <a:lnTo>
                    <a:pt x="343" y="115"/>
                  </a:lnTo>
                  <a:lnTo>
                    <a:pt x="343" y="115"/>
                  </a:lnTo>
                  <a:lnTo>
                    <a:pt x="343" y="117"/>
                  </a:lnTo>
                  <a:lnTo>
                    <a:pt x="341" y="117"/>
                  </a:lnTo>
                  <a:lnTo>
                    <a:pt x="341" y="117"/>
                  </a:lnTo>
                  <a:lnTo>
                    <a:pt x="339" y="115"/>
                  </a:lnTo>
                  <a:lnTo>
                    <a:pt x="339" y="111"/>
                  </a:lnTo>
                  <a:lnTo>
                    <a:pt x="337" y="109"/>
                  </a:lnTo>
                  <a:lnTo>
                    <a:pt x="339" y="107"/>
                  </a:lnTo>
                  <a:lnTo>
                    <a:pt x="339" y="105"/>
                  </a:lnTo>
                  <a:lnTo>
                    <a:pt x="341" y="105"/>
                  </a:lnTo>
                  <a:lnTo>
                    <a:pt x="343" y="105"/>
                  </a:lnTo>
                  <a:lnTo>
                    <a:pt x="345" y="103"/>
                  </a:lnTo>
                  <a:lnTo>
                    <a:pt x="343" y="103"/>
                  </a:lnTo>
                  <a:lnTo>
                    <a:pt x="341" y="98"/>
                  </a:lnTo>
                  <a:lnTo>
                    <a:pt x="343" y="96"/>
                  </a:lnTo>
                  <a:lnTo>
                    <a:pt x="345" y="96"/>
                  </a:lnTo>
                  <a:lnTo>
                    <a:pt x="347" y="94"/>
                  </a:lnTo>
                  <a:lnTo>
                    <a:pt x="345" y="92"/>
                  </a:lnTo>
                  <a:lnTo>
                    <a:pt x="345" y="92"/>
                  </a:lnTo>
                  <a:lnTo>
                    <a:pt x="341" y="92"/>
                  </a:lnTo>
                  <a:lnTo>
                    <a:pt x="341" y="92"/>
                  </a:lnTo>
                  <a:lnTo>
                    <a:pt x="339" y="94"/>
                  </a:lnTo>
                  <a:lnTo>
                    <a:pt x="339" y="94"/>
                  </a:lnTo>
                  <a:lnTo>
                    <a:pt x="330" y="84"/>
                  </a:lnTo>
                  <a:lnTo>
                    <a:pt x="330" y="84"/>
                  </a:lnTo>
                  <a:lnTo>
                    <a:pt x="328" y="82"/>
                  </a:lnTo>
                  <a:lnTo>
                    <a:pt x="330" y="82"/>
                  </a:lnTo>
                  <a:lnTo>
                    <a:pt x="330" y="80"/>
                  </a:lnTo>
                  <a:lnTo>
                    <a:pt x="330" y="80"/>
                  </a:lnTo>
                  <a:lnTo>
                    <a:pt x="328" y="78"/>
                  </a:lnTo>
                  <a:lnTo>
                    <a:pt x="328" y="78"/>
                  </a:lnTo>
                  <a:lnTo>
                    <a:pt x="320" y="80"/>
                  </a:lnTo>
                  <a:lnTo>
                    <a:pt x="318" y="80"/>
                  </a:lnTo>
                  <a:lnTo>
                    <a:pt x="316" y="80"/>
                  </a:lnTo>
                  <a:lnTo>
                    <a:pt x="314" y="80"/>
                  </a:lnTo>
                  <a:lnTo>
                    <a:pt x="314" y="78"/>
                  </a:lnTo>
                  <a:lnTo>
                    <a:pt x="316" y="75"/>
                  </a:lnTo>
                  <a:lnTo>
                    <a:pt x="318" y="73"/>
                  </a:lnTo>
                  <a:lnTo>
                    <a:pt x="318" y="73"/>
                  </a:lnTo>
                  <a:lnTo>
                    <a:pt x="320" y="73"/>
                  </a:lnTo>
                  <a:lnTo>
                    <a:pt x="320" y="73"/>
                  </a:lnTo>
                  <a:lnTo>
                    <a:pt x="320" y="71"/>
                  </a:lnTo>
                  <a:lnTo>
                    <a:pt x="320" y="69"/>
                  </a:lnTo>
                  <a:lnTo>
                    <a:pt x="318" y="65"/>
                  </a:lnTo>
                  <a:lnTo>
                    <a:pt x="316" y="63"/>
                  </a:lnTo>
                  <a:lnTo>
                    <a:pt x="314" y="61"/>
                  </a:lnTo>
                  <a:lnTo>
                    <a:pt x="314" y="59"/>
                  </a:lnTo>
                  <a:lnTo>
                    <a:pt x="310" y="59"/>
                  </a:lnTo>
                  <a:lnTo>
                    <a:pt x="305" y="61"/>
                  </a:lnTo>
                  <a:lnTo>
                    <a:pt x="303" y="61"/>
                  </a:lnTo>
                  <a:lnTo>
                    <a:pt x="303" y="57"/>
                  </a:lnTo>
                  <a:lnTo>
                    <a:pt x="301" y="57"/>
                  </a:lnTo>
                  <a:lnTo>
                    <a:pt x="299" y="55"/>
                  </a:lnTo>
                  <a:lnTo>
                    <a:pt x="278" y="42"/>
                  </a:lnTo>
                  <a:lnTo>
                    <a:pt x="274" y="42"/>
                  </a:lnTo>
                  <a:lnTo>
                    <a:pt x="270" y="42"/>
                  </a:lnTo>
                  <a:lnTo>
                    <a:pt x="264" y="44"/>
                  </a:lnTo>
                  <a:lnTo>
                    <a:pt x="261" y="44"/>
                  </a:lnTo>
                  <a:lnTo>
                    <a:pt x="261" y="46"/>
                  </a:lnTo>
                  <a:lnTo>
                    <a:pt x="261" y="48"/>
                  </a:lnTo>
                  <a:lnTo>
                    <a:pt x="261" y="50"/>
                  </a:lnTo>
                  <a:lnTo>
                    <a:pt x="261" y="52"/>
                  </a:lnTo>
                  <a:lnTo>
                    <a:pt x="259" y="55"/>
                  </a:lnTo>
                  <a:lnTo>
                    <a:pt x="259" y="52"/>
                  </a:lnTo>
                  <a:lnTo>
                    <a:pt x="257" y="50"/>
                  </a:lnTo>
                  <a:lnTo>
                    <a:pt x="255" y="48"/>
                  </a:lnTo>
                  <a:lnTo>
                    <a:pt x="251" y="48"/>
                  </a:lnTo>
                  <a:lnTo>
                    <a:pt x="249" y="48"/>
                  </a:lnTo>
                  <a:lnTo>
                    <a:pt x="249" y="48"/>
                  </a:lnTo>
                  <a:lnTo>
                    <a:pt x="249" y="46"/>
                  </a:lnTo>
                  <a:lnTo>
                    <a:pt x="249" y="46"/>
                  </a:lnTo>
                  <a:lnTo>
                    <a:pt x="249" y="44"/>
                  </a:lnTo>
                  <a:lnTo>
                    <a:pt x="247" y="44"/>
                  </a:lnTo>
                  <a:lnTo>
                    <a:pt x="247" y="44"/>
                  </a:lnTo>
                  <a:lnTo>
                    <a:pt x="245" y="42"/>
                  </a:lnTo>
                  <a:lnTo>
                    <a:pt x="245" y="42"/>
                  </a:lnTo>
                  <a:lnTo>
                    <a:pt x="236" y="42"/>
                  </a:lnTo>
                  <a:lnTo>
                    <a:pt x="234" y="42"/>
                  </a:lnTo>
                  <a:lnTo>
                    <a:pt x="230" y="40"/>
                  </a:lnTo>
                  <a:lnTo>
                    <a:pt x="228" y="40"/>
                  </a:lnTo>
                  <a:lnTo>
                    <a:pt x="226" y="38"/>
                  </a:lnTo>
                  <a:lnTo>
                    <a:pt x="224" y="36"/>
                  </a:lnTo>
                  <a:lnTo>
                    <a:pt x="224" y="36"/>
                  </a:lnTo>
                  <a:lnTo>
                    <a:pt x="222" y="31"/>
                  </a:lnTo>
                  <a:lnTo>
                    <a:pt x="222" y="29"/>
                  </a:lnTo>
                  <a:lnTo>
                    <a:pt x="220" y="27"/>
                  </a:lnTo>
                  <a:lnTo>
                    <a:pt x="220" y="25"/>
                  </a:lnTo>
                  <a:lnTo>
                    <a:pt x="217" y="23"/>
                  </a:lnTo>
                  <a:lnTo>
                    <a:pt x="217" y="23"/>
                  </a:lnTo>
                  <a:lnTo>
                    <a:pt x="215" y="21"/>
                  </a:lnTo>
                  <a:lnTo>
                    <a:pt x="213" y="21"/>
                  </a:lnTo>
                  <a:lnTo>
                    <a:pt x="211" y="23"/>
                  </a:lnTo>
                  <a:lnTo>
                    <a:pt x="209" y="23"/>
                  </a:lnTo>
                  <a:lnTo>
                    <a:pt x="209" y="25"/>
                  </a:lnTo>
                  <a:lnTo>
                    <a:pt x="207" y="25"/>
                  </a:lnTo>
                  <a:lnTo>
                    <a:pt x="207" y="23"/>
                  </a:lnTo>
                  <a:lnTo>
                    <a:pt x="203" y="21"/>
                  </a:lnTo>
                  <a:lnTo>
                    <a:pt x="203" y="21"/>
                  </a:lnTo>
                  <a:lnTo>
                    <a:pt x="201" y="19"/>
                  </a:lnTo>
                  <a:lnTo>
                    <a:pt x="201" y="19"/>
                  </a:lnTo>
                  <a:lnTo>
                    <a:pt x="199" y="19"/>
                  </a:lnTo>
                  <a:lnTo>
                    <a:pt x="199" y="15"/>
                  </a:lnTo>
                  <a:lnTo>
                    <a:pt x="197" y="13"/>
                  </a:lnTo>
                  <a:lnTo>
                    <a:pt x="190" y="8"/>
                  </a:lnTo>
                  <a:lnTo>
                    <a:pt x="188" y="8"/>
                  </a:lnTo>
                  <a:lnTo>
                    <a:pt x="180" y="8"/>
                  </a:lnTo>
                  <a:lnTo>
                    <a:pt x="178" y="6"/>
                  </a:lnTo>
                  <a:lnTo>
                    <a:pt x="176" y="6"/>
                  </a:lnTo>
                  <a:lnTo>
                    <a:pt x="174" y="2"/>
                  </a:lnTo>
                  <a:lnTo>
                    <a:pt x="171" y="0"/>
                  </a:lnTo>
                  <a:lnTo>
                    <a:pt x="169" y="0"/>
                  </a:lnTo>
                  <a:lnTo>
                    <a:pt x="167" y="4"/>
                  </a:lnTo>
                  <a:lnTo>
                    <a:pt x="167" y="6"/>
                  </a:lnTo>
                  <a:lnTo>
                    <a:pt x="165" y="6"/>
                  </a:lnTo>
                  <a:lnTo>
                    <a:pt x="165" y="4"/>
                  </a:lnTo>
                  <a:lnTo>
                    <a:pt x="167" y="4"/>
                  </a:lnTo>
                  <a:lnTo>
                    <a:pt x="167" y="2"/>
                  </a:lnTo>
                  <a:lnTo>
                    <a:pt x="167" y="2"/>
                  </a:lnTo>
                  <a:lnTo>
                    <a:pt x="165" y="0"/>
                  </a:lnTo>
                  <a:lnTo>
                    <a:pt x="163" y="0"/>
                  </a:lnTo>
                  <a:lnTo>
                    <a:pt x="163" y="2"/>
                  </a:lnTo>
                  <a:lnTo>
                    <a:pt x="163" y="4"/>
                  </a:lnTo>
                  <a:lnTo>
                    <a:pt x="163" y="6"/>
                  </a:lnTo>
                  <a:lnTo>
                    <a:pt x="161" y="6"/>
                  </a:lnTo>
                  <a:lnTo>
                    <a:pt x="159" y="4"/>
                  </a:lnTo>
                  <a:lnTo>
                    <a:pt x="159" y="4"/>
                  </a:lnTo>
                  <a:lnTo>
                    <a:pt x="155" y="2"/>
                  </a:lnTo>
                  <a:lnTo>
                    <a:pt x="155" y="2"/>
                  </a:lnTo>
                  <a:lnTo>
                    <a:pt x="153" y="0"/>
                  </a:lnTo>
                  <a:lnTo>
                    <a:pt x="151" y="0"/>
                  </a:lnTo>
                  <a:lnTo>
                    <a:pt x="148" y="0"/>
                  </a:lnTo>
                  <a:lnTo>
                    <a:pt x="146" y="0"/>
                  </a:lnTo>
                  <a:lnTo>
                    <a:pt x="144" y="0"/>
                  </a:lnTo>
                  <a:lnTo>
                    <a:pt x="142" y="4"/>
                  </a:lnTo>
                  <a:lnTo>
                    <a:pt x="142" y="4"/>
                  </a:lnTo>
                  <a:lnTo>
                    <a:pt x="140" y="6"/>
                  </a:lnTo>
                  <a:lnTo>
                    <a:pt x="140" y="6"/>
                  </a:lnTo>
                  <a:lnTo>
                    <a:pt x="130" y="6"/>
                  </a:lnTo>
                  <a:lnTo>
                    <a:pt x="119" y="11"/>
                  </a:lnTo>
                  <a:lnTo>
                    <a:pt x="92" y="13"/>
                  </a:lnTo>
                  <a:lnTo>
                    <a:pt x="88" y="13"/>
                  </a:lnTo>
                  <a:lnTo>
                    <a:pt x="88" y="13"/>
                  </a:lnTo>
                  <a:lnTo>
                    <a:pt x="86" y="13"/>
                  </a:lnTo>
                  <a:lnTo>
                    <a:pt x="84" y="11"/>
                  </a:lnTo>
                  <a:lnTo>
                    <a:pt x="82" y="8"/>
                  </a:lnTo>
                  <a:lnTo>
                    <a:pt x="82" y="8"/>
                  </a:lnTo>
                  <a:lnTo>
                    <a:pt x="79" y="8"/>
                  </a:lnTo>
                  <a:lnTo>
                    <a:pt x="75" y="11"/>
                  </a:lnTo>
                  <a:lnTo>
                    <a:pt x="71" y="11"/>
                  </a:lnTo>
                  <a:lnTo>
                    <a:pt x="69" y="13"/>
                  </a:lnTo>
                  <a:lnTo>
                    <a:pt x="67" y="15"/>
                  </a:lnTo>
                  <a:lnTo>
                    <a:pt x="65" y="17"/>
                  </a:lnTo>
                  <a:lnTo>
                    <a:pt x="61" y="17"/>
                  </a:lnTo>
                  <a:lnTo>
                    <a:pt x="50" y="17"/>
                  </a:lnTo>
                  <a:lnTo>
                    <a:pt x="33" y="21"/>
                  </a:lnTo>
                  <a:lnTo>
                    <a:pt x="25" y="27"/>
                  </a:lnTo>
                  <a:lnTo>
                    <a:pt x="21" y="29"/>
                  </a:lnTo>
                  <a:lnTo>
                    <a:pt x="17" y="29"/>
                  </a:lnTo>
                  <a:lnTo>
                    <a:pt x="17" y="29"/>
                  </a:lnTo>
                  <a:lnTo>
                    <a:pt x="19" y="31"/>
                  </a:lnTo>
                  <a:lnTo>
                    <a:pt x="19" y="31"/>
                  </a:lnTo>
                  <a:lnTo>
                    <a:pt x="21" y="34"/>
                  </a:lnTo>
                  <a:lnTo>
                    <a:pt x="25" y="36"/>
                  </a:lnTo>
                  <a:lnTo>
                    <a:pt x="29" y="38"/>
                  </a:lnTo>
                  <a:lnTo>
                    <a:pt x="31" y="38"/>
                  </a:lnTo>
                  <a:lnTo>
                    <a:pt x="31" y="40"/>
                  </a:lnTo>
                  <a:lnTo>
                    <a:pt x="33" y="40"/>
                  </a:lnTo>
                  <a:lnTo>
                    <a:pt x="33" y="42"/>
                  </a:lnTo>
                  <a:lnTo>
                    <a:pt x="33" y="42"/>
                  </a:lnTo>
                  <a:lnTo>
                    <a:pt x="33" y="42"/>
                  </a:lnTo>
                  <a:lnTo>
                    <a:pt x="35" y="48"/>
                  </a:lnTo>
                  <a:lnTo>
                    <a:pt x="35" y="50"/>
                  </a:lnTo>
                  <a:lnTo>
                    <a:pt x="35" y="50"/>
                  </a:lnTo>
                  <a:lnTo>
                    <a:pt x="38" y="52"/>
                  </a:lnTo>
                  <a:lnTo>
                    <a:pt x="40" y="55"/>
                  </a:lnTo>
                  <a:lnTo>
                    <a:pt x="42" y="55"/>
                  </a:lnTo>
                  <a:lnTo>
                    <a:pt x="42" y="55"/>
                  </a:lnTo>
                  <a:lnTo>
                    <a:pt x="42" y="55"/>
                  </a:lnTo>
                  <a:lnTo>
                    <a:pt x="42" y="57"/>
                  </a:lnTo>
                  <a:lnTo>
                    <a:pt x="42" y="57"/>
                  </a:lnTo>
                  <a:lnTo>
                    <a:pt x="42" y="59"/>
                  </a:lnTo>
                  <a:lnTo>
                    <a:pt x="44" y="61"/>
                  </a:lnTo>
                  <a:lnTo>
                    <a:pt x="44" y="63"/>
                  </a:lnTo>
                  <a:lnTo>
                    <a:pt x="44" y="63"/>
                  </a:lnTo>
                  <a:lnTo>
                    <a:pt x="44" y="63"/>
                  </a:lnTo>
                  <a:lnTo>
                    <a:pt x="44" y="63"/>
                  </a:lnTo>
                  <a:lnTo>
                    <a:pt x="44" y="65"/>
                  </a:lnTo>
                  <a:lnTo>
                    <a:pt x="44" y="65"/>
                  </a:lnTo>
                  <a:lnTo>
                    <a:pt x="44" y="67"/>
                  </a:lnTo>
                  <a:lnTo>
                    <a:pt x="44" y="67"/>
                  </a:lnTo>
                  <a:lnTo>
                    <a:pt x="44" y="67"/>
                  </a:lnTo>
                  <a:lnTo>
                    <a:pt x="42" y="69"/>
                  </a:lnTo>
                  <a:lnTo>
                    <a:pt x="42" y="69"/>
                  </a:lnTo>
                  <a:lnTo>
                    <a:pt x="40" y="71"/>
                  </a:lnTo>
                  <a:lnTo>
                    <a:pt x="40" y="71"/>
                  </a:lnTo>
                  <a:lnTo>
                    <a:pt x="38" y="73"/>
                  </a:lnTo>
                  <a:lnTo>
                    <a:pt x="38" y="75"/>
                  </a:lnTo>
                  <a:lnTo>
                    <a:pt x="38" y="78"/>
                  </a:lnTo>
                  <a:lnTo>
                    <a:pt x="23" y="92"/>
                  </a:lnTo>
                  <a:lnTo>
                    <a:pt x="0" y="113"/>
                  </a:lnTo>
                  <a:lnTo>
                    <a:pt x="0" y="113"/>
                  </a:lnTo>
                  <a:lnTo>
                    <a:pt x="0" y="115"/>
                  </a:lnTo>
                  <a:lnTo>
                    <a:pt x="0" y="115"/>
                  </a:lnTo>
                  <a:lnTo>
                    <a:pt x="0" y="115"/>
                  </a:lnTo>
                  <a:lnTo>
                    <a:pt x="0" y="115"/>
                  </a:lnTo>
                  <a:lnTo>
                    <a:pt x="2" y="117"/>
                  </a:lnTo>
                  <a:lnTo>
                    <a:pt x="10" y="122"/>
                  </a:lnTo>
                  <a:lnTo>
                    <a:pt x="17" y="124"/>
                  </a:lnTo>
                  <a:lnTo>
                    <a:pt x="19" y="126"/>
                  </a:lnTo>
                  <a:lnTo>
                    <a:pt x="19" y="126"/>
                  </a:lnTo>
                  <a:lnTo>
                    <a:pt x="21" y="130"/>
                  </a:lnTo>
                  <a:lnTo>
                    <a:pt x="23" y="130"/>
                  </a:lnTo>
                  <a:lnTo>
                    <a:pt x="29" y="134"/>
                  </a:lnTo>
                  <a:lnTo>
                    <a:pt x="38" y="136"/>
                  </a:lnTo>
                  <a:lnTo>
                    <a:pt x="38" y="138"/>
                  </a:lnTo>
                  <a:lnTo>
                    <a:pt x="40" y="138"/>
                  </a:lnTo>
                  <a:lnTo>
                    <a:pt x="40" y="140"/>
                  </a:lnTo>
                  <a:lnTo>
                    <a:pt x="40" y="140"/>
                  </a:lnTo>
                  <a:lnTo>
                    <a:pt x="40" y="140"/>
                  </a:lnTo>
                  <a:lnTo>
                    <a:pt x="42" y="147"/>
                  </a:lnTo>
                  <a:lnTo>
                    <a:pt x="44" y="149"/>
                  </a:lnTo>
                  <a:lnTo>
                    <a:pt x="46" y="151"/>
                  </a:lnTo>
                  <a:lnTo>
                    <a:pt x="46" y="151"/>
                  </a:lnTo>
                  <a:lnTo>
                    <a:pt x="46" y="151"/>
                  </a:lnTo>
                  <a:lnTo>
                    <a:pt x="50" y="153"/>
                  </a:lnTo>
                  <a:lnTo>
                    <a:pt x="52" y="153"/>
                  </a:lnTo>
                  <a:lnTo>
                    <a:pt x="56" y="151"/>
                  </a:lnTo>
                  <a:lnTo>
                    <a:pt x="58" y="151"/>
                  </a:lnTo>
                  <a:lnTo>
                    <a:pt x="61" y="149"/>
                  </a:lnTo>
                  <a:lnTo>
                    <a:pt x="61" y="149"/>
                  </a:lnTo>
                  <a:lnTo>
                    <a:pt x="61" y="147"/>
                  </a:lnTo>
                  <a:lnTo>
                    <a:pt x="65" y="140"/>
                  </a:lnTo>
                  <a:lnTo>
                    <a:pt x="69" y="134"/>
                  </a:lnTo>
                  <a:lnTo>
                    <a:pt x="69" y="134"/>
                  </a:lnTo>
                  <a:lnTo>
                    <a:pt x="69" y="130"/>
                  </a:lnTo>
                  <a:lnTo>
                    <a:pt x="71" y="126"/>
                  </a:lnTo>
                  <a:lnTo>
                    <a:pt x="71" y="126"/>
                  </a:lnTo>
                  <a:lnTo>
                    <a:pt x="71" y="126"/>
                  </a:lnTo>
                  <a:lnTo>
                    <a:pt x="71" y="126"/>
                  </a:lnTo>
                  <a:lnTo>
                    <a:pt x="73" y="126"/>
                  </a:lnTo>
                  <a:lnTo>
                    <a:pt x="73" y="126"/>
                  </a:lnTo>
                  <a:lnTo>
                    <a:pt x="82" y="130"/>
                  </a:lnTo>
                  <a:lnTo>
                    <a:pt x="84" y="130"/>
                  </a:lnTo>
                  <a:lnTo>
                    <a:pt x="84" y="132"/>
                  </a:lnTo>
                  <a:lnTo>
                    <a:pt x="84" y="132"/>
                  </a:lnTo>
                  <a:lnTo>
                    <a:pt x="84" y="134"/>
                  </a:lnTo>
                  <a:lnTo>
                    <a:pt x="86" y="136"/>
                  </a:lnTo>
                  <a:lnTo>
                    <a:pt x="86" y="136"/>
                  </a:lnTo>
                  <a:lnTo>
                    <a:pt x="86" y="138"/>
                  </a:lnTo>
                  <a:lnTo>
                    <a:pt x="90" y="140"/>
                  </a:lnTo>
                  <a:lnTo>
                    <a:pt x="90" y="142"/>
                  </a:lnTo>
                  <a:lnTo>
                    <a:pt x="92" y="145"/>
                  </a:lnTo>
                  <a:lnTo>
                    <a:pt x="92" y="147"/>
                  </a:lnTo>
                  <a:lnTo>
                    <a:pt x="92" y="147"/>
                  </a:lnTo>
                  <a:lnTo>
                    <a:pt x="94" y="149"/>
                  </a:lnTo>
                  <a:lnTo>
                    <a:pt x="94" y="149"/>
                  </a:lnTo>
                  <a:lnTo>
                    <a:pt x="94" y="149"/>
                  </a:lnTo>
                  <a:lnTo>
                    <a:pt x="94" y="149"/>
                  </a:lnTo>
                  <a:lnTo>
                    <a:pt x="98" y="151"/>
                  </a:lnTo>
                  <a:lnTo>
                    <a:pt x="111" y="153"/>
                  </a:lnTo>
                  <a:lnTo>
                    <a:pt x="111" y="153"/>
                  </a:lnTo>
                  <a:lnTo>
                    <a:pt x="111" y="155"/>
                  </a:lnTo>
                  <a:lnTo>
                    <a:pt x="113" y="155"/>
                  </a:lnTo>
                  <a:lnTo>
                    <a:pt x="113" y="155"/>
                  </a:lnTo>
                  <a:lnTo>
                    <a:pt x="113" y="157"/>
                  </a:lnTo>
                  <a:lnTo>
                    <a:pt x="113" y="157"/>
                  </a:lnTo>
                  <a:lnTo>
                    <a:pt x="113" y="157"/>
                  </a:lnTo>
                  <a:lnTo>
                    <a:pt x="113" y="159"/>
                  </a:lnTo>
                  <a:lnTo>
                    <a:pt x="113" y="159"/>
                  </a:lnTo>
                  <a:lnTo>
                    <a:pt x="113" y="159"/>
                  </a:lnTo>
                  <a:lnTo>
                    <a:pt x="113" y="161"/>
                  </a:lnTo>
                  <a:lnTo>
                    <a:pt x="111" y="161"/>
                  </a:lnTo>
                  <a:lnTo>
                    <a:pt x="111" y="163"/>
                  </a:lnTo>
                  <a:lnTo>
                    <a:pt x="111" y="163"/>
                  </a:lnTo>
                  <a:lnTo>
                    <a:pt x="109" y="163"/>
                  </a:lnTo>
                  <a:lnTo>
                    <a:pt x="107" y="165"/>
                  </a:lnTo>
                  <a:lnTo>
                    <a:pt x="105" y="165"/>
                  </a:lnTo>
                  <a:lnTo>
                    <a:pt x="105" y="165"/>
                  </a:lnTo>
                  <a:lnTo>
                    <a:pt x="105" y="165"/>
                  </a:lnTo>
                  <a:lnTo>
                    <a:pt x="102" y="168"/>
                  </a:lnTo>
                  <a:lnTo>
                    <a:pt x="102" y="168"/>
                  </a:lnTo>
                  <a:lnTo>
                    <a:pt x="102" y="168"/>
                  </a:lnTo>
                  <a:lnTo>
                    <a:pt x="102" y="168"/>
                  </a:lnTo>
                  <a:lnTo>
                    <a:pt x="102" y="170"/>
                  </a:lnTo>
                  <a:lnTo>
                    <a:pt x="102" y="172"/>
                  </a:lnTo>
                  <a:lnTo>
                    <a:pt x="111" y="199"/>
                  </a:lnTo>
                  <a:lnTo>
                    <a:pt x="113" y="201"/>
                  </a:lnTo>
                  <a:lnTo>
                    <a:pt x="113" y="203"/>
                  </a:lnTo>
                  <a:lnTo>
                    <a:pt x="113" y="203"/>
                  </a:lnTo>
                  <a:lnTo>
                    <a:pt x="113" y="203"/>
                  </a:lnTo>
                  <a:lnTo>
                    <a:pt x="113" y="205"/>
                  </a:lnTo>
                  <a:lnTo>
                    <a:pt x="111" y="205"/>
                  </a:lnTo>
                  <a:lnTo>
                    <a:pt x="111" y="205"/>
                  </a:lnTo>
                  <a:lnTo>
                    <a:pt x="109" y="209"/>
                  </a:lnTo>
                  <a:lnTo>
                    <a:pt x="109" y="209"/>
                  </a:lnTo>
                  <a:lnTo>
                    <a:pt x="109" y="212"/>
                  </a:lnTo>
                  <a:lnTo>
                    <a:pt x="109" y="212"/>
                  </a:lnTo>
                  <a:lnTo>
                    <a:pt x="109" y="212"/>
                  </a:lnTo>
                  <a:lnTo>
                    <a:pt x="109" y="212"/>
                  </a:lnTo>
                  <a:lnTo>
                    <a:pt x="109" y="214"/>
                  </a:lnTo>
                  <a:lnTo>
                    <a:pt x="109" y="214"/>
                  </a:lnTo>
                  <a:lnTo>
                    <a:pt x="109" y="216"/>
                  </a:lnTo>
                  <a:lnTo>
                    <a:pt x="117" y="230"/>
                  </a:lnTo>
                  <a:lnTo>
                    <a:pt x="117" y="230"/>
                  </a:lnTo>
                  <a:lnTo>
                    <a:pt x="117" y="232"/>
                  </a:lnTo>
                  <a:lnTo>
                    <a:pt x="117" y="232"/>
                  </a:lnTo>
                  <a:lnTo>
                    <a:pt x="117" y="232"/>
                  </a:lnTo>
                  <a:lnTo>
                    <a:pt x="117" y="235"/>
                  </a:lnTo>
                  <a:lnTo>
                    <a:pt x="117" y="237"/>
                  </a:lnTo>
                  <a:lnTo>
                    <a:pt x="117" y="237"/>
                  </a:lnTo>
                  <a:lnTo>
                    <a:pt x="117" y="237"/>
                  </a:lnTo>
                  <a:lnTo>
                    <a:pt x="117" y="239"/>
                  </a:lnTo>
                  <a:lnTo>
                    <a:pt x="119" y="241"/>
                  </a:lnTo>
                  <a:lnTo>
                    <a:pt x="121" y="245"/>
                  </a:lnTo>
                  <a:lnTo>
                    <a:pt x="125" y="251"/>
                  </a:lnTo>
                  <a:lnTo>
                    <a:pt x="128" y="251"/>
                  </a:lnTo>
                  <a:lnTo>
                    <a:pt x="130" y="253"/>
                  </a:lnTo>
                  <a:lnTo>
                    <a:pt x="130" y="255"/>
                  </a:lnTo>
                  <a:lnTo>
                    <a:pt x="134" y="258"/>
                  </a:lnTo>
                  <a:lnTo>
                    <a:pt x="136" y="260"/>
                  </a:lnTo>
                  <a:lnTo>
                    <a:pt x="136" y="260"/>
                  </a:lnTo>
                  <a:lnTo>
                    <a:pt x="136" y="260"/>
                  </a:lnTo>
                  <a:lnTo>
                    <a:pt x="138" y="260"/>
                  </a:lnTo>
                  <a:lnTo>
                    <a:pt x="138" y="260"/>
                  </a:lnTo>
                  <a:lnTo>
                    <a:pt x="140" y="260"/>
                  </a:lnTo>
                  <a:lnTo>
                    <a:pt x="140" y="260"/>
                  </a:lnTo>
                  <a:lnTo>
                    <a:pt x="140" y="260"/>
                  </a:lnTo>
                  <a:lnTo>
                    <a:pt x="142" y="260"/>
                  </a:lnTo>
                  <a:lnTo>
                    <a:pt x="142" y="260"/>
                  </a:lnTo>
                  <a:lnTo>
                    <a:pt x="142" y="260"/>
                  </a:lnTo>
                  <a:lnTo>
                    <a:pt x="144" y="262"/>
                  </a:lnTo>
                  <a:lnTo>
                    <a:pt x="144" y="262"/>
                  </a:lnTo>
                  <a:lnTo>
                    <a:pt x="144" y="264"/>
                  </a:lnTo>
                  <a:lnTo>
                    <a:pt x="146" y="264"/>
                  </a:lnTo>
                  <a:lnTo>
                    <a:pt x="146" y="264"/>
                  </a:lnTo>
                  <a:lnTo>
                    <a:pt x="148" y="264"/>
                  </a:lnTo>
                  <a:lnTo>
                    <a:pt x="155" y="264"/>
                  </a:lnTo>
                  <a:lnTo>
                    <a:pt x="159" y="264"/>
                  </a:lnTo>
                  <a:lnTo>
                    <a:pt x="161" y="264"/>
                  </a:lnTo>
                  <a:lnTo>
                    <a:pt x="161" y="264"/>
                  </a:lnTo>
                  <a:lnTo>
                    <a:pt x="163" y="264"/>
                  </a:lnTo>
                  <a:lnTo>
                    <a:pt x="163" y="266"/>
                  </a:lnTo>
                  <a:lnTo>
                    <a:pt x="165" y="266"/>
                  </a:lnTo>
                  <a:lnTo>
                    <a:pt x="165" y="266"/>
                  </a:lnTo>
                  <a:lnTo>
                    <a:pt x="167" y="270"/>
                  </a:lnTo>
                  <a:lnTo>
                    <a:pt x="167" y="270"/>
                  </a:lnTo>
                  <a:lnTo>
                    <a:pt x="167" y="270"/>
                  </a:lnTo>
                  <a:lnTo>
                    <a:pt x="169" y="272"/>
                  </a:lnTo>
                  <a:lnTo>
                    <a:pt x="171" y="272"/>
                  </a:lnTo>
                  <a:lnTo>
                    <a:pt x="171" y="272"/>
                  </a:lnTo>
                  <a:lnTo>
                    <a:pt x="176" y="272"/>
                  </a:lnTo>
                  <a:lnTo>
                    <a:pt x="182" y="270"/>
                  </a:lnTo>
                  <a:lnTo>
                    <a:pt x="184" y="270"/>
                  </a:lnTo>
                  <a:lnTo>
                    <a:pt x="184" y="268"/>
                  </a:lnTo>
                  <a:lnTo>
                    <a:pt x="184" y="268"/>
                  </a:lnTo>
                  <a:lnTo>
                    <a:pt x="184" y="268"/>
                  </a:lnTo>
                  <a:lnTo>
                    <a:pt x="184" y="268"/>
                  </a:lnTo>
                  <a:lnTo>
                    <a:pt x="184" y="268"/>
                  </a:lnTo>
                  <a:lnTo>
                    <a:pt x="184" y="266"/>
                  </a:lnTo>
                  <a:lnTo>
                    <a:pt x="184" y="264"/>
                  </a:lnTo>
                  <a:lnTo>
                    <a:pt x="186" y="264"/>
                  </a:lnTo>
                  <a:lnTo>
                    <a:pt x="186" y="262"/>
                  </a:lnTo>
                  <a:lnTo>
                    <a:pt x="186" y="262"/>
                  </a:lnTo>
                  <a:lnTo>
                    <a:pt x="186" y="260"/>
                  </a:lnTo>
                  <a:lnTo>
                    <a:pt x="186" y="260"/>
                  </a:lnTo>
                  <a:lnTo>
                    <a:pt x="188" y="260"/>
                  </a:lnTo>
                  <a:lnTo>
                    <a:pt x="188" y="260"/>
                  </a:lnTo>
                  <a:lnTo>
                    <a:pt x="190" y="260"/>
                  </a:lnTo>
                  <a:lnTo>
                    <a:pt x="199" y="260"/>
                  </a:lnTo>
                  <a:lnTo>
                    <a:pt x="211" y="258"/>
                  </a:lnTo>
                  <a:lnTo>
                    <a:pt x="211" y="258"/>
                  </a:lnTo>
                  <a:lnTo>
                    <a:pt x="213" y="258"/>
                  </a:lnTo>
                  <a:lnTo>
                    <a:pt x="215" y="260"/>
                  </a:lnTo>
                  <a:lnTo>
                    <a:pt x="217" y="262"/>
                  </a:lnTo>
                  <a:lnTo>
                    <a:pt x="220" y="262"/>
                  </a:lnTo>
                  <a:lnTo>
                    <a:pt x="222" y="264"/>
                  </a:lnTo>
                  <a:lnTo>
                    <a:pt x="224" y="264"/>
                  </a:lnTo>
                  <a:lnTo>
                    <a:pt x="226" y="264"/>
                  </a:lnTo>
                  <a:lnTo>
                    <a:pt x="228" y="262"/>
                  </a:lnTo>
                  <a:lnTo>
                    <a:pt x="228" y="262"/>
                  </a:lnTo>
                  <a:lnTo>
                    <a:pt x="230" y="260"/>
                  </a:lnTo>
                  <a:lnTo>
                    <a:pt x="230" y="260"/>
                  </a:lnTo>
                  <a:lnTo>
                    <a:pt x="230" y="260"/>
                  </a:lnTo>
                  <a:lnTo>
                    <a:pt x="230" y="260"/>
                  </a:lnTo>
                  <a:lnTo>
                    <a:pt x="230" y="258"/>
                  </a:lnTo>
                  <a:lnTo>
                    <a:pt x="230" y="255"/>
                  </a:lnTo>
                  <a:lnTo>
                    <a:pt x="230" y="255"/>
                  </a:lnTo>
                  <a:lnTo>
                    <a:pt x="230" y="255"/>
                  </a:lnTo>
                  <a:lnTo>
                    <a:pt x="232" y="255"/>
                  </a:lnTo>
                  <a:lnTo>
                    <a:pt x="232" y="253"/>
                  </a:lnTo>
                  <a:lnTo>
                    <a:pt x="232" y="253"/>
                  </a:lnTo>
                  <a:lnTo>
                    <a:pt x="234" y="253"/>
                  </a:lnTo>
                  <a:lnTo>
                    <a:pt x="247" y="258"/>
                  </a:lnTo>
                  <a:lnTo>
                    <a:pt x="253" y="253"/>
                  </a:lnTo>
                  <a:lnTo>
                    <a:pt x="257" y="253"/>
                  </a:lnTo>
                  <a:lnTo>
                    <a:pt x="257" y="253"/>
                  </a:lnTo>
                  <a:lnTo>
                    <a:pt x="257" y="253"/>
                  </a:lnTo>
                  <a:lnTo>
                    <a:pt x="257" y="251"/>
                  </a:lnTo>
                  <a:lnTo>
                    <a:pt x="259" y="249"/>
                  </a:lnTo>
                  <a:lnTo>
                    <a:pt x="259" y="249"/>
                  </a:lnTo>
                  <a:lnTo>
                    <a:pt x="259" y="249"/>
                  </a:lnTo>
                  <a:lnTo>
                    <a:pt x="259" y="247"/>
                  </a:lnTo>
                  <a:lnTo>
                    <a:pt x="261" y="247"/>
                  </a:lnTo>
                  <a:lnTo>
                    <a:pt x="264" y="245"/>
                  </a:lnTo>
                  <a:lnTo>
                    <a:pt x="266" y="245"/>
                  </a:lnTo>
                  <a:lnTo>
                    <a:pt x="266" y="245"/>
                  </a:lnTo>
                  <a:lnTo>
                    <a:pt x="266" y="243"/>
                  </a:lnTo>
                  <a:lnTo>
                    <a:pt x="266" y="243"/>
                  </a:lnTo>
                  <a:lnTo>
                    <a:pt x="266" y="241"/>
                  </a:lnTo>
                  <a:lnTo>
                    <a:pt x="266" y="241"/>
                  </a:lnTo>
                  <a:lnTo>
                    <a:pt x="266" y="241"/>
                  </a:lnTo>
                  <a:lnTo>
                    <a:pt x="266" y="241"/>
                  </a:lnTo>
                  <a:lnTo>
                    <a:pt x="266" y="239"/>
                  </a:lnTo>
                  <a:lnTo>
                    <a:pt x="266" y="239"/>
                  </a:lnTo>
                  <a:lnTo>
                    <a:pt x="268" y="239"/>
                  </a:lnTo>
                  <a:lnTo>
                    <a:pt x="268" y="239"/>
                  </a:lnTo>
                  <a:lnTo>
                    <a:pt x="268" y="239"/>
                  </a:lnTo>
                  <a:lnTo>
                    <a:pt x="270" y="239"/>
                  </a:lnTo>
                  <a:lnTo>
                    <a:pt x="272" y="237"/>
                  </a:lnTo>
                  <a:lnTo>
                    <a:pt x="272" y="237"/>
                  </a:lnTo>
                  <a:lnTo>
                    <a:pt x="274" y="235"/>
                  </a:lnTo>
                  <a:lnTo>
                    <a:pt x="274" y="235"/>
                  </a:lnTo>
                  <a:lnTo>
                    <a:pt x="274" y="235"/>
                  </a:lnTo>
                  <a:lnTo>
                    <a:pt x="274" y="235"/>
                  </a:lnTo>
                  <a:lnTo>
                    <a:pt x="274" y="232"/>
                  </a:lnTo>
                  <a:lnTo>
                    <a:pt x="274" y="230"/>
                  </a:lnTo>
                  <a:lnTo>
                    <a:pt x="274" y="228"/>
                  </a:lnTo>
                  <a:lnTo>
                    <a:pt x="274" y="228"/>
                  </a:lnTo>
                  <a:lnTo>
                    <a:pt x="274" y="228"/>
                  </a:lnTo>
                  <a:lnTo>
                    <a:pt x="274" y="226"/>
                  </a:lnTo>
                  <a:lnTo>
                    <a:pt x="274" y="226"/>
                  </a:lnTo>
                  <a:lnTo>
                    <a:pt x="274" y="226"/>
                  </a:lnTo>
                  <a:lnTo>
                    <a:pt x="276" y="226"/>
                  </a:lnTo>
                  <a:lnTo>
                    <a:pt x="276" y="226"/>
                  </a:lnTo>
                  <a:lnTo>
                    <a:pt x="276" y="226"/>
                  </a:lnTo>
                  <a:lnTo>
                    <a:pt x="276" y="226"/>
                  </a:lnTo>
                  <a:lnTo>
                    <a:pt x="278" y="226"/>
                  </a:lnTo>
                  <a:lnTo>
                    <a:pt x="293" y="228"/>
                  </a:lnTo>
                  <a:lnTo>
                    <a:pt x="297" y="230"/>
                  </a:lnTo>
                  <a:lnTo>
                    <a:pt x="303" y="237"/>
                  </a:lnTo>
                  <a:lnTo>
                    <a:pt x="305" y="241"/>
                  </a:lnTo>
                  <a:lnTo>
                    <a:pt x="307" y="243"/>
                  </a:lnTo>
                  <a:lnTo>
                    <a:pt x="307" y="245"/>
                  </a:lnTo>
                  <a:lnTo>
                    <a:pt x="307" y="245"/>
                  </a:lnTo>
                  <a:lnTo>
                    <a:pt x="310" y="247"/>
                  </a:lnTo>
                  <a:lnTo>
                    <a:pt x="310" y="249"/>
                  </a:lnTo>
                  <a:lnTo>
                    <a:pt x="310" y="249"/>
                  </a:lnTo>
                  <a:lnTo>
                    <a:pt x="310" y="251"/>
                  </a:lnTo>
                  <a:lnTo>
                    <a:pt x="314" y="255"/>
                  </a:lnTo>
                  <a:lnTo>
                    <a:pt x="316" y="258"/>
                  </a:lnTo>
                  <a:lnTo>
                    <a:pt x="318" y="260"/>
                  </a:lnTo>
                  <a:lnTo>
                    <a:pt x="318" y="262"/>
                  </a:lnTo>
                  <a:lnTo>
                    <a:pt x="318" y="264"/>
                  </a:lnTo>
                  <a:lnTo>
                    <a:pt x="318" y="264"/>
                  </a:lnTo>
                  <a:lnTo>
                    <a:pt x="320" y="266"/>
                  </a:lnTo>
                  <a:lnTo>
                    <a:pt x="324" y="270"/>
                  </a:lnTo>
                  <a:lnTo>
                    <a:pt x="326" y="270"/>
                  </a:lnTo>
                  <a:lnTo>
                    <a:pt x="326" y="270"/>
                  </a:lnTo>
                  <a:lnTo>
                    <a:pt x="328" y="272"/>
                  </a:lnTo>
                  <a:lnTo>
                    <a:pt x="328" y="272"/>
                  </a:lnTo>
                  <a:lnTo>
                    <a:pt x="328" y="276"/>
                  </a:lnTo>
                  <a:lnTo>
                    <a:pt x="330" y="279"/>
                  </a:lnTo>
                  <a:lnTo>
                    <a:pt x="333" y="279"/>
                  </a:lnTo>
                  <a:lnTo>
                    <a:pt x="333" y="279"/>
                  </a:lnTo>
                  <a:lnTo>
                    <a:pt x="335" y="281"/>
                  </a:lnTo>
                  <a:lnTo>
                    <a:pt x="335" y="283"/>
                  </a:lnTo>
                  <a:lnTo>
                    <a:pt x="337" y="283"/>
                  </a:lnTo>
                  <a:lnTo>
                    <a:pt x="337" y="283"/>
                  </a:lnTo>
                  <a:lnTo>
                    <a:pt x="339" y="283"/>
                  </a:lnTo>
                  <a:lnTo>
                    <a:pt x="339" y="283"/>
                  </a:lnTo>
                  <a:lnTo>
                    <a:pt x="339" y="283"/>
                  </a:lnTo>
                  <a:lnTo>
                    <a:pt x="339" y="285"/>
                  </a:lnTo>
                  <a:lnTo>
                    <a:pt x="339" y="287"/>
                  </a:lnTo>
                  <a:lnTo>
                    <a:pt x="341" y="289"/>
                  </a:lnTo>
                  <a:lnTo>
                    <a:pt x="341" y="289"/>
                  </a:lnTo>
                  <a:lnTo>
                    <a:pt x="343" y="291"/>
                  </a:lnTo>
                  <a:lnTo>
                    <a:pt x="343" y="293"/>
                  </a:lnTo>
                  <a:lnTo>
                    <a:pt x="343" y="295"/>
                  </a:lnTo>
                  <a:lnTo>
                    <a:pt x="343" y="295"/>
                  </a:lnTo>
                  <a:lnTo>
                    <a:pt x="343" y="295"/>
                  </a:lnTo>
                  <a:lnTo>
                    <a:pt x="343" y="297"/>
                  </a:lnTo>
                  <a:lnTo>
                    <a:pt x="343" y="299"/>
                  </a:lnTo>
                  <a:lnTo>
                    <a:pt x="343" y="302"/>
                  </a:lnTo>
                  <a:lnTo>
                    <a:pt x="341" y="302"/>
                  </a:lnTo>
                  <a:lnTo>
                    <a:pt x="341" y="304"/>
                  </a:lnTo>
                  <a:lnTo>
                    <a:pt x="341" y="304"/>
                  </a:lnTo>
                  <a:lnTo>
                    <a:pt x="341" y="304"/>
                  </a:lnTo>
                  <a:lnTo>
                    <a:pt x="339" y="306"/>
                  </a:lnTo>
                  <a:lnTo>
                    <a:pt x="339" y="306"/>
                  </a:lnTo>
                  <a:lnTo>
                    <a:pt x="339" y="308"/>
                  </a:lnTo>
                  <a:lnTo>
                    <a:pt x="339" y="308"/>
                  </a:lnTo>
                  <a:lnTo>
                    <a:pt x="339" y="308"/>
                  </a:lnTo>
                  <a:lnTo>
                    <a:pt x="337" y="308"/>
                  </a:lnTo>
                  <a:lnTo>
                    <a:pt x="337" y="306"/>
                  </a:lnTo>
                  <a:lnTo>
                    <a:pt x="335" y="306"/>
                  </a:lnTo>
                  <a:lnTo>
                    <a:pt x="335" y="308"/>
                  </a:lnTo>
                  <a:lnTo>
                    <a:pt x="335" y="308"/>
                  </a:lnTo>
                  <a:lnTo>
                    <a:pt x="335" y="310"/>
                  </a:lnTo>
                  <a:lnTo>
                    <a:pt x="335" y="310"/>
                  </a:lnTo>
                  <a:lnTo>
                    <a:pt x="335" y="310"/>
                  </a:lnTo>
                  <a:lnTo>
                    <a:pt x="333" y="310"/>
                  </a:lnTo>
                  <a:lnTo>
                    <a:pt x="333" y="310"/>
                  </a:lnTo>
                  <a:lnTo>
                    <a:pt x="333" y="310"/>
                  </a:lnTo>
                  <a:lnTo>
                    <a:pt x="333" y="310"/>
                  </a:lnTo>
                  <a:lnTo>
                    <a:pt x="333" y="312"/>
                  </a:lnTo>
                  <a:lnTo>
                    <a:pt x="333" y="312"/>
                  </a:lnTo>
                  <a:lnTo>
                    <a:pt x="333" y="314"/>
                  </a:lnTo>
                  <a:lnTo>
                    <a:pt x="328" y="316"/>
                  </a:lnTo>
                  <a:lnTo>
                    <a:pt x="328" y="318"/>
                  </a:lnTo>
                  <a:lnTo>
                    <a:pt x="326" y="320"/>
                  </a:lnTo>
                  <a:lnTo>
                    <a:pt x="324" y="320"/>
                  </a:lnTo>
                  <a:lnTo>
                    <a:pt x="322" y="322"/>
                  </a:lnTo>
                  <a:lnTo>
                    <a:pt x="322" y="322"/>
                  </a:lnTo>
                  <a:lnTo>
                    <a:pt x="326" y="327"/>
                  </a:lnTo>
                  <a:lnTo>
                    <a:pt x="326" y="329"/>
                  </a:lnTo>
                  <a:lnTo>
                    <a:pt x="326" y="329"/>
                  </a:lnTo>
                  <a:lnTo>
                    <a:pt x="324" y="331"/>
                  </a:lnTo>
                  <a:lnTo>
                    <a:pt x="324" y="331"/>
                  </a:lnTo>
                  <a:lnTo>
                    <a:pt x="324" y="331"/>
                  </a:lnTo>
                  <a:lnTo>
                    <a:pt x="326" y="335"/>
                  </a:lnTo>
                  <a:lnTo>
                    <a:pt x="326" y="339"/>
                  </a:lnTo>
                  <a:lnTo>
                    <a:pt x="326" y="343"/>
                  </a:lnTo>
                  <a:lnTo>
                    <a:pt x="324" y="345"/>
                  </a:lnTo>
                  <a:lnTo>
                    <a:pt x="322" y="348"/>
                  </a:lnTo>
                  <a:lnTo>
                    <a:pt x="322" y="348"/>
                  </a:lnTo>
                  <a:lnTo>
                    <a:pt x="320" y="348"/>
                  </a:lnTo>
                  <a:lnTo>
                    <a:pt x="320" y="350"/>
                  </a:lnTo>
                  <a:lnTo>
                    <a:pt x="318" y="350"/>
                  </a:lnTo>
                  <a:lnTo>
                    <a:pt x="318" y="352"/>
                  </a:lnTo>
                  <a:lnTo>
                    <a:pt x="318" y="352"/>
                  </a:lnTo>
                  <a:lnTo>
                    <a:pt x="318" y="352"/>
                  </a:lnTo>
                  <a:lnTo>
                    <a:pt x="316" y="352"/>
                  </a:lnTo>
                  <a:lnTo>
                    <a:pt x="316" y="354"/>
                  </a:lnTo>
                  <a:lnTo>
                    <a:pt x="316" y="354"/>
                  </a:lnTo>
                  <a:lnTo>
                    <a:pt x="314" y="354"/>
                  </a:lnTo>
                  <a:lnTo>
                    <a:pt x="314" y="356"/>
                  </a:lnTo>
                  <a:lnTo>
                    <a:pt x="310" y="356"/>
                  </a:lnTo>
                  <a:lnTo>
                    <a:pt x="310" y="356"/>
                  </a:lnTo>
                  <a:lnTo>
                    <a:pt x="310" y="358"/>
                  </a:lnTo>
                  <a:lnTo>
                    <a:pt x="310" y="360"/>
                  </a:lnTo>
                  <a:lnTo>
                    <a:pt x="310" y="362"/>
                  </a:lnTo>
                  <a:lnTo>
                    <a:pt x="310" y="362"/>
                  </a:lnTo>
                  <a:lnTo>
                    <a:pt x="307" y="360"/>
                  </a:lnTo>
                  <a:lnTo>
                    <a:pt x="307" y="362"/>
                  </a:lnTo>
                  <a:lnTo>
                    <a:pt x="305" y="366"/>
                  </a:lnTo>
                  <a:lnTo>
                    <a:pt x="305" y="369"/>
                  </a:lnTo>
                  <a:lnTo>
                    <a:pt x="305" y="371"/>
                  </a:lnTo>
                  <a:lnTo>
                    <a:pt x="303" y="371"/>
                  </a:lnTo>
                  <a:lnTo>
                    <a:pt x="303" y="371"/>
                  </a:lnTo>
                  <a:lnTo>
                    <a:pt x="303" y="371"/>
                  </a:lnTo>
                  <a:lnTo>
                    <a:pt x="301" y="373"/>
                  </a:lnTo>
                  <a:lnTo>
                    <a:pt x="301" y="373"/>
                  </a:lnTo>
                  <a:lnTo>
                    <a:pt x="301" y="375"/>
                  </a:lnTo>
                  <a:lnTo>
                    <a:pt x="301" y="375"/>
                  </a:lnTo>
                  <a:lnTo>
                    <a:pt x="301" y="375"/>
                  </a:lnTo>
                  <a:lnTo>
                    <a:pt x="299" y="377"/>
                  </a:lnTo>
                  <a:lnTo>
                    <a:pt x="301" y="377"/>
                  </a:lnTo>
                  <a:lnTo>
                    <a:pt x="301" y="379"/>
                  </a:lnTo>
                  <a:lnTo>
                    <a:pt x="301" y="379"/>
                  </a:lnTo>
                  <a:lnTo>
                    <a:pt x="299" y="379"/>
                  </a:lnTo>
                  <a:lnTo>
                    <a:pt x="301" y="381"/>
                  </a:lnTo>
                  <a:lnTo>
                    <a:pt x="299" y="383"/>
                  </a:lnTo>
                  <a:lnTo>
                    <a:pt x="299" y="383"/>
                  </a:lnTo>
                  <a:lnTo>
                    <a:pt x="297" y="383"/>
                  </a:lnTo>
                  <a:lnTo>
                    <a:pt x="293" y="387"/>
                  </a:lnTo>
                  <a:lnTo>
                    <a:pt x="295" y="389"/>
                  </a:lnTo>
                  <a:lnTo>
                    <a:pt x="293" y="389"/>
                  </a:lnTo>
                  <a:lnTo>
                    <a:pt x="291" y="392"/>
                  </a:lnTo>
                  <a:lnTo>
                    <a:pt x="291" y="389"/>
                  </a:lnTo>
                  <a:lnTo>
                    <a:pt x="289" y="389"/>
                  </a:lnTo>
                  <a:lnTo>
                    <a:pt x="289" y="392"/>
                  </a:lnTo>
                  <a:lnTo>
                    <a:pt x="289" y="394"/>
                  </a:lnTo>
                  <a:lnTo>
                    <a:pt x="287" y="394"/>
                  </a:lnTo>
                  <a:lnTo>
                    <a:pt x="289" y="394"/>
                  </a:lnTo>
                  <a:lnTo>
                    <a:pt x="289" y="396"/>
                  </a:lnTo>
                  <a:lnTo>
                    <a:pt x="289" y="398"/>
                  </a:lnTo>
                  <a:lnTo>
                    <a:pt x="291" y="398"/>
                  </a:lnTo>
                  <a:lnTo>
                    <a:pt x="291" y="398"/>
                  </a:lnTo>
                  <a:lnTo>
                    <a:pt x="293" y="398"/>
                  </a:lnTo>
                  <a:lnTo>
                    <a:pt x="291" y="398"/>
                  </a:lnTo>
                  <a:lnTo>
                    <a:pt x="291" y="400"/>
                  </a:lnTo>
                  <a:lnTo>
                    <a:pt x="287" y="398"/>
                  </a:lnTo>
                  <a:lnTo>
                    <a:pt x="287" y="398"/>
                  </a:lnTo>
                  <a:lnTo>
                    <a:pt x="287" y="400"/>
                  </a:lnTo>
                  <a:lnTo>
                    <a:pt x="289" y="400"/>
                  </a:lnTo>
                  <a:lnTo>
                    <a:pt x="289" y="400"/>
                  </a:lnTo>
                  <a:lnTo>
                    <a:pt x="289" y="402"/>
                  </a:lnTo>
                  <a:lnTo>
                    <a:pt x="289" y="402"/>
                  </a:lnTo>
                  <a:lnTo>
                    <a:pt x="289" y="402"/>
                  </a:lnTo>
                  <a:lnTo>
                    <a:pt x="291" y="402"/>
                  </a:lnTo>
                  <a:lnTo>
                    <a:pt x="289" y="404"/>
                  </a:lnTo>
                  <a:lnTo>
                    <a:pt x="289" y="404"/>
                  </a:lnTo>
                  <a:lnTo>
                    <a:pt x="289" y="404"/>
                  </a:lnTo>
                  <a:lnTo>
                    <a:pt x="287" y="404"/>
                  </a:lnTo>
                  <a:lnTo>
                    <a:pt x="287" y="406"/>
                  </a:lnTo>
                  <a:lnTo>
                    <a:pt x="287" y="408"/>
                  </a:lnTo>
                  <a:lnTo>
                    <a:pt x="284" y="408"/>
                  </a:lnTo>
                  <a:lnTo>
                    <a:pt x="282" y="408"/>
                  </a:lnTo>
                  <a:lnTo>
                    <a:pt x="282" y="410"/>
                  </a:lnTo>
                  <a:lnTo>
                    <a:pt x="282" y="410"/>
                  </a:lnTo>
                  <a:lnTo>
                    <a:pt x="282" y="412"/>
                  </a:lnTo>
                  <a:lnTo>
                    <a:pt x="284" y="412"/>
                  </a:lnTo>
                  <a:lnTo>
                    <a:pt x="284" y="412"/>
                  </a:lnTo>
                  <a:lnTo>
                    <a:pt x="284" y="415"/>
                  </a:lnTo>
                  <a:lnTo>
                    <a:pt x="287" y="417"/>
                  </a:lnTo>
                  <a:lnTo>
                    <a:pt x="287" y="419"/>
                  </a:lnTo>
                  <a:lnTo>
                    <a:pt x="284" y="419"/>
                  </a:lnTo>
                  <a:lnTo>
                    <a:pt x="287" y="421"/>
                  </a:lnTo>
                  <a:lnTo>
                    <a:pt x="284" y="421"/>
                  </a:lnTo>
                  <a:lnTo>
                    <a:pt x="282" y="423"/>
                  </a:lnTo>
                  <a:lnTo>
                    <a:pt x="282" y="425"/>
                  </a:lnTo>
                  <a:lnTo>
                    <a:pt x="282" y="425"/>
                  </a:lnTo>
                  <a:lnTo>
                    <a:pt x="282" y="425"/>
                  </a:lnTo>
                  <a:lnTo>
                    <a:pt x="284" y="425"/>
                  </a:lnTo>
                  <a:lnTo>
                    <a:pt x="284" y="427"/>
                  </a:lnTo>
                  <a:lnTo>
                    <a:pt x="284" y="427"/>
                  </a:lnTo>
                  <a:lnTo>
                    <a:pt x="284" y="429"/>
                  </a:lnTo>
                  <a:lnTo>
                    <a:pt x="284" y="431"/>
                  </a:lnTo>
                  <a:lnTo>
                    <a:pt x="284" y="440"/>
                  </a:lnTo>
                  <a:lnTo>
                    <a:pt x="284" y="442"/>
                  </a:lnTo>
                  <a:lnTo>
                    <a:pt x="284" y="442"/>
                  </a:lnTo>
                  <a:lnTo>
                    <a:pt x="282" y="442"/>
                  </a:lnTo>
                  <a:lnTo>
                    <a:pt x="282" y="444"/>
                  </a:lnTo>
                  <a:lnTo>
                    <a:pt x="282" y="442"/>
                  </a:lnTo>
                  <a:lnTo>
                    <a:pt x="280" y="442"/>
                  </a:lnTo>
                  <a:lnTo>
                    <a:pt x="280" y="442"/>
                  </a:lnTo>
                  <a:lnTo>
                    <a:pt x="278" y="442"/>
                  </a:lnTo>
                  <a:lnTo>
                    <a:pt x="278" y="444"/>
                  </a:lnTo>
                  <a:lnTo>
                    <a:pt x="280" y="446"/>
                  </a:lnTo>
                  <a:lnTo>
                    <a:pt x="280" y="446"/>
                  </a:lnTo>
                  <a:lnTo>
                    <a:pt x="282" y="446"/>
                  </a:lnTo>
                  <a:lnTo>
                    <a:pt x="282" y="448"/>
                  </a:lnTo>
                  <a:lnTo>
                    <a:pt x="282" y="448"/>
                  </a:lnTo>
                  <a:lnTo>
                    <a:pt x="284" y="450"/>
                  </a:lnTo>
                  <a:lnTo>
                    <a:pt x="284" y="452"/>
                  </a:lnTo>
                  <a:lnTo>
                    <a:pt x="284" y="452"/>
                  </a:lnTo>
                  <a:lnTo>
                    <a:pt x="284" y="452"/>
                  </a:lnTo>
                  <a:lnTo>
                    <a:pt x="287" y="452"/>
                  </a:lnTo>
                  <a:lnTo>
                    <a:pt x="287" y="454"/>
                  </a:lnTo>
                  <a:lnTo>
                    <a:pt x="287" y="454"/>
                  </a:lnTo>
                  <a:lnTo>
                    <a:pt x="284" y="454"/>
                  </a:lnTo>
                  <a:lnTo>
                    <a:pt x="284" y="456"/>
                  </a:lnTo>
                  <a:lnTo>
                    <a:pt x="284" y="456"/>
                  </a:lnTo>
                  <a:lnTo>
                    <a:pt x="284" y="459"/>
                  </a:lnTo>
                  <a:lnTo>
                    <a:pt x="289" y="465"/>
                  </a:lnTo>
                  <a:lnTo>
                    <a:pt x="289" y="467"/>
                  </a:lnTo>
                  <a:lnTo>
                    <a:pt x="287" y="469"/>
                  </a:lnTo>
                  <a:lnTo>
                    <a:pt x="287" y="471"/>
                  </a:lnTo>
                  <a:lnTo>
                    <a:pt x="287" y="471"/>
                  </a:lnTo>
                  <a:lnTo>
                    <a:pt x="287" y="475"/>
                  </a:lnTo>
                  <a:lnTo>
                    <a:pt x="287" y="475"/>
                  </a:lnTo>
                  <a:lnTo>
                    <a:pt x="287" y="477"/>
                  </a:lnTo>
                  <a:lnTo>
                    <a:pt x="284" y="479"/>
                  </a:lnTo>
                  <a:lnTo>
                    <a:pt x="284" y="482"/>
                  </a:lnTo>
                  <a:lnTo>
                    <a:pt x="287" y="484"/>
                  </a:lnTo>
                  <a:lnTo>
                    <a:pt x="284" y="484"/>
                  </a:lnTo>
                  <a:lnTo>
                    <a:pt x="284" y="484"/>
                  </a:lnTo>
                  <a:lnTo>
                    <a:pt x="284" y="484"/>
                  </a:lnTo>
                  <a:lnTo>
                    <a:pt x="284" y="484"/>
                  </a:lnTo>
                  <a:lnTo>
                    <a:pt x="284" y="486"/>
                  </a:lnTo>
                  <a:lnTo>
                    <a:pt x="284" y="486"/>
                  </a:lnTo>
                  <a:lnTo>
                    <a:pt x="284" y="488"/>
                  </a:lnTo>
                  <a:lnTo>
                    <a:pt x="284" y="488"/>
                  </a:lnTo>
                  <a:lnTo>
                    <a:pt x="284" y="488"/>
                  </a:lnTo>
                  <a:lnTo>
                    <a:pt x="284" y="488"/>
                  </a:lnTo>
                  <a:lnTo>
                    <a:pt x="284" y="490"/>
                  </a:lnTo>
                  <a:lnTo>
                    <a:pt x="284" y="490"/>
                  </a:lnTo>
                  <a:lnTo>
                    <a:pt x="282" y="492"/>
                  </a:lnTo>
                  <a:lnTo>
                    <a:pt x="282" y="492"/>
                  </a:lnTo>
                  <a:lnTo>
                    <a:pt x="282" y="492"/>
                  </a:lnTo>
                  <a:lnTo>
                    <a:pt x="282" y="492"/>
                  </a:lnTo>
                  <a:lnTo>
                    <a:pt x="280" y="496"/>
                  </a:lnTo>
                  <a:lnTo>
                    <a:pt x="280" y="496"/>
                  </a:lnTo>
                  <a:lnTo>
                    <a:pt x="278" y="498"/>
                  </a:lnTo>
                  <a:lnTo>
                    <a:pt x="278" y="498"/>
                  </a:lnTo>
                  <a:lnTo>
                    <a:pt x="274" y="498"/>
                  </a:lnTo>
                  <a:lnTo>
                    <a:pt x="272" y="496"/>
                  </a:lnTo>
                  <a:lnTo>
                    <a:pt x="272" y="496"/>
                  </a:lnTo>
                  <a:lnTo>
                    <a:pt x="272" y="494"/>
                  </a:lnTo>
                  <a:lnTo>
                    <a:pt x="266" y="494"/>
                  </a:lnTo>
                  <a:lnTo>
                    <a:pt x="261" y="494"/>
                  </a:lnTo>
                  <a:lnTo>
                    <a:pt x="259" y="494"/>
                  </a:lnTo>
                  <a:lnTo>
                    <a:pt x="259" y="494"/>
                  </a:lnTo>
                  <a:lnTo>
                    <a:pt x="259" y="494"/>
                  </a:lnTo>
                  <a:lnTo>
                    <a:pt x="259" y="496"/>
                  </a:lnTo>
                  <a:lnTo>
                    <a:pt x="259" y="496"/>
                  </a:lnTo>
                  <a:lnTo>
                    <a:pt x="259" y="498"/>
                  </a:lnTo>
                  <a:lnTo>
                    <a:pt x="257" y="498"/>
                  </a:lnTo>
                  <a:lnTo>
                    <a:pt x="257" y="498"/>
                  </a:lnTo>
                  <a:lnTo>
                    <a:pt x="257" y="500"/>
                  </a:lnTo>
                  <a:lnTo>
                    <a:pt x="257" y="505"/>
                  </a:lnTo>
                  <a:lnTo>
                    <a:pt x="257" y="507"/>
                  </a:lnTo>
                  <a:lnTo>
                    <a:pt x="255" y="507"/>
                  </a:lnTo>
                  <a:lnTo>
                    <a:pt x="255" y="509"/>
                  </a:lnTo>
                  <a:lnTo>
                    <a:pt x="255" y="511"/>
                  </a:lnTo>
                  <a:lnTo>
                    <a:pt x="249" y="528"/>
                  </a:lnTo>
                  <a:lnTo>
                    <a:pt x="247" y="530"/>
                  </a:lnTo>
                  <a:lnTo>
                    <a:pt x="247" y="532"/>
                  </a:lnTo>
                  <a:lnTo>
                    <a:pt x="245" y="534"/>
                  </a:lnTo>
                  <a:lnTo>
                    <a:pt x="243" y="538"/>
                  </a:lnTo>
                  <a:lnTo>
                    <a:pt x="243" y="540"/>
                  </a:lnTo>
                  <a:lnTo>
                    <a:pt x="243" y="542"/>
                  </a:lnTo>
                  <a:lnTo>
                    <a:pt x="243" y="542"/>
                  </a:lnTo>
                  <a:lnTo>
                    <a:pt x="243" y="544"/>
                  </a:lnTo>
                  <a:lnTo>
                    <a:pt x="243" y="549"/>
                  </a:lnTo>
                  <a:lnTo>
                    <a:pt x="243" y="549"/>
                  </a:lnTo>
                  <a:lnTo>
                    <a:pt x="243" y="551"/>
                  </a:lnTo>
                  <a:lnTo>
                    <a:pt x="241" y="553"/>
                  </a:lnTo>
                  <a:lnTo>
                    <a:pt x="236" y="557"/>
                  </a:lnTo>
                  <a:lnTo>
                    <a:pt x="236" y="559"/>
                  </a:lnTo>
                  <a:lnTo>
                    <a:pt x="236" y="561"/>
                  </a:lnTo>
                  <a:lnTo>
                    <a:pt x="238" y="563"/>
                  </a:lnTo>
                  <a:lnTo>
                    <a:pt x="236" y="565"/>
                  </a:lnTo>
                  <a:lnTo>
                    <a:pt x="236" y="567"/>
                  </a:lnTo>
                  <a:lnTo>
                    <a:pt x="236" y="569"/>
                  </a:lnTo>
                  <a:lnTo>
                    <a:pt x="236" y="572"/>
                  </a:lnTo>
                  <a:lnTo>
                    <a:pt x="236" y="574"/>
                  </a:lnTo>
                  <a:lnTo>
                    <a:pt x="236" y="578"/>
                  </a:lnTo>
                  <a:lnTo>
                    <a:pt x="236" y="580"/>
                  </a:lnTo>
                  <a:lnTo>
                    <a:pt x="238" y="582"/>
                  </a:lnTo>
                  <a:lnTo>
                    <a:pt x="238" y="584"/>
                  </a:lnTo>
                  <a:lnTo>
                    <a:pt x="238" y="592"/>
                  </a:lnTo>
                  <a:lnTo>
                    <a:pt x="238" y="597"/>
                  </a:lnTo>
                  <a:lnTo>
                    <a:pt x="236" y="597"/>
                  </a:lnTo>
                  <a:lnTo>
                    <a:pt x="236" y="599"/>
                  </a:lnTo>
                  <a:lnTo>
                    <a:pt x="236" y="599"/>
                  </a:lnTo>
                  <a:lnTo>
                    <a:pt x="236" y="599"/>
                  </a:lnTo>
                  <a:lnTo>
                    <a:pt x="236" y="599"/>
                  </a:lnTo>
                  <a:lnTo>
                    <a:pt x="236" y="601"/>
                  </a:lnTo>
                  <a:lnTo>
                    <a:pt x="236" y="603"/>
                  </a:lnTo>
                  <a:lnTo>
                    <a:pt x="236" y="605"/>
                  </a:lnTo>
                  <a:lnTo>
                    <a:pt x="234" y="605"/>
                  </a:lnTo>
                  <a:lnTo>
                    <a:pt x="234" y="605"/>
                  </a:lnTo>
                  <a:lnTo>
                    <a:pt x="232" y="607"/>
                  </a:lnTo>
                  <a:lnTo>
                    <a:pt x="232" y="605"/>
                  </a:lnTo>
                  <a:lnTo>
                    <a:pt x="232" y="603"/>
                  </a:lnTo>
                  <a:lnTo>
                    <a:pt x="232" y="603"/>
                  </a:lnTo>
                  <a:lnTo>
                    <a:pt x="232" y="603"/>
                  </a:lnTo>
                  <a:lnTo>
                    <a:pt x="232" y="601"/>
                  </a:lnTo>
                  <a:lnTo>
                    <a:pt x="232" y="601"/>
                  </a:lnTo>
                  <a:lnTo>
                    <a:pt x="228" y="599"/>
                  </a:lnTo>
                  <a:lnTo>
                    <a:pt x="228" y="599"/>
                  </a:lnTo>
                  <a:lnTo>
                    <a:pt x="228" y="599"/>
                  </a:lnTo>
                  <a:lnTo>
                    <a:pt x="228" y="599"/>
                  </a:lnTo>
                  <a:lnTo>
                    <a:pt x="228" y="599"/>
                  </a:lnTo>
                  <a:lnTo>
                    <a:pt x="228" y="597"/>
                  </a:lnTo>
                  <a:lnTo>
                    <a:pt x="228" y="595"/>
                  </a:lnTo>
                  <a:lnTo>
                    <a:pt x="228" y="595"/>
                  </a:lnTo>
                  <a:lnTo>
                    <a:pt x="228" y="595"/>
                  </a:lnTo>
                  <a:lnTo>
                    <a:pt x="228" y="595"/>
                  </a:lnTo>
                  <a:lnTo>
                    <a:pt x="228" y="592"/>
                  </a:lnTo>
                  <a:lnTo>
                    <a:pt x="226" y="592"/>
                  </a:lnTo>
                  <a:lnTo>
                    <a:pt x="226" y="592"/>
                  </a:lnTo>
                  <a:lnTo>
                    <a:pt x="226" y="592"/>
                  </a:lnTo>
                  <a:lnTo>
                    <a:pt x="226" y="590"/>
                  </a:lnTo>
                  <a:lnTo>
                    <a:pt x="226" y="590"/>
                  </a:lnTo>
                  <a:lnTo>
                    <a:pt x="226" y="590"/>
                  </a:lnTo>
                  <a:lnTo>
                    <a:pt x="226" y="590"/>
                  </a:lnTo>
                  <a:lnTo>
                    <a:pt x="226" y="588"/>
                  </a:lnTo>
                  <a:lnTo>
                    <a:pt x="226" y="588"/>
                  </a:lnTo>
                  <a:lnTo>
                    <a:pt x="226" y="588"/>
                  </a:lnTo>
                  <a:lnTo>
                    <a:pt x="226" y="586"/>
                  </a:lnTo>
                  <a:lnTo>
                    <a:pt x="224" y="586"/>
                  </a:lnTo>
                  <a:lnTo>
                    <a:pt x="224" y="586"/>
                  </a:lnTo>
                  <a:lnTo>
                    <a:pt x="224" y="586"/>
                  </a:lnTo>
                  <a:lnTo>
                    <a:pt x="224" y="584"/>
                  </a:lnTo>
                  <a:lnTo>
                    <a:pt x="222" y="584"/>
                  </a:lnTo>
                  <a:lnTo>
                    <a:pt x="222" y="582"/>
                  </a:lnTo>
                  <a:lnTo>
                    <a:pt x="222" y="580"/>
                  </a:lnTo>
                  <a:lnTo>
                    <a:pt x="222" y="580"/>
                  </a:lnTo>
                  <a:lnTo>
                    <a:pt x="222" y="578"/>
                  </a:lnTo>
                  <a:lnTo>
                    <a:pt x="222" y="578"/>
                  </a:lnTo>
                  <a:lnTo>
                    <a:pt x="222" y="574"/>
                  </a:lnTo>
                  <a:lnTo>
                    <a:pt x="222" y="574"/>
                  </a:lnTo>
                  <a:lnTo>
                    <a:pt x="220" y="572"/>
                  </a:lnTo>
                  <a:lnTo>
                    <a:pt x="220" y="572"/>
                  </a:lnTo>
                  <a:lnTo>
                    <a:pt x="220" y="569"/>
                  </a:lnTo>
                  <a:lnTo>
                    <a:pt x="220" y="569"/>
                  </a:lnTo>
                  <a:lnTo>
                    <a:pt x="220" y="567"/>
                  </a:lnTo>
                  <a:lnTo>
                    <a:pt x="220" y="567"/>
                  </a:lnTo>
                  <a:lnTo>
                    <a:pt x="220" y="567"/>
                  </a:lnTo>
                  <a:lnTo>
                    <a:pt x="220" y="567"/>
                  </a:lnTo>
                  <a:lnTo>
                    <a:pt x="220" y="565"/>
                  </a:lnTo>
                  <a:lnTo>
                    <a:pt x="217" y="563"/>
                  </a:lnTo>
                  <a:lnTo>
                    <a:pt x="217" y="561"/>
                  </a:lnTo>
                  <a:lnTo>
                    <a:pt x="215" y="561"/>
                  </a:lnTo>
                  <a:lnTo>
                    <a:pt x="215" y="561"/>
                  </a:lnTo>
                  <a:lnTo>
                    <a:pt x="205" y="572"/>
                  </a:lnTo>
                  <a:lnTo>
                    <a:pt x="180" y="599"/>
                  </a:lnTo>
                  <a:lnTo>
                    <a:pt x="169" y="611"/>
                  </a:lnTo>
                  <a:lnTo>
                    <a:pt x="167" y="613"/>
                  </a:lnTo>
                  <a:lnTo>
                    <a:pt x="163" y="618"/>
                  </a:lnTo>
                  <a:lnTo>
                    <a:pt x="153" y="622"/>
                  </a:lnTo>
                  <a:lnTo>
                    <a:pt x="148" y="624"/>
                  </a:lnTo>
                  <a:lnTo>
                    <a:pt x="148" y="624"/>
                  </a:lnTo>
                  <a:lnTo>
                    <a:pt x="148" y="624"/>
                  </a:lnTo>
                  <a:lnTo>
                    <a:pt x="148" y="626"/>
                  </a:lnTo>
                  <a:lnTo>
                    <a:pt x="148" y="626"/>
                  </a:lnTo>
                  <a:lnTo>
                    <a:pt x="146" y="632"/>
                  </a:lnTo>
                  <a:lnTo>
                    <a:pt x="144" y="636"/>
                  </a:lnTo>
                  <a:lnTo>
                    <a:pt x="144" y="636"/>
                  </a:lnTo>
                  <a:lnTo>
                    <a:pt x="136" y="643"/>
                  </a:lnTo>
                  <a:lnTo>
                    <a:pt x="115" y="655"/>
                  </a:lnTo>
                  <a:lnTo>
                    <a:pt x="109" y="659"/>
                  </a:lnTo>
                  <a:lnTo>
                    <a:pt x="98" y="668"/>
                  </a:lnTo>
                  <a:lnTo>
                    <a:pt x="98" y="668"/>
                  </a:lnTo>
                  <a:lnTo>
                    <a:pt x="96" y="670"/>
                  </a:lnTo>
                  <a:lnTo>
                    <a:pt x="94" y="674"/>
                  </a:lnTo>
                  <a:lnTo>
                    <a:pt x="94" y="680"/>
                  </a:lnTo>
                  <a:lnTo>
                    <a:pt x="92" y="680"/>
                  </a:lnTo>
                  <a:lnTo>
                    <a:pt x="88" y="687"/>
                  </a:lnTo>
                  <a:lnTo>
                    <a:pt x="88" y="687"/>
                  </a:lnTo>
                  <a:lnTo>
                    <a:pt x="90" y="693"/>
                  </a:lnTo>
                  <a:lnTo>
                    <a:pt x="92" y="695"/>
                  </a:lnTo>
                  <a:lnTo>
                    <a:pt x="94" y="697"/>
                  </a:lnTo>
                  <a:lnTo>
                    <a:pt x="96" y="703"/>
                  </a:lnTo>
                  <a:lnTo>
                    <a:pt x="96" y="706"/>
                  </a:lnTo>
                  <a:lnTo>
                    <a:pt x="98" y="708"/>
                  </a:lnTo>
                  <a:lnTo>
                    <a:pt x="102" y="712"/>
                  </a:lnTo>
                  <a:lnTo>
                    <a:pt x="105" y="712"/>
                  </a:lnTo>
                  <a:lnTo>
                    <a:pt x="113" y="716"/>
                  </a:lnTo>
                  <a:lnTo>
                    <a:pt x="113" y="716"/>
                  </a:lnTo>
                  <a:lnTo>
                    <a:pt x="113" y="718"/>
                  </a:lnTo>
                  <a:lnTo>
                    <a:pt x="115" y="718"/>
                  </a:lnTo>
                  <a:lnTo>
                    <a:pt x="128" y="739"/>
                  </a:lnTo>
                  <a:lnTo>
                    <a:pt x="132" y="741"/>
                  </a:lnTo>
                  <a:lnTo>
                    <a:pt x="134" y="743"/>
                  </a:lnTo>
                  <a:lnTo>
                    <a:pt x="138" y="745"/>
                  </a:lnTo>
                  <a:lnTo>
                    <a:pt x="140" y="745"/>
                  </a:lnTo>
                  <a:lnTo>
                    <a:pt x="142" y="745"/>
                  </a:lnTo>
                  <a:lnTo>
                    <a:pt x="142" y="745"/>
                  </a:lnTo>
                  <a:lnTo>
                    <a:pt x="142" y="745"/>
                  </a:lnTo>
                  <a:lnTo>
                    <a:pt x="146" y="741"/>
                  </a:lnTo>
                  <a:lnTo>
                    <a:pt x="146" y="741"/>
                  </a:lnTo>
                  <a:lnTo>
                    <a:pt x="148" y="741"/>
                  </a:lnTo>
                  <a:lnTo>
                    <a:pt x="151" y="739"/>
                  </a:lnTo>
                  <a:lnTo>
                    <a:pt x="151" y="739"/>
                  </a:lnTo>
                  <a:lnTo>
                    <a:pt x="153" y="739"/>
                  </a:lnTo>
                  <a:lnTo>
                    <a:pt x="155" y="735"/>
                  </a:lnTo>
                  <a:lnTo>
                    <a:pt x="155" y="733"/>
                  </a:lnTo>
                  <a:lnTo>
                    <a:pt x="155" y="733"/>
                  </a:lnTo>
                  <a:lnTo>
                    <a:pt x="157" y="733"/>
                  </a:lnTo>
                  <a:lnTo>
                    <a:pt x="159" y="733"/>
                  </a:lnTo>
                  <a:lnTo>
                    <a:pt x="161" y="733"/>
                  </a:lnTo>
                  <a:lnTo>
                    <a:pt x="161" y="735"/>
                  </a:lnTo>
                  <a:lnTo>
                    <a:pt x="161" y="737"/>
                  </a:lnTo>
                  <a:lnTo>
                    <a:pt x="161" y="739"/>
                  </a:lnTo>
                  <a:lnTo>
                    <a:pt x="161" y="739"/>
                  </a:lnTo>
                  <a:lnTo>
                    <a:pt x="163" y="739"/>
                  </a:lnTo>
                  <a:lnTo>
                    <a:pt x="163" y="741"/>
                  </a:lnTo>
                  <a:lnTo>
                    <a:pt x="165" y="741"/>
                  </a:lnTo>
                  <a:lnTo>
                    <a:pt x="165" y="741"/>
                  </a:lnTo>
                  <a:lnTo>
                    <a:pt x="167" y="741"/>
                  </a:lnTo>
                  <a:lnTo>
                    <a:pt x="167" y="739"/>
                  </a:lnTo>
                  <a:lnTo>
                    <a:pt x="167" y="739"/>
                  </a:lnTo>
                  <a:lnTo>
                    <a:pt x="167" y="737"/>
                  </a:lnTo>
                  <a:lnTo>
                    <a:pt x="167" y="735"/>
                  </a:lnTo>
                  <a:lnTo>
                    <a:pt x="169" y="735"/>
                  </a:lnTo>
                  <a:lnTo>
                    <a:pt x="169" y="735"/>
                  </a:lnTo>
                  <a:lnTo>
                    <a:pt x="169" y="735"/>
                  </a:lnTo>
                  <a:lnTo>
                    <a:pt x="171" y="735"/>
                  </a:lnTo>
                  <a:lnTo>
                    <a:pt x="171" y="739"/>
                  </a:lnTo>
                  <a:lnTo>
                    <a:pt x="171" y="739"/>
                  </a:lnTo>
                  <a:lnTo>
                    <a:pt x="171" y="739"/>
                  </a:lnTo>
                  <a:lnTo>
                    <a:pt x="171" y="739"/>
                  </a:lnTo>
                  <a:lnTo>
                    <a:pt x="171" y="741"/>
                  </a:lnTo>
                  <a:lnTo>
                    <a:pt x="171" y="741"/>
                  </a:lnTo>
                  <a:lnTo>
                    <a:pt x="171" y="741"/>
                  </a:lnTo>
                  <a:lnTo>
                    <a:pt x="174" y="741"/>
                  </a:lnTo>
                  <a:lnTo>
                    <a:pt x="174" y="741"/>
                  </a:lnTo>
                  <a:lnTo>
                    <a:pt x="171" y="743"/>
                  </a:lnTo>
                  <a:lnTo>
                    <a:pt x="171" y="745"/>
                  </a:lnTo>
                  <a:lnTo>
                    <a:pt x="167" y="754"/>
                  </a:lnTo>
                  <a:lnTo>
                    <a:pt x="157" y="762"/>
                  </a:lnTo>
                  <a:lnTo>
                    <a:pt x="157" y="764"/>
                  </a:lnTo>
                  <a:lnTo>
                    <a:pt x="155" y="764"/>
                  </a:lnTo>
                  <a:lnTo>
                    <a:pt x="155" y="764"/>
                  </a:lnTo>
                  <a:lnTo>
                    <a:pt x="148" y="764"/>
                  </a:lnTo>
                  <a:lnTo>
                    <a:pt x="144" y="764"/>
                  </a:lnTo>
                  <a:lnTo>
                    <a:pt x="136" y="760"/>
                  </a:lnTo>
                  <a:lnTo>
                    <a:pt x="134" y="760"/>
                  </a:lnTo>
                  <a:lnTo>
                    <a:pt x="132" y="760"/>
                  </a:lnTo>
                  <a:lnTo>
                    <a:pt x="132" y="760"/>
                  </a:lnTo>
                  <a:lnTo>
                    <a:pt x="130" y="762"/>
                  </a:lnTo>
                  <a:lnTo>
                    <a:pt x="130" y="762"/>
                  </a:lnTo>
                  <a:lnTo>
                    <a:pt x="130" y="762"/>
                  </a:lnTo>
                  <a:lnTo>
                    <a:pt x="130" y="762"/>
                  </a:lnTo>
                  <a:lnTo>
                    <a:pt x="130" y="762"/>
                  </a:lnTo>
                  <a:lnTo>
                    <a:pt x="130" y="764"/>
                  </a:lnTo>
                  <a:lnTo>
                    <a:pt x="130" y="764"/>
                  </a:lnTo>
                  <a:lnTo>
                    <a:pt x="130" y="764"/>
                  </a:lnTo>
                  <a:lnTo>
                    <a:pt x="130" y="766"/>
                  </a:lnTo>
                  <a:lnTo>
                    <a:pt x="130" y="770"/>
                  </a:lnTo>
                  <a:lnTo>
                    <a:pt x="130" y="773"/>
                  </a:lnTo>
                  <a:lnTo>
                    <a:pt x="130" y="775"/>
                  </a:lnTo>
                  <a:lnTo>
                    <a:pt x="128" y="779"/>
                  </a:lnTo>
                  <a:lnTo>
                    <a:pt x="128" y="779"/>
                  </a:lnTo>
                  <a:lnTo>
                    <a:pt x="128" y="781"/>
                  </a:lnTo>
                  <a:lnTo>
                    <a:pt x="128" y="783"/>
                  </a:lnTo>
                  <a:lnTo>
                    <a:pt x="132" y="789"/>
                  </a:lnTo>
                  <a:lnTo>
                    <a:pt x="140" y="802"/>
                  </a:lnTo>
                  <a:lnTo>
                    <a:pt x="140" y="800"/>
                  </a:lnTo>
                  <a:lnTo>
                    <a:pt x="142" y="800"/>
                  </a:lnTo>
                  <a:lnTo>
                    <a:pt x="142" y="798"/>
                  </a:lnTo>
                  <a:lnTo>
                    <a:pt x="142" y="798"/>
                  </a:lnTo>
                  <a:lnTo>
                    <a:pt x="144" y="798"/>
                  </a:lnTo>
                  <a:lnTo>
                    <a:pt x="144" y="798"/>
                  </a:lnTo>
                  <a:lnTo>
                    <a:pt x="144" y="796"/>
                  </a:lnTo>
                  <a:lnTo>
                    <a:pt x="146" y="796"/>
                  </a:lnTo>
                  <a:lnTo>
                    <a:pt x="146" y="798"/>
                  </a:lnTo>
                  <a:lnTo>
                    <a:pt x="151" y="800"/>
                  </a:lnTo>
                  <a:lnTo>
                    <a:pt x="155" y="800"/>
                  </a:lnTo>
                  <a:lnTo>
                    <a:pt x="182" y="798"/>
                  </a:lnTo>
                  <a:lnTo>
                    <a:pt x="184" y="798"/>
                  </a:lnTo>
                  <a:lnTo>
                    <a:pt x="190" y="793"/>
                  </a:lnTo>
                  <a:lnTo>
                    <a:pt x="190" y="793"/>
                  </a:lnTo>
                  <a:lnTo>
                    <a:pt x="190" y="796"/>
                  </a:lnTo>
                  <a:lnTo>
                    <a:pt x="192" y="796"/>
                  </a:lnTo>
                  <a:lnTo>
                    <a:pt x="192" y="796"/>
                  </a:lnTo>
                  <a:lnTo>
                    <a:pt x="192" y="796"/>
                  </a:lnTo>
                  <a:lnTo>
                    <a:pt x="192" y="796"/>
                  </a:lnTo>
                  <a:lnTo>
                    <a:pt x="194" y="796"/>
                  </a:lnTo>
                  <a:lnTo>
                    <a:pt x="194" y="796"/>
                  </a:lnTo>
                  <a:lnTo>
                    <a:pt x="194" y="793"/>
                  </a:lnTo>
                  <a:lnTo>
                    <a:pt x="194" y="793"/>
                  </a:lnTo>
                  <a:lnTo>
                    <a:pt x="194" y="793"/>
                  </a:lnTo>
                  <a:lnTo>
                    <a:pt x="197" y="793"/>
                  </a:lnTo>
                  <a:lnTo>
                    <a:pt x="197" y="793"/>
                  </a:lnTo>
                  <a:lnTo>
                    <a:pt x="197" y="793"/>
                  </a:lnTo>
                  <a:lnTo>
                    <a:pt x="197" y="796"/>
                  </a:lnTo>
                  <a:lnTo>
                    <a:pt x="197" y="796"/>
                  </a:lnTo>
                  <a:lnTo>
                    <a:pt x="197" y="798"/>
                  </a:lnTo>
                  <a:lnTo>
                    <a:pt x="197" y="800"/>
                  </a:lnTo>
                  <a:lnTo>
                    <a:pt x="197" y="802"/>
                  </a:lnTo>
                  <a:lnTo>
                    <a:pt x="197" y="802"/>
                  </a:lnTo>
                  <a:lnTo>
                    <a:pt x="197" y="804"/>
                  </a:lnTo>
                  <a:lnTo>
                    <a:pt x="197" y="806"/>
                  </a:lnTo>
                  <a:lnTo>
                    <a:pt x="197" y="806"/>
                  </a:lnTo>
                  <a:lnTo>
                    <a:pt x="197" y="808"/>
                  </a:lnTo>
                  <a:lnTo>
                    <a:pt x="199" y="806"/>
                  </a:lnTo>
                  <a:lnTo>
                    <a:pt x="199" y="806"/>
                  </a:lnTo>
                  <a:lnTo>
                    <a:pt x="199" y="808"/>
                  </a:lnTo>
                  <a:lnTo>
                    <a:pt x="199" y="808"/>
                  </a:lnTo>
                  <a:lnTo>
                    <a:pt x="199" y="808"/>
                  </a:lnTo>
                  <a:lnTo>
                    <a:pt x="199" y="810"/>
                  </a:lnTo>
                  <a:lnTo>
                    <a:pt x="199" y="810"/>
                  </a:lnTo>
                  <a:lnTo>
                    <a:pt x="199" y="812"/>
                  </a:lnTo>
                  <a:lnTo>
                    <a:pt x="199" y="812"/>
                  </a:lnTo>
                  <a:lnTo>
                    <a:pt x="199" y="814"/>
                  </a:lnTo>
                  <a:lnTo>
                    <a:pt x="199" y="816"/>
                  </a:lnTo>
                  <a:lnTo>
                    <a:pt x="201" y="819"/>
                  </a:lnTo>
                  <a:lnTo>
                    <a:pt x="201" y="819"/>
                  </a:lnTo>
                  <a:lnTo>
                    <a:pt x="201" y="819"/>
                  </a:lnTo>
                  <a:lnTo>
                    <a:pt x="201" y="821"/>
                  </a:lnTo>
                  <a:lnTo>
                    <a:pt x="201" y="821"/>
                  </a:lnTo>
                  <a:lnTo>
                    <a:pt x="201" y="821"/>
                  </a:lnTo>
                  <a:lnTo>
                    <a:pt x="201" y="823"/>
                  </a:lnTo>
                  <a:lnTo>
                    <a:pt x="201" y="823"/>
                  </a:lnTo>
                  <a:lnTo>
                    <a:pt x="199" y="823"/>
                  </a:lnTo>
                  <a:lnTo>
                    <a:pt x="199" y="823"/>
                  </a:lnTo>
                  <a:lnTo>
                    <a:pt x="199" y="823"/>
                  </a:lnTo>
                  <a:lnTo>
                    <a:pt x="199" y="825"/>
                  </a:lnTo>
                  <a:lnTo>
                    <a:pt x="199" y="825"/>
                  </a:lnTo>
                  <a:lnTo>
                    <a:pt x="197" y="825"/>
                  </a:lnTo>
                  <a:lnTo>
                    <a:pt x="197" y="827"/>
                  </a:lnTo>
                  <a:lnTo>
                    <a:pt x="197" y="829"/>
                  </a:lnTo>
                  <a:lnTo>
                    <a:pt x="197" y="829"/>
                  </a:lnTo>
                  <a:lnTo>
                    <a:pt x="197" y="831"/>
                  </a:lnTo>
                  <a:lnTo>
                    <a:pt x="199" y="831"/>
                  </a:lnTo>
                  <a:lnTo>
                    <a:pt x="203" y="835"/>
                  </a:lnTo>
                  <a:lnTo>
                    <a:pt x="203" y="837"/>
                  </a:lnTo>
                  <a:lnTo>
                    <a:pt x="203" y="837"/>
                  </a:lnTo>
                  <a:lnTo>
                    <a:pt x="203" y="839"/>
                  </a:lnTo>
                  <a:lnTo>
                    <a:pt x="203" y="839"/>
                  </a:lnTo>
                  <a:lnTo>
                    <a:pt x="203" y="842"/>
                  </a:lnTo>
                  <a:lnTo>
                    <a:pt x="203" y="842"/>
                  </a:lnTo>
                  <a:lnTo>
                    <a:pt x="203" y="844"/>
                  </a:lnTo>
                  <a:lnTo>
                    <a:pt x="203" y="844"/>
                  </a:lnTo>
                  <a:lnTo>
                    <a:pt x="203" y="844"/>
                  </a:lnTo>
                  <a:lnTo>
                    <a:pt x="201" y="846"/>
                  </a:lnTo>
                  <a:lnTo>
                    <a:pt x="201" y="846"/>
                  </a:lnTo>
                  <a:lnTo>
                    <a:pt x="201" y="846"/>
                  </a:lnTo>
                  <a:lnTo>
                    <a:pt x="201" y="848"/>
                  </a:lnTo>
                  <a:lnTo>
                    <a:pt x="203" y="848"/>
                  </a:lnTo>
                  <a:lnTo>
                    <a:pt x="205" y="850"/>
                  </a:lnTo>
                  <a:lnTo>
                    <a:pt x="205" y="850"/>
                  </a:lnTo>
                  <a:lnTo>
                    <a:pt x="203" y="850"/>
                  </a:lnTo>
                  <a:lnTo>
                    <a:pt x="203" y="850"/>
                  </a:lnTo>
                  <a:lnTo>
                    <a:pt x="203" y="850"/>
                  </a:lnTo>
                  <a:lnTo>
                    <a:pt x="205" y="852"/>
                  </a:lnTo>
                  <a:lnTo>
                    <a:pt x="207" y="852"/>
                  </a:lnTo>
                  <a:lnTo>
                    <a:pt x="207" y="854"/>
                  </a:lnTo>
                  <a:lnTo>
                    <a:pt x="207" y="854"/>
                  </a:lnTo>
                  <a:lnTo>
                    <a:pt x="207" y="856"/>
                  </a:lnTo>
                  <a:lnTo>
                    <a:pt x="207" y="856"/>
                  </a:lnTo>
                  <a:lnTo>
                    <a:pt x="209" y="856"/>
                  </a:lnTo>
                  <a:lnTo>
                    <a:pt x="209" y="856"/>
                  </a:lnTo>
                  <a:lnTo>
                    <a:pt x="211" y="858"/>
                  </a:lnTo>
                  <a:lnTo>
                    <a:pt x="209" y="858"/>
                  </a:lnTo>
                  <a:lnTo>
                    <a:pt x="209" y="860"/>
                  </a:lnTo>
                  <a:lnTo>
                    <a:pt x="209" y="860"/>
                  </a:lnTo>
                  <a:lnTo>
                    <a:pt x="211" y="860"/>
                  </a:lnTo>
                  <a:lnTo>
                    <a:pt x="213" y="860"/>
                  </a:lnTo>
                  <a:lnTo>
                    <a:pt x="213" y="860"/>
                  </a:lnTo>
                  <a:lnTo>
                    <a:pt x="215" y="860"/>
                  </a:lnTo>
                  <a:lnTo>
                    <a:pt x="215" y="863"/>
                  </a:lnTo>
                  <a:lnTo>
                    <a:pt x="215" y="863"/>
                  </a:lnTo>
                  <a:lnTo>
                    <a:pt x="217" y="865"/>
                  </a:lnTo>
                  <a:lnTo>
                    <a:pt x="217" y="865"/>
                  </a:lnTo>
                  <a:lnTo>
                    <a:pt x="217" y="867"/>
                  </a:lnTo>
                  <a:lnTo>
                    <a:pt x="217" y="867"/>
                  </a:lnTo>
                  <a:lnTo>
                    <a:pt x="217" y="869"/>
                  </a:lnTo>
                  <a:lnTo>
                    <a:pt x="220" y="869"/>
                  </a:lnTo>
                  <a:lnTo>
                    <a:pt x="222" y="869"/>
                  </a:lnTo>
                  <a:lnTo>
                    <a:pt x="224" y="869"/>
                  </a:lnTo>
                  <a:lnTo>
                    <a:pt x="224" y="871"/>
                  </a:lnTo>
                  <a:lnTo>
                    <a:pt x="224" y="871"/>
                  </a:lnTo>
                  <a:lnTo>
                    <a:pt x="224" y="873"/>
                  </a:lnTo>
                  <a:lnTo>
                    <a:pt x="224" y="873"/>
                  </a:lnTo>
                  <a:lnTo>
                    <a:pt x="224" y="873"/>
                  </a:lnTo>
                  <a:lnTo>
                    <a:pt x="224" y="875"/>
                  </a:lnTo>
                  <a:lnTo>
                    <a:pt x="224" y="875"/>
                  </a:lnTo>
                  <a:lnTo>
                    <a:pt x="224" y="875"/>
                  </a:lnTo>
                  <a:lnTo>
                    <a:pt x="224" y="877"/>
                  </a:lnTo>
                  <a:lnTo>
                    <a:pt x="224" y="877"/>
                  </a:lnTo>
                  <a:lnTo>
                    <a:pt x="226" y="877"/>
                  </a:lnTo>
                  <a:lnTo>
                    <a:pt x="226" y="879"/>
                  </a:lnTo>
                  <a:lnTo>
                    <a:pt x="228" y="877"/>
                  </a:lnTo>
                  <a:lnTo>
                    <a:pt x="230" y="877"/>
                  </a:lnTo>
                  <a:lnTo>
                    <a:pt x="230" y="877"/>
                  </a:lnTo>
                  <a:lnTo>
                    <a:pt x="232" y="877"/>
                  </a:lnTo>
                  <a:lnTo>
                    <a:pt x="234" y="881"/>
                  </a:lnTo>
                  <a:lnTo>
                    <a:pt x="236" y="881"/>
                  </a:lnTo>
                  <a:lnTo>
                    <a:pt x="238" y="881"/>
                  </a:lnTo>
                  <a:lnTo>
                    <a:pt x="238" y="881"/>
                  </a:lnTo>
                  <a:lnTo>
                    <a:pt x="238" y="881"/>
                  </a:lnTo>
                  <a:lnTo>
                    <a:pt x="241" y="881"/>
                  </a:lnTo>
                  <a:lnTo>
                    <a:pt x="241" y="879"/>
                  </a:lnTo>
                  <a:lnTo>
                    <a:pt x="241" y="879"/>
                  </a:lnTo>
                  <a:lnTo>
                    <a:pt x="241" y="877"/>
                  </a:lnTo>
                  <a:lnTo>
                    <a:pt x="243" y="879"/>
                  </a:lnTo>
                  <a:lnTo>
                    <a:pt x="243" y="879"/>
                  </a:lnTo>
                  <a:lnTo>
                    <a:pt x="247" y="879"/>
                  </a:lnTo>
                  <a:lnTo>
                    <a:pt x="249" y="879"/>
                  </a:lnTo>
                  <a:lnTo>
                    <a:pt x="251" y="879"/>
                  </a:lnTo>
                  <a:lnTo>
                    <a:pt x="253" y="877"/>
                  </a:lnTo>
                  <a:lnTo>
                    <a:pt x="253" y="877"/>
                  </a:lnTo>
                  <a:lnTo>
                    <a:pt x="253" y="877"/>
                  </a:lnTo>
                  <a:lnTo>
                    <a:pt x="253" y="877"/>
                  </a:lnTo>
                  <a:lnTo>
                    <a:pt x="253" y="879"/>
                  </a:lnTo>
                  <a:lnTo>
                    <a:pt x="255" y="879"/>
                  </a:lnTo>
                  <a:lnTo>
                    <a:pt x="255" y="879"/>
                  </a:lnTo>
                  <a:lnTo>
                    <a:pt x="257" y="879"/>
                  </a:lnTo>
                  <a:lnTo>
                    <a:pt x="259" y="879"/>
                  </a:lnTo>
                  <a:lnTo>
                    <a:pt x="259" y="879"/>
                  </a:lnTo>
                  <a:lnTo>
                    <a:pt x="259" y="879"/>
                  </a:lnTo>
                  <a:lnTo>
                    <a:pt x="261" y="877"/>
                  </a:lnTo>
                  <a:lnTo>
                    <a:pt x="261" y="877"/>
                  </a:lnTo>
                  <a:lnTo>
                    <a:pt x="261" y="877"/>
                  </a:lnTo>
                  <a:lnTo>
                    <a:pt x="261" y="877"/>
                  </a:lnTo>
                  <a:lnTo>
                    <a:pt x="261" y="877"/>
                  </a:lnTo>
                  <a:lnTo>
                    <a:pt x="261" y="875"/>
                  </a:lnTo>
                  <a:lnTo>
                    <a:pt x="261" y="875"/>
                  </a:lnTo>
                  <a:lnTo>
                    <a:pt x="261" y="875"/>
                  </a:lnTo>
                  <a:lnTo>
                    <a:pt x="261" y="875"/>
                  </a:lnTo>
                  <a:lnTo>
                    <a:pt x="261" y="873"/>
                  </a:lnTo>
                  <a:lnTo>
                    <a:pt x="261" y="871"/>
                  </a:lnTo>
                  <a:lnTo>
                    <a:pt x="261" y="871"/>
                  </a:lnTo>
                  <a:lnTo>
                    <a:pt x="264" y="871"/>
                  </a:lnTo>
                  <a:lnTo>
                    <a:pt x="264" y="871"/>
                  </a:lnTo>
                  <a:lnTo>
                    <a:pt x="264" y="871"/>
                  </a:lnTo>
                  <a:lnTo>
                    <a:pt x="266" y="871"/>
                  </a:lnTo>
                  <a:lnTo>
                    <a:pt x="266" y="873"/>
                  </a:lnTo>
                  <a:lnTo>
                    <a:pt x="266" y="875"/>
                  </a:lnTo>
                  <a:lnTo>
                    <a:pt x="268" y="875"/>
                  </a:lnTo>
                  <a:lnTo>
                    <a:pt x="272" y="873"/>
                  </a:lnTo>
                  <a:lnTo>
                    <a:pt x="272" y="875"/>
                  </a:lnTo>
                  <a:lnTo>
                    <a:pt x="272" y="875"/>
                  </a:lnTo>
                  <a:lnTo>
                    <a:pt x="272" y="875"/>
                  </a:lnTo>
                  <a:lnTo>
                    <a:pt x="272" y="877"/>
                  </a:lnTo>
                  <a:lnTo>
                    <a:pt x="272" y="879"/>
                  </a:lnTo>
                  <a:lnTo>
                    <a:pt x="272" y="879"/>
                  </a:lnTo>
                  <a:lnTo>
                    <a:pt x="274" y="879"/>
                  </a:lnTo>
                  <a:lnTo>
                    <a:pt x="274" y="881"/>
                  </a:lnTo>
                  <a:lnTo>
                    <a:pt x="274" y="881"/>
                  </a:lnTo>
                  <a:lnTo>
                    <a:pt x="274" y="883"/>
                  </a:lnTo>
                  <a:lnTo>
                    <a:pt x="274" y="886"/>
                  </a:lnTo>
                  <a:lnTo>
                    <a:pt x="276" y="886"/>
                  </a:lnTo>
                  <a:lnTo>
                    <a:pt x="276" y="886"/>
                  </a:lnTo>
                  <a:lnTo>
                    <a:pt x="276" y="883"/>
                  </a:lnTo>
                  <a:lnTo>
                    <a:pt x="287" y="881"/>
                  </a:lnTo>
                  <a:lnTo>
                    <a:pt x="287" y="881"/>
                  </a:lnTo>
                  <a:lnTo>
                    <a:pt x="289" y="883"/>
                  </a:lnTo>
                  <a:lnTo>
                    <a:pt x="289" y="883"/>
                  </a:lnTo>
                  <a:lnTo>
                    <a:pt x="289" y="883"/>
                  </a:lnTo>
                  <a:lnTo>
                    <a:pt x="289" y="883"/>
                  </a:lnTo>
                  <a:lnTo>
                    <a:pt x="291" y="883"/>
                  </a:lnTo>
                  <a:lnTo>
                    <a:pt x="291" y="883"/>
                  </a:lnTo>
                  <a:lnTo>
                    <a:pt x="291" y="881"/>
                  </a:lnTo>
                  <a:lnTo>
                    <a:pt x="291" y="881"/>
                  </a:lnTo>
                  <a:lnTo>
                    <a:pt x="293" y="881"/>
                  </a:lnTo>
                  <a:lnTo>
                    <a:pt x="295" y="883"/>
                  </a:lnTo>
                  <a:lnTo>
                    <a:pt x="295" y="883"/>
                  </a:lnTo>
                  <a:lnTo>
                    <a:pt x="297" y="883"/>
                  </a:lnTo>
                  <a:lnTo>
                    <a:pt x="299" y="881"/>
                  </a:lnTo>
                  <a:lnTo>
                    <a:pt x="299" y="877"/>
                  </a:lnTo>
                  <a:lnTo>
                    <a:pt x="299" y="875"/>
                  </a:lnTo>
                  <a:lnTo>
                    <a:pt x="301" y="875"/>
                  </a:lnTo>
                  <a:lnTo>
                    <a:pt x="303" y="875"/>
                  </a:lnTo>
                  <a:lnTo>
                    <a:pt x="303" y="877"/>
                  </a:lnTo>
                  <a:lnTo>
                    <a:pt x="305" y="877"/>
                  </a:lnTo>
                  <a:lnTo>
                    <a:pt x="307" y="875"/>
                  </a:lnTo>
                  <a:lnTo>
                    <a:pt x="312" y="873"/>
                  </a:lnTo>
                  <a:lnTo>
                    <a:pt x="314" y="873"/>
                  </a:lnTo>
                  <a:lnTo>
                    <a:pt x="316" y="873"/>
                  </a:lnTo>
                  <a:lnTo>
                    <a:pt x="316" y="873"/>
                  </a:lnTo>
                  <a:lnTo>
                    <a:pt x="318" y="873"/>
                  </a:lnTo>
                  <a:lnTo>
                    <a:pt x="318" y="873"/>
                  </a:lnTo>
                  <a:lnTo>
                    <a:pt x="318" y="873"/>
                  </a:lnTo>
                  <a:lnTo>
                    <a:pt x="318" y="873"/>
                  </a:lnTo>
                  <a:lnTo>
                    <a:pt x="318" y="875"/>
                  </a:lnTo>
                  <a:lnTo>
                    <a:pt x="318" y="877"/>
                  </a:lnTo>
                  <a:lnTo>
                    <a:pt x="318" y="877"/>
                  </a:lnTo>
                  <a:lnTo>
                    <a:pt x="318" y="879"/>
                  </a:lnTo>
                  <a:lnTo>
                    <a:pt x="318" y="879"/>
                  </a:lnTo>
                  <a:lnTo>
                    <a:pt x="320" y="881"/>
                  </a:lnTo>
                  <a:lnTo>
                    <a:pt x="320" y="881"/>
                  </a:lnTo>
                  <a:lnTo>
                    <a:pt x="320" y="881"/>
                  </a:lnTo>
                  <a:lnTo>
                    <a:pt x="320" y="883"/>
                  </a:lnTo>
                  <a:lnTo>
                    <a:pt x="320" y="886"/>
                  </a:lnTo>
                  <a:lnTo>
                    <a:pt x="318" y="886"/>
                  </a:lnTo>
                  <a:lnTo>
                    <a:pt x="318" y="888"/>
                  </a:lnTo>
                  <a:lnTo>
                    <a:pt x="318" y="888"/>
                  </a:lnTo>
                  <a:lnTo>
                    <a:pt x="318" y="888"/>
                  </a:lnTo>
                  <a:lnTo>
                    <a:pt x="318" y="888"/>
                  </a:lnTo>
                  <a:lnTo>
                    <a:pt x="320" y="890"/>
                  </a:lnTo>
                  <a:lnTo>
                    <a:pt x="320" y="892"/>
                  </a:lnTo>
                  <a:lnTo>
                    <a:pt x="320" y="892"/>
                  </a:lnTo>
                  <a:lnTo>
                    <a:pt x="322" y="894"/>
                  </a:lnTo>
                  <a:lnTo>
                    <a:pt x="324" y="896"/>
                  </a:lnTo>
                  <a:lnTo>
                    <a:pt x="324" y="896"/>
                  </a:lnTo>
                  <a:lnTo>
                    <a:pt x="326" y="898"/>
                  </a:lnTo>
                  <a:lnTo>
                    <a:pt x="326" y="898"/>
                  </a:lnTo>
                  <a:lnTo>
                    <a:pt x="328" y="900"/>
                  </a:lnTo>
                  <a:lnTo>
                    <a:pt x="333" y="902"/>
                  </a:lnTo>
                  <a:lnTo>
                    <a:pt x="335" y="904"/>
                  </a:lnTo>
                  <a:lnTo>
                    <a:pt x="337" y="904"/>
                  </a:lnTo>
                  <a:lnTo>
                    <a:pt x="349" y="909"/>
                  </a:lnTo>
                  <a:lnTo>
                    <a:pt x="351" y="909"/>
                  </a:lnTo>
                  <a:lnTo>
                    <a:pt x="351" y="909"/>
                  </a:lnTo>
                  <a:lnTo>
                    <a:pt x="351" y="909"/>
                  </a:lnTo>
                  <a:lnTo>
                    <a:pt x="353" y="909"/>
                  </a:lnTo>
                  <a:lnTo>
                    <a:pt x="356" y="909"/>
                  </a:lnTo>
                  <a:lnTo>
                    <a:pt x="356" y="909"/>
                  </a:lnTo>
                  <a:lnTo>
                    <a:pt x="356" y="909"/>
                  </a:lnTo>
                  <a:lnTo>
                    <a:pt x="358" y="906"/>
                  </a:lnTo>
                  <a:lnTo>
                    <a:pt x="360" y="906"/>
                  </a:lnTo>
                  <a:lnTo>
                    <a:pt x="360" y="906"/>
                  </a:lnTo>
                  <a:lnTo>
                    <a:pt x="360" y="904"/>
                  </a:lnTo>
                  <a:lnTo>
                    <a:pt x="360" y="904"/>
                  </a:lnTo>
                  <a:lnTo>
                    <a:pt x="360" y="904"/>
                  </a:lnTo>
                  <a:lnTo>
                    <a:pt x="360" y="904"/>
                  </a:lnTo>
                  <a:lnTo>
                    <a:pt x="362" y="904"/>
                  </a:lnTo>
                  <a:lnTo>
                    <a:pt x="362" y="904"/>
                  </a:lnTo>
                  <a:lnTo>
                    <a:pt x="362" y="904"/>
                  </a:lnTo>
                  <a:lnTo>
                    <a:pt x="364" y="904"/>
                  </a:lnTo>
                  <a:lnTo>
                    <a:pt x="364" y="904"/>
                  </a:lnTo>
                  <a:lnTo>
                    <a:pt x="366" y="902"/>
                  </a:lnTo>
                  <a:lnTo>
                    <a:pt x="368" y="902"/>
                  </a:lnTo>
                  <a:lnTo>
                    <a:pt x="368" y="900"/>
                  </a:lnTo>
                  <a:lnTo>
                    <a:pt x="368" y="900"/>
                  </a:lnTo>
                  <a:lnTo>
                    <a:pt x="370" y="900"/>
                  </a:lnTo>
                  <a:lnTo>
                    <a:pt x="370" y="900"/>
                  </a:lnTo>
                  <a:lnTo>
                    <a:pt x="372" y="900"/>
                  </a:lnTo>
                  <a:lnTo>
                    <a:pt x="379" y="898"/>
                  </a:lnTo>
                  <a:lnTo>
                    <a:pt x="379" y="898"/>
                  </a:lnTo>
                  <a:lnTo>
                    <a:pt x="383" y="900"/>
                  </a:lnTo>
                  <a:lnTo>
                    <a:pt x="383" y="900"/>
                  </a:lnTo>
                  <a:lnTo>
                    <a:pt x="385" y="900"/>
                  </a:lnTo>
                  <a:lnTo>
                    <a:pt x="387" y="904"/>
                  </a:lnTo>
                  <a:lnTo>
                    <a:pt x="387" y="904"/>
                  </a:lnTo>
                  <a:lnTo>
                    <a:pt x="387" y="904"/>
                  </a:lnTo>
                  <a:lnTo>
                    <a:pt x="389" y="904"/>
                  </a:lnTo>
                  <a:lnTo>
                    <a:pt x="393" y="906"/>
                  </a:lnTo>
                  <a:lnTo>
                    <a:pt x="393" y="906"/>
                  </a:lnTo>
                  <a:lnTo>
                    <a:pt x="393" y="906"/>
                  </a:lnTo>
                  <a:lnTo>
                    <a:pt x="395" y="909"/>
                  </a:lnTo>
                  <a:lnTo>
                    <a:pt x="395" y="909"/>
                  </a:lnTo>
                  <a:lnTo>
                    <a:pt x="395" y="909"/>
                  </a:lnTo>
                  <a:lnTo>
                    <a:pt x="397" y="909"/>
                  </a:lnTo>
                  <a:lnTo>
                    <a:pt x="400" y="909"/>
                  </a:lnTo>
                  <a:lnTo>
                    <a:pt x="400" y="909"/>
                  </a:lnTo>
                  <a:lnTo>
                    <a:pt x="400" y="909"/>
                  </a:lnTo>
                  <a:lnTo>
                    <a:pt x="402" y="909"/>
                  </a:lnTo>
                  <a:lnTo>
                    <a:pt x="402" y="909"/>
                  </a:lnTo>
                  <a:lnTo>
                    <a:pt x="404" y="909"/>
                  </a:lnTo>
                  <a:lnTo>
                    <a:pt x="406" y="911"/>
                  </a:lnTo>
                  <a:lnTo>
                    <a:pt x="406" y="911"/>
                  </a:lnTo>
                  <a:lnTo>
                    <a:pt x="406" y="911"/>
                  </a:lnTo>
                  <a:lnTo>
                    <a:pt x="406" y="911"/>
                  </a:lnTo>
                  <a:lnTo>
                    <a:pt x="408" y="911"/>
                  </a:lnTo>
                  <a:lnTo>
                    <a:pt x="408" y="913"/>
                  </a:lnTo>
                  <a:lnTo>
                    <a:pt x="408" y="917"/>
                  </a:lnTo>
                  <a:lnTo>
                    <a:pt x="408" y="917"/>
                  </a:lnTo>
                  <a:lnTo>
                    <a:pt x="412" y="923"/>
                  </a:lnTo>
                  <a:lnTo>
                    <a:pt x="412" y="925"/>
                  </a:lnTo>
                  <a:lnTo>
                    <a:pt x="414" y="927"/>
                  </a:lnTo>
                  <a:lnTo>
                    <a:pt x="414" y="927"/>
                  </a:lnTo>
                  <a:lnTo>
                    <a:pt x="414" y="930"/>
                  </a:lnTo>
                  <a:lnTo>
                    <a:pt x="414" y="930"/>
                  </a:lnTo>
                  <a:lnTo>
                    <a:pt x="414" y="932"/>
                  </a:lnTo>
                  <a:lnTo>
                    <a:pt x="414" y="934"/>
                  </a:lnTo>
                  <a:lnTo>
                    <a:pt x="414" y="934"/>
                  </a:lnTo>
                  <a:lnTo>
                    <a:pt x="414" y="934"/>
                  </a:lnTo>
                  <a:lnTo>
                    <a:pt x="412" y="936"/>
                  </a:lnTo>
                  <a:lnTo>
                    <a:pt x="410" y="936"/>
                  </a:lnTo>
                  <a:lnTo>
                    <a:pt x="410" y="936"/>
                  </a:lnTo>
                  <a:lnTo>
                    <a:pt x="410" y="938"/>
                  </a:lnTo>
                  <a:lnTo>
                    <a:pt x="410" y="938"/>
                  </a:lnTo>
                  <a:lnTo>
                    <a:pt x="408" y="940"/>
                  </a:lnTo>
                  <a:lnTo>
                    <a:pt x="408" y="940"/>
                  </a:lnTo>
                  <a:lnTo>
                    <a:pt x="408" y="942"/>
                  </a:lnTo>
                  <a:lnTo>
                    <a:pt x="408" y="942"/>
                  </a:lnTo>
                  <a:lnTo>
                    <a:pt x="410" y="944"/>
                  </a:lnTo>
                  <a:lnTo>
                    <a:pt x="410" y="946"/>
                  </a:lnTo>
                  <a:lnTo>
                    <a:pt x="412" y="950"/>
                  </a:lnTo>
                  <a:lnTo>
                    <a:pt x="412" y="950"/>
                  </a:lnTo>
                  <a:lnTo>
                    <a:pt x="412" y="953"/>
                  </a:lnTo>
                  <a:lnTo>
                    <a:pt x="412" y="955"/>
                  </a:lnTo>
                  <a:lnTo>
                    <a:pt x="412" y="959"/>
                  </a:lnTo>
                  <a:lnTo>
                    <a:pt x="412" y="959"/>
                  </a:lnTo>
                  <a:lnTo>
                    <a:pt x="412" y="961"/>
                  </a:lnTo>
                  <a:lnTo>
                    <a:pt x="412" y="963"/>
                  </a:lnTo>
                  <a:lnTo>
                    <a:pt x="412" y="963"/>
                  </a:lnTo>
                  <a:lnTo>
                    <a:pt x="414" y="965"/>
                  </a:lnTo>
                  <a:lnTo>
                    <a:pt x="416" y="963"/>
                  </a:lnTo>
                  <a:lnTo>
                    <a:pt x="416" y="963"/>
                  </a:lnTo>
                  <a:lnTo>
                    <a:pt x="416" y="961"/>
                  </a:lnTo>
                  <a:lnTo>
                    <a:pt x="418" y="961"/>
                  </a:lnTo>
                  <a:lnTo>
                    <a:pt x="418" y="959"/>
                  </a:lnTo>
                  <a:lnTo>
                    <a:pt x="420" y="959"/>
                  </a:lnTo>
                  <a:lnTo>
                    <a:pt x="420" y="957"/>
                  </a:lnTo>
                  <a:lnTo>
                    <a:pt x="420" y="957"/>
                  </a:lnTo>
                  <a:lnTo>
                    <a:pt x="423" y="957"/>
                  </a:lnTo>
                  <a:lnTo>
                    <a:pt x="423" y="957"/>
                  </a:lnTo>
                  <a:lnTo>
                    <a:pt x="423" y="957"/>
                  </a:lnTo>
                  <a:lnTo>
                    <a:pt x="423" y="957"/>
                  </a:lnTo>
                  <a:lnTo>
                    <a:pt x="425" y="959"/>
                  </a:lnTo>
                  <a:lnTo>
                    <a:pt x="425" y="959"/>
                  </a:lnTo>
                  <a:lnTo>
                    <a:pt x="425" y="959"/>
                  </a:lnTo>
                  <a:lnTo>
                    <a:pt x="425" y="961"/>
                  </a:lnTo>
                  <a:lnTo>
                    <a:pt x="425" y="961"/>
                  </a:lnTo>
                  <a:lnTo>
                    <a:pt x="427" y="961"/>
                  </a:lnTo>
                  <a:lnTo>
                    <a:pt x="427" y="961"/>
                  </a:lnTo>
                  <a:lnTo>
                    <a:pt x="427" y="961"/>
                  </a:lnTo>
                  <a:lnTo>
                    <a:pt x="429" y="961"/>
                  </a:lnTo>
                  <a:lnTo>
                    <a:pt x="429" y="961"/>
                  </a:lnTo>
                  <a:lnTo>
                    <a:pt x="429" y="961"/>
                  </a:lnTo>
                  <a:lnTo>
                    <a:pt x="429" y="961"/>
                  </a:lnTo>
                  <a:lnTo>
                    <a:pt x="431" y="959"/>
                  </a:lnTo>
                  <a:lnTo>
                    <a:pt x="433" y="959"/>
                  </a:lnTo>
                  <a:lnTo>
                    <a:pt x="435" y="959"/>
                  </a:lnTo>
                  <a:lnTo>
                    <a:pt x="435" y="959"/>
                  </a:lnTo>
                  <a:lnTo>
                    <a:pt x="439" y="959"/>
                  </a:lnTo>
                  <a:lnTo>
                    <a:pt x="441" y="961"/>
                  </a:lnTo>
                  <a:lnTo>
                    <a:pt x="441" y="961"/>
                  </a:lnTo>
                  <a:lnTo>
                    <a:pt x="441" y="961"/>
                  </a:lnTo>
                  <a:lnTo>
                    <a:pt x="443" y="963"/>
                  </a:lnTo>
                  <a:lnTo>
                    <a:pt x="446" y="963"/>
                  </a:lnTo>
                  <a:lnTo>
                    <a:pt x="448" y="965"/>
                  </a:lnTo>
                  <a:lnTo>
                    <a:pt x="450" y="965"/>
                  </a:lnTo>
                  <a:lnTo>
                    <a:pt x="450" y="965"/>
                  </a:lnTo>
                  <a:lnTo>
                    <a:pt x="450" y="965"/>
                  </a:lnTo>
                  <a:lnTo>
                    <a:pt x="450" y="967"/>
                  </a:lnTo>
                  <a:lnTo>
                    <a:pt x="450" y="967"/>
                  </a:lnTo>
                  <a:lnTo>
                    <a:pt x="450" y="967"/>
                  </a:lnTo>
                  <a:lnTo>
                    <a:pt x="450" y="969"/>
                  </a:lnTo>
                  <a:lnTo>
                    <a:pt x="450" y="969"/>
                  </a:lnTo>
                  <a:lnTo>
                    <a:pt x="450" y="969"/>
                  </a:lnTo>
                  <a:lnTo>
                    <a:pt x="450" y="969"/>
                  </a:lnTo>
                  <a:lnTo>
                    <a:pt x="450" y="969"/>
                  </a:lnTo>
                  <a:lnTo>
                    <a:pt x="448" y="969"/>
                  </a:lnTo>
                  <a:lnTo>
                    <a:pt x="448" y="969"/>
                  </a:lnTo>
                  <a:lnTo>
                    <a:pt x="448" y="969"/>
                  </a:lnTo>
                  <a:lnTo>
                    <a:pt x="446" y="969"/>
                  </a:lnTo>
                  <a:lnTo>
                    <a:pt x="446" y="971"/>
                  </a:lnTo>
                  <a:lnTo>
                    <a:pt x="446" y="971"/>
                  </a:lnTo>
                  <a:lnTo>
                    <a:pt x="446" y="971"/>
                  </a:lnTo>
                  <a:lnTo>
                    <a:pt x="446" y="971"/>
                  </a:lnTo>
                  <a:lnTo>
                    <a:pt x="446" y="971"/>
                  </a:lnTo>
                  <a:lnTo>
                    <a:pt x="446" y="973"/>
                  </a:lnTo>
                  <a:lnTo>
                    <a:pt x="446" y="973"/>
                  </a:lnTo>
                  <a:lnTo>
                    <a:pt x="446" y="976"/>
                  </a:lnTo>
                  <a:lnTo>
                    <a:pt x="446" y="976"/>
                  </a:lnTo>
                  <a:lnTo>
                    <a:pt x="446" y="976"/>
                  </a:lnTo>
                  <a:lnTo>
                    <a:pt x="446" y="976"/>
                  </a:lnTo>
                  <a:lnTo>
                    <a:pt x="446" y="978"/>
                  </a:lnTo>
                  <a:lnTo>
                    <a:pt x="446" y="980"/>
                  </a:lnTo>
                  <a:lnTo>
                    <a:pt x="443" y="982"/>
                  </a:lnTo>
                  <a:lnTo>
                    <a:pt x="443" y="982"/>
                  </a:lnTo>
                  <a:lnTo>
                    <a:pt x="446" y="982"/>
                  </a:lnTo>
                  <a:lnTo>
                    <a:pt x="446" y="984"/>
                  </a:lnTo>
                  <a:lnTo>
                    <a:pt x="448" y="986"/>
                  </a:lnTo>
                  <a:lnTo>
                    <a:pt x="448" y="986"/>
                  </a:lnTo>
                  <a:lnTo>
                    <a:pt x="448" y="988"/>
                  </a:lnTo>
                  <a:lnTo>
                    <a:pt x="452" y="994"/>
                  </a:lnTo>
                  <a:lnTo>
                    <a:pt x="454" y="994"/>
                  </a:lnTo>
                  <a:lnTo>
                    <a:pt x="454" y="994"/>
                  </a:lnTo>
                  <a:lnTo>
                    <a:pt x="454" y="996"/>
                  </a:lnTo>
                  <a:lnTo>
                    <a:pt x="452" y="999"/>
                  </a:lnTo>
                  <a:lnTo>
                    <a:pt x="452" y="999"/>
                  </a:lnTo>
                  <a:lnTo>
                    <a:pt x="452" y="999"/>
                  </a:lnTo>
                  <a:lnTo>
                    <a:pt x="452" y="1001"/>
                  </a:lnTo>
                  <a:lnTo>
                    <a:pt x="452" y="1001"/>
                  </a:lnTo>
                  <a:lnTo>
                    <a:pt x="452" y="1001"/>
                  </a:lnTo>
                  <a:lnTo>
                    <a:pt x="456" y="1003"/>
                  </a:lnTo>
                  <a:lnTo>
                    <a:pt x="456" y="1005"/>
                  </a:lnTo>
                  <a:lnTo>
                    <a:pt x="458" y="1005"/>
                  </a:lnTo>
                  <a:lnTo>
                    <a:pt x="458" y="1005"/>
                  </a:lnTo>
                  <a:lnTo>
                    <a:pt x="460" y="1005"/>
                  </a:lnTo>
                  <a:lnTo>
                    <a:pt x="460" y="1005"/>
                  </a:lnTo>
                  <a:lnTo>
                    <a:pt x="460" y="1007"/>
                  </a:lnTo>
                  <a:lnTo>
                    <a:pt x="460" y="1007"/>
                  </a:lnTo>
                  <a:lnTo>
                    <a:pt x="460" y="1009"/>
                  </a:lnTo>
                  <a:lnTo>
                    <a:pt x="462" y="1013"/>
                  </a:lnTo>
                  <a:lnTo>
                    <a:pt x="464" y="1015"/>
                  </a:lnTo>
                  <a:lnTo>
                    <a:pt x="469" y="1015"/>
                  </a:lnTo>
                  <a:lnTo>
                    <a:pt x="481" y="1011"/>
                  </a:lnTo>
                  <a:lnTo>
                    <a:pt x="481" y="1011"/>
                  </a:lnTo>
                  <a:lnTo>
                    <a:pt x="483" y="1011"/>
                  </a:lnTo>
                  <a:lnTo>
                    <a:pt x="483" y="1009"/>
                  </a:lnTo>
                  <a:lnTo>
                    <a:pt x="483" y="1009"/>
                  </a:lnTo>
                  <a:lnTo>
                    <a:pt x="483" y="1009"/>
                  </a:lnTo>
                  <a:lnTo>
                    <a:pt x="483" y="1009"/>
                  </a:lnTo>
                  <a:lnTo>
                    <a:pt x="483" y="1007"/>
                  </a:lnTo>
                  <a:lnTo>
                    <a:pt x="483" y="1001"/>
                  </a:lnTo>
                  <a:lnTo>
                    <a:pt x="483" y="999"/>
                  </a:lnTo>
                  <a:lnTo>
                    <a:pt x="483" y="996"/>
                  </a:lnTo>
                  <a:lnTo>
                    <a:pt x="483" y="996"/>
                  </a:lnTo>
                  <a:lnTo>
                    <a:pt x="483" y="994"/>
                  </a:lnTo>
                  <a:lnTo>
                    <a:pt x="483" y="992"/>
                  </a:lnTo>
                  <a:lnTo>
                    <a:pt x="483" y="992"/>
                  </a:lnTo>
                  <a:lnTo>
                    <a:pt x="483" y="990"/>
                  </a:lnTo>
                  <a:lnTo>
                    <a:pt x="483" y="988"/>
                  </a:lnTo>
                  <a:lnTo>
                    <a:pt x="483" y="986"/>
                  </a:lnTo>
                  <a:lnTo>
                    <a:pt x="483" y="986"/>
                  </a:lnTo>
                  <a:lnTo>
                    <a:pt x="485" y="986"/>
                  </a:lnTo>
                  <a:lnTo>
                    <a:pt x="485" y="988"/>
                  </a:lnTo>
                  <a:lnTo>
                    <a:pt x="487" y="988"/>
                  </a:lnTo>
                  <a:lnTo>
                    <a:pt x="487" y="988"/>
                  </a:lnTo>
                  <a:lnTo>
                    <a:pt x="489" y="988"/>
                  </a:lnTo>
                  <a:lnTo>
                    <a:pt x="492" y="986"/>
                  </a:lnTo>
                  <a:lnTo>
                    <a:pt x="492" y="986"/>
                  </a:lnTo>
                  <a:lnTo>
                    <a:pt x="492" y="982"/>
                  </a:lnTo>
                  <a:lnTo>
                    <a:pt x="494" y="980"/>
                  </a:lnTo>
                  <a:lnTo>
                    <a:pt x="494" y="980"/>
                  </a:lnTo>
                  <a:lnTo>
                    <a:pt x="494" y="978"/>
                  </a:lnTo>
                  <a:lnTo>
                    <a:pt x="498" y="976"/>
                  </a:lnTo>
                  <a:lnTo>
                    <a:pt x="502" y="973"/>
                  </a:lnTo>
                  <a:lnTo>
                    <a:pt x="504" y="973"/>
                  </a:lnTo>
                  <a:lnTo>
                    <a:pt x="506" y="973"/>
                  </a:lnTo>
                  <a:lnTo>
                    <a:pt x="506" y="973"/>
                  </a:lnTo>
                  <a:lnTo>
                    <a:pt x="508" y="976"/>
                  </a:lnTo>
                  <a:lnTo>
                    <a:pt x="508" y="978"/>
                  </a:lnTo>
                  <a:lnTo>
                    <a:pt x="510" y="978"/>
                  </a:lnTo>
                  <a:lnTo>
                    <a:pt x="510" y="980"/>
                  </a:lnTo>
                  <a:lnTo>
                    <a:pt x="510" y="982"/>
                  </a:lnTo>
                  <a:lnTo>
                    <a:pt x="512" y="988"/>
                  </a:lnTo>
                  <a:lnTo>
                    <a:pt x="512" y="990"/>
                  </a:lnTo>
                  <a:lnTo>
                    <a:pt x="510" y="1001"/>
                  </a:lnTo>
                  <a:lnTo>
                    <a:pt x="510" y="1001"/>
                  </a:lnTo>
                  <a:lnTo>
                    <a:pt x="510" y="1005"/>
                  </a:lnTo>
                  <a:lnTo>
                    <a:pt x="510" y="1005"/>
                  </a:lnTo>
                  <a:lnTo>
                    <a:pt x="510" y="1007"/>
                  </a:lnTo>
                  <a:lnTo>
                    <a:pt x="512" y="1007"/>
                  </a:lnTo>
                  <a:lnTo>
                    <a:pt x="512" y="1009"/>
                  </a:lnTo>
                  <a:lnTo>
                    <a:pt x="512" y="1009"/>
                  </a:lnTo>
                  <a:lnTo>
                    <a:pt x="517" y="1011"/>
                  </a:lnTo>
                  <a:lnTo>
                    <a:pt x="517" y="1013"/>
                  </a:lnTo>
                  <a:lnTo>
                    <a:pt x="517" y="1013"/>
                  </a:lnTo>
                  <a:lnTo>
                    <a:pt x="517" y="1015"/>
                  </a:lnTo>
                  <a:lnTo>
                    <a:pt x="519" y="1017"/>
                  </a:lnTo>
                  <a:lnTo>
                    <a:pt x="519" y="1020"/>
                  </a:lnTo>
                  <a:lnTo>
                    <a:pt x="519" y="1020"/>
                  </a:lnTo>
                  <a:lnTo>
                    <a:pt x="523" y="1026"/>
                  </a:lnTo>
                  <a:lnTo>
                    <a:pt x="525" y="1030"/>
                  </a:lnTo>
                  <a:lnTo>
                    <a:pt x="525" y="1032"/>
                  </a:lnTo>
                  <a:lnTo>
                    <a:pt x="527" y="1034"/>
                  </a:lnTo>
                  <a:lnTo>
                    <a:pt x="529" y="1034"/>
                  </a:lnTo>
                  <a:lnTo>
                    <a:pt x="529" y="1036"/>
                  </a:lnTo>
                  <a:lnTo>
                    <a:pt x="529" y="1036"/>
                  </a:lnTo>
                  <a:lnTo>
                    <a:pt x="531" y="1038"/>
                  </a:lnTo>
                  <a:lnTo>
                    <a:pt x="533" y="1040"/>
                  </a:lnTo>
                  <a:lnTo>
                    <a:pt x="533" y="1040"/>
                  </a:lnTo>
                  <a:lnTo>
                    <a:pt x="533" y="1043"/>
                  </a:lnTo>
                  <a:lnTo>
                    <a:pt x="533" y="1045"/>
                  </a:lnTo>
                  <a:lnTo>
                    <a:pt x="533" y="1047"/>
                  </a:lnTo>
                  <a:lnTo>
                    <a:pt x="533" y="1049"/>
                  </a:lnTo>
                  <a:lnTo>
                    <a:pt x="533" y="1049"/>
                  </a:lnTo>
                  <a:lnTo>
                    <a:pt x="533" y="1049"/>
                  </a:lnTo>
                  <a:lnTo>
                    <a:pt x="533" y="1051"/>
                  </a:lnTo>
                  <a:lnTo>
                    <a:pt x="535" y="1051"/>
                  </a:lnTo>
                  <a:lnTo>
                    <a:pt x="538" y="1055"/>
                  </a:lnTo>
                  <a:lnTo>
                    <a:pt x="538" y="1055"/>
                  </a:lnTo>
                  <a:lnTo>
                    <a:pt x="538" y="1057"/>
                  </a:lnTo>
                  <a:lnTo>
                    <a:pt x="540" y="1061"/>
                  </a:lnTo>
                  <a:lnTo>
                    <a:pt x="540" y="1061"/>
                  </a:lnTo>
                  <a:lnTo>
                    <a:pt x="540" y="1063"/>
                  </a:lnTo>
                  <a:lnTo>
                    <a:pt x="542" y="1063"/>
                  </a:lnTo>
                  <a:lnTo>
                    <a:pt x="542" y="1063"/>
                  </a:lnTo>
                  <a:lnTo>
                    <a:pt x="542" y="1066"/>
                  </a:lnTo>
                  <a:lnTo>
                    <a:pt x="542" y="1066"/>
                  </a:lnTo>
                  <a:lnTo>
                    <a:pt x="544" y="1066"/>
                  </a:lnTo>
                  <a:lnTo>
                    <a:pt x="546" y="1066"/>
                  </a:lnTo>
                  <a:lnTo>
                    <a:pt x="546" y="1066"/>
                  </a:lnTo>
                  <a:lnTo>
                    <a:pt x="548" y="1066"/>
                  </a:lnTo>
                  <a:lnTo>
                    <a:pt x="548" y="1066"/>
                  </a:lnTo>
                  <a:lnTo>
                    <a:pt x="548" y="1066"/>
                  </a:lnTo>
                  <a:lnTo>
                    <a:pt x="550" y="1066"/>
                  </a:lnTo>
                  <a:lnTo>
                    <a:pt x="550" y="1066"/>
                  </a:lnTo>
                  <a:lnTo>
                    <a:pt x="550" y="1066"/>
                  </a:lnTo>
                  <a:lnTo>
                    <a:pt x="561" y="1061"/>
                  </a:lnTo>
                  <a:lnTo>
                    <a:pt x="565" y="1059"/>
                  </a:lnTo>
                  <a:lnTo>
                    <a:pt x="565" y="1059"/>
                  </a:lnTo>
                  <a:lnTo>
                    <a:pt x="567" y="1059"/>
                  </a:lnTo>
                  <a:lnTo>
                    <a:pt x="567" y="1059"/>
                  </a:lnTo>
                  <a:lnTo>
                    <a:pt x="567" y="1059"/>
                  </a:lnTo>
                  <a:lnTo>
                    <a:pt x="567" y="1059"/>
                  </a:lnTo>
                  <a:lnTo>
                    <a:pt x="567" y="1057"/>
                  </a:lnTo>
                  <a:lnTo>
                    <a:pt x="567" y="1057"/>
                  </a:lnTo>
                  <a:lnTo>
                    <a:pt x="567" y="1055"/>
                  </a:lnTo>
                  <a:lnTo>
                    <a:pt x="565" y="1055"/>
                  </a:lnTo>
                  <a:lnTo>
                    <a:pt x="565" y="1053"/>
                  </a:lnTo>
                  <a:lnTo>
                    <a:pt x="565" y="1053"/>
                  </a:lnTo>
                  <a:lnTo>
                    <a:pt x="565" y="1053"/>
                  </a:lnTo>
                  <a:lnTo>
                    <a:pt x="565" y="1051"/>
                  </a:lnTo>
                  <a:lnTo>
                    <a:pt x="565" y="1051"/>
                  </a:lnTo>
                  <a:lnTo>
                    <a:pt x="565" y="1051"/>
                  </a:lnTo>
                  <a:lnTo>
                    <a:pt x="565" y="1051"/>
                  </a:lnTo>
                  <a:lnTo>
                    <a:pt x="565" y="1051"/>
                  </a:lnTo>
                  <a:lnTo>
                    <a:pt x="565" y="1051"/>
                  </a:lnTo>
                  <a:lnTo>
                    <a:pt x="565" y="1049"/>
                  </a:lnTo>
                  <a:lnTo>
                    <a:pt x="565" y="1049"/>
                  </a:lnTo>
                  <a:lnTo>
                    <a:pt x="565" y="1047"/>
                  </a:lnTo>
                  <a:lnTo>
                    <a:pt x="565" y="1047"/>
                  </a:lnTo>
                  <a:lnTo>
                    <a:pt x="565" y="1047"/>
                  </a:lnTo>
                  <a:lnTo>
                    <a:pt x="565" y="1045"/>
                  </a:lnTo>
                  <a:lnTo>
                    <a:pt x="565" y="1045"/>
                  </a:lnTo>
                  <a:lnTo>
                    <a:pt x="567" y="1045"/>
                  </a:lnTo>
                  <a:lnTo>
                    <a:pt x="567" y="1043"/>
                  </a:lnTo>
                  <a:lnTo>
                    <a:pt x="567" y="1043"/>
                  </a:lnTo>
                  <a:lnTo>
                    <a:pt x="571" y="1040"/>
                  </a:lnTo>
                  <a:lnTo>
                    <a:pt x="571" y="1040"/>
                  </a:lnTo>
                  <a:lnTo>
                    <a:pt x="575" y="1040"/>
                  </a:lnTo>
                  <a:lnTo>
                    <a:pt x="575" y="1040"/>
                  </a:lnTo>
                  <a:lnTo>
                    <a:pt x="579" y="1036"/>
                  </a:lnTo>
                  <a:lnTo>
                    <a:pt x="584" y="1034"/>
                  </a:lnTo>
                  <a:lnTo>
                    <a:pt x="588" y="1034"/>
                  </a:lnTo>
                  <a:lnTo>
                    <a:pt x="602" y="1034"/>
                  </a:lnTo>
                  <a:lnTo>
                    <a:pt x="605" y="1034"/>
                  </a:lnTo>
                  <a:lnTo>
                    <a:pt x="605" y="1032"/>
                  </a:lnTo>
                  <a:lnTo>
                    <a:pt x="605" y="1032"/>
                  </a:lnTo>
                  <a:lnTo>
                    <a:pt x="605" y="1032"/>
                  </a:lnTo>
                  <a:lnTo>
                    <a:pt x="607" y="1032"/>
                  </a:lnTo>
                  <a:lnTo>
                    <a:pt x="607" y="1032"/>
                  </a:lnTo>
                  <a:lnTo>
                    <a:pt x="607" y="1030"/>
                  </a:lnTo>
                  <a:lnTo>
                    <a:pt x="607" y="1028"/>
                  </a:lnTo>
                  <a:lnTo>
                    <a:pt x="607" y="1026"/>
                  </a:lnTo>
                  <a:lnTo>
                    <a:pt x="607" y="1026"/>
                  </a:lnTo>
                  <a:lnTo>
                    <a:pt x="607" y="1026"/>
                  </a:lnTo>
                  <a:lnTo>
                    <a:pt x="607" y="1026"/>
                  </a:lnTo>
                  <a:lnTo>
                    <a:pt x="607" y="1024"/>
                  </a:lnTo>
                  <a:lnTo>
                    <a:pt x="607" y="1024"/>
                  </a:lnTo>
                  <a:lnTo>
                    <a:pt x="609" y="1024"/>
                  </a:lnTo>
                  <a:lnTo>
                    <a:pt x="611" y="1022"/>
                  </a:lnTo>
                  <a:lnTo>
                    <a:pt x="613" y="1020"/>
                  </a:lnTo>
                  <a:lnTo>
                    <a:pt x="615" y="1020"/>
                  </a:lnTo>
                  <a:lnTo>
                    <a:pt x="615" y="1020"/>
                  </a:lnTo>
                  <a:lnTo>
                    <a:pt x="617" y="1020"/>
                  </a:lnTo>
                  <a:lnTo>
                    <a:pt x="621" y="1024"/>
                  </a:lnTo>
                  <a:lnTo>
                    <a:pt x="621" y="1024"/>
                  </a:lnTo>
                  <a:lnTo>
                    <a:pt x="621" y="1026"/>
                  </a:lnTo>
                  <a:lnTo>
                    <a:pt x="621" y="1026"/>
                  </a:lnTo>
                  <a:lnTo>
                    <a:pt x="621" y="1032"/>
                  </a:lnTo>
                  <a:lnTo>
                    <a:pt x="621" y="1034"/>
                  </a:lnTo>
                  <a:lnTo>
                    <a:pt x="621" y="1034"/>
                  </a:lnTo>
                  <a:lnTo>
                    <a:pt x="621" y="1034"/>
                  </a:lnTo>
                  <a:lnTo>
                    <a:pt x="623" y="1034"/>
                  </a:lnTo>
                  <a:lnTo>
                    <a:pt x="623" y="1036"/>
                  </a:lnTo>
                  <a:lnTo>
                    <a:pt x="623" y="1036"/>
                  </a:lnTo>
                  <a:lnTo>
                    <a:pt x="623" y="1036"/>
                  </a:lnTo>
                  <a:lnTo>
                    <a:pt x="625" y="1036"/>
                  </a:lnTo>
                  <a:lnTo>
                    <a:pt x="628" y="1036"/>
                  </a:lnTo>
                  <a:lnTo>
                    <a:pt x="628" y="1036"/>
                  </a:lnTo>
                  <a:lnTo>
                    <a:pt x="628" y="1036"/>
                  </a:lnTo>
                  <a:lnTo>
                    <a:pt x="630" y="1036"/>
                  </a:lnTo>
                  <a:lnTo>
                    <a:pt x="630" y="1032"/>
                  </a:lnTo>
                  <a:lnTo>
                    <a:pt x="632" y="1030"/>
                  </a:lnTo>
                  <a:lnTo>
                    <a:pt x="634" y="1028"/>
                  </a:lnTo>
                  <a:lnTo>
                    <a:pt x="636" y="1028"/>
                  </a:lnTo>
                  <a:lnTo>
                    <a:pt x="638" y="1028"/>
                  </a:lnTo>
                  <a:lnTo>
                    <a:pt x="638" y="1026"/>
                  </a:lnTo>
                  <a:lnTo>
                    <a:pt x="640" y="1026"/>
                  </a:lnTo>
                  <a:lnTo>
                    <a:pt x="640" y="1026"/>
                  </a:lnTo>
                  <a:lnTo>
                    <a:pt x="640" y="1026"/>
                  </a:lnTo>
                  <a:lnTo>
                    <a:pt x="640" y="1026"/>
                  </a:lnTo>
                  <a:lnTo>
                    <a:pt x="642" y="1017"/>
                  </a:lnTo>
                  <a:lnTo>
                    <a:pt x="642" y="1017"/>
                  </a:lnTo>
                  <a:lnTo>
                    <a:pt x="642" y="1017"/>
                  </a:lnTo>
                  <a:lnTo>
                    <a:pt x="644" y="1017"/>
                  </a:lnTo>
                  <a:lnTo>
                    <a:pt x="644" y="1017"/>
                  </a:lnTo>
                  <a:lnTo>
                    <a:pt x="644" y="1017"/>
                  </a:lnTo>
                  <a:lnTo>
                    <a:pt x="644" y="1017"/>
                  </a:lnTo>
                  <a:lnTo>
                    <a:pt x="644" y="1017"/>
                  </a:lnTo>
                  <a:lnTo>
                    <a:pt x="644" y="1020"/>
                  </a:lnTo>
                  <a:lnTo>
                    <a:pt x="644" y="1020"/>
                  </a:lnTo>
                  <a:lnTo>
                    <a:pt x="644" y="1022"/>
                  </a:lnTo>
                  <a:lnTo>
                    <a:pt x="644" y="1026"/>
                  </a:lnTo>
                  <a:lnTo>
                    <a:pt x="644" y="1028"/>
                  </a:lnTo>
                  <a:lnTo>
                    <a:pt x="644" y="1028"/>
                  </a:lnTo>
                  <a:lnTo>
                    <a:pt x="644" y="1030"/>
                  </a:lnTo>
                  <a:lnTo>
                    <a:pt x="644" y="1030"/>
                  </a:lnTo>
                  <a:lnTo>
                    <a:pt x="644" y="1032"/>
                  </a:lnTo>
                  <a:lnTo>
                    <a:pt x="646" y="1034"/>
                  </a:lnTo>
                  <a:lnTo>
                    <a:pt x="646" y="1034"/>
                  </a:lnTo>
                  <a:lnTo>
                    <a:pt x="646" y="1036"/>
                  </a:lnTo>
                  <a:lnTo>
                    <a:pt x="646" y="1036"/>
                  </a:lnTo>
                  <a:lnTo>
                    <a:pt x="646" y="1036"/>
                  </a:lnTo>
                  <a:lnTo>
                    <a:pt x="646" y="1038"/>
                  </a:lnTo>
                  <a:lnTo>
                    <a:pt x="646" y="1040"/>
                  </a:lnTo>
                  <a:lnTo>
                    <a:pt x="646" y="1040"/>
                  </a:lnTo>
                  <a:lnTo>
                    <a:pt x="646" y="1040"/>
                  </a:lnTo>
                  <a:lnTo>
                    <a:pt x="646" y="1043"/>
                  </a:lnTo>
                  <a:lnTo>
                    <a:pt x="646" y="1043"/>
                  </a:lnTo>
                  <a:lnTo>
                    <a:pt x="648" y="1045"/>
                  </a:lnTo>
                  <a:lnTo>
                    <a:pt x="648" y="1045"/>
                  </a:lnTo>
                  <a:lnTo>
                    <a:pt x="648" y="1047"/>
                  </a:lnTo>
                  <a:lnTo>
                    <a:pt x="648" y="1047"/>
                  </a:lnTo>
                  <a:lnTo>
                    <a:pt x="651" y="1047"/>
                  </a:lnTo>
                  <a:lnTo>
                    <a:pt x="648" y="1047"/>
                  </a:lnTo>
                  <a:lnTo>
                    <a:pt x="648" y="1047"/>
                  </a:lnTo>
                  <a:lnTo>
                    <a:pt x="648" y="1051"/>
                  </a:lnTo>
                  <a:lnTo>
                    <a:pt x="648" y="1051"/>
                  </a:lnTo>
                  <a:lnTo>
                    <a:pt x="648" y="1051"/>
                  </a:lnTo>
                  <a:lnTo>
                    <a:pt x="648" y="1053"/>
                  </a:lnTo>
                  <a:lnTo>
                    <a:pt x="648" y="1053"/>
                  </a:lnTo>
                  <a:lnTo>
                    <a:pt x="648" y="1053"/>
                  </a:lnTo>
                  <a:lnTo>
                    <a:pt x="648" y="1053"/>
                  </a:lnTo>
                  <a:lnTo>
                    <a:pt x="661" y="1057"/>
                  </a:lnTo>
                  <a:lnTo>
                    <a:pt x="663" y="1059"/>
                  </a:lnTo>
                  <a:lnTo>
                    <a:pt x="665" y="1059"/>
                  </a:lnTo>
                  <a:lnTo>
                    <a:pt x="665" y="1061"/>
                  </a:lnTo>
                  <a:lnTo>
                    <a:pt x="667" y="1063"/>
                  </a:lnTo>
                  <a:lnTo>
                    <a:pt x="669" y="1063"/>
                  </a:lnTo>
                  <a:lnTo>
                    <a:pt x="674" y="1066"/>
                  </a:lnTo>
                  <a:lnTo>
                    <a:pt x="674" y="1066"/>
                  </a:lnTo>
                  <a:lnTo>
                    <a:pt x="676" y="1070"/>
                  </a:lnTo>
                  <a:lnTo>
                    <a:pt x="678" y="1070"/>
                  </a:lnTo>
                  <a:lnTo>
                    <a:pt x="678" y="1072"/>
                  </a:lnTo>
                  <a:lnTo>
                    <a:pt x="678" y="1072"/>
                  </a:lnTo>
                  <a:lnTo>
                    <a:pt x="678" y="1074"/>
                  </a:lnTo>
                  <a:lnTo>
                    <a:pt x="680" y="1074"/>
                  </a:lnTo>
                  <a:lnTo>
                    <a:pt x="680" y="1076"/>
                  </a:lnTo>
                  <a:lnTo>
                    <a:pt x="680" y="1076"/>
                  </a:lnTo>
                  <a:lnTo>
                    <a:pt x="680" y="1076"/>
                  </a:lnTo>
                  <a:lnTo>
                    <a:pt x="680" y="1076"/>
                  </a:lnTo>
                  <a:lnTo>
                    <a:pt x="682" y="1076"/>
                  </a:lnTo>
                  <a:lnTo>
                    <a:pt x="684" y="1076"/>
                  </a:lnTo>
                  <a:lnTo>
                    <a:pt x="684" y="1076"/>
                  </a:lnTo>
                  <a:lnTo>
                    <a:pt x="684" y="1074"/>
                  </a:lnTo>
                  <a:lnTo>
                    <a:pt x="690" y="1070"/>
                  </a:lnTo>
                  <a:lnTo>
                    <a:pt x="690" y="1070"/>
                  </a:lnTo>
                  <a:lnTo>
                    <a:pt x="692" y="1070"/>
                  </a:lnTo>
                  <a:lnTo>
                    <a:pt x="694" y="1070"/>
                  </a:lnTo>
                  <a:lnTo>
                    <a:pt x="699" y="1076"/>
                  </a:lnTo>
                  <a:lnTo>
                    <a:pt x="699" y="1076"/>
                  </a:lnTo>
                  <a:lnTo>
                    <a:pt x="699" y="1076"/>
                  </a:lnTo>
                  <a:lnTo>
                    <a:pt x="701" y="1076"/>
                  </a:lnTo>
                  <a:lnTo>
                    <a:pt x="701" y="1076"/>
                  </a:lnTo>
                  <a:lnTo>
                    <a:pt x="705" y="1074"/>
                  </a:lnTo>
                  <a:lnTo>
                    <a:pt x="707" y="1074"/>
                  </a:lnTo>
                  <a:lnTo>
                    <a:pt x="709" y="1074"/>
                  </a:lnTo>
                  <a:lnTo>
                    <a:pt x="703" y="1068"/>
                  </a:lnTo>
                  <a:lnTo>
                    <a:pt x="703" y="1068"/>
                  </a:lnTo>
                  <a:lnTo>
                    <a:pt x="703" y="1066"/>
                  </a:lnTo>
                  <a:lnTo>
                    <a:pt x="703" y="1063"/>
                  </a:lnTo>
                  <a:lnTo>
                    <a:pt x="705" y="1061"/>
                  </a:lnTo>
                  <a:lnTo>
                    <a:pt x="705" y="1061"/>
                  </a:lnTo>
                  <a:lnTo>
                    <a:pt x="703" y="1059"/>
                  </a:lnTo>
                  <a:lnTo>
                    <a:pt x="703" y="1057"/>
                  </a:lnTo>
                  <a:lnTo>
                    <a:pt x="703" y="1057"/>
                  </a:lnTo>
                  <a:lnTo>
                    <a:pt x="703" y="1055"/>
                  </a:lnTo>
                  <a:lnTo>
                    <a:pt x="703" y="1055"/>
                  </a:lnTo>
                  <a:lnTo>
                    <a:pt x="703" y="1053"/>
                  </a:lnTo>
                  <a:lnTo>
                    <a:pt x="703" y="1053"/>
                  </a:lnTo>
                  <a:lnTo>
                    <a:pt x="703" y="1051"/>
                  </a:lnTo>
                  <a:lnTo>
                    <a:pt x="703" y="1051"/>
                  </a:lnTo>
                  <a:lnTo>
                    <a:pt x="703" y="1049"/>
                  </a:lnTo>
                  <a:lnTo>
                    <a:pt x="703" y="1043"/>
                  </a:lnTo>
                  <a:lnTo>
                    <a:pt x="703" y="1040"/>
                  </a:lnTo>
                  <a:lnTo>
                    <a:pt x="705" y="1034"/>
                  </a:lnTo>
                  <a:lnTo>
                    <a:pt x="705" y="1030"/>
                  </a:lnTo>
                  <a:lnTo>
                    <a:pt x="705" y="1028"/>
                  </a:lnTo>
                  <a:lnTo>
                    <a:pt x="705" y="1026"/>
                  </a:lnTo>
                  <a:lnTo>
                    <a:pt x="705" y="1024"/>
                  </a:lnTo>
                  <a:lnTo>
                    <a:pt x="705" y="1022"/>
                  </a:lnTo>
                  <a:lnTo>
                    <a:pt x="705" y="1022"/>
                  </a:lnTo>
                  <a:lnTo>
                    <a:pt x="705" y="1020"/>
                  </a:lnTo>
                  <a:lnTo>
                    <a:pt x="707" y="1020"/>
                  </a:lnTo>
                  <a:lnTo>
                    <a:pt x="709" y="1017"/>
                  </a:lnTo>
                  <a:lnTo>
                    <a:pt x="709" y="1017"/>
                  </a:lnTo>
                  <a:lnTo>
                    <a:pt x="709" y="1015"/>
                  </a:lnTo>
                  <a:lnTo>
                    <a:pt x="703" y="986"/>
                  </a:lnTo>
                  <a:lnTo>
                    <a:pt x="694" y="955"/>
                  </a:lnTo>
                  <a:lnTo>
                    <a:pt x="692" y="948"/>
                  </a:lnTo>
                  <a:lnTo>
                    <a:pt x="690" y="948"/>
                  </a:lnTo>
                  <a:lnTo>
                    <a:pt x="688" y="946"/>
                  </a:lnTo>
                  <a:lnTo>
                    <a:pt x="686" y="940"/>
                  </a:lnTo>
                  <a:lnTo>
                    <a:pt x="686" y="940"/>
                  </a:lnTo>
                  <a:lnTo>
                    <a:pt x="688" y="938"/>
                  </a:lnTo>
                  <a:lnTo>
                    <a:pt x="690" y="938"/>
                  </a:lnTo>
                  <a:lnTo>
                    <a:pt x="690" y="938"/>
                  </a:lnTo>
                  <a:lnTo>
                    <a:pt x="692" y="938"/>
                  </a:lnTo>
                  <a:lnTo>
                    <a:pt x="692" y="936"/>
                  </a:lnTo>
                  <a:lnTo>
                    <a:pt x="694" y="936"/>
                  </a:lnTo>
                  <a:lnTo>
                    <a:pt x="694" y="934"/>
                  </a:lnTo>
                  <a:lnTo>
                    <a:pt x="694" y="934"/>
                  </a:lnTo>
                  <a:lnTo>
                    <a:pt x="694" y="932"/>
                  </a:lnTo>
                  <a:lnTo>
                    <a:pt x="697" y="932"/>
                  </a:lnTo>
                  <a:lnTo>
                    <a:pt x="699" y="932"/>
                  </a:lnTo>
                  <a:lnTo>
                    <a:pt x="699" y="932"/>
                  </a:lnTo>
                  <a:lnTo>
                    <a:pt x="701" y="932"/>
                  </a:lnTo>
                  <a:lnTo>
                    <a:pt x="701" y="934"/>
                  </a:lnTo>
                  <a:lnTo>
                    <a:pt x="703" y="934"/>
                  </a:lnTo>
                  <a:lnTo>
                    <a:pt x="707" y="932"/>
                  </a:lnTo>
                  <a:lnTo>
                    <a:pt x="709" y="930"/>
                  </a:lnTo>
                  <a:lnTo>
                    <a:pt x="711" y="927"/>
                  </a:lnTo>
                  <a:lnTo>
                    <a:pt x="713" y="927"/>
                  </a:lnTo>
                  <a:lnTo>
                    <a:pt x="713" y="927"/>
                  </a:lnTo>
                  <a:lnTo>
                    <a:pt x="715" y="927"/>
                  </a:lnTo>
                  <a:lnTo>
                    <a:pt x="720" y="927"/>
                  </a:lnTo>
                  <a:lnTo>
                    <a:pt x="722" y="927"/>
                  </a:lnTo>
                  <a:lnTo>
                    <a:pt x="722" y="925"/>
                  </a:lnTo>
                  <a:lnTo>
                    <a:pt x="722" y="925"/>
                  </a:lnTo>
                  <a:lnTo>
                    <a:pt x="724" y="923"/>
                  </a:lnTo>
                  <a:lnTo>
                    <a:pt x="724" y="923"/>
                  </a:lnTo>
                  <a:lnTo>
                    <a:pt x="734" y="915"/>
                  </a:lnTo>
                  <a:lnTo>
                    <a:pt x="734" y="913"/>
                  </a:lnTo>
                  <a:lnTo>
                    <a:pt x="734" y="911"/>
                  </a:lnTo>
                  <a:lnTo>
                    <a:pt x="732" y="909"/>
                  </a:lnTo>
                  <a:lnTo>
                    <a:pt x="732" y="906"/>
                  </a:lnTo>
                  <a:lnTo>
                    <a:pt x="734" y="904"/>
                  </a:lnTo>
                  <a:lnTo>
                    <a:pt x="734" y="904"/>
                  </a:lnTo>
                  <a:lnTo>
                    <a:pt x="736" y="902"/>
                  </a:lnTo>
                  <a:lnTo>
                    <a:pt x="738" y="902"/>
                  </a:lnTo>
                  <a:lnTo>
                    <a:pt x="741" y="902"/>
                  </a:lnTo>
                  <a:lnTo>
                    <a:pt x="741" y="902"/>
                  </a:lnTo>
                  <a:lnTo>
                    <a:pt x="745" y="894"/>
                  </a:lnTo>
                  <a:lnTo>
                    <a:pt x="749" y="890"/>
                  </a:lnTo>
                  <a:lnTo>
                    <a:pt x="751" y="890"/>
                  </a:lnTo>
                  <a:lnTo>
                    <a:pt x="751" y="892"/>
                  </a:lnTo>
                  <a:lnTo>
                    <a:pt x="753" y="892"/>
                  </a:lnTo>
                  <a:lnTo>
                    <a:pt x="753" y="894"/>
                  </a:lnTo>
                  <a:lnTo>
                    <a:pt x="753" y="896"/>
                  </a:lnTo>
                  <a:lnTo>
                    <a:pt x="755" y="898"/>
                  </a:lnTo>
                  <a:lnTo>
                    <a:pt x="755" y="898"/>
                  </a:lnTo>
                  <a:lnTo>
                    <a:pt x="757" y="900"/>
                  </a:lnTo>
                  <a:lnTo>
                    <a:pt x="759" y="900"/>
                  </a:lnTo>
                  <a:lnTo>
                    <a:pt x="759" y="900"/>
                  </a:lnTo>
                  <a:lnTo>
                    <a:pt x="789" y="909"/>
                  </a:lnTo>
                  <a:lnTo>
                    <a:pt x="820" y="917"/>
                  </a:lnTo>
                  <a:lnTo>
                    <a:pt x="826" y="921"/>
                  </a:lnTo>
                  <a:lnTo>
                    <a:pt x="828" y="921"/>
                  </a:lnTo>
                  <a:lnTo>
                    <a:pt x="828" y="921"/>
                  </a:lnTo>
                  <a:lnTo>
                    <a:pt x="830" y="919"/>
                  </a:lnTo>
                  <a:lnTo>
                    <a:pt x="833" y="917"/>
                  </a:lnTo>
                  <a:lnTo>
                    <a:pt x="835" y="915"/>
                  </a:lnTo>
                  <a:lnTo>
                    <a:pt x="837" y="915"/>
                  </a:lnTo>
                  <a:lnTo>
                    <a:pt x="839" y="913"/>
                  </a:lnTo>
                  <a:lnTo>
                    <a:pt x="839" y="911"/>
                  </a:lnTo>
                  <a:lnTo>
                    <a:pt x="839" y="911"/>
                  </a:lnTo>
                  <a:lnTo>
                    <a:pt x="839" y="909"/>
                  </a:lnTo>
                  <a:lnTo>
                    <a:pt x="841" y="909"/>
                  </a:lnTo>
                  <a:lnTo>
                    <a:pt x="839" y="904"/>
                  </a:lnTo>
                  <a:lnTo>
                    <a:pt x="839" y="902"/>
                  </a:lnTo>
                  <a:lnTo>
                    <a:pt x="839" y="900"/>
                  </a:lnTo>
                  <a:lnTo>
                    <a:pt x="839" y="898"/>
                  </a:lnTo>
                  <a:lnTo>
                    <a:pt x="839" y="894"/>
                  </a:lnTo>
                  <a:lnTo>
                    <a:pt x="841" y="886"/>
                  </a:lnTo>
                  <a:lnTo>
                    <a:pt x="841" y="883"/>
                  </a:lnTo>
                  <a:lnTo>
                    <a:pt x="841" y="881"/>
                  </a:lnTo>
                  <a:lnTo>
                    <a:pt x="841" y="879"/>
                  </a:lnTo>
                  <a:lnTo>
                    <a:pt x="843" y="875"/>
                  </a:lnTo>
                  <a:lnTo>
                    <a:pt x="845" y="873"/>
                  </a:lnTo>
                  <a:lnTo>
                    <a:pt x="845" y="873"/>
                  </a:lnTo>
                  <a:lnTo>
                    <a:pt x="847" y="871"/>
                  </a:lnTo>
                  <a:lnTo>
                    <a:pt x="849" y="871"/>
                  </a:lnTo>
                  <a:lnTo>
                    <a:pt x="851" y="869"/>
                  </a:lnTo>
                  <a:lnTo>
                    <a:pt x="853" y="869"/>
                  </a:lnTo>
                  <a:lnTo>
                    <a:pt x="856" y="867"/>
                  </a:lnTo>
                  <a:lnTo>
                    <a:pt x="858" y="867"/>
                  </a:lnTo>
                  <a:lnTo>
                    <a:pt x="860" y="867"/>
                  </a:lnTo>
                  <a:lnTo>
                    <a:pt x="862" y="865"/>
                  </a:lnTo>
                  <a:lnTo>
                    <a:pt x="860" y="865"/>
                  </a:lnTo>
                  <a:lnTo>
                    <a:pt x="862" y="863"/>
                  </a:lnTo>
                  <a:lnTo>
                    <a:pt x="862" y="863"/>
                  </a:lnTo>
                  <a:lnTo>
                    <a:pt x="864" y="860"/>
                  </a:lnTo>
                  <a:lnTo>
                    <a:pt x="864" y="860"/>
                  </a:lnTo>
                  <a:lnTo>
                    <a:pt x="864" y="860"/>
                  </a:lnTo>
                  <a:lnTo>
                    <a:pt x="864" y="858"/>
                  </a:lnTo>
                  <a:lnTo>
                    <a:pt x="864" y="858"/>
                  </a:lnTo>
                  <a:lnTo>
                    <a:pt x="864" y="858"/>
                  </a:lnTo>
                  <a:lnTo>
                    <a:pt x="866" y="856"/>
                  </a:lnTo>
                  <a:lnTo>
                    <a:pt x="866" y="854"/>
                  </a:lnTo>
                  <a:lnTo>
                    <a:pt x="864" y="854"/>
                  </a:lnTo>
                  <a:lnTo>
                    <a:pt x="862" y="854"/>
                  </a:lnTo>
                  <a:lnTo>
                    <a:pt x="862" y="852"/>
                  </a:lnTo>
                  <a:lnTo>
                    <a:pt x="864" y="850"/>
                  </a:lnTo>
                  <a:lnTo>
                    <a:pt x="866" y="846"/>
                  </a:lnTo>
                  <a:lnTo>
                    <a:pt x="866" y="846"/>
                  </a:lnTo>
                  <a:lnTo>
                    <a:pt x="866" y="846"/>
                  </a:lnTo>
                  <a:lnTo>
                    <a:pt x="864" y="844"/>
                  </a:lnTo>
                  <a:lnTo>
                    <a:pt x="864" y="844"/>
                  </a:lnTo>
                  <a:lnTo>
                    <a:pt x="864" y="842"/>
                  </a:lnTo>
                  <a:lnTo>
                    <a:pt x="866" y="842"/>
                  </a:lnTo>
                  <a:lnTo>
                    <a:pt x="866" y="839"/>
                  </a:lnTo>
                  <a:lnTo>
                    <a:pt x="866" y="839"/>
                  </a:lnTo>
                  <a:lnTo>
                    <a:pt x="866" y="837"/>
                  </a:lnTo>
                  <a:lnTo>
                    <a:pt x="868" y="835"/>
                  </a:lnTo>
                  <a:lnTo>
                    <a:pt x="868" y="835"/>
                  </a:lnTo>
                  <a:lnTo>
                    <a:pt x="870" y="835"/>
                  </a:lnTo>
                  <a:lnTo>
                    <a:pt x="870" y="835"/>
                  </a:lnTo>
                  <a:lnTo>
                    <a:pt x="870" y="835"/>
                  </a:lnTo>
                  <a:lnTo>
                    <a:pt x="870" y="835"/>
                  </a:lnTo>
                  <a:lnTo>
                    <a:pt x="872" y="835"/>
                  </a:lnTo>
                  <a:lnTo>
                    <a:pt x="872" y="835"/>
                  </a:lnTo>
                  <a:lnTo>
                    <a:pt x="872" y="835"/>
                  </a:lnTo>
                  <a:lnTo>
                    <a:pt x="872" y="835"/>
                  </a:lnTo>
                  <a:lnTo>
                    <a:pt x="872" y="835"/>
                  </a:lnTo>
                  <a:lnTo>
                    <a:pt x="872" y="833"/>
                  </a:lnTo>
                  <a:lnTo>
                    <a:pt x="874" y="833"/>
                  </a:lnTo>
                  <a:lnTo>
                    <a:pt x="874" y="831"/>
                  </a:lnTo>
                  <a:lnTo>
                    <a:pt x="874" y="831"/>
                  </a:lnTo>
                  <a:lnTo>
                    <a:pt x="874" y="829"/>
                  </a:lnTo>
                  <a:lnTo>
                    <a:pt x="874" y="829"/>
                  </a:lnTo>
                  <a:lnTo>
                    <a:pt x="877" y="831"/>
                  </a:lnTo>
                  <a:lnTo>
                    <a:pt x="877" y="829"/>
                  </a:lnTo>
                  <a:lnTo>
                    <a:pt x="881" y="821"/>
                  </a:lnTo>
                  <a:lnTo>
                    <a:pt x="881" y="816"/>
                  </a:lnTo>
                  <a:lnTo>
                    <a:pt x="881" y="816"/>
                  </a:lnTo>
                  <a:lnTo>
                    <a:pt x="881" y="812"/>
                  </a:lnTo>
                  <a:lnTo>
                    <a:pt x="879" y="808"/>
                  </a:lnTo>
                  <a:lnTo>
                    <a:pt x="881" y="808"/>
                  </a:lnTo>
                  <a:lnTo>
                    <a:pt x="881" y="808"/>
                  </a:lnTo>
                  <a:lnTo>
                    <a:pt x="883" y="808"/>
                  </a:lnTo>
                  <a:lnTo>
                    <a:pt x="885" y="806"/>
                  </a:lnTo>
                  <a:lnTo>
                    <a:pt x="885" y="804"/>
                  </a:lnTo>
                  <a:lnTo>
                    <a:pt x="885" y="804"/>
                  </a:lnTo>
                  <a:lnTo>
                    <a:pt x="887" y="802"/>
                  </a:lnTo>
                  <a:lnTo>
                    <a:pt x="887" y="802"/>
                  </a:lnTo>
                  <a:lnTo>
                    <a:pt x="887" y="802"/>
                  </a:lnTo>
                  <a:lnTo>
                    <a:pt x="889" y="802"/>
                  </a:lnTo>
                  <a:lnTo>
                    <a:pt x="889" y="804"/>
                  </a:lnTo>
                  <a:lnTo>
                    <a:pt x="889" y="804"/>
                  </a:lnTo>
                  <a:lnTo>
                    <a:pt x="889" y="804"/>
                  </a:lnTo>
                  <a:lnTo>
                    <a:pt x="891" y="802"/>
                  </a:lnTo>
                  <a:lnTo>
                    <a:pt x="891" y="802"/>
                  </a:lnTo>
                  <a:lnTo>
                    <a:pt x="891" y="800"/>
                  </a:lnTo>
                  <a:lnTo>
                    <a:pt x="891" y="800"/>
                  </a:lnTo>
                  <a:lnTo>
                    <a:pt x="893" y="798"/>
                  </a:lnTo>
                  <a:lnTo>
                    <a:pt x="895" y="798"/>
                  </a:lnTo>
                  <a:lnTo>
                    <a:pt x="895" y="796"/>
                  </a:lnTo>
                  <a:lnTo>
                    <a:pt x="893" y="793"/>
                  </a:lnTo>
                  <a:lnTo>
                    <a:pt x="893" y="793"/>
                  </a:lnTo>
                  <a:lnTo>
                    <a:pt x="895" y="791"/>
                  </a:lnTo>
                  <a:lnTo>
                    <a:pt x="895" y="791"/>
                  </a:lnTo>
                  <a:lnTo>
                    <a:pt x="893" y="791"/>
                  </a:lnTo>
                  <a:lnTo>
                    <a:pt x="893" y="791"/>
                  </a:lnTo>
                  <a:lnTo>
                    <a:pt x="893" y="791"/>
                  </a:lnTo>
                  <a:lnTo>
                    <a:pt x="891" y="789"/>
                  </a:lnTo>
                  <a:lnTo>
                    <a:pt x="893" y="787"/>
                  </a:lnTo>
                  <a:lnTo>
                    <a:pt x="895" y="785"/>
                  </a:lnTo>
                  <a:lnTo>
                    <a:pt x="897" y="783"/>
                  </a:lnTo>
                  <a:lnTo>
                    <a:pt x="895" y="781"/>
                  </a:lnTo>
                  <a:lnTo>
                    <a:pt x="893" y="781"/>
                  </a:lnTo>
                  <a:lnTo>
                    <a:pt x="893" y="779"/>
                  </a:lnTo>
                  <a:lnTo>
                    <a:pt x="891" y="779"/>
                  </a:lnTo>
                  <a:lnTo>
                    <a:pt x="891" y="779"/>
                  </a:lnTo>
                  <a:lnTo>
                    <a:pt x="891" y="779"/>
                  </a:lnTo>
                  <a:lnTo>
                    <a:pt x="891" y="777"/>
                  </a:lnTo>
                  <a:lnTo>
                    <a:pt x="891" y="777"/>
                  </a:lnTo>
                  <a:lnTo>
                    <a:pt x="891" y="775"/>
                  </a:lnTo>
                  <a:lnTo>
                    <a:pt x="893" y="770"/>
                  </a:lnTo>
                  <a:lnTo>
                    <a:pt x="893" y="768"/>
                  </a:lnTo>
                  <a:lnTo>
                    <a:pt x="893" y="766"/>
                  </a:lnTo>
                  <a:lnTo>
                    <a:pt x="895" y="766"/>
                  </a:lnTo>
                  <a:lnTo>
                    <a:pt x="895" y="764"/>
                  </a:lnTo>
                  <a:lnTo>
                    <a:pt x="900" y="762"/>
                  </a:lnTo>
                  <a:lnTo>
                    <a:pt x="900" y="760"/>
                  </a:lnTo>
                  <a:lnTo>
                    <a:pt x="902" y="758"/>
                  </a:lnTo>
                  <a:lnTo>
                    <a:pt x="902" y="758"/>
                  </a:lnTo>
                  <a:lnTo>
                    <a:pt x="902" y="756"/>
                  </a:lnTo>
                  <a:lnTo>
                    <a:pt x="904" y="752"/>
                  </a:lnTo>
                  <a:lnTo>
                    <a:pt x="904" y="747"/>
                  </a:lnTo>
                  <a:lnTo>
                    <a:pt x="904" y="745"/>
                  </a:lnTo>
                  <a:lnTo>
                    <a:pt x="904" y="743"/>
                  </a:lnTo>
                  <a:lnTo>
                    <a:pt x="904" y="741"/>
                  </a:lnTo>
                  <a:lnTo>
                    <a:pt x="902" y="741"/>
                  </a:lnTo>
                  <a:lnTo>
                    <a:pt x="904" y="739"/>
                  </a:lnTo>
                  <a:lnTo>
                    <a:pt x="906" y="731"/>
                  </a:lnTo>
                  <a:lnTo>
                    <a:pt x="906" y="729"/>
                  </a:lnTo>
                  <a:lnTo>
                    <a:pt x="906" y="724"/>
                  </a:lnTo>
                  <a:lnTo>
                    <a:pt x="906" y="724"/>
                  </a:lnTo>
                  <a:lnTo>
                    <a:pt x="906" y="722"/>
                  </a:lnTo>
                  <a:lnTo>
                    <a:pt x="908" y="722"/>
                  </a:lnTo>
                  <a:lnTo>
                    <a:pt x="908" y="722"/>
                  </a:lnTo>
                  <a:lnTo>
                    <a:pt x="910" y="716"/>
                  </a:lnTo>
                  <a:lnTo>
                    <a:pt x="910" y="714"/>
                  </a:lnTo>
                  <a:lnTo>
                    <a:pt x="912" y="714"/>
                  </a:lnTo>
                  <a:lnTo>
                    <a:pt x="914" y="714"/>
                  </a:lnTo>
                  <a:lnTo>
                    <a:pt x="916" y="712"/>
                  </a:lnTo>
                  <a:lnTo>
                    <a:pt x="916" y="710"/>
                  </a:lnTo>
                  <a:lnTo>
                    <a:pt x="916" y="708"/>
                  </a:lnTo>
                  <a:lnTo>
                    <a:pt x="914" y="706"/>
                  </a:lnTo>
                  <a:lnTo>
                    <a:pt x="914" y="703"/>
                  </a:lnTo>
                  <a:lnTo>
                    <a:pt x="914" y="701"/>
                  </a:lnTo>
                  <a:lnTo>
                    <a:pt x="914" y="701"/>
                  </a:lnTo>
                  <a:lnTo>
                    <a:pt x="914" y="699"/>
                  </a:lnTo>
                  <a:lnTo>
                    <a:pt x="914" y="699"/>
                  </a:lnTo>
                  <a:lnTo>
                    <a:pt x="912" y="697"/>
                  </a:lnTo>
                  <a:lnTo>
                    <a:pt x="912" y="697"/>
                  </a:lnTo>
                  <a:lnTo>
                    <a:pt x="912" y="695"/>
                  </a:lnTo>
                  <a:lnTo>
                    <a:pt x="912" y="693"/>
                  </a:lnTo>
                  <a:lnTo>
                    <a:pt x="914" y="693"/>
                  </a:lnTo>
                  <a:lnTo>
                    <a:pt x="914" y="689"/>
                  </a:lnTo>
                  <a:lnTo>
                    <a:pt x="914" y="689"/>
                  </a:lnTo>
                  <a:lnTo>
                    <a:pt x="916" y="687"/>
                  </a:lnTo>
                  <a:lnTo>
                    <a:pt x="918" y="685"/>
                  </a:lnTo>
                  <a:lnTo>
                    <a:pt x="918" y="685"/>
                  </a:lnTo>
                  <a:lnTo>
                    <a:pt x="920" y="680"/>
                  </a:lnTo>
                  <a:lnTo>
                    <a:pt x="923" y="680"/>
                  </a:lnTo>
                  <a:lnTo>
                    <a:pt x="923" y="678"/>
                  </a:lnTo>
                  <a:lnTo>
                    <a:pt x="925" y="678"/>
                  </a:lnTo>
                  <a:lnTo>
                    <a:pt x="927" y="678"/>
                  </a:lnTo>
                  <a:lnTo>
                    <a:pt x="929" y="678"/>
                  </a:lnTo>
                  <a:lnTo>
                    <a:pt x="929" y="676"/>
                  </a:lnTo>
                  <a:lnTo>
                    <a:pt x="929" y="676"/>
                  </a:lnTo>
                  <a:lnTo>
                    <a:pt x="931" y="676"/>
                  </a:lnTo>
                  <a:lnTo>
                    <a:pt x="931" y="678"/>
                  </a:lnTo>
                  <a:lnTo>
                    <a:pt x="935" y="678"/>
                  </a:lnTo>
                  <a:lnTo>
                    <a:pt x="935" y="678"/>
                  </a:lnTo>
                  <a:lnTo>
                    <a:pt x="937" y="676"/>
                  </a:lnTo>
                  <a:lnTo>
                    <a:pt x="939" y="674"/>
                  </a:lnTo>
                  <a:lnTo>
                    <a:pt x="941" y="672"/>
                  </a:lnTo>
                  <a:lnTo>
                    <a:pt x="941" y="672"/>
                  </a:lnTo>
                  <a:lnTo>
                    <a:pt x="943" y="668"/>
                  </a:lnTo>
                  <a:lnTo>
                    <a:pt x="943" y="666"/>
                  </a:lnTo>
                  <a:lnTo>
                    <a:pt x="946" y="666"/>
                  </a:lnTo>
                  <a:lnTo>
                    <a:pt x="948" y="662"/>
                  </a:lnTo>
                  <a:lnTo>
                    <a:pt x="950" y="662"/>
                  </a:lnTo>
                  <a:lnTo>
                    <a:pt x="950" y="659"/>
                  </a:lnTo>
                  <a:lnTo>
                    <a:pt x="950" y="657"/>
                  </a:lnTo>
                  <a:lnTo>
                    <a:pt x="950" y="655"/>
                  </a:lnTo>
                  <a:lnTo>
                    <a:pt x="952" y="653"/>
                  </a:lnTo>
                  <a:lnTo>
                    <a:pt x="952" y="653"/>
                  </a:lnTo>
                  <a:lnTo>
                    <a:pt x="956" y="649"/>
                  </a:lnTo>
                  <a:lnTo>
                    <a:pt x="956" y="647"/>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EditPoints="1"/>
            </p:cNvSpPr>
            <p:nvPr/>
          </p:nvSpPr>
          <p:spPr bwMode="auto">
            <a:xfrm>
              <a:off x="8618677" y="3165748"/>
              <a:ext cx="676431" cy="894393"/>
            </a:xfrm>
            <a:custGeom>
              <a:avLst/>
              <a:gdLst>
                <a:gd name="T0" fmla="*/ 264 w 450"/>
                <a:gd name="T1" fmla="*/ 258 h 595"/>
                <a:gd name="T2" fmla="*/ 234 w 450"/>
                <a:gd name="T3" fmla="*/ 256 h 595"/>
                <a:gd name="T4" fmla="*/ 243 w 450"/>
                <a:gd name="T5" fmla="*/ 275 h 595"/>
                <a:gd name="T6" fmla="*/ 450 w 450"/>
                <a:gd name="T7" fmla="*/ 245 h 595"/>
                <a:gd name="T8" fmla="*/ 433 w 450"/>
                <a:gd name="T9" fmla="*/ 218 h 595"/>
                <a:gd name="T10" fmla="*/ 406 w 450"/>
                <a:gd name="T11" fmla="*/ 193 h 595"/>
                <a:gd name="T12" fmla="*/ 383 w 450"/>
                <a:gd name="T13" fmla="*/ 157 h 595"/>
                <a:gd name="T14" fmla="*/ 406 w 450"/>
                <a:gd name="T15" fmla="*/ 132 h 595"/>
                <a:gd name="T16" fmla="*/ 345 w 450"/>
                <a:gd name="T17" fmla="*/ 124 h 595"/>
                <a:gd name="T18" fmla="*/ 337 w 450"/>
                <a:gd name="T19" fmla="*/ 82 h 595"/>
                <a:gd name="T20" fmla="*/ 333 w 450"/>
                <a:gd name="T21" fmla="*/ 57 h 595"/>
                <a:gd name="T22" fmla="*/ 320 w 450"/>
                <a:gd name="T23" fmla="*/ 30 h 595"/>
                <a:gd name="T24" fmla="*/ 287 w 450"/>
                <a:gd name="T25" fmla="*/ 3 h 595"/>
                <a:gd name="T26" fmla="*/ 239 w 450"/>
                <a:gd name="T27" fmla="*/ 32 h 595"/>
                <a:gd name="T28" fmla="*/ 224 w 450"/>
                <a:gd name="T29" fmla="*/ 67 h 595"/>
                <a:gd name="T30" fmla="*/ 182 w 450"/>
                <a:gd name="T31" fmla="*/ 78 h 595"/>
                <a:gd name="T32" fmla="*/ 111 w 450"/>
                <a:gd name="T33" fmla="*/ 97 h 595"/>
                <a:gd name="T34" fmla="*/ 103 w 450"/>
                <a:gd name="T35" fmla="*/ 63 h 595"/>
                <a:gd name="T36" fmla="*/ 54 w 450"/>
                <a:gd name="T37" fmla="*/ 76 h 595"/>
                <a:gd name="T38" fmla="*/ 38 w 450"/>
                <a:gd name="T39" fmla="*/ 130 h 595"/>
                <a:gd name="T40" fmla="*/ 27 w 450"/>
                <a:gd name="T41" fmla="*/ 145 h 595"/>
                <a:gd name="T42" fmla="*/ 57 w 450"/>
                <a:gd name="T43" fmla="*/ 193 h 595"/>
                <a:gd name="T44" fmla="*/ 40 w 450"/>
                <a:gd name="T45" fmla="*/ 235 h 595"/>
                <a:gd name="T46" fmla="*/ 54 w 450"/>
                <a:gd name="T47" fmla="*/ 256 h 595"/>
                <a:gd name="T48" fmla="*/ 75 w 450"/>
                <a:gd name="T49" fmla="*/ 285 h 595"/>
                <a:gd name="T50" fmla="*/ 61 w 450"/>
                <a:gd name="T51" fmla="*/ 325 h 595"/>
                <a:gd name="T52" fmla="*/ 23 w 450"/>
                <a:gd name="T53" fmla="*/ 340 h 595"/>
                <a:gd name="T54" fmla="*/ 4 w 450"/>
                <a:gd name="T55" fmla="*/ 392 h 595"/>
                <a:gd name="T56" fmla="*/ 46 w 450"/>
                <a:gd name="T57" fmla="*/ 463 h 595"/>
                <a:gd name="T58" fmla="*/ 23 w 450"/>
                <a:gd name="T59" fmla="*/ 526 h 595"/>
                <a:gd name="T60" fmla="*/ 2 w 450"/>
                <a:gd name="T61" fmla="*/ 543 h 595"/>
                <a:gd name="T62" fmla="*/ 17 w 450"/>
                <a:gd name="T63" fmla="*/ 568 h 595"/>
                <a:gd name="T64" fmla="*/ 52 w 450"/>
                <a:gd name="T65" fmla="*/ 580 h 595"/>
                <a:gd name="T66" fmla="*/ 100 w 450"/>
                <a:gd name="T67" fmla="*/ 591 h 595"/>
                <a:gd name="T68" fmla="*/ 126 w 450"/>
                <a:gd name="T69" fmla="*/ 587 h 595"/>
                <a:gd name="T70" fmla="*/ 136 w 450"/>
                <a:gd name="T71" fmla="*/ 574 h 595"/>
                <a:gd name="T72" fmla="*/ 138 w 450"/>
                <a:gd name="T73" fmla="*/ 543 h 595"/>
                <a:gd name="T74" fmla="*/ 170 w 450"/>
                <a:gd name="T75" fmla="*/ 503 h 595"/>
                <a:gd name="T76" fmla="*/ 195 w 450"/>
                <a:gd name="T77" fmla="*/ 482 h 595"/>
                <a:gd name="T78" fmla="*/ 205 w 450"/>
                <a:gd name="T79" fmla="*/ 461 h 595"/>
                <a:gd name="T80" fmla="*/ 230 w 450"/>
                <a:gd name="T81" fmla="*/ 448 h 595"/>
                <a:gd name="T82" fmla="*/ 280 w 450"/>
                <a:gd name="T83" fmla="*/ 438 h 595"/>
                <a:gd name="T84" fmla="*/ 303 w 450"/>
                <a:gd name="T85" fmla="*/ 404 h 595"/>
                <a:gd name="T86" fmla="*/ 251 w 450"/>
                <a:gd name="T87" fmla="*/ 363 h 595"/>
                <a:gd name="T88" fmla="*/ 243 w 450"/>
                <a:gd name="T89" fmla="*/ 325 h 595"/>
                <a:gd name="T90" fmla="*/ 234 w 450"/>
                <a:gd name="T91" fmla="*/ 294 h 595"/>
                <a:gd name="T92" fmla="*/ 211 w 450"/>
                <a:gd name="T93" fmla="*/ 296 h 595"/>
                <a:gd name="T94" fmla="*/ 167 w 450"/>
                <a:gd name="T95" fmla="*/ 287 h 595"/>
                <a:gd name="T96" fmla="*/ 142 w 450"/>
                <a:gd name="T97" fmla="*/ 279 h 595"/>
                <a:gd name="T98" fmla="*/ 138 w 450"/>
                <a:gd name="T99" fmla="*/ 247 h 595"/>
                <a:gd name="T100" fmla="*/ 159 w 450"/>
                <a:gd name="T101" fmla="*/ 195 h 595"/>
                <a:gd name="T102" fmla="*/ 203 w 450"/>
                <a:gd name="T103" fmla="*/ 176 h 595"/>
                <a:gd name="T104" fmla="*/ 224 w 450"/>
                <a:gd name="T105" fmla="*/ 149 h 595"/>
                <a:gd name="T106" fmla="*/ 278 w 450"/>
                <a:gd name="T107" fmla="*/ 189 h 595"/>
                <a:gd name="T108" fmla="*/ 289 w 450"/>
                <a:gd name="T109" fmla="*/ 231 h 595"/>
                <a:gd name="T110" fmla="*/ 287 w 450"/>
                <a:gd name="T111" fmla="*/ 245 h 595"/>
                <a:gd name="T112" fmla="*/ 295 w 450"/>
                <a:gd name="T113" fmla="*/ 279 h 595"/>
                <a:gd name="T114" fmla="*/ 306 w 450"/>
                <a:gd name="T115" fmla="*/ 285 h 595"/>
                <a:gd name="T116" fmla="*/ 320 w 450"/>
                <a:gd name="T117" fmla="*/ 314 h 595"/>
                <a:gd name="T118" fmla="*/ 381 w 450"/>
                <a:gd name="T119" fmla="*/ 317 h 595"/>
                <a:gd name="T120" fmla="*/ 408 w 450"/>
                <a:gd name="T121" fmla="*/ 287 h 595"/>
                <a:gd name="T122" fmla="*/ 429 w 450"/>
                <a:gd name="T123" fmla="*/ 25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595">
                  <a:moveTo>
                    <a:pt x="364" y="329"/>
                  </a:moveTo>
                  <a:lnTo>
                    <a:pt x="362" y="329"/>
                  </a:lnTo>
                  <a:lnTo>
                    <a:pt x="364" y="331"/>
                  </a:lnTo>
                  <a:lnTo>
                    <a:pt x="362" y="333"/>
                  </a:lnTo>
                  <a:lnTo>
                    <a:pt x="360" y="335"/>
                  </a:lnTo>
                  <a:lnTo>
                    <a:pt x="360" y="335"/>
                  </a:lnTo>
                  <a:lnTo>
                    <a:pt x="356" y="331"/>
                  </a:lnTo>
                  <a:lnTo>
                    <a:pt x="354" y="331"/>
                  </a:lnTo>
                  <a:lnTo>
                    <a:pt x="354" y="333"/>
                  </a:lnTo>
                  <a:lnTo>
                    <a:pt x="354" y="335"/>
                  </a:lnTo>
                  <a:lnTo>
                    <a:pt x="354" y="340"/>
                  </a:lnTo>
                  <a:lnTo>
                    <a:pt x="354" y="342"/>
                  </a:lnTo>
                  <a:lnTo>
                    <a:pt x="354" y="342"/>
                  </a:lnTo>
                  <a:lnTo>
                    <a:pt x="356" y="344"/>
                  </a:lnTo>
                  <a:lnTo>
                    <a:pt x="356" y="344"/>
                  </a:lnTo>
                  <a:lnTo>
                    <a:pt x="362" y="340"/>
                  </a:lnTo>
                  <a:lnTo>
                    <a:pt x="366" y="331"/>
                  </a:lnTo>
                  <a:lnTo>
                    <a:pt x="366" y="331"/>
                  </a:lnTo>
                  <a:lnTo>
                    <a:pt x="364" y="329"/>
                  </a:lnTo>
                  <a:close/>
                  <a:moveTo>
                    <a:pt x="264" y="262"/>
                  </a:moveTo>
                  <a:lnTo>
                    <a:pt x="264" y="262"/>
                  </a:lnTo>
                  <a:lnTo>
                    <a:pt x="264" y="262"/>
                  </a:lnTo>
                  <a:lnTo>
                    <a:pt x="268" y="260"/>
                  </a:lnTo>
                  <a:lnTo>
                    <a:pt x="268" y="260"/>
                  </a:lnTo>
                  <a:lnTo>
                    <a:pt x="268" y="260"/>
                  </a:lnTo>
                  <a:lnTo>
                    <a:pt x="268" y="260"/>
                  </a:lnTo>
                  <a:lnTo>
                    <a:pt x="268" y="260"/>
                  </a:lnTo>
                  <a:lnTo>
                    <a:pt x="268" y="258"/>
                  </a:lnTo>
                  <a:lnTo>
                    <a:pt x="268" y="258"/>
                  </a:lnTo>
                  <a:lnTo>
                    <a:pt x="268" y="258"/>
                  </a:lnTo>
                  <a:lnTo>
                    <a:pt x="266" y="258"/>
                  </a:lnTo>
                  <a:lnTo>
                    <a:pt x="266" y="258"/>
                  </a:lnTo>
                  <a:lnTo>
                    <a:pt x="264" y="258"/>
                  </a:lnTo>
                  <a:lnTo>
                    <a:pt x="264" y="258"/>
                  </a:lnTo>
                  <a:lnTo>
                    <a:pt x="264" y="258"/>
                  </a:lnTo>
                  <a:lnTo>
                    <a:pt x="262" y="256"/>
                  </a:lnTo>
                  <a:lnTo>
                    <a:pt x="262" y="256"/>
                  </a:lnTo>
                  <a:lnTo>
                    <a:pt x="262" y="256"/>
                  </a:lnTo>
                  <a:lnTo>
                    <a:pt x="262" y="256"/>
                  </a:lnTo>
                  <a:lnTo>
                    <a:pt x="262" y="254"/>
                  </a:lnTo>
                  <a:lnTo>
                    <a:pt x="259" y="252"/>
                  </a:lnTo>
                  <a:lnTo>
                    <a:pt x="259" y="250"/>
                  </a:lnTo>
                  <a:lnTo>
                    <a:pt x="259" y="250"/>
                  </a:lnTo>
                  <a:lnTo>
                    <a:pt x="259" y="247"/>
                  </a:lnTo>
                  <a:lnTo>
                    <a:pt x="262" y="247"/>
                  </a:lnTo>
                  <a:lnTo>
                    <a:pt x="264" y="241"/>
                  </a:lnTo>
                  <a:lnTo>
                    <a:pt x="266" y="241"/>
                  </a:lnTo>
                  <a:lnTo>
                    <a:pt x="266" y="237"/>
                  </a:lnTo>
                  <a:lnTo>
                    <a:pt x="253" y="239"/>
                  </a:lnTo>
                  <a:lnTo>
                    <a:pt x="249" y="241"/>
                  </a:lnTo>
                  <a:lnTo>
                    <a:pt x="249" y="241"/>
                  </a:lnTo>
                  <a:lnTo>
                    <a:pt x="249" y="243"/>
                  </a:lnTo>
                  <a:lnTo>
                    <a:pt x="236" y="241"/>
                  </a:lnTo>
                  <a:lnTo>
                    <a:pt x="234" y="243"/>
                  </a:lnTo>
                  <a:lnTo>
                    <a:pt x="234" y="243"/>
                  </a:lnTo>
                  <a:lnTo>
                    <a:pt x="232" y="243"/>
                  </a:lnTo>
                  <a:lnTo>
                    <a:pt x="232" y="245"/>
                  </a:lnTo>
                  <a:lnTo>
                    <a:pt x="232" y="245"/>
                  </a:lnTo>
                  <a:lnTo>
                    <a:pt x="232" y="247"/>
                  </a:lnTo>
                  <a:lnTo>
                    <a:pt x="232" y="250"/>
                  </a:lnTo>
                  <a:lnTo>
                    <a:pt x="232" y="250"/>
                  </a:lnTo>
                  <a:lnTo>
                    <a:pt x="232" y="250"/>
                  </a:lnTo>
                  <a:lnTo>
                    <a:pt x="232" y="252"/>
                  </a:lnTo>
                  <a:lnTo>
                    <a:pt x="232" y="252"/>
                  </a:lnTo>
                  <a:lnTo>
                    <a:pt x="234" y="254"/>
                  </a:lnTo>
                  <a:lnTo>
                    <a:pt x="234" y="254"/>
                  </a:lnTo>
                  <a:lnTo>
                    <a:pt x="234" y="256"/>
                  </a:lnTo>
                  <a:lnTo>
                    <a:pt x="234" y="256"/>
                  </a:lnTo>
                  <a:lnTo>
                    <a:pt x="234" y="256"/>
                  </a:lnTo>
                  <a:lnTo>
                    <a:pt x="236" y="256"/>
                  </a:lnTo>
                  <a:lnTo>
                    <a:pt x="236" y="256"/>
                  </a:lnTo>
                  <a:lnTo>
                    <a:pt x="236" y="258"/>
                  </a:lnTo>
                  <a:lnTo>
                    <a:pt x="236" y="258"/>
                  </a:lnTo>
                  <a:lnTo>
                    <a:pt x="239" y="258"/>
                  </a:lnTo>
                  <a:lnTo>
                    <a:pt x="239" y="260"/>
                  </a:lnTo>
                  <a:lnTo>
                    <a:pt x="239" y="260"/>
                  </a:lnTo>
                  <a:lnTo>
                    <a:pt x="239" y="260"/>
                  </a:lnTo>
                  <a:lnTo>
                    <a:pt x="241" y="260"/>
                  </a:lnTo>
                  <a:lnTo>
                    <a:pt x="241" y="260"/>
                  </a:lnTo>
                  <a:lnTo>
                    <a:pt x="241" y="260"/>
                  </a:lnTo>
                  <a:lnTo>
                    <a:pt x="241" y="260"/>
                  </a:lnTo>
                  <a:lnTo>
                    <a:pt x="243" y="260"/>
                  </a:lnTo>
                  <a:lnTo>
                    <a:pt x="243" y="260"/>
                  </a:lnTo>
                  <a:lnTo>
                    <a:pt x="243" y="260"/>
                  </a:lnTo>
                  <a:lnTo>
                    <a:pt x="243" y="260"/>
                  </a:lnTo>
                  <a:lnTo>
                    <a:pt x="243" y="260"/>
                  </a:lnTo>
                  <a:lnTo>
                    <a:pt x="243" y="260"/>
                  </a:lnTo>
                  <a:lnTo>
                    <a:pt x="243" y="260"/>
                  </a:lnTo>
                  <a:lnTo>
                    <a:pt x="245" y="264"/>
                  </a:lnTo>
                  <a:lnTo>
                    <a:pt x="245" y="264"/>
                  </a:lnTo>
                  <a:lnTo>
                    <a:pt x="245" y="264"/>
                  </a:lnTo>
                  <a:lnTo>
                    <a:pt x="245" y="266"/>
                  </a:lnTo>
                  <a:lnTo>
                    <a:pt x="243" y="266"/>
                  </a:lnTo>
                  <a:lnTo>
                    <a:pt x="243" y="268"/>
                  </a:lnTo>
                  <a:lnTo>
                    <a:pt x="243" y="268"/>
                  </a:lnTo>
                  <a:lnTo>
                    <a:pt x="241" y="271"/>
                  </a:lnTo>
                  <a:lnTo>
                    <a:pt x="241" y="273"/>
                  </a:lnTo>
                  <a:lnTo>
                    <a:pt x="241" y="273"/>
                  </a:lnTo>
                  <a:lnTo>
                    <a:pt x="241" y="273"/>
                  </a:lnTo>
                  <a:lnTo>
                    <a:pt x="241" y="273"/>
                  </a:lnTo>
                  <a:lnTo>
                    <a:pt x="241" y="275"/>
                  </a:lnTo>
                  <a:lnTo>
                    <a:pt x="243" y="275"/>
                  </a:lnTo>
                  <a:lnTo>
                    <a:pt x="243" y="275"/>
                  </a:lnTo>
                  <a:lnTo>
                    <a:pt x="243" y="275"/>
                  </a:lnTo>
                  <a:lnTo>
                    <a:pt x="243" y="275"/>
                  </a:lnTo>
                  <a:lnTo>
                    <a:pt x="245" y="275"/>
                  </a:lnTo>
                  <a:lnTo>
                    <a:pt x="247" y="277"/>
                  </a:lnTo>
                  <a:lnTo>
                    <a:pt x="251" y="277"/>
                  </a:lnTo>
                  <a:lnTo>
                    <a:pt x="257" y="281"/>
                  </a:lnTo>
                  <a:lnTo>
                    <a:pt x="259" y="281"/>
                  </a:lnTo>
                  <a:lnTo>
                    <a:pt x="259" y="281"/>
                  </a:lnTo>
                  <a:lnTo>
                    <a:pt x="259" y="281"/>
                  </a:lnTo>
                  <a:lnTo>
                    <a:pt x="262" y="281"/>
                  </a:lnTo>
                  <a:lnTo>
                    <a:pt x="262" y="279"/>
                  </a:lnTo>
                  <a:lnTo>
                    <a:pt x="262" y="279"/>
                  </a:lnTo>
                  <a:lnTo>
                    <a:pt x="262" y="279"/>
                  </a:lnTo>
                  <a:lnTo>
                    <a:pt x="262" y="279"/>
                  </a:lnTo>
                  <a:lnTo>
                    <a:pt x="262" y="277"/>
                  </a:lnTo>
                  <a:lnTo>
                    <a:pt x="264" y="271"/>
                  </a:lnTo>
                  <a:lnTo>
                    <a:pt x="264" y="268"/>
                  </a:lnTo>
                  <a:lnTo>
                    <a:pt x="264" y="268"/>
                  </a:lnTo>
                  <a:lnTo>
                    <a:pt x="264" y="268"/>
                  </a:lnTo>
                  <a:lnTo>
                    <a:pt x="264" y="266"/>
                  </a:lnTo>
                  <a:lnTo>
                    <a:pt x="264" y="266"/>
                  </a:lnTo>
                  <a:lnTo>
                    <a:pt x="264" y="266"/>
                  </a:lnTo>
                  <a:lnTo>
                    <a:pt x="264" y="264"/>
                  </a:lnTo>
                  <a:lnTo>
                    <a:pt x="264" y="264"/>
                  </a:lnTo>
                  <a:lnTo>
                    <a:pt x="262" y="264"/>
                  </a:lnTo>
                  <a:lnTo>
                    <a:pt x="262" y="264"/>
                  </a:lnTo>
                  <a:lnTo>
                    <a:pt x="262" y="264"/>
                  </a:lnTo>
                  <a:lnTo>
                    <a:pt x="262" y="262"/>
                  </a:lnTo>
                  <a:lnTo>
                    <a:pt x="264" y="262"/>
                  </a:lnTo>
                  <a:close/>
                  <a:moveTo>
                    <a:pt x="450" y="245"/>
                  </a:moveTo>
                  <a:lnTo>
                    <a:pt x="450" y="245"/>
                  </a:lnTo>
                  <a:lnTo>
                    <a:pt x="450" y="245"/>
                  </a:lnTo>
                  <a:lnTo>
                    <a:pt x="450" y="245"/>
                  </a:lnTo>
                  <a:lnTo>
                    <a:pt x="448" y="243"/>
                  </a:lnTo>
                  <a:lnTo>
                    <a:pt x="448" y="243"/>
                  </a:lnTo>
                  <a:lnTo>
                    <a:pt x="448" y="243"/>
                  </a:lnTo>
                  <a:lnTo>
                    <a:pt x="448" y="241"/>
                  </a:lnTo>
                  <a:lnTo>
                    <a:pt x="446" y="241"/>
                  </a:lnTo>
                  <a:lnTo>
                    <a:pt x="444" y="239"/>
                  </a:lnTo>
                  <a:lnTo>
                    <a:pt x="444" y="239"/>
                  </a:lnTo>
                  <a:lnTo>
                    <a:pt x="444" y="239"/>
                  </a:lnTo>
                  <a:lnTo>
                    <a:pt x="441" y="237"/>
                  </a:lnTo>
                  <a:lnTo>
                    <a:pt x="441" y="237"/>
                  </a:lnTo>
                  <a:lnTo>
                    <a:pt x="441" y="235"/>
                  </a:lnTo>
                  <a:lnTo>
                    <a:pt x="441" y="235"/>
                  </a:lnTo>
                  <a:lnTo>
                    <a:pt x="441" y="233"/>
                  </a:lnTo>
                  <a:lnTo>
                    <a:pt x="441" y="233"/>
                  </a:lnTo>
                  <a:lnTo>
                    <a:pt x="441" y="233"/>
                  </a:lnTo>
                  <a:lnTo>
                    <a:pt x="441" y="229"/>
                  </a:lnTo>
                  <a:lnTo>
                    <a:pt x="441" y="229"/>
                  </a:lnTo>
                  <a:lnTo>
                    <a:pt x="441" y="227"/>
                  </a:lnTo>
                  <a:lnTo>
                    <a:pt x="441" y="227"/>
                  </a:lnTo>
                  <a:lnTo>
                    <a:pt x="441" y="227"/>
                  </a:lnTo>
                  <a:lnTo>
                    <a:pt x="439" y="227"/>
                  </a:lnTo>
                  <a:lnTo>
                    <a:pt x="439" y="227"/>
                  </a:lnTo>
                  <a:lnTo>
                    <a:pt x="437" y="227"/>
                  </a:lnTo>
                  <a:lnTo>
                    <a:pt x="437" y="227"/>
                  </a:lnTo>
                  <a:lnTo>
                    <a:pt x="435" y="227"/>
                  </a:lnTo>
                  <a:lnTo>
                    <a:pt x="435" y="227"/>
                  </a:lnTo>
                  <a:lnTo>
                    <a:pt x="435" y="227"/>
                  </a:lnTo>
                  <a:lnTo>
                    <a:pt x="435" y="227"/>
                  </a:lnTo>
                  <a:lnTo>
                    <a:pt x="433" y="224"/>
                  </a:lnTo>
                  <a:lnTo>
                    <a:pt x="435" y="224"/>
                  </a:lnTo>
                  <a:lnTo>
                    <a:pt x="435" y="220"/>
                  </a:lnTo>
                  <a:lnTo>
                    <a:pt x="435" y="220"/>
                  </a:lnTo>
                  <a:lnTo>
                    <a:pt x="435" y="220"/>
                  </a:lnTo>
                  <a:lnTo>
                    <a:pt x="433" y="218"/>
                  </a:lnTo>
                  <a:lnTo>
                    <a:pt x="433" y="218"/>
                  </a:lnTo>
                  <a:lnTo>
                    <a:pt x="431" y="216"/>
                  </a:lnTo>
                  <a:lnTo>
                    <a:pt x="431" y="214"/>
                  </a:lnTo>
                  <a:lnTo>
                    <a:pt x="431" y="214"/>
                  </a:lnTo>
                  <a:lnTo>
                    <a:pt x="431" y="212"/>
                  </a:lnTo>
                  <a:lnTo>
                    <a:pt x="431" y="212"/>
                  </a:lnTo>
                  <a:lnTo>
                    <a:pt x="431" y="210"/>
                  </a:lnTo>
                  <a:lnTo>
                    <a:pt x="431" y="210"/>
                  </a:lnTo>
                  <a:lnTo>
                    <a:pt x="431" y="208"/>
                  </a:lnTo>
                  <a:lnTo>
                    <a:pt x="431" y="208"/>
                  </a:lnTo>
                  <a:lnTo>
                    <a:pt x="431" y="208"/>
                  </a:lnTo>
                  <a:lnTo>
                    <a:pt x="431" y="208"/>
                  </a:lnTo>
                  <a:lnTo>
                    <a:pt x="431" y="206"/>
                  </a:lnTo>
                  <a:lnTo>
                    <a:pt x="431" y="206"/>
                  </a:lnTo>
                  <a:lnTo>
                    <a:pt x="431" y="204"/>
                  </a:lnTo>
                  <a:lnTo>
                    <a:pt x="431" y="201"/>
                  </a:lnTo>
                  <a:lnTo>
                    <a:pt x="431" y="201"/>
                  </a:lnTo>
                  <a:lnTo>
                    <a:pt x="431" y="199"/>
                  </a:lnTo>
                  <a:lnTo>
                    <a:pt x="431" y="199"/>
                  </a:lnTo>
                  <a:lnTo>
                    <a:pt x="431" y="197"/>
                  </a:lnTo>
                  <a:lnTo>
                    <a:pt x="429" y="197"/>
                  </a:lnTo>
                  <a:lnTo>
                    <a:pt x="429" y="197"/>
                  </a:lnTo>
                  <a:lnTo>
                    <a:pt x="429" y="195"/>
                  </a:lnTo>
                  <a:lnTo>
                    <a:pt x="429" y="195"/>
                  </a:lnTo>
                  <a:lnTo>
                    <a:pt x="427" y="195"/>
                  </a:lnTo>
                  <a:lnTo>
                    <a:pt x="423" y="197"/>
                  </a:lnTo>
                  <a:lnTo>
                    <a:pt x="412" y="197"/>
                  </a:lnTo>
                  <a:lnTo>
                    <a:pt x="410" y="197"/>
                  </a:lnTo>
                  <a:lnTo>
                    <a:pt x="410" y="197"/>
                  </a:lnTo>
                  <a:lnTo>
                    <a:pt x="410" y="195"/>
                  </a:lnTo>
                  <a:lnTo>
                    <a:pt x="408" y="195"/>
                  </a:lnTo>
                  <a:lnTo>
                    <a:pt x="408" y="195"/>
                  </a:lnTo>
                  <a:lnTo>
                    <a:pt x="406" y="195"/>
                  </a:lnTo>
                  <a:lnTo>
                    <a:pt x="406" y="193"/>
                  </a:lnTo>
                  <a:lnTo>
                    <a:pt x="404" y="189"/>
                  </a:lnTo>
                  <a:lnTo>
                    <a:pt x="404" y="187"/>
                  </a:lnTo>
                  <a:lnTo>
                    <a:pt x="404" y="187"/>
                  </a:lnTo>
                  <a:lnTo>
                    <a:pt x="404" y="183"/>
                  </a:lnTo>
                  <a:lnTo>
                    <a:pt x="404" y="183"/>
                  </a:lnTo>
                  <a:lnTo>
                    <a:pt x="404" y="183"/>
                  </a:lnTo>
                  <a:lnTo>
                    <a:pt x="404" y="181"/>
                  </a:lnTo>
                  <a:lnTo>
                    <a:pt x="404" y="181"/>
                  </a:lnTo>
                  <a:lnTo>
                    <a:pt x="402" y="181"/>
                  </a:lnTo>
                  <a:lnTo>
                    <a:pt x="402" y="181"/>
                  </a:lnTo>
                  <a:lnTo>
                    <a:pt x="402" y="181"/>
                  </a:lnTo>
                  <a:lnTo>
                    <a:pt x="402" y="183"/>
                  </a:lnTo>
                  <a:lnTo>
                    <a:pt x="398" y="185"/>
                  </a:lnTo>
                  <a:lnTo>
                    <a:pt x="398" y="185"/>
                  </a:lnTo>
                  <a:lnTo>
                    <a:pt x="398" y="185"/>
                  </a:lnTo>
                  <a:lnTo>
                    <a:pt x="395" y="185"/>
                  </a:lnTo>
                  <a:lnTo>
                    <a:pt x="395" y="185"/>
                  </a:lnTo>
                  <a:lnTo>
                    <a:pt x="395" y="185"/>
                  </a:lnTo>
                  <a:lnTo>
                    <a:pt x="393" y="185"/>
                  </a:lnTo>
                  <a:lnTo>
                    <a:pt x="393" y="185"/>
                  </a:lnTo>
                  <a:lnTo>
                    <a:pt x="393" y="185"/>
                  </a:lnTo>
                  <a:lnTo>
                    <a:pt x="393" y="185"/>
                  </a:lnTo>
                  <a:lnTo>
                    <a:pt x="379" y="170"/>
                  </a:lnTo>
                  <a:lnTo>
                    <a:pt x="379" y="170"/>
                  </a:lnTo>
                  <a:lnTo>
                    <a:pt x="379" y="170"/>
                  </a:lnTo>
                  <a:lnTo>
                    <a:pt x="379" y="168"/>
                  </a:lnTo>
                  <a:lnTo>
                    <a:pt x="379" y="168"/>
                  </a:lnTo>
                  <a:lnTo>
                    <a:pt x="379" y="168"/>
                  </a:lnTo>
                  <a:lnTo>
                    <a:pt x="379" y="166"/>
                  </a:lnTo>
                  <a:lnTo>
                    <a:pt x="379" y="166"/>
                  </a:lnTo>
                  <a:lnTo>
                    <a:pt x="381" y="166"/>
                  </a:lnTo>
                  <a:lnTo>
                    <a:pt x="381" y="164"/>
                  </a:lnTo>
                  <a:lnTo>
                    <a:pt x="383" y="162"/>
                  </a:lnTo>
                  <a:lnTo>
                    <a:pt x="383" y="157"/>
                  </a:lnTo>
                  <a:lnTo>
                    <a:pt x="383" y="157"/>
                  </a:lnTo>
                  <a:lnTo>
                    <a:pt x="385" y="157"/>
                  </a:lnTo>
                  <a:lnTo>
                    <a:pt x="387" y="157"/>
                  </a:lnTo>
                  <a:lnTo>
                    <a:pt x="387" y="157"/>
                  </a:lnTo>
                  <a:lnTo>
                    <a:pt x="389" y="157"/>
                  </a:lnTo>
                  <a:lnTo>
                    <a:pt x="389" y="157"/>
                  </a:lnTo>
                  <a:lnTo>
                    <a:pt x="389" y="157"/>
                  </a:lnTo>
                  <a:lnTo>
                    <a:pt x="391" y="155"/>
                  </a:lnTo>
                  <a:lnTo>
                    <a:pt x="391" y="155"/>
                  </a:lnTo>
                  <a:lnTo>
                    <a:pt x="391" y="155"/>
                  </a:lnTo>
                  <a:lnTo>
                    <a:pt x="391" y="153"/>
                  </a:lnTo>
                  <a:lnTo>
                    <a:pt x="391" y="153"/>
                  </a:lnTo>
                  <a:lnTo>
                    <a:pt x="391" y="153"/>
                  </a:lnTo>
                  <a:lnTo>
                    <a:pt x="389" y="153"/>
                  </a:lnTo>
                  <a:lnTo>
                    <a:pt x="389" y="153"/>
                  </a:lnTo>
                  <a:lnTo>
                    <a:pt x="387" y="151"/>
                  </a:lnTo>
                  <a:lnTo>
                    <a:pt x="387" y="151"/>
                  </a:lnTo>
                  <a:lnTo>
                    <a:pt x="385" y="151"/>
                  </a:lnTo>
                  <a:lnTo>
                    <a:pt x="385" y="151"/>
                  </a:lnTo>
                  <a:lnTo>
                    <a:pt x="385" y="149"/>
                  </a:lnTo>
                  <a:lnTo>
                    <a:pt x="385" y="147"/>
                  </a:lnTo>
                  <a:lnTo>
                    <a:pt x="387" y="147"/>
                  </a:lnTo>
                  <a:lnTo>
                    <a:pt x="389" y="147"/>
                  </a:lnTo>
                  <a:lnTo>
                    <a:pt x="389" y="147"/>
                  </a:lnTo>
                  <a:lnTo>
                    <a:pt x="391" y="147"/>
                  </a:lnTo>
                  <a:lnTo>
                    <a:pt x="391" y="145"/>
                  </a:lnTo>
                  <a:lnTo>
                    <a:pt x="393" y="145"/>
                  </a:lnTo>
                  <a:lnTo>
                    <a:pt x="395" y="143"/>
                  </a:lnTo>
                  <a:lnTo>
                    <a:pt x="398" y="141"/>
                  </a:lnTo>
                  <a:lnTo>
                    <a:pt x="398" y="139"/>
                  </a:lnTo>
                  <a:lnTo>
                    <a:pt x="400" y="139"/>
                  </a:lnTo>
                  <a:lnTo>
                    <a:pt x="402" y="137"/>
                  </a:lnTo>
                  <a:lnTo>
                    <a:pt x="404" y="134"/>
                  </a:lnTo>
                  <a:lnTo>
                    <a:pt x="406" y="132"/>
                  </a:lnTo>
                  <a:lnTo>
                    <a:pt x="406" y="128"/>
                  </a:lnTo>
                  <a:lnTo>
                    <a:pt x="406" y="126"/>
                  </a:lnTo>
                  <a:lnTo>
                    <a:pt x="406" y="124"/>
                  </a:lnTo>
                  <a:lnTo>
                    <a:pt x="406" y="124"/>
                  </a:lnTo>
                  <a:lnTo>
                    <a:pt x="406" y="124"/>
                  </a:lnTo>
                  <a:lnTo>
                    <a:pt x="406" y="124"/>
                  </a:lnTo>
                  <a:lnTo>
                    <a:pt x="406" y="124"/>
                  </a:lnTo>
                  <a:lnTo>
                    <a:pt x="404" y="124"/>
                  </a:lnTo>
                  <a:lnTo>
                    <a:pt x="402" y="124"/>
                  </a:lnTo>
                  <a:lnTo>
                    <a:pt x="400" y="124"/>
                  </a:lnTo>
                  <a:lnTo>
                    <a:pt x="381" y="122"/>
                  </a:lnTo>
                  <a:lnTo>
                    <a:pt x="379" y="122"/>
                  </a:lnTo>
                  <a:lnTo>
                    <a:pt x="379" y="120"/>
                  </a:lnTo>
                  <a:lnTo>
                    <a:pt x="379" y="120"/>
                  </a:lnTo>
                  <a:lnTo>
                    <a:pt x="379" y="118"/>
                  </a:lnTo>
                  <a:lnTo>
                    <a:pt x="377" y="118"/>
                  </a:lnTo>
                  <a:lnTo>
                    <a:pt x="377" y="118"/>
                  </a:lnTo>
                  <a:lnTo>
                    <a:pt x="377" y="118"/>
                  </a:lnTo>
                  <a:lnTo>
                    <a:pt x="377" y="118"/>
                  </a:lnTo>
                  <a:lnTo>
                    <a:pt x="375" y="120"/>
                  </a:lnTo>
                  <a:lnTo>
                    <a:pt x="370" y="122"/>
                  </a:lnTo>
                  <a:lnTo>
                    <a:pt x="370" y="122"/>
                  </a:lnTo>
                  <a:lnTo>
                    <a:pt x="368" y="122"/>
                  </a:lnTo>
                  <a:lnTo>
                    <a:pt x="364" y="120"/>
                  </a:lnTo>
                  <a:lnTo>
                    <a:pt x="354" y="120"/>
                  </a:lnTo>
                  <a:lnTo>
                    <a:pt x="349" y="122"/>
                  </a:lnTo>
                  <a:lnTo>
                    <a:pt x="349" y="122"/>
                  </a:lnTo>
                  <a:lnTo>
                    <a:pt x="349" y="122"/>
                  </a:lnTo>
                  <a:lnTo>
                    <a:pt x="349" y="122"/>
                  </a:lnTo>
                  <a:lnTo>
                    <a:pt x="347" y="124"/>
                  </a:lnTo>
                  <a:lnTo>
                    <a:pt x="347" y="124"/>
                  </a:lnTo>
                  <a:lnTo>
                    <a:pt x="347" y="124"/>
                  </a:lnTo>
                  <a:lnTo>
                    <a:pt x="345" y="124"/>
                  </a:lnTo>
                  <a:lnTo>
                    <a:pt x="345" y="124"/>
                  </a:lnTo>
                  <a:lnTo>
                    <a:pt x="345" y="122"/>
                  </a:lnTo>
                  <a:lnTo>
                    <a:pt x="343" y="120"/>
                  </a:lnTo>
                  <a:lnTo>
                    <a:pt x="343" y="118"/>
                  </a:lnTo>
                  <a:lnTo>
                    <a:pt x="343" y="116"/>
                  </a:lnTo>
                  <a:lnTo>
                    <a:pt x="343" y="114"/>
                  </a:lnTo>
                  <a:lnTo>
                    <a:pt x="343" y="111"/>
                  </a:lnTo>
                  <a:lnTo>
                    <a:pt x="341" y="111"/>
                  </a:lnTo>
                  <a:lnTo>
                    <a:pt x="341" y="107"/>
                  </a:lnTo>
                  <a:lnTo>
                    <a:pt x="341" y="107"/>
                  </a:lnTo>
                  <a:lnTo>
                    <a:pt x="341" y="107"/>
                  </a:lnTo>
                  <a:lnTo>
                    <a:pt x="341" y="103"/>
                  </a:lnTo>
                  <a:lnTo>
                    <a:pt x="341" y="101"/>
                  </a:lnTo>
                  <a:lnTo>
                    <a:pt x="341" y="101"/>
                  </a:lnTo>
                  <a:lnTo>
                    <a:pt x="341" y="99"/>
                  </a:lnTo>
                  <a:lnTo>
                    <a:pt x="341" y="99"/>
                  </a:lnTo>
                  <a:lnTo>
                    <a:pt x="339" y="99"/>
                  </a:lnTo>
                  <a:lnTo>
                    <a:pt x="337" y="99"/>
                  </a:lnTo>
                  <a:lnTo>
                    <a:pt x="337" y="99"/>
                  </a:lnTo>
                  <a:lnTo>
                    <a:pt x="337" y="97"/>
                  </a:lnTo>
                  <a:lnTo>
                    <a:pt x="335" y="97"/>
                  </a:lnTo>
                  <a:lnTo>
                    <a:pt x="335" y="93"/>
                  </a:lnTo>
                  <a:lnTo>
                    <a:pt x="333" y="90"/>
                  </a:lnTo>
                  <a:lnTo>
                    <a:pt x="333" y="90"/>
                  </a:lnTo>
                  <a:lnTo>
                    <a:pt x="333" y="88"/>
                  </a:lnTo>
                  <a:lnTo>
                    <a:pt x="331" y="86"/>
                  </a:lnTo>
                  <a:lnTo>
                    <a:pt x="331" y="84"/>
                  </a:lnTo>
                  <a:lnTo>
                    <a:pt x="331" y="84"/>
                  </a:lnTo>
                  <a:lnTo>
                    <a:pt x="331" y="82"/>
                  </a:lnTo>
                  <a:lnTo>
                    <a:pt x="331" y="80"/>
                  </a:lnTo>
                  <a:lnTo>
                    <a:pt x="333" y="80"/>
                  </a:lnTo>
                  <a:lnTo>
                    <a:pt x="333" y="80"/>
                  </a:lnTo>
                  <a:lnTo>
                    <a:pt x="335" y="80"/>
                  </a:lnTo>
                  <a:lnTo>
                    <a:pt x="335" y="80"/>
                  </a:lnTo>
                  <a:lnTo>
                    <a:pt x="337" y="82"/>
                  </a:lnTo>
                  <a:lnTo>
                    <a:pt x="337" y="82"/>
                  </a:lnTo>
                  <a:lnTo>
                    <a:pt x="339" y="84"/>
                  </a:lnTo>
                  <a:lnTo>
                    <a:pt x="339" y="84"/>
                  </a:lnTo>
                  <a:lnTo>
                    <a:pt x="339" y="82"/>
                  </a:lnTo>
                  <a:lnTo>
                    <a:pt x="341" y="80"/>
                  </a:lnTo>
                  <a:lnTo>
                    <a:pt x="341" y="76"/>
                  </a:lnTo>
                  <a:lnTo>
                    <a:pt x="343" y="74"/>
                  </a:lnTo>
                  <a:lnTo>
                    <a:pt x="343" y="74"/>
                  </a:lnTo>
                  <a:lnTo>
                    <a:pt x="341" y="72"/>
                  </a:lnTo>
                  <a:lnTo>
                    <a:pt x="341" y="70"/>
                  </a:lnTo>
                  <a:lnTo>
                    <a:pt x="339" y="70"/>
                  </a:lnTo>
                  <a:lnTo>
                    <a:pt x="339" y="67"/>
                  </a:lnTo>
                  <a:lnTo>
                    <a:pt x="339" y="67"/>
                  </a:lnTo>
                  <a:lnTo>
                    <a:pt x="339" y="67"/>
                  </a:lnTo>
                  <a:lnTo>
                    <a:pt x="341" y="63"/>
                  </a:lnTo>
                  <a:lnTo>
                    <a:pt x="341" y="63"/>
                  </a:lnTo>
                  <a:lnTo>
                    <a:pt x="341" y="61"/>
                  </a:lnTo>
                  <a:lnTo>
                    <a:pt x="341" y="61"/>
                  </a:lnTo>
                  <a:lnTo>
                    <a:pt x="339" y="59"/>
                  </a:lnTo>
                  <a:lnTo>
                    <a:pt x="339" y="59"/>
                  </a:lnTo>
                  <a:lnTo>
                    <a:pt x="339" y="59"/>
                  </a:lnTo>
                  <a:lnTo>
                    <a:pt x="339" y="57"/>
                  </a:lnTo>
                  <a:lnTo>
                    <a:pt x="339" y="57"/>
                  </a:lnTo>
                  <a:lnTo>
                    <a:pt x="339" y="55"/>
                  </a:lnTo>
                  <a:lnTo>
                    <a:pt x="339" y="55"/>
                  </a:lnTo>
                  <a:lnTo>
                    <a:pt x="339" y="53"/>
                  </a:lnTo>
                  <a:lnTo>
                    <a:pt x="337" y="53"/>
                  </a:lnTo>
                  <a:lnTo>
                    <a:pt x="337" y="53"/>
                  </a:lnTo>
                  <a:lnTo>
                    <a:pt x="335" y="53"/>
                  </a:lnTo>
                  <a:lnTo>
                    <a:pt x="335" y="53"/>
                  </a:lnTo>
                  <a:lnTo>
                    <a:pt x="335" y="53"/>
                  </a:lnTo>
                  <a:lnTo>
                    <a:pt x="335" y="55"/>
                  </a:lnTo>
                  <a:lnTo>
                    <a:pt x="335" y="57"/>
                  </a:lnTo>
                  <a:lnTo>
                    <a:pt x="333" y="57"/>
                  </a:lnTo>
                  <a:lnTo>
                    <a:pt x="333" y="57"/>
                  </a:lnTo>
                  <a:lnTo>
                    <a:pt x="333" y="57"/>
                  </a:lnTo>
                  <a:lnTo>
                    <a:pt x="333" y="57"/>
                  </a:lnTo>
                  <a:lnTo>
                    <a:pt x="331" y="59"/>
                  </a:lnTo>
                  <a:lnTo>
                    <a:pt x="331" y="59"/>
                  </a:lnTo>
                  <a:lnTo>
                    <a:pt x="329" y="57"/>
                  </a:lnTo>
                  <a:lnTo>
                    <a:pt x="329" y="57"/>
                  </a:lnTo>
                  <a:lnTo>
                    <a:pt x="329" y="57"/>
                  </a:lnTo>
                  <a:lnTo>
                    <a:pt x="329" y="55"/>
                  </a:lnTo>
                  <a:lnTo>
                    <a:pt x="329" y="55"/>
                  </a:lnTo>
                  <a:lnTo>
                    <a:pt x="329" y="55"/>
                  </a:lnTo>
                  <a:lnTo>
                    <a:pt x="329" y="53"/>
                  </a:lnTo>
                  <a:lnTo>
                    <a:pt x="326" y="51"/>
                  </a:lnTo>
                  <a:lnTo>
                    <a:pt x="326" y="49"/>
                  </a:lnTo>
                  <a:lnTo>
                    <a:pt x="326" y="49"/>
                  </a:lnTo>
                  <a:lnTo>
                    <a:pt x="326" y="47"/>
                  </a:lnTo>
                  <a:lnTo>
                    <a:pt x="326" y="44"/>
                  </a:lnTo>
                  <a:lnTo>
                    <a:pt x="326" y="44"/>
                  </a:lnTo>
                  <a:lnTo>
                    <a:pt x="326" y="44"/>
                  </a:lnTo>
                  <a:lnTo>
                    <a:pt x="326" y="42"/>
                  </a:lnTo>
                  <a:lnTo>
                    <a:pt x="320" y="40"/>
                  </a:lnTo>
                  <a:lnTo>
                    <a:pt x="320" y="40"/>
                  </a:lnTo>
                  <a:lnTo>
                    <a:pt x="318" y="38"/>
                  </a:lnTo>
                  <a:lnTo>
                    <a:pt x="318" y="38"/>
                  </a:lnTo>
                  <a:lnTo>
                    <a:pt x="318" y="36"/>
                  </a:lnTo>
                  <a:lnTo>
                    <a:pt x="320" y="36"/>
                  </a:lnTo>
                  <a:lnTo>
                    <a:pt x="320" y="36"/>
                  </a:lnTo>
                  <a:lnTo>
                    <a:pt x="322" y="36"/>
                  </a:lnTo>
                  <a:lnTo>
                    <a:pt x="322" y="34"/>
                  </a:lnTo>
                  <a:lnTo>
                    <a:pt x="322" y="34"/>
                  </a:lnTo>
                  <a:lnTo>
                    <a:pt x="322" y="32"/>
                  </a:lnTo>
                  <a:lnTo>
                    <a:pt x="322" y="32"/>
                  </a:lnTo>
                  <a:lnTo>
                    <a:pt x="322" y="30"/>
                  </a:lnTo>
                  <a:lnTo>
                    <a:pt x="320" y="30"/>
                  </a:lnTo>
                  <a:lnTo>
                    <a:pt x="320" y="28"/>
                  </a:lnTo>
                  <a:lnTo>
                    <a:pt x="320" y="28"/>
                  </a:lnTo>
                  <a:lnTo>
                    <a:pt x="320" y="26"/>
                  </a:lnTo>
                  <a:lnTo>
                    <a:pt x="322" y="26"/>
                  </a:lnTo>
                  <a:lnTo>
                    <a:pt x="322" y="26"/>
                  </a:lnTo>
                  <a:lnTo>
                    <a:pt x="322" y="24"/>
                  </a:lnTo>
                  <a:lnTo>
                    <a:pt x="320" y="24"/>
                  </a:lnTo>
                  <a:lnTo>
                    <a:pt x="320" y="24"/>
                  </a:lnTo>
                  <a:lnTo>
                    <a:pt x="318" y="21"/>
                  </a:lnTo>
                  <a:lnTo>
                    <a:pt x="316" y="19"/>
                  </a:lnTo>
                  <a:lnTo>
                    <a:pt x="312" y="13"/>
                  </a:lnTo>
                  <a:lnTo>
                    <a:pt x="310" y="11"/>
                  </a:lnTo>
                  <a:lnTo>
                    <a:pt x="310" y="9"/>
                  </a:lnTo>
                  <a:lnTo>
                    <a:pt x="308" y="7"/>
                  </a:lnTo>
                  <a:lnTo>
                    <a:pt x="306" y="7"/>
                  </a:lnTo>
                  <a:lnTo>
                    <a:pt x="306" y="7"/>
                  </a:lnTo>
                  <a:lnTo>
                    <a:pt x="306" y="5"/>
                  </a:lnTo>
                  <a:lnTo>
                    <a:pt x="306" y="3"/>
                  </a:lnTo>
                  <a:lnTo>
                    <a:pt x="306" y="3"/>
                  </a:lnTo>
                  <a:lnTo>
                    <a:pt x="306" y="3"/>
                  </a:lnTo>
                  <a:lnTo>
                    <a:pt x="306" y="3"/>
                  </a:lnTo>
                  <a:lnTo>
                    <a:pt x="301" y="5"/>
                  </a:lnTo>
                  <a:lnTo>
                    <a:pt x="293" y="7"/>
                  </a:lnTo>
                  <a:lnTo>
                    <a:pt x="293" y="7"/>
                  </a:lnTo>
                  <a:lnTo>
                    <a:pt x="291" y="7"/>
                  </a:lnTo>
                  <a:lnTo>
                    <a:pt x="291" y="9"/>
                  </a:lnTo>
                  <a:lnTo>
                    <a:pt x="289" y="3"/>
                  </a:lnTo>
                  <a:lnTo>
                    <a:pt x="289" y="3"/>
                  </a:lnTo>
                  <a:lnTo>
                    <a:pt x="287" y="3"/>
                  </a:lnTo>
                  <a:lnTo>
                    <a:pt x="287" y="0"/>
                  </a:lnTo>
                  <a:lnTo>
                    <a:pt x="287" y="0"/>
                  </a:lnTo>
                  <a:lnTo>
                    <a:pt x="287" y="0"/>
                  </a:lnTo>
                  <a:lnTo>
                    <a:pt x="287" y="3"/>
                  </a:lnTo>
                  <a:lnTo>
                    <a:pt x="287" y="3"/>
                  </a:lnTo>
                  <a:lnTo>
                    <a:pt x="285" y="3"/>
                  </a:lnTo>
                  <a:lnTo>
                    <a:pt x="285" y="5"/>
                  </a:lnTo>
                  <a:lnTo>
                    <a:pt x="285" y="5"/>
                  </a:lnTo>
                  <a:lnTo>
                    <a:pt x="285" y="5"/>
                  </a:lnTo>
                  <a:lnTo>
                    <a:pt x="282" y="7"/>
                  </a:lnTo>
                  <a:lnTo>
                    <a:pt x="282" y="7"/>
                  </a:lnTo>
                  <a:lnTo>
                    <a:pt x="280" y="7"/>
                  </a:lnTo>
                  <a:lnTo>
                    <a:pt x="280" y="9"/>
                  </a:lnTo>
                  <a:lnTo>
                    <a:pt x="280" y="9"/>
                  </a:lnTo>
                  <a:lnTo>
                    <a:pt x="280" y="9"/>
                  </a:lnTo>
                  <a:lnTo>
                    <a:pt x="280" y="13"/>
                  </a:lnTo>
                  <a:lnTo>
                    <a:pt x="280" y="13"/>
                  </a:lnTo>
                  <a:lnTo>
                    <a:pt x="280" y="15"/>
                  </a:lnTo>
                  <a:lnTo>
                    <a:pt x="278" y="15"/>
                  </a:lnTo>
                  <a:lnTo>
                    <a:pt x="278" y="15"/>
                  </a:lnTo>
                  <a:lnTo>
                    <a:pt x="278" y="17"/>
                  </a:lnTo>
                  <a:lnTo>
                    <a:pt x="278" y="17"/>
                  </a:lnTo>
                  <a:lnTo>
                    <a:pt x="278" y="17"/>
                  </a:lnTo>
                  <a:lnTo>
                    <a:pt x="276" y="17"/>
                  </a:lnTo>
                  <a:lnTo>
                    <a:pt x="274" y="17"/>
                  </a:lnTo>
                  <a:lnTo>
                    <a:pt x="272" y="17"/>
                  </a:lnTo>
                  <a:lnTo>
                    <a:pt x="268" y="15"/>
                  </a:lnTo>
                  <a:lnTo>
                    <a:pt x="266" y="15"/>
                  </a:lnTo>
                  <a:lnTo>
                    <a:pt x="259" y="15"/>
                  </a:lnTo>
                  <a:lnTo>
                    <a:pt x="259" y="15"/>
                  </a:lnTo>
                  <a:lnTo>
                    <a:pt x="257" y="15"/>
                  </a:lnTo>
                  <a:lnTo>
                    <a:pt x="253" y="17"/>
                  </a:lnTo>
                  <a:lnTo>
                    <a:pt x="241" y="24"/>
                  </a:lnTo>
                  <a:lnTo>
                    <a:pt x="241" y="24"/>
                  </a:lnTo>
                  <a:lnTo>
                    <a:pt x="239" y="28"/>
                  </a:lnTo>
                  <a:lnTo>
                    <a:pt x="236" y="30"/>
                  </a:lnTo>
                  <a:lnTo>
                    <a:pt x="236" y="30"/>
                  </a:lnTo>
                  <a:lnTo>
                    <a:pt x="236" y="32"/>
                  </a:lnTo>
                  <a:lnTo>
                    <a:pt x="239" y="32"/>
                  </a:lnTo>
                  <a:lnTo>
                    <a:pt x="239" y="34"/>
                  </a:lnTo>
                  <a:lnTo>
                    <a:pt x="241" y="38"/>
                  </a:lnTo>
                  <a:lnTo>
                    <a:pt x="241" y="38"/>
                  </a:lnTo>
                  <a:lnTo>
                    <a:pt x="241" y="40"/>
                  </a:lnTo>
                  <a:lnTo>
                    <a:pt x="241" y="40"/>
                  </a:lnTo>
                  <a:lnTo>
                    <a:pt x="241" y="42"/>
                  </a:lnTo>
                  <a:lnTo>
                    <a:pt x="241" y="44"/>
                  </a:lnTo>
                  <a:lnTo>
                    <a:pt x="241" y="44"/>
                  </a:lnTo>
                  <a:lnTo>
                    <a:pt x="241" y="44"/>
                  </a:lnTo>
                  <a:lnTo>
                    <a:pt x="241" y="47"/>
                  </a:lnTo>
                  <a:lnTo>
                    <a:pt x="239" y="47"/>
                  </a:lnTo>
                  <a:lnTo>
                    <a:pt x="239" y="49"/>
                  </a:lnTo>
                  <a:lnTo>
                    <a:pt x="239" y="49"/>
                  </a:lnTo>
                  <a:lnTo>
                    <a:pt x="239" y="49"/>
                  </a:lnTo>
                  <a:lnTo>
                    <a:pt x="239" y="51"/>
                  </a:lnTo>
                  <a:lnTo>
                    <a:pt x="241" y="51"/>
                  </a:lnTo>
                  <a:lnTo>
                    <a:pt x="241" y="53"/>
                  </a:lnTo>
                  <a:lnTo>
                    <a:pt x="241" y="53"/>
                  </a:lnTo>
                  <a:lnTo>
                    <a:pt x="241" y="55"/>
                  </a:lnTo>
                  <a:lnTo>
                    <a:pt x="241" y="55"/>
                  </a:lnTo>
                  <a:lnTo>
                    <a:pt x="241" y="57"/>
                  </a:lnTo>
                  <a:lnTo>
                    <a:pt x="241" y="57"/>
                  </a:lnTo>
                  <a:lnTo>
                    <a:pt x="239" y="59"/>
                  </a:lnTo>
                  <a:lnTo>
                    <a:pt x="236" y="59"/>
                  </a:lnTo>
                  <a:lnTo>
                    <a:pt x="236" y="59"/>
                  </a:lnTo>
                  <a:lnTo>
                    <a:pt x="236" y="59"/>
                  </a:lnTo>
                  <a:lnTo>
                    <a:pt x="236" y="61"/>
                  </a:lnTo>
                  <a:lnTo>
                    <a:pt x="236" y="61"/>
                  </a:lnTo>
                  <a:lnTo>
                    <a:pt x="234" y="61"/>
                  </a:lnTo>
                  <a:lnTo>
                    <a:pt x="234" y="61"/>
                  </a:lnTo>
                  <a:lnTo>
                    <a:pt x="232" y="61"/>
                  </a:lnTo>
                  <a:lnTo>
                    <a:pt x="232" y="63"/>
                  </a:lnTo>
                  <a:lnTo>
                    <a:pt x="226" y="65"/>
                  </a:lnTo>
                  <a:lnTo>
                    <a:pt x="224" y="67"/>
                  </a:lnTo>
                  <a:lnTo>
                    <a:pt x="222" y="67"/>
                  </a:lnTo>
                  <a:lnTo>
                    <a:pt x="222" y="67"/>
                  </a:lnTo>
                  <a:lnTo>
                    <a:pt x="220" y="67"/>
                  </a:lnTo>
                  <a:lnTo>
                    <a:pt x="220" y="65"/>
                  </a:lnTo>
                  <a:lnTo>
                    <a:pt x="218" y="65"/>
                  </a:lnTo>
                  <a:lnTo>
                    <a:pt x="218" y="63"/>
                  </a:lnTo>
                  <a:lnTo>
                    <a:pt x="218" y="63"/>
                  </a:lnTo>
                  <a:lnTo>
                    <a:pt x="216" y="63"/>
                  </a:lnTo>
                  <a:lnTo>
                    <a:pt x="213" y="65"/>
                  </a:lnTo>
                  <a:lnTo>
                    <a:pt x="211" y="65"/>
                  </a:lnTo>
                  <a:lnTo>
                    <a:pt x="211" y="65"/>
                  </a:lnTo>
                  <a:lnTo>
                    <a:pt x="211" y="65"/>
                  </a:lnTo>
                  <a:lnTo>
                    <a:pt x="211" y="63"/>
                  </a:lnTo>
                  <a:lnTo>
                    <a:pt x="211" y="63"/>
                  </a:lnTo>
                  <a:lnTo>
                    <a:pt x="209" y="61"/>
                  </a:lnTo>
                  <a:lnTo>
                    <a:pt x="209" y="61"/>
                  </a:lnTo>
                  <a:lnTo>
                    <a:pt x="209" y="61"/>
                  </a:lnTo>
                  <a:lnTo>
                    <a:pt x="209" y="59"/>
                  </a:lnTo>
                  <a:lnTo>
                    <a:pt x="209" y="59"/>
                  </a:lnTo>
                  <a:lnTo>
                    <a:pt x="207" y="59"/>
                  </a:lnTo>
                  <a:lnTo>
                    <a:pt x="207" y="59"/>
                  </a:lnTo>
                  <a:lnTo>
                    <a:pt x="205" y="59"/>
                  </a:lnTo>
                  <a:lnTo>
                    <a:pt x="205" y="59"/>
                  </a:lnTo>
                  <a:lnTo>
                    <a:pt x="199" y="65"/>
                  </a:lnTo>
                  <a:lnTo>
                    <a:pt x="195" y="72"/>
                  </a:lnTo>
                  <a:lnTo>
                    <a:pt x="193" y="72"/>
                  </a:lnTo>
                  <a:lnTo>
                    <a:pt x="188" y="72"/>
                  </a:lnTo>
                  <a:lnTo>
                    <a:pt x="188" y="72"/>
                  </a:lnTo>
                  <a:lnTo>
                    <a:pt x="186" y="74"/>
                  </a:lnTo>
                  <a:lnTo>
                    <a:pt x="186" y="76"/>
                  </a:lnTo>
                  <a:lnTo>
                    <a:pt x="186" y="78"/>
                  </a:lnTo>
                  <a:lnTo>
                    <a:pt x="184" y="78"/>
                  </a:lnTo>
                  <a:lnTo>
                    <a:pt x="184" y="78"/>
                  </a:lnTo>
                  <a:lnTo>
                    <a:pt x="182" y="78"/>
                  </a:lnTo>
                  <a:lnTo>
                    <a:pt x="180" y="76"/>
                  </a:lnTo>
                  <a:lnTo>
                    <a:pt x="178" y="72"/>
                  </a:lnTo>
                  <a:lnTo>
                    <a:pt x="176" y="67"/>
                  </a:lnTo>
                  <a:lnTo>
                    <a:pt x="176" y="67"/>
                  </a:lnTo>
                  <a:lnTo>
                    <a:pt x="174" y="65"/>
                  </a:lnTo>
                  <a:lnTo>
                    <a:pt x="172" y="65"/>
                  </a:lnTo>
                  <a:lnTo>
                    <a:pt x="172" y="65"/>
                  </a:lnTo>
                  <a:lnTo>
                    <a:pt x="170" y="67"/>
                  </a:lnTo>
                  <a:lnTo>
                    <a:pt x="167" y="67"/>
                  </a:lnTo>
                  <a:lnTo>
                    <a:pt x="165" y="70"/>
                  </a:lnTo>
                  <a:lnTo>
                    <a:pt x="157" y="74"/>
                  </a:lnTo>
                  <a:lnTo>
                    <a:pt x="149" y="80"/>
                  </a:lnTo>
                  <a:lnTo>
                    <a:pt x="147" y="82"/>
                  </a:lnTo>
                  <a:lnTo>
                    <a:pt x="132" y="86"/>
                  </a:lnTo>
                  <a:lnTo>
                    <a:pt x="132" y="86"/>
                  </a:lnTo>
                  <a:lnTo>
                    <a:pt x="132" y="88"/>
                  </a:lnTo>
                  <a:lnTo>
                    <a:pt x="132" y="88"/>
                  </a:lnTo>
                  <a:lnTo>
                    <a:pt x="132" y="90"/>
                  </a:lnTo>
                  <a:lnTo>
                    <a:pt x="134" y="95"/>
                  </a:lnTo>
                  <a:lnTo>
                    <a:pt x="134" y="95"/>
                  </a:lnTo>
                  <a:lnTo>
                    <a:pt x="134" y="97"/>
                  </a:lnTo>
                  <a:lnTo>
                    <a:pt x="132" y="97"/>
                  </a:lnTo>
                  <a:lnTo>
                    <a:pt x="130" y="95"/>
                  </a:lnTo>
                  <a:lnTo>
                    <a:pt x="130" y="95"/>
                  </a:lnTo>
                  <a:lnTo>
                    <a:pt x="128" y="97"/>
                  </a:lnTo>
                  <a:lnTo>
                    <a:pt x="128" y="97"/>
                  </a:lnTo>
                  <a:lnTo>
                    <a:pt x="128" y="97"/>
                  </a:lnTo>
                  <a:lnTo>
                    <a:pt x="126" y="99"/>
                  </a:lnTo>
                  <a:lnTo>
                    <a:pt x="126" y="99"/>
                  </a:lnTo>
                  <a:lnTo>
                    <a:pt x="126" y="99"/>
                  </a:lnTo>
                  <a:lnTo>
                    <a:pt x="119" y="97"/>
                  </a:lnTo>
                  <a:lnTo>
                    <a:pt x="115" y="97"/>
                  </a:lnTo>
                  <a:lnTo>
                    <a:pt x="111" y="97"/>
                  </a:lnTo>
                  <a:lnTo>
                    <a:pt x="111" y="97"/>
                  </a:lnTo>
                  <a:lnTo>
                    <a:pt x="100" y="97"/>
                  </a:lnTo>
                  <a:lnTo>
                    <a:pt x="100" y="97"/>
                  </a:lnTo>
                  <a:lnTo>
                    <a:pt x="100" y="95"/>
                  </a:lnTo>
                  <a:lnTo>
                    <a:pt x="100" y="95"/>
                  </a:lnTo>
                  <a:lnTo>
                    <a:pt x="100" y="95"/>
                  </a:lnTo>
                  <a:lnTo>
                    <a:pt x="100" y="95"/>
                  </a:lnTo>
                  <a:lnTo>
                    <a:pt x="100" y="93"/>
                  </a:lnTo>
                  <a:lnTo>
                    <a:pt x="100" y="88"/>
                  </a:lnTo>
                  <a:lnTo>
                    <a:pt x="100" y="86"/>
                  </a:lnTo>
                  <a:lnTo>
                    <a:pt x="100" y="86"/>
                  </a:lnTo>
                  <a:lnTo>
                    <a:pt x="100" y="86"/>
                  </a:lnTo>
                  <a:lnTo>
                    <a:pt x="100" y="84"/>
                  </a:lnTo>
                  <a:lnTo>
                    <a:pt x="100" y="84"/>
                  </a:lnTo>
                  <a:lnTo>
                    <a:pt x="100" y="84"/>
                  </a:lnTo>
                  <a:lnTo>
                    <a:pt x="100" y="80"/>
                  </a:lnTo>
                  <a:lnTo>
                    <a:pt x="100" y="80"/>
                  </a:lnTo>
                  <a:lnTo>
                    <a:pt x="100" y="80"/>
                  </a:lnTo>
                  <a:lnTo>
                    <a:pt x="100" y="78"/>
                  </a:lnTo>
                  <a:lnTo>
                    <a:pt x="100" y="78"/>
                  </a:lnTo>
                  <a:lnTo>
                    <a:pt x="100" y="78"/>
                  </a:lnTo>
                  <a:lnTo>
                    <a:pt x="100" y="78"/>
                  </a:lnTo>
                  <a:lnTo>
                    <a:pt x="103" y="76"/>
                  </a:lnTo>
                  <a:lnTo>
                    <a:pt x="103" y="76"/>
                  </a:lnTo>
                  <a:lnTo>
                    <a:pt x="103" y="76"/>
                  </a:lnTo>
                  <a:lnTo>
                    <a:pt x="105" y="76"/>
                  </a:lnTo>
                  <a:lnTo>
                    <a:pt x="105" y="76"/>
                  </a:lnTo>
                  <a:lnTo>
                    <a:pt x="105" y="74"/>
                  </a:lnTo>
                  <a:lnTo>
                    <a:pt x="103" y="70"/>
                  </a:lnTo>
                  <a:lnTo>
                    <a:pt x="103" y="70"/>
                  </a:lnTo>
                  <a:lnTo>
                    <a:pt x="103" y="67"/>
                  </a:lnTo>
                  <a:lnTo>
                    <a:pt x="105" y="67"/>
                  </a:lnTo>
                  <a:lnTo>
                    <a:pt x="103" y="67"/>
                  </a:lnTo>
                  <a:lnTo>
                    <a:pt x="103" y="65"/>
                  </a:lnTo>
                  <a:lnTo>
                    <a:pt x="103" y="63"/>
                  </a:lnTo>
                  <a:lnTo>
                    <a:pt x="103" y="61"/>
                  </a:lnTo>
                  <a:lnTo>
                    <a:pt x="100" y="59"/>
                  </a:lnTo>
                  <a:lnTo>
                    <a:pt x="100" y="57"/>
                  </a:lnTo>
                  <a:lnTo>
                    <a:pt x="98" y="53"/>
                  </a:lnTo>
                  <a:lnTo>
                    <a:pt x="98" y="53"/>
                  </a:lnTo>
                  <a:lnTo>
                    <a:pt x="98" y="53"/>
                  </a:lnTo>
                  <a:lnTo>
                    <a:pt x="98" y="49"/>
                  </a:lnTo>
                  <a:lnTo>
                    <a:pt x="98" y="49"/>
                  </a:lnTo>
                  <a:lnTo>
                    <a:pt x="98" y="47"/>
                  </a:lnTo>
                  <a:lnTo>
                    <a:pt x="98" y="47"/>
                  </a:lnTo>
                  <a:lnTo>
                    <a:pt x="96" y="42"/>
                  </a:lnTo>
                  <a:lnTo>
                    <a:pt x="94" y="44"/>
                  </a:lnTo>
                  <a:lnTo>
                    <a:pt x="94" y="47"/>
                  </a:lnTo>
                  <a:lnTo>
                    <a:pt x="92" y="47"/>
                  </a:lnTo>
                  <a:lnTo>
                    <a:pt x="92" y="47"/>
                  </a:lnTo>
                  <a:lnTo>
                    <a:pt x="82" y="47"/>
                  </a:lnTo>
                  <a:lnTo>
                    <a:pt x="77" y="49"/>
                  </a:lnTo>
                  <a:lnTo>
                    <a:pt x="77" y="49"/>
                  </a:lnTo>
                  <a:lnTo>
                    <a:pt x="75" y="49"/>
                  </a:lnTo>
                  <a:lnTo>
                    <a:pt x="75" y="49"/>
                  </a:lnTo>
                  <a:lnTo>
                    <a:pt x="73" y="53"/>
                  </a:lnTo>
                  <a:lnTo>
                    <a:pt x="71" y="55"/>
                  </a:lnTo>
                  <a:lnTo>
                    <a:pt x="71" y="59"/>
                  </a:lnTo>
                  <a:lnTo>
                    <a:pt x="69" y="61"/>
                  </a:lnTo>
                  <a:lnTo>
                    <a:pt x="69" y="63"/>
                  </a:lnTo>
                  <a:lnTo>
                    <a:pt x="69" y="63"/>
                  </a:lnTo>
                  <a:lnTo>
                    <a:pt x="67" y="65"/>
                  </a:lnTo>
                  <a:lnTo>
                    <a:pt x="65" y="65"/>
                  </a:lnTo>
                  <a:lnTo>
                    <a:pt x="63" y="67"/>
                  </a:lnTo>
                  <a:lnTo>
                    <a:pt x="63" y="67"/>
                  </a:lnTo>
                  <a:lnTo>
                    <a:pt x="61" y="67"/>
                  </a:lnTo>
                  <a:lnTo>
                    <a:pt x="59" y="72"/>
                  </a:lnTo>
                  <a:lnTo>
                    <a:pt x="57" y="74"/>
                  </a:lnTo>
                  <a:lnTo>
                    <a:pt x="54" y="76"/>
                  </a:lnTo>
                  <a:lnTo>
                    <a:pt x="54" y="78"/>
                  </a:lnTo>
                  <a:lnTo>
                    <a:pt x="54" y="82"/>
                  </a:lnTo>
                  <a:lnTo>
                    <a:pt x="52" y="99"/>
                  </a:lnTo>
                  <a:lnTo>
                    <a:pt x="52" y="99"/>
                  </a:lnTo>
                  <a:lnTo>
                    <a:pt x="52" y="99"/>
                  </a:lnTo>
                  <a:lnTo>
                    <a:pt x="52" y="99"/>
                  </a:lnTo>
                  <a:lnTo>
                    <a:pt x="50" y="101"/>
                  </a:lnTo>
                  <a:lnTo>
                    <a:pt x="50" y="101"/>
                  </a:lnTo>
                  <a:lnTo>
                    <a:pt x="48" y="101"/>
                  </a:lnTo>
                  <a:lnTo>
                    <a:pt x="40" y="103"/>
                  </a:lnTo>
                  <a:lnTo>
                    <a:pt x="40" y="105"/>
                  </a:lnTo>
                  <a:lnTo>
                    <a:pt x="40" y="105"/>
                  </a:lnTo>
                  <a:lnTo>
                    <a:pt x="38" y="105"/>
                  </a:lnTo>
                  <a:lnTo>
                    <a:pt x="38" y="107"/>
                  </a:lnTo>
                  <a:lnTo>
                    <a:pt x="38" y="111"/>
                  </a:lnTo>
                  <a:lnTo>
                    <a:pt x="36" y="111"/>
                  </a:lnTo>
                  <a:lnTo>
                    <a:pt x="36" y="111"/>
                  </a:lnTo>
                  <a:lnTo>
                    <a:pt x="36" y="114"/>
                  </a:lnTo>
                  <a:lnTo>
                    <a:pt x="34" y="114"/>
                  </a:lnTo>
                  <a:lnTo>
                    <a:pt x="34" y="114"/>
                  </a:lnTo>
                  <a:lnTo>
                    <a:pt x="34" y="114"/>
                  </a:lnTo>
                  <a:lnTo>
                    <a:pt x="34" y="116"/>
                  </a:lnTo>
                  <a:lnTo>
                    <a:pt x="34" y="116"/>
                  </a:lnTo>
                  <a:lnTo>
                    <a:pt x="34" y="118"/>
                  </a:lnTo>
                  <a:lnTo>
                    <a:pt x="34" y="118"/>
                  </a:lnTo>
                  <a:lnTo>
                    <a:pt x="34" y="122"/>
                  </a:lnTo>
                  <a:lnTo>
                    <a:pt x="34" y="122"/>
                  </a:lnTo>
                  <a:lnTo>
                    <a:pt x="31" y="126"/>
                  </a:lnTo>
                  <a:lnTo>
                    <a:pt x="31" y="126"/>
                  </a:lnTo>
                  <a:lnTo>
                    <a:pt x="34" y="128"/>
                  </a:lnTo>
                  <a:lnTo>
                    <a:pt x="34" y="128"/>
                  </a:lnTo>
                  <a:lnTo>
                    <a:pt x="34" y="130"/>
                  </a:lnTo>
                  <a:lnTo>
                    <a:pt x="34" y="130"/>
                  </a:lnTo>
                  <a:lnTo>
                    <a:pt x="38" y="130"/>
                  </a:lnTo>
                  <a:lnTo>
                    <a:pt x="38" y="130"/>
                  </a:lnTo>
                  <a:lnTo>
                    <a:pt x="38" y="130"/>
                  </a:lnTo>
                  <a:lnTo>
                    <a:pt x="38" y="132"/>
                  </a:lnTo>
                  <a:lnTo>
                    <a:pt x="38" y="137"/>
                  </a:lnTo>
                  <a:lnTo>
                    <a:pt x="38" y="137"/>
                  </a:lnTo>
                  <a:lnTo>
                    <a:pt x="38" y="139"/>
                  </a:lnTo>
                  <a:lnTo>
                    <a:pt x="38" y="139"/>
                  </a:lnTo>
                  <a:lnTo>
                    <a:pt x="38" y="139"/>
                  </a:lnTo>
                  <a:lnTo>
                    <a:pt x="38" y="139"/>
                  </a:lnTo>
                  <a:lnTo>
                    <a:pt x="36" y="139"/>
                  </a:lnTo>
                  <a:lnTo>
                    <a:pt x="36" y="139"/>
                  </a:lnTo>
                  <a:lnTo>
                    <a:pt x="36" y="139"/>
                  </a:lnTo>
                  <a:lnTo>
                    <a:pt x="36" y="139"/>
                  </a:lnTo>
                  <a:lnTo>
                    <a:pt x="34" y="139"/>
                  </a:lnTo>
                  <a:lnTo>
                    <a:pt x="34" y="139"/>
                  </a:lnTo>
                  <a:lnTo>
                    <a:pt x="34" y="139"/>
                  </a:lnTo>
                  <a:lnTo>
                    <a:pt x="31" y="139"/>
                  </a:lnTo>
                  <a:lnTo>
                    <a:pt x="31" y="139"/>
                  </a:lnTo>
                  <a:lnTo>
                    <a:pt x="31" y="139"/>
                  </a:lnTo>
                  <a:lnTo>
                    <a:pt x="31" y="139"/>
                  </a:lnTo>
                  <a:lnTo>
                    <a:pt x="31" y="141"/>
                  </a:lnTo>
                  <a:lnTo>
                    <a:pt x="31" y="143"/>
                  </a:lnTo>
                  <a:lnTo>
                    <a:pt x="31" y="143"/>
                  </a:lnTo>
                  <a:lnTo>
                    <a:pt x="29" y="145"/>
                  </a:lnTo>
                  <a:lnTo>
                    <a:pt x="29" y="145"/>
                  </a:lnTo>
                  <a:lnTo>
                    <a:pt x="29" y="145"/>
                  </a:lnTo>
                  <a:lnTo>
                    <a:pt x="29" y="145"/>
                  </a:lnTo>
                  <a:lnTo>
                    <a:pt x="29" y="145"/>
                  </a:lnTo>
                  <a:lnTo>
                    <a:pt x="29" y="145"/>
                  </a:lnTo>
                  <a:lnTo>
                    <a:pt x="27" y="145"/>
                  </a:lnTo>
                  <a:lnTo>
                    <a:pt x="27" y="145"/>
                  </a:lnTo>
                  <a:lnTo>
                    <a:pt x="27" y="145"/>
                  </a:lnTo>
                  <a:lnTo>
                    <a:pt x="27" y="145"/>
                  </a:lnTo>
                  <a:lnTo>
                    <a:pt x="27" y="145"/>
                  </a:lnTo>
                  <a:lnTo>
                    <a:pt x="29" y="149"/>
                  </a:lnTo>
                  <a:lnTo>
                    <a:pt x="31" y="151"/>
                  </a:lnTo>
                  <a:lnTo>
                    <a:pt x="34" y="151"/>
                  </a:lnTo>
                  <a:lnTo>
                    <a:pt x="34" y="151"/>
                  </a:lnTo>
                  <a:lnTo>
                    <a:pt x="36" y="157"/>
                  </a:lnTo>
                  <a:lnTo>
                    <a:pt x="36" y="157"/>
                  </a:lnTo>
                  <a:lnTo>
                    <a:pt x="38" y="160"/>
                  </a:lnTo>
                  <a:lnTo>
                    <a:pt x="38" y="160"/>
                  </a:lnTo>
                  <a:lnTo>
                    <a:pt x="40" y="160"/>
                  </a:lnTo>
                  <a:lnTo>
                    <a:pt x="40" y="160"/>
                  </a:lnTo>
                  <a:lnTo>
                    <a:pt x="40" y="160"/>
                  </a:lnTo>
                  <a:lnTo>
                    <a:pt x="40" y="162"/>
                  </a:lnTo>
                  <a:lnTo>
                    <a:pt x="40" y="162"/>
                  </a:lnTo>
                  <a:lnTo>
                    <a:pt x="42" y="166"/>
                  </a:lnTo>
                  <a:lnTo>
                    <a:pt x="42" y="166"/>
                  </a:lnTo>
                  <a:lnTo>
                    <a:pt x="42" y="166"/>
                  </a:lnTo>
                  <a:lnTo>
                    <a:pt x="42" y="168"/>
                  </a:lnTo>
                  <a:lnTo>
                    <a:pt x="42" y="170"/>
                  </a:lnTo>
                  <a:lnTo>
                    <a:pt x="42" y="170"/>
                  </a:lnTo>
                  <a:lnTo>
                    <a:pt x="44" y="170"/>
                  </a:lnTo>
                  <a:lnTo>
                    <a:pt x="46" y="174"/>
                  </a:lnTo>
                  <a:lnTo>
                    <a:pt x="48" y="174"/>
                  </a:lnTo>
                  <a:lnTo>
                    <a:pt x="50" y="176"/>
                  </a:lnTo>
                  <a:lnTo>
                    <a:pt x="50" y="181"/>
                  </a:lnTo>
                  <a:lnTo>
                    <a:pt x="50" y="183"/>
                  </a:lnTo>
                  <a:lnTo>
                    <a:pt x="50" y="183"/>
                  </a:lnTo>
                  <a:lnTo>
                    <a:pt x="50" y="185"/>
                  </a:lnTo>
                  <a:lnTo>
                    <a:pt x="50" y="185"/>
                  </a:lnTo>
                  <a:lnTo>
                    <a:pt x="50" y="185"/>
                  </a:lnTo>
                  <a:lnTo>
                    <a:pt x="50" y="185"/>
                  </a:lnTo>
                  <a:lnTo>
                    <a:pt x="52" y="189"/>
                  </a:lnTo>
                  <a:lnTo>
                    <a:pt x="54" y="191"/>
                  </a:lnTo>
                  <a:lnTo>
                    <a:pt x="57" y="193"/>
                  </a:lnTo>
                  <a:lnTo>
                    <a:pt x="57" y="193"/>
                  </a:lnTo>
                  <a:lnTo>
                    <a:pt x="57" y="195"/>
                  </a:lnTo>
                  <a:lnTo>
                    <a:pt x="57" y="195"/>
                  </a:lnTo>
                  <a:lnTo>
                    <a:pt x="57" y="199"/>
                  </a:lnTo>
                  <a:lnTo>
                    <a:pt x="59" y="206"/>
                  </a:lnTo>
                  <a:lnTo>
                    <a:pt x="59" y="208"/>
                  </a:lnTo>
                  <a:lnTo>
                    <a:pt x="59" y="210"/>
                  </a:lnTo>
                  <a:lnTo>
                    <a:pt x="59" y="212"/>
                  </a:lnTo>
                  <a:lnTo>
                    <a:pt x="61" y="212"/>
                  </a:lnTo>
                  <a:lnTo>
                    <a:pt x="65" y="214"/>
                  </a:lnTo>
                  <a:lnTo>
                    <a:pt x="69" y="212"/>
                  </a:lnTo>
                  <a:lnTo>
                    <a:pt x="71" y="212"/>
                  </a:lnTo>
                  <a:lnTo>
                    <a:pt x="73" y="214"/>
                  </a:lnTo>
                  <a:lnTo>
                    <a:pt x="73" y="214"/>
                  </a:lnTo>
                  <a:lnTo>
                    <a:pt x="75" y="214"/>
                  </a:lnTo>
                  <a:lnTo>
                    <a:pt x="75" y="216"/>
                  </a:lnTo>
                  <a:lnTo>
                    <a:pt x="73" y="216"/>
                  </a:lnTo>
                  <a:lnTo>
                    <a:pt x="73" y="216"/>
                  </a:lnTo>
                  <a:lnTo>
                    <a:pt x="71" y="218"/>
                  </a:lnTo>
                  <a:lnTo>
                    <a:pt x="59" y="222"/>
                  </a:lnTo>
                  <a:lnTo>
                    <a:pt x="54" y="224"/>
                  </a:lnTo>
                  <a:lnTo>
                    <a:pt x="50" y="227"/>
                  </a:lnTo>
                  <a:lnTo>
                    <a:pt x="46" y="227"/>
                  </a:lnTo>
                  <a:lnTo>
                    <a:pt x="46" y="227"/>
                  </a:lnTo>
                  <a:lnTo>
                    <a:pt x="44" y="229"/>
                  </a:lnTo>
                  <a:lnTo>
                    <a:pt x="44" y="231"/>
                  </a:lnTo>
                  <a:lnTo>
                    <a:pt x="44" y="235"/>
                  </a:lnTo>
                  <a:lnTo>
                    <a:pt x="44" y="237"/>
                  </a:lnTo>
                  <a:lnTo>
                    <a:pt x="44" y="237"/>
                  </a:lnTo>
                  <a:lnTo>
                    <a:pt x="42" y="237"/>
                  </a:lnTo>
                  <a:lnTo>
                    <a:pt x="42" y="237"/>
                  </a:lnTo>
                  <a:lnTo>
                    <a:pt x="42" y="237"/>
                  </a:lnTo>
                  <a:lnTo>
                    <a:pt x="40" y="237"/>
                  </a:lnTo>
                  <a:lnTo>
                    <a:pt x="40" y="235"/>
                  </a:lnTo>
                  <a:lnTo>
                    <a:pt x="40" y="235"/>
                  </a:lnTo>
                  <a:lnTo>
                    <a:pt x="40" y="233"/>
                  </a:lnTo>
                  <a:lnTo>
                    <a:pt x="40" y="233"/>
                  </a:lnTo>
                  <a:lnTo>
                    <a:pt x="40" y="233"/>
                  </a:lnTo>
                  <a:lnTo>
                    <a:pt x="38" y="233"/>
                  </a:lnTo>
                  <a:lnTo>
                    <a:pt x="38" y="235"/>
                  </a:lnTo>
                  <a:lnTo>
                    <a:pt x="38" y="235"/>
                  </a:lnTo>
                  <a:lnTo>
                    <a:pt x="38" y="237"/>
                  </a:lnTo>
                  <a:lnTo>
                    <a:pt x="36" y="237"/>
                  </a:lnTo>
                  <a:lnTo>
                    <a:pt x="36" y="239"/>
                  </a:lnTo>
                  <a:lnTo>
                    <a:pt x="36" y="239"/>
                  </a:lnTo>
                  <a:lnTo>
                    <a:pt x="36" y="239"/>
                  </a:lnTo>
                  <a:lnTo>
                    <a:pt x="34" y="239"/>
                  </a:lnTo>
                  <a:lnTo>
                    <a:pt x="34" y="241"/>
                  </a:lnTo>
                  <a:lnTo>
                    <a:pt x="34" y="241"/>
                  </a:lnTo>
                  <a:lnTo>
                    <a:pt x="34" y="243"/>
                  </a:lnTo>
                  <a:lnTo>
                    <a:pt x="34" y="243"/>
                  </a:lnTo>
                  <a:lnTo>
                    <a:pt x="34" y="243"/>
                  </a:lnTo>
                  <a:lnTo>
                    <a:pt x="34" y="243"/>
                  </a:lnTo>
                  <a:lnTo>
                    <a:pt x="40" y="247"/>
                  </a:lnTo>
                  <a:lnTo>
                    <a:pt x="40" y="247"/>
                  </a:lnTo>
                  <a:lnTo>
                    <a:pt x="40" y="250"/>
                  </a:lnTo>
                  <a:lnTo>
                    <a:pt x="42" y="252"/>
                  </a:lnTo>
                  <a:lnTo>
                    <a:pt x="42" y="252"/>
                  </a:lnTo>
                  <a:lnTo>
                    <a:pt x="42" y="252"/>
                  </a:lnTo>
                  <a:lnTo>
                    <a:pt x="42" y="252"/>
                  </a:lnTo>
                  <a:lnTo>
                    <a:pt x="42" y="252"/>
                  </a:lnTo>
                  <a:lnTo>
                    <a:pt x="44" y="254"/>
                  </a:lnTo>
                  <a:lnTo>
                    <a:pt x="50" y="254"/>
                  </a:lnTo>
                  <a:lnTo>
                    <a:pt x="52" y="254"/>
                  </a:lnTo>
                  <a:lnTo>
                    <a:pt x="52" y="254"/>
                  </a:lnTo>
                  <a:lnTo>
                    <a:pt x="52" y="254"/>
                  </a:lnTo>
                  <a:lnTo>
                    <a:pt x="54" y="256"/>
                  </a:lnTo>
                  <a:lnTo>
                    <a:pt x="54" y="256"/>
                  </a:lnTo>
                  <a:lnTo>
                    <a:pt x="54" y="256"/>
                  </a:lnTo>
                  <a:lnTo>
                    <a:pt x="63" y="258"/>
                  </a:lnTo>
                  <a:lnTo>
                    <a:pt x="63" y="258"/>
                  </a:lnTo>
                  <a:lnTo>
                    <a:pt x="65" y="258"/>
                  </a:lnTo>
                  <a:lnTo>
                    <a:pt x="65" y="258"/>
                  </a:lnTo>
                  <a:lnTo>
                    <a:pt x="65" y="258"/>
                  </a:lnTo>
                  <a:lnTo>
                    <a:pt x="65" y="258"/>
                  </a:lnTo>
                  <a:lnTo>
                    <a:pt x="67" y="258"/>
                  </a:lnTo>
                  <a:lnTo>
                    <a:pt x="67" y="260"/>
                  </a:lnTo>
                  <a:lnTo>
                    <a:pt x="67" y="260"/>
                  </a:lnTo>
                  <a:lnTo>
                    <a:pt x="67" y="260"/>
                  </a:lnTo>
                  <a:lnTo>
                    <a:pt x="67" y="262"/>
                  </a:lnTo>
                  <a:lnTo>
                    <a:pt x="67" y="266"/>
                  </a:lnTo>
                  <a:lnTo>
                    <a:pt x="67" y="268"/>
                  </a:lnTo>
                  <a:lnTo>
                    <a:pt x="67" y="271"/>
                  </a:lnTo>
                  <a:lnTo>
                    <a:pt x="67" y="273"/>
                  </a:lnTo>
                  <a:lnTo>
                    <a:pt x="67" y="275"/>
                  </a:lnTo>
                  <a:lnTo>
                    <a:pt x="67" y="277"/>
                  </a:lnTo>
                  <a:lnTo>
                    <a:pt x="67" y="277"/>
                  </a:lnTo>
                  <a:lnTo>
                    <a:pt x="67" y="277"/>
                  </a:lnTo>
                  <a:lnTo>
                    <a:pt x="67" y="277"/>
                  </a:lnTo>
                  <a:lnTo>
                    <a:pt x="67" y="279"/>
                  </a:lnTo>
                  <a:lnTo>
                    <a:pt x="69" y="279"/>
                  </a:lnTo>
                  <a:lnTo>
                    <a:pt x="69" y="281"/>
                  </a:lnTo>
                  <a:lnTo>
                    <a:pt x="69" y="281"/>
                  </a:lnTo>
                  <a:lnTo>
                    <a:pt x="69" y="281"/>
                  </a:lnTo>
                  <a:lnTo>
                    <a:pt x="71" y="281"/>
                  </a:lnTo>
                  <a:lnTo>
                    <a:pt x="71" y="281"/>
                  </a:lnTo>
                  <a:lnTo>
                    <a:pt x="71" y="281"/>
                  </a:lnTo>
                  <a:lnTo>
                    <a:pt x="71" y="281"/>
                  </a:lnTo>
                  <a:lnTo>
                    <a:pt x="71" y="283"/>
                  </a:lnTo>
                  <a:lnTo>
                    <a:pt x="73" y="283"/>
                  </a:lnTo>
                  <a:lnTo>
                    <a:pt x="73" y="285"/>
                  </a:lnTo>
                  <a:lnTo>
                    <a:pt x="73" y="285"/>
                  </a:lnTo>
                  <a:lnTo>
                    <a:pt x="75" y="285"/>
                  </a:lnTo>
                  <a:lnTo>
                    <a:pt x="77" y="287"/>
                  </a:lnTo>
                  <a:lnTo>
                    <a:pt x="77" y="287"/>
                  </a:lnTo>
                  <a:lnTo>
                    <a:pt x="77" y="287"/>
                  </a:lnTo>
                  <a:lnTo>
                    <a:pt x="75" y="291"/>
                  </a:lnTo>
                  <a:lnTo>
                    <a:pt x="75" y="294"/>
                  </a:lnTo>
                  <a:lnTo>
                    <a:pt x="73" y="298"/>
                  </a:lnTo>
                  <a:lnTo>
                    <a:pt x="73" y="300"/>
                  </a:lnTo>
                  <a:lnTo>
                    <a:pt x="71" y="302"/>
                  </a:lnTo>
                  <a:lnTo>
                    <a:pt x="71" y="302"/>
                  </a:lnTo>
                  <a:lnTo>
                    <a:pt x="71" y="302"/>
                  </a:lnTo>
                  <a:lnTo>
                    <a:pt x="71" y="304"/>
                  </a:lnTo>
                  <a:lnTo>
                    <a:pt x="71" y="306"/>
                  </a:lnTo>
                  <a:lnTo>
                    <a:pt x="71" y="306"/>
                  </a:lnTo>
                  <a:lnTo>
                    <a:pt x="71" y="306"/>
                  </a:lnTo>
                  <a:lnTo>
                    <a:pt x="71" y="306"/>
                  </a:lnTo>
                  <a:lnTo>
                    <a:pt x="69" y="308"/>
                  </a:lnTo>
                  <a:lnTo>
                    <a:pt x="69" y="308"/>
                  </a:lnTo>
                  <a:lnTo>
                    <a:pt x="69" y="308"/>
                  </a:lnTo>
                  <a:lnTo>
                    <a:pt x="67" y="310"/>
                  </a:lnTo>
                  <a:lnTo>
                    <a:pt x="67" y="310"/>
                  </a:lnTo>
                  <a:lnTo>
                    <a:pt x="67" y="317"/>
                  </a:lnTo>
                  <a:lnTo>
                    <a:pt x="67" y="317"/>
                  </a:lnTo>
                  <a:lnTo>
                    <a:pt x="67" y="319"/>
                  </a:lnTo>
                  <a:lnTo>
                    <a:pt x="67" y="319"/>
                  </a:lnTo>
                  <a:lnTo>
                    <a:pt x="67" y="319"/>
                  </a:lnTo>
                  <a:lnTo>
                    <a:pt x="67" y="321"/>
                  </a:lnTo>
                  <a:lnTo>
                    <a:pt x="67" y="321"/>
                  </a:lnTo>
                  <a:lnTo>
                    <a:pt x="67" y="321"/>
                  </a:lnTo>
                  <a:lnTo>
                    <a:pt x="65" y="321"/>
                  </a:lnTo>
                  <a:lnTo>
                    <a:pt x="65" y="323"/>
                  </a:lnTo>
                  <a:lnTo>
                    <a:pt x="65" y="323"/>
                  </a:lnTo>
                  <a:lnTo>
                    <a:pt x="61" y="323"/>
                  </a:lnTo>
                  <a:lnTo>
                    <a:pt x="61" y="325"/>
                  </a:lnTo>
                  <a:lnTo>
                    <a:pt x="61" y="325"/>
                  </a:lnTo>
                  <a:lnTo>
                    <a:pt x="59" y="329"/>
                  </a:lnTo>
                  <a:lnTo>
                    <a:pt x="57" y="329"/>
                  </a:lnTo>
                  <a:lnTo>
                    <a:pt x="57" y="329"/>
                  </a:lnTo>
                  <a:lnTo>
                    <a:pt x="57" y="329"/>
                  </a:lnTo>
                  <a:lnTo>
                    <a:pt x="54" y="329"/>
                  </a:lnTo>
                  <a:lnTo>
                    <a:pt x="54" y="329"/>
                  </a:lnTo>
                  <a:lnTo>
                    <a:pt x="50" y="329"/>
                  </a:lnTo>
                  <a:lnTo>
                    <a:pt x="50" y="329"/>
                  </a:lnTo>
                  <a:lnTo>
                    <a:pt x="48" y="329"/>
                  </a:lnTo>
                  <a:lnTo>
                    <a:pt x="48" y="331"/>
                  </a:lnTo>
                  <a:lnTo>
                    <a:pt x="46" y="331"/>
                  </a:lnTo>
                  <a:lnTo>
                    <a:pt x="46" y="329"/>
                  </a:lnTo>
                  <a:lnTo>
                    <a:pt x="44" y="329"/>
                  </a:lnTo>
                  <a:lnTo>
                    <a:pt x="42" y="327"/>
                  </a:lnTo>
                  <a:lnTo>
                    <a:pt x="42" y="327"/>
                  </a:lnTo>
                  <a:lnTo>
                    <a:pt x="42" y="325"/>
                  </a:lnTo>
                  <a:lnTo>
                    <a:pt x="40" y="325"/>
                  </a:lnTo>
                  <a:lnTo>
                    <a:pt x="40" y="325"/>
                  </a:lnTo>
                  <a:lnTo>
                    <a:pt x="38" y="327"/>
                  </a:lnTo>
                  <a:lnTo>
                    <a:pt x="36" y="327"/>
                  </a:lnTo>
                  <a:lnTo>
                    <a:pt x="34" y="329"/>
                  </a:lnTo>
                  <a:lnTo>
                    <a:pt x="34" y="329"/>
                  </a:lnTo>
                  <a:lnTo>
                    <a:pt x="31" y="329"/>
                  </a:lnTo>
                  <a:lnTo>
                    <a:pt x="29" y="329"/>
                  </a:lnTo>
                  <a:lnTo>
                    <a:pt x="29" y="329"/>
                  </a:lnTo>
                  <a:lnTo>
                    <a:pt x="29" y="329"/>
                  </a:lnTo>
                  <a:lnTo>
                    <a:pt x="27" y="331"/>
                  </a:lnTo>
                  <a:lnTo>
                    <a:pt x="27" y="333"/>
                  </a:lnTo>
                  <a:lnTo>
                    <a:pt x="27" y="335"/>
                  </a:lnTo>
                  <a:lnTo>
                    <a:pt x="25" y="337"/>
                  </a:lnTo>
                  <a:lnTo>
                    <a:pt x="25" y="337"/>
                  </a:lnTo>
                  <a:lnTo>
                    <a:pt x="23" y="340"/>
                  </a:lnTo>
                  <a:lnTo>
                    <a:pt x="23" y="340"/>
                  </a:lnTo>
                  <a:lnTo>
                    <a:pt x="23" y="340"/>
                  </a:lnTo>
                  <a:lnTo>
                    <a:pt x="23" y="340"/>
                  </a:lnTo>
                  <a:lnTo>
                    <a:pt x="21" y="342"/>
                  </a:lnTo>
                  <a:lnTo>
                    <a:pt x="21" y="342"/>
                  </a:lnTo>
                  <a:lnTo>
                    <a:pt x="21" y="342"/>
                  </a:lnTo>
                  <a:lnTo>
                    <a:pt x="21" y="344"/>
                  </a:lnTo>
                  <a:lnTo>
                    <a:pt x="21" y="344"/>
                  </a:lnTo>
                  <a:lnTo>
                    <a:pt x="23" y="346"/>
                  </a:lnTo>
                  <a:lnTo>
                    <a:pt x="23" y="348"/>
                  </a:lnTo>
                  <a:lnTo>
                    <a:pt x="25" y="350"/>
                  </a:lnTo>
                  <a:lnTo>
                    <a:pt x="27" y="352"/>
                  </a:lnTo>
                  <a:lnTo>
                    <a:pt x="27" y="352"/>
                  </a:lnTo>
                  <a:lnTo>
                    <a:pt x="27" y="354"/>
                  </a:lnTo>
                  <a:lnTo>
                    <a:pt x="25" y="356"/>
                  </a:lnTo>
                  <a:lnTo>
                    <a:pt x="21" y="361"/>
                  </a:lnTo>
                  <a:lnTo>
                    <a:pt x="17" y="363"/>
                  </a:lnTo>
                  <a:lnTo>
                    <a:pt x="17" y="363"/>
                  </a:lnTo>
                  <a:lnTo>
                    <a:pt x="17" y="365"/>
                  </a:lnTo>
                  <a:lnTo>
                    <a:pt x="17" y="365"/>
                  </a:lnTo>
                  <a:lnTo>
                    <a:pt x="17" y="367"/>
                  </a:lnTo>
                  <a:lnTo>
                    <a:pt x="15" y="367"/>
                  </a:lnTo>
                  <a:lnTo>
                    <a:pt x="13" y="367"/>
                  </a:lnTo>
                  <a:lnTo>
                    <a:pt x="11" y="369"/>
                  </a:lnTo>
                  <a:lnTo>
                    <a:pt x="11" y="369"/>
                  </a:lnTo>
                  <a:lnTo>
                    <a:pt x="11" y="371"/>
                  </a:lnTo>
                  <a:lnTo>
                    <a:pt x="6" y="375"/>
                  </a:lnTo>
                  <a:lnTo>
                    <a:pt x="6" y="377"/>
                  </a:lnTo>
                  <a:lnTo>
                    <a:pt x="6" y="379"/>
                  </a:lnTo>
                  <a:lnTo>
                    <a:pt x="6" y="384"/>
                  </a:lnTo>
                  <a:lnTo>
                    <a:pt x="6" y="386"/>
                  </a:lnTo>
                  <a:lnTo>
                    <a:pt x="6" y="386"/>
                  </a:lnTo>
                  <a:lnTo>
                    <a:pt x="6" y="388"/>
                  </a:lnTo>
                  <a:lnTo>
                    <a:pt x="6" y="390"/>
                  </a:lnTo>
                  <a:lnTo>
                    <a:pt x="4" y="392"/>
                  </a:lnTo>
                  <a:lnTo>
                    <a:pt x="4" y="392"/>
                  </a:lnTo>
                  <a:lnTo>
                    <a:pt x="4" y="394"/>
                  </a:lnTo>
                  <a:lnTo>
                    <a:pt x="6" y="394"/>
                  </a:lnTo>
                  <a:lnTo>
                    <a:pt x="6" y="400"/>
                  </a:lnTo>
                  <a:lnTo>
                    <a:pt x="6" y="402"/>
                  </a:lnTo>
                  <a:lnTo>
                    <a:pt x="6" y="402"/>
                  </a:lnTo>
                  <a:lnTo>
                    <a:pt x="6" y="402"/>
                  </a:lnTo>
                  <a:lnTo>
                    <a:pt x="6" y="404"/>
                  </a:lnTo>
                  <a:lnTo>
                    <a:pt x="8" y="404"/>
                  </a:lnTo>
                  <a:lnTo>
                    <a:pt x="17" y="407"/>
                  </a:lnTo>
                  <a:lnTo>
                    <a:pt x="17" y="407"/>
                  </a:lnTo>
                  <a:lnTo>
                    <a:pt x="19" y="409"/>
                  </a:lnTo>
                  <a:lnTo>
                    <a:pt x="19" y="409"/>
                  </a:lnTo>
                  <a:lnTo>
                    <a:pt x="21" y="411"/>
                  </a:lnTo>
                  <a:lnTo>
                    <a:pt x="21" y="411"/>
                  </a:lnTo>
                  <a:lnTo>
                    <a:pt x="21" y="411"/>
                  </a:lnTo>
                  <a:lnTo>
                    <a:pt x="21" y="411"/>
                  </a:lnTo>
                  <a:lnTo>
                    <a:pt x="23" y="413"/>
                  </a:lnTo>
                  <a:lnTo>
                    <a:pt x="25" y="415"/>
                  </a:lnTo>
                  <a:lnTo>
                    <a:pt x="25" y="417"/>
                  </a:lnTo>
                  <a:lnTo>
                    <a:pt x="27" y="421"/>
                  </a:lnTo>
                  <a:lnTo>
                    <a:pt x="29" y="421"/>
                  </a:lnTo>
                  <a:lnTo>
                    <a:pt x="29" y="423"/>
                  </a:lnTo>
                  <a:lnTo>
                    <a:pt x="29" y="428"/>
                  </a:lnTo>
                  <a:lnTo>
                    <a:pt x="31" y="430"/>
                  </a:lnTo>
                  <a:lnTo>
                    <a:pt x="31" y="430"/>
                  </a:lnTo>
                  <a:lnTo>
                    <a:pt x="31" y="432"/>
                  </a:lnTo>
                  <a:lnTo>
                    <a:pt x="34" y="432"/>
                  </a:lnTo>
                  <a:lnTo>
                    <a:pt x="38" y="440"/>
                  </a:lnTo>
                  <a:lnTo>
                    <a:pt x="38" y="442"/>
                  </a:lnTo>
                  <a:lnTo>
                    <a:pt x="40" y="448"/>
                  </a:lnTo>
                  <a:lnTo>
                    <a:pt x="46" y="453"/>
                  </a:lnTo>
                  <a:lnTo>
                    <a:pt x="46" y="455"/>
                  </a:lnTo>
                  <a:lnTo>
                    <a:pt x="46" y="461"/>
                  </a:lnTo>
                  <a:lnTo>
                    <a:pt x="46" y="463"/>
                  </a:lnTo>
                  <a:lnTo>
                    <a:pt x="44" y="463"/>
                  </a:lnTo>
                  <a:lnTo>
                    <a:pt x="44" y="465"/>
                  </a:lnTo>
                  <a:lnTo>
                    <a:pt x="44" y="465"/>
                  </a:lnTo>
                  <a:lnTo>
                    <a:pt x="42" y="469"/>
                  </a:lnTo>
                  <a:lnTo>
                    <a:pt x="42" y="469"/>
                  </a:lnTo>
                  <a:lnTo>
                    <a:pt x="40" y="474"/>
                  </a:lnTo>
                  <a:lnTo>
                    <a:pt x="38" y="476"/>
                  </a:lnTo>
                  <a:lnTo>
                    <a:pt x="36" y="478"/>
                  </a:lnTo>
                  <a:lnTo>
                    <a:pt x="36" y="480"/>
                  </a:lnTo>
                  <a:lnTo>
                    <a:pt x="34" y="484"/>
                  </a:lnTo>
                  <a:lnTo>
                    <a:pt x="31" y="486"/>
                  </a:lnTo>
                  <a:lnTo>
                    <a:pt x="31" y="488"/>
                  </a:lnTo>
                  <a:lnTo>
                    <a:pt x="29" y="492"/>
                  </a:lnTo>
                  <a:lnTo>
                    <a:pt x="29" y="494"/>
                  </a:lnTo>
                  <a:lnTo>
                    <a:pt x="29" y="494"/>
                  </a:lnTo>
                  <a:lnTo>
                    <a:pt x="29" y="494"/>
                  </a:lnTo>
                  <a:lnTo>
                    <a:pt x="27" y="497"/>
                  </a:lnTo>
                  <a:lnTo>
                    <a:pt x="25" y="499"/>
                  </a:lnTo>
                  <a:lnTo>
                    <a:pt x="23" y="503"/>
                  </a:lnTo>
                  <a:lnTo>
                    <a:pt x="21" y="503"/>
                  </a:lnTo>
                  <a:lnTo>
                    <a:pt x="21" y="503"/>
                  </a:lnTo>
                  <a:lnTo>
                    <a:pt x="21" y="505"/>
                  </a:lnTo>
                  <a:lnTo>
                    <a:pt x="21" y="507"/>
                  </a:lnTo>
                  <a:lnTo>
                    <a:pt x="21" y="509"/>
                  </a:lnTo>
                  <a:lnTo>
                    <a:pt x="21" y="511"/>
                  </a:lnTo>
                  <a:lnTo>
                    <a:pt x="23" y="513"/>
                  </a:lnTo>
                  <a:lnTo>
                    <a:pt x="23" y="513"/>
                  </a:lnTo>
                  <a:lnTo>
                    <a:pt x="23" y="513"/>
                  </a:lnTo>
                  <a:lnTo>
                    <a:pt x="23" y="515"/>
                  </a:lnTo>
                  <a:lnTo>
                    <a:pt x="23" y="515"/>
                  </a:lnTo>
                  <a:lnTo>
                    <a:pt x="23" y="518"/>
                  </a:lnTo>
                  <a:lnTo>
                    <a:pt x="23" y="524"/>
                  </a:lnTo>
                  <a:lnTo>
                    <a:pt x="23" y="524"/>
                  </a:lnTo>
                  <a:lnTo>
                    <a:pt x="23" y="526"/>
                  </a:lnTo>
                  <a:lnTo>
                    <a:pt x="23" y="526"/>
                  </a:lnTo>
                  <a:lnTo>
                    <a:pt x="21" y="526"/>
                  </a:lnTo>
                  <a:lnTo>
                    <a:pt x="21" y="526"/>
                  </a:lnTo>
                  <a:lnTo>
                    <a:pt x="17" y="524"/>
                  </a:lnTo>
                  <a:lnTo>
                    <a:pt x="17" y="526"/>
                  </a:lnTo>
                  <a:lnTo>
                    <a:pt x="17" y="526"/>
                  </a:lnTo>
                  <a:lnTo>
                    <a:pt x="17" y="526"/>
                  </a:lnTo>
                  <a:lnTo>
                    <a:pt x="17" y="526"/>
                  </a:lnTo>
                  <a:lnTo>
                    <a:pt x="15" y="526"/>
                  </a:lnTo>
                  <a:lnTo>
                    <a:pt x="15" y="528"/>
                  </a:lnTo>
                  <a:lnTo>
                    <a:pt x="15" y="528"/>
                  </a:lnTo>
                  <a:lnTo>
                    <a:pt x="15" y="530"/>
                  </a:lnTo>
                  <a:lnTo>
                    <a:pt x="15" y="530"/>
                  </a:lnTo>
                  <a:lnTo>
                    <a:pt x="13" y="534"/>
                  </a:lnTo>
                  <a:lnTo>
                    <a:pt x="11" y="534"/>
                  </a:lnTo>
                  <a:lnTo>
                    <a:pt x="11" y="534"/>
                  </a:lnTo>
                  <a:lnTo>
                    <a:pt x="11" y="534"/>
                  </a:lnTo>
                  <a:lnTo>
                    <a:pt x="11" y="534"/>
                  </a:lnTo>
                  <a:lnTo>
                    <a:pt x="8" y="534"/>
                  </a:lnTo>
                  <a:lnTo>
                    <a:pt x="6" y="536"/>
                  </a:lnTo>
                  <a:lnTo>
                    <a:pt x="4" y="536"/>
                  </a:lnTo>
                  <a:lnTo>
                    <a:pt x="2" y="536"/>
                  </a:lnTo>
                  <a:lnTo>
                    <a:pt x="0" y="536"/>
                  </a:lnTo>
                  <a:lnTo>
                    <a:pt x="0" y="536"/>
                  </a:lnTo>
                  <a:lnTo>
                    <a:pt x="0" y="536"/>
                  </a:lnTo>
                  <a:lnTo>
                    <a:pt x="0" y="538"/>
                  </a:lnTo>
                  <a:lnTo>
                    <a:pt x="0" y="538"/>
                  </a:lnTo>
                  <a:lnTo>
                    <a:pt x="0" y="538"/>
                  </a:lnTo>
                  <a:lnTo>
                    <a:pt x="0" y="538"/>
                  </a:lnTo>
                  <a:lnTo>
                    <a:pt x="0" y="541"/>
                  </a:lnTo>
                  <a:lnTo>
                    <a:pt x="2" y="541"/>
                  </a:lnTo>
                  <a:lnTo>
                    <a:pt x="2" y="541"/>
                  </a:lnTo>
                  <a:lnTo>
                    <a:pt x="2" y="541"/>
                  </a:lnTo>
                  <a:lnTo>
                    <a:pt x="2" y="543"/>
                  </a:lnTo>
                  <a:lnTo>
                    <a:pt x="0" y="543"/>
                  </a:lnTo>
                  <a:lnTo>
                    <a:pt x="0" y="545"/>
                  </a:lnTo>
                  <a:lnTo>
                    <a:pt x="0" y="545"/>
                  </a:lnTo>
                  <a:lnTo>
                    <a:pt x="0" y="545"/>
                  </a:lnTo>
                  <a:lnTo>
                    <a:pt x="0" y="545"/>
                  </a:lnTo>
                  <a:lnTo>
                    <a:pt x="4" y="547"/>
                  </a:lnTo>
                  <a:lnTo>
                    <a:pt x="4" y="549"/>
                  </a:lnTo>
                  <a:lnTo>
                    <a:pt x="4" y="549"/>
                  </a:lnTo>
                  <a:lnTo>
                    <a:pt x="4" y="549"/>
                  </a:lnTo>
                  <a:lnTo>
                    <a:pt x="4" y="549"/>
                  </a:lnTo>
                  <a:lnTo>
                    <a:pt x="4" y="551"/>
                  </a:lnTo>
                  <a:lnTo>
                    <a:pt x="4" y="551"/>
                  </a:lnTo>
                  <a:lnTo>
                    <a:pt x="6" y="551"/>
                  </a:lnTo>
                  <a:lnTo>
                    <a:pt x="6" y="553"/>
                  </a:lnTo>
                  <a:lnTo>
                    <a:pt x="6" y="553"/>
                  </a:lnTo>
                  <a:lnTo>
                    <a:pt x="6" y="553"/>
                  </a:lnTo>
                  <a:lnTo>
                    <a:pt x="6" y="553"/>
                  </a:lnTo>
                  <a:lnTo>
                    <a:pt x="6" y="555"/>
                  </a:lnTo>
                  <a:lnTo>
                    <a:pt x="6" y="555"/>
                  </a:lnTo>
                  <a:lnTo>
                    <a:pt x="6" y="555"/>
                  </a:lnTo>
                  <a:lnTo>
                    <a:pt x="6" y="555"/>
                  </a:lnTo>
                  <a:lnTo>
                    <a:pt x="6" y="557"/>
                  </a:lnTo>
                  <a:lnTo>
                    <a:pt x="6" y="557"/>
                  </a:lnTo>
                  <a:lnTo>
                    <a:pt x="6" y="559"/>
                  </a:lnTo>
                  <a:lnTo>
                    <a:pt x="6" y="559"/>
                  </a:lnTo>
                  <a:lnTo>
                    <a:pt x="8" y="561"/>
                  </a:lnTo>
                  <a:lnTo>
                    <a:pt x="8" y="561"/>
                  </a:lnTo>
                  <a:lnTo>
                    <a:pt x="11" y="561"/>
                  </a:lnTo>
                  <a:lnTo>
                    <a:pt x="13" y="561"/>
                  </a:lnTo>
                  <a:lnTo>
                    <a:pt x="13" y="564"/>
                  </a:lnTo>
                  <a:lnTo>
                    <a:pt x="13" y="564"/>
                  </a:lnTo>
                  <a:lnTo>
                    <a:pt x="15" y="566"/>
                  </a:lnTo>
                  <a:lnTo>
                    <a:pt x="17" y="566"/>
                  </a:lnTo>
                  <a:lnTo>
                    <a:pt x="17" y="568"/>
                  </a:lnTo>
                  <a:lnTo>
                    <a:pt x="19" y="570"/>
                  </a:lnTo>
                  <a:lnTo>
                    <a:pt x="19" y="570"/>
                  </a:lnTo>
                  <a:lnTo>
                    <a:pt x="23" y="572"/>
                  </a:lnTo>
                  <a:lnTo>
                    <a:pt x="25" y="572"/>
                  </a:lnTo>
                  <a:lnTo>
                    <a:pt x="27" y="572"/>
                  </a:lnTo>
                  <a:lnTo>
                    <a:pt x="29" y="570"/>
                  </a:lnTo>
                  <a:lnTo>
                    <a:pt x="29" y="570"/>
                  </a:lnTo>
                  <a:lnTo>
                    <a:pt x="29" y="570"/>
                  </a:lnTo>
                  <a:lnTo>
                    <a:pt x="29" y="570"/>
                  </a:lnTo>
                  <a:lnTo>
                    <a:pt x="31" y="570"/>
                  </a:lnTo>
                  <a:lnTo>
                    <a:pt x="31" y="570"/>
                  </a:lnTo>
                  <a:lnTo>
                    <a:pt x="31" y="572"/>
                  </a:lnTo>
                  <a:lnTo>
                    <a:pt x="34" y="572"/>
                  </a:lnTo>
                  <a:lnTo>
                    <a:pt x="34" y="570"/>
                  </a:lnTo>
                  <a:lnTo>
                    <a:pt x="34" y="570"/>
                  </a:lnTo>
                  <a:lnTo>
                    <a:pt x="36" y="570"/>
                  </a:lnTo>
                  <a:lnTo>
                    <a:pt x="36" y="570"/>
                  </a:lnTo>
                  <a:lnTo>
                    <a:pt x="36" y="570"/>
                  </a:lnTo>
                  <a:lnTo>
                    <a:pt x="38" y="570"/>
                  </a:lnTo>
                  <a:lnTo>
                    <a:pt x="38" y="570"/>
                  </a:lnTo>
                  <a:lnTo>
                    <a:pt x="38" y="570"/>
                  </a:lnTo>
                  <a:lnTo>
                    <a:pt x="40" y="570"/>
                  </a:lnTo>
                  <a:lnTo>
                    <a:pt x="40" y="572"/>
                  </a:lnTo>
                  <a:lnTo>
                    <a:pt x="40" y="572"/>
                  </a:lnTo>
                  <a:lnTo>
                    <a:pt x="42" y="572"/>
                  </a:lnTo>
                  <a:lnTo>
                    <a:pt x="42" y="574"/>
                  </a:lnTo>
                  <a:lnTo>
                    <a:pt x="42" y="574"/>
                  </a:lnTo>
                  <a:lnTo>
                    <a:pt x="42" y="576"/>
                  </a:lnTo>
                  <a:lnTo>
                    <a:pt x="44" y="576"/>
                  </a:lnTo>
                  <a:lnTo>
                    <a:pt x="44" y="576"/>
                  </a:lnTo>
                  <a:lnTo>
                    <a:pt x="44" y="578"/>
                  </a:lnTo>
                  <a:lnTo>
                    <a:pt x="46" y="578"/>
                  </a:lnTo>
                  <a:lnTo>
                    <a:pt x="50" y="580"/>
                  </a:lnTo>
                  <a:lnTo>
                    <a:pt x="52" y="580"/>
                  </a:lnTo>
                  <a:lnTo>
                    <a:pt x="52" y="580"/>
                  </a:lnTo>
                  <a:lnTo>
                    <a:pt x="54" y="580"/>
                  </a:lnTo>
                  <a:lnTo>
                    <a:pt x="54" y="580"/>
                  </a:lnTo>
                  <a:lnTo>
                    <a:pt x="57" y="580"/>
                  </a:lnTo>
                  <a:lnTo>
                    <a:pt x="57" y="578"/>
                  </a:lnTo>
                  <a:lnTo>
                    <a:pt x="57" y="578"/>
                  </a:lnTo>
                  <a:lnTo>
                    <a:pt x="61" y="580"/>
                  </a:lnTo>
                  <a:lnTo>
                    <a:pt x="61" y="580"/>
                  </a:lnTo>
                  <a:lnTo>
                    <a:pt x="63" y="580"/>
                  </a:lnTo>
                  <a:lnTo>
                    <a:pt x="63" y="580"/>
                  </a:lnTo>
                  <a:lnTo>
                    <a:pt x="63" y="580"/>
                  </a:lnTo>
                  <a:lnTo>
                    <a:pt x="65" y="580"/>
                  </a:lnTo>
                  <a:lnTo>
                    <a:pt x="65" y="582"/>
                  </a:lnTo>
                  <a:lnTo>
                    <a:pt x="65" y="582"/>
                  </a:lnTo>
                  <a:lnTo>
                    <a:pt x="67" y="582"/>
                  </a:lnTo>
                  <a:lnTo>
                    <a:pt x="67" y="582"/>
                  </a:lnTo>
                  <a:lnTo>
                    <a:pt x="69" y="582"/>
                  </a:lnTo>
                  <a:lnTo>
                    <a:pt x="77" y="589"/>
                  </a:lnTo>
                  <a:lnTo>
                    <a:pt x="77" y="589"/>
                  </a:lnTo>
                  <a:lnTo>
                    <a:pt x="80" y="589"/>
                  </a:lnTo>
                  <a:lnTo>
                    <a:pt x="82" y="589"/>
                  </a:lnTo>
                  <a:lnTo>
                    <a:pt x="84" y="589"/>
                  </a:lnTo>
                  <a:lnTo>
                    <a:pt x="86" y="589"/>
                  </a:lnTo>
                  <a:lnTo>
                    <a:pt x="88" y="587"/>
                  </a:lnTo>
                  <a:lnTo>
                    <a:pt x="88" y="587"/>
                  </a:lnTo>
                  <a:lnTo>
                    <a:pt x="90" y="589"/>
                  </a:lnTo>
                  <a:lnTo>
                    <a:pt x="94" y="589"/>
                  </a:lnTo>
                  <a:lnTo>
                    <a:pt x="94" y="589"/>
                  </a:lnTo>
                  <a:lnTo>
                    <a:pt x="96" y="589"/>
                  </a:lnTo>
                  <a:lnTo>
                    <a:pt x="96" y="589"/>
                  </a:lnTo>
                  <a:lnTo>
                    <a:pt x="96" y="589"/>
                  </a:lnTo>
                  <a:lnTo>
                    <a:pt x="98" y="589"/>
                  </a:lnTo>
                  <a:lnTo>
                    <a:pt x="98" y="589"/>
                  </a:lnTo>
                  <a:lnTo>
                    <a:pt x="100" y="591"/>
                  </a:lnTo>
                  <a:lnTo>
                    <a:pt x="103" y="593"/>
                  </a:lnTo>
                  <a:lnTo>
                    <a:pt x="105" y="593"/>
                  </a:lnTo>
                  <a:lnTo>
                    <a:pt x="105" y="593"/>
                  </a:lnTo>
                  <a:lnTo>
                    <a:pt x="103" y="595"/>
                  </a:lnTo>
                  <a:lnTo>
                    <a:pt x="103" y="595"/>
                  </a:lnTo>
                  <a:lnTo>
                    <a:pt x="103" y="595"/>
                  </a:lnTo>
                  <a:lnTo>
                    <a:pt x="103" y="595"/>
                  </a:lnTo>
                  <a:lnTo>
                    <a:pt x="105" y="595"/>
                  </a:lnTo>
                  <a:lnTo>
                    <a:pt x="105" y="595"/>
                  </a:lnTo>
                  <a:lnTo>
                    <a:pt x="105" y="595"/>
                  </a:lnTo>
                  <a:lnTo>
                    <a:pt x="107" y="595"/>
                  </a:lnTo>
                  <a:lnTo>
                    <a:pt x="109" y="595"/>
                  </a:lnTo>
                  <a:lnTo>
                    <a:pt x="109" y="595"/>
                  </a:lnTo>
                  <a:lnTo>
                    <a:pt x="111" y="593"/>
                  </a:lnTo>
                  <a:lnTo>
                    <a:pt x="111" y="593"/>
                  </a:lnTo>
                  <a:lnTo>
                    <a:pt x="111" y="593"/>
                  </a:lnTo>
                  <a:lnTo>
                    <a:pt x="111" y="591"/>
                  </a:lnTo>
                  <a:lnTo>
                    <a:pt x="113" y="591"/>
                  </a:lnTo>
                  <a:lnTo>
                    <a:pt x="113" y="589"/>
                  </a:lnTo>
                  <a:lnTo>
                    <a:pt x="113" y="589"/>
                  </a:lnTo>
                  <a:lnTo>
                    <a:pt x="113" y="589"/>
                  </a:lnTo>
                  <a:lnTo>
                    <a:pt x="115" y="587"/>
                  </a:lnTo>
                  <a:lnTo>
                    <a:pt x="115" y="584"/>
                  </a:lnTo>
                  <a:lnTo>
                    <a:pt x="117" y="584"/>
                  </a:lnTo>
                  <a:lnTo>
                    <a:pt x="117" y="584"/>
                  </a:lnTo>
                  <a:lnTo>
                    <a:pt x="117" y="584"/>
                  </a:lnTo>
                  <a:lnTo>
                    <a:pt x="117" y="584"/>
                  </a:lnTo>
                  <a:lnTo>
                    <a:pt x="119" y="584"/>
                  </a:lnTo>
                  <a:lnTo>
                    <a:pt x="119" y="584"/>
                  </a:lnTo>
                  <a:lnTo>
                    <a:pt x="119" y="584"/>
                  </a:lnTo>
                  <a:lnTo>
                    <a:pt x="121" y="584"/>
                  </a:lnTo>
                  <a:lnTo>
                    <a:pt x="121" y="584"/>
                  </a:lnTo>
                  <a:lnTo>
                    <a:pt x="123" y="584"/>
                  </a:lnTo>
                  <a:lnTo>
                    <a:pt x="126" y="587"/>
                  </a:lnTo>
                  <a:lnTo>
                    <a:pt x="126" y="587"/>
                  </a:lnTo>
                  <a:lnTo>
                    <a:pt x="126" y="587"/>
                  </a:lnTo>
                  <a:lnTo>
                    <a:pt x="126" y="587"/>
                  </a:lnTo>
                  <a:lnTo>
                    <a:pt x="128" y="589"/>
                  </a:lnTo>
                  <a:lnTo>
                    <a:pt x="128" y="591"/>
                  </a:lnTo>
                  <a:lnTo>
                    <a:pt x="130" y="593"/>
                  </a:lnTo>
                  <a:lnTo>
                    <a:pt x="130" y="593"/>
                  </a:lnTo>
                  <a:lnTo>
                    <a:pt x="130" y="593"/>
                  </a:lnTo>
                  <a:lnTo>
                    <a:pt x="130" y="593"/>
                  </a:lnTo>
                  <a:lnTo>
                    <a:pt x="132" y="595"/>
                  </a:lnTo>
                  <a:lnTo>
                    <a:pt x="132" y="595"/>
                  </a:lnTo>
                  <a:lnTo>
                    <a:pt x="132" y="595"/>
                  </a:lnTo>
                  <a:lnTo>
                    <a:pt x="134" y="595"/>
                  </a:lnTo>
                  <a:lnTo>
                    <a:pt x="134" y="593"/>
                  </a:lnTo>
                  <a:lnTo>
                    <a:pt x="134" y="593"/>
                  </a:lnTo>
                  <a:lnTo>
                    <a:pt x="134" y="593"/>
                  </a:lnTo>
                  <a:lnTo>
                    <a:pt x="136" y="591"/>
                  </a:lnTo>
                  <a:lnTo>
                    <a:pt x="136" y="591"/>
                  </a:lnTo>
                  <a:lnTo>
                    <a:pt x="142" y="587"/>
                  </a:lnTo>
                  <a:lnTo>
                    <a:pt x="140" y="580"/>
                  </a:lnTo>
                  <a:lnTo>
                    <a:pt x="140" y="580"/>
                  </a:lnTo>
                  <a:lnTo>
                    <a:pt x="140" y="580"/>
                  </a:lnTo>
                  <a:lnTo>
                    <a:pt x="140" y="580"/>
                  </a:lnTo>
                  <a:lnTo>
                    <a:pt x="140" y="578"/>
                  </a:lnTo>
                  <a:lnTo>
                    <a:pt x="140" y="578"/>
                  </a:lnTo>
                  <a:lnTo>
                    <a:pt x="140" y="578"/>
                  </a:lnTo>
                  <a:lnTo>
                    <a:pt x="140" y="578"/>
                  </a:lnTo>
                  <a:lnTo>
                    <a:pt x="138" y="578"/>
                  </a:lnTo>
                  <a:lnTo>
                    <a:pt x="138" y="576"/>
                  </a:lnTo>
                  <a:lnTo>
                    <a:pt x="138" y="576"/>
                  </a:lnTo>
                  <a:lnTo>
                    <a:pt x="138" y="576"/>
                  </a:lnTo>
                  <a:lnTo>
                    <a:pt x="138" y="576"/>
                  </a:lnTo>
                  <a:lnTo>
                    <a:pt x="138" y="576"/>
                  </a:lnTo>
                  <a:lnTo>
                    <a:pt x="136" y="574"/>
                  </a:lnTo>
                  <a:lnTo>
                    <a:pt x="136" y="574"/>
                  </a:lnTo>
                  <a:lnTo>
                    <a:pt x="136" y="574"/>
                  </a:lnTo>
                  <a:lnTo>
                    <a:pt x="136" y="574"/>
                  </a:lnTo>
                  <a:lnTo>
                    <a:pt x="134" y="574"/>
                  </a:lnTo>
                  <a:lnTo>
                    <a:pt x="134" y="574"/>
                  </a:lnTo>
                  <a:lnTo>
                    <a:pt x="134" y="574"/>
                  </a:lnTo>
                  <a:lnTo>
                    <a:pt x="134" y="574"/>
                  </a:lnTo>
                  <a:lnTo>
                    <a:pt x="134" y="574"/>
                  </a:lnTo>
                  <a:lnTo>
                    <a:pt x="134" y="572"/>
                  </a:lnTo>
                  <a:lnTo>
                    <a:pt x="134" y="570"/>
                  </a:lnTo>
                  <a:lnTo>
                    <a:pt x="132" y="568"/>
                  </a:lnTo>
                  <a:lnTo>
                    <a:pt x="130" y="564"/>
                  </a:lnTo>
                  <a:lnTo>
                    <a:pt x="130" y="561"/>
                  </a:lnTo>
                  <a:lnTo>
                    <a:pt x="130" y="561"/>
                  </a:lnTo>
                  <a:lnTo>
                    <a:pt x="130" y="561"/>
                  </a:lnTo>
                  <a:lnTo>
                    <a:pt x="130" y="561"/>
                  </a:lnTo>
                  <a:lnTo>
                    <a:pt x="128" y="559"/>
                  </a:lnTo>
                  <a:lnTo>
                    <a:pt x="128" y="559"/>
                  </a:lnTo>
                  <a:lnTo>
                    <a:pt x="128" y="559"/>
                  </a:lnTo>
                  <a:lnTo>
                    <a:pt x="130" y="559"/>
                  </a:lnTo>
                  <a:lnTo>
                    <a:pt x="130" y="557"/>
                  </a:lnTo>
                  <a:lnTo>
                    <a:pt x="130" y="555"/>
                  </a:lnTo>
                  <a:lnTo>
                    <a:pt x="132" y="555"/>
                  </a:lnTo>
                  <a:lnTo>
                    <a:pt x="132" y="555"/>
                  </a:lnTo>
                  <a:lnTo>
                    <a:pt x="132" y="553"/>
                  </a:lnTo>
                  <a:lnTo>
                    <a:pt x="132" y="551"/>
                  </a:lnTo>
                  <a:lnTo>
                    <a:pt x="134" y="551"/>
                  </a:lnTo>
                  <a:lnTo>
                    <a:pt x="134" y="551"/>
                  </a:lnTo>
                  <a:lnTo>
                    <a:pt x="134" y="549"/>
                  </a:lnTo>
                  <a:lnTo>
                    <a:pt x="134" y="549"/>
                  </a:lnTo>
                  <a:lnTo>
                    <a:pt x="134" y="549"/>
                  </a:lnTo>
                  <a:lnTo>
                    <a:pt x="134" y="547"/>
                  </a:lnTo>
                  <a:lnTo>
                    <a:pt x="136" y="543"/>
                  </a:lnTo>
                  <a:lnTo>
                    <a:pt x="138" y="543"/>
                  </a:lnTo>
                  <a:lnTo>
                    <a:pt x="138" y="541"/>
                  </a:lnTo>
                  <a:lnTo>
                    <a:pt x="140" y="541"/>
                  </a:lnTo>
                  <a:lnTo>
                    <a:pt x="142" y="538"/>
                  </a:lnTo>
                  <a:lnTo>
                    <a:pt x="142" y="536"/>
                  </a:lnTo>
                  <a:lnTo>
                    <a:pt x="144" y="534"/>
                  </a:lnTo>
                  <a:lnTo>
                    <a:pt x="147" y="534"/>
                  </a:lnTo>
                  <a:lnTo>
                    <a:pt x="153" y="532"/>
                  </a:lnTo>
                  <a:lnTo>
                    <a:pt x="155" y="530"/>
                  </a:lnTo>
                  <a:lnTo>
                    <a:pt x="157" y="528"/>
                  </a:lnTo>
                  <a:lnTo>
                    <a:pt x="157" y="528"/>
                  </a:lnTo>
                  <a:lnTo>
                    <a:pt x="157" y="526"/>
                  </a:lnTo>
                  <a:lnTo>
                    <a:pt x="157" y="526"/>
                  </a:lnTo>
                  <a:lnTo>
                    <a:pt x="157" y="526"/>
                  </a:lnTo>
                  <a:lnTo>
                    <a:pt x="157" y="526"/>
                  </a:lnTo>
                  <a:lnTo>
                    <a:pt x="159" y="524"/>
                  </a:lnTo>
                  <a:lnTo>
                    <a:pt x="161" y="522"/>
                  </a:lnTo>
                  <a:lnTo>
                    <a:pt x="163" y="520"/>
                  </a:lnTo>
                  <a:lnTo>
                    <a:pt x="163" y="518"/>
                  </a:lnTo>
                  <a:lnTo>
                    <a:pt x="163" y="518"/>
                  </a:lnTo>
                  <a:lnTo>
                    <a:pt x="163" y="515"/>
                  </a:lnTo>
                  <a:lnTo>
                    <a:pt x="163" y="515"/>
                  </a:lnTo>
                  <a:lnTo>
                    <a:pt x="163" y="515"/>
                  </a:lnTo>
                  <a:lnTo>
                    <a:pt x="163" y="513"/>
                  </a:lnTo>
                  <a:lnTo>
                    <a:pt x="163" y="513"/>
                  </a:lnTo>
                  <a:lnTo>
                    <a:pt x="163" y="513"/>
                  </a:lnTo>
                  <a:lnTo>
                    <a:pt x="167" y="511"/>
                  </a:lnTo>
                  <a:lnTo>
                    <a:pt x="167" y="509"/>
                  </a:lnTo>
                  <a:lnTo>
                    <a:pt x="170" y="509"/>
                  </a:lnTo>
                  <a:lnTo>
                    <a:pt x="170" y="507"/>
                  </a:lnTo>
                  <a:lnTo>
                    <a:pt x="170" y="505"/>
                  </a:lnTo>
                  <a:lnTo>
                    <a:pt x="170" y="505"/>
                  </a:lnTo>
                  <a:lnTo>
                    <a:pt x="170" y="503"/>
                  </a:lnTo>
                  <a:lnTo>
                    <a:pt x="170" y="503"/>
                  </a:lnTo>
                  <a:lnTo>
                    <a:pt x="170" y="503"/>
                  </a:lnTo>
                  <a:lnTo>
                    <a:pt x="172" y="501"/>
                  </a:lnTo>
                  <a:lnTo>
                    <a:pt x="172" y="499"/>
                  </a:lnTo>
                  <a:lnTo>
                    <a:pt x="172" y="497"/>
                  </a:lnTo>
                  <a:lnTo>
                    <a:pt x="172" y="497"/>
                  </a:lnTo>
                  <a:lnTo>
                    <a:pt x="174" y="497"/>
                  </a:lnTo>
                  <a:lnTo>
                    <a:pt x="176" y="494"/>
                  </a:lnTo>
                  <a:lnTo>
                    <a:pt x="176" y="492"/>
                  </a:lnTo>
                  <a:lnTo>
                    <a:pt x="176" y="492"/>
                  </a:lnTo>
                  <a:lnTo>
                    <a:pt x="178" y="490"/>
                  </a:lnTo>
                  <a:lnTo>
                    <a:pt x="178" y="490"/>
                  </a:lnTo>
                  <a:lnTo>
                    <a:pt x="178" y="490"/>
                  </a:lnTo>
                  <a:lnTo>
                    <a:pt x="178" y="488"/>
                  </a:lnTo>
                  <a:lnTo>
                    <a:pt x="178" y="486"/>
                  </a:lnTo>
                  <a:lnTo>
                    <a:pt x="178" y="486"/>
                  </a:lnTo>
                  <a:lnTo>
                    <a:pt x="178" y="486"/>
                  </a:lnTo>
                  <a:lnTo>
                    <a:pt x="178" y="486"/>
                  </a:lnTo>
                  <a:lnTo>
                    <a:pt x="180" y="484"/>
                  </a:lnTo>
                  <a:lnTo>
                    <a:pt x="182" y="482"/>
                  </a:lnTo>
                  <a:lnTo>
                    <a:pt x="182" y="482"/>
                  </a:lnTo>
                  <a:lnTo>
                    <a:pt x="182" y="482"/>
                  </a:lnTo>
                  <a:lnTo>
                    <a:pt x="184" y="482"/>
                  </a:lnTo>
                  <a:lnTo>
                    <a:pt x="186" y="482"/>
                  </a:lnTo>
                  <a:lnTo>
                    <a:pt x="186" y="482"/>
                  </a:lnTo>
                  <a:lnTo>
                    <a:pt x="186" y="482"/>
                  </a:lnTo>
                  <a:lnTo>
                    <a:pt x="188" y="482"/>
                  </a:lnTo>
                  <a:lnTo>
                    <a:pt x="188" y="482"/>
                  </a:lnTo>
                  <a:lnTo>
                    <a:pt x="188" y="482"/>
                  </a:lnTo>
                  <a:lnTo>
                    <a:pt x="190" y="482"/>
                  </a:lnTo>
                  <a:lnTo>
                    <a:pt x="193" y="482"/>
                  </a:lnTo>
                  <a:lnTo>
                    <a:pt x="193" y="482"/>
                  </a:lnTo>
                  <a:lnTo>
                    <a:pt x="193" y="482"/>
                  </a:lnTo>
                  <a:lnTo>
                    <a:pt x="193" y="482"/>
                  </a:lnTo>
                  <a:lnTo>
                    <a:pt x="195" y="482"/>
                  </a:lnTo>
                  <a:lnTo>
                    <a:pt x="195" y="482"/>
                  </a:lnTo>
                  <a:lnTo>
                    <a:pt x="195" y="482"/>
                  </a:lnTo>
                  <a:lnTo>
                    <a:pt x="195" y="482"/>
                  </a:lnTo>
                  <a:lnTo>
                    <a:pt x="197" y="480"/>
                  </a:lnTo>
                  <a:lnTo>
                    <a:pt x="197" y="480"/>
                  </a:lnTo>
                  <a:lnTo>
                    <a:pt x="197" y="480"/>
                  </a:lnTo>
                  <a:lnTo>
                    <a:pt x="197" y="480"/>
                  </a:lnTo>
                  <a:lnTo>
                    <a:pt x="197" y="480"/>
                  </a:lnTo>
                  <a:lnTo>
                    <a:pt x="197" y="480"/>
                  </a:lnTo>
                  <a:lnTo>
                    <a:pt x="197" y="478"/>
                  </a:lnTo>
                  <a:lnTo>
                    <a:pt x="197" y="478"/>
                  </a:lnTo>
                  <a:lnTo>
                    <a:pt x="197" y="478"/>
                  </a:lnTo>
                  <a:lnTo>
                    <a:pt x="197" y="478"/>
                  </a:lnTo>
                  <a:lnTo>
                    <a:pt x="195" y="476"/>
                  </a:lnTo>
                  <a:lnTo>
                    <a:pt x="195" y="476"/>
                  </a:lnTo>
                  <a:lnTo>
                    <a:pt x="195" y="476"/>
                  </a:lnTo>
                  <a:lnTo>
                    <a:pt x="195" y="476"/>
                  </a:lnTo>
                  <a:lnTo>
                    <a:pt x="195" y="476"/>
                  </a:lnTo>
                  <a:lnTo>
                    <a:pt x="195" y="474"/>
                  </a:lnTo>
                  <a:lnTo>
                    <a:pt x="195" y="474"/>
                  </a:lnTo>
                  <a:lnTo>
                    <a:pt x="195" y="471"/>
                  </a:lnTo>
                  <a:lnTo>
                    <a:pt x="195" y="471"/>
                  </a:lnTo>
                  <a:lnTo>
                    <a:pt x="197" y="469"/>
                  </a:lnTo>
                  <a:lnTo>
                    <a:pt x="199" y="469"/>
                  </a:lnTo>
                  <a:lnTo>
                    <a:pt x="199" y="467"/>
                  </a:lnTo>
                  <a:lnTo>
                    <a:pt x="199" y="465"/>
                  </a:lnTo>
                  <a:lnTo>
                    <a:pt x="199" y="465"/>
                  </a:lnTo>
                  <a:lnTo>
                    <a:pt x="199" y="465"/>
                  </a:lnTo>
                  <a:lnTo>
                    <a:pt x="201" y="465"/>
                  </a:lnTo>
                  <a:lnTo>
                    <a:pt x="201" y="463"/>
                  </a:lnTo>
                  <a:lnTo>
                    <a:pt x="201" y="463"/>
                  </a:lnTo>
                  <a:lnTo>
                    <a:pt x="201" y="461"/>
                  </a:lnTo>
                  <a:lnTo>
                    <a:pt x="203" y="461"/>
                  </a:lnTo>
                  <a:lnTo>
                    <a:pt x="203" y="459"/>
                  </a:lnTo>
                  <a:lnTo>
                    <a:pt x="205" y="461"/>
                  </a:lnTo>
                  <a:lnTo>
                    <a:pt x="205" y="463"/>
                  </a:lnTo>
                  <a:lnTo>
                    <a:pt x="205" y="465"/>
                  </a:lnTo>
                  <a:lnTo>
                    <a:pt x="205" y="467"/>
                  </a:lnTo>
                  <a:lnTo>
                    <a:pt x="205" y="467"/>
                  </a:lnTo>
                  <a:lnTo>
                    <a:pt x="207" y="469"/>
                  </a:lnTo>
                  <a:lnTo>
                    <a:pt x="207" y="469"/>
                  </a:lnTo>
                  <a:lnTo>
                    <a:pt x="207" y="469"/>
                  </a:lnTo>
                  <a:lnTo>
                    <a:pt x="207" y="471"/>
                  </a:lnTo>
                  <a:lnTo>
                    <a:pt x="209" y="471"/>
                  </a:lnTo>
                  <a:lnTo>
                    <a:pt x="209" y="471"/>
                  </a:lnTo>
                  <a:lnTo>
                    <a:pt x="209" y="471"/>
                  </a:lnTo>
                  <a:lnTo>
                    <a:pt x="209" y="471"/>
                  </a:lnTo>
                  <a:lnTo>
                    <a:pt x="209" y="469"/>
                  </a:lnTo>
                  <a:lnTo>
                    <a:pt x="211" y="469"/>
                  </a:lnTo>
                  <a:lnTo>
                    <a:pt x="211" y="469"/>
                  </a:lnTo>
                  <a:lnTo>
                    <a:pt x="213" y="467"/>
                  </a:lnTo>
                  <a:lnTo>
                    <a:pt x="213" y="467"/>
                  </a:lnTo>
                  <a:lnTo>
                    <a:pt x="216" y="465"/>
                  </a:lnTo>
                  <a:lnTo>
                    <a:pt x="216" y="463"/>
                  </a:lnTo>
                  <a:lnTo>
                    <a:pt x="218" y="463"/>
                  </a:lnTo>
                  <a:lnTo>
                    <a:pt x="218" y="461"/>
                  </a:lnTo>
                  <a:lnTo>
                    <a:pt x="218" y="461"/>
                  </a:lnTo>
                  <a:lnTo>
                    <a:pt x="218" y="461"/>
                  </a:lnTo>
                  <a:lnTo>
                    <a:pt x="220" y="461"/>
                  </a:lnTo>
                  <a:lnTo>
                    <a:pt x="222" y="459"/>
                  </a:lnTo>
                  <a:lnTo>
                    <a:pt x="222" y="457"/>
                  </a:lnTo>
                  <a:lnTo>
                    <a:pt x="224" y="455"/>
                  </a:lnTo>
                  <a:lnTo>
                    <a:pt x="224" y="453"/>
                  </a:lnTo>
                  <a:lnTo>
                    <a:pt x="224" y="453"/>
                  </a:lnTo>
                  <a:lnTo>
                    <a:pt x="224" y="453"/>
                  </a:lnTo>
                  <a:lnTo>
                    <a:pt x="226" y="451"/>
                  </a:lnTo>
                  <a:lnTo>
                    <a:pt x="230" y="448"/>
                  </a:lnTo>
                  <a:lnTo>
                    <a:pt x="230" y="448"/>
                  </a:lnTo>
                  <a:lnTo>
                    <a:pt x="230" y="448"/>
                  </a:lnTo>
                  <a:lnTo>
                    <a:pt x="230" y="448"/>
                  </a:lnTo>
                  <a:lnTo>
                    <a:pt x="230" y="448"/>
                  </a:lnTo>
                  <a:lnTo>
                    <a:pt x="232" y="444"/>
                  </a:lnTo>
                  <a:lnTo>
                    <a:pt x="232" y="442"/>
                  </a:lnTo>
                  <a:lnTo>
                    <a:pt x="232" y="442"/>
                  </a:lnTo>
                  <a:lnTo>
                    <a:pt x="232" y="442"/>
                  </a:lnTo>
                  <a:lnTo>
                    <a:pt x="234" y="440"/>
                  </a:lnTo>
                  <a:lnTo>
                    <a:pt x="234" y="440"/>
                  </a:lnTo>
                  <a:lnTo>
                    <a:pt x="236" y="440"/>
                  </a:lnTo>
                  <a:lnTo>
                    <a:pt x="236" y="440"/>
                  </a:lnTo>
                  <a:lnTo>
                    <a:pt x="236" y="440"/>
                  </a:lnTo>
                  <a:lnTo>
                    <a:pt x="239" y="440"/>
                  </a:lnTo>
                  <a:lnTo>
                    <a:pt x="241" y="440"/>
                  </a:lnTo>
                  <a:lnTo>
                    <a:pt x="245" y="440"/>
                  </a:lnTo>
                  <a:lnTo>
                    <a:pt x="247" y="440"/>
                  </a:lnTo>
                  <a:lnTo>
                    <a:pt x="247" y="440"/>
                  </a:lnTo>
                  <a:lnTo>
                    <a:pt x="249" y="440"/>
                  </a:lnTo>
                  <a:lnTo>
                    <a:pt x="251" y="440"/>
                  </a:lnTo>
                  <a:lnTo>
                    <a:pt x="255" y="440"/>
                  </a:lnTo>
                  <a:lnTo>
                    <a:pt x="257" y="440"/>
                  </a:lnTo>
                  <a:lnTo>
                    <a:pt x="257" y="440"/>
                  </a:lnTo>
                  <a:lnTo>
                    <a:pt x="262" y="440"/>
                  </a:lnTo>
                  <a:lnTo>
                    <a:pt x="264" y="440"/>
                  </a:lnTo>
                  <a:lnTo>
                    <a:pt x="266" y="440"/>
                  </a:lnTo>
                  <a:lnTo>
                    <a:pt x="272" y="438"/>
                  </a:lnTo>
                  <a:lnTo>
                    <a:pt x="272" y="438"/>
                  </a:lnTo>
                  <a:lnTo>
                    <a:pt x="274" y="440"/>
                  </a:lnTo>
                  <a:lnTo>
                    <a:pt x="276" y="440"/>
                  </a:lnTo>
                  <a:lnTo>
                    <a:pt x="276" y="440"/>
                  </a:lnTo>
                  <a:lnTo>
                    <a:pt x="276" y="440"/>
                  </a:lnTo>
                  <a:lnTo>
                    <a:pt x="278" y="440"/>
                  </a:lnTo>
                  <a:lnTo>
                    <a:pt x="278" y="440"/>
                  </a:lnTo>
                  <a:lnTo>
                    <a:pt x="278" y="440"/>
                  </a:lnTo>
                  <a:lnTo>
                    <a:pt x="280" y="438"/>
                  </a:lnTo>
                  <a:lnTo>
                    <a:pt x="280" y="438"/>
                  </a:lnTo>
                  <a:lnTo>
                    <a:pt x="282" y="436"/>
                  </a:lnTo>
                  <a:lnTo>
                    <a:pt x="282" y="434"/>
                  </a:lnTo>
                  <a:lnTo>
                    <a:pt x="282" y="434"/>
                  </a:lnTo>
                  <a:lnTo>
                    <a:pt x="282" y="434"/>
                  </a:lnTo>
                  <a:lnTo>
                    <a:pt x="285" y="432"/>
                  </a:lnTo>
                  <a:lnTo>
                    <a:pt x="285" y="432"/>
                  </a:lnTo>
                  <a:lnTo>
                    <a:pt x="285" y="430"/>
                  </a:lnTo>
                  <a:lnTo>
                    <a:pt x="285" y="428"/>
                  </a:lnTo>
                  <a:lnTo>
                    <a:pt x="285" y="428"/>
                  </a:lnTo>
                  <a:lnTo>
                    <a:pt x="287" y="425"/>
                  </a:lnTo>
                  <a:lnTo>
                    <a:pt x="287" y="423"/>
                  </a:lnTo>
                  <a:lnTo>
                    <a:pt x="289" y="421"/>
                  </a:lnTo>
                  <a:lnTo>
                    <a:pt x="291" y="421"/>
                  </a:lnTo>
                  <a:lnTo>
                    <a:pt x="293" y="421"/>
                  </a:lnTo>
                  <a:lnTo>
                    <a:pt x="297" y="419"/>
                  </a:lnTo>
                  <a:lnTo>
                    <a:pt x="299" y="419"/>
                  </a:lnTo>
                  <a:lnTo>
                    <a:pt x="299" y="419"/>
                  </a:lnTo>
                  <a:lnTo>
                    <a:pt x="299" y="417"/>
                  </a:lnTo>
                  <a:lnTo>
                    <a:pt x="299" y="417"/>
                  </a:lnTo>
                  <a:lnTo>
                    <a:pt x="303" y="415"/>
                  </a:lnTo>
                  <a:lnTo>
                    <a:pt x="303" y="413"/>
                  </a:lnTo>
                  <a:lnTo>
                    <a:pt x="303" y="413"/>
                  </a:lnTo>
                  <a:lnTo>
                    <a:pt x="303" y="411"/>
                  </a:lnTo>
                  <a:lnTo>
                    <a:pt x="303" y="411"/>
                  </a:lnTo>
                  <a:lnTo>
                    <a:pt x="303" y="411"/>
                  </a:lnTo>
                  <a:lnTo>
                    <a:pt x="303" y="411"/>
                  </a:lnTo>
                  <a:lnTo>
                    <a:pt x="303" y="409"/>
                  </a:lnTo>
                  <a:lnTo>
                    <a:pt x="303" y="409"/>
                  </a:lnTo>
                  <a:lnTo>
                    <a:pt x="303" y="409"/>
                  </a:lnTo>
                  <a:lnTo>
                    <a:pt x="303" y="407"/>
                  </a:lnTo>
                  <a:lnTo>
                    <a:pt x="303" y="407"/>
                  </a:lnTo>
                  <a:lnTo>
                    <a:pt x="303" y="404"/>
                  </a:lnTo>
                  <a:lnTo>
                    <a:pt x="303" y="404"/>
                  </a:lnTo>
                  <a:lnTo>
                    <a:pt x="303" y="404"/>
                  </a:lnTo>
                  <a:lnTo>
                    <a:pt x="306" y="402"/>
                  </a:lnTo>
                  <a:lnTo>
                    <a:pt x="306" y="402"/>
                  </a:lnTo>
                  <a:lnTo>
                    <a:pt x="306" y="402"/>
                  </a:lnTo>
                  <a:lnTo>
                    <a:pt x="308" y="402"/>
                  </a:lnTo>
                  <a:lnTo>
                    <a:pt x="308" y="402"/>
                  </a:lnTo>
                  <a:lnTo>
                    <a:pt x="306" y="400"/>
                  </a:lnTo>
                  <a:lnTo>
                    <a:pt x="299" y="392"/>
                  </a:lnTo>
                  <a:lnTo>
                    <a:pt x="297" y="386"/>
                  </a:lnTo>
                  <a:lnTo>
                    <a:pt x="291" y="373"/>
                  </a:lnTo>
                  <a:lnTo>
                    <a:pt x="289" y="371"/>
                  </a:lnTo>
                  <a:lnTo>
                    <a:pt x="287" y="371"/>
                  </a:lnTo>
                  <a:lnTo>
                    <a:pt x="280" y="371"/>
                  </a:lnTo>
                  <a:lnTo>
                    <a:pt x="278" y="373"/>
                  </a:lnTo>
                  <a:lnTo>
                    <a:pt x="268" y="375"/>
                  </a:lnTo>
                  <a:lnTo>
                    <a:pt x="268" y="375"/>
                  </a:lnTo>
                  <a:lnTo>
                    <a:pt x="268" y="375"/>
                  </a:lnTo>
                  <a:lnTo>
                    <a:pt x="266" y="375"/>
                  </a:lnTo>
                  <a:lnTo>
                    <a:pt x="266" y="375"/>
                  </a:lnTo>
                  <a:lnTo>
                    <a:pt x="266" y="375"/>
                  </a:lnTo>
                  <a:lnTo>
                    <a:pt x="266" y="373"/>
                  </a:lnTo>
                  <a:lnTo>
                    <a:pt x="266" y="373"/>
                  </a:lnTo>
                  <a:lnTo>
                    <a:pt x="264" y="373"/>
                  </a:lnTo>
                  <a:lnTo>
                    <a:pt x="264" y="373"/>
                  </a:lnTo>
                  <a:lnTo>
                    <a:pt x="264" y="371"/>
                  </a:lnTo>
                  <a:lnTo>
                    <a:pt x="255" y="371"/>
                  </a:lnTo>
                  <a:lnTo>
                    <a:pt x="255" y="371"/>
                  </a:lnTo>
                  <a:lnTo>
                    <a:pt x="253" y="369"/>
                  </a:lnTo>
                  <a:lnTo>
                    <a:pt x="253" y="365"/>
                  </a:lnTo>
                  <a:lnTo>
                    <a:pt x="253" y="363"/>
                  </a:lnTo>
                  <a:lnTo>
                    <a:pt x="253" y="363"/>
                  </a:lnTo>
                  <a:lnTo>
                    <a:pt x="251" y="363"/>
                  </a:lnTo>
                  <a:lnTo>
                    <a:pt x="251" y="363"/>
                  </a:lnTo>
                  <a:lnTo>
                    <a:pt x="251" y="363"/>
                  </a:lnTo>
                  <a:lnTo>
                    <a:pt x="245" y="365"/>
                  </a:lnTo>
                  <a:lnTo>
                    <a:pt x="245" y="365"/>
                  </a:lnTo>
                  <a:lnTo>
                    <a:pt x="243" y="365"/>
                  </a:lnTo>
                  <a:lnTo>
                    <a:pt x="243" y="365"/>
                  </a:lnTo>
                  <a:lnTo>
                    <a:pt x="241" y="363"/>
                  </a:lnTo>
                  <a:lnTo>
                    <a:pt x="241" y="363"/>
                  </a:lnTo>
                  <a:lnTo>
                    <a:pt x="241" y="363"/>
                  </a:lnTo>
                  <a:lnTo>
                    <a:pt x="241" y="363"/>
                  </a:lnTo>
                  <a:lnTo>
                    <a:pt x="239" y="361"/>
                  </a:lnTo>
                  <a:lnTo>
                    <a:pt x="239" y="361"/>
                  </a:lnTo>
                  <a:lnTo>
                    <a:pt x="239" y="358"/>
                  </a:lnTo>
                  <a:lnTo>
                    <a:pt x="236" y="358"/>
                  </a:lnTo>
                  <a:lnTo>
                    <a:pt x="236" y="358"/>
                  </a:lnTo>
                  <a:lnTo>
                    <a:pt x="234" y="358"/>
                  </a:lnTo>
                  <a:lnTo>
                    <a:pt x="232" y="356"/>
                  </a:lnTo>
                  <a:lnTo>
                    <a:pt x="230" y="356"/>
                  </a:lnTo>
                  <a:lnTo>
                    <a:pt x="230" y="354"/>
                  </a:lnTo>
                  <a:lnTo>
                    <a:pt x="228" y="352"/>
                  </a:lnTo>
                  <a:lnTo>
                    <a:pt x="228" y="350"/>
                  </a:lnTo>
                  <a:lnTo>
                    <a:pt x="228" y="348"/>
                  </a:lnTo>
                  <a:lnTo>
                    <a:pt x="228" y="346"/>
                  </a:lnTo>
                  <a:lnTo>
                    <a:pt x="226" y="344"/>
                  </a:lnTo>
                  <a:lnTo>
                    <a:pt x="228" y="340"/>
                  </a:lnTo>
                  <a:lnTo>
                    <a:pt x="228" y="337"/>
                  </a:lnTo>
                  <a:lnTo>
                    <a:pt x="228" y="337"/>
                  </a:lnTo>
                  <a:lnTo>
                    <a:pt x="228" y="337"/>
                  </a:lnTo>
                  <a:lnTo>
                    <a:pt x="228" y="337"/>
                  </a:lnTo>
                  <a:lnTo>
                    <a:pt x="228" y="335"/>
                  </a:lnTo>
                  <a:lnTo>
                    <a:pt x="230" y="335"/>
                  </a:lnTo>
                  <a:lnTo>
                    <a:pt x="243" y="327"/>
                  </a:lnTo>
                  <a:lnTo>
                    <a:pt x="243" y="327"/>
                  </a:lnTo>
                  <a:lnTo>
                    <a:pt x="243" y="327"/>
                  </a:lnTo>
                  <a:lnTo>
                    <a:pt x="243" y="325"/>
                  </a:lnTo>
                  <a:lnTo>
                    <a:pt x="243" y="325"/>
                  </a:lnTo>
                  <a:lnTo>
                    <a:pt x="243" y="325"/>
                  </a:lnTo>
                  <a:lnTo>
                    <a:pt x="243" y="325"/>
                  </a:lnTo>
                  <a:lnTo>
                    <a:pt x="243" y="323"/>
                  </a:lnTo>
                  <a:lnTo>
                    <a:pt x="243" y="323"/>
                  </a:lnTo>
                  <a:lnTo>
                    <a:pt x="243" y="323"/>
                  </a:lnTo>
                  <a:lnTo>
                    <a:pt x="243" y="323"/>
                  </a:lnTo>
                  <a:lnTo>
                    <a:pt x="243" y="321"/>
                  </a:lnTo>
                  <a:lnTo>
                    <a:pt x="243" y="321"/>
                  </a:lnTo>
                  <a:lnTo>
                    <a:pt x="241" y="321"/>
                  </a:lnTo>
                  <a:lnTo>
                    <a:pt x="241" y="321"/>
                  </a:lnTo>
                  <a:lnTo>
                    <a:pt x="239" y="321"/>
                  </a:lnTo>
                  <a:lnTo>
                    <a:pt x="239" y="321"/>
                  </a:lnTo>
                  <a:lnTo>
                    <a:pt x="239" y="321"/>
                  </a:lnTo>
                  <a:lnTo>
                    <a:pt x="239" y="319"/>
                  </a:lnTo>
                  <a:lnTo>
                    <a:pt x="239" y="319"/>
                  </a:lnTo>
                  <a:lnTo>
                    <a:pt x="239" y="319"/>
                  </a:lnTo>
                  <a:lnTo>
                    <a:pt x="239" y="319"/>
                  </a:lnTo>
                  <a:lnTo>
                    <a:pt x="239" y="319"/>
                  </a:lnTo>
                  <a:lnTo>
                    <a:pt x="236" y="317"/>
                  </a:lnTo>
                  <a:lnTo>
                    <a:pt x="236" y="317"/>
                  </a:lnTo>
                  <a:lnTo>
                    <a:pt x="236" y="314"/>
                  </a:lnTo>
                  <a:lnTo>
                    <a:pt x="239" y="308"/>
                  </a:lnTo>
                  <a:lnTo>
                    <a:pt x="239" y="306"/>
                  </a:lnTo>
                  <a:lnTo>
                    <a:pt x="239" y="304"/>
                  </a:lnTo>
                  <a:lnTo>
                    <a:pt x="239" y="304"/>
                  </a:lnTo>
                  <a:lnTo>
                    <a:pt x="239" y="302"/>
                  </a:lnTo>
                  <a:lnTo>
                    <a:pt x="239" y="302"/>
                  </a:lnTo>
                  <a:lnTo>
                    <a:pt x="236" y="300"/>
                  </a:lnTo>
                  <a:lnTo>
                    <a:pt x="236" y="300"/>
                  </a:lnTo>
                  <a:lnTo>
                    <a:pt x="236" y="298"/>
                  </a:lnTo>
                  <a:lnTo>
                    <a:pt x="236" y="298"/>
                  </a:lnTo>
                  <a:lnTo>
                    <a:pt x="236" y="298"/>
                  </a:lnTo>
                  <a:lnTo>
                    <a:pt x="234" y="294"/>
                  </a:lnTo>
                  <a:lnTo>
                    <a:pt x="234" y="294"/>
                  </a:lnTo>
                  <a:lnTo>
                    <a:pt x="234" y="291"/>
                  </a:lnTo>
                  <a:lnTo>
                    <a:pt x="234" y="287"/>
                  </a:lnTo>
                  <a:lnTo>
                    <a:pt x="234" y="285"/>
                  </a:lnTo>
                  <a:lnTo>
                    <a:pt x="234" y="281"/>
                  </a:lnTo>
                  <a:lnTo>
                    <a:pt x="226" y="281"/>
                  </a:lnTo>
                  <a:lnTo>
                    <a:pt x="224" y="281"/>
                  </a:lnTo>
                  <a:lnTo>
                    <a:pt x="222" y="281"/>
                  </a:lnTo>
                  <a:lnTo>
                    <a:pt x="222" y="281"/>
                  </a:lnTo>
                  <a:lnTo>
                    <a:pt x="220" y="283"/>
                  </a:lnTo>
                  <a:lnTo>
                    <a:pt x="218" y="283"/>
                  </a:lnTo>
                  <a:lnTo>
                    <a:pt x="218" y="283"/>
                  </a:lnTo>
                  <a:lnTo>
                    <a:pt x="218" y="283"/>
                  </a:lnTo>
                  <a:lnTo>
                    <a:pt x="218" y="283"/>
                  </a:lnTo>
                  <a:lnTo>
                    <a:pt x="218" y="285"/>
                  </a:lnTo>
                  <a:lnTo>
                    <a:pt x="218" y="285"/>
                  </a:lnTo>
                  <a:lnTo>
                    <a:pt x="216" y="285"/>
                  </a:lnTo>
                  <a:lnTo>
                    <a:pt x="213" y="287"/>
                  </a:lnTo>
                  <a:lnTo>
                    <a:pt x="211" y="287"/>
                  </a:lnTo>
                  <a:lnTo>
                    <a:pt x="209" y="289"/>
                  </a:lnTo>
                  <a:lnTo>
                    <a:pt x="209" y="289"/>
                  </a:lnTo>
                  <a:lnTo>
                    <a:pt x="209" y="289"/>
                  </a:lnTo>
                  <a:lnTo>
                    <a:pt x="209" y="289"/>
                  </a:lnTo>
                  <a:lnTo>
                    <a:pt x="209" y="291"/>
                  </a:lnTo>
                  <a:lnTo>
                    <a:pt x="209" y="291"/>
                  </a:lnTo>
                  <a:lnTo>
                    <a:pt x="209" y="291"/>
                  </a:lnTo>
                  <a:lnTo>
                    <a:pt x="209" y="291"/>
                  </a:lnTo>
                  <a:lnTo>
                    <a:pt x="211" y="291"/>
                  </a:lnTo>
                  <a:lnTo>
                    <a:pt x="211" y="294"/>
                  </a:lnTo>
                  <a:lnTo>
                    <a:pt x="211" y="294"/>
                  </a:lnTo>
                  <a:lnTo>
                    <a:pt x="211" y="294"/>
                  </a:lnTo>
                  <a:lnTo>
                    <a:pt x="211" y="294"/>
                  </a:lnTo>
                  <a:lnTo>
                    <a:pt x="211" y="296"/>
                  </a:lnTo>
                  <a:lnTo>
                    <a:pt x="211" y="296"/>
                  </a:lnTo>
                  <a:lnTo>
                    <a:pt x="211" y="296"/>
                  </a:lnTo>
                  <a:lnTo>
                    <a:pt x="209" y="296"/>
                  </a:lnTo>
                  <a:lnTo>
                    <a:pt x="207" y="296"/>
                  </a:lnTo>
                  <a:lnTo>
                    <a:pt x="207" y="296"/>
                  </a:lnTo>
                  <a:lnTo>
                    <a:pt x="203" y="296"/>
                  </a:lnTo>
                  <a:lnTo>
                    <a:pt x="201" y="294"/>
                  </a:lnTo>
                  <a:lnTo>
                    <a:pt x="197" y="291"/>
                  </a:lnTo>
                  <a:lnTo>
                    <a:pt x="195" y="287"/>
                  </a:lnTo>
                  <a:lnTo>
                    <a:pt x="195" y="285"/>
                  </a:lnTo>
                  <a:lnTo>
                    <a:pt x="193" y="285"/>
                  </a:lnTo>
                  <a:lnTo>
                    <a:pt x="193" y="283"/>
                  </a:lnTo>
                  <a:lnTo>
                    <a:pt x="193" y="283"/>
                  </a:lnTo>
                  <a:lnTo>
                    <a:pt x="190" y="283"/>
                  </a:lnTo>
                  <a:lnTo>
                    <a:pt x="186" y="285"/>
                  </a:lnTo>
                  <a:lnTo>
                    <a:pt x="186" y="285"/>
                  </a:lnTo>
                  <a:lnTo>
                    <a:pt x="184" y="285"/>
                  </a:lnTo>
                  <a:lnTo>
                    <a:pt x="184" y="285"/>
                  </a:lnTo>
                  <a:lnTo>
                    <a:pt x="180" y="285"/>
                  </a:lnTo>
                  <a:lnTo>
                    <a:pt x="180" y="285"/>
                  </a:lnTo>
                  <a:lnTo>
                    <a:pt x="180" y="285"/>
                  </a:lnTo>
                  <a:lnTo>
                    <a:pt x="176" y="285"/>
                  </a:lnTo>
                  <a:lnTo>
                    <a:pt x="176" y="285"/>
                  </a:lnTo>
                  <a:lnTo>
                    <a:pt x="176" y="285"/>
                  </a:lnTo>
                  <a:lnTo>
                    <a:pt x="174" y="285"/>
                  </a:lnTo>
                  <a:lnTo>
                    <a:pt x="174" y="285"/>
                  </a:lnTo>
                  <a:lnTo>
                    <a:pt x="172" y="285"/>
                  </a:lnTo>
                  <a:lnTo>
                    <a:pt x="172" y="285"/>
                  </a:lnTo>
                  <a:lnTo>
                    <a:pt x="172" y="285"/>
                  </a:lnTo>
                  <a:lnTo>
                    <a:pt x="172" y="285"/>
                  </a:lnTo>
                  <a:lnTo>
                    <a:pt x="172" y="285"/>
                  </a:lnTo>
                  <a:lnTo>
                    <a:pt x="170" y="285"/>
                  </a:lnTo>
                  <a:lnTo>
                    <a:pt x="170" y="285"/>
                  </a:lnTo>
                  <a:lnTo>
                    <a:pt x="170" y="287"/>
                  </a:lnTo>
                  <a:lnTo>
                    <a:pt x="167" y="287"/>
                  </a:lnTo>
                  <a:lnTo>
                    <a:pt x="167" y="287"/>
                  </a:lnTo>
                  <a:lnTo>
                    <a:pt x="165" y="287"/>
                  </a:lnTo>
                  <a:lnTo>
                    <a:pt x="165" y="287"/>
                  </a:lnTo>
                  <a:lnTo>
                    <a:pt x="165" y="287"/>
                  </a:lnTo>
                  <a:lnTo>
                    <a:pt x="165" y="287"/>
                  </a:lnTo>
                  <a:lnTo>
                    <a:pt x="163" y="289"/>
                  </a:lnTo>
                  <a:lnTo>
                    <a:pt x="163" y="289"/>
                  </a:lnTo>
                  <a:lnTo>
                    <a:pt x="163" y="289"/>
                  </a:lnTo>
                  <a:lnTo>
                    <a:pt x="163" y="289"/>
                  </a:lnTo>
                  <a:lnTo>
                    <a:pt x="163" y="289"/>
                  </a:lnTo>
                  <a:lnTo>
                    <a:pt x="161" y="289"/>
                  </a:lnTo>
                  <a:lnTo>
                    <a:pt x="161" y="289"/>
                  </a:lnTo>
                  <a:lnTo>
                    <a:pt x="161" y="289"/>
                  </a:lnTo>
                  <a:lnTo>
                    <a:pt x="159" y="287"/>
                  </a:lnTo>
                  <a:lnTo>
                    <a:pt x="159" y="287"/>
                  </a:lnTo>
                  <a:lnTo>
                    <a:pt x="157" y="287"/>
                  </a:lnTo>
                  <a:lnTo>
                    <a:pt x="157" y="287"/>
                  </a:lnTo>
                  <a:lnTo>
                    <a:pt x="157" y="285"/>
                  </a:lnTo>
                  <a:lnTo>
                    <a:pt x="157" y="285"/>
                  </a:lnTo>
                  <a:lnTo>
                    <a:pt x="157" y="283"/>
                  </a:lnTo>
                  <a:lnTo>
                    <a:pt x="157" y="283"/>
                  </a:lnTo>
                  <a:lnTo>
                    <a:pt x="157" y="283"/>
                  </a:lnTo>
                  <a:lnTo>
                    <a:pt x="155" y="283"/>
                  </a:lnTo>
                  <a:lnTo>
                    <a:pt x="155" y="283"/>
                  </a:lnTo>
                  <a:lnTo>
                    <a:pt x="153" y="281"/>
                  </a:lnTo>
                  <a:lnTo>
                    <a:pt x="153" y="281"/>
                  </a:lnTo>
                  <a:lnTo>
                    <a:pt x="151" y="281"/>
                  </a:lnTo>
                  <a:lnTo>
                    <a:pt x="151" y="283"/>
                  </a:lnTo>
                  <a:lnTo>
                    <a:pt x="149" y="283"/>
                  </a:lnTo>
                  <a:lnTo>
                    <a:pt x="149" y="283"/>
                  </a:lnTo>
                  <a:lnTo>
                    <a:pt x="149" y="283"/>
                  </a:lnTo>
                  <a:lnTo>
                    <a:pt x="144" y="281"/>
                  </a:lnTo>
                  <a:lnTo>
                    <a:pt x="142" y="281"/>
                  </a:lnTo>
                  <a:lnTo>
                    <a:pt x="142" y="279"/>
                  </a:lnTo>
                  <a:lnTo>
                    <a:pt x="142" y="279"/>
                  </a:lnTo>
                  <a:lnTo>
                    <a:pt x="142" y="279"/>
                  </a:lnTo>
                  <a:lnTo>
                    <a:pt x="142" y="279"/>
                  </a:lnTo>
                  <a:lnTo>
                    <a:pt x="140" y="268"/>
                  </a:lnTo>
                  <a:lnTo>
                    <a:pt x="140" y="268"/>
                  </a:lnTo>
                  <a:lnTo>
                    <a:pt x="140" y="268"/>
                  </a:lnTo>
                  <a:lnTo>
                    <a:pt x="140" y="268"/>
                  </a:lnTo>
                  <a:lnTo>
                    <a:pt x="140" y="266"/>
                  </a:lnTo>
                  <a:lnTo>
                    <a:pt x="140" y="266"/>
                  </a:lnTo>
                  <a:lnTo>
                    <a:pt x="140" y="266"/>
                  </a:lnTo>
                  <a:lnTo>
                    <a:pt x="140" y="266"/>
                  </a:lnTo>
                  <a:lnTo>
                    <a:pt x="142" y="264"/>
                  </a:lnTo>
                  <a:lnTo>
                    <a:pt x="142" y="264"/>
                  </a:lnTo>
                  <a:lnTo>
                    <a:pt x="142" y="264"/>
                  </a:lnTo>
                  <a:lnTo>
                    <a:pt x="144" y="266"/>
                  </a:lnTo>
                  <a:lnTo>
                    <a:pt x="144" y="266"/>
                  </a:lnTo>
                  <a:lnTo>
                    <a:pt x="147" y="266"/>
                  </a:lnTo>
                  <a:lnTo>
                    <a:pt x="149" y="264"/>
                  </a:lnTo>
                  <a:lnTo>
                    <a:pt x="149" y="264"/>
                  </a:lnTo>
                  <a:lnTo>
                    <a:pt x="149" y="262"/>
                  </a:lnTo>
                  <a:lnTo>
                    <a:pt x="147" y="262"/>
                  </a:lnTo>
                  <a:lnTo>
                    <a:pt x="144" y="260"/>
                  </a:lnTo>
                  <a:lnTo>
                    <a:pt x="144" y="260"/>
                  </a:lnTo>
                  <a:lnTo>
                    <a:pt x="144" y="258"/>
                  </a:lnTo>
                  <a:lnTo>
                    <a:pt x="144" y="258"/>
                  </a:lnTo>
                  <a:lnTo>
                    <a:pt x="144" y="254"/>
                  </a:lnTo>
                  <a:lnTo>
                    <a:pt x="144" y="254"/>
                  </a:lnTo>
                  <a:lnTo>
                    <a:pt x="144" y="254"/>
                  </a:lnTo>
                  <a:lnTo>
                    <a:pt x="144" y="254"/>
                  </a:lnTo>
                  <a:lnTo>
                    <a:pt x="144" y="252"/>
                  </a:lnTo>
                  <a:lnTo>
                    <a:pt x="140" y="252"/>
                  </a:lnTo>
                  <a:lnTo>
                    <a:pt x="138" y="250"/>
                  </a:lnTo>
                  <a:lnTo>
                    <a:pt x="138" y="247"/>
                  </a:lnTo>
                  <a:lnTo>
                    <a:pt x="138" y="247"/>
                  </a:lnTo>
                  <a:lnTo>
                    <a:pt x="138" y="247"/>
                  </a:lnTo>
                  <a:lnTo>
                    <a:pt x="138" y="247"/>
                  </a:lnTo>
                  <a:lnTo>
                    <a:pt x="138" y="247"/>
                  </a:lnTo>
                  <a:lnTo>
                    <a:pt x="140" y="245"/>
                  </a:lnTo>
                  <a:lnTo>
                    <a:pt x="140" y="245"/>
                  </a:lnTo>
                  <a:lnTo>
                    <a:pt x="140" y="245"/>
                  </a:lnTo>
                  <a:lnTo>
                    <a:pt x="140" y="245"/>
                  </a:lnTo>
                  <a:lnTo>
                    <a:pt x="140" y="245"/>
                  </a:lnTo>
                  <a:lnTo>
                    <a:pt x="142" y="245"/>
                  </a:lnTo>
                  <a:lnTo>
                    <a:pt x="142" y="243"/>
                  </a:lnTo>
                  <a:lnTo>
                    <a:pt x="142" y="243"/>
                  </a:lnTo>
                  <a:lnTo>
                    <a:pt x="144" y="239"/>
                  </a:lnTo>
                  <a:lnTo>
                    <a:pt x="144" y="239"/>
                  </a:lnTo>
                  <a:lnTo>
                    <a:pt x="147" y="239"/>
                  </a:lnTo>
                  <a:lnTo>
                    <a:pt x="147" y="237"/>
                  </a:lnTo>
                  <a:lnTo>
                    <a:pt x="149" y="237"/>
                  </a:lnTo>
                  <a:lnTo>
                    <a:pt x="167" y="231"/>
                  </a:lnTo>
                  <a:lnTo>
                    <a:pt x="167" y="231"/>
                  </a:lnTo>
                  <a:lnTo>
                    <a:pt x="170" y="231"/>
                  </a:lnTo>
                  <a:lnTo>
                    <a:pt x="170" y="229"/>
                  </a:lnTo>
                  <a:lnTo>
                    <a:pt x="172" y="227"/>
                  </a:lnTo>
                  <a:lnTo>
                    <a:pt x="172" y="224"/>
                  </a:lnTo>
                  <a:lnTo>
                    <a:pt x="172" y="224"/>
                  </a:lnTo>
                  <a:lnTo>
                    <a:pt x="174" y="222"/>
                  </a:lnTo>
                  <a:lnTo>
                    <a:pt x="176" y="220"/>
                  </a:lnTo>
                  <a:lnTo>
                    <a:pt x="176" y="218"/>
                  </a:lnTo>
                  <a:lnTo>
                    <a:pt x="176" y="216"/>
                  </a:lnTo>
                  <a:lnTo>
                    <a:pt x="174" y="216"/>
                  </a:lnTo>
                  <a:lnTo>
                    <a:pt x="174" y="214"/>
                  </a:lnTo>
                  <a:lnTo>
                    <a:pt x="174" y="214"/>
                  </a:lnTo>
                  <a:lnTo>
                    <a:pt x="172" y="214"/>
                  </a:lnTo>
                  <a:lnTo>
                    <a:pt x="172" y="214"/>
                  </a:lnTo>
                  <a:lnTo>
                    <a:pt x="161" y="195"/>
                  </a:lnTo>
                  <a:lnTo>
                    <a:pt x="159" y="195"/>
                  </a:lnTo>
                  <a:lnTo>
                    <a:pt x="159" y="195"/>
                  </a:lnTo>
                  <a:lnTo>
                    <a:pt x="159" y="195"/>
                  </a:lnTo>
                  <a:lnTo>
                    <a:pt x="161" y="193"/>
                  </a:lnTo>
                  <a:lnTo>
                    <a:pt x="161" y="193"/>
                  </a:lnTo>
                  <a:lnTo>
                    <a:pt x="163" y="193"/>
                  </a:lnTo>
                  <a:lnTo>
                    <a:pt x="170" y="189"/>
                  </a:lnTo>
                  <a:lnTo>
                    <a:pt x="172" y="189"/>
                  </a:lnTo>
                  <a:lnTo>
                    <a:pt x="172" y="189"/>
                  </a:lnTo>
                  <a:lnTo>
                    <a:pt x="174" y="189"/>
                  </a:lnTo>
                  <a:lnTo>
                    <a:pt x="178" y="191"/>
                  </a:lnTo>
                  <a:lnTo>
                    <a:pt x="180" y="191"/>
                  </a:lnTo>
                  <a:lnTo>
                    <a:pt x="182" y="191"/>
                  </a:lnTo>
                  <a:lnTo>
                    <a:pt x="182" y="191"/>
                  </a:lnTo>
                  <a:lnTo>
                    <a:pt x="182" y="189"/>
                  </a:lnTo>
                  <a:lnTo>
                    <a:pt x="186" y="187"/>
                  </a:lnTo>
                  <a:lnTo>
                    <a:pt x="188" y="187"/>
                  </a:lnTo>
                  <a:lnTo>
                    <a:pt x="188" y="185"/>
                  </a:lnTo>
                  <a:lnTo>
                    <a:pt x="188" y="185"/>
                  </a:lnTo>
                  <a:lnTo>
                    <a:pt x="195" y="176"/>
                  </a:lnTo>
                  <a:lnTo>
                    <a:pt x="195" y="174"/>
                  </a:lnTo>
                  <a:lnTo>
                    <a:pt x="197" y="174"/>
                  </a:lnTo>
                  <a:lnTo>
                    <a:pt x="197" y="174"/>
                  </a:lnTo>
                  <a:lnTo>
                    <a:pt x="197" y="174"/>
                  </a:lnTo>
                  <a:lnTo>
                    <a:pt x="197" y="176"/>
                  </a:lnTo>
                  <a:lnTo>
                    <a:pt x="197" y="176"/>
                  </a:lnTo>
                  <a:lnTo>
                    <a:pt x="199" y="176"/>
                  </a:lnTo>
                  <a:lnTo>
                    <a:pt x="199" y="176"/>
                  </a:lnTo>
                  <a:lnTo>
                    <a:pt x="199" y="178"/>
                  </a:lnTo>
                  <a:lnTo>
                    <a:pt x="201" y="178"/>
                  </a:lnTo>
                  <a:lnTo>
                    <a:pt x="201" y="178"/>
                  </a:lnTo>
                  <a:lnTo>
                    <a:pt x="201" y="178"/>
                  </a:lnTo>
                  <a:lnTo>
                    <a:pt x="201" y="176"/>
                  </a:lnTo>
                  <a:lnTo>
                    <a:pt x="203" y="176"/>
                  </a:lnTo>
                  <a:lnTo>
                    <a:pt x="203" y="176"/>
                  </a:lnTo>
                  <a:lnTo>
                    <a:pt x="203" y="176"/>
                  </a:lnTo>
                  <a:lnTo>
                    <a:pt x="203" y="176"/>
                  </a:lnTo>
                  <a:lnTo>
                    <a:pt x="205" y="174"/>
                  </a:lnTo>
                  <a:lnTo>
                    <a:pt x="205" y="174"/>
                  </a:lnTo>
                  <a:lnTo>
                    <a:pt x="207" y="174"/>
                  </a:lnTo>
                  <a:lnTo>
                    <a:pt x="209" y="176"/>
                  </a:lnTo>
                  <a:lnTo>
                    <a:pt x="211" y="176"/>
                  </a:lnTo>
                  <a:lnTo>
                    <a:pt x="211" y="176"/>
                  </a:lnTo>
                  <a:lnTo>
                    <a:pt x="211" y="174"/>
                  </a:lnTo>
                  <a:lnTo>
                    <a:pt x="211" y="174"/>
                  </a:lnTo>
                  <a:lnTo>
                    <a:pt x="211" y="174"/>
                  </a:lnTo>
                  <a:lnTo>
                    <a:pt x="211" y="172"/>
                  </a:lnTo>
                  <a:lnTo>
                    <a:pt x="205" y="162"/>
                  </a:lnTo>
                  <a:lnTo>
                    <a:pt x="203" y="162"/>
                  </a:lnTo>
                  <a:lnTo>
                    <a:pt x="203" y="162"/>
                  </a:lnTo>
                  <a:lnTo>
                    <a:pt x="203" y="160"/>
                  </a:lnTo>
                  <a:lnTo>
                    <a:pt x="205" y="160"/>
                  </a:lnTo>
                  <a:lnTo>
                    <a:pt x="207" y="162"/>
                  </a:lnTo>
                  <a:lnTo>
                    <a:pt x="209" y="162"/>
                  </a:lnTo>
                  <a:lnTo>
                    <a:pt x="209" y="164"/>
                  </a:lnTo>
                  <a:lnTo>
                    <a:pt x="211" y="162"/>
                  </a:lnTo>
                  <a:lnTo>
                    <a:pt x="211" y="162"/>
                  </a:lnTo>
                  <a:lnTo>
                    <a:pt x="211" y="162"/>
                  </a:lnTo>
                  <a:lnTo>
                    <a:pt x="213" y="160"/>
                  </a:lnTo>
                  <a:lnTo>
                    <a:pt x="213" y="160"/>
                  </a:lnTo>
                  <a:lnTo>
                    <a:pt x="213" y="157"/>
                  </a:lnTo>
                  <a:lnTo>
                    <a:pt x="220" y="153"/>
                  </a:lnTo>
                  <a:lnTo>
                    <a:pt x="222" y="153"/>
                  </a:lnTo>
                  <a:lnTo>
                    <a:pt x="222" y="153"/>
                  </a:lnTo>
                  <a:lnTo>
                    <a:pt x="222" y="151"/>
                  </a:lnTo>
                  <a:lnTo>
                    <a:pt x="222" y="151"/>
                  </a:lnTo>
                  <a:lnTo>
                    <a:pt x="222" y="149"/>
                  </a:lnTo>
                  <a:lnTo>
                    <a:pt x="222" y="149"/>
                  </a:lnTo>
                  <a:lnTo>
                    <a:pt x="224" y="149"/>
                  </a:lnTo>
                  <a:lnTo>
                    <a:pt x="224" y="149"/>
                  </a:lnTo>
                  <a:lnTo>
                    <a:pt x="224" y="149"/>
                  </a:lnTo>
                  <a:lnTo>
                    <a:pt x="224" y="149"/>
                  </a:lnTo>
                  <a:lnTo>
                    <a:pt x="226" y="151"/>
                  </a:lnTo>
                  <a:lnTo>
                    <a:pt x="226" y="155"/>
                  </a:lnTo>
                  <a:lnTo>
                    <a:pt x="226" y="157"/>
                  </a:lnTo>
                  <a:lnTo>
                    <a:pt x="226" y="157"/>
                  </a:lnTo>
                  <a:lnTo>
                    <a:pt x="226" y="157"/>
                  </a:lnTo>
                  <a:lnTo>
                    <a:pt x="226" y="157"/>
                  </a:lnTo>
                  <a:lnTo>
                    <a:pt x="226" y="160"/>
                  </a:lnTo>
                  <a:lnTo>
                    <a:pt x="228" y="160"/>
                  </a:lnTo>
                  <a:lnTo>
                    <a:pt x="230" y="162"/>
                  </a:lnTo>
                  <a:lnTo>
                    <a:pt x="232" y="166"/>
                  </a:lnTo>
                  <a:lnTo>
                    <a:pt x="232" y="166"/>
                  </a:lnTo>
                  <a:lnTo>
                    <a:pt x="232" y="166"/>
                  </a:lnTo>
                  <a:lnTo>
                    <a:pt x="239" y="170"/>
                  </a:lnTo>
                  <a:lnTo>
                    <a:pt x="241" y="174"/>
                  </a:lnTo>
                  <a:lnTo>
                    <a:pt x="243" y="176"/>
                  </a:lnTo>
                  <a:lnTo>
                    <a:pt x="247" y="181"/>
                  </a:lnTo>
                  <a:lnTo>
                    <a:pt x="253" y="183"/>
                  </a:lnTo>
                  <a:lnTo>
                    <a:pt x="255" y="185"/>
                  </a:lnTo>
                  <a:lnTo>
                    <a:pt x="255" y="183"/>
                  </a:lnTo>
                  <a:lnTo>
                    <a:pt x="257" y="183"/>
                  </a:lnTo>
                  <a:lnTo>
                    <a:pt x="257" y="183"/>
                  </a:lnTo>
                  <a:lnTo>
                    <a:pt x="262" y="183"/>
                  </a:lnTo>
                  <a:lnTo>
                    <a:pt x="262" y="183"/>
                  </a:lnTo>
                  <a:lnTo>
                    <a:pt x="264" y="183"/>
                  </a:lnTo>
                  <a:lnTo>
                    <a:pt x="270" y="185"/>
                  </a:lnTo>
                  <a:lnTo>
                    <a:pt x="280" y="185"/>
                  </a:lnTo>
                  <a:lnTo>
                    <a:pt x="285" y="185"/>
                  </a:lnTo>
                  <a:lnTo>
                    <a:pt x="285" y="185"/>
                  </a:lnTo>
                  <a:lnTo>
                    <a:pt x="280" y="187"/>
                  </a:lnTo>
                  <a:lnTo>
                    <a:pt x="280" y="189"/>
                  </a:lnTo>
                  <a:lnTo>
                    <a:pt x="278" y="189"/>
                  </a:lnTo>
                  <a:lnTo>
                    <a:pt x="278" y="189"/>
                  </a:lnTo>
                  <a:lnTo>
                    <a:pt x="278" y="191"/>
                  </a:lnTo>
                  <a:lnTo>
                    <a:pt x="278" y="191"/>
                  </a:lnTo>
                  <a:lnTo>
                    <a:pt x="274" y="191"/>
                  </a:lnTo>
                  <a:lnTo>
                    <a:pt x="272" y="191"/>
                  </a:lnTo>
                  <a:lnTo>
                    <a:pt x="270" y="191"/>
                  </a:lnTo>
                  <a:lnTo>
                    <a:pt x="268" y="193"/>
                  </a:lnTo>
                  <a:lnTo>
                    <a:pt x="266" y="193"/>
                  </a:lnTo>
                  <a:lnTo>
                    <a:pt x="264" y="197"/>
                  </a:lnTo>
                  <a:lnTo>
                    <a:pt x="264" y="197"/>
                  </a:lnTo>
                  <a:lnTo>
                    <a:pt x="262" y="199"/>
                  </a:lnTo>
                  <a:lnTo>
                    <a:pt x="262" y="199"/>
                  </a:lnTo>
                  <a:lnTo>
                    <a:pt x="262" y="199"/>
                  </a:lnTo>
                  <a:lnTo>
                    <a:pt x="262" y="199"/>
                  </a:lnTo>
                  <a:lnTo>
                    <a:pt x="262" y="201"/>
                  </a:lnTo>
                  <a:lnTo>
                    <a:pt x="264" y="201"/>
                  </a:lnTo>
                  <a:lnTo>
                    <a:pt x="264" y="204"/>
                  </a:lnTo>
                  <a:lnTo>
                    <a:pt x="266" y="204"/>
                  </a:lnTo>
                  <a:lnTo>
                    <a:pt x="266" y="204"/>
                  </a:lnTo>
                  <a:lnTo>
                    <a:pt x="266" y="204"/>
                  </a:lnTo>
                  <a:lnTo>
                    <a:pt x="266" y="206"/>
                  </a:lnTo>
                  <a:lnTo>
                    <a:pt x="266" y="206"/>
                  </a:lnTo>
                  <a:lnTo>
                    <a:pt x="266" y="206"/>
                  </a:lnTo>
                  <a:lnTo>
                    <a:pt x="266" y="210"/>
                  </a:lnTo>
                  <a:lnTo>
                    <a:pt x="266" y="210"/>
                  </a:lnTo>
                  <a:lnTo>
                    <a:pt x="266" y="212"/>
                  </a:lnTo>
                  <a:lnTo>
                    <a:pt x="266" y="214"/>
                  </a:lnTo>
                  <a:lnTo>
                    <a:pt x="268" y="214"/>
                  </a:lnTo>
                  <a:lnTo>
                    <a:pt x="268" y="216"/>
                  </a:lnTo>
                  <a:lnTo>
                    <a:pt x="268" y="216"/>
                  </a:lnTo>
                  <a:lnTo>
                    <a:pt x="270" y="218"/>
                  </a:lnTo>
                  <a:lnTo>
                    <a:pt x="272" y="220"/>
                  </a:lnTo>
                  <a:lnTo>
                    <a:pt x="274" y="222"/>
                  </a:lnTo>
                  <a:lnTo>
                    <a:pt x="280" y="224"/>
                  </a:lnTo>
                  <a:lnTo>
                    <a:pt x="289" y="231"/>
                  </a:lnTo>
                  <a:lnTo>
                    <a:pt x="293" y="233"/>
                  </a:lnTo>
                  <a:lnTo>
                    <a:pt x="293" y="235"/>
                  </a:lnTo>
                  <a:lnTo>
                    <a:pt x="295" y="237"/>
                  </a:lnTo>
                  <a:lnTo>
                    <a:pt x="295" y="237"/>
                  </a:lnTo>
                  <a:lnTo>
                    <a:pt x="297" y="239"/>
                  </a:lnTo>
                  <a:lnTo>
                    <a:pt x="299" y="239"/>
                  </a:lnTo>
                  <a:lnTo>
                    <a:pt x="301" y="239"/>
                  </a:lnTo>
                  <a:lnTo>
                    <a:pt x="301" y="239"/>
                  </a:lnTo>
                  <a:lnTo>
                    <a:pt x="303" y="241"/>
                  </a:lnTo>
                  <a:lnTo>
                    <a:pt x="303" y="241"/>
                  </a:lnTo>
                  <a:lnTo>
                    <a:pt x="301" y="241"/>
                  </a:lnTo>
                  <a:lnTo>
                    <a:pt x="301" y="243"/>
                  </a:lnTo>
                  <a:lnTo>
                    <a:pt x="301" y="243"/>
                  </a:lnTo>
                  <a:lnTo>
                    <a:pt x="301" y="243"/>
                  </a:lnTo>
                  <a:lnTo>
                    <a:pt x="303" y="245"/>
                  </a:lnTo>
                  <a:lnTo>
                    <a:pt x="303" y="245"/>
                  </a:lnTo>
                  <a:lnTo>
                    <a:pt x="303" y="245"/>
                  </a:lnTo>
                  <a:lnTo>
                    <a:pt x="306" y="245"/>
                  </a:lnTo>
                  <a:lnTo>
                    <a:pt x="306" y="247"/>
                  </a:lnTo>
                  <a:lnTo>
                    <a:pt x="306" y="247"/>
                  </a:lnTo>
                  <a:lnTo>
                    <a:pt x="306" y="247"/>
                  </a:lnTo>
                  <a:lnTo>
                    <a:pt x="303" y="247"/>
                  </a:lnTo>
                  <a:lnTo>
                    <a:pt x="303" y="250"/>
                  </a:lnTo>
                  <a:lnTo>
                    <a:pt x="303" y="250"/>
                  </a:lnTo>
                  <a:lnTo>
                    <a:pt x="303" y="250"/>
                  </a:lnTo>
                  <a:lnTo>
                    <a:pt x="299" y="247"/>
                  </a:lnTo>
                  <a:lnTo>
                    <a:pt x="299" y="247"/>
                  </a:lnTo>
                  <a:lnTo>
                    <a:pt x="295" y="250"/>
                  </a:lnTo>
                  <a:lnTo>
                    <a:pt x="293" y="250"/>
                  </a:lnTo>
                  <a:lnTo>
                    <a:pt x="293" y="250"/>
                  </a:lnTo>
                  <a:lnTo>
                    <a:pt x="293" y="250"/>
                  </a:lnTo>
                  <a:lnTo>
                    <a:pt x="287" y="245"/>
                  </a:lnTo>
                  <a:lnTo>
                    <a:pt x="287" y="245"/>
                  </a:lnTo>
                  <a:lnTo>
                    <a:pt x="287" y="245"/>
                  </a:lnTo>
                  <a:lnTo>
                    <a:pt x="287" y="245"/>
                  </a:lnTo>
                  <a:lnTo>
                    <a:pt x="285" y="245"/>
                  </a:lnTo>
                  <a:lnTo>
                    <a:pt x="285" y="245"/>
                  </a:lnTo>
                  <a:lnTo>
                    <a:pt x="285" y="247"/>
                  </a:lnTo>
                  <a:lnTo>
                    <a:pt x="285" y="247"/>
                  </a:lnTo>
                  <a:lnTo>
                    <a:pt x="285" y="247"/>
                  </a:lnTo>
                  <a:lnTo>
                    <a:pt x="285" y="250"/>
                  </a:lnTo>
                  <a:lnTo>
                    <a:pt x="287" y="250"/>
                  </a:lnTo>
                  <a:lnTo>
                    <a:pt x="287" y="252"/>
                  </a:lnTo>
                  <a:lnTo>
                    <a:pt x="287" y="252"/>
                  </a:lnTo>
                  <a:lnTo>
                    <a:pt x="285" y="256"/>
                  </a:lnTo>
                  <a:lnTo>
                    <a:pt x="285" y="258"/>
                  </a:lnTo>
                  <a:lnTo>
                    <a:pt x="285" y="258"/>
                  </a:lnTo>
                  <a:lnTo>
                    <a:pt x="285" y="258"/>
                  </a:lnTo>
                  <a:lnTo>
                    <a:pt x="287" y="262"/>
                  </a:lnTo>
                  <a:lnTo>
                    <a:pt x="287" y="264"/>
                  </a:lnTo>
                  <a:lnTo>
                    <a:pt x="287" y="266"/>
                  </a:lnTo>
                  <a:lnTo>
                    <a:pt x="287" y="268"/>
                  </a:lnTo>
                  <a:lnTo>
                    <a:pt x="287" y="268"/>
                  </a:lnTo>
                  <a:lnTo>
                    <a:pt x="289" y="268"/>
                  </a:lnTo>
                  <a:lnTo>
                    <a:pt x="289" y="271"/>
                  </a:lnTo>
                  <a:lnTo>
                    <a:pt x="289" y="271"/>
                  </a:lnTo>
                  <a:lnTo>
                    <a:pt x="289" y="271"/>
                  </a:lnTo>
                  <a:lnTo>
                    <a:pt x="289" y="273"/>
                  </a:lnTo>
                  <a:lnTo>
                    <a:pt x="291" y="275"/>
                  </a:lnTo>
                  <a:lnTo>
                    <a:pt x="291" y="275"/>
                  </a:lnTo>
                  <a:lnTo>
                    <a:pt x="291" y="275"/>
                  </a:lnTo>
                  <a:lnTo>
                    <a:pt x="291" y="275"/>
                  </a:lnTo>
                  <a:lnTo>
                    <a:pt x="293" y="275"/>
                  </a:lnTo>
                  <a:lnTo>
                    <a:pt x="293" y="277"/>
                  </a:lnTo>
                  <a:lnTo>
                    <a:pt x="293" y="277"/>
                  </a:lnTo>
                  <a:lnTo>
                    <a:pt x="293" y="277"/>
                  </a:lnTo>
                  <a:lnTo>
                    <a:pt x="295" y="279"/>
                  </a:lnTo>
                  <a:lnTo>
                    <a:pt x="295" y="279"/>
                  </a:lnTo>
                  <a:lnTo>
                    <a:pt x="295" y="281"/>
                  </a:lnTo>
                  <a:lnTo>
                    <a:pt x="293" y="281"/>
                  </a:lnTo>
                  <a:lnTo>
                    <a:pt x="293" y="281"/>
                  </a:lnTo>
                  <a:lnTo>
                    <a:pt x="293" y="281"/>
                  </a:lnTo>
                  <a:lnTo>
                    <a:pt x="293" y="281"/>
                  </a:lnTo>
                  <a:lnTo>
                    <a:pt x="293" y="283"/>
                  </a:lnTo>
                  <a:lnTo>
                    <a:pt x="293" y="283"/>
                  </a:lnTo>
                  <a:lnTo>
                    <a:pt x="293" y="283"/>
                  </a:lnTo>
                  <a:lnTo>
                    <a:pt x="293" y="285"/>
                  </a:lnTo>
                  <a:lnTo>
                    <a:pt x="297" y="285"/>
                  </a:lnTo>
                  <a:lnTo>
                    <a:pt x="297" y="285"/>
                  </a:lnTo>
                  <a:lnTo>
                    <a:pt x="297" y="285"/>
                  </a:lnTo>
                  <a:lnTo>
                    <a:pt x="297" y="285"/>
                  </a:lnTo>
                  <a:lnTo>
                    <a:pt x="297" y="287"/>
                  </a:lnTo>
                  <a:lnTo>
                    <a:pt x="299" y="287"/>
                  </a:lnTo>
                  <a:lnTo>
                    <a:pt x="299" y="287"/>
                  </a:lnTo>
                  <a:lnTo>
                    <a:pt x="299" y="287"/>
                  </a:lnTo>
                  <a:lnTo>
                    <a:pt x="299" y="287"/>
                  </a:lnTo>
                  <a:lnTo>
                    <a:pt x="301" y="287"/>
                  </a:lnTo>
                  <a:lnTo>
                    <a:pt x="301" y="287"/>
                  </a:lnTo>
                  <a:lnTo>
                    <a:pt x="301" y="287"/>
                  </a:lnTo>
                  <a:lnTo>
                    <a:pt x="301" y="287"/>
                  </a:lnTo>
                  <a:lnTo>
                    <a:pt x="301" y="287"/>
                  </a:lnTo>
                  <a:lnTo>
                    <a:pt x="301" y="285"/>
                  </a:lnTo>
                  <a:lnTo>
                    <a:pt x="301" y="285"/>
                  </a:lnTo>
                  <a:lnTo>
                    <a:pt x="301" y="285"/>
                  </a:lnTo>
                  <a:lnTo>
                    <a:pt x="301" y="285"/>
                  </a:lnTo>
                  <a:lnTo>
                    <a:pt x="301" y="283"/>
                  </a:lnTo>
                  <a:lnTo>
                    <a:pt x="301" y="283"/>
                  </a:lnTo>
                  <a:lnTo>
                    <a:pt x="303" y="283"/>
                  </a:lnTo>
                  <a:lnTo>
                    <a:pt x="303" y="283"/>
                  </a:lnTo>
                  <a:lnTo>
                    <a:pt x="303" y="283"/>
                  </a:lnTo>
                  <a:lnTo>
                    <a:pt x="303" y="283"/>
                  </a:lnTo>
                  <a:lnTo>
                    <a:pt x="306" y="285"/>
                  </a:lnTo>
                  <a:lnTo>
                    <a:pt x="306" y="285"/>
                  </a:lnTo>
                  <a:lnTo>
                    <a:pt x="308" y="285"/>
                  </a:lnTo>
                  <a:lnTo>
                    <a:pt x="308" y="285"/>
                  </a:lnTo>
                  <a:lnTo>
                    <a:pt x="308" y="285"/>
                  </a:lnTo>
                  <a:lnTo>
                    <a:pt x="310" y="285"/>
                  </a:lnTo>
                  <a:lnTo>
                    <a:pt x="312" y="285"/>
                  </a:lnTo>
                  <a:lnTo>
                    <a:pt x="312" y="285"/>
                  </a:lnTo>
                  <a:lnTo>
                    <a:pt x="312" y="285"/>
                  </a:lnTo>
                  <a:lnTo>
                    <a:pt x="314" y="285"/>
                  </a:lnTo>
                  <a:lnTo>
                    <a:pt x="314" y="287"/>
                  </a:lnTo>
                  <a:lnTo>
                    <a:pt x="314" y="287"/>
                  </a:lnTo>
                  <a:lnTo>
                    <a:pt x="314" y="287"/>
                  </a:lnTo>
                  <a:lnTo>
                    <a:pt x="314" y="289"/>
                  </a:lnTo>
                  <a:lnTo>
                    <a:pt x="312" y="291"/>
                  </a:lnTo>
                  <a:lnTo>
                    <a:pt x="312" y="291"/>
                  </a:lnTo>
                  <a:lnTo>
                    <a:pt x="312" y="296"/>
                  </a:lnTo>
                  <a:lnTo>
                    <a:pt x="312" y="296"/>
                  </a:lnTo>
                  <a:lnTo>
                    <a:pt x="312" y="298"/>
                  </a:lnTo>
                  <a:lnTo>
                    <a:pt x="312" y="298"/>
                  </a:lnTo>
                  <a:lnTo>
                    <a:pt x="312" y="298"/>
                  </a:lnTo>
                  <a:lnTo>
                    <a:pt x="312" y="300"/>
                  </a:lnTo>
                  <a:lnTo>
                    <a:pt x="312" y="300"/>
                  </a:lnTo>
                  <a:lnTo>
                    <a:pt x="312" y="300"/>
                  </a:lnTo>
                  <a:lnTo>
                    <a:pt x="312" y="300"/>
                  </a:lnTo>
                  <a:lnTo>
                    <a:pt x="318" y="302"/>
                  </a:lnTo>
                  <a:lnTo>
                    <a:pt x="318" y="304"/>
                  </a:lnTo>
                  <a:lnTo>
                    <a:pt x="318" y="304"/>
                  </a:lnTo>
                  <a:lnTo>
                    <a:pt x="320" y="304"/>
                  </a:lnTo>
                  <a:lnTo>
                    <a:pt x="320" y="306"/>
                  </a:lnTo>
                  <a:lnTo>
                    <a:pt x="320" y="306"/>
                  </a:lnTo>
                  <a:lnTo>
                    <a:pt x="320" y="306"/>
                  </a:lnTo>
                  <a:lnTo>
                    <a:pt x="320" y="308"/>
                  </a:lnTo>
                  <a:lnTo>
                    <a:pt x="320" y="314"/>
                  </a:lnTo>
                  <a:lnTo>
                    <a:pt x="320" y="314"/>
                  </a:lnTo>
                  <a:lnTo>
                    <a:pt x="320" y="314"/>
                  </a:lnTo>
                  <a:lnTo>
                    <a:pt x="320" y="317"/>
                  </a:lnTo>
                  <a:lnTo>
                    <a:pt x="322" y="317"/>
                  </a:lnTo>
                  <a:lnTo>
                    <a:pt x="322" y="317"/>
                  </a:lnTo>
                  <a:lnTo>
                    <a:pt x="326" y="319"/>
                  </a:lnTo>
                  <a:lnTo>
                    <a:pt x="329" y="321"/>
                  </a:lnTo>
                  <a:lnTo>
                    <a:pt x="333" y="325"/>
                  </a:lnTo>
                  <a:lnTo>
                    <a:pt x="333" y="327"/>
                  </a:lnTo>
                  <a:lnTo>
                    <a:pt x="335" y="329"/>
                  </a:lnTo>
                  <a:lnTo>
                    <a:pt x="337" y="331"/>
                  </a:lnTo>
                  <a:lnTo>
                    <a:pt x="339" y="333"/>
                  </a:lnTo>
                  <a:lnTo>
                    <a:pt x="341" y="333"/>
                  </a:lnTo>
                  <a:lnTo>
                    <a:pt x="343" y="333"/>
                  </a:lnTo>
                  <a:lnTo>
                    <a:pt x="343" y="333"/>
                  </a:lnTo>
                  <a:lnTo>
                    <a:pt x="345" y="333"/>
                  </a:lnTo>
                  <a:lnTo>
                    <a:pt x="347" y="331"/>
                  </a:lnTo>
                  <a:lnTo>
                    <a:pt x="349" y="331"/>
                  </a:lnTo>
                  <a:lnTo>
                    <a:pt x="354" y="327"/>
                  </a:lnTo>
                  <a:lnTo>
                    <a:pt x="354" y="327"/>
                  </a:lnTo>
                  <a:lnTo>
                    <a:pt x="356" y="325"/>
                  </a:lnTo>
                  <a:lnTo>
                    <a:pt x="358" y="325"/>
                  </a:lnTo>
                  <a:lnTo>
                    <a:pt x="356" y="323"/>
                  </a:lnTo>
                  <a:lnTo>
                    <a:pt x="356" y="323"/>
                  </a:lnTo>
                  <a:lnTo>
                    <a:pt x="360" y="323"/>
                  </a:lnTo>
                  <a:lnTo>
                    <a:pt x="362" y="323"/>
                  </a:lnTo>
                  <a:lnTo>
                    <a:pt x="364" y="321"/>
                  </a:lnTo>
                  <a:lnTo>
                    <a:pt x="366" y="323"/>
                  </a:lnTo>
                  <a:lnTo>
                    <a:pt x="368" y="323"/>
                  </a:lnTo>
                  <a:lnTo>
                    <a:pt x="370" y="323"/>
                  </a:lnTo>
                  <a:lnTo>
                    <a:pt x="375" y="323"/>
                  </a:lnTo>
                  <a:lnTo>
                    <a:pt x="375" y="323"/>
                  </a:lnTo>
                  <a:lnTo>
                    <a:pt x="377" y="321"/>
                  </a:lnTo>
                  <a:lnTo>
                    <a:pt x="379" y="321"/>
                  </a:lnTo>
                  <a:lnTo>
                    <a:pt x="381" y="317"/>
                  </a:lnTo>
                  <a:lnTo>
                    <a:pt x="381" y="317"/>
                  </a:lnTo>
                  <a:lnTo>
                    <a:pt x="381" y="319"/>
                  </a:lnTo>
                  <a:lnTo>
                    <a:pt x="381" y="319"/>
                  </a:lnTo>
                  <a:lnTo>
                    <a:pt x="381" y="321"/>
                  </a:lnTo>
                  <a:lnTo>
                    <a:pt x="383" y="321"/>
                  </a:lnTo>
                  <a:lnTo>
                    <a:pt x="387" y="319"/>
                  </a:lnTo>
                  <a:lnTo>
                    <a:pt x="387" y="319"/>
                  </a:lnTo>
                  <a:lnTo>
                    <a:pt x="387" y="319"/>
                  </a:lnTo>
                  <a:lnTo>
                    <a:pt x="387" y="321"/>
                  </a:lnTo>
                  <a:lnTo>
                    <a:pt x="387" y="321"/>
                  </a:lnTo>
                  <a:lnTo>
                    <a:pt x="385" y="323"/>
                  </a:lnTo>
                  <a:lnTo>
                    <a:pt x="385" y="323"/>
                  </a:lnTo>
                  <a:lnTo>
                    <a:pt x="383" y="325"/>
                  </a:lnTo>
                  <a:lnTo>
                    <a:pt x="383" y="325"/>
                  </a:lnTo>
                  <a:lnTo>
                    <a:pt x="383" y="325"/>
                  </a:lnTo>
                  <a:lnTo>
                    <a:pt x="385" y="325"/>
                  </a:lnTo>
                  <a:lnTo>
                    <a:pt x="385" y="323"/>
                  </a:lnTo>
                  <a:lnTo>
                    <a:pt x="389" y="321"/>
                  </a:lnTo>
                  <a:lnTo>
                    <a:pt x="391" y="319"/>
                  </a:lnTo>
                  <a:lnTo>
                    <a:pt x="393" y="317"/>
                  </a:lnTo>
                  <a:lnTo>
                    <a:pt x="393" y="314"/>
                  </a:lnTo>
                  <a:lnTo>
                    <a:pt x="395" y="312"/>
                  </a:lnTo>
                  <a:lnTo>
                    <a:pt x="400" y="310"/>
                  </a:lnTo>
                  <a:lnTo>
                    <a:pt x="404" y="304"/>
                  </a:lnTo>
                  <a:lnTo>
                    <a:pt x="404" y="304"/>
                  </a:lnTo>
                  <a:lnTo>
                    <a:pt x="406" y="304"/>
                  </a:lnTo>
                  <a:lnTo>
                    <a:pt x="408" y="304"/>
                  </a:lnTo>
                  <a:lnTo>
                    <a:pt x="410" y="302"/>
                  </a:lnTo>
                  <a:lnTo>
                    <a:pt x="410" y="300"/>
                  </a:lnTo>
                  <a:lnTo>
                    <a:pt x="412" y="298"/>
                  </a:lnTo>
                  <a:lnTo>
                    <a:pt x="410" y="296"/>
                  </a:lnTo>
                  <a:lnTo>
                    <a:pt x="408" y="291"/>
                  </a:lnTo>
                  <a:lnTo>
                    <a:pt x="408" y="291"/>
                  </a:lnTo>
                  <a:lnTo>
                    <a:pt x="408" y="287"/>
                  </a:lnTo>
                  <a:lnTo>
                    <a:pt x="410" y="285"/>
                  </a:lnTo>
                  <a:lnTo>
                    <a:pt x="408" y="283"/>
                  </a:lnTo>
                  <a:lnTo>
                    <a:pt x="408" y="283"/>
                  </a:lnTo>
                  <a:lnTo>
                    <a:pt x="406" y="287"/>
                  </a:lnTo>
                  <a:lnTo>
                    <a:pt x="406" y="287"/>
                  </a:lnTo>
                  <a:lnTo>
                    <a:pt x="406" y="287"/>
                  </a:lnTo>
                  <a:lnTo>
                    <a:pt x="406" y="285"/>
                  </a:lnTo>
                  <a:lnTo>
                    <a:pt x="406" y="285"/>
                  </a:lnTo>
                  <a:lnTo>
                    <a:pt x="406" y="285"/>
                  </a:lnTo>
                  <a:lnTo>
                    <a:pt x="406" y="285"/>
                  </a:lnTo>
                  <a:lnTo>
                    <a:pt x="404" y="287"/>
                  </a:lnTo>
                  <a:lnTo>
                    <a:pt x="404" y="285"/>
                  </a:lnTo>
                  <a:lnTo>
                    <a:pt x="406" y="283"/>
                  </a:lnTo>
                  <a:lnTo>
                    <a:pt x="408" y="283"/>
                  </a:lnTo>
                  <a:lnTo>
                    <a:pt x="408" y="283"/>
                  </a:lnTo>
                  <a:lnTo>
                    <a:pt x="410" y="283"/>
                  </a:lnTo>
                  <a:lnTo>
                    <a:pt x="410" y="283"/>
                  </a:lnTo>
                  <a:lnTo>
                    <a:pt x="410" y="281"/>
                  </a:lnTo>
                  <a:lnTo>
                    <a:pt x="412" y="279"/>
                  </a:lnTo>
                  <a:lnTo>
                    <a:pt x="414" y="271"/>
                  </a:lnTo>
                  <a:lnTo>
                    <a:pt x="414" y="271"/>
                  </a:lnTo>
                  <a:lnTo>
                    <a:pt x="414" y="271"/>
                  </a:lnTo>
                  <a:lnTo>
                    <a:pt x="416" y="268"/>
                  </a:lnTo>
                  <a:lnTo>
                    <a:pt x="416" y="268"/>
                  </a:lnTo>
                  <a:lnTo>
                    <a:pt x="418" y="266"/>
                  </a:lnTo>
                  <a:lnTo>
                    <a:pt x="421" y="264"/>
                  </a:lnTo>
                  <a:lnTo>
                    <a:pt x="423" y="262"/>
                  </a:lnTo>
                  <a:lnTo>
                    <a:pt x="425" y="262"/>
                  </a:lnTo>
                  <a:lnTo>
                    <a:pt x="427" y="262"/>
                  </a:lnTo>
                  <a:lnTo>
                    <a:pt x="427" y="260"/>
                  </a:lnTo>
                  <a:lnTo>
                    <a:pt x="427" y="258"/>
                  </a:lnTo>
                  <a:lnTo>
                    <a:pt x="427" y="258"/>
                  </a:lnTo>
                  <a:lnTo>
                    <a:pt x="427" y="256"/>
                  </a:lnTo>
                  <a:lnTo>
                    <a:pt x="429" y="254"/>
                  </a:lnTo>
                  <a:lnTo>
                    <a:pt x="431" y="254"/>
                  </a:lnTo>
                  <a:lnTo>
                    <a:pt x="433" y="254"/>
                  </a:lnTo>
                  <a:lnTo>
                    <a:pt x="433" y="254"/>
                  </a:lnTo>
                  <a:lnTo>
                    <a:pt x="437" y="252"/>
                  </a:lnTo>
                  <a:lnTo>
                    <a:pt x="439" y="252"/>
                  </a:lnTo>
                  <a:lnTo>
                    <a:pt x="441" y="250"/>
                  </a:lnTo>
                  <a:lnTo>
                    <a:pt x="444" y="250"/>
                  </a:lnTo>
                  <a:lnTo>
                    <a:pt x="446" y="250"/>
                  </a:lnTo>
                  <a:lnTo>
                    <a:pt x="448" y="247"/>
                  </a:lnTo>
                  <a:lnTo>
                    <a:pt x="450" y="247"/>
                  </a:lnTo>
                  <a:lnTo>
                    <a:pt x="450" y="247"/>
                  </a:lnTo>
                  <a:lnTo>
                    <a:pt x="450" y="245"/>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p:cNvSpPr>
            <p:nvPr/>
          </p:nvSpPr>
          <p:spPr bwMode="auto">
            <a:xfrm>
              <a:off x="8109099" y="5963169"/>
              <a:ext cx="255541" cy="223974"/>
            </a:xfrm>
            <a:custGeom>
              <a:avLst/>
              <a:gdLst>
                <a:gd name="T0" fmla="*/ 161 w 170"/>
                <a:gd name="T1" fmla="*/ 13 h 149"/>
                <a:gd name="T2" fmla="*/ 144 w 170"/>
                <a:gd name="T3" fmla="*/ 2 h 149"/>
                <a:gd name="T4" fmla="*/ 136 w 170"/>
                <a:gd name="T5" fmla="*/ 11 h 149"/>
                <a:gd name="T6" fmla="*/ 140 w 170"/>
                <a:gd name="T7" fmla="*/ 17 h 149"/>
                <a:gd name="T8" fmla="*/ 134 w 170"/>
                <a:gd name="T9" fmla="*/ 13 h 149"/>
                <a:gd name="T10" fmla="*/ 124 w 170"/>
                <a:gd name="T11" fmla="*/ 11 h 149"/>
                <a:gd name="T12" fmla="*/ 126 w 170"/>
                <a:gd name="T13" fmla="*/ 17 h 149"/>
                <a:gd name="T14" fmla="*/ 124 w 170"/>
                <a:gd name="T15" fmla="*/ 11 h 149"/>
                <a:gd name="T16" fmla="*/ 113 w 170"/>
                <a:gd name="T17" fmla="*/ 9 h 149"/>
                <a:gd name="T18" fmla="*/ 105 w 170"/>
                <a:gd name="T19" fmla="*/ 15 h 149"/>
                <a:gd name="T20" fmla="*/ 101 w 170"/>
                <a:gd name="T21" fmla="*/ 15 h 149"/>
                <a:gd name="T22" fmla="*/ 94 w 170"/>
                <a:gd name="T23" fmla="*/ 17 h 149"/>
                <a:gd name="T24" fmla="*/ 92 w 170"/>
                <a:gd name="T25" fmla="*/ 13 h 149"/>
                <a:gd name="T26" fmla="*/ 84 w 170"/>
                <a:gd name="T27" fmla="*/ 15 h 149"/>
                <a:gd name="T28" fmla="*/ 78 w 170"/>
                <a:gd name="T29" fmla="*/ 15 h 149"/>
                <a:gd name="T30" fmla="*/ 71 w 170"/>
                <a:gd name="T31" fmla="*/ 13 h 149"/>
                <a:gd name="T32" fmla="*/ 65 w 170"/>
                <a:gd name="T33" fmla="*/ 19 h 149"/>
                <a:gd name="T34" fmla="*/ 65 w 170"/>
                <a:gd name="T35" fmla="*/ 23 h 149"/>
                <a:gd name="T36" fmla="*/ 57 w 170"/>
                <a:gd name="T37" fmla="*/ 23 h 149"/>
                <a:gd name="T38" fmla="*/ 44 w 170"/>
                <a:gd name="T39" fmla="*/ 21 h 149"/>
                <a:gd name="T40" fmla="*/ 40 w 170"/>
                <a:gd name="T41" fmla="*/ 26 h 149"/>
                <a:gd name="T42" fmla="*/ 42 w 170"/>
                <a:gd name="T43" fmla="*/ 32 h 149"/>
                <a:gd name="T44" fmla="*/ 46 w 170"/>
                <a:gd name="T45" fmla="*/ 30 h 149"/>
                <a:gd name="T46" fmla="*/ 44 w 170"/>
                <a:gd name="T47" fmla="*/ 34 h 149"/>
                <a:gd name="T48" fmla="*/ 34 w 170"/>
                <a:gd name="T49" fmla="*/ 40 h 149"/>
                <a:gd name="T50" fmla="*/ 23 w 170"/>
                <a:gd name="T51" fmla="*/ 51 h 149"/>
                <a:gd name="T52" fmla="*/ 9 w 170"/>
                <a:gd name="T53" fmla="*/ 59 h 149"/>
                <a:gd name="T54" fmla="*/ 2 w 170"/>
                <a:gd name="T55" fmla="*/ 63 h 149"/>
                <a:gd name="T56" fmla="*/ 0 w 170"/>
                <a:gd name="T57" fmla="*/ 69 h 149"/>
                <a:gd name="T58" fmla="*/ 4 w 170"/>
                <a:gd name="T59" fmla="*/ 76 h 149"/>
                <a:gd name="T60" fmla="*/ 2 w 170"/>
                <a:gd name="T61" fmla="*/ 90 h 149"/>
                <a:gd name="T62" fmla="*/ 6 w 170"/>
                <a:gd name="T63" fmla="*/ 111 h 149"/>
                <a:gd name="T64" fmla="*/ 13 w 170"/>
                <a:gd name="T65" fmla="*/ 126 h 149"/>
                <a:gd name="T66" fmla="*/ 27 w 170"/>
                <a:gd name="T67" fmla="*/ 134 h 149"/>
                <a:gd name="T68" fmla="*/ 38 w 170"/>
                <a:gd name="T69" fmla="*/ 139 h 149"/>
                <a:gd name="T70" fmla="*/ 63 w 170"/>
                <a:gd name="T71" fmla="*/ 143 h 149"/>
                <a:gd name="T72" fmla="*/ 65 w 170"/>
                <a:gd name="T73" fmla="*/ 143 h 149"/>
                <a:gd name="T74" fmla="*/ 65 w 170"/>
                <a:gd name="T75" fmla="*/ 145 h 149"/>
                <a:gd name="T76" fmla="*/ 69 w 170"/>
                <a:gd name="T77" fmla="*/ 147 h 149"/>
                <a:gd name="T78" fmla="*/ 75 w 170"/>
                <a:gd name="T79" fmla="*/ 145 h 149"/>
                <a:gd name="T80" fmla="*/ 78 w 170"/>
                <a:gd name="T81" fmla="*/ 143 h 149"/>
                <a:gd name="T82" fmla="*/ 78 w 170"/>
                <a:gd name="T83" fmla="*/ 141 h 149"/>
                <a:gd name="T84" fmla="*/ 86 w 170"/>
                <a:gd name="T85" fmla="*/ 132 h 149"/>
                <a:gd name="T86" fmla="*/ 96 w 170"/>
                <a:gd name="T87" fmla="*/ 130 h 149"/>
                <a:gd name="T88" fmla="*/ 98 w 170"/>
                <a:gd name="T89" fmla="*/ 130 h 149"/>
                <a:gd name="T90" fmla="*/ 101 w 170"/>
                <a:gd name="T91" fmla="*/ 132 h 149"/>
                <a:gd name="T92" fmla="*/ 103 w 170"/>
                <a:gd name="T93" fmla="*/ 124 h 149"/>
                <a:gd name="T94" fmla="*/ 117 w 170"/>
                <a:gd name="T95" fmla="*/ 111 h 149"/>
                <a:gd name="T96" fmla="*/ 121 w 170"/>
                <a:gd name="T97" fmla="*/ 111 h 149"/>
                <a:gd name="T98" fmla="*/ 132 w 170"/>
                <a:gd name="T99" fmla="*/ 103 h 149"/>
                <a:gd name="T100" fmla="*/ 132 w 170"/>
                <a:gd name="T101" fmla="*/ 103 h 149"/>
                <a:gd name="T102" fmla="*/ 130 w 170"/>
                <a:gd name="T103" fmla="*/ 99 h 149"/>
                <a:gd name="T104" fmla="*/ 132 w 170"/>
                <a:gd name="T105" fmla="*/ 95 h 149"/>
                <a:gd name="T106" fmla="*/ 138 w 170"/>
                <a:gd name="T107" fmla="*/ 76 h 149"/>
                <a:gd name="T108" fmla="*/ 132 w 170"/>
                <a:gd name="T109" fmla="*/ 76 h 149"/>
                <a:gd name="T110" fmla="*/ 138 w 170"/>
                <a:gd name="T111" fmla="*/ 76 h 149"/>
                <a:gd name="T112" fmla="*/ 144 w 170"/>
                <a:gd name="T113" fmla="*/ 61 h 149"/>
                <a:gd name="T114" fmla="*/ 151 w 170"/>
                <a:gd name="T115" fmla="*/ 55 h 149"/>
                <a:gd name="T116" fmla="*/ 153 w 170"/>
                <a:gd name="T117" fmla="*/ 44 h 149"/>
                <a:gd name="T118" fmla="*/ 157 w 170"/>
                <a:gd name="T119" fmla="*/ 46 h 149"/>
                <a:gd name="T120" fmla="*/ 168 w 170"/>
                <a:gd name="T121" fmla="*/ 3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49">
                  <a:moveTo>
                    <a:pt x="168" y="36"/>
                  </a:moveTo>
                  <a:lnTo>
                    <a:pt x="168" y="36"/>
                  </a:lnTo>
                  <a:lnTo>
                    <a:pt x="168" y="36"/>
                  </a:lnTo>
                  <a:lnTo>
                    <a:pt x="168" y="36"/>
                  </a:lnTo>
                  <a:lnTo>
                    <a:pt x="168" y="34"/>
                  </a:lnTo>
                  <a:lnTo>
                    <a:pt x="168" y="32"/>
                  </a:lnTo>
                  <a:lnTo>
                    <a:pt x="165" y="28"/>
                  </a:lnTo>
                  <a:lnTo>
                    <a:pt x="165" y="23"/>
                  </a:lnTo>
                  <a:lnTo>
                    <a:pt x="163" y="13"/>
                  </a:lnTo>
                  <a:lnTo>
                    <a:pt x="161" y="13"/>
                  </a:lnTo>
                  <a:lnTo>
                    <a:pt x="161" y="13"/>
                  </a:lnTo>
                  <a:lnTo>
                    <a:pt x="159" y="13"/>
                  </a:lnTo>
                  <a:lnTo>
                    <a:pt x="159" y="13"/>
                  </a:lnTo>
                  <a:lnTo>
                    <a:pt x="159" y="13"/>
                  </a:lnTo>
                  <a:lnTo>
                    <a:pt x="159" y="13"/>
                  </a:lnTo>
                  <a:lnTo>
                    <a:pt x="157" y="13"/>
                  </a:lnTo>
                  <a:lnTo>
                    <a:pt x="153" y="13"/>
                  </a:lnTo>
                  <a:lnTo>
                    <a:pt x="151" y="11"/>
                  </a:lnTo>
                  <a:lnTo>
                    <a:pt x="151" y="9"/>
                  </a:lnTo>
                  <a:lnTo>
                    <a:pt x="149" y="9"/>
                  </a:lnTo>
                  <a:lnTo>
                    <a:pt x="147" y="7"/>
                  </a:lnTo>
                  <a:lnTo>
                    <a:pt x="144" y="2"/>
                  </a:lnTo>
                  <a:lnTo>
                    <a:pt x="144" y="0"/>
                  </a:lnTo>
                  <a:lnTo>
                    <a:pt x="144" y="2"/>
                  </a:lnTo>
                  <a:lnTo>
                    <a:pt x="142" y="5"/>
                  </a:lnTo>
                  <a:lnTo>
                    <a:pt x="142" y="5"/>
                  </a:lnTo>
                  <a:lnTo>
                    <a:pt x="140" y="5"/>
                  </a:lnTo>
                  <a:lnTo>
                    <a:pt x="138" y="5"/>
                  </a:lnTo>
                  <a:lnTo>
                    <a:pt x="136" y="7"/>
                  </a:lnTo>
                  <a:lnTo>
                    <a:pt x="136" y="9"/>
                  </a:lnTo>
                  <a:lnTo>
                    <a:pt x="136" y="9"/>
                  </a:lnTo>
                  <a:lnTo>
                    <a:pt x="136" y="9"/>
                  </a:lnTo>
                  <a:lnTo>
                    <a:pt x="136" y="11"/>
                  </a:lnTo>
                  <a:lnTo>
                    <a:pt x="136" y="11"/>
                  </a:lnTo>
                  <a:lnTo>
                    <a:pt x="138" y="11"/>
                  </a:lnTo>
                  <a:lnTo>
                    <a:pt x="138" y="11"/>
                  </a:lnTo>
                  <a:lnTo>
                    <a:pt x="140" y="13"/>
                  </a:lnTo>
                  <a:lnTo>
                    <a:pt x="140" y="13"/>
                  </a:lnTo>
                  <a:lnTo>
                    <a:pt x="140" y="15"/>
                  </a:lnTo>
                  <a:lnTo>
                    <a:pt x="140" y="15"/>
                  </a:lnTo>
                  <a:lnTo>
                    <a:pt x="140" y="17"/>
                  </a:lnTo>
                  <a:lnTo>
                    <a:pt x="140" y="17"/>
                  </a:lnTo>
                  <a:lnTo>
                    <a:pt x="140" y="17"/>
                  </a:lnTo>
                  <a:lnTo>
                    <a:pt x="140" y="17"/>
                  </a:lnTo>
                  <a:lnTo>
                    <a:pt x="140" y="19"/>
                  </a:lnTo>
                  <a:lnTo>
                    <a:pt x="140" y="19"/>
                  </a:lnTo>
                  <a:lnTo>
                    <a:pt x="138" y="19"/>
                  </a:lnTo>
                  <a:lnTo>
                    <a:pt x="138" y="17"/>
                  </a:lnTo>
                  <a:lnTo>
                    <a:pt x="138" y="15"/>
                  </a:lnTo>
                  <a:lnTo>
                    <a:pt x="138" y="13"/>
                  </a:lnTo>
                  <a:lnTo>
                    <a:pt x="136" y="15"/>
                  </a:lnTo>
                  <a:lnTo>
                    <a:pt x="136" y="13"/>
                  </a:lnTo>
                  <a:lnTo>
                    <a:pt x="134" y="13"/>
                  </a:lnTo>
                  <a:lnTo>
                    <a:pt x="134" y="13"/>
                  </a:lnTo>
                  <a:lnTo>
                    <a:pt x="134" y="13"/>
                  </a:lnTo>
                  <a:lnTo>
                    <a:pt x="134" y="13"/>
                  </a:lnTo>
                  <a:lnTo>
                    <a:pt x="134" y="11"/>
                  </a:lnTo>
                  <a:lnTo>
                    <a:pt x="132" y="11"/>
                  </a:lnTo>
                  <a:lnTo>
                    <a:pt x="130" y="11"/>
                  </a:lnTo>
                  <a:lnTo>
                    <a:pt x="128" y="9"/>
                  </a:lnTo>
                  <a:lnTo>
                    <a:pt x="126" y="9"/>
                  </a:lnTo>
                  <a:lnTo>
                    <a:pt x="124" y="7"/>
                  </a:lnTo>
                  <a:lnTo>
                    <a:pt x="124" y="7"/>
                  </a:lnTo>
                  <a:lnTo>
                    <a:pt x="124" y="9"/>
                  </a:lnTo>
                  <a:lnTo>
                    <a:pt x="124" y="9"/>
                  </a:lnTo>
                  <a:lnTo>
                    <a:pt x="124" y="11"/>
                  </a:lnTo>
                  <a:lnTo>
                    <a:pt x="124" y="13"/>
                  </a:lnTo>
                  <a:lnTo>
                    <a:pt x="124" y="13"/>
                  </a:lnTo>
                  <a:lnTo>
                    <a:pt x="124" y="13"/>
                  </a:lnTo>
                  <a:lnTo>
                    <a:pt x="124" y="13"/>
                  </a:lnTo>
                  <a:lnTo>
                    <a:pt x="126" y="13"/>
                  </a:lnTo>
                  <a:lnTo>
                    <a:pt x="126" y="15"/>
                  </a:lnTo>
                  <a:lnTo>
                    <a:pt x="126" y="15"/>
                  </a:lnTo>
                  <a:lnTo>
                    <a:pt x="126" y="17"/>
                  </a:lnTo>
                  <a:lnTo>
                    <a:pt x="126" y="17"/>
                  </a:lnTo>
                  <a:lnTo>
                    <a:pt x="126" y="17"/>
                  </a:lnTo>
                  <a:lnTo>
                    <a:pt x="126" y="17"/>
                  </a:lnTo>
                  <a:lnTo>
                    <a:pt x="126" y="17"/>
                  </a:lnTo>
                  <a:lnTo>
                    <a:pt x="126" y="17"/>
                  </a:lnTo>
                  <a:lnTo>
                    <a:pt x="126" y="17"/>
                  </a:lnTo>
                  <a:lnTo>
                    <a:pt x="126" y="19"/>
                  </a:lnTo>
                  <a:lnTo>
                    <a:pt x="126" y="19"/>
                  </a:lnTo>
                  <a:lnTo>
                    <a:pt x="126" y="17"/>
                  </a:lnTo>
                  <a:lnTo>
                    <a:pt x="126" y="15"/>
                  </a:lnTo>
                  <a:lnTo>
                    <a:pt x="126" y="15"/>
                  </a:lnTo>
                  <a:lnTo>
                    <a:pt x="124" y="13"/>
                  </a:lnTo>
                  <a:lnTo>
                    <a:pt x="124" y="13"/>
                  </a:lnTo>
                  <a:lnTo>
                    <a:pt x="124" y="11"/>
                  </a:lnTo>
                  <a:lnTo>
                    <a:pt x="124" y="11"/>
                  </a:lnTo>
                  <a:lnTo>
                    <a:pt x="124" y="11"/>
                  </a:lnTo>
                  <a:lnTo>
                    <a:pt x="121" y="9"/>
                  </a:lnTo>
                  <a:lnTo>
                    <a:pt x="121" y="9"/>
                  </a:lnTo>
                  <a:lnTo>
                    <a:pt x="119" y="9"/>
                  </a:lnTo>
                  <a:lnTo>
                    <a:pt x="119" y="9"/>
                  </a:lnTo>
                  <a:lnTo>
                    <a:pt x="117" y="11"/>
                  </a:lnTo>
                  <a:lnTo>
                    <a:pt x="117" y="11"/>
                  </a:lnTo>
                  <a:lnTo>
                    <a:pt x="115" y="11"/>
                  </a:lnTo>
                  <a:lnTo>
                    <a:pt x="113" y="11"/>
                  </a:lnTo>
                  <a:lnTo>
                    <a:pt x="113" y="9"/>
                  </a:lnTo>
                  <a:lnTo>
                    <a:pt x="113" y="9"/>
                  </a:lnTo>
                  <a:lnTo>
                    <a:pt x="111" y="9"/>
                  </a:lnTo>
                  <a:lnTo>
                    <a:pt x="109" y="9"/>
                  </a:lnTo>
                  <a:lnTo>
                    <a:pt x="109" y="9"/>
                  </a:lnTo>
                  <a:lnTo>
                    <a:pt x="107" y="9"/>
                  </a:lnTo>
                  <a:lnTo>
                    <a:pt x="107" y="11"/>
                  </a:lnTo>
                  <a:lnTo>
                    <a:pt x="107" y="13"/>
                  </a:lnTo>
                  <a:lnTo>
                    <a:pt x="105" y="13"/>
                  </a:lnTo>
                  <a:lnTo>
                    <a:pt x="103" y="15"/>
                  </a:lnTo>
                  <a:lnTo>
                    <a:pt x="105" y="15"/>
                  </a:lnTo>
                  <a:lnTo>
                    <a:pt x="105" y="15"/>
                  </a:lnTo>
                  <a:lnTo>
                    <a:pt x="105" y="13"/>
                  </a:lnTo>
                  <a:lnTo>
                    <a:pt x="107" y="13"/>
                  </a:lnTo>
                  <a:lnTo>
                    <a:pt x="107" y="13"/>
                  </a:lnTo>
                  <a:lnTo>
                    <a:pt x="107" y="13"/>
                  </a:lnTo>
                  <a:lnTo>
                    <a:pt x="105" y="15"/>
                  </a:lnTo>
                  <a:lnTo>
                    <a:pt x="105" y="15"/>
                  </a:lnTo>
                  <a:lnTo>
                    <a:pt x="105" y="15"/>
                  </a:lnTo>
                  <a:lnTo>
                    <a:pt x="103" y="15"/>
                  </a:lnTo>
                  <a:lnTo>
                    <a:pt x="103" y="15"/>
                  </a:lnTo>
                  <a:lnTo>
                    <a:pt x="103" y="15"/>
                  </a:lnTo>
                  <a:lnTo>
                    <a:pt x="101" y="15"/>
                  </a:lnTo>
                  <a:lnTo>
                    <a:pt x="98" y="17"/>
                  </a:lnTo>
                  <a:lnTo>
                    <a:pt x="98" y="17"/>
                  </a:lnTo>
                  <a:lnTo>
                    <a:pt x="96" y="17"/>
                  </a:lnTo>
                  <a:lnTo>
                    <a:pt x="96" y="19"/>
                  </a:lnTo>
                  <a:lnTo>
                    <a:pt x="96" y="19"/>
                  </a:lnTo>
                  <a:lnTo>
                    <a:pt x="96" y="19"/>
                  </a:lnTo>
                  <a:lnTo>
                    <a:pt x="96" y="19"/>
                  </a:lnTo>
                  <a:lnTo>
                    <a:pt x="94" y="19"/>
                  </a:lnTo>
                  <a:lnTo>
                    <a:pt x="94" y="19"/>
                  </a:lnTo>
                  <a:lnTo>
                    <a:pt x="94" y="17"/>
                  </a:lnTo>
                  <a:lnTo>
                    <a:pt x="94" y="17"/>
                  </a:lnTo>
                  <a:lnTo>
                    <a:pt x="94" y="17"/>
                  </a:lnTo>
                  <a:lnTo>
                    <a:pt x="94" y="15"/>
                  </a:lnTo>
                  <a:lnTo>
                    <a:pt x="92" y="15"/>
                  </a:lnTo>
                  <a:lnTo>
                    <a:pt x="92" y="15"/>
                  </a:lnTo>
                  <a:lnTo>
                    <a:pt x="92" y="13"/>
                  </a:lnTo>
                  <a:lnTo>
                    <a:pt x="92" y="13"/>
                  </a:lnTo>
                  <a:lnTo>
                    <a:pt x="92" y="13"/>
                  </a:lnTo>
                  <a:lnTo>
                    <a:pt x="92" y="13"/>
                  </a:lnTo>
                  <a:lnTo>
                    <a:pt x="92" y="15"/>
                  </a:lnTo>
                  <a:lnTo>
                    <a:pt x="92" y="15"/>
                  </a:lnTo>
                  <a:lnTo>
                    <a:pt x="92" y="13"/>
                  </a:lnTo>
                  <a:lnTo>
                    <a:pt x="90" y="13"/>
                  </a:lnTo>
                  <a:lnTo>
                    <a:pt x="90" y="15"/>
                  </a:lnTo>
                  <a:lnTo>
                    <a:pt x="88" y="15"/>
                  </a:lnTo>
                  <a:lnTo>
                    <a:pt x="88" y="15"/>
                  </a:lnTo>
                  <a:lnTo>
                    <a:pt x="88" y="17"/>
                  </a:lnTo>
                  <a:lnTo>
                    <a:pt x="86" y="17"/>
                  </a:lnTo>
                  <a:lnTo>
                    <a:pt x="86" y="17"/>
                  </a:lnTo>
                  <a:lnTo>
                    <a:pt x="86" y="17"/>
                  </a:lnTo>
                  <a:lnTo>
                    <a:pt x="86" y="15"/>
                  </a:lnTo>
                  <a:lnTo>
                    <a:pt x="86" y="15"/>
                  </a:lnTo>
                  <a:lnTo>
                    <a:pt x="84" y="15"/>
                  </a:lnTo>
                  <a:lnTo>
                    <a:pt x="84" y="13"/>
                  </a:lnTo>
                  <a:lnTo>
                    <a:pt x="84" y="15"/>
                  </a:lnTo>
                  <a:lnTo>
                    <a:pt x="84" y="15"/>
                  </a:lnTo>
                  <a:lnTo>
                    <a:pt x="84" y="17"/>
                  </a:lnTo>
                  <a:lnTo>
                    <a:pt x="80" y="15"/>
                  </a:lnTo>
                  <a:lnTo>
                    <a:pt x="78" y="15"/>
                  </a:lnTo>
                  <a:lnTo>
                    <a:pt x="78" y="17"/>
                  </a:lnTo>
                  <a:lnTo>
                    <a:pt x="78" y="17"/>
                  </a:lnTo>
                  <a:lnTo>
                    <a:pt x="78" y="15"/>
                  </a:lnTo>
                  <a:lnTo>
                    <a:pt x="78" y="15"/>
                  </a:lnTo>
                  <a:lnTo>
                    <a:pt x="78" y="15"/>
                  </a:lnTo>
                  <a:lnTo>
                    <a:pt x="78" y="15"/>
                  </a:lnTo>
                  <a:lnTo>
                    <a:pt x="78" y="13"/>
                  </a:lnTo>
                  <a:lnTo>
                    <a:pt x="78" y="13"/>
                  </a:lnTo>
                  <a:lnTo>
                    <a:pt x="78" y="13"/>
                  </a:lnTo>
                  <a:lnTo>
                    <a:pt x="78" y="13"/>
                  </a:lnTo>
                  <a:lnTo>
                    <a:pt x="75" y="13"/>
                  </a:lnTo>
                  <a:lnTo>
                    <a:pt x="75" y="13"/>
                  </a:lnTo>
                  <a:lnTo>
                    <a:pt x="73" y="13"/>
                  </a:lnTo>
                  <a:lnTo>
                    <a:pt x="73" y="13"/>
                  </a:lnTo>
                  <a:lnTo>
                    <a:pt x="71" y="13"/>
                  </a:lnTo>
                  <a:lnTo>
                    <a:pt x="71" y="13"/>
                  </a:lnTo>
                  <a:lnTo>
                    <a:pt x="71" y="13"/>
                  </a:lnTo>
                  <a:lnTo>
                    <a:pt x="69" y="13"/>
                  </a:lnTo>
                  <a:lnTo>
                    <a:pt x="69" y="13"/>
                  </a:lnTo>
                  <a:lnTo>
                    <a:pt x="67" y="15"/>
                  </a:lnTo>
                  <a:lnTo>
                    <a:pt x="63" y="17"/>
                  </a:lnTo>
                  <a:lnTo>
                    <a:pt x="63" y="17"/>
                  </a:lnTo>
                  <a:lnTo>
                    <a:pt x="63" y="19"/>
                  </a:lnTo>
                  <a:lnTo>
                    <a:pt x="65" y="19"/>
                  </a:lnTo>
                  <a:lnTo>
                    <a:pt x="65" y="19"/>
                  </a:lnTo>
                  <a:lnTo>
                    <a:pt x="65" y="17"/>
                  </a:lnTo>
                  <a:lnTo>
                    <a:pt x="65" y="19"/>
                  </a:lnTo>
                  <a:lnTo>
                    <a:pt x="65" y="19"/>
                  </a:lnTo>
                  <a:lnTo>
                    <a:pt x="65" y="19"/>
                  </a:lnTo>
                  <a:lnTo>
                    <a:pt x="63" y="19"/>
                  </a:lnTo>
                  <a:lnTo>
                    <a:pt x="63" y="19"/>
                  </a:lnTo>
                  <a:lnTo>
                    <a:pt x="63" y="21"/>
                  </a:lnTo>
                  <a:lnTo>
                    <a:pt x="63" y="21"/>
                  </a:lnTo>
                  <a:lnTo>
                    <a:pt x="67" y="23"/>
                  </a:lnTo>
                  <a:lnTo>
                    <a:pt x="67" y="23"/>
                  </a:lnTo>
                  <a:lnTo>
                    <a:pt x="67" y="23"/>
                  </a:lnTo>
                  <a:lnTo>
                    <a:pt x="65" y="23"/>
                  </a:lnTo>
                  <a:lnTo>
                    <a:pt x="65" y="23"/>
                  </a:lnTo>
                  <a:lnTo>
                    <a:pt x="63" y="23"/>
                  </a:lnTo>
                  <a:lnTo>
                    <a:pt x="63" y="23"/>
                  </a:lnTo>
                  <a:lnTo>
                    <a:pt x="61" y="23"/>
                  </a:lnTo>
                  <a:lnTo>
                    <a:pt x="61" y="26"/>
                  </a:lnTo>
                  <a:lnTo>
                    <a:pt x="61" y="26"/>
                  </a:lnTo>
                  <a:lnTo>
                    <a:pt x="59" y="26"/>
                  </a:lnTo>
                  <a:lnTo>
                    <a:pt x="59" y="23"/>
                  </a:lnTo>
                  <a:lnTo>
                    <a:pt x="59" y="23"/>
                  </a:lnTo>
                  <a:lnTo>
                    <a:pt x="59" y="23"/>
                  </a:lnTo>
                  <a:lnTo>
                    <a:pt x="57" y="23"/>
                  </a:lnTo>
                  <a:lnTo>
                    <a:pt x="57" y="23"/>
                  </a:lnTo>
                  <a:lnTo>
                    <a:pt x="55" y="23"/>
                  </a:lnTo>
                  <a:lnTo>
                    <a:pt x="52" y="21"/>
                  </a:lnTo>
                  <a:lnTo>
                    <a:pt x="50" y="21"/>
                  </a:lnTo>
                  <a:lnTo>
                    <a:pt x="48" y="21"/>
                  </a:lnTo>
                  <a:lnTo>
                    <a:pt x="48" y="21"/>
                  </a:lnTo>
                  <a:lnTo>
                    <a:pt x="48" y="19"/>
                  </a:lnTo>
                  <a:lnTo>
                    <a:pt x="48" y="19"/>
                  </a:lnTo>
                  <a:lnTo>
                    <a:pt x="46" y="19"/>
                  </a:lnTo>
                  <a:lnTo>
                    <a:pt x="46" y="21"/>
                  </a:lnTo>
                  <a:lnTo>
                    <a:pt x="44" y="21"/>
                  </a:lnTo>
                  <a:lnTo>
                    <a:pt x="44" y="21"/>
                  </a:lnTo>
                  <a:lnTo>
                    <a:pt x="44" y="21"/>
                  </a:lnTo>
                  <a:lnTo>
                    <a:pt x="44" y="21"/>
                  </a:lnTo>
                  <a:lnTo>
                    <a:pt x="44" y="23"/>
                  </a:lnTo>
                  <a:lnTo>
                    <a:pt x="44" y="23"/>
                  </a:lnTo>
                  <a:lnTo>
                    <a:pt x="42" y="23"/>
                  </a:lnTo>
                  <a:lnTo>
                    <a:pt x="42" y="23"/>
                  </a:lnTo>
                  <a:lnTo>
                    <a:pt x="42" y="23"/>
                  </a:lnTo>
                  <a:lnTo>
                    <a:pt x="42" y="23"/>
                  </a:lnTo>
                  <a:lnTo>
                    <a:pt x="42" y="26"/>
                  </a:lnTo>
                  <a:lnTo>
                    <a:pt x="40" y="26"/>
                  </a:lnTo>
                  <a:lnTo>
                    <a:pt x="40" y="26"/>
                  </a:lnTo>
                  <a:lnTo>
                    <a:pt x="40" y="26"/>
                  </a:lnTo>
                  <a:lnTo>
                    <a:pt x="40" y="28"/>
                  </a:lnTo>
                  <a:lnTo>
                    <a:pt x="38" y="28"/>
                  </a:lnTo>
                  <a:lnTo>
                    <a:pt x="38" y="28"/>
                  </a:lnTo>
                  <a:lnTo>
                    <a:pt x="38" y="32"/>
                  </a:lnTo>
                  <a:lnTo>
                    <a:pt x="38" y="34"/>
                  </a:lnTo>
                  <a:lnTo>
                    <a:pt x="38" y="34"/>
                  </a:lnTo>
                  <a:lnTo>
                    <a:pt x="40" y="34"/>
                  </a:lnTo>
                  <a:lnTo>
                    <a:pt x="40" y="32"/>
                  </a:lnTo>
                  <a:lnTo>
                    <a:pt x="40" y="32"/>
                  </a:lnTo>
                  <a:lnTo>
                    <a:pt x="42" y="32"/>
                  </a:lnTo>
                  <a:lnTo>
                    <a:pt x="44" y="30"/>
                  </a:lnTo>
                  <a:lnTo>
                    <a:pt x="44" y="30"/>
                  </a:lnTo>
                  <a:lnTo>
                    <a:pt x="46" y="28"/>
                  </a:lnTo>
                  <a:lnTo>
                    <a:pt x="46" y="28"/>
                  </a:lnTo>
                  <a:lnTo>
                    <a:pt x="46" y="30"/>
                  </a:lnTo>
                  <a:lnTo>
                    <a:pt x="48" y="30"/>
                  </a:lnTo>
                  <a:lnTo>
                    <a:pt x="48" y="30"/>
                  </a:lnTo>
                  <a:lnTo>
                    <a:pt x="48" y="30"/>
                  </a:lnTo>
                  <a:lnTo>
                    <a:pt x="48" y="30"/>
                  </a:lnTo>
                  <a:lnTo>
                    <a:pt x="46" y="30"/>
                  </a:lnTo>
                  <a:lnTo>
                    <a:pt x="46" y="30"/>
                  </a:lnTo>
                  <a:lnTo>
                    <a:pt x="48" y="30"/>
                  </a:lnTo>
                  <a:lnTo>
                    <a:pt x="48" y="32"/>
                  </a:lnTo>
                  <a:lnTo>
                    <a:pt x="46" y="32"/>
                  </a:lnTo>
                  <a:lnTo>
                    <a:pt x="46" y="32"/>
                  </a:lnTo>
                  <a:lnTo>
                    <a:pt x="48" y="34"/>
                  </a:lnTo>
                  <a:lnTo>
                    <a:pt x="48" y="34"/>
                  </a:lnTo>
                  <a:lnTo>
                    <a:pt x="48" y="34"/>
                  </a:lnTo>
                  <a:lnTo>
                    <a:pt x="46" y="34"/>
                  </a:lnTo>
                  <a:lnTo>
                    <a:pt x="46" y="34"/>
                  </a:lnTo>
                  <a:lnTo>
                    <a:pt x="44" y="34"/>
                  </a:lnTo>
                  <a:lnTo>
                    <a:pt x="44" y="34"/>
                  </a:lnTo>
                  <a:lnTo>
                    <a:pt x="42" y="34"/>
                  </a:lnTo>
                  <a:lnTo>
                    <a:pt x="42" y="34"/>
                  </a:lnTo>
                  <a:lnTo>
                    <a:pt x="42" y="34"/>
                  </a:lnTo>
                  <a:lnTo>
                    <a:pt x="42" y="36"/>
                  </a:lnTo>
                  <a:lnTo>
                    <a:pt x="40" y="36"/>
                  </a:lnTo>
                  <a:lnTo>
                    <a:pt x="38" y="38"/>
                  </a:lnTo>
                  <a:lnTo>
                    <a:pt x="36" y="40"/>
                  </a:lnTo>
                  <a:lnTo>
                    <a:pt x="36" y="40"/>
                  </a:lnTo>
                  <a:lnTo>
                    <a:pt x="36" y="40"/>
                  </a:lnTo>
                  <a:lnTo>
                    <a:pt x="36" y="40"/>
                  </a:lnTo>
                  <a:lnTo>
                    <a:pt x="34" y="40"/>
                  </a:lnTo>
                  <a:lnTo>
                    <a:pt x="32" y="42"/>
                  </a:lnTo>
                  <a:lnTo>
                    <a:pt x="32" y="42"/>
                  </a:lnTo>
                  <a:lnTo>
                    <a:pt x="27" y="42"/>
                  </a:lnTo>
                  <a:lnTo>
                    <a:pt x="27" y="42"/>
                  </a:lnTo>
                  <a:lnTo>
                    <a:pt x="27" y="44"/>
                  </a:lnTo>
                  <a:lnTo>
                    <a:pt x="25" y="44"/>
                  </a:lnTo>
                  <a:lnTo>
                    <a:pt x="23" y="49"/>
                  </a:lnTo>
                  <a:lnTo>
                    <a:pt x="23" y="49"/>
                  </a:lnTo>
                  <a:lnTo>
                    <a:pt x="23" y="51"/>
                  </a:lnTo>
                  <a:lnTo>
                    <a:pt x="23" y="51"/>
                  </a:lnTo>
                  <a:lnTo>
                    <a:pt x="23" y="51"/>
                  </a:lnTo>
                  <a:lnTo>
                    <a:pt x="21" y="51"/>
                  </a:lnTo>
                  <a:lnTo>
                    <a:pt x="19" y="51"/>
                  </a:lnTo>
                  <a:lnTo>
                    <a:pt x="17" y="53"/>
                  </a:lnTo>
                  <a:lnTo>
                    <a:pt x="15" y="55"/>
                  </a:lnTo>
                  <a:lnTo>
                    <a:pt x="15" y="55"/>
                  </a:lnTo>
                  <a:lnTo>
                    <a:pt x="13" y="55"/>
                  </a:lnTo>
                  <a:lnTo>
                    <a:pt x="13" y="55"/>
                  </a:lnTo>
                  <a:lnTo>
                    <a:pt x="11" y="57"/>
                  </a:lnTo>
                  <a:lnTo>
                    <a:pt x="11" y="59"/>
                  </a:lnTo>
                  <a:lnTo>
                    <a:pt x="9" y="59"/>
                  </a:lnTo>
                  <a:lnTo>
                    <a:pt x="9" y="59"/>
                  </a:lnTo>
                  <a:lnTo>
                    <a:pt x="6" y="59"/>
                  </a:lnTo>
                  <a:lnTo>
                    <a:pt x="4" y="59"/>
                  </a:lnTo>
                  <a:lnTo>
                    <a:pt x="4" y="59"/>
                  </a:lnTo>
                  <a:lnTo>
                    <a:pt x="4" y="61"/>
                  </a:lnTo>
                  <a:lnTo>
                    <a:pt x="4" y="61"/>
                  </a:lnTo>
                  <a:lnTo>
                    <a:pt x="4" y="61"/>
                  </a:lnTo>
                  <a:lnTo>
                    <a:pt x="4" y="61"/>
                  </a:lnTo>
                  <a:lnTo>
                    <a:pt x="4" y="63"/>
                  </a:lnTo>
                  <a:lnTo>
                    <a:pt x="4" y="63"/>
                  </a:lnTo>
                  <a:lnTo>
                    <a:pt x="2" y="63"/>
                  </a:lnTo>
                  <a:lnTo>
                    <a:pt x="2" y="63"/>
                  </a:lnTo>
                  <a:lnTo>
                    <a:pt x="2" y="63"/>
                  </a:lnTo>
                  <a:lnTo>
                    <a:pt x="2" y="63"/>
                  </a:lnTo>
                  <a:lnTo>
                    <a:pt x="2" y="63"/>
                  </a:lnTo>
                  <a:lnTo>
                    <a:pt x="2" y="63"/>
                  </a:lnTo>
                  <a:lnTo>
                    <a:pt x="2" y="65"/>
                  </a:lnTo>
                  <a:lnTo>
                    <a:pt x="2" y="65"/>
                  </a:lnTo>
                  <a:lnTo>
                    <a:pt x="2" y="65"/>
                  </a:lnTo>
                  <a:lnTo>
                    <a:pt x="0" y="65"/>
                  </a:lnTo>
                  <a:lnTo>
                    <a:pt x="0" y="67"/>
                  </a:lnTo>
                  <a:lnTo>
                    <a:pt x="2" y="69"/>
                  </a:lnTo>
                  <a:lnTo>
                    <a:pt x="0" y="69"/>
                  </a:lnTo>
                  <a:lnTo>
                    <a:pt x="0" y="69"/>
                  </a:lnTo>
                  <a:lnTo>
                    <a:pt x="0" y="72"/>
                  </a:lnTo>
                  <a:lnTo>
                    <a:pt x="0" y="72"/>
                  </a:lnTo>
                  <a:lnTo>
                    <a:pt x="2" y="72"/>
                  </a:lnTo>
                  <a:lnTo>
                    <a:pt x="2" y="72"/>
                  </a:lnTo>
                  <a:lnTo>
                    <a:pt x="4" y="74"/>
                  </a:lnTo>
                  <a:lnTo>
                    <a:pt x="4" y="74"/>
                  </a:lnTo>
                  <a:lnTo>
                    <a:pt x="4" y="76"/>
                  </a:lnTo>
                  <a:lnTo>
                    <a:pt x="4" y="76"/>
                  </a:lnTo>
                  <a:lnTo>
                    <a:pt x="4" y="76"/>
                  </a:lnTo>
                  <a:lnTo>
                    <a:pt x="4" y="76"/>
                  </a:lnTo>
                  <a:lnTo>
                    <a:pt x="2" y="76"/>
                  </a:lnTo>
                  <a:lnTo>
                    <a:pt x="2" y="76"/>
                  </a:lnTo>
                  <a:lnTo>
                    <a:pt x="2" y="78"/>
                  </a:lnTo>
                  <a:lnTo>
                    <a:pt x="0" y="80"/>
                  </a:lnTo>
                  <a:lnTo>
                    <a:pt x="0" y="80"/>
                  </a:lnTo>
                  <a:lnTo>
                    <a:pt x="2" y="86"/>
                  </a:lnTo>
                  <a:lnTo>
                    <a:pt x="2" y="88"/>
                  </a:lnTo>
                  <a:lnTo>
                    <a:pt x="2" y="88"/>
                  </a:lnTo>
                  <a:lnTo>
                    <a:pt x="2" y="88"/>
                  </a:lnTo>
                  <a:lnTo>
                    <a:pt x="2" y="90"/>
                  </a:lnTo>
                  <a:lnTo>
                    <a:pt x="2" y="90"/>
                  </a:lnTo>
                  <a:lnTo>
                    <a:pt x="2" y="92"/>
                  </a:lnTo>
                  <a:lnTo>
                    <a:pt x="2" y="95"/>
                  </a:lnTo>
                  <a:lnTo>
                    <a:pt x="0" y="97"/>
                  </a:lnTo>
                  <a:lnTo>
                    <a:pt x="0" y="99"/>
                  </a:lnTo>
                  <a:lnTo>
                    <a:pt x="0" y="99"/>
                  </a:lnTo>
                  <a:lnTo>
                    <a:pt x="0" y="101"/>
                  </a:lnTo>
                  <a:lnTo>
                    <a:pt x="2" y="101"/>
                  </a:lnTo>
                  <a:lnTo>
                    <a:pt x="4" y="103"/>
                  </a:lnTo>
                  <a:lnTo>
                    <a:pt x="4" y="105"/>
                  </a:lnTo>
                  <a:lnTo>
                    <a:pt x="4" y="107"/>
                  </a:lnTo>
                  <a:lnTo>
                    <a:pt x="6" y="111"/>
                  </a:lnTo>
                  <a:lnTo>
                    <a:pt x="4" y="116"/>
                  </a:lnTo>
                  <a:lnTo>
                    <a:pt x="4" y="118"/>
                  </a:lnTo>
                  <a:lnTo>
                    <a:pt x="4" y="118"/>
                  </a:lnTo>
                  <a:lnTo>
                    <a:pt x="4" y="120"/>
                  </a:lnTo>
                  <a:lnTo>
                    <a:pt x="4" y="122"/>
                  </a:lnTo>
                  <a:lnTo>
                    <a:pt x="4" y="124"/>
                  </a:lnTo>
                  <a:lnTo>
                    <a:pt x="4" y="124"/>
                  </a:lnTo>
                  <a:lnTo>
                    <a:pt x="6" y="124"/>
                  </a:lnTo>
                  <a:lnTo>
                    <a:pt x="9" y="124"/>
                  </a:lnTo>
                  <a:lnTo>
                    <a:pt x="11" y="124"/>
                  </a:lnTo>
                  <a:lnTo>
                    <a:pt x="13" y="126"/>
                  </a:lnTo>
                  <a:lnTo>
                    <a:pt x="15" y="126"/>
                  </a:lnTo>
                  <a:lnTo>
                    <a:pt x="17" y="128"/>
                  </a:lnTo>
                  <a:lnTo>
                    <a:pt x="19" y="128"/>
                  </a:lnTo>
                  <a:lnTo>
                    <a:pt x="19" y="130"/>
                  </a:lnTo>
                  <a:lnTo>
                    <a:pt x="23" y="130"/>
                  </a:lnTo>
                  <a:lnTo>
                    <a:pt x="23" y="130"/>
                  </a:lnTo>
                  <a:lnTo>
                    <a:pt x="23" y="132"/>
                  </a:lnTo>
                  <a:lnTo>
                    <a:pt x="25" y="132"/>
                  </a:lnTo>
                  <a:lnTo>
                    <a:pt x="25" y="132"/>
                  </a:lnTo>
                  <a:lnTo>
                    <a:pt x="25" y="134"/>
                  </a:lnTo>
                  <a:lnTo>
                    <a:pt x="27" y="134"/>
                  </a:lnTo>
                  <a:lnTo>
                    <a:pt x="34" y="134"/>
                  </a:lnTo>
                  <a:lnTo>
                    <a:pt x="34" y="134"/>
                  </a:lnTo>
                  <a:lnTo>
                    <a:pt x="34" y="134"/>
                  </a:lnTo>
                  <a:lnTo>
                    <a:pt x="36" y="134"/>
                  </a:lnTo>
                  <a:lnTo>
                    <a:pt x="36" y="134"/>
                  </a:lnTo>
                  <a:lnTo>
                    <a:pt x="36" y="134"/>
                  </a:lnTo>
                  <a:lnTo>
                    <a:pt x="36" y="136"/>
                  </a:lnTo>
                  <a:lnTo>
                    <a:pt x="36" y="136"/>
                  </a:lnTo>
                  <a:lnTo>
                    <a:pt x="36" y="139"/>
                  </a:lnTo>
                  <a:lnTo>
                    <a:pt x="38" y="139"/>
                  </a:lnTo>
                  <a:lnTo>
                    <a:pt x="38" y="139"/>
                  </a:lnTo>
                  <a:lnTo>
                    <a:pt x="38" y="139"/>
                  </a:lnTo>
                  <a:lnTo>
                    <a:pt x="40" y="139"/>
                  </a:lnTo>
                  <a:lnTo>
                    <a:pt x="42" y="139"/>
                  </a:lnTo>
                  <a:lnTo>
                    <a:pt x="50" y="139"/>
                  </a:lnTo>
                  <a:lnTo>
                    <a:pt x="57" y="139"/>
                  </a:lnTo>
                  <a:lnTo>
                    <a:pt x="59" y="141"/>
                  </a:lnTo>
                  <a:lnTo>
                    <a:pt x="61" y="141"/>
                  </a:lnTo>
                  <a:lnTo>
                    <a:pt x="61" y="143"/>
                  </a:lnTo>
                  <a:lnTo>
                    <a:pt x="61" y="141"/>
                  </a:lnTo>
                  <a:lnTo>
                    <a:pt x="63" y="143"/>
                  </a:lnTo>
                  <a:lnTo>
                    <a:pt x="63" y="143"/>
                  </a:lnTo>
                  <a:lnTo>
                    <a:pt x="63" y="145"/>
                  </a:lnTo>
                  <a:lnTo>
                    <a:pt x="61" y="145"/>
                  </a:lnTo>
                  <a:lnTo>
                    <a:pt x="61" y="145"/>
                  </a:lnTo>
                  <a:lnTo>
                    <a:pt x="61" y="145"/>
                  </a:lnTo>
                  <a:lnTo>
                    <a:pt x="59" y="145"/>
                  </a:lnTo>
                  <a:lnTo>
                    <a:pt x="61" y="147"/>
                  </a:lnTo>
                  <a:lnTo>
                    <a:pt x="63" y="145"/>
                  </a:lnTo>
                  <a:lnTo>
                    <a:pt x="65" y="145"/>
                  </a:lnTo>
                  <a:lnTo>
                    <a:pt x="63" y="145"/>
                  </a:lnTo>
                  <a:lnTo>
                    <a:pt x="65" y="143"/>
                  </a:lnTo>
                  <a:lnTo>
                    <a:pt x="65" y="143"/>
                  </a:lnTo>
                  <a:lnTo>
                    <a:pt x="67" y="143"/>
                  </a:lnTo>
                  <a:lnTo>
                    <a:pt x="67" y="143"/>
                  </a:lnTo>
                  <a:lnTo>
                    <a:pt x="67" y="143"/>
                  </a:lnTo>
                  <a:lnTo>
                    <a:pt x="67" y="143"/>
                  </a:lnTo>
                  <a:lnTo>
                    <a:pt x="67" y="145"/>
                  </a:lnTo>
                  <a:lnTo>
                    <a:pt x="65" y="145"/>
                  </a:lnTo>
                  <a:lnTo>
                    <a:pt x="65" y="145"/>
                  </a:lnTo>
                  <a:lnTo>
                    <a:pt x="65" y="145"/>
                  </a:lnTo>
                  <a:lnTo>
                    <a:pt x="65" y="145"/>
                  </a:lnTo>
                  <a:lnTo>
                    <a:pt x="65" y="145"/>
                  </a:lnTo>
                  <a:lnTo>
                    <a:pt x="65" y="145"/>
                  </a:lnTo>
                  <a:lnTo>
                    <a:pt x="65" y="145"/>
                  </a:lnTo>
                  <a:lnTo>
                    <a:pt x="65" y="145"/>
                  </a:lnTo>
                  <a:lnTo>
                    <a:pt x="67" y="145"/>
                  </a:lnTo>
                  <a:lnTo>
                    <a:pt x="67" y="147"/>
                  </a:lnTo>
                  <a:lnTo>
                    <a:pt x="67" y="147"/>
                  </a:lnTo>
                  <a:lnTo>
                    <a:pt x="67" y="147"/>
                  </a:lnTo>
                  <a:lnTo>
                    <a:pt x="67" y="149"/>
                  </a:lnTo>
                  <a:lnTo>
                    <a:pt x="67" y="149"/>
                  </a:lnTo>
                  <a:lnTo>
                    <a:pt x="67" y="147"/>
                  </a:lnTo>
                  <a:lnTo>
                    <a:pt x="67" y="147"/>
                  </a:lnTo>
                  <a:lnTo>
                    <a:pt x="69" y="147"/>
                  </a:lnTo>
                  <a:lnTo>
                    <a:pt x="69" y="147"/>
                  </a:lnTo>
                  <a:lnTo>
                    <a:pt x="69" y="147"/>
                  </a:lnTo>
                  <a:lnTo>
                    <a:pt x="69" y="147"/>
                  </a:lnTo>
                  <a:lnTo>
                    <a:pt x="69" y="145"/>
                  </a:lnTo>
                  <a:lnTo>
                    <a:pt x="69" y="145"/>
                  </a:lnTo>
                  <a:lnTo>
                    <a:pt x="69" y="145"/>
                  </a:lnTo>
                  <a:lnTo>
                    <a:pt x="71" y="145"/>
                  </a:lnTo>
                  <a:lnTo>
                    <a:pt x="71" y="145"/>
                  </a:lnTo>
                  <a:lnTo>
                    <a:pt x="73" y="143"/>
                  </a:lnTo>
                  <a:lnTo>
                    <a:pt x="73" y="143"/>
                  </a:lnTo>
                  <a:lnTo>
                    <a:pt x="75" y="145"/>
                  </a:lnTo>
                  <a:lnTo>
                    <a:pt x="75" y="145"/>
                  </a:lnTo>
                  <a:lnTo>
                    <a:pt x="75" y="145"/>
                  </a:lnTo>
                  <a:lnTo>
                    <a:pt x="75" y="145"/>
                  </a:lnTo>
                  <a:lnTo>
                    <a:pt x="78" y="145"/>
                  </a:lnTo>
                  <a:lnTo>
                    <a:pt x="78" y="145"/>
                  </a:lnTo>
                  <a:lnTo>
                    <a:pt x="78" y="143"/>
                  </a:lnTo>
                  <a:lnTo>
                    <a:pt x="78" y="143"/>
                  </a:lnTo>
                  <a:lnTo>
                    <a:pt x="80" y="143"/>
                  </a:lnTo>
                  <a:lnTo>
                    <a:pt x="78" y="143"/>
                  </a:lnTo>
                  <a:lnTo>
                    <a:pt x="78" y="141"/>
                  </a:lnTo>
                  <a:lnTo>
                    <a:pt x="78" y="143"/>
                  </a:lnTo>
                  <a:lnTo>
                    <a:pt x="78" y="143"/>
                  </a:lnTo>
                  <a:lnTo>
                    <a:pt x="75" y="141"/>
                  </a:lnTo>
                  <a:lnTo>
                    <a:pt x="75" y="141"/>
                  </a:lnTo>
                  <a:lnTo>
                    <a:pt x="73" y="141"/>
                  </a:lnTo>
                  <a:lnTo>
                    <a:pt x="73" y="141"/>
                  </a:lnTo>
                  <a:lnTo>
                    <a:pt x="75" y="139"/>
                  </a:lnTo>
                  <a:lnTo>
                    <a:pt x="75" y="139"/>
                  </a:lnTo>
                  <a:lnTo>
                    <a:pt x="78" y="139"/>
                  </a:lnTo>
                  <a:lnTo>
                    <a:pt x="78" y="141"/>
                  </a:lnTo>
                  <a:lnTo>
                    <a:pt x="78" y="141"/>
                  </a:lnTo>
                  <a:lnTo>
                    <a:pt x="78" y="141"/>
                  </a:lnTo>
                  <a:lnTo>
                    <a:pt x="78" y="139"/>
                  </a:lnTo>
                  <a:lnTo>
                    <a:pt x="80" y="132"/>
                  </a:lnTo>
                  <a:lnTo>
                    <a:pt x="80" y="132"/>
                  </a:lnTo>
                  <a:lnTo>
                    <a:pt x="80" y="132"/>
                  </a:lnTo>
                  <a:lnTo>
                    <a:pt x="82" y="130"/>
                  </a:lnTo>
                  <a:lnTo>
                    <a:pt x="82" y="130"/>
                  </a:lnTo>
                  <a:lnTo>
                    <a:pt x="84" y="130"/>
                  </a:lnTo>
                  <a:lnTo>
                    <a:pt x="84" y="132"/>
                  </a:lnTo>
                  <a:lnTo>
                    <a:pt x="84" y="132"/>
                  </a:lnTo>
                  <a:lnTo>
                    <a:pt x="84" y="132"/>
                  </a:lnTo>
                  <a:lnTo>
                    <a:pt x="86" y="132"/>
                  </a:lnTo>
                  <a:lnTo>
                    <a:pt x="88" y="130"/>
                  </a:lnTo>
                  <a:lnTo>
                    <a:pt x="90" y="130"/>
                  </a:lnTo>
                  <a:lnTo>
                    <a:pt x="90" y="130"/>
                  </a:lnTo>
                  <a:lnTo>
                    <a:pt x="94" y="130"/>
                  </a:lnTo>
                  <a:lnTo>
                    <a:pt x="94" y="130"/>
                  </a:lnTo>
                  <a:lnTo>
                    <a:pt x="94" y="130"/>
                  </a:lnTo>
                  <a:lnTo>
                    <a:pt x="94" y="130"/>
                  </a:lnTo>
                  <a:lnTo>
                    <a:pt x="94" y="130"/>
                  </a:lnTo>
                  <a:lnTo>
                    <a:pt x="94" y="128"/>
                  </a:lnTo>
                  <a:lnTo>
                    <a:pt x="96" y="128"/>
                  </a:lnTo>
                  <a:lnTo>
                    <a:pt x="96" y="130"/>
                  </a:lnTo>
                  <a:lnTo>
                    <a:pt x="96" y="128"/>
                  </a:lnTo>
                  <a:lnTo>
                    <a:pt x="96" y="128"/>
                  </a:lnTo>
                  <a:lnTo>
                    <a:pt x="96" y="128"/>
                  </a:lnTo>
                  <a:lnTo>
                    <a:pt x="96" y="128"/>
                  </a:lnTo>
                  <a:lnTo>
                    <a:pt x="96" y="130"/>
                  </a:lnTo>
                  <a:lnTo>
                    <a:pt x="98" y="128"/>
                  </a:lnTo>
                  <a:lnTo>
                    <a:pt x="98" y="128"/>
                  </a:lnTo>
                  <a:lnTo>
                    <a:pt x="98" y="128"/>
                  </a:lnTo>
                  <a:lnTo>
                    <a:pt x="98" y="128"/>
                  </a:lnTo>
                  <a:lnTo>
                    <a:pt x="98" y="130"/>
                  </a:lnTo>
                  <a:lnTo>
                    <a:pt x="98" y="130"/>
                  </a:lnTo>
                  <a:lnTo>
                    <a:pt x="98" y="130"/>
                  </a:lnTo>
                  <a:lnTo>
                    <a:pt x="96" y="130"/>
                  </a:lnTo>
                  <a:lnTo>
                    <a:pt x="96" y="130"/>
                  </a:lnTo>
                  <a:lnTo>
                    <a:pt x="94" y="130"/>
                  </a:lnTo>
                  <a:lnTo>
                    <a:pt x="94" y="130"/>
                  </a:lnTo>
                  <a:lnTo>
                    <a:pt x="94" y="132"/>
                  </a:lnTo>
                  <a:lnTo>
                    <a:pt x="96" y="132"/>
                  </a:lnTo>
                  <a:lnTo>
                    <a:pt x="98" y="132"/>
                  </a:lnTo>
                  <a:lnTo>
                    <a:pt x="101" y="132"/>
                  </a:lnTo>
                  <a:lnTo>
                    <a:pt x="101" y="132"/>
                  </a:lnTo>
                  <a:lnTo>
                    <a:pt x="101" y="132"/>
                  </a:lnTo>
                  <a:lnTo>
                    <a:pt x="101" y="130"/>
                  </a:lnTo>
                  <a:lnTo>
                    <a:pt x="101" y="130"/>
                  </a:lnTo>
                  <a:lnTo>
                    <a:pt x="101" y="128"/>
                  </a:lnTo>
                  <a:lnTo>
                    <a:pt x="101" y="128"/>
                  </a:lnTo>
                  <a:lnTo>
                    <a:pt x="101" y="130"/>
                  </a:lnTo>
                  <a:lnTo>
                    <a:pt x="101" y="130"/>
                  </a:lnTo>
                  <a:lnTo>
                    <a:pt x="103" y="130"/>
                  </a:lnTo>
                  <a:lnTo>
                    <a:pt x="103" y="130"/>
                  </a:lnTo>
                  <a:lnTo>
                    <a:pt x="103" y="126"/>
                  </a:lnTo>
                  <a:lnTo>
                    <a:pt x="103" y="126"/>
                  </a:lnTo>
                  <a:lnTo>
                    <a:pt x="103" y="124"/>
                  </a:lnTo>
                  <a:lnTo>
                    <a:pt x="101" y="124"/>
                  </a:lnTo>
                  <a:lnTo>
                    <a:pt x="98" y="124"/>
                  </a:lnTo>
                  <a:lnTo>
                    <a:pt x="98" y="124"/>
                  </a:lnTo>
                  <a:lnTo>
                    <a:pt x="103" y="124"/>
                  </a:lnTo>
                  <a:lnTo>
                    <a:pt x="103" y="124"/>
                  </a:lnTo>
                  <a:lnTo>
                    <a:pt x="105" y="122"/>
                  </a:lnTo>
                  <a:lnTo>
                    <a:pt x="105" y="120"/>
                  </a:lnTo>
                  <a:lnTo>
                    <a:pt x="109" y="118"/>
                  </a:lnTo>
                  <a:lnTo>
                    <a:pt x="113" y="113"/>
                  </a:lnTo>
                  <a:lnTo>
                    <a:pt x="115" y="111"/>
                  </a:lnTo>
                  <a:lnTo>
                    <a:pt x="117" y="111"/>
                  </a:lnTo>
                  <a:lnTo>
                    <a:pt x="119" y="111"/>
                  </a:lnTo>
                  <a:lnTo>
                    <a:pt x="119" y="111"/>
                  </a:lnTo>
                  <a:lnTo>
                    <a:pt x="124" y="109"/>
                  </a:lnTo>
                  <a:lnTo>
                    <a:pt x="126" y="109"/>
                  </a:lnTo>
                  <a:lnTo>
                    <a:pt x="126" y="109"/>
                  </a:lnTo>
                  <a:lnTo>
                    <a:pt x="126" y="109"/>
                  </a:lnTo>
                  <a:lnTo>
                    <a:pt x="126" y="109"/>
                  </a:lnTo>
                  <a:lnTo>
                    <a:pt x="124" y="109"/>
                  </a:lnTo>
                  <a:lnTo>
                    <a:pt x="121" y="111"/>
                  </a:lnTo>
                  <a:lnTo>
                    <a:pt x="119" y="111"/>
                  </a:lnTo>
                  <a:lnTo>
                    <a:pt x="121" y="111"/>
                  </a:lnTo>
                  <a:lnTo>
                    <a:pt x="124" y="111"/>
                  </a:lnTo>
                  <a:lnTo>
                    <a:pt x="126" y="111"/>
                  </a:lnTo>
                  <a:lnTo>
                    <a:pt x="126" y="111"/>
                  </a:lnTo>
                  <a:lnTo>
                    <a:pt x="128" y="111"/>
                  </a:lnTo>
                  <a:lnTo>
                    <a:pt x="128" y="109"/>
                  </a:lnTo>
                  <a:lnTo>
                    <a:pt x="126" y="109"/>
                  </a:lnTo>
                  <a:lnTo>
                    <a:pt x="128" y="105"/>
                  </a:lnTo>
                  <a:lnTo>
                    <a:pt x="130" y="103"/>
                  </a:lnTo>
                  <a:lnTo>
                    <a:pt x="132" y="103"/>
                  </a:lnTo>
                  <a:lnTo>
                    <a:pt x="132" y="103"/>
                  </a:lnTo>
                  <a:lnTo>
                    <a:pt x="132" y="103"/>
                  </a:lnTo>
                  <a:lnTo>
                    <a:pt x="132" y="103"/>
                  </a:lnTo>
                  <a:lnTo>
                    <a:pt x="134" y="103"/>
                  </a:lnTo>
                  <a:lnTo>
                    <a:pt x="134" y="103"/>
                  </a:lnTo>
                  <a:lnTo>
                    <a:pt x="132" y="97"/>
                  </a:lnTo>
                  <a:lnTo>
                    <a:pt x="132" y="97"/>
                  </a:lnTo>
                  <a:lnTo>
                    <a:pt x="132" y="97"/>
                  </a:lnTo>
                  <a:lnTo>
                    <a:pt x="132" y="97"/>
                  </a:lnTo>
                  <a:lnTo>
                    <a:pt x="132" y="99"/>
                  </a:lnTo>
                  <a:lnTo>
                    <a:pt x="132" y="101"/>
                  </a:lnTo>
                  <a:lnTo>
                    <a:pt x="132" y="101"/>
                  </a:lnTo>
                  <a:lnTo>
                    <a:pt x="132" y="103"/>
                  </a:lnTo>
                  <a:lnTo>
                    <a:pt x="130" y="101"/>
                  </a:lnTo>
                  <a:lnTo>
                    <a:pt x="130" y="101"/>
                  </a:lnTo>
                  <a:lnTo>
                    <a:pt x="128" y="101"/>
                  </a:lnTo>
                  <a:lnTo>
                    <a:pt x="128" y="101"/>
                  </a:lnTo>
                  <a:lnTo>
                    <a:pt x="128" y="101"/>
                  </a:lnTo>
                  <a:lnTo>
                    <a:pt x="128" y="101"/>
                  </a:lnTo>
                  <a:lnTo>
                    <a:pt x="128" y="101"/>
                  </a:lnTo>
                  <a:lnTo>
                    <a:pt x="128" y="99"/>
                  </a:lnTo>
                  <a:lnTo>
                    <a:pt x="128" y="99"/>
                  </a:lnTo>
                  <a:lnTo>
                    <a:pt x="128" y="99"/>
                  </a:lnTo>
                  <a:lnTo>
                    <a:pt x="130" y="99"/>
                  </a:lnTo>
                  <a:lnTo>
                    <a:pt x="130" y="97"/>
                  </a:lnTo>
                  <a:lnTo>
                    <a:pt x="130" y="97"/>
                  </a:lnTo>
                  <a:lnTo>
                    <a:pt x="130" y="97"/>
                  </a:lnTo>
                  <a:lnTo>
                    <a:pt x="130" y="97"/>
                  </a:lnTo>
                  <a:lnTo>
                    <a:pt x="130" y="95"/>
                  </a:lnTo>
                  <a:lnTo>
                    <a:pt x="130" y="95"/>
                  </a:lnTo>
                  <a:lnTo>
                    <a:pt x="132" y="95"/>
                  </a:lnTo>
                  <a:lnTo>
                    <a:pt x="132" y="95"/>
                  </a:lnTo>
                  <a:lnTo>
                    <a:pt x="132" y="95"/>
                  </a:lnTo>
                  <a:lnTo>
                    <a:pt x="132" y="95"/>
                  </a:lnTo>
                  <a:lnTo>
                    <a:pt x="132" y="95"/>
                  </a:lnTo>
                  <a:lnTo>
                    <a:pt x="132" y="92"/>
                  </a:lnTo>
                  <a:lnTo>
                    <a:pt x="132" y="92"/>
                  </a:lnTo>
                  <a:lnTo>
                    <a:pt x="132" y="92"/>
                  </a:lnTo>
                  <a:lnTo>
                    <a:pt x="132" y="90"/>
                  </a:lnTo>
                  <a:lnTo>
                    <a:pt x="134" y="88"/>
                  </a:lnTo>
                  <a:lnTo>
                    <a:pt x="134" y="86"/>
                  </a:lnTo>
                  <a:lnTo>
                    <a:pt x="136" y="84"/>
                  </a:lnTo>
                  <a:lnTo>
                    <a:pt x="136" y="82"/>
                  </a:lnTo>
                  <a:lnTo>
                    <a:pt x="136" y="82"/>
                  </a:lnTo>
                  <a:lnTo>
                    <a:pt x="136" y="80"/>
                  </a:lnTo>
                  <a:lnTo>
                    <a:pt x="138" y="76"/>
                  </a:lnTo>
                  <a:lnTo>
                    <a:pt x="138" y="76"/>
                  </a:lnTo>
                  <a:lnTo>
                    <a:pt x="136" y="80"/>
                  </a:lnTo>
                  <a:lnTo>
                    <a:pt x="136" y="80"/>
                  </a:lnTo>
                  <a:lnTo>
                    <a:pt x="136" y="78"/>
                  </a:lnTo>
                  <a:lnTo>
                    <a:pt x="136" y="78"/>
                  </a:lnTo>
                  <a:lnTo>
                    <a:pt x="136" y="76"/>
                  </a:lnTo>
                  <a:lnTo>
                    <a:pt x="134" y="78"/>
                  </a:lnTo>
                  <a:lnTo>
                    <a:pt x="134" y="78"/>
                  </a:lnTo>
                  <a:lnTo>
                    <a:pt x="134" y="78"/>
                  </a:lnTo>
                  <a:lnTo>
                    <a:pt x="132" y="78"/>
                  </a:lnTo>
                  <a:lnTo>
                    <a:pt x="132" y="76"/>
                  </a:lnTo>
                  <a:lnTo>
                    <a:pt x="132" y="76"/>
                  </a:lnTo>
                  <a:lnTo>
                    <a:pt x="130" y="76"/>
                  </a:lnTo>
                  <a:lnTo>
                    <a:pt x="130" y="74"/>
                  </a:lnTo>
                  <a:lnTo>
                    <a:pt x="132" y="76"/>
                  </a:lnTo>
                  <a:lnTo>
                    <a:pt x="132" y="76"/>
                  </a:lnTo>
                  <a:lnTo>
                    <a:pt x="132" y="76"/>
                  </a:lnTo>
                  <a:lnTo>
                    <a:pt x="132" y="76"/>
                  </a:lnTo>
                  <a:lnTo>
                    <a:pt x="136" y="76"/>
                  </a:lnTo>
                  <a:lnTo>
                    <a:pt x="136" y="76"/>
                  </a:lnTo>
                  <a:lnTo>
                    <a:pt x="136" y="76"/>
                  </a:lnTo>
                  <a:lnTo>
                    <a:pt x="138" y="76"/>
                  </a:lnTo>
                  <a:lnTo>
                    <a:pt x="138" y="76"/>
                  </a:lnTo>
                  <a:lnTo>
                    <a:pt x="138" y="74"/>
                  </a:lnTo>
                  <a:lnTo>
                    <a:pt x="140" y="72"/>
                  </a:lnTo>
                  <a:lnTo>
                    <a:pt x="140" y="69"/>
                  </a:lnTo>
                  <a:lnTo>
                    <a:pt x="140" y="67"/>
                  </a:lnTo>
                  <a:lnTo>
                    <a:pt x="142" y="65"/>
                  </a:lnTo>
                  <a:lnTo>
                    <a:pt x="142" y="63"/>
                  </a:lnTo>
                  <a:lnTo>
                    <a:pt x="144" y="63"/>
                  </a:lnTo>
                  <a:lnTo>
                    <a:pt x="144" y="63"/>
                  </a:lnTo>
                  <a:lnTo>
                    <a:pt x="144" y="61"/>
                  </a:lnTo>
                  <a:lnTo>
                    <a:pt x="144" y="61"/>
                  </a:lnTo>
                  <a:lnTo>
                    <a:pt x="144" y="59"/>
                  </a:lnTo>
                  <a:lnTo>
                    <a:pt x="144" y="59"/>
                  </a:lnTo>
                  <a:lnTo>
                    <a:pt x="144" y="59"/>
                  </a:lnTo>
                  <a:lnTo>
                    <a:pt x="147" y="57"/>
                  </a:lnTo>
                  <a:lnTo>
                    <a:pt x="147" y="57"/>
                  </a:lnTo>
                  <a:lnTo>
                    <a:pt x="147" y="57"/>
                  </a:lnTo>
                  <a:lnTo>
                    <a:pt x="149" y="57"/>
                  </a:lnTo>
                  <a:lnTo>
                    <a:pt x="149" y="57"/>
                  </a:lnTo>
                  <a:lnTo>
                    <a:pt x="149" y="55"/>
                  </a:lnTo>
                  <a:lnTo>
                    <a:pt x="151" y="55"/>
                  </a:lnTo>
                  <a:lnTo>
                    <a:pt x="151" y="55"/>
                  </a:lnTo>
                  <a:lnTo>
                    <a:pt x="151" y="53"/>
                  </a:lnTo>
                  <a:lnTo>
                    <a:pt x="151" y="53"/>
                  </a:lnTo>
                  <a:lnTo>
                    <a:pt x="151" y="53"/>
                  </a:lnTo>
                  <a:lnTo>
                    <a:pt x="153" y="53"/>
                  </a:lnTo>
                  <a:lnTo>
                    <a:pt x="153" y="51"/>
                  </a:lnTo>
                  <a:lnTo>
                    <a:pt x="153" y="51"/>
                  </a:lnTo>
                  <a:lnTo>
                    <a:pt x="153" y="49"/>
                  </a:lnTo>
                  <a:lnTo>
                    <a:pt x="153" y="49"/>
                  </a:lnTo>
                  <a:lnTo>
                    <a:pt x="155" y="46"/>
                  </a:lnTo>
                  <a:lnTo>
                    <a:pt x="155" y="46"/>
                  </a:lnTo>
                  <a:lnTo>
                    <a:pt x="153" y="44"/>
                  </a:lnTo>
                  <a:lnTo>
                    <a:pt x="153" y="42"/>
                  </a:lnTo>
                  <a:lnTo>
                    <a:pt x="153" y="42"/>
                  </a:lnTo>
                  <a:lnTo>
                    <a:pt x="155" y="40"/>
                  </a:lnTo>
                  <a:lnTo>
                    <a:pt x="157" y="40"/>
                  </a:lnTo>
                  <a:lnTo>
                    <a:pt x="157" y="42"/>
                  </a:lnTo>
                  <a:lnTo>
                    <a:pt x="155" y="42"/>
                  </a:lnTo>
                  <a:lnTo>
                    <a:pt x="155" y="42"/>
                  </a:lnTo>
                  <a:lnTo>
                    <a:pt x="155" y="44"/>
                  </a:lnTo>
                  <a:lnTo>
                    <a:pt x="155" y="44"/>
                  </a:lnTo>
                  <a:lnTo>
                    <a:pt x="155" y="46"/>
                  </a:lnTo>
                  <a:lnTo>
                    <a:pt x="157" y="46"/>
                  </a:lnTo>
                  <a:lnTo>
                    <a:pt x="157" y="49"/>
                  </a:lnTo>
                  <a:lnTo>
                    <a:pt x="159" y="46"/>
                  </a:lnTo>
                  <a:lnTo>
                    <a:pt x="159" y="46"/>
                  </a:lnTo>
                  <a:lnTo>
                    <a:pt x="161" y="44"/>
                  </a:lnTo>
                  <a:lnTo>
                    <a:pt x="165" y="40"/>
                  </a:lnTo>
                  <a:lnTo>
                    <a:pt x="165" y="40"/>
                  </a:lnTo>
                  <a:lnTo>
                    <a:pt x="168" y="40"/>
                  </a:lnTo>
                  <a:lnTo>
                    <a:pt x="168" y="40"/>
                  </a:lnTo>
                  <a:lnTo>
                    <a:pt x="168" y="40"/>
                  </a:lnTo>
                  <a:lnTo>
                    <a:pt x="170" y="40"/>
                  </a:lnTo>
                  <a:lnTo>
                    <a:pt x="168" y="3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p:cNvSpPr>
            <p:nvPr/>
          </p:nvSpPr>
          <p:spPr bwMode="auto">
            <a:xfrm>
              <a:off x="7578477" y="4912445"/>
              <a:ext cx="625323" cy="544152"/>
            </a:xfrm>
            <a:custGeom>
              <a:avLst/>
              <a:gdLst>
                <a:gd name="T0" fmla="*/ 416 w 416"/>
                <a:gd name="T1" fmla="*/ 176 h 362"/>
                <a:gd name="T2" fmla="*/ 395 w 416"/>
                <a:gd name="T3" fmla="*/ 166 h 362"/>
                <a:gd name="T4" fmla="*/ 378 w 416"/>
                <a:gd name="T5" fmla="*/ 172 h 362"/>
                <a:gd name="T6" fmla="*/ 372 w 416"/>
                <a:gd name="T7" fmla="*/ 168 h 362"/>
                <a:gd name="T8" fmla="*/ 399 w 416"/>
                <a:gd name="T9" fmla="*/ 145 h 362"/>
                <a:gd name="T10" fmla="*/ 403 w 416"/>
                <a:gd name="T11" fmla="*/ 115 h 362"/>
                <a:gd name="T12" fmla="*/ 405 w 416"/>
                <a:gd name="T13" fmla="*/ 99 h 362"/>
                <a:gd name="T14" fmla="*/ 405 w 416"/>
                <a:gd name="T15" fmla="*/ 80 h 362"/>
                <a:gd name="T16" fmla="*/ 391 w 416"/>
                <a:gd name="T17" fmla="*/ 63 h 362"/>
                <a:gd name="T18" fmla="*/ 378 w 416"/>
                <a:gd name="T19" fmla="*/ 84 h 362"/>
                <a:gd name="T20" fmla="*/ 362 w 416"/>
                <a:gd name="T21" fmla="*/ 80 h 362"/>
                <a:gd name="T22" fmla="*/ 355 w 416"/>
                <a:gd name="T23" fmla="*/ 65 h 362"/>
                <a:gd name="T24" fmla="*/ 351 w 416"/>
                <a:gd name="T25" fmla="*/ 67 h 362"/>
                <a:gd name="T26" fmla="*/ 334 w 416"/>
                <a:gd name="T27" fmla="*/ 38 h 362"/>
                <a:gd name="T28" fmla="*/ 295 w 416"/>
                <a:gd name="T29" fmla="*/ 17 h 362"/>
                <a:gd name="T30" fmla="*/ 272 w 416"/>
                <a:gd name="T31" fmla="*/ 2 h 362"/>
                <a:gd name="T32" fmla="*/ 272 w 416"/>
                <a:gd name="T33" fmla="*/ 30 h 362"/>
                <a:gd name="T34" fmla="*/ 228 w 416"/>
                <a:gd name="T35" fmla="*/ 38 h 362"/>
                <a:gd name="T36" fmla="*/ 215 w 416"/>
                <a:gd name="T37" fmla="*/ 59 h 362"/>
                <a:gd name="T38" fmla="*/ 203 w 416"/>
                <a:gd name="T39" fmla="*/ 34 h 362"/>
                <a:gd name="T40" fmla="*/ 192 w 416"/>
                <a:gd name="T41" fmla="*/ 63 h 362"/>
                <a:gd name="T42" fmla="*/ 163 w 416"/>
                <a:gd name="T43" fmla="*/ 48 h 362"/>
                <a:gd name="T44" fmla="*/ 144 w 416"/>
                <a:gd name="T45" fmla="*/ 65 h 362"/>
                <a:gd name="T46" fmla="*/ 161 w 416"/>
                <a:gd name="T47" fmla="*/ 88 h 362"/>
                <a:gd name="T48" fmla="*/ 184 w 416"/>
                <a:gd name="T49" fmla="*/ 94 h 362"/>
                <a:gd name="T50" fmla="*/ 175 w 416"/>
                <a:gd name="T51" fmla="*/ 117 h 362"/>
                <a:gd name="T52" fmla="*/ 144 w 416"/>
                <a:gd name="T53" fmla="*/ 126 h 362"/>
                <a:gd name="T54" fmla="*/ 117 w 416"/>
                <a:gd name="T55" fmla="*/ 130 h 362"/>
                <a:gd name="T56" fmla="*/ 104 w 416"/>
                <a:gd name="T57" fmla="*/ 147 h 362"/>
                <a:gd name="T58" fmla="*/ 77 w 416"/>
                <a:gd name="T59" fmla="*/ 153 h 362"/>
                <a:gd name="T60" fmla="*/ 46 w 416"/>
                <a:gd name="T61" fmla="*/ 155 h 362"/>
                <a:gd name="T62" fmla="*/ 18 w 416"/>
                <a:gd name="T63" fmla="*/ 153 h 362"/>
                <a:gd name="T64" fmla="*/ 10 w 416"/>
                <a:gd name="T65" fmla="*/ 178 h 362"/>
                <a:gd name="T66" fmla="*/ 8 w 416"/>
                <a:gd name="T67" fmla="*/ 193 h 362"/>
                <a:gd name="T68" fmla="*/ 23 w 416"/>
                <a:gd name="T69" fmla="*/ 216 h 362"/>
                <a:gd name="T70" fmla="*/ 52 w 416"/>
                <a:gd name="T71" fmla="*/ 207 h 362"/>
                <a:gd name="T72" fmla="*/ 62 w 416"/>
                <a:gd name="T73" fmla="*/ 210 h 362"/>
                <a:gd name="T74" fmla="*/ 73 w 416"/>
                <a:gd name="T75" fmla="*/ 222 h 362"/>
                <a:gd name="T76" fmla="*/ 67 w 416"/>
                <a:gd name="T77" fmla="*/ 243 h 362"/>
                <a:gd name="T78" fmla="*/ 58 w 416"/>
                <a:gd name="T79" fmla="*/ 264 h 362"/>
                <a:gd name="T80" fmla="*/ 50 w 416"/>
                <a:gd name="T81" fmla="*/ 283 h 362"/>
                <a:gd name="T82" fmla="*/ 75 w 416"/>
                <a:gd name="T83" fmla="*/ 310 h 362"/>
                <a:gd name="T84" fmla="*/ 77 w 416"/>
                <a:gd name="T85" fmla="*/ 327 h 362"/>
                <a:gd name="T86" fmla="*/ 75 w 416"/>
                <a:gd name="T87" fmla="*/ 360 h 362"/>
                <a:gd name="T88" fmla="*/ 106 w 416"/>
                <a:gd name="T89" fmla="*/ 337 h 362"/>
                <a:gd name="T90" fmla="*/ 142 w 416"/>
                <a:gd name="T91" fmla="*/ 350 h 362"/>
                <a:gd name="T92" fmla="*/ 182 w 416"/>
                <a:gd name="T93" fmla="*/ 337 h 362"/>
                <a:gd name="T94" fmla="*/ 238 w 416"/>
                <a:gd name="T95" fmla="*/ 316 h 362"/>
                <a:gd name="T96" fmla="*/ 240 w 416"/>
                <a:gd name="T97" fmla="*/ 297 h 362"/>
                <a:gd name="T98" fmla="*/ 261 w 416"/>
                <a:gd name="T99" fmla="*/ 300 h 362"/>
                <a:gd name="T100" fmla="*/ 274 w 416"/>
                <a:gd name="T101" fmla="*/ 312 h 362"/>
                <a:gd name="T102" fmla="*/ 282 w 416"/>
                <a:gd name="T103" fmla="*/ 312 h 362"/>
                <a:gd name="T104" fmla="*/ 288 w 416"/>
                <a:gd name="T105" fmla="*/ 318 h 362"/>
                <a:gd name="T106" fmla="*/ 313 w 416"/>
                <a:gd name="T107" fmla="*/ 316 h 362"/>
                <a:gd name="T108" fmla="*/ 330 w 416"/>
                <a:gd name="T109" fmla="*/ 293 h 362"/>
                <a:gd name="T110" fmla="*/ 351 w 416"/>
                <a:gd name="T111" fmla="*/ 304 h 362"/>
                <a:gd name="T112" fmla="*/ 364 w 416"/>
                <a:gd name="T113" fmla="*/ 287 h 362"/>
                <a:gd name="T114" fmla="*/ 382 w 416"/>
                <a:gd name="T115" fmla="*/ 281 h 362"/>
                <a:gd name="T116" fmla="*/ 387 w 416"/>
                <a:gd name="T117" fmla="*/ 272 h 362"/>
                <a:gd name="T118" fmla="*/ 405 w 416"/>
                <a:gd name="T119" fmla="*/ 266 h 362"/>
                <a:gd name="T120" fmla="*/ 408 w 416"/>
                <a:gd name="T121" fmla="*/ 237 h 362"/>
                <a:gd name="T122" fmla="*/ 405 w 416"/>
                <a:gd name="T123" fmla="*/ 205 h 362"/>
                <a:gd name="T124" fmla="*/ 416 w 416"/>
                <a:gd name="T125" fmla="*/ 19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6" h="362">
                  <a:moveTo>
                    <a:pt x="416" y="189"/>
                  </a:moveTo>
                  <a:lnTo>
                    <a:pt x="416" y="189"/>
                  </a:lnTo>
                  <a:lnTo>
                    <a:pt x="414" y="189"/>
                  </a:lnTo>
                  <a:lnTo>
                    <a:pt x="414" y="189"/>
                  </a:lnTo>
                  <a:lnTo>
                    <a:pt x="414" y="187"/>
                  </a:lnTo>
                  <a:lnTo>
                    <a:pt x="414" y="187"/>
                  </a:lnTo>
                  <a:lnTo>
                    <a:pt x="414" y="187"/>
                  </a:lnTo>
                  <a:lnTo>
                    <a:pt x="412" y="189"/>
                  </a:lnTo>
                  <a:lnTo>
                    <a:pt x="412" y="189"/>
                  </a:lnTo>
                  <a:lnTo>
                    <a:pt x="412" y="187"/>
                  </a:lnTo>
                  <a:lnTo>
                    <a:pt x="412" y="187"/>
                  </a:lnTo>
                  <a:lnTo>
                    <a:pt x="412" y="187"/>
                  </a:lnTo>
                  <a:lnTo>
                    <a:pt x="412" y="187"/>
                  </a:lnTo>
                  <a:lnTo>
                    <a:pt x="412" y="184"/>
                  </a:lnTo>
                  <a:lnTo>
                    <a:pt x="412" y="184"/>
                  </a:lnTo>
                  <a:lnTo>
                    <a:pt x="412" y="184"/>
                  </a:lnTo>
                  <a:lnTo>
                    <a:pt x="412" y="184"/>
                  </a:lnTo>
                  <a:lnTo>
                    <a:pt x="414" y="184"/>
                  </a:lnTo>
                  <a:lnTo>
                    <a:pt x="414" y="182"/>
                  </a:lnTo>
                  <a:lnTo>
                    <a:pt x="414" y="182"/>
                  </a:lnTo>
                  <a:lnTo>
                    <a:pt x="414" y="182"/>
                  </a:lnTo>
                  <a:lnTo>
                    <a:pt x="416" y="180"/>
                  </a:lnTo>
                  <a:lnTo>
                    <a:pt x="416" y="180"/>
                  </a:lnTo>
                  <a:lnTo>
                    <a:pt x="416" y="180"/>
                  </a:lnTo>
                  <a:lnTo>
                    <a:pt x="416" y="178"/>
                  </a:lnTo>
                  <a:lnTo>
                    <a:pt x="416" y="178"/>
                  </a:lnTo>
                  <a:lnTo>
                    <a:pt x="416" y="176"/>
                  </a:lnTo>
                  <a:lnTo>
                    <a:pt x="416" y="176"/>
                  </a:lnTo>
                  <a:lnTo>
                    <a:pt x="416" y="174"/>
                  </a:lnTo>
                  <a:lnTo>
                    <a:pt x="416" y="174"/>
                  </a:lnTo>
                  <a:lnTo>
                    <a:pt x="414" y="174"/>
                  </a:lnTo>
                  <a:lnTo>
                    <a:pt x="414" y="174"/>
                  </a:lnTo>
                  <a:lnTo>
                    <a:pt x="414" y="172"/>
                  </a:lnTo>
                  <a:lnTo>
                    <a:pt x="412" y="172"/>
                  </a:lnTo>
                  <a:lnTo>
                    <a:pt x="412" y="170"/>
                  </a:lnTo>
                  <a:lnTo>
                    <a:pt x="412" y="170"/>
                  </a:lnTo>
                  <a:lnTo>
                    <a:pt x="412" y="170"/>
                  </a:lnTo>
                  <a:lnTo>
                    <a:pt x="412" y="168"/>
                  </a:lnTo>
                  <a:lnTo>
                    <a:pt x="412" y="168"/>
                  </a:lnTo>
                  <a:lnTo>
                    <a:pt x="410" y="168"/>
                  </a:lnTo>
                  <a:lnTo>
                    <a:pt x="410" y="168"/>
                  </a:lnTo>
                  <a:lnTo>
                    <a:pt x="408" y="168"/>
                  </a:lnTo>
                  <a:lnTo>
                    <a:pt x="408" y="166"/>
                  </a:lnTo>
                  <a:lnTo>
                    <a:pt x="405" y="166"/>
                  </a:lnTo>
                  <a:lnTo>
                    <a:pt x="403" y="166"/>
                  </a:lnTo>
                  <a:lnTo>
                    <a:pt x="401" y="166"/>
                  </a:lnTo>
                  <a:lnTo>
                    <a:pt x="401" y="168"/>
                  </a:lnTo>
                  <a:lnTo>
                    <a:pt x="399" y="168"/>
                  </a:lnTo>
                  <a:lnTo>
                    <a:pt x="399" y="168"/>
                  </a:lnTo>
                  <a:lnTo>
                    <a:pt x="399" y="168"/>
                  </a:lnTo>
                  <a:lnTo>
                    <a:pt x="397" y="168"/>
                  </a:lnTo>
                  <a:lnTo>
                    <a:pt x="395" y="166"/>
                  </a:lnTo>
                  <a:lnTo>
                    <a:pt x="395" y="166"/>
                  </a:lnTo>
                  <a:lnTo>
                    <a:pt x="395" y="166"/>
                  </a:lnTo>
                  <a:lnTo>
                    <a:pt x="395" y="166"/>
                  </a:lnTo>
                  <a:lnTo>
                    <a:pt x="395" y="168"/>
                  </a:lnTo>
                  <a:lnTo>
                    <a:pt x="393" y="170"/>
                  </a:lnTo>
                  <a:lnTo>
                    <a:pt x="393" y="172"/>
                  </a:lnTo>
                  <a:lnTo>
                    <a:pt x="391" y="172"/>
                  </a:lnTo>
                  <a:lnTo>
                    <a:pt x="391" y="172"/>
                  </a:lnTo>
                  <a:lnTo>
                    <a:pt x="391" y="172"/>
                  </a:lnTo>
                  <a:lnTo>
                    <a:pt x="391" y="172"/>
                  </a:lnTo>
                  <a:lnTo>
                    <a:pt x="389" y="172"/>
                  </a:lnTo>
                  <a:lnTo>
                    <a:pt x="389" y="172"/>
                  </a:lnTo>
                  <a:lnTo>
                    <a:pt x="389" y="172"/>
                  </a:lnTo>
                  <a:lnTo>
                    <a:pt x="387" y="172"/>
                  </a:lnTo>
                  <a:lnTo>
                    <a:pt x="387" y="170"/>
                  </a:lnTo>
                  <a:lnTo>
                    <a:pt x="387" y="170"/>
                  </a:lnTo>
                  <a:lnTo>
                    <a:pt x="387" y="170"/>
                  </a:lnTo>
                  <a:lnTo>
                    <a:pt x="389" y="170"/>
                  </a:lnTo>
                  <a:lnTo>
                    <a:pt x="389" y="168"/>
                  </a:lnTo>
                  <a:lnTo>
                    <a:pt x="389" y="168"/>
                  </a:lnTo>
                  <a:lnTo>
                    <a:pt x="389" y="168"/>
                  </a:lnTo>
                  <a:lnTo>
                    <a:pt x="389" y="168"/>
                  </a:lnTo>
                  <a:lnTo>
                    <a:pt x="387" y="168"/>
                  </a:lnTo>
                  <a:lnTo>
                    <a:pt x="387" y="168"/>
                  </a:lnTo>
                  <a:lnTo>
                    <a:pt x="387" y="168"/>
                  </a:lnTo>
                  <a:lnTo>
                    <a:pt x="382" y="170"/>
                  </a:lnTo>
                  <a:lnTo>
                    <a:pt x="380" y="170"/>
                  </a:lnTo>
                  <a:lnTo>
                    <a:pt x="380" y="172"/>
                  </a:lnTo>
                  <a:lnTo>
                    <a:pt x="378" y="172"/>
                  </a:lnTo>
                  <a:lnTo>
                    <a:pt x="378" y="172"/>
                  </a:lnTo>
                  <a:lnTo>
                    <a:pt x="378" y="172"/>
                  </a:lnTo>
                  <a:lnTo>
                    <a:pt x="378" y="174"/>
                  </a:lnTo>
                  <a:lnTo>
                    <a:pt x="378" y="174"/>
                  </a:lnTo>
                  <a:lnTo>
                    <a:pt x="376" y="176"/>
                  </a:lnTo>
                  <a:lnTo>
                    <a:pt x="376" y="176"/>
                  </a:lnTo>
                  <a:lnTo>
                    <a:pt x="376" y="176"/>
                  </a:lnTo>
                  <a:lnTo>
                    <a:pt x="376" y="176"/>
                  </a:lnTo>
                  <a:lnTo>
                    <a:pt x="372" y="178"/>
                  </a:lnTo>
                  <a:lnTo>
                    <a:pt x="372" y="178"/>
                  </a:lnTo>
                  <a:lnTo>
                    <a:pt x="372" y="178"/>
                  </a:lnTo>
                  <a:lnTo>
                    <a:pt x="370" y="176"/>
                  </a:lnTo>
                  <a:lnTo>
                    <a:pt x="368" y="174"/>
                  </a:lnTo>
                  <a:lnTo>
                    <a:pt x="368" y="172"/>
                  </a:lnTo>
                  <a:lnTo>
                    <a:pt x="366" y="172"/>
                  </a:lnTo>
                  <a:lnTo>
                    <a:pt x="366" y="172"/>
                  </a:lnTo>
                  <a:lnTo>
                    <a:pt x="366" y="172"/>
                  </a:lnTo>
                  <a:lnTo>
                    <a:pt x="366" y="172"/>
                  </a:lnTo>
                  <a:lnTo>
                    <a:pt x="366" y="170"/>
                  </a:lnTo>
                  <a:lnTo>
                    <a:pt x="366" y="170"/>
                  </a:lnTo>
                  <a:lnTo>
                    <a:pt x="366" y="170"/>
                  </a:lnTo>
                  <a:lnTo>
                    <a:pt x="366" y="170"/>
                  </a:lnTo>
                  <a:lnTo>
                    <a:pt x="370" y="170"/>
                  </a:lnTo>
                  <a:lnTo>
                    <a:pt x="370" y="170"/>
                  </a:lnTo>
                  <a:lnTo>
                    <a:pt x="370" y="170"/>
                  </a:lnTo>
                  <a:lnTo>
                    <a:pt x="370" y="170"/>
                  </a:lnTo>
                  <a:lnTo>
                    <a:pt x="372" y="168"/>
                  </a:lnTo>
                  <a:lnTo>
                    <a:pt x="372" y="168"/>
                  </a:lnTo>
                  <a:lnTo>
                    <a:pt x="372" y="168"/>
                  </a:lnTo>
                  <a:lnTo>
                    <a:pt x="372" y="168"/>
                  </a:lnTo>
                  <a:lnTo>
                    <a:pt x="372" y="168"/>
                  </a:lnTo>
                  <a:lnTo>
                    <a:pt x="372" y="166"/>
                  </a:lnTo>
                  <a:lnTo>
                    <a:pt x="372" y="164"/>
                  </a:lnTo>
                  <a:lnTo>
                    <a:pt x="376" y="159"/>
                  </a:lnTo>
                  <a:lnTo>
                    <a:pt x="378" y="159"/>
                  </a:lnTo>
                  <a:lnTo>
                    <a:pt x="378" y="159"/>
                  </a:lnTo>
                  <a:lnTo>
                    <a:pt x="380" y="157"/>
                  </a:lnTo>
                  <a:lnTo>
                    <a:pt x="380" y="157"/>
                  </a:lnTo>
                  <a:lnTo>
                    <a:pt x="380" y="157"/>
                  </a:lnTo>
                  <a:lnTo>
                    <a:pt x="389" y="149"/>
                  </a:lnTo>
                  <a:lnTo>
                    <a:pt x="389" y="147"/>
                  </a:lnTo>
                  <a:lnTo>
                    <a:pt x="389" y="147"/>
                  </a:lnTo>
                  <a:lnTo>
                    <a:pt x="389" y="147"/>
                  </a:lnTo>
                  <a:lnTo>
                    <a:pt x="389" y="147"/>
                  </a:lnTo>
                  <a:lnTo>
                    <a:pt x="391" y="145"/>
                  </a:lnTo>
                  <a:lnTo>
                    <a:pt x="391" y="145"/>
                  </a:lnTo>
                  <a:lnTo>
                    <a:pt x="391" y="145"/>
                  </a:lnTo>
                  <a:lnTo>
                    <a:pt x="393" y="145"/>
                  </a:lnTo>
                  <a:lnTo>
                    <a:pt x="393" y="145"/>
                  </a:lnTo>
                  <a:lnTo>
                    <a:pt x="393" y="143"/>
                  </a:lnTo>
                  <a:lnTo>
                    <a:pt x="395" y="143"/>
                  </a:lnTo>
                  <a:lnTo>
                    <a:pt x="397" y="145"/>
                  </a:lnTo>
                  <a:lnTo>
                    <a:pt x="397" y="145"/>
                  </a:lnTo>
                  <a:lnTo>
                    <a:pt x="399" y="145"/>
                  </a:lnTo>
                  <a:lnTo>
                    <a:pt x="399" y="145"/>
                  </a:lnTo>
                  <a:lnTo>
                    <a:pt x="399" y="145"/>
                  </a:lnTo>
                  <a:lnTo>
                    <a:pt x="399" y="143"/>
                  </a:lnTo>
                  <a:lnTo>
                    <a:pt x="401" y="138"/>
                  </a:lnTo>
                  <a:lnTo>
                    <a:pt x="410" y="134"/>
                  </a:lnTo>
                  <a:lnTo>
                    <a:pt x="410" y="134"/>
                  </a:lnTo>
                  <a:lnTo>
                    <a:pt x="410" y="132"/>
                  </a:lnTo>
                  <a:lnTo>
                    <a:pt x="410" y="132"/>
                  </a:lnTo>
                  <a:lnTo>
                    <a:pt x="412" y="132"/>
                  </a:lnTo>
                  <a:lnTo>
                    <a:pt x="412" y="132"/>
                  </a:lnTo>
                  <a:lnTo>
                    <a:pt x="412" y="130"/>
                  </a:lnTo>
                  <a:lnTo>
                    <a:pt x="412" y="128"/>
                  </a:lnTo>
                  <a:lnTo>
                    <a:pt x="412" y="128"/>
                  </a:lnTo>
                  <a:lnTo>
                    <a:pt x="412" y="128"/>
                  </a:lnTo>
                  <a:lnTo>
                    <a:pt x="412" y="126"/>
                  </a:lnTo>
                  <a:lnTo>
                    <a:pt x="412" y="126"/>
                  </a:lnTo>
                  <a:lnTo>
                    <a:pt x="410" y="124"/>
                  </a:lnTo>
                  <a:lnTo>
                    <a:pt x="410" y="124"/>
                  </a:lnTo>
                  <a:lnTo>
                    <a:pt x="410" y="124"/>
                  </a:lnTo>
                  <a:lnTo>
                    <a:pt x="410" y="122"/>
                  </a:lnTo>
                  <a:lnTo>
                    <a:pt x="410" y="120"/>
                  </a:lnTo>
                  <a:lnTo>
                    <a:pt x="405" y="120"/>
                  </a:lnTo>
                  <a:lnTo>
                    <a:pt x="405" y="117"/>
                  </a:lnTo>
                  <a:lnTo>
                    <a:pt x="403" y="117"/>
                  </a:lnTo>
                  <a:lnTo>
                    <a:pt x="403" y="117"/>
                  </a:lnTo>
                  <a:lnTo>
                    <a:pt x="403" y="115"/>
                  </a:lnTo>
                  <a:lnTo>
                    <a:pt x="403" y="115"/>
                  </a:lnTo>
                  <a:lnTo>
                    <a:pt x="403" y="115"/>
                  </a:lnTo>
                  <a:lnTo>
                    <a:pt x="403" y="113"/>
                  </a:lnTo>
                  <a:lnTo>
                    <a:pt x="403" y="113"/>
                  </a:lnTo>
                  <a:lnTo>
                    <a:pt x="403" y="113"/>
                  </a:lnTo>
                  <a:lnTo>
                    <a:pt x="403" y="111"/>
                  </a:lnTo>
                  <a:lnTo>
                    <a:pt x="401" y="109"/>
                  </a:lnTo>
                  <a:lnTo>
                    <a:pt x="401" y="109"/>
                  </a:lnTo>
                  <a:lnTo>
                    <a:pt x="401" y="107"/>
                  </a:lnTo>
                  <a:lnTo>
                    <a:pt x="401" y="107"/>
                  </a:lnTo>
                  <a:lnTo>
                    <a:pt x="401" y="107"/>
                  </a:lnTo>
                  <a:lnTo>
                    <a:pt x="401" y="107"/>
                  </a:lnTo>
                  <a:lnTo>
                    <a:pt x="403" y="105"/>
                  </a:lnTo>
                  <a:lnTo>
                    <a:pt x="403" y="105"/>
                  </a:lnTo>
                  <a:lnTo>
                    <a:pt x="403" y="105"/>
                  </a:lnTo>
                  <a:lnTo>
                    <a:pt x="403" y="105"/>
                  </a:lnTo>
                  <a:lnTo>
                    <a:pt x="403" y="105"/>
                  </a:lnTo>
                  <a:lnTo>
                    <a:pt x="403" y="103"/>
                  </a:lnTo>
                  <a:lnTo>
                    <a:pt x="401" y="103"/>
                  </a:lnTo>
                  <a:lnTo>
                    <a:pt x="401" y="103"/>
                  </a:lnTo>
                  <a:lnTo>
                    <a:pt x="401" y="103"/>
                  </a:lnTo>
                  <a:lnTo>
                    <a:pt x="401" y="103"/>
                  </a:lnTo>
                  <a:lnTo>
                    <a:pt x="401" y="101"/>
                  </a:lnTo>
                  <a:lnTo>
                    <a:pt x="401" y="101"/>
                  </a:lnTo>
                  <a:lnTo>
                    <a:pt x="401" y="101"/>
                  </a:lnTo>
                  <a:lnTo>
                    <a:pt x="403" y="99"/>
                  </a:lnTo>
                  <a:lnTo>
                    <a:pt x="403" y="99"/>
                  </a:lnTo>
                  <a:lnTo>
                    <a:pt x="405" y="99"/>
                  </a:lnTo>
                  <a:lnTo>
                    <a:pt x="405" y="97"/>
                  </a:lnTo>
                  <a:lnTo>
                    <a:pt x="405" y="97"/>
                  </a:lnTo>
                  <a:lnTo>
                    <a:pt x="405" y="97"/>
                  </a:lnTo>
                  <a:lnTo>
                    <a:pt x="405" y="97"/>
                  </a:lnTo>
                  <a:lnTo>
                    <a:pt x="405" y="94"/>
                  </a:lnTo>
                  <a:lnTo>
                    <a:pt x="405" y="94"/>
                  </a:lnTo>
                  <a:lnTo>
                    <a:pt x="405" y="94"/>
                  </a:lnTo>
                  <a:lnTo>
                    <a:pt x="405" y="94"/>
                  </a:lnTo>
                  <a:lnTo>
                    <a:pt x="403" y="94"/>
                  </a:lnTo>
                  <a:lnTo>
                    <a:pt x="403" y="94"/>
                  </a:lnTo>
                  <a:lnTo>
                    <a:pt x="403" y="94"/>
                  </a:lnTo>
                  <a:lnTo>
                    <a:pt x="403" y="94"/>
                  </a:lnTo>
                  <a:lnTo>
                    <a:pt x="403" y="94"/>
                  </a:lnTo>
                  <a:lnTo>
                    <a:pt x="401" y="97"/>
                  </a:lnTo>
                  <a:lnTo>
                    <a:pt x="401" y="97"/>
                  </a:lnTo>
                  <a:lnTo>
                    <a:pt x="401" y="97"/>
                  </a:lnTo>
                  <a:lnTo>
                    <a:pt x="401" y="94"/>
                  </a:lnTo>
                  <a:lnTo>
                    <a:pt x="401" y="94"/>
                  </a:lnTo>
                  <a:lnTo>
                    <a:pt x="401" y="94"/>
                  </a:lnTo>
                  <a:lnTo>
                    <a:pt x="401" y="94"/>
                  </a:lnTo>
                  <a:lnTo>
                    <a:pt x="401" y="92"/>
                  </a:lnTo>
                  <a:lnTo>
                    <a:pt x="401" y="92"/>
                  </a:lnTo>
                  <a:lnTo>
                    <a:pt x="403" y="86"/>
                  </a:lnTo>
                  <a:lnTo>
                    <a:pt x="405" y="82"/>
                  </a:lnTo>
                  <a:lnTo>
                    <a:pt x="405" y="82"/>
                  </a:lnTo>
                  <a:lnTo>
                    <a:pt x="405" y="82"/>
                  </a:lnTo>
                  <a:lnTo>
                    <a:pt x="405" y="80"/>
                  </a:lnTo>
                  <a:lnTo>
                    <a:pt x="405" y="80"/>
                  </a:lnTo>
                  <a:lnTo>
                    <a:pt x="405" y="78"/>
                  </a:lnTo>
                  <a:lnTo>
                    <a:pt x="403" y="78"/>
                  </a:lnTo>
                  <a:lnTo>
                    <a:pt x="403" y="78"/>
                  </a:lnTo>
                  <a:lnTo>
                    <a:pt x="403" y="78"/>
                  </a:lnTo>
                  <a:lnTo>
                    <a:pt x="399" y="76"/>
                  </a:lnTo>
                  <a:lnTo>
                    <a:pt x="399" y="76"/>
                  </a:lnTo>
                  <a:lnTo>
                    <a:pt x="399" y="74"/>
                  </a:lnTo>
                  <a:lnTo>
                    <a:pt x="399" y="74"/>
                  </a:lnTo>
                  <a:lnTo>
                    <a:pt x="397" y="74"/>
                  </a:lnTo>
                  <a:lnTo>
                    <a:pt x="397" y="74"/>
                  </a:lnTo>
                  <a:lnTo>
                    <a:pt x="399" y="71"/>
                  </a:lnTo>
                  <a:lnTo>
                    <a:pt x="399" y="69"/>
                  </a:lnTo>
                  <a:lnTo>
                    <a:pt x="399" y="69"/>
                  </a:lnTo>
                  <a:lnTo>
                    <a:pt x="399" y="67"/>
                  </a:lnTo>
                  <a:lnTo>
                    <a:pt x="399" y="67"/>
                  </a:lnTo>
                  <a:lnTo>
                    <a:pt x="397" y="63"/>
                  </a:lnTo>
                  <a:lnTo>
                    <a:pt x="397" y="63"/>
                  </a:lnTo>
                  <a:lnTo>
                    <a:pt x="397" y="63"/>
                  </a:lnTo>
                  <a:lnTo>
                    <a:pt x="397" y="61"/>
                  </a:lnTo>
                  <a:lnTo>
                    <a:pt x="397" y="61"/>
                  </a:lnTo>
                  <a:lnTo>
                    <a:pt x="397" y="59"/>
                  </a:lnTo>
                  <a:lnTo>
                    <a:pt x="395" y="61"/>
                  </a:lnTo>
                  <a:lnTo>
                    <a:pt x="395" y="61"/>
                  </a:lnTo>
                  <a:lnTo>
                    <a:pt x="391" y="63"/>
                  </a:lnTo>
                  <a:lnTo>
                    <a:pt x="391" y="63"/>
                  </a:lnTo>
                  <a:lnTo>
                    <a:pt x="391" y="63"/>
                  </a:lnTo>
                  <a:lnTo>
                    <a:pt x="391" y="65"/>
                  </a:lnTo>
                  <a:lnTo>
                    <a:pt x="389" y="76"/>
                  </a:lnTo>
                  <a:lnTo>
                    <a:pt x="389" y="76"/>
                  </a:lnTo>
                  <a:lnTo>
                    <a:pt x="389" y="76"/>
                  </a:lnTo>
                  <a:lnTo>
                    <a:pt x="387" y="78"/>
                  </a:lnTo>
                  <a:lnTo>
                    <a:pt x="387" y="78"/>
                  </a:lnTo>
                  <a:lnTo>
                    <a:pt x="387" y="78"/>
                  </a:lnTo>
                  <a:lnTo>
                    <a:pt x="387" y="78"/>
                  </a:lnTo>
                  <a:lnTo>
                    <a:pt x="387" y="80"/>
                  </a:lnTo>
                  <a:lnTo>
                    <a:pt x="387" y="80"/>
                  </a:lnTo>
                  <a:lnTo>
                    <a:pt x="387" y="82"/>
                  </a:lnTo>
                  <a:lnTo>
                    <a:pt x="387" y="82"/>
                  </a:lnTo>
                  <a:lnTo>
                    <a:pt x="387" y="82"/>
                  </a:lnTo>
                  <a:lnTo>
                    <a:pt x="387" y="84"/>
                  </a:lnTo>
                  <a:lnTo>
                    <a:pt x="387" y="84"/>
                  </a:lnTo>
                  <a:lnTo>
                    <a:pt x="387" y="84"/>
                  </a:lnTo>
                  <a:lnTo>
                    <a:pt x="387" y="84"/>
                  </a:lnTo>
                  <a:lnTo>
                    <a:pt x="385" y="84"/>
                  </a:lnTo>
                  <a:lnTo>
                    <a:pt x="385" y="84"/>
                  </a:lnTo>
                  <a:lnTo>
                    <a:pt x="385" y="84"/>
                  </a:lnTo>
                  <a:lnTo>
                    <a:pt x="382" y="82"/>
                  </a:lnTo>
                  <a:lnTo>
                    <a:pt x="380" y="82"/>
                  </a:lnTo>
                  <a:lnTo>
                    <a:pt x="380" y="82"/>
                  </a:lnTo>
                  <a:lnTo>
                    <a:pt x="380" y="84"/>
                  </a:lnTo>
                  <a:lnTo>
                    <a:pt x="380" y="84"/>
                  </a:lnTo>
                  <a:lnTo>
                    <a:pt x="380" y="84"/>
                  </a:lnTo>
                  <a:lnTo>
                    <a:pt x="378" y="84"/>
                  </a:lnTo>
                  <a:lnTo>
                    <a:pt x="378" y="84"/>
                  </a:lnTo>
                  <a:lnTo>
                    <a:pt x="376" y="84"/>
                  </a:lnTo>
                  <a:lnTo>
                    <a:pt x="376" y="84"/>
                  </a:lnTo>
                  <a:lnTo>
                    <a:pt x="376" y="84"/>
                  </a:lnTo>
                  <a:lnTo>
                    <a:pt x="374" y="82"/>
                  </a:lnTo>
                  <a:lnTo>
                    <a:pt x="372" y="82"/>
                  </a:lnTo>
                  <a:lnTo>
                    <a:pt x="372" y="82"/>
                  </a:lnTo>
                  <a:lnTo>
                    <a:pt x="372" y="82"/>
                  </a:lnTo>
                  <a:lnTo>
                    <a:pt x="372" y="82"/>
                  </a:lnTo>
                  <a:lnTo>
                    <a:pt x="370" y="82"/>
                  </a:lnTo>
                  <a:lnTo>
                    <a:pt x="370" y="82"/>
                  </a:lnTo>
                  <a:lnTo>
                    <a:pt x="370" y="82"/>
                  </a:lnTo>
                  <a:lnTo>
                    <a:pt x="370" y="82"/>
                  </a:lnTo>
                  <a:lnTo>
                    <a:pt x="368" y="82"/>
                  </a:lnTo>
                  <a:lnTo>
                    <a:pt x="366" y="82"/>
                  </a:lnTo>
                  <a:lnTo>
                    <a:pt x="366" y="82"/>
                  </a:lnTo>
                  <a:lnTo>
                    <a:pt x="364" y="82"/>
                  </a:lnTo>
                  <a:lnTo>
                    <a:pt x="364" y="82"/>
                  </a:lnTo>
                  <a:lnTo>
                    <a:pt x="364" y="82"/>
                  </a:lnTo>
                  <a:lnTo>
                    <a:pt x="364" y="82"/>
                  </a:lnTo>
                  <a:lnTo>
                    <a:pt x="362" y="82"/>
                  </a:lnTo>
                  <a:lnTo>
                    <a:pt x="362" y="82"/>
                  </a:lnTo>
                  <a:lnTo>
                    <a:pt x="362" y="82"/>
                  </a:lnTo>
                  <a:lnTo>
                    <a:pt x="362" y="82"/>
                  </a:lnTo>
                  <a:lnTo>
                    <a:pt x="362" y="82"/>
                  </a:lnTo>
                  <a:lnTo>
                    <a:pt x="362" y="82"/>
                  </a:lnTo>
                  <a:lnTo>
                    <a:pt x="362" y="80"/>
                  </a:lnTo>
                  <a:lnTo>
                    <a:pt x="362" y="80"/>
                  </a:lnTo>
                  <a:lnTo>
                    <a:pt x="362" y="76"/>
                  </a:lnTo>
                  <a:lnTo>
                    <a:pt x="362" y="74"/>
                  </a:lnTo>
                  <a:lnTo>
                    <a:pt x="364" y="67"/>
                  </a:lnTo>
                  <a:lnTo>
                    <a:pt x="364" y="67"/>
                  </a:lnTo>
                  <a:lnTo>
                    <a:pt x="364" y="65"/>
                  </a:lnTo>
                  <a:lnTo>
                    <a:pt x="364" y="65"/>
                  </a:lnTo>
                  <a:lnTo>
                    <a:pt x="364" y="65"/>
                  </a:lnTo>
                  <a:lnTo>
                    <a:pt x="364" y="65"/>
                  </a:lnTo>
                  <a:lnTo>
                    <a:pt x="362" y="63"/>
                  </a:lnTo>
                  <a:lnTo>
                    <a:pt x="362" y="63"/>
                  </a:lnTo>
                  <a:lnTo>
                    <a:pt x="362" y="63"/>
                  </a:lnTo>
                  <a:lnTo>
                    <a:pt x="362" y="61"/>
                  </a:lnTo>
                  <a:lnTo>
                    <a:pt x="359" y="61"/>
                  </a:lnTo>
                  <a:lnTo>
                    <a:pt x="359" y="61"/>
                  </a:lnTo>
                  <a:lnTo>
                    <a:pt x="359" y="61"/>
                  </a:lnTo>
                  <a:lnTo>
                    <a:pt x="357" y="61"/>
                  </a:lnTo>
                  <a:lnTo>
                    <a:pt x="357" y="61"/>
                  </a:lnTo>
                  <a:lnTo>
                    <a:pt x="355" y="61"/>
                  </a:lnTo>
                  <a:lnTo>
                    <a:pt x="355" y="63"/>
                  </a:lnTo>
                  <a:lnTo>
                    <a:pt x="355" y="63"/>
                  </a:lnTo>
                  <a:lnTo>
                    <a:pt x="355" y="63"/>
                  </a:lnTo>
                  <a:lnTo>
                    <a:pt x="355" y="63"/>
                  </a:lnTo>
                  <a:lnTo>
                    <a:pt x="355" y="63"/>
                  </a:lnTo>
                  <a:lnTo>
                    <a:pt x="355" y="63"/>
                  </a:lnTo>
                  <a:lnTo>
                    <a:pt x="355" y="65"/>
                  </a:lnTo>
                  <a:lnTo>
                    <a:pt x="355" y="65"/>
                  </a:lnTo>
                  <a:lnTo>
                    <a:pt x="357" y="67"/>
                  </a:lnTo>
                  <a:lnTo>
                    <a:pt x="357" y="67"/>
                  </a:lnTo>
                  <a:lnTo>
                    <a:pt x="357" y="67"/>
                  </a:lnTo>
                  <a:lnTo>
                    <a:pt x="357" y="67"/>
                  </a:lnTo>
                  <a:lnTo>
                    <a:pt x="357" y="69"/>
                  </a:lnTo>
                  <a:lnTo>
                    <a:pt x="355" y="69"/>
                  </a:lnTo>
                  <a:lnTo>
                    <a:pt x="355" y="69"/>
                  </a:lnTo>
                  <a:lnTo>
                    <a:pt x="355" y="69"/>
                  </a:lnTo>
                  <a:lnTo>
                    <a:pt x="357" y="71"/>
                  </a:lnTo>
                  <a:lnTo>
                    <a:pt x="357" y="71"/>
                  </a:lnTo>
                  <a:lnTo>
                    <a:pt x="357" y="71"/>
                  </a:lnTo>
                  <a:lnTo>
                    <a:pt x="357" y="71"/>
                  </a:lnTo>
                  <a:lnTo>
                    <a:pt x="357" y="74"/>
                  </a:lnTo>
                  <a:lnTo>
                    <a:pt x="357" y="74"/>
                  </a:lnTo>
                  <a:lnTo>
                    <a:pt x="357" y="74"/>
                  </a:lnTo>
                  <a:lnTo>
                    <a:pt x="357" y="74"/>
                  </a:lnTo>
                  <a:lnTo>
                    <a:pt x="355" y="74"/>
                  </a:lnTo>
                  <a:lnTo>
                    <a:pt x="355" y="74"/>
                  </a:lnTo>
                  <a:lnTo>
                    <a:pt x="355" y="74"/>
                  </a:lnTo>
                  <a:lnTo>
                    <a:pt x="353" y="74"/>
                  </a:lnTo>
                  <a:lnTo>
                    <a:pt x="353" y="74"/>
                  </a:lnTo>
                  <a:lnTo>
                    <a:pt x="351" y="74"/>
                  </a:lnTo>
                  <a:lnTo>
                    <a:pt x="351" y="71"/>
                  </a:lnTo>
                  <a:lnTo>
                    <a:pt x="351" y="71"/>
                  </a:lnTo>
                  <a:lnTo>
                    <a:pt x="351" y="69"/>
                  </a:lnTo>
                  <a:lnTo>
                    <a:pt x="351" y="69"/>
                  </a:lnTo>
                  <a:lnTo>
                    <a:pt x="351" y="67"/>
                  </a:lnTo>
                  <a:lnTo>
                    <a:pt x="351" y="65"/>
                  </a:lnTo>
                  <a:lnTo>
                    <a:pt x="351" y="63"/>
                  </a:lnTo>
                  <a:lnTo>
                    <a:pt x="351" y="59"/>
                  </a:lnTo>
                  <a:lnTo>
                    <a:pt x="351" y="53"/>
                  </a:lnTo>
                  <a:lnTo>
                    <a:pt x="351" y="53"/>
                  </a:lnTo>
                  <a:lnTo>
                    <a:pt x="351" y="53"/>
                  </a:lnTo>
                  <a:lnTo>
                    <a:pt x="351" y="50"/>
                  </a:lnTo>
                  <a:lnTo>
                    <a:pt x="349" y="50"/>
                  </a:lnTo>
                  <a:lnTo>
                    <a:pt x="349" y="50"/>
                  </a:lnTo>
                  <a:lnTo>
                    <a:pt x="349" y="48"/>
                  </a:lnTo>
                  <a:lnTo>
                    <a:pt x="347" y="48"/>
                  </a:lnTo>
                  <a:lnTo>
                    <a:pt x="347" y="48"/>
                  </a:lnTo>
                  <a:lnTo>
                    <a:pt x="347" y="48"/>
                  </a:lnTo>
                  <a:lnTo>
                    <a:pt x="347" y="48"/>
                  </a:lnTo>
                  <a:lnTo>
                    <a:pt x="345" y="48"/>
                  </a:lnTo>
                  <a:lnTo>
                    <a:pt x="345" y="48"/>
                  </a:lnTo>
                  <a:lnTo>
                    <a:pt x="345" y="48"/>
                  </a:lnTo>
                  <a:lnTo>
                    <a:pt x="343" y="48"/>
                  </a:lnTo>
                  <a:lnTo>
                    <a:pt x="338" y="46"/>
                  </a:lnTo>
                  <a:lnTo>
                    <a:pt x="334" y="46"/>
                  </a:lnTo>
                  <a:lnTo>
                    <a:pt x="334" y="46"/>
                  </a:lnTo>
                  <a:lnTo>
                    <a:pt x="332" y="44"/>
                  </a:lnTo>
                  <a:lnTo>
                    <a:pt x="332" y="44"/>
                  </a:lnTo>
                  <a:lnTo>
                    <a:pt x="332" y="42"/>
                  </a:lnTo>
                  <a:lnTo>
                    <a:pt x="332" y="40"/>
                  </a:lnTo>
                  <a:lnTo>
                    <a:pt x="332" y="40"/>
                  </a:lnTo>
                  <a:lnTo>
                    <a:pt x="334" y="38"/>
                  </a:lnTo>
                  <a:lnTo>
                    <a:pt x="336" y="36"/>
                  </a:lnTo>
                  <a:lnTo>
                    <a:pt x="336" y="34"/>
                  </a:lnTo>
                  <a:lnTo>
                    <a:pt x="334" y="34"/>
                  </a:lnTo>
                  <a:lnTo>
                    <a:pt x="334" y="32"/>
                  </a:lnTo>
                  <a:lnTo>
                    <a:pt x="334" y="32"/>
                  </a:lnTo>
                  <a:lnTo>
                    <a:pt x="334" y="30"/>
                  </a:lnTo>
                  <a:lnTo>
                    <a:pt x="334" y="27"/>
                  </a:lnTo>
                  <a:lnTo>
                    <a:pt x="334" y="25"/>
                  </a:lnTo>
                  <a:lnTo>
                    <a:pt x="330" y="19"/>
                  </a:lnTo>
                  <a:lnTo>
                    <a:pt x="330" y="17"/>
                  </a:lnTo>
                  <a:lnTo>
                    <a:pt x="330" y="15"/>
                  </a:lnTo>
                  <a:lnTo>
                    <a:pt x="330" y="13"/>
                  </a:lnTo>
                  <a:lnTo>
                    <a:pt x="330" y="13"/>
                  </a:lnTo>
                  <a:lnTo>
                    <a:pt x="330" y="13"/>
                  </a:lnTo>
                  <a:lnTo>
                    <a:pt x="322" y="15"/>
                  </a:lnTo>
                  <a:lnTo>
                    <a:pt x="313" y="15"/>
                  </a:lnTo>
                  <a:lnTo>
                    <a:pt x="309" y="17"/>
                  </a:lnTo>
                  <a:lnTo>
                    <a:pt x="303" y="19"/>
                  </a:lnTo>
                  <a:lnTo>
                    <a:pt x="303" y="19"/>
                  </a:lnTo>
                  <a:lnTo>
                    <a:pt x="303" y="21"/>
                  </a:lnTo>
                  <a:lnTo>
                    <a:pt x="301" y="21"/>
                  </a:lnTo>
                  <a:lnTo>
                    <a:pt x="299" y="21"/>
                  </a:lnTo>
                  <a:lnTo>
                    <a:pt x="299" y="21"/>
                  </a:lnTo>
                  <a:lnTo>
                    <a:pt x="299" y="21"/>
                  </a:lnTo>
                  <a:lnTo>
                    <a:pt x="297" y="21"/>
                  </a:lnTo>
                  <a:lnTo>
                    <a:pt x="297" y="19"/>
                  </a:lnTo>
                  <a:lnTo>
                    <a:pt x="295" y="17"/>
                  </a:lnTo>
                  <a:lnTo>
                    <a:pt x="295" y="17"/>
                  </a:lnTo>
                  <a:lnTo>
                    <a:pt x="295" y="15"/>
                  </a:lnTo>
                  <a:lnTo>
                    <a:pt x="295" y="15"/>
                  </a:lnTo>
                  <a:lnTo>
                    <a:pt x="295" y="11"/>
                  </a:lnTo>
                  <a:lnTo>
                    <a:pt x="295" y="11"/>
                  </a:lnTo>
                  <a:lnTo>
                    <a:pt x="295" y="9"/>
                  </a:lnTo>
                  <a:lnTo>
                    <a:pt x="295" y="9"/>
                  </a:lnTo>
                  <a:lnTo>
                    <a:pt x="292" y="9"/>
                  </a:lnTo>
                  <a:lnTo>
                    <a:pt x="292" y="9"/>
                  </a:lnTo>
                  <a:lnTo>
                    <a:pt x="288" y="9"/>
                  </a:lnTo>
                  <a:lnTo>
                    <a:pt x="286" y="9"/>
                  </a:lnTo>
                  <a:lnTo>
                    <a:pt x="286" y="9"/>
                  </a:lnTo>
                  <a:lnTo>
                    <a:pt x="286" y="9"/>
                  </a:lnTo>
                  <a:lnTo>
                    <a:pt x="284" y="7"/>
                  </a:lnTo>
                  <a:lnTo>
                    <a:pt x="280" y="7"/>
                  </a:lnTo>
                  <a:lnTo>
                    <a:pt x="278" y="4"/>
                  </a:lnTo>
                  <a:lnTo>
                    <a:pt x="278" y="4"/>
                  </a:lnTo>
                  <a:lnTo>
                    <a:pt x="278" y="4"/>
                  </a:lnTo>
                  <a:lnTo>
                    <a:pt x="276" y="2"/>
                  </a:lnTo>
                  <a:lnTo>
                    <a:pt x="276" y="0"/>
                  </a:lnTo>
                  <a:lnTo>
                    <a:pt x="276" y="0"/>
                  </a:lnTo>
                  <a:lnTo>
                    <a:pt x="274" y="0"/>
                  </a:lnTo>
                  <a:lnTo>
                    <a:pt x="274" y="0"/>
                  </a:lnTo>
                  <a:lnTo>
                    <a:pt x="274" y="0"/>
                  </a:lnTo>
                  <a:lnTo>
                    <a:pt x="274" y="0"/>
                  </a:lnTo>
                  <a:lnTo>
                    <a:pt x="272" y="0"/>
                  </a:lnTo>
                  <a:lnTo>
                    <a:pt x="272" y="2"/>
                  </a:lnTo>
                  <a:lnTo>
                    <a:pt x="269" y="2"/>
                  </a:lnTo>
                  <a:lnTo>
                    <a:pt x="269" y="4"/>
                  </a:lnTo>
                  <a:lnTo>
                    <a:pt x="269" y="4"/>
                  </a:lnTo>
                  <a:lnTo>
                    <a:pt x="269" y="7"/>
                  </a:lnTo>
                  <a:lnTo>
                    <a:pt x="269" y="9"/>
                  </a:lnTo>
                  <a:lnTo>
                    <a:pt x="269" y="11"/>
                  </a:lnTo>
                  <a:lnTo>
                    <a:pt x="269" y="13"/>
                  </a:lnTo>
                  <a:lnTo>
                    <a:pt x="269" y="13"/>
                  </a:lnTo>
                  <a:lnTo>
                    <a:pt x="269" y="15"/>
                  </a:lnTo>
                  <a:lnTo>
                    <a:pt x="269" y="15"/>
                  </a:lnTo>
                  <a:lnTo>
                    <a:pt x="269" y="15"/>
                  </a:lnTo>
                  <a:lnTo>
                    <a:pt x="274" y="17"/>
                  </a:lnTo>
                  <a:lnTo>
                    <a:pt x="274" y="19"/>
                  </a:lnTo>
                  <a:lnTo>
                    <a:pt x="274" y="19"/>
                  </a:lnTo>
                  <a:lnTo>
                    <a:pt x="274" y="19"/>
                  </a:lnTo>
                  <a:lnTo>
                    <a:pt x="274" y="19"/>
                  </a:lnTo>
                  <a:lnTo>
                    <a:pt x="274" y="19"/>
                  </a:lnTo>
                  <a:lnTo>
                    <a:pt x="274" y="21"/>
                  </a:lnTo>
                  <a:lnTo>
                    <a:pt x="274" y="21"/>
                  </a:lnTo>
                  <a:lnTo>
                    <a:pt x="274" y="21"/>
                  </a:lnTo>
                  <a:lnTo>
                    <a:pt x="272" y="23"/>
                  </a:lnTo>
                  <a:lnTo>
                    <a:pt x="272" y="23"/>
                  </a:lnTo>
                  <a:lnTo>
                    <a:pt x="272" y="23"/>
                  </a:lnTo>
                  <a:lnTo>
                    <a:pt x="272" y="27"/>
                  </a:lnTo>
                  <a:lnTo>
                    <a:pt x="272" y="27"/>
                  </a:lnTo>
                  <a:lnTo>
                    <a:pt x="272" y="27"/>
                  </a:lnTo>
                  <a:lnTo>
                    <a:pt x="272" y="30"/>
                  </a:lnTo>
                  <a:lnTo>
                    <a:pt x="269" y="30"/>
                  </a:lnTo>
                  <a:lnTo>
                    <a:pt x="261" y="36"/>
                  </a:lnTo>
                  <a:lnTo>
                    <a:pt x="259" y="36"/>
                  </a:lnTo>
                  <a:lnTo>
                    <a:pt x="259" y="36"/>
                  </a:lnTo>
                  <a:lnTo>
                    <a:pt x="257" y="36"/>
                  </a:lnTo>
                  <a:lnTo>
                    <a:pt x="255" y="34"/>
                  </a:lnTo>
                  <a:lnTo>
                    <a:pt x="255" y="34"/>
                  </a:lnTo>
                  <a:lnTo>
                    <a:pt x="253" y="32"/>
                  </a:lnTo>
                  <a:lnTo>
                    <a:pt x="251" y="30"/>
                  </a:lnTo>
                  <a:lnTo>
                    <a:pt x="249" y="27"/>
                  </a:lnTo>
                  <a:lnTo>
                    <a:pt x="249" y="27"/>
                  </a:lnTo>
                  <a:lnTo>
                    <a:pt x="246" y="27"/>
                  </a:lnTo>
                  <a:lnTo>
                    <a:pt x="244" y="30"/>
                  </a:lnTo>
                  <a:lnTo>
                    <a:pt x="242" y="30"/>
                  </a:lnTo>
                  <a:lnTo>
                    <a:pt x="242" y="30"/>
                  </a:lnTo>
                  <a:lnTo>
                    <a:pt x="240" y="30"/>
                  </a:lnTo>
                  <a:lnTo>
                    <a:pt x="240" y="30"/>
                  </a:lnTo>
                  <a:lnTo>
                    <a:pt x="240" y="32"/>
                  </a:lnTo>
                  <a:lnTo>
                    <a:pt x="238" y="34"/>
                  </a:lnTo>
                  <a:lnTo>
                    <a:pt x="238" y="36"/>
                  </a:lnTo>
                  <a:lnTo>
                    <a:pt x="236" y="36"/>
                  </a:lnTo>
                  <a:lnTo>
                    <a:pt x="236" y="36"/>
                  </a:lnTo>
                  <a:lnTo>
                    <a:pt x="234" y="36"/>
                  </a:lnTo>
                  <a:lnTo>
                    <a:pt x="234" y="36"/>
                  </a:lnTo>
                  <a:lnTo>
                    <a:pt x="234" y="36"/>
                  </a:lnTo>
                  <a:lnTo>
                    <a:pt x="232" y="36"/>
                  </a:lnTo>
                  <a:lnTo>
                    <a:pt x="228" y="38"/>
                  </a:lnTo>
                  <a:lnTo>
                    <a:pt x="228" y="40"/>
                  </a:lnTo>
                  <a:lnTo>
                    <a:pt x="228" y="42"/>
                  </a:lnTo>
                  <a:lnTo>
                    <a:pt x="228" y="44"/>
                  </a:lnTo>
                  <a:lnTo>
                    <a:pt x="228" y="46"/>
                  </a:lnTo>
                  <a:lnTo>
                    <a:pt x="228" y="46"/>
                  </a:lnTo>
                  <a:lnTo>
                    <a:pt x="228" y="46"/>
                  </a:lnTo>
                  <a:lnTo>
                    <a:pt x="228" y="48"/>
                  </a:lnTo>
                  <a:lnTo>
                    <a:pt x="228" y="48"/>
                  </a:lnTo>
                  <a:lnTo>
                    <a:pt x="228" y="50"/>
                  </a:lnTo>
                  <a:lnTo>
                    <a:pt x="228" y="50"/>
                  </a:lnTo>
                  <a:lnTo>
                    <a:pt x="226" y="53"/>
                  </a:lnTo>
                  <a:lnTo>
                    <a:pt x="226" y="53"/>
                  </a:lnTo>
                  <a:lnTo>
                    <a:pt x="223" y="53"/>
                  </a:lnTo>
                  <a:lnTo>
                    <a:pt x="223" y="53"/>
                  </a:lnTo>
                  <a:lnTo>
                    <a:pt x="223" y="53"/>
                  </a:lnTo>
                  <a:lnTo>
                    <a:pt x="221" y="53"/>
                  </a:lnTo>
                  <a:lnTo>
                    <a:pt x="221" y="55"/>
                  </a:lnTo>
                  <a:lnTo>
                    <a:pt x="221" y="57"/>
                  </a:lnTo>
                  <a:lnTo>
                    <a:pt x="221" y="59"/>
                  </a:lnTo>
                  <a:lnTo>
                    <a:pt x="221" y="61"/>
                  </a:lnTo>
                  <a:lnTo>
                    <a:pt x="221" y="61"/>
                  </a:lnTo>
                  <a:lnTo>
                    <a:pt x="219" y="61"/>
                  </a:lnTo>
                  <a:lnTo>
                    <a:pt x="219" y="61"/>
                  </a:lnTo>
                  <a:lnTo>
                    <a:pt x="217" y="61"/>
                  </a:lnTo>
                  <a:lnTo>
                    <a:pt x="215" y="61"/>
                  </a:lnTo>
                  <a:lnTo>
                    <a:pt x="215" y="59"/>
                  </a:lnTo>
                  <a:lnTo>
                    <a:pt x="215" y="59"/>
                  </a:lnTo>
                  <a:lnTo>
                    <a:pt x="215" y="59"/>
                  </a:lnTo>
                  <a:lnTo>
                    <a:pt x="215" y="59"/>
                  </a:lnTo>
                  <a:lnTo>
                    <a:pt x="213" y="59"/>
                  </a:lnTo>
                  <a:lnTo>
                    <a:pt x="211" y="59"/>
                  </a:lnTo>
                  <a:lnTo>
                    <a:pt x="209" y="59"/>
                  </a:lnTo>
                  <a:lnTo>
                    <a:pt x="209" y="59"/>
                  </a:lnTo>
                  <a:lnTo>
                    <a:pt x="209" y="59"/>
                  </a:lnTo>
                  <a:lnTo>
                    <a:pt x="209" y="59"/>
                  </a:lnTo>
                  <a:lnTo>
                    <a:pt x="209" y="57"/>
                  </a:lnTo>
                  <a:lnTo>
                    <a:pt x="209" y="57"/>
                  </a:lnTo>
                  <a:lnTo>
                    <a:pt x="211" y="55"/>
                  </a:lnTo>
                  <a:lnTo>
                    <a:pt x="211" y="53"/>
                  </a:lnTo>
                  <a:lnTo>
                    <a:pt x="213" y="50"/>
                  </a:lnTo>
                  <a:lnTo>
                    <a:pt x="213" y="50"/>
                  </a:lnTo>
                  <a:lnTo>
                    <a:pt x="213" y="48"/>
                  </a:lnTo>
                  <a:lnTo>
                    <a:pt x="213" y="48"/>
                  </a:lnTo>
                  <a:lnTo>
                    <a:pt x="213" y="46"/>
                  </a:lnTo>
                  <a:lnTo>
                    <a:pt x="211" y="44"/>
                  </a:lnTo>
                  <a:lnTo>
                    <a:pt x="209" y="40"/>
                  </a:lnTo>
                  <a:lnTo>
                    <a:pt x="209" y="40"/>
                  </a:lnTo>
                  <a:lnTo>
                    <a:pt x="209" y="38"/>
                  </a:lnTo>
                  <a:lnTo>
                    <a:pt x="205" y="36"/>
                  </a:lnTo>
                  <a:lnTo>
                    <a:pt x="205" y="36"/>
                  </a:lnTo>
                  <a:lnTo>
                    <a:pt x="205" y="34"/>
                  </a:lnTo>
                  <a:lnTo>
                    <a:pt x="205" y="34"/>
                  </a:lnTo>
                  <a:lnTo>
                    <a:pt x="203" y="34"/>
                  </a:lnTo>
                  <a:lnTo>
                    <a:pt x="203" y="34"/>
                  </a:lnTo>
                  <a:lnTo>
                    <a:pt x="203" y="34"/>
                  </a:lnTo>
                  <a:lnTo>
                    <a:pt x="200" y="34"/>
                  </a:lnTo>
                  <a:lnTo>
                    <a:pt x="203" y="36"/>
                  </a:lnTo>
                  <a:lnTo>
                    <a:pt x="203" y="38"/>
                  </a:lnTo>
                  <a:lnTo>
                    <a:pt x="203" y="38"/>
                  </a:lnTo>
                  <a:lnTo>
                    <a:pt x="205" y="42"/>
                  </a:lnTo>
                  <a:lnTo>
                    <a:pt x="205" y="44"/>
                  </a:lnTo>
                  <a:lnTo>
                    <a:pt x="205" y="44"/>
                  </a:lnTo>
                  <a:lnTo>
                    <a:pt x="205" y="46"/>
                  </a:lnTo>
                  <a:lnTo>
                    <a:pt x="205" y="46"/>
                  </a:lnTo>
                  <a:lnTo>
                    <a:pt x="205" y="48"/>
                  </a:lnTo>
                  <a:lnTo>
                    <a:pt x="205" y="48"/>
                  </a:lnTo>
                  <a:lnTo>
                    <a:pt x="203" y="50"/>
                  </a:lnTo>
                  <a:lnTo>
                    <a:pt x="203" y="50"/>
                  </a:lnTo>
                  <a:lnTo>
                    <a:pt x="203" y="53"/>
                  </a:lnTo>
                  <a:lnTo>
                    <a:pt x="203" y="55"/>
                  </a:lnTo>
                  <a:lnTo>
                    <a:pt x="203" y="57"/>
                  </a:lnTo>
                  <a:lnTo>
                    <a:pt x="203" y="57"/>
                  </a:lnTo>
                  <a:lnTo>
                    <a:pt x="200" y="57"/>
                  </a:lnTo>
                  <a:lnTo>
                    <a:pt x="198" y="55"/>
                  </a:lnTo>
                  <a:lnTo>
                    <a:pt x="196" y="55"/>
                  </a:lnTo>
                  <a:lnTo>
                    <a:pt x="196" y="55"/>
                  </a:lnTo>
                  <a:lnTo>
                    <a:pt x="196" y="57"/>
                  </a:lnTo>
                  <a:lnTo>
                    <a:pt x="194" y="59"/>
                  </a:lnTo>
                  <a:lnTo>
                    <a:pt x="192" y="61"/>
                  </a:lnTo>
                  <a:lnTo>
                    <a:pt x="192" y="63"/>
                  </a:lnTo>
                  <a:lnTo>
                    <a:pt x="192" y="63"/>
                  </a:lnTo>
                  <a:lnTo>
                    <a:pt x="190" y="61"/>
                  </a:lnTo>
                  <a:lnTo>
                    <a:pt x="190" y="61"/>
                  </a:lnTo>
                  <a:lnTo>
                    <a:pt x="190" y="61"/>
                  </a:lnTo>
                  <a:lnTo>
                    <a:pt x="190" y="61"/>
                  </a:lnTo>
                  <a:lnTo>
                    <a:pt x="190" y="59"/>
                  </a:lnTo>
                  <a:lnTo>
                    <a:pt x="190" y="59"/>
                  </a:lnTo>
                  <a:lnTo>
                    <a:pt x="190" y="57"/>
                  </a:lnTo>
                  <a:lnTo>
                    <a:pt x="190" y="57"/>
                  </a:lnTo>
                  <a:lnTo>
                    <a:pt x="190" y="57"/>
                  </a:lnTo>
                  <a:lnTo>
                    <a:pt x="188" y="55"/>
                  </a:lnTo>
                  <a:lnTo>
                    <a:pt x="188" y="55"/>
                  </a:lnTo>
                  <a:lnTo>
                    <a:pt x="182" y="53"/>
                  </a:lnTo>
                  <a:lnTo>
                    <a:pt x="182" y="53"/>
                  </a:lnTo>
                  <a:lnTo>
                    <a:pt x="182" y="53"/>
                  </a:lnTo>
                  <a:lnTo>
                    <a:pt x="179" y="50"/>
                  </a:lnTo>
                  <a:lnTo>
                    <a:pt x="179" y="48"/>
                  </a:lnTo>
                  <a:lnTo>
                    <a:pt x="177" y="48"/>
                  </a:lnTo>
                  <a:lnTo>
                    <a:pt x="175" y="46"/>
                  </a:lnTo>
                  <a:lnTo>
                    <a:pt x="167" y="40"/>
                  </a:lnTo>
                  <a:lnTo>
                    <a:pt x="167" y="40"/>
                  </a:lnTo>
                  <a:lnTo>
                    <a:pt x="167" y="40"/>
                  </a:lnTo>
                  <a:lnTo>
                    <a:pt x="165" y="42"/>
                  </a:lnTo>
                  <a:lnTo>
                    <a:pt x="165" y="42"/>
                  </a:lnTo>
                  <a:lnTo>
                    <a:pt x="165" y="44"/>
                  </a:lnTo>
                  <a:lnTo>
                    <a:pt x="163" y="44"/>
                  </a:lnTo>
                  <a:lnTo>
                    <a:pt x="163" y="46"/>
                  </a:lnTo>
                  <a:lnTo>
                    <a:pt x="163" y="48"/>
                  </a:lnTo>
                  <a:lnTo>
                    <a:pt x="163" y="50"/>
                  </a:lnTo>
                  <a:lnTo>
                    <a:pt x="161" y="50"/>
                  </a:lnTo>
                  <a:lnTo>
                    <a:pt x="161" y="50"/>
                  </a:lnTo>
                  <a:lnTo>
                    <a:pt x="161" y="53"/>
                  </a:lnTo>
                  <a:lnTo>
                    <a:pt x="159" y="50"/>
                  </a:lnTo>
                  <a:lnTo>
                    <a:pt x="156" y="53"/>
                  </a:lnTo>
                  <a:lnTo>
                    <a:pt x="154" y="53"/>
                  </a:lnTo>
                  <a:lnTo>
                    <a:pt x="152" y="53"/>
                  </a:lnTo>
                  <a:lnTo>
                    <a:pt x="150" y="50"/>
                  </a:lnTo>
                  <a:lnTo>
                    <a:pt x="150" y="50"/>
                  </a:lnTo>
                  <a:lnTo>
                    <a:pt x="148" y="53"/>
                  </a:lnTo>
                  <a:lnTo>
                    <a:pt x="146" y="53"/>
                  </a:lnTo>
                  <a:lnTo>
                    <a:pt x="146" y="53"/>
                  </a:lnTo>
                  <a:lnTo>
                    <a:pt x="146" y="55"/>
                  </a:lnTo>
                  <a:lnTo>
                    <a:pt x="146" y="55"/>
                  </a:lnTo>
                  <a:lnTo>
                    <a:pt x="146" y="57"/>
                  </a:lnTo>
                  <a:lnTo>
                    <a:pt x="146" y="57"/>
                  </a:lnTo>
                  <a:lnTo>
                    <a:pt x="144" y="59"/>
                  </a:lnTo>
                  <a:lnTo>
                    <a:pt x="144" y="59"/>
                  </a:lnTo>
                  <a:lnTo>
                    <a:pt x="144" y="59"/>
                  </a:lnTo>
                  <a:lnTo>
                    <a:pt x="142" y="59"/>
                  </a:lnTo>
                  <a:lnTo>
                    <a:pt x="142" y="61"/>
                  </a:lnTo>
                  <a:lnTo>
                    <a:pt x="142" y="61"/>
                  </a:lnTo>
                  <a:lnTo>
                    <a:pt x="142" y="61"/>
                  </a:lnTo>
                  <a:lnTo>
                    <a:pt x="144" y="63"/>
                  </a:lnTo>
                  <a:lnTo>
                    <a:pt x="144" y="63"/>
                  </a:lnTo>
                  <a:lnTo>
                    <a:pt x="144" y="65"/>
                  </a:lnTo>
                  <a:lnTo>
                    <a:pt x="146" y="69"/>
                  </a:lnTo>
                  <a:lnTo>
                    <a:pt x="144" y="71"/>
                  </a:lnTo>
                  <a:lnTo>
                    <a:pt x="144" y="74"/>
                  </a:lnTo>
                  <a:lnTo>
                    <a:pt x="144" y="74"/>
                  </a:lnTo>
                  <a:lnTo>
                    <a:pt x="144" y="74"/>
                  </a:lnTo>
                  <a:lnTo>
                    <a:pt x="146" y="74"/>
                  </a:lnTo>
                  <a:lnTo>
                    <a:pt x="146" y="76"/>
                  </a:lnTo>
                  <a:lnTo>
                    <a:pt x="148" y="76"/>
                  </a:lnTo>
                  <a:lnTo>
                    <a:pt x="148" y="76"/>
                  </a:lnTo>
                  <a:lnTo>
                    <a:pt x="150" y="76"/>
                  </a:lnTo>
                  <a:lnTo>
                    <a:pt x="152" y="76"/>
                  </a:lnTo>
                  <a:lnTo>
                    <a:pt x="152" y="76"/>
                  </a:lnTo>
                  <a:lnTo>
                    <a:pt x="152" y="76"/>
                  </a:lnTo>
                  <a:lnTo>
                    <a:pt x="154" y="78"/>
                  </a:lnTo>
                  <a:lnTo>
                    <a:pt x="156" y="78"/>
                  </a:lnTo>
                  <a:lnTo>
                    <a:pt x="156" y="78"/>
                  </a:lnTo>
                  <a:lnTo>
                    <a:pt x="159" y="78"/>
                  </a:lnTo>
                  <a:lnTo>
                    <a:pt x="159" y="80"/>
                  </a:lnTo>
                  <a:lnTo>
                    <a:pt x="161" y="80"/>
                  </a:lnTo>
                  <a:lnTo>
                    <a:pt x="161" y="80"/>
                  </a:lnTo>
                  <a:lnTo>
                    <a:pt x="161" y="80"/>
                  </a:lnTo>
                  <a:lnTo>
                    <a:pt x="161" y="82"/>
                  </a:lnTo>
                  <a:lnTo>
                    <a:pt x="161" y="84"/>
                  </a:lnTo>
                  <a:lnTo>
                    <a:pt x="161" y="84"/>
                  </a:lnTo>
                  <a:lnTo>
                    <a:pt x="161" y="86"/>
                  </a:lnTo>
                  <a:lnTo>
                    <a:pt x="161" y="86"/>
                  </a:lnTo>
                  <a:lnTo>
                    <a:pt x="161" y="88"/>
                  </a:lnTo>
                  <a:lnTo>
                    <a:pt x="163" y="88"/>
                  </a:lnTo>
                  <a:lnTo>
                    <a:pt x="163" y="88"/>
                  </a:lnTo>
                  <a:lnTo>
                    <a:pt x="165" y="88"/>
                  </a:lnTo>
                  <a:lnTo>
                    <a:pt x="165" y="86"/>
                  </a:lnTo>
                  <a:lnTo>
                    <a:pt x="165" y="88"/>
                  </a:lnTo>
                  <a:lnTo>
                    <a:pt x="169" y="88"/>
                  </a:lnTo>
                  <a:lnTo>
                    <a:pt x="169" y="88"/>
                  </a:lnTo>
                  <a:lnTo>
                    <a:pt x="169" y="88"/>
                  </a:lnTo>
                  <a:lnTo>
                    <a:pt x="171" y="88"/>
                  </a:lnTo>
                  <a:lnTo>
                    <a:pt x="171" y="88"/>
                  </a:lnTo>
                  <a:lnTo>
                    <a:pt x="171" y="88"/>
                  </a:lnTo>
                  <a:lnTo>
                    <a:pt x="173" y="86"/>
                  </a:lnTo>
                  <a:lnTo>
                    <a:pt x="175" y="86"/>
                  </a:lnTo>
                  <a:lnTo>
                    <a:pt x="175" y="86"/>
                  </a:lnTo>
                  <a:lnTo>
                    <a:pt x="177" y="86"/>
                  </a:lnTo>
                  <a:lnTo>
                    <a:pt x="177" y="86"/>
                  </a:lnTo>
                  <a:lnTo>
                    <a:pt x="177" y="86"/>
                  </a:lnTo>
                  <a:lnTo>
                    <a:pt x="179" y="88"/>
                  </a:lnTo>
                  <a:lnTo>
                    <a:pt x="182" y="88"/>
                  </a:lnTo>
                  <a:lnTo>
                    <a:pt x="182" y="88"/>
                  </a:lnTo>
                  <a:lnTo>
                    <a:pt x="184" y="90"/>
                  </a:lnTo>
                  <a:lnTo>
                    <a:pt x="184" y="90"/>
                  </a:lnTo>
                  <a:lnTo>
                    <a:pt x="184" y="90"/>
                  </a:lnTo>
                  <a:lnTo>
                    <a:pt x="184" y="90"/>
                  </a:lnTo>
                  <a:lnTo>
                    <a:pt x="184" y="92"/>
                  </a:lnTo>
                  <a:lnTo>
                    <a:pt x="184" y="94"/>
                  </a:lnTo>
                  <a:lnTo>
                    <a:pt x="184" y="94"/>
                  </a:lnTo>
                  <a:lnTo>
                    <a:pt x="184" y="94"/>
                  </a:lnTo>
                  <a:lnTo>
                    <a:pt x="188" y="97"/>
                  </a:lnTo>
                  <a:lnTo>
                    <a:pt x="190" y="99"/>
                  </a:lnTo>
                  <a:lnTo>
                    <a:pt x="190" y="99"/>
                  </a:lnTo>
                  <a:lnTo>
                    <a:pt x="190" y="99"/>
                  </a:lnTo>
                  <a:lnTo>
                    <a:pt x="190" y="101"/>
                  </a:lnTo>
                  <a:lnTo>
                    <a:pt x="190" y="101"/>
                  </a:lnTo>
                  <a:lnTo>
                    <a:pt x="190" y="105"/>
                  </a:lnTo>
                  <a:lnTo>
                    <a:pt x="190" y="105"/>
                  </a:lnTo>
                  <a:lnTo>
                    <a:pt x="192" y="107"/>
                  </a:lnTo>
                  <a:lnTo>
                    <a:pt x="192" y="109"/>
                  </a:lnTo>
                  <a:lnTo>
                    <a:pt x="192" y="109"/>
                  </a:lnTo>
                  <a:lnTo>
                    <a:pt x="194" y="111"/>
                  </a:lnTo>
                  <a:lnTo>
                    <a:pt x="194" y="113"/>
                  </a:lnTo>
                  <a:lnTo>
                    <a:pt x="192" y="113"/>
                  </a:lnTo>
                  <a:lnTo>
                    <a:pt x="192" y="113"/>
                  </a:lnTo>
                  <a:lnTo>
                    <a:pt x="190" y="115"/>
                  </a:lnTo>
                  <a:lnTo>
                    <a:pt x="190" y="115"/>
                  </a:lnTo>
                  <a:lnTo>
                    <a:pt x="186" y="117"/>
                  </a:lnTo>
                  <a:lnTo>
                    <a:pt x="186" y="117"/>
                  </a:lnTo>
                  <a:lnTo>
                    <a:pt x="186" y="117"/>
                  </a:lnTo>
                  <a:lnTo>
                    <a:pt x="184" y="117"/>
                  </a:lnTo>
                  <a:lnTo>
                    <a:pt x="182" y="117"/>
                  </a:lnTo>
                  <a:lnTo>
                    <a:pt x="177" y="117"/>
                  </a:lnTo>
                  <a:lnTo>
                    <a:pt x="175" y="115"/>
                  </a:lnTo>
                  <a:lnTo>
                    <a:pt x="175" y="115"/>
                  </a:lnTo>
                  <a:lnTo>
                    <a:pt x="175" y="117"/>
                  </a:lnTo>
                  <a:lnTo>
                    <a:pt x="173" y="117"/>
                  </a:lnTo>
                  <a:lnTo>
                    <a:pt x="173" y="117"/>
                  </a:lnTo>
                  <a:lnTo>
                    <a:pt x="171" y="117"/>
                  </a:lnTo>
                  <a:lnTo>
                    <a:pt x="171" y="120"/>
                  </a:lnTo>
                  <a:lnTo>
                    <a:pt x="169" y="120"/>
                  </a:lnTo>
                  <a:lnTo>
                    <a:pt x="165" y="120"/>
                  </a:lnTo>
                  <a:lnTo>
                    <a:pt x="165" y="120"/>
                  </a:lnTo>
                  <a:lnTo>
                    <a:pt x="163" y="120"/>
                  </a:lnTo>
                  <a:lnTo>
                    <a:pt x="163" y="120"/>
                  </a:lnTo>
                  <a:lnTo>
                    <a:pt x="163" y="120"/>
                  </a:lnTo>
                  <a:lnTo>
                    <a:pt x="161" y="120"/>
                  </a:lnTo>
                  <a:lnTo>
                    <a:pt x="159" y="122"/>
                  </a:lnTo>
                  <a:lnTo>
                    <a:pt x="159" y="122"/>
                  </a:lnTo>
                  <a:lnTo>
                    <a:pt x="159" y="122"/>
                  </a:lnTo>
                  <a:lnTo>
                    <a:pt x="156" y="122"/>
                  </a:lnTo>
                  <a:lnTo>
                    <a:pt x="156" y="122"/>
                  </a:lnTo>
                  <a:lnTo>
                    <a:pt x="152" y="122"/>
                  </a:lnTo>
                  <a:lnTo>
                    <a:pt x="152" y="122"/>
                  </a:lnTo>
                  <a:lnTo>
                    <a:pt x="150" y="122"/>
                  </a:lnTo>
                  <a:lnTo>
                    <a:pt x="150" y="122"/>
                  </a:lnTo>
                  <a:lnTo>
                    <a:pt x="150" y="122"/>
                  </a:lnTo>
                  <a:lnTo>
                    <a:pt x="150" y="124"/>
                  </a:lnTo>
                  <a:lnTo>
                    <a:pt x="148" y="124"/>
                  </a:lnTo>
                  <a:lnTo>
                    <a:pt x="148" y="124"/>
                  </a:lnTo>
                  <a:lnTo>
                    <a:pt x="148" y="124"/>
                  </a:lnTo>
                  <a:lnTo>
                    <a:pt x="146" y="124"/>
                  </a:lnTo>
                  <a:lnTo>
                    <a:pt x="144" y="126"/>
                  </a:lnTo>
                  <a:lnTo>
                    <a:pt x="144" y="126"/>
                  </a:lnTo>
                  <a:lnTo>
                    <a:pt x="144" y="124"/>
                  </a:lnTo>
                  <a:lnTo>
                    <a:pt x="142" y="124"/>
                  </a:lnTo>
                  <a:lnTo>
                    <a:pt x="142" y="124"/>
                  </a:lnTo>
                  <a:lnTo>
                    <a:pt x="142" y="122"/>
                  </a:lnTo>
                  <a:lnTo>
                    <a:pt x="142" y="122"/>
                  </a:lnTo>
                  <a:lnTo>
                    <a:pt x="142" y="122"/>
                  </a:lnTo>
                  <a:lnTo>
                    <a:pt x="140" y="122"/>
                  </a:lnTo>
                  <a:lnTo>
                    <a:pt x="138" y="120"/>
                  </a:lnTo>
                  <a:lnTo>
                    <a:pt x="138" y="120"/>
                  </a:lnTo>
                  <a:lnTo>
                    <a:pt x="138" y="120"/>
                  </a:lnTo>
                  <a:lnTo>
                    <a:pt x="136" y="117"/>
                  </a:lnTo>
                  <a:lnTo>
                    <a:pt x="136" y="117"/>
                  </a:lnTo>
                  <a:lnTo>
                    <a:pt x="136" y="117"/>
                  </a:lnTo>
                  <a:lnTo>
                    <a:pt x="133" y="117"/>
                  </a:lnTo>
                  <a:lnTo>
                    <a:pt x="131" y="117"/>
                  </a:lnTo>
                  <a:lnTo>
                    <a:pt x="127" y="117"/>
                  </a:lnTo>
                  <a:lnTo>
                    <a:pt x="125" y="117"/>
                  </a:lnTo>
                  <a:lnTo>
                    <a:pt x="125" y="117"/>
                  </a:lnTo>
                  <a:lnTo>
                    <a:pt x="121" y="122"/>
                  </a:lnTo>
                  <a:lnTo>
                    <a:pt x="121" y="122"/>
                  </a:lnTo>
                  <a:lnTo>
                    <a:pt x="119" y="122"/>
                  </a:lnTo>
                  <a:lnTo>
                    <a:pt x="119" y="124"/>
                  </a:lnTo>
                  <a:lnTo>
                    <a:pt x="119" y="126"/>
                  </a:lnTo>
                  <a:lnTo>
                    <a:pt x="119" y="128"/>
                  </a:lnTo>
                  <a:lnTo>
                    <a:pt x="117" y="130"/>
                  </a:lnTo>
                  <a:lnTo>
                    <a:pt x="117" y="130"/>
                  </a:lnTo>
                  <a:lnTo>
                    <a:pt x="117" y="132"/>
                  </a:lnTo>
                  <a:lnTo>
                    <a:pt x="117" y="132"/>
                  </a:lnTo>
                  <a:lnTo>
                    <a:pt x="117" y="132"/>
                  </a:lnTo>
                  <a:lnTo>
                    <a:pt x="117" y="136"/>
                  </a:lnTo>
                  <a:lnTo>
                    <a:pt x="117" y="136"/>
                  </a:lnTo>
                  <a:lnTo>
                    <a:pt x="117" y="136"/>
                  </a:lnTo>
                  <a:lnTo>
                    <a:pt x="115" y="136"/>
                  </a:lnTo>
                  <a:lnTo>
                    <a:pt x="115" y="138"/>
                  </a:lnTo>
                  <a:lnTo>
                    <a:pt x="115" y="138"/>
                  </a:lnTo>
                  <a:lnTo>
                    <a:pt x="115" y="140"/>
                  </a:lnTo>
                  <a:lnTo>
                    <a:pt x="115" y="140"/>
                  </a:lnTo>
                  <a:lnTo>
                    <a:pt x="115" y="143"/>
                  </a:lnTo>
                  <a:lnTo>
                    <a:pt x="115" y="143"/>
                  </a:lnTo>
                  <a:lnTo>
                    <a:pt x="115" y="143"/>
                  </a:lnTo>
                  <a:lnTo>
                    <a:pt x="115" y="143"/>
                  </a:lnTo>
                  <a:lnTo>
                    <a:pt x="113" y="145"/>
                  </a:lnTo>
                  <a:lnTo>
                    <a:pt x="113" y="145"/>
                  </a:lnTo>
                  <a:lnTo>
                    <a:pt x="113" y="145"/>
                  </a:lnTo>
                  <a:lnTo>
                    <a:pt x="113" y="147"/>
                  </a:lnTo>
                  <a:lnTo>
                    <a:pt x="113" y="147"/>
                  </a:lnTo>
                  <a:lnTo>
                    <a:pt x="113" y="147"/>
                  </a:lnTo>
                  <a:lnTo>
                    <a:pt x="113" y="147"/>
                  </a:lnTo>
                  <a:lnTo>
                    <a:pt x="110" y="147"/>
                  </a:lnTo>
                  <a:lnTo>
                    <a:pt x="110" y="147"/>
                  </a:lnTo>
                  <a:lnTo>
                    <a:pt x="108" y="147"/>
                  </a:lnTo>
                  <a:lnTo>
                    <a:pt x="104" y="147"/>
                  </a:lnTo>
                  <a:lnTo>
                    <a:pt x="104" y="147"/>
                  </a:lnTo>
                  <a:lnTo>
                    <a:pt x="102" y="147"/>
                  </a:lnTo>
                  <a:lnTo>
                    <a:pt x="100" y="147"/>
                  </a:lnTo>
                  <a:lnTo>
                    <a:pt x="100" y="147"/>
                  </a:lnTo>
                  <a:lnTo>
                    <a:pt x="98" y="149"/>
                  </a:lnTo>
                  <a:lnTo>
                    <a:pt x="98" y="149"/>
                  </a:lnTo>
                  <a:lnTo>
                    <a:pt x="94" y="151"/>
                  </a:lnTo>
                  <a:lnTo>
                    <a:pt x="94" y="151"/>
                  </a:lnTo>
                  <a:lnTo>
                    <a:pt x="92" y="151"/>
                  </a:lnTo>
                  <a:lnTo>
                    <a:pt x="92" y="153"/>
                  </a:lnTo>
                  <a:lnTo>
                    <a:pt x="90" y="153"/>
                  </a:lnTo>
                  <a:lnTo>
                    <a:pt x="90" y="153"/>
                  </a:lnTo>
                  <a:lnTo>
                    <a:pt x="90" y="155"/>
                  </a:lnTo>
                  <a:lnTo>
                    <a:pt x="87" y="153"/>
                  </a:lnTo>
                  <a:lnTo>
                    <a:pt x="87" y="153"/>
                  </a:lnTo>
                  <a:lnTo>
                    <a:pt x="85" y="153"/>
                  </a:lnTo>
                  <a:lnTo>
                    <a:pt x="85" y="153"/>
                  </a:lnTo>
                  <a:lnTo>
                    <a:pt x="85" y="153"/>
                  </a:lnTo>
                  <a:lnTo>
                    <a:pt x="83" y="153"/>
                  </a:lnTo>
                  <a:lnTo>
                    <a:pt x="83" y="153"/>
                  </a:lnTo>
                  <a:lnTo>
                    <a:pt x="83" y="153"/>
                  </a:lnTo>
                  <a:lnTo>
                    <a:pt x="83" y="153"/>
                  </a:lnTo>
                  <a:lnTo>
                    <a:pt x="81" y="153"/>
                  </a:lnTo>
                  <a:lnTo>
                    <a:pt x="81" y="153"/>
                  </a:lnTo>
                  <a:lnTo>
                    <a:pt x="79" y="153"/>
                  </a:lnTo>
                  <a:lnTo>
                    <a:pt x="79" y="153"/>
                  </a:lnTo>
                  <a:lnTo>
                    <a:pt x="79" y="153"/>
                  </a:lnTo>
                  <a:lnTo>
                    <a:pt x="77" y="153"/>
                  </a:lnTo>
                  <a:lnTo>
                    <a:pt x="77" y="153"/>
                  </a:lnTo>
                  <a:lnTo>
                    <a:pt x="73" y="153"/>
                  </a:lnTo>
                  <a:lnTo>
                    <a:pt x="71" y="153"/>
                  </a:lnTo>
                  <a:lnTo>
                    <a:pt x="67" y="153"/>
                  </a:lnTo>
                  <a:lnTo>
                    <a:pt x="64" y="153"/>
                  </a:lnTo>
                  <a:lnTo>
                    <a:pt x="64" y="153"/>
                  </a:lnTo>
                  <a:lnTo>
                    <a:pt x="64" y="153"/>
                  </a:lnTo>
                  <a:lnTo>
                    <a:pt x="62" y="153"/>
                  </a:lnTo>
                  <a:lnTo>
                    <a:pt x="60" y="151"/>
                  </a:lnTo>
                  <a:lnTo>
                    <a:pt x="60" y="151"/>
                  </a:lnTo>
                  <a:lnTo>
                    <a:pt x="56" y="147"/>
                  </a:lnTo>
                  <a:lnTo>
                    <a:pt x="54" y="145"/>
                  </a:lnTo>
                  <a:lnTo>
                    <a:pt x="54" y="143"/>
                  </a:lnTo>
                  <a:lnTo>
                    <a:pt x="54" y="143"/>
                  </a:lnTo>
                  <a:lnTo>
                    <a:pt x="54" y="143"/>
                  </a:lnTo>
                  <a:lnTo>
                    <a:pt x="54" y="143"/>
                  </a:lnTo>
                  <a:lnTo>
                    <a:pt x="52" y="143"/>
                  </a:lnTo>
                  <a:lnTo>
                    <a:pt x="52" y="145"/>
                  </a:lnTo>
                  <a:lnTo>
                    <a:pt x="52" y="145"/>
                  </a:lnTo>
                  <a:lnTo>
                    <a:pt x="50" y="147"/>
                  </a:lnTo>
                  <a:lnTo>
                    <a:pt x="48" y="149"/>
                  </a:lnTo>
                  <a:lnTo>
                    <a:pt x="46" y="151"/>
                  </a:lnTo>
                  <a:lnTo>
                    <a:pt x="46" y="151"/>
                  </a:lnTo>
                  <a:lnTo>
                    <a:pt x="46" y="153"/>
                  </a:lnTo>
                  <a:lnTo>
                    <a:pt x="46" y="153"/>
                  </a:lnTo>
                  <a:lnTo>
                    <a:pt x="46" y="155"/>
                  </a:lnTo>
                  <a:lnTo>
                    <a:pt x="46" y="155"/>
                  </a:lnTo>
                  <a:lnTo>
                    <a:pt x="46" y="155"/>
                  </a:lnTo>
                  <a:lnTo>
                    <a:pt x="44" y="157"/>
                  </a:lnTo>
                  <a:lnTo>
                    <a:pt x="41" y="157"/>
                  </a:lnTo>
                  <a:lnTo>
                    <a:pt x="41" y="157"/>
                  </a:lnTo>
                  <a:lnTo>
                    <a:pt x="39" y="157"/>
                  </a:lnTo>
                  <a:lnTo>
                    <a:pt x="39" y="155"/>
                  </a:lnTo>
                  <a:lnTo>
                    <a:pt x="39" y="155"/>
                  </a:lnTo>
                  <a:lnTo>
                    <a:pt x="37" y="153"/>
                  </a:lnTo>
                  <a:lnTo>
                    <a:pt x="35" y="153"/>
                  </a:lnTo>
                  <a:lnTo>
                    <a:pt x="33" y="151"/>
                  </a:lnTo>
                  <a:lnTo>
                    <a:pt x="31" y="151"/>
                  </a:lnTo>
                  <a:lnTo>
                    <a:pt x="31" y="151"/>
                  </a:lnTo>
                  <a:lnTo>
                    <a:pt x="29" y="149"/>
                  </a:lnTo>
                  <a:lnTo>
                    <a:pt x="29" y="147"/>
                  </a:lnTo>
                  <a:lnTo>
                    <a:pt x="29" y="147"/>
                  </a:lnTo>
                  <a:lnTo>
                    <a:pt x="27" y="147"/>
                  </a:lnTo>
                  <a:lnTo>
                    <a:pt x="27" y="147"/>
                  </a:lnTo>
                  <a:lnTo>
                    <a:pt x="27" y="147"/>
                  </a:lnTo>
                  <a:lnTo>
                    <a:pt x="27" y="147"/>
                  </a:lnTo>
                  <a:lnTo>
                    <a:pt x="25" y="147"/>
                  </a:lnTo>
                  <a:lnTo>
                    <a:pt x="25" y="147"/>
                  </a:lnTo>
                  <a:lnTo>
                    <a:pt x="23" y="147"/>
                  </a:lnTo>
                  <a:lnTo>
                    <a:pt x="23" y="147"/>
                  </a:lnTo>
                  <a:lnTo>
                    <a:pt x="23" y="147"/>
                  </a:lnTo>
                  <a:lnTo>
                    <a:pt x="23" y="149"/>
                  </a:lnTo>
                  <a:lnTo>
                    <a:pt x="20" y="149"/>
                  </a:lnTo>
                  <a:lnTo>
                    <a:pt x="18" y="153"/>
                  </a:lnTo>
                  <a:lnTo>
                    <a:pt x="16" y="157"/>
                  </a:lnTo>
                  <a:lnTo>
                    <a:pt x="14" y="157"/>
                  </a:lnTo>
                  <a:lnTo>
                    <a:pt x="8" y="166"/>
                  </a:lnTo>
                  <a:lnTo>
                    <a:pt x="4" y="168"/>
                  </a:lnTo>
                  <a:lnTo>
                    <a:pt x="2" y="170"/>
                  </a:lnTo>
                  <a:lnTo>
                    <a:pt x="2" y="172"/>
                  </a:lnTo>
                  <a:lnTo>
                    <a:pt x="2" y="172"/>
                  </a:lnTo>
                  <a:lnTo>
                    <a:pt x="0" y="172"/>
                  </a:lnTo>
                  <a:lnTo>
                    <a:pt x="0" y="172"/>
                  </a:lnTo>
                  <a:lnTo>
                    <a:pt x="0" y="172"/>
                  </a:lnTo>
                  <a:lnTo>
                    <a:pt x="0" y="174"/>
                  </a:lnTo>
                  <a:lnTo>
                    <a:pt x="2" y="174"/>
                  </a:lnTo>
                  <a:lnTo>
                    <a:pt x="4" y="176"/>
                  </a:lnTo>
                  <a:lnTo>
                    <a:pt x="4" y="176"/>
                  </a:lnTo>
                  <a:lnTo>
                    <a:pt x="6" y="176"/>
                  </a:lnTo>
                  <a:lnTo>
                    <a:pt x="6" y="174"/>
                  </a:lnTo>
                  <a:lnTo>
                    <a:pt x="6" y="174"/>
                  </a:lnTo>
                  <a:lnTo>
                    <a:pt x="8" y="174"/>
                  </a:lnTo>
                  <a:lnTo>
                    <a:pt x="8" y="174"/>
                  </a:lnTo>
                  <a:lnTo>
                    <a:pt x="8" y="174"/>
                  </a:lnTo>
                  <a:lnTo>
                    <a:pt x="10" y="176"/>
                  </a:lnTo>
                  <a:lnTo>
                    <a:pt x="10" y="176"/>
                  </a:lnTo>
                  <a:lnTo>
                    <a:pt x="10" y="176"/>
                  </a:lnTo>
                  <a:lnTo>
                    <a:pt x="10" y="178"/>
                  </a:lnTo>
                  <a:lnTo>
                    <a:pt x="10" y="178"/>
                  </a:lnTo>
                  <a:lnTo>
                    <a:pt x="10" y="178"/>
                  </a:lnTo>
                  <a:lnTo>
                    <a:pt x="10" y="178"/>
                  </a:lnTo>
                  <a:lnTo>
                    <a:pt x="12" y="178"/>
                  </a:lnTo>
                  <a:lnTo>
                    <a:pt x="12" y="180"/>
                  </a:lnTo>
                  <a:lnTo>
                    <a:pt x="12" y="180"/>
                  </a:lnTo>
                  <a:lnTo>
                    <a:pt x="12" y="180"/>
                  </a:lnTo>
                  <a:lnTo>
                    <a:pt x="12" y="180"/>
                  </a:lnTo>
                  <a:lnTo>
                    <a:pt x="12" y="182"/>
                  </a:lnTo>
                  <a:lnTo>
                    <a:pt x="12" y="182"/>
                  </a:lnTo>
                  <a:lnTo>
                    <a:pt x="12" y="182"/>
                  </a:lnTo>
                  <a:lnTo>
                    <a:pt x="12" y="182"/>
                  </a:lnTo>
                  <a:lnTo>
                    <a:pt x="12" y="184"/>
                  </a:lnTo>
                  <a:lnTo>
                    <a:pt x="12" y="184"/>
                  </a:lnTo>
                  <a:lnTo>
                    <a:pt x="12" y="184"/>
                  </a:lnTo>
                  <a:lnTo>
                    <a:pt x="12" y="187"/>
                  </a:lnTo>
                  <a:lnTo>
                    <a:pt x="12" y="187"/>
                  </a:lnTo>
                  <a:lnTo>
                    <a:pt x="12" y="189"/>
                  </a:lnTo>
                  <a:lnTo>
                    <a:pt x="12" y="189"/>
                  </a:lnTo>
                  <a:lnTo>
                    <a:pt x="12" y="189"/>
                  </a:lnTo>
                  <a:lnTo>
                    <a:pt x="10" y="189"/>
                  </a:lnTo>
                  <a:lnTo>
                    <a:pt x="10" y="189"/>
                  </a:lnTo>
                  <a:lnTo>
                    <a:pt x="10" y="189"/>
                  </a:lnTo>
                  <a:lnTo>
                    <a:pt x="10" y="189"/>
                  </a:lnTo>
                  <a:lnTo>
                    <a:pt x="10" y="191"/>
                  </a:lnTo>
                  <a:lnTo>
                    <a:pt x="10" y="191"/>
                  </a:lnTo>
                  <a:lnTo>
                    <a:pt x="10" y="191"/>
                  </a:lnTo>
                  <a:lnTo>
                    <a:pt x="8" y="191"/>
                  </a:lnTo>
                  <a:lnTo>
                    <a:pt x="8" y="193"/>
                  </a:lnTo>
                  <a:lnTo>
                    <a:pt x="8" y="193"/>
                  </a:lnTo>
                  <a:lnTo>
                    <a:pt x="8" y="195"/>
                  </a:lnTo>
                  <a:lnTo>
                    <a:pt x="10" y="195"/>
                  </a:lnTo>
                  <a:lnTo>
                    <a:pt x="10" y="197"/>
                  </a:lnTo>
                  <a:lnTo>
                    <a:pt x="10" y="199"/>
                  </a:lnTo>
                  <a:lnTo>
                    <a:pt x="10" y="199"/>
                  </a:lnTo>
                  <a:lnTo>
                    <a:pt x="10" y="199"/>
                  </a:lnTo>
                  <a:lnTo>
                    <a:pt x="10" y="199"/>
                  </a:lnTo>
                  <a:lnTo>
                    <a:pt x="10" y="199"/>
                  </a:lnTo>
                  <a:lnTo>
                    <a:pt x="12" y="199"/>
                  </a:lnTo>
                  <a:lnTo>
                    <a:pt x="12" y="199"/>
                  </a:lnTo>
                  <a:lnTo>
                    <a:pt x="12" y="199"/>
                  </a:lnTo>
                  <a:lnTo>
                    <a:pt x="12" y="199"/>
                  </a:lnTo>
                  <a:lnTo>
                    <a:pt x="12" y="201"/>
                  </a:lnTo>
                  <a:lnTo>
                    <a:pt x="12" y="203"/>
                  </a:lnTo>
                  <a:lnTo>
                    <a:pt x="12" y="205"/>
                  </a:lnTo>
                  <a:lnTo>
                    <a:pt x="12" y="207"/>
                  </a:lnTo>
                  <a:lnTo>
                    <a:pt x="12" y="207"/>
                  </a:lnTo>
                  <a:lnTo>
                    <a:pt x="12" y="207"/>
                  </a:lnTo>
                  <a:lnTo>
                    <a:pt x="12" y="207"/>
                  </a:lnTo>
                  <a:lnTo>
                    <a:pt x="12" y="210"/>
                  </a:lnTo>
                  <a:lnTo>
                    <a:pt x="12" y="212"/>
                  </a:lnTo>
                  <a:lnTo>
                    <a:pt x="14" y="212"/>
                  </a:lnTo>
                  <a:lnTo>
                    <a:pt x="16" y="214"/>
                  </a:lnTo>
                  <a:lnTo>
                    <a:pt x="18" y="216"/>
                  </a:lnTo>
                  <a:lnTo>
                    <a:pt x="20" y="216"/>
                  </a:lnTo>
                  <a:lnTo>
                    <a:pt x="23" y="216"/>
                  </a:lnTo>
                  <a:lnTo>
                    <a:pt x="23" y="216"/>
                  </a:lnTo>
                  <a:lnTo>
                    <a:pt x="29" y="216"/>
                  </a:lnTo>
                  <a:lnTo>
                    <a:pt x="31" y="216"/>
                  </a:lnTo>
                  <a:lnTo>
                    <a:pt x="31" y="216"/>
                  </a:lnTo>
                  <a:lnTo>
                    <a:pt x="31" y="216"/>
                  </a:lnTo>
                  <a:lnTo>
                    <a:pt x="31" y="216"/>
                  </a:lnTo>
                  <a:lnTo>
                    <a:pt x="31" y="216"/>
                  </a:lnTo>
                  <a:lnTo>
                    <a:pt x="31" y="214"/>
                  </a:lnTo>
                  <a:lnTo>
                    <a:pt x="33" y="214"/>
                  </a:lnTo>
                  <a:lnTo>
                    <a:pt x="33" y="212"/>
                  </a:lnTo>
                  <a:lnTo>
                    <a:pt x="33" y="210"/>
                  </a:lnTo>
                  <a:lnTo>
                    <a:pt x="35" y="210"/>
                  </a:lnTo>
                  <a:lnTo>
                    <a:pt x="37" y="207"/>
                  </a:lnTo>
                  <a:lnTo>
                    <a:pt x="37" y="205"/>
                  </a:lnTo>
                  <a:lnTo>
                    <a:pt x="37" y="205"/>
                  </a:lnTo>
                  <a:lnTo>
                    <a:pt x="37" y="205"/>
                  </a:lnTo>
                  <a:lnTo>
                    <a:pt x="39" y="205"/>
                  </a:lnTo>
                  <a:lnTo>
                    <a:pt x="39" y="205"/>
                  </a:lnTo>
                  <a:lnTo>
                    <a:pt x="39" y="205"/>
                  </a:lnTo>
                  <a:lnTo>
                    <a:pt x="39" y="205"/>
                  </a:lnTo>
                  <a:lnTo>
                    <a:pt x="39" y="205"/>
                  </a:lnTo>
                  <a:lnTo>
                    <a:pt x="44" y="207"/>
                  </a:lnTo>
                  <a:lnTo>
                    <a:pt x="44" y="207"/>
                  </a:lnTo>
                  <a:lnTo>
                    <a:pt x="46" y="207"/>
                  </a:lnTo>
                  <a:lnTo>
                    <a:pt x="52" y="207"/>
                  </a:lnTo>
                  <a:lnTo>
                    <a:pt x="52" y="207"/>
                  </a:lnTo>
                  <a:lnTo>
                    <a:pt x="52" y="207"/>
                  </a:lnTo>
                  <a:lnTo>
                    <a:pt x="52" y="207"/>
                  </a:lnTo>
                  <a:lnTo>
                    <a:pt x="52" y="207"/>
                  </a:lnTo>
                  <a:lnTo>
                    <a:pt x="54" y="205"/>
                  </a:lnTo>
                  <a:lnTo>
                    <a:pt x="54" y="205"/>
                  </a:lnTo>
                  <a:lnTo>
                    <a:pt x="54" y="205"/>
                  </a:lnTo>
                  <a:lnTo>
                    <a:pt x="56" y="203"/>
                  </a:lnTo>
                  <a:lnTo>
                    <a:pt x="56" y="203"/>
                  </a:lnTo>
                  <a:lnTo>
                    <a:pt x="56" y="203"/>
                  </a:lnTo>
                  <a:lnTo>
                    <a:pt x="56" y="201"/>
                  </a:lnTo>
                  <a:lnTo>
                    <a:pt x="56" y="201"/>
                  </a:lnTo>
                  <a:lnTo>
                    <a:pt x="56" y="201"/>
                  </a:lnTo>
                  <a:lnTo>
                    <a:pt x="56" y="201"/>
                  </a:lnTo>
                  <a:lnTo>
                    <a:pt x="56" y="201"/>
                  </a:lnTo>
                  <a:lnTo>
                    <a:pt x="58" y="201"/>
                  </a:lnTo>
                  <a:lnTo>
                    <a:pt x="58" y="201"/>
                  </a:lnTo>
                  <a:lnTo>
                    <a:pt x="58" y="201"/>
                  </a:lnTo>
                  <a:lnTo>
                    <a:pt x="58" y="201"/>
                  </a:lnTo>
                  <a:lnTo>
                    <a:pt x="58" y="201"/>
                  </a:lnTo>
                  <a:lnTo>
                    <a:pt x="60" y="205"/>
                  </a:lnTo>
                  <a:lnTo>
                    <a:pt x="60" y="205"/>
                  </a:lnTo>
                  <a:lnTo>
                    <a:pt x="60" y="205"/>
                  </a:lnTo>
                  <a:lnTo>
                    <a:pt x="60" y="207"/>
                  </a:lnTo>
                  <a:lnTo>
                    <a:pt x="60" y="207"/>
                  </a:lnTo>
                  <a:lnTo>
                    <a:pt x="60" y="207"/>
                  </a:lnTo>
                  <a:lnTo>
                    <a:pt x="62" y="210"/>
                  </a:lnTo>
                  <a:lnTo>
                    <a:pt x="62" y="210"/>
                  </a:lnTo>
                  <a:lnTo>
                    <a:pt x="62" y="210"/>
                  </a:lnTo>
                  <a:lnTo>
                    <a:pt x="62" y="210"/>
                  </a:lnTo>
                  <a:lnTo>
                    <a:pt x="64" y="210"/>
                  </a:lnTo>
                  <a:lnTo>
                    <a:pt x="64" y="210"/>
                  </a:lnTo>
                  <a:lnTo>
                    <a:pt x="64" y="210"/>
                  </a:lnTo>
                  <a:lnTo>
                    <a:pt x="64" y="210"/>
                  </a:lnTo>
                  <a:lnTo>
                    <a:pt x="67" y="210"/>
                  </a:lnTo>
                  <a:lnTo>
                    <a:pt x="67" y="210"/>
                  </a:lnTo>
                  <a:lnTo>
                    <a:pt x="67" y="210"/>
                  </a:lnTo>
                  <a:lnTo>
                    <a:pt x="69" y="212"/>
                  </a:lnTo>
                  <a:lnTo>
                    <a:pt x="69" y="212"/>
                  </a:lnTo>
                  <a:lnTo>
                    <a:pt x="69" y="212"/>
                  </a:lnTo>
                  <a:lnTo>
                    <a:pt x="69" y="212"/>
                  </a:lnTo>
                  <a:lnTo>
                    <a:pt x="69" y="212"/>
                  </a:lnTo>
                  <a:lnTo>
                    <a:pt x="69" y="212"/>
                  </a:lnTo>
                  <a:lnTo>
                    <a:pt x="69" y="214"/>
                  </a:lnTo>
                  <a:lnTo>
                    <a:pt x="69" y="214"/>
                  </a:lnTo>
                  <a:lnTo>
                    <a:pt x="69" y="214"/>
                  </a:lnTo>
                  <a:lnTo>
                    <a:pt x="71" y="216"/>
                  </a:lnTo>
                  <a:lnTo>
                    <a:pt x="73" y="218"/>
                  </a:lnTo>
                  <a:lnTo>
                    <a:pt x="73" y="218"/>
                  </a:lnTo>
                  <a:lnTo>
                    <a:pt x="73" y="218"/>
                  </a:lnTo>
                  <a:lnTo>
                    <a:pt x="73" y="218"/>
                  </a:lnTo>
                  <a:lnTo>
                    <a:pt x="73" y="218"/>
                  </a:lnTo>
                  <a:lnTo>
                    <a:pt x="73" y="218"/>
                  </a:lnTo>
                  <a:lnTo>
                    <a:pt x="73" y="220"/>
                  </a:lnTo>
                  <a:lnTo>
                    <a:pt x="73" y="220"/>
                  </a:lnTo>
                  <a:lnTo>
                    <a:pt x="73" y="222"/>
                  </a:lnTo>
                  <a:lnTo>
                    <a:pt x="73" y="222"/>
                  </a:lnTo>
                  <a:lnTo>
                    <a:pt x="75" y="222"/>
                  </a:lnTo>
                  <a:lnTo>
                    <a:pt x="75" y="222"/>
                  </a:lnTo>
                  <a:lnTo>
                    <a:pt x="75" y="222"/>
                  </a:lnTo>
                  <a:lnTo>
                    <a:pt x="75" y="224"/>
                  </a:lnTo>
                  <a:lnTo>
                    <a:pt x="75" y="226"/>
                  </a:lnTo>
                  <a:lnTo>
                    <a:pt x="75" y="226"/>
                  </a:lnTo>
                  <a:lnTo>
                    <a:pt x="77" y="226"/>
                  </a:lnTo>
                  <a:lnTo>
                    <a:pt x="77" y="226"/>
                  </a:lnTo>
                  <a:lnTo>
                    <a:pt x="77" y="226"/>
                  </a:lnTo>
                  <a:lnTo>
                    <a:pt x="77" y="226"/>
                  </a:lnTo>
                  <a:lnTo>
                    <a:pt x="75" y="226"/>
                  </a:lnTo>
                  <a:lnTo>
                    <a:pt x="75" y="226"/>
                  </a:lnTo>
                  <a:lnTo>
                    <a:pt x="75" y="228"/>
                  </a:lnTo>
                  <a:lnTo>
                    <a:pt x="75" y="228"/>
                  </a:lnTo>
                  <a:lnTo>
                    <a:pt x="75" y="228"/>
                  </a:lnTo>
                  <a:lnTo>
                    <a:pt x="75" y="228"/>
                  </a:lnTo>
                  <a:lnTo>
                    <a:pt x="73" y="228"/>
                  </a:lnTo>
                  <a:lnTo>
                    <a:pt x="73" y="230"/>
                  </a:lnTo>
                  <a:lnTo>
                    <a:pt x="71" y="230"/>
                  </a:lnTo>
                  <a:lnTo>
                    <a:pt x="69" y="235"/>
                  </a:lnTo>
                  <a:lnTo>
                    <a:pt x="67" y="235"/>
                  </a:lnTo>
                  <a:lnTo>
                    <a:pt x="67" y="237"/>
                  </a:lnTo>
                  <a:lnTo>
                    <a:pt x="67" y="237"/>
                  </a:lnTo>
                  <a:lnTo>
                    <a:pt x="67" y="239"/>
                  </a:lnTo>
                  <a:lnTo>
                    <a:pt x="67" y="241"/>
                  </a:lnTo>
                  <a:lnTo>
                    <a:pt x="67" y="241"/>
                  </a:lnTo>
                  <a:lnTo>
                    <a:pt x="67" y="243"/>
                  </a:lnTo>
                  <a:lnTo>
                    <a:pt x="64" y="243"/>
                  </a:lnTo>
                  <a:lnTo>
                    <a:pt x="64" y="243"/>
                  </a:lnTo>
                  <a:lnTo>
                    <a:pt x="64" y="245"/>
                  </a:lnTo>
                  <a:lnTo>
                    <a:pt x="64" y="245"/>
                  </a:lnTo>
                  <a:lnTo>
                    <a:pt x="64" y="245"/>
                  </a:lnTo>
                  <a:lnTo>
                    <a:pt x="64" y="247"/>
                  </a:lnTo>
                  <a:lnTo>
                    <a:pt x="64" y="247"/>
                  </a:lnTo>
                  <a:lnTo>
                    <a:pt x="64" y="247"/>
                  </a:lnTo>
                  <a:lnTo>
                    <a:pt x="64" y="249"/>
                  </a:lnTo>
                  <a:lnTo>
                    <a:pt x="64" y="249"/>
                  </a:lnTo>
                  <a:lnTo>
                    <a:pt x="64" y="251"/>
                  </a:lnTo>
                  <a:lnTo>
                    <a:pt x="64" y="251"/>
                  </a:lnTo>
                  <a:lnTo>
                    <a:pt x="64" y="254"/>
                  </a:lnTo>
                  <a:lnTo>
                    <a:pt x="64" y="254"/>
                  </a:lnTo>
                  <a:lnTo>
                    <a:pt x="60" y="258"/>
                  </a:lnTo>
                  <a:lnTo>
                    <a:pt x="60" y="258"/>
                  </a:lnTo>
                  <a:lnTo>
                    <a:pt x="60" y="260"/>
                  </a:lnTo>
                  <a:lnTo>
                    <a:pt x="58" y="260"/>
                  </a:lnTo>
                  <a:lnTo>
                    <a:pt x="58" y="260"/>
                  </a:lnTo>
                  <a:lnTo>
                    <a:pt x="56" y="260"/>
                  </a:lnTo>
                  <a:lnTo>
                    <a:pt x="56" y="260"/>
                  </a:lnTo>
                  <a:lnTo>
                    <a:pt x="56" y="262"/>
                  </a:lnTo>
                  <a:lnTo>
                    <a:pt x="56" y="262"/>
                  </a:lnTo>
                  <a:lnTo>
                    <a:pt x="56" y="262"/>
                  </a:lnTo>
                  <a:lnTo>
                    <a:pt x="58" y="262"/>
                  </a:lnTo>
                  <a:lnTo>
                    <a:pt x="58" y="264"/>
                  </a:lnTo>
                  <a:lnTo>
                    <a:pt x="58" y="264"/>
                  </a:lnTo>
                  <a:lnTo>
                    <a:pt x="58" y="264"/>
                  </a:lnTo>
                  <a:lnTo>
                    <a:pt x="58" y="264"/>
                  </a:lnTo>
                  <a:lnTo>
                    <a:pt x="58" y="266"/>
                  </a:lnTo>
                  <a:lnTo>
                    <a:pt x="58" y="268"/>
                  </a:lnTo>
                  <a:lnTo>
                    <a:pt x="58" y="268"/>
                  </a:lnTo>
                  <a:lnTo>
                    <a:pt x="56" y="272"/>
                  </a:lnTo>
                  <a:lnTo>
                    <a:pt x="56" y="272"/>
                  </a:lnTo>
                  <a:lnTo>
                    <a:pt x="56" y="274"/>
                  </a:lnTo>
                  <a:lnTo>
                    <a:pt x="56" y="274"/>
                  </a:lnTo>
                  <a:lnTo>
                    <a:pt x="54" y="274"/>
                  </a:lnTo>
                  <a:lnTo>
                    <a:pt x="54" y="277"/>
                  </a:lnTo>
                  <a:lnTo>
                    <a:pt x="54" y="277"/>
                  </a:lnTo>
                  <a:lnTo>
                    <a:pt x="54" y="277"/>
                  </a:lnTo>
                  <a:lnTo>
                    <a:pt x="54" y="277"/>
                  </a:lnTo>
                  <a:lnTo>
                    <a:pt x="54" y="277"/>
                  </a:lnTo>
                  <a:lnTo>
                    <a:pt x="52" y="274"/>
                  </a:lnTo>
                  <a:lnTo>
                    <a:pt x="50" y="274"/>
                  </a:lnTo>
                  <a:lnTo>
                    <a:pt x="50" y="274"/>
                  </a:lnTo>
                  <a:lnTo>
                    <a:pt x="50" y="274"/>
                  </a:lnTo>
                  <a:lnTo>
                    <a:pt x="50" y="274"/>
                  </a:lnTo>
                  <a:lnTo>
                    <a:pt x="50" y="274"/>
                  </a:lnTo>
                  <a:lnTo>
                    <a:pt x="50" y="277"/>
                  </a:lnTo>
                  <a:lnTo>
                    <a:pt x="50" y="279"/>
                  </a:lnTo>
                  <a:lnTo>
                    <a:pt x="50" y="281"/>
                  </a:lnTo>
                  <a:lnTo>
                    <a:pt x="50" y="281"/>
                  </a:lnTo>
                  <a:lnTo>
                    <a:pt x="50" y="283"/>
                  </a:lnTo>
                  <a:lnTo>
                    <a:pt x="50" y="283"/>
                  </a:lnTo>
                  <a:lnTo>
                    <a:pt x="50" y="283"/>
                  </a:lnTo>
                  <a:lnTo>
                    <a:pt x="50" y="285"/>
                  </a:lnTo>
                  <a:lnTo>
                    <a:pt x="52" y="285"/>
                  </a:lnTo>
                  <a:lnTo>
                    <a:pt x="52" y="285"/>
                  </a:lnTo>
                  <a:lnTo>
                    <a:pt x="54" y="287"/>
                  </a:lnTo>
                  <a:lnTo>
                    <a:pt x="54" y="287"/>
                  </a:lnTo>
                  <a:lnTo>
                    <a:pt x="56" y="287"/>
                  </a:lnTo>
                  <a:lnTo>
                    <a:pt x="56" y="289"/>
                  </a:lnTo>
                  <a:lnTo>
                    <a:pt x="58" y="289"/>
                  </a:lnTo>
                  <a:lnTo>
                    <a:pt x="58" y="289"/>
                  </a:lnTo>
                  <a:lnTo>
                    <a:pt x="58" y="291"/>
                  </a:lnTo>
                  <a:lnTo>
                    <a:pt x="58" y="295"/>
                  </a:lnTo>
                  <a:lnTo>
                    <a:pt x="58" y="295"/>
                  </a:lnTo>
                  <a:lnTo>
                    <a:pt x="60" y="295"/>
                  </a:lnTo>
                  <a:lnTo>
                    <a:pt x="62" y="295"/>
                  </a:lnTo>
                  <a:lnTo>
                    <a:pt x="62" y="295"/>
                  </a:lnTo>
                  <a:lnTo>
                    <a:pt x="64" y="295"/>
                  </a:lnTo>
                  <a:lnTo>
                    <a:pt x="64" y="295"/>
                  </a:lnTo>
                  <a:lnTo>
                    <a:pt x="67" y="295"/>
                  </a:lnTo>
                  <a:lnTo>
                    <a:pt x="67" y="295"/>
                  </a:lnTo>
                  <a:lnTo>
                    <a:pt x="67" y="295"/>
                  </a:lnTo>
                  <a:lnTo>
                    <a:pt x="69" y="302"/>
                  </a:lnTo>
                  <a:lnTo>
                    <a:pt x="69" y="304"/>
                  </a:lnTo>
                  <a:lnTo>
                    <a:pt x="71" y="306"/>
                  </a:lnTo>
                  <a:lnTo>
                    <a:pt x="71" y="306"/>
                  </a:lnTo>
                  <a:lnTo>
                    <a:pt x="71" y="306"/>
                  </a:lnTo>
                  <a:lnTo>
                    <a:pt x="75" y="310"/>
                  </a:lnTo>
                  <a:lnTo>
                    <a:pt x="77" y="312"/>
                  </a:lnTo>
                  <a:lnTo>
                    <a:pt x="77" y="312"/>
                  </a:lnTo>
                  <a:lnTo>
                    <a:pt x="79" y="312"/>
                  </a:lnTo>
                  <a:lnTo>
                    <a:pt x="79" y="312"/>
                  </a:lnTo>
                  <a:lnTo>
                    <a:pt x="81" y="312"/>
                  </a:lnTo>
                  <a:lnTo>
                    <a:pt x="83" y="314"/>
                  </a:lnTo>
                  <a:lnTo>
                    <a:pt x="83" y="314"/>
                  </a:lnTo>
                  <a:lnTo>
                    <a:pt x="83" y="314"/>
                  </a:lnTo>
                  <a:lnTo>
                    <a:pt x="83" y="314"/>
                  </a:lnTo>
                  <a:lnTo>
                    <a:pt x="83" y="314"/>
                  </a:lnTo>
                  <a:lnTo>
                    <a:pt x="83" y="316"/>
                  </a:lnTo>
                  <a:lnTo>
                    <a:pt x="83" y="316"/>
                  </a:lnTo>
                  <a:lnTo>
                    <a:pt x="83" y="316"/>
                  </a:lnTo>
                  <a:lnTo>
                    <a:pt x="83" y="316"/>
                  </a:lnTo>
                  <a:lnTo>
                    <a:pt x="81" y="316"/>
                  </a:lnTo>
                  <a:lnTo>
                    <a:pt x="79" y="316"/>
                  </a:lnTo>
                  <a:lnTo>
                    <a:pt x="79" y="316"/>
                  </a:lnTo>
                  <a:lnTo>
                    <a:pt x="79" y="318"/>
                  </a:lnTo>
                  <a:lnTo>
                    <a:pt x="79" y="318"/>
                  </a:lnTo>
                  <a:lnTo>
                    <a:pt x="79" y="318"/>
                  </a:lnTo>
                  <a:lnTo>
                    <a:pt x="79" y="321"/>
                  </a:lnTo>
                  <a:lnTo>
                    <a:pt x="79" y="321"/>
                  </a:lnTo>
                  <a:lnTo>
                    <a:pt x="79" y="321"/>
                  </a:lnTo>
                  <a:lnTo>
                    <a:pt x="79" y="323"/>
                  </a:lnTo>
                  <a:lnTo>
                    <a:pt x="77" y="325"/>
                  </a:lnTo>
                  <a:lnTo>
                    <a:pt x="77" y="325"/>
                  </a:lnTo>
                  <a:lnTo>
                    <a:pt x="77" y="327"/>
                  </a:lnTo>
                  <a:lnTo>
                    <a:pt x="77" y="327"/>
                  </a:lnTo>
                  <a:lnTo>
                    <a:pt x="77" y="329"/>
                  </a:lnTo>
                  <a:lnTo>
                    <a:pt x="77" y="329"/>
                  </a:lnTo>
                  <a:lnTo>
                    <a:pt x="77" y="331"/>
                  </a:lnTo>
                  <a:lnTo>
                    <a:pt x="77" y="331"/>
                  </a:lnTo>
                  <a:lnTo>
                    <a:pt x="79" y="333"/>
                  </a:lnTo>
                  <a:lnTo>
                    <a:pt x="77" y="333"/>
                  </a:lnTo>
                  <a:lnTo>
                    <a:pt x="77" y="333"/>
                  </a:lnTo>
                  <a:lnTo>
                    <a:pt x="77" y="335"/>
                  </a:lnTo>
                  <a:lnTo>
                    <a:pt x="75" y="335"/>
                  </a:lnTo>
                  <a:lnTo>
                    <a:pt x="75" y="335"/>
                  </a:lnTo>
                  <a:lnTo>
                    <a:pt x="75" y="337"/>
                  </a:lnTo>
                  <a:lnTo>
                    <a:pt x="73" y="339"/>
                  </a:lnTo>
                  <a:lnTo>
                    <a:pt x="71" y="341"/>
                  </a:lnTo>
                  <a:lnTo>
                    <a:pt x="71" y="341"/>
                  </a:lnTo>
                  <a:lnTo>
                    <a:pt x="71" y="341"/>
                  </a:lnTo>
                  <a:lnTo>
                    <a:pt x="69" y="346"/>
                  </a:lnTo>
                  <a:lnTo>
                    <a:pt x="67" y="346"/>
                  </a:lnTo>
                  <a:lnTo>
                    <a:pt x="67" y="348"/>
                  </a:lnTo>
                  <a:lnTo>
                    <a:pt x="67" y="354"/>
                  </a:lnTo>
                  <a:lnTo>
                    <a:pt x="67" y="354"/>
                  </a:lnTo>
                  <a:lnTo>
                    <a:pt x="69" y="354"/>
                  </a:lnTo>
                  <a:lnTo>
                    <a:pt x="69" y="354"/>
                  </a:lnTo>
                  <a:lnTo>
                    <a:pt x="73" y="358"/>
                  </a:lnTo>
                  <a:lnTo>
                    <a:pt x="73" y="358"/>
                  </a:lnTo>
                  <a:lnTo>
                    <a:pt x="75" y="358"/>
                  </a:lnTo>
                  <a:lnTo>
                    <a:pt x="75" y="360"/>
                  </a:lnTo>
                  <a:lnTo>
                    <a:pt x="77" y="360"/>
                  </a:lnTo>
                  <a:lnTo>
                    <a:pt x="77" y="360"/>
                  </a:lnTo>
                  <a:lnTo>
                    <a:pt x="79" y="362"/>
                  </a:lnTo>
                  <a:lnTo>
                    <a:pt x="79" y="362"/>
                  </a:lnTo>
                  <a:lnTo>
                    <a:pt x="81" y="360"/>
                  </a:lnTo>
                  <a:lnTo>
                    <a:pt x="81" y="360"/>
                  </a:lnTo>
                  <a:lnTo>
                    <a:pt x="83" y="358"/>
                  </a:lnTo>
                  <a:lnTo>
                    <a:pt x="85" y="358"/>
                  </a:lnTo>
                  <a:lnTo>
                    <a:pt x="87" y="358"/>
                  </a:lnTo>
                  <a:lnTo>
                    <a:pt x="87" y="358"/>
                  </a:lnTo>
                  <a:lnTo>
                    <a:pt x="87" y="356"/>
                  </a:lnTo>
                  <a:lnTo>
                    <a:pt x="90" y="352"/>
                  </a:lnTo>
                  <a:lnTo>
                    <a:pt x="92" y="352"/>
                  </a:lnTo>
                  <a:lnTo>
                    <a:pt x="94" y="352"/>
                  </a:lnTo>
                  <a:lnTo>
                    <a:pt x="98" y="350"/>
                  </a:lnTo>
                  <a:lnTo>
                    <a:pt x="98" y="350"/>
                  </a:lnTo>
                  <a:lnTo>
                    <a:pt x="100" y="350"/>
                  </a:lnTo>
                  <a:lnTo>
                    <a:pt x="100" y="350"/>
                  </a:lnTo>
                  <a:lnTo>
                    <a:pt x="100" y="350"/>
                  </a:lnTo>
                  <a:lnTo>
                    <a:pt x="100" y="348"/>
                  </a:lnTo>
                  <a:lnTo>
                    <a:pt x="100" y="346"/>
                  </a:lnTo>
                  <a:lnTo>
                    <a:pt x="102" y="346"/>
                  </a:lnTo>
                  <a:lnTo>
                    <a:pt x="102" y="344"/>
                  </a:lnTo>
                  <a:lnTo>
                    <a:pt x="102" y="341"/>
                  </a:lnTo>
                  <a:lnTo>
                    <a:pt x="102" y="341"/>
                  </a:lnTo>
                  <a:lnTo>
                    <a:pt x="104" y="341"/>
                  </a:lnTo>
                  <a:lnTo>
                    <a:pt x="106" y="337"/>
                  </a:lnTo>
                  <a:lnTo>
                    <a:pt x="106" y="337"/>
                  </a:lnTo>
                  <a:lnTo>
                    <a:pt x="106" y="337"/>
                  </a:lnTo>
                  <a:lnTo>
                    <a:pt x="108" y="335"/>
                  </a:lnTo>
                  <a:lnTo>
                    <a:pt x="108" y="335"/>
                  </a:lnTo>
                  <a:lnTo>
                    <a:pt x="110" y="335"/>
                  </a:lnTo>
                  <a:lnTo>
                    <a:pt x="110" y="333"/>
                  </a:lnTo>
                  <a:lnTo>
                    <a:pt x="113" y="333"/>
                  </a:lnTo>
                  <a:lnTo>
                    <a:pt x="113" y="333"/>
                  </a:lnTo>
                  <a:lnTo>
                    <a:pt x="115" y="335"/>
                  </a:lnTo>
                  <a:lnTo>
                    <a:pt x="117" y="335"/>
                  </a:lnTo>
                  <a:lnTo>
                    <a:pt x="117" y="339"/>
                  </a:lnTo>
                  <a:lnTo>
                    <a:pt x="119" y="339"/>
                  </a:lnTo>
                  <a:lnTo>
                    <a:pt x="121" y="339"/>
                  </a:lnTo>
                  <a:lnTo>
                    <a:pt x="123" y="339"/>
                  </a:lnTo>
                  <a:lnTo>
                    <a:pt x="125" y="337"/>
                  </a:lnTo>
                  <a:lnTo>
                    <a:pt x="125" y="337"/>
                  </a:lnTo>
                  <a:lnTo>
                    <a:pt x="127" y="337"/>
                  </a:lnTo>
                  <a:lnTo>
                    <a:pt x="127" y="339"/>
                  </a:lnTo>
                  <a:lnTo>
                    <a:pt x="129" y="339"/>
                  </a:lnTo>
                  <a:lnTo>
                    <a:pt x="129" y="339"/>
                  </a:lnTo>
                  <a:lnTo>
                    <a:pt x="131" y="344"/>
                  </a:lnTo>
                  <a:lnTo>
                    <a:pt x="131" y="346"/>
                  </a:lnTo>
                  <a:lnTo>
                    <a:pt x="133" y="348"/>
                  </a:lnTo>
                  <a:lnTo>
                    <a:pt x="138" y="348"/>
                  </a:lnTo>
                  <a:lnTo>
                    <a:pt x="140" y="348"/>
                  </a:lnTo>
                  <a:lnTo>
                    <a:pt x="140" y="348"/>
                  </a:lnTo>
                  <a:lnTo>
                    <a:pt x="142" y="350"/>
                  </a:lnTo>
                  <a:lnTo>
                    <a:pt x="144" y="350"/>
                  </a:lnTo>
                  <a:lnTo>
                    <a:pt x="144" y="350"/>
                  </a:lnTo>
                  <a:lnTo>
                    <a:pt x="146" y="350"/>
                  </a:lnTo>
                  <a:lnTo>
                    <a:pt x="150" y="352"/>
                  </a:lnTo>
                  <a:lnTo>
                    <a:pt x="152" y="354"/>
                  </a:lnTo>
                  <a:lnTo>
                    <a:pt x="154" y="356"/>
                  </a:lnTo>
                  <a:lnTo>
                    <a:pt x="154" y="356"/>
                  </a:lnTo>
                  <a:lnTo>
                    <a:pt x="156" y="356"/>
                  </a:lnTo>
                  <a:lnTo>
                    <a:pt x="159" y="354"/>
                  </a:lnTo>
                  <a:lnTo>
                    <a:pt x="161" y="354"/>
                  </a:lnTo>
                  <a:lnTo>
                    <a:pt x="163" y="354"/>
                  </a:lnTo>
                  <a:lnTo>
                    <a:pt x="163" y="354"/>
                  </a:lnTo>
                  <a:lnTo>
                    <a:pt x="165" y="356"/>
                  </a:lnTo>
                  <a:lnTo>
                    <a:pt x="169" y="360"/>
                  </a:lnTo>
                  <a:lnTo>
                    <a:pt x="171" y="360"/>
                  </a:lnTo>
                  <a:lnTo>
                    <a:pt x="171" y="360"/>
                  </a:lnTo>
                  <a:lnTo>
                    <a:pt x="173" y="358"/>
                  </a:lnTo>
                  <a:lnTo>
                    <a:pt x="175" y="356"/>
                  </a:lnTo>
                  <a:lnTo>
                    <a:pt x="179" y="352"/>
                  </a:lnTo>
                  <a:lnTo>
                    <a:pt x="182" y="350"/>
                  </a:lnTo>
                  <a:lnTo>
                    <a:pt x="184" y="348"/>
                  </a:lnTo>
                  <a:lnTo>
                    <a:pt x="184" y="344"/>
                  </a:lnTo>
                  <a:lnTo>
                    <a:pt x="182" y="339"/>
                  </a:lnTo>
                  <a:lnTo>
                    <a:pt x="179" y="337"/>
                  </a:lnTo>
                  <a:lnTo>
                    <a:pt x="182" y="337"/>
                  </a:lnTo>
                  <a:lnTo>
                    <a:pt x="182" y="337"/>
                  </a:lnTo>
                  <a:lnTo>
                    <a:pt x="182" y="337"/>
                  </a:lnTo>
                  <a:lnTo>
                    <a:pt x="184" y="337"/>
                  </a:lnTo>
                  <a:lnTo>
                    <a:pt x="184" y="337"/>
                  </a:lnTo>
                  <a:lnTo>
                    <a:pt x="184" y="335"/>
                  </a:lnTo>
                  <a:lnTo>
                    <a:pt x="184" y="335"/>
                  </a:lnTo>
                  <a:lnTo>
                    <a:pt x="186" y="335"/>
                  </a:lnTo>
                  <a:lnTo>
                    <a:pt x="190" y="335"/>
                  </a:lnTo>
                  <a:lnTo>
                    <a:pt x="194" y="333"/>
                  </a:lnTo>
                  <a:lnTo>
                    <a:pt x="196" y="333"/>
                  </a:lnTo>
                  <a:lnTo>
                    <a:pt x="200" y="331"/>
                  </a:lnTo>
                  <a:lnTo>
                    <a:pt x="205" y="329"/>
                  </a:lnTo>
                  <a:lnTo>
                    <a:pt x="205" y="327"/>
                  </a:lnTo>
                  <a:lnTo>
                    <a:pt x="211" y="325"/>
                  </a:lnTo>
                  <a:lnTo>
                    <a:pt x="213" y="325"/>
                  </a:lnTo>
                  <a:lnTo>
                    <a:pt x="213" y="323"/>
                  </a:lnTo>
                  <a:lnTo>
                    <a:pt x="215" y="321"/>
                  </a:lnTo>
                  <a:lnTo>
                    <a:pt x="219" y="321"/>
                  </a:lnTo>
                  <a:lnTo>
                    <a:pt x="223" y="321"/>
                  </a:lnTo>
                  <a:lnTo>
                    <a:pt x="232" y="318"/>
                  </a:lnTo>
                  <a:lnTo>
                    <a:pt x="232" y="318"/>
                  </a:lnTo>
                  <a:lnTo>
                    <a:pt x="232" y="318"/>
                  </a:lnTo>
                  <a:lnTo>
                    <a:pt x="232" y="316"/>
                  </a:lnTo>
                  <a:lnTo>
                    <a:pt x="232" y="314"/>
                  </a:lnTo>
                  <a:lnTo>
                    <a:pt x="232" y="314"/>
                  </a:lnTo>
                  <a:lnTo>
                    <a:pt x="234" y="314"/>
                  </a:lnTo>
                  <a:lnTo>
                    <a:pt x="236" y="314"/>
                  </a:lnTo>
                  <a:lnTo>
                    <a:pt x="236" y="314"/>
                  </a:lnTo>
                  <a:lnTo>
                    <a:pt x="238" y="316"/>
                  </a:lnTo>
                  <a:lnTo>
                    <a:pt x="238" y="316"/>
                  </a:lnTo>
                  <a:lnTo>
                    <a:pt x="238" y="314"/>
                  </a:lnTo>
                  <a:lnTo>
                    <a:pt x="238" y="314"/>
                  </a:lnTo>
                  <a:lnTo>
                    <a:pt x="238" y="314"/>
                  </a:lnTo>
                  <a:lnTo>
                    <a:pt x="238" y="314"/>
                  </a:lnTo>
                  <a:lnTo>
                    <a:pt x="238" y="314"/>
                  </a:lnTo>
                  <a:lnTo>
                    <a:pt x="240" y="312"/>
                  </a:lnTo>
                  <a:lnTo>
                    <a:pt x="240" y="312"/>
                  </a:lnTo>
                  <a:lnTo>
                    <a:pt x="240" y="312"/>
                  </a:lnTo>
                  <a:lnTo>
                    <a:pt x="240" y="310"/>
                  </a:lnTo>
                  <a:lnTo>
                    <a:pt x="240" y="308"/>
                  </a:lnTo>
                  <a:lnTo>
                    <a:pt x="240" y="306"/>
                  </a:lnTo>
                  <a:lnTo>
                    <a:pt x="240" y="306"/>
                  </a:lnTo>
                  <a:lnTo>
                    <a:pt x="240" y="306"/>
                  </a:lnTo>
                  <a:lnTo>
                    <a:pt x="240" y="306"/>
                  </a:lnTo>
                  <a:lnTo>
                    <a:pt x="238" y="306"/>
                  </a:lnTo>
                  <a:lnTo>
                    <a:pt x="238" y="304"/>
                  </a:lnTo>
                  <a:lnTo>
                    <a:pt x="238" y="302"/>
                  </a:lnTo>
                  <a:lnTo>
                    <a:pt x="238" y="302"/>
                  </a:lnTo>
                  <a:lnTo>
                    <a:pt x="238" y="300"/>
                  </a:lnTo>
                  <a:lnTo>
                    <a:pt x="238" y="300"/>
                  </a:lnTo>
                  <a:lnTo>
                    <a:pt x="238" y="300"/>
                  </a:lnTo>
                  <a:lnTo>
                    <a:pt x="238" y="300"/>
                  </a:lnTo>
                  <a:lnTo>
                    <a:pt x="238" y="300"/>
                  </a:lnTo>
                  <a:lnTo>
                    <a:pt x="240" y="297"/>
                  </a:lnTo>
                  <a:lnTo>
                    <a:pt x="240" y="297"/>
                  </a:lnTo>
                  <a:lnTo>
                    <a:pt x="240" y="297"/>
                  </a:lnTo>
                  <a:lnTo>
                    <a:pt x="240" y="297"/>
                  </a:lnTo>
                  <a:lnTo>
                    <a:pt x="240" y="295"/>
                  </a:lnTo>
                  <a:lnTo>
                    <a:pt x="240" y="295"/>
                  </a:lnTo>
                  <a:lnTo>
                    <a:pt x="240" y="295"/>
                  </a:lnTo>
                  <a:lnTo>
                    <a:pt x="242" y="295"/>
                  </a:lnTo>
                  <a:lnTo>
                    <a:pt x="242" y="293"/>
                  </a:lnTo>
                  <a:lnTo>
                    <a:pt x="244" y="293"/>
                  </a:lnTo>
                  <a:lnTo>
                    <a:pt x="244" y="293"/>
                  </a:lnTo>
                  <a:lnTo>
                    <a:pt x="244" y="293"/>
                  </a:lnTo>
                  <a:lnTo>
                    <a:pt x="246" y="293"/>
                  </a:lnTo>
                  <a:lnTo>
                    <a:pt x="249" y="293"/>
                  </a:lnTo>
                  <a:lnTo>
                    <a:pt x="251" y="293"/>
                  </a:lnTo>
                  <a:lnTo>
                    <a:pt x="253" y="293"/>
                  </a:lnTo>
                  <a:lnTo>
                    <a:pt x="255" y="291"/>
                  </a:lnTo>
                  <a:lnTo>
                    <a:pt x="255" y="291"/>
                  </a:lnTo>
                  <a:lnTo>
                    <a:pt x="255" y="291"/>
                  </a:lnTo>
                  <a:lnTo>
                    <a:pt x="257" y="291"/>
                  </a:lnTo>
                  <a:lnTo>
                    <a:pt x="257" y="291"/>
                  </a:lnTo>
                  <a:lnTo>
                    <a:pt x="261" y="295"/>
                  </a:lnTo>
                  <a:lnTo>
                    <a:pt x="261" y="297"/>
                  </a:lnTo>
                  <a:lnTo>
                    <a:pt x="263" y="297"/>
                  </a:lnTo>
                  <a:lnTo>
                    <a:pt x="261" y="297"/>
                  </a:lnTo>
                  <a:lnTo>
                    <a:pt x="261" y="297"/>
                  </a:lnTo>
                  <a:lnTo>
                    <a:pt x="261" y="300"/>
                  </a:lnTo>
                  <a:lnTo>
                    <a:pt x="261" y="300"/>
                  </a:lnTo>
                  <a:lnTo>
                    <a:pt x="261" y="300"/>
                  </a:lnTo>
                  <a:lnTo>
                    <a:pt x="261" y="300"/>
                  </a:lnTo>
                  <a:lnTo>
                    <a:pt x="261" y="302"/>
                  </a:lnTo>
                  <a:lnTo>
                    <a:pt x="261" y="302"/>
                  </a:lnTo>
                  <a:lnTo>
                    <a:pt x="261" y="302"/>
                  </a:lnTo>
                  <a:lnTo>
                    <a:pt x="261" y="302"/>
                  </a:lnTo>
                  <a:lnTo>
                    <a:pt x="263" y="302"/>
                  </a:lnTo>
                  <a:lnTo>
                    <a:pt x="263" y="302"/>
                  </a:lnTo>
                  <a:lnTo>
                    <a:pt x="265" y="302"/>
                  </a:lnTo>
                  <a:lnTo>
                    <a:pt x="265" y="304"/>
                  </a:lnTo>
                  <a:lnTo>
                    <a:pt x="265" y="304"/>
                  </a:lnTo>
                  <a:lnTo>
                    <a:pt x="267" y="304"/>
                  </a:lnTo>
                  <a:lnTo>
                    <a:pt x="267" y="304"/>
                  </a:lnTo>
                  <a:lnTo>
                    <a:pt x="267" y="304"/>
                  </a:lnTo>
                  <a:lnTo>
                    <a:pt x="267" y="304"/>
                  </a:lnTo>
                  <a:lnTo>
                    <a:pt x="267" y="306"/>
                  </a:lnTo>
                  <a:lnTo>
                    <a:pt x="267" y="306"/>
                  </a:lnTo>
                  <a:lnTo>
                    <a:pt x="267" y="308"/>
                  </a:lnTo>
                  <a:lnTo>
                    <a:pt x="267" y="308"/>
                  </a:lnTo>
                  <a:lnTo>
                    <a:pt x="267" y="308"/>
                  </a:lnTo>
                  <a:lnTo>
                    <a:pt x="269" y="310"/>
                  </a:lnTo>
                  <a:lnTo>
                    <a:pt x="269" y="310"/>
                  </a:lnTo>
                  <a:lnTo>
                    <a:pt x="269" y="310"/>
                  </a:lnTo>
                  <a:lnTo>
                    <a:pt x="269" y="310"/>
                  </a:lnTo>
                  <a:lnTo>
                    <a:pt x="272" y="312"/>
                  </a:lnTo>
                  <a:lnTo>
                    <a:pt x="272" y="312"/>
                  </a:lnTo>
                  <a:lnTo>
                    <a:pt x="272" y="312"/>
                  </a:lnTo>
                  <a:lnTo>
                    <a:pt x="274" y="312"/>
                  </a:lnTo>
                  <a:lnTo>
                    <a:pt x="274" y="312"/>
                  </a:lnTo>
                  <a:lnTo>
                    <a:pt x="274" y="312"/>
                  </a:lnTo>
                  <a:lnTo>
                    <a:pt x="274" y="312"/>
                  </a:lnTo>
                  <a:lnTo>
                    <a:pt x="274" y="314"/>
                  </a:lnTo>
                  <a:lnTo>
                    <a:pt x="272" y="314"/>
                  </a:lnTo>
                  <a:lnTo>
                    <a:pt x="272" y="314"/>
                  </a:lnTo>
                  <a:lnTo>
                    <a:pt x="272" y="314"/>
                  </a:lnTo>
                  <a:lnTo>
                    <a:pt x="272" y="316"/>
                  </a:lnTo>
                  <a:lnTo>
                    <a:pt x="272" y="316"/>
                  </a:lnTo>
                  <a:lnTo>
                    <a:pt x="272" y="316"/>
                  </a:lnTo>
                  <a:lnTo>
                    <a:pt x="272" y="316"/>
                  </a:lnTo>
                  <a:lnTo>
                    <a:pt x="272" y="316"/>
                  </a:lnTo>
                  <a:lnTo>
                    <a:pt x="274" y="316"/>
                  </a:lnTo>
                  <a:lnTo>
                    <a:pt x="274" y="316"/>
                  </a:lnTo>
                  <a:lnTo>
                    <a:pt x="274" y="316"/>
                  </a:lnTo>
                  <a:lnTo>
                    <a:pt x="276" y="316"/>
                  </a:lnTo>
                  <a:lnTo>
                    <a:pt x="276" y="316"/>
                  </a:lnTo>
                  <a:lnTo>
                    <a:pt x="276" y="316"/>
                  </a:lnTo>
                  <a:lnTo>
                    <a:pt x="278" y="316"/>
                  </a:lnTo>
                  <a:lnTo>
                    <a:pt x="278" y="314"/>
                  </a:lnTo>
                  <a:lnTo>
                    <a:pt x="278" y="314"/>
                  </a:lnTo>
                  <a:lnTo>
                    <a:pt x="278" y="314"/>
                  </a:lnTo>
                  <a:lnTo>
                    <a:pt x="280" y="314"/>
                  </a:lnTo>
                  <a:lnTo>
                    <a:pt x="280" y="312"/>
                  </a:lnTo>
                  <a:lnTo>
                    <a:pt x="282" y="312"/>
                  </a:lnTo>
                  <a:lnTo>
                    <a:pt x="282" y="312"/>
                  </a:lnTo>
                  <a:lnTo>
                    <a:pt x="282" y="312"/>
                  </a:lnTo>
                  <a:lnTo>
                    <a:pt x="282" y="312"/>
                  </a:lnTo>
                  <a:lnTo>
                    <a:pt x="282" y="310"/>
                  </a:lnTo>
                  <a:lnTo>
                    <a:pt x="282" y="310"/>
                  </a:lnTo>
                  <a:lnTo>
                    <a:pt x="284" y="310"/>
                  </a:lnTo>
                  <a:lnTo>
                    <a:pt x="284" y="310"/>
                  </a:lnTo>
                  <a:lnTo>
                    <a:pt x="284" y="310"/>
                  </a:lnTo>
                  <a:lnTo>
                    <a:pt x="284" y="310"/>
                  </a:lnTo>
                  <a:lnTo>
                    <a:pt x="284" y="310"/>
                  </a:lnTo>
                  <a:lnTo>
                    <a:pt x="284" y="310"/>
                  </a:lnTo>
                  <a:lnTo>
                    <a:pt x="284" y="310"/>
                  </a:lnTo>
                  <a:lnTo>
                    <a:pt x="284" y="312"/>
                  </a:lnTo>
                  <a:lnTo>
                    <a:pt x="284" y="312"/>
                  </a:lnTo>
                  <a:lnTo>
                    <a:pt x="284" y="312"/>
                  </a:lnTo>
                  <a:lnTo>
                    <a:pt x="284" y="314"/>
                  </a:lnTo>
                  <a:lnTo>
                    <a:pt x="284" y="314"/>
                  </a:lnTo>
                  <a:lnTo>
                    <a:pt x="284" y="314"/>
                  </a:lnTo>
                  <a:lnTo>
                    <a:pt x="284" y="314"/>
                  </a:lnTo>
                  <a:lnTo>
                    <a:pt x="286" y="314"/>
                  </a:lnTo>
                  <a:lnTo>
                    <a:pt x="286" y="316"/>
                  </a:lnTo>
                  <a:lnTo>
                    <a:pt x="286" y="316"/>
                  </a:lnTo>
                  <a:lnTo>
                    <a:pt x="286" y="316"/>
                  </a:lnTo>
                  <a:lnTo>
                    <a:pt x="286" y="316"/>
                  </a:lnTo>
                  <a:lnTo>
                    <a:pt x="286" y="318"/>
                  </a:lnTo>
                  <a:lnTo>
                    <a:pt x="286" y="318"/>
                  </a:lnTo>
                  <a:lnTo>
                    <a:pt x="288" y="318"/>
                  </a:lnTo>
                  <a:lnTo>
                    <a:pt x="288" y="318"/>
                  </a:lnTo>
                  <a:lnTo>
                    <a:pt x="288" y="318"/>
                  </a:lnTo>
                  <a:lnTo>
                    <a:pt x="288" y="318"/>
                  </a:lnTo>
                  <a:lnTo>
                    <a:pt x="288" y="318"/>
                  </a:lnTo>
                  <a:lnTo>
                    <a:pt x="288" y="316"/>
                  </a:lnTo>
                  <a:lnTo>
                    <a:pt x="290" y="316"/>
                  </a:lnTo>
                  <a:lnTo>
                    <a:pt x="290" y="316"/>
                  </a:lnTo>
                  <a:lnTo>
                    <a:pt x="290" y="316"/>
                  </a:lnTo>
                  <a:lnTo>
                    <a:pt x="290" y="316"/>
                  </a:lnTo>
                  <a:lnTo>
                    <a:pt x="292" y="316"/>
                  </a:lnTo>
                  <a:lnTo>
                    <a:pt x="292" y="316"/>
                  </a:lnTo>
                  <a:lnTo>
                    <a:pt x="292" y="318"/>
                  </a:lnTo>
                  <a:lnTo>
                    <a:pt x="292" y="318"/>
                  </a:lnTo>
                  <a:lnTo>
                    <a:pt x="292" y="318"/>
                  </a:lnTo>
                  <a:lnTo>
                    <a:pt x="292" y="318"/>
                  </a:lnTo>
                  <a:lnTo>
                    <a:pt x="292" y="321"/>
                  </a:lnTo>
                  <a:lnTo>
                    <a:pt x="292" y="323"/>
                  </a:lnTo>
                  <a:lnTo>
                    <a:pt x="295" y="323"/>
                  </a:lnTo>
                  <a:lnTo>
                    <a:pt x="295" y="323"/>
                  </a:lnTo>
                  <a:lnTo>
                    <a:pt x="295" y="323"/>
                  </a:lnTo>
                  <a:lnTo>
                    <a:pt x="299" y="323"/>
                  </a:lnTo>
                  <a:lnTo>
                    <a:pt x="301" y="323"/>
                  </a:lnTo>
                  <a:lnTo>
                    <a:pt x="301" y="323"/>
                  </a:lnTo>
                  <a:lnTo>
                    <a:pt x="301" y="323"/>
                  </a:lnTo>
                  <a:lnTo>
                    <a:pt x="305" y="318"/>
                  </a:lnTo>
                  <a:lnTo>
                    <a:pt x="305" y="318"/>
                  </a:lnTo>
                  <a:lnTo>
                    <a:pt x="305" y="318"/>
                  </a:lnTo>
                  <a:lnTo>
                    <a:pt x="307" y="318"/>
                  </a:lnTo>
                  <a:lnTo>
                    <a:pt x="313" y="318"/>
                  </a:lnTo>
                  <a:lnTo>
                    <a:pt x="313" y="316"/>
                  </a:lnTo>
                  <a:lnTo>
                    <a:pt x="315" y="316"/>
                  </a:lnTo>
                  <a:lnTo>
                    <a:pt x="318" y="316"/>
                  </a:lnTo>
                  <a:lnTo>
                    <a:pt x="318" y="316"/>
                  </a:lnTo>
                  <a:lnTo>
                    <a:pt x="318" y="314"/>
                  </a:lnTo>
                  <a:lnTo>
                    <a:pt x="318" y="314"/>
                  </a:lnTo>
                  <a:lnTo>
                    <a:pt x="318" y="314"/>
                  </a:lnTo>
                  <a:lnTo>
                    <a:pt x="318" y="312"/>
                  </a:lnTo>
                  <a:lnTo>
                    <a:pt x="320" y="308"/>
                  </a:lnTo>
                  <a:lnTo>
                    <a:pt x="318" y="306"/>
                  </a:lnTo>
                  <a:lnTo>
                    <a:pt x="318" y="304"/>
                  </a:lnTo>
                  <a:lnTo>
                    <a:pt x="320" y="304"/>
                  </a:lnTo>
                  <a:lnTo>
                    <a:pt x="320" y="304"/>
                  </a:lnTo>
                  <a:lnTo>
                    <a:pt x="320" y="304"/>
                  </a:lnTo>
                  <a:lnTo>
                    <a:pt x="320" y="304"/>
                  </a:lnTo>
                  <a:lnTo>
                    <a:pt x="322" y="302"/>
                  </a:lnTo>
                  <a:lnTo>
                    <a:pt x="322" y="302"/>
                  </a:lnTo>
                  <a:lnTo>
                    <a:pt x="324" y="300"/>
                  </a:lnTo>
                  <a:lnTo>
                    <a:pt x="324" y="300"/>
                  </a:lnTo>
                  <a:lnTo>
                    <a:pt x="324" y="297"/>
                  </a:lnTo>
                  <a:lnTo>
                    <a:pt x="326" y="297"/>
                  </a:lnTo>
                  <a:lnTo>
                    <a:pt x="326" y="297"/>
                  </a:lnTo>
                  <a:lnTo>
                    <a:pt x="326" y="297"/>
                  </a:lnTo>
                  <a:lnTo>
                    <a:pt x="328" y="295"/>
                  </a:lnTo>
                  <a:lnTo>
                    <a:pt x="328" y="295"/>
                  </a:lnTo>
                  <a:lnTo>
                    <a:pt x="328" y="295"/>
                  </a:lnTo>
                  <a:lnTo>
                    <a:pt x="330" y="295"/>
                  </a:lnTo>
                  <a:lnTo>
                    <a:pt x="330" y="293"/>
                  </a:lnTo>
                  <a:lnTo>
                    <a:pt x="330" y="293"/>
                  </a:lnTo>
                  <a:lnTo>
                    <a:pt x="330" y="293"/>
                  </a:lnTo>
                  <a:lnTo>
                    <a:pt x="330" y="291"/>
                  </a:lnTo>
                  <a:lnTo>
                    <a:pt x="332" y="291"/>
                  </a:lnTo>
                  <a:lnTo>
                    <a:pt x="332" y="293"/>
                  </a:lnTo>
                  <a:lnTo>
                    <a:pt x="332" y="293"/>
                  </a:lnTo>
                  <a:lnTo>
                    <a:pt x="334" y="293"/>
                  </a:lnTo>
                  <a:lnTo>
                    <a:pt x="334" y="293"/>
                  </a:lnTo>
                  <a:lnTo>
                    <a:pt x="336" y="293"/>
                  </a:lnTo>
                  <a:lnTo>
                    <a:pt x="338" y="293"/>
                  </a:lnTo>
                  <a:lnTo>
                    <a:pt x="338" y="293"/>
                  </a:lnTo>
                  <a:lnTo>
                    <a:pt x="338" y="295"/>
                  </a:lnTo>
                  <a:lnTo>
                    <a:pt x="338" y="295"/>
                  </a:lnTo>
                  <a:lnTo>
                    <a:pt x="338" y="295"/>
                  </a:lnTo>
                  <a:lnTo>
                    <a:pt x="341" y="295"/>
                  </a:lnTo>
                  <a:lnTo>
                    <a:pt x="341" y="297"/>
                  </a:lnTo>
                  <a:lnTo>
                    <a:pt x="345" y="300"/>
                  </a:lnTo>
                  <a:lnTo>
                    <a:pt x="345" y="300"/>
                  </a:lnTo>
                  <a:lnTo>
                    <a:pt x="345" y="302"/>
                  </a:lnTo>
                  <a:lnTo>
                    <a:pt x="347" y="304"/>
                  </a:lnTo>
                  <a:lnTo>
                    <a:pt x="347" y="304"/>
                  </a:lnTo>
                  <a:lnTo>
                    <a:pt x="349" y="308"/>
                  </a:lnTo>
                  <a:lnTo>
                    <a:pt x="351" y="310"/>
                  </a:lnTo>
                  <a:lnTo>
                    <a:pt x="351" y="308"/>
                  </a:lnTo>
                  <a:lnTo>
                    <a:pt x="351" y="306"/>
                  </a:lnTo>
                  <a:lnTo>
                    <a:pt x="351" y="306"/>
                  </a:lnTo>
                  <a:lnTo>
                    <a:pt x="351" y="304"/>
                  </a:lnTo>
                  <a:lnTo>
                    <a:pt x="351" y="304"/>
                  </a:lnTo>
                  <a:lnTo>
                    <a:pt x="351" y="304"/>
                  </a:lnTo>
                  <a:lnTo>
                    <a:pt x="349" y="302"/>
                  </a:lnTo>
                  <a:lnTo>
                    <a:pt x="349" y="302"/>
                  </a:lnTo>
                  <a:lnTo>
                    <a:pt x="349" y="302"/>
                  </a:lnTo>
                  <a:lnTo>
                    <a:pt x="349" y="300"/>
                  </a:lnTo>
                  <a:lnTo>
                    <a:pt x="349" y="300"/>
                  </a:lnTo>
                  <a:lnTo>
                    <a:pt x="349" y="297"/>
                  </a:lnTo>
                  <a:lnTo>
                    <a:pt x="351" y="297"/>
                  </a:lnTo>
                  <a:lnTo>
                    <a:pt x="351" y="297"/>
                  </a:lnTo>
                  <a:lnTo>
                    <a:pt x="351" y="295"/>
                  </a:lnTo>
                  <a:lnTo>
                    <a:pt x="353" y="295"/>
                  </a:lnTo>
                  <a:lnTo>
                    <a:pt x="355" y="295"/>
                  </a:lnTo>
                  <a:lnTo>
                    <a:pt x="355" y="295"/>
                  </a:lnTo>
                  <a:lnTo>
                    <a:pt x="355" y="293"/>
                  </a:lnTo>
                  <a:lnTo>
                    <a:pt x="355" y="293"/>
                  </a:lnTo>
                  <a:lnTo>
                    <a:pt x="355" y="293"/>
                  </a:lnTo>
                  <a:lnTo>
                    <a:pt x="355" y="291"/>
                  </a:lnTo>
                  <a:lnTo>
                    <a:pt x="355" y="291"/>
                  </a:lnTo>
                  <a:lnTo>
                    <a:pt x="355" y="291"/>
                  </a:lnTo>
                  <a:lnTo>
                    <a:pt x="355" y="289"/>
                  </a:lnTo>
                  <a:lnTo>
                    <a:pt x="357" y="289"/>
                  </a:lnTo>
                  <a:lnTo>
                    <a:pt x="357" y="287"/>
                  </a:lnTo>
                  <a:lnTo>
                    <a:pt x="359" y="287"/>
                  </a:lnTo>
                  <a:lnTo>
                    <a:pt x="362" y="287"/>
                  </a:lnTo>
                  <a:lnTo>
                    <a:pt x="364" y="287"/>
                  </a:lnTo>
                  <a:lnTo>
                    <a:pt x="364" y="287"/>
                  </a:lnTo>
                  <a:lnTo>
                    <a:pt x="364" y="289"/>
                  </a:lnTo>
                  <a:lnTo>
                    <a:pt x="364" y="289"/>
                  </a:lnTo>
                  <a:lnTo>
                    <a:pt x="364" y="291"/>
                  </a:lnTo>
                  <a:lnTo>
                    <a:pt x="364" y="291"/>
                  </a:lnTo>
                  <a:lnTo>
                    <a:pt x="364" y="293"/>
                  </a:lnTo>
                  <a:lnTo>
                    <a:pt x="364" y="293"/>
                  </a:lnTo>
                  <a:lnTo>
                    <a:pt x="364" y="293"/>
                  </a:lnTo>
                  <a:lnTo>
                    <a:pt x="364" y="293"/>
                  </a:lnTo>
                  <a:lnTo>
                    <a:pt x="364" y="293"/>
                  </a:lnTo>
                  <a:lnTo>
                    <a:pt x="366" y="293"/>
                  </a:lnTo>
                  <a:lnTo>
                    <a:pt x="370" y="291"/>
                  </a:lnTo>
                  <a:lnTo>
                    <a:pt x="374" y="291"/>
                  </a:lnTo>
                  <a:lnTo>
                    <a:pt x="376" y="291"/>
                  </a:lnTo>
                  <a:lnTo>
                    <a:pt x="376" y="291"/>
                  </a:lnTo>
                  <a:lnTo>
                    <a:pt x="378" y="293"/>
                  </a:lnTo>
                  <a:lnTo>
                    <a:pt x="378" y="293"/>
                  </a:lnTo>
                  <a:lnTo>
                    <a:pt x="380" y="293"/>
                  </a:lnTo>
                  <a:lnTo>
                    <a:pt x="380" y="293"/>
                  </a:lnTo>
                  <a:lnTo>
                    <a:pt x="382" y="293"/>
                  </a:lnTo>
                  <a:lnTo>
                    <a:pt x="382" y="291"/>
                  </a:lnTo>
                  <a:lnTo>
                    <a:pt x="382" y="291"/>
                  </a:lnTo>
                  <a:lnTo>
                    <a:pt x="382" y="289"/>
                  </a:lnTo>
                  <a:lnTo>
                    <a:pt x="382" y="289"/>
                  </a:lnTo>
                  <a:lnTo>
                    <a:pt x="380" y="287"/>
                  </a:lnTo>
                  <a:lnTo>
                    <a:pt x="380" y="287"/>
                  </a:lnTo>
                  <a:lnTo>
                    <a:pt x="382" y="283"/>
                  </a:lnTo>
                  <a:lnTo>
                    <a:pt x="382" y="281"/>
                  </a:lnTo>
                  <a:lnTo>
                    <a:pt x="382" y="279"/>
                  </a:lnTo>
                  <a:lnTo>
                    <a:pt x="382" y="279"/>
                  </a:lnTo>
                  <a:lnTo>
                    <a:pt x="382" y="279"/>
                  </a:lnTo>
                  <a:lnTo>
                    <a:pt x="382" y="279"/>
                  </a:lnTo>
                  <a:lnTo>
                    <a:pt x="382" y="279"/>
                  </a:lnTo>
                  <a:lnTo>
                    <a:pt x="378" y="279"/>
                  </a:lnTo>
                  <a:lnTo>
                    <a:pt x="376" y="281"/>
                  </a:lnTo>
                  <a:lnTo>
                    <a:pt x="372" y="283"/>
                  </a:lnTo>
                  <a:lnTo>
                    <a:pt x="372" y="283"/>
                  </a:lnTo>
                  <a:lnTo>
                    <a:pt x="372" y="283"/>
                  </a:lnTo>
                  <a:lnTo>
                    <a:pt x="370" y="283"/>
                  </a:lnTo>
                  <a:lnTo>
                    <a:pt x="370" y="283"/>
                  </a:lnTo>
                  <a:lnTo>
                    <a:pt x="370" y="283"/>
                  </a:lnTo>
                  <a:lnTo>
                    <a:pt x="370" y="281"/>
                  </a:lnTo>
                  <a:lnTo>
                    <a:pt x="370" y="281"/>
                  </a:lnTo>
                  <a:lnTo>
                    <a:pt x="370" y="281"/>
                  </a:lnTo>
                  <a:lnTo>
                    <a:pt x="370" y="281"/>
                  </a:lnTo>
                  <a:lnTo>
                    <a:pt x="370" y="279"/>
                  </a:lnTo>
                  <a:lnTo>
                    <a:pt x="370" y="279"/>
                  </a:lnTo>
                  <a:lnTo>
                    <a:pt x="374" y="274"/>
                  </a:lnTo>
                  <a:lnTo>
                    <a:pt x="376" y="274"/>
                  </a:lnTo>
                  <a:lnTo>
                    <a:pt x="378" y="272"/>
                  </a:lnTo>
                  <a:lnTo>
                    <a:pt x="380" y="272"/>
                  </a:lnTo>
                  <a:lnTo>
                    <a:pt x="387" y="272"/>
                  </a:lnTo>
                  <a:lnTo>
                    <a:pt x="387" y="272"/>
                  </a:lnTo>
                  <a:lnTo>
                    <a:pt x="387" y="272"/>
                  </a:lnTo>
                  <a:lnTo>
                    <a:pt x="387" y="272"/>
                  </a:lnTo>
                  <a:lnTo>
                    <a:pt x="387" y="274"/>
                  </a:lnTo>
                  <a:lnTo>
                    <a:pt x="389" y="274"/>
                  </a:lnTo>
                  <a:lnTo>
                    <a:pt x="389" y="277"/>
                  </a:lnTo>
                  <a:lnTo>
                    <a:pt x="389" y="277"/>
                  </a:lnTo>
                  <a:lnTo>
                    <a:pt x="391" y="277"/>
                  </a:lnTo>
                  <a:lnTo>
                    <a:pt x="391" y="274"/>
                  </a:lnTo>
                  <a:lnTo>
                    <a:pt x="391" y="274"/>
                  </a:lnTo>
                  <a:lnTo>
                    <a:pt x="391" y="272"/>
                  </a:lnTo>
                  <a:lnTo>
                    <a:pt x="391" y="272"/>
                  </a:lnTo>
                  <a:lnTo>
                    <a:pt x="391" y="272"/>
                  </a:lnTo>
                  <a:lnTo>
                    <a:pt x="391" y="270"/>
                  </a:lnTo>
                  <a:lnTo>
                    <a:pt x="391" y="270"/>
                  </a:lnTo>
                  <a:lnTo>
                    <a:pt x="393" y="272"/>
                  </a:lnTo>
                  <a:lnTo>
                    <a:pt x="393" y="272"/>
                  </a:lnTo>
                  <a:lnTo>
                    <a:pt x="395" y="277"/>
                  </a:lnTo>
                  <a:lnTo>
                    <a:pt x="395" y="277"/>
                  </a:lnTo>
                  <a:lnTo>
                    <a:pt x="397" y="277"/>
                  </a:lnTo>
                  <a:lnTo>
                    <a:pt x="397" y="277"/>
                  </a:lnTo>
                  <a:lnTo>
                    <a:pt x="399" y="277"/>
                  </a:lnTo>
                  <a:lnTo>
                    <a:pt x="399" y="277"/>
                  </a:lnTo>
                  <a:lnTo>
                    <a:pt x="399" y="277"/>
                  </a:lnTo>
                  <a:lnTo>
                    <a:pt x="401" y="277"/>
                  </a:lnTo>
                  <a:lnTo>
                    <a:pt x="401" y="274"/>
                  </a:lnTo>
                  <a:lnTo>
                    <a:pt x="401" y="272"/>
                  </a:lnTo>
                  <a:lnTo>
                    <a:pt x="403" y="270"/>
                  </a:lnTo>
                  <a:lnTo>
                    <a:pt x="403" y="268"/>
                  </a:lnTo>
                  <a:lnTo>
                    <a:pt x="405" y="266"/>
                  </a:lnTo>
                  <a:lnTo>
                    <a:pt x="408" y="264"/>
                  </a:lnTo>
                  <a:lnTo>
                    <a:pt x="408" y="264"/>
                  </a:lnTo>
                  <a:lnTo>
                    <a:pt x="408" y="262"/>
                  </a:lnTo>
                  <a:lnTo>
                    <a:pt x="408" y="260"/>
                  </a:lnTo>
                  <a:lnTo>
                    <a:pt x="408" y="260"/>
                  </a:lnTo>
                  <a:lnTo>
                    <a:pt x="408" y="258"/>
                  </a:lnTo>
                  <a:lnTo>
                    <a:pt x="408" y="258"/>
                  </a:lnTo>
                  <a:lnTo>
                    <a:pt x="408" y="256"/>
                  </a:lnTo>
                  <a:lnTo>
                    <a:pt x="412" y="254"/>
                  </a:lnTo>
                  <a:lnTo>
                    <a:pt x="410" y="249"/>
                  </a:lnTo>
                  <a:lnTo>
                    <a:pt x="410" y="249"/>
                  </a:lnTo>
                  <a:lnTo>
                    <a:pt x="410" y="247"/>
                  </a:lnTo>
                  <a:lnTo>
                    <a:pt x="410" y="245"/>
                  </a:lnTo>
                  <a:lnTo>
                    <a:pt x="410" y="245"/>
                  </a:lnTo>
                  <a:lnTo>
                    <a:pt x="410" y="243"/>
                  </a:lnTo>
                  <a:lnTo>
                    <a:pt x="410" y="243"/>
                  </a:lnTo>
                  <a:lnTo>
                    <a:pt x="410" y="243"/>
                  </a:lnTo>
                  <a:lnTo>
                    <a:pt x="408" y="241"/>
                  </a:lnTo>
                  <a:lnTo>
                    <a:pt x="408" y="241"/>
                  </a:lnTo>
                  <a:lnTo>
                    <a:pt x="408" y="241"/>
                  </a:lnTo>
                  <a:lnTo>
                    <a:pt x="408" y="239"/>
                  </a:lnTo>
                  <a:lnTo>
                    <a:pt x="408" y="239"/>
                  </a:lnTo>
                  <a:lnTo>
                    <a:pt x="408" y="239"/>
                  </a:lnTo>
                  <a:lnTo>
                    <a:pt x="408" y="239"/>
                  </a:lnTo>
                  <a:lnTo>
                    <a:pt x="408" y="239"/>
                  </a:lnTo>
                  <a:lnTo>
                    <a:pt x="408" y="237"/>
                  </a:lnTo>
                  <a:lnTo>
                    <a:pt x="408" y="237"/>
                  </a:lnTo>
                  <a:lnTo>
                    <a:pt x="408" y="237"/>
                  </a:lnTo>
                  <a:lnTo>
                    <a:pt x="408" y="235"/>
                  </a:lnTo>
                  <a:lnTo>
                    <a:pt x="408" y="235"/>
                  </a:lnTo>
                  <a:lnTo>
                    <a:pt x="403" y="235"/>
                  </a:lnTo>
                  <a:lnTo>
                    <a:pt x="403" y="235"/>
                  </a:lnTo>
                  <a:lnTo>
                    <a:pt x="401" y="235"/>
                  </a:lnTo>
                  <a:lnTo>
                    <a:pt x="401" y="233"/>
                  </a:lnTo>
                  <a:lnTo>
                    <a:pt x="401" y="233"/>
                  </a:lnTo>
                  <a:lnTo>
                    <a:pt x="401" y="233"/>
                  </a:lnTo>
                  <a:lnTo>
                    <a:pt x="399" y="230"/>
                  </a:lnTo>
                  <a:lnTo>
                    <a:pt x="399" y="228"/>
                  </a:lnTo>
                  <a:lnTo>
                    <a:pt x="399" y="228"/>
                  </a:lnTo>
                  <a:lnTo>
                    <a:pt x="401" y="228"/>
                  </a:lnTo>
                  <a:lnTo>
                    <a:pt x="401" y="222"/>
                  </a:lnTo>
                  <a:lnTo>
                    <a:pt x="401" y="222"/>
                  </a:lnTo>
                  <a:lnTo>
                    <a:pt x="403" y="222"/>
                  </a:lnTo>
                  <a:lnTo>
                    <a:pt x="403" y="222"/>
                  </a:lnTo>
                  <a:lnTo>
                    <a:pt x="405" y="218"/>
                  </a:lnTo>
                  <a:lnTo>
                    <a:pt x="405" y="218"/>
                  </a:lnTo>
                  <a:lnTo>
                    <a:pt x="408" y="216"/>
                  </a:lnTo>
                  <a:lnTo>
                    <a:pt x="408" y="214"/>
                  </a:lnTo>
                  <a:lnTo>
                    <a:pt x="408" y="214"/>
                  </a:lnTo>
                  <a:lnTo>
                    <a:pt x="408" y="214"/>
                  </a:lnTo>
                  <a:lnTo>
                    <a:pt x="408" y="212"/>
                  </a:lnTo>
                  <a:lnTo>
                    <a:pt x="408" y="210"/>
                  </a:lnTo>
                  <a:lnTo>
                    <a:pt x="408" y="210"/>
                  </a:lnTo>
                  <a:lnTo>
                    <a:pt x="405" y="205"/>
                  </a:lnTo>
                  <a:lnTo>
                    <a:pt x="405" y="205"/>
                  </a:lnTo>
                  <a:lnTo>
                    <a:pt x="405" y="205"/>
                  </a:lnTo>
                  <a:lnTo>
                    <a:pt x="403" y="203"/>
                  </a:lnTo>
                  <a:lnTo>
                    <a:pt x="403" y="203"/>
                  </a:lnTo>
                  <a:lnTo>
                    <a:pt x="403" y="203"/>
                  </a:lnTo>
                  <a:lnTo>
                    <a:pt x="401" y="203"/>
                  </a:lnTo>
                  <a:lnTo>
                    <a:pt x="401" y="203"/>
                  </a:lnTo>
                  <a:lnTo>
                    <a:pt x="401" y="203"/>
                  </a:lnTo>
                  <a:lnTo>
                    <a:pt x="399" y="203"/>
                  </a:lnTo>
                  <a:lnTo>
                    <a:pt x="399" y="201"/>
                  </a:lnTo>
                  <a:lnTo>
                    <a:pt x="399" y="201"/>
                  </a:lnTo>
                  <a:lnTo>
                    <a:pt x="399" y="201"/>
                  </a:lnTo>
                  <a:lnTo>
                    <a:pt x="399" y="199"/>
                  </a:lnTo>
                  <a:lnTo>
                    <a:pt x="401" y="199"/>
                  </a:lnTo>
                  <a:lnTo>
                    <a:pt x="401" y="199"/>
                  </a:lnTo>
                  <a:lnTo>
                    <a:pt x="401" y="199"/>
                  </a:lnTo>
                  <a:lnTo>
                    <a:pt x="403" y="199"/>
                  </a:lnTo>
                  <a:lnTo>
                    <a:pt x="403" y="199"/>
                  </a:lnTo>
                  <a:lnTo>
                    <a:pt x="405" y="199"/>
                  </a:lnTo>
                  <a:lnTo>
                    <a:pt x="405" y="199"/>
                  </a:lnTo>
                  <a:lnTo>
                    <a:pt x="408" y="197"/>
                  </a:lnTo>
                  <a:lnTo>
                    <a:pt x="408" y="197"/>
                  </a:lnTo>
                  <a:lnTo>
                    <a:pt x="412" y="193"/>
                  </a:lnTo>
                  <a:lnTo>
                    <a:pt x="416" y="193"/>
                  </a:lnTo>
                  <a:lnTo>
                    <a:pt x="416" y="191"/>
                  </a:lnTo>
                  <a:lnTo>
                    <a:pt x="416" y="191"/>
                  </a:lnTo>
                  <a:lnTo>
                    <a:pt x="416" y="191"/>
                  </a:lnTo>
                  <a:lnTo>
                    <a:pt x="416" y="191"/>
                  </a:lnTo>
                  <a:lnTo>
                    <a:pt x="416" y="189"/>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noEditPoints="1"/>
            </p:cNvSpPr>
            <p:nvPr/>
          </p:nvSpPr>
          <p:spPr bwMode="auto">
            <a:xfrm>
              <a:off x="7671674" y="5252164"/>
              <a:ext cx="799691" cy="617808"/>
            </a:xfrm>
            <a:custGeom>
              <a:avLst/>
              <a:gdLst>
                <a:gd name="T0" fmla="*/ 523 w 532"/>
                <a:gd name="T1" fmla="*/ 134 h 411"/>
                <a:gd name="T2" fmla="*/ 502 w 532"/>
                <a:gd name="T3" fmla="*/ 130 h 411"/>
                <a:gd name="T4" fmla="*/ 490 w 532"/>
                <a:gd name="T5" fmla="*/ 113 h 411"/>
                <a:gd name="T6" fmla="*/ 477 w 532"/>
                <a:gd name="T7" fmla="*/ 97 h 411"/>
                <a:gd name="T8" fmla="*/ 463 w 532"/>
                <a:gd name="T9" fmla="*/ 95 h 411"/>
                <a:gd name="T10" fmla="*/ 482 w 532"/>
                <a:gd name="T11" fmla="*/ 67 h 411"/>
                <a:gd name="T12" fmla="*/ 490 w 532"/>
                <a:gd name="T13" fmla="*/ 38 h 411"/>
                <a:gd name="T14" fmla="*/ 475 w 532"/>
                <a:gd name="T15" fmla="*/ 13 h 411"/>
                <a:gd name="T16" fmla="*/ 438 w 532"/>
                <a:gd name="T17" fmla="*/ 7 h 411"/>
                <a:gd name="T18" fmla="*/ 404 w 532"/>
                <a:gd name="T19" fmla="*/ 32 h 411"/>
                <a:gd name="T20" fmla="*/ 373 w 532"/>
                <a:gd name="T21" fmla="*/ 30 h 411"/>
                <a:gd name="T22" fmla="*/ 350 w 532"/>
                <a:gd name="T23" fmla="*/ 28 h 411"/>
                <a:gd name="T24" fmla="*/ 325 w 532"/>
                <a:gd name="T25" fmla="*/ 46 h 411"/>
                <a:gd name="T26" fmla="*/ 316 w 532"/>
                <a:gd name="T27" fmla="*/ 67 h 411"/>
                <a:gd name="T28" fmla="*/ 287 w 532"/>
                <a:gd name="T29" fmla="*/ 74 h 411"/>
                <a:gd name="T30" fmla="*/ 266 w 532"/>
                <a:gd name="T31" fmla="*/ 69 h 411"/>
                <a:gd name="T32" fmla="*/ 230 w 532"/>
                <a:gd name="T33" fmla="*/ 95 h 411"/>
                <a:gd name="T34" fmla="*/ 222 w 532"/>
                <a:gd name="T35" fmla="*/ 84 h 411"/>
                <a:gd name="T36" fmla="*/ 207 w 532"/>
                <a:gd name="T37" fmla="*/ 84 h 411"/>
                <a:gd name="T38" fmla="*/ 184 w 532"/>
                <a:gd name="T39" fmla="*/ 67 h 411"/>
                <a:gd name="T40" fmla="*/ 176 w 532"/>
                <a:gd name="T41" fmla="*/ 90 h 411"/>
                <a:gd name="T42" fmla="*/ 111 w 532"/>
                <a:gd name="T43" fmla="*/ 132 h 411"/>
                <a:gd name="T44" fmla="*/ 51 w 532"/>
                <a:gd name="T45" fmla="*/ 107 h 411"/>
                <a:gd name="T46" fmla="*/ 11 w 532"/>
                <a:gd name="T47" fmla="*/ 132 h 411"/>
                <a:gd name="T48" fmla="*/ 15 w 532"/>
                <a:gd name="T49" fmla="*/ 153 h 411"/>
                <a:gd name="T50" fmla="*/ 48 w 532"/>
                <a:gd name="T51" fmla="*/ 159 h 411"/>
                <a:gd name="T52" fmla="*/ 65 w 532"/>
                <a:gd name="T53" fmla="*/ 178 h 411"/>
                <a:gd name="T54" fmla="*/ 84 w 532"/>
                <a:gd name="T55" fmla="*/ 180 h 411"/>
                <a:gd name="T56" fmla="*/ 109 w 532"/>
                <a:gd name="T57" fmla="*/ 180 h 411"/>
                <a:gd name="T58" fmla="*/ 117 w 532"/>
                <a:gd name="T59" fmla="*/ 208 h 411"/>
                <a:gd name="T60" fmla="*/ 94 w 532"/>
                <a:gd name="T61" fmla="*/ 222 h 411"/>
                <a:gd name="T62" fmla="*/ 80 w 532"/>
                <a:gd name="T63" fmla="*/ 235 h 411"/>
                <a:gd name="T64" fmla="*/ 97 w 532"/>
                <a:gd name="T65" fmla="*/ 268 h 411"/>
                <a:gd name="T66" fmla="*/ 153 w 532"/>
                <a:gd name="T67" fmla="*/ 270 h 411"/>
                <a:gd name="T68" fmla="*/ 147 w 532"/>
                <a:gd name="T69" fmla="*/ 312 h 411"/>
                <a:gd name="T70" fmla="*/ 168 w 532"/>
                <a:gd name="T71" fmla="*/ 339 h 411"/>
                <a:gd name="T72" fmla="*/ 214 w 532"/>
                <a:gd name="T73" fmla="*/ 369 h 411"/>
                <a:gd name="T74" fmla="*/ 247 w 532"/>
                <a:gd name="T75" fmla="*/ 373 h 411"/>
                <a:gd name="T76" fmla="*/ 264 w 532"/>
                <a:gd name="T77" fmla="*/ 365 h 411"/>
                <a:gd name="T78" fmla="*/ 274 w 532"/>
                <a:gd name="T79" fmla="*/ 360 h 411"/>
                <a:gd name="T80" fmla="*/ 281 w 532"/>
                <a:gd name="T81" fmla="*/ 369 h 411"/>
                <a:gd name="T82" fmla="*/ 285 w 532"/>
                <a:gd name="T83" fmla="*/ 362 h 411"/>
                <a:gd name="T84" fmla="*/ 283 w 532"/>
                <a:gd name="T85" fmla="*/ 358 h 411"/>
                <a:gd name="T86" fmla="*/ 281 w 532"/>
                <a:gd name="T87" fmla="*/ 346 h 411"/>
                <a:gd name="T88" fmla="*/ 289 w 532"/>
                <a:gd name="T89" fmla="*/ 344 h 411"/>
                <a:gd name="T90" fmla="*/ 295 w 532"/>
                <a:gd name="T91" fmla="*/ 350 h 411"/>
                <a:gd name="T92" fmla="*/ 300 w 532"/>
                <a:gd name="T93" fmla="*/ 365 h 411"/>
                <a:gd name="T94" fmla="*/ 304 w 532"/>
                <a:gd name="T95" fmla="*/ 354 h 411"/>
                <a:gd name="T96" fmla="*/ 310 w 532"/>
                <a:gd name="T97" fmla="*/ 354 h 411"/>
                <a:gd name="T98" fmla="*/ 320 w 532"/>
                <a:gd name="T99" fmla="*/ 367 h 411"/>
                <a:gd name="T100" fmla="*/ 335 w 532"/>
                <a:gd name="T101" fmla="*/ 377 h 411"/>
                <a:gd name="T102" fmla="*/ 354 w 532"/>
                <a:gd name="T103" fmla="*/ 365 h 411"/>
                <a:gd name="T104" fmla="*/ 360 w 532"/>
                <a:gd name="T105" fmla="*/ 365 h 411"/>
                <a:gd name="T106" fmla="*/ 371 w 532"/>
                <a:gd name="T107" fmla="*/ 362 h 411"/>
                <a:gd name="T108" fmla="*/ 402 w 532"/>
                <a:gd name="T109" fmla="*/ 346 h 411"/>
                <a:gd name="T110" fmla="*/ 417 w 532"/>
                <a:gd name="T111" fmla="*/ 321 h 411"/>
                <a:gd name="T112" fmla="*/ 440 w 532"/>
                <a:gd name="T113" fmla="*/ 316 h 411"/>
                <a:gd name="T114" fmla="*/ 440 w 532"/>
                <a:gd name="T115" fmla="*/ 298 h 411"/>
                <a:gd name="T116" fmla="*/ 459 w 532"/>
                <a:gd name="T117" fmla="*/ 287 h 411"/>
                <a:gd name="T118" fmla="*/ 486 w 532"/>
                <a:gd name="T119" fmla="*/ 260 h 411"/>
                <a:gd name="T120" fmla="*/ 486 w 532"/>
                <a:gd name="T121" fmla="*/ 228 h 411"/>
                <a:gd name="T122" fmla="*/ 509 w 532"/>
                <a:gd name="T123" fmla="*/ 197 h 411"/>
                <a:gd name="T124" fmla="*/ 519 w 532"/>
                <a:gd name="T125" fmla="*/ 16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411">
                  <a:moveTo>
                    <a:pt x="325" y="406"/>
                  </a:moveTo>
                  <a:lnTo>
                    <a:pt x="325" y="408"/>
                  </a:lnTo>
                  <a:lnTo>
                    <a:pt x="325" y="411"/>
                  </a:lnTo>
                  <a:lnTo>
                    <a:pt x="325" y="411"/>
                  </a:lnTo>
                  <a:lnTo>
                    <a:pt x="325" y="411"/>
                  </a:lnTo>
                  <a:lnTo>
                    <a:pt x="325" y="408"/>
                  </a:lnTo>
                  <a:lnTo>
                    <a:pt x="327" y="408"/>
                  </a:lnTo>
                  <a:lnTo>
                    <a:pt x="327" y="408"/>
                  </a:lnTo>
                  <a:lnTo>
                    <a:pt x="327" y="406"/>
                  </a:lnTo>
                  <a:lnTo>
                    <a:pt x="325" y="406"/>
                  </a:lnTo>
                  <a:close/>
                  <a:moveTo>
                    <a:pt x="532" y="155"/>
                  </a:moveTo>
                  <a:lnTo>
                    <a:pt x="532" y="155"/>
                  </a:lnTo>
                  <a:lnTo>
                    <a:pt x="530" y="151"/>
                  </a:lnTo>
                  <a:lnTo>
                    <a:pt x="528" y="149"/>
                  </a:lnTo>
                  <a:lnTo>
                    <a:pt x="528" y="149"/>
                  </a:lnTo>
                  <a:lnTo>
                    <a:pt x="528" y="147"/>
                  </a:lnTo>
                  <a:lnTo>
                    <a:pt x="528" y="147"/>
                  </a:lnTo>
                  <a:lnTo>
                    <a:pt x="528" y="147"/>
                  </a:lnTo>
                  <a:lnTo>
                    <a:pt x="528" y="143"/>
                  </a:lnTo>
                  <a:lnTo>
                    <a:pt x="530" y="143"/>
                  </a:lnTo>
                  <a:lnTo>
                    <a:pt x="530" y="143"/>
                  </a:lnTo>
                  <a:lnTo>
                    <a:pt x="528" y="143"/>
                  </a:lnTo>
                  <a:lnTo>
                    <a:pt x="528" y="143"/>
                  </a:lnTo>
                  <a:lnTo>
                    <a:pt x="528" y="141"/>
                  </a:lnTo>
                  <a:lnTo>
                    <a:pt x="525" y="141"/>
                  </a:lnTo>
                  <a:lnTo>
                    <a:pt x="525" y="141"/>
                  </a:lnTo>
                  <a:lnTo>
                    <a:pt x="525" y="141"/>
                  </a:lnTo>
                  <a:lnTo>
                    <a:pt x="523" y="138"/>
                  </a:lnTo>
                  <a:lnTo>
                    <a:pt x="523" y="138"/>
                  </a:lnTo>
                  <a:lnTo>
                    <a:pt x="523" y="138"/>
                  </a:lnTo>
                  <a:lnTo>
                    <a:pt x="523" y="136"/>
                  </a:lnTo>
                  <a:lnTo>
                    <a:pt x="523" y="136"/>
                  </a:lnTo>
                  <a:lnTo>
                    <a:pt x="523" y="136"/>
                  </a:lnTo>
                  <a:lnTo>
                    <a:pt x="523" y="134"/>
                  </a:lnTo>
                  <a:lnTo>
                    <a:pt x="523" y="134"/>
                  </a:lnTo>
                  <a:lnTo>
                    <a:pt x="523" y="134"/>
                  </a:lnTo>
                  <a:lnTo>
                    <a:pt x="523" y="134"/>
                  </a:lnTo>
                  <a:lnTo>
                    <a:pt x="523" y="132"/>
                  </a:lnTo>
                  <a:lnTo>
                    <a:pt x="523" y="132"/>
                  </a:lnTo>
                  <a:lnTo>
                    <a:pt x="523" y="132"/>
                  </a:lnTo>
                  <a:lnTo>
                    <a:pt x="523" y="130"/>
                  </a:lnTo>
                  <a:lnTo>
                    <a:pt x="523" y="130"/>
                  </a:lnTo>
                  <a:lnTo>
                    <a:pt x="523" y="130"/>
                  </a:lnTo>
                  <a:lnTo>
                    <a:pt x="525" y="130"/>
                  </a:lnTo>
                  <a:lnTo>
                    <a:pt x="525" y="130"/>
                  </a:lnTo>
                  <a:lnTo>
                    <a:pt x="525" y="130"/>
                  </a:lnTo>
                  <a:lnTo>
                    <a:pt x="528" y="128"/>
                  </a:lnTo>
                  <a:lnTo>
                    <a:pt x="528" y="128"/>
                  </a:lnTo>
                  <a:lnTo>
                    <a:pt x="528" y="128"/>
                  </a:lnTo>
                  <a:lnTo>
                    <a:pt x="528" y="126"/>
                  </a:lnTo>
                  <a:lnTo>
                    <a:pt x="528" y="126"/>
                  </a:lnTo>
                  <a:lnTo>
                    <a:pt x="528" y="126"/>
                  </a:lnTo>
                  <a:lnTo>
                    <a:pt x="528" y="126"/>
                  </a:lnTo>
                  <a:lnTo>
                    <a:pt x="523" y="126"/>
                  </a:lnTo>
                  <a:lnTo>
                    <a:pt x="523" y="126"/>
                  </a:lnTo>
                  <a:lnTo>
                    <a:pt x="523" y="126"/>
                  </a:lnTo>
                  <a:lnTo>
                    <a:pt x="523" y="126"/>
                  </a:lnTo>
                  <a:lnTo>
                    <a:pt x="521" y="126"/>
                  </a:lnTo>
                  <a:lnTo>
                    <a:pt x="521" y="126"/>
                  </a:lnTo>
                  <a:lnTo>
                    <a:pt x="521" y="126"/>
                  </a:lnTo>
                  <a:lnTo>
                    <a:pt x="521" y="126"/>
                  </a:lnTo>
                  <a:lnTo>
                    <a:pt x="519" y="126"/>
                  </a:lnTo>
                  <a:lnTo>
                    <a:pt x="515" y="126"/>
                  </a:lnTo>
                  <a:lnTo>
                    <a:pt x="515" y="126"/>
                  </a:lnTo>
                  <a:lnTo>
                    <a:pt x="505" y="124"/>
                  </a:lnTo>
                  <a:lnTo>
                    <a:pt x="505" y="124"/>
                  </a:lnTo>
                  <a:lnTo>
                    <a:pt x="505" y="126"/>
                  </a:lnTo>
                  <a:lnTo>
                    <a:pt x="502" y="126"/>
                  </a:lnTo>
                  <a:lnTo>
                    <a:pt x="502" y="126"/>
                  </a:lnTo>
                  <a:lnTo>
                    <a:pt x="502" y="126"/>
                  </a:lnTo>
                  <a:lnTo>
                    <a:pt x="502" y="126"/>
                  </a:lnTo>
                  <a:lnTo>
                    <a:pt x="502" y="128"/>
                  </a:lnTo>
                  <a:lnTo>
                    <a:pt x="502" y="130"/>
                  </a:lnTo>
                  <a:lnTo>
                    <a:pt x="502" y="130"/>
                  </a:lnTo>
                  <a:lnTo>
                    <a:pt x="500" y="130"/>
                  </a:lnTo>
                  <a:lnTo>
                    <a:pt x="500" y="130"/>
                  </a:lnTo>
                  <a:lnTo>
                    <a:pt x="500" y="130"/>
                  </a:lnTo>
                  <a:lnTo>
                    <a:pt x="498" y="130"/>
                  </a:lnTo>
                  <a:lnTo>
                    <a:pt x="498" y="130"/>
                  </a:lnTo>
                  <a:lnTo>
                    <a:pt x="498" y="130"/>
                  </a:lnTo>
                  <a:lnTo>
                    <a:pt x="498" y="130"/>
                  </a:lnTo>
                  <a:lnTo>
                    <a:pt x="496" y="134"/>
                  </a:lnTo>
                  <a:lnTo>
                    <a:pt x="494" y="134"/>
                  </a:lnTo>
                  <a:lnTo>
                    <a:pt x="494" y="134"/>
                  </a:lnTo>
                  <a:lnTo>
                    <a:pt x="494" y="134"/>
                  </a:lnTo>
                  <a:lnTo>
                    <a:pt x="494" y="134"/>
                  </a:lnTo>
                  <a:lnTo>
                    <a:pt x="492" y="134"/>
                  </a:lnTo>
                  <a:lnTo>
                    <a:pt x="492" y="134"/>
                  </a:lnTo>
                  <a:lnTo>
                    <a:pt x="490" y="132"/>
                  </a:lnTo>
                  <a:lnTo>
                    <a:pt x="490" y="132"/>
                  </a:lnTo>
                  <a:lnTo>
                    <a:pt x="488" y="132"/>
                  </a:lnTo>
                  <a:lnTo>
                    <a:pt x="488" y="132"/>
                  </a:lnTo>
                  <a:lnTo>
                    <a:pt x="488" y="132"/>
                  </a:lnTo>
                  <a:lnTo>
                    <a:pt x="488" y="132"/>
                  </a:lnTo>
                  <a:lnTo>
                    <a:pt x="488" y="130"/>
                  </a:lnTo>
                  <a:lnTo>
                    <a:pt x="490" y="128"/>
                  </a:lnTo>
                  <a:lnTo>
                    <a:pt x="492" y="124"/>
                  </a:lnTo>
                  <a:lnTo>
                    <a:pt x="492" y="124"/>
                  </a:lnTo>
                  <a:lnTo>
                    <a:pt x="492" y="124"/>
                  </a:lnTo>
                  <a:lnTo>
                    <a:pt x="492" y="122"/>
                  </a:lnTo>
                  <a:lnTo>
                    <a:pt x="492" y="122"/>
                  </a:lnTo>
                  <a:lnTo>
                    <a:pt x="492" y="122"/>
                  </a:lnTo>
                  <a:lnTo>
                    <a:pt x="490" y="120"/>
                  </a:lnTo>
                  <a:lnTo>
                    <a:pt x="490" y="120"/>
                  </a:lnTo>
                  <a:lnTo>
                    <a:pt x="490" y="120"/>
                  </a:lnTo>
                  <a:lnTo>
                    <a:pt x="490" y="120"/>
                  </a:lnTo>
                  <a:lnTo>
                    <a:pt x="490" y="118"/>
                  </a:lnTo>
                  <a:lnTo>
                    <a:pt x="490" y="118"/>
                  </a:lnTo>
                  <a:lnTo>
                    <a:pt x="490" y="118"/>
                  </a:lnTo>
                  <a:lnTo>
                    <a:pt x="490" y="115"/>
                  </a:lnTo>
                  <a:lnTo>
                    <a:pt x="490" y="113"/>
                  </a:lnTo>
                  <a:lnTo>
                    <a:pt x="488" y="111"/>
                  </a:lnTo>
                  <a:lnTo>
                    <a:pt x="488" y="111"/>
                  </a:lnTo>
                  <a:lnTo>
                    <a:pt x="488" y="111"/>
                  </a:lnTo>
                  <a:lnTo>
                    <a:pt x="488" y="111"/>
                  </a:lnTo>
                  <a:lnTo>
                    <a:pt x="488" y="111"/>
                  </a:lnTo>
                  <a:lnTo>
                    <a:pt x="490" y="109"/>
                  </a:lnTo>
                  <a:lnTo>
                    <a:pt x="490" y="109"/>
                  </a:lnTo>
                  <a:lnTo>
                    <a:pt x="490" y="109"/>
                  </a:lnTo>
                  <a:lnTo>
                    <a:pt x="490" y="107"/>
                  </a:lnTo>
                  <a:lnTo>
                    <a:pt x="490" y="107"/>
                  </a:lnTo>
                  <a:lnTo>
                    <a:pt x="490" y="107"/>
                  </a:lnTo>
                  <a:lnTo>
                    <a:pt x="490" y="107"/>
                  </a:lnTo>
                  <a:lnTo>
                    <a:pt x="490" y="105"/>
                  </a:lnTo>
                  <a:lnTo>
                    <a:pt x="490" y="105"/>
                  </a:lnTo>
                  <a:lnTo>
                    <a:pt x="490" y="105"/>
                  </a:lnTo>
                  <a:lnTo>
                    <a:pt x="488" y="103"/>
                  </a:lnTo>
                  <a:lnTo>
                    <a:pt x="488" y="103"/>
                  </a:lnTo>
                  <a:lnTo>
                    <a:pt x="488" y="103"/>
                  </a:lnTo>
                  <a:lnTo>
                    <a:pt x="488" y="103"/>
                  </a:lnTo>
                  <a:lnTo>
                    <a:pt x="488" y="103"/>
                  </a:lnTo>
                  <a:lnTo>
                    <a:pt x="488" y="101"/>
                  </a:lnTo>
                  <a:lnTo>
                    <a:pt x="488" y="101"/>
                  </a:lnTo>
                  <a:lnTo>
                    <a:pt x="488" y="101"/>
                  </a:lnTo>
                  <a:lnTo>
                    <a:pt x="488" y="99"/>
                  </a:lnTo>
                  <a:lnTo>
                    <a:pt x="488" y="99"/>
                  </a:lnTo>
                  <a:lnTo>
                    <a:pt x="488" y="99"/>
                  </a:lnTo>
                  <a:lnTo>
                    <a:pt x="488" y="99"/>
                  </a:lnTo>
                  <a:lnTo>
                    <a:pt x="488" y="99"/>
                  </a:lnTo>
                  <a:lnTo>
                    <a:pt x="486" y="97"/>
                  </a:lnTo>
                  <a:lnTo>
                    <a:pt x="486" y="97"/>
                  </a:lnTo>
                  <a:lnTo>
                    <a:pt x="486" y="97"/>
                  </a:lnTo>
                  <a:lnTo>
                    <a:pt x="484" y="97"/>
                  </a:lnTo>
                  <a:lnTo>
                    <a:pt x="482" y="99"/>
                  </a:lnTo>
                  <a:lnTo>
                    <a:pt x="482" y="99"/>
                  </a:lnTo>
                  <a:lnTo>
                    <a:pt x="479" y="99"/>
                  </a:lnTo>
                  <a:lnTo>
                    <a:pt x="479" y="99"/>
                  </a:lnTo>
                  <a:lnTo>
                    <a:pt x="477" y="97"/>
                  </a:lnTo>
                  <a:lnTo>
                    <a:pt x="477" y="97"/>
                  </a:lnTo>
                  <a:lnTo>
                    <a:pt x="477" y="97"/>
                  </a:lnTo>
                  <a:lnTo>
                    <a:pt x="477" y="97"/>
                  </a:lnTo>
                  <a:lnTo>
                    <a:pt x="475" y="97"/>
                  </a:lnTo>
                  <a:lnTo>
                    <a:pt x="471" y="103"/>
                  </a:lnTo>
                  <a:lnTo>
                    <a:pt x="469" y="103"/>
                  </a:lnTo>
                  <a:lnTo>
                    <a:pt x="467" y="105"/>
                  </a:lnTo>
                  <a:lnTo>
                    <a:pt x="467" y="105"/>
                  </a:lnTo>
                  <a:lnTo>
                    <a:pt x="467" y="105"/>
                  </a:lnTo>
                  <a:lnTo>
                    <a:pt x="467" y="105"/>
                  </a:lnTo>
                  <a:lnTo>
                    <a:pt x="465" y="109"/>
                  </a:lnTo>
                  <a:lnTo>
                    <a:pt x="463" y="111"/>
                  </a:lnTo>
                  <a:lnTo>
                    <a:pt x="461" y="113"/>
                  </a:lnTo>
                  <a:lnTo>
                    <a:pt x="461" y="113"/>
                  </a:lnTo>
                  <a:lnTo>
                    <a:pt x="461" y="113"/>
                  </a:lnTo>
                  <a:lnTo>
                    <a:pt x="461" y="113"/>
                  </a:lnTo>
                  <a:lnTo>
                    <a:pt x="459" y="113"/>
                  </a:lnTo>
                  <a:lnTo>
                    <a:pt x="459" y="113"/>
                  </a:lnTo>
                  <a:lnTo>
                    <a:pt x="459" y="113"/>
                  </a:lnTo>
                  <a:lnTo>
                    <a:pt x="459" y="111"/>
                  </a:lnTo>
                  <a:lnTo>
                    <a:pt x="456" y="107"/>
                  </a:lnTo>
                  <a:lnTo>
                    <a:pt x="454" y="107"/>
                  </a:lnTo>
                  <a:lnTo>
                    <a:pt x="454" y="107"/>
                  </a:lnTo>
                  <a:lnTo>
                    <a:pt x="454" y="105"/>
                  </a:lnTo>
                  <a:lnTo>
                    <a:pt x="454" y="105"/>
                  </a:lnTo>
                  <a:lnTo>
                    <a:pt x="454" y="103"/>
                  </a:lnTo>
                  <a:lnTo>
                    <a:pt x="454" y="103"/>
                  </a:lnTo>
                  <a:lnTo>
                    <a:pt x="456" y="101"/>
                  </a:lnTo>
                  <a:lnTo>
                    <a:pt x="459" y="97"/>
                  </a:lnTo>
                  <a:lnTo>
                    <a:pt x="459" y="97"/>
                  </a:lnTo>
                  <a:lnTo>
                    <a:pt x="459" y="95"/>
                  </a:lnTo>
                  <a:lnTo>
                    <a:pt x="459" y="95"/>
                  </a:lnTo>
                  <a:lnTo>
                    <a:pt x="459" y="95"/>
                  </a:lnTo>
                  <a:lnTo>
                    <a:pt x="461" y="95"/>
                  </a:lnTo>
                  <a:lnTo>
                    <a:pt x="461" y="95"/>
                  </a:lnTo>
                  <a:lnTo>
                    <a:pt x="463" y="95"/>
                  </a:lnTo>
                  <a:lnTo>
                    <a:pt x="463" y="95"/>
                  </a:lnTo>
                  <a:lnTo>
                    <a:pt x="465" y="90"/>
                  </a:lnTo>
                  <a:lnTo>
                    <a:pt x="465" y="90"/>
                  </a:lnTo>
                  <a:lnTo>
                    <a:pt x="467" y="90"/>
                  </a:lnTo>
                  <a:lnTo>
                    <a:pt x="467" y="88"/>
                  </a:lnTo>
                  <a:lnTo>
                    <a:pt x="467" y="88"/>
                  </a:lnTo>
                  <a:lnTo>
                    <a:pt x="467" y="88"/>
                  </a:lnTo>
                  <a:lnTo>
                    <a:pt x="467" y="88"/>
                  </a:lnTo>
                  <a:lnTo>
                    <a:pt x="467" y="86"/>
                  </a:lnTo>
                  <a:lnTo>
                    <a:pt x="467" y="86"/>
                  </a:lnTo>
                  <a:lnTo>
                    <a:pt x="467" y="86"/>
                  </a:lnTo>
                  <a:lnTo>
                    <a:pt x="467" y="84"/>
                  </a:lnTo>
                  <a:lnTo>
                    <a:pt x="469" y="84"/>
                  </a:lnTo>
                  <a:lnTo>
                    <a:pt x="469" y="84"/>
                  </a:lnTo>
                  <a:lnTo>
                    <a:pt x="469" y="84"/>
                  </a:lnTo>
                  <a:lnTo>
                    <a:pt x="469" y="82"/>
                  </a:lnTo>
                  <a:lnTo>
                    <a:pt x="469" y="82"/>
                  </a:lnTo>
                  <a:lnTo>
                    <a:pt x="469" y="80"/>
                  </a:lnTo>
                  <a:lnTo>
                    <a:pt x="469" y="80"/>
                  </a:lnTo>
                  <a:lnTo>
                    <a:pt x="471" y="80"/>
                  </a:lnTo>
                  <a:lnTo>
                    <a:pt x="471" y="78"/>
                  </a:lnTo>
                  <a:lnTo>
                    <a:pt x="471" y="78"/>
                  </a:lnTo>
                  <a:lnTo>
                    <a:pt x="473" y="78"/>
                  </a:lnTo>
                  <a:lnTo>
                    <a:pt x="473" y="78"/>
                  </a:lnTo>
                  <a:lnTo>
                    <a:pt x="475" y="78"/>
                  </a:lnTo>
                  <a:lnTo>
                    <a:pt x="475" y="78"/>
                  </a:lnTo>
                  <a:lnTo>
                    <a:pt x="475" y="78"/>
                  </a:lnTo>
                  <a:lnTo>
                    <a:pt x="475" y="78"/>
                  </a:lnTo>
                  <a:lnTo>
                    <a:pt x="477" y="74"/>
                  </a:lnTo>
                  <a:lnTo>
                    <a:pt x="477" y="74"/>
                  </a:lnTo>
                  <a:lnTo>
                    <a:pt x="477" y="74"/>
                  </a:lnTo>
                  <a:lnTo>
                    <a:pt x="477" y="71"/>
                  </a:lnTo>
                  <a:lnTo>
                    <a:pt x="479" y="71"/>
                  </a:lnTo>
                  <a:lnTo>
                    <a:pt x="479" y="71"/>
                  </a:lnTo>
                  <a:lnTo>
                    <a:pt x="479" y="69"/>
                  </a:lnTo>
                  <a:lnTo>
                    <a:pt x="479" y="69"/>
                  </a:lnTo>
                  <a:lnTo>
                    <a:pt x="482" y="67"/>
                  </a:lnTo>
                  <a:lnTo>
                    <a:pt x="482" y="67"/>
                  </a:lnTo>
                  <a:lnTo>
                    <a:pt x="482" y="67"/>
                  </a:lnTo>
                  <a:lnTo>
                    <a:pt x="479" y="67"/>
                  </a:lnTo>
                  <a:lnTo>
                    <a:pt x="479" y="65"/>
                  </a:lnTo>
                  <a:lnTo>
                    <a:pt x="479" y="65"/>
                  </a:lnTo>
                  <a:lnTo>
                    <a:pt x="482" y="63"/>
                  </a:lnTo>
                  <a:lnTo>
                    <a:pt x="482" y="61"/>
                  </a:lnTo>
                  <a:lnTo>
                    <a:pt x="482" y="61"/>
                  </a:lnTo>
                  <a:lnTo>
                    <a:pt x="479" y="59"/>
                  </a:lnTo>
                  <a:lnTo>
                    <a:pt x="479" y="57"/>
                  </a:lnTo>
                  <a:lnTo>
                    <a:pt x="479" y="57"/>
                  </a:lnTo>
                  <a:lnTo>
                    <a:pt x="479" y="57"/>
                  </a:lnTo>
                  <a:lnTo>
                    <a:pt x="479" y="57"/>
                  </a:lnTo>
                  <a:lnTo>
                    <a:pt x="479" y="55"/>
                  </a:lnTo>
                  <a:lnTo>
                    <a:pt x="479" y="55"/>
                  </a:lnTo>
                  <a:lnTo>
                    <a:pt x="482" y="55"/>
                  </a:lnTo>
                  <a:lnTo>
                    <a:pt x="479" y="53"/>
                  </a:lnTo>
                  <a:lnTo>
                    <a:pt x="482" y="53"/>
                  </a:lnTo>
                  <a:lnTo>
                    <a:pt x="482" y="51"/>
                  </a:lnTo>
                  <a:lnTo>
                    <a:pt x="482" y="51"/>
                  </a:lnTo>
                  <a:lnTo>
                    <a:pt x="484" y="51"/>
                  </a:lnTo>
                  <a:lnTo>
                    <a:pt x="484" y="51"/>
                  </a:lnTo>
                  <a:lnTo>
                    <a:pt x="484" y="51"/>
                  </a:lnTo>
                  <a:lnTo>
                    <a:pt x="484" y="51"/>
                  </a:lnTo>
                  <a:lnTo>
                    <a:pt x="484" y="51"/>
                  </a:lnTo>
                  <a:lnTo>
                    <a:pt x="486" y="48"/>
                  </a:lnTo>
                  <a:lnTo>
                    <a:pt x="486" y="46"/>
                  </a:lnTo>
                  <a:lnTo>
                    <a:pt x="488" y="46"/>
                  </a:lnTo>
                  <a:lnTo>
                    <a:pt x="488" y="44"/>
                  </a:lnTo>
                  <a:lnTo>
                    <a:pt x="488" y="44"/>
                  </a:lnTo>
                  <a:lnTo>
                    <a:pt x="488" y="42"/>
                  </a:lnTo>
                  <a:lnTo>
                    <a:pt x="488" y="42"/>
                  </a:lnTo>
                  <a:lnTo>
                    <a:pt x="488" y="42"/>
                  </a:lnTo>
                  <a:lnTo>
                    <a:pt x="492" y="38"/>
                  </a:lnTo>
                  <a:lnTo>
                    <a:pt x="492" y="38"/>
                  </a:lnTo>
                  <a:lnTo>
                    <a:pt x="492" y="38"/>
                  </a:lnTo>
                  <a:lnTo>
                    <a:pt x="490" y="38"/>
                  </a:lnTo>
                  <a:lnTo>
                    <a:pt x="490" y="38"/>
                  </a:lnTo>
                  <a:lnTo>
                    <a:pt x="490" y="38"/>
                  </a:lnTo>
                  <a:lnTo>
                    <a:pt x="490" y="36"/>
                  </a:lnTo>
                  <a:lnTo>
                    <a:pt x="490" y="36"/>
                  </a:lnTo>
                  <a:lnTo>
                    <a:pt x="490" y="36"/>
                  </a:lnTo>
                  <a:lnTo>
                    <a:pt x="490" y="36"/>
                  </a:lnTo>
                  <a:lnTo>
                    <a:pt x="488" y="38"/>
                  </a:lnTo>
                  <a:lnTo>
                    <a:pt x="484" y="38"/>
                  </a:lnTo>
                  <a:lnTo>
                    <a:pt x="482" y="38"/>
                  </a:lnTo>
                  <a:lnTo>
                    <a:pt x="482" y="38"/>
                  </a:lnTo>
                  <a:lnTo>
                    <a:pt x="482" y="38"/>
                  </a:lnTo>
                  <a:lnTo>
                    <a:pt x="479" y="38"/>
                  </a:lnTo>
                  <a:lnTo>
                    <a:pt x="479" y="38"/>
                  </a:lnTo>
                  <a:lnTo>
                    <a:pt x="479" y="38"/>
                  </a:lnTo>
                  <a:lnTo>
                    <a:pt x="479" y="38"/>
                  </a:lnTo>
                  <a:lnTo>
                    <a:pt x="479" y="40"/>
                  </a:lnTo>
                  <a:lnTo>
                    <a:pt x="479" y="40"/>
                  </a:lnTo>
                  <a:lnTo>
                    <a:pt x="479" y="40"/>
                  </a:lnTo>
                  <a:lnTo>
                    <a:pt x="479" y="40"/>
                  </a:lnTo>
                  <a:lnTo>
                    <a:pt x="479" y="40"/>
                  </a:lnTo>
                  <a:lnTo>
                    <a:pt x="477" y="42"/>
                  </a:lnTo>
                  <a:lnTo>
                    <a:pt x="477" y="40"/>
                  </a:lnTo>
                  <a:lnTo>
                    <a:pt x="477" y="40"/>
                  </a:lnTo>
                  <a:lnTo>
                    <a:pt x="475" y="40"/>
                  </a:lnTo>
                  <a:lnTo>
                    <a:pt x="475" y="40"/>
                  </a:lnTo>
                  <a:lnTo>
                    <a:pt x="473" y="38"/>
                  </a:lnTo>
                  <a:lnTo>
                    <a:pt x="473" y="36"/>
                  </a:lnTo>
                  <a:lnTo>
                    <a:pt x="471" y="36"/>
                  </a:lnTo>
                  <a:lnTo>
                    <a:pt x="471" y="34"/>
                  </a:lnTo>
                  <a:lnTo>
                    <a:pt x="471" y="34"/>
                  </a:lnTo>
                  <a:lnTo>
                    <a:pt x="471" y="34"/>
                  </a:lnTo>
                  <a:lnTo>
                    <a:pt x="471" y="32"/>
                  </a:lnTo>
                  <a:lnTo>
                    <a:pt x="473" y="30"/>
                  </a:lnTo>
                  <a:lnTo>
                    <a:pt x="473" y="28"/>
                  </a:lnTo>
                  <a:lnTo>
                    <a:pt x="475" y="25"/>
                  </a:lnTo>
                  <a:lnTo>
                    <a:pt x="475" y="19"/>
                  </a:lnTo>
                  <a:lnTo>
                    <a:pt x="475" y="15"/>
                  </a:lnTo>
                  <a:lnTo>
                    <a:pt x="475" y="13"/>
                  </a:lnTo>
                  <a:lnTo>
                    <a:pt x="477" y="13"/>
                  </a:lnTo>
                  <a:lnTo>
                    <a:pt x="477" y="11"/>
                  </a:lnTo>
                  <a:lnTo>
                    <a:pt x="477" y="11"/>
                  </a:lnTo>
                  <a:lnTo>
                    <a:pt x="477" y="11"/>
                  </a:lnTo>
                  <a:lnTo>
                    <a:pt x="477" y="11"/>
                  </a:lnTo>
                  <a:lnTo>
                    <a:pt x="477" y="11"/>
                  </a:lnTo>
                  <a:lnTo>
                    <a:pt x="475" y="9"/>
                  </a:lnTo>
                  <a:lnTo>
                    <a:pt x="475" y="9"/>
                  </a:lnTo>
                  <a:lnTo>
                    <a:pt x="475" y="9"/>
                  </a:lnTo>
                  <a:lnTo>
                    <a:pt x="475" y="9"/>
                  </a:lnTo>
                  <a:lnTo>
                    <a:pt x="473" y="9"/>
                  </a:lnTo>
                  <a:lnTo>
                    <a:pt x="473" y="9"/>
                  </a:lnTo>
                  <a:lnTo>
                    <a:pt x="473" y="9"/>
                  </a:lnTo>
                  <a:lnTo>
                    <a:pt x="471" y="7"/>
                  </a:lnTo>
                  <a:lnTo>
                    <a:pt x="469" y="7"/>
                  </a:lnTo>
                  <a:lnTo>
                    <a:pt x="467" y="7"/>
                  </a:lnTo>
                  <a:lnTo>
                    <a:pt x="467" y="7"/>
                  </a:lnTo>
                  <a:lnTo>
                    <a:pt x="461" y="4"/>
                  </a:lnTo>
                  <a:lnTo>
                    <a:pt x="461" y="2"/>
                  </a:lnTo>
                  <a:lnTo>
                    <a:pt x="459" y="2"/>
                  </a:lnTo>
                  <a:lnTo>
                    <a:pt x="459" y="2"/>
                  </a:lnTo>
                  <a:lnTo>
                    <a:pt x="456" y="0"/>
                  </a:lnTo>
                  <a:lnTo>
                    <a:pt x="456" y="0"/>
                  </a:lnTo>
                  <a:lnTo>
                    <a:pt x="454" y="0"/>
                  </a:lnTo>
                  <a:lnTo>
                    <a:pt x="454" y="0"/>
                  </a:lnTo>
                  <a:lnTo>
                    <a:pt x="454" y="0"/>
                  </a:lnTo>
                  <a:lnTo>
                    <a:pt x="452" y="0"/>
                  </a:lnTo>
                  <a:lnTo>
                    <a:pt x="452" y="2"/>
                  </a:lnTo>
                  <a:lnTo>
                    <a:pt x="452" y="7"/>
                  </a:lnTo>
                  <a:lnTo>
                    <a:pt x="452" y="7"/>
                  </a:lnTo>
                  <a:lnTo>
                    <a:pt x="450" y="9"/>
                  </a:lnTo>
                  <a:lnTo>
                    <a:pt x="450" y="9"/>
                  </a:lnTo>
                  <a:lnTo>
                    <a:pt x="440" y="9"/>
                  </a:lnTo>
                  <a:lnTo>
                    <a:pt x="438" y="9"/>
                  </a:lnTo>
                  <a:lnTo>
                    <a:pt x="438" y="9"/>
                  </a:lnTo>
                  <a:lnTo>
                    <a:pt x="438" y="9"/>
                  </a:lnTo>
                  <a:lnTo>
                    <a:pt x="438" y="7"/>
                  </a:lnTo>
                  <a:lnTo>
                    <a:pt x="438" y="7"/>
                  </a:lnTo>
                  <a:lnTo>
                    <a:pt x="438" y="4"/>
                  </a:lnTo>
                  <a:lnTo>
                    <a:pt x="435" y="4"/>
                  </a:lnTo>
                  <a:lnTo>
                    <a:pt x="435" y="4"/>
                  </a:lnTo>
                  <a:lnTo>
                    <a:pt x="433" y="4"/>
                  </a:lnTo>
                  <a:lnTo>
                    <a:pt x="429" y="2"/>
                  </a:lnTo>
                  <a:lnTo>
                    <a:pt x="427" y="2"/>
                  </a:lnTo>
                  <a:lnTo>
                    <a:pt x="427" y="4"/>
                  </a:lnTo>
                  <a:lnTo>
                    <a:pt x="427" y="4"/>
                  </a:lnTo>
                  <a:lnTo>
                    <a:pt x="427" y="4"/>
                  </a:lnTo>
                  <a:lnTo>
                    <a:pt x="427" y="7"/>
                  </a:lnTo>
                  <a:lnTo>
                    <a:pt x="427" y="7"/>
                  </a:lnTo>
                  <a:lnTo>
                    <a:pt x="427" y="7"/>
                  </a:lnTo>
                  <a:lnTo>
                    <a:pt x="427" y="9"/>
                  </a:lnTo>
                  <a:lnTo>
                    <a:pt x="425" y="9"/>
                  </a:lnTo>
                  <a:lnTo>
                    <a:pt x="425" y="11"/>
                  </a:lnTo>
                  <a:lnTo>
                    <a:pt x="427" y="11"/>
                  </a:lnTo>
                  <a:lnTo>
                    <a:pt x="427" y="11"/>
                  </a:lnTo>
                  <a:lnTo>
                    <a:pt x="427" y="11"/>
                  </a:lnTo>
                  <a:lnTo>
                    <a:pt x="425" y="13"/>
                  </a:lnTo>
                  <a:lnTo>
                    <a:pt x="425" y="13"/>
                  </a:lnTo>
                  <a:lnTo>
                    <a:pt x="423" y="17"/>
                  </a:lnTo>
                  <a:lnTo>
                    <a:pt x="421" y="17"/>
                  </a:lnTo>
                  <a:lnTo>
                    <a:pt x="421" y="17"/>
                  </a:lnTo>
                  <a:lnTo>
                    <a:pt x="419" y="17"/>
                  </a:lnTo>
                  <a:lnTo>
                    <a:pt x="419" y="17"/>
                  </a:lnTo>
                  <a:lnTo>
                    <a:pt x="417" y="17"/>
                  </a:lnTo>
                  <a:lnTo>
                    <a:pt x="417" y="17"/>
                  </a:lnTo>
                  <a:lnTo>
                    <a:pt x="415" y="19"/>
                  </a:lnTo>
                  <a:lnTo>
                    <a:pt x="412" y="21"/>
                  </a:lnTo>
                  <a:lnTo>
                    <a:pt x="412" y="21"/>
                  </a:lnTo>
                  <a:lnTo>
                    <a:pt x="412" y="21"/>
                  </a:lnTo>
                  <a:lnTo>
                    <a:pt x="408" y="30"/>
                  </a:lnTo>
                  <a:lnTo>
                    <a:pt x="408" y="30"/>
                  </a:lnTo>
                  <a:lnTo>
                    <a:pt x="408" y="30"/>
                  </a:lnTo>
                  <a:lnTo>
                    <a:pt x="406" y="32"/>
                  </a:lnTo>
                  <a:lnTo>
                    <a:pt x="404" y="32"/>
                  </a:lnTo>
                  <a:lnTo>
                    <a:pt x="404" y="32"/>
                  </a:lnTo>
                  <a:lnTo>
                    <a:pt x="402" y="30"/>
                  </a:lnTo>
                  <a:lnTo>
                    <a:pt x="402" y="30"/>
                  </a:lnTo>
                  <a:lnTo>
                    <a:pt x="402" y="28"/>
                  </a:lnTo>
                  <a:lnTo>
                    <a:pt x="400" y="28"/>
                  </a:lnTo>
                  <a:lnTo>
                    <a:pt x="400" y="28"/>
                  </a:lnTo>
                  <a:lnTo>
                    <a:pt x="398" y="25"/>
                  </a:lnTo>
                  <a:lnTo>
                    <a:pt x="394" y="28"/>
                  </a:lnTo>
                  <a:lnTo>
                    <a:pt x="392" y="28"/>
                  </a:lnTo>
                  <a:lnTo>
                    <a:pt x="389" y="28"/>
                  </a:lnTo>
                  <a:lnTo>
                    <a:pt x="389" y="28"/>
                  </a:lnTo>
                  <a:lnTo>
                    <a:pt x="389" y="25"/>
                  </a:lnTo>
                  <a:lnTo>
                    <a:pt x="389" y="25"/>
                  </a:lnTo>
                  <a:lnTo>
                    <a:pt x="389" y="23"/>
                  </a:lnTo>
                  <a:lnTo>
                    <a:pt x="392" y="21"/>
                  </a:lnTo>
                  <a:lnTo>
                    <a:pt x="392" y="19"/>
                  </a:lnTo>
                  <a:lnTo>
                    <a:pt x="392" y="19"/>
                  </a:lnTo>
                  <a:lnTo>
                    <a:pt x="392" y="17"/>
                  </a:lnTo>
                  <a:lnTo>
                    <a:pt x="392" y="17"/>
                  </a:lnTo>
                  <a:lnTo>
                    <a:pt x="389" y="17"/>
                  </a:lnTo>
                  <a:lnTo>
                    <a:pt x="387" y="17"/>
                  </a:lnTo>
                  <a:lnTo>
                    <a:pt x="387" y="17"/>
                  </a:lnTo>
                  <a:lnTo>
                    <a:pt x="387" y="15"/>
                  </a:lnTo>
                  <a:lnTo>
                    <a:pt x="387" y="15"/>
                  </a:lnTo>
                  <a:lnTo>
                    <a:pt x="385" y="15"/>
                  </a:lnTo>
                  <a:lnTo>
                    <a:pt x="385" y="15"/>
                  </a:lnTo>
                  <a:lnTo>
                    <a:pt x="383" y="15"/>
                  </a:lnTo>
                  <a:lnTo>
                    <a:pt x="381" y="17"/>
                  </a:lnTo>
                  <a:lnTo>
                    <a:pt x="381" y="17"/>
                  </a:lnTo>
                  <a:lnTo>
                    <a:pt x="379" y="23"/>
                  </a:lnTo>
                  <a:lnTo>
                    <a:pt x="377" y="25"/>
                  </a:lnTo>
                  <a:lnTo>
                    <a:pt x="377" y="28"/>
                  </a:lnTo>
                  <a:lnTo>
                    <a:pt x="375" y="28"/>
                  </a:lnTo>
                  <a:lnTo>
                    <a:pt x="373" y="28"/>
                  </a:lnTo>
                  <a:lnTo>
                    <a:pt x="373" y="28"/>
                  </a:lnTo>
                  <a:lnTo>
                    <a:pt x="373" y="30"/>
                  </a:lnTo>
                  <a:lnTo>
                    <a:pt x="373" y="30"/>
                  </a:lnTo>
                  <a:lnTo>
                    <a:pt x="373" y="30"/>
                  </a:lnTo>
                  <a:lnTo>
                    <a:pt x="373" y="30"/>
                  </a:lnTo>
                  <a:lnTo>
                    <a:pt x="373" y="32"/>
                  </a:lnTo>
                  <a:lnTo>
                    <a:pt x="373" y="34"/>
                  </a:lnTo>
                  <a:lnTo>
                    <a:pt x="373" y="34"/>
                  </a:lnTo>
                  <a:lnTo>
                    <a:pt x="373" y="36"/>
                  </a:lnTo>
                  <a:lnTo>
                    <a:pt x="373" y="36"/>
                  </a:lnTo>
                  <a:lnTo>
                    <a:pt x="373" y="38"/>
                  </a:lnTo>
                  <a:lnTo>
                    <a:pt x="371" y="38"/>
                  </a:lnTo>
                  <a:lnTo>
                    <a:pt x="369" y="38"/>
                  </a:lnTo>
                  <a:lnTo>
                    <a:pt x="364" y="38"/>
                  </a:lnTo>
                  <a:lnTo>
                    <a:pt x="364" y="38"/>
                  </a:lnTo>
                  <a:lnTo>
                    <a:pt x="364" y="38"/>
                  </a:lnTo>
                  <a:lnTo>
                    <a:pt x="364" y="38"/>
                  </a:lnTo>
                  <a:lnTo>
                    <a:pt x="364" y="36"/>
                  </a:lnTo>
                  <a:lnTo>
                    <a:pt x="364" y="36"/>
                  </a:lnTo>
                  <a:lnTo>
                    <a:pt x="364" y="34"/>
                  </a:lnTo>
                  <a:lnTo>
                    <a:pt x="364" y="34"/>
                  </a:lnTo>
                  <a:lnTo>
                    <a:pt x="364" y="32"/>
                  </a:lnTo>
                  <a:lnTo>
                    <a:pt x="364" y="32"/>
                  </a:lnTo>
                  <a:lnTo>
                    <a:pt x="364" y="30"/>
                  </a:lnTo>
                  <a:lnTo>
                    <a:pt x="364" y="30"/>
                  </a:lnTo>
                  <a:lnTo>
                    <a:pt x="364" y="30"/>
                  </a:lnTo>
                  <a:lnTo>
                    <a:pt x="362" y="28"/>
                  </a:lnTo>
                  <a:lnTo>
                    <a:pt x="360" y="28"/>
                  </a:lnTo>
                  <a:lnTo>
                    <a:pt x="360" y="25"/>
                  </a:lnTo>
                  <a:lnTo>
                    <a:pt x="360" y="25"/>
                  </a:lnTo>
                  <a:lnTo>
                    <a:pt x="358" y="28"/>
                  </a:lnTo>
                  <a:lnTo>
                    <a:pt x="358" y="28"/>
                  </a:lnTo>
                  <a:lnTo>
                    <a:pt x="356" y="28"/>
                  </a:lnTo>
                  <a:lnTo>
                    <a:pt x="356" y="28"/>
                  </a:lnTo>
                  <a:lnTo>
                    <a:pt x="354" y="28"/>
                  </a:lnTo>
                  <a:lnTo>
                    <a:pt x="352" y="28"/>
                  </a:lnTo>
                  <a:lnTo>
                    <a:pt x="352" y="25"/>
                  </a:lnTo>
                  <a:lnTo>
                    <a:pt x="352" y="28"/>
                  </a:lnTo>
                  <a:lnTo>
                    <a:pt x="350" y="28"/>
                  </a:lnTo>
                  <a:lnTo>
                    <a:pt x="350" y="28"/>
                  </a:lnTo>
                  <a:lnTo>
                    <a:pt x="346" y="30"/>
                  </a:lnTo>
                  <a:lnTo>
                    <a:pt x="346" y="32"/>
                  </a:lnTo>
                  <a:lnTo>
                    <a:pt x="346" y="32"/>
                  </a:lnTo>
                  <a:lnTo>
                    <a:pt x="346" y="34"/>
                  </a:lnTo>
                  <a:lnTo>
                    <a:pt x="346" y="34"/>
                  </a:lnTo>
                  <a:lnTo>
                    <a:pt x="346" y="36"/>
                  </a:lnTo>
                  <a:lnTo>
                    <a:pt x="346" y="38"/>
                  </a:lnTo>
                  <a:lnTo>
                    <a:pt x="346" y="38"/>
                  </a:lnTo>
                  <a:lnTo>
                    <a:pt x="343" y="40"/>
                  </a:lnTo>
                  <a:lnTo>
                    <a:pt x="341" y="42"/>
                  </a:lnTo>
                  <a:lnTo>
                    <a:pt x="341" y="44"/>
                  </a:lnTo>
                  <a:lnTo>
                    <a:pt x="339" y="46"/>
                  </a:lnTo>
                  <a:lnTo>
                    <a:pt x="339" y="48"/>
                  </a:lnTo>
                  <a:lnTo>
                    <a:pt x="339" y="51"/>
                  </a:lnTo>
                  <a:lnTo>
                    <a:pt x="337" y="51"/>
                  </a:lnTo>
                  <a:lnTo>
                    <a:pt x="337" y="51"/>
                  </a:lnTo>
                  <a:lnTo>
                    <a:pt x="337" y="51"/>
                  </a:lnTo>
                  <a:lnTo>
                    <a:pt x="335" y="51"/>
                  </a:lnTo>
                  <a:lnTo>
                    <a:pt x="335" y="51"/>
                  </a:lnTo>
                  <a:lnTo>
                    <a:pt x="333" y="51"/>
                  </a:lnTo>
                  <a:lnTo>
                    <a:pt x="333" y="51"/>
                  </a:lnTo>
                  <a:lnTo>
                    <a:pt x="331" y="46"/>
                  </a:lnTo>
                  <a:lnTo>
                    <a:pt x="331" y="46"/>
                  </a:lnTo>
                  <a:lnTo>
                    <a:pt x="329" y="44"/>
                  </a:lnTo>
                  <a:lnTo>
                    <a:pt x="329" y="44"/>
                  </a:lnTo>
                  <a:lnTo>
                    <a:pt x="329" y="46"/>
                  </a:lnTo>
                  <a:lnTo>
                    <a:pt x="329" y="46"/>
                  </a:lnTo>
                  <a:lnTo>
                    <a:pt x="329" y="46"/>
                  </a:lnTo>
                  <a:lnTo>
                    <a:pt x="329" y="48"/>
                  </a:lnTo>
                  <a:lnTo>
                    <a:pt x="329" y="48"/>
                  </a:lnTo>
                  <a:lnTo>
                    <a:pt x="329" y="51"/>
                  </a:lnTo>
                  <a:lnTo>
                    <a:pt x="327" y="51"/>
                  </a:lnTo>
                  <a:lnTo>
                    <a:pt x="327" y="51"/>
                  </a:lnTo>
                  <a:lnTo>
                    <a:pt x="327" y="48"/>
                  </a:lnTo>
                  <a:lnTo>
                    <a:pt x="325" y="48"/>
                  </a:lnTo>
                  <a:lnTo>
                    <a:pt x="325" y="46"/>
                  </a:lnTo>
                  <a:lnTo>
                    <a:pt x="325" y="46"/>
                  </a:lnTo>
                  <a:lnTo>
                    <a:pt x="325" y="46"/>
                  </a:lnTo>
                  <a:lnTo>
                    <a:pt x="325" y="46"/>
                  </a:lnTo>
                  <a:lnTo>
                    <a:pt x="318" y="46"/>
                  </a:lnTo>
                  <a:lnTo>
                    <a:pt x="316" y="46"/>
                  </a:lnTo>
                  <a:lnTo>
                    <a:pt x="314" y="48"/>
                  </a:lnTo>
                  <a:lnTo>
                    <a:pt x="312" y="48"/>
                  </a:lnTo>
                  <a:lnTo>
                    <a:pt x="308" y="53"/>
                  </a:lnTo>
                  <a:lnTo>
                    <a:pt x="308" y="53"/>
                  </a:lnTo>
                  <a:lnTo>
                    <a:pt x="308" y="55"/>
                  </a:lnTo>
                  <a:lnTo>
                    <a:pt x="308" y="55"/>
                  </a:lnTo>
                  <a:lnTo>
                    <a:pt x="308" y="55"/>
                  </a:lnTo>
                  <a:lnTo>
                    <a:pt x="308" y="55"/>
                  </a:lnTo>
                  <a:lnTo>
                    <a:pt x="308" y="57"/>
                  </a:lnTo>
                  <a:lnTo>
                    <a:pt x="308" y="57"/>
                  </a:lnTo>
                  <a:lnTo>
                    <a:pt x="308" y="57"/>
                  </a:lnTo>
                  <a:lnTo>
                    <a:pt x="310" y="57"/>
                  </a:lnTo>
                  <a:lnTo>
                    <a:pt x="310" y="57"/>
                  </a:lnTo>
                  <a:lnTo>
                    <a:pt x="310" y="57"/>
                  </a:lnTo>
                  <a:lnTo>
                    <a:pt x="314" y="55"/>
                  </a:lnTo>
                  <a:lnTo>
                    <a:pt x="316" y="53"/>
                  </a:lnTo>
                  <a:lnTo>
                    <a:pt x="320" y="53"/>
                  </a:lnTo>
                  <a:lnTo>
                    <a:pt x="320" y="53"/>
                  </a:lnTo>
                  <a:lnTo>
                    <a:pt x="320" y="53"/>
                  </a:lnTo>
                  <a:lnTo>
                    <a:pt x="320" y="53"/>
                  </a:lnTo>
                  <a:lnTo>
                    <a:pt x="320" y="53"/>
                  </a:lnTo>
                  <a:lnTo>
                    <a:pt x="320" y="55"/>
                  </a:lnTo>
                  <a:lnTo>
                    <a:pt x="320" y="57"/>
                  </a:lnTo>
                  <a:lnTo>
                    <a:pt x="318" y="61"/>
                  </a:lnTo>
                  <a:lnTo>
                    <a:pt x="318" y="61"/>
                  </a:lnTo>
                  <a:lnTo>
                    <a:pt x="320" y="63"/>
                  </a:lnTo>
                  <a:lnTo>
                    <a:pt x="320" y="63"/>
                  </a:lnTo>
                  <a:lnTo>
                    <a:pt x="320" y="65"/>
                  </a:lnTo>
                  <a:lnTo>
                    <a:pt x="320" y="65"/>
                  </a:lnTo>
                  <a:lnTo>
                    <a:pt x="320" y="67"/>
                  </a:lnTo>
                  <a:lnTo>
                    <a:pt x="318" y="67"/>
                  </a:lnTo>
                  <a:lnTo>
                    <a:pt x="318" y="67"/>
                  </a:lnTo>
                  <a:lnTo>
                    <a:pt x="316" y="67"/>
                  </a:lnTo>
                  <a:lnTo>
                    <a:pt x="316" y="67"/>
                  </a:lnTo>
                  <a:lnTo>
                    <a:pt x="314" y="65"/>
                  </a:lnTo>
                  <a:lnTo>
                    <a:pt x="314" y="65"/>
                  </a:lnTo>
                  <a:lnTo>
                    <a:pt x="312" y="65"/>
                  </a:lnTo>
                  <a:lnTo>
                    <a:pt x="308" y="65"/>
                  </a:lnTo>
                  <a:lnTo>
                    <a:pt x="304" y="67"/>
                  </a:lnTo>
                  <a:lnTo>
                    <a:pt x="302" y="67"/>
                  </a:lnTo>
                  <a:lnTo>
                    <a:pt x="302" y="67"/>
                  </a:lnTo>
                  <a:lnTo>
                    <a:pt x="302" y="67"/>
                  </a:lnTo>
                  <a:lnTo>
                    <a:pt x="302" y="67"/>
                  </a:lnTo>
                  <a:lnTo>
                    <a:pt x="302" y="67"/>
                  </a:lnTo>
                  <a:lnTo>
                    <a:pt x="302" y="65"/>
                  </a:lnTo>
                  <a:lnTo>
                    <a:pt x="302" y="65"/>
                  </a:lnTo>
                  <a:lnTo>
                    <a:pt x="302" y="63"/>
                  </a:lnTo>
                  <a:lnTo>
                    <a:pt x="302" y="63"/>
                  </a:lnTo>
                  <a:lnTo>
                    <a:pt x="302" y="61"/>
                  </a:lnTo>
                  <a:lnTo>
                    <a:pt x="302" y="61"/>
                  </a:lnTo>
                  <a:lnTo>
                    <a:pt x="300" y="61"/>
                  </a:lnTo>
                  <a:lnTo>
                    <a:pt x="297" y="61"/>
                  </a:lnTo>
                  <a:lnTo>
                    <a:pt x="295" y="61"/>
                  </a:lnTo>
                  <a:lnTo>
                    <a:pt x="295" y="63"/>
                  </a:lnTo>
                  <a:lnTo>
                    <a:pt x="293" y="63"/>
                  </a:lnTo>
                  <a:lnTo>
                    <a:pt x="293" y="65"/>
                  </a:lnTo>
                  <a:lnTo>
                    <a:pt x="293" y="65"/>
                  </a:lnTo>
                  <a:lnTo>
                    <a:pt x="293" y="65"/>
                  </a:lnTo>
                  <a:lnTo>
                    <a:pt x="293" y="67"/>
                  </a:lnTo>
                  <a:lnTo>
                    <a:pt x="293" y="67"/>
                  </a:lnTo>
                  <a:lnTo>
                    <a:pt x="293" y="67"/>
                  </a:lnTo>
                  <a:lnTo>
                    <a:pt x="293" y="69"/>
                  </a:lnTo>
                  <a:lnTo>
                    <a:pt x="293" y="69"/>
                  </a:lnTo>
                  <a:lnTo>
                    <a:pt x="291" y="69"/>
                  </a:lnTo>
                  <a:lnTo>
                    <a:pt x="289" y="69"/>
                  </a:lnTo>
                  <a:lnTo>
                    <a:pt x="289" y="71"/>
                  </a:lnTo>
                  <a:lnTo>
                    <a:pt x="289" y="71"/>
                  </a:lnTo>
                  <a:lnTo>
                    <a:pt x="287" y="71"/>
                  </a:lnTo>
                  <a:lnTo>
                    <a:pt x="287" y="74"/>
                  </a:lnTo>
                  <a:lnTo>
                    <a:pt x="287" y="74"/>
                  </a:lnTo>
                  <a:lnTo>
                    <a:pt x="287" y="76"/>
                  </a:lnTo>
                  <a:lnTo>
                    <a:pt x="287" y="76"/>
                  </a:lnTo>
                  <a:lnTo>
                    <a:pt x="287" y="76"/>
                  </a:lnTo>
                  <a:lnTo>
                    <a:pt x="289" y="78"/>
                  </a:lnTo>
                  <a:lnTo>
                    <a:pt x="289" y="78"/>
                  </a:lnTo>
                  <a:lnTo>
                    <a:pt x="289" y="78"/>
                  </a:lnTo>
                  <a:lnTo>
                    <a:pt x="289" y="80"/>
                  </a:lnTo>
                  <a:lnTo>
                    <a:pt x="289" y="80"/>
                  </a:lnTo>
                  <a:lnTo>
                    <a:pt x="289" y="82"/>
                  </a:lnTo>
                  <a:lnTo>
                    <a:pt x="289" y="84"/>
                  </a:lnTo>
                  <a:lnTo>
                    <a:pt x="287" y="82"/>
                  </a:lnTo>
                  <a:lnTo>
                    <a:pt x="285" y="78"/>
                  </a:lnTo>
                  <a:lnTo>
                    <a:pt x="285" y="78"/>
                  </a:lnTo>
                  <a:lnTo>
                    <a:pt x="283" y="76"/>
                  </a:lnTo>
                  <a:lnTo>
                    <a:pt x="283" y="74"/>
                  </a:lnTo>
                  <a:lnTo>
                    <a:pt x="283" y="74"/>
                  </a:lnTo>
                  <a:lnTo>
                    <a:pt x="279" y="71"/>
                  </a:lnTo>
                  <a:lnTo>
                    <a:pt x="279" y="69"/>
                  </a:lnTo>
                  <a:lnTo>
                    <a:pt x="276" y="69"/>
                  </a:lnTo>
                  <a:lnTo>
                    <a:pt x="276" y="69"/>
                  </a:lnTo>
                  <a:lnTo>
                    <a:pt x="276" y="69"/>
                  </a:lnTo>
                  <a:lnTo>
                    <a:pt x="276" y="67"/>
                  </a:lnTo>
                  <a:lnTo>
                    <a:pt x="276" y="67"/>
                  </a:lnTo>
                  <a:lnTo>
                    <a:pt x="274" y="67"/>
                  </a:lnTo>
                  <a:lnTo>
                    <a:pt x="272" y="67"/>
                  </a:lnTo>
                  <a:lnTo>
                    <a:pt x="272" y="67"/>
                  </a:lnTo>
                  <a:lnTo>
                    <a:pt x="270" y="67"/>
                  </a:lnTo>
                  <a:lnTo>
                    <a:pt x="270" y="67"/>
                  </a:lnTo>
                  <a:lnTo>
                    <a:pt x="270" y="65"/>
                  </a:lnTo>
                  <a:lnTo>
                    <a:pt x="268" y="65"/>
                  </a:lnTo>
                  <a:lnTo>
                    <a:pt x="268" y="67"/>
                  </a:lnTo>
                  <a:lnTo>
                    <a:pt x="268" y="67"/>
                  </a:lnTo>
                  <a:lnTo>
                    <a:pt x="268" y="67"/>
                  </a:lnTo>
                  <a:lnTo>
                    <a:pt x="268" y="69"/>
                  </a:lnTo>
                  <a:lnTo>
                    <a:pt x="266" y="69"/>
                  </a:lnTo>
                  <a:lnTo>
                    <a:pt x="266" y="69"/>
                  </a:lnTo>
                  <a:lnTo>
                    <a:pt x="266" y="69"/>
                  </a:lnTo>
                  <a:lnTo>
                    <a:pt x="264" y="71"/>
                  </a:lnTo>
                  <a:lnTo>
                    <a:pt x="264" y="71"/>
                  </a:lnTo>
                  <a:lnTo>
                    <a:pt x="264" y="71"/>
                  </a:lnTo>
                  <a:lnTo>
                    <a:pt x="262" y="71"/>
                  </a:lnTo>
                  <a:lnTo>
                    <a:pt x="262" y="74"/>
                  </a:lnTo>
                  <a:lnTo>
                    <a:pt x="262" y="74"/>
                  </a:lnTo>
                  <a:lnTo>
                    <a:pt x="260" y="76"/>
                  </a:lnTo>
                  <a:lnTo>
                    <a:pt x="260" y="76"/>
                  </a:lnTo>
                  <a:lnTo>
                    <a:pt x="258" y="78"/>
                  </a:lnTo>
                  <a:lnTo>
                    <a:pt x="258" y="78"/>
                  </a:lnTo>
                  <a:lnTo>
                    <a:pt x="258" y="78"/>
                  </a:lnTo>
                  <a:lnTo>
                    <a:pt x="258" y="78"/>
                  </a:lnTo>
                  <a:lnTo>
                    <a:pt x="256" y="78"/>
                  </a:lnTo>
                  <a:lnTo>
                    <a:pt x="256" y="80"/>
                  </a:lnTo>
                  <a:lnTo>
                    <a:pt x="258" y="82"/>
                  </a:lnTo>
                  <a:lnTo>
                    <a:pt x="256" y="86"/>
                  </a:lnTo>
                  <a:lnTo>
                    <a:pt x="256" y="88"/>
                  </a:lnTo>
                  <a:lnTo>
                    <a:pt x="256" y="88"/>
                  </a:lnTo>
                  <a:lnTo>
                    <a:pt x="256" y="88"/>
                  </a:lnTo>
                  <a:lnTo>
                    <a:pt x="256" y="90"/>
                  </a:lnTo>
                  <a:lnTo>
                    <a:pt x="256" y="90"/>
                  </a:lnTo>
                  <a:lnTo>
                    <a:pt x="253" y="90"/>
                  </a:lnTo>
                  <a:lnTo>
                    <a:pt x="251" y="90"/>
                  </a:lnTo>
                  <a:lnTo>
                    <a:pt x="251" y="92"/>
                  </a:lnTo>
                  <a:lnTo>
                    <a:pt x="245" y="92"/>
                  </a:lnTo>
                  <a:lnTo>
                    <a:pt x="243" y="92"/>
                  </a:lnTo>
                  <a:lnTo>
                    <a:pt x="243" y="92"/>
                  </a:lnTo>
                  <a:lnTo>
                    <a:pt x="243" y="92"/>
                  </a:lnTo>
                  <a:lnTo>
                    <a:pt x="239" y="97"/>
                  </a:lnTo>
                  <a:lnTo>
                    <a:pt x="239" y="97"/>
                  </a:lnTo>
                  <a:lnTo>
                    <a:pt x="239" y="97"/>
                  </a:lnTo>
                  <a:lnTo>
                    <a:pt x="237" y="97"/>
                  </a:lnTo>
                  <a:lnTo>
                    <a:pt x="233" y="97"/>
                  </a:lnTo>
                  <a:lnTo>
                    <a:pt x="233" y="97"/>
                  </a:lnTo>
                  <a:lnTo>
                    <a:pt x="233" y="97"/>
                  </a:lnTo>
                  <a:lnTo>
                    <a:pt x="230" y="97"/>
                  </a:lnTo>
                  <a:lnTo>
                    <a:pt x="230" y="95"/>
                  </a:lnTo>
                  <a:lnTo>
                    <a:pt x="230" y="92"/>
                  </a:lnTo>
                  <a:lnTo>
                    <a:pt x="230" y="92"/>
                  </a:lnTo>
                  <a:lnTo>
                    <a:pt x="230" y="92"/>
                  </a:lnTo>
                  <a:lnTo>
                    <a:pt x="230" y="92"/>
                  </a:lnTo>
                  <a:lnTo>
                    <a:pt x="230" y="90"/>
                  </a:lnTo>
                  <a:lnTo>
                    <a:pt x="230" y="90"/>
                  </a:lnTo>
                  <a:lnTo>
                    <a:pt x="228" y="90"/>
                  </a:lnTo>
                  <a:lnTo>
                    <a:pt x="228" y="90"/>
                  </a:lnTo>
                  <a:lnTo>
                    <a:pt x="228" y="90"/>
                  </a:lnTo>
                  <a:lnTo>
                    <a:pt x="228" y="90"/>
                  </a:lnTo>
                  <a:lnTo>
                    <a:pt x="226" y="90"/>
                  </a:lnTo>
                  <a:lnTo>
                    <a:pt x="226" y="92"/>
                  </a:lnTo>
                  <a:lnTo>
                    <a:pt x="226" y="92"/>
                  </a:lnTo>
                  <a:lnTo>
                    <a:pt x="226" y="92"/>
                  </a:lnTo>
                  <a:lnTo>
                    <a:pt x="226" y="92"/>
                  </a:lnTo>
                  <a:lnTo>
                    <a:pt x="226" y="92"/>
                  </a:lnTo>
                  <a:lnTo>
                    <a:pt x="224" y="92"/>
                  </a:lnTo>
                  <a:lnTo>
                    <a:pt x="224" y="92"/>
                  </a:lnTo>
                  <a:lnTo>
                    <a:pt x="224" y="90"/>
                  </a:lnTo>
                  <a:lnTo>
                    <a:pt x="224" y="90"/>
                  </a:lnTo>
                  <a:lnTo>
                    <a:pt x="224" y="90"/>
                  </a:lnTo>
                  <a:lnTo>
                    <a:pt x="224" y="90"/>
                  </a:lnTo>
                  <a:lnTo>
                    <a:pt x="224" y="88"/>
                  </a:lnTo>
                  <a:lnTo>
                    <a:pt x="222" y="88"/>
                  </a:lnTo>
                  <a:lnTo>
                    <a:pt x="222" y="88"/>
                  </a:lnTo>
                  <a:lnTo>
                    <a:pt x="222" y="88"/>
                  </a:lnTo>
                  <a:lnTo>
                    <a:pt x="222" y="88"/>
                  </a:lnTo>
                  <a:lnTo>
                    <a:pt x="222" y="86"/>
                  </a:lnTo>
                  <a:lnTo>
                    <a:pt x="222" y="86"/>
                  </a:lnTo>
                  <a:lnTo>
                    <a:pt x="222" y="86"/>
                  </a:lnTo>
                  <a:lnTo>
                    <a:pt x="222" y="84"/>
                  </a:lnTo>
                  <a:lnTo>
                    <a:pt x="222" y="84"/>
                  </a:lnTo>
                  <a:lnTo>
                    <a:pt x="222" y="84"/>
                  </a:lnTo>
                  <a:lnTo>
                    <a:pt x="222" y="84"/>
                  </a:lnTo>
                  <a:lnTo>
                    <a:pt x="222" y="84"/>
                  </a:lnTo>
                  <a:lnTo>
                    <a:pt x="222" y="84"/>
                  </a:lnTo>
                  <a:lnTo>
                    <a:pt x="222" y="84"/>
                  </a:lnTo>
                  <a:lnTo>
                    <a:pt x="220" y="84"/>
                  </a:lnTo>
                  <a:lnTo>
                    <a:pt x="220" y="84"/>
                  </a:lnTo>
                  <a:lnTo>
                    <a:pt x="220" y="86"/>
                  </a:lnTo>
                  <a:lnTo>
                    <a:pt x="220" y="86"/>
                  </a:lnTo>
                  <a:lnTo>
                    <a:pt x="220" y="86"/>
                  </a:lnTo>
                  <a:lnTo>
                    <a:pt x="220" y="86"/>
                  </a:lnTo>
                  <a:lnTo>
                    <a:pt x="218" y="86"/>
                  </a:lnTo>
                  <a:lnTo>
                    <a:pt x="218" y="88"/>
                  </a:lnTo>
                  <a:lnTo>
                    <a:pt x="216" y="88"/>
                  </a:lnTo>
                  <a:lnTo>
                    <a:pt x="216" y="88"/>
                  </a:lnTo>
                  <a:lnTo>
                    <a:pt x="216" y="88"/>
                  </a:lnTo>
                  <a:lnTo>
                    <a:pt x="216" y="90"/>
                  </a:lnTo>
                  <a:lnTo>
                    <a:pt x="214" y="90"/>
                  </a:lnTo>
                  <a:lnTo>
                    <a:pt x="214" y="90"/>
                  </a:lnTo>
                  <a:lnTo>
                    <a:pt x="214" y="90"/>
                  </a:lnTo>
                  <a:lnTo>
                    <a:pt x="212" y="90"/>
                  </a:lnTo>
                  <a:lnTo>
                    <a:pt x="212" y="90"/>
                  </a:lnTo>
                  <a:lnTo>
                    <a:pt x="212" y="90"/>
                  </a:lnTo>
                  <a:lnTo>
                    <a:pt x="210" y="90"/>
                  </a:lnTo>
                  <a:lnTo>
                    <a:pt x="210" y="90"/>
                  </a:lnTo>
                  <a:lnTo>
                    <a:pt x="210" y="90"/>
                  </a:lnTo>
                  <a:lnTo>
                    <a:pt x="210" y="90"/>
                  </a:lnTo>
                  <a:lnTo>
                    <a:pt x="210" y="90"/>
                  </a:lnTo>
                  <a:lnTo>
                    <a:pt x="210" y="88"/>
                  </a:lnTo>
                  <a:lnTo>
                    <a:pt x="210" y="88"/>
                  </a:lnTo>
                  <a:lnTo>
                    <a:pt x="210" y="88"/>
                  </a:lnTo>
                  <a:lnTo>
                    <a:pt x="212" y="88"/>
                  </a:lnTo>
                  <a:lnTo>
                    <a:pt x="212" y="86"/>
                  </a:lnTo>
                  <a:lnTo>
                    <a:pt x="212" y="86"/>
                  </a:lnTo>
                  <a:lnTo>
                    <a:pt x="212" y="86"/>
                  </a:lnTo>
                  <a:lnTo>
                    <a:pt x="212" y="86"/>
                  </a:lnTo>
                  <a:lnTo>
                    <a:pt x="210" y="86"/>
                  </a:lnTo>
                  <a:lnTo>
                    <a:pt x="210" y="86"/>
                  </a:lnTo>
                  <a:lnTo>
                    <a:pt x="210" y="86"/>
                  </a:lnTo>
                  <a:lnTo>
                    <a:pt x="207" y="84"/>
                  </a:lnTo>
                  <a:lnTo>
                    <a:pt x="207" y="84"/>
                  </a:lnTo>
                  <a:lnTo>
                    <a:pt x="207" y="84"/>
                  </a:lnTo>
                  <a:lnTo>
                    <a:pt x="207" y="84"/>
                  </a:lnTo>
                  <a:lnTo>
                    <a:pt x="205" y="82"/>
                  </a:lnTo>
                  <a:lnTo>
                    <a:pt x="205" y="82"/>
                  </a:lnTo>
                  <a:lnTo>
                    <a:pt x="205" y="82"/>
                  </a:lnTo>
                  <a:lnTo>
                    <a:pt x="205" y="80"/>
                  </a:lnTo>
                  <a:lnTo>
                    <a:pt x="205" y="80"/>
                  </a:lnTo>
                  <a:lnTo>
                    <a:pt x="205" y="78"/>
                  </a:lnTo>
                  <a:lnTo>
                    <a:pt x="205" y="78"/>
                  </a:lnTo>
                  <a:lnTo>
                    <a:pt x="205" y="78"/>
                  </a:lnTo>
                  <a:lnTo>
                    <a:pt x="205" y="78"/>
                  </a:lnTo>
                  <a:lnTo>
                    <a:pt x="203" y="78"/>
                  </a:lnTo>
                  <a:lnTo>
                    <a:pt x="203" y="78"/>
                  </a:lnTo>
                  <a:lnTo>
                    <a:pt x="203" y="76"/>
                  </a:lnTo>
                  <a:lnTo>
                    <a:pt x="201" y="76"/>
                  </a:lnTo>
                  <a:lnTo>
                    <a:pt x="201" y="76"/>
                  </a:lnTo>
                  <a:lnTo>
                    <a:pt x="199" y="76"/>
                  </a:lnTo>
                  <a:lnTo>
                    <a:pt x="199" y="76"/>
                  </a:lnTo>
                  <a:lnTo>
                    <a:pt x="199" y="76"/>
                  </a:lnTo>
                  <a:lnTo>
                    <a:pt x="199" y="76"/>
                  </a:lnTo>
                  <a:lnTo>
                    <a:pt x="199" y="74"/>
                  </a:lnTo>
                  <a:lnTo>
                    <a:pt x="199" y="74"/>
                  </a:lnTo>
                  <a:lnTo>
                    <a:pt x="199" y="74"/>
                  </a:lnTo>
                  <a:lnTo>
                    <a:pt x="199" y="74"/>
                  </a:lnTo>
                  <a:lnTo>
                    <a:pt x="199" y="71"/>
                  </a:lnTo>
                  <a:lnTo>
                    <a:pt x="199" y="71"/>
                  </a:lnTo>
                  <a:lnTo>
                    <a:pt x="201" y="71"/>
                  </a:lnTo>
                  <a:lnTo>
                    <a:pt x="199" y="71"/>
                  </a:lnTo>
                  <a:lnTo>
                    <a:pt x="199" y="69"/>
                  </a:lnTo>
                  <a:lnTo>
                    <a:pt x="195" y="65"/>
                  </a:lnTo>
                  <a:lnTo>
                    <a:pt x="195" y="65"/>
                  </a:lnTo>
                  <a:lnTo>
                    <a:pt x="193" y="65"/>
                  </a:lnTo>
                  <a:lnTo>
                    <a:pt x="193" y="65"/>
                  </a:lnTo>
                  <a:lnTo>
                    <a:pt x="193" y="65"/>
                  </a:lnTo>
                  <a:lnTo>
                    <a:pt x="191" y="67"/>
                  </a:lnTo>
                  <a:lnTo>
                    <a:pt x="189" y="67"/>
                  </a:lnTo>
                  <a:lnTo>
                    <a:pt x="187" y="67"/>
                  </a:lnTo>
                  <a:lnTo>
                    <a:pt x="184" y="67"/>
                  </a:lnTo>
                  <a:lnTo>
                    <a:pt x="182" y="67"/>
                  </a:lnTo>
                  <a:lnTo>
                    <a:pt x="182" y="67"/>
                  </a:lnTo>
                  <a:lnTo>
                    <a:pt x="182" y="67"/>
                  </a:lnTo>
                  <a:lnTo>
                    <a:pt x="180" y="67"/>
                  </a:lnTo>
                  <a:lnTo>
                    <a:pt x="180" y="69"/>
                  </a:lnTo>
                  <a:lnTo>
                    <a:pt x="178" y="69"/>
                  </a:lnTo>
                  <a:lnTo>
                    <a:pt x="178" y="69"/>
                  </a:lnTo>
                  <a:lnTo>
                    <a:pt x="178" y="69"/>
                  </a:lnTo>
                  <a:lnTo>
                    <a:pt x="178" y="71"/>
                  </a:lnTo>
                  <a:lnTo>
                    <a:pt x="178" y="71"/>
                  </a:lnTo>
                  <a:lnTo>
                    <a:pt x="178" y="71"/>
                  </a:lnTo>
                  <a:lnTo>
                    <a:pt x="178" y="71"/>
                  </a:lnTo>
                  <a:lnTo>
                    <a:pt x="176" y="74"/>
                  </a:lnTo>
                  <a:lnTo>
                    <a:pt x="176" y="74"/>
                  </a:lnTo>
                  <a:lnTo>
                    <a:pt x="176" y="74"/>
                  </a:lnTo>
                  <a:lnTo>
                    <a:pt x="176" y="74"/>
                  </a:lnTo>
                  <a:lnTo>
                    <a:pt x="176" y="74"/>
                  </a:lnTo>
                  <a:lnTo>
                    <a:pt x="176" y="76"/>
                  </a:lnTo>
                  <a:lnTo>
                    <a:pt x="176" y="76"/>
                  </a:lnTo>
                  <a:lnTo>
                    <a:pt x="176" y="78"/>
                  </a:lnTo>
                  <a:lnTo>
                    <a:pt x="176" y="80"/>
                  </a:lnTo>
                  <a:lnTo>
                    <a:pt x="178" y="80"/>
                  </a:lnTo>
                  <a:lnTo>
                    <a:pt x="178" y="80"/>
                  </a:lnTo>
                  <a:lnTo>
                    <a:pt x="178" y="80"/>
                  </a:lnTo>
                  <a:lnTo>
                    <a:pt x="178" y="80"/>
                  </a:lnTo>
                  <a:lnTo>
                    <a:pt x="178" y="82"/>
                  </a:lnTo>
                  <a:lnTo>
                    <a:pt x="178" y="84"/>
                  </a:lnTo>
                  <a:lnTo>
                    <a:pt x="178" y="86"/>
                  </a:lnTo>
                  <a:lnTo>
                    <a:pt x="178" y="86"/>
                  </a:lnTo>
                  <a:lnTo>
                    <a:pt x="178" y="86"/>
                  </a:lnTo>
                  <a:lnTo>
                    <a:pt x="176" y="88"/>
                  </a:lnTo>
                  <a:lnTo>
                    <a:pt x="176" y="88"/>
                  </a:lnTo>
                  <a:lnTo>
                    <a:pt x="176" y="88"/>
                  </a:lnTo>
                  <a:lnTo>
                    <a:pt x="176" y="88"/>
                  </a:lnTo>
                  <a:lnTo>
                    <a:pt x="176" y="88"/>
                  </a:lnTo>
                  <a:lnTo>
                    <a:pt x="176" y="90"/>
                  </a:lnTo>
                  <a:lnTo>
                    <a:pt x="176" y="90"/>
                  </a:lnTo>
                  <a:lnTo>
                    <a:pt x="174" y="88"/>
                  </a:lnTo>
                  <a:lnTo>
                    <a:pt x="174" y="88"/>
                  </a:lnTo>
                  <a:lnTo>
                    <a:pt x="172" y="88"/>
                  </a:lnTo>
                  <a:lnTo>
                    <a:pt x="170" y="88"/>
                  </a:lnTo>
                  <a:lnTo>
                    <a:pt x="170" y="88"/>
                  </a:lnTo>
                  <a:lnTo>
                    <a:pt x="170" y="90"/>
                  </a:lnTo>
                  <a:lnTo>
                    <a:pt x="170" y="92"/>
                  </a:lnTo>
                  <a:lnTo>
                    <a:pt x="170" y="92"/>
                  </a:lnTo>
                  <a:lnTo>
                    <a:pt x="170" y="92"/>
                  </a:lnTo>
                  <a:lnTo>
                    <a:pt x="161" y="95"/>
                  </a:lnTo>
                  <a:lnTo>
                    <a:pt x="157" y="95"/>
                  </a:lnTo>
                  <a:lnTo>
                    <a:pt x="153" y="95"/>
                  </a:lnTo>
                  <a:lnTo>
                    <a:pt x="151" y="97"/>
                  </a:lnTo>
                  <a:lnTo>
                    <a:pt x="151" y="99"/>
                  </a:lnTo>
                  <a:lnTo>
                    <a:pt x="149" y="99"/>
                  </a:lnTo>
                  <a:lnTo>
                    <a:pt x="143" y="101"/>
                  </a:lnTo>
                  <a:lnTo>
                    <a:pt x="143" y="103"/>
                  </a:lnTo>
                  <a:lnTo>
                    <a:pt x="138" y="105"/>
                  </a:lnTo>
                  <a:lnTo>
                    <a:pt x="134" y="107"/>
                  </a:lnTo>
                  <a:lnTo>
                    <a:pt x="132" y="107"/>
                  </a:lnTo>
                  <a:lnTo>
                    <a:pt x="128" y="109"/>
                  </a:lnTo>
                  <a:lnTo>
                    <a:pt x="124" y="109"/>
                  </a:lnTo>
                  <a:lnTo>
                    <a:pt x="122" y="109"/>
                  </a:lnTo>
                  <a:lnTo>
                    <a:pt x="122" y="109"/>
                  </a:lnTo>
                  <a:lnTo>
                    <a:pt x="122" y="111"/>
                  </a:lnTo>
                  <a:lnTo>
                    <a:pt x="122" y="111"/>
                  </a:lnTo>
                  <a:lnTo>
                    <a:pt x="120" y="111"/>
                  </a:lnTo>
                  <a:lnTo>
                    <a:pt x="120" y="111"/>
                  </a:lnTo>
                  <a:lnTo>
                    <a:pt x="120" y="111"/>
                  </a:lnTo>
                  <a:lnTo>
                    <a:pt x="117" y="111"/>
                  </a:lnTo>
                  <a:lnTo>
                    <a:pt x="120" y="113"/>
                  </a:lnTo>
                  <a:lnTo>
                    <a:pt x="122" y="118"/>
                  </a:lnTo>
                  <a:lnTo>
                    <a:pt x="122" y="122"/>
                  </a:lnTo>
                  <a:lnTo>
                    <a:pt x="120" y="124"/>
                  </a:lnTo>
                  <a:lnTo>
                    <a:pt x="117" y="126"/>
                  </a:lnTo>
                  <a:lnTo>
                    <a:pt x="113" y="130"/>
                  </a:lnTo>
                  <a:lnTo>
                    <a:pt x="111" y="132"/>
                  </a:lnTo>
                  <a:lnTo>
                    <a:pt x="109" y="134"/>
                  </a:lnTo>
                  <a:lnTo>
                    <a:pt x="109" y="134"/>
                  </a:lnTo>
                  <a:lnTo>
                    <a:pt x="107" y="134"/>
                  </a:lnTo>
                  <a:lnTo>
                    <a:pt x="103" y="130"/>
                  </a:lnTo>
                  <a:lnTo>
                    <a:pt x="101" y="128"/>
                  </a:lnTo>
                  <a:lnTo>
                    <a:pt x="101" y="128"/>
                  </a:lnTo>
                  <a:lnTo>
                    <a:pt x="99" y="128"/>
                  </a:lnTo>
                  <a:lnTo>
                    <a:pt x="97" y="128"/>
                  </a:lnTo>
                  <a:lnTo>
                    <a:pt x="94" y="130"/>
                  </a:lnTo>
                  <a:lnTo>
                    <a:pt x="92" y="130"/>
                  </a:lnTo>
                  <a:lnTo>
                    <a:pt x="92" y="130"/>
                  </a:lnTo>
                  <a:lnTo>
                    <a:pt x="90" y="128"/>
                  </a:lnTo>
                  <a:lnTo>
                    <a:pt x="88" y="126"/>
                  </a:lnTo>
                  <a:lnTo>
                    <a:pt x="84" y="124"/>
                  </a:lnTo>
                  <a:lnTo>
                    <a:pt x="82" y="124"/>
                  </a:lnTo>
                  <a:lnTo>
                    <a:pt x="82" y="124"/>
                  </a:lnTo>
                  <a:lnTo>
                    <a:pt x="80" y="124"/>
                  </a:lnTo>
                  <a:lnTo>
                    <a:pt x="78" y="122"/>
                  </a:lnTo>
                  <a:lnTo>
                    <a:pt x="78" y="122"/>
                  </a:lnTo>
                  <a:lnTo>
                    <a:pt x="76" y="122"/>
                  </a:lnTo>
                  <a:lnTo>
                    <a:pt x="71" y="122"/>
                  </a:lnTo>
                  <a:lnTo>
                    <a:pt x="69" y="120"/>
                  </a:lnTo>
                  <a:lnTo>
                    <a:pt x="69" y="118"/>
                  </a:lnTo>
                  <a:lnTo>
                    <a:pt x="67" y="113"/>
                  </a:lnTo>
                  <a:lnTo>
                    <a:pt x="67" y="113"/>
                  </a:lnTo>
                  <a:lnTo>
                    <a:pt x="65" y="113"/>
                  </a:lnTo>
                  <a:lnTo>
                    <a:pt x="65" y="111"/>
                  </a:lnTo>
                  <a:lnTo>
                    <a:pt x="63" y="111"/>
                  </a:lnTo>
                  <a:lnTo>
                    <a:pt x="63" y="111"/>
                  </a:lnTo>
                  <a:lnTo>
                    <a:pt x="61" y="113"/>
                  </a:lnTo>
                  <a:lnTo>
                    <a:pt x="59" y="113"/>
                  </a:lnTo>
                  <a:lnTo>
                    <a:pt x="57" y="113"/>
                  </a:lnTo>
                  <a:lnTo>
                    <a:pt x="55" y="113"/>
                  </a:lnTo>
                  <a:lnTo>
                    <a:pt x="55" y="109"/>
                  </a:lnTo>
                  <a:lnTo>
                    <a:pt x="53" y="109"/>
                  </a:lnTo>
                  <a:lnTo>
                    <a:pt x="51" y="107"/>
                  </a:lnTo>
                  <a:lnTo>
                    <a:pt x="51" y="107"/>
                  </a:lnTo>
                  <a:lnTo>
                    <a:pt x="48" y="107"/>
                  </a:lnTo>
                  <a:lnTo>
                    <a:pt x="48" y="109"/>
                  </a:lnTo>
                  <a:lnTo>
                    <a:pt x="46" y="109"/>
                  </a:lnTo>
                  <a:lnTo>
                    <a:pt x="46" y="109"/>
                  </a:lnTo>
                  <a:lnTo>
                    <a:pt x="44" y="111"/>
                  </a:lnTo>
                  <a:lnTo>
                    <a:pt x="44" y="111"/>
                  </a:lnTo>
                  <a:lnTo>
                    <a:pt x="44" y="111"/>
                  </a:lnTo>
                  <a:lnTo>
                    <a:pt x="42" y="115"/>
                  </a:lnTo>
                  <a:lnTo>
                    <a:pt x="40" y="115"/>
                  </a:lnTo>
                  <a:lnTo>
                    <a:pt x="40" y="115"/>
                  </a:lnTo>
                  <a:lnTo>
                    <a:pt x="40" y="118"/>
                  </a:lnTo>
                  <a:lnTo>
                    <a:pt x="40" y="120"/>
                  </a:lnTo>
                  <a:lnTo>
                    <a:pt x="38" y="120"/>
                  </a:lnTo>
                  <a:lnTo>
                    <a:pt x="38" y="122"/>
                  </a:lnTo>
                  <a:lnTo>
                    <a:pt x="38" y="124"/>
                  </a:lnTo>
                  <a:lnTo>
                    <a:pt x="38" y="124"/>
                  </a:lnTo>
                  <a:lnTo>
                    <a:pt x="38" y="124"/>
                  </a:lnTo>
                  <a:lnTo>
                    <a:pt x="36" y="124"/>
                  </a:lnTo>
                  <a:lnTo>
                    <a:pt x="36" y="124"/>
                  </a:lnTo>
                  <a:lnTo>
                    <a:pt x="32" y="126"/>
                  </a:lnTo>
                  <a:lnTo>
                    <a:pt x="30" y="126"/>
                  </a:lnTo>
                  <a:lnTo>
                    <a:pt x="28" y="126"/>
                  </a:lnTo>
                  <a:lnTo>
                    <a:pt x="25" y="130"/>
                  </a:lnTo>
                  <a:lnTo>
                    <a:pt x="25" y="132"/>
                  </a:lnTo>
                  <a:lnTo>
                    <a:pt x="25" y="132"/>
                  </a:lnTo>
                  <a:lnTo>
                    <a:pt x="23" y="132"/>
                  </a:lnTo>
                  <a:lnTo>
                    <a:pt x="21" y="132"/>
                  </a:lnTo>
                  <a:lnTo>
                    <a:pt x="19" y="134"/>
                  </a:lnTo>
                  <a:lnTo>
                    <a:pt x="19" y="134"/>
                  </a:lnTo>
                  <a:lnTo>
                    <a:pt x="17" y="136"/>
                  </a:lnTo>
                  <a:lnTo>
                    <a:pt x="17" y="136"/>
                  </a:lnTo>
                  <a:lnTo>
                    <a:pt x="15" y="134"/>
                  </a:lnTo>
                  <a:lnTo>
                    <a:pt x="15" y="134"/>
                  </a:lnTo>
                  <a:lnTo>
                    <a:pt x="13" y="134"/>
                  </a:lnTo>
                  <a:lnTo>
                    <a:pt x="13" y="132"/>
                  </a:lnTo>
                  <a:lnTo>
                    <a:pt x="11" y="132"/>
                  </a:lnTo>
                  <a:lnTo>
                    <a:pt x="11" y="132"/>
                  </a:lnTo>
                  <a:lnTo>
                    <a:pt x="7" y="128"/>
                  </a:lnTo>
                  <a:lnTo>
                    <a:pt x="7" y="128"/>
                  </a:lnTo>
                  <a:lnTo>
                    <a:pt x="5" y="128"/>
                  </a:lnTo>
                  <a:lnTo>
                    <a:pt x="5" y="128"/>
                  </a:lnTo>
                  <a:lnTo>
                    <a:pt x="2" y="130"/>
                  </a:lnTo>
                  <a:lnTo>
                    <a:pt x="0" y="130"/>
                  </a:lnTo>
                  <a:lnTo>
                    <a:pt x="0" y="132"/>
                  </a:lnTo>
                  <a:lnTo>
                    <a:pt x="0" y="132"/>
                  </a:lnTo>
                  <a:lnTo>
                    <a:pt x="0" y="134"/>
                  </a:lnTo>
                  <a:lnTo>
                    <a:pt x="0" y="134"/>
                  </a:lnTo>
                  <a:lnTo>
                    <a:pt x="0" y="136"/>
                  </a:lnTo>
                  <a:lnTo>
                    <a:pt x="2" y="141"/>
                  </a:lnTo>
                  <a:lnTo>
                    <a:pt x="7" y="149"/>
                  </a:lnTo>
                  <a:lnTo>
                    <a:pt x="7" y="151"/>
                  </a:lnTo>
                  <a:lnTo>
                    <a:pt x="9" y="153"/>
                  </a:lnTo>
                  <a:lnTo>
                    <a:pt x="13" y="159"/>
                  </a:lnTo>
                  <a:lnTo>
                    <a:pt x="13" y="159"/>
                  </a:lnTo>
                  <a:lnTo>
                    <a:pt x="15" y="159"/>
                  </a:lnTo>
                  <a:lnTo>
                    <a:pt x="15" y="159"/>
                  </a:lnTo>
                  <a:lnTo>
                    <a:pt x="15" y="159"/>
                  </a:lnTo>
                  <a:lnTo>
                    <a:pt x="17" y="159"/>
                  </a:lnTo>
                  <a:lnTo>
                    <a:pt x="17" y="159"/>
                  </a:lnTo>
                  <a:lnTo>
                    <a:pt x="17" y="159"/>
                  </a:lnTo>
                  <a:lnTo>
                    <a:pt x="17" y="159"/>
                  </a:lnTo>
                  <a:lnTo>
                    <a:pt x="17" y="159"/>
                  </a:lnTo>
                  <a:lnTo>
                    <a:pt x="17" y="157"/>
                  </a:lnTo>
                  <a:lnTo>
                    <a:pt x="17" y="157"/>
                  </a:lnTo>
                  <a:lnTo>
                    <a:pt x="17" y="157"/>
                  </a:lnTo>
                  <a:lnTo>
                    <a:pt x="17" y="157"/>
                  </a:lnTo>
                  <a:lnTo>
                    <a:pt x="17" y="157"/>
                  </a:lnTo>
                  <a:lnTo>
                    <a:pt x="17" y="157"/>
                  </a:lnTo>
                  <a:lnTo>
                    <a:pt x="17" y="155"/>
                  </a:lnTo>
                  <a:lnTo>
                    <a:pt x="17" y="155"/>
                  </a:lnTo>
                  <a:lnTo>
                    <a:pt x="15" y="155"/>
                  </a:lnTo>
                  <a:lnTo>
                    <a:pt x="15" y="153"/>
                  </a:lnTo>
                  <a:lnTo>
                    <a:pt x="15" y="153"/>
                  </a:lnTo>
                  <a:lnTo>
                    <a:pt x="15" y="153"/>
                  </a:lnTo>
                  <a:lnTo>
                    <a:pt x="15" y="151"/>
                  </a:lnTo>
                  <a:lnTo>
                    <a:pt x="15" y="151"/>
                  </a:lnTo>
                  <a:lnTo>
                    <a:pt x="15" y="151"/>
                  </a:lnTo>
                  <a:lnTo>
                    <a:pt x="17" y="149"/>
                  </a:lnTo>
                  <a:lnTo>
                    <a:pt x="17" y="149"/>
                  </a:lnTo>
                  <a:lnTo>
                    <a:pt x="19" y="149"/>
                  </a:lnTo>
                  <a:lnTo>
                    <a:pt x="19" y="149"/>
                  </a:lnTo>
                  <a:lnTo>
                    <a:pt x="19" y="149"/>
                  </a:lnTo>
                  <a:lnTo>
                    <a:pt x="21" y="149"/>
                  </a:lnTo>
                  <a:lnTo>
                    <a:pt x="28" y="149"/>
                  </a:lnTo>
                  <a:lnTo>
                    <a:pt x="28" y="151"/>
                  </a:lnTo>
                  <a:lnTo>
                    <a:pt x="28" y="151"/>
                  </a:lnTo>
                  <a:lnTo>
                    <a:pt x="30" y="151"/>
                  </a:lnTo>
                  <a:lnTo>
                    <a:pt x="32" y="151"/>
                  </a:lnTo>
                  <a:lnTo>
                    <a:pt x="32" y="153"/>
                  </a:lnTo>
                  <a:lnTo>
                    <a:pt x="32" y="153"/>
                  </a:lnTo>
                  <a:lnTo>
                    <a:pt x="34" y="153"/>
                  </a:lnTo>
                  <a:lnTo>
                    <a:pt x="34" y="153"/>
                  </a:lnTo>
                  <a:lnTo>
                    <a:pt x="34" y="153"/>
                  </a:lnTo>
                  <a:lnTo>
                    <a:pt x="34" y="153"/>
                  </a:lnTo>
                  <a:lnTo>
                    <a:pt x="36" y="151"/>
                  </a:lnTo>
                  <a:lnTo>
                    <a:pt x="38" y="151"/>
                  </a:lnTo>
                  <a:lnTo>
                    <a:pt x="40" y="151"/>
                  </a:lnTo>
                  <a:lnTo>
                    <a:pt x="42" y="151"/>
                  </a:lnTo>
                  <a:lnTo>
                    <a:pt x="44" y="151"/>
                  </a:lnTo>
                  <a:lnTo>
                    <a:pt x="44" y="153"/>
                  </a:lnTo>
                  <a:lnTo>
                    <a:pt x="44" y="153"/>
                  </a:lnTo>
                  <a:lnTo>
                    <a:pt x="44" y="153"/>
                  </a:lnTo>
                  <a:lnTo>
                    <a:pt x="44" y="153"/>
                  </a:lnTo>
                  <a:lnTo>
                    <a:pt x="44" y="153"/>
                  </a:lnTo>
                  <a:lnTo>
                    <a:pt x="44" y="155"/>
                  </a:lnTo>
                  <a:lnTo>
                    <a:pt x="44" y="155"/>
                  </a:lnTo>
                  <a:lnTo>
                    <a:pt x="46" y="157"/>
                  </a:lnTo>
                  <a:lnTo>
                    <a:pt x="46" y="157"/>
                  </a:lnTo>
                  <a:lnTo>
                    <a:pt x="46" y="157"/>
                  </a:lnTo>
                  <a:lnTo>
                    <a:pt x="48" y="159"/>
                  </a:lnTo>
                  <a:lnTo>
                    <a:pt x="48" y="159"/>
                  </a:lnTo>
                  <a:lnTo>
                    <a:pt x="48" y="159"/>
                  </a:lnTo>
                  <a:lnTo>
                    <a:pt x="48" y="159"/>
                  </a:lnTo>
                  <a:lnTo>
                    <a:pt x="48" y="161"/>
                  </a:lnTo>
                  <a:lnTo>
                    <a:pt x="48" y="164"/>
                  </a:lnTo>
                  <a:lnTo>
                    <a:pt x="48" y="166"/>
                  </a:lnTo>
                  <a:lnTo>
                    <a:pt x="48" y="168"/>
                  </a:lnTo>
                  <a:lnTo>
                    <a:pt x="48" y="168"/>
                  </a:lnTo>
                  <a:lnTo>
                    <a:pt x="48" y="168"/>
                  </a:lnTo>
                  <a:lnTo>
                    <a:pt x="48" y="170"/>
                  </a:lnTo>
                  <a:lnTo>
                    <a:pt x="48" y="170"/>
                  </a:lnTo>
                  <a:lnTo>
                    <a:pt x="48" y="170"/>
                  </a:lnTo>
                  <a:lnTo>
                    <a:pt x="48" y="172"/>
                  </a:lnTo>
                  <a:lnTo>
                    <a:pt x="48" y="172"/>
                  </a:lnTo>
                  <a:lnTo>
                    <a:pt x="48" y="172"/>
                  </a:lnTo>
                  <a:lnTo>
                    <a:pt x="48" y="174"/>
                  </a:lnTo>
                  <a:lnTo>
                    <a:pt x="51" y="174"/>
                  </a:lnTo>
                  <a:lnTo>
                    <a:pt x="51" y="174"/>
                  </a:lnTo>
                  <a:lnTo>
                    <a:pt x="55" y="178"/>
                  </a:lnTo>
                  <a:lnTo>
                    <a:pt x="55" y="178"/>
                  </a:lnTo>
                  <a:lnTo>
                    <a:pt x="57" y="178"/>
                  </a:lnTo>
                  <a:lnTo>
                    <a:pt x="57" y="178"/>
                  </a:lnTo>
                  <a:lnTo>
                    <a:pt x="57" y="178"/>
                  </a:lnTo>
                  <a:lnTo>
                    <a:pt x="57" y="178"/>
                  </a:lnTo>
                  <a:lnTo>
                    <a:pt x="57" y="178"/>
                  </a:lnTo>
                  <a:lnTo>
                    <a:pt x="57" y="178"/>
                  </a:lnTo>
                  <a:lnTo>
                    <a:pt x="57" y="176"/>
                  </a:lnTo>
                  <a:lnTo>
                    <a:pt x="57" y="176"/>
                  </a:lnTo>
                  <a:lnTo>
                    <a:pt x="57" y="176"/>
                  </a:lnTo>
                  <a:lnTo>
                    <a:pt x="57" y="174"/>
                  </a:lnTo>
                  <a:lnTo>
                    <a:pt x="57" y="174"/>
                  </a:lnTo>
                  <a:lnTo>
                    <a:pt x="57" y="174"/>
                  </a:lnTo>
                  <a:lnTo>
                    <a:pt x="59" y="174"/>
                  </a:lnTo>
                  <a:lnTo>
                    <a:pt x="59" y="174"/>
                  </a:lnTo>
                  <a:lnTo>
                    <a:pt x="59" y="176"/>
                  </a:lnTo>
                  <a:lnTo>
                    <a:pt x="61" y="178"/>
                  </a:lnTo>
                  <a:lnTo>
                    <a:pt x="63" y="178"/>
                  </a:lnTo>
                  <a:lnTo>
                    <a:pt x="65" y="178"/>
                  </a:lnTo>
                  <a:lnTo>
                    <a:pt x="65" y="180"/>
                  </a:lnTo>
                  <a:lnTo>
                    <a:pt x="65" y="180"/>
                  </a:lnTo>
                  <a:lnTo>
                    <a:pt x="67" y="180"/>
                  </a:lnTo>
                  <a:lnTo>
                    <a:pt x="67" y="180"/>
                  </a:lnTo>
                  <a:lnTo>
                    <a:pt x="67" y="182"/>
                  </a:lnTo>
                  <a:lnTo>
                    <a:pt x="67" y="182"/>
                  </a:lnTo>
                  <a:lnTo>
                    <a:pt x="69" y="180"/>
                  </a:lnTo>
                  <a:lnTo>
                    <a:pt x="71" y="180"/>
                  </a:lnTo>
                  <a:lnTo>
                    <a:pt x="71" y="180"/>
                  </a:lnTo>
                  <a:lnTo>
                    <a:pt x="71" y="180"/>
                  </a:lnTo>
                  <a:lnTo>
                    <a:pt x="71" y="180"/>
                  </a:lnTo>
                  <a:lnTo>
                    <a:pt x="71" y="180"/>
                  </a:lnTo>
                  <a:lnTo>
                    <a:pt x="71" y="178"/>
                  </a:lnTo>
                  <a:lnTo>
                    <a:pt x="74" y="176"/>
                  </a:lnTo>
                  <a:lnTo>
                    <a:pt x="74" y="176"/>
                  </a:lnTo>
                  <a:lnTo>
                    <a:pt x="74" y="176"/>
                  </a:lnTo>
                  <a:lnTo>
                    <a:pt x="74" y="174"/>
                  </a:lnTo>
                  <a:lnTo>
                    <a:pt x="74" y="174"/>
                  </a:lnTo>
                  <a:lnTo>
                    <a:pt x="74" y="174"/>
                  </a:lnTo>
                  <a:lnTo>
                    <a:pt x="76" y="174"/>
                  </a:lnTo>
                  <a:lnTo>
                    <a:pt x="76" y="174"/>
                  </a:lnTo>
                  <a:lnTo>
                    <a:pt x="78" y="174"/>
                  </a:lnTo>
                  <a:lnTo>
                    <a:pt x="78" y="174"/>
                  </a:lnTo>
                  <a:lnTo>
                    <a:pt x="80" y="174"/>
                  </a:lnTo>
                  <a:lnTo>
                    <a:pt x="80" y="174"/>
                  </a:lnTo>
                  <a:lnTo>
                    <a:pt x="80" y="174"/>
                  </a:lnTo>
                  <a:lnTo>
                    <a:pt x="80" y="174"/>
                  </a:lnTo>
                  <a:lnTo>
                    <a:pt x="80" y="174"/>
                  </a:lnTo>
                  <a:lnTo>
                    <a:pt x="80" y="174"/>
                  </a:lnTo>
                  <a:lnTo>
                    <a:pt x="82" y="176"/>
                  </a:lnTo>
                  <a:lnTo>
                    <a:pt x="82" y="176"/>
                  </a:lnTo>
                  <a:lnTo>
                    <a:pt x="82" y="178"/>
                  </a:lnTo>
                  <a:lnTo>
                    <a:pt x="82" y="178"/>
                  </a:lnTo>
                  <a:lnTo>
                    <a:pt x="82" y="178"/>
                  </a:lnTo>
                  <a:lnTo>
                    <a:pt x="84" y="180"/>
                  </a:lnTo>
                  <a:lnTo>
                    <a:pt x="84" y="180"/>
                  </a:lnTo>
                  <a:lnTo>
                    <a:pt x="84" y="180"/>
                  </a:lnTo>
                  <a:lnTo>
                    <a:pt x="88" y="180"/>
                  </a:lnTo>
                  <a:lnTo>
                    <a:pt x="88" y="180"/>
                  </a:lnTo>
                  <a:lnTo>
                    <a:pt x="90" y="182"/>
                  </a:lnTo>
                  <a:lnTo>
                    <a:pt x="92" y="182"/>
                  </a:lnTo>
                  <a:lnTo>
                    <a:pt x="92" y="182"/>
                  </a:lnTo>
                  <a:lnTo>
                    <a:pt x="92" y="182"/>
                  </a:lnTo>
                  <a:lnTo>
                    <a:pt x="94" y="182"/>
                  </a:lnTo>
                  <a:lnTo>
                    <a:pt x="94" y="182"/>
                  </a:lnTo>
                  <a:lnTo>
                    <a:pt x="99" y="182"/>
                  </a:lnTo>
                  <a:lnTo>
                    <a:pt x="99" y="182"/>
                  </a:lnTo>
                  <a:lnTo>
                    <a:pt x="99" y="182"/>
                  </a:lnTo>
                  <a:lnTo>
                    <a:pt x="99" y="182"/>
                  </a:lnTo>
                  <a:lnTo>
                    <a:pt x="99" y="182"/>
                  </a:lnTo>
                  <a:lnTo>
                    <a:pt x="99" y="180"/>
                  </a:lnTo>
                  <a:lnTo>
                    <a:pt x="99" y="180"/>
                  </a:lnTo>
                  <a:lnTo>
                    <a:pt x="99" y="180"/>
                  </a:lnTo>
                  <a:lnTo>
                    <a:pt x="99" y="180"/>
                  </a:lnTo>
                  <a:lnTo>
                    <a:pt x="99" y="178"/>
                  </a:lnTo>
                  <a:lnTo>
                    <a:pt x="101" y="178"/>
                  </a:lnTo>
                  <a:lnTo>
                    <a:pt x="101" y="178"/>
                  </a:lnTo>
                  <a:lnTo>
                    <a:pt x="101" y="178"/>
                  </a:lnTo>
                  <a:lnTo>
                    <a:pt x="105" y="178"/>
                  </a:lnTo>
                  <a:lnTo>
                    <a:pt x="105" y="178"/>
                  </a:lnTo>
                  <a:lnTo>
                    <a:pt x="105" y="178"/>
                  </a:lnTo>
                  <a:lnTo>
                    <a:pt x="105" y="178"/>
                  </a:lnTo>
                  <a:lnTo>
                    <a:pt x="105" y="178"/>
                  </a:lnTo>
                  <a:lnTo>
                    <a:pt x="107" y="176"/>
                  </a:lnTo>
                  <a:lnTo>
                    <a:pt x="107" y="176"/>
                  </a:lnTo>
                  <a:lnTo>
                    <a:pt x="107" y="176"/>
                  </a:lnTo>
                  <a:lnTo>
                    <a:pt x="107" y="176"/>
                  </a:lnTo>
                  <a:lnTo>
                    <a:pt x="109" y="176"/>
                  </a:lnTo>
                  <a:lnTo>
                    <a:pt x="109" y="176"/>
                  </a:lnTo>
                  <a:lnTo>
                    <a:pt x="107" y="178"/>
                  </a:lnTo>
                  <a:lnTo>
                    <a:pt x="107" y="178"/>
                  </a:lnTo>
                  <a:lnTo>
                    <a:pt x="107" y="178"/>
                  </a:lnTo>
                  <a:lnTo>
                    <a:pt x="107" y="180"/>
                  </a:lnTo>
                  <a:lnTo>
                    <a:pt x="109" y="180"/>
                  </a:lnTo>
                  <a:lnTo>
                    <a:pt x="111" y="182"/>
                  </a:lnTo>
                  <a:lnTo>
                    <a:pt x="113" y="182"/>
                  </a:lnTo>
                  <a:lnTo>
                    <a:pt x="113" y="182"/>
                  </a:lnTo>
                  <a:lnTo>
                    <a:pt x="117" y="185"/>
                  </a:lnTo>
                  <a:lnTo>
                    <a:pt x="117" y="187"/>
                  </a:lnTo>
                  <a:lnTo>
                    <a:pt x="117" y="187"/>
                  </a:lnTo>
                  <a:lnTo>
                    <a:pt x="117" y="187"/>
                  </a:lnTo>
                  <a:lnTo>
                    <a:pt x="117" y="189"/>
                  </a:lnTo>
                  <a:lnTo>
                    <a:pt x="117" y="189"/>
                  </a:lnTo>
                  <a:lnTo>
                    <a:pt x="117" y="189"/>
                  </a:lnTo>
                  <a:lnTo>
                    <a:pt x="117" y="189"/>
                  </a:lnTo>
                  <a:lnTo>
                    <a:pt x="117" y="189"/>
                  </a:lnTo>
                  <a:lnTo>
                    <a:pt x="117" y="189"/>
                  </a:lnTo>
                  <a:lnTo>
                    <a:pt x="120" y="195"/>
                  </a:lnTo>
                  <a:lnTo>
                    <a:pt x="122" y="195"/>
                  </a:lnTo>
                  <a:lnTo>
                    <a:pt x="122" y="195"/>
                  </a:lnTo>
                  <a:lnTo>
                    <a:pt x="122" y="195"/>
                  </a:lnTo>
                  <a:lnTo>
                    <a:pt x="122" y="197"/>
                  </a:lnTo>
                  <a:lnTo>
                    <a:pt x="122" y="197"/>
                  </a:lnTo>
                  <a:lnTo>
                    <a:pt x="122" y="197"/>
                  </a:lnTo>
                  <a:lnTo>
                    <a:pt x="120" y="197"/>
                  </a:lnTo>
                  <a:lnTo>
                    <a:pt x="120" y="197"/>
                  </a:lnTo>
                  <a:lnTo>
                    <a:pt x="117" y="197"/>
                  </a:lnTo>
                  <a:lnTo>
                    <a:pt x="117" y="197"/>
                  </a:lnTo>
                  <a:lnTo>
                    <a:pt x="117" y="199"/>
                  </a:lnTo>
                  <a:lnTo>
                    <a:pt x="117" y="199"/>
                  </a:lnTo>
                  <a:lnTo>
                    <a:pt x="115" y="199"/>
                  </a:lnTo>
                  <a:lnTo>
                    <a:pt x="115" y="199"/>
                  </a:lnTo>
                  <a:lnTo>
                    <a:pt x="115" y="199"/>
                  </a:lnTo>
                  <a:lnTo>
                    <a:pt x="115" y="199"/>
                  </a:lnTo>
                  <a:lnTo>
                    <a:pt x="117" y="203"/>
                  </a:lnTo>
                  <a:lnTo>
                    <a:pt x="117" y="203"/>
                  </a:lnTo>
                  <a:lnTo>
                    <a:pt x="117" y="205"/>
                  </a:lnTo>
                  <a:lnTo>
                    <a:pt x="117" y="205"/>
                  </a:lnTo>
                  <a:lnTo>
                    <a:pt x="117" y="205"/>
                  </a:lnTo>
                  <a:lnTo>
                    <a:pt x="117" y="208"/>
                  </a:lnTo>
                  <a:lnTo>
                    <a:pt x="117" y="208"/>
                  </a:lnTo>
                  <a:lnTo>
                    <a:pt x="117" y="210"/>
                  </a:lnTo>
                  <a:lnTo>
                    <a:pt x="117" y="214"/>
                  </a:lnTo>
                  <a:lnTo>
                    <a:pt x="115" y="220"/>
                  </a:lnTo>
                  <a:lnTo>
                    <a:pt x="115" y="220"/>
                  </a:lnTo>
                  <a:lnTo>
                    <a:pt x="115" y="220"/>
                  </a:lnTo>
                  <a:lnTo>
                    <a:pt x="115" y="220"/>
                  </a:lnTo>
                  <a:lnTo>
                    <a:pt x="115" y="220"/>
                  </a:lnTo>
                  <a:lnTo>
                    <a:pt x="115" y="220"/>
                  </a:lnTo>
                  <a:lnTo>
                    <a:pt x="113" y="222"/>
                  </a:lnTo>
                  <a:lnTo>
                    <a:pt x="113" y="222"/>
                  </a:lnTo>
                  <a:lnTo>
                    <a:pt x="113" y="222"/>
                  </a:lnTo>
                  <a:lnTo>
                    <a:pt x="113" y="222"/>
                  </a:lnTo>
                  <a:lnTo>
                    <a:pt x="111" y="222"/>
                  </a:lnTo>
                  <a:lnTo>
                    <a:pt x="111" y="222"/>
                  </a:lnTo>
                  <a:lnTo>
                    <a:pt x="111" y="224"/>
                  </a:lnTo>
                  <a:lnTo>
                    <a:pt x="111" y="224"/>
                  </a:lnTo>
                  <a:lnTo>
                    <a:pt x="111" y="224"/>
                  </a:lnTo>
                  <a:lnTo>
                    <a:pt x="109" y="224"/>
                  </a:lnTo>
                  <a:lnTo>
                    <a:pt x="107" y="224"/>
                  </a:lnTo>
                  <a:lnTo>
                    <a:pt x="105" y="224"/>
                  </a:lnTo>
                  <a:lnTo>
                    <a:pt x="105" y="224"/>
                  </a:lnTo>
                  <a:lnTo>
                    <a:pt x="105" y="224"/>
                  </a:lnTo>
                  <a:lnTo>
                    <a:pt x="101" y="222"/>
                  </a:lnTo>
                  <a:lnTo>
                    <a:pt x="101" y="222"/>
                  </a:lnTo>
                  <a:lnTo>
                    <a:pt x="101" y="222"/>
                  </a:lnTo>
                  <a:lnTo>
                    <a:pt x="101" y="222"/>
                  </a:lnTo>
                  <a:lnTo>
                    <a:pt x="99" y="222"/>
                  </a:lnTo>
                  <a:lnTo>
                    <a:pt x="99" y="222"/>
                  </a:lnTo>
                  <a:lnTo>
                    <a:pt x="99" y="220"/>
                  </a:lnTo>
                  <a:lnTo>
                    <a:pt x="99" y="220"/>
                  </a:lnTo>
                  <a:lnTo>
                    <a:pt x="97" y="220"/>
                  </a:lnTo>
                  <a:lnTo>
                    <a:pt x="97" y="220"/>
                  </a:lnTo>
                  <a:lnTo>
                    <a:pt x="97" y="222"/>
                  </a:lnTo>
                  <a:lnTo>
                    <a:pt x="97" y="222"/>
                  </a:lnTo>
                  <a:lnTo>
                    <a:pt x="97" y="222"/>
                  </a:lnTo>
                  <a:lnTo>
                    <a:pt x="94" y="222"/>
                  </a:lnTo>
                  <a:lnTo>
                    <a:pt x="94" y="222"/>
                  </a:lnTo>
                  <a:lnTo>
                    <a:pt x="94" y="222"/>
                  </a:lnTo>
                  <a:lnTo>
                    <a:pt x="94" y="222"/>
                  </a:lnTo>
                  <a:lnTo>
                    <a:pt x="94" y="224"/>
                  </a:lnTo>
                  <a:lnTo>
                    <a:pt x="94" y="224"/>
                  </a:lnTo>
                  <a:lnTo>
                    <a:pt x="92" y="224"/>
                  </a:lnTo>
                  <a:lnTo>
                    <a:pt x="92" y="226"/>
                  </a:lnTo>
                  <a:lnTo>
                    <a:pt x="90" y="226"/>
                  </a:lnTo>
                  <a:lnTo>
                    <a:pt x="90" y="226"/>
                  </a:lnTo>
                  <a:lnTo>
                    <a:pt x="90" y="228"/>
                  </a:lnTo>
                  <a:lnTo>
                    <a:pt x="88" y="228"/>
                  </a:lnTo>
                  <a:lnTo>
                    <a:pt x="88" y="231"/>
                  </a:lnTo>
                  <a:lnTo>
                    <a:pt x="88" y="231"/>
                  </a:lnTo>
                  <a:lnTo>
                    <a:pt x="88" y="231"/>
                  </a:lnTo>
                  <a:lnTo>
                    <a:pt x="86" y="231"/>
                  </a:lnTo>
                  <a:lnTo>
                    <a:pt x="86" y="231"/>
                  </a:lnTo>
                  <a:lnTo>
                    <a:pt x="86" y="231"/>
                  </a:lnTo>
                  <a:lnTo>
                    <a:pt x="86" y="231"/>
                  </a:lnTo>
                  <a:lnTo>
                    <a:pt x="86" y="231"/>
                  </a:lnTo>
                  <a:lnTo>
                    <a:pt x="86" y="233"/>
                  </a:lnTo>
                  <a:lnTo>
                    <a:pt x="86" y="233"/>
                  </a:lnTo>
                  <a:lnTo>
                    <a:pt x="86" y="233"/>
                  </a:lnTo>
                  <a:lnTo>
                    <a:pt x="86" y="235"/>
                  </a:lnTo>
                  <a:lnTo>
                    <a:pt x="86" y="235"/>
                  </a:lnTo>
                  <a:lnTo>
                    <a:pt x="86" y="235"/>
                  </a:lnTo>
                  <a:lnTo>
                    <a:pt x="84" y="235"/>
                  </a:lnTo>
                  <a:lnTo>
                    <a:pt x="84" y="235"/>
                  </a:lnTo>
                  <a:lnTo>
                    <a:pt x="84" y="235"/>
                  </a:lnTo>
                  <a:lnTo>
                    <a:pt x="84" y="235"/>
                  </a:lnTo>
                  <a:lnTo>
                    <a:pt x="82" y="235"/>
                  </a:lnTo>
                  <a:lnTo>
                    <a:pt x="82" y="233"/>
                  </a:lnTo>
                  <a:lnTo>
                    <a:pt x="82" y="233"/>
                  </a:lnTo>
                  <a:lnTo>
                    <a:pt x="82" y="235"/>
                  </a:lnTo>
                  <a:lnTo>
                    <a:pt x="82" y="235"/>
                  </a:lnTo>
                  <a:lnTo>
                    <a:pt x="82" y="235"/>
                  </a:lnTo>
                  <a:lnTo>
                    <a:pt x="80" y="235"/>
                  </a:lnTo>
                  <a:lnTo>
                    <a:pt x="80" y="235"/>
                  </a:lnTo>
                  <a:lnTo>
                    <a:pt x="80" y="235"/>
                  </a:lnTo>
                  <a:lnTo>
                    <a:pt x="80" y="237"/>
                  </a:lnTo>
                  <a:lnTo>
                    <a:pt x="80" y="237"/>
                  </a:lnTo>
                  <a:lnTo>
                    <a:pt x="80" y="239"/>
                  </a:lnTo>
                  <a:lnTo>
                    <a:pt x="80" y="239"/>
                  </a:lnTo>
                  <a:lnTo>
                    <a:pt x="80" y="239"/>
                  </a:lnTo>
                  <a:lnTo>
                    <a:pt x="80" y="239"/>
                  </a:lnTo>
                  <a:lnTo>
                    <a:pt x="78" y="241"/>
                  </a:lnTo>
                  <a:lnTo>
                    <a:pt x="78" y="241"/>
                  </a:lnTo>
                  <a:lnTo>
                    <a:pt x="76" y="243"/>
                  </a:lnTo>
                  <a:lnTo>
                    <a:pt x="74" y="245"/>
                  </a:lnTo>
                  <a:lnTo>
                    <a:pt x="74" y="245"/>
                  </a:lnTo>
                  <a:lnTo>
                    <a:pt x="74" y="247"/>
                  </a:lnTo>
                  <a:lnTo>
                    <a:pt x="74" y="247"/>
                  </a:lnTo>
                  <a:lnTo>
                    <a:pt x="74" y="247"/>
                  </a:lnTo>
                  <a:lnTo>
                    <a:pt x="74" y="249"/>
                  </a:lnTo>
                  <a:lnTo>
                    <a:pt x="74" y="249"/>
                  </a:lnTo>
                  <a:lnTo>
                    <a:pt x="74" y="254"/>
                  </a:lnTo>
                  <a:lnTo>
                    <a:pt x="74" y="254"/>
                  </a:lnTo>
                  <a:lnTo>
                    <a:pt x="76" y="256"/>
                  </a:lnTo>
                  <a:lnTo>
                    <a:pt x="76" y="256"/>
                  </a:lnTo>
                  <a:lnTo>
                    <a:pt x="76" y="256"/>
                  </a:lnTo>
                  <a:lnTo>
                    <a:pt x="82" y="258"/>
                  </a:lnTo>
                  <a:lnTo>
                    <a:pt x="84" y="258"/>
                  </a:lnTo>
                  <a:lnTo>
                    <a:pt x="86" y="258"/>
                  </a:lnTo>
                  <a:lnTo>
                    <a:pt x="86" y="258"/>
                  </a:lnTo>
                  <a:lnTo>
                    <a:pt x="88" y="260"/>
                  </a:lnTo>
                  <a:lnTo>
                    <a:pt x="88" y="260"/>
                  </a:lnTo>
                  <a:lnTo>
                    <a:pt x="88" y="260"/>
                  </a:lnTo>
                  <a:lnTo>
                    <a:pt x="90" y="260"/>
                  </a:lnTo>
                  <a:lnTo>
                    <a:pt x="90" y="262"/>
                  </a:lnTo>
                  <a:lnTo>
                    <a:pt x="90" y="262"/>
                  </a:lnTo>
                  <a:lnTo>
                    <a:pt x="90" y="262"/>
                  </a:lnTo>
                  <a:lnTo>
                    <a:pt x="90" y="262"/>
                  </a:lnTo>
                  <a:lnTo>
                    <a:pt x="92" y="262"/>
                  </a:lnTo>
                  <a:lnTo>
                    <a:pt x="94" y="266"/>
                  </a:lnTo>
                  <a:lnTo>
                    <a:pt x="97" y="268"/>
                  </a:lnTo>
                  <a:lnTo>
                    <a:pt x="97" y="268"/>
                  </a:lnTo>
                  <a:lnTo>
                    <a:pt x="97" y="266"/>
                  </a:lnTo>
                  <a:lnTo>
                    <a:pt x="99" y="266"/>
                  </a:lnTo>
                  <a:lnTo>
                    <a:pt x="99" y="266"/>
                  </a:lnTo>
                  <a:lnTo>
                    <a:pt x="99" y="266"/>
                  </a:lnTo>
                  <a:lnTo>
                    <a:pt x="101" y="266"/>
                  </a:lnTo>
                  <a:lnTo>
                    <a:pt x="101" y="266"/>
                  </a:lnTo>
                  <a:lnTo>
                    <a:pt x="103" y="266"/>
                  </a:lnTo>
                  <a:lnTo>
                    <a:pt x="105" y="266"/>
                  </a:lnTo>
                  <a:lnTo>
                    <a:pt x="105" y="266"/>
                  </a:lnTo>
                  <a:lnTo>
                    <a:pt x="107" y="262"/>
                  </a:lnTo>
                  <a:lnTo>
                    <a:pt x="107" y="262"/>
                  </a:lnTo>
                  <a:lnTo>
                    <a:pt x="113" y="262"/>
                  </a:lnTo>
                  <a:lnTo>
                    <a:pt x="115" y="262"/>
                  </a:lnTo>
                  <a:lnTo>
                    <a:pt x="120" y="264"/>
                  </a:lnTo>
                  <a:lnTo>
                    <a:pt x="122" y="264"/>
                  </a:lnTo>
                  <a:lnTo>
                    <a:pt x="122" y="268"/>
                  </a:lnTo>
                  <a:lnTo>
                    <a:pt x="124" y="270"/>
                  </a:lnTo>
                  <a:lnTo>
                    <a:pt x="124" y="270"/>
                  </a:lnTo>
                  <a:lnTo>
                    <a:pt x="126" y="272"/>
                  </a:lnTo>
                  <a:lnTo>
                    <a:pt x="126" y="272"/>
                  </a:lnTo>
                  <a:lnTo>
                    <a:pt x="128" y="272"/>
                  </a:lnTo>
                  <a:lnTo>
                    <a:pt x="130" y="272"/>
                  </a:lnTo>
                  <a:lnTo>
                    <a:pt x="138" y="268"/>
                  </a:lnTo>
                  <a:lnTo>
                    <a:pt x="141" y="268"/>
                  </a:lnTo>
                  <a:lnTo>
                    <a:pt x="141" y="266"/>
                  </a:lnTo>
                  <a:lnTo>
                    <a:pt x="141" y="266"/>
                  </a:lnTo>
                  <a:lnTo>
                    <a:pt x="143" y="266"/>
                  </a:lnTo>
                  <a:lnTo>
                    <a:pt x="143" y="266"/>
                  </a:lnTo>
                  <a:lnTo>
                    <a:pt x="147" y="268"/>
                  </a:lnTo>
                  <a:lnTo>
                    <a:pt x="147" y="268"/>
                  </a:lnTo>
                  <a:lnTo>
                    <a:pt x="149" y="270"/>
                  </a:lnTo>
                  <a:lnTo>
                    <a:pt x="149" y="270"/>
                  </a:lnTo>
                  <a:lnTo>
                    <a:pt x="149" y="272"/>
                  </a:lnTo>
                  <a:lnTo>
                    <a:pt x="151" y="272"/>
                  </a:lnTo>
                  <a:lnTo>
                    <a:pt x="151" y="272"/>
                  </a:lnTo>
                  <a:lnTo>
                    <a:pt x="153" y="270"/>
                  </a:lnTo>
                  <a:lnTo>
                    <a:pt x="153" y="270"/>
                  </a:lnTo>
                  <a:lnTo>
                    <a:pt x="153" y="270"/>
                  </a:lnTo>
                  <a:lnTo>
                    <a:pt x="155" y="270"/>
                  </a:lnTo>
                  <a:lnTo>
                    <a:pt x="155" y="272"/>
                  </a:lnTo>
                  <a:lnTo>
                    <a:pt x="157" y="275"/>
                  </a:lnTo>
                  <a:lnTo>
                    <a:pt x="159" y="277"/>
                  </a:lnTo>
                  <a:lnTo>
                    <a:pt x="157" y="277"/>
                  </a:lnTo>
                  <a:lnTo>
                    <a:pt x="159" y="277"/>
                  </a:lnTo>
                  <a:lnTo>
                    <a:pt x="161" y="277"/>
                  </a:lnTo>
                  <a:lnTo>
                    <a:pt x="161" y="277"/>
                  </a:lnTo>
                  <a:lnTo>
                    <a:pt x="164" y="277"/>
                  </a:lnTo>
                  <a:lnTo>
                    <a:pt x="164" y="279"/>
                  </a:lnTo>
                  <a:lnTo>
                    <a:pt x="159" y="279"/>
                  </a:lnTo>
                  <a:lnTo>
                    <a:pt x="159" y="281"/>
                  </a:lnTo>
                  <a:lnTo>
                    <a:pt x="159" y="281"/>
                  </a:lnTo>
                  <a:lnTo>
                    <a:pt x="159" y="283"/>
                  </a:lnTo>
                  <a:lnTo>
                    <a:pt x="157" y="285"/>
                  </a:lnTo>
                  <a:lnTo>
                    <a:pt x="157" y="287"/>
                  </a:lnTo>
                  <a:lnTo>
                    <a:pt x="155" y="289"/>
                  </a:lnTo>
                  <a:lnTo>
                    <a:pt x="155" y="293"/>
                  </a:lnTo>
                  <a:lnTo>
                    <a:pt x="153" y="293"/>
                  </a:lnTo>
                  <a:lnTo>
                    <a:pt x="153" y="293"/>
                  </a:lnTo>
                  <a:lnTo>
                    <a:pt x="151" y="293"/>
                  </a:lnTo>
                  <a:lnTo>
                    <a:pt x="151" y="291"/>
                  </a:lnTo>
                  <a:lnTo>
                    <a:pt x="149" y="291"/>
                  </a:lnTo>
                  <a:lnTo>
                    <a:pt x="149" y="291"/>
                  </a:lnTo>
                  <a:lnTo>
                    <a:pt x="147" y="291"/>
                  </a:lnTo>
                  <a:lnTo>
                    <a:pt x="147" y="293"/>
                  </a:lnTo>
                  <a:lnTo>
                    <a:pt x="145" y="300"/>
                  </a:lnTo>
                  <a:lnTo>
                    <a:pt x="145" y="302"/>
                  </a:lnTo>
                  <a:lnTo>
                    <a:pt x="145" y="302"/>
                  </a:lnTo>
                  <a:lnTo>
                    <a:pt x="145" y="304"/>
                  </a:lnTo>
                  <a:lnTo>
                    <a:pt x="145" y="304"/>
                  </a:lnTo>
                  <a:lnTo>
                    <a:pt x="145" y="306"/>
                  </a:lnTo>
                  <a:lnTo>
                    <a:pt x="145" y="306"/>
                  </a:lnTo>
                  <a:lnTo>
                    <a:pt x="145" y="310"/>
                  </a:lnTo>
                  <a:lnTo>
                    <a:pt x="145" y="310"/>
                  </a:lnTo>
                  <a:lnTo>
                    <a:pt x="147" y="312"/>
                  </a:lnTo>
                  <a:lnTo>
                    <a:pt x="147" y="312"/>
                  </a:lnTo>
                  <a:lnTo>
                    <a:pt x="151" y="312"/>
                  </a:lnTo>
                  <a:lnTo>
                    <a:pt x="151" y="312"/>
                  </a:lnTo>
                  <a:lnTo>
                    <a:pt x="151" y="314"/>
                  </a:lnTo>
                  <a:lnTo>
                    <a:pt x="153" y="318"/>
                  </a:lnTo>
                  <a:lnTo>
                    <a:pt x="153" y="321"/>
                  </a:lnTo>
                  <a:lnTo>
                    <a:pt x="153" y="321"/>
                  </a:lnTo>
                  <a:lnTo>
                    <a:pt x="151" y="323"/>
                  </a:lnTo>
                  <a:lnTo>
                    <a:pt x="153" y="323"/>
                  </a:lnTo>
                  <a:lnTo>
                    <a:pt x="153" y="325"/>
                  </a:lnTo>
                  <a:lnTo>
                    <a:pt x="153" y="325"/>
                  </a:lnTo>
                  <a:lnTo>
                    <a:pt x="153" y="325"/>
                  </a:lnTo>
                  <a:lnTo>
                    <a:pt x="153" y="327"/>
                  </a:lnTo>
                  <a:lnTo>
                    <a:pt x="153" y="327"/>
                  </a:lnTo>
                  <a:lnTo>
                    <a:pt x="153" y="327"/>
                  </a:lnTo>
                  <a:lnTo>
                    <a:pt x="153" y="329"/>
                  </a:lnTo>
                  <a:lnTo>
                    <a:pt x="153" y="329"/>
                  </a:lnTo>
                  <a:lnTo>
                    <a:pt x="155" y="329"/>
                  </a:lnTo>
                  <a:lnTo>
                    <a:pt x="155" y="331"/>
                  </a:lnTo>
                  <a:lnTo>
                    <a:pt x="153" y="333"/>
                  </a:lnTo>
                  <a:lnTo>
                    <a:pt x="153" y="337"/>
                  </a:lnTo>
                  <a:lnTo>
                    <a:pt x="153" y="337"/>
                  </a:lnTo>
                  <a:lnTo>
                    <a:pt x="153" y="337"/>
                  </a:lnTo>
                  <a:lnTo>
                    <a:pt x="153" y="339"/>
                  </a:lnTo>
                  <a:lnTo>
                    <a:pt x="153" y="339"/>
                  </a:lnTo>
                  <a:lnTo>
                    <a:pt x="155" y="339"/>
                  </a:lnTo>
                  <a:lnTo>
                    <a:pt x="155" y="339"/>
                  </a:lnTo>
                  <a:lnTo>
                    <a:pt x="157" y="335"/>
                  </a:lnTo>
                  <a:lnTo>
                    <a:pt x="157" y="335"/>
                  </a:lnTo>
                  <a:lnTo>
                    <a:pt x="159" y="335"/>
                  </a:lnTo>
                  <a:lnTo>
                    <a:pt x="159" y="337"/>
                  </a:lnTo>
                  <a:lnTo>
                    <a:pt x="159" y="337"/>
                  </a:lnTo>
                  <a:lnTo>
                    <a:pt x="161" y="337"/>
                  </a:lnTo>
                  <a:lnTo>
                    <a:pt x="161" y="337"/>
                  </a:lnTo>
                  <a:lnTo>
                    <a:pt x="164" y="339"/>
                  </a:lnTo>
                  <a:lnTo>
                    <a:pt x="166" y="337"/>
                  </a:lnTo>
                  <a:lnTo>
                    <a:pt x="168" y="339"/>
                  </a:lnTo>
                  <a:lnTo>
                    <a:pt x="168" y="339"/>
                  </a:lnTo>
                  <a:lnTo>
                    <a:pt x="170" y="342"/>
                  </a:lnTo>
                  <a:lnTo>
                    <a:pt x="170" y="342"/>
                  </a:lnTo>
                  <a:lnTo>
                    <a:pt x="172" y="344"/>
                  </a:lnTo>
                  <a:lnTo>
                    <a:pt x="172" y="342"/>
                  </a:lnTo>
                  <a:lnTo>
                    <a:pt x="174" y="342"/>
                  </a:lnTo>
                  <a:lnTo>
                    <a:pt x="176" y="342"/>
                  </a:lnTo>
                  <a:lnTo>
                    <a:pt x="176" y="342"/>
                  </a:lnTo>
                  <a:lnTo>
                    <a:pt x="178" y="342"/>
                  </a:lnTo>
                  <a:lnTo>
                    <a:pt x="178" y="344"/>
                  </a:lnTo>
                  <a:lnTo>
                    <a:pt x="178" y="344"/>
                  </a:lnTo>
                  <a:lnTo>
                    <a:pt x="178" y="346"/>
                  </a:lnTo>
                  <a:lnTo>
                    <a:pt x="176" y="348"/>
                  </a:lnTo>
                  <a:lnTo>
                    <a:pt x="176" y="348"/>
                  </a:lnTo>
                  <a:lnTo>
                    <a:pt x="176" y="350"/>
                  </a:lnTo>
                  <a:lnTo>
                    <a:pt x="178" y="350"/>
                  </a:lnTo>
                  <a:lnTo>
                    <a:pt x="178" y="352"/>
                  </a:lnTo>
                  <a:lnTo>
                    <a:pt x="182" y="352"/>
                  </a:lnTo>
                  <a:lnTo>
                    <a:pt x="184" y="352"/>
                  </a:lnTo>
                  <a:lnTo>
                    <a:pt x="189" y="358"/>
                  </a:lnTo>
                  <a:lnTo>
                    <a:pt x="193" y="358"/>
                  </a:lnTo>
                  <a:lnTo>
                    <a:pt x="195" y="358"/>
                  </a:lnTo>
                  <a:lnTo>
                    <a:pt x="197" y="358"/>
                  </a:lnTo>
                  <a:lnTo>
                    <a:pt x="199" y="360"/>
                  </a:lnTo>
                  <a:lnTo>
                    <a:pt x="201" y="365"/>
                  </a:lnTo>
                  <a:lnTo>
                    <a:pt x="201" y="365"/>
                  </a:lnTo>
                  <a:lnTo>
                    <a:pt x="201" y="367"/>
                  </a:lnTo>
                  <a:lnTo>
                    <a:pt x="203" y="365"/>
                  </a:lnTo>
                  <a:lnTo>
                    <a:pt x="205" y="362"/>
                  </a:lnTo>
                  <a:lnTo>
                    <a:pt x="207" y="362"/>
                  </a:lnTo>
                  <a:lnTo>
                    <a:pt x="210" y="362"/>
                  </a:lnTo>
                  <a:lnTo>
                    <a:pt x="210" y="365"/>
                  </a:lnTo>
                  <a:lnTo>
                    <a:pt x="210" y="367"/>
                  </a:lnTo>
                  <a:lnTo>
                    <a:pt x="210" y="367"/>
                  </a:lnTo>
                  <a:lnTo>
                    <a:pt x="212" y="367"/>
                  </a:lnTo>
                  <a:lnTo>
                    <a:pt x="212" y="369"/>
                  </a:lnTo>
                  <a:lnTo>
                    <a:pt x="214" y="369"/>
                  </a:lnTo>
                  <a:lnTo>
                    <a:pt x="214" y="367"/>
                  </a:lnTo>
                  <a:lnTo>
                    <a:pt x="214" y="367"/>
                  </a:lnTo>
                  <a:lnTo>
                    <a:pt x="214" y="367"/>
                  </a:lnTo>
                  <a:lnTo>
                    <a:pt x="216" y="367"/>
                  </a:lnTo>
                  <a:lnTo>
                    <a:pt x="218" y="367"/>
                  </a:lnTo>
                  <a:lnTo>
                    <a:pt x="220" y="367"/>
                  </a:lnTo>
                  <a:lnTo>
                    <a:pt x="224" y="365"/>
                  </a:lnTo>
                  <a:lnTo>
                    <a:pt x="226" y="365"/>
                  </a:lnTo>
                  <a:lnTo>
                    <a:pt x="228" y="362"/>
                  </a:lnTo>
                  <a:lnTo>
                    <a:pt x="230" y="362"/>
                  </a:lnTo>
                  <a:lnTo>
                    <a:pt x="230" y="362"/>
                  </a:lnTo>
                  <a:lnTo>
                    <a:pt x="233" y="362"/>
                  </a:lnTo>
                  <a:lnTo>
                    <a:pt x="235" y="362"/>
                  </a:lnTo>
                  <a:lnTo>
                    <a:pt x="235" y="362"/>
                  </a:lnTo>
                  <a:lnTo>
                    <a:pt x="237" y="365"/>
                  </a:lnTo>
                  <a:lnTo>
                    <a:pt x="237" y="365"/>
                  </a:lnTo>
                  <a:lnTo>
                    <a:pt x="237" y="367"/>
                  </a:lnTo>
                  <a:lnTo>
                    <a:pt x="239" y="367"/>
                  </a:lnTo>
                  <a:lnTo>
                    <a:pt x="241" y="369"/>
                  </a:lnTo>
                  <a:lnTo>
                    <a:pt x="243" y="371"/>
                  </a:lnTo>
                  <a:lnTo>
                    <a:pt x="243" y="371"/>
                  </a:lnTo>
                  <a:lnTo>
                    <a:pt x="247" y="375"/>
                  </a:lnTo>
                  <a:lnTo>
                    <a:pt x="247" y="375"/>
                  </a:lnTo>
                  <a:lnTo>
                    <a:pt x="245" y="377"/>
                  </a:lnTo>
                  <a:lnTo>
                    <a:pt x="245" y="377"/>
                  </a:lnTo>
                  <a:lnTo>
                    <a:pt x="245" y="379"/>
                  </a:lnTo>
                  <a:lnTo>
                    <a:pt x="245" y="379"/>
                  </a:lnTo>
                  <a:lnTo>
                    <a:pt x="249" y="377"/>
                  </a:lnTo>
                  <a:lnTo>
                    <a:pt x="251" y="375"/>
                  </a:lnTo>
                  <a:lnTo>
                    <a:pt x="253" y="375"/>
                  </a:lnTo>
                  <a:lnTo>
                    <a:pt x="253" y="375"/>
                  </a:lnTo>
                  <a:lnTo>
                    <a:pt x="251" y="375"/>
                  </a:lnTo>
                  <a:lnTo>
                    <a:pt x="251" y="375"/>
                  </a:lnTo>
                  <a:lnTo>
                    <a:pt x="249" y="375"/>
                  </a:lnTo>
                  <a:lnTo>
                    <a:pt x="249" y="375"/>
                  </a:lnTo>
                  <a:lnTo>
                    <a:pt x="249" y="375"/>
                  </a:lnTo>
                  <a:lnTo>
                    <a:pt x="247" y="373"/>
                  </a:lnTo>
                  <a:lnTo>
                    <a:pt x="249" y="373"/>
                  </a:lnTo>
                  <a:lnTo>
                    <a:pt x="249" y="373"/>
                  </a:lnTo>
                  <a:lnTo>
                    <a:pt x="249" y="373"/>
                  </a:lnTo>
                  <a:lnTo>
                    <a:pt x="247" y="371"/>
                  </a:lnTo>
                  <a:lnTo>
                    <a:pt x="247" y="371"/>
                  </a:lnTo>
                  <a:lnTo>
                    <a:pt x="249" y="371"/>
                  </a:lnTo>
                  <a:lnTo>
                    <a:pt x="249" y="371"/>
                  </a:lnTo>
                  <a:lnTo>
                    <a:pt x="251" y="371"/>
                  </a:lnTo>
                  <a:lnTo>
                    <a:pt x="251" y="371"/>
                  </a:lnTo>
                  <a:lnTo>
                    <a:pt x="253" y="371"/>
                  </a:lnTo>
                  <a:lnTo>
                    <a:pt x="251" y="369"/>
                  </a:lnTo>
                  <a:lnTo>
                    <a:pt x="253" y="369"/>
                  </a:lnTo>
                  <a:lnTo>
                    <a:pt x="253" y="369"/>
                  </a:lnTo>
                  <a:lnTo>
                    <a:pt x="256" y="369"/>
                  </a:lnTo>
                  <a:lnTo>
                    <a:pt x="256" y="369"/>
                  </a:lnTo>
                  <a:lnTo>
                    <a:pt x="256" y="369"/>
                  </a:lnTo>
                  <a:lnTo>
                    <a:pt x="256" y="369"/>
                  </a:lnTo>
                  <a:lnTo>
                    <a:pt x="258" y="369"/>
                  </a:lnTo>
                  <a:lnTo>
                    <a:pt x="256" y="369"/>
                  </a:lnTo>
                  <a:lnTo>
                    <a:pt x="258" y="369"/>
                  </a:lnTo>
                  <a:lnTo>
                    <a:pt x="258" y="369"/>
                  </a:lnTo>
                  <a:lnTo>
                    <a:pt x="260" y="369"/>
                  </a:lnTo>
                  <a:lnTo>
                    <a:pt x="262" y="367"/>
                  </a:lnTo>
                  <a:lnTo>
                    <a:pt x="262" y="367"/>
                  </a:lnTo>
                  <a:lnTo>
                    <a:pt x="262" y="367"/>
                  </a:lnTo>
                  <a:lnTo>
                    <a:pt x="262" y="365"/>
                  </a:lnTo>
                  <a:lnTo>
                    <a:pt x="262" y="365"/>
                  </a:lnTo>
                  <a:lnTo>
                    <a:pt x="262" y="365"/>
                  </a:lnTo>
                  <a:lnTo>
                    <a:pt x="262" y="365"/>
                  </a:lnTo>
                  <a:lnTo>
                    <a:pt x="262" y="365"/>
                  </a:lnTo>
                  <a:lnTo>
                    <a:pt x="262" y="362"/>
                  </a:lnTo>
                  <a:lnTo>
                    <a:pt x="262" y="362"/>
                  </a:lnTo>
                  <a:lnTo>
                    <a:pt x="262" y="365"/>
                  </a:lnTo>
                  <a:lnTo>
                    <a:pt x="262" y="365"/>
                  </a:lnTo>
                  <a:lnTo>
                    <a:pt x="262" y="365"/>
                  </a:lnTo>
                  <a:lnTo>
                    <a:pt x="264" y="362"/>
                  </a:lnTo>
                  <a:lnTo>
                    <a:pt x="264" y="365"/>
                  </a:lnTo>
                  <a:lnTo>
                    <a:pt x="264" y="365"/>
                  </a:lnTo>
                  <a:lnTo>
                    <a:pt x="264" y="365"/>
                  </a:lnTo>
                  <a:lnTo>
                    <a:pt x="264" y="367"/>
                  </a:lnTo>
                  <a:lnTo>
                    <a:pt x="266" y="367"/>
                  </a:lnTo>
                  <a:lnTo>
                    <a:pt x="266" y="367"/>
                  </a:lnTo>
                  <a:lnTo>
                    <a:pt x="266" y="369"/>
                  </a:lnTo>
                  <a:lnTo>
                    <a:pt x="264" y="369"/>
                  </a:lnTo>
                  <a:lnTo>
                    <a:pt x="262" y="371"/>
                  </a:lnTo>
                  <a:lnTo>
                    <a:pt x="262" y="373"/>
                  </a:lnTo>
                  <a:lnTo>
                    <a:pt x="262" y="373"/>
                  </a:lnTo>
                  <a:lnTo>
                    <a:pt x="264" y="373"/>
                  </a:lnTo>
                  <a:lnTo>
                    <a:pt x="266" y="371"/>
                  </a:lnTo>
                  <a:lnTo>
                    <a:pt x="266" y="371"/>
                  </a:lnTo>
                  <a:lnTo>
                    <a:pt x="266" y="371"/>
                  </a:lnTo>
                  <a:lnTo>
                    <a:pt x="268" y="371"/>
                  </a:lnTo>
                  <a:lnTo>
                    <a:pt x="268" y="369"/>
                  </a:lnTo>
                  <a:lnTo>
                    <a:pt x="268" y="369"/>
                  </a:lnTo>
                  <a:lnTo>
                    <a:pt x="268" y="369"/>
                  </a:lnTo>
                  <a:lnTo>
                    <a:pt x="270" y="369"/>
                  </a:lnTo>
                  <a:lnTo>
                    <a:pt x="270" y="367"/>
                  </a:lnTo>
                  <a:lnTo>
                    <a:pt x="268" y="367"/>
                  </a:lnTo>
                  <a:lnTo>
                    <a:pt x="268" y="367"/>
                  </a:lnTo>
                  <a:lnTo>
                    <a:pt x="268" y="367"/>
                  </a:lnTo>
                  <a:lnTo>
                    <a:pt x="268" y="367"/>
                  </a:lnTo>
                  <a:lnTo>
                    <a:pt x="268" y="365"/>
                  </a:lnTo>
                  <a:lnTo>
                    <a:pt x="270" y="365"/>
                  </a:lnTo>
                  <a:lnTo>
                    <a:pt x="270" y="365"/>
                  </a:lnTo>
                  <a:lnTo>
                    <a:pt x="268" y="365"/>
                  </a:lnTo>
                  <a:lnTo>
                    <a:pt x="270" y="365"/>
                  </a:lnTo>
                  <a:lnTo>
                    <a:pt x="270" y="362"/>
                  </a:lnTo>
                  <a:lnTo>
                    <a:pt x="270" y="360"/>
                  </a:lnTo>
                  <a:lnTo>
                    <a:pt x="270" y="358"/>
                  </a:lnTo>
                  <a:lnTo>
                    <a:pt x="272" y="356"/>
                  </a:lnTo>
                  <a:lnTo>
                    <a:pt x="270" y="358"/>
                  </a:lnTo>
                  <a:lnTo>
                    <a:pt x="270" y="358"/>
                  </a:lnTo>
                  <a:lnTo>
                    <a:pt x="274" y="360"/>
                  </a:lnTo>
                  <a:lnTo>
                    <a:pt x="274" y="360"/>
                  </a:lnTo>
                  <a:lnTo>
                    <a:pt x="276" y="360"/>
                  </a:lnTo>
                  <a:lnTo>
                    <a:pt x="276" y="360"/>
                  </a:lnTo>
                  <a:lnTo>
                    <a:pt x="276" y="360"/>
                  </a:lnTo>
                  <a:lnTo>
                    <a:pt x="276" y="360"/>
                  </a:lnTo>
                  <a:lnTo>
                    <a:pt x="276" y="360"/>
                  </a:lnTo>
                  <a:lnTo>
                    <a:pt x="276" y="360"/>
                  </a:lnTo>
                  <a:lnTo>
                    <a:pt x="276" y="358"/>
                  </a:lnTo>
                  <a:lnTo>
                    <a:pt x="276" y="360"/>
                  </a:lnTo>
                  <a:lnTo>
                    <a:pt x="276" y="360"/>
                  </a:lnTo>
                  <a:lnTo>
                    <a:pt x="276" y="362"/>
                  </a:lnTo>
                  <a:lnTo>
                    <a:pt x="276" y="362"/>
                  </a:lnTo>
                  <a:lnTo>
                    <a:pt x="281" y="360"/>
                  </a:lnTo>
                  <a:lnTo>
                    <a:pt x="281" y="362"/>
                  </a:lnTo>
                  <a:lnTo>
                    <a:pt x="281" y="362"/>
                  </a:lnTo>
                  <a:lnTo>
                    <a:pt x="279" y="362"/>
                  </a:lnTo>
                  <a:lnTo>
                    <a:pt x="279" y="362"/>
                  </a:lnTo>
                  <a:lnTo>
                    <a:pt x="279" y="362"/>
                  </a:lnTo>
                  <a:lnTo>
                    <a:pt x="279" y="362"/>
                  </a:lnTo>
                  <a:lnTo>
                    <a:pt x="276" y="365"/>
                  </a:lnTo>
                  <a:lnTo>
                    <a:pt x="276" y="365"/>
                  </a:lnTo>
                  <a:lnTo>
                    <a:pt x="276" y="365"/>
                  </a:lnTo>
                  <a:lnTo>
                    <a:pt x="276" y="365"/>
                  </a:lnTo>
                  <a:lnTo>
                    <a:pt x="276" y="365"/>
                  </a:lnTo>
                  <a:lnTo>
                    <a:pt x="276" y="365"/>
                  </a:lnTo>
                  <a:lnTo>
                    <a:pt x="279" y="365"/>
                  </a:lnTo>
                  <a:lnTo>
                    <a:pt x="279" y="365"/>
                  </a:lnTo>
                  <a:lnTo>
                    <a:pt x="279" y="365"/>
                  </a:lnTo>
                  <a:lnTo>
                    <a:pt x="279" y="367"/>
                  </a:lnTo>
                  <a:lnTo>
                    <a:pt x="279" y="369"/>
                  </a:lnTo>
                  <a:lnTo>
                    <a:pt x="276" y="369"/>
                  </a:lnTo>
                  <a:lnTo>
                    <a:pt x="276" y="367"/>
                  </a:lnTo>
                  <a:lnTo>
                    <a:pt x="276" y="367"/>
                  </a:lnTo>
                  <a:lnTo>
                    <a:pt x="274" y="367"/>
                  </a:lnTo>
                  <a:lnTo>
                    <a:pt x="274" y="369"/>
                  </a:lnTo>
                  <a:lnTo>
                    <a:pt x="276" y="369"/>
                  </a:lnTo>
                  <a:lnTo>
                    <a:pt x="276" y="369"/>
                  </a:lnTo>
                  <a:lnTo>
                    <a:pt x="281" y="369"/>
                  </a:lnTo>
                  <a:lnTo>
                    <a:pt x="281" y="369"/>
                  </a:lnTo>
                  <a:lnTo>
                    <a:pt x="281" y="369"/>
                  </a:lnTo>
                  <a:lnTo>
                    <a:pt x="279" y="369"/>
                  </a:lnTo>
                  <a:lnTo>
                    <a:pt x="279" y="369"/>
                  </a:lnTo>
                  <a:lnTo>
                    <a:pt x="281" y="369"/>
                  </a:lnTo>
                  <a:lnTo>
                    <a:pt x="281" y="369"/>
                  </a:lnTo>
                  <a:lnTo>
                    <a:pt x="281" y="367"/>
                  </a:lnTo>
                  <a:lnTo>
                    <a:pt x="281" y="367"/>
                  </a:lnTo>
                  <a:lnTo>
                    <a:pt x="281" y="367"/>
                  </a:lnTo>
                  <a:lnTo>
                    <a:pt x="281" y="367"/>
                  </a:lnTo>
                  <a:lnTo>
                    <a:pt x="283" y="365"/>
                  </a:lnTo>
                  <a:lnTo>
                    <a:pt x="283" y="367"/>
                  </a:lnTo>
                  <a:lnTo>
                    <a:pt x="283" y="367"/>
                  </a:lnTo>
                  <a:lnTo>
                    <a:pt x="283" y="367"/>
                  </a:lnTo>
                  <a:lnTo>
                    <a:pt x="281" y="367"/>
                  </a:lnTo>
                  <a:lnTo>
                    <a:pt x="281" y="367"/>
                  </a:lnTo>
                  <a:lnTo>
                    <a:pt x="281" y="369"/>
                  </a:lnTo>
                  <a:lnTo>
                    <a:pt x="283" y="367"/>
                  </a:lnTo>
                  <a:lnTo>
                    <a:pt x="285" y="367"/>
                  </a:lnTo>
                  <a:lnTo>
                    <a:pt x="283" y="367"/>
                  </a:lnTo>
                  <a:lnTo>
                    <a:pt x="283" y="367"/>
                  </a:lnTo>
                  <a:lnTo>
                    <a:pt x="285" y="367"/>
                  </a:lnTo>
                  <a:lnTo>
                    <a:pt x="285" y="365"/>
                  </a:lnTo>
                  <a:lnTo>
                    <a:pt x="285" y="365"/>
                  </a:lnTo>
                  <a:lnTo>
                    <a:pt x="285" y="365"/>
                  </a:lnTo>
                  <a:lnTo>
                    <a:pt x="285" y="365"/>
                  </a:lnTo>
                  <a:lnTo>
                    <a:pt x="285" y="365"/>
                  </a:lnTo>
                  <a:lnTo>
                    <a:pt x="283" y="365"/>
                  </a:lnTo>
                  <a:lnTo>
                    <a:pt x="283" y="365"/>
                  </a:lnTo>
                  <a:lnTo>
                    <a:pt x="283" y="362"/>
                  </a:lnTo>
                  <a:lnTo>
                    <a:pt x="285" y="362"/>
                  </a:lnTo>
                  <a:lnTo>
                    <a:pt x="285" y="365"/>
                  </a:lnTo>
                  <a:lnTo>
                    <a:pt x="285" y="362"/>
                  </a:lnTo>
                  <a:lnTo>
                    <a:pt x="287" y="362"/>
                  </a:lnTo>
                  <a:lnTo>
                    <a:pt x="287" y="362"/>
                  </a:lnTo>
                  <a:lnTo>
                    <a:pt x="285" y="362"/>
                  </a:lnTo>
                  <a:lnTo>
                    <a:pt x="285" y="362"/>
                  </a:lnTo>
                  <a:lnTo>
                    <a:pt x="287" y="360"/>
                  </a:lnTo>
                  <a:lnTo>
                    <a:pt x="287" y="360"/>
                  </a:lnTo>
                  <a:lnTo>
                    <a:pt x="287" y="358"/>
                  </a:lnTo>
                  <a:lnTo>
                    <a:pt x="287" y="358"/>
                  </a:lnTo>
                  <a:lnTo>
                    <a:pt x="285" y="360"/>
                  </a:lnTo>
                  <a:lnTo>
                    <a:pt x="285" y="360"/>
                  </a:lnTo>
                  <a:lnTo>
                    <a:pt x="285" y="360"/>
                  </a:lnTo>
                  <a:lnTo>
                    <a:pt x="285" y="360"/>
                  </a:lnTo>
                  <a:lnTo>
                    <a:pt x="285" y="360"/>
                  </a:lnTo>
                  <a:lnTo>
                    <a:pt x="285" y="360"/>
                  </a:lnTo>
                  <a:lnTo>
                    <a:pt x="285" y="360"/>
                  </a:lnTo>
                  <a:lnTo>
                    <a:pt x="285" y="360"/>
                  </a:lnTo>
                  <a:lnTo>
                    <a:pt x="285" y="360"/>
                  </a:lnTo>
                  <a:lnTo>
                    <a:pt x="285" y="360"/>
                  </a:lnTo>
                  <a:lnTo>
                    <a:pt x="283" y="360"/>
                  </a:lnTo>
                  <a:lnTo>
                    <a:pt x="285" y="358"/>
                  </a:lnTo>
                  <a:lnTo>
                    <a:pt x="285" y="358"/>
                  </a:lnTo>
                  <a:lnTo>
                    <a:pt x="285" y="358"/>
                  </a:lnTo>
                  <a:lnTo>
                    <a:pt x="285" y="358"/>
                  </a:lnTo>
                  <a:lnTo>
                    <a:pt x="285" y="358"/>
                  </a:lnTo>
                  <a:lnTo>
                    <a:pt x="285" y="358"/>
                  </a:lnTo>
                  <a:lnTo>
                    <a:pt x="283" y="358"/>
                  </a:lnTo>
                  <a:lnTo>
                    <a:pt x="283" y="360"/>
                  </a:lnTo>
                  <a:lnTo>
                    <a:pt x="283" y="360"/>
                  </a:lnTo>
                  <a:lnTo>
                    <a:pt x="283" y="360"/>
                  </a:lnTo>
                  <a:lnTo>
                    <a:pt x="283" y="360"/>
                  </a:lnTo>
                  <a:lnTo>
                    <a:pt x="283" y="360"/>
                  </a:lnTo>
                  <a:lnTo>
                    <a:pt x="283" y="360"/>
                  </a:lnTo>
                  <a:lnTo>
                    <a:pt x="283" y="360"/>
                  </a:lnTo>
                  <a:lnTo>
                    <a:pt x="281" y="358"/>
                  </a:lnTo>
                  <a:lnTo>
                    <a:pt x="281" y="358"/>
                  </a:lnTo>
                  <a:lnTo>
                    <a:pt x="281" y="358"/>
                  </a:lnTo>
                  <a:lnTo>
                    <a:pt x="283" y="358"/>
                  </a:lnTo>
                  <a:lnTo>
                    <a:pt x="283" y="358"/>
                  </a:lnTo>
                  <a:lnTo>
                    <a:pt x="283" y="358"/>
                  </a:lnTo>
                  <a:lnTo>
                    <a:pt x="283" y="358"/>
                  </a:lnTo>
                  <a:lnTo>
                    <a:pt x="283" y="358"/>
                  </a:lnTo>
                  <a:lnTo>
                    <a:pt x="283" y="358"/>
                  </a:lnTo>
                  <a:lnTo>
                    <a:pt x="283" y="358"/>
                  </a:lnTo>
                  <a:lnTo>
                    <a:pt x="283" y="358"/>
                  </a:lnTo>
                  <a:lnTo>
                    <a:pt x="283" y="358"/>
                  </a:lnTo>
                  <a:lnTo>
                    <a:pt x="283" y="356"/>
                  </a:lnTo>
                  <a:lnTo>
                    <a:pt x="281" y="356"/>
                  </a:lnTo>
                  <a:lnTo>
                    <a:pt x="281" y="356"/>
                  </a:lnTo>
                  <a:lnTo>
                    <a:pt x="281" y="356"/>
                  </a:lnTo>
                  <a:lnTo>
                    <a:pt x="281" y="356"/>
                  </a:lnTo>
                  <a:lnTo>
                    <a:pt x="281" y="356"/>
                  </a:lnTo>
                  <a:lnTo>
                    <a:pt x="281" y="356"/>
                  </a:lnTo>
                  <a:lnTo>
                    <a:pt x="283" y="356"/>
                  </a:lnTo>
                  <a:lnTo>
                    <a:pt x="283" y="354"/>
                  </a:lnTo>
                  <a:lnTo>
                    <a:pt x="283" y="354"/>
                  </a:lnTo>
                  <a:lnTo>
                    <a:pt x="283" y="354"/>
                  </a:lnTo>
                  <a:lnTo>
                    <a:pt x="283" y="352"/>
                  </a:lnTo>
                  <a:lnTo>
                    <a:pt x="283" y="352"/>
                  </a:lnTo>
                  <a:lnTo>
                    <a:pt x="283" y="350"/>
                  </a:lnTo>
                  <a:lnTo>
                    <a:pt x="281" y="350"/>
                  </a:lnTo>
                  <a:lnTo>
                    <a:pt x="281" y="350"/>
                  </a:lnTo>
                  <a:lnTo>
                    <a:pt x="281" y="350"/>
                  </a:lnTo>
                  <a:lnTo>
                    <a:pt x="281" y="350"/>
                  </a:lnTo>
                  <a:lnTo>
                    <a:pt x="281" y="350"/>
                  </a:lnTo>
                  <a:lnTo>
                    <a:pt x="281" y="350"/>
                  </a:lnTo>
                  <a:lnTo>
                    <a:pt x="281" y="350"/>
                  </a:lnTo>
                  <a:lnTo>
                    <a:pt x="281" y="350"/>
                  </a:lnTo>
                  <a:lnTo>
                    <a:pt x="281" y="350"/>
                  </a:lnTo>
                  <a:lnTo>
                    <a:pt x="279" y="348"/>
                  </a:lnTo>
                  <a:lnTo>
                    <a:pt x="279" y="346"/>
                  </a:lnTo>
                  <a:lnTo>
                    <a:pt x="279" y="346"/>
                  </a:lnTo>
                  <a:lnTo>
                    <a:pt x="279" y="342"/>
                  </a:lnTo>
                  <a:lnTo>
                    <a:pt x="281" y="342"/>
                  </a:lnTo>
                  <a:lnTo>
                    <a:pt x="281" y="342"/>
                  </a:lnTo>
                  <a:lnTo>
                    <a:pt x="281" y="342"/>
                  </a:lnTo>
                  <a:lnTo>
                    <a:pt x="281" y="342"/>
                  </a:lnTo>
                  <a:lnTo>
                    <a:pt x="281" y="346"/>
                  </a:lnTo>
                  <a:lnTo>
                    <a:pt x="281" y="346"/>
                  </a:lnTo>
                  <a:lnTo>
                    <a:pt x="283" y="348"/>
                  </a:lnTo>
                  <a:lnTo>
                    <a:pt x="281" y="346"/>
                  </a:lnTo>
                  <a:lnTo>
                    <a:pt x="281" y="346"/>
                  </a:lnTo>
                  <a:lnTo>
                    <a:pt x="283" y="346"/>
                  </a:lnTo>
                  <a:lnTo>
                    <a:pt x="285" y="344"/>
                  </a:lnTo>
                  <a:lnTo>
                    <a:pt x="283" y="344"/>
                  </a:lnTo>
                  <a:lnTo>
                    <a:pt x="283" y="344"/>
                  </a:lnTo>
                  <a:lnTo>
                    <a:pt x="283" y="344"/>
                  </a:lnTo>
                  <a:lnTo>
                    <a:pt x="283" y="344"/>
                  </a:lnTo>
                  <a:lnTo>
                    <a:pt x="283" y="344"/>
                  </a:lnTo>
                  <a:lnTo>
                    <a:pt x="285" y="344"/>
                  </a:lnTo>
                  <a:lnTo>
                    <a:pt x="285" y="344"/>
                  </a:lnTo>
                  <a:lnTo>
                    <a:pt x="285" y="344"/>
                  </a:lnTo>
                  <a:lnTo>
                    <a:pt x="285" y="342"/>
                  </a:lnTo>
                  <a:lnTo>
                    <a:pt x="287" y="342"/>
                  </a:lnTo>
                  <a:lnTo>
                    <a:pt x="287" y="339"/>
                  </a:lnTo>
                  <a:lnTo>
                    <a:pt x="287" y="342"/>
                  </a:lnTo>
                  <a:lnTo>
                    <a:pt x="287" y="342"/>
                  </a:lnTo>
                  <a:lnTo>
                    <a:pt x="287" y="342"/>
                  </a:lnTo>
                  <a:lnTo>
                    <a:pt x="287" y="342"/>
                  </a:lnTo>
                  <a:lnTo>
                    <a:pt x="287" y="339"/>
                  </a:lnTo>
                  <a:lnTo>
                    <a:pt x="287" y="339"/>
                  </a:lnTo>
                  <a:lnTo>
                    <a:pt x="287" y="339"/>
                  </a:lnTo>
                  <a:lnTo>
                    <a:pt x="287" y="342"/>
                  </a:lnTo>
                  <a:lnTo>
                    <a:pt x="287" y="342"/>
                  </a:lnTo>
                  <a:lnTo>
                    <a:pt x="287" y="342"/>
                  </a:lnTo>
                  <a:lnTo>
                    <a:pt x="287" y="342"/>
                  </a:lnTo>
                  <a:lnTo>
                    <a:pt x="287" y="344"/>
                  </a:lnTo>
                  <a:lnTo>
                    <a:pt x="287" y="344"/>
                  </a:lnTo>
                  <a:lnTo>
                    <a:pt x="287" y="344"/>
                  </a:lnTo>
                  <a:lnTo>
                    <a:pt x="289" y="344"/>
                  </a:lnTo>
                  <a:lnTo>
                    <a:pt x="287" y="344"/>
                  </a:lnTo>
                  <a:lnTo>
                    <a:pt x="287" y="344"/>
                  </a:lnTo>
                  <a:lnTo>
                    <a:pt x="287" y="344"/>
                  </a:lnTo>
                  <a:lnTo>
                    <a:pt x="287" y="344"/>
                  </a:lnTo>
                  <a:lnTo>
                    <a:pt x="289" y="344"/>
                  </a:lnTo>
                  <a:lnTo>
                    <a:pt x="289" y="344"/>
                  </a:lnTo>
                  <a:lnTo>
                    <a:pt x="289" y="344"/>
                  </a:lnTo>
                  <a:lnTo>
                    <a:pt x="289" y="344"/>
                  </a:lnTo>
                  <a:lnTo>
                    <a:pt x="289" y="344"/>
                  </a:lnTo>
                  <a:lnTo>
                    <a:pt x="289" y="344"/>
                  </a:lnTo>
                  <a:lnTo>
                    <a:pt x="289" y="342"/>
                  </a:lnTo>
                  <a:lnTo>
                    <a:pt x="291" y="344"/>
                  </a:lnTo>
                  <a:lnTo>
                    <a:pt x="291" y="344"/>
                  </a:lnTo>
                  <a:lnTo>
                    <a:pt x="291" y="346"/>
                  </a:lnTo>
                  <a:lnTo>
                    <a:pt x="291" y="346"/>
                  </a:lnTo>
                  <a:lnTo>
                    <a:pt x="289" y="350"/>
                  </a:lnTo>
                  <a:lnTo>
                    <a:pt x="289" y="350"/>
                  </a:lnTo>
                  <a:lnTo>
                    <a:pt x="287" y="350"/>
                  </a:lnTo>
                  <a:lnTo>
                    <a:pt x="287" y="352"/>
                  </a:lnTo>
                  <a:lnTo>
                    <a:pt x="289" y="352"/>
                  </a:lnTo>
                  <a:lnTo>
                    <a:pt x="289" y="352"/>
                  </a:lnTo>
                  <a:lnTo>
                    <a:pt x="289" y="354"/>
                  </a:lnTo>
                  <a:lnTo>
                    <a:pt x="289" y="354"/>
                  </a:lnTo>
                  <a:lnTo>
                    <a:pt x="289" y="356"/>
                  </a:lnTo>
                  <a:lnTo>
                    <a:pt x="291" y="356"/>
                  </a:lnTo>
                  <a:lnTo>
                    <a:pt x="291" y="354"/>
                  </a:lnTo>
                  <a:lnTo>
                    <a:pt x="291" y="354"/>
                  </a:lnTo>
                  <a:lnTo>
                    <a:pt x="291" y="352"/>
                  </a:lnTo>
                  <a:lnTo>
                    <a:pt x="291" y="352"/>
                  </a:lnTo>
                  <a:lnTo>
                    <a:pt x="291" y="352"/>
                  </a:lnTo>
                  <a:lnTo>
                    <a:pt x="291" y="354"/>
                  </a:lnTo>
                  <a:lnTo>
                    <a:pt x="291" y="354"/>
                  </a:lnTo>
                  <a:lnTo>
                    <a:pt x="293" y="352"/>
                  </a:lnTo>
                  <a:lnTo>
                    <a:pt x="293" y="352"/>
                  </a:lnTo>
                  <a:lnTo>
                    <a:pt x="293" y="350"/>
                  </a:lnTo>
                  <a:lnTo>
                    <a:pt x="293" y="350"/>
                  </a:lnTo>
                  <a:lnTo>
                    <a:pt x="293" y="350"/>
                  </a:lnTo>
                  <a:lnTo>
                    <a:pt x="293" y="350"/>
                  </a:lnTo>
                  <a:lnTo>
                    <a:pt x="293" y="352"/>
                  </a:lnTo>
                  <a:lnTo>
                    <a:pt x="293" y="352"/>
                  </a:lnTo>
                  <a:lnTo>
                    <a:pt x="293" y="350"/>
                  </a:lnTo>
                  <a:lnTo>
                    <a:pt x="295" y="350"/>
                  </a:lnTo>
                  <a:lnTo>
                    <a:pt x="295" y="350"/>
                  </a:lnTo>
                  <a:lnTo>
                    <a:pt x="295" y="352"/>
                  </a:lnTo>
                  <a:lnTo>
                    <a:pt x="293" y="352"/>
                  </a:lnTo>
                  <a:lnTo>
                    <a:pt x="293" y="354"/>
                  </a:lnTo>
                  <a:lnTo>
                    <a:pt x="293" y="354"/>
                  </a:lnTo>
                  <a:lnTo>
                    <a:pt x="293" y="354"/>
                  </a:lnTo>
                  <a:lnTo>
                    <a:pt x="293" y="356"/>
                  </a:lnTo>
                  <a:lnTo>
                    <a:pt x="293" y="354"/>
                  </a:lnTo>
                  <a:lnTo>
                    <a:pt x="295" y="356"/>
                  </a:lnTo>
                  <a:lnTo>
                    <a:pt x="295" y="356"/>
                  </a:lnTo>
                  <a:lnTo>
                    <a:pt x="293" y="356"/>
                  </a:lnTo>
                  <a:lnTo>
                    <a:pt x="293" y="356"/>
                  </a:lnTo>
                  <a:lnTo>
                    <a:pt x="293" y="356"/>
                  </a:lnTo>
                  <a:lnTo>
                    <a:pt x="293" y="356"/>
                  </a:lnTo>
                  <a:lnTo>
                    <a:pt x="295" y="358"/>
                  </a:lnTo>
                  <a:lnTo>
                    <a:pt x="295" y="358"/>
                  </a:lnTo>
                  <a:lnTo>
                    <a:pt x="295" y="358"/>
                  </a:lnTo>
                  <a:lnTo>
                    <a:pt x="297" y="358"/>
                  </a:lnTo>
                  <a:lnTo>
                    <a:pt x="297" y="356"/>
                  </a:lnTo>
                  <a:lnTo>
                    <a:pt x="297" y="356"/>
                  </a:lnTo>
                  <a:lnTo>
                    <a:pt x="297" y="356"/>
                  </a:lnTo>
                  <a:lnTo>
                    <a:pt x="297" y="356"/>
                  </a:lnTo>
                  <a:lnTo>
                    <a:pt x="297" y="358"/>
                  </a:lnTo>
                  <a:lnTo>
                    <a:pt x="297" y="360"/>
                  </a:lnTo>
                  <a:lnTo>
                    <a:pt x="300" y="360"/>
                  </a:lnTo>
                  <a:lnTo>
                    <a:pt x="300" y="360"/>
                  </a:lnTo>
                  <a:lnTo>
                    <a:pt x="300" y="360"/>
                  </a:lnTo>
                  <a:lnTo>
                    <a:pt x="300" y="360"/>
                  </a:lnTo>
                  <a:lnTo>
                    <a:pt x="300" y="360"/>
                  </a:lnTo>
                  <a:lnTo>
                    <a:pt x="300" y="362"/>
                  </a:lnTo>
                  <a:lnTo>
                    <a:pt x="300" y="362"/>
                  </a:lnTo>
                  <a:lnTo>
                    <a:pt x="300" y="362"/>
                  </a:lnTo>
                  <a:lnTo>
                    <a:pt x="300" y="362"/>
                  </a:lnTo>
                  <a:lnTo>
                    <a:pt x="297" y="362"/>
                  </a:lnTo>
                  <a:lnTo>
                    <a:pt x="297" y="362"/>
                  </a:lnTo>
                  <a:lnTo>
                    <a:pt x="300" y="362"/>
                  </a:lnTo>
                  <a:lnTo>
                    <a:pt x="300" y="365"/>
                  </a:lnTo>
                  <a:lnTo>
                    <a:pt x="300" y="365"/>
                  </a:lnTo>
                  <a:lnTo>
                    <a:pt x="300" y="367"/>
                  </a:lnTo>
                  <a:lnTo>
                    <a:pt x="300" y="365"/>
                  </a:lnTo>
                  <a:lnTo>
                    <a:pt x="300" y="365"/>
                  </a:lnTo>
                  <a:lnTo>
                    <a:pt x="302" y="365"/>
                  </a:lnTo>
                  <a:lnTo>
                    <a:pt x="302" y="365"/>
                  </a:lnTo>
                  <a:lnTo>
                    <a:pt x="302" y="365"/>
                  </a:lnTo>
                  <a:lnTo>
                    <a:pt x="302" y="365"/>
                  </a:lnTo>
                  <a:lnTo>
                    <a:pt x="304" y="362"/>
                  </a:lnTo>
                  <a:lnTo>
                    <a:pt x="304" y="362"/>
                  </a:lnTo>
                  <a:lnTo>
                    <a:pt x="304" y="365"/>
                  </a:lnTo>
                  <a:lnTo>
                    <a:pt x="306" y="365"/>
                  </a:lnTo>
                  <a:lnTo>
                    <a:pt x="308" y="365"/>
                  </a:lnTo>
                  <a:lnTo>
                    <a:pt x="308" y="362"/>
                  </a:lnTo>
                  <a:lnTo>
                    <a:pt x="308" y="362"/>
                  </a:lnTo>
                  <a:lnTo>
                    <a:pt x="306" y="362"/>
                  </a:lnTo>
                  <a:lnTo>
                    <a:pt x="306" y="362"/>
                  </a:lnTo>
                  <a:lnTo>
                    <a:pt x="306" y="360"/>
                  </a:lnTo>
                  <a:lnTo>
                    <a:pt x="306" y="360"/>
                  </a:lnTo>
                  <a:lnTo>
                    <a:pt x="306" y="358"/>
                  </a:lnTo>
                  <a:lnTo>
                    <a:pt x="304" y="358"/>
                  </a:lnTo>
                  <a:lnTo>
                    <a:pt x="304" y="358"/>
                  </a:lnTo>
                  <a:lnTo>
                    <a:pt x="304" y="358"/>
                  </a:lnTo>
                  <a:lnTo>
                    <a:pt x="304" y="356"/>
                  </a:lnTo>
                  <a:lnTo>
                    <a:pt x="302" y="356"/>
                  </a:lnTo>
                  <a:lnTo>
                    <a:pt x="302" y="356"/>
                  </a:lnTo>
                  <a:lnTo>
                    <a:pt x="302" y="356"/>
                  </a:lnTo>
                  <a:lnTo>
                    <a:pt x="304" y="356"/>
                  </a:lnTo>
                  <a:lnTo>
                    <a:pt x="304" y="356"/>
                  </a:lnTo>
                  <a:lnTo>
                    <a:pt x="304" y="356"/>
                  </a:lnTo>
                  <a:lnTo>
                    <a:pt x="304" y="356"/>
                  </a:lnTo>
                  <a:lnTo>
                    <a:pt x="304" y="356"/>
                  </a:lnTo>
                  <a:lnTo>
                    <a:pt x="304" y="356"/>
                  </a:lnTo>
                  <a:lnTo>
                    <a:pt x="304" y="356"/>
                  </a:lnTo>
                  <a:lnTo>
                    <a:pt x="304" y="356"/>
                  </a:lnTo>
                  <a:lnTo>
                    <a:pt x="304" y="356"/>
                  </a:lnTo>
                  <a:lnTo>
                    <a:pt x="304" y="354"/>
                  </a:lnTo>
                  <a:lnTo>
                    <a:pt x="304" y="354"/>
                  </a:lnTo>
                  <a:lnTo>
                    <a:pt x="304" y="354"/>
                  </a:lnTo>
                  <a:lnTo>
                    <a:pt x="304" y="356"/>
                  </a:lnTo>
                  <a:lnTo>
                    <a:pt x="304" y="356"/>
                  </a:lnTo>
                  <a:lnTo>
                    <a:pt x="306" y="358"/>
                  </a:lnTo>
                  <a:lnTo>
                    <a:pt x="306" y="358"/>
                  </a:lnTo>
                  <a:lnTo>
                    <a:pt x="306" y="358"/>
                  </a:lnTo>
                  <a:lnTo>
                    <a:pt x="306" y="356"/>
                  </a:lnTo>
                  <a:lnTo>
                    <a:pt x="306" y="356"/>
                  </a:lnTo>
                  <a:lnTo>
                    <a:pt x="306" y="354"/>
                  </a:lnTo>
                  <a:lnTo>
                    <a:pt x="306" y="352"/>
                  </a:lnTo>
                  <a:lnTo>
                    <a:pt x="304" y="352"/>
                  </a:lnTo>
                  <a:lnTo>
                    <a:pt x="304" y="352"/>
                  </a:lnTo>
                  <a:lnTo>
                    <a:pt x="304" y="352"/>
                  </a:lnTo>
                  <a:lnTo>
                    <a:pt x="306" y="352"/>
                  </a:lnTo>
                  <a:lnTo>
                    <a:pt x="306" y="352"/>
                  </a:lnTo>
                  <a:lnTo>
                    <a:pt x="304" y="350"/>
                  </a:lnTo>
                  <a:lnTo>
                    <a:pt x="302" y="350"/>
                  </a:lnTo>
                  <a:lnTo>
                    <a:pt x="304" y="350"/>
                  </a:lnTo>
                  <a:lnTo>
                    <a:pt x="306" y="350"/>
                  </a:lnTo>
                  <a:lnTo>
                    <a:pt x="308" y="350"/>
                  </a:lnTo>
                  <a:lnTo>
                    <a:pt x="308" y="350"/>
                  </a:lnTo>
                  <a:lnTo>
                    <a:pt x="308" y="352"/>
                  </a:lnTo>
                  <a:lnTo>
                    <a:pt x="308" y="352"/>
                  </a:lnTo>
                  <a:lnTo>
                    <a:pt x="308" y="352"/>
                  </a:lnTo>
                  <a:lnTo>
                    <a:pt x="308" y="352"/>
                  </a:lnTo>
                  <a:lnTo>
                    <a:pt x="308" y="352"/>
                  </a:lnTo>
                  <a:lnTo>
                    <a:pt x="308" y="352"/>
                  </a:lnTo>
                  <a:lnTo>
                    <a:pt x="308" y="354"/>
                  </a:lnTo>
                  <a:lnTo>
                    <a:pt x="308" y="354"/>
                  </a:lnTo>
                  <a:lnTo>
                    <a:pt x="308" y="354"/>
                  </a:lnTo>
                  <a:lnTo>
                    <a:pt x="308" y="354"/>
                  </a:lnTo>
                  <a:lnTo>
                    <a:pt x="308" y="354"/>
                  </a:lnTo>
                  <a:lnTo>
                    <a:pt x="310" y="354"/>
                  </a:lnTo>
                  <a:lnTo>
                    <a:pt x="310" y="354"/>
                  </a:lnTo>
                  <a:lnTo>
                    <a:pt x="310" y="354"/>
                  </a:lnTo>
                  <a:lnTo>
                    <a:pt x="310" y="354"/>
                  </a:lnTo>
                  <a:lnTo>
                    <a:pt x="310" y="354"/>
                  </a:lnTo>
                  <a:lnTo>
                    <a:pt x="310" y="354"/>
                  </a:lnTo>
                  <a:lnTo>
                    <a:pt x="312" y="354"/>
                  </a:lnTo>
                  <a:lnTo>
                    <a:pt x="312" y="354"/>
                  </a:lnTo>
                  <a:lnTo>
                    <a:pt x="312" y="354"/>
                  </a:lnTo>
                  <a:lnTo>
                    <a:pt x="312" y="354"/>
                  </a:lnTo>
                  <a:lnTo>
                    <a:pt x="310" y="356"/>
                  </a:lnTo>
                  <a:lnTo>
                    <a:pt x="308" y="356"/>
                  </a:lnTo>
                  <a:lnTo>
                    <a:pt x="308" y="356"/>
                  </a:lnTo>
                  <a:lnTo>
                    <a:pt x="308" y="356"/>
                  </a:lnTo>
                  <a:lnTo>
                    <a:pt x="308" y="356"/>
                  </a:lnTo>
                  <a:lnTo>
                    <a:pt x="308" y="356"/>
                  </a:lnTo>
                  <a:lnTo>
                    <a:pt x="308" y="356"/>
                  </a:lnTo>
                  <a:lnTo>
                    <a:pt x="308" y="358"/>
                  </a:lnTo>
                  <a:lnTo>
                    <a:pt x="308" y="358"/>
                  </a:lnTo>
                  <a:lnTo>
                    <a:pt x="308" y="358"/>
                  </a:lnTo>
                  <a:lnTo>
                    <a:pt x="308" y="360"/>
                  </a:lnTo>
                  <a:lnTo>
                    <a:pt x="308" y="360"/>
                  </a:lnTo>
                  <a:lnTo>
                    <a:pt x="308" y="360"/>
                  </a:lnTo>
                  <a:lnTo>
                    <a:pt x="308" y="360"/>
                  </a:lnTo>
                  <a:lnTo>
                    <a:pt x="308" y="360"/>
                  </a:lnTo>
                  <a:lnTo>
                    <a:pt x="310" y="360"/>
                  </a:lnTo>
                  <a:lnTo>
                    <a:pt x="310" y="360"/>
                  </a:lnTo>
                  <a:lnTo>
                    <a:pt x="310" y="362"/>
                  </a:lnTo>
                  <a:lnTo>
                    <a:pt x="312" y="362"/>
                  </a:lnTo>
                  <a:lnTo>
                    <a:pt x="312" y="365"/>
                  </a:lnTo>
                  <a:lnTo>
                    <a:pt x="312" y="365"/>
                  </a:lnTo>
                  <a:lnTo>
                    <a:pt x="314" y="367"/>
                  </a:lnTo>
                  <a:lnTo>
                    <a:pt x="314" y="367"/>
                  </a:lnTo>
                  <a:lnTo>
                    <a:pt x="316" y="367"/>
                  </a:lnTo>
                  <a:lnTo>
                    <a:pt x="316" y="367"/>
                  </a:lnTo>
                  <a:lnTo>
                    <a:pt x="318" y="365"/>
                  </a:lnTo>
                  <a:lnTo>
                    <a:pt x="320" y="365"/>
                  </a:lnTo>
                  <a:lnTo>
                    <a:pt x="323" y="362"/>
                  </a:lnTo>
                  <a:lnTo>
                    <a:pt x="323" y="365"/>
                  </a:lnTo>
                  <a:lnTo>
                    <a:pt x="323" y="365"/>
                  </a:lnTo>
                  <a:lnTo>
                    <a:pt x="320" y="365"/>
                  </a:lnTo>
                  <a:lnTo>
                    <a:pt x="320" y="367"/>
                  </a:lnTo>
                  <a:lnTo>
                    <a:pt x="323" y="365"/>
                  </a:lnTo>
                  <a:lnTo>
                    <a:pt x="323" y="365"/>
                  </a:lnTo>
                  <a:lnTo>
                    <a:pt x="323" y="365"/>
                  </a:lnTo>
                  <a:lnTo>
                    <a:pt x="323" y="367"/>
                  </a:lnTo>
                  <a:lnTo>
                    <a:pt x="323" y="367"/>
                  </a:lnTo>
                  <a:lnTo>
                    <a:pt x="325" y="367"/>
                  </a:lnTo>
                  <a:lnTo>
                    <a:pt x="325" y="367"/>
                  </a:lnTo>
                  <a:lnTo>
                    <a:pt x="325" y="367"/>
                  </a:lnTo>
                  <a:lnTo>
                    <a:pt x="325" y="367"/>
                  </a:lnTo>
                  <a:lnTo>
                    <a:pt x="327" y="367"/>
                  </a:lnTo>
                  <a:lnTo>
                    <a:pt x="327" y="367"/>
                  </a:lnTo>
                  <a:lnTo>
                    <a:pt x="327" y="367"/>
                  </a:lnTo>
                  <a:lnTo>
                    <a:pt x="327" y="367"/>
                  </a:lnTo>
                  <a:lnTo>
                    <a:pt x="327" y="371"/>
                  </a:lnTo>
                  <a:lnTo>
                    <a:pt x="327" y="373"/>
                  </a:lnTo>
                  <a:lnTo>
                    <a:pt x="327" y="375"/>
                  </a:lnTo>
                  <a:lnTo>
                    <a:pt x="325" y="375"/>
                  </a:lnTo>
                  <a:lnTo>
                    <a:pt x="323" y="375"/>
                  </a:lnTo>
                  <a:lnTo>
                    <a:pt x="323" y="375"/>
                  </a:lnTo>
                  <a:lnTo>
                    <a:pt x="320" y="377"/>
                  </a:lnTo>
                  <a:lnTo>
                    <a:pt x="320" y="377"/>
                  </a:lnTo>
                  <a:lnTo>
                    <a:pt x="320" y="379"/>
                  </a:lnTo>
                  <a:lnTo>
                    <a:pt x="323" y="379"/>
                  </a:lnTo>
                  <a:lnTo>
                    <a:pt x="325" y="379"/>
                  </a:lnTo>
                  <a:lnTo>
                    <a:pt x="327" y="381"/>
                  </a:lnTo>
                  <a:lnTo>
                    <a:pt x="329" y="381"/>
                  </a:lnTo>
                  <a:lnTo>
                    <a:pt x="329" y="381"/>
                  </a:lnTo>
                  <a:lnTo>
                    <a:pt x="329" y="379"/>
                  </a:lnTo>
                  <a:lnTo>
                    <a:pt x="329" y="379"/>
                  </a:lnTo>
                  <a:lnTo>
                    <a:pt x="329" y="379"/>
                  </a:lnTo>
                  <a:lnTo>
                    <a:pt x="329" y="379"/>
                  </a:lnTo>
                  <a:lnTo>
                    <a:pt x="329" y="379"/>
                  </a:lnTo>
                  <a:lnTo>
                    <a:pt x="333" y="379"/>
                  </a:lnTo>
                  <a:lnTo>
                    <a:pt x="333" y="377"/>
                  </a:lnTo>
                  <a:lnTo>
                    <a:pt x="333" y="375"/>
                  </a:lnTo>
                  <a:lnTo>
                    <a:pt x="335" y="375"/>
                  </a:lnTo>
                  <a:lnTo>
                    <a:pt x="335" y="377"/>
                  </a:lnTo>
                  <a:lnTo>
                    <a:pt x="335" y="379"/>
                  </a:lnTo>
                  <a:lnTo>
                    <a:pt x="335" y="379"/>
                  </a:lnTo>
                  <a:lnTo>
                    <a:pt x="335" y="379"/>
                  </a:lnTo>
                  <a:lnTo>
                    <a:pt x="335" y="379"/>
                  </a:lnTo>
                  <a:lnTo>
                    <a:pt x="335" y="379"/>
                  </a:lnTo>
                  <a:lnTo>
                    <a:pt x="335" y="377"/>
                  </a:lnTo>
                  <a:lnTo>
                    <a:pt x="337" y="379"/>
                  </a:lnTo>
                  <a:lnTo>
                    <a:pt x="339" y="379"/>
                  </a:lnTo>
                  <a:lnTo>
                    <a:pt x="339" y="377"/>
                  </a:lnTo>
                  <a:lnTo>
                    <a:pt x="339" y="375"/>
                  </a:lnTo>
                  <a:lnTo>
                    <a:pt x="341" y="377"/>
                  </a:lnTo>
                  <a:lnTo>
                    <a:pt x="341" y="377"/>
                  </a:lnTo>
                  <a:lnTo>
                    <a:pt x="348" y="377"/>
                  </a:lnTo>
                  <a:lnTo>
                    <a:pt x="348" y="377"/>
                  </a:lnTo>
                  <a:lnTo>
                    <a:pt x="350" y="377"/>
                  </a:lnTo>
                  <a:lnTo>
                    <a:pt x="350" y="377"/>
                  </a:lnTo>
                  <a:lnTo>
                    <a:pt x="350" y="375"/>
                  </a:lnTo>
                  <a:lnTo>
                    <a:pt x="350" y="375"/>
                  </a:lnTo>
                  <a:lnTo>
                    <a:pt x="352" y="375"/>
                  </a:lnTo>
                  <a:lnTo>
                    <a:pt x="350" y="375"/>
                  </a:lnTo>
                  <a:lnTo>
                    <a:pt x="350" y="375"/>
                  </a:lnTo>
                  <a:lnTo>
                    <a:pt x="350" y="375"/>
                  </a:lnTo>
                  <a:lnTo>
                    <a:pt x="352" y="377"/>
                  </a:lnTo>
                  <a:lnTo>
                    <a:pt x="352" y="375"/>
                  </a:lnTo>
                  <a:lnTo>
                    <a:pt x="354" y="375"/>
                  </a:lnTo>
                  <a:lnTo>
                    <a:pt x="356" y="373"/>
                  </a:lnTo>
                  <a:lnTo>
                    <a:pt x="356" y="373"/>
                  </a:lnTo>
                  <a:lnTo>
                    <a:pt x="356" y="373"/>
                  </a:lnTo>
                  <a:lnTo>
                    <a:pt x="356" y="373"/>
                  </a:lnTo>
                  <a:lnTo>
                    <a:pt x="358" y="371"/>
                  </a:lnTo>
                  <a:lnTo>
                    <a:pt x="356" y="369"/>
                  </a:lnTo>
                  <a:lnTo>
                    <a:pt x="358" y="369"/>
                  </a:lnTo>
                  <a:lnTo>
                    <a:pt x="358" y="369"/>
                  </a:lnTo>
                  <a:lnTo>
                    <a:pt x="358" y="369"/>
                  </a:lnTo>
                  <a:lnTo>
                    <a:pt x="356" y="365"/>
                  </a:lnTo>
                  <a:lnTo>
                    <a:pt x="356" y="365"/>
                  </a:lnTo>
                  <a:lnTo>
                    <a:pt x="354" y="365"/>
                  </a:lnTo>
                  <a:lnTo>
                    <a:pt x="350" y="362"/>
                  </a:lnTo>
                  <a:lnTo>
                    <a:pt x="350" y="362"/>
                  </a:lnTo>
                  <a:lnTo>
                    <a:pt x="352" y="362"/>
                  </a:lnTo>
                  <a:lnTo>
                    <a:pt x="354" y="362"/>
                  </a:lnTo>
                  <a:lnTo>
                    <a:pt x="354" y="362"/>
                  </a:lnTo>
                  <a:lnTo>
                    <a:pt x="354" y="360"/>
                  </a:lnTo>
                  <a:lnTo>
                    <a:pt x="354" y="360"/>
                  </a:lnTo>
                  <a:lnTo>
                    <a:pt x="352" y="360"/>
                  </a:lnTo>
                  <a:lnTo>
                    <a:pt x="352" y="360"/>
                  </a:lnTo>
                  <a:lnTo>
                    <a:pt x="352" y="360"/>
                  </a:lnTo>
                  <a:lnTo>
                    <a:pt x="352" y="360"/>
                  </a:lnTo>
                  <a:lnTo>
                    <a:pt x="354" y="360"/>
                  </a:lnTo>
                  <a:lnTo>
                    <a:pt x="354" y="360"/>
                  </a:lnTo>
                  <a:lnTo>
                    <a:pt x="354" y="360"/>
                  </a:lnTo>
                  <a:lnTo>
                    <a:pt x="352" y="360"/>
                  </a:lnTo>
                  <a:lnTo>
                    <a:pt x="352" y="358"/>
                  </a:lnTo>
                  <a:lnTo>
                    <a:pt x="352" y="358"/>
                  </a:lnTo>
                  <a:lnTo>
                    <a:pt x="358" y="354"/>
                  </a:lnTo>
                  <a:lnTo>
                    <a:pt x="358" y="354"/>
                  </a:lnTo>
                  <a:lnTo>
                    <a:pt x="358" y="356"/>
                  </a:lnTo>
                  <a:lnTo>
                    <a:pt x="358" y="356"/>
                  </a:lnTo>
                  <a:lnTo>
                    <a:pt x="360" y="356"/>
                  </a:lnTo>
                  <a:lnTo>
                    <a:pt x="360" y="356"/>
                  </a:lnTo>
                  <a:lnTo>
                    <a:pt x="358" y="356"/>
                  </a:lnTo>
                  <a:lnTo>
                    <a:pt x="358" y="358"/>
                  </a:lnTo>
                  <a:lnTo>
                    <a:pt x="356" y="358"/>
                  </a:lnTo>
                  <a:lnTo>
                    <a:pt x="358" y="358"/>
                  </a:lnTo>
                  <a:lnTo>
                    <a:pt x="358" y="360"/>
                  </a:lnTo>
                  <a:lnTo>
                    <a:pt x="356" y="360"/>
                  </a:lnTo>
                  <a:lnTo>
                    <a:pt x="358" y="362"/>
                  </a:lnTo>
                  <a:lnTo>
                    <a:pt x="358" y="362"/>
                  </a:lnTo>
                  <a:lnTo>
                    <a:pt x="358" y="362"/>
                  </a:lnTo>
                  <a:lnTo>
                    <a:pt x="358" y="362"/>
                  </a:lnTo>
                  <a:lnTo>
                    <a:pt x="358" y="365"/>
                  </a:lnTo>
                  <a:lnTo>
                    <a:pt x="360" y="365"/>
                  </a:lnTo>
                  <a:lnTo>
                    <a:pt x="360" y="362"/>
                  </a:lnTo>
                  <a:lnTo>
                    <a:pt x="360" y="365"/>
                  </a:lnTo>
                  <a:lnTo>
                    <a:pt x="360" y="365"/>
                  </a:lnTo>
                  <a:lnTo>
                    <a:pt x="360" y="365"/>
                  </a:lnTo>
                  <a:lnTo>
                    <a:pt x="360" y="367"/>
                  </a:lnTo>
                  <a:lnTo>
                    <a:pt x="360" y="367"/>
                  </a:lnTo>
                  <a:lnTo>
                    <a:pt x="360" y="369"/>
                  </a:lnTo>
                  <a:lnTo>
                    <a:pt x="360" y="369"/>
                  </a:lnTo>
                  <a:lnTo>
                    <a:pt x="360" y="369"/>
                  </a:lnTo>
                  <a:lnTo>
                    <a:pt x="362" y="369"/>
                  </a:lnTo>
                  <a:lnTo>
                    <a:pt x="362" y="369"/>
                  </a:lnTo>
                  <a:lnTo>
                    <a:pt x="362" y="369"/>
                  </a:lnTo>
                  <a:lnTo>
                    <a:pt x="362" y="367"/>
                  </a:lnTo>
                  <a:lnTo>
                    <a:pt x="362" y="367"/>
                  </a:lnTo>
                  <a:lnTo>
                    <a:pt x="364" y="365"/>
                  </a:lnTo>
                  <a:lnTo>
                    <a:pt x="364" y="365"/>
                  </a:lnTo>
                  <a:lnTo>
                    <a:pt x="364" y="365"/>
                  </a:lnTo>
                  <a:lnTo>
                    <a:pt x="364" y="367"/>
                  </a:lnTo>
                  <a:lnTo>
                    <a:pt x="364" y="367"/>
                  </a:lnTo>
                  <a:lnTo>
                    <a:pt x="364" y="367"/>
                  </a:lnTo>
                  <a:lnTo>
                    <a:pt x="364" y="367"/>
                  </a:lnTo>
                  <a:lnTo>
                    <a:pt x="364" y="369"/>
                  </a:lnTo>
                  <a:lnTo>
                    <a:pt x="364" y="369"/>
                  </a:lnTo>
                  <a:lnTo>
                    <a:pt x="364" y="369"/>
                  </a:lnTo>
                  <a:lnTo>
                    <a:pt x="364" y="371"/>
                  </a:lnTo>
                  <a:lnTo>
                    <a:pt x="362" y="373"/>
                  </a:lnTo>
                  <a:lnTo>
                    <a:pt x="366" y="375"/>
                  </a:lnTo>
                  <a:lnTo>
                    <a:pt x="371" y="375"/>
                  </a:lnTo>
                  <a:lnTo>
                    <a:pt x="371" y="375"/>
                  </a:lnTo>
                  <a:lnTo>
                    <a:pt x="371" y="375"/>
                  </a:lnTo>
                  <a:lnTo>
                    <a:pt x="371" y="375"/>
                  </a:lnTo>
                  <a:lnTo>
                    <a:pt x="373" y="375"/>
                  </a:lnTo>
                  <a:lnTo>
                    <a:pt x="373" y="375"/>
                  </a:lnTo>
                  <a:lnTo>
                    <a:pt x="371" y="373"/>
                  </a:lnTo>
                  <a:lnTo>
                    <a:pt x="371" y="371"/>
                  </a:lnTo>
                  <a:lnTo>
                    <a:pt x="371" y="369"/>
                  </a:lnTo>
                  <a:lnTo>
                    <a:pt x="371" y="369"/>
                  </a:lnTo>
                  <a:lnTo>
                    <a:pt x="371" y="369"/>
                  </a:lnTo>
                  <a:lnTo>
                    <a:pt x="371" y="362"/>
                  </a:lnTo>
                  <a:lnTo>
                    <a:pt x="371" y="362"/>
                  </a:lnTo>
                  <a:lnTo>
                    <a:pt x="371" y="362"/>
                  </a:lnTo>
                  <a:lnTo>
                    <a:pt x="371" y="362"/>
                  </a:lnTo>
                  <a:lnTo>
                    <a:pt x="371" y="362"/>
                  </a:lnTo>
                  <a:lnTo>
                    <a:pt x="373" y="362"/>
                  </a:lnTo>
                  <a:lnTo>
                    <a:pt x="373" y="362"/>
                  </a:lnTo>
                  <a:lnTo>
                    <a:pt x="373" y="362"/>
                  </a:lnTo>
                  <a:lnTo>
                    <a:pt x="373" y="365"/>
                  </a:lnTo>
                  <a:lnTo>
                    <a:pt x="373" y="365"/>
                  </a:lnTo>
                  <a:lnTo>
                    <a:pt x="375" y="365"/>
                  </a:lnTo>
                  <a:lnTo>
                    <a:pt x="375" y="365"/>
                  </a:lnTo>
                  <a:lnTo>
                    <a:pt x="375" y="365"/>
                  </a:lnTo>
                  <a:lnTo>
                    <a:pt x="379" y="362"/>
                  </a:lnTo>
                  <a:lnTo>
                    <a:pt x="379" y="362"/>
                  </a:lnTo>
                  <a:lnTo>
                    <a:pt x="379" y="362"/>
                  </a:lnTo>
                  <a:lnTo>
                    <a:pt x="381" y="362"/>
                  </a:lnTo>
                  <a:lnTo>
                    <a:pt x="381" y="360"/>
                  </a:lnTo>
                  <a:lnTo>
                    <a:pt x="381" y="360"/>
                  </a:lnTo>
                  <a:lnTo>
                    <a:pt x="381" y="360"/>
                  </a:lnTo>
                  <a:lnTo>
                    <a:pt x="385" y="348"/>
                  </a:lnTo>
                  <a:lnTo>
                    <a:pt x="385" y="348"/>
                  </a:lnTo>
                  <a:lnTo>
                    <a:pt x="385" y="348"/>
                  </a:lnTo>
                  <a:lnTo>
                    <a:pt x="385" y="348"/>
                  </a:lnTo>
                  <a:lnTo>
                    <a:pt x="385" y="346"/>
                  </a:lnTo>
                  <a:lnTo>
                    <a:pt x="385" y="346"/>
                  </a:lnTo>
                  <a:lnTo>
                    <a:pt x="385" y="346"/>
                  </a:lnTo>
                  <a:lnTo>
                    <a:pt x="387" y="346"/>
                  </a:lnTo>
                  <a:lnTo>
                    <a:pt x="389" y="346"/>
                  </a:lnTo>
                  <a:lnTo>
                    <a:pt x="389" y="346"/>
                  </a:lnTo>
                  <a:lnTo>
                    <a:pt x="392" y="346"/>
                  </a:lnTo>
                  <a:lnTo>
                    <a:pt x="392" y="346"/>
                  </a:lnTo>
                  <a:lnTo>
                    <a:pt x="394" y="344"/>
                  </a:lnTo>
                  <a:lnTo>
                    <a:pt x="396" y="344"/>
                  </a:lnTo>
                  <a:lnTo>
                    <a:pt x="396" y="344"/>
                  </a:lnTo>
                  <a:lnTo>
                    <a:pt x="398" y="344"/>
                  </a:lnTo>
                  <a:lnTo>
                    <a:pt x="400" y="346"/>
                  </a:lnTo>
                  <a:lnTo>
                    <a:pt x="402" y="346"/>
                  </a:lnTo>
                  <a:lnTo>
                    <a:pt x="402" y="346"/>
                  </a:lnTo>
                  <a:lnTo>
                    <a:pt x="404" y="346"/>
                  </a:lnTo>
                  <a:lnTo>
                    <a:pt x="404" y="346"/>
                  </a:lnTo>
                  <a:lnTo>
                    <a:pt x="406" y="344"/>
                  </a:lnTo>
                  <a:lnTo>
                    <a:pt x="408" y="344"/>
                  </a:lnTo>
                  <a:lnTo>
                    <a:pt x="410" y="344"/>
                  </a:lnTo>
                  <a:lnTo>
                    <a:pt x="410" y="344"/>
                  </a:lnTo>
                  <a:lnTo>
                    <a:pt x="412" y="346"/>
                  </a:lnTo>
                  <a:lnTo>
                    <a:pt x="412" y="346"/>
                  </a:lnTo>
                  <a:lnTo>
                    <a:pt x="415" y="344"/>
                  </a:lnTo>
                  <a:lnTo>
                    <a:pt x="415" y="344"/>
                  </a:lnTo>
                  <a:lnTo>
                    <a:pt x="415" y="344"/>
                  </a:lnTo>
                  <a:lnTo>
                    <a:pt x="415" y="342"/>
                  </a:lnTo>
                  <a:lnTo>
                    <a:pt x="415" y="339"/>
                  </a:lnTo>
                  <a:lnTo>
                    <a:pt x="412" y="337"/>
                  </a:lnTo>
                  <a:lnTo>
                    <a:pt x="412" y="337"/>
                  </a:lnTo>
                  <a:lnTo>
                    <a:pt x="412" y="335"/>
                  </a:lnTo>
                  <a:lnTo>
                    <a:pt x="412" y="329"/>
                  </a:lnTo>
                  <a:lnTo>
                    <a:pt x="412" y="327"/>
                  </a:lnTo>
                  <a:lnTo>
                    <a:pt x="412" y="327"/>
                  </a:lnTo>
                  <a:lnTo>
                    <a:pt x="412" y="327"/>
                  </a:lnTo>
                  <a:lnTo>
                    <a:pt x="412" y="325"/>
                  </a:lnTo>
                  <a:lnTo>
                    <a:pt x="412" y="325"/>
                  </a:lnTo>
                  <a:lnTo>
                    <a:pt x="412" y="325"/>
                  </a:lnTo>
                  <a:lnTo>
                    <a:pt x="412" y="325"/>
                  </a:lnTo>
                  <a:lnTo>
                    <a:pt x="410" y="323"/>
                  </a:lnTo>
                  <a:lnTo>
                    <a:pt x="410" y="323"/>
                  </a:lnTo>
                  <a:lnTo>
                    <a:pt x="410" y="323"/>
                  </a:lnTo>
                  <a:lnTo>
                    <a:pt x="412" y="323"/>
                  </a:lnTo>
                  <a:lnTo>
                    <a:pt x="415" y="323"/>
                  </a:lnTo>
                  <a:lnTo>
                    <a:pt x="415" y="323"/>
                  </a:lnTo>
                  <a:lnTo>
                    <a:pt x="415" y="323"/>
                  </a:lnTo>
                  <a:lnTo>
                    <a:pt x="415" y="323"/>
                  </a:lnTo>
                  <a:lnTo>
                    <a:pt x="415" y="321"/>
                  </a:lnTo>
                  <a:lnTo>
                    <a:pt x="417" y="321"/>
                  </a:lnTo>
                  <a:lnTo>
                    <a:pt x="417" y="321"/>
                  </a:lnTo>
                  <a:lnTo>
                    <a:pt x="417" y="321"/>
                  </a:lnTo>
                  <a:lnTo>
                    <a:pt x="417" y="321"/>
                  </a:lnTo>
                  <a:lnTo>
                    <a:pt x="417" y="321"/>
                  </a:lnTo>
                  <a:lnTo>
                    <a:pt x="421" y="325"/>
                  </a:lnTo>
                  <a:lnTo>
                    <a:pt x="421" y="325"/>
                  </a:lnTo>
                  <a:lnTo>
                    <a:pt x="421" y="325"/>
                  </a:lnTo>
                  <a:lnTo>
                    <a:pt x="421" y="325"/>
                  </a:lnTo>
                  <a:lnTo>
                    <a:pt x="423" y="325"/>
                  </a:lnTo>
                  <a:lnTo>
                    <a:pt x="423" y="325"/>
                  </a:lnTo>
                  <a:lnTo>
                    <a:pt x="423" y="325"/>
                  </a:lnTo>
                  <a:lnTo>
                    <a:pt x="425" y="323"/>
                  </a:lnTo>
                  <a:lnTo>
                    <a:pt x="425" y="323"/>
                  </a:lnTo>
                  <a:lnTo>
                    <a:pt x="425" y="323"/>
                  </a:lnTo>
                  <a:lnTo>
                    <a:pt x="427" y="323"/>
                  </a:lnTo>
                  <a:lnTo>
                    <a:pt x="427" y="323"/>
                  </a:lnTo>
                  <a:lnTo>
                    <a:pt x="427" y="323"/>
                  </a:lnTo>
                  <a:lnTo>
                    <a:pt x="427" y="323"/>
                  </a:lnTo>
                  <a:lnTo>
                    <a:pt x="427" y="323"/>
                  </a:lnTo>
                  <a:lnTo>
                    <a:pt x="429" y="325"/>
                  </a:lnTo>
                  <a:lnTo>
                    <a:pt x="429" y="325"/>
                  </a:lnTo>
                  <a:lnTo>
                    <a:pt x="431" y="325"/>
                  </a:lnTo>
                  <a:lnTo>
                    <a:pt x="431" y="323"/>
                  </a:lnTo>
                  <a:lnTo>
                    <a:pt x="433" y="323"/>
                  </a:lnTo>
                  <a:lnTo>
                    <a:pt x="433" y="323"/>
                  </a:lnTo>
                  <a:lnTo>
                    <a:pt x="433" y="323"/>
                  </a:lnTo>
                  <a:lnTo>
                    <a:pt x="433" y="323"/>
                  </a:lnTo>
                  <a:lnTo>
                    <a:pt x="433" y="321"/>
                  </a:lnTo>
                  <a:lnTo>
                    <a:pt x="433" y="318"/>
                  </a:lnTo>
                  <a:lnTo>
                    <a:pt x="433" y="318"/>
                  </a:lnTo>
                  <a:lnTo>
                    <a:pt x="433" y="316"/>
                  </a:lnTo>
                  <a:lnTo>
                    <a:pt x="435" y="316"/>
                  </a:lnTo>
                  <a:lnTo>
                    <a:pt x="435" y="316"/>
                  </a:lnTo>
                  <a:lnTo>
                    <a:pt x="435" y="316"/>
                  </a:lnTo>
                  <a:lnTo>
                    <a:pt x="435" y="314"/>
                  </a:lnTo>
                  <a:lnTo>
                    <a:pt x="435" y="314"/>
                  </a:lnTo>
                  <a:lnTo>
                    <a:pt x="438" y="314"/>
                  </a:lnTo>
                  <a:lnTo>
                    <a:pt x="440" y="316"/>
                  </a:lnTo>
                  <a:lnTo>
                    <a:pt x="440" y="316"/>
                  </a:lnTo>
                  <a:lnTo>
                    <a:pt x="440" y="316"/>
                  </a:lnTo>
                  <a:lnTo>
                    <a:pt x="442" y="316"/>
                  </a:lnTo>
                  <a:lnTo>
                    <a:pt x="442" y="316"/>
                  </a:lnTo>
                  <a:lnTo>
                    <a:pt x="442" y="316"/>
                  </a:lnTo>
                  <a:lnTo>
                    <a:pt x="442" y="314"/>
                  </a:lnTo>
                  <a:lnTo>
                    <a:pt x="442" y="314"/>
                  </a:lnTo>
                  <a:lnTo>
                    <a:pt x="442" y="314"/>
                  </a:lnTo>
                  <a:lnTo>
                    <a:pt x="442" y="314"/>
                  </a:lnTo>
                  <a:lnTo>
                    <a:pt x="442" y="312"/>
                  </a:lnTo>
                  <a:lnTo>
                    <a:pt x="440" y="312"/>
                  </a:lnTo>
                  <a:lnTo>
                    <a:pt x="438" y="310"/>
                  </a:lnTo>
                  <a:lnTo>
                    <a:pt x="438" y="310"/>
                  </a:lnTo>
                  <a:lnTo>
                    <a:pt x="438" y="308"/>
                  </a:lnTo>
                  <a:lnTo>
                    <a:pt x="438" y="308"/>
                  </a:lnTo>
                  <a:lnTo>
                    <a:pt x="438" y="308"/>
                  </a:lnTo>
                  <a:lnTo>
                    <a:pt x="438" y="308"/>
                  </a:lnTo>
                  <a:lnTo>
                    <a:pt x="438" y="308"/>
                  </a:lnTo>
                  <a:lnTo>
                    <a:pt x="438" y="306"/>
                  </a:lnTo>
                  <a:lnTo>
                    <a:pt x="438" y="304"/>
                  </a:lnTo>
                  <a:lnTo>
                    <a:pt x="438" y="304"/>
                  </a:lnTo>
                  <a:lnTo>
                    <a:pt x="438" y="304"/>
                  </a:lnTo>
                  <a:lnTo>
                    <a:pt x="438" y="304"/>
                  </a:lnTo>
                  <a:lnTo>
                    <a:pt x="438" y="302"/>
                  </a:lnTo>
                  <a:lnTo>
                    <a:pt x="435" y="302"/>
                  </a:lnTo>
                  <a:lnTo>
                    <a:pt x="435" y="302"/>
                  </a:lnTo>
                  <a:lnTo>
                    <a:pt x="435" y="300"/>
                  </a:lnTo>
                  <a:lnTo>
                    <a:pt x="435" y="300"/>
                  </a:lnTo>
                  <a:lnTo>
                    <a:pt x="435" y="300"/>
                  </a:lnTo>
                  <a:lnTo>
                    <a:pt x="435" y="300"/>
                  </a:lnTo>
                  <a:lnTo>
                    <a:pt x="435" y="300"/>
                  </a:lnTo>
                  <a:lnTo>
                    <a:pt x="438" y="300"/>
                  </a:lnTo>
                  <a:lnTo>
                    <a:pt x="438" y="300"/>
                  </a:lnTo>
                  <a:lnTo>
                    <a:pt x="438" y="300"/>
                  </a:lnTo>
                  <a:lnTo>
                    <a:pt x="438" y="300"/>
                  </a:lnTo>
                  <a:lnTo>
                    <a:pt x="440" y="300"/>
                  </a:lnTo>
                  <a:lnTo>
                    <a:pt x="440" y="300"/>
                  </a:lnTo>
                  <a:lnTo>
                    <a:pt x="440" y="298"/>
                  </a:lnTo>
                  <a:lnTo>
                    <a:pt x="440" y="298"/>
                  </a:lnTo>
                  <a:lnTo>
                    <a:pt x="440" y="295"/>
                  </a:lnTo>
                  <a:lnTo>
                    <a:pt x="440" y="295"/>
                  </a:lnTo>
                  <a:lnTo>
                    <a:pt x="440" y="295"/>
                  </a:lnTo>
                  <a:lnTo>
                    <a:pt x="440" y="295"/>
                  </a:lnTo>
                  <a:lnTo>
                    <a:pt x="440" y="293"/>
                  </a:lnTo>
                  <a:lnTo>
                    <a:pt x="440" y="293"/>
                  </a:lnTo>
                  <a:lnTo>
                    <a:pt x="440" y="293"/>
                  </a:lnTo>
                  <a:lnTo>
                    <a:pt x="442" y="293"/>
                  </a:lnTo>
                  <a:lnTo>
                    <a:pt x="442" y="293"/>
                  </a:lnTo>
                  <a:lnTo>
                    <a:pt x="442" y="293"/>
                  </a:lnTo>
                  <a:lnTo>
                    <a:pt x="442" y="293"/>
                  </a:lnTo>
                  <a:lnTo>
                    <a:pt x="442" y="293"/>
                  </a:lnTo>
                  <a:lnTo>
                    <a:pt x="444" y="293"/>
                  </a:lnTo>
                  <a:lnTo>
                    <a:pt x="444" y="293"/>
                  </a:lnTo>
                  <a:lnTo>
                    <a:pt x="444" y="293"/>
                  </a:lnTo>
                  <a:lnTo>
                    <a:pt x="446" y="291"/>
                  </a:lnTo>
                  <a:lnTo>
                    <a:pt x="446" y="291"/>
                  </a:lnTo>
                  <a:lnTo>
                    <a:pt x="446" y="291"/>
                  </a:lnTo>
                  <a:lnTo>
                    <a:pt x="446" y="291"/>
                  </a:lnTo>
                  <a:lnTo>
                    <a:pt x="446" y="291"/>
                  </a:lnTo>
                  <a:lnTo>
                    <a:pt x="448" y="291"/>
                  </a:lnTo>
                  <a:lnTo>
                    <a:pt x="448" y="291"/>
                  </a:lnTo>
                  <a:lnTo>
                    <a:pt x="450" y="291"/>
                  </a:lnTo>
                  <a:lnTo>
                    <a:pt x="452" y="289"/>
                  </a:lnTo>
                  <a:lnTo>
                    <a:pt x="452" y="289"/>
                  </a:lnTo>
                  <a:lnTo>
                    <a:pt x="452" y="289"/>
                  </a:lnTo>
                  <a:lnTo>
                    <a:pt x="454" y="289"/>
                  </a:lnTo>
                  <a:lnTo>
                    <a:pt x="454" y="287"/>
                  </a:lnTo>
                  <a:lnTo>
                    <a:pt x="454" y="287"/>
                  </a:lnTo>
                  <a:lnTo>
                    <a:pt x="454" y="287"/>
                  </a:lnTo>
                  <a:lnTo>
                    <a:pt x="454" y="287"/>
                  </a:lnTo>
                  <a:lnTo>
                    <a:pt x="456" y="287"/>
                  </a:lnTo>
                  <a:lnTo>
                    <a:pt x="456" y="287"/>
                  </a:lnTo>
                  <a:lnTo>
                    <a:pt x="456" y="287"/>
                  </a:lnTo>
                  <a:lnTo>
                    <a:pt x="456" y="287"/>
                  </a:lnTo>
                  <a:lnTo>
                    <a:pt x="459" y="287"/>
                  </a:lnTo>
                  <a:lnTo>
                    <a:pt x="459" y="287"/>
                  </a:lnTo>
                  <a:lnTo>
                    <a:pt x="459" y="289"/>
                  </a:lnTo>
                  <a:lnTo>
                    <a:pt x="459" y="289"/>
                  </a:lnTo>
                  <a:lnTo>
                    <a:pt x="459" y="289"/>
                  </a:lnTo>
                  <a:lnTo>
                    <a:pt x="461" y="287"/>
                  </a:lnTo>
                  <a:lnTo>
                    <a:pt x="461" y="287"/>
                  </a:lnTo>
                  <a:lnTo>
                    <a:pt x="463" y="287"/>
                  </a:lnTo>
                  <a:lnTo>
                    <a:pt x="463" y="285"/>
                  </a:lnTo>
                  <a:lnTo>
                    <a:pt x="465" y="283"/>
                  </a:lnTo>
                  <a:lnTo>
                    <a:pt x="465" y="283"/>
                  </a:lnTo>
                  <a:lnTo>
                    <a:pt x="463" y="283"/>
                  </a:lnTo>
                  <a:lnTo>
                    <a:pt x="463" y="283"/>
                  </a:lnTo>
                  <a:lnTo>
                    <a:pt x="463" y="283"/>
                  </a:lnTo>
                  <a:lnTo>
                    <a:pt x="463" y="281"/>
                  </a:lnTo>
                  <a:lnTo>
                    <a:pt x="463" y="281"/>
                  </a:lnTo>
                  <a:lnTo>
                    <a:pt x="463" y="281"/>
                  </a:lnTo>
                  <a:lnTo>
                    <a:pt x="463" y="281"/>
                  </a:lnTo>
                  <a:lnTo>
                    <a:pt x="463" y="281"/>
                  </a:lnTo>
                  <a:lnTo>
                    <a:pt x="471" y="281"/>
                  </a:lnTo>
                  <a:lnTo>
                    <a:pt x="471" y="279"/>
                  </a:lnTo>
                  <a:lnTo>
                    <a:pt x="473" y="279"/>
                  </a:lnTo>
                  <a:lnTo>
                    <a:pt x="473" y="279"/>
                  </a:lnTo>
                  <a:lnTo>
                    <a:pt x="475" y="277"/>
                  </a:lnTo>
                  <a:lnTo>
                    <a:pt x="475" y="277"/>
                  </a:lnTo>
                  <a:lnTo>
                    <a:pt x="477" y="275"/>
                  </a:lnTo>
                  <a:lnTo>
                    <a:pt x="477" y="275"/>
                  </a:lnTo>
                  <a:lnTo>
                    <a:pt x="482" y="270"/>
                  </a:lnTo>
                  <a:lnTo>
                    <a:pt x="482" y="268"/>
                  </a:lnTo>
                  <a:lnTo>
                    <a:pt x="484" y="268"/>
                  </a:lnTo>
                  <a:lnTo>
                    <a:pt x="484" y="266"/>
                  </a:lnTo>
                  <a:lnTo>
                    <a:pt x="484" y="262"/>
                  </a:lnTo>
                  <a:lnTo>
                    <a:pt x="484" y="262"/>
                  </a:lnTo>
                  <a:lnTo>
                    <a:pt x="484" y="262"/>
                  </a:lnTo>
                  <a:lnTo>
                    <a:pt x="486" y="262"/>
                  </a:lnTo>
                  <a:lnTo>
                    <a:pt x="486" y="262"/>
                  </a:lnTo>
                  <a:lnTo>
                    <a:pt x="486" y="262"/>
                  </a:lnTo>
                  <a:lnTo>
                    <a:pt x="486" y="260"/>
                  </a:lnTo>
                  <a:lnTo>
                    <a:pt x="486" y="260"/>
                  </a:lnTo>
                  <a:lnTo>
                    <a:pt x="486" y="258"/>
                  </a:lnTo>
                  <a:lnTo>
                    <a:pt x="486" y="258"/>
                  </a:lnTo>
                  <a:lnTo>
                    <a:pt x="488" y="256"/>
                  </a:lnTo>
                  <a:lnTo>
                    <a:pt x="488" y="256"/>
                  </a:lnTo>
                  <a:lnTo>
                    <a:pt x="488" y="256"/>
                  </a:lnTo>
                  <a:lnTo>
                    <a:pt x="488" y="256"/>
                  </a:lnTo>
                  <a:lnTo>
                    <a:pt x="486" y="254"/>
                  </a:lnTo>
                  <a:lnTo>
                    <a:pt x="486" y="254"/>
                  </a:lnTo>
                  <a:lnTo>
                    <a:pt x="486" y="254"/>
                  </a:lnTo>
                  <a:lnTo>
                    <a:pt x="486" y="254"/>
                  </a:lnTo>
                  <a:lnTo>
                    <a:pt x="484" y="254"/>
                  </a:lnTo>
                  <a:lnTo>
                    <a:pt x="484" y="251"/>
                  </a:lnTo>
                  <a:lnTo>
                    <a:pt x="484" y="251"/>
                  </a:lnTo>
                  <a:lnTo>
                    <a:pt x="484" y="251"/>
                  </a:lnTo>
                  <a:lnTo>
                    <a:pt x="484" y="249"/>
                  </a:lnTo>
                  <a:lnTo>
                    <a:pt x="484" y="249"/>
                  </a:lnTo>
                  <a:lnTo>
                    <a:pt x="486" y="247"/>
                  </a:lnTo>
                  <a:lnTo>
                    <a:pt x="486" y="247"/>
                  </a:lnTo>
                  <a:lnTo>
                    <a:pt x="486" y="245"/>
                  </a:lnTo>
                  <a:lnTo>
                    <a:pt x="486" y="245"/>
                  </a:lnTo>
                  <a:lnTo>
                    <a:pt x="484" y="245"/>
                  </a:lnTo>
                  <a:lnTo>
                    <a:pt x="484" y="243"/>
                  </a:lnTo>
                  <a:lnTo>
                    <a:pt x="484" y="243"/>
                  </a:lnTo>
                  <a:lnTo>
                    <a:pt x="484" y="241"/>
                  </a:lnTo>
                  <a:lnTo>
                    <a:pt x="484" y="239"/>
                  </a:lnTo>
                  <a:lnTo>
                    <a:pt x="484" y="239"/>
                  </a:lnTo>
                  <a:lnTo>
                    <a:pt x="484" y="239"/>
                  </a:lnTo>
                  <a:lnTo>
                    <a:pt x="484" y="237"/>
                  </a:lnTo>
                  <a:lnTo>
                    <a:pt x="484" y="237"/>
                  </a:lnTo>
                  <a:lnTo>
                    <a:pt x="484" y="237"/>
                  </a:lnTo>
                  <a:lnTo>
                    <a:pt x="484" y="235"/>
                  </a:lnTo>
                  <a:lnTo>
                    <a:pt x="484" y="235"/>
                  </a:lnTo>
                  <a:lnTo>
                    <a:pt x="484" y="233"/>
                  </a:lnTo>
                  <a:lnTo>
                    <a:pt x="486" y="231"/>
                  </a:lnTo>
                  <a:lnTo>
                    <a:pt x="486" y="231"/>
                  </a:lnTo>
                  <a:lnTo>
                    <a:pt x="486" y="228"/>
                  </a:lnTo>
                  <a:lnTo>
                    <a:pt x="486" y="228"/>
                  </a:lnTo>
                  <a:lnTo>
                    <a:pt x="490" y="222"/>
                  </a:lnTo>
                  <a:lnTo>
                    <a:pt x="490" y="220"/>
                  </a:lnTo>
                  <a:lnTo>
                    <a:pt x="492" y="218"/>
                  </a:lnTo>
                  <a:lnTo>
                    <a:pt x="492" y="218"/>
                  </a:lnTo>
                  <a:lnTo>
                    <a:pt x="492" y="216"/>
                  </a:lnTo>
                  <a:lnTo>
                    <a:pt x="492" y="216"/>
                  </a:lnTo>
                  <a:lnTo>
                    <a:pt x="490" y="216"/>
                  </a:lnTo>
                  <a:lnTo>
                    <a:pt x="490" y="214"/>
                  </a:lnTo>
                  <a:lnTo>
                    <a:pt x="492" y="214"/>
                  </a:lnTo>
                  <a:lnTo>
                    <a:pt x="492" y="214"/>
                  </a:lnTo>
                  <a:lnTo>
                    <a:pt x="492" y="214"/>
                  </a:lnTo>
                  <a:lnTo>
                    <a:pt x="496" y="212"/>
                  </a:lnTo>
                  <a:lnTo>
                    <a:pt x="496" y="212"/>
                  </a:lnTo>
                  <a:lnTo>
                    <a:pt x="500" y="210"/>
                  </a:lnTo>
                  <a:lnTo>
                    <a:pt x="500" y="210"/>
                  </a:lnTo>
                  <a:lnTo>
                    <a:pt x="500" y="210"/>
                  </a:lnTo>
                  <a:lnTo>
                    <a:pt x="502" y="210"/>
                  </a:lnTo>
                  <a:lnTo>
                    <a:pt x="502" y="210"/>
                  </a:lnTo>
                  <a:lnTo>
                    <a:pt x="502" y="208"/>
                  </a:lnTo>
                  <a:lnTo>
                    <a:pt x="502" y="208"/>
                  </a:lnTo>
                  <a:lnTo>
                    <a:pt x="502" y="205"/>
                  </a:lnTo>
                  <a:lnTo>
                    <a:pt x="502" y="205"/>
                  </a:lnTo>
                  <a:lnTo>
                    <a:pt x="502" y="205"/>
                  </a:lnTo>
                  <a:lnTo>
                    <a:pt x="500" y="205"/>
                  </a:lnTo>
                  <a:lnTo>
                    <a:pt x="500" y="205"/>
                  </a:lnTo>
                  <a:lnTo>
                    <a:pt x="500" y="205"/>
                  </a:lnTo>
                  <a:lnTo>
                    <a:pt x="500" y="203"/>
                  </a:lnTo>
                  <a:lnTo>
                    <a:pt x="500" y="203"/>
                  </a:lnTo>
                  <a:lnTo>
                    <a:pt x="500" y="203"/>
                  </a:lnTo>
                  <a:lnTo>
                    <a:pt x="502" y="199"/>
                  </a:lnTo>
                  <a:lnTo>
                    <a:pt x="502" y="199"/>
                  </a:lnTo>
                  <a:lnTo>
                    <a:pt x="505" y="197"/>
                  </a:lnTo>
                  <a:lnTo>
                    <a:pt x="505" y="197"/>
                  </a:lnTo>
                  <a:lnTo>
                    <a:pt x="507" y="197"/>
                  </a:lnTo>
                  <a:lnTo>
                    <a:pt x="507" y="197"/>
                  </a:lnTo>
                  <a:lnTo>
                    <a:pt x="509" y="197"/>
                  </a:lnTo>
                  <a:lnTo>
                    <a:pt x="511" y="197"/>
                  </a:lnTo>
                  <a:lnTo>
                    <a:pt x="511" y="197"/>
                  </a:lnTo>
                  <a:lnTo>
                    <a:pt x="511" y="197"/>
                  </a:lnTo>
                  <a:lnTo>
                    <a:pt x="511" y="197"/>
                  </a:lnTo>
                  <a:lnTo>
                    <a:pt x="513" y="197"/>
                  </a:lnTo>
                  <a:lnTo>
                    <a:pt x="513" y="197"/>
                  </a:lnTo>
                  <a:lnTo>
                    <a:pt x="513" y="197"/>
                  </a:lnTo>
                  <a:lnTo>
                    <a:pt x="513" y="197"/>
                  </a:lnTo>
                  <a:lnTo>
                    <a:pt x="513" y="197"/>
                  </a:lnTo>
                  <a:lnTo>
                    <a:pt x="515" y="191"/>
                  </a:lnTo>
                  <a:lnTo>
                    <a:pt x="515" y="191"/>
                  </a:lnTo>
                  <a:lnTo>
                    <a:pt x="515" y="191"/>
                  </a:lnTo>
                  <a:lnTo>
                    <a:pt x="517" y="189"/>
                  </a:lnTo>
                  <a:lnTo>
                    <a:pt x="519" y="189"/>
                  </a:lnTo>
                  <a:lnTo>
                    <a:pt x="519" y="189"/>
                  </a:lnTo>
                  <a:lnTo>
                    <a:pt x="519" y="187"/>
                  </a:lnTo>
                  <a:lnTo>
                    <a:pt x="519" y="187"/>
                  </a:lnTo>
                  <a:lnTo>
                    <a:pt x="521" y="185"/>
                  </a:lnTo>
                  <a:lnTo>
                    <a:pt x="521" y="185"/>
                  </a:lnTo>
                  <a:lnTo>
                    <a:pt x="521" y="185"/>
                  </a:lnTo>
                  <a:lnTo>
                    <a:pt x="521" y="185"/>
                  </a:lnTo>
                  <a:lnTo>
                    <a:pt x="521" y="182"/>
                  </a:lnTo>
                  <a:lnTo>
                    <a:pt x="521" y="182"/>
                  </a:lnTo>
                  <a:lnTo>
                    <a:pt x="519" y="178"/>
                  </a:lnTo>
                  <a:lnTo>
                    <a:pt x="519" y="178"/>
                  </a:lnTo>
                  <a:lnTo>
                    <a:pt x="519" y="176"/>
                  </a:lnTo>
                  <a:lnTo>
                    <a:pt x="519" y="172"/>
                  </a:lnTo>
                  <a:lnTo>
                    <a:pt x="519" y="172"/>
                  </a:lnTo>
                  <a:lnTo>
                    <a:pt x="519" y="172"/>
                  </a:lnTo>
                  <a:lnTo>
                    <a:pt x="519" y="170"/>
                  </a:lnTo>
                  <a:lnTo>
                    <a:pt x="519" y="170"/>
                  </a:lnTo>
                  <a:lnTo>
                    <a:pt x="519" y="170"/>
                  </a:lnTo>
                  <a:lnTo>
                    <a:pt x="519" y="170"/>
                  </a:lnTo>
                  <a:lnTo>
                    <a:pt x="519" y="170"/>
                  </a:lnTo>
                  <a:lnTo>
                    <a:pt x="519" y="168"/>
                  </a:lnTo>
                  <a:lnTo>
                    <a:pt x="519" y="168"/>
                  </a:lnTo>
                  <a:lnTo>
                    <a:pt x="519" y="168"/>
                  </a:lnTo>
                  <a:lnTo>
                    <a:pt x="519" y="168"/>
                  </a:lnTo>
                  <a:lnTo>
                    <a:pt x="519" y="166"/>
                  </a:lnTo>
                  <a:lnTo>
                    <a:pt x="521" y="166"/>
                  </a:lnTo>
                  <a:lnTo>
                    <a:pt x="523" y="164"/>
                  </a:lnTo>
                  <a:lnTo>
                    <a:pt x="523" y="164"/>
                  </a:lnTo>
                  <a:lnTo>
                    <a:pt x="525" y="164"/>
                  </a:lnTo>
                  <a:lnTo>
                    <a:pt x="525" y="164"/>
                  </a:lnTo>
                  <a:lnTo>
                    <a:pt x="525" y="164"/>
                  </a:lnTo>
                  <a:lnTo>
                    <a:pt x="528" y="164"/>
                  </a:lnTo>
                  <a:lnTo>
                    <a:pt x="528" y="161"/>
                  </a:lnTo>
                  <a:lnTo>
                    <a:pt x="532" y="159"/>
                  </a:lnTo>
                  <a:lnTo>
                    <a:pt x="532" y="159"/>
                  </a:lnTo>
                  <a:lnTo>
                    <a:pt x="532" y="157"/>
                  </a:lnTo>
                  <a:lnTo>
                    <a:pt x="532" y="157"/>
                  </a:lnTo>
                  <a:lnTo>
                    <a:pt x="532" y="157"/>
                  </a:lnTo>
                  <a:lnTo>
                    <a:pt x="532" y="157"/>
                  </a:lnTo>
                  <a:lnTo>
                    <a:pt x="532" y="155"/>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EditPoints="1"/>
            </p:cNvSpPr>
            <p:nvPr/>
          </p:nvSpPr>
          <p:spPr bwMode="auto">
            <a:xfrm>
              <a:off x="8218831" y="5352877"/>
              <a:ext cx="793679" cy="604279"/>
            </a:xfrm>
            <a:custGeom>
              <a:avLst/>
              <a:gdLst>
                <a:gd name="T0" fmla="*/ 57 w 528"/>
                <a:gd name="T1" fmla="*/ 339 h 402"/>
                <a:gd name="T2" fmla="*/ 61 w 528"/>
                <a:gd name="T3" fmla="*/ 344 h 402"/>
                <a:gd name="T4" fmla="*/ 59 w 528"/>
                <a:gd name="T5" fmla="*/ 329 h 402"/>
                <a:gd name="T6" fmla="*/ 205 w 528"/>
                <a:gd name="T7" fmla="*/ 298 h 402"/>
                <a:gd name="T8" fmla="*/ 222 w 528"/>
                <a:gd name="T9" fmla="*/ 289 h 402"/>
                <a:gd name="T10" fmla="*/ 262 w 528"/>
                <a:gd name="T11" fmla="*/ 264 h 402"/>
                <a:gd name="T12" fmla="*/ 256 w 528"/>
                <a:gd name="T13" fmla="*/ 260 h 402"/>
                <a:gd name="T14" fmla="*/ 266 w 528"/>
                <a:gd name="T15" fmla="*/ 208 h 402"/>
                <a:gd name="T16" fmla="*/ 515 w 528"/>
                <a:gd name="T17" fmla="*/ 159 h 402"/>
                <a:gd name="T18" fmla="*/ 515 w 528"/>
                <a:gd name="T19" fmla="*/ 128 h 402"/>
                <a:gd name="T20" fmla="*/ 500 w 528"/>
                <a:gd name="T21" fmla="*/ 67 h 402"/>
                <a:gd name="T22" fmla="*/ 454 w 528"/>
                <a:gd name="T23" fmla="*/ 53 h 402"/>
                <a:gd name="T24" fmla="*/ 429 w 528"/>
                <a:gd name="T25" fmla="*/ 63 h 402"/>
                <a:gd name="T26" fmla="*/ 394 w 528"/>
                <a:gd name="T27" fmla="*/ 59 h 402"/>
                <a:gd name="T28" fmla="*/ 356 w 528"/>
                <a:gd name="T29" fmla="*/ 74 h 402"/>
                <a:gd name="T30" fmla="*/ 323 w 528"/>
                <a:gd name="T31" fmla="*/ 67 h 402"/>
                <a:gd name="T32" fmla="*/ 354 w 528"/>
                <a:gd name="T33" fmla="*/ 32 h 402"/>
                <a:gd name="T34" fmla="*/ 339 w 528"/>
                <a:gd name="T35" fmla="*/ 11 h 402"/>
                <a:gd name="T36" fmla="*/ 306 w 528"/>
                <a:gd name="T37" fmla="*/ 11 h 402"/>
                <a:gd name="T38" fmla="*/ 270 w 528"/>
                <a:gd name="T39" fmla="*/ 11 h 402"/>
                <a:gd name="T40" fmla="*/ 226 w 528"/>
                <a:gd name="T41" fmla="*/ 15 h 402"/>
                <a:gd name="T42" fmla="*/ 230 w 528"/>
                <a:gd name="T43" fmla="*/ 44 h 402"/>
                <a:gd name="T44" fmla="*/ 178 w 528"/>
                <a:gd name="T45" fmla="*/ 25 h 402"/>
                <a:gd name="T46" fmla="*/ 159 w 528"/>
                <a:gd name="T47" fmla="*/ 63 h 402"/>
                <a:gd name="T48" fmla="*/ 155 w 528"/>
                <a:gd name="T49" fmla="*/ 101 h 402"/>
                <a:gd name="T50" fmla="*/ 138 w 528"/>
                <a:gd name="T51" fmla="*/ 138 h 402"/>
                <a:gd name="T52" fmla="*/ 120 w 528"/>
                <a:gd name="T53" fmla="*/ 187 h 402"/>
                <a:gd name="T54" fmla="*/ 95 w 528"/>
                <a:gd name="T55" fmla="*/ 220 h 402"/>
                <a:gd name="T56" fmla="*/ 71 w 528"/>
                <a:gd name="T57" fmla="*/ 235 h 402"/>
                <a:gd name="T58" fmla="*/ 63 w 528"/>
                <a:gd name="T59" fmla="*/ 256 h 402"/>
                <a:gd name="T60" fmla="*/ 38 w 528"/>
                <a:gd name="T61" fmla="*/ 279 h 402"/>
                <a:gd name="T62" fmla="*/ 11 w 528"/>
                <a:gd name="T63" fmla="*/ 310 h 402"/>
                <a:gd name="T64" fmla="*/ 0 w 528"/>
                <a:gd name="T65" fmla="*/ 333 h 402"/>
                <a:gd name="T66" fmla="*/ 13 w 528"/>
                <a:gd name="T67" fmla="*/ 369 h 402"/>
                <a:gd name="T68" fmla="*/ 21 w 528"/>
                <a:gd name="T69" fmla="*/ 383 h 402"/>
                <a:gd name="T70" fmla="*/ 28 w 528"/>
                <a:gd name="T71" fmla="*/ 396 h 402"/>
                <a:gd name="T72" fmla="*/ 48 w 528"/>
                <a:gd name="T73" fmla="*/ 373 h 402"/>
                <a:gd name="T74" fmla="*/ 44 w 528"/>
                <a:gd name="T75" fmla="*/ 356 h 402"/>
                <a:gd name="T76" fmla="*/ 51 w 528"/>
                <a:gd name="T77" fmla="*/ 333 h 402"/>
                <a:gd name="T78" fmla="*/ 57 w 528"/>
                <a:gd name="T79" fmla="*/ 318 h 402"/>
                <a:gd name="T80" fmla="*/ 67 w 528"/>
                <a:gd name="T81" fmla="*/ 318 h 402"/>
                <a:gd name="T82" fmla="*/ 95 w 528"/>
                <a:gd name="T83" fmla="*/ 310 h 402"/>
                <a:gd name="T84" fmla="*/ 113 w 528"/>
                <a:gd name="T85" fmla="*/ 306 h 402"/>
                <a:gd name="T86" fmla="*/ 138 w 528"/>
                <a:gd name="T87" fmla="*/ 304 h 402"/>
                <a:gd name="T88" fmla="*/ 157 w 528"/>
                <a:gd name="T89" fmla="*/ 291 h 402"/>
                <a:gd name="T90" fmla="*/ 193 w 528"/>
                <a:gd name="T91" fmla="*/ 281 h 402"/>
                <a:gd name="T92" fmla="*/ 224 w 528"/>
                <a:gd name="T93" fmla="*/ 272 h 402"/>
                <a:gd name="T94" fmla="*/ 251 w 528"/>
                <a:gd name="T95" fmla="*/ 266 h 402"/>
                <a:gd name="T96" fmla="*/ 272 w 528"/>
                <a:gd name="T97" fmla="*/ 254 h 402"/>
                <a:gd name="T98" fmla="*/ 251 w 528"/>
                <a:gd name="T99" fmla="*/ 201 h 402"/>
                <a:gd name="T100" fmla="*/ 272 w 528"/>
                <a:gd name="T101" fmla="*/ 191 h 402"/>
                <a:gd name="T102" fmla="*/ 283 w 528"/>
                <a:gd name="T103" fmla="*/ 214 h 402"/>
                <a:gd name="T104" fmla="*/ 310 w 528"/>
                <a:gd name="T105" fmla="*/ 231 h 402"/>
                <a:gd name="T106" fmla="*/ 337 w 528"/>
                <a:gd name="T107" fmla="*/ 228 h 402"/>
                <a:gd name="T108" fmla="*/ 343 w 528"/>
                <a:gd name="T109" fmla="*/ 220 h 402"/>
                <a:gd name="T110" fmla="*/ 358 w 528"/>
                <a:gd name="T111" fmla="*/ 224 h 402"/>
                <a:gd name="T112" fmla="*/ 377 w 528"/>
                <a:gd name="T113" fmla="*/ 216 h 402"/>
                <a:gd name="T114" fmla="*/ 398 w 528"/>
                <a:gd name="T115" fmla="*/ 214 h 402"/>
                <a:gd name="T116" fmla="*/ 404 w 528"/>
                <a:gd name="T117" fmla="*/ 199 h 402"/>
                <a:gd name="T118" fmla="*/ 431 w 528"/>
                <a:gd name="T119" fmla="*/ 210 h 402"/>
                <a:gd name="T120" fmla="*/ 469 w 528"/>
                <a:gd name="T121" fmla="*/ 197 h 402"/>
                <a:gd name="T122" fmla="*/ 500 w 528"/>
                <a:gd name="T123" fmla="*/ 178 h 402"/>
                <a:gd name="T124" fmla="*/ 509 w 528"/>
                <a:gd name="T125" fmla="*/ 14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8" h="402">
                  <a:moveTo>
                    <a:pt x="57" y="371"/>
                  </a:moveTo>
                  <a:lnTo>
                    <a:pt x="57" y="371"/>
                  </a:lnTo>
                  <a:lnTo>
                    <a:pt x="55" y="371"/>
                  </a:lnTo>
                  <a:lnTo>
                    <a:pt x="55" y="369"/>
                  </a:lnTo>
                  <a:lnTo>
                    <a:pt x="55" y="369"/>
                  </a:lnTo>
                  <a:lnTo>
                    <a:pt x="55" y="369"/>
                  </a:lnTo>
                  <a:lnTo>
                    <a:pt x="55" y="369"/>
                  </a:lnTo>
                  <a:lnTo>
                    <a:pt x="55" y="369"/>
                  </a:lnTo>
                  <a:lnTo>
                    <a:pt x="53" y="369"/>
                  </a:lnTo>
                  <a:lnTo>
                    <a:pt x="53" y="371"/>
                  </a:lnTo>
                  <a:lnTo>
                    <a:pt x="55" y="371"/>
                  </a:lnTo>
                  <a:lnTo>
                    <a:pt x="55" y="371"/>
                  </a:lnTo>
                  <a:lnTo>
                    <a:pt x="55" y="373"/>
                  </a:lnTo>
                  <a:lnTo>
                    <a:pt x="55" y="375"/>
                  </a:lnTo>
                  <a:lnTo>
                    <a:pt x="55" y="375"/>
                  </a:lnTo>
                  <a:lnTo>
                    <a:pt x="57" y="375"/>
                  </a:lnTo>
                  <a:lnTo>
                    <a:pt x="57" y="375"/>
                  </a:lnTo>
                  <a:lnTo>
                    <a:pt x="57" y="375"/>
                  </a:lnTo>
                  <a:lnTo>
                    <a:pt x="57" y="375"/>
                  </a:lnTo>
                  <a:lnTo>
                    <a:pt x="57" y="373"/>
                  </a:lnTo>
                  <a:lnTo>
                    <a:pt x="57" y="373"/>
                  </a:lnTo>
                  <a:lnTo>
                    <a:pt x="57" y="371"/>
                  </a:lnTo>
                  <a:close/>
                  <a:moveTo>
                    <a:pt x="67" y="348"/>
                  </a:moveTo>
                  <a:lnTo>
                    <a:pt x="67" y="348"/>
                  </a:lnTo>
                  <a:lnTo>
                    <a:pt x="65" y="348"/>
                  </a:lnTo>
                  <a:lnTo>
                    <a:pt x="65" y="348"/>
                  </a:lnTo>
                  <a:lnTo>
                    <a:pt x="65" y="348"/>
                  </a:lnTo>
                  <a:lnTo>
                    <a:pt x="65" y="348"/>
                  </a:lnTo>
                  <a:lnTo>
                    <a:pt x="63" y="350"/>
                  </a:lnTo>
                  <a:lnTo>
                    <a:pt x="63" y="352"/>
                  </a:lnTo>
                  <a:lnTo>
                    <a:pt x="65" y="352"/>
                  </a:lnTo>
                  <a:lnTo>
                    <a:pt x="65" y="354"/>
                  </a:lnTo>
                  <a:lnTo>
                    <a:pt x="67" y="352"/>
                  </a:lnTo>
                  <a:lnTo>
                    <a:pt x="67" y="350"/>
                  </a:lnTo>
                  <a:lnTo>
                    <a:pt x="67" y="350"/>
                  </a:lnTo>
                  <a:lnTo>
                    <a:pt x="67" y="350"/>
                  </a:lnTo>
                  <a:lnTo>
                    <a:pt x="67" y="348"/>
                  </a:lnTo>
                  <a:lnTo>
                    <a:pt x="67" y="348"/>
                  </a:lnTo>
                  <a:close/>
                  <a:moveTo>
                    <a:pt x="61" y="344"/>
                  </a:moveTo>
                  <a:lnTo>
                    <a:pt x="63" y="341"/>
                  </a:lnTo>
                  <a:lnTo>
                    <a:pt x="63" y="339"/>
                  </a:lnTo>
                  <a:lnTo>
                    <a:pt x="61" y="339"/>
                  </a:lnTo>
                  <a:lnTo>
                    <a:pt x="61" y="337"/>
                  </a:lnTo>
                  <a:lnTo>
                    <a:pt x="59" y="337"/>
                  </a:lnTo>
                  <a:lnTo>
                    <a:pt x="59" y="339"/>
                  </a:lnTo>
                  <a:lnTo>
                    <a:pt x="57" y="339"/>
                  </a:lnTo>
                  <a:lnTo>
                    <a:pt x="57" y="339"/>
                  </a:lnTo>
                  <a:lnTo>
                    <a:pt x="55" y="339"/>
                  </a:lnTo>
                  <a:lnTo>
                    <a:pt x="57" y="339"/>
                  </a:lnTo>
                  <a:lnTo>
                    <a:pt x="55" y="339"/>
                  </a:lnTo>
                  <a:lnTo>
                    <a:pt x="55" y="339"/>
                  </a:lnTo>
                  <a:lnTo>
                    <a:pt x="53" y="341"/>
                  </a:lnTo>
                  <a:lnTo>
                    <a:pt x="53" y="341"/>
                  </a:lnTo>
                  <a:lnTo>
                    <a:pt x="53" y="341"/>
                  </a:lnTo>
                  <a:lnTo>
                    <a:pt x="53" y="339"/>
                  </a:lnTo>
                  <a:lnTo>
                    <a:pt x="51" y="337"/>
                  </a:lnTo>
                  <a:lnTo>
                    <a:pt x="51" y="339"/>
                  </a:lnTo>
                  <a:lnTo>
                    <a:pt x="48" y="339"/>
                  </a:lnTo>
                  <a:lnTo>
                    <a:pt x="44" y="339"/>
                  </a:lnTo>
                  <a:lnTo>
                    <a:pt x="44" y="339"/>
                  </a:lnTo>
                  <a:lnTo>
                    <a:pt x="46" y="339"/>
                  </a:lnTo>
                  <a:lnTo>
                    <a:pt x="46" y="339"/>
                  </a:lnTo>
                  <a:lnTo>
                    <a:pt x="46" y="339"/>
                  </a:lnTo>
                  <a:lnTo>
                    <a:pt x="46" y="339"/>
                  </a:lnTo>
                  <a:lnTo>
                    <a:pt x="46" y="341"/>
                  </a:lnTo>
                  <a:lnTo>
                    <a:pt x="44" y="339"/>
                  </a:lnTo>
                  <a:lnTo>
                    <a:pt x="42" y="339"/>
                  </a:lnTo>
                  <a:lnTo>
                    <a:pt x="42" y="341"/>
                  </a:lnTo>
                  <a:lnTo>
                    <a:pt x="42" y="341"/>
                  </a:lnTo>
                  <a:lnTo>
                    <a:pt x="44" y="341"/>
                  </a:lnTo>
                  <a:lnTo>
                    <a:pt x="44" y="341"/>
                  </a:lnTo>
                  <a:lnTo>
                    <a:pt x="44" y="341"/>
                  </a:lnTo>
                  <a:lnTo>
                    <a:pt x="42" y="341"/>
                  </a:lnTo>
                  <a:lnTo>
                    <a:pt x="42" y="341"/>
                  </a:lnTo>
                  <a:lnTo>
                    <a:pt x="40" y="341"/>
                  </a:lnTo>
                  <a:lnTo>
                    <a:pt x="42" y="344"/>
                  </a:lnTo>
                  <a:lnTo>
                    <a:pt x="42" y="344"/>
                  </a:lnTo>
                  <a:lnTo>
                    <a:pt x="42" y="346"/>
                  </a:lnTo>
                  <a:lnTo>
                    <a:pt x="40" y="346"/>
                  </a:lnTo>
                  <a:lnTo>
                    <a:pt x="42" y="346"/>
                  </a:lnTo>
                  <a:lnTo>
                    <a:pt x="44" y="346"/>
                  </a:lnTo>
                  <a:lnTo>
                    <a:pt x="46" y="346"/>
                  </a:lnTo>
                  <a:lnTo>
                    <a:pt x="48" y="344"/>
                  </a:lnTo>
                  <a:lnTo>
                    <a:pt x="55" y="344"/>
                  </a:lnTo>
                  <a:lnTo>
                    <a:pt x="57" y="344"/>
                  </a:lnTo>
                  <a:lnTo>
                    <a:pt x="57" y="346"/>
                  </a:lnTo>
                  <a:lnTo>
                    <a:pt x="59" y="346"/>
                  </a:lnTo>
                  <a:lnTo>
                    <a:pt x="59" y="348"/>
                  </a:lnTo>
                  <a:lnTo>
                    <a:pt x="59" y="348"/>
                  </a:lnTo>
                  <a:lnTo>
                    <a:pt x="59" y="348"/>
                  </a:lnTo>
                  <a:lnTo>
                    <a:pt x="59" y="350"/>
                  </a:lnTo>
                  <a:lnTo>
                    <a:pt x="61" y="350"/>
                  </a:lnTo>
                  <a:lnTo>
                    <a:pt x="61" y="348"/>
                  </a:lnTo>
                  <a:lnTo>
                    <a:pt x="61" y="348"/>
                  </a:lnTo>
                  <a:lnTo>
                    <a:pt x="61" y="348"/>
                  </a:lnTo>
                  <a:lnTo>
                    <a:pt x="61" y="346"/>
                  </a:lnTo>
                  <a:lnTo>
                    <a:pt x="61" y="346"/>
                  </a:lnTo>
                  <a:lnTo>
                    <a:pt x="61" y="344"/>
                  </a:lnTo>
                  <a:close/>
                  <a:moveTo>
                    <a:pt x="59" y="329"/>
                  </a:moveTo>
                  <a:lnTo>
                    <a:pt x="59" y="329"/>
                  </a:lnTo>
                  <a:lnTo>
                    <a:pt x="59" y="329"/>
                  </a:lnTo>
                  <a:lnTo>
                    <a:pt x="57" y="329"/>
                  </a:lnTo>
                  <a:lnTo>
                    <a:pt x="55" y="329"/>
                  </a:lnTo>
                  <a:lnTo>
                    <a:pt x="55" y="329"/>
                  </a:lnTo>
                  <a:lnTo>
                    <a:pt x="55" y="331"/>
                  </a:lnTo>
                  <a:lnTo>
                    <a:pt x="53" y="331"/>
                  </a:lnTo>
                  <a:lnTo>
                    <a:pt x="53" y="331"/>
                  </a:lnTo>
                  <a:lnTo>
                    <a:pt x="55" y="331"/>
                  </a:lnTo>
                  <a:lnTo>
                    <a:pt x="55" y="331"/>
                  </a:lnTo>
                  <a:lnTo>
                    <a:pt x="55" y="331"/>
                  </a:lnTo>
                  <a:lnTo>
                    <a:pt x="55" y="331"/>
                  </a:lnTo>
                  <a:lnTo>
                    <a:pt x="55" y="333"/>
                  </a:lnTo>
                  <a:lnTo>
                    <a:pt x="57" y="333"/>
                  </a:lnTo>
                  <a:lnTo>
                    <a:pt x="57" y="333"/>
                  </a:lnTo>
                  <a:lnTo>
                    <a:pt x="57" y="333"/>
                  </a:lnTo>
                  <a:lnTo>
                    <a:pt x="57" y="333"/>
                  </a:lnTo>
                  <a:lnTo>
                    <a:pt x="57" y="333"/>
                  </a:lnTo>
                  <a:lnTo>
                    <a:pt x="59" y="333"/>
                  </a:lnTo>
                  <a:lnTo>
                    <a:pt x="59" y="333"/>
                  </a:lnTo>
                  <a:lnTo>
                    <a:pt x="59" y="333"/>
                  </a:lnTo>
                  <a:lnTo>
                    <a:pt x="59" y="335"/>
                  </a:lnTo>
                  <a:lnTo>
                    <a:pt x="61" y="335"/>
                  </a:lnTo>
                  <a:lnTo>
                    <a:pt x="61" y="337"/>
                  </a:lnTo>
                  <a:lnTo>
                    <a:pt x="63" y="335"/>
                  </a:lnTo>
                  <a:lnTo>
                    <a:pt x="65" y="335"/>
                  </a:lnTo>
                  <a:lnTo>
                    <a:pt x="65" y="331"/>
                  </a:lnTo>
                  <a:lnTo>
                    <a:pt x="67" y="331"/>
                  </a:lnTo>
                  <a:lnTo>
                    <a:pt x="67" y="329"/>
                  </a:lnTo>
                  <a:lnTo>
                    <a:pt x="65" y="329"/>
                  </a:lnTo>
                  <a:lnTo>
                    <a:pt x="65" y="331"/>
                  </a:lnTo>
                  <a:lnTo>
                    <a:pt x="63" y="333"/>
                  </a:lnTo>
                  <a:lnTo>
                    <a:pt x="63" y="333"/>
                  </a:lnTo>
                  <a:lnTo>
                    <a:pt x="63" y="331"/>
                  </a:lnTo>
                  <a:lnTo>
                    <a:pt x="63" y="331"/>
                  </a:lnTo>
                  <a:lnTo>
                    <a:pt x="63" y="331"/>
                  </a:lnTo>
                  <a:lnTo>
                    <a:pt x="63" y="329"/>
                  </a:lnTo>
                  <a:lnTo>
                    <a:pt x="63" y="329"/>
                  </a:lnTo>
                  <a:lnTo>
                    <a:pt x="61" y="329"/>
                  </a:lnTo>
                  <a:lnTo>
                    <a:pt x="61" y="329"/>
                  </a:lnTo>
                  <a:lnTo>
                    <a:pt x="61" y="329"/>
                  </a:lnTo>
                  <a:lnTo>
                    <a:pt x="61" y="329"/>
                  </a:lnTo>
                  <a:lnTo>
                    <a:pt x="59" y="331"/>
                  </a:lnTo>
                  <a:lnTo>
                    <a:pt x="59" y="331"/>
                  </a:lnTo>
                  <a:lnTo>
                    <a:pt x="57" y="331"/>
                  </a:lnTo>
                  <a:lnTo>
                    <a:pt x="57" y="331"/>
                  </a:lnTo>
                  <a:lnTo>
                    <a:pt x="57" y="329"/>
                  </a:lnTo>
                  <a:lnTo>
                    <a:pt x="59" y="329"/>
                  </a:lnTo>
                  <a:close/>
                  <a:moveTo>
                    <a:pt x="164" y="295"/>
                  </a:moveTo>
                  <a:lnTo>
                    <a:pt x="161" y="295"/>
                  </a:lnTo>
                  <a:lnTo>
                    <a:pt x="161" y="295"/>
                  </a:lnTo>
                  <a:lnTo>
                    <a:pt x="161" y="295"/>
                  </a:lnTo>
                  <a:lnTo>
                    <a:pt x="161" y="295"/>
                  </a:lnTo>
                  <a:lnTo>
                    <a:pt x="159" y="295"/>
                  </a:lnTo>
                  <a:lnTo>
                    <a:pt x="159" y="295"/>
                  </a:lnTo>
                  <a:lnTo>
                    <a:pt x="159" y="295"/>
                  </a:lnTo>
                  <a:lnTo>
                    <a:pt x="159" y="295"/>
                  </a:lnTo>
                  <a:lnTo>
                    <a:pt x="159" y="295"/>
                  </a:lnTo>
                  <a:lnTo>
                    <a:pt x="157" y="295"/>
                  </a:lnTo>
                  <a:lnTo>
                    <a:pt x="155" y="295"/>
                  </a:lnTo>
                  <a:lnTo>
                    <a:pt x="153" y="295"/>
                  </a:lnTo>
                  <a:lnTo>
                    <a:pt x="153" y="295"/>
                  </a:lnTo>
                  <a:lnTo>
                    <a:pt x="153" y="298"/>
                  </a:lnTo>
                  <a:lnTo>
                    <a:pt x="153" y="300"/>
                  </a:lnTo>
                  <a:lnTo>
                    <a:pt x="151" y="302"/>
                  </a:lnTo>
                  <a:lnTo>
                    <a:pt x="151" y="302"/>
                  </a:lnTo>
                  <a:lnTo>
                    <a:pt x="151" y="302"/>
                  </a:lnTo>
                  <a:lnTo>
                    <a:pt x="151" y="302"/>
                  </a:lnTo>
                  <a:lnTo>
                    <a:pt x="151" y="302"/>
                  </a:lnTo>
                  <a:lnTo>
                    <a:pt x="155" y="302"/>
                  </a:lnTo>
                  <a:lnTo>
                    <a:pt x="155" y="302"/>
                  </a:lnTo>
                  <a:lnTo>
                    <a:pt x="157" y="300"/>
                  </a:lnTo>
                  <a:lnTo>
                    <a:pt x="157" y="300"/>
                  </a:lnTo>
                  <a:lnTo>
                    <a:pt x="157" y="300"/>
                  </a:lnTo>
                  <a:lnTo>
                    <a:pt x="159" y="300"/>
                  </a:lnTo>
                  <a:lnTo>
                    <a:pt x="159" y="300"/>
                  </a:lnTo>
                  <a:lnTo>
                    <a:pt x="164" y="298"/>
                  </a:lnTo>
                  <a:lnTo>
                    <a:pt x="164" y="298"/>
                  </a:lnTo>
                  <a:lnTo>
                    <a:pt x="166" y="298"/>
                  </a:lnTo>
                  <a:lnTo>
                    <a:pt x="166" y="295"/>
                  </a:lnTo>
                  <a:lnTo>
                    <a:pt x="164" y="295"/>
                  </a:lnTo>
                  <a:lnTo>
                    <a:pt x="164" y="295"/>
                  </a:lnTo>
                  <a:close/>
                  <a:moveTo>
                    <a:pt x="207" y="291"/>
                  </a:moveTo>
                  <a:lnTo>
                    <a:pt x="205" y="293"/>
                  </a:lnTo>
                  <a:lnTo>
                    <a:pt x="203" y="293"/>
                  </a:lnTo>
                  <a:lnTo>
                    <a:pt x="203" y="295"/>
                  </a:lnTo>
                  <a:lnTo>
                    <a:pt x="203" y="295"/>
                  </a:lnTo>
                  <a:lnTo>
                    <a:pt x="201" y="298"/>
                  </a:lnTo>
                  <a:lnTo>
                    <a:pt x="201" y="298"/>
                  </a:lnTo>
                  <a:lnTo>
                    <a:pt x="201" y="300"/>
                  </a:lnTo>
                  <a:lnTo>
                    <a:pt x="201" y="300"/>
                  </a:lnTo>
                  <a:lnTo>
                    <a:pt x="201" y="300"/>
                  </a:lnTo>
                  <a:lnTo>
                    <a:pt x="201" y="300"/>
                  </a:lnTo>
                  <a:lnTo>
                    <a:pt x="203" y="298"/>
                  </a:lnTo>
                  <a:lnTo>
                    <a:pt x="203" y="298"/>
                  </a:lnTo>
                  <a:lnTo>
                    <a:pt x="203" y="298"/>
                  </a:lnTo>
                  <a:lnTo>
                    <a:pt x="205" y="298"/>
                  </a:lnTo>
                  <a:lnTo>
                    <a:pt x="207" y="298"/>
                  </a:lnTo>
                  <a:lnTo>
                    <a:pt x="207" y="298"/>
                  </a:lnTo>
                  <a:lnTo>
                    <a:pt x="207" y="298"/>
                  </a:lnTo>
                  <a:lnTo>
                    <a:pt x="210" y="295"/>
                  </a:lnTo>
                  <a:lnTo>
                    <a:pt x="210" y="295"/>
                  </a:lnTo>
                  <a:lnTo>
                    <a:pt x="210" y="295"/>
                  </a:lnTo>
                  <a:lnTo>
                    <a:pt x="210" y="293"/>
                  </a:lnTo>
                  <a:lnTo>
                    <a:pt x="210" y="293"/>
                  </a:lnTo>
                  <a:lnTo>
                    <a:pt x="210" y="291"/>
                  </a:lnTo>
                  <a:lnTo>
                    <a:pt x="210" y="291"/>
                  </a:lnTo>
                  <a:lnTo>
                    <a:pt x="207" y="291"/>
                  </a:lnTo>
                  <a:close/>
                  <a:moveTo>
                    <a:pt x="224" y="287"/>
                  </a:moveTo>
                  <a:lnTo>
                    <a:pt x="224" y="287"/>
                  </a:lnTo>
                  <a:lnTo>
                    <a:pt x="222" y="287"/>
                  </a:lnTo>
                  <a:lnTo>
                    <a:pt x="220" y="287"/>
                  </a:lnTo>
                  <a:lnTo>
                    <a:pt x="220" y="287"/>
                  </a:lnTo>
                  <a:lnTo>
                    <a:pt x="218" y="287"/>
                  </a:lnTo>
                  <a:lnTo>
                    <a:pt x="218" y="289"/>
                  </a:lnTo>
                  <a:lnTo>
                    <a:pt x="216" y="289"/>
                  </a:lnTo>
                  <a:lnTo>
                    <a:pt x="216" y="291"/>
                  </a:lnTo>
                  <a:lnTo>
                    <a:pt x="214" y="291"/>
                  </a:lnTo>
                  <a:lnTo>
                    <a:pt x="214" y="293"/>
                  </a:lnTo>
                  <a:lnTo>
                    <a:pt x="214" y="293"/>
                  </a:lnTo>
                  <a:lnTo>
                    <a:pt x="216" y="293"/>
                  </a:lnTo>
                  <a:lnTo>
                    <a:pt x="218" y="293"/>
                  </a:lnTo>
                  <a:lnTo>
                    <a:pt x="218" y="293"/>
                  </a:lnTo>
                  <a:lnTo>
                    <a:pt x="218" y="295"/>
                  </a:lnTo>
                  <a:lnTo>
                    <a:pt x="216" y="298"/>
                  </a:lnTo>
                  <a:lnTo>
                    <a:pt x="216" y="298"/>
                  </a:lnTo>
                  <a:lnTo>
                    <a:pt x="216" y="300"/>
                  </a:lnTo>
                  <a:lnTo>
                    <a:pt x="218" y="300"/>
                  </a:lnTo>
                  <a:lnTo>
                    <a:pt x="218" y="300"/>
                  </a:lnTo>
                  <a:lnTo>
                    <a:pt x="218" y="300"/>
                  </a:lnTo>
                  <a:lnTo>
                    <a:pt x="218" y="300"/>
                  </a:lnTo>
                  <a:lnTo>
                    <a:pt x="218" y="300"/>
                  </a:lnTo>
                  <a:lnTo>
                    <a:pt x="218" y="302"/>
                  </a:lnTo>
                  <a:lnTo>
                    <a:pt x="220" y="302"/>
                  </a:lnTo>
                  <a:lnTo>
                    <a:pt x="220" y="302"/>
                  </a:lnTo>
                  <a:lnTo>
                    <a:pt x="222" y="300"/>
                  </a:lnTo>
                  <a:lnTo>
                    <a:pt x="220" y="300"/>
                  </a:lnTo>
                  <a:lnTo>
                    <a:pt x="220" y="298"/>
                  </a:lnTo>
                  <a:lnTo>
                    <a:pt x="220" y="298"/>
                  </a:lnTo>
                  <a:lnTo>
                    <a:pt x="222" y="295"/>
                  </a:lnTo>
                  <a:lnTo>
                    <a:pt x="220" y="293"/>
                  </a:lnTo>
                  <a:lnTo>
                    <a:pt x="220" y="293"/>
                  </a:lnTo>
                  <a:lnTo>
                    <a:pt x="220" y="291"/>
                  </a:lnTo>
                  <a:lnTo>
                    <a:pt x="222" y="291"/>
                  </a:lnTo>
                  <a:lnTo>
                    <a:pt x="222" y="289"/>
                  </a:lnTo>
                  <a:lnTo>
                    <a:pt x="222" y="289"/>
                  </a:lnTo>
                  <a:lnTo>
                    <a:pt x="224" y="289"/>
                  </a:lnTo>
                  <a:lnTo>
                    <a:pt x="226" y="287"/>
                  </a:lnTo>
                  <a:lnTo>
                    <a:pt x="224" y="287"/>
                  </a:lnTo>
                  <a:lnTo>
                    <a:pt x="224" y="287"/>
                  </a:lnTo>
                  <a:close/>
                  <a:moveTo>
                    <a:pt x="254" y="275"/>
                  </a:moveTo>
                  <a:lnTo>
                    <a:pt x="254" y="275"/>
                  </a:lnTo>
                  <a:lnTo>
                    <a:pt x="254" y="275"/>
                  </a:lnTo>
                  <a:lnTo>
                    <a:pt x="254" y="272"/>
                  </a:lnTo>
                  <a:lnTo>
                    <a:pt x="251" y="275"/>
                  </a:lnTo>
                  <a:lnTo>
                    <a:pt x="251" y="275"/>
                  </a:lnTo>
                  <a:lnTo>
                    <a:pt x="249" y="277"/>
                  </a:lnTo>
                  <a:lnTo>
                    <a:pt x="251" y="277"/>
                  </a:lnTo>
                  <a:lnTo>
                    <a:pt x="251" y="277"/>
                  </a:lnTo>
                  <a:lnTo>
                    <a:pt x="251" y="277"/>
                  </a:lnTo>
                  <a:lnTo>
                    <a:pt x="251" y="279"/>
                  </a:lnTo>
                  <a:lnTo>
                    <a:pt x="254" y="279"/>
                  </a:lnTo>
                  <a:lnTo>
                    <a:pt x="254" y="279"/>
                  </a:lnTo>
                  <a:lnTo>
                    <a:pt x="254" y="277"/>
                  </a:lnTo>
                  <a:lnTo>
                    <a:pt x="254" y="277"/>
                  </a:lnTo>
                  <a:lnTo>
                    <a:pt x="254" y="277"/>
                  </a:lnTo>
                  <a:lnTo>
                    <a:pt x="256" y="275"/>
                  </a:lnTo>
                  <a:lnTo>
                    <a:pt x="254" y="275"/>
                  </a:lnTo>
                  <a:lnTo>
                    <a:pt x="254" y="275"/>
                  </a:lnTo>
                  <a:close/>
                  <a:moveTo>
                    <a:pt x="287" y="270"/>
                  </a:moveTo>
                  <a:lnTo>
                    <a:pt x="287" y="270"/>
                  </a:lnTo>
                  <a:lnTo>
                    <a:pt x="287" y="270"/>
                  </a:lnTo>
                  <a:lnTo>
                    <a:pt x="287" y="270"/>
                  </a:lnTo>
                  <a:lnTo>
                    <a:pt x="287" y="272"/>
                  </a:lnTo>
                  <a:lnTo>
                    <a:pt x="289" y="272"/>
                  </a:lnTo>
                  <a:lnTo>
                    <a:pt x="289" y="270"/>
                  </a:lnTo>
                  <a:lnTo>
                    <a:pt x="289" y="270"/>
                  </a:lnTo>
                  <a:lnTo>
                    <a:pt x="287" y="270"/>
                  </a:lnTo>
                  <a:close/>
                  <a:moveTo>
                    <a:pt x="327" y="264"/>
                  </a:moveTo>
                  <a:lnTo>
                    <a:pt x="325" y="264"/>
                  </a:lnTo>
                  <a:lnTo>
                    <a:pt x="325" y="264"/>
                  </a:lnTo>
                  <a:lnTo>
                    <a:pt x="325" y="266"/>
                  </a:lnTo>
                  <a:lnTo>
                    <a:pt x="325" y="266"/>
                  </a:lnTo>
                  <a:lnTo>
                    <a:pt x="320" y="266"/>
                  </a:lnTo>
                  <a:lnTo>
                    <a:pt x="318" y="268"/>
                  </a:lnTo>
                  <a:lnTo>
                    <a:pt x="320" y="268"/>
                  </a:lnTo>
                  <a:lnTo>
                    <a:pt x="327" y="266"/>
                  </a:lnTo>
                  <a:lnTo>
                    <a:pt x="327" y="266"/>
                  </a:lnTo>
                  <a:lnTo>
                    <a:pt x="327" y="264"/>
                  </a:lnTo>
                  <a:lnTo>
                    <a:pt x="327" y="264"/>
                  </a:lnTo>
                  <a:lnTo>
                    <a:pt x="327" y="264"/>
                  </a:lnTo>
                  <a:lnTo>
                    <a:pt x="327" y="264"/>
                  </a:lnTo>
                  <a:lnTo>
                    <a:pt x="327" y="264"/>
                  </a:lnTo>
                  <a:close/>
                  <a:moveTo>
                    <a:pt x="262" y="264"/>
                  </a:moveTo>
                  <a:lnTo>
                    <a:pt x="262" y="264"/>
                  </a:lnTo>
                  <a:lnTo>
                    <a:pt x="262" y="264"/>
                  </a:lnTo>
                  <a:lnTo>
                    <a:pt x="262" y="264"/>
                  </a:lnTo>
                  <a:lnTo>
                    <a:pt x="262" y="262"/>
                  </a:lnTo>
                  <a:lnTo>
                    <a:pt x="262" y="262"/>
                  </a:lnTo>
                  <a:lnTo>
                    <a:pt x="262" y="262"/>
                  </a:lnTo>
                  <a:lnTo>
                    <a:pt x="262" y="262"/>
                  </a:lnTo>
                  <a:lnTo>
                    <a:pt x="260" y="264"/>
                  </a:lnTo>
                  <a:lnTo>
                    <a:pt x="260" y="264"/>
                  </a:lnTo>
                  <a:lnTo>
                    <a:pt x="260" y="264"/>
                  </a:lnTo>
                  <a:lnTo>
                    <a:pt x="258" y="264"/>
                  </a:lnTo>
                  <a:lnTo>
                    <a:pt x="256" y="268"/>
                  </a:lnTo>
                  <a:lnTo>
                    <a:pt x="258" y="268"/>
                  </a:lnTo>
                  <a:lnTo>
                    <a:pt x="264" y="268"/>
                  </a:lnTo>
                  <a:lnTo>
                    <a:pt x="262" y="268"/>
                  </a:lnTo>
                  <a:lnTo>
                    <a:pt x="262" y="268"/>
                  </a:lnTo>
                  <a:lnTo>
                    <a:pt x="262" y="268"/>
                  </a:lnTo>
                  <a:lnTo>
                    <a:pt x="262" y="268"/>
                  </a:lnTo>
                  <a:lnTo>
                    <a:pt x="264" y="264"/>
                  </a:lnTo>
                  <a:lnTo>
                    <a:pt x="264" y="264"/>
                  </a:lnTo>
                  <a:lnTo>
                    <a:pt x="262" y="264"/>
                  </a:lnTo>
                  <a:lnTo>
                    <a:pt x="262" y="264"/>
                  </a:lnTo>
                  <a:close/>
                  <a:moveTo>
                    <a:pt x="272" y="262"/>
                  </a:moveTo>
                  <a:lnTo>
                    <a:pt x="272" y="260"/>
                  </a:lnTo>
                  <a:lnTo>
                    <a:pt x="272" y="260"/>
                  </a:lnTo>
                  <a:lnTo>
                    <a:pt x="272" y="260"/>
                  </a:lnTo>
                  <a:lnTo>
                    <a:pt x="270" y="260"/>
                  </a:lnTo>
                  <a:lnTo>
                    <a:pt x="268" y="260"/>
                  </a:lnTo>
                  <a:lnTo>
                    <a:pt x="268" y="262"/>
                  </a:lnTo>
                  <a:lnTo>
                    <a:pt x="268" y="262"/>
                  </a:lnTo>
                  <a:lnTo>
                    <a:pt x="268" y="262"/>
                  </a:lnTo>
                  <a:lnTo>
                    <a:pt x="268" y="262"/>
                  </a:lnTo>
                  <a:lnTo>
                    <a:pt x="268" y="264"/>
                  </a:lnTo>
                  <a:lnTo>
                    <a:pt x="268" y="264"/>
                  </a:lnTo>
                  <a:lnTo>
                    <a:pt x="272" y="264"/>
                  </a:lnTo>
                  <a:lnTo>
                    <a:pt x="272" y="262"/>
                  </a:lnTo>
                  <a:lnTo>
                    <a:pt x="272" y="262"/>
                  </a:lnTo>
                  <a:lnTo>
                    <a:pt x="272" y="262"/>
                  </a:lnTo>
                  <a:close/>
                  <a:moveTo>
                    <a:pt x="258" y="262"/>
                  </a:moveTo>
                  <a:lnTo>
                    <a:pt x="260" y="260"/>
                  </a:lnTo>
                  <a:lnTo>
                    <a:pt x="260" y="258"/>
                  </a:lnTo>
                  <a:lnTo>
                    <a:pt x="260" y="258"/>
                  </a:lnTo>
                  <a:lnTo>
                    <a:pt x="258" y="258"/>
                  </a:lnTo>
                  <a:lnTo>
                    <a:pt x="258" y="258"/>
                  </a:lnTo>
                  <a:lnTo>
                    <a:pt x="258" y="258"/>
                  </a:lnTo>
                  <a:lnTo>
                    <a:pt x="258" y="258"/>
                  </a:lnTo>
                  <a:lnTo>
                    <a:pt x="256" y="258"/>
                  </a:lnTo>
                  <a:lnTo>
                    <a:pt x="256" y="258"/>
                  </a:lnTo>
                  <a:lnTo>
                    <a:pt x="256" y="260"/>
                  </a:lnTo>
                  <a:lnTo>
                    <a:pt x="256" y="260"/>
                  </a:lnTo>
                  <a:lnTo>
                    <a:pt x="256" y="260"/>
                  </a:lnTo>
                  <a:lnTo>
                    <a:pt x="254" y="260"/>
                  </a:lnTo>
                  <a:lnTo>
                    <a:pt x="254" y="260"/>
                  </a:lnTo>
                  <a:lnTo>
                    <a:pt x="254" y="262"/>
                  </a:lnTo>
                  <a:lnTo>
                    <a:pt x="254" y="262"/>
                  </a:lnTo>
                  <a:lnTo>
                    <a:pt x="254" y="264"/>
                  </a:lnTo>
                  <a:lnTo>
                    <a:pt x="256" y="264"/>
                  </a:lnTo>
                  <a:lnTo>
                    <a:pt x="256" y="264"/>
                  </a:lnTo>
                  <a:lnTo>
                    <a:pt x="258" y="262"/>
                  </a:lnTo>
                  <a:close/>
                  <a:moveTo>
                    <a:pt x="279" y="237"/>
                  </a:moveTo>
                  <a:lnTo>
                    <a:pt x="279" y="237"/>
                  </a:lnTo>
                  <a:lnTo>
                    <a:pt x="277" y="237"/>
                  </a:lnTo>
                  <a:lnTo>
                    <a:pt x="277" y="239"/>
                  </a:lnTo>
                  <a:lnTo>
                    <a:pt x="277" y="239"/>
                  </a:lnTo>
                  <a:lnTo>
                    <a:pt x="279" y="239"/>
                  </a:lnTo>
                  <a:lnTo>
                    <a:pt x="279" y="239"/>
                  </a:lnTo>
                  <a:lnTo>
                    <a:pt x="279" y="239"/>
                  </a:lnTo>
                  <a:lnTo>
                    <a:pt x="279" y="239"/>
                  </a:lnTo>
                  <a:lnTo>
                    <a:pt x="281" y="239"/>
                  </a:lnTo>
                  <a:lnTo>
                    <a:pt x="281" y="237"/>
                  </a:lnTo>
                  <a:lnTo>
                    <a:pt x="281" y="237"/>
                  </a:lnTo>
                  <a:lnTo>
                    <a:pt x="281" y="237"/>
                  </a:lnTo>
                  <a:lnTo>
                    <a:pt x="279" y="237"/>
                  </a:lnTo>
                  <a:close/>
                  <a:moveTo>
                    <a:pt x="268" y="216"/>
                  </a:moveTo>
                  <a:lnTo>
                    <a:pt x="268" y="216"/>
                  </a:lnTo>
                  <a:lnTo>
                    <a:pt x="272" y="218"/>
                  </a:lnTo>
                  <a:lnTo>
                    <a:pt x="274" y="220"/>
                  </a:lnTo>
                  <a:lnTo>
                    <a:pt x="277" y="222"/>
                  </a:lnTo>
                  <a:lnTo>
                    <a:pt x="279" y="224"/>
                  </a:lnTo>
                  <a:lnTo>
                    <a:pt x="279" y="224"/>
                  </a:lnTo>
                  <a:lnTo>
                    <a:pt x="281" y="222"/>
                  </a:lnTo>
                  <a:lnTo>
                    <a:pt x="279" y="220"/>
                  </a:lnTo>
                  <a:lnTo>
                    <a:pt x="277" y="218"/>
                  </a:lnTo>
                  <a:lnTo>
                    <a:pt x="274" y="216"/>
                  </a:lnTo>
                  <a:lnTo>
                    <a:pt x="274" y="216"/>
                  </a:lnTo>
                  <a:lnTo>
                    <a:pt x="274" y="216"/>
                  </a:lnTo>
                  <a:lnTo>
                    <a:pt x="274" y="214"/>
                  </a:lnTo>
                  <a:lnTo>
                    <a:pt x="272" y="214"/>
                  </a:lnTo>
                  <a:lnTo>
                    <a:pt x="272" y="214"/>
                  </a:lnTo>
                  <a:lnTo>
                    <a:pt x="270" y="214"/>
                  </a:lnTo>
                  <a:lnTo>
                    <a:pt x="268" y="214"/>
                  </a:lnTo>
                  <a:lnTo>
                    <a:pt x="268" y="216"/>
                  </a:lnTo>
                  <a:close/>
                  <a:moveTo>
                    <a:pt x="268" y="201"/>
                  </a:moveTo>
                  <a:lnTo>
                    <a:pt x="264" y="201"/>
                  </a:lnTo>
                  <a:lnTo>
                    <a:pt x="264" y="201"/>
                  </a:lnTo>
                  <a:lnTo>
                    <a:pt x="262" y="201"/>
                  </a:lnTo>
                  <a:lnTo>
                    <a:pt x="262" y="203"/>
                  </a:lnTo>
                  <a:lnTo>
                    <a:pt x="266" y="205"/>
                  </a:lnTo>
                  <a:lnTo>
                    <a:pt x="266" y="208"/>
                  </a:lnTo>
                  <a:lnTo>
                    <a:pt x="268" y="208"/>
                  </a:lnTo>
                  <a:lnTo>
                    <a:pt x="268" y="205"/>
                  </a:lnTo>
                  <a:lnTo>
                    <a:pt x="268" y="205"/>
                  </a:lnTo>
                  <a:lnTo>
                    <a:pt x="270" y="208"/>
                  </a:lnTo>
                  <a:lnTo>
                    <a:pt x="270" y="210"/>
                  </a:lnTo>
                  <a:lnTo>
                    <a:pt x="270" y="210"/>
                  </a:lnTo>
                  <a:lnTo>
                    <a:pt x="272" y="210"/>
                  </a:lnTo>
                  <a:lnTo>
                    <a:pt x="272" y="210"/>
                  </a:lnTo>
                  <a:lnTo>
                    <a:pt x="272" y="212"/>
                  </a:lnTo>
                  <a:lnTo>
                    <a:pt x="274" y="212"/>
                  </a:lnTo>
                  <a:lnTo>
                    <a:pt x="274" y="212"/>
                  </a:lnTo>
                  <a:lnTo>
                    <a:pt x="277" y="212"/>
                  </a:lnTo>
                  <a:lnTo>
                    <a:pt x="277" y="212"/>
                  </a:lnTo>
                  <a:lnTo>
                    <a:pt x="277" y="212"/>
                  </a:lnTo>
                  <a:lnTo>
                    <a:pt x="277" y="210"/>
                  </a:lnTo>
                  <a:lnTo>
                    <a:pt x="277" y="210"/>
                  </a:lnTo>
                  <a:lnTo>
                    <a:pt x="274" y="208"/>
                  </a:lnTo>
                  <a:lnTo>
                    <a:pt x="274" y="208"/>
                  </a:lnTo>
                  <a:lnTo>
                    <a:pt x="272" y="205"/>
                  </a:lnTo>
                  <a:lnTo>
                    <a:pt x="272" y="205"/>
                  </a:lnTo>
                  <a:lnTo>
                    <a:pt x="268" y="201"/>
                  </a:lnTo>
                  <a:lnTo>
                    <a:pt x="268" y="201"/>
                  </a:lnTo>
                  <a:close/>
                  <a:moveTo>
                    <a:pt x="270" y="197"/>
                  </a:moveTo>
                  <a:lnTo>
                    <a:pt x="270" y="197"/>
                  </a:lnTo>
                  <a:lnTo>
                    <a:pt x="270" y="199"/>
                  </a:lnTo>
                  <a:lnTo>
                    <a:pt x="272" y="201"/>
                  </a:lnTo>
                  <a:lnTo>
                    <a:pt x="272" y="203"/>
                  </a:lnTo>
                  <a:lnTo>
                    <a:pt x="274" y="203"/>
                  </a:lnTo>
                  <a:lnTo>
                    <a:pt x="274" y="201"/>
                  </a:lnTo>
                  <a:lnTo>
                    <a:pt x="272" y="199"/>
                  </a:lnTo>
                  <a:lnTo>
                    <a:pt x="272" y="197"/>
                  </a:lnTo>
                  <a:lnTo>
                    <a:pt x="272" y="197"/>
                  </a:lnTo>
                  <a:lnTo>
                    <a:pt x="270" y="197"/>
                  </a:lnTo>
                  <a:close/>
                  <a:moveTo>
                    <a:pt x="523" y="157"/>
                  </a:moveTo>
                  <a:lnTo>
                    <a:pt x="523" y="157"/>
                  </a:lnTo>
                  <a:lnTo>
                    <a:pt x="523" y="157"/>
                  </a:lnTo>
                  <a:lnTo>
                    <a:pt x="523" y="157"/>
                  </a:lnTo>
                  <a:lnTo>
                    <a:pt x="521" y="159"/>
                  </a:lnTo>
                  <a:lnTo>
                    <a:pt x="521" y="157"/>
                  </a:lnTo>
                  <a:lnTo>
                    <a:pt x="521" y="157"/>
                  </a:lnTo>
                  <a:lnTo>
                    <a:pt x="519" y="157"/>
                  </a:lnTo>
                  <a:lnTo>
                    <a:pt x="519" y="157"/>
                  </a:lnTo>
                  <a:lnTo>
                    <a:pt x="519" y="159"/>
                  </a:lnTo>
                  <a:lnTo>
                    <a:pt x="517" y="159"/>
                  </a:lnTo>
                  <a:lnTo>
                    <a:pt x="517" y="159"/>
                  </a:lnTo>
                  <a:lnTo>
                    <a:pt x="517" y="159"/>
                  </a:lnTo>
                  <a:lnTo>
                    <a:pt x="517" y="159"/>
                  </a:lnTo>
                  <a:lnTo>
                    <a:pt x="515" y="159"/>
                  </a:lnTo>
                  <a:lnTo>
                    <a:pt x="515" y="159"/>
                  </a:lnTo>
                  <a:lnTo>
                    <a:pt x="515" y="159"/>
                  </a:lnTo>
                  <a:lnTo>
                    <a:pt x="515" y="159"/>
                  </a:lnTo>
                  <a:lnTo>
                    <a:pt x="513" y="159"/>
                  </a:lnTo>
                  <a:lnTo>
                    <a:pt x="513" y="159"/>
                  </a:lnTo>
                  <a:lnTo>
                    <a:pt x="511" y="161"/>
                  </a:lnTo>
                  <a:lnTo>
                    <a:pt x="511" y="161"/>
                  </a:lnTo>
                  <a:lnTo>
                    <a:pt x="513" y="161"/>
                  </a:lnTo>
                  <a:lnTo>
                    <a:pt x="515" y="161"/>
                  </a:lnTo>
                  <a:lnTo>
                    <a:pt x="515" y="161"/>
                  </a:lnTo>
                  <a:lnTo>
                    <a:pt x="517" y="161"/>
                  </a:lnTo>
                  <a:lnTo>
                    <a:pt x="517" y="161"/>
                  </a:lnTo>
                  <a:lnTo>
                    <a:pt x="519" y="164"/>
                  </a:lnTo>
                  <a:lnTo>
                    <a:pt x="521" y="161"/>
                  </a:lnTo>
                  <a:lnTo>
                    <a:pt x="523" y="164"/>
                  </a:lnTo>
                  <a:lnTo>
                    <a:pt x="525" y="164"/>
                  </a:lnTo>
                  <a:lnTo>
                    <a:pt x="525" y="161"/>
                  </a:lnTo>
                  <a:lnTo>
                    <a:pt x="525" y="159"/>
                  </a:lnTo>
                  <a:lnTo>
                    <a:pt x="525" y="159"/>
                  </a:lnTo>
                  <a:lnTo>
                    <a:pt x="523" y="157"/>
                  </a:lnTo>
                  <a:close/>
                  <a:moveTo>
                    <a:pt x="513" y="155"/>
                  </a:moveTo>
                  <a:lnTo>
                    <a:pt x="515" y="153"/>
                  </a:lnTo>
                  <a:lnTo>
                    <a:pt x="515" y="153"/>
                  </a:lnTo>
                  <a:lnTo>
                    <a:pt x="515" y="153"/>
                  </a:lnTo>
                  <a:lnTo>
                    <a:pt x="515" y="153"/>
                  </a:lnTo>
                  <a:lnTo>
                    <a:pt x="517" y="151"/>
                  </a:lnTo>
                  <a:lnTo>
                    <a:pt x="515" y="151"/>
                  </a:lnTo>
                  <a:lnTo>
                    <a:pt x="515" y="151"/>
                  </a:lnTo>
                  <a:lnTo>
                    <a:pt x="515" y="151"/>
                  </a:lnTo>
                  <a:lnTo>
                    <a:pt x="513" y="151"/>
                  </a:lnTo>
                  <a:lnTo>
                    <a:pt x="513" y="151"/>
                  </a:lnTo>
                  <a:lnTo>
                    <a:pt x="513" y="151"/>
                  </a:lnTo>
                  <a:lnTo>
                    <a:pt x="513" y="153"/>
                  </a:lnTo>
                  <a:lnTo>
                    <a:pt x="511" y="153"/>
                  </a:lnTo>
                  <a:lnTo>
                    <a:pt x="511" y="153"/>
                  </a:lnTo>
                  <a:lnTo>
                    <a:pt x="511" y="153"/>
                  </a:lnTo>
                  <a:lnTo>
                    <a:pt x="513" y="155"/>
                  </a:lnTo>
                  <a:lnTo>
                    <a:pt x="513" y="155"/>
                  </a:lnTo>
                  <a:close/>
                  <a:moveTo>
                    <a:pt x="528" y="147"/>
                  </a:moveTo>
                  <a:lnTo>
                    <a:pt x="528" y="145"/>
                  </a:lnTo>
                  <a:lnTo>
                    <a:pt x="525" y="145"/>
                  </a:lnTo>
                  <a:lnTo>
                    <a:pt x="525" y="145"/>
                  </a:lnTo>
                  <a:lnTo>
                    <a:pt x="525" y="143"/>
                  </a:lnTo>
                  <a:lnTo>
                    <a:pt x="521" y="143"/>
                  </a:lnTo>
                  <a:lnTo>
                    <a:pt x="521" y="141"/>
                  </a:lnTo>
                  <a:lnTo>
                    <a:pt x="519" y="141"/>
                  </a:lnTo>
                  <a:lnTo>
                    <a:pt x="519" y="141"/>
                  </a:lnTo>
                  <a:lnTo>
                    <a:pt x="519" y="138"/>
                  </a:lnTo>
                  <a:lnTo>
                    <a:pt x="517" y="138"/>
                  </a:lnTo>
                  <a:lnTo>
                    <a:pt x="515" y="128"/>
                  </a:lnTo>
                  <a:lnTo>
                    <a:pt x="515" y="126"/>
                  </a:lnTo>
                  <a:lnTo>
                    <a:pt x="515" y="126"/>
                  </a:lnTo>
                  <a:lnTo>
                    <a:pt x="513" y="124"/>
                  </a:lnTo>
                  <a:lnTo>
                    <a:pt x="513" y="124"/>
                  </a:lnTo>
                  <a:lnTo>
                    <a:pt x="513" y="124"/>
                  </a:lnTo>
                  <a:lnTo>
                    <a:pt x="513" y="118"/>
                  </a:lnTo>
                  <a:lnTo>
                    <a:pt x="513" y="118"/>
                  </a:lnTo>
                  <a:lnTo>
                    <a:pt x="511" y="118"/>
                  </a:lnTo>
                  <a:lnTo>
                    <a:pt x="511" y="118"/>
                  </a:lnTo>
                  <a:lnTo>
                    <a:pt x="511" y="115"/>
                  </a:lnTo>
                  <a:lnTo>
                    <a:pt x="511" y="115"/>
                  </a:lnTo>
                  <a:lnTo>
                    <a:pt x="511" y="111"/>
                  </a:lnTo>
                  <a:lnTo>
                    <a:pt x="511" y="111"/>
                  </a:lnTo>
                  <a:lnTo>
                    <a:pt x="511" y="109"/>
                  </a:lnTo>
                  <a:lnTo>
                    <a:pt x="511" y="107"/>
                  </a:lnTo>
                  <a:lnTo>
                    <a:pt x="511" y="107"/>
                  </a:lnTo>
                  <a:lnTo>
                    <a:pt x="511" y="107"/>
                  </a:lnTo>
                  <a:lnTo>
                    <a:pt x="513" y="105"/>
                  </a:lnTo>
                  <a:lnTo>
                    <a:pt x="513" y="103"/>
                  </a:lnTo>
                  <a:lnTo>
                    <a:pt x="513" y="103"/>
                  </a:lnTo>
                  <a:lnTo>
                    <a:pt x="513" y="101"/>
                  </a:lnTo>
                  <a:lnTo>
                    <a:pt x="511" y="99"/>
                  </a:lnTo>
                  <a:lnTo>
                    <a:pt x="509" y="90"/>
                  </a:lnTo>
                  <a:lnTo>
                    <a:pt x="507" y="88"/>
                  </a:lnTo>
                  <a:lnTo>
                    <a:pt x="507" y="88"/>
                  </a:lnTo>
                  <a:lnTo>
                    <a:pt x="507" y="88"/>
                  </a:lnTo>
                  <a:lnTo>
                    <a:pt x="505" y="86"/>
                  </a:lnTo>
                  <a:lnTo>
                    <a:pt x="505" y="84"/>
                  </a:lnTo>
                  <a:lnTo>
                    <a:pt x="505" y="84"/>
                  </a:lnTo>
                  <a:lnTo>
                    <a:pt x="505" y="84"/>
                  </a:lnTo>
                  <a:lnTo>
                    <a:pt x="505" y="84"/>
                  </a:lnTo>
                  <a:lnTo>
                    <a:pt x="502" y="82"/>
                  </a:lnTo>
                  <a:lnTo>
                    <a:pt x="502" y="82"/>
                  </a:lnTo>
                  <a:lnTo>
                    <a:pt x="502" y="82"/>
                  </a:lnTo>
                  <a:lnTo>
                    <a:pt x="502" y="82"/>
                  </a:lnTo>
                  <a:lnTo>
                    <a:pt x="502" y="80"/>
                  </a:lnTo>
                  <a:lnTo>
                    <a:pt x="502" y="80"/>
                  </a:lnTo>
                  <a:lnTo>
                    <a:pt x="498" y="78"/>
                  </a:lnTo>
                  <a:lnTo>
                    <a:pt x="498" y="76"/>
                  </a:lnTo>
                  <a:lnTo>
                    <a:pt x="498" y="76"/>
                  </a:lnTo>
                  <a:lnTo>
                    <a:pt x="498" y="76"/>
                  </a:lnTo>
                  <a:lnTo>
                    <a:pt x="498" y="71"/>
                  </a:lnTo>
                  <a:lnTo>
                    <a:pt x="498" y="69"/>
                  </a:lnTo>
                  <a:lnTo>
                    <a:pt x="498" y="69"/>
                  </a:lnTo>
                  <a:lnTo>
                    <a:pt x="500" y="69"/>
                  </a:lnTo>
                  <a:lnTo>
                    <a:pt x="500" y="67"/>
                  </a:lnTo>
                  <a:lnTo>
                    <a:pt x="500" y="67"/>
                  </a:lnTo>
                  <a:lnTo>
                    <a:pt x="500" y="67"/>
                  </a:lnTo>
                  <a:lnTo>
                    <a:pt x="500" y="67"/>
                  </a:lnTo>
                  <a:lnTo>
                    <a:pt x="498" y="67"/>
                  </a:lnTo>
                  <a:lnTo>
                    <a:pt x="498" y="65"/>
                  </a:lnTo>
                  <a:lnTo>
                    <a:pt x="498" y="65"/>
                  </a:lnTo>
                  <a:lnTo>
                    <a:pt x="492" y="65"/>
                  </a:lnTo>
                  <a:lnTo>
                    <a:pt x="490" y="67"/>
                  </a:lnTo>
                  <a:lnTo>
                    <a:pt x="490" y="67"/>
                  </a:lnTo>
                  <a:lnTo>
                    <a:pt x="488" y="67"/>
                  </a:lnTo>
                  <a:lnTo>
                    <a:pt x="486" y="67"/>
                  </a:lnTo>
                  <a:lnTo>
                    <a:pt x="484" y="69"/>
                  </a:lnTo>
                  <a:lnTo>
                    <a:pt x="484" y="69"/>
                  </a:lnTo>
                  <a:lnTo>
                    <a:pt x="482" y="69"/>
                  </a:lnTo>
                  <a:lnTo>
                    <a:pt x="482" y="71"/>
                  </a:lnTo>
                  <a:lnTo>
                    <a:pt x="482" y="69"/>
                  </a:lnTo>
                  <a:lnTo>
                    <a:pt x="482" y="69"/>
                  </a:lnTo>
                  <a:lnTo>
                    <a:pt x="482" y="69"/>
                  </a:lnTo>
                  <a:lnTo>
                    <a:pt x="479" y="69"/>
                  </a:lnTo>
                  <a:lnTo>
                    <a:pt x="479" y="69"/>
                  </a:lnTo>
                  <a:lnTo>
                    <a:pt x="479" y="69"/>
                  </a:lnTo>
                  <a:lnTo>
                    <a:pt x="479" y="65"/>
                  </a:lnTo>
                  <a:lnTo>
                    <a:pt x="479" y="65"/>
                  </a:lnTo>
                  <a:lnTo>
                    <a:pt x="477" y="63"/>
                  </a:lnTo>
                  <a:lnTo>
                    <a:pt x="475" y="61"/>
                  </a:lnTo>
                  <a:lnTo>
                    <a:pt x="475" y="61"/>
                  </a:lnTo>
                  <a:lnTo>
                    <a:pt x="475" y="59"/>
                  </a:lnTo>
                  <a:lnTo>
                    <a:pt x="473" y="57"/>
                  </a:lnTo>
                  <a:lnTo>
                    <a:pt x="473" y="55"/>
                  </a:lnTo>
                  <a:lnTo>
                    <a:pt x="471" y="55"/>
                  </a:lnTo>
                  <a:lnTo>
                    <a:pt x="471" y="55"/>
                  </a:lnTo>
                  <a:lnTo>
                    <a:pt x="471" y="53"/>
                  </a:lnTo>
                  <a:lnTo>
                    <a:pt x="471" y="53"/>
                  </a:lnTo>
                  <a:lnTo>
                    <a:pt x="471" y="53"/>
                  </a:lnTo>
                  <a:lnTo>
                    <a:pt x="471" y="53"/>
                  </a:lnTo>
                  <a:lnTo>
                    <a:pt x="469" y="53"/>
                  </a:lnTo>
                  <a:lnTo>
                    <a:pt x="469" y="53"/>
                  </a:lnTo>
                  <a:lnTo>
                    <a:pt x="469" y="53"/>
                  </a:lnTo>
                  <a:lnTo>
                    <a:pt x="467" y="55"/>
                  </a:lnTo>
                  <a:lnTo>
                    <a:pt x="467" y="55"/>
                  </a:lnTo>
                  <a:lnTo>
                    <a:pt x="465" y="55"/>
                  </a:lnTo>
                  <a:lnTo>
                    <a:pt x="465" y="55"/>
                  </a:lnTo>
                  <a:lnTo>
                    <a:pt x="463" y="55"/>
                  </a:lnTo>
                  <a:lnTo>
                    <a:pt x="463" y="55"/>
                  </a:lnTo>
                  <a:lnTo>
                    <a:pt x="463" y="55"/>
                  </a:lnTo>
                  <a:lnTo>
                    <a:pt x="463" y="53"/>
                  </a:lnTo>
                  <a:lnTo>
                    <a:pt x="463" y="53"/>
                  </a:lnTo>
                  <a:lnTo>
                    <a:pt x="463" y="53"/>
                  </a:lnTo>
                  <a:lnTo>
                    <a:pt x="459" y="53"/>
                  </a:lnTo>
                  <a:lnTo>
                    <a:pt x="456" y="53"/>
                  </a:lnTo>
                  <a:lnTo>
                    <a:pt x="456" y="53"/>
                  </a:lnTo>
                  <a:lnTo>
                    <a:pt x="454" y="53"/>
                  </a:lnTo>
                  <a:lnTo>
                    <a:pt x="452" y="53"/>
                  </a:lnTo>
                  <a:lnTo>
                    <a:pt x="452" y="53"/>
                  </a:lnTo>
                  <a:lnTo>
                    <a:pt x="452" y="53"/>
                  </a:lnTo>
                  <a:lnTo>
                    <a:pt x="450" y="51"/>
                  </a:lnTo>
                  <a:lnTo>
                    <a:pt x="450" y="51"/>
                  </a:lnTo>
                  <a:lnTo>
                    <a:pt x="448" y="51"/>
                  </a:lnTo>
                  <a:lnTo>
                    <a:pt x="448" y="51"/>
                  </a:lnTo>
                  <a:lnTo>
                    <a:pt x="448" y="48"/>
                  </a:lnTo>
                  <a:lnTo>
                    <a:pt x="448" y="48"/>
                  </a:lnTo>
                  <a:lnTo>
                    <a:pt x="448" y="48"/>
                  </a:lnTo>
                  <a:lnTo>
                    <a:pt x="446" y="48"/>
                  </a:lnTo>
                  <a:lnTo>
                    <a:pt x="446" y="48"/>
                  </a:lnTo>
                  <a:lnTo>
                    <a:pt x="446" y="48"/>
                  </a:lnTo>
                  <a:lnTo>
                    <a:pt x="444" y="48"/>
                  </a:lnTo>
                  <a:lnTo>
                    <a:pt x="444" y="48"/>
                  </a:lnTo>
                  <a:lnTo>
                    <a:pt x="444" y="48"/>
                  </a:lnTo>
                  <a:lnTo>
                    <a:pt x="442" y="48"/>
                  </a:lnTo>
                  <a:lnTo>
                    <a:pt x="440" y="46"/>
                  </a:lnTo>
                  <a:lnTo>
                    <a:pt x="438" y="46"/>
                  </a:lnTo>
                  <a:lnTo>
                    <a:pt x="438" y="48"/>
                  </a:lnTo>
                  <a:lnTo>
                    <a:pt x="438" y="48"/>
                  </a:lnTo>
                  <a:lnTo>
                    <a:pt x="438" y="51"/>
                  </a:lnTo>
                  <a:lnTo>
                    <a:pt x="440" y="51"/>
                  </a:lnTo>
                  <a:lnTo>
                    <a:pt x="440" y="51"/>
                  </a:lnTo>
                  <a:lnTo>
                    <a:pt x="438" y="51"/>
                  </a:lnTo>
                  <a:lnTo>
                    <a:pt x="438" y="51"/>
                  </a:lnTo>
                  <a:lnTo>
                    <a:pt x="438" y="51"/>
                  </a:lnTo>
                  <a:lnTo>
                    <a:pt x="436" y="51"/>
                  </a:lnTo>
                  <a:lnTo>
                    <a:pt x="433" y="51"/>
                  </a:lnTo>
                  <a:lnTo>
                    <a:pt x="431" y="51"/>
                  </a:lnTo>
                  <a:lnTo>
                    <a:pt x="431" y="51"/>
                  </a:lnTo>
                  <a:lnTo>
                    <a:pt x="429" y="51"/>
                  </a:lnTo>
                  <a:lnTo>
                    <a:pt x="429" y="53"/>
                  </a:lnTo>
                  <a:lnTo>
                    <a:pt x="429" y="53"/>
                  </a:lnTo>
                  <a:lnTo>
                    <a:pt x="429" y="55"/>
                  </a:lnTo>
                  <a:lnTo>
                    <a:pt x="427" y="55"/>
                  </a:lnTo>
                  <a:lnTo>
                    <a:pt x="427" y="55"/>
                  </a:lnTo>
                  <a:lnTo>
                    <a:pt x="427" y="57"/>
                  </a:lnTo>
                  <a:lnTo>
                    <a:pt x="427" y="57"/>
                  </a:lnTo>
                  <a:lnTo>
                    <a:pt x="427" y="59"/>
                  </a:lnTo>
                  <a:lnTo>
                    <a:pt x="427" y="59"/>
                  </a:lnTo>
                  <a:lnTo>
                    <a:pt x="427" y="61"/>
                  </a:lnTo>
                  <a:lnTo>
                    <a:pt x="427" y="61"/>
                  </a:lnTo>
                  <a:lnTo>
                    <a:pt x="427" y="61"/>
                  </a:lnTo>
                  <a:lnTo>
                    <a:pt x="427" y="61"/>
                  </a:lnTo>
                  <a:lnTo>
                    <a:pt x="427" y="61"/>
                  </a:lnTo>
                  <a:lnTo>
                    <a:pt x="429" y="63"/>
                  </a:lnTo>
                  <a:lnTo>
                    <a:pt x="429" y="63"/>
                  </a:lnTo>
                  <a:lnTo>
                    <a:pt x="429" y="63"/>
                  </a:lnTo>
                  <a:lnTo>
                    <a:pt x="429" y="65"/>
                  </a:lnTo>
                  <a:lnTo>
                    <a:pt x="429" y="65"/>
                  </a:lnTo>
                  <a:lnTo>
                    <a:pt x="429" y="67"/>
                  </a:lnTo>
                  <a:lnTo>
                    <a:pt x="429" y="69"/>
                  </a:lnTo>
                  <a:lnTo>
                    <a:pt x="431" y="74"/>
                  </a:lnTo>
                  <a:lnTo>
                    <a:pt x="431" y="74"/>
                  </a:lnTo>
                  <a:lnTo>
                    <a:pt x="431" y="74"/>
                  </a:lnTo>
                  <a:lnTo>
                    <a:pt x="431" y="74"/>
                  </a:lnTo>
                  <a:lnTo>
                    <a:pt x="429" y="74"/>
                  </a:lnTo>
                  <a:lnTo>
                    <a:pt x="429" y="74"/>
                  </a:lnTo>
                  <a:lnTo>
                    <a:pt x="427" y="76"/>
                  </a:lnTo>
                  <a:lnTo>
                    <a:pt x="425" y="76"/>
                  </a:lnTo>
                  <a:lnTo>
                    <a:pt x="425" y="76"/>
                  </a:lnTo>
                  <a:lnTo>
                    <a:pt x="423" y="76"/>
                  </a:lnTo>
                  <a:lnTo>
                    <a:pt x="423" y="76"/>
                  </a:lnTo>
                  <a:lnTo>
                    <a:pt x="421" y="74"/>
                  </a:lnTo>
                  <a:lnTo>
                    <a:pt x="421" y="74"/>
                  </a:lnTo>
                  <a:lnTo>
                    <a:pt x="417" y="71"/>
                  </a:lnTo>
                  <a:lnTo>
                    <a:pt x="417" y="69"/>
                  </a:lnTo>
                  <a:lnTo>
                    <a:pt x="415" y="67"/>
                  </a:lnTo>
                  <a:lnTo>
                    <a:pt x="415" y="67"/>
                  </a:lnTo>
                  <a:lnTo>
                    <a:pt x="415" y="65"/>
                  </a:lnTo>
                  <a:lnTo>
                    <a:pt x="415" y="65"/>
                  </a:lnTo>
                  <a:lnTo>
                    <a:pt x="413" y="65"/>
                  </a:lnTo>
                  <a:lnTo>
                    <a:pt x="413" y="65"/>
                  </a:lnTo>
                  <a:lnTo>
                    <a:pt x="410" y="63"/>
                  </a:lnTo>
                  <a:lnTo>
                    <a:pt x="410" y="63"/>
                  </a:lnTo>
                  <a:lnTo>
                    <a:pt x="408" y="63"/>
                  </a:lnTo>
                  <a:lnTo>
                    <a:pt x="408" y="63"/>
                  </a:lnTo>
                  <a:lnTo>
                    <a:pt x="406" y="59"/>
                  </a:lnTo>
                  <a:lnTo>
                    <a:pt x="406" y="59"/>
                  </a:lnTo>
                  <a:lnTo>
                    <a:pt x="406" y="57"/>
                  </a:lnTo>
                  <a:lnTo>
                    <a:pt x="406" y="57"/>
                  </a:lnTo>
                  <a:lnTo>
                    <a:pt x="404" y="57"/>
                  </a:lnTo>
                  <a:lnTo>
                    <a:pt x="404" y="57"/>
                  </a:lnTo>
                  <a:lnTo>
                    <a:pt x="402" y="57"/>
                  </a:lnTo>
                  <a:lnTo>
                    <a:pt x="400" y="59"/>
                  </a:lnTo>
                  <a:lnTo>
                    <a:pt x="400" y="59"/>
                  </a:lnTo>
                  <a:lnTo>
                    <a:pt x="398" y="59"/>
                  </a:lnTo>
                  <a:lnTo>
                    <a:pt x="398" y="61"/>
                  </a:lnTo>
                  <a:lnTo>
                    <a:pt x="398" y="61"/>
                  </a:lnTo>
                  <a:lnTo>
                    <a:pt x="398" y="61"/>
                  </a:lnTo>
                  <a:lnTo>
                    <a:pt x="398" y="59"/>
                  </a:lnTo>
                  <a:lnTo>
                    <a:pt x="396" y="59"/>
                  </a:lnTo>
                  <a:lnTo>
                    <a:pt x="396" y="59"/>
                  </a:lnTo>
                  <a:lnTo>
                    <a:pt x="396" y="59"/>
                  </a:lnTo>
                  <a:lnTo>
                    <a:pt x="394" y="59"/>
                  </a:lnTo>
                  <a:lnTo>
                    <a:pt x="394" y="59"/>
                  </a:lnTo>
                  <a:lnTo>
                    <a:pt x="394" y="59"/>
                  </a:lnTo>
                  <a:lnTo>
                    <a:pt x="392" y="59"/>
                  </a:lnTo>
                  <a:lnTo>
                    <a:pt x="392" y="61"/>
                  </a:lnTo>
                  <a:lnTo>
                    <a:pt x="387" y="63"/>
                  </a:lnTo>
                  <a:lnTo>
                    <a:pt x="387" y="65"/>
                  </a:lnTo>
                  <a:lnTo>
                    <a:pt x="387" y="65"/>
                  </a:lnTo>
                  <a:lnTo>
                    <a:pt x="385" y="65"/>
                  </a:lnTo>
                  <a:lnTo>
                    <a:pt x="385" y="65"/>
                  </a:lnTo>
                  <a:lnTo>
                    <a:pt x="383" y="65"/>
                  </a:lnTo>
                  <a:lnTo>
                    <a:pt x="381" y="65"/>
                  </a:lnTo>
                  <a:lnTo>
                    <a:pt x="381" y="65"/>
                  </a:lnTo>
                  <a:lnTo>
                    <a:pt x="379" y="63"/>
                  </a:lnTo>
                  <a:lnTo>
                    <a:pt x="379" y="63"/>
                  </a:lnTo>
                  <a:lnTo>
                    <a:pt x="379" y="63"/>
                  </a:lnTo>
                  <a:lnTo>
                    <a:pt x="379" y="63"/>
                  </a:lnTo>
                  <a:lnTo>
                    <a:pt x="377" y="63"/>
                  </a:lnTo>
                  <a:lnTo>
                    <a:pt x="377" y="63"/>
                  </a:lnTo>
                  <a:lnTo>
                    <a:pt x="377" y="65"/>
                  </a:lnTo>
                  <a:lnTo>
                    <a:pt x="377" y="65"/>
                  </a:lnTo>
                  <a:lnTo>
                    <a:pt x="377" y="65"/>
                  </a:lnTo>
                  <a:lnTo>
                    <a:pt x="377" y="65"/>
                  </a:lnTo>
                  <a:lnTo>
                    <a:pt x="371" y="65"/>
                  </a:lnTo>
                  <a:lnTo>
                    <a:pt x="371" y="67"/>
                  </a:lnTo>
                  <a:lnTo>
                    <a:pt x="371" y="67"/>
                  </a:lnTo>
                  <a:lnTo>
                    <a:pt x="371" y="67"/>
                  </a:lnTo>
                  <a:lnTo>
                    <a:pt x="369" y="67"/>
                  </a:lnTo>
                  <a:lnTo>
                    <a:pt x="366" y="71"/>
                  </a:lnTo>
                  <a:lnTo>
                    <a:pt x="366" y="71"/>
                  </a:lnTo>
                  <a:lnTo>
                    <a:pt x="366" y="71"/>
                  </a:lnTo>
                  <a:lnTo>
                    <a:pt x="366" y="71"/>
                  </a:lnTo>
                  <a:lnTo>
                    <a:pt x="366" y="71"/>
                  </a:lnTo>
                  <a:lnTo>
                    <a:pt x="364" y="71"/>
                  </a:lnTo>
                  <a:lnTo>
                    <a:pt x="364" y="71"/>
                  </a:lnTo>
                  <a:lnTo>
                    <a:pt x="364" y="71"/>
                  </a:lnTo>
                  <a:lnTo>
                    <a:pt x="364" y="71"/>
                  </a:lnTo>
                  <a:lnTo>
                    <a:pt x="364" y="71"/>
                  </a:lnTo>
                  <a:lnTo>
                    <a:pt x="362" y="71"/>
                  </a:lnTo>
                  <a:lnTo>
                    <a:pt x="362" y="69"/>
                  </a:lnTo>
                  <a:lnTo>
                    <a:pt x="362" y="69"/>
                  </a:lnTo>
                  <a:lnTo>
                    <a:pt x="362" y="69"/>
                  </a:lnTo>
                  <a:lnTo>
                    <a:pt x="360" y="69"/>
                  </a:lnTo>
                  <a:lnTo>
                    <a:pt x="360" y="69"/>
                  </a:lnTo>
                  <a:lnTo>
                    <a:pt x="360" y="69"/>
                  </a:lnTo>
                  <a:lnTo>
                    <a:pt x="358" y="69"/>
                  </a:lnTo>
                  <a:lnTo>
                    <a:pt x="358" y="69"/>
                  </a:lnTo>
                  <a:lnTo>
                    <a:pt x="356" y="69"/>
                  </a:lnTo>
                  <a:lnTo>
                    <a:pt x="356" y="69"/>
                  </a:lnTo>
                  <a:lnTo>
                    <a:pt x="356" y="71"/>
                  </a:lnTo>
                  <a:lnTo>
                    <a:pt x="356" y="74"/>
                  </a:lnTo>
                  <a:lnTo>
                    <a:pt x="356" y="74"/>
                  </a:lnTo>
                  <a:lnTo>
                    <a:pt x="356" y="74"/>
                  </a:lnTo>
                  <a:lnTo>
                    <a:pt x="356" y="76"/>
                  </a:lnTo>
                  <a:lnTo>
                    <a:pt x="354" y="76"/>
                  </a:lnTo>
                  <a:lnTo>
                    <a:pt x="354" y="76"/>
                  </a:lnTo>
                  <a:lnTo>
                    <a:pt x="354" y="76"/>
                  </a:lnTo>
                  <a:lnTo>
                    <a:pt x="354" y="76"/>
                  </a:lnTo>
                  <a:lnTo>
                    <a:pt x="352" y="76"/>
                  </a:lnTo>
                  <a:lnTo>
                    <a:pt x="352" y="76"/>
                  </a:lnTo>
                  <a:lnTo>
                    <a:pt x="352" y="74"/>
                  </a:lnTo>
                  <a:lnTo>
                    <a:pt x="352" y="74"/>
                  </a:lnTo>
                  <a:lnTo>
                    <a:pt x="352" y="74"/>
                  </a:lnTo>
                  <a:lnTo>
                    <a:pt x="350" y="74"/>
                  </a:lnTo>
                  <a:lnTo>
                    <a:pt x="350" y="74"/>
                  </a:lnTo>
                  <a:lnTo>
                    <a:pt x="350" y="74"/>
                  </a:lnTo>
                  <a:lnTo>
                    <a:pt x="350" y="74"/>
                  </a:lnTo>
                  <a:lnTo>
                    <a:pt x="348" y="74"/>
                  </a:lnTo>
                  <a:lnTo>
                    <a:pt x="346" y="76"/>
                  </a:lnTo>
                  <a:lnTo>
                    <a:pt x="346" y="76"/>
                  </a:lnTo>
                  <a:lnTo>
                    <a:pt x="343" y="76"/>
                  </a:lnTo>
                  <a:lnTo>
                    <a:pt x="343" y="76"/>
                  </a:lnTo>
                  <a:lnTo>
                    <a:pt x="341" y="76"/>
                  </a:lnTo>
                  <a:lnTo>
                    <a:pt x="339" y="76"/>
                  </a:lnTo>
                  <a:lnTo>
                    <a:pt x="339" y="76"/>
                  </a:lnTo>
                  <a:lnTo>
                    <a:pt x="339" y="76"/>
                  </a:lnTo>
                  <a:lnTo>
                    <a:pt x="337" y="76"/>
                  </a:lnTo>
                  <a:lnTo>
                    <a:pt x="337" y="78"/>
                  </a:lnTo>
                  <a:lnTo>
                    <a:pt x="337" y="78"/>
                  </a:lnTo>
                  <a:lnTo>
                    <a:pt x="335" y="78"/>
                  </a:lnTo>
                  <a:lnTo>
                    <a:pt x="335" y="80"/>
                  </a:lnTo>
                  <a:lnTo>
                    <a:pt x="335" y="80"/>
                  </a:lnTo>
                  <a:lnTo>
                    <a:pt x="335" y="80"/>
                  </a:lnTo>
                  <a:lnTo>
                    <a:pt x="335" y="80"/>
                  </a:lnTo>
                  <a:lnTo>
                    <a:pt x="333" y="80"/>
                  </a:lnTo>
                  <a:lnTo>
                    <a:pt x="333" y="80"/>
                  </a:lnTo>
                  <a:lnTo>
                    <a:pt x="333" y="80"/>
                  </a:lnTo>
                  <a:lnTo>
                    <a:pt x="333" y="78"/>
                  </a:lnTo>
                  <a:lnTo>
                    <a:pt x="331" y="78"/>
                  </a:lnTo>
                  <a:lnTo>
                    <a:pt x="331" y="76"/>
                  </a:lnTo>
                  <a:lnTo>
                    <a:pt x="331" y="74"/>
                  </a:lnTo>
                  <a:lnTo>
                    <a:pt x="329" y="74"/>
                  </a:lnTo>
                  <a:lnTo>
                    <a:pt x="327" y="74"/>
                  </a:lnTo>
                  <a:lnTo>
                    <a:pt x="325" y="71"/>
                  </a:lnTo>
                  <a:lnTo>
                    <a:pt x="325" y="71"/>
                  </a:lnTo>
                  <a:lnTo>
                    <a:pt x="325" y="71"/>
                  </a:lnTo>
                  <a:lnTo>
                    <a:pt x="325" y="69"/>
                  </a:lnTo>
                  <a:lnTo>
                    <a:pt x="323" y="69"/>
                  </a:lnTo>
                  <a:lnTo>
                    <a:pt x="323" y="69"/>
                  </a:lnTo>
                  <a:lnTo>
                    <a:pt x="323" y="67"/>
                  </a:lnTo>
                  <a:lnTo>
                    <a:pt x="323" y="67"/>
                  </a:lnTo>
                  <a:lnTo>
                    <a:pt x="320" y="67"/>
                  </a:lnTo>
                  <a:lnTo>
                    <a:pt x="318" y="67"/>
                  </a:lnTo>
                  <a:lnTo>
                    <a:pt x="316" y="67"/>
                  </a:lnTo>
                  <a:lnTo>
                    <a:pt x="316" y="65"/>
                  </a:lnTo>
                  <a:lnTo>
                    <a:pt x="316" y="65"/>
                  </a:lnTo>
                  <a:lnTo>
                    <a:pt x="316" y="65"/>
                  </a:lnTo>
                  <a:lnTo>
                    <a:pt x="316" y="65"/>
                  </a:lnTo>
                  <a:lnTo>
                    <a:pt x="318" y="65"/>
                  </a:lnTo>
                  <a:lnTo>
                    <a:pt x="318" y="65"/>
                  </a:lnTo>
                  <a:lnTo>
                    <a:pt x="325" y="61"/>
                  </a:lnTo>
                  <a:lnTo>
                    <a:pt x="325" y="61"/>
                  </a:lnTo>
                  <a:lnTo>
                    <a:pt x="327" y="59"/>
                  </a:lnTo>
                  <a:lnTo>
                    <a:pt x="327" y="59"/>
                  </a:lnTo>
                  <a:lnTo>
                    <a:pt x="327" y="57"/>
                  </a:lnTo>
                  <a:lnTo>
                    <a:pt x="327" y="57"/>
                  </a:lnTo>
                  <a:lnTo>
                    <a:pt x="329" y="55"/>
                  </a:lnTo>
                  <a:lnTo>
                    <a:pt x="329" y="53"/>
                  </a:lnTo>
                  <a:lnTo>
                    <a:pt x="329" y="53"/>
                  </a:lnTo>
                  <a:lnTo>
                    <a:pt x="331" y="51"/>
                  </a:lnTo>
                  <a:lnTo>
                    <a:pt x="331" y="51"/>
                  </a:lnTo>
                  <a:lnTo>
                    <a:pt x="331" y="51"/>
                  </a:lnTo>
                  <a:lnTo>
                    <a:pt x="331" y="48"/>
                  </a:lnTo>
                  <a:lnTo>
                    <a:pt x="333" y="46"/>
                  </a:lnTo>
                  <a:lnTo>
                    <a:pt x="333" y="44"/>
                  </a:lnTo>
                  <a:lnTo>
                    <a:pt x="333" y="44"/>
                  </a:lnTo>
                  <a:lnTo>
                    <a:pt x="333" y="44"/>
                  </a:lnTo>
                  <a:lnTo>
                    <a:pt x="333" y="42"/>
                  </a:lnTo>
                  <a:lnTo>
                    <a:pt x="333" y="42"/>
                  </a:lnTo>
                  <a:lnTo>
                    <a:pt x="335" y="42"/>
                  </a:lnTo>
                  <a:lnTo>
                    <a:pt x="335" y="42"/>
                  </a:lnTo>
                  <a:lnTo>
                    <a:pt x="335" y="42"/>
                  </a:lnTo>
                  <a:lnTo>
                    <a:pt x="335" y="42"/>
                  </a:lnTo>
                  <a:lnTo>
                    <a:pt x="335" y="40"/>
                  </a:lnTo>
                  <a:lnTo>
                    <a:pt x="337" y="40"/>
                  </a:lnTo>
                  <a:lnTo>
                    <a:pt x="337" y="40"/>
                  </a:lnTo>
                  <a:lnTo>
                    <a:pt x="337" y="40"/>
                  </a:lnTo>
                  <a:lnTo>
                    <a:pt x="341" y="38"/>
                  </a:lnTo>
                  <a:lnTo>
                    <a:pt x="343" y="36"/>
                  </a:lnTo>
                  <a:lnTo>
                    <a:pt x="343" y="36"/>
                  </a:lnTo>
                  <a:lnTo>
                    <a:pt x="343" y="36"/>
                  </a:lnTo>
                  <a:lnTo>
                    <a:pt x="346" y="36"/>
                  </a:lnTo>
                  <a:lnTo>
                    <a:pt x="348" y="36"/>
                  </a:lnTo>
                  <a:lnTo>
                    <a:pt x="350" y="36"/>
                  </a:lnTo>
                  <a:lnTo>
                    <a:pt x="350" y="34"/>
                  </a:lnTo>
                  <a:lnTo>
                    <a:pt x="352" y="34"/>
                  </a:lnTo>
                  <a:lnTo>
                    <a:pt x="352" y="34"/>
                  </a:lnTo>
                  <a:lnTo>
                    <a:pt x="352" y="32"/>
                  </a:lnTo>
                  <a:lnTo>
                    <a:pt x="354" y="32"/>
                  </a:lnTo>
                  <a:lnTo>
                    <a:pt x="354" y="32"/>
                  </a:lnTo>
                  <a:lnTo>
                    <a:pt x="354" y="32"/>
                  </a:lnTo>
                  <a:lnTo>
                    <a:pt x="356" y="32"/>
                  </a:lnTo>
                  <a:lnTo>
                    <a:pt x="356" y="32"/>
                  </a:lnTo>
                  <a:lnTo>
                    <a:pt x="356" y="32"/>
                  </a:lnTo>
                  <a:lnTo>
                    <a:pt x="356" y="32"/>
                  </a:lnTo>
                  <a:lnTo>
                    <a:pt x="356" y="30"/>
                  </a:lnTo>
                  <a:lnTo>
                    <a:pt x="356" y="30"/>
                  </a:lnTo>
                  <a:lnTo>
                    <a:pt x="354" y="30"/>
                  </a:lnTo>
                  <a:lnTo>
                    <a:pt x="354" y="30"/>
                  </a:lnTo>
                  <a:lnTo>
                    <a:pt x="354" y="30"/>
                  </a:lnTo>
                  <a:lnTo>
                    <a:pt x="352" y="30"/>
                  </a:lnTo>
                  <a:lnTo>
                    <a:pt x="352" y="28"/>
                  </a:lnTo>
                  <a:lnTo>
                    <a:pt x="354" y="28"/>
                  </a:lnTo>
                  <a:lnTo>
                    <a:pt x="356" y="21"/>
                  </a:lnTo>
                  <a:lnTo>
                    <a:pt x="356" y="21"/>
                  </a:lnTo>
                  <a:lnTo>
                    <a:pt x="356" y="21"/>
                  </a:lnTo>
                  <a:lnTo>
                    <a:pt x="356" y="19"/>
                  </a:lnTo>
                  <a:lnTo>
                    <a:pt x="354" y="19"/>
                  </a:lnTo>
                  <a:lnTo>
                    <a:pt x="354" y="19"/>
                  </a:lnTo>
                  <a:lnTo>
                    <a:pt x="354" y="19"/>
                  </a:lnTo>
                  <a:lnTo>
                    <a:pt x="354" y="19"/>
                  </a:lnTo>
                  <a:lnTo>
                    <a:pt x="354" y="17"/>
                  </a:lnTo>
                  <a:lnTo>
                    <a:pt x="354" y="17"/>
                  </a:lnTo>
                  <a:lnTo>
                    <a:pt x="354" y="17"/>
                  </a:lnTo>
                  <a:lnTo>
                    <a:pt x="350" y="15"/>
                  </a:lnTo>
                  <a:lnTo>
                    <a:pt x="348" y="15"/>
                  </a:lnTo>
                  <a:lnTo>
                    <a:pt x="348" y="15"/>
                  </a:lnTo>
                  <a:lnTo>
                    <a:pt x="346" y="13"/>
                  </a:lnTo>
                  <a:lnTo>
                    <a:pt x="346" y="13"/>
                  </a:lnTo>
                  <a:lnTo>
                    <a:pt x="346" y="13"/>
                  </a:lnTo>
                  <a:lnTo>
                    <a:pt x="346" y="13"/>
                  </a:lnTo>
                  <a:lnTo>
                    <a:pt x="346" y="13"/>
                  </a:lnTo>
                  <a:lnTo>
                    <a:pt x="346" y="11"/>
                  </a:lnTo>
                  <a:lnTo>
                    <a:pt x="346" y="11"/>
                  </a:lnTo>
                  <a:lnTo>
                    <a:pt x="346" y="9"/>
                  </a:lnTo>
                  <a:lnTo>
                    <a:pt x="343" y="9"/>
                  </a:lnTo>
                  <a:lnTo>
                    <a:pt x="343" y="9"/>
                  </a:lnTo>
                  <a:lnTo>
                    <a:pt x="343" y="9"/>
                  </a:lnTo>
                  <a:lnTo>
                    <a:pt x="343" y="9"/>
                  </a:lnTo>
                  <a:lnTo>
                    <a:pt x="341" y="9"/>
                  </a:lnTo>
                  <a:lnTo>
                    <a:pt x="341" y="9"/>
                  </a:lnTo>
                  <a:lnTo>
                    <a:pt x="341" y="9"/>
                  </a:lnTo>
                  <a:lnTo>
                    <a:pt x="341" y="9"/>
                  </a:lnTo>
                  <a:lnTo>
                    <a:pt x="339" y="11"/>
                  </a:lnTo>
                  <a:lnTo>
                    <a:pt x="339" y="11"/>
                  </a:lnTo>
                  <a:lnTo>
                    <a:pt x="339" y="11"/>
                  </a:lnTo>
                  <a:lnTo>
                    <a:pt x="339" y="11"/>
                  </a:lnTo>
                  <a:lnTo>
                    <a:pt x="339" y="11"/>
                  </a:lnTo>
                  <a:lnTo>
                    <a:pt x="339" y="11"/>
                  </a:lnTo>
                  <a:lnTo>
                    <a:pt x="339" y="11"/>
                  </a:lnTo>
                  <a:lnTo>
                    <a:pt x="337" y="11"/>
                  </a:lnTo>
                  <a:lnTo>
                    <a:pt x="337" y="11"/>
                  </a:lnTo>
                  <a:lnTo>
                    <a:pt x="335" y="11"/>
                  </a:lnTo>
                  <a:lnTo>
                    <a:pt x="335" y="11"/>
                  </a:lnTo>
                  <a:lnTo>
                    <a:pt x="335" y="11"/>
                  </a:lnTo>
                  <a:lnTo>
                    <a:pt x="335" y="11"/>
                  </a:lnTo>
                  <a:lnTo>
                    <a:pt x="335" y="11"/>
                  </a:lnTo>
                  <a:lnTo>
                    <a:pt x="335" y="13"/>
                  </a:lnTo>
                  <a:lnTo>
                    <a:pt x="333" y="13"/>
                  </a:lnTo>
                  <a:lnTo>
                    <a:pt x="331" y="15"/>
                  </a:lnTo>
                  <a:lnTo>
                    <a:pt x="331" y="15"/>
                  </a:lnTo>
                  <a:lnTo>
                    <a:pt x="331" y="15"/>
                  </a:lnTo>
                  <a:lnTo>
                    <a:pt x="329" y="15"/>
                  </a:lnTo>
                  <a:lnTo>
                    <a:pt x="329" y="17"/>
                  </a:lnTo>
                  <a:lnTo>
                    <a:pt x="327" y="17"/>
                  </a:lnTo>
                  <a:lnTo>
                    <a:pt x="327" y="17"/>
                  </a:lnTo>
                  <a:lnTo>
                    <a:pt x="327" y="17"/>
                  </a:lnTo>
                  <a:lnTo>
                    <a:pt x="325" y="17"/>
                  </a:lnTo>
                  <a:lnTo>
                    <a:pt x="325" y="19"/>
                  </a:lnTo>
                  <a:lnTo>
                    <a:pt x="325" y="19"/>
                  </a:lnTo>
                  <a:lnTo>
                    <a:pt x="325" y="19"/>
                  </a:lnTo>
                  <a:lnTo>
                    <a:pt x="323" y="17"/>
                  </a:lnTo>
                  <a:lnTo>
                    <a:pt x="318" y="17"/>
                  </a:lnTo>
                  <a:lnTo>
                    <a:pt x="316" y="17"/>
                  </a:lnTo>
                  <a:lnTo>
                    <a:pt x="316" y="17"/>
                  </a:lnTo>
                  <a:lnTo>
                    <a:pt x="316" y="17"/>
                  </a:lnTo>
                  <a:lnTo>
                    <a:pt x="314" y="17"/>
                  </a:lnTo>
                  <a:lnTo>
                    <a:pt x="314" y="17"/>
                  </a:lnTo>
                  <a:lnTo>
                    <a:pt x="314" y="17"/>
                  </a:lnTo>
                  <a:lnTo>
                    <a:pt x="312" y="17"/>
                  </a:lnTo>
                  <a:lnTo>
                    <a:pt x="312" y="17"/>
                  </a:lnTo>
                  <a:lnTo>
                    <a:pt x="310" y="19"/>
                  </a:lnTo>
                  <a:lnTo>
                    <a:pt x="308" y="19"/>
                  </a:lnTo>
                  <a:lnTo>
                    <a:pt x="308" y="19"/>
                  </a:lnTo>
                  <a:lnTo>
                    <a:pt x="308" y="19"/>
                  </a:lnTo>
                  <a:lnTo>
                    <a:pt x="306" y="19"/>
                  </a:lnTo>
                  <a:lnTo>
                    <a:pt x="306" y="19"/>
                  </a:lnTo>
                  <a:lnTo>
                    <a:pt x="306" y="19"/>
                  </a:lnTo>
                  <a:lnTo>
                    <a:pt x="306" y="19"/>
                  </a:lnTo>
                  <a:lnTo>
                    <a:pt x="306" y="19"/>
                  </a:lnTo>
                  <a:lnTo>
                    <a:pt x="306" y="19"/>
                  </a:lnTo>
                  <a:lnTo>
                    <a:pt x="306" y="17"/>
                  </a:lnTo>
                  <a:lnTo>
                    <a:pt x="306" y="17"/>
                  </a:lnTo>
                  <a:lnTo>
                    <a:pt x="306" y="15"/>
                  </a:lnTo>
                  <a:lnTo>
                    <a:pt x="306" y="15"/>
                  </a:lnTo>
                  <a:lnTo>
                    <a:pt x="306" y="15"/>
                  </a:lnTo>
                  <a:lnTo>
                    <a:pt x="306" y="13"/>
                  </a:lnTo>
                  <a:lnTo>
                    <a:pt x="306" y="11"/>
                  </a:lnTo>
                  <a:lnTo>
                    <a:pt x="306" y="11"/>
                  </a:lnTo>
                  <a:lnTo>
                    <a:pt x="306" y="11"/>
                  </a:lnTo>
                  <a:lnTo>
                    <a:pt x="306" y="9"/>
                  </a:lnTo>
                  <a:lnTo>
                    <a:pt x="306" y="9"/>
                  </a:lnTo>
                  <a:lnTo>
                    <a:pt x="306" y="7"/>
                  </a:lnTo>
                  <a:lnTo>
                    <a:pt x="306" y="7"/>
                  </a:lnTo>
                  <a:lnTo>
                    <a:pt x="306" y="7"/>
                  </a:lnTo>
                  <a:lnTo>
                    <a:pt x="306" y="7"/>
                  </a:lnTo>
                  <a:lnTo>
                    <a:pt x="304" y="9"/>
                  </a:lnTo>
                  <a:lnTo>
                    <a:pt x="304" y="9"/>
                  </a:lnTo>
                  <a:lnTo>
                    <a:pt x="304" y="9"/>
                  </a:lnTo>
                  <a:lnTo>
                    <a:pt x="304" y="9"/>
                  </a:lnTo>
                  <a:lnTo>
                    <a:pt x="302" y="7"/>
                  </a:lnTo>
                  <a:lnTo>
                    <a:pt x="300" y="7"/>
                  </a:lnTo>
                  <a:lnTo>
                    <a:pt x="300" y="7"/>
                  </a:lnTo>
                  <a:lnTo>
                    <a:pt x="297" y="7"/>
                  </a:lnTo>
                  <a:lnTo>
                    <a:pt x="297" y="7"/>
                  </a:lnTo>
                  <a:lnTo>
                    <a:pt x="295" y="7"/>
                  </a:lnTo>
                  <a:lnTo>
                    <a:pt x="295" y="9"/>
                  </a:lnTo>
                  <a:lnTo>
                    <a:pt x="295" y="9"/>
                  </a:lnTo>
                  <a:lnTo>
                    <a:pt x="295" y="11"/>
                  </a:lnTo>
                  <a:lnTo>
                    <a:pt x="293" y="11"/>
                  </a:lnTo>
                  <a:lnTo>
                    <a:pt x="293" y="13"/>
                  </a:lnTo>
                  <a:lnTo>
                    <a:pt x="293" y="13"/>
                  </a:lnTo>
                  <a:lnTo>
                    <a:pt x="291" y="13"/>
                  </a:lnTo>
                  <a:lnTo>
                    <a:pt x="291" y="13"/>
                  </a:lnTo>
                  <a:lnTo>
                    <a:pt x="289" y="15"/>
                  </a:lnTo>
                  <a:lnTo>
                    <a:pt x="289" y="15"/>
                  </a:lnTo>
                  <a:lnTo>
                    <a:pt x="289" y="15"/>
                  </a:lnTo>
                  <a:lnTo>
                    <a:pt x="285" y="13"/>
                  </a:lnTo>
                  <a:lnTo>
                    <a:pt x="283" y="13"/>
                  </a:lnTo>
                  <a:lnTo>
                    <a:pt x="283" y="13"/>
                  </a:lnTo>
                  <a:lnTo>
                    <a:pt x="283" y="13"/>
                  </a:lnTo>
                  <a:lnTo>
                    <a:pt x="279" y="13"/>
                  </a:lnTo>
                  <a:lnTo>
                    <a:pt x="274" y="15"/>
                  </a:lnTo>
                  <a:lnTo>
                    <a:pt x="274" y="15"/>
                  </a:lnTo>
                  <a:lnTo>
                    <a:pt x="274" y="15"/>
                  </a:lnTo>
                  <a:lnTo>
                    <a:pt x="274" y="15"/>
                  </a:lnTo>
                  <a:lnTo>
                    <a:pt x="274" y="15"/>
                  </a:lnTo>
                  <a:lnTo>
                    <a:pt x="274" y="15"/>
                  </a:lnTo>
                  <a:lnTo>
                    <a:pt x="274" y="15"/>
                  </a:lnTo>
                  <a:lnTo>
                    <a:pt x="272" y="13"/>
                  </a:lnTo>
                  <a:lnTo>
                    <a:pt x="272" y="13"/>
                  </a:lnTo>
                  <a:lnTo>
                    <a:pt x="272" y="13"/>
                  </a:lnTo>
                  <a:lnTo>
                    <a:pt x="272" y="11"/>
                  </a:lnTo>
                  <a:lnTo>
                    <a:pt x="272" y="11"/>
                  </a:lnTo>
                  <a:lnTo>
                    <a:pt x="272" y="11"/>
                  </a:lnTo>
                  <a:lnTo>
                    <a:pt x="270" y="11"/>
                  </a:lnTo>
                  <a:lnTo>
                    <a:pt x="270" y="11"/>
                  </a:lnTo>
                  <a:lnTo>
                    <a:pt x="270" y="11"/>
                  </a:lnTo>
                  <a:lnTo>
                    <a:pt x="268" y="11"/>
                  </a:lnTo>
                  <a:lnTo>
                    <a:pt x="268" y="11"/>
                  </a:lnTo>
                  <a:lnTo>
                    <a:pt x="266" y="11"/>
                  </a:lnTo>
                  <a:lnTo>
                    <a:pt x="264" y="11"/>
                  </a:lnTo>
                  <a:lnTo>
                    <a:pt x="264" y="11"/>
                  </a:lnTo>
                  <a:lnTo>
                    <a:pt x="264" y="11"/>
                  </a:lnTo>
                  <a:lnTo>
                    <a:pt x="264" y="11"/>
                  </a:lnTo>
                  <a:lnTo>
                    <a:pt x="264" y="11"/>
                  </a:lnTo>
                  <a:lnTo>
                    <a:pt x="262" y="11"/>
                  </a:lnTo>
                  <a:lnTo>
                    <a:pt x="262" y="9"/>
                  </a:lnTo>
                  <a:lnTo>
                    <a:pt x="262" y="9"/>
                  </a:lnTo>
                  <a:lnTo>
                    <a:pt x="262" y="9"/>
                  </a:lnTo>
                  <a:lnTo>
                    <a:pt x="260" y="9"/>
                  </a:lnTo>
                  <a:lnTo>
                    <a:pt x="256" y="4"/>
                  </a:lnTo>
                  <a:lnTo>
                    <a:pt x="256" y="4"/>
                  </a:lnTo>
                  <a:lnTo>
                    <a:pt x="256" y="4"/>
                  </a:lnTo>
                  <a:lnTo>
                    <a:pt x="256" y="2"/>
                  </a:lnTo>
                  <a:lnTo>
                    <a:pt x="256" y="2"/>
                  </a:lnTo>
                  <a:lnTo>
                    <a:pt x="256" y="2"/>
                  </a:lnTo>
                  <a:lnTo>
                    <a:pt x="256" y="2"/>
                  </a:lnTo>
                  <a:lnTo>
                    <a:pt x="256" y="0"/>
                  </a:lnTo>
                  <a:lnTo>
                    <a:pt x="256" y="0"/>
                  </a:lnTo>
                  <a:lnTo>
                    <a:pt x="254" y="0"/>
                  </a:lnTo>
                  <a:lnTo>
                    <a:pt x="254" y="0"/>
                  </a:lnTo>
                  <a:lnTo>
                    <a:pt x="254" y="0"/>
                  </a:lnTo>
                  <a:lnTo>
                    <a:pt x="249" y="2"/>
                  </a:lnTo>
                  <a:lnTo>
                    <a:pt x="249" y="2"/>
                  </a:lnTo>
                  <a:lnTo>
                    <a:pt x="247" y="2"/>
                  </a:lnTo>
                  <a:lnTo>
                    <a:pt x="245" y="4"/>
                  </a:lnTo>
                  <a:lnTo>
                    <a:pt x="241" y="9"/>
                  </a:lnTo>
                  <a:lnTo>
                    <a:pt x="239" y="11"/>
                  </a:lnTo>
                  <a:lnTo>
                    <a:pt x="235" y="13"/>
                  </a:lnTo>
                  <a:lnTo>
                    <a:pt x="235" y="13"/>
                  </a:lnTo>
                  <a:lnTo>
                    <a:pt x="233" y="13"/>
                  </a:lnTo>
                  <a:lnTo>
                    <a:pt x="230" y="13"/>
                  </a:lnTo>
                  <a:lnTo>
                    <a:pt x="230" y="13"/>
                  </a:lnTo>
                  <a:lnTo>
                    <a:pt x="230" y="15"/>
                  </a:lnTo>
                  <a:lnTo>
                    <a:pt x="228" y="15"/>
                  </a:lnTo>
                  <a:lnTo>
                    <a:pt x="228" y="15"/>
                  </a:lnTo>
                  <a:lnTo>
                    <a:pt x="228" y="17"/>
                  </a:lnTo>
                  <a:lnTo>
                    <a:pt x="228" y="17"/>
                  </a:lnTo>
                  <a:lnTo>
                    <a:pt x="226" y="15"/>
                  </a:lnTo>
                  <a:lnTo>
                    <a:pt x="226" y="15"/>
                  </a:lnTo>
                  <a:lnTo>
                    <a:pt x="226" y="15"/>
                  </a:lnTo>
                  <a:lnTo>
                    <a:pt x="226" y="15"/>
                  </a:lnTo>
                  <a:lnTo>
                    <a:pt x="226" y="15"/>
                  </a:lnTo>
                  <a:lnTo>
                    <a:pt x="226" y="15"/>
                  </a:lnTo>
                  <a:lnTo>
                    <a:pt x="226" y="15"/>
                  </a:lnTo>
                  <a:lnTo>
                    <a:pt x="224" y="15"/>
                  </a:lnTo>
                  <a:lnTo>
                    <a:pt x="224" y="15"/>
                  </a:lnTo>
                  <a:lnTo>
                    <a:pt x="224" y="15"/>
                  </a:lnTo>
                  <a:lnTo>
                    <a:pt x="224" y="15"/>
                  </a:lnTo>
                  <a:lnTo>
                    <a:pt x="224" y="15"/>
                  </a:lnTo>
                  <a:lnTo>
                    <a:pt x="224" y="17"/>
                  </a:lnTo>
                  <a:lnTo>
                    <a:pt x="224" y="19"/>
                  </a:lnTo>
                  <a:lnTo>
                    <a:pt x="224" y="19"/>
                  </a:lnTo>
                  <a:lnTo>
                    <a:pt x="224" y="19"/>
                  </a:lnTo>
                  <a:lnTo>
                    <a:pt x="226" y="21"/>
                  </a:lnTo>
                  <a:lnTo>
                    <a:pt x="226" y="21"/>
                  </a:lnTo>
                  <a:lnTo>
                    <a:pt x="226" y="21"/>
                  </a:lnTo>
                  <a:lnTo>
                    <a:pt x="226" y="21"/>
                  </a:lnTo>
                  <a:lnTo>
                    <a:pt x="228" y="21"/>
                  </a:lnTo>
                  <a:lnTo>
                    <a:pt x="233" y="21"/>
                  </a:lnTo>
                  <a:lnTo>
                    <a:pt x="233" y="21"/>
                  </a:lnTo>
                  <a:lnTo>
                    <a:pt x="233" y="21"/>
                  </a:lnTo>
                  <a:lnTo>
                    <a:pt x="235" y="21"/>
                  </a:lnTo>
                  <a:lnTo>
                    <a:pt x="235" y="21"/>
                  </a:lnTo>
                  <a:lnTo>
                    <a:pt x="237" y="21"/>
                  </a:lnTo>
                  <a:lnTo>
                    <a:pt x="237" y="21"/>
                  </a:lnTo>
                  <a:lnTo>
                    <a:pt x="237" y="23"/>
                  </a:lnTo>
                  <a:lnTo>
                    <a:pt x="237" y="23"/>
                  </a:lnTo>
                  <a:lnTo>
                    <a:pt x="237" y="23"/>
                  </a:lnTo>
                  <a:lnTo>
                    <a:pt x="237" y="23"/>
                  </a:lnTo>
                  <a:lnTo>
                    <a:pt x="235" y="25"/>
                  </a:lnTo>
                  <a:lnTo>
                    <a:pt x="235" y="25"/>
                  </a:lnTo>
                  <a:lnTo>
                    <a:pt x="235" y="25"/>
                  </a:lnTo>
                  <a:lnTo>
                    <a:pt x="233" y="25"/>
                  </a:lnTo>
                  <a:lnTo>
                    <a:pt x="233" y="25"/>
                  </a:lnTo>
                  <a:lnTo>
                    <a:pt x="233" y="28"/>
                  </a:lnTo>
                  <a:lnTo>
                    <a:pt x="233" y="28"/>
                  </a:lnTo>
                  <a:lnTo>
                    <a:pt x="233" y="28"/>
                  </a:lnTo>
                  <a:lnTo>
                    <a:pt x="233" y="32"/>
                  </a:lnTo>
                  <a:lnTo>
                    <a:pt x="233" y="32"/>
                  </a:lnTo>
                  <a:lnTo>
                    <a:pt x="233" y="34"/>
                  </a:lnTo>
                  <a:lnTo>
                    <a:pt x="233" y="36"/>
                  </a:lnTo>
                  <a:lnTo>
                    <a:pt x="233" y="36"/>
                  </a:lnTo>
                  <a:lnTo>
                    <a:pt x="233" y="38"/>
                  </a:lnTo>
                  <a:lnTo>
                    <a:pt x="233" y="38"/>
                  </a:lnTo>
                  <a:lnTo>
                    <a:pt x="233" y="38"/>
                  </a:lnTo>
                  <a:lnTo>
                    <a:pt x="233" y="40"/>
                  </a:lnTo>
                  <a:lnTo>
                    <a:pt x="233" y="40"/>
                  </a:lnTo>
                  <a:lnTo>
                    <a:pt x="235" y="42"/>
                  </a:lnTo>
                  <a:lnTo>
                    <a:pt x="235" y="42"/>
                  </a:lnTo>
                  <a:lnTo>
                    <a:pt x="235" y="42"/>
                  </a:lnTo>
                  <a:lnTo>
                    <a:pt x="235" y="44"/>
                  </a:lnTo>
                  <a:lnTo>
                    <a:pt x="233" y="44"/>
                  </a:lnTo>
                  <a:lnTo>
                    <a:pt x="230" y="44"/>
                  </a:lnTo>
                  <a:lnTo>
                    <a:pt x="228" y="44"/>
                  </a:lnTo>
                  <a:lnTo>
                    <a:pt x="226" y="44"/>
                  </a:lnTo>
                  <a:lnTo>
                    <a:pt x="226" y="44"/>
                  </a:lnTo>
                  <a:lnTo>
                    <a:pt x="224" y="46"/>
                  </a:lnTo>
                  <a:lnTo>
                    <a:pt x="222" y="46"/>
                  </a:lnTo>
                  <a:lnTo>
                    <a:pt x="220" y="44"/>
                  </a:lnTo>
                  <a:lnTo>
                    <a:pt x="220" y="44"/>
                  </a:lnTo>
                  <a:lnTo>
                    <a:pt x="220" y="44"/>
                  </a:lnTo>
                  <a:lnTo>
                    <a:pt x="218" y="44"/>
                  </a:lnTo>
                  <a:lnTo>
                    <a:pt x="214" y="40"/>
                  </a:lnTo>
                  <a:lnTo>
                    <a:pt x="214" y="40"/>
                  </a:lnTo>
                  <a:lnTo>
                    <a:pt x="214" y="40"/>
                  </a:lnTo>
                  <a:lnTo>
                    <a:pt x="214" y="40"/>
                  </a:lnTo>
                  <a:lnTo>
                    <a:pt x="214" y="38"/>
                  </a:lnTo>
                  <a:lnTo>
                    <a:pt x="214" y="38"/>
                  </a:lnTo>
                  <a:lnTo>
                    <a:pt x="214" y="38"/>
                  </a:lnTo>
                  <a:lnTo>
                    <a:pt x="214" y="36"/>
                  </a:lnTo>
                  <a:lnTo>
                    <a:pt x="214" y="36"/>
                  </a:lnTo>
                  <a:lnTo>
                    <a:pt x="214" y="36"/>
                  </a:lnTo>
                  <a:lnTo>
                    <a:pt x="214" y="36"/>
                  </a:lnTo>
                  <a:lnTo>
                    <a:pt x="212" y="34"/>
                  </a:lnTo>
                  <a:lnTo>
                    <a:pt x="212" y="34"/>
                  </a:lnTo>
                  <a:lnTo>
                    <a:pt x="212" y="32"/>
                  </a:lnTo>
                  <a:lnTo>
                    <a:pt x="210" y="32"/>
                  </a:lnTo>
                  <a:lnTo>
                    <a:pt x="210" y="32"/>
                  </a:lnTo>
                  <a:lnTo>
                    <a:pt x="207" y="30"/>
                  </a:lnTo>
                  <a:lnTo>
                    <a:pt x="207" y="30"/>
                  </a:lnTo>
                  <a:lnTo>
                    <a:pt x="203" y="30"/>
                  </a:lnTo>
                  <a:lnTo>
                    <a:pt x="201" y="30"/>
                  </a:lnTo>
                  <a:lnTo>
                    <a:pt x="201" y="30"/>
                  </a:lnTo>
                  <a:lnTo>
                    <a:pt x="199" y="30"/>
                  </a:lnTo>
                  <a:lnTo>
                    <a:pt x="197" y="28"/>
                  </a:lnTo>
                  <a:lnTo>
                    <a:pt x="195" y="28"/>
                  </a:lnTo>
                  <a:lnTo>
                    <a:pt x="195" y="28"/>
                  </a:lnTo>
                  <a:lnTo>
                    <a:pt x="193" y="28"/>
                  </a:lnTo>
                  <a:lnTo>
                    <a:pt x="193" y="28"/>
                  </a:lnTo>
                  <a:lnTo>
                    <a:pt x="191" y="28"/>
                  </a:lnTo>
                  <a:lnTo>
                    <a:pt x="187" y="28"/>
                  </a:lnTo>
                  <a:lnTo>
                    <a:pt x="182" y="28"/>
                  </a:lnTo>
                  <a:lnTo>
                    <a:pt x="182" y="28"/>
                  </a:lnTo>
                  <a:lnTo>
                    <a:pt x="182" y="28"/>
                  </a:lnTo>
                  <a:lnTo>
                    <a:pt x="182" y="28"/>
                  </a:lnTo>
                  <a:lnTo>
                    <a:pt x="180" y="25"/>
                  </a:lnTo>
                  <a:lnTo>
                    <a:pt x="180" y="25"/>
                  </a:lnTo>
                  <a:lnTo>
                    <a:pt x="180" y="25"/>
                  </a:lnTo>
                  <a:lnTo>
                    <a:pt x="178" y="25"/>
                  </a:lnTo>
                  <a:lnTo>
                    <a:pt x="178" y="25"/>
                  </a:lnTo>
                  <a:lnTo>
                    <a:pt x="178" y="25"/>
                  </a:lnTo>
                  <a:lnTo>
                    <a:pt x="178" y="25"/>
                  </a:lnTo>
                  <a:lnTo>
                    <a:pt x="178" y="25"/>
                  </a:lnTo>
                  <a:lnTo>
                    <a:pt x="178" y="25"/>
                  </a:lnTo>
                  <a:lnTo>
                    <a:pt x="178" y="28"/>
                  </a:lnTo>
                  <a:lnTo>
                    <a:pt x="176" y="30"/>
                  </a:lnTo>
                  <a:lnTo>
                    <a:pt x="176" y="34"/>
                  </a:lnTo>
                  <a:lnTo>
                    <a:pt x="176" y="36"/>
                  </a:lnTo>
                  <a:lnTo>
                    <a:pt x="176" y="36"/>
                  </a:lnTo>
                  <a:lnTo>
                    <a:pt x="174" y="38"/>
                  </a:lnTo>
                  <a:lnTo>
                    <a:pt x="174" y="38"/>
                  </a:lnTo>
                  <a:lnTo>
                    <a:pt x="174" y="42"/>
                  </a:lnTo>
                  <a:lnTo>
                    <a:pt x="172" y="44"/>
                  </a:lnTo>
                  <a:lnTo>
                    <a:pt x="172" y="44"/>
                  </a:lnTo>
                  <a:lnTo>
                    <a:pt x="174" y="44"/>
                  </a:lnTo>
                  <a:lnTo>
                    <a:pt x="174" y="46"/>
                  </a:lnTo>
                  <a:lnTo>
                    <a:pt x="174" y="46"/>
                  </a:lnTo>
                  <a:lnTo>
                    <a:pt x="174" y="46"/>
                  </a:lnTo>
                  <a:lnTo>
                    <a:pt x="176" y="46"/>
                  </a:lnTo>
                  <a:lnTo>
                    <a:pt x="176" y="46"/>
                  </a:lnTo>
                  <a:lnTo>
                    <a:pt x="176" y="48"/>
                  </a:lnTo>
                  <a:lnTo>
                    <a:pt x="176" y="48"/>
                  </a:lnTo>
                  <a:lnTo>
                    <a:pt x="176" y="48"/>
                  </a:lnTo>
                  <a:lnTo>
                    <a:pt x="176" y="48"/>
                  </a:lnTo>
                  <a:lnTo>
                    <a:pt x="176" y="48"/>
                  </a:lnTo>
                  <a:lnTo>
                    <a:pt x="174" y="55"/>
                  </a:lnTo>
                  <a:lnTo>
                    <a:pt x="174" y="55"/>
                  </a:lnTo>
                  <a:lnTo>
                    <a:pt x="174" y="57"/>
                  </a:lnTo>
                  <a:lnTo>
                    <a:pt x="174" y="57"/>
                  </a:lnTo>
                  <a:lnTo>
                    <a:pt x="174" y="57"/>
                  </a:lnTo>
                  <a:lnTo>
                    <a:pt x="174" y="57"/>
                  </a:lnTo>
                  <a:lnTo>
                    <a:pt x="174" y="57"/>
                  </a:lnTo>
                  <a:lnTo>
                    <a:pt x="172" y="57"/>
                  </a:lnTo>
                  <a:lnTo>
                    <a:pt x="172" y="57"/>
                  </a:lnTo>
                  <a:lnTo>
                    <a:pt x="172" y="55"/>
                  </a:lnTo>
                  <a:lnTo>
                    <a:pt x="172" y="55"/>
                  </a:lnTo>
                  <a:lnTo>
                    <a:pt x="172" y="55"/>
                  </a:lnTo>
                  <a:lnTo>
                    <a:pt x="172" y="55"/>
                  </a:lnTo>
                  <a:lnTo>
                    <a:pt x="170" y="55"/>
                  </a:lnTo>
                  <a:lnTo>
                    <a:pt x="170" y="57"/>
                  </a:lnTo>
                  <a:lnTo>
                    <a:pt x="168" y="57"/>
                  </a:lnTo>
                  <a:lnTo>
                    <a:pt x="168" y="57"/>
                  </a:lnTo>
                  <a:lnTo>
                    <a:pt x="166" y="59"/>
                  </a:lnTo>
                  <a:lnTo>
                    <a:pt x="166" y="61"/>
                  </a:lnTo>
                  <a:lnTo>
                    <a:pt x="164" y="61"/>
                  </a:lnTo>
                  <a:lnTo>
                    <a:pt x="164" y="61"/>
                  </a:lnTo>
                  <a:lnTo>
                    <a:pt x="161" y="63"/>
                  </a:lnTo>
                  <a:lnTo>
                    <a:pt x="161" y="63"/>
                  </a:lnTo>
                  <a:lnTo>
                    <a:pt x="161" y="63"/>
                  </a:lnTo>
                  <a:lnTo>
                    <a:pt x="159" y="63"/>
                  </a:lnTo>
                  <a:lnTo>
                    <a:pt x="159" y="63"/>
                  </a:lnTo>
                  <a:lnTo>
                    <a:pt x="159" y="63"/>
                  </a:lnTo>
                  <a:lnTo>
                    <a:pt x="159" y="65"/>
                  </a:lnTo>
                  <a:lnTo>
                    <a:pt x="159" y="65"/>
                  </a:lnTo>
                  <a:lnTo>
                    <a:pt x="159" y="65"/>
                  </a:lnTo>
                  <a:lnTo>
                    <a:pt x="159" y="67"/>
                  </a:lnTo>
                  <a:lnTo>
                    <a:pt x="159" y="67"/>
                  </a:lnTo>
                  <a:lnTo>
                    <a:pt x="159" y="67"/>
                  </a:lnTo>
                  <a:lnTo>
                    <a:pt x="159" y="67"/>
                  </a:lnTo>
                  <a:lnTo>
                    <a:pt x="159" y="69"/>
                  </a:lnTo>
                  <a:lnTo>
                    <a:pt x="159" y="69"/>
                  </a:lnTo>
                  <a:lnTo>
                    <a:pt x="159" y="69"/>
                  </a:lnTo>
                  <a:lnTo>
                    <a:pt x="159" y="71"/>
                  </a:lnTo>
                  <a:lnTo>
                    <a:pt x="159" y="71"/>
                  </a:lnTo>
                  <a:lnTo>
                    <a:pt x="159" y="71"/>
                  </a:lnTo>
                  <a:lnTo>
                    <a:pt x="161" y="74"/>
                  </a:lnTo>
                  <a:lnTo>
                    <a:pt x="161" y="74"/>
                  </a:lnTo>
                  <a:lnTo>
                    <a:pt x="161" y="74"/>
                  </a:lnTo>
                  <a:lnTo>
                    <a:pt x="164" y="74"/>
                  </a:lnTo>
                  <a:lnTo>
                    <a:pt x="164" y="76"/>
                  </a:lnTo>
                  <a:lnTo>
                    <a:pt x="164" y="76"/>
                  </a:lnTo>
                  <a:lnTo>
                    <a:pt x="166" y="76"/>
                  </a:lnTo>
                  <a:lnTo>
                    <a:pt x="166" y="76"/>
                  </a:lnTo>
                  <a:lnTo>
                    <a:pt x="164" y="76"/>
                  </a:lnTo>
                  <a:lnTo>
                    <a:pt x="164" y="80"/>
                  </a:lnTo>
                  <a:lnTo>
                    <a:pt x="164" y="80"/>
                  </a:lnTo>
                  <a:lnTo>
                    <a:pt x="164" y="80"/>
                  </a:lnTo>
                  <a:lnTo>
                    <a:pt x="164" y="82"/>
                  </a:lnTo>
                  <a:lnTo>
                    <a:pt x="164" y="82"/>
                  </a:lnTo>
                  <a:lnTo>
                    <a:pt x="166" y="84"/>
                  </a:lnTo>
                  <a:lnTo>
                    <a:pt x="168" y="88"/>
                  </a:lnTo>
                  <a:lnTo>
                    <a:pt x="168" y="88"/>
                  </a:lnTo>
                  <a:lnTo>
                    <a:pt x="168" y="90"/>
                  </a:lnTo>
                  <a:lnTo>
                    <a:pt x="168" y="90"/>
                  </a:lnTo>
                  <a:lnTo>
                    <a:pt x="168" y="90"/>
                  </a:lnTo>
                  <a:lnTo>
                    <a:pt x="168" y="90"/>
                  </a:lnTo>
                  <a:lnTo>
                    <a:pt x="168" y="92"/>
                  </a:lnTo>
                  <a:lnTo>
                    <a:pt x="168" y="92"/>
                  </a:lnTo>
                  <a:lnTo>
                    <a:pt x="164" y="94"/>
                  </a:lnTo>
                  <a:lnTo>
                    <a:pt x="164" y="97"/>
                  </a:lnTo>
                  <a:lnTo>
                    <a:pt x="161" y="97"/>
                  </a:lnTo>
                  <a:lnTo>
                    <a:pt x="161" y="97"/>
                  </a:lnTo>
                  <a:lnTo>
                    <a:pt x="161" y="97"/>
                  </a:lnTo>
                  <a:lnTo>
                    <a:pt x="159" y="97"/>
                  </a:lnTo>
                  <a:lnTo>
                    <a:pt x="159" y="97"/>
                  </a:lnTo>
                  <a:lnTo>
                    <a:pt x="157" y="99"/>
                  </a:lnTo>
                  <a:lnTo>
                    <a:pt x="155" y="99"/>
                  </a:lnTo>
                  <a:lnTo>
                    <a:pt x="155" y="101"/>
                  </a:lnTo>
                  <a:lnTo>
                    <a:pt x="155" y="101"/>
                  </a:lnTo>
                  <a:lnTo>
                    <a:pt x="155" y="101"/>
                  </a:lnTo>
                  <a:lnTo>
                    <a:pt x="155" y="101"/>
                  </a:lnTo>
                  <a:lnTo>
                    <a:pt x="155" y="103"/>
                  </a:lnTo>
                  <a:lnTo>
                    <a:pt x="155" y="103"/>
                  </a:lnTo>
                  <a:lnTo>
                    <a:pt x="155" y="103"/>
                  </a:lnTo>
                  <a:lnTo>
                    <a:pt x="155" y="103"/>
                  </a:lnTo>
                  <a:lnTo>
                    <a:pt x="155" y="103"/>
                  </a:lnTo>
                  <a:lnTo>
                    <a:pt x="155" y="105"/>
                  </a:lnTo>
                  <a:lnTo>
                    <a:pt x="155" y="105"/>
                  </a:lnTo>
                  <a:lnTo>
                    <a:pt x="155" y="105"/>
                  </a:lnTo>
                  <a:lnTo>
                    <a:pt x="155" y="109"/>
                  </a:lnTo>
                  <a:lnTo>
                    <a:pt x="155" y="111"/>
                  </a:lnTo>
                  <a:lnTo>
                    <a:pt x="155" y="111"/>
                  </a:lnTo>
                  <a:lnTo>
                    <a:pt x="157" y="115"/>
                  </a:lnTo>
                  <a:lnTo>
                    <a:pt x="157" y="115"/>
                  </a:lnTo>
                  <a:lnTo>
                    <a:pt x="157" y="118"/>
                  </a:lnTo>
                  <a:lnTo>
                    <a:pt x="157" y="118"/>
                  </a:lnTo>
                  <a:lnTo>
                    <a:pt x="157" y="118"/>
                  </a:lnTo>
                  <a:lnTo>
                    <a:pt x="157" y="118"/>
                  </a:lnTo>
                  <a:lnTo>
                    <a:pt x="155" y="120"/>
                  </a:lnTo>
                  <a:lnTo>
                    <a:pt x="155" y="120"/>
                  </a:lnTo>
                  <a:lnTo>
                    <a:pt x="155" y="122"/>
                  </a:lnTo>
                  <a:lnTo>
                    <a:pt x="155" y="122"/>
                  </a:lnTo>
                  <a:lnTo>
                    <a:pt x="153" y="122"/>
                  </a:lnTo>
                  <a:lnTo>
                    <a:pt x="151" y="124"/>
                  </a:lnTo>
                  <a:lnTo>
                    <a:pt x="151" y="124"/>
                  </a:lnTo>
                  <a:lnTo>
                    <a:pt x="151" y="124"/>
                  </a:lnTo>
                  <a:lnTo>
                    <a:pt x="149" y="130"/>
                  </a:lnTo>
                  <a:lnTo>
                    <a:pt x="149" y="130"/>
                  </a:lnTo>
                  <a:lnTo>
                    <a:pt x="149" y="130"/>
                  </a:lnTo>
                  <a:lnTo>
                    <a:pt x="149" y="130"/>
                  </a:lnTo>
                  <a:lnTo>
                    <a:pt x="149" y="130"/>
                  </a:lnTo>
                  <a:lnTo>
                    <a:pt x="147" y="130"/>
                  </a:lnTo>
                  <a:lnTo>
                    <a:pt x="147" y="130"/>
                  </a:lnTo>
                  <a:lnTo>
                    <a:pt x="147" y="130"/>
                  </a:lnTo>
                  <a:lnTo>
                    <a:pt x="147" y="130"/>
                  </a:lnTo>
                  <a:lnTo>
                    <a:pt x="145" y="130"/>
                  </a:lnTo>
                  <a:lnTo>
                    <a:pt x="143" y="130"/>
                  </a:lnTo>
                  <a:lnTo>
                    <a:pt x="143" y="130"/>
                  </a:lnTo>
                  <a:lnTo>
                    <a:pt x="141" y="130"/>
                  </a:lnTo>
                  <a:lnTo>
                    <a:pt x="141" y="130"/>
                  </a:lnTo>
                  <a:lnTo>
                    <a:pt x="138" y="132"/>
                  </a:lnTo>
                  <a:lnTo>
                    <a:pt x="138" y="132"/>
                  </a:lnTo>
                  <a:lnTo>
                    <a:pt x="136" y="136"/>
                  </a:lnTo>
                  <a:lnTo>
                    <a:pt x="136" y="136"/>
                  </a:lnTo>
                  <a:lnTo>
                    <a:pt x="136" y="136"/>
                  </a:lnTo>
                  <a:lnTo>
                    <a:pt x="136" y="138"/>
                  </a:lnTo>
                  <a:lnTo>
                    <a:pt x="136" y="138"/>
                  </a:lnTo>
                  <a:lnTo>
                    <a:pt x="136" y="138"/>
                  </a:lnTo>
                  <a:lnTo>
                    <a:pt x="138" y="138"/>
                  </a:lnTo>
                  <a:lnTo>
                    <a:pt x="138" y="138"/>
                  </a:lnTo>
                  <a:lnTo>
                    <a:pt x="138" y="138"/>
                  </a:lnTo>
                  <a:lnTo>
                    <a:pt x="138" y="141"/>
                  </a:lnTo>
                  <a:lnTo>
                    <a:pt x="138" y="141"/>
                  </a:lnTo>
                  <a:lnTo>
                    <a:pt x="138" y="143"/>
                  </a:lnTo>
                  <a:lnTo>
                    <a:pt x="138" y="143"/>
                  </a:lnTo>
                  <a:lnTo>
                    <a:pt x="136" y="143"/>
                  </a:lnTo>
                  <a:lnTo>
                    <a:pt x="136" y="143"/>
                  </a:lnTo>
                  <a:lnTo>
                    <a:pt x="136" y="143"/>
                  </a:lnTo>
                  <a:lnTo>
                    <a:pt x="132" y="145"/>
                  </a:lnTo>
                  <a:lnTo>
                    <a:pt x="132" y="145"/>
                  </a:lnTo>
                  <a:lnTo>
                    <a:pt x="128" y="147"/>
                  </a:lnTo>
                  <a:lnTo>
                    <a:pt x="128" y="147"/>
                  </a:lnTo>
                  <a:lnTo>
                    <a:pt x="128" y="147"/>
                  </a:lnTo>
                  <a:lnTo>
                    <a:pt x="126" y="147"/>
                  </a:lnTo>
                  <a:lnTo>
                    <a:pt x="126" y="149"/>
                  </a:lnTo>
                  <a:lnTo>
                    <a:pt x="128" y="149"/>
                  </a:lnTo>
                  <a:lnTo>
                    <a:pt x="128" y="149"/>
                  </a:lnTo>
                  <a:lnTo>
                    <a:pt x="128" y="151"/>
                  </a:lnTo>
                  <a:lnTo>
                    <a:pt x="128" y="151"/>
                  </a:lnTo>
                  <a:lnTo>
                    <a:pt x="126" y="153"/>
                  </a:lnTo>
                  <a:lnTo>
                    <a:pt x="126" y="155"/>
                  </a:lnTo>
                  <a:lnTo>
                    <a:pt x="122" y="161"/>
                  </a:lnTo>
                  <a:lnTo>
                    <a:pt x="122" y="161"/>
                  </a:lnTo>
                  <a:lnTo>
                    <a:pt x="122" y="164"/>
                  </a:lnTo>
                  <a:lnTo>
                    <a:pt x="122" y="164"/>
                  </a:lnTo>
                  <a:lnTo>
                    <a:pt x="120" y="166"/>
                  </a:lnTo>
                  <a:lnTo>
                    <a:pt x="120" y="168"/>
                  </a:lnTo>
                  <a:lnTo>
                    <a:pt x="120" y="168"/>
                  </a:lnTo>
                  <a:lnTo>
                    <a:pt x="120" y="170"/>
                  </a:lnTo>
                  <a:lnTo>
                    <a:pt x="120" y="170"/>
                  </a:lnTo>
                  <a:lnTo>
                    <a:pt x="120" y="170"/>
                  </a:lnTo>
                  <a:lnTo>
                    <a:pt x="120" y="172"/>
                  </a:lnTo>
                  <a:lnTo>
                    <a:pt x="120" y="172"/>
                  </a:lnTo>
                  <a:lnTo>
                    <a:pt x="120" y="172"/>
                  </a:lnTo>
                  <a:lnTo>
                    <a:pt x="120" y="174"/>
                  </a:lnTo>
                  <a:lnTo>
                    <a:pt x="120" y="176"/>
                  </a:lnTo>
                  <a:lnTo>
                    <a:pt x="120" y="176"/>
                  </a:lnTo>
                  <a:lnTo>
                    <a:pt x="120" y="178"/>
                  </a:lnTo>
                  <a:lnTo>
                    <a:pt x="122" y="178"/>
                  </a:lnTo>
                  <a:lnTo>
                    <a:pt x="122" y="178"/>
                  </a:lnTo>
                  <a:lnTo>
                    <a:pt x="122" y="180"/>
                  </a:lnTo>
                  <a:lnTo>
                    <a:pt x="122" y="180"/>
                  </a:lnTo>
                  <a:lnTo>
                    <a:pt x="120" y="182"/>
                  </a:lnTo>
                  <a:lnTo>
                    <a:pt x="120" y="182"/>
                  </a:lnTo>
                  <a:lnTo>
                    <a:pt x="120" y="184"/>
                  </a:lnTo>
                  <a:lnTo>
                    <a:pt x="120" y="184"/>
                  </a:lnTo>
                  <a:lnTo>
                    <a:pt x="120" y="184"/>
                  </a:lnTo>
                  <a:lnTo>
                    <a:pt x="120" y="187"/>
                  </a:lnTo>
                  <a:lnTo>
                    <a:pt x="122" y="187"/>
                  </a:lnTo>
                  <a:lnTo>
                    <a:pt x="122" y="187"/>
                  </a:lnTo>
                  <a:lnTo>
                    <a:pt x="122" y="187"/>
                  </a:lnTo>
                  <a:lnTo>
                    <a:pt x="122" y="187"/>
                  </a:lnTo>
                  <a:lnTo>
                    <a:pt x="124" y="189"/>
                  </a:lnTo>
                  <a:lnTo>
                    <a:pt x="124" y="189"/>
                  </a:lnTo>
                  <a:lnTo>
                    <a:pt x="124" y="189"/>
                  </a:lnTo>
                  <a:lnTo>
                    <a:pt x="124" y="189"/>
                  </a:lnTo>
                  <a:lnTo>
                    <a:pt x="122" y="191"/>
                  </a:lnTo>
                  <a:lnTo>
                    <a:pt x="122" y="191"/>
                  </a:lnTo>
                  <a:lnTo>
                    <a:pt x="122" y="193"/>
                  </a:lnTo>
                  <a:lnTo>
                    <a:pt x="122" y="193"/>
                  </a:lnTo>
                  <a:lnTo>
                    <a:pt x="122" y="195"/>
                  </a:lnTo>
                  <a:lnTo>
                    <a:pt x="122" y="195"/>
                  </a:lnTo>
                  <a:lnTo>
                    <a:pt x="122" y="195"/>
                  </a:lnTo>
                  <a:lnTo>
                    <a:pt x="120" y="195"/>
                  </a:lnTo>
                  <a:lnTo>
                    <a:pt x="120" y="195"/>
                  </a:lnTo>
                  <a:lnTo>
                    <a:pt x="120" y="195"/>
                  </a:lnTo>
                  <a:lnTo>
                    <a:pt x="120" y="199"/>
                  </a:lnTo>
                  <a:lnTo>
                    <a:pt x="120" y="201"/>
                  </a:lnTo>
                  <a:lnTo>
                    <a:pt x="118" y="201"/>
                  </a:lnTo>
                  <a:lnTo>
                    <a:pt x="118" y="203"/>
                  </a:lnTo>
                  <a:lnTo>
                    <a:pt x="113" y="208"/>
                  </a:lnTo>
                  <a:lnTo>
                    <a:pt x="113" y="208"/>
                  </a:lnTo>
                  <a:lnTo>
                    <a:pt x="111" y="210"/>
                  </a:lnTo>
                  <a:lnTo>
                    <a:pt x="111" y="210"/>
                  </a:lnTo>
                  <a:lnTo>
                    <a:pt x="109" y="212"/>
                  </a:lnTo>
                  <a:lnTo>
                    <a:pt x="109" y="212"/>
                  </a:lnTo>
                  <a:lnTo>
                    <a:pt x="107" y="212"/>
                  </a:lnTo>
                  <a:lnTo>
                    <a:pt x="107" y="214"/>
                  </a:lnTo>
                  <a:lnTo>
                    <a:pt x="99" y="214"/>
                  </a:lnTo>
                  <a:lnTo>
                    <a:pt x="99" y="214"/>
                  </a:lnTo>
                  <a:lnTo>
                    <a:pt x="99" y="214"/>
                  </a:lnTo>
                  <a:lnTo>
                    <a:pt x="99" y="214"/>
                  </a:lnTo>
                  <a:lnTo>
                    <a:pt x="99" y="214"/>
                  </a:lnTo>
                  <a:lnTo>
                    <a:pt x="99" y="216"/>
                  </a:lnTo>
                  <a:lnTo>
                    <a:pt x="99" y="216"/>
                  </a:lnTo>
                  <a:lnTo>
                    <a:pt x="99" y="216"/>
                  </a:lnTo>
                  <a:lnTo>
                    <a:pt x="101" y="216"/>
                  </a:lnTo>
                  <a:lnTo>
                    <a:pt x="101" y="216"/>
                  </a:lnTo>
                  <a:lnTo>
                    <a:pt x="99" y="218"/>
                  </a:lnTo>
                  <a:lnTo>
                    <a:pt x="99" y="220"/>
                  </a:lnTo>
                  <a:lnTo>
                    <a:pt x="97" y="220"/>
                  </a:lnTo>
                  <a:lnTo>
                    <a:pt x="97" y="220"/>
                  </a:lnTo>
                  <a:lnTo>
                    <a:pt x="95" y="222"/>
                  </a:lnTo>
                  <a:lnTo>
                    <a:pt x="95" y="222"/>
                  </a:lnTo>
                  <a:lnTo>
                    <a:pt x="95" y="222"/>
                  </a:lnTo>
                  <a:lnTo>
                    <a:pt x="95" y="220"/>
                  </a:lnTo>
                  <a:lnTo>
                    <a:pt x="95" y="220"/>
                  </a:lnTo>
                  <a:lnTo>
                    <a:pt x="92" y="220"/>
                  </a:lnTo>
                  <a:lnTo>
                    <a:pt x="92" y="220"/>
                  </a:lnTo>
                  <a:lnTo>
                    <a:pt x="92" y="220"/>
                  </a:lnTo>
                  <a:lnTo>
                    <a:pt x="92" y="220"/>
                  </a:lnTo>
                  <a:lnTo>
                    <a:pt x="90" y="220"/>
                  </a:lnTo>
                  <a:lnTo>
                    <a:pt x="90" y="220"/>
                  </a:lnTo>
                  <a:lnTo>
                    <a:pt x="90" y="220"/>
                  </a:lnTo>
                  <a:lnTo>
                    <a:pt x="90" y="220"/>
                  </a:lnTo>
                  <a:lnTo>
                    <a:pt x="90" y="222"/>
                  </a:lnTo>
                  <a:lnTo>
                    <a:pt x="88" y="222"/>
                  </a:lnTo>
                  <a:lnTo>
                    <a:pt x="88" y="222"/>
                  </a:lnTo>
                  <a:lnTo>
                    <a:pt x="88" y="222"/>
                  </a:lnTo>
                  <a:lnTo>
                    <a:pt x="86" y="224"/>
                  </a:lnTo>
                  <a:lnTo>
                    <a:pt x="84" y="224"/>
                  </a:lnTo>
                  <a:lnTo>
                    <a:pt x="84" y="224"/>
                  </a:lnTo>
                  <a:lnTo>
                    <a:pt x="82" y="224"/>
                  </a:lnTo>
                  <a:lnTo>
                    <a:pt x="82" y="224"/>
                  </a:lnTo>
                  <a:lnTo>
                    <a:pt x="82" y="224"/>
                  </a:lnTo>
                  <a:lnTo>
                    <a:pt x="82" y="224"/>
                  </a:lnTo>
                  <a:lnTo>
                    <a:pt x="82" y="224"/>
                  </a:lnTo>
                  <a:lnTo>
                    <a:pt x="80" y="226"/>
                  </a:lnTo>
                  <a:lnTo>
                    <a:pt x="80" y="226"/>
                  </a:lnTo>
                  <a:lnTo>
                    <a:pt x="80" y="226"/>
                  </a:lnTo>
                  <a:lnTo>
                    <a:pt x="78" y="226"/>
                  </a:lnTo>
                  <a:lnTo>
                    <a:pt x="78" y="226"/>
                  </a:lnTo>
                  <a:lnTo>
                    <a:pt x="78" y="226"/>
                  </a:lnTo>
                  <a:lnTo>
                    <a:pt x="78" y="226"/>
                  </a:lnTo>
                  <a:lnTo>
                    <a:pt x="78" y="226"/>
                  </a:lnTo>
                  <a:lnTo>
                    <a:pt x="76" y="226"/>
                  </a:lnTo>
                  <a:lnTo>
                    <a:pt x="76" y="226"/>
                  </a:lnTo>
                  <a:lnTo>
                    <a:pt x="76" y="226"/>
                  </a:lnTo>
                  <a:lnTo>
                    <a:pt x="76" y="228"/>
                  </a:lnTo>
                  <a:lnTo>
                    <a:pt x="76" y="228"/>
                  </a:lnTo>
                  <a:lnTo>
                    <a:pt x="76" y="228"/>
                  </a:lnTo>
                  <a:lnTo>
                    <a:pt x="76" y="228"/>
                  </a:lnTo>
                  <a:lnTo>
                    <a:pt x="76" y="231"/>
                  </a:lnTo>
                  <a:lnTo>
                    <a:pt x="76" y="231"/>
                  </a:lnTo>
                  <a:lnTo>
                    <a:pt x="76" y="233"/>
                  </a:lnTo>
                  <a:lnTo>
                    <a:pt x="76" y="233"/>
                  </a:lnTo>
                  <a:lnTo>
                    <a:pt x="74" y="233"/>
                  </a:lnTo>
                  <a:lnTo>
                    <a:pt x="74" y="233"/>
                  </a:lnTo>
                  <a:lnTo>
                    <a:pt x="74" y="233"/>
                  </a:lnTo>
                  <a:lnTo>
                    <a:pt x="74" y="233"/>
                  </a:lnTo>
                  <a:lnTo>
                    <a:pt x="71" y="233"/>
                  </a:lnTo>
                  <a:lnTo>
                    <a:pt x="71" y="233"/>
                  </a:lnTo>
                  <a:lnTo>
                    <a:pt x="71" y="233"/>
                  </a:lnTo>
                  <a:lnTo>
                    <a:pt x="71" y="233"/>
                  </a:lnTo>
                  <a:lnTo>
                    <a:pt x="71" y="233"/>
                  </a:lnTo>
                  <a:lnTo>
                    <a:pt x="71" y="235"/>
                  </a:lnTo>
                  <a:lnTo>
                    <a:pt x="71" y="235"/>
                  </a:lnTo>
                  <a:lnTo>
                    <a:pt x="74" y="235"/>
                  </a:lnTo>
                  <a:lnTo>
                    <a:pt x="74" y="237"/>
                  </a:lnTo>
                  <a:lnTo>
                    <a:pt x="74" y="237"/>
                  </a:lnTo>
                  <a:lnTo>
                    <a:pt x="74" y="237"/>
                  </a:lnTo>
                  <a:lnTo>
                    <a:pt x="74" y="237"/>
                  </a:lnTo>
                  <a:lnTo>
                    <a:pt x="74" y="239"/>
                  </a:lnTo>
                  <a:lnTo>
                    <a:pt x="74" y="241"/>
                  </a:lnTo>
                  <a:lnTo>
                    <a:pt x="74" y="241"/>
                  </a:lnTo>
                  <a:lnTo>
                    <a:pt x="74" y="241"/>
                  </a:lnTo>
                  <a:lnTo>
                    <a:pt x="74" y="241"/>
                  </a:lnTo>
                  <a:lnTo>
                    <a:pt x="74" y="241"/>
                  </a:lnTo>
                  <a:lnTo>
                    <a:pt x="74" y="243"/>
                  </a:lnTo>
                  <a:lnTo>
                    <a:pt x="74" y="243"/>
                  </a:lnTo>
                  <a:lnTo>
                    <a:pt x="76" y="245"/>
                  </a:lnTo>
                  <a:lnTo>
                    <a:pt x="78" y="245"/>
                  </a:lnTo>
                  <a:lnTo>
                    <a:pt x="78" y="247"/>
                  </a:lnTo>
                  <a:lnTo>
                    <a:pt x="78" y="247"/>
                  </a:lnTo>
                  <a:lnTo>
                    <a:pt x="78" y="247"/>
                  </a:lnTo>
                  <a:lnTo>
                    <a:pt x="78" y="247"/>
                  </a:lnTo>
                  <a:lnTo>
                    <a:pt x="78" y="249"/>
                  </a:lnTo>
                  <a:lnTo>
                    <a:pt x="78" y="249"/>
                  </a:lnTo>
                  <a:lnTo>
                    <a:pt x="78" y="249"/>
                  </a:lnTo>
                  <a:lnTo>
                    <a:pt x="76" y="249"/>
                  </a:lnTo>
                  <a:lnTo>
                    <a:pt x="76" y="249"/>
                  </a:lnTo>
                  <a:lnTo>
                    <a:pt x="76" y="249"/>
                  </a:lnTo>
                  <a:lnTo>
                    <a:pt x="74" y="247"/>
                  </a:lnTo>
                  <a:lnTo>
                    <a:pt x="71" y="247"/>
                  </a:lnTo>
                  <a:lnTo>
                    <a:pt x="71" y="247"/>
                  </a:lnTo>
                  <a:lnTo>
                    <a:pt x="71" y="249"/>
                  </a:lnTo>
                  <a:lnTo>
                    <a:pt x="71" y="249"/>
                  </a:lnTo>
                  <a:lnTo>
                    <a:pt x="71" y="249"/>
                  </a:lnTo>
                  <a:lnTo>
                    <a:pt x="69" y="249"/>
                  </a:lnTo>
                  <a:lnTo>
                    <a:pt x="69" y="251"/>
                  </a:lnTo>
                  <a:lnTo>
                    <a:pt x="69" y="251"/>
                  </a:lnTo>
                  <a:lnTo>
                    <a:pt x="69" y="254"/>
                  </a:lnTo>
                  <a:lnTo>
                    <a:pt x="69" y="256"/>
                  </a:lnTo>
                  <a:lnTo>
                    <a:pt x="69" y="256"/>
                  </a:lnTo>
                  <a:lnTo>
                    <a:pt x="69" y="256"/>
                  </a:lnTo>
                  <a:lnTo>
                    <a:pt x="69" y="256"/>
                  </a:lnTo>
                  <a:lnTo>
                    <a:pt x="67" y="256"/>
                  </a:lnTo>
                  <a:lnTo>
                    <a:pt x="67" y="258"/>
                  </a:lnTo>
                  <a:lnTo>
                    <a:pt x="65" y="258"/>
                  </a:lnTo>
                  <a:lnTo>
                    <a:pt x="65" y="258"/>
                  </a:lnTo>
                  <a:lnTo>
                    <a:pt x="63" y="256"/>
                  </a:lnTo>
                  <a:lnTo>
                    <a:pt x="63" y="256"/>
                  </a:lnTo>
                  <a:lnTo>
                    <a:pt x="63" y="256"/>
                  </a:lnTo>
                  <a:lnTo>
                    <a:pt x="63" y="256"/>
                  </a:lnTo>
                  <a:lnTo>
                    <a:pt x="63" y="256"/>
                  </a:lnTo>
                  <a:lnTo>
                    <a:pt x="61" y="256"/>
                  </a:lnTo>
                  <a:lnTo>
                    <a:pt x="61" y="256"/>
                  </a:lnTo>
                  <a:lnTo>
                    <a:pt x="61" y="256"/>
                  </a:lnTo>
                  <a:lnTo>
                    <a:pt x="59" y="258"/>
                  </a:lnTo>
                  <a:lnTo>
                    <a:pt x="59" y="258"/>
                  </a:lnTo>
                  <a:lnTo>
                    <a:pt x="59" y="258"/>
                  </a:lnTo>
                  <a:lnTo>
                    <a:pt x="57" y="258"/>
                  </a:lnTo>
                  <a:lnTo>
                    <a:pt x="57" y="258"/>
                  </a:lnTo>
                  <a:lnTo>
                    <a:pt x="57" y="258"/>
                  </a:lnTo>
                  <a:lnTo>
                    <a:pt x="57" y="258"/>
                  </a:lnTo>
                  <a:lnTo>
                    <a:pt x="53" y="254"/>
                  </a:lnTo>
                  <a:lnTo>
                    <a:pt x="53" y="254"/>
                  </a:lnTo>
                  <a:lnTo>
                    <a:pt x="53" y="254"/>
                  </a:lnTo>
                  <a:lnTo>
                    <a:pt x="53" y="254"/>
                  </a:lnTo>
                  <a:lnTo>
                    <a:pt x="53" y="254"/>
                  </a:lnTo>
                  <a:lnTo>
                    <a:pt x="51" y="254"/>
                  </a:lnTo>
                  <a:lnTo>
                    <a:pt x="51" y="256"/>
                  </a:lnTo>
                  <a:lnTo>
                    <a:pt x="51" y="256"/>
                  </a:lnTo>
                  <a:lnTo>
                    <a:pt x="51" y="256"/>
                  </a:lnTo>
                  <a:lnTo>
                    <a:pt x="51" y="256"/>
                  </a:lnTo>
                  <a:lnTo>
                    <a:pt x="48" y="256"/>
                  </a:lnTo>
                  <a:lnTo>
                    <a:pt x="46" y="256"/>
                  </a:lnTo>
                  <a:lnTo>
                    <a:pt x="46" y="256"/>
                  </a:lnTo>
                  <a:lnTo>
                    <a:pt x="46" y="256"/>
                  </a:lnTo>
                  <a:lnTo>
                    <a:pt x="48" y="258"/>
                  </a:lnTo>
                  <a:lnTo>
                    <a:pt x="48" y="258"/>
                  </a:lnTo>
                  <a:lnTo>
                    <a:pt x="48" y="258"/>
                  </a:lnTo>
                  <a:lnTo>
                    <a:pt x="48" y="258"/>
                  </a:lnTo>
                  <a:lnTo>
                    <a:pt x="48" y="260"/>
                  </a:lnTo>
                  <a:lnTo>
                    <a:pt x="48" y="260"/>
                  </a:lnTo>
                  <a:lnTo>
                    <a:pt x="48" y="260"/>
                  </a:lnTo>
                  <a:lnTo>
                    <a:pt x="48" y="262"/>
                  </a:lnTo>
                  <a:lnTo>
                    <a:pt x="48" y="268"/>
                  </a:lnTo>
                  <a:lnTo>
                    <a:pt x="48" y="270"/>
                  </a:lnTo>
                  <a:lnTo>
                    <a:pt x="48" y="270"/>
                  </a:lnTo>
                  <a:lnTo>
                    <a:pt x="51" y="272"/>
                  </a:lnTo>
                  <a:lnTo>
                    <a:pt x="51" y="275"/>
                  </a:lnTo>
                  <a:lnTo>
                    <a:pt x="51" y="277"/>
                  </a:lnTo>
                  <a:lnTo>
                    <a:pt x="51" y="277"/>
                  </a:lnTo>
                  <a:lnTo>
                    <a:pt x="51" y="277"/>
                  </a:lnTo>
                  <a:lnTo>
                    <a:pt x="48" y="279"/>
                  </a:lnTo>
                  <a:lnTo>
                    <a:pt x="48" y="279"/>
                  </a:lnTo>
                  <a:lnTo>
                    <a:pt x="46" y="277"/>
                  </a:lnTo>
                  <a:lnTo>
                    <a:pt x="46" y="277"/>
                  </a:lnTo>
                  <a:lnTo>
                    <a:pt x="44" y="277"/>
                  </a:lnTo>
                  <a:lnTo>
                    <a:pt x="42" y="277"/>
                  </a:lnTo>
                  <a:lnTo>
                    <a:pt x="40" y="279"/>
                  </a:lnTo>
                  <a:lnTo>
                    <a:pt x="40" y="279"/>
                  </a:lnTo>
                  <a:lnTo>
                    <a:pt x="38" y="279"/>
                  </a:lnTo>
                  <a:lnTo>
                    <a:pt x="38" y="279"/>
                  </a:lnTo>
                  <a:lnTo>
                    <a:pt x="36" y="279"/>
                  </a:lnTo>
                  <a:lnTo>
                    <a:pt x="34" y="277"/>
                  </a:lnTo>
                  <a:lnTo>
                    <a:pt x="32" y="277"/>
                  </a:lnTo>
                  <a:lnTo>
                    <a:pt x="32" y="277"/>
                  </a:lnTo>
                  <a:lnTo>
                    <a:pt x="30" y="277"/>
                  </a:lnTo>
                  <a:lnTo>
                    <a:pt x="28" y="279"/>
                  </a:lnTo>
                  <a:lnTo>
                    <a:pt x="28" y="279"/>
                  </a:lnTo>
                  <a:lnTo>
                    <a:pt x="25" y="279"/>
                  </a:lnTo>
                  <a:lnTo>
                    <a:pt x="25" y="279"/>
                  </a:lnTo>
                  <a:lnTo>
                    <a:pt x="23" y="279"/>
                  </a:lnTo>
                  <a:lnTo>
                    <a:pt x="21" y="279"/>
                  </a:lnTo>
                  <a:lnTo>
                    <a:pt x="21" y="279"/>
                  </a:lnTo>
                  <a:lnTo>
                    <a:pt x="21" y="279"/>
                  </a:lnTo>
                  <a:lnTo>
                    <a:pt x="21" y="281"/>
                  </a:lnTo>
                  <a:lnTo>
                    <a:pt x="21" y="281"/>
                  </a:lnTo>
                  <a:lnTo>
                    <a:pt x="21" y="281"/>
                  </a:lnTo>
                  <a:lnTo>
                    <a:pt x="21" y="281"/>
                  </a:lnTo>
                  <a:lnTo>
                    <a:pt x="17" y="293"/>
                  </a:lnTo>
                  <a:lnTo>
                    <a:pt x="17" y="293"/>
                  </a:lnTo>
                  <a:lnTo>
                    <a:pt x="17" y="293"/>
                  </a:lnTo>
                  <a:lnTo>
                    <a:pt x="17" y="295"/>
                  </a:lnTo>
                  <a:lnTo>
                    <a:pt x="15" y="295"/>
                  </a:lnTo>
                  <a:lnTo>
                    <a:pt x="15" y="295"/>
                  </a:lnTo>
                  <a:lnTo>
                    <a:pt x="15" y="295"/>
                  </a:lnTo>
                  <a:lnTo>
                    <a:pt x="11" y="298"/>
                  </a:lnTo>
                  <a:lnTo>
                    <a:pt x="11" y="298"/>
                  </a:lnTo>
                  <a:lnTo>
                    <a:pt x="11" y="298"/>
                  </a:lnTo>
                  <a:lnTo>
                    <a:pt x="9" y="298"/>
                  </a:lnTo>
                  <a:lnTo>
                    <a:pt x="9" y="298"/>
                  </a:lnTo>
                  <a:lnTo>
                    <a:pt x="9" y="295"/>
                  </a:lnTo>
                  <a:lnTo>
                    <a:pt x="9" y="295"/>
                  </a:lnTo>
                  <a:lnTo>
                    <a:pt x="9" y="295"/>
                  </a:lnTo>
                  <a:lnTo>
                    <a:pt x="7" y="295"/>
                  </a:lnTo>
                  <a:lnTo>
                    <a:pt x="7" y="295"/>
                  </a:lnTo>
                  <a:lnTo>
                    <a:pt x="7" y="295"/>
                  </a:lnTo>
                  <a:lnTo>
                    <a:pt x="7" y="295"/>
                  </a:lnTo>
                  <a:lnTo>
                    <a:pt x="7" y="295"/>
                  </a:lnTo>
                  <a:lnTo>
                    <a:pt x="7" y="302"/>
                  </a:lnTo>
                  <a:lnTo>
                    <a:pt x="7" y="302"/>
                  </a:lnTo>
                  <a:lnTo>
                    <a:pt x="9" y="302"/>
                  </a:lnTo>
                  <a:lnTo>
                    <a:pt x="9" y="302"/>
                  </a:lnTo>
                  <a:lnTo>
                    <a:pt x="7" y="302"/>
                  </a:lnTo>
                  <a:lnTo>
                    <a:pt x="9" y="304"/>
                  </a:lnTo>
                  <a:lnTo>
                    <a:pt x="9" y="304"/>
                  </a:lnTo>
                  <a:lnTo>
                    <a:pt x="11" y="304"/>
                  </a:lnTo>
                  <a:lnTo>
                    <a:pt x="9" y="308"/>
                  </a:lnTo>
                  <a:lnTo>
                    <a:pt x="11" y="308"/>
                  </a:lnTo>
                  <a:lnTo>
                    <a:pt x="11" y="310"/>
                  </a:lnTo>
                  <a:lnTo>
                    <a:pt x="11" y="310"/>
                  </a:lnTo>
                  <a:lnTo>
                    <a:pt x="11" y="310"/>
                  </a:lnTo>
                  <a:lnTo>
                    <a:pt x="11" y="310"/>
                  </a:lnTo>
                  <a:lnTo>
                    <a:pt x="13" y="308"/>
                  </a:lnTo>
                  <a:lnTo>
                    <a:pt x="13" y="308"/>
                  </a:lnTo>
                  <a:lnTo>
                    <a:pt x="11" y="308"/>
                  </a:lnTo>
                  <a:lnTo>
                    <a:pt x="11" y="308"/>
                  </a:lnTo>
                  <a:lnTo>
                    <a:pt x="13" y="306"/>
                  </a:lnTo>
                  <a:lnTo>
                    <a:pt x="13" y="308"/>
                  </a:lnTo>
                  <a:lnTo>
                    <a:pt x="15" y="308"/>
                  </a:lnTo>
                  <a:lnTo>
                    <a:pt x="17" y="308"/>
                  </a:lnTo>
                  <a:lnTo>
                    <a:pt x="19" y="308"/>
                  </a:lnTo>
                  <a:lnTo>
                    <a:pt x="19" y="308"/>
                  </a:lnTo>
                  <a:lnTo>
                    <a:pt x="19" y="308"/>
                  </a:lnTo>
                  <a:lnTo>
                    <a:pt x="19" y="310"/>
                  </a:lnTo>
                  <a:lnTo>
                    <a:pt x="19" y="310"/>
                  </a:lnTo>
                  <a:lnTo>
                    <a:pt x="21" y="310"/>
                  </a:lnTo>
                  <a:lnTo>
                    <a:pt x="19" y="312"/>
                  </a:lnTo>
                  <a:lnTo>
                    <a:pt x="17" y="314"/>
                  </a:lnTo>
                  <a:lnTo>
                    <a:pt x="17" y="314"/>
                  </a:lnTo>
                  <a:lnTo>
                    <a:pt x="19" y="316"/>
                  </a:lnTo>
                  <a:lnTo>
                    <a:pt x="19" y="316"/>
                  </a:lnTo>
                  <a:lnTo>
                    <a:pt x="13" y="318"/>
                  </a:lnTo>
                  <a:lnTo>
                    <a:pt x="11" y="318"/>
                  </a:lnTo>
                  <a:lnTo>
                    <a:pt x="11" y="318"/>
                  </a:lnTo>
                  <a:lnTo>
                    <a:pt x="11" y="318"/>
                  </a:lnTo>
                  <a:lnTo>
                    <a:pt x="11" y="318"/>
                  </a:lnTo>
                  <a:lnTo>
                    <a:pt x="11" y="318"/>
                  </a:lnTo>
                  <a:lnTo>
                    <a:pt x="9" y="321"/>
                  </a:lnTo>
                  <a:lnTo>
                    <a:pt x="9" y="318"/>
                  </a:lnTo>
                  <a:lnTo>
                    <a:pt x="9" y="318"/>
                  </a:lnTo>
                  <a:lnTo>
                    <a:pt x="9" y="318"/>
                  </a:lnTo>
                  <a:lnTo>
                    <a:pt x="7" y="318"/>
                  </a:lnTo>
                  <a:lnTo>
                    <a:pt x="9" y="321"/>
                  </a:lnTo>
                  <a:lnTo>
                    <a:pt x="9" y="323"/>
                  </a:lnTo>
                  <a:lnTo>
                    <a:pt x="7" y="323"/>
                  </a:lnTo>
                  <a:lnTo>
                    <a:pt x="7" y="323"/>
                  </a:lnTo>
                  <a:lnTo>
                    <a:pt x="9" y="325"/>
                  </a:lnTo>
                  <a:lnTo>
                    <a:pt x="9" y="329"/>
                  </a:lnTo>
                  <a:lnTo>
                    <a:pt x="7" y="329"/>
                  </a:lnTo>
                  <a:lnTo>
                    <a:pt x="7" y="329"/>
                  </a:lnTo>
                  <a:lnTo>
                    <a:pt x="7" y="331"/>
                  </a:lnTo>
                  <a:lnTo>
                    <a:pt x="7" y="333"/>
                  </a:lnTo>
                  <a:lnTo>
                    <a:pt x="5" y="331"/>
                  </a:lnTo>
                  <a:lnTo>
                    <a:pt x="5" y="331"/>
                  </a:lnTo>
                  <a:lnTo>
                    <a:pt x="5" y="331"/>
                  </a:lnTo>
                  <a:lnTo>
                    <a:pt x="2" y="331"/>
                  </a:lnTo>
                  <a:lnTo>
                    <a:pt x="2" y="331"/>
                  </a:lnTo>
                  <a:lnTo>
                    <a:pt x="0" y="333"/>
                  </a:lnTo>
                  <a:lnTo>
                    <a:pt x="0" y="335"/>
                  </a:lnTo>
                  <a:lnTo>
                    <a:pt x="2" y="337"/>
                  </a:lnTo>
                  <a:lnTo>
                    <a:pt x="2" y="337"/>
                  </a:lnTo>
                  <a:lnTo>
                    <a:pt x="2" y="339"/>
                  </a:lnTo>
                  <a:lnTo>
                    <a:pt x="5" y="341"/>
                  </a:lnTo>
                  <a:lnTo>
                    <a:pt x="2" y="341"/>
                  </a:lnTo>
                  <a:lnTo>
                    <a:pt x="2" y="341"/>
                  </a:lnTo>
                  <a:lnTo>
                    <a:pt x="2" y="341"/>
                  </a:lnTo>
                  <a:lnTo>
                    <a:pt x="2" y="346"/>
                  </a:lnTo>
                  <a:lnTo>
                    <a:pt x="0" y="346"/>
                  </a:lnTo>
                  <a:lnTo>
                    <a:pt x="2" y="348"/>
                  </a:lnTo>
                  <a:lnTo>
                    <a:pt x="0" y="350"/>
                  </a:lnTo>
                  <a:lnTo>
                    <a:pt x="0" y="354"/>
                  </a:lnTo>
                  <a:lnTo>
                    <a:pt x="2" y="356"/>
                  </a:lnTo>
                  <a:lnTo>
                    <a:pt x="5" y="358"/>
                  </a:lnTo>
                  <a:lnTo>
                    <a:pt x="2" y="356"/>
                  </a:lnTo>
                  <a:lnTo>
                    <a:pt x="2" y="356"/>
                  </a:lnTo>
                  <a:lnTo>
                    <a:pt x="5" y="356"/>
                  </a:lnTo>
                  <a:lnTo>
                    <a:pt x="5" y="358"/>
                  </a:lnTo>
                  <a:lnTo>
                    <a:pt x="5" y="358"/>
                  </a:lnTo>
                  <a:lnTo>
                    <a:pt x="5" y="356"/>
                  </a:lnTo>
                  <a:lnTo>
                    <a:pt x="5" y="354"/>
                  </a:lnTo>
                  <a:lnTo>
                    <a:pt x="7" y="354"/>
                  </a:lnTo>
                  <a:lnTo>
                    <a:pt x="7" y="354"/>
                  </a:lnTo>
                  <a:lnTo>
                    <a:pt x="7" y="356"/>
                  </a:lnTo>
                  <a:lnTo>
                    <a:pt x="7" y="356"/>
                  </a:lnTo>
                  <a:lnTo>
                    <a:pt x="7" y="356"/>
                  </a:lnTo>
                  <a:lnTo>
                    <a:pt x="7" y="356"/>
                  </a:lnTo>
                  <a:lnTo>
                    <a:pt x="9" y="358"/>
                  </a:lnTo>
                  <a:lnTo>
                    <a:pt x="9" y="358"/>
                  </a:lnTo>
                  <a:lnTo>
                    <a:pt x="7" y="358"/>
                  </a:lnTo>
                  <a:lnTo>
                    <a:pt x="7" y="360"/>
                  </a:lnTo>
                  <a:lnTo>
                    <a:pt x="7" y="360"/>
                  </a:lnTo>
                  <a:lnTo>
                    <a:pt x="9" y="362"/>
                  </a:lnTo>
                  <a:lnTo>
                    <a:pt x="7" y="362"/>
                  </a:lnTo>
                  <a:lnTo>
                    <a:pt x="7" y="365"/>
                  </a:lnTo>
                  <a:lnTo>
                    <a:pt x="9" y="367"/>
                  </a:lnTo>
                  <a:lnTo>
                    <a:pt x="9" y="367"/>
                  </a:lnTo>
                  <a:lnTo>
                    <a:pt x="11" y="367"/>
                  </a:lnTo>
                  <a:lnTo>
                    <a:pt x="11" y="367"/>
                  </a:lnTo>
                  <a:lnTo>
                    <a:pt x="13" y="367"/>
                  </a:lnTo>
                  <a:lnTo>
                    <a:pt x="13" y="365"/>
                  </a:lnTo>
                  <a:lnTo>
                    <a:pt x="15" y="367"/>
                  </a:lnTo>
                  <a:lnTo>
                    <a:pt x="15" y="367"/>
                  </a:lnTo>
                  <a:lnTo>
                    <a:pt x="13" y="367"/>
                  </a:lnTo>
                  <a:lnTo>
                    <a:pt x="13" y="367"/>
                  </a:lnTo>
                  <a:lnTo>
                    <a:pt x="13" y="367"/>
                  </a:lnTo>
                  <a:lnTo>
                    <a:pt x="13" y="367"/>
                  </a:lnTo>
                  <a:lnTo>
                    <a:pt x="13" y="369"/>
                  </a:lnTo>
                  <a:lnTo>
                    <a:pt x="13" y="367"/>
                  </a:lnTo>
                  <a:lnTo>
                    <a:pt x="13" y="367"/>
                  </a:lnTo>
                  <a:lnTo>
                    <a:pt x="11" y="367"/>
                  </a:lnTo>
                  <a:lnTo>
                    <a:pt x="11" y="369"/>
                  </a:lnTo>
                  <a:lnTo>
                    <a:pt x="11" y="369"/>
                  </a:lnTo>
                  <a:lnTo>
                    <a:pt x="9" y="369"/>
                  </a:lnTo>
                  <a:lnTo>
                    <a:pt x="9" y="369"/>
                  </a:lnTo>
                  <a:lnTo>
                    <a:pt x="9" y="369"/>
                  </a:lnTo>
                  <a:lnTo>
                    <a:pt x="9" y="369"/>
                  </a:lnTo>
                  <a:lnTo>
                    <a:pt x="7" y="369"/>
                  </a:lnTo>
                  <a:lnTo>
                    <a:pt x="7" y="369"/>
                  </a:lnTo>
                  <a:lnTo>
                    <a:pt x="7" y="371"/>
                  </a:lnTo>
                  <a:lnTo>
                    <a:pt x="7" y="371"/>
                  </a:lnTo>
                  <a:lnTo>
                    <a:pt x="7" y="373"/>
                  </a:lnTo>
                  <a:lnTo>
                    <a:pt x="9" y="373"/>
                  </a:lnTo>
                  <a:lnTo>
                    <a:pt x="11" y="373"/>
                  </a:lnTo>
                  <a:lnTo>
                    <a:pt x="11" y="375"/>
                  </a:lnTo>
                  <a:lnTo>
                    <a:pt x="11" y="377"/>
                  </a:lnTo>
                  <a:lnTo>
                    <a:pt x="11" y="377"/>
                  </a:lnTo>
                  <a:lnTo>
                    <a:pt x="13" y="375"/>
                  </a:lnTo>
                  <a:lnTo>
                    <a:pt x="13" y="375"/>
                  </a:lnTo>
                  <a:lnTo>
                    <a:pt x="13" y="375"/>
                  </a:lnTo>
                  <a:lnTo>
                    <a:pt x="13" y="377"/>
                  </a:lnTo>
                  <a:lnTo>
                    <a:pt x="13" y="379"/>
                  </a:lnTo>
                  <a:lnTo>
                    <a:pt x="13" y="379"/>
                  </a:lnTo>
                  <a:lnTo>
                    <a:pt x="13" y="379"/>
                  </a:lnTo>
                  <a:lnTo>
                    <a:pt x="11" y="379"/>
                  </a:lnTo>
                  <a:lnTo>
                    <a:pt x="11" y="379"/>
                  </a:lnTo>
                  <a:lnTo>
                    <a:pt x="11" y="379"/>
                  </a:lnTo>
                  <a:lnTo>
                    <a:pt x="11" y="381"/>
                  </a:lnTo>
                  <a:lnTo>
                    <a:pt x="11" y="381"/>
                  </a:lnTo>
                  <a:lnTo>
                    <a:pt x="13" y="381"/>
                  </a:lnTo>
                  <a:lnTo>
                    <a:pt x="13" y="381"/>
                  </a:lnTo>
                  <a:lnTo>
                    <a:pt x="15" y="381"/>
                  </a:lnTo>
                  <a:lnTo>
                    <a:pt x="17" y="383"/>
                  </a:lnTo>
                  <a:lnTo>
                    <a:pt x="17" y="383"/>
                  </a:lnTo>
                  <a:lnTo>
                    <a:pt x="17" y="383"/>
                  </a:lnTo>
                  <a:lnTo>
                    <a:pt x="17" y="385"/>
                  </a:lnTo>
                  <a:lnTo>
                    <a:pt x="17" y="385"/>
                  </a:lnTo>
                  <a:lnTo>
                    <a:pt x="19" y="385"/>
                  </a:lnTo>
                  <a:lnTo>
                    <a:pt x="19" y="383"/>
                  </a:lnTo>
                  <a:lnTo>
                    <a:pt x="19" y="381"/>
                  </a:lnTo>
                  <a:lnTo>
                    <a:pt x="19" y="383"/>
                  </a:lnTo>
                  <a:lnTo>
                    <a:pt x="19" y="383"/>
                  </a:lnTo>
                  <a:lnTo>
                    <a:pt x="19" y="385"/>
                  </a:lnTo>
                  <a:lnTo>
                    <a:pt x="21" y="385"/>
                  </a:lnTo>
                  <a:lnTo>
                    <a:pt x="21" y="385"/>
                  </a:lnTo>
                  <a:lnTo>
                    <a:pt x="21" y="383"/>
                  </a:lnTo>
                  <a:lnTo>
                    <a:pt x="21" y="383"/>
                  </a:lnTo>
                  <a:lnTo>
                    <a:pt x="21" y="383"/>
                  </a:lnTo>
                  <a:lnTo>
                    <a:pt x="21" y="385"/>
                  </a:lnTo>
                  <a:lnTo>
                    <a:pt x="23" y="385"/>
                  </a:lnTo>
                  <a:lnTo>
                    <a:pt x="25" y="388"/>
                  </a:lnTo>
                  <a:lnTo>
                    <a:pt x="25" y="388"/>
                  </a:lnTo>
                  <a:lnTo>
                    <a:pt x="23" y="390"/>
                  </a:lnTo>
                  <a:lnTo>
                    <a:pt x="23" y="390"/>
                  </a:lnTo>
                  <a:lnTo>
                    <a:pt x="23" y="392"/>
                  </a:lnTo>
                  <a:lnTo>
                    <a:pt x="23" y="394"/>
                  </a:lnTo>
                  <a:lnTo>
                    <a:pt x="21" y="392"/>
                  </a:lnTo>
                  <a:lnTo>
                    <a:pt x="21" y="390"/>
                  </a:lnTo>
                  <a:lnTo>
                    <a:pt x="19" y="390"/>
                  </a:lnTo>
                  <a:lnTo>
                    <a:pt x="17" y="388"/>
                  </a:lnTo>
                  <a:lnTo>
                    <a:pt x="17" y="388"/>
                  </a:lnTo>
                  <a:lnTo>
                    <a:pt x="17" y="388"/>
                  </a:lnTo>
                  <a:lnTo>
                    <a:pt x="17" y="388"/>
                  </a:lnTo>
                  <a:lnTo>
                    <a:pt x="15" y="388"/>
                  </a:lnTo>
                  <a:lnTo>
                    <a:pt x="15" y="388"/>
                  </a:lnTo>
                  <a:lnTo>
                    <a:pt x="15" y="388"/>
                  </a:lnTo>
                  <a:lnTo>
                    <a:pt x="15" y="390"/>
                  </a:lnTo>
                  <a:lnTo>
                    <a:pt x="17" y="390"/>
                  </a:lnTo>
                  <a:lnTo>
                    <a:pt x="15" y="392"/>
                  </a:lnTo>
                  <a:lnTo>
                    <a:pt x="15" y="392"/>
                  </a:lnTo>
                  <a:lnTo>
                    <a:pt x="17" y="392"/>
                  </a:lnTo>
                  <a:lnTo>
                    <a:pt x="19" y="394"/>
                  </a:lnTo>
                  <a:lnTo>
                    <a:pt x="19" y="394"/>
                  </a:lnTo>
                  <a:lnTo>
                    <a:pt x="19" y="396"/>
                  </a:lnTo>
                  <a:lnTo>
                    <a:pt x="19" y="398"/>
                  </a:lnTo>
                  <a:lnTo>
                    <a:pt x="19" y="398"/>
                  </a:lnTo>
                  <a:lnTo>
                    <a:pt x="19" y="398"/>
                  </a:lnTo>
                  <a:lnTo>
                    <a:pt x="17" y="400"/>
                  </a:lnTo>
                  <a:lnTo>
                    <a:pt x="17" y="400"/>
                  </a:lnTo>
                  <a:lnTo>
                    <a:pt x="17" y="402"/>
                  </a:lnTo>
                  <a:lnTo>
                    <a:pt x="19" y="402"/>
                  </a:lnTo>
                  <a:lnTo>
                    <a:pt x="19" y="400"/>
                  </a:lnTo>
                  <a:lnTo>
                    <a:pt x="19" y="400"/>
                  </a:lnTo>
                  <a:lnTo>
                    <a:pt x="19" y="400"/>
                  </a:lnTo>
                  <a:lnTo>
                    <a:pt x="21" y="398"/>
                  </a:lnTo>
                  <a:lnTo>
                    <a:pt x="21" y="398"/>
                  </a:lnTo>
                  <a:lnTo>
                    <a:pt x="23" y="398"/>
                  </a:lnTo>
                  <a:lnTo>
                    <a:pt x="23" y="398"/>
                  </a:lnTo>
                  <a:lnTo>
                    <a:pt x="23" y="398"/>
                  </a:lnTo>
                  <a:lnTo>
                    <a:pt x="23" y="398"/>
                  </a:lnTo>
                  <a:lnTo>
                    <a:pt x="23" y="398"/>
                  </a:lnTo>
                  <a:lnTo>
                    <a:pt x="25" y="398"/>
                  </a:lnTo>
                  <a:lnTo>
                    <a:pt x="25" y="396"/>
                  </a:lnTo>
                  <a:lnTo>
                    <a:pt x="25" y="396"/>
                  </a:lnTo>
                  <a:lnTo>
                    <a:pt x="28" y="396"/>
                  </a:lnTo>
                  <a:lnTo>
                    <a:pt x="28" y="396"/>
                  </a:lnTo>
                  <a:lnTo>
                    <a:pt x="28" y="396"/>
                  </a:lnTo>
                  <a:lnTo>
                    <a:pt x="28" y="398"/>
                  </a:lnTo>
                  <a:lnTo>
                    <a:pt x="28" y="398"/>
                  </a:lnTo>
                  <a:lnTo>
                    <a:pt x="30" y="398"/>
                  </a:lnTo>
                  <a:lnTo>
                    <a:pt x="30" y="398"/>
                  </a:lnTo>
                  <a:lnTo>
                    <a:pt x="30" y="398"/>
                  </a:lnTo>
                  <a:lnTo>
                    <a:pt x="30" y="398"/>
                  </a:lnTo>
                  <a:lnTo>
                    <a:pt x="32" y="400"/>
                  </a:lnTo>
                  <a:lnTo>
                    <a:pt x="34" y="400"/>
                  </a:lnTo>
                  <a:lnTo>
                    <a:pt x="38" y="400"/>
                  </a:lnTo>
                  <a:lnTo>
                    <a:pt x="38" y="400"/>
                  </a:lnTo>
                  <a:lnTo>
                    <a:pt x="38" y="400"/>
                  </a:lnTo>
                  <a:lnTo>
                    <a:pt x="38" y="398"/>
                  </a:lnTo>
                  <a:lnTo>
                    <a:pt x="38" y="398"/>
                  </a:lnTo>
                  <a:lnTo>
                    <a:pt x="40" y="398"/>
                  </a:lnTo>
                  <a:lnTo>
                    <a:pt x="40" y="398"/>
                  </a:lnTo>
                  <a:lnTo>
                    <a:pt x="42" y="398"/>
                  </a:lnTo>
                  <a:lnTo>
                    <a:pt x="42" y="400"/>
                  </a:lnTo>
                  <a:lnTo>
                    <a:pt x="44" y="400"/>
                  </a:lnTo>
                  <a:lnTo>
                    <a:pt x="44" y="400"/>
                  </a:lnTo>
                  <a:lnTo>
                    <a:pt x="46" y="398"/>
                  </a:lnTo>
                  <a:lnTo>
                    <a:pt x="48" y="398"/>
                  </a:lnTo>
                  <a:lnTo>
                    <a:pt x="48" y="396"/>
                  </a:lnTo>
                  <a:lnTo>
                    <a:pt x="48" y="396"/>
                  </a:lnTo>
                  <a:lnTo>
                    <a:pt x="51" y="396"/>
                  </a:lnTo>
                  <a:lnTo>
                    <a:pt x="53" y="396"/>
                  </a:lnTo>
                  <a:lnTo>
                    <a:pt x="53" y="396"/>
                  </a:lnTo>
                  <a:lnTo>
                    <a:pt x="57" y="392"/>
                  </a:lnTo>
                  <a:lnTo>
                    <a:pt x="57" y="390"/>
                  </a:lnTo>
                  <a:lnTo>
                    <a:pt x="57" y="390"/>
                  </a:lnTo>
                  <a:lnTo>
                    <a:pt x="59" y="388"/>
                  </a:lnTo>
                  <a:lnTo>
                    <a:pt x="61" y="388"/>
                  </a:lnTo>
                  <a:lnTo>
                    <a:pt x="61" y="383"/>
                  </a:lnTo>
                  <a:lnTo>
                    <a:pt x="59" y="379"/>
                  </a:lnTo>
                  <a:lnTo>
                    <a:pt x="59" y="377"/>
                  </a:lnTo>
                  <a:lnTo>
                    <a:pt x="57" y="377"/>
                  </a:lnTo>
                  <a:lnTo>
                    <a:pt x="57" y="377"/>
                  </a:lnTo>
                  <a:lnTo>
                    <a:pt x="57" y="377"/>
                  </a:lnTo>
                  <a:lnTo>
                    <a:pt x="55" y="377"/>
                  </a:lnTo>
                  <a:lnTo>
                    <a:pt x="55" y="377"/>
                  </a:lnTo>
                  <a:lnTo>
                    <a:pt x="55" y="375"/>
                  </a:lnTo>
                  <a:lnTo>
                    <a:pt x="53" y="375"/>
                  </a:lnTo>
                  <a:lnTo>
                    <a:pt x="53" y="375"/>
                  </a:lnTo>
                  <a:lnTo>
                    <a:pt x="51" y="373"/>
                  </a:lnTo>
                  <a:lnTo>
                    <a:pt x="53" y="373"/>
                  </a:lnTo>
                  <a:lnTo>
                    <a:pt x="51" y="373"/>
                  </a:lnTo>
                  <a:lnTo>
                    <a:pt x="51" y="371"/>
                  </a:lnTo>
                  <a:lnTo>
                    <a:pt x="51" y="371"/>
                  </a:lnTo>
                  <a:lnTo>
                    <a:pt x="48" y="373"/>
                  </a:lnTo>
                  <a:lnTo>
                    <a:pt x="48" y="371"/>
                  </a:lnTo>
                  <a:lnTo>
                    <a:pt x="48" y="371"/>
                  </a:lnTo>
                  <a:lnTo>
                    <a:pt x="48" y="373"/>
                  </a:lnTo>
                  <a:lnTo>
                    <a:pt x="46" y="373"/>
                  </a:lnTo>
                  <a:lnTo>
                    <a:pt x="46" y="371"/>
                  </a:lnTo>
                  <a:lnTo>
                    <a:pt x="46" y="371"/>
                  </a:lnTo>
                  <a:lnTo>
                    <a:pt x="46" y="371"/>
                  </a:lnTo>
                  <a:lnTo>
                    <a:pt x="46" y="369"/>
                  </a:lnTo>
                  <a:lnTo>
                    <a:pt x="46" y="369"/>
                  </a:lnTo>
                  <a:lnTo>
                    <a:pt x="46" y="369"/>
                  </a:lnTo>
                  <a:lnTo>
                    <a:pt x="46" y="369"/>
                  </a:lnTo>
                  <a:lnTo>
                    <a:pt x="46" y="369"/>
                  </a:lnTo>
                  <a:lnTo>
                    <a:pt x="46" y="371"/>
                  </a:lnTo>
                  <a:lnTo>
                    <a:pt x="44" y="371"/>
                  </a:lnTo>
                  <a:lnTo>
                    <a:pt x="46" y="369"/>
                  </a:lnTo>
                  <a:lnTo>
                    <a:pt x="46" y="367"/>
                  </a:lnTo>
                  <a:lnTo>
                    <a:pt x="48" y="365"/>
                  </a:lnTo>
                  <a:lnTo>
                    <a:pt x="46" y="365"/>
                  </a:lnTo>
                  <a:lnTo>
                    <a:pt x="46" y="365"/>
                  </a:lnTo>
                  <a:lnTo>
                    <a:pt x="46" y="362"/>
                  </a:lnTo>
                  <a:lnTo>
                    <a:pt x="46" y="365"/>
                  </a:lnTo>
                  <a:lnTo>
                    <a:pt x="46" y="362"/>
                  </a:lnTo>
                  <a:lnTo>
                    <a:pt x="46" y="362"/>
                  </a:lnTo>
                  <a:lnTo>
                    <a:pt x="46" y="362"/>
                  </a:lnTo>
                  <a:lnTo>
                    <a:pt x="46" y="362"/>
                  </a:lnTo>
                  <a:lnTo>
                    <a:pt x="46" y="360"/>
                  </a:lnTo>
                  <a:lnTo>
                    <a:pt x="46" y="360"/>
                  </a:lnTo>
                  <a:lnTo>
                    <a:pt x="46" y="360"/>
                  </a:lnTo>
                  <a:lnTo>
                    <a:pt x="46" y="358"/>
                  </a:lnTo>
                  <a:lnTo>
                    <a:pt x="48" y="358"/>
                  </a:lnTo>
                  <a:lnTo>
                    <a:pt x="48" y="358"/>
                  </a:lnTo>
                  <a:lnTo>
                    <a:pt x="48" y="362"/>
                  </a:lnTo>
                  <a:lnTo>
                    <a:pt x="48" y="362"/>
                  </a:lnTo>
                  <a:lnTo>
                    <a:pt x="48" y="365"/>
                  </a:lnTo>
                  <a:lnTo>
                    <a:pt x="51" y="365"/>
                  </a:lnTo>
                  <a:lnTo>
                    <a:pt x="51" y="367"/>
                  </a:lnTo>
                  <a:lnTo>
                    <a:pt x="53" y="365"/>
                  </a:lnTo>
                  <a:lnTo>
                    <a:pt x="53" y="362"/>
                  </a:lnTo>
                  <a:lnTo>
                    <a:pt x="53" y="360"/>
                  </a:lnTo>
                  <a:lnTo>
                    <a:pt x="51" y="358"/>
                  </a:lnTo>
                  <a:lnTo>
                    <a:pt x="51" y="356"/>
                  </a:lnTo>
                  <a:lnTo>
                    <a:pt x="51" y="356"/>
                  </a:lnTo>
                  <a:lnTo>
                    <a:pt x="48" y="356"/>
                  </a:lnTo>
                  <a:lnTo>
                    <a:pt x="48" y="356"/>
                  </a:lnTo>
                  <a:lnTo>
                    <a:pt x="48" y="356"/>
                  </a:lnTo>
                  <a:lnTo>
                    <a:pt x="48" y="356"/>
                  </a:lnTo>
                  <a:lnTo>
                    <a:pt x="48" y="354"/>
                  </a:lnTo>
                  <a:lnTo>
                    <a:pt x="46" y="354"/>
                  </a:lnTo>
                  <a:lnTo>
                    <a:pt x="44" y="356"/>
                  </a:lnTo>
                  <a:lnTo>
                    <a:pt x="44" y="356"/>
                  </a:lnTo>
                  <a:lnTo>
                    <a:pt x="38" y="356"/>
                  </a:lnTo>
                  <a:lnTo>
                    <a:pt x="38" y="356"/>
                  </a:lnTo>
                  <a:lnTo>
                    <a:pt x="38" y="356"/>
                  </a:lnTo>
                  <a:lnTo>
                    <a:pt x="36" y="356"/>
                  </a:lnTo>
                  <a:lnTo>
                    <a:pt x="36" y="356"/>
                  </a:lnTo>
                  <a:lnTo>
                    <a:pt x="36" y="356"/>
                  </a:lnTo>
                  <a:lnTo>
                    <a:pt x="36" y="356"/>
                  </a:lnTo>
                  <a:lnTo>
                    <a:pt x="36" y="356"/>
                  </a:lnTo>
                  <a:lnTo>
                    <a:pt x="36" y="356"/>
                  </a:lnTo>
                  <a:lnTo>
                    <a:pt x="36" y="356"/>
                  </a:lnTo>
                  <a:lnTo>
                    <a:pt x="36" y="356"/>
                  </a:lnTo>
                  <a:lnTo>
                    <a:pt x="36" y="356"/>
                  </a:lnTo>
                  <a:lnTo>
                    <a:pt x="36" y="356"/>
                  </a:lnTo>
                  <a:lnTo>
                    <a:pt x="36" y="356"/>
                  </a:lnTo>
                  <a:lnTo>
                    <a:pt x="34" y="356"/>
                  </a:lnTo>
                  <a:lnTo>
                    <a:pt x="36" y="356"/>
                  </a:lnTo>
                  <a:lnTo>
                    <a:pt x="36" y="354"/>
                  </a:lnTo>
                  <a:lnTo>
                    <a:pt x="36" y="354"/>
                  </a:lnTo>
                  <a:lnTo>
                    <a:pt x="34" y="354"/>
                  </a:lnTo>
                  <a:lnTo>
                    <a:pt x="36" y="354"/>
                  </a:lnTo>
                  <a:lnTo>
                    <a:pt x="36" y="354"/>
                  </a:lnTo>
                  <a:lnTo>
                    <a:pt x="36" y="354"/>
                  </a:lnTo>
                  <a:lnTo>
                    <a:pt x="36" y="354"/>
                  </a:lnTo>
                  <a:lnTo>
                    <a:pt x="34" y="352"/>
                  </a:lnTo>
                  <a:lnTo>
                    <a:pt x="34" y="350"/>
                  </a:lnTo>
                  <a:lnTo>
                    <a:pt x="34" y="348"/>
                  </a:lnTo>
                  <a:lnTo>
                    <a:pt x="34" y="348"/>
                  </a:lnTo>
                  <a:lnTo>
                    <a:pt x="34" y="346"/>
                  </a:lnTo>
                  <a:lnTo>
                    <a:pt x="34" y="346"/>
                  </a:lnTo>
                  <a:lnTo>
                    <a:pt x="34" y="346"/>
                  </a:lnTo>
                  <a:lnTo>
                    <a:pt x="34" y="346"/>
                  </a:lnTo>
                  <a:lnTo>
                    <a:pt x="36" y="344"/>
                  </a:lnTo>
                  <a:lnTo>
                    <a:pt x="36" y="341"/>
                  </a:lnTo>
                  <a:lnTo>
                    <a:pt x="38" y="339"/>
                  </a:lnTo>
                  <a:lnTo>
                    <a:pt x="38" y="339"/>
                  </a:lnTo>
                  <a:lnTo>
                    <a:pt x="38" y="337"/>
                  </a:lnTo>
                  <a:lnTo>
                    <a:pt x="38" y="339"/>
                  </a:lnTo>
                  <a:lnTo>
                    <a:pt x="38" y="341"/>
                  </a:lnTo>
                  <a:lnTo>
                    <a:pt x="38" y="341"/>
                  </a:lnTo>
                  <a:lnTo>
                    <a:pt x="40" y="341"/>
                  </a:lnTo>
                  <a:lnTo>
                    <a:pt x="40" y="341"/>
                  </a:lnTo>
                  <a:lnTo>
                    <a:pt x="42" y="337"/>
                  </a:lnTo>
                  <a:lnTo>
                    <a:pt x="44" y="337"/>
                  </a:lnTo>
                  <a:lnTo>
                    <a:pt x="46" y="337"/>
                  </a:lnTo>
                  <a:lnTo>
                    <a:pt x="46" y="335"/>
                  </a:lnTo>
                  <a:lnTo>
                    <a:pt x="48" y="335"/>
                  </a:lnTo>
                  <a:lnTo>
                    <a:pt x="51" y="333"/>
                  </a:lnTo>
                  <a:lnTo>
                    <a:pt x="51" y="333"/>
                  </a:lnTo>
                  <a:lnTo>
                    <a:pt x="51" y="333"/>
                  </a:lnTo>
                  <a:lnTo>
                    <a:pt x="53" y="331"/>
                  </a:lnTo>
                  <a:lnTo>
                    <a:pt x="53" y="329"/>
                  </a:lnTo>
                  <a:lnTo>
                    <a:pt x="53" y="329"/>
                  </a:lnTo>
                  <a:lnTo>
                    <a:pt x="53" y="329"/>
                  </a:lnTo>
                  <a:lnTo>
                    <a:pt x="53" y="329"/>
                  </a:lnTo>
                  <a:lnTo>
                    <a:pt x="53" y="327"/>
                  </a:lnTo>
                  <a:lnTo>
                    <a:pt x="53" y="327"/>
                  </a:lnTo>
                  <a:lnTo>
                    <a:pt x="53" y="327"/>
                  </a:lnTo>
                  <a:lnTo>
                    <a:pt x="53" y="327"/>
                  </a:lnTo>
                  <a:lnTo>
                    <a:pt x="53" y="325"/>
                  </a:lnTo>
                  <a:lnTo>
                    <a:pt x="51" y="325"/>
                  </a:lnTo>
                  <a:lnTo>
                    <a:pt x="51" y="325"/>
                  </a:lnTo>
                  <a:lnTo>
                    <a:pt x="51" y="323"/>
                  </a:lnTo>
                  <a:lnTo>
                    <a:pt x="48" y="323"/>
                  </a:lnTo>
                  <a:lnTo>
                    <a:pt x="48" y="323"/>
                  </a:lnTo>
                  <a:lnTo>
                    <a:pt x="51" y="321"/>
                  </a:lnTo>
                  <a:lnTo>
                    <a:pt x="48" y="321"/>
                  </a:lnTo>
                  <a:lnTo>
                    <a:pt x="48" y="321"/>
                  </a:lnTo>
                  <a:lnTo>
                    <a:pt x="46" y="318"/>
                  </a:lnTo>
                  <a:lnTo>
                    <a:pt x="46" y="318"/>
                  </a:lnTo>
                  <a:lnTo>
                    <a:pt x="48" y="318"/>
                  </a:lnTo>
                  <a:lnTo>
                    <a:pt x="51" y="321"/>
                  </a:lnTo>
                  <a:lnTo>
                    <a:pt x="51" y="321"/>
                  </a:lnTo>
                  <a:lnTo>
                    <a:pt x="51" y="318"/>
                  </a:lnTo>
                  <a:lnTo>
                    <a:pt x="51" y="321"/>
                  </a:lnTo>
                  <a:lnTo>
                    <a:pt x="51" y="321"/>
                  </a:lnTo>
                  <a:lnTo>
                    <a:pt x="51" y="316"/>
                  </a:lnTo>
                  <a:lnTo>
                    <a:pt x="51" y="314"/>
                  </a:lnTo>
                  <a:lnTo>
                    <a:pt x="48" y="312"/>
                  </a:lnTo>
                  <a:lnTo>
                    <a:pt x="51" y="310"/>
                  </a:lnTo>
                  <a:lnTo>
                    <a:pt x="51" y="310"/>
                  </a:lnTo>
                  <a:lnTo>
                    <a:pt x="51" y="312"/>
                  </a:lnTo>
                  <a:lnTo>
                    <a:pt x="51" y="312"/>
                  </a:lnTo>
                  <a:lnTo>
                    <a:pt x="51" y="312"/>
                  </a:lnTo>
                  <a:lnTo>
                    <a:pt x="53" y="316"/>
                  </a:lnTo>
                  <a:lnTo>
                    <a:pt x="53" y="316"/>
                  </a:lnTo>
                  <a:lnTo>
                    <a:pt x="55" y="314"/>
                  </a:lnTo>
                  <a:lnTo>
                    <a:pt x="55" y="314"/>
                  </a:lnTo>
                  <a:lnTo>
                    <a:pt x="53" y="318"/>
                  </a:lnTo>
                  <a:lnTo>
                    <a:pt x="53" y="321"/>
                  </a:lnTo>
                  <a:lnTo>
                    <a:pt x="55" y="321"/>
                  </a:lnTo>
                  <a:lnTo>
                    <a:pt x="55" y="321"/>
                  </a:lnTo>
                  <a:lnTo>
                    <a:pt x="55" y="321"/>
                  </a:lnTo>
                  <a:lnTo>
                    <a:pt x="57" y="318"/>
                  </a:lnTo>
                  <a:lnTo>
                    <a:pt x="57" y="321"/>
                  </a:lnTo>
                  <a:lnTo>
                    <a:pt x="57" y="321"/>
                  </a:lnTo>
                  <a:lnTo>
                    <a:pt x="57" y="318"/>
                  </a:lnTo>
                  <a:lnTo>
                    <a:pt x="57" y="318"/>
                  </a:lnTo>
                  <a:lnTo>
                    <a:pt x="59" y="318"/>
                  </a:lnTo>
                  <a:lnTo>
                    <a:pt x="59" y="321"/>
                  </a:lnTo>
                  <a:lnTo>
                    <a:pt x="55" y="321"/>
                  </a:lnTo>
                  <a:lnTo>
                    <a:pt x="55" y="323"/>
                  </a:lnTo>
                  <a:lnTo>
                    <a:pt x="57" y="323"/>
                  </a:lnTo>
                  <a:lnTo>
                    <a:pt x="57" y="323"/>
                  </a:lnTo>
                  <a:lnTo>
                    <a:pt x="57" y="323"/>
                  </a:lnTo>
                  <a:lnTo>
                    <a:pt x="57" y="323"/>
                  </a:lnTo>
                  <a:lnTo>
                    <a:pt x="59" y="323"/>
                  </a:lnTo>
                  <a:lnTo>
                    <a:pt x="59" y="323"/>
                  </a:lnTo>
                  <a:lnTo>
                    <a:pt x="57" y="323"/>
                  </a:lnTo>
                  <a:lnTo>
                    <a:pt x="57" y="323"/>
                  </a:lnTo>
                  <a:lnTo>
                    <a:pt x="57" y="325"/>
                  </a:lnTo>
                  <a:lnTo>
                    <a:pt x="57" y="325"/>
                  </a:lnTo>
                  <a:lnTo>
                    <a:pt x="57" y="323"/>
                  </a:lnTo>
                  <a:lnTo>
                    <a:pt x="57" y="323"/>
                  </a:lnTo>
                  <a:lnTo>
                    <a:pt x="55" y="323"/>
                  </a:lnTo>
                  <a:lnTo>
                    <a:pt x="55" y="323"/>
                  </a:lnTo>
                  <a:lnTo>
                    <a:pt x="55" y="323"/>
                  </a:lnTo>
                  <a:lnTo>
                    <a:pt x="55" y="323"/>
                  </a:lnTo>
                  <a:lnTo>
                    <a:pt x="55" y="323"/>
                  </a:lnTo>
                  <a:lnTo>
                    <a:pt x="55" y="323"/>
                  </a:lnTo>
                  <a:lnTo>
                    <a:pt x="53" y="323"/>
                  </a:lnTo>
                  <a:lnTo>
                    <a:pt x="55" y="323"/>
                  </a:lnTo>
                  <a:lnTo>
                    <a:pt x="55" y="323"/>
                  </a:lnTo>
                  <a:lnTo>
                    <a:pt x="55" y="323"/>
                  </a:lnTo>
                  <a:lnTo>
                    <a:pt x="55" y="325"/>
                  </a:lnTo>
                  <a:lnTo>
                    <a:pt x="55" y="325"/>
                  </a:lnTo>
                  <a:lnTo>
                    <a:pt x="55" y="325"/>
                  </a:lnTo>
                  <a:lnTo>
                    <a:pt x="55" y="325"/>
                  </a:lnTo>
                  <a:lnTo>
                    <a:pt x="55" y="327"/>
                  </a:lnTo>
                  <a:lnTo>
                    <a:pt x="55" y="327"/>
                  </a:lnTo>
                  <a:lnTo>
                    <a:pt x="55" y="329"/>
                  </a:lnTo>
                  <a:lnTo>
                    <a:pt x="53" y="331"/>
                  </a:lnTo>
                  <a:lnTo>
                    <a:pt x="55" y="331"/>
                  </a:lnTo>
                  <a:lnTo>
                    <a:pt x="55" y="329"/>
                  </a:lnTo>
                  <a:lnTo>
                    <a:pt x="57" y="329"/>
                  </a:lnTo>
                  <a:lnTo>
                    <a:pt x="57" y="329"/>
                  </a:lnTo>
                  <a:lnTo>
                    <a:pt x="65" y="327"/>
                  </a:lnTo>
                  <a:lnTo>
                    <a:pt x="65" y="327"/>
                  </a:lnTo>
                  <a:lnTo>
                    <a:pt x="65" y="327"/>
                  </a:lnTo>
                  <a:lnTo>
                    <a:pt x="65" y="327"/>
                  </a:lnTo>
                  <a:lnTo>
                    <a:pt x="65" y="327"/>
                  </a:lnTo>
                  <a:lnTo>
                    <a:pt x="67" y="327"/>
                  </a:lnTo>
                  <a:lnTo>
                    <a:pt x="69" y="327"/>
                  </a:lnTo>
                  <a:lnTo>
                    <a:pt x="69" y="325"/>
                  </a:lnTo>
                  <a:lnTo>
                    <a:pt x="67" y="323"/>
                  </a:lnTo>
                  <a:lnTo>
                    <a:pt x="67" y="323"/>
                  </a:lnTo>
                  <a:lnTo>
                    <a:pt x="67" y="318"/>
                  </a:lnTo>
                  <a:lnTo>
                    <a:pt x="69" y="316"/>
                  </a:lnTo>
                  <a:lnTo>
                    <a:pt x="76" y="312"/>
                  </a:lnTo>
                  <a:lnTo>
                    <a:pt x="78" y="310"/>
                  </a:lnTo>
                  <a:lnTo>
                    <a:pt x="78" y="310"/>
                  </a:lnTo>
                  <a:lnTo>
                    <a:pt x="78" y="314"/>
                  </a:lnTo>
                  <a:lnTo>
                    <a:pt x="76" y="314"/>
                  </a:lnTo>
                  <a:lnTo>
                    <a:pt x="71" y="314"/>
                  </a:lnTo>
                  <a:lnTo>
                    <a:pt x="71" y="316"/>
                  </a:lnTo>
                  <a:lnTo>
                    <a:pt x="69" y="316"/>
                  </a:lnTo>
                  <a:lnTo>
                    <a:pt x="69" y="316"/>
                  </a:lnTo>
                  <a:lnTo>
                    <a:pt x="67" y="318"/>
                  </a:lnTo>
                  <a:lnTo>
                    <a:pt x="69" y="318"/>
                  </a:lnTo>
                  <a:lnTo>
                    <a:pt x="69" y="318"/>
                  </a:lnTo>
                  <a:lnTo>
                    <a:pt x="69" y="321"/>
                  </a:lnTo>
                  <a:lnTo>
                    <a:pt x="69" y="318"/>
                  </a:lnTo>
                  <a:lnTo>
                    <a:pt x="69" y="318"/>
                  </a:lnTo>
                  <a:lnTo>
                    <a:pt x="71" y="318"/>
                  </a:lnTo>
                  <a:lnTo>
                    <a:pt x="71" y="318"/>
                  </a:lnTo>
                  <a:lnTo>
                    <a:pt x="69" y="318"/>
                  </a:lnTo>
                  <a:lnTo>
                    <a:pt x="69" y="321"/>
                  </a:lnTo>
                  <a:lnTo>
                    <a:pt x="69" y="325"/>
                  </a:lnTo>
                  <a:lnTo>
                    <a:pt x="69" y="325"/>
                  </a:lnTo>
                  <a:lnTo>
                    <a:pt x="71" y="323"/>
                  </a:lnTo>
                  <a:lnTo>
                    <a:pt x="71" y="321"/>
                  </a:lnTo>
                  <a:lnTo>
                    <a:pt x="71" y="321"/>
                  </a:lnTo>
                  <a:lnTo>
                    <a:pt x="74" y="318"/>
                  </a:lnTo>
                  <a:lnTo>
                    <a:pt x="76" y="316"/>
                  </a:lnTo>
                  <a:lnTo>
                    <a:pt x="78" y="314"/>
                  </a:lnTo>
                  <a:lnTo>
                    <a:pt x="80" y="314"/>
                  </a:lnTo>
                  <a:lnTo>
                    <a:pt x="80" y="314"/>
                  </a:lnTo>
                  <a:lnTo>
                    <a:pt x="82" y="314"/>
                  </a:lnTo>
                  <a:lnTo>
                    <a:pt x="84" y="314"/>
                  </a:lnTo>
                  <a:lnTo>
                    <a:pt x="84" y="316"/>
                  </a:lnTo>
                  <a:lnTo>
                    <a:pt x="84" y="316"/>
                  </a:lnTo>
                  <a:lnTo>
                    <a:pt x="86" y="316"/>
                  </a:lnTo>
                  <a:lnTo>
                    <a:pt x="86" y="314"/>
                  </a:lnTo>
                  <a:lnTo>
                    <a:pt x="86" y="314"/>
                  </a:lnTo>
                  <a:lnTo>
                    <a:pt x="88" y="314"/>
                  </a:lnTo>
                  <a:lnTo>
                    <a:pt x="90" y="312"/>
                  </a:lnTo>
                  <a:lnTo>
                    <a:pt x="92" y="312"/>
                  </a:lnTo>
                  <a:lnTo>
                    <a:pt x="95" y="312"/>
                  </a:lnTo>
                  <a:lnTo>
                    <a:pt x="97" y="310"/>
                  </a:lnTo>
                  <a:lnTo>
                    <a:pt x="97" y="310"/>
                  </a:lnTo>
                  <a:lnTo>
                    <a:pt x="99" y="308"/>
                  </a:lnTo>
                  <a:lnTo>
                    <a:pt x="99" y="308"/>
                  </a:lnTo>
                  <a:lnTo>
                    <a:pt x="97" y="308"/>
                  </a:lnTo>
                  <a:lnTo>
                    <a:pt x="97" y="308"/>
                  </a:lnTo>
                  <a:lnTo>
                    <a:pt x="95" y="310"/>
                  </a:lnTo>
                  <a:lnTo>
                    <a:pt x="95" y="310"/>
                  </a:lnTo>
                  <a:lnTo>
                    <a:pt x="95" y="310"/>
                  </a:lnTo>
                  <a:lnTo>
                    <a:pt x="95" y="310"/>
                  </a:lnTo>
                  <a:lnTo>
                    <a:pt x="92" y="310"/>
                  </a:lnTo>
                  <a:lnTo>
                    <a:pt x="92" y="310"/>
                  </a:lnTo>
                  <a:lnTo>
                    <a:pt x="95" y="310"/>
                  </a:lnTo>
                  <a:lnTo>
                    <a:pt x="95" y="310"/>
                  </a:lnTo>
                  <a:lnTo>
                    <a:pt x="95" y="308"/>
                  </a:lnTo>
                  <a:lnTo>
                    <a:pt x="95" y="308"/>
                  </a:lnTo>
                  <a:lnTo>
                    <a:pt x="95" y="306"/>
                  </a:lnTo>
                  <a:lnTo>
                    <a:pt x="92" y="306"/>
                  </a:lnTo>
                  <a:lnTo>
                    <a:pt x="95" y="306"/>
                  </a:lnTo>
                  <a:lnTo>
                    <a:pt x="97" y="304"/>
                  </a:lnTo>
                  <a:lnTo>
                    <a:pt x="97" y="304"/>
                  </a:lnTo>
                  <a:lnTo>
                    <a:pt x="97" y="304"/>
                  </a:lnTo>
                  <a:lnTo>
                    <a:pt x="99" y="306"/>
                  </a:lnTo>
                  <a:lnTo>
                    <a:pt x="99" y="306"/>
                  </a:lnTo>
                  <a:lnTo>
                    <a:pt x="99" y="306"/>
                  </a:lnTo>
                  <a:lnTo>
                    <a:pt x="99" y="308"/>
                  </a:lnTo>
                  <a:lnTo>
                    <a:pt x="101" y="308"/>
                  </a:lnTo>
                  <a:lnTo>
                    <a:pt x="101" y="308"/>
                  </a:lnTo>
                  <a:lnTo>
                    <a:pt x="101" y="308"/>
                  </a:lnTo>
                  <a:lnTo>
                    <a:pt x="103" y="306"/>
                  </a:lnTo>
                  <a:lnTo>
                    <a:pt x="103" y="306"/>
                  </a:lnTo>
                  <a:lnTo>
                    <a:pt x="103" y="306"/>
                  </a:lnTo>
                  <a:lnTo>
                    <a:pt x="103" y="308"/>
                  </a:lnTo>
                  <a:lnTo>
                    <a:pt x="103" y="308"/>
                  </a:lnTo>
                  <a:lnTo>
                    <a:pt x="101" y="308"/>
                  </a:lnTo>
                  <a:lnTo>
                    <a:pt x="101" y="308"/>
                  </a:lnTo>
                  <a:lnTo>
                    <a:pt x="103" y="308"/>
                  </a:lnTo>
                  <a:lnTo>
                    <a:pt x="103" y="310"/>
                  </a:lnTo>
                  <a:lnTo>
                    <a:pt x="105" y="310"/>
                  </a:lnTo>
                  <a:lnTo>
                    <a:pt x="105" y="308"/>
                  </a:lnTo>
                  <a:lnTo>
                    <a:pt x="107" y="308"/>
                  </a:lnTo>
                  <a:lnTo>
                    <a:pt x="109" y="308"/>
                  </a:lnTo>
                  <a:lnTo>
                    <a:pt x="109" y="306"/>
                  </a:lnTo>
                  <a:lnTo>
                    <a:pt x="107" y="306"/>
                  </a:lnTo>
                  <a:lnTo>
                    <a:pt x="107" y="306"/>
                  </a:lnTo>
                  <a:lnTo>
                    <a:pt x="107" y="308"/>
                  </a:lnTo>
                  <a:lnTo>
                    <a:pt x="105" y="306"/>
                  </a:lnTo>
                  <a:lnTo>
                    <a:pt x="105" y="306"/>
                  </a:lnTo>
                  <a:lnTo>
                    <a:pt x="107" y="306"/>
                  </a:lnTo>
                  <a:lnTo>
                    <a:pt x="105" y="306"/>
                  </a:lnTo>
                  <a:lnTo>
                    <a:pt x="105" y="306"/>
                  </a:lnTo>
                  <a:lnTo>
                    <a:pt x="107" y="304"/>
                  </a:lnTo>
                  <a:lnTo>
                    <a:pt x="109" y="304"/>
                  </a:lnTo>
                  <a:lnTo>
                    <a:pt x="109" y="306"/>
                  </a:lnTo>
                  <a:lnTo>
                    <a:pt x="111" y="306"/>
                  </a:lnTo>
                  <a:lnTo>
                    <a:pt x="111" y="306"/>
                  </a:lnTo>
                  <a:lnTo>
                    <a:pt x="113" y="306"/>
                  </a:lnTo>
                  <a:lnTo>
                    <a:pt x="115" y="308"/>
                  </a:lnTo>
                  <a:lnTo>
                    <a:pt x="113" y="310"/>
                  </a:lnTo>
                  <a:lnTo>
                    <a:pt x="113" y="310"/>
                  </a:lnTo>
                  <a:lnTo>
                    <a:pt x="111" y="310"/>
                  </a:lnTo>
                  <a:lnTo>
                    <a:pt x="113" y="312"/>
                  </a:lnTo>
                  <a:lnTo>
                    <a:pt x="115" y="310"/>
                  </a:lnTo>
                  <a:lnTo>
                    <a:pt x="118" y="308"/>
                  </a:lnTo>
                  <a:lnTo>
                    <a:pt x="120" y="306"/>
                  </a:lnTo>
                  <a:lnTo>
                    <a:pt x="120" y="306"/>
                  </a:lnTo>
                  <a:lnTo>
                    <a:pt x="122" y="306"/>
                  </a:lnTo>
                  <a:lnTo>
                    <a:pt x="122" y="306"/>
                  </a:lnTo>
                  <a:lnTo>
                    <a:pt x="120" y="304"/>
                  </a:lnTo>
                  <a:lnTo>
                    <a:pt x="120" y="304"/>
                  </a:lnTo>
                  <a:lnTo>
                    <a:pt x="120" y="306"/>
                  </a:lnTo>
                  <a:lnTo>
                    <a:pt x="120" y="304"/>
                  </a:lnTo>
                  <a:lnTo>
                    <a:pt x="122" y="304"/>
                  </a:lnTo>
                  <a:lnTo>
                    <a:pt x="126" y="304"/>
                  </a:lnTo>
                  <a:lnTo>
                    <a:pt x="124" y="304"/>
                  </a:lnTo>
                  <a:lnTo>
                    <a:pt x="124" y="302"/>
                  </a:lnTo>
                  <a:lnTo>
                    <a:pt x="124" y="302"/>
                  </a:lnTo>
                  <a:lnTo>
                    <a:pt x="124" y="302"/>
                  </a:lnTo>
                  <a:lnTo>
                    <a:pt x="124" y="300"/>
                  </a:lnTo>
                  <a:lnTo>
                    <a:pt x="124" y="300"/>
                  </a:lnTo>
                  <a:lnTo>
                    <a:pt x="126" y="302"/>
                  </a:lnTo>
                  <a:lnTo>
                    <a:pt x="126" y="304"/>
                  </a:lnTo>
                  <a:lnTo>
                    <a:pt x="128" y="304"/>
                  </a:lnTo>
                  <a:lnTo>
                    <a:pt x="126" y="304"/>
                  </a:lnTo>
                  <a:lnTo>
                    <a:pt x="128" y="306"/>
                  </a:lnTo>
                  <a:lnTo>
                    <a:pt x="128" y="306"/>
                  </a:lnTo>
                  <a:lnTo>
                    <a:pt x="128" y="306"/>
                  </a:lnTo>
                  <a:lnTo>
                    <a:pt x="130" y="306"/>
                  </a:lnTo>
                  <a:lnTo>
                    <a:pt x="130" y="306"/>
                  </a:lnTo>
                  <a:lnTo>
                    <a:pt x="130" y="304"/>
                  </a:lnTo>
                  <a:lnTo>
                    <a:pt x="130" y="304"/>
                  </a:lnTo>
                  <a:lnTo>
                    <a:pt x="132" y="306"/>
                  </a:lnTo>
                  <a:lnTo>
                    <a:pt x="132" y="306"/>
                  </a:lnTo>
                  <a:lnTo>
                    <a:pt x="134" y="304"/>
                  </a:lnTo>
                  <a:lnTo>
                    <a:pt x="136" y="304"/>
                  </a:lnTo>
                  <a:lnTo>
                    <a:pt x="134" y="304"/>
                  </a:lnTo>
                  <a:lnTo>
                    <a:pt x="134" y="304"/>
                  </a:lnTo>
                  <a:lnTo>
                    <a:pt x="134" y="302"/>
                  </a:lnTo>
                  <a:lnTo>
                    <a:pt x="134" y="302"/>
                  </a:lnTo>
                  <a:lnTo>
                    <a:pt x="136" y="302"/>
                  </a:lnTo>
                  <a:lnTo>
                    <a:pt x="136" y="302"/>
                  </a:lnTo>
                  <a:lnTo>
                    <a:pt x="136" y="304"/>
                  </a:lnTo>
                  <a:lnTo>
                    <a:pt x="136" y="304"/>
                  </a:lnTo>
                  <a:lnTo>
                    <a:pt x="138" y="304"/>
                  </a:lnTo>
                  <a:lnTo>
                    <a:pt x="138" y="304"/>
                  </a:lnTo>
                  <a:lnTo>
                    <a:pt x="138" y="304"/>
                  </a:lnTo>
                  <a:lnTo>
                    <a:pt x="141" y="304"/>
                  </a:lnTo>
                  <a:lnTo>
                    <a:pt x="141" y="302"/>
                  </a:lnTo>
                  <a:lnTo>
                    <a:pt x="143" y="300"/>
                  </a:lnTo>
                  <a:lnTo>
                    <a:pt x="145" y="298"/>
                  </a:lnTo>
                  <a:lnTo>
                    <a:pt x="145" y="298"/>
                  </a:lnTo>
                  <a:lnTo>
                    <a:pt x="147" y="298"/>
                  </a:lnTo>
                  <a:lnTo>
                    <a:pt x="149" y="298"/>
                  </a:lnTo>
                  <a:lnTo>
                    <a:pt x="149" y="298"/>
                  </a:lnTo>
                  <a:lnTo>
                    <a:pt x="149" y="298"/>
                  </a:lnTo>
                  <a:lnTo>
                    <a:pt x="147" y="295"/>
                  </a:lnTo>
                  <a:lnTo>
                    <a:pt x="147" y="295"/>
                  </a:lnTo>
                  <a:lnTo>
                    <a:pt x="149" y="295"/>
                  </a:lnTo>
                  <a:lnTo>
                    <a:pt x="149" y="293"/>
                  </a:lnTo>
                  <a:lnTo>
                    <a:pt x="149" y="291"/>
                  </a:lnTo>
                  <a:lnTo>
                    <a:pt x="147" y="289"/>
                  </a:lnTo>
                  <a:lnTo>
                    <a:pt x="143" y="287"/>
                  </a:lnTo>
                  <a:lnTo>
                    <a:pt x="143" y="285"/>
                  </a:lnTo>
                  <a:lnTo>
                    <a:pt x="143" y="287"/>
                  </a:lnTo>
                  <a:lnTo>
                    <a:pt x="145" y="287"/>
                  </a:lnTo>
                  <a:lnTo>
                    <a:pt x="145" y="287"/>
                  </a:lnTo>
                  <a:lnTo>
                    <a:pt x="147" y="287"/>
                  </a:lnTo>
                  <a:lnTo>
                    <a:pt x="149" y="287"/>
                  </a:lnTo>
                  <a:lnTo>
                    <a:pt x="149" y="287"/>
                  </a:lnTo>
                  <a:lnTo>
                    <a:pt x="149" y="289"/>
                  </a:lnTo>
                  <a:lnTo>
                    <a:pt x="151" y="289"/>
                  </a:lnTo>
                  <a:lnTo>
                    <a:pt x="151" y="287"/>
                  </a:lnTo>
                  <a:lnTo>
                    <a:pt x="153" y="287"/>
                  </a:lnTo>
                  <a:lnTo>
                    <a:pt x="153" y="289"/>
                  </a:lnTo>
                  <a:lnTo>
                    <a:pt x="153" y="289"/>
                  </a:lnTo>
                  <a:lnTo>
                    <a:pt x="153" y="291"/>
                  </a:lnTo>
                  <a:lnTo>
                    <a:pt x="153" y="289"/>
                  </a:lnTo>
                  <a:lnTo>
                    <a:pt x="155" y="291"/>
                  </a:lnTo>
                  <a:lnTo>
                    <a:pt x="155" y="291"/>
                  </a:lnTo>
                  <a:lnTo>
                    <a:pt x="155" y="291"/>
                  </a:lnTo>
                  <a:lnTo>
                    <a:pt x="155" y="291"/>
                  </a:lnTo>
                  <a:lnTo>
                    <a:pt x="155" y="291"/>
                  </a:lnTo>
                  <a:lnTo>
                    <a:pt x="153" y="291"/>
                  </a:lnTo>
                  <a:lnTo>
                    <a:pt x="153" y="291"/>
                  </a:lnTo>
                  <a:lnTo>
                    <a:pt x="153" y="293"/>
                  </a:lnTo>
                  <a:lnTo>
                    <a:pt x="153" y="293"/>
                  </a:lnTo>
                  <a:lnTo>
                    <a:pt x="155" y="293"/>
                  </a:lnTo>
                  <a:lnTo>
                    <a:pt x="155" y="293"/>
                  </a:lnTo>
                  <a:lnTo>
                    <a:pt x="155" y="293"/>
                  </a:lnTo>
                  <a:lnTo>
                    <a:pt x="157" y="291"/>
                  </a:lnTo>
                  <a:lnTo>
                    <a:pt x="157" y="291"/>
                  </a:lnTo>
                  <a:lnTo>
                    <a:pt x="157" y="291"/>
                  </a:lnTo>
                  <a:lnTo>
                    <a:pt x="157" y="291"/>
                  </a:lnTo>
                  <a:lnTo>
                    <a:pt x="157" y="291"/>
                  </a:lnTo>
                  <a:lnTo>
                    <a:pt x="157" y="291"/>
                  </a:lnTo>
                  <a:lnTo>
                    <a:pt x="164" y="287"/>
                  </a:lnTo>
                  <a:lnTo>
                    <a:pt x="164" y="287"/>
                  </a:lnTo>
                  <a:lnTo>
                    <a:pt x="164" y="287"/>
                  </a:lnTo>
                  <a:lnTo>
                    <a:pt x="161" y="285"/>
                  </a:lnTo>
                  <a:lnTo>
                    <a:pt x="159" y="285"/>
                  </a:lnTo>
                  <a:lnTo>
                    <a:pt x="157" y="283"/>
                  </a:lnTo>
                  <a:lnTo>
                    <a:pt x="157" y="281"/>
                  </a:lnTo>
                  <a:lnTo>
                    <a:pt x="157" y="279"/>
                  </a:lnTo>
                  <a:lnTo>
                    <a:pt x="157" y="277"/>
                  </a:lnTo>
                  <a:lnTo>
                    <a:pt x="157" y="275"/>
                  </a:lnTo>
                  <a:lnTo>
                    <a:pt x="157" y="277"/>
                  </a:lnTo>
                  <a:lnTo>
                    <a:pt x="159" y="277"/>
                  </a:lnTo>
                  <a:lnTo>
                    <a:pt x="161" y="279"/>
                  </a:lnTo>
                  <a:lnTo>
                    <a:pt x="161" y="283"/>
                  </a:lnTo>
                  <a:lnTo>
                    <a:pt x="164" y="281"/>
                  </a:lnTo>
                  <a:lnTo>
                    <a:pt x="166" y="281"/>
                  </a:lnTo>
                  <a:lnTo>
                    <a:pt x="168" y="279"/>
                  </a:lnTo>
                  <a:lnTo>
                    <a:pt x="168" y="279"/>
                  </a:lnTo>
                  <a:lnTo>
                    <a:pt x="168" y="279"/>
                  </a:lnTo>
                  <a:lnTo>
                    <a:pt x="166" y="281"/>
                  </a:lnTo>
                  <a:lnTo>
                    <a:pt x="166" y="283"/>
                  </a:lnTo>
                  <a:lnTo>
                    <a:pt x="166" y="285"/>
                  </a:lnTo>
                  <a:lnTo>
                    <a:pt x="166" y="285"/>
                  </a:lnTo>
                  <a:lnTo>
                    <a:pt x="168" y="285"/>
                  </a:lnTo>
                  <a:lnTo>
                    <a:pt x="170" y="285"/>
                  </a:lnTo>
                  <a:lnTo>
                    <a:pt x="176" y="283"/>
                  </a:lnTo>
                  <a:lnTo>
                    <a:pt x="176" y="283"/>
                  </a:lnTo>
                  <a:lnTo>
                    <a:pt x="178" y="281"/>
                  </a:lnTo>
                  <a:lnTo>
                    <a:pt x="178" y="283"/>
                  </a:lnTo>
                  <a:lnTo>
                    <a:pt x="178" y="283"/>
                  </a:lnTo>
                  <a:lnTo>
                    <a:pt x="178" y="285"/>
                  </a:lnTo>
                  <a:lnTo>
                    <a:pt x="178" y="287"/>
                  </a:lnTo>
                  <a:lnTo>
                    <a:pt x="176" y="287"/>
                  </a:lnTo>
                  <a:lnTo>
                    <a:pt x="178" y="289"/>
                  </a:lnTo>
                  <a:lnTo>
                    <a:pt x="180" y="289"/>
                  </a:lnTo>
                  <a:lnTo>
                    <a:pt x="180" y="289"/>
                  </a:lnTo>
                  <a:lnTo>
                    <a:pt x="182" y="291"/>
                  </a:lnTo>
                  <a:lnTo>
                    <a:pt x="184" y="291"/>
                  </a:lnTo>
                  <a:lnTo>
                    <a:pt x="189" y="289"/>
                  </a:lnTo>
                  <a:lnTo>
                    <a:pt x="191" y="289"/>
                  </a:lnTo>
                  <a:lnTo>
                    <a:pt x="191" y="289"/>
                  </a:lnTo>
                  <a:lnTo>
                    <a:pt x="191" y="289"/>
                  </a:lnTo>
                  <a:lnTo>
                    <a:pt x="191" y="287"/>
                  </a:lnTo>
                  <a:lnTo>
                    <a:pt x="193" y="285"/>
                  </a:lnTo>
                  <a:lnTo>
                    <a:pt x="193" y="285"/>
                  </a:lnTo>
                  <a:lnTo>
                    <a:pt x="193" y="283"/>
                  </a:lnTo>
                  <a:lnTo>
                    <a:pt x="193" y="281"/>
                  </a:lnTo>
                  <a:lnTo>
                    <a:pt x="193" y="281"/>
                  </a:lnTo>
                  <a:lnTo>
                    <a:pt x="193" y="281"/>
                  </a:lnTo>
                  <a:lnTo>
                    <a:pt x="191" y="279"/>
                  </a:lnTo>
                  <a:lnTo>
                    <a:pt x="191" y="279"/>
                  </a:lnTo>
                  <a:lnTo>
                    <a:pt x="191" y="277"/>
                  </a:lnTo>
                  <a:lnTo>
                    <a:pt x="191" y="277"/>
                  </a:lnTo>
                  <a:lnTo>
                    <a:pt x="191" y="275"/>
                  </a:lnTo>
                  <a:lnTo>
                    <a:pt x="189" y="270"/>
                  </a:lnTo>
                  <a:lnTo>
                    <a:pt x="189" y="268"/>
                  </a:lnTo>
                  <a:lnTo>
                    <a:pt x="191" y="266"/>
                  </a:lnTo>
                  <a:lnTo>
                    <a:pt x="191" y="264"/>
                  </a:lnTo>
                  <a:lnTo>
                    <a:pt x="193" y="264"/>
                  </a:lnTo>
                  <a:lnTo>
                    <a:pt x="193" y="266"/>
                  </a:lnTo>
                  <a:lnTo>
                    <a:pt x="191" y="268"/>
                  </a:lnTo>
                  <a:lnTo>
                    <a:pt x="191" y="270"/>
                  </a:lnTo>
                  <a:lnTo>
                    <a:pt x="191" y="270"/>
                  </a:lnTo>
                  <a:lnTo>
                    <a:pt x="191" y="270"/>
                  </a:lnTo>
                  <a:lnTo>
                    <a:pt x="191" y="272"/>
                  </a:lnTo>
                  <a:lnTo>
                    <a:pt x="191" y="272"/>
                  </a:lnTo>
                  <a:lnTo>
                    <a:pt x="193" y="275"/>
                  </a:lnTo>
                  <a:lnTo>
                    <a:pt x="195" y="272"/>
                  </a:lnTo>
                  <a:lnTo>
                    <a:pt x="197" y="272"/>
                  </a:lnTo>
                  <a:lnTo>
                    <a:pt x="199" y="272"/>
                  </a:lnTo>
                  <a:lnTo>
                    <a:pt x="199" y="272"/>
                  </a:lnTo>
                  <a:lnTo>
                    <a:pt x="199" y="275"/>
                  </a:lnTo>
                  <a:lnTo>
                    <a:pt x="195" y="275"/>
                  </a:lnTo>
                  <a:lnTo>
                    <a:pt x="193" y="277"/>
                  </a:lnTo>
                  <a:lnTo>
                    <a:pt x="193" y="279"/>
                  </a:lnTo>
                  <a:lnTo>
                    <a:pt x="195" y="281"/>
                  </a:lnTo>
                  <a:lnTo>
                    <a:pt x="195" y="283"/>
                  </a:lnTo>
                  <a:lnTo>
                    <a:pt x="203" y="287"/>
                  </a:lnTo>
                  <a:lnTo>
                    <a:pt x="205" y="287"/>
                  </a:lnTo>
                  <a:lnTo>
                    <a:pt x="207" y="287"/>
                  </a:lnTo>
                  <a:lnTo>
                    <a:pt x="210" y="285"/>
                  </a:lnTo>
                  <a:lnTo>
                    <a:pt x="210" y="283"/>
                  </a:lnTo>
                  <a:lnTo>
                    <a:pt x="210" y="281"/>
                  </a:lnTo>
                  <a:lnTo>
                    <a:pt x="212" y="279"/>
                  </a:lnTo>
                  <a:lnTo>
                    <a:pt x="214" y="279"/>
                  </a:lnTo>
                  <a:lnTo>
                    <a:pt x="214" y="279"/>
                  </a:lnTo>
                  <a:lnTo>
                    <a:pt x="214" y="277"/>
                  </a:lnTo>
                  <a:lnTo>
                    <a:pt x="214" y="277"/>
                  </a:lnTo>
                  <a:lnTo>
                    <a:pt x="216" y="277"/>
                  </a:lnTo>
                  <a:lnTo>
                    <a:pt x="216" y="277"/>
                  </a:lnTo>
                  <a:lnTo>
                    <a:pt x="216" y="275"/>
                  </a:lnTo>
                  <a:lnTo>
                    <a:pt x="216" y="275"/>
                  </a:lnTo>
                  <a:lnTo>
                    <a:pt x="220" y="272"/>
                  </a:lnTo>
                  <a:lnTo>
                    <a:pt x="220" y="272"/>
                  </a:lnTo>
                  <a:lnTo>
                    <a:pt x="220" y="272"/>
                  </a:lnTo>
                  <a:lnTo>
                    <a:pt x="222" y="272"/>
                  </a:lnTo>
                  <a:lnTo>
                    <a:pt x="222" y="272"/>
                  </a:lnTo>
                  <a:lnTo>
                    <a:pt x="224" y="272"/>
                  </a:lnTo>
                  <a:lnTo>
                    <a:pt x="224" y="272"/>
                  </a:lnTo>
                  <a:lnTo>
                    <a:pt x="224" y="275"/>
                  </a:lnTo>
                  <a:lnTo>
                    <a:pt x="226" y="277"/>
                  </a:lnTo>
                  <a:lnTo>
                    <a:pt x="226" y="279"/>
                  </a:lnTo>
                  <a:lnTo>
                    <a:pt x="228" y="281"/>
                  </a:lnTo>
                  <a:lnTo>
                    <a:pt x="230" y="279"/>
                  </a:lnTo>
                  <a:lnTo>
                    <a:pt x="230" y="279"/>
                  </a:lnTo>
                  <a:lnTo>
                    <a:pt x="233" y="277"/>
                  </a:lnTo>
                  <a:lnTo>
                    <a:pt x="233" y="277"/>
                  </a:lnTo>
                  <a:lnTo>
                    <a:pt x="233" y="277"/>
                  </a:lnTo>
                  <a:lnTo>
                    <a:pt x="233" y="275"/>
                  </a:lnTo>
                  <a:lnTo>
                    <a:pt x="233" y="275"/>
                  </a:lnTo>
                  <a:lnTo>
                    <a:pt x="235" y="275"/>
                  </a:lnTo>
                  <a:lnTo>
                    <a:pt x="235" y="275"/>
                  </a:lnTo>
                  <a:lnTo>
                    <a:pt x="235" y="275"/>
                  </a:lnTo>
                  <a:lnTo>
                    <a:pt x="235" y="275"/>
                  </a:lnTo>
                  <a:lnTo>
                    <a:pt x="237" y="272"/>
                  </a:lnTo>
                  <a:lnTo>
                    <a:pt x="237" y="272"/>
                  </a:lnTo>
                  <a:lnTo>
                    <a:pt x="237" y="272"/>
                  </a:lnTo>
                  <a:lnTo>
                    <a:pt x="237" y="270"/>
                  </a:lnTo>
                  <a:lnTo>
                    <a:pt x="237" y="270"/>
                  </a:lnTo>
                  <a:lnTo>
                    <a:pt x="237" y="268"/>
                  </a:lnTo>
                  <a:lnTo>
                    <a:pt x="237" y="268"/>
                  </a:lnTo>
                  <a:lnTo>
                    <a:pt x="237" y="266"/>
                  </a:lnTo>
                  <a:lnTo>
                    <a:pt x="235" y="264"/>
                  </a:lnTo>
                  <a:lnTo>
                    <a:pt x="237" y="264"/>
                  </a:lnTo>
                  <a:lnTo>
                    <a:pt x="237" y="262"/>
                  </a:lnTo>
                  <a:lnTo>
                    <a:pt x="237" y="260"/>
                  </a:lnTo>
                  <a:lnTo>
                    <a:pt x="237" y="258"/>
                  </a:lnTo>
                  <a:lnTo>
                    <a:pt x="239" y="260"/>
                  </a:lnTo>
                  <a:lnTo>
                    <a:pt x="241" y="258"/>
                  </a:lnTo>
                  <a:lnTo>
                    <a:pt x="241" y="254"/>
                  </a:lnTo>
                  <a:lnTo>
                    <a:pt x="243" y="254"/>
                  </a:lnTo>
                  <a:lnTo>
                    <a:pt x="243" y="254"/>
                  </a:lnTo>
                  <a:lnTo>
                    <a:pt x="243" y="256"/>
                  </a:lnTo>
                  <a:lnTo>
                    <a:pt x="243" y="256"/>
                  </a:lnTo>
                  <a:lnTo>
                    <a:pt x="243" y="258"/>
                  </a:lnTo>
                  <a:lnTo>
                    <a:pt x="243" y="258"/>
                  </a:lnTo>
                  <a:lnTo>
                    <a:pt x="243" y="260"/>
                  </a:lnTo>
                  <a:lnTo>
                    <a:pt x="243" y="260"/>
                  </a:lnTo>
                  <a:lnTo>
                    <a:pt x="243" y="262"/>
                  </a:lnTo>
                  <a:lnTo>
                    <a:pt x="243" y="264"/>
                  </a:lnTo>
                  <a:lnTo>
                    <a:pt x="245" y="266"/>
                  </a:lnTo>
                  <a:lnTo>
                    <a:pt x="245" y="268"/>
                  </a:lnTo>
                  <a:lnTo>
                    <a:pt x="247" y="266"/>
                  </a:lnTo>
                  <a:lnTo>
                    <a:pt x="247" y="266"/>
                  </a:lnTo>
                  <a:lnTo>
                    <a:pt x="249" y="266"/>
                  </a:lnTo>
                  <a:lnTo>
                    <a:pt x="251" y="266"/>
                  </a:lnTo>
                  <a:lnTo>
                    <a:pt x="251" y="266"/>
                  </a:lnTo>
                  <a:lnTo>
                    <a:pt x="251" y="264"/>
                  </a:lnTo>
                  <a:lnTo>
                    <a:pt x="251" y="264"/>
                  </a:lnTo>
                  <a:lnTo>
                    <a:pt x="254" y="264"/>
                  </a:lnTo>
                  <a:lnTo>
                    <a:pt x="251" y="262"/>
                  </a:lnTo>
                  <a:lnTo>
                    <a:pt x="251" y="260"/>
                  </a:lnTo>
                  <a:lnTo>
                    <a:pt x="254" y="260"/>
                  </a:lnTo>
                  <a:lnTo>
                    <a:pt x="254" y="260"/>
                  </a:lnTo>
                  <a:lnTo>
                    <a:pt x="254" y="258"/>
                  </a:lnTo>
                  <a:lnTo>
                    <a:pt x="254" y="258"/>
                  </a:lnTo>
                  <a:lnTo>
                    <a:pt x="256" y="258"/>
                  </a:lnTo>
                  <a:lnTo>
                    <a:pt x="256" y="256"/>
                  </a:lnTo>
                  <a:lnTo>
                    <a:pt x="256" y="256"/>
                  </a:lnTo>
                  <a:lnTo>
                    <a:pt x="256" y="256"/>
                  </a:lnTo>
                  <a:lnTo>
                    <a:pt x="256" y="256"/>
                  </a:lnTo>
                  <a:lnTo>
                    <a:pt x="258" y="256"/>
                  </a:lnTo>
                  <a:lnTo>
                    <a:pt x="260" y="256"/>
                  </a:lnTo>
                  <a:lnTo>
                    <a:pt x="260" y="256"/>
                  </a:lnTo>
                  <a:lnTo>
                    <a:pt x="262" y="256"/>
                  </a:lnTo>
                  <a:lnTo>
                    <a:pt x="260" y="251"/>
                  </a:lnTo>
                  <a:lnTo>
                    <a:pt x="260" y="251"/>
                  </a:lnTo>
                  <a:lnTo>
                    <a:pt x="258" y="249"/>
                  </a:lnTo>
                  <a:lnTo>
                    <a:pt x="258" y="247"/>
                  </a:lnTo>
                  <a:lnTo>
                    <a:pt x="256" y="245"/>
                  </a:lnTo>
                  <a:lnTo>
                    <a:pt x="251" y="237"/>
                  </a:lnTo>
                  <a:lnTo>
                    <a:pt x="247" y="235"/>
                  </a:lnTo>
                  <a:lnTo>
                    <a:pt x="245" y="233"/>
                  </a:lnTo>
                  <a:lnTo>
                    <a:pt x="245" y="233"/>
                  </a:lnTo>
                  <a:lnTo>
                    <a:pt x="245" y="231"/>
                  </a:lnTo>
                  <a:lnTo>
                    <a:pt x="245" y="226"/>
                  </a:lnTo>
                  <a:lnTo>
                    <a:pt x="247" y="226"/>
                  </a:lnTo>
                  <a:lnTo>
                    <a:pt x="251" y="233"/>
                  </a:lnTo>
                  <a:lnTo>
                    <a:pt x="251" y="235"/>
                  </a:lnTo>
                  <a:lnTo>
                    <a:pt x="254" y="239"/>
                  </a:lnTo>
                  <a:lnTo>
                    <a:pt x="254" y="241"/>
                  </a:lnTo>
                  <a:lnTo>
                    <a:pt x="256" y="243"/>
                  </a:lnTo>
                  <a:lnTo>
                    <a:pt x="260" y="245"/>
                  </a:lnTo>
                  <a:lnTo>
                    <a:pt x="260" y="247"/>
                  </a:lnTo>
                  <a:lnTo>
                    <a:pt x="260" y="247"/>
                  </a:lnTo>
                  <a:lnTo>
                    <a:pt x="260" y="249"/>
                  </a:lnTo>
                  <a:lnTo>
                    <a:pt x="260" y="249"/>
                  </a:lnTo>
                  <a:lnTo>
                    <a:pt x="264" y="251"/>
                  </a:lnTo>
                  <a:lnTo>
                    <a:pt x="264" y="254"/>
                  </a:lnTo>
                  <a:lnTo>
                    <a:pt x="264" y="256"/>
                  </a:lnTo>
                  <a:lnTo>
                    <a:pt x="266" y="258"/>
                  </a:lnTo>
                  <a:lnTo>
                    <a:pt x="268" y="258"/>
                  </a:lnTo>
                  <a:lnTo>
                    <a:pt x="270" y="256"/>
                  </a:lnTo>
                  <a:lnTo>
                    <a:pt x="270" y="256"/>
                  </a:lnTo>
                  <a:lnTo>
                    <a:pt x="272" y="254"/>
                  </a:lnTo>
                  <a:lnTo>
                    <a:pt x="272" y="254"/>
                  </a:lnTo>
                  <a:lnTo>
                    <a:pt x="272" y="254"/>
                  </a:lnTo>
                  <a:lnTo>
                    <a:pt x="270" y="254"/>
                  </a:lnTo>
                  <a:lnTo>
                    <a:pt x="270" y="254"/>
                  </a:lnTo>
                  <a:lnTo>
                    <a:pt x="272" y="254"/>
                  </a:lnTo>
                  <a:lnTo>
                    <a:pt x="272" y="254"/>
                  </a:lnTo>
                  <a:lnTo>
                    <a:pt x="274" y="251"/>
                  </a:lnTo>
                  <a:lnTo>
                    <a:pt x="277" y="251"/>
                  </a:lnTo>
                  <a:lnTo>
                    <a:pt x="277" y="249"/>
                  </a:lnTo>
                  <a:lnTo>
                    <a:pt x="277" y="249"/>
                  </a:lnTo>
                  <a:lnTo>
                    <a:pt x="274" y="249"/>
                  </a:lnTo>
                  <a:lnTo>
                    <a:pt x="274" y="247"/>
                  </a:lnTo>
                  <a:lnTo>
                    <a:pt x="274" y="247"/>
                  </a:lnTo>
                  <a:lnTo>
                    <a:pt x="277" y="245"/>
                  </a:lnTo>
                  <a:lnTo>
                    <a:pt x="277" y="245"/>
                  </a:lnTo>
                  <a:lnTo>
                    <a:pt x="277" y="245"/>
                  </a:lnTo>
                  <a:lnTo>
                    <a:pt x="277" y="243"/>
                  </a:lnTo>
                  <a:lnTo>
                    <a:pt x="277" y="243"/>
                  </a:lnTo>
                  <a:lnTo>
                    <a:pt x="277" y="241"/>
                  </a:lnTo>
                  <a:lnTo>
                    <a:pt x="274" y="241"/>
                  </a:lnTo>
                  <a:lnTo>
                    <a:pt x="274" y="241"/>
                  </a:lnTo>
                  <a:lnTo>
                    <a:pt x="272" y="239"/>
                  </a:lnTo>
                  <a:lnTo>
                    <a:pt x="272" y="237"/>
                  </a:lnTo>
                  <a:lnTo>
                    <a:pt x="274" y="233"/>
                  </a:lnTo>
                  <a:lnTo>
                    <a:pt x="277" y="231"/>
                  </a:lnTo>
                  <a:lnTo>
                    <a:pt x="277" y="226"/>
                  </a:lnTo>
                  <a:lnTo>
                    <a:pt x="274" y="222"/>
                  </a:lnTo>
                  <a:lnTo>
                    <a:pt x="272" y="220"/>
                  </a:lnTo>
                  <a:lnTo>
                    <a:pt x="270" y="218"/>
                  </a:lnTo>
                  <a:lnTo>
                    <a:pt x="268" y="216"/>
                  </a:lnTo>
                  <a:lnTo>
                    <a:pt x="268" y="216"/>
                  </a:lnTo>
                  <a:lnTo>
                    <a:pt x="266" y="214"/>
                  </a:lnTo>
                  <a:lnTo>
                    <a:pt x="262" y="214"/>
                  </a:lnTo>
                  <a:lnTo>
                    <a:pt x="262" y="212"/>
                  </a:lnTo>
                  <a:lnTo>
                    <a:pt x="264" y="212"/>
                  </a:lnTo>
                  <a:lnTo>
                    <a:pt x="266" y="214"/>
                  </a:lnTo>
                  <a:lnTo>
                    <a:pt x="266" y="212"/>
                  </a:lnTo>
                  <a:lnTo>
                    <a:pt x="266" y="212"/>
                  </a:lnTo>
                  <a:lnTo>
                    <a:pt x="270" y="212"/>
                  </a:lnTo>
                  <a:lnTo>
                    <a:pt x="266" y="208"/>
                  </a:lnTo>
                  <a:lnTo>
                    <a:pt x="264" y="208"/>
                  </a:lnTo>
                  <a:lnTo>
                    <a:pt x="260" y="203"/>
                  </a:lnTo>
                  <a:lnTo>
                    <a:pt x="260" y="201"/>
                  </a:lnTo>
                  <a:lnTo>
                    <a:pt x="258" y="201"/>
                  </a:lnTo>
                  <a:lnTo>
                    <a:pt x="256" y="203"/>
                  </a:lnTo>
                  <a:lnTo>
                    <a:pt x="256" y="203"/>
                  </a:lnTo>
                  <a:lnTo>
                    <a:pt x="254" y="203"/>
                  </a:lnTo>
                  <a:lnTo>
                    <a:pt x="254" y="201"/>
                  </a:lnTo>
                  <a:lnTo>
                    <a:pt x="254" y="201"/>
                  </a:lnTo>
                  <a:lnTo>
                    <a:pt x="251" y="201"/>
                  </a:lnTo>
                  <a:lnTo>
                    <a:pt x="249" y="201"/>
                  </a:lnTo>
                  <a:lnTo>
                    <a:pt x="249" y="201"/>
                  </a:lnTo>
                  <a:lnTo>
                    <a:pt x="256" y="201"/>
                  </a:lnTo>
                  <a:lnTo>
                    <a:pt x="258" y="201"/>
                  </a:lnTo>
                  <a:lnTo>
                    <a:pt x="264" y="199"/>
                  </a:lnTo>
                  <a:lnTo>
                    <a:pt x="266" y="199"/>
                  </a:lnTo>
                  <a:lnTo>
                    <a:pt x="268" y="199"/>
                  </a:lnTo>
                  <a:lnTo>
                    <a:pt x="268" y="199"/>
                  </a:lnTo>
                  <a:lnTo>
                    <a:pt x="268" y="199"/>
                  </a:lnTo>
                  <a:lnTo>
                    <a:pt x="268" y="199"/>
                  </a:lnTo>
                  <a:lnTo>
                    <a:pt x="268" y="199"/>
                  </a:lnTo>
                  <a:lnTo>
                    <a:pt x="268" y="197"/>
                  </a:lnTo>
                  <a:lnTo>
                    <a:pt x="270" y="195"/>
                  </a:lnTo>
                  <a:lnTo>
                    <a:pt x="270" y="193"/>
                  </a:lnTo>
                  <a:lnTo>
                    <a:pt x="268" y="191"/>
                  </a:lnTo>
                  <a:lnTo>
                    <a:pt x="266" y="189"/>
                  </a:lnTo>
                  <a:lnTo>
                    <a:pt x="264" y="189"/>
                  </a:lnTo>
                  <a:lnTo>
                    <a:pt x="262" y="187"/>
                  </a:lnTo>
                  <a:lnTo>
                    <a:pt x="264" y="187"/>
                  </a:lnTo>
                  <a:lnTo>
                    <a:pt x="266" y="187"/>
                  </a:lnTo>
                  <a:lnTo>
                    <a:pt x="270" y="189"/>
                  </a:lnTo>
                  <a:lnTo>
                    <a:pt x="270" y="189"/>
                  </a:lnTo>
                  <a:lnTo>
                    <a:pt x="272" y="189"/>
                  </a:lnTo>
                  <a:lnTo>
                    <a:pt x="272" y="189"/>
                  </a:lnTo>
                  <a:lnTo>
                    <a:pt x="272" y="187"/>
                  </a:lnTo>
                  <a:lnTo>
                    <a:pt x="272" y="187"/>
                  </a:lnTo>
                  <a:lnTo>
                    <a:pt x="277" y="187"/>
                  </a:lnTo>
                  <a:lnTo>
                    <a:pt x="277" y="184"/>
                  </a:lnTo>
                  <a:lnTo>
                    <a:pt x="279" y="184"/>
                  </a:lnTo>
                  <a:lnTo>
                    <a:pt x="283" y="182"/>
                  </a:lnTo>
                  <a:lnTo>
                    <a:pt x="285" y="182"/>
                  </a:lnTo>
                  <a:lnTo>
                    <a:pt x="285" y="182"/>
                  </a:lnTo>
                  <a:lnTo>
                    <a:pt x="287" y="182"/>
                  </a:lnTo>
                  <a:lnTo>
                    <a:pt x="287" y="182"/>
                  </a:lnTo>
                  <a:lnTo>
                    <a:pt x="291" y="184"/>
                  </a:lnTo>
                  <a:lnTo>
                    <a:pt x="291" y="184"/>
                  </a:lnTo>
                  <a:lnTo>
                    <a:pt x="293" y="184"/>
                  </a:lnTo>
                  <a:lnTo>
                    <a:pt x="291" y="184"/>
                  </a:lnTo>
                  <a:lnTo>
                    <a:pt x="289" y="184"/>
                  </a:lnTo>
                  <a:lnTo>
                    <a:pt x="287" y="184"/>
                  </a:lnTo>
                  <a:lnTo>
                    <a:pt x="287" y="184"/>
                  </a:lnTo>
                  <a:lnTo>
                    <a:pt x="285" y="184"/>
                  </a:lnTo>
                  <a:lnTo>
                    <a:pt x="285" y="182"/>
                  </a:lnTo>
                  <a:lnTo>
                    <a:pt x="283" y="184"/>
                  </a:lnTo>
                  <a:lnTo>
                    <a:pt x="279" y="184"/>
                  </a:lnTo>
                  <a:lnTo>
                    <a:pt x="274" y="187"/>
                  </a:lnTo>
                  <a:lnTo>
                    <a:pt x="274" y="187"/>
                  </a:lnTo>
                  <a:lnTo>
                    <a:pt x="272" y="189"/>
                  </a:lnTo>
                  <a:lnTo>
                    <a:pt x="272" y="191"/>
                  </a:lnTo>
                  <a:lnTo>
                    <a:pt x="272" y="193"/>
                  </a:lnTo>
                  <a:lnTo>
                    <a:pt x="272" y="195"/>
                  </a:lnTo>
                  <a:lnTo>
                    <a:pt x="272" y="195"/>
                  </a:lnTo>
                  <a:lnTo>
                    <a:pt x="274" y="195"/>
                  </a:lnTo>
                  <a:lnTo>
                    <a:pt x="274" y="195"/>
                  </a:lnTo>
                  <a:lnTo>
                    <a:pt x="277" y="193"/>
                  </a:lnTo>
                  <a:lnTo>
                    <a:pt x="277" y="195"/>
                  </a:lnTo>
                  <a:lnTo>
                    <a:pt x="274" y="197"/>
                  </a:lnTo>
                  <a:lnTo>
                    <a:pt x="274" y="199"/>
                  </a:lnTo>
                  <a:lnTo>
                    <a:pt x="277" y="197"/>
                  </a:lnTo>
                  <a:lnTo>
                    <a:pt x="277" y="193"/>
                  </a:lnTo>
                  <a:lnTo>
                    <a:pt x="279" y="191"/>
                  </a:lnTo>
                  <a:lnTo>
                    <a:pt x="277" y="193"/>
                  </a:lnTo>
                  <a:lnTo>
                    <a:pt x="277" y="195"/>
                  </a:lnTo>
                  <a:lnTo>
                    <a:pt x="277" y="195"/>
                  </a:lnTo>
                  <a:lnTo>
                    <a:pt x="277" y="197"/>
                  </a:lnTo>
                  <a:lnTo>
                    <a:pt x="277" y="197"/>
                  </a:lnTo>
                  <a:lnTo>
                    <a:pt x="277" y="199"/>
                  </a:lnTo>
                  <a:lnTo>
                    <a:pt x="277" y="199"/>
                  </a:lnTo>
                  <a:lnTo>
                    <a:pt x="277" y="199"/>
                  </a:lnTo>
                  <a:lnTo>
                    <a:pt x="277" y="197"/>
                  </a:lnTo>
                  <a:lnTo>
                    <a:pt x="277" y="195"/>
                  </a:lnTo>
                  <a:lnTo>
                    <a:pt x="279" y="193"/>
                  </a:lnTo>
                  <a:lnTo>
                    <a:pt x="279" y="191"/>
                  </a:lnTo>
                  <a:lnTo>
                    <a:pt x="279" y="191"/>
                  </a:lnTo>
                  <a:lnTo>
                    <a:pt x="279" y="193"/>
                  </a:lnTo>
                  <a:lnTo>
                    <a:pt x="279" y="195"/>
                  </a:lnTo>
                  <a:lnTo>
                    <a:pt x="279" y="197"/>
                  </a:lnTo>
                  <a:lnTo>
                    <a:pt x="277" y="199"/>
                  </a:lnTo>
                  <a:lnTo>
                    <a:pt x="277" y="201"/>
                  </a:lnTo>
                  <a:lnTo>
                    <a:pt x="277" y="203"/>
                  </a:lnTo>
                  <a:lnTo>
                    <a:pt x="277" y="201"/>
                  </a:lnTo>
                  <a:lnTo>
                    <a:pt x="277" y="201"/>
                  </a:lnTo>
                  <a:lnTo>
                    <a:pt x="277" y="201"/>
                  </a:lnTo>
                  <a:lnTo>
                    <a:pt x="277" y="201"/>
                  </a:lnTo>
                  <a:lnTo>
                    <a:pt x="277" y="203"/>
                  </a:lnTo>
                  <a:lnTo>
                    <a:pt x="277" y="205"/>
                  </a:lnTo>
                  <a:lnTo>
                    <a:pt x="279" y="205"/>
                  </a:lnTo>
                  <a:lnTo>
                    <a:pt x="279" y="205"/>
                  </a:lnTo>
                  <a:lnTo>
                    <a:pt x="277" y="203"/>
                  </a:lnTo>
                  <a:lnTo>
                    <a:pt x="277" y="203"/>
                  </a:lnTo>
                  <a:lnTo>
                    <a:pt x="279" y="201"/>
                  </a:lnTo>
                  <a:lnTo>
                    <a:pt x="279" y="205"/>
                  </a:lnTo>
                  <a:lnTo>
                    <a:pt x="281" y="205"/>
                  </a:lnTo>
                  <a:lnTo>
                    <a:pt x="281" y="208"/>
                  </a:lnTo>
                  <a:lnTo>
                    <a:pt x="281" y="210"/>
                  </a:lnTo>
                  <a:lnTo>
                    <a:pt x="281" y="210"/>
                  </a:lnTo>
                  <a:lnTo>
                    <a:pt x="281" y="212"/>
                  </a:lnTo>
                  <a:lnTo>
                    <a:pt x="283" y="214"/>
                  </a:lnTo>
                  <a:lnTo>
                    <a:pt x="283" y="214"/>
                  </a:lnTo>
                  <a:lnTo>
                    <a:pt x="283" y="212"/>
                  </a:lnTo>
                  <a:lnTo>
                    <a:pt x="283" y="212"/>
                  </a:lnTo>
                  <a:lnTo>
                    <a:pt x="283" y="212"/>
                  </a:lnTo>
                  <a:lnTo>
                    <a:pt x="285" y="212"/>
                  </a:lnTo>
                  <a:lnTo>
                    <a:pt x="287" y="212"/>
                  </a:lnTo>
                  <a:lnTo>
                    <a:pt x="287" y="212"/>
                  </a:lnTo>
                  <a:lnTo>
                    <a:pt x="289" y="214"/>
                  </a:lnTo>
                  <a:lnTo>
                    <a:pt x="289" y="218"/>
                  </a:lnTo>
                  <a:lnTo>
                    <a:pt x="291" y="220"/>
                  </a:lnTo>
                  <a:lnTo>
                    <a:pt x="291" y="222"/>
                  </a:lnTo>
                  <a:lnTo>
                    <a:pt x="291" y="224"/>
                  </a:lnTo>
                  <a:lnTo>
                    <a:pt x="293" y="224"/>
                  </a:lnTo>
                  <a:lnTo>
                    <a:pt x="293" y="226"/>
                  </a:lnTo>
                  <a:lnTo>
                    <a:pt x="293" y="226"/>
                  </a:lnTo>
                  <a:lnTo>
                    <a:pt x="295" y="228"/>
                  </a:lnTo>
                  <a:lnTo>
                    <a:pt x="297" y="231"/>
                  </a:lnTo>
                  <a:lnTo>
                    <a:pt x="297" y="231"/>
                  </a:lnTo>
                  <a:lnTo>
                    <a:pt x="295" y="231"/>
                  </a:lnTo>
                  <a:lnTo>
                    <a:pt x="295" y="233"/>
                  </a:lnTo>
                  <a:lnTo>
                    <a:pt x="295" y="233"/>
                  </a:lnTo>
                  <a:lnTo>
                    <a:pt x="297" y="233"/>
                  </a:lnTo>
                  <a:lnTo>
                    <a:pt x="297" y="235"/>
                  </a:lnTo>
                  <a:lnTo>
                    <a:pt x="297" y="233"/>
                  </a:lnTo>
                  <a:lnTo>
                    <a:pt x="297" y="233"/>
                  </a:lnTo>
                  <a:lnTo>
                    <a:pt x="300" y="233"/>
                  </a:lnTo>
                  <a:lnTo>
                    <a:pt x="300" y="233"/>
                  </a:lnTo>
                  <a:lnTo>
                    <a:pt x="300" y="233"/>
                  </a:lnTo>
                  <a:lnTo>
                    <a:pt x="300" y="233"/>
                  </a:lnTo>
                  <a:lnTo>
                    <a:pt x="302" y="233"/>
                  </a:lnTo>
                  <a:lnTo>
                    <a:pt x="302" y="231"/>
                  </a:lnTo>
                  <a:lnTo>
                    <a:pt x="302" y="231"/>
                  </a:lnTo>
                  <a:lnTo>
                    <a:pt x="302" y="231"/>
                  </a:lnTo>
                  <a:lnTo>
                    <a:pt x="302" y="228"/>
                  </a:lnTo>
                  <a:lnTo>
                    <a:pt x="302" y="228"/>
                  </a:lnTo>
                  <a:lnTo>
                    <a:pt x="304" y="228"/>
                  </a:lnTo>
                  <a:lnTo>
                    <a:pt x="304" y="228"/>
                  </a:lnTo>
                  <a:lnTo>
                    <a:pt x="304" y="228"/>
                  </a:lnTo>
                  <a:lnTo>
                    <a:pt x="304" y="228"/>
                  </a:lnTo>
                  <a:lnTo>
                    <a:pt x="306" y="231"/>
                  </a:lnTo>
                  <a:lnTo>
                    <a:pt x="308" y="231"/>
                  </a:lnTo>
                  <a:lnTo>
                    <a:pt x="308" y="231"/>
                  </a:lnTo>
                  <a:lnTo>
                    <a:pt x="308" y="231"/>
                  </a:lnTo>
                  <a:lnTo>
                    <a:pt x="308" y="231"/>
                  </a:lnTo>
                  <a:lnTo>
                    <a:pt x="308" y="231"/>
                  </a:lnTo>
                  <a:lnTo>
                    <a:pt x="308" y="231"/>
                  </a:lnTo>
                  <a:lnTo>
                    <a:pt x="308" y="231"/>
                  </a:lnTo>
                  <a:lnTo>
                    <a:pt x="308" y="231"/>
                  </a:lnTo>
                  <a:lnTo>
                    <a:pt x="310" y="231"/>
                  </a:lnTo>
                  <a:lnTo>
                    <a:pt x="310" y="231"/>
                  </a:lnTo>
                  <a:lnTo>
                    <a:pt x="310" y="231"/>
                  </a:lnTo>
                  <a:lnTo>
                    <a:pt x="310" y="228"/>
                  </a:lnTo>
                  <a:lnTo>
                    <a:pt x="312" y="228"/>
                  </a:lnTo>
                  <a:lnTo>
                    <a:pt x="312" y="228"/>
                  </a:lnTo>
                  <a:lnTo>
                    <a:pt x="312" y="228"/>
                  </a:lnTo>
                  <a:lnTo>
                    <a:pt x="312" y="231"/>
                  </a:lnTo>
                  <a:lnTo>
                    <a:pt x="314" y="228"/>
                  </a:lnTo>
                  <a:lnTo>
                    <a:pt x="314" y="228"/>
                  </a:lnTo>
                  <a:lnTo>
                    <a:pt x="314" y="228"/>
                  </a:lnTo>
                  <a:lnTo>
                    <a:pt x="316" y="228"/>
                  </a:lnTo>
                  <a:lnTo>
                    <a:pt x="316" y="226"/>
                  </a:lnTo>
                  <a:lnTo>
                    <a:pt x="316" y="226"/>
                  </a:lnTo>
                  <a:lnTo>
                    <a:pt x="318" y="226"/>
                  </a:lnTo>
                  <a:lnTo>
                    <a:pt x="318" y="226"/>
                  </a:lnTo>
                  <a:lnTo>
                    <a:pt x="320" y="228"/>
                  </a:lnTo>
                  <a:lnTo>
                    <a:pt x="320" y="226"/>
                  </a:lnTo>
                  <a:lnTo>
                    <a:pt x="320" y="226"/>
                  </a:lnTo>
                  <a:lnTo>
                    <a:pt x="323" y="226"/>
                  </a:lnTo>
                  <a:lnTo>
                    <a:pt x="325" y="226"/>
                  </a:lnTo>
                  <a:lnTo>
                    <a:pt x="325" y="224"/>
                  </a:lnTo>
                  <a:lnTo>
                    <a:pt x="327" y="226"/>
                  </a:lnTo>
                  <a:lnTo>
                    <a:pt x="327" y="224"/>
                  </a:lnTo>
                  <a:lnTo>
                    <a:pt x="327" y="224"/>
                  </a:lnTo>
                  <a:lnTo>
                    <a:pt x="327" y="224"/>
                  </a:lnTo>
                  <a:lnTo>
                    <a:pt x="327" y="224"/>
                  </a:lnTo>
                  <a:lnTo>
                    <a:pt x="327" y="224"/>
                  </a:lnTo>
                  <a:lnTo>
                    <a:pt x="327" y="224"/>
                  </a:lnTo>
                  <a:lnTo>
                    <a:pt x="329" y="224"/>
                  </a:lnTo>
                  <a:lnTo>
                    <a:pt x="329" y="224"/>
                  </a:lnTo>
                  <a:lnTo>
                    <a:pt x="329" y="224"/>
                  </a:lnTo>
                  <a:lnTo>
                    <a:pt x="329" y="224"/>
                  </a:lnTo>
                  <a:lnTo>
                    <a:pt x="331" y="224"/>
                  </a:lnTo>
                  <a:lnTo>
                    <a:pt x="331" y="224"/>
                  </a:lnTo>
                  <a:lnTo>
                    <a:pt x="333" y="222"/>
                  </a:lnTo>
                  <a:lnTo>
                    <a:pt x="333" y="222"/>
                  </a:lnTo>
                  <a:lnTo>
                    <a:pt x="333" y="222"/>
                  </a:lnTo>
                  <a:lnTo>
                    <a:pt x="333" y="224"/>
                  </a:lnTo>
                  <a:lnTo>
                    <a:pt x="335" y="224"/>
                  </a:lnTo>
                  <a:lnTo>
                    <a:pt x="335" y="224"/>
                  </a:lnTo>
                  <a:lnTo>
                    <a:pt x="335" y="226"/>
                  </a:lnTo>
                  <a:lnTo>
                    <a:pt x="335" y="226"/>
                  </a:lnTo>
                  <a:lnTo>
                    <a:pt x="335" y="226"/>
                  </a:lnTo>
                  <a:lnTo>
                    <a:pt x="335" y="226"/>
                  </a:lnTo>
                  <a:lnTo>
                    <a:pt x="335" y="226"/>
                  </a:lnTo>
                  <a:lnTo>
                    <a:pt x="337" y="226"/>
                  </a:lnTo>
                  <a:lnTo>
                    <a:pt x="337" y="226"/>
                  </a:lnTo>
                  <a:lnTo>
                    <a:pt x="337" y="226"/>
                  </a:lnTo>
                  <a:lnTo>
                    <a:pt x="337" y="228"/>
                  </a:lnTo>
                  <a:lnTo>
                    <a:pt x="339" y="228"/>
                  </a:lnTo>
                  <a:lnTo>
                    <a:pt x="339" y="228"/>
                  </a:lnTo>
                  <a:lnTo>
                    <a:pt x="339" y="228"/>
                  </a:lnTo>
                  <a:lnTo>
                    <a:pt x="339" y="231"/>
                  </a:lnTo>
                  <a:lnTo>
                    <a:pt x="339" y="231"/>
                  </a:lnTo>
                  <a:lnTo>
                    <a:pt x="337" y="231"/>
                  </a:lnTo>
                  <a:lnTo>
                    <a:pt x="339" y="231"/>
                  </a:lnTo>
                  <a:lnTo>
                    <a:pt x="339" y="233"/>
                  </a:lnTo>
                  <a:lnTo>
                    <a:pt x="339" y="233"/>
                  </a:lnTo>
                  <a:lnTo>
                    <a:pt x="339" y="233"/>
                  </a:lnTo>
                  <a:lnTo>
                    <a:pt x="339" y="233"/>
                  </a:lnTo>
                  <a:lnTo>
                    <a:pt x="339" y="233"/>
                  </a:lnTo>
                  <a:lnTo>
                    <a:pt x="339" y="235"/>
                  </a:lnTo>
                  <a:lnTo>
                    <a:pt x="339" y="235"/>
                  </a:lnTo>
                  <a:lnTo>
                    <a:pt x="339" y="235"/>
                  </a:lnTo>
                  <a:lnTo>
                    <a:pt x="339" y="235"/>
                  </a:lnTo>
                  <a:lnTo>
                    <a:pt x="341" y="235"/>
                  </a:lnTo>
                  <a:lnTo>
                    <a:pt x="341" y="235"/>
                  </a:lnTo>
                  <a:lnTo>
                    <a:pt x="343" y="233"/>
                  </a:lnTo>
                  <a:lnTo>
                    <a:pt x="346" y="233"/>
                  </a:lnTo>
                  <a:lnTo>
                    <a:pt x="346" y="233"/>
                  </a:lnTo>
                  <a:lnTo>
                    <a:pt x="348" y="231"/>
                  </a:lnTo>
                  <a:lnTo>
                    <a:pt x="348" y="231"/>
                  </a:lnTo>
                  <a:lnTo>
                    <a:pt x="348" y="228"/>
                  </a:lnTo>
                  <a:lnTo>
                    <a:pt x="346" y="228"/>
                  </a:lnTo>
                  <a:lnTo>
                    <a:pt x="346" y="228"/>
                  </a:lnTo>
                  <a:lnTo>
                    <a:pt x="343" y="228"/>
                  </a:lnTo>
                  <a:lnTo>
                    <a:pt x="343" y="226"/>
                  </a:lnTo>
                  <a:lnTo>
                    <a:pt x="343" y="226"/>
                  </a:lnTo>
                  <a:lnTo>
                    <a:pt x="343" y="226"/>
                  </a:lnTo>
                  <a:lnTo>
                    <a:pt x="343" y="226"/>
                  </a:lnTo>
                  <a:lnTo>
                    <a:pt x="341" y="226"/>
                  </a:lnTo>
                  <a:lnTo>
                    <a:pt x="341" y="226"/>
                  </a:lnTo>
                  <a:lnTo>
                    <a:pt x="341" y="228"/>
                  </a:lnTo>
                  <a:lnTo>
                    <a:pt x="341" y="228"/>
                  </a:lnTo>
                  <a:lnTo>
                    <a:pt x="341" y="228"/>
                  </a:lnTo>
                  <a:lnTo>
                    <a:pt x="339" y="228"/>
                  </a:lnTo>
                  <a:lnTo>
                    <a:pt x="339" y="226"/>
                  </a:lnTo>
                  <a:lnTo>
                    <a:pt x="339" y="226"/>
                  </a:lnTo>
                  <a:lnTo>
                    <a:pt x="341" y="224"/>
                  </a:lnTo>
                  <a:lnTo>
                    <a:pt x="341" y="224"/>
                  </a:lnTo>
                  <a:lnTo>
                    <a:pt x="343" y="224"/>
                  </a:lnTo>
                  <a:lnTo>
                    <a:pt x="343" y="224"/>
                  </a:lnTo>
                  <a:lnTo>
                    <a:pt x="346" y="222"/>
                  </a:lnTo>
                  <a:lnTo>
                    <a:pt x="346" y="220"/>
                  </a:lnTo>
                  <a:lnTo>
                    <a:pt x="346" y="220"/>
                  </a:lnTo>
                  <a:lnTo>
                    <a:pt x="346" y="220"/>
                  </a:lnTo>
                  <a:lnTo>
                    <a:pt x="343" y="220"/>
                  </a:lnTo>
                  <a:lnTo>
                    <a:pt x="343" y="220"/>
                  </a:lnTo>
                  <a:lnTo>
                    <a:pt x="341" y="220"/>
                  </a:lnTo>
                  <a:lnTo>
                    <a:pt x="341" y="220"/>
                  </a:lnTo>
                  <a:lnTo>
                    <a:pt x="341" y="220"/>
                  </a:lnTo>
                  <a:lnTo>
                    <a:pt x="339" y="220"/>
                  </a:lnTo>
                  <a:lnTo>
                    <a:pt x="339" y="220"/>
                  </a:lnTo>
                  <a:lnTo>
                    <a:pt x="341" y="218"/>
                  </a:lnTo>
                  <a:lnTo>
                    <a:pt x="341" y="218"/>
                  </a:lnTo>
                  <a:lnTo>
                    <a:pt x="341" y="216"/>
                  </a:lnTo>
                  <a:lnTo>
                    <a:pt x="341" y="216"/>
                  </a:lnTo>
                  <a:lnTo>
                    <a:pt x="343" y="216"/>
                  </a:lnTo>
                  <a:lnTo>
                    <a:pt x="343" y="216"/>
                  </a:lnTo>
                  <a:lnTo>
                    <a:pt x="346" y="216"/>
                  </a:lnTo>
                  <a:lnTo>
                    <a:pt x="343" y="216"/>
                  </a:lnTo>
                  <a:lnTo>
                    <a:pt x="343" y="214"/>
                  </a:lnTo>
                  <a:lnTo>
                    <a:pt x="346" y="214"/>
                  </a:lnTo>
                  <a:lnTo>
                    <a:pt x="348" y="214"/>
                  </a:lnTo>
                  <a:lnTo>
                    <a:pt x="348" y="212"/>
                  </a:lnTo>
                  <a:lnTo>
                    <a:pt x="350" y="212"/>
                  </a:lnTo>
                  <a:lnTo>
                    <a:pt x="350" y="212"/>
                  </a:lnTo>
                  <a:lnTo>
                    <a:pt x="352" y="212"/>
                  </a:lnTo>
                  <a:lnTo>
                    <a:pt x="352" y="210"/>
                  </a:lnTo>
                  <a:lnTo>
                    <a:pt x="354" y="210"/>
                  </a:lnTo>
                  <a:lnTo>
                    <a:pt x="356" y="210"/>
                  </a:lnTo>
                  <a:lnTo>
                    <a:pt x="356" y="212"/>
                  </a:lnTo>
                  <a:lnTo>
                    <a:pt x="358" y="210"/>
                  </a:lnTo>
                  <a:lnTo>
                    <a:pt x="358" y="210"/>
                  </a:lnTo>
                  <a:lnTo>
                    <a:pt x="358" y="208"/>
                  </a:lnTo>
                  <a:lnTo>
                    <a:pt x="360" y="208"/>
                  </a:lnTo>
                  <a:lnTo>
                    <a:pt x="360" y="208"/>
                  </a:lnTo>
                  <a:lnTo>
                    <a:pt x="360" y="208"/>
                  </a:lnTo>
                  <a:lnTo>
                    <a:pt x="360" y="208"/>
                  </a:lnTo>
                  <a:lnTo>
                    <a:pt x="362" y="208"/>
                  </a:lnTo>
                  <a:lnTo>
                    <a:pt x="362" y="210"/>
                  </a:lnTo>
                  <a:lnTo>
                    <a:pt x="362" y="210"/>
                  </a:lnTo>
                  <a:lnTo>
                    <a:pt x="362" y="210"/>
                  </a:lnTo>
                  <a:lnTo>
                    <a:pt x="362" y="212"/>
                  </a:lnTo>
                  <a:lnTo>
                    <a:pt x="360" y="212"/>
                  </a:lnTo>
                  <a:lnTo>
                    <a:pt x="360" y="212"/>
                  </a:lnTo>
                  <a:lnTo>
                    <a:pt x="360" y="212"/>
                  </a:lnTo>
                  <a:lnTo>
                    <a:pt x="358" y="212"/>
                  </a:lnTo>
                  <a:lnTo>
                    <a:pt x="356" y="214"/>
                  </a:lnTo>
                  <a:lnTo>
                    <a:pt x="356" y="216"/>
                  </a:lnTo>
                  <a:lnTo>
                    <a:pt x="358" y="218"/>
                  </a:lnTo>
                  <a:lnTo>
                    <a:pt x="358" y="218"/>
                  </a:lnTo>
                  <a:lnTo>
                    <a:pt x="356" y="218"/>
                  </a:lnTo>
                  <a:lnTo>
                    <a:pt x="356" y="220"/>
                  </a:lnTo>
                  <a:lnTo>
                    <a:pt x="356" y="222"/>
                  </a:lnTo>
                  <a:lnTo>
                    <a:pt x="356" y="224"/>
                  </a:lnTo>
                  <a:lnTo>
                    <a:pt x="358" y="224"/>
                  </a:lnTo>
                  <a:lnTo>
                    <a:pt x="358" y="224"/>
                  </a:lnTo>
                  <a:lnTo>
                    <a:pt x="362" y="224"/>
                  </a:lnTo>
                  <a:lnTo>
                    <a:pt x="362" y="224"/>
                  </a:lnTo>
                  <a:lnTo>
                    <a:pt x="366" y="224"/>
                  </a:lnTo>
                  <a:lnTo>
                    <a:pt x="366" y="224"/>
                  </a:lnTo>
                  <a:lnTo>
                    <a:pt x="366" y="226"/>
                  </a:lnTo>
                  <a:lnTo>
                    <a:pt x="366" y="226"/>
                  </a:lnTo>
                  <a:lnTo>
                    <a:pt x="366" y="228"/>
                  </a:lnTo>
                  <a:lnTo>
                    <a:pt x="369" y="228"/>
                  </a:lnTo>
                  <a:lnTo>
                    <a:pt x="369" y="226"/>
                  </a:lnTo>
                  <a:lnTo>
                    <a:pt x="369" y="226"/>
                  </a:lnTo>
                  <a:lnTo>
                    <a:pt x="369" y="224"/>
                  </a:lnTo>
                  <a:lnTo>
                    <a:pt x="371" y="220"/>
                  </a:lnTo>
                  <a:lnTo>
                    <a:pt x="371" y="220"/>
                  </a:lnTo>
                  <a:lnTo>
                    <a:pt x="371" y="220"/>
                  </a:lnTo>
                  <a:lnTo>
                    <a:pt x="373" y="218"/>
                  </a:lnTo>
                  <a:lnTo>
                    <a:pt x="373" y="218"/>
                  </a:lnTo>
                  <a:lnTo>
                    <a:pt x="371" y="216"/>
                  </a:lnTo>
                  <a:lnTo>
                    <a:pt x="371" y="216"/>
                  </a:lnTo>
                  <a:lnTo>
                    <a:pt x="371" y="216"/>
                  </a:lnTo>
                  <a:lnTo>
                    <a:pt x="369" y="214"/>
                  </a:lnTo>
                  <a:lnTo>
                    <a:pt x="369" y="216"/>
                  </a:lnTo>
                  <a:lnTo>
                    <a:pt x="366" y="216"/>
                  </a:lnTo>
                  <a:lnTo>
                    <a:pt x="366" y="214"/>
                  </a:lnTo>
                  <a:lnTo>
                    <a:pt x="366" y="214"/>
                  </a:lnTo>
                  <a:lnTo>
                    <a:pt x="366" y="214"/>
                  </a:lnTo>
                  <a:lnTo>
                    <a:pt x="366" y="214"/>
                  </a:lnTo>
                  <a:lnTo>
                    <a:pt x="366" y="212"/>
                  </a:lnTo>
                  <a:lnTo>
                    <a:pt x="364" y="212"/>
                  </a:lnTo>
                  <a:lnTo>
                    <a:pt x="366" y="212"/>
                  </a:lnTo>
                  <a:lnTo>
                    <a:pt x="366" y="212"/>
                  </a:lnTo>
                  <a:lnTo>
                    <a:pt x="369" y="212"/>
                  </a:lnTo>
                  <a:lnTo>
                    <a:pt x="369" y="214"/>
                  </a:lnTo>
                  <a:lnTo>
                    <a:pt x="371" y="212"/>
                  </a:lnTo>
                  <a:lnTo>
                    <a:pt x="371" y="212"/>
                  </a:lnTo>
                  <a:lnTo>
                    <a:pt x="371" y="214"/>
                  </a:lnTo>
                  <a:lnTo>
                    <a:pt x="371" y="214"/>
                  </a:lnTo>
                  <a:lnTo>
                    <a:pt x="373" y="216"/>
                  </a:lnTo>
                  <a:lnTo>
                    <a:pt x="373" y="216"/>
                  </a:lnTo>
                  <a:lnTo>
                    <a:pt x="373" y="216"/>
                  </a:lnTo>
                  <a:lnTo>
                    <a:pt x="373" y="218"/>
                  </a:lnTo>
                  <a:lnTo>
                    <a:pt x="373" y="218"/>
                  </a:lnTo>
                  <a:lnTo>
                    <a:pt x="375" y="218"/>
                  </a:lnTo>
                  <a:lnTo>
                    <a:pt x="375" y="216"/>
                  </a:lnTo>
                  <a:lnTo>
                    <a:pt x="375" y="216"/>
                  </a:lnTo>
                  <a:lnTo>
                    <a:pt x="375" y="216"/>
                  </a:lnTo>
                  <a:lnTo>
                    <a:pt x="377" y="216"/>
                  </a:lnTo>
                  <a:lnTo>
                    <a:pt x="377" y="216"/>
                  </a:lnTo>
                  <a:lnTo>
                    <a:pt x="377" y="216"/>
                  </a:lnTo>
                  <a:lnTo>
                    <a:pt x="377" y="214"/>
                  </a:lnTo>
                  <a:lnTo>
                    <a:pt x="377" y="214"/>
                  </a:lnTo>
                  <a:lnTo>
                    <a:pt x="377" y="214"/>
                  </a:lnTo>
                  <a:lnTo>
                    <a:pt x="377" y="212"/>
                  </a:lnTo>
                  <a:lnTo>
                    <a:pt x="377" y="212"/>
                  </a:lnTo>
                  <a:lnTo>
                    <a:pt x="379" y="212"/>
                  </a:lnTo>
                  <a:lnTo>
                    <a:pt x="379" y="210"/>
                  </a:lnTo>
                  <a:lnTo>
                    <a:pt x="379" y="210"/>
                  </a:lnTo>
                  <a:lnTo>
                    <a:pt x="381" y="210"/>
                  </a:lnTo>
                  <a:lnTo>
                    <a:pt x="383" y="210"/>
                  </a:lnTo>
                  <a:lnTo>
                    <a:pt x="385" y="208"/>
                  </a:lnTo>
                  <a:lnTo>
                    <a:pt x="385" y="208"/>
                  </a:lnTo>
                  <a:lnTo>
                    <a:pt x="385" y="210"/>
                  </a:lnTo>
                  <a:lnTo>
                    <a:pt x="387" y="210"/>
                  </a:lnTo>
                  <a:lnTo>
                    <a:pt x="387" y="208"/>
                  </a:lnTo>
                  <a:lnTo>
                    <a:pt x="387" y="208"/>
                  </a:lnTo>
                  <a:lnTo>
                    <a:pt x="389" y="205"/>
                  </a:lnTo>
                  <a:lnTo>
                    <a:pt x="389" y="205"/>
                  </a:lnTo>
                  <a:lnTo>
                    <a:pt x="392" y="208"/>
                  </a:lnTo>
                  <a:lnTo>
                    <a:pt x="392" y="205"/>
                  </a:lnTo>
                  <a:lnTo>
                    <a:pt x="394" y="205"/>
                  </a:lnTo>
                  <a:lnTo>
                    <a:pt x="394" y="203"/>
                  </a:lnTo>
                  <a:lnTo>
                    <a:pt x="396" y="201"/>
                  </a:lnTo>
                  <a:lnTo>
                    <a:pt x="396" y="201"/>
                  </a:lnTo>
                  <a:lnTo>
                    <a:pt x="398" y="201"/>
                  </a:lnTo>
                  <a:lnTo>
                    <a:pt x="396" y="203"/>
                  </a:lnTo>
                  <a:lnTo>
                    <a:pt x="396" y="203"/>
                  </a:lnTo>
                  <a:lnTo>
                    <a:pt x="398" y="203"/>
                  </a:lnTo>
                  <a:lnTo>
                    <a:pt x="398" y="203"/>
                  </a:lnTo>
                  <a:lnTo>
                    <a:pt x="398" y="205"/>
                  </a:lnTo>
                  <a:lnTo>
                    <a:pt x="396" y="205"/>
                  </a:lnTo>
                  <a:lnTo>
                    <a:pt x="394" y="208"/>
                  </a:lnTo>
                  <a:lnTo>
                    <a:pt x="392" y="208"/>
                  </a:lnTo>
                  <a:lnTo>
                    <a:pt x="392" y="210"/>
                  </a:lnTo>
                  <a:lnTo>
                    <a:pt x="392" y="210"/>
                  </a:lnTo>
                  <a:lnTo>
                    <a:pt x="396" y="210"/>
                  </a:lnTo>
                  <a:lnTo>
                    <a:pt x="398" y="210"/>
                  </a:lnTo>
                  <a:lnTo>
                    <a:pt x="400" y="212"/>
                  </a:lnTo>
                  <a:lnTo>
                    <a:pt x="402" y="212"/>
                  </a:lnTo>
                  <a:lnTo>
                    <a:pt x="402" y="210"/>
                  </a:lnTo>
                  <a:lnTo>
                    <a:pt x="404" y="210"/>
                  </a:lnTo>
                  <a:lnTo>
                    <a:pt x="404" y="212"/>
                  </a:lnTo>
                  <a:lnTo>
                    <a:pt x="404" y="212"/>
                  </a:lnTo>
                  <a:lnTo>
                    <a:pt x="404" y="212"/>
                  </a:lnTo>
                  <a:lnTo>
                    <a:pt x="402" y="214"/>
                  </a:lnTo>
                  <a:lnTo>
                    <a:pt x="402" y="214"/>
                  </a:lnTo>
                  <a:lnTo>
                    <a:pt x="400" y="214"/>
                  </a:lnTo>
                  <a:lnTo>
                    <a:pt x="400" y="214"/>
                  </a:lnTo>
                  <a:lnTo>
                    <a:pt x="398" y="214"/>
                  </a:lnTo>
                  <a:lnTo>
                    <a:pt x="400" y="216"/>
                  </a:lnTo>
                  <a:lnTo>
                    <a:pt x="400" y="216"/>
                  </a:lnTo>
                  <a:lnTo>
                    <a:pt x="402" y="216"/>
                  </a:lnTo>
                  <a:lnTo>
                    <a:pt x="402" y="218"/>
                  </a:lnTo>
                  <a:lnTo>
                    <a:pt x="404" y="218"/>
                  </a:lnTo>
                  <a:lnTo>
                    <a:pt x="406" y="216"/>
                  </a:lnTo>
                  <a:lnTo>
                    <a:pt x="408" y="216"/>
                  </a:lnTo>
                  <a:lnTo>
                    <a:pt x="410" y="218"/>
                  </a:lnTo>
                  <a:lnTo>
                    <a:pt x="413" y="218"/>
                  </a:lnTo>
                  <a:lnTo>
                    <a:pt x="413" y="218"/>
                  </a:lnTo>
                  <a:lnTo>
                    <a:pt x="415" y="218"/>
                  </a:lnTo>
                  <a:lnTo>
                    <a:pt x="415" y="218"/>
                  </a:lnTo>
                  <a:lnTo>
                    <a:pt x="415" y="216"/>
                  </a:lnTo>
                  <a:lnTo>
                    <a:pt x="417" y="214"/>
                  </a:lnTo>
                  <a:lnTo>
                    <a:pt x="417" y="214"/>
                  </a:lnTo>
                  <a:lnTo>
                    <a:pt x="417" y="214"/>
                  </a:lnTo>
                  <a:lnTo>
                    <a:pt x="415" y="214"/>
                  </a:lnTo>
                  <a:lnTo>
                    <a:pt x="415" y="214"/>
                  </a:lnTo>
                  <a:lnTo>
                    <a:pt x="415" y="216"/>
                  </a:lnTo>
                  <a:lnTo>
                    <a:pt x="413" y="214"/>
                  </a:lnTo>
                  <a:lnTo>
                    <a:pt x="413" y="212"/>
                  </a:lnTo>
                  <a:lnTo>
                    <a:pt x="413" y="210"/>
                  </a:lnTo>
                  <a:lnTo>
                    <a:pt x="415" y="208"/>
                  </a:lnTo>
                  <a:lnTo>
                    <a:pt x="417" y="205"/>
                  </a:lnTo>
                  <a:lnTo>
                    <a:pt x="419" y="203"/>
                  </a:lnTo>
                  <a:lnTo>
                    <a:pt x="417" y="203"/>
                  </a:lnTo>
                  <a:lnTo>
                    <a:pt x="417" y="205"/>
                  </a:lnTo>
                  <a:lnTo>
                    <a:pt x="417" y="205"/>
                  </a:lnTo>
                  <a:lnTo>
                    <a:pt x="415" y="205"/>
                  </a:lnTo>
                  <a:lnTo>
                    <a:pt x="415" y="205"/>
                  </a:lnTo>
                  <a:lnTo>
                    <a:pt x="415" y="205"/>
                  </a:lnTo>
                  <a:lnTo>
                    <a:pt x="413" y="205"/>
                  </a:lnTo>
                  <a:lnTo>
                    <a:pt x="413" y="205"/>
                  </a:lnTo>
                  <a:lnTo>
                    <a:pt x="410" y="205"/>
                  </a:lnTo>
                  <a:lnTo>
                    <a:pt x="410" y="205"/>
                  </a:lnTo>
                  <a:lnTo>
                    <a:pt x="408" y="205"/>
                  </a:lnTo>
                  <a:lnTo>
                    <a:pt x="408" y="205"/>
                  </a:lnTo>
                  <a:lnTo>
                    <a:pt x="408" y="205"/>
                  </a:lnTo>
                  <a:lnTo>
                    <a:pt x="410" y="203"/>
                  </a:lnTo>
                  <a:lnTo>
                    <a:pt x="410" y="203"/>
                  </a:lnTo>
                  <a:lnTo>
                    <a:pt x="408" y="201"/>
                  </a:lnTo>
                  <a:lnTo>
                    <a:pt x="408" y="201"/>
                  </a:lnTo>
                  <a:lnTo>
                    <a:pt x="406" y="201"/>
                  </a:lnTo>
                  <a:lnTo>
                    <a:pt x="406" y="201"/>
                  </a:lnTo>
                  <a:lnTo>
                    <a:pt x="406" y="201"/>
                  </a:lnTo>
                  <a:lnTo>
                    <a:pt x="404" y="201"/>
                  </a:lnTo>
                  <a:lnTo>
                    <a:pt x="404" y="201"/>
                  </a:lnTo>
                  <a:lnTo>
                    <a:pt x="404" y="199"/>
                  </a:lnTo>
                  <a:lnTo>
                    <a:pt x="404" y="199"/>
                  </a:lnTo>
                  <a:lnTo>
                    <a:pt x="406" y="199"/>
                  </a:lnTo>
                  <a:lnTo>
                    <a:pt x="406" y="199"/>
                  </a:lnTo>
                  <a:lnTo>
                    <a:pt x="406" y="199"/>
                  </a:lnTo>
                  <a:lnTo>
                    <a:pt x="406" y="199"/>
                  </a:lnTo>
                  <a:lnTo>
                    <a:pt x="408" y="199"/>
                  </a:lnTo>
                  <a:lnTo>
                    <a:pt x="410" y="201"/>
                  </a:lnTo>
                  <a:lnTo>
                    <a:pt x="410" y="201"/>
                  </a:lnTo>
                  <a:lnTo>
                    <a:pt x="413" y="201"/>
                  </a:lnTo>
                  <a:lnTo>
                    <a:pt x="413" y="201"/>
                  </a:lnTo>
                  <a:lnTo>
                    <a:pt x="413" y="201"/>
                  </a:lnTo>
                  <a:lnTo>
                    <a:pt x="413" y="203"/>
                  </a:lnTo>
                  <a:lnTo>
                    <a:pt x="413" y="203"/>
                  </a:lnTo>
                  <a:lnTo>
                    <a:pt x="413" y="205"/>
                  </a:lnTo>
                  <a:lnTo>
                    <a:pt x="415" y="205"/>
                  </a:lnTo>
                  <a:lnTo>
                    <a:pt x="415" y="205"/>
                  </a:lnTo>
                  <a:lnTo>
                    <a:pt x="415" y="203"/>
                  </a:lnTo>
                  <a:lnTo>
                    <a:pt x="415" y="203"/>
                  </a:lnTo>
                  <a:lnTo>
                    <a:pt x="417" y="203"/>
                  </a:lnTo>
                  <a:lnTo>
                    <a:pt x="421" y="201"/>
                  </a:lnTo>
                  <a:lnTo>
                    <a:pt x="421" y="201"/>
                  </a:lnTo>
                  <a:lnTo>
                    <a:pt x="421" y="201"/>
                  </a:lnTo>
                  <a:lnTo>
                    <a:pt x="423" y="199"/>
                  </a:lnTo>
                  <a:lnTo>
                    <a:pt x="423" y="199"/>
                  </a:lnTo>
                  <a:lnTo>
                    <a:pt x="427" y="199"/>
                  </a:lnTo>
                  <a:lnTo>
                    <a:pt x="427" y="199"/>
                  </a:lnTo>
                  <a:lnTo>
                    <a:pt x="425" y="199"/>
                  </a:lnTo>
                  <a:lnTo>
                    <a:pt x="425" y="201"/>
                  </a:lnTo>
                  <a:lnTo>
                    <a:pt x="425" y="201"/>
                  </a:lnTo>
                  <a:lnTo>
                    <a:pt x="425" y="201"/>
                  </a:lnTo>
                  <a:lnTo>
                    <a:pt x="423" y="201"/>
                  </a:lnTo>
                  <a:lnTo>
                    <a:pt x="423" y="201"/>
                  </a:lnTo>
                  <a:lnTo>
                    <a:pt x="423" y="203"/>
                  </a:lnTo>
                  <a:lnTo>
                    <a:pt x="425" y="203"/>
                  </a:lnTo>
                  <a:lnTo>
                    <a:pt x="423" y="205"/>
                  </a:lnTo>
                  <a:lnTo>
                    <a:pt x="427" y="205"/>
                  </a:lnTo>
                  <a:lnTo>
                    <a:pt x="429" y="205"/>
                  </a:lnTo>
                  <a:lnTo>
                    <a:pt x="429" y="205"/>
                  </a:lnTo>
                  <a:lnTo>
                    <a:pt x="429" y="208"/>
                  </a:lnTo>
                  <a:lnTo>
                    <a:pt x="431" y="208"/>
                  </a:lnTo>
                  <a:lnTo>
                    <a:pt x="431" y="208"/>
                  </a:lnTo>
                  <a:lnTo>
                    <a:pt x="431" y="208"/>
                  </a:lnTo>
                  <a:lnTo>
                    <a:pt x="431" y="208"/>
                  </a:lnTo>
                  <a:lnTo>
                    <a:pt x="431" y="210"/>
                  </a:lnTo>
                  <a:lnTo>
                    <a:pt x="431" y="210"/>
                  </a:lnTo>
                  <a:lnTo>
                    <a:pt x="431" y="212"/>
                  </a:lnTo>
                  <a:lnTo>
                    <a:pt x="431" y="210"/>
                  </a:lnTo>
                  <a:lnTo>
                    <a:pt x="431" y="210"/>
                  </a:lnTo>
                  <a:lnTo>
                    <a:pt x="431" y="210"/>
                  </a:lnTo>
                  <a:lnTo>
                    <a:pt x="431" y="210"/>
                  </a:lnTo>
                  <a:lnTo>
                    <a:pt x="431" y="210"/>
                  </a:lnTo>
                  <a:lnTo>
                    <a:pt x="431" y="210"/>
                  </a:lnTo>
                  <a:lnTo>
                    <a:pt x="431" y="212"/>
                  </a:lnTo>
                  <a:lnTo>
                    <a:pt x="431" y="212"/>
                  </a:lnTo>
                  <a:lnTo>
                    <a:pt x="431" y="214"/>
                  </a:lnTo>
                  <a:lnTo>
                    <a:pt x="433" y="214"/>
                  </a:lnTo>
                  <a:lnTo>
                    <a:pt x="433" y="212"/>
                  </a:lnTo>
                  <a:lnTo>
                    <a:pt x="436" y="210"/>
                  </a:lnTo>
                  <a:lnTo>
                    <a:pt x="438" y="210"/>
                  </a:lnTo>
                  <a:lnTo>
                    <a:pt x="438" y="210"/>
                  </a:lnTo>
                  <a:lnTo>
                    <a:pt x="440" y="208"/>
                  </a:lnTo>
                  <a:lnTo>
                    <a:pt x="442" y="208"/>
                  </a:lnTo>
                  <a:lnTo>
                    <a:pt x="442" y="208"/>
                  </a:lnTo>
                  <a:lnTo>
                    <a:pt x="442" y="208"/>
                  </a:lnTo>
                  <a:lnTo>
                    <a:pt x="446" y="205"/>
                  </a:lnTo>
                  <a:lnTo>
                    <a:pt x="446" y="205"/>
                  </a:lnTo>
                  <a:lnTo>
                    <a:pt x="448" y="205"/>
                  </a:lnTo>
                  <a:lnTo>
                    <a:pt x="448" y="205"/>
                  </a:lnTo>
                  <a:lnTo>
                    <a:pt x="448" y="205"/>
                  </a:lnTo>
                  <a:lnTo>
                    <a:pt x="448" y="205"/>
                  </a:lnTo>
                  <a:lnTo>
                    <a:pt x="450" y="203"/>
                  </a:lnTo>
                  <a:lnTo>
                    <a:pt x="452" y="201"/>
                  </a:lnTo>
                  <a:lnTo>
                    <a:pt x="450" y="201"/>
                  </a:lnTo>
                  <a:lnTo>
                    <a:pt x="448" y="199"/>
                  </a:lnTo>
                  <a:lnTo>
                    <a:pt x="448" y="199"/>
                  </a:lnTo>
                  <a:lnTo>
                    <a:pt x="452" y="201"/>
                  </a:lnTo>
                  <a:lnTo>
                    <a:pt x="454" y="201"/>
                  </a:lnTo>
                  <a:lnTo>
                    <a:pt x="452" y="203"/>
                  </a:lnTo>
                  <a:lnTo>
                    <a:pt x="450" y="205"/>
                  </a:lnTo>
                  <a:lnTo>
                    <a:pt x="452" y="208"/>
                  </a:lnTo>
                  <a:lnTo>
                    <a:pt x="452" y="205"/>
                  </a:lnTo>
                  <a:lnTo>
                    <a:pt x="454" y="205"/>
                  </a:lnTo>
                  <a:lnTo>
                    <a:pt x="454" y="205"/>
                  </a:lnTo>
                  <a:lnTo>
                    <a:pt x="456" y="203"/>
                  </a:lnTo>
                  <a:lnTo>
                    <a:pt x="459" y="201"/>
                  </a:lnTo>
                  <a:lnTo>
                    <a:pt x="461" y="201"/>
                  </a:lnTo>
                  <a:lnTo>
                    <a:pt x="461" y="199"/>
                  </a:lnTo>
                  <a:lnTo>
                    <a:pt x="463" y="199"/>
                  </a:lnTo>
                  <a:lnTo>
                    <a:pt x="465" y="197"/>
                  </a:lnTo>
                  <a:lnTo>
                    <a:pt x="465" y="197"/>
                  </a:lnTo>
                  <a:lnTo>
                    <a:pt x="463" y="197"/>
                  </a:lnTo>
                  <a:lnTo>
                    <a:pt x="463" y="197"/>
                  </a:lnTo>
                  <a:lnTo>
                    <a:pt x="459" y="195"/>
                  </a:lnTo>
                  <a:lnTo>
                    <a:pt x="461" y="195"/>
                  </a:lnTo>
                  <a:lnTo>
                    <a:pt x="463" y="195"/>
                  </a:lnTo>
                  <a:lnTo>
                    <a:pt x="463" y="195"/>
                  </a:lnTo>
                  <a:lnTo>
                    <a:pt x="465" y="195"/>
                  </a:lnTo>
                  <a:lnTo>
                    <a:pt x="467" y="197"/>
                  </a:lnTo>
                  <a:lnTo>
                    <a:pt x="469" y="197"/>
                  </a:lnTo>
                  <a:lnTo>
                    <a:pt x="469" y="199"/>
                  </a:lnTo>
                  <a:lnTo>
                    <a:pt x="471" y="199"/>
                  </a:lnTo>
                  <a:lnTo>
                    <a:pt x="475" y="199"/>
                  </a:lnTo>
                  <a:lnTo>
                    <a:pt x="477" y="197"/>
                  </a:lnTo>
                  <a:lnTo>
                    <a:pt x="479" y="199"/>
                  </a:lnTo>
                  <a:lnTo>
                    <a:pt x="482" y="197"/>
                  </a:lnTo>
                  <a:lnTo>
                    <a:pt x="482" y="193"/>
                  </a:lnTo>
                  <a:lnTo>
                    <a:pt x="484" y="193"/>
                  </a:lnTo>
                  <a:lnTo>
                    <a:pt x="486" y="193"/>
                  </a:lnTo>
                  <a:lnTo>
                    <a:pt x="484" y="191"/>
                  </a:lnTo>
                  <a:lnTo>
                    <a:pt x="484" y="189"/>
                  </a:lnTo>
                  <a:lnTo>
                    <a:pt x="484" y="187"/>
                  </a:lnTo>
                  <a:lnTo>
                    <a:pt x="484" y="184"/>
                  </a:lnTo>
                  <a:lnTo>
                    <a:pt x="484" y="182"/>
                  </a:lnTo>
                  <a:lnTo>
                    <a:pt x="486" y="180"/>
                  </a:lnTo>
                  <a:lnTo>
                    <a:pt x="488" y="178"/>
                  </a:lnTo>
                  <a:lnTo>
                    <a:pt x="488" y="178"/>
                  </a:lnTo>
                  <a:lnTo>
                    <a:pt x="488" y="178"/>
                  </a:lnTo>
                  <a:lnTo>
                    <a:pt x="486" y="176"/>
                  </a:lnTo>
                  <a:lnTo>
                    <a:pt x="486" y="176"/>
                  </a:lnTo>
                  <a:lnTo>
                    <a:pt x="484" y="178"/>
                  </a:lnTo>
                  <a:lnTo>
                    <a:pt x="484" y="178"/>
                  </a:lnTo>
                  <a:lnTo>
                    <a:pt x="482" y="178"/>
                  </a:lnTo>
                  <a:lnTo>
                    <a:pt x="482" y="178"/>
                  </a:lnTo>
                  <a:lnTo>
                    <a:pt x="482" y="176"/>
                  </a:lnTo>
                  <a:lnTo>
                    <a:pt x="482" y="176"/>
                  </a:lnTo>
                  <a:lnTo>
                    <a:pt x="486" y="174"/>
                  </a:lnTo>
                  <a:lnTo>
                    <a:pt x="486" y="176"/>
                  </a:lnTo>
                  <a:lnTo>
                    <a:pt x="488" y="176"/>
                  </a:lnTo>
                  <a:lnTo>
                    <a:pt x="488" y="176"/>
                  </a:lnTo>
                  <a:lnTo>
                    <a:pt x="488" y="178"/>
                  </a:lnTo>
                  <a:lnTo>
                    <a:pt x="488" y="178"/>
                  </a:lnTo>
                  <a:lnTo>
                    <a:pt x="488" y="180"/>
                  </a:lnTo>
                  <a:lnTo>
                    <a:pt x="490" y="180"/>
                  </a:lnTo>
                  <a:lnTo>
                    <a:pt x="490" y="180"/>
                  </a:lnTo>
                  <a:lnTo>
                    <a:pt x="490" y="180"/>
                  </a:lnTo>
                  <a:lnTo>
                    <a:pt x="492" y="178"/>
                  </a:lnTo>
                  <a:lnTo>
                    <a:pt x="492" y="178"/>
                  </a:lnTo>
                  <a:lnTo>
                    <a:pt x="494" y="176"/>
                  </a:lnTo>
                  <a:lnTo>
                    <a:pt x="494" y="176"/>
                  </a:lnTo>
                  <a:lnTo>
                    <a:pt x="496" y="176"/>
                  </a:lnTo>
                  <a:lnTo>
                    <a:pt x="494" y="174"/>
                  </a:lnTo>
                  <a:lnTo>
                    <a:pt x="494" y="174"/>
                  </a:lnTo>
                  <a:lnTo>
                    <a:pt x="492" y="174"/>
                  </a:lnTo>
                  <a:lnTo>
                    <a:pt x="492" y="172"/>
                  </a:lnTo>
                  <a:lnTo>
                    <a:pt x="494" y="172"/>
                  </a:lnTo>
                  <a:lnTo>
                    <a:pt x="496" y="174"/>
                  </a:lnTo>
                  <a:lnTo>
                    <a:pt x="498" y="176"/>
                  </a:lnTo>
                  <a:lnTo>
                    <a:pt x="500" y="178"/>
                  </a:lnTo>
                  <a:lnTo>
                    <a:pt x="502" y="176"/>
                  </a:lnTo>
                  <a:lnTo>
                    <a:pt x="500" y="176"/>
                  </a:lnTo>
                  <a:lnTo>
                    <a:pt x="500" y="176"/>
                  </a:lnTo>
                  <a:lnTo>
                    <a:pt x="500" y="176"/>
                  </a:lnTo>
                  <a:lnTo>
                    <a:pt x="498" y="174"/>
                  </a:lnTo>
                  <a:lnTo>
                    <a:pt x="498" y="172"/>
                  </a:lnTo>
                  <a:lnTo>
                    <a:pt x="498" y="170"/>
                  </a:lnTo>
                  <a:lnTo>
                    <a:pt x="496" y="168"/>
                  </a:lnTo>
                  <a:lnTo>
                    <a:pt x="496" y="170"/>
                  </a:lnTo>
                  <a:lnTo>
                    <a:pt x="494" y="170"/>
                  </a:lnTo>
                  <a:lnTo>
                    <a:pt x="494" y="168"/>
                  </a:lnTo>
                  <a:lnTo>
                    <a:pt x="492" y="168"/>
                  </a:lnTo>
                  <a:lnTo>
                    <a:pt x="490" y="170"/>
                  </a:lnTo>
                  <a:lnTo>
                    <a:pt x="488" y="170"/>
                  </a:lnTo>
                  <a:lnTo>
                    <a:pt x="486" y="170"/>
                  </a:lnTo>
                  <a:lnTo>
                    <a:pt x="486" y="170"/>
                  </a:lnTo>
                  <a:lnTo>
                    <a:pt x="484" y="168"/>
                  </a:lnTo>
                  <a:lnTo>
                    <a:pt x="484" y="166"/>
                  </a:lnTo>
                  <a:lnTo>
                    <a:pt x="482" y="166"/>
                  </a:lnTo>
                  <a:lnTo>
                    <a:pt x="482" y="161"/>
                  </a:lnTo>
                  <a:lnTo>
                    <a:pt x="482" y="161"/>
                  </a:lnTo>
                  <a:lnTo>
                    <a:pt x="482" y="161"/>
                  </a:lnTo>
                  <a:lnTo>
                    <a:pt x="484" y="161"/>
                  </a:lnTo>
                  <a:lnTo>
                    <a:pt x="484" y="161"/>
                  </a:lnTo>
                  <a:lnTo>
                    <a:pt x="484" y="164"/>
                  </a:lnTo>
                  <a:lnTo>
                    <a:pt x="486" y="164"/>
                  </a:lnTo>
                  <a:lnTo>
                    <a:pt x="490" y="166"/>
                  </a:lnTo>
                  <a:lnTo>
                    <a:pt x="492" y="168"/>
                  </a:lnTo>
                  <a:lnTo>
                    <a:pt x="492" y="166"/>
                  </a:lnTo>
                  <a:lnTo>
                    <a:pt x="494" y="166"/>
                  </a:lnTo>
                  <a:lnTo>
                    <a:pt x="496" y="166"/>
                  </a:lnTo>
                  <a:lnTo>
                    <a:pt x="496" y="168"/>
                  </a:lnTo>
                  <a:lnTo>
                    <a:pt x="498" y="168"/>
                  </a:lnTo>
                  <a:lnTo>
                    <a:pt x="498" y="168"/>
                  </a:lnTo>
                  <a:lnTo>
                    <a:pt x="500" y="168"/>
                  </a:lnTo>
                  <a:lnTo>
                    <a:pt x="507" y="159"/>
                  </a:lnTo>
                  <a:lnTo>
                    <a:pt x="507" y="157"/>
                  </a:lnTo>
                  <a:lnTo>
                    <a:pt x="505" y="155"/>
                  </a:lnTo>
                  <a:lnTo>
                    <a:pt x="505" y="155"/>
                  </a:lnTo>
                  <a:lnTo>
                    <a:pt x="505" y="153"/>
                  </a:lnTo>
                  <a:lnTo>
                    <a:pt x="507" y="153"/>
                  </a:lnTo>
                  <a:lnTo>
                    <a:pt x="507" y="151"/>
                  </a:lnTo>
                  <a:lnTo>
                    <a:pt x="507" y="151"/>
                  </a:lnTo>
                  <a:lnTo>
                    <a:pt x="507" y="149"/>
                  </a:lnTo>
                  <a:lnTo>
                    <a:pt x="507" y="149"/>
                  </a:lnTo>
                  <a:lnTo>
                    <a:pt x="507" y="149"/>
                  </a:lnTo>
                  <a:lnTo>
                    <a:pt x="507" y="147"/>
                  </a:lnTo>
                  <a:lnTo>
                    <a:pt x="507" y="147"/>
                  </a:lnTo>
                  <a:lnTo>
                    <a:pt x="509" y="145"/>
                  </a:lnTo>
                  <a:lnTo>
                    <a:pt x="509" y="145"/>
                  </a:lnTo>
                  <a:lnTo>
                    <a:pt x="509" y="145"/>
                  </a:lnTo>
                  <a:lnTo>
                    <a:pt x="509" y="143"/>
                  </a:lnTo>
                  <a:lnTo>
                    <a:pt x="511" y="143"/>
                  </a:lnTo>
                  <a:lnTo>
                    <a:pt x="511" y="143"/>
                  </a:lnTo>
                  <a:lnTo>
                    <a:pt x="509" y="145"/>
                  </a:lnTo>
                  <a:lnTo>
                    <a:pt x="511" y="147"/>
                  </a:lnTo>
                  <a:lnTo>
                    <a:pt x="513" y="147"/>
                  </a:lnTo>
                  <a:lnTo>
                    <a:pt x="513" y="147"/>
                  </a:lnTo>
                  <a:lnTo>
                    <a:pt x="515" y="145"/>
                  </a:lnTo>
                  <a:lnTo>
                    <a:pt x="517" y="145"/>
                  </a:lnTo>
                  <a:lnTo>
                    <a:pt x="517" y="145"/>
                  </a:lnTo>
                  <a:lnTo>
                    <a:pt x="517" y="143"/>
                  </a:lnTo>
                  <a:lnTo>
                    <a:pt x="517" y="143"/>
                  </a:lnTo>
                  <a:lnTo>
                    <a:pt x="519" y="145"/>
                  </a:lnTo>
                  <a:lnTo>
                    <a:pt x="519" y="145"/>
                  </a:lnTo>
                  <a:lnTo>
                    <a:pt x="519" y="145"/>
                  </a:lnTo>
                  <a:lnTo>
                    <a:pt x="521" y="145"/>
                  </a:lnTo>
                  <a:lnTo>
                    <a:pt x="521" y="147"/>
                  </a:lnTo>
                  <a:lnTo>
                    <a:pt x="521" y="147"/>
                  </a:lnTo>
                  <a:lnTo>
                    <a:pt x="521" y="149"/>
                  </a:lnTo>
                  <a:lnTo>
                    <a:pt x="521" y="151"/>
                  </a:lnTo>
                  <a:lnTo>
                    <a:pt x="521" y="151"/>
                  </a:lnTo>
                  <a:lnTo>
                    <a:pt x="521" y="151"/>
                  </a:lnTo>
                  <a:lnTo>
                    <a:pt x="523" y="151"/>
                  </a:lnTo>
                  <a:lnTo>
                    <a:pt x="525" y="151"/>
                  </a:lnTo>
                  <a:lnTo>
                    <a:pt x="525" y="147"/>
                  </a:lnTo>
                  <a:lnTo>
                    <a:pt x="528" y="147"/>
                  </a:lnTo>
                  <a:lnTo>
                    <a:pt x="528" y="147"/>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p:cNvSpPr>
            <p:nvPr/>
          </p:nvSpPr>
          <p:spPr bwMode="auto">
            <a:xfrm>
              <a:off x="6436060" y="3144703"/>
              <a:ext cx="1682058" cy="1358876"/>
            </a:xfrm>
            <a:custGeom>
              <a:avLst/>
              <a:gdLst>
                <a:gd name="T0" fmla="*/ 1088 w 1119"/>
                <a:gd name="T1" fmla="*/ 565 h 904"/>
                <a:gd name="T2" fmla="*/ 1061 w 1119"/>
                <a:gd name="T3" fmla="*/ 548 h 904"/>
                <a:gd name="T4" fmla="*/ 1009 w 1119"/>
                <a:gd name="T5" fmla="*/ 517 h 904"/>
                <a:gd name="T6" fmla="*/ 971 w 1119"/>
                <a:gd name="T7" fmla="*/ 532 h 904"/>
                <a:gd name="T8" fmla="*/ 963 w 1119"/>
                <a:gd name="T9" fmla="*/ 569 h 904"/>
                <a:gd name="T10" fmla="*/ 971 w 1119"/>
                <a:gd name="T11" fmla="*/ 590 h 904"/>
                <a:gd name="T12" fmla="*/ 994 w 1119"/>
                <a:gd name="T13" fmla="*/ 619 h 904"/>
                <a:gd name="T14" fmla="*/ 988 w 1119"/>
                <a:gd name="T15" fmla="*/ 638 h 904"/>
                <a:gd name="T16" fmla="*/ 965 w 1119"/>
                <a:gd name="T17" fmla="*/ 653 h 904"/>
                <a:gd name="T18" fmla="*/ 944 w 1119"/>
                <a:gd name="T19" fmla="*/ 668 h 904"/>
                <a:gd name="T20" fmla="*/ 908 w 1119"/>
                <a:gd name="T21" fmla="*/ 642 h 904"/>
                <a:gd name="T22" fmla="*/ 883 w 1119"/>
                <a:gd name="T23" fmla="*/ 611 h 904"/>
                <a:gd name="T24" fmla="*/ 873 w 1119"/>
                <a:gd name="T25" fmla="*/ 532 h 904"/>
                <a:gd name="T26" fmla="*/ 833 w 1119"/>
                <a:gd name="T27" fmla="*/ 504 h 904"/>
                <a:gd name="T28" fmla="*/ 806 w 1119"/>
                <a:gd name="T29" fmla="*/ 494 h 904"/>
                <a:gd name="T30" fmla="*/ 799 w 1119"/>
                <a:gd name="T31" fmla="*/ 356 h 904"/>
                <a:gd name="T32" fmla="*/ 678 w 1119"/>
                <a:gd name="T33" fmla="*/ 328 h 904"/>
                <a:gd name="T34" fmla="*/ 601 w 1119"/>
                <a:gd name="T35" fmla="*/ 366 h 904"/>
                <a:gd name="T36" fmla="*/ 567 w 1119"/>
                <a:gd name="T37" fmla="*/ 316 h 904"/>
                <a:gd name="T38" fmla="*/ 502 w 1119"/>
                <a:gd name="T39" fmla="*/ 238 h 904"/>
                <a:gd name="T40" fmla="*/ 389 w 1119"/>
                <a:gd name="T41" fmla="*/ 178 h 904"/>
                <a:gd name="T42" fmla="*/ 161 w 1119"/>
                <a:gd name="T43" fmla="*/ 94 h 904"/>
                <a:gd name="T44" fmla="*/ 25 w 1119"/>
                <a:gd name="T45" fmla="*/ 333 h 904"/>
                <a:gd name="T46" fmla="*/ 134 w 1119"/>
                <a:gd name="T47" fmla="*/ 324 h 904"/>
                <a:gd name="T48" fmla="*/ 209 w 1119"/>
                <a:gd name="T49" fmla="*/ 362 h 904"/>
                <a:gd name="T50" fmla="*/ 276 w 1119"/>
                <a:gd name="T51" fmla="*/ 404 h 904"/>
                <a:gd name="T52" fmla="*/ 295 w 1119"/>
                <a:gd name="T53" fmla="*/ 362 h 904"/>
                <a:gd name="T54" fmla="*/ 389 w 1119"/>
                <a:gd name="T55" fmla="*/ 349 h 904"/>
                <a:gd name="T56" fmla="*/ 444 w 1119"/>
                <a:gd name="T57" fmla="*/ 354 h 904"/>
                <a:gd name="T58" fmla="*/ 519 w 1119"/>
                <a:gd name="T59" fmla="*/ 412 h 904"/>
                <a:gd name="T60" fmla="*/ 582 w 1119"/>
                <a:gd name="T61" fmla="*/ 444 h 904"/>
                <a:gd name="T62" fmla="*/ 674 w 1119"/>
                <a:gd name="T63" fmla="*/ 502 h 904"/>
                <a:gd name="T64" fmla="*/ 691 w 1119"/>
                <a:gd name="T65" fmla="*/ 555 h 904"/>
                <a:gd name="T66" fmla="*/ 714 w 1119"/>
                <a:gd name="T67" fmla="*/ 611 h 904"/>
                <a:gd name="T68" fmla="*/ 699 w 1119"/>
                <a:gd name="T69" fmla="*/ 653 h 904"/>
                <a:gd name="T70" fmla="*/ 670 w 1119"/>
                <a:gd name="T71" fmla="*/ 693 h 904"/>
                <a:gd name="T72" fmla="*/ 630 w 1119"/>
                <a:gd name="T73" fmla="*/ 728 h 904"/>
                <a:gd name="T74" fmla="*/ 663 w 1119"/>
                <a:gd name="T75" fmla="*/ 753 h 904"/>
                <a:gd name="T76" fmla="*/ 636 w 1119"/>
                <a:gd name="T77" fmla="*/ 776 h 904"/>
                <a:gd name="T78" fmla="*/ 594 w 1119"/>
                <a:gd name="T79" fmla="*/ 760 h 904"/>
                <a:gd name="T80" fmla="*/ 590 w 1119"/>
                <a:gd name="T81" fmla="*/ 804 h 904"/>
                <a:gd name="T82" fmla="*/ 630 w 1119"/>
                <a:gd name="T83" fmla="*/ 827 h 904"/>
                <a:gd name="T84" fmla="*/ 636 w 1119"/>
                <a:gd name="T85" fmla="*/ 852 h 904"/>
                <a:gd name="T86" fmla="*/ 680 w 1119"/>
                <a:gd name="T87" fmla="*/ 831 h 904"/>
                <a:gd name="T88" fmla="*/ 665 w 1119"/>
                <a:gd name="T89" fmla="*/ 804 h 904"/>
                <a:gd name="T90" fmla="*/ 693 w 1119"/>
                <a:gd name="T91" fmla="*/ 776 h 904"/>
                <a:gd name="T92" fmla="*/ 728 w 1119"/>
                <a:gd name="T93" fmla="*/ 791 h 904"/>
                <a:gd name="T94" fmla="*/ 783 w 1119"/>
                <a:gd name="T95" fmla="*/ 812 h 904"/>
                <a:gd name="T96" fmla="*/ 810 w 1119"/>
                <a:gd name="T97" fmla="*/ 854 h 904"/>
                <a:gd name="T98" fmla="*/ 854 w 1119"/>
                <a:gd name="T99" fmla="*/ 902 h 904"/>
                <a:gd name="T100" fmla="*/ 889 w 1119"/>
                <a:gd name="T101" fmla="*/ 877 h 904"/>
                <a:gd name="T102" fmla="*/ 910 w 1119"/>
                <a:gd name="T103" fmla="*/ 846 h 904"/>
                <a:gd name="T104" fmla="*/ 937 w 1119"/>
                <a:gd name="T105" fmla="*/ 820 h 904"/>
                <a:gd name="T106" fmla="*/ 963 w 1119"/>
                <a:gd name="T107" fmla="*/ 806 h 904"/>
                <a:gd name="T108" fmla="*/ 965 w 1119"/>
                <a:gd name="T109" fmla="*/ 762 h 904"/>
                <a:gd name="T110" fmla="*/ 952 w 1119"/>
                <a:gd name="T111" fmla="*/ 735 h 904"/>
                <a:gd name="T112" fmla="*/ 967 w 1119"/>
                <a:gd name="T113" fmla="*/ 697 h 904"/>
                <a:gd name="T114" fmla="*/ 1019 w 1119"/>
                <a:gd name="T115" fmla="*/ 707 h 904"/>
                <a:gd name="T116" fmla="*/ 1055 w 1119"/>
                <a:gd name="T117" fmla="*/ 697 h 904"/>
                <a:gd name="T118" fmla="*/ 1071 w 1119"/>
                <a:gd name="T119" fmla="*/ 680 h 904"/>
                <a:gd name="T120" fmla="*/ 1105 w 1119"/>
                <a:gd name="T121" fmla="*/ 640 h 904"/>
                <a:gd name="T122" fmla="*/ 1115 w 1119"/>
                <a:gd name="T123" fmla="*/ 59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9" h="904">
                  <a:moveTo>
                    <a:pt x="1119" y="584"/>
                  </a:moveTo>
                  <a:lnTo>
                    <a:pt x="1119" y="584"/>
                  </a:lnTo>
                  <a:lnTo>
                    <a:pt x="1117" y="584"/>
                  </a:lnTo>
                  <a:lnTo>
                    <a:pt x="1117" y="582"/>
                  </a:lnTo>
                  <a:lnTo>
                    <a:pt x="1115" y="580"/>
                  </a:lnTo>
                  <a:lnTo>
                    <a:pt x="1113" y="580"/>
                  </a:lnTo>
                  <a:lnTo>
                    <a:pt x="1113" y="580"/>
                  </a:lnTo>
                  <a:lnTo>
                    <a:pt x="1113" y="578"/>
                  </a:lnTo>
                  <a:lnTo>
                    <a:pt x="1113" y="578"/>
                  </a:lnTo>
                  <a:lnTo>
                    <a:pt x="1113" y="578"/>
                  </a:lnTo>
                  <a:lnTo>
                    <a:pt x="1111" y="578"/>
                  </a:lnTo>
                  <a:lnTo>
                    <a:pt x="1109" y="578"/>
                  </a:lnTo>
                  <a:lnTo>
                    <a:pt x="1109" y="578"/>
                  </a:lnTo>
                  <a:lnTo>
                    <a:pt x="1109" y="575"/>
                  </a:lnTo>
                  <a:lnTo>
                    <a:pt x="1109" y="575"/>
                  </a:lnTo>
                  <a:lnTo>
                    <a:pt x="1107" y="575"/>
                  </a:lnTo>
                  <a:lnTo>
                    <a:pt x="1107" y="575"/>
                  </a:lnTo>
                  <a:lnTo>
                    <a:pt x="1107" y="575"/>
                  </a:lnTo>
                  <a:lnTo>
                    <a:pt x="1105" y="575"/>
                  </a:lnTo>
                  <a:lnTo>
                    <a:pt x="1103" y="575"/>
                  </a:lnTo>
                  <a:lnTo>
                    <a:pt x="1103" y="575"/>
                  </a:lnTo>
                  <a:lnTo>
                    <a:pt x="1101" y="575"/>
                  </a:lnTo>
                  <a:lnTo>
                    <a:pt x="1101" y="575"/>
                  </a:lnTo>
                  <a:lnTo>
                    <a:pt x="1101" y="575"/>
                  </a:lnTo>
                  <a:lnTo>
                    <a:pt x="1098" y="573"/>
                  </a:lnTo>
                  <a:lnTo>
                    <a:pt x="1098" y="573"/>
                  </a:lnTo>
                  <a:lnTo>
                    <a:pt x="1098" y="573"/>
                  </a:lnTo>
                  <a:lnTo>
                    <a:pt x="1096" y="571"/>
                  </a:lnTo>
                  <a:lnTo>
                    <a:pt x="1096" y="571"/>
                  </a:lnTo>
                  <a:lnTo>
                    <a:pt x="1096" y="569"/>
                  </a:lnTo>
                  <a:lnTo>
                    <a:pt x="1096" y="569"/>
                  </a:lnTo>
                  <a:lnTo>
                    <a:pt x="1096" y="569"/>
                  </a:lnTo>
                  <a:lnTo>
                    <a:pt x="1094" y="567"/>
                  </a:lnTo>
                  <a:lnTo>
                    <a:pt x="1094" y="567"/>
                  </a:lnTo>
                  <a:lnTo>
                    <a:pt x="1094" y="567"/>
                  </a:lnTo>
                  <a:lnTo>
                    <a:pt x="1092" y="567"/>
                  </a:lnTo>
                  <a:lnTo>
                    <a:pt x="1090" y="565"/>
                  </a:lnTo>
                  <a:lnTo>
                    <a:pt x="1088" y="565"/>
                  </a:lnTo>
                  <a:lnTo>
                    <a:pt x="1088" y="565"/>
                  </a:lnTo>
                  <a:lnTo>
                    <a:pt x="1086" y="565"/>
                  </a:lnTo>
                  <a:lnTo>
                    <a:pt x="1086" y="565"/>
                  </a:lnTo>
                  <a:lnTo>
                    <a:pt x="1086" y="565"/>
                  </a:lnTo>
                  <a:lnTo>
                    <a:pt x="1086" y="563"/>
                  </a:lnTo>
                  <a:lnTo>
                    <a:pt x="1084" y="563"/>
                  </a:lnTo>
                  <a:lnTo>
                    <a:pt x="1084" y="563"/>
                  </a:lnTo>
                  <a:lnTo>
                    <a:pt x="1084" y="563"/>
                  </a:lnTo>
                  <a:lnTo>
                    <a:pt x="1084" y="563"/>
                  </a:lnTo>
                  <a:lnTo>
                    <a:pt x="1084" y="563"/>
                  </a:lnTo>
                  <a:lnTo>
                    <a:pt x="1082" y="565"/>
                  </a:lnTo>
                  <a:lnTo>
                    <a:pt x="1082" y="565"/>
                  </a:lnTo>
                  <a:lnTo>
                    <a:pt x="1082" y="565"/>
                  </a:lnTo>
                  <a:lnTo>
                    <a:pt x="1082" y="565"/>
                  </a:lnTo>
                  <a:lnTo>
                    <a:pt x="1080" y="565"/>
                  </a:lnTo>
                  <a:lnTo>
                    <a:pt x="1080" y="565"/>
                  </a:lnTo>
                  <a:lnTo>
                    <a:pt x="1078" y="565"/>
                  </a:lnTo>
                  <a:lnTo>
                    <a:pt x="1075" y="563"/>
                  </a:lnTo>
                  <a:lnTo>
                    <a:pt x="1073" y="563"/>
                  </a:lnTo>
                  <a:lnTo>
                    <a:pt x="1073" y="563"/>
                  </a:lnTo>
                  <a:lnTo>
                    <a:pt x="1073" y="563"/>
                  </a:lnTo>
                  <a:lnTo>
                    <a:pt x="1071" y="563"/>
                  </a:lnTo>
                  <a:lnTo>
                    <a:pt x="1071" y="561"/>
                  </a:lnTo>
                  <a:lnTo>
                    <a:pt x="1071" y="561"/>
                  </a:lnTo>
                  <a:lnTo>
                    <a:pt x="1071" y="561"/>
                  </a:lnTo>
                  <a:lnTo>
                    <a:pt x="1071" y="561"/>
                  </a:lnTo>
                  <a:lnTo>
                    <a:pt x="1071" y="559"/>
                  </a:lnTo>
                  <a:lnTo>
                    <a:pt x="1071" y="559"/>
                  </a:lnTo>
                  <a:lnTo>
                    <a:pt x="1071" y="557"/>
                  </a:lnTo>
                  <a:lnTo>
                    <a:pt x="1071" y="557"/>
                  </a:lnTo>
                  <a:lnTo>
                    <a:pt x="1069" y="557"/>
                  </a:lnTo>
                  <a:lnTo>
                    <a:pt x="1067" y="557"/>
                  </a:lnTo>
                  <a:lnTo>
                    <a:pt x="1067" y="557"/>
                  </a:lnTo>
                  <a:lnTo>
                    <a:pt x="1065" y="557"/>
                  </a:lnTo>
                  <a:lnTo>
                    <a:pt x="1065" y="555"/>
                  </a:lnTo>
                  <a:lnTo>
                    <a:pt x="1065" y="555"/>
                  </a:lnTo>
                  <a:lnTo>
                    <a:pt x="1063" y="550"/>
                  </a:lnTo>
                  <a:lnTo>
                    <a:pt x="1063" y="550"/>
                  </a:lnTo>
                  <a:lnTo>
                    <a:pt x="1063" y="550"/>
                  </a:lnTo>
                  <a:lnTo>
                    <a:pt x="1061" y="548"/>
                  </a:lnTo>
                  <a:lnTo>
                    <a:pt x="1059" y="548"/>
                  </a:lnTo>
                  <a:lnTo>
                    <a:pt x="1059" y="548"/>
                  </a:lnTo>
                  <a:lnTo>
                    <a:pt x="1052" y="546"/>
                  </a:lnTo>
                  <a:lnTo>
                    <a:pt x="1050" y="546"/>
                  </a:lnTo>
                  <a:lnTo>
                    <a:pt x="1050" y="544"/>
                  </a:lnTo>
                  <a:lnTo>
                    <a:pt x="1050" y="544"/>
                  </a:lnTo>
                  <a:lnTo>
                    <a:pt x="1048" y="544"/>
                  </a:lnTo>
                  <a:lnTo>
                    <a:pt x="1048" y="544"/>
                  </a:lnTo>
                  <a:lnTo>
                    <a:pt x="1048" y="544"/>
                  </a:lnTo>
                  <a:lnTo>
                    <a:pt x="1046" y="544"/>
                  </a:lnTo>
                  <a:lnTo>
                    <a:pt x="1042" y="544"/>
                  </a:lnTo>
                  <a:lnTo>
                    <a:pt x="1038" y="542"/>
                  </a:lnTo>
                  <a:lnTo>
                    <a:pt x="1036" y="542"/>
                  </a:lnTo>
                  <a:lnTo>
                    <a:pt x="1036" y="540"/>
                  </a:lnTo>
                  <a:lnTo>
                    <a:pt x="1036" y="540"/>
                  </a:lnTo>
                  <a:lnTo>
                    <a:pt x="1036" y="540"/>
                  </a:lnTo>
                  <a:lnTo>
                    <a:pt x="1036" y="540"/>
                  </a:lnTo>
                  <a:lnTo>
                    <a:pt x="1036" y="538"/>
                  </a:lnTo>
                  <a:lnTo>
                    <a:pt x="1036" y="538"/>
                  </a:lnTo>
                  <a:lnTo>
                    <a:pt x="1036" y="538"/>
                  </a:lnTo>
                  <a:lnTo>
                    <a:pt x="1034" y="538"/>
                  </a:lnTo>
                  <a:lnTo>
                    <a:pt x="1034" y="538"/>
                  </a:lnTo>
                  <a:lnTo>
                    <a:pt x="1029" y="538"/>
                  </a:lnTo>
                  <a:lnTo>
                    <a:pt x="1021" y="536"/>
                  </a:lnTo>
                  <a:lnTo>
                    <a:pt x="1019" y="536"/>
                  </a:lnTo>
                  <a:lnTo>
                    <a:pt x="1019" y="536"/>
                  </a:lnTo>
                  <a:lnTo>
                    <a:pt x="1019" y="532"/>
                  </a:lnTo>
                  <a:lnTo>
                    <a:pt x="1019" y="532"/>
                  </a:lnTo>
                  <a:lnTo>
                    <a:pt x="1019" y="529"/>
                  </a:lnTo>
                  <a:lnTo>
                    <a:pt x="1019" y="527"/>
                  </a:lnTo>
                  <a:lnTo>
                    <a:pt x="1019" y="527"/>
                  </a:lnTo>
                  <a:lnTo>
                    <a:pt x="1019" y="525"/>
                  </a:lnTo>
                  <a:lnTo>
                    <a:pt x="1019" y="525"/>
                  </a:lnTo>
                  <a:lnTo>
                    <a:pt x="1019" y="523"/>
                  </a:lnTo>
                  <a:lnTo>
                    <a:pt x="1019" y="521"/>
                  </a:lnTo>
                  <a:lnTo>
                    <a:pt x="1017" y="519"/>
                  </a:lnTo>
                  <a:lnTo>
                    <a:pt x="1017" y="519"/>
                  </a:lnTo>
                  <a:lnTo>
                    <a:pt x="1013" y="517"/>
                  </a:lnTo>
                  <a:lnTo>
                    <a:pt x="1009" y="517"/>
                  </a:lnTo>
                  <a:lnTo>
                    <a:pt x="1006" y="517"/>
                  </a:lnTo>
                  <a:lnTo>
                    <a:pt x="1004" y="517"/>
                  </a:lnTo>
                  <a:lnTo>
                    <a:pt x="1002" y="517"/>
                  </a:lnTo>
                  <a:lnTo>
                    <a:pt x="1000" y="519"/>
                  </a:lnTo>
                  <a:lnTo>
                    <a:pt x="1000" y="519"/>
                  </a:lnTo>
                  <a:lnTo>
                    <a:pt x="998" y="519"/>
                  </a:lnTo>
                  <a:lnTo>
                    <a:pt x="994" y="519"/>
                  </a:lnTo>
                  <a:lnTo>
                    <a:pt x="994" y="519"/>
                  </a:lnTo>
                  <a:lnTo>
                    <a:pt x="992" y="517"/>
                  </a:lnTo>
                  <a:lnTo>
                    <a:pt x="988" y="515"/>
                  </a:lnTo>
                  <a:lnTo>
                    <a:pt x="986" y="511"/>
                  </a:lnTo>
                  <a:lnTo>
                    <a:pt x="983" y="511"/>
                  </a:lnTo>
                  <a:lnTo>
                    <a:pt x="983" y="511"/>
                  </a:lnTo>
                  <a:lnTo>
                    <a:pt x="981" y="511"/>
                  </a:lnTo>
                  <a:lnTo>
                    <a:pt x="977" y="511"/>
                  </a:lnTo>
                  <a:lnTo>
                    <a:pt x="975" y="511"/>
                  </a:lnTo>
                  <a:lnTo>
                    <a:pt x="975" y="511"/>
                  </a:lnTo>
                  <a:lnTo>
                    <a:pt x="975" y="511"/>
                  </a:lnTo>
                  <a:lnTo>
                    <a:pt x="975" y="511"/>
                  </a:lnTo>
                  <a:lnTo>
                    <a:pt x="975" y="511"/>
                  </a:lnTo>
                  <a:lnTo>
                    <a:pt x="975" y="513"/>
                  </a:lnTo>
                  <a:lnTo>
                    <a:pt x="975" y="513"/>
                  </a:lnTo>
                  <a:lnTo>
                    <a:pt x="973" y="513"/>
                  </a:lnTo>
                  <a:lnTo>
                    <a:pt x="973" y="517"/>
                  </a:lnTo>
                  <a:lnTo>
                    <a:pt x="973" y="517"/>
                  </a:lnTo>
                  <a:lnTo>
                    <a:pt x="973" y="519"/>
                  </a:lnTo>
                  <a:lnTo>
                    <a:pt x="973" y="521"/>
                  </a:lnTo>
                  <a:lnTo>
                    <a:pt x="973" y="521"/>
                  </a:lnTo>
                  <a:lnTo>
                    <a:pt x="973" y="523"/>
                  </a:lnTo>
                  <a:lnTo>
                    <a:pt x="973" y="523"/>
                  </a:lnTo>
                  <a:lnTo>
                    <a:pt x="973" y="523"/>
                  </a:lnTo>
                  <a:lnTo>
                    <a:pt x="973" y="525"/>
                  </a:lnTo>
                  <a:lnTo>
                    <a:pt x="973" y="525"/>
                  </a:lnTo>
                  <a:lnTo>
                    <a:pt x="973" y="525"/>
                  </a:lnTo>
                  <a:lnTo>
                    <a:pt x="973" y="527"/>
                  </a:lnTo>
                  <a:lnTo>
                    <a:pt x="973" y="527"/>
                  </a:lnTo>
                  <a:lnTo>
                    <a:pt x="973" y="527"/>
                  </a:lnTo>
                  <a:lnTo>
                    <a:pt x="973" y="532"/>
                  </a:lnTo>
                  <a:lnTo>
                    <a:pt x="971" y="532"/>
                  </a:lnTo>
                  <a:lnTo>
                    <a:pt x="971" y="532"/>
                  </a:lnTo>
                  <a:lnTo>
                    <a:pt x="971" y="532"/>
                  </a:lnTo>
                  <a:lnTo>
                    <a:pt x="969" y="534"/>
                  </a:lnTo>
                  <a:lnTo>
                    <a:pt x="969" y="534"/>
                  </a:lnTo>
                  <a:lnTo>
                    <a:pt x="969" y="534"/>
                  </a:lnTo>
                  <a:lnTo>
                    <a:pt x="969" y="534"/>
                  </a:lnTo>
                  <a:lnTo>
                    <a:pt x="969" y="536"/>
                  </a:lnTo>
                  <a:lnTo>
                    <a:pt x="971" y="536"/>
                  </a:lnTo>
                  <a:lnTo>
                    <a:pt x="971" y="538"/>
                  </a:lnTo>
                  <a:lnTo>
                    <a:pt x="971" y="538"/>
                  </a:lnTo>
                  <a:lnTo>
                    <a:pt x="973" y="538"/>
                  </a:lnTo>
                  <a:lnTo>
                    <a:pt x="975" y="542"/>
                  </a:lnTo>
                  <a:lnTo>
                    <a:pt x="975" y="542"/>
                  </a:lnTo>
                  <a:lnTo>
                    <a:pt x="975" y="544"/>
                  </a:lnTo>
                  <a:lnTo>
                    <a:pt x="975" y="544"/>
                  </a:lnTo>
                  <a:lnTo>
                    <a:pt x="975" y="544"/>
                  </a:lnTo>
                  <a:lnTo>
                    <a:pt x="975" y="546"/>
                  </a:lnTo>
                  <a:lnTo>
                    <a:pt x="973" y="550"/>
                  </a:lnTo>
                  <a:lnTo>
                    <a:pt x="973" y="550"/>
                  </a:lnTo>
                  <a:lnTo>
                    <a:pt x="973" y="550"/>
                  </a:lnTo>
                  <a:lnTo>
                    <a:pt x="971" y="552"/>
                  </a:lnTo>
                  <a:lnTo>
                    <a:pt x="971" y="552"/>
                  </a:lnTo>
                  <a:lnTo>
                    <a:pt x="971" y="552"/>
                  </a:lnTo>
                  <a:lnTo>
                    <a:pt x="969" y="550"/>
                  </a:lnTo>
                  <a:lnTo>
                    <a:pt x="969" y="550"/>
                  </a:lnTo>
                  <a:lnTo>
                    <a:pt x="969" y="550"/>
                  </a:lnTo>
                  <a:lnTo>
                    <a:pt x="967" y="552"/>
                  </a:lnTo>
                  <a:lnTo>
                    <a:pt x="967" y="552"/>
                  </a:lnTo>
                  <a:lnTo>
                    <a:pt x="965" y="552"/>
                  </a:lnTo>
                  <a:lnTo>
                    <a:pt x="965" y="555"/>
                  </a:lnTo>
                  <a:lnTo>
                    <a:pt x="965" y="555"/>
                  </a:lnTo>
                  <a:lnTo>
                    <a:pt x="963" y="555"/>
                  </a:lnTo>
                  <a:lnTo>
                    <a:pt x="963" y="555"/>
                  </a:lnTo>
                  <a:lnTo>
                    <a:pt x="963" y="557"/>
                  </a:lnTo>
                  <a:lnTo>
                    <a:pt x="963" y="559"/>
                  </a:lnTo>
                  <a:lnTo>
                    <a:pt x="963" y="563"/>
                  </a:lnTo>
                  <a:lnTo>
                    <a:pt x="965" y="567"/>
                  </a:lnTo>
                  <a:lnTo>
                    <a:pt x="963" y="567"/>
                  </a:lnTo>
                  <a:lnTo>
                    <a:pt x="963" y="569"/>
                  </a:lnTo>
                  <a:lnTo>
                    <a:pt x="963" y="569"/>
                  </a:lnTo>
                  <a:lnTo>
                    <a:pt x="963" y="569"/>
                  </a:lnTo>
                  <a:lnTo>
                    <a:pt x="960" y="569"/>
                  </a:lnTo>
                  <a:lnTo>
                    <a:pt x="960" y="571"/>
                  </a:lnTo>
                  <a:lnTo>
                    <a:pt x="958" y="571"/>
                  </a:lnTo>
                  <a:lnTo>
                    <a:pt x="958" y="571"/>
                  </a:lnTo>
                  <a:lnTo>
                    <a:pt x="960" y="571"/>
                  </a:lnTo>
                  <a:lnTo>
                    <a:pt x="960" y="573"/>
                  </a:lnTo>
                  <a:lnTo>
                    <a:pt x="960" y="573"/>
                  </a:lnTo>
                  <a:lnTo>
                    <a:pt x="963" y="573"/>
                  </a:lnTo>
                  <a:lnTo>
                    <a:pt x="963" y="575"/>
                  </a:lnTo>
                  <a:lnTo>
                    <a:pt x="963" y="575"/>
                  </a:lnTo>
                  <a:lnTo>
                    <a:pt x="963" y="575"/>
                  </a:lnTo>
                  <a:lnTo>
                    <a:pt x="965" y="575"/>
                  </a:lnTo>
                  <a:lnTo>
                    <a:pt x="965" y="578"/>
                  </a:lnTo>
                  <a:lnTo>
                    <a:pt x="965" y="584"/>
                  </a:lnTo>
                  <a:lnTo>
                    <a:pt x="965" y="584"/>
                  </a:lnTo>
                  <a:lnTo>
                    <a:pt x="965" y="584"/>
                  </a:lnTo>
                  <a:lnTo>
                    <a:pt x="965" y="586"/>
                  </a:lnTo>
                  <a:lnTo>
                    <a:pt x="965" y="586"/>
                  </a:lnTo>
                  <a:lnTo>
                    <a:pt x="965" y="586"/>
                  </a:lnTo>
                  <a:lnTo>
                    <a:pt x="965" y="586"/>
                  </a:lnTo>
                  <a:lnTo>
                    <a:pt x="963" y="586"/>
                  </a:lnTo>
                  <a:lnTo>
                    <a:pt x="963" y="586"/>
                  </a:lnTo>
                  <a:lnTo>
                    <a:pt x="963" y="588"/>
                  </a:lnTo>
                  <a:lnTo>
                    <a:pt x="963" y="588"/>
                  </a:lnTo>
                  <a:lnTo>
                    <a:pt x="963" y="588"/>
                  </a:lnTo>
                  <a:lnTo>
                    <a:pt x="963" y="590"/>
                  </a:lnTo>
                  <a:lnTo>
                    <a:pt x="963" y="590"/>
                  </a:lnTo>
                  <a:lnTo>
                    <a:pt x="965" y="592"/>
                  </a:lnTo>
                  <a:lnTo>
                    <a:pt x="965" y="592"/>
                  </a:lnTo>
                  <a:lnTo>
                    <a:pt x="965" y="592"/>
                  </a:lnTo>
                  <a:lnTo>
                    <a:pt x="967" y="592"/>
                  </a:lnTo>
                  <a:lnTo>
                    <a:pt x="967" y="592"/>
                  </a:lnTo>
                  <a:lnTo>
                    <a:pt x="967" y="592"/>
                  </a:lnTo>
                  <a:lnTo>
                    <a:pt x="967" y="592"/>
                  </a:lnTo>
                  <a:lnTo>
                    <a:pt x="969" y="590"/>
                  </a:lnTo>
                  <a:lnTo>
                    <a:pt x="971" y="590"/>
                  </a:lnTo>
                  <a:lnTo>
                    <a:pt x="971" y="590"/>
                  </a:lnTo>
                  <a:lnTo>
                    <a:pt x="971" y="590"/>
                  </a:lnTo>
                  <a:lnTo>
                    <a:pt x="971" y="590"/>
                  </a:lnTo>
                  <a:lnTo>
                    <a:pt x="973" y="590"/>
                  </a:lnTo>
                  <a:lnTo>
                    <a:pt x="973" y="592"/>
                  </a:lnTo>
                  <a:lnTo>
                    <a:pt x="977" y="594"/>
                  </a:lnTo>
                  <a:lnTo>
                    <a:pt x="977" y="594"/>
                  </a:lnTo>
                  <a:lnTo>
                    <a:pt x="981" y="596"/>
                  </a:lnTo>
                  <a:lnTo>
                    <a:pt x="981" y="596"/>
                  </a:lnTo>
                  <a:lnTo>
                    <a:pt x="983" y="596"/>
                  </a:lnTo>
                  <a:lnTo>
                    <a:pt x="983" y="596"/>
                  </a:lnTo>
                  <a:lnTo>
                    <a:pt x="986" y="596"/>
                  </a:lnTo>
                  <a:lnTo>
                    <a:pt x="986" y="596"/>
                  </a:lnTo>
                  <a:lnTo>
                    <a:pt x="988" y="596"/>
                  </a:lnTo>
                  <a:lnTo>
                    <a:pt x="988" y="596"/>
                  </a:lnTo>
                  <a:lnTo>
                    <a:pt x="988" y="596"/>
                  </a:lnTo>
                  <a:lnTo>
                    <a:pt x="988" y="598"/>
                  </a:lnTo>
                  <a:lnTo>
                    <a:pt x="990" y="601"/>
                  </a:lnTo>
                  <a:lnTo>
                    <a:pt x="990" y="601"/>
                  </a:lnTo>
                  <a:lnTo>
                    <a:pt x="992" y="601"/>
                  </a:lnTo>
                  <a:lnTo>
                    <a:pt x="992" y="603"/>
                  </a:lnTo>
                  <a:lnTo>
                    <a:pt x="992" y="603"/>
                  </a:lnTo>
                  <a:lnTo>
                    <a:pt x="992" y="605"/>
                  </a:lnTo>
                  <a:lnTo>
                    <a:pt x="994" y="605"/>
                  </a:lnTo>
                  <a:lnTo>
                    <a:pt x="994" y="605"/>
                  </a:lnTo>
                  <a:lnTo>
                    <a:pt x="994" y="605"/>
                  </a:lnTo>
                  <a:lnTo>
                    <a:pt x="996" y="607"/>
                  </a:lnTo>
                  <a:lnTo>
                    <a:pt x="996" y="609"/>
                  </a:lnTo>
                  <a:lnTo>
                    <a:pt x="996" y="609"/>
                  </a:lnTo>
                  <a:lnTo>
                    <a:pt x="996" y="611"/>
                  </a:lnTo>
                  <a:lnTo>
                    <a:pt x="994" y="613"/>
                  </a:lnTo>
                  <a:lnTo>
                    <a:pt x="994" y="613"/>
                  </a:lnTo>
                  <a:lnTo>
                    <a:pt x="994" y="615"/>
                  </a:lnTo>
                  <a:lnTo>
                    <a:pt x="994" y="615"/>
                  </a:lnTo>
                  <a:lnTo>
                    <a:pt x="994" y="615"/>
                  </a:lnTo>
                  <a:lnTo>
                    <a:pt x="996" y="617"/>
                  </a:lnTo>
                  <a:lnTo>
                    <a:pt x="994" y="617"/>
                  </a:lnTo>
                  <a:lnTo>
                    <a:pt x="994" y="617"/>
                  </a:lnTo>
                  <a:lnTo>
                    <a:pt x="994" y="617"/>
                  </a:lnTo>
                  <a:lnTo>
                    <a:pt x="994" y="619"/>
                  </a:lnTo>
                  <a:lnTo>
                    <a:pt x="994" y="619"/>
                  </a:lnTo>
                  <a:lnTo>
                    <a:pt x="994" y="619"/>
                  </a:lnTo>
                  <a:lnTo>
                    <a:pt x="994" y="619"/>
                  </a:lnTo>
                  <a:lnTo>
                    <a:pt x="994" y="622"/>
                  </a:lnTo>
                  <a:lnTo>
                    <a:pt x="994" y="622"/>
                  </a:lnTo>
                  <a:lnTo>
                    <a:pt x="994" y="622"/>
                  </a:lnTo>
                  <a:lnTo>
                    <a:pt x="994" y="622"/>
                  </a:lnTo>
                  <a:lnTo>
                    <a:pt x="994" y="624"/>
                  </a:lnTo>
                  <a:lnTo>
                    <a:pt x="994" y="624"/>
                  </a:lnTo>
                  <a:lnTo>
                    <a:pt x="990" y="624"/>
                  </a:lnTo>
                  <a:lnTo>
                    <a:pt x="990" y="624"/>
                  </a:lnTo>
                  <a:lnTo>
                    <a:pt x="990" y="624"/>
                  </a:lnTo>
                  <a:lnTo>
                    <a:pt x="990" y="624"/>
                  </a:lnTo>
                  <a:lnTo>
                    <a:pt x="988" y="624"/>
                  </a:lnTo>
                  <a:lnTo>
                    <a:pt x="988" y="626"/>
                  </a:lnTo>
                  <a:lnTo>
                    <a:pt x="988" y="626"/>
                  </a:lnTo>
                  <a:lnTo>
                    <a:pt x="988" y="626"/>
                  </a:lnTo>
                  <a:lnTo>
                    <a:pt x="988" y="626"/>
                  </a:lnTo>
                  <a:lnTo>
                    <a:pt x="990" y="628"/>
                  </a:lnTo>
                  <a:lnTo>
                    <a:pt x="990" y="628"/>
                  </a:lnTo>
                  <a:lnTo>
                    <a:pt x="990" y="628"/>
                  </a:lnTo>
                  <a:lnTo>
                    <a:pt x="990" y="628"/>
                  </a:lnTo>
                  <a:lnTo>
                    <a:pt x="990" y="630"/>
                  </a:lnTo>
                  <a:lnTo>
                    <a:pt x="990" y="630"/>
                  </a:lnTo>
                  <a:lnTo>
                    <a:pt x="992" y="630"/>
                  </a:lnTo>
                  <a:lnTo>
                    <a:pt x="992" y="630"/>
                  </a:lnTo>
                  <a:lnTo>
                    <a:pt x="992" y="632"/>
                  </a:lnTo>
                  <a:lnTo>
                    <a:pt x="992" y="632"/>
                  </a:lnTo>
                  <a:lnTo>
                    <a:pt x="994" y="632"/>
                  </a:lnTo>
                  <a:lnTo>
                    <a:pt x="994" y="634"/>
                  </a:lnTo>
                  <a:lnTo>
                    <a:pt x="994" y="634"/>
                  </a:lnTo>
                  <a:lnTo>
                    <a:pt x="992" y="634"/>
                  </a:lnTo>
                  <a:lnTo>
                    <a:pt x="990" y="636"/>
                  </a:lnTo>
                  <a:lnTo>
                    <a:pt x="990" y="636"/>
                  </a:lnTo>
                  <a:lnTo>
                    <a:pt x="990" y="636"/>
                  </a:lnTo>
                  <a:lnTo>
                    <a:pt x="990" y="638"/>
                  </a:lnTo>
                  <a:lnTo>
                    <a:pt x="990" y="638"/>
                  </a:lnTo>
                  <a:lnTo>
                    <a:pt x="990" y="638"/>
                  </a:lnTo>
                  <a:lnTo>
                    <a:pt x="988" y="638"/>
                  </a:lnTo>
                  <a:lnTo>
                    <a:pt x="986" y="638"/>
                  </a:lnTo>
                  <a:lnTo>
                    <a:pt x="983" y="640"/>
                  </a:lnTo>
                  <a:lnTo>
                    <a:pt x="983" y="640"/>
                  </a:lnTo>
                  <a:lnTo>
                    <a:pt x="983" y="640"/>
                  </a:lnTo>
                  <a:lnTo>
                    <a:pt x="981" y="642"/>
                  </a:lnTo>
                  <a:lnTo>
                    <a:pt x="981" y="642"/>
                  </a:lnTo>
                  <a:lnTo>
                    <a:pt x="981" y="642"/>
                  </a:lnTo>
                  <a:lnTo>
                    <a:pt x="979" y="642"/>
                  </a:lnTo>
                  <a:lnTo>
                    <a:pt x="979" y="642"/>
                  </a:lnTo>
                  <a:lnTo>
                    <a:pt x="977" y="640"/>
                  </a:lnTo>
                  <a:lnTo>
                    <a:pt x="977" y="640"/>
                  </a:lnTo>
                  <a:lnTo>
                    <a:pt x="973" y="640"/>
                  </a:lnTo>
                  <a:lnTo>
                    <a:pt x="973" y="638"/>
                  </a:lnTo>
                  <a:lnTo>
                    <a:pt x="971" y="638"/>
                  </a:lnTo>
                  <a:lnTo>
                    <a:pt x="971" y="638"/>
                  </a:lnTo>
                  <a:lnTo>
                    <a:pt x="969" y="638"/>
                  </a:lnTo>
                  <a:lnTo>
                    <a:pt x="965" y="638"/>
                  </a:lnTo>
                  <a:lnTo>
                    <a:pt x="963" y="638"/>
                  </a:lnTo>
                  <a:lnTo>
                    <a:pt x="960" y="638"/>
                  </a:lnTo>
                  <a:lnTo>
                    <a:pt x="960" y="638"/>
                  </a:lnTo>
                  <a:lnTo>
                    <a:pt x="960" y="638"/>
                  </a:lnTo>
                  <a:lnTo>
                    <a:pt x="960" y="640"/>
                  </a:lnTo>
                  <a:lnTo>
                    <a:pt x="960" y="640"/>
                  </a:lnTo>
                  <a:lnTo>
                    <a:pt x="958" y="640"/>
                  </a:lnTo>
                  <a:lnTo>
                    <a:pt x="958" y="640"/>
                  </a:lnTo>
                  <a:lnTo>
                    <a:pt x="958" y="640"/>
                  </a:lnTo>
                  <a:lnTo>
                    <a:pt x="958" y="642"/>
                  </a:lnTo>
                  <a:lnTo>
                    <a:pt x="958" y="642"/>
                  </a:lnTo>
                  <a:lnTo>
                    <a:pt x="960" y="645"/>
                  </a:lnTo>
                  <a:lnTo>
                    <a:pt x="960" y="647"/>
                  </a:lnTo>
                  <a:lnTo>
                    <a:pt x="960" y="649"/>
                  </a:lnTo>
                  <a:lnTo>
                    <a:pt x="963" y="649"/>
                  </a:lnTo>
                  <a:lnTo>
                    <a:pt x="963" y="651"/>
                  </a:lnTo>
                  <a:lnTo>
                    <a:pt x="965" y="651"/>
                  </a:lnTo>
                  <a:lnTo>
                    <a:pt x="965" y="651"/>
                  </a:lnTo>
                  <a:lnTo>
                    <a:pt x="965" y="653"/>
                  </a:lnTo>
                  <a:lnTo>
                    <a:pt x="965" y="653"/>
                  </a:lnTo>
                  <a:lnTo>
                    <a:pt x="965" y="653"/>
                  </a:lnTo>
                  <a:lnTo>
                    <a:pt x="965" y="653"/>
                  </a:lnTo>
                  <a:lnTo>
                    <a:pt x="965" y="653"/>
                  </a:lnTo>
                  <a:lnTo>
                    <a:pt x="965" y="653"/>
                  </a:lnTo>
                  <a:lnTo>
                    <a:pt x="958" y="653"/>
                  </a:lnTo>
                  <a:lnTo>
                    <a:pt x="958" y="653"/>
                  </a:lnTo>
                  <a:lnTo>
                    <a:pt x="958" y="653"/>
                  </a:lnTo>
                  <a:lnTo>
                    <a:pt x="958" y="655"/>
                  </a:lnTo>
                  <a:lnTo>
                    <a:pt x="958" y="655"/>
                  </a:lnTo>
                  <a:lnTo>
                    <a:pt x="958" y="655"/>
                  </a:lnTo>
                  <a:lnTo>
                    <a:pt x="958" y="655"/>
                  </a:lnTo>
                  <a:lnTo>
                    <a:pt x="958" y="657"/>
                  </a:lnTo>
                  <a:lnTo>
                    <a:pt x="960" y="657"/>
                  </a:lnTo>
                  <a:lnTo>
                    <a:pt x="960" y="657"/>
                  </a:lnTo>
                  <a:lnTo>
                    <a:pt x="960" y="657"/>
                  </a:lnTo>
                  <a:lnTo>
                    <a:pt x="960" y="657"/>
                  </a:lnTo>
                  <a:lnTo>
                    <a:pt x="963" y="659"/>
                  </a:lnTo>
                  <a:lnTo>
                    <a:pt x="963" y="659"/>
                  </a:lnTo>
                  <a:lnTo>
                    <a:pt x="963" y="659"/>
                  </a:lnTo>
                  <a:lnTo>
                    <a:pt x="963" y="659"/>
                  </a:lnTo>
                  <a:lnTo>
                    <a:pt x="965" y="659"/>
                  </a:lnTo>
                  <a:lnTo>
                    <a:pt x="965" y="659"/>
                  </a:lnTo>
                  <a:lnTo>
                    <a:pt x="965" y="661"/>
                  </a:lnTo>
                  <a:lnTo>
                    <a:pt x="965" y="661"/>
                  </a:lnTo>
                  <a:lnTo>
                    <a:pt x="963" y="663"/>
                  </a:lnTo>
                  <a:lnTo>
                    <a:pt x="963" y="665"/>
                  </a:lnTo>
                  <a:lnTo>
                    <a:pt x="963" y="670"/>
                  </a:lnTo>
                  <a:lnTo>
                    <a:pt x="963" y="672"/>
                  </a:lnTo>
                  <a:lnTo>
                    <a:pt x="963" y="672"/>
                  </a:lnTo>
                  <a:lnTo>
                    <a:pt x="960" y="674"/>
                  </a:lnTo>
                  <a:lnTo>
                    <a:pt x="960" y="674"/>
                  </a:lnTo>
                  <a:lnTo>
                    <a:pt x="956" y="678"/>
                  </a:lnTo>
                  <a:lnTo>
                    <a:pt x="954" y="678"/>
                  </a:lnTo>
                  <a:lnTo>
                    <a:pt x="952" y="678"/>
                  </a:lnTo>
                  <a:lnTo>
                    <a:pt x="950" y="678"/>
                  </a:lnTo>
                  <a:lnTo>
                    <a:pt x="950" y="676"/>
                  </a:lnTo>
                  <a:lnTo>
                    <a:pt x="948" y="674"/>
                  </a:lnTo>
                  <a:lnTo>
                    <a:pt x="948" y="672"/>
                  </a:lnTo>
                  <a:lnTo>
                    <a:pt x="946" y="672"/>
                  </a:lnTo>
                  <a:lnTo>
                    <a:pt x="946" y="670"/>
                  </a:lnTo>
                  <a:lnTo>
                    <a:pt x="944" y="668"/>
                  </a:lnTo>
                  <a:lnTo>
                    <a:pt x="944" y="665"/>
                  </a:lnTo>
                  <a:lnTo>
                    <a:pt x="942" y="665"/>
                  </a:lnTo>
                  <a:lnTo>
                    <a:pt x="937" y="663"/>
                  </a:lnTo>
                  <a:lnTo>
                    <a:pt x="933" y="665"/>
                  </a:lnTo>
                  <a:lnTo>
                    <a:pt x="931" y="663"/>
                  </a:lnTo>
                  <a:lnTo>
                    <a:pt x="929" y="663"/>
                  </a:lnTo>
                  <a:lnTo>
                    <a:pt x="927" y="663"/>
                  </a:lnTo>
                  <a:lnTo>
                    <a:pt x="925" y="665"/>
                  </a:lnTo>
                  <a:lnTo>
                    <a:pt x="923" y="665"/>
                  </a:lnTo>
                  <a:lnTo>
                    <a:pt x="923" y="665"/>
                  </a:lnTo>
                  <a:lnTo>
                    <a:pt x="923" y="665"/>
                  </a:lnTo>
                  <a:lnTo>
                    <a:pt x="921" y="665"/>
                  </a:lnTo>
                  <a:lnTo>
                    <a:pt x="921" y="663"/>
                  </a:lnTo>
                  <a:lnTo>
                    <a:pt x="921" y="663"/>
                  </a:lnTo>
                  <a:lnTo>
                    <a:pt x="923" y="663"/>
                  </a:lnTo>
                  <a:lnTo>
                    <a:pt x="923" y="661"/>
                  </a:lnTo>
                  <a:lnTo>
                    <a:pt x="933" y="661"/>
                  </a:lnTo>
                  <a:lnTo>
                    <a:pt x="933" y="661"/>
                  </a:lnTo>
                  <a:lnTo>
                    <a:pt x="935" y="661"/>
                  </a:lnTo>
                  <a:lnTo>
                    <a:pt x="935" y="659"/>
                  </a:lnTo>
                  <a:lnTo>
                    <a:pt x="933" y="659"/>
                  </a:lnTo>
                  <a:lnTo>
                    <a:pt x="925" y="655"/>
                  </a:lnTo>
                  <a:lnTo>
                    <a:pt x="923" y="655"/>
                  </a:lnTo>
                  <a:lnTo>
                    <a:pt x="923" y="657"/>
                  </a:lnTo>
                  <a:lnTo>
                    <a:pt x="921" y="657"/>
                  </a:lnTo>
                  <a:lnTo>
                    <a:pt x="921" y="659"/>
                  </a:lnTo>
                  <a:lnTo>
                    <a:pt x="919" y="659"/>
                  </a:lnTo>
                  <a:lnTo>
                    <a:pt x="919" y="659"/>
                  </a:lnTo>
                  <a:lnTo>
                    <a:pt x="916" y="659"/>
                  </a:lnTo>
                  <a:lnTo>
                    <a:pt x="914" y="657"/>
                  </a:lnTo>
                  <a:lnTo>
                    <a:pt x="914" y="655"/>
                  </a:lnTo>
                  <a:lnTo>
                    <a:pt x="910" y="649"/>
                  </a:lnTo>
                  <a:lnTo>
                    <a:pt x="908" y="647"/>
                  </a:lnTo>
                  <a:lnTo>
                    <a:pt x="908" y="645"/>
                  </a:lnTo>
                  <a:lnTo>
                    <a:pt x="906" y="645"/>
                  </a:lnTo>
                  <a:lnTo>
                    <a:pt x="906" y="642"/>
                  </a:lnTo>
                  <a:lnTo>
                    <a:pt x="906" y="642"/>
                  </a:lnTo>
                  <a:lnTo>
                    <a:pt x="908" y="642"/>
                  </a:lnTo>
                  <a:lnTo>
                    <a:pt x="908" y="642"/>
                  </a:lnTo>
                  <a:lnTo>
                    <a:pt x="910" y="642"/>
                  </a:lnTo>
                  <a:lnTo>
                    <a:pt x="910" y="640"/>
                  </a:lnTo>
                  <a:lnTo>
                    <a:pt x="910" y="640"/>
                  </a:lnTo>
                  <a:lnTo>
                    <a:pt x="908" y="638"/>
                  </a:lnTo>
                  <a:lnTo>
                    <a:pt x="906" y="638"/>
                  </a:lnTo>
                  <a:lnTo>
                    <a:pt x="904" y="640"/>
                  </a:lnTo>
                  <a:lnTo>
                    <a:pt x="902" y="640"/>
                  </a:lnTo>
                  <a:lnTo>
                    <a:pt x="902" y="640"/>
                  </a:lnTo>
                  <a:lnTo>
                    <a:pt x="900" y="640"/>
                  </a:lnTo>
                  <a:lnTo>
                    <a:pt x="898" y="640"/>
                  </a:lnTo>
                  <a:lnTo>
                    <a:pt x="891" y="636"/>
                  </a:lnTo>
                  <a:lnTo>
                    <a:pt x="891" y="636"/>
                  </a:lnTo>
                  <a:lnTo>
                    <a:pt x="891" y="636"/>
                  </a:lnTo>
                  <a:lnTo>
                    <a:pt x="889" y="636"/>
                  </a:lnTo>
                  <a:lnTo>
                    <a:pt x="889" y="636"/>
                  </a:lnTo>
                  <a:lnTo>
                    <a:pt x="889" y="636"/>
                  </a:lnTo>
                  <a:lnTo>
                    <a:pt x="889" y="636"/>
                  </a:lnTo>
                  <a:lnTo>
                    <a:pt x="889" y="636"/>
                  </a:lnTo>
                  <a:lnTo>
                    <a:pt x="887" y="634"/>
                  </a:lnTo>
                  <a:lnTo>
                    <a:pt x="887" y="634"/>
                  </a:lnTo>
                  <a:lnTo>
                    <a:pt x="887" y="634"/>
                  </a:lnTo>
                  <a:lnTo>
                    <a:pt x="887" y="632"/>
                  </a:lnTo>
                  <a:lnTo>
                    <a:pt x="887" y="632"/>
                  </a:lnTo>
                  <a:lnTo>
                    <a:pt x="887" y="632"/>
                  </a:lnTo>
                  <a:lnTo>
                    <a:pt x="885" y="630"/>
                  </a:lnTo>
                  <a:lnTo>
                    <a:pt x="885" y="630"/>
                  </a:lnTo>
                  <a:lnTo>
                    <a:pt x="885" y="628"/>
                  </a:lnTo>
                  <a:lnTo>
                    <a:pt x="885" y="628"/>
                  </a:lnTo>
                  <a:lnTo>
                    <a:pt x="885" y="628"/>
                  </a:lnTo>
                  <a:lnTo>
                    <a:pt x="885" y="628"/>
                  </a:lnTo>
                  <a:lnTo>
                    <a:pt x="883" y="626"/>
                  </a:lnTo>
                  <a:lnTo>
                    <a:pt x="881" y="622"/>
                  </a:lnTo>
                  <a:lnTo>
                    <a:pt x="881" y="622"/>
                  </a:lnTo>
                  <a:lnTo>
                    <a:pt x="881" y="622"/>
                  </a:lnTo>
                  <a:lnTo>
                    <a:pt x="881" y="619"/>
                  </a:lnTo>
                  <a:lnTo>
                    <a:pt x="881" y="617"/>
                  </a:lnTo>
                  <a:lnTo>
                    <a:pt x="881" y="615"/>
                  </a:lnTo>
                  <a:lnTo>
                    <a:pt x="881" y="613"/>
                  </a:lnTo>
                  <a:lnTo>
                    <a:pt x="883" y="611"/>
                  </a:lnTo>
                  <a:lnTo>
                    <a:pt x="883" y="611"/>
                  </a:lnTo>
                  <a:lnTo>
                    <a:pt x="883" y="611"/>
                  </a:lnTo>
                  <a:lnTo>
                    <a:pt x="883" y="609"/>
                  </a:lnTo>
                  <a:lnTo>
                    <a:pt x="887" y="607"/>
                  </a:lnTo>
                  <a:lnTo>
                    <a:pt x="889" y="607"/>
                  </a:lnTo>
                  <a:lnTo>
                    <a:pt x="889" y="607"/>
                  </a:lnTo>
                  <a:lnTo>
                    <a:pt x="889" y="605"/>
                  </a:lnTo>
                  <a:lnTo>
                    <a:pt x="889" y="605"/>
                  </a:lnTo>
                  <a:lnTo>
                    <a:pt x="889" y="603"/>
                  </a:lnTo>
                  <a:lnTo>
                    <a:pt x="889" y="601"/>
                  </a:lnTo>
                  <a:lnTo>
                    <a:pt x="889" y="598"/>
                  </a:lnTo>
                  <a:lnTo>
                    <a:pt x="889" y="598"/>
                  </a:lnTo>
                  <a:lnTo>
                    <a:pt x="889" y="598"/>
                  </a:lnTo>
                  <a:lnTo>
                    <a:pt x="889" y="596"/>
                  </a:lnTo>
                  <a:lnTo>
                    <a:pt x="889" y="596"/>
                  </a:lnTo>
                  <a:lnTo>
                    <a:pt x="889" y="594"/>
                  </a:lnTo>
                  <a:lnTo>
                    <a:pt x="889" y="594"/>
                  </a:lnTo>
                  <a:lnTo>
                    <a:pt x="889" y="592"/>
                  </a:lnTo>
                  <a:lnTo>
                    <a:pt x="889" y="586"/>
                  </a:lnTo>
                  <a:lnTo>
                    <a:pt x="889" y="586"/>
                  </a:lnTo>
                  <a:lnTo>
                    <a:pt x="887" y="584"/>
                  </a:lnTo>
                  <a:lnTo>
                    <a:pt x="887" y="582"/>
                  </a:lnTo>
                  <a:lnTo>
                    <a:pt x="885" y="580"/>
                  </a:lnTo>
                  <a:lnTo>
                    <a:pt x="883" y="578"/>
                  </a:lnTo>
                  <a:lnTo>
                    <a:pt x="883" y="578"/>
                  </a:lnTo>
                  <a:lnTo>
                    <a:pt x="883" y="578"/>
                  </a:lnTo>
                  <a:lnTo>
                    <a:pt x="881" y="571"/>
                  </a:lnTo>
                  <a:lnTo>
                    <a:pt x="877" y="567"/>
                  </a:lnTo>
                  <a:lnTo>
                    <a:pt x="875" y="555"/>
                  </a:lnTo>
                  <a:lnTo>
                    <a:pt x="875" y="555"/>
                  </a:lnTo>
                  <a:lnTo>
                    <a:pt x="875" y="552"/>
                  </a:lnTo>
                  <a:lnTo>
                    <a:pt x="875" y="552"/>
                  </a:lnTo>
                  <a:lnTo>
                    <a:pt x="875" y="550"/>
                  </a:lnTo>
                  <a:lnTo>
                    <a:pt x="875" y="550"/>
                  </a:lnTo>
                  <a:lnTo>
                    <a:pt x="881" y="546"/>
                  </a:lnTo>
                  <a:lnTo>
                    <a:pt x="881" y="546"/>
                  </a:lnTo>
                  <a:lnTo>
                    <a:pt x="881" y="544"/>
                  </a:lnTo>
                  <a:lnTo>
                    <a:pt x="873" y="534"/>
                  </a:lnTo>
                  <a:lnTo>
                    <a:pt x="873" y="532"/>
                  </a:lnTo>
                  <a:lnTo>
                    <a:pt x="870" y="529"/>
                  </a:lnTo>
                  <a:lnTo>
                    <a:pt x="868" y="527"/>
                  </a:lnTo>
                  <a:lnTo>
                    <a:pt x="864" y="525"/>
                  </a:lnTo>
                  <a:lnTo>
                    <a:pt x="860" y="525"/>
                  </a:lnTo>
                  <a:lnTo>
                    <a:pt x="858" y="523"/>
                  </a:lnTo>
                  <a:lnTo>
                    <a:pt x="856" y="523"/>
                  </a:lnTo>
                  <a:lnTo>
                    <a:pt x="854" y="519"/>
                  </a:lnTo>
                  <a:lnTo>
                    <a:pt x="854" y="519"/>
                  </a:lnTo>
                  <a:lnTo>
                    <a:pt x="854" y="519"/>
                  </a:lnTo>
                  <a:lnTo>
                    <a:pt x="852" y="517"/>
                  </a:lnTo>
                  <a:lnTo>
                    <a:pt x="852" y="517"/>
                  </a:lnTo>
                  <a:lnTo>
                    <a:pt x="852" y="515"/>
                  </a:lnTo>
                  <a:lnTo>
                    <a:pt x="852" y="513"/>
                  </a:lnTo>
                  <a:lnTo>
                    <a:pt x="850" y="513"/>
                  </a:lnTo>
                  <a:lnTo>
                    <a:pt x="850" y="513"/>
                  </a:lnTo>
                  <a:lnTo>
                    <a:pt x="850" y="511"/>
                  </a:lnTo>
                  <a:lnTo>
                    <a:pt x="850" y="511"/>
                  </a:lnTo>
                  <a:lnTo>
                    <a:pt x="850" y="508"/>
                  </a:lnTo>
                  <a:lnTo>
                    <a:pt x="850" y="508"/>
                  </a:lnTo>
                  <a:lnTo>
                    <a:pt x="850" y="508"/>
                  </a:lnTo>
                  <a:lnTo>
                    <a:pt x="845" y="506"/>
                  </a:lnTo>
                  <a:lnTo>
                    <a:pt x="843" y="506"/>
                  </a:lnTo>
                  <a:lnTo>
                    <a:pt x="843" y="506"/>
                  </a:lnTo>
                  <a:lnTo>
                    <a:pt x="841" y="506"/>
                  </a:lnTo>
                  <a:lnTo>
                    <a:pt x="841" y="506"/>
                  </a:lnTo>
                  <a:lnTo>
                    <a:pt x="839" y="508"/>
                  </a:lnTo>
                  <a:lnTo>
                    <a:pt x="839" y="508"/>
                  </a:lnTo>
                  <a:lnTo>
                    <a:pt x="839" y="508"/>
                  </a:lnTo>
                  <a:lnTo>
                    <a:pt x="839" y="508"/>
                  </a:lnTo>
                  <a:lnTo>
                    <a:pt x="837" y="508"/>
                  </a:lnTo>
                  <a:lnTo>
                    <a:pt x="837" y="508"/>
                  </a:lnTo>
                  <a:lnTo>
                    <a:pt x="837" y="508"/>
                  </a:lnTo>
                  <a:lnTo>
                    <a:pt x="835" y="508"/>
                  </a:lnTo>
                  <a:lnTo>
                    <a:pt x="835" y="508"/>
                  </a:lnTo>
                  <a:lnTo>
                    <a:pt x="833" y="506"/>
                  </a:lnTo>
                  <a:lnTo>
                    <a:pt x="833" y="506"/>
                  </a:lnTo>
                  <a:lnTo>
                    <a:pt x="833" y="506"/>
                  </a:lnTo>
                  <a:lnTo>
                    <a:pt x="833" y="504"/>
                  </a:lnTo>
                  <a:lnTo>
                    <a:pt x="833" y="504"/>
                  </a:lnTo>
                  <a:lnTo>
                    <a:pt x="833" y="504"/>
                  </a:lnTo>
                  <a:lnTo>
                    <a:pt x="833" y="504"/>
                  </a:lnTo>
                  <a:lnTo>
                    <a:pt x="833" y="504"/>
                  </a:lnTo>
                  <a:lnTo>
                    <a:pt x="833" y="504"/>
                  </a:lnTo>
                  <a:lnTo>
                    <a:pt x="833" y="504"/>
                  </a:lnTo>
                  <a:lnTo>
                    <a:pt x="835" y="504"/>
                  </a:lnTo>
                  <a:lnTo>
                    <a:pt x="835" y="504"/>
                  </a:lnTo>
                  <a:lnTo>
                    <a:pt x="835" y="502"/>
                  </a:lnTo>
                  <a:lnTo>
                    <a:pt x="835" y="502"/>
                  </a:lnTo>
                  <a:lnTo>
                    <a:pt x="835" y="502"/>
                  </a:lnTo>
                  <a:lnTo>
                    <a:pt x="837" y="502"/>
                  </a:lnTo>
                  <a:lnTo>
                    <a:pt x="837" y="502"/>
                  </a:lnTo>
                  <a:lnTo>
                    <a:pt x="837" y="500"/>
                  </a:lnTo>
                  <a:lnTo>
                    <a:pt x="839" y="500"/>
                  </a:lnTo>
                  <a:lnTo>
                    <a:pt x="839" y="500"/>
                  </a:lnTo>
                  <a:lnTo>
                    <a:pt x="839" y="500"/>
                  </a:lnTo>
                  <a:lnTo>
                    <a:pt x="839" y="498"/>
                  </a:lnTo>
                  <a:lnTo>
                    <a:pt x="839" y="498"/>
                  </a:lnTo>
                  <a:lnTo>
                    <a:pt x="839" y="498"/>
                  </a:lnTo>
                  <a:lnTo>
                    <a:pt x="839" y="496"/>
                  </a:lnTo>
                  <a:lnTo>
                    <a:pt x="837" y="496"/>
                  </a:lnTo>
                  <a:lnTo>
                    <a:pt x="837" y="496"/>
                  </a:lnTo>
                  <a:lnTo>
                    <a:pt x="837" y="494"/>
                  </a:lnTo>
                  <a:lnTo>
                    <a:pt x="837" y="494"/>
                  </a:lnTo>
                  <a:lnTo>
                    <a:pt x="839" y="492"/>
                  </a:lnTo>
                  <a:lnTo>
                    <a:pt x="839" y="492"/>
                  </a:lnTo>
                  <a:lnTo>
                    <a:pt x="837" y="492"/>
                  </a:lnTo>
                  <a:lnTo>
                    <a:pt x="827" y="490"/>
                  </a:lnTo>
                  <a:lnTo>
                    <a:pt x="822" y="490"/>
                  </a:lnTo>
                  <a:lnTo>
                    <a:pt x="822" y="490"/>
                  </a:lnTo>
                  <a:lnTo>
                    <a:pt x="820" y="490"/>
                  </a:lnTo>
                  <a:lnTo>
                    <a:pt x="818" y="492"/>
                  </a:lnTo>
                  <a:lnTo>
                    <a:pt x="814" y="492"/>
                  </a:lnTo>
                  <a:lnTo>
                    <a:pt x="812" y="492"/>
                  </a:lnTo>
                  <a:lnTo>
                    <a:pt x="810" y="492"/>
                  </a:lnTo>
                  <a:lnTo>
                    <a:pt x="810" y="492"/>
                  </a:lnTo>
                  <a:lnTo>
                    <a:pt x="808" y="494"/>
                  </a:lnTo>
                  <a:lnTo>
                    <a:pt x="808" y="494"/>
                  </a:lnTo>
                  <a:lnTo>
                    <a:pt x="806" y="494"/>
                  </a:lnTo>
                  <a:lnTo>
                    <a:pt x="806" y="492"/>
                  </a:lnTo>
                  <a:lnTo>
                    <a:pt x="801" y="490"/>
                  </a:lnTo>
                  <a:lnTo>
                    <a:pt x="799" y="490"/>
                  </a:lnTo>
                  <a:lnTo>
                    <a:pt x="799" y="490"/>
                  </a:lnTo>
                  <a:lnTo>
                    <a:pt x="795" y="488"/>
                  </a:lnTo>
                  <a:lnTo>
                    <a:pt x="778" y="473"/>
                  </a:lnTo>
                  <a:lnTo>
                    <a:pt x="766" y="460"/>
                  </a:lnTo>
                  <a:lnTo>
                    <a:pt x="764" y="458"/>
                  </a:lnTo>
                  <a:lnTo>
                    <a:pt x="749" y="454"/>
                  </a:lnTo>
                  <a:lnTo>
                    <a:pt x="749" y="452"/>
                  </a:lnTo>
                  <a:lnTo>
                    <a:pt x="747" y="452"/>
                  </a:lnTo>
                  <a:lnTo>
                    <a:pt x="745" y="439"/>
                  </a:lnTo>
                  <a:lnTo>
                    <a:pt x="745" y="435"/>
                  </a:lnTo>
                  <a:lnTo>
                    <a:pt x="745" y="433"/>
                  </a:lnTo>
                  <a:lnTo>
                    <a:pt x="745" y="431"/>
                  </a:lnTo>
                  <a:lnTo>
                    <a:pt x="747" y="429"/>
                  </a:lnTo>
                  <a:lnTo>
                    <a:pt x="747" y="429"/>
                  </a:lnTo>
                  <a:lnTo>
                    <a:pt x="755" y="427"/>
                  </a:lnTo>
                  <a:lnTo>
                    <a:pt x="755" y="427"/>
                  </a:lnTo>
                  <a:lnTo>
                    <a:pt x="755" y="425"/>
                  </a:lnTo>
                  <a:lnTo>
                    <a:pt x="753" y="410"/>
                  </a:lnTo>
                  <a:lnTo>
                    <a:pt x="751" y="408"/>
                  </a:lnTo>
                  <a:lnTo>
                    <a:pt x="751" y="408"/>
                  </a:lnTo>
                  <a:lnTo>
                    <a:pt x="749" y="404"/>
                  </a:lnTo>
                  <a:lnTo>
                    <a:pt x="749" y="404"/>
                  </a:lnTo>
                  <a:lnTo>
                    <a:pt x="749" y="404"/>
                  </a:lnTo>
                  <a:lnTo>
                    <a:pt x="749" y="402"/>
                  </a:lnTo>
                  <a:lnTo>
                    <a:pt x="751" y="402"/>
                  </a:lnTo>
                  <a:lnTo>
                    <a:pt x="774" y="387"/>
                  </a:lnTo>
                  <a:lnTo>
                    <a:pt x="780" y="383"/>
                  </a:lnTo>
                  <a:lnTo>
                    <a:pt x="783" y="379"/>
                  </a:lnTo>
                  <a:lnTo>
                    <a:pt x="785" y="375"/>
                  </a:lnTo>
                  <a:lnTo>
                    <a:pt x="787" y="372"/>
                  </a:lnTo>
                  <a:lnTo>
                    <a:pt x="791" y="362"/>
                  </a:lnTo>
                  <a:lnTo>
                    <a:pt x="793" y="360"/>
                  </a:lnTo>
                  <a:lnTo>
                    <a:pt x="795" y="358"/>
                  </a:lnTo>
                  <a:lnTo>
                    <a:pt x="795" y="358"/>
                  </a:lnTo>
                  <a:lnTo>
                    <a:pt x="799" y="356"/>
                  </a:lnTo>
                  <a:lnTo>
                    <a:pt x="799" y="356"/>
                  </a:lnTo>
                  <a:lnTo>
                    <a:pt x="799" y="356"/>
                  </a:lnTo>
                  <a:lnTo>
                    <a:pt x="801" y="354"/>
                  </a:lnTo>
                  <a:lnTo>
                    <a:pt x="804" y="347"/>
                  </a:lnTo>
                  <a:lnTo>
                    <a:pt x="804" y="345"/>
                  </a:lnTo>
                  <a:lnTo>
                    <a:pt x="804" y="345"/>
                  </a:lnTo>
                  <a:lnTo>
                    <a:pt x="804" y="343"/>
                  </a:lnTo>
                  <a:lnTo>
                    <a:pt x="804" y="341"/>
                  </a:lnTo>
                  <a:lnTo>
                    <a:pt x="804" y="341"/>
                  </a:lnTo>
                  <a:lnTo>
                    <a:pt x="804" y="339"/>
                  </a:lnTo>
                  <a:lnTo>
                    <a:pt x="793" y="322"/>
                  </a:lnTo>
                  <a:lnTo>
                    <a:pt x="793" y="320"/>
                  </a:lnTo>
                  <a:lnTo>
                    <a:pt x="791" y="320"/>
                  </a:lnTo>
                  <a:lnTo>
                    <a:pt x="791" y="318"/>
                  </a:lnTo>
                  <a:lnTo>
                    <a:pt x="791" y="318"/>
                  </a:lnTo>
                  <a:lnTo>
                    <a:pt x="793" y="314"/>
                  </a:lnTo>
                  <a:lnTo>
                    <a:pt x="793" y="312"/>
                  </a:lnTo>
                  <a:lnTo>
                    <a:pt x="793" y="312"/>
                  </a:lnTo>
                  <a:lnTo>
                    <a:pt x="791" y="312"/>
                  </a:lnTo>
                  <a:lnTo>
                    <a:pt x="791" y="310"/>
                  </a:lnTo>
                  <a:lnTo>
                    <a:pt x="791" y="310"/>
                  </a:lnTo>
                  <a:lnTo>
                    <a:pt x="770" y="312"/>
                  </a:lnTo>
                  <a:lnTo>
                    <a:pt x="751" y="318"/>
                  </a:lnTo>
                  <a:lnTo>
                    <a:pt x="739" y="324"/>
                  </a:lnTo>
                  <a:lnTo>
                    <a:pt x="734" y="326"/>
                  </a:lnTo>
                  <a:lnTo>
                    <a:pt x="728" y="331"/>
                  </a:lnTo>
                  <a:lnTo>
                    <a:pt x="726" y="333"/>
                  </a:lnTo>
                  <a:lnTo>
                    <a:pt x="724" y="333"/>
                  </a:lnTo>
                  <a:lnTo>
                    <a:pt x="718" y="339"/>
                  </a:lnTo>
                  <a:lnTo>
                    <a:pt x="718" y="339"/>
                  </a:lnTo>
                  <a:lnTo>
                    <a:pt x="716" y="339"/>
                  </a:lnTo>
                  <a:lnTo>
                    <a:pt x="707" y="339"/>
                  </a:lnTo>
                  <a:lnTo>
                    <a:pt x="697" y="335"/>
                  </a:lnTo>
                  <a:lnTo>
                    <a:pt x="691" y="335"/>
                  </a:lnTo>
                  <a:lnTo>
                    <a:pt x="688" y="333"/>
                  </a:lnTo>
                  <a:lnTo>
                    <a:pt x="686" y="333"/>
                  </a:lnTo>
                  <a:lnTo>
                    <a:pt x="682" y="328"/>
                  </a:lnTo>
                  <a:lnTo>
                    <a:pt x="680" y="328"/>
                  </a:lnTo>
                  <a:lnTo>
                    <a:pt x="678" y="328"/>
                  </a:lnTo>
                  <a:lnTo>
                    <a:pt x="678" y="328"/>
                  </a:lnTo>
                  <a:lnTo>
                    <a:pt x="676" y="328"/>
                  </a:lnTo>
                  <a:lnTo>
                    <a:pt x="649" y="339"/>
                  </a:lnTo>
                  <a:lnTo>
                    <a:pt x="638" y="341"/>
                  </a:lnTo>
                  <a:lnTo>
                    <a:pt x="636" y="343"/>
                  </a:lnTo>
                  <a:lnTo>
                    <a:pt x="636" y="343"/>
                  </a:lnTo>
                  <a:lnTo>
                    <a:pt x="636" y="343"/>
                  </a:lnTo>
                  <a:lnTo>
                    <a:pt x="636" y="343"/>
                  </a:lnTo>
                  <a:lnTo>
                    <a:pt x="636" y="343"/>
                  </a:lnTo>
                  <a:lnTo>
                    <a:pt x="636" y="345"/>
                  </a:lnTo>
                  <a:lnTo>
                    <a:pt x="638" y="347"/>
                  </a:lnTo>
                  <a:lnTo>
                    <a:pt x="645" y="354"/>
                  </a:lnTo>
                  <a:lnTo>
                    <a:pt x="647" y="358"/>
                  </a:lnTo>
                  <a:lnTo>
                    <a:pt x="649" y="360"/>
                  </a:lnTo>
                  <a:lnTo>
                    <a:pt x="651" y="362"/>
                  </a:lnTo>
                  <a:lnTo>
                    <a:pt x="649" y="364"/>
                  </a:lnTo>
                  <a:lnTo>
                    <a:pt x="647" y="366"/>
                  </a:lnTo>
                  <a:lnTo>
                    <a:pt x="642" y="370"/>
                  </a:lnTo>
                  <a:lnTo>
                    <a:pt x="640" y="372"/>
                  </a:lnTo>
                  <a:lnTo>
                    <a:pt x="638" y="377"/>
                  </a:lnTo>
                  <a:lnTo>
                    <a:pt x="636" y="379"/>
                  </a:lnTo>
                  <a:lnTo>
                    <a:pt x="632" y="379"/>
                  </a:lnTo>
                  <a:lnTo>
                    <a:pt x="624" y="377"/>
                  </a:lnTo>
                  <a:lnTo>
                    <a:pt x="621" y="377"/>
                  </a:lnTo>
                  <a:lnTo>
                    <a:pt x="621" y="377"/>
                  </a:lnTo>
                  <a:lnTo>
                    <a:pt x="619" y="379"/>
                  </a:lnTo>
                  <a:lnTo>
                    <a:pt x="619" y="379"/>
                  </a:lnTo>
                  <a:lnTo>
                    <a:pt x="619" y="379"/>
                  </a:lnTo>
                  <a:lnTo>
                    <a:pt x="607" y="372"/>
                  </a:lnTo>
                  <a:lnTo>
                    <a:pt x="605" y="372"/>
                  </a:lnTo>
                  <a:lnTo>
                    <a:pt x="603" y="372"/>
                  </a:lnTo>
                  <a:lnTo>
                    <a:pt x="601" y="372"/>
                  </a:lnTo>
                  <a:lnTo>
                    <a:pt x="601" y="372"/>
                  </a:lnTo>
                  <a:lnTo>
                    <a:pt x="601" y="370"/>
                  </a:lnTo>
                  <a:lnTo>
                    <a:pt x="601" y="370"/>
                  </a:lnTo>
                  <a:lnTo>
                    <a:pt x="601" y="370"/>
                  </a:lnTo>
                  <a:lnTo>
                    <a:pt x="601" y="368"/>
                  </a:lnTo>
                  <a:lnTo>
                    <a:pt x="601" y="368"/>
                  </a:lnTo>
                  <a:lnTo>
                    <a:pt x="601" y="366"/>
                  </a:lnTo>
                  <a:lnTo>
                    <a:pt x="601" y="366"/>
                  </a:lnTo>
                  <a:lnTo>
                    <a:pt x="598" y="364"/>
                  </a:lnTo>
                  <a:lnTo>
                    <a:pt x="596" y="364"/>
                  </a:lnTo>
                  <a:lnTo>
                    <a:pt x="594" y="362"/>
                  </a:lnTo>
                  <a:lnTo>
                    <a:pt x="594" y="360"/>
                  </a:lnTo>
                  <a:lnTo>
                    <a:pt x="594" y="358"/>
                  </a:lnTo>
                  <a:lnTo>
                    <a:pt x="592" y="358"/>
                  </a:lnTo>
                  <a:lnTo>
                    <a:pt x="592" y="356"/>
                  </a:lnTo>
                  <a:lnTo>
                    <a:pt x="592" y="356"/>
                  </a:lnTo>
                  <a:lnTo>
                    <a:pt x="592" y="354"/>
                  </a:lnTo>
                  <a:lnTo>
                    <a:pt x="592" y="354"/>
                  </a:lnTo>
                  <a:lnTo>
                    <a:pt x="592" y="351"/>
                  </a:lnTo>
                  <a:lnTo>
                    <a:pt x="592" y="349"/>
                  </a:lnTo>
                  <a:lnTo>
                    <a:pt x="592" y="349"/>
                  </a:lnTo>
                  <a:lnTo>
                    <a:pt x="592" y="349"/>
                  </a:lnTo>
                  <a:lnTo>
                    <a:pt x="592" y="349"/>
                  </a:lnTo>
                  <a:lnTo>
                    <a:pt x="590" y="347"/>
                  </a:lnTo>
                  <a:lnTo>
                    <a:pt x="590" y="349"/>
                  </a:lnTo>
                  <a:lnTo>
                    <a:pt x="588" y="349"/>
                  </a:lnTo>
                  <a:lnTo>
                    <a:pt x="586" y="349"/>
                  </a:lnTo>
                  <a:lnTo>
                    <a:pt x="586" y="349"/>
                  </a:lnTo>
                  <a:lnTo>
                    <a:pt x="586" y="351"/>
                  </a:lnTo>
                  <a:lnTo>
                    <a:pt x="586" y="351"/>
                  </a:lnTo>
                  <a:lnTo>
                    <a:pt x="584" y="351"/>
                  </a:lnTo>
                  <a:lnTo>
                    <a:pt x="584" y="351"/>
                  </a:lnTo>
                  <a:lnTo>
                    <a:pt x="584" y="351"/>
                  </a:lnTo>
                  <a:lnTo>
                    <a:pt x="582" y="349"/>
                  </a:lnTo>
                  <a:lnTo>
                    <a:pt x="582" y="349"/>
                  </a:lnTo>
                  <a:lnTo>
                    <a:pt x="573" y="345"/>
                  </a:lnTo>
                  <a:lnTo>
                    <a:pt x="569" y="341"/>
                  </a:lnTo>
                  <a:lnTo>
                    <a:pt x="569" y="339"/>
                  </a:lnTo>
                  <a:lnTo>
                    <a:pt x="569" y="339"/>
                  </a:lnTo>
                  <a:lnTo>
                    <a:pt x="567" y="337"/>
                  </a:lnTo>
                  <a:lnTo>
                    <a:pt x="567" y="335"/>
                  </a:lnTo>
                  <a:lnTo>
                    <a:pt x="567" y="333"/>
                  </a:lnTo>
                  <a:lnTo>
                    <a:pt x="567" y="331"/>
                  </a:lnTo>
                  <a:lnTo>
                    <a:pt x="567" y="324"/>
                  </a:lnTo>
                  <a:lnTo>
                    <a:pt x="567" y="322"/>
                  </a:lnTo>
                  <a:lnTo>
                    <a:pt x="567" y="320"/>
                  </a:lnTo>
                  <a:lnTo>
                    <a:pt x="567" y="316"/>
                  </a:lnTo>
                  <a:lnTo>
                    <a:pt x="565" y="314"/>
                  </a:lnTo>
                  <a:lnTo>
                    <a:pt x="565" y="314"/>
                  </a:lnTo>
                  <a:lnTo>
                    <a:pt x="563" y="314"/>
                  </a:lnTo>
                  <a:lnTo>
                    <a:pt x="546" y="314"/>
                  </a:lnTo>
                  <a:lnTo>
                    <a:pt x="544" y="314"/>
                  </a:lnTo>
                  <a:lnTo>
                    <a:pt x="544" y="312"/>
                  </a:lnTo>
                  <a:lnTo>
                    <a:pt x="542" y="312"/>
                  </a:lnTo>
                  <a:lnTo>
                    <a:pt x="542" y="312"/>
                  </a:lnTo>
                  <a:lnTo>
                    <a:pt x="542" y="310"/>
                  </a:lnTo>
                  <a:lnTo>
                    <a:pt x="542" y="310"/>
                  </a:lnTo>
                  <a:lnTo>
                    <a:pt x="542" y="308"/>
                  </a:lnTo>
                  <a:lnTo>
                    <a:pt x="540" y="305"/>
                  </a:lnTo>
                  <a:lnTo>
                    <a:pt x="540" y="305"/>
                  </a:lnTo>
                  <a:lnTo>
                    <a:pt x="532" y="303"/>
                  </a:lnTo>
                  <a:lnTo>
                    <a:pt x="532" y="303"/>
                  </a:lnTo>
                  <a:lnTo>
                    <a:pt x="529" y="301"/>
                  </a:lnTo>
                  <a:lnTo>
                    <a:pt x="529" y="301"/>
                  </a:lnTo>
                  <a:lnTo>
                    <a:pt x="529" y="301"/>
                  </a:lnTo>
                  <a:lnTo>
                    <a:pt x="529" y="297"/>
                  </a:lnTo>
                  <a:lnTo>
                    <a:pt x="529" y="295"/>
                  </a:lnTo>
                  <a:lnTo>
                    <a:pt x="527" y="295"/>
                  </a:lnTo>
                  <a:lnTo>
                    <a:pt x="527" y="293"/>
                  </a:lnTo>
                  <a:lnTo>
                    <a:pt x="527" y="293"/>
                  </a:lnTo>
                  <a:lnTo>
                    <a:pt x="525" y="291"/>
                  </a:lnTo>
                  <a:lnTo>
                    <a:pt x="523" y="289"/>
                  </a:lnTo>
                  <a:lnTo>
                    <a:pt x="521" y="287"/>
                  </a:lnTo>
                  <a:lnTo>
                    <a:pt x="511" y="285"/>
                  </a:lnTo>
                  <a:lnTo>
                    <a:pt x="502" y="280"/>
                  </a:lnTo>
                  <a:lnTo>
                    <a:pt x="496" y="278"/>
                  </a:lnTo>
                  <a:lnTo>
                    <a:pt x="492" y="272"/>
                  </a:lnTo>
                  <a:lnTo>
                    <a:pt x="486" y="270"/>
                  </a:lnTo>
                  <a:lnTo>
                    <a:pt x="467" y="270"/>
                  </a:lnTo>
                  <a:lnTo>
                    <a:pt x="469" y="270"/>
                  </a:lnTo>
                  <a:lnTo>
                    <a:pt x="469" y="266"/>
                  </a:lnTo>
                  <a:lnTo>
                    <a:pt x="475" y="259"/>
                  </a:lnTo>
                  <a:lnTo>
                    <a:pt x="481" y="253"/>
                  </a:lnTo>
                  <a:lnTo>
                    <a:pt x="500" y="241"/>
                  </a:lnTo>
                  <a:lnTo>
                    <a:pt x="502" y="238"/>
                  </a:lnTo>
                  <a:lnTo>
                    <a:pt x="502" y="238"/>
                  </a:lnTo>
                  <a:lnTo>
                    <a:pt x="504" y="236"/>
                  </a:lnTo>
                  <a:lnTo>
                    <a:pt x="504" y="234"/>
                  </a:lnTo>
                  <a:lnTo>
                    <a:pt x="506" y="226"/>
                  </a:lnTo>
                  <a:lnTo>
                    <a:pt x="509" y="224"/>
                  </a:lnTo>
                  <a:lnTo>
                    <a:pt x="509" y="222"/>
                  </a:lnTo>
                  <a:lnTo>
                    <a:pt x="517" y="211"/>
                  </a:lnTo>
                  <a:lnTo>
                    <a:pt x="521" y="207"/>
                  </a:lnTo>
                  <a:lnTo>
                    <a:pt x="521" y="205"/>
                  </a:lnTo>
                  <a:lnTo>
                    <a:pt x="521" y="203"/>
                  </a:lnTo>
                  <a:lnTo>
                    <a:pt x="521" y="201"/>
                  </a:lnTo>
                  <a:lnTo>
                    <a:pt x="521" y="197"/>
                  </a:lnTo>
                  <a:lnTo>
                    <a:pt x="521" y="195"/>
                  </a:lnTo>
                  <a:lnTo>
                    <a:pt x="521" y="192"/>
                  </a:lnTo>
                  <a:lnTo>
                    <a:pt x="519" y="192"/>
                  </a:lnTo>
                  <a:lnTo>
                    <a:pt x="513" y="180"/>
                  </a:lnTo>
                  <a:lnTo>
                    <a:pt x="513" y="180"/>
                  </a:lnTo>
                  <a:lnTo>
                    <a:pt x="511" y="178"/>
                  </a:lnTo>
                  <a:lnTo>
                    <a:pt x="511" y="178"/>
                  </a:lnTo>
                  <a:lnTo>
                    <a:pt x="509" y="178"/>
                  </a:lnTo>
                  <a:lnTo>
                    <a:pt x="492" y="176"/>
                  </a:lnTo>
                  <a:lnTo>
                    <a:pt x="483" y="176"/>
                  </a:lnTo>
                  <a:lnTo>
                    <a:pt x="475" y="182"/>
                  </a:lnTo>
                  <a:lnTo>
                    <a:pt x="473" y="182"/>
                  </a:lnTo>
                  <a:lnTo>
                    <a:pt x="448" y="182"/>
                  </a:lnTo>
                  <a:lnTo>
                    <a:pt x="425" y="192"/>
                  </a:lnTo>
                  <a:lnTo>
                    <a:pt x="425" y="192"/>
                  </a:lnTo>
                  <a:lnTo>
                    <a:pt x="423" y="195"/>
                  </a:lnTo>
                  <a:lnTo>
                    <a:pt x="421" y="199"/>
                  </a:lnTo>
                  <a:lnTo>
                    <a:pt x="412" y="207"/>
                  </a:lnTo>
                  <a:lnTo>
                    <a:pt x="410" y="209"/>
                  </a:lnTo>
                  <a:lnTo>
                    <a:pt x="410" y="209"/>
                  </a:lnTo>
                  <a:lnTo>
                    <a:pt x="408" y="209"/>
                  </a:lnTo>
                  <a:lnTo>
                    <a:pt x="404" y="211"/>
                  </a:lnTo>
                  <a:lnTo>
                    <a:pt x="385" y="211"/>
                  </a:lnTo>
                  <a:lnTo>
                    <a:pt x="383" y="211"/>
                  </a:lnTo>
                  <a:lnTo>
                    <a:pt x="383" y="209"/>
                  </a:lnTo>
                  <a:lnTo>
                    <a:pt x="389" y="180"/>
                  </a:lnTo>
                  <a:lnTo>
                    <a:pt x="389" y="180"/>
                  </a:lnTo>
                  <a:lnTo>
                    <a:pt x="389" y="178"/>
                  </a:lnTo>
                  <a:lnTo>
                    <a:pt x="389" y="176"/>
                  </a:lnTo>
                  <a:lnTo>
                    <a:pt x="387" y="176"/>
                  </a:lnTo>
                  <a:lnTo>
                    <a:pt x="383" y="174"/>
                  </a:lnTo>
                  <a:lnTo>
                    <a:pt x="381" y="171"/>
                  </a:lnTo>
                  <a:lnTo>
                    <a:pt x="368" y="159"/>
                  </a:lnTo>
                  <a:lnTo>
                    <a:pt x="366" y="157"/>
                  </a:lnTo>
                  <a:lnTo>
                    <a:pt x="364" y="157"/>
                  </a:lnTo>
                  <a:lnTo>
                    <a:pt x="356" y="146"/>
                  </a:lnTo>
                  <a:lnTo>
                    <a:pt x="347" y="136"/>
                  </a:lnTo>
                  <a:lnTo>
                    <a:pt x="343" y="130"/>
                  </a:lnTo>
                  <a:lnTo>
                    <a:pt x="343" y="125"/>
                  </a:lnTo>
                  <a:lnTo>
                    <a:pt x="343" y="123"/>
                  </a:lnTo>
                  <a:lnTo>
                    <a:pt x="345" y="121"/>
                  </a:lnTo>
                  <a:lnTo>
                    <a:pt x="356" y="111"/>
                  </a:lnTo>
                  <a:lnTo>
                    <a:pt x="310" y="0"/>
                  </a:lnTo>
                  <a:lnTo>
                    <a:pt x="285" y="2"/>
                  </a:lnTo>
                  <a:lnTo>
                    <a:pt x="260" y="4"/>
                  </a:lnTo>
                  <a:lnTo>
                    <a:pt x="253" y="6"/>
                  </a:lnTo>
                  <a:lnTo>
                    <a:pt x="253" y="6"/>
                  </a:lnTo>
                  <a:lnTo>
                    <a:pt x="232" y="19"/>
                  </a:lnTo>
                  <a:lnTo>
                    <a:pt x="232" y="21"/>
                  </a:lnTo>
                  <a:lnTo>
                    <a:pt x="230" y="21"/>
                  </a:lnTo>
                  <a:lnTo>
                    <a:pt x="230" y="23"/>
                  </a:lnTo>
                  <a:lnTo>
                    <a:pt x="230" y="27"/>
                  </a:lnTo>
                  <a:lnTo>
                    <a:pt x="228" y="61"/>
                  </a:lnTo>
                  <a:lnTo>
                    <a:pt x="228" y="65"/>
                  </a:lnTo>
                  <a:lnTo>
                    <a:pt x="228" y="67"/>
                  </a:lnTo>
                  <a:lnTo>
                    <a:pt x="230" y="69"/>
                  </a:lnTo>
                  <a:lnTo>
                    <a:pt x="230" y="71"/>
                  </a:lnTo>
                  <a:lnTo>
                    <a:pt x="230" y="73"/>
                  </a:lnTo>
                  <a:lnTo>
                    <a:pt x="230" y="73"/>
                  </a:lnTo>
                  <a:lnTo>
                    <a:pt x="230" y="75"/>
                  </a:lnTo>
                  <a:lnTo>
                    <a:pt x="224" y="81"/>
                  </a:lnTo>
                  <a:lnTo>
                    <a:pt x="218" y="88"/>
                  </a:lnTo>
                  <a:lnTo>
                    <a:pt x="216" y="90"/>
                  </a:lnTo>
                  <a:lnTo>
                    <a:pt x="214" y="90"/>
                  </a:lnTo>
                  <a:lnTo>
                    <a:pt x="211" y="90"/>
                  </a:lnTo>
                  <a:lnTo>
                    <a:pt x="191" y="88"/>
                  </a:lnTo>
                  <a:lnTo>
                    <a:pt x="161" y="94"/>
                  </a:lnTo>
                  <a:lnTo>
                    <a:pt x="128" y="113"/>
                  </a:lnTo>
                  <a:lnTo>
                    <a:pt x="88" y="157"/>
                  </a:lnTo>
                  <a:lnTo>
                    <a:pt x="69" y="184"/>
                  </a:lnTo>
                  <a:lnTo>
                    <a:pt x="67" y="190"/>
                  </a:lnTo>
                  <a:lnTo>
                    <a:pt x="63" y="197"/>
                  </a:lnTo>
                  <a:lnTo>
                    <a:pt x="57" y="205"/>
                  </a:lnTo>
                  <a:lnTo>
                    <a:pt x="55" y="207"/>
                  </a:lnTo>
                  <a:lnTo>
                    <a:pt x="52" y="209"/>
                  </a:lnTo>
                  <a:lnTo>
                    <a:pt x="44" y="211"/>
                  </a:lnTo>
                  <a:lnTo>
                    <a:pt x="38" y="215"/>
                  </a:lnTo>
                  <a:lnTo>
                    <a:pt x="36" y="218"/>
                  </a:lnTo>
                  <a:lnTo>
                    <a:pt x="19" y="215"/>
                  </a:lnTo>
                  <a:lnTo>
                    <a:pt x="15" y="215"/>
                  </a:lnTo>
                  <a:lnTo>
                    <a:pt x="13" y="215"/>
                  </a:lnTo>
                  <a:lnTo>
                    <a:pt x="11" y="222"/>
                  </a:lnTo>
                  <a:lnTo>
                    <a:pt x="11" y="249"/>
                  </a:lnTo>
                  <a:lnTo>
                    <a:pt x="11" y="251"/>
                  </a:lnTo>
                  <a:lnTo>
                    <a:pt x="11" y="253"/>
                  </a:lnTo>
                  <a:lnTo>
                    <a:pt x="0" y="268"/>
                  </a:lnTo>
                  <a:lnTo>
                    <a:pt x="0" y="270"/>
                  </a:lnTo>
                  <a:lnTo>
                    <a:pt x="0" y="270"/>
                  </a:lnTo>
                  <a:lnTo>
                    <a:pt x="0" y="272"/>
                  </a:lnTo>
                  <a:lnTo>
                    <a:pt x="0" y="274"/>
                  </a:lnTo>
                  <a:lnTo>
                    <a:pt x="0" y="276"/>
                  </a:lnTo>
                  <a:lnTo>
                    <a:pt x="13" y="310"/>
                  </a:lnTo>
                  <a:lnTo>
                    <a:pt x="13" y="310"/>
                  </a:lnTo>
                  <a:lnTo>
                    <a:pt x="13" y="312"/>
                  </a:lnTo>
                  <a:lnTo>
                    <a:pt x="13" y="314"/>
                  </a:lnTo>
                  <a:lnTo>
                    <a:pt x="13" y="322"/>
                  </a:lnTo>
                  <a:lnTo>
                    <a:pt x="11" y="335"/>
                  </a:lnTo>
                  <a:lnTo>
                    <a:pt x="11" y="337"/>
                  </a:lnTo>
                  <a:lnTo>
                    <a:pt x="17" y="337"/>
                  </a:lnTo>
                  <a:lnTo>
                    <a:pt x="17" y="337"/>
                  </a:lnTo>
                  <a:lnTo>
                    <a:pt x="19" y="337"/>
                  </a:lnTo>
                  <a:lnTo>
                    <a:pt x="19" y="335"/>
                  </a:lnTo>
                  <a:lnTo>
                    <a:pt x="21" y="335"/>
                  </a:lnTo>
                  <a:lnTo>
                    <a:pt x="21" y="335"/>
                  </a:lnTo>
                  <a:lnTo>
                    <a:pt x="25" y="333"/>
                  </a:lnTo>
                  <a:lnTo>
                    <a:pt x="25" y="333"/>
                  </a:lnTo>
                  <a:lnTo>
                    <a:pt x="25" y="333"/>
                  </a:lnTo>
                  <a:lnTo>
                    <a:pt x="29" y="333"/>
                  </a:lnTo>
                  <a:lnTo>
                    <a:pt x="34" y="333"/>
                  </a:lnTo>
                  <a:lnTo>
                    <a:pt x="36" y="333"/>
                  </a:lnTo>
                  <a:lnTo>
                    <a:pt x="44" y="331"/>
                  </a:lnTo>
                  <a:lnTo>
                    <a:pt x="46" y="331"/>
                  </a:lnTo>
                  <a:lnTo>
                    <a:pt x="46" y="328"/>
                  </a:lnTo>
                  <a:lnTo>
                    <a:pt x="50" y="326"/>
                  </a:lnTo>
                  <a:lnTo>
                    <a:pt x="50" y="326"/>
                  </a:lnTo>
                  <a:lnTo>
                    <a:pt x="52" y="324"/>
                  </a:lnTo>
                  <a:lnTo>
                    <a:pt x="55" y="324"/>
                  </a:lnTo>
                  <a:lnTo>
                    <a:pt x="61" y="324"/>
                  </a:lnTo>
                  <a:lnTo>
                    <a:pt x="61" y="324"/>
                  </a:lnTo>
                  <a:lnTo>
                    <a:pt x="67" y="322"/>
                  </a:lnTo>
                  <a:lnTo>
                    <a:pt x="67" y="322"/>
                  </a:lnTo>
                  <a:lnTo>
                    <a:pt x="69" y="322"/>
                  </a:lnTo>
                  <a:lnTo>
                    <a:pt x="71" y="322"/>
                  </a:lnTo>
                  <a:lnTo>
                    <a:pt x="71" y="324"/>
                  </a:lnTo>
                  <a:lnTo>
                    <a:pt x="73" y="324"/>
                  </a:lnTo>
                  <a:lnTo>
                    <a:pt x="75" y="324"/>
                  </a:lnTo>
                  <a:lnTo>
                    <a:pt x="75" y="324"/>
                  </a:lnTo>
                  <a:lnTo>
                    <a:pt x="78" y="324"/>
                  </a:lnTo>
                  <a:lnTo>
                    <a:pt x="80" y="324"/>
                  </a:lnTo>
                  <a:lnTo>
                    <a:pt x="80" y="324"/>
                  </a:lnTo>
                  <a:lnTo>
                    <a:pt x="84" y="322"/>
                  </a:lnTo>
                  <a:lnTo>
                    <a:pt x="86" y="322"/>
                  </a:lnTo>
                  <a:lnTo>
                    <a:pt x="88" y="322"/>
                  </a:lnTo>
                  <a:lnTo>
                    <a:pt x="90" y="322"/>
                  </a:lnTo>
                  <a:lnTo>
                    <a:pt x="94" y="322"/>
                  </a:lnTo>
                  <a:lnTo>
                    <a:pt x="96" y="320"/>
                  </a:lnTo>
                  <a:lnTo>
                    <a:pt x="98" y="322"/>
                  </a:lnTo>
                  <a:lnTo>
                    <a:pt x="119" y="322"/>
                  </a:lnTo>
                  <a:lnTo>
                    <a:pt x="124" y="322"/>
                  </a:lnTo>
                  <a:lnTo>
                    <a:pt x="124" y="322"/>
                  </a:lnTo>
                  <a:lnTo>
                    <a:pt x="126" y="322"/>
                  </a:lnTo>
                  <a:lnTo>
                    <a:pt x="130" y="324"/>
                  </a:lnTo>
                  <a:lnTo>
                    <a:pt x="132" y="324"/>
                  </a:lnTo>
                  <a:lnTo>
                    <a:pt x="132" y="324"/>
                  </a:lnTo>
                  <a:lnTo>
                    <a:pt x="134" y="324"/>
                  </a:lnTo>
                  <a:lnTo>
                    <a:pt x="134" y="326"/>
                  </a:lnTo>
                  <a:lnTo>
                    <a:pt x="136" y="328"/>
                  </a:lnTo>
                  <a:lnTo>
                    <a:pt x="136" y="328"/>
                  </a:lnTo>
                  <a:lnTo>
                    <a:pt x="147" y="333"/>
                  </a:lnTo>
                  <a:lnTo>
                    <a:pt x="151" y="333"/>
                  </a:lnTo>
                  <a:lnTo>
                    <a:pt x="151" y="333"/>
                  </a:lnTo>
                  <a:lnTo>
                    <a:pt x="151" y="333"/>
                  </a:lnTo>
                  <a:lnTo>
                    <a:pt x="153" y="333"/>
                  </a:lnTo>
                  <a:lnTo>
                    <a:pt x="153" y="335"/>
                  </a:lnTo>
                  <a:lnTo>
                    <a:pt x="155" y="337"/>
                  </a:lnTo>
                  <a:lnTo>
                    <a:pt x="155" y="337"/>
                  </a:lnTo>
                  <a:lnTo>
                    <a:pt x="157" y="337"/>
                  </a:lnTo>
                  <a:lnTo>
                    <a:pt x="159" y="337"/>
                  </a:lnTo>
                  <a:lnTo>
                    <a:pt x="161" y="337"/>
                  </a:lnTo>
                  <a:lnTo>
                    <a:pt x="165" y="335"/>
                  </a:lnTo>
                  <a:lnTo>
                    <a:pt x="165" y="335"/>
                  </a:lnTo>
                  <a:lnTo>
                    <a:pt x="172" y="335"/>
                  </a:lnTo>
                  <a:lnTo>
                    <a:pt x="174" y="335"/>
                  </a:lnTo>
                  <a:lnTo>
                    <a:pt x="174" y="335"/>
                  </a:lnTo>
                  <a:lnTo>
                    <a:pt x="178" y="335"/>
                  </a:lnTo>
                  <a:lnTo>
                    <a:pt x="178" y="335"/>
                  </a:lnTo>
                  <a:lnTo>
                    <a:pt x="178" y="335"/>
                  </a:lnTo>
                  <a:lnTo>
                    <a:pt x="180" y="335"/>
                  </a:lnTo>
                  <a:lnTo>
                    <a:pt x="182" y="339"/>
                  </a:lnTo>
                  <a:lnTo>
                    <a:pt x="188" y="345"/>
                  </a:lnTo>
                  <a:lnTo>
                    <a:pt x="191" y="347"/>
                  </a:lnTo>
                  <a:lnTo>
                    <a:pt x="191" y="347"/>
                  </a:lnTo>
                  <a:lnTo>
                    <a:pt x="197" y="349"/>
                  </a:lnTo>
                  <a:lnTo>
                    <a:pt x="197" y="349"/>
                  </a:lnTo>
                  <a:lnTo>
                    <a:pt x="197" y="349"/>
                  </a:lnTo>
                  <a:lnTo>
                    <a:pt x="199" y="351"/>
                  </a:lnTo>
                  <a:lnTo>
                    <a:pt x="199" y="351"/>
                  </a:lnTo>
                  <a:lnTo>
                    <a:pt x="199" y="354"/>
                  </a:lnTo>
                  <a:lnTo>
                    <a:pt x="203" y="356"/>
                  </a:lnTo>
                  <a:lnTo>
                    <a:pt x="205" y="360"/>
                  </a:lnTo>
                  <a:lnTo>
                    <a:pt x="205" y="360"/>
                  </a:lnTo>
                  <a:lnTo>
                    <a:pt x="207" y="362"/>
                  </a:lnTo>
                  <a:lnTo>
                    <a:pt x="209" y="362"/>
                  </a:lnTo>
                  <a:lnTo>
                    <a:pt x="209" y="362"/>
                  </a:lnTo>
                  <a:lnTo>
                    <a:pt x="211" y="362"/>
                  </a:lnTo>
                  <a:lnTo>
                    <a:pt x="211" y="362"/>
                  </a:lnTo>
                  <a:lnTo>
                    <a:pt x="216" y="366"/>
                  </a:lnTo>
                  <a:lnTo>
                    <a:pt x="218" y="368"/>
                  </a:lnTo>
                  <a:lnTo>
                    <a:pt x="220" y="370"/>
                  </a:lnTo>
                  <a:lnTo>
                    <a:pt x="228" y="372"/>
                  </a:lnTo>
                  <a:lnTo>
                    <a:pt x="228" y="372"/>
                  </a:lnTo>
                  <a:lnTo>
                    <a:pt x="228" y="375"/>
                  </a:lnTo>
                  <a:lnTo>
                    <a:pt x="228" y="375"/>
                  </a:lnTo>
                  <a:lnTo>
                    <a:pt x="230" y="377"/>
                  </a:lnTo>
                  <a:lnTo>
                    <a:pt x="230" y="379"/>
                  </a:lnTo>
                  <a:lnTo>
                    <a:pt x="230" y="379"/>
                  </a:lnTo>
                  <a:lnTo>
                    <a:pt x="232" y="381"/>
                  </a:lnTo>
                  <a:lnTo>
                    <a:pt x="232" y="381"/>
                  </a:lnTo>
                  <a:lnTo>
                    <a:pt x="234" y="381"/>
                  </a:lnTo>
                  <a:lnTo>
                    <a:pt x="234" y="381"/>
                  </a:lnTo>
                  <a:lnTo>
                    <a:pt x="237" y="381"/>
                  </a:lnTo>
                  <a:lnTo>
                    <a:pt x="237" y="381"/>
                  </a:lnTo>
                  <a:lnTo>
                    <a:pt x="239" y="383"/>
                  </a:lnTo>
                  <a:lnTo>
                    <a:pt x="241" y="383"/>
                  </a:lnTo>
                  <a:lnTo>
                    <a:pt x="243" y="383"/>
                  </a:lnTo>
                  <a:lnTo>
                    <a:pt x="247" y="383"/>
                  </a:lnTo>
                  <a:lnTo>
                    <a:pt x="247" y="383"/>
                  </a:lnTo>
                  <a:lnTo>
                    <a:pt x="249" y="383"/>
                  </a:lnTo>
                  <a:lnTo>
                    <a:pt x="255" y="387"/>
                  </a:lnTo>
                  <a:lnTo>
                    <a:pt x="257" y="389"/>
                  </a:lnTo>
                  <a:lnTo>
                    <a:pt x="262" y="391"/>
                  </a:lnTo>
                  <a:lnTo>
                    <a:pt x="262" y="391"/>
                  </a:lnTo>
                  <a:lnTo>
                    <a:pt x="264" y="391"/>
                  </a:lnTo>
                  <a:lnTo>
                    <a:pt x="264" y="393"/>
                  </a:lnTo>
                  <a:lnTo>
                    <a:pt x="262" y="395"/>
                  </a:lnTo>
                  <a:lnTo>
                    <a:pt x="262" y="395"/>
                  </a:lnTo>
                  <a:lnTo>
                    <a:pt x="262" y="395"/>
                  </a:lnTo>
                  <a:lnTo>
                    <a:pt x="262" y="398"/>
                  </a:lnTo>
                  <a:lnTo>
                    <a:pt x="262" y="398"/>
                  </a:lnTo>
                  <a:lnTo>
                    <a:pt x="264" y="400"/>
                  </a:lnTo>
                  <a:lnTo>
                    <a:pt x="266" y="400"/>
                  </a:lnTo>
                  <a:lnTo>
                    <a:pt x="274" y="402"/>
                  </a:lnTo>
                  <a:lnTo>
                    <a:pt x="276" y="404"/>
                  </a:lnTo>
                  <a:lnTo>
                    <a:pt x="276" y="404"/>
                  </a:lnTo>
                  <a:lnTo>
                    <a:pt x="278" y="406"/>
                  </a:lnTo>
                  <a:lnTo>
                    <a:pt x="278" y="406"/>
                  </a:lnTo>
                  <a:lnTo>
                    <a:pt x="287" y="408"/>
                  </a:lnTo>
                  <a:lnTo>
                    <a:pt x="291" y="408"/>
                  </a:lnTo>
                  <a:lnTo>
                    <a:pt x="291" y="408"/>
                  </a:lnTo>
                  <a:lnTo>
                    <a:pt x="293" y="408"/>
                  </a:lnTo>
                  <a:lnTo>
                    <a:pt x="293" y="408"/>
                  </a:lnTo>
                  <a:lnTo>
                    <a:pt x="293" y="408"/>
                  </a:lnTo>
                  <a:lnTo>
                    <a:pt x="293" y="406"/>
                  </a:lnTo>
                  <a:lnTo>
                    <a:pt x="293" y="406"/>
                  </a:lnTo>
                  <a:lnTo>
                    <a:pt x="295" y="389"/>
                  </a:lnTo>
                  <a:lnTo>
                    <a:pt x="295" y="389"/>
                  </a:lnTo>
                  <a:lnTo>
                    <a:pt x="295" y="387"/>
                  </a:lnTo>
                  <a:lnTo>
                    <a:pt x="295" y="387"/>
                  </a:lnTo>
                  <a:lnTo>
                    <a:pt x="295" y="385"/>
                  </a:lnTo>
                  <a:lnTo>
                    <a:pt x="293" y="385"/>
                  </a:lnTo>
                  <a:lnTo>
                    <a:pt x="293" y="383"/>
                  </a:lnTo>
                  <a:lnTo>
                    <a:pt x="293" y="381"/>
                  </a:lnTo>
                  <a:lnTo>
                    <a:pt x="293" y="381"/>
                  </a:lnTo>
                  <a:lnTo>
                    <a:pt x="293" y="381"/>
                  </a:lnTo>
                  <a:lnTo>
                    <a:pt x="295" y="379"/>
                  </a:lnTo>
                  <a:lnTo>
                    <a:pt x="295" y="379"/>
                  </a:lnTo>
                  <a:lnTo>
                    <a:pt x="295" y="379"/>
                  </a:lnTo>
                  <a:lnTo>
                    <a:pt x="295" y="379"/>
                  </a:lnTo>
                  <a:lnTo>
                    <a:pt x="295" y="379"/>
                  </a:lnTo>
                  <a:lnTo>
                    <a:pt x="295" y="377"/>
                  </a:lnTo>
                  <a:lnTo>
                    <a:pt x="295" y="377"/>
                  </a:lnTo>
                  <a:lnTo>
                    <a:pt x="295" y="375"/>
                  </a:lnTo>
                  <a:lnTo>
                    <a:pt x="295" y="375"/>
                  </a:lnTo>
                  <a:lnTo>
                    <a:pt x="295" y="372"/>
                  </a:lnTo>
                  <a:lnTo>
                    <a:pt x="295" y="372"/>
                  </a:lnTo>
                  <a:lnTo>
                    <a:pt x="295" y="370"/>
                  </a:lnTo>
                  <a:lnTo>
                    <a:pt x="295" y="368"/>
                  </a:lnTo>
                  <a:lnTo>
                    <a:pt x="295" y="366"/>
                  </a:lnTo>
                  <a:lnTo>
                    <a:pt x="295" y="364"/>
                  </a:lnTo>
                  <a:lnTo>
                    <a:pt x="295" y="364"/>
                  </a:lnTo>
                  <a:lnTo>
                    <a:pt x="295" y="362"/>
                  </a:lnTo>
                  <a:lnTo>
                    <a:pt x="295" y="362"/>
                  </a:lnTo>
                  <a:lnTo>
                    <a:pt x="295" y="360"/>
                  </a:lnTo>
                  <a:lnTo>
                    <a:pt x="295" y="358"/>
                  </a:lnTo>
                  <a:lnTo>
                    <a:pt x="295" y="358"/>
                  </a:lnTo>
                  <a:lnTo>
                    <a:pt x="295" y="356"/>
                  </a:lnTo>
                  <a:lnTo>
                    <a:pt x="297" y="351"/>
                  </a:lnTo>
                  <a:lnTo>
                    <a:pt x="297" y="349"/>
                  </a:lnTo>
                  <a:lnTo>
                    <a:pt x="297" y="349"/>
                  </a:lnTo>
                  <a:lnTo>
                    <a:pt x="295" y="347"/>
                  </a:lnTo>
                  <a:lnTo>
                    <a:pt x="295" y="341"/>
                  </a:lnTo>
                  <a:lnTo>
                    <a:pt x="295" y="341"/>
                  </a:lnTo>
                  <a:lnTo>
                    <a:pt x="295" y="339"/>
                  </a:lnTo>
                  <a:lnTo>
                    <a:pt x="295" y="339"/>
                  </a:lnTo>
                  <a:lnTo>
                    <a:pt x="295" y="339"/>
                  </a:lnTo>
                  <a:lnTo>
                    <a:pt x="295" y="339"/>
                  </a:lnTo>
                  <a:lnTo>
                    <a:pt x="295" y="337"/>
                  </a:lnTo>
                  <a:lnTo>
                    <a:pt x="297" y="337"/>
                  </a:lnTo>
                  <a:lnTo>
                    <a:pt x="297" y="335"/>
                  </a:lnTo>
                  <a:lnTo>
                    <a:pt x="297" y="335"/>
                  </a:lnTo>
                  <a:lnTo>
                    <a:pt x="297" y="333"/>
                  </a:lnTo>
                  <a:lnTo>
                    <a:pt x="297" y="333"/>
                  </a:lnTo>
                  <a:lnTo>
                    <a:pt x="297" y="333"/>
                  </a:lnTo>
                  <a:lnTo>
                    <a:pt x="299" y="333"/>
                  </a:lnTo>
                  <a:lnTo>
                    <a:pt x="303" y="333"/>
                  </a:lnTo>
                  <a:lnTo>
                    <a:pt x="306" y="333"/>
                  </a:lnTo>
                  <a:lnTo>
                    <a:pt x="322" y="337"/>
                  </a:lnTo>
                  <a:lnTo>
                    <a:pt x="322" y="337"/>
                  </a:lnTo>
                  <a:lnTo>
                    <a:pt x="345" y="349"/>
                  </a:lnTo>
                  <a:lnTo>
                    <a:pt x="345" y="349"/>
                  </a:lnTo>
                  <a:lnTo>
                    <a:pt x="345" y="351"/>
                  </a:lnTo>
                  <a:lnTo>
                    <a:pt x="368" y="364"/>
                  </a:lnTo>
                  <a:lnTo>
                    <a:pt x="373" y="368"/>
                  </a:lnTo>
                  <a:lnTo>
                    <a:pt x="375" y="366"/>
                  </a:lnTo>
                  <a:lnTo>
                    <a:pt x="381" y="362"/>
                  </a:lnTo>
                  <a:lnTo>
                    <a:pt x="385" y="356"/>
                  </a:lnTo>
                  <a:lnTo>
                    <a:pt x="387" y="356"/>
                  </a:lnTo>
                  <a:lnTo>
                    <a:pt x="387" y="354"/>
                  </a:lnTo>
                  <a:lnTo>
                    <a:pt x="387" y="351"/>
                  </a:lnTo>
                  <a:lnTo>
                    <a:pt x="389" y="349"/>
                  </a:lnTo>
                  <a:lnTo>
                    <a:pt x="389" y="349"/>
                  </a:lnTo>
                  <a:lnTo>
                    <a:pt x="389" y="347"/>
                  </a:lnTo>
                  <a:lnTo>
                    <a:pt x="391" y="347"/>
                  </a:lnTo>
                  <a:lnTo>
                    <a:pt x="391" y="347"/>
                  </a:lnTo>
                  <a:lnTo>
                    <a:pt x="393" y="349"/>
                  </a:lnTo>
                  <a:lnTo>
                    <a:pt x="393" y="349"/>
                  </a:lnTo>
                  <a:lnTo>
                    <a:pt x="396" y="349"/>
                  </a:lnTo>
                  <a:lnTo>
                    <a:pt x="396" y="354"/>
                  </a:lnTo>
                  <a:lnTo>
                    <a:pt x="398" y="354"/>
                  </a:lnTo>
                  <a:lnTo>
                    <a:pt x="398" y="354"/>
                  </a:lnTo>
                  <a:lnTo>
                    <a:pt x="400" y="354"/>
                  </a:lnTo>
                  <a:lnTo>
                    <a:pt x="404" y="354"/>
                  </a:lnTo>
                  <a:lnTo>
                    <a:pt x="406" y="354"/>
                  </a:lnTo>
                  <a:lnTo>
                    <a:pt x="406" y="356"/>
                  </a:lnTo>
                  <a:lnTo>
                    <a:pt x="408" y="356"/>
                  </a:lnTo>
                  <a:lnTo>
                    <a:pt x="410" y="356"/>
                  </a:lnTo>
                  <a:lnTo>
                    <a:pt x="412" y="354"/>
                  </a:lnTo>
                  <a:lnTo>
                    <a:pt x="412" y="354"/>
                  </a:lnTo>
                  <a:lnTo>
                    <a:pt x="416" y="349"/>
                  </a:lnTo>
                  <a:lnTo>
                    <a:pt x="416" y="349"/>
                  </a:lnTo>
                  <a:lnTo>
                    <a:pt x="416" y="349"/>
                  </a:lnTo>
                  <a:lnTo>
                    <a:pt x="419" y="347"/>
                  </a:lnTo>
                  <a:lnTo>
                    <a:pt x="419" y="347"/>
                  </a:lnTo>
                  <a:lnTo>
                    <a:pt x="419" y="345"/>
                  </a:lnTo>
                  <a:lnTo>
                    <a:pt x="419" y="345"/>
                  </a:lnTo>
                  <a:lnTo>
                    <a:pt x="421" y="343"/>
                  </a:lnTo>
                  <a:lnTo>
                    <a:pt x="423" y="343"/>
                  </a:lnTo>
                  <a:lnTo>
                    <a:pt x="425" y="345"/>
                  </a:lnTo>
                  <a:lnTo>
                    <a:pt x="425" y="345"/>
                  </a:lnTo>
                  <a:lnTo>
                    <a:pt x="427" y="345"/>
                  </a:lnTo>
                  <a:lnTo>
                    <a:pt x="429" y="347"/>
                  </a:lnTo>
                  <a:lnTo>
                    <a:pt x="431" y="347"/>
                  </a:lnTo>
                  <a:lnTo>
                    <a:pt x="431" y="347"/>
                  </a:lnTo>
                  <a:lnTo>
                    <a:pt x="433" y="349"/>
                  </a:lnTo>
                  <a:lnTo>
                    <a:pt x="435" y="351"/>
                  </a:lnTo>
                  <a:lnTo>
                    <a:pt x="435" y="351"/>
                  </a:lnTo>
                  <a:lnTo>
                    <a:pt x="437" y="351"/>
                  </a:lnTo>
                  <a:lnTo>
                    <a:pt x="439" y="351"/>
                  </a:lnTo>
                  <a:lnTo>
                    <a:pt x="442" y="351"/>
                  </a:lnTo>
                  <a:lnTo>
                    <a:pt x="444" y="354"/>
                  </a:lnTo>
                  <a:lnTo>
                    <a:pt x="444" y="354"/>
                  </a:lnTo>
                  <a:lnTo>
                    <a:pt x="444" y="356"/>
                  </a:lnTo>
                  <a:lnTo>
                    <a:pt x="444" y="356"/>
                  </a:lnTo>
                  <a:lnTo>
                    <a:pt x="444" y="358"/>
                  </a:lnTo>
                  <a:lnTo>
                    <a:pt x="444" y="358"/>
                  </a:lnTo>
                  <a:lnTo>
                    <a:pt x="444" y="360"/>
                  </a:lnTo>
                  <a:lnTo>
                    <a:pt x="444" y="360"/>
                  </a:lnTo>
                  <a:lnTo>
                    <a:pt x="462" y="377"/>
                  </a:lnTo>
                  <a:lnTo>
                    <a:pt x="467" y="383"/>
                  </a:lnTo>
                  <a:lnTo>
                    <a:pt x="469" y="383"/>
                  </a:lnTo>
                  <a:lnTo>
                    <a:pt x="473" y="385"/>
                  </a:lnTo>
                  <a:lnTo>
                    <a:pt x="473" y="387"/>
                  </a:lnTo>
                  <a:lnTo>
                    <a:pt x="473" y="387"/>
                  </a:lnTo>
                  <a:lnTo>
                    <a:pt x="473" y="387"/>
                  </a:lnTo>
                  <a:lnTo>
                    <a:pt x="473" y="389"/>
                  </a:lnTo>
                  <a:lnTo>
                    <a:pt x="473" y="389"/>
                  </a:lnTo>
                  <a:lnTo>
                    <a:pt x="475" y="391"/>
                  </a:lnTo>
                  <a:lnTo>
                    <a:pt x="477" y="393"/>
                  </a:lnTo>
                  <a:lnTo>
                    <a:pt x="494" y="408"/>
                  </a:lnTo>
                  <a:lnTo>
                    <a:pt x="496" y="408"/>
                  </a:lnTo>
                  <a:lnTo>
                    <a:pt x="502" y="410"/>
                  </a:lnTo>
                  <a:lnTo>
                    <a:pt x="509" y="412"/>
                  </a:lnTo>
                  <a:lnTo>
                    <a:pt x="513" y="414"/>
                  </a:lnTo>
                  <a:lnTo>
                    <a:pt x="515" y="416"/>
                  </a:lnTo>
                  <a:lnTo>
                    <a:pt x="517" y="421"/>
                  </a:lnTo>
                  <a:lnTo>
                    <a:pt x="519" y="421"/>
                  </a:lnTo>
                  <a:lnTo>
                    <a:pt x="519" y="421"/>
                  </a:lnTo>
                  <a:lnTo>
                    <a:pt x="519" y="421"/>
                  </a:lnTo>
                  <a:lnTo>
                    <a:pt x="519" y="421"/>
                  </a:lnTo>
                  <a:lnTo>
                    <a:pt x="519" y="421"/>
                  </a:lnTo>
                  <a:lnTo>
                    <a:pt x="519" y="418"/>
                  </a:lnTo>
                  <a:lnTo>
                    <a:pt x="519" y="418"/>
                  </a:lnTo>
                  <a:lnTo>
                    <a:pt x="519" y="418"/>
                  </a:lnTo>
                  <a:lnTo>
                    <a:pt x="519" y="416"/>
                  </a:lnTo>
                  <a:lnTo>
                    <a:pt x="519" y="416"/>
                  </a:lnTo>
                  <a:lnTo>
                    <a:pt x="519" y="414"/>
                  </a:lnTo>
                  <a:lnTo>
                    <a:pt x="519" y="414"/>
                  </a:lnTo>
                  <a:lnTo>
                    <a:pt x="519" y="412"/>
                  </a:lnTo>
                  <a:lnTo>
                    <a:pt x="519" y="412"/>
                  </a:lnTo>
                  <a:lnTo>
                    <a:pt x="519" y="412"/>
                  </a:lnTo>
                  <a:lnTo>
                    <a:pt x="519" y="412"/>
                  </a:lnTo>
                  <a:lnTo>
                    <a:pt x="517" y="410"/>
                  </a:lnTo>
                  <a:lnTo>
                    <a:pt x="517" y="410"/>
                  </a:lnTo>
                  <a:lnTo>
                    <a:pt x="515" y="410"/>
                  </a:lnTo>
                  <a:lnTo>
                    <a:pt x="515" y="408"/>
                  </a:lnTo>
                  <a:lnTo>
                    <a:pt x="513" y="406"/>
                  </a:lnTo>
                  <a:lnTo>
                    <a:pt x="513" y="404"/>
                  </a:lnTo>
                  <a:lnTo>
                    <a:pt x="513" y="402"/>
                  </a:lnTo>
                  <a:lnTo>
                    <a:pt x="515" y="400"/>
                  </a:lnTo>
                  <a:lnTo>
                    <a:pt x="515" y="398"/>
                  </a:lnTo>
                  <a:lnTo>
                    <a:pt x="515" y="395"/>
                  </a:lnTo>
                  <a:lnTo>
                    <a:pt x="515" y="395"/>
                  </a:lnTo>
                  <a:lnTo>
                    <a:pt x="517" y="395"/>
                  </a:lnTo>
                  <a:lnTo>
                    <a:pt x="517" y="395"/>
                  </a:lnTo>
                  <a:lnTo>
                    <a:pt x="521" y="400"/>
                  </a:lnTo>
                  <a:lnTo>
                    <a:pt x="523" y="402"/>
                  </a:lnTo>
                  <a:lnTo>
                    <a:pt x="523" y="404"/>
                  </a:lnTo>
                  <a:lnTo>
                    <a:pt x="525" y="406"/>
                  </a:lnTo>
                  <a:lnTo>
                    <a:pt x="525" y="406"/>
                  </a:lnTo>
                  <a:lnTo>
                    <a:pt x="527" y="406"/>
                  </a:lnTo>
                  <a:lnTo>
                    <a:pt x="529" y="408"/>
                  </a:lnTo>
                  <a:lnTo>
                    <a:pt x="529" y="410"/>
                  </a:lnTo>
                  <a:lnTo>
                    <a:pt x="532" y="410"/>
                  </a:lnTo>
                  <a:lnTo>
                    <a:pt x="534" y="412"/>
                  </a:lnTo>
                  <a:lnTo>
                    <a:pt x="536" y="414"/>
                  </a:lnTo>
                  <a:lnTo>
                    <a:pt x="538" y="414"/>
                  </a:lnTo>
                  <a:lnTo>
                    <a:pt x="542" y="414"/>
                  </a:lnTo>
                  <a:lnTo>
                    <a:pt x="542" y="414"/>
                  </a:lnTo>
                  <a:lnTo>
                    <a:pt x="544" y="414"/>
                  </a:lnTo>
                  <a:lnTo>
                    <a:pt x="544" y="414"/>
                  </a:lnTo>
                  <a:lnTo>
                    <a:pt x="546" y="416"/>
                  </a:lnTo>
                  <a:lnTo>
                    <a:pt x="548" y="418"/>
                  </a:lnTo>
                  <a:lnTo>
                    <a:pt x="548" y="421"/>
                  </a:lnTo>
                  <a:lnTo>
                    <a:pt x="550" y="429"/>
                  </a:lnTo>
                  <a:lnTo>
                    <a:pt x="552" y="431"/>
                  </a:lnTo>
                  <a:lnTo>
                    <a:pt x="573" y="439"/>
                  </a:lnTo>
                  <a:lnTo>
                    <a:pt x="578" y="442"/>
                  </a:lnTo>
                  <a:lnTo>
                    <a:pt x="582" y="444"/>
                  </a:lnTo>
                  <a:lnTo>
                    <a:pt x="598" y="458"/>
                  </a:lnTo>
                  <a:lnTo>
                    <a:pt x="624" y="475"/>
                  </a:lnTo>
                  <a:lnTo>
                    <a:pt x="626" y="475"/>
                  </a:lnTo>
                  <a:lnTo>
                    <a:pt x="628" y="477"/>
                  </a:lnTo>
                  <a:lnTo>
                    <a:pt x="630" y="479"/>
                  </a:lnTo>
                  <a:lnTo>
                    <a:pt x="630" y="481"/>
                  </a:lnTo>
                  <a:lnTo>
                    <a:pt x="632" y="481"/>
                  </a:lnTo>
                  <a:lnTo>
                    <a:pt x="634" y="481"/>
                  </a:lnTo>
                  <a:lnTo>
                    <a:pt x="634" y="481"/>
                  </a:lnTo>
                  <a:lnTo>
                    <a:pt x="634" y="479"/>
                  </a:lnTo>
                  <a:lnTo>
                    <a:pt x="636" y="475"/>
                  </a:lnTo>
                  <a:lnTo>
                    <a:pt x="636" y="473"/>
                  </a:lnTo>
                  <a:lnTo>
                    <a:pt x="636" y="473"/>
                  </a:lnTo>
                  <a:lnTo>
                    <a:pt x="638" y="471"/>
                  </a:lnTo>
                  <a:lnTo>
                    <a:pt x="645" y="465"/>
                  </a:lnTo>
                  <a:lnTo>
                    <a:pt x="645" y="462"/>
                  </a:lnTo>
                  <a:lnTo>
                    <a:pt x="645" y="462"/>
                  </a:lnTo>
                  <a:lnTo>
                    <a:pt x="647" y="462"/>
                  </a:lnTo>
                  <a:lnTo>
                    <a:pt x="647" y="465"/>
                  </a:lnTo>
                  <a:lnTo>
                    <a:pt x="647" y="469"/>
                  </a:lnTo>
                  <a:lnTo>
                    <a:pt x="649" y="473"/>
                  </a:lnTo>
                  <a:lnTo>
                    <a:pt x="653" y="477"/>
                  </a:lnTo>
                  <a:lnTo>
                    <a:pt x="653" y="477"/>
                  </a:lnTo>
                  <a:lnTo>
                    <a:pt x="653" y="479"/>
                  </a:lnTo>
                  <a:lnTo>
                    <a:pt x="653" y="481"/>
                  </a:lnTo>
                  <a:lnTo>
                    <a:pt x="651" y="483"/>
                  </a:lnTo>
                  <a:lnTo>
                    <a:pt x="651" y="483"/>
                  </a:lnTo>
                  <a:lnTo>
                    <a:pt x="651" y="485"/>
                  </a:lnTo>
                  <a:lnTo>
                    <a:pt x="651" y="485"/>
                  </a:lnTo>
                  <a:lnTo>
                    <a:pt x="651" y="488"/>
                  </a:lnTo>
                  <a:lnTo>
                    <a:pt x="651" y="488"/>
                  </a:lnTo>
                  <a:lnTo>
                    <a:pt x="657" y="492"/>
                  </a:lnTo>
                  <a:lnTo>
                    <a:pt x="659" y="492"/>
                  </a:lnTo>
                  <a:lnTo>
                    <a:pt x="659" y="492"/>
                  </a:lnTo>
                  <a:lnTo>
                    <a:pt x="661" y="492"/>
                  </a:lnTo>
                  <a:lnTo>
                    <a:pt x="663" y="492"/>
                  </a:lnTo>
                  <a:lnTo>
                    <a:pt x="665" y="494"/>
                  </a:lnTo>
                  <a:lnTo>
                    <a:pt x="672" y="502"/>
                  </a:lnTo>
                  <a:lnTo>
                    <a:pt x="674" y="502"/>
                  </a:lnTo>
                  <a:lnTo>
                    <a:pt x="676" y="502"/>
                  </a:lnTo>
                  <a:lnTo>
                    <a:pt x="678" y="504"/>
                  </a:lnTo>
                  <a:lnTo>
                    <a:pt x="680" y="504"/>
                  </a:lnTo>
                  <a:lnTo>
                    <a:pt x="680" y="506"/>
                  </a:lnTo>
                  <a:lnTo>
                    <a:pt x="684" y="511"/>
                  </a:lnTo>
                  <a:lnTo>
                    <a:pt x="686" y="513"/>
                  </a:lnTo>
                  <a:lnTo>
                    <a:pt x="686" y="515"/>
                  </a:lnTo>
                  <a:lnTo>
                    <a:pt x="686" y="517"/>
                  </a:lnTo>
                  <a:lnTo>
                    <a:pt x="686" y="517"/>
                  </a:lnTo>
                  <a:lnTo>
                    <a:pt x="686" y="519"/>
                  </a:lnTo>
                  <a:lnTo>
                    <a:pt x="684" y="519"/>
                  </a:lnTo>
                  <a:lnTo>
                    <a:pt x="682" y="521"/>
                  </a:lnTo>
                  <a:lnTo>
                    <a:pt x="682" y="523"/>
                  </a:lnTo>
                  <a:lnTo>
                    <a:pt x="682" y="527"/>
                  </a:lnTo>
                  <a:lnTo>
                    <a:pt x="680" y="532"/>
                  </a:lnTo>
                  <a:lnTo>
                    <a:pt x="680" y="532"/>
                  </a:lnTo>
                  <a:lnTo>
                    <a:pt x="680" y="532"/>
                  </a:lnTo>
                  <a:lnTo>
                    <a:pt x="682" y="534"/>
                  </a:lnTo>
                  <a:lnTo>
                    <a:pt x="686" y="536"/>
                  </a:lnTo>
                  <a:lnTo>
                    <a:pt x="686" y="536"/>
                  </a:lnTo>
                  <a:lnTo>
                    <a:pt x="686" y="536"/>
                  </a:lnTo>
                  <a:lnTo>
                    <a:pt x="686" y="536"/>
                  </a:lnTo>
                  <a:lnTo>
                    <a:pt x="688" y="540"/>
                  </a:lnTo>
                  <a:lnTo>
                    <a:pt x="691" y="540"/>
                  </a:lnTo>
                  <a:lnTo>
                    <a:pt x="693" y="542"/>
                  </a:lnTo>
                  <a:lnTo>
                    <a:pt x="695" y="544"/>
                  </a:lnTo>
                  <a:lnTo>
                    <a:pt x="695" y="546"/>
                  </a:lnTo>
                  <a:lnTo>
                    <a:pt x="695" y="546"/>
                  </a:lnTo>
                  <a:lnTo>
                    <a:pt x="697" y="546"/>
                  </a:lnTo>
                  <a:lnTo>
                    <a:pt x="697" y="548"/>
                  </a:lnTo>
                  <a:lnTo>
                    <a:pt x="695" y="550"/>
                  </a:lnTo>
                  <a:lnTo>
                    <a:pt x="695" y="550"/>
                  </a:lnTo>
                  <a:lnTo>
                    <a:pt x="695" y="550"/>
                  </a:lnTo>
                  <a:lnTo>
                    <a:pt x="693" y="550"/>
                  </a:lnTo>
                  <a:lnTo>
                    <a:pt x="691" y="552"/>
                  </a:lnTo>
                  <a:lnTo>
                    <a:pt x="691" y="552"/>
                  </a:lnTo>
                  <a:lnTo>
                    <a:pt x="691" y="552"/>
                  </a:lnTo>
                  <a:lnTo>
                    <a:pt x="691" y="555"/>
                  </a:lnTo>
                  <a:lnTo>
                    <a:pt x="691" y="555"/>
                  </a:lnTo>
                  <a:lnTo>
                    <a:pt x="691" y="557"/>
                  </a:lnTo>
                  <a:lnTo>
                    <a:pt x="691" y="559"/>
                  </a:lnTo>
                  <a:lnTo>
                    <a:pt x="693" y="559"/>
                  </a:lnTo>
                  <a:lnTo>
                    <a:pt x="695" y="561"/>
                  </a:lnTo>
                  <a:lnTo>
                    <a:pt x="697" y="561"/>
                  </a:lnTo>
                  <a:lnTo>
                    <a:pt x="697" y="563"/>
                  </a:lnTo>
                  <a:lnTo>
                    <a:pt x="699" y="563"/>
                  </a:lnTo>
                  <a:lnTo>
                    <a:pt x="699" y="567"/>
                  </a:lnTo>
                  <a:lnTo>
                    <a:pt x="699" y="569"/>
                  </a:lnTo>
                  <a:lnTo>
                    <a:pt x="703" y="571"/>
                  </a:lnTo>
                  <a:lnTo>
                    <a:pt x="703" y="580"/>
                  </a:lnTo>
                  <a:lnTo>
                    <a:pt x="705" y="582"/>
                  </a:lnTo>
                  <a:lnTo>
                    <a:pt x="705" y="584"/>
                  </a:lnTo>
                  <a:lnTo>
                    <a:pt x="705" y="586"/>
                  </a:lnTo>
                  <a:lnTo>
                    <a:pt x="705" y="586"/>
                  </a:lnTo>
                  <a:lnTo>
                    <a:pt x="705" y="586"/>
                  </a:lnTo>
                  <a:lnTo>
                    <a:pt x="707" y="586"/>
                  </a:lnTo>
                  <a:lnTo>
                    <a:pt x="707" y="586"/>
                  </a:lnTo>
                  <a:lnTo>
                    <a:pt x="707" y="586"/>
                  </a:lnTo>
                  <a:lnTo>
                    <a:pt x="711" y="588"/>
                  </a:lnTo>
                  <a:lnTo>
                    <a:pt x="714" y="590"/>
                  </a:lnTo>
                  <a:lnTo>
                    <a:pt x="714" y="590"/>
                  </a:lnTo>
                  <a:lnTo>
                    <a:pt x="714" y="592"/>
                  </a:lnTo>
                  <a:lnTo>
                    <a:pt x="716" y="592"/>
                  </a:lnTo>
                  <a:lnTo>
                    <a:pt x="716" y="592"/>
                  </a:lnTo>
                  <a:lnTo>
                    <a:pt x="718" y="592"/>
                  </a:lnTo>
                  <a:lnTo>
                    <a:pt x="718" y="592"/>
                  </a:lnTo>
                  <a:lnTo>
                    <a:pt x="718" y="592"/>
                  </a:lnTo>
                  <a:lnTo>
                    <a:pt x="718" y="594"/>
                  </a:lnTo>
                  <a:lnTo>
                    <a:pt x="720" y="594"/>
                  </a:lnTo>
                  <a:lnTo>
                    <a:pt x="720" y="594"/>
                  </a:lnTo>
                  <a:lnTo>
                    <a:pt x="722" y="596"/>
                  </a:lnTo>
                  <a:lnTo>
                    <a:pt x="720" y="596"/>
                  </a:lnTo>
                  <a:lnTo>
                    <a:pt x="720" y="598"/>
                  </a:lnTo>
                  <a:lnTo>
                    <a:pt x="714" y="607"/>
                  </a:lnTo>
                  <a:lnTo>
                    <a:pt x="714" y="609"/>
                  </a:lnTo>
                  <a:lnTo>
                    <a:pt x="714" y="609"/>
                  </a:lnTo>
                  <a:lnTo>
                    <a:pt x="714" y="609"/>
                  </a:lnTo>
                  <a:lnTo>
                    <a:pt x="714" y="611"/>
                  </a:lnTo>
                  <a:lnTo>
                    <a:pt x="714" y="611"/>
                  </a:lnTo>
                  <a:lnTo>
                    <a:pt x="716" y="611"/>
                  </a:lnTo>
                  <a:lnTo>
                    <a:pt x="716" y="613"/>
                  </a:lnTo>
                  <a:lnTo>
                    <a:pt x="718" y="613"/>
                  </a:lnTo>
                  <a:lnTo>
                    <a:pt x="718" y="615"/>
                  </a:lnTo>
                  <a:lnTo>
                    <a:pt x="718" y="615"/>
                  </a:lnTo>
                  <a:lnTo>
                    <a:pt x="718" y="615"/>
                  </a:lnTo>
                  <a:lnTo>
                    <a:pt x="718" y="615"/>
                  </a:lnTo>
                  <a:lnTo>
                    <a:pt x="718" y="615"/>
                  </a:lnTo>
                  <a:lnTo>
                    <a:pt x="718" y="617"/>
                  </a:lnTo>
                  <a:lnTo>
                    <a:pt x="716" y="619"/>
                  </a:lnTo>
                  <a:lnTo>
                    <a:pt x="716" y="619"/>
                  </a:lnTo>
                  <a:lnTo>
                    <a:pt x="716" y="622"/>
                  </a:lnTo>
                  <a:lnTo>
                    <a:pt x="716" y="622"/>
                  </a:lnTo>
                  <a:lnTo>
                    <a:pt x="718" y="626"/>
                  </a:lnTo>
                  <a:lnTo>
                    <a:pt x="718" y="628"/>
                  </a:lnTo>
                  <a:lnTo>
                    <a:pt x="718" y="628"/>
                  </a:lnTo>
                  <a:lnTo>
                    <a:pt x="718" y="628"/>
                  </a:lnTo>
                  <a:lnTo>
                    <a:pt x="716" y="630"/>
                  </a:lnTo>
                  <a:lnTo>
                    <a:pt x="711" y="628"/>
                  </a:lnTo>
                  <a:lnTo>
                    <a:pt x="709" y="628"/>
                  </a:lnTo>
                  <a:lnTo>
                    <a:pt x="709" y="628"/>
                  </a:lnTo>
                  <a:lnTo>
                    <a:pt x="707" y="628"/>
                  </a:lnTo>
                  <a:lnTo>
                    <a:pt x="703" y="628"/>
                  </a:lnTo>
                  <a:lnTo>
                    <a:pt x="701" y="630"/>
                  </a:lnTo>
                  <a:lnTo>
                    <a:pt x="701" y="630"/>
                  </a:lnTo>
                  <a:lnTo>
                    <a:pt x="699" y="630"/>
                  </a:lnTo>
                  <a:lnTo>
                    <a:pt x="699" y="630"/>
                  </a:lnTo>
                  <a:lnTo>
                    <a:pt x="699" y="630"/>
                  </a:lnTo>
                  <a:lnTo>
                    <a:pt x="697" y="628"/>
                  </a:lnTo>
                  <a:lnTo>
                    <a:pt x="697" y="628"/>
                  </a:lnTo>
                  <a:lnTo>
                    <a:pt x="697" y="630"/>
                  </a:lnTo>
                  <a:lnTo>
                    <a:pt x="697" y="636"/>
                  </a:lnTo>
                  <a:lnTo>
                    <a:pt x="697" y="638"/>
                  </a:lnTo>
                  <a:lnTo>
                    <a:pt x="697" y="640"/>
                  </a:lnTo>
                  <a:lnTo>
                    <a:pt x="699" y="645"/>
                  </a:lnTo>
                  <a:lnTo>
                    <a:pt x="699" y="649"/>
                  </a:lnTo>
                  <a:lnTo>
                    <a:pt x="699" y="651"/>
                  </a:lnTo>
                  <a:lnTo>
                    <a:pt x="699" y="653"/>
                  </a:lnTo>
                  <a:lnTo>
                    <a:pt x="697" y="655"/>
                  </a:lnTo>
                  <a:lnTo>
                    <a:pt x="697" y="657"/>
                  </a:lnTo>
                  <a:lnTo>
                    <a:pt x="693" y="657"/>
                  </a:lnTo>
                  <a:lnTo>
                    <a:pt x="688" y="655"/>
                  </a:lnTo>
                  <a:lnTo>
                    <a:pt x="686" y="655"/>
                  </a:lnTo>
                  <a:lnTo>
                    <a:pt x="686" y="655"/>
                  </a:lnTo>
                  <a:lnTo>
                    <a:pt x="684" y="655"/>
                  </a:lnTo>
                  <a:lnTo>
                    <a:pt x="684" y="655"/>
                  </a:lnTo>
                  <a:lnTo>
                    <a:pt x="682" y="657"/>
                  </a:lnTo>
                  <a:lnTo>
                    <a:pt x="682" y="657"/>
                  </a:lnTo>
                  <a:lnTo>
                    <a:pt x="680" y="661"/>
                  </a:lnTo>
                  <a:lnTo>
                    <a:pt x="678" y="663"/>
                  </a:lnTo>
                  <a:lnTo>
                    <a:pt x="676" y="663"/>
                  </a:lnTo>
                  <a:lnTo>
                    <a:pt x="676" y="663"/>
                  </a:lnTo>
                  <a:lnTo>
                    <a:pt x="672" y="663"/>
                  </a:lnTo>
                  <a:lnTo>
                    <a:pt x="670" y="663"/>
                  </a:lnTo>
                  <a:lnTo>
                    <a:pt x="670" y="665"/>
                  </a:lnTo>
                  <a:lnTo>
                    <a:pt x="668" y="665"/>
                  </a:lnTo>
                  <a:lnTo>
                    <a:pt x="670" y="668"/>
                  </a:lnTo>
                  <a:lnTo>
                    <a:pt x="670" y="670"/>
                  </a:lnTo>
                  <a:lnTo>
                    <a:pt x="670" y="672"/>
                  </a:lnTo>
                  <a:lnTo>
                    <a:pt x="668" y="672"/>
                  </a:lnTo>
                  <a:lnTo>
                    <a:pt x="668" y="674"/>
                  </a:lnTo>
                  <a:lnTo>
                    <a:pt x="665" y="676"/>
                  </a:lnTo>
                  <a:lnTo>
                    <a:pt x="668" y="676"/>
                  </a:lnTo>
                  <a:lnTo>
                    <a:pt x="668" y="676"/>
                  </a:lnTo>
                  <a:lnTo>
                    <a:pt x="670" y="676"/>
                  </a:lnTo>
                  <a:lnTo>
                    <a:pt x="670" y="676"/>
                  </a:lnTo>
                  <a:lnTo>
                    <a:pt x="670" y="678"/>
                  </a:lnTo>
                  <a:lnTo>
                    <a:pt x="672" y="678"/>
                  </a:lnTo>
                  <a:lnTo>
                    <a:pt x="672" y="680"/>
                  </a:lnTo>
                  <a:lnTo>
                    <a:pt x="672" y="680"/>
                  </a:lnTo>
                  <a:lnTo>
                    <a:pt x="674" y="682"/>
                  </a:lnTo>
                  <a:lnTo>
                    <a:pt x="674" y="684"/>
                  </a:lnTo>
                  <a:lnTo>
                    <a:pt x="674" y="684"/>
                  </a:lnTo>
                  <a:lnTo>
                    <a:pt x="674" y="686"/>
                  </a:lnTo>
                  <a:lnTo>
                    <a:pt x="672" y="689"/>
                  </a:lnTo>
                  <a:lnTo>
                    <a:pt x="670" y="689"/>
                  </a:lnTo>
                  <a:lnTo>
                    <a:pt x="670" y="693"/>
                  </a:lnTo>
                  <a:lnTo>
                    <a:pt x="668" y="695"/>
                  </a:lnTo>
                  <a:lnTo>
                    <a:pt x="668" y="697"/>
                  </a:lnTo>
                  <a:lnTo>
                    <a:pt x="665" y="697"/>
                  </a:lnTo>
                  <a:lnTo>
                    <a:pt x="663" y="697"/>
                  </a:lnTo>
                  <a:lnTo>
                    <a:pt x="661" y="697"/>
                  </a:lnTo>
                  <a:lnTo>
                    <a:pt x="659" y="701"/>
                  </a:lnTo>
                  <a:lnTo>
                    <a:pt x="657" y="703"/>
                  </a:lnTo>
                  <a:lnTo>
                    <a:pt x="655" y="703"/>
                  </a:lnTo>
                  <a:lnTo>
                    <a:pt x="655" y="705"/>
                  </a:lnTo>
                  <a:lnTo>
                    <a:pt x="653" y="705"/>
                  </a:lnTo>
                  <a:lnTo>
                    <a:pt x="651" y="705"/>
                  </a:lnTo>
                  <a:lnTo>
                    <a:pt x="649" y="705"/>
                  </a:lnTo>
                  <a:lnTo>
                    <a:pt x="649" y="705"/>
                  </a:lnTo>
                  <a:lnTo>
                    <a:pt x="649" y="707"/>
                  </a:lnTo>
                  <a:lnTo>
                    <a:pt x="649" y="707"/>
                  </a:lnTo>
                  <a:lnTo>
                    <a:pt x="647" y="707"/>
                  </a:lnTo>
                  <a:lnTo>
                    <a:pt x="642" y="712"/>
                  </a:lnTo>
                  <a:lnTo>
                    <a:pt x="642" y="714"/>
                  </a:lnTo>
                  <a:lnTo>
                    <a:pt x="642" y="714"/>
                  </a:lnTo>
                  <a:lnTo>
                    <a:pt x="642" y="716"/>
                  </a:lnTo>
                  <a:lnTo>
                    <a:pt x="642" y="716"/>
                  </a:lnTo>
                  <a:lnTo>
                    <a:pt x="642" y="718"/>
                  </a:lnTo>
                  <a:lnTo>
                    <a:pt x="642" y="718"/>
                  </a:lnTo>
                  <a:lnTo>
                    <a:pt x="642" y="720"/>
                  </a:lnTo>
                  <a:lnTo>
                    <a:pt x="642" y="720"/>
                  </a:lnTo>
                  <a:lnTo>
                    <a:pt x="642" y="720"/>
                  </a:lnTo>
                  <a:lnTo>
                    <a:pt x="642" y="722"/>
                  </a:lnTo>
                  <a:lnTo>
                    <a:pt x="640" y="722"/>
                  </a:lnTo>
                  <a:lnTo>
                    <a:pt x="640" y="722"/>
                  </a:lnTo>
                  <a:lnTo>
                    <a:pt x="638" y="722"/>
                  </a:lnTo>
                  <a:lnTo>
                    <a:pt x="638" y="722"/>
                  </a:lnTo>
                  <a:lnTo>
                    <a:pt x="636" y="722"/>
                  </a:lnTo>
                  <a:lnTo>
                    <a:pt x="636" y="724"/>
                  </a:lnTo>
                  <a:lnTo>
                    <a:pt x="634" y="724"/>
                  </a:lnTo>
                  <a:lnTo>
                    <a:pt x="632" y="724"/>
                  </a:lnTo>
                  <a:lnTo>
                    <a:pt x="632" y="724"/>
                  </a:lnTo>
                  <a:lnTo>
                    <a:pt x="630" y="726"/>
                  </a:lnTo>
                  <a:lnTo>
                    <a:pt x="630" y="726"/>
                  </a:lnTo>
                  <a:lnTo>
                    <a:pt x="630" y="728"/>
                  </a:lnTo>
                  <a:lnTo>
                    <a:pt x="632" y="728"/>
                  </a:lnTo>
                  <a:lnTo>
                    <a:pt x="632" y="730"/>
                  </a:lnTo>
                  <a:lnTo>
                    <a:pt x="632" y="730"/>
                  </a:lnTo>
                  <a:lnTo>
                    <a:pt x="632" y="730"/>
                  </a:lnTo>
                  <a:lnTo>
                    <a:pt x="634" y="732"/>
                  </a:lnTo>
                  <a:lnTo>
                    <a:pt x="634" y="732"/>
                  </a:lnTo>
                  <a:lnTo>
                    <a:pt x="636" y="732"/>
                  </a:lnTo>
                  <a:lnTo>
                    <a:pt x="636" y="732"/>
                  </a:lnTo>
                  <a:lnTo>
                    <a:pt x="636" y="732"/>
                  </a:lnTo>
                  <a:lnTo>
                    <a:pt x="638" y="732"/>
                  </a:lnTo>
                  <a:lnTo>
                    <a:pt x="640" y="730"/>
                  </a:lnTo>
                  <a:lnTo>
                    <a:pt x="640" y="730"/>
                  </a:lnTo>
                  <a:lnTo>
                    <a:pt x="640" y="728"/>
                  </a:lnTo>
                  <a:lnTo>
                    <a:pt x="642" y="730"/>
                  </a:lnTo>
                  <a:lnTo>
                    <a:pt x="642" y="730"/>
                  </a:lnTo>
                  <a:lnTo>
                    <a:pt x="642" y="730"/>
                  </a:lnTo>
                  <a:lnTo>
                    <a:pt x="642" y="735"/>
                  </a:lnTo>
                  <a:lnTo>
                    <a:pt x="642" y="735"/>
                  </a:lnTo>
                  <a:lnTo>
                    <a:pt x="642" y="735"/>
                  </a:lnTo>
                  <a:lnTo>
                    <a:pt x="645" y="737"/>
                  </a:lnTo>
                  <a:lnTo>
                    <a:pt x="645" y="737"/>
                  </a:lnTo>
                  <a:lnTo>
                    <a:pt x="645" y="739"/>
                  </a:lnTo>
                  <a:lnTo>
                    <a:pt x="647" y="739"/>
                  </a:lnTo>
                  <a:lnTo>
                    <a:pt x="647" y="739"/>
                  </a:lnTo>
                  <a:lnTo>
                    <a:pt x="649" y="741"/>
                  </a:lnTo>
                  <a:lnTo>
                    <a:pt x="649" y="741"/>
                  </a:lnTo>
                  <a:lnTo>
                    <a:pt x="649" y="741"/>
                  </a:lnTo>
                  <a:lnTo>
                    <a:pt x="651" y="741"/>
                  </a:lnTo>
                  <a:lnTo>
                    <a:pt x="653" y="741"/>
                  </a:lnTo>
                  <a:lnTo>
                    <a:pt x="653" y="741"/>
                  </a:lnTo>
                  <a:lnTo>
                    <a:pt x="655" y="741"/>
                  </a:lnTo>
                  <a:lnTo>
                    <a:pt x="659" y="743"/>
                  </a:lnTo>
                  <a:lnTo>
                    <a:pt x="659" y="743"/>
                  </a:lnTo>
                  <a:lnTo>
                    <a:pt x="659" y="745"/>
                  </a:lnTo>
                  <a:lnTo>
                    <a:pt x="659" y="745"/>
                  </a:lnTo>
                  <a:lnTo>
                    <a:pt x="659" y="745"/>
                  </a:lnTo>
                  <a:lnTo>
                    <a:pt x="659" y="747"/>
                  </a:lnTo>
                  <a:lnTo>
                    <a:pt x="661" y="749"/>
                  </a:lnTo>
                  <a:lnTo>
                    <a:pt x="663" y="753"/>
                  </a:lnTo>
                  <a:lnTo>
                    <a:pt x="663" y="753"/>
                  </a:lnTo>
                  <a:lnTo>
                    <a:pt x="663" y="753"/>
                  </a:lnTo>
                  <a:lnTo>
                    <a:pt x="663" y="755"/>
                  </a:lnTo>
                  <a:lnTo>
                    <a:pt x="663" y="755"/>
                  </a:lnTo>
                  <a:lnTo>
                    <a:pt x="663" y="755"/>
                  </a:lnTo>
                  <a:lnTo>
                    <a:pt x="663" y="755"/>
                  </a:lnTo>
                  <a:lnTo>
                    <a:pt x="661" y="758"/>
                  </a:lnTo>
                  <a:lnTo>
                    <a:pt x="661" y="758"/>
                  </a:lnTo>
                  <a:lnTo>
                    <a:pt x="659" y="758"/>
                  </a:lnTo>
                  <a:lnTo>
                    <a:pt x="659" y="762"/>
                  </a:lnTo>
                  <a:lnTo>
                    <a:pt x="659" y="762"/>
                  </a:lnTo>
                  <a:lnTo>
                    <a:pt x="657" y="762"/>
                  </a:lnTo>
                  <a:lnTo>
                    <a:pt x="655" y="762"/>
                  </a:lnTo>
                  <a:lnTo>
                    <a:pt x="655" y="762"/>
                  </a:lnTo>
                  <a:lnTo>
                    <a:pt x="653" y="764"/>
                  </a:lnTo>
                  <a:lnTo>
                    <a:pt x="653" y="764"/>
                  </a:lnTo>
                  <a:lnTo>
                    <a:pt x="653" y="766"/>
                  </a:lnTo>
                  <a:lnTo>
                    <a:pt x="651" y="766"/>
                  </a:lnTo>
                  <a:lnTo>
                    <a:pt x="651" y="766"/>
                  </a:lnTo>
                  <a:lnTo>
                    <a:pt x="649" y="768"/>
                  </a:lnTo>
                  <a:lnTo>
                    <a:pt x="649" y="768"/>
                  </a:lnTo>
                  <a:lnTo>
                    <a:pt x="649" y="768"/>
                  </a:lnTo>
                  <a:lnTo>
                    <a:pt x="649" y="770"/>
                  </a:lnTo>
                  <a:lnTo>
                    <a:pt x="649" y="770"/>
                  </a:lnTo>
                  <a:lnTo>
                    <a:pt x="649" y="770"/>
                  </a:lnTo>
                  <a:lnTo>
                    <a:pt x="647" y="770"/>
                  </a:lnTo>
                  <a:lnTo>
                    <a:pt x="647" y="772"/>
                  </a:lnTo>
                  <a:lnTo>
                    <a:pt x="647" y="772"/>
                  </a:lnTo>
                  <a:lnTo>
                    <a:pt x="647" y="772"/>
                  </a:lnTo>
                  <a:lnTo>
                    <a:pt x="645" y="774"/>
                  </a:lnTo>
                  <a:lnTo>
                    <a:pt x="645" y="774"/>
                  </a:lnTo>
                  <a:lnTo>
                    <a:pt x="642" y="774"/>
                  </a:lnTo>
                  <a:lnTo>
                    <a:pt x="640" y="774"/>
                  </a:lnTo>
                  <a:lnTo>
                    <a:pt x="638" y="772"/>
                  </a:lnTo>
                  <a:lnTo>
                    <a:pt x="638" y="774"/>
                  </a:lnTo>
                  <a:lnTo>
                    <a:pt x="638" y="774"/>
                  </a:lnTo>
                  <a:lnTo>
                    <a:pt x="638" y="774"/>
                  </a:lnTo>
                  <a:lnTo>
                    <a:pt x="636" y="776"/>
                  </a:lnTo>
                  <a:lnTo>
                    <a:pt x="636" y="776"/>
                  </a:lnTo>
                  <a:lnTo>
                    <a:pt x="634" y="779"/>
                  </a:lnTo>
                  <a:lnTo>
                    <a:pt x="634" y="779"/>
                  </a:lnTo>
                  <a:lnTo>
                    <a:pt x="632" y="781"/>
                  </a:lnTo>
                  <a:lnTo>
                    <a:pt x="632" y="779"/>
                  </a:lnTo>
                  <a:lnTo>
                    <a:pt x="630" y="779"/>
                  </a:lnTo>
                  <a:lnTo>
                    <a:pt x="630" y="776"/>
                  </a:lnTo>
                  <a:lnTo>
                    <a:pt x="628" y="776"/>
                  </a:lnTo>
                  <a:lnTo>
                    <a:pt x="628" y="776"/>
                  </a:lnTo>
                  <a:lnTo>
                    <a:pt x="628" y="776"/>
                  </a:lnTo>
                  <a:lnTo>
                    <a:pt x="628" y="776"/>
                  </a:lnTo>
                  <a:lnTo>
                    <a:pt x="626" y="774"/>
                  </a:lnTo>
                  <a:lnTo>
                    <a:pt x="624" y="774"/>
                  </a:lnTo>
                  <a:lnTo>
                    <a:pt x="621" y="774"/>
                  </a:lnTo>
                  <a:lnTo>
                    <a:pt x="624" y="772"/>
                  </a:lnTo>
                  <a:lnTo>
                    <a:pt x="621" y="772"/>
                  </a:lnTo>
                  <a:lnTo>
                    <a:pt x="621" y="770"/>
                  </a:lnTo>
                  <a:lnTo>
                    <a:pt x="621" y="770"/>
                  </a:lnTo>
                  <a:lnTo>
                    <a:pt x="621" y="770"/>
                  </a:lnTo>
                  <a:lnTo>
                    <a:pt x="617" y="768"/>
                  </a:lnTo>
                  <a:lnTo>
                    <a:pt x="615" y="768"/>
                  </a:lnTo>
                  <a:lnTo>
                    <a:pt x="613" y="768"/>
                  </a:lnTo>
                  <a:lnTo>
                    <a:pt x="613" y="768"/>
                  </a:lnTo>
                  <a:lnTo>
                    <a:pt x="613" y="768"/>
                  </a:lnTo>
                  <a:lnTo>
                    <a:pt x="611" y="766"/>
                  </a:lnTo>
                  <a:lnTo>
                    <a:pt x="611" y="766"/>
                  </a:lnTo>
                  <a:lnTo>
                    <a:pt x="611" y="766"/>
                  </a:lnTo>
                  <a:lnTo>
                    <a:pt x="607" y="766"/>
                  </a:lnTo>
                  <a:lnTo>
                    <a:pt x="603" y="764"/>
                  </a:lnTo>
                  <a:lnTo>
                    <a:pt x="601" y="764"/>
                  </a:lnTo>
                  <a:lnTo>
                    <a:pt x="601" y="764"/>
                  </a:lnTo>
                  <a:lnTo>
                    <a:pt x="601" y="764"/>
                  </a:lnTo>
                  <a:lnTo>
                    <a:pt x="598" y="762"/>
                  </a:lnTo>
                  <a:lnTo>
                    <a:pt x="598" y="762"/>
                  </a:lnTo>
                  <a:lnTo>
                    <a:pt x="598" y="762"/>
                  </a:lnTo>
                  <a:lnTo>
                    <a:pt x="598" y="762"/>
                  </a:lnTo>
                  <a:lnTo>
                    <a:pt x="596" y="760"/>
                  </a:lnTo>
                  <a:lnTo>
                    <a:pt x="596" y="760"/>
                  </a:lnTo>
                  <a:lnTo>
                    <a:pt x="594" y="760"/>
                  </a:lnTo>
                  <a:lnTo>
                    <a:pt x="594" y="760"/>
                  </a:lnTo>
                  <a:lnTo>
                    <a:pt x="594" y="760"/>
                  </a:lnTo>
                  <a:lnTo>
                    <a:pt x="592" y="760"/>
                  </a:lnTo>
                  <a:lnTo>
                    <a:pt x="592" y="760"/>
                  </a:lnTo>
                  <a:lnTo>
                    <a:pt x="590" y="760"/>
                  </a:lnTo>
                  <a:lnTo>
                    <a:pt x="588" y="760"/>
                  </a:lnTo>
                  <a:lnTo>
                    <a:pt x="584" y="758"/>
                  </a:lnTo>
                  <a:lnTo>
                    <a:pt x="582" y="758"/>
                  </a:lnTo>
                  <a:lnTo>
                    <a:pt x="580" y="758"/>
                  </a:lnTo>
                  <a:lnTo>
                    <a:pt x="575" y="753"/>
                  </a:lnTo>
                  <a:lnTo>
                    <a:pt x="573" y="753"/>
                  </a:lnTo>
                  <a:lnTo>
                    <a:pt x="571" y="753"/>
                  </a:lnTo>
                  <a:lnTo>
                    <a:pt x="569" y="758"/>
                  </a:lnTo>
                  <a:lnTo>
                    <a:pt x="565" y="760"/>
                  </a:lnTo>
                  <a:lnTo>
                    <a:pt x="565" y="762"/>
                  </a:lnTo>
                  <a:lnTo>
                    <a:pt x="565" y="762"/>
                  </a:lnTo>
                  <a:lnTo>
                    <a:pt x="565" y="764"/>
                  </a:lnTo>
                  <a:lnTo>
                    <a:pt x="563" y="768"/>
                  </a:lnTo>
                  <a:lnTo>
                    <a:pt x="563" y="770"/>
                  </a:lnTo>
                  <a:lnTo>
                    <a:pt x="563" y="770"/>
                  </a:lnTo>
                  <a:lnTo>
                    <a:pt x="563" y="772"/>
                  </a:lnTo>
                  <a:lnTo>
                    <a:pt x="567" y="779"/>
                  </a:lnTo>
                  <a:lnTo>
                    <a:pt x="571" y="783"/>
                  </a:lnTo>
                  <a:lnTo>
                    <a:pt x="573" y="789"/>
                  </a:lnTo>
                  <a:lnTo>
                    <a:pt x="573" y="791"/>
                  </a:lnTo>
                  <a:lnTo>
                    <a:pt x="575" y="793"/>
                  </a:lnTo>
                  <a:lnTo>
                    <a:pt x="578" y="795"/>
                  </a:lnTo>
                  <a:lnTo>
                    <a:pt x="580" y="795"/>
                  </a:lnTo>
                  <a:lnTo>
                    <a:pt x="580" y="795"/>
                  </a:lnTo>
                  <a:lnTo>
                    <a:pt x="580" y="795"/>
                  </a:lnTo>
                  <a:lnTo>
                    <a:pt x="580" y="795"/>
                  </a:lnTo>
                  <a:lnTo>
                    <a:pt x="582" y="795"/>
                  </a:lnTo>
                  <a:lnTo>
                    <a:pt x="582" y="797"/>
                  </a:lnTo>
                  <a:lnTo>
                    <a:pt x="584" y="797"/>
                  </a:lnTo>
                  <a:lnTo>
                    <a:pt x="586" y="797"/>
                  </a:lnTo>
                  <a:lnTo>
                    <a:pt x="586" y="797"/>
                  </a:lnTo>
                  <a:lnTo>
                    <a:pt x="586" y="797"/>
                  </a:lnTo>
                  <a:lnTo>
                    <a:pt x="588" y="799"/>
                  </a:lnTo>
                  <a:lnTo>
                    <a:pt x="588" y="802"/>
                  </a:lnTo>
                  <a:lnTo>
                    <a:pt x="590" y="804"/>
                  </a:lnTo>
                  <a:lnTo>
                    <a:pt x="590" y="806"/>
                  </a:lnTo>
                  <a:lnTo>
                    <a:pt x="590" y="808"/>
                  </a:lnTo>
                  <a:lnTo>
                    <a:pt x="588" y="812"/>
                  </a:lnTo>
                  <a:lnTo>
                    <a:pt x="590" y="814"/>
                  </a:lnTo>
                  <a:lnTo>
                    <a:pt x="590" y="814"/>
                  </a:lnTo>
                  <a:lnTo>
                    <a:pt x="590" y="814"/>
                  </a:lnTo>
                  <a:lnTo>
                    <a:pt x="592" y="814"/>
                  </a:lnTo>
                  <a:lnTo>
                    <a:pt x="592" y="812"/>
                  </a:lnTo>
                  <a:lnTo>
                    <a:pt x="594" y="814"/>
                  </a:lnTo>
                  <a:lnTo>
                    <a:pt x="594" y="814"/>
                  </a:lnTo>
                  <a:lnTo>
                    <a:pt x="598" y="816"/>
                  </a:lnTo>
                  <a:lnTo>
                    <a:pt x="601" y="816"/>
                  </a:lnTo>
                  <a:lnTo>
                    <a:pt x="603" y="816"/>
                  </a:lnTo>
                  <a:lnTo>
                    <a:pt x="605" y="816"/>
                  </a:lnTo>
                  <a:lnTo>
                    <a:pt x="605" y="816"/>
                  </a:lnTo>
                  <a:lnTo>
                    <a:pt x="607" y="816"/>
                  </a:lnTo>
                  <a:lnTo>
                    <a:pt x="607" y="816"/>
                  </a:lnTo>
                  <a:lnTo>
                    <a:pt x="607" y="814"/>
                  </a:lnTo>
                  <a:lnTo>
                    <a:pt x="609" y="812"/>
                  </a:lnTo>
                  <a:lnTo>
                    <a:pt x="609" y="812"/>
                  </a:lnTo>
                  <a:lnTo>
                    <a:pt x="609" y="812"/>
                  </a:lnTo>
                  <a:lnTo>
                    <a:pt x="611" y="812"/>
                  </a:lnTo>
                  <a:lnTo>
                    <a:pt x="611" y="810"/>
                  </a:lnTo>
                  <a:lnTo>
                    <a:pt x="613" y="810"/>
                  </a:lnTo>
                  <a:lnTo>
                    <a:pt x="613" y="810"/>
                  </a:lnTo>
                  <a:lnTo>
                    <a:pt x="613" y="810"/>
                  </a:lnTo>
                  <a:lnTo>
                    <a:pt x="615" y="812"/>
                  </a:lnTo>
                  <a:lnTo>
                    <a:pt x="617" y="812"/>
                  </a:lnTo>
                  <a:lnTo>
                    <a:pt x="617" y="814"/>
                  </a:lnTo>
                  <a:lnTo>
                    <a:pt x="619" y="816"/>
                  </a:lnTo>
                  <a:lnTo>
                    <a:pt x="619" y="820"/>
                  </a:lnTo>
                  <a:lnTo>
                    <a:pt x="621" y="827"/>
                  </a:lnTo>
                  <a:lnTo>
                    <a:pt x="621" y="827"/>
                  </a:lnTo>
                  <a:lnTo>
                    <a:pt x="624" y="827"/>
                  </a:lnTo>
                  <a:lnTo>
                    <a:pt x="628" y="827"/>
                  </a:lnTo>
                  <a:lnTo>
                    <a:pt x="628" y="827"/>
                  </a:lnTo>
                  <a:lnTo>
                    <a:pt x="628" y="827"/>
                  </a:lnTo>
                  <a:lnTo>
                    <a:pt x="630" y="827"/>
                  </a:lnTo>
                  <a:lnTo>
                    <a:pt x="630" y="827"/>
                  </a:lnTo>
                  <a:lnTo>
                    <a:pt x="630" y="825"/>
                  </a:lnTo>
                  <a:lnTo>
                    <a:pt x="630" y="825"/>
                  </a:lnTo>
                  <a:lnTo>
                    <a:pt x="632" y="825"/>
                  </a:lnTo>
                  <a:lnTo>
                    <a:pt x="634" y="822"/>
                  </a:lnTo>
                  <a:lnTo>
                    <a:pt x="634" y="820"/>
                  </a:lnTo>
                  <a:lnTo>
                    <a:pt x="634" y="818"/>
                  </a:lnTo>
                  <a:lnTo>
                    <a:pt x="634" y="818"/>
                  </a:lnTo>
                  <a:lnTo>
                    <a:pt x="634" y="818"/>
                  </a:lnTo>
                  <a:lnTo>
                    <a:pt x="634" y="818"/>
                  </a:lnTo>
                  <a:lnTo>
                    <a:pt x="636" y="820"/>
                  </a:lnTo>
                  <a:lnTo>
                    <a:pt x="636" y="820"/>
                  </a:lnTo>
                  <a:lnTo>
                    <a:pt x="638" y="820"/>
                  </a:lnTo>
                  <a:lnTo>
                    <a:pt x="638" y="822"/>
                  </a:lnTo>
                  <a:lnTo>
                    <a:pt x="640" y="825"/>
                  </a:lnTo>
                  <a:lnTo>
                    <a:pt x="640" y="825"/>
                  </a:lnTo>
                  <a:lnTo>
                    <a:pt x="640" y="827"/>
                  </a:lnTo>
                  <a:lnTo>
                    <a:pt x="640" y="827"/>
                  </a:lnTo>
                  <a:lnTo>
                    <a:pt x="640" y="829"/>
                  </a:lnTo>
                  <a:lnTo>
                    <a:pt x="640" y="829"/>
                  </a:lnTo>
                  <a:lnTo>
                    <a:pt x="642" y="831"/>
                  </a:lnTo>
                  <a:lnTo>
                    <a:pt x="642" y="831"/>
                  </a:lnTo>
                  <a:lnTo>
                    <a:pt x="642" y="833"/>
                  </a:lnTo>
                  <a:lnTo>
                    <a:pt x="642" y="833"/>
                  </a:lnTo>
                  <a:lnTo>
                    <a:pt x="642" y="835"/>
                  </a:lnTo>
                  <a:lnTo>
                    <a:pt x="642" y="835"/>
                  </a:lnTo>
                  <a:lnTo>
                    <a:pt x="642" y="837"/>
                  </a:lnTo>
                  <a:lnTo>
                    <a:pt x="642" y="837"/>
                  </a:lnTo>
                  <a:lnTo>
                    <a:pt x="642" y="839"/>
                  </a:lnTo>
                  <a:lnTo>
                    <a:pt x="640" y="841"/>
                  </a:lnTo>
                  <a:lnTo>
                    <a:pt x="640" y="843"/>
                  </a:lnTo>
                  <a:lnTo>
                    <a:pt x="638" y="843"/>
                  </a:lnTo>
                  <a:lnTo>
                    <a:pt x="638" y="843"/>
                  </a:lnTo>
                  <a:lnTo>
                    <a:pt x="638" y="846"/>
                  </a:lnTo>
                  <a:lnTo>
                    <a:pt x="636" y="846"/>
                  </a:lnTo>
                  <a:lnTo>
                    <a:pt x="636" y="848"/>
                  </a:lnTo>
                  <a:lnTo>
                    <a:pt x="636" y="850"/>
                  </a:lnTo>
                  <a:lnTo>
                    <a:pt x="636" y="850"/>
                  </a:lnTo>
                  <a:lnTo>
                    <a:pt x="636" y="852"/>
                  </a:lnTo>
                  <a:lnTo>
                    <a:pt x="636" y="852"/>
                  </a:lnTo>
                  <a:lnTo>
                    <a:pt x="638" y="852"/>
                  </a:lnTo>
                  <a:lnTo>
                    <a:pt x="638" y="854"/>
                  </a:lnTo>
                  <a:lnTo>
                    <a:pt x="638" y="856"/>
                  </a:lnTo>
                  <a:lnTo>
                    <a:pt x="638" y="856"/>
                  </a:lnTo>
                  <a:lnTo>
                    <a:pt x="638" y="858"/>
                  </a:lnTo>
                  <a:lnTo>
                    <a:pt x="638" y="858"/>
                  </a:lnTo>
                  <a:lnTo>
                    <a:pt x="638" y="860"/>
                  </a:lnTo>
                  <a:lnTo>
                    <a:pt x="638" y="860"/>
                  </a:lnTo>
                  <a:lnTo>
                    <a:pt x="638" y="860"/>
                  </a:lnTo>
                  <a:lnTo>
                    <a:pt x="640" y="858"/>
                  </a:lnTo>
                  <a:lnTo>
                    <a:pt x="647" y="852"/>
                  </a:lnTo>
                  <a:lnTo>
                    <a:pt x="647" y="852"/>
                  </a:lnTo>
                  <a:lnTo>
                    <a:pt x="649" y="852"/>
                  </a:lnTo>
                  <a:lnTo>
                    <a:pt x="649" y="852"/>
                  </a:lnTo>
                  <a:lnTo>
                    <a:pt x="651" y="852"/>
                  </a:lnTo>
                  <a:lnTo>
                    <a:pt x="653" y="852"/>
                  </a:lnTo>
                  <a:lnTo>
                    <a:pt x="655" y="852"/>
                  </a:lnTo>
                  <a:lnTo>
                    <a:pt x="655" y="852"/>
                  </a:lnTo>
                  <a:lnTo>
                    <a:pt x="657" y="850"/>
                  </a:lnTo>
                  <a:lnTo>
                    <a:pt x="657" y="846"/>
                  </a:lnTo>
                  <a:lnTo>
                    <a:pt x="657" y="846"/>
                  </a:lnTo>
                  <a:lnTo>
                    <a:pt x="659" y="843"/>
                  </a:lnTo>
                  <a:lnTo>
                    <a:pt x="659" y="843"/>
                  </a:lnTo>
                  <a:lnTo>
                    <a:pt x="659" y="843"/>
                  </a:lnTo>
                  <a:lnTo>
                    <a:pt x="663" y="843"/>
                  </a:lnTo>
                  <a:lnTo>
                    <a:pt x="665" y="841"/>
                  </a:lnTo>
                  <a:lnTo>
                    <a:pt x="665" y="841"/>
                  </a:lnTo>
                  <a:lnTo>
                    <a:pt x="665" y="841"/>
                  </a:lnTo>
                  <a:lnTo>
                    <a:pt x="668" y="837"/>
                  </a:lnTo>
                  <a:lnTo>
                    <a:pt x="668" y="837"/>
                  </a:lnTo>
                  <a:lnTo>
                    <a:pt x="670" y="837"/>
                  </a:lnTo>
                  <a:lnTo>
                    <a:pt x="672" y="837"/>
                  </a:lnTo>
                  <a:lnTo>
                    <a:pt x="674" y="835"/>
                  </a:lnTo>
                  <a:lnTo>
                    <a:pt x="674" y="835"/>
                  </a:lnTo>
                  <a:lnTo>
                    <a:pt x="674" y="835"/>
                  </a:lnTo>
                  <a:lnTo>
                    <a:pt x="676" y="835"/>
                  </a:lnTo>
                  <a:lnTo>
                    <a:pt x="678" y="833"/>
                  </a:lnTo>
                  <a:lnTo>
                    <a:pt x="680" y="831"/>
                  </a:lnTo>
                  <a:lnTo>
                    <a:pt x="680" y="831"/>
                  </a:lnTo>
                  <a:lnTo>
                    <a:pt x="680" y="831"/>
                  </a:lnTo>
                  <a:lnTo>
                    <a:pt x="680" y="831"/>
                  </a:lnTo>
                  <a:lnTo>
                    <a:pt x="682" y="831"/>
                  </a:lnTo>
                  <a:lnTo>
                    <a:pt x="682" y="831"/>
                  </a:lnTo>
                  <a:lnTo>
                    <a:pt x="682" y="831"/>
                  </a:lnTo>
                  <a:lnTo>
                    <a:pt x="680" y="829"/>
                  </a:lnTo>
                  <a:lnTo>
                    <a:pt x="680" y="829"/>
                  </a:lnTo>
                  <a:lnTo>
                    <a:pt x="680" y="827"/>
                  </a:lnTo>
                  <a:lnTo>
                    <a:pt x="680" y="827"/>
                  </a:lnTo>
                  <a:lnTo>
                    <a:pt x="680" y="825"/>
                  </a:lnTo>
                  <a:lnTo>
                    <a:pt x="680" y="825"/>
                  </a:lnTo>
                  <a:lnTo>
                    <a:pt x="682" y="825"/>
                  </a:lnTo>
                  <a:lnTo>
                    <a:pt x="682" y="825"/>
                  </a:lnTo>
                  <a:lnTo>
                    <a:pt x="678" y="820"/>
                  </a:lnTo>
                  <a:lnTo>
                    <a:pt x="678" y="820"/>
                  </a:lnTo>
                  <a:lnTo>
                    <a:pt x="676" y="820"/>
                  </a:lnTo>
                  <a:lnTo>
                    <a:pt x="674" y="818"/>
                  </a:lnTo>
                  <a:lnTo>
                    <a:pt x="672" y="816"/>
                  </a:lnTo>
                  <a:lnTo>
                    <a:pt x="672" y="816"/>
                  </a:lnTo>
                  <a:lnTo>
                    <a:pt x="672" y="816"/>
                  </a:lnTo>
                  <a:lnTo>
                    <a:pt x="672" y="814"/>
                  </a:lnTo>
                  <a:lnTo>
                    <a:pt x="672" y="812"/>
                  </a:lnTo>
                  <a:lnTo>
                    <a:pt x="672" y="812"/>
                  </a:lnTo>
                  <a:lnTo>
                    <a:pt x="672" y="810"/>
                  </a:lnTo>
                  <a:lnTo>
                    <a:pt x="672" y="810"/>
                  </a:lnTo>
                  <a:lnTo>
                    <a:pt x="672" y="808"/>
                  </a:lnTo>
                  <a:lnTo>
                    <a:pt x="672" y="808"/>
                  </a:lnTo>
                  <a:lnTo>
                    <a:pt x="672" y="808"/>
                  </a:lnTo>
                  <a:lnTo>
                    <a:pt x="670" y="808"/>
                  </a:lnTo>
                  <a:lnTo>
                    <a:pt x="670" y="810"/>
                  </a:lnTo>
                  <a:lnTo>
                    <a:pt x="668" y="808"/>
                  </a:lnTo>
                  <a:lnTo>
                    <a:pt x="670" y="808"/>
                  </a:lnTo>
                  <a:lnTo>
                    <a:pt x="670" y="808"/>
                  </a:lnTo>
                  <a:lnTo>
                    <a:pt x="670" y="808"/>
                  </a:lnTo>
                  <a:lnTo>
                    <a:pt x="672" y="806"/>
                  </a:lnTo>
                  <a:lnTo>
                    <a:pt x="670" y="806"/>
                  </a:lnTo>
                  <a:lnTo>
                    <a:pt x="670" y="804"/>
                  </a:lnTo>
                  <a:lnTo>
                    <a:pt x="668" y="804"/>
                  </a:lnTo>
                  <a:lnTo>
                    <a:pt x="665" y="804"/>
                  </a:lnTo>
                  <a:lnTo>
                    <a:pt x="665" y="804"/>
                  </a:lnTo>
                  <a:lnTo>
                    <a:pt x="665" y="802"/>
                  </a:lnTo>
                  <a:lnTo>
                    <a:pt x="665" y="802"/>
                  </a:lnTo>
                  <a:lnTo>
                    <a:pt x="665" y="802"/>
                  </a:lnTo>
                  <a:lnTo>
                    <a:pt x="668" y="799"/>
                  </a:lnTo>
                  <a:lnTo>
                    <a:pt x="665" y="799"/>
                  </a:lnTo>
                  <a:lnTo>
                    <a:pt x="661" y="793"/>
                  </a:lnTo>
                  <a:lnTo>
                    <a:pt x="659" y="791"/>
                  </a:lnTo>
                  <a:lnTo>
                    <a:pt x="661" y="791"/>
                  </a:lnTo>
                  <a:lnTo>
                    <a:pt x="663" y="789"/>
                  </a:lnTo>
                  <a:lnTo>
                    <a:pt x="665" y="787"/>
                  </a:lnTo>
                  <a:lnTo>
                    <a:pt x="665" y="787"/>
                  </a:lnTo>
                  <a:lnTo>
                    <a:pt x="668" y="787"/>
                  </a:lnTo>
                  <a:lnTo>
                    <a:pt x="668" y="787"/>
                  </a:lnTo>
                  <a:lnTo>
                    <a:pt x="668" y="787"/>
                  </a:lnTo>
                  <a:lnTo>
                    <a:pt x="670" y="787"/>
                  </a:lnTo>
                  <a:lnTo>
                    <a:pt x="670" y="787"/>
                  </a:lnTo>
                  <a:lnTo>
                    <a:pt x="670" y="787"/>
                  </a:lnTo>
                  <a:lnTo>
                    <a:pt x="670" y="787"/>
                  </a:lnTo>
                  <a:lnTo>
                    <a:pt x="672" y="787"/>
                  </a:lnTo>
                  <a:lnTo>
                    <a:pt x="672" y="787"/>
                  </a:lnTo>
                  <a:lnTo>
                    <a:pt x="672" y="787"/>
                  </a:lnTo>
                  <a:lnTo>
                    <a:pt x="672" y="787"/>
                  </a:lnTo>
                  <a:lnTo>
                    <a:pt x="672" y="787"/>
                  </a:lnTo>
                  <a:lnTo>
                    <a:pt x="674" y="789"/>
                  </a:lnTo>
                  <a:lnTo>
                    <a:pt x="674" y="789"/>
                  </a:lnTo>
                  <a:lnTo>
                    <a:pt x="674" y="787"/>
                  </a:lnTo>
                  <a:lnTo>
                    <a:pt x="676" y="787"/>
                  </a:lnTo>
                  <a:lnTo>
                    <a:pt x="676" y="785"/>
                  </a:lnTo>
                  <a:lnTo>
                    <a:pt x="678" y="783"/>
                  </a:lnTo>
                  <a:lnTo>
                    <a:pt x="678" y="781"/>
                  </a:lnTo>
                  <a:lnTo>
                    <a:pt x="680" y="781"/>
                  </a:lnTo>
                  <a:lnTo>
                    <a:pt x="682" y="779"/>
                  </a:lnTo>
                  <a:lnTo>
                    <a:pt x="691" y="779"/>
                  </a:lnTo>
                  <a:lnTo>
                    <a:pt x="693" y="779"/>
                  </a:lnTo>
                  <a:lnTo>
                    <a:pt x="693" y="779"/>
                  </a:lnTo>
                  <a:lnTo>
                    <a:pt x="693" y="776"/>
                  </a:lnTo>
                  <a:lnTo>
                    <a:pt x="693" y="776"/>
                  </a:lnTo>
                  <a:lnTo>
                    <a:pt x="693" y="776"/>
                  </a:lnTo>
                  <a:lnTo>
                    <a:pt x="693" y="776"/>
                  </a:lnTo>
                  <a:lnTo>
                    <a:pt x="691" y="774"/>
                  </a:lnTo>
                  <a:lnTo>
                    <a:pt x="688" y="774"/>
                  </a:lnTo>
                  <a:lnTo>
                    <a:pt x="688" y="774"/>
                  </a:lnTo>
                  <a:lnTo>
                    <a:pt x="688" y="772"/>
                  </a:lnTo>
                  <a:lnTo>
                    <a:pt x="688" y="772"/>
                  </a:lnTo>
                  <a:lnTo>
                    <a:pt x="691" y="772"/>
                  </a:lnTo>
                  <a:lnTo>
                    <a:pt x="695" y="770"/>
                  </a:lnTo>
                  <a:lnTo>
                    <a:pt x="697" y="768"/>
                  </a:lnTo>
                  <a:lnTo>
                    <a:pt x="699" y="766"/>
                  </a:lnTo>
                  <a:lnTo>
                    <a:pt x="701" y="764"/>
                  </a:lnTo>
                  <a:lnTo>
                    <a:pt x="701" y="764"/>
                  </a:lnTo>
                  <a:lnTo>
                    <a:pt x="703" y="762"/>
                  </a:lnTo>
                  <a:lnTo>
                    <a:pt x="705" y="762"/>
                  </a:lnTo>
                  <a:lnTo>
                    <a:pt x="705" y="762"/>
                  </a:lnTo>
                  <a:lnTo>
                    <a:pt x="707" y="762"/>
                  </a:lnTo>
                  <a:lnTo>
                    <a:pt x="711" y="760"/>
                  </a:lnTo>
                  <a:lnTo>
                    <a:pt x="711" y="760"/>
                  </a:lnTo>
                  <a:lnTo>
                    <a:pt x="714" y="760"/>
                  </a:lnTo>
                  <a:lnTo>
                    <a:pt x="714" y="762"/>
                  </a:lnTo>
                  <a:lnTo>
                    <a:pt x="716" y="762"/>
                  </a:lnTo>
                  <a:lnTo>
                    <a:pt x="716" y="764"/>
                  </a:lnTo>
                  <a:lnTo>
                    <a:pt x="718" y="768"/>
                  </a:lnTo>
                  <a:lnTo>
                    <a:pt x="720" y="768"/>
                  </a:lnTo>
                  <a:lnTo>
                    <a:pt x="720" y="768"/>
                  </a:lnTo>
                  <a:lnTo>
                    <a:pt x="722" y="770"/>
                  </a:lnTo>
                  <a:lnTo>
                    <a:pt x="726" y="772"/>
                  </a:lnTo>
                  <a:lnTo>
                    <a:pt x="728" y="772"/>
                  </a:lnTo>
                  <a:lnTo>
                    <a:pt x="728" y="772"/>
                  </a:lnTo>
                  <a:lnTo>
                    <a:pt x="728" y="774"/>
                  </a:lnTo>
                  <a:lnTo>
                    <a:pt x="728" y="776"/>
                  </a:lnTo>
                  <a:lnTo>
                    <a:pt x="728" y="779"/>
                  </a:lnTo>
                  <a:lnTo>
                    <a:pt x="728" y="781"/>
                  </a:lnTo>
                  <a:lnTo>
                    <a:pt x="728" y="785"/>
                  </a:lnTo>
                  <a:lnTo>
                    <a:pt x="728" y="785"/>
                  </a:lnTo>
                  <a:lnTo>
                    <a:pt x="728" y="787"/>
                  </a:lnTo>
                  <a:lnTo>
                    <a:pt x="728" y="789"/>
                  </a:lnTo>
                  <a:lnTo>
                    <a:pt x="728" y="791"/>
                  </a:lnTo>
                  <a:lnTo>
                    <a:pt x="728" y="791"/>
                  </a:lnTo>
                  <a:lnTo>
                    <a:pt x="728" y="793"/>
                  </a:lnTo>
                  <a:lnTo>
                    <a:pt x="730" y="793"/>
                  </a:lnTo>
                  <a:lnTo>
                    <a:pt x="732" y="795"/>
                  </a:lnTo>
                  <a:lnTo>
                    <a:pt x="732" y="795"/>
                  </a:lnTo>
                  <a:lnTo>
                    <a:pt x="732" y="797"/>
                  </a:lnTo>
                  <a:lnTo>
                    <a:pt x="732" y="797"/>
                  </a:lnTo>
                  <a:lnTo>
                    <a:pt x="730" y="799"/>
                  </a:lnTo>
                  <a:lnTo>
                    <a:pt x="730" y="802"/>
                  </a:lnTo>
                  <a:lnTo>
                    <a:pt x="732" y="802"/>
                  </a:lnTo>
                  <a:lnTo>
                    <a:pt x="732" y="802"/>
                  </a:lnTo>
                  <a:lnTo>
                    <a:pt x="732" y="804"/>
                  </a:lnTo>
                  <a:lnTo>
                    <a:pt x="734" y="804"/>
                  </a:lnTo>
                  <a:lnTo>
                    <a:pt x="737" y="806"/>
                  </a:lnTo>
                  <a:lnTo>
                    <a:pt x="739" y="806"/>
                  </a:lnTo>
                  <a:lnTo>
                    <a:pt x="743" y="806"/>
                  </a:lnTo>
                  <a:lnTo>
                    <a:pt x="745" y="806"/>
                  </a:lnTo>
                  <a:lnTo>
                    <a:pt x="747" y="806"/>
                  </a:lnTo>
                  <a:lnTo>
                    <a:pt x="749" y="806"/>
                  </a:lnTo>
                  <a:lnTo>
                    <a:pt x="755" y="802"/>
                  </a:lnTo>
                  <a:lnTo>
                    <a:pt x="755" y="802"/>
                  </a:lnTo>
                  <a:lnTo>
                    <a:pt x="757" y="802"/>
                  </a:lnTo>
                  <a:lnTo>
                    <a:pt x="757" y="802"/>
                  </a:lnTo>
                  <a:lnTo>
                    <a:pt x="757" y="804"/>
                  </a:lnTo>
                  <a:lnTo>
                    <a:pt x="757" y="804"/>
                  </a:lnTo>
                  <a:lnTo>
                    <a:pt x="755" y="808"/>
                  </a:lnTo>
                  <a:lnTo>
                    <a:pt x="755" y="808"/>
                  </a:lnTo>
                  <a:lnTo>
                    <a:pt x="755" y="810"/>
                  </a:lnTo>
                  <a:lnTo>
                    <a:pt x="755" y="810"/>
                  </a:lnTo>
                  <a:lnTo>
                    <a:pt x="757" y="810"/>
                  </a:lnTo>
                  <a:lnTo>
                    <a:pt x="762" y="810"/>
                  </a:lnTo>
                  <a:lnTo>
                    <a:pt x="764" y="810"/>
                  </a:lnTo>
                  <a:lnTo>
                    <a:pt x="764" y="810"/>
                  </a:lnTo>
                  <a:lnTo>
                    <a:pt x="766" y="810"/>
                  </a:lnTo>
                  <a:lnTo>
                    <a:pt x="766" y="812"/>
                  </a:lnTo>
                  <a:lnTo>
                    <a:pt x="768" y="812"/>
                  </a:lnTo>
                  <a:lnTo>
                    <a:pt x="770" y="812"/>
                  </a:lnTo>
                  <a:lnTo>
                    <a:pt x="772" y="814"/>
                  </a:lnTo>
                  <a:lnTo>
                    <a:pt x="774" y="814"/>
                  </a:lnTo>
                  <a:lnTo>
                    <a:pt x="783" y="812"/>
                  </a:lnTo>
                  <a:lnTo>
                    <a:pt x="795" y="814"/>
                  </a:lnTo>
                  <a:lnTo>
                    <a:pt x="797" y="814"/>
                  </a:lnTo>
                  <a:lnTo>
                    <a:pt x="797" y="814"/>
                  </a:lnTo>
                  <a:lnTo>
                    <a:pt x="799" y="816"/>
                  </a:lnTo>
                  <a:lnTo>
                    <a:pt x="799" y="818"/>
                  </a:lnTo>
                  <a:lnTo>
                    <a:pt x="799" y="818"/>
                  </a:lnTo>
                  <a:lnTo>
                    <a:pt x="801" y="820"/>
                  </a:lnTo>
                  <a:lnTo>
                    <a:pt x="801" y="822"/>
                  </a:lnTo>
                  <a:lnTo>
                    <a:pt x="801" y="825"/>
                  </a:lnTo>
                  <a:lnTo>
                    <a:pt x="799" y="825"/>
                  </a:lnTo>
                  <a:lnTo>
                    <a:pt x="799" y="827"/>
                  </a:lnTo>
                  <a:lnTo>
                    <a:pt x="799" y="827"/>
                  </a:lnTo>
                  <a:lnTo>
                    <a:pt x="801" y="829"/>
                  </a:lnTo>
                  <a:lnTo>
                    <a:pt x="804" y="835"/>
                  </a:lnTo>
                  <a:lnTo>
                    <a:pt x="806" y="835"/>
                  </a:lnTo>
                  <a:lnTo>
                    <a:pt x="806" y="835"/>
                  </a:lnTo>
                  <a:lnTo>
                    <a:pt x="808" y="839"/>
                  </a:lnTo>
                  <a:lnTo>
                    <a:pt x="810" y="839"/>
                  </a:lnTo>
                  <a:lnTo>
                    <a:pt x="810" y="839"/>
                  </a:lnTo>
                  <a:lnTo>
                    <a:pt x="812" y="839"/>
                  </a:lnTo>
                  <a:lnTo>
                    <a:pt x="814" y="841"/>
                  </a:lnTo>
                  <a:lnTo>
                    <a:pt x="814" y="841"/>
                  </a:lnTo>
                  <a:lnTo>
                    <a:pt x="814" y="841"/>
                  </a:lnTo>
                  <a:lnTo>
                    <a:pt x="816" y="841"/>
                  </a:lnTo>
                  <a:lnTo>
                    <a:pt x="816" y="843"/>
                  </a:lnTo>
                  <a:lnTo>
                    <a:pt x="816" y="843"/>
                  </a:lnTo>
                  <a:lnTo>
                    <a:pt x="814" y="843"/>
                  </a:lnTo>
                  <a:lnTo>
                    <a:pt x="814" y="843"/>
                  </a:lnTo>
                  <a:lnTo>
                    <a:pt x="812" y="843"/>
                  </a:lnTo>
                  <a:lnTo>
                    <a:pt x="810" y="843"/>
                  </a:lnTo>
                  <a:lnTo>
                    <a:pt x="810" y="843"/>
                  </a:lnTo>
                  <a:lnTo>
                    <a:pt x="810" y="846"/>
                  </a:lnTo>
                  <a:lnTo>
                    <a:pt x="810" y="846"/>
                  </a:lnTo>
                  <a:lnTo>
                    <a:pt x="808" y="846"/>
                  </a:lnTo>
                  <a:lnTo>
                    <a:pt x="808" y="846"/>
                  </a:lnTo>
                  <a:lnTo>
                    <a:pt x="808" y="848"/>
                  </a:lnTo>
                  <a:lnTo>
                    <a:pt x="808" y="850"/>
                  </a:lnTo>
                  <a:lnTo>
                    <a:pt x="810" y="852"/>
                  </a:lnTo>
                  <a:lnTo>
                    <a:pt x="810" y="854"/>
                  </a:lnTo>
                  <a:lnTo>
                    <a:pt x="810" y="856"/>
                  </a:lnTo>
                  <a:lnTo>
                    <a:pt x="812" y="858"/>
                  </a:lnTo>
                  <a:lnTo>
                    <a:pt x="816" y="864"/>
                  </a:lnTo>
                  <a:lnTo>
                    <a:pt x="818" y="864"/>
                  </a:lnTo>
                  <a:lnTo>
                    <a:pt x="818" y="866"/>
                  </a:lnTo>
                  <a:lnTo>
                    <a:pt x="818" y="866"/>
                  </a:lnTo>
                  <a:lnTo>
                    <a:pt x="818" y="869"/>
                  </a:lnTo>
                  <a:lnTo>
                    <a:pt x="818" y="869"/>
                  </a:lnTo>
                  <a:lnTo>
                    <a:pt x="816" y="871"/>
                  </a:lnTo>
                  <a:lnTo>
                    <a:pt x="816" y="873"/>
                  </a:lnTo>
                  <a:lnTo>
                    <a:pt x="816" y="873"/>
                  </a:lnTo>
                  <a:lnTo>
                    <a:pt x="812" y="873"/>
                  </a:lnTo>
                  <a:lnTo>
                    <a:pt x="812" y="873"/>
                  </a:lnTo>
                  <a:lnTo>
                    <a:pt x="810" y="875"/>
                  </a:lnTo>
                  <a:lnTo>
                    <a:pt x="810" y="877"/>
                  </a:lnTo>
                  <a:lnTo>
                    <a:pt x="808" y="879"/>
                  </a:lnTo>
                  <a:lnTo>
                    <a:pt x="808" y="881"/>
                  </a:lnTo>
                  <a:lnTo>
                    <a:pt x="808" y="881"/>
                  </a:lnTo>
                  <a:lnTo>
                    <a:pt x="810" y="883"/>
                  </a:lnTo>
                  <a:lnTo>
                    <a:pt x="810" y="883"/>
                  </a:lnTo>
                  <a:lnTo>
                    <a:pt x="810" y="883"/>
                  </a:lnTo>
                  <a:lnTo>
                    <a:pt x="812" y="885"/>
                  </a:lnTo>
                  <a:lnTo>
                    <a:pt x="816" y="885"/>
                  </a:lnTo>
                  <a:lnTo>
                    <a:pt x="818" y="885"/>
                  </a:lnTo>
                  <a:lnTo>
                    <a:pt x="818" y="887"/>
                  </a:lnTo>
                  <a:lnTo>
                    <a:pt x="822" y="892"/>
                  </a:lnTo>
                  <a:lnTo>
                    <a:pt x="829" y="896"/>
                  </a:lnTo>
                  <a:lnTo>
                    <a:pt x="829" y="896"/>
                  </a:lnTo>
                  <a:lnTo>
                    <a:pt x="833" y="898"/>
                  </a:lnTo>
                  <a:lnTo>
                    <a:pt x="835" y="898"/>
                  </a:lnTo>
                  <a:lnTo>
                    <a:pt x="837" y="898"/>
                  </a:lnTo>
                  <a:lnTo>
                    <a:pt x="841" y="900"/>
                  </a:lnTo>
                  <a:lnTo>
                    <a:pt x="845" y="900"/>
                  </a:lnTo>
                  <a:lnTo>
                    <a:pt x="847" y="900"/>
                  </a:lnTo>
                  <a:lnTo>
                    <a:pt x="847" y="900"/>
                  </a:lnTo>
                  <a:lnTo>
                    <a:pt x="852" y="902"/>
                  </a:lnTo>
                  <a:lnTo>
                    <a:pt x="852" y="902"/>
                  </a:lnTo>
                  <a:lnTo>
                    <a:pt x="854" y="902"/>
                  </a:lnTo>
                  <a:lnTo>
                    <a:pt x="854" y="902"/>
                  </a:lnTo>
                  <a:lnTo>
                    <a:pt x="860" y="900"/>
                  </a:lnTo>
                  <a:lnTo>
                    <a:pt x="862" y="900"/>
                  </a:lnTo>
                  <a:lnTo>
                    <a:pt x="862" y="900"/>
                  </a:lnTo>
                  <a:lnTo>
                    <a:pt x="864" y="900"/>
                  </a:lnTo>
                  <a:lnTo>
                    <a:pt x="864" y="902"/>
                  </a:lnTo>
                  <a:lnTo>
                    <a:pt x="864" y="902"/>
                  </a:lnTo>
                  <a:lnTo>
                    <a:pt x="864" y="902"/>
                  </a:lnTo>
                  <a:lnTo>
                    <a:pt x="866" y="904"/>
                  </a:lnTo>
                  <a:lnTo>
                    <a:pt x="866" y="904"/>
                  </a:lnTo>
                  <a:lnTo>
                    <a:pt x="868" y="902"/>
                  </a:lnTo>
                  <a:lnTo>
                    <a:pt x="868" y="902"/>
                  </a:lnTo>
                  <a:lnTo>
                    <a:pt x="870" y="900"/>
                  </a:lnTo>
                  <a:lnTo>
                    <a:pt x="873" y="898"/>
                  </a:lnTo>
                  <a:lnTo>
                    <a:pt x="873" y="898"/>
                  </a:lnTo>
                  <a:lnTo>
                    <a:pt x="873" y="898"/>
                  </a:lnTo>
                  <a:lnTo>
                    <a:pt x="875" y="898"/>
                  </a:lnTo>
                  <a:lnTo>
                    <a:pt x="875" y="898"/>
                  </a:lnTo>
                  <a:lnTo>
                    <a:pt x="877" y="900"/>
                  </a:lnTo>
                  <a:lnTo>
                    <a:pt x="877" y="900"/>
                  </a:lnTo>
                  <a:lnTo>
                    <a:pt x="877" y="900"/>
                  </a:lnTo>
                  <a:lnTo>
                    <a:pt x="879" y="898"/>
                  </a:lnTo>
                  <a:lnTo>
                    <a:pt x="881" y="898"/>
                  </a:lnTo>
                  <a:lnTo>
                    <a:pt x="883" y="894"/>
                  </a:lnTo>
                  <a:lnTo>
                    <a:pt x="885" y="894"/>
                  </a:lnTo>
                  <a:lnTo>
                    <a:pt x="885" y="892"/>
                  </a:lnTo>
                  <a:lnTo>
                    <a:pt x="887" y="892"/>
                  </a:lnTo>
                  <a:lnTo>
                    <a:pt x="889" y="892"/>
                  </a:lnTo>
                  <a:lnTo>
                    <a:pt x="889" y="892"/>
                  </a:lnTo>
                  <a:lnTo>
                    <a:pt x="889" y="889"/>
                  </a:lnTo>
                  <a:lnTo>
                    <a:pt x="889" y="889"/>
                  </a:lnTo>
                  <a:lnTo>
                    <a:pt x="889" y="887"/>
                  </a:lnTo>
                  <a:lnTo>
                    <a:pt x="885" y="883"/>
                  </a:lnTo>
                  <a:lnTo>
                    <a:pt x="885" y="883"/>
                  </a:lnTo>
                  <a:lnTo>
                    <a:pt x="885" y="883"/>
                  </a:lnTo>
                  <a:lnTo>
                    <a:pt x="885" y="881"/>
                  </a:lnTo>
                  <a:lnTo>
                    <a:pt x="885" y="879"/>
                  </a:lnTo>
                  <a:lnTo>
                    <a:pt x="887" y="879"/>
                  </a:lnTo>
                  <a:lnTo>
                    <a:pt x="887" y="877"/>
                  </a:lnTo>
                  <a:lnTo>
                    <a:pt x="889" y="877"/>
                  </a:lnTo>
                  <a:lnTo>
                    <a:pt x="889" y="877"/>
                  </a:lnTo>
                  <a:lnTo>
                    <a:pt x="891" y="877"/>
                  </a:lnTo>
                  <a:lnTo>
                    <a:pt x="893" y="877"/>
                  </a:lnTo>
                  <a:lnTo>
                    <a:pt x="893" y="877"/>
                  </a:lnTo>
                  <a:lnTo>
                    <a:pt x="893" y="877"/>
                  </a:lnTo>
                  <a:lnTo>
                    <a:pt x="904" y="879"/>
                  </a:lnTo>
                  <a:lnTo>
                    <a:pt x="906" y="879"/>
                  </a:lnTo>
                  <a:lnTo>
                    <a:pt x="908" y="879"/>
                  </a:lnTo>
                  <a:lnTo>
                    <a:pt x="910" y="877"/>
                  </a:lnTo>
                  <a:lnTo>
                    <a:pt x="910" y="877"/>
                  </a:lnTo>
                  <a:lnTo>
                    <a:pt x="914" y="875"/>
                  </a:lnTo>
                  <a:lnTo>
                    <a:pt x="914" y="873"/>
                  </a:lnTo>
                  <a:lnTo>
                    <a:pt x="916" y="873"/>
                  </a:lnTo>
                  <a:lnTo>
                    <a:pt x="919" y="873"/>
                  </a:lnTo>
                  <a:lnTo>
                    <a:pt x="919" y="873"/>
                  </a:lnTo>
                  <a:lnTo>
                    <a:pt x="921" y="873"/>
                  </a:lnTo>
                  <a:lnTo>
                    <a:pt x="921" y="873"/>
                  </a:lnTo>
                  <a:lnTo>
                    <a:pt x="921" y="871"/>
                  </a:lnTo>
                  <a:lnTo>
                    <a:pt x="921" y="871"/>
                  </a:lnTo>
                  <a:lnTo>
                    <a:pt x="921" y="871"/>
                  </a:lnTo>
                  <a:lnTo>
                    <a:pt x="923" y="869"/>
                  </a:lnTo>
                  <a:lnTo>
                    <a:pt x="923" y="869"/>
                  </a:lnTo>
                  <a:lnTo>
                    <a:pt x="923" y="869"/>
                  </a:lnTo>
                  <a:lnTo>
                    <a:pt x="923" y="866"/>
                  </a:lnTo>
                  <a:lnTo>
                    <a:pt x="923" y="864"/>
                  </a:lnTo>
                  <a:lnTo>
                    <a:pt x="923" y="858"/>
                  </a:lnTo>
                  <a:lnTo>
                    <a:pt x="923" y="856"/>
                  </a:lnTo>
                  <a:lnTo>
                    <a:pt x="923" y="856"/>
                  </a:lnTo>
                  <a:lnTo>
                    <a:pt x="923" y="854"/>
                  </a:lnTo>
                  <a:lnTo>
                    <a:pt x="923" y="852"/>
                  </a:lnTo>
                  <a:lnTo>
                    <a:pt x="923" y="852"/>
                  </a:lnTo>
                  <a:lnTo>
                    <a:pt x="923" y="852"/>
                  </a:lnTo>
                  <a:lnTo>
                    <a:pt x="923" y="850"/>
                  </a:lnTo>
                  <a:lnTo>
                    <a:pt x="923" y="850"/>
                  </a:lnTo>
                  <a:lnTo>
                    <a:pt x="923" y="850"/>
                  </a:lnTo>
                  <a:lnTo>
                    <a:pt x="921" y="850"/>
                  </a:lnTo>
                  <a:lnTo>
                    <a:pt x="919" y="850"/>
                  </a:lnTo>
                  <a:lnTo>
                    <a:pt x="919" y="850"/>
                  </a:lnTo>
                  <a:lnTo>
                    <a:pt x="910" y="846"/>
                  </a:lnTo>
                  <a:lnTo>
                    <a:pt x="910" y="843"/>
                  </a:lnTo>
                  <a:lnTo>
                    <a:pt x="910" y="843"/>
                  </a:lnTo>
                  <a:lnTo>
                    <a:pt x="910" y="841"/>
                  </a:lnTo>
                  <a:lnTo>
                    <a:pt x="910" y="841"/>
                  </a:lnTo>
                  <a:lnTo>
                    <a:pt x="910" y="841"/>
                  </a:lnTo>
                  <a:lnTo>
                    <a:pt x="908" y="841"/>
                  </a:lnTo>
                  <a:lnTo>
                    <a:pt x="908" y="839"/>
                  </a:lnTo>
                  <a:lnTo>
                    <a:pt x="908" y="839"/>
                  </a:lnTo>
                  <a:lnTo>
                    <a:pt x="908" y="839"/>
                  </a:lnTo>
                  <a:lnTo>
                    <a:pt x="910" y="837"/>
                  </a:lnTo>
                  <a:lnTo>
                    <a:pt x="910" y="837"/>
                  </a:lnTo>
                  <a:lnTo>
                    <a:pt x="910" y="835"/>
                  </a:lnTo>
                  <a:lnTo>
                    <a:pt x="910" y="835"/>
                  </a:lnTo>
                  <a:lnTo>
                    <a:pt x="912" y="835"/>
                  </a:lnTo>
                  <a:lnTo>
                    <a:pt x="914" y="835"/>
                  </a:lnTo>
                  <a:lnTo>
                    <a:pt x="914" y="835"/>
                  </a:lnTo>
                  <a:lnTo>
                    <a:pt x="916" y="833"/>
                  </a:lnTo>
                  <a:lnTo>
                    <a:pt x="916" y="829"/>
                  </a:lnTo>
                  <a:lnTo>
                    <a:pt x="919" y="827"/>
                  </a:lnTo>
                  <a:lnTo>
                    <a:pt x="919" y="827"/>
                  </a:lnTo>
                  <a:lnTo>
                    <a:pt x="919" y="827"/>
                  </a:lnTo>
                  <a:lnTo>
                    <a:pt x="921" y="827"/>
                  </a:lnTo>
                  <a:lnTo>
                    <a:pt x="923" y="825"/>
                  </a:lnTo>
                  <a:lnTo>
                    <a:pt x="923" y="825"/>
                  </a:lnTo>
                  <a:lnTo>
                    <a:pt x="925" y="822"/>
                  </a:lnTo>
                  <a:lnTo>
                    <a:pt x="927" y="822"/>
                  </a:lnTo>
                  <a:lnTo>
                    <a:pt x="927" y="822"/>
                  </a:lnTo>
                  <a:lnTo>
                    <a:pt x="927" y="820"/>
                  </a:lnTo>
                  <a:lnTo>
                    <a:pt x="929" y="820"/>
                  </a:lnTo>
                  <a:lnTo>
                    <a:pt x="929" y="818"/>
                  </a:lnTo>
                  <a:lnTo>
                    <a:pt x="929" y="818"/>
                  </a:lnTo>
                  <a:lnTo>
                    <a:pt x="929" y="818"/>
                  </a:lnTo>
                  <a:lnTo>
                    <a:pt x="929" y="818"/>
                  </a:lnTo>
                  <a:lnTo>
                    <a:pt x="933" y="818"/>
                  </a:lnTo>
                  <a:lnTo>
                    <a:pt x="935" y="818"/>
                  </a:lnTo>
                  <a:lnTo>
                    <a:pt x="935" y="818"/>
                  </a:lnTo>
                  <a:lnTo>
                    <a:pt x="935" y="818"/>
                  </a:lnTo>
                  <a:lnTo>
                    <a:pt x="937" y="820"/>
                  </a:lnTo>
                  <a:lnTo>
                    <a:pt x="937" y="820"/>
                  </a:lnTo>
                  <a:lnTo>
                    <a:pt x="937" y="822"/>
                  </a:lnTo>
                  <a:lnTo>
                    <a:pt x="939" y="822"/>
                  </a:lnTo>
                  <a:lnTo>
                    <a:pt x="939" y="822"/>
                  </a:lnTo>
                  <a:lnTo>
                    <a:pt x="942" y="822"/>
                  </a:lnTo>
                  <a:lnTo>
                    <a:pt x="946" y="820"/>
                  </a:lnTo>
                  <a:lnTo>
                    <a:pt x="948" y="818"/>
                  </a:lnTo>
                  <a:lnTo>
                    <a:pt x="950" y="818"/>
                  </a:lnTo>
                  <a:lnTo>
                    <a:pt x="950" y="818"/>
                  </a:lnTo>
                  <a:lnTo>
                    <a:pt x="952" y="818"/>
                  </a:lnTo>
                  <a:lnTo>
                    <a:pt x="952" y="818"/>
                  </a:lnTo>
                  <a:lnTo>
                    <a:pt x="954" y="818"/>
                  </a:lnTo>
                  <a:lnTo>
                    <a:pt x="956" y="818"/>
                  </a:lnTo>
                  <a:lnTo>
                    <a:pt x="956" y="818"/>
                  </a:lnTo>
                  <a:lnTo>
                    <a:pt x="958" y="818"/>
                  </a:lnTo>
                  <a:lnTo>
                    <a:pt x="958" y="818"/>
                  </a:lnTo>
                  <a:lnTo>
                    <a:pt x="958" y="818"/>
                  </a:lnTo>
                  <a:lnTo>
                    <a:pt x="960" y="818"/>
                  </a:lnTo>
                  <a:lnTo>
                    <a:pt x="960" y="820"/>
                  </a:lnTo>
                  <a:lnTo>
                    <a:pt x="960" y="822"/>
                  </a:lnTo>
                  <a:lnTo>
                    <a:pt x="960" y="822"/>
                  </a:lnTo>
                  <a:lnTo>
                    <a:pt x="963" y="825"/>
                  </a:lnTo>
                  <a:lnTo>
                    <a:pt x="965" y="825"/>
                  </a:lnTo>
                  <a:lnTo>
                    <a:pt x="967" y="822"/>
                  </a:lnTo>
                  <a:lnTo>
                    <a:pt x="969" y="820"/>
                  </a:lnTo>
                  <a:lnTo>
                    <a:pt x="969" y="818"/>
                  </a:lnTo>
                  <a:lnTo>
                    <a:pt x="969" y="818"/>
                  </a:lnTo>
                  <a:lnTo>
                    <a:pt x="969" y="816"/>
                  </a:lnTo>
                  <a:lnTo>
                    <a:pt x="969" y="816"/>
                  </a:lnTo>
                  <a:lnTo>
                    <a:pt x="967" y="814"/>
                  </a:lnTo>
                  <a:lnTo>
                    <a:pt x="967" y="814"/>
                  </a:lnTo>
                  <a:lnTo>
                    <a:pt x="967" y="812"/>
                  </a:lnTo>
                  <a:lnTo>
                    <a:pt x="965" y="812"/>
                  </a:lnTo>
                  <a:lnTo>
                    <a:pt x="963" y="812"/>
                  </a:lnTo>
                  <a:lnTo>
                    <a:pt x="963" y="810"/>
                  </a:lnTo>
                  <a:lnTo>
                    <a:pt x="963" y="810"/>
                  </a:lnTo>
                  <a:lnTo>
                    <a:pt x="963" y="808"/>
                  </a:lnTo>
                  <a:lnTo>
                    <a:pt x="963" y="808"/>
                  </a:lnTo>
                  <a:lnTo>
                    <a:pt x="963" y="806"/>
                  </a:lnTo>
                  <a:lnTo>
                    <a:pt x="963" y="806"/>
                  </a:lnTo>
                  <a:lnTo>
                    <a:pt x="963" y="804"/>
                  </a:lnTo>
                  <a:lnTo>
                    <a:pt x="960" y="802"/>
                  </a:lnTo>
                  <a:lnTo>
                    <a:pt x="960" y="802"/>
                  </a:lnTo>
                  <a:lnTo>
                    <a:pt x="960" y="799"/>
                  </a:lnTo>
                  <a:lnTo>
                    <a:pt x="963" y="799"/>
                  </a:lnTo>
                  <a:lnTo>
                    <a:pt x="963" y="799"/>
                  </a:lnTo>
                  <a:lnTo>
                    <a:pt x="963" y="799"/>
                  </a:lnTo>
                  <a:lnTo>
                    <a:pt x="963" y="797"/>
                  </a:lnTo>
                  <a:lnTo>
                    <a:pt x="963" y="797"/>
                  </a:lnTo>
                  <a:lnTo>
                    <a:pt x="963" y="797"/>
                  </a:lnTo>
                  <a:lnTo>
                    <a:pt x="963" y="797"/>
                  </a:lnTo>
                  <a:lnTo>
                    <a:pt x="963" y="797"/>
                  </a:lnTo>
                  <a:lnTo>
                    <a:pt x="960" y="797"/>
                  </a:lnTo>
                  <a:lnTo>
                    <a:pt x="960" y="795"/>
                  </a:lnTo>
                  <a:lnTo>
                    <a:pt x="960" y="795"/>
                  </a:lnTo>
                  <a:lnTo>
                    <a:pt x="958" y="793"/>
                  </a:lnTo>
                  <a:lnTo>
                    <a:pt x="958" y="793"/>
                  </a:lnTo>
                  <a:lnTo>
                    <a:pt x="958" y="791"/>
                  </a:lnTo>
                  <a:lnTo>
                    <a:pt x="958" y="791"/>
                  </a:lnTo>
                  <a:lnTo>
                    <a:pt x="958" y="791"/>
                  </a:lnTo>
                  <a:lnTo>
                    <a:pt x="958" y="791"/>
                  </a:lnTo>
                  <a:lnTo>
                    <a:pt x="960" y="789"/>
                  </a:lnTo>
                  <a:lnTo>
                    <a:pt x="965" y="783"/>
                  </a:lnTo>
                  <a:lnTo>
                    <a:pt x="965" y="781"/>
                  </a:lnTo>
                  <a:lnTo>
                    <a:pt x="965" y="776"/>
                  </a:lnTo>
                  <a:lnTo>
                    <a:pt x="967" y="776"/>
                  </a:lnTo>
                  <a:lnTo>
                    <a:pt x="967" y="774"/>
                  </a:lnTo>
                  <a:lnTo>
                    <a:pt x="969" y="774"/>
                  </a:lnTo>
                  <a:lnTo>
                    <a:pt x="969" y="774"/>
                  </a:lnTo>
                  <a:lnTo>
                    <a:pt x="969" y="774"/>
                  </a:lnTo>
                  <a:lnTo>
                    <a:pt x="971" y="774"/>
                  </a:lnTo>
                  <a:lnTo>
                    <a:pt x="971" y="772"/>
                  </a:lnTo>
                  <a:lnTo>
                    <a:pt x="971" y="772"/>
                  </a:lnTo>
                  <a:lnTo>
                    <a:pt x="969" y="766"/>
                  </a:lnTo>
                  <a:lnTo>
                    <a:pt x="967" y="764"/>
                  </a:lnTo>
                  <a:lnTo>
                    <a:pt x="967" y="764"/>
                  </a:lnTo>
                  <a:lnTo>
                    <a:pt x="965" y="764"/>
                  </a:lnTo>
                  <a:lnTo>
                    <a:pt x="965" y="764"/>
                  </a:lnTo>
                  <a:lnTo>
                    <a:pt x="965" y="762"/>
                  </a:lnTo>
                  <a:lnTo>
                    <a:pt x="967" y="762"/>
                  </a:lnTo>
                  <a:lnTo>
                    <a:pt x="969" y="762"/>
                  </a:lnTo>
                  <a:lnTo>
                    <a:pt x="969" y="762"/>
                  </a:lnTo>
                  <a:lnTo>
                    <a:pt x="971" y="764"/>
                  </a:lnTo>
                  <a:lnTo>
                    <a:pt x="973" y="764"/>
                  </a:lnTo>
                  <a:lnTo>
                    <a:pt x="975" y="764"/>
                  </a:lnTo>
                  <a:lnTo>
                    <a:pt x="975" y="764"/>
                  </a:lnTo>
                  <a:lnTo>
                    <a:pt x="977" y="764"/>
                  </a:lnTo>
                  <a:lnTo>
                    <a:pt x="977" y="764"/>
                  </a:lnTo>
                  <a:lnTo>
                    <a:pt x="977" y="762"/>
                  </a:lnTo>
                  <a:lnTo>
                    <a:pt x="977" y="762"/>
                  </a:lnTo>
                  <a:lnTo>
                    <a:pt x="977" y="753"/>
                  </a:lnTo>
                  <a:lnTo>
                    <a:pt x="977" y="753"/>
                  </a:lnTo>
                  <a:lnTo>
                    <a:pt x="977" y="753"/>
                  </a:lnTo>
                  <a:lnTo>
                    <a:pt x="975" y="751"/>
                  </a:lnTo>
                  <a:lnTo>
                    <a:pt x="975" y="751"/>
                  </a:lnTo>
                  <a:lnTo>
                    <a:pt x="973" y="749"/>
                  </a:lnTo>
                  <a:lnTo>
                    <a:pt x="973" y="749"/>
                  </a:lnTo>
                  <a:lnTo>
                    <a:pt x="973" y="747"/>
                  </a:lnTo>
                  <a:lnTo>
                    <a:pt x="971" y="745"/>
                  </a:lnTo>
                  <a:lnTo>
                    <a:pt x="969" y="745"/>
                  </a:lnTo>
                  <a:lnTo>
                    <a:pt x="967" y="745"/>
                  </a:lnTo>
                  <a:lnTo>
                    <a:pt x="967" y="745"/>
                  </a:lnTo>
                  <a:lnTo>
                    <a:pt x="967" y="743"/>
                  </a:lnTo>
                  <a:lnTo>
                    <a:pt x="965" y="743"/>
                  </a:lnTo>
                  <a:lnTo>
                    <a:pt x="965" y="741"/>
                  </a:lnTo>
                  <a:lnTo>
                    <a:pt x="963" y="741"/>
                  </a:lnTo>
                  <a:lnTo>
                    <a:pt x="963" y="741"/>
                  </a:lnTo>
                  <a:lnTo>
                    <a:pt x="960" y="741"/>
                  </a:lnTo>
                  <a:lnTo>
                    <a:pt x="954" y="741"/>
                  </a:lnTo>
                  <a:lnTo>
                    <a:pt x="954" y="741"/>
                  </a:lnTo>
                  <a:lnTo>
                    <a:pt x="954" y="741"/>
                  </a:lnTo>
                  <a:lnTo>
                    <a:pt x="952" y="739"/>
                  </a:lnTo>
                  <a:lnTo>
                    <a:pt x="952" y="737"/>
                  </a:lnTo>
                  <a:lnTo>
                    <a:pt x="952" y="737"/>
                  </a:lnTo>
                  <a:lnTo>
                    <a:pt x="952" y="737"/>
                  </a:lnTo>
                  <a:lnTo>
                    <a:pt x="952" y="735"/>
                  </a:lnTo>
                  <a:lnTo>
                    <a:pt x="952" y="735"/>
                  </a:lnTo>
                  <a:lnTo>
                    <a:pt x="952" y="735"/>
                  </a:lnTo>
                  <a:lnTo>
                    <a:pt x="954" y="735"/>
                  </a:lnTo>
                  <a:lnTo>
                    <a:pt x="954" y="732"/>
                  </a:lnTo>
                  <a:lnTo>
                    <a:pt x="956" y="732"/>
                  </a:lnTo>
                  <a:lnTo>
                    <a:pt x="956" y="732"/>
                  </a:lnTo>
                  <a:lnTo>
                    <a:pt x="956" y="730"/>
                  </a:lnTo>
                  <a:lnTo>
                    <a:pt x="956" y="730"/>
                  </a:lnTo>
                  <a:lnTo>
                    <a:pt x="958" y="728"/>
                  </a:lnTo>
                  <a:lnTo>
                    <a:pt x="958" y="726"/>
                  </a:lnTo>
                  <a:lnTo>
                    <a:pt x="958" y="726"/>
                  </a:lnTo>
                  <a:lnTo>
                    <a:pt x="958" y="726"/>
                  </a:lnTo>
                  <a:lnTo>
                    <a:pt x="963" y="724"/>
                  </a:lnTo>
                  <a:lnTo>
                    <a:pt x="963" y="724"/>
                  </a:lnTo>
                  <a:lnTo>
                    <a:pt x="963" y="724"/>
                  </a:lnTo>
                  <a:lnTo>
                    <a:pt x="963" y="724"/>
                  </a:lnTo>
                  <a:lnTo>
                    <a:pt x="963" y="722"/>
                  </a:lnTo>
                  <a:lnTo>
                    <a:pt x="965" y="720"/>
                  </a:lnTo>
                  <a:lnTo>
                    <a:pt x="965" y="720"/>
                  </a:lnTo>
                  <a:lnTo>
                    <a:pt x="965" y="718"/>
                  </a:lnTo>
                  <a:lnTo>
                    <a:pt x="967" y="718"/>
                  </a:lnTo>
                  <a:lnTo>
                    <a:pt x="967" y="718"/>
                  </a:lnTo>
                  <a:lnTo>
                    <a:pt x="967" y="718"/>
                  </a:lnTo>
                  <a:lnTo>
                    <a:pt x="967" y="716"/>
                  </a:lnTo>
                  <a:lnTo>
                    <a:pt x="967" y="714"/>
                  </a:lnTo>
                  <a:lnTo>
                    <a:pt x="967" y="714"/>
                  </a:lnTo>
                  <a:lnTo>
                    <a:pt x="967" y="714"/>
                  </a:lnTo>
                  <a:lnTo>
                    <a:pt x="967" y="712"/>
                  </a:lnTo>
                  <a:lnTo>
                    <a:pt x="965" y="707"/>
                  </a:lnTo>
                  <a:lnTo>
                    <a:pt x="965" y="707"/>
                  </a:lnTo>
                  <a:lnTo>
                    <a:pt x="965" y="705"/>
                  </a:lnTo>
                  <a:lnTo>
                    <a:pt x="965" y="705"/>
                  </a:lnTo>
                  <a:lnTo>
                    <a:pt x="965" y="705"/>
                  </a:lnTo>
                  <a:lnTo>
                    <a:pt x="965" y="703"/>
                  </a:lnTo>
                  <a:lnTo>
                    <a:pt x="965" y="701"/>
                  </a:lnTo>
                  <a:lnTo>
                    <a:pt x="965" y="701"/>
                  </a:lnTo>
                  <a:lnTo>
                    <a:pt x="965" y="701"/>
                  </a:lnTo>
                  <a:lnTo>
                    <a:pt x="963" y="699"/>
                  </a:lnTo>
                  <a:lnTo>
                    <a:pt x="963" y="699"/>
                  </a:lnTo>
                  <a:lnTo>
                    <a:pt x="963" y="699"/>
                  </a:lnTo>
                  <a:lnTo>
                    <a:pt x="967" y="697"/>
                  </a:lnTo>
                  <a:lnTo>
                    <a:pt x="967" y="695"/>
                  </a:lnTo>
                  <a:lnTo>
                    <a:pt x="967" y="695"/>
                  </a:lnTo>
                  <a:lnTo>
                    <a:pt x="969" y="695"/>
                  </a:lnTo>
                  <a:lnTo>
                    <a:pt x="969" y="693"/>
                  </a:lnTo>
                  <a:lnTo>
                    <a:pt x="971" y="693"/>
                  </a:lnTo>
                  <a:lnTo>
                    <a:pt x="973" y="695"/>
                  </a:lnTo>
                  <a:lnTo>
                    <a:pt x="983" y="693"/>
                  </a:lnTo>
                  <a:lnTo>
                    <a:pt x="983" y="693"/>
                  </a:lnTo>
                  <a:lnTo>
                    <a:pt x="986" y="693"/>
                  </a:lnTo>
                  <a:lnTo>
                    <a:pt x="992" y="693"/>
                  </a:lnTo>
                  <a:lnTo>
                    <a:pt x="994" y="693"/>
                  </a:lnTo>
                  <a:lnTo>
                    <a:pt x="994" y="693"/>
                  </a:lnTo>
                  <a:lnTo>
                    <a:pt x="994" y="695"/>
                  </a:lnTo>
                  <a:lnTo>
                    <a:pt x="996" y="695"/>
                  </a:lnTo>
                  <a:lnTo>
                    <a:pt x="996" y="695"/>
                  </a:lnTo>
                  <a:lnTo>
                    <a:pt x="996" y="695"/>
                  </a:lnTo>
                  <a:lnTo>
                    <a:pt x="996" y="695"/>
                  </a:lnTo>
                  <a:lnTo>
                    <a:pt x="1002" y="697"/>
                  </a:lnTo>
                  <a:lnTo>
                    <a:pt x="1002" y="697"/>
                  </a:lnTo>
                  <a:lnTo>
                    <a:pt x="1002" y="697"/>
                  </a:lnTo>
                  <a:lnTo>
                    <a:pt x="1004" y="699"/>
                  </a:lnTo>
                  <a:lnTo>
                    <a:pt x="1004" y="699"/>
                  </a:lnTo>
                  <a:lnTo>
                    <a:pt x="1006" y="703"/>
                  </a:lnTo>
                  <a:lnTo>
                    <a:pt x="1006" y="703"/>
                  </a:lnTo>
                  <a:lnTo>
                    <a:pt x="1011" y="705"/>
                  </a:lnTo>
                  <a:lnTo>
                    <a:pt x="1011" y="705"/>
                  </a:lnTo>
                  <a:lnTo>
                    <a:pt x="1011" y="707"/>
                  </a:lnTo>
                  <a:lnTo>
                    <a:pt x="1011" y="707"/>
                  </a:lnTo>
                  <a:lnTo>
                    <a:pt x="1013" y="707"/>
                  </a:lnTo>
                  <a:lnTo>
                    <a:pt x="1013" y="709"/>
                  </a:lnTo>
                  <a:lnTo>
                    <a:pt x="1013" y="709"/>
                  </a:lnTo>
                  <a:lnTo>
                    <a:pt x="1015" y="709"/>
                  </a:lnTo>
                  <a:lnTo>
                    <a:pt x="1015" y="709"/>
                  </a:lnTo>
                  <a:lnTo>
                    <a:pt x="1015" y="709"/>
                  </a:lnTo>
                  <a:lnTo>
                    <a:pt x="1015" y="709"/>
                  </a:lnTo>
                  <a:lnTo>
                    <a:pt x="1015" y="709"/>
                  </a:lnTo>
                  <a:lnTo>
                    <a:pt x="1017" y="709"/>
                  </a:lnTo>
                  <a:lnTo>
                    <a:pt x="1017" y="709"/>
                  </a:lnTo>
                  <a:lnTo>
                    <a:pt x="1019" y="707"/>
                  </a:lnTo>
                  <a:lnTo>
                    <a:pt x="1019" y="707"/>
                  </a:lnTo>
                  <a:lnTo>
                    <a:pt x="1019" y="707"/>
                  </a:lnTo>
                  <a:lnTo>
                    <a:pt x="1019" y="705"/>
                  </a:lnTo>
                  <a:lnTo>
                    <a:pt x="1021" y="705"/>
                  </a:lnTo>
                  <a:lnTo>
                    <a:pt x="1021" y="705"/>
                  </a:lnTo>
                  <a:lnTo>
                    <a:pt x="1021" y="705"/>
                  </a:lnTo>
                  <a:lnTo>
                    <a:pt x="1023" y="705"/>
                  </a:lnTo>
                  <a:lnTo>
                    <a:pt x="1023" y="707"/>
                  </a:lnTo>
                  <a:lnTo>
                    <a:pt x="1023" y="707"/>
                  </a:lnTo>
                  <a:lnTo>
                    <a:pt x="1025" y="707"/>
                  </a:lnTo>
                  <a:lnTo>
                    <a:pt x="1025" y="705"/>
                  </a:lnTo>
                  <a:lnTo>
                    <a:pt x="1025" y="705"/>
                  </a:lnTo>
                  <a:lnTo>
                    <a:pt x="1027" y="705"/>
                  </a:lnTo>
                  <a:lnTo>
                    <a:pt x="1029" y="705"/>
                  </a:lnTo>
                  <a:lnTo>
                    <a:pt x="1032" y="707"/>
                  </a:lnTo>
                  <a:lnTo>
                    <a:pt x="1034" y="707"/>
                  </a:lnTo>
                  <a:lnTo>
                    <a:pt x="1036" y="707"/>
                  </a:lnTo>
                  <a:lnTo>
                    <a:pt x="1036" y="707"/>
                  </a:lnTo>
                  <a:lnTo>
                    <a:pt x="1036" y="707"/>
                  </a:lnTo>
                  <a:lnTo>
                    <a:pt x="1036" y="705"/>
                  </a:lnTo>
                  <a:lnTo>
                    <a:pt x="1038" y="705"/>
                  </a:lnTo>
                  <a:lnTo>
                    <a:pt x="1038" y="705"/>
                  </a:lnTo>
                  <a:lnTo>
                    <a:pt x="1038" y="703"/>
                  </a:lnTo>
                  <a:lnTo>
                    <a:pt x="1040" y="703"/>
                  </a:lnTo>
                  <a:lnTo>
                    <a:pt x="1042" y="705"/>
                  </a:lnTo>
                  <a:lnTo>
                    <a:pt x="1048" y="705"/>
                  </a:lnTo>
                  <a:lnTo>
                    <a:pt x="1050" y="705"/>
                  </a:lnTo>
                  <a:lnTo>
                    <a:pt x="1050" y="705"/>
                  </a:lnTo>
                  <a:lnTo>
                    <a:pt x="1052" y="703"/>
                  </a:lnTo>
                  <a:lnTo>
                    <a:pt x="1055" y="703"/>
                  </a:lnTo>
                  <a:lnTo>
                    <a:pt x="1057" y="703"/>
                  </a:lnTo>
                  <a:lnTo>
                    <a:pt x="1059" y="701"/>
                  </a:lnTo>
                  <a:lnTo>
                    <a:pt x="1059" y="701"/>
                  </a:lnTo>
                  <a:lnTo>
                    <a:pt x="1059" y="701"/>
                  </a:lnTo>
                  <a:lnTo>
                    <a:pt x="1059" y="701"/>
                  </a:lnTo>
                  <a:lnTo>
                    <a:pt x="1059" y="699"/>
                  </a:lnTo>
                  <a:lnTo>
                    <a:pt x="1057" y="699"/>
                  </a:lnTo>
                  <a:lnTo>
                    <a:pt x="1057" y="699"/>
                  </a:lnTo>
                  <a:lnTo>
                    <a:pt x="1055" y="697"/>
                  </a:lnTo>
                  <a:lnTo>
                    <a:pt x="1052" y="695"/>
                  </a:lnTo>
                  <a:lnTo>
                    <a:pt x="1048" y="686"/>
                  </a:lnTo>
                  <a:lnTo>
                    <a:pt x="1046" y="682"/>
                  </a:lnTo>
                  <a:lnTo>
                    <a:pt x="1046" y="682"/>
                  </a:lnTo>
                  <a:lnTo>
                    <a:pt x="1046" y="682"/>
                  </a:lnTo>
                  <a:lnTo>
                    <a:pt x="1046" y="680"/>
                  </a:lnTo>
                  <a:lnTo>
                    <a:pt x="1046" y="680"/>
                  </a:lnTo>
                  <a:lnTo>
                    <a:pt x="1048" y="680"/>
                  </a:lnTo>
                  <a:lnTo>
                    <a:pt x="1050" y="680"/>
                  </a:lnTo>
                  <a:lnTo>
                    <a:pt x="1050" y="680"/>
                  </a:lnTo>
                  <a:lnTo>
                    <a:pt x="1050" y="680"/>
                  </a:lnTo>
                  <a:lnTo>
                    <a:pt x="1050" y="678"/>
                  </a:lnTo>
                  <a:lnTo>
                    <a:pt x="1050" y="678"/>
                  </a:lnTo>
                  <a:lnTo>
                    <a:pt x="1050" y="678"/>
                  </a:lnTo>
                  <a:lnTo>
                    <a:pt x="1050" y="676"/>
                  </a:lnTo>
                  <a:lnTo>
                    <a:pt x="1050" y="676"/>
                  </a:lnTo>
                  <a:lnTo>
                    <a:pt x="1050" y="676"/>
                  </a:lnTo>
                  <a:lnTo>
                    <a:pt x="1050" y="676"/>
                  </a:lnTo>
                  <a:lnTo>
                    <a:pt x="1050" y="674"/>
                  </a:lnTo>
                  <a:lnTo>
                    <a:pt x="1050" y="674"/>
                  </a:lnTo>
                  <a:lnTo>
                    <a:pt x="1050" y="674"/>
                  </a:lnTo>
                  <a:lnTo>
                    <a:pt x="1052" y="674"/>
                  </a:lnTo>
                  <a:lnTo>
                    <a:pt x="1055" y="674"/>
                  </a:lnTo>
                  <a:lnTo>
                    <a:pt x="1059" y="678"/>
                  </a:lnTo>
                  <a:lnTo>
                    <a:pt x="1065" y="678"/>
                  </a:lnTo>
                  <a:lnTo>
                    <a:pt x="1065" y="678"/>
                  </a:lnTo>
                  <a:lnTo>
                    <a:pt x="1065" y="678"/>
                  </a:lnTo>
                  <a:lnTo>
                    <a:pt x="1065" y="680"/>
                  </a:lnTo>
                  <a:lnTo>
                    <a:pt x="1067" y="680"/>
                  </a:lnTo>
                  <a:lnTo>
                    <a:pt x="1067" y="680"/>
                  </a:lnTo>
                  <a:lnTo>
                    <a:pt x="1067" y="680"/>
                  </a:lnTo>
                  <a:lnTo>
                    <a:pt x="1067" y="682"/>
                  </a:lnTo>
                  <a:lnTo>
                    <a:pt x="1067" y="682"/>
                  </a:lnTo>
                  <a:lnTo>
                    <a:pt x="1067" y="682"/>
                  </a:lnTo>
                  <a:lnTo>
                    <a:pt x="1067" y="682"/>
                  </a:lnTo>
                  <a:lnTo>
                    <a:pt x="1069" y="680"/>
                  </a:lnTo>
                  <a:lnTo>
                    <a:pt x="1069" y="680"/>
                  </a:lnTo>
                  <a:lnTo>
                    <a:pt x="1069" y="680"/>
                  </a:lnTo>
                  <a:lnTo>
                    <a:pt x="1071" y="680"/>
                  </a:lnTo>
                  <a:lnTo>
                    <a:pt x="1071" y="680"/>
                  </a:lnTo>
                  <a:lnTo>
                    <a:pt x="1073" y="680"/>
                  </a:lnTo>
                  <a:lnTo>
                    <a:pt x="1075" y="678"/>
                  </a:lnTo>
                  <a:lnTo>
                    <a:pt x="1078" y="676"/>
                  </a:lnTo>
                  <a:lnTo>
                    <a:pt x="1078" y="676"/>
                  </a:lnTo>
                  <a:lnTo>
                    <a:pt x="1080" y="676"/>
                  </a:lnTo>
                  <a:lnTo>
                    <a:pt x="1080" y="676"/>
                  </a:lnTo>
                  <a:lnTo>
                    <a:pt x="1084" y="676"/>
                  </a:lnTo>
                  <a:lnTo>
                    <a:pt x="1084" y="676"/>
                  </a:lnTo>
                  <a:lnTo>
                    <a:pt x="1084" y="676"/>
                  </a:lnTo>
                  <a:lnTo>
                    <a:pt x="1084" y="676"/>
                  </a:lnTo>
                  <a:lnTo>
                    <a:pt x="1086" y="676"/>
                  </a:lnTo>
                  <a:lnTo>
                    <a:pt x="1086" y="678"/>
                  </a:lnTo>
                  <a:lnTo>
                    <a:pt x="1088" y="678"/>
                  </a:lnTo>
                  <a:lnTo>
                    <a:pt x="1088" y="678"/>
                  </a:lnTo>
                  <a:lnTo>
                    <a:pt x="1088" y="678"/>
                  </a:lnTo>
                  <a:lnTo>
                    <a:pt x="1092" y="678"/>
                  </a:lnTo>
                  <a:lnTo>
                    <a:pt x="1092" y="678"/>
                  </a:lnTo>
                  <a:lnTo>
                    <a:pt x="1094" y="676"/>
                  </a:lnTo>
                  <a:lnTo>
                    <a:pt x="1101" y="678"/>
                  </a:lnTo>
                  <a:lnTo>
                    <a:pt x="1105" y="678"/>
                  </a:lnTo>
                  <a:lnTo>
                    <a:pt x="1105" y="678"/>
                  </a:lnTo>
                  <a:lnTo>
                    <a:pt x="1105" y="678"/>
                  </a:lnTo>
                  <a:lnTo>
                    <a:pt x="1107" y="676"/>
                  </a:lnTo>
                  <a:lnTo>
                    <a:pt x="1107" y="676"/>
                  </a:lnTo>
                  <a:lnTo>
                    <a:pt x="1109" y="674"/>
                  </a:lnTo>
                  <a:lnTo>
                    <a:pt x="1111" y="670"/>
                  </a:lnTo>
                  <a:lnTo>
                    <a:pt x="1113" y="668"/>
                  </a:lnTo>
                  <a:lnTo>
                    <a:pt x="1113" y="668"/>
                  </a:lnTo>
                  <a:lnTo>
                    <a:pt x="1113" y="668"/>
                  </a:lnTo>
                  <a:lnTo>
                    <a:pt x="1113" y="665"/>
                  </a:lnTo>
                  <a:lnTo>
                    <a:pt x="1111" y="659"/>
                  </a:lnTo>
                  <a:lnTo>
                    <a:pt x="1111" y="653"/>
                  </a:lnTo>
                  <a:lnTo>
                    <a:pt x="1107" y="649"/>
                  </a:lnTo>
                  <a:lnTo>
                    <a:pt x="1105" y="645"/>
                  </a:lnTo>
                  <a:lnTo>
                    <a:pt x="1105" y="642"/>
                  </a:lnTo>
                  <a:lnTo>
                    <a:pt x="1105" y="642"/>
                  </a:lnTo>
                  <a:lnTo>
                    <a:pt x="1105" y="640"/>
                  </a:lnTo>
                  <a:lnTo>
                    <a:pt x="1105" y="640"/>
                  </a:lnTo>
                  <a:lnTo>
                    <a:pt x="1107" y="634"/>
                  </a:lnTo>
                  <a:lnTo>
                    <a:pt x="1107" y="634"/>
                  </a:lnTo>
                  <a:lnTo>
                    <a:pt x="1107" y="632"/>
                  </a:lnTo>
                  <a:lnTo>
                    <a:pt x="1107" y="632"/>
                  </a:lnTo>
                  <a:lnTo>
                    <a:pt x="1105" y="630"/>
                  </a:lnTo>
                  <a:lnTo>
                    <a:pt x="1105" y="628"/>
                  </a:lnTo>
                  <a:lnTo>
                    <a:pt x="1105" y="626"/>
                  </a:lnTo>
                  <a:lnTo>
                    <a:pt x="1105" y="626"/>
                  </a:lnTo>
                  <a:lnTo>
                    <a:pt x="1105" y="626"/>
                  </a:lnTo>
                  <a:lnTo>
                    <a:pt x="1105" y="626"/>
                  </a:lnTo>
                  <a:lnTo>
                    <a:pt x="1105" y="626"/>
                  </a:lnTo>
                  <a:lnTo>
                    <a:pt x="1105" y="624"/>
                  </a:lnTo>
                  <a:lnTo>
                    <a:pt x="1105" y="624"/>
                  </a:lnTo>
                  <a:lnTo>
                    <a:pt x="1105" y="624"/>
                  </a:lnTo>
                  <a:lnTo>
                    <a:pt x="1107" y="624"/>
                  </a:lnTo>
                  <a:lnTo>
                    <a:pt x="1109" y="622"/>
                  </a:lnTo>
                  <a:lnTo>
                    <a:pt x="1109" y="622"/>
                  </a:lnTo>
                  <a:lnTo>
                    <a:pt x="1109" y="622"/>
                  </a:lnTo>
                  <a:lnTo>
                    <a:pt x="1111" y="619"/>
                  </a:lnTo>
                  <a:lnTo>
                    <a:pt x="1111" y="617"/>
                  </a:lnTo>
                  <a:lnTo>
                    <a:pt x="1113" y="617"/>
                  </a:lnTo>
                  <a:lnTo>
                    <a:pt x="1113" y="617"/>
                  </a:lnTo>
                  <a:lnTo>
                    <a:pt x="1115" y="617"/>
                  </a:lnTo>
                  <a:lnTo>
                    <a:pt x="1115" y="617"/>
                  </a:lnTo>
                  <a:lnTo>
                    <a:pt x="1115" y="615"/>
                  </a:lnTo>
                  <a:lnTo>
                    <a:pt x="1117" y="615"/>
                  </a:lnTo>
                  <a:lnTo>
                    <a:pt x="1117" y="615"/>
                  </a:lnTo>
                  <a:lnTo>
                    <a:pt x="1117" y="615"/>
                  </a:lnTo>
                  <a:lnTo>
                    <a:pt x="1117" y="611"/>
                  </a:lnTo>
                  <a:lnTo>
                    <a:pt x="1117" y="609"/>
                  </a:lnTo>
                  <a:lnTo>
                    <a:pt x="1117" y="607"/>
                  </a:lnTo>
                  <a:lnTo>
                    <a:pt x="1119" y="605"/>
                  </a:lnTo>
                  <a:lnTo>
                    <a:pt x="1119" y="603"/>
                  </a:lnTo>
                  <a:lnTo>
                    <a:pt x="1117" y="601"/>
                  </a:lnTo>
                  <a:lnTo>
                    <a:pt x="1117" y="601"/>
                  </a:lnTo>
                  <a:lnTo>
                    <a:pt x="1117" y="601"/>
                  </a:lnTo>
                  <a:lnTo>
                    <a:pt x="1117" y="598"/>
                  </a:lnTo>
                  <a:lnTo>
                    <a:pt x="1117" y="596"/>
                  </a:lnTo>
                  <a:lnTo>
                    <a:pt x="1115" y="596"/>
                  </a:lnTo>
                  <a:lnTo>
                    <a:pt x="1115" y="594"/>
                  </a:lnTo>
                  <a:lnTo>
                    <a:pt x="1115" y="594"/>
                  </a:lnTo>
                  <a:lnTo>
                    <a:pt x="1115" y="594"/>
                  </a:lnTo>
                  <a:lnTo>
                    <a:pt x="1115" y="594"/>
                  </a:lnTo>
                  <a:lnTo>
                    <a:pt x="1115" y="592"/>
                  </a:lnTo>
                  <a:lnTo>
                    <a:pt x="1115" y="592"/>
                  </a:lnTo>
                  <a:lnTo>
                    <a:pt x="1115" y="592"/>
                  </a:lnTo>
                  <a:lnTo>
                    <a:pt x="1115" y="590"/>
                  </a:lnTo>
                  <a:lnTo>
                    <a:pt x="1117" y="590"/>
                  </a:lnTo>
                  <a:lnTo>
                    <a:pt x="1117" y="588"/>
                  </a:lnTo>
                  <a:lnTo>
                    <a:pt x="1117" y="588"/>
                  </a:lnTo>
                  <a:lnTo>
                    <a:pt x="1119" y="586"/>
                  </a:lnTo>
                  <a:lnTo>
                    <a:pt x="1119" y="586"/>
                  </a:lnTo>
                  <a:lnTo>
                    <a:pt x="1119" y="584"/>
                  </a:lnTo>
                  <a:lnTo>
                    <a:pt x="1119" y="584"/>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EditPoints="1"/>
            </p:cNvSpPr>
            <p:nvPr/>
          </p:nvSpPr>
          <p:spPr bwMode="auto">
            <a:xfrm>
              <a:off x="8869708" y="5023680"/>
              <a:ext cx="485527" cy="556177"/>
            </a:xfrm>
            <a:custGeom>
              <a:avLst/>
              <a:gdLst>
                <a:gd name="T0" fmla="*/ 115 w 323"/>
                <a:gd name="T1" fmla="*/ 360 h 370"/>
                <a:gd name="T2" fmla="*/ 166 w 323"/>
                <a:gd name="T3" fmla="*/ 297 h 370"/>
                <a:gd name="T4" fmla="*/ 262 w 323"/>
                <a:gd name="T5" fmla="*/ 244 h 370"/>
                <a:gd name="T6" fmla="*/ 279 w 323"/>
                <a:gd name="T7" fmla="*/ 213 h 370"/>
                <a:gd name="T8" fmla="*/ 272 w 323"/>
                <a:gd name="T9" fmla="*/ 223 h 370"/>
                <a:gd name="T10" fmla="*/ 237 w 323"/>
                <a:gd name="T11" fmla="*/ 175 h 370"/>
                <a:gd name="T12" fmla="*/ 318 w 323"/>
                <a:gd name="T13" fmla="*/ 106 h 370"/>
                <a:gd name="T14" fmla="*/ 308 w 323"/>
                <a:gd name="T15" fmla="*/ 87 h 370"/>
                <a:gd name="T16" fmla="*/ 314 w 323"/>
                <a:gd name="T17" fmla="*/ 81 h 370"/>
                <a:gd name="T18" fmla="*/ 312 w 323"/>
                <a:gd name="T19" fmla="*/ 73 h 370"/>
                <a:gd name="T20" fmla="*/ 281 w 323"/>
                <a:gd name="T21" fmla="*/ 79 h 370"/>
                <a:gd name="T22" fmla="*/ 266 w 323"/>
                <a:gd name="T23" fmla="*/ 58 h 370"/>
                <a:gd name="T24" fmla="*/ 251 w 323"/>
                <a:gd name="T25" fmla="*/ 64 h 370"/>
                <a:gd name="T26" fmla="*/ 228 w 323"/>
                <a:gd name="T27" fmla="*/ 69 h 370"/>
                <a:gd name="T28" fmla="*/ 216 w 323"/>
                <a:gd name="T29" fmla="*/ 48 h 370"/>
                <a:gd name="T30" fmla="*/ 208 w 323"/>
                <a:gd name="T31" fmla="*/ 10 h 370"/>
                <a:gd name="T32" fmla="*/ 176 w 323"/>
                <a:gd name="T33" fmla="*/ 10 h 370"/>
                <a:gd name="T34" fmla="*/ 153 w 323"/>
                <a:gd name="T35" fmla="*/ 27 h 370"/>
                <a:gd name="T36" fmla="*/ 130 w 323"/>
                <a:gd name="T37" fmla="*/ 39 h 370"/>
                <a:gd name="T38" fmla="*/ 105 w 323"/>
                <a:gd name="T39" fmla="*/ 35 h 370"/>
                <a:gd name="T40" fmla="*/ 92 w 323"/>
                <a:gd name="T41" fmla="*/ 77 h 370"/>
                <a:gd name="T42" fmla="*/ 63 w 323"/>
                <a:gd name="T43" fmla="*/ 104 h 370"/>
                <a:gd name="T44" fmla="*/ 51 w 323"/>
                <a:gd name="T45" fmla="*/ 136 h 370"/>
                <a:gd name="T46" fmla="*/ 44 w 323"/>
                <a:gd name="T47" fmla="*/ 154 h 370"/>
                <a:gd name="T48" fmla="*/ 21 w 323"/>
                <a:gd name="T49" fmla="*/ 194 h 370"/>
                <a:gd name="T50" fmla="*/ 15 w 323"/>
                <a:gd name="T51" fmla="*/ 215 h 370"/>
                <a:gd name="T52" fmla="*/ 5 w 323"/>
                <a:gd name="T53" fmla="*/ 259 h 370"/>
                <a:gd name="T54" fmla="*/ 30 w 323"/>
                <a:gd name="T55" fmla="*/ 272 h 370"/>
                <a:gd name="T56" fmla="*/ 51 w 323"/>
                <a:gd name="T57" fmla="*/ 288 h 370"/>
                <a:gd name="T58" fmla="*/ 74 w 323"/>
                <a:gd name="T59" fmla="*/ 307 h 370"/>
                <a:gd name="T60" fmla="*/ 95 w 323"/>
                <a:gd name="T61" fmla="*/ 364 h 370"/>
                <a:gd name="T62" fmla="*/ 115 w 323"/>
                <a:gd name="T63" fmla="*/ 353 h 370"/>
                <a:gd name="T64" fmla="*/ 132 w 323"/>
                <a:gd name="T65" fmla="*/ 334 h 370"/>
                <a:gd name="T66" fmla="*/ 145 w 323"/>
                <a:gd name="T67" fmla="*/ 330 h 370"/>
                <a:gd name="T68" fmla="*/ 157 w 323"/>
                <a:gd name="T69" fmla="*/ 309 h 370"/>
                <a:gd name="T70" fmla="*/ 153 w 323"/>
                <a:gd name="T71" fmla="*/ 299 h 370"/>
                <a:gd name="T72" fmla="*/ 168 w 323"/>
                <a:gd name="T73" fmla="*/ 288 h 370"/>
                <a:gd name="T74" fmla="*/ 193 w 323"/>
                <a:gd name="T75" fmla="*/ 293 h 370"/>
                <a:gd name="T76" fmla="*/ 205 w 323"/>
                <a:gd name="T77" fmla="*/ 278 h 370"/>
                <a:gd name="T78" fmla="*/ 199 w 323"/>
                <a:gd name="T79" fmla="*/ 265 h 370"/>
                <a:gd name="T80" fmla="*/ 222 w 323"/>
                <a:gd name="T81" fmla="*/ 270 h 370"/>
                <a:gd name="T82" fmla="*/ 218 w 323"/>
                <a:gd name="T83" fmla="*/ 259 h 370"/>
                <a:gd name="T84" fmla="*/ 218 w 323"/>
                <a:gd name="T85" fmla="*/ 240 h 370"/>
                <a:gd name="T86" fmla="*/ 233 w 323"/>
                <a:gd name="T87" fmla="*/ 249 h 370"/>
                <a:gd name="T88" fmla="*/ 243 w 323"/>
                <a:gd name="T89" fmla="*/ 234 h 370"/>
                <a:gd name="T90" fmla="*/ 241 w 323"/>
                <a:gd name="T91" fmla="*/ 219 h 370"/>
                <a:gd name="T92" fmla="*/ 258 w 323"/>
                <a:gd name="T93" fmla="*/ 226 h 370"/>
                <a:gd name="T94" fmla="*/ 264 w 323"/>
                <a:gd name="T95" fmla="*/ 232 h 370"/>
                <a:gd name="T96" fmla="*/ 264 w 323"/>
                <a:gd name="T97" fmla="*/ 219 h 370"/>
                <a:gd name="T98" fmla="*/ 264 w 323"/>
                <a:gd name="T99" fmla="*/ 207 h 370"/>
                <a:gd name="T100" fmla="*/ 262 w 323"/>
                <a:gd name="T101" fmla="*/ 180 h 370"/>
                <a:gd name="T102" fmla="*/ 241 w 323"/>
                <a:gd name="T103" fmla="*/ 177 h 370"/>
                <a:gd name="T104" fmla="*/ 274 w 323"/>
                <a:gd name="T105" fmla="*/ 161 h 370"/>
                <a:gd name="T106" fmla="*/ 274 w 323"/>
                <a:gd name="T107" fmla="*/ 156 h 370"/>
                <a:gd name="T108" fmla="*/ 277 w 323"/>
                <a:gd name="T109" fmla="*/ 150 h 370"/>
                <a:gd name="T110" fmla="*/ 274 w 323"/>
                <a:gd name="T111" fmla="*/ 136 h 370"/>
                <a:gd name="T112" fmla="*/ 264 w 323"/>
                <a:gd name="T113" fmla="*/ 121 h 370"/>
                <a:gd name="T114" fmla="*/ 277 w 323"/>
                <a:gd name="T115" fmla="*/ 121 h 370"/>
                <a:gd name="T116" fmla="*/ 293 w 323"/>
                <a:gd name="T117" fmla="*/ 121 h 370"/>
                <a:gd name="T118" fmla="*/ 289 w 323"/>
                <a:gd name="T119" fmla="*/ 138 h 370"/>
                <a:gd name="T120" fmla="*/ 300 w 323"/>
                <a:gd name="T121" fmla="*/ 119 h 370"/>
                <a:gd name="T122" fmla="*/ 310 w 323"/>
                <a:gd name="T123" fmla="*/ 106 h 370"/>
                <a:gd name="T124" fmla="*/ 321 w 323"/>
                <a:gd name="T125" fmla="*/ 96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70">
                  <a:moveTo>
                    <a:pt x="115" y="355"/>
                  </a:moveTo>
                  <a:lnTo>
                    <a:pt x="113" y="355"/>
                  </a:lnTo>
                  <a:lnTo>
                    <a:pt x="113" y="355"/>
                  </a:lnTo>
                  <a:lnTo>
                    <a:pt x="111" y="355"/>
                  </a:lnTo>
                  <a:lnTo>
                    <a:pt x="111" y="353"/>
                  </a:lnTo>
                  <a:lnTo>
                    <a:pt x="111" y="353"/>
                  </a:lnTo>
                  <a:lnTo>
                    <a:pt x="109" y="353"/>
                  </a:lnTo>
                  <a:lnTo>
                    <a:pt x="109" y="355"/>
                  </a:lnTo>
                  <a:lnTo>
                    <a:pt x="109" y="355"/>
                  </a:lnTo>
                  <a:lnTo>
                    <a:pt x="109" y="355"/>
                  </a:lnTo>
                  <a:lnTo>
                    <a:pt x="109" y="357"/>
                  </a:lnTo>
                  <a:lnTo>
                    <a:pt x="107" y="360"/>
                  </a:lnTo>
                  <a:lnTo>
                    <a:pt x="107" y="360"/>
                  </a:lnTo>
                  <a:lnTo>
                    <a:pt x="107" y="362"/>
                  </a:lnTo>
                  <a:lnTo>
                    <a:pt x="107" y="360"/>
                  </a:lnTo>
                  <a:lnTo>
                    <a:pt x="107" y="360"/>
                  </a:lnTo>
                  <a:lnTo>
                    <a:pt x="109" y="360"/>
                  </a:lnTo>
                  <a:lnTo>
                    <a:pt x="109" y="362"/>
                  </a:lnTo>
                  <a:lnTo>
                    <a:pt x="109" y="362"/>
                  </a:lnTo>
                  <a:lnTo>
                    <a:pt x="109" y="366"/>
                  </a:lnTo>
                  <a:lnTo>
                    <a:pt x="107" y="368"/>
                  </a:lnTo>
                  <a:lnTo>
                    <a:pt x="105" y="370"/>
                  </a:lnTo>
                  <a:lnTo>
                    <a:pt x="109" y="370"/>
                  </a:lnTo>
                  <a:lnTo>
                    <a:pt x="113" y="368"/>
                  </a:lnTo>
                  <a:lnTo>
                    <a:pt x="111" y="368"/>
                  </a:lnTo>
                  <a:lnTo>
                    <a:pt x="111" y="366"/>
                  </a:lnTo>
                  <a:lnTo>
                    <a:pt x="111" y="366"/>
                  </a:lnTo>
                  <a:lnTo>
                    <a:pt x="111" y="364"/>
                  </a:lnTo>
                  <a:lnTo>
                    <a:pt x="113" y="362"/>
                  </a:lnTo>
                  <a:lnTo>
                    <a:pt x="113" y="362"/>
                  </a:lnTo>
                  <a:lnTo>
                    <a:pt x="115" y="362"/>
                  </a:lnTo>
                  <a:lnTo>
                    <a:pt x="115" y="362"/>
                  </a:lnTo>
                  <a:lnTo>
                    <a:pt x="115" y="360"/>
                  </a:lnTo>
                  <a:lnTo>
                    <a:pt x="115" y="360"/>
                  </a:lnTo>
                  <a:lnTo>
                    <a:pt x="118" y="357"/>
                  </a:lnTo>
                  <a:lnTo>
                    <a:pt x="120" y="357"/>
                  </a:lnTo>
                  <a:lnTo>
                    <a:pt x="120" y="355"/>
                  </a:lnTo>
                  <a:lnTo>
                    <a:pt x="118" y="355"/>
                  </a:lnTo>
                  <a:lnTo>
                    <a:pt x="115" y="355"/>
                  </a:lnTo>
                  <a:close/>
                  <a:moveTo>
                    <a:pt x="166" y="295"/>
                  </a:moveTo>
                  <a:lnTo>
                    <a:pt x="164" y="297"/>
                  </a:lnTo>
                  <a:lnTo>
                    <a:pt x="162" y="295"/>
                  </a:lnTo>
                  <a:lnTo>
                    <a:pt x="162" y="295"/>
                  </a:lnTo>
                  <a:lnTo>
                    <a:pt x="159" y="295"/>
                  </a:lnTo>
                  <a:lnTo>
                    <a:pt x="159" y="295"/>
                  </a:lnTo>
                  <a:lnTo>
                    <a:pt x="157" y="297"/>
                  </a:lnTo>
                  <a:lnTo>
                    <a:pt x="157" y="299"/>
                  </a:lnTo>
                  <a:lnTo>
                    <a:pt x="157" y="299"/>
                  </a:lnTo>
                  <a:lnTo>
                    <a:pt x="159" y="299"/>
                  </a:lnTo>
                  <a:lnTo>
                    <a:pt x="159" y="299"/>
                  </a:lnTo>
                  <a:lnTo>
                    <a:pt x="159" y="299"/>
                  </a:lnTo>
                  <a:lnTo>
                    <a:pt x="159" y="301"/>
                  </a:lnTo>
                  <a:lnTo>
                    <a:pt x="159" y="301"/>
                  </a:lnTo>
                  <a:lnTo>
                    <a:pt x="157" y="301"/>
                  </a:lnTo>
                  <a:lnTo>
                    <a:pt x="157" y="301"/>
                  </a:lnTo>
                  <a:lnTo>
                    <a:pt x="157" y="301"/>
                  </a:lnTo>
                  <a:lnTo>
                    <a:pt x="157" y="303"/>
                  </a:lnTo>
                  <a:lnTo>
                    <a:pt x="159" y="303"/>
                  </a:lnTo>
                  <a:lnTo>
                    <a:pt x="162" y="303"/>
                  </a:lnTo>
                  <a:lnTo>
                    <a:pt x="162" y="303"/>
                  </a:lnTo>
                  <a:lnTo>
                    <a:pt x="164" y="303"/>
                  </a:lnTo>
                  <a:lnTo>
                    <a:pt x="164" y="301"/>
                  </a:lnTo>
                  <a:lnTo>
                    <a:pt x="164" y="301"/>
                  </a:lnTo>
                  <a:lnTo>
                    <a:pt x="166" y="299"/>
                  </a:lnTo>
                  <a:lnTo>
                    <a:pt x="166" y="299"/>
                  </a:lnTo>
                  <a:lnTo>
                    <a:pt x="166" y="299"/>
                  </a:lnTo>
                  <a:lnTo>
                    <a:pt x="166" y="299"/>
                  </a:lnTo>
                  <a:lnTo>
                    <a:pt x="166" y="297"/>
                  </a:lnTo>
                  <a:lnTo>
                    <a:pt x="166" y="295"/>
                  </a:lnTo>
                  <a:close/>
                  <a:moveTo>
                    <a:pt x="262" y="244"/>
                  </a:moveTo>
                  <a:lnTo>
                    <a:pt x="262" y="244"/>
                  </a:lnTo>
                  <a:lnTo>
                    <a:pt x="260" y="244"/>
                  </a:lnTo>
                  <a:lnTo>
                    <a:pt x="260" y="244"/>
                  </a:lnTo>
                  <a:lnTo>
                    <a:pt x="260" y="242"/>
                  </a:lnTo>
                  <a:lnTo>
                    <a:pt x="258" y="242"/>
                  </a:lnTo>
                  <a:lnTo>
                    <a:pt x="258" y="242"/>
                  </a:lnTo>
                  <a:lnTo>
                    <a:pt x="258" y="240"/>
                  </a:lnTo>
                  <a:lnTo>
                    <a:pt x="258" y="240"/>
                  </a:lnTo>
                  <a:lnTo>
                    <a:pt x="256" y="240"/>
                  </a:lnTo>
                  <a:lnTo>
                    <a:pt x="256" y="240"/>
                  </a:lnTo>
                  <a:lnTo>
                    <a:pt x="256" y="240"/>
                  </a:lnTo>
                  <a:lnTo>
                    <a:pt x="256" y="240"/>
                  </a:lnTo>
                  <a:lnTo>
                    <a:pt x="256" y="242"/>
                  </a:lnTo>
                  <a:lnTo>
                    <a:pt x="254" y="242"/>
                  </a:lnTo>
                  <a:lnTo>
                    <a:pt x="254" y="242"/>
                  </a:lnTo>
                  <a:lnTo>
                    <a:pt x="254" y="242"/>
                  </a:lnTo>
                  <a:lnTo>
                    <a:pt x="256" y="244"/>
                  </a:lnTo>
                  <a:lnTo>
                    <a:pt x="258" y="244"/>
                  </a:lnTo>
                  <a:lnTo>
                    <a:pt x="258" y="244"/>
                  </a:lnTo>
                  <a:lnTo>
                    <a:pt x="258" y="244"/>
                  </a:lnTo>
                  <a:lnTo>
                    <a:pt x="260" y="244"/>
                  </a:lnTo>
                  <a:lnTo>
                    <a:pt x="260" y="244"/>
                  </a:lnTo>
                  <a:lnTo>
                    <a:pt x="258" y="247"/>
                  </a:lnTo>
                  <a:lnTo>
                    <a:pt x="260" y="247"/>
                  </a:lnTo>
                  <a:lnTo>
                    <a:pt x="260" y="247"/>
                  </a:lnTo>
                  <a:lnTo>
                    <a:pt x="262" y="247"/>
                  </a:lnTo>
                  <a:lnTo>
                    <a:pt x="262" y="247"/>
                  </a:lnTo>
                  <a:lnTo>
                    <a:pt x="262" y="244"/>
                  </a:lnTo>
                  <a:lnTo>
                    <a:pt x="262" y="244"/>
                  </a:lnTo>
                  <a:lnTo>
                    <a:pt x="262" y="244"/>
                  </a:lnTo>
                  <a:lnTo>
                    <a:pt x="262" y="244"/>
                  </a:lnTo>
                  <a:lnTo>
                    <a:pt x="262" y="244"/>
                  </a:lnTo>
                  <a:lnTo>
                    <a:pt x="262" y="244"/>
                  </a:lnTo>
                  <a:close/>
                  <a:moveTo>
                    <a:pt x="247" y="219"/>
                  </a:moveTo>
                  <a:lnTo>
                    <a:pt x="247" y="217"/>
                  </a:lnTo>
                  <a:lnTo>
                    <a:pt x="247" y="217"/>
                  </a:lnTo>
                  <a:lnTo>
                    <a:pt x="247" y="217"/>
                  </a:lnTo>
                  <a:lnTo>
                    <a:pt x="247" y="215"/>
                  </a:lnTo>
                  <a:lnTo>
                    <a:pt x="247" y="215"/>
                  </a:lnTo>
                  <a:lnTo>
                    <a:pt x="245" y="215"/>
                  </a:lnTo>
                  <a:lnTo>
                    <a:pt x="245" y="217"/>
                  </a:lnTo>
                  <a:lnTo>
                    <a:pt x="245" y="217"/>
                  </a:lnTo>
                  <a:lnTo>
                    <a:pt x="245" y="217"/>
                  </a:lnTo>
                  <a:lnTo>
                    <a:pt x="245" y="217"/>
                  </a:lnTo>
                  <a:lnTo>
                    <a:pt x="245" y="217"/>
                  </a:lnTo>
                  <a:lnTo>
                    <a:pt x="245" y="217"/>
                  </a:lnTo>
                  <a:lnTo>
                    <a:pt x="243" y="223"/>
                  </a:lnTo>
                  <a:lnTo>
                    <a:pt x="243" y="223"/>
                  </a:lnTo>
                  <a:lnTo>
                    <a:pt x="243" y="226"/>
                  </a:lnTo>
                  <a:lnTo>
                    <a:pt x="243" y="226"/>
                  </a:lnTo>
                  <a:lnTo>
                    <a:pt x="243" y="228"/>
                  </a:lnTo>
                  <a:lnTo>
                    <a:pt x="243" y="228"/>
                  </a:lnTo>
                  <a:lnTo>
                    <a:pt x="245" y="226"/>
                  </a:lnTo>
                  <a:lnTo>
                    <a:pt x="245" y="226"/>
                  </a:lnTo>
                  <a:lnTo>
                    <a:pt x="247" y="226"/>
                  </a:lnTo>
                  <a:lnTo>
                    <a:pt x="247" y="226"/>
                  </a:lnTo>
                  <a:lnTo>
                    <a:pt x="245" y="223"/>
                  </a:lnTo>
                  <a:lnTo>
                    <a:pt x="247" y="221"/>
                  </a:lnTo>
                  <a:lnTo>
                    <a:pt x="247" y="219"/>
                  </a:lnTo>
                  <a:close/>
                  <a:moveTo>
                    <a:pt x="281" y="215"/>
                  </a:moveTo>
                  <a:lnTo>
                    <a:pt x="281" y="215"/>
                  </a:lnTo>
                  <a:lnTo>
                    <a:pt x="281" y="215"/>
                  </a:lnTo>
                  <a:lnTo>
                    <a:pt x="281" y="213"/>
                  </a:lnTo>
                  <a:lnTo>
                    <a:pt x="281" y="213"/>
                  </a:lnTo>
                  <a:lnTo>
                    <a:pt x="279" y="213"/>
                  </a:lnTo>
                  <a:lnTo>
                    <a:pt x="279" y="213"/>
                  </a:lnTo>
                  <a:lnTo>
                    <a:pt x="279" y="213"/>
                  </a:lnTo>
                  <a:lnTo>
                    <a:pt x="277" y="211"/>
                  </a:lnTo>
                  <a:lnTo>
                    <a:pt x="277" y="209"/>
                  </a:lnTo>
                  <a:lnTo>
                    <a:pt x="279" y="209"/>
                  </a:lnTo>
                  <a:lnTo>
                    <a:pt x="277" y="209"/>
                  </a:lnTo>
                  <a:lnTo>
                    <a:pt x="277" y="209"/>
                  </a:lnTo>
                  <a:lnTo>
                    <a:pt x="274" y="209"/>
                  </a:lnTo>
                  <a:lnTo>
                    <a:pt x="274" y="209"/>
                  </a:lnTo>
                  <a:lnTo>
                    <a:pt x="272" y="211"/>
                  </a:lnTo>
                  <a:lnTo>
                    <a:pt x="272" y="213"/>
                  </a:lnTo>
                  <a:lnTo>
                    <a:pt x="272" y="213"/>
                  </a:lnTo>
                  <a:lnTo>
                    <a:pt x="272" y="215"/>
                  </a:lnTo>
                  <a:lnTo>
                    <a:pt x="272" y="215"/>
                  </a:lnTo>
                  <a:lnTo>
                    <a:pt x="272" y="213"/>
                  </a:lnTo>
                  <a:lnTo>
                    <a:pt x="274" y="215"/>
                  </a:lnTo>
                  <a:lnTo>
                    <a:pt x="274" y="215"/>
                  </a:lnTo>
                  <a:lnTo>
                    <a:pt x="272" y="217"/>
                  </a:lnTo>
                  <a:lnTo>
                    <a:pt x="272" y="219"/>
                  </a:lnTo>
                  <a:lnTo>
                    <a:pt x="274" y="219"/>
                  </a:lnTo>
                  <a:lnTo>
                    <a:pt x="277" y="219"/>
                  </a:lnTo>
                  <a:lnTo>
                    <a:pt x="277" y="219"/>
                  </a:lnTo>
                  <a:lnTo>
                    <a:pt x="277" y="221"/>
                  </a:lnTo>
                  <a:lnTo>
                    <a:pt x="274" y="221"/>
                  </a:lnTo>
                  <a:lnTo>
                    <a:pt x="272" y="221"/>
                  </a:lnTo>
                  <a:lnTo>
                    <a:pt x="270" y="221"/>
                  </a:lnTo>
                  <a:lnTo>
                    <a:pt x="270" y="221"/>
                  </a:lnTo>
                  <a:lnTo>
                    <a:pt x="270" y="221"/>
                  </a:lnTo>
                  <a:lnTo>
                    <a:pt x="270" y="223"/>
                  </a:lnTo>
                  <a:lnTo>
                    <a:pt x="270" y="223"/>
                  </a:lnTo>
                  <a:lnTo>
                    <a:pt x="272" y="223"/>
                  </a:lnTo>
                  <a:lnTo>
                    <a:pt x="272" y="221"/>
                  </a:lnTo>
                  <a:lnTo>
                    <a:pt x="272" y="221"/>
                  </a:lnTo>
                  <a:lnTo>
                    <a:pt x="272" y="223"/>
                  </a:lnTo>
                  <a:lnTo>
                    <a:pt x="272" y="223"/>
                  </a:lnTo>
                  <a:lnTo>
                    <a:pt x="272" y="223"/>
                  </a:lnTo>
                  <a:lnTo>
                    <a:pt x="272" y="223"/>
                  </a:lnTo>
                  <a:lnTo>
                    <a:pt x="272" y="223"/>
                  </a:lnTo>
                  <a:lnTo>
                    <a:pt x="272" y="223"/>
                  </a:lnTo>
                  <a:lnTo>
                    <a:pt x="272" y="226"/>
                  </a:lnTo>
                  <a:lnTo>
                    <a:pt x="272" y="228"/>
                  </a:lnTo>
                  <a:lnTo>
                    <a:pt x="274" y="228"/>
                  </a:lnTo>
                  <a:lnTo>
                    <a:pt x="274" y="228"/>
                  </a:lnTo>
                  <a:lnTo>
                    <a:pt x="277" y="228"/>
                  </a:lnTo>
                  <a:lnTo>
                    <a:pt x="277" y="228"/>
                  </a:lnTo>
                  <a:lnTo>
                    <a:pt x="277" y="228"/>
                  </a:lnTo>
                  <a:lnTo>
                    <a:pt x="277" y="226"/>
                  </a:lnTo>
                  <a:lnTo>
                    <a:pt x="277" y="226"/>
                  </a:lnTo>
                  <a:lnTo>
                    <a:pt x="279" y="223"/>
                  </a:lnTo>
                  <a:lnTo>
                    <a:pt x="281" y="223"/>
                  </a:lnTo>
                  <a:lnTo>
                    <a:pt x="283" y="223"/>
                  </a:lnTo>
                  <a:lnTo>
                    <a:pt x="283" y="223"/>
                  </a:lnTo>
                  <a:lnTo>
                    <a:pt x="279" y="221"/>
                  </a:lnTo>
                  <a:lnTo>
                    <a:pt x="279" y="219"/>
                  </a:lnTo>
                  <a:lnTo>
                    <a:pt x="279" y="219"/>
                  </a:lnTo>
                  <a:lnTo>
                    <a:pt x="281" y="217"/>
                  </a:lnTo>
                  <a:lnTo>
                    <a:pt x="281" y="217"/>
                  </a:lnTo>
                  <a:lnTo>
                    <a:pt x="283" y="219"/>
                  </a:lnTo>
                  <a:lnTo>
                    <a:pt x="283" y="217"/>
                  </a:lnTo>
                  <a:lnTo>
                    <a:pt x="285" y="217"/>
                  </a:lnTo>
                  <a:lnTo>
                    <a:pt x="283" y="215"/>
                  </a:lnTo>
                  <a:lnTo>
                    <a:pt x="281" y="215"/>
                  </a:lnTo>
                  <a:close/>
                  <a:moveTo>
                    <a:pt x="249" y="182"/>
                  </a:moveTo>
                  <a:lnTo>
                    <a:pt x="245" y="180"/>
                  </a:lnTo>
                  <a:lnTo>
                    <a:pt x="241" y="180"/>
                  </a:lnTo>
                  <a:lnTo>
                    <a:pt x="241" y="180"/>
                  </a:lnTo>
                  <a:lnTo>
                    <a:pt x="239" y="177"/>
                  </a:lnTo>
                  <a:lnTo>
                    <a:pt x="239" y="175"/>
                  </a:lnTo>
                  <a:lnTo>
                    <a:pt x="237" y="175"/>
                  </a:lnTo>
                  <a:lnTo>
                    <a:pt x="239" y="177"/>
                  </a:lnTo>
                  <a:lnTo>
                    <a:pt x="239" y="180"/>
                  </a:lnTo>
                  <a:lnTo>
                    <a:pt x="239" y="180"/>
                  </a:lnTo>
                  <a:lnTo>
                    <a:pt x="241" y="180"/>
                  </a:lnTo>
                  <a:lnTo>
                    <a:pt x="241" y="182"/>
                  </a:lnTo>
                  <a:lnTo>
                    <a:pt x="241" y="182"/>
                  </a:lnTo>
                  <a:lnTo>
                    <a:pt x="243" y="182"/>
                  </a:lnTo>
                  <a:lnTo>
                    <a:pt x="243" y="184"/>
                  </a:lnTo>
                  <a:lnTo>
                    <a:pt x="243" y="184"/>
                  </a:lnTo>
                  <a:lnTo>
                    <a:pt x="245" y="184"/>
                  </a:lnTo>
                  <a:lnTo>
                    <a:pt x="247" y="184"/>
                  </a:lnTo>
                  <a:lnTo>
                    <a:pt x="249" y="184"/>
                  </a:lnTo>
                  <a:lnTo>
                    <a:pt x="249" y="186"/>
                  </a:lnTo>
                  <a:lnTo>
                    <a:pt x="249" y="186"/>
                  </a:lnTo>
                  <a:lnTo>
                    <a:pt x="251" y="184"/>
                  </a:lnTo>
                  <a:lnTo>
                    <a:pt x="251" y="182"/>
                  </a:lnTo>
                  <a:lnTo>
                    <a:pt x="249" y="182"/>
                  </a:lnTo>
                  <a:close/>
                  <a:moveTo>
                    <a:pt x="266" y="173"/>
                  </a:moveTo>
                  <a:lnTo>
                    <a:pt x="264" y="173"/>
                  </a:lnTo>
                  <a:lnTo>
                    <a:pt x="264" y="173"/>
                  </a:lnTo>
                  <a:lnTo>
                    <a:pt x="262" y="175"/>
                  </a:lnTo>
                  <a:lnTo>
                    <a:pt x="262" y="175"/>
                  </a:lnTo>
                  <a:lnTo>
                    <a:pt x="266" y="177"/>
                  </a:lnTo>
                  <a:lnTo>
                    <a:pt x="268" y="177"/>
                  </a:lnTo>
                  <a:lnTo>
                    <a:pt x="268" y="175"/>
                  </a:lnTo>
                  <a:lnTo>
                    <a:pt x="268" y="175"/>
                  </a:lnTo>
                  <a:lnTo>
                    <a:pt x="266" y="173"/>
                  </a:lnTo>
                  <a:lnTo>
                    <a:pt x="266" y="173"/>
                  </a:lnTo>
                  <a:close/>
                  <a:moveTo>
                    <a:pt x="321" y="108"/>
                  </a:moveTo>
                  <a:lnTo>
                    <a:pt x="318" y="108"/>
                  </a:lnTo>
                  <a:lnTo>
                    <a:pt x="318" y="108"/>
                  </a:lnTo>
                  <a:lnTo>
                    <a:pt x="318" y="106"/>
                  </a:lnTo>
                  <a:lnTo>
                    <a:pt x="318" y="106"/>
                  </a:lnTo>
                  <a:lnTo>
                    <a:pt x="318" y="106"/>
                  </a:lnTo>
                  <a:lnTo>
                    <a:pt x="318" y="106"/>
                  </a:lnTo>
                  <a:lnTo>
                    <a:pt x="316" y="106"/>
                  </a:lnTo>
                  <a:lnTo>
                    <a:pt x="316" y="106"/>
                  </a:lnTo>
                  <a:lnTo>
                    <a:pt x="316" y="106"/>
                  </a:lnTo>
                  <a:lnTo>
                    <a:pt x="316" y="106"/>
                  </a:lnTo>
                  <a:lnTo>
                    <a:pt x="316" y="108"/>
                  </a:lnTo>
                  <a:lnTo>
                    <a:pt x="316" y="108"/>
                  </a:lnTo>
                  <a:lnTo>
                    <a:pt x="316" y="108"/>
                  </a:lnTo>
                  <a:lnTo>
                    <a:pt x="318" y="110"/>
                  </a:lnTo>
                  <a:lnTo>
                    <a:pt x="321" y="108"/>
                  </a:lnTo>
                  <a:lnTo>
                    <a:pt x="321" y="108"/>
                  </a:lnTo>
                  <a:lnTo>
                    <a:pt x="321" y="108"/>
                  </a:lnTo>
                  <a:close/>
                  <a:moveTo>
                    <a:pt x="321" y="90"/>
                  </a:moveTo>
                  <a:lnTo>
                    <a:pt x="318" y="90"/>
                  </a:lnTo>
                  <a:lnTo>
                    <a:pt x="318" y="90"/>
                  </a:lnTo>
                  <a:lnTo>
                    <a:pt x="318" y="87"/>
                  </a:lnTo>
                  <a:lnTo>
                    <a:pt x="318" y="87"/>
                  </a:lnTo>
                  <a:lnTo>
                    <a:pt x="318" y="85"/>
                  </a:lnTo>
                  <a:lnTo>
                    <a:pt x="316" y="85"/>
                  </a:lnTo>
                  <a:lnTo>
                    <a:pt x="316" y="85"/>
                  </a:lnTo>
                  <a:lnTo>
                    <a:pt x="316" y="85"/>
                  </a:lnTo>
                  <a:lnTo>
                    <a:pt x="316" y="85"/>
                  </a:lnTo>
                  <a:lnTo>
                    <a:pt x="316" y="85"/>
                  </a:lnTo>
                  <a:lnTo>
                    <a:pt x="316" y="87"/>
                  </a:lnTo>
                  <a:lnTo>
                    <a:pt x="314" y="87"/>
                  </a:lnTo>
                  <a:lnTo>
                    <a:pt x="314" y="87"/>
                  </a:lnTo>
                  <a:lnTo>
                    <a:pt x="312" y="85"/>
                  </a:lnTo>
                  <a:lnTo>
                    <a:pt x="312" y="85"/>
                  </a:lnTo>
                  <a:lnTo>
                    <a:pt x="312" y="83"/>
                  </a:lnTo>
                  <a:lnTo>
                    <a:pt x="310" y="85"/>
                  </a:lnTo>
                  <a:lnTo>
                    <a:pt x="308" y="85"/>
                  </a:lnTo>
                  <a:lnTo>
                    <a:pt x="308" y="85"/>
                  </a:lnTo>
                  <a:lnTo>
                    <a:pt x="308" y="87"/>
                  </a:lnTo>
                  <a:lnTo>
                    <a:pt x="308" y="87"/>
                  </a:lnTo>
                  <a:lnTo>
                    <a:pt x="306" y="87"/>
                  </a:lnTo>
                  <a:lnTo>
                    <a:pt x="306" y="87"/>
                  </a:lnTo>
                  <a:lnTo>
                    <a:pt x="306" y="87"/>
                  </a:lnTo>
                  <a:lnTo>
                    <a:pt x="306" y="85"/>
                  </a:lnTo>
                  <a:lnTo>
                    <a:pt x="306" y="85"/>
                  </a:lnTo>
                  <a:lnTo>
                    <a:pt x="306" y="83"/>
                  </a:lnTo>
                  <a:lnTo>
                    <a:pt x="306" y="83"/>
                  </a:lnTo>
                  <a:lnTo>
                    <a:pt x="306" y="83"/>
                  </a:lnTo>
                  <a:lnTo>
                    <a:pt x="306" y="83"/>
                  </a:lnTo>
                  <a:lnTo>
                    <a:pt x="306" y="81"/>
                  </a:lnTo>
                  <a:lnTo>
                    <a:pt x="306" y="81"/>
                  </a:lnTo>
                  <a:lnTo>
                    <a:pt x="308" y="81"/>
                  </a:lnTo>
                  <a:lnTo>
                    <a:pt x="308" y="83"/>
                  </a:lnTo>
                  <a:lnTo>
                    <a:pt x="308" y="83"/>
                  </a:lnTo>
                  <a:lnTo>
                    <a:pt x="310" y="81"/>
                  </a:lnTo>
                  <a:lnTo>
                    <a:pt x="310" y="81"/>
                  </a:lnTo>
                  <a:lnTo>
                    <a:pt x="310" y="81"/>
                  </a:lnTo>
                  <a:lnTo>
                    <a:pt x="310" y="81"/>
                  </a:lnTo>
                  <a:lnTo>
                    <a:pt x="310" y="81"/>
                  </a:lnTo>
                  <a:lnTo>
                    <a:pt x="308" y="79"/>
                  </a:lnTo>
                  <a:lnTo>
                    <a:pt x="310" y="79"/>
                  </a:lnTo>
                  <a:lnTo>
                    <a:pt x="310" y="81"/>
                  </a:lnTo>
                  <a:lnTo>
                    <a:pt x="312" y="81"/>
                  </a:lnTo>
                  <a:lnTo>
                    <a:pt x="312" y="81"/>
                  </a:lnTo>
                  <a:lnTo>
                    <a:pt x="312" y="79"/>
                  </a:lnTo>
                  <a:lnTo>
                    <a:pt x="312" y="79"/>
                  </a:lnTo>
                  <a:lnTo>
                    <a:pt x="312" y="79"/>
                  </a:lnTo>
                  <a:lnTo>
                    <a:pt x="312" y="79"/>
                  </a:lnTo>
                  <a:lnTo>
                    <a:pt x="312" y="79"/>
                  </a:lnTo>
                  <a:lnTo>
                    <a:pt x="312" y="79"/>
                  </a:lnTo>
                  <a:lnTo>
                    <a:pt x="312" y="81"/>
                  </a:lnTo>
                  <a:lnTo>
                    <a:pt x="314" y="79"/>
                  </a:lnTo>
                  <a:lnTo>
                    <a:pt x="314" y="79"/>
                  </a:lnTo>
                  <a:lnTo>
                    <a:pt x="314" y="81"/>
                  </a:lnTo>
                  <a:lnTo>
                    <a:pt x="314" y="81"/>
                  </a:lnTo>
                  <a:lnTo>
                    <a:pt x="314" y="81"/>
                  </a:lnTo>
                  <a:lnTo>
                    <a:pt x="314" y="81"/>
                  </a:lnTo>
                  <a:lnTo>
                    <a:pt x="314" y="81"/>
                  </a:lnTo>
                  <a:lnTo>
                    <a:pt x="314" y="81"/>
                  </a:lnTo>
                  <a:lnTo>
                    <a:pt x="314" y="81"/>
                  </a:lnTo>
                  <a:lnTo>
                    <a:pt x="316" y="81"/>
                  </a:lnTo>
                  <a:lnTo>
                    <a:pt x="314" y="81"/>
                  </a:lnTo>
                  <a:lnTo>
                    <a:pt x="314" y="83"/>
                  </a:lnTo>
                  <a:lnTo>
                    <a:pt x="314" y="83"/>
                  </a:lnTo>
                  <a:lnTo>
                    <a:pt x="314" y="85"/>
                  </a:lnTo>
                  <a:lnTo>
                    <a:pt x="314" y="85"/>
                  </a:lnTo>
                  <a:lnTo>
                    <a:pt x="316" y="85"/>
                  </a:lnTo>
                  <a:lnTo>
                    <a:pt x="316" y="85"/>
                  </a:lnTo>
                  <a:lnTo>
                    <a:pt x="318" y="85"/>
                  </a:lnTo>
                  <a:lnTo>
                    <a:pt x="321" y="85"/>
                  </a:lnTo>
                  <a:lnTo>
                    <a:pt x="323" y="90"/>
                  </a:lnTo>
                  <a:lnTo>
                    <a:pt x="323" y="92"/>
                  </a:lnTo>
                  <a:lnTo>
                    <a:pt x="323" y="90"/>
                  </a:lnTo>
                  <a:lnTo>
                    <a:pt x="323" y="87"/>
                  </a:lnTo>
                  <a:lnTo>
                    <a:pt x="323" y="87"/>
                  </a:lnTo>
                  <a:lnTo>
                    <a:pt x="323" y="83"/>
                  </a:lnTo>
                  <a:lnTo>
                    <a:pt x="323" y="81"/>
                  </a:lnTo>
                  <a:lnTo>
                    <a:pt x="321" y="79"/>
                  </a:lnTo>
                  <a:lnTo>
                    <a:pt x="321" y="79"/>
                  </a:lnTo>
                  <a:lnTo>
                    <a:pt x="318" y="75"/>
                  </a:lnTo>
                  <a:lnTo>
                    <a:pt x="318" y="75"/>
                  </a:lnTo>
                  <a:lnTo>
                    <a:pt x="316" y="75"/>
                  </a:lnTo>
                  <a:lnTo>
                    <a:pt x="316" y="75"/>
                  </a:lnTo>
                  <a:lnTo>
                    <a:pt x="316" y="75"/>
                  </a:lnTo>
                  <a:lnTo>
                    <a:pt x="314" y="75"/>
                  </a:lnTo>
                  <a:lnTo>
                    <a:pt x="314" y="75"/>
                  </a:lnTo>
                  <a:lnTo>
                    <a:pt x="314" y="75"/>
                  </a:lnTo>
                  <a:lnTo>
                    <a:pt x="312" y="73"/>
                  </a:lnTo>
                  <a:lnTo>
                    <a:pt x="312" y="73"/>
                  </a:lnTo>
                  <a:lnTo>
                    <a:pt x="310" y="73"/>
                  </a:lnTo>
                  <a:lnTo>
                    <a:pt x="310" y="73"/>
                  </a:lnTo>
                  <a:lnTo>
                    <a:pt x="308" y="73"/>
                  </a:lnTo>
                  <a:lnTo>
                    <a:pt x="304" y="73"/>
                  </a:lnTo>
                  <a:lnTo>
                    <a:pt x="302" y="73"/>
                  </a:lnTo>
                  <a:lnTo>
                    <a:pt x="302" y="75"/>
                  </a:lnTo>
                  <a:lnTo>
                    <a:pt x="298" y="77"/>
                  </a:lnTo>
                  <a:lnTo>
                    <a:pt x="298" y="77"/>
                  </a:lnTo>
                  <a:lnTo>
                    <a:pt x="298" y="77"/>
                  </a:lnTo>
                  <a:lnTo>
                    <a:pt x="298" y="77"/>
                  </a:lnTo>
                  <a:lnTo>
                    <a:pt x="295" y="77"/>
                  </a:lnTo>
                  <a:lnTo>
                    <a:pt x="295" y="77"/>
                  </a:lnTo>
                  <a:lnTo>
                    <a:pt x="295" y="77"/>
                  </a:lnTo>
                  <a:lnTo>
                    <a:pt x="293" y="77"/>
                  </a:lnTo>
                  <a:lnTo>
                    <a:pt x="293" y="77"/>
                  </a:lnTo>
                  <a:lnTo>
                    <a:pt x="291" y="77"/>
                  </a:lnTo>
                  <a:lnTo>
                    <a:pt x="291" y="77"/>
                  </a:lnTo>
                  <a:lnTo>
                    <a:pt x="289" y="77"/>
                  </a:lnTo>
                  <a:lnTo>
                    <a:pt x="289" y="77"/>
                  </a:lnTo>
                  <a:lnTo>
                    <a:pt x="289" y="79"/>
                  </a:lnTo>
                  <a:lnTo>
                    <a:pt x="289" y="79"/>
                  </a:lnTo>
                  <a:lnTo>
                    <a:pt x="289" y="79"/>
                  </a:lnTo>
                  <a:lnTo>
                    <a:pt x="289" y="79"/>
                  </a:lnTo>
                  <a:lnTo>
                    <a:pt x="285" y="79"/>
                  </a:lnTo>
                  <a:lnTo>
                    <a:pt x="285" y="79"/>
                  </a:lnTo>
                  <a:lnTo>
                    <a:pt x="285" y="79"/>
                  </a:lnTo>
                  <a:lnTo>
                    <a:pt x="283" y="79"/>
                  </a:lnTo>
                  <a:lnTo>
                    <a:pt x="283" y="79"/>
                  </a:lnTo>
                  <a:lnTo>
                    <a:pt x="283" y="79"/>
                  </a:lnTo>
                  <a:lnTo>
                    <a:pt x="283" y="79"/>
                  </a:lnTo>
                  <a:lnTo>
                    <a:pt x="281" y="79"/>
                  </a:lnTo>
                  <a:lnTo>
                    <a:pt x="281" y="79"/>
                  </a:lnTo>
                  <a:lnTo>
                    <a:pt x="281" y="79"/>
                  </a:lnTo>
                  <a:lnTo>
                    <a:pt x="281" y="79"/>
                  </a:lnTo>
                  <a:lnTo>
                    <a:pt x="279" y="79"/>
                  </a:lnTo>
                  <a:lnTo>
                    <a:pt x="279" y="79"/>
                  </a:lnTo>
                  <a:lnTo>
                    <a:pt x="277" y="79"/>
                  </a:lnTo>
                  <a:lnTo>
                    <a:pt x="277" y="79"/>
                  </a:lnTo>
                  <a:lnTo>
                    <a:pt x="277" y="79"/>
                  </a:lnTo>
                  <a:lnTo>
                    <a:pt x="277" y="79"/>
                  </a:lnTo>
                  <a:lnTo>
                    <a:pt x="277" y="77"/>
                  </a:lnTo>
                  <a:lnTo>
                    <a:pt x="277" y="77"/>
                  </a:lnTo>
                  <a:lnTo>
                    <a:pt x="277" y="77"/>
                  </a:lnTo>
                  <a:lnTo>
                    <a:pt x="277" y="77"/>
                  </a:lnTo>
                  <a:lnTo>
                    <a:pt x="274" y="75"/>
                  </a:lnTo>
                  <a:lnTo>
                    <a:pt x="274" y="75"/>
                  </a:lnTo>
                  <a:lnTo>
                    <a:pt x="274" y="75"/>
                  </a:lnTo>
                  <a:lnTo>
                    <a:pt x="272" y="73"/>
                  </a:lnTo>
                  <a:lnTo>
                    <a:pt x="272" y="73"/>
                  </a:lnTo>
                  <a:lnTo>
                    <a:pt x="270" y="71"/>
                  </a:lnTo>
                  <a:lnTo>
                    <a:pt x="270" y="71"/>
                  </a:lnTo>
                  <a:lnTo>
                    <a:pt x="270" y="71"/>
                  </a:lnTo>
                  <a:lnTo>
                    <a:pt x="272" y="66"/>
                  </a:lnTo>
                  <a:lnTo>
                    <a:pt x="272" y="66"/>
                  </a:lnTo>
                  <a:lnTo>
                    <a:pt x="270" y="64"/>
                  </a:lnTo>
                  <a:lnTo>
                    <a:pt x="270" y="64"/>
                  </a:lnTo>
                  <a:lnTo>
                    <a:pt x="270" y="64"/>
                  </a:lnTo>
                  <a:lnTo>
                    <a:pt x="270" y="62"/>
                  </a:lnTo>
                  <a:lnTo>
                    <a:pt x="270" y="62"/>
                  </a:lnTo>
                  <a:lnTo>
                    <a:pt x="268" y="62"/>
                  </a:lnTo>
                  <a:lnTo>
                    <a:pt x="268" y="60"/>
                  </a:lnTo>
                  <a:lnTo>
                    <a:pt x="268" y="60"/>
                  </a:lnTo>
                  <a:lnTo>
                    <a:pt x="268" y="60"/>
                  </a:lnTo>
                  <a:lnTo>
                    <a:pt x="268" y="58"/>
                  </a:lnTo>
                  <a:lnTo>
                    <a:pt x="268" y="58"/>
                  </a:lnTo>
                  <a:lnTo>
                    <a:pt x="268" y="58"/>
                  </a:lnTo>
                  <a:lnTo>
                    <a:pt x="266" y="58"/>
                  </a:lnTo>
                  <a:lnTo>
                    <a:pt x="266" y="58"/>
                  </a:lnTo>
                  <a:lnTo>
                    <a:pt x="266" y="56"/>
                  </a:lnTo>
                  <a:lnTo>
                    <a:pt x="266" y="56"/>
                  </a:lnTo>
                  <a:lnTo>
                    <a:pt x="266" y="56"/>
                  </a:lnTo>
                  <a:lnTo>
                    <a:pt x="266" y="56"/>
                  </a:lnTo>
                  <a:lnTo>
                    <a:pt x="266" y="56"/>
                  </a:lnTo>
                  <a:lnTo>
                    <a:pt x="266" y="54"/>
                  </a:lnTo>
                  <a:lnTo>
                    <a:pt x="266" y="54"/>
                  </a:lnTo>
                  <a:lnTo>
                    <a:pt x="266" y="54"/>
                  </a:lnTo>
                  <a:lnTo>
                    <a:pt x="266" y="54"/>
                  </a:lnTo>
                  <a:lnTo>
                    <a:pt x="266" y="52"/>
                  </a:lnTo>
                  <a:lnTo>
                    <a:pt x="266" y="52"/>
                  </a:lnTo>
                  <a:lnTo>
                    <a:pt x="266" y="52"/>
                  </a:lnTo>
                  <a:lnTo>
                    <a:pt x="266" y="52"/>
                  </a:lnTo>
                  <a:lnTo>
                    <a:pt x="264" y="52"/>
                  </a:lnTo>
                  <a:lnTo>
                    <a:pt x="262" y="52"/>
                  </a:lnTo>
                  <a:lnTo>
                    <a:pt x="262" y="52"/>
                  </a:lnTo>
                  <a:lnTo>
                    <a:pt x="262" y="52"/>
                  </a:lnTo>
                  <a:lnTo>
                    <a:pt x="262" y="52"/>
                  </a:lnTo>
                  <a:lnTo>
                    <a:pt x="260" y="52"/>
                  </a:lnTo>
                  <a:lnTo>
                    <a:pt x="260" y="54"/>
                  </a:lnTo>
                  <a:lnTo>
                    <a:pt x="258" y="56"/>
                  </a:lnTo>
                  <a:lnTo>
                    <a:pt x="258" y="56"/>
                  </a:lnTo>
                  <a:lnTo>
                    <a:pt x="258" y="56"/>
                  </a:lnTo>
                  <a:lnTo>
                    <a:pt x="258" y="56"/>
                  </a:lnTo>
                  <a:lnTo>
                    <a:pt x="258" y="58"/>
                  </a:lnTo>
                  <a:lnTo>
                    <a:pt x="256" y="60"/>
                  </a:lnTo>
                  <a:lnTo>
                    <a:pt x="256" y="60"/>
                  </a:lnTo>
                  <a:lnTo>
                    <a:pt x="256" y="62"/>
                  </a:lnTo>
                  <a:lnTo>
                    <a:pt x="256" y="62"/>
                  </a:lnTo>
                  <a:lnTo>
                    <a:pt x="256" y="62"/>
                  </a:lnTo>
                  <a:lnTo>
                    <a:pt x="256" y="64"/>
                  </a:lnTo>
                  <a:lnTo>
                    <a:pt x="254" y="64"/>
                  </a:lnTo>
                  <a:lnTo>
                    <a:pt x="251" y="64"/>
                  </a:lnTo>
                  <a:lnTo>
                    <a:pt x="251" y="64"/>
                  </a:lnTo>
                  <a:lnTo>
                    <a:pt x="251" y="64"/>
                  </a:lnTo>
                  <a:lnTo>
                    <a:pt x="251" y="64"/>
                  </a:lnTo>
                  <a:lnTo>
                    <a:pt x="251" y="64"/>
                  </a:lnTo>
                  <a:lnTo>
                    <a:pt x="249" y="64"/>
                  </a:lnTo>
                  <a:lnTo>
                    <a:pt x="249" y="64"/>
                  </a:lnTo>
                  <a:lnTo>
                    <a:pt x="249" y="64"/>
                  </a:lnTo>
                  <a:lnTo>
                    <a:pt x="247" y="64"/>
                  </a:lnTo>
                  <a:lnTo>
                    <a:pt x="247" y="66"/>
                  </a:lnTo>
                  <a:lnTo>
                    <a:pt x="247" y="66"/>
                  </a:lnTo>
                  <a:lnTo>
                    <a:pt x="247" y="66"/>
                  </a:lnTo>
                  <a:lnTo>
                    <a:pt x="245" y="69"/>
                  </a:lnTo>
                  <a:lnTo>
                    <a:pt x="245" y="69"/>
                  </a:lnTo>
                  <a:lnTo>
                    <a:pt x="243" y="69"/>
                  </a:lnTo>
                  <a:lnTo>
                    <a:pt x="243" y="69"/>
                  </a:lnTo>
                  <a:lnTo>
                    <a:pt x="243" y="69"/>
                  </a:lnTo>
                  <a:lnTo>
                    <a:pt x="241" y="71"/>
                  </a:lnTo>
                  <a:lnTo>
                    <a:pt x="241" y="71"/>
                  </a:lnTo>
                  <a:lnTo>
                    <a:pt x="241" y="71"/>
                  </a:lnTo>
                  <a:lnTo>
                    <a:pt x="239" y="71"/>
                  </a:lnTo>
                  <a:lnTo>
                    <a:pt x="239" y="71"/>
                  </a:lnTo>
                  <a:lnTo>
                    <a:pt x="237" y="71"/>
                  </a:lnTo>
                  <a:lnTo>
                    <a:pt x="235" y="71"/>
                  </a:lnTo>
                  <a:lnTo>
                    <a:pt x="233" y="71"/>
                  </a:lnTo>
                  <a:lnTo>
                    <a:pt x="233" y="71"/>
                  </a:lnTo>
                  <a:lnTo>
                    <a:pt x="233" y="69"/>
                  </a:lnTo>
                  <a:lnTo>
                    <a:pt x="231" y="69"/>
                  </a:lnTo>
                  <a:lnTo>
                    <a:pt x="231" y="69"/>
                  </a:lnTo>
                  <a:lnTo>
                    <a:pt x="231" y="69"/>
                  </a:lnTo>
                  <a:lnTo>
                    <a:pt x="231" y="69"/>
                  </a:lnTo>
                  <a:lnTo>
                    <a:pt x="231" y="69"/>
                  </a:lnTo>
                  <a:lnTo>
                    <a:pt x="228" y="69"/>
                  </a:lnTo>
                  <a:lnTo>
                    <a:pt x="228" y="69"/>
                  </a:lnTo>
                  <a:lnTo>
                    <a:pt x="228" y="69"/>
                  </a:lnTo>
                  <a:lnTo>
                    <a:pt x="228" y="69"/>
                  </a:lnTo>
                  <a:lnTo>
                    <a:pt x="226" y="66"/>
                  </a:lnTo>
                  <a:lnTo>
                    <a:pt x="226" y="66"/>
                  </a:lnTo>
                  <a:lnTo>
                    <a:pt x="224" y="66"/>
                  </a:lnTo>
                  <a:lnTo>
                    <a:pt x="222" y="66"/>
                  </a:lnTo>
                  <a:lnTo>
                    <a:pt x="222" y="66"/>
                  </a:lnTo>
                  <a:lnTo>
                    <a:pt x="220" y="66"/>
                  </a:lnTo>
                  <a:lnTo>
                    <a:pt x="220" y="66"/>
                  </a:lnTo>
                  <a:lnTo>
                    <a:pt x="218" y="66"/>
                  </a:lnTo>
                  <a:lnTo>
                    <a:pt x="218" y="66"/>
                  </a:lnTo>
                  <a:lnTo>
                    <a:pt x="216" y="66"/>
                  </a:lnTo>
                  <a:lnTo>
                    <a:pt x="216" y="66"/>
                  </a:lnTo>
                  <a:lnTo>
                    <a:pt x="214" y="64"/>
                  </a:lnTo>
                  <a:lnTo>
                    <a:pt x="214" y="64"/>
                  </a:lnTo>
                  <a:lnTo>
                    <a:pt x="214" y="64"/>
                  </a:lnTo>
                  <a:lnTo>
                    <a:pt x="214" y="62"/>
                  </a:lnTo>
                  <a:lnTo>
                    <a:pt x="216" y="62"/>
                  </a:lnTo>
                  <a:lnTo>
                    <a:pt x="216" y="62"/>
                  </a:lnTo>
                  <a:lnTo>
                    <a:pt x="216" y="62"/>
                  </a:lnTo>
                  <a:lnTo>
                    <a:pt x="216" y="62"/>
                  </a:lnTo>
                  <a:lnTo>
                    <a:pt x="216" y="62"/>
                  </a:lnTo>
                  <a:lnTo>
                    <a:pt x="218" y="62"/>
                  </a:lnTo>
                  <a:lnTo>
                    <a:pt x="218" y="62"/>
                  </a:lnTo>
                  <a:lnTo>
                    <a:pt x="218" y="62"/>
                  </a:lnTo>
                  <a:lnTo>
                    <a:pt x="218" y="60"/>
                  </a:lnTo>
                  <a:lnTo>
                    <a:pt x="216" y="54"/>
                  </a:lnTo>
                  <a:lnTo>
                    <a:pt x="216" y="52"/>
                  </a:lnTo>
                  <a:lnTo>
                    <a:pt x="214" y="52"/>
                  </a:lnTo>
                  <a:lnTo>
                    <a:pt x="214" y="52"/>
                  </a:lnTo>
                  <a:lnTo>
                    <a:pt x="214" y="50"/>
                  </a:lnTo>
                  <a:lnTo>
                    <a:pt x="214" y="50"/>
                  </a:lnTo>
                  <a:lnTo>
                    <a:pt x="214" y="50"/>
                  </a:lnTo>
                  <a:lnTo>
                    <a:pt x="216" y="48"/>
                  </a:lnTo>
                  <a:lnTo>
                    <a:pt x="216" y="48"/>
                  </a:lnTo>
                  <a:lnTo>
                    <a:pt x="216" y="48"/>
                  </a:lnTo>
                  <a:lnTo>
                    <a:pt x="214" y="46"/>
                  </a:lnTo>
                  <a:lnTo>
                    <a:pt x="214" y="46"/>
                  </a:lnTo>
                  <a:lnTo>
                    <a:pt x="214" y="43"/>
                  </a:lnTo>
                  <a:lnTo>
                    <a:pt x="212" y="39"/>
                  </a:lnTo>
                  <a:lnTo>
                    <a:pt x="212" y="37"/>
                  </a:lnTo>
                  <a:lnTo>
                    <a:pt x="212" y="35"/>
                  </a:lnTo>
                  <a:lnTo>
                    <a:pt x="212" y="33"/>
                  </a:lnTo>
                  <a:lnTo>
                    <a:pt x="210" y="33"/>
                  </a:lnTo>
                  <a:lnTo>
                    <a:pt x="210" y="33"/>
                  </a:lnTo>
                  <a:lnTo>
                    <a:pt x="210" y="31"/>
                  </a:lnTo>
                  <a:lnTo>
                    <a:pt x="208" y="31"/>
                  </a:lnTo>
                  <a:lnTo>
                    <a:pt x="208" y="31"/>
                  </a:lnTo>
                  <a:lnTo>
                    <a:pt x="205" y="29"/>
                  </a:lnTo>
                  <a:lnTo>
                    <a:pt x="205" y="29"/>
                  </a:lnTo>
                  <a:lnTo>
                    <a:pt x="205" y="29"/>
                  </a:lnTo>
                  <a:lnTo>
                    <a:pt x="205" y="27"/>
                  </a:lnTo>
                  <a:lnTo>
                    <a:pt x="205" y="25"/>
                  </a:lnTo>
                  <a:lnTo>
                    <a:pt x="205" y="18"/>
                  </a:lnTo>
                  <a:lnTo>
                    <a:pt x="205" y="18"/>
                  </a:lnTo>
                  <a:lnTo>
                    <a:pt x="205" y="16"/>
                  </a:lnTo>
                  <a:lnTo>
                    <a:pt x="205" y="16"/>
                  </a:lnTo>
                  <a:lnTo>
                    <a:pt x="208" y="14"/>
                  </a:lnTo>
                  <a:lnTo>
                    <a:pt x="208" y="14"/>
                  </a:lnTo>
                  <a:lnTo>
                    <a:pt x="208" y="14"/>
                  </a:lnTo>
                  <a:lnTo>
                    <a:pt x="208" y="12"/>
                  </a:lnTo>
                  <a:lnTo>
                    <a:pt x="208" y="12"/>
                  </a:lnTo>
                  <a:lnTo>
                    <a:pt x="208" y="12"/>
                  </a:lnTo>
                  <a:lnTo>
                    <a:pt x="205" y="12"/>
                  </a:lnTo>
                  <a:lnTo>
                    <a:pt x="205" y="10"/>
                  </a:lnTo>
                  <a:lnTo>
                    <a:pt x="205" y="10"/>
                  </a:lnTo>
                  <a:lnTo>
                    <a:pt x="208" y="10"/>
                  </a:lnTo>
                  <a:lnTo>
                    <a:pt x="208" y="10"/>
                  </a:lnTo>
                  <a:lnTo>
                    <a:pt x="208" y="10"/>
                  </a:lnTo>
                  <a:lnTo>
                    <a:pt x="210" y="8"/>
                  </a:lnTo>
                  <a:lnTo>
                    <a:pt x="210" y="8"/>
                  </a:lnTo>
                  <a:lnTo>
                    <a:pt x="210" y="8"/>
                  </a:lnTo>
                  <a:lnTo>
                    <a:pt x="210" y="8"/>
                  </a:lnTo>
                  <a:lnTo>
                    <a:pt x="208" y="6"/>
                  </a:lnTo>
                  <a:lnTo>
                    <a:pt x="208" y="6"/>
                  </a:lnTo>
                  <a:lnTo>
                    <a:pt x="205" y="4"/>
                  </a:lnTo>
                  <a:lnTo>
                    <a:pt x="205" y="4"/>
                  </a:lnTo>
                  <a:lnTo>
                    <a:pt x="203" y="0"/>
                  </a:lnTo>
                  <a:lnTo>
                    <a:pt x="203" y="0"/>
                  </a:lnTo>
                  <a:lnTo>
                    <a:pt x="203" y="2"/>
                  </a:lnTo>
                  <a:lnTo>
                    <a:pt x="201" y="2"/>
                  </a:lnTo>
                  <a:lnTo>
                    <a:pt x="201" y="2"/>
                  </a:lnTo>
                  <a:lnTo>
                    <a:pt x="201" y="2"/>
                  </a:lnTo>
                  <a:lnTo>
                    <a:pt x="201" y="2"/>
                  </a:lnTo>
                  <a:lnTo>
                    <a:pt x="197" y="4"/>
                  </a:lnTo>
                  <a:lnTo>
                    <a:pt x="197" y="4"/>
                  </a:lnTo>
                  <a:lnTo>
                    <a:pt x="195" y="2"/>
                  </a:lnTo>
                  <a:lnTo>
                    <a:pt x="195" y="2"/>
                  </a:lnTo>
                  <a:lnTo>
                    <a:pt x="195" y="2"/>
                  </a:lnTo>
                  <a:lnTo>
                    <a:pt x="195" y="2"/>
                  </a:lnTo>
                  <a:lnTo>
                    <a:pt x="195" y="2"/>
                  </a:lnTo>
                  <a:lnTo>
                    <a:pt x="191" y="4"/>
                  </a:lnTo>
                  <a:lnTo>
                    <a:pt x="191" y="4"/>
                  </a:lnTo>
                  <a:lnTo>
                    <a:pt x="189" y="4"/>
                  </a:lnTo>
                  <a:lnTo>
                    <a:pt x="189" y="4"/>
                  </a:lnTo>
                  <a:lnTo>
                    <a:pt x="189" y="4"/>
                  </a:lnTo>
                  <a:lnTo>
                    <a:pt x="185" y="2"/>
                  </a:lnTo>
                  <a:lnTo>
                    <a:pt x="180" y="4"/>
                  </a:lnTo>
                  <a:lnTo>
                    <a:pt x="178" y="6"/>
                  </a:lnTo>
                  <a:lnTo>
                    <a:pt x="178" y="8"/>
                  </a:lnTo>
                  <a:lnTo>
                    <a:pt x="176" y="8"/>
                  </a:lnTo>
                  <a:lnTo>
                    <a:pt x="176" y="8"/>
                  </a:lnTo>
                  <a:lnTo>
                    <a:pt x="176" y="10"/>
                  </a:lnTo>
                  <a:lnTo>
                    <a:pt x="178" y="10"/>
                  </a:lnTo>
                  <a:lnTo>
                    <a:pt x="178" y="10"/>
                  </a:lnTo>
                  <a:lnTo>
                    <a:pt x="178" y="10"/>
                  </a:lnTo>
                  <a:lnTo>
                    <a:pt x="180" y="12"/>
                  </a:lnTo>
                  <a:lnTo>
                    <a:pt x="180" y="12"/>
                  </a:lnTo>
                  <a:lnTo>
                    <a:pt x="178" y="14"/>
                  </a:lnTo>
                  <a:lnTo>
                    <a:pt x="178" y="16"/>
                  </a:lnTo>
                  <a:lnTo>
                    <a:pt x="178" y="18"/>
                  </a:lnTo>
                  <a:lnTo>
                    <a:pt x="178" y="18"/>
                  </a:lnTo>
                  <a:lnTo>
                    <a:pt x="178" y="18"/>
                  </a:lnTo>
                  <a:lnTo>
                    <a:pt x="178" y="18"/>
                  </a:lnTo>
                  <a:lnTo>
                    <a:pt x="174" y="18"/>
                  </a:lnTo>
                  <a:lnTo>
                    <a:pt x="166" y="23"/>
                  </a:lnTo>
                  <a:lnTo>
                    <a:pt x="166" y="23"/>
                  </a:lnTo>
                  <a:lnTo>
                    <a:pt x="166" y="23"/>
                  </a:lnTo>
                  <a:lnTo>
                    <a:pt x="164" y="23"/>
                  </a:lnTo>
                  <a:lnTo>
                    <a:pt x="164" y="23"/>
                  </a:lnTo>
                  <a:lnTo>
                    <a:pt x="164" y="23"/>
                  </a:lnTo>
                  <a:lnTo>
                    <a:pt x="162" y="23"/>
                  </a:lnTo>
                  <a:lnTo>
                    <a:pt x="162" y="23"/>
                  </a:lnTo>
                  <a:lnTo>
                    <a:pt x="162" y="23"/>
                  </a:lnTo>
                  <a:lnTo>
                    <a:pt x="162" y="25"/>
                  </a:lnTo>
                  <a:lnTo>
                    <a:pt x="159" y="25"/>
                  </a:lnTo>
                  <a:lnTo>
                    <a:pt x="159" y="25"/>
                  </a:lnTo>
                  <a:lnTo>
                    <a:pt x="159" y="25"/>
                  </a:lnTo>
                  <a:lnTo>
                    <a:pt x="159" y="25"/>
                  </a:lnTo>
                  <a:lnTo>
                    <a:pt x="159" y="25"/>
                  </a:lnTo>
                  <a:lnTo>
                    <a:pt x="159" y="25"/>
                  </a:lnTo>
                  <a:lnTo>
                    <a:pt x="157" y="27"/>
                  </a:lnTo>
                  <a:lnTo>
                    <a:pt x="157" y="27"/>
                  </a:lnTo>
                  <a:lnTo>
                    <a:pt x="157" y="27"/>
                  </a:lnTo>
                  <a:lnTo>
                    <a:pt x="155" y="27"/>
                  </a:lnTo>
                  <a:lnTo>
                    <a:pt x="153" y="27"/>
                  </a:lnTo>
                  <a:lnTo>
                    <a:pt x="153" y="27"/>
                  </a:lnTo>
                  <a:lnTo>
                    <a:pt x="151" y="27"/>
                  </a:lnTo>
                  <a:lnTo>
                    <a:pt x="151" y="27"/>
                  </a:lnTo>
                  <a:lnTo>
                    <a:pt x="149" y="27"/>
                  </a:lnTo>
                  <a:lnTo>
                    <a:pt x="149" y="27"/>
                  </a:lnTo>
                  <a:lnTo>
                    <a:pt x="149" y="27"/>
                  </a:lnTo>
                  <a:lnTo>
                    <a:pt x="147" y="29"/>
                  </a:lnTo>
                  <a:lnTo>
                    <a:pt x="145" y="29"/>
                  </a:lnTo>
                  <a:lnTo>
                    <a:pt x="145" y="29"/>
                  </a:lnTo>
                  <a:lnTo>
                    <a:pt x="145" y="29"/>
                  </a:lnTo>
                  <a:lnTo>
                    <a:pt x="143" y="29"/>
                  </a:lnTo>
                  <a:lnTo>
                    <a:pt x="141" y="31"/>
                  </a:lnTo>
                  <a:lnTo>
                    <a:pt x="141" y="31"/>
                  </a:lnTo>
                  <a:lnTo>
                    <a:pt x="139" y="31"/>
                  </a:lnTo>
                  <a:lnTo>
                    <a:pt x="139" y="31"/>
                  </a:lnTo>
                  <a:lnTo>
                    <a:pt x="139" y="33"/>
                  </a:lnTo>
                  <a:lnTo>
                    <a:pt x="139" y="33"/>
                  </a:lnTo>
                  <a:lnTo>
                    <a:pt x="139" y="33"/>
                  </a:lnTo>
                  <a:lnTo>
                    <a:pt x="139" y="35"/>
                  </a:lnTo>
                  <a:lnTo>
                    <a:pt x="139" y="35"/>
                  </a:lnTo>
                  <a:lnTo>
                    <a:pt x="139" y="37"/>
                  </a:lnTo>
                  <a:lnTo>
                    <a:pt x="139" y="37"/>
                  </a:lnTo>
                  <a:lnTo>
                    <a:pt x="139" y="37"/>
                  </a:lnTo>
                  <a:lnTo>
                    <a:pt x="136" y="37"/>
                  </a:lnTo>
                  <a:lnTo>
                    <a:pt x="136" y="39"/>
                  </a:lnTo>
                  <a:lnTo>
                    <a:pt x="136" y="39"/>
                  </a:lnTo>
                  <a:lnTo>
                    <a:pt x="134" y="39"/>
                  </a:lnTo>
                  <a:lnTo>
                    <a:pt x="134" y="39"/>
                  </a:lnTo>
                  <a:lnTo>
                    <a:pt x="134" y="39"/>
                  </a:lnTo>
                  <a:lnTo>
                    <a:pt x="134" y="39"/>
                  </a:lnTo>
                  <a:lnTo>
                    <a:pt x="134" y="39"/>
                  </a:lnTo>
                  <a:lnTo>
                    <a:pt x="132" y="39"/>
                  </a:lnTo>
                  <a:lnTo>
                    <a:pt x="132" y="39"/>
                  </a:lnTo>
                  <a:lnTo>
                    <a:pt x="132" y="39"/>
                  </a:lnTo>
                  <a:lnTo>
                    <a:pt x="130" y="39"/>
                  </a:lnTo>
                  <a:lnTo>
                    <a:pt x="128" y="39"/>
                  </a:lnTo>
                  <a:lnTo>
                    <a:pt x="126" y="37"/>
                  </a:lnTo>
                  <a:lnTo>
                    <a:pt x="126" y="37"/>
                  </a:lnTo>
                  <a:lnTo>
                    <a:pt x="126" y="35"/>
                  </a:lnTo>
                  <a:lnTo>
                    <a:pt x="124" y="35"/>
                  </a:lnTo>
                  <a:lnTo>
                    <a:pt x="124" y="35"/>
                  </a:lnTo>
                  <a:lnTo>
                    <a:pt x="124" y="33"/>
                  </a:lnTo>
                  <a:lnTo>
                    <a:pt x="124" y="33"/>
                  </a:lnTo>
                  <a:lnTo>
                    <a:pt x="124" y="33"/>
                  </a:lnTo>
                  <a:lnTo>
                    <a:pt x="124" y="33"/>
                  </a:lnTo>
                  <a:lnTo>
                    <a:pt x="122" y="31"/>
                  </a:lnTo>
                  <a:lnTo>
                    <a:pt x="122" y="31"/>
                  </a:lnTo>
                  <a:lnTo>
                    <a:pt x="122" y="31"/>
                  </a:lnTo>
                  <a:lnTo>
                    <a:pt x="122" y="31"/>
                  </a:lnTo>
                  <a:lnTo>
                    <a:pt x="122" y="29"/>
                  </a:lnTo>
                  <a:lnTo>
                    <a:pt x="122" y="29"/>
                  </a:lnTo>
                  <a:lnTo>
                    <a:pt x="120" y="29"/>
                  </a:lnTo>
                  <a:lnTo>
                    <a:pt x="120" y="29"/>
                  </a:lnTo>
                  <a:lnTo>
                    <a:pt x="120" y="27"/>
                  </a:lnTo>
                  <a:lnTo>
                    <a:pt x="120" y="27"/>
                  </a:lnTo>
                  <a:lnTo>
                    <a:pt x="118" y="27"/>
                  </a:lnTo>
                  <a:lnTo>
                    <a:pt x="118" y="27"/>
                  </a:lnTo>
                  <a:lnTo>
                    <a:pt x="118" y="29"/>
                  </a:lnTo>
                  <a:lnTo>
                    <a:pt x="115" y="29"/>
                  </a:lnTo>
                  <a:lnTo>
                    <a:pt x="115" y="31"/>
                  </a:lnTo>
                  <a:lnTo>
                    <a:pt x="115" y="31"/>
                  </a:lnTo>
                  <a:lnTo>
                    <a:pt x="113" y="31"/>
                  </a:lnTo>
                  <a:lnTo>
                    <a:pt x="111" y="31"/>
                  </a:lnTo>
                  <a:lnTo>
                    <a:pt x="111" y="31"/>
                  </a:lnTo>
                  <a:lnTo>
                    <a:pt x="111" y="33"/>
                  </a:lnTo>
                  <a:lnTo>
                    <a:pt x="107" y="35"/>
                  </a:lnTo>
                  <a:lnTo>
                    <a:pt x="105" y="37"/>
                  </a:lnTo>
                  <a:lnTo>
                    <a:pt x="105" y="37"/>
                  </a:lnTo>
                  <a:lnTo>
                    <a:pt x="105" y="35"/>
                  </a:lnTo>
                  <a:lnTo>
                    <a:pt x="103" y="35"/>
                  </a:lnTo>
                  <a:lnTo>
                    <a:pt x="103" y="37"/>
                  </a:lnTo>
                  <a:lnTo>
                    <a:pt x="103" y="37"/>
                  </a:lnTo>
                  <a:lnTo>
                    <a:pt x="103" y="41"/>
                  </a:lnTo>
                  <a:lnTo>
                    <a:pt x="103" y="43"/>
                  </a:lnTo>
                  <a:lnTo>
                    <a:pt x="103" y="43"/>
                  </a:lnTo>
                  <a:lnTo>
                    <a:pt x="103" y="43"/>
                  </a:lnTo>
                  <a:lnTo>
                    <a:pt x="101" y="43"/>
                  </a:lnTo>
                  <a:lnTo>
                    <a:pt x="99" y="48"/>
                  </a:lnTo>
                  <a:lnTo>
                    <a:pt x="97" y="52"/>
                  </a:lnTo>
                  <a:lnTo>
                    <a:pt x="95" y="52"/>
                  </a:lnTo>
                  <a:lnTo>
                    <a:pt x="90" y="60"/>
                  </a:lnTo>
                  <a:lnTo>
                    <a:pt x="90" y="60"/>
                  </a:lnTo>
                  <a:lnTo>
                    <a:pt x="90" y="62"/>
                  </a:lnTo>
                  <a:lnTo>
                    <a:pt x="90" y="64"/>
                  </a:lnTo>
                  <a:lnTo>
                    <a:pt x="90" y="66"/>
                  </a:lnTo>
                  <a:lnTo>
                    <a:pt x="90" y="66"/>
                  </a:lnTo>
                  <a:lnTo>
                    <a:pt x="90" y="69"/>
                  </a:lnTo>
                  <a:lnTo>
                    <a:pt x="90" y="69"/>
                  </a:lnTo>
                  <a:lnTo>
                    <a:pt x="90" y="69"/>
                  </a:lnTo>
                  <a:lnTo>
                    <a:pt x="90" y="71"/>
                  </a:lnTo>
                  <a:lnTo>
                    <a:pt x="90" y="71"/>
                  </a:lnTo>
                  <a:lnTo>
                    <a:pt x="90" y="71"/>
                  </a:lnTo>
                  <a:lnTo>
                    <a:pt x="90" y="73"/>
                  </a:lnTo>
                  <a:lnTo>
                    <a:pt x="90" y="75"/>
                  </a:lnTo>
                  <a:lnTo>
                    <a:pt x="88" y="75"/>
                  </a:lnTo>
                  <a:lnTo>
                    <a:pt x="90" y="77"/>
                  </a:lnTo>
                  <a:lnTo>
                    <a:pt x="90" y="77"/>
                  </a:lnTo>
                  <a:lnTo>
                    <a:pt x="90" y="77"/>
                  </a:lnTo>
                  <a:lnTo>
                    <a:pt x="90" y="77"/>
                  </a:lnTo>
                  <a:lnTo>
                    <a:pt x="90" y="77"/>
                  </a:lnTo>
                  <a:lnTo>
                    <a:pt x="90" y="77"/>
                  </a:lnTo>
                  <a:lnTo>
                    <a:pt x="90" y="77"/>
                  </a:lnTo>
                  <a:lnTo>
                    <a:pt x="92" y="77"/>
                  </a:lnTo>
                  <a:lnTo>
                    <a:pt x="92" y="77"/>
                  </a:lnTo>
                  <a:lnTo>
                    <a:pt x="92" y="77"/>
                  </a:lnTo>
                  <a:lnTo>
                    <a:pt x="92" y="79"/>
                  </a:lnTo>
                  <a:lnTo>
                    <a:pt x="92" y="79"/>
                  </a:lnTo>
                  <a:lnTo>
                    <a:pt x="92" y="79"/>
                  </a:lnTo>
                  <a:lnTo>
                    <a:pt x="92" y="81"/>
                  </a:lnTo>
                  <a:lnTo>
                    <a:pt x="92" y="81"/>
                  </a:lnTo>
                  <a:lnTo>
                    <a:pt x="92" y="81"/>
                  </a:lnTo>
                  <a:lnTo>
                    <a:pt x="92" y="81"/>
                  </a:lnTo>
                  <a:lnTo>
                    <a:pt x="92" y="83"/>
                  </a:lnTo>
                  <a:lnTo>
                    <a:pt x="90" y="85"/>
                  </a:lnTo>
                  <a:lnTo>
                    <a:pt x="90" y="87"/>
                  </a:lnTo>
                  <a:lnTo>
                    <a:pt x="90" y="87"/>
                  </a:lnTo>
                  <a:lnTo>
                    <a:pt x="88" y="90"/>
                  </a:lnTo>
                  <a:lnTo>
                    <a:pt x="86" y="92"/>
                  </a:lnTo>
                  <a:lnTo>
                    <a:pt x="86" y="96"/>
                  </a:lnTo>
                  <a:lnTo>
                    <a:pt x="82" y="98"/>
                  </a:lnTo>
                  <a:lnTo>
                    <a:pt x="82" y="98"/>
                  </a:lnTo>
                  <a:lnTo>
                    <a:pt x="78" y="102"/>
                  </a:lnTo>
                  <a:lnTo>
                    <a:pt x="78" y="102"/>
                  </a:lnTo>
                  <a:lnTo>
                    <a:pt x="78" y="102"/>
                  </a:lnTo>
                  <a:lnTo>
                    <a:pt x="76" y="102"/>
                  </a:lnTo>
                  <a:lnTo>
                    <a:pt x="76" y="102"/>
                  </a:lnTo>
                  <a:lnTo>
                    <a:pt x="76" y="102"/>
                  </a:lnTo>
                  <a:lnTo>
                    <a:pt x="74" y="102"/>
                  </a:lnTo>
                  <a:lnTo>
                    <a:pt x="74" y="102"/>
                  </a:lnTo>
                  <a:lnTo>
                    <a:pt x="74" y="102"/>
                  </a:lnTo>
                  <a:lnTo>
                    <a:pt x="72" y="104"/>
                  </a:lnTo>
                  <a:lnTo>
                    <a:pt x="72" y="104"/>
                  </a:lnTo>
                  <a:lnTo>
                    <a:pt x="69" y="104"/>
                  </a:lnTo>
                  <a:lnTo>
                    <a:pt x="67" y="104"/>
                  </a:lnTo>
                  <a:lnTo>
                    <a:pt x="65" y="104"/>
                  </a:lnTo>
                  <a:lnTo>
                    <a:pt x="65" y="104"/>
                  </a:lnTo>
                  <a:lnTo>
                    <a:pt x="63" y="104"/>
                  </a:lnTo>
                  <a:lnTo>
                    <a:pt x="63" y="104"/>
                  </a:lnTo>
                  <a:lnTo>
                    <a:pt x="61" y="106"/>
                  </a:lnTo>
                  <a:lnTo>
                    <a:pt x="61" y="106"/>
                  </a:lnTo>
                  <a:lnTo>
                    <a:pt x="61" y="106"/>
                  </a:lnTo>
                  <a:lnTo>
                    <a:pt x="59" y="104"/>
                  </a:lnTo>
                  <a:lnTo>
                    <a:pt x="59" y="104"/>
                  </a:lnTo>
                  <a:lnTo>
                    <a:pt x="59" y="106"/>
                  </a:lnTo>
                  <a:lnTo>
                    <a:pt x="57" y="106"/>
                  </a:lnTo>
                  <a:lnTo>
                    <a:pt x="57" y="106"/>
                  </a:lnTo>
                  <a:lnTo>
                    <a:pt x="57" y="108"/>
                  </a:lnTo>
                  <a:lnTo>
                    <a:pt x="55" y="108"/>
                  </a:lnTo>
                  <a:lnTo>
                    <a:pt x="55" y="108"/>
                  </a:lnTo>
                  <a:lnTo>
                    <a:pt x="55" y="108"/>
                  </a:lnTo>
                  <a:lnTo>
                    <a:pt x="55" y="110"/>
                  </a:lnTo>
                  <a:lnTo>
                    <a:pt x="51" y="113"/>
                  </a:lnTo>
                  <a:lnTo>
                    <a:pt x="51" y="115"/>
                  </a:lnTo>
                  <a:lnTo>
                    <a:pt x="51" y="115"/>
                  </a:lnTo>
                  <a:lnTo>
                    <a:pt x="49" y="123"/>
                  </a:lnTo>
                  <a:lnTo>
                    <a:pt x="49" y="123"/>
                  </a:lnTo>
                  <a:lnTo>
                    <a:pt x="49" y="125"/>
                  </a:lnTo>
                  <a:lnTo>
                    <a:pt x="49" y="125"/>
                  </a:lnTo>
                  <a:lnTo>
                    <a:pt x="49" y="127"/>
                  </a:lnTo>
                  <a:lnTo>
                    <a:pt x="49" y="127"/>
                  </a:lnTo>
                  <a:lnTo>
                    <a:pt x="49" y="127"/>
                  </a:lnTo>
                  <a:lnTo>
                    <a:pt x="49" y="129"/>
                  </a:lnTo>
                  <a:lnTo>
                    <a:pt x="49" y="129"/>
                  </a:lnTo>
                  <a:lnTo>
                    <a:pt x="49" y="129"/>
                  </a:lnTo>
                  <a:lnTo>
                    <a:pt x="49" y="131"/>
                  </a:lnTo>
                  <a:lnTo>
                    <a:pt x="49" y="131"/>
                  </a:lnTo>
                  <a:lnTo>
                    <a:pt x="49" y="131"/>
                  </a:lnTo>
                  <a:lnTo>
                    <a:pt x="51" y="133"/>
                  </a:lnTo>
                  <a:lnTo>
                    <a:pt x="51" y="133"/>
                  </a:lnTo>
                  <a:lnTo>
                    <a:pt x="51" y="133"/>
                  </a:lnTo>
                  <a:lnTo>
                    <a:pt x="51" y="136"/>
                  </a:lnTo>
                  <a:lnTo>
                    <a:pt x="51" y="138"/>
                  </a:lnTo>
                  <a:lnTo>
                    <a:pt x="53" y="142"/>
                  </a:lnTo>
                  <a:lnTo>
                    <a:pt x="53" y="142"/>
                  </a:lnTo>
                  <a:lnTo>
                    <a:pt x="53" y="142"/>
                  </a:lnTo>
                  <a:lnTo>
                    <a:pt x="53" y="142"/>
                  </a:lnTo>
                  <a:lnTo>
                    <a:pt x="55" y="144"/>
                  </a:lnTo>
                  <a:lnTo>
                    <a:pt x="55" y="144"/>
                  </a:lnTo>
                  <a:lnTo>
                    <a:pt x="55" y="144"/>
                  </a:lnTo>
                  <a:lnTo>
                    <a:pt x="55" y="144"/>
                  </a:lnTo>
                  <a:lnTo>
                    <a:pt x="55" y="144"/>
                  </a:lnTo>
                  <a:lnTo>
                    <a:pt x="55" y="144"/>
                  </a:lnTo>
                  <a:lnTo>
                    <a:pt x="55" y="148"/>
                  </a:lnTo>
                  <a:lnTo>
                    <a:pt x="55" y="150"/>
                  </a:lnTo>
                  <a:lnTo>
                    <a:pt x="55" y="150"/>
                  </a:lnTo>
                  <a:lnTo>
                    <a:pt x="55" y="152"/>
                  </a:lnTo>
                  <a:lnTo>
                    <a:pt x="53" y="152"/>
                  </a:lnTo>
                  <a:lnTo>
                    <a:pt x="53" y="152"/>
                  </a:lnTo>
                  <a:lnTo>
                    <a:pt x="53" y="152"/>
                  </a:lnTo>
                  <a:lnTo>
                    <a:pt x="53" y="152"/>
                  </a:lnTo>
                  <a:lnTo>
                    <a:pt x="51" y="152"/>
                  </a:lnTo>
                  <a:lnTo>
                    <a:pt x="51" y="152"/>
                  </a:lnTo>
                  <a:lnTo>
                    <a:pt x="51" y="152"/>
                  </a:lnTo>
                  <a:lnTo>
                    <a:pt x="51" y="152"/>
                  </a:lnTo>
                  <a:lnTo>
                    <a:pt x="51" y="152"/>
                  </a:lnTo>
                  <a:lnTo>
                    <a:pt x="51" y="150"/>
                  </a:lnTo>
                  <a:lnTo>
                    <a:pt x="49" y="150"/>
                  </a:lnTo>
                  <a:lnTo>
                    <a:pt x="49" y="150"/>
                  </a:lnTo>
                  <a:lnTo>
                    <a:pt x="49" y="150"/>
                  </a:lnTo>
                  <a:lnTo>
                    <a:pt x="49" y="150"/>
                  </a:lnTo>
                  <a:lnTo>
                    <a:pt x="49" y="150"/>
                  </a:lnTo>
                  <a:lnTo>
                    <a:pt x="49" y="150"/>
                  </a:lnTo>
                  <a:lnTo>
                    <a:pt x="46" y="150"/>
                  </a:lnTo>
                  <a:lnTo>
                    <a:pt x="46" y="152"/>
                  </a:lnTo>
                  <a:lnTo>
                    <a:pt x="44" y="154"/>
                  </a:lnTo>
                  <a:lnTo>
                    <a:pt x="44" y="154"/>
                  </a:lnTo>
                  <a:lnTo>
                    <a:pt x="42" y="156"/>
                  </a:lnTo>
                  <a:lnTo>
                    <a:pt x="40" y="161"/>
                  </a:lnTo>
                  <a:lnTo>
                    <a:pt x="40" y="161"/>
                  </a:lnTo>
                  <a:lnTo>
                    <a:pt x="40" y="161"/>
                  </a:lnTo>
                  <a:lnTo>
                    <a:pt x="40" y="163"/>
                  </a:lnTo>
                  <a:lnTo>
                    <a:pt x="40" y="165"/>
                  </a:lnTo>
                  <a:lnTo>
                    <a:pt x="40" y="165"/>
                  </a:lnTo>
                  <a:lnTo>
                    <a:pt x="40" y="167"/>
                  </a:lnTo>
                  <a:lnTo>
                    <a:pt x="40" y="167"/>
                  </a:lnTo>
                  <a:lnTo>
                    <a:pt x="40" y="169"/>
                  </a:lnTo>
                  <a:lnTo>
                    <a:pt x="40" y="169"/>
                  </a:lnTo>
                  <a:lnTo>
                    <a:pt x="42" y="169"/>
                  </a:lnTo>
                  <a:lnTo>
                    <a:pt x="42" y="169"/>
                  </a:lnTo>
                  <a:lnTo>
                    <a:pt x="42" y="171"/>
                  </a:lnTo>
                  <a:lnTo>
                    <a:pt x="42" y="171"/>
                  </a:lnTo>
                  <a:lnTo>
                    <a:pt x="40" y="177"/>
                  </a:lnTo>
                  <a:lnTo>
                    <a:pt x="38" y="182"/>
                  </a:lnTo>
                  <a:lnTo>
                    <a:pt x="36" y="184"/>
                  </a:lnTo>
                  <a:lnTo>
                    <a:pt x="36" y="186"/>
                  </a:lnTo>
                  <a:lnTo>
                    <a:pt x="34" y="186"/>
                  </a:lnTo>
                  <a:lnTo>
                    <a:pt x="34" y="186"/>
                  </a:lnTo>
                  <a:lnTo>
                    <a:pt x="32" y="188"/>
                  </a:lnTo>
                  <a:lnTo>
                    <a:pt x="32" y="188"/>
                  </a:lnTo>
                  <a:lnTo>
                    <a:pt x="32" y="188"/>
                  </a:lnTo>
                  <a:lnTo>
                    <a:pt x="30" y="188"/>
                  </a:lnTo>
                  <a:lnTo>
                    <a:pt x="28" y="188"/>
                  </a:lnTo>
                  <a:lnTo>
                    <a:pt x="26" y="190"/>
                  </a:lnTo>
                  <a:lnTo>
                    <a:pt x="26" y="190"/>
                  </a:lnTo>
                  <a:lnTo>
                    <a:pt x="26" y="190"/>
                  </a:lnTo>
                  <a:lnTo>
                    <a:pt x="23" y="190"/>
                  </a:lnTo>
                  <a:lnTo>
                    <a:pt x="21" y="192"/>
                  </a:lnTo>
                  <a:lnTo>
                    <a:pt x="21" y="192"/>
                  </a:lnTo>
                  <a:lnTo>
                    <a:pt x="21" y="194"/>
                  </a:lnTo>
                  <a:lnTo>
                    <a:pt x="21" y="196"/>
                  </a:lnTo>
                  <a:lnTo>
                    <a:pt x="21" y="196"/>
                  </a:lnTo>
                  <a:lnTo>
                    <a:pt x="21" y="196"/>
                  </a:lnTo>
                  <a:lnTo>
                    <a:pt x="21" y="198"/>
                  </a:lnTo>
                  <a:lnTo>
                    <a:pt x="23" y="198"/>
                  </a:lnTo>
                  <a:lnTo>
                    <a:pt x="23" y="198"/>
                  </a:lnTo>
                  <a:lnTo>
                    <a:pt x="23" y="198"/>
                  </a:lnTo>
                  <a:lnTo>
                    <a:pt x="23" y="200"/>
                  </a:lnTo>
                  <a:lnTo>
                    <a:pt x="23" y="200"/>
                  </a:lnTo>
                  <a:lnTo>
                    <a:pt x="23" y="200"/>
                  </a:lnTo>
                  <a:lnTo>
                    <a:pt x="21" y="200"/>
                  </a:lnTo>
                  <a:lnTo>
                    <a:pt x="21" y="200"/>
                  </a:lnTo>
                  <a:lnTo>
                    <a:pt x="21" y="200"/>
                  </a:lnTo>
                  <a:lnTo>
                    <a:pt x="19" y="200"/>
                  </a:lnTo>
                  <a:lnTo>
                    <a:pt x="19" y="200"/>
                  </a:lnTo>
                  <a:lnTo>
                    <a:pt x="19" y="203"/>
                  </a:lnTo>
                  <a:lnTo>
                    <a:pt x="19" y="205"/>
                  </a:lnTo>
                  <a:lnTo>
                    <a:pt x="19" y="205"/>
                  </a:lnTo>
                  <a:lnTo>
                    <a:pt x="19" y="205"/>
                  </a:lnTo>
                  <a:lnTo>
                    <a:pt x="17" y="205"/>
                  </a:lnTo>
                  <a:lnTo>
                    <a:pt x="17" y="205"/>
                  </a:lnTo>
                  <a:lnTo>
                    <a:pt x="17" y="207"/>
                  </a:lnTo>
                  <a:lnTo>
                    <a:pt x="17" y="207"/>
                  </a:lnTo>
                  <a:lnTo>
                    <a:pt x="15" y="207"/>
                  </a:lnTo>
                  <a:lnTo>
                    <a:pt x="15" y="209"/>
                  </a:lnTo>
                  <a:lnTo>
                    <a:pt x="15" y="209"/>
                  </a:lnTo>
                  <a:lnTo>
                    <a:pt x="15" y="211"/>
                  </a:lnTo>
                  <a:lnTo>
                    <a:pt x="15" y="211"/>
                  </a:lnTo>
                  <a:lnTo>
                    <a:pt x="15" y="211"/>
                  </a:lnTo>
                  <a:lnTo>
                    <a:pt x="15" y="213"/>
                  </a:lnTo>
                  <a:lnTo>
                    <a:pt x="15" y="213"/>
                  </a:lnTo>
                  <a:lnTo>
                    <a:pt x="15" y="213"/>
                  </a:lnTo>
                  <a:lnTo>
                    <a:pt x="15" y="215"/>
                  </a:lnTo>
                  <a:lnTo>
                    <a:pt x="15" y="215"/>
                  </a:lnTo>
                  <a:lnTo>
                    <a:pt x="15" y="215"/>
                  </a:lnTo>
                  <a:lnTo>
                    <a:pt x="15" y="215"/>
                  </a:lnTo>
                  <a:lnTo>
                    <a:pt x="15" y="217"/>
                  </a:lnTo>
                  <a:lnTo>
                    <a:pt x="13" y="217"/>
                  </a:lnTo>
                  <a:lnTo>
                    <a:pt x="13" y="219"/>
                  </a:lnTo>
                  <a:lnTo>
                    <a:pt x="13" y="219"/>
                  </a:lnTo>
                  <a:lnTo>
                    <a:pt x="13" y="221"/>
                  </a:lnTo>
                  <a:lnTo>
                    <a:pt x="13" y="221"/>
                  </a:lnTo>
                  <a:lnTo>
                    <a:pt x="11" y="226"/>
                  </a:lnTo>
                  <a:lnTo>
                    <a:pt x="11" y="228"/>
                  </a:lnTo>
                  <a:lnTo>
                    <a:pt x="11" y="230"/>
                  </a:lnTo>
                  <a:lnTo>
                    <a:pt x="11" y="230"/>
                  </a:lnTo>
                  <a:lnTo>
                    <a:pt x="11" y="232"/>
                  </a:lnTo>
                  <a:lnTo>
                    <a:pt x="11" y="234"/>
                  </a:lnTo>
                  <a:lnTo>
                    <a:pt x="11" y="234"/>
                  </a:lnTo>
                  <a:lnTo>
                    <a:pt x="11" y="236"/>
                  </a:lnTo>
                  <a:lnTo>
                    <a:pt x="9" y="236"/>
                  </a:lnTo>
                  <a:lnTo>
                    <a:pt x="9" y="236"/>
                  </a:lnTo>
                  <a:lnTo>
                    <a:pt x="9" y="238"/>
                  </a:lnTo>
                  <a:lnTo>
                    <a:pt x="7" y="238"/>
                  </a:lnTo>
                  <a:lnTo>
                    <a:pt x="7" y="242"/>
                  </a:lnTo>
                  <a:lnTo>
                    <a:pt x="5" y="242"/>
                  </a:lnTo>
                  <a:lnTo>
                    <a:pt x="5" y="242"/>
                  </a:lnTo>
                  <a:lnTo>
                    <a:pt x="3" y="244"/>
                  </a:lnTo>
                  <a:lnTo>
                    <a:pt x="0" y="244"/>
                  </a:lnTo>
                  <a:lnTo>
                    <a:pt x="0" y="244"/>
                  </a:lnTo>
                  <a:lnTo>
                    <a:pt x="0" y="247"/>
                  </a:lnTo>
                  <a:lnTo>
                    <a:pt x="3" y="253"/>
                  </a:lnTo>
                  <a:lnTo>
                    <a:pt x="3" y="253"/>
                  </a:lnTo>
                  <a:lnTo>
                    <a:pt x="3" y="255"/>
                  </a:lnTo>
                  <a:lnTo>
                    <a:pt x="3" y="257"/>
                  </a:lnTo>
                  <a:lnTo>
                    <a:pt x="5" y="259"/>
                  </a:lnTo>
                  <a:lnTo>
                    <a:pt x="5" y="259"/>
                  </a:lnTo>
                  <a:lnTo>
                    <a:pt x="5" y="259"/>
                  </a:lnTo>
                  <a:lnTo>
                    <a:pt x="5" y="261"/>
                  </a:lnTo>
                  <a:lnTo>
                    <a:pt x="5" y="261"/>
                  </a:lnTo>
                  <a:lnTo>
                    <a:pt x="3" y="261"/>
                  </a:lnTo>
                  <a:lnTo>
                    <a:pt x="3" y="261"/>
                  </a:lnTo>
                  <a:lnTo>
                    <a:pt x="3" y="261"/>
                  </a:lnTo>
                  <a:lnTo>
                    <a:pt x="3" y="263"/>
                  </a:lnTo>
                  <a:lnTo>
                    <a:pt x="3" y="263"/>
                  </a:lnTo>
                  <a:lnTo>
                    <a:pt x="3" y="263"/>
                  </a:lnTo>
                  <a:lnTo>
                    <a:pt x="5" y="265"/>
                  </a:lnTo>
                  <a:lnTo>
                    <a:pt x="7" y="265"/>
                  </a:lnTo>
                  <a:lnTo>
                    <a:pt x="9" y="267"/>
                  </a:lnTo>
                  <a:lnTo>
                    <a:pt x="11" y="267"/>
                  </a:lnTo>
                  <a:lnTo>
                    <a:pt x="11" y="267"/>
                  </a:lnTo>
                  <a:lnTo>
                    <a:pt x="11" y="267"/>
                  </a:lnTo>
                  <a:lnTo>
                    <a:pt x="13" y="267"/>
                  </a:lnTo>
                  <a:lnTo>
                    <a:pt x="13" y="267"/>
                  </a:lnTo>
                  <a:lnTo>
                    <a:pt x="13" y="267"/>
                  </a:lnTo>
                  <a:lnTo>
                    <a:pt x="15" y="267"/>
                  </a:lnTo>
                  <a:lnTo>
                    <a:pt x="15" y="267"/>
                  </a:lnTo>
                  <a:lnTo>
                    <a:pt x="15" y="267"/>
                  </a:lnTo>
                  <a:lnTo>
                    <a:pt x="15" y="270"/>
                  </a:lnTo>
                  <a:lnTo>
                    <a:pt x="15" y="270"/>
                  </a:lnTo>
                  <a:lnTo>
                    <a:pt x="17" y="270"/>
                  </a:lnTo>
                  <a:lnTo>
                    <a:pt x="17" y="270"/>
                  </a:lnTo>
                  <a:lnTo>
                    <a:pt x="19" y="272"/>
                  </a:lnTo>
                  <a:lnTo>
                    <a:pt x="19" y="272"/>
                  </a:lnTo>
                  <a:lnTo>
                    <a:pt x="19" y="272"/>
                  </a:lnTo>
                  <a:lnTo>
                    <a:pt x="21" y="272"/>
                  </a:lnTo>
                  <a:lnTo>
                    <a:pt x="23" y="272"/>
                  </a:lnTo>
                  <a:lnTo>
                    <a:pt x="23" y="272"/>
                  </a:lnTo>
                  <a:lnTo>
                    <a:pt x="26" y="272"/>
                  </a:lnTo>
                  <a:lnTo>
                    <a:pt x="30" y="272"/>
                  </a:lnTo>
                  <a:lnTo>
                    <a:pt x="30" y="272"/>
                  </a:lnTo>
                  <a:lnTo>
                    <a:pt x="30" y="272"/>
                  </a:lnTo>
                  <a:lnTo>
                    <a:pt x="30" y="274"/>
                  </a:lnTo>
                  <a:lnTo>
                    <a:pt x="30" y="274"/>
                  </a:lnTo>
                  <a:lnTo>
                    <a:pt x="30" y="274"/>
                  </a:lnTo>
                  <a:lnTo>
                    <a:pt x="32" y="274"/>
                  </a:lnTo>
                  <a:lnTo>
                    <a:pt x="32" y="274"/>
                  </a:lnTo>
                  <a:lnTo>
                    <a:pt x="34" y="274"/>
                  </a:lnTo>
                  <a:lnTo>
                    <a:pt x="34" y="274"/>
                  </a:lnTo>
                  <a:lnTo>
                    <a:pt x="36" y="272"/>
                  </a:lnTo>
                  <a:lnTo>
                    <a:pt x="36" y="272"/>
                  </a:lnTo>
                  <a:lnTo>
                    <a:pt x="36" y="272"/>
                  </a:lnTo>
                  <a:lnTo>
                    <a:pt x="38" y="272"/>
                  </a:lnTo>
                  <a:lnTo>
                    <a:pt x="38" y="272"/>
                  </a:lnTo>
                  <a:lnTo>
                    <a:pt x="38" y="272"/>
                  </a:lnTo>
                  <a:lnTo>
                    <a:pt x="38" y="272"/>
                  </a:lnTo>
                  <a:lnTo>
                    <a:pt x="38" y="274"/>
                  </a:lnTo>
                  <a:lnTo>
                    <a:pt x="38" y="274"/>
                  </a:lnTo>
                  <a:lnTo>
                    <a:pt x="40" y="274"/>
                  </a:lnTo>
                  <a:lnTo>
                    <a:pt x="40" y="276"/>
                  </a:lnTo>
                  <a:lnTo>
                    <a:pt x="42" y="278"/>
                  </a:lnTo>
                  <a:lnTo>
                    <a:pt x="42" y="280"/>
                  </a:lnTo>
                  <a:lnTo>
                    <a:pt x="42" y="280"/>
                  </a:lnTo>
                  <a:lnTo>
                    <a:pt x="44" y="282"/>
                  </a:lnTo>
                  <a:lnTo>
                    <a:pt x="46" y="284"/>
                  </a:lnTo>
                  <a:lnTo>
                    <a:pt x="46" y="284"/>
                  </a:lnTo>
                  <a:lnTo>
                    <a:pt x="46" y="288"/>
                  </a:lnTo>
                  <a:lnTo>
                    <a:pt x="46" y="288"/>
                  </a:lnTo>
                  <a:lnTo>
                    <a:pt x="46" y="288"/>
                  </a:lnTo>
                  <a:lnTo>
                    <a:pt x="49" y="288"/>
                  </a:lnTo>
                  <a:lnTo>
                    <a:pt x="49" y="288"/>
                  </a:lnTo>
                  <a:lnTo>
                    <a:pt x="49" y="288"/>
                  </a:lnTo>
                  <a:lnTo>
                    <a:pt x="49" y="290"/>
                  </a:lnTo>
                  <a:lnTo>
                    <a:pt x="49" y="288"/>
                  </a:lnTo>
                  <a:lnTo>
                    <a:pt x="51" y="288"/>
                  </a:lnTo>
                  <a:lnTo>
                    <a:pt x="51" y="288"/>
                  </a:lnTo>
                  <a:lnTo>
                    <a:pt x="53" y="286"/>
                  </a:lnTo>
                  <a:lnTo>
                    <a:pt x="55" y="286"/>
                  </a:lnTo>
                  <a:lnTo>
                    <a:pt x="57" y="286"/>
                  </a:lnTo>
                  <a:lnTo>
                    <a:pt x="57" y="286"/>
                  </a:lnTo>
                  <a:lnTo>
                    <a:pt x="59" y="284"/>
                  </a:lnTo>
                  <a:lnTo>
                    <a:pt x="65" y="284"/>
                  </a:lnTo>
                  <a:lnTo>
                    <a:pt x="65" y="284"/>
                  </a:lnTo>
                  <a:lnTo>
                    <a:pt x="65" y="286"/>
                  </a:lnTo>
                  <a:lnTo>
                    <a:pt x="67" y="286"/>
                  </a:lnTo>
                  <a:lnTo>
                    <a:pt x="67" y="286"/>
                  </a:lnTo>
                  <a:lnTo>
                    <a:pt x="67" y="286"/>
                  </a:lnTo>
                  <a:lnTo>
                    <a:pt x="67" y="286"/>
                  </a:lnTo>
                  <a:lnTo>
                    <a:pt x="67" y="288"/>
                  </a:lnTo>
                  <a:lnTo>
                    <a:pt x="65" y="288"/>
                  </a:lnTo>
                  <a:lnTo>
                    <a:pt x="65" y="288"/>
                  </a:lnTo>
                  <a:lnTo>
                    <a:pt x="65" y="290"/>
                  </a:lnTo>
                  <a:lnTo>
                    <a:pt x="65" y="295"/>
                  </a:lnTo>
                  <a:lnTo>
                    <a:pt x="65" y="295"/>
                  </a:lnTo>
                  <a:lnTo>
                    <a:pt x="65" y="295"/>
                  </a:lnTo>
                  <a:lnTo>
                    <a:pt x="65" y="297"/>
                  </a:lnTo>
                  <a:lnTo>
                    <a:pt x="69" y="299"/>
                  </a:lnTo>
                  <a:lnTo>
                    <a:pt x="69" y="299"/>
                  </a:lnTo>
                  <a:lnTo>
                    <a:pt x="69" y="301"/>
                  </a:lnTo>
                  <a:lnTo>
                    <a:pt x="69" y="301"/>
                  </a:lnTo>
                  <a:lnTo>
                    <a:pt x="69" y="301"/>
                  </a:lnTo>
                  <a:lnTo>
                    <a:pt x="69" y="301"/>
                  </a:lnTo>
                  <a:lnTo>
                    <a:pt x="72" y="303"/>
                  </a:lnTo>
                  <a:lnTo>
                    <a:pt x="72" y="303"/>
                  </a:lnTo>
                  <a:lnTo>
                    <a:pt x="72" y="303"/>
                  </a:lnTo>
                  <a:lnTo>
                    <a:pt x="72" y="303"/>
                  </a:lnTo>
                  <a:lnTo>
                    <a:pt x="72" y="305"/>
                  </a:lnTo>
                  <a:lnTo>
                    <a:pt x="74" y="307"/>
                  </a:lnTo>
                  <a:lnTo>
                    <a:pt x="74" y="307"/>
                  </a:lnTo>
                  <a:lnTo>
                    <a:pt x="74" y="307"/>
                  </a:lnTo>
                  <a:lnTo>
                    <a:pt x="76" y="309"/>
                  </a:lnTo>
                  <a:lnTo>
                    <a:pt x="78" y="318"/>
                  </a:lnTo>
                  <a:lnTo>
                    <a:pt x="80" y="320"/>
                  </a:lnTo>
                  <a:lnTo>
                    <a:pt x="80" y="322"/>
                  </a:lnTo>
                  <a:lnTo>
                    <a:pt x="80" y="322"/>
                  </a:lnTo>
                  <a:lnTo>
                    <a:pt x="80" y="324"/>
                  </a:lnTo>
                  <a:lnTo>
                    <a:pt x="78" y="326"/>
                  </a:lnTo>
                  <a:lnTo>
                    <a:pt x="78" y="326"/>
                  </a:lnTo>
                  <a:lnTo>
                    <a:pt x="78" y="326"/>
                  </a:lnTo>
                  <a:lnTo>
                    <a:pt x="78" y="328"/>
                  </a:lnTo>
                  <a:lnTo>
                    <a:pt x="78" y="330"/>
                  </a:lnTo>
                  <a:lnTo>
                    <a:pt x="78" y="330"/>
                  </a:lnTo>
                  <a:lnTo>
                    <a:pt x="78" y="334"/>
                  </a:lnTo>
                  <a:lnTo>
                    <a:pt x="78" y="334"/>
                  </a:lnTo>
                  <a:lnTo>
                    <a:pt x="78" y="337"/>
                  </a:lnTo>
                  <a:lnTo>
                    <a:pt x="78" y="337"/>
                  </a:lnTo>
                  <a:lnTo>
                    <a:pt x="80" y="337"/>
                  </a:lnTo>
                  <a:lnTo>
                    <a:pt x="80" y="337"/>
                  </a:lnTo>
                  <a:lnTo>
                    <a:pt x="80" y="343"/>
                  </a:lnTo>
                  <a:lnTo>
                    <a:pt x="80" y="343"/>
                  </a:lnTo>
                  <a:lnTo>
                    <a:pt x="80" y="343"/>
                  </a:lnTo>
                  <a:lnTo>
                    <a:pt x="82" y="345"/>
                  </a:lnTo>
                  <a:lnTo>
                    <a:pt x="82" y="345"/>
                  </a:lnTo>
                  <a:lnTo>
                    <a:pt x="82" y="347"/>
                  </a:lnTo>
                  <a:lnTo>
                    <a:pt x="84" y="357"/>
                  </a:lnTo>
                  <a:lnTo>
                    <a:pt x="86" y="357"/>
                  </a:lnTo>
                  <a:lnTo>
                    <a:pt x="86" y="360"/>
                  </a:lnTo>
                  <a:lnTo>
                    <a:pt x="86" y="360"/>
                  </a:lnTo>
                  <a:lnTo>
                    <a:pt x="88" y="360"/>
                  </a:lnTo>
                  <a:lnTo>
                    <a:pt x="88" y="362"/>
                  </a:lnTo>
                  <a:lnTo>
                    <a:pt x="92" y="362"/>
                  </a:lnTo>
                  <a:lnTo>
                    <a:pt x="92" y="364"/>
                  </a:lnTo>
                  <a:lnTo>
                    <a:pt x="92" y="364"/>
                  </a:lnTo>
                  <a:lnTo>
                    <a:pt x="95" y="364"/>
                  </a:lnTo>
                  <a:lnTo>
                    <a:pt x="95" y="366"/>
                  </a:lnTo>
                  <a:lnTo>
                    <a:pt x="95" y="366"/>
                  </a:lnTo>
                  <a:lnTo>
                    <a:pt x="95" y="366"/>
                  </a:lnTo>
                  <a:lnTo>
                    <a:pt x="95" y="366"/>
                  </a:lnTo>
                  <a:lnTo>
                    <a:pt x="99" y="366"/>
                  </a:lnTo>
                  <a:lnTo>
                    <a:pt x="99" y="364"/>
                  </a:lnTo>
                  <a:lnTo>
                    <a:pt x="97" y="364"/>
                  </a:lnTo>
                  <a:lnTo>
                    <a:pt x="97" y="362"/>
                  </a:lnTo>
                  <a:lnTo>
                    <a:pt x="99" y="362"/>
                  </a:lnTo>
                  <a:lnTo>
                    <a:pt x="99" y="360"/>
                  </a:lnTo>
                  <a:lnTo>
                    <a:pt x="99" y="362"/>
                  </a:lnTo>
                  <a:lnTo>
                    <a:pt x="99" y="364"/>
                  </a:lnTo>
                  <a:lnTo>
                    <a:pt x="99" y="364"/>
                  </a:lnTo>
                  <a:lnTo>
                    <a:pt x="99" y="366"/>
                  </a:lnTo>
                  <a:lnTo>
                    <a:pt x="99" y="366"/>
                  </a:lnTo>
                  <a:lnTo>
                    <a:pt x="101" y="366"/>
                  </a:lnTo>
                  <a:lnTo>
                    <a:pt x="103" y="364"/>
                  </a:lnTo>
                  <a:lnTo>
                    <a:pt x="101" y="364"/>
                  </a:lnTo>
                  <a:lnTo>
                    <a:pt x="101" y="362"/>
                  </a:lnTo>
                  <a:lnTo>
                    <a:pt x="101" y="360"/>
                  </a:lnTo>
                  <a:lnTo>
                    <a:pt x="101" y="357"/>
                  </a:lnTo>
                  <a:lnTo>
                    <a:pt x="103" y="355"/>
                  </a:lnTo>
                  <a:lnTo>
                    <a:pt x="103" y="355"/>
                  </a:lnTo>
                  <a:lnTo>
                    <a:pt x="103" y="353"/>
                  </a:lnTo>
                  <a:lnTo>
                    <a:pt x="103" y="353"/>
                  </a:lnTo>
                  <a:lnTo>
                    <a:pt x="103" y="353"/>
                  </a:lnTo>
                  <a:lnTo>
                    <a:pt x="105" y="355"/>
                  </a:lnTo>
                  <a:lnTo>
                    <a:pt x="107" y="353"/>
                  </a:lnTo>
                  <a:lnTo>
                    <a:pt x="107" y="353"/>
                  </a:lnTo>
                  <a:lnTo>
                    <a:pt x="107" y="353"/>
                  </a:lnTo>
                  <a:lnTo>
                    <a:pt x="109" y="353"/>
                  </a:lnTo>
                  <a:lnTo>
                    <a:pt x="109" y="351"/>
                  </a:lnTo>
                  <a:lnTo>
                    <a:pt x="113" y="353"/>
                  </a:lnTo>
                  <a:lnTo>
                    <a:pt x="115" y="353"/>
                  </a:lnTo>
                  <a:lnTo>
                    <a:pt x="118" y="349"/>
                  </a:lnTo>
                  <a:lnTo>
                    <a:pt x="118" y="347"/>
                  </a:lnTo>
                  <a:lnTo>
                    <a:pt x="115" y="343"/>
                  </a:lnTo>
                  <a:lnTo>
                    <a:pt x="113" y="343"/>
                  </a:lnTo>
                  <a:lnTo>
                    <a:pt x="113" y="343"/>
                  </a:lnTo>
                  <a:lnTo>
                    <a:pt x="111" y="343"/>
                  </a:lnTo>
                  <a:lnTo>
                    <a:pt x="111" y="341"/>
                  </a:lnTo>
                  <a:lnTo>
                    <a:pt x="111" y="341"/>
                  </a:lnTo>
                  <a:lnTo>
                    <a:pt x="113" y="341"/>
                  </a:lnTo>
                  <a:lnTo>
                    <a:pt x="113" y="343"/>
                  </a:lnTo>
                  <a:lnTo>
                    <a:pt x="115" y="343"/>
                  </a:lnTo>
                  <a:lnTo>
                    <a:pt x="120" y="343"/>
                  </a:lnTo>
                  <a:lnTo>
                    <a:pt x="122" y="343"/>
                  </a:lnTo>
                  <a:lnTo>
                    <a:pt x="122" y="345"/>
                  </a:lnTo>
                  <a:lnTo>
                    <a:pt x="124" y="345"/>
                  </a:lnTo>
                  <a:lnTo>
                    <a:pt x="124" y="347"/>
                  </a:lnTo>
                  <a:lnTo>
                    <a:pt x="124" y="347"/>
                  </a:lnTo>
                  <a:lnTo>
                    <a:pt x="124" y="349"/>
                  </a:lnTo>
                  <a:lnTo>
                    <a:pt x="124" y="351"/>
                  </a:lnTo>
                  <a:lnTo>
                    <a:pt x="124" y="353"/>
                  </a:lnTo>
                  <a:lnTo>
                    <a:pt x="124" y="355"/>
                  </a:lnTo>
                  <a:lnTo>
                    <a:pt x="124" y="357"/>
                  </a:lnTo>
                  <a:lnTo>
                    <a:pt x="126" y="355"/>
                  </a:lnTo>
                  <a:lnTo>
                    <a:pt x="126" y="353"/>
                  </a:lnTo>
                  <a:lnTo>
                    <a:pt x="128" y="353"/>
                  </a:lnTo>
                  <a:lnTo>
                    <a:pt x="126" y="351"/>
                  </a:lnTo>
                  <a:lnTo>
                    <a:pt x="126" y="349"/>
                  </a:lnTo>
                  <a:lnTo>
                    <a:pt x="126" y="347"/>
                  </a:lnTo>
                  <a:lnTo>
                    <a:pt x="128" y="343"/>
                  </a:lnTo>
                  <a:lnTo>
                    <a:pt x="130" y="343"/>
                  </a:lnTo>
                  <a:lnTo>
                    <a:pt x="132" y="341"/>
                  </a:lnTo>
                  <a:lnTo>
                    <a:pt x="130" y="339"/>
                  </a:lnTo>
                  <a:lnTo>
                    <a:pt x="130" y="337"/>
                  </a:lnTo>
                  <a:lnTo>
                    <a:pt x="132" y="334"/>
                  </a:lnTo>
                  <a:lnTo>
                    <a:pt x="130" y="334"/>
                  </a:lnTo>
                  <a:lnTo>
                    <a:pt x="130" y="334"/>
                  </a:lnTo>
                  <a:lnTo>
                    <a:pt x="130" y="332"/>
                  </a:lnTo>
                  <a:lnTo>
                    <a:pt x="130" y="332"/>
                  </a:lnTo>
                  <a:lnTo>
                    <a:pt x="130" y="332"/>
                  </a:lnTo>
                  <a:lnTo>
                    <a:pt x="134" y="334"/>
                  </a:lnTo>
                  <a:lnTo>
                    <a:pt x="134" y="334"/>
                  </a:lnTo>
                  <a:lnTo>
                    <a:pt x="136" y="330"/>
                  </a:lnTo>
                  <a:lnTo>
                    <a:pt x="136" y="330"/>
                  </a:lnTo>
                  <a:lnTo>
                    <a:pt x="136" y="332"/>
                  </a:lnTo>
                  <a:lnTo>
                    <a:pt x="136" y="332"/>
                  </a:lnTo>
                  <a:lnTo>
                    <a:pt x="136" y="334"/>
                  </a:lnTo>
                  <a:lnTo>
                    <a:pt x="136" y="334"/>
                  </a:lnTo>
                  <a:lnTo>
                    <a:pt x="136" y="334"/>
                  </a:lnTo>
                  <a:lnTo>
                    <a:pt x="136" y="334"/>
                  </a:lnTo>
                  <a:lnTo>
                    <a:pt x="139" y="334"/>
                  </a:lnTo>
                  <a:lnTo>
                    <a:pt x="139" y="334"/>
                  </a:lnTo>
                  <a:lnTo>
                    <a:pt x="139" y="337"/>
                  </a:lnTo>
                  <a:lnTo>
                    <a:pt x="134" y="341"/>
                  </a:lnTo>
                  <a:lnTo>
                    <a:pt x="134" y="343"/>
                  </a:lnTo>
                  <a:lnTo>
                    <a:pt x="134" y="343"/>
                  </a:lnTo>
                  <a:lnTo>
                    <a:pt x="134" y="343"/>
                  </a:lnTo>
                  <a:lnTo>
                    <a:pt x="136" y="343"/>
                  </a:lnTo>
                  <a:lnTo>
                    <a:pt x="136" y="343"/>
                  </a:lnTo>
                  <a:lnTo>
                    <a:pt x="136" y="341"/>
                  </a:lnTo>
                  <a:lnTo>
                    <a:pt x="136" y="341"/>
                  </a:lnTo>
                  <a:lnTo>
                    <a:pt x="139" y="339"/>
                  </a:lnTo>
                  <a:lnTo>
                    <a:pt x="141" y="334"/>
                  </a:lnTo>
                  <a:lnTo>
                    <a:pt x="143" y="334"/>
                  </a:lnTo>
                  <a:lnTo>
                    <a:pt x="145" y="334"/>
                  </a:lnTo>
                  <a:lnTo>
                    <a:pt x="145" y="334"/>
                  </a:lnTo>
                  <a:lnTo>
                    <a:pt x="145" y="332"/>
                  </a:lnTo>
                  <a:lnTo>
                    <a:pt x="145" y="332"/>
                  </a:lnTo>
                  <a:lnTo>
                    <a:pt x="145" y="330"/>
                  </a:lnTo>
                  <a:lnTo>
                    <a:pt x="145" y="330"/>
                  </a:lnTo>
                  <a:lnTo>
                    <a:pt x="145" y="328"/>
                  </a:lnTo>
                  <a:lnTo>
                    <a:pt x="147" y="326"/>
                  </a:lnTo>
                  <a:lnTo>
                    <a:pt x="149" y="324"/>
                  </a:lnTo>
                  <a:lnTo>
                    <a:pt x="147" y="322"/>
                  </a:lnTo>
                  <a:lnTo>
                    <a:pt x="147" y="322"/>
                  </a:lnTo>
                  <a:lnTo>
                    <a:pt x="147" y="322"/>
                  </a:lnTo>
                  <a:lnTo>
                    <a:pt x="147" y="320"/>
                  </a:lnTo>
                  <a:lnTo>
                    <a:pt x="149" y="320"/>
                  </a:lnTo>
                  <a:lnTo>
                    <a:pt x="149" y="322"/>
                  </a:lnTo>
                  <a:lnTo>
                    <a:pt x="151" y="324"/>
                  </a:lnTo>
                  <a:lnTo>
                    <a:pt x="151" y="324"/>
                  </a:lnTo>
                  <a:lnTo>
                    <a:pt x="151" y="324"/>
                  </a:lnTo>
                  <a:lnTo>
                    <a:pt x="151" y="324"/>
                  </a:lnTo>
                  <a:lnTo>
                    <a:pt x="151" y="322"/>
                  </a:lnTo>
                  <a:lnTo>
                    <a:pt x="151" y="322"/>
                  </a:lnTo>
                  <a:lnTo>
                    <a:pt x="153" y="322"/>
                  </a:lnTo>
                  <a:lnTo>
                    <a:pt x="153" y="322"/>
                  </a:lnTo>
                  <a:lnTo>
                    <a:pt x="155" y="320"/>
                  </a:lnTo>
                  <a:lnTo>
                    <a:pt x="155" y="320"/>
                  </a:lnTo>
                  <a:lnTo>
                    <a:pt x="157" y="318"/>
                  </a:lnTo>
                  <a:lnTo>
                    <a:pt x="157" y="318"/>
                  </a:lnTo>
                  <a:lnTo>
                    <a:pt x="159" y="318"/>
                  </a:lnTo>
                  <a:lnTo>
                    <a:pt x="159" y="316"/>
                  </a:lnTo>
                  <a:lnTo>
                    <a:pt x="162" y="316"/>
                  </a:lnTo>
                  <a:lnTo>
                    <a:pt x="162" y="316"/>
                  </a:lnTo>
                  <a:lnTo>
                    <a:pt x="162" y="316"/>
                  </a:lnTo>
                  <a:lnTo>
                    <a:pt x="162" y="313"/>
                  </a:lnTo>
                  <a:lnTo>
                    <a:pt x="162" y="313"/>
                  </a:lnTo>
                  <a:lnTo>
                    <a:pt x="159" y="313"/>
                  </a:lnTo>
                  <a:lnTo>
                    <a:pt x="159" y="311"/>
                  </a:lnTo>
                  <a:lnTo>
                    <a:pt x="159" y="311"/>
                  </a:lnTo>
                  <a:lnTo>
                    <a:pt x="157" y="309"/>
                  </a:lnTo>
                  <a:lnTo>
                    <a:pt x="157" y="309"/>
                  </a:lnTo>
                  <a:lnTo>
                    <a:pt x="155" y="311"/>
                  </a:lnTo>
                  <a:lnTo>
                    <a:pt x="155" y="311"/>
                  </a:lnTo>
                  <a:lnTo>
                    <a:pt x="155" y="311"/>
                  </a:lnTo>
                  <a:lnTo>
                    <a:pt x="153" y="311"/>
                  </a:lnTo>
                  <a:lnTo>
                    <a:pt x="155" y="309"/>
                  </a:lnTo>
                  <a:lnTo>
                    <a:pt x="155" y="309"/>
                  </a:lnTo>
                  <a:lnTo>
                    <a:pt x="155" y="309"/>
                  </a:lnTo>
                  <a:lnTo>
                    <a:pt x="155" y="309"/>
                  </a:lnTo>
                  <a:lnTo>
                    <a:pt x="155" y="307"/>
                  </a:lnTo>
                  <a:lnTo>
                    <a:pt x="155" y="305"/>
                  </a:lnTo>
                  <a:lnTo>
                    <a:pt x="155" y="305"/>
                  </a:lnTo>
                  <a:lnTo>
                    <a:pt x="155" y="305"/>
                  </a:lnTo>
                  <a:lnTo>
                    <a:pt x="153" y="305"/>
                  </a:lnTo>
                  <a:lnTo>
                    <a:pt x="151" y="307"/>
                  </a:lnTo>
                  <a:lnTo>
                    <a:pt x="147" y="307"/>
                  </a:lnTo>
                  <a:lnTo>
                    <a:pt x="145" y="307"/>
                  </a:lnTo>
                  <a:lnTo>
                    <a:pt x="139" y="301"/>
                  </a:lnTo>
                  <a:lnTo>
                    <a:pt x="139" y="301"/>
                  </a:lnTo>
                  <a:lnTo>
                    <a:pt x="141" y="301"/>
                  </a:lnTo>
                  <a:lnTo>
                    <a:pt x="145" y="301"/>
                  </a:lnTo>
                  <a:lnTo>
                    <a:pt x="145" y="301"/>
                  </a:lnTo>
                  <a:lnTo>
                    <a:pt x="143" y="301"/>
                  </a:lnTo>
                  <a:lnTo>
                    <a:pt x="143" y="301"/>
                  </a:lnTo>
                  <a:lnTo>
                    <a:pt x="141" y="299"/>
                  </a:lnTo>
                  <a:lnTo>
                    <a:pt x="143" y="299"/>
                  </a:lnTo>
                  <a:lnTo>
                    <a:pt x="147" y="299"/>
                  </a:lnTo>
                  <a:lnTo>
                    <a:pt x="153" y="303"/>
                  </a:lnTo>
                  <a:lnTo>
                    <a:pt x="153" y="303"/>
                  </a:lnTo>
                  <a:lnTo>
                    <a:pt x="153" y="301"/>
                  </a:lnTo>
                  <a:lnTo>
                    <a:pt x="153" y="301"/>
                  </a:lnTo>
                  <a:lnTo>
                    <a:pt x="153" y="301"/>
                  </a:lnTo>
                  <a:lnTo>
                    <a:pt x="153" y="299"/>
                  </a:lnTo>
                  <a:lnTo>
                    <a:pt x="153" y="299"/>
                  </a:lnTo>
                  <a:lnTo>
                    <a:pt x="153" y="299"/>
                  </a:lnTo>
                  <a:lnTo>
                    <a:pt x="155" y="299"/>
                  </a:lnTo>
                  <a:lnTo>
                    <a:pt x="155" y="299"/>
                  </a:lnTo>
                  <a:lnTo>
                    <a:pt x="155" y="299"/>
                  </a:lnTo>
                  <a:lnTo>
                    <a:pt x="157" y="297"/>
                  </a:lnTo>
                  <a:lnTo>
                    <a:pt x="155" y="297"/>
                  </a:lnTo>
                  <a:lnTo>
                    <a:pt x="153" y="295"/>
                  </a:lnTo>
                  <a:lnTo>
                    <a:pt x="151" y="295"/>
                  </a:lnTo>
                  <a:lnTo>
                    <a:pt x="151" y="295"/>
                  </a:lnTo>
                  <a:lnTo>
                    <a:pt x="153" y="293"/>
                  </a:lnTo>
                  <a:lnTo>
                    <a:pt x="153" y="293"/>
                  </a:lnTo>
                  <a:lnTo>
                    <a:pt x="153" y="293"/>
                  </a:lnTo>
                  <a:lnTo>
                    <a:pt x="153" y="295"/>
                  </a:lnTo>
                  <a:lnTo>
                    <a:pt x="155" y="293"/>
                  </a:lnTo>
                  <a:lnTo>
                    <a:pt x="155" y="293"/>
                  </a:lnTo>
                  <a:lnTo>
                    <a:pt x="155" y="290"/>
                  </a:lnTo>
                  <a:lnTo>
                    <a:pt x="155" y="288"/>
                  </a:lnTo>
                  <a:lnTo>
                    <a:pt x="159" y="290"/>
                  </a:lnTo>
                  <a:lnTo>
                    <a:pt x="159" y="293"/>
                  </a:lnTo>
                  <a:lnTo>
                    <a:pt x="159" y="293"/>
                  </a:lnTo>
                  <a:lnTo>
                    <a:pt x="162" y="290"/>
                  </a:lnTo>
                  <a:lnTo>
                    <a:pt x="162" y="290"/>
                  </a:lnTo>
                  <a:lnTo>
                    <a:pt x="162" y="288"/>
                  </a:lnTo>
                  <a:lnTo>
                    <a:pt x="162" y="288"/>
                  </a:lnTo>
                  <a:lnTo>
                    <a:pt x="164" y="286"/>
                  </a:lnTo>
                  <a:lnTo>
                    <a:pt x="164" y="286"/>
                  </a:lnTo>
                  <a:lnTo>
                    <a:pt x="164" y="286"/>
                  </a:lnTo>
                  <a:lnTo>
                    <a:pt x="164" y="286"/>
                  </a:lnTo>
                  <a:lnTo>
                    <a:pt x="164" y="284"/>
                  </a:lnTo>
                  <a:lnTo>
                    <a:pt x="166" y="284"/>
                  </a:lnTo>
                  <a:lnTo>
                    <a:pt x="166" y="286"/>
                  </a:lnTo>
                  <a:lnTo>
                    <a:pt x="166" y="286"/>
                  </a:lnTo>
                  <a:lnTo>
                    <a:pt x="166" y="288"/>
                  </a:lnTo>
                  <a:lnTo>
                    <a:pt x="166" y="288"/>
                  </a:lnTo>
                  <a:lnTo>
                    <a:pt x="168" y="288"/>
                  </a:lnTo>
                  <a:lnTo>
                    <a:pt x="168" y="288"/>
                  </a:lnTo>
                  <a:lnTo>
                    <a:pt x="168" y="290"/>
                  </a:lnTo>
                  <a:lnTo>
                    <a:pt x="168" y="290"/>
                  </a:lnTo>
                  <a:lnTo>
                    <a:pt x="166" y="290"/>
                  </a:lnTo>
                  <a:lnTo>
                    <a:pt x="166" y="290"/>
                  </a:lnTo>
                  <a:lnTo>
                    <a:pt x="166" y="293"/>
                  </a:lnTo>
                  <a:lnTo>
                    <a:pt x="166" y="295"/>
                  </a:lnTo>
                  <a:lnTo>
                    <a:pt x="168" y="295"/>
                  </a:lnTo>
                  <a:lnTo>
                    <a:pt x="170" y="295"/>
                  </a:lnTo>
                  <a:lnTo>
                    <a:pt x="170" y="293"/>
                  </a:lnTo>
                  <a:lnTo>
                    <a:pt x="172" y="293"/>
                  </a:lnTo>
                  <a:lnTo>
                    <a:pt x="172" y="293"/>
                  </a:lnTo>
                  <a:lnTo>
                    <a:pt x="172" y="293"/>
                  </a:lnTo>
                  <a:lnTo>
                    <a:pt x="172" y="290"/>
                  </a:lnTo>
                  <a:lnTo>
                    <a:pt x="174" y="290"/>
                  </a:lnTo>
                  <a:lnTo>
                    <a:pt x="174" y="293"/>
                  </a:lnTo>
                  <a:lnTo>
                    <a:pt x="176" y="290"/>
                  </a:lnTo>
                  <a:lnTo>
                    <a:pt x="178" y="293"/>
                  </a:lnTo>
                  <a:lnTo>
                    <a:pt x="180" y="290"/>
                  </a:lnTo>
                  <a:lnTo>
                    <a:pt x="180" y="290"/>
                  </a:lnTo>
                  <a:lnTo>
                    <a:pt x="182" y="288"/>
                  </a:lnTo>
                  <a:lnTo>
                    <a:pt x="180" y="284"/>
                  </a:lnTo>
                  <a:lnTo>
                    <a:pt x="182" y="284"/>
                  </a:lnTo>
                  <a:lnTo>
                    <a:pt x="182" y="284"/>
                  </a:lnTo>
                  <a:lnTo>
                    <a:pt x="182" y="282"/>
                  </a:lnTo>
                  <a:lnTo>
                    <a:pt x="182" y="284"/>
                  </a:lnTo>
                  <a:lnTo>
                    <a:pt x="182" y="286"/>
                  </a:lnTo>
                  <a:lnTo>
                    <a:pt x="182" y="286"/>
                  </a:lnTo>
                  <a:lnTo>
                    <a:pt x="182" y="288"/>
                  </a:lnTo>
                  <a:lnTo>
                    <a:pt x="185" y="288"/>
                  </a:lnTo>
                  <a:lnTo>
                    <a:pt x="187" y="290"/>
                  </a:lnTo>
                  <a:lnTo>
                    <a:pt x="187" y="290"/>
                  </a:lnTo>
                  <a:lnTo>
                    <a:pt x="189" y="290"/>
                  </a:lnTo>
                  <a:lnTo>
                    <a:pt x="193" y="293"/>
                  </a:lnTo>
                  <a:lnTo>
                    <a:pt x="193" y="293"/>
                  </a:lnTo>
                  <a:lnTo>
                    <a:pt x="193" y="295"/>
                  </a:lnTo>
                  <a:lnTo>
                    <a:pt x="191" y="295"/>
                  </a:lnTo>
                  <a:lnTo>
                    <a:pt x="191" y="295"/>
                  </a:lnTo>
                  <a:lnTo>
                    <a:pt x="191" y="295"/>
                  </a:lnTo>
                  <a:lnTo>
                    <a:pt x="191" y="297"/>
                  </a:lnTo>
                  <a:lnTo>
                    <a:pt x="191" y="297"/>
                  </a:lnTo>
                  <a:lnTo>
                    <a:pt x="191" y="297"/>
                  </a:lnTo>
                  <a:lnTo>
                    <a:pt x="193" y="297"/>
                  </a:lnTo>
                  <a:lnTo>
                    <a:pt x="193" y="297"/>
                  </a:lnTo>
                  <a:lnTo>
                    <a:pt x="195" y="297"/>
                  </a:lnTo>
                  <a:lnTo>
                    <a:pt x="197" y="295"/>
                  </a:lnTo>
                  <a:lnTo>
                    <a:pt x="197" y="293"/>
                  </a:lnTo>
                  <a:lnTo>
                    <a:pt x="199" y="290"/>
                  </a:lnTo>
                  <a:lnTo>
                    <a:pt x="199" y="290"/>
                  </a:lnTo>
                  <a:lnTo>
                    <a:pt x="199" y="288"/>
                  </a:lnTo>
                  <a:lnTo>
                    <a:pt x="197" y="288"/>
                  </a:lnTo>
                  <a:lnTo>
                    <a:pt x="197" y="288"/>
                  </a:lnTo>
                  <a:lnTo>
                    <a:pt x="197" y="286"/>
                  </a:lnTo>
                  <a:lnTo>
                    <a:pt x="197" y="286"/>
                  </a:lnTo>
                  <a:lnTo>
                    <a:pt x="197" y="284"/>
                  </a:lnTo>
                  <a:lnTo>
                    <a:pt x="199" y="284"/>
                  </a:lnTo>
                  <a:lnTo>
                    <a:pt x="199" y="284"/>
                  </a:lnTo>
                  <a:lnTo>
                    <a:pt x="199" y="284"/>
                  </a:lnTo>
                  <a:lnTo>
                    <a:pt x="201" y="286"/>
                  </a:lnTo>
                  <a:lnTo>
                    <a:pt x="201" y="284"/>
                  </a:lnTo>
                  <a:lnTo>
                    <a:pt x="203" y="282"/>
                  </a:lnTo>
                  <a:lnTo>
                    <a:pt x="203" y="282"/>
                  </a:lnTo>
                  <a:lnTo>
                    <a:pt x="205" y="282"/>
                  </a:lnTo>
                  <a:lnTo>
                    <a:pt x="205" y="280"/>
                  </a:lnTo>
                  <a:lnTo>
                    <a:pt x="205" y="278"/>
                  </a:lnTo>
                  <a:lnTo>
                    <a:pt x="205" y="278"/>
                  </a:lnTo>
                  <a:lnTo>
                    <a:pt x="205" y="278"/>
                  </a:lnTo>
                  <a:lnTo>
                    <a:pt x="205" y="278"/>
                  </a:lnTo>
                  <a:lnTo>
                    <a:pt x="203" y="278"/>
                  </a:lnTo>
                  <a:lnTo>
                    <a:pt x="203" y="278"/>
                  </a:lnTo>
                  <a:lnTo>
                    <a:pt x="203" y="276"/>
                  </a:lnTo>
                  <a:lnTo>
                    <a:pt x="203" y="276"/>
                  </a:lnTo>
                  <a:lnTo>
                    <a:pt x="203" y="276"/>
                  </a:lnTo>
                  <a:lnTo>
                    <a:pt x="203" y="276"/>
                  </a:lnTo>
                  <a:lnTo>
                    <a:pt x="201" y="274"/>
                  </a:lnTo>
                  <a:lnTo>
                    <a:pt x="201" y="276"/>
                  </a:lnTo>
                  <a:lnTo>
                    <a:pt x="201" y="276"/>
                  </a:lnTo>
                  <a:lnTo>
                    <a:pt x="199" y="276"/>
                  </a:lnTo>
                  <a:lnTo>
                    <a:pt x="199" y="276"/>
                  </a:lnTo>
                  <a:lnTo>
                    <a:pt x="199" y="276"/>
                  </a:lnTo>
                  <a:lnTo>
                    <a:pt x="197" y="276"/>
                  </a:lnTo>
                  <a:lnTo>
                    <a:pt x="197" y="276"/>
                  </a:lnTo>
                  <a:lnTo>
                    <a:pt x="197" y="278"/>
                  </a:lnTo>
                  <a:lnTo>
                    <a:pt x="197" y="278"/>
                  </a:lnTo>
                  <a:lnTo>
                    <a:pt x="197" y="274"/>
                  </a:lnTo>
                  <a:lnTo>
                    <a:pt x="197" y="274"/>
                  </a:lnTo>
                  <a:lnTo>
                    <a:pt x="197" y="274"/>
                  </a:lnTo>
                  <a:lnTo>
                    <a:pt x="197" y="272"/>
                  </a:lnTo>
                  <a:lnTo>
                    <a:pt x="195" y="272"/>
                  </a:lnTo>
                  <a:lnTo>
                    <a:pt x="193" y="270"/>
                  </a:lnTo>
                  <a:lnTo>
                    <a:pt x="195" y="270"/>
                  </a:lnTo>
                  <a:lnTo>
                    <a:pt x="197" y="270"/>
                  </a:lnTo>
                  <a:lnTo>
                    <a:pt x="199" y="270"/>
                  </a:lnTo>
                  <a:lnTo>
                    <a:pt x="199" y="270"/>
                  </a:lnTo>
                  <a:lnTo>
                    <a:pt x="199" y="267"/>
                  </a:lnTo>
                  <a:lnTo>
                    <a:pt x="199" y="267"/>
                  </a:lnTo>
                  <a:lnTo>
                    <a:pt x="197" y="267"/>
                  </a:lnTo>
                  <a:lnTo>
                    <a:pt x="197" y="265"/>
                  </a:lnTo>
                  <a:lnTo>
                    <a:pt x="197" y="265"/>
                  </a:lnTo>
                  <a:lnTo>
                    <a:pt x="199" y="265"/>
                  </a:lnTo>
                  <a:lnTo>
                    <a:pt x="199" y="263"/>
                  </a:lnTo>
                  <a:lnTo>
                    <a:pt x="199" y="265"/>
                  </a:lnTo>
                  <a:lnTo>
                    <a:pt x="201" y="265"/>
                  </a:lnTo>
                  <a:lnTo>
                    <a:pt x="201" y="265"/>
                  </a:lnTo>
                  <a:lnTo>
                    <a:pt x="201" y="265"/>
                  </a:lnTo>
                  <a:lnTo>
                    <a:pt x="201" y="267"/>
                  </a:lnTo>
                  <a:lnTo>
                    <a:pt x="201" y="267"/>
                  </a:lnTo>
                  <a:lnTo>
                    <a:pt x="201" y="267"/>
                  </a:lnTo>
                  <a:lnTo>
                    <a:pt x="201" y="267"/>
                  </a:lnTo>
                  <a:lnTo>
                    <a:pt x="201" y="265"/>
                  </a:lnTo>
                  <a:lnTo>
                    <a:pt x="203" y="265"/>
                  </a:lnTo>
                  <a:lnTo>
                    <a:pt x="203" y="265"/>
                  </a:lnTo>
                  <a:lnTo>
                    <a:pt x="203" y="267"/>
                  </a:lnTo>
                  <a:lnTo>
                    <a:pt x="203" y="270"/>
                  </a:lnTo>
                  <a:lnTo>
                    <a:pt x="203" y="270"/>
                  </a:lnTo>
                  <a:lnTo>
                    <a:pt x="203" y="270"/>
                  </a:lnTo>
                  <a:lnTo>
                    <a:pt x="201" y="270"/>
                  </a:lnTo>
                  <a:lnTo>
                    <a:pt x="201" y="270"/>
                  </a:lnTo>
                  <a:lnTo>
                    <a:pt x="201" y="272"/>
                  </a:lnTo>
                  <a:lnTo>
                    <a:pt x="201" y="272"/>
                  </a:lnTo>
                  <a:lnTo>
                    <a:pt x="203" y="272"/>
                  </a:lnTo>
                  <a:lnTo>
                    <a:pt x="203" y="272"/>
                  </a:lnTo>
                  <a:lnTo>
                    <a:pt x="205" y="272"/>
                  </a:lnTo>
                  <a:lnTo>
                    <a:pt x="208" y="270"/>
                  </a:lnTo>
                  <a:lnTo>
                    <a:pt x="208" y="270"/>
                  </a:lnTo>
                  <a:lnTo>
                    <a:pt x="208" y="267"/>
                  </a:lnTo>
                  <a:lnTo>
                    <a:pt x="210" y="267"/>
                  </a:lnTo>
                  <a:lnTo>
                    <a:pt x="210" y="270"/>
                  </a:lnTo>
                  <a:lnTo>
                    <a:pt x="210" y="270"/>
                  </a:lnTo>
                  <a:lnTo>
                    <a:pt x="212" y="270"/>
                  </a:lnTo>
                  <a:lnTo>
                    <a:pt x="214" y="267"/>
                  </a:lnTo>
                  <a:lnTo>
                    <a:pt x="214" y="267"/>
                  </a:lnTo>
                  <a:lnTo>
                    <a:pt x="216" y="270"/>
                  </a:lnTo>
                  <a:lnTo>
                    <a:pt x="218" y="270"/>
                  </a:lnTo>
                  <a:lnTo>
                    <a:pt x="220" y="270"/>
                  </a:lnTo>
                  <a:lnTo>
                    <a:pt x="222" y="270"/>
                  </a:lnTo>
                  <a:lnTo>
                    <a:pt x="222" y="270"/>
                  </a:lnTo>
                  <a:lnTo>
                    <a:pt x="220" y="270"/>
                  </a:lnTo>
                  <a:lnTo>
                    <a:pt x="220" y="270"/>
                  </a:lnTo>
                  <a:lnTo>
                    <a:pt x="220" y="270"/>
                  </a:lnTo>
                  <a:lnTo>
                    <a:pt x="220" y="267"/>
                  </a:lnTo>
                  <a:lnTo>
                    <a:pt x="220" y="267"/>
                  </a:lnTo>
                  <a:lnTo>
                    <a:pt x="220" y="267"/>
                  </a:lnTo>
                  <a:lnTo>
                    <a:pt x="220" y="267"/>
                  </a:lnTo>
                  <a:lnTo>
                    <a:pt x="218" y="270"/>
                  </a:lnTo>
                  <a:lnTo>
                    <a:pt x="216" y="267"/>
                  </a:lnTo>
                  <a:lnTo>
                    <a:pt x="216" y="265"/>
                  </a:lnTo>
                  <a:lnTo>
                    <a:pt x="216" y="263"/>
                  </a:lnTo>
                  <a:lnTo>
                    <a:pt x="220" y="263"/>
                  </a:lnTo>
                  <a:lnTo>
                    <a:pt x="220" y="263"/>
                  </a:lnTo>
                  <a:lnTo>
                    <a:pt x="220" y="263"/>
                  </a:lnTo>
                  <a:lnTo>
                    <a:pt x="222" y="265"/>
                  </a:lnTo>
                  <a:lnTo>
                    <a:pt x="222" y="265"/>
                  </a:lnTo>
                  <a:lnTo>
                    <a:pt x="224" y="263"/>
                  </a:lnTo>
                  <a:lnTo>
                    <a:pt x="224" y="263"/>
                  </a:lnTo>
                  <a:lnTo>
                    <a:pt x="224" y="263"/>
                  </a:lnTo>
                  <a:lnTo>
                    <a:pt x="222" y="263"/>
                  </a:lnTo>
                  <a:lnTo>
                    <a:pt x="222" y="261"/>
                  </a:lnTo>
                  <a:lnTo>
                    <a:pt x="222" y="261"/>
                  </a:lnTo>
                  <a:lnTo>
                    <a:pt x="222" y="259"/>
                  </a:lnTo>
                  <a:lnTo>
                    <a:pt x="222" y="259"/>
                  </a:lnTo>
                  <a:lnTo>
                    <a:pt x="222" y="257"/>
                  </a:lnTo>
                  <a:lnTo>
                    <a:pt x="222" y="257"/>
                  </a:lnTo>
                  <a:lnTo>
                    <a:pt x="222" y="255"/>
                  </a:lnTo>
                  <a:lnTo>
                    <a:pt x="222" y="255"/>
                  </a:lnTo>
                  <a:lnTo>
                    <a:pt x="222" y="257"/>
                  </a:lnTo>
                  <a:lnTo>
                    <a:pt x="222" y="259"/>
                  </a:lnTo>
                  <a:lnTo>
                    <a:pt x="220" y="259"/>
                  </a:lnTo>
                  <a:lnTo>
                    <a:pt x="220" y="259"/>
                  </a:lnTo>
                  <a:lnTo>
                    <a:pt x="218" y="259"/>
                  </a:lnTo>
                  <a:lnTo>
                    <a:pt x="218" y="259"/>
                  </a:lnTo>
                  <a:lnTo>
                    <a:pt x="218" y="259"/>
                  </a:lnTo>
                  <a:lnTo>
                    <a:pt x="216" y="257"/>
                  </a:lnTo>
                  <a:lnTo>
                    <a:pt x="214" y="257"/>
                  </a:lnTo>
                  <a:lnTo>
                    <a:pt x="214" y="255"/>
                  </a:lnTo>
                  <a:lnTo>
                    <a:pt x="212" y="255"/>
                  </a:lnTo>
                  <a:lnTo>
                    <a:pt x="212" y="253"/>
                  </a:lnTo>
                  <a:lnTo>
                    <a:pt x="214" y="253"/>
                  </a:lnTo>
                  <a:lnTo>
                    <a:pt x="214" y="253"/>
                  </a:lnTo>
                  <a:lnTo>
                    <a:pt x="214" y="251"/>
                  </a:lnTo>
                  <a:lnTo>
                    <a:pt x="216" y="253"/>
                  </a:lnTo>
                  <a:lnTo>
                    <a:pt x="218" y="253"/>
                  </a:lnTo>
                  <a:lnTo>
                    <a:pt x="218" y="251"/>
                  </a:lnTo>
                  <a:lnTo>
                    <a:pt x="218" y="251"/>
                  </a:lnTo>
                  <a:lnTo>
                    <a:pt x="220" y="251"/>
                  </a:lnTo>
                  <a:lnTo>
                    <a:pt x="220" y="251"/>
                  </a:lnTo>
                  <a:lnTo>
                    <a:pt x="220" y="249"/>
                  </a:lnTo>
                  <a:lnTo>
                    <a:pt x="220" y="249"/>
                  </a:lnTo>
                  <a:lnTo>
                    <a:pt x="220" y="247"/>
                  </a:lnTo>
                  <a:lnTo>
                    <a:pt x="220" y="247"/>
                  </a:lnTo>
                  <a:lnTo>
                    <a:pt x="220" y="244"/>
                  </a:lnTo>
                  <a:lnTo>
                    <a:pt x="220" y="244"/>
                  </a:lnTo>
                  <a:lnTo>
                    <a:pt x="218" y="244"/>
                  </a:lnTo>
                  <a:lnTo>
                    <a:pt x="218" y="244"/>
                  </a:lnTo>
                  <a:lnTo>
                    <a:pt x="216" y="247"/>
                  </a:lnTo>
                  <a:lnTo>
                    <a:pt x="216" y="244"/>
                  </a:lnTo>
                  <a:lnTo>
                    <a:pt x="216" y="244"/>
                  </a:lnTo>
                  <a:lnTo>
                    <a:pt x="216" y="242"/>
                  </a:lnTo>
                  <a:lnTo>
                    <a:pt x="214" y="242"/>
                  </a:lnTo>
                  <a:lnTo>
                    <a:pt x="214" y="242"/>
                  </a:lnTo>
                  <a:lnTo>
                    <a:pt x="214" y="240"/>
                  </a:lnTo>
                  <a:lnTo>
                    <a:pt x="216" y="240"/>
                  </a:lnTo>
                  <a:lnTo>
                    <a:pt x="216" y="240"/>
                  </a:lnTo>
                  <a:lnTo>
                    <a:pt x="218" y="240"/>
                  </a:lnTo>
                  <a:lnTo>
                    <a:pt x="222" y="238"/>
                  </a:lnTo>
                  <a:lnTo>
                    <a:pt x="224" y="238"/>
                  </a:lnTo>
                  <a:lnTo>
                    <a:pt x="224" y="240"/>
                  </a:lnTo>
                  <a:lnTo>
                    <a:pt x="222" y="240"/>
                  </a:lnTo>
                  <a:lnTo>
                    <a:pt x="222" y="240"/>
                  </a:lnTo>
                  <a:lnTo>
                    <a:pt x="220" y="242"/>
                  </a:lnTo>
                  <a:lnTo>
                    <a:pt x="222" y="242"/>
                  </a:lnTo>
                  <a:lnTo>
                    <a:pt x="224" y="242"/>
                  </a:lnTo>
                  <a:lnTo>
                    <a:pt x="226" y="242"/>
                  </a:lnTo>
                  <a:lnTo>
                    <a:pt x="228" y="242"/>
                  </a:lnTo>
                  <a:lnTo>
                    <a:pt x="228" y="244"/>
                  </a:lnTo>
                  <a:lnTo>
                    <a:pt x="226" y="244"/>
                  </a:lnTo>
                  <a:lnTo>
                    <a:pt x="224" y="247"/>
                  </a:lnTo>
                  <a:lnTo>
                    <a:pt x="224" y="249"/>
                  </a:lnTo>
                  <a:lnTo>
                    <a:pt x="226" y="251"/>
                  </a:lnTo>
                  <a:lnTo>
                    <a:pt x="226" y="249"/>
                  </a:lnTo>
                  <a:lnTo>
                    <a:pt x="226" y="249"/>
                  </a:lnTo>
                  <a:lnTo>
                    <a:pt x="228" y="247"/>
                  </a:lnTo>
                  <a:lnTo>
                    <a:pt x="228" y="249"/>
                  </a:lnTo>
                  <a:lnTo>
                    <a:pt x="228" y="249"/>
                  </a:lnTo>
                  <a:lnTo>
                    <a:pt x="228" y="251"/>
                  </a:lnTo>
                  <a:lnTo>
                    <a:pt x="228" y="251"/>
                  </a:lnTo>
                  <a:lnTo>
                    <a:pt x="231" y="251"/>
                  </a:lnTo>
                  <a:lnTo>
                    <a:pt x="231" y="251"/>
                  </a:lnTo>
                  <a:lnTo>
                    <a:pt x="228" y="251"/>
                  </a:lnTo>
                  <a:lnTo>
                    <a:pt x="228" y="251"/>
                  </a:lnTo>
                  <a:lnTo>
                    <a:pt x="228" y="251"/>
                  </a:lnTo>
                  <a:lnTo>
                    <a:pt x="228" y="249"/>
                  </a:lnTo>
                  <a:lnTo>
                    <a:pt x="231" y="249"/>
                  </a:lnTo>
                  <a:lnTo>
                    <a:pt x="231" y="251"/>
                  </a:lnTo>
                  <a:lnTo>
                    <a:pt x="233" y="251"/>
                  </a:lnTo>
                  <a:lnTo>
                    <a:pt x="233" y="249"/>
                  </a:lnTo>
                  <a:lnTo>
                    <a:pt x="233" y="249"/>
                  </a:lnTo>
                  <a:lnTo>
                    <a:pt x="233" y="249"/>
                  </a:lnTo>
                  <a:lnTo>
                    <a:pt x="233" y="249"/>
                  </a:lnTo>
                  <a:lnTo>
                    <a:pt x="233" y="249"/>
                  </a:lnTo>
                  <a:lnTo>
                    <a:pt x="233" y="249"/>
                  </a:lnTo>
                  <a:lnTo>
                    <a:pt x="231" y="247"/>
                  </a:lnTo>
                  <a:lnTo>
                    <a:pt x="231" y="247"/>
                  </a:lnTo>
                  <a:lnTo>
                    <a:pt x="231" y="247"/>
                  </a:lnTo>
                  <a:lnTo>
                    <a:pt x="231" y="244"/>
                  </a:lnTo>
                  <a:lnTo>
                    <a:pt x="231" y="242"/>
                  </a:lnTo>
                  <a:lnTo>
                    <a:pt x="233" y="242"/>
                  </a:lnTo>
                  <a:lnTo>
                    <a:pt x="233" y="244"/>
                  </a:lnTo>
                  <a:lnTo>
                    <a:pt x="235" y="244"/>
                  </a:lnTo>
                  <a:lnTo>
                    <a:pt x="235" y="247"/>
                  </a:lnTo>
                  <a:lnTo>
                    <a:pt x="237" y="247"/>
                  </a:lnTo>
                  <a:lnTo>
                    <a:pt x="237" y="244"/>
                  </a:lnTo>
                  <a:lnTo>
                    <a:pt x="239" y="244"/>
                  </a:lnTo>
                  <a:lnTo>
                    <a:pt x="239" y="244"/>
                  </a:lnTo>
                  <a:lnTo>
                    <a:pt x="241" y="247"/>
                  </a:lnTo>
                  <a:lnTo>
                    <a:pt x="243" y="247"/>
                  </a:lnTo>
                  <a:lnTo>
                    <a:pt x="243" y="244"/>
                  </a:lnTo>
                  <a:lnTo>
                    <a:pt x="241" y="242"/>
                  </a:lnTo>
                  <a:lnTo>
                    <a:pt x="243" y="240"/>
                  </a:lnTo>
                  <a:lnTo>
                    <a:pt x="245" y="242"/>
                  </a:lnTo>
                  <a:lnTo>
                    <a:pt x="247" y="240"/>
                  </a:lnTo>
                  <a:lnTo>
                    <a:pt x="247" y="240"/>
                  </a:lnTo>
                  <a:lnTo>
                    <a:pt x="247" y="238"/>
                  </a:lnTo>
                  <a:lnTo>
                    <a:pt x="247" y="238"/>
                  </a:lnTo>
                  <a:lnTo>
                    <a:pt x="245" y="238"/>
                  </a:lnTo>
                  <a:lnTo>
                    <a:pt x="245" y="238"/>
                  </a:lnTo>
                  <a:lnTo>
                    <a:pt x="243" y="236"/>
                  </a:lnTo>
                  <a:lnTo>
                    <a:pt x="243" y="236"/>
                  </a:lnTo>
                  <a:lnTo>
                    <a:pt x="243" y="236"/>
                  </a:lnTo>
                  <a:lnTo>
                    <a:pt x="243" y="234"/>
                  </a:lnTo>
                  <a:lnTo>
                    <a:pt x="243" y="234"/>
                  </a:lnTo>
                  <a:lnTo>
                    <a:pt x="243" y="234"/>
                  </a:lnTo>
                  <a:lnTo>
                    <a:pt x="243" y="236"/>
                  </a:lnTo>
                  <a:lnTo>
                    <a:pt x="241" y="236"/>
                  </a:lnTo>
                  <a:lnTo>
                    <a:pt x="241" y="234"/>
                  </a:lnTo>
                  <a:lnTo>
                    <a:pt x="239" y="234"/>
                  </a:lnTo>
                  <a:lnTo>
                    <a:pt x="239" y="236"/>
                  </a:lnTo>
                  <a:lnTo>
                    <a:pt x="239" y="236"/>
                  </a:lnTo>
                  <a:lnTo>
                    <a:pt x="239" y="238"/>
                  </a:lnTo>
                  <a:lnTo>
                    <a:pt x="239" y="238"/>
                  </a:lnTo>
                  <a:lnTo>
                    <a:pt x="237" y="240"/>
                  </a:lnTo>
                  <a:lnTo>
                    <a:pt x="237" y="240"/>
                  </a:lnTo>
                  <a:lnTo>
                    <a:pt x="237" y="238"/>
                  </a:lnTo>
                  <a:lnTo>
                    <a:pt x="235" y="238"/>
                  </a:lnTo>
                  <a:lnTo>
                    <a:pt x="237" y="236"/>
                  </a:lnTo>
                  <a:lnTo>
                    <a:pt x="237" y="236"/>
                  </a:lnTo>
                  <a:lnTo>
                    <a:pt x="239" y="236"/>
                  </a:lnTo>
                  <a:lnTo>
                    <a:pt x="237" y="232"/>
                  </a:lnTo>
                  <a:lnTo>
                    <a:pt x="237" y="232"/>
                  </a:lnTo>
                  <a:lnTo>
                    <a:pt x="237" y="234"/>
                  </a:lnTo>
                  <a:lnTo>
                    <a:pt x="235" y="234"/>
                  </a:lnTo>
                  <a:lnTo>
                    <a:pt x="235" y="234"/>
                  </a:lnTo>
                  <a:lnTo>
                    <a:pt x="235" y="234"/>
                  </a:lnTo>
                  <a:lnTo>
                    <a:pt x="235" y="232"/>
                  </a:lnTo>
                  <a:lnTo>
                    <a:pt x="235" y="232"/>
                  </a:lnTo>
                  <a:lnTo>
                    <a:pt x="231" y="228"/>
                  </a:lnTo>
                  <a:lnTo>
                    <a:pt x="231" y="228"/>
                  </a:lnTo>
                  <a:lnTo>
                    <a:pt x="231" y="228"/>
                  </a:lnTo>
                  <a:lnTo>
                    <a:pt x="233" y="226"/>
                  </a:lnTo>
                  <a:lnTo>
                    <a:pt x="235" y="226"/>
                  </a:lnTo>
                  <a:lnTo>
                    <a:pt x="235" y="223"/>
                  </a:lnTo>
                  <a:lnTo>
                    <a:pt x="235" y="223"/>
                  </a:lnTo>
                  <a:lnTo>
                    <a:pt x="239" y="223"/>
                  </a:lnTo>
                  <a:lnTo>
                    <a:pt x="239" y="223"/>
                  </a:lnTo>
                  <a:lnTo>
                    <a:pt x="239" y="223"/>
                  </a:lnTo>
                  <a:lnTo>
                    <a:pt x="241" y="219"/>
                  </a:lnTo>
                  <a:lnTo>
                    <a:pt x="241" y="219"/>
                  </a:lnTo>
                  <a:lnTo>
                    <a:pt x="241" y="217"/>
                  </a:lnTo>
                  <a:lnTo>
                    <a:pt x="243" y="215"/>
                  </a:lnTo>
                  <a:lnTo>
                    <a:pt x="245" y="215"/>
                  </a:lnTo>
                  <a:lnTo>
                    <a:pt x="245" y="215"/>
                  </a:lnTo>
                  <a:lnTo>
                    <a:pt x="245" y="213"/>
                  </a:lnTo>
                  <a:lnTo>
                    <a:pt x="245" y="213"/>
                  </a:lnTo>
                  <a:lnTo>
                    <a:pt x="247" y="213"/>
                  </a:lnTo>
                  <a:lnTo>
                    <a:pt x="247" y="213"/>
                  </a:lnTo>
                  <a:lnTo>
                    <a:pt x="247" y="215"/>
                  </a:lnTo>
                  <a:lnTo>
                    <a:pt x="247" y="215"/>
                  </a:lnTo>
                  <a:lnTo>
                    <a:pt x="249" y="215"/>
                  </a:lnTo>
                  <a:lnTo>
                    <a:pt x="249" y="215"/>
                  </a:lnTo>
                  <a:lnTo>
                    <a:pt x="249" y="215"/>
                  </a:lnTo>
                  <a:lnTo>
                    <a:pt x="247" y="217"/>
                  </a:lnTo>
                  <a:lnTo>
                    <a:pt x="247" y="217"/>
                  </a:lnTo>
                  <a:lnTo>
                    <a:pt x="247" y="219"/>
                  </a:lnTo>
                  <a:lnTo>
                    <a:pt x="249" y="219"/>
                  </a:lnTo>
                  <a:lnTo>
                    <a:pt x="254" y="221"/>
                  </a:lnTo>
                  <a:lnTo>
                    <a:pt x="254" y="221"/>
                  </a:lnTo>
                  <a:lnTo>
                    <a:pt x="254" y="221"/>
                  </a:lnTo>
                  <a:lnTo>
                    <a:pt x="254" y="223"/>
                  </a:lnTo>
                  <a:lnTo>
                    <a:pt x="254" y="226"/>
                  </a:lnTo>
                  <a:lnTo>
                    <a:pt x="254" y="226"/>
                  </a:lnTo>
                  <a:lnTo>
                    <a:pt x="256" y="226"/>
                  </a:lnTo>
                  <a:lnTo>
                    <a:pt x="256" y="223"/>
                  </a:lnTo>
                  <a:lnTo>
                    <a:pt x="256" y="223"/>
                  </a:lnTo>
                  <a:lnTo>
                    <a:pt x="258" y="223"/>
                  </a:lnTo>
                  <a:lnTo>
                    <a:pt x="258" y="223"/>
                  </a:lnTo>
                  <a:lnTo>
                    <a:pt x="258" y="223"/>
                  </a:lnTo>
                  <a:lnTo>
                    <a:pt x="258" y="223"/>
                  </a:lnTo>
                  <a:lnTo>
                    <a:pt x="258" y="226"/>
                  </a:lnTo>
                  <a:lnTo>
                    <a:pt x="258" y="226"/>
                  </a:lnTo>
                  <a:lnTo>
                    <a:pt x="258" y="226"/>
                  </a:lnTo>
                  <a:lnTo>
                    <a:pt x="258" y="226"/>
                  </a:lnTo>
                  <a:lnTo>
                    <a:pt x="258" y="226"/>
                  </a:lnTo>
                  <a:lnTo>
                    <a:pt x="258" y="226"/>
                  </a:lnTo>
                  <a:lnTo>
                    <a:pt x="258" y="228"/>
                  </a:lnTo>
                  <a:lnTo>
                    <a:pt x="258" y="230"/>
                  </a:lnTo>
                  <a:lnTo>
                    <a:pt x="258" y="230"/>
                  </a:lnTo>
                  <a:lnTo>
                    <a:pt x="258" y="232"/>
                  </a:lnTo>
                  <a:lnTo>
                    <a:pt x="258" y="232"/>
                  </a:lnTo>
                  <a:lnTo>
                    <a:pt x="260" y="232"/>
                  </a:lnTo>
                  <a:lnTo>
                    <a:pt x="262" y="230"/>
                  </a:lnTo>
                  <a:lnTo>
                    <a:pt x="262" y="230"/>
                  </a:lnTo>
                  <a:lnTo>
                    <a:pt x="262" y="228"/>
                  </a:lnTo>
                  <a:lnTo>
                    <a:pt x="262" y="228"/>
                  </a:lnTo>
                  <a:lnTo>
                    <a:pt x="262" y="228"/>
                  </a:lnTo>
                  <a:lnTo>
                    <a:pt x="260" y="228"/>
                  </a:lnTo>
                  <a:lnTo>
                    <a:pt x="260" y="226"/>
                  </a:lnTo>
                  <a:lnTo>
                    <a:pt x="260" y="226"/>
                  </a:lnTo>
                  <a:lnTo>
                    <a:pt x="260" y="223"/>
                  </a:lnTo>
                  <a:lnTo>
                    <a:pt x="262" y="223"/>
                  </a:lnTo>
                  <a:lnTo>
                    <a:pt x="262" y="223"/>
                  </a:lnTo>
                  <a:lnTo>
                    <a:pt x="262" y="226"/>
                  </a:lnTo>
                  <a:lnTo>
                    <a:pt x="262" y="223"/>
                  </a:lnTo>
                  <a:lnTo>
                    <a:pt x="262" y="223"/>
                  </a:lnTo>
                  <a:lnTo>
                    <a:pt x="262" y="223"/>
                  </a:lnTo>
                  <a:lnTo>
                    <a:pt x="264" y="223"/>
                  </a:lnTo>
                  <a:lnTo>
                    <a:pt x="264" y="223"/>
                  </a:lnTo>
                  <a:lnTo>
                    <a:pt x="264" y="226"/>
                  </a:lnTo>
                  <a:lnTo>
                    <a:pt x="264" y="226"/>
                  </a:lnTo>
                  <a:lnTo>
                    <a:pt x="264" y="226"/>
                  </a:lnTo>
                  <a:lnTo>
                    <a:pt x="264" y="228"/>
                  </a:lnTo>
                  <a:lnTo>
                    <a:pt x="264" y="228"/>
                  </a:lnTo>
                  <a:lnTo>
                    <a:pt x="264" y="230"/>
                  </a:lnTo>
                  <a:lnTo>
                    <a:pt x="264" y="232"/>
                  </a:lnTo>
                  <a:lnTo>
                    <a:pt x="264" y="232"/>
                  </a:lnTo>
                  <a:lnTo>
                    <a:pt x="264" y="232"/>
                  </a:lnTo>
                  <a:lnTo>
                    <a:pt x="264" y="232"/>
                  </a:lnTo>
                  <a:lnTo>
                    <a:pt x="264" y="234"/>
                  </a:lnTo>
                  <a:lnTo>
                    <a:pt x="266" y="234"/>
                  </a:lnTo>
                  <a:lnTo>
                    <a:pt x="268" y="232"/>
                  </a:lnTo>
                  <a:lnTo>
                    <a:pt x="268" y="232"/>
                  </a:lnTo>
                  <a:lnTo>
                    <a:pt x="268" y="232"/>
                  </a:lnTo>
                  <a:lnTo>
                    <a:pt x="266" y="232"/>
                  </a:lnTo>
                  <a:lnTo>
                    <a:pt x="268" y="230"/>
                  </a:lnTo>
                  <a:lnTo>
                    <a:pt x="268" y="230"/>
                  </a:lnTo>
                  <a:lnTo>
                    <a:pt x="268" y="228"/>
                  </a:lnTo>
                  <a:lnTo>
                    <a:pt x="268" y="226"/>
                  </a:lnTo>
                  <a:lnTo>
                    <a:pt x="266" y="226"/>
                  </a:lnTo>
                  <a:lnTo>
                    <a:pt x="266" y="226"/>
                  </a:lnTo>
                  <a:lnTo>
                    <a:pt x="266" y="226"/>
                  </a:lnTo>
                  <a:lnTo>
                    <a:pt x="266" y="226"/>
                  </a:lnTo>
                  <a:lnTo>
                    <a:pt x="266" y="223"/>
                  </a:lnTo>
                  <a:lnTo>
                    <a:pt x="266" y="223"/>
                  </a:lnTo>
                  <a:lnTo>
                    <a:pt x="266" y="223"/>
                  </a:lnTo>
                  <a:lnTo>
                    <a:pt x="264" y="223"/>
                  </a:lnTo>
                  <a:lnTo>
                    <a:pt x="264" y="223"/>
                  </a:lnTo>
                  <a:lnTo>
                    <a:pt x="266" y="221"/>
                  </a:lnTo>
                  <a:lnTo>
                    <a:pt x="264" y="221"/>
                  </a:lnTo>
                  <a:lnTo>
                    <a:pt x="264" y="221"/>
                  </a:lnTo>
                  <a:lnTo>
                    <a:pt x="264" y="221"/>
                  </a:lnTo>
                  <a:lnTo>
                    <a:pt x="264" y="221"/>
                  </a:lnTo>
                  <a:lnTo>
                    <a:pt x="264" y="221"/>
                  </a:lnTo>
                  <a:lnTo>
                    <a:pt x="264" y="221"/>
                  </a:lnTo>
                  <a:lnTo>
                    <a:pt x="264" y="221"/>
                  </a:lnTo>
                  <a:lnTo>
                    <a:pt x="264" y="221"/>
                  </a:lnTo>
                  <a:lnTo>
                    <a:pt x="262" y="219"/>
                  </a:lnTo>
                  <a:lnTo>
                    <a:pt x="264" y="219"/>
                  </a:lnTo>
                  <a:lnTo>
                    <a:pt x="264" y="219"/>
                  </a:lnTo>
                  <a:lnTo>
                    <a:pt x="264" y="219"/>
                  </a:lnTo>
                  <a:lnTo>
                    <a:pt x="264" y="219"/>
                  </a:lnTo>
                  <a:lnTo>
                    <a:pt x="264" y="219"/>
                  </a:lnTo>
                  <a:lnTo>
                    <a:pt x="262" y="217"/>
                  </a:lnTo>
                  <a:lnTo>
                    <a:pt x="264" y="215"/>
                  </a:lnTo>
                  <a:lnTo>
                    <a:pt x="264" y="215"/>
                  </a:lnTo>
                  <a:lnTo>
                    <a:pt x="262" y="215"/>
                  </a:lnTo>
                  <a:lnTo>
                    <a:pt x="262" y="217"/>
                  </a:lnTo>
                  <a:lnTo>
                    <a:pt x="262" y="215"/>
                  </a:lnTo>
                  <a:lnTo>
                    <a:pt x="260" y="215"/>
                  </a:lnTo>
                  <a:lnTo>
                    <a:pt x="260" y="215"/>
                  </a:lnTo>
                  <a:lnTo>
                    <a:pt x="260" y="217"/>
                  </a:lnTo>
                  <a:lnTo>
                    <a:pt x="260" y="217"/>
                  </a:lnTo>
                  <a:lnTo>
                    <a:pt x="258" y="215"/>
                  </a:lnTo>
                  <a:lnTo>
                    <a:pt x="256" y="215"/>
                  </a:lnTo>
                  <a:lnTo>
                    <a:pt x="256" y="213"/>
                  </a:lnTo>
                  <a:lnTo>
                    <a:pt x="258" y="211"/>
                  </a:lnTo>
                  <a:lnTo>
                    <a:pt x="256" y="213"/>
                  </a:lnTo>
                  <a:lnTo>
                    <a:pt x="256" y="211"/>
                  </a:lnTo>
                  <a:lnTo>
                    <a:pt x="256" y="209"/>
                  </a:lnTo>
                  <a:lnTo>
                    <a:pt x="254" y="207"/>
                  </a:lnTo>
                  <a:lnTo>
                    <a:pt x="256" y="207"/>
                  </a:lnTo>
                  <a:lnTo>
                    <a:pt x="256" y="207"/>
                  </a:lnTo>
                  <a:lnTo>
                    <a:pt x="256" y="207"/>
                  </a:lnTo>
                  <a:lnTo>
                    <a:pt x="258" y="207"/>
                  </a:lnTo>
                  <a:lnTo>
                    <a:pt x="258" y="207"/>
                  </a:lnTo>
                  <a:lnTo>
                    <a:pt x="260" y="207"/>
                  </a:lnTo>
                  <a:lnTo>
                    <a:pt x="260" y="205"/>
                  </a:lnTo>
                  <a:lnTo>
                    <a:pt x="260" y="205"/>
                  </a:lnTo>
                  <a:lnTo>
                    <a:pt x="262" y="207"/>
                  </a:lnTo>
                  <a:lnTo>
                    <a:pt x="262" y="207"/>
                  </a:lnTo>
                  <a:lnTo>
                    <a:pt x="264" y="207"/>
                  </a:lnTo>
                  <a:lnTo>
                    <a:pt x="264" y="207"/>
                  </a:lnTo>
                  <a:lnTo>
                    <a:pt x="264" y="207"/>
                  </a:lnTo>
                  <a:lnTo>
                    <a:pt x="264" y="207"/>
                  </a:lnTo>
                  <a:lnTo>
                    <a:pt x="264" y="207"/>
                  </a:lnTo>
                  <a:lnTo>
                    <a:pt x="264" y="207"/>
                  </a:lnTo>
                  <a:lnTo>
                    <a:pt x="264" y="205"/>
                  </a:lnTo>
                  <a:lnTo>
                    <a:pt x="264" y="203"/>
                  </a:lnTo>
                  <a:lnTo>
                    <a:pt x="266" y="203"/>
                  </a:lnTo>
                  <a:lnTo>
                    <a:pt x="266" y="200"/>
                  </a:lnTo>
                  <a:lnTo>
                    <a:pt x="266" y="200"/>
                  </a:lnTo>
                  <a:lnTo>
                    <a:pt x="266" y="200"/>
                  </a:lnTo>
                  <a:lnTo>
                    <a:pt x="266" y="200"/>
                  </a:lnTo>
                  <a:lnTo>
                    <a:pt x="266" y="198"/>
                  </a:lnTo>
                  <a:lnTo>
                    <a:pt x="266" y="198"/>
                  </a:lnTo>
                  <a:lnTo>
                    <a:pt x="266" y="196"/>
                  </a:lnTo>
                  <a:lnTo>
                    <a:pt x="264" y="196"/>
                  </a:lnTo>
                  <a:lnTo>
                    <a:pt x="264" y="194"/>
                  </a:lnTo>
                  <a:lnTo>
                    <a:pt x="264" y="192"/>
                  </a:lnTo>
                  <a:lnTo>
                    <a:pt x="262" y="192"/>
                  </a:lnTo>
                  <a:lnTo>
                    <a:pt x="264" y="192"/>
                  </a:lnTo>
                  <a:lnTo>
                    <a:pt x="264" y="192"/>
                  </a:lnTo>
                  <a:lnTo>
                    <a:pt x="264" y="194"/>
                  </a:lnTo>
                  <a:lnTo>
                    <a:pt x="266" y="190"/>
                  </a:lnTo>
                  <a:lnTo>
                    <a:pt x="266" y="190"/>
                  </a:lnTo>
                  <a:lnTo>
                    <a:pt x="268" y="190"/>
                  </a:lnTo>
                  <a:lnTo>
                    <a:pt x="268" y="190"/>
                  </a:lnTo>
                  <a:lnTo>
                    <a:pt x="270" y="188"/>
                  </a:lnTo>
                  <a:lnTo>
                    <a:pt x="270" y="188"/>
                  </a:lnTo>
                  <a:lnTo>
                    <a:pt x="272" y="184"/>
                  </a:lnTo>
                  <a:lnTo>
                    <a:pt x="272" y="184"/>
                  </a:lnTo>
                  <a:lnTo>
                    <a:pt x="272" y="184"/>
                  </a:lnTo>
                  <a:lnTo>
                    <a:pt x="272" y="182"/>
                  </a:lnTo>
                  <a:lnTo>
                    <a:pt x="270" y="182"/>
                  </a:lnTo>
                  <a:lnTo>
                    <a:pt x="268" y="182"/>
                  </a:lnTo>
                  <a:lnTo>
                    <a:pt x="266" y="180"/>
                  </a:lnTo>
                  <a:lnTo>
                    <a:pt x="262" y="177"/>
                  </a:lnTo>
                  <a:lnTo>
                    <a:pt x="262" y="180"/>
                  </a:lnTo>
                  <a:lnTo>
                    <a:pt x="260" y="180"/>
                  </a:lnTo>
                  <a:lnTo>
                    <a:pt x="258" y="180"/>
                  </a:lnTo>
                  <a:lnTo>
                    <a:pt x="258" y="180"/>
                  </a:lnTo>
                  <a:lnTo>
                    <a:pt x="258" y="182"/>
                  </a:lnTo>
                  <a:lnTo>
                    <a:pt x="258" y="182"/>
                  </a:lnTo>
                  <a:lnTo>
                    <a:pt x="258" y="184"/>
                  </a:lnTo>
                  <a:lnTo>
                    <a:pt x="254" y="186"/>
                  </a:lnTo>
                  <a:lnTo>
                    <a:pt x="251" y="186"/>
                  </a:lnTo>
                  <a:lnTo>
                    <a:pt x="249" y="188"/>
                  </a:lnTo>
                  <a:lnTo>
                    <a:pt x="247" y="188"/>
                  </a:lnTo>
                  <a:lnTo>
                    <a:pt x="245" y="186"/>
                  </a:lnTo>
                  <a:lnTo>
                    <a:pt x="243" y="186"/>
                  </a:lnTo>
                  <a:lnTo>
                    <a:pt x="241" y="186"/>
                  </a:lnTo>
                  <a:lnTo>
                    <a:pt x="241" y="186"/>
                  </a:lnTo>
                  <a:lnTo>
                    <a:pt x="239" y="184"/>
                  </a:lnTo>
                  <a:lnTo>
                    <a:pt x="239" y="182"/>
                  </a:lnTo>
                  <a:lnTo>
                    <a:pt x="239" y="180"/>
                  </a:lnTo>
                  <a:lnTo>
                    <a:pt x="237" y="180"/>
                  </a:lnTo>
                  <a:lnTo>
                    <a:pt x="237" y="177"/>
                  </a:lnTo>
                  <a:lnTo>
                    <a:pt x="237" y="175"/>
                  </a:lnTo>
                  <a:lnTo>
                    <a:pt x="235" y="175"/>
                  </a:lnTo>
                  <a:lnTo>
                    <a:pt x="235" y="175"/>
                  </a:lnTo>
                  <a:lnTo>
                    <a:pt x="233" y="175"/>
                  </a:lnTo>
                  <a:lnTo>
                    <a:pt x="231" y="173"/>
                  </a:lnTo>
                  <a:lnTo>
                    <a:pt x="228" y="171"/>
                  </a:lnTo>
                  <a:lnTo>
                    <a:pt x="228" y="171"/>
                  </a:lnTo>
                  <a:lnTo>
                    <a:pt x="231" y="171"/>
                  </a:lnTo>
                  <a:lnTo>
                    <a:pt x="231" y="171"/>
                  </a:lnTo>
                  <a:lnTo>
                    <a:pt x="233" y="173"/>
                  </a:lnTo>
                  <a:lnTo>
                    <a:pt x="235" y="173"/>
                  </a:lnTo>
                  <a:lnTo>
                    <a:pt x="237" y="173"/>
                  </a:lnTo>
                  <a:lnTo>
                    <a:pt x="239" y="175"/>
                  </a:lnTo>
                  <a:lnTo>
                    <a:pt x="239" y="175"/>
                  </a:lnTo>
                  <a:lnTo>
                    <a:pt x="241" y="177"/>
                  </a:lnTo>
                  <a:lnTo>
                    <a:pt x="243" y="177"/>
                  </a:lnTo>
                  <a:lnTo>
                    <a:pt x="245" y="180"/>
                  </a:lnTo>
                  <a:lnTo>
                    <a:pt x="247" y="180"/>
                  </a:lnTo>
                  <a:lnTo>
                    <a:pt x="249" y="182"/>
                  </a:lnTo>
                  <a:lnTo>
                    <a:pt x="249" y="182"/>
                  </a:lnTo>
                  <a:lnTo>
                    <a:pt x="251" y="182"/>
                  </a:lnTo>
                  <a:lnTo>
                    <a:pt x="251" y="182"/>
                  </a:lnTo>
                  <a:lnTo>
                    <a:pt x="251" y="182"/>
                  </a:lnTo>
                  <a:lnTo>
                    <a:pt x="254" y="184"/>
                  </a:lnTo>
                  <a:lnTo>
                    <a:pt x="254" y="184"/>
                  </a:lnTo>
                  <a:lnTo>
                    <a:pt x="256" y="184"/>
                  </a:lnTo>
                  <a:lnTo>
                    <a:pt x="256" y="182"/>
                  </a:lnTo>
                  <a:lnTo>
                    <a:pt x="258" y="180"/>
                  </a:lnTo>
                  <a:lnTo>
                    <a:pt x="260" y="177"/>
                  </a:lnTo>
                  <a:lnTo>
                    <a:pt x="260" y="175"/>
                  </a:lnTo>
                  <a:lnTo>
                    <a:pt x="262" y="173"/>
                  </a:lnTo>
                  <a:lnTo>
                    <a:pt x="264" y="171"/>
                  </a:lnTo>
                  <a:lnTo>
                    <a:pt x="264" y="169"/>
                  </a:lnTo>
                  <a:lnTo>
                    <a:pt x="264" y="169"/>
                  </a:lnTo>
                  <a:lnTo>
                    <a:pt x="266" y="169"/>
                  </a:lnTo>
                  <a:lnTo>
                    <a:pt x="266" y="167"/>
                  </a:lnTo>
                  <a:lnTo>
                    <a:pt x="266" y="167"/>
                  </a:lnTo>
                  <a:lnTo>
                    <a:pt x="268" y="165"/>
                  </a:lnTo>
                  <a:lnTo>
                    <a:pt x="268" y="165"/>
                  </a:lnTo>
                  <a:lnTo>
                    <a:pt x="270" y="165"/>
                  </a:lnTo>
                  <a:lnTo>
                    <a:pt x="270" y="165"/>
                  </a:lnTo>
                  <a:lnTo>
                    <a:pt x="270" y="163"/>
                  </a:lnTo>
                  <a:lnTo>
                    <a:pt x="268" y="163"/>
                  </a:lnTo>
                  <a:lnTo>
                    <a:pt x="268" y="163"/>
                  </a:lnTo>
                  <a:lnTo>
                    <a:pt x="268" y="161"/>
                  </a:lnTo>
                  <a:lnTo>
                    <a:pt x="270" y="161"/>
                  </a:lnTo>
                  <a:lnTo>
                    <a:pt x="272" y="161"/>
                  </a:lnTo>
                  <a:lnTo>
                    <a:pt x="272" y="161"/>
                  </a:lnTo>
                  <a:lnTo>
                    <a:pt x="274" y="161"/>
                  </a:lnTo>
                  <a:lnTo>
                    <a:pt x="277" y="159"/>
                  </a:lnTo>
                  <a:lnTo>
                    <a:pt x="277" y="159"/>
                  </a:lnTo>
                  <a:lnTo>
                    <a:pt x="277" y="159"/>
                  </a:lnTo>
                  <a:lnTo>
                    <a:pt x="279" y="161"/>
                  </a:lnTo>
                  <a:lnTo>
                    <a:pt x="279" y="161"/>
                  </a:lnTo>
                  <a:lnTo>
                    <a:pt x="279" y="161"/>
                  </a:lnTo>
                  <a:lnTo>
                    <a:pt x="279" y="159"/>
                  </a:lnTo>
                  <a:lnTo>
                    <a:pt x="279" y="159"/>
                  </a:lnTo>
                  <a:lnTo>
                    <a:pt x="279" y="159"/>
                  </a:lnTo>
                  <a:lnTo>
                    <a:pt x="281" y="156"/>
                  </a:lnTo>
                  <a:lnTo>
                    <a:pt x="283" y="156"/>
                  </a:lnTo>
                  <a:lnTo>
                    <a:pt x="285" y="159"/>
                  </a:lnTo>
                  <a:lnTo>
                    <a:pt x="285" y="156"/>
                  </a:lnTo>
                  <a:lnTo>
                    <a:pt x="289" y="154"/>
                  </a:lnTo>
                  <a:lnTo>
                    <a:pt x="289" y="152"/>
                  </a:lnTo>
                  <a:lnTo>
                    <a:pt x="289" y="154"/>
                  </a:lnTo>
                  <a:lnTo>
                    <a:pt x="287" y="154"/>
                  </a:lnTo>
                  <a:lnTo>
                    <a:pt x="285" y="154"/>
                  </a:lnTo>
                  <a:lnTo>
                    <a:pt x="285" y="154"/>
                  </a:lnTo>
                  <a:lnTo>
                    <a:pt x="283" y="152"/>
                  </a:lnTo>
                  <a:lnTo>
                    <a:pt x="283" y="152"/>
                  </a:lnTo>
                  <a:lnTo>
                    <a:pt x="283" y="152"/>
                  </a:lnTo>
                  <a:lnTo>
                    <a:pt x="283" y="150"/>
                  </a:lnTo>
                  <a:lnTo>
                    <a:pt x="281" y="150"/>
                  </a:lnTo>
                  <a:lnTo>
                    <a:pt x="281" y="148"/>
                  </a:lnTo>
                  <a:lnTo>
                    <a:pt x="279" y="150"/>
                  </a:lnTo>
                  <a:lnTo>
                    <a:pt x="279" y="150"/>
                  </a:lnTo>
                  <a:lnTo>
                    <a:pt x="279" y="152"/>
                  </a:lnTo>
                  <a:lnTo>
                    <a:pt x="279" y="152"/>
                  </a:lnTo>
                  <a:lnTo>
                    <a:pt x="279" y="152"/>
                  </a:lnTo>
                  <a:lnTo>
                    <a:pt x="277" y="154"/>
                  </a:lnTo>
                  <a:lnTo>
                    <a:pt x="277" y="152"/>
                  </a:lnTo>
                  <a:lnTo>
                    <a:pt x="274" y="154"/>
                  </a:lnTo>
                  <a:lnTo>
                    <a:pt x="274" y="156"/>
                  </a:lnTo>
                  <a:lnTo>
                    <a:pt x="274" y="156"/>
                  </a:lnTo>
                  <a:lnTo>
                    <a:pt x="272" y="159"/>
                  </a:lnTo>
                  <a:lnTo>
                    <a:pt x="270" y="159"/>
                  </a:lnTo>
                  <a:lnTo>
                    <a:pt x="270" y="156"/>
                  </a:lnTo>
                  <a:lnTo>
                    <a:pt x="270" y="156"/>
                  </a:lnTo>
                  <a:lnTo>
                    <a:pt x="270" y="156"/>
                  </a:lnTo>
                  <a:lnTo>
                    <a:pt x="270" y="156"/>
                  </a:lnTo>
                  <a:lnTo>
                    <a:pt x="268" y="154"/>
                  </a:lnTo>
                  <a:lnTo>
                    <a:pt x="268" y="148"/>
                  </a:lnTo>
                  <a:lnTo>
                    <a:pt x="268" y="148"/>
                  </a:lnTo>
                  <a:lnTo>
                    <a:pt x="268" y="148"/>
                  </a:lnTo>
                  <a:lnTo>
                    <a:pt x="268" y="148"/>
                  </a:lnTo>
                  <a:lnTo>
                    <a:pt x="266" y="148"/>
                  </a:lnTo>
                  <a:lnTo>
                    <a:pt x="266" y="148"/>
                  </a:lnTo>
                  <a:lnTo>
                    <a:pt x="264" y="148"/>
                  </a:lnTo>
                  <a:lnTo>
                    <a:pt x="264" y="148"/>
                  </a:lnTo>
                  <a:lnTo>
                    <a:pt x="262" y="146"/>
                  </a:lnTo>
                  <a:lnTo>
                    <a:pt x="264" y="146"/>
                  </a:lnTo>
                  <a:lnTo>
                    <a:pt x="264" y="146"/>
                  </a:lnTo>
                  <a:lnTo>
                    <a:pt x="264" y="146"/>
                  </a:lnTo>
                  <a:lnTo>
                    <a:pt x="266" y="146"/>
                  </a:lnTo>
                  <a:lnTo>
                    <a:pt x="266" y="146"/>
                  </a:lnTo>
                  <a:lnTo>
                    <a:pt x="266" y="146"/>
                  </a:lnTo>
                  <a:lnTo>
                    <a:pt x="268" y="144"/>
                  </a:lnTo>
                  <a:lnTo>
                    <a:pt x="268" y="144"/>
                  </a:lnTo>
                  <a:lnTo>
                    <a:pt x="268" y="144"/>
                  </a:lnTo>
                  <a:lnTo>
                    <a:pt x="268" y="144"/>
                  </a:lnTo>
                  <a:lnTo>
                    <a:pt x="270" y="144"/>
                  </a:lnTo>
                  <a:lnTo>
                    <a:pt x="270" y="146"/>
                  </a:lnTo>
                  <a:lnTo>
                    <a:pt x="272" y="146"/>
                  </a:lnTo>
                  <a:lnTo>
                    <a:pt x="272" y="148"/>
                  </a:lnTo>
                  <a:lnTo>
                    <a:pt x="274" y="148"/>
                  </a:lnTo>
                  <a:lnTo>
                    <a:pt x="277" y="148"/>
                  </a:lnTo>
                  <a:lnTo>
                    <a:pt x="277" y="150"/>
                  </a:lnTo>
                  <a:lnTo>
                    <a:pt x="277" y="150"/>
                  </a:lnTo>
                  <a:lnTo>
                    <a:pt x="279" y="150"/>
                  </a:lnTo>
                  <a:lnTo>
                    <a:pt x="279" y="150"/>
                  </a:lnTo>
                  <a:lnTo>
                    <a:pt x="279" y="148"/>
                  </a:lnTo>
                  <a:lnTo>
                    <a:pt x="279" y="148"/>
                  </a:lnTo>
                  <a:lnTo>
                    <a:pt x="279" y="148"/>
                  </a:lnTo>
                  <a:lnTo>
                    <a:pt x="279" y="148"/>
                  </a:lnTo>
                  <a:lnTo>
                    <a:pt x="281" y="148"/>
                  </a:lnTo>
                  <a:lnTo>
                    <a:pt x="281" y="148"/>
                  </a:lnTo>
                  <a:lnTo>
                    <a:pt x="281" y="146"/>
                  </a:lnTo>
                  <a:lnTo>
                    <a:pt x="281" y="146"/>
                  </a:lnTo>
                  <a:lnTo>
                    <a:pt x="281" y="146"/>
                  </a:lnTo>
                  <a:lnTo>
                    <a:pt x="279" y="144"/>
                  </a:lnTo>
                  <a:lnTo>
                    <a:pt x="279" y="144"/>
                  </a:lnTo>
                  <a:lnTo>
                    <a:pt x="279" y="144"/>
                  </a:lnTo>
                  <a:lnTo>
                    <a:pt x="279" y="144"/>
                  </a:lnTo>
                  <a:lnTo>
                    <a:pt x="279" y="142"/>
                  </a:lnTo>
                  <a:lnTo>
                    <a:pt x="279" y="142"/>
                  </a:lnTo>
                  <a:lnTo>
                    <a:pt x="279" y="142"/>
                  </a:lnTo>
                  <a:lnTo>
                    <a:pt x="277" y="142"/>
                  </a:lnTo>
                  <a:lnTo>
                    <a:pt x="277" y="140"/>
                  </a:lnTo>
                  <a:lnTo>
                    <a:pt x="277" y="140"/>
                  </a:lnTo>
                  <a:lnTo>
                    <a:pt x="277" y="138"/>
                  </a:lnTo>
                  <a:lnTo>
                    <a:pt x="277" y="140"/>
                  </a:lnTo>
                  <a:lnTo>
                    <a:pt x="279" y="140"/>
                  </a:lnTo>
                  <a:lnTo>
                    <a:pt x="279" y="138"/>
                  </a:lnTo>
                  <a:lnTo>
                    <a:pt x="279" y="138"/>
                  </a:lnTo>
                  <a:lnTo>
                    <a:pt x="279" y="138"/>
                  </a:lnTo>
                  <a:lnTo>
                    <a:pt x="277" y="138"/>
                  </a:lnTo>
                  <a:lnTo>
                    <a:pt x="274" y="136"/>
                  </a:lnTo>
                  <a:lnTo>
                    <a:pt x="274" y="136"/>
                  </a:lnTo>
                  <a:lnTo>
                    <a:pt x="274" y="136"/>
                  </a:lnTo>
                  <a:lnTo>
                    <a:pt x="274" y="136"/>
                  </a:lnTo>
                  <a:lnTo>
                    <a:pt x="274" y="136"/>
                  </a:lnTo>
                  <a:lnTo>
                    <a:pt x="274" y="136"/>
                  </a:lnTo>
                  <a:lnTo>
                    <a:pt x="274" y="136"/>
                  </a:lnTo>
                  <a:lnTo>
                    <a:pt x="272" y="136"/>
                  </a:lnTo>
                  <a:lnTo>
                    <a:pt x="270" y="136"/>
                  </a:lnTo>
                  <a:lnTo>
                    <a:pt x="270" y="133"/>
                  </a:lnTo>
                  <a:lnTo>
                    <a:pt x="268" y="136"/>
                  </a:lnTo>
                  <a:lnTo>
                    <a:pt x="268" y="136"/>
                  </a:lnTo>
                  <a:lnTo>
                    <a:pt x="266" y="136"/>
                  </a:lnTo>
                  <a:lnTo>
                    <a:pt x="266" y="138"/>
                  </a:lnTo>
                  <a:lnTo>
                    <a:pt x="264" y="138"/>
                  </a:lnTo>
                  <a:lnTo>
                    <a:pt x="264" y="136"/>
                  </a:lnTo>
                  <a:lnTo>
                    <a:pt x="262" y="133"/>
                  </a:lnTo>
                  <a:lnTo>
                    <a:pt x="262" y="133"/>
                  </a:lnTo>
                  <a:lnTo>
                    <a:pt x="260" y="131"/>
                  </a:lnTo>
                  <a:lnTo>
                    <a:pt x="262" y="131"/>
                  </a:lnTo>
                  <a:lnTo>
                    <a:pt x="262" y="131"/>
                  </a:lnTo>
                  <a:lnTo>
                    <a:pt x="262" y="131"/>
                  </a:lnTo>
                  <a:lnTo>
                    <a:pt x="264" y="131"/>
                  </a:lnTo>
                  <a:lnTo>
                    <a:pt x="266" y="129"/>
                  </a:lnTo>
                  <a:lnTo>
                    <a:pt x="266" y="129"/>
                  </a:lnTo>
                  <a:lnTo>
                    <a:pt x="266" y="127"/>
                  </a:lnTo>
                  <a:lnTo>
                    <a:pt x="264" y="127"/>
                  </a:lnTo>
                  <a:lnTo>
                    <a:pt x="264" y="127"/>
                  </a:lnTo>
                  <a:lnTo>
                    <a:pt x="262" y="127"/>
                  </a:lnTo>
                  <a:lnTo>
                    <a:pt x="262" y="127"/>
                  </a:lnTo>
                  <a:lnTo>
                    <a:pt x="262" y="127"/>
                  </a:lnTo>
                  <a:lnTo>
                    <a:pt x="262" y="125"/>
                  </a:lnTo>
                  <a:lnTo>
                    <a:pt x="262" y="125"/>
                  </a:lnTo>
                  <a:lnTo>
                    <a:pt x="262" y="123"/>
                  </a:lnTo>
                  <a:lnTo>
                    <a:pt x="262" y="123"/>
                  </a:lnTo>
                  <a:lnTo>
                    <a:pt x="264" y="123"/>
                  </a:lnTo>
                  <a:lnTo>
                    <a:pt x="264" y="121"/>
                  </a:lnTo>
                  <a:lnTo>
                    <a:pt x="264" y="121"/>
                  </a:lnTo>
                  <a:lnTo>
                    <a:pt x="264" y="121"/>
                  </a:lnTo>
                  <a:lnTo>
                    <a:pt x="264" y="121"/>
                  </a:lnTo>
                  <a:lnTo>
                    <a:pt x="266" y="121"/>
                  </a:lnTo>
                  <a:lnTo>
                    <a:pt x="266" y="121"/>
                  </a:lnTo>
                  <a:lnTo>
                    <a:pt x="266" y="121"/>
                  </a:lnTo>
                  <a:lnTo>
                    <a:pt x="266" y="123"/>
                  </a:lnTo>
                  <a:lnTo>
                    <a:pt x="266" y="123"/>
                  </a:lnTo>
                  <a:lnTo>
                    <a:pt x="268" y="123"/>
                  </a:lnTo>
                  <a:lnTo>
                    <a:pt x="270" y="125"/>
                  </a:lnTo>
                  <a:lnTo>
                    <a:pt x="270" y="125"/>
                  </a:lnTo>
                  <a:lnTo>
                    <a:pt x="272" y="127"/>
                  </a:lnTo>
                  <a:lnTo>
                    <a:pt x="272" y="127"/>
                  </a:lnTo>
                  <a:lnTo>
                    <a:pt x="274" y="127"/>
                  </a:lnTo>
                  <a:lnTo>
                    <a:pt x="274" y="127"/>
                  </a:lnTo>
                  <a:lnTo>
                    <a:pt x="274" y="127"/>
                  </a:lnTo>
                  <a:lnTo>
                    <a:pt x="274" y="125"/>
                  </a:lnTo>
                  <a:lnTo>
                    <a:pt x="272" y="125"/>
                  </a:lnTo>
                  <a:lnTo>
                    <a:pt x="270" y="123"/>
                  </a:lnTo>
                  <a:lnTo>
                    <a:pt x="270" y="123"/>
                  </a:lnTo>
                  <a:lnTo>
                    <a:pt x="270" y="121"/>
                  </a:lnTo>
                  <a:lnTo>
                    <a:pt x="270" y="121"/>
                  </a:lnTo>
                  <a:lnTo>
                    <a:pt x="270" y="121"/>
                  </a:lnTo>
                  <a:lnTo>
                    <a:pt x="270" y="119"/>
                  </a:lnTo>
                  <a:lnTo>
                    <a:pt x="272" y="119"/>
                  </a:lnTo>
                  <a:lnTo>
                    <a:pt x="272" y="119"/>
                  </a:lnTo>
                  <a:lnTo>
                    <a:pt x="274" y="121"/>
                  </a:lnTo>
                  <a:lnTo>
                    <a:pt x="274" y="123"/>
                  </a:lnTo>
                  <a:lnTo>
                    <a:pt x="274" y="123"/>
                  </a:lnTo>
                  <a:lnTo>
                    <a:pt x="274" y="125"/>
                  </a:lnTo>
                  <a:lnTo>
                    <a:pt x="274" y="125"/>
                  </a:lnTo>
                  <a:lnTo>
                    <a:pt x="277" y="125"/>
                  </a:lnTo>
                  <a:lnTo>
                    <a:pt x="277" y="125"/>
                  </a:lnTo>
                  <a:lnTo>
                    <a:pt x="277" y="123"/>
                  </a:lnTo>
                  <a:lnTo>
                    <a:pt x="277" y="121"/>
                  </a:lnTo>
                  <a:lnTo>
                    <a:pt x="277" y="121"/>
                  </a:lnTo>
                  <a:lnTo>
                    <a:pt x="277" y="121"/>
                  </a:lnTo>
                  <a:lnTo>
                    <a:pt x="277" y="119"/>
                  </a:lnTo>
                  <a:lnTo>
                    <a:pt x="279" y="117"/>
                  </a:lnTo>
                  <a:lnTo>
                    <a:pt x="279" y="117"/>
                  </a:lnTo>
                  <a:lnTo>
                    <a:pt x="281" y="117"/>
                  </a:lnTo>
                  <a:lnTo>
                    <a:pt x="283" y="117"/>
                  </a:lnTo>
                  <a:lnTo>
                    <a:pt x="281" y="117"/>
                  </a:lnTo>
                  <a:lnTo>
                    <a:pt x="281" y="119"/>
                  </a:lnTo>
                  <a:lnTo>
                    <a:pt x="279" y="119"/>
                  </a:lnTo>
                  <a:lnTo>
                    <a:pt x="279" y="121"/>
                  </a:lnTo>
                  <a:lnTo>
                    <a:pt x="279" y="121"/>
                  </a:lnTo>
                  <a:lnTo>
                    <a:pt x="281" y="121"/>
                  </a:lnTo>
                  <a:lnTo>
                    <a:pt x="281" y="121"/>
                  </a:lnTo>
                  <a:lnTo>
                    <a:pt x="283" y="121"/>
                  </a:lnTo>
                  <a:lnTo>
                    <a:pt x="281" y="121"/>
                  </a:lnTo>
                  <a:lnTo>
                    <a:pt x="279" y="123"/>
                  </a:lnTo>
                  <a:lnTo>
                    <a:pt x="279" y="127"/>
                  </a:lnTo>
                  <a:lnTo>
                    <a:pt x="279" y="129"/>
                  </a:lnTo>
                  <a:lnTo>
                    <a:pt x="279" y="127"/>
                  </a:lnTo>
                  <a:lnTo>
                    <a:pt x="281" y="127"/>
                  </a:lnTo>
                  <a:lnTo>
                    <a:pt x="281" y="127"/>
                  </a:lnTo>
                  <a:lnTo>
                    <a:pt x="283" y="129"/>
                  </a:lnTo>
                  <a:lnTo>
                    <a:pt x="283" y="129"/>
                  </a:lnTo>
                  <a:lnTo>
                    <a:pt x="283" y="131"/>
                  </a:lnTo>
                  <a:lnTo>
                    <a:pt x="285" y="131"/>
                  </a:lnTo>
                  <a:lnTo>
                    <a:pt x="287" y="131"/>
                  </a:lnTo>
                  <a:lnTo>
                    <a:pt x="285" y="129"/>
                  </a:lnTo>
                  <a:lnTo>
                    <a:pt x="287" y="127"/>
                  </a:lnTo>
                  <a:lnTo>
                    <a:pt x="287" y="125"/>
                  </a:lnTo>
                  <a:lnTo>
                    <a:pt x="289" y="123"/>
                  </a:lnTo>
                  <a:lnTo>
                    <a:pt x="287" y="121"/>
                  </a:lnTo>
                  <a:lnTo>
                    <a:pt x="287" y="121"/>
                  </a:lnTo>
                  <a:lnTo>
                    <a:pt x="289" y="121"/>
                  </a:lnTo>
                  <a:lnTo>
                    <a:pt x="293" y="121"/>
                  </a:lnTo>
                  <a:lnTo>
                    <a:pt x="298" y="121"/>
                  </a:lnTo>
                  <a:lnTo>
                    <a:pt x="300" y="121"/>
                  </a:lnTo>
                  <a:lnTo>
                    <a:pt x="300" y="121"/>
                  </a:lnTo>
                  <a:lnTo>
                    <a:pt x="295" y="125"/>
                  </a:lnTo>
                  <a:lnTo>
                    <a:pt x="295" y="125"/>
                  </a:lnTo>
                  <a:lnTo>
                    <a:pt x="295" y="125"/>
                  </a:lnTo>
                  <a:lnTo>
                    <a:pt x="295" y="127"/>
                  </a:lnTo>
                  <a:lnTo>
                    <a:pt x="295" y="127"/>
                  </a:lnTo>
                  <a:lnTo>
                    <a:pt x="293" y="127"/>
                  </a:lnTo>
                  <a:lnTo>
                    <a:pt x="293" y="127"/>
                  </a:lnTo>
                  <a:lnTo>
                    <a:pt x="293" y="125"/>
                  </a:lnTo>
                  <a:lnTo>
                    <a:pt x="293" y="127"/>
                  </a:lnTo>
                  <a:lnTo>
                    <a:pt x="291" y="129"/>
                  </a:lnTo>
                  <a:lnTo>
                    <a:pt x="291" y="129"/>
                  </a:lnTo>
                  <a:lnTo>
                    <a:pt x="291" y="129"/>
                  </a:lnTo>
                  <a:lnTo>
                    <a:pt x="291" y="131"/>
                  </a:lnTo>
                  <a:lnTo>
                    <a:pt x="291" y="131"/>
                  </a:lnTo>
                  <a:lnTo>
                    <a:pt x="291" y="131"/>
                  </a:lnTo>
                  <a:lnTo>
                    <a:pt x="289" y="133"/>
                  </a:lnTo>
                  <a:lnTo>
                    <a:pt x="289" y="133"/>
                  </a:lnTo>
                  <a:lnTo>
                    <a:pt x="285" y="133"/>
                  </a:lnTo>
                  <a:lnTo>
                    <a:pt x="283" y="136"/>
                  </a:lnTo>
                  <a:lnTo>
                    <a:pt x="283" y="136"/>
                  </a:lnTo>
                  <a:lnTo>
                    <a:pt x="283" y="136"/>
                  </a:lnTo>
                  <a:lnTo>
                    <a:pt x="283" y="138"/>
                  </a:lnTo>
                  <a:lnTo>
                    <a:pt x="283" y="138"/>
                  </a:lnTo>
                  <a:lnTo>
                    <a:pt x="283" y="138"/>
                  </a:lnTo>
                  <a:lnTo>
                    <a:pt x="283" y="138"/>
                  </a:lnTo>
                  <a:lnTo>
                    <a:pt x="281" y="138"/>
                  </a:lnTo>
                  <a:lnTo>
                    <a:pt x="281" y="140"/>
                  </a:lnTo>
                  <a:lnTo>
                    <a:pt x="281" y="142"/>
                  </a:lnTo>
                  <a:lnTo>
                    <a:pt x="283" y="142"/>
                  </a:lnTo>
                  <a:lnTo>
                    <a:pt x="285" y="142"/>
                  </a:lnTo>
                  <a:lnTo>
                    <a:pt x="289" y="138"/>
                  </a:lnTo>
                  <a:lnTo>
                    <a:pt x="289" y="138"/>
                  </a:lnTo>
                  <a:lnTo>
                    <a:pt x="289" y="136"/>
                  </a:lnTo>
                  <a:lnTo>
                    <a:pt x="289" y="136"/>
                  </a:lnTo>
                  <a:lnTo>
                    <a:pt x="291" y="136"/>
                  </a:lnTo>
                  <a:lnTo>
                    <a:pt x="293" y="136"/>
                  </a:lnTo>
                  <a:lnTo>
                    <a:pt x="295" y="133"/>
                  </a:lnTo>
                  <a:lnTo>
                    <a:pt x="300" y="131"/>
                  </a:lnTo>
                  <a:lnTo>
                    <a:pt x="300" y="133"/>
                  </a:lnTo>
                  <a:lnTo>
                    <a:pt x="298" y="133"/>
                  </a:lnTo>
                  <a:lnTo>
                    <a:pt x="298" y="133"/>
                  </a:lnTo>
                  <a:lnTo>
                    <a:pt x="300" y="133"/>
                  </a:lnTo>
                  <a:lnTo>
                    <a:pt x="300" y="133"/>
                  </a:lnTo>
                  <a:lnTo>
                    <a:pt x="300" y="133"/>
                  </a:lnTo>
                  <a:lnTo>
                    <a:pt x="302" y="131"/>
                  </a:lnTo>
                  <a:lnTo>
                    <a:pt x="302" y="131"/>
                  </a:lnTo>
                  <a:lnTo>
                    <a:pt x="302" y="131"/>
                  </a:lnTo>
                  <a:lnTo>
                    <a:pt x="302" y="131"/>
                  </a:lnTo>
                  <a:lnTo>
                    <a:pt x="300" y="129"/>
                  </a:lnTo>
                  <a:lnTo>
                    <a:pt x="300" y="129"/>
                  </a:lnTo>
                  <a:lnTo>
                    <a:pt x="302" y="127"/>
                  </a:lnTo>
                  <a:lnTo>
                    <a:pt x="302" y="127"/>
                  </a:lnTo>
                  <a:lnTo>
                    <a:pt x="302" y="127"/>
                  </a:lnTo>
                  <a:lnTo>
                    <a:pt x="304" y="127"/>
                  </a:lnTo>
                  <a:lnTo>
                    <a:pt x="304" y="125"/>
                  </a:lnTo>
                  <a:lnTo>
                    <a:pt x="304" y="125"/>
                  </a:lnTo>
                  <a:lnTo>
                    <a:pt x="302" y="125"/>
                  </a:lnTo>
                  <a:lnTo>
                    <a:pt x="302" y="125"/>
                  </a:lnTo>
                  <a:lnTo>
                    <a:pt x="300" y="125"/>
                  </a:lnTo>
                  <a:lnTo>
                    <a:pt x="300" y="123"/>
                  </a:lnTo>
                  <a:lnTo>
                    <a:pt x="300" y="123"/>
                  </a:lnTo>
                  <a:lnTo>
                    <a:pt x="302" y="121"/>
                  </a:lnTo>
                  <a:lnTo>
                    <a:pt x="302" y="121"/>
                  </a:lnTo>
                  <a:lnTo>
                    <a:pt x="302" y="121"/>
                  </a:lnTo>
                  <a:lnTo>
                    <a:pt x="300" y="119"/>
                  </a:lnTo>
                  <a:lnTo>
                    <a:pt x="300" y="119"/>
                  </a:lnTo>
                  <a:lnTo>
                    <a:pt x="298" y="119"/>
                  </a:lnTo>
                  <a:lnTo>
                    <a:pt x="298" y="119"/>
                  </a:lnTo>
                  <a:lnTo>
                    <a:pt x="295" y="119"/>
                  </a:lnTo>
                  <a:lnTo>
                    <a:pt x="295" y="117"/>
                  </a:lnTo>
                  <a:lnTo>
                    <a:pt x="295" y="117"/>
                  </a:lnTo>
                  <a:lnTo>
                    <a:pt x="295" y="115"/>
                  </a:lnTo>
                  <a:lnTo>
                    <a:pt x="295" y="115"/>
                  </a:lnTo>
                  <a:lnTo>
                    <a:pt x="298" y="113"/>
                  </a:lnTo>
                  <a:lnTo>
                    <a:pt x="295" y="113"/>
                  </a:lnTo>
                  <a:lnTo>
                    <a:pt x="298" y="113"/>
                  </a:lnTo>
                  <a:lnTo>
                    <a:pt x="298" y="113"/>
                  </a:lnTo>
                  <a:lnTo>
                    <a:pt x="298" y="113"/>
                  </a:lnTo>
                  <a:lnTo>
                    <a:pt x="300" y="113"/>
                  </a:lnTo>
                  <a:lnTo>
                    <a:pt x="300" y="113"/>
                  </a:lnTo>
                  <a:lnTo>
                    <a:pt x="300" y="113"/>
                  </a:lnTo>
                  <a:lnTo>
                    <a:pt x="300" y="113"/>
                  </a:lnTo>
                  <a:lnTo>
                    <a:pt x="302" y="113"/>
                  </a:lnTo>
                  <a:lnTo>
                    <a:pt x="302" y="113"/>
                  </a:lnTo>
                  <a:lnTo>
                    <a:pt x="302" y="110"/>
                  </a:lnTo>
                  <a:lnTo>
                    <a:pt x="302" y="110"/>
                  </a:lnTo>
                  <a:lnTo>
                    <a:pt x="304" y="110"/>
                  </a:lnTo>
                  <a:lnTo>
                    <a:pt x="306" y="110"/>
                  </a:lnTo>
                  <a:lnTo>
                    <a:pt x="308" y="110"/>
                  </a:lnTo>
                  <a:lnTo>
                    <a:pt x="308" y="110"/>
                  </a:lnTo>
                  <a:lnTo>
                    <a:pt x="308" y="110"/>
                  </a:lnTo>
                  <a:lnTo>
                    <a:pt x="308" y="110"/>
                  </a:lnTo>
                  <a:lnTo>
                    <a:pt x="310" y="110"/>
                  </a:lnTo>
                  <a:lnTo>
                    <a:pt x="310" y="110"/>
                  </a:lnTo>
                  <a:lnTo>
                    <a:pt x="310" y="108"/>
                  </a:lnTo>
                  <a:lnTo>
                    <a:pt x="310" y="108"/>
                  </a:lnTo>
                  <a:lnTo>
                    <a:pt x="310" y="108"/>
                  </a:lnTo>
                  <a:lnTo>
                    <a:pt x="310" y="108"/>
                  </a:lnTo>
                  <a:lnTo>
                    <a:pt x="310" y="106"/>
                  </a:lnTo>
                  <a:lnTo>
                    <a:pt x="308" y="106"/>
                  </a:lnTo>
                  <a:lnTo>
                    <a:pt x="308" y="106"/>
                  </a:lnTo>
                  <a:lnTo>
                    <a:pt x="308" y="106"/>
                  </a:lnTo>
                  <a:lnTo>
                    <a:pt x="306" y="106"/>
                  </a:lnTo>
                  <a:lnTo>
                    <a:pt x="304" y="106"/>
                  </a:lnTo>
                  <a:lnTo>
                    <a:pt x="306" y="106"/>
                  </a:lnTo>
                  <a:lnTo>
                    <a:pt x="308" y="106"/>
                  </a:lnTo>
                  <a:lnTo>
                    <a:pt x="310" y="104"/>
                  </a:lnTo>
                  <a:lnTo>
                    <a:pt x="310" y="106"/>
                  </a:lnTo>
                  <a:lnTo>
                    <a:pt x="310" y="104"/>
                  </a:lnTo>
                  <a:lnTo>
                    <a:pt x="310" y="102"/>
                  </a:lnTo>
                  <a:lnTo>
                    <a:pt x="310" y="102"/>
                  </a:lnTo>
                  <a:lnTo>
                    <a:pt x="308" y="102"/>
                  </a:lnTo>
                  <a:lnTo>
                    <a:pt x="308" y="100"/>
                  </a:lnTo>
                  <a:lnTo>
                    <a:pt x="310" y="100"/>
                  </a:lnTo>
                  <a:lnTo>
                    <a:pt x="310" y="100"/>
                  </a:lnTo>
                  <a:lnTo>
                    <a:pt x="312" y="98"/>
                  </a:lnTo>
                  <a:lnTo>
                    <a:pt x="312" y="100"/>
                  </a:lnTo>
                  <a:lnTo>
                    <a:pt x="312" y="100"/>
                  </a:lnTo>
                  <a:lnTo>
                    <a:pt x="312" y="96"/>
                  </a:lnTo>
                  <a:lnTo>
                    <a:pt x="312" y="96"/>
                  </a:lnTo>
                  <a:lnTo>
                    <a:pt x="310" y="96"/>
                  </a:lnTo>
                  <a:lnTo>
                    <a:pt x="310" y="94"/>
                  </a:lnTo>
                  <a:lnTo>
                    <a:pt x="310" y="94"/>
                  </a:lnTo>
                  <a:lnTo>
                    <a:pt x="310" y="94"/>
                  </a:lnTo>
                  <a:lnTo>
                    <a:pt x="312" y="94"/>
                  </a:lnTo>
                  <a:lnTo>
                    <a:pt x="312" y="96"/>
                  </a:lnTo>
                  <a:lnTo>
                    <a:pt x="312" y="96"/>
                  </a:lnTo>
                  <a:lnTo>
                    <a:pt x="318" y="96"/>
                  </a:lnTo>
                  <a:lnTo>
                    <a:pt x="321" y="96"/>
                  </a:lnTo>
                  <a:lnTo>
                    <a:pt x="321" y="96"/>
                  </a:lnTo>
                  <a:lnTo>
                    <a:pt x="318" y="96"/>
                  </a:lnTo>
                  <a:lnTo>
                    <a:pt x="318" y="96"/>
                  </a:lnTo>
                  <a:lnTo>
                    <a:pt x="321" y="96"/>
                  </a:lnTo>
                  <a:lnTo>
                    <a:pt x="321" y="96"/>
                  </a:lnTo>
                  <a:lnTo>
                    <a:pt x="318" y="94"/>
                  </a:lnTo>
                  <a:lnTo>
                    <a:pt x="318" y="94"/>
                  </a:lnTo>
                  <a:lnTo>
                    <a:pt x="321" y="94"/>
                  </a:lnTo>
                  <a:lnTo>
                    <a:pt x="323" y="94"/>
                  </a:lnTo>
                  <a:lnTo>
                    <a:pt x="323" y="94"/>
                  </a:lnTo>
                  <a:lnTo>
                    <a:pt x="318" y="94"/>
                  </a:lnTo>
                  <a:lnTo>
                    <a:pt x="321" y="92"/>
                  </a:lnTo>
                  <a:lnTo>
                    <a:pt x="323" y="94"/>
                  </a:lnTo>
                  <a:lnTo>
                    <a:pt x="323" y="94"/>
                  </a:lnTo>
                  <a:lnTo>
                    <a:pt x="323" y="92"/>
                  </a:lnTo>
                  <a:lnTo>
                    <a:pt x="321" y="92"/>
                  </a:lnTo>
                  <a:lnTo>
                    <a:pt x="321" y="90"/>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7757355" y="4551681"/>
              <a:ext cx="515591" cy="487031"/>
            </a:xfrm>
            <a:custGeom>
              <a:avLst/>
              <a:gdLst>
                <a:gd name="T0" fmla="*/ 328 w 343"/>
                <a:gd name="T1" fmla="*/ 58 h 324"/>
                <a:gd name="T2" fmla="*/ 303 w 343"/>
                <a:gd name="T3" fmla="*/ 37 h 324"/>
                <a:gd name="T4" fmla="*/ 245 w 343"/>
                <a:gd name="T5" fmla="*/ 10 h 324"/>
                <a:gd name="T6" fmla="*/ 219 w 343"/>
                <a:gd name="T7" fmla="*/ 6 h 324"/>
                <a:gd name="T8" fmla="*/ 211 w 343"/>
                <a:gd name="T9" fmla="*/ 23 h 324"/>
                <a:gd name="T10" fmla="*/ 222 w 343"/>
                <a:gd name="T11" fmla="*/ 48 h 324"/>
                <a:gd name="T12" fmla="*/ 205 w 343"/>
                <a:gd name="T13" fmla="*/ 66 h 324"/>
                <a:gd name="T14" fmla="*/ 190 w 343"/>
                <a:gd name="T15" fmla="*/ 96 h 324"/>
                <a:gd name="T16" fmla="*/ 178 w 343"/>
                <a:gd name="T17" fmla="*/ 115 h 324"/>
                <a:gd name="T18" fmla="*/ 163 w 343"/>
                <a:gd name="T19" fmla="*/ 113 h 324"/>
                <a:gd name="T20" fmla="*/ 148 w 343"/>
                <a:gd name="T21" fmla="*/ 138 h 324"/>
                <a:gd name="T22" fmla="*/ 123 w 343"/>
                <a:gd name="T23" fmla="*/ 173 h 324"/>
                <a:gd name="T24" fmla="*/ 100 w 343"/>
                <a:gd name="T25" fmla="*/ 175 h 324"/>
                <a:gd name="T26" fmla="*/ 88 w 343"/>
                <a:gd name="T27" fmla="*/ 152 h 324"/>
                <a:gd name="T28" fmla="*/ 77 w 343"/>
                <a:gd name="T29" fmla="*/ 159 h 324"/>
                <a:gd name="T30" fmla="*/ 60 w 343"/>
                <a:gd name="T31" fmla="*/ 152 h 324"/>
                <a:gd name="T32" fmla="*/ 31 w 343"/>
                <a:gd name="T33" fmla="*/ 157 h 324"/>
                <a:gd name="T34" fmla="*/ 23 w 343"/>
                <a:gd name="T35" fmla="*/ 163 h 324"/>
                <a:gd name="T36" fmla="*/ 29 w 343"/>
                <a:gd name="T37" fmla="*/ 184 h 324"/>
                <a:gd name="T38" fmla="*/ 19 w 343"/>
                <a:gd name="T39" fmla="*/ 200 h 324"/>
                <a:gd name="T40" fmla="*/ 2 w 343"/>
                <a:gd name="T41" fmla="*/ 211 h 324"/>
                <a:gd name="T42" fmla="*/ 8 w 343"/>
                <a:gd name="T43" fmla="*/ 226 h 324"/>
                <a:gd name="T44" fmla="*/ 27 w 343"/>
                <a:gd name="T45" fmla="*/ 236 h 324"/>
                <a:gd name="T46" fmla="*/ 31 w 343"/>
                <a:gd name="T47" fmla="*/ 255 h 324"/>
                <a:gd name="T48" fmla="*/ 50 w 343"/>
                <a:gd name="T49" fmla="*/ 261 h 324"/>
                <a:gd name="T50" fmla="*/ 69 w 343"/>
                <a:gd name="T51" fmla="*/ 284 h 324"/>
                <a:gd name="T52" fmla="*/ 86 w 343"/>
                <a:gd name="T53" fmla="*/ 284 h 324"/>
                <a:gd name="T54" fmla="*/ 90 w 343"/>
                <a:gd name="T55" fmla="*/ 280 h 324"/>
                <a:gd name="T56" fmla="*/ 94 w 343"/>
                <a:gd name="T57" fmla="*/ 299 h 324"/>
                <a:gd name="T58" fmla="*/ 104 w 343"/>
                <a:gd name="T59" fmla="*/ 293 h 324"/>
                <a:gd name="T60" fmla="*/ 115 w 343"/>
                <a:gd name="T61" fmla="*/ 276 h 324"/>
                <a:gd name="T62" fmla="*/ 132 w 343"/>
                <a:gd name="T63" fmla="*/ 270 h 324"/>
                <a:gd name="T64" fmla="*/ 155 w 343"/>
                <a:gd name="T65" fmla="*/ 261 h 324"/>
                <a:gd name="T66" fmla="*/ 150 w 343"/>
                <a:gd name="T67" fmla="*/ 247 h 324"/>
                <a:gd name="T68" fmla="*/ 161 w 343"/>
                <a:gd name="T69" fmla="*/ 247 h 324"/>
                <a:gd name="T70" fmla="*/ 178 w 343"/>
                <a:gd name="T71" fmla="*/ 259 h 324"/>
                <a:gd name="T72" fmla="*/ 211 w 343"/>
                <a:gd name="T73" fmla="*/ 257 h 324"/>
                <a:gd name="T74" fmla="*/ 215 w 343"/>
                <a:gd name="T75" fmla="*/ 286 h 324"/>
                <a:gd name="T76" fmla="*/ 232 w 343"/>
                <a:gd name="T77" fmla="*/ 293 h 324"/>
                <a:gd name="T78" fmla="*/ 238 w 343"/>
                <a:gd name="T79" fmla="*/ 314 h 324"/>
                <a:gd name="T80" fmla="*/ 236 w 343"/>
                <a:gd name="T81" fmla="*/ 305 h 324"/>
                <a:gd name="T82" fmla="*/ 243 w 343"/>
                <a:gd name="T83" fmla="*/ 303 h 324"/>
                <a:gd name="T84" fmla="*/ 243 w 343"/>
                <a:gd name="T85" fmla="*/ 322 h 324"/>
                <a:gd name="T86" fmla="*/ 253 w 343"/>
                <a:gd name="T87" fmla="*/ 322 h 324"/>
                <a:gd name="T88" fmla="*/ 268 w 343"/>
                <a:gd name="T89" fmla="*/ 324 h 324"/>
                <a:gd name="T90" fmla="*/ 272 w 343"/>
                <a:gd name="T91" fmla="*/ 305 h 324"/>
                <a:gd name="T92" fmla="*/ 276 w 343"/>
                <a:gd name="T93" fmla="*/ 290 h 324"/>
                <a:gd name="T94" fmla="*/ 280 w 343"/>
                <a:gd name="T95" fmla="*/ 282 h 324"/>
                <a:gd name="T96" fmla="*/ 263 w 343"/>
                <a:gd name="T97" fmla="*/ 240 h 324"/>
                <a:gd name="T98" fmla="*/ 251 w 343"/>
                <a:gd name="T99" fmla="*/ 221 h 324"/>
                <a:gd name="T100" fmla="*/ 240 w 343"/>
                <a:gd name="T101" fmla="*/ 205 h 324"/>
                <a:gd name="T102" fmla="*/ 228 w 343"/>
                <a:gd name="T103" fmla="*/ 196 h 324"/>
                <a:gd name="T104" fmla="*/ 219 w 343"/>
                <a:gd name="T105" fmla="*/ 194 h 324"/>
                <a:gd name="T106" fmla="*/ 230 w 343"/>
                <a:gd name="T107" fmla="*/ 180 h 324"/>
                <a:gd name="T108" fmla="*/ 217 w 343"/>
                <a:gd name="T109" fmla="*/ 148 h 324"/>
                <a:gd name="T110" fmla="*/ 238 w 343"/>
                <a:gd name="T111" fmla="*/ 133 h 324"/>
                <a:gd name="T112" fmla="*/ 255 w 343"/>
                <a:gd name="T113" fmla="*/ 131 h 324"/>
                <a:gd name="T114" fmla="*/ 280 w 343"/>
                <a:gd name="T115" fmla="*/ 131 h 324"/>
                <a:gd name="T116" fmla="*/ 301 w 343"/>
                <a:gd name="T117" fmla="*/ 125 h 324"/>
                <a:gd name="T118" fmla="*/ 326 w 343"/>
                <a:gd name="T119" fmla="*/ 108 h 324"/>
                <a:gd name="T120" fmla="*/ 339 w 343"/>
                <a:gd name="T121" fmla="*/ 108 h 324"/>
                <a:gd name="T122" fmla="*/ 343 w 343"/>
                <a:gd name="T123" fmla="*/ 8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3" h="324">
                  <a:moveTo>
                    <a:pt x="343" y="81"/>
                  </a:moveTo>
                  <a:lnTo>
                    <a:pt x="341" y="79"/>
                  </a:lnTo>
                  <a:lnTo>
                    <a:pt x="341" y="79"/>
                  </a:lnTo>
                  <a:lnTo>
                    <a:pt x="341" y="77"/>
                  </a:lnTo>
                  <a:lnTo>
                    <a:pt x="341" y="77"/>
                  </a:lnTo>
                  <a:lnTo>
                    <a:pt x="341" y="75"/>
                  </a:lnTo>
                  <a:lnTo>
                    <a:pt x="341" y="73"/>
                  </a:lnTo>
                  <a:lnTo>
                    <a:pt x="341" y="71"/>
                  </a:lnTo>
                  <a:lnTo>
                    <a:pt x="339" y="66"/>
                  </a:lnTo>
                  <a:lnTo>
                    <a:pt x="337" y="64"/>
                  </a:lnTo>
                  <a:lnTo>
                    <a:pt x="337" y="64"/>
                  </a:lnTo>
                  <a:lnTo>
                    <a:pt x="335" y="62"/>
                  </a:lnTo>
                  <a:lnTo>
                    <a:pt x="332" y="62"/>
                  </a:lnTo>
                  <a:lnTo>
                    <a:pt x="330" y="60"/>
                  </a:lnTo>
                  <a:lnTo>
                    <a:pt x="328" y="60"/>
                  </a:lnTo>
                  <a:lnTo>
                    <a:pt x="328" y="58"/>
                  </a:lnTo>
                  <a:lnTo>
                    <a:pt x="328" y="58"/>
                  </a:lnTo>
                  <a:lnTo>
                    <a:pt x="328" y="58"/>
                  </a:lnTo>
                  <a:lnTo>
                    <a:pt x="328" y="58"/>
                  </a:lnTo>
                  <a:lnTo>
                    <a:pt x="326" y="56"/>
                  </a:lnTo>
                  <a:lnTo>
                    <a:pt x="320" y="54"/>
                  </a:lnTo>
                  <a:lnTo>
                    <a:pt x="314" y="54"/>
                  </a:lnTo>
                  <a:lnTo>
                    <a:pt x="314" y="54"/>
                  </a:lnTo>
                  <a:lnTo>
                    <a:pt x="312" y="52"/>
                  </a:lnTo>
                  <a:lnTo>
                    <a:pt x="312" y="50"/>
                  </a:lnTo>
                  <a:lnTo>
                    <a:pt x="312" y="50"/>
                  </a:lnTo>
                  <a:lnTo>
                    <a:pt x="312" y="46"/>
                  </a:lnTo>
                  <a:lnTo>
                    <a:pt x="309" y="43"/>
                  </a:lnTo>
                  <a:lnTo>
                    <a:pt x="307" y="41"/>
                  </a:lnTo>
                  <a:lnTo>
                    <a:pt x="307" y="39"/>
                  </a:lnTo>
                  <a:lnTo>
                    <a:pt x="305" y="39"/>
                  </a:lnTo>
                  <a:lnTo>
                    <a:pt x="303" y="37"/>
                  </a:lnTo>
                  <a:lnTo>
                    <a:pt x="301" y="39"/>
                  </a:lnTo>
                  <a:lnTo>
                    <a:pt x="284" y="41"/>
                  </a:lnTo>
                  <a:lnTo>
                    <a:pt x="282" y="41"/>
                  </a:lnTo>
                  <a:lnTo>
                    <a:pt x="280" y="39"/>
                  </a:lnTo>
                  <a:lnTo>
                    <a:pt x="278" y="37"/>
                  </a:lnTo>
                  <a:lnTo>
                    <a:pt x="274" y="29"/>
                  </a:lnTo>
                  <a:lnTo>
                    <a:pt x="274" y="29"/>
                  </a:lnTo>
                  <a:lnTo>
                    <a:pt x="270" y="25"/>
                  </a:lnTo>
                  <a:lnTo>
                    <a:pt x="266" y="20"/>
                  </a:lnTo>
                  <a:lnTo>
                    <a:pt x="257" y="18"/>
                  </a:lnTo>
                  <a:lnTo>
                    <a:pt x="255" y="16"/>
                  </a:lnTo>
                  <a:lnTo>
                    <a:pt x="253" y="16"/>
                  </a:lnTo>
                  <a:lnTo>
                    <a:pt x="251" y="14"/>
                  </a:lnTo>
                  <a:lnTo>
                    <a:pt x="247" y="12"/>
                  </a:lnTo>
                  <a:lnTo>
                    <a:pt x="245" y="12"/>
                  </a:lnTo>
                  <a:lnTo>
                    <a:pt x="245" y="10"/>
                  </a:lnTo>
                  <a:lnTo>
                    <a:pt x="243" y="10"/>
                  </a:lnTo>
                  <a:lnTo>
                    <a:pt x="243" y="10"/>
                  </a:lnTo>
                  <a:lnTo>
                    <a:pt x="243" y="10"/>
                  </a:lnTo>
                  <a:lnTo>
                    <a:pt x="240" y="8"/>
                  </a:lnTo>
                  <a:lnTo>
                    <a:pt x="240" y="8"/>
                  </a:lnTo>
                  <a:lnTo>
                    <a:pt x="238" y="8"/>
                  </a:lnTo>
                  <a:lnTo>
                    <a:pt x="236" y="8"/>
                  </a:lnTo>
                  <a:lnTo>
                    <a:pt x="234" y="4"/>
                  </a:lnTo>
                  <a:lnTo>
                    <a:pt x="232" y="2"/>
                  </a:lnTo>
                  <a:lnTo>
                    <a:pt x="228" y="0"/>
                  </a:lnTo>
                  <a:lnTo>
                    <a:pt x="217" y="2"/>
                  </a:lnTo>
                  <a:lnTo>
                    <a:pt x="217" y="2"/>
                  </a:lnTo>
                  <a:lnTo>
                    <a:pt x="215" y="2"/>
                  </a:lnTo>
                  <a:lnTo>
                    <a:pt x="215" y="4"/>
                  </a:lnTo>
                  <a:lnTo>
                    <a:pt x="217" y="4"/>
                  </a:lnTo>
                  <a:lnTo>
                    <a:pt x="219" y="6"/>
                  </a:lnTo>
                  <a:lnTo>
                    <a:pt x="219" y="8"/>
                  </a:lnTo>
                  <a:lnTo>
                    <a:pt x="219" y="8"/>
                  </a:lnTo>
                  <a:lnTo>
                    <a:pt x="219" y="10"/>
                  </a:lnTo>
                  <a:lnTo>
                    <a:pt x="219" y="10"/>
                  </a:lnTo>
                  <a:lnTo>
                    <a:pt x="219" y="10"/>
                  </a:lnTo>
                  <a:lnTo>
                    <a:pt x="215" y="10"/>
                  </a:lnTo>
                  <a:lnTo>
                    <a:pt x="215" y="10"/>
                  </a:lnTo>
                  <a:lnTo>
                    <a:pt x="215" y="10"/>
                  </a:lnTo>
                  <a:lnTo>
                    <a:pt x="213" y="14"/>
                  </a:lnTo>
                  <a:lnTo>
                    <a:pt x="209" y="18"/>
                  </a:lnTo>
                  <a:lnTo>
                    <a:pt x="209" y="20"/>
                  </a:lnTo>
                  <a:lnTo>
                    <a:pt x="209" y="20"/>
                  </a:lnTo>
                  <a:lnTo>
                    <a:pt x="209" y="20"/>
                  </a:lnTo>
                  <a:lnTo>
                    <a:pt x="209" y="20"/>
                  </a:lnTo>
                  <a:lnTo>
                    <a:pt x="209" y="23"/>
                  </a:lnTo>
                  <a:lnTo>
                    <a:pt x="211" y="23"/>
                  </a:lnTo>
                  <a:lnTo>
                    <a:pt x="219" y="29"/>
                  </a:lnTo>
                  <a:lnTo>
                    <a:pt x="224" y="33"/>
                  </a:lnTo>
                  <a:lnTo>
                    <a:pt x="226" y="33"/>
                  </a:lnTo>
                  <a:lnTo>
                    <a:pt x="226" y="35"/>
                  </a:lnTo>
                  <a:lnTo>
                    <a:pt x="226" y="35"/>
                  </a:lnTo>
                  <a:lnTo>
                    <a:pt x="228" y="37"/>
                  </a:lnTo>
                  <a:lnTo>
                    <a:pt x="228" y="39"/>
                  </a:lnTo>
                  <a:lnTo>
                    <a:pt x="226" y="41"/>
                  </a:lnTo>
                  <a:lnTo>
                    <a:pt x="226" y="41"/>
                  </a:lnTo>
                  <a:lnTo>
                    <a:pt x="224" y="43"/>
                  </a:lnTo>
                  <a:lnTo>
                    <a:pt x="224" y="43"/>
                  </a:lnTo>
                  <a:lnTo>
                    <a:pt x="224" y="43"/>
                  </a:lnTo>
                  <a:lnTo>
                    <a:pt x="222" y="46"/>
                  </a:lnTo>
                  <a:lnTo>
                    <a:pt x="222" y="46"/>
                  </a:lnTo>
                  <a:lnTo>
                    <a:pt x="222" y="46"/>
                  </a:lnTo>
                  <a:lnTo>
                    <a:pt x="222" y="48"/>
                  </a:lnTo>
                  <a:lnTo>
                    <a:pt x="222" y="48"/>
                  </a:lnTo>
                  <a:lnTo>
                    <a:pt x="219" y="50"/>
                  </a:lnTo>
                  <a:lnTo>
                    <a:pt x="219" y="52"/>
                  </a:lnTo>
                  <a:lnTo>
                    <a:pt x="217" y="54"/>
                  </a:lnTo>
                  <a:lnTo>
                    <a:pt x="215" y="56"/>
                  </a:lnTo>
                  <a:lnTo>
                    <a:pt x="213" y="58"/>
                  </a:lnTo>
                  <a:lnTo>
                    <a:pt x="213" y="58"/>
                  </a:lnTo>
                  <a:lnTo>
                    <a:pt x="211" y="58"/>
                  </a:lnTo>
                  <a:lnTo>
                    <a:pt x="207" y="58"/>
                  </a:lnTo>
                  <a:lnTo>
                    <a:pt x="207" y="58"/>
                  </a:lnTo>
                  <a:lnTo>
                    <a:pt x="207" y="60"/>
                  </a:lnTo>
                  <a:lnTo>
                    <a:pt x="207" y="62"/>
                  </a:lnTo>
                  <a:lnTo>
                    <a:pt x="205" y="62"/>
                  </a:lnTo>
                  <a:lnTo>
                    <a:pt x="205" y="64"/>
                  </a:lnTo>
                  <a:lnTo>
                    <a:pt x="205" y="66"/>
                  </a:lnTo>
                  <a:lnTo>
                    <a:pt x="205" y="66"/>
                  </a:lnTo>
                  <a:lnTo>
                    <a:pt x="205" y="69"/>
                  </a:lnTo>
                  <a:lnTo>
                    <a:pt x="205" y="69"/>
                  </a:lnTo>
                  <a:lnTo>
                    <a:pt x="205" y="71"/>
                  </a:lnTo>
                  <a:lnTo>
                    <a:pt x="205" y="71"/>
                  </a:lnTo>
                  <a:lnTo>
                    <a:pt x="203" y="73"/>
                  </a:lnTo>
                  <a:lnTo>
                    <a:pt x="203" y="73"/>
                  </a:lnTo>
                  <a:lnTo>
                    <a:pt x="201" y="75"/>
                  </a:lnTo>
                  <a:lnTo>
                    <a:pt x="194" y="79"/>
                  </a:lnTo>
                  <a:lnTo>
                    <a:pt x="192" y="79"/>
                  </a:lnTo>
                  <a:lnTo>
                    <a:pt x="192" y="81"/>
                  </a:lnTo>
                  <a:lnTo>
                    <a:pt x="192" y="81"/>
                  </a:lnTo>
                  <a:lnTo>
                    <a:pt x="192" y="81"/>
                  </a:lnTo>
                  <a:lnTo>
                    <a:pt x="194" y="83"/>
                  </a:lnTo>
                  <a:lnTo>
                    <a:pt x="192" y="85"/>
                  </a:lnTo>
                  <a:lnTo>
                    <a:pt x="190" y="96"/>
                  </a:lnTo>
                  <a:lnTo>
                    <a:pt x="190" y="96"/>
                  </a:lnTo>
                  <a:lnTo>
                    <a:pt x="190" y="96"/>
                  </a:lnTo>
                  <a:lnTo>
                    <a:pt x="188" y="100"/>
                  </a:lnTo>
                  <a:lnTo>
                    <a:pt x="186" y="102"/>
                  </a:lnTo>
                  <a:lnTo>
                    <a:pt x="186" y="102"/>
                  </a:lnTo>
                  <a:lnTo>
                    <a:pt x="186" y="102"/>
                  </a:lnTo>
                  <a:lnTo>
                    <a:pt x="186" y="102"/>
                  </a:lnTo>
                  <a:lnTo>
                    <a:pt x="186" y="104"/>
                  </a:lnTo>
                  <a:lnTo>
                    <a:pt x="186" y="104"/>
                  </a:lnTo>
                  <a:lnTo>
                    <a:pt x="188" y="104"/>
                  </a:lnTo>
                  <a:lnTo>
                    <a:pt x="186" y="106"/>
                  </a:lnTo>
                  <a:lnTo>
                    <a:pt x="186" y="108"/>
                  </a:lnTo>
                  <a:lnTo>
                    <a:pt x="186" y="108"/>
                  </a:lnTo>
                  <a:lnTo>
                    <a:pt x="180" y="115"/>
                  </a:lnTo>
                  <a:lnTo>
                    <a:pt x="180" y="115"/>
                  </a:lnTo>
                  <a:lnTo>
                    <a:pt x="178" y="115"/>
                  </a:lnTo>
                  <a:lnTo>
                    <a:pt x="178" y="115"/>
                  </a:lnTo>
                  <a:lnTo>
                    <a:pt x="176" y="115"/>
                  </a:lnTo>
                  <a:lnTo>
                    <a:pt x="176" y="115"/>
                  </a:lnTo>
                  <a:lnTo>
                    <a:pt x="176" y="113"/>
                  </a:lnTo>
                  <a:lnTo>
                    <a:pt x="173" y="113"/>
                  </a:lnTo>
                  <a:lnTo>
                    <a:pt x="171" y="108"/>
                  </a:lnTo>
                  <a:lnTo>
                    <a:pt x="171" y="108"/>
                  </a:lnTo>
                  <a:lnTo>
                    <a:pt x="171" y="108"/>
                  </a:lnTo>
                  <a:lnTo>
                    <a:pt x="171" y="108"/>
                  </a:lnTo>
                  <a:lnTo>
                    <a:pt x="171" y="108"/>
                  </a:lnTo>
                  <a:lnTo>
                    <a:pt x="169" y="108"/>
                  </a:lnTo>
                  <a:lnTo>
                    <a:pt x="169" y="110"/>
                  </a:lnTo>
                  <a:lnTo>
                    <a:pt x="167" y="110"/>
                  </a:lnTo>
                  <a:lnTo>
                    <a:pt x="167" y="110"/>
                  </a:lnTo>
                  <a:lnTo>
                    <a:pt x="165" y="110"/>
                  </a:lnTo>
                  <a:lnTo>
                    <a:pt x="165" y="113"/>
                  </a:lnTo>
                  <a:lnTo>
                    <a:pt x="163" y="113"/>
                  </a:lnTo>
                  <a:lnTo>
                    <a:pt x="159" y="110"/>
                  </a:lnTo>
                  <a:lnTo>
                    <a:pt x="157" y="113"/>
                  </a:lnTo>
                  <a:lnTo>
                    <a:pt x="157" y="113"/>
                  </a:lnTo>
                  <a:lnTo>
                    <a:pt x="155" y="115"/>
                  </a:lnTo>
                  <a:lnTo>
                    <a:pt x="153" y="117"/>
                  </a:lnTo>
                  <a:lnTo>
                    <a:pt x="153" y="119"/>
                  </a:lnTo>
                  <a:lnTo>
                    <a:pt x="153" y="119"/>
                  </a:lnTo>
                  <a:lnTo>
                    <a:pt x="153" y="121"/>
                  </a:lnTo>
                  <a:lnTo>
                    <a:pt x="153" y="121"/>
                  </a:lnTo>
                  <a:lnTo>
                    <a:pt x="153" y="123"/>
                  </a:lnTo>
                  <a:lnTo>
                    <a:pt x="155" y="125"/>
                  </a:lnTo>
                  <a:lnTo>
                    <a:pt x="155" y="127"/>
                  </a:lnTo>
                  <a:lnTo>
                    <a:pt x="155" y="127"/>
                  </a:lnTo>
                  <a:lnTo>
                    <a:pt x="155" y="129"/>
                  </a:lnTo>
                  <a:lnTo>
                    <a:pt x="150" y="138"/>
                  </a:lnTo>
                  <a:lnTo>
                    <a:pt x="148" y="138"/>
                  </a:lnTo>
                  <a:lnTo>
                    <a:pt x="148" y="138"/>
                  </a:lnTo>
                  <a:lnTo>
                    <a:pt x="146" y="138"/>
                  </a:lnTo>
                  <a:lnTo>
                    <a:pt x="146" y="140"/>
                  </a:lnTo>
                  <a:lnTo>
                    <a:pt x="138" y="152"/>
                  </a:lnTo>
                  <a:lnTo>
                    <a:pt x="136" y="161"/>
                  </a:lnTo>
                  <a:lnTo>
                    <a:pt x="134" y="163"/>
                  </a:lnTo>
                  <a:lnTo>
                    <a:pt x="134" y="163"/>
                  </a:lnTo>
                  <a:lnTo>
                    <a:pt x="132" y="165"/>
                  </a:lnTo>
                  <a:lnTo>
                    <a:pt x="132" y="167"/>
                  </a:lnTo>
                  <a:lnTo>
                    <a:pt x="130" y="169"/>
                  </a:lnTo>
                  <a:lnTo>
                    <a:pt x="127" y="169"/>
                  </a:lnTo>
                  <a:lnTo>
                    <a:pt x="127" y="169"/>
                  </a:lnTo>
                  <a:lnTo>
                    <a:pt x="125" y="171"/>
                  </a:lnTo>
                  <a:lnTo>
                    <a:pt x="125" y="171"/>
                  </a:lnTo>
                  <a:lnTo>
                    <a:pt x="125" y="173"/>
                  </a:lnTo>
                  <a:lnTo>
                    <a:pt x="123" y="173"/>
                  </a:lnTo>
                  <a:lnTo>
                    <a:pt x="123" y="173"/>
                  </a:lnTo>
                  <a:lnTo>
                    <a:pt x="123" y="175"/>
                  </a:lnTo>
                  <a:lnTo>
                    <a:pt x="121" y="175"/>
                  </a:lnTo>
                  <a:lnTo>
                    <a:pt x="121" y="175"/>
                  </a:lnTo>
                  <a:lnTo>
                    <a:pt x="119" y="175"/>
                  </a:lnTo>
                  <a:lnTo>
                    <a:pt x="117" y="175"/>
                  </a:lnTo>
                  <a:lnTo>
                    <a:pt x="113" y="175"/>
                  </a:lnTo>
                  <a:lnTo>
                    <a:pt x="109" y="175"/>
                  </a:lnTo>
                  <a:lnTo>
                    <a:pt x="109" y="175"/>
                  </a:lnTo>
                  <a:lnTo>
                    <a:pt x="107" y="175"/>
                  </a:lnTo>
                  <a:lnTo>
                    <a:pt x="107" y="177"/>
                  </a:lnTo>
                  <a:lnTo>
                    <a:pt x="104" y="177"/>
                  </a:lnTo>
                  <a:lnTo>
                    <a:pt x="102" y="175"/>
                  </a:lnTo>
                  <a:lnTo>
                    <a:pt x="102" y="175"/>
                  </a:lnTo>
                  <a:lnTo>
                    <a:pt x="100" y="175"/>
                  </a:lnTo>
                  <a:lnTo>
                    <a:pt x="100" y="175"/>
                  </a:lnTo>
                  <a:lnTo>
                    <a:pt x="100" y="173"/>
                  </a:lnTo>
                  <a:lnTo>
                    <a:pt x="98" y="171"/>
                  </a:lnTo>
                  <a:lnTo>
                    <a:pt x="98" y="169"/>
                  </a:lnTo>
                  <a:lnTo>
                    <a:pt x="96" y="167"/>
                  </a:lnTo>
                  <a:lnTo>
                    <a:pt x="96" y="167"/>
                  </a:lnTo>
                  <a:lnTo>
                    <a:pt x="94" y="163"/>
                  </a:lnTo>
                  <a:lnTo>
                    <a:pt x="94" y="161"/>
                  </a:lnTo>
                  <a:lnTo>
                    <a:pt x="94" y="159"/>
                  </a:lnTo>
                  <a:lnTo>
                    <a:pt x="92" y="157"/>
                  </a:lnTo>
                  <a:lnTo>
                    <a:pt x="92" y="157"/>
                  </a:lnTo>
                  <a:lnTo>
                    <a:pt x="90" y="154"/>
                  </a:lnTo>
                  <a:lnTo>
                    <a:pt x="90" y="154"/>
                  </a:lnTo>
                  <a:lnTo>
                    <a:pt x="90" y="154"/>
                  </a:lnTo>
                  <a:lnTo>
                    <a:pt x="88" y="152"/>
                  </a:lnTo>
                  <a:lnTo>
                    <a:pt x="88" y="152"/>
                  </a:lnTo>
                  <a:lnTo>
                    <a:pt x="88" y="152"/>
                  </a:lnTo>
                  <a:lnTo>
                    <a:pt x="88" y="152"/>
                  </a:lnTo>
                  <a:lnTo>
                    <a:pt x="86" y="154"/>
                  </a:lnTo>
                  <a:lnTo>
                    <a:pt x="86" y="154"/>
                  </a:lnTo>
                  <a:lnTo>
                    <a:pt x="86" y="154"/>
                  </a:lnTo>
                  <a:lnTo>
                    <a:pt x="84" y="154"/>
                  </a:lnTo>
                  <a:lnTo>
                    <a:pt x="84" y="154"/>
                  </a:lnTo>
                  <a:lnTo>
                    <a:pt x="81" y="154"/>
                  </a:lnTo>
                  <a:lnTo>
                    <a:pt x="81" y="154"/>
                  </a:lnTo>
                  <a:lnTo>
                    <a:pt x="79" y="154"/>
                  </a:lnTo>
                  <a:lnTo>
                    <a:pt x="79" y="154"/>
                  </a:lnTo>
                  <a:lnTo>
                    <a:pt x="79" y="157"/>
                  </a:lnTo>
                  <a:lnTo>
                    <a:pt x="79" y="157"/>
                  </a:lnTo>
                  <a:lnTo>
                    <a:pt x="79" y="157"/>
                  </a:lnTo>
                  <a:lnTo>
                    <a:pt x="79" y="159"/>
                  </a:lnTo>
                  <a:lnTo>
                    <a:pt x="77" y="159"/>
                  </a:lnTo>
                  <a:lnTo>
                    <a:pt x="77" y="159"/>
                  </a:lnTo>
                  <a:lnTo>
                    <a:pt x="71" y="159"/>
                  </a:lnTo>
                  <a:lnTo>
                    <a:pt x="71" y="159"/>
                  </a:lnTo>
                  <a:lnTo>
                    <a:pt x="69" y="159"/>
                  </a:lnTo>
                  <a:lnTo>
                    <a:pt x="69" y="161"/>
                  </a:lnTo>
                  <a:lnTo>
                    <a:pt x="67" y="163"/>
                  </a:lnTo>
                  <a:lnTo>
                    <a:pt x="67" y="163"/>
                  </a:lnTo>
                  <a:lnTo>
                    <a:pt x="67" y="161"/>
                  </a:lnTo>
                  <a:lnTo>
                    <a:pt x="67" y="161"/>
                  </a:lnTo>
                  <a:lnTo>
                    <a:pt x="65" y="161"/>
                  </a:lnTo>
                  <a:lnTo>
                    <a:pt x="65" y="159"/>
                  </a:lnTo>
                  <a:lnTo>
                    <a:pt x="65" y="159"/>
                  </a:lnTo>
                  <a:lnTo>
                    <a:pt x="65" y="159"/>
                  </a:lnTo>
                  <a:lnTo>
                    <a:pt x="63" y="159"/>
                  </a:lnTo>
                  <a:lnTo>
                    <a:pt x="63" y="157"/>
                  </a:lnTo>
                  <a:lnTo>
                    <a:pt x="60" y="154"/>
                  </a:lnTo>
                  <a:lnTo>
                    <a:pt x="60" y="152"/>
                  </a:lnTo>
                  <a:lnTo>
                    <a:pt x="58" y="152"/>
                  </a:lnTo>
                  <a:lnTo>
                    <a:pt x="50" y="148"/>
                  </a:lnTo>
                  <a:lnTo>
                    <a:pt x="48" y="148"/>
                  </a:lnTo>
                  <a:lnTo>
                    <a:pt x="44" y="148"/>
                  </a:lnTo>
                  <a:lnTo>
                    <a:pt x="42" y="148"/>
                  </a:lnTo>
                  <a:lnTo>
                    <a:pt x="42" y="146"/>
                  </a:lnTo>
                  <a:lnTo>
                    <a:pt x="40" y="144"/>
                  </a:lnTo>
                  <a:lnTo>
                    <a:pt x="37" y="144"/>
                  </a:lnTo>
                  <a:lnTo>
                    <a:pt x="37" y="144"/>
                  </a:lnTo>
                  <a:lnTo>
                    <a:pt x="35" y="144"/>
                  </a:lnTo>
                  <a:lnTo>
                    <a:pt x="35" y="146"/>
                  </a:lnTo>
                  <a:lnTo>
                    <a:pt x="31" y="152"/>
                  </a:lnTo>
                  <a:lnTo>
                    <a:pt x="31" y="154"/>
                  </a:lnTo>
                  <a:lnTo>
                    <a:pt x="31" y="157"/>
                  </a:lnTo>
                  <a:lnTo>
                    <a:pt x="31" y="157"/>
                  </a:lnTo>
                  <a:lnTo>
                    <a:pt x="31" y="157"/>
                  </a:lnTo>
                  <a:lnTo>
                    <a:pt x="31" y="157"/>
                  </a:lnTo>
                  <a:lnTo>
                    <a:pt x="29" y="159"/>
                  </a:lnTo>
                  <a:lnTo>
                    <a:pt x="29" y="157"/>
                  </a:lnTo>
                  <a:lnTo>
                    <a:pt x="29" y="157"/>
                  </a:lnTo>
                  <a:lnTo>
                    <a:pt x="25" y="157"/>
                  </a:lnTo>
                  <a:lnTo>
                    <a:pt x="25" y="157"/>
                  </a:lnTo>
                  <a:lnTo>
                    <a:pt x="25" y="157"/>
                  </a:lnTo>
                  <a:lnTo>
                    <a:pt x="23" y="159"/>
                  </a:lnTo>
                  <a:lnTo>
                    <a:pt x="23" y="159"/>
                  </a:lnTo>
                  <a:lnTo>
                    <a:pt x="25" y="159"/>
                  </a:lnTo>
                  <a:lnTo>
                    <a:pt x="25" y="161"/>
                  </a:lnTo>
                  <a:lnTo>
                    <a:pt x="25" y="161"/>
                  </a:lnTo>
                  <a:lnTo>
                    <a:pt x="25" y="161"/>
                  </a:lnTo>
                  <a:lnTo>
                    <a:pt x="25" y="163"/>
                  </a:lnTo>
                  <a:lnTo>
                    <a:pt x="25" y="163"/>
                  </a:lnTo>
                  <a:lnTo>
                    <a:pt x="23" y="163"/>
                  </a:lnTo>
                  <a:lnTo>
                    <a:pt x="21" y="165"/>
                  </a:lnTo>
                  <a:lnTo>
                    <a:pt x="19" y="165"/>
                  </a:lnTo>
                  <a:lnTo>
                    <a:pt x="19" y="167"/>
                  </a:lnTo>
                  <a:lnTo>
                    <a:pt x="19" y="167"/>
                  </a:lnTo>
                  <a:lnTo>
                    <a:pt x="19" y="167"/>
                  </a:lnTo>
                  <a:lnTo>
                    <a:pt x="19" y="169"/>
                  </a:lnTo>
                  <a:lnTo>
                    <a:pt x="21" y="169"/>
                  </a:lnTo>
                  <a:lnTo>
                    <a:pt x="23" y="171"/>
                  </a:lnTo>
                  <a:lnTo>
                    <a:pt x="27" y="173"/>
                  </a:lnTo>
                  <a:lnTo>
                    <a:pt x="31" y="177"/>
                  </a:lnTo>
                  <a:lnTo>
                    <a:pt x="33" y="177"/>
                  </a:lnTo>
                  <a:lnTo>
                    <a:pt x="33" y="180"/>
                  </a:lnTo>
                  <a:lnTo>
                    <a:pt x="31" y="180"/>
                  </a:lnTo>
                  <a:lnTo>
                    <a:pt x="31" y="182"/>
                  </a:lnTo>
                  <a:lnTo>
                    <a:pt x="29" y="184"/>
                  </a:lnTo>
                  <a:lnTo>
                    <a:pt x="29" y="184"/>
                  </a:lnTo>
                  <a:lnTo>
                    <a:pt x="29" y="186"/>
                  </a:lnTo>
                  <a:lnTo>
                    <a:pt x="29" y="188"/>
                  </a:lnTo>
                  <a:lnTo>
                    <a:pt x="31" y="188"/>
                  </a:lnTo>
                  <a:lnTo>
                    <a:pt x="29" y="190"/>
                  </a:lnTo>
                  <a:lnTo>
                    <a:pt x="29" y="190"/>
                  </a:lnTo>
                  <a:lnTo>
                    <a:pt x="29" y="190"/>
                  </a:lnTo>
                  <a:lnTo>
                    <a:pt x="27" y="190"/>
                  </a:lnTo>
                  <a:lnTo>
                    <a:pt x="27" y="190"/>
                  </a:lnTo>
                  <a:lnTo>
                    <a:pt x="25" y="192"/>
                  </a:lnTo>
                  <a:lnTo>
                    <a:pt x="21" y="194"/>
                  </a:lnTo>
                  <a:lnTo>
                    <a:pt x="19" y="194"/>
                  </a:lnTo>
                  <a:lnTo>
                    <a:pt x="19" y="194"/>
                  </a:lnTo>
                  <a:lnTo>
                    <a:pt x="19" y="196"/>
                  </a:lnTo>
                  <a:lnTo>
                    <a:pt x="19" y="196"/>
                  </a:lnTo>
                  <a:lnTo>
                    <a:pt x="19" y="200"/>
                  </a:lnTo>
                  <a:lnTo>
                    <a:pt x="19" y="200"/>
                  </a:lnTo>
                  <a:lnTo>
                    <a:pt x="19" y="200"/>
                  </a:lnTo>
                  <a:lnTo>
                    <a:pt x="17" y="200"/>
                  </a:lnTo>
                  <a:lnTo>
                    <a:pt x="14" y="200"/>
                  </a:lnTo>
                  <a:lnTo>
                    <a:pt x="14" y="203"/>
                  </a:lnTo>
                  <a:lnTo>
                    <a:pt x="12" y="203"/>
                  </a:lnTo>
                  <a:lnTo>
                    <a:pt x="12" y="203"/>
                  </a:lnTo>
                  <a:lnTo>
                    <a:pt x="12" y="205"/>
                  </a:lnTo>
                  <a:lnTo>
                    <a:pt x="10" y="205"/>
                  </a:lnTo>
                  <a:lnTo>
                    <a:pt x="10" y="203"/>
                  </a:lnTo>
                  <a:lnTo>
                    <a:pt x="8" y="203"/>
                  </a:lnTo>
                  <a:lnTo>
                    <a:pt x="8" y="205"/>
                  </a:lnTo>
                  <a:lnTo>
                    <a:pt x="8" y="205"/>
                  </a:lnTo>
                  <a:lnTo>
                    <a:pt x="6" y="207"/>
                  </a:lnTo>
                  <a:lnTo>
                    <a:pt x="4" y="209"/>
                  </a:lnTo>
                  <a:lnTo>
                    <a:pt x="2" y="209"/>
                  </a:lnTo>
                  <a:lnTo>
                    <a:pt x="2" y="211"/>
                  </a:lnTo>
                  <a:lnTo>
                    <a:pt x="2" y="211"/>
                  </a:lnTo>
                  <a:lnTo>
                    <a:pt x="0" y="213"/>
                  </a:lnTo>
                  <a:lnTo>
                    <a:pt x="0" y="215"/>
                  </a:lnTo>
                  <a:lnTo>
                    <a:pt x="0" y="215"/>
                  </a:lnTo>
                  <a:lnTo>
                    <a:pt x="0" y="219"/>
                  </a:lnTo>
                  <a:lnTo>
                    <a:pt x="0" y="219"/>
                  </a:lnTo>
                  <a:lnTo>
                    <a:pt x="2" y="221"/>
                  </a:lnTo>
                  <a:lnTo>
                    <a:pt x="2" y="221"/>
                  </a:lnTo>
                  <a:lnTo>
                    <a:pt x="2" y="221"/>
                  </a:lnTo>
                  <a:lnTo>
                    <a:pt x="2" y="223"/>
                  </a:lnTo>
                  <a:lnTo>
                    <a:pt x="2" y="223"/>
                  </a:lnTo>
                  <a:lnTo>
                    <a:pt x="4" y="223"/>
                  </a:lnTo>
                  <a:lnTo>
                    <a:pt x="4" y="223"/>
                  </a:lnTo>
                  <a:lnTo>
                    <a:pt x="6" y="223"/>
                  </a:lnTo>
                  <a:lnTo>
                    <a:pt x="6" y="223"/>
                  </a:lnTo>
                  <a:lnTo>
                    <a:pt x="8" y="226"/>
                  </a:lnTo>
                  <a:lnTo>
                    <a:pt x="8" y="226"/>
                  </a:lnTo>
                  <a:lnTo>
                    <a:pt x="8" y="226"/>
                  </a:lnTo>
                  <a:lnTo>
                    <a:pt x="8" y="228"/>
                  </a:lnTo>
                  <a:lnTo>
                    <a:pt x="8" y="232"/>
                  </a:lnTo>
                  <a:lnTo>
                    <a:pt x="8" y="232"/>
                  </a:lnTo>
                  <a:lnTo>
                    <a:pt x="8" y="232"/>
                  </a:lnTo>
                  <a:lnTo>
                    <a:pt x="10" y="234"/>
                  </a:lnTo>
                  <a:lnTo>
                    <a:pt x="12" y="234"/>
                  </a:lnTo>
                  <a:lnTo>
                    <a:pt x="14" y="236"/>
                  </a:lnTo>
                  <a:lnTo>
                    <a:pt x="19" y="236"/>
                  </a:lnTo>
                  <a:lnTo>
                    <a:pt x="21" y="236"/>
                  </a:lnTo>
                  <a:lnTo>
                    <a:pt x="23" y="238"/>
                  </a:lnTo>
                  <a:lnTo>
                    <a:pt x="25" y="238"/>
                  </a:lnTo>
                  <a:lnTo>
                    <a:pt x="25" y="238"/>
                  </a:lnTo>
                  <a:lnTo>
                    <a:pt x="27" y="238"/>
                  </a:lnTo>
                  <a:lnTo>
                    <a:pt x="27" y="236"/>
                  </a:lnTo>
                  <a:lnTo>
                    <a:pt x="27" y="236"/>
                  </a:lnTo>
                  <a:lnTo>
                    <a:pt x="29" y="236"/>
                  </a:lnTo>
                  <a:lnTo>
                    <a:pt x="29" y="236"/>
                  </a:lnTo>
                  <a:lnTo>
                    <a:pt x="29" y="236"/>
                  </a:lnTo>
                  <a:lnTo>
                    <a:pt x="29" y="242"/>
                  </a:lnTo>
                  <a:lnTo>
                    <a:pt x="29" y="244"/>
                  </a:lnTo>
                  <a:lnTo>
                    <a:pt x="29" y="244"/>
                  </a:lnTo>
                  <a:lnTo>
                    <a:pt x="31" y="247"/>
                  </a:lnTo>
                  <a:lnTo>
                    <a:pt x="31" y="247"/>
                  </a:lnTo>
                  <a:lnTo>
                    <a:pt x="31" y="249"/>
                  </a:lnTo>
                  <a:lnTo>
                    <a:pt x="31" y="249"/>
                  </a:lnTo>
                  <a:lnTo>
                    <a:pt x="31" y="249"/>
                  </a:lnTo>
                  <a:lnTo>
                    <a:pt x="31" y="251"/>
                  </a:lnTo>
                  <a:lnTo>
                    <a:pt x="31" y="253"/>
                  </a:lnTo>
                  <a:lnTo>
                    <a:pt x="31" y="255"/>
                  </a:lnTo>
                  <a:lnTo>
                    <a:pt x="31" y="255"/>
                  </a:lnTo>
                  <a:lnTo>
                    <a:pt x="31" y="257"/>
                  </a:lnTo>
                  <a:lnTo>
                    <a:pt x="31" y="257"/>
                  </a:lnTo>
                  <a:lnTo>
                    <a:pt x="31" y="259"/>
                  </a:lnTo>
                  <a:lnTo>
                    <a:pt x="31" y="259"/>
                  </a:lnTo>
                  <a:lnTo>
                    <a:pt x="31" y="261"/>
                  </a:lnTo>
                  <a:lnTo>
                    <a:pt x="33" y="263"/>
                  </a:lnTo>
                  <a:lnTo>
                    <a:pt x="35" y="265"/>
                  </a:lnTo>
                  <a:lnTo>
                    <a:pt x="37" y="265"/>
                  </a:lnTo>
                  <a:lnTo>
                    <a:pt x="40" y="267"/>
                  </a:lnTo>
                  <a:lnTo>
                    <a:pt x="40" y="267"/>
                  </a:lnTo>
                  <a:lnTo>
                    <a:pt x="42" y="267"/>
                  </a:lnTo>
                  <a:lnTo>
                    <a:pt x="42" y="265"/>
                  </a:lnTo>
                  <a:lnTo>
                    <a:pt x="48" y="261"/>
                  </a:lnTo>
                  <a:lnTo>
                    <a:pt x="50" y="261"/>
                  </a:lnTo>
                  <a:lnTo>
                    <a:pt x="50" y="261"/>
                  </a:lnTo>
                  <a:lnTo>
                    <a:pt x="50" y="261"/>
                  </a:lnTo>
                  <a:lnTo>
                    <a:pt x="52" y="263"/>
                  </a:lnTo>
                  <a:lnTo>
                    <a:pt x="56" y="265"/>
                  </a:lnTo>
                  <a:lnTo>
                    <a:pt x="58" y="265"/>
                  </a:lnTo>
                  <a:lnTo>
                    <a:pt x="58" y="267"/>
                  </a:lnTo>
                  <a:lnTo>
                    <a:pt x="60" y="267"/>
                  </a:lnTo>
                  <a:lnTo>
                    <a:pt x="60" y="267"/>
                  </a:lnTo>
                  <a:lnTo>
                    <a:pt x="63" y="267"/>
                  </a:lnTo>
                  <a:lnTo>
                    <a:pt x="67" y="267"/>
                  </a:lnTo>
                  <a:lnTo>
                    <a:pt x="67" y="270"/>
                  </a:lnTo>
                  <a:lnTo>
                    <a:pt x="69" y="270"/>
                  </a:lnTo>
                  <a:lnTo>
                    <a:pt x="69" y="272"/>
                  </a:lnTo>
                  <a:lnTo>
                    <a:pt x="69" y="272"/>
                  </a:lnTo>
                  <a:lnTo>
                    <a:pt x="69" y="276"/>
                  </a:lnTo>
                  <a:lnTo>
                    <a:pt x="69" y="276"/>
                  </a:lnTo>
                  <a:lnTo>
                    <a:pt x="69" y="282"/>
                  </a:lnTo>
                  <a:lnTo>
                    <a:pt x="69" y="284"/>
                  </a:lnTo>
                  <a:lnTo>
                    <a:pt x="71" y="286"/>
                  </a:lnTo>
                  <a:lnTo>
                    <a:pt x="73" y="290"/>
                  </a:lnTo>
                  <a:lnTo>
                    <a:pt x="77" y="295"/>
                  </a:lnTo>
                  <a:lnTo>
                    <a:pt x="79" y="295"/>
                  </a:lnTo>
                  <a:lnTo>
                    <a:pt x="81" y="297"/>
                  </a:lnTo>
                  <a:lnTo>
                    <a:pt x="84" y="297"/>
                  </a:lnTo>
                  <a:lnTo>
                    <a:pt x="84" y="297"/>
                  </a:lnTo>
                  <a:lnTo>
                    <a:pt x="84" y="295"/>
                  </a:lnTo>
                  <a:lnTo>
                    <a:pt x="84" y="293"/>
                  </a:lnTo>
                  <a:lnTo>
                    <a:pt x="84" y="290"/>
                  </a:lnTo>
                  <a:lnTo>
                    <a:pt x="84" y="290"/>
                  </a:lnTo>
                  <a:lnTo>
                    <a:pt x="86" y="288"/>
                  </a:lnTo>
                  <a:lnTo>
                    <a:pt x="86" y="288"/>
                  </a:lnTo>
                  <a:lnTo>
                    <a:pt x="86" y="286"/>
                  </a:lnTo>
                  <a:lnTo>
                    <a:pt x="86" y="286"/>
                  </a:lnTo>
                  <a:lnTo>
                    <a:pt x="86" y="284"/>
                  </a:lnTo>
                  <a:lnTo>
                    <a:pt x="86" y="284"/>
                  </a:lnTo>
                  <a:lnTo>
                    <a:pt x="86" y="282"/>
                  </a:lnTo>
                  <a:lnTo>
                    <a:pt x="84" y="278"/>
                  </a:lnTo>
                  <a:lnTo>
                    <a:pt x="84" y="278"/>
                  </a:lnTo>
                  <a:lnTo>
                    <a:pt x="84" y="276"/>
                  </a:lnTo>
                  <a:lnTo>
                    <a:pt x="81" y="274"/>
                  </a:lnTo>
                  <a:lnTo>
                    <a:pt x="84" y="274"/>
                  </a:lnTo>
                  <a:lnTo>
                    <a:pt x="84" y="274"/>
                  </a:lnTo>
                  <a:lnTo>
                    <a:pt x="84" y="274"/>
                  </a:lnTo>
                  <a:lnTo>
                    <a:pt x="86" y="274"/>
                  </a:lnTo>
                  <a:lnTo>
                    <a:pt x="86" y="274"/>
                  </a:lnTo>
                  <a:lnTo>
                    <a:pt x="86" y="276"/>
                  </a:lnTo>
                  <a:lnTo>
                    <a:pt x="86" y="276"/>
                  </a:lnTo>
                  <a:lnTo>
                    <a:pt x="90" y="278"/>
                  </a:lnTo>
                  <a:lnTo>
                    <a:pt x="90" y="280"/>
                  </a:lnTo>
                  <a:lnTo>
                    <a:pt x="90" y="280"/>
                  </a:lnTo>
                  <a:lnTo>
                    <a:pt x="92" y="284"/>
                  </a:lnTo>
                  <a:lnTo>
                    <a:pt x="94" y="286"/>
                  </a:lnTo>
                  <a:lnTo>
                    <a:pt x="94" y="288"/>
                  </a:lnTo>
                  <a:lnTo>
                    <a:pt x="94" y="288"/>
                  </a:lnTo>
                  <a:lnTo>
                    <a:pt x="94" y="290"/>
                  </a:lnTo>
                  <a:lnTo>
                    <a:pt x="94" y="290"/>
                  </a:lnTo>
                  <a:lnTo>
                    <a:pt x="92" y="293"/>
                  </a:lnTo>
                  <a:lnTo>
                    <a:pt x="92" y="295"/>
                  </a:lnTo>
                  <a:lnTo>
                    <a:pt x="90" y="297"/>
                  </a:lnTo>
                  <a:lnTo>
                    <a:pt x="90" y="297"/>
                  </a:lnTo>
                  <a:lnTo>
                    <a:pt x="90" y="299"/>
                  </a:lnTo>
                  <a:lnTo>
                    <a:pt x="90" y="299"/>
                  </a:lnTo>
                  <a:lnTo>
                    <a:pt x="90" y="299"/>
                  </a:lnTo>
                  <a:lnTo>
                    <a:pt x="90" y="299"/>
                  </a:lnTo>
                  <a:lnTo>
                    <a:pt x="92" y="299"/>
                  </a:lnTo>
                  <a:lnTo>
                    <a:pt x="94" y="299"/>
                  </a:lnTo>
                  <a:lnTo>
                    <a:pt x="96" y="299"/>
                  </a:lnTo>
                  <a:lnTo>
                    <a:pt x="96" y="299"/>
                  </a:lnTo>
                  <a:lnTo>
                    <a:pt x="96" y="299"/>
                  </a:lnTo>
                  <a:lnTo>
                    <a:pt x="96" y="299"/>
                  </a:lnTo>
                  <a:lnTo>
                    <a:pt x="96" y="301"/>
                  </a:lnTo>
                  <a:lnTo>
                    <a:pt x="98" y="301"/>
                  </a:lnTo>
                  <a:lnTo>
                    <a:pt x="100" y="301"/>
                  </a:lnTo>
                  <a:lnTo>
                    <a:pt x="100" y="301"/>
                  </a:lnTo>
                  <a:lnTo>
                    <a:pt x="102" y="301"/>
                  </a:lnTo>
                  <a:lnTo>
                    <a:pt x="102" y="301"/>
                  </a:lnTo>
                  <a:lnTo>
                    <a:pt x="102" y="299"/>
                  </a:lnTo>
                  <a:lnTo>
                    <a:pt x="102" y="297"/>
                  </a:lnTo>
                  <a:lnTo>
                    <a:pt x="102" y="295"/>
                  </a:lnTo>
                  <a:lnTo>
                    <a:pt x="102" y="293"/>
                  </a:lnTo>
                  <a:lnTo>
                    <a:pt x="104" y="293"/>
                  </a:lnTo>
                  <a:lnTo>
                    <a:pt x="104" y="293"/>
                  </a:lnTo>
                  <a:lnTo>
                    <a:pt x="104" y="293"/>
                  </a:lnTo>
                  <a:lnTo>
                    <a:pt x="107" y="293"/>
                  </a:lnTo>
                  <a:lnTo>
                    <a:pt x="107" y="293"/>
                  </a:lnTo>
                  <a:lnTo>
                    <a:pt x="109" y="290"/>
                  </a:lnTo>
                  <a:lnTo>
                    <a:pt x="109" y="290"/>
                  </a:lnTo>
                  <a:lnTo>
                    <a:pt x="109" y="288"/>
                  </a:lnTo>
                  <a:lnTo>
                    <a:pt x="109" y="288"/>
                  </a:lnTo>
                  <a:lnTo>
                    <a:pt x="109" y="286"/>
                  </a:lnTo>
                  <a:lnTo>
                    <a:pt x="109" y="286"/>
                  </a:lnTo>
                  <a:lnTo>
                    <a:pt x="109" y="286"/>
                  </a:lnTo>
                  <a:lnTo>
                    <a:pt x="109" y="284"/>
                  </a:lnTo>
                  <a:lnTo>
                    <a:pt x="109" y="282"/>
                  </a:lnTo>
                  <a:lnTo>
                    <a:pt x="109" y="280"/>
                  </a:lnTo>
                  <a:lnTo>
                    <a:pt x="109" y="278"/>
                  </a:lnTo>
                  <a:lnTo>
                    <a:pt x="113" y="276"/>
                  </a:lnTo>
                  <a:lnTo>
                    <a:pt x="115" y="276"/>
                  </a:lnTo>
                  <a:lnTo>
                    <a:pt x="115" y="276"/>
                  </a:lnTo>
                  <a:lnTo>
                    <a:pt x="115" y="276"/>
                  </a:lnTo>
                  <a:lnTo>
                    <a:pt x="117" y="276"/>
                  </a:lnTo>
                  <a:lnTo>
                    <a:pt x="117" y="276"/>
                  </a:lnTo>
                  <a:lnTo>
                    <a:pt x="119" y="276"/>
                  </a:lnTo>
                  <a:lnTo>
                    <a:pt x="119" y="274"/>
                  </a:lnTo>
                  <a:lnTo>
                    <a:pt x="121" y="272"/>
                  </a:lnTo>
                  <a:lnTo>
                    <a:pt x="121" y="270"/>
                  </a:lnTo>
                  <a:lnTo>
                    <a:pt x="121" y="270"/>
                  </a:lnTo>
                  <a:lnTo>
                    <a:pt x="123" y="270"/>
                  </a:lnTo>
                  <a:lnTo>
                    <a:pt x="123" y="270"/>
                  </a:lnTo>
                  <a:lnTo>
                    <a:pt x="125" y="270"/>
                  </a:lnTo>
                  <a:lnTo>
                    <a:pt x="127" y="267"/>
                  </a:lnTo>
                  <a:lnTo>
                    <a:pt x="130" y="267"/>
                  </a:lnTo>
                  <a:lnTo>
                    <a:pt x="130" y="267"/>
                  </a:lnTo>
                  <a:lnTo>
                    <a:pt x="132" y="270"/>
                  </a:lnTo>
                  <a:lnTo>
                    <a:pt x="134" y="272"/>
                  </a:lnTo>
                  <a:lnTo>
                    <a:pt x="136" y="274"/>
                  </a:lnTo>
                  <a:lnTo>
                    <a:pt x="136" y="274"/>
                  </a:lnTo>
                  <a:lnTo>
                    <a:pt x="138" y="276"/>
                  </a:lnTo>
                  <a:lnTo>
                    <a:pt x="140" y="276"/>
                  </a:lnTo>
                  <a:lnTo>
                    <a:pt x="140" y="276"/>
                  </a:lnTo>
                  <a:lnTo>
                    <a:pt x="142" y="276"/>
                  </a:lnTo>
                  <a:lnTo>
                    <a:pt x="150" y="270"/>
                  </a:lnTo>
                  <a:lnTo>
                    <a:pt x="153" y="270"/>
                  </a:lnTo>
                  <a:lnTo>
                    <a:pt x="153" y="267"/>
                  </a:lnTo>
                  <a:lnTo>
                    <a:pt x="153" y="267"/>
                  </a:lnTo>
                  <a:lnTo>
                    <a:pt x="153" y="267"/>
                  </a:lnTo>
                  <a:lnTo>
                    <a:pt x="153" y="263"/>
                  </a:lnTo>
                  <a:lnTo>
                    <a:pt x="153" y="263"/>
                  </a:lnTo>
                  <a:lnTo>
                    <a:pt x="153" y="263"/>
                  </a:lnTo>
                  <a:lnTo>
                    <a:pt x="155" y="261"/>
                  </a:lnTo>
                  <a:lnTo>
                    <a:pt x="155" y="261"/>
                  </a:lnTo>
                  <a:lnTo>
                    <a:pt x="155" y="261"/>
                  </a:lnTo>
                  <a:lnTo>
                    <a:pt x="155" y="259"/>
                  </a:lnTo>
                  <a:lnTo>
                    <a:pt x="155" y="259"/>
                  </a:lnTo>
                  <a:lnTo>
                    <a:pt x="155" y="259"/>
                  </a:lnTo>
                  <a:lnTo>
                    <a:pt x="155" y="259"/>
                  </a:lnTo>
                  <a:lnTo>
                    <a:pt x="155" y="259"/>
                  </a:lnTo>
                  <a:lnTo>
                    <a:pt x="155" y="257"/>
                  </a:lnTo>
                  <a:lnTo>
                    <a:pt x="150" y="255"/>
                  </a:lnTo>
                  <a:lnTo>
                    <a:pt x="150" y="255"/>
                  </a:lnTo>
                  <a:lnTo>
                    <a:pt x="150" y="255"/>
                  </a:lnTo>
                  <a:lnTo>
                    <a:pt x="150" y="253"/>
                  </a:lnTo>
                  <a:lnTo>
                    <a:pt x="150" y="253"/>
                  </a:lnTo>
                  <a:lnTo>
                    <a:pt x="150" y="251"/>
                  </a:lnTo>
                  <a:lnTo>
                    <a:pt x="150" y="249"/>
                  </a:lnTo>
                  <a:lnTo>
                    <a:pt x="150" y="247"/>
                  </a:lnTo>
                  <a:lnTo>
                    <a:pt x="150" y="244"/>
                  </a:lnTo>
                  <a:lnTo>
                    <a:pt x="150" y="244"/>
                  </a:lnTo>
                  <a:lnTo>
                    <a:pt x="150" y="242"/>
                  </a:lnTo>
                  <a:lnTo>
                    <a:pt x="153" y="242"/>
                  </a:lnTo>
                  <a:lnTo>
                    <a:pt x="153" y="240"/>
                  </a:lnTo>
                  <a:lnTo>
                    <a:pt x="155" y="240"/>
                  </a:lnTo>
                  <a:lnTo>
                    <a:pt x="155" y="240"/>
                  </a:lnTo>
                  <a:lnTo>
                    <a:pt x="155" y="240"/>
                  </a:lnTo>
                  <a:lnTo>
                    <a:pt x="155" y="240"/>
                  </a:lnTo>
                  <a:lnTo>
                    <a:pt x="157" y="240"/>
                  </a:lnTo>
                  <a:lnTo>
                    <a:pt x="157" y="240"/>
                  </a:lnTo>
                  <a:lnTo>
                    <a:pt x="157" y="242"/>
                  </a:lnTo>
                  <a:lnTo>
                    <a:pt x="159" y="244"/>
                  </a:lnTo>
                  <a:lnTo>
                    <a:pt x="159" y="244"/>
                  </a:lnTo>
                  <a:lnTo>
                    <a:pt x="159" y="244"/>
                  </a:lnTo>
                  <a:lnTo>
                    <a:pt x="161" y="247"/>
                  </a:lnTo>
                  <a:lnTo>
                    <a:pt x="165" y="247"/>
                  </a:lnTo>
                  <a:lnTo>
                    <a:pt x="167" y="249"/>
                  </a:lnTo>
                  <a:lnTo>
                    <a:pt x="167" y="249"/>
                  </a:lnTo>
                  <a:lnTo>
                    <a:pt x="167" y="249"/>
                  </a:lnTo>
                  <a:lnTo>
                    <a:pt x="169" y="249"/>
                  </a:lnTo>
                  <a:lnTo>
                    <a:pt x="173" y="249"/>
                  </a:lnTo>
                  <a:lnTo>
                    <a:pt x="173" y="249"/>
                  </a:lnTo>
                  <a:lnTo>
                    <a:pt x="176" y="249"/>
                  </a:lnTo>
                  <a:lnTo>
                    <a:pt x="176" y="249"/>
                  </a:lnTo>
                  <a:lnTo>
                    <a:pt x="176" y="251"/>
                  </a:lnTo>
                  <a:lnTo>
                    <a:pt x="176" y="251"/>
                  </a:lnTo>
                  <a:lnTo>
                    <a:pt x="176" y="255"/>
                  </a:lnTo>
                  <a:lnTo>
                    <a:pt x="176" y="255"/>
                  </a:lnTo>
                  <a:lnTo>
                    <a:pt x="176" y="257"/>
                  </a:lnTo>
                  <a:lnTo>
                    <a:pt x="176" y="257"/>
                  </a:lnTo>
                  <a:lnTo>
                    <a:pt x="178" y="259"/>
                  </a:lnTo>
                  <a:lnTo>
                    <a:pt x="178" y="261"/>
                  </a:lnTo>
                  <a:lnTo>
                    <a:pt x="180" y="261"/>
                  </a:lnTo>
                  <a:lnTo>
                    <a:pt x="180" y="261"/>
                  </a:lnTo>
                  <a:lnTo>
                    <a:pt x="180" y="261"/>
                  </a:lnTo>
                  <a:lnTo>
                    <a:pt x="182" y="261"/>
                  </a:lnTo>
                  <a:lnTo>
                    <a:pt x="184" y="261"/>
                  </a:lnTo>
                  <a:lnTo>
                    <a:pt x="184" y="259"/>
                  </a:lnTo>
                  <a:lnTo>
                    <a:pt x="184" y="259"/>
                  </a:lnTo>
                  <a:lnTo>
                    <a:pt x="190" y="257"/>
                  </a:lnTo>
                  <a:lnTo>
                    <a:pt x="194" y="255"/>
                  </a:lnTo>
                  <a:lnTo>
                    <a:pt x="203" y="255"/>
                  </a:lnTo>
                  <a:lnTo>
                    <a:pt x="211" y="253"/>
                  </a:lnTo>
                  <a:lnTo>
                    <a:pt x="211" y="253"/>
                  </a:lnTo>
                  <a:lnTo>
                    <a:pt x="211" y="253"/>
                  </a:lnTo>
                  <a:lnTo>
                    <a:pt x="211" y="255"/>
                  </a:lnTo>
                  <a:lnTo>
                    <a:pt x="211" y="257"/>
                  </a:lnTo>
                  <a:lnTo>
                    <a:pt x="211" y="259"/>
                  </a:lnTo>
                  <a:lnTo>
                    <a:pt x="215" y="265"/>
                  </a:lnTo>
                  <a:lnTo>
                    <a:pt x="215" y="267"/>
                  </a:lnTo>
                  <a:lnTo>
                    <a:pt x="215" y="270"/>
                  </a:lnTo>
                  <a:lnTo>
                    <a:pt x="215" y="272"/>
                  </a:lnTo>
                  <a:lnTo>
                    <a:pt x="215" y="272"/>
                  </a:lnTo>
                  <a:lnTo>
                    <a:pt x="215" y="274"/>
                  </a:lnTo>
                  <a:lnTo>
                    <a:pt x="217" y="274"/>
                  </a:lnTo>
                  <a:lnTo>
                    <a:pt x="217" y="276"/>
                  </a:lnTo>
                  <a:lnTo>
                    <a:pt x="215" y="278"/>
                  </a:lnTo>
                  <a:lnTo>
                    <a:pt x="213" y="280"/>
                  </a:lnTo>
                  <a:lnTo>
                    <a:pt x="213" y="280"/>
                  </a:lnTo>
                  <a:lnTo>
                    <a:pt x="213" y="282"/>
                  </a:lnTo>
                  <a:lnTo>
                    <a:pt x="213" y="284"/>
                  </a:lnTo>
                  <a:lnTo>
                    <a:pt x="213" y="284"/>
                  </a:lnTo>
                  <a:lnTo>
                    <a:pt x="215" y="286"/>
                  </a:lnTo>
                  <a:lnTo>
                    <a:pt x="215" y="286"/>
                  </a:lnTo>
                  <a:lnTo>
                    <a:pt x="219" y="286"/>
                  </a:lnTo>
                  <a:lnTo>
                    <a:pt x="224" y="288"/>
                  </a:lnTo>
                  <a:lnTo>
                    <a:pt x="226" y="288"/>
                  </a:lnTo>
                  <a:lnTo>
                    <a:pt x="226" y="288"/>
                  </a:lnTo>
                  <a:lnTo>
                    <a:pt x="226" y="288"/>
                  </a:lnTo>
                  <a:lnTo>
                    <a:pt x="228" y="288"/>
                  </a:lnTo>
                  <a:lnTo>
                    <a:pt x="228" y="288"/>
                  </a:lnTo>
                  <a:lnTo>
                    <a:pt x="228" y="288"/>
                  </a:lnTo>
                  <a:lnTo>
                    <a:pt x="228" y="288"/>
                  </a:lnTo>
                  <a:lnTo>
                    <a:pt x="230" y="288"/>
                  </a:lnTo>
                  <a:lnTo>
                    <a:pt x="230" y="290"/>
                  </a:lnTo>
                  <a:lnTo>
                    <a:pt x="230" y="290"/>
                  </a:lnTo>
                  <a:lnTo>
                    <a:pt x="232" y="290"/>
                  </a:lnTo>
                  <a:lnTo>
                    <a:pt x="232" y="293"/>
                  </a:lnTo>
                  <a:lnTo>
                    <a:pt x="232" y="293"/>
                  </a:lnTo>
                  <a:lnTo>
                    <a:pt x="232" y="293"/>
                  </a:lnTo>
                  <a:lnTo>
                    <a:pt x="232" y="299"/>
                  </a:lnTo>
                  <a:lnTo>
                    <a:pt x="232" y="303"/>
                  </a:lnTo>
                  <a:lnTo>
                    <a:pt x="232" y="305"/>
                  </a:lnTo>
                  <a:lnTo>
                    <a:pt x="232" y="307"/>
                  </a:lnTo>
                  <a:lnTo>
                    <a:pt x="232" y="309"/>
                  </a:lnTo>
                  <a:lnTo>
                    <a:pt x="232" y="309"/>
                  </a:lnTo>
                  <a:lnTo>
                    <a:pt x="232" y="311"/>
                  </a:lnTo>
                  <a:lnTo>
                    <a:pt x="232" y="311"/>
                  </a:lnTo>
                  <a:lnTo>
                    <a:pt x="232" y="314"/>
                  </a:lnTo>
                  <a:lnTo>
                    <a:pt x="234" y="314"/>
                  </a:lnTo>
                  <a:lnTo>
                    <a:pt x="234" y="314"/>
                  </a:lnTo>
                  <a:lnTo>
                    <a:pt x="236" y="314"/>
                  </a:lnTo>
                  <a:lnTo>
                    <a:pt x="236" y="314"/>
                  </a:lnTo>
                  <a:lnTo>
                    <a:pt x="236" y="314"/>
                  </a:lnTo>
                  <a:lnTo>
                    <a:pt x="238" y="314"/>
                  </a:lnTo>
                  <a:lnTo>
                    <a:pt x="238" y="314"/>
                  </a:lnTo>
                  <a:lnTo>
                    <a:pt x="238" y="314"/>
                  </a:lnTo>
                  <a:lnTo>
                    <a:pt x="238" y="314"/>
                  </a:lnTo>
                  <a:lnTo>
                    <a:pt x="238" y="311"/>
                  </a:lnTo>
                  <a:lnTo>
                    <a:pt x="238" y="311"/>
                  </a:lnTo>
                  <a:lnTo>
                    <a:pt x="238" y="311"/>
                  </a:lnTo>
                  <a:lnTo>
                    <a:pt x="238" y="311"/>
                  </a:lnTo>
                  <a:lnTo>
                    <a:pt x="236" y="309"/>
                  </a:lnTo>
                  <a:lnTo>
                    <a:pt x="236" y="309"/>
                  </a:lnTo>
                  <a:lnTo>
                    <a:pt x="236" y="309"/>
                  </a:lnTo>
                  <a:lnTo>
                    <a:pt x="238" y="309"/>
                  </a:lnTo>
                  <a:lnTo>
                    <a:pt x="238" y="307"/>
                  </a:lnTo>
                  <a:lnTo>
                    <a:pt x="238" y="307"/>
                  </a:lnTo>
                  <a:lnTo>
                    <a:pt x="238" y="307"/>
                  </a:lnTo>
                  <a:lnTo>
                    <a:pt x="238" y="307"/>
                  </a:lnTo>
                  <a:lnTo>
                    <a:pt x="236" y="305"/>
                  </a:lnTo>
                  <a:lnTo>
                    <a:pt x="236" y="305"/>
                  </a:lnTo>
                  <a:lnTo>
                    <a:pt x="236" y="303"/>
                  </a:lnTo>
                  <a:lnTo>
                    <a:pt x="236" y="303"/>
                  </a:lnTo>
                  <a:lnTo>
                    <a:pt x="236" y="303"/>
                  </a:lnTo>
                  <a:lnTo>
                    <a:pt x="236" y="303"/>
                  </a:lnTo>
                  <a:lnTo>
                    <a:pt x="236" y="303"/>
                  </a:lnTo>
                  <a:lnTo>
                    <a:pt x="236" y="303"/>
                  </a:lnTo>
                  <a:lnTo>
                    <a:pt x="236" y="301"/>
                  </a:lnTo>
                  <a:lnTo>
                    <a:pt x="238" y="301"/>
                  </a:lnTo>
                  <a:lnTo>
                    <a:pt x="238" y="301"/>
                  </a:lnTo>
                  <a:lnTo>
                    <a:pt x="240" y="301"/>
                  </a:lnTo>
                  <a:lnTo>
                    <a:pt x="240" y="301"/>
                  </a:lnTo>
                  <a:lnTo>
                    <a:pt x="240" y="301"/>
                  </a:lnTo>
                  <a:lnTo>
                    <a:pt x="243" y="301"/>
                  </a:lnTo>
                  <a:lnTo>
                    <a:pt x="243" y="303"/>
                  </a:lnTo>
                  <a:lnTo>
                    <a:pt x="243" y="303"/>
                  </a:lnTo>
                  <a:lnTo>
                    <a:pt x="243" y="303"/>
                  </a:lnTo>
                  <a:lnTo>
                    <a:pt x="245" y="305"/>
                  </a:lnTo>
                  <a:lnTo>
                    <a:pt x="245" y="305"/>
                  </a:lnTo>
                  <a:lnTo>
                    <a:pt x="245" y="305"/>
                  </a:lnTo>
                  <a:lnTo>
                    <a:pt x="245" y="305"/>
                  </a:lnTo>
                  <a:lnTo>
                    <a:pt x="245" y="307"/>
                  </a:lnTo>
                  <a:lnTo>
                    <a:pt x="245" y="307"/>
                  </a:lnTo>
                  <a:lnTo>
                    <a:pt x="243" y="314"/>
                  </a:lnTo>
                  <a:lnTo>
                    <a:pt x="243" y="316"/>
                  </a:lnTo>
                  <a:lnTo>
                    <a:pt x="243" y="320"/>
                  </a:lnTo>
                  <a:lnTo>
                    <a:pt x="243" y="320"/>
                  </a:lnTo>
                  <a:lnTo>
                    <a:pt x="243" y="322"/>
                  </a:lnTo>
                  <a:lnTo>
                    <a:pt x="243" y="322"/>
                  </a:lnTo>
                  <a:lnTo>
                    <a:pt x="243" y="322"/>
                  </a:lnTo>
                  <a:lnTo>
                    <a:pt x="243" y="322"/>
                  </a:lnTo>
                  <a:lnTo>
                    <a:pt x="243" y="322"/>
                  </a:lnTo>
                  <a:lnTo>
                    <a:pt x="243" y="322"/>
                  </a:lnTo>
                  <a:lnTo>
                    <a:pt x="245" y="322"/>
                  </a:lnTo>
                  <a:lnTo>
                    <a:pt x="245" y="322"/>
                  </a:lnTo>
                  <a:lnTo>
                    <a:pt x="245" y="322"/>
                  </a:lnTo>
                  <a:lnTo>
                    <a:pt x="245" y="322"/>
                  </a:lnTo>
                  <a:lnTo>
                    <a:pt x="247" y="322"/>
                  </a:lnTo>
                  <a:lnTo>
                    <a:pt x="247" y="322"/>
                  </a:lnTo>
                  <a:lnTo>
                    <a:pt x="249" y="322"/>
                  </a:lnTo>
                  <a:lnTo>
                    <a:pt x="251" y="322"/>
                  </a:lnTo>
                  <a:lnTo>
                    <a:pt x="251" y="322"/>
                  </a:lnTo>
                  <a:lnTo>
                    <a:pt x="251" y="322"/>
                  </a:lnTo>
                  <a:lnTo>
                    <a:pt x="251" y="322"/>
                  </a:lnTo>
                  <a:lnTo>
                    <a:pt x="253" y="322"/>
                  </a:lnTo>
                  <a:lnTo>
                    <a:pt x="253" y="322"/>
                  </a:lnTo>
                  <a:lnTo>
                    <a:pt x="253" y="322"/>
                  </a:lnTo>
                  <a:lnTo>
                    <a:pt x="253" y="322"/>
                  </a:lnTo>
                  <a:lnTo>
                    <a:pt x="255" y="322"/>
                  </a:lnTo>
                  <a:lnTo>
                    <a:pt x="257" y="324"/>
                  </a:lnTo>
                  <a:lnTo>
                    <a:pt x="257" y="324"/>
                  </a:lnTo>
                  <a:lnTo>
                    <a:pt x="257" y="324"/>
                  </a:lnTo>
                  <a:lnTo>
                    <a:pt x="259" y="324"/>
                  </a:lnTo>
                  <a:lnTo>
                    <a:pt x="259" y="324"/>
                  </a:lnTo>
                  <a:lnTo>
                    <a:pt x="261" y="324"/>
                  </a:lnTo>
                  <a:lnTo>
                    <a:pt x="261" y="324"/>
                  </a:lnTo>
                  <a:lnTo>
                    <a:pt x="261" y="324"/>
                  </a:lnTo>
                  <a:lnTo>
                    <a:pt x="261" y="322"/>
                  </a:lnTo>
                  <a:lnTo>
                    <a:pt x="261" y="322"/>
                  </a:lnTo>
                  <a:lnTo>
                    <a:pt x="263" y="322"/>
                  </a:lnTo>
                  <a:lnTo>
                    <a:pt x="266" y="324"/>
                  </a:lnTo>
                  <a:lnTo>
                    <a:pt x="266" y="324"/>
                  </a:lnTo>
                  <a:lnTo>
                    <a:pt x="266" y="324"/>
                  </a:lnTo>
                  <a:lnTo>
                    <a:pt x="268" y="324"/>
                  </a:lnTo>
                  <a:lnTo>
                    <a:pt x="268" y="324"/>
                  </a:lnTo>
                  <a:lnTo>
                    <a:pt x="268" y="324"/>
                  </a:lnTo>
                  <a:lnTo>
                    <a:pt x="268" y="324"/>
                  </a:lnTo>
                  <a:lnTo>
                    <a:pt x="268" y="322"/>
                  </a:lnTo>
                  <a:lnTo>
                    <a:pt x="268" y="322"/>
                  </a:lnTo>
                  <a:lnTo>
                    <a:pt x="268" y="322"/>
                  </a:lnTo>
                  <a:lnTo>
                    <a:pt x="268" y="320"/>
                  </a:lnTo>
                  <a:lnTo>
                    <a:pt x="268" y="320"/>
                  </a:lnTo>
                  <a:lnTo>
                    <a:pt x="268" y="318"/>
                  </a:lnTo>
                  <a:lnTo>
                    <a:pt x="268" y="318"/>
                  </a:lnTo>
                  <a:lnTo>
                    <a:pt x="268" y="318"/>
                  </a:lnTo>
                  <a:lnTo>
                    <a:pt x="268" y="318"/>
                  </a:lnTo>
                  <a:lnTo>
                    <a:pt x="270" y="316"/>
                  </a:lnTo>
                  <a:lnTo>
                    <a:pt x="270" y="316"/>
                  </a:lnTo>
                  <a:lnTo>
                    <a:pt x="270" y="316"/>
                  </a:lnTo>
                  <a:lnTo>
                    <a:pt x="272" y="305"/>
                  </a:lnTo>
                  <a:lnTo>
                    <a:pt x="272" y="303"/>
                  </a:lnTo>
                  <a:lnTo>
                    <a:pt x="272" y="303"/>
                  </a:lnTo>
                  <a:lnTo>
                    <a:pt x="272" y="303"/>
                  </a:lnTo>
                  <a:lnTo>
                    <a:pt x="276" y="301"/>
                  </a:lnTo>
                  <a:lnTo>
                    <a:pt x="276" y="301"/>
                  </a:lnTo>
                  <a:lnTo>
                    <a:pt x="278" y="299"/>
                  </a:lnTo>
                  <a:lnTo>
                    <a:pt x="278" y="297"/>
                  </a:lnTo>
                  <a:lnTo>
                    <a:pt x="280" y="297"/>
                  </a:lnTo>
                  <a:lnTo>
                    <a:pt x="280" y="295"/>
                  </a:lnTo>
                  <a:lnTo>
                    <a:pt x="280" y="293"/>
                  </a:lnTo>
                  <a:lnTo>
                    <a:pt x="280" y="293"/>
                  </a:lnTo>
                  <a:lnTo>
                    <a:pt x="280" y="293"/>
                  </a:lnTo>
                  <a:lnTo>
                    <a:pt x="280" y="293"/>
                  </a:lnTo>
                  <a:lnTo>
                    <a:pt x="278" y="293"/>
                  </a:lnTo>
                  <a:lnTo>
                    <a:pt x="278" y="290"/>
                  </a:lnTo>
                  <a:lnTo>
                    <a:pt x="276" y="290"/>
                  </a:lnTo>
                  <a:lnTo>
                    <a:pt x="276" y="290"/>
                  </a:lnTo>
                  <a:lnTo>
                    <a:pt x="276" y="290"/>
                  </a:lnTo>
                  <a:lnTo>
                    <a:pt x="276" y="290"/>
                  </a:lnTo>
                  <a:lnTo>
                    <a:pt x="276" y="288"/>
                  </a:lnTo>
                  <a:lnTo>
                    <a:pt x="276" y="288"/>
                  </a:lnTo>
                  <a:lnTo>
                    <a:pt x="276" y="288"/>
                  </a:lnTo>
                  <a:lnTo>
                    <a:pt x="278" y="288"/>
                  </a:lnTo>
                  <a:lnTo>
                    <a:pt x="278" y="286"/>
                  </a:lnTo>
                  <a:lnTo>
                    <a:pt x="278" y="286"/>
                  </a:lnTo>
                  <a:lnTo>
                    <a:pt x="278" y="286"/>
                  </a:lnTo>
                  <a:lnTo>
                    <a:pt x="278" y="286"/>
                  </a:lnTo>
                  <a:lnTo>
                    <a:pt x="278" y="284"/>
                  </a:lnTo>
                  <a:lnTo>
                    <a:pt x="278" y="284"/>
                  </a:lnTo>
                  <a:lnTo>
                    <a:pt x="280" y="284"/>
                  </a:lnTo>
                  <a:lnTo>
                    <a:pt x="280" y="282"/>
                  </a:lnTo>
                  <a:lnTo>
                    <a:pt x="280" y="282"/>
                  </a:lnTo>
                  <a:lnTo>
                    <a:pt x="280" y="282"/>
                  </a:lnTo>
                  <a:lnTo>
                    <a:pt x="280" y="280"/>
                  </a:lnTo>
                  <a:lnTo>
                    <a:pt x="280" y="280"/>
                  </a:lnTo>
                  <a:lnTo>
                    <a:pt x="278" y="280"/>
                  </a:lnTo>
                  <a:lnTo>
                    <a:pt x="278" y="278"/>
                  </a:lnTo>
                  <a:lnTo>
                    <a:pt x="278" y="278"/>
                  </a:lnTo>
                  <a:lnTo>
                    <a:pt x="278" y="270"/>
                  </a:lnTo>
                  <a:lnTo>
                    <a:pt x="278" y="265"/>
                  </a:lnTo>
                  <a:lnTo>
                    <a:pt x="280" y="259"/>
                  </a:lnTo>
                  <a:lnTo>
                    <a:pt x="280" y="259"/>
                  </a:lnTo>
                  <a:lnTo>
                    <a:pt x="280" y="257"/>
                  </a:lnTo>
                  <a:lnTo>
                    <a:pt x="280" y="257"/>
                  </a:lnTo>
                  <a:lnTo>
                    <a:pt x="280" y="257"/>
                  </a:lnTo>
                  <a:lnTo>
                    <a:pt x="276" y="251"/>
                  </a:lnTo>
                  <a:lnTo>
                    <a:pt x="266" y="242"/>
                  </a:lnTo>
                  <a:lnTo>
                    <a:pt x="263" y="240"/>
                  </a:lnTo>
                  <a:lnTo>
                    <a:pt x="261" y="236"/>
                  </a:lnTo>
                  <a:lnTo>
                    <a:pt x="261" y="236"/>
                  </a:lnTo>
                  <a:lnTo>
                    <a:pt x="261" y="234"/>
                  </a:lnTo>
                  <a:lnTo>
                    <a:pt x="259" y="234"/>
                  </a:lnTo>
                  <a:lnTo>
                    <a:pt x="259" y="234"/>
                  </a:lnTo>
                  <a:lnTo>
                    <a:pt x="257" y="232"/>
                  </a:lnTo>
                  <a:lnTo>
                    <a:pt x="255" y="232"/>
                  </a:lnTo>
                  <a:lnTo>
                    <a:pt x="255" y="232"/>
                  </a:lnTo>
                  <a:lnTo>
                    <a:pt x="255" y="230"/>
                  </a:lnTo>
                  <a:lnTo>
                    <a:pt x="255" y="228"/>
                  </a:lnTo>
                  <a:lnTo>
                    <a:pt x="255" y="228"/>
                  </a:lnTo>
                  <a:lnTo>
                    <a:pt x="255" y="226"/>
                  </a:lnTo>
                  <a:lnTo>
                    <a:pt x="253" y="226"/>
                  </a:lnTo>
                  <a:lnTo>
                    <a:pt x="253" y="223"/>
                  </a:lnTo>
                  <a:lnTo>
                    <a:pt x="251" y="221"/>
                  </a:lnTo>
                  <a:lnTo>
                    <a:pt x="251" y="221"/>
                  </a:lnTo>
                  <a:lnTo>
                    <a:pt x="251" y="219"/>
                  </a:lnTo>
                  <a:lnTo>
                    <a:pt x="251" y="219"/>
                  </a:lnTo>
                  <a:lnTo>
                    <a:pt x="253" y="213"/>
                  </a:lnTo>
                  <a:lnTo>
                    <a:pt x="253" y="213"/>
                  </a:lnTo>
                  <a:lnTo>
                    <a:pt x="253" y="213"/>
                  </a:lnTo>
                  <a:lnTo>
                    <a:pt x="253" y="211"/>
                  </a:lnTo>
                  <a:lnTo>
                    <a:pt x="253" y="211"/>
                  </a:lnTo>
                  <a:lnTo>
                    <a:pt x="253" y="209"/>
                  </a:lnTo>
                  <a:lnTo>
                    <a:pt x="251" y="209"/>
                  </a:lnTo>
                  <a:lnTo>
                    <a:pt x="251" y="209"/>
                  </a:lnTo>
                  <a:lnTo>
                    <a:pt x="249" y="207"/>
                  </a:lnTo>
                  <a:lnTo>
                    <a:pt x="247" y="207"/>
                  </a:lnTo>
                  <a:lnTo>
                    <a:pt x="243" y="207"/>
                  </a:lnTo>
                  <a:lnTo>
                    <a:pt x="243" y="205"/>
                  </a:lnTo>
                  <a:lnTo>
                    <a:pt x="240" y="205"/>
                  </a:lnTo>
                  <a:lnTo>
                    <a:pt x="240" y="205"/>
                  </a:lnTo>
                  <a:lnTo>
                    <a:pt x="238" y="205"/>
                  </a:lnTo>
                  <a:lnTo>
                    <a:pt x="238" y="203"/>
                  </a:lnTo>
                  <a:lnTo>
                    <a:pt x="238" y="203"/>
                  </a:lnTo>
                  <a:lnTo>
                    <a:pt x="238" y="198"/>
                  </a:lnTo>
                  <a:lnTo>
                    <a:pt x="236" y="196"/>
                  </a:lnTo>
                  <a:lnTo>
                    <a:pt x="236" y="194"/>
                  </a:lnTo>
                  <a:lnTo>
                    <a:pt x="236" y="192"/>
                  </a:lnTo>
                  <a:lnTo>
                    <a:pt x="234" y="192"/>
                  </a:lnTo>
                  <a:lnTo>
                    <a:pt x="234" y="190"/>
                  </a:lnTo>
                  <a:lnTo>
                    <a:pt x="232" y="192"/>
                  </a:lnTo>
                  <a:lnTo>
                    <a:pt x="232" y="192"/>
                  </a:lnTo>
                  <a:lnTo>
                    <a:pt x="230" y="194"/>
                  </a:lnTo>
                  <a:lnTo>
                    <a:pt x="230" y="194"/>
                  </a:lnTo>
                  <a:lnTo>
                    <a:pt x="230" y="196"/>
                  </a:lnTo>
                  <a:lnTo>
                    <a:pt x="228" y="196"/>
                  </a:lnTo>
                  <a:lnTo>
                    <a:pt x="228" y="196"/>
                  </a:lnTo>
                  <a:lnTo>
                    <a:pt x="228" y="200"/>
                  </a:lnTo>
                  <a:lnTo>
                    <a:pt x="228" y="200"/>
                  </a:lnTo>
                  <a:lnTo>
                    <a:pt x="228" y="203"/>
                  </a:lnTo>
                  <a:lnTo>
                    <a:pt x="226" y="203"/>
                  </a:lnTo>
                  <a:lnTo>
                    <a:pt x="226" y="203"/>
                  </a:lnTo>
                  <a:lnTo>
                    <a:pt x="226" y="203"/>
                  </a:lnTo>
                  <a:lnTo>
                    <a:pt x="224" y="203"/>
                  </a:lnTo>
                  <a:lnTo>
                    <a:pt x="224" y="203"/>
                  </a:lnTo>
                  <a:lnTo>
                    <a:pt x="222" y="200"/>
                  </a:lnTo>
                  <a:lnTo>
                    <a:pt x="222" y="200"/>
                  </a:lnTo>
                  <a:lnTo>
                    <a:pt x="222" y="200"/>
                  </a:lnTo>
                  <a:lnTo>
                    <a:pt x="222" y="200"/>
                  </a:lnTo>
                  <a:lnTo>
                    <a:pt x="222" y="198"/>
                  </a:lnTo>
                  <a:lnTo>
                    <a:pt x="222" y="196"/>
                  </a:lnTo>
                  <a:lnTo>
                    <a:pt x="219" y="196"/>
                  </a:lnTo>
                  <a:lnTo>
                    <a:pt x="219" y="194"/>
                  </a:lnTo>
                  <a:lnTo>
                    <a:pt x="219" y="194"/>
                  </a:lnTo>
                  <a:lnTo>
                    <a:pt x="219" y="192"/>
                  </a:lnTo>
                  <a:lnTo>
                    <a:pt x="219" y="192"/>
                  </a:lnTo>
                  <a:lnTo>
                    <a:pt x="222" y="192"/>
                  </a:lnTo>
                  <a:lnTo>
                    <a:pt x="226" y="192"/>
                  </a:lnTo>
                  <a:lnTo>
                    <a:pt x="226" y="192"/>
                  </a:lnTo>
                  <a:lnTo>
                    <a:pt x="228" y="190"/>
                  </a:lnTo>
                  <a:lnTo>
                    <a:pt x="228" y="190"/>
                  </a:lnTo>
                  <a:lnTo>
                    <a:pt x="228" y="190"/>
                  </a:lnTo>
                  <a:lnTo>
                    <a:pt x="228" y="188"/>
                  </a:lnTo>
                  <a:lnTo>
                    <a:pt x="228" y="188"/>
                  </a:lnTo>
                  <a:lnTo>
                    <a:pt x="228" y="186"/>
                  </a:lnTo>
                  <a:lnTo>
                    <a:pt x="228" y="184"/>
                  </a:lnTo>
                  <a:lnTo>
                    <a:pt x="228" y="184"/>
                  </a:lnTo>
                  <a:lnTo>
                    <a:pt x="228" y="182"/>
                  </a:lnTo>
                  <a:lnTo>
                    <a:pt x="230" y="180"/>
                  </a:lnTo>
                  <a:lnTo>
                    <a:pt x="230" y="180"/>
                  </a:lnTo>
                  <a:lnTo>
                    <a:pt x="230" y="180"/>
                  </a:lnTo>
                  <a:lnTo>
                    <a:pt x="228" y="171"/>
                  </a:lnTo>
                  <a:lnTo>
                    <a:pt x="228" y="167"/>
                  </a:lnTo>
                  <a:lnTo>
                    <a:pt x="228" y="165"/>
                  </a:lnTo>
                  <a:lnTo>
                    <a:pt x="228" y="159"/>
                  </a:lnTo>
                  <a:lnTo>
                    <a:pt x="228" y="159"/>
                  </a:lnTo>
                  <a:lnTo>
                    <a:pt x="228" y="157"/>
                  </a:lnTo>
                  <a:lnTo>
                    <a:pt x="228" y="154"/>
                  </a:lnTo>
                  <a:lnTo>
                    <a:pt x="228" y="154"/>
                  </a:lnTo>
                  <a:lnTo>
                    <a:pt x="228" y="154"/>
                  </a:lnTo>
                  <a:lnTo>
                    <a:pt x="226" y="152"/>
                  </a:lnTo>
                  <a:lnTo>
                    <a:pt x="226" y="152"/>
                  </a:lnTo>
                  <a:lnTo>
                    <a:pt x="219" y="150"/>
                  </a:lnTo>
                  <a:lnTo>
                    <a:pt x="217" y="150"/>
                  </a:lnTo>
                  <a:lnTo>
                    <a:pt x="217" y="148"/>
                  </a:lnTo>
                  <a:lnTo>
                    <a:pt x="217" y="148"/>
                  </a:lnTo>
                  <a:lnTo>
                    <a:pt x="217" y="148"/>
                  </a:lnTo>
                  <a:lnTo>
                    <a:pt x="219" y="144"/>
                  </a:lnTo>
                  <a:lnTo>
                    <a:pt x="219" y="142"/>
                  </a:lnTo>
                  <a:lnTo>
                    <a:pt x="219" y="142"/>
                  </a:lnTo>
                  <a:lnTo>
                    <a:pt x="219" y="140"/>
                  </a:lnTo>
                  <a:lnTo>
                    <a:pt x="222" y="140"/>
                  </a:lnTo>
                  <a:lnTo>
                    <a:pt x="230" y="140"/>
                  </a:lnTo>
                  <a:lnTo>
                    <a:pt x="232" y="140"/>
                  </a:lnTo>
                  <a:lnTo>
                    <a:pt x="232" y="138"/>
                  </a:lnTo>
                  <a:lnTo>
                    <a:pt x="234" y="138"/>
                  </a:lnTo>
                  <a:lnTo>
                    <a:pt x="236" y="133"/>
                  </a:lnTo>
                  <a:lnTo>
                    <a:pt x="236" y="133"/>
                  </a:lnTo>
                  <a:lnTo>
                    <a:pt x="236" y="133"/>
                  </a:lnTo>
                  <a:lnTo>
                    <a:pt x="238" y="133"/>
                  </a:lnTo>
                  <a:lnTo>
                    <a:pt x="238" y="133"/>
                  </a:lnTo>
                  <a:lnTo>
                    <a:pt x="238" y="133"/>
                  </a:lnTo>
                  <a:lnTo>
                    <a:pt x="238" y="136"/>
                  </a:lnTo>
                  <a:lnTo>
                    <a:pt x="240" y="138"/>
                  </a:lnTo>
                  <a:lnTo>
                    <a:pt x="240" y="138"/>
                  </a:lnTo>
                  <a:lnTo>
                    <a:pt x="243" y="138"/>
                  </a:lnTo>
                  <a:lnTo>
                    <a:pt x="243" y="138"/>
                  </a:lnTo>
                  <a:lnTo>
                    <a:pt x="245" y="138"/>
                  </a:lnTo>
                  <a:lnTo>
                    <a:pt x="247" y="136"/>
                  </a:lnTo>
                  <a:lnTo>
                    <a:pt x="247" y="136"/>
                  </a:lnTo>
                  <a:lnTo>
                    <a:pt x="249" y="136"/>
                  </a:lnTo>
                  <a:lnTo>
                    <a:pt x="251" y="136"/>
                  </a:lnTo>
                  <a:lnTo>
                    <a:pt x="253" y="136"/>
                  </a:lnTo>
                  <a:lnTo>
                    <a:pt x="253" y="133"/>
                  </a:lnTo>
                  <a:lnTo>
                    <a:pt x="253" y="133"/>
                  </a:lnTo>
                  <a:lnTo>
                    <a:pt x="255" y="131"/>
                  </a:lnTo>
                  <a:lnTo>
                    <a:pt x="255" y="131"/>
                  </a:lnTo>
                  <a:lnTo>
                    <a:pt x="257" y="131"/>
                  </a:lnTo>
                  <a:lnTo>
                    <a:pt x="257" y="131"/>
                  </a:lnTo>
                  <a:lnTo>
                    <a:pt x="263" y="131"/>
                  </a:lnTo>
                  <a:lnTo>
                    <a:pt x="266" y="131"/>
                  </a:lnTo>
                  <a:lnTo>
                    <a:pt x="268" y="131"/>
                  </a:lnTo>
                  <a:lnTo>
                    <a:pt x="268" y="131"/>
                  </a:lnTo>
                  <a:lnTo>
                    <a:pt x="268" y="131"/>
                  </a:lnTo>
                  <a:lnTo>
                    <a:pt x="268" y="133"/>
                  </a:lnTo>
                  <a:lnTo>
                    <a:pt x="270" y="133"/>
                  </a:lnTo>
                  <a:lnTo>
                    <a:pt x="270" y="133"/>
                  </a:lnTo>
                  <a:lnTo>
                    <a:pt x="272" y="133"/>
                  </a:lnTo>
                  <a:lnTo>
                    <a:pt x="272" y="133"/>
                  </a:lnTo>
                  <a:lnTo>
                    <a:pt x="274" y="133"/>
                  </a:lnTo>
                  <a:lnTo>
                    <a:pt x="278" y="131"/>
                  </a:lnTo>
                  <a:lnTo>
                    <a:pt x="280" y="131"/>
                  </a:lnTo>
                  <a:lnTo>
                    <a:pt x="280" y="131"/>
                  </a:lnTo>
                  <a:lnTo>
                    <a:pt x="282" y="131"/>
                  </a:lnTo>
                  <a:lnTo>
                    <a:pt x="282" y="131"/>
                  </a:lnTo>
                  <a:lnTo>
                    <a:pt x="284" y="133"/>
                  </a:lnTo>
                  <a:lnTo>
                    <a:pt x="286" y="133"/>
                  </a:lnTo>
                  <a:lnTo>
                    <a:pt x="286" y="133"/>
                  </a:lnTo>
                  <a:lnTo>
                    <a:pt x="289" y="131"/>
                  </a:lnTo>
                  <a:lnTo>
                    <a:pt x="291" y="131"/>
                  </a:lnTo>
                  <a:lnTo>
                    <a:pt x="291" y="131"/>
                  </a:lnTo>
                  <a:lnTo>
                    <a:pt x="295" y="127"/>
                  </a:lnTo>
                  <a:lnTo>
                    <a:pt x="297" y="127"/>
                  </a:lnTo>
                  <a:lnTo>
                    <a:pt x="297" y="125"/>
                  </a:lnTo>
                  <a:lnTo>
                    <a:pt x="297" y="127"/>
                  </a:lnTo>
                  <a:lnTo>
                    <a:pt x="299" y="127"/>
                  </a:lnTo>
                  <a:lnTo>
                    <a:pt x="299" y="127"/>
                  </a:lnTo>
                  <a:lnTo>
                    <a:pt x="301" y="127"/>
                  </a:lnTo>
                  <a:lnTo>
                    <a:pt x="301" y="125"/>
                  </a:lnTo>
                  <a:lnTo>
                    <a:pt x="301" y="125"/>
                  </a:lnTo>
                  <a:lnTo>
                    <a:pt x="303" y="123"/>
                  </a:lnTo>
                  <a:lnTo>
                    <a:pt x="305" y="123"/>
                  </a:lnTo>
                  <a:lnTo>
                    <a:pt x="305" y="121"/>
                  </a:lnTo>
                  <a:lnTo>
                    <a:pt x="305" y="121"/>
                  </a:lnTo>
                  <a:lnTo>
                    <a:pt x="305" y="119"/>
                  </a:lnTo>
                  <a:lnTo>
                    <a:pt x="307" y="119"/>
                  </a:lnTo>
                  <a:lnTo>
                    <a:pt x="307" y="119"/>
                  </a:lnTo>
                  <a:lnTo>
                    <a:pt x="307" y="117"/>
                  </a:lnTo>
                  <a:lnTo>
                    <a:pt x="312" y="113"/>
                  </a:lnTo>
                  <a:lnTo>
                    <a:pt x="314" y="113"/>
                  </a:lnTo>
                  <a:lnTo>
                    <a:pt x="322" y="108"/>
                  </a:lnTo>
                  <a:lnTo>
                    <a:pt x="322" y="106"/>
                  </a:lnTo>
                  <a:lnTo>
                    <a:pt x="324" y="106"/>
                  </a:lnTo>
                  <a:lnTo>
                    <a:pt x="324" y="106"/>
                  </a:lnTo>
                  <a:lnTo>
                    <a:pt x="326" y="108"/>
                  </a:lnTo>
                  <a:lnTo>
                    <a:pt x="326" y="108"/>
                  </a:lnTo>
                  <a:lnTo>
                    <a:pt x="326" y="108"/>
                  </a:lnTo>
                  <a:lnTo>
                    <a:pt x="328" y="108"/>
                  </a:lnTo>
                  <a:lnTo>
                    <a:pt x="328" y="110"/>
                  </a:lnTo>
                  <a:lnTo>
                    <a:pt x="328" y="110"/>
                  </a:lnTo>
                  <a:lnTo>
                    <a:pt x="328" y="110"/>
                  </a:lnTo>
                  <a:lnTo>
                    <a:pt x="330" y="113"/>
                  </a:lnTo>
                  <a:lnTo>
                    <a:pt x="330" y="113"/>
                  </a:lnTo>
                  <a:lnTo>
                    <a:pt x="330" y="113"/>
                  </a:lnTo>
                  <a:lnTo>
                    <a:pt x="332" y="113"/>
                  </a:lnTo>
                  <a:lnTo>
                    <a:pt x="335" y="113"/>
                  </a:lnTo>
                  <a:lnTo>
                    <a:pt x="335" y="113"/>
                  </a:lnTo>
                  <a:lnTo>
                    <a:pt x="337" y="113"/>
                  </a:lnTo>
                  <a:lnTo>
                    <a:pt x="337" y="110"/>
                  </a:lnTo>
                  <a:lnTo>
                    <a:pt x="339" y="108"/>
                  </a:lnTo>
                  <a:lnTo>
                    <a:pt x="339" y="108"/>
                  </a:lnTo>
                  <a:lnTo>
                    <a:pt x="341" y="106"/>
                  </a:lnTo>
                  <a:lnTo>
                    <a:pt x="341" y="104"/>
                  </a:lnTo>
                  <a:lnTo>
                    <a:pt x="341" y="102"/>
                  </a:lnTo>
                  <a:lnTo>
                    <a:pt x="341" y="98"/>
                  </a:lnTo>
                  <a:lnTo>
                    <a:pt x="341" y="98"/>
                  </a:lnTo>
                  <a:lnTo>
                    <a:pt x="341" y="98"/>
                  </a:lnTo>
                  <a:lnTo>
                    <a:pt x="341" y="96"/>
                  </a:lnTo>
                  <a:lnTo>
                    <a:pt x="339" y="92"/>
                  </a:lnTo>
                  <a:lnTo>
                    <a:pt x="339" y="90"/>
                  </a:lnTo>
                  <a:lnTo>
                    <a:pt x="339" y="90"/>
                  </a:lnTo>
                  <a:lnTo>
                    <a:pt x="339" y="87"/>
                  </a:lnTo>
                  <a:lnTo>
                    <a:pt x="339" y="87"/>
                  </a:lnTo>
                  <a:lnTo>
                    <a:pt x="339" y="87"/>
                  </a:lnTo>
                  <a:lnTo>
                    <a:pt x="341" y="85"/>
                  </a:lnTo>
                  <a:lnTo>
                    <a:pt x="343" y="85"/>
                  </a:lnTo>
                  <a:lnTo>
                    <a:pt x="343" y="83"/>
                  </a:lnTo>
                  <a:lnTo>
                    <a:pt x="343" y="83"/>
                  </a:lnTo>
                  <a:lnTo>
                    <a:pt x="343" y="83"/>
                  </a:lnTo>
                  <a:lnTo>
                    <a:pt x="343" y="81"/>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p:cNvSpPr>
            <p:nvPr/>
          </p:nvSpPr>
          <p:spPr bwMode="auto">
            <a:xfrm>
              <a:off x="8826116" y="3389722"/>
              <a:ext cx="220967" cy="220968"/>
            </a:xfrm>
            <a:custGeom>
              <a:avLst/>
              <a:gdLst>
                <a:gd name="T0" fmla="*/ 124 w 147"/>
                <a:gd name="T1" fmla="*/ 34 h 147"/>
                <a:gd name="T2" fmla="*/ 109 w 147"/>
                <a:gd name="T3" fmla="*/ 32 h 147"/>
                <a:gd name="T4" fmla="*/ 94 w 147"/>
                <a:gd name="T5" fmla="*/ 17 h 147"/>
                <a:gd name="T6" fmla="*/ 88 w 147"/>
                <a:gd name="T7" fmla="*/ 8 h 147"/>
                <a:gd name="T8" fmla="*/ 86 w 147"/>
                <a:gd name="T9" fmla="*/ 0 h 147"/>
                <a:gd name="T10" fmla="*/ 84 w 147"/>
                <a:gd name="T11" fmla="*/ 4 h 147"/>
                <a:gd name="T12" fmla="*/ 73 w 147"/>
                <a:gd name="T13" fmla="*/ 13 h 147"/>
                <a:gd name="T14" fmla="*/ 67 w 147"/>
                <a:gd name="T15" fmla="*/ 11 h 147"/>
                <a:gd name="T16" fmla="*/ 73 w 147"/>
                <a:gd name="T17" fmla="*/ 25 h 147"/>
                <a:gd name="T18" fmla="*/ 69 w 147"/>
                <a:gd name="T19" fmla="*/ 25 h 147"/>
                <a:gd name="T20" fmla="*/ 65 w 147"/>
                <a:gd name="T21" fmla="*/ 27 h 147"/>
                <a:gd name="T22" fmla="*/ 61 w 147"/>
                <a:gd name="T23" fmla="*/ 27 h 147"/>
                <a:gd name="T24" fmla="*/ 59 w 147"/>
                <a:gd name="T25" fmla="*/ 25 h 147"/>
                <a:gd name="T26" fmla="*/ 48 w 147"/>
                <a:gd name="T27" fmla="*/ 38 h 147"/>
                <a:gd name="T28" fmla="*/ 36 w 147"/>
                <a:gd name="T29" fmla="*/ 40 h 147"/>
                <a:gd name="T30" fmla="*/ 23 w 147"/>
                <a:gd name="T31" fmla="*/ 44 h 147"/>
                <a:gd name="T32" fmla="*/ 34 w 147"/>
                <a:gd name="T33" fmla="*/ 65 h 147"/>
                <a:gd name="T34" fmla="*/ 38 w 147"/>
                <a:gd name="T35" fmla="*/ 71 h 147"/>
                <a:gd name="T36" fmla="*/ 32 w 147"/>
                <a:gd name="T37" fmla="*/ 82 h 147"/>
                <a:gd name="T38" fmla="*/ 6 w 147"/>
                <a:gd name="T39" fmla="*/ 90 h 147"/>
                <a:gd name="T40" fmla="*/ 2 w 147"/>
                <a:gd name="T41" fmla="*/ 96 h 147"/>
                <a:gd name="T42" fmla="*/ 0 w 147"/>
                <a:gd name="T43" fmla="*/ 98 h 147"/>
                <a:gd name="T44" fmla="*/ 6 w 147"/>
                <a:gd name="T45" fmla="*/ 105 h 147"/>
                <a:gd name="T46" fmla="*/ 6 w 147"/>
                <a:gd name="T47" fmla="*/ 111 h 147"/>
                <a:gd name="T48" fmla="*/ 9 w 147"/>
                <a:gd name="T49" fmla="*/ 117 h 147"/>
                <a:gd name="T50" fmla="*/ 2 w 147"/>
                <a:gd name="T51" fmla="*/ 117 h 147"/>
                <a:gd name="T52" fmla="*/ 2 w 147"/>
                <a:gd name="T53" fmla="*/ 119 h 147"/>
                <a:gd name="T54" fmla="*/ 4 w 147"/>
                <a:gd name="T55" fmla="*/ 132 h 147"/>
                <a:gd name="T56" fmla="*/ 13 w 147"/>
                <a:gd name="T57" fmla="*/ 132 h 147"/>
                <a:gd name="T58" fmla="*/ 19 w 147"/>
                <a:gd name="T59" fmla="*/ 134 h 147"/>
                <a:gd name="T60" fmla="*/ 21 w 147"/>
                <a:gd name="T61" fmla="*/ 138 h 147"/>
                <a:gd name="T62" fmla="*/ 25 w 147"/>
                <a:gd name="T63" fmla="*/ 140 h 147"/>
                <a:gd name="T64" fmla="*/ 27 w 147"/>
                <a:gd name="T65" fmla="*/ 138 h 147"/>
                <a:gd name="T66" fmla="*/ 32 w 147"/>
                <a:gd name="T67" fmla="*/ 136 h 147"/>
                <a:gd name="T68" fmla="*/ 36 w 147"/>
                <a:gd name="T69" fmla="*/ 136 h 147"/>
                <a:gd name="T70" fmla="*/ 42 w 147"/>
                <a:gd name="T71" fmla="*/ 136 h 147"/>
                <a:gd name="T72" fmla="*/ 52 w 147"/>
                <a:gd name="T73" fmla="*/ 134 h 147"/>
                <a:gd name="T74" fmla="*/ 59 w 147"/>
                <a:gd name="T75" fmla="*/ 142 h 147"/>
                <a:gd name="T76" fmla="*/ 73 w 147"/>
                <a:gd name="T77" fmla="*/ 147 h 147"/>
                <a:gd name="T78" fmla="*/ 73 w 147"/>
                <a:gd name="T79" fmla="*/ 145 h 147"/>
                <a:gd name="T80" fmla="*/ 71 w 147"/>
                <a:gd name="T81" fmla="*/ 140 h 147"/>
                <a:gd name="T82" fmla="*/ 78 w 147"/>
                <a:gd name="T83" fmla="*/ 136 h 147"/>
                <a:gd name="T84" fmla="*/ 80 w 147"/>
                <a:gd name="T85" fmla="*/ 134 h 147"/>
                <a:gd name="T86" fmla="*/ 96 w 147"/>
                <a:gd name="T87" fmla="*/ 132 h 147"/>
                <a:gd name="T88" fmla="*/ 103 w 147"/>
                <a:gd name="T89" fmla="*/ 124 h 147"/>
                <a:gd name="T90" fmla="*/ 105 w 147"/>
                <a:gd name="T91" fmla="*/ 119 h 147"/>
                <a:gd name="T92" fmla="*/ 105 w 147"/>
                <a:gd name="T93" fmla="*/ 111 h 147"/>
                <a:gd name="T94" fmla="*/ 105 w 147"/>
                <a:gd name="T95" fmla="*/ 111 h 147"/>
                <a:gd name="T96" fmla="*/ 101 w 147"/>
                <a:gd name="T97" fmla="*/ 111 h 147"/>
                <a:gd name="T98" fmla="*/ 98 w 147"/>
                <a:gd name="T99" fmla="*/ 107 h 147"/>
                <a:gd name="T100" fmla="*/ 94 w 147"/>
                <a:gd name="T101" fmla="*/ 103 h 147"/>
                <a:gd name="T102" fmla="*/ 94 w 147"/>
                <a:gd name="T103" fmla="*/ 96 h 147"/>
                <a:gd name="T104" fmla="*/ 111 w 147"/>
                <a:gd name="T105" fmla="*/ 94 h 147"/>
                <a:gd name="T106" fmla="*/ 132 w 147"/>
                <a:gd name="T107" fmla="*/ 88 h 147"/>
                <a:gd name="T108" fmla="*/ 136 w 147"/>
                <a:gd name="T109" fmla="*/ 82 h 147"/>
                <a:gd name="T110" fmla="*/ 138 w 147"/>
                <a:gd name="T111" fmla="*/ 78 h 147"/>
                <a:gd name="T112" fmla="*/ 130 w 147"/>
                <a:gd name="T113" fmla="*/ 67 h 147"/>
                <a:gd name="T114" fmla="*/ 128 w 147"/>
                <a:gd name="T115" fmla="*/ 57 h 147"/>
                <a:gd name="T116" fmla="*/ 126 w 147"/>
                <a:gd name="T117" fmla="*/ 55 h 147"/>
                <a:gd name="T118" fmla="*/ 124 w 147"/>
                <a:gd name="T119" fmla="*/ 50 h 147"/>
                <a:gd name="T120" fmla="*/ 134 w 147"/>
                <a:gd name="T121" fmla="*/ 42 h 147"/>
                <a:gd name="T122" fmla="*/ 142 w 147"/>
                <a:gd name="T123" fmla="*/ 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47">
                  <a:moveTo>
                    <a:pt x="147" y="36"/>
                  </a:moveTo>
                  <a:lnTo>
                    <a:pt x="142" y="36"/>
                  </a:lnTo>
                  <a:lnTo>
                    <a:pt x="132" y="36"/>
                  </a:lnTo>
                  <a:lnTo>
                    <a:pt x="126" y="34"/>
                  </a:lnTo>
                  <a:lnTo>
                    <a:pt x="124" y="34"/>
                  </a:lnTo>
                  <a:lnTo>
                    <a:pt x="124" y="34"/>
                  </a:lnTo>
                  <a:lnTo>
                    <a:pt x="119" y="34"/>
                  </a:lnTo>
                  <a:lnTo>
                    <a:pt x="119" y="34"/>
                  </a:lnTo>
                  <a:lnTo>
                    <a:pt x="117" y="34"/>
                  </a:lnTo>
                  <a:lnTo>
                    <a:pt x="117" y="36"/>
                  </a:lnTo>
                  <a:lnTo>
                    <a:pt x="115" y="34"/>
                  </a:lnTo>
                  <a:lnTo>
                    <a:pt x="109" y="32"/>
                  </a:lnTo>
                  <a:lnTo>
                    <a:pt x="105" y="27"/>
                  </a:lnTo>
                  <a:lnTo>
                    <a:pt x="103" y="25"/>
                  </a:lnTo>
                  <a:lnTo>
                    <a:pt x="101" y="21"/>
                  </a:lnTo>
                  <a:lnTo>
                    <a:pt x="94" y="17"/>
                  </a:lnTo>
                  <a:lnTo>
                    <a:pt x="94" y="17"/>
                  </a:lnTo>
                  <a:lnTo>
                    <a:pt x="94" y="17"/>
                  </a:lnTo>
                  <a:lnTo>
                    <a:pt x="92" y="13"/>
                  </a:lnTo>
                  <a:lnTo>
                    <a:pt x="90" y="11"/>
                  </a:lnTo>
                  <a:lnTo>
                    <a:pt x="88" y="11"/>
                  </a:lnTo>
                  <a:lnTo>
                    <a:pt x="88" y="8"/>
                  </a:lnTo>
                  <a:lnTo>
                    <a:pt x="88" y="8"/>
                  </a:lnTo>
                  <a:lnTo>
                    <a:pt x="88" y="8"/>
                  </a:lnTo>
                  <a:lnTo>
                    <a:pt x="88" y="8"/>
                  </a:lnTo>
                  <a:lnTo>
                    <a:pt x="88" y="6"/>
                  </a:lnTo>
                  <a:lnTo>
                    <a:pt x="88" y="2"/>
                  </a:lnTo>
                  <a:lnTo>
                    <a:pt x="86" y="0"/>
                  </a:lnTo>
                  <a:lnTo>
                    <a:pt x="86" y="0"/>
                  </a:lnTo>
                  <a:lnTo>
                    <a:pt x="86" y="0"/>
                  </a:lnTo>
                  <a:lnTo>
                    <a:pt x="86" y="0"/>
                  </a:lnTo>
                  <a:lnTo>
                    <a:pt x="84" y="0"/>
                  </a:lnTo>
                  <a:lnTo>
                    <a:pt x="84" y="0"/>
                  </a:lnTo>
                  <a:lnTo>
                    <a:pt x="84" y="2"/>
                  </a:lnTo>
                  <a:lnTo>
                    <a:pt x="84" y="2"/>
                  </a:lnTo>
                  <a:lnTo>
                    <a:pt x="84" y="4"/>
                  </a:lnTo>
                  <a:lnTo>
                    <a:pt x="84" y="4"/>
                  </a:lnTo>
                  <a:lnTo>
                    <a:pt x="82" y="4"/>
                  </a:lnTo>
                  <a:lnTo>
                    <a:pt x="75" y="8"/>
                  </a:lnTo>
                  <a:lnTo>
                    <a:pt x="75" y="11"/>
                  </a:lnTo>
                  <a:lnTo>
                    <a:pt x="75" y="11"/>
                  </a:lnTo>
                  <a:lnTo>
                    <a:pt x="73" y="13"/>
                  </a:lnTo>
                  <a:lnTo>
                    <a:pt x="73" y="13"/>
                  </a:lnTo>
                  <a:lnTo>
                    <a:pt x="73" y="13"/>
                  </a:lnTo>
                  <a:lnTo>
                    <a:pt x="71" y="15"/>
                  </a:lnTo>
                  <a:lnTo>
                    <a:pt x="71" y="13"/>
                  </a:lnTo>
                  <a:lnTo>
                    <a:pt x="69" y="13"/>
                  </a:lnTo>
                  <a:lnTo>
                    <a:pt x="67" y="11"/>
                  </a:lnTo>
                  <a:lnTo>
                    <a:pt x="65" y="11"/>
                  </a:lnTo>
                  <a:lnTo>
                    <a:pt x="65" y="13"/>
                  </a:lnTo>
                  <a:lnTo>
                    <a:pt x="65" y="13"/>
                  </a:lnTo>
                  <a:lnTo>
                    <a:pt x="67" y="13"/>
                  </a:lnTo>
                  <a:lnTo>
                    <a:pt x="73" y="23"/>
                  </a:lnTo>
                  <a:lnTo>
                    <a:pt x="73" y="25"/>
                  </a:lnTo>
                  <a:lnTo>
                    <a:pt x="73" y="25"/>
                  </a:lnTo>
                  <a:lnTo>
                    <a:pt x="73" y="25"/>
                  </a:lnTo>
                  <a:lnTo>
                    <a:pt x="73" y="27"/>
                  </a:lnTo>
                  <a:lnTo>
                    <a:pt x="73" y="27"/>
                  </a:lnTo>
                  <a:lnTo>
                    <a:pt x="71" y="27"/>
                  </a:lnTo>
                  <a:lnTo>
                    <a:pt x="69" y="25"/>
                  </a:lnTo>
                  <a:lnTo>
                    <a:pt x="67" y="25"/>
                  </a:lnTo>
                  <a:lnTo>
                    <a:pt x="67" y="25"/>
                  </a:lnTo>
                  <a:lnTo>
                    <a:pt x="65" y="27"/>
                  </a:lnTo>
                  <a:lnTo>
                    <a:pt x="65" y="27"/>
                  </a:lnTo>
                  <a:lnTo>
                    <a:pt x="65" y="27"/>
                  </a:lnTo>
                  <a:lnTo>
                    <a:pt x="65" y="27"/>
                  </a:lnTo>
                  <a:lnTo>
                    <a:pt x="63" y="27"/>
                  </a:lnTo>
                  <a:lnTo>
                    <a:pt x="63" y="29"/>
                  </a:lnTo>
                  <a:lnTo>
                    <a:pt x="63" y="29"/>
                  </a:lnTo>
                  <a:lnTo>
                    <a:pt x="63" y="29"/>
                  </a:lnTo>
                  <a:lnTo>
                    <a:pt x="61" y="29"/>
                  </a:lnTo>
                  <a:lnTo>
                    <a:pt x="61" y="27"/>
                  </a:lnTo>
                  <a:lnTo>
                    <a:pt x="61" y="27"/>
                  </a:lnTo>
                  <a:lnTo>
                    <a:pt x="59" y="27"/>
                  </a:lnTo>
                  <a:lnTo>
                    <a:pt x="59" y="27"/>
                  </a:lnTo>
                  <a:lnTo>
                    <a:pt x="59" y="25"/>
                  </a:lnTo>
                  <a:lnTo>
                    <a:pt x="59" y="25"/>
                  </a:lnTo>
                  <a:lnTo>
                    <a:pt x="59" y="25"/>
                  </a:lnTo>
                  <a:lnTo>
                    <a:pt x="57" y="25"/>
                  </a:lnTo>
                  <a:lnTo>
                    <a:pt x="57" y="27"/>
                  </a:lnTo>
                  <a:lnTo>
                    <a:pt x="50" y="36"/>
                  </a:lnTo>
                  <a:lnTo>
                    <a:pt x="50" y="36"/>
                  </a:lnTo>
                  <a:lnTo>
                    <a:pt x="50" y="38"/>
                  </a:lnTo>
                  <a:lnTo>
                    <a:pt x="48" y="38"/>
                  </a:lnTo>
                  <a:lnTo>
                    <a:pt x="44" y="40"/>
                  </a:lnTo>
                  <a:lnTo>
                    <a:pt x="44" y="42"/>
                  </a:lnTo>
                  <a:lnTo>
                    <a:pt x="44" y="42"/>
                  </a:lnTo>
                  <a:lnTo>
                    <a:pt x="42" y="42"/>
                  </a:lnTo>
                  <a:lnTo>
                    <a:pt x="40" y="42"/>
                  </a:lnTo>
                  <a:lnTo>
                    <a:pt x="36" y="40"/>
                  </a:lnTo>
                  <a:lnTo>
                    <a:pt x="34" y="40"/>
                  </a:lnTo>
                  <a:lnTo>
                    <a:pt x="34" y="40"/>
                  </a:lnTo>
                  <a:lnTo>
                    <a:pt x="32" y="40"/>
                  </a:lnTo>
                  <a:lnTo>
                    <a:pt x="25" y="44"/>
                  </a:lnTo>
                  <a:lnTo>
                    <a:pt x="23" y="44"/>
                  </a:lnTo>
                  <a:lnTo>
                    <a:pt x="23" y="44"/>
                  </a:lnTo>
                  <a:lnTo>
                    <a:pt x="21" y="46"/>
                  </a:lnTo>
                  <a:lnTo>
                    <a:pt x="21" y="46"/>
                  </a:lnTo>
                  <a:lnTo>
                    <a:pt x="21" y="46"/>
                  </a:lnTo>
                  <a:lnTo>
                    <a:pt x="23" y="46"/>
                  </a:lnTo>
                  <a:lnTo>
                    <a:pt x="34" y="65"/>
                  </a:lnTo>
                  <a:lnTo>
                    <a:pt x="34" y="65"/>
                  </a:lnTo>
                  <a:lnTo>
                    <a:pt x="36" y="65"/>
                  </a:lnTo>
                  <a:lnTo>
                    <a:pt x="36" y="65"/>
                  </a:lnTo>
                  <a:lnTo>
                    <a:pt x="36" y="67"/>
                  </a:lnTo>
                  <a:lnTo>
                    <a:pt x="38" y="67"/>
                  </a:lnTo>
                  <a:lnTo>
                    <a:pt x="38" y="69"/>
                  </a:lnTo>
                  <a:lnTo>
                    <a:pt x="38" y="71"/>
                  </a:lnTo>
                  <a:lnTo>
                    <a:pt x="36" y="73"/>
                  </a:lnTo>
                  <a:lnTo>
                    <a:pt x="34" y="75"/>
                  </a:lnTo>
                  <a:lnTo>
                    <a:pt x="34" y="75"/>
                  </a:lnTo>
                  <a:lnTo>
                    <a:pt x="34" y="78"/>
                  </a:lnTo>
                  <a:lnTo>
                    <a:pt x="32" y="80"/>
                  </a:lnTo>
                  <a:lnTo>
                    <a:pt x="32" y="82"/>
                  </a:lnTo>
                  <a:lnTo>
                    <a:pt x="29" y="82"/>
                  </a:lnTo>
                  <a:lnTo>
                    <a:pt x="29" y="82"/>
                  </a:lnTo>
                  <a:lnTo>
                    <a:pt x="11" y="88"/>
                  </a:lnTo>
                  <a:lnTo>
                    <a:pt x="9" y="88"/>
                  </a:lnTo>
                  <a:lnTo>
                    <a:pt x="9" y="90"/>
                  </a:lnTo>
                  <a:lnTo>
                    <a:pt x="6" y="90"/>
                  </a:lnTo>
                  <a:lnTo>
                    <a:pt x="6" y="90"/>
                  </a:lnTo>
                  <a:lnTo>
                    <a:pt x="4" y="94"/>
                  </a:lnTo>
                  <a:lnTo>
                    <a:pt x="4" y="94"/>
                  </a:lnTo>
                  <a:lnTo>
                    <a:pt x="4" y="96"/>
                  </a:lnTo>
                  <a:lnTo>
                    <a:pt x="2" y="96"/>
                  </a:lnTo>
                  <a:lnTo>
                    <a:pt x="2" y="96"/>
                  </a:lnTo>
                  <a:lnTo>
                    <a:pt x="2" y="96"/>
                  </a:lnTo>
                  <a:lnTo>
                    <a:pt x="2" y="96"/>
                  </a:lnTo>
                  <a:lnTo>
                    <a:pt x="2" y="96"/>
                  </a:lnTo>
                  <a:lnTo>
                    <a:pt x="0" y="98"/>
                  </a:lnTo>
                  <a:lnTo>
                    <a:pt x="0" y="98"/>
                  </a:lnTo>
                  <a:lnTo>
                    <a:pt x="0" y="98"/>
                  </a:lnTo>
                  <a:lnTo>
                    <a:pt x="0" y="98"/>
                  </a:lnTo>
                  <a:lnTo>
                    <a:pt x="0" y="98"/>
                  </a:lnTo>
                  <a:lnTo>
                    <a:pt x="0" y="101"/>
                  </a:lnTo>
                  <a:lnTo>
                    <a:pt x="2" y="103"/>
                  </a:lnTo>
                  <a:lnTo>
                    <a:pt x="6" y="103"/>
                  </a:lnTo>
                  <a:lnTo>
                    <a:pt x="6" y="105"/>
                  </a:lnTo>
                  <a:lnTo>
                    <a:pt x="6" y="105"/>
                  </a:lnTo>
                  <a:lnTo>
                    <a:pt x="6" y="105"/>
                  </a:lnTo>
                  <a:lnTo>
                    <a:pt x="6" y="105"/>
                  </a:lnTo>
                  <a:lnTo>
                    <a:pt x="6" y="109"/>
                  </a:lnTo>
                  <a:lnTo>
                    <a:pt x="6" y="109"/>
                  </a:lnTo>
                  <a:lnTo>
                    <a:pt x="6" y="111"/>
                  </a:lnTo>
                  <a:lnTo>
                    <a:pt x="6" y="111"/>
                  </a:lnTo>
                  <a:lnTo>
                    <a:pt x="9" y="113"/>
                  </a:lnTo>
                  <a:lnTo>
                    <a:pt x="11" y="113"/>
                  </a:lnTo>
                  <a:lnTo>
                    <a:pt x="11" y="115"/>
                  </a:lnTo>
                  <a:lnTo>
                    <a:pt x="11" y="115"/>
                  </a:lnTo>
                  <a:lnTo>
                    <a:pt x="9" y="117"/>
                  </a:lnTo>
                  <a:lnTo>
                    <a:pt x="6" y="117"/>
                  </a:lnTo>
                  <a:lnTo>
                    <a:pt x="6" y="117"/>
                  </a:lnTo>
                  <a:lnTo>
                    <a:pt x="4" y="115"/>
                  </a:lnTo>
                  <a:lnTo>
                    <a:pt x="4" y="115"/>
                  </a:lnTo>
                  <a:lnTo>
                    <a:pt x="4" y="115"/>
                  </a:lnTo>
                  <a:lnTo>
                    <a:pt x="2" y="117"/>
                  </a:lnTo>
                  <a:lnTo>
                    <a:pt x="2" y="117"/>
                  </a:lnTo>
                  <a:lnTo>
                    <a:pt x="2" y="117"/>
                  </a:lnTo>
                  <a:lnTo>
                    <a:pt x="2" y="117"/>
                  </a:lnTo>
                  <a:lnTo>
                    <a:pt x="2" y="119"/>
                  </a:lnTo>
                  <a:lnTo>
                    <a:pt x="2" y="119"/>
                  </a:lnTo>
                  <a:lnTo>
                    <a:pt x="2" y="119"/>
                  </a:lnTo>
                  <a:lnTo>
                    <a:pt x="2" y="119"/>
                  </a:lnTo>
                  <a:lnTo>
                    <a:pt x="4" y="130"/>
                  </a:lnTo>
                  <a:lnTo>
                    <a:pt x="4" y="130"/>
                  </a:lnTo>
                  <a:lnTo>
                    <a:pt x="4" y="130"/>
                  </a:lnTo>
                  <a:lnTo>
                    <a:pt x="4" y="130"/>
                  </a:lnTo>
                  <a:lnTo>
                    <a:pt x="4" y="132"/>
                  </a:lnTo>
                  <a:lnTo>
                    <a:pt x="6" y="132"/>
                  </a:lnTo>
                  <a:lnTo>
                    <a:pt x="11" y="134"/>
                  </a:lnTo>
                  <a:lnTo>
                    <a:pt x="11" y="134"/>
                  </a:lnTo>
                  <a:lnTo>
                    <a:pt x="11" y="134"/>
                  </a:lnTo>
                  <a:lnTo>
                    <a:pt x="13" y="134"/>
                  </a:lnTo>
                  <a:lnTo>
                    <a:pt x="13" y="132"/>
                  </a:lnTo>
                  <a:lnTo>
                    <a:pt x="15" y="132"/>
                  </a:lnTo>
                  <a:lnTo>
                    <a:pt x="15" y="132"/>
                  </a:lnTo>
                  <a:lnTo>
                    <a:pt x="17" y="134"/>
                  </a:lnTo>
                  <a:lnTo>
                    <a:pt x="17" y="134"/>
                  </a:lnTo>
                  <a:lnTo>
                    <a:pt x="19" y="134"/>
                  </a:lnTo>
                  <a:lnTo>
                    <a:pt x="19" y="134"/>
                  </a:lnTo>
                  <a:lnTo>
                    <a:pt x="19" y="134"/>
                  </a:lnTo>
                  <a:lnTo>
                    <a:pt x="19" y="136"/>
                  </a:lnTo>
                  <a:lnTo>
                    <a:pt x="19" y="136"/>
                  </a:lnTo>
                  <a:lnTo>
                    <a:pt x="19" y="138"/>
                  </a:lnTo>
                  <a:lnTo>
                    <a:pt x="19" y="138"/>
                  </a:lnTo>
                  <a:lnTo>
                    <a:pt x="21" y="138"/>
                  </a:lnTo>
                  <a:lnTo>
                    <a:pt x="21" y="138"/>
                  </a:lnTo>
                  <a:lnTo>
                    <a:pt x="23" y="140"/>
                  </a:lnTo>
                  <a:lnTo>
                    <a:pt x="23" y="140"/>
                  </a:lnTo>
                  <a:lnTo>
                    <a:pt x="23" y="140"/>
                  </a:lnTo>
                  <a:lnTo>
                    <a:pt x="25" y="140"/>
                  </a:lnTo>
                  <a:lnTo>
                    <a:pt x="25" y="140"/>
                  </a:lnTo>
                  <a:lnTo>
                    <a:pt x="25" y="140"/>
                  </a:lnTo>
                  <a:lnTo>
                    <a:pt x="25" y="140"/>
                  </a:lnTo>
                  <a:lnTo>
                    <a:pt x="25" y="140"/>
                  </a:lnTo>
                  <a:lnTo>
                    <a:pt x="27" y="138"/>
                  </a:lnTo>
                  <a:lnTo>
                    <a:pt x="27" y="138"/>
                  </a:lnTo>
                  <a:lnTo>
                    <a:pt x="27" y="138"/>
                  </a:lnTo>
                  <a:lnTo>
                    <a:pt x="27" y="138"/>
                  </a:lnTo>
                  <a:lnTo>
                    <a:pt x="29" y="138"/>
                  </a:lnTo>
                  <a:lnTo>
                    <a:pt x="29" y="138"/>
                  </a:lnTo>
                  <a:lnTo>
                    <a:pt x="32" y="138"/>
                  </a:lnTo>
                  <a:lnTo>
                    <a:pt x="32" y="136"/>
                  </a:lnTo>
                  <a:lnTo>
                    <a:pt x="32" y="136"/>
                  </a:lnTo>
                  <a:lnTo>
                    <a:pt x="34" y="136"/>
                  </a:lnTo>
                  <a:lnTo>
                    <a:pt x="34" y="136"/>
                  </a:lnTo>
                  <a:lnTo>
                    <a:pt x="34" y="136"/>
                  </a:lnTo>
                  <a:lnTo>
                    <a:pt x="34" y="136"/>
                  </a:lnTo>
                  <a:lnTo>
                    <a:pt x="34" y="136"/>
                  </a:lnTo>
                  <a:lnTo>
                    <a:pt x="36" y="136"/>
                  </a:lnTo>
                  <a:lnTo>
                    <a:pt x="36" y="136"/>
                  </a:lnTo>
                  <a:lnTo>
                    <a:pt x="38" y="136"/>
                  </a:lnTo>
                  <a:lnTo>
                    <a:pt x="38" y="136"/>
                  </a:lnTo>
                  <a:lnTo>
                    <a:pt x="38" y="136"/>
                  </a:lnTo>
                  <a:lnTo>
                    <a:pt x="42" y="136"/>
                  </a:lnTo>
                  <a:lnTo>
                    <a:pt x="42" y="136"/>
                  </a:lnTo>
                  <a:lnTo>
                    <a:pt x="42" y="136"/>
                  </a:lnTo>
                  <a:lnTo>
                    <a:pt x="46" y="136"/>
                  </a:lnTo>
                  <a:lnTo>
                    <a:pt x="46" y="136"/>
                  </a:lnTo>
                  <a:lnTo>
                    <a:pt x="48" y="136"/>
                  </a:lnTo>
                  <a:lnTo>
                    <a:pt x="48" y="136"/>
                  </a:lnTo>
                  <a:lnTo>
                    <a:pt x="52" y="134"/>
                  </a:lnTo>
                  <a:lnTo>
                    <a:pt x="55" y="134"/>
                  </a:lnTo>
                  <a:lnTo>
                    <a:pt x="55" y="134"/>
                  </a:lnTo>
                  <a:lnTo>
                    <a:pt x="55" y="136"/>
                  </a:lnTo>
                  <a:lnTo>
                    <a:pt x="57" y="136"/>
                  </a:lnTo>
                  <a:lnTo>
                    <a:pt x="57" y="138"/>
                  </a:lnTo>
                  <a:lnTo>
                    <a:pt x="59" y="142"/>
                  </a:lnTo>
                  <a:lnTo>
                    <a:pt x="63" y="145"/>
                  </a:lnTo>
                  <a:lnTo>
                    <a:pt x="65" y="147"/>
                  </a:lnTo>
                  <a:lnTo>
                    <a:pt x="69" y="147"/>
                  </a:lnTo>
                  <a:lnTo>
                    <a:pt x="69" y="147"/>
                  </a:lnTo>
                  <a:lnTo>
                    <a:pt x="71" y="147"/>
                  </a:lnTo>
                  <a:lnTo>
                    <a:pt x="73" y="147"/>
                  </a:lnTo>
                  <a:lnTo>
                    <a:pt x="73" y="147"/>
                  </a:lnTo>
                  <a:lnTo>
                    <a:pt x="73" y="147"/>
                  </a:lnTo>
                  <a:lnTo>
                    <a:pt x="73" y="145"/>
                  </a:lnTo>
                  <a:lnTo>
                    <a:pt x="73" y="145"/>
                  </a:lnTo>
                  <a:lnTo>
                    <a:pt x="73" y="145"/>
                  </a:lnTo>
                  <a:lnTo>
                    <a:pt x="73" y="145"/>
                  </a:lnTo>
                  <a:lnTo>
                    <a:pt x="73" y="142"/>
                  </a:lnTo>
                  <a:lnTo>
                    <a:pt x="71" y="142"/>
                  </a:lnTo>
                  <a:lnTo>
                    <a:pt x="71" y="142"/>
                  </a:lnTo>
                  <a:lnTo>
                    <a:pt x="71" y="142"/>
                  </a:lnTo>
                  <a:lnTo>
                    <a:pt x="71" y="142"/>
                  </a:lnTo>
                  <a:lnTo>
                    <a:pt x="71" y="140"/>
                  </a:lnTo>
                  <a:lnTo>
                    <a:pt x="71" y="140"/>
                  </a:lnTo>
                  <a:lnTo>
                    <a:pt x="71" y="140"/>
                  </a:lnTo>
                  <a:lnTo>
                    <a:pt x="71" y="140"/>
                  </a:lnTo>
                  <a:lnTo>
                    <a:pt x="73" y="138"/>
                  </a:lnTo>
                  <a:lnTo>
                    <a:pt x="75" y="138"/>
                  </a:lnTo>
                  <a:lnTo>
                    <a:pt x="78" y="136"/>
                  </a:lnTo>
                  <a:lnTo>
                    <a:pt x="80" y="136"/>
                  </a:lnTo>
                  <a:lnTo>
                    <a:pt x="80" y="136"/>
                  </a:lnTo>
                  <a:lnTo>
                    <a:pt x="80" y="134"/>
                  </a:lnTo>
                  <a:lnTo>
                    <a:pt x="80" y="134"/>
                  </a:lnTo>
                  <a:lnTo>
                    <a:pt x="80" y="134"/>
                  </a:lnTo>
                  <a:lnTo>
                    <a:pt x="80" y="134"/>
                  </a:lnTo>
                  <a:lnTo>
                    <a:pt x="82" y="134"/>
                  </a:lnTo>
                  <a:lnTo>
                    <a:pt x="84" y="132"/>
                  </a:lnTo>
                  <a:lnTo>
                    <a:pt x="84" y="132"/>
                  </a:lnTo>
                  <a:lnTo>
                    <a:pt x="86" y="132"/>
                  </a:lnTo>
                  <a:lnTo>
                    <a:pt x="88" y="132"/>
                  </a:lnTo>
                  <a:lnTo>
                    <a:pt x="96" y="132"/>
                  </a:lnTo>
                  <a:lnTo>
                    <a:pt x="98" y="132"/>
                  </a:lnTo>
                  <a:lnTo>
                    <a:pt x="98" y="132"/>
                  </a:lnTo>
                  <a:lnTo>
                    <a:pt x="98" y="132"/>
                  </a:lnTo>
                  <a:lnTo>
                    <a:pt x="101" y="128"/>
                  </a:lnTo>
                  <a:lnTo>
                    <a:pt x="103" y="126"/>
                  </a:lnTo>
                  <a:lnTo>
                    <a:pt x="103" y="124"/>
                  </a:lnTo>
                  <a:lnTo>
                    <a:pt x="103" y="124"/>
                  </a:lnTo>
                  <a:lnTo>
                    <a:pt x="103" y="124"/>
                  </a:lnTo>
                  <a:lnTo>
                    <a:pt x="103" y="124"/>
                  </a:lnTo>
                  <a:lnTo>
                    <a:pt x="103" y="122"/>
                  </a:lnTo>
                  <a:lnTo>
                    <a:pt x="105" y="119"/>
                  </a:lnTo>
                  <a:lnTo>
                    <a:pt x="105" y="119"/>
                  </a:lnTo>
                  <a:lnTo>
                    <a:pt x="105" y="117"/>
                  </a:lnTo>
                  <a:lnTo>
                    <a:pt x="107" y="117"/>
                  </a:lnTo>
                  <a:lnTo>
                    <a:pt x="107" y="115"/>
                  </a:lnTo>
                  <a:lnTo>
                    <a:pt x="107" y="115"/>
                  </a:lnTo>
                  <a:lnTo>
                    <a:pt x="107" y="115"/>
                  </a:lnTo>
                  <a:lnTo>
                    <a:pt x="105" y="111"/>
                  </a:lnTo>
                  <a:lnTo>
                    <a:pt x="105" y="111"/>
                  </a:lnTo>
                  <a:lnTo>
                    <a:pt x="105" y="111"/>
                  </a:lnTo>
                  <a:lnTo>
                    <a:pt x="105" y="111"/>
                  </a:lnTo>
                  <a:lnTo>
                    <a:pt x="105" y="111"/>
                  </a:lnTo>
                  <a:lnTo>
                    <a:pt x="105" y="111"/>
                  </a:lnTo>
                  <a:lnTo>
                    <a:pt x="105" y="111"/>
                  </a:lnTo>
                  <a:lnTo>
                    <a:pt x="103" y="111"/>
                  </a:lnTo>
                  <a:lnTo>
                    <a:pt x="103" y="111"/>
                  </a:lnTo>
                  <a:lnTo>
                    <a:pt x="103" y="111"/>
                  </a:lnTo>
                  <a:lnTo>
                    <a:pt x="103" y="111"/>
                  </a:lnTo>
                  <a:lnTo>
                    <a:pt x="101" y="111"/>
                  </a:lnTo>
                  <a:lnTo>
                    <a:pt x="101" y="111"/>
                  </a:lnTo>
                  <a:lnTo>
                    <a:pt x="101" y="111"/>
                  </a:lnTo>
                  <a:lnTo>
                    <a:pt x="101" y="109"/>
                  </a:lnTo>
                  <a:lnTo>
                    <a:pt x="98" y="109"/>
                  </a:lnTo>
                  <a:lnTo>
                    <a:pt x="98" y="109"/>
                  </a:lnTo>
                  <a:lnTo>
                    <a:pt x="98" y="107"/>
                  </a:lnTo>
                  <a:lnTo>
                    <a:pt x="98" y="107"/>
                  </a:lnTo>
                  <a:lnTo>
                    <a:pt x="96" y="107"/>
                  </a:lnTo>
                  <a:lnTo>
                    <a:pt x="96" y="107"/>
                  </a:lnTo>
                  <a:lnTo>
                    <a:pt x="96" y="107"/>
                  </a:lnTo>
                  <a:lnTo>
                    <a:pt x="96" y="105"/>
                  </a:lnTo>
                  <a:lnTo>
                    <a:pt x="96" y="105"/>
                  </a:lnTo>
                  <a:lnTo>
                    <a:pt x="94" y="103"/>
                  </a:lnTo>
                  <a:lnTo>
                    <a:pt x="94" y="103"/>
                  </a:lnTo>
                  <a:lnTo>
                    <a:pt x="94" y="101"/>
                  </a:lnTo>
                  <a:lnTo>
                    <a:pt x="94" y="101"/>
                  </a:lnTo>
                  <a:lnTo>
                    <a:pt x="94" y="101"/>
                  </a:lnTo>
                  <a:lnTo>
                    <a:pt x="94" y="98"/>
                  </a:lnTo>
                  <a:lnTo>
                    <a:pt x="94" y="96"/>
                  </a:lnTo>
                  <a:lnTo>
                    <a:pt x="94" y="96"/>
                  </a:lnTo>
                  <a:lnTo>
                    <a:pt x="94" y="94"/>
                  </a:lnTo>
                  <a:lnTo>
                    <a:pt x="96" y="94"/>
                  </a:lnTo>
                  <a:lnTo>
                    <a:pt x="96" y="94"/>
                  </a:lnTo>
                  <a:lnTo>
                    <a:pt x="98" y="92"/>
                  </a:lnTo>
                  <a:lnTo>
                    <a:pt x="111" y="94"/>
                  </a:lnTo>
                  <a:lnTo>
                    <a:pt x="111" y="92"/>
                  </a:lnTo>
                  <a:lnTo>
                    <a:pt x="111" y="92"/>
                  </a:lnTo>
                  <a:lnTo>
                    <a:pt x="115" y="90"/>
                  </a:lnTo>
                  <a:lnTo>
                    <a:pt x="128" y="88"/>
                  </a:lnTo>
                  <a:lnTo>
                    <a:pt x="132" y="88"/>
                  </a:lnTo>
                  <a:lnTo>
                    <a:pt x="132" y="88"/>
                  </a:lnTo>
                  <a:lnTo>
                    <a:pt x="132" y="86"/>
                  </a:lnTo>
                  <a:lnTo>
                    <a:pt x="134" y="86"/>
                  </a:lnTo>
                  <a:lnTo>
                    <a:pt x="134" y="86"/>
                  </a:lnTo>
                  <a:lnTo>
                    <a:pt x="134" y="86"/>
                  </a:lnTo>
                  <a:lnTo>
                    <a:pt x="134" y="84"/>
                  </a:lnTo>
                  <a:lnTo>
                    <a:pt x="136" y="82"/>
                  </a:lnTo>
                  <a:lnTo>
                    <a:pt x="136" y="82"/>
                  </a:lnTo>
                  <a:lnTo>
                    <a:pt x="136" y="80"/>
                  </a:lnTo>
                  <a:lnTo>
                    <a:pt x="136" y="80"/>
                  </a:lnTo>
                  <a:lnTo>
                    <a:pt x="138" y="80"/>
                  </a:lnTo>
                  <a:lnTo>
                    <a:pt x="138" y="80"/>
                  </a:lnTo>
                  <a:lnTo>
                    <a:pt x="138" y="78"/>
                  </a:lnTo>
                  <a:lnTo>
                    <a:pt x="138" y="78"/>
                  </a:lnTo>
                  <a:lnTo>
                    <a:pt x="136" y="73"/>
                  </a:lnTo>
                  <a:lnTo>
                    <a:pt x="134" y="71"/>
                  </a:lnTo>
                  <a:lnTo>
                    <a:pt x="132" y="69"/>
                  </a:lnTo>
                  <a:lnTo>
                    <a:pt x="130" y="67"/>
                  </a:lnTo>
                  <a:lnTo>
                    <a:pt x="130" y="67"/>
                  </a:lnTo>
                  <a:lnTo>
                    <a:pt x="130" y="65"/>
                  </a:lnTo>
                  <a:lnTo>
                    <a:pt x="128" y="65"/>
                  </a:lnTo>
                  <a:lnTo>
                    <a:pt x="128" y="63"/>
                  </a:lnTo>
                  <a:lnTo>
                    <a:pt x="128" y="61"/>
                  </a:lnTo>
                  <a:lnTo>
                    <a:pt x="128" y="61"/>
                  </a:lnTo>
                  <a:lnTo>
                    <a:pt x="128" y="57"/>
                  </a:lnTo>
                  <a:lnTo>
                    <a:pt x="128" y="57"/>
                  </a:lnTo>
                  <a:lnTo>
                    <a:pt x="128" y="57"/>
                  </a:lnTo>
                  <a:lnTo>
                    <a:pt x="128" y="55"/>
                  </a:lnTo>
                  <a:lnTo>
                    <a:pt x="128" y="55"/>
                  </a:lnTo>
                  <a:lnTo>
                    <a:pt x="128" y="55"/>
                  </a:lnTo>
                  <a:lnTo>
                    <a:pt x="126" y="55"/>
                  </a:lnTo>
                  <a:lnTo>
                    <a:pt x="126" y="52"/>
                  </a:lnTo>
                  <a:lnTo>
                    <a:pt x="124" y="52"/>
                  </a:lnTo>
                  <a:lnTo>
                    <a:pt x="124" y="50"/>
                  </a:lnTo>
                  <a:lnTo>
                    <a:pt x="124" y="50"/>
                  </a:lnTo>
                  <a:lnTo>
                    <a:pt x="124" y="50"/>
                  </a:lnTo>
                  <a:lnTo>
                    <a:pt x="124" y="50"/>
                  </a:lnTo>
                  <a:lnTo>
                    <a:pt x="126" y="48"/>
                  </a:lnTo>
                  <a:lnTo>
                    <a:pt x="126" y="48"/>
                  </a:lnTo>
                  <a:lnTo>
                    <a:pt x="128" y="44"/>
                  </a:lnTo>
                  <a:lnTo>
                    <a:pt x="130" y="44"/>
                  </a:lnTo>
                  <a:lnTo>
                    <a:pt x="132" y="42"/>
                  </a:lnTo>
                  <a:lnTo>
                    <a:pt x="134" y="42"/>
                  </a:lnTo>
                  <a:lnTo>
                    <a:pt x="136" y="42"/>
                  </a:lnTo>
                  <a:lnTo>
                    <a:pt x="140" y="42"/>
                  </a:lnTo>
                  <a:lnTo>
                    <a:pt x="140" y="42"/>
                  </a:lnTo>
                  <a:lnTo>
                    <a:pt x="140" y="40"/>
                  </a:lnTo>
                  <a:lnTo>
                    <a:pt x="140" y="40"/>
                  </a:lnTo>
                  <a:lnTo>
                    <a:pt x="142" y="40"/>
                  </a:lnTo>
                  <a:lnTo>
                    <a:pt x="142" y="38"/>
                  </a:lnTo>
                  <a:lnTo>
                    <a:pt x="147" y="36"/>
                  </a:lnTo>
                  <a:lnTo>
                    <a:pt x="147" y="36"/>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p:cNvSpPr>
            <p:nvPr/>
          </p:nvSpPr>
          <p:spPr bwMode="auto">
            <a:xfrm>
              <a:off x="8768995" y="4242026"/>
              <a:ext cx="500559" cy="652381"/>
            </a:xfrm>
            <a:custGeom>
              <a:avLst/>
              <a:gdLst>
                <a:gd name="T0" fmla="*/ 312 w 333"/>
                <a:gd name="T1" fmla="*/ 281 h 434"/>
                <a:gd name="T2" fmla="*/ 272 w 333"/>
                <a:gd name="T3" fmla="*/ 277 h 434"/>
                <a:gd name="T4" fmla="*/ 277 w 333"/>
                <a:gd name="T5" fmla="*/ 254 h 434"/>
                <a:gd name="T6" fmla="*/ 266 w 333"/>
                <a:gd name="T7" fmla="*/ 249 h 434"/>
                <a:gd name="T8" fmla="*/ 252 w 333"/>
                <a:gd name="T9" fmla="*/ 231 h 434"/>
                <a:gd name="T10" fmla="*/ 247 w 333"/>
                <a:gd name="T11" fmla="*/ 218 h 434"/>
                <a:gd name="T12" fmla="*/ 266 w 333"/>
                <a:gd name="T13" fmla="*/ 197 h 434"/>
                <a:gd name="T14" fmla="*/ 260 w 333"/>
                <a:gd name="T15" fmla="*/ 178 h 434"/>
                <a:gd name="T16" fmla="*/ 270 w 333"/>
                <a:gd name="T17" fmla="*/ 172 h 434"/>
                <a:gd name="T18" fmla="*/ 285 w 333"/>
                <a:gd name="T19" fmla="*/ 176 h 434"/>
                <a:gd name="T20" fmla="*/ 295 w 333"/>
                <a:gd name="T21" fmla="*/ 185 h 434"/>
                <a:gd name="T22" fmla="*/ 300 w 333"/>
                <a:gd name="T23" fmla="*/ 153 h 434"/>
                <a:gd name="T24" fmla="*/ 283 w 333"/>
                <a:gd name="T25" fmla="*/ 143 h 434"/>
                <a:gd name="T26" fmla="*/ 272 w 333"/>
                <a:gd name="T27" fmla="*/ 153 h 434"/>
                <a:gd name="T28" fmla="*/ 245 w 333"/>
                <a:gd name="T29" fmla="*/ 162 h 434"/>
                <a:gd name="T30" fmla="*/ 241 w 333"/>
                <a:gd name="T31" fmla="*/ 143 h 434"/>
                <a:gd name="T32" fmla="*/ 231 w 333"/>
                <a:gd name="T33" fmla="*/ 124 h 434"/>
                <a:gd name="T34" fmla="*/ 222 w 333"/>
                <a:gd name="T35" fmla="*/ 101 h 434"/>
                <a:gd name="T36" fmla="*/ 231 w 333"/>
                <a:gd name="T37" fmla="*/ 76 h 434"/>
                <a:gd name="T38" fmla="*/ 201 w 333"/>
                <a:gd name="T39" fmla="*/ 76 h 434"/>
                <a:gd name="T40" fmla="*/ 193 w 333"/>
                <a:gd name="T41" fmla="*/ 55 h 434"/>
                <a:gd name="T42" fmla="*/ 180 w 333"/>
                <a:gd name="T43" fmla="*/ 53 h 434"/>
                <a:gd name="T44" fmla="*/ 147 w 333"/>
                <a:gd name="T45" fmla="*/ 32 h 434"/>
                <a:gd name="T46" fmla="*/ 124 w 333"/>
                <a:gd name="T47" fmla="*/ 15 h 434"/>
                <a:gd name="T48" fmla="*/ 95 w 333"/>
                <a:gd name="T49" fmla="*/ 7 h 434"/>
                <a:gd name="T50" fmla="*/ 118 w 333"/>
                <a:gd name="T51" fmla="*/ 32 h 434"/>
                <a:gd name="T52" fmla="*/ 120 w 333"/>
                <a:gd name="T53" fmla="*/ 49 h 434"/>
                <a:gd name="T54" fmla="*/ 111 w 333"/>
                <a:gd name="T55" fmla="*/ 69 h 434"/>
                <a:gd name="T56" fmla="*/ 78 w 333"/>
                <a:gd name="T57" fmla="*/ 59 h 434"/>
                <a:gd name="T58" fmla="*/ 59 w 333"/>
                <a:gd name="T59" fmla="*/ 51 h 434"/>
                <a:gd name="T60" fmla="*/ 53 w 333"/>
                <a:gd name="T61" fmla="*/ 76 h 434"/>
                <a:gd name="T62" fmla="*/ 40 w 333"/>
                <a:gd name="T63" fmla="*/ 95 h 434"/>
                <a:gd name="T64" fmla="*/ 32 w 333"/>
                <a:gd name="T65" fmla="*/ 109 h 434"/>
                <a:gd name="T66" fmla="*/ 21 w 333"/>
                <a:gd name="T67" fmla="*/ 130 h 434"/>
                <a:gd name="T68" fmla="*/ 11 w 333"/>
                <a:gd name="T69" fmla="*/ 145 h 434"/>
                <a:gd name="T70" fmla="*/ 21 w 333"/>
                <a:gd name="T71" fmla="*/ 166 h 434"/>
                <a:gd name="T72" fmla="*/ 44 w 333"/>
                <a:gd name="T73" fmla="*/ 185 h 434"/>
                <a:gd name="T74" fmla="*/ 70 w 333"/>
                <a:gd name="T75" fmla="*/ 180 h 434"/>
                <a:gd name="T76" fmla="*/ 72 w 333"/>
                <a:gd name="T77" fmla="*/ 237 h 434"/>
                <a:gd name="T78" fmla="*/ 44 w 333"/>
                <a:gd name="T79" fmla="*/ 247 h 434"/>
                <a:gd name="T80" fmla="*/ 42 w 333"/>
                <a:gd name="T81" fmla="*/ 281 h 434"/>
                <a:gd name="T82" fmla="*/ 57 w 333"/>
                <a:gd name="T83" fmla="*/ 287 h 434"/>
                <a:gd name="T84" fmla="*/ 76 w 333"/>
                <a:gd name="T85" fmla="*/ 302 h 434"/>
                <a:gd name="T86" fmla="*/ 70 w 333"/>
                <a:gd name="T87" fmla="*/ 323 h 434"/>
                <a:gd name="T88" fmla="*/ 67 w 333"/>
                <a:gd name="T89" fmla="*/ 337 h 434"/>
                <a:gd name="T90" fmla="*/ 72 w 333"/>
                <a:gd name="T91" fmla="*/ 360 h 434"/>
                <a:gd name="T92" fmla="*/ 86 w 333"/>
                <a:gd name="T93" fmla="*/ 392 h 434"/>
                <a:gd name="T94" fmla="*/ 120 w 333"/>
                <a:gd name="T95" fmla="*/ 386 h 434"/>
                <a:gd name="T96" fmla="*/ 132 w 333"/>
                <a:gd name="T97" fmla="*/ 404 h 434"/>
                <a:gd name="T98" fmla="*/ 130 w 333"/>
                <a:gd name="T99" fmla="*/ 421 h 434"/>
                <a:gd name="T100" fmla="*/ 155 w 333"/>
                <a:gd name="T101" fmla="*/ 409 h 434"/>
                <a:gd name="T102" fmla="*/ 166 w 333"/>
                <a:gd name="T103" fmla="*/ 394 h 434"/>
                <a:gd name="T104" fmla="*/ 178 w 333"/>
                <a:gd name="T105" fmla="*/ 398 h 434"/>
                <a:gd name="T106" fmla="*/ 199 w 333"/>
                <a:gd name="T107" fmla="*/ 421 h 434"/>
                <a:gd name="T108" fmla="*/ 229 w 333"/>
                <a:gd name="T109" fmla="*/ 432 h 434"/>
                <a:gd name="T110" fmla="*/ 254 w 333"/>
                <a:gd name="T111" fmla="*/ 423 h 434"/>
                <a:gd name="T112" fmla="*/ 279 w 333"/>
                <a:gd name="T113" fmla="*/ 390 h 434"/>
                <a:gd name="T114" fmla="*/ 281 w 333"/>
                <a:gd name="T115" fmla="*/ 360 h 434"/>
                <a:gd name="T116" fmla="*/ 306 w 333"/>
                <a:gd name="T117" fmla="*/ 360 h 434"/>
                <a:gd name="T118" fmla="*/ 312 w 333"/>
                <a:gd name="T119" fmla="*/ 344 h 434"/>
                <a:gd name="T120" fmla="*/ 314 w 333"/>
                <a:gd name="T121" fmla="*/ 331 h 434"/>
                <a:gd name="T122" fmla="*/ 325 w 333"/>
                <a:gd name="T123" fmla="*/ 32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434">
                  <a:moveTo>
                    <a:pt x="333" y="293"/>
                  </a:moveTo>
                  <a:lnTo>
                    <a:pt x="331" y="293"/>
                  </a:lnTo>
                  <a:lnTo>
                    <a:pt x="331" y="293"/>
                  </a:lnTo>
                  <a:lnTo>
                    <a:pt x="329" y="293"/>
                  </a:lnTo>
                  <a:lnTo>
                    <a:pt x="327" y="293"/>
                  </a:lnTo>
                  <a:lnTo>
                    <a:pt x="327" y="291"/>
                  </a:lnTo>
                  <a:lnTo>
                    <a:pt x="325" y="291"/>
                  </a:lnTo>
                  <a:lnTo>
                    <a:pt x="323" y="291"/>
                  </a:lnTo>
                  <a:lnTo>
                    <a:pt x="323" y="291"/>
                  </a:lnTo>
                  <a:lnTo>
                    <a:pt x="318" y="289"/>
                  </a:lnTo>
                  <a:lnTo>
                    <a:pt x="316" y="289"/>
                  </a:lnTo>
                  <a:lnTo>
                    <a:pt x="316" y="289"/>
                  </a:lnTo>
                  <a:lnTo>
                    <a:pt x="316" y="289"/>
                  </a:lnTo>
                  <a:lnTo>
                    <a:pt x="314" y="289"/>
                  </a:lnTo>
                  <a:lnTo>
                    <a:pt x="314" y="287"/>
                  </a:lnTo>
                  <a:lnTo>
                    <a:pt x="314" y="287"/>
                  </a:lnTo>
                  <a:lnTo>
                    <a:pt x="314" y="287"/>
                  </a:lnTo>
                  <a:lnTo>
                    <a:pt x="314" y="283"/>
                  </a:lnTo>
                  <a:lnTo>
                    <a:pt x="314" y="283"/>
                  </a:lnTo>
                  <a:lnTo>
                    <a:pt x="314" y="283"/>
                  </a:lnTo>
                  <a:lnTo>
                    <a:pt x="314" y="283"/>
                  </a:lnTo>
                  <a:lnTo>
                    <a:pt x="314" y="283"/>
                  </a:lnTo>
                  <a:lnTo>
                    <a:pt x="314" y="281"/>
                  </a:lnTo>
                  <a:lnTo>
                    <a:pt x="314" y="281"/>
                  </a:lnTo>
                  <a:lnTo>
                    <a:pt x="314" y="281"/>
                  </a:lnTo>
                  <a:lnTo>
                    <a:pt x="314" y="281"/>
                  </a:lnTo>
                  <a:lnTo>
                    <a:pt x="314" y="281"/>
                  </a:lnTo>
                  <a:lnTo>
                    <a:pt x="312" y="281"/>
                  </a:lnTo>
                  <a:lnTo>
                    <a:pt x="312" y="283"/>
                  </a:lnTo>
                  <a:lnTo>
                    <a:pt x="312" y="283"/>
                  </a:lnTo>
                  <a:lnTo>
                    <a:pt x="312" y="283"/>
                  </a:lnTo>
                  <a:lnTo>
                    <a:pt x="312" y="283"/>
                  </a:lnTo>
                  <a:lnTo>
                    <a:pt x="312" y="283"/>
                  </a:lnTo>
                  <a:lnTo>
                    <a:pt x="310" y="283"/>
                  </a:lnTo>
                  <a:lnTo>
                    <a:pt x="310" y="283"/>
                  </a:lnTo>
                  <a:lnTo>
                    <a:pt x="308" y="283"/>
                  </a:lnTo>
                  <a:lnTo>
                    <a:pt x="308" y="283"/>
                  </a:lnTo>
                  <a:lnTo>
                    <a:pt x="306" y="283"/>
                  </a:lnTo>
                  <a:lnTo>
                    <a:pt x="302" y="281"/>
                  </a:lnTo>
                  <a:lnTo>
                    <a:pt x="302" y="281"/>
                  </a:lnTo>
                  <a:lnTo>
                    <a:pt x="298" y="285"/>
                  </a:lnTo>
                  <a:lnTo>
                    <a:pt x="295" y="285"/>
                  </a:lnTo>
                  <a:lnTo>
                    <a:pt x="277" y="285"/>
                  </a:lnTo>
                  <a:lnTo>
                    <a:pt x="277" y="285"/>
                  </a:lnTo>
                  <a:lnTo>
                    <a:pt x="277" y="285"/>
                  </a:lnTo>
                  <a:lnTo>
                    <a:pt x="277" y="285"/>
                  </a:lnTo>
                  <a:lnTo>
                    <a:pt x="275" y="285"/>
                  </a:lnTo>
                  <a:lnTo>
                    <a:pt x="275" y="283"/>
                  </a:lnTo>
                  <a:lnTo>
                    <a:pt x="275" y="283"/>
                  </a:lnTo>
                  <a:lnTo>
                    <a:pt x="275" y="283"/>
                  </a:lnTo>
                  <a:lnTo>
                    <a:pt x="272" y="283"/>
                  </a:lnTo>
                  <a:lnTo>
                    <a:pt x="272" y="281"/>
                  </a:lnTo>
                  <a:lnTo>
                    <a:pt x="272" y="279"/>
                  </a:lnTo>
                  <a:lnTo>
                    <a:pt x="270" y="279"/>
                  </a:lnTo>
                  <a:lnTo>
                    <a:pt x="270" y="277"/>
                  </a:lnTo>
                  <a:lnTo>
                    <a:pt x="272" y="277"/>
                  </a:lnTo>
                  <a:lnTo>
                    <a:pt x="272" y="277"/>
                  </a:lnTo>
                  <a:lnTo>
                    <a:pt x="272" y="277"/>
                  </a:lnTo>
                  <a:lnTo>
                    <a:pt x="272" y="275"/>
                  </a:lnTo>
                  <a:lnTo>
                    <a:pt x="272" y="275"/>
                  </a:lnTo>
                  <a:lnTo>
                    <a:pt x="277" y="275"/>
                  </a:lnTo>
                  <a:lnTo>
                    <a:pt x="277" y="275"/>
                  </a:lnTo>
                  <a:lnTo>
                    <a:pt x="277" y="272"/>
                  </a:lnTo>
                  <a:lnTo>
                    <a:pt x="277" y="272"/>
                  </a:lnTo>
                  <a:lnTo>
                    <a:pt x="279" y="272"/>
                  </a:lnTo>
                  <a:lnTo>
                    <a:pt x="281" y="262"/>
                  </a:lnTo>
                  <a:lnTo>
                    <a:pt x="281" y="260"/>
                  </a:lnTo>
                  <a:lnTo>
                    <a:pt x="281" y="260"/>
                  </a:lnTo>
                  <a:lnTo>
                    <a:pt x="281" y="260"/>
                  </a:lnTo>
                  <a:lnTo>
                    <a:pt x="281" y="258"/>
                  </a:lnTo>
                  <a:lnTo>
                    <a:pt x="281" y="258"/>
                  </a:lnTo>
                  <a:lnTo>
                    <a:pt x="281" y="258"/>
                  </a:lnTo>
                  <a:lnTo>
                    <a:pt x="281" y="258"/>
                  </a:lnTo>
                  <a:lnTo>
                    <a:pt x="281" y="256"/>
                  </a:lnTo>
                  <a:lnTo>
                    <a:pt x="281" y="254"/>
                  </a:lnTo>
                  <a:lnTo>
                    <a:pt x="281" y="254"/>
                  </a:lnTo>
                  <a:lnTo>
                    <a:pt x="281" y="254"/>
                  </a:lnTo>
                  <a:lnTo>
                    <a:pt x="281" y="254"/>
                  </a:lnTo>
                  <a:lnTo>
                    <a:pt x="281" y="254"/>
                  </a:lnTo>
                  <a:lnTo>
                    <a:pt x="279" y="254"/>
                  </a:lnTo>
                  <a:lnTo>
                    <a:pt x="279" y="254"/>
                  </a:lnTo>
                  <a:lnTo>
                    <a:pt x="279" y="254"/>
                  </a:lnTo>
                  <a:lnTo>
                    <a:pt x="279" y="254"/>
                  </a:lnTo>
                  <a:lnTo>
                    <a:pt x="277" y="254"/>
                  </a:lnTo>
                  <a:lnTo>
                    <a:pt x="277" y="254"/>
                  </a:lnTo>
                  <a:lnTo>
                    <a:pt x="277" y="254"/>
                  </a:lnTo>
                  <a:lnTo>
                    <a:pt x="277" y="254"/>
                  </a:lnTo>
                  <a:lnTo>
                    <a:pt x="277" y="254"/>
                  </a:lnTo>
                  <a:lnTo>
                    <a:pt x="277" y="254"/>
                  </a:lnTo>
                  <a:lnTo>
                    <a:pt x="275" y="252"/>
                  </a:lnTo>
                  <a:lnTo>
                    <a:pt x="275" y="252"/>
                  </a:lnTo>
                  <a:lnTo>
                    <a:pt x="275" y="249"/>
                  </a:lnTo>
                  <a:lnTo>
                    <a:pt x="275" y="249"/>
                  </a:lnTo>
                  <a:lnTo>
                    <a:pt x="275" y="249"/>
                  </a:lnTo>
                  <a:lnTo>
                    <a:pt x="275" y="249"/>
                  </a:lnTo>
                  <a:lnTo>
                    <a:pt x="272" y="249"/>
                  </a:lnTo>
                  <a:lnTo>
                    <a:pt x="272" y="249"/>
                  </a:lnTo>
                  <a:lnTo>
                    <a:pt x="272" y="249"/>
                  </a:lnTo>
                  <a:lnTo>
                    <a:pt x="272" y="249"/>
                  </a:lnTo>
                  <a:lnTo>
                    <a:pt x="272" y="252"/>
                  </a:lnTo>
                  <a:lnTo>
                    <a:pt x="272" y="252"/>
                  </a:lnTo>
                  <a:lnTo>
                    <a:pt x="272" y="252"/>
                  </a:lnTo>
                  <a:lnTo>
                    <a:pt x="270" y="252"/>
                  </a:lnTo>
                  <a:lnTo>
                    <a:pt x="270" y="252"/>
                  </a:lnTo>
                  <a:lnTo>
                    <a:pt x="270" y="252"/>
                  </a:lnTo>
                  <a:lnTo>
                    <a:pt x="270" y="252"/>
                  </a:lnTo>
                  <a:lnTo>
                    <a:pt x="268" y="252"/>
                  </a:lnTo>
                  <a:lnTo>
                    <a:pt x="266" y="252"/>
                  </a:lnTo>
                  <a:lnTo>
                    <a:pt x="266" y="252"/>
                  </a:lnTo>
                  <a:lnTo>
                    <a:pt x="266" y="249"/>
                  </a:lnTo>
                  <a:lnTo>
                    <a:pt x="266" y="249"/>
                  </a:lnTo>
                  <a:lnTo>
                    <a:pt x="266" y="249"/>
                  </a:lnTo>
                  <a:lnTo>
                    <a:pt x="266" y="249"/>
                  </a:lnTo>
                  <a:lnTo>
                    <a:pt x="266" y="249"/>
                  </a:lnTo>
                  <a:lnTo>
                    <a:pt x="266" y="247"/>
                  </a:lnTo>
                  <a:lnTo>
                    <a:pt x="268" y="247"/>
                  </a:lnTo>
                  <a:lnTo>
                    <a:pt x="268" y="247"/>
                  </a:lnTo>
                  <a:lnTo>
                    <a:pt x="268" y="247"/>
                  </a:lnTo>
                  <a:lnTo>
                    <a:pt x="268" y="247"/>
                  </a:lnTo>
                  <a:lnTo>
                    <a:pt x="266" y="245"/>
                  </a:lnTo>
                  <a:lnTo>
                    <a:pt x="264" y="245"/>
                  </a:lnTo>
                  <a:lnTo>
                    <a:pt x="260" y="243"/>
                  </a:lnTo>
                  <a:lnTo>
                    <a:pt x="258" y="243"/>
                  </a:lnTo>
                  <a:lnTo>
                    <a:pt x="258" y="243"/>
                  </a:lnTo>
                  <a:lnTo>
                    <a:pt x="258" y="243"/>
                  </a:lnTo>
                  <a:lnTo>
                    <a:pt x="258" y="243"/>
                  </a:lnTo>
                  <a:lnTo>
                    <a:pt x="258" y="243"/>
                  </a:lnTo>
                  <a:lnTo>
                    <a:pt x="258" y="243"/>
                  </a:lnTo>
                  <a:lnTo>
                    <a:pt x="256" y="241"/>
                  </a:lnTo>
                  <a:lnTo>
                    <a:pt x="256" y="241"/>
                  </a:lnTo>
                  <a:lnTo>
                    <a:pt x="254" y="241"/>
                  </a:lnTo>
                  <a:lnTo>
                    <a:pt x="254" y="239"/>
                  </a:lnTo>
                  <a:lnTo>
                    <a:pt x="254" y="239"/>
                  </a:lnTo>
                  <a:lnTo>
                    <a:pt x="254" y="235"/>
                  </a:lnTo>
                  <a:lnTo>
                    <a:pt x="254" y="235"/>
                  </a:lnTo>
                  <a:lnTo>
                    <a:pt x="254" y="233"/>
                  </a:lnTo>
                  <a:lnTo>
                    <a:pt x="252" y="233"/>
                  </a:lnTo>
                  <a:lnTo>
                    <a:pt x="252" y="231"/>
                  </a:lnTo>
                  <a:lnTo>
                    <a:pt x="252" y="231"/>
                  </a:lnTo>
                  <a:lnTo>
                    <a:pt x="252" y="231"/>
                  </a:lnTo>
                  <a:lnTo>
                    <a:pt x="252" y="231"/>
                  </a:lnTo>
                  <a:lnTo>
                    <a:pt x="249" y="231"/>
                  </a:lnTo>
                  <a:lnTo>
                    <a:pt x="249" y="231"/>
                  </a:lnTo>
                  <a:lnTo>
                    <a:pt x="249" y="231"/>
                  </a:lnTo>
                  <a:lnTo>
                    <a:pt x="247" y="231"/>
                  </a:lnTo>
                  <a:lnTo>
                    <a:pt x="247" y="229"/>
                  </a:lnTo>
                  <a:lnTo>
                    <a:pt x="247" y="229"/>
                  </a:lnTo>
                  <a:lnTo>
                    <a:pt x="245" y="229"/>
                  </a:lnTo>
                  <a:lnTo>
                    <a:pt x="245" y="226"/>
                  </a:lnTo>
                  <a:lnTo>
                    <a:pt x="245" y="226"/>
                  </a:lnTo>
                  <a:lnTo>
                    <a:pt x="245" y="226"/>
                  </a:lnTo>
                  <a:lnTo>
                    <a:pt x="245" y="226"/>
                  </a:lnTo>
                  <a:lnTo>
                    <a:pt x="245" y="224"/>
                  </a:lnTo>
                  <a:lnTo>
                    <a:pt x="245" y="224"/>
                  </a:lnTo>
                  <a:lnTo>
                    <a:pt x="245" y="224"/>
                  </a:lnTo>
                  <a:lnTo>
                    <a:pt x="245" y="224"/>
                  </a:lnTo>
                  <a:lnTo>
                    <a:pt x="245" y="224"/>
                  </a:lnTo>
                  <a:lnTo>
                    <a:pt x="245" y="224"/>
                  </a:lnTo>
                  <a:lnTo>
                    <a:pt x="247" y="222"/>
                  </a:lnTo>
                  <a:lnTo>
                    <a:pt x="247" y="222"/>
                  </a:lnTo>
                  <a:lnTo>
                    <a:pt x="247" y="222"/>
                  </a:lnTo>
                  <a:lnTo>
                    <a:pt x="247" y="222"/>
                  </a:lnTo>
                  <a:lnTo>
                    <a:pt x="247" y="222"/>
                  </a:lnTo>
                  <a:lnTo>
                    <a:pt x="247" y="220"/>
                  </a:lnTo>
                  <a:lnTo>
                    <a:pt x="247" y="220"/>
                  </a:lnTo>
                  <a:lnTo>
                    <a:pt x="247" y="220"/>
                  </a:lnTo>
                  <a:lnTo>
                    <a:pt x="247" y="220"/>
                  </a:lnTo>
                  <a:lnTo>
                    <a:pt x="247" y="218"/>
                  </a:lnTo>
                  <a:lnTo>
                    <a:pt x="247" y="218"/>
                  </a:lnTo>
                  <a:lnTo>
                    <a:pt x="247" y="216"/>
                  </a:lnTo>
                  <a:lnTo>
                    <a:pt x="249" y="216"/>
                  </a:lnTo>
                  <a:lnTo>
                    <a:pt x="254" y="212"/>
                  </a:lnTo>
                  <a:lnTo>
                    <a:pt x="254" y="212"/>
                  </a:lnTo>
                  <a:lnTo>
                    <a:pt x="256" y="212"/>
                  </a:lnTo>
                  <a:lnTo>
                    <a:pt x="256" y="212"/>
                  </a:lnTo>
                  <a:lnTo>
                    <a:pt x="256" y="212"/>
                  </a:lnTo>
                  <a:lnTo>
                    <a:pt x="256" y="210"/>
                  </a:lnTo>
                  <a:lnTo>
                    <a:pt x="256" y="208"/>
                  </a:lnTo>
                  <a:lnTo>
                    <a:pt x="256" y="208"/>
                  </a:lnTo>
                  <a:lnTo>
                    <a:pt x="256" y="206"/>
                  </a:lnTo>
                  <a:lnTo>
                    <a:pt x="256" y="206"/>
                  </a:lnTo>
                  <a:lnTo>
                    <a:pt x="256" y="206"/>
                  </a:lnTo>
                  <a:lnTo>
                    <a:pt x="258" y="206"/>
                  </a:lnTo>
                  <a:lnTo>
                    <a:pt x="262" y="206"/>
                  </a:lnTo>
                  <a:lnTo>
                    <a:pt x="262" y="206"/>
                  </a:lnTo>
                  <a:lnTo>
                    <a:pt x="266" y="203"/>
                  </a:lnTo>
                  <a:lnTo>
                    <a:pt x="266" y="201"/>
                  </a:lnTo>
                  <a:lnTo>
                    <a:pt x="266" y="201"/>
                  </a:lnTo>
                  <a:lnTo>
                    <a:pt x="266" y="201"/>
                  </a:lnTo>
                  <a:lnTo>
                    <a:pt x="266" y="199"/>
                  </a:lnTo>
                  <a:lnTo>
                    <a:pt x="266" y="199"/>
                  </a:lnTo>
                  <a:lnTo>
                    <a:pt x="266" y="199"/>
                  </a:lnTo>
                  <a:lnTo>
                    <a:pt x="266" y="199"/>
                  </a:lnTo>
                  <a:lnTo>
                    <a:pt x="266" y="199"/>
                  </a:lnTo>
                  <a:lnTo>
                    <a:pt x="266" y="197"/>
                  </a:lnTo>
                  <a:lnTo>
                    <a:pt x="266" y="197"/>
                  </a:lnTo>
                  <a:lnTo>
                    <a:pt x="266" y="195"/>
                  </a:lnTo>
                  <a:lnTo>
                    <a:pt x="268" y="195"/>
                  </a:lnTo>
                  <a:lnTo>
                    <a:pt x="268" y="195"/>
                  </a:lnTo>
                  <a:lnTo>
                    <a:pt x="268" y="195"/>
                  </a:lnTo>
                  <a:lnTo>
                    <a:pt x="268" y="193"/>
                  </a:lnTo>
                  <a:lnTo>
                    <a:pt x="268" y="193"/>
                  </a:lnTo>
                  <a:lnTo>
                    <a:pt x="266" y="191"/>
                  </a:lnTo>
                  <a:lnTo>
                    <a:pt x="266" y="191"/>
                  </a:lnTo>
                  <a:lnTo>
                    <a:pt x="266" y="189"/>
                  </a:lnTo>
                  <a:lnTo>
                    <a:pt x="266" y="187"/>
                  </a:lnTo>
                  <a:lnTo>
                    <a:pt x="266" y="185"/>
                  </a:lnTo>
                  <a:lnTo>
                    <a:pt x="266" y="185"/>
                  </a:lnTo>
                  <a:lnTo>
                    <a:pt x="266" y="185"/>
                  </a:lnTo>
                  <a:lnTo>
                    <a:pt x="266" y="185"/>
                  </a:lnTo>
                  <a:lnTo>
                    <a:pt x="266" y="182"/>
                  </a:lnTo>
                  <a:lnTo>
                    <a:pt x="266" y="182"/>
                  </a:lnTo>
                  <a:lnTo>
                    <a:pt x="262" y="182"/>
                  </a:lnTo>
                  <a:lnTo>
                    <a:pt x="262" y="182"/>
                  </a:lnTo>
                  <a:lnTo>
                    <a:pt x="262" y="182"/>
                  </a:lnTo>
                  <a:lnTo>
                    <a:pt x="262" y="182"/>
                  </a:lnTo>
                  <a:lnTo>
                    <a:pt x="262" y="182"/>
                  </a:lnTo>
                  <a:lnTo>
                    <a:pt x="262" y="182"/>
                  </a:lnTo>
                  <a:lnTo>
                    <a:pt x="262" y="180"/>
                  </a:lnTo>
                  <a:lnTo>
                    <a:pt x="262" y="180"/>
                  </a:lnTo>
                  <a:lnTo>
                    <a:pt x="262" y="178"/>
                  </a:lnTo>
                  <a:lnTo>
                    <a:pt x="262" y="178"/>
                  </a:lnTo>
                  <a:lnTo>
                    <a:pt x="262" y="178"/>
                  </a:lnTo>
                  <a:lnTo>
                    <a:pt x="260" y="178"/>
                  </a:lnTo>
                  <a:lnTo>
                    <a:pt x="260" y="178"/>
                  </a:lnTo>
                  <a:lnTo>
                    <a:pt x="260" y="176"/>
                  </a:lnTo>
                  <a:lnTo>
                    <a:pt x="258" y="176"/>
                  </a:lnTo>
                  <a:lnTo>
                    <a:pt x="258" y="176"/>
                  </a:lnTo>
                  <a:lnTo>
                    <a:pt x="258" y="174"/>
                  </a:lnTo>
                  <a:lnTo>
                    <a:pt x="258" y="174"/>
                  </a:lnTo>
                  <a:lnTo>
                    <a:pt x="260" y="174"/>
                  </a:lnTo>
                  <a:lnTo>
                    <a:pt x="260" y="174"/>
                  </a:lnTo>
                  <a:lnTo>
                    <a:pt x="260" y="174"/>
                  </a:lnTo>
                  <a:lnTo>
                    <a:pt x="260" y="174"/>
                  </a:lnTo>
                  <a:lnTo>
                    <a:pt x="260" y="174"/>
                  </a:lnTo>
                  <a:lnTo>
                    <a:pt x="262" y="174"/>
                  </a:lnTo>
                  <a:lnTo>
                    <a:pt x="262" y="174"/>
                  </a:lnTo>
                  <a:lnTo>
                    <a:pt x="262" y="174"/>
                  </a:lnTo>
                  <a:lnTo>
                    <a:pt x="262" y="174"/>
                  </a:lnTo>
                  <a:lnTo>
                    <a:pt x="264" y="174"/>
                  </a:lnTo>
                  <a:lnTo>
                    <a:pt x="264" y="174"/>
                  </a:lnTo>
                  <a:lnTo>
                    <a:pt x="266" y="174"/>
                  </a:lnTo>
                  <a:lnTo>
                    <a:pt x="266" y="174"/>
                  </a:lnTo>
                  <a:lnTo>
                    <a:pt x="266" y="174"/>
                  </a:lnTo>
                  <a:lnTo>
                    <a:pt x="266" y="174"/>
                  </a:lnTo>
                  <a:lnTo>
                    <a:pt x="266" y="174"/>
                  </a:lnTo>
                  <a:lnTo>
                    <a:pt x="268" y="174"/>
                  </a:lnTo>
                  <a:lnTo>
                    <a:pt x="268" y="172"/>
                  </a:lnTo>
                  <a:lnTo>
                    <a:pt x="268" y="172"/>
                  </a:lnTo>
                  <a:lnTo>
                    <a:pt x="270" y="172"/>
                  </a:lnTo>
                  <a:lnTo>
                    <a:pt x="270" y="172"/>
                  </a:lnTo>
                  <a:lnTo>
                    <a:pt x="270" y="172"/>
                  </a:lnTo>
                  <a:lnTo>
                    <a:pt x="270" y="172"/>
                  </a:lnTo>
                  <a:lnTo>
                    <a:pt x="272" y="172"/>
                  </a:lnTo>
                  <a:lnTo>
                    <a:pt x="272" y="172"/>
                  </a:lnTo>
                  <a:lnTo>
                    <a:pt x="272" y="172"/>
                  </a:lnTo>
                  <a:lnTo>
                    <a:pt x="272" y="172"/>
                  </a:lnTo>
                  <a:lnTo>
                    <a:pt x="275" y="172"/>
                  </a:lnTo>
                  <a:lnTo>
                    <a:pt x="275" y="172"/>
                  </a:lnTo>
                  <a:lnTo>
                    <a:pt x="275" y="172"/>
                  </a:lnTo>
                  <a:lnTo>
                    <a:pt x="277" y="172"/>
                  </a:lnTo>
                  <a:lnTo>
                    <a:pt x="277" y="172"/>
                  </a:lnTo>
                  <a:lnTo>
                    <a:pt x="277" y="172"/>
                  </a:lnTo>
                  <a:lnTo>
                    <a:pt x="277" y="172"/>
                  </a:lnTo>
                  <a:lnTo>
                    <a:pt x="277" y="174"/>
                  </a:lnTo>
                  <a:lnTo>
                    <a:pt x="279" y="174"/>
                  </a:lnTo>
                  <a:lnTo>
                    <a:pt x="279" y="174"/>
                  </a:lnTo>
                  <a:lnTo>
                    <a:pt x="279" y="174"/>
                  </a:lnTo>
                  <a:lnTo>
                    <a:pt x="279" y="174"/>
                  </a:lnTo>
                  <a:lnTo>
                    <a:pt x="283" y="174"/>
                  </a:lnTo>
                  <a:lnTo>
                    <a:pt x="283" y="174"/>
                  </a:lnTo>
                  <a:lnTo>
                    <a:pt x="283" y="174"/>
                  </a:lnTo>
                  <a:lnTo>
                    <a:pt x="283" y="174"/>
                  </a:lnTo>
                  <a:lnTo>
                    <a:pt x="283" y="174"/>
                  </a:lnTo>
                  <a:lnTo>
                    <a:pt x="283" y="174"/>
                  </a:lnTo>
                  <a:lnTo>
                    <a:pt x="283" y="174"/>
                  </a:lnTo>
                  <a:lnTo>
                    <a:pt x="283" y="176"/>
                  </a:lnTo>
                  <a:lnTo>
                    <a:pt x="283" y="176"/>
                  </a:lnTo>
                  <a:lnTo>
                    <a:pt x="283" y="176"/>
                  </a:lnTo>
                  <a:lnTo>
                    <a:pt x="285" y="176"/>
                  </a:lnTo>
                  <a:lnTo>
                    <a:pt x="285" y="176"/>
                  </a:lnTo>
                  <a:lnTo>
                    <a:pt x="285" y="176"/>
                  </a:lnTo>
                  <a:lnTo>
                    <a:pt x="285" y="176"/>
                  </a:lnTo>
                  <a:lnTo>
                    <a:pt x="285" y="176"/>
                  </a:lnTo>
                  <a:lnTo>
                    <a:pt x="287" y="176"/>
                  </a:lnTo>
                  <a:lnTo>
                    <a:pt x="287" y="178"/>
                  </a:lnTo>
                  <a:lnTo>
                    <a:pt x="287" y="180"/>
                  </a:lnTo>
                  <a:lnTo>
                    <a:pt x="287" y="180"/>
                  </a:lnTo>
                  <a:lnTo>
                    <a:pt x="289" y="180"/>
                  </a:lnTo>
                  <a:lnTo>
                    <a:pt x="289" y="180"/>
                  </a:lnTo>
                  <a:lnTo>
                    <a:pt x="289" y="180"/>
                  </a:lnTo>
                  <a:lnTo>
                    <a:pt x="289" y="180"/>
                  </a:lnTo>
                  <a:lnTo>
                    <a:pt x="291" y="180"/>
                  </a:lnTo>
                  <a:lnTo>
                    <a:pt x="291" y="180"/>
                  </a:lnTo>
                  <a:lnTo>
                    <a:pt x="291" y="180"/>
                  </a:lnTo>
                  <a:lnTo>
                    <a:pt x="291" y="180"/>
                  </a:lnTo>
                  <a:lnTo>
                    <a:pt x="291" y="180"/>
                  </a:lnTo>
                  <a:lnTo>
                    <a:pt x="291" y="180"/>
                  </a:lnTo>
                  <a:lnTo>
                    <a:pt x="293" y="182"/>
                  </a:lnTo>
                  <a:lnTo>
                    <a:pt x="293" y="182"/>
                  </a:lnTo>
                  <a:lnTo>
                    <a:pt x="293" y="182"/>
                  </a:lnTo>
                  <a:lnTo>
                    <a:pt x="293" y="182"/>
                  </a:lnTo>
                  <a:lnTo>
                    <a:pt x="293" y="182"/>
                  </a:lnTo>
                  <a:lnTo>
                    <a:pt x="293" y="185"/>
                  </a:lnTo>
                  <a:lnTo>
                    <a:pt x="293" y="185"/>
                  </a:lnTo>
                  <a:lnTo>
                    <a:pt x="295" y="185"/>
                  </a:lnTo>
                  <a:lnTo>
                    <a:pt x="295" y="185"/>
                  </a:lnTo>
                  <a:lnTo>
                    <a:pt x="295" y="185"/>
                  </a:lnTo>
                  <a:lnTo>
                    <a:pt x="300" y="182"/>
                  </a:lnTo>
                  <a:lnTo>
                    <a:pt x="300" y="180"/>
                  </a:lnTo>
                  <a:lnTo>
                    <a:pt x="300" y="180"/>
                  </a:lnTo>
                  <a:lnTo>
                    <a:pt x="300" y="180"/>
                  </a:lnTo>
                  <a:lnTo>
                    <a:pt x="300" y="180"/>
                  </a:lnTo>
                  <a:lnTo>
                    <a:pt x="300" y="178"/>
                  </a:lnTo>
                  <a:lnTo>
                    <a:pt x="300" y="178"/>
                  </a:lnTo>
                  <a:lnTo>
                    <a:pt x="300" y="178"/>
                  </a:lnTo>
                  <a:lnTo>
                    <a:pt x="302" y="176"/>
                  </a:lnTo>
                  <a:lnTo>
                    <a:pt x="302" y="176"/>
                  </a:lnTo>
                  <a:lnTo>
                    <a:pt x="302" y="174"/>
                  </a:lnTo>
                  <a:lnTo>
                    <a:pt x="304" y="174"/>
                  </a:lnTo>
                  <a:lnTo>
                    <a:pt x="304" y="170"/>
                  </a:lnTo>
                  <a:lnTo>
                    <a:pt x="304" y="170"/>
                  </a:lnTo>
                  <a:lnTo>
                    <a:pt x="304" y="168"/>
                  </a:lnTo>
                  <a:lnTo>
                    <a:pt x="304" y="164"/>
                  </a:lnTo>
                  <a:lnTo>
                    <a:pt x="304" y="162"/>
                  </a:lnTo>
                  <a:lnTo>
                    <a:pt x="304" y="162"/>
                  </a:lnTo>
                  <a:lnTo>
                    <a:pt x="302" y="162"/>
                  </a:lnTo>
                  <a:lnTo>
                    <a:pt x="302" y="162"/>
                  </a:lnTo>
                  <a:lnTo>
                    <a:pt x="302" y="159"/>
                  </a:lnTo>
                  <a:lnTo>
                    <a:pt x="302" y="159"/>
                  </a:lnTo>
                  <a:lnTo>
                    <a:pt x="300" y="157"/>
                  </a:lnTo>
                  <a:lnTo>
                    <a:pt x="300" y="157"/>
                  </a:lnTo>
                  <a:lnTo>
                    <a:pt x="302" y="155"/>
                  </a:lnTo>
                  <a:lnTo>
                    <a:pt x="302" y="155"/>
                  </a:lnTo>
                  <a:lnTo>
                    <a:pt x="300" y="153"/>
                  </a:lnTo>
                  <a:lnTo>
                    <a:pt x="300" y="153"/>
                  </a:lnTo>
                  <a:lnTo>
                    <a:pt x="298" y="153"/>
                  </a:lnTo>
                  <a:lnTo>
                    <a:pt x="298" y="153"/>
                  </a:lnTo>
                  <a:lnTo>
                    <a:pt x="298" y="153"/>
                  </a:lnTo>
                  <a:lnTo>
                    <a:pt x="295" y="151"/>
                  </a:lnTo>
                  <a:lnTo>
                    <a:pt x="295" y="151"/>
                  </a:lnTo>
                  <a:lnTo>
                    <a:pt x="293" y="149"/>
                  </a:lnTo>
                  <a:lnTo>
                    <a:pt x="293" y="149"/>
                  </a:lnTo>
                  <a:lnTo>
                    <a:pt x="293" y="149"/>
                  </a:lnTo>
                  <a:lnTo>
                    <a:pt x="293" y="149"/>
                  </a:lnTo>
                  <a:lnTo>
                    <a:pt x="291" y="147"/>
                  </a:lnTo>
                  <a:lnTo>
                    <a:pt x="291" y="147"/>
                  </a:lnTo>
                  <a:lnTo>
                    <a:pt x="291" y="147"/>
                  </a:lnTo>
                  <a:lnTo>
                    <a:pt x="291" y="147"/>
                  </a:lnTo>
                  <a:lnTo>
                    <a:pt x="289" y="147"/>
                  </a:lnTo>
                  <a:lnTo>
                    <a:pt x="291" y="145"/>
                  </a:lnTo>
                  <a:lnTo>
                    <a:pt x="291" y="145"/>
                  </a:lnTo>
                  <a:lnTo>
                    <a:pt x="289" y="143"/>
                  </a:lnTo>
                  <a:lnTo>
                    <a:pt x="289" y="143"/>
                  </a:lnTo>
                  <a:lnTo>
                    <a:pt x="289" y="143"/>
                  </a:lnTo>
                  <a:lnTo>
                    <a:pt x="289" y="143"/>
                  </a:lnTo>
                  <a:lnTo>
                    <a:pt x="289" y="143"/>
                  </a:lnTo>
                  <a:lnTo>
                    <a:pt x="289" y="143"/>
                  </a:lnTo>
                  <a:lnTo>
                    <a:pt x="289" y="143"/>
                  </a:lnTo>
                  <a:lnTo>
                    <a:pt x="287" y="143"/>
                  </a:lnTo>
                  <a:lnTo>
                    <a:pt x="287" y="143"/>
                  </a:lnTo>
                  <a:lnTo>
                    <a:pt x="283" y="143"/>
                  </a:lnTo>
                  <a:lnTo>
                    <a:pt x="283" y="143"/>
                  </a:lnTo>
                  <a:lnTo>
                    <a:pt x="283" y="143"/>
                  </a:lnTo>
                  <a:lnTo>
                    <a:pt x="283" y="143"/>
                  </a:lnTo>
                  <a:lnTo>
                    <a:pt x="281" y="143"/>
                  </a:lnTo>
                  <a:lnTo>
                    <a:pt x="281" y="143"/>
                  </a:lnTo>
                  <a:lnTo>
                    <a:pt x="281" y="143"/>
                  </a:lnTo>
                  <a:lnTo>
                    <a:pt x="279" y="143"/>
                  </a:lnTo>
                  <a:lnTo>
                    <a:pt x="279" y="143"/>
                  </a:lnTo>
                  <a:lnTo>
                    <a:pt x="279" y="143"/>
                  </a:lnTo>
                  <a:lnTo>
                    <a:pt x="279" y="145"/>
                  </a:lnTo>
                  <a:lnTo>
                    <a:pt x="279" y="145"/>
                  </a:lnTo>
                  <a:lnTo>
                    <a:pt x="279" y="145"/>
                  </a:lnTo>
                  <a:lnTo>
                    <a:pt x="277" y="145"/>
                  </a:lnTo>
                  <a:lnTo>
                    <a:pt x="277" y="145"/>
                  </a:lnTo>
                  <a:lnTo>
                    <a:pt x="277" y="145"/>
                  </a:lnTo>
                  <a:lnTo>
                    <a:pt x="277" y="147"/>
                  </a:lnTo>
                  <a:lnTo>
                    <a:pt x="277" y="147"/>
                  </a:lnTo>
                  <a:lnTo>
                    <a:pt x="277" y="147"/>
                  </a:lnTo>
                  <a:lnTo>
                    <a:pt x="277" y="149"/>
                  </a:lnTo>
                  <a:lnTo>
                    <a:pt x="277" y="151"/>
                  </a:lnTo>
                  <a:lnTo>
                    <a:pt x="277" y="151"/>
                  </a:lnTo>
                  <a:lnTo>
                    <a:pt x="275" y="151"/>
                  </a:lnTo>
                  <a:lnTo>
                    <a:pt x="275" y="151"/>
                  </a:lnTo>
                  <a:lnTo>
                    <a:pt x="272" y="151"/>
                  </a:lnTo>
                  <a:lnTo>
                    <a:pt x="272" y="151"/>
                  </a:lnTo>
                  <a:lnTo>
                    <a:pt x="272" y="151"/>
                  </a:lnTo>
                  <a:lnTo>
                    <a:pt x="272" y="151"/>
                  </a:lnTo>
                  <a:lnTo>
                    <a:pt x="272" y="153"/>
                  </a:lnTo>
                  <a:lnTo>
                    <a:pt x="272" y="153"/>
                  </a:lnTo>
                  <a:lnTo>
                    <a:pt x="272" y="153"/>
                  </a:lnTo>
                  <a:lnTo>
                    <a:pt x="272" y="155"/>
                  </a:lnTo>
                  <a:lnTo>
                    <a:pt x="272" y="155"/>
                  </a:lnTo>
                  <a:lnTo>
                    <a:pt x="272" y="157"/>
                  </a:lnTo>
                  <a:lnTo>
                    <a:pt x="272" y="157"/>
                  </a:lnTo>
                  <a:lnTo>
                    <a:pt x="272" y="157"/>
                  </a:lnTo>
                  <a:lnTo>
                    <a:pt x="272" y="157"/>
                  </a:lnTo>
                  <a:lnTo>
                    <a:pt x="272" y="159"/>
                  </a:lnTo>
                  <a:lnTo>
                    <a:pt x="272" y="159"/>
                  </a:lnTo>
                  <a:lnTo>
                    <a:pt x="272" y="159"/>
                  </a:lnTo>
                  <a:lnTo>
                    <a:pt x="272" y="159"/>
                  </a:lnTo>
                  <a:lnTo>
                    <a:pt x="272" y="159"/>
                  </a:lnTo>
                  <a:lnTo>
                    <a:pt x="270" y="162"/>
                  </a:lnTo>
                  <a:lnTo>
                    <a:pt x="270" y="162"/>
                  </a:lnTo>
                  <a:lnTo>
                    <a:pt x="270" y="162"/>
                  </a:lnTo>
                  <a:lnTo>
                    <a:pt x="264" y="162"/>
                  </a:lnTo>
                  <a:lnTo>
                    <a:pt x="262" y="162"/>
                  </a:lnTo>
                  <a:lnTo>
                    <a:pt x="262" y="162"/>
                  </a:lnTo>
                  <a:lnTo>
                    <a:pt x="262" y="162"/>
                  </a:lnTo>
                  <a:lnTo>
                    <a:pt x="260" y="162"/>
                  </a:lnTo>
                  <a:lnTo>
                    <a:pt x="260" y="162"/>
                  </a:lnTo>
                  <a:lnTo>
                    <a:pt x="260" y="162"/>
                  </a:lnTo>
                  <a:lnTo>
                    <a:pt x="249" y="162"/>
                  </a:lnTo>
                  <a:lnTo>
                    <a:pt x="249" y="162"/>
                  </a:lnTo>
                  <a:lnTo>
                    <a:pt x="247" y="162"/>
                  </a:lnTo>
                  <a:lnTo>
                    <a:pt x="247" y="162"/>
                  </a:lnTo>
                  <a:lnTo>
                    <a:pt x="247" y="162"/>
                  </a:lnTo>
                  <a:lnTo>
                    <a:pt x="245" y="162"/>
                  </a:lnTo>
                  <a:lnTo>
                    <a:pt x="245" y="162"/>
                  </a:lnTo>
                  <a:lnTo>
                    <a:pt x="245" y="162"/>
                  </a:lnTo>
                  <a:lnTo>
                    <a:pt x="245" y="162"/>
                  </a:lnTo>
                  <a:lnTo>
                    <a:pt x="245" y="159"/>
                  </a:lnTo>
                  <a:lnTo>
                    <a:pt x="241" y="157"/>
                  </a:lnTo>
                  <a:lnTo>
                    <a:pt x="241" y="157"/>
                  </a:lnTo>
                  <a:lnTo>
                    <a:pt x="241" y="157"/>
                  </a:lnTo>
                  <a:lnTo>
                    <a:pt x="241" y="157"/>
                  </a:lnTo>
                  <a:lnTo>
                    <a:pt x="239" y="157"/>
                  </a:lnTo>
                  <a:lnTo>
                    <a:pt x="239" y="155"/>
                  </a:lnTo>
                  <a:lnTo>
                    <a:pt x="241" y="155"/>
                  </a:lnTo>
                  <a:lnTo>
                    <a:pt x="241" y="153"/>
                  </a:lnTo>
                  <a:lnTo>
                    <a:pt x="239" y="153"/>
                  </a:lnTo>
                  <a:lnTo>
                    <a:pt x="239" y="153"/>
                  </a:lnTo>
                  <a:lnTo>
                    <a:pt x="239" y="153"/>
                  </a:lnTo>
                  <a:lnTo>
                    <a:pt x="239" y="153"/>
                  </a:lnTo>
                  <a:lnTo>
                    <a:pt x="237" y="151"/>
                  </a:lnTo>
                  <a:lnTo>
                    <a:pt x="237" y="151"/>
                  </a:lnTo>
                  <a:lnTo>
                    <a:pt x="237" y="151"/>
                  </a:lnTo>
                  <a:lnTo>
                    <a:pt x="237" y="149"/>
                  </a:lnTo>
                  <a:lnTo>
                    <a:pt x="237" y="149"/>
                  </a:lnTo>
                  <a:lnTo>
                    <a:pt x="237" y="149"/>
                  </a:lnTo>
                  <a:lnTo>
                    <a:pt x="237" y="147"/>
                  </a:lnTo>
                  <a:lnTo>
                    <a:pt x="237" y="147"/>
                  </a:lnTo>
                  <a:lnTo>
                    <a:pt x="237" y="147"/>
                  </a:lnTo>
                  <a:lnTo>
                    <a:pt x="237" y="145"/>
                  </a:lnTo>
                  <a:lnTo>
                    <a:pt x="237" y="145"/>
                  </a:lnTo>
                  <a:lnTo>
                    <a:pt x="237" y="145"/>
                  </a:lnTo>
                  <a:lnTo>
                    <a:pt x="241" y="143"/>
                  </a:lnTo>
                  <a:lnTo>
                    <a:pt x="241" y="143"/>
                  </a:lnTo>
                  <a:lnTo>
                    <a:pt x="241" y="141"/>
                  </a:lnTo>
                  <a:lnTo>
                    <a:pt x="237" y="141"/>
                  </a:lnTo>
                  <a:lnTo>
                    <a:pt x="237" y="139"/>
                  </a:lnTo>
                  <a:lnTo>
                    <a:pt x="237" y="139"/>
                  </a:lnTo>
                  <a:lnTo>
                    <a:pt x="235" y="132"/>
                  </a:lnTo>
                  <a:lnTo>
                    <a:pt x="235" y="130"/>
                  </a:lnTo>
                  <a:lnTo>
                    <a:pt x="235" y="130"/>
                  </a:lnTo>
                  <a:lnTo>
                    <a:pt x="235" y="128"/>
                  </a:lnTo>
                  <a:lnTo>
                    <a:pt x="235" y="126"/>
                  </a:lnTo>
                  <a:lnTo>
                    <a:pt x="235" y="126"/>
                  </a:lnTo>
                  <a:lnTo>
                    <a:pt x="235" y="126"/>
                  </a:lnTo>
                  <a:lnTo>
                    <a:pt x="235" y="124"/>
                  </a:lnTo>
                  <a:lnTo>
                    <a:pt x="235" y="124"/>
                  </a:lnTo>
                  <a:lnTo>
                    <a:pt x="235" y="124"/>
                  </a:lnTo>
                  <a:lnTo>
                    <a:pt x="233" y="122"/>
                  </a:lnTo>
                  <a:lnTo>
                    <a:pt x="233" y="122"/>
                  </a:lnTo>
                  <a:lnTo>
                    <a:pt x="233" y="122"/>
                  </a:lnTo>
                  <a:lnTo>
                    <a:pt x="231" y="122"/>
                  </a:lnTo>
                  <a:lnTo>
                    <a:pt x="231" y="122"/>
                  </a:lnTo>
                  <a:lnTo>
                    <a:pt x="231" y="122"/>
                  </a:lnTo>
                  <a:lnTo>
                    <a:pt x="231" y="122"/>
                  </a:lnTo>
                  <a:lnTo>
                    <a:pt x="231" y="124"/>
                  </a:lnTo>
                  <a:lnTo>
                    <a:pt x="231" y="124"/>
                  </a:lnTo>
                  <a:lnTo>
                    <a:pt x="231" y="124"/>
                  </a:lnTo>
                  <a:lnTo>
                    <a:pt x="231" y="124"/>
                  </a:lnTo>
                  <a:lnTo>
                    <a:pt x="231" y="124"/>
                  </a:lnTo>
                  <a:lnTo>
                    <a:pt x="231" y="124"/>
                  </a:lnTo>
                  <a:lnTo>
                    <a:pt x="229" y="126"/>
                  </a:lnTo>
                  <a:lnTo>
                    <a:pt x="226" y="126"/>
                  </a:lnTo>
                  <a:lnTo>
                    <a:pt x="226" y="126"/>
                  </a:lnTo>
                  <a:lnTo>
                    <a:pt x="226" y="126"/>
                  </a:lnTo>
                  <a:lnTo>
                    <a:pt x="224" y="128"/>
                  </a:lnTo>
                  <a:lnTo>
                    <a:pt x="220" y="126"/>
                  </a:lnTo>
                  <a:lnTo>
                    <a:pt x="220" y="126"/>
                  </a:lnTo>
                  <a:lnTo>
                    <a:pt x="218" y="126"/>
                  </a:lnTo>
                  <a:lnTo>
                    <a:pt x="218" y="124"/>
                  </a:lnTo>
                  <a:lnTo>
                    <a:pt x="218" y="124"/>
                  </a:lnTo>
                  <a:lnTo>
                    <a:pt x="218" y="124"/>
                  </a:lnTo>
                  <a:lnTo>
                    <a:pt x="218" y="124"/>
                  </a:lnTo>
                  <a:lnTo>
                    <a:pt x="218" y="124"/>
                  </a:lnTo>
                  <a:lnTo>
                    <a:pt x="218" y="122"/>
                  </a:lnTo>
                  <a:lnTo>
                    <a:pt x="218" y="122"/>
                  </a:lnTo>
                  <a:lnTo>
                    <a:pt x="216" y="122"/>
                  </a:lnTo>
                  <a:lnTo>
                    <a:pt x="216" y="120"/>
                  </a:lnTo>
                  <a:lnTo>
                    <a:pt x="214" y="120"/>
                  </a:lnTo>
                  <a:lnTo>
                    <a:pt x="214" y="120"/>
                  </a:lnTo>
                  <a:lnTo>
                    <a:pt x="214" y="120"/>
                  </a:lnTo>
                  <a:lnTo>
                    <a:pt x="216" y="118"/>
                  </a:lnTo>
                  <a:lnTo>
                    <a:pt x="216" y="118"/>
                  </a:lnTo>
                  <a:lnTo>
                    <a:pt x="216" y="118"/>
                  </a:lnTo>
                  <a:lnTo>
                    <a:pt x="216" y="118"/>
                  </a:lnTo>
                  <a:lnTo>
                    <a:pt x="218" y="116"/>
                  </a:lnTo>
                  <a:lnTo>
                    <a:pt x="218" y="116"/>
                  </a:lnTo>
                  <a:lnTo>
                    <a:pt x="220" y="111"/>
                  </a:lnTo>
                  <a:lnTo>
                    <a:pt x="222" y="101"/>
                  </a:lnTo>
                  <a:lnTo>
                    <a:pt x="224" y="99"/>
                  </a:lnTo>
                  <a:lnTo>
                    <a:pt x="224" y="99"/>
                  </a:lnTo>
                  <a:lnTo>
                    <a:pt x="224" y="99"/>
                  </a:lnTo>
                  <a:lnTo>
                    <a:pt x="224" y="99"/>
                  </a:lnTo>
                  <a:lnTo>
                    <a:pt x="226" y="99"/>
                  </a:lnTo>
                  <a:lnTo>
                    <a:pt x="226" y="99"/>
                  </a:lnTo>
                  <a:lnTo>
                    <a:pt x="226" y="99"/>
                  </a:lnTo>
                  <a:lnTo>
                    <a:pt x="229" y="99"/>
                  </a:lnTo>
                  <a:lnTo>
                    <a:pt x="229" y="99"/>
                  </a:lnTo>
                  <a:lnTo>
                    <a:pt x="229" y="99"/>
                  </a:lnTo>
                  <a:lnTo>
                    <a:pt x="229" y="99"/>
                  </a:lnTo>
                  <a:lnTo>
                    <a:pt x="229" y="97"/>
                  </a:lnTo>
                  <a:lnTo>
                    <a:pt x="226" y="95"/>
                  </a:lnTo>
                  <a:lnTo>
                    <a:pt x="229" y="88"/>
                  </a:lnTo>
                  <a:lnTo>
                    <a:pt x="229" y="88"/>
                  </a:lnTo>
                  <a:lnTo>
                    <a:pt x="229" y="88"/>
                  </a:lnTo>
                  <a:lnTo>
                    <a:pt x="229" y="86"/>
                  </a:lnTo>
                  <a:lnTo>
                    <a:pt x="231" y="86"/>
                  </a:lnTo>
                  <a:lnTo>
                    <a:pt x="231" y="84"/>
                  </a:lnTo>
                  <a:lnTo>
                    <a:pt x="231" y="84"/>
                  </a:lnTo>
                  <a:lnTo>
                    <a:pt x="233" y="82"/>
                  </a:lnTo>
                  <a:lnTo>
                    <a:pt x="233" y="82"/>
                  </a:lnTo>
                  <a:lnTo>
                    <a:pt x="233" y="82"/>
                  </a:lnTo>
                  <a:lnTo>
                    <a:pt x="233" y="80"/>
                  </a:lnTo>
                  <a:lnTo>
                    <a:pt x="233" y="80"/>
                  </a:lnTo>
                  <a:lnTo>
                    <a:pt x="231" y="78"/>
                  </a:lnTo>
                  <a:lnTo>
                    <a:pt x="231" y="78"/>
                  </a:lnTo>
                  <a:lnTo>
                    <a:pt x="231" y="76"/>
                  </a:lnTo>
                  <a:lnTo>
                    <a:pt x="229" y="76"/>
                  </a:lnTo>
                  <a:lnTo>
                    <a:pt x="229" y="76"/>
                  </a:lnTo>
                  <a:lnTo>
                    <a:pt x="229" y="76"/>
                  </a:lnTo>
                  <a:lnTo>
                    <a:pt x="226" y="76"/>
                  </a:lnTo>
                  <a:lnTo>
                    <a:pt x="226" y="76"/>
                  </a:lnTo>
                  <a:lnTo>
                    <a:pt x="224" y="76"/>
                  </a:lnTo>
                  <a:lnTo>
                    <a:pt x="218" y="76"/>
                  </a:lnTo>
                  <a:lnTo>
                    <a:pt x="216" y="76"/>
                  </a:lnTo>
                  <a:lnTo>
                    <a:pt x="216" y="78"/>
                  </a:lnTo>
                  <a:lnTo>
                    <a:pt x="216" y="78"/>
                  </a:lnTo>
                  <a:lnTo>
                    <a:pt x="214" y="78"/>
                  </a:lnTo>
                  <a:lnTo>
                    <a:pt x="212" y="78"/>
                  </a:lnTo>
                  <a:lnTo>
                    <a:pt x="212" y="78"/>
                  </a:lnTo>
                  <a:lnTo>
                    <a:pt x="212" y="78"/>
                  </a:lnTo>
                  <a:lnTo>
                    <a:pt x="210" y="78"/>
                  </a:lnTo>
                  <a:lnTo>
                    <a:pt x="210" y="78"/>
                  </a:lnTo>
                  <a:lnTo>
                    <a:pt x="208" y="78"/>
                  </a:lnTo>
                  <a:lnTo>
                    <a:pt x="208" y="78"/>
                  </a:lnTo>
                  <a:lnTo>
                    <a:pt x="201" y="78"/>
                  </a:lnTo>
                  <a:lnTo>
                    <a:pt x="201" y="78"/>
                  </a:lnTo>
                  <a:lnTo>
                    <a:pt x="201" y="78"/>
                  </a:lnTo>
                  <a:lnTo>
                    <a:pt x="201" y="78"/>
                  </a:lnTo>
                  <a:lnTo>
                    <a:pt x="201" y="78"/>
                  </a:lnTo>
                  <a:lnTo>
                    <a:pt x="201" y="78"/>
                  </a:lnTo>
                  <a:lnTo>
                    <a:pt x="201" y="76"/>
                  </a:lnTo>
                  <a:lnTo>
                    <a:pt x="201" y="76"/>
                  </a:lnTo>
                  <a:lnTo>
                    <a:pt x="201" y="76"/>
                  </a:lnTo>
                  <a:lnTo>
                    <a:pt x="201" y="76"/>
                  </a:lnTo>
                  <a:lnTo>
                    <a:pt x="201" y="76"/>
                  </a:lnTo>
                  <a:lnTo>
                    <a:pt x="201" y="74"/>
                  </a:lnTo>
                  <a:lnTo>
                    <a:pt x="201" y="72"/>
                  </a:lnTo>
                  <a:lnTo>
                    <a:pt x="201" y="69"/>
                  </a:lnTo>
                  <a:lnTo>
                    <a:pt x="201" y="67"/>
                  </a:lnTo>
                  <a:lnTo>
                    <a:pt x="201" y="65"/>
                  </a:lnTo>
                  <a:lnTo>
                    <a:pt x="201" y="65"/>
                  </a:lnTo>
                  <a:lnTo>
                    <a:pt x="201" y="65"/>
                  </a:lnTo>
                  <a:lnTo>
                    <a:pt x="201" y="65"/>
                  </a:lnTo>
                  <a:lnTo>
                    <a:pt x="199" y="65"/>
                  </a:lnTo>
                  <a:lnTo>
                    <a:pt x="199" y="65"/>
                  </a:lnTo>
                  <a:lnTo>
                    <a:pt x="199" y="65"/>
                  </a:lnTo>
                  <a:lnTo>
                    <a:pt x="199" y="65"/>
                  </a:lnTo>
                  <a:lnTo>
                    <a:pt x="197" y="65"/>
                  </a:lnTo>
                  <a:lnTo>
                    <a:pt x="197" y="65"/>
                  </a:lnTo>
                  <a:lnTo>
                    <a:pt x="197" y="65"/>
                  </a:lnTo>
                  <a:lnTo>
                    <a:pt x="197" y="65"/>
                  </a:lnTo>
                  <a:lnTo>
                    <a:pt x="197" y="63"/>
                  </a:lnTo>
                  <a:lnTo>
                    <a:pt x="197" y="63"/>
                  </a:lnTo>
                  <a:lnTo>
                    <a:pt x="197" y="61"/>
                  </a:lnTo>
                  <a:lnTo>
                    <a:pt x="197" y="61"/>
                  </a:lnTo>
                  <a:lnTo>
                    <a:pt x="197" y="61"/>
                  </a:lnTo>
                  <a:lnTo>
                    <a:pt x="195" y="61"/>
                  </a:lnTo>
                  <a:lnTo>
                    <a:pt x="195" y="57"/>
                  </a:lnTo>
                  <a:lnTo>
                    <a:pt x="195" y="57"/>
                  </a:lnTo>
                  <a:lnTo>
                    <a:pt x="195" y="57"/>
                  </a:lnTo>
                  <a:lnTo>
                    <a:pt x="195" y="57"/>
                  </a:lnTo>
                  <a:lnTo>
                    <a:pt x="193" y="55"/>
                  </a:lnTo>
                  <a:lnTo>
                    <a:pt x="193" y="55"/>
                  </a:lnTo>
                  <a:lnTo>
                    <a:pt x="193" y="55"/>
                  </a:lnTo>
                  <a:lnTo>
                    <a:pt x="193" y="55"/>
                  </a:lnTo>
                  <a:lnTo>
                    <a:pt x="193" y="55"/>
                  </a:lnTo>
                  <a:lnTo>
                    <a:pt x="193" y="55"/>
                  </a:lnTo>
                  <a:lnTo>
                    <a:pt x="193" y="55"/>
                  </a:lnTo>
                  <a:lnTo>
                    <a:pt x="193" y="57"/>
                  </a:lnTo>
                  <a:lnTo>
                    <a:pt x="193" y="57"/>
                  </a:lnTo>
                  <a:lnTo>
                    <a:pt x="193" y="57"/>
                  </a:lnTo>
                  <a:lnTo>
                    <a:pt x="191" y="57"/>
                  </a:lnTo>
                  <a:lnTo>
                    <a:pt x="191" y="57"/>
                  </a:lnTo>
                  <a:lnTo>
                    <a:pt x="191" y="57"/>
                  </a:lnTo>
                  <a:lnTo>
                    <a:pt x="191" y="57"/>
                  </a:lnTo>
                  <a:lnTo>
                    <a:pt x="189" y="57"/>
                  </a:lnTo>
                  <a:lnTo>
                    <a:pt x="189" y="57"/>
                  </a:lnTo>
                  <a:lnTo>
                    <a:pt x="189" y="55"/>
                  </a:lnTo>
                  <a:lnTo>
                    <a:pt x="189" y="53"/>
                  </a:lnTo>
                  <a:lnTo>
                    <a:pt x="189" y="53"/>
                  </a:lnTo>
                  <a:lnTo>
                    <a:pt x="187" y="53"/>
                  </a:lnTo>
                  <a:lnTo>
                    <a:pt x="187" y="53"/>
                  </a:lnTo>
                  <a:lnTo>
                    <a:pt x="187" y="51"/>
                  </a:lnTo>
                  <a:lnTo>
                    <a:pt x="185" y="51"/>
                  </a:lnTo>
                  <a:lnTo>
                    <a:pt x="185" y="51"/>
                  </a:lnTo>
                  <a:lnTo>
                    <a:pt x="185" y="51"/>
                  </a:lnTo>
                  <a:lnTo>
                    <a:pt x="182" y="53"/>
                  </a:lnTo>
                  <a:lnTo>
                    <a:pt x="182" y="53"/>
                  </a:lnTo>
                  <a:lnTo>
                    <a:pt x="180" y="53"/>
                  </a:lnTo>
                  <a:lnTo>
                    <a:pt x="180" y="53"/>
                  </a:lnTo>
                  <a:lnTo>
                    <a:pt x="178" y="53"/>
                  </a:lnTo>
                  <a:lnTo>
                    <a:pt x="178" y="53"/>
                  </a:lnTo>
                  <a:lnTo>
                    <a:pt x="178" y="53"/>
                  </a:lnTo>
                  <a:lnTo>
                    <a:pt x="176" y="53"/>
                  </a:lnTo>
                  <a:lnTo>
                    <a:pt x="176" y="51"/>
                  </a:lnTo>
                  <a:lnTo>
                    <a:pt x="176" y="51"/>
                  </a:lnTo>
                  <a:lnTo>
                    <a:pt x="174" y="51"/>
                  </a:lnTo>
                  <a:lnTo>
                    <a:pt x="172" y="49"/>
                  </a:lnTo>
                  <a:lnTo>
                    <a:pt x="172" y="49"/>
                  </a:lnTo>
                  <a:lnTo>
                    <a:pt x="166" y="49"/>
                  </a:lnTo>
                  <a:lnTo>
                    <a:pt x="166" y="49"/>
                  </a:lnTo>
                  <a:lnTo>
                    <a:pt x="162" y="49"/>
                  </a:lnTo>
                  <a:lnTo>
                    <a:pt x="162" y="49"/>
                  </a:lnTo>
                  <a:lnTo>
                    <a:pt x="159" y="46"/>
                  </a:lnTo>
                  <a:lnTo>
                    <a:pt x="151" y="42"/>
                  </a:lnTo>
                  <a:lnTo>
                    <a:pt x="151" y="42"/>
                  </a:lnTo>
                  <a:lnTo>
                    <a:pt x="151" y="42"/>
                  </a:lnTo>
                  <a:lnTo>
                    <a:pt x="151" y="40"/>
                  </a:lnTo>
                  <a:lnTo>
                    <a:pt x="151" y="40"/>
                  </a:lnTo>
                  <a:lnTo>
                    <a:pt x="151" y="40"/>
                  </a:lnTo>
                  <a:lnTo>
                    <a:pt x="151" y="40"/>
                  </a:lnTo>
                  <a:lnTo>
                    <a:pt x="151" y="36"/>
                  </a:lnTo>
                  <a:lnTo>
                    <a:pt x="151" y="36"/>
                  </a:lnTo>
                  <a:lnTo>
                    <a:pt x="151" y="36"/>
                  </a:lnTo>
                  <a:lnTo>
                    <a:pt x="149" y="34"/>
                  </a:lnTo>
                  <a:lnTo>
                    <a:pt x="147" y="34"/>
                  </a:lnTo>
                  <a:lnTo>
                    <a:pt x="147" y="32"/>
                  </a:lnTo>
                  <a:lnTo>
                    <a:pt x="147" y="32"/>
                  </a:lnTo>
                  <a:lnTo>
                    <a:pt x="147" y="32"/>
                  </a:lnTo>
                  <a:lnTo>
                    <a:pt x="147" y="32"/>
                  </a:lnTo>
                  <a:lnTo>
                    <a:pt x="147" y="30"/>
                  </a:lnTo>
                  <a:lnTo>
                    <a:pt x="147" y="30"/>
                  </a:lnTo>
                  <a:lnTo>
                    <a:pt x="147" y="28"/>
                  </a:lnTo>
                  <a:lnTo>
                    <a:pt x="147" y="28"/>
                  </a:lnTo>
                  <a:lnTo>
                    <a:pt x="149" y="25"/>
                  </a:lnTo>
                  <a:lnTo>
                    <a:pt x="149" y="25"/>
                  </a:lnTo>
                  <a:lnTo>
                    <a:pt x="147" y="25"/>
                  </a:lnTo>
                  <a:lnTo>
                    <a:pt x="147" y="23"/>
                  </a:lnTo>
                  <a:lnTo>
                    <a:pt x="147" y="23"/>
                  </a:lnTo>
                  <a:lnTo>
                    <a:pt x="145" y="21"/>
                  </a:lnTo>
                  <a:lnTo>
                    <a:pt x="145" y="21"/>
                  </a:lnTo>
                  <a:lnTo>
                    <a:pt x="145" y="21"/>
                  </a:lnTo>
                  <a:lnTo>
                    <a:pt x="145" y="21"/>
                  </a:lnTo>
                  <a:lnTo>
                    <a:pt x="143" y="21"/>
                  </a:lnTo>
                  <a:lnTo>
                    <a:pt x="139" y="23"/>
                  </a:lnTo>
                  <a:lnTo>
                    <a:pt x="139" y="23"/>
                  </a:lnTo>
                  <a:lnTo>
                    <a:pt x="136" y="23"/>
                  </a:lnTo>
                  <a:lnTo>
                    <a:pt x="136" y="23"/>
                  </a:lnTo>
                  <a:lnTo>
                    <a:pt x="136" y="21"/>
                  </a:lnTo>
                  <a:lnTo>
                    <a:pt x="136" y="21"/>
                  </a:lnTo>
                  <a:lnTo>
                    <a:pt x="134" y="19"/>
                  </a:lnTo>
                  <a:lnTo>
                    <a:pt x="134" y="19"/>
                  </a:lnTo>
                  <a:lnTo>
                    <a:pt x="134" y="17"/>
                  </a:lnTo>
                  <a:lnTo>
                    <a:pt x="132" y="17"/>
                  </a:lnTo>
                  <a:lnTo>
                    <a:pt x="130" y="15"/>
                  </a:lnTo>
                  <a:lnTo>
                    <a:pt x="124" y="15"/>
                  </a:lnTo>
                  <a:lnTo>
                    <a:pt x="122" y="15"/>
                  </a:lnTo>
                  <a:lnTo>
                    <a:pt x="122" y="13"/>
                  </a:lnTo>
                  <a:lnTo>
                    <a:pt x="122" y="13"/>
                  </a:lnTo>
                  <a:lnTo>
                    <a:pt x="120" y="13"/>
                  </a:lnTo>
                  <a:lnTo>
                    <a:pt x="120" y="13"/>
                  </a:lnTo>
                  <a:lnTo>
                    <a:pt x="120" y="11"/>
                  </a:lnTo>
                  <a:lnTo>
                    <a:pt x="120" y="11"/>
                  </a:lnTo>
                  <a:lnTo>
                    <a:pt x="116" y="9"/>
                  </a:lnTo>
                  <a:lnTo>
                    <a:pt x="116" y="7"/>
                  </a:lnTo>
                  <a:lnTo>
                    <a:pt x="116" y="7"/>
                  </a:lnTo>
                  <a:lnTo>
                    <a:pt x="113" y="7"/>
                  </a:lnTo>
                  <a:lnTo>
                    <a:pt x="113" y="7"/>
                  </a:lnTo>
                  <a:lnTo>
                    <a:pt x="113" y="7"/>
                  </a:lnTo>
                  <a:lnTo>
                    <a:pt x="113" y="5"/>
                  </a:lnTo>
                  <a:lnTo>
                    <a:pt x="111" y="2"/>
                  </a:lnTo>
                  <a:lnTo>
                    <a:pt x="109" y="2"/>
                  </a:lnTo>
                  <a:lnTo>
                    <a:pt x="109" y="0"/>
                  </a:lnTo>
                  <a:lnTo>
                    <a:pt x="107" y="0"/>
                  </a:lnTo>
                  <a:lnTo>
                    <a:pt x="107" y="0"/>
                  </a:lnTo>
                  <a:lnTo>
                    <a:pt x="105" y="2"/>
                  </a:lnTo>
                  <a:lnTo>
                    <a:pt x="103" y="2"/>
                  </a:lnTo>
                  <a:lnTo>
                    <a:pt x="99" y="7"/>
                  </a:lnTo>
                  <a:lnTo>
                    <a:pt x="97" y="7"/>
                  </a:lnTo>
                  <a:lnTo>
                    <a:pt x="95" y="9"/>
                  </a:lnTo>
                  <a:lnTo>
                    <a:pt x="95" y="7"/>
                  </a:lnTo>
                  <a:lnTo>
                    <a:pt x="95" y="7"/>
                  </a:lnTo>
                  <a:lnTo>
                    <a:pt x="95" y="7"/>
                  </a:lnTo>
                  <a:lnTo>
                    <a:pt x="95" y="7"/>
                  </a:lnTo>
                  <a:lnTo>
                    <a:pt x="93" y="7"/>
                  </a:lnTo>
                  <a:lnTo>
                    <a:pt x="93" y="7"/>
                  </a:lnTo>
                  <a:lnTo>
                    <a:pt x="90" y="7"/>
                  </a:lnTo>
                  <a:lnTo>
                    <a:pt x="90" y="11"/>
                  </a:lnTo>
                  <a:lnTo>
                    <a:pt x="90" y="11"/>
                  </a:lnTo>
                  <a:lnTo>
                    <a:pt x="90" y="11"/>
                  </a:lnTo>
                  <a:lnTo>
                    <a:pt x="90" y="13"/>
                  </a:lnTo>
                  <a:lnTo>
                    <a:pt x="90" y="13"/>
                  </a:lnTo>
                  <a:lnTo>
                    <a:pt x="90" y="17"/>
                  </a:lnTo>
                  <a:lnTo>
                    <a:pt x="90" y="17"/>
                  </a:lnTo>
                  <a:lnTo>
                    <a:pt x="90" y="17"/>
                  </a:lnTo>
                  <a:lnTo>
                    <a:pt x="93" y="19"/>
                  </a:lnTo>
                  <a:lnTo>
                    <a:pt x="93" y="21"/>
                  </a:lnTo>
                  <a:lnTo>
                    <a:pt x="95" y="23"/>
                  </a:lnTo>
                  <a:lnTo>
                    <a:pt x="99" y="25"/>
                  </a:lnTo>
                  <a:lnTo>
                    <a:pt x="101" y="28"/>
                  </a:lnTo>
                  <a:lnTo>
                    <a:pt x="105" y="32"/>
                  </a:lnTo>
                  <a:lnTo>
                    <a:pt x="105" y="32"/>
                  </a:lnTo>
                  <a:lnTo>
                    <a:pt x="107" y="32"/>
                  </a:lnTo>
                  <a:lnTo>
                    <a:pt x="107" y="32"/>
                  </a:lnTo>
                  <a:lnTo>
                    <a:pt x="107" y="32"/>
                  </a:lnTo>
                  <a:lnTo>
                    <a:pt x="109" y="32"/>
                  </a:lnTo>
                  <a:lnTo>
                    <a:pt x="109" y="32"/>
                  </a:lnTo>
                  <a:lnTo>
                    <a:pt x="109" y="32"/>
                  </a:lnTo>
                  <a:lnTo>
                    <a:pt x="111" y="32"/>
                  </a:lnTo>
                  <a:lnTo>
                    <a:pt x="111" y="32"/>
                  </a:lnTo>
                  <a:lnTo>
                    <a:pt x="113" y="32"/>
                  </a:lnTo>
                  <a:lnTo>
                    <a:pt x="118" y="32"/>
                  </a:lnTo>
                  <a:lnTo>
                    <a:pt x="118" y="32"/>
                  </a:lnTo>
                  <a:lnTo>
                    <a:pt x="120" y="32"/>
                  </a:lnTo>
                  <a:lnTo>
                    <a:pt x="120" y="32"/>
                  </a:lnTo>
                  <a:lnTo>
                    <a:pt x="120" y="32"/>
                  </a:lnTo>
                  <a:lnTo>
                    <a:pt x="120" y="32"/>
                  </a:lnTo>
                  <a:lnTo>
                    <a:pt x="120" y="34"/>
                  </a:lnTo>
                  <a:lnTo>
                    <a:pt x="120" y="36"/>
                  </a:lnTo>
                  <a:lnTo>
                    <a:pt x="120" y="36"/>
                  </a:lnTo>
                  <a:lnTo>
                    <a:pt x="120" y="36"/>
                  </a:lnTo>
                  <a:lnTo>
                    <a:pt x="120" y="38"/>
                  </a:lnTo>
                  <a:lnTo>
                    <a:pt x="120" y="40"/>
                  </a:lnTo>
                  <a:lnTo>
                    <a:pt x="120" y="40"/>
                  </a:lnTo>
                  <a:lnTo>
                    <a:pt x="120" y="40"/>
                  </a:lnTo>
                  <a:lnTo>
                    <a:pt x="120" y="40"/>
                  </a:lnTo>
                  <a:lnTo>
                    <a:pt x="120" y="40"/>
                  </a:lnTo>
                  <a:lnTo>
                    <a:pt x="120" y="42"/>
                  </a:lnTo>
                  <a:lnTo>
                    <a:pt x="120" y="42"/>
                  </a:lnTo>
                  <a:lnTo>
                    <a:pt x="118" y="42"/>
                  </a:lnTo>
                  <a:lnTo>
                    <a:pt x="118" y="42"/>
                  </a:lnTo>
                  <a:lnTo>
                    <a:pt x="118" y="42"/>
                  </a:lnTo>
                  <a:lnTo>
                    <a:pt x="118" y="42"/>
                  </a:lnTo>
                  <a:lnTo>
                    <a:pt x="118" y="44"/>
                  </a:lnTo>
                  <a:lnTo>
                    <a:pt x="118" y="44"/>
                  </a:lnTo>
                  <a:lnTo>
                    <a:pt x="118" y="44"/>
                  </a:lnTo>
                  <a:lnTo>
                    <a:pt x="118" y="44"/>
                  </a:lnTo>
                  <a:lnTo>
                    <a:pt x="118" y="46"/>
                  </a:lnTo>
                  <a:lnTo>
                    <a:pt x="118" y="46"/>
                  </a:lnTo>
                  <a:lnTo>
                    <a:pt x="120" y="49"/>
                  </a:lnTo>
                  <a:lnTo>
                    <a:pt x="122" y="55"/>
                  </a:lnTo>
                  <a:lnTo>
                    <a:pt x="124" y="59"/>
                  </a:lnTo>
                  <a:lnTo>
                    <a:pt x="124" y="59"/>
                  </a:lnTo>
                  <a:lnTo>
                    <a:pt x="124" y="63"/>
                  </a:lnTo>
                  <a:lnTo>
                    <a:pt x="124" y="63"/>
                  </a:lnTo>
                  <a:lnTo>
                    <a:pt x="124" y="63"/>
                  </a:lnTo>
                  <a:lnTo>
                    <a:pt x="124" y="63"/>
                  </a:lnTo>
                  <a:lnTo>
                    <a:pt x="122" y="63"/>
                  </a:lnTo>
                  <a:lnTo>
                    <a:pt x="122" y="63"/>
                  </a:lnTo>
                  <a:lnTo>
                    <a:pt x="122" y="63"/>
                  </a:lnTo>
                  <a:lnTo>
                    <a:pt x="120" y="63"/>
                  </a:lnTo>
                  <a:lnTo>
                    <a:pt x="120" y="63"/>
                  </a:lnTo>
                  <a:lnTo>
                    <a:pt x="120" y="63"/>
                  </a:lnTo>
                  <a:lnTo>
                    <a:pt x="120" y="65"/>
                  </a:lnTo>
                  <a:lnTo>
                    <a:pt x="118" y="65"/>
                  </a:lnTo>
                  <a:lnTo>
                    <a:pt x="118" y="65"/>
                  </a:lnTo>
                  <a:lnTo>
                    <a:pt x="118" y="65"/>
                  </a:lnTo>
                  <a:lnTo>
                    <a:pt x="116" y="65"/>
                  </a:lnTo>
                  <a:lnTo>
                    <a:pt x="116" y="65"/>
                  </a:lnTo>
                  <a:lnTo>
                    <a:pt x="116" y="65"/>
                  </a:lnTo>
                  <a:lnTo>
                    <a:pt x="113" y="67"/>
                  </a:lnTo>
                  <a:lnTo>
                    <a:pt x="113" y="67"/>
                  </a:lnTo>
                  <a:lnTo>
                    <a:pt x="113" y="67"/>
                  </a:lnTo>
                  <a:lnTo>
                    <a:pt x="113" y="67"/>
                  </a:lnTo>
                  <a:lnTo>
                    <a:pt x="111" y="67"/>
                  </a:lnTo>
                  <a:lnTo>
                    <a:pt x="111" y="67"/>
                  </a:lnTo>
                  <a:lnTo>
                    <a:pt x="111" y="67"/>
                  </a:lnTo>
                  <a:lnTo>
                    <a:pt x="111" y="69"/>
                  </a:lnTo>
                  <a:lnTo>
                    <a:pt x="109" y="69"/>
                  </a:lnTo>
                  <a:lnTo>
                    <a:pt x="109" y="72"/>
                  </a:lnTo>
                  <a:lnTo>
                    <a:pt x="109" y="72"/>
                  </a:lnTo>
                  <a:lnTo>
                    <a:pt x="109" y="74"/>
                  </a:lnTo>
                  <a:lnTo>
                    <a:pt x="109" y="74"/>
                  </a:lnTo>
                  <a:lnTo>
                    <a:pt x="109" y="74"/>
                  </a:lnTo>
                  <a:lnTo>
                    <a:pt x="109" y="74"/>
                  </a:lnTo>
                  <a:lnTo>
                    <a:pt x="105" y="74"/>
                  </a:lnTo>
                  <a:lnTo>
                    <a:pt x="93" y="80"/>
                  </a:lnTo>
                  <a:lnTo>
                    <a:pt x="90" y="80"/>
                  </a:lnTo>
                  <a:lnTo>
                    <a:pt x="90" y="80"/>
                  </a:lnTo>
                  <a:lnTo>
                    <a:pt x="90" y="80"/>
                  </a:lnTo>
                  <a:lnTo>
                    <a:pt x="88" y="80"/>
                  </a:lnTo>
                  <a:lnTo>
                    <a:pt x="88" y="78"/>
                  </a:lnTo>
                  <a:lnTo>
                    <a:pt x="88" y="78"/>
                  </a:lnTo>
                  <a:lnTo>
                    <a:pt x="84" y="74"/>
                  </a:lnTo>
                  <a:lnTo>
                    <a:pt x="84" y="74"/>
                  </a:lnTo>
                  <a:lnTo>
                    <a:pt x="84" y="72"/>
                  </a:lnTo>
                  <a:lnTo>
                    <a:pt x="82" y="69"/>
                  </a:lnTo>
                  <a:lnTo>
                    <a:pt x="82" y="67"/>
                  </a:lnTo>
                  <a:lnTo>
                    <a:pt x="82" y="67"/>
                  </a:lnTo>
                  <a:lnTo>
                    <a:pt x="78" y="63"/>
                  </a:lnTo>
                  <a:lnTo>
                    <a:pt x="78" y="63"/>
                  </a:lnTo>
                  <a:lnTo>
                    <a:pt x="76" y="63"/>
                  </a:lnTo>
                  <a:lnTo>
                    <a:pt x="76" y="63"/>
                  </a:lnTo>
                  <a:lnTo>
                    <a:pt x="76" y="61"/>
                  </a:lnTo>
                  <a:lnTo>
                    <a:pt x="76" y="61"/>
                  </a:lnTo>
                  <a:lnTo>
                    <a:pt x="78" y="59"/>
                  </a:lnTo>
                  <a:lnTo>
                    <a:pt x="78" y="59"/>
                  </a:lnTo>
                  <a:lnTo>
                    <a:pt x="78" y="57"/>
                  </a:lnTo>
                  <a:lnTo>
                    <a:pt x="78" y="57"/>
                  </a:lnTo>
                  <a:lnTo>
                    <a:pt x="78" y="57"/>
                  </a:lnTo>
                  <a:lnTo>
                    <a:pt x="76" y="55"/>
                  </a:lnTo>
                  <a:lnTo>
                    <a:pt x="76" y="55"/>
                  </a:lnTo>
                  <a:lnTo>
                    <a:pt x="76" y="55"/>
                  </a:lnTo>
                  <a:lnTo>
                    <a:pt x="74" y="55"/>
                  </a:lnTo>
                  <a:lnTo>
                    <a:pt x="74" y="55"/>
                  </a:lnTo>
                  <a:lnTo>
                    <a:pt x="72" y="55"/>
                  </a:lnTo>
                  <a:lnTo>
                    <a:pt x="72" y="55"/>
                  </a:lnTo>
                  <a:lnTo>
                    <a:pt x="72" y="55"/>
                  </a:lnTo>
                  <a:lnTo>
                    <a:pt x="70" y="55"/>
                  </a:lnTo>
                  <a:lnTo>
                    <a:pt x="70" y="55"/>
                  </a:lnTo>
                  <a:lnTo>
                    <a:pt x="70" y="55"/>
                  </a:lnTo>
                  <a:lnTo>
                    <a:pt x="70" y="55"/>
                  </a:lnTo>
                  <a:lnTo>
                    <a:pt x="70" y="55"/>
                  </a:lnTo>
                  <a:lnTo>
                    <a:pt x="67" y="55"/>
                  </a:lnTo>
                  <a:lnTo>
                    <a:pt x="67" y="55"/>
                  </a:lnTo>
                  <a:lnTo>
                    <a:pt x="67" y="55"/>
                  </a:lnTo>
                  <a:lnTo>
                    <a:pt x="65" y="53"/>
                  </a:lnTo>
                  <a:lnTo>
                    <a:pt x="63" y="51"/>
                  </a:lnTo>
                  <a:lnTo>
                    <a:pt x="61" y="51"/>
                  </a:lnTo>
                  <a:lnTo>
                    <a:pt x="61" y="51"/>
                  </a:lnTo>
                  <a:lnTo>
                    <a:pt x="61" y="51"/>
                  </a:lnTo>
                  <a:lnTo>
                    <a:pt x="61" y="51"/>
                  </a:lnTo>
                  <a:lnTo>
                    <a:pt x="59" y="51"/>
                  </a:lnTo>
                  <a:lnTo>
                    <a:pt x="59" y="51"/>
                  </a:lnTo>
                  <a:lnTo>
                    <a:pt x="57" y="51"/>
                  </a:lnTo>
                  <a:lnTo>
                    <a:pt x="55" y="51"/>
                  </a:lnTo>
                  <a:lnTo>
                    <a:pt x="55" y="51"/>
                  </a:lnTo>
                  <a:lnTo>
                    <a:pt x="55" y="51"/>
                  </a:lnTo>
                  <a:lnTo>
                    <a:pt x="53" y="55"/>
                  </a:lnTo>
                  <a:lnTo>
                    <a:pt x="51" y="57"/>
                  </a:lnTo>
                  <a:lnTo>
                    <a:pt x="51" y="57"/>
                  </a:lnTo>
                  <a:lnTo>
                    <a:pt x="49" y="59"/>
                  </a:lnTo>
                  <a:lnTo>
                    <a:pt x="49" y="61"/>
                  </a:lnTo>
                  <a:lnTo>
                    <a:pt x="49" y="65"/>
                  </a:lnTo>
                  <a:lnTo>
                    <a:pt x="49" y="67"/>
                  </a:lnTo>
                  <a:lnTo>
                    <a:pt x="49" y="67"/>
                  </a:lnTo>
                  <a:lnTo>
                    <a:pt x="49" y="67"/>
                  </a:lnTo>
                  <a:lnTo>
                    <a:pt x="49" y="67"/>
                  </a:lnTo>
                  <a:lnTo>
                    <a:pt x="49" y="67"/>
                  </a:lnTo>
                  <a:lnTo>
                    <a:pt x="49" y="67"/>
                  </a:lnTo>
                  <a:lnTo>
                    <a:pt x="51" y="67"/>
                  </a:lnTo>
                  <a:lnTo>
                    <a:pt x="51" y="67"/>
                  </a:lnTo>
                  <a:lnTo>
                    <a:pt x="53" y="67"/>
                  </a:lnTo>
                  <a:lnTo>
                    <a:pt x="53" y="67"/>
                  </a:lnTo>
                  <a:lnTo>
                    <a:pt x="53" y="67"/>
                  </a:lnTo>
                  <a:lnTo>
                    <a:pt x="53" y="67"/>
                  </a:lnTo>
                  <a:lnTo>
                    <a:pt x="53" y="69"/>
                  </a:lnTo>
                  <a:lnTo>
                    <a:pt x="53" y="69"/>
                  </a:lnTo>
                  <a:lnTo>
                    <a:pt x="53" y="76"/>
                  </a:lnTo>
                  <a:lnTo>
                    <a:pt x="53" y="76"/>
                  </a:lnTo>
                  <a:lnTo>
                    <a:pt x="53" y="76"/>
                  </a:lnTo>
                  <a:lnTo>
                    <a:pt x="53" y="76"/>
                  </a:lnTo>
                  <a:lnTo>
                    <a:pt x="51" y="76"/>
                  </a:lnTo>
                  <a:lnTo>
                    <a:pt x="51" y="76"/>
                  </a:lnTo>
                  <a:lnTo>
                    <a:pt x="51" y="76"/>
                  </a:lnTo>
                  <a:lnTo>
                    <a:pt x="51" y="76"/>
                  </a:lnTo>
                  <a:lnTo>
                    <a:pt x="51" y="76"/>
                  </a:lnTo>
                  <a:lnTo>
                    <a:pt x="51" y="76"/>
                  </a:lnTo>
                  <a:lnTo>
                    <a:pt x="49" y="76"/>
                  </a:lnTo>
                  <a:lnTo>
                    <a:pt x="49" y="76"/>
                  </a:lnTo>
                  <a:lnTo>
                    <a:pt x="49" y="76"/>
                  </a:lnTo>
                  <a:lnTo>
                    <a:pt x="49" y="76"/>
                  </a:lnTo>
                  <a:lnTo>
                    <a:pt x="49" y="78"/>
                  </a:lnTo>
                  <a:lnTo>
                    <a:pt x="49" y="78"/>
                  </a:lnTo>
                  <a:lnTo>
                    <a:pt x="49" y="78"/>
                  </a:lnTo>
                  <a:lnTo>
                    <a:pt x="51" y="78"/>
                  </a:lnTo>
                  <a:lnTo>
                    <a:pt x="51" y="80"/>
                  </a:lnTo>
                  <a:lnTo>
                    <a:pt x="51" y="80"/>
                  </a:lnTo>
                  <a:lnTo>
                    <a:pt x="51" y="80"/>
                  </a:lnTo>
                  <a:lnTo>
                    <a:pt x="53" y="84"/>
                  </a:lnTo>
                  <a:lnTo>
                    <a:pt x="53" y="86"/>
                  </a:lnTo>
                  <a:lnTo>
                    <a:pt x="53" y="90"/>
                  </a:lnTo>
                  <a:lnTo>
                    <a:pt x="53" y="90"/>
                  </a:lnTo>
                  <a:lnTo>
                    <a:pt x="53" y="90"/>
                  </a:lnTo>
                  <a:lnTo>
                    <a:pt x="53" y="90"/>
                  </a:lnTo>
                  <a:lnTo>
                    <a:pt x="53" y="90"/>
                  </a:lnTo>
                  <a:lnTo>
                    <a:pt x="51" y="92"/>
                  </a:lnTo>
                  <a:lnTo>
                    <a:pt x="44" y="92"/>
                  </a:lnTo>
                  <a:lnTo>
                    <a:pt x="42" y="92"/>
                  </a:lnTo>
                  <a:lnTo>
                    <a:pt x="40" y="95"/>
                  </a:lnTo>
                  <a:lnTo>
                    <a:pt x="40" y="95"/>
                  </a:lnTo>
                  <a:lnTo>
                    <a:pt x="38" y="95"/>
                  </a:lnTo>
                  <a:lnTo>
                    <a:pt x="38" y="97"/>
                  </a:lnTo>
                  <a:lnTo>
                    <a:pt x="38" y="97"/>
                  </a:lnTo>
                  <a:lnTo>
                    <a:pt x="38" y="97"/>
                  </a:lnTo>
                  <a:lnTo>
                    <a:pt x="36" y="99"/>
                  </a:lnTo>
                  <a:lnTo>
                    <a:pt x="36" y="99"/>
                  </a:lnTo>
                  <a:lnTo>
                    <a:pt x="36" y="99"/>
                  </a:lnTo>
                  <a:lnTo>
                    <a:pt x="36" y="97"/>
                  </a:lnTo>
                  <a:lnTo>
                    <a:pt x="36" y="97"/>
                  </a:lnTo>
                  <a:lnTo>
                    <a:pt x="36" y="97"/>
                  </a:lnTo>
                  <a:lnTo>
                    <a:pt x="34" y="97"/>
                  </a:lnTo>
                  <a:lnTo>
                    <a:pt x="34" y="97"/>
                  </a:lnTo>
                  <a:lnTo>
                    <a:pt x="34" y="97"/>
                  </a:lnTo>
                  <a:lnTo>
                    <a:pt x="34" y="97"/>
                  </a:lnTo>
                  <a:lnTo>
                    <a:pt x="34" y="97"/>
                  </a:lnTo>
                  <a:lnTo>
                    <a:pt x="34" y="97"/>
                  </a:lnTo>
                  <a:lnTo>
                    <a:pt x="34" y="101"/>
                  </a:lnTo>
                  <a:lnTo>
                    <a:pt x="34" y="101"/>
                  </a:lnTo>
                  <a:lnTo>
                    <a:pt x="34" y="101"/>
                  </a:lnTo>
                  <a:lnTo>
                    <a:pt x="32" y="103"/>
                  </a:lnTo>
                  <a:lnTo>
                    <a:pt x="32" y="105"/>
                  </a:lnTo>
                  <a:lnTo>
                    <a:pt x="32" y="105"/>
                  </a:lnTo>
                  <a:lnTo>
                    <a:pt x="32" y="105"/>
                  </a:lnTo>
                  <a:lnTo>
                    <a:pt x="32" y="107"/>
                  </a:lnTo>
                  <a:lnTo>
                    <a:pt x="32" y="107"/>
                  </a:lnTo>
                  <a:lnTo>
                    <a:pt x="32" y="109"/>
                  </a:lnTo>
                  <a:lnTo>
                    <a:pt x="32" y="109"/>
                  </a:lnTo>
                  <a:lnTo>
                    <a:pt x="32" y="109"/>
                  </a:lnTo>
                  <a:lnTo>
                    <a:pt x="32" y="109"/>
                  </a:lnTo>
                  <a:lnTo>
                    <a:pt x="32" y="109"/>
                  </a:lnTo>
                  <a:lnTo>
                    <a:pt x="32" y="109"/>
                  </a:lnTo>
                  <a:lnTo>
                    <a:pt x="32" y="111"/>
                  </a:lnTo>
                  <a:lnTo>
                    <a:pt x="34" y="111"/>
                  </a:lnTo>
                  <a:lnTo>
                    <a:pt x="34" y="116"/>
                  </a:lnTo>
                  <a:lnTo>
                    <a:pt x="34" y="116"/>
                  </a:lnTo>
                  <a:lnTo>
                    <a:pt x="34" y="116"/>
                  </a:lnTo>
                  <a:lnTo>
                    <a:pt x="34" y="118"/>
                  </a:lnTo>
                  <a:lnTo>
                    <a:pt x="34" y="118"/>
                  </a:lnTo>
                  <a:lnTo>
                    <a:pt x="34" y="118"/>
                  </a:lnTo>
                  <a:lnTo>
                    <a:pt x="34" y="118"/>
                  </a:lnTo>
                  <a:lnTo>
                    <a:pt x="34" y="118"/>
                  </a:lnTo>
                  <a:lnTo>
                    <a:pt x="32" y="120"/>
                  </a:lnTo>
                  <a:lnTo>
                    <a:pt x="30" y="122"/>
                  </a:lnTo>
                  <a:lnTo>
                    <a:pt x="30" y="122"/>
                  </a:lnTo>
                  <a:lnTo>
                    <a:pt x="30" y="122"/>
                  </a:lnTo>
                  <a:lnTo>
                    <a:pt x="30" y="122"/>
                  </a:lnTo>
                  <a:lnTo>
                    <a:pt x="30" y="126"/>
                  </a:lnTo>
                  <a:lnTo>
                    <a:pt x="30" y="128"/>
                  </a:lnTo>
                  <a:lnTo>
                    <a:pt x="30" y="128"/>
                  </a:lnTo>
                  <a:lnTo>
                    <a:pt x="28" y="128"/>
                  </a:lnTo>
                  <a:lnTo>
                    <a:pt x="28" y="128"/>
                  </a:lnTo>
                  <a:lnTo>
                    <a:pt x="28" y="130"/>
                  </a:lnTo>
                  <a:lnTo>
                    <a:pt x="26" y="130"/>
                  </a:lnTo>
                  <a:lnTo>
                    <a:pt x="23" y="130"/>
                  </a:lnTo>
                  <a:lnTo>
                    <a:pt x="21" y="130"/>
                  </a:lnTo>
                  <a:lnTo>
                    <a:pt x="19" y="132"/>
                  </a:lnTo>
                  <a:lnTo>
                    <a:pt x="17" y="132"/>
                  </a:lnTo>
                  <a:lnTo>
                    <a:pt x="11" y="132"/>
                  </a:lnTo>
                  <a:lnTo>
                    <a:pt x="11" y="132"/>
                  </a:lnTo>
                  <a:lnTo>
                    <a:pt x="9" y="130"/>
                  </a:lnTo>
                  <a:lnTo>
                    <a:pt x="7" y="130"/>
                  </a:lnTo>
                  <a:lnTo>
                    <a:pt x="5" y="130"/>
                  </a:lnTo>
                  <a:lnTo>
                    <a:pt x="0" y="132"/>
                  </a:lnTo>
                  <a:lnTo>
                    <a:pt x="0" y="134"/>
                  </a:lnTo>
                  <a:lnTo>
                    <a:pt x="0" y="134"/>
                  </a:lnTo>
                  <a:lnTo>
                    <a:pt x="0" y="136"/>
                  </a:lnTo>
                  <a:lnTo>
                    <a:pt x="0" y="136"/>
                  </a:lnTo>
                  <a:lnTo>
                    <a:pt x="0" y="136"/>
                  </a:lnTo>
                  <a:lnTo>
                    <a:pt x="0" y="136"/>
                  </a:lnTo>
                  <a:lnTo>
                    <a:pt x="0" y="139"/>
                  </a:lnTo>
                  <a:lnTo>
                    <a:pt x="0" y="139"/>
                  </a:lnTo>
                  <a:lnTo>
                    <a:pt x="0" y="139"/>
                  </a:lnTo>
                  <a:lnTo>
                    <a:pt x="0" y="139"/>
                  </a:lnTo>
                  <a:lnTo>
                    <a:pt x="0" y="141"/>
                  </a:lnTo>
                  <a:lnTo>
                    <a:pt x="0" y="141"/>
                  </a:lnTo>
                  <a:lnTo>
                    <a:pt x="0" y="141"/>
                  </a:lnTo>
                  <a:lnTo>
                    <a:pt x="3" y="141"/>
                  </a:lnTo>
                  <a:lnTo>
                    <a:pt x="3" y="143"/>
                  </a:lnTo>
                  <a:lnTo>
                    <a:pt x="3" y="143"/>
                  </a:lnTo>
                  <a:lnTo>
                    <a:pt x="5" y="143"/>
                  </a:lnTo>
                  <a:lnTo>
                    <a:pt x="9" y="145"/>
                  </a:lnTo>
                  <a:lnTo>
                    <a:pt x="11" y="145"/>
                  </a:lnTo>
                  <a:lnTo>
                    <a:pt x="11" y="145"/>
                  </a:lnTo>
                  <a:lnTo>
                    <a:pt x="11" y="147"/>
                  </a:lnTo>
                  <a:lnTo>
                    <a:pt x="11" y="147"/>
                  </a:lnTo>
                  <a:lnTo>
                    <a:pt x="11" y="147"/>
                  </a:lnTo>
                  <a:lnTo>
                    <a:pt x="13" y="147"/>
                  </a:lnTo>
                  <a:lnTo>
                    <a:pt x="13" y="147"/>
                  </a:lnTo>
                  <a:lnTo>
                    <a:pt x="15" y="147"/>
                  </a:lnTo>
                  <a:lnTo>
                    <a:pt x="15" y="147"/>
                  </a:lnTo>
                  <a:lnTo>
                    <a:pt x="17" y="147"/>
                  </a:lnTo>
                  <a:lnTo>
                    <a:pt x="17" y="149"/>
                  </a:lnTo>
                  <a:lnTo>
                    <a:pt x="19" y="149"/>
                  </a:lnTo>
                  <a:lnTo>
                    <a:pt x="19" y="149"/>
                  </a:lnTo>
                  <a:lnTo>
                    <a:pt x="19" y="149"/>
                  </a:lnTo>
                  <a:lnTo>
                    <a:pt x="19" y="151"/>
                  </a:lnTo>
                  <a:lnTo>
                    <a:pt x="21" y="151"/>
                  </a:lnTo>
                  <a:lnTo>
                    <a:pt x="21" y="151"/>
                  </a:lnTo>
                  <a:lnTo>
                    <a:pt x="21" y="151"/>
                  </a:lnTo>
                  <a:lnTo>
                    <a:pt x="23" y="153"/>
                  </a:lnTo>
                  <a:lnTo>
                    <a:pt x="21" y="155"/>
                  </a:lnTo>
                  <a:lnTo>
                    <a:pt x="23" y="155"/>
                  </a:lnTo>
                  <a:lnTo>
                    <a:pt x="23" y="155"/>
                  </a:lnTo>
                  <a:lnTo>
                    <a:pt x="23" y="157"/>
                  </a:lnTo>
                  <a:lnTo>
                    <a:pt x="23" y="157"/>
                  </a:lnTo>
                  <a:lnTo>
                    <a:pt x="21" y="157"/>
                  </a:lnTo>
                  <a:lnTo>
                    <a:pt x="21" y="157"/>
                  </a:lnTo>
                  <a:lnTo>
                    <a:pt x="21" y="157"/>
                  </a:lnTo>
                  <a:lnTo>
                    <a:pt x="21" y="164"/>
                  </a:lnTo>
                  <a:lnTo>
                    <a:pt x="21" y="164"/>
                  </a:lnTo>
                  <a:lnTo>
                    <a:pt x="21" y="166"/>
                  </a:lnTo>
                  <a:lnTo>
                    <a:pt x="23" y="168"/>
                  </a:lnTo>
                  <a:lnTo>
                    <a:pt x="23" y="168"/>
                  </a:lnTo>
                  <a:lnTo>
                    <a:pt x="23" y="168"/>
                  </a:lnTo>
                  <a:lnTo>
                    <a:pt x="23" y="168"/>
                  </a:lnTo>
                  <a:lnTo>
                    <a:pt x="23" y="170"/>
                  </a:lnTo>
                  <a:lnTo>
                    <a:pt x="23" y="174"/>
                  </a:lnTo>
                  <a:lnTo>
                    <a:pt x="28" y="174"/>
                  </a:lnTo>
                  <a:lnTo>
                    <a:pt x="28" y="174"/>
                  </a:lnTo>
                  <a:lnTo>
                    <a:pt x="30" y="174"/>
                  </a:lnTo>
                  <a:lnTo>
                    <a:pt x="30" y="176"/>
                  </a:lnTo>
                  <a:lnTo>
                    <a:pt x="30" y="176"/>
                  </a:lnTo>
                  <a:lnTo>
                    <a:pt x="34" y="176"/>
                  </a:lnTo>
                  <a:lnTo>
                    <a:pt x="36" y="176"/>
                  </a:lnTo>
                  <a:lnTo>
                    <a:pt x="36" y="176"/>
                  </a:lnTo>
                  <a:lnTo>
                    <a:pt x="36" y="178"/>
                  </a:lnTo>
                  <a:lnTo>
                    <a:pt x="36" y="178"/>
                  </a:lnTo>
                  <a:lnTo>
                    <a:pt x="36" y="178"/>
                  </a:lnTo>
                  <a:lnTo>
                    <a:pt x="38" y="178"/>
                  </a:lnTo>
                  <a:lnTo>
                    <a:pt x="38" y="180"/>
                  </a:lnTo>
                  <a:lnTo>
                    <a:pt x="40" y="180"/>
                  </a:lnTo>
                  <a:lnTo>
                    <a:pt x="42" y="180"/>
                  </a:lnTo>
                  <a:lnTo>
                    <a:pt x="42" y="180"/>
                  </a:lnTo>
                  <a:lnTo>
                    <a:pt x="42" y="180"/>
                  </a:lnTo>
                  <a:lnTo>
                    <a:pt x="42" y="182"/>
                  </a:lnTo>
                  <a:lnTo>
                    <a:pt x="42" y="182"/>
                  </a:lnTo>
                  <a:lnTo>
                    <a:pt x="42" y="182"/>
                  </a:lnTo>
                  <a:lnTo>
                    <a:pt x="42" y="185"/>
                  </a:lnTo>
                  <a:lnTo>
                    <a:pt x="44" y="185"/>
                  </a:lnTo>
                  <a:lnTo>
                    <a:pt x="44" y="187"/>
                  </a:lnTo>
                  <a:lnTo>
                    <a:pt x="44" y="187"/>
                  </a:lnTo>
                  <a:lnTo>
                    <a:pt x="47" y="189"/>
                  </a:lnTo>
                  <a:lnTo>
                    <a:pt x="47" y="189"/>
                  </a:lnTo>
                  <a:lnTo>
                    <a:pt x="49" y="189"/>
                  </a:lnTo>
                  <a:lnTo>
                    <a:pt x="51" y="189"/>
                  </a:lnTo>
                  <a:lnTo>
                    <a:pt x="53" y="189"/>
                  </a:lnTo>
                  <a:lnTo>
                    <a:pt x="53" y="189"/>
                  </a:lnTo>
                  <a:lnTo>
                    <a:pt x="55" y="189"/>
                  </a:lnTo>
                  <a:lnTo>
                    <a:pt x="57" y="185"/>
                  </a:lnTo>
                  <a:lnTo>
                    <a:pt x="57" y="182"/>
                  </a:lnTo>
                  <a:lnTo>
                    <a:pt x="59" y="182"/>
                  </a:lnTo>
                  <a:lnTo>
                    <a:pt x="61" y="182"/>
                  </a:lnTo>
                  <a:lnTo>
                    <a:pt x="61" y="180"/>
                  </a:lnTo>
                  <a:lnTo>
                    <a:pt x="63" y="182"/>
                  </a:lnTo>
                  <a:lnTo>
                    <a:pt x="65" y="182"/>
                  </a:lnTo>
                  <a:lnTo>
                    <a:pt x="65" y="180"/>
                  </a:lnTo>
                  <a:lnTo>
                    <a:pt x="67" y="178"/>
                  </a:lnTo>
                  <a:lnTo>
                    <a:pt x="72" y="174"/>
                  </a:lnTo>
                  <a:lnTo>
                    <a:pt x="74" y="174"/>
                  </a:lnTo>
                  <a:lnTo>
                    <a:pt x="74" y="176"/>
                  </a:lnTo>
                  <a:lnTo>
                    <a:pt x="72" y="176"/>
                  </a:lnTo>
                  <a:lnTo>
                    <a:pt x="70" y="178"/>
                  </a:lnTo>
                  <a:lnTo>
                    <a:pt x="70" y="178"/>
                  </a:lnTo>
                  <a:lnTo>
                    <a:pt x="70" y="178"/>
                  </a:lnTo>
                  <a:lnTo>
                    <a:pt x="70" y="180"/>
                  </a:lnTo>
                  <a:lnTo>
                    <a:pt x="70" y="180"/>
                  </a:lnTo>
                  <a:lnTo>
                    <a:pt x="70" y="180"/>
                  </a:lnTo>
                  <a:lnTo>
                    <a:pt x="70" y="180"/>
                  </a:lnTo>
                  <a:lnTo>
                    <a:pt x="70" y="180"/>
                  </a:lnTo>
                  <a:lnTo>
                    <a:pt x="70" y="180"/>
                  </a:lnTo>
                  <a:lnTo>
                    <a:pt x="70" y="182"/>
                  </a:lnTo>
                  <a:lnTo>
                    <a:pt x="70" y="185"/>
                  </a:lnTo>
                  <a:lnTo>
                    <a:pt x="70" y="187"/>
                  </a:lnTo>
                  <a:lnTo>
                    <a:pt x="70" y="187"/>
                  </a:lnTo>
                  <a:lnTo>
                    <a:pt x="70" y="187"/>
                  </a:lnTo>
                  <a:lnTo>
                    <a:pt x="70" y="189"/>
                  </a:lnTo>
                  <a:lnTo>
                    <a:pt x="72" y="189"/>
                  </a:lnTo>
                  <a:lnTo>
                    <a:pt x="72" y="189"/>
                  </a:lnTo>
                  <a:lnTo>
                    <a:pt x="72" y="191"/>
                  </a:lnTo>
                  <a:lnTo>
                    <a:pt x="72" y="191"/>
                  </a:lnTo>
                  <a:lnTo>
                    <a:pt x="72" y="197"/>
                  </a:lnTo>
                  <a:lnTo>
                    <a:pt x="72" y="197"/>
                  </a:lnTo>
                  <a:lnTo>
                    <a:pt x="72" y="199"/>
                  </a:lnTo>
                  <a:lnTo>
                    <a:pt x="74" y="201"/>
                  </a:lnTo>
                  <a:lnTo>
                    <a:pt x="74" y="201"/>
                  </a:lnTo>
                  <a:lnTo>
                    <a:pt x="74" y="201"/>
                  </a:lnTo>
                  <a:lnTo>
                    <a:pt x="74" y="220"/>
                  </a:lnTo>
                  <a:lnTo>
                    <a:pt x="74" y="220"/>
                  </a:lnTo>
                  <a:lnTo>
                    <a:pt x="74" y="222"/>
                  </a:lnTo>
                  <a:lnTo>
                    <a:pt x="74" y="222"/>
                  </a:lnTo>
                  <a:lnTo>
                    <a:pt x="74" y="222"/>
                  </a:lnTo>
                  <a:lnTo>
                    <a:pt x="74" y="222"/>
                  </a:lnTo>
                  <a:lnTo>
                    <a:pt x="74" y="224"/>
                  </a:lnTo>
                  <a:lnTo>
                    <a:pt x="72" y="233"/>
                  </a:lnTo>
                  <a:lnTo>
                    <a:pt x="72" y="237"/>
                  </a:lnTo>
                  <a:lnTo>
                    <a:pt x="72" y="239"/>
                  </a:lnTo>
                  <a:lnTo>
                    <a:pt x="72" y="239"/>
                  </a:lnTo>
                  <a:lnTo>
                    <a:pt x="72" y="239"/>
                  </a:lnTo>
                  <a:lnTo>
                    <a:pt x="72" y="239"/>
                  </a:lnTo>
                  <a:lnTo>
                    <a:pt x="72" y="239"/>
                  </a:lnTo>
                  <a:lnTo>
                    <a:pt x="70" y="241"/>
                  </a:lnTo>
                  <a:lnTo>
                    <a:pt x="67" y="239"/>
                  </a:lnTo>
                  <a:lnTo>
                    <a:pt x="65" y="239"/>
                  </a:lnTo>
                  <a:lnTo>
                    <a:pt x="63" y="239"/>
                  </a:lnTo>
                  <a:lnTo>
                    <a:pt x="61" y="239"/>
                  </a:lnTo>
                  <a:lnTo>
                    <a:pt x="61" y="239"/>
                  </a:lnTo>
                  <a:lnTo>
                    <a:pt x="61" y="239"/>
                  </a:lnTo>
                  <a:lnTo>
                    <a:pt x="61" y="239"/>
                  </a:lnTo>
                  <a:lnTo>
                    <a:pt x="59" y="239"/>
                  </a:lnTo>
                  <a:lnTo>
                    <a:pt x="59" y="239"/>
                  </a:lnTo>
                  <a:lnTo>
                    <a:pt x="57" y="239"/>
                  </a:lnTo>
                  <a:lnTo>
                    <a:pt x="55" y="241"/>
                  </a:lnTo>
                  <a:lnTo>
                    <a:pt x="51" y="243"/>
                  </a:lnTo>
                  <a:lnTo>
                    <a:pt x="49" y="243"/>
                  </a:lnTo>
                  <a:lnTo>
                    <a:pt x="49" y="243"/>
                  </a:lnTo>
                  <a:lnTo>
                    <a:pt x="49" y="243"/>
                  </a:lnTo>
                  <a:lnTo>
                    <a:pt x="49" y="245"/>
                  </a:lnTo>
                  <a:lnTo>
                    <a:pt x="47" y="243"/>
                  </a:lnTo>
                  <a:lnTo>
                    <a:pt x="47" y="243"/>
                  </a:lnTo>
                  <a:lnTo>
                    <a:pt x="47" y="243"/>
                  </a:lnTo>
                  <a:lnTo>
                    <a:pt x="47" y="243"/>
                  </a:lnTo>
                  <a:lnTo>
                    <a:pt x="44" y="245"/>
                  </a:lnTo>
                  <a:lnTo>
                    <a:pt x="44" y="247"/>
                  </a:lnTo>
                  <a:lnTo>
                    <a:pt x="42" y="249"/>
                  </a:lnTo>
                  <a:lnTo>
                    <a:pt x="42" y="249"/>
                  </a:lnTo>
                  <a:lnTo>
                    <a:pt x="42" y="249"/>
                  </a:lnTo>
                  <a:lnTo>
                    <a:pt x="42" y="252"/>
                  </a:lnTo>
                  <a:lnTo>
                    <a:pt x="42" y="254"/>
                  </a:lnTo>
                  <a:lnTo>
                    <a:pt x="42" y="254"/>
                  </a:lnTo>
                  <a:lnTo>
                    <a:pt x="42" y="254"/>
                  </a:lnTo>
                  <a:lnTo>
                    <a:pt x="38" y="260"/>
                  </a:lnTo>
                  <a:lnTo>
                    <a:pt x="36" y="262"/>
                  </a:lnTo>
                  <a:lnTo>
                    <a:pt x="36" y="262"/>
                  </a:lnTo>
                  <a:lnTo>
                    <a:pt x="36" y="262"/>
                  </a:lnTo>
                  <a:lnTo>
                    <a:pt x="36" y="262"/>
                  </a:lnTo>
                  <a:lnTo>
                    <a:pt x="36" y="264"/>
                  </a:lnTo>
                  <a:lnTo>
                    <a:pt x="36" y="264"/>
                  </a:lnTo>
                  <a:lnTo>
                    <a:pt x="36" y="264"/>
                  </a:lnTo>
                  <a:lnTo>
                    <a:pt x="36" y="266"/>
                  </a:lnTo>
                  <a:lnTo>
                    <a:pt x="36" y="270"/>
                  </a:lnTo>
                  <a:lnTo>
                    <a:pt x="36" y="275"/>
                  </a:lnTo>
                  <a:lnTo>
                    <a:pt x="36" y="277"/>
                  </a:lnTo>
                  <a:lnTo>
                    <a:pt x="36" y="277"/>
                  </a:lnTo>
                  <a:lnTo>
                    <a:pt x="38" y="277"/>
                  </a:lnTo>
                  <a:lnTo>
                    <a:pt x="38" y="277"/>
                  </a:lnTo>
                  <a:lnTo>
                    <a:pt x="40" y="279"/>
                  </a:lnTo>
                  <a:lnTo>
                    <a:pt x="40" y="279"/>
                  </a:lnTo>
                  <a:lnTo>
                    <a:pt x="40" y="279"/>
                  </a:lnTo>
                  <a:lnTo>
                    <a:pt x="40" y="281"/>
                  </a:lnTo>
                  <a:lnTo>
                    <a:pt x="40" y="281"/>
                  </a:lnTo>
                  <a:lnTo>
                    <a:pt x="42" y="281"/>
                  </a:lnTo>
                  <a:lnTo>
                    <a:pt x="42" y="283"/>
                  </a:lnTo>
                  <a:lnTo>
                    <a:pt x="42" y="283"/>
                  </a:lnTo>
                  <a:lnTo>
                    <a:pt x="44" y="283"/>
                  </a:lnTo>
                  <a:lnTo>
                    <a:pt x="44" y="285"/>
                  </a:lnTo>
                  <a:lnTo>
                    <a:pt x="44" y="285"/>
                  </a:lnTo>
                  <a:lnTo>
                    <a:pt x="47" y="285"/>
                  </a:lnTo>
                  <a:lnTo>
                    <a:pt x="47" y="287"/>
                  </a:lnTo>
                  <a:lnTo>
                    <a:pt x="49" y="289"/>
                  </a:lnTo>
                  <a:lnTo>
                    <a:pt x="49" y="291"/>
                  </a:lnTo>
                  <a:lnTo>
                    <a:pt x="49" y="291"/>
                  </a:lnTo>
                  <a:lnTo>
                    <a:pt x="49" y="291"/>
                  </a:lnTo>
                  <a:lnTo>
                    <a:pt x="51" y="291"/>
                  </a:lnTo>
                  <a:lnTo>
                    <a:pt x="51" y="291"/>
                  </a:lnTo>
                  <a:lnTo>
                    <a:pt x="51" y="291"/>
                  </a:lnTo>
                  <a:lnTo>
                    <a:pt x="51" y="291"/>
                  </a:lnTo>
                  <a:lnTo>
                    <a:pt x="51" y="291"/>
                  </a:lnTo>
                  <a:lnTo>
                    <a:pt x="51" y="289"/>
                  </a:lnTo>
                  <a:lnTo>
                    <a:pt x="51" y="289"/>
                  </a:lnTo>
                  <a:lnTo>
                    <a:pt x="53" y="289"/>
                  </a:lnTo>
                  <a:lnTo>
                    <a:pt x="53" y="289"/>
                  </a:lnTo>
                  <a:lnTo>
                    <a:pt x="53" y="287"/>
                  </a:lnTo>
                  <a:lnTo>
                    <a:pt x="53" y="287"/>
                  </a:lnTo>
                  <a:lnTo>
                    <a:pt x="53" y="287"/>
                  </a:lnTo>
                  <a:lnTo>
                    <a:pt x="53" y="287"/>
                  </a:lnTo>
                  <a:lnTo>
                    <a:pt x="55" y="285"/>
                  </a:lnTo>
                  <a:lnTo>
                    <a:pt x="55" y="287"/>
                  </a:lnTo>
                  <a:lnTo>
                    <a:pt x="55" y="287"/>
                  </a:lnTo>
                  <a:lnTo>
                    <a:pt x="57" y="287"/>
                  </a:lnTo>
                  <a:lnTo>
                    <a:pt x="57" y="287"/>
                  </a:lnTo>
                  <a:lnTo>
                    <a:pt x="59" y="289"/>
                  </a:lnTo>
                  <a:lnTo>
                    <a:pt x="63" y="293"/>
                  </a:lnTo>
                  <a:lnTo>
                    <a:pt x="65" y="293"/>
                  </a:lnTo>
                  <a:lnTo>
                    <a:pt x="65" y="293"/>
                  </a:lnTo>
                  <a:lnTo>
                    <a:pt x="65" y="293"/>
                  </a:lnTo>
                  <a:lnTo>
                    <a:pt x="67" y="293"/>
                  </a:lnTo>
                  <a:lnTo>
                    <a:pt x="67" y="293"/>
                  </a:lnTo>
                  <a:lnTo>
                    <a:pt x="67" y="293"/>
                  </a:lnTo>
                  <a:lnTo>
                    <a:pt x="70" y="293"/>
                  </a:lnTo>
                  <a:lnTo>
                    <a:pt x="70" y="293"/>
                  </a:lnTo>
                  <a:lnTo>
                    <a:pt x="70" y="293"/>
                  </a:lnTo>
                  <a:lnTo>
                    <a:pt x="70" y="293"/>
                  </a:lnTo>
                  <a:lnTo>
                    <a:pt x="72" y="293"/>
                  </a:lnTo>
                  <a:lnTo>
                    <a:pt x="72" y="296"/>
                  </a:lnTo>
                  <a:lnTo>
                    <a:pt x="72" y="296"/>
                  </a:lnTo>
                  <a:lnTo>
                    <a:pt x="72" y="296"/>
                  </a:lnTo>
                  <a:lnTo>
                    <a:pt x="72" y="296"/>
                  </a:lnTo>
                  <a:lnTo>
                    <a:pt x="72" y="296"/>
                  </a:lnTo>
                  <a:lnTo>
                    <a:pt x="72" y="298"/>
                  </a:lnTo>
                  <a:lnTo>
                    <a:pt x="74" y="300"/>
                  </a:lnTo>
                  <a:lnTo>
                    <a:pt x="74" y="300"/>
                  </a:lnTo>
                  <a:lnTo>
                    <a:pt x="74" y="300"/>
                  </a:lnTo>
                  <a:lnTo>
                    <a:pt x="74" y="300"/>
                  </a:lnTo>
                  <a:lnTo>
                    <a:pt x="74" y="302"/>
                  </a:lnTo>
                  <a:lnTo>
                    <a:pt x="76" y="302"/>
                  </a:lnTo>
                  <a:lnTo>
                    <a:pt x="76" y="302"/>
                  </a:lnTo>
                  <a:lnTo>
                    <a:pt x="76" y="302"/>
                  </a:lnTo>
                  <a:lnTo>
                    <a:pt x="76" y="302"/>
                  </a:lnTo>
                  <a:lnTo>
                    <a:pt x="78" y="302"/>
                  </a:lnTo>
                  <a:lnTo>
                    <a:pt x="80" y="302"/>
                  </a:lnTo>
                  <a:lnTo>
                    <a:pt x="82" y="302"/>
                  </a:lnTo>
                  <a:lnTo>
                    <a:pt x="82" y="304"/>
                  </a:lnTo>
                  <a:lnTo>
                    <a:pt x="82" y="306"/>
                  </a:lnTo>
                  <a:lnTo>
                    <a:pt x="82" y="306"/>
                  </a:lnTo>
                  <a:lnTo>
                    <a:pt x="80" y="306"/>
                  </a:lnTo>
                  <a:lnTo>
                    <a:pt x="80" y="308"/>
                  </a:lnTo>
                  <a:lnTo>
                    <a:pt x="78" y="310"/>
                  </a:lnTo>
                  <a:lnTo>
                    <a:pt x="76" y="312"/>
                  </a:lnTo>
                  <a:lnTo>
                    <a:pt x="76" y="312"/>
                  </a:lnTo>
                  <a:lnTo>
                    <a:pt x="74" y="312"/>
                  </a:lnTo>
                  <a:lnTo>
                    <a:pt x="74" y="312"/>
                  </a:lnTo>
                  <a:lnTo>
                    <a:pt x="72" y="314"/>
                  </a:lnTo>
                  <a:lnTo>
                    <a:pt x="70" y="314"/>
                  </a:lnTo>
                  <a:lnTo>
                    <a:pt x="70" y="314"/>
                  </a:lnTo>
                  <a:lnTo>
                    <a:pt x="70" y="316"/>
                  </a:lnTo>
                  <a:lnTo>
                    <a:pt x="70" y="316"/>
                  </a:lnTo>
                  <a:lnTo>
                    <a:pt x="70" y="316"/>
                  </a:lnTo>
                  <a:lnTo>
                    <a:pt x="70" y="319"/>
                  </a:lnTo>
                  <a:lnTo>
                    <a:pt x="70" y="319"/>
                  </a:lnTo>
                  <a:lnTo>
                    <a:pt x="70" y="321"/>
                  </a:lnTo>
                  <a:lnTo>
                    <a:pt x="70" y="321"/>
                  </a:lnTo>
                  <a:lnTo>
                    <a:pt x="70" y="321"/>
                  </a:lnTo>
                  <a:lnTo>
                    <a:pt x="70" y="323"/>
                  </a:lnTo>
                  <a:lnTo>
                    <a:pt x="70" y="323"/>
                  </a:lnTo>
                  <a:lnTo>
                    <a:pt x="70" y="323"/>
                  </a:lnTo>
                  <a:lnTo>
                    <a:pt x="70" y="323"/>
                  </a:lnTo>
                  <a:lnTo>
                    <a:pt x="67" y="323"/>
                  </a:lnTo>
                  <a:lnTo>
                    <a:pt x="67" y="323"/>
                  </a:lnTo>
                  <a:lnTo>
                    <a:pt x="67" y="323"/>
                  </a:lnTo>
                  <a:lnTo>
                    <a:pt x="67" y="323"/>
                  </a:lnTo>
                  <a:lnTo>
                    <a:pt x="65" y="323"/>
                  </a:lnTo>
                  <a:lnTo>
                    <a:pt x="65" y="323"/>
                  </a:lnTo>
                  <a:lnTo>
                    <a:pt x="65" y="323"/>
                  </a:lnTo>
                  <a:lnTo>
                    <a:pt x="63" y="323"/>
                  </a:lnTo>
                  <a:lnTo>
                    <a:pt x="63" y="323"/>
                  </a:lnTo>
                  <a:lnTo>
                    <a:pt x="63" y="325"/>
                  </a:lnTo>
                  <a:lnTo>
                    <a:pt x="63" y="325"/>
                  </a:lnTo>
                  <a:lnTo>
                    <a:pt x="63" y="325"/>
                  </a:lnTo>
                  <a:lnTo>
                    <a:pt x="63" y="327"/>
                  </a:lnTo>
                  <a:lnTo>
                    <a:pt x="63" y="327"/>
                  </a:lnTo>
                  <a:lnTo>
                    <a:pt x="63" y="329"/>
                  </a:lnTo>
                  <a:lnTo>
                    <a:pt x="63" y="329"/>
                  </a:lnTo>
                  <a:lnTo>
                    <a:pt x="63" y="329"/>
                  </a:lnTo>
                  <a:lnTo>
                    <a:pt x="63" y="331"/>
                  </a:lnTo>
                  <a:lnTo>
                    <a:pt x="65" y="333"/>
                  </a:lnTo>
                  <a:lnTo>
                    <a:pt x="65" y="333"/>
                  </a:lnTo>
                  <a:lnTo>
                    <a:pt x="65" y="335"/>
                  </a:lnTo>
                  <a:lnTo>
                    <a:pt x="67" y="335"/>
                  </a:lnTo>
                  <a:lnTo>
                    <a:pt x="67" y="335"/>
                  </a:lnTo>
                  <a:lnTo>
                    <a:pt x="67" y="335"/>
                  </a:lnTo>
                  <a:lnTo>
                    <a:pt x="67" y="337"/>
                  </a:lnTo>
                  <a:lnTo>
                    <a:pt x="67" y="337"/>
                  </a:lnTo>
                  <a:lnTo>
                    <a:pt x="67" y="337"/>
                  </a:lnTo>
                  <a:lnTo>
                    <a:pt x="67" y="337"/>
                  </a:lnTo>
                  <a:lnTo>
                    <a:pt x="70" y="337"/>
                  </a:lnTo>
                  <a:lnTo>
                    <a:pt x="70" y="337"/>
                  </a:lnTo>
                  <a:lnTo>
                    <a:pt x="70" y="337"/>
                  </a:lnTo>
                  <a:lnTo>
                    <a:pt x="70" y="337"/>
                  </a:lnTo>
                  <a:lnTo>
                    <a:pt x="72" y="339"/>
                  </a:lnTo>
                  <a:lnTo>
                    <a:pt x="74" y="344"/>
                  </a:lnTo>
                  <a:lnTo>
                    <a:pt x="76" y="344"/>
                  </a:lnTo>
                  <a:lnTo>
                    <a:pt x="76" y="346"/>
                  </a:lnTo>
                  <a:lnTo>
                    <a:pt x="76" y="346"/>
                  </a:lnTo>
                  <a:lnTo>
                    <a:pt x="76" y="348"/>
                  </a:lnTo>
                  <a:lnTo>
                    <a:pt x="76" y="350"/>
                  </a:lnTo>
                  <a:lnTo>
                    <a:pt x="76" y="350"/>
                  </a:lnTo>
                  <a:lnTo>
                    <a:pt x="76" y="350"/>
                  </a:lnTo>
                  <a:lnTo>
                    <a:pt x="76" y="350"/>
                  </a:lnTo>
                  <a:lnTo>
                    <a:pt x="74" y="350"/>
                  </a:lnTo>
                  <a:lnTo>
                    <a:pt x="72" y="352"/>
                  </a:lnTo>
                  <a:lnTo>
                    <a:pt x="72" y="352"/>
                  </a:lnTo>
                  <a:lnTo>
                    <a:pt x="72" y="352"/>
                  </a:lnTo>
                  <a:lnTo>
                    <a:pt x="70" y="354"/>
                  </a:lnTo>
                  <a:lnTo>
                    <a:pt x="70" y="354"/>
                  </a:lnTo>
                  <a:lnTo>
                    <a:pt x="70" y="356"/>
                  </a:lnTo>
                  <a:lnTo>
                    <a:pt x="72" y="356"/>
                  </a:lnTo>
                  <a:lnTo>
                    <a:pt x="72" y="356"/>
                  </a:lnTo>
                  <a:lnTo>
                    <a:pt x="72" y="358"/>
                  </a:lnTo>
                  <a:lnTo>
                    <a:pt x="72" y="358"/>
                  </a:lnTo>
                  <a:lnTo>
                    <a:pt x="72" y="358"/>
                  </a:lnTo>
                  <a:lnTo>
                    <a:pt x="72" y="360"/>
                  </a:lnTo>
                  <a:lnTo>
                    <a:pt x="74" y="360"/>
                  </a:lnTo>
                  <a:lnTo>
                    <a:pt x="76" y="360"/>
                  </a:lnTo>
                  <a:lnTo>
                    <a:pt x="76" y="363"/>
                  </a:lnTo>
                  <a:lnTo>
                    <a:pt x="76" y="363"/>
                  </a:lnTo>
                  <a:lnTo>
                    <a:pt x="78" y="363"/>
                  </a:lnTo>
                  <a:lnTo>
                    <a:pt x="78" y="363"/>
                  </a:lnTo>
                  <a:lnTo>
                    <a:pt x="78" y="365"/>
                  </a:lnTo>
                  <a:lnTo>
                    <a:pt x="78" y="365"/>
                  </a:lnTo>
                  <a:lnTo>
                    <a:pt x="78" y="365"/>
                  </a:lnTo>
                  <a:lnTo>
                    <a:pt x="80" y="367"/>
                  </a:lnTo>
                  <a:lnTo>
                    <a:pt x="82" y="367"/>
                  </a:lnTo>
                  <a:lnTo>
                    <a:pt x="82" y="367"/>
                  </a:lnTo>
                  <a:lnTo>
                    <a:pt x="82" y="367"/>
                  </a:lnTo>
                  <a:lnTo>
                    <a:pt x="82" y="369"/>
                  </a:lnTo>
                  <a:lnTo>
                    <a:pt x="82" y="373"/>
                  </a:lnTo>
                  <a:lnTo>
                    <a:pt x="84" y="375"/>
                  </a:lnTo>
                  <a:lnTo>
                    <a:pt x="84" y="375"/>
                  </a:lnTo>
                  <a:lnTo>
                    <a:pt x="84" y="375"/>
                  </a:lnTo>
                  <a:lnTo>
                    <a:pt x="84" y="377"/>
                  </a:lnTo>
                  <a:lnTo>
                    <a:pt x="84" y="379"/>
                  </a:lnTo>
                  <a:lnTo>
                    <a:pt x="84" y="381"/>
                  </a:lnTo>
                  <a:lnTo>
                    <a:pt x="84" y="383"/>
                  </a:lnTo>
                  <a:lnTo>
                    <a:pt x="84" y="386"/>
                  </a:lnTo>
                  <a:lnTo>
                    <a:pt x="84" y="388"/>
                  </a:lnTo>
                  <a:lnTo>
                    <a:pt x="84" y="388"/>
                  </a:lnTo>
                  <a:lnTo>
                    <a:pt x="84" y="388"/>
                  </a:lnTo>
                  <a:lnTo>
                    <a:pt x="84" y="388"/>
                  </a:lnTo>
                  <a:lnTo>
                    <a:pt x="86" y="392"/>
                  </a:lnTo>
                  <a:lnTo>
                    <a:pt x="88" y="392"/>
                  </a:lnTo>
                  <a:lnTo>
                    <a:pt x="88" y="392"/>
                  </a:lnTo>
                  <a:lnTo>
                    <a:pt x="88" y="394"/>
                  </a:lnTo>
                  <a:lnTo>
                    <a:pt x="88" y="394"/>
                  </a:lnTo>
                  <a:lnTo>
                    <a:pt x="88" y="394"/>
                  </a:lnTo>
                  <a:lnTo>
                    <a:pt x="88" y="394"/>
                  </a:lnTo>
                  <a:lnTo>
                    <a:pt x="88" y="396"/>
                  </a:lnTo>
                  <a:lnTo>
                    <a:pt x="88" y="398"/>
                  </a:lnTo>
                  <a:lnTo>
                    <a:pt x="88" y="398"/>
                  </a:lnTo>
                  <a:lnTo>
                    <a:pt x="88" y="400"/>
                  </a:lnTo>
                  <a:lnTo>
                    <a:pt x="90" y="402"/>
                  </a:lnTo>
                  <a:lnTo>
                    <a:pt x="95" y="402"/>
                  </a:lnTo>
                  <a:lnTo>
                    <a:pt x="97" y="402"/>
                  </a:lnTo>
                  <a:lnTo>
                    <a:pt x="99" y="402"/>
                  </a:lnTo>
                  <a:lnTo>
                    <a:pt x="101" y="400"/>
                  </a:lnTo>
                  <a:lnTo>
                    <a:pt x="105" y="396"/>
                  </a:lnTo>
                  <a:lnTo>
                    <a:pt x="107" y="396"/>
                  </a:lnTo>
                  <a:lnTo>
                    <a:pt x="109" y="396"/>
                  </a:lnTo>
                  <a:lnTo>
                    <a:pt x="111" y="396"/>
                  </a:lnTo>
                  <a:lnTo>
                    <a:pt x="113" y="394"/>
                  </a:lnTo>
                  <a:lnTo>
                    <a:pt x="116" y="394"/>
                  </a:lnTo>
                  <a:lnTo>
                    <a:pt x="116" y="394"/>
                  </a:lnTo>
                  <a:lnTo>
                    <a:pt x="118" y="392"/>
                  </a:lnTo>
                  <a:lnTo>
                    <a:pt x="118" y="390"/>
                  </a:lnTo>
                  <a:lnTo>
                    <a:pt x="120" y="388"/>
                  </a:lnTo>
                  <a:lnTo>
                    <a:pt x="120" y="386"/>
                  </a:lnTo>
                  <a:lnTo>
                    <a:pt x="120" y="386"/>
                  </a:lnTo>
                  <a:lnTo>
                    <a:pt x="120" y="386"/>
                  </a:lnTo>
                  <a:lnTo>
                    <a:pt x="122" y="386"/>
                  </a:lnTo>
                  <a:lnTo>
                    <a:pt x="122" y="386"/>
                  </a:lnTo>
                  <a:lnTo>
                    <a:pt x="122" y="383"/>
                  </a:lnTo>
                  <a:lnTo>
                    <a:pt x="124" y="381"/>
                  </a:lnTo>
                  <a:lnTo>
                    <a:pt x="124" y="381"/>
                  </a:lnTo>
                  <a:lnTo>
                    <a:pt x="126" y="381"/>
                  </a:lnTo>
                  <a:lnTo>
                    <a:pt x="128" y="381"/>
                  </a:lnTo>
                  <a:lnTo>
                    <a:pt x="128" y="381"/>
                  </a:lnTo>
                  <a:lnTo>
                    <a:pt x="130" y="381"/>
                  </a:lnTo>
                  <a:lnTo>
                    <a:pt x="130" y="381"/>
                  </a:lnTo>
                  <a:lnTo>
                    <a:pt x="134" y="383"/>
                  </a:lnTo>
                  <a:lnTo>
                    <a:pt x="134" y="383"/>
                  </a:lnTo>
                  <a:lnTo>
                    <a:pt x="141" y="390"/>
                  </a:lnTo>
                  <a:lnTo>
                    <a:pt x="141" y="390"/>
                  </a:lnTo>
                  <a:lnTo>
                    <a:pt x="141" y="392"/>
                  </a:lnTo>
                  <a:lnTo>
                    <a:pt x="141" y="392"/>
                  </a:lnTo>
                  <a:lnTo>
                    <a:pt x="141" y="392"/>
                  </a:lnTo>
                  <a:lnTo>
                    <a:pt x="141" y="392"/>
                  </a:lnTo>
                  <a:lnTo>
                    <a:pt x="141" y="394"/>
                  </a:lnTo>
                  <a:lnTo>
                    <a:pt x="141" y="398"/>
                  </a:lnTo>
                  <a:lnTo>
                    <a:pt x="134" y="404"/>
                  </a:lnTo>
                  <a:lnTo>
                    <a:pt x="134" y="406"/>
                  </a:lnTo>
                  <a:lnTo>
                    <a:pt x="134" y="406"/>
                  </a:lnTo>
                  <a:lnTo>
                    <a:pt x="134" y="406"/>
                  </a:lnTo>
                  <a:lnTo>
                    <a:pt x="134" y="406"/>
                  </a:lnTo>
                  <a:lnTo>
                    <a:pt x="134" y="406"/>
                  </a:lnTo>
                  <a:lnTo>
                    <a:pt x="134" y="406"/>
                  </a:lnTo>
                  <a:lnTo>
                    <a:pt x="132" y="404"/>
                  </a:lnTo>
                  <a:lnTo>
                    <a:pt x="132" y="404"/>
                  </a:lnTo>
                  <a:lnTo>
                    <a:pt x="132" y="404"/>
                  </a:lnTo>
                  <a:lnTo>
                    <a:pt x="132" y="404"/>
                  </a:lnTo>
                  <a:lnTo>
                    <a:pt x="132" y="406"/>
                  </a:lnTo>
                  <a:lnTo>
                    <a:pt x="132" y="406"/>
                  </a:lnTo>
                  <a:lnTo>
                    <a:pt x="130" y="406"/>
                  </a:lnTo>
                  <a:lnTo>
                    <a:pt x="130" y="409"/>
                  </a:lnTo>
                  <a:lnTo>
                    <a:pt x="130" y="409"/>
                  </a:lnTo>
                  <a:lnTo>
                    <a:pt x="130" y="409"/>
                  </a:lnTo>
                  <a:lnTo>
                    <a:pt x="130" y="409"/>
                  </a:lnTo>
                  <a:lnTo>
                    <a:pt x="130" y="409"/>
                  </a:lnTo>
                  <a:lnTo>
                    <a:pt x="128" y="409"/>
                  </a:lnTo>
                  <a:lnTo>
                    <a:pt x="128" y="409"/>
                  </a:lnTo>
                  <a:lnTo>
                    <a:pt x="128" y="409"/>
                  </a:lnTo>
                  <a:lnTo>
                    <a:pt x="128" y="409"/>
                  </a:lnTo>
                  <a:lnTo>
                    <a:pt x="126" y="409"/>
                  </a:lnTo>
                  <a:lnTo>
                    <a:pt x="126" y="413"/>
                  </a:lnTo>
                  <a:lnTo>
                    <a:pt x="124" y="415"/>
                  </a:lnTo>
                  <a:lnTo>
                    <a:pt x="124" y="415"/>
                  </a:lnTo>
                  <a:lnTo>
                    <a:pt x="124" y="415"/>
                  </a:lnTo>
                  <a:lnTo>
                    <a:pt x="124" y="417"/>
                  </a:lnTo>
                  <a:lnTo>
                    <a:pt x="126" y="417"/>
                  </a:lnTo>
                  <a:lnTo>
                    <a:pt x="126" y="417"/>
                  </a:lnTo>
                  <a:lnTo>
                    <a:pt x="128" y="419"/>
                  </a:lnTo>
                  <a:lnTo>
                    <a:pt x="128" y="419"/>
                  </a:lnTo>
                  <a:lnTo>
                    <a:pt x="130" y="421"/>
                  </a:lnTo>
                  <a:lnTo>
                    <a:pt x="130" y="421"/>
                  </a:lnTo>
                  <a:lnTo>
                    <a:pt x="130" y="421"/>
                  </a:lnTo>
                  <a:lnTo>
                    <a:pt x="132" y="423"/>
                  </a:lnTo>
                  <a:lnTo>
                    <a:pt x="132" y="423"/>
                  </a:lnTo>
                  <a:lnTo>
                    <a:pt x="132" y="421"/>
                  </a:lnTo>
                  <a:lnTo>
                    <a:pt x="132" y="421"/>
                  </a:lnTo>
                  <a:lnTo>
                    <a:pt x="132" y="421"/>
                  </a:lnTo>
                  <a:lnTo>
                    <a:pt x="132" y="421"/>
                  </a:lnTo>
                  <a:lnTo>
                    <a:pt x="132" y="421"/>
                  </a:lnTo>
                  <a:lnTo>
                    <a:pt x="132" y="421"/>
                  </a:lnTo>
                  <a:lnTo>
                    <a:pt x="134" y="421"/>
                  </a:lnTo>
                  <a:lnTo>
                    <a:pt x="134" y="421"/>
                  </a:lnTo>
                  <a:lnTo>
                    <a:pt x="134" y="421"/>
                  </a:lnTo>
                  <a:lnTo>
                    <a:pt x="136" y="421"/>
                  </a:lnTo>
                  <a:lnTo>
                    <a:pt x="136" y="423"/>
                  </a:lnTo>
                  <a:lnTo>
                    <a:pt x="139" y="423"/>
                  </a:lnTo>
                  <a:lnTo>
                    <a:pt x="141" y="421"/>
                  </a:lnTo>
                  <a:lnTo>
                    <a:pt x="141" y="421"/>
                  </a:lnTo>
                  <a:lnTo>
                    <a:pt x="141" y="421"/>
                  </a:lnTo>
                  <a:lnTo>
                    <a:pt x="141" y="421"/>
                  </a:lnTo>
                  <a:lnTo>
                    <a:pt x="141" y="421"/>
                  </a:lnTo>
                  <a:lnTo>
                    <a:pt x="145" y="417"/>
                  </a:lnTo>
                  <a:lnTo>
                    <a:pt x="147" y="413"/>
                  </a:lnTo>
                  <a:lnTo>
                    <a:pt x="147" y="413"/>
                  </a:lnTo>
                  <a:lnTo>
                    <a:pt x="147" y="413"/>
                  </a:lnTo>
                  <a:lnTo>
                    <a:pt x="149" y="413"/>
                  </a:lnTo>
                  <a:lnTo>
                    <a:pt x="151" y="411"/>
                  </a:lnTo>
                  <a:lnTo>
                    <a:pt x="155" y="409"/>
                  </a:lnTo>
                  <a:lnTo>
                    <a:pt x="155" y="409"/>
                  </a:lnTo>
                  <a:lnTo>
                    <a:pt x="155" y="409"/>
                  </a:lnTo>
                  <a:lnTo>
                    <a:pt x="155" y="406"/>
                  </a:lnTo>
                  <a:lnTo>
                    <a:pt x="155" y="406"/>
                  </a:lnTo>
                  <a:lnTo>
                    <a:pt x="155" y="406"/>
                  </a:lnTo>
                  <a:lnTo>
                    <a:pt x="155" y="406"/>
                  </a:lnTo>
                  <a:lnTo>
                    <a:pt x="157" y="404"/>
                  </a:lnTo>
                  <a:lnTo>
                    <a:pt x="157" y="404"/>
                  </a:lnTo>
                  <a:lnTo>
                    <a:pt x="157" y="402"/>
                  </a:lnTo>
                  <a:lnTo>
                    <a:pt x="155" y="400"/>
                  </a:lnTo>
                  <a:lnTo>
                    <a:pt x="155" y="400"/>
                  </a:lnTo>
                  <a:lnTo>
                    <a:pt x="155" y="400"/>
                  </a:lnTo>
                  <a:lnTo>
                    <a:pt x="155" y="400"/>
                  </a:lnTo>
                  <a:lnTo>
                    <a:pt x="153" y="400"/>
                  </a:lnTo>
                  <a:lnTo>
                    <a:pt x="153" y="398"/>
                  </a:lnTo>
                  <a:lnTo>
                    <a:pt x="153" y="398"/>
                  </a:lnTo>
                  <a:lnTo>
                    <a:pt x="153" y="398"/>
                  </a:lnTo>
                  <a:lnTo>
                    <a:pt x="155" y="398"/>
                  </a:lnTo>
                  <a:lnTo>
                    <a:pt x="155" y="396"/>
                  </a:lnTo>
                  <a:lnTo>
                    <a:pt x="157" y="394"/>
                  </a:lnTo>
                  <a:lnTo>
                    <a:pt x="157" y="392"/>
                  </a:lnTo>
                  <a:lnTo>
                    <a:pt x="159" y="392"/>
                  </a:lnTo>
                  <a:lnTo>
                    <a:pt x="159" y="392"/>
                  </a:lnTo>
                  <a:lnTo>
                    <a:pt x="159" y="392"/>
                  </a:lnTo>
                  <a:lnTo>
                    <a:pt x="162" y="392"/>
                  </a:lnTo>
                  <a:lnTo>
                    <a:pt x="162" y="392"/>
                  </a:lnTo>
                  <a:lnTo>
                    <a:pt x="164" y="392"/>
                  </a:lnTo>
                  <a:lnTo>
                    <a:pt x="166" y="394"/>
                  </a:lnTo>
                  <a:lnTo>
                    <a:pt x="166" y="394"/>
                  </a:lnTo>
                  <a:lnTo>
                    <a:pt x="166" y="394"/>
                  </a:lnTo>
                  <a:lnTo>
                    <a:pt x="166" y="394"/>
                  </a:lnTo>
                  <a:lnTo>
                    <a:pt x="166" y="396"/>
                  </a:lnTo>
                  <a:lnTo>
                    <a:pt x="166" y="396"/>
                  </a:lnTo>
                  <a:lnTo>
                    <a:pt x="166" y="396"/>
                  </a:lnTo>
                  <a:lnTo>
                    <a:pt x="166" y="398"/>
                  </a:lnTo>
                  <a:lnTo>
                    <a:pt x="166" y="398"/>
                  </a:lnTo>
                  <a:lnTo>
                    <a:pt x="166" y="398"/>
                  </a:lnTo>
                  <a:lnTo>
                    <a:pt x="166" y="398"/>
                  </a:lnTo>
                  <a:lnTo>
                    <a:pt x="168" y="398"/>
                  </a:lnTo>
                  <a:lnTo>
                    <a:pt x="168" y="400"/>
                  </a:lnTo>
                  <a:lnTo>
                    <a:pt x="168" y="400"/>
                  </a:lnTo>
                  <a:lnTo>
                    <a:pt x="168" y="400"/>
                  </a:lnTo>
                  <a:lnTo>
                    <a:pt x="170" y="400"/>
                  </a:lnTo>
                  <a:lnTo>
                    <a:pt x="170" y="398"/>
                  </a:lnTo>
                  <a:lnTo>
                    <a:pt x="170" y="398"/>
                  </a:lnTo>
                  <a:lnTo>
                    <a:pt x="172" y="398"/>
                  </a:lnTo>
                  <a:lnTo>
                    <a:pt x="172" y="398"/>
                  </a:lnTo>
                  <a:lnTo>
                    <a:pt x="172" y="398"/>
                  </a:lnTo>
                  <a:lnTo>
                    <a:pt x="172" y="398"/>
                  </a:lnTo>
                  <a:lnTo>
                    <a:pt x="174" y="398"/>
                  </a:lnTo>
                  <a:lnTo>
                    <a:pt x="174" y="400"/>
                  </a:lnTo>
                  <a:lnTo>
                    <a:pt x="174" y="400"/>
                  </a:lnTo>
                  <a:lnTo>
                    <a:pt x="174" y="400"/>
                  </a:lnTo>
                  <a:lnTo>
                    <a:pt x="176" y="398"/>
                  </a:lnTo>
                  <a:lnTo>
                    <a:pt x="176" y="398"/>
                  </a:lnTo>
                  <a:lnTo>
                    <a:pt x="176" y="398"/>
                  </a:lnTo>
                  <a:lnTo>
                    <a:pt x="178" y="398"/>
                  </a:lnTo>
                  <a:lnTo>
                    <a:pt x="178" y="398"/>
                  </a:lnTo>
                  <a:lnTo>
                    <a:pt x="178" y="400"/>
                  </a:lnTo>
                  <a:lnTo>
                    <a:pt x="178" y="402"/>
                  </a:lnTo>
                  <a:lnTo>
                    <a:pt x="178" y="402"/>
                  </a:lnTo>
                  <a:lnTo>
                    <a:pt x="178" y="404"/>
                  </a:lnTo>
                  <a:lnTo>
                    <a:pt x="178" y="404"/>
                  </a:lnTo>
                  <a:lnTo>
                    <a:pt x="178" y="406"/>
                  </a:lnTo>
                  <a:lnTo>
                    <a:pt x="178" y="406"/>
                  </a:lnTo>
                  <a:lnTo>
                    <a:pt x="180" y="409"/>
                  </a:lnTo>
                  <a:lnTo>
                    <a:pt x="182" y="413"/>
                  </a:lnTo>
                  <a:lnTo>
                    <a:pt x="185" y="413"/>
                  </a:lnTo>
                  <a:lnTo>
                    <a:pt x="185" y="413"/>
                  </a:lnTo>
                  <a:lnTo>
                    <a:pt x="185" y="415"/>
                  </a:lnTo>
                  <a:lnTo>
                    <a:pt x="187" y="415"/>
                  </a:lnTo>
                  <a:lnTo>
                    <a:pt x="187" y="417"/>
                  </a:lnTo>
                  <a:lnTo>
                    <a:pt x="187" y="417"/>
                  </a:lnTo>
                  <a:lnTo>
                    <a:pt x="187" y="417"/>
                  </a:lnTo>
                  <a:lnTo>
                    <a:pt x="189" y="417"/>
                  </a:lnTo>
                  <a:lnTo>
                    <a:pt x="189" y="417"/>
                  </a:lnTo>
                  <a:lnTo>
                    <a:pt x="191" y="417"/>
                  </a:lnTo>
                  <a:lnTo>
                    <a:pt x="193" y="417"/>
                  </a:lnTo>
                  <a:lnTo>
                    <a:pt x="193" y="417"/>
                  </a:lnTo>
                  <a:lnTo>
                    <a:pt x="195" y="417"/>
                  </a:lnTo>
                  <a:lnTo>
                    <a:pt x="195" y="417"/>
                  </a:lnTo>
                  <a:lnTo>
                    <a:pt x="195" y="417"/>
                  </a:lnTo>
                  <a:lnTo>
                    <a:pt x="197" y="419"/>
                  </a:lnTo>
                  <a:lnTo>
                    <a:pt x="197" y="421"/>
                  </a:lnTo>
                  <a:lnTo>
                    <a:pt x="197" y="421"/>
                  </a:lnTo>
                  <a:lnTo>
                    <a:pt x="199" y="421"/>
                  </a:lnTo>
                  <a:lnTo>
                    <a:pt x="201" y="421"/>
                  </a:lnTo>
                  <a:lnTo>
                    <a:pt x="203" y="421"/>
                  </a:lnTo>
                  <a:lnTo>
                    <a:pt x="206" y="421"/>
                  </a:lnTo>
                  <a:lnTo>
                    <a:pt x="206" y="421"/>
                  </a:lnTo>
                  <a:lnTo>
                    <a:pt x="208" y="421"/>
                  </a:lnTo>
                  <a:lnTo>
                    <a:pt x="210" y="421"/>
                  </a:lnTo>
                  <a:lnTo>
                    <a:pt x="212" y="421"/>
                  </a:lnTo>
                  <a:lnTo>
                    <a:pt x="214" y="421"/>
                  </a:lnTo>
                  <a:lnTo>
                    <a:pt x="216" y="421"/>
                  </a:lnTo>
                  <a:lnTo>
                    <a:pt x="216" y="421"/>
                  </a:lnTo>
                  <a:lnTo>
                    <a:pt x="218" y="419"/>
                  </a:lnTo>
                  <a:lnTo>
                    <a:pt x="220" y="421"/>
                  </a:lnTo>
                  <a:lnTo>
                    <a:pt x="220" y="421"/>
                  </a:lnTo>
                  <a:lnTo>
                    <a:pt x="220" y="421"/>
                  </a:lnTo>
                  <a:lnTo>
                    <a:pt x="222" y="423"/>
                  </a:lnTo>
                  <a:lnTo>
                    <a:pt x="226" y="423"/>
                  </a:lnTo>
                  <a:lnTo>
                    <a:pt x="226" y="423"/>
                  </a:lnTo>
                  <a:lnTo>
                    <a:pt x="226" y="423"/>
                  </a:lnTo>
                  <a:lnTo>
                    <a:pt x="229" y="425"/>
                  </a:lnTo>
                  <a:lnTo>
                    <a:pt x="229" y="425"/>
                  </a:lnTo>
                  <a:lnTo>
                    <a:pt x="229" y="425"/>
                  </a:lnTo>
                  <a:lnTo>
                    <a:pt x="229" y="425"/>
                  </a:lnTo>
                  <a:lnTo>
                    <a:pt x="229" y="425"/>
                  </a:lnTo>
                  <a:lnTo>
                    <a:pt x="229" y="427"/>
                  </a:lnTo>
                  <a:lnTo>
                    <a:pt x="229" y="427"/>
                  </a:lnTo>
                  <a:lnTo>
                    <a:pt x="229" y="429"/>
                  </a:lnTo>
                  <a:lnTo>
                    <a:pt x="229" y="429"/>
                  </a:lnTo>
                  <a:lnTo>
                    <a:pt x="229" y="432"/>
                  </a:lnTo>
                  <a:lnTo>
                    <a:pt x="233" y="434"/>
                  </a:lnTo>
                  <a:lnTo>
                    <a:pt x="239" y="432"/>
                  </a:lnTo>
                  <a:lnTo>
                    <a:pt x="241" y="429"/>
                  </a:lnTo>
                  <a:lnTo>
                    <a:pt x="241" y="429"/>
                  </a:lnTo>
                  <a:lnTo>
                    <a:pt x="241" y="429"/>
                  </a:lnTo>
                  <a:lnTo>
                    <a:pt x="241" y="429"/>
                  </a:lnTo>
                  <a:lnTo>
                    <a:pt x="241" y="429"/>
                  </a:lnTo>
                  <a:lnTo>
                    <a:pt x="241" y="427"/>
                  </a:lnTo>
                  <a:lnTo>
                    <a:pt x="241" y="427"/>
                  </a:lnTo>
                  <a:lnTo>
                    <a:pt x="241" y="427"/>
                  </a:lnTo>
                  <a:lnTo>
                    <a:pt x="243" y="427"/>
                  </a:lnTo>
                  <a:lnTo>
                    <a:pt x="243" y="427"/>
                  </a:lnTo>
                  <a:lnTo>
                    <a:pt x="243" y="427"/>
                  </a:lnTo>
                  <a:lnTo>
                    <a:pt x="243" y="427"/>
                  </a:lnTo>
                  <a:lnTo>
                    <a:pt x="243" y="427"/>
                  </a:lnTo>
                  <a:lnTo>
                    <a:pt x="243" y="427"/>
                  </a:lnTo>
                  <a:lnTo>
                    <a:pt x="245" y="427"/>
                  </a:lnTo>
                  <a:lnTo>
                    <a:pt x="245" y="427"/>
                  </a:lnTo>
                  <a:lnTo>
                    <a:pt x="245" y="429"/>
                  </a:lnTo>
                  <a:lnTo>
                    <a:pt x="245" y="429"/>
                  </a:lnTo>
                  <a:lnTo>
                    <a:pt x="247" y="429"/>
                  </a:lnTo>
                  <a:lnTo>
                    <a:pt x="247" y="429"/>
                  </a:lnTo>
                  <a:lnTo>
                    <a:pt x="247" y="429"/>
                  </a:lnTo>
                  <a:lnTo>
                    <a:pt x="249" y="427"/>
                  </a:lnTo>
                  <a:lnTo>
                    <a:pt x="249" y="427"/>
                  </a:lnTo>
                  <a:lnTo>
                    <a:pt x="249" y="425"/>
                  </a:lnTo>
                  <a:lnTo>
                    <a:pt x="252" y="425"/>
                  </a:lnTo>
                  <a:lnTo>
                    <a:pt x="254" y="423"/>
                  </a:lnTo>
                  <a:lnTo>
                    <a:pt x="254" y="421"/>
                  </a:lnTo>
                  <a:lnTo>
                    <a:pt x="258" y="415"/>
                  </a:lnTo>
                  <a:lnTo>
                    <a:pt x="262" y="415"/>
                  </a:lnTo>
                  <a:lnTo>
                    <a:pt x="262" y="413"/>
                  </a:lnTo>
                  <a:lnTo>
                    <a:pt x="262" y="413"/>
                  </a:lnTo>
                  <a:lnTo>
                    <a:pt x="264" y="413"/>
                  </a:lnTo>
                  <a:lnTo>
                    <a:pt x="266" y="413"/>
                  </a:lnTo>
                  <a:lnTo>
                    <a:pt x="270" y="406"/>
                  </a:lnTo>
                  <a:lnTo>
                    <a:pt x="270" y="406"/>
                  </a:lnTo>
                  <a:lnTo>
                    <a:pt x="270" y="406"/>
                  </a:lnTo>
                  <a:lnTo>
                    <a:pt x="270" y="406"/>
                  </a:lnTo>
                  <a:lnTo>
                    <a:pt x="270" y="404"/>
                  </a:lnTo>
                  <a:lnTo>
                    <a:pt x="270" y="404"/>
                  </a:lnTo>
                  <a:lnTo>
                    <a:pt x="270" y="404"/>
                  </a:lnTo>
                  <a:lnTo>
                    <a:pt x="270" y="402"/>
                  </a:lnTo>
                  <a:lnTo>
                    <a:pt x="270" y="402"/>
                  </a:lnTo>
                  <a:lnTo>
                    <a:pt x="270" y="402"/>
                  </a:lnTo>
                  <a:lnTo>
                    <a:pt x="270" y="400"/>
                  </a:lnTo>
                  <a:lnTo>
                    <a:pt x="270" y="400"/>
                  </a:lnTo>
                  <a:lnTo>
                    <a:pt x="272" y="400"/>
                  </a:lnTo>
                  <a:lnTo>
                    <a:pt x="277" y="396"/>
                  </a:lnTo>
                  <a:lnTo>
                    <a:pt x="279" y="394"/>
                  </a:lnTo>
                  <a:lnTo>
                    <a:pt x="279" y="394"/>
                  </a:lnTo>
                  <a:lnTo>
                    <a:pt x="279" y="394"/>
                  </a:lnTo>
                  <a:lnTo>
                    <a:pt x="279" y="392"/>
                  </a:lnTo>
                  <a:lnTo>
                    <a:pt x="279" y="392"/>
                  </a:lnTo>
                  <a:lnTo>
                    <a:pt x="279" y="390"/>
                  </a:lnTo>
                  <a:lnTo>
                    <a:pt x="279" y="390"/>
                  </a:lnTo>
                  <a:lnTo>
                    <a:pt x="281" y="388"/>
                  </a:lnTo>
                  <a:lnTo>
                    <a:pt x="283" y="388"/>
                  </a:lnTo>
                  <a:lnTo>
                    <a:pt x="283" y="388"/>
                  </a:lnTo>
                  <a:lnTo>
                    <a:pt x="283" y="386"/>
                  </a:lnTo>
                  <a:lnTo>
                    <a:pt x="283" y="386"/>
                  </a:lnTo>
                  <a:lnTo>
                    <a:pt x="283" y="386"/>
                  </a:lnTo>
                  <a:lnTo>
                    <a:pt x="281" y="379"/>
                  </a:lnTo>
                  <a:lnTo>
                    <a:pt x="281" y="377"/>
                  </a:lnTo>
                  <a:lnTo>
                    <a:pt x="281" y="377"/>
                  </a:lnTo>
                  <a:lnTo>
                    <a:pt x="281" y="377"/>
                  </a:lnTo>
                  <a:lnTo>
                    <a:pt x="281" y="377"/>
                  </a:lnTo>
                  <a:lnTo>
                    <a:pt x="281" y="375"/>
                  </a:lnTo>
                  <a:lnTo>
                    <a:pt x="281" y="375"/>
                  </a:lnTo>
                  <a:lnTo>
                    <a:pt x="281" y="375"/>
                  </a:lnTo>
                  <a:lnTo>
                    <a:pt x="281" y="373"/>
                  </a:lnTo>
                  <a:lnTo>
                    <a:pt x="281" y="373"/>
                  </a:lnTo>
                  <a:lnTo>
                    <a:pt x="281" y="373"/>
                  </a:lnTo>
                  <a:lnTo>
                    <a:pt x="281" y="373"/>
                  </a:lnTo>
                  <a:lnTo>
                    <a:pt x="279" y="373"/>
                  </a:lnTo>
                  <a:lnTo>
                    <a:pt x="281" y="371"/>
                  </a:lnTo>
                  <a:lnTo>
                    <a:pt x="283" y="369"/>
                  </a:lnTo>
                  <a:lnTo>
                    <a:pt x="283" y="369"/>
                  </a:lnTo>
                  <a:lnTo>
                    <a:pt x="283" y="367"/>
                  </a:lnTo>
                  <a:lnTo>
                    <a:pt x="283" y="365"/>
                  </a:lnTo>
                  <a:lnTo>
                    <a:pt x="281" y="363"/>
                  </a:lnTo>
                  <a:lnTo>
                    <a:pt x="281" y="363"/>
                  </a:lnTo>
                  <a:lnTo>
                    <a:pt x="281" y="360"/>
                  </a:lnTo>
                  <a:lnTo>
                    <a:pt x="281" y="360"/>
                  </a:lnTo>
                  <a:lnTo>
                    <a:pt x="281" y="360"/>
                  </a:lnTo>
                  <a:lnTo>
                    <a:pt x="281" y="358"/>
                  </a:lnTo>
                  <a:lnTo>
                    <a:pt x="283" y="358"/>
                  </a:lnTo>
                  <a:lnTo>
                    <a:pt x="283" y="358"/>
                  </a:lnTo>
                  <a:lnTo>
                    <a:pt x="285" y="356"/>
                  </a:lnTo>
                  <a:lnTo>
                    <a:pt x="285" y="356"/>
                  </a:lnTo>
                  <a:lnTo>
                    <a:pt x="287" y="356"/>
                  </a:lnTo>
                  <a:lnTo>
                    <a:pt x="287" y="356"/>
                  </a:lnTo>
                  <a:lnTo>
                    <a:pt x="287" y="356"/>
                  </a:lnTo>
                  <a:lnTo>
                    <a:pt x="287" y="356"/>
                  </a:lnTo>
                  <a:lnTo>
                    <a:pt x="287" y="356"/>
                  </a:lnTo>
                  <a:lnTo>
                    <a:pt x="289" y="358"/>
                  </a:lnTo>
                  <a:lnTo>
                    <a:pt x="289" y="358"/>
                  </a:lnTo>
                  <a:lnTo>
                    <a:pt x="291" y="360"/>
                  </a:lnTo>
                  <a:lnTo>
                    <a:pt x="293" y="360"/>
                  </a:lnTo>
                  <a:lnTo>
                    <a:pt x="293" y="360"/>
                  </a:lnTo>
                  <a:lnTo>
                    <a:pt x="293" y="360"/>
                  </a:lnTo>
                  <a:lnTo>
                    <a:pt x="298" y="360"/>
                  </a:lnTo>
                  <a:lnTo>
                    <a:pt x="302" y="360"/>
                  </a:lnTo>
                  <a:lnTo>
                    <a:pt x="302" y="360"/>
                  </a:lnTo>
                  <a:lnTo>
                    <a:pt x="304" y="360"/>
                  </a:lnTo>
                  <a:lnTo>
                    <a:pt x="304" y="360"/>
                  </a:lnTo>
                  <a:lnTo>
                    <a:pt x="304" y="360"/>
                  </a:lnTo>
                  <a:lnTo>
                    <a:pt x="306" y="360"/>
                  </a:lnTo>
                  <a:lnTo>
                    <a:pt x="306" y="360"/>
                  </a:lnTo>
                  <a:lnTo>
                    <a:pt x="306" y="360"/>
                  </a:lnTo>
                  <a:lnTo>
                    <a:pt x="306" y="360"/>
                  </a:lnTo>
                  <a:lnTo>
                    <a:pt x="306" y="360"/>
                  </a:lnTo>
                  <a:lnTo>
                    <a:pt x="308" y="360"/>
                  </a:lnTo>
                  <a:lnTo>
                    <a:pt x="308" y="358"/>
                  </a:lnTo>
                  <a:lnTo>
                    <a:pt x="308" y="358"/>
                  </a:lnTo>
                  <a:lnTo>
                    <a:pt x="310" y="358"/>
                  </a:lnTo>
                  <a:lnTo>
                    <a:pt x="312" y="356"/>
                  </a:lnTo>
                  <a:lnTo>
                    <a:pt x="312" y="356"/>
                  </a:lnTo>
                  <a:lnTo>
                    <a:pt x="312" y="356"/>
                  </a:lnTo>
                  <a:lnTo>
                    <a:pt x="314" y="356"/>
                  </a:lnTo>
                  <a:lnTo>
                    <a:pt x="316" y="356"/>
                  </a:lnTo>
                  <a:lnTo>
                    <a:pt x="318" y="354"/>
                  </a:lnTo>
                  <a:lnTo>
                    <a:pt x="318" y="354"/>
                  </a:lnTo>
                  <a:lnTo>
                    <a:pt x="316" y="354"/>
                  </a:lnTo>
                  <a:lnTo>
                    <a:pt x="316" y="354"/>
                  </a:lnTo>
                  <a:lnTo>
                    <a:pt x="316" y="352"/>
                  </a:lnTo>
                  <a:lnTo>
                    <a:pt x="314" y="352"/>
                  </a:lnTo>
                  <a:lnTo>
                    <a:pt x="314" y="352"/>
                  </a:lnTo>
                  <a:lnTo>
                    <a:pt x="314" y="350"/>
                  </a:lnTo>
                  <a:lnTo>
                    <a:pt x="314" y="350"/>
                  </a:lnTo>
                  <a:lnTo>
                    <a:pt x="314" y="348"/>
                  </a:lnTo>
                  <a:lnTo>
                    <a:pt x="314" y="348"/>
                  </a:lnTo>
                  <a:lnTo>
                    <a:pt x="314" y="348"/>
                  </a:lnTo>
                  <a:lnTo>
                    <a:pt x="312" y="346"/>
                  </a:lnTo>
                  <a:lnTo>
                    <a:pt x="312" y="346"/>
                  </a:lnTo>
                  <a:lnTo>
                    <a:pt x="312" y="344"/>
                  </a:lnTo>
                  <a:lnTo>
                    <a:pt x="312" y="344"/>
                  </a:lnTo>
                  <a:lnTo>
                    <a:pt x="312" y="344"/>
                  </a:lnTo>
                  <a:lnTo>
                    <a:pt x="312" y="344"/>
                  </a:lnTo>
                  <a:lnTo>
                    <a:pt x="312" y="344"/>
                  </a:lnTo>
                  <a:lnTo>
                    <a:pt x="312" y="344"/>
                  </a:lnTo>
                  <a:lnTo>
                    <a:pt x="310" y="344"/>
                  </a:lnTo>
                  <a:lnTo>
                    <a:pt x="310" y="344"/>
                  </a:lnTo>
                  <a:lnTo>
                    <a:pt x="308" y="344"/>
                  </a:lnTo>
                  <a:lnTo>
                    <a:pt x="308" y="344"/>
                  </a:lnTo>
                  <a:lnTo>
                    <a:pt x="308" y="344"/>
                  </a:lnTo>
                  <a:lnTo>
                    <a:pt x="308" y="342"/>
                  </a:lnTo>
                  <a:lnTo>
                    <a:pt x="306" y="342"/>
                  </a:lnTo>
                  <a:lnTo>
                    <a:pt x="306" y="342"/>
                  </a:lnTo>
                  <a:lnTo>
                    <a:pt x="306" y="342"/>
                  </a:lnTo>
                  <a:lnTo>
                    <a:pt x="306" y="339"/>
                  </a:lnTo>
                  <a:lnTo>
                    <a:pt x="308" y="339"/>
                  </a:lnTo>
                  <a:lnTo>
                    <a:pt x="308" y="339"/>
                  </a:lnTo>
                  <a:lnTo>
                    <a:pt x="308" y="339"/>
                  </a:lnTo>
                  <a:lnTo>
                    <a:pt x="308" y="339"/>
                  </a:lnTo>
                  <a:lnTo>
                    <a:pt x="308" y="339"/>
                  </a:lnTo>
                  <a:lnTo>
                    <a:pt x="308" y="337"/>
                  </a:lnTo>
                  <a:lnTo>
                    <a:pt x="308" y="337"/>
                  </a:lnTo>
                  <a:lnTo>
                    <a:pt x="308" y="335"/>
                  </a:lnTo>
                  <a:lnTo>
                    <a:pt x="310" y="335"/>
                  </a:lnTo>
                  <a:lnTo>
                    <a:pt x="312" y="335"/>
                  </a:lnTo>
                  <a:lnTo>
                    <a:pt x="312" y="335"/>
                  </a:lnTo>
                  <a:lnTo>
                    <a:pt x="312" y="335"/>
                  </a:lnTo>
                  <a:lnTo>
                    <a:pt x="312" y="335"/>
                  </a:lnTo>
                  <a:lnTo>
                    <a:pt x="312" y="335"/>
                  </a:lnTo>
                  <a:lnTo>
                    <a:pt x="314" y="331"/>
                  </a:lnTo>
                  <a:lnTo>
                    <a:pt x="314" y="331"/>
                  </a:lnTo>
                  <a:lnTo>
                    <a:pt x="314" y="331"/>
                  </a:lnTo>
                  <a:lnTo>
                    <a:pt x="314" y="331"/>
                  </a:lnTo>
                  <a:lnTo>
                    <a:pt x="314" y="331"/>
                  </a:lnTo>
                  <a:lnTo>
                    <a:pt x="316" y="331"/>
                  </a:lnTo>
                  <a:lnTo>
                    <a:pt x="316" y="329"/>
                  </a:lnTo>
                  <a:lnTo>
                    <a:pt x="316" y="331"/>
                  </a:lnTo>
                  <a:lnTo>
                    <a:pt x="316" y="331"/>
                  </a:lnTo>
                  <a:lnTo>
                    <a:pt x="318" y="331"/>
                  </a:lnTo>
                  <a:lnTo>
                    <a:pt x="318" y="331"/>
                  </a:lnTo>
                  <a:lnTo>
                    <a:pt x="318" y="331"/>
                  </a:lnTo>
                  <a:lnTo>
                    <a:pt x="318" y="331"/>
                  </a:lnTo>
                  <a:lnTo>
                    <a:pt x="318" y="333"/>
                  </a:lnTo>
                  <a:lnTo>
                    <a:pt x="318" y="333"/>
                  </a:lnTo>
                  <a:lnTo>
                    <a:pt x="318" y="333"/>
                  </a:lnTo>
                  <a:lnTo>
                    <a:pt x="318" y="333"/>
                  </a:lnTo>
                  <a:lnTo>
                    <a:pt x="318" y="333"/>
                  </a:lnTo>
                  <a:lnTo>
                    <a:pt x="321" y="333"/>
                  </a:lnTo>
                  <a:lnTo>
                    <a:pt x="321" y="333"/>
                  </a:lnTo>
                  <a:lnTo>
                    <a:pt x="321" y="333"/>
                  </a:lnTo>
                  <a:lnTo>
                    <a:pt x="321" y="333"/>
                  </a:lnTo>
                  <a:lnTo>
                    <a:pt x="321" y="333"/>
                  </a:lnTo>
                  <a:lnTo>
                    <a:pt x="321" y="333"/>
                  </a:lnTo>
                  <a:lnTo>
                    <a:pt x="323" y="331"/>
                  </a:lnTo>
                  <a:lnTo>
                    <a:pt x="325" y="327"/>
                  </a:lnTo>
                  <a:lnTo>
                    <a:pt x="325" y="327"/>
                  </a:lnTo>
                  <a:lnTo>
                    <a:pt x="325" y="325"/>
                  </a:lnTo>
                  <a:lnTo>
                    <a:pt x="325" y="325"/>
                  </a:lnTo>
                  <a:lnTo>
                    <a:pt x="325" y="325"/>
                  </a:lnTo>
                  <a:lnTo>
                    <a:pt x="325" y="323"/>
                  </a:lnTo>
                  <a:lnTo>
                    <a:pt x="325" y="323"/>
                  </a:lnTo>
                  <a:lnTo>
                    <a:pt x="327" y="323"/>
                  </a:lnTo>
                  <a:lnTo>
                    <a:pt x="327" y="323"/>
                  </a:lnTo>
                  <a:lnTo>
                    <a:pt x="327" y="321"/>
                  </a:lnTo>
                  <a:lnTo>
                    <a:pt x="329" y="321"/>
                  </a:lnTo>
                  <a:lnTo>
                    <a:pt x="329" y="321"/>
                  </a:lnTo>
                  <a:lnTo>
                    <a:pt x="329" y="319"/>
                  </a:lnTo>
                  <a:lnTo>
                    <a:pt x="329" y="319"/>
                  </a:lnTo>
                  <a:lnTo>
                    <a:pt x="331" y="316"/>
                  </a:lnTo>
                  <a:lnTo>
                    <a:pt x="331" y="316"/>
                  </a:lnTo>
                  <a:lnTo>
                    <a:pt x="331" y="316"/>
                  </a:lnTo>
                  <a:lnTo>
                    <a:pt x="331" y="314"/>
                  </a:lnTo>
                  <a:lnTo>
                    <a:pt x="331" y="314"/>
                  </a:lnTo>
                  <a:lnTo>
                    <a:pt x="333" y="300"/>
                  </a:lnTo>
                  <a:lnTo>
                    <a:pt x="333" y="293"/>
                  </a:lnTo>
                  <a:close/>
                </a:path>
              </a:pathLst>
            </a:custGeom>
            <a:grpFill/>
            <a:ln w="3175" cap="flat">
              <a:solidFill>
                <a:schemeClr val="bg1">
                  <a:lumMod val="75000"/>
                </a:schemeClr>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38" name="TextBox 37"/>
          <p:cNvSpPr txBox="1"/>
          <p:nvPr/>
        </p:nvSpPr>
        <p:spPr>
          <a:xfrm>
            <a:off x="563968" y="661196"/>
            <a:ext cx="3775356" cy="1569660"/>
          </a:xfrm>
          <a:prstGeom prst="rect">
            <a:avLst/>
          </a:prstGeom>
          <a:noFill/>
        </p:spPr>
        <p:txBody>
          <a:bodyPr wrap="square" rtlCol="0">
            <a:spAutoFit/>
          </a:bodyPr>
          <a:lstStyle/>
          <a:p>
            <a:r>
              <a:rPr lang="id-ID" sz="9600"/>
              <a:t>China</a:t>
            </a:r>
            <a:endParaRPr lang="en-US" sz="9600" dirty="0"/>
          </a:p>
        </p:txBody>
      </p:sp>
      <p:sp>
        <p:nvSpPr>
          <p:cNvPr id="39" name="Rectangle 38"/>
          <p:cNvSpPr/>
          <p:nvPr/>
        </p:nvSpPr>
        <p:spPr>
          <a:xfrm>
            <a:off x="715522" y="1979576"/>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grpSp>
        <p:nvGrpSpPr>
          <p:cNvPr id="40" name="Group 39"/>
          <p:cNvGrpSpPr/>
          <p:nvPr/>
        </p:nvGrpSpPr>
        <p:grpSpPr>
          <a:xfrm>
            <a:off x="787912" y="3021470"/>
            <a:ext cx="3445398" cy="1649523"/>
            <a:chOff x="7968559" y="4221428"/>
            <a:chExt cx="3445398" cy="1649523"/>
          </a:xfrm>
        </p:grpSpPr>
        <p:grpSp>
          <p:nvGrpSpPr>
            <p:cNvPr id="41" name="Group 40"/>
            <p:cNvGrpSpPr/>
            <p:nvPr/>
          </p:nvGrpSpPr>
          <p:grpSpPr>
            <a:xfrm>
              <a:off x="7968559" y="4221428"/>
              <a:ext cx="3445398" cy="1649523"/>
              <a:chOff x="1411940" y="4306096"/>
              <a:chExt cx="3800809" cy="1649523"/>
            </a:xfrm>
          </p:grpSpPr>
          <p:sp>
            <p:nvSpPr>
              <p:cNvPr id="45" name="Rectangle 44"/>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46" name="Rounded Rectangle 45"/>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7" name="Rounded Rectangle 46"/>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8" name="Rectangle 47"/>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49" name="Rectangle 48"/>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50" name="Rounded Rectangle 49"/>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1" name="Rounded Rectangle 50"/>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2" name="Rectangle 51"/>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53" name="Rectangle 52"/>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54" name="Rounded Rectangle 53"/>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5" name="Rounded Rectangle 54"/>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6" name="Rectangle 55"/>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42" name="Oval 41"/>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209144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up)">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Compare </a:t>
            </a:r>
            <a:r>
              <a:rPr lang="id-ID">
                <a:latin typeface="+mn-lt"/>
              </a:rPr>
              <a:t>Teritory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894447" y="1891317"/>
            <a:ext cx="2864519" cy="3755186"/>
            <a:chOff x="807555" y="195486"/>
            <a:chExt cx="4148314" cy="5091113"/>
          </a:xfrm>
          <a:solidFill>
            <a:schemeClr val="bg1">
              <a:lumMod val="85000"/>
            </a:schemeClr>
          </a:solidFill>
        </p:grpSpPr>
        <p:sp>
          <p:nvSpPr>
            <p:cNvPr id="5" name="Freeform 4"/>
            <p:cNvSpPr>
              <a:spLocks/>
            </p:cNvSpPr>
            <p:nvPr/>
          </p:nvSpPr>
          <p:spPr bwMode="auto">
            <a:xfrm>
              <a:off x="2693152" y="1548926"/>
              <a:ext cx="32474" cy="43997"/>
            </a:xfrm>
            <a:custGeom>
              <a:avLst/>
              <a:gdLst>
                <a:gd name="T0" fmla="*/ 24 w 31"/>
                <a:gd name="T1" fmla="*/ 38 h 42"/>
                <a:gd name="T2" fmla="*/ 24 w 31"/>
                <a:gd name="T3" fmla="*/ 38 h 42"/>
                <a:gd name="T4" fmla="*/ 17 w 31"/>
                <a:gd name="T5" fmla="*/ 42 h 42"/>
                <a:gd name="T6" fmla="*/ 5 w 31"/>
                <a:gd name="T7" fmla="*/ 38 h 42"/>
                <a:gd name="T8" fmla="*/ 0 w 31"/>
                <a:gd name="T9" fmla="*/ 31 h 42"/>
                <a:gd name="T10" fmla="*/ 2 w 31"/>
                <a:gd name="T11" fmla="*/ 19 h 42"/>
                <a:gd name="T12" fmla="*/ 7 w 31"/>
                <a:gd name="T13" fmla="*/ 9 h 42"/>
                <a:gd name="T14" fmla="*/ 17 w 31"/>
                <a:gd name="T15" fmla="*/ 5 h 42"/>
                <a:gd name="T16" fmla="*/ 26 w 31"/>
                <a:gd name="T17" fmla="*/ 0 h 42"/>
                <a:gd name="T18" fmla="*/ 28 w 31"/>
                <a:gd name="T19" fmla="*/ 5 h 42"/>
                <a:gd name="T20" fmla="*/ 31 w 31"/>
                <a:gd name="T21" fmla="*/ 12 h 42"/>
                <a:gd name="T22" fmla="*/ 31 w 31"/>
                <a:gd name="T23" fmla="*/ 19 h 42"/>
                <a:gd name="T24" fmla="*/ 28 w 31"/>
                <a:gd name="T25" fmla="*/ 24 h 42"/>
                <a:gd name="T26" fmla="*/ 28 w 31"/>
                <a:gd name="T27" fmla="*/ 26 h 42"/>
                <a:gd name="T28" fmla="*/ 28 w 31"/>
                <a:gd name="T29" fmla="*/ 26 h 42"/>
                <a:gd name="T30" fmla="*/ 28 w 31"/>
                <a:gd name="T31" fmla="*/ 28 h 42"/>
                <a:gd name="T32" fmla="*/ 28 w 31"/>
                <a:gd name="T33" fmla="*/ 28 h 42"/>
                <a:gd name="T34" fmla="*/ 24 w 31"/>
                <a:gd name="T3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24" y="38"/>
                  </a:moveTo>
                  <a:lnTo>
                    <a:pt x="24" y="38"/>
                  </a:lnTo>
                  <a:lnTo>
                    <a:pt x="17" y="42"/>
                  </a:lnTo>
                  <a:lnTo>
                    <a:pt x="5" y="38"/>
                  </a:lnTo>
                  <a:lnTo>
                    <a:pt x="0" y="31"/>
                  </a:lnTo>
                  <a:lnTo>
                    <a:pt x="2" y="19"/>
                  </a:lnTo>
                  <a:lnTo>
                    <a:pt x="7" y="9"/>
                  </a:lnTo>
                  <a:lnTo>
                    <a:pt x="17" y="5"/>
                  </a:lnTo>
                  <a:lnTo>
                    <a:pt x="26" y="0"/>
                  </a:lnTo>
                  <a:lnTo>
                    <a:pt x="28" y="5"/>
                  </a:lnTo>
                  <a:lnTo>
                    <a:pt x="31" y="12"/>
                  </a:lnTo>
                  <a:lnTo>
                    <a:pt x="31" y="19"/>
                  </a:lnTo>
                  <a:lnTo>
                    <a:pt x="28" y="24"/>
                  </a:lnTo>
                  <a:lnTo>
                    <a:pt x="28" y="26"/>
                  </a:lnTo>
                  <a:lnTo>
                    <a:pt x="28" y="26"/>
                  </a:lnTo>
                  <a:lnTo>
                    <a:pt x="28" y="28"/>
                  </a:lnTo>
                  <a:lnTo>
                    <a:pt x="28" y="28"/>
                  </a:lnTo>
                  <a:lnTo>
                    <a:pt x="24" y="3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p:cNvSpPr>
            <p:nvPr/>
          </p:nvSpPr>
          <p:spPr bwMode="auto">
            <a:xfrm>
              <a:off x="2693152" y="1548926"/>
              <a:ext cx="32474" cy="43997"/>
            </a:xfrm>
            <a:custGeom>
              <a:avLst/>
              <a:gdLst>
                <a:gd name="T0" fmla="*/ 24 w 31"/>
                <a:gd name="T1" fmla="*/ 38 h 42"/>
                <a:gd name="T2" fmla="*/ 24 w 31"/>
                <a:gd name="T3" fmla="*/ 38 h 42"/>
                <a:gd name="T4" fmla="*/ 17 w 31"/>
                <a:gd name="T5" fmla="*/ 42 h 42"/>
                <a:gd name="T6" fmla="*/ 5 w 31"/>
                <a:gd name="T7" fmla="*/ 38 h 42"/>
                <a:gd name="T8" fmla="*/ 0 w 31"/>
                <a:gd name="T9" fmla="*/ 31 h 42"/>
                <a:gd name="T10" fmla="*/ 2 w 31"/>
                <a:gd name="T11" fmla="*/ 19 h 42"/>
                <a:gd name="T12" fmla="*/ 7 w 31"/>
                <a:gd name="T13" fmla="*/ 9 h 42"/>
                <a:gd name="T14" fmla="*/ 17 w 31"/>
                <a:gd name="T15" fmla="*/ 5 h 42"/>
                <a:gd name="T16" fmla="*/ 26 w 31"/>
                <a:gd name="T17" fmla="*/ 0 h 42"/>
                <a:gd name="T18" fmla="*/ 28 w 31"/>
                <a:gd name="T19" fmla="*/ 5 h 42"/>
                <a:gd name="T20" fmla="*/ 31 w 31"/>
                <a:gd name="T21" fmla="*/ 12 h 42"/>
                <a:gd name="T22" fmla="*/ 31 w 31"/>
                <a:gd name="T23" fmla="*/ 19 h 42"/>
                <a:gd name="T24" fmla="*/ 28 w 31"/>
                <a:gd name="T25" fmla="*/ 24 h 42"/>
                <a:gd name="T26" fmla="*/ 28 w 31"/>
                <a:gd name="T27" fmla="*/ 26 h 42"/>
                <a:gd name="T28" fmla="*/ 28 w 31"/>
                <a:gd name="T29" fmla="*/ 26 h 42"/>
                <a:gd name="T30" fmla="*/ 28 w 31"/>
                <a:gd name="T31" fmla="*/ 28 h 42"/>
                <a:gd name="T32" fmla="*/ 28 w 31"/>
                <a:gd name="T33" fmla="*/ 28 h 42"/>
                <a:gd name="T34" fmla="*/ 24 w 31"/>
                <a:gd name="T3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24" y="38"/>
                  </a:moveTo>
                  <a:lnTo>
                    <a:pt x="24" y="38"/>
                  </a:lnTo>
                  <a:lnTo>
                    <a:pt x="17" y="42"/>
                  </a:lnTo>
                  <a:lnTo>
                    <a:pt x="5" y="38"/>
                  </a:lnTo>
                  <a:lnTo>
                    <a:pt x="0" y="31"/>
                  </a:lnTo>
                  <a:lnTo>
                    <a:pt x="2" y="19"/>
                  </a:lnTo>
                  <a:lnTo>
                    <a:pt x="7" y="9"/>
                  </a:lnTo>
                  <a:lnTo>
                    <a:pt x="17" y="5"/>
                  </a:lnTo>
                  <a:lnTo>
                    <a:pt x="26" y="0"/>
                  </a:lnTo>
                  <a:lnTo>
                    <a:pt x="28" y="5"/>
                  </a:lnTo>
                  <a:lnTo>
                    <a:pt x="31" y="12"/>
                  </a:lnTo>
                  <a:lnTo>
                    <a:pt x="31" y="19"/>
                  </a:lnTo>
                  <a:lnTo>
                    <a:pt x="28" y="24"/>
                  </a:lnTo>
                  <a:lnTo>
                    <a:pt x="28" y="26"/>
                  </a:lnTo>
                  <a:lnTo>
                    <a:pt x="28" y="26"/>
                  </a:lnTo>
                  <a:lnTo>
                    <a:pt x="28" y="28"/>
                  </a:lnTo>
                  <a:lnTo>
                    <a:pt x="28" y="28"/>
                  </a:lnTo>
                  <a:lnTo>
                    <a:pt x="24" y="38"/>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7" name="Freeform 6"/>
            <p:cNvSpPr>
              <a:spLocks/>
            </p:cNvSpPr>
            <p:nvPr/>
          </p:nvSpPr>
          <p:spPr bwMode="auto">
            <a:xfrm>
              <a:off x="2839810" y="2472869"/>
              <a:ext cx="4190" cy="3143"/>
            </a:xfrm>
            <a:custGeom>
              <a:avLst/>
              <a:gdLst>
                <a:gd name="T0" fmla="*/ 4 w 4"/>
                <a:gd name="T1" fmla="*/ 3 h 3"/>
                <a:gd name="T2" fmla="*/ 4 w 4"/>
                <a:gd name="T3" fmla="*/ 3 h 3"/>
                <a:gd name="T4" fmla="*/ 0 w 4"/>
                <a:gd name="T5" fmla="*/ 3 h 3"/>
                <a:gd name="T6" fmla="*/ 0 w 4"/>
                <a:gd name="T7" fmla="*/ 3 h 3"/>
                <a:gd name="T8" fmla="*/ 0 w 4"/>
                <a:gd name="T9" fmla="*/ 0 h 3"/>
                <a:gd name="T10" fmla="*/ 2 w 4"/>
                <a:gd name="T11" fmla="*/ 0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0" y="3"/>
                  </a:lnTo>
                  <a:lnTo>
                    <a:pt x="0" y="3"/>
                  </a:lnTo>
                  <a:lnTo>
                    <a:pt x="0" y="0"/>
                  </a:lnTo>
                  <a:lnTo>
                    <a:pt x="2" y="0"/>
                  </a:lnTo>
                  <a:lnTo>
                    <a:pt x="4" y="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2839810" y="2472869"/>
              <a:ext cx="4190" cy="3143"/>
            </a:xfrm>
            <a:custGeom>
              <a:avLst/>
              <a:gdLst>
                <a:gd name="T0" fmla="*/ 4 w 4"/>
                <a:gd name="T1" fmla="*/ 3 h 3"/>
                <a:gd name="T2" fmla="*/ 4 w 4"/>
                <a:gd name="T3" fmla="*/ 3 h 3"/>
                <a:gd name="T4" fmla="*/ 0 w 4"/>
                <a:gd name="T5" fmla="*/ 3 h 3"/>
                <a:gd name="T6" fmla="*/ 0 w 4"/>
                <a:gd name="T7" fmla="*/ 3 h 3"/>
                <a:gd name="T8" fmla="*/ 0 w 4"/>
                <a:gd name="T9" fmla="*/ 0 h 3"/>
                <a:gd name="T10" fmla="*/ 2 w 4"/>
                <a:gd name="T11" fmla="*/ 0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0" y="3"/>
                  </a:lnTo>
                  <a:lnTo>
                    <a:pt x="0" y="3"/>
                  </a:lnTo>
                  <a:lnTo>
                    <a:pt x="0" y="0"/>
                  </a:lnTo>
                  <a:lnTo>
                    <a:pt x="2" y="0"/>
                  </a:lnTo>
                  <a:lnTo>
                    <a:pt x="4" y="3"/>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9" name="Freeform 8"/>
            <p:cNvSpPr>
              <a:spLocks/>
            </p:cNvSpPr>
            <p:nvPr/>
          </p:nvSpPr>
          <p:spPr bwMode="auto">
            <a:xfrm>
              <a:off x="2921519" y="627078"/>
              <a:ext cx="27236" cy="19904"/>
            </a:xfrm>
            <a:custGeom>
              <a:avLst/>
              <a:gdLst>
                <a:gd name="T0" fmla="*/ 14 w 26"/>
                <a:gd name="T1" fmla="*/ 19 h 19"/>
                <a:gd name="T2" fmla="*/ 14 w 26"/>
                <a:gd name="T3" fmla="*/ 19 h 19"/>
                <a:gd name="T4" fmla="*/ 4 w 26"/>
                <a:gd name="T5" fmla="*/ 19 h 19"/>
                <a:gd name="T6" fmla="*/ 0 w 26"/>
                <a:gd name="T7" fmla="*/ 16 h 19"/>
                <a:gd name="T8" fmla="*/ 2 w 26"/>
                <a:gd name="T9" fmla="*/ 9 h 19"/>
                <a:gd name="T10" fmla="*/ 2 w 26"/>
                <a:gd name="T11" fmla="*/ 0 h 19"/>
                <a:gd name="T12" fmla="*/ 7 w 26"/>
                <a:gd name="T13" fmla="*/ 2 h 19"/>
                <a:gd name="T14" fmla="*/ 9 w 26"/>
                <a:gd name="T15" fmla="*/ 2 h 19"/>
                <a:gd name="T16" fmla="*/ 12 w 26"/>
                <a:gd name="T17" fmla="*/ 2 h 19"/>
                <a:gd name="T18" fmla="*/ 14 w 26"/>
                <a:gd name="T19" fmla="*/ 5 h 19"/>
                <a:gd name="T20" fmla="*/ 16 w 26"/>
                <a:gd name="T21" fmla="*/ 5 h 19"/>
                <a:gd name="T22" fmla="*/ 19 w 26"/>
                <a:gd name="T23" fmla="*/ 5 h 19"/>
                <a:gd name="T24" fmla="*/ 19 w 26"/>
                <a:gd name="T25" fmla="*/ 5 h 19"/>
                <a:gd name="T26" fmla="*/ 19 w 26"/>
                <a:gd name="T27" fmla="*/ 5 h 19"/>
                <a:gd name="T28" fmla="*/ 21 w 26"/>
                <a:gd name="T29" fmla="*/ 5 h 19"/>
                <a:gd name="T30" fmla="*/ 21 w 26"/>
                <a:gd name="T31" fmla="*/ 7 h 19"/>
                <a:gd name="T32" fmla="*/ 21 w 26"/>
                <a:gd name="T33" fmla="*/ 7 h 19"/>
                <a:gd name="T34" fmla="*/ 23 w 26"/>
                <a:gd name="T35" fmla="*/ 7 h 19"/>
                <a:gd name="T36" fmla="*/ 23 w 26"/>
                <a:gd name="T37" fmla="*/ 7 h 19"/>
                <a:gd name="T38" fmla="*/ 26 w 26"/>
                <a:gd name="T39" fmla="*/ 7 h 19"/>
                <a:gd name="T40" fmla="*/ 26 w 26"/>
                <a:gd name="T41" fmla="*/ 9 h 19"/>
                <a:gd name="T42" fmla="*/ 26 w 26"/>
                <a:gd name="T43" fmla="*/ 12 h 19"/>
                <a:gd name="T44" fmla="*/ 23 w 26"/>
                <a:gd name="T45" fmla="*/ 12 h 19"/>
                <a:gd name="T46" fmla="*/ 23 w 26"/>
                <a:gd name="T47" fmla="*/ 12 h 19"/>
                <a:gd name="T48" fmla="*/ 19 w 26"/>
                <a:gd name="T49" fmla="*/ 14 h 19"/>
                <a:gd name="T50" fmla="*/ 14 w 2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9">
                  <a:moveTo>
                    <a:pt x="14" y="19"/>
                  </a:moveTo>
                  <a:lnTo>
                    <a:pt x="14" y="19"/>
                  </a:lnTo>
                  <a:lnTo>
                    <a:pt x="4" y="19"/>
                  </a:lnTo>
                  <a:lnTo>
                    <a:pt x="0" y="16"/>
                  </a:lnTo>
                  <a:lnTo>
                    <a:pt x="2" y="9"/>
                  </a:lnTo>
                  <a:lnTo>
                    <a:pt x="2" y="0"/>
                  </a:lnTo>
                  <a:lnTo>
                    <a:pt x="7" y="2"/>
                  </a:lnTo>
                  <a:lnTo>
                    <a:pt x="9" y="2"/>
                  </a:lnTo>
                  <a:lnTo>
                    <a:pt x="12" y="2"/>
                  </a:lnTo>
                  <a:lnTo>
                    <a:pt x="14" y="5"/>
                  </a:lnTo>
                  <a:lnTo>
                    <a:pt x="16" y="5"/>
                  </a:lnTo>
                  <a:lnTo>
                    <a:pt x="19" y="5"/>
                  </a:lnTo>
                  <a:lnTo>
                    <a:pt x="19" y="5"/>
                  </a:lnTo>
                  <a:lnTo>
                    <a:pt x="19" y="5"/>
                  </a:lnTo>
                  <a:lnTo>
                    <a:pt x="21" y="5"/>
                  </a:lnTo>
                  <a:lnTo>
                    <a:pt x="21" y="7"/>
                  </a:lnTo>
                  <a:lnTo>
                    <a:pt x="21" y="7"/>
                  </a:lnTo>
                  <a:lnTo>
                    <a:pt x="23" y="7"/>
                  </a:lnTo>
                  <a:lnTo>
                    <a:pt x="23" y="7"/>
                  </a:lnTo>
                  <a:lnTo>
                    <a:pt x="26" y="7"/>
                  </a:lnTo>
                  <a:lnTo>
                    <a:pt x="26" y="9"/>
                  </a:lnTo>
                  <a:lnTo>
                    <a:pt x="26" y="12"/>
                  </a:lnTo>
                  <a:lnTo>
                    <a:pt x="23" y="12"/>
                  </a:lnTo>
                  <a:lnTo>
                    <a:pt x="23" y="12"/>
                  </a:lnTo>
                  <a:lnTo>
                    <a:pt x="19" y="14"/>
                  </a:lnTo>
                  <a:lnTo>
                    <a:pt x="14" y="1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9"/>
            <p:cNvSpPr>
              <a:spLocks/>
            </p:cNvSpPr>
            <p:nvPr/>
          </p:nvSpPr>
          <p:spPr bwMode="auto">
            <a:xfrm>
              <a:off x="2921519" y="627078"/>
              <a:ext cx="27236" cy="19904"/>
            </a:xfrm>
            <a:custGeom>
              <a:avLst/>
              <a:gdLst>
                <a:gd name="T0" fmla="*/ 14 w 26"/>
                <a:gd name="T1" fmla="*/ 19 h 19"/>
                <a:gd name="T2" fmla="*/ 14 w 26"/>
                <a:gd name="T3" fmla="*/ 19 h 19"/>
                <a:gd name="T4" fmla="*/ 4 w 26"/>
                <a:gd name="T5" fmla="*/ 19 h 19"/>
                <a:gd name="T6" fmla="*/ 0 w 26"/>
                <a:gd name="T7" fmla="*/ 16 h 19"/>
                <a:gd name="T8" fmla="*/ 2 w 26"/>
                <a:gd name="T9" fmla="*/ 9 h 19"/>
                <a:gd name="T10" fmla="*/ 2 w 26"/>
                <a:gd name="T11" fmla="*/ 0 h 19"/>
                <a:gd name="T12" fmla="*/ 7 w 26"/>
                <a:gd name="T13" fmla="*/ 2 h 19"/>
                <a:gd name="T14" fmla="*/ 9 w 26"/>
                <a:gd name="T15" fmla="*/ 2 h 19"/>
                <a:gd name="T16" fmla="*/ 12 w 26"/>
                <a:gd name="T17" fmla="*/ 2 h 19"/>
                <a:gd name="T18" fmla="*/ 14 w 26"/>
                <a:gd name="T19" fmla="*/ 5 h 19"/>
                <a:gd name="T20" fmla="*/ 16 w 26"/>
                <a:gd name="T21" fmla="*/ 5 h 19"/>
                <a:gd name="T22" fmla="*/ 19 w 26"/>
                <a:gd name="T23" fmla="*/ 5 h 19"/>
                <a:gd name="T24" fmla="*/ 19 w 26"/>
                <a:gd name="T25" fmla="*/ 5 h 19"/>
                <a:gd name="T26" fmla="*/ 19 w 26"/>
                <a:gd name="T27" fmla="*/ 5 h 19"/>
                <a:gd name="T28" fmla="*/ 21 w 26"/>
                <a:gd name="T29" fmla="*/ 5 h 19"/>
                <a:gd name="T30" fmla="*/ 21 w 26"/>
                <a:gd name="T31" fmla="*/ 7 h 19"/>
                <a:gd name="T32" fmla="*/ 21 w 26"/>
                <a:gd name="T33" fmla="*/ 7 h 19"/>
                <a:gd name="T34" fmla="*/ 23 w 26"/>
                <a:gd name="T35" fmla="*/ 7 h 19"/>
                <a:gd name="T36" fmla="*/ 23 w 26"/>
                <a:gd name="T37" fmla="*/ 7 h 19"/>
                <a:gd name="T38" fmla="*/ 26 w 26"/>
                <a:gd name="T39" fmla="*/ 7 h 19"/>
                <a:gd name="T40" fmla="*/ 26 w 26"/>
                <a:gd name="T41" fmla="*/ 9 h 19"/>
                <a:gd name="T42" fmla="*/ 26 w 26"/>
                <a:gd name="T43" fmla="*/ 12 h 19"/>
                <a:gd name="T44" fmla="*/ 23 w 26"/>
                <a:gd name="T45" fmla="*/ 12 h 19"/>
                <a:gd name="T46" fmla="*/ 23 w 26"/>
                <a:gd name="T47" fmla="*/ 12 h 19"/>
                <a:gd name="T48" fmla="*/ 19 w 26"/>
                <a:gd name="T49" fmla="*/ 14 h 19"/>
                <a:gd name="T50" fmla="*/ 14 w 2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9">
                  <a:moveTo>
                    <a:pt x="14" y="19"/>
                  </a:moveTo>
                  <a:lnTo>
                    <a:pt x="14" y="19"/>
                  </a:lnTo>
                  <a:lnTo>
                    <a:pt x="4" y="19"/>
                  </a:lnTo>
                  <a:lnTo>
                    <a:pt x="0" y="16"/>
                  </a:lnTo>
                  <a:lnTo>
                    <a:pt x="2" y="9"/>
                  </a:lnTo>
                  <a:lnTo>
                    <a:pt x="2" y="0"/>
                  </a:lnTo>
                  <a:lnTo>
                    <a:pt x="7" y="2"/>
                  </a:lnTo>
                  <a:lnTo>
                    <a:pt x="9" y="2"/>
                  </a:lnTo>
                  <a:lnTo>
                    <a:pt x="12" y="2"/>
                  </a:lnTo>
                  <a:lnTo>
                    <a:pt x="14" y="5"/>
                  </a:lnTo>
                  <a:lnTo>
                    <a:pt x="16" y="5"/>
                  </a:lnTo>
                  <a:lnTo>
                    <a:pt x="19" y="5"/>
                  </a:lnTo>
                  <a:lnTo>
                    <a:pt x="19" y="5"/>
                  </a:lnTo>
                  <a:lnTo>
                    <a:pt x="19" y="5"/>
                  </a:lnTo>
                  <a:lnTo>
                    <a:pt x="21" y="5"/>
                  </a:lnTo>
                  <a:lnTo>
                    <a:pt x="21" y="7"/>
                  </a:lnTo>
                  <a:lnTo>
                    <a:pt x="21" y="7"/>
                  </a:lnTo>
                  <a:lnTo>
                    <a:pt x="23" y="7"/>
                  </a:lnTo>
                  <a:lnTo>
                    <a:pt x="23" y="7"/>
                  </a:lnTo>
                  <a:lnTo>
                    <a:pt x="26" y="7"/>
                  </a:lnTo>
                  <a:lnTo>
                    <a:pt x="26" y="9"/>
                  </a:lnTo>
                  <a:lnTo>
                    <a:pt x="26" y="12"/>
                  </a:lnTo>
                  <a:lnTo>
                    <a:pt x="23" y="12"/>
                  </a:lnTo>
                  <a:lnTo>
                    <a:pt x="23" y="12"/>
                  </a:lnTo>
                  <a:lnTo>
                    <a:pt x="19" y="14"/>
                  </a:lnTo>
                  <a:lnTo>
                    <a:pt x="14" y="19"/>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p:cNvSpPr>
            <p:nvPr/>
          </p:nvSpPr>
          <p:spPr bwMode="auto">
            <a:xfrm>
              <a:off x="1642456" y="1131999"/>
              <a:ext cx="1159642" cy="540538"/>
            </a:xfrm>
            <a:custGeom>
              <a:avLst/>
              <a:gdLst>
                <a:gd name="T0" fmla="*/ 906 w 1107"/>
                <a:gd name="T1" fmla="*/ 57 h 516"/>
                <a:gd name="T2" fmla="*/ 951 w 1107"/>
                <a:gd name="T3" fmla="*/ 249 h 516"/>
                <a:gd name="T4" fmla="*/ 1024 w 1107"/>
                <a:gd name="T5" fmla="*/ 343 h 516"/>
                <a:gd name="T6" fmla="*/ 1102 w 1107"/>
                <a:gd name="T7" fmla="*/ 412 h 516"/>
                <a:gd name="T8" fmla="*/ 1095 w 1107"/>
                <a:gd name="T9" fmla="*/ 440 h 516"/>
                <a:gd name="T10" fmla="*/ 1074 w 1107"/>
                <a:gd name="T11" fmla="*/ 452 h 516"/>
                <a:gd name="T12" fmla="*/ 1055 w 1107"/>
                <a:gd name="T13" fmla="*/ 440 h 516"/>
                <a:gd name="T14" fmla="*/ 1031 w 1107"/>
                <a:gd name="T15" fmla="*/ 426 h 516"/>
                <a:gd name="T16" fmla="*/ 979 w 1107"/>
                <a:gd name="T17" fmla="*/ 419 h 516"/>
                <a:gd name="T18" fmla="*/ 932 w 1107"/>
                <a:gd name="T19" fmla="*/ 438 h 516"/>
                <a:gd name="T20" fmla="*/ 923 w 1107"/>
                <a:gd name="T21" fmla="*/ 514 h 516"/>
                <a:gd name="T22" fmla="*/ 830 w 1107"/>
                <a:gd name="T23" fmla="*/ 497 h 516"/>
                <a:gd name="T24" fmla="*/ 785 w 1107"/>
                <a:gd name="T25" fmla="*/ 457 h 516"/>
                <a:gd name="T26" fmla="*/ 774 w 1107"/>
                <a:gd name="T27" fmla="*/ 424 h 516"/>
                <a:gd name="T28" fmla="*/ 792 w 1107"/>
                <a:gd name="T29" fmla="*/ 381 h 516"/>
                <a:gd name="T30" fmla="*/ 764 w 1107"/>
                <a:gd name="T31" fmla="*/ 381 h 516"/>
                <a:gd name="T32" fmla="*/ 748 w 1107"/>
                <a:gd name="T33" fmla="*/ 365 h 516"/>
                <a:gd name="T34" fmla="*/ 700 w 1107"/>
                <a:gd name="T35" fmla="*/ 355 h 516"/>
                <a:gd name="T36" fmla="*/ 677 w 1107"/>
                <a:gd name="T37" fmla="*/ 353 h 516"/>
                <a:gd name="T38" fmla="*/ 629 w 1107"/>
                <a:gd name="T39" fmla="*/ 384 h 516"/>
                <a:gd name="T40" fmla="*/ 646 w 1107"/>
                <a:gd name="T41" fmla="*/ 398 h 516"/>
                <a:gd name="T42" fmla="*/ 570 w 1107"/>
                <a:gd name="T43" fmla="*/ 410 h 516"/>
                <a:gd name="T44" fmla="*/ 565 w 1107"/>
                <a:gd name="T45" fmla="*/ 405 h 516"/>
                <a:gd name="T46" fmla="*/ 535 w 1107"/>
                <a:gd name="T47" fmla="*/ 426 h 516"/>
                <a:gd name="T48" fmla="*/ 457 w 1107"/>
                <a:gd name="T49" fmla="*/ 410 h 516"/>
                <a:gd name="T50" fmla="*/ 409 w 1107"/>
                <a:gd name="T51" fmla="*/ 398 h 516"/>
                <a:gd name="T52" fmla="*/ 345 w 1107"/>
                <a:gd name="T53" fmla="*/ 370 h 516"/>
                <a:gd name="T54" fmla="*/ 281 w 1107"/>
                <a:gd name="T55" fmla="*/ 348 h 516"/>
                <a:gd name="T56" fmla="*/ 253 w 1107"/>
                <a:gd name="T57" fmla="*/ 315 h 516"/>
                <a:gd name="T58" fmla="*/ 192 w 1107"/>
                <a:gd name="T59" fmla="*/ 317 h 516"/>
                <a:gd name="T60" fmla="*/ 161 w 1107"/>
                <a:gd name="T61" fmla="*/ 353 h 516"/>
                <a:gd name="T62" fmla="*/ 123 w 1107"/>
                <a:gd name="T63" fmla="*/ 334 h 516"/>
                <a:gd name="T64" fmla="*/ 83 w 1107"/>
                <a:gd name="T65" fmla="*/ 343 h 516"/>
                <a:gd name="T66" fmla="*/ 95 w 1107"/>
                <a:gd name="T67" fmla="*/ 306 h 516"/>
                <a:gd name="T68" fmla="*/ 64 w 1107"/>
                <a:gd name="T69" fmla="*/ 270 h 516"/>
                <a:gd name="T70" fmla="*/ 21 w 1107"/>
                <a:gd name="T71" fmla="*/ 270 h 516"/>
                <a:gd name="T72" fmla="*/ 12 w 1107"/>
                <a:gd name="T73" fmla="*/ 235 h 516"/>
                <a:gd name="T74" fmla="*/ 28 w 1107"/>
                <a:gd name="T75" fmla="*/ 230 h 516"/>
                <a:gd name="T76" fmla="*/ 31 w 1107"/>
                <a:gd name="T77" fmla="*/ 194 h 516"/>
                <a:gd name="T78" fmla="*/ 24 w 1107"/>
                <a:gd name="T79" fmla="*/ 149 h 516"/>
                <a:gd name="T80" fmla="*/ 45 w 1107"/>
                <a:gd name="T81" fmla="*/ 60 h 516"/>
                <a:gd name="T82" fmla="*/ 80 w 1107"/>
                <a:gd name="T83" fmla="*/ 36 h 516"/>
                <a:gd name="T84" fmla="*/ 109 w 1107"/>
                <a:gd name="T85" fmla="*/ 48 h 516"/>
                <a:gd name="T86" fmla="*/ 149 w 1107"/>
                <a:gd name="T87" fmla="*/ 41 h 516"/>
                <a:gd name="T88" fmla="*/ 182 w 1107"/>
                <a:gd name="T89" fmla="*/ 29 h 516"/>
                <a:gd name="T90" fmla="*/ 241 w 1107"/>
                <a:gd name="T91" fmla="*/ 57 h 516"/>
                <a:gd name="T92" fmla="*/ 357 w 1107"/>
                <a:gd name="T93" fmla="*/ 86 h 516"/>
                <a:gd name="T94" fmla="*/ 438 w 1107"/>
                <a:gd name="T95" fmla="*/ 52 h 516"/>
                <a:gd name="T96" fmla="*/ 449 w 1107"/>
                <a:gd name="T97" fmla="*/ 69 h 516"/>
                <a:gd name="T98" fmla="*/ 516 w 1107"/>
                <a:gd name="T99" fmla="*/ 64 h 516"/>
                <a:gd name="T100" fmla="*/ 570 w 1107"/>
                <a:gd name="T101" fmla="*/ 57 h 516"/>
                <a:gd name="T102" fmla="*/ 648 w 1107"/>
                <a:gd name="T103" fmla="*/ 41 h 516"/>
                <a:gd name="T104" fmla="*/ 736 w 1107"/>
                <a:gd name="T105" fmla="*/ 36 h 516"/>
                <a:gd name="T106" fmla="*/ 785 w 1107"/>
                <a:gd name="T107" fmla="*/ 5 h 516"/>
                <a:gd name="T108" fmla="*/ 854 w 1107"/>
                <a:gd name="T109" fmla="*/ 8 h 516"/>
                <a:gd name="T110" fmla="*/ 889 w 1107"/>
                <a:gd name="T111" fmla="*/ 15 h 516"/>
                <a:gd name="T112" fmla="*/ 906 w 1107"/>
                <a:gd name="T113" fmla="*/ 17 h 516"/>
                <a:gd name="T114" fmla="*/ 920 w 1107"/>
                <a:gd name="T115" fmla="*/ 4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7" h="516">
                  <a:moveTo>
                    <a:pt x="930" y="55"/>
                  </a:moveTo>
                  <a:lnTo>
                    <a:pt x="930" y="55"/>
                  </a:lnTo>
                  <a:lnTo>
                    <a:pt x="934" y="57"/>
                  </a:lnTo>
                  <a:lnTo>
                    <a:pt x="944" y="64"/>
                  </a:lnTo>
                  <a:lnTo>
                    <a:pt x="939" y="64"/>
                  </a:lnTo>
                  <a:lnTo>
                    <a:pt x="934" y="60"/>
                  </a:lnTo>
                  <a:lnTo>
                    <a:pt x="930" y="57"/>
                  </a:lnTo>
                  <a:lnTo>
                    <a:pt x="920" y="50"/>
                  </a:lnTo>
                  <a:lnTo>
                    <a:pt x="916" y="45"/>
                  </a:lnTo>
                  <a:lnTo>
                    <a:pt x="911" y="48"/>
                  </a:lnTo>
                  <a:lnTo>
                    <a:pt x="906" y="55"/>
                  </a:lnTo>
                  <a:lnTo>
                    <a:pt x="906" y="57"/>
                  </a:lnTo>
                  <a:lnTo>
                    <a:pt x="908" y="57"/>
                  </a:lnTo>
                  <a:lnTo>
                    <a:pt x="906" y="88"/>
                  </a:lnTo>
                  <a:lnTo>
                    <a:pt x="906" y="105"/>
                  </a:lnTo>
                  <a:lnTo>
                    <a:pt x="911" y="123"/>
                  </a:lnTo>
                  <a:lnTo>
                    <a:pt x="918" y="135"/>
                  </a:lnTo>
                  <a:lnTo>
                    <a:pt x="920" y="142"/>
                  </a:lnTo>
                  <a:lnTo>
                    <a:pt x="923" y="145"/>
                  </a:lnTo>
                  <a:lnTo>
                    <a:pt x="925" y="149"/>
                  </a:lnTo>
                  <a:lnTo>
                    <a:pt x="927" y="178"/>
                  </a:lnTo>
                  <a:lnTo>
                    <a:pt x="932" y="197"/>
                  </a:lnTo>
                  <a:lnTo>
                    <a:pt x="946" y="239"/>
                  </a:lnTo>
                  <a:lnTo>
                    <a:pt x="951" y="249"/>
                  </a:lnTo>
                  <a:lnTo>
                    <a:pt x="951" y="251"/>
                  </a:lnTo>
                  <a:lnTo>
                    <a:pt x="953" y="254"/>
                  </a:lnTo>
                  <a:lnTo>
                    <a:pt x="958" y="261"/>
                  </a:lnTo>
                  <a:lnTo>
                    <a:pt x="958" y="261"/>
                  </a:lnTo>
                  <a:lnTo>
                    <a:pt x="960" y="270"/>
                  </a:lnTo>
                  <a:lnTo>
                    <a:pt x="965" y="280"/>
                  </a:lnTo>
                  <a:lnTo>
                    <a:pt x="972" y="294"/>
                  </a:lnTo>
                  <a:lnTo>
                    <a:pt x="979" y="303"/>
                  </a:lnTo>
                  <a:lnTo>
                    <a:pt x="991" y="315"/>
                  </a:lnTo>
                  <a:lnTo>
                    <a:pt x="1005" y="325"/>
                  </a:lnTo>
                  <a:lnTo>
                    <a:pt x="1013" y="336"/>
                  </a:lnTo>
                  <a:lnTo>
                    <a:pt x="1024" y="343"/>
                  </a:lnTo>
                  <a:lnTo>
                    <a:pt x="1036" y="351"/>
                  </a:lnTo>
                  <a:lnTo>
                    <a:pt x="1043" y="353"/>
                  </a:lnTo>
                  <a:lnTo>
                    <a:pt x="1065" y="374"/>
                  </a:lnTo>
                  <a:lnTo>
                    <a:pt x="1076" y="381"/>
                  </a:lnTo>
                  <a:lnTo>
                    <a:pt x="1086" y="388"/>
                  </a:lnTo>
                  <a:lnTo>
                    <a:pt x="1093" y="391"/>
                  </a:lnTo>
                  <a:lnTo>
                    <a:pt x="1105" y="393"/>
                  </a:lnTo>
                  <a:lnTo>
                    <a:pt x="1105" y="393"/>
                  </a:lnTo>
                  <a:lnTo>
                    <a:pt x="1105" y="398"/>
                  </a:lnTo>
                  <a:lnTo>
                    <a:pt x="1102" y="407"/>
                  </a:lnTo>
                  <a:lnTo>
                    <a:pt x="1102" y="412"/>
                  </a:lnTo>
                  <a:lnTo>
                    <a:pt x="1102" y="412"/>
                  </a:lnTo>
                  <a:lnTo>
                    <a:pt x="1102" y="414"/>
                  </a:lnTo>
                  <a:lnTo>
                    <a:pt x="1105" y="417"/>
                  </a:lnTo>
                  <a:lnTo>
                    <a:pt x="1105" y="417"/>
                  </a:lnTo>
                  <a:lnTo>
                    <a:pt x="1105" y="422"/>
                  </a:lnTo>
                  <a:lnTo>
                    <a:pt x="1107" y="422"/>
                  </a:lnTo>
                  <a:lnTo>
                    <a:pt x="1107" y="424"/>
                  </a:lnTo>
                  <a:lnTo>
                    <a:pt x="1107" y="424"/>
                  </a:lnTo>
                  <a:lnTo>
                    <a:pt x="1105" y="431"/>
                  </a:lnTo>
                  <a:lnTo>
                    <a:pt x="1105" y="433"/>
                  </a:lnTo>
                  <a:lnTo>
                    <a:pt x="1102" y="436"/>
                  </a:lnTo>
                  <a:lnTo>
                    <a:pt x="1102" y="436"/>
                  </a:lnTo>
                  <a:lnTo>
                    <a:pt x="1095" y="440"/>
                  </a:lnTo>
                  <a:lnTo>
                    <a:pt x="1095" y="440"/>
                  </a:lnTo>
                  <a:lnTo>
                    <a:pt x="1095" y="443"/>
                  </a:lnTo>
                  <a:lnTo>
                    <a:pt x="1093" y="443"/>
                  </a:lnTo>
                  <a:lnTo>
                    <a:pt x="1093" y="445"/>
                  </a:lnTo>
                  <a:lnTo>
                    <a:pt x="1093" y="448"/>
                  </a:lnTo>
                  <a:lnTo>
                    <a:pt x="1093" y="450"/>
                  </a:lnTo>
                  <a:lnTo>
                    <a:pt x="1091" y="450"/>
                  </a:lnTo>
                  <a:lnTo>
                    <a:pt x="1091" y="450"/>
                  </a:lnTo>
                  <a:lnTo>
                    <a:pt x="1088" y="452"/>
                  </a:lnTo>
                  <a:lnTo>
                    <a:pt x="1079" y="452"/>
                  </a:lnTo>
                  <a:lnTo>
                    <a:pt x="1076" y="452"/>
                  </a:lnTo>
                  <a:lnTo>
                    <a:pt x="1074" y="452"/>
                  </a:lnTo>
                  <a:lnTo>
                    <a:pt x="1072" y="450"/>
                  </a:lnTo>
                  <a:lnTo>
                    <a:pt x="1072" y="448"/>
                  </a:lnTo>
                  <a:lnTo>
                    <a:pt x="1067" y="443"/>
                  </a:lnTo>
                  <a:lnTo>
                    <a:pt x="1067" y="440"/>
                  </a:lnTo>
                  <a:lnTo>
                    <a:pt x="1065" y="436"/>
                  </a:lnTo>
                  <a:lnTo>
                    <a:pt x="1062" y="433"/>
                  </a:lnTo>
                  <a:lnTo>
                    <a:pt x="1060" y="433"/>
                  </a:lnTo>
                  <a:lnTo>
                    <a:pt x="1060" y="433"/>
                  </a:lnTo>
                  <a:lnTo>
                    <a:pt x="1057" y="436"/>
                  </a:lnTo>
                  <a:lnTo>
                    <a:pt x="1055" y="436"/>
                  </a:lnTo>
                  <a:lnTo>
                    <a:pt x="1055" y="438"/>
                  </a:lnTo>
                  <a:lnTo>
                    <a:pt x="1055" y="440"/>
                  </a:lnTo>
                  <a:lnTo>
                    <a:pt x="1055" y="440"/>
                  </a:lnTo>
                  <a:lnTo>
                    <a:pt x="1055" y="443"/>
                  </a:lnTo>
                  <a:lnTo>
                    <a:pt x="1053" y="443"/>
                  </a:lnTo>
                  <a:lnTo>
                    <a:pt x="1053" y="443"/>
                  </a:lnTo>
                  <a:lnTo>
                    <a:pt x="1050" y="443"/>
                  </a:lnTo>
                  <a:lnTo>
                    <a:pt x="1050" y="440"/>
                  </a:lnTo>
                  <a:lnTo>
                    <a:pt x="1048" y="438"/>
                  </a:lnTo>
                  <a:lnTo>
                    <a:pt x="1048" y="436"/>
                  </a:lnTo>
                  <a:lnTo>
                    <a:pt x="1048" y="433"/>
                  </a:lnTo>
                  <a:lnTo>
                    <a:pt x="1046" y="431"/>
                  </a:lnTo>
                  <a:lnTo>
                    <a:pt x="1046" y="431"/>
                  </a:lnTo>
                  <a:lnTo>
                    <a:pt x="1031" y="426"/>
                  </a:lnTo>
                  <a:lnTo>
                    <a:pt x="1027" y="424"/>
                  </a:lnTo>
                  <a:lnTo>
                    <a:pt x="1029" y="419"/>
                  </a:lnTo>
                  <a:lnTo>
                    <a:pt x="1029" y="412"/>
                  </a:lnTo>
                  <a:lnTo>
                    <a:pt x="1027" y="405"/>
                  </a:lnTo>
                  <a:lnTo>
                    <a:pt x="1024" y="403"/>
                  </a:lnTo>
                  <a:lnTo>
                    <a:pt x="1015" y="405"/>
                  </a:lnTo>
                  <a:lnTo>
                    <a:pt x="1005" y="410"/>
                  </a:lnTo>
                  <a:lnTo>
                    <a:pt x="1003" y="414"/>
                  </a:lnTo>
                  <a:lnTo>
                    <a:pt x="996" y="412"/>
                  </a:lnTo>
                  <a:lnTo>
                    <a:pt x="996" y="412"/>
                  </a:lnTo>
                  <a:lnTo>
                    <a:pt x="991" y="412"/>
                  </a:lnTo>
                  <a:lnTo>
                    <a:pt x="979" y="419"/>
                  </a:lnTo>
                  <a:lnTo>
                    <a:pt x="979" y="419"/>
                  </a:lnTo>
                  <a:lnTo>
                    <a:pt x="977" y="419"/>
                  </a:lnTo>
                  <a:lnTo>
                    <a:pt x="972" y="422"/>
                  </a:lnTo>
                  <a:lnTo>
                    <a:pt x="968" y="429"/>
                  </a:lnTo>
                  <a:lnTo>
                    <a:pt x="956" y="438"/>
                  </a:lnTo>
                  <a:lnTo>
                    <a:pt x="953" y="438"/>
                  </a:lnTo>
                  <a:lnTo>
                    <a:pt x="951" y="438"/>
                  </a:lnTo>
                  <a:lnTo>
                    <a:pt x="951" y="438"/>
                  </a:lnTo>
                  <a:lnTo>
                    <a:pt x="939" y="440"/>
                  </a:lnTo>
                  <a:lnTo>
                    <a:pt x="939" y="440"/>
                  </a:lnTo>
                  <a:lnTo>
                    <a:pt x="934" y="438"/>
                  </a:lnTo>
                  <a:lnTo>
                    <a:pt x="932" y="438"/>
                  </a:lnTo>
                  <a:lnTo>
                    <a:pt x="932" y="438"/>
                  </a:lnTo>
                  <a:lnTo>
                    <a:pt x="932" y="438"/>
                  </a:lnTo>
                  <a:lnTo>
                    <a:pt x="930" y="440"/>
                  </a:lnTo>
                  <a:lnTo>
                    <a:pt x="930" y="443"/>
                  </a:lnTo>
                  <a:lnTo>
                    <a:pt x="932" y="445"/>
                  </a:lnTo>
                  <a:lnTo>
                    <a:pt x="932" y="452"/>
                  </a:lnTo>
                  <a:lnTo>
                    <a:pt x="932" y="455"/>
                  </a:lnTo>
                  <a:lnTo>
                    <a:pt x="932" y="481"/>
                  </a:lnTo>
                  <a:lnTo>
                    <a:pt x="930" y="485"/>
                  </a:lnTo>
                  <a:lnTo>
                    <a:pt x="925" y="493"/>
                  </a:lnTo>
                  <a:lnTo>
                    <a:pt x="925" y="497"/>
                  </a:lnTo>
                  <a:lnTo>
                    <a:pt x="923" y="514"/>
                  </a:lnTo>
                  <a:lnTo>
                    <a:pt x="918" y="516"/>
                  </a:lnTo>
                  <a:lnTo>
                    <a:pt x="913" y="516"/>
                  </a:lnTo>
                  <a:lnTo>
                    <a:pt x="882" y="514"/>
                  </a:lnTo>
                  <a:lnTo>
                    <a:pt x="878" y="511"/>
                  </a:lnTo>
                  <a:lnTo>
                    <a:pt x="871" y="507"/>
                  </a:lnTo>
                  <a:lnTo>
                    <a:pt x="866" y="502"/>
                  </a:lnTo>
                  <a:lnTo>
                    <a:pt x="854" y="500"/>
                  </a:lnTo>
                  <a:lnTo>
                    <a:pt x="852" y="500"/>
                  </a:lnTo>
                  <a:lnTo>
                    <a:pt x="837" y="500"/>
                  </a:lnTo>
                  <a:lnTo>
                    <a:pt x="835" y="500"/>
                  </a:lnTo>
                  <a:lnTo>
                    <a:pt x="833" y="500"/>
                  </a:lnTo>
                  <a:lnTo>
                    <a:pt x="830" y="497"/>
                  </a:lnTo>
                  <a:lnTo>
                    <a:pt x="826" y="495"/>
                  </a:lnTo>
                  <a:lnTo>
                    <a:pt x="823" y="493"/>
                  </a:lnTo>
                  <a:lnTo>
                    <a:pt x="821" y="490"/>
                  </a:lnTo>
                  <a:lnTo>
                    <a:pt x="804" y="483"/>
                  </a:lnTo>
                  <a:lnTo>
                    <a:pt x="802" y="481"/>
                  </a:lnTo>
                  <a:lnTo>
                    <a:pt x="797" y="478"/>
                  </a:lnTo>
                  <a:lnTo>
                    <a:pt x="795" y="464"/>
                  </a:lnTo>
                  <a:lnTo>
                    <a:pt x="792" y="462"/>
                  </a:lnTo>
                  <a:lnTo>
                    <a:pt x="792" y="459"/>
                  </a:lnTo>
                  <a:lnTo>
                    <a:pt x="790" y="459"/>
                  </a:lnTo>
                  <a:lnTo>
                    <a:pt x="788" y="457"/>
                  </a:lnTo>
                  <a:lnTo>
                    <a:pt x="785" y="457"/>
                  </a:lnTo>
                  <a:lnTo>
                    <a:pt x="785" y="455"/>
                  </a:lnTo>
                  <a:lnTo>
                    <a:pt x="785" y="448"/>
                  </a:lnTo>
                  <a:lnTo>
                    <a:pt x="785" y="445"/>
                  </a:lnTo>
                  <a:lnTo>
                    <a:pt x="783" y="445"/>
                  </a:lnTo>
                  <a:lnTo>
                    <a:pt x="776" y="440"/>
                  </a:lnTo>
                  <a:lnTo>
                    <a:pt x="774" y="438"/>
                  </a:lnTo>
                  <a:lnTo>
                    <a:pt x="774" y="436"/>
                  </a:lnTo>
                  <a:lnTo>
                    <a:pt x="774" y="433"/>
                  </a:lnTo>
                  <a:lnTo>
                    <a:pt x="774" y="431"/>
                  </a:lnTo>
                  <a:lnTo>
                    <a:pt x="771" y="426"/>
                  </a:lnTo>
                  <a:lnTo>
                    <a:pt x="771" y="424"/>
                  </a:lnTo>
                  <a:lnTo>
                    <a:pt x="774" y="424"/>
                  </a:lnTo>
                  <a:lnTo>
                    <a:pt x="774" y="422"/>
                  </a:lnTo>
                  <a:lnTo>
                    <a:pt x="778" y="422"/>
                  </a:lnTo>
                  <a:lnTo>
                    <a:pt x="781" y="419"/>
                  </a:lnTo>
                  <a:lnTo>
                    <a:pt x="781" y="419"/>
                  </a:lnTo>
                  <a:lnTo>
                    <a:pt x="783" y="414"/>
                  </a:lnTo>
                  <a:lnTo>
                    <a:pt x="783" y="412"/>
                  </a:lnTo>
                  <a:lnTo>
                    <a:pt x="785" y="407"/>
                  </a:lnTo>
                  <a:lnTo>
                    <a:pt x="790" y="400"/>
                  </a:lnTo>
                  <a:lnTo>
                    <a:pt x="790" y="398"/>
                  </a:lnTo>
                  <a:lnTo>
                    <a:pt x="790" y="393"/>
                  </a:lnTo>
                  <a:lnTo>
                    <a:pt x="790" y="388"/>
                  </a:lnTo>
                  <a:lnTo>
                    <a:pt x="792" y="381"/>
                  </a:lnTo>
                  <a:lnTo>
                    <a:pt x="792" y="379"/>
                  </a:lnTo>
                  <a:lnTo>
                    <a:pt x="795" y="377"/>
                  </a:lnTo>
                  <a:lnTo>
                    <a:pt x="795" y="374"/>
                  </a:lnTo>
                  <a:lnTo>
                    <a:pt x="792" y="372"/>
                  </a:lnTo>
                  <a:lnTo>
                    <a:pt x="792" y="372"/>
                  </a:lnTo>
                  <a:lnTo>
                    <a:pt x="790" y="372"/>
                  </a:lnTo>
                  <a:lnTo>
                    <a:pt x="788" y="372"/>
                  </a:lnTo>
                  <a:lnTo>
                    <a:pt x="785" y="372"/>
                  </a:lnTo>
                  <a:lnTo>
                    <a:pt x="776" y="374"/>
                  </a:lnTo>
                  <a:lnTo>
                    <a:pt x="774" y="377"/>
                  </a:lnTo>
                  <a:lnTo>
                    <a:pt x="766" y="381"/>
                  </a:lnTo>
                  <a:lnTo>
                    <a:pt x="764" y="381"/>
                  </a:lnTo>
                  <a:lnTo>
                    <a:pt x="759" y="384"/>
                  </a:lnTo>
                  <a:lnTo>
                    <a:pt x="750" y="381"/>
                  </a:lnTo>
                  <a:lnTo>
                    <a:pt x="748" y="381"/>
                  </a:lnTo>
                  <a:lnTo>
                    <a:pt x="745" y="379"/>
                  </a:lnTo>
                  <a:lnTo>
                    <a:pt x="745" y="379"/>
                  </a:lnTo>
                  <a:lnTo>
                    <a:pt x="745" y="377"/>
                  </a:lnTo>
                  <a:lnTo>
                    <a:pt x="748" y="377"/>
                  </a:lnTo>
                  <a:lnTo>
                    <a:pt x="750" y="372"/>
                  </a:lnTo>
                  <a:lnTo>
                    <a:pt x="750" y="370"/>
                  </a:lnTo>
                  <a:lnTo>
                    <a:pt x="752" y="370"/>
                  </a:lnTo>
                  <a:lnTo>
                    <a:pt x="750" y="367"/>
                  </a:lnTo>
                  <a:lnTo>
                    <a:pt x="748" y="365"/>
                  </a:lnTo>
                  <a:lnTo>
                    <a:pt x="743" y="362"/>
                  </a:lnTo>
                  <a:lnTo>
                    <a:pt x="740" y="362"/>
                  </a:lnTo>
                  <a:lnTo>
                    <a:pt x="738" y="362"/>
                  </a:lnTo>
                  <a:lnTo>
                    <a:pt x="738" y="362"/>
                  </a:lnTo>
                  <a:lnTo>
                    <a:pt x="736" y="365"/>
                  </a:lnTo>
                  <a:lnTo>
                    <a:pt x="736" y="365"/>
                  </a:lnTo>
                  <a:lnTo>
                    <a:pt x="733" y="367"/>
                  </a:lnTo>
                  <a:lnTo>
                    <a:pt x="733" y="367"/>
                  </a:lnTo>
                  <a:lnTo>
                    <a:pt x="722" y="370"/>
                  </a:lnTo>
                  <a:lnTo>
                    <a:pt x="717" y="367"/>
                  </a:lnTo>
                  <a:lnTo>
                    <a:pt x="712" y="365"/>
                  </a:lnTo>
                  <a:lnTo>
                    <a:pt x="700" y="355"/>
                  </a:lnTo>
                  <a:lnTo>
                    <a:pt x="698" y="351"/>
                  </a:lnTo>
                  <a:lnTo>
                    <a:pt x="695" y="348"/>
                  </a:lnTo>
                  <a:lnTo>
                    <a:pt x="695" y="346"/>
                  </a:lnTo>
                  <a:lnTo>
                    <a:pt x="693" y="346"/>
                  </a:lnTo>
                  <a:lnTo>
                    <a:pt x="688" y="343"/>
                  </a:lnTo>
                  <a:lnTo>
                    <a:pt x="686" y="343"/>
                  </a:lnTo>
                  <a:lnTo>
                    <a:pt x="684" y="343"/>
                  </a:lnTo>
                  <a:lnTo>
                    <a:pt x="681" y="343"/>
                  </a:lnTo>
                  <a:lnTo>
                    <a:pt x="681" y="346"/>
                  </a:lnTo>
                  <a:lnTo>
                    <a:pt x="679" y="346"/>
                  </a:lnTo>
                  <a:lnTo>
                    <a:pt x="679" y="348"/>
                  </a:lnTo>
                  <a:lnTo>
                    <a:pt x="677" y="353"/>
                  </a:lnTo>
                  <a:lnTo>
                    <a:pt x="677" y="355"/>
                  </a:lnTo>
                  <a:lnTo>
                    <a:pt x="677" y="355"/>
                  </a:lnTo>
                  <a:lnTo>
                    <a:pt x="672" y="355"/>
                  </a:lnTo>
                  <a:lnTo>
                    <a:pt x="667" y="358"/>
                  </a:lnTo>
                  <a:lnTo>
                    <a:pt x="665" y="358"/>
                  </a:lnTo>
                  <a:lnTo>
                    <a:pt x="665" y="360"/>
                  </a:lnTo>
                  <a:lnTo>
                    <a:pt x="662" y="360"/>
                  </a:lnTo>
                  <a:lnTo>
                    <a:pt x="662" y="362"/>
                  </a:lnTo>
                  <a:lnTo>
                    <a:pt x="662" y="365"/>
                  </a:lnTo>
                  <a:lnTo>
                    <a:pt x="653" y="374"/>
                  </a:lnTo>
                  <a:lnTo>
                    <a:pt x="651" y="377"/>
                  </a:lnTo>
                  <a:lnTo>
                    <a:pt x="629" y="384"/>
                  </a:lnTo>
                  <a:lnTo>
                    <a:pt x="627" y="386"/>
                  </a:lnTo>
                  <a:lnTo>
                    <a:pt x="627" y="386"/>
                  </a:lnTo>
                  <a:lnTo>
                    <a:pt x="627" y="388"/>
                  </a:lnTo>
                  <a:lnTo>
                    <a:pt x="627" y="388"/>
                  </a:lnTo>
                  <a:lnTo>
                    <a:pt x="627" y="391"/>
                  </a:lnTo>
                  <a:lnTo>
                    <a:pt x="629" y="391"/>
                  </a:lnTo>
                  <a:lnTo>
                    <a:pt x="629" y="393"/>
                  </a:lnTo>
                  <a:lnTo>
                    <a:pt x="632" y="393"/>
                  </a:lnTo>
                  <a:lnTo>
                    <a:pt x="634" y="396"/>
                  </a:lnTo>
                  <a:lnTo>
                    <a:pt x="643" y="398"/>
                  </a:lnTo>
                  <a:lnTo>
                    <a:pt x="646" y="398"/>
                  </a:lnTo>
                  <a:lnTo>
                    <a:pt x="646" y="398"/>
                  </a:lnTo>
                  <a:lnTo>
                    <a:pt x="646" y="400"/>
                  </a:lnTo>
                  <a:lnTo>
                    <a:pt x="646" y="403"/>
                  </a:lnTo>
                  <a:lnTo>
                    <a:pt x="643" y="405"/>
                  </a:lnTo>
                  <a:lnTo>
                    <a:pt x="639" y="407"/>
                  </a:lnTo>
                  <a:lnTo>
                    <a:pt x="634" y="407"/>
                  </a:lnTo>
                  <a:lnTo>
                    <a:pt x="629" y="407"/>
                  </a:lnTo>
                  <a:lnTo>
                    <a:pt x="584" y="419"/>
                  </a:lnTo>
                  <a:lnTo>
                    <a:pt x="572" y="414"/>
                  </a:lnTo>
                  <a:lnTo>
                    <a:pt x="572" y="414"/>
                  </a:lnTo>
                  <a:lnTo>
                    <a:pt x="570" y="412"/>
                  </a:lnTo>
                  <a:lnTo>
                    <a:pt x="570" y="410"/>
                  </a:lnTo>
                  <a:lnTo>
                    <a:pt x="570" y="410"/>
                  </a:lnTo>
                  <a:lnTo>
                    <a:pt x="572" y="407"/>
                  </a:lnTo>
                  <a:lnTo>
                    <a:pt x="572" y="405"/>
                  </a:lnTo>
                  <a:lnTo>
                    <a:pt x="575" y="403"/>
                  </a:lnTo>
                  <a:lnTo>
                    <a:pt x="572" y="400"/>
                  </a:lnTo>
                  <a:lnTo>
                    <a:pt x="570" y="400"/>
                  </a:lnTo>
                  <a:lnTo>
                    <a:pt x="570" y="400"/>
                  </a:lnTo>
                  <a:lnTo>
                    <a:pt x="568" y="400"/>
                  </a:lnTo>
                  <a:lnTo>
                    <a:pt x="565" y="400"/>
                  </a:lnTo>
                  <a:lnTo>
                    <a:pt x="565" y="403"/>
                  </a:lnTo>
                  <a:lnTo>
                    <a:pt x="565" y="403"/>
                  </a:lnTo>
                  <a:lnTo>
                    <a:pt x="565" y="405"/>
                  </a:lnTo>
                  <a:lnTo>
                    <a:pt x="565" y="405"/>
                  </a:lnTo>
                  <a:lnTo>
                    <a:pt x="565" y="407"/>
                  </a:lnTo>
                  <a:lnTo>
                    <a:pt x="563" y="407"/>
                  </a:lnTo>
                  <a:lnTo>
                    <a:pt x="561" y="412"/>
                  </a:lnTo>
                  <a:lnTo>
                    <a:pt x="561" y="412"/>
                  </a:lnTo>
                  <a:lnTo>
                    <a:pt x="558" y="417"/>
                  </a:lnTo>
                  <a:lnTo>
                    <a:pt x="549" y="433"/>
                  </a:lnTo>
                  <a:lnTo>
                    <a:pt x="549" y="433"/>
                  </a:lnTo>
                  <a:lnTo>
                    <a:pt x="546" y="433"/>
                  </a:lnTo>
                  <a:lnTo>
                    <a:pt x="542" y="431"/>
                  </a:lnTo>
                  <a:lnTo>
                    <a:pt x="539" y="431"/>
                  </a:lnTo>
                  <a:lnTo>
                    <a:pt x="535" y="429"/>
                  </a:lnTo>
                  <a:lnTo>
                    <a:pt x="535" y="426"/>
                  </a:lnTo>
                  <a:lnTo>
                    <a:pt x="528" y="426"/>
                  </a:lnTo>
                  <a:lnTo>
                    <a:pt x="525" y="424"/>
                  </a:lnTo>
                  <a:lnTo>
                    <a:pt x="525" y="424"/>
                  </a:lnTo>
                  <a:lnTo>
                    <a:pt x="523" y="424"/>
                  </a:lnTo>
                  <a:lnTo>
                    <a:pt x="520" y="422"/>
                  </a:lnTo>
                  <a:lnTo>
                    <a:pt x="509" y="417"/>
                  </a:lnTo>
                  <a:lnTo>
                    <a:pt x="487" y="405"/>
                  </a:lnTo>
                  <a:lnTo>
                    <a:pt x="478" y="403"/>
                  </a:lnTo>
                  <a:lnTo>
                    <a:pt x="461" y="407"/>
                  </a:lnTo>
                  <a:lnTo>
                    <a:pt x="461" y="407"/>
                  </a:lnTo>
                  <a:lnTo>
                    <a:pt x="459" y="410"/>
                  </a:lnTo>
                  <a:lnTo>
                    <a:pt x="457" y="410"/>
                  </a:lnTo>
                  <a:lnTo>
                    <a:pt x="457" y="412"/>
                  </a:lnTo>
                  <a:lnTo>
                    <a:pt x="457" y="412"/>
                  </a:lnTo>
                  <a:lnTo>
                    <a:pt x="454" y="417"/>
                  </a:lnTo>
                  <a:lnTo>
                    <a:pt x="454" y="419"/>
                  </a:lnTo>
                  <a:lnTo>
                    <a:pt x="452" y="422"/>
                  </a:lnTo>
                  <a:lnTo>
                    <a:pt x="442" y="424"/>
                  </a:lnTo>
                  <a:lnTo>
                    <a:pt x="440" y="424"/>
                  </a:lnTo>
                  <a:lnTo>
                    <a:pt x="423" y="412"/>
                  </a:lnTo>
                  <a:lnTo>
                    <a:pt x="421" y="410"/>
                  </a:lnTo>
                  <a:lnTo>
                    <a:pt x="409" y="400"/>
                  </a:lnTo>
                  <a:lnTo>
                    <a:pt x="409" y="400"/>
                  </a:lnTo>
                  <a:lnTo>
                    <a:pt x="409" y="398"/>
                  </a:lnTo>
                  <a:lnTo>
                    <a:pt x="409" y="398"/>
                  </a:lnTo>
                  <a:lnTo>
                    <a:pt x="407" y="396"/>
                  </a:lnTo>
                  <a:lnTo>
                    <a:pt x="407" y="391"/>
                  </a:lnTo>
                  <a:lnTo>
                    <a:pt x="404" y="386"/>
                  </a:lnTo>
                  <a:lnTo>
                    <a:pt x="388" y="386"/>
                  </a:lnTo>
                  <a:lnTo>
                    <a:pt x="383" y="384"/>
                  </a:lnTo>
                  <a:lnTo>
                    <a:pt x="381" y="384"/>
                  </a:lnTo>
                  <a:lnTo>
                    <a:pt x="371" y="374"/>
                  </a:lnTo>
                  <a:lnTo>
                    <a:pt x="369" y="370"/>
                  </a:lnTo>
                  <a:lnTo>
                    <a:pt x="367" y="370"/>
                  </a:lnTo>
                  <a:lnTo>
                    <a:pt x="348" y="367"/>
                  </a:lnTo>
                  <a:lnTo>
                    <a:pt x="345" y="370"/>
                  </a:lnTo>
                  <a:lnTo>
                    <a:pt x="338" y="374"/>
                  </a:lnTo>
                  <a:lnTo>
                    <a:pt x="336" y="374"/>
                  </a:lnTo>
                  <a:lnTo>
                    <a:pt x="329" y="372"/>
                  </a:lnTo>
                  <a:lnTo>
                    <a:pt x="324" y="367"/>
                  </a:lnTo>
                  <a:lnTo>
                    <a:pt x="324" y="365"/>
                  </a:lnTo>
                  <a:lnTo>
                    <a:pt x="319" y="358"/>
                  </a:lnTo>
                  <a:lnTo>
                    <a:pt x="317" y="358"/>
                  </a:lnTo>
                  <a:lnTo>
                    <a:pt x="317" y="355"/>
                  </a:lnTo>
                  <a:lnTo>
                    <a:pt x="315" y="355"/>
                  </a:lnTo>
                  <a:lnTo>
                    <a:pt x="307" y="355"/>
                  </a:lnTo>
                  <a:lnTo>
                    <a:pt x="293" y="346"/>
                  </a:lnTo>
                  <a:lnTo>
                    <a:pt x="281" y="348"/>
                  </a:lnTo>
                  <a:lnTo>
                    <a:pt x="277" y="348"/>
                  </a:lnTo>
                  <a:lnTo>
                    <a:pt x="274" y="343"/>
                  </a:lnTo>
                  <a:lnTo>
                    <a:pt x="272" y="341"/>
                  </a:lnTo>
                  <a:lnTo>
                    <a:pt x="270" y="341"/>
                  </a:lnTo>
                  <a:lnTo>
                    <a:pt x="251" y="327"/>
                  </a:lnTo>
                  <a:lnTo>
                    <a:pt x="248" y="325"/>
                  </a:lnTo>
                  <a:lnTo>
                    <a:pt x="248" y="322"/>
                  </a:lnTo>
                  <a:lnTo>
                    <a:pt x="248" y="322"/>
                  </a:lnTo>
                  <a:lnTo>
                    <a:pt x="248" y="320"/>
                  </a:lnTo>
                  <a:lnTo>
                    <a:pt x="253" y="320"/>
                  </a:lnTo>
                  <a:lnTo>
                    <a:pt x="253" y="317"/>
                  </a:lnTo>
                  <a:lnTo>
                    <a:pt x="253" y="315"/>
                  </a:lnTo>
                  <a:lnTo>
                    <a:pt x="251" y="313"/>
                  </a:lnTo>
                  <a:lnTo>
                    <a:pt x="248" y="310"/>
                  </a:lnTo>
                  <a:lnTo>
                    <a:pt x="248" y="310"/>
                  </a:lnTo>
                  <a:lnTo>
                    <a:pt x="229" y="303"/>
                  </a:lnTo>
                  <a:lnTo>
                    <a:pt x="218" y="301"/>
                  </a:lnTo>
                  <a:lnTo>
                    <a:pt x="208" y="299"/>
                  </a:lnTo>
                  <a:lnTo>
                    <a:pt x="206" y="301"/>
                  </a:lnTo>
                  <a:lnTo>
                    <a:pt x="206" y="301"/>
                  </a:lnTo>
                  <a:lnTo>
                    <a:pt x="203" y="301"/>
                  </a:lnTo>
                  <a:lnTo>
                    <a:pt x="201" y="303"/>
                  </a:lnTo>
                  <a:lnTo>
                    <a:pt x="196" y="308"/>
                  </a:lnTo>
                  <a:lnTo>
                    <a:pt x="192" y="317"/>
                  </a:lnTo>
                  <a:lnTo>
                    <a:pt x="184" y="327"/>
                  </a:lnTo>
                  <a:lnTo>
                    <a:pt x="182" y="334"/>
                  </a:lnTo>
                  <a:lnTo>
                    <a:pt x="180" y="336"/>
                  </a:lnTo>
                  <a:lnTo>
                    <a:pt x="180" y="336"/>
                  </a:lnTo>
                  <a:lnTo>
                    <a:pt x="180" y="341"/>
                  </a:lnTo>
                  <a:lnTo>
                    <a:pt x="180" y="343"/>
                  </a:lnTo>
                  <a:lnTo>
                    <a:pt x="177" y="343"/>
                  </a:lnTo>
                  <a:lnTo>
                    <a:pt x="177" y="346"/>
                  </a:lnTo>
                  <a:lnTo>
                    <a:pt x="168" y="348"/>
                  </a:lnTo>
                  <a:lnTo>
                    <a:pt x="163" y="351"/>
                  </a:lnTo>
                  <a:lnTo>
                    <a:pt x="163" y="351"/>
                  </a:lnTo>
                  <a:lnTo>
                    <a:pt x="161" y="353"/>
                  </a:lnTo>
                  <a:lnTo>
                    <a:pt x="161" y="353"/>
                  </a:lnTo>
                  <a:lnTo>
                    <a:pt x="161" y="355"/>
                  </a:lnTo>
                  <a:lnTo>
                    <a:pt x="161" y="358"/>
                  </a:lnTo>
                  <a:lnTo>
                    <a:pt x="163" y="360"/>
                  </a:lnTo>
                  <a:lnTo>
                    <a:pt x="156" y="355"/>
                  </a:lnTo>
                  <a:lnTo>
                    <a:pt x="154" y="348"/>
                  </a:lnTo>
                  <a:lnTo>
                    <a:pt x="151" y="343"/>
                  </a:lnTo>
                  <a:lnTo>
                    <a:pt x="149" y="341"/>
                  </a:lnTo>
                  <a:lnTo>
                    <a:pt x="149" y="339"/>
                  </a:lnTo>
                  <a:lnTo>
                    <a:pt x="132" y="334"/>
                  </a:lnTo>
                  <a:lnTo>
                    <a:pt x="130" y="332"/>
                  </a:lnTo>
                  <a:lnTo>
                    <a:pt x="123" y="334"/>
                  </a:lnTo>
                  <a:lnTo>
                    <a:pt x="118" y="334"/>
                  </a:lnTo>
                  <a:lnTo>
                    <a:pt x="113" y="334"/>
                  </a:lnTo>
                  <a:lnTo>
                    <a:pt x="106" y="334"/>
                  </a:lnTo>
                  <a:lnTo>
                    <a:pt x="104" y="336"/>
                  </a:lnTo>
                  <a:lnTo>
                    <a:pt x="102" y="339"/>
                  </a:lnTo>
                  <a:lnTo>
                    <a:pt x="102" y="339"/>
                  </a:lnTo>
                  <a:lnTo>
                    <a:pt x="99" y="341"/>
                  </a:lnTo>
                  <a:lnTo>
                    <a:pt x="99" y="341"/>
                  </a:lnTo>
                  <a:lnTo>
                    <a:pt x="95" y="343"/>
                  </a:lnTo>
                  <a:lnTo>
                    <a:pt x="87" y="346"/>
                  </a:lnTo>
                  <a:lnTo>
                    <a:pt x="85" y="346"/>
                  </a:lnTo>
                  <a:lnTo>
                    <a:pt x="83" y="343"/>
                  </a:lnTo>
                  <a:lnTo>
                    <a:pt x="83" y="341"/>
                  </a:lnTo>
                  <a:lnTo>
                    <a:pt x="83" y="339"/>
                  </a:lnTo>
                  <a:lnTo>
                    <a:pt x="83" y="336"/>
                  </a:lnTo>
                  <a:lnTo>
                    <a:pt x="83" y="334"/>
                  </a:lnTo>
                  <a:lnTo>
                    <a:pt x="85" y="320"/>
                  </a:lnTo>
                  <a:lnTo>
                    <a:pt x="85" y="320"/>
                  </a:lnTo>
                  <a:lnTo>
                    <a:pt x="85" y="317"/>
                  </a:lnTo>
                  <a:lnTo>
                    <a:pt x="87" y="317"/>
                  </a:lnTo>
                  <a:lnTo>
                    <a:pt x="87" y="315"/>
                  </a:lnTo>
                  <a:lnTo>
                    <a:pt x="90" y="315"/>
                  </a:lnTo>
                  <a:lnTo>
                    <a:pt x="92" y="313"/>
                  </a:lnTo>
                  <a:lnTo>
                    <a:pt x="95" y="306"/>
                  </a:lnTo>
                  <a:lnTo>
                    <a:pt x="95" y="303"/>
                  </a:lnTo>
                  <a:lnTo>
                    <a:pt x="95" y="301"/>
                  </a:lnTo>
                  <a:lnTo>
                    <a:pt x="95" y="294"/>
                  </a:lnTo>
                  <a:lnTo>
                    <a:pt x="92" y="282"/>
                  </a:lnTo>
                  <a:lnTo>
                    <a:pt x="90" y="280"/>
                  </a:lnTo>
                  <a:lnTo>
                    <a:pt x="76" y="277"/>
                  </a:lnTo>
                  <a:lnTo>
                    <a:pt x="73" y="275"/>
                  </a:lnTo>
                  <a:lnTo>
                    <a:pt x="71" y="273"/>
                  </a:lnTo>
                  <a:lnTo>
                    <a:pt x="69" y="268"/>
                  </a:lnTo>
                  <a:lnTo>
                    <a:pt x="66" y="268"/>
                  </a:lnTo>
                  <a:lnTo>
                    <a:pt x="64" y="268"/>
                  </a:lnTo>
                  <a:lnTo>
                    <a:pt x="64" y="270"/>
                  </a:lnTo>
                  <a:lnTo>
                    <a:pt x="61" y="273"/>
                  </a:lnTo>
                  <a:lnTo>
                    <a:pt x="59" y="275"/>
                  </a:lnTo>
                  <a:lnTo>
                    <a:pt x="57" y="275"/>
                  </a:lnTo>
                  <a:lnTo>
                    <a:pt x="52" y="275"/>
                  </a:lnTo>
                  <a:lnTo>
                    <a:pt x="50" y="275"/>
                  </a:lnTo>
                  <a:lnTo>
                    <a:pt x="47" y="275"/>
                  </a:lnTo>
                  <a:lnTo>
                    <a:pt x="47" y="275"/>
                  </a:lnTo>
                  <a:lnTo>
                    <a:pt x="33" y="268"/>
                  </a:lnTo>
                  <a:lnTo>
                    <a:pt x="31" y="265"/>
                  </a:lnTo>
                  <a:lnTo>
                    <a:pt x="28" y="265"/>
                  </a:lnTo>
                  <a:lnTo>
                    <a:pt x="24" y="268"/>
                  </a:lnTo>
                  <a:lnTo>
                    <a:pt x="21" y="270"/>
                  </a:lnTo>
                  <a:lnTo>
                    <a:pt x="21" y="270"/>
                  </a:lnTo>
                  <a:lnTo>
                    <a:pt x="19" y="270"/>
                  </a:lnTo>
                  <a:lnTo>
                    <a:pt x="16" y="265"/>
                  </a:lnTo>
                  <a:lnTo>
                    <a:pt x="14" y="265"/>
                  </a:lnTo>
                  <a:lnTo>
                    <a:pt x="12" y="263"/>
                  </a:lnTo>
                  <a:lnTo>
                    <a:pt x="9" y="263"/>
                  </a:lnTo>
                  <a:lnTo>
                    <a:pt x="7" y="265"/>
                  </a:lnTo>
                  <a:lnTo>
                    <a:pt x="2" y="268"/>
                  </a:lnTo>
                  <a:lnTo>
                    <a:pt x="0" y="239"/>
                  </a:lnTo>
                  <a:lnTo>
                    <a:pt x="9" y="239"/>
                  </a:lnTo>
                  <a:lnTo>
                    <a:pt x="12" y="237"/>
                  </a:lnTo>
                  <a:lnTo>
                    <a:pt x="12" y="235"/>
                  </a:lnTo>
                  <a:lnTo>
                    <a:pt x="12" y="232"/>
                  </a:lnTo>
                  <a:lnTo>
                    <a:pt x="12" y="228"/>
                  </a:lnTo>
                  <a:lnTo>
                    <a:pt x="12" y="225"/>
                  </a:lnTo>
                  <a:lnTo>
                    <a:pt x="12" y="223"/>
                  </a:lnTo>
                  <a:lnTo>
                    <a:pt x="12" y="223"/>
                  </a:lnTo>
                  <a:lnTo>
                    <a:pt x="14" y="223"/>
                  </a:lnTo>
                  <a:lnTo>
                    <a:pt x="14" y="225"/>
                  </a:lnTo>
                  <a:lnTo>
                    <a:pt x="16" y="228"/>
                  </a:lnTo>
                  <a:lnTo>
                    <a:pt x="19" y="230"/>
                  </a:lnTo>
                  <a:lnTo>
                    <a:pt x="21" y="230"/>
                  </a:lnTo>
                  <a:lnTo>
                    <a:pt x="26" y="230"/>
                  </a:lnTo>
                  <a:lnTo>
                    <a:pt x="28" y="230"/>
                  </a:lnTo>
                  <a:lnTo>
                    <a:pt x="31" y="230"/>
                  </a:lnTo>
                  <a:lnTo>
                    <a:pt x="33" y="228"/>
                  </a:lnTo>
                  <a:lnTo>
                    <a:pt x="33" y="225"/>
                  </a:lnTo>
                  <a:lnTo>
                    <a:pt x="35" y="223"/>
                  </a:lnTo>
                  <a:lnTo>
                    <a:pt x="35" y="220"/>
                  </a:lnTo>
                  <a:lnTo>
                    <a:pt x="33" y="220"/>
                  </a:lnTo>
                  <a:lnTo>
                    <a:pt x="33" y="213"/>
                  </a:lnTo>
                  <a:lnTo>
                    <a:pt x="28" y="206"/>
                  </a:lnTo>
                  <a:lnTo>
                    <a:pt x="28" y="204"/>
                  </a:lnTo>
                  <a:lnTo>
                    <a:pt x="26" y="202"/>
                  </a:lnTo>
                  <a:lnTo>
                    <a:pt x="28" y="199"/>
                  </a:lnTo>
                  <a:lnTo>
                    <a:pt x="31" y="194"/>
                  </a:lnTo>
                  <a:lnTo>
                    <a:pt x="35" y="180"/>
                  </a:lnTo>
                  <a:lnTo>
                    <a:pt x="38" y="173"/>
                  </a:lnTo>
                  <a:lnTo>
                    <a:pt x="38" y="161"/>
                  </a:lnTo>
                  <a:lnTo>
                    <a:pt x="38" y="159"/>
                  </a:lnTo>
                  <a:lnTo>
                    <a:pt x="38" y="157"/>
                  </a:lnTo>
                  <a:lnTo>
                    <a:pt x="38" y="157"/>
                  </a:lnTo>
                  <a:lnTo>
                    <a:pt x="35" y="154"/>
                  </a:lnTo>
                  <a:lnTo>
                    <a:pt x="35" y="154"/>
                  </a:lnTo>
                  <a:lnTo>
                    <a:pt x="33" y="152"/>
                  </a:lnTo>
                  <a:lnTo>
                    <a:pt x="26" y="152"/>
                  </a:lnTo>
                  <a:lnTo>
                    <a:pt x="24" y="149"/>
                  </a:lnTo>
                  <a:lnTo>
                    <a:pt x="24" y="149"/>
                  </a:lnTo>
                  <a:lnTo>
                    <a:pt x="21" y="147"/>
                  </a:lnTo>
                  <a:lnTo>
                    <a:pt x="21" y="147"/>
                  </a:lnTo>
                  <a:lnTo>
                    <a:pt x="19" y="145"/>
                  </a:lnTo>
                  <a:lnTo>
                    <a:pt x="19" y="142"/>
                  </a:lnTo>
                  <a:lnTo>
                    <a:pt x="19" y="138"/>
                  </a:lnTo>
                  <a:lnTo>
                    <a:pt x="19" y="135"/>
                  </a:lnTo>
                  <a:lnTo>
                    <a:pt x="19" y="133"/>
                  </a:lnTo>
                  <a:lnTo>
                    <a:pt x="21" y="128"/>
                  </a:lnTo>
                  <a:lnTo>
                    <a:pt x="21" y="123"/>
                  </a:lnTo>
                  <a:lnTo>
                    <a:pt x="35" y="79"/>
                  </a:lnTo>
                  <a:lnTo>
                    <a:pt x="42" y="62"/>
                  </a:lnTo>
                  <a:lnTo>
                    <a:pt x="45" y="60"/>
                  </a:lnTo>
                  <a:lnTo>
                    <a:pt x="45" y="52"/>
                  </a:lnTo>
                  <a:lnTo>
                    <a:pt x="59" y="52"/>
                  </a:lnTo>
                  <a:lnTo>
                    <a:pt x="66" y="50"/>
                  </a:lnTo>
                  <a:lnTo>
                    <a:pt x="69" y="50"/>
                  </a:lnTo>
                  <a:lnTo>
                    <a:pt x="71" y="50"/>
                  </a:lnTo>
                  <a:lnTo>
                    <a:pt x="78" y="55"/>
                  </a:lnTo>
                  <a:lnTo>
                    <a:pt x="80" y="55"/>
                  </a:lnTo>
                  <a:lnTo>
                    <a:pt x="83" y="50"/>
                  </a:lnTo>
                  <a:lnTo>
                    <a:pt x="80" y="45"/>
                  </a:lnTo>
                  <a:lnTo>
                    <a:pt x="80" y="43"/>
                  </a:lnTo>
                  <a:lnTo>
                    <a:pt x="78" y="38"/>
                  </a:lnTo>
                  <a:lnTo>
                    <a:pt x="80" y="36"/>
                  </a:lnTo>
                  <a:lnTo>
                    <a:pt x="83" y="34"/>
                  </a:lnTo>
                  <a:lnTo>
                    <a:pt x="85" y="36"/>
                  </a:lnTo>
                  <a:lnTo>
                    <a:pt x="90" y="43"/>
                  </a:lnTo>
                  <a:lnTo>
                    <a:pt x="95" y="43"/>
                  </a:lnTo>
                  <a:lnTo>
                    <a:pt x="97" y="41"/>
                  </a:lnTo>
                  <a:lnTo>
                    <a:pt x="102" y="36"/>
                  </a:lnTo>
                  <a:lnTo>
                    <a:pt x="104" y="34"/>
                  </a:lnTo>
                  <a:lnTo>
                    <a:pt x="109" y="36"/>
                  </a:lnTo>
                  <a:lnTo>
                    <a:pt x="109" y="36"/>
                  </a:lnTo>
                  <a:lnTo>
                    <a:pt x="109" y="38"/>
                  </a:lnTo>
                  <a:lnTo>
                    <a:pt x="109" y="41"/>
                  </a:lnTo>
                  <a:lnTo>
                    <a:pt x="109" y="48"/>
                  </a:lnTo>
                  <a:lnTo>
                    <a:pt x="109" y="48"/>
                  </a:lnTo>
                  <a:lnTo>
                    <a:pt x="113" y="50"/>
                  </a:lnTo>
                  <a:lnTo>
                    <a:pt x="123" y="55"/>
                  </a:lnTo>
                  <a:lnTo>
                    <a:pt x="135" y="55"/>
                  </a:lnTo>
                  <a:lnTo>
                    <a:pt x="144" y="50"/>
                  </a:lnTo>
                  <a:lnTo>
                    <a:pt x="142" y="38"/>
                  </a:lnTo>
                  <a:lnTo>
                    <a:pt x="144" y="38"/>
                  </a:lnTo>
                  <a:lnTo>
                    <a:pt x="144" y="38"/>
                  </a:lnTo>
                  <a:lnTo>
                    <a:pt x="144" y="38"/>
                  </a:lnTo>
                  <a:lnTo>
                    <a:pt x="144" y="36"/>
                  </a:lnTo>
                  <a:lnTo>
                    <a:pt x="147" y="36"/>
                  </a:lnTo>
                  <a:lnTo>
                    <a:pt x="149" y="41"/>
                  </a:lnTo>
                  <a:lnTo>
                    <a:pt x="161" y="45"/>
                  </a:lnTo>
                  <a:lnTo>
                    <a:pt x="166" y="50"/>
                  </a:lnTo>
                  <a:lnTo>
                    <a:pt x="166" y="52"/>
                  </a:lnTo>
                  <a:lnTo>
                    <a:pt x="168" y="52"/>
                  </a:lnTo>
                  <a:lnTo>
                    <a:pt x="170" y="50"/>
                  </a:lnTo>
                  <a:lnTo>
                    <a:pt x="170" y="45"/>
                  </a:lnTo>
                  <a:lnTo>
                    <a:pt x="166" y="41"/>
                  </a:lnTo>
                  <a:lnTo>
                    <a:pt x="168" y="38"/>
                  </a:lnTo>
                  <a:lnTo>
                    <a:pt x="182" y="41"/>
                  </a:lnTo>
                  <a:lnTo>
                    <a:pt x="187" y="41"/>
                  </a:lnTo>
                  <a:lnTo>
                    <a:pt x="187" y="36"/>
                  </a:lnTo>
                  <a:lnTo>
                    <a:pt x="182" y="29"/>
                  </a:lnTo>
                  <a:lnTo>
                    <a:pt x="180" y="22"/>
                  </a:lnTo>
                  <a:lnTo>
                    <a:pt x="187" y="19"/>
                  </a:lnTo>
                  <a:lnTo>
                    <a:pt x="192" y="24"/>
                  </a:lnTo>
                  <a:lnTo>
                    <a:pt x="192" y="34"/>
                  </a:lnTo>
                  <a:lnTo>
                    <a:pt x="210" y="22"/>
                  </a:lnTo>
                  <a:lnTo>
                    <a:pt x="215" y="22"/>
                  </a:lnTo>
                  <a:lnTo>
                    <a:pt x="218" y="24"/>
                  </a:lnTo>
                  <a:lnTo>
                    <a:pt x="222" y="29"/>
                  </a:lnTo>
                  <a:lnTo>
                    <a:pt x="225" y="29"/>
                  </a:lnTo>
                  <a:lnTo>
                    <a:pt x="225" y="34"/>
                  </a:lnTo>
                  <a:lnTo>
                    <a:pt x="232" y="45"/>
                  </a:lnTo>
                  <a:lnTo>
                    <a:pt x="241" y="57"/>
                  </a:lnTo>
                  <a:lnTo>
                    <a:pt x="251" y="57"/>
                  </a:lnTo>
                  <a:lnTo>
                    <a:pt x="263" y="52"/>
                  </a:lnTo>
                  <a:lnTo>
                    <a:pt x="274" y="48"/>
                  </a:lnTo>
                  <a:lnTo>
                    <a:pt x="286" y="50"/>
                  </a:lnTo>
                  <a:lnTo>
                    <a:pt x="319" y="67"/>
                  </a:lnTo>
                  <a:lnTo>
                    <a:pt x="326" y="69"/>
                  </a:lnTo>
                  <a:lnTo>
                    <a:pt x="331" y="69"/>
                  </a:lnTo>
                  <a:lnTo>
                    <a:pt x="336" y="67"/>
                  </a:lnTo>
                  <a:lnTo>
                    <a:pt x="341" y="64"/>
                  </a:lnTo>
                  <a:lnTo>
                    <a:pt x="345" y="67"/>
                  </a:lnTo>
                  <a:lnTo>
                    <a:pt x="352" y="79"/>
                  </a:lnTo>
                  <a:lnTo>
                    <a:pt x="357" y="86"/>
                  </a:lnTo>
                  <a:lnTo>
                    <a:pt x="369" y="90"/>
                  </a:lnTo>
                  <a:lnTo>
                    <a:pt x="381" y="90"/>
                  </a:lnTo>
                  <a:lnTo>
                    <a:pt x="395" y="90"/>
                  </a:lnTo>
                  <a:lnTo>
                    <a:pt x="404" y="86"/>
                  </a:lnTo>
                  <a:lnTo>
                    <a:pt x="414" y="76"/>
                  </a:lnTo>
                  <a:lnTo>
                    <a:pt x="421" y="64"/>
                  </a:lnTo>
                  <a:lnTo>
                    <a:pt x="426" y="55"/>
                  </a:lnTo>
                  <a:lnTo>
                    <a:pt x="428" y="52"/>
                  </a:lnTo>
                  <a:lnTo>
                    <a:pt x="430" y="52"/>
                  </a:lnTo>
                  <a:lnTo>
                    <a:pt x="430" y="55"/>
                  </a:lnTo>
                  <a:lnTo>
                    <a:pt x="433" y="55"/>
                  </a:lnTo>
                  <a:lnTo>
                    <a:pt x="438" y="52"/>
                  </a:lnTo>
                  <a:lnTo>
                    <a:pt x="442" y="52"/>
                  </a:lnTo>
                  <a:lnTo>
                    <a:pt x="442" y="52"/>
                  </a:lnTo>
                  <a:lnTo>
                    <a:pt x="447" y="57"/>
                  </a:lnTo>
                  <a:lnTo>
                    <a:pt x="449" y="57"/>
                  </a:lnTo>
                  <a:lnTo>
                    <a:pt x="449" y="57"/>
                  </a:lnTo>
                  <a:lnTo>
                    <a:pt x="449" y="60"/>
                  </a:lnTo>
                  <a:lnTo>
                    <a:pt x="452" y="60"/>
                  </a:lnTo>
                  <a:lnTo>
                    <a:pt x="452" y="62"/>
                  </a:lnTo>
                  <a:lnTo>
                    <a:pt x="452" y="64"/>
                  </a:lnTo>
                  <a:lnTo>
                    <a:pt x="449" y="64"/>
                  </a:lnTo>
                  <a:lnTo>
                    <a:pt x="449" y="67"/>
                  </a:lnTo>
                  <a:lnTo>
                    <a:pt x="449" y="69"/>
                  </a:lnTo>
                  <a:lnTo>
                    <a:pt x="452" y="69"/>
                  </a:lnTo>
                  <a:lnTo>
                    <a:pt x="452" y="69"/>
                  </a:lnTo>
                  <a:lnTo>
                    <a:pt x="483" y="74"/>
                  </a:lnTo>
                  <a:lnTo>
                    <a:pt x="483" y="74"/>
                  </a:lnTo>
                  <a:lnTo>
                    <a:pt x="487" y="74"/>
                  </a:lnTo>
                  <a:lnTo>
                    <a:pt x="487" y="76"/>
                  </a:lnTo>
                  <a:lnTo>
                    <a:pt x="492" y="79"/>
                  </a:lnTo>
                  <a:lnTo>
                    <a:pt x="499" y="74"/>
                  </a:lnTo>
                  <a:lnTo>
                    <a:pt x="504" y="71"/>
                  </a:lnTo>
                  <a:lnTo>
                    <a:pt x="504" y="69"/>
                  </a:lnTo>
                  <a:lnTo>
                    <a:pt x="506" y="69"/>
                  </a:lnTo>
                  <a:lnTo>
                    <a:pt x="516" y="64"/>
                  </a:lnTo>
                  <a:lnTo>
                    <a:pt x="518" y="64"/>
                  </a:lnTo>
                  <a:lnTo>
                    <a:pt x="518" y="62"/>
                  </a:lnTo>
                  <a:lnTo>
                    <a:pt x="520" y="60"/>
                  </a:lnTo>
                  <a:lnTo>
                    <a:pt x="520" y="57"/>
                  </a:lnTo>
                  <a:lnTo>
                    <a:pt x="520" y="57"/>
                  </a:lnTo>
                  <a:lnTo>
                    <a:pt x="523" y="57"/>
                  </a:lnTo>
                  <a:lnTo>
                    <a:pt x="546" y="50"/>
                  </a:lnTo>
                  <a:lnTo>
                    <a:pt x="549" y="50"/>
                  </a:lnTo>
                  <a:lnTo>
                    <a:pt x="565" y="52"/>
                  </a:lnTo>
                  <a:lnTo>
                    <a:pt x="565" y="55"/>
                  </a:lnTo>
                  <a:lnTo>
                    <a:pt x="568" y="55"/>
                  </a:lnTo>
                  <a:lnTo>
                    <a:pt x="570" y="57"/>
                  </a:lnTo>
                  <a:lnTo>
                    <a:pt x="572" y="60"/>
                  </a:lnTo>
                  <a:lnTo>
                    <a:pt x="577" y="57"/>
                  </a:lnTo>
                  <a:lnTo>
                    <a:pt x="598" y="48"/>
                  </a:lnTo>
                  <a:lnTo>
                    <a:pt x="603" y="50"/>
                  </a:lnTo>
                  <a:lnTo>
                    <a:pt x="606" y="50"/>
                  </a:lnTo>
                  <a:lnTo>
                    <a:pt x="608" y="48"/>
                  </a:lnTo>
                  <a:lnTo>
                    <a:pt x="608" y="43"/>
                  </a:lnTo>
                  <a:lnTo>
                    <a:pt x="608" y="43"/>
                  </a:lnTo>
                  <a:lnTo>
                    <a:pt x="610" y="41"/>
                  </a:lnTo>
                  <a:lnTo>
                    <a:pt x="610" y="41"/>
                  </a:lnTo>
                  <a:lnTo>
                    <a:pt x="632" y="38"/>
                  </a:lnTo>
                  <a:lnTo>
                    <a:pt x="648" y="41"/>
                  </a:lnTo>
                  <a:lnTo>
                    <a:pt x="651" y="45"/>
                  </a:lnTo>
                  <a:lnTo>
                    <a:pt x="655" y="43"/>
                  </a:lnTo>
                  <a:lnTo>
                    <a:pt x="667" y="41"/>
                  </a:lnTo>
                  <a:lnTo>
                    <a:pt x="674" y="38"/>
                  </a:lnTo>
                  <a:lnTo>
                    <a:pt x="679" y="41"/>
                  </a:lnTo>
                  <a:lnTo>
                    <a:pt x="688" y="43"/>
                  </a:lnTo>
                  <a:lnTo>
                    <a:pt x="705" y="55"/>
                  </a:lnTo>
                  <a:lnTo>
                    <a:pt x="710" y="55"/>
                  </a:lnTo>
                  <a:lnTo>
                    <a:pt x="714" y="52"/>
                  </a:lnTo>
                  <a:lnTo>
                    <a:pt x="719" y="48"/>
                  </a:lnTo>
                  <a:lnTo>
                    <a:pt x="724" y="41"/>
                  </a:lnTo>
                  <a:lnTo>
                    <a:pt x="736" y="36"/>
                  </a:lnTo>
                  <a:lnTo>
                    <a:pt x="740" y="31"/>
                  </a:lnTo>
                  <a:lnTo>
                    <a:pt x="740" y="26"/>
                  </a:lnTo>
                  <a:lnTo>
                    <a:pt x="743" y="24"/>
                  </a:lnTo>
                  <a:lnTo>
                    <a:pt x="745" y="22"/>
                  </a:lnTo>
                  <a:lnTo>
                    <a:pt x="750" y="19"/>
                  </a:lnTo>
                  <a:lnTo>
                    <a:pt x="752" y="19"/>
                  </a:lnTo>
                  <a:lnTo>
                    <a:pt x="755" y="17"/>
                  </a:lnTo>
                  <a:lnTo>
                    <a:pt x="755" y="12"/>
                  </a:lnTo>
                  <a:lnTo>
                    <a:pt x="757" y="12"/>
                  </a:lnTo>
                  <a:lnTo>
                    <a:pt x="764" y="10"/>
                  </a:lnTo>
                  <a:lnTo>
                    <a:pt x="778" y="5"/>
                  </a:lnTo>
                  <a:lnTo>
                    <a:pt x="785" y="5"/>
                  </a:lnTo>
                  <a:lnTo>
                    <a:pt x="790" y="5"/>
                  </a:lnTo>
                  <a:lnTo>
                    <a:pt x="795" y="5"/>
                  </a:lnTo>
                  <a:lnTo>
                    <a:pt x="795" y="5"/>
                  </a:lnTo>
                  <a:lnTo>
                    <a:pt x="807" y="0"/>
                  </a:lnTo>
                  <a:lnTo>
                    <a:pt x="809" y="0"/>
                  </a:lnTo>
                  <a:lnTo>
                    <a:pt x="811" y="0"/>
                  </a:lnTo>
                  <a:lnTo>
                    <a:pt x="814" y="0"/>
                  </a:lnTo>
                  <a:lnTo>
                    <a:pt x="842" y="3"/>
                  </a:lnTo>
                  <a:lnTo>
                    <a:pt x="849" y="3"/>
                  </a:lnTo>
                  <a:lnTo>
                    <a:pt x="852" y="5"/>
                  </a:lnTo>
                  <a:lnTo>
                    <a:pt x="854" y="8"/>
                  </a:lnTo>
                  <a:lnTo>
                    <a:pt x="854" y="8"/>
                  </a:lnTo>
                  <a:lnTo>
                    <a:pt x="856" y="12"/>
                  </a:lnTo>
                  <a:lnTo>
                    <a:pt x="856" y="12"/>
                  </a:lnTo>
                  <a:lnTo>
                    <a:pt x="859" y="15"/>
                  </a:lnTo>
                  <a:lnTo>
                    <a:pt x="863" y="15"/>
                  </a:lnTo>
                  <a:lnTo>
                    <a:pt x="866" y="15"/>
                  </a:lnTo>
                  <a:lnTo>
                    <a:pt x="868" y="15"/>
                  </a:lnTo>
                  <a:lnTo>
                    <a:pt x="868" y="12"/>
                  </a:lnTo>
                  <a:lnTo>
                    <a:pt x="871" y="12"/>
                  </a:lnTo>
                  <a:lnTo>
                    <a:pt x="875" y="15"/>
                  </a:lnTo>
                  <a:lnTo>
                    <a:pt x="885" y="15"/>
                  </a:lnTo>
                  <a:lnTo>
                    <a:pt x="887" y="15"/>
                  </a:lnTo>
                  <a:lnTo>
                    <a:pt x="889" y="15"/>
                  </a:lnTo>
                  <a:lnTo>
                    <a:pt x="889" y="12"/>
                  </a:lnTo>
                  <a:lnTo>
                    <a:pt x="889" y="12"/>
                  </a:lnTo>
                  <a:lnTo>
                    <a:pt x="892" y="12"/>
                  </a:lnTo>
                  <a:lnTo>
                    <a:pt x="899" y="8"/>
                  </a:lnTo>
                  <a:lnTo>
                    <a:pt x="901" y="8"/>
                  </a:lnTo>
                  <a:lnTo>
                    <a:pt x="904" y="8"/>
                  </a:lnTo>
                  <a:lnTo>
                    <a:pt x="906" y="10"/>
                  </a:lnTo>
                  <a:lnTo>
                    <a:pt x="906" y="10"/>
                  </a:lnTo>
                  <a:lnTo>
                    <a:pt x="906" y="12"/>
                  </a:lnTo>
                  <a:lnTo>
                    <a:pt x="906" y="12"/>
                  </a:lnTo>
                  <a:lnTo>
                    <a:pt x="906" y="15"/>
                  </a:lnTo>
                  <a:lnTo>
                    <a:pt x="906" y="17"/>
                  </a:lnTo>
                  <a:lnTo>
                    <a:pt x="906" y="17"/>
                  </a:lnTo>
                  <a:lnTo>
                    <a:pt x="906" y="19"/>
                  </a:lnTo>
                  <a:lnTo>
                    <a:pt x="906" y="22"/>
                  </a:lnTo>
                  <a:lnTo>
                    <a:pt x="906" y="22"/>
                  </a:lnTo>
                  <a:lnTo>
                    <a:pt x="906" y="26"/>
                  </a:lnTo>
                  <a:lnTo>
                    <a:pt x="908" y="31"/>
                  </a:lnTo>
                  <a:lnTo>
                    <a:pt x="908" y="36"/>
                  </a:lnTo>
                  <a:lnTo>
                    <a:pt x="911" y="36"/>
                  </a:lnTo>
                  <a:lnTo>
                    <a:pt x="911" y="38"/>
                  </a:lnTo>
                  <a:lnTo>
                    <a:pt x="911" y="38"/>
                  </a:lnTo>
                  <a:lnTo>
                    <a:pt x="913" y="41"/>
                  </a:lnTo>
                  <a:lnTo>
                    <a:pt x="920" y="41"/>
                  </a:lnTo>
                  <a:lnTo>
                    <a:pt x="923" y="41"/>
                  </a:lnTo>
                  <a:lnTo>
                    <a:pt x="925" y="43"/>
                  </a:lnTo>
                  <a:lnTo>
                    <a:pt x="925" y="43"/>
                  </a:lnTo>
                  <a:lnTo>
                    <a:pt x="927" y="45"/>
                  </a:lnTo>
                  <a:lnTo>
                    <a:pt x="927" y="45"/>
                  </a:lnTo>
                  <a:lnTo>
                    <a:pt x="927" y="48"/>
                  </a:lnTo>
                  <a:lnTo>
                    <a:pt x="927" y="50"/>
                  </a:lnTo>
                  <a:lnTo>
                    <a:pt x="927" y="52"/>
                  </a:lnTo>
                  <a:lnTo>
                    <a:pt x="930" y="55"/>
                  </a:lnTo>
                  <a:lnTo>
                    <a:pt x="930" y="5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1132297" y="1389698"/>
              <a:ext cx="809759" cy="446258"/>
            </a:xfrm>
            <a:custGeom>
              <a:avLst/>
              <a:gdLst>
                <a:gd name="T0" fmla="*/ 752 w 773"/>
                <a:gd name="T1" fmla="*/ 232 h 426"/>
                <a:gd name="T2" fmla="*/ 702 w 773"/>
                <a:gd name="T3" fmla="*/ 213 h 426"/>
                <a:gd name="T4" fmla="*/ 712 w 773"/>
                <a:gd name="T5" fmla="*/ 230 h 426"/>
                <a:gd name="T6" fmla="*/ 688 w 773"/>
                <a:gd name="T7" fmla="*/ 228 h 426"/>
                <a:gd name="T8" fmla="*/ 624 w 773"/>
                <a:gd name="T9" fmla="*/ 192 h 426"/>
                <a:gd name="T10" fmla="*/ 579 w 773"/>
                <a:gd name="T11" fmla="*/ 173 h 426"/>
                <a:gd name="T12" fmla="*/ 506 w 773"/>
                <a:gd name="T13" fmla="*/ 145 h 426"/>
                <a:gd name="T14" fmla="*/ 416 w 773"/>
                <a:gd name="T15" fmla="*/ 116 h 426"/>
                <a:gd name="T16" fmla="*/ 347 w 773"/>
                <a:gd name="T17" fmla="*/ 126 h 426"/>
                <a:gd name="T18" fmla="*/ 302 w 773"/>
                <a:gd name="T19" fmla="*/ 159 h 426"/>
                <a:gd name="T20" fmla="*/ 269 w 773"/>
                <a:gd name="T21" fmla="*/ 211 h 426"/>
                <a:gd name="T22" fmla="*/ 227 w 773"/>
                <a:gd name="T23" fmla="*/ 258 h 426"/>
                <a:gd name="T24" fmla="*/ 208 w 773"/>
                <a:gd name="T25" fmla="*/ 332 h 426"/>
                <a:gd name="T26" fmla="*/ 175 w 773"/>
                <a:gd name="T27" fmla="*/ 365 h 426"/>
                <a:gd name="T28" fmla="*/ 16 w 773"/>
                <a:gd name="T29" fmla="*/ 424 h 426"/>
                <a:gd name="T30" fmla="*/ 42 w 773"/>
                <a:gd name="T31" fmla="*/ 334 h 426"/>
                <a:gd name="T32" fmla="*/ 61 w 773"/>
                <a:gd name="T33" fmla="*/ 291 h 426"/>
                <a:gd name="T34" fmla="*/ 68 w 773"/>
                <a:gd name="T35" fmla="*/ 277 h 426"/>
                <a:gd name="T36" fmla="*/ 85 w 773"/>
                <a:gd name="T37" fmla="*/ 270 h 426"/>
                <a:gd name="T38" fmla="*/ 149 w 773"/>
                <a:gd name="T39" fmla="*/ 270 h 426"/>
                <a:gd name="T40" fmla="*/ 144 w 773"/>
                <a:gd name="T41" fmla="*/ 258 h 426"/>
                <a:gd name="T42" fmla="*/ 163 w 773"/>
                <a:gd name="T43" fmla="*/ 251 h 426"/>
                <a:gd name="T44" fmla="*/ 168 w 773"/>
                <a:gd name="T45" fmla="*/ 228 h 426"/>
                <a:gd name="T46" fmla="*/ 165 w 773"/>
                <a:gd name="T47" fmla="*/ 206 h 426"/>
                <a:gd name="T48" fmla="*/ 168 w 773"/>
                <a:gd name="T49" fmla="*/ 183 h 426"/>
                <a:gd name="T50" fmla="*/ 184 w 773"/>
                <a:gd name="T51" fmla="*/ 157 h 426"/>
                <a:gd name="T52" fmla="*/ 198 w 773"/>
                <a:gd name="T53" fmla="*/ 135 h 426"/>
                <a:gd name="T54" fmla="*/ 194 w 773"/>
                <a:gd name="T55" fmla="*/ 116 h 426"/>
                <a:gd name="T56" fmla="*/ 210 w 773"/>
                <a:gd name="T57" fmla="*/ 90 h 426"/>
                <a:gd name="T58" fmla="*/ 238 w 773"/>
                <a:gd name="T59" fmla="*/ 105 h 426"/>
                <a:gd name="T60" fmla="*/ 248 w 773"/>
                <a:gd name="T61" fmla="*/ 97 h 426"/>
                <a:gd name="T62" fmla="*/ 265 w 773"/>
                <a:gd name="T63" fmla="*/ 90 h 426"/>
                <a:gd name="T64" fmla="*/ 312 w 773"/>
                <a:gd name="T65" fmla="*/ 69 h 426"/>
                <a:gd name="T66" fmla="*/ 314 w 773"/>
                <a:gd name="T67" fmla="*/ 53 h 426"/>
                <a:gd name="T68" fmla="*/ 352 w 773"/>
                <a:gd name="T69" fmla="*/ 57 h 426"/>
                <a:gd name="T70" fmla="*/ 364 w 773"/>
                <a:gd name="T71" fmla="*/ 81 h 426"/>
                <a:gd name="T72" fmla="*/ 376 w 773"/>
                <a:gd name="T73" fmla="*/ 71 h 426"/>
                <a:gd name="T74" fmla="*/ 392 w 773"/>
                <a:gd name="T75" fmla="*/ 55 h 426"/>
                <a:gd name="T76" fmla="*/ 402 w 773"/>
                <a:gd name="T77" fmla="*/ 36 h 426"/>
                <a:gd name="T78" fmla="*/ 390 w 773"/>
                <a:gd name="T79" fmla="*/ 22 h 426"/>
                <a:gd name="T80" fmla="*/ 404 w 773"/>
                <a:gd name="T81" fmla="*/ 3 h 426"/>
                <a:gd name="T82" fmla="*/ 437 w 773"/>
                <a:gd name="T83" fmla="*/ 17 h 426"/>
                <a:gd name="T84" fmla="*/ 466 w 773"/>
                <a:gd name="T85" fmla="*/ 36 h 426"/>
                <a:gd name="T86" fmla="*/ 489 w 773"/>
                <a:gd name="T87" fmla="*/ 22 h 426"/>
                <a:gd name="T88" fmla="*/ 511 w 773"/>
                <a:gd name="T89" fmla="*/ 22 h 426"/>
                <a:gd name="T90" fmla="*/ 546 w 773"/>
                <a:gd name="T91" fmla="*/ 29 h 426"/>
                <a:gd name="T92" fmla="*/ 577 w 773"/>
                <a:gd name="T93" fmla="*/ 34 h 426"/>
                <a:gd name="T94" fmla="*/ 574 w 773"/>
                <a:gd name="T95" fmla="*/ 71 h 426"/>
                <a:gd name="T96" fmla="*/ 572 w 773"/>
                <a:gd name="T97" fmla="*/ 100 h 426"/>
                <a:gd name="T98" fmla="*/ 600 w 773"/>
                <a:gd name="T99" fmla="*/ 88 h 426"/>
                <a:gd name="T100" fmla="*/ 643 w 773"/>
                <a:gd name="T101" fmla="*/ 109 h 426"/>
                <a:gd name="T102" fmla="*/ 705 w 773"/>
                <a:gd name="T103" fmla="*/ 157 h 426"/>
                <a:gd name="T104" fmla="*/ 709 w 773"/>
                <a:gd name="T105" fmla="*/ 180 h 426"/>
                <a:gd name="T106" fmla="*/ 723 w 773"/>
                <a:gd name="T107" fmla="*/ 176 h 426"/>
                <a:gd name="T108" fmla="*/ 733 w 773"/>
                <a:gd name="T109" fmla="*/ 185 h 426"/>
                <a:gd name="T110" fmla="*/ 747 w 773"/>
                <a:gd name="T111" fmla="*/ 197 h 426"/>
                <a:gd name="T112" fmla="*/ 768 w 773"/>
                <a:gd name="T113" fmla="*/ 206 h 426"/>
                <a:gd name="T114" fmla="*/ 768 w 773"/>
                <a:gd name="T115" fmla="*/ 22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 h="426">
                  <a:moveTo>
                    <a:pt x="768" y="228"/>
                  </a:moveTo>
                  <a:lnTo>
                    <a:pt x="768" y="228"/>
                  </a:lnTo>
                  <a:lnTo>
                    <a:pt x="766" y="230"/>
                  </a:lnTo>
                  <a:lnTo>
                    <a:pt x="766" y="232"/>
                  </a:lnTo>
                  <a:lnTo>
                    <a:pt x="764" y="230"/>
                  </a:lnTo>
                  <a:lnTo>
                    <a:pt x="757" y="228"/>
                  </a:lnTo>
                  <a:lnTo>
                    <a:pt x="754" y="228"/>
                  </a:lnTo>
                  <a:lnTo>
                    <a:pt x="754" y="230"/>
                  </a:lnTo>
                  <a:lnTo>
                    <a:pt x="752" y="232"/>
                  </a:lnTo>
                  <a:lnTo>
                    <a:pt x="750" y="235"/>
                  </a:lnTo>
                  <a:lnTo>
                    <a:pt x="747" y="235"/>
                  </a:lnTo>
                  <a:lnTo>
                    <a:pt x="745" y="235"/>
                  </a:lnTo>
                  <a:lnTo>
                    <a:pt x="740" y="230"/>
                  </a:lnTo>
                  <a:lnTo>
                    <a:pt x="728" y="223"/>
                  </a:lnTo>
                  <a:lnTo>
                    <a:pt x="723" y="218"/>
                  </a:lnTo>
                  <a:lnTo>
                    <a:pt x="719" y="221"/>
                  </a:lnTo>
                  <a:lnTo>
                    <a:pt x="709" y="213"/>
                  </a:lnTo>
                  <a:lnTo>
                    <a:pt x="702" y="213"/>
                  </a:lnTo>
                  <a:lnTo>
                    <a:pt x="705" y="218"/>
                  </a:lnTo>
                  <a:lnTo>
                    <a:pt x="705" y="218"/>
                  </a:lnTo>
                  <a:lnTo>
                    <a:pt x="702" y="221"/>
                  </a:lnTo>
                  <a:lnTo>
                    <a:pt x="702" y="221"/>
                  </a:lnTo>
                  <a:lnTo>
                    <a:pt x="705" y="223"/>
                  </a:lnTo>
                  <a:lnTo>
                    <a:pt x="707" y="225"/>
                  </a:lnTo>
                  <a:lnTo>
                    <a:pt x="709" y="228"/>
                  </a:lnTo>
                  <a:lnTo>
                    <a:pt x="712" y="228"/>
                  </a:lnTo>
                  <a:lnTo>
                    <a:pt x="712" y="230"/>
                  </a:lnTo>
                  <a:lnTo>
                    <a:pt x="709" y="232"/>
                  </a:lnTo>
                  <a:lnTo>
                    <a:pt x="709" y="235"/>
                  </a:lnTo>
                  <a:lnTo>
                    <a:pt x="707" y="237"/>
                  </a:lnTo>
                  <a:lnTo>
                    <a:pt x="712" y="239"/>
                  </a:lnTo>
                  <a:lnTo>
                    <a:pt x="712" y="242"/>
                  </a:lnTo>
                  <a:lnTo>
                    <a:pt x="709" y="242"/>
                  </a:lnTo>
                  <a:lnTo>
                    <a:pt x="705" y="237"/>
                  </a:lnTo>
                  <a:lnTo>
                    <a:pt x="702" y="232"/>
                  </a:lnTo>
                  <a:lnTo>
                    <a:pt x="688" y="228"/>
                  </a:lnTo>
                  <a:lnTo>
                    <a:pt x="671" y="216"/>
                  </a:lnTo>
                  <a:lnTo>
                    <a:pt x="667" y="213"/>
                  </a:lnTo>
                  <a:lnTo>
                    <a:pt x="657" y="206"/>
                  </a:lnTo>
                  <a:lnTo>
                    <a:pt x="655" y="206"/>
                  </a:lnTo>
                  <a:lnTo>
                    <a:pt x="645" y="206"/>
                  </a:lnTo>
                  <a:lnTo>
                    <a:pt x="643" y="206"/>
                  </a:lnTo>
                  <a:lnTo>
                    <a:pt x="638" y="204"/>
                  </a:lnTo>
                  <a:lnTo>
                    <a:pt x="626" y="192"/>
                  </a:lnTo>
                  <a:lnTo>
                    <a:pt x="624" y="192"/>
                  </a:lnTo>
                  <a:lnTo>
                    <a:pt x="622" y="187"/>
                  </a:lnTo>
                  <a:lnTo>
                    <a:pt x="617" y="185"/>
                  </a:lnTo>
                  <a:lnTo>
                    <a:pt x="603" y="180"/>
                  </a:lnTo>
                  <a:lnTo>
                    <a:pt x="598" y="178"/>
                  </a:lnTo>
                  <a:lnTo>
                    <a:pt x="596" y="173"/>
                  </a:lnTo>
                  <a:lnTo>
                    <a:pt x="593" y="168"/>
                  </a:lnTo>
                  <a:lnTo>
                    <a:pt x="589" y="171"/>
                  </a:lnTo>
                  <a:lnTo>
                    <a:pt x="584" y="173"/>
                  </a:lnTo>
                  <a:lnTo>
                    <a:pt x="579" y="173"/>
                  </a:lnTo>
                  <a:lnTo>
                    <a:pt x="577" y="168"/>
                  </a:lnTo>
                  <a:lnTo>
                    <a:pt x="574" y="166"/>
                  </a:lnTo>
                  <a:lnTo>
                    <a:pt x="558" y="161"/>
                  </a:lnTo>
                  <a:lnTo>
                    <a:pt x="556" y="152"/>
                  </a:lnTo>
                  <a:lnTo>
                    <a:pt x="522" y="138"/>
                  </a:lnTo>
                  <a:lnTo>
                    <a:pt x="511" y="131"/>
                  </a:lnTo>
                  <a:lnTo>
                    <a:pt x="508" y="135"/>
                  </a:lnTo>
                  <a:lnTo>
                    <a:pt x="506" y="140"/>
                  </a:lnTo>
                  <a:lnTo>
                    <a:pt x="506" y="145"/>
                  </a:lnTo>
                  <a:lnTo>
                    <a:pt x="508" y="152"/>
                  </a:lnTo>
                  <a:lnTo>
                    <a:pt x="494" y="147"/>
                  </a:lnTo>
                  <a:lnTo>
                    <a:pt x="487" y="145"/>
                  </a:lnTo>
                  <a:lnTo>
                    <a:pt x="487" y="140"/>
                  </a:lnTo>
                  <a:lnTo>
                    <a:pt x="480" y="131"/>
                  </a:lnTo>
                  <a:lnTo>
                    <a:pt x="470" y="126"/>
                  </a:lnTo>
                  <a:lnTo>
                    <a:pt x="440" y="124"/>
                  </a:lnTo>
                  <a:lnTo>
                    <a:pt x="425" y="121"/>
                  </a:lnTo>
                  <a:lnTo>
                    <a:pt x="416" y="116"/>
                  </a:lnTo>
                  <a:lnTo>
                    <a:pt x="414" y="119"/>
                  </a:lnTo>
                  <a:lnTo>
                    <a:pt x="399" y="119"/>
                  </a:lnTo>
                  <a:lnTo>
                    <a:pt x="392" y="119"/>
                  </a:lnTo>
                  <a:lnTo>
                    <a:pt x="390" y="116"/>
                  </a:lnTo>
                  <a:lnTo>
                    <a:pt x="385" y="114"/>
                  </a:lnTo>
                  <a:lnTo>
                    <a:pt x="366" y="114"/>
                  </a:lnTo>
                  <a:lnTo>
                    <a:pt x="359" y="116"/>
                  </a:lnTo>
                  <a:lnTo>
                    <a:pt x="354" y="119"/>
                  </a:lnTo>
                  <a:lnTo>
                    <a:pt x="347" y="126"/>
                  </a:lnTo>
                  <a:lnTo>
                    <a:pt x="345" y="131"/>
                  </a:lnTo>
                  <a:lnTo>
                    <a:pt x="343" y="133"/>
                  </a:lnTo>
                  <a:lnTo>
                    <a:pt x="340" y="133"/>
                  </a:lnTo>
                  <a:lnTo>
                    <a:pt x="338" y="133"/>
                  </a:lnTo>
                  <a:lnTo>
                    <a:pt x="335" y="133"/>
                  </a:lnTo>
                  <a:lnTo>
                    <a:pt x="319" y="150"/>
                  </a:lnTo>
                  <a:lnTo>
                    <a:pt x="314" y="150"/>
                  </a:lnTo>
                  <a:lnTo>
                    <a:pt x="309" y="152"/>
                  </a:lnTo>
                  <a:lnTo>
                    <a:pt x="302" y="159"/>
                  </a:lnTo>
                  <a:lnTo>
                    <a:pt x="283" y="178"/>
                  </a:lnTo>
                  <a:lnTo>
                    <a:pt x="276" y="187"/>
                  </a:lnTo>
                  <a:lnTo>
                    <a:pt x="279" y="194"/>
                  </a:lnTo>
                  <a:lnTo>
                    <a:pt x="276" y="199"/>
                  </a:lnTo>
                  <a:lnTo>
                    <a:pt x="276" y="202"/>
                  </a:lnTo>
                  <a:lnTo>
                    <a:pt x="276" y="206"/>
                  </a:lnTo>
                  <a:lnTo>
                    <a:pt x="276" y="206"/>
                  </a:lnTo>
                  <a:lnTo>
                    <a:pt x="272" y="211"/>
                  </a:lnTo>
                  <a:lnTo>
                    <a:pt x="269" y="211"/>
                  </a:lnTo>
                  <a:lnTo>
                    <a:pt x="269" y="218"/>
                  </a:lnTo>
                  <a:lnTo>
                    <a:pt x="269" y="223"/>
                  </a:lnTo>
                  <a:lnTo>
                    <a:pt x="269" y="225"/>
                  </a:lnTo>
                  <a:lnTo>
                    <a:pt x="267" y="232"/>
                  </a:lnTo>
                  <a:lnTo>
                    <a:pt x="260" y="237"/>
                  </a:lnTo>
                  <a:lnTo>
                    <a:pt x="243" y="244"/>
                  </a:lnTo>
                  <a:lnTo>
                    <a:pt x="234" y="249"/>
                  </a:lnTo>
                  <a:lnTo>
                    <a:pt x="229" y="254"/>
                  </a:lnTo>
                  <a:lnTo>
                    <a:pt x="227" y="258"/>
                  </a:lnTo>
                  <a:lnTo>
                    <a:pt x="220" y="270"/>
                  </a:lnTo>
                  <a:lnTo>
                    <a:pt x="220" y="273"/>
                  </a:lnTo>
                  <a:lnTo>
                    <a:pt x="222" y="280"/>
                  </a:lnTo>
                  <a:lnTo>
                    <a:pt x="222" y="284"/>
                  </a:lnTo>
                  <a:lnTo>
                    <a:pt x="220" y="289"/>
                  </a:lnTo>
                  <a:lnTo>
                    <a:pt x="217" y="296"/>
                  </a:lnTo>
                  <a:lnTo>
                    <a:pt x="205" y="313"/>
                  </a:lnTo>
                  <a:lnTo>
                    <a:pt x="201" y="325"/>
                  </a:lnTo>
                  <a:lnTo>
                    <a:pt x="208" y="332"/>
                  </a:lnTo>
                  <a:lnTo>
                    <a:pt x="208" y="334"/>
                  </a:lnTo>
                  <a:lnTo>
                    <a:pt x="201" y="336"/>
                  </a:lnTo>
                  <a:lnTo>
                    <a:pt x="191" y="348"/>
                  </a:lnTo>
                  <a:lnTo>
                    <a:pt x="184" y="353"/>
                  </a:lnTo>
                  <a:lnTo>
                    <a:pt x="182" y="355"/>
                  </a:lnTo>
                  <a:lnTo>
                    <a:pt x="182" y="358"/>
                  </a:lnTo>
                  <a:lnTo>
                    <a:pt x="179" y="360"/>
                  </a:lnTo>
                  <a:lnTo>
                    <a:pt x="179" y="362"/>
                  </a:lnTo>
                  <a:lnTo>
                    <a:pt x="175" y="365"/>
                  </a:lnTo>
                  <a:lnTo>
                    <a:pt x="168" y="367"/>
                  </a:lnTo>
                  <a:lnTo>
                    <a:pt x="149" y="386"/>
                  </a:lnTo>
                  <a:lnTo>
                    <a:pt x="97" y="403"/>
                  </a:lnTo>
                  <a:lnTo>
                    <a:pt x="82" y="415"/>
                  </a:lnTo>
                  <a:lnTo>
                    <a:pt x="71" y="419"/>
                  </a:lnTo>
                  <a:lnTo>
                    <a:pt x="33" y="422"/>
                  </a:lnTo>
                  <a:lnTo>
                    <a:pt x="23" y="426"/>
                  </a:lnTo>
                  <a:lnTo>
                    <a:pt x="19" y="426"/>
                  </a:lnTo>
                  <a:lnTo>
                    <a:pt x="16" y="424"/>
                  </a:lnTo>
                  <a:lnTo>
                    <a:pt x="14" y="424"/>
                  </a:lnTo>
                  <a:lnTo>
                    <a:pt x="11" y="424"/>
                  </a:lnTo>
                  <a:lnTo>
                    <a:pt x="2" y="405"/>
                  </a:lnTo>
                  <a:lnTo>
                    <a:pt x="0" y="393"/>
                  </a:lnTo>
                  <a:lnTo>
                    <a:pt x="4" y="384"/>
                  </a:lnTo>
                  <a:lnTo>
                    <a:pt x="16" y="367"/>
                  </a:lnTo>
                  <a:lnTo>
                    <a:pt x="21" y="358"/>
                  </a:lnTo>
                  <a:lnTo>
                    <a:pt x="35" y="344"/>
                  </a:lnTo>
                  <a:lnTo>
                    <a:pt x="42" y="334"/>
                  </a:lnTo>
                  <a:lnTo>
                    <a:pt x="45" y="329"/>
                  </a:lnTo>
                  <a:lnTo>
                    <a:pt x="45" y="320"/>
                  </a:lnTo>
                  <a:lnTo>
                    <a:pt x="47" y="315"/>
                  </a:lnTo>
                  <a:lnTo>
                    <a:pt x="49" y="310"/>
                  </a:lnTo>
                  <a:lnTo>
                    <a:pt x="54" y="306"/>
                  </a:lnTo>
                  <a:lnTo>
                    <a:pt x="56" y="301"/>
                  </a:lnTo>
                  <a:lnTo>
                    <a:pt x="56" y="294"/>
                  </a:lnTo>
                  <a:lnTo>
                    <a:pt x="56" y="291"/>
                  </a:lnTo>
                  <a:lnTo>
                    <a:pt x="61" y="291"/>
                  </a:lnTo>
                  <a:lnTo>
                    <a:pt x="71" y="287"/>
                  </a:lnTo>
                  <a:lnTo>
                    <a:pt x="71" y="287"/>
                  </a:lnTo>
                  <a:lnTo>
                    <a:pt x="71" y="284"/>
                  </a:lnTo>
                  <a:lnTo>
                    <a:pt x="68" y="284"/>
                  </a:lnTo>
                  <a:lnTo>
                    <a:pt x="68" y="284"/>
                  </a:lnTo>
                  <a:lnTo>
                    <a:pt x="68" y="282"/>
                  </a:lnTo>
                  <a:lnTo>
                    <a:pt x="66" y="280"/>
                  </a:lnTo>
                  <a:lnTo>
                    <a:pt x="66" y="280"/>
                  </a:lnTo>
                  <a:lnTo>
                    <a:pt x="68" y="277"/>
                  </a:lnTo>
                  <a:lnTo>
                    <a:pt x="68" y="277"/>
                  </a:lnTo>
                  <a:lnTo>
                    <a:pt x="71" y="273"/>
                  </a:lnTo>
                  <a:lnTo>
                    <a:pt x="71" y="270"/>
                  </a:lnTo>
                  <a:lnTo>
                    <a:pt x="73" y="268"/>
                  </a:lnTo>
                  <a:lnTo>
                    <a:pt x="73" y="268"/>
                  </a:lnTo>
                  <a:lnTo>
                    <a:pt x="75" y="268"/>
                  </a:lnTo>
                  <a:lnTo>
                    <a:pt x="78" y="268"/>
                  </a:lnTo>
                  <a:lnTo>
                    <a:pt x="80" y="268"/>
                  </a:lnTo>
                  <a:lnTo>
                    <a:pt x="85" y="270"/>
                  </a:lnTo>
                  <a:lnTo>
                    <a:pt x="89" y="270"/>
                  </a:lnTo>
                  <a:lnTo>
                    <a:pt x="89" y="273"/>
                  </a:lnTo>
                  <a:lnTo>
                    <a:pt x="99" y="273"/>
                  </a:lnTo>
                  <a:lnTo>
                    <a:pt x="118" y="273"/>
                  </a:lnTo>
                  <a:lnTo>
                    <a:pt x="125" y="273"/>
                  </a:lnTo>
                  <a:lnTo>
                    <a:pt x="146" y="273"/>
                  </a:lnTo>
                  <a:lnTo>
                    <a:pt x="149" y="273"/>
                  </a:lnTo>
                  <a:lnTo>
                    <a:pt x="149" y="273"/>
                  </a:lnTo>
                  <a:lnTo>
                    <a:pt x="149" y="270"/>
                  </a:lnTo>
                  <a:lnTo>
                    <a:pt x="151" y="270"/>
                  </a:lnTo>
                  <a:lnTo>
                    <a:pt x="149" y="268"/>
                  </a:lnTo>
                  <a:lnTo>
                    <a:pt x="149" y="265"/>
                  </a:lnTo>
                  <a:lnTo>
                    <a:pt x="149" y="265"/>
                  </a:lnTo>
                  <a:lnTo>
                    <a:pt x="146" y="265"/>
                  </a:lnTo>
                  <a:lnTo>
                    <a:pt x="144" y="263"/>
                  </a:lnTo>
                  <a:lnTo>
                    <a:pt x="144" y="263"/>
                  </a:lnTo>
                  <a:lnTo>
                    <a:pt x="141" y="261"/>
                  </a:lnTo>
                  <a:lnTo>
                    <a:pt x="144" y="258"/>
                  </a:lnTo>
                  <a:lnTo>
                    <a:pt x="144" y="256"/>
                  </a:lnTo>
                  <a:lnTo>
                    <a:pt x="146" y="254"/>
                  </a:lnTo>
                  <a:lnTo>
                    <a:pt x="149" y="251"/>
                  </a:lnTo>
                  <a:lnTo>
                    <a:pt x="149" y="251"/>
                  </a:lnTo>
                  <a:lnTo>
                    <a:pt x="153" y="251"/>
                  </a:lnTo>
                  <a:lnTo>
                    <a:pt x="156" y="254"/>
                  </a:lnTo>
                  <a:lnTo>
                    <a:pt x="160" y="254"/>
                  </a:lnTo>
                  <a:lnTo>
                    <a:pt x="160" y="254"/>
                  </a:lnTo>
                  <a:lnTo>
                    <a:pt x="163" y="251"/>
                  </a:lnTo>
                  <a:lnTo>
                    <a:pt x="163" y="251"/>
                  </a:lnTo>
                  <a:lnTo>
                    <a:pt x="165" y="249"/>
                  </a:lnTo>
                  <a:lnTo>
                    <a:pt x="168" y="244"/>
                  </a:lnTo>
                  <a:lnTo>
                    <a:pt x="170" y="239"/>
                  </a:lnTo>
                  <a:lnTo>
                    <a:pt x="170" y="237"/>
                  </a:lnTo>
                  <a:lnTo>
                    <a:pt x="170" y="235"/>
                  </a:lnTo>
                  <a:lnTo>
                    <a:pt x="170" y="232"/>
                  </a:lnTo>
                  <a:lnTo>
                    <a:pt x="170" y="230"/>
                  </a:lnTo>
                  <a:lnTo>
                    <a:pt x="168" y="228"/>
                  </a:lnTo>
                  <a:lnTo>
                    <a:pt x="168" y="228"/>
                  </a:lnTo>
                  <a:lnTo>
                    <a:pt x="165" y="225"/>
                  </a:lnTo>
                  <a:lnTo>
                    <a:pt x="165" y="223"/>
                  </a:lnTo>
                  <a:lnTo>
                    <a:pt x="165" y="218"/>
                  </a:lnTo>
                  <a:lnTo>
                    <a:pt x="165" y="216"/>
                  </a:lnTo>
                  <a:lnTo>
                    <a:pt x="165" y="213"/>
                  </a:lnTo>
                  <a:lnTo>
                    <a:pt x="165" y="211"/>
                  </a:lnTo>
                  <a:lnTo>
                    <a:pt x="165" y="211"/>
                  </a:lnTo>
                  <a:lnTo>
                    <a:pt x="165" y="206"/>
                  </a:lnTo>
                  <a:lnTo>
                    <a:pt x="165" y="197"/>
                  </a:lnTo>
                  <a:lnTo>
                    <a:pt x="165" y="194"/>
                  </a:lnTo>
                  <a:lnTo>
                    <a:pt x="165" y="192"/>
                  </a:lnTo>
                  <a:lnTo>
                    <a:pt x="163" y="190"/>
                  </a:lnTo>
                  <a:lnTo>
                    <a:pt x="163" y="190"/>
                  </a:lnTo>
                  <a:lnTo>
                    <a:pt x="163" y="187"/>
                  </a:lnTo>
                  <a:lnTo>
                    <a:pt x="163" y="187"/>
                  </a:lnTo>
                  <a:lnTo>
                    <a:pt x="165" y="185"/>
                  </a:lnTo>
                  <a:lnTo>
                    <a:pt x="168" y="183"/>
                  </a:lnTo>
                  <a:lnTo>
                    <a:pt x="170" y="180"/>
                  </a:lnTo>
                  <a:lnTo>
                    <a:pt x="172" y="178"/>
                  </a:lnTo>
                  <a:lnTo>
                    <a:pt x="172" y="176"/>
                  </a:lnTo>
                  <a:lnTo>
                    <a:pt x="175" y="173"/>
                  </a:lnTo>
                  <a:lnTo>
                    <a:pt x="179" y="168"/>
                  </a:lnTo>
                  <a:lnTo>
                    <a:pt x="182" y="166"/>
                  </a:lnTo>
                  <a:lnTo>
                    <a:pt x="182" y="166"/>
                  </a:lnTo>
                  <a:lnTo>
                    <a:pt x="182" y="161"/>
                  </a:lnTo>
                  <a:lnTo>
                    <a:pt x="184" y="157"/>
                  </a:lnTo>
                  <a:lnTo>
                    <a:pt x="186" y="150"/>
                  </a:lnTo>
                  <a:lnTo>
                    <a:pt x="186" y="147"/>
                  </a:lnTo>
                  <a:lnTo>
                    <a:pt x="189" y="145"/>
                  </a:lnTo>
                  <a:lnTo>
                    <a:pt x="189" y="145"/>
                  </a:lnTo>
                  <a:lnTo>
                    <a:pt x="194" y="142"/>
                  </a:lnTo>
                  <a:lnTo>
                    <a:pt x="196" y="140"/>
                  </a:lnTo>
                  <a:lnTo>
                    <a:pt x="196" y="140"/>
                  </a:lnTo>
                  <a:lnTo>
                    <a:pt x="196" y="140"/>
                  </a:lnTo>
                  <a:lnTo>
                    <a:pt x="198" y="135"/>
                  </a:lnTo>
                  <a:lnTo>
                    <a:pt x="201" y="133"/>
                  </a:lnTo>
                  <a:lnTo>
                    <a:pt x="201" y="131"/>
                  </a:lnTo>
                  <a:lnTo>
                    <a:pt x="198" y="126"/>
                  </a:lnTo>
                  <a:lnTo>
                    <a:pt x="198" y="124"/>
                  </a:lnTo>
                  <a:lnTo>
                    <a:pt x="198" y="121"/>
                  </a:lnTo>
                  <a:lnTo>
                    <a:pt x="196" y="119"/>
                  </a:lnTo>
                  <a:lnTo>
                    <a:pt x="194" y="119"/>
                  </a:lnTo>
                  <a:lnTo>
                    <a:pt x="194" y="116"/>
                  </a:lnTo>
                  <a:lnTo>
                    <a:pt x="194" y="116"/>
                  </a:lnTo>
                  <a:lnTo>
                    <a:pt x="194" y="114"/>
                  </a:lnTo>
                  <a:lnTo>
                    <a:pt x="194" y="112"/>
                  </a:lnTo>
                  <a:lnTo>
                    <a:pt x="196" y="107"/>
                  </a:lnTo>
                  <a:lnTo>
                    <a:pt x="196" y="102"/>
                  </a:lnTo>
                  <a:lnTo>
                    <a:pt x="198" y="95"/>
                  </a:lnTo>
                  <a:lnTo>
                    <a:pt x="198" y="95"/>
                  </a:lnTo>
                  <a:lnTo>
                    <a:pt x="203" y="88"/>
                  </a:lnTo>
                  <a:lnTo>
                    <a:pt x="208" y="86"/>
                  </a:lnTo>
                  <a:lnTo>
                    <a:pt x="210" y="90"/>
                  </a:lnTo>
                  <a:lnTo>
                    <a:pt x="212" y="93"/>
                  </a:lnTo>
                  <a:lnTo>
                    <a:pt x="215" y="93"/>
                  </a:lnTo>
                  <a:lnTo>
                    <a:pt x="220" y="95"/>
                  </a:lnTo>
                  <a:lnTo>
                    <a:pt x="224" y="97"/>
                  </a:lnTo>
                  <a:lnTo>
                    <a:pt x="227" y="100"/>
                  </a:lnTo>
                  <a:lnTo>
                    <a:pt x="227" y="100"/>
                  </a:lnTo>
                  <a:lnTo>
                    <a:pt x="234" y="102"/>
                  </a:lnTo>
                  <a:lnTo>
                    <a:pt x="236" y="102"/>
                  </a:lnTo>
                  <a:lnTo>
                    <a:pt x="238" y="105"/>
                  </a:lnTo>
                  <a:lnTo>
                    <a:pt x="238" y="105"/>
                  </a:lnTo>
                  <a:lnTo>
                    <a:pt x="238" y="105"/>
                  </a:lnTo>
                  <a:lnTo>
                    <a:pt x="241" y="107"/>
                  </a:lnTo>
                  <a:lnTo>
                    <a:pt x="243" y="105"/>
                  </a:lnTo>
                  <a:lnTo>
                    <a:pt x="246" y="102"/>
                  </a:lnTo>
                  <a:lnTo>
                    <a:pt x="248" y="102"/>
                  </a:lnTo>
                  <a:lnTo>
                    <a:pt x="248" y="100"/>
                  </a:lnTo>
                  <a:lnTo>
                    <a:pt x="248" y="97"/>
                  </a:lnTo>
                  <a:lnTo>
                    <a:pt x="248" y="97"/>
                  </a:lnTo>
                  <a:lnTo>
                    <a:pt x="250" y="95"/>
                  </a:lnTo>
                  <a:lnTo>
                    <a:pt x="250" y="95"/>
                  </a:lnTo>
                  <a:lnTo>
                    <a:pt x="250" y="93"/>
                  </a:lnTo>
                  <a:lnTo>
                    <a:pt x="255" y="90"/>
                  </a:lnTo>
                  <a:lnTo>
                    <a:pt x="255" y="90"/>
                  </a:lnTo>
                  <a:lnTo>
                    <a:pt x="257" y="88"/>
                  </a:lnTo>
                  <a:lnTo>
                    <a:pt x="260" y="90"/>
                  </a:lnTo>
                  <a:lnTo>
                    <a:pt x="262" y="90"/>
                  </a:lnTo>
                  <a:lnTo>
                    <a:pt x="265" y="90"/>
                  </a:lnTo>
                  <a:lnTo>
                    <a:pt x="267" y="88"/>
                  </a:lnTo>
                  <a:lnTo>
                    <a:pt x="276" y="86"/>
                  </a:lnTo>
                  <a:lnTo>
                    <a:pt x="302" y="83"/>
                  </a:lnTo>
                  <a:lnTo>
                    <a:pt x="307" y="81"/>
                  </a:lnTo>
                  <a:lnTo>
                    <a:pt x="309" y="76"/>
                  </a:lnTo>
                  <a:lnTo>
                    <a:pt x="312" y="74"/>
                  </a:lnTo>
                  <a:lnTo>
                    <a:pt x="312" y="71"/>
                  </a:lnTo>
                  <a:lnTo>
                    <a:pt x="312" y="71"/>
                  </a:lnTo>
                  <a:lnTo>
                    <a:pt x="312" y="69"/>
                  </a:lnTo>
                  <a:lnTo>
                    <a:pt x="312" y="67"/>
                  </a:lnTo>
                  <a:lnTo>
                    <a:pt x="312" y="67"/>
                  </a:lnTo>
                  <a:lnTo>
                    <a:pt x="309" y="64"/>
                  </a:lnTo>
                  <a:lnTo>
                    <a:pt x="309" y="64"/>
                  </a:lnTo>
                  <a:lnTo>
                    <a:pt x="312" y="62"/>
                  </a:lnTo>
                  <a:lnTo>
                    <a:pt x="312" y="60"/>
                  </a:lnTo>
                  <a:lnTo>
                    <a:pt x="312" y="57"/>
                  </a:lnTo>
                  <a:lnTo>
                    <a:pt x="312" y="55"/>
                  </a:lnTo>
                  <a:lnTo>
                    <a:pt x="314" y="53"/>
                  </a:lnTo>
                  <a:lnTo>
                    <a:pt x="314" y="53"/>
                  </a:lnTo>
                  <a:lnTo>
                    <a:pt x="317" y="53"/>
                  </a:lnTo>
                  <a:lnTo>
                    <a:pt x="319" y="50"/>
                  </a:lnTo>
                  <a:lnTo>
                    <a:pt x="345" y="50"/>
                  </a:lnTo>
                  <a:lnTo>
                    <a:pt x="347" y="53"/>
                  </a:lnTo>
                  <a:lnTo>
                    <a:pt x="347" y="53"/>
                  </a:lnTo>
                  <a:lnTo>
                    <a:pt x="350" y="53"/>
                  </a:lnTo>
                  <a:lnTo>
                    <a:pt x="350" y="55"/>
                  </a:lnTo>
                  <a:lnTo>
                    <a:pt x="352" y="57"/>
                  </a:lnTo>
                  <a:lnTo>
                    <a:pt x="352" y="60"/>
                  </a:lnTo>
                  <a:lnTo>
                    <a:pt x="357" y="62"/>
                  </a:lnTo>
                  <a:lnTo>
                    <a:pt x="359" y="67"/>
                  </a:lnTo>
                  <a:lnTo>
                    <a:pt x="359" y="69"/>
                  </a:lnTo>
                  <a:lnTo>
                    <a:pt x="362" y="71"/>
                  </a:lnTo>
                  <a:lnTo>
                    <a:pt x="364" y="74"/>
                  </a:lnTo>
                  <a:lnTo>
                    <a:pt x="364" y="74"/>
                  </a:lnTo>
                  <a:lnTo>
                    <a:pt x="364" y="79"/>
                  </a:lnTo>
                  <a:lnTo>
                    <a:pt x="364" y="81"/>
                  </a:lnTo>
                  <a:lnTo>
                    <a:pt x="364" y="83"/>
                  </a:lnTo>
                  <a:lnTo>
                    <a:pt x="364" y="83"/>
                  </a:lnTo>
                  <a:lnTo>
                    <a:pt x="366" y="83"/>
                  </a:lnTo>
                  <a:lnTo>
                    <a:pt x="366" y="83"/>
                  </a:lnTo>
                  <a:lnTo>
                    <a:pt x="366" y="83"/>
                  </a:lnTo>
                  <a:lnTo>
                    <a:pt x="369" y="79"/>
                  </a:lnTo>
                  <a:lnTo>
                    <a:pt x="371" y="76"/>
                  </a:lnTo>
                  <a:lnTo>
                    <a:pt x="371" y="74"/>
                  </a:lnTo>
                  <a:lnTo>
                    <a:pt x="376" y="71"/>
                  </a:lnTo>
                  <a:lnTo>
                    <a:pt x="376" y="69"/>
                  </a:lnTo>
                  <a:lnTo>
                    <a:pt x="378" y="69"/>
                  </a:lnTo>
                  <a:lnTo>
                    <a:pt x="378" y="67"/>
                  </a:lnTo>
                  <a:lnTo>
                    <a:pt x="378" y="64"/>
                  </a:lnTo>
                  <a:lnTo>
                    <a:pt x="378" y="60"/>
                  </a:lnTo>
                  <a:lnTo>
                    <a:pt x="380" y="57"/>
                  </a:lnTo>
                  <a:lnTo>
                    <a:pt x="380" y="57"/>
                  </a:lnTo>
                  <a:lnTo>
                    <a:pt x="385" y="55"/>
                  </a:lnTo>
                  <a:lnTo>
                    <a:pt x="392" y="55"/>
                  </a:lnTo>
                  <a:lnTo>
                    <a:pt x="399" y="55"/>
                  </a:lnTo>
                  <a:lnTo>
                    <a:pt x="399" y="55"/>
                  </a:lnTo>
                  <a:lnTo>
                    <a:pt x="402" y="53"/>
                  </a:lnTo>
                  <a:lnTo>
                    <a:pt x="404" y="50"/>
                  </a:lnTo>
                  <a:lnTo>
                    <a:pt x="404" y="48"/>
                  </a:lnTo>
                  <a:lnTo>
                    <a:pt x="404" y="48"/>
                  </a:lnTo>
                  <a:lnTo>
                    <a:pt x="404" y="45"/>
                  </a:lnTo>
                  <a:lnTo>
                    <a:pt x="402" y="41"/>
                  </a:lnTo>
                  <a:lnTo>
                    <a:pt x="402" y="36"/>
                  </a:lnTo>
                  <a:lnTo>
                    <a:pt x="402" y="34"/>
                  </a:lnTo>
                  <a:lnTo>
                    <a:pt x="402" y="34"/>
                  </a:lnTo>
                  <a:lnTo>
                    <a:pt x="402" y="31"/>
                  </a:lnTo>
                  <a:lnTo>
                    <a:pt x="399" y="31"/>
                  </a:lnTo>
                  <a:lnTo>
                    <a:pt x="397" y="29"/>
                  </a:lnTo>
                  <a:lnTo>
                    <a:pt x="392" y="27"/>
                  </a:lnTo>
                  <a:lnTo>
                    <a:pt x="392" y="24"/>
                  </a:lnTo>
                  <a:lnTo>
                    <a:pt x="390" y="24"/>
                  </a:lnTo>
                  <a:lnTo>
                    <a:pt x="390" y="22"/>
                  </a:lnTo>
                  <a:lnTo>
                    <a:pt x="392" y="22"/>
                  </a:lnTo>
                  <a:lnTo>
                    <a:pt x="397" y="17"/>
                  </a:lnTo>
                  <a:lnTo>
                    <a:pt x="399" y="12"/>
                  </a:lnTo>
                  <a:lnTo>
                    <a:pt x="399" y="12"/>
                  </a:lnTo>
                  <a:lnTo>
                    <a:pt x="399" y="10"/>
                  </a:lnTo>
                  <a:lnTo>
                    <a:pt x="399" y="5"/>
                  </a:lnTo>
                  <a:lnTo>
                    <a:pt x="402" y="3"/>
                  </a:lnTo>
                  <a:lnTo>
                    <a:pt x="402" y="3"/>
                  </a:lnTo>
                  <a:lnTo>
                    <a:pt x="404" y="3"/>
                  </a:lnTo>
                  <a:lnTo>
                    <a:pt x="409" y="0"/>
                  </a:lnTo>
                  <a:lnTo>
                    <a:pt x="411" y="0"/>
                  </a:lnTo>
                  <a:lnTo>
                    <a:pt x="414" y="0"/>
                  </a:lnTo>
                  <a:lnTo>
                    <a:pt x="416" y="5"/>
                  </a:lnTo>
                  <a:lnTo>
                    <a:pt x="418" y="5"/>
                  </a:lnTo>
                  <a:lnTo>
                    <a:pt x="421" y="8"/>
                  </a:lnTo>
                  <a:lnTo>
                    <a:pt x="428" y="10"/>
                  </a:lnTo>
                  <a:lnTo>
                    <a:pt x="430" y="12"/>
                  </a:lnTo>
                  <a:lnTo>
                    <a:pt x="437" y="17"/>
                  </a:lnTo>
                  <a:lnTo>
                    <a:pt x="440" y="19"/>
                  </a:lnTo>
                  <a:lnTo>
                    <a:pt x="456" y="24"/>
                  </a:lnTo>
                  <a:lnTo>
                    <a:pt x="459" y="24"/>
                  </a:lnTo>
                  <a:lnTo>
                    <a:pt x="461" y="27"/>
                  </a:lnTo>
                  <a:lnTo>
                    <a:pt x="461" y="31"/>
                  </a:lnTo>
                  <a:lnTo>
                    <a:pt x="463" y="31"/>
                  </a:lnTo>
                  <a:lnTo>
                    <a:pt x="463" y="34"/>
                  </a:lnTo>
                  <a:lnTo>
                    <a:pt x="463" y="34"/>
                  </a:lnTo>
                  <a:lnTo>
                    <a:pt x="466" y="36"/>
                  </a:lnTo>
                  <a:lnTo>
                    <a:pt x="468" y="36"/>
                  </a:lnTo>
                  <a:lnTo>
                    <a:pt x="470" y="36"/>
                  </a:lnTo>
                  <a:lnTo>
                    <a:pt x="475" y="38"/>
                  </a:lnTo>
                  <a:lnTo>
                    <a:pt x="477" y="36"/>
                  </a:lnTo>
                  <a:lnTo>
                    <a:pt x="482" y="36"/>
                  </a:lnTo>
                  <a:lnTo>
                    <a:pt x="485" y="34"/>
                  </a:lnTo>
                  <a:lnTo>
                    <a:pt x="487" y="31"/>
                  </a:lnTo>
                  <a:lnTo>
                    <a:pt x="489" y="29"/>
                  </a:lnTo>
                  <a:lnTo>
                    <a:pt x="489" y="22"/>
                  </a:lnTo>
                  <a:lnTo>
                    <a:pt x="494" y="19"/>
                  </a:lnTo>
                  <a:lnTo>
                    <a:pt x="496" y="17"/>
                  </a:lnTo>
                  <a:lnTo>
                    <a:pt x="499" y="17"/>
                  </a:lnTo>
                  <a:lnTo>
                    <a:pt x="501" y="19"/>
                  </a:lnTo>
                  <a:lnTo>
                    <a:pt x="503" y="19"/>
                  </a:lnTo>
                  <a:lnTo>
                    <a:pt x="506" y="24"/>
                  </a:lnTo>
                  <a:lnTo>
                    <a:pt x="508" y="24"/>
                  </a:lnTo>
                  <a:lnTo>
                    <a:pt x="508" y="24"/>
                  </a:lnTo>
                  <a:lnTo>
                    <a:pt x="511" y="22"/>
                  </a:lnTo>
                  <a:lnTo>
                    <a:pt x="515" y="19"/>
                  </a:lnTo>
                  <a:lnTo>
                    <a:pt x="518" y="19"/>
                  </a:lnTo>
                  <a:lnTo>
                    <a:pt x="520" y="22"/>
                  </a:lnTo>
                  <a:lnTo>
                    <a:pt x="534" y="29"/>
                  </a:lnTo>
                  <a:lnTo>
                    <a:pt x="534" y="29"/>
                  </a:lnTo>
                  <a:lnTo>
                    <a:pt x="537" y="29"/>
                  </a:lnTo>
                  <a:lnTo>
                    <a:pt x="539" y="29"/>
                  </a:lnTo>
                  <a:lnTo>
                    <a:pt x="544" y="29"/>
                  </a:lnTo>
                  <a:lnTo>
                    <a:pt x="546" y="29"/>
                  </a:lnTo>
                  <a:lnTo>
                    <a:pt x="548" y="27"/>
                  </a:lnTo>
                  <a:lnTo>
                    <a:pt x="551" y="24"/>
                  </a:lnTo>
                  <a:lnTo>
                    <a:pt x="551" y="22"/>
                  </a:lnTo>
                  <a:lnTo>
                    <a:pt x="553" y="22"/>
                  </a:lnTo>
                  <a:lnTo>
                    <a:pt x="556" y="22"/>
                  </a:lnTo>
                  <a:lnTo>
                    <a:pt x="558" y="27"/>
                  </a:lnTo>
                  <a:lnTo>
                    <a:pt x="560" y="29"/>
                  </a:lnTo>
                  <a:lnTo>
                    <a:pt x="563" y="31"/>
                  </a:lnTo>
                  <a:lnTo>
                    <a:pt x="577" y="34"/>
                  </a:lnTo>
                  <a:lnTo>
                    <a:pt x="579" y="36"/>
                  </a:lnTo>
                  <a:lnTo>
                    <a:pt x="582" y="48"/>
                  </a:lnTo>
                  <a:lnTo>
                    <a:pt x="582" y="55"/>
                  </a:lnTo>
                  <a:lnTo>
                    <a:pt x="582" y="57"/>
                  </a:lnTo>
                  <a:lnTo>
                    <a:pt x="582" y="60"/>
                  </a:lnTo>
                  <a:lnTo>
                    <a:pt x="579" y="67"/>
                  </a:lnTo>
                  <a:lnTo>
                    <a:pt x="577" y="69"/>
                  </a:lnTo>
                  <a:lnTo>
                    <a:pt x="574" y="69"/>
                  </a:lnTo>
                  <a:lnTo>
                    <a:pt x="574" y="71"/>
                  </a:lnTo>
                  <a:lnTo>
                    <a:pt x="572" y="71"/>
                  </a:lnTo>
                  <a:lnTo>
                    <a:pt x="572" y="74"/>
                  </a:lnTo>
                  <a:lnTo>
                    <a:pt x="572" y="74"/>
                  </a:lnTo>
                  <a:lnTo>
                    <a:pt x="570" y="88"/>
                  </a:lnTo>
                  <a:lnTo>
                    <a:pt x="570" y="90"/>
                  </a:lnTo>
                  <a:lnTo>
                    <a:pt x="570" y="93"/>
                  </a:lnTo>
                  <a:lnTo>
                    <a:pt x="570" y="95"/>
                  </a:lnTo>
                  <a:lnTo>
                    <a:pt x="570" y="97"/>
                  </a:lnTo>
                  <a:lnTo>
                    <a:pt x="572" y="100"/>
                  </a:lnTo>
                  <a:lnTo>
                    <a:pt x="574" y="100"/>
                  </a:lnTo>
                  <a:lnTo>
                    <a:pt x="582" y="97"/>
                  </a:lnTo>
                  <a:lnTo>
                    <a:pt x="586" y="95"/>
                  </a:lnTo>
                  <a:lnTo>
                    <a:pt x="586" y="95"/>
                  </a:lnTo>
                  <a:lnTo>
                    <a:pt x="589" y="93"/>
                  </a:lnTo>
                  <a:lnTo>
                    <a:pt x="589" y="93"/>
                  </a:lnTo>
                  <a:lnTo>
                    <a:pt x="591" y="90"/>
                  </a:lnTo>
                  <a:lnTo>
                    <a:pt x="593" y="88"/>
                  </a:lnTo>
                  <a:lnTo>
                    <a:pt x="600" y="88"/>
                  </a:lnTo>
                  <a:lnTo>
                    <a:pt x="605" y="88"/>
                  </a:lnTo>
                  <a:lnTo>
                    <a:pt x="610" y="88"/>
                  </a:lnTo>
                  <a:lnTo>
                    <a:pt x="617" y="86"/>
                  </a:lnTo>
                  <a:lnTo>
                    <a:pt x="619" y="88"/>
                  </a:lnTo>
                  <a:lnTo>
                    <a:pt x="636" y="93"/>
                  </a:lnTo>
                  <a:lnTo>
                    <a:pt x="636" y="95"/>
                  </a:lnTo>
                  <a:lnTo>
                    <a:pt x="638" y="97"/>
                  </a:lnTo>
                  <a:lnTo>
                    <a:pt x="641" y="102"/>
                  </a:lnTo>
                  <a:lnTo>
                    <a:pt x="643" y="109"/>
                  </a:lnTo>
                  <a:lnTo>
                    <a:pt x="650" y="114"/>
                  </a:lnTo>
                  <a:lnTo>
                    <a:pt x="660" y="124"/>
                  </a:lnTo>
                  <a:lnTo>
                    <a:pt x="671" y="133"/>
                  </a:lnTo>
                  <a:lnTo>
                    <a:pt x="697" y="147"/>
                  </a:lnTo>
                  <a:lnTo>
                    <a:pt x="702" y="150"/>
                  </a:lnTo>
                  <a:lnTo>
                    <a:pt x="705" y="152"/>
                  </a:lnTo>
                  <a:lnTo>
                    <a:pt x="705" y="152"/>
                  </a:lnTo>
                  <a:lnTo>
                    <a:pt x="705" y="154"/>
                  </a:lnTo>
                  <a:lnTo>
                    <a:pt x="705" y="157"/>
                  </a:lnTo>
                  <a:lnTo>
                    <a:pt x="705" y="159"/>
                  </a:lnTo>
                  <a:lnTo>
                    <a:pt x="705" y="159"/>
                  </a:lnTo>
                  <a:lnTo>
                    <a:pt x="705" y="161"/>
                  </a:lnTo>
                  <a:lnTo>
                    <a:pt x="707" y="168"/>
                  </a:lnTo>
                  <a:lnTo>
                    <a:pt x="709" y="171"/>
                  </a:lnTo>
                  <a:lnTo>
                    <a:pt x="709" y="173"/>
                  </a:lnTo>
                  <a:lnTo>
                    <a:pt x="709" y="176"/>
                  </a:lnTo>
                  <a:lnTo>
                    <a:pt x="709" y="178"/>
                  </a:lnTo>
                  <a:lnTo>
                    <a:pt x="709" y="180"/>
                  </a:lnTo>
                  <a:lnTo>
                    <a:pt x="712" y="180"/>
                  </a:lnTo>
                  <a:lnTo>
                    <a:pt x="712" y="178"/>
                  </a:lnTo>
                  <a:lnTo>
                    <a:pt x="712" y="178"/>
                  </a:lnTo>
                  <a:lnTo>
                    <a:pt x="714" y="171"/>
                  </a:lnTo>
                  <a:lnTo>
                    <a:pt x="716" y="171"/>
                  </a:lnTo>
                  <a:lnTo>
                    <a:pt x="716" y="171"/>
                  </a:lnTo>
                  <a:lnTo>
                    <a:pt x="721" y="173"/>
                  </a:lnTo>
                  <a:lnTo>
                    <a:pt x="723" y="173"/>
                  </a:lnTo>
                  <a:lnTo>
                    <a:pt x="723" y="176"/>
                  </a:lnTo>
                  <a:lnTo>
                    <a:pt x="723" y="178"/>
                  </a:lnTo>
                  <a:lnTo>
                    <a:pt x="721" y="183"/>
                  </a:lnTo>
                  <a:lnTo>
                    <a:pt x="721" y="183"/>
                  </a:lnTo>
                  <a:lnTo>
                    <a:pt x="721" y="185"/>
                  </a:lnTo>
                  <a:lnTo>
                    <a:pt x="721" y="187"/>
                  </a:lnTo>
                  <a:lnTo>
                    <a:pt x="723" y="187"/>
                  </a:lnTo>
                  <a:lnTo>
                    <a:pt x="726" y="187"/>
                  </a:lnTo>
                  <a:lnTo>
                    <a:pt x="728" y="187"/>
                  </a:lnTo>
                  <a:lnTo>
                    <a:pt x="733" y="185"/>
                  </a:lnTo>
                  <a:lnTo>
                    <a:pt x="735" y="185"/>
                  </a:lnTo>
                  <a:lnTo>
                    <a:pt x="738" y="185"/>
                  </a:lnTo>
                  <a:lnTo>
                    <a:pt x="742" y="187"/>
                  </a:lnTo>
                  <a:lnTo>
                    <a:pt x="745" y="187"/>
                  </a:lnTo>
                  <a:lnTo>
                    <a:pt x="747" y="190"/>
                  </a:lnTo>
                  <a:lnTo>
                    <a:pt x="747" y="190"/>
                  </a:lnTo>
                  <a:lnTo>
                    <a:pt x="747" y="192"/>
                  </a:lnTo>
                  <a:lnTo>
                    <a:pt x="747" y="194"/>
                  </a:lnTo>
                  <a:lnTo>
                    <a:pt x="747" y="197"/>
                  </a:lnTo>
                  <a:lnTo>
                    <a:pt x="750" y="199"/>
                  </a:lnTo>
                  <a:lnTo>
                    <a:pt x="750" y="202"/>
                  </a:lnTo>
                  <a:lnTo>
                    <a:pt x="752" y="204"/>
                  </a:lnTo>
                  <a:lnTo>
                    <a:pt x="754" y="204"/>
                  </a:lnTo>
                  <a:lnTo>
                    <a:pt x="757" y="204"/>
                  </a:lnTo>
                  <a:lnTo>
                    <a:pt x="759" y="204"/>
                  </a:lnTo>
                  <a:lnTo>
                    <a:pt x="761" y="204"/>
                  </a:lnTo>
                  <a:lnTo>
                    <a:pt x="764" y="204"/>
                  </a:lnTo>
                  <a:lnTo>
                    <a:pt x="768" y="206"/>
                  </a:lnTo>
                  <a:lnTo>
                    <a:pt x="771" y="209"/>
                  </a:lnTo>
                  <a:lnTo>
                    <a:pt x="773" y="211"/>
                  </a:lnTo>
                  <a:lnTo>
                    <a:pt x="773" y="213"/>
                  </a:lnTo>
                  <a:lnTo>
                    <a:pt x="773" y="213"/>
                  </a:lnTo>
                  <a:lnTo>
                    <a:pt x="773" y="216"/>
                  </a:lnTo>
                  <a:lnTo>
                    <a:pt x="771" y="221"/>
                  </a:lnTo>
                  <a:lnTo>
                    <a:pt x="768" y="223"/>
                  </a:lnTo>
                  <a:lnTo>
                    <a:pt x="768" y="225"/>
                  </a:lnTo>
                  <a:lnTo>
                    <a:pt x="768" y="22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noEditPoints="1"/>
            </p:cNvSpPr>
            <p:nvPr/>
          </p:nvSpPr>
          <p:spPr bwMode="auto">
            <a:xfrm>
              <a:off x="1475894" y="2895033"/>
              <a:ext cx="578250" cy="1090504"/>
            </a:xfrm>
            <a:custGeom>
              <a:avLst/>
              <a:gdLst>
                <a:gd name="T0" fmla="*/ 381 w 552"/>
                <a:gd name="T1" fmla="*/ 2 h 1041"/>
                <a:gd name="T2" fmla="*/ 407 w 552"/>
                <a:gd name="T3" fmla="*/ 11 h 1041"/>
                <a:gd name="T4" fmla="*/ 398 w 552"/>
                <a:gd name="T5" fmla="*/ 21 h 1041"/>
                <a:gd name="T6" fmla="*/ 114 w 552"/>
                <a:gd name="T7" fmla="*/ 955 h 1041"/>
                <a:gd name="T8" fmla="*/ 31 w 552"/>
                <a:gd name="T9" fmla="*/ 120 h 1041"/>
                <a:gd name="T10" fmla="*/ 48 w 552"/>
                <a:gd name="T11" fmla="*/ 101 h 1041"/>
                <a:gd name="T12" fmla="*/ 17 w 552"/>
                <a:gd name="T13" fmla="*/ 146 h 1041"/>
                <a:gd name="T14" fmla="*/ 173 w 552"/>
                <a:gd name="T15" fmla="*/ 972 h 1041"/>
                <a:gd name="T16" fmla="*/ 135 w 552"/>
                <a:gd name="T17" fmla="*/ 958 h 1041"/>
                <a:gd name="T18" fmla="*/ 178 w 552"/>
                <a:gd name="T19" fmla="*/ 960 h 1041"/>
                <a:gd name="T20" fmla="*/ 523 w 552"/>
                <a:gd name="T21" fmla="*/ 265 h 1041"/>
                <a:gd name="T22" fmla="*/ 495 w 552"/>
                <a:gd name="T23" fmla="*/ 179 h 1041"/>
                <a:gd name="T24" fmla="*/ 481 w 552"/>
                <a:gd name="T25" fmla="*/ 153 h 1041"/>
                <a:gd name="T26" fmla="*/ 450 w 552"/>
                <a:gd name="T27" fmla="*/ 144 h 1041"/>
                <a:gd name="T28" fmla="*/ 448 w 552"/>
                <a:gd name="T29" fmla="*/ 125 h 1041"/>
                <a:gd name="T30" fmla="*/ 448 w 552"/>
                <a:gd name="T31" fmla="*/ 99 h 1041"/>
                <a:gd name="T32" fmla="*/ 433 w 552"/>
                <a:gd name="T33" fmla="*/ 99 h 1041"/>
                <a:gd name="T34" fmla="*/ 438 w 552"/>
                <a:gd name="T35" fmla="*/ 54 h 1041"/>
                <a:gd name="T36" fmla="*/ 422 w 552"/>
                <a:gd name="T37" fmla="*/ 47 h 1041"/>
                <a:gd name="T38" fmla="*/ 400 w 552"/>
                <a:gd name="T39" fmla="*/ 61 h 1041"/>
                <a:gd name="T40" fmla="*/ 388 w 552"/>
                <a:gd name="T41" fmla="*/ 33 h 1041"/>
                <a:gd name="T42" fmla="*/ 348 w 552"/>
                <a:gd name="T43" fmla="*/ 33 h 1041"/>
                <a:gd name="T44" fmla="*/ 336 w 552"/>
                <a:gd name="T45" fmla="*/ 9 h 1041"/>
                <a:gd name="T46" fmla="*/ 301 w 552"/>
                <a:gd name="T47" fmla="*/ 52 h 1041"/>
                <a:gd name="T48" fmla="*/ 237 w 552"/>
                <a:gd name="T49" fmla="*/ 113 h 1041"/>
                <a:gd name="T50" fmla="*/ 175 w 552"/>
                <a:gd name="T51" fmla="*/ 168 h 1041"/>
                <a:gd name="T52" fmla="*/ 24 w 552"/>
                <a:gd name="T53" fmla="*/ 184 h 1041"/>
                <a:gd name="T54" fmla="*/ 12 w 552"/>
                <a:gd name="T55" fmla="*/ 187 h 1041"/>
                <a:gd name="T56" fmla="*/ 22 w 552"/>
                <a:gd name="T57" fmla="*/ 284 h 1041"/>
                <a:gd name="T58" fmla="*/ 17 w 552"/>
                <a:gd name="T59" fmla="*/ 328 h 1041"/>
                <a:gd name="T60" fmla="*/ 71 w 552"/>
                <a:gd name="T61" fmla="*/ 354 h 1041"/>
                <a:gd name="T62" fmla="*/ 128 w 552"/>
                <a:gd name="T63" fmla="*/ 442 h 1041"/>
                <a:gd name="T64" fmla="*/ 123 w 552"/>
                <a:gd name="T65" fmla="*/ 546 h 1041"/>
                <a:gd name="T66" fmla="*/ 116 w 552"/>
                <a:gd name="T67" fmla="*/ 598 h 1041"/>
                <a:gd name="T68" fmla="*/ 133 w 552"/>
                <a:gd name="T69" fmla="*/ 617 h 1041"/>
                <a:gd name="T70" fmla="*/ 171 w 552"/>
                <a:gd name="T71" fmla="*/ 622 h 1041"/>
                <a:gd name="T72" fmla="*/ 168 w 552"/>
                <a:gd name="T73" fmla="*/ 662 h 1041"/>
                <a:gd name="T74" fmla="*/ 138 w 552"/>
                <a:gd name="T75" fmla="*/ 672 h 1041"/>
                <a:gd name="T76" fmla="*/ 142 w 552"/>
                <a:gd name="T77" fmla="*/ 776 h 1041"/>
                <a:gd name="T78" fmla="*/ 147 w 552"/>
                <a:gd name="T79" fmla="*/ 849 h 1041"/>
                <a:gd name="T80" fmla="*/ 147 w 552"/>
                <a:gd name="T81" fmla="*/ 915 h 1041"/>
                <a:gd name="T82" fmla="*/ 171 w 552"/>
                <a:gd name="T83" fmla="*/ 939 h 1041"/>
                <a:gd name="T84" fmla="*/ 204 w 552"/>
                <a:gd name="T85" fmla="*/ 963 h 1041"/>
                <a:gd name="T86" fmla="*/ 239 w 552"/>
                <a:gd name="T87" fmla="*/ 1041 h 1041"/>
                <a:gd name="T88" fmla="*/ 303 w 552"/>
                <a:gd name="T89" fmla="*/ 1026 h 1041"/>
                <a:gd name="T90" fmla="*/ 358 w 552"/>
                <a:gd name="T91" fmla="*/ 972 h 1041"/>
                <a:gd name="T92" fmla="*/ 367 w 552"/>
                <a:gd name="T93" fmla="*/ 880 h 1041"/>
                <a:gd name="T94" fmla="*/ 343 w 552"/>
                <a:gd name="T95" fmla="*/ 861 h 1041"/>
                <a:gd name="T96" fmla="*/ 403 w 552"/>
                <a:gd name="T97" fmla="*/ 877 h 1041"/>
                <a:gd name="T98" fmla="*/ 464 w 552"/>
                <a:gd name="T99" fmla="*/ 882 h 1041"/>
                <a:gd name="T100" fmla="*/ 511 w 552"/>
                <a:gd name="T101" fmla="*/ 903 h 1041"/>
                <a:gd name="T102" fmla="*/ 528 w 552"/>
                <a:gd name="T103" fmla="*/ 866 h 1041"/>
                <a:gd name="T104" fmla="*/ 535 w 552"/>
                <a:gd name="T105" fmla="*/ 780 h 1041"/>
                <a:gd name="T106" fmla="*/ 540 w 552"/>
                <a:gd name="T107" fmla="*/ 645 h 1041"/>
                <a:gd name="T108" fmla="*/ 535 w 552"/>
                <a:gd name="T109" fmla="*/ 579 h 1041"/>
                <a:gd name="T110" fmla="*/ 540 w 552"/>
                <a:gd name="T111" fmla="*/ 546 h 1041"/>
                <a:gd name="T112" fmla="*/ 504 w 552"/>
                <a:gd name="T113" fmla="*/ 442 h 1041"/>
                <a:gd name="T114" fmla="*/ 537 w 552"/>
                <a:gd name="T115" fmla="*/ 354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1041">
                  <a:moveTo>
                    <a:pt x="393" y="16"/>
                  </a:moveTo>
                  <a:lnTo>
                    <a:pt x="393" y="16"/>
                  </a:lnTo>
                  <a:lnTo>
                    <a:pt x="393" y="16"/>
                  </a:lnTo>
                  <a:lnTo>
                    <a:pt x="381" y="21"/>
                  </a:lnTo>
                  <a:lnTo>
                    <a:pt x="377" y="21"/>
                  </a:lnTo>
                  <a:lnTo>
                    <a:pt x="374" y="19"/>
                  </a:lnTo>
                  <a:lnTo>
                    <a:pt x="374" y="14"/>
                  </a:lnTo>
                  <a:lnTo>
                    <a:pt x="374" y="11"/>
                  </a:lnTo>
                  <a:lnTo>
                    <a:pt x="377" y="11"/>
                  </a:lnTo>
                  <a:lnTo>
                    <a:pt x="379" y="9"/>
                  </a:lnTo>
                  <a:lnTo>
                    <a:pt x="381" y="7"/>
                  </a:lnTo>
                  <a:lnTo>
                    <a:pt x="381" y="2"/>
                  </a:lnTo>
                  <a:lnTo>
                    <a:pt x="381" y="2"/>
                  </a:lnTo>
                  <a:lnTo>
                    <a:pt x="384" y="0"/>
                  </a:lnTo>
                  <a:lnTo>
                    <a:pt x="386" y="0"/>
                  </a:lnTo>
                  <a:lnTo>
                    <a:pt x="388" y="0"/>
                  </a:lnTo>
                  <a:lnTo>
                    <a:pt x="391" y="2"/>
                  </a:lnTo>
                  <a:lnTo>
                    <a:pt x="391" y="4"/>
                  </a:lnTo>
                  <a:lnTo>
                    <a:pt x="391" y="9"/>
                  </a:lnTo>
                  <a:lnTo>
                    <a:pt x="391" y="11"/>
                  </a:lnTo>
                  <a:lnTo>
                    <a:pt x="393" y="14"/>
                  </a:lnTo>
                  <a:lnTo>
                    <a:pt x="393" y="16"/>
                  </a:lnTo>
                  <a:close/>
                  <a:moveTo>
                    <a:pt x="407" y="11"/>
                  </a:moveTo>
                  <a:lnTo>
                    <a:pt x="407" y="11"/>
                  </a:lnTo>
                  <a:lnTo>
                    <a:pt x="407" y="11"/>
                  </a:lnTo>
                  <a:lnTo>
                    <a:pt x="407" y="16"/>
                  </a:lnTo>
                  <a:lnTo>
                    <a:pt x="407" y="28"/>
                  </a:lnTo>
                  <a:lnTo>
                    <a:pt x="407" y="30"/>
                  </a:lnTo>
                  <a:lnTo>
                    <a:pt x="407" y="33"/>
                  </a:lnTo>
                  <a:lnTo>
                    <a:pt x="407" y="35"/>
                  </a:lnTo>
                  <a:lnTo>
                    <a:pt x="405" y="35"/>
                  </a:lnTo>
                  <a:lnTo>
                    <a:pt x="403" y="33"/>
                  </a:lnTo>
                  <a:lnTo>
                    <a:pt x="400" y="30"/>
                  </a:lnTo>
                  <a:lnTo>
                    <a:pt x="398" y="30"/>
                  </a:lnTo>
                  <a:lnTo>
                    <a:pt x="395" y="30"/>
                  </a:lnTo>
                  <a:lnTo>
                    <a:pt x="398" y="21"/>
                  </a:lnTo>
                  <a:lnTo>
                    <a:pt x="398" y="19"/>
                  </a:lnTo>
                  <a:lnTo>
                    <a:pt x="398" y="16"/>
                  </a:lnTo>
                  <a:lnTo>
                    <a:pt x="400" y="9"/>
                  </a:lnTo>
                  <a:lnTo>
                    <a:pt x="400" y="4"/>
                  </a:lnTo>
                  <a:lnTo>
                    <a:pt x="403" y="7"/>
                  </a:lnTo>
                  <a:lnTo>
                    <a:pt x="405" y="7"/>
                  </a:lnTo>
                  <a:lnTo>
                    <a:pt x="407" y="11"/>
                  </a:lnTo>
                  <a:close/>
                  <a:moveTo>
                    <a:pt x="116" y="927"/>
                  </a:moveTo>
                  <a:lnTo>
                    <a:pt x="116" y="927"/>
                  </a:lnTo>
                  <a:lnTo>
                    <a:pt x="121" y="944"/>
                  </a:lnTo>
                  <a:lnTo>
                    <a:pt x="119" y="951"/>
                  </a:lnTo>
                  <a:lnTo>
                    <a:pt x="114" y="955"/>
                  </a:lnTo>
                  <a:lnTo>
                    <a:pt x="107" y="955"/>
                  </a:lnTo>
                  <a:lnTo>
                    <a:pt x="102" y="953"/>
                  </a:lnTo>
                  <a:lnTo>
                    <a:pt x="102" y="948"/>
                  </a:lnTo>
                  <a:lnTo>
                    <a:pt x="102" y="946"/>
                  </a:lnTo>
                  <a:lnTo>
                    <a:pt x="95" y="937"/>
                  </a:lnTo>
                  <a:lnTo>
                    <a:pt x="90" y="932"/>
                  </a:lnTo>
                  <a:lnTo>
                    <a:pt x="93" y="925"/>
                  </a:lnTo>
                  <a:lnTo>
                    <a:pt x="97" y="922"/>
                  </a:lnTo>
                  <a:lnTo>
                    <a:pt x="112" y="918"/>
                  </a:lnTo>
                  <a:lnTo>
                    <a:pt x="116" y="915"/>
                  </a:lnTo>
                  <a:lnTo>
                    <a:pt x="116" y="927"/>
                  </a:lnTo>
                  <a:close/>
                  <a:moveTo>
                    <a:pt x="31" y="120"/>
                  </a:moveTo>
                  <a:lnTo>
                    <a:pt x="31" y="120"/>
                  </a:lnTo>
                  <a:lnTo>
                    <a:pt x="31" y="116"/>
                  </a:lnTo>
                  <a:lnTo>
                    <a:pt x="31" y="108"/>
                  </a:lnTo>
                  <a:lnTo>
                    <a:pt x="31" y="104"/>
                  </a:lnTo>
                  <a:lnTo>
                    <a:pt x="34" y="104"/>
                  </a:lnTo>
                  <a:lnTo>
                    <a:pt x="38" y="104"/>
                  </a:lnTo>
                  <a:lnTo>
                    <a:pt x="41" y="101"/>
                  </a:lnTo>
                  <a:lnTo>
                    <a:pt x="41" y="101"/>
                  </a:lnTo>
                  <a:lnTo>
                    <a:pt x="41" y="99"/>
                  </a:lnTo>
                  <a:lnTo>
                    <a:pt x="45" y="94"/>
                  </a:lnTo>
                  <a:lnTo>
                    <a:pt x="45" y="99"/>
                  </a:lnTo>
                  <a:lnTo>
                    <a:pt x="48" y="101"/>
                  </a:lnTo>
                  <a:lnTo>
                    <a:pt x="48" y="104"/>
                  </a:lnTo>
                  <a:lnTo>
                    <a:pt x="52" y="106"/>
                  </a:lnTo>
                  <a:lnTo>
                    <a:pt x="52" y="111"/>
                  </a:lnTo>
                  <a:lnTo>
                    <a:pt x="52" y="116"/>
                  </a:lnTo>
                  <a:lnTo>
                    <a:pt x="50" y="120"/>
                  </a:lnTo>
                  <a:lnTo>
                    <a:pt x="31" y="125"/>
                  </a:lnTo>
                  <a:lnTo>
                    <a:pt x="24" y="132"/>
                  </a:lnTo>
                  <a:lnTo>
                    <a:pt x="26" y="144"/>
                  </a:lnTo>
                  <a:lnTo>
                    <a:pt x="26" y="153"/>
                  </a:lnTo>
                  <a:lnTo>
                    <a:pt x="15" y="153"/>
                  </a:lnTo>
                  <a:lnTo>
                    <a:pt x="17" y="149"/>
                  </a:lnTo>
                  <a:lnTo>
                    <a:pt x="17" y="146"/>
                  </a:lnTo>
                  <a:lnTo>
                    <a:pt x="17" y="142"/>
                  </a:lnTo>
                  <a:lnTo>
                    <a:pt x="17" y="137"/>
                  </a:lnTo>
                  <a:lnTo>
                    <a:pt x="17" y="134"/>
                  </a:lnTo>
                  <a:lnTo>
                    <a:pt x="22" y="130"/>
                  </a:lnTo>
                  <a:lnTo>
                    <a:pt x="26" y="123"/>
                  </a:lnTo>
                  <a:lnTo>
                    <a:pt x="31" y="120"/>
                  </a:lnTo>
                  <a:close/>
                  <a:moveTo>
                    <a:pt x="178" y="960"/>
                  </a:moveTo>
                  <a:lnTo>
                    <a:pt x="178" y="960"/>
                  </a:lnTo>
                  <a:lnTo>
                    <a:pt x="180" y="960"/>
                  </a:lnTo>
                  <a:lnTo>
                    <a:pt x="173" y="967"/>
                  </a:lnTo>
                  <a:lnTo>
                    <a:pt x="173" y="970"/>
                  </a:lnTo>
                  <a:lnTo>
                    <a:pt x="173" y="972"/>
                  </a:lnTo>
                  <a:lnTo>
                    <a:pt x="171" y="979"/>
                  </a:lnTo>
                  <a:lnTo>
                    <a:pt x="171" y="993"/>
                  </a:lnTo>
                  <a:lnTo>
                    <a:pt x="168" y="1005"/>
                  </a:lnTo>
                  <a:lnTo>
                    <a:pt x="166" y="1007"/>
                  </a:lnTo>
                  <a:lnTo>
                    <a:pt x="164" y="1007"/>
                  </a:lnTo>
                  <a:lnTo>
                    <a:pt x="159" y="1007"/>
                  </a:lnTo>
                  <a:lnTo>
                    <a:pt x="159" y="1007"/>
                  </a:lnTo>
                  <a:lnTo>
                    <a:pt x="157" y="1003"/>
                  </a:lnTo>
                  <a:lnTo>
                    <a:pt x="157" y="1000"/>
                  </a:lnTo>
                  <a:lnTo>
                    <a:pt x="142" y="981"/>
                  </a:lnTo>
                  <a:lnTo>
                    <a:pt x="135" y="967"/>
                  </a:lnTo>
                  <a:lnTo>
                    <a:pt x="135" y="958"/>
                  </a:lnTo>
                  <a:lnTo>
                    <a:pt x="135" y="955"/>
                  </a:lnTo>
                  <a:lnTo>
                    <a:pt x="133" y="955"/>
                  </a:lnTo>
                  <a:lnTo>
                    <a:pt x="133" y="953"/>
                  </a:lnTo>
                  <a:lnTo>
                    <a:pt x="138" y="944"/>
                  </a:lnTo>
                  <a:lnTo>
                    <a:pt x="145" y="948"/>
                  </a:lnTo>
                  <a:lnTo>
                    <a:pt x="157" y="946"/>
                  </a:lnTo>
                  <a:lnTo>
                    <a:pt x="166" y="948"/>
                  </a:lnTo>
                  <a:lnTo>
                    <a:pt x="171" y="960"/>
                  </a:lnTo>
                  <a:lnTo>
                    <a:pt x="171" y="963"/>
                  </a:lnTo>
                  <a:lnTo>
                    <a:pt x="173" y="963"/>
                  </a:lnTo>
                  <a:lnTo>
                    <a:pt x="175" y="963"/>
                  </a:lnTo>
                  <a:lnTo>
                    <a:pt x="178" y="960"/>
                  </a:lnTo>
                  <a:lnTo>
                    <a:pt x="178" y="960"/>
                  </a:lnTo>
                  <a:lnTo>
                    <a:pt x="178" y="960"/>
                  </a:lnTo>
                  <a:close/>
                  <a:moveTo>
                    <a:pt x="549" y="291"/>
                  </a:moveTo>
                  <a:lnTo>
                    <a:pt x="549" y="291"/>
                  </a:lnTo>
                  <a:lnTo>
                    <a:pt x="537" y="284"/>
                  </a:lnTo>
                  <a:lnTo>
                    <a:pt x="537" y="279"/>
                  </a:lnTo>
                  <a:lnTo>
                    <a:pt x="535" y="274"/>
                  </a:lnTo>
                  <a:lnTo>
                    <a:pt x="535" y="272"/>
                  </a:lnTo>
                  <a:lnTo>
                    <a:pt x="530" y="272"/>
                  </a:lnTo>
                  <a:lnTo>
                    <a:pt x="528" y="272"/>
                  </a:lnTo>
                  <a:lnTo>
                    <a:pt x="526" y="267"/>
                  </a:lnTo>
                  <a:lnTo>
                    <a:pt x="523" y="265"/>
                  </a:lnTo>
                  <a:lnTo>
                    <a:pt x="519" y="239"/>
                  </a:lnTo>
                  <a:lnTo>
                    <a:pt x="519" y="231"/>
                  </a:lnTo>
                  <a:lnTo>
                    <a:pt x="507" y="215"/>
                  </a:lnTo>
                  <a:lnTo>
                    <a:pt x="504" y="205"/>
                  </a:lnTo>
                  <a:lnTo>
                    <a:pt x="500" y="201"/>
                  </a:lnTo>
                  <a:lnTo>
                    <a:pt x="490" y="189"/>
                  </a:lnTo>
                  <a:lnTo>
                    <a:pt x="488" y="184"/>
                  </a:lnTo>
                  <a:lnTo>
                    <a:pt x="488" y="189"/>
                  </a:lnTo>
                  <a:lnTo>
                    <a:pt x="483" y="184"/>
                  </a:lnTo>
                  <a:lnTo>
                    <a:pt x="485" y="182"/>
                  </a:lnTo>
                  <a:lnTo>
                    <a:pt x="488" y="179"/>
                  </a:lnTo>
                  <a:lnTo>
                    <a:pt x="495" y="179"/>
                  </a:lnTo>
                  <a:lnTo>
                    <a:pt x="492" y="177"/>
                  </a:lnTo>
                  <a:lnTo>
                    <a:pt x="490" y="172"/>
                  </a:lnTo>
                  <a:lnTo>
                    <a:pt x="492" y="168"/>
                  </a:lnTo>
                  <a:lnTo>
                    <a:pt x="502" y="163"/>
                  </a:lnTo>
                  <a:lnTo>
                    <a:pt x="500" y="163"/>
                  </a:lnTo>
                  <a:lnTo>
                    <a:pt x="495" y="163"/>
                  </a:lnTo>
                  <a:lnTo>
                    <a:pt x="492" y="160"/>
                  </a:lnTo>
                  <a:lnTo>
                    <a:pt x="490" y="156"/>
                  </a:lnTo>
                  <a:lnTo>
                    <a:pt x="485" y="160"/>
                  </a:lnTo>
                  <a:lnTo>
                    <a:pt x="483" y="160"/>
                  </a:lnTo>
                  <a:lnTo>
                    <a:pt x="481" y="158"/>
                  </a:lnTo>
                  <a:lnTo>
                    <a:pt x="481" y="153"/>
                  </a:lnTo>
                  <a:lnTo>
                    <a:pt x="478" y="151"/>
                  </a:lnTo>
                  <a:lnTo>
                    <a:pt x="466" y="146"/>
                  </a:lnTo>
                  <a:lnTo>
                    <a:pt x="466" y="144"/>
                  </a:lnTo>
                  <a:lnTo>
                    <a:pt x="469" y="144"/>
                  </a:lnTo>
                  <a:lnTo>
                    <a:pt x="471" y="142"/>
                  </a:lnTo>
                  <a:lnTo>
                    <a:pt x="471" y="139"/>
                  </a:lnTo>
                  <a:lnTo>
                    <a:pt x="474" y="134"/>
                  </a:lnTo>
                  <a:lnTo>
                    <a:pt x="466" y="134"/>
                  </a:lnTo>
                  <a:lnTo>
                    <a:pt x="462" y="137"/>
                  </a:lnTo>
                  <a:lnTo>
                    <a:pt x="459" y="142"/>
                  </a:lnTo>
                  <a:lnTo>
                    <a:pt x="452" y="144"/>
                  </a:lnTo>
                  <a:lnTo>
                    <a:pt x="450" y="144"/>
                  </a:lnTo>
                  <a:lnTo>
                    <a:pt x="445" y="139"/>
                  </a:lnTo>
                  <a:lnTo>
                    <a:pt x="440" y="139"/>
                  </a:lnTo>
                  <a:lnTo>
                    <a:pt x="438" y="139"/>
                  </a:lnTo>
                  <a:lnTo>
                    <a:pt x="436" y="142"/>
                  </a:lnTo>
                  <a:lnTo>
                    <a:pt x="433" y="142"/>
                  </a:lnTo>
                  <a:lnTo>
                    <a:pt x="429" y="137"/>
                  </a:lnTo>
                  <a:lnTo>
                    <a:pt x="431" y="137"/>
                  </a:lnTo>
                  <a:lnTo>
                    <a:pt x="431" y="137"/>
                  </a:lnTo>
                  <a:lnTo>
                    <a:pt x="431" y="134"/>
                  </a:lnTo>
                  <a:lnTo>
                    <a:pt x="445" y="134"/>
                  </a:lnTo>
                  <a:lnTo>
                    <a:pt x="450" y="132"/>
                  </a:lnTo>
                  <a:lnTo>
                    <a:pt x="448" y="125"/>
                  </a:lnTo>
                  <a:lnTo>
                    <a:pt x="452" y="120"/>
                  </a:lnTo>
                  <a:lnTo>
                    <a:pt x="452" y="111"/>
                  </a:lnTo>
                  <a:lnTo>
                    <a:pt x="452" y="106"/>
                  </a:lnTo>
                  <a:lnTo>
                    <a:pt x="457" y="101"/>
                  </a:lnTo>
                  <a:lnTo>
                    <a:pt x="462" y="104"/>
                  </a:lnTo>
                  <a:lnTo>
                    <a:pt x="469" y="104"/>
                  </a:lnTo>
                  <a:lnTo>
                    <a:pt x="474" y="104"/>
                  </a:lnTo>
                  <a:lnTo>
                    <a:pt x="476" y="99"/>
                  </a:lnTo>
                  <a:lnTo>
                    <a:pt x="469" y="97"/>
                  </a:lnTo>
                  <a:lnTo>
                    <a:pt x="459" y="94"/>
                  </a:lnTo>
                  <a:lnTo>
                    <a:pt x="452" y="94"/>
                  </a:lnTo>
                  <a:lnTo>
                    <a:pt x="448" y="99"/>
                  </a:lnTo>
                  <a:lnTo>
                    <a:pt x="445" y="99"/>
                  </a:lnTo>
                  <a:lnTo>
                    <a:pt x="445" y="99"/>
                  </a:lnTo>
                  <a:lnTo>
                    <a:pt x="443" y="97"/>
                  </a:lnTo>
                  <a:lnTo>
                    <a:pt x="443" y="99"/>
                  </a:lnTo>
                  <a:lnTo>
                    <a:pt x="443" y="99"/>
                  </a:lnTo>
                  <a:lnTo>
                    <a:pt x="443" y="101"/>
                  </a:lnTo>
                  <a:lnTo>
                    <a:pt x="440" y="101"/>
                  </a:lnTo>
                  <a:lnTo>
                    <a:pt x="443" y="94"/>
                  </a:lnTo>
                  <a:lnTo>
                    <a:pt x="440" y="90"/>
                  </a:lnTo>
                  <a:lnTo>
                    <a:pt x="436" y="90"/>
                  </a:lnTo>
                  <a:lnTo>
                    <a:pt x="431" y="92"/>
                  </a:lnTo>
                  <a:lnTo>
                    <a:pt x="433" y="99"/>
                  </a:lnTo>
                  <a:lnTo>
                    <a:pt x="429" y="99"/>
                  </a:lnTo>
                  <a:lnTo>
                    <a:pt x="431" y="92"/>
                  </a:lnTo>
                  <a:lnTo>
                    <a:pt x="433" y="66"/>
                  </a:lnTo>
                  <a:lnTo>
                    <a:pt x="433" y="68"/>
                  </a:lnTo>
                  <a:lnTo>
                    <a:pt x="436" y="71"/>
                  </a:lnTo>
                  <a:lnTo>
                    <a:pt x="436" y="73"/>
                  </a:lnTo>
                  <a:lnTo>
                    <a:pt x="438" y="68"/>
                  </a:lnTo>
                  <a:lnTo>
                    <a:pt x="440" y="63"/>
                  </a:lnTo>
                  <a:lnTo>
                    <a:pt x="440" y="59"/>
                  </a:lnTo>
                  <a:lnTo>
                    <a:pt x="440" y="54"/>
                  </a:lnTo>
                  <a:lnTo>
                    <a:pt x="438" y="52"/>
                  </a:lnTo>
                  <a:lnTo>
                    <a:pt x="438" y="54"/>
                  </a:lnTo>
                  <a:lnTo>
                    <a:pt x="438" y="52"/>
                  </a:lnTo>
                  <a:lnTo>
                    <a:pt x="438" y="52"/>
                  </a:lnTo>
                  <a:lnTo>
                    <a:pt x="436" y="52"/>
                  </a:lnTo>
                  <a:lnTo>
                    <a:pt x="433" y="54"/>
                  </a:lnTo>
                  <a:lnTo>
                    <a:pt x="431" y="54"/>
                  </a:lnTo>
                  <a:lnTo>
                    <a:pt x="429" y="52"/>
                  </a:lnTo>
                  <a:lnTo>
                    <a:pt x="426" y="49"/>
                  </a:lnTo>
                  <a:lnTo>
                    <a:pt x="429" y="47"/>
                  </a:lnTo>
                  <a:lnTo>
                    <a:pt x="426" y="42"/>
                  </a:lnTo>
                  <a:lnTo>
                    <a:pt x="424" y="42"/>
                  </a:lnTo>
                  <a:lnTo>
                    <a:pt x="422" y="45"/>
                  </a:lnTo>
                  <a:lnTo>
                    <a:pt x="422" y="47"/>
                  </a:lnTo>
                  <a:lnTo>
                    <a:pt x="417" y="47"/>
                  </a:lnTo>
                  <a:lnTo>
                    <a:pt x="412" y="45"/>
                  </a:lnTo>
                  <a:lnTo>
                    <a:pt x="407" y="47"/>
                  </a:lnTo>
                  <a:lnTo>
                    <a:pt x="405" y="49"/>
                  </a:lnTo>
                  <a:lnTo>
                    <a:pt x="407" y="49"/>
                  </a:lnTo>
                  <a:lnTo>
                    <a:pt x="407" y="52"/>
                  </a:lnTo>
                  <a:lnTo>
                    <a:pt x="407" y="52"/>
                  </a:lnTo>
                  <a:lnTo>
                    <a:pt x="410" y="54"/>
                  </a:lnTo>
                  <a:lnTo>
                    <a:pt x="407" y="56"/>
                  </a:lnTo>
                  <a:lnTo>
                    <a:pt x="405" y="61"/>
                  </a:lnTo>
                  <a:lnTo>
                    <a:pt x="403" y="71"/>
                  </a:lnTo>
                  <a:lnTo>
                    <a:pt x="400" y="61"/>
                  </a:lnTo>
                  <a:lnTo>
                    <a:pt x="398" y="56"/>
                  </a:lnTo>
                  <a:lnTo>
                    <a:pt x="400" y="52"/>
                  </a:lnTo>
                  <a:lnTo>
                    <a:pt x="398" y="49"/>
                  </a:lnTo>
                  <a:lnTo>
                    <a:pt x="395" y="47"/>
                  </a:lnTo>
                  <a:lnTo>
                    <a:pt x="393" y="42"/>
                  </a:lnTo>
                  <a:lnTo>
                    <a:pt x="388" y="42"/>
                  </a:lnTo>
                  <a:lnTo>
                    <a:pt x="388" y="40"/>
                  </a:lnTo>
                  <a:lnTo>
                    <a:pt x="388" y="37"/>
                  </a:lnTo>
                  <a:lnTo>
                    <a:pt x="391" y="37"/>
                  </a:lnTo>
                  <a:lnTo>
                    <a:pt x="391" y="35"/>
                  </a:lnTo>
                  <a:lnTo>
                    <a:pt x="391" y="33"/>
                  </a:lnTo>
                  <a:lnTo>
                    <a:pt x="388" y="33"/>
                  </a:lnTo>
                  <a:lnTo>
                    <a:pt x="386" y="33"/>
                  </a:lnTo>
                  <a:lnTo>
                    <a:pt x="384" y="33"/>
                  </a:lnTo>
                  <a:lnTo>
                    <a:pt x="381" y="30"/>
                  </a:lnTo>
                  <a:lnTo>
                    <a:pt x="381" y="35"/>
                  </a:lnTo>
                  <a:lnTo>
                    <a:pt x="367" y="23"/>
                  </a:lnTo>
                  <a:lnTo>
                    <a:pt x="362" y="23"/>
                  </a:lnTo>
                  <a:lnTo>
                    <a:pt x="362" y="33"/>
                  </a:lnTo>
                  <a:lnTo>
                    <a:pt x="358" y="30"/>
                  </a:lnTo>
                  <a:lnTo>
                    <a:pt x="355" y="28"/>
                  </a:lnTo>
                  <a:lnTo>
                    <a:pt x="353" y="30"/>
                  </a:lnTo>
                  <a:lnTo>
                    <a:pt x="353" y="30"/>
                  </a:lnTo>
                  <a:lnTo>
                    <a:pt x="348" y="33"/>
                  </a:lnTo>
                  <a:lnTo>
                    <a:pt x="348" y="30"/>
                  </a:lnTo>
                  <a:lnTo>
                    <a:pt x="348" y="28"/>
                  </a:lnTo>
                  <a:lnTo>
                    <a:pt x="348" y="26"/>
                  </a:lnTo>
                  <a:lnTo>
                    <a:pt x="346" y="21"/>
                  </a:lnTo>
                  <a:lnTo>
                    <a:pt x="343" y="21"/>
                  </a:lnTo>
                  <a:lnTo>
                    <a:pt x="343" y="26"/>
                  </a:lnTo>
                  <a:lnTo>
                    <a:pt x="343" y="28"/>
                  </a:lnTo>
                  <a:lnTo>
                    <a:pt x="343" y="30"/>
                  </a:lnTo>
                  <a:lnTo>
                    <a:pt x="346" y="33"/>
                  </a:lnTo>
                  <a:lnTo>
                    <a:pt x="341" y="30"/>
                  </a:lnTo>
                  <a:lnTo>
                    <a:pt x="341" y="14"/>
                  </a:lnTo>
                  <a:lnTo>
                    <a:pt x="336" y="9"/>
                  </a:lnTo>
                  <a:lnTo>
                    <a:pt x="334" y="11"/>
                  </a:lnTo>
                  <a:lnTo>
                    <a:pt x="329" y="11"/>
                  </a:lnTo>
                  <a:lnTo>
                    <a:pt x="327" y="9"/>
                  </a:lnTo>
                  <a:lnTo>
                    <a:pt x="327" y="4"/>
                  </a:lnTo>
                  <a:lnTo>
                    <a:pt x="322" y="9"/>
                  </a:lnTo>
                  <a:lnTo>
                    <a:pt x="315" y="11"/>
                  </a:lnTo>
                  <a:lnTo>
                    <a:pt x="308" y="16"/>
                  </a:lnTo>
                  <a:lnTo>
                    <a:pt x="308" y="23"/>
                  </a:lnTo>
                  <a:lnTo>
                    <a:pt x="310" y="40"/>
                  </a:lnTo>
                  <a:lnTo>
                    <a:pt x="308" y="47"/>
                  </a:lnTo>
                  <a:lnTo>
                    <a:pt x="303" y="54"/>
                  </a:lnTo>
                  <a:lnTo>
                    <a:pt x="301" y="52"/>
                  </a:lnTo>
                  <a:lnTo>
                    <a:pt x="294" y="61"/>
                  </a:lnTo>
                  <a:lnTo>
                    <a:pt x="289" y="63"/>
                  </a:lnTo>
                  <a:lnTo>
                    <a:pt x="268" y="68"/>
                  </a:lnTo>
                  <a:lnTo>
                    <a:pt x="261" y="73"/>
                  </a:lnTo>
                  <a:lnTo>
                    <a:pt x="258" y="85"/>
                  </a:lnTo>
                  <a:lnTo>
                    <a:pt x="254" y="92"/>
                  </a:lnTo>
                  <a:lnTo>
                    <a:pt x="249" y="97"/>
                  </a:lnTo>
                  <a:lnTo>
                    <a:pt x="246" y="99"/>
                  </a:lnTo>
                  <a:lnTo>
                    <a:pt x="244" y="101"/>
                  </a:lnTo>
                  <a:lnTo>
                    <a:pt x="242" y="108"/>
                  </a:lnTo>
                  <a:lnTo>
                    <a:pt x="239" y="113"/>
                  </a:lnTo>
                  <a:lnTo>
                    <a:pt x="237" y="113"/>
                  </a:lnTo>
                  <a:lnTo>
                    <a:pt x="228" y="118"/>
                  </a:lnTo>
                  <a:lnTo>
                    <a:pt x="228" y="120"/>
                  </a:lnTo>
                  <a:lnTo>
                    <a:pt x="228" y="120"/>
                  </a:lnTo>
                  <a:lnTo>
                    <a:pt x="228" y="120"/>
                  </a:lnTo>
                  <a:lnTo>
                    <a:pt x="230" y="123"/>
                  </a:lnTo>
                  <a:lnTo>
                    <a:pt x="225" y="125"/>
                  </a:lnTo>
                  <a:lnTo>
                    <a:pt x="216" y="146"/>
                  </a:lnTo>
                  <a:lnTo>
                    <a:pt x="211" y="153"/>
                  </a:lnTo>
                  <a:lnTo>
                    <a:pt x="194" y="170"/>
                  </a:lnTo>
                  <a:lnTo>
                    <a:pt x="190" y="168"/>
                  </a:lnTo>
                  <a:lnTo>
                    <a:pt x="185" y="168"/>
                  </a:lnTo>
                  <a:lnTo>
                    <a:pt x="175" y="168"/>
                  </a:lnTo>
                  <a:lnTo>
                    <a:pt x="157" y="182"/>
                  </a:lnTo>
                  <a:lnTo>
                    <a:pt x="154" y="189"/>
                  </a:lnTo>
                  <a:lnTo>
                    <a:pt x="149" y="196"/>
                  </a:lnTo>
                  <a:lnTo>
                    <a:pt x="145" y="201"/>
                  </a:lnTo>
                  <a:lnTo>
                    <a:pt x="119" y="215"/>
                  </a:lnTo>
                  <a:lnTo>
                    <a:pt x="114" y="217"/>
                  </a:lnTo>
                  <a:lnTo>
                    <a:pt x="107" y="217"/>
                  </a:lnTo>
                  <a:lnTo>
                    <a:pt x="88" y="213"/>
                  </a:lnTo>
                  <a:lnTo>
                    <a:pt x="52" y="213"/>
                  </a:lnTo>
                  <a:lnTo>
                    <a:pt x="41" y="208"/>
                  </a:lnTo>
                  <a:lnTo>
                    <a:pt x="24" y="189"/>
                  </a:lnTo>
                  <a:lnTo>
                    <a:pt x="24" y="184"/>
                  </a:lnTo>
                  <a:lnTo>
                    <a:pt x="24" y="179"/>
                  </a:lnTo>
                  <a:lnTo>
                    <a:pt x="24" y="175"/>
                  </a:lnTo>
                  <a:lnTo>
                    <a:pt x="24" y="170"/>
                  </a:lnTo>
                  <a:lnTo>
                    <a:pt x="22" y="168"/>
                  </a:lnTo>
                  <a:lnTo>
                    <a:pt x="19" y="168"/>
                  </a:lnTo>
                  <a:lnTo>
                    <a:pt x="17" y="168"/>
                  </a:lnTo>
                  <a:lnTo>
                    <a:pt x="15" y="163"/>
                  </a:lnTo>
                  <a:lnTo>
                    <a:pt x="12" y="163"/>
                  </a:lnTo>
                  <a:lnTo>
                    <a:pt x="10" y="168"/>
                  </a:lnTo>
                  <a:lnTo>
                    <a:pt x="7" y="177"/>
                  </a:lnTo>
                  <a:lnTo>
                    <a:pt x="7" y="184"/>
                  </a:lnTo>
                  <a:lnTo>
                    <a:pt x="12" y="187"/>
                  </a:lnTo>
                  <a:lnTo>
                    <a:pt x="17" y="189"/>
                  </a:lnTo>
                  <a:lnTo>
                    <a:pt x="19" y="194"/>
                  </a:lnTo>
                  <a:lnTo>
                    <a:pt x="19" y="203"/>
                  </a:lnTo>
                  <a:lnTo>
                    <a:pt x="19" y="208"/>
                  </a:lnTo>
                  <a:lnTo>
                    <a:pt x="0" y="269"/>
                  </a:lnTo>
                  <a:lnTo>
                    <a:pt x="5" y="269"/>
                  </a:lnTo>
                  <a:lnTo>
                    <a:pt x="7" y="272"/>
                  </a:lnTo>
                  <a:lnTo>
                    <a:pt x="12" y="279"/>
                  </a:lnTo>
                  <a:lnTo>
                    <a:pt x="15" y="281"/>
                  </a:lnTo>
                  <a:lnTo>
                    <a:pt x="17" y="281"/>
                  </a:lnTo>
                  <a:lnTo>
                    <a:pt x="19" y="281"/>
                  </a:lnTo>
                  <a:lnTo>
                    <a:pt x="22" y="284"/>
                  </a:lnTo>
                  <a:lnTo>
                    <a:pt x="22" y="286"/>
                  </a:lnTo>
                  <a:lnTo>
                    <a:pt x="19" y="288"/>
                  </a:lnTo>
                  <a:lnTo>
                    <a:pt x="19" y="288"/>
                  </a:lnTo>
                  <a:lnTo>
                    <a:pt x="19" y="298"/>
                  </a:lnTo>
                  <a:lnTo>
                    <a:pt x="17" y="305"/>
                  </a:lnTo>
                  <a:lnTo>
                    <a:pt x="12" y="310"/>
                  </a:lnTo>
                  <a:lnTo>
                    <a:pt x="5" y="312"/>
                  </a:lnTo>
                  <a:lnTo>
                    <a:pt x="7" y="317"/>
                  </a:lnTo>
                  <a:lnTo>
                    <a:pt x="10" y="326"/>
                  </a:lnTo>
                  <a:lnTo>
                    <a:pt x="12" y="333"/>
                  </a:lnTo>
                  <a:lnTo>
                    <a:pt x="15" y="338"/>
                  </a:lnTo>
                  <a:lnTo>
                    <a:pt x="17" y="328"/>
                  </a:lnTo>
                  <a:lnTo>
                    <a:pt x="19" y="319"/>
                  </a:lnTo>
                  <a:lnTo>
                    <a:pt x="24" y="314"/>
                  </a:lnTo>
                  <a:lnTo>
                    <a:pt x="31" y="317"/>
                  </a:lnTo>
                  <a:lnTo>
                    <a:pt x="29" y="321"/>
                  </a:lnTo>
                  <a:lnTo>
                    <a:pt x="26" y="331"/>
                  </a:lnTo>
                  <a:lnTo>
                    <a:pt x="34" y="333"/>
                  </a:lnTo>
                  <a:lnTo>
                    <a:pt x="48" y="321"/>
                  </a:lnTo>
                  <a:lnTo>
                    <a:pt x="55" y="321"/>
                  </a:lnTo>
                  <a:lnTo>
                    <a:pt x="64" y="328"/>
                  </a:lnTo>
                  <a:lnTo>
                    <a:pt x="67" y="336"/>
                  </a:lnTo>
                  <a:lnTo>
                    <a:pt x="69" y="347"/>
                  </a:lnTo>
                  <a:lnTo>
                    <a:pt x="71" y="354"/>
                  </a:lnTo>
                  <a:lnTo>
                    <a:pt x="78" y="359"/>
                  </a:lnTo>
                  <a:lnTo>
                    <a:pt x="83" y="362"/>
                  </a:lnTo>
                  <a:lnTo>
                    <a:pt x="90" y="371"/>
                  </a:lnTo>
                  <a:lnTo>
                    <a:pt x="95" y="383"/>
                  </a:lnTo>
                  <a:lnTo>
                    <a:pt x="95" y="390"/>
                  </a:lnTo>
                  <a:lnTo>
                    <a:pt x="95" y="411"/>
                  </a:lnTo>
                  <a:lnTo>
                    <a:pt x="95" y="421"/>
                  </a:lnTo>
                  <a:lnTo>
                    <a:pt x="104" y="425"/>
                  </a:lnTo>
                  <a:lnTo>
                    <a:pt x="107" y="423"/>
                  </a:lnTo>
                  <a:lnTo>
                    <a:pt x="114" y="428"/>
                  </a:lnTo>
                  <a:lnTo>
                    <a:pt x="123" y="435"/>
                  </a:lnTo>
                  <a:lnTo>
                    <a:pt x="128" y="442"/>
                  </a:lnTo>
                  <a:lnTo>
                    <a:pt x="128" y="456"/>
                  </a:lnTo>
                  <a:lnTo>
                    <a:pt x="126" y="475"/>
                  </a:lnTo>
                  <a:lnTo>
                    <a:pt x="128" y="499"/>
                  </a:lnTo>
                  <a:lnTo>
                    <a:pt x="131" y="506"/>
                  </a:lnTo>
                  <a:lnTo>
                    <a:pt x="138" y="515"/>
                  </a:lnTo>
                  <a:lnTo>
                    <a:pt x="140" y="522"/>
                  </a:lnTo>
                  <a:lnTo>
                    <a:pt x="140" y="530"/>
                  </a:lnTo>
                  <a:lnTo>
                    <a:pt x="138" y="534"/>
                  </a:lnTo>
                  <a:lnTo>
                    <a:pt x="135" y="541"/>
                  </a:lnTo>
                  <a:lnTo>
                    <a:pt x="133" y="544"/>
                  </a:lnTo>
                  <a:lnTo>
                    <a:pt x="131" y="544"/>
                  </a:lnTo>
                  <a:lnTo>
                    <a:pt x="123" y="546"/>
                  </a:lnTo>
                  <a:lnTo>
                    <a:pt x="114" y="548"/>
                  </a:lnTo>
                  <a:lnTo>
                    <a:pt x="114" y="548"/>
                  </a:lnTo>
                  <a:lnTo>
                    <a:pt x="107" y="553"/>
                  </a:lnTo>
                  <a:lnTo>
                    <a:pt x="107" y="556"/>
                  </a:lnTo>
                  <a:lnTo>
                    <a:pt x="107" y="558"/>
                  </a:lnTo>
                  <a:lnTo>
                    <a:pt x="112" y="553"/>
                  </a:lnTo>
                  <a:lnTo>
                    <a:pt x="116" y="560"/>
                  </a:lnTo>
                  <a:lnTo>
                    <a:pt x="116" y="565"/>
                  </a:lnTo>
                  <a:lnTo>
                    <a:pt x="114" y="575"/>
                  </a:lnTo>
                  <a:lnTo>
                    <a:pt x="114" y="579"/>
                  </a:lnTo>
                  <a:lnTo>
                    <a:pt x="119" y="596"/>
                  </a:lnTo>
                  <a:lnTo>
                    <a:pt x="116" y="598"/>
                  </a:lnTo>
                  <a:lnTo>
                    <a:pt x="116" y="601"/>
                  </a:lnTo>
                  <a:lnTo>
                    <a:pt x="116" y="603"/>
                  </a:lnTo>
                  <a:lnTo>
                    <a:pt x="116" y="608"/>
                  </a:lnTo>
                  <a:lnTo>
                    <a:pt x="119" y="610"/>
                  </a:lnTo>
                  <a:lnTo>
                    <a:pt x="119" y="610"/>
                  </a:lnTo>
                  <a:lnTo>
                    <a:pt x="119" y="610"/>
                  </a:lnTo>
                  <a:lnTo>
                    <a:pt x="126" y="615"/>
                  </a:lnTo>
                  <a:lnTo>
                    <a:pt x="131" y="617"/>
                  </a:lnTo>
                  <a:lnTo>
                    <a:pt x="133" y="619"/>
                  </a:lnTo>
                  <a:lnTo>
                    <a:pt x="131" y="624"/>
                  </a:lnTo>
                  <a:lnTo>
                    <a:pt x="133" y="629"/>
                  </a:lnTo>
                  <a:lnTo>
                    <a:pt x="133" y="617"/>
                  </a:lnTo>
                  <a:lnTo>
                    <a:pt x="135" y="612"/>
                  </a:lnTo>
                  <a:lnTo>
                    <a:pt x="140" y="610"/>
                  </a:lnTo>
                  <a:lnTo>
                    <a:pt x="138" y="610"/>
                  </a:lnTo>
                  <a:lnTo>
                    <a:pt x="135" y="610"/>
                  </a:lnTo>
                  <a:lnTo>
                    <a:pt x="133" y="610"/>
                  </a:lnTo>
                  <a:lnTo>
                    <a:pt x="133" y="612"/>
                  </a:lnTo>
                  <a:lnTo>
                    <a:pt x="131" y="610"/>
                  </a:lnTo>
                  <a:lnTo>
                    <a:pt x="138" y="603"/>
                  </a:lnTo>
                  <a:lnTo>
                    <a:pt x="149" y="603"/>
                  </a:lnTo>
                  <a:lnTo>
                    <a:pt x="159" y="608"/>
                  </a:lnTo>
                  <a:lnTo>
                    <a:pt x="166" y="615"/>
                  </a:lnTo>
                  <a:lnTo>
                    <a:pt x="171" y="622"/>
                  </a:lnTo>
                  <a:lnTo>
                    <a:pt x="171" y="627"/>
                  </a:lnTo>
                  <a:lnTo>
                    <a:pt x="171" y="641"/>
                  </a:lnTo>
                  <a:lnTo>
                    <a:pt x="171" y="645"/>
                  </a:lnTo>
                  <a:lnTo>
                    <a:pt x="168" y="655"/>
                  </a:lnTo>
                  <a:lnTo>
                    <a:pt x="166" y="662"/>
                  </a:lnTo>
                  <a:lnTo>
                    <a:pt x="164" y="667"/>
                  </a:lnTo>
                  <a:lnTo>
                    <a:pt x="164" y="664"/>
                  </a:lnTo>
                  <a:lnTo>
                    <a:pt x="166" y="662"/>
                  </a:lnTo>
                  <a:lnTo>
                    <a:pt x="168" y="660"/>
                  </a:lnTo>
                  <a:lnTo>
                    <a:pt x="168" y="657"/>
                  </a:lnTo>
                  <a:lnTo>
                    <a:pt x="171" y="657"/>
                  </a:lnTo>
                  <a:lnTo>
                    <a:pt x="168" y="662"/>
                  </a:lnTo>
                  <a:lnTo>
                    <a:pt x="164" y="669"/>
                  </a:lnTo>
                  <a:lnTo>
                    <a:pt x="159" y="676"/>
                  </a:lnTo>
                  <a:lnTo>
                    <a:pt x="159" y="683"/>
                  </a:lnTo>
                  <a:lnTo>
                    <a:pt x="164" y="686"/>
                  </a:lnTo>
                  <a:lnTo>
                    <a:pt x="180" y="690"/>
                  </a:lnTo>
                  <a:lnTo>
                    <a:pt x="171" y="693"/>
                  </a:lnTo>
                  <a:lnTo>
                    <a:pt x="164" y="690"/>
                  </a:lnTo>
                  <a:lnTo>
                    <a:pt x="159" y="686"/>
                  </a:lnTo>
                  <a:lnTo>
                    <a:pt x="147" y="672"/>
                  </a:lnTo>
                  <a:lnTo>
                    <a:pt x="145" y="669"/>
                  </a:lnTo>
                  <a:lnTo>
                    <a:pt x="140" y="669"/>
                  </a:lnTo>
                  <a:lnTo>
                    <a:pt x="138" y="672"/>
                  </a:lnTo>
                  <a:lnTo>
                    <a:pt x="140" y="681"/>
                  </a:lnTo>
                  <a:lnTo>
                    <a:pt x="140" y="686"/>
                  </a:lnTo>
                  <a:lnTo>
                    <a:pt x="140" y="688"/>
                  </a:lnTo>
                  <a:lnTo>
                    <a:pt x="142" y="693"/>
                  </a:lnTo>
                  <a:lnTo>
                    <a:pt x="145" y="712"/>
                  </a:lnTo>
                  <a:lnTo>
                    <a:pt x="149" y="728"/>
                  </a:lnTo>
                  <a:lnTo>
                    <a:pt x="152" y="738"/>
                  </a:lnTo>
                  <a:lnTo>
                    <a:pt x="149" y="742"/>
                  </a:lnTo>
                  <a:lnTo>
                    <a:pt x="152" y="747"/>
                  </a:lnTo>
                  <a:lnTo>
                    <a:pt x="149" y="754"/>
                  </a:lnTo>
                  <a:lnTo>
                    <a:pt x="145" y="769"/>
                  </a:lnTo>
                  <a:lnTo>
                    <a:pt x="142" y="776"/>
                  </a:lnTo>
                  <a:lnTo>
                    <a:pt x="133" y="790"/>
                  </a:lnTo>
                  <a:lnTo>
                    <a:pt x="131" y="795"/>
                  </a:lnTo>
                  <a:lnTo>
                    <a:pt x="131" y="797"/>
                  </a:lnTo>
                  <a:lnTo>
                    <a:pt x="133" y="797"/>
                  </a:lnTo>
                  <a:lnTo>
                    <a:pt x="138" y="809"/>
                  </a:lnTo>
                  <a:lnTo>
                    <a:pt x="140" y="811"/>
                  </a:lnTo>
                  <a:lnTo>
                    <a:pt x="138" y="818"/>
                  </a:lnTo>
                  <a:lnTo>
                    <a:pt x="138" y="821"/>
                  </a:lnTo>
                  <a:lnTo>
                    <a:pt x="133" y="830"/>
                  </a:lnTo>
                  <a:lnTo>
                    <a:pt x="131" y="832"/>
                  </a:lnTo>
                  <a:lnTo>
                    <a:pt x="135" y="842"/>
                  </a:lnTo>
                  <a:lnTo>
                    <a:pt x="147" y="849"/>
                  </a:lnTo>
                  <a:lnTo>
                    <a:pt x="147" y="856"/>
                  </a:lnTo>
                  <a:lnTo>
                    <a:pt x="154" y="863"/>
                  </a:lnTo>
                  <a:lnTo>
                    <a:pt x="152" y="873"/>
                  </a:lnTo>
                  <a:lnTo>
                    <a:pt x="138" y="894"/>
                  </a:lnTo>
                  <a:lnTo>
                    <a:pt x="135" y="896"/>
                  </a:lnTo>
                  <a:lnTo>
                    <a:pt x="138" y="899"/>
                  </a:lnTo>
                  <a:lnTo>
                    <a:pt x="140" y="906"/>
                  </a:lnTo>
                  <a:lnTo>
                    <a:pt x="142" y="906"/>
                  </a:lnTo>
                  <a:lnTo>
                    <a:pt x="145" y="906"/>
                  </a:lnTo>
                  <a:lnTo>
                    <a:pt x="147" y="908"/>
                  </a:lnTo>
                  <a:lnTo>
                    <a:pt x="147" y="913"/>
                  </a:lnTo>
                  <a:lnTo>
                    <a:pt x="147" y="915"/>
                  </a:lnTo>
                  <a:lnTo>
                    <a:pt x="149" y="918"/>
                  </a:lnTo>
                  <a:lnTo>
                    <a:pt x="152" y="920"/>
                  </a:lnTo>
                  <a:lnTo>
                    <a:pt x="154" y="922"/>
                  </a:lnTo>
                  <a:lnTo>
                    <a:pt x="152" y="918"/>
                  </a:lnTo>
                  <a:lnTo>
                    <a:pt x="154" y="918"/>
                  </a:lnTo>
                  <a:lnTo>
                    <a:pt x="157" y="918"/>
                  </a:lnTo>
                  <a:lnTo>
                    <a:pt x="159" y="922"/>
                  </a:lnTo>
                  <a:lnTo>
                    <a:pt x="161" y="927"/>
                  </a:lnTo>
                  <a:lnTo>
                    <a:pt x="161" y="937"/>
                  </a:lnTo>
                  <a:lnTo>
                    <a:pt x="164" y="941"/>
                  </a:lnTo>
                  <a:lnTo>
                    <a:pt x="168" y="939"/>
                  </a:lnTo>
                  <a:lnTo>
                    <a:pt x="171" y="939"/>
                  </a:lnTo>
                  <a:lnTo>
                    <a:pt x="173" y="944"/>
                  </a:lnTo>
                  <a:lnTo>
                    <a:pt x="175" y="951"/>
                  </a:lnTo>
                  <a:lnTo>
                    <a:pt x="178" y="953"/>
                  </a:lnTo>
                  <a:lnTo>
                    <a:pt x="178" y="955"/>
                  </a:lnTo>
                  <a:lnTo>
                    <a:pt x="185" y="951"/>
                  </a:lnTo>
                  <a:lnTo>
                    <a:pt x="190" y="953"/>
                  </a:lnTo>
                  <a:lnTo>
                    <a:pt x="187" y="960"/>
                  </a:lnTo>
                  <a:lnTo>
                    <a:pt x="187" y="963"/>
                  </a:lnTo>
                  <a:lnTo>
                    <a:pt x="192" y="963"/>
                  </a:lnTo>
                  <a:lnTo>
                    <a:pt x="199" y="965"/>
                  </a:lnTo>
                  <a:lnTo>
                    <a:pt x="201" y="963"/>
                  </a:lnTo>
                  <a:lnTo>
                    <a:pt x="204" y="963"/>
                  </a:lnTo>
                  <a:lnTo>
                    <a:pt x="211" y="981"/>
                  </a:lnTo>
                  <a:lnTo>
                    <a:pt x="216" y="1003"/>
                  </a:lnTo>
                  <a:lnTo>
                    <a:pt x="223" y="1000"/>
                  </a:lnTo>
                  <a:lnTo>
                    <a:pt x="228" y="1007"/>
                  </a:lnTo>
                  <a:lnTo>
                    <a:pt x="228" y="1017"/>
                  </a:lnTo>
                  <a:lnTo>
                    <a:pt x="223" y="1026"/>
                  </a:lnTo>
                  <a:lnTo>
                    <a:pt x="225" y="1029"/>
                  </a:lnTo>
                  <a:lnTo>
                    <a:pt x="230" y="1029"/>
                  </a:lnTo>
                  <a:lnTo>
                    <a:pt x="235" y="1029"/>
                  </a:lnTo>
                  <a:lnTo>
                    <a:pt x="239" y="1031"/>
                  </a:lnTo>
                  <a:lnTo>
                    <a:pt x="237" y="1038"/>
                  </a:lnTo>
                  <a:lnTo>
                    <a:pt x="239" y="1041"/>
                  </a:lnTo>
                  <a:lnTo>
                    <a:pt x="244" y="1038"/>
                  </a:lnTo>
                  <a:lnTo>
                    <a:pt x="242" y="1029"/>
                  </a:lnTo>
                  <a:lnTo>
                    <a:pt x="246" y="1022"/>
                  </a:lnTo>
                  <a:lnTo>
                    <a:pt x="254" y="1015"/>
                  </a:lnTo>
                  <a:lnTo>
                    <a:pt x="261" y="1010"/>
                  </a:lnTo>
                  <a:lnTo>
                    <a:pt x="268" y="1010"/>
                  </a:lnTo>
                  <a:lnTo>
                    <a:pt x="277" y="1012"/>
                  </a:lnTo>
                  <a:lnTo>
                    <a:pt x="287" y="1019"/>
                  </a:lnTo>
                  <a:lnTo>
                    <a:pt x="291" y="1026"/>
                  </a:lnTo>
                  <a:lnTo>
                    <a:pt x="291" y="1017"/>
                  </a:lnTo>
                  <a:lnTo>
                    <a:pt x="298" y="1024"/>
                  </a:lnTo>
                  <a:lnTo>
                    <a:pt x="303" y="1026"/>
                  </a:lnTo>
                  <a:lnTo>
                    <a:pt x="308" y="1029"/>
                  </a:lnTo>
                  <a:lnTo>
                    <a:pt x="310" y="1026"/>
                  </a:lnTo>
                  <a:lnTo>
                    <a:pt x="313" y="1019"/>
                  </a:lnTo>
                  <a:lnTo>
                    <a:pt x="315" y="1019"/>
                  </a:lnTo>
                  <a:lnTo>
                    <a:pt x="320" y="1017"/>
                  </a:lnTo>
                  <a:lnTo>
                    <a:pt x="320" y="1017"/>
                  </a:lnTo>
                  <a:lnTo>
                    <a:pt x="351" y="979"/>
                  </a:lnTo>
                  <a:lnTo>
                    <a:pt x="353" y="972"/>
                  </a:lnTo>
                  <a:lnTo>
                    <a:pt x="355" y="974"/>
                  </a:lnTo>
                  <a:lnTo>
                    <a:pt x="358" y="974"/>
                  </a:lnTo>
                  <a:lnTo>
                    <a:pt x="360" y="972"/>
                  </a:lnTo>
                  <a:lnTo>
                    <a:pt x="358" y="972"/>
                  </a:lnTo>
                  <a:lnTo>
                    <a:pt x="360" y="958"/>
                  </a:lnTo>
                  <a:lnTo>
                    <a:pt x="365" y="948"/>
                  </a:lnTo>
                  <a:lnTo>
                    <a:pt x="362" y="946"/>
                  </a:lnTo>
                  <a:lnTo>
                    <a:pt x="360" y="944"/>
                  </a:lnTo>
                  <a:lnTo>
                    <a:pt x="360" y="941"/>
                  </a:lnTo>
                  <a:lnTo>
                    <a:pt x="355" y="934"/>
                  </a:lnTo>
                  <a:lnTo>
                    <a:pt x="353" y="927"/>
                  </a:lnTo>
                  <a:lnTo>
                    <a:pt x="351" y="918"/>
                  </a:lnTo>
                  <a:lnTo>
                    <a:pt x="351" y="908"/>
                  </a:lnTo>
                  <a:lnTo>
                    <a:pt x="353" y="901"/>
                  </a:lnTo>
                  <a:lnTo>
                    <a:pt x="355" y="894"/>
                  </a:lnTo>
                  <a:lnTo>
                    <a:pt x="367" y="880"/>
                  </a:lnTo>
                  <a:lnTo>
                    <a:pt x="369" y="877"/>
                  </a:lnTo>
                  <a:lnTo>
                    <a:pt x="367" y="873"/>
                  </a:lnTo>
                  <a:lnTo>
                    <a:pt x="367" y="870"/>
                  </a:lnTo>
                  <a:lnTo>
                    <a:pt x="358" y="875"/>
                  </a:lnTo>
                  <a:lnTo>
                    <a:pt x="355" y="873"/>
                  </a:lnTo>
                  <a:lnTo>
                    <a:pt x="355" y="875"/>
                  </a:lnTo>
                  <a:lnTo>
                    <a:pt x="353" y="873"/>
                  </a:lnTo>
                  <a:lnTo>
                    <a:pt x="351" y="870"/>
                  </a:lnTo>
                  <a:lnTo>
                    <a:pt x="348" y="868"/>
                  </a:lnTo>
                  <a:lnTo>
                    <a:pt x="348" y="866"/>
                  </a:lnTo>
                  <a:lnTo>
                    <a:pt x="348" y="863"/>
                  </a:lnTo>
                  <a:lnTo>
                    <a:pt x="343" y="861"/>
                  </a:lnTo>
                  <a:lnTo>
                    <a:pt x="346" y="858"/>
                  </a:lnTo>
                  <a:lnTo>
                    <a:pt x="348" y="858"/>
                  </a:lnTo>
                  <a:lnTo>
                    <a:pt x="353" y="858"/>
                  </a:lnTo>
                  <a:lnTo>
                    <a:pt x="355" y="861"/>
                  </a:lnTo>
                  <a:lnTo>
                    <a:pt x="360" y="866"/>
                  </a:lnTo>
                  <a:lnTo>
                    <a:pt x="362" y="866"/>
                  </a:lnTo>
                  <a:lnTo>
                    <a:pt x="365" y="863"/>
                  </a:lnTo>
                  <a:lnTo>
                    <a:pt x="379" y="877"/>
                  </a:lnTo>
                  <a:lnTo>
                    <a:pt x="388" y="884"/>
                  </a:lnTo>
                  <a:lnTo>
                    <a:pt x="398" y="887"/>
                  </a:lnTo>
                  <a:lnTo>
                    <a:pt x="398" y="884"/>
                  </a:lnTo>
                  <a:lnTo>
                    <a:pt x="403" y="877"/>
                  </a:lnTo>
                  <a:lnTo>
                    <a:pt x="407" y="870"/>
                  </a:lnTo>
                  <a:lnTo>
                    <a:pt x="412" y="868"/>
                  </a:lnTo>
                  <a:lnTo>
                    <a:pt x="424" y="868"/>
                  </a:lnTo>
                  <a:lnTo>
                    <a:pt x="431" y="868"/>
                  </a:lnTo>
                  <a:lnTo>
                    <a:pt x="436" y="870"/>
                  </a:lnTo>
                  <a:lnTo>
                    <a:pt x="438" y="868"/>
                  </a:lnTo>
                  <a:lnTo>
                    <a:pt x="440" y="870"/>
                  </a:lnTo>
                  <a:lnTo>
                    <a:pt x="445" y="873"/>
                  </a:lnTo>
                  <a:lnTo>
                    <a:pt x="450" y="873"/>
                  </a:lnTo>
                  <a:lnTo>
                    <a:pt x="452" y="875"/>
                  </a:lnTo>
                  <a:lnTo>
                    <a:pt x="457" y="875"/>
                  </a:lnTo>
                  <a:lnTo>
                    <a:pt x="464" y="882"/>
                  </a:lnTo>
                  <a:lnTo>
                    <a:pt x="466" y="884"/>
                  </a:lnTo>
                  <a:lnTo>
                    <a:pt x="469" y="884"/>
                  </a:lnTo>
                  <a:lnTo>
                    <a:pt x="478" y="894"/>
                  </a:lnTo>
                  <a:lnTo>
                    <a:pt x="485" y="896"/>
                  </a:lnTo>
                  <a:lnTo>
                    <a:pt x="490" y="899"/>
                  </a:lnTo>
                  <a:lnTo>
                    <a:pt x="490" y="901"/>
                  </a:lnTo>
                  <a:lnTo>
                    <a:pt x="492" y="901"/>
                  </a:lnTo>
                  <a:lnTo>
                    <a:pt x="497" y="899"/>
                  </a:lnTo>
                  <a:lnTo>
                    <a:pt x="502" y="896"/>
                  </a:lnTo>
                  <a:lnTo>
                    <a:pt x="509" y="896"/>
                  </a:lnTo>
                  <a:lnTo>
                    <a:pt x="514" y="899"/>
                  </a:lnTo>
                  <a:lnTo>
                    <a:pt x="511" y="903"/>
                  </a:lnTo>
                  <a:lnTo>
                    <a:pt x="511" y="906"/>
                  </a:lnTo>
                  <a:lnTo>
                    <a:pt x="514" y="906"/>
                  </a:lnTo>
                  <a:lnTo>
                    <a:pt x="516" y="908"/>
                  </a:lnTo>
                  <a:lnTo>
                    <a:pt x="516" y="899"/>
                  </a:lnTo>
                  <a:lnTo>
                    <a:pt x="523" y="894"/>
                  </a:lnTo>
                  <a:lnTo>
                    <a:pt x="528" y="892"/>
                  </a:lnTo>
                  <a:lnTo>
                    <a:pt x="530" y="887"/>
                  </a:lnTo>
                  <a:lnTo>
                    <a:pt x="530" y="882"/>
                  </a:lnTo>
                  <a:lnTo>
                    <a:pt x="533" y="873"/>
                  </a:lnTo>
                  <a:lnTo>
                    <a:pt x="533" y="870"/>
                  </a:lnTo>
                  <a:lnTo>
                    <a:pt x="530" y="868"/>
                  </a:lnTo>
                  <a:lnTo>
                    <a:pt x="528" y="866"/>
                  </a:lnTo>
                  <a:lnTo>
                    <a:pt x="528" y="863"/>
                  </a:lnTo>
                  <a:lnTo>
                    <a:pt x="530" y="858"/>
                  </a:lnTo>
                  <a:lnTo>
                    <a:pt x="526" y="849"/>
                  </a:lnTo>
                  <a:lnTo>
                    <a:pt x="530" y="837"/>
                  </a:lnTo>
                  <a:lnTo>
                    <a:pt x="537" y="825"/>
                  </a:lnTo>
                  <a:lnTo>
                    <a:pt x="547" y="821"/>
                  </a:lnTo>
                  <a:lnTo>
                    <a:pt x="545" y="818"/>
                  </a:lnTo>
                  <a:lnTo>
                    <a:pt x="537" y="813"/>
                  </a:lnTo>
                  <a:lnTo>
                    <a:pt x="535" y="811"/>
                  </a:lnTo>
                  <a:lnTo>
                    <a:pt x="533" y="804"/>
                  </a:lnTo>
                  <a:lnTo>
                    <a:pt x="533" y="799"/>
                  </a:lnTo>
                  <a:lnTo>
                    <a:pt x="535" y="780"/>
                  </a:lnTo>
                  <a:lnTo>
                    <a:pt x="540" y="757"/>
                  </a:lnTo>
                  <a:lnTo>
                    <a:pt x="540" y="742"/>
                  </a:lnTo>
                  <a:lnTo>
                    <a:pt x="535" y="735"/>
                  </a:lnTo>
                  <a:lnTo>
                    <a:pt x="540" y="707"/>
                  </a:lnTo>
                  <a:lnTo>
                    <a:pt x="540" y="695"/>
                  </a:lnTo>
                  <a:lnTo>
                    <a:pt x="535" y="676"/>
                  </a:lnTo>
                  <a:lnTo>
                    <a:pt x="535" y="672"/>
                  </a:lnTo>
                  <a:lnTo>
                    <a:pt x="535" y="667"/>
                  </a:lnTo>
                  <a:lnTo>
                    <a:pt x="537" y="662"/>
                  </a:lnTo>
                  <a:lnTo>
                    <a:pt x="537" y="660"/>
                  </a:lnTo>
                  <a:lnTo>
                    <a:pt x="537" y="655"/>
                  </a:lnTo>
                  <a:lnTo>
                    <a:pt x="540" y="645"/>
                  </a:lnTo>
                  <a:lnTo>
                    <a:pt x="540" y="643"/>
                  </a:lnTo>
                  <a:lnTo>
                    <a:pt x="540" y="636"/>
                  </a:lnTo>
                  <a:lnTo>
                    <a:pt x="537" y="627"/>
                  </a:lnTo>
                  <a:lnTo>
                    <a:pt x="535" y="622"/>
                  </a:lnTo>
                  <a:lnTo>
                    <a:pt x="535" y="610"/>
                  </a:lnTo>
                  <a:lnTo>
                    <a:pt x="535" y="601"/>
                  </a:lnTo>
                  <a:lnTo>
                    <a:pt x="537" y="591"/>
                  </a:lnTo>
                  <a:lnTo>
                    <a:pt x="540" y="584"/>
                  </a:lnTo>
                  <a:lnTo>
                    <a:pt x="540" y="582"/>
                  </a:lnTo>
                  <a:lnTo>
                    <a:pt x="540" y="582"/>
                  </a:lnTo>
                  <a:lnTo>
                    <a:pt x="537" y="579"/>
                  </a:lnTo>
                  <a:lnTo>
                    <a:pt x="535" y="579"/>
                  </a:lnTo>
                  <a:lnTo>
                    <a:pt x="535" y="577"/>
                  </a:lnTo>
                  <a:lnTo>
                    <a:pt x="537" y="577"/>
                  </a:lnTo>
                  <a:lnTo>
                    <a:pt x="535" y="572"/>
                  </a:lnTo>
                  <a:lnTo>
                    <a:pt x="535" y="567"/>
                  </a:lnTo>
                  <a:lnTo>
                    <a:pt x="535" y="563"/>
                  </a:lnTo>
                  <a:lnTo>
                    <a:pt x="537" y="556"/>
                  </a:lnTo>
                  <a:lnTo>
                    <a:pt x="540" y="556"/>
                  </a:lnTo>
                  <a:lnTo>
                    <a:pt x="542" y="556"/>
                  </a:lnTo>
                  <a:lnTo>
                    <a:pt x="542" y="553"/>
                  </a:lnTo>
                  <a:lnTo>
                    <a:pt x="545" y="548"/>
                  </a:lnTo>
                  <a:lnTo>
                    <a:pt x="542" y="546"/>
                  </a:lnTo>
                  <a:lnTo>
                    <a:pt x="540" y="546"/>
                  </a:lnTo>
                  <a:lnTo>
                    <a:pt x="537" y="548"/>
                  </a:lnTo>
                  <a:lnTo>
                    <a:pt x="537" y="551"/>
                  </a:lnTo>
                  <a:lnTo>
                    <a:pt x="533" y="539"/>
                  </a:lnTo>
                  <a:lnTo>
                    <a:pt x="533" y="525"/>
                  </a:lnTo>
                  <a:lnTo>
                    <a:pt x="542" y="492"/>
                  </a:lnTo>
                  <a:lnTo>
                    <a:pt x="542" y="485"/>
                  </a:lnTo>
                  <a:lnTo>
                    <a:pt x="533" y="480"/>
                  </a:lnTo>
                  <a:lnTo>
                    <a:pt x="526" y="470"/>
                  </a:lnTo>
                  <a:lnTo>
                    <a:pt x="523" y="470"/>
                  </a:lnTo>
                  <a:lnTo>
                    <a:pt x="519" y="468"/>
                  </a:lnTo>
                  <a:lnTo>
                    <a:pt x="514" y="463"/>
                  </a:lnTo>
                  <a:lnTo>
                    <a:pt x="504" y="442"/>
                  </a:lnTo>
                  <a:lnTo>
                    <a:pt x="502" y="437"/>
                  </a:lnTo>
                  <a:lnTo>
                    <a:pt x="500" y="421"/>
                  </a:lnTo>
                  <a:lnTo>
                    <a:pt x="500" y="414"/>
                  </a:lnTo>
                  <a:lnTo>
                    <a:pt x="502" y="404"/>
                  </a:lnTo>
                  <a:lnTo>
                    <a:pt x="504" y="399"/>
                  </a:lnTo>
                  <a:lnTo>
                    <a:pt x="511" y="390"/>
                  </a:lnTo>
                  <a:lnTo>
                    <a:pt x="514" y="385"/>
                  </a:lnTo>
                  <a:lnTo>
                    <a:pt x="519" y="373"/>
                  </a:lnTo>
                  <a:lnTo>
                    <a:pt x="521" y="366"/>
                  </a:lnTo>
                  <a:lnTo>
                    <a:pt x="526" y="364"/>
                  </a:lnTo>
                  <a:lnTo>
                    <a:pt x="533" y="362"/>
                  </a:lnTo>
                  <a:lnTo>
                    <a:pt x="537" y="354"/>
                  </a:lnTo>
                  <a:lnTo>
                    <a:pt x="540" y="338"/>
                  </a:lnTo>
                  <a:lnTo>
                    <a:pt x="547" y="326"/>
                  </a:lnTo>
                  <a:lnTo>
                    <a:pt x="547" y="319"/>
                  </a:lnTo>
                  <a:lnTo>
                    <a:pt x="547" y="310"/>
                  </a:lnTo>
                  <a:lnTo>
                    <a:pt x="549" y="305"/>
                  </a:lnTo>
                  <a:lnTo>
                    <a:pt x="552" y="298"/>
                  </a:lnTo>
                  <a:lnTo>
                    <a:pt x="552" y="293"/>
                  </a:lnTo>
                  <a:lnTo>
                    <a:pt x="549" y="29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noEditPoints="1"/>
            </p:cNvSpPr>
            <p:nvPr/>
          </p:nvSpPr>
          <p:spPr bwMode="auto">
            <a:xfrm>
              <a:off x="1811112" y="1445218"/>
              <a:ext cx="882041" cy="941751"/>
            </a:xfrm>
            <a:custGeom>
              <a:avLst/>
              <a:gdLst>
                <a:gd name="T0" fmla="*/ 208 w 842"/>
                <a:gd name="T1" fmla="*/ 785 h 899"/>
                <a:gd name="T2" fmla="*/ 650 w 842"/>
                <a:gd name="T3" fmla="*/ 809 h 899"/>
                <a:gd name="T4" fmla="*/ 688 w 842"/>
                <a:gd name="T5" fmla="*/ 773 h 899"/>
                <a:gd name="T6" fmla="*/ 676 w 842"/>
                <a:gd name="T7" fmla="*/ 745 h 899"/>
                <a:gd name="T8" fmla="*/ 707 w 842"/>
                <a:gd name="T9" fmla="*/ 724 h 899"/>
                <a:gd name="T10" fmla="*/ 726 w 842"/>
                <a:gd name="T11" fmla="*/ 700 h 899"/>
                <a:gd name="T12" fmla="*/ 733 w 842"/>
                <a:gd name="T13" fmla="*/ 660 h 899"/>
                <a:gd name="T14" fmla="*/ 717 w 842"/>
                <a:gd name="T15" fmla="*/ 627 h 899"/>
                <a:gd name="T16" fmla="*/ 769 w 842"/>
                <a:gd name="T17" fmla="*/ 591 h 899"/>
                <a:gd name="T18" fmla="*/ 764 w 842"/>
                <a:gd name="T19" fmla="*/ 541 h 899"/>
                <a:gd name="T20" fmla="*/ 757 w 842"/>
                <a:gd name="T21" fmla="*/ 513 h 899"/>
                <a:gd name="T22" fmla="*/ 745 w 842"/>
                <a:gd name="T23" fmla="*/ 492 h 899"/>
                <a:gd name="T24" fmla="*/ 771 w 842"/>
                <a:gd name="T25" fmla="*/ 435 h 899"/>
                <a:gd name="T26" fmla="*/ 799 w 842"/>
                <a:gd name="T27" fmla="*/ 425 h 899"/>
                <a:gd name="T28" fmla="*/ 816 w 842"/>
                <a:gd name="T29" fmla="*/ 397 h 899"/>
                <a:gd name="T30" fmla="*/ 799 w 842"/>
                <a:gd name="T31" fmla="*/ 399 h 899"/>
                <a:gd name="T32" fmla="*/ 776 w 842"/>
                <a:gd name="T33" fmla="*/ 364 h 899"/>
                <a:gd name="T34" fmla="*/ 781 w 842"/>
                <a:gd name="T35" fmla="*/ 338 h 899"/>
                <a:gd name="T36" fmla="*/ 776 w 842"/>
                <a:gd name="T37" fmla="*/ 319 h 899"/>
                <a:gd name="T38" fmla="*/ 802 w 842"/>
                <a:gd name="T39" fmla="*/ 253 h 899"/>
                <a:gd name="T40" fmla="*/ 825 w 842"/>
                <a:gd name="T41" fmla="*/ 217 h 899"/>
                <a:gd name="T42" fmla="*/ 818 w 842"/>
                <a:gd name="T43" fmla="*/ 203 h 899"/>
                <a:gd name="T44" fmla="*/ 795 w 842"/>
                <a:gd name="T45" fmla="*/ 210 h 899"/>
                <a:gd name="T46" fmla="*/ 766 w 842"/>
                <a:gd name="T47" fmla="*/ 212 h 899"/>
                <a:gd name="T48" fmla="*/ 669 w 842"/>
                <a:gd name="T49" fmla="*/ 198 h 899"/>
                <a:gd name="T50" fmla="*/ 624 w 842"/>
                <a:gd name="T51" fmla="*/ 156 h 899"/>
                <a:gd name="T52" fmla="*/ 617 w 842"/>
                <a:gd name="T53" fmla="*/ 123 h 899"/>
                <a:gd name="T54" fmla="*/ 634 w 842"/>
                <a:gd name="T55" fmla="*/ 75 h 899"/>
                <a:gd name="T56" fmla="*/ 584 w 842"/>
                <a:gd name="T57" fmla="*/ 80 h 899"/>
                <a:gd name="T58" fmla="*/ 575 w 842"/>
                <a:gd name="T59" fmla="*/ 66 h 899"/>
                <a:gd name="T60" fmla="*/ 525 w 842"/>
                <a:gd name="T61" fmla="*/ 44 h 899"/>
                <a:gd name="T62" fmla="*/ 501 w 842"/>
                <a:gd name="T63" fmla="*/ 61 h 899"/>
                <a:gd name="T64" fmla="*/ 471 w 842"/>
                <a:gd name="T65" fmla="*/ 94 h 899"/>
                <a:gd name="T66" fmla="*/ 411 w 842"/>
                <a:gd name="T67" fmla="*/ 115 h 899"/>
                <a:gd name="T68" fmla="*/ 404 w 842"/>
                <a:gd name="T69" fmla="*/ 104 h 899"/>
                <a:gd name="T70" fmla="*/ 374 w 842"/>
                <a:gd name="T71" fmla="*/ 130 h 899"/>
                <a:gd name="T72" fmla="*/ 296 w 842"/>
                <a:gd name="T73" fmla="*/ 111 h 899"/>
                <a:gd name="T74" fmla="*/ 248 w 842"/>
                <a:gd name="T75" fmla="*/ 99 h 899"/>
                <a:gd name="T76" fmla="*/ 175 w 842"/>
                <a:gd name="T77" fmla="*/ 75 h 899"/>
                <a:gd name="T78" fmla="*/ 111 w 842"/>
                <a:gd name="T79" fmla="*/ 42 h 899"/>
                <a:gd name="T80" fmla="*/ 68 w 842"/>
                <a:gd name="T81" fmla="*/ 4 h 899"/>
                <a:gd name="T82" fmla="*/ 19 w 842"/>
                <a:gd name="T83" fmla="*/ 42 h 899"/>
                <a:gd name="T84" fmla="*/ 23 w 842"/>
                <a:gd name="T85" fmla="*/ 80 h 899"/>
                <a:gd name="T86" fmla="*/ 61 w 842"/>
                <a:gd name="T87" fmla="*/ 123 h 899"/>
                <a:gd name="T88" fmla="*/ 73 w 842"/>
                <a:gd name="T89" fmla="*/ 130 h 899"/>
                <a:gd name="T90" fmla="*/ 99 w 842"/>
                <a:gd name="T91" fmla="*/ 137 h 899"/>
                <a:gd name="T92" fmla="*/ 123 w 842"/>
                <a:gd name="T93" fmla="*/ 156 h 899"/>
                <a:gd name="T94" fmla="*/ 139 w 842"/>
                <a:gd name="T95" fmla="*/ 186 h 899"/>
                <a:gd name="T96" fmla="*/ 310 w 842"/>
                <a:gd name="T97" fmla="*/ 492 h 899"/>
                <a:gd name="T98" fmla="*/ 322 w 842"/>
                <a:gd name="T99" fmla="*/ 629 h 899"/>
                <a:gd name="T100" fmla="*/ 407 w 842"/>
                <a:gd name="T101" fmla="*/ 643 h 899"/>
                <a:gd name="T102" fmla="*/ 492 w 842"/>
                <a:gd name="T103" fmla="*/ 724 h 899"/>
                <a:gd name="T104" fmla="*/ 558 w 842"/>
                <a:gd name="T105" fmla="*/ 785 h 899"/>
                <a:gd name="T106" fmla="*/ 556 w 842"/>
                <a:gd name="T107" fmla="*/ 844 h 899"/>
                <a:gd name="T108" fmla="*/ 615 w 842"/>
                <a:gd name="T109" fmla="*/ 821 h 899"/>
                <a:gd name="T110" fmla="*/ 310 w 842"/>
                <a:gd name="T111" fmla="*/ 690 h 899"/>
                <a:gd name="T112" fmla="*/ 296 w 842"/>
                <a:gd name="T113" fmla="*/ 724 h 899"/>
                <a:gd name="T114" fmla="*/ 222 w 842"/>
                <a:gd name="T115" fmla="*/ 731 h 899"/>
                <a:gd name="T116" fmla="*/ 255 w 842"/>
                <a:gd name="T117" fmla="*/ 695 h 899"/>
                <a:gd name="T118" fmla="*/ 284 w 842"/>
                <a:gd name="T119" fmla="*/ 688 h 899"/>
                <a:gd name="T120" fmla="*/ 482 w 842"/>
                <a:gd name="T121" fmla="*/ 861 h 899"/>
                <a:gd name="T122" fmla="*/ 482 w 842"/>
                <a:gd name="T123" fmla="*/ 861 h 899"/>
                <a:gd name="T124" fmla="*/ 113 w 842"/>
                <a:gd name="T125" fmla="*/ 605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2" h="899">
                  <a:moveTo>
                    <a:pt x="215" y="794"/>
                  </a:moveTo>
                  <a:lnTo>
                    <a:pt x="215" y="794"/>
                  </a:lnTo>
                  <a:lnTo>
                    <a:pt x="215" y="794"/>
                  </a:lnTo>
                  <a:lnTo>
                    <a:pt x="215" y="797"/>
                  </a:lnTo>
                  <a:lnTo>
                    <a:pt x="215" y="799"/>
                  </a:lnTo>
                  <a:lnTo>
                    <a:pt x="213" y="802"/>
                  </a:lnTo>
                  <a:lnTo>
                    <a:pt x="208" y="802"/>
                  </a:lnTo>
                  <a:lnTo>
                    <a:pt x="203" y="802"/>
                  </a:lnTo>
                  <a:lnTo>
                    <a:pt x="201" y="799"/>
                  </a:lnTo>
                  <a:lnTo>
                    <a:pt x="201" y="797"/>
                  </a:lnTo>
                  <a:lnTo>
                    <a:pt x="203" y="794"/>
                  </a:lnTo>
                  <a:lnTo>
                    <a:pt x="206" y="790"/>
                  </a:lnTo>
                  <a:lnTo>
                    <a:pt x="208" y="785"/>
                  </a:lnTo>
                  <a:lnTo>
                    <a:pt x="210" y="785"/>
                  </a:lnTo>
                  <a:lnTo>
                    <a:pt x="210" y="790"/>
                  </a:lnTo>
                  <a:lnTo>
                    <a:pt x="213" y="792"/>
                  </a:lnTo>
                  <a:lnTo>
                    <a:pt x="215" y="794"/>
                  </a:lnTo>
                  <a:close/>
                  <a:moveTo>
                    <a:pt x="291" y="887"/>
                  </a:moveTo>
                  <a:lnTo>
                    <a:pt x="291" y="887"/>
                  </a:lnTo>
                  <a:lnTo>
                    <a:pt x="296" y="891"/>
                  </a:lnTo>
                  <a:lnTo>
                    <a:pt x="296" y="899"/>
                  </a:lnTo>
                  <a:lnTo>
                    <a:pt x="288" y="896"/>
                  </a:lnTo>
                  <a:lnTo>
                    <a:pt x="288" y="889"/>
                  </a:lnTo>
                  <a:lnTo>
                    <a:pt x="291" y="887"/>
                  </a:lnTo>
                  <a:close/>
                  <a:moveTo>
                    <a:pt x="650" y="809"/>
                  </a:moveTo>
                  <a:lnTo>
                    <a:pt x="650" y="809"/>
                  </a:lnTo>
                  <a:lnTo>
                    <a:pt x="650" y="806"/>
                  </a:lnTo>
                  <a:lnTo>
                    <a:pt x="653" y="804"/>
                  </a:lnTo>
                  <a:lnTo>
                    <a:pt x="655" y="802"/>
                  </a:lnTo>
                  <a:lnTo>
                    <a:pt x="658" y="802"/>
                  </a:lnTo>
                  <a:lnTo>
                    <a:pt x="684" y="794"/>
                  </a:lnTo>
                  <a:lnTo>
                    <a:pt x="686" y="794"/>
                  </a:lnTo>
                  <a:lnTo>
                    <a:pt x="686" y="792"/>
                  </a:lnTo>
                  <a:lnTo>
                    <a:pt x="688" y="792"/>
                  </a:lnTo>
                  <a:lnTo>
                    <a:pt x="688" y="790"/>
                  </a:lnTo>
                  <a:lnTo>
                    <a:pt x="688" y="785"/>
                  </a:lnTo>
                  <a:lnTo>
                    <a:pt x="688" y="780"/>
                  </a:lnTo>
                  <a:lnTo>
                    <a:pt x="688" y="776"/>
                  </a:lnTo>
                  <a:lnTo>
                    <a:pt x="688" y="773"/>
                  </a:lnTo>
                  <a:lnTo>
                    <a:pt x="686" y="773"/>
                  </a:lnTo>
                  <a:lnTo>
                    <a:pt x="684" y="771"/>
                  </a:lnTo>
                  <a:lnTo>
                    <a:pt x="674" y="766"/>
                  </a:lnTo>
                  <a:lnTo>
                    <a:pt x="674" y="766"/>
                  </a:lnTo>
                  <a:lnTo>
                    <a:pt x="674" y="764"/>
                  </a:lnTo>
                  <a:lnTo>
                    <a:pt x="674" y="761"/>
                  </a:lnTo>
                  <a:lnTo>
                    <a:pt x="674" y="759"/>
                  </a:lnTo>
                  <a:lnTo>
                    <a:pt x="679" y="754"/>
                  </a:lnTo>
                  <a:lnTo>
                    <a:pt x="679" y="752"/>
                  </a:lnTo>
                  <a:lnTo>
                    <a:pt x="679" y="750"/>
                  </a:lnTo>
                  <a:lnTo>
                    <a:pt x="676" y="747"/>
                  </a:lnTo>
                  <a:lnTo>
                    <a:pt x="676" y="747"/>
                  </a:lnTo>
                  <a:lnTo>
                    <a:pt x="676" y="745"/>
                  </a:lnTo>
                  <a:lnTo>
                    <a:pt x="676" y="742"/>
                  </a:lnTo>
                  <a:lnTo>
                    <a:pt x="676" y="742"/>
                  </a:lnTo>
                  <a:lnTo>
                    <a:pt x="679" y="740"/>
                  </a:lnTo>
                  <a:lnTo>
                    <a:pt x="681" y="740"/>
                  </a:lnTo>
                  <a:lnTo>
                    <a:pt x="681" y="740"/>
                  </a:lnTo>
                  <a:lnTo>
                    <a:pt x="686" y="742"/>
                  </a:lnTo>
                  <a:lnTo>
                    <a:pt x="686" y="742"/>
                  </a:lnTo>
                  <a:lnTo>
                    <a:pt x="688" y="742"/>
                  </a:lnTo>
                  <a:lnTo>
                    <a:pt x="702" y="733"/>
                  </a:lnTo>
                  <a:lnTo>
                    <a:pt x="702" y="733"/>
                  </a:lnTo>
                  <a:lnTo>
                    <a:pt x="705" y="731"/>
                  </a:lnTo>
                  <a:lnTo>
                    <a:pt x="705" y="731"/>
                  </a:lnTo>
                  <a:lnTo>
                    <a:pt x="707" y="724"/>
                  </a:lnTo>
                  <a:lnTo>
                    <a:pt x="710" y="721"/>
                  </a:lnTo>
                  <a:lnTo>
                    <a:pt x="710" y="721"/>
                  </a:lnTo>
                  <a:lnTo>
                    <a:pt x="714" y="719"/>
                  </a:lnTo>
                  <a:lnTo>
                    <a:pt x="717" y="716"/>
                  </a:lnTo>
                  <a:lnTo>
                    <a:pt x="719" y="714"/>
                  </a:lnTo>
                  <a:lnTo>
                    <a:pt x="719" y="712"/>
                  </a:lnTo>
                  <a:lnTo>
                    <a:pt x="721" y="712"/>
                  </a:lnTo>
                  <a:lnTo>
                    <a:pt x="721" y="705"/>
                  </a:lnTo>
                  <a:lnTo>
                    <a:pt x="724" y="702"/>
                  </a:lnTo>
                  <a:lnTo>
                    <a:pt x="724" y="702"/>
                  </a:lnTo>
                  <a:lnTo>
                    <a:pt x="724" y="702"/>
                  </a:lnTo>
                  <a:lnTo>
                    <a:pt x="724" y="700"/>
                  </a:lnTo>
                  <a:lnTo>
                    <a:pt x="726" y="700"/>
                  </a:lnTo>
                  <a:lnTo>
                    <a:pt x="731" y="697"/>
                  </a:lnTo>
                  <a:lnTo>
                    <a:pt x="731" y="697"/>
                  </a:lnTo>
                  <a:lnTo>
                    <a:pt x="733" y="697"/>
                  </a:lnTo>
                  <a:lnTo>
                    <a:pt x="733" y="693"/>
                  </a:lnTo>
                  <a:lnTo>
                    <a:pt x="733" y="688"/>
                  </a:lnTo>
                  <a:lnTo>
                    <a:pt x="731" y="676"/>
                  </a:lnTo>
                  <a:lnTo>
                    <a:pt x="731" y="671"/>
                  </a:lnTo>
                  <a:lnTo>
                    <a:pt x="731" y="669"/>
                  </a:lnTo>
                  <a:lnTo>
                    <a:pt x="731" y="667"/>
                  </a:lnTo>
                  <a:lnTo>
                    <a:pt x="733" y="667"/>
                  </a:lnTo>
                  <a:lnTo>
                    <a:pt x="733" y="664"/>
                  </a:lnTo>
                  <a:lnTo>
                    <a:pt x="733" y="662"/>
                  </a:lnTo>
                  <a:lnTo>
                    <a:pt x="733" y="660"/>
                  </a:lnTo>
                  <a:lnTo>
                    <a:pt x="733" y="657"/>
                  </a:lnTo>
                  <a:lnTo>
                    <a:pt x="733" y="655"/>
                  </a:lnTo>
                  <a:lnTo>
                    <a:pt x="731" y="655"/>
                  </a:lnTo>
                  <a:lnTo>
                    <a:pt x="728" y="653"/>
                  </a:lnTo>
                  <a:lnTo>
                    <a:pt x="726" y="650"/>
                  </a:lnTo>
                  <a:lnTo>
                    <a:pt x="724" y="645"/>
                  </a:lnTo>
                  <a:lnTo>
                    <a:pt x="724" y="645"/>
                  </a:lnTo>
                  <a:lnTo>
                    <a:pt x="721" y="643"/>
                  </a:lnTo>
                  <a:lnTo>
                    <a:pt x="712" y="636"/>
                  </a:lnTo>
                  <a:lnTo>
                    <a:pt x="712" y="634"/>
                  </a:lnTo>
                  <a:lnTo>
                    <a:pt x="714" y="631"/>
                  </a:lnTo>
                  <a:lnTo>
                    <a:pt x="717" y="627"/>
                  </a:lnTo>
                  <a:lnTo>
                    <a:pt x="717" y="627"/>
                  </a:lnTo>
                  <a:lnTo>
                    <a:pt x="719" y="627"/>
                  </a:lnTo>
                  <a:lnTo>
                    <a:pt x="721" y="627"/>
                  </a:lnTo>
                  <a:lnTo>
                    <a:pt x="724" y="627"/>
                  </a:lnTo>
                  <a:lnTo>
                    <a:pt x="726" y="629"/>
                  </a:lnTo>
                  <a:lnTo>
                    <a:pt x="728" y="629"/>
                  </a:lnTo>
                  <a:lnTo>
                    <a:pt x="731" y="627"/>
                  </a:lnTo>
                  <a:lnTo>
                    <a:pt x="736" y="619"/>
                  </a:lnTo>
                  <a:lnTo>
                    <a:pt x="738" y="617"/>
                  </a:lnTo>
                  <a:lnTo>
                    <a:pt x="752" y="608"/>
                  </a:lnTo>
                  <a:lnTo>
                    <a:pt x="766" y="596"/>
                  </a:lnTo>
                  <a:lnTo>
                    <a:pt x="766" y="593"/>
                  </a:lnTo>
                  <a:lnTo>
                    <a:pt x="769" y="591"/>
                  </a:lnTo>
                  <a:lnTo>
                    <a:pt x="769" y="591"/>
                  </a:lnTo>
                  <a:lnTo>
                    <a:pt x="769" y="589"/>
                  </a:lnTo>
                  <a:lnTo>
                    <a:pt x="769" y="586"/>
                  </a:lnTo>
                  <a:lnTo>
                    <a:pt x="769" y="586"/>
                  </a:lnTo>
                  <a:lnTo>
                    <a:pt x="769" y="584"/>
                  </a:lnTo>
                  <a:lnTo>
                    <a:pt x="766" y="582"/>
                  </a:lnTo>
                  <a:lnTo>
                    <a:pt x="766" y="579"/>
                  </a:lnTo>
                  <a:lnTo>
                    <a:pt x="762" y="579"/>
                  </a:lnTo>
                  <a:lnTo>
                    <a:pt x="762" y="577"/>
                  </a:lnTo>
                  <a:lnTo>
                    <a:pt x="762" y="574"/>
                  </a:lnTo>
                  <a:lnTo>
                    <a:pt x="762" y="563"/>
                  </a:lnTo>
                  <a:lnTo>
                    <a:pt x="762" y="556"/>
                  </a:lnTo>
                  <a:lnTo>
                    <a:pt x="764" y="546"/>
                  </a:lnTo>
                  <a:lnTo>
                    <a:pt x="764" y="541"/>
                  </a:lnTo>
                  <a:lnTo>
                    <a:pt x="766" y="537"/>
                  </a:lnTo>
                  <a:lnTo>
                    <a:pt x="769" y="537"/>
                  </a:lnTo>
                  <a:lnTo>
                    <a:pt x="769" y="532"/>
                  </a:lnTo>
                  <a:lnTo>
                    <a:pt x="769" y="532"/>
                  </a:lnTo>
                  <a:lnTo>
                    <a:pt x="769" y="529"/>
                  </a:lnTo>
                  <a:lnTo>
                    <a:pt x="769" y="522"/>
                  </a:lnTo>
                  <a:lnTo>
                    <a:pt x="766" y="520"/>
                  </a:lnTo>
                  <a:lnTo>
                    <a:pt x="766" y="515"/>
                  </a:lnTo>
                  <a:lnTo>
                    <a:pt x="764" y="513"/>
                  </a:lnTo>
                  <a:lnTo>
                    <a:pt x="762" y="511"/>
                  </a:lnTo>
                  <a:lnTo>
                    <a:pt x="759" y="511"/>
                  </a:lnTo>
                  <a:lnTo>
                    <a:pt x="759" y="511"/>
                  </a:lnTo>
                  <a:lnTo>
                    <a:pt x="757" y="513"/>
                  </a:lnTo>
                  <a:lnTo>
                    <a:pt x="757" y="515"/>
                  </a:lnTo>
                  <a:lnTo>
                    <a:pt x="757" y="515"/>
                  </a:lnTo>
                  <a:lnTo>
                    <a:pt x="755" y="515"/>
                  </a:lnTo>
                  <a:lnTo>
                    <a:pt x="752" y="515"/>
                  </a:lnTo>
                  <a:lnTo>
                    <a:pt x="752" y="513"/>
                  </a:lnTo>
                  <a:lnTo>
                    <a:pt x="750" y="511"/>
                  </a:lnTo>
                  <a:lnTo>
                    <a:pt x="750" y="503"/>
                  </a:lnTo>
                  <a:lnTo>
                    <a:pt x="747" y="501"/>
                  </a:lnTo>
                  <a:lnTo>
                    <a:pt x="747" y="499"/>
                  </a:lnTo>
                  <a:lnTo>
                    <a:pt x="747" y="496"/>
                  </a:lnTo>
                  <a:lnTo>
                    <a:pt x="745" y="496"/>
                  </a:lnTo>
                  <a:lnTo>
                    <a:pt x="745" y="494"/>
                  </a:lnTo>
                  <a:lnTo>
                    <a:pt x="745" y="492"/>
                  </a:lnTo>
                  <a:lnTo>
                    <a:pt x="745" y="485"/>
                  </a:lnTo>
                  <a:lnTo>
                    <a:pt x="750" y="470"/>
                  </a:lnTo>
                  <a:lnTo>
                    <a:pt x="755" y="468"/>
                  </a:lnTo>
                  <a:lnTo>
                    <a:pt x="757" y="466"/>
                  </a:lnTo>
                  <a:lnTo>
                    <a:pt x="764" y="461"/>
                  </a:lnTo>
                  <a:lnTo>
                    <a:pt x="764" y="461"/>
                  </a:lnTo>
                  <a:lnTo>
                    <a:pt x="766" y="459"/>
                  </a:lnTo>
                  <a:lnTo>
                    <a:pt x="769" y="456"/>
                  </a:lnTo>
                  <a:lnTo>
                    <a:pt x="769" y="454"/>
                  </a:lnTo>
                  <a:lnTo>
                    <a:pt x="769" y="451"/>
                  </a:lnTo>
                  <a:lnTo>
                    <a:pt x="769" y="449"/>
                  </a:lnTo>
                  <a:lnTo>
                    <a:pt x="769" y="437"/>
                  </a:lnTo>
                  <a:lnTo>
                    <a:pt x="771" y="435"/>
                  </a:lnTo>
                  <a:lnTo>
                    <a:pt x="771" y="432"/>
                  </a:lnTo>
                  <a:lnTo>
                    <a:pt x="773" y="430"/>
                  </a:lnTo>
                  <a:lnTo>
                    <a:pt x="776" y="430"/>
                  </a:lnTo>
                  <a:lnTo>
                    <a:pt x="778" y="430"/>
                  </a:lnTo>
                  <a:lnTo>
                    <a:pt x="785" y="432"/>
                  </a:lnTo>
                  <a:lnTo>
                    <a:pt x="790" y="432"/>
                  </a:lnTo>
                  <a:lnTo>
                    <a:pt x="790" y="432"/>
                  </a:lnTo>
                  <a:lnTo>
                    <a:pt x="792" y="432"/>
                  </a:lnTo>
                  <a:lnTo>
                    <a:pt x="792" y="430"/>
                  </a:lnTo>
                  <a:lnTo>
                    <a:pt x="795" y="428"/>
                  </a:lnTo>
                  <a:lnTo>
                    <a:pt x="797" y="425"/>
                  </a:lnTo>
                  <a:lnTo>
                    <a:pt x="797" y="425"/>
                  </a:lnTo>
                  <a:lnTo>
                    <a:pt x="799" y="425"/>
                  </a:lnTo>
                  <a:lnTo>
                    <a:pt x="799" y="423"/>
                  </a:lnTo>
                  <a:lnTo>
                    <a:pt x="807" y="423"/>
                  </a:lnTo>
                  <a:lnTo>
                    <a:pt x="809" y="423"/>
                  </a:lnTo>
                  <a:lnTo>
                    <a:pt x="809" y="421"/>
                  </a:lnTo>
                  <a:lnTo>
                    <a:pt x="821" y="411"/>
                  </a:lnTo>
                  <a:lnTo>
                    <a:pt x="825" y="406"/>
                  </a:lnTo>
                  <a:lnTo>
                    <a:pt x="825" y="406"/>
                  </a:lnTo>
                  <a:lnTo>
                    <a:pt x="825" y="404"/>
                  </a:lnTo>
                  <a:lnTo>
                    <a:pt x="823" y="399"/>
                  </a:lnTo>
                  <a:lnTo>
                    <a:pt x="821" y="397"/>
                  </a:lnTo>
                  <a:lnTo>
                    <a:pt x="821" y="397"/>
                  </a:lnTo>
                  <a:lnTo>
                    <a:pt x="818" y="397"/>
                  </a:lnTo>
                  <a:lnTo>
                    <a:pt x="816" y="397"/>
                  </a:lnTo>
                  <a:lnTo>
                    <a:pt x="816" y="397"/>
                  </a:lnTo>
                  <a:lnTo>
                    <a:pt x="816" y="399"/>
                  </a:lnTo>
                  <a:lnTo>
                    <a:pt x="814" y="404"/>
                  </a:lnTo>
                  <a:lnTo>
                    <a:pt x="814" y="404"/>
                  </a:lnTo>
                  <a:lnTo>
                    <a:pt x="814" y="406"/>
                  </a:lnTo>
                  <a:lnTo>
                    <a:pt x="811" y="406"/>
                  </a:lnTo>
                  <a:lnTo>
                    <a:pt x="811" y="406"/>
                  </a:lnTo>
                  <a:lnTo>
                    <a:pt x="807" y="409"/>
                  </a:lnTo>
                  <a:lnTo>
                    <a:pt x="807" y="409"/>
                  </a:lnTo>
                  <a:lnTo>
                    <a:pt x="802" y="406"/>
                  </a:lnTo>
                  <a:lnTo>
                    <a:pt x="802" y="406"/>
                  </a:lnTo>
                  <a:lnTo>
                    <a:pt x="799" y="404"/>
                  </a:lnTo>
                  <a:lnTo>
                    <a:pt x="799" y="399"/>
                  </a:lnTo>
                  <a:lnTo>
                    <a:pt x="797" y="390"/>
                  </a:lnTo>
                  <a:lnTo>
                    <a:pt x="797" y="385"/>
                  </a:lnTo>
                  <a:lnTo>
                    <a:pt x="797" y="383"/>
                  </a:lnTo>
                  <a:lnTo>
                    <a:pt x="795" y="383"/>
                  </a:lnTo>
                  <a:lnTo>
                    <a:pt x="792" y="380"/>
                  </a:lnTo>
                  <a:lnTo>
                    <a:pt x="781" y="378"/>
                  </a:lnTo>
                  <a:lnTo>
                    <a:pt x="778" y="378"/>
                  </a:lnTo>
                  <a:lnTo>
                    <a:pt x="778" y="378"/>
                  </a:lnTo>
                  <a:lnTo>
                    <a:pt x="778" y="376"/>
                  </a:lnTo>
                  <a:lnTo>
                    <a:pt x="776" y="373"/>
                  </a:lnTo>
                  <a:lnTo>
                    <a:pt x="776" y="366"/>
                  </a:lnTo>
                  <a:lnTo>
                    <a:pt x="776" y="364"/>
                  </a:lnTo>
                  <a:lnTo>
                    <a:pt x="776" y="364"/>
                  </a:lnTo>
                  <a:lnTo>
                    <a:pt x="773" y="362"/>
                  </a:lnTo>
                  <a:lnTo>
                    <a:pt x="766" y="364"/>
                  </a:lnTo>
                  <a:lnTo>
                    <a:pt x="766" y="364"/>
                  </a:lnTo>
                  <a:lnTo>
                    <a:pt x="764" y="364"/>
                  </a:lnTo>
                  <a:lnTo>
                    <a:pt x="764" y="362"/>
                  </a:lnTo>
                  <a:lnTo>
                    <a:pt x="764" y="359"/>
                  </a:lnTo>
                  <a:lnTo>
                    <a:pt x="764" y="357"/>
                  </a:lnTo>
                  <a:lnTo>
                    <a:pt x="769" y="352"/>
                  </a:lnTo>
                  <a:lnTo>
                    <a:pt x="771" y="350"/>
                  </a:lnTo>
                  <a:lnTo>
                    <a:pt x="773" y="350"/>
                  </a:lnTo>
                  <a:lnTo>
                    <a:pt x="773" y="350"/>
                  </a:lnTo>
                  <a:lnTo>
                    <a:pt x="776" y="347"/>
                  </a:lnTo>
                  <a:lnTo>
                    <a:pt x="781" y="338"/>
                  </a:lnTo>
                  <a:lnTo>
                    <a:pt x="783" y="335"/>
                  </a:lnTo>
                  <a:lnTo>
                    <a:pt x="785" y="335"/>
                  </a:lnTo>
                  <a:lnTo>
                    <a:pt x="788" y="333"/>
                  </a:lnTo>
                  <a:lnTo>
                    <a:pt x="788" y="333"/>
                  </a:lnTo>
                  <a:lnTo>
                    <a:pt x="790" y="331"/>
                  </a:lnTo>
                  <a:lnTo>
                    <a:pt x="788" y="326"/>
                  </a:lnTo>
                  <a:lnTo>
                    <a:pt x="788" y="326"/>
                  </a:lnTo>
                  <a:lnTo>
                    <a:pt x="788" y="324"/>
                  </a:lnTo>
                  <a:lnTo>
                    <a:pt x="785" y="324"/>
                  </a:lnTo>
                  <a:lnTo>
                    <a:pt x="778" y="321"/>
                  </a:lnTo>
                  <a:lnTo>
                    <a:pt x="778" y="321"/>
                  </a:lnTo>
                  <a:lnTo>
                    <a:pt x="776" y="319"/>
                  </a:lnTo>
                  <a:lnTo>
                    <a:pt x="776" y="319"/>
                  </a:lnTo>
                  <a:lnTo>
                    <a:pt x="776" y="317"/>
                  </a:lnTo>
                  <a:lnTo>
                    <a:pt x="776" y="314"/>
                  </a:lnTo>
                  <a:lnTo>
                    <a:pt x="781" y="312"/>
                  </a:lnTo>
                  <a:lnTo>
                    <a:pt x="781" y="309"/>
                  </a:lnTo>
                  <a:lnTo>
                    <a:pt x="785" y="309"/>
                  </a:lnTo>
                  <a:lnTo>
                    <a:pt x="788" y="309"/>
                  </a:lnTo>
                  <a:lnTo>
                    <a:pt x="790" y="300"/>
                  </a:lnTo>
                  <a:lnTo>
                    <a:pt x="802" y="269"/>
                  </a:lnTo>
                  <a:lnTo>
                    <a:pt x="797" y="260"/>
                  </a:lnTo>
                  <a:lnTo>
                    <a:pt x="797" y="257"/>
                  </a:lnTo>
                  <a:lnTo>
                    <a:pt x="797" y="255"/>
                  </a:lnTo>
                  <a:lnTo>
                    <a:pt x="797" y="255"/>
                  </a:lnTo>
                  <a:lnTo>
                    <a:pt x="802" y="253"/>
                  </a:lnTo>
                  <a:lnTo>
                    <a:pt x="804" y="250"/>
                  </a:lnTo>
                  <a:lnTo>
                    <a:pt x="807" y="248"/>
                  </a:lnTo>
                  <a:lnTo>
                    <a:pt x="809" y="241"/>
                  </a:lnTo>
                  <a:lnTo>
                    <a:pt x="811" y="241"/>
                  </a:lnTo>
                  <a:lnTo>
                    <a:pt x="816" y="238"/>
                  </a:lnTo>
                  <a:lnTo>
                    <a:pt x="818" y="236"/>
                  </a:lnTo>
                  <a:lnTo>
                    <a:pt x="821" y="234"/>
                  </a:lnTo>
                  <a:lnTo>
                    <a:pt x="821" y="231"/>
                  </a:lnTo>
                  <a:lnTo>
                    <a:pt x="821" y="227"/>
                  </a:lnTo>
                  <a:lnTo>
                    <a:pt x="823" y="220"/>
                  </a:lnTo>
                  <a:lnTo>
                    <a:pt x="823" y="217"/>
                  </a:lnTo>
                  <a:lnTo>
                    <a:pt x="825" y="217"/>
                  </a:lnTo>
                  <a:lnTo>
                    <a:pt x="825" y="217"/>
                  </a:lnTo>
                  <a:lnTo>
                    <a:pt x="828" y="220"/>
                  </a:lnTo>
                  <a:lnTo>
                    <a:pt x="830" y="234"/>
                  </a:lnTo>
                  <a:lnTo>
                    <a:pt x="830" y="234"/>
                  </a:lnTo>
                  <a:lnTo>
                    <a:pt x="833" y="236"/>
                  </a:lnTo>
                  <a:lnTo>
                    <a:pt x="835" y="236"/>
                  </a:lnTo>
                  <a:lnTo>
                    <a:pt x="835" y="236"/>
                  </a:lnTo>
                  <a:lnTo>
                    <a:pt x="837" y="234"/>
                  </a:lnTo>
                  <a:lnTo>
                    <a:pt x="837" y="229"/>
                  </a:lnTo>
                  <a:lnTo>
                    <a:pt x="842" y="222"/>
                  </a:lnTo>
                  <a:lnTo>
                    <a:pt x="842" y="220"/>
                  </a:lnTo>
                  <a:lnTo>
                    <a:pt x="842" y="217"/>
                  </a:lnTo>
                  <a:lnTo>
                    <a:pt x="823" y="205"/>
                  </a:lnTo>
                  <a:lnTo>
                    <a:pt x="818" y="203"/>
                  </a:lnTo>
                  <a:lnTo>
                    <a:pt x="816" y="201"/>
                  </a:lnTo>
                  <a:lnTo>
                    <a:pt x="814" y="201"/>
                  </a:lnTo>
                  <a:lnTo>
                    <a:pt x="814" y="201"/>
                  </a:lnTo>
                  <a:lnTo>
                    <a:pt x="811" y="201"/>
                  </a:lnTo>
                  <a:lnTo>
                    <a:pt x="811" y="203"/>
                  </a:lnTo>
                  <a:lnTo>
                    <a:pt x="807" y="205"/>
                  </a:lnTo>
                  <a:lnTo>
                    <a:pt x="807" y="205"/>
                  </a:lnTo>
                  <a:lnTo>
                    <a:pt x="804" y="208"/>
                  </a:lnTo>
                  <a:lnTo>
                    <a:pt x="799" y="208"/>
                  </a:lnTo>
                  <a:lnTo>
                    <a:pt x="797" y="208"/>
                  </a:lnTo>
                  <a:lnTo>
                    <a:pt x="795" y="208"/>
                  </a:lnTo>
                  <a:lnTo>
                    <a:pt x="795" y="208"/>
                  </a:lnTo>
                  <a:lnTo>
                    <a:pt x="795" y="210"/>
                  </a:lnTo>
                  <a:lnTo>
                    <a:pt x="792" y="215"/>
                  </a:lnTo>
                  <a:lnTo>
                    <a:pt x="790" y="217"/>
                  </a:lnTo>
                  <a:lnTo>
                    <a:pt x="790" y="217"/>
                  </a:lnTo>
                  <a:lnTo>
                    <a:pt x="788" y="217"/>
                  </a:lnTo>
                  <a:lnTo>
                    <a:pt x="788" y="217"/>
                  </a:lnTo>
                  <a:lnTo>
                    <a:pt x="785" y="217"/>
                  </a:lnTo>
                  <a:lnTo>
                    <a:pt x="783" y="217"/>
                  </a:lnTo>
                  <a:lnTo>
                    <a:pt x="778" y="212"/>
                  </a:lnTo>
                  <a:lnTo>
                    <a:pt x="776" y="212"/>
                  </a:lnTo>
                  <a:lnTo>
                    <a:pt x="773" y="210"/>
                  </a:lnTo>
                  <a:lnTo>
                    <a:pt x="771" y="210"/>
                  </a:lnTo>
                  <a:lnTo>
                    <a:pt x="769" y="212"/>
                  </a:lnTo>
                  <a:lnTo>
                    <a:pt x="766" y="212"/>
                  </a:lnTo>
                  <a:lnTo>
                    <a:pt x="762" y="215"/>
                  </a:lnTo>
                  <a:lnTo>
                    <a:pt x="757" y="217"/>
                  </a:lnTo>
                  <a:lnTo>
                    <a:pt x="752" y="217"/>
                  </a:lnTo>
                  <a:lnTo>
                    <a:pt x="721" y="215"/>
                  </a:lnTo>
                  <a:lnTo>
                    <a:pt x="717" y="212"/>
                  </a:lnTo>
                  <a:lnTo>
                    <a:pt x="710" y="208"/>
                  </a:lnTo>
                  <a:lnTo>
                    <a:pt x="705" y="203"/>
                  </a:lnTo>
                  <a:lnTo>
                    <a:pt x="693" y="201"/>
                  </a:lnTo>
                  <a:lnTo>
                    <a:pt x="691" y="201"/>
                  </a:lnTo>
                  <a:lnTo>
                    <a:pt x="676" y="201"/>
                  </a:lnTo>
                  <a:lnTo>
                    <a:pt x="674" y="201"/>
                  </a:lnTo>
                  <a:lnTo>
                    <a:pt x="672" y="201"/>
                  </a:lnTo>
                  <a:lnTo>
                    <a:pt x="669" y="198"/>
                  </a:lnTo>
                  <a:lnTo>
                    <a:pt x="665" y="196"/>
                  </a:lnTo>
                  <a:lnTo>
                    <a:pt x="662" y="194"/>
                  </a:lnTo>
                  <a:lnTo>
                    <a:pt x="660" y="191"/>
                  </a:lnTo>
                  <a:lnTo>
                    <a:pt x="643" y="184"/>
                  </a:lnTo>
                  <a:lnTo>
                    <a:pt x="641" y="182"/>
                  </a:lnTo>
                  <a:lnTo>
                    <a:pt x="636" y="179"/>
                  </a:lnTo>
                  <a:lnTo>
                    <a:pt x="634" y="165"/>
                  </a:lnTo>
                  <a:lnTo>
                    <a:pt x="631" y="163"/>
                  </a:lnTo>
                  <a:lnTo>
                    <a:pt x="631" y="160"/>
                  </a:lnTo>
                  <a:lnTo>
                    <a:pt x="629" y="160"/>
                  </a:lnTo>
                  <a:lnTo>
                    <a:pt x="627" y="158"/>
                  </a:lnTo>
                  <a:lnTo>
                    <a:pt x="624" y="158"/>
                  </a:lnTo>
                  <a:lnTo>
                    <a:pt x="624" y="156"/>
                  </a:lnTo>
                  <a:lnTo>
                    <a:pt x="624" y="149"/>
                  </a:lnTo>
                  <a:lnTo>
                    <a:pt x="624" y="146"/>
                  </a:lnTo>
                  <a:lnTo>
                    <a:pt x="622" y="146"/>
                  </a:lnTo>
                  <a:lnTo>
                    <a:pt x="615" y="141"/>
                  </a:lnTo>
                  <a:lnTo>
                    <a:pt x="613" y="139"/>
                  </a:lnTo>
                  <a:lnTo>
                    <a:pt x="613" y="137"/>
                  </a:lnTo>
                  <a:lnTo>
                    <a:pt x="613" y="134"/>
                  </a:lnTo>
                  <a:lnTo>
                    <a:pt x="613" y="132"/>
                  </a:lnTo>
                  <a:lnTo>
                    <a:pt x="610" y="127"/>
                  </a:lnTo>
                  <a:lnTo>
                    <a:pt x="610" y="125"/>
                  </a:lnTo>
                  <a:lnTo>
                    <a:pt x="613" y="125"/>
                  </a:lnTo>
                  <a:lnTo>
                    <a:pt x="613" y="123"/>
                  </a:lnTo>
                  <a:lnTo>
                    <a:pt x="617" y="123"/>
                  </a:lnTo>
                  <a:lnTo>
                    <a:pt x="620" y="120"/>
                  </a:lnTo>
                  <a:lnTo>
                    <a:pt x="620" y="120"/>
                  </a:lnTo>
                  <a:lnTo>
                    <a:pt x="622" y="115"/>
                  </a:lnTo>
                  <a:lnTo>
                    <a:pt x="622" y="113"/>
                  </a:lnTo>
                  <a:lnTo>
                    <a:pt x="624" y="108"/>
                  </a:lnTo>
                  <a:lnTo>
                    <a:pt x="629" y="101"/>
                  </a:lnTo>
                  <a:lnTo>
                    <a:pt x="629" y="99"/>
                  </a:lnTo>
                  <a:lnTo>
                    <a:pt x="629" y="94"/>
                  </a:lnTo>
                  <a:lnTo>
                    <a:pt x="629" y="89"/>
                  </a:lnTo>
                  <a:lnTo>
                    <a:pt x="631" y="82"/>
                  </a:lnTo>
                  <a:lnTo>
                    <a:pt x="631" y="80"/>
                  </a:lnTo>
                  <a:lnTo>
                    <a:pt x="634" y="78"/>
                  </a:lnTo>
                  <a:lnTo>
                    <a:pt x="634" y="75"/>
                  </a:lnTo>
                  <a:lnTo>
                    <a:pt x="631" y="73"/>
                  </a:lnTo>
                  <a:lnTo>
                    <a:pt x="631" y="73"/>
                  </a:lnTo>
                  <a:lnTo>
                    <a:pt x="629" y="73"/>
                  </a:lnTo>
                  <a:lnTo>
                    <a:pt x="627" y="73"/>
                  </a:lnTo>
                  <a:lnTo>
                    <a:pt x="624" y="73"/>
                  </a:lnTo>
                  <a:lnTo>
                    <a:pt x="615" y="75"/>
                  </a:lnTo>
                  <a:lnTo>
                    <a:pt x="613" y="78"/>
                  </a:lnTo>
                  <a:lnTo>
                    <a:pt x="605" y="82"/>
                  </a:lnTo>
                  <a:lnTo>
                    <a:pt x="603" y="82"/>
                  </a:lnTo>
                  <a:lnTo>
                    <a:pt x="598" y="85"/>
                  </a:lnTo>
                  <a:lnTo>
                    <a:pt x="589" y="82"/>
                  </a:lnTo>
                  <a:lnTo>
                    <a:pt x="587" y="82"/>
                  </a:lnTo>
                  <a:lnTo>
                    <a:pt x="584" y="80"/>
                  </a:lnTo>
                  <a:lnTo>
                    <a:pt x="584" y="80"/>
                  </a:lnTo>
                  <a:lnTo>
                    <a:pt x="584" y="78"/>
                  </a:lnTo>
                  <a:lnTo>
                    <a:pt x="587" y="78"/>
                  </a:lnTo>
                  <a:lnTo>
                    <a:pt x="589" y="73"/>
                  </a:lnTo>
                  <a:lnTo>
                    <a:pt x="589" y="71"/>
                  </a:lnTo>
                  <a:lnTo>
                    <a:pt x="591" y="71"/>
                  </a:lnTo>
                  <a:lnTo>
                    <a:pt x="589" y="68"/>
                  </a:lnTo>
                  <a:lnTo>
                    <a:pt x="587" y="66"/>
                  </a:lnTo>
                  <a:lnTo>
                    <a:pt x="582" y="63"/>
                  </a:lnTo>
                  <a:lnTo>
                    <a:pt x="579" y="63"/>
                  </a:lnTo>
                  <a:lnTo>
                    <a:pt x="577" y="63"/>
                  </a:lnTo>
                  <a:lnTo>
                    <a:pt x="577" y="63"/>
                  </a:lnTo>
                  <a:lnTo>
                    <a:pt x="575" y="66"/>
                  </a:lnTo>
                  <a:lnTo>
                    <a:pt x="575" y="66"/>
                  </a:lnTo>
                  <a:lnTo>
                    <a:pt x="572" y="68"/>
                  </a:lnTo>
                  <a:lnTo>
                    <a:pt x="572" y="68"/>
                  </a:lnTo>
                  <a:lnTo>
                    <a:pt x="561" y="71"/>
                  </a:lnTo>
                  <a:lnTo>
                    <a:pt x="556" y="68"/>
                  </a:lnTo>
                  <a:lnTo>
                    <a:pt x="551" y="66"/>
                  </a:lnTo>
                  <a:lnTo>
                    <a:pt x="539" y="56"/>
                  </a:lnTo>
                  <a:lnTo>
                    <a:pt x="537" y="52"/>
                  </a:lnTo>
                  <a:lnTo>
                    <a:pt x="534" y="49"/>
                  </a:lnTo>
                  <a:lnTo>
                    <a:pt x="534" y="47"/>
                  </a:lnTo>
                  <a:lnTo>
                    <a:pt x="532" y="47"/>
                  </a:lnTo>
                  <a:lnTo>
                    <a:pt x="527" y="44"/>
                  </a:lnTo>
                  <a:lnTo>
                    <a:pt x="525" y="44"/>
                  </a:lnTo>
                  <a:lnTo>
                    <a:pt x="523" y="44"/>
                  </a:lnTo>
                  <a:lnTo>
                    <a:pt x="520" y="44"/>
                  </a:lnTo>
                  <a:lnTo>
                    <a:pt x="520" y="47"/>
                  </a:lnTo>
                  <a:lnTo>
                    <a:pt x="518" y="47"/>
                  </a:lnTo>
                  <a:lnTo>
                    <a:pt x="518" y="49"/>
                  </a:lnTo>
                  <a:lnTo>
                    <a:pt x="516" y="54"/>
                  </a:lnTo>
                  <a:lnTo>
                    <a:pt x="516" y="56"/>
                  </a:lnTo>
                  <a:lnTo>
                    <a:pt x="516" y="56"/>
                  </a:lnTo>
                  <a:lnTo>
                    <a:pt x="511" y="56"/>
                  </a:lnTo>
                  <a:lnTo>
                    <a:pt x="506" y="59"/>
                  </a:lnTo>
                  <a:lnTo>
                    <a:pt x="504" y="59"/>
                  </a:lnTo>
                  <a:lnTo>
                    <a:pt x="504" y="61"/>
                  </a:lnTo>
                  <a:lnTo>
                    <a:pt x="501" y="61"/>
                  </a:lnTo>
                  <a:lnTo>
                    <a:pt x="501" y="63"/>
                  </a:lnTo>
                  <a:lnTo>
                    <a:pt x="501" y="66"/>
                  </a:lnTo>
                  <a:lnTo>
                    <a:pt x="492" y="75"/>
                  </a:lnTo>
                  <a:lnTo>
                    <a:pt x="490" y="78"/>
                  </a:lnTo>
                  <a:lnTo>
                    <a:pt x="468" y="85"/>
                  </a:lnTo>
                  <a:lnTo>
                    <a:pt x="466" y="87"/>
                  </a:lnTo>
                  <a:lnTo>
                    <a:pt x="466" y="87"/>
                  </a:lnTo>
                  <a:lnTo>
                    <a:pt x="466" y="89"/>
                  </a:lnTo>
                  <a:lnTo>
                    <a:pt x="466" y="89"/>
                  </a:lnTo>
                  <a:lnTo>
                    <a:pt x="466" y="92"/>
                  </a:lnTo>
                  <a:lnTo>
                    <a:pt x="468" y="92"/>
                  </a:lnTo>
                  <a:lnTo>
                    <a:pt x="468" y="94"/>
                  </a:lnTo>
                  <a:lnTo>
                    <a:pt x="471" y="94"/>
                  </a:lnTo>
                  <a:lnTo>
                    <a:pt x="473" y="97"/>
                  </a:lnTo>
                  <a:lnTo>
                    <a:pt x="482" y="99"/>
                  </a:lnTo>
                  <a:lnTo>
                    <a:pt x="485" y="99"/>
                  </a:lnTo>
                  <a:lnTo>
                    <a:pt x="485" y="99"/>
                  </a:lnTo>
                  <a:lnTo>
                    <a:pt x="485" y="101"/>
                  </a:lnTo>
                  <a:lnTo>
                    <a:pt x="485" y="104"/>
                  </a:lnTo>
                  <a:lnTo>
                    <a:pt x="482" y="106"/>
                  </a:lnTo>
                  <a:lnTo>
                    <a:pt x="478" y="108"/>
                  </a:lnTo>
                  <a:lnTo>
                    <a:pt x="473" y="108"/>
                  </a:lnTo>
                  <a:lnTo>
                    <a:pt x="468" y="108"/>
                  </a:lnTo>
                  <a:lnTo>
                    <a:pt x="423" y="120"/>
                  </a:lnTo>
                  <a:lnTo>
                    <a:pt x="411" y="115"/>
                  </a:lnTo>
                  <a:lnTo>
                    <a:pt x="411" y="115"/>
                  </a:lnTo>
                  <a:lnTo>
                    <a:pt x="409" y="113"/>
                  </a:lnTo>
                  <a:lnTo>
                    <a:pt x="409" y="111"/>
                  </a:lnTo>
                  <a:lnTo>
                    <a:pt x="409" y="111"/>
                  </a:lnTo>
                  <a:lnTo>
                    <a:pt x="411" y="108"/>
                  </a:lnTo>
                  <a:lnTo>
                    <a:pt x="411" y="106"/>
                  </a:lnTo>
                  <a:lnTo>
                    <a:pt x="414" y="104"/>
                  </a:lnTo>
                  <a:lnTo>
                    <a:pt x="411" y="101"/>
                  </a:lnTo>
                  <a:lnTo>
                    <a:pt x="409" y="101"/>
                  </a:lnTo>
                  <a:lnTo>
                    <a:pt x="409" y="101"/>
                  </a:lnTo>
                  <a:lnTo>
                    <a:pt x="407" y="101"/>
                  </a:lnTo>
                  <a:lnTo>
                    <a:pt x="404" y="101"/>
                  </a:lnTo>
                  <a:lnTo>
                    <a:pt x="404" y="104"/>
                  </a:lnTo>
                  <a:lnTo>
                    <a:pt x="404" y="104"/>
                  </a:lnTo>
                  <a:lnTo>
                    <a:pt x="404" y="106"/>
                  </a:lnTo>
                  <a:lnTo>
                    <a:pt x="404" y="106"/>
                  </a:lnTo>
                  <a:lnTo>
                    <a:pt x="404" y="108"/>
                  </a:lnTo>
                  <a:lnTo>
                    <a:pt x="402" y="108"/>
                  </a:lnTo>
                  <a:lnTo>
                    <a:pt x="400" y="113"/>
                  </a:lnTo>
                  <a:lnTo>
                    <a:pt x="400" y="113"/>
                  </a:lnTo>
                  <a:lnTo>
                    <a:pt x="397" y="118"/>
                  </a:lnTo>
                  <a:lnTo>
                    <a:pt x="388" y="134"/>
                  </a:lnTo>
                  <a:lnTo>
                    <a:pt x="388" y="134"/>
                  </a:lnTo>
                  <a:lnTo>
                    <a:pt x="385" y="134"/>
                  </a:lnTo>
                  <a:lnTo>
                    <a:pt x="381" y="132"/>
                  </a:lnTo>
                  <a:lnTo>
                    <a:pt x="378" y="132"/>
                  </a:lnTo>
                  <a:lnTo>
                    <a:pt x="374" y="130"/>
                  </a:lnTo>
                  <a:lnTo>
                    <a:pt x="374" y="127"/>
                  </a:lnTo>
                  <a:lnTo>
                    <a:pt x="367" y="127"/>
                  </a:lnTo>
                  <a:lnTo>
                    <a:pt x="364" y="125"/>
                  </a:lnTo>
                  <a:lnTo>
                    <a:pt x="364" y="125"/>
                  </a:lnTo>
                  <a:lnTo>
                    <a:pt x="362" y="125"/>
                  </a:lnTo>
                  <a:lnTo>
                    <a:pt x="359" y="123"/>
                  </a:lnTo>
                  <a:lnTo>
                    <a:pt x="348" y="118"/>
                  </a:lnTo>
                  <a:lnTo>
                    <a:pt x="326" y="106"/>
                  </a:lnTo>
                  <a:lnTo>
                    <a:pt x="317" y="104"/>
                  </a:lnTo>
                  <a:lnTo>
                    <a:pt x="300" y="108"/>
                  </a:lnTo>
                  <a:lnTo>
                    <a:pt x="300" y="108"/>
                  </a:lnTo>
                  <a:lnTo>
                    <a:pt x="298" y="111"/>
                  </a:lnTo>
                  <a:lnTo>
                    <a:pt x="296" y="111"/>
                  </a:lnTo>
                  <a:lnTo>
                    <a:pt x="296" y="113"/>
                  </a:lnTo>
                  <a:lnTo>
                    <a:pt x="296" y="113"/>
                  </a:lnTo>
                  <a:lnTo>
                    <a:pt x="293" y="118"/>
                  </a:lnTo>
                  <a:lnTo>
                    <a:pt x="293" y="120"/>
                  </a:lnTo>
                  <a:lnTo>
                    <a:pt x="291" y="123"/>
                  </a:lnTo>
                  <a:lnTo>
                    <a:pt x="281" y="125"/>
                  </a:lnTo>
                  <a:lnTo>
                    <a:pt x="279" y="125"/>
                  </a:lnTo>
                  <a:lnTo>
                    <a:pt x="262" y="113"/>
                  </a:lnTo>
                  <a:lnTo>
                    <a:pt x="260" y="111"/>
                  </a:lnTo>
                  <a:lnTo>
                    <a:pt x="248" y="101"/>
                  </a:lnTo>
                  <a:lnTo>
                    <a:pt x="248" y="101"/>
                  </a:lnTo>
                  <a:lnTo>
                    <a:pt x="248" y="99"/>
                  </a:lnTo>
                  <a:lnTo>
                    <a:pt x="248" y="99"/>
                  </a:lnTo>
                  <a:lnTo>
                    <a:pt x="246" y="97"/>
                  </a:lnTo>
                  <a:lnTo>
                    <a:pt x="246" y="92"/>
                  </a:lnTo>
                  <a:lnTo>
                    <a:pt x="243" y="87"/>
                  </a:lnTo>
                  <a:lnTo>
                    <a:pt x="227" y="87"/>
                  </a:lnTo>
                  <a:lnTo>
                    <a:pt x="222" y="85"/>
                  </a:lnTo>
                  <a:lnTo>
                    <a:pt x="220" y="85"/>
                  </a:lnTo>
                  <a:lnTo>
                    <a:pt x="210" y="75"/>
                  </a:lnTo>
                  <a:lnTo>
                    <a:pt x="208" y="71"/>
                  </a:lnTo>
                  <a:lnTo>
                    <a:pt x="206" y="71"/>
                  </a:lnTo>
                  <a:lnTo>
                    <a:pt x="187" y="68"/>
                  </a:lnTo>
                  <a:lnTo>
                    <a:pt x="184" y="71"/>
                  </a:lnTo>
                  <a:lnTo>
                    <a:pt x="177" y="75"/>
                  </a:lnTo>
                  <a:lnTo>
                    <a:pt x="175" y="75"/>
                  </a:lnTo>
                  <a:lnTo>
                    <a:pt x="168" y="73"/>
                  </a:lnTo>
                  <a:lnTo>
                    <a:pt x="163" y="68"/>
                  </a:lnTo>
                  <a:lnTo>
                    <a:pt x="163" y="66"/>
                  </a:lnTo>
                  <a:lnTo>
                    <a:pt x="158" y="59"/>
                  </a:lnTo>
                  <a:lnTo>
                    <a:pt x="156" y="59"/>
                  </a:lnTo>
                  <a:lnTo>
                    <a:pt x="156" y="56"/>
                  </a:lnTo>
                  <a:lnTo>
                    <a:pt x="154" y="56"/>
                  </a:lnTo>
                  <a:lnTo>
                    <a:pt x="146" y="56"/>
                  </a:lnTo>
                  <a:lnTo>
                    <a:pt x="132" y="47"/>
                  </a:lnTo>
                  <a:lnTo>
                    <a:pt x="120" y="49"/>
                  </a:lnTo>
                  <a:lnTo>
                    <a:pt x="116" y="49"/>
                  </a:lnTo>
                  <a:lnTo>
                    <a:pt x="113" y="44"/>
                  </a:lnTo>
                  <a:lnTo>
                    <a:pt x="111" y="42"/>
                  </a:lnTo>
                  <a:lnTo>
                    <a:pt x="109" y="42"/>
                  </a:lnTo>
                  <a:lnTo>
                    <a:pt x="90" y="28"/>
                  </a:lnTo>
                  <a:lnTo>
                    <a:pt x="87" y="26"/>
                  </a:lnTo>
                  <a:lnTo>
                    <a:pt x="87" y="23"/>
                  </a:lnTo>
                  <a:lnTo>
                    <a:pt x="87" y="23"/>
                  </a:lnTo>
                  <a:lnTo>
                    <a:pt x="87" y="21"/>
                  </a:lnTo>
                  <a:lnTo>
                    <a:pt x="92" y="21"/>
                  </a:lnTo>
                  <a:lnTo>
                    <a:pt x="92" y="18"/>
                  </a:lnTo>
                  <a:lnTo>
                    <a:pt x="92" y="16"/>
                  </a:lnTo>
                  <a:lnTo>
                    <a:pt x="90" y="14"/>
                  </a:lnTo>
                  <a:lnTo>
                    <a:pt x="87" y="11"/>
                  </a:lnTo>
                  <a:lnTo>
                    <a:pt x="87" y="11"/>
                  </a:lnTo>
                  <a:lnTo>
                    <a:pt x="68" y="4"/>
                  </a:lnTo>
                  <a:lnTo>
                    <a:pt x="57" y="2"/>
                  </a:lnTo>
                  <a:lnTo>
                    <a:pt x="47" y="0"/>
                  </a:lnTo>
                  <a:lnTo>
                    <a:pt x="45" y="2"/>
                  </a:lnTo>
                  <a:lnTo>
                    <a:pt x="45" y="2"/>
                  </a:lnTo>
                  <a:lnTo>
                    <a:pt x="42" y="2"/>
                  </a:lnTo>
                  <a:lnTo>
                    <a:pt x="40" y="4"/>
                  </a:lnTo>
                  <a:lnTo>
                    <a:pt x="35" y="9"/>
                  </a:lnTo>
                  <a:lnTo>
                    <a:pt x="31" y="18"/>
                  </a:lnTo>
                  <a:lnTo>
                    <a:pt x="23" y="28"/>
                  </a:lnTo>
                  <a:lnTo>
                    <a:pt x="21" y="35"/>
                  </a:lnTo>
                  <a:lnTo>
                    <a:pt x="19" y="37"/>
                  </a:lnTo>
                  <a:lnTo>
                    <a:pt x="19" y="37"/>
                  </a:lnTo>
                  <a:lnTo>
                    <a:pt x="19" y="42"/>
                  </a:lnTo>
                  <a:lnTo>
                    <a:pt x="19" y="44"/>
                  </a:lnTo>
                  <a:lnTo>
                    <a:pt x="16" y="44"/>
                  </a:lnTo>
                  <a:lnTo>
                    <a:pt x="16" y="47"/>
                  </a:lnTo>
                  <a:lnTo>
                    <a:pt x="7" y="49"/>
                  </a:lnTo>
                  <a:lnTo>
                    <a:pt x="2" y="52"/>
                  </a:lnTo>
                  <a:lnTo>
                    <a:pt x="2" y="52"/>
                  </a:lnTo>
                  <a:lnTo>
                    <a:pt x="0" y="54"/>
                  </a:lnTo>
                  <a:lnTo>
                    <a:pt x="0" y="54"/>
                  </a:lnTo>
                  <a:lnTo>
                    <a:pt x="0" y="56"/>
                  </a:lnTo>
                  <a:lnTo>
                    <a:pt x="0" y="59"/>
                  </a:lnTo>
                  <a:lnTo>
                    <a:pt x="2" y="61"/>
                  </a:lnTo>
                  <a:lnTo>
                    <a:pt x="12" y="71"/>
                  </a:lnTo>
                  <a:lnTo>
                    <a:pt x="23" y="80"/>
                  </a:lnTo>
                  <a:lnTo>
                    <a:pt x="49" y="94"/>
                  </a:lnTo>
                  <a:lnTo>
                    <a:pt x="54" y="97"/>
                  </a:lnTo>
                  <a:lnTo>
                    <a:pt x="57" y="99"/>
                  </a:lnTo>
                  <a:lnTo>
                    <a:pt x="57" y="99"/>
                  </a:lnTo>
                  <a:lnTo>
                    <a:pt x="57" y="101"/>
                  </a:lnTo>
                  <a:lnTo>
                    <a:pt x="57" y="104"/>
                  </a:lnTo>
                  <a:lnTo>
                    <a:pt x="57" y="106"/>
                  </a:lnTo>
                  <a:lnTo>
                    <a:pt x="57" y="106"/>
                  </a:lnTo>
                  <a:lnTo>
                    <a:pt x="57" y="108"/>
                  </a:lnTo>
                  <a:lnTo>
                    <a:pt x="59" y="115"/>
                  </a:lnTo>
                  <a:lnTo>
                    <a:pt x="61" y="118"/>
                  </a:lnTo>
                  <a:lnTo>
                    <a:pt x="61" y="120"/>
                  </a:lnTo>
                  <a:lnTo>
                    <a:pt x="61" y="123"/>
                  </a:lnTo>
                  <a:lnTo>
                    <a:pt x="61" y="125"/>
                  </a:lnTo>
                  <a:lnTo>
                    <a:pt x="61" y="127"/>
                  </a:lnTo>
                  <a:lnTo>
                    <a:pt x="64" y="127"/>
                  </a:lnTo>
                  <a:lnTo>
                    <a:pt x="64" y="125"/>
                  </a:lnTo>
                  <a:lnTo>
                    <a:pt x="64" y="125"/>
                  </a:lnTo>
                  <a:lnTo>
                    <a:pt x="66" y="118"/>
                  </a:lnTo>
                  <a:lnTo>
                    <a:pt x="68" y="118"/>
                  </a:lnTo>
                  <a:lnTo>
                    <a:pt x="68" y="118"/>
                  </a:lnTo>
                  <a:lnTo>
                    <a:pt x="73" y="120"/>
                  </a:lnTo>
                  <a:lnTo>
                    <a:pt x="75" y="120"/>
                  </a:lnTo>
                  <a:lnTo>
                    <a:pt x="75" y="123"/>
                  </a:lnTo>
                  <a:lnTo>
                    <a:pt x="75" y="125"/>
                  </a:lnTo>
                  <a:lnTo>
                    <a:pt x="73" y="130"/>
                  </a:lnTo>
                  <a:lnTo>
                    <a:pt x="73" y="130"/>
                  </a:lnTo>
                  <a:lnTo>
                    <a:pt x="73" y="132"/>
                  </a:lnTo>
                  <a:lnTo>
                    <a:pt x="73" y="134"/>
                  </a:lnTo>
                  <a:lnTo>
                    <a:pt x="75" y="134"/>
                  </a:lnTo>
                  <a:lnTo>
                    <a:pt x="78" y="134"/>
                  </a:lnTo>
                  <a:lnTo>
                    <a:pt x="80" y="134"/>
                  </a:lnTo>
                  <a:lnTo>
                    <a:pt x="85" y="132"/>
                  </a:lnTo>
                  <a:lnTo>
                    <a:pt x="87" y="132"/>
                  </a:lnTo>
                  <a:lnTo>
                    <a:pt x="90" y="132"/>
                  </a:lnTo>
                  <a:lnTo>
                    <a:pt x="94" y="134"/>
                  </a:lnTo>
                  <a:lnTo>
                    <a:pt x="97" y="134"/>
                  </a:lnTo>
                  <a:lnTo>
                    <a:pt x="99" y="137"/>
                  </a:lnTo>
                  <a:lnTo>
                    <a:pt x="99" y="137"/>
                  </a:lnTo>
                  <a:lnTo>
                    <a:pt x="99" y="139"/>
                  </a:lnTo>
                  <a:lnTo>
                    <a:pt x="99" y="141"/>
                  </a:lnTo>
                  <a:lnTo>
                    <a:pt x="99" y="144"/>
                  </a:lnTo>
                  <a:lnTo>
                    <a:pt x="102" y="146"/>
                  </a:lnTo>
                  <a:lnTo>
                    <a:pt x="102" y="149"/>
                  </a:lnTo>
                  <a:lnTo>
                    <a:pt x="104" y="151"/>
                  </a:lnTo>
                  <a:lnTo>
                    <a:pt x="106" y="151"/>
                  </a:lnTo>
                  <a:lnTo>
                    <a:pt x="109" y="151"/>
                  </a:lnTo>
                  <a:lnTo>
                    <a:pt x="111" y="151"/>
                  </a:lnTo>
                  <a:lnTo>
                    <a:pt x="113" y="151"/>
                  </a:lnTo>
                  <a:lnTo>
                    <a:pt x="116" y="151"/>
                  </a:lnTo>
                  <a:lnTo>
                    <a:pt x="120" y="153"/>
                  </a:lnTo>
                  <a:lnTo>
                    <a:pt x="123" y="156"/>
                  </a:lnTo>
                  <a:lnTo>
                    <a:pt x="125" y="158"/>
                  </a:lnTo>
                  <a:lnTo>
                    <a:pt x="125" y="160"/>
                  </a:lnTo>
                  <a:lnTo>
                    <a:pt x="125" y="160"/>
                  </a:lnTo>
                  <a:lnTo>
                    <a:pt x="125" y="163"/>
                  </a:lnTo>
                  <a:lnTo>
                    <a:pt x="123" y="168"/>
                  </a:lnTo>
                  <a:lnTo>
                    <a:pt x="120" y="170"/>
                  </a:lnTo>
                  <a:lnTo>
                    <a:pt x="120" y="172"/>
                  </a:lnTo>
                  <a:lnTo>
                    <a:pt x="120" y="175"/>
                  </a:lnTo>
                  <a:lnTo>
                    <a:pt x="118" y="177"/>
                  </a:lnTo>
                  <a:lnTo>
                    <a:pt x="118" y="179"/>
                  </a:lnTo>
                  <a:lnTo>
                    <a:pt x="120" y="179"/>
                  </a:lnTo>
                  <a:lnTo>
                    <a:pt x="132" y="184"/>
                  </a:lnTo>
                  <a:lnTo>
                    <a:pt x="139" y="186"/>
                  </a:lnTo>
                  <a:lnTo>
                    <a:pt x="144" y="189"/>
                  </a:lnTo>
                  <a:lnTo>
                    <a:pt x="156" y="203"/>
                  </a:lnTo>
                  <a:lnTo>
                    <a:pt x="170" y="212"/>
                  </a:lnTo>
                  <a:lnTo>
                    <a:pt x="182" y="227"/>
                  </a:lnTo>
                  <a:lnTo>
                    <a:pt x="196" y="255"/>
                  </a:lnTo>
                  <a:lnTo>
                    <a:pt x="203" y="272"/>
                  </a:lnTo>
                  <a:lnTo>
                    <a:pt x="225" y="371"/>
                  </a:lnTo>
                  <a:lnTo>
                    <a:pt x="236" y="404"/>
                  </a:lnTo>
                  <a:lnTo>
                    <a:pt x="239" y="409"/>
                  </a:lnTo>
                  <a:lnTo>
                    <a:pt x="251" y="414"/>
                  </a:lnTo>
                  <a:lnTo>
                    <a:pt x="255" y="418"/>
                  </a:lnTo>
                  <a:lnTo>
                    <a:pt x="279" y="442"/>
                  </a:lnTo>
                  <a:lnTo>
                    <a:pt x="310" y="492"/>
                  </a:lnTo>
                  <a:lnTo>
                    <a:pt x="314" y="499"/>
                  </a:lnTo>
                  <a:lnTo>
                    <a:pt x="317" y="508"/>
                  </a:lnTo>
                  <a:lnTo>
                    <a:pt x="319" y="525"/>
                  </a:lnTo>
                  <a:lnTo>
                    <a:pt x="322" y="534"/>
                  </a:lnTo>
                  <a:lnTo>
                    <a:pt x="324" y="541"/>
                  </a:lnTo>
                  <a:lnTo>
                    <a:pt x="324" y="546"/>
                  </a:lnTo>
                  <a:lnTo>
                    <a:pt x="324" y="556"/>
                  </a:lnTo>
                  <a:lnTo>
                    <a:pt x="324" y="565"/>
                  </a:lnTo>
                  <a:lnTo>
                    <a:pt x="326" y="570"/>
                  </a:lnTo>
                  <a:lnTo>
                    <a:pt x="322" y="593"/>
                  </a:lnTo>
                  <a:lnTo>
                    <a:pt x="319" y="603"/>
                  </a:lnTo>
                  <a:lnTo>
                    <a:pt x="312" y="610"/>
                  </a:lnTo>
                  <a:lnTo>
                    <a:pt x="322" y="629"/>
                  </a:lnTo>
                  <a:lnTo>
                    <a:pt x="329" y="636"/>
                  </a:lnTo>
                  <a:lnTo>
                    <a:pt x="336" y="631"/>
                  </a:lnTo>
                  <a:lnTo>
                    <a:pt x="333" y="629"/>
                  </a:lnTo>
                  <a:lnTo>
                    <a:pt x="333" y="624"/>
                  </a:lnTo>
                  <a:lnTo>
                    <a:pt x="345" y="617"/>
                  </a:lnTo>
                  <a:lnTo>
                    <a:pt x="362" y="617"/>
                  </a:lnTo>
                  <a:lnTo>
                    <a:pt x="376" y="619"/>
                  </a:lnTo>
                  <a:lnTo>
                    <a:pt x="400" y="627"/>
                  </a:lnTo>
                  <a:lnTo>
                    <a:pt x="404" y="629"/>
                  </a:lnTo>
                  <a:lnTo>
                    <a:pt x="407" y="631"/>
                  </a:lnTo>
                  <a:lnTo>
                    <a:pt x="409" y="638"/>
                  </a:lnTo>
                  <a:lnTo>
                    <a:pt x="409" y="641"/>
                  </a:lnTo>
                  <a:lnTo>
                    <a:pt x="407" y="643"/>
                  </a:lnTo>
                  <a:lnTo>
                    <a:pt x="407" y="645"/>
                  </a:lnTo>
                  <a:lnTo>
                    <a:pt x="407" y="655"/>
                  </a:lnTo>
                  <a:lnTo>
                    <a:pt x="409" y="664"/>
                  </a:lnTo>
                  <a:lnTo>
                    <a:pt x="407" y="671"/>
                  </a:lnTo>
                  <a:lnTo>
                    <a:pt x="400" y="679"/>
                  </a:lnTo>
                  <a:lnTo>
                    <a:pt x="452" y="688"/>
                  </a:lnTo>
                  <a:lnTo>
                    <a:pt x="468" y="695"/>
                  </a:lnTo>
                  <a:lnTo>
                    <a:pt x="478" y="705"/>
                  </a:lnTo>
                  <a:lnTo>
                    <a:pt x="482" y="705"/>
                  </a:lnTo>
                  <a:lnTo>
                    <a:pt x="485" y="707"/>
                  </a:lnTo>
                  <a:lnTo>
                    <a:pt x="487" y="712"/>
                  </a:lnTo>
                  <a:lnTo>
                    <a:pt x="490" y="719"/>
                  </a:lnTo>
                  <a:lnTo>
                    <a:pt x="492" y="724"/>
                  </a:lnTo>
                  <a:lnTo>
                    <a:pt x="508" y="731"/>
                  </a:lnTo>
                  <a:lnTo>
                    <a:pt x="516" y="735"/>
                  </a:lnTo>
                  <a:lnTo>
                    <a:pt x="518" y="745"/>
                  </a:lnTo>
                  <a:lnTo>
                    <a:pt x="523" y="747"/>
                  </a:lnTo>
                  <a:lnTo>
                    <a:pt x="527" y="752"/>
                  </a:lnTo>
                  <a:lnTo>
                    <a:pt x="530" y="759"/>
                  </a:lnTo>
                  <a:lnTo>
                    <a:pt x="534" y="766"/>
                  </a:lnTo>
                  <a:lnTo>
                    <a:pt x="539" y="764"/>
                  </a:lnTo>
                  <a:lnTo>
                    <a:pt x="542" y="761"/>
                  </a:lnTo>
                  <a:lnTo>
                    <a:pt x="544" y="761"/>
                  </a:lnTo>
                  <a:lnTo>
                    <a:pt x="549" y="768"/>
                  </a:lnTo>
                  <a:lnTo>
                    <a:pt x="556" y="778"/>
                  </a:lnTo>
                  <a:lnTo>
                    <a:pt x="558" y="785"/>
                  </a:lnTo>
                  <a:lnTo>
                    <a:pt x="556" y="797"/>
                  </a:lnTo>
                  <a:lnTo>
                    <a:pt x="556" y="806"/>
                  </a:lnTo>
                  <a:lnTo>
                    <a:pt x="553" y="811"/>
                  </a:lnTo>
                  <a:lnTo>
                    <a:pt x="539" y="813"/>
                  </a:lnTo>
                  <a:lnTo>
                    <a:pt x="532" y="816"/>
                  </a:lnTo>
                  <a:lnTo>
                    <a:pt x="527" y="821"/>
                  </a:lnTo>
                  <a:lnTo>
                    <a:pt x="530" y="825"/>
                  </a:lnTo>
                  <a:lnTo>
                    <a:pt x="534" y="832"/>
                  </a:lnTo>
                  <a:lnTo>
                    <a:pt x="539" y="837"/>
                  </a:lnTo>
                  <a:lnTo>
                    <a:pt x="546" y="839"/>
                  </a:lnTo>
                  <a:lnTo>
                    <a:pt x="551" y="844"/>
                  </a:lnTo>
                  <a:lnTo>
                    <a:pt x="556" y="844"/>
                  </a:lnTo>
                  <a:lnTo>
                    <a:pt x="556" y="844"/>
                  </a:lnTo>
                  <a:lnTo>
                    <a:pt x="558" y="844"/>
                  </a:lnTo>
                  <a:lnTo>
                    <a:pt x="561" y="844"/>
                  </a:lnTo>
                  <a:lnTo>
                    <a:pt x="563" y="844"/>
                  </a:lnTo>
                  <a:lnTo>
                    <a:pt x="563" y="839"/>
                  </a:lnTo>
                  <a:lnTo>
                    <a:pt x="568" y="830"/>
                  </a:lnTo>
                  <a:lnTo>
                    <a:pt x="568" y="825"/>
                  </a:lnTo>
                  <a:lnTo>
                    <a:pt x="570" y="821"/>
                  </a:lnTo>
                  <a:lnTo>
                    <a:pt x="575" y="818"/>
                  </a:lnTo>
                  <a:lnTo>
                    <a:pt x="579" y="818"/>
                  </a:lnTo>
                  <a:lnTo>
                    <a:pt x="584" y="818"/>
                  </a:lnTo>
                  <a:lnTo>
                    <a:pt x="608" y="823"/>
                  </a:lnTo>
                  <a:lnTo>
                    <a:pt x="617" y="823"/>
                  </a:lnTo>
                  <a:lnTo>
                    <a:pt x="615" y="821"/>
                  </a:lnTo>
                  <a:lnTo>
                    <a:pt x="617" y="818"/>
                  </a:lnTo>
                  <a:lnTo>
                    <a:pt x="620" y="818"/>
                  </a:lnTo>
                  <a:lnTo>
                    <a:pt x="624" y="818"/>
                  </a:lnTo>
                  <a:lnTo>
                    <a:pt x="627" y="821"/>
                  </a:lnTo>
                  <a:lnTo>
                    <a:pt x="627" y="823"/>
                  </a:lnTo>
                  <a:lnTo>
                    <a:pt x="636" y="825"/>
                  </a:lnTo>
                  <a:lnTo>
                    <a:pt x="646" y="830"/>
                  </a:lnTo>
                  <a:lnTo>
                    <a:pt x="650" y="809"/>
                  </a:lnTo>
                  <a:lnTo>
                    <a:pt x="650" y="809"/>
                  </a:lnTo>
                  <a:close/>
                  <a:moveTo>
                    <a:pt x="305" y="681"/>
                  </a:moveTo>
                  <a:lnTo>
                    <a:pt x="305" y="681"/>
                  </a:lnTo>
                  <a:lnTo>
                    <a:pt x="307" y="686"/>
                  </a:lnTo>
                  <a:lnTo>
                    <a:pt x="310" y="690"/>
                  </a:lnTo>
                  <a:lnTo>
                    <a:pt x="307" y="697"/>
                  </a:lnTo>
                  <a:lnTo>
                    <a:pt x="305" y="702"/>
                  </a:lnTo>
                  <a:lnTo>
                    <a:pt x="300" y="707"/>
                  </a:lnTo>
                  <a:lnTo>
                    <a:pt x="296" y="709"/>
                  </a:lnTo>
                  <a:lnTo>
                    <a:pt x="303" y="712"/>
                  </a:lnTo>
                  <a:lnTo>
                    <a:pt x="307" y="716"/>
                  </a:lnTo>
                  <a:lnTo>
                    <a:pt x="312" y="726"/>
                  </a:lnTo>
                  <a:lnTo>
                    <a:pt x="307" y="731"/>
                  </a:lnTo>
                  <a:lnTo>
                    <a:pt x="305" y="728"/>
                  </a:lnTo>
                  <a:lnTo>
                    <a:pt x="303" y="728"/>
                  </a:lnTo>
                  <a:lnTo>
                    <a:pt x="300" y="728"/>
                  </a:lnTo>
                  <a:lnTo>
                    <a:pt x="296" y="726"/>
                  </a:lnTo>
                  <a:lnTo>
                    <a:pt x="296" y="724"/>
                  </a:lnTo>
                  <a:lnTo>
                    <a:pt x="291" y="716"/>
                  </a:lnTo>
                  <a:lnTo>
                    <a:pt x="288" y="716"/>
                  </a:lnTo>
                  <a:lnTo>
                    <a:pt x="286" y="714"/>
                  </a:lnTo>
                  <a:lnTo>
                    <a:pt x="281" y="712"/>
                  </a:lnTo>
                  <a:lnTo>
                    <a:pt x="277" y="712"/>
                  </a:lnTo>
                  <a:lnTo>
                    <a:pt x="274" y="721"/>
                  </a:lnTo>
                  <a:lnTo>
                    <a:pt x="269" y="714"/>
                  </a:lnTo>
                  <a:lnTo>
                    <a:pt x="260" y="721"/>
                  </a:lnTo>
                  <a:lnTo>
                    <a:pt x="253" y="716"/>
                  </a:lnTo>
                  <a:lnTo>
                    <a:pt x="251" y="724"/>
                  </a:lnTo>
                  <a:lnTo>
                    <a:pt x="251" y="726"/>
                  </a:lnTo>
                  <a:lnTo>
                    <a:pt x="248" y="728"/>
                  </a:lnTo>
                  <a:lnTo>
                    <a:pt x="222" y="731"/>
                  </a:lnTo>
                  <a:lnTo>
                    <a:pt x="215" y="728"/>
                  </a:lnTo>
                  <a:lnTo>
                    <a:pt x="210" y="724"/>
                  </a:lnTo>
                  <a:lnTo>
                    <a:pt x="206" y="712"/>
                  </a:lnTo>
                  <a:lnTo>
                    <a:pt x="208" y="705"/>
                  </a:lnTo>
                  <a:lnTo>
                    <a:pt x="215" y="700"/>
                  </a:lnTo>
                  <a:lnTo>
                    <a:pt x="222" y="695"/>
                  </a:lnTo>
                  <a:lnTo>
                    <a:pt x="229" y="695"/>
                  </a:lnTo>
                  <a:lnTo>
                    <a:pt x="232" y="695"/>
                  </a:lnTo>
                  <a:lnTo>
                    <a:pt x="239" y="697"/>
                  </a:lnTo>
                  <a:lnTo>
                    <a:pt x="243" y="697"/>
                  </a:lnTo>
                  <a:lnTo>
                    <a:pt x="248" y="697"/>
                  </a:lnTo>
                  <a:lnTo>
                    <a:pt x="255" y="697"/>
                  </a:lnTo>
                  <a:lnTo>
                    <a:pt x="255" y="695"/>
                  </a:lnTo>
                  <a:lnTo>
                    <a:pt x="255" y="695"/>
                  </a:lnTo>
                  <a:lnTo>
                    <a:pt x="255" y="695"/>
                  </a:lnTo>
                  <a:lnTo>
                    <a:pt x="253" y="693"/>
                  </a:lnTo>
                  <a:lnTo>
                    <a:pt x="258" y="690"/>
                  </a:lnTo>
                  <a:lnTo>
                    <a:pt x="258" y="688"/>
                  </a:lnTo>
                  <a:lnTo>
                    <a:pt x="258" y="686"/>
                  </a:lnTo>
                  <a:lnTo>
                    <a:pt x="262" y="686"/>
                  </a:lnTo>
                  <a:lnTo>
                    <a:pt x="274" y="686"/>
                  </a:lnTo>
                  <a:lnTo>
                    <a:pt x="274" y="690"/>
                  </a:lnTo>
                  <a:lnTo>
                    <a:pt x="277" y="693"/>
                  </a:lnTo>
                  <a:lnTo>
                    <a:pt x="281" y="693"/>
                  </a:lnTo>
                  <a:lnTo>
                    <a:pt x="284" y="690"/>
                  </a:lnTo>
                  <a:lnTo>
                    <a:pt x="284" y="688"/>
                  </a:lnTo>
                  <a:lnTo>
                    <a:pt x="286" y="686"/>
                  </a:lnTo>
                  <a:lnTo>
                    <a:pt x="288" y="683"/>
                  </a:lnTo>
                  <a:lnTo>
                    <a:pt x="291" y="681"/>
                  </a:lnTo>
                  <a:lnTo>
                    <a:pt x="293" y="669"/>
                  </a:lnTo>
                  <a:lnTo>
                    <a:pt x="293" y="664"/>
                  </a:lnTo>
                  <a:lnTo>
                    <a:pt x="298" y="662"/>
                  </a:lnTo>
                  <a:lnTo>
                    <a:pt x="300" y="662"/>
                  </a:lnTo>
                  <a:lnTo>
                    <a:pt x="305" y="664"/>
                  </a:lnTo>
                  <a:lnTo>
                    <a:pt x="307" y="669"/>
                  </a:lnTo>
                  <a:lnTo>
                    <a:pt x="310" y="671"/>
                  </a:lnTo>
                  <a:lnTo>
                    <a:pt x="307" y="676"/>
                  </a:lnTo>
                  <a:lnTo>
                    <a:pt x="305" y="681"/>
                  </a:lnTo>
                  <a:close/>
                  <a:moveTo>
                    <a:pt x="482" y="861"/>
                  </a:moveTo>
                  <a:lnTo>
                    <a:pt x="482" y="861"/>
                  </a:lnTo>
                  <a:lnTo>
                    <a:pt x="485" y="863"/>
                  </a:lnTo>
                  <a:lnTo>
                    <a:pt x="485" y="865"/>
                  </a:lnTo>
                  <a:lnTo>
                    <a:pt x="485" y="868"/>
                  </a:lnTo>
                  <a:lnTo>
                    <a:pt x="480" y="873"/>
                  </a:lnTo>
                  <a:lnTo>
                    <a:pt x="468" y="861"/>
                  </a:lnTo>
                  <a:lnTo>
                    <a:pt x="464" y="858"/>
                  </a:lnTo>
                  <a:lnTo>
                    <a:pt x="466" y="854"/>
                  </a:lnTo>
                  <a:lnTo>
                    <a:pt x="466" y="849"/>
                  </a:lnTo>
                  <a:lnTo>
                    <a:pt x="468" y="847"/>
                  </a:lnTo>
                  <a:lnTo>
                    <a:pt x="473" y="849"/>
                  </a:lnTo>
                  <a:lnTo>
                    <a:pt x="478" y="851"/>
                  </a:lnTo>
                  <a:lnTo>
                    <a:pt x="482" y="861"/>
                  </a:lnTo>
                  <a:close/>
                  <a:moveTo>
                    <a:pt x="113" y="605"/>
                  </a:moveTo>
                  <a:lnTo>
                    <a:pt x="113" y="605"/>
                  </a:lnTo>
                  <a:lnTo>
                    <a:pt x="116" y="605"/>
                  </a:lnTo>
                  <a:lnTo>
                    <a:pt x="113" y="615"/>
                  </a:lnTo>
                  <a:lnTo>
                    <a:pt x="111" y="622"/>
                  </a:lnTo>
                  <a:lnTo>
                    <a:pt x="104" y="624"/>
                  </a:lnTo>
                  <a:lnTo>
                    <a:pt x="99" y="617"/>
                  </a:lnTo>
                  <a:lnTo>
                    <a:pt x="104" y="600"/>
                  </a:lnTo>
                  <a:lnTo>
                    <a:pt x="106" y="596"/>
                  </a:lnTo>
                  <a:lnTo>
                    <a:pt x="111" y="603"/>
                  </a:lnTo>
                  <a:lnTo>
                    <a:pt x="113" y="603"/>
                  </a:lnTo>
                  <a:lnTo>
                    <a:pt x="113" y="605"/>
                  </a:lnTo>
                  <a:lnTo>
                    <a:pt x="113" y="60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3860127" y="2614288"/>
              <a:ext cx="531110" cy="538443"/>
            </a:xfrm>
            <a:custGeom>
              <a:avLst/>
              <a:gdLst>
                <a:gd name="T0" fmla="*/ 483 w 507"/>
                <a:gd name="T1" fmla="*/ 329 h 514"/>
                <a:gd name="T2" fmla="*/ 424 w 507"/>
                <a:gd name="T3" fmla="*/ 381 h 514"/>
                <a:gd name="T4" fmla="*/ 396 w 507"/>
                <a:gd name="T5" fmla="*/ 384 h 514"/>
                <a:gd name="T6" fmla="*/ 388 w 507"/>
                <a:gd name="T7" fmla="*/ 388 h 514"/>
                <a:gd name="T8" fmla="*/ 388 w 507"/>
                <a:gd name="T9" fmla="*/ 426 h 514"/>
                <a:gd name="T10" fmla="*/ 388 w 507"/>
                <a:gd name="T11" fmla="*/ 445 h 514"/>
                <a:gd name="T12" fmla="*/ 384 w 507"/>
                <a:gd name="T13" fmla="*/ 462 h 514"/>
                <a:gd name="T14" fmla="*/ 381 w 507"/>
                <a:gd name="T15" fmla="*/ 471 h 514"/>
                <a:gd name="T16" fmla="*/ 388 w 507"/>
                <a:gd name="T17" fmla="*/ 483 h 514"/>
                <a:gd name="T18" fmla="*/ 379 w 507"/>
                <a:gd name="T19" fmla="*/ 478 h 514"/>
                <a:gd name="T20" fmla="*/ 367 w 507"/>
                <a:gd name="T21" fmla="*/ 473 h 514"/>
                <a:gd name="T22" fmla="*/ 339 w 507"/>
                <a:gd name="T23" fmla="*/ 488 h 514"/>
                <a:gd name="T24" fmla="*/ 291 w 507"/>
                <a:gd name="T25" fmla="*/ 499 h 514"/>
                <a:gd name="T26" fmla="*/ 275 w 507"/>
                <a:gd name="T27" fmla="*/ 481 h 514"/>
                <a:gd name="T28" fmla="*/ 268 w 507"/>
                <a:gd name="T29" fmla="*/ 476 h 514"/>
                <a:gd name="T30" fmla="*/ 254 w 507"/>
                <a:gd name="T31" fmla="*/ 466 h 514"/>
                <a:gd name="T32" fmla="*/ 239 w 507"/>
                <a:gd name="T33" fmla="*/ 478 h 514"/>
                <a:gd name="T34" fmla="*/ 223 w 507"/>
                <a:gd name="T35" fmla="*/ 471 h 514"/>
                <a:gd name="T36" fmla="*/ 194 w 507"/>
                <a:gd name="T37" fmla="*/ 511 h 514"/>
                <a:gd name="T38" fmla="*/ 154 w 507"/>
                <a:gd name="T39" fmla="*/ 469 h 514"/>
                <a:gd name="T40" fmla="*/ 152 w 507"/>
                <a:gd name="T41" fmla="*/ 457 h 514"/>
                <a:gd name="T42" fmla="*/ 161 w 507"/>
                <a:gd name="T43" fmla="*/ 426 h 514"/>
                <a:gd name="T44" fmla="*/ 166 w 507"/>
                <a:gd name="T45" fmla="*/ 405 h 514"/>
                <a:gd name="T46" fmla="*/ 178 w 507"/>
                <a:gd name="T47" fmla="*/ 391 h 514"/>
                <a:gd name="T48" fmla="*/ 183 w 507"/>
                <a:gd name="T49" fmla="*/ 369 h 514"/>
                <a:gd name="T50" fmla="*/ 168 w 507"/>
                <a:gd name="T51" fmla="*/ 358 h 514"/>
                <a:gd name="T52" fmla="*/ 154 w 507"/>
                <a:gd name="T53" fmla="*/ 348 h 514"/>
                <a:gd name="T54" fmla="*/ 140 w 507"/>
                <a:gd name="T55" fmla="*/ 324 h 514"/>
                <a:gd name="T56" fmla="*/ 121 w 507"/>
                <a:gd name="T57" fmla="*/ 315 h 514"/>
                <a:gd name="T58" fmla="*/ 107 w 507"/>
                <a:gd name="T59" fmla="*/ 310 h 514"/>
                <a:gd name="T60" fmla="*/ 88 w 507"/>
                <a:gd name="T61" fmla="*/ 294 h 514"/>
                <a:gd name="T62" fmla="*/ 86 w 507"/>
                <a:gd name="T63" fmla="*/ 279 h 514"/>
                <a:gd name="T64" fmla="*/ 60 w 507"/>
                <a:gd name="T65" fmla="*/ 251 h 514"/>
                <a:gd name="T66" fmla="*/ 48 w 507"/>
                <a:gd name="T67" fmla="*/ 244 h 514"/>
                <a:gd name="T68" fmla="*/ 57 w 507"/>
                <a:gd name="T69" fmla="*/ 230 h 514"/>
                <a:gd name="T70" fmla="*/ 50 w 507"/>
                <a:gd name="T71" fmla="*/ 220 h 514"/>
                <a:gd name="T72" fmla="*/ 26 w 507"/>
                <a:gd name="T73" fmla="*/ 206 h 514"/>
                <a:gd name="T74" fmla="*/ 12 w 507"/>
                <a:gd name="T75" fmla="*/ 180 h 514"/>
                <a:gd name="T76" fmla="*/ 10 w 507"/>
                <a:gd name="T77" fmla="*/ 171 h 514"/>
                <a:gd name="T78" fmla="*/ 5 w 507"/>
                <a:gd name="T79" fmla="*/ 152 h 514"/>
                <a:gd name="T80" fmla="*/ 41 w 507"/>
                <a:gd name="T81" fmla="*/ 119 h 514"/>
                <a:gd name="T82" fmla="*/ 57 w 507"/>
                <a:gd name="T83" fmla="*/ 62 h 514"/>
                <a:gd name="T84" fmla="*/ 107 w 507"/>
                <a:gd name="T85" fmla="*/ 19 h 514"/>
                <a:gd name="T86" fmla="*/ 152 w 507"/>
                <a:gd name="T87" fmla="*/ 12 h 514"/>
                <a:gd name="T88" fmla="*/ 199 w 507"/>
                <a:gd name="T89" fmla="*/ 38 h 514"/>
                <a:gd name="T90" fmla="*/ 197 w 507"/>
                <a:gd name="T91" fmla="*/ 59 h 514"/>
                <a:gd name="T92" fmla="*/ 190 w 507"/>
                <a:gd name="T93" fmla="*/ 64 h 514"/>
                <a:gd name="T94" fmla="*/ 235 w 507"/>
                <a:gd name="T95" fmla="*/ 81 h 514"/>
                <a:gd name="T96" fmla="*/ 242 w 507"/>
                <a:gd name="T97" fmla="*/ 74 h 514"/>
                <a:gd name="T98" fmla="*/ 263 w 507"/>
                <a:gd name="T99" fmla="*/ 76 h 514"/>
                <a:gd name="T100" fmla="*/ 341 w 507"/>
                <a:gd name="T101" fmla="*/ 145 h 514"/>
                <a:gd name="T102" fmla="*/ 365 w 507"/>
                <a:gd name="T103" fmla="*/ 116 h 514"/>
                <a:gd name="T104" fmla="*/ 379 w 507"/>
                <a:gd name="T105" fmla="*/ 126 h 514"/>
                <a:gd name="T106" fmla="*/ 379 w 507"/>
                <a:gd name="T107" fmla="*/ 119 h 514"/>
                <a:gd name="T108" fmla="*/ 388 w 507"/>
                <a:gd name="T109" fmla="*/ 116 h 514"/>
                <a:gd name="T110" fmla="*/ 405 w 507"/>
                <a:gd name="T111" fmla="*/ 109 h 514"/>
                <a:gd name="T112" fmla="*/ 436 w 507"/>
                <a:gd name="T113" fmla="*/ 126 h 514"/>
                <a:gd name="T114" fmla="*/ 438 w 507"/>
                <a:gd name="T115" fmla="*/ 133 h 514"/>
                <a:gd name="T116" fmla="*/ 448 w 507"/>
                <a:gd name="T117" fmla="*/ 190 h 514"/>
                <a:gd name="T118" fmla="*/ 464 w 507"/>
                <a:gd name="T119" fmla="*/ 223 h 514"/>
                <a:gd name="T120" fmla="*/ 488 w 507"/>
                <a:gd name="T121" fmla="*/ 230 h 514"/>
                <a:gd name="T122" fmla="*/ 502 w 507"/>
                <a:gd name="T123" fmla="*/ 24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514">
                  <a:moveTo>
                    <a:pt x="502" y="244"/>
                  </a:moveTo>
                  <a:lnTo>
                    <a:pt x="502" y="244"/>
                  </a:lnTo>
                  <a:lnTo>
                    <a:pt x="504" y="244"/>
                  </a:lnTo>
                  <a:lnTo>
                    <a:pt x="507" y="246"/>
                  </a:lnTo>
                  <a:lnTo>
                    <a:pt x="490" y="289"/>
                  </a:lnTo>
                  <a:lnTo>
                    <a:pt x="485" y="303"/>
                  </a:lnTo>
                  <a:lnTo>
                    <a:pt x="483" y="329"/>
                  </a:lnTo>
                  <a:lnTo>
                    <a:pt x="481" y="334"/>
                  </a:lnTo>
                  <a:lnTo>
                    <a:pt x="478" y="339"/>
                  </a:lnTo>
                  <a:lnTo>
                    <a:pt x="469" y="360"/>
                  </a:lnTo>
                  <a:lnTo>
                    <a:pt x="459" y="374"/>
                  </a:lnTo>
                  <a:lnTo>
                    <a:pt x="455" y="374"/>
                  </a:lnTo>
                  <a:lnTo>
                    <a:pt x="433" y="376"/>
                  </a:lnTo>
                  <a:lnTo>
                    <a:pt x="424" y="381"/>
                  </a:lnTo>
                  <a:lnTo>
                    <a:pt x="422" y="381"/>
                  </a:lnTo>
                  <a:lnTo>
                    <a:pt x="422" y="381"/>
                  </a:lnTo>
                  <a:lnTo>
                    <a:pt x="410" y="381"/>
                  </a:lnTo>
                  <a:lnTo>
                    <a:pt x="400" y="386"/>
                  </a:lnTo>
                  <a:lnTo>
                    <a:pt x="398" y="386"/>
                  </a:lnTo>
                  <a:lnTo>
                    <a:pt x="398" y="384"/>
                  </a:lnTo>
                  <a:lnTo>
                    <a:pt x="396" y="384"/>
                  </a:lnTo>
                  <a:lnTo>
                    <a:pt x="393" y="381"/>
                  </a:lnTo>
                  <a:lnTo>
                    <a:pt x="393" y="381"/>
                  </a:lnTo>
                  <a:lnTo>
                    <a:pt x="391" y="381"/>
                  </a:lnTo>
                  <a:lnTo>
                    <a:pt x="391" y="384"/>
                  </a:lnTo>
                  <a:lnTo>
                    <a:pt x="388" y="386"/>
                  </a:lnTo>
                  <a:lnTo>
                    <a:pt x="388" y="386"/>
                  </a:lnTo>
                  <a:lnTo>
                    <a:pt x="388" y="388"/>
                  </a:lnTo>
                  <a:lnTo>
                    <a:pt x="388" y="391"/>
                  </a:lnTo>
                  <a:lnTo>
                    <a:pt x="388" y="395"/>
                  </a:lnTo>
                  <a:lnTo>
                    <a:pt x="391" y="405"/>
                  </a:lnTo>
                  <a:lnTo>
                    <a:pt x="391" y="410"/>
                  </a:lnTo>
                  <a:lnTo>
                    <a:pt x="388" y="419"/>
                  </a:lnTo>
                  <a:lnTo>
                    <a:pt x="388" y="424"/>
                  </a:lnTo>
                  <a:lnTo>
                    <a:pt x="388" y="426"/>
                  </a:lnTo>
                  <a:lnTo>
                    <a:pt x="388" y="428"/>
                  </a:lnTo>
                  <a:lnTo>
                    <a:pt x="388" y="428"/>
                  </a:lnTo>
                  <a:lnTo>
                    <a:pt x="388" y="438"/>
                  </a:lnTo>
                  <a:lnTo>
                    <a:pt x="391" y="438"/>
                  </a:lnTo>
                  <a:lnTo>
                    <a:pt x="391" y="440"/>
                  </a:lnTo>
                  <a:lnTo>
                    <a:pt x="391" y="440"/>
                  </a:lnTo>
                  <a:lnTo>
                    <a:pt x="388" y="445"/>
                  </a:lnTo>
                  <a:lnTo>
                    <a:pt x="388" y="445"/>
                  </a:lnTo>
                  <a:lnTo>
                    <a:pt x="388" y="447"/>
                  </a:lnTo>
                  <a:lnTo>
                    <a:pt x="386" y="450"/>
                  </a:lnTo>
                  <a:lnTo>
                    <a:pt x="386" y="452"/>
                  </a:lnTo>
                  <a:lnTo>
                    <a:pt x="384" y="452"/>
                  </a:lnTo>
                  <a:lnTo>
                    <a:pt x="384" y="457"/>
                  </a:lnTo>
                  <a:lnTo>
                    <a:pt x="384" y="462"/>
                  </a:lnTo>
                  <a:lnTo>
                    <a:pt x="384" y="464"/>
                  </a:lnTo>
                  <a:lnTo>
                    <a:pt x="384" y="464"/>
                  </a:lnTo>
                  <a:lnTo>
                    <a:pt x="384" y="466"/>
                  </a:lnTo>
                  <a:lnTo>
                    <a:pt x="381" y="469"/>
                  </a:lnTo>
                  <a:lnTo>
                    <a:pt x="381" y="469"/>
                  </a:lnTo>
                  <a:lnTo>
                    <a:pt x="381" y="471"/>
                  </a:lnTo>
                  <a:lnTo>
                    <a:pt x="381" y="471"/>
                  </a:lnTo>
                  <a:lnTo>
                    <a:pt x="384" y="473"/>
                  </a:lnTo>
                  <a:lnTo>
                    <a:pt x="384" y="473"/>
                  </a:lnTo>
                  <a:lnTo>
                    <a:pt x="386" y="473"/>
                  </a:lnTo>
                  <a:lnTo>
                    <a:pt x="386" y="473"/>
                  </a:lnTo>
                  <a:lnTo>
                    <a:pt x="386" y="476"/>
                  </a:lnTo>
                  <a:lnTo>
                    <a:pt x="388" y="481"/>
                  </a:lnTo>
                  <a:lnTo>
                    <a:pt x="388" y="483"/>
                  </a:lnTo>
                  <a:lnTo>
                    <a:pt x="388" y="483"/>
                  </a:lnTo>
                  <a:lnTo>
                    <a:pt x="386" y="485"/>
                  </a:lnTo>
                  <a:lnTo>
                    <a:pt x="384" y="483"/>
                  </a:lnTo>
                  <a:lnTo>
                    <a:pt x="384" y="483"/>
                  </a:lnTo>
                  <a:lnTo>
                    <a:pt x="381" y="483"/>
                  </a:lnTo>
                  <a:lnTo>
                    <a:pt x="379" y="481"/>
                  </a:lnTo>
                  <a:lnTo>
                    <a:pt x="379" y="478"/>
                  </a:lnTo>
                  <a:lnTo>
                    <a:pt x="379" y="478"/>
                  </a:lnTo>
                  <a:lnTo>
                    <a:pt x="377" y="478"/>
                  </a:lnTo>
                  <a:lnTo>
                    <a:pt x="374" y="476"/>
                  </a:lnTo>
                  <a:lnTo>
                    <a:pt x="374" y="476"/>
                  </a:lnTo>
                  <a:lnTo>
                    <a:pt x="372" y="473"/>
                  </a:lnTo>
                  <a:lnTo>
                    <a:pt x="369" y="473"/>
                  </a:lnTo>
                  <a:lnTo>
                    <a:pt x="367" y="473"/>
                  </a:lnTo>
                  <a:lnTo>
                    <a:pt x="355" y="473"/>
                  </a:lnTo>
                  <a:lnTo>
                    <a:pt x="353" y="473"/>
                  </a:lnTo>
                  <a:lnTo>
                    <a:pt x="346" y="478"/>
                  </a:lnTo>
                  <a:lnTo>
                    <a:pt x="341" y="483"/>
                  </a:lnTo>
                  <a:lnTo>
                    <a:pt x="341" y="483"/>
                  </a:lnTo>
                  <a:lnTo>
                    <a:pt x="339" y="485"/>
                  </a:lnTo>
                  <a:lnTo>
                    <a:pt x="339" y="488"/>
                  </a:lnTo>
                  <a:lnTo>
                    <a:pt x="336" y="490"/>
                  </a:lnTo>
                  <a:lnTo>
                    <a:pt x="303" y="499"/>
                  </a:lnTo>
                  <a:lnTo>
                    <a:pt x="301" y="499"/>
                  </a:lnTo>
                  <a:lnTo>
                    <a:pt x="299" y="499"/>
                  </a:lnTo>
                  <a:lnTo>
                    <a:pt x="296" y="499"/>
                  </a:lnTo>
                  <a:lnTo>
                    <a:pt x="294" y="499"/>
                  </a:lnTo>
                  <a:lnTo>
                    <a:pt x="291" y="499"/>
                  </a:lnTo>
                  <a:lnTo>
                    <a:pt x="289" y="497"/>
                  </a:lnTo>
                  <a:lnTo>
                    <a:pt x="284" y="492"/>
                  </a:lnTo>
                  <a:lnTo>
                    <a:pt x="277" y="488"/>
                  </a:lnTo>
                  <a:lnTo>
                    <a:pt x="275" y="485"/>
                  </a:lnTo>
                  <a:lnTo>
                    <a:pt x="275" y="485"/>
                  </a:lnTo>
                  <a:lnTo>
                    <a:pt x="275" y="483"/>
                  </a:lnTo>
                  <a:lnTo>
                    <a:pt x="275" y="481"/>
                  </a:lnTo>
                  <a:lnTo>
                    <a:pt x="275" y="478"/>
                  </a:lnTo>
                  <a:lnTo>
                    <a:pt x="277" y="471"/>
                  </a:lnTo>
                  <a:lnTo>
                    <a:pt x="277" y="471"/>
                  </a:lnTo>
                  <a:lnTo>
                    <a:pt x="275" y="471"/>
                  </a:lnTo>
                  <a:lnTo>
                    <a:pt x="275" y="471"/>
                  </a:lnTo>
                  <a:lnTo>
                    <a:pt x="268" y="476"/>
                  </a:lnTo>
                  <a:lnTo>
                    <a:pt x="268" y="476"/>
                  </a:lnTo>
                  <a:lnTo>
                    <a:pt x="263" y="476"/>
                  </a:lnTo>
                  <a:lnTo>
                    <a:pt x="263" y="476"/>
                  </a:lnTo>
                  <a:lnTo>
                    <a:pt x="261" y="476"/>
                  </a:lnTo>
                  <a:lnTo>
                    <a:pt x="261" y="473"/>
                  </a:lnTo>
                  <a:lnTo>
                    <a:pt x="254" y="469"/>
                  </a:lnTo>
                  <a:lnTo>
                    <a:pt x="254" y="469"/>
                  </a:lnTo>
                  <a:lnTo>
                    <a:pt x="254" y="466"/>
                  </a:lnTo>
                  <a:lnTo>
                    <a:pt x="251" y="466"/>
                  </a:lnTo>
                  <a:lnTo>
                    <a:pt x="249" y="469"/>
                  </a:lnTo>
                  <a:lnTo>
                    <a:pt x="242" y="469"/>
                  </a:lnTo>
                  <a:lnTo>
                    <a:pt x="242" y="471"/>
                  </a:lnTo>
                  <a:lnTo>
                    <a:pt x="242" y="471"/>
                  </a:lnTo>
                  <a:lnTo>
                    <a:pt x="239" y="476"/>
                  </a:lnTo>
                  <a:lnTo>
                    <a:pt x="239" y="478"/>
                  </a:lnTo>
                  <a:lnTo>
                    <a:pt x="237" y="478"/>
                  </a:lnTo>
                  <a:lnTo>
                    <a:pt x="235" y="478"/>
                  </a:lnTo>
                  <a:lnTo>
                    <a:pt x="235" y="476"/>
                  </a:lnTo>
                  <a:lnTo>
                    <a:pt x="232" y="476"/>
                  </a:lnTo>
                  <a:lnTo>
                    <a:pt x="230" y="473"/>
                  </a:lnTo>
                  <a:lnTo>
                    <a:pt x="230" y="473"/>
                  </a:lnTo>
                  <a:lnTo>
                    <a:pt x="223" y="471"/>
                  </a:lnTo>
                  <a:lnTo>
                    <a:pt x="220" y="473"/>
                  </a:lnTo>
                  <a:lnTo>
                    <a:pt x="218" y="473"/>
                  </a:lnTo>
                  <a:lnTo>
                    <a:pt x="199" y="495"/>
                  </a:lnTo>
                  <a:lnTo>
                    <a:pt x="199" y="497"/>
                  </a:lnTo>
                  <a:lnTo>
                    <a:pt x="199" y="499"/>
                  </a:lnTo>
                  <a:lnTo>
                    <a:pt x="197" y="504"/>
                  </a:lnTo>
                  <a:lnTo>
                    <a:pt x="194" y="511"/>
                  </a:lnTo>
                  <a:lnTo>
                    <a:pt x="194" y="514"/>
                  </a:lnTo>
                  <a:lnTo>
                    <a:pt x="192" y="511"/>
                  </a:lnTo>
                  <a:lnTo>
                    <a:pt x="190" y="507"/>
                  </a:lnTo>
                  <a:lnTo>
                    <a:pt x="185" y="497"/>
                  </a:lnTo>
                  <a:lnTo>
                    <a:pt x="180" y="492"/>
                  </a:lnTo>
                  <a:lnTo>
                    <a:pt x="166" y="483"/>
                  </a:lnTo>
                  <a:lnTo>
                    <a:pt x="154" y="469"/>
                  </a:lnTo>
                  <a:lnTo>
                    <a:pt x="154" y="469"/>
                  </a:lnTo>
                  <a:lnTo>
                    <a:pt x="157" y="462"/>
                  </a:lnTo>
                  <a:lnTo>
                    <a:pt x="157" y="459"/>
                  </a:lnTo>
                  <a:lnTo>
                    <a:pt x="157" y="459"/>
                  </a:lnTo>
                  <a:lnTo>
                    <a:pt x="154" y="459"/>
                  </a:lnTo>
                  <a:lnTo>
                    <a:pt x="154" y="459"/>
                  </a:lnTo>
                  <a:lnTo>
                    <a:pt x="152" y="457"/>
                  </a:lnTo>
                  <a:lnTo>
                    <a:pt x="152" y="455"/>
                  </a:lnTo>
                  <a:lnTo>
                    <a:pt x="152" y="455"/>
                  </a:lnTo>
                  <a:lnTo>
                    <a:pt x="154" y="450"/>
                  </a:lnTo>
                  <a:lnTo>
                    <a:pt x="157" y="447"/>
                  </a:lnTo>
                  <a:lnTo>
                    <a:pt x="161" y="431"/>
                  </a:lnTo>
                  <a:lnTo>
                    <a:pt x="161" y="426"/>
                  </a:lnTo>
                  <a:lnTo>
                    <a:pt x="161" y="426"/>
                  </a:lnTo>
                  <a:lnTo>
                    <a:pt x="161" y="421"/>
                  </a:lnTo>
                  <a:lnTo>
                    <a:pt x="159" y="417"/>
                  </a:lnTo>
                  <a:lnTo>
                    <a:pt x="159" y="417"/>
                  </a:lnTo>
                  <a:lnTo>
                    <a:pt x="161" y="414"/>
                  </a:lnTo>
                  <a:lnTo>
                    <a:pt x="164" y="412"/>
                  </a:lnTo>
                  <a:lnTo>
                    <a:pt x="166" y="407"/>
                  </a:lnTo>
                  <a:lnTo>
                    <a:pt x="166" y="405"/>
                  </a:lnTo>
                  <a:lnTo>
                    <a:pt x="166" y="402"/>
                  </a:lnTo>
                  <a:lnTo>
                    <a:pt x="168" y="402"/>
                  </a:lnTo>
                  <a:lnTo>
                    <a:pt x="171" y="400"/>
                  </a:lnTo>
                  <a:lnTo>
                    <a:pt x="173" y="398"/>
                  </a:lnTo>
                  <a:lnTo>
                    <a:pt x="173" y="398"/>
                  </a:lnTo>
                  <a:lnTo>
                    <a:pt x="175" y="393"/>
                  </a:lnTo>
                  <a:lnTo>
                    <a:pt x="178" y="391"/>
                  </a:lnTo>
                  <a:lnTo>
                    <a:pt x="180" y="388"/>
                  </a:lnTo>
                  <a:lnTo>
                    <a:pt x="183" y="381"/>
                  </a:lnTo>
                  <a:lnTo>
                    <a:pt x="183" y="376"/>
                  </a:lnTo>
                  <a:lnTo>
                    <a:pt x="183" y="376"/>
                  </a:lnTo>
                  <a:lnTo>
                    <a:pt x="183" y="374"/>
                  </a:lnTo>
                  <a:lnTo>
                    <a:pt x="183" y="372"/>
                  </a:lnTo>
                  <a:lnTo>
                    <a:pt x="183" y="369"/>
                  </a:lnTo>
                  <a:lnTo>
                    <a:pt x="180" y="369"/>
                  </a:lnTo>
                  <a:lnTo>
                    <a:pt x="180" y="367"/>
                  </a:lnTo>
                  <a:lnTo>
                    <a:pt x="178" y="365"/>
                  </a:lnTo>
                  <a:lnTo>
                    <a:pt x="173" y="362"/>
                  </a:lnTo>
                  <a:lnTo>
                    <a:pt x="173" y="362"/>
                  </a:lnTo>
                  <a:lnTo>
                    <a:pt x="171" y="360"/>
                  </a:lnTo>
                  <a:lnTo>
                    <a:pt x="168" y="358"/>
                  </a:lnTo>
                  <a:lnTo>
                    <a:pt x="168" y="358"/>
                  </a:lnTo>
                  <a:lnTo>
                    <a:pt x="166" y="358"/>
                  </a:lnTo>
                  <a:lnTo>
                    <a:pt x="159" y="353"/>
                  </a:lnTo>
                  <a:lnTo>
                    <a:pt x="157" y="353"/>
                  </a:lnTo>
                  <a:lnTo>
                    <a:pt x="157" y="353"/>
                  </a:lnTo>
                  <a:lnTo>
                    <a:pt x="154" y="350"/>
                  </a:lnTo>
                  <a:lnTo>
                    <a:pt x="154" y="348"/>
                  </a:lnTo>
                  <a:lnTo>
                    <a:pt x="152" y="346"/>
                  </a:lnTo>
                  <a:lnTo>
                    <a:pt x="149" y="329"/>
                  </a:lnTo>
                  <a:lnTo>
                    <a:pt x="147" y="329"/>
                  </a:lnTo>
                  <a:lnTo>
                    <a:pt x="145" y="327"/>
                  </a:lnTo>
                  <a:lnTo>
                    <a:pt x="145" y="324"/>
                  </a:lnTo>
                  <a:lnTo>
                    <a:pt x="142" y="324"/>
                  </a:lnTo>
                  <a:lnTo>
                    <a:pt x="140" y="324"/>
                  </a:lnTo>
                  <a:lnTo>
                    <a:pt x="140" y="322"/>
                  </a:lnTo>
                  <a:lnTo>
                    <a:pt x="135" y="324"/>
                  </a:lnTo>
                  <a:lnTo>
                    <a:pt x="133" y="324"/>
                  </a:lnTo>
                  <a:lnTo>
                    <a:pt x="133" y="324"/>
                  </a:lnTo>
                  <a:lnTo>
                    <a:pt x="131" y="322"/>
                  </a:lnTo>
                  <a:lnTo>
                    <a:pt x="123" y="317"/>
                  </a:lnTo>
                  <a:lnTo>
                    <a:pt x="121" y="315"/>
                  </a:lnTo>
                  <a:lnTo>
                    <a:pt x="119" y="313"/>
                  </a:lnTo>
                  <a:lnTo>
                    <a:pt x="116" y="313"/>
                  </a:lnTo>
                  <a:lnTo>
                    <a:pt x="114" y="313"/>
                  </a:lnTo>
                  <a:lnTo>
                    <a:pt x="114" y="313"/>
                  </a:lnTo>
                  <a:lnTo>
                    <a:pt x="112" y="313"/>
                  </a:lnTo>
                  <a:lnTo>
                    <a:pt x="109" y="313"/>
                  </a:lnTo>
                  <a:lnTo>
                    <a:pt x="107" y="310"/>
                  </a:lnTo>
                  <a:lnTo>
                    <a:pt x="102" y="303"/>
                  </a:lnTo>
                  <a:lnTo>
                    <a:pt x="100" y="301"/>
                  </a:lnTo>
                  <a:lnTo>
                    <a:pt x="97" y="301"/>
                  </a:lnTo>
                  <a:lnTo>
                    <a:pt x="95" y="298"/>
                  </a:lnTo>
                  <a:lnTo>
                    <a:pt x="93" y="296"/>
                  </a:lnTo>
                  <a:lnTo>
                    <a:pt x="90" y="296"/>
                  </a:lnTo>
                  <a:lnTo>
                    <a:pt x="88" y="294"/>
                  </a:lnTo>
                  <a:lnTo>
                    <a:pt x="86" y="291"/>
                  </a:lnTo>
                  <a:lnTo>
                    <a:pt x="86" y="291"/>
                  </a:lnTo>
                  <a:lnTo>
                    <a:pt x="86" y="289"/>
                  </a:lnTo>
                  <a:lnTo>
                    <a:pt x="86" y="287"/>
                  </a:lnTo>
                  <a:lnTo>
                    <a:pt x="86" y="287"/>
                  </a:lnTo>
                  <a:lnTo>
                    <a:pt x="86" y="282"/>
                  </a:lnTo>
                  <a:lnTo>
                    <a:pt x="86" y="279"/>
                  </a:lnTo>
                  <a:lnTo>
                    <a:pt x="86" y="277"/>
                  </a:lnTo>
                  <a:lnTo>
                    <a:pt x="74" y="261"/>
                  </a:lnTo>
                  <a:lnTo>
                    <a:pt x="74" y="258"/>
                  </a:lnTo>
                  <a:lnTo>
                    <a:pt x="69" y="256"/>
                  </a:lnTo>
                  <a:lnTo>
                    <a:pt x="64" y="253"/>
                  </a:lnTo>
                  <a:lnTo>
                    <a:pt x="62" y="251"/>
                  </a:lnTo>
                  <a:lnTo>
                    <a:pt x="60" y="251"/>
                  </a:lnTo>
                  <a:lnTo>
                    <a:pt x="55" y="251"/>
                  </a:lnTo>
                  <a:lnTo>
                    <a:pt x="52" y="251"/>
                  </a:lnTo>
                  <a:lnTo>
                    <a:pt x="50" y="249"/>
                  </a:lnTo>
                  <a:lnTo>
                    <a:pt x="50" y="249"/>
                  </a:lnTo>
                  <a:lnTo>
                    <a:pt x="48" y="246"/>
                  </a:lnTo>
                  <a:lnTo>
                    <a:pt x="48" y="246"/>
                  </a:lnTo>
                  <a:lnTo>
                    <a:pt x="48" y="244"/>
                  </a:lnTo>
                  <a:lnTo>
                    <a:pt x="50" y="244"/>
                  </a:lnTo>
                  <a:lnTo>
                    <a:pt x="50" y="242"/>
                  </a:lnTo>
                  <a:lnTo>
                    <a:pt x="52" y="234"/>
                  </a:lnTo>
                  <a:lnTo>
                    <a:pt x="52" y="234"/>
                  </a:lnTo>
                  <a:lnTo>
                    <a:pt x="55" y="232"/>
                  </a:lnTo>
                  <a:lnTo>
                    <a:pt x="57" y="230"/>
                  </a:lnTo>
                  <a:lnTo>
                    <a:pt x="57" y="230"/>
                  </a:lnTo>
                  <a:lnTo>
                    <a:pt x="60" y="227"/>
                  </a:lnTo>
                  <a:lnTo>
                    <a:pt x="60" y="225"/>
                  </a:lnTo>
                  <a:lnTo>
                    <a:pt x="60" y="223"/>
                  </a:lnTo>
                  <a:lnTo>
                    <a:pt x="57" y="220"/>
                  </a:lnTo>
                  <a:lnTo>
                    <a:pt x="57" y="220"/>
                  </a:lnTo>
                  <a:lnTo>
                    <a:pt x="55" y="220"/>
                  </a:lnTo>
                  <a:lnTo>
                    <a:pt x="50" y="220"/>
                  </a:lnTo>
                  <a:lnTo>
                    <a:pt x="48" y="220"/>
                  </a:lnTo>
                  <a:lnTo>
                    <a:pt x="41" y="218"/>
                  </a:lnTo>
                  <a:lnTo>
                    <a:pt x="38" y="216"/>
                  </a:lnTo>
                  <a:lnTo>
                    <a:pt x="34" y="211"/>
                  </a:lnTo>
                  <a:lnTo>
                    <a:pt x="34" y="211"/>
                  </a:lnTo>
                  <a:lnTo>
                    <a:pt x="31" y="208"/>
                  </a:lnTo>
                  <a:lnTo>
                    <a:pt x="26" y="206"/>
                  </a:lnTo>
                  <a:lnTo>
                    <a:pt x="24" y="206"/>
                  </a:lnTo>
                  <a:lnTo>
                    <a:pt x="22" y="204"/>
                  </a:lnTo>
                  <a:lnTo>
                    <a:pt x="19" y="199"/>
                  </a:lnTo>
                  <a:lnTo>
                    <a:pt x="17" y="197"/>
                  </a:lnTo>
                  <a:lnTo>
                    <a:pt x="17" y="194"/>
                  </a:lnTo>
                  <a:lnTo>
                    <a:pt x="15" y="182"/>
                  </a:lnTo>
                  <a:lnTo>
                    <a:pt x="12" y="180"/>
                  </a:lnTo>
                  <a:lnTo>
                    <a:pt x="12" y="178"/>
                  </a:lnTo>
                  <a:lnTo>
                    <a:pt x="12" y="175"/>
                  </a:lnTo>
                  <a:lnTo>
                    <a:pt x="10" y="175"/>
                  </a:lnTo>
                  <a:lnTo>
                    <a:pt x="10" y="173"/>
                  </a:lnTo>
                  <a:lnTo>
                    <a:pt x="10" y="173"/>
                  </a:lnTo>
                  <a:lnTo>
                    <a:pt x="10" y="171"/>
                  </a:lnTo>
                  <a:lnTo>
                    <a:pt x="10" y="171"/>
                  </a:lnTo>
                  <a:lnTo>
                    <a:pt x="10" y="168"/>
                  </a:lnTo>
                  <a:lnTo>
                    <a:pt x="7" y="168"/>
                  </a:lnTo>
                  <a:lnTo>
                    <a:pt x="7" y="168"/>
                  </a:lnTo>
                  <a:lnTo>
                    <a:pt x="0" y="163"/>
                  </a:lnTo>
                  <a:lnTo>
                    <a:pt x="5" y="156"/>
                  </a:lnTo>
                  <a:lnTo>
                    <a:pt x="5" y="152"/>
                  </a:lnTo>
                  <a:lnTo>
                    <a:pt x="5" y="152"/>
                  </a:lnTo>
                  <a:lnTo>
                    <a:pt x="5" y="147"/>
                  </a:lnTo>
                  <a:lnTo>
                    <a:pt x="3" y="145"/>
                  </a:lnTo>
                  <a:lnTo>
                    <a:pt x="3" y="140"/>
                  </a:lnTo>
                  <a:lnTo>
                    <a:pt x="3" y="135"/>
                  </a:lnTo>
                  <a:lnTo>
                    <a:pt x="3" y="128"/>
                  </a:lnTo>
                  <a:lnTo>
                    <a:pt x="34" y="121"/>
                  </a:lnTo>
                  <a:lnTo>
                    <a:pt x="41" y="119"/>
                  </a:lnTo>
                  <a:lnTo>
                    <a:pt x="50" y="109"/>
                  </a:lnTo>
                  <a:lnTo>
                    <a:pt x="52" y="104"/>
                  </a:lnTo>
                  <a:lnTo>
                    <a:pt x="55" y="100"/>
                  </a:lnTo>
                  <a:lnTo>
                    <a:pt x="55" y="88"/>
                  </a:lnTo>
                  <a:lnTo>
                    <a:pt x="60" y="76"/>
                  </a:lnTo>
                  <a:lnTo>
                    <a:pt x="60" y="69"/>
                  </a:lnTo>
                  <a:lnTo>
                    <a:pt x="57" y="62"/>
                  </a:lnTo>
                  <a:lnTo>
                    <a:pt x="50" y="52"/>
                  </a:lnTo>
                  <a:lnTo>
                    <a:pt x="48" y="45"/>
                  </a:lnTo>
                  <a:lnTo>
                    <a:pt x="50" y="38"/>
                  </a:lnTo>
                  <a:lnTo>
                    <a:pt x="52" y="33"/>
                  </a:lnTo>
                  <a:lnTo>
                    <a:pt x="55" y="29"/>
                  </a:lnTo>
                  <a:lnTo>
                    <a:pt x="57" y="26"/>
                  </a:lnTo>
                  <a:lnTo>
                    <a:pt x="107" y="19"/>
                  </a:lnTo>
                  <a:lnTo>
                    <a:pt x="112" y="19"/>
                  </a:lnTo>
                  <a:lnTo>
                    <a:pt x="135" y="3"/>
                  </a:lnTo>
                  <a:lnTo>
                    <a:pt x="138" y="0"/>
                  </a:lnTo>
                  <a:lnTo>
                    <a:pt x="140" y="0"/>
                  </a:lnTo>
                  <a:lnTo>
                    <a:pt x="147" y="7"/>
                  </a:lnTo>
                  <a:lnTo>
                    <a:pt x="152" y="12"/>
                  </a:lnTo>
                  <a:lnTo>
                    <a:pt x="152" y="12"/>
                  </a:lnTo>
                  <a:lnTo>
                    <a:pt x="164" y="12"/>
                  </a:lnTo>
                  <a:lnTo>
                    <a:pt x="171" y="14"/>
                  </a:lnTo>
                  <a:lnTo>
                    <a:pt x="173" y="17"/>
                  </a:lnTo>
                  <a:lnTo>
                    <a:pt x="178" y="19"/>
                  </a:lnTo>
                  <a:lnTo>
                    <a:pt x="183" y="24"/>
                  </a:lnTo>
                  <a:lnTo>
                    <a:pt x="197" y="36"/>
                  </a:lnTo>
                  <a:lnTo>
                    <a:pt x="199" y="38"/>
                  </a:lnTo>
                  <a:lnTo>
                    <a:pt x="199" y="40"/>
                  </a:lnTo>
                  <a:lnTo>
                    <a:pt x="199" y="45"/>
                  </a:lnTo>
                  <a:lnTo>
                    <a:pt x="199" y="50"/>
                  </a:lnTo>
                  <a:lnTo>
                    <a:pt x="199" y="52"/>
                  </a:lnTo>
                  <a:lnTo>
                    <a:pt x="199" y="55"/>
                  </a:lnTo>
                  <a:lnTo>
                    <a:pt x="197" y="57"/>
                  </a:lnTo>
                  <a:lnTo>
                    <a:pt x="197" y="59"/>
                  </a:lnTo>
                  <a:lnTo>
                    <a:pt x="194" y="62"/>
                  </a:lnTo>
                  <a:lnTo>
                    <a:pt x="194" y="62"/>
                  </a:lnTo>
                  <a:lnTo>
                    <a:pt x="194" y="62"/>
                  </a:lnTo>
                  <a:lnTo>
                    <a:pt x="192" y="62"/>
                  </a:lnTo>
                  <a:lnTo>
                    <a:pt x="192" y="62"/>
                  </a:lnTo>
                  <a:lnTo>
                    <a:pt x="190" y="64"/>
                  </a:lnTo>
                  <a:lnTo>
                    <a:pt x="190" y="64"/>
                  </a:lnTo>
                  <a:lnTo>
                    <a:pt x="190" y="66"/>
                  </a:lnTo>
                  <a:lnTo>
                    <a:pt x="190" y="69"/>
                  </a:lnTo>
                  <a:lnTo>
                    <a:pt x="192" y="69"/>
                  </a:lnTo>
                  <a:lnTo>
                    <a:pt x="228" y="78"/>
                  </a:lnTo>
                  <a:lnTo>
                    <a:pt x="232" y="81"/>
                  </a:lnTo>
                  <a:lnTo>
                    <a:pt x="232" y="81"/>
                  </a:lnTo>
                  <a:lnTo>
                    <a:pt x="235" y="81"/>
                  </a:lnTo>
                  <a:lnTo>
                    <a:pt x="237" y="81"/>
                  </a:lnTo>
                  <a:lnTo>
                    <a:pt x="237" y="78"/>
                  </a:lnTo>
                  <a:lnTo>
                    <a:pt x="237" y="78"/>
                  </a:lnTo>
                  <a:lnTo>
                    <a:pt x="239" y="76"/>
                  </a:lnTo>
                  <a:lnTo>
                    <a:pt x="239" y="74"/>
                  </a:lnTo>
                  <a:lnTo>
                    <a:pt x="239" y="74"/>
                  </a:lnTo>
                  <a:lnTo>
                    <a:pt x="242" y="74"/>
                  </a:lnTo>
                  <a:lnTo>
                    <a:pt x="246" y="69"/>
                  </a:lnTo>
                  <a:lnTo>
                    <a:pt x="249" y="69"/>
                  </a:lnTo>
                  <a:lnTo>
                    <a:pt x="251" y="69"/>
                  </a:lnTo>
                  <a:lnTo>
                    <a:pt x="254" y="71"/>
                  </a:lnTo>
                  <a:lnTo>
                    <a:pt x="258" y="71"/>
                  </a:lnTo>
                  <a:lnTo>
                    <a:pt x="263" y="74"/>
                  </a:lnTo>
                  <a:lnTo>
                    <a:pt x="263" y="76"/>
                  </a:lnTo>
                  <a:lnTo>
                    <a:pt x="265" y="76"/>
                  </a:lnTo>
                  <a:lnTo>
                    <a:pt x="268" y="81"/>
                  </a:lnTo>
                  <a:lnTo>
                    <a:pt x="272" y="93"/>
                  </a:lnTo>
                  <a:lnTo>
                    <a:pt x="277" y="97"/>
                  </a:lnTo>
                  <a:lnTo>
                    <a:pt x="317" y="130"/>
                  </a:lnTo>
                  <a:lnTo>
                    <a:pt x="336" y="142"/>
                  </a:lnTo>
                  <a:lnTo>
                    <a:pt x="341" y="145"/>
                  </a:lnTo>
                  <a:lnTo>
                    <a:pt x="346" y="145"/>
                  </a:lnTo>
                  <a:lnTo>
                    <a:pt x="348" y="142"/>
                  </a:lnTo>
                  <a:lnTo>
                    <a:pt x="348" y="142"/>
                  </a:lnTo>
                  <a:lnTo>
                    <a:pt x="353" y="135"/>
                  </a:lnTo>
                  <a:lnTo>
                    <a:pt x="360" y="126"/>
                  </a:lnTo>
                  <a:lnTo>
                    <a:pt x="365" y="116"/>
                  </a:lnTo>
                  <a:lnTo>
                    <a:pt x="365" y="116"/>
                  </a:lnTo>
                  <a:lnTo>
                    <a:pt x="367" y="116"/>
                  </a:lnTo>
                  <a:lnTo>
                    <a:pt x="367" y="116"/>
                  </a:lnTo>
                  <a:lnTo>
                    <a:pt x="369" y="116"/>
                  </a:lnTo>
                  <a:lnTo>
                    <a:pt x="369" y="116"/>
                  </a:lnTo>
                  <a:lnTo>
                    <a:pt x="372" y="119"/>
                  </a:lnTo>
                  <a:lnTo>
                    <a:pt x="374" y="121"/>
                  </a:lnTo>
                  <a:lnTo>
                    <a:pt x="379" y="126"/>
                  </a:lnTo>
                  <a:lnTo>
                    <a:pt x="381" y="126"/>
                  </a:lnTo>
                  <a:lnTo>
                    <a:pt x="381" y="126"/>
                  </a:lnTo>
                  <a:lnTo>
                    <a:pt x="384" y="126"/>
                  </a:lnTo>
                  <a:lnTo>
                    <a:pt x="384" y="123"/>
                  </a:lnTo>
                  <a:lnTo>
                    <a:pt x="381" y="121"/>
                  </a:lnTo>
                  <a:lnTo>
                    <a:pt x="381" y="121"/>
                  </a:lnTo>
                  <a:lnTo>
                    <a:pt x="379" y="119"/>
                  </a:lnTo>
                  <a:lnTo>
                    <a:pt x="377" y="116"/>
                  </a:lnTo>
                  <a:lnTo>
                    <a:pt x="377" y="116"/>
                  </a:lnTo>
                  <a:lnTo>
                    <a:pt x="377" y="114"/>
                  </a:lnTo>
                  <a:lnTo>
                    <a:pt x="379" y="114"/>
                  </a:lnTo>
                  <a:lnTo>
                    <a:pt x="381" y="114"/>
                  </a:lnTo>
                  <a:lnTo>
                    <a:pt x="388" y="116"/>
                  </a:lnTo>
                  <a:lnTo>
                    <a:pt x="388" y="116"/>
                  </a:lnTo>
                  <a:lnTo>
                    <a:pt x="391" y="114"/>
                  </a:lnTo>
                  <a:lnTo>
                    <a:pt x="388" y="114"/>
                  </a:lnTo>
                  <a:lnTo>
                    <a:pt x="388" y="111"/>
                  </a:lnTo>
                  <a:lnTo>
                    <a:pt x="391" y="111"/>
                  </a:lnTo>
                  <a:lnTo>
                    <a:pt x="393" y="109"/>
                  </a:lnTo>
                  <a:lnTo>
                    <a:pt x="403" y="109"/>
                  </a:lnTo>
                  <a:lnTo>
                    <a:pt x="405" y="109"/>
                  </a:lnTo>
                  <a:lnTo>
                    <a:pt x="407" y="111"/>
                  </a:lnTo>
                  <a:lnTo>
                    <a:pt x="414" y="114"/>
                  </a:lnTo>
                  <a:lnTo>
                    <a:pt x="424" y="114"/>
                  </a:lnTo>
                  <a:lnTo>
                    <a:pt x="426" y="114"/>
                  </a:lnTo>
                  <a:lnTo>
                    <a:pt x="429" y="114"/>
                  </a:lnTo>
                  <a:lnTo>
                    <a:pt x="436" y="121"/>
                  </a:lnTo>
                  <a:lnTo>
                    <a:pt x="436" y="126"/>
                  </a:lnTo>
                  <a:lnTo>
                    <a:pt x="431" y="128"/>
                  </a:lnTo>
                  <a:lnTo>
                    <a:pt x="431" y="130"/>
                  </a:lnTo>
                  <a:lnTo>
                    <a:pt x="431" y="130"/>
                  </a:lnTo>
                  <a:lnTo>
                    <a:pt x="433" y="130"/>
                  </a:lnTo>
                  <a:lnTo>
                    <a:pt x="433" y="133"/>
                  </a:lnTo>
                  <a:lnTo>
                    <a:pt x="436" y="133"/>
                  </a:lnTo>
                  <a:lnTo>
                    <a:pt x="438" y="133"/>
                  </a:lnTo>
                  <a:lnTo>
                    <a:pt x="438" y="135"/>
                  </a:lnTo>
                  <a:lnTo>
                    <a:pt x="440" y="137"/>
                  </a:lnTo>
                  <a:lnTo>
                    <a:pt x="440" y="140"/>
                  </a:lnTo>
                  <a:lnTo>
                    <a:pt x="440" y="142"/>
                  </a:lnTo>
                  <a:lnTo>
                    <a:pt x="440" y="154"/>
                  </a:lnTo>
                  <a:lnTo>
                    <a:pt x="445" y="171"/>
                  </a:lnTo>
                  <a:lnTo>
                    <a:pt x="448" y="190"/>
                  </a:lnTo>
                  <a:lnTo>
                    <a:pt x="448" y="192"/>
                  </a:lnTo>
                  <a:lnTo>
                    <a:pt x="450" y="194"/>
                  </a:lnTo>
                  <a:lnTo>
                    <a:pt x="457" y="216"/>
                  </a:lnTo>
                  <a:lnTo>
                    <a:pt x="459" y="218"/>
                  </a:lnTo>
                  <a:lnTo>
                    <a:pt x="462" y="223"/>
                  </a:lnTo>
                  <a:lnTo>
                    <a:pt x="464" y="223"/>
                  </a:lnTo>
                  <a:lnTo>
                    <a:pt x="464" y="223"/>
                  </a:lnTo>
                  <a:lnTo>
                    <a:pt x="466" y="223"/>
                  </a:lnTo>
                  <a:lnTo>
                    <a:pt x="474" y="218"/>
                  </a:lnTo>
                  <a:lnTo>
                    <a:pt x="474" y="218"/>
                  </a:lnTo>
                  <a:lnTo>
                    <a:pt x="478" y="218"/>
                  </a:lnTo>
                  <a:lnTo>
                    <a:pt x="478" y="218"/>
                  </a:lnTo>
                  <a:lnTo>
                    <a:pt x="481" y="220"/>
                  </a:lnTo>
                  <a:lnTo>
                    <a:pt x="488" y="230"/>
                  </a:lnTo>
                  <a:lnTo>
                    <a:pt x="490" y="232"/>
                  </a:lnTo>
                  <a:lnTo>
                    <a:pt x="493" y="234"/>
                  </a:lnTo>
                  <a:lnTo>
                    <a:pt x="495" y="234"/>
                  </a:lnTo>
                  <a:lnTo>
                    <a:pt x="497" y="237"/>
                  </a:lnTo>
                  <a:lnTo>
                    <a:pt x="497" y="239"/>
                  </a:lnTo>
                  <a:lnTo>
                    <a:pt x="500" y="242"/>
                  </a:lnTo>
                  <a:lnTo>
                    <a:pt x="502" y="24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4063353" y="3006074"/>
              <a:ext cx="555204" cy="1021365"/>
            </a:xfrm>
            <a:custGeom>
              <a:avLst/>
              <a:gdLst>
                <a:gd name="T0" fmla="*/ 261 w 530"/>
                <a:gd name="T1" fmla="*/ 7 h 975"/>
                <a:gd name="T2" fmla="*/ 275 w 530"/>
                <a:gd name="T3" fmla="*/ 64 h 975"/>
                <a:gd name="T4" fmla="*/ 246 w 530"/>
                <a:gd name="T5" fmla="*/ 128 h 975"/>
                <a:gd name="T6" fmla="*/ 263 w 530"/>
                <a:gd name="T7" fmla="*/ 178 h 975"/>
                <a:gd name="T8" fmla="*/ 339 w 530"/>
                <a:gd name="T9" fmla="*/ 201 h 975"/>
                <a:gd name="T10" fmla="*/ 372 w 530"/>
                <a:gd name="T11" fmla="*/ 220 h 975"/>
                <a:gd name="T12" fmla="*/ 426 w 530"/>
                <a:gd name="T13" fmla="*/ 239 h 975"/>
                <a:gd name="T14" fmla="*/ 462 w 530"/>
                <a:gd name="T15" fmla="*/ 260 h 975"/>
                <a:gd name="T16" fmla="*/ 483 w 530"/>
                <a:gd name="T17" fmla="*/ 322 h 975"/>
                <a:gd name="T18" fmla="*/ 497 w 530"/>
                <a:gd name="T19" fmla="*/ 360 h 975"/>
                <a:gd name="T20" fmla="*/ 514 w 530"/>
                <a:gd name="T21" fmla="*/ 416 h 975"/>
                <a:gd name="T22" fmla="*/ 521 w 530"/>
                <a:gd name="T23" fmla="*/ 428 h 975"/>
                <a:gd name="T24" fmla="*/ 514 w 530"/>
                <a:gd name="T25" fmla="*/ 464 h 975"/>
                <a:gd name="T26" fmla="*/ 488 w 530"/>
                <a:gd name="T27" fmla="*/ 476 h 975"/>
                <a:gd name="T28" fmla="*/ 452 w 530"/>
                <a:gd name="T29" fmla="*/ 473 h 975"/>
                <a:gd name="T30" fmla="*/ 374 w 530"/>
                <a:gd name="T31" fmla="*/ 532 h 975"/>
                <a:gd name="T32" fmla="*/ 343 w 530"/>
                <a:gd name="T33" fmla="*/ 582 h 975"/>
                <a:gd name="T34" fmla="*/ 348 w 530"/>
                <a:gd name="T35" fmla="*/ 610 h 975"/>
                <a:gd name="T36" fmla="*/ 372 w 530"/>
                <a:gd name="T37" fmla="*/ 717 h 975"/>
                <a:gd name="T38" fmla="*/ 339 w 530"/>
                <a:gd name="T39" fmla="*/ 757 h 975"/>
                <a:gd name="T40" fmla="*/ 263 w 530"/>
                <a:gd name="T41" fmla="*/ 916 h 975"/>
                <a:gd name="T42" fmla="*/ 249 w 530"/>
                <a:gd name="T43" fmla="*/ 951 h 975"/>
                <a:gd name="T44" fmla="*/ 142 w 530"/>
                <a:gd name="T45" fmla="*/ 972 h 975"/>
                <a:gd name="T46" fmla="*/ 105 w 530"/>
                <a:gd name="T47" fmla="*/ 946 h 975"/>
                <a:gd name="T48" fmla="*/ 95 w 530"/>
                <a:gd name="T49" fmla="*/ 906 h 975"/>
                <a:gd name="T50" fmla="*/ 88 w 530"/>
                <a:gd name="T51" fmla="*/ 859 h 975"/>
                <a:gd name="T52" fmla="*/ 135 w 530"/>
                <a:gd name="T53" fmla="*/ 819 h 975"/>
                <a:gd name="T54" fmla="*/ 159 w 530"/>
                <a:gd name="T55" fmla="*/ 717 h 975"/>
                <a:gd name="T56" fmla="*/ 131 w 530"/>
                <a:gd name="T57" fmla="*/ 681 h 975"/>
                <a:gd name="T58" fmla="*/ 123 w 530"/>
                <a:gd name="T59" fmla="*/ 667 h 975"/>
                <a:gd name="T60" fmla="*/ 171 w 530"/>
                <a:gd name="T61" fmla="*/ 625 h 975"/>
                <a:gd name="T62" fmla="*/ 225 w 530"/>
                <a:gd name="T63" fmla="*/ 603 h 975"/>
                <a:gd name="T64" fmla="*/ 223 w 530"/>
                <a:gd name="T65" fmla="*/ 530 h 975"/>
                <a:gd name="T66" fmla="*/ 194 w 530"/>
                <a:gd name="T67" fmla="*/ 511 h 975"/>
                <a:gd name="T68" fmla="*/ 90 w 530"/>
                <a:gd name="T69" fmla="*/ 301 h 975"/>
                <a:gd name="T70" fmla="*/ 55 w 530"/>
                <a:gd name="T71" fmla="*/ 263 h 975"/>
                <a:gd name="T72" fmla="*/ 24 w 530"/>
                <a:gd name="T73" fmla="*/ 194 h 975"/>
                <a:gd name="T74" fmla="*/ 15 w 530"/>
                <a:gd name="T75" fmla="*/ 161 h 975"/>
                <a:gd name="T76" fmla="*/ 5 w 530"/>
                <a:gd name="T77" fmla="*/ 125 h 975"/>
                <a:gd name="T78" fmla="*/ 29 w 530"/>
                <a:gd name="T79" fmla="*/ 97 h 975"/>
                <a:gd name="T80" fmla="*/ 41 w 530"/>
                <a:gd name="T81" fmla="*/ 104 h 975"/>
                <a:gd name="T82" fmla="*/ 48 w 530"/>
                <a:gd name="T83" fmla="*/ 97 h 975"/>
                <a:gd name="T84" fmla="*/ 60 w 530"/>
                <a:gd name="T85" fmla="*/ 95 h 975"/>
                <a:gd name="T86" fmla="*/ 69 w 530"/>
                <a:gd name="T87" fmla="*/ 102 h 975"/>
                <a:gd name="T88" fmla="*/ 83 w 530"/>
                <a:gd name="T89" fmla="*/ 97 h 975"/>
                <a:gd name="T90" fmla="*/ 81 w 530"/>
                <a:gd name="T91" fmla="*/ 111 h 975"/>
                <a:gd name="T92" fmla="*/ 97 w 530"/>
                <a:gd name="T93" fmla="*/ 125 h 975"/>
                <a:gd name="T94" fmla="*/ 109 w 530"/>
                <a:gd name="T95" fmla="*/ 125 h 975"/>
                <a:gd name="T96" fmla="*/ 147 w 530"/>
                <a:gd name="T97" fmla="*/ 109 h 975"/>
                <a:gd name="T98" fmla="*/ 175 w 530"/>
                <a:gd name="T99" fmla="*/ 99 h 975"/>
                <a:gd name="T100" fmla="*/ 185 w 530"/>
                <a:gd name="T101" fmla="*/ 104 h 975"/>
                <a:gd name="T102" fmla="*/ 190 w 530"/>
                <a:gd name="T103" fmla="*/ 109 h 975"/>
                <a:gd name="T104" fmla="*/ 192 w 530"/>
                <a:gd name="T105" fmla="*/ 102 h 975"/>
                <a:gd name="T106" fmla="*/ 187 w 530"/>
                <a:gd name="T107" fmla="*/ 97 h 975"/>
                <a:gd name="T108" fmla="*/ 190 w 530"/>
                <a:gd name="T109" fmla="*/ 90 h 975"/>
                <a:gd name="T110" fmla="*/ 192 w 530"/>
                <a:gd name="T111" fmla="*/ 78 h 975"/>
                <a:gd name="T112" fmla="*/ 197 w 530"/>
                <a:gd name="T113" fmla="*/ 66 h 975"/>
                <a:gd name="T114" fmla="*/ 194 w 530"/>
                <a:gd name="T115" fmla="*/ 54 h 975"/>
                <a:gd name="T116" fmla="*/ 197 w 530"/>
                <a:gd name="T117" fmla="*/ 31 h 975"/>
                <a:gd name="T118" fmla="*/ 194 w 530"/>
                <a:gd name="T119" fmla="*/ 12 h 975"/>
                <a:gd name="T120" fmla="*/ 202 w 530"/>
                <a:gd name="T121" fmla="*/ 10 h 975"/>
                <a:gd name="T122" fmla="*/ 228 w 530"/>
                <a:gd name="T123" fmla="*/ 7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975">
                  <a:moveTo>
                    <a:pt x="239" y="2"/>
                  </a:moveTo>
                  <a:lnTo>
                    <a:pt x="239" y="2"/>
                  </a:lnTo>
                  <a:lnTo>
                    <a:pt x="261" y="0"/>
                  </a:lnTo>
                  <a:lnTo>
                    <a:pt x="265" y="0"/>
                  </a:lnTo>
                  <a:lnTo>
                    <a:pt x="261" y="7"/>
                  </a:lnTo>
                  <a:lnTo>
                    <a:pt x="258" y="17"/>
                  </a:lnTo>
                  <a:lnTo>
                    <a:pt x="258" y="33"/>
                  </a:lnTo>
                  <a:lnTo>
                    <a:pt x="261" y="38"/>
                  </a:lnTo>
                  <a:lnTo>
                    <a:pt x="268" y="54"/>
                  </a:lnTo>
                  <a:lnTo>
                    <a:pt x="275" y="64"/>
                  </a:lnTo>
                  <a:lnTo>
                    <a:pt x="272" y="71"/>
                  </a:lnTo>
                  <a:lnTo>
                    <a:pt x="268" y="76"/>
                  </a:lnTo>
                  <a:lnTo>
                    <a:pt x="265" y="88"/>
                  </a:lnTo>
                  <a:lnTo>
                    <a:pt x="254" y="104"/>
                  </a:lnTo>
                  <a:lnTo>
                    <a:pt x="246" y="128"/>
                  </a:lnTo>
                  <a:lnTo>
                    <a:pt x="244" y="142"/>
                  </a:lnTo>
                  <a:lnTo>
                    <a:pt x="246" y="154"/>
                  </a:lnTo>
                  <a:lnTo>
                    <a:pt x="251" y="166"/>
                  </a:lnTo>
                  <a:lnTo>
                    <a:pt x="263" y="175"/>
                  </a:lnTo>
                  <a:lnTo>
                    <a:pt x="263" y="178"/>
                  </a:lnTo>
                  <a:lnTo>
                    <a:pt x="261" y="187"/>
                  </a:lnTo>
                  <a:lnTo>
                    <a:pt x="272" y="199"/>
                  </a:lnTo>
                  <a:lnTo>
                    <a:pt x="289" y="206"/>
                  </a:lnTo>
                  <a:lnTo>
                    <a:pt x="301" y="208"/>
                  </a:lnTo>
                  <a:lnTo>
                    <a:pt x="339" y="201"/>
                  </a:lnTo>
                  <a:lnTo>
                    <a:pt x="351" y="204"/>
                  </a:lnTo>
                  <a:lnTo>
                    <a:pt x="355" y="206"/>
                  </a:lnTo>
                  <a:lnTo>
                    <a:pt x="362" y="208"/>
                  </a:lnTo>
                  <a:lnTo>
                    <a:pt x="369" y="215"/>
                  </a:lnTo>
                  <a:lnTo>
                    <a:pt x="372" y="220"/>
                  </a:lnTo>
                  <a:lnTo>
                    <a:pt x="374" y="222"/>
                  </a:lnTo>
                  <a:lnTo>
                    <a:pt x="396" y="230"/>
                  </a:lnTo>
                  <a:lnTo>
                    <a:pt x="412" y="239"/>
                  </a:lnTo>
                  <a:lnTo>
                    <a:pt x="419" y="239"/>
                  </a:lnTo>
                  <a:lnTo>
                    <a:pt x="426" y="239"/>
                  </a:lnTo>
                  <a:lnTo>
                    <a:pt x="433" y="239"/>
                  </a:lnTo>
                  <a:lnTo>
                    <a:pt x="438" y="244"/>
                  </a:lnTo>
                  <a:lnTo>
                    <a:pt x="443" y="248"/>
                  </a:lnTo>
                  <a:lnTo>
                    <a:pt x="450" y="256"/>
                  </a:lnTo>
                  <a:lnTo>
                    <a:pt x="462" y="260"/>
                  </a:lnTo>
                  <a:lnTo>
                    <a:pt x="474" y="265"/>
                  </a:lnTo>
                  <a:lnTo>
                    <a:pt x="485" y="263"/>
                  </a:lnTo>
                  <a:lnTo>
                    <a:pt x="478" y="293"/>
                  </a:lnTo>
                  <a:lnTo>
                    <a:pt x="481" y="317"/>
                  </a:lnTo>
                  <a:lnTo>
                    <a:pt x="483" y="322"/>
                  </a:lnTo>
                  <a:lnTo>
                    <a:pt x="485" y="329"/>
                  </a:lnTo>
                  <a:lnTo>
                    <a:pt x="488" y="334"/>
                  </a:lnTo>
                  <a:lnTo>
                    <a:pt x="495" y="341"/>
                  </a:lnTo>
                  <a:lnTo>
                    <a:pt x="497" y="345"/>
                  </a:lnTo>
                  <a:lnTo>
                    <a:pt x="497" y="360"/>
                  </a:lnTo>
                  <a:lnTo>
                    <a:pt x="497" y="383"/>
                  </a:lnTo>
                  <a:lnTo>
                    <a:pt x="500" y="398"/>
                  </a:lnTo>
                  <a:lnTo>
                    <a:pt x="509" y="409"/>
                  </a:lnTo>
                  <a:lnTo>
                    <a:pt x="511" y="414"/>
                  </a:lnTo>
                  <a:lnTo>
                    <a:pt x="514" y="416"/>
                  </a:lnTo>
                  <a:lnTo>
                    <a:pt x="526" y="416"/>
                  </a:lnTo>
                  <a:lnTo>
                    <a:pt x="530" y="416"/>
                  </a:lnTo>
                  <a:lnTo>
                    <a:pt x="526" y="421"/>
                  </a:lnTo>
                  <a:lnTo>
                    <a:pt x="523" y="426"/>
                  </a:lnTo>
                  <a:lnTo>
                    <a:pt x="521" y="428"/>
                  </a:lnTo>
                  <a:lnTo>
                    <a:pt x="526" y="445"/>
                  </a:lnTo>
                  <a:lnTo>
                    <a:pt x="526" y="447"/>
                  </a:lnTo>
                  <a:lnTo>
                    <a:pt x="516" y="459"/>
                  </a:lnTo>
                  <a:lnTo>
                    <a:pt x="516" y="461"/>
                  </a:lnTo>
                  <a:lnTo>
                    <a:pt x="514" y="464"/>
                  </a:lnTo>
                  <a:lnTo>
                    <a:pt x="511" y="469"/>
                  </a:lnTo>
                  <a:lnTo>
                    <a:pt x="509" y="478"/>
                  </a:lnTo>
                  <a:lnTo>
                    <a:pt x="504" y="471"/>
                  </a:lnTo>
                  <a:lnTo>
                    <a:pt x="495" y="471"/>
                  </a:lnTo>
                  <a:lnTo>
                    <a:pt x="488" y="476"/>
                  </a:lnTo>
                  <a:lnTo>
                    <a:pt x="481" y="480"/>
                  </a:lnTo>
                  <a:lnTo>
                    <a:pt x="471" y="473"/>
                  </a:lnTo>
                  <a:lnTo>
                    <a:pt x="466" y="471"/>
                  </a:lnTo>
                  <a:lnTo>
                    <a:pt x="459" y="471"/>
                  </a:lnTo>
                  <a:lnTo>
                    <a:pt x="452" y="473"/>
                  </a:lnTo>
                  <a:lnTo>
                    <a:pt x="422" y="487"/>
                  </a:lnTo>
                  <a:lnTo>
                    <a:pt x="391" y="511"/>
                  </a:lnTo>
                  <a:lnTo>
                    <a:pt x="379" y="525"/>
                  </a:lnTo>
                  <a:lnTo>
                    <a:pt x="377" y="528"/>
                  </a:lnTo>
                  <a:lnTo>
                    <a:pt x="374" y="532"/>
                  </a:lnTo>
                  <a:lnTo>
                    <a:pt x="358" y="547"/>
                  </a:lnTo>
                  <a:lnTo>
                    <a:pt x="351" y="556"/>
                  </a:lnTo>
                  <a:lnTo>
                    <a:pt x="348" y="561"/>
                  </a:lnTo>
                  <a:lnTo>
                    <a:pt x="348" y="575"/>
                  </a:lnTo>
                  <a:lnTo>
                    <a:pt x="343" y="582"/>
                  </a:lnTo>
                  <a:lnTo>
                    <a:pt x="341" y="589"/>
                  </a:lnTo>
                  <a:lnTo>
                    <a:pt x="343" y="599"/>
                  </a:lnTo>
                  <a:lnTo>
                    <a:pt x="346" y="601"/>
                  </a:lnTo>
                  <a:lnTo>
                    <a:pt x="348" y="603"/>
                  </a:lnTo>
                  <a:lnTo>
                    <a:pt x="348" y="610"/>
                  </a:lnTo>
                  <a:lnTo>
                    <a:pt x="358" y="641"/>
                  </a:lnTo>
                  <a:lnTo>
                    <a:pt x="369" y="667"/>
                  </a:lnTo>
                  <a:lnTo>
                    <a:pt x="372" y="679"/>
                  </a:lnTo>
                  <a:lnTo>
                    <a:pt x="374" y="710"/>
                  </a:lnTo>
                  <a:lnTo>
                    <a:pt x="372" y="717"/>
                  </a:lnTo>
                  <a:lnTo>
                    <a:pt x="362" y="731"/>
                  </a:lnTo>
                  <a:lnTo>
                    <a:pt x="358" y="738"/>
                  </a:lnTo>
                  <a:lnTo>
                    <a:pt x="355" y="741"/>
                  </a:lnTo>
                  <a:lnTo>
                    <a:pt x="348" y="750"/>
                  </a:lnTo>
                  <a:lnTo>
                    <a:pt x="339" y="757"/>
                  </a:lnTo>
                  <a:lnTo>
                    <a:pt x="310" y="778"/>
                  </a:lnTo>
                  <a:lnTo>
                    <a:pt x="301" y="790"/>
                  </a:lnTo>
                  <a:lnTo>
                    <a:pt x="268" y="857"/>
                  </a:lnTo>
                  <a:lnTo>
                    <a:pt x="263" y="871"/>
                  </a:lnTo>
                  <a:lnTo>
                    <a:pt x="263" y="916"/>
                  </a:lnTo>
                  <a:lnTo>
                    <a:pt x="261" y="930"/>
                  </a:lnTo>
                  <a:lnTo>
                    <a:pt x="258" y="937"/>
                  </a:lnTo>
                  <a:lnTo>
                    <a:pt x="256" y="942"/>
                  </a:lnTo>
                  <a:lnTo>
                    <a:pt x="251" y="946"/>
                  </a:lnTo>
                  <a:lnTo>
                    <a:pt x="249" y="951"/>
                  </a:lnTo>
                  <a:lnTo>
                    <a:pt x="232" y="958"/>
                  </a:lnTo>
                  <a:lnTo>
                    <a:pt x="228" y="961"/>
                  </a:lnTo>
                  <a:lnTo>
                    <a:pt x="209" y="958"/>
                  </a:lnTo>
                  <a:lnTo>
                    <a:pt x="149" y="975"/>
                  </a:lnTo>
                  <a:lnTo>
                    <a:pt x="142" y="972"/>
                  </a:lnTo>
                  <a:lnTo>
                    <a:pt x="133" y="970"/>
                  </a:lnTo>
                  <a:lnTo>
                    <a:pt x="123" y="968"/>
                  </a:lnTo>
                  <a:lnTo>
                    <a:pt x="116" y="963"/>
                  </a:lnTo>
                  <a:lnTo>
                    <a:pt x="109" y="956"/>
                  </a:lnTo>
                  <a:lnTo>
                    <a:pt x="105" y="946"/>
                  </a:lnTo>
                  <a:lnTo>
                    <a:pt x="102" y="939"/>
                  </a:lnTo>
                  <a:lnTo>
                    <a:pt x="109" y="932"/>
                  </a:lnTo>
                  <a:lnTo>
                    <a:pt x="97" y="920"/>
                  </a:lnTo>
                  <a:lnTo>
                    <a:pt x="95" y="913"/>
                  </a:lnTo>
                  <a:lnTo>
                    <a:pt x="95" y="906"/>
                  </a:lnTo>
                  <a:lnTo>
                    <a:pt x="97" y="897"/>
                  </a:lnTo>
                  <a:lnTo>
                    <a:pt x="97" y="890"/>
                  </a:lnTo>
                  <a:lnTo>
                    <a:pt x="97" y="883"/>
                  </a:lnTo>
                  <a:lnTo>
                    <a:pt x="93" y="873"/>
                  </a:lnTo>
                  <a:lnTo>
                    <a:pt x="88" y="859"/>
                  </a:lnTo>
                  <a:lnTo>
                    <a:pt x="93" y="849"/>
                  </a:lnTo>
                  <a:lnTo>
                    <a:pt x="102" y="842"/>
                  </a:lnTo>
                  <a:lnTo>
                    <a:pt x="133" y="826"/>
                  </a:lnTo>
                  <a:lnTo>
                    <a:pt x="135" y="821"/>
                  </a:lnTo>
                  <a:lnTo>
                    <a:pt x="135" y="819"/>
                  </a:lnTo>
                  <a:lnTo>
                    <a:pt x="140" y="814"/>
                  </a:lnTo>
                  <a:lnTo>
                    <a:pt x="140" y="812"/>
                  </a:lnTo>
                  <a:lnTo>
                    <a:pt x="142" y="793"/>
                  </a:lnTo>
                  <a:lnTo>
                    <a:pt x="157" y="736"/>
                  </a:lnTo>
                  <a:lnTo>
                    <a:pt x="159" y="717"/>
                  </a:lnTo>
                  <a:lnTo>
                    <a:pt x="154" y="703"/>
                  </a:lnTo>
                  <a:lnTo>
                    <a:pt x="147" y="693"/>
                  </a:lnTo>
                  <a:lnTo>
                    <a:pt x="138" y="684"/>
                  </a:lnTo>
                  <a:lnTo>
                    <a:pt x="135" y="681"/>
                  </a:lnTo>
                  <a:lnTo>
                    <a:pt x="131" y="681"/>
                  </a:lnTo>
                  <a:lnTo>
                    <a:pt x="128" y="679"/>
                  </a:lnTo>
                  <a:lnTo>
                    <a:pt x="123" y="677"/>
                  </a:lnTo>
                  <a:lnTo>
                    <a:pt x="123" y="674"/>
                  </a:lnTo>
                  <a:lnTo>
                    <a:pt x="123" y="672"/>
                  </a:lnTo>
                  <a:lnTo>
                    <a:pt x="123" y="667"/>
                  </a:lnTo>
                  <a:lnTo>
                    <a:pt x="123" y="663"/>
                  </a:lnTo>
                  <a:lnTo>
                    <a:pt x="131" y="658"/>
                  </a:lnTo>
                  <a:lnTo>
                    <a:pt x="142" y="651"/>
                  </a:lnTo>
                  <a:lnTo>
                    <a:pt x="159" y="632"/>
                  </a:lnTo>
                  <a:lnTo>
                    <a:pt x="171" y="625"/>
                  </a:lnTo>
                  <a:lnTo>
                    <a:pt x="185" y="620"/>
                  </a:lnTo>
                  <a:lnTo>
                    <a:pt x="209" y="618"/>
                  </a:lnTo>
                  <a:lnTo>
                    <a:pt x="213" y="615"/>
                  </a:lnTo>
                  <a:lnTo>
                    <a:pt x="218" y="613"/>
                  </a:lnTo>
                  <a:lnTo>
                    <a:pt x="225" y="603"/>
                  </a:lnTo>
                  <a:lnTo>
                    <a:pt x="230" y="589"/>
                  </a:lnTo>
                  <a:lnTo>
                    <a:pt x="232" y="573"/>
                  </a:lnTo>
                  <a:lnTo>
                    <a:pt x="230" y="556"/>
                  </a:lnTo>
                  <a:lnTo>
                    <a:pt x="228" y="537"/>
                  </a:lnTo>
                  <a:lnTo>
                    <a:pt x="223" y="530"/>
                  </a:lnTo>
                  <a:lnTo>
                    <a:pt x="218" y="523"/>
                  </a:lnTo>
                  <a:lnTo>
                    <a:pt x="213" y="521"/>
                  </a:lnTo>
                  <a:lnTo>
                    <a:pt x="206" y="521"/>
                  </a:lnTo>
                  <a:lnTo>
                    <a:pt x="202" y="518"/>
                  </a:lnTo>
                  <a:lnTo>
                    <a:pt x="194" y="511"/>
                  </a:lnTo>
                  <a:lnTo>
                    <a:pt x="171" y="473"/>
                  </a:lnTo>
                  <a:lnTo>
                    <a:pt x="140" y="376"/>
                  </a:lnTo>
                  <a:lnTo>
                    <a:pt x="133" y="364"/>
                  </a:lnTo>
                  <a:lnTo>
                    <a:pt x="97" y="308"/>
                  </a:lnTo>
                  <a:lnTo>
                    <a:pt x="90" y="301"/>
                  </a:lnTo>
                  <a:lnTo>
                    <a:pt x="78" y="291"/>
                  </a:lnTo>
                  <a:lnTo>
                    <a:pt x="69" y="286"/>
                  </a:lnTo>
                  <a:lnTo>
                    <a:pt x="64" y="282"/>
                  </a:lnTo>
                  <a:lnTo>
                    <a:pt x="62" y="272"/>
                  </a:lnTo>
                  <a:lnTo>
                    <a:pt x="55" y="263"/>
                  </a:lnTo>
                  <a:lnTo>
                    <a:pt x="48" y="248"/>
                  </a:lnTo>
                  <a:lnTo>
                    <a:pt x="41" y="239"/>
                  </a:lnTo>
                  <a:lnTo>
                    <a:pt x="36" y="232"/>
                  </a:lnTo>
                  <a:lnTo>
                    <a:pt x="22" y="189"/>
                  </a:lnTo>
                  <a:lnTo>
                    <a:pt x="24" y="194"/>
                  </a:lnTo>
                  <a:lnTo>
                    <a:pt x="19" y="185"/>
                  </a:lnTo>
                  <a:lnTo>
                    <a:pt x="17" y="182"/>
                  </a:lnTo>
                  <a:lnTo>
                    <a:pt x="15" y="180"/>
                  </a:lnTo>
                  <a:lnTo>
                    <a:pt x="15" y="178"/>
                  </a:lnTo>
                  <a:lnTo>
                    <a:pt x="15" y="161"/>
                  </a:lnTo>
                  <a:lnTo>
                    <a:pt x="12" y="151"/>
                  </a:lnTo>
                  <a:lnTo>
                    <a:pt x="0" y="140"/>
                  </a:lnTo>
                  <a:lnTo>
                    <a:pt x="0" y="137"/>
                  </a:lnTo>
                  <a:lnTo>
                    <a:pt x="3" y="130"/>
                  </a:lnTo>
                  <a:lnTo>
                    <a:pt x="5" y="125"/>
                  </a:lnTo>
                  <a:lnTo>
                    <a:pt x="5" y="123"/>
                  </a:lnTo>
                  <a:lnTo>
                    <a:pt x="5" y="121"/>
                  </a:lnTo>
                  <a:lnTo>
                    <a:pt x="24" y="99"/>
                  </a:lnTo>
                  <a:lnTo>
                    <a:pt x="26" y="99"/>
                  </a:lnTo>
                  <a:lnTo>
                    <a:pt x="29" y="97"/>
                  </a:lnTo>
                  <a:lnTo>
                    <a:pt x="36" y="99"/>
                  </a:lnTo>
                  <a:lnTo>
                    <a:pt x="36" y="99"/>
                  </a:lnTo>
                  <a:lnTo>
                    <a:pt x="38" y="102"/>
                  </a:lnTo>
                  <a:lnTo>
                    <a:pt x="41" y="102"/>
                  </a:lnTo>
                  <a:lnTo>
                    <a:pt x="41" y="104"/>
                  </a:lnTo>
                  <a:lnTo>
                    <a:pt x="43" y="104"/>
                  </a:lnTo>
                  <a:lnTo>
                    <a:pt x="45" y="104"/>
                  </a:lnTo>
                  <a:lnTo>
                    <a:pt x="45" y="102"/>
                  </a:lnTo>
                  <a:lnTo>
                    <a:pt x="48" y="97"/>
                  </a:lnTo>
                  <a:lnTo>
                    <a:pt x="48" y="97"/>
                  </a:lnTo>
                  <a:lnTo>
                    <a:pt x="48" y="95"/>
                  </a:lnTo>
                  <a:lnTo>
                    <a:pt x="55" y="95"/>
                  </a:lnTo>
                  <a:lnTo>
                    <a:pt x="57" y="92"/>
                  </a:lnTo>
                  <a:lnTo>
                    <a:pt x="60" y="92"/>
                  </a:lnTo>
                  <a:lnTo>
                    <a:pt x="60" y="95"/>
                  </a:lnTo>
                  <a:lnTo>
                    <a:pt x="60" y="95"/>
                  </a:lnTo>
                  <a:lnTo>
                    <a:pt x="67" y="99"/>
                  </a:lnTo>
                  <a:lnTo>
                    <a:pt x="67" y="102"/>
                  </a:lnTo>
                  <a:lnTo>
                    <a:pt x="69" y="102"/>
                  </a:lnTo>
                  <a:lnTo>
                    <a:pt x="69" y="102"/>
                  </a:lnTo>
                  <a:lnTo>
                    <a:pt x="74" y="102"/>
                  </a:lnTo>
                  <a:lnTo>
                    <a:pt x="74" y="102"/>
                  </a:lnTo>
                  <a:lnTo>
                    <a:pt x="81" y="97"/>
                  </a:lnTo>
                  <a:lnTo>
                    <a:pt x="81" y="97"/>
                  </a:lnTo>
                  <a:lnTo>
                    <a:pt x="83" y="97"/>
                  </a:lnTo>
                  <a:lnTo>
                    <a:pt x="83" y="97"/>
                  </a:lnTo>
                  <a:lnTo>
                    <a:pt x="81" y="104"/>
                  </a:lnTo>
                  <a:lnTo>
                    <a:pt x="81" y="107"/>
                  </a:lnTo>
                  <a:lnTo>
                    <a:pt x="81" y="109"/>
                  </a:lnTo>
                  <a:lnTo>
                    <a:pt x="81" y="111"/>
                  </a:lnTo>
                  <a:lnTo>
                    <a:pt x="81" y="111"/>
                  </a:lnTo>
                  <a:lnTo>
                    <a:pt x="83" y="114"/>
                  </a:lnTo>
                  <a:lnTo>
                    <a:pt x="90" y="118"/>
                  </a:lnTo>
                  <a:lnTo>
                    <a:pt x="95" y="123"/>
                  </a:lnTo>
                  <a:lnTo>
                    <a:pt x="97" y="125"/>
                  </a:lnTo>
                  <a:lnTo>
                    <a:pt x="100" y="125"/>
                  </a:lnTo>
                  <a:lnTo>
                    <a:pt x="102" y="125"/>
                  </a:lnTo>
                  <a:lnTo>
                    <a:pt x="105" y="125"/>
                  </a:lnTo>
                  <a:lnTo>
                    <a:pt x="107" y="125"/>
                  </a:lnTo>
                  <a:lnTo>
                    <a:pt x="109" y="125"/>
                  </a:lnTo>
                  <a:lnTo>
                    <a:pt x="142" y="116"/>
                  </a:lnTo>
                  <a:lnTo>
                    <a:pt x="145" y="114"/>
                  </a:lnTo>
                  <a:lnTo>
                    <a:pt x="145" y="111"/>
                  </a:lnTo>
                  <a:lnTo>
                    <a:pt x="147" y="109"/>
                  </a:lnTo>
                  <a:lnTo>
                    <a:pt x="147" y="109"/>
                  </a:lnTo>
                  <a:lnTo>
                    <a:pt x="152" y="104"/>
                  </a:lnTo>
                  <a:lnTo>
                    <a:pt x="159" y="99"/>
                  </a:lnTo>
                  <a:lnTo>
                    <a:pt x="161" y="99"/>
                  </a:lnTo>
                  <a:lnTo>
                    <a:pt x="173" y="99"/>
                  </a:lnTo>
                  <a:lnTo>
                    <a:pt x="175" y="99"/>
                  </a:lnTo>
                  <a:lnTo>
                    <a:pt x="178" y="99"/>
                  </a:lnTo>
                  <a:lnTo>
                    <a:pt x="180" y="102"/>
                  </a:lnTo>
                  <a:lnTo>
                    <a:pt x="180" y="102"/>
                  </a:lnTo>
                  <a:lnTo>
                    <a:pt x="183" y="104"/>
                  </a:lnTo>
                  <a:lnTo>
                    <a:pt x="185" y="104"/>
                  </a:lnTo>
                  <a:lnTo>
                    <a:pt x="185" y="104"/>
                  </a:lnTo>
                  <a:lnTo>
                    <a:pt x="185" y="107"/>
                  </a:lnTo>
                  <a:lnTo>
                    <a:pt x="187" y="109"/>
                  </a:lnTo>
                  <a:lnTo>
                    <a:pt x="190" y="109"/>
                  </a:lnTo>
                  <a:lnTo>
                    <a:pt x="190" y="109"/>
                  </a:lnTo>
                  <a:lnTo>
                    <a:pt x="192" y="111"/>
                  </a:lnTo>
                  <a:lnTo>
                    <a:pt x="194" y="109"/>
                  </a:lnTo>
                  <a:lnTo>
                    <a:pt x="194" y="109"/>
                  </a:lnTo>
                  <a:lnTo>
                    <a:pt x="194" y="107"/>
                  </a:lnTo>
                  <a:lnTo>
                    <a:pt x="192" y="102"/>
                  </a:lnTo>
                  <a:lnTo>
                    <a:pt x="192" y="99"/>
                  </a:lnTo>
                  <a:lnTo>
                    <a:pt x="192" y="99"/>
                  </a:lnTo>
                  <a:lnTo>
                    <a:pt x="190" y="99"/>
                  </a:lnTo>
                  <a:lnTo>
                    <a:pt x="190" y="99"/>
                  </a:lnTo>
                  <a:lnTo>
                    <a:pt x="187" y="97"/>
                  </a:lnTo>
                  <a:lnTo>
                    <a:pt x="187" y="97"/>
                  </a:lnTo>
                  <a:lnTo>
                    <a:pt x="187" y="95"/>
                  </a:lnTo>
                  <a:lnTo>
                    <a:pt x="187" y="95"/>
                  </a:lnTo>
                  <a:lnTo>
                    <a:pt x="190" y="92"/>
                  </a:lnTo>
                  <a:lnTo>
                    <a:pt x="190" y="90"/>
                  </a:lnTo>
                  <a:lnTo>
                    <a:pt x="190" y="90"/>
                  </a:lnTo>
                  <a:lnTo>
                    <a:pt x="190" y="88"/>
                  </a:lnTo>
                  <a:lnTo>
                    <a:pt x="190" y="83"/>
                  </a:lnTo>
                  <a:lnTo>
                    <a:pt x="190" y="78"/>
                  </a:lnTo>
                  <a:lnTo>
                    <a:pt x="192" y="78"/>
                  </a:lnTo>
                  <a:lnTo>
                    <a:pt x="192" y="76"/>
                  </a:lnTo>
                  <a:lnTo>
                    <a:pt x="194" y="73"/>
                  </a:lnTo>
                  <a:lnTo>
                    <a:pt x="194" y="71"/>
                  </a:lnTo>
                  <a:lnTo>
                    <a:pt x="194" y="71"/>
                  </a:lnTo>
                  <a:lnTo>
                    <a:pt x="197" y="66"/>
                  </a:lnTo>
                  <a:lnTo>
                    <a:pt x="197" y="66"/>
                  </a:lnTo>
                  <a:lnTo>
                    <a:pt x="197" y="64"/>
                  </a:lnTo>
                  <a:lnTo>
                    <a:pt x="194" y="64"/>
                  </a:lnTo>
                  <a:lnTo>
                    <a:pt x="194" y="54"/>
                  </a:lnTo>
                  <a:lnTo>
                    <a:pt x="194" y="54"/>
                  </a:lnTo>
                  <a:lnTo>
                    <a:pt x="194" y="52"/>
                  </a:lnTo>
                  <a:lnTo>
                    <a:pt x="194" y="50"/>
                  </a:lnTo>
                  <a:lnTo>
                    <a:pt x="194" y="45"/>
                  </a:lnTo>
                  <a:lnTo>
                    <a:pt x="197" y="36"/>
                  </a:lnTo>
                  <a:lnTo>
                    <a:pt x="197" y="31"/>
                  </a:lnTo>
                  <a:lnTo>
                    <a:pt x="194" y="21"/>
                  </a:lnTo>
                  <a:lnTo>
                    <a:pt x="194" y="17"/>
                  </a:lnTo>
                  <a:lnTo>
                    <a:pt x="194" y="14"/>
                  </a:lnTo>
                  <a:lnTo>
                    <a:pt x="194" y="12"/>
                  </a:lnTo>
                  <a:lnTo>
                    <a:pt x="194" y="12"/>
                  </a:lnTo>
                  <a:lnTo>
                    <a:pt x="197" y="10"/>
                  </a:lnTo>
                  <a:lnTo>
                    <a:pt x="197" y="7"/>
                  </a:lnTo>
                  <a:lnTo>
                    <a:pt x="199" y="7"/>
                  </a:lnTo>
                  <a:lnTo>
                    <a:pt x="199" y="7"/>
                  </a:lnTo>
                  <a:lnTo>
                    <a:pt x="202" y="10"/>
                  </a:lnTo>
                  <a:lnTo>
                    <a:pt x="204" y="10"/>
                  </a:lnTo>
                  <a:lnTo>
                    <a:pt x="204" y="12"/>
                  </a:lnTo>
                  <a:lnTo>
                    <a:pt x="206" y="12"/>
                  </a:lnTo>
                  <a:lnTo>
                    <a:pt x="216" y="7"/>
                  </a:lnTo>
                  <a:lnTo>
                    <a:pt x="228" y="7"/>
                  </a:lnTo>
                  <a:lnTo>
                    <a:pt x="228" y="7"/>
                  </a:lnTo>
                  <a:lnTo>
                    <a:pt x="230" y="7"/>
                  </a:lnTo>
                  <a:lnTo>
                    <a:pt x="239" y="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noEditPoints="1"/>
            </p:cNvSpPr>
            <p:nvPr/>
          </p:nvSpPr>
          <p:spPr bwMode="auto">
            <a:xfrm>
              <a:off x="3308066" y="2515818"/>
              <a:ext cx="743763" cy="626437"/>
            </a:xfrm>
            <a:custGeom>
              <a:avLst/>
              <a:gdLst>
                <a:gd name="T0" fmla="*/ 679 w 710"/>
                <a:gd name="T1" fmla="*/ 549 h 598"/>
                <a:gd name="T2" fmla="*/ 686 w 710"/>
                <a:gd name="T3" fmla="*/ 511 h 598"/>
                <a:gd name="T4" fmla="*/ 700 w 710"/>
                <a:gd name="T5" fmla="*/ 492 h 598"/>
                <a:gd name="T6" fmla="*/ 710 w 710"/>
                <a:gd name="T7" fmla="*/ 468 h 598"/>
                <a:gd name="T8" fmla="*/ 698 w 710"/>
                <a:gd name="T9" fmla="*/ 454 h 598"/>
                <a:gd name="T10" fmla="*/ 681 w 710"/>
                <a:gd name="T11" fmla="*/ 442 h 598"/>
                <a:gd name="T12" fmla="*/ 667 w 710"/>
                <a:gd name="T13" fmla="*/ 416 h 598"/>
                <a:gd name="T14" fmla="*/ 643 w 710"/>
                <a:gd name="T15" fmla="*/ 407 h 598"/>
                <a:gd name="T16" fmla="*/ 624 w 710"/>
                <a:gd name="T17" fmla="*/ 395 h 598"/>
                <a:gd name="T18" fmla="*/ 613 w 710"/>
                <a:gd name="T19" fmla="*/ 381 h 598"/>
                <a:gd name="T20" fmla="*/ 591 w 710"/>
                <a:gd name="T21" fmla="*/ 347 h 598"/>
                <a:gd name="T22" fmla="*/ 575 w 710"/>
                <a:gd name="T23" fmla="*/ 340 h 598"/>
                <a:gd name="T24" fmla="*/ 584 w 710"/>
                <a:gd name="T25" fmla="*/ 324 h 598"/>
                <a:gd name="T26" fmla="*/ 575 w 710"/>
                <a:gd name="T27" fmla="*/ 314 h 598"/>
                <a:gd name="T28" fmla="*/ 549 w 710"/>
                <a:gd name="T29" fmla="*/ 298 h 598"/>
                <a:gd name="T30" fmla="*/ 537 w 710"/>
                <a:gd name="T31" fmla="*/ 269 h 598"/>
                <a:gd name="T32" fmla="*/ 527 w 710"/>
                <a:gd name="T33" fmla="*/ 257 h 598"/>
                <a:gd name="T34" fmla="*/ 530 w 710"/>
                <a:gd name="T35" fmla="*/ 222 h 598"/>
                <a:gd name="T36" fmla="*/ 587 w 710"/>
                <a:gd name="T37" fmla="*/ 163 h 598"/>
                <a:gd name="T38" fmla="*/ 525 w 710"/>
                <a:gd name="T39" fmla="*/ 134 h 598"/>
                <a:gd name="T40" fmla="*/ 478 w 710"/>
                <a:gd name="T41" fmla="*/ 134 h 598"/>
                <a:gd name="T42" fmla="*/ 468 w 710"/>
                <a:gd name="T43" fmla="*/ 106 h 598"/>
                <a:gd name="T44" fmla="*/ 468 w 710"/>
                <a:gd name="T45" fmla="*/ 92 h 598"/>
                <a:gd name="T46" fmla="*/ 466 w 710"/>
                <a:gd name="T47" fmla="*/ 78 h 598"/>
                <a:gd name="T48" fmla="*/ 437 w 710"/>
                <a:gd name="T49" fmla="*/ 78 h 598"/>
                <a:gd name="T50" fmla="*/ 407 w 710"/>
                <a:gd name="T51" fmla="*/ 59 h 598"/>
                <a:gd name="T52" fmla="*/ 404 w 710"/>
                <a:gd name="T53" fmla="*/ 45 h 598"/>
                <a:gd name="T54" fmla="*/ 411 w 710"/>
                <a:gd name="T55" fmla="*/ 33 h 598"/>
                <a:gd name="T56" fmla="*/ 390 w 710"/>
                <a:gd name="T57" fmla="*/ 7 h 598"/>
                <a:gd name="T58" fmla="*/ 338 w 710"/>
                <a:gd name="T59" fmla="*/ 23 h 598"/>
                <a:gd name="T60" fmla="*/ 312 w 710"/>
                <a:gd name="T61" fmla="*/ 28 h 598"/>
                <a:gd name="T62" fmla="*/ 303 w 710"/>
                <a:gd name="T63" fmla="*/ 42 h 598"/>
                <a:gd name="T64" fmla="*/ 258 w 710"/>
                <a:gd name="T65" fmla="*/ 68 h 598"/>
                <a:gd name="T66" fmla="*/ 243 w 710"/>
                <a:gd name="T67" fmla="*/ 66 h 598"/>
                <a:gd name="T68" fmla="*/ 206 w 710"/>
                <a:gd name="T69" fmla="*/ 56 h 598"/>
                <a:gd name="T70" fmla="*/ 137 w 710"/>
                <a:gd name="T71" fmla="*/ 40 h 598"/>
                <a:gd name="T72" fmla="*/ 97 w 710"/>
                <a:gd name="T73" fmla="*/ 52 h 598"/>
                <a:gd name="T74" fmla="*/ 92 w 710"/>
                <a:gd name="T75" fmla="*/ 71 h 598"/>
                <a:gd name="T76" fmla="*/ 102 w 710"/>
                <a:gd name="T77" fmla="*/ 85 h 598"/>
                <a:gd name="T78" fmla="*/ 80 w 710"/>
                <a:gd name="T79" fmla="*/ 92 h 598"/>
                <a:gd name="T80" fmla="*/ 52 w 710"/>
                <a:gd name="T81" fmla="*/ 63 h 598"/>
                <a:gd name="T82" fmla="*/ 26 w 710"/>
                <a:gd name="T83" fmla="*/ 87 h 598"/>
                <a:gd name="T84" fmla="*/ 31 w 710"/>
                <a:gd name="T85" fmla="*/ 116 h 598"/>
                <a:gd name="T86" fmla="*/ 31 w 710"/>
                <a:gd name="T87" fmla="*/ 144 h 598"/>
                <a:gd name="T88" fmla="*/ 19 w 710"/>
                <a:gd name="T89" fmla="*/ 160 h 598"/>
                <a:gd name="T90" fmla="*/ 64 w 710"/>
                <a:gd name="T91" fmla="*/ 236 h 598"/>
                <a:gd name="T92" fmla="*/ 123 w 710"/>
                <a:gd name="T93" fmla="*/ 343 h 598"/>
                <a:gd name="T94" fmla="*/ 142 w 710"/>
                <a:gd name="T95" fmla="*/ 326 h 598"/>
                <a:gd name="T96" fmla="*/ 206 w 710"/>
                <a:gd name="T97" fmla="*/ 314 h 598"/>
                <a:gd name="T98" fmla="*/ 246 w 710"/>
                <a:gd name="T99" fmla="*/ 336 h 598"/>
                <a:gd name="T100" fmla="*/ 241 w 710"/>
                <a:gd name="T101" fmla="*/ 390 h 598"/>
                <a:gd name="T102" fmla="*/ 248 w 710"/>
                <a:gd name="T103" fmla="*/ 404 h 598"/>
                <a:gd name="T104" fmla="*/ 317 w 710"/>
                <a:gd name="T105" fmla="*/ 371 h 598"/>
                <a:gd name="T106" fmla="*/ 393 w 710"/>
                <a:gd name="T107" fmla="*/ 376 h 598"/>
                <a:gd name="T108" fmla="*/ 437 w 710"/>
                <a:gd name="T109" fmla="*/ 485 h 598"/>
                <a:gd name="T110" fmla="*/ 449 w 710"/>
                <a:gd name="T111" fmla="*/ 527 h 598"/>
                <a:gd name="T112" fmla="*/ 504 w 710"/>
                <a:gd name="T113" fmla="*/ 541 h 598"/>
                <a:gd name="T114" fmla="*/ 561 w 710"/>
                <a:gd name="T115" fmla="*/ 593 h 598"/>
                <a:gd name="T116" fmla="*/ 608 w 710"/>
                <a:gd name="T117" fmla="*/ 598 h 598"/>
                <a:gd name="T118" fmla="*/ 672 w 710"/>
                <a:gd name="T119" fmla="*/ 556 h 598"/>
                <a:gd name="T120" fmla="*/ 71 w 710"/>
                <a:gd name="T121" fmla="*/ 371 h 598"/>
                <a:gd name="T122" fmla="*/ 102 w 710"/>
                <a:gd name="T123" fmla="*/ 383 h 598"/>
                <a:gd name="T124" fmla="*/ 68 w 710"/>
                <a:gd name="T125" fmla="*/ 38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598">
                  <a:moveTo>
                    <a:pt x="684" y="553"/>
                  </a:moveTo>
                  <a:lnTo>
                    <a:pt x="684" y="553"/>
                  </a:lnTo>
                  <a:lnTo>
                    <a:pt x="684" y="553"/>
                  </a:lnTo>
                  <a:lnTo>
                    <a:pt x="681" y="553"/>
                  </a:lnTo>
                  <a:lnTo>
                    <a:pt x="681" y="553"/>
                  </a:lnTo>
                  <a:lnTo>
                    <a:pt x="679" y="551"/>
                  </a:lnTo>
                  <a:lnTo>
                    <a:pt x="679" y="549"/>
                  </a:lnTo>
                  <a:lnTo>
                    <a:pt x="679" y="549"/>
                  </a:lnTo>
                  <a:lnTo>
                    <a:pt x="681" y="544"/>
                  </a:lnTo>
                  <a:lnTo>
                    <a:pt x="684" y="541"/>
                  </a:lnTo>
                  <a:lnTo>
                    <a:pt x="688" y="525"/>
                  </a:lnTo>
                  <a:lnTo>
                    <a:pt x="688" y="520"/>
                  </a:lnTo>
                  <a:lnTo>
                    <a:pt x="688" y="520"/>
                  </a:lnTo>
                  <a:lnTo>
                    <a:pt x="688" y="515"/>
                  </a:lnTo>
                  <a:lnTo>
                    <a:pt x="686" y="511"/>
                  </a:lnTo>
                  <a:lnTo>
                    <a:pt x="686" y="511"/>
                  </a:lnTo>
                  <a:lnTo>
                    <a:pt x="688" y="508"/>
                  </a:lnTo>
                  <a:lnTo>
                    <a:pt x="691" y="506"/>
                  </a:lnTo>
                  <a:lnTo>
                    <a:pt x="693" y="501"/>
                  </a:lnTo>
                  <a:lnTo>
                    <a:pt x="693" y="499"/>
                  </a:lnTo>
                  <a:lnTo>
                    <a:pt x="693" y="496"/>
                  </a:lnTo>
                  <a:lnTo>
                    <a:pt x="695" y="496"/>
                  </a:lnTo>
                  <a:lnTo>
                    <a:pt x="698" y="494"/>
                  </a:lnTo>
                  <a:lnTo>
                    <a:pt x="700" y="492"/>
                  </a:lnTo>
                  <a:lnTo>
                    <a:pt x="700" y="492"/>
                  </a:lnTo>
                  <a:lnTo>
                    <a:pt x="702" y="487"/>
                  </a:lnTo>
                  <a:lnTo>
                    <a:pt x="705" y="485"/>
                  </a:lnTo>
                  <a:lnTo>
                    <a:pt x="707" y="482"/>
                  </a:lnTo>
                  <a:lnTo>
                    <a:pt x="710" y="475"/>
                  </a:lnTo>
                  <a:lnTo>
                    <a:pt x="710" y="470"/>
                  </a:lnTo>
                  <a:lnTo>
                    <a:pt x="710" y="470"/>
                  </a:lnTo>
                  <a:lnTo>
                    <a:pt x="710" y="468"/>
                  </a:lnTo>
                  <a:lnTo>
                    <a:pt x="710" y="466"/>
                  </a:lnTo>
                  <a:lnTo>
                    <a:pt x="710" y="463"/>
                  </a:lnTo>
                  <a:lnTo>
                    <a:pt x="707" y="463"/>
                  </a:lnTo>
                  <a:lnTo>
                    <a:pt x="707" y="461"/>
                  </a:lnTo>
                  <a:lnTo>
                    <a:pt x="705" y="459"/>
                  </a:lnTo>
                  <a:lnTo>
                    <a:pt x="700" y="456"/>
                  </a:lnTo>
                  <a:lnTo>
                    <a:pt x="700" y="456"/>
                  </a:lnTo>
                  <a:lnTo>
                    <a:pt x="698" y="454"/>
                  </a:lnTo>
                  <a:lnTo>
                    <a:pt x="695" y="452"/>
                  </a:lnTo>
                  <a:lnTo>
                    <a:pt x="695" y="452"/>
                  </a:lnTo>
                  <a:lnTo>
                    <a:pt x="693" y="452"/>
                  </a:lnTo>
                  <a:lnTo>
                    <a:pt x="686" y="447"/>
                  </a:lnTo>
                  <a:lnTo>
                    <a:pt x="684" y="447"/>
                  </a:lnTo>
                  <a:lnTo>
                    <a:pt x="684" y="447"/>
                  </a:lnTo>
                  <a:lnTo>
                    <a:pt x="681" y="444"/>
                  </a:lnTo>
                  <a:lnTo>
                    <a:pt x="681" y="442"/>
                  </a:lnTo>
                  <a:lnTo>
                    <a:pt x="679" y="440"/>
                  </a:lnTo>
                  <a:lnTo>
                    <a:pt x="676" y="423"/>
                  </a:lnTo>
                  <a:lnTo>
                    <a:pt x="674" y="423"/>
                  </a:lnTo>
                  <a:lnTo>
                    <a:pt x="672" y="421"/>
                  </a:lnTo>
                  <a:lnTo>
                    <a:pt x="672" y="418"/>
                  </a:lnTo>
                  <a:lnTo>
                    <a:pt x="669" y="418"/>
                  </a:lnTo>
                  <a:lnTo>
                    <a:pt x="667" y="418"/>
                  </a:lnTo>
                  <a:lnTo>
                    <a:pt x="667" y="416"/>
                  </a:lnTo>
                  <a:lnTo>
                    <a:pt x="662" y="418"/>
                  </a:lnTo>
                  <a:lnTo>
                    <a:pt x="660" y="418"/>
                  </a:lnTo>
                  <a:lnTo>
                    <a:pt x="660" y="418"/>
                  </a:lnTo>
                  <a:lnTo>
                    <a:pt x="658" y="416"/>
                  </a:lnTo>
                  <a:lnTo>
                    <a:pt x="650" y="411"/>
                  </a:lnTo>
                  <a:lnTo>
                    <a:pt x="648" y="409"/>
                  </a:lnTo>
                  <a:lnTo>
                    <a:pt x="646" y="407"/>
                  </a:lnTo>
                  <a:lnTo>
                    <a:pt x="643" y="407"/>
                  </a:lnTo>
                  <a:lnTo>
                    <a:pt x="641" y="407"/>
                  </a:lnTo>
                  <a:lnTo>
                    <a:pt x="641" y="407"/>
                  </a:lnTo>
                  <a:lnTo>
                    <a:pt x="639" y="407"/>
                  </a:lnTo>
                  <a:lnTo>
                    <a:pt x="636" y="407"/>
                  </a:lnTo>
                  <a:lnTo>
                    <a:pt x="634" y="404"/>
                  </a:lnTo>
                  <a:lnTo>
                    <a:pt x="629" y="397"/>
                  </a:lnTo>
                  <a:lnTo>
                    <a:pt x="627" y="395"/>
                  </a:lnTo>
                  <a:lnTo>
                    <a:pt x="624" y="395"/>
                  </a:lnTo>
                  <a:lnTo>
                    <a:pt x="622" y="392"/>
                  </a:lnTo>
                  <a:lnTo>
                    <a:pt x="620" y="390"/>
                  </a:lnTo>
                  <a:lnTo>
                    <a:pt x="617" y="390"/>
                  </a:lnTo>
                  <a:lnTo>
                    <a:pt x="615" y="388"/>
                  </a:lnTo>
                  <a:lnTo>
                    <a:pt x="613" y="385"/>
                  </a:lnTo>
                  <a:lnTo>
                    <a:pt x="613" y="385"/>
                  </a:lnTo>
                  <a:lnTo>
                    <a:pt x="613" y="383"/>
                  </a:lnTo>
                  <a:lnTo>
                    <a:pt x="613" y="381"/>
                  </a:lnTo>
                  <a:lnTo>
                    <a:pt x="613" y="381"/>
                  </a:lnTo>
                  <a:lnTo>
                    <a:pt x="613" y="376"/>
                  </a:lnTo>
                  <a:lnTo>
                    <a:pt x="613" y="373"/>
                  </a:lnTo>
                  <a:lnTo>
                    <a:pt x="613" y="371"/>
                  </a:lnTo>
                  <a:lnTo>
                    <a:pt x="601" y="355"/>
                  </a:lnTo>
                  <a:lnTo>
                    <a:pt x="601" y="352"/>
                  </a:lnTo>
                  <a:lnTo>
                    <a:pt x="596" y="350"/>
                  </a:lnTo>
                  <a:lnTo>
                    <a:pt x="591" y="347"/>
                  </a:lnTo>
                  <a:lnTo>
                    <a:pt x="589" y="345"/>
                  </a:lnTo>
                  <a:lnTo>
                    <a:pt x="587" y="345"/>
                  </a:lnTo>
                  <a:lnTo>
                    <a:pt x="582" y="345"/>
                  </a:lnTo>
                  <a:lnTo>
                    <a:pt x="579" y="345"/>
                  </a:lnTo>
                  <a:lnTo>
                    <a:pt x="577" y="343"/>
                  </a:lnTo>
                  <a:lnTo>
                    <a:pt x="577" y="343"/>
                  </a:lnTo>
                  <a:lnTo>
                    <a:pt x="575" y="340"/>
                  </a:lnTo>
                  <a:lnTo>
                    <a:pt x="575" y="340"/>
                  </a:lnTo>
                  <a:lnTo>
                    <a:pt x="575" y="338"/>
                  </a:lnTo>
                  <a:lnTo>
                    <a:pt x="577" y="338"/>
                  </a:lnTo>
                  <a:lnTo>
                    <a:pt x="577" y="336"/>
                  </a:lnTo>
                  <a:lnTo>
                    <a:pt x="579" y="328"/>
                  </a:lnTo>
                  <a:lnTo>
                    <a:pt x="579" y="328"/>
                  </a:lnTo>
                  <a:lnTo>
                    <a:pt x="582" y="326"/>
                  </a:lnTo>
                  <a:lnTo>
                    <a:pt x="584" y="324"/>
                  </a:lnTo>
                  <a:lnTo>
                    <a:pt x="584" y="324"/>
                  </a:lnTo>
                  <a:lnTo>
                    <a:pt x="587" y="321"/>
                  </a:lnTo>
                  <a:lnTo>
                    <a:pt x="587" y="319"/>
                  </a:lnTo>
                  <a:lnTo>
                    <a:pt x="587" y="317"/>
                  </a:lnTo>
                  <a:lnTo>
                    <a:pt x="584" y="314"/>
                  </a:lnTo>
                  <a:lnTo>
                    <a:pt x="584" y="314"/>
                  </a:lnTo>
                  <a:lnTo>
                    <a:pt x="582" y="314"/>
                  </a:lnTo>
                  <a:lnTo>
                    <a:pt x="577" y="314"/>
                  </a:lnTo>
                  <a:lnTo>
                    <a:pt x="575" y="314"/>
                  </a:lnTo>
                  <a:lnTo>
                    <a:pt x="568" y="312"/>
                  </a:lnTo>
                  <a:lnTo>
                    <a:pt x="565" y="310"/>
                  </a:lnTo>
                  <a:lnTo>
                    <a:pt x="561" y="305"/>
                  </a:lnTo>
                  <a:lnTo>
                    <a:pt x="561" y="305"/>
                  </a:lnTo>
                  <a:lnTo>
                    <a:pt x="558" y="302"/>
                  </a:lnTo>
                  <a:lnTo>
                    <a:pt x="553" y="300"/>
                  </a:lnTo>
                  <a:lnTo>
                    <a:pt x="551" y="300"/>
                  </a:lnTo>
                  <a:lnTo>
                    <a:pt x="549" y="298"/>
                  </a:lnTo>
                  <a:lnTo>
                    <a:pt x="546" y="293"/>
                  </a:lnTo>
                  <a:lnTo>
                    <a:pt x="544" y="291"/>
                  </a:lnTo>
                  <a:lnTo>
                    <a:pt x="544" y="288"/>
                  </a:lnTo>
                  <a:lnTo>
                    <a:pt x="542" y="276"/>
                  </a:lnTo>
                  <a:lnTo>
                    <a:pt x="539" y="274"/>
                  </a:lnTo>
                  <a:lnTo>
                    <a:pt x="539" y="272"/>
                  </a:lnTo>
                  <a:lnTo>
                    <a:pt x="539" y="269"/>
                  </a:lnTo>
                  <a:lnTo>
                    <a:pt x="537" y="269"/>
                  </a:lnTo>
                  <a:lnTo>
                    <a:pt x="537" y="267"/>
                  </a:lnTo>
                  <a:lnTo>
                    <a:pt x="537" y="267"/>
                  </a:lnTo>
                  <a:lnTo>
                    <a:pt x="537" y="265"/>
                  </a:lnTo>
                  <a:lnTo>
                    <a:pt x="537" y="265"/>
                  </a:lnTo>
                  <a:lnTo>
                    <a:pt x="537" y="262"/>
                  </a:lnTo>
                  <a:lnTo>
                    <a:pt x="534" y="262"/>
                  </a:lnTo>
                  <a:lnTo>
                    <a:pt x="534" y="262"/>
                  </a:lnTo>
                  <a:lnTo>
                    <a:pt x="527" y="257"/>
                  </a:lnTo>
                  <a:lnTo>
                    <a:pt x="532" y="250"/>
                  </a:lnTo>
                  <a:lnTo>
                    <a:pt x="532" y="246"/>
                  </a:lnTo>
                  <a:lnTo>
                    <a:pt x="532" y="246"/>
                  </a:lnTo>
                  <a:lnTo>
                    <a:pt x="532" y="241"/>
                  </a:lnTo>
                  <a:lnTo>
                    <a:pt x="530" y="239"/>
                  </a:lnTo>
                  <a:lnTo>
                    <a:pt x="530" y="234"/>
                  </a:lnTo>
                  <a:lnTo>
                    <a:pt x="530" y="229"/>
                  </a:lnTo>
                  <a:lnTo>
                    <a:pt x="530" y="222"/>
                  </a:lnTo>
                  <a:lnTo>
                    <a:pt x="561" y="215"/>
                  </a:lnTo>
                  <a:lnTo>
                    <a:pt x="568" y="213"/>
                  </a:lnTo>
                  <a:lnTo>
                    <a:pt x="577" y="203"/>
                  </a:lnTo>
                  <a:lnTo>
                    <a:pt x="579" y="198"/>
                  </a:lnTo>
                  <a:lnTo>
                    <a:pt x="582" y="194"/>
                  </a:lnTo>
                  <a:lnTo>
                    <a:pt x="582" y="182"/>
                  </a:lnTo>
                  <a:lnTo>
                    <a:pt x="587" y="170"/>
                  </a:lnTo>
                  <a:lnTo>
                    <a:pt x="587" y="163"/>
                  </a:lnTo>
                  <a:lnTo>
                    <a:pt x="584" y="156"/>
                  </a:lnTo>
                  <a:lnTo>
                    <a:pt x="577" y="146"/>
                  </a:lnTo>
                  <a:lnTo>
                    <a:pt x="544" y="142"/>
                  </a:lnTo>
                  <a:lnTo>
                    <a:pt x="532" y="137"/>
                  </a:lnTo>
                  <a:lnTo>
                    <a:pt x="527" y="134"/>
                  </a:lnTo>
                  <a:lnTo>
                    <a:pt x="527" y="134"/>
                  </a:lnTo>
                  <a:lnTo>
                    <a:pt x="525" y="134"/>
                  </a:lnTo>
                  <a:lnTo>
                    <a:pt x="525" y="134"/>
                  </a:lnTo>
                  <a:lnTo>
                    <a:pt x="523" y="137"/>
                  </a:lnTo>
                  <a:lnTo>
                    <a:pt x="520" y="139"/>
                  </a:lnTo>
                  <a:lnTo>
                    <a:pt x="490" y="142"/>
                  </a:lnTo>
                  <a:lnTo>
                    <a:pt x="487" y="142"/>
                  </a:lnTo>
                  <a:lnTo>
                    <a:pt x="485" y="142"/>
                  </a:lnTo>
                  <a:lnTo>
                    <a:pt x="480" y="137"/>
                  </a:lnTo>
                  <a:lnTo>
                    <a:pt x="480" y="134"/>
                  </a:lnTo>
                  <a:lnTo>
                    <a:pt x="478" y="134"/>
                  </a:lnTo>
                  <a:lnTo>
                    <a:pt x="461" y="127"/>
                  </a:lnTo>
                  <a:lnTo>
                    <a:pt x="459" y="127"/>
                  </a:lnTo>
                  <a:lnTo>
                    <a:pt x="459" y="125"/>
                  </a:lnTo>
                  <a:lnTo>
                    <a:pt x="459" y="125"/>
                  </a:lnTo>
                  <a:lnTo>
                    <a:pt x="459" y="123"/>
                  </a:lnTo>
                  <a:lnTo>
                    <a:pt x="459" y="120"/>
                  </a:lnTo>
                  <a:lnTo>
                    <a:pt x="466" y="108"/>
                  </a:lnTo>
                  <a:lnTo>
                    <a:pt x="468" y="106"/>
                  </a:lnTo>
                  <a:lnTo>
                    <a:pt x="471" y="104"/>
                  </a:lnTo>
                  <a:lnTo>
                    <a:pt x="471" y="101"/>
                  </a:lnTo>
                  <a:lnTo>
                    <a:pt x="471" y="101"/>
                  </a:lnTo>
                  <a:lnTo>
                    <a:pt x="471" y="99"/>
                  </a:lnTo>
                  <a:lnTo>
                    <a:pt x="471" y="97"/>
                  </a:lnTo>
                  <a:lnTo>
                    <a:pt x="468" y="94"/>
                  </a:lnTo>
                  <a:lnTo>
                    <a:pt x="468" y="94"/>
                  </a:lnTo>
                  <a:lnTo>
                    <a:pt x="468" y="92"/>
                  </a:lnTo>
                  <a:lnTo>
                    <a:pt x="471" y="90"/>
                  </a:lnTo>
                  <a:lnTo>
                    <a:pt x="473" y="90"/>
                  </a:lnTo>
                  <a:lnTo>
                    <a:pt x="473" y="87"/>
                  </a:lnTo>
                  <a:lnTo>
                    <a:pt x="473" y="87"/>
                  </a:lnTo>
                  <a:lnTo>
                    <a:pt x="473" y="85"/>
                  </a:lnTo>
                  <a:lnTo>
                    <a:pt x="471" y="82"/>
                  </a:lnTo>
                  <a:lnTo>
                    <a:pt x="468" y="80"/>
                  </a:lnTo>
                  <a:lnTo>
                    <a:pt x="466" y="78"/>
                  </a:lnTo>
                  <a:lnTo>
                    <a:pt x="464" y="78"/>
                  </a:lnTo>
                  <a:lnTo>
                    <a:pt x="456" y="75"/>
                  </a:lnTo>
                  <a:lnTo>
                    <a:pt x="445" y="71"/>
                  </a:lnTo>
                  <a:lnTo>
                    <a:pt x="442" y="71"/>
                  </a:lnTo>
                  <a:lnTo>
                    <a:pt x="442" y="71"/>
                  </a:lnTo>
                  <a:lnTo>
                    <a:pt x="440" y="75"/>
                  </a:lnTo>
                  <a:lnTo>
                    <a:pt x="437" y="78"/>
                  </a:lnTo>
                  <a:lnTo>
                    <a:pt x="437" y="78"/>
                  </a:lnTo>
                  <a:lnTo>
                    <a:pt x="435" y="78"/>
                  </a:lnTo>
                  <a:lnTo>
                    <a:pt x="433" y="80"/>
                  </a:lnTo>
                  <a:lnTo>
                    <a:pt x="426" y="66"/>
                  </a:lnTo>
                  <a:lnTo>
                    <a:pt x="421" y="63"/>
                  </a:lnTo>
                  <a:lnTo>
                    <a:pt x="419" y="63"/>
                  </a:lnTo>
                  <a:lnTo>
                    <a:pt x="414" y="63"/>
                  </a:lnTo>
                  <a:lnTo>
                    <a:pt x="409" y="61"/>
                  </a:lnTo>
                  <a:lnTo>
                    <a:pt x="407" y="59"/>
                  </a:lnTo>
                  <a:lnTo>
                    <a:pt x="407" y="59"/>
                  </a:lnTo>
                  <a:lnTo>
                    <a:pt x="404" y="52"/>
                  </a:lnTo>
                  <a:lnTo>
                    <a:pt x="402" y="49"/>
                  </a:lnTo>
                  <a:lnTo>
                    <a:pt x="402" y="49"/>
                  </a:lnTo>
                  <a:lnTo>
                    <a:pt x="402" y="47"/>
                  </a:lnTo>
                  <a:lnTo>
                    <a:pt x="404" y="45"/>
                  </a:lnTo>
                  <a:lnTo>
                    <a:pt x="404" y="45"/>
                  </a:lnTo>
                  <a:lnTo>
                    <a:pt x="404" y="45"/>
                  </a:lnTo>
                  <a:lnTo>
                    <a:pt x="407" y="42"/>
                  </a:lnTo>
                  <a:lnTo>
                    <a:pt x="407" y="40"/>
                  </a:lnTo>
                  <a:lnTo>
                    <a:pt x="407" y="40"/>
                  </a:lnTo>
                  <a:lnTo>
                    <a:pt x="407" y="37"/>
                  </a:lnTo>
                  <a:lnTo>
                    <a:pt x="407" y="37"/>
                  </a:lnTo>
                  <a:lnTo>
                    <a:pt x="409" y="35"/>
                  </a:lnTo>
                  <a:lnTo>
                    <a:pt x="411" y="35"/>
                  </a:lnTo>
                  <a:lnTo>
                    <a:pt x="411" y="33"/>
                  </a:lnTo>
                  <a:lnTo>
                    <a:pt x="411" y="30"/>
                  </a:lnTo>
                  <a:lnTo>
                    <a:pt x="409" y="21"/>
                  </a:lnTo>
                  <a:lnTo>
                    <a:pt x="407" y="19"/>
                  </a:lnTo>
                  <a:lnTo>
                    <a:pt x="404" y="16"/>
                  </a:lnTo>
                  <a:lnTo>
                    <a:pt x="397" y="14"/>
                  </a:lnTo>
                  <a:lnTo>
                    <a:pt x="397" y="14"/>
                  </a:lnTo>
                  <a:lnTo>
                    <a:pt x="395" y="11"/>
                  </a:lnTo>
                  <a:lnTo>
                    <a:pt x="390" y="7"/>
                  </a:lnTo>
                  <a:lnTo>
                    <a:pt x="388" y="4"/>
                  </a:lnTo>
                  <a:lnTo>
                    <a:pt x="383" y="4"/>
                  </a:lnTo>
                  <a:lnTo>
                    <a:pt x="374" y="2"/>
                  </a:lnTo>
                  <a:lnTo>
                    <a:pt x="371" y="0"/>
                  </a:lnTo>
                  <a:lnTo>
                    <a:pt x="355" y="16"/>
                  </a:lnTo>
                  <a:lnTo>
                    <a:pt x="352" y="19"/>
                  </a:lnTo>
                  <a:lnTo>
                    <a:pt x="350" y="19"/>
                  </a:lnTo>
                  <a:lnTo>
                    <a:pt x="338" y="23"/>
                  </a:lnTo>
                  <a:lnTo>
                    <a:pt x="331" y="30"/>
                  </a:lnTo>
                  <a:lnTo>
                    <a:pt x="324" y="35"/>
                  </a:lnTo>
                  <a:lnTo>
                    <a:pt x="322" y="35"/>
                  </a:lnTo>
                  <a:lnTo>
                    <a:pt x="319" y="33"/>
                  </a:lnTo>
                  <a:lnTo>
                    <a:pt x="317" y="33"/>
                  </a:lnTo>
                  <a:lnTo>
                    <a:pt x="314" y="30"/>
                  </a:lnTo>
                  <a:lnTo>
                    <a:pt x="312" y="30"/>
                  </a:lnTo>
                  <a:lnTo>
                    <a:pt x="312" y="28"/>
                  </a:lnTo>
                  <a:lnTo>
                    <a:pt x="310" y="28"/>
                  </a:lnTo>
                  <a:lnTo>
                    <a:pt x="307" y="28"/>
                  </a:lnTo>
                  <a:lnTo>
                    <a:pt x="307" y="30"/>
                  </a:lnTo>
                  <a:lnTo>
                    <a:pt x="305" y="30"/>
                  </a:lnTo>
                  <a:lnTo>
                    <a:pt x="305" y="33"/>
                  </a:lnTo>
                  <a:lnTo>
                    <a:pt x="305" y="37"/>
                  </a:lnTo>
                  <a:lnTo>
                    <a:pt x="305" y="40"/>
                  </a:lnTo>
                  <a:lnTo>
                    <a:pt x="303" y="42"/>
                  </a:lnTo>
                  <a:lnTo>
                    <a:pt x="300" y="45"/>
                  </a:lnTo>
                  <a:lnTo>
                    <a:pt x="298" y="47"/>
                  </a:lnTo>
                  <a:lnTo>
                    <a:pt x="296" y="47"/>
                  </a:lnTo>
                  <a:lnTo>
                    <a:pt x="274" y="52"/>
                  </a:lnTo>
                  <a:lnTo>
                    <a:pt x="272" y="54"/>
                  </a:lnTo>
                  <a:lnTo>
                    <a:pt x="272" y="54"/>
                  </a:lnTo>
                  <a:lnTo>
                    <a:pt x="270" y="56"/>
                  </a:lnTo>
                  <a:lnTo>
                    <a:pt x="258" y="68"/>
                  </a:lnTo>
                  <a:lnTo>
                    <a:pt x="255" y="71"/>
                  </a:lnTo>
                  <a:lnTo>
                    <a:pt x="253" y="71"/>
                  </a:lnTo>
                  <a:lnTo>
                    <a:pt x="251" y="71"/>
                  </a:lnTo>
                  <a:lnTo>
                    <a:pt x="251" y="71"/>
                  </a:lnTo>
                  <a:lnTo>
                    <a:pt x="248" y="71"/>
                  </a:lnTo>
                  <a:lnTo>
                    <a:pt x="248" y="68"/>
                  </a:lnTo>
                  <a:lnTo>
                    <a:pt x="246" y="66"/>
                  </a:lnTo>
                  <a:lnTo>
                    <a:pt x="243" y="66"/>
                  </a:lnTo>
                  <a:lnTo>
                    <a:pt x="241" y="66"/>
                  </a:lnTo>
                  <a:lnTo>
                    <a:pt x="232" y="68"/>
                  </a:lnTo>
                  <a:lnTo>
                    <a:pt x="222" y="68"/>
                  </a:lnTo>
                  <a:lnTo>
                    <a:pt x="217" y="63"/>
                  </a:lnTo>
                  <a:lnTo>
                    <a:pt x="215" y="59"/>
                  </a:lnTo>
                  <a:lnTo>
                    <a:pt x="213" y="56"/>
                  </a:lnTo>
                  <a:lnTo>
                    <a:pt x="210" y="56"/>
                  </a:lnTo>
                  <a:lnTo>
                    <a:pt x="206" y="56"/>
                  </a:lnTo>
                  <a:lnTo>
                    <a:pt x="201" y="56"/>
                  </a:lnTo>
                  <a:lnTo>
                    <a:pt x="180" y="52"/>
                  </a:lnTo>
                  <a:lnTo>
                    <a:pt x="168" y="49"/>
                  </a:lnTo>
                  <a:lnTo>
                    <a:pt x="156" y="47"/>
                  </a:lnTo>
                  <a:lnTo>
                    <a:pt x="149" y="42"/>
                  </a:lnTo>
                  <a:lnTo>
                    <a:pt x="146" y="42"/>
                  </a:lnTo>
                  <a:lnTo>
                    <a:pt x="146" y="42"/>
                  </a:lnTo>
                  <a:lnTo>
                    <a:pt x="137" y="40"/>
                  </a:lnTo>
                  <a:lnTo>
                    <a:pt x="130" y="40"/>
                  </a:lnTo>
                  <a:lnTo>
                    <a:pt x="123" y="42"/>
                  </a:lnTo>
                  <a:lnTo>
                    <a:pt x="113" y="45"/>
                  </a:lnTo>
                  <a:lnTo>
                    <a:pt x="102" y="45"/>
                  </a:lnTo>
                  <a:lnTo>
                    <a:pt x="99" y="45"/>
                  </a:lnTo>
                  <a:lnTo>
                    <a:pt x="99" y="47"/>
                  </a:lnTo>
                  <a:lnTo>
                    <a:pt x="97" y="49"/>
                  </a:lnTo>
                  <a:lnTo>
                    <a:pt x="97" y="52"/>
                  </a:lnTo>
                  <a:lnTo>
                    <a:pt x="94" y="56"/>
                  </a:lnTo>
                  <a:lnTo>
                    <a:pt x="94" y="56"/>
                  </a:lnTo>
                  <a:lnTo>
                    <a:pt x="92" y="61"/>
                  </a:lnTo>
                  <a:lnTo>
                    <a:pt x="90" y="63"/>
                  </a:lnTo>
                  <a:lnTo>
                    <a:pt x="90" y="66"/>
                  </a:lnTo>
                  <a:lnTo>
                    <a:pt x="90" y="68"/>
                  </a:lnTo>
                  <a:lnTo>
                    <a:pt x="90" y="68"/>
                  </a:lnTo>
                  <a:lnTo>
                    <a:pt x="92" y="71"/>
                  </a:lnTo>
                  <a:lnTo>
                    <a:pt x="92" y="71"/>
                  </a:lnTo>
                  <a:lnTo>
                    <a:pt x="94" y="73"/>
                  </a:lnTo>
                  <a:lnTo>
                    <a:pt x="97" y="75"/>
                  </a:lnTo>
                  <a:lnTo>
                    <a:pt x="99" y="75"/>
                  </a:lnTo>
                  <a:lnTo>
                    <a:pt x="99" y="78"/>
                  </a:lnTo>
                  <a:lnTo>
                    <a:pt x="102" y="80"/>
                  </a:lnTo>
                  <a:lnTo>
                    <a:pt x="102" y="82"/>
                  </a:lnTo>
                  <a:lnTo>
                    <a:pt x="102" y="85"/>
                  </a:lnTo>
                  <a:lnTo>
                    <a:pt x="104" y="87"/>
                  </a:lnTo>
                  <a:lnTo>
                    <a:pt x="104" y="90"/>
                  </a:lnTo>
                  <a:lnTo>
                    <a:pt x="102" y="90"/>
                  </a:lnTo>
                  <a:lnTo>
                    <a:pt x="99" y="90"/>
                  </a:lnTo>
                  <a:lnTo>
                    <a:pt x="97" y="92"/>
                  </a:lnTo>
                  <a:lnTo>
                    <a:pt x="87" y="92"/>
                  </a:lnTo>
                  <a:lnTo>
                    <a:pt x="80" y="92"/>
                  </a:lnTo>
                  <a:lnTo>
                    <a:pt x="80" y="92"/>
                  </a:lnTo>
                  <a:lnTo>
                    <a:pt x="78" y="90"/>
                  </a:lnTo>
                  <a:lnTo>
                    <a:pt x="76" y="90"/>
                  </a:lnTo>
                  <a:lnTo>
                    <a:pt x="66" y="75"/>
                  </a:lnTo>
                  <a:lnTo>
                    <a:pt x="64" y="73"/>
                  </a:lnTo>
                  <a:lnTo>
                    <a:pt x="61" y="68"/>
                  </a:lnTo>
                  <a:lnTo>
                    <a:pt x="61" y="68"/>
                  </a:lnTo>
                  <a:lnTo>
                    <a:pt x="59" y="66"/>
                  </a:lnTo>
                  <a:lnTo>
                    <a:pt x="52" y="63"/>
                  </a:lnTo>
                  <a:lnTo>
                    <a:pt x="49" y="63"/>
                  </a:lnTo>
                  <a:lnTo>
                    <a:pt x="47" y="66"/>
                  </a:lnTo>
                  <a:lnTo>
                    <a:pt x="45" y="68"/>
                  </a:lnTo>
                  <a:lnTo>
                    <a:pt x="38" y="78"/>
                  </a:lnTo>
                  <a:lnTo>
                    <a:pt x="38" y="78"/>
                  </a:lnTo>
                  <a:lnTo>
                    <a:pt x="33" y="82"/>
                  </a:lnTo>
                  <a:lnTo>
                    <a:pt x="33" y="82"/>
                  </a:lnTo>
                  <a:lnTo>
                    <a:pt x="26" y="87"/>
                  </a:lnTo>
                  <a:lnTo>
                    <a:pt x="23" y="87"/>
                  </a:lnTo>
                  <a:lnTo>
                    <a:pt x="23" y="90"/>
                  </a:lnTo>
                  <a:lnTo>
                    <a:pt x="23" y="92"/>
                  </a:lnTo>
                  <a:lnTo>
                    <a:pt x="28" y="99"/>
                  </a:lnTo>
                  <a:lnTo>
                    <a:pt x="31" y="101"/>
                  </a:lnTo>
                  <a:lnTo>
                    <a:pt x="31" y="104"/>
                  </a:lnTo>
                  <a:lnTo>
                    <a:pt x="31" y="106"/>
                  </a:lnTo>
                  <a:lnTo>
                    <a:pt x="31" y="116"/>
                  </a:lnTo>
                  <a:lnTo>
                    <a:pt x="33" y="125"/>
                  </a:lnTo>
                  <a:lnTo>
                    <a:pt x="33" y="132"/>
                  </a:lnTo>
                  <a:lnTo>
                    <a:pt x="33" y="137"/>
                  </a:lnTo>
                  <a:lnTo>
                    <a:pt x="33" y="139"/>
                  </a:lnTo>
                  <a:lnTo>
                    <a:pt x="33" y="139"/>
                  </a:lnTo>
                  <a:lnTo>
                    <a:pt x="33" y="142"/>
                  </a:lnTo>
                  <a:lnTo>
                    <a:pt x="33" y="144"/>
                  </a:lnTo>
                  <a:lnTo>
                    <a:pt x="31" y="144"/>
                  </a:lnTo>
                  <a:lnTo>
                    <a:pt x="28" y="146"/>
                  </a:lnTo>
                  <a:lnTo>
                    <a:pt x="26" y="149"/>
                  </a:lnTo>
                  <a:lnTo>
                    <a:pt x="23" y="149"/>
                  </a:lnTo>
                  <a:lnTo>
                    <a:pt x="21" y="151"/>
                  </a:lnTo>
                  <a:lnTo>
                    <a:pt x="21" y="153"/>
                  </a:lnTo>
                  <a:lnTo>
                    <a:pt x="19" y="156"/>
                  </a:lnTo>
                  <a:lnTo>
                    <a:pt x="19" y="158"/>
                  </a:lnTo>
                  <a:lnTo>
                    <a:pt x="19" y="160"/>
                  </a:lnTo>
                  <a:lnTo>
                    <a:pt x="19" y="163"/>
                  </a:lnTo>
                  <a:lnTo>
                    <a:pt x="19" y="163"/>
                  </a:lnTo>
                  <a:lnTo>
                    <a:pt x="7" y="168"/>
                  </a:lnTo>
                  <a:lnTo>
                    <a:pt x="5" y="170"/>
                  </a:lnTo>
                  <a:lnTo>
                    <a:pt x="0" y="175"/>
                  </a:lnTo>
                  <a:lnTo>
                    <a:pt x="14" y="187"/>
                  </a:lnTo>
                  <a:lnTo>
                    <a:pt x="52" y="222"/>
                  </a:lnTo>
                  <a:lnTo>
                    <a:pt x="64" y="236"/>
                  </a:lnTo>
                  <a:lnTo>
                    <a:pt x="64" y="241"/>
                  </a:lnTo>
                  <a:lnTo>
                    <a:pt x="66" y="250"/>
                  </a:lnTo>
                  <a:lnTo>
                    <a:pt x="68" y="255"/>
                  </a:lnTo>
                  <a:lnTo>
                    <a:pt x="73" y="257"/>
                  </a:lnTo>
                  <a:lnTo>
                    <a:pt x="85" y="262"/>
                  </a:lnTo>
                  <a:lnTo>
                    <a:pt x="118" y="310"/>
                  </a:lnTo>
                  <a:lnTo>
                    <a:pt x="123" y="326"/>
                  </a:lnTo>
                  <a:lnTo>
                    <a:pt x="123" y="343"/>
                  </a:lnTo>
                  <a:lnTo>
                    <a:pt x="135" y="345"/>
                  </a:lnTo>
                  <a:lnTo>
                    <a:pt x="137" y="345"/>
                  </a:lnTo>
                  <a:lnTo>
                    <a:pt x="135" y="340"/>
                  </a:lnTo>
                  <a:lnTo>
                    <a:pt x="132" y="336"/>
                  </a:lnTo>
                  <a:lnTo>
                    <a:pt x="132" y="331"/>
                  </a:lnTo>
                  <a:lnTo>
                    <a:pt x="132" y="326"/>
                  </a:lnTo>
                  <a:lnTo>
                    <a:pt x="137" y="324"/>
                  </a:lnTo>
                  <a:lnTo>
                    <a:pt x="142" y="326"/>
                  </a:lnTo>
                  <a:lnTo>
                    <a:pt x="165" y="333"/>
                  </a:lnTo>
                  <a:lnTo>
                    <a:pt x="173" y="331"/>
                  </a:lnTo>
                  <a:lnTo>
                    <a:pt x="175" y="324"/>
                  </a:lnTo>
                  <a:lnTo>
                    <a:pt x="177" y="319"/>
                  </a:lnTo>
                  <a:lnTo>
                    <a:pt x="184" y="314"/>
                  </a:lnTo>
                  <a:lnTo>
                    <a:pt x="194" y="312"/>
                  </a:lnTo>
                  <a:lnTo>
                    <a:pt x="199" y="312"/>
                  </a:lnTo>
                  <a:lnTo>
                    <a:pt x="206" y="314"/>
                  </a:lnTo>
                  <a:lnTo>
                    <a:pt x="220" y="326"/>
                  </a:lnTo>
                  <a:lnTo>
                    <a:pt x="225" y="326"/>
                  </a:lnTo>
                  <a:lnTo>
                    <a:pt x="227" y="328"/>
                  </a:lnTo>
                  <a:lnTo>
                    <a:pt x="232" y="333"/>
                  </a:lnTo>
                  <a:lnTo>
                    <a:pt x="234" y="336"/>
                  </a:lnTo>
                  <a:lnTo>
                    <a:pt x="236" y="336"/>
                  </a:lnTo>
                  <a:lnTo>
                    <a:pt x="241" y="336"/>
                  </a:lnTo>
                  <a:lnTo>
                    <a:pt x="246" y="336"/>
                  </a:lnTo>
                  <a:lnTo>
                    <a:pt x="251" y="338"/>
                  </a:lnTo>
                  <a:lnTo>
                    <a:pt x="258" y="340"/>
                  </a:lnTo>
                  <a:lnTo>
                    <a:pt x="262" y="347"/>
                  </a:lnTo>
                  <a:lnTo>
                    <a:pt x="265" y="355"/>
                  </a:lnTo>
                  <a:lnTo>
                    <a:pt x="265" y="359"/>
                  </a:lnTo>
                  <a:lnTo>
                    <a:pt x="246" y="381"/>
                  </a:lnTo>
                  <a:lnTo>
                    <a:pt x="243" y="385"/>
                  </a:lnTo>
                  <a:lnTo>
                    <a:pt x="241" y="390"/>
                  </a:lnTo>
                  <a:lnTo>
                    <a:pt x="239" y="392"/>
                  </a:lnTo>
                  <a:lnTo>
                    <a:pt x="234" y="395"/>
                  </a:lnTo>
                  <a:lnTo>
                    <a:pt x="227" y="399"/>
                  </a:lnTo>
                  <a:lnTo>
                    <a:pt x="225" y="407"/>
                  </a:lnTo>
                  <a:lnTo>
                    <a:pt x="227" y="416"/>
                  </a:lnTo>
                  <a:lnTo>
                    <a:pt x="232" y="421"/>
                  </a:lnTo>
                  <a:lnTo>
                    <a:pt x="236" y="414"/>
                  </a:lnTo>
                  <a:lnTo>
                    <a:pt x="248" y="404"/>
                  </a:lnTo>
                  <a:lnTo>
                    <a:pt x="255" y="397"/>
                  </a:lnTo>
                  <a:lnTo>
                    <a:pt x="270" y="390"/>
                  </a:lnTo>
                  <a:lnTo>
                    <a:pt x="274" y="388"/>
                  </a:lnTo>
                  <a:lnTo>
                    <a:pt x="284" y="390"/>
                  </a:lnTo>
                  <a:lnTo>
                    <a:pt x="293" y="392"/>
                  </a:lnTo>
                  <a:lnTo>
                    <a:pt x="300" y="388"/>
                  </a:lnTo>
                  <a:lnTo>
                    <a:pt x="312" y="373"/>
                  </a:lnTo>
                  <a:lnTo>
                    <a:pt x="317" y="371"/>
                  </a:lnTo>
                  <a:lnTo>
                    <a:pt x="333" y="369"/>
                  </a:lnTo>
                  <a:lnTo>
                    <a:pt x="336" y="369"/>
                  </a:lnTo>
                  <a:lnTo>
                    <a:pt x="345" y="359"/>
                  </a:lnTo>
                  <a:lnTo>
                    <a:pt x="355" y="352"/>
                  </a:lnTo>
                  <a:lnTo>
                    <a:pt x="364" y="355"/>
                  </a:lnTo>
                  <a:lnTo>
                    <a:pt x="374" y="359"/>
                  </a:lnTo>
                  <a:lnTo>
                    <a:pt x="383" y="366"/>
                  </a:lnTo>
                  <a:lnTo>
                    <a:pt x="393" y="376"/>
                  </a:lnTo>
                  <a:lnTo>
                    <a:pt x="404" y="388"/>
                  </a:lnTo>
                  <a:lnTo>
                    <a:pt x="442" y="442"/>
                  </a:lnTo>
                  <a:lnTo>
                    <a:pt x="449" y="456"/>
                  </a:lnTo>
                  <a:lnTo>
                    <a:pt x="447" y="473"/>
                  </a:lnTo>
                  <a:lnTo>
                    <a:pt x="447" y="475"/>
                  </a:lnTo>
                  <a:lnTo>
                    <a:pt x="445" y="480"/>
                  </a:lnTo>
                  <a:lnTo>
                    <a:pt x="440" y="482"/>
                  </a:lnTo>
                  <a:lnTo>
                    <a:pt x="437" y="485"/>
                  </a:lnTo>
                  <a:lnTo>
                    <a:pt x="435" y="487"/>
                  </a:lnTo>
                  <a:lnTo>
                    <a:pt x="435" y="489"/>
                  </a:lnTo>
                  <a:lnTo>
                    <a:pt x="437" y="496"/>
                  </a:lnTo>
                  <a:lnTo>
                    <a:pt x="437" y="506"/>
                  </a:lnTo>
                  <a:lnTo>
                    <a:pt x="433" y="520"/>
                  </a:lnTo>
                  <a:lnTo>
                    <a:pt x="435" y="525"/>
                  </a:lnTo>
                  <a:lnTo>
                    <a:pt x="437" y="527"/>
                  </a:lnTo>
                  <a:lnTo>
                    <a:pt x="449" y="527"/>
                  </a:lnTo>
                  <a:lnTo>
                    <a:pt x="454" y="530"/>
                  </a:lnTo>
                  <a:lnTo>
                    <a:pt x="456" y="530"/>
                  </a:lnTo>
                  <a:lnTo>
                    <a:pt x="471" y="539"/>
                  </a:lnTo>
                  <a:lnTo>
                    <a:pt x="478" y="546"/>
                  </a:lnTo>
                  <a:lnTo>
                    <a:pt x="482" y="549"/>
                  </a:lnTo>
                  <a:lnTo>
                    <a:pt x="490" y="549"/>
                  </a:lnTo>
                  <a:lnTo>
                    <a:pt x="497" y="544"/>
                  </a:lnTo>
                  <a:lnTo>
                    <a:pt x="504" y="541"/>
                  </a:lnTo>
                  <a:lnTo>
                    <a:pt x="508" y="544"/>
                  </a:lnTo>
                  <a:lnTo>
                    <a:pt x="532" y="560"/>
                  </a:lnTo>
                  <a:lnTo>
                    <a:pt x="537" y="563"/>
                  </a:lnTo>
                  <a:lnTo>
                    <a:pt x="546" y="565"/>
                  </a:lnTo>
                  <a:lnTo>
                    <a:pt x="558" y="575"/>
                  </a:lnTo>
                  <a:lnTo>
                    <a:pt x="565" y="584"/>
                  </a:lnTo>
                  <a:lnTo>
                    <a:pt x="561" y="591"/>
                  </a:lnTo>
                  <a:lnTo>
                    <a:pt x="561" y="593"/>
                  </a:lnTo>
                  <a:lnTo>
                    <a:pt x="563" y="593"/>
                  </a:lnTo>
                  <a:lnTo>
                    <a:pt x="568" y="591"/>
                  </a:lnTo>
                  <a:lnTo>
                    <a:pt x="570" y="591"/>
                  </a:lnTo>
                  <a:lnTo>
                    <a:pt x="572" y="589"/>
                  </a:lnTo>
                  <a:lnTo>
                    <a:pt x="577" y="589"/>
                  </a:lnTo>
                  <a:lnTo>
                    <a:pt x="591" y="596"/>
                  </a:lnTo>
                  <a:lnTo>
                    <a:pt x="598" y="598"/>
                  </a:lnTo>
                  <a:lnTo>
                    <a:pt x="608" y="598"/>
                  </a:lnTo>
                  <a:lnTo>
                    <a:pt x="613" y="593"/>
                  </a:lnTo>
                  <a:lnTo>
                    <a:pt x="622" y="582"/>
                  </a:lnTo>
                  <a:lnTo>
                    <a:pt x="631" y="567"/>
                  </a:lnTo>
                  <a:lnTo>
                    <a:pt x="636" y="560"/>
                  </a:lnTo>
                  <a:lnTo>
                    <a:pt x="643" y="556"/>
                  </a:lnTo>
                  <a:lnTo>
                    <a:pt x="667" y="553"/>
                  </a:lnTo>
                  <a:lnTo>
                    <a:pt x="672" y="551"/>
                  </a:lnTo>
                  <a:lnTo>
                    <a:pt x="672" y="556"/>
                  </a:lnTo>
                  <a:lnTo>
                    <a:pt x="674" y="558"/>
                  </a:lnTo>
                  <a:lnTo>
                    <a:pt x="681" y="563"/>
                  </a:lnTo>
                  <a:lnTo>
                    <a:pt x="684" y="556"/>
                  </a:lnTo>
                  <a:lnTo>
                    <a:pt x="684" y="553"/>
                  </a:lnTo>
                  <a:close/>
                  <a:moveTo>
                    <a:pt x="68" y="376"/>
                  </a:moveTo>
                  <a:lnTo>
                    <a:pt x="68" y="376"/>
                  </a:lnTo>
                  <a:lnTo>
                    <a:pt x="73" y="373"/>
                  </a:lnTo>
                  <a:lnTo>
                    <a:pt x="71" y="371"/>
                  </a:lnTo>
                  <a:lnTo>
                    <a:pt x="68" y="366"/>
                  </a:lnTo>
                  <a:lnTo>
                    <a:pt x="76" y="366"/>
                  </a:lnTo>
                  <a:lnTo>
                    <a:pt x="97" y="369"/>
                  </a:lnTo>
                  <a:lnTo>
                    <a:pt x="104" y="373"/>
                  </a:lnTo>
                  <a:lnTo>
                    <a:pt x="102" y="376"/>
                  </a:lnTo>
                  <a:lnTo>
                    <a:pt x="102" y="378"/>
                  </a:lnTo>
                  <a:lnTo>
                    <a:pt x="104" y="381"/>
                  </a:lnTo>
                  <a:lnTo>
                    <a:pt x="102" y="383"/>
                  </a:lnTo>
                  <a:lnTo>
                    <a:pt x="99" y="388"/>
                  </a:lnTo>
                  <a:lnTo>
                    <a:pt x="94" y="388"/>
                  </a:lnTo>
                  <a:lnTo>
                    <a:pt x="90" y="388"/>
                  </a:lnTo>
                  <a:lnTo>
                    <a:pt x="85" y="390"/>
                  </a:lnTo>
                  <a:lnTo>
                    <a:pt x="83" y="395"/>
                  </a:lnTo>
                  <a:lnTo>
                    <a:pt x="78" y="392"/>
                  </a:lnTo>
                  <a:lnTo>
                    <a:pt x="71" y="390"/>
                  </a:lnTo>
                  <a:lnTo>
                    <a:pt x="68" y="388"/>
                  </a:lnTo>
                  <a:lnTo>
                    <a:pt x="68" y="378"/>
                  </a:lnTo>
                  <a:lnTo>
                    <a:pt x="68" y="37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3342636" y="2267548"/>
              <a:ext cx="388643" cy="344645"/>
            </a:xfrm>
            <a:custGeom>
              <a:avLst/>
              <a:gdLst>
                <a:gd name="T0" fmla="*/ 237 w 371"/>
                <a:gd name="T1" fmla="*/ 5 h 329"/>
                <a:gd name="T2" fmla="*/ 315 w 371"/>
                <a:gd name="T3" fmla="*/ 28 h 329"/>
                <a:gd name="T4" fmla="*/ 350 w 371"/>
                <a:gd name="T5" fmla="*/ 43 h 329"/>
                <a:gd name="T6" fmla="*/ 348 w 371"/>
                <a:gd name="T7" fmla="*/ 80 h 329"/>
                <a:gd name="T8" fmla="*/ 350 w 371"/>
                <a:gd name="T9" fmla="*/ 102 h 329"/>
                <a:gd name="T10" fmla="*/ 352 w 371"/>
                <a:gd name="T11" fmla="*/ 118 h 329"/>
                <a:gd name="T12" fmla="*/ 360 w 371"/>
                <a:gd name="T13" fmla="*/ 133 h 329"/>
                <a:gd name="T14" fmla="*/ 371 w 371"/>
                <a:gd name="T15" fmla="*/ 135 h 329"/>
                <a:gd name="T16" fmla="*/ 357 w 371"/>
                <a:gd name="T17" fmla="*/ 149 h 329"/>
                <a:gd name="T18" fmla="*/ 345 w 371"/>
                <a:gd name="T19" fmla="*/ 166 h 329"/>
                <a:gd name="T20" fmla="*/ 334 w 371"/>
                <a:gd name="T21" fmla="*/ 180 h 329"/>
                <a:gd name="T22" fmla="*/ 312 w 371"/>
                <a:gd name="T23" fmla="*/ 177 h 329"/>
                <a:gd name="T24" fmla="*/ 310 w 371"/>
                <a:gd name="T25" fmla="*/ 194 h 329"/>
                <a:gd name="T26" fmla="*/ 317 w 371"/>
                <a:gd name="T27" fmla="*/ 222 h 329"/>
                <a:gd name="T28" fmla="*/ 317 w 371"/>
                <a:gd name="T29" fmla="*/ 256 h 329"/>
                <a:gd name="T30" fmla="*/ 284 w 371"/>
                <a:gd name="T31" fmla="*/ 270 h 329"/>
                <a:gd name="T32" fmla="*/ 274 w 371"/>
                <a:gd name="T33" fmla="*/ 267 h 329"/>
                <a:gd name="T34" fmla="*/ 267 w 371"/>
                <a:gd name="T35" fmla="*/ 282 h 329"/>
                <a:gd name="T36" fmla="*/ 237 w 371"/>
                <a:gd name="T37" fmla="*/ 293 h 329"/>
                <a:gd name="T38" fmla="*/ 215 w 371"/>
                <a:gd name="T39" fmla="*/ 308 h 329"/>
                <a:gd name="T40" fmla="*/ 189 w 371"/>
                <a:gd name="T41" fmla="*/ 305 h 329"/>
                <a:gd name="T42" fmla="*/ 168 w 371"/>
                <a:gd name="T43" fmla="*/ 293 h 329"/>
                <a:gd name="T44" fmla="*/ 113 w 371"/>
                <a:gd name="T45" fmla="*/ 279 h 329"/>
                <a:gd name="T46" fmla="*/ 66 w 371"/>
                <a:gd name="T47" fmla="*/ 282 h 329"/>
                <a:gd name="T48" fmla="*/ 59 w 371"/>
                <a:gd name="T49" fmla="*/ 298 h 329"/>
                <a:gd name="T50" fmla="*/ 59 w 371"/>
                <a:gd name="T51" fmla="*/ 308 h 329"/>
                <a:gd name="T52" fmla="*/ 69 w 371"/>
                <a:gd name="T53" fmla="*/ 319 h 329"/>
                <a:gd name="T54" fmla="*/ 64 w 371"/>
                <a:gd name="T55" fmla="*/ 329 h 329"/>
                <a:gd name="T56" fmla="*/ 33 w 371"/>
                <a:gd name="T57" fmla="*/ 312 h 329"/>
                <a:gd name="T58" fmla="*/ 24 w 371"/>
                <a:gd name="T59" fmla="*/ 293 h 329"/>
                <a:gd name="T60" fmla="*/ 28 w 371"/>
                <a:gd name="T61" fmla="*/ 279 h 329"/>
                <a:gd name="T62" fmla="*/ 26 w 371"/>
                <a:gd name="T63" fmla="*/ 260 h 329"/>
                <a:gd name="T64" fmla="*/ 19 w 371"/>
                <a:gd name="T65" fmla="*/ 237 h 329"/>
                <a:gd name="T66" fmla="*/ 9 w 371"/>
                <a:gd name="T67" fmla="*/ 220 h 329"/>
                <a:gd name="T68" fmla="*/ 5 w 371"/>
                <a:gd name="T69" fmla="*/ 208 h 329"/>
                <a:gd name="T70" fmla="*/ 26 w 371"/>
                <a:gd name="T71" fmla="*/ 199 h 329"/>
                <a:gd name="T72" fmla="*/ 43 w 371"/>
                <a:gd name="T73" fmla="*/ 187 h 329"/>
                <a:gd name="T74" fmla="*/ 66 w 371"/>
                <a:gd name="T75" fmla="*/ 166 h 329"/>
                <a:gd name="T76" fmla="*/ 61 w 371"/>
                <a:gd name="T77" fmla="*/ 159 h 329"/>
                <a:gd name="T78" fmla="*/ 54 w 371"/>
                <a:gd name="T79" fmla="*/ 149 h 329"/>
                <a:gd name="T80" fmla="*/ 54 w 371"/>
                <a:gd name="T81" fmla="*/ 135 h 329"/>
                <a:gd name="T82" fmla="*/ 73 w 371"/>
                <a:gd name="T83" fmla="*/ 116 h 329"/>
                <a:gd name="T84" fmla="*/ 90 w 371"/>
                <a:gd name="T85" fmla="*/ 102 h 329"/>
                <a:gd name="T86" fmla="*/ 104 w 371"/>
                <a:gd name="T87" fmla="*/ 111 h 329"/>
                <a:gd name="T88" fmla="*/ 113 w 371"/>
                <a:gd name="T89" fmla="*/ 114 h 329"/>
                <a:gd name="T90" fmla="*/ 123 w 371"/>
                <a:gd name="T91" fmla="*/ 111 h 329"/>
                <a:gd name="T92" fmla="*/ 140 w 371"/>
                <a:gd name="T93" fmla="*/ 123 h 329"/>
                <a:gd name="T94" fmla="*/ 147 w 371"/>
                <a:gd name="T95" fmla="*/ 137 h 329"/>
                <a:gd name="T96" fmla="*/ 149 w 371"/>
                <a:gd name="T97" fmla="*/ 149 h 329"/>
                <a:gd name="T98" fmla="*/ 168 w 371"/>
                <a:gd name="T99" fmla="*/ 135 h 329"/>
                <a:gd name="T100" fmla="*/ 189 w 371"/>
                <a:gd name="T101" fmla="*/ 90 h 329"/>
                <a:gd name="T102" fmla="*/ 196 w 371"/>
                <a:gd name="T103" fmla="*/ 66 h 329"/>
                <a:gd name="T104" fmla="*/ 222 w 371"/>
                <a:gd name="T105" fmla="*/ 26 h 329"/>
                <a:gd name="T106" fmla="*/ 225 w 371"/>
                <a:gd name="T107" fmla="*/ 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329">
                  <a:moveTo>
                    <a:pt x="225" y="7"/>
                  </a:moveTo>
                  <a:lnTo>
                    <a:pt x="225" y="7"/>
                  </a:lnTo>
                  <a:lnTo>
                    <a:pt x="222" y="2"/>
                  </a:lnTo>
                  <a:lnTo>
                    <a:pt x="222" y="0"/>
                  </a:lnTo>
                  <a:lnTo>
                    <a:pt x="229" y="0"/>
                  </a:lnTo>
                  <a:lnTo>
                    <a:pt x="237" y="5"/>
                  </a:lnTo>
                  <a:lnTo>
                    <a:pt x="248" y="12"/>
                  </a:lnTo>
                  <a:lnTo>
                    <a:pt x="260" y="14"/>
                  </a:lnTo>
                  <a:lnTo>
                    <a:pt x="286" y="14"/>
                  </a:lnTo>
                  <a:lnTo>
                    <a:pt x="298" y="17"/>
                  </a:lnTo>
                  <a:lnTo>
                    <a:pt x="303" y="19"/>
                  </a:lnTo>
                  <a:lnTo>
                    <a:pt x="315" y="28"/>
                  </a:lnTo>
                  <a:lnTo>
                    <a:pt x="317" y="31"/>
                  </a:lnTo>
                  <a:lnTo>
                    <a:pt x="324" y="31"/>
                  </a:lnTo>
                  <a:lnTo>
                    <a:pt x="338" y="38"/>
                  </a:lnTo>
                  <a:lnTo>
                    <a:pt x="345" y="40"/>
                  </a:lnTo>
                  <a:lnTo>
                    <a:pt x="350" y="40"/>
                  </a:lnTo>
                  <a:lnTo>
                    <a:pt x="350" y="43"/>
                  </a:lnTo>
                  <a:lnTo>
                    <a:pt x="352" y="59"/>
                  </a:lnTo>
                  <a:lnTo>
                    <a:pt x="352" y="62"/>
                  </a:lnTo>
                  <a:lnTo>
                    <a:pt x="352" y="64"/>
                  </a:lnTo>
                  <a:lnTo>
                    <a:pt x="352" y="66"/>
                  </a:lnTo>
                  <a:lnTo>
                    <a:pt x="350" y="76"/>
                  </a:lnTo>
                  <a:lnTo>
                    <a:pt x="348" y="80"/>
                  </a:lnTo>
                  <a:lnTo>
                    <a:pt x="348" y="83"/>
                  </a:lnTo>
                  <a:lnTo>
                    <a:pt x="348" y="85"/>
                  </a:lnTo>
                  <a:lnTo>
                    <a:pt x="348" y="90"/>
                  </a:lnTo>
                  <a:lnTo>
                    <a:pt x="348" y="92"/>
                  </a:lnTo>
                  <a:lnTo>
                    <a:pt x="350" y="99"/>
                  </a:lnTo>
                  <a:lnTo>
                    <a:pt x="350" y="102"/>
                  </a:lnTo>
                  <a:lnTo>
                    <a:pt x="350" y="104"/>
                  </a:lnTo>
                  <a:lnTo>
                    <a:pt x="350" y="109"/>
                  </a:lnTo>
                  <a:lnTo>
                    <a:pt x="350" y="114"/>
                  </a:lnTo>
                  <a:lnTo>
                    <a:pt x="352" y="116"/>
                  </a:lnTo>
                  <a:lnTo>
                    <a:pt x="352" y="118"/>
                  </a:lnTo>
                  <a:lnTo>
                    <a:pt x="352" y="118"/>
                  </a:lnTo>
                  <a:lnTo>
                    <a:pt x="352" y="125"/>
                  </a:lnTo>
                  <a:lnTo>
                    <a:pt x="355" y="128"/>
                  </a:lnTo>
                  <a:lnTo>
                    <a:pt x="357" y="130"/>
                  </a:lnTo>
                  <a:lnTo>
                    <a:pt x="357" y="133"/>
                  </a:lnTo>
                  <a:lnTo>
                    <a:pt x="357" y="133"/>
                  </a:lnTo>
                  <a:lnTo>
                    <a:pt x="360" y="133"/>
                  </a:lnTo>
                  <a:lnTo>
                    <a:pt x="362" y="133"/>
                  </a:lnTo>
                  <a:lnTo>
                    <a:pt x="362" y="133"/>
                  </a:lnTo>
                  <a:lnTo>
                    <a:pt x="369" y="133"/>
                  </a:lnTo>
                  <a:lnTo>
                    <a:pt x="371" y="133"/>
                  </a:lnTo>
                  <a:lnTo>
                    <a:pt x="371" y="135"/>
                  </a:lnTo>
                  <a:lnTo>
                    <a:pt x="371" y="135"/>
                  </a:lnTo>
                  <a:lnTo>
                    <a:pt x="369" y="140"/>
                  </a:lnTo>
                  <a:lnTo>
                    <a:pt x="367" y="142"/>
                  </a:lnTo>
                  <a:lnTo>
                    <a:pt x="364" y="142"/>
                  </a:lnTo>
                  <a:lnTo>
                    <a:pt x="360" y="144"/>
                  </a:lnTo>
                  <a:lnTo>
                    <a:pt x="360" y="147"/>
                  </a:lnTo>
                  <a:lnTo>
                    <a:pt x="357" y="149"/>
                  </a:lnTo>
                  <a:lnTo>
                    <a:pt x="355" y="151"/>
                  </a:lnTo>
                  <a:lnTo>
                    <a:pt x="352" y="156"/>
                  </a:lnTo>
                  <a:lnTo>
                    <a:pt x="350" y="161"/>
                  </a:lnTo>
                  <a:lnTo>
                    <a:pt x="348" y="163"/>
                  </a:lnTo>
                  <a:lnTo>
                    <a:pt x="348" y="163"/>
                  </a:lnTo>
                  <a:lnTo>
                    <a:pt x="345" y="166"/>
                  </a:lnTo>
                  <a:lnTo>
                    <a:pt x="343" y="166"/>
                  </a:lnTo>
                  <a:lnTo>
                    <a:pt x="341" y="168"/>
                  </a:lnTo>
                  <a:lnTo>
                    <a:pt x="341" y="173"/>
                  </a:lnTo>
                  <a:lnTo>
                    <a:pt x="336" y="177"/>
                  </a:lnTo>
                  <a:lnTo>
                    <a:pt x="336" y="177"/>
                  </a:lnTo>
                  <a:lnTo>
                    <a:pt x="334" y="180"/>
                  </a:lnTo>
                  <a:lnTo>
                    <a:pt x="331" y="180"/>
                  </a:lnTo>
                  <a:lnTo>
                    <a:pt x="317" y="175"/>
                  </a:lnTo>
                  <a:lnTo>
                    <a:pt x="315" y="175"/>
                  </a:lnTo>
                  <a:lnTo>
                    <a:pt x="315" y="177"/>
                  </a:lnTo>
                  <a:lnTo>
                    <a:pt x="312" y="177"/>
                  </a:lnTo>
                  <a:lnTo>
                    <a:pt x="312" y="177"/>
                  </a:lnTo>
                  <a:lnTo>
                    <a:pt x="310" y="180"/>
                  </a:lnTo>
                  <a:lnTo>
                    <a:pt x="310" y="182"/>
                  </a:lnTo>
                  <a:lnTo>
                    <a:pt x="310" y="182"/>
                  </a:lnTo>
                  <a:lnTo>
                    <a:pt x="310" y="185"/>
                  </a:lnTo>
                  <a:lnTo>
                    <a:pt x="310" y="189"/>
                  </a:lnTo>
                  <a:lnTo>
                    <a:pt x="310" y="194"/>
                  </a:lnTo>
                  <a:lnTo>
                    <a:pt x="315" y="206"/>
                  </a:lnTo>
                  <a:lnTo>
                    <a:pt x="315" y="208"/>
                  </a:lnTo>
                  <a:lnTo>
                    <a:pt x="315" y="213"/>
                  </a:lnTo>
                  <a:lnTo>
                    <a:pt x="315" y="218"/>
                  </a:lnTo>
                  <a:lnTo>
                    <a:pt x="315" y="220"/>
                  </a:lnTo>
                  <a:lnTo>
                    <a:pt x="317" y="222"/>
                  </a:lnTo>
                  <a:lnTo>
                    <a:pt x="317" y="222"/>
                  </a:lnTo>
                  <a:lnTo>
                    <a:pt x="322" y="227"/>
                  </a:lnTo>
                  <a:lnTo>
                    <a:pt x="338" y="237"/>
                  </a:lnTo>
                  <a:lnTo>
                    <a:pt x="322" y="253"/>
                  </a:lnTo>
                  <a:lnTo>
                    <a:pt x="319" y="256"/>
                  </a:lnTo>
                  <a:lnTo>
                    <a:pt x="317" y="256"/>
                  </a:lnTo>
                  <a:lnTo>
                    <a:pt x="305" y="260"/>
                  </a:lnTo>
                  <a:lnTo>
                    <a:pt x="298" y="267"/>
                  </a:lnTo>
                  <a:lnTo>
                    <a:pt x="291" y="272"/>
                  </a:lnTo>
                  <a:lnTo>
                    <a:pt x="289" y="272"/>
                  </a:lnTo>
                  <a:lnTo>
                    <a:pt x="286" y="270"/>
                  </a:lnTo>
                  <a:lnTo>
                    <a:pt x="284" y="270"/>
                  </a:lnTo>
                  <a:lnTo>
                    <a:pt x="281" y="267"/>
                  </a:lnTo>
                  <a:lnTo>
                    <a:pt x="279" y="267"/>
                  </a:lnTo>
                  <a:lnTo>
                    <a:pt x="279" y="265"/>
                  </a:lnTo>
                  <a:lnTo>
                    <a:pt x="277" y="265"/>
                  </a:lnTo>
                  <a:lnTo>
                    <a:pt x="274" y="265"/>
                  </a:lnTo>
                  <a:lnTo>
                    <a:pt x="274" y="267"/>
                  </a:lnTo>
                  <a:lnTo>
                    <a:pt x="272" y="267"/>
                  </a:lnTo>
                  <a:lnTo>
                    <a:pt x="272" y="270"/>
                  </a:lnTo>
                  <a:lnTo>
                    <a:pt x="272" y="274"/>
                  </a:lnTo>
                  <a:lnTo>
                    <a:pt x="272" y="277"/>
                  </a:lnTo>
                  <a:lnTo>
                    <a:pt x="270" y="279"/>
                  </a:lnTo>
                  <a:lnTo>
                    <a:pt x="267" y="282"/>
                  </a:lnTo>
                  <a:lnTo>
                    <a:pt x="265" y="284"/>
                  </a:lnTo>
                  <a:lnTo>
                    <a:pt x="263" y="284"/>
                  </a:lnTo>
                  <a:lnTo>
                    <a:pt x="241" y="289"/>
                  </a:lnTo>
                  <a:lnTo>
                    <a:pt x="239" y="291"/>
                  </a:lnTo>
                  <a:lnTo>
                    <a:pt x="239" y="291"/>
                  </a:lnTo>
                  <a:lnTo>
                    <a:pt x="237" y="293"/>
                  </a:lnTo>
                  <a:lnTo>
                    <a:pt x="225" y="305"/>
                  </a:lnTo>
                  <a:lnTo>
                    <a:pt x="222" y="308"/>
                  </a:lnTo>
                  <a:lnTo>
                    <a:pt x="220" y="308"/>
                  </a:lnTo>
                  <a:lnTo>
                    <a:pt x="218" y="308"/>
                  </a:lnTo>
                  <a:lnTo>
                    <a:pt x="218" y="308"/>
                  </a:lnTo>
                  <a:lnTo>
                    <a:pt x="215" y="308"/>
                  </a:lnTo>
                  <a:lnTo>
                    <a:pt x="215" y="305"/>
                  </a:lnTo>
                  <a:lnTo>
                    <a:pt x="213" y="303"/>
                  </a:lnTo>
                  <a:lnTo>
                    <a:pt x="210" y="303"/>
                  </a:lnTo>
                  <a:lnTo>
                    <a:pt x="208" y="303"/>
                  </a:lnTo>
                  <a:lnTo>
                    <a:pt x="199" y="305"/>
                  </a:lnTo>
                  <a:lnTo>
                    <a:pt x="189" y="305"/>
                  </a:lnTo>
                  <a:lnTo>
                    <a:pt x="184" y="300"/>
                  </a:lnTo>
                  <a:lnTo>
                    <a:pt x="182" y="296"/>
                  </a:lnTo>
                  <a:lnTo>
                    <a:pt x="180" y="293"/>
                  </a:lnTo>
                  <a:lnTo>
                    <a:pt x="177" y="293"/>
                  </a:lnTo>
                  <a:lnTo>
                    <a:pt x="173" y="293"/>
                  </a:lnTo>
                  <a:lnTo>
                    <a:pt x="168" y="293"/>
                  </a:lnTo>
                  <a:lnTo>
                    <a:pt x="147" y="289"/>
                  </a:lnTo>
                  <a:lnTo>
                    <a:pt x="135" y="286"/>
                  </a:lnTo>
                  <a:lnTo>
                    <a:pt x="123" y="284"/>
                  </a:lnTo>
                  <a:lnTo>
                    <a:pt x="116" y="279"/>
                  </a:lnTo>
                  <a:lnTo>
                    <a:pt x="113" y="279"/>
                  </a:lnTo>
                  <a:lnTo>
                    <a:pt x="113" y="279"/>
                  </a:lnTo>
                  <a:lnTo>
                    <a:pt x="104" y="277"/>
                  </a:lnTo>
                  <a:lnTo>
                    <a:pt x="97" y="277"/>
                  </a:lnTo>
                  <a:lnTo>
                    <a:pt x="90" y="279"/>
                  </a:lnTo>
                  <a:lnTo>
                    <a:pt x="80" y="282"/>
                  </a:lnTo>
                  <a:lnTo>
                    <a:pt x="69" y="282"/>
                  </a:lnTo>
                  <a:lnTo>
                    <a:pt x="66" y="282"/>
                  </a:lnTo>
                  <a:lnTo>
                    <a:pt x="66" y="284"/>
                  </a:lnTo>
                  <a:lnTo>
                    <a:pt x="64" y="286"/>
                  </a:lnTo>
                  <a:lnTo>
                    <a:pt x="64" y="289"/>
                  </a:lnTo>
                  <a:lnTo>
                    <a:pt x="61" y="293"/>
                  </a:lnTo>
                  <a:lnTo>
                    <a:pt x="61" y="293"/>
                  </a:lnTo>
                  <a:lnTo>
                    <a:pt x="59" y="298"/>
                  </a:lnTo>
                  <a:lnTo>
                    <a:pt x="57" y="300"/>
                  </a:lnTo>
                  <a:lnTo>
                    <a:pt x="57" y="303"/>
                  </a:lnTo>
                  <a:lnTo>
                    <a:pt x="57" y="305"/>
                  </a:lnTo>
                  <a:lnTo>
                    <a:pt x="57" y="305"/>
                  </a:lnTo>
                  <a:lnTo>
                    <a:pt x="59" y="308"/>
                  </a:lnTo>
                  <a:lnTo>
                    <a:pt x="59" y="308"/>
                  </a:lnTo>
                  <a:lnTo>
                    <a:pt x="61" y="310"/>
                  </a:lnTo>
                  <a:lnTo>
                    <a:pt x="64" y="312"/>
                  </a:lnTo>
                  <a:lnTo>
                    <a:pt x="66" y="312"/>
                  </a:lnTo>
                  <a:lnTo>
                    <a:pt x="66" y="315"/>
                  </a:lnTo>
                  <a:lnTo>
                    <a:pt x="69" y="317"/>
                  </a:lnTo>
                  <a:lnTo>
                    <a:pt x="69" y="319"/>
                  </a:lnTo>
                  <a:lnTo>
                    <a:pt x="69" y="322"/>
                  </a:lnTo>
                  <a:lnTo>
                    <a:pt x="71" y="324"/>
                  </a:lnTo>
                  <a:lnTo>
                    <a:pt x="71" y="327"/>
                  </a:lnTo>
                  <a:lnTo>
                    <a:pt x="69" y="327"/>
                  </a:lnTo>
                  <a:lnTo>
                    <a:pt x="66" y="327"/>
                  </a:lnTo>
                  <a:lnTo>
                    <a:pt x="64" y="329"/>
                  </a:lnTo>
                  <a:lnTo>
                    <a:pt x="54" y="329"/>
                  </a:lnTo>
                  <a:lnTo>
                    <a:pt x="47" y="329"/>
                  </a:lnTo>
                  <a:lnTo>
                    <a:pt x="47" y="329"/>
                  </a:lnTo>
                  <a:lnTo>
                    <a:pt x="45" y="327"/>
                  </a:lnTo>
                  <a:lnTo>
                    <a:pt x="43" y="327"/>
                  </a:lnTo>
                  <a:lnTo>
                    <a:pt x="33" y="312"/>
                  </a:lnTo>
                  <a:lnTo>
                    <a:pt x="31" y="310"/>
                  </a:lnTo>
                  <a:lnTo>
                    <a:pt x="28" y="305"/>
                  </a:lnTo>
                  <a:lnTo>
                    <a:pt x="28" y="305"/>
                  </a:lnTo>
                  <a:lnTo>
                    <a:pt x="26" y="303"/>
                  </a:lnTo>
                  <a:lnTo>
                    <a:pt x="19" y="300"/>
                  </a:lnTo>
                  <a:lnTo>
                    <a:pt x="24" y="293"/>
                  </a:lnTo>
                  <a:lnTo>
                    <a:pt x="24" y="291"/>
                  </a:lnTo>
                  <a:lnTo>
                    <a:pt x="24" y="289"/>
                  </a:lnTo>
                  <a:lnTo>
                    <a:pt x="24" y="289"/>
                  </a:lnTo>
                  <a:lnTo>
                    <a:pt x="21" y="286"/>
                  </a:lnTo>
                  <a:lnTo>
                    <a:pt x="24" y="286"/>
                  </a:lnTo>
                  <a:lnTo>
                    <a:pt x="28" y="279"/>
                  </a:lnTo>
                  <a:lnTo>
                    <a:pt x="31" y="277"/>
                  </a:lnTo>
                  <a:lnTo>
                    <a:pt x="31" y="274"/>
                  </a:lnTo>
                  <a:lnTo>
                    <a:pt x="28" y="272"/>
                  </a:lnTo>
                  <a:lnTo>
                    <a:pt x="28" y="270"/>
                  </a:lnTo>
                  <a:lnTo>
                    <a:pt x="28" y="263"/>
                  </a:lnTo>
                  <a:lnTo>
                    <a:pt x="26" y="260"/>
                  </a:lnTo>
                  <a:lnTo>
                    <a:pt x="26" y="260"/>
                  </a:lnTo>
                  <a:lnTo>
                    <a:pt x="26" y="258"/>
                  </a:lnTo>
                  <a:lnTo>
                    <a:pt x="24" y="258"/>
                  </a:lnTo>
                  <a:lnTo>
                    <a:pt x="24" y="256"/>
                  </a:lnTo>
                  <a:lnTo>
                    <a:pt x="21" y="251"/>
                  </a:lnTo>
                  <a:lnTo>
                    <a:pt x="19" y="237"/>
                  </a:lnTo>
                  <a:lnTo>
                    <a:pt x="19" y="234"/>
                  </a:lnTo>
                  <a:lnTo>
                    <a:pt x="16" y="232"/>
                  </a:lnTo>
                  <a:lnTo>
                    <a:pt x="12" y="227"/>
                  </a:lnTo>
                  <a:lnTo>
                    <a:pt x="12" y="225"/>
                  </a:lnTo>
                  <a:lnTo>
                    <a:pt x="9" y="220"/>
                  </a:lnTo>
                  <a:lnTo>
                    <a:pt x="9" y="220"/>
                  </a:lnTo>
                  <a:lnTo>
                    <a:pt x="7" y="218"/>
                  </a:lnTo>
                  <a:lnTo>
                    <a:pt x="7" y="218"/>
                  </a:lnTo>
                  <a:lnTo>
                    <a:pt x="5" y="215"/>
                  </a:lnTo>
                  <a:lnTo>
                    <a:pt x="2" y="213"/>
                  </a:lnTo>
                  <a:lnTo>
                    <a:pt x="0" y="211"/>
                  </a:lnTo>
                  <a:lnTo>
                    <a:pt x="5" y="208"/>
                  </a:lnTo>
                  <a:lnTo>
                    <a:pt x="14" y="208"/>
                  </a:lnTo>
                  <a:lnTo>
                    <a:pt x="16" y="208"/>
                  </a:lnTo>
                  <a:lnTo>
                    <a:pt x="19" y="206"/>
                  </a:lnTo>
                  <a:lnTo>
                    <a:pt x="19" y="203"/>
                  </a:lnTo>
                  <a:lnTo>
                    <a:pt x="24" y="201"/>
                  </a:lnTo>
                  <a:lnTo>
                    <a:pt x="26" y="199"/>
                  </a:lnTo>
                  <a:lnTo>
                    <a:pt x="31" y="189"/>
                  </a:lnTo>
                  <a:lnTo>
                    <a:pt x="33" y="187"/>
                  </a:lnTo>
                  <a:lnTo>
                    <a:pt x="33" y="185"/>
                  </a:lnTo>
                  <a:lnTo>
                    <a:pt x="35" y="185"/>
                  </a:lnTo>
                  <a:lnTo>
                    <a:pt x="40" y="187"/>
                  </a:lnTo>
                  <a:lnTo>
                    <a:pt x="43" y="187"/>
                  </a:lnTo>
                  <a:lnTo>
                    <a:pt x="45" y="187"/>
                  </a:lnTo>
                  <a:lnTo>
                    <a:pt x="47" y="180"/>
                  </a:lnTo>
                  <a:lnTo>
                    <a:pt x="54" y="175"/>
                  </a:lnTo>
                  <a:lnTo>
                    <a:pt x="59" y="170"/>
                  </a:lnTo>
                  <a:lnTo>
                    <a:pt x="64" y="168"/>
                  </a:lnTo>
                  <a:lnTo>
                    <a:pt x="66" y="166"/>
                  </a:lnTo>
                  <a:lnTo>
                    <a:pt x="69" y="163"/>
                  </a:lnTo>
                  <a:lnTo>
                    <a:pt x="69" y="163"/>
                  </a:lnTo>
                  <a:lnTo>
                    <a:pt x="69" y="163"/>
                  </a:lnTo>
                  <a:lnTo>
                    <a:pt x="66" y="161"/>
                  </a:lnTo>
                  <a:lnTo>
                    <a:pt x="66" y="161"/>
                  </a:lnTo>
                  <a:lnTo>
                    <a:pt x="61" y="159"/>
                  </a:lnTo>
                  <a:lnTo>
                    <a:pt x="61" y="159"/>
                  </a:lnTo>
                  <a:lnTo>
                    <a:pt x="59" y="156"/>
                  </a:lnTo>
                  <a:lnTo>
                    <a:pt x="59" y="156"/>
                  </a:lnTo>
                  <a:lnTo>
                    <a:pt x="57" y="151"/>
                  </a:lnTo>
                  <a:lnTo>
                    <a:pt x="54" y="149"/>
                  </a:lnTo>
                  <a:lnTo>
                    <a:pt x="54" y="149"/>
                  </a:lnTo>
                  <a:lnTo>
                    <a:pt x="52" y="147"/>
                  </a:lnTo>
                  <a:lnTo>
                    <a:pt x="50" y="144"/>
                  </a:lnTo>
                  <a:lnTo>
                    <a:pt x="50" y="142"/>
                  </a:lnTo>
                  <a:lnTo>
                    <a:pt x="52" y="137"/>
                  </a:lnTo>
                  <a:lnTo>
                    <a:pt x="52" y="135"/>
                  </a:lnTo>
                  <a:lnTo>
                    <a:pt x="54" y="135"/>
                  </a:lnTo>
                  <a:lnTo>
                    <a:pt x="61" y="133"/>
                  </a:lnTo>
                  <a:lnTo>
                    <a:pt x="64" y="133"/>
                  </a:lnTo>
                  <a:lnTo>
                    <a:pt x="69" y="125"/>
                  </a:lnTo>
                  <a:lnTo>
                    <a:pt x="71" y="125"/>
                  </a:lnTo>
                  <a:lnTo>
                    <a:pt x="71" y="123"/>
                  </a:lnTo>
                  <a:lnTo>
                    <a:pt x="73" y="116"/>
                  </a:lnTo>
                  <a:lnTo>
                    <a:pt x="85" y="102"/>
                  </a:lnTo>
                  <a:lnTo>
                    <a:pt x="85" y="102"/>
                  </a:lnTo>
                  <a:lnTo>
                    <a:pt x="87" y="99"/>
                  </a:lnTo>
                  <a:lnTo>
                    <a:pt x="87" y="102"/>
                  </a:lnTo>
                  <a:lnTo>
                    <a:pt x="90" y="102"/>
                  </a:lnTo>
                  <a:lnTo>
                    <a:pt x="90" y="102"/>
                  </a:lnTo>
                  <a:lnTo>
                    <a:pt x="92" y="104"/>
                  </a:lnTo>
                  <a:lnTo>
                    <a:pt x="97" y="104"/>
                  </a:lnTo>
                  <a:lnTo>
                    <a:pt x="99" y="106"/>
                  </a:lnTo>
                  <a:lnTo>
                    <a:pt x="99" y="106"/>
                  </a:lnTo>
                  <a:lnTo>
                    <a:pt x="102" y="106"/>
                  </a:lnTo>
                  <a:lnTo>
                    <a:pt x="104" y="111"/>
                  </a:lnTo>
                  <a:lnTo>
                    <a:pt x="104" y="111"/>
                  </a:lnTo>
                  <a:lnTo>
                    <a:pt x="106" y="114"/>
                  </a:lnTo>
                  <a:lnTo>
                    <a:pt x="109" y="114"/>
                  </a:lnTo>
                  <a:lnTo>
                    <a:pt x="111" y="116"/>
                  </a:lnTo>
                  <a:lnTo>
                    <a:pt x="113" y="116"/>
                  </a:lnTo>
                  <a:lnTo>
                    <a:pt x="113" y="114"/>
                  </a:lnTo>
                  <a:lnTo>
                    <a:pt x="116" y="111"/>
                  </a:lnTo>
                  <a:lnTo>
                    <a:pt x="118" y="109"/>
                  </a:lnTo>
                  <a:lnTo>
                    <a:pt x="118" y="109"/>
                  </a:lnTo>
                  <a:lnTo>
                    <a:pt x="121" y="109"/>
                  </a:lnTo>
                  <a:lnTo>
                    <a:pt x="121" y="111"/>
                  </a:lnTo>
                  <a:lnTo>
                    <a:pt x="123" y="111"/>
                  </a:lnTo>
                  <a:lnTo>
                    <a:pt x="135" y="118"/>
                  </a:lnTo>
                  <a:lnTo>
                    <a:pt x="137" y="118"/>
                  </a:lnTo>
                  <a:lnTo>
                    <a:pt x="137" y="121"/>
                  </a:lnTo>
                  <a:lnTo>
                    <a:pt x="140" y="121"/>
                  </a:lnTo>
                  <a:lnTo>
                    <a:pt x="140" y="123"/>
                  </a:lnTo>
                  <a:lnTo>
                    <a:pt x="140" y="123"/>
                  </a:lnTo>
                  <a:lnTo>
                    <a:pt x="140" y="128"/>
                  </a:lnTo>
                  <a:lnTo>
                    <a:pt x="140" y="130"/>
                  </a:lnTo>
                  <a:lnTo>
                    <a:pt x="142" y="133"/>
                  </a:lnTo>
                  <a:lnTo>
                    <a:pt x="142" y="133"/>
                  </a:lnTo>
                  <a:lnTo>
                    <a:pt x="144" y="135"/>
                  </a:lnTo>
                  <a:lnTo>
                    <a:pt x="147" y="137"/>
                  </a:lnTo>
                  <a:lnTo>
                    <a:pt x="147" y="140"/>
                  </a:lnTo>
                  <a:lnTo>
                    <a:pt x="149" y="140"/>
                  </a:lnTo>
                  <a:lnTo>
                    <a:pt x="149" y="142"/>
                  </a:lnTo>
                  <a:lnTo>
                    <a:pt x="149" y="144"/>
                  </a:lnTo>
                  <a:lnTo>
                    <a:pt x="149" y="147"/>
                  </a:lnTo>
                  <a:lnTo>
                    <a:pt x="149" y="149"/>
                  </a:lnTo>
                  <a:lnTo>
                    <a:pt x="149" y="149"/>
                  </a:lnTo>
                  <a:lnTo>
                    <a:pt x="149" y="149"/>
                  </a:lnTo>
                  <a:lnTo>
                    <a:pt x="151" y="149"/>
                  </a:lnTo>
                  <a:lnTo>
                    <a:pt x="156" y="147"/>
                  </a:lnTo>
                  <a:lnTo>
                    <a:pt x="168" y="137"/>
                  </a:lnTo>
                  <a:lnTo>
                    <a:pt x="168" y="135"/>
                  </a:lnTo>
                  <a:lnTo>
                    <a:pt x="170" y="133"/>
                  </a:lnTo>
                  <a:lnTo>
                    <a:pt x="170" y="130"/>
                  </a:lnTo>
                  <a:lnTo>
                    <a:pt x="173" y="128"/>
                  </a:lnTo>
                  <a:lnTo>
                    <a:pt x="177" y="116"/>
                  </a:lnTo>
                  <a:lnTo>
                    <a:pt x="182" y="104"/>
                  </a:lnTo>
                  <a:lnTo>
                    <a:pt x="189" y="90"/>
                  </a:lnTo>
                  <a:lnTo>
                    <a:pt x="196" y="80"/>
                  </a:lnTo>
                  <a:lnTo>
                    <a:pt x="199" y="76"/>
                  </a:lnTo>
                  <a:lnTo>
                    <a:pt x="199" y="71"/>
                  </a:lnTo>
                  <a:lnTo>
                    <a:pt x="199" y="71"/>
                  </a:lnTo>
                  <a:lnTo>
                    <a:pt x="199" y="66"/>
                  </a:lnTo>
                  <a:lnTo>
                    <a:pt x="196" y="66"/>
                  </a:lnTo>
                  <a:lnTo>
                    <a:pt x="196" y="62"/>
                  </a:lnTo>
                  <a:lnTo>
                    <a:pt x="199" y="62"/>
                  </a:lnTo>
                  <a:lnTo>
                    <a:pt x="201" y="59"/>
                  </a:lnTo>
                  <a:lnTo>
                    <a:pt x="203" y="57"/>
                  </a:lnTo>
                  <a:lnTo>
                    <a:pt x="222" y="28"/>
                  </a:lnTo>
                  <a:lnTo>
                    <a:pt x="222" y="26"/>
                  </a:lnTo>
                  <a:lnTo>
                    <a:pt x="222" y="26"/>
                  </a:lnTo>
                  <a:lnTo>
                    <a:pt x="222" y="21"/>
                  </a:lnTo>
                  <a:lnTo>
                    <a:pt x="222" y="19"/>
                  </a:lnTo>
                  <a:lnTo>
                    <a:pt x="222" y="17"/>
                  </a:lnTo>
                  <a:lnTo>
                    <a:pt x="222" y="12"/>
                  </a:lnTo>
                  <a:lnTo>
                    <a:pt x="225" y="9"/>
                  </a:lnTo>
                  <a:lnTo>
                    <a:pt x="225" y="7"/>
                  </a:lnTo>
                  <a:lnTo>
                    <a:pt x="225" y="7"/>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3667378" y="2247645"/>
              <a:ext cx="1288491" cy="776238"/>
            </a:xfrm>
            <a:custGeom>
              <a:avLst/>
              <a:gdLst>
                <a:gd name="T0" fmla="*/ 1221 w 1230"/>
                <a:gd name="T1" fmla="*/ 629 h 741"/>
                <a:gd name="T2" fmla="*/ 1214 w 1230"/>
                <a:gd name="T3" fmla="*/ 703 h 741"/>
                <a:gd name="T4" fmla="*/ 1197 w 1230"/>
                <a:gd name="T5" fmla="*/ 738 h 741"/>
                <a:gd name="T6" fmla="*/ 1117 w 1230"/>
                <a:gd name="T7" fmla="*/ 715 h 741"/>
                <a:gd name="T8" fmla="*/ 1083 w 1230"/>
                <a:gd name="T9" fmla="*/ 670 h 741"/>
                <a:gd name="T10" fmla="*/ 1055 w 1230"/>
                <a:gd name="T11" fmla="*/ 622 h 741"/>
                <a:gd name="T12" fmla="*/ 1029 w 1230"/>
                <a:gd name="T13" fmla="*/ 582 h 741"/>
                <a:gd name="T14" fmla="*/ 866 w 1230"/>
                <a:gd name="T15" fmla="*/ 584 h 741"/>
                <a:gd name="T16" fmla="*/ 800 w 1230"/>
                <a:gd name="T17" fmla="*/ 566 h 741"/>
                <a:gd name="T18" fmla="*/ 826 w 1230"/>
                <a:gd name="T19" fmla="*/ 528 h 741"/>
                <a:gd name="T20" fmla="*/ 792 w 1230"/>
                <a:gd name="T21" fmla="*/ 532 h 741"/>
                <a:gd name="T22" fmla="*/ 764 w 1230"/>
                <a:gd name="T23" fmla="*/ 528 h 741"/>
                <a:gd name="T24" fmla="*/ 681 w 1230"/>
                <a:gd name="T25" fmla="*/ 589 h 741"/>
                <a:gd name="T26" fmla="*/ 662 w 1230"/>
                <a:gd name="T27" fmla="*/ 568 h 741"/>
                <a:gd name="T28" fmla="*/ 641 w 1230"/>
                <a:gd name="T29" fmla="*/ 566 h 741"/>
                <a:gd name="T30" fmla="*/ 624 w 1230"/>
                <a:gd name="T31" fmla="*/ 487 h 741"/>
                <a:gd name="T32" fmla="*/ 615 w 1230"/>
                <a:gd name="T33" fmla="*/ 478 h 741"/>
                <a:gd name="T34" fmla="*/ 589 w 1230"/>
                <a:gd name="T35" fmla="*/ 459 h 741"/>
                <a:gd name="T36" fmla="*/ 572 w 1230"/>
                <a:gd name="T37" fmla="*/ 466 h 741"/>
                <a:gd name="T38" fmla="*/ 565 w 1230"/>
                <a:gd name="T39" fmla="*/ 471 h 741"/>
                <a:gd name="T40" fmla="*/ 553 w 1230"/>
                <a:gd name="T41" fmla="*/ 466 h 741"/>
                <a:gd name="T42" fmla="*/ 532 w 1230"/>
                <a:gd name="T43" fmla="*/ 492 h 741"/>
                <a:gd name="T44" fmla="*/ 452 w 1230"/>
                <a:gd name="T45" fmla="*/ 431 h 741"/>
                <a:gd name="T46" fmla="*/ 430 w 1230"/>
                <a:gd name="T47" fmla="*/ 419 h 741"/>
                <a:gd name="T48" fmla="*/ 419 w 1230"/>
                <a:gd name="T49" fmla="*/ 431 h 741"/>
                <a:gd name="T50" fmla="*/ 374 w 1230"/>
                <a:gd name="T51" fmla="*/ 414 h 741"/>
                <a:gd name="T52" fmla="*/ 383 w 1230"/>
                <a:gd name="T53" fmla="*/ 405 h 741"/>
                <a:gd name="T54" fmla="*/ 362 w 1230"/>
                <a:gd name="T55" fmla="*/ 369 h 741"/>
                <a:gd name="T56" fmla="*/ 322 w 1230"/>
                <a:gd name="T57" fmla="*/ 350 h 741"/>
                <a:gd name="T58" fmla="*/ 232 w 1230"/>
                <a:gd name="T59" fmla="*/ 395 h 741"/>
                <a:gd name="T60" fmla="*/ 180 w 1230"/>
                <a:gd name="T61" fmla="*/ 393 h 741"/>
                <a:gd name="T62" fmla="*/ 118 w 1230"/>
                <a:gd name="T63" fmla="*/ 383 h 741"/>
                <a:gd name="T64" fmla="*/ 128 w 1230"/>
                <a:gd name="T65" fmla="*/ 360 h 741"/>
                <a:gd name="T66" fmla="*/ 128 w 1230"/>
                <a:gd name="T67" fmla="*/ 346 h 741"/>
                <a:gd name="T68" fmla="*/ 121 w 1230"/>
                <a:gd name="T69" fmla="*/ 334 h 741"/>
                <a:gd name="T70" fmla="*/ 92 w 1230"/>
                <a:gd name="T71" fmla="*/ 334 h 741"/>
                <a:gd name="T72" fmla="*/ 64 w 1230"/>
                <a:gd name="T73" fmla="*/ 315 h 741"/>
                <a:gd name="T74" fmla="*/ 64 w 1230"/>
                <a:gd name="T75" fmla="*/ 298 h 741"/>
                <a:gd name="T76" fmla="*/ 68 w 1230"/>
                <a:gd name="T77" fmla="*/ 286 h 741"/>
                <a:gd name="T78" fmla="*/ 45 w 1230"/>
                <a:gd name="T79" fmla="*/ 260 h 741"/>
                <a:gd name="T80" fmla="*/ 5 w 1230"/>
                <a:gd name="T81" fmla="*/ 237 h 741"/>
                <a:gd name="T82" fmla="*/ 0 w 1230"/>
                <a:gd name="T83" fmla="*/ 201 h 741"/>
                <a:gd name="T84" fmla="*/ 24 w 1230"/>
                <a:gd name="T85" fmla="*/ 199 h 741"/>
                <a:gd name="T86" fmla="*/ 38 w 1230"/>
                <a:gd name="T87" fmla="*/ 182 h 741"/>
                <a:gd name="T88" fmla="*/ 57 w 1230"/>
                <a:gd name="T89" fmla="*/ 161 h 741"/>
                <a:gd name="T90" fmla="*/ 50 w 1230"/>
                <a:gd name="T91" fmla="*/ 152 h 741"/>
                <a:gd name="T92" fmla="*/ 42 w 1230"/>
                <a:gd name="T93" fmla="*/ 135 h 741"/>
                <a:gd name="T94" fmla="*/ 38 w 1230"/>
                <a:gd name="T95" fmla="*/ 104 h 741"/>
                <a:gd name="T96" fmla="*/ 40 w 1230"/>
                <a:gd name="T97" fmla="*/ 62 h 741"/>
                <a:gd name="T98" fmla="*/ 310 w 1230"/>
                <a:gd name="T99" fmla="*/ 0 h 741"/>
                <a:gd name="T100" fmla="*/ 371 w 1230"/>
                <a:gd name="T101" fmla="*/ 43 h 741"/>
                <a:gd name="T102" fmla="*/ 348 w 1230"/>
                <a:gd name="T103" fmla="*/ 88 h 741"/>
                <a:gd name="T104" fmla="*/ 317 w 1230"/>
                <a:gd name="T105" fmla="*/ 201 h 741"/>
                <a:gd name="T106" fmla="*/ 516 w 1230"/>
                <a:gd name="T107" fmla="*/ 260 h 741"/>
                <a:gd name="T108" fmla="*/ 632 w 1230"/>
                <a:gd name="T109" fmla="*/ 284 h 741"/>
                <a:gd name="T110" fmla="*/ 809 w 1230"/>
                <a:gd name="T111" fmla="*/ 348 h 741"/>
                <a:gd name="T112" fmla="*/ 937 w 1230"/>
                <a:gd name="T113" fmla="*/ 388 h 741"/>
                <a:gd name="T114" fmla="*/ 1027 w 1230"/>
                <a:gd name="T115" fmla="*/ 412 h 741"/>
                <a:gd name="T116" fmla="*/ 1109 w 1230"/>
                <a:gd name="T117" fmla="*/ 471 h 741"/>
                <a:gd name="T118" fmla="*/ 1164 w 1230"/>
                <a:gd name="T119" fmla="*/ 51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0" h="741">
                  <a:moveTo>
                    <a:pt x="1228" y="594"/>
                  </a:moveTo>
                  <a:lnTo>
                    <a:pt x="1228" y="594"/>
                  </a:lnTo>
                  <a:lnTo>
                    <a:pt x="1228" y="596"/>
                  </a:lnTo>
                  <a:lnTo>
                    <a:pt x="1230" y="599"/>
                  </a:lnTo>
                  <a:lnTo>
                    <a:pt x="1228" y="603"/>
                  </a:lnTo>
                  <a:lnTo>
                    <a:pt x="1223" y="611"/>
                  </a:lnTo>
                  <a:lnTo>
                    <a:pt x="1223" y="622"/>
                  </a:lnTo>
                  <a:lnTo>
                    <a:pt x="1221" y="629"/>
                  </a:lnTo>
                  <a:lnTo>
                    <a:pt x="1211" y="639"/>
                  </a:lnTo>
                  <a:lnTo>
                    <a:pt x="1209" y="660"/>
                  </a:lnTo>
                  <a:lnTo>
                    <a:pt x="1206" y="665"/>
                  </a:lnTo>
                  <a:lnTo>
                    <a:pt x="1209" y="674"/>
                  </a:lnTo>
                  <a:lnTo>
                    <a:pt x="1206" y="684"/>
                  </a:lnTo>
                  <a:lnTo>
                    <a:pt x="1206" y="686"/>
                  </a:lnTo>
                  <a:lnTo>
                    <a:pt x="1211" y="698"/>
                  </a:lnTo>
                  <a:lnTo>
                    <a:pt x="1214" y="703"/>
                  </a:lnTo>
                  <a:lnTo>
                    <a:pt x="1214" y="726"/>
                  </a:lnTo>
                  <a:lnTo>
                    <a:pt x="1216" y="729"/>
                  </a:lnTo>
                  <a:lnTo>
                    <a:pt x="1214" y="731"/>
                  </a:lnTo>
                  <a:lnTo>
                    <a:pt x="1211" y="736"/>
                  </a:lnTo>
                  <a:lnTo>
                    <a:pt x="1211" y="738"/>
                  </a:lnTo>
                  <a:lnTo>
                    <a:pt x="1204" y="741"/>
                  </a:lnTo>
                  <a:lnTo>
                    <a:pt x="1199" y="738"/>
                  </a:lnTo>
                  <a:lnTo>
                    <a:pt x="1197" y="738"/>
                  </a:lnTo>
                  <a:lnTo>
                    <a:pt x="1180" y="729"/>
                  </a:lnTo>
                  <a:lnTo>
                    <a:pt x="1176" y="729"/>
                  </a:lnTo>
                  <a:lnTo>
                    <a:pt x="1162" y="731"/>
                  </a:lnTo>
                  <a:lnTo>
                    <a:pt x="1157" y="731"/>
                  </a:lnTo>
                  <a:lnTo>
                    <a:pt x="1150" y="729"/>
                  </a:lnTo>
                  <a:lnTo>
                    <a:pt x="1140" y="726"/>
                  </a:lnTo>
                  <a:lnTo>
                    <a:pt x="1128" y="719"/>
                  </a:lnTo>
                  <a:lnTo>
                    <a:pt x="1117" y="715"/>
                  </a:lnTo>
                  <a:lnTo>
                    <a:pt x="1112" y="715"/>
                  </a:lnTo>
                  <a:lnTo>
                    <a:pt x="1107" y="712"/>
                  </a:lnTo>
                  <a:lnTo>
                    <a:pt x="1081" y="686"/>
                  </a:lnTo>
                  <a:lnTo>
                    <a:pt x="1076" y="684"/>
                  </a:lnTo>
                  <a:lnTo>
                    <a:pt x="1076" y="679"/>
                  </a:lnTo>
                  <a:lnTo>
                    <a:pt x="1081" y="679"/>
                  </a:lnTo>
                  <a:lnTo>
                    <a:pt x="1083" y="674"/>
                  </a:lnTo>
                  <a:lnTo>
                    <a:pt x="1083" y="670"/>
                  </a:lnTo>
                  <a:lnTo>
                    <a:pt x="1079" y="665"/>
                  </a:lnTo>
                  <a:lnTo>
                    <a:pt x="1076" y="663"/>
                  </a:lnTo>
                  <a:lnTo>
                    <a:pt x="1067" y="660"/>
                  </a:lnTo>
                  <a:lnTo>
                    <a:pt x="1062" y="660"/>
                  </a:lnTo>
                  <a:lnTo>
                    <a:pt x="1072" y="648"/>
                  </a:lnTo>
                  <a:lnTo>
                    <a:pt x="1074" y="639"/>
                  </a:lnTo>
                  <a:lnTo>
                    <a:pt x="1067" y="632"/>
                  </a:lnTo>
                  <a:lnTo>
                    <a:pt x="1055" y="622"/>
                  </a:lnTo>
                  <a:lnTo>
                    <a:pt x="1046" y="618"/>
                  </a:lnTo>
                  <a:lnTo>
                    <a:pt x="1041" y="613"/>
                  </a:lnTo>
                  <a:lnTo>
                    <a:pt x="1036" y="608"/>
                  </a:lnTo>
                  <a:lnTo>
                    <a:pt x="1036" y="599"/>
                  </a:lnTo>
                  <a:lnTo>
                    <a:pt x="1034" y="592"/>
                  </a:lnTo>
                  <a:lnTo>
                    <a:pt x="1029" y="587"/>
                  </a:lnTo>
                  <a:lnTo>
                    <a:pt x="1027" y="584"/>
                  </a:lnTo>
                  <a:lnTo>
                    <a:pt x="1029" y="582"/>
                  </a:lnTo>
                  <a:lnTo>
                    <a:pt x="1029" y="580"/>
                  </a:lnTo>
                  <a:lnTo>
                    <a:pt x="1012" y="570"/>
                  </a:lnTo>
                  <a:lnTo>
                    <a:pt x="1005" y="570"/>
                  </a:lnTo>
                  <a:lnTo>
                    <a:pt x="901" y="589"/>
                  </a:lnTo>
                  <a:lnTo>
                    <a:pt x="894" y="589"/>
                  </a:lnTo>
                  <a:lnTo>
                    <a:pt x="875" y="582"/>
                  </a:lnTo>
                  <a:lnTo>
                    <a:pt x="873" y="582"/>
                  </a:lnTo>
                  <a:lnTo>
                    <a:pt x="866" y="584"/>
                  </a:lnTo>
                  <a:lnTo>
                    <a:pt x="863" y="584"/>
                  </a:lnTo>
                  <a:lnTo>
                    <a:pt x="861" y="584"/>
                  </a:lnTo>
                  <a:lnTo>
                    <a:pt x="854" y="580"/>
                  </a:lnTo>
                  <a:lnTo>
                    <a:pt x="852" y="577"/>
                  </a:lnTo>
                  <a:lnTo>
                    <a:pt x="847" y="577"/>
                  </a:lnTo>
                  <a:lnTo>
                    <a:pt x="828" y="573"/>
                  </a:lnTo>
                  <a:lnTo>
                    <a:pt x="809" y="568"/>
                  </a:lnTo>
                  <a:lnTo>
                    <a:pt x="800" y="566"/>
                  </a:lnTo>
                  <a:lnTo>
                    <a:pt x="795" y="561"/>
                  </a:lnTo>
                  <a:lnTo>
                    <a:pt x="802" y="556"/>
                  </a:lnTo>
                  <a:lnTo>
                    <a:pt x="807" y="549"/>
                  </a:lnTo>
                  <a:lnTo>
                    <a:pt x="807" y="542"/>
                  </a:lnTo>
                  <a:lnTo>
                    <a:pt x="797" y="537"/>
                  </a:lnTo>
                  <a:lnTo>
                    <a:pt x="804" y="532"/>
                  </a:lnTo>
                  <a:lnTo>
                    <a:pt x="818" y="532"/>
                  </a:lnTo>
                  <a:lnTo>
                    <a:pt x="826" y="528"/>
                  </a:lnTo>
                  <a:lnTo>
                    <a:pt x="826" y="521"/>
                  </a:lnTo>
                  <a:lnTo>
                    <a:pt x="821" y="521"/>
                  </a:lnTo>
                  <a:lnTo>
                    <a:pt x="807" y="528"/>
                  </a:lnTo>
                  <a:lnTo>
                    <a:pt x="809" y="528"/>
                  </a:lnTo>
                  <a:lnTo>
                    <a:pt x="809" y="525"/>
                  </a:lnTo>
                  <a:lnTo>
                    <a:pt x="802" y="523"/>
                  </a:lnTo>
                  <a:lnTo>
                    <a:pt x="797" y="528"/>
                  </a:lnTo>
                  <a:lnTo>
                    <a:pt x="792" y="532"/>
                  </a:lnTo>
                  <a:lnTo>
                    <a:pt x="785" y="537"/>
                  </a:lnTo>
                  <a:lnTo>
                    <a:pt x="783" y="535"/>
                  </a:lnTo>
                  <a:lnTo>
                    <a:pt x="781" y="532"/>
                  </a:lnTo>
                  <a:lnTo>
                    <a:pt x="778" y="530"/>
                  </a:lnTo>
                  <a:lnTo>
                    <a:pt x="776" y="528"/>
                  </a:lnTo>
                  <a:lnTo>
                    <a:pt x="774" y="525"/>
                  </a:lnTo>
                  <a:lnTo>
                    <a:pt x="766" y="528"/>
                  </a:lnTo>
                  <a:lnTo>
                    <a:pt x="764" y="528"/>
                  </a:lnTo>
                  <a:lnTo>
                    <a:pt x="740" y="530"/>
                  </a:lnTo>
                  <a:lnTo>
                    <a:pt x="719" y="547"/>
                  </a:lnTo>
                  <a:lnTo>
                    <a:pt x="703" y="570"/>
                  </a:lnTo>
                  <a:lnTo>
                    <a:pt x="691" y="596"/>
                  </a:lnTo>
                  <a:lnTo>
                    <a:pt x="688" y="594"/>
                  </a:lnTo>
                  <a:lnTo>
                    <a:pt x="686" y="594"/>
                  </a:lnTo>
                  <a:lnTo>
                    <a:pt x="684" y="592"/>
                  </a:lnTo>
                  <a:lnTo>
                    <a:pt x="681" y="589"/>
                  </a:lnTo>
                  <a:lnTo>
                    <a:pt x="681" y="587"/>
                  </a:lnTo>
                  <a:lnTo>
                    <a:pt x="679" y="584"/>
                  </a:lnTo>
                  <a:lnTo>
                    <a:pt x="677" y="584"/>
                  </a:lnTo>
                  <a:lnTo>
                    <a:pt x="674" y="582"/>
                  </a:lnTo>
                  <a:lnTo>
                    <a:pt x="672" y="580"/>
                  </a:lnTo>
                  <a:lnTo>
                    <a:pt x="665" y="570"/>
                  </a:lnTo>
                  <a:lnTo>
                    <a:pt x="662" y="568"/>
                  </a:lnTo>
                  <a:lnTo>
                    <a:pt x="662" y="568"/>
                  </a:lnTo>
                  <a:lnTo>
                    <a:pt x="658" y="568"/>
                  </a:lnTo>
                  <a:lnTo>
                    <a:pt x="658" y="568"/>
                  </a:lnTo>
                  <a:lnTo>
                    <a:pt x="650" y="573"/>
                  </a:lnTo>
                  <a:lnTo>
                    <a:pt x="648" y="573"/>
                  </a:lnTo>
                  <a:lnTo>
                    <a:pt x="648" y="573"/>
                  </a:lnTo>
                  <a:lnTo>
                    <a:pt x="646" y="573"/>
                  </a:lnTo>
                  <a:lnTo>
                    <a:pt x="643" y="568"/>
                  </a:lnTo>
                  <a:lnTo>
                    <a:pt x="641" y="566"/>
                  </a:lnTo>
                  <a:lnTo>
                    <a:pt x="634" y="544"/>
                  </a:lnTo>
                  <a:lnTo>
                    <a:pt x="632" y="542"/>
                  </a:lnTo>
                  <a:lnTo>
                    <a:pt x="632" y="540"/>
                  </a:lnTo>
                  <a:lnTo>
                    <a:pt x="629" y="521"/>
                  </a:lnTo>
                  <a:lnTo>
                    <a:pt x="624" y="504"/>
                  </a:lnTo>
                  <a:lnTo>
                    <a:pt x="624" y="492"/>
                  </a:lnTo>
                  <a:lnTo>
                    <a:pt x="624" y="490"/>
                  </a:lnTo>
                  <a:lnTo>
                    <a:pt x="624" y="487"/>
                  </a:lnTo>
                  <a:lnTo>
                    <a:pt x="622" y="485"/>
                  </a:lnTo>
                  <a:lnTo>
                    <a:pt x="622" y="483"/>
                  </a:lnTo>
                  <a:lnTo>
                    <a:pt x="620" y="483"/>
                  </a:lnTo>
                  <a:lnTo>
                    <a:pt x="617" y="483"/>
                  </a:lnTo>
                  <a:lnTo>
                    <a:pt x="617" y="480"/>
                  </a:lnTo>
                  <a:lnTo>
                    <a:pt x="615" y="480"/>
                  </a:lnTo>
                  <a:lnTo>
                    <a:pt x="615" y="480"/>
                  </a:lnTo>
                  <a:lnTo>
                    <a:pt x="615" y="478"/>
                  </a:lnTo>
                  <a:lnTo>
                    <a:pt x="620" y="476"/>
                  </a:lnTo>
                  <a:lnTo>
                    <a:pt x="620" y="471"/>
                  </a:lnTo>
                  <a:lnTo>
                    <a:pt x="613" y="464"/>
                  </a:lnTo>
                  <a:lnTo>
                    <a:pt x="610" y="464"/>
                  </a:lnTo>
                  <a:lnTo>
                    <a:pt x="608" y="464"/>
                  </a:lnTo>
                  <a:lnTo>
                    <a:pt x="598" y="464"/>
                  </a:lnTo>
                  <a:lnTo>
                    <a:pt x="591" y="461"/>
                  </a:lnTo>
                  <a:lnTo>
                    <a:pt x="589" y="459"/>
                  </a:lnTo>
                  <a:lnTo>
                    <a:pt x="587" y="459"/>
                  </a:lnTo>
                  <a:lnTo>
                    <a:pt x="577" y="459"/>
                  </a:lnTo>
                  <a:lnTo>
                    <a:pt x="575" y="461"/>
                  </a:lnTo>
                  <a:lnTo>
                    <a:pt x="572" y="461"/>
                  </a:lnTo>
                  <a:lnTo>
                    <a:pt x="572" y="464"/>
                  </a:lnTo>
                  <a:lnTo>
                    <a:pt x="575" y="464"/>
                  </a:lnTo>
                  <a:lnTo>
                    <a:pt x="572" y="466"/>
                  </a:lnTo>
                  <a:lnTo>
                    <a:pt x="572" y="466"/>
                  </a:lnTo>
                  <a:lnTo>
                    <a:pt x="565" y="464"/>
                  </a:lnTo>
                  <a:lnTo>
                    <a:pt x="563" y="464"/>
                  </a:lnTo>
                  <a:lnTo>
                    <a:pt x="561" y="464"/>
                  </a:lnTo>
                  <a:lnTo>
                    <a:pt x="561" y="466"/>
                  </a:lnTo>
                  <a:lnTo>
                    <a:pt x="561" y="466"/>
                  </a:lnTo>
                  <a:lnTo>
                    <a:pt x="563" y="469"/>
                  </a:lnTo>
                  <a:lnTo>
                    <a:pt x="565" y="471"/>
                  </a:lnTo>
                  <a:lnTo>
                    <a:pt x="565" y="471"/>
                  </a:lnTo>
                  <a:lnTo>
                    <a:pt x="568" y="473"/>
                  </a:lnTo>
                  <a:lnTo>
                    <a:pt x="568" y="476"/>
                  </a:lnTo>
                  <a:lnTo>
                    <a:pt x="565" y="476"/>
                  </a:lnTo>
                  <a:lnTo>
                    <a:pt x="565" y="476"/>
                  </a:lnTo>
                  <a:lnTo>
                    <a:pt x="563" y="476"/>
                  </a:lnTo>
                  <a:lnTo>
                    <a:pt x="558" y="471"/>
                  </a:lnTo>
                  <a:lnTo>
                    <a:pt x="556" y="469"/>
                  </a:lnTo>
                  <a:lnTo>
                    <a:pt x="553" y="466"/>
                  </a:lnTo>
                  <a:lnTo>
                    <a:pt x="553" y="466"/>
                  </a:lnTo>
                  <a:lnTo>
                    <a:pt x="551" y="466"/>
                  </a:lnTo>
                  <a:lnTo>
                    <a:pt x="551" y="466"/>
                  </a:lnTo>
                  <a:lnTo>
                    <a:pt x="549" y="466"/>
                  </a:lnTo>
                  <a:lnTo>
                    <a:pt x="549" y="466"/>
                  </a:lnTo>
                  <a:lnTo>
                    <a:pt x="544" y="476"/>
                  </a:lnTo>
                  <a:lnTo>
                    <a:pt x="537" y="485"/>
                  </a:lnTo>
                  <a:lnTo>
                    <a:pt x="532" y="492"/>
                  </a:lnTo>
                  <a:lnTo>
                    <a:pt x="532" y="492"/>
                  </a:lnTo>
                  <a:lnTo>
                    <a:pt x="530" y="495"/>
                  </a:lnTo>
                  <a:lnTo>
                    <a:pt x="525" y="495"/>
                  </a:lnTo>
                  <a:lnTo>
                    <a:pt x="520" y="492"/>
                  </a:lnTo>
                  <a:lnTo>
                    <a:pt x="501" y="480"/>
                  </a:lnTo>
                  <a:lnTo>
                    <a:pt x="461" y="447"/>
                  </a:lnTo>
                  <a:lnTo>
                    <a:pt x="456" y="443"/>
                  </a:lnTo>
                  <a:lnTo>
                    <a:pt x="452" y="431"/>
                  </a:lnTo>
                  <a:lnTo>
                    <a:pt x="449" y="426"/>
                  </a:lnTo>
                  <a:lnTo>
                    <a:pt x="447" y="426"/>
                  </a:lnTo>
                  <a:lnTo>
                    <a:pt x="447" y="424"/>
                  </a:lnTo>
                  <a:lnTo>
                    <a:pt x="442" y="421"/>
                  </a:lnTo>
                  <a:lnTo>
                    <a:pt x="438" y="421"/>
                  </a:lnTo>
                  <a:lnTo>
                    <a:pt x="435" y="419"/>
                  </a:lnTo>
                  <a:lnTo>
                    <a:pt x="433" y="419"/>
                  </a:lnTo>
                  <a:lnTo>
                    <a:pt x="430" y="419"/>
                  </a:lnTo>
                  <a:lnTo>
                    <a:pt x="426" y="424"/>
                  </a:lnTo>
                  <a:lnTo>
                    <a:pt x="423" y="424"/>
                  </a:lnTo>
                  <a:lnTo>
                    <a:pt x="423" y="424"/>
                  </a:lnTo>
                  <a:lnTo>
                    <a:pt x="423" y="426"/>
                  </a:lnTo>
                  <a:lnTo>
                    <a:pt x="421" y="428"/>
                  </a:lnTo>
                  <a:lnTo>
                    <a:pt x="421" y="428"/>
                  </a:lnTo>
                  <a:lnTo>
                    <a:pt x="421" y="431"/>
                  </a:lnTo>
                  <a:lnTo>
                    <a:pt x="419" y="431"/>
                  </a:lnTo>
                  <a:lnTo>
                    <a:pt x="416" y="431"/>
                  </a:lnTo>
                  <a:lnTo>
                    <a:pt x="416" y="431"/>
                  </a:lnTo>
                  <a:lnTo>
                    <a:pt x="412" y="428"/>
                  </a:lnTo>
                  <a:lnTo>
                    <a:pt x="376" y="419"/>
                  </a:lnTo>
                  <a:lnTo>
                    <a:pt x="374" y="419"/>
                  </a:lnTo>
                  <a:lnTo>
                    <a:pt x="374" y="416"/>
                  </a:lnTo>
                  <a:lnTo>
                    <a:pt x="374" y="414"/>
                  </a:lnTo>
                  <a:lnTo>
                    <a:pt x="374" y="414"/>
                  </a:lnTo>
                  <a:lnTo>
                    <a:pt x="376" y="412"/>
                  </a:lnTo>
                  <a:lnTo>
                    <a:pt x="376" y="412"/>
                  </a:lnTo>
                  <a:lnTo>
                    <a:pt x="378" y="412"/>
                  </a:lnTo>
                  <a:lnTo>
                    <a:pt x="378" y="412"/>
                  </a:lnTo>
                  <a:lnTo>
                    <a:pt x="378" y="412"/>
                  </a:lnTo>
                  <a:lnTo>
                    <a:pt x="381" y="409"/>
                  </a:lnTo>
                  <a:lnTo>
                    <a:pt x="381" y="407"/>
                  </a:lnTo>
                  <a:lnTo>
                    <a:pt x="383" y="405"/>
                  </a:lnTo>
                  <a:lnTo>
                    <a:pt x="383" y="402"/>
                  </a:lnTo>
                  <a:lnTo>
                    <a:pt x="383" y="400"/>
                  </a:lnTo>
                  <a:lnTo>
                    <a:pt x="383" y="395"/>
                  </a:lnTo>
                  <a:lnTo>
                    <a:pt x="383" y="390"/>
                  </a:lnTo>
                  <a:lnTo>
                    <a:pt x="383" y="388"/>
                  </a:lnTo>
                  <a:lnTo>
                    <a:pt x="381" y="386"/>
                  </a:lnTo>
                  <a:lnTo>
                    <a:pt x="367" y="374"/>
                  </a:lnTo>
                  <a:lnTo>
                    <a:pt x="362" y="369"/>
                  </a:lnTo>
                  <a:lnTo>
                    <a:pt x="357" y="367"/>
                  </a:lnTo>
                  <a:lnTo>
                    <a:pt x="355" y="364"/>
                  </a:lnTo>
                  <a:lnTo>
                    <a:pt x="348" y="362"/>
                  </a:lnTo>
                  <a:lnTo>
                    <a:pt x="336" y="362"/>
                  </a:lnTo>
                  <a:lnTo>
                    <a:pt x="336" y="362"/>
                  </a:lnTo>
                  <a:lnTo>
                    <a:pt x="331" y="357"/>
                  </a:lnTo>
                  <a:lnTo>
                    <a:pt x="324" y="350"/>
                  </a:lnTo>
                  <a:lnTo>
                    <a:pt x="322" y="350"/>
                  </a:lnTo>
                  <a:lnTo>
                    <a:pt x="319" y="353"/>
                  </a:lnTo>
                  <a:lnTo>
                    <a:pt x="296" y="369"/>
                  </a:lnTo>
                  <a:lnTo>
                    <a:pt x="291" y="369"/>
                  </a:lnTo>
                  <a:lnTo>
                    <a:pt x="241" y="376"/>
                  </a:lnTo>
                  <a:lnTo>
                    <a:pt x="239" y="379"/>
                  </a:lnTo>
                  <a:lnTo>
                    <a:pt x="236" y="383"/>
                  </a:lnTo>
                  <a:lnTo>
                    <a:pt x="234" y="388"/>
                  </a:lnTo>
                  <a:lnTo>
                    <a:pt x="232" y="395"/>
                  </a:lnTo>
                  <a:lnTo>
                    <a:pt x="234" y="402"/>
                  </a:lnTo>
                  <a:lnTo>
                    <a:pt x="201" y="398"/>
                  </a:lnTo>
                  <a:lnTo>
                    <a:pt x="189" y="393"/>
                  </a:lnTo>
                  <a:lnTo>
                    <a:pt x="184" y="390"/>
                  </a:lnTo>
                  <a:lnTo>
                    <a:pt x="184" y="390"/>
                  </a:lnTo>
                  <a:lnTo>
                    <a:pt x="182" y="390"/>
                  </a:lnTo>
                  <a:lnTo>
                    <a:pt x="182" y="390"/>
                  </a:lnTo>
                  <a:lnTo>
                    <a:pt x="180" y="393"/>
                  </a:lnTo>
                  <a:lnTo>
                    <a:pt x="177" y="395"/>
                  </a:lnTo>
                  <a:lnTo>
                    <a:pt x="147" y="398"/>
                  </a:lnTo>
                  <a:lnTo>
                    <a:pt x="144" y="398"/>
                  </a:lnTo>
                  <a:lnTo>
                    <a:pt x="142" y="398"/>
                  </a:lnTo>
                  <a:lnTo>
                    <a:pt x="137" y="393"/>
                  </a:lnTo>
                  <a:lnTo>
                    <a:pt x="137" y="390"/>
                  </a:lnTo>
                  <a:lnTo>
                    <a:pt x="135" y="390"/>
                  </a:lnTo>
                  <a:lnTo>
                    <a:pt x="118" y="383"/>
                  </a:lnTo>
                  <a:lnTo>
                    <a:pt x="116" y="383"/>
                  </a:lnTo>
                  <a:lnTo>
                    <a:pt x="116" y="381"/>
                  </a:lnTo>
                  <a:lnTo>
                    <a:pt x="116" y="381"/>
                  </a:lnTo>
                  <a:lnTo>
                    <a:pt x="116" y="379"/>
                  </a:lnTo>
                  <a:lnTo>
                    <a:pt x="116" y="376"/>
                  </a:lnTo>
                  <a:lnTo>
                    <a:pt x="123" y="364"/>
                  </a:lnTo>
                  <a:lnTo>
                    <a:pt x="125" y="362"/>
                  </a:lnTo>
                  <a:lnTo>
                    <a:pt x="128" y="360"/>
                  </a:lnTo>
                  <a:lnTo>
                    <a:pt x="128" y="357"/>
                  </a:lnTo>
                  <a:lnTo>
                    <a:pt x="128" y="357"/>
                  </a:lnTo>
                  <a:lnTo>
                    <a:pt x="128" y="355"/>
                  </a:lnTo>
                  <a:lnTo>
                    <a:pt x="128" y="353"/>
                  </a:lnTo>
                  <a:lnTo>
                    <a:pt x="125" y="350"/>
                  </a:lnTo>
                  <a:lnTo>
                    <a:pt x="125" y="350"/>
                  </a:lnTo>
                  <a:lnTo>
                    <a:pt x="125" y="348"/>
                  </a:lnTo>
                  <a:lnTo>
                    <a:pt x="128" y="346"/>
                  </a:lnTo>
                  <a:lnTo>
                    <a:pt x="130" y="346"/>
                  </a:lnTo>
                  <a:lnTo>
                    <a:pt x="130" y="343"/>
                  </a:lnTo>
                  <a:lnTo>
                    <a:pt x="130" y="343"/>
                  </a:lnTo>
                  <a:lnTo>
                    <a:pt x="130" y="341"/>
                  </a:lnTo>
                  <a:lnTo>
                    <a:pt x="128" y="338"/>
                  </a:lnTo>
                  <a:lnTo>
                    <a:pt x="125" y="336"/>
                  </a:lnTo>
                  <a:lnTo>
                    <a:pt x="123" y="334"/>
                  </a:lnTo>
                  <a:lnTo>
                    <a:pt x="121" y="334"/>
                  </a:lnTo>
                  <a:lnTo>
                    <a:pt x="113" y="331"/>
                  </a:lnTo>
                  <a:lnTo>
                    <a:pt x="102" y="327"/>
                  </a:lnTo>
                  <a:lnTo>
                    <a:pt x="99" y="327"/>
                  </a:lnTo>
                  <a:lnTo>
                    <a:pt x="99" y="327"/>
                  </a:lnTo>
                  <a:lnTo>
                    <a:pt x="97" y="331"/>
                  </a:lnTo>
                  <a:lnTo>
                    <a:pt x="94" y="334"/>
                  </a:lnTo>
                  <a:lnTo>
                    <a:pt x="94" y="334"/>
                  </a:lnTo>
                  <a:lnTo>
                    <a:pt x="92" y="334"/>
                  </a:lnTo>
                  <a:lnTo>
                    <a:pt x="90" y="336"/>
                  </a:lnTo>
                  <a:lnTo>
                    <a:pt x="83" y="322"/>
                  </a:lnTo>
                  <a:lnTo>
                    <a:pt x="78" y="319"/>
                  </a:lnTo>
                  <a:lnTo>
                    <a:pt x="76" y="319"/>
                  </a:lnTo>
                  <a:lnTo>
                    <a:pt x="71" y="319"/>
                  </a:lnTo>
                  <a:lnTo>
                    <a:pt x="66" y="317"/>
                  </a:lnTo>
                  <a:lnTo>
                    <a:pt x="64" y="315"/>
                  </a:lnTo>
                  <a:lnTo>
                    <a:pt x="64" y="315"/>
                  </a:lnTo>
                  <a:lnTo>
                    <a:pt x="61" y="308"/>
                  </a:lnTo>
                  <a:lnTo>
                    <a:pt x="59" y="305"/>
                  </a:lnTo>
                  <a:lnTo>
                    <a:pt x="59" y="305"/>
                  </a:lnTo>
                  <a:lnTo>
                    <a:pt x="59" y="303"/>
                  </a:lnTo>
                  <a:lnTo>
                    <a:pt x="61" y="301"/>
                  </a:lnTo>
                  <a:lnTo>
                    <a:pt x="61" y="301"/>
                  </a:lnTo>
                  <a:lnTo>
                    <a:pt x="61" y="301"/>
                  </a:lnTo>
                  <a:lnTo>
                    <a:pt x="64" y="298"/>
                  </a:lnTo>
                  <a:lnTo>
                    <a:pt x="64" y="296"/>
                  </a:lnTo>
                  <a:lnTo>
                    <a:pt x="64" y="296"/>
                  </a:lnTo>
                  <a:lnTo>
                    <a:pt x="64" y="293"/>
                  </a:lnTo>
                  <a:lnTo>
                    <a:pt x="64" y="293"/>
                  </a:lnTo>
                  <a:lnTo>
                    <a:pt x="66" y="291"/>
                  </a:lnTo>
                  <a:lnTo>
                    <a:pt x="68" y="291"/>
                  </a:lnTo>
                  <a:lnTo>
                    <a:pt x="68" y="289"/>
                  </a:lnTo>
                  <a:lnTo>
                    <a:pt x="68" y="286"/>
                  </a:lnTo>
                  <a:lnTo>
                    <a:pt x="66" y="277"/>
                  </a:lnTo>
                  <a:lnTo>
                    <a:pt x="64" y="275"/>
                  </a:lnTo>
                  <a:lnTo>
                    <a:pt x="61" y="272"/>
                  </a:lnTo>
                  <a:lnTo>
                    <a:pt x="54" y="270"/>
                  </a:lnTo>
                  <a:lnTo>
                    <a:pt x="54" y="270"/>
                  </a:lnTo>
                  <a:lnTo>
                    <a:pt x="52" y="267"/>
                  </a:lnTo>
                  <a:lnTo>
                    <a:pt x="47" y="263"/>
                  </a:lnTo>
                  <a:lnTo>
                    <a:pt x="45" y="260"/>
                  </a:lnTo>
                  <a:lnTo>
                    <a:pt x="40" y="260"/>
                  </a:lnTo>
                  <a:lnTo>
                    <a:pt x="31" y="258"/>
                  </a:lnTo>
                  <a:lnTo>
                    <a:pt x="28" y="256"/>
                  </a:lnTo>
                  <a:lnTo>
                    <a:pt x="12" y="246"/>
                  </a:lnTo>
                  <a:lnTo>
                    <a:pt x="7" y="241"/>
                  </a:lnTo>
                  <a:lnTo>
                    <a:pt x="7" y="241"/>
                  </a:lnTo>
                  <a:lnTo>
                    <a:pt x="5" y="239"/>
                  </a:lnTo>
                  <a:lnTo>
                    <a:pt x="5" y="237"/>
                  </a:lnTo>
                  <a:lnTo>
                    <a:pt x="5" y="232"/>
                  </a:lnTo>
                  <a:lnTo>
                    <a:pt x="5" y="227"/>
                  </a:lnTo>
                  <a:lnTo>
                    <a:pt x="5" y="225"/>
                  </a:lnTo>
                  <a:lnTo>
                    <a:pt x="0" y="213"/>
                  </a:lnTo>
                  <a:lnTo>
                    <a:pt x="0" y="208"/>
                  </a:lnTo>
                  <a:lnTo>
                    <a:pt x="0" y="204"/>
                  </a:lnTo>
                  <a:lnTo>
                    <a:pt x="0" y="201"/>
                  </a:lnTo>
                  <a:lnTo>
                    <a:pt x="0" y="201"/>
                  </a:lnTo>
                  <a:lnTo>
                    <a:pt x="0" y="199"/>
                  </a:lnTo>
                  <a:lnTo>
                    <a:pt x="2" y="196"/>
                  </a:lnTo>
                  <a:lnTo>
                    <a:pt x="2" y="196"/>
                  </a:lnTo>
                  <a:lnTo>
                    <a:pt x="5" y="196"/>
                  </a:lnTo>
                  <a:lnTo>
                    <a:pt x="5" y="194"/>
                  </a:lnTo>
                  <a:lnTo>
                    <a:pt x="7" y="194"/>
                  </a:lnTo>
                  <a:lnTo>
                    <a:pt x="21" y="199"/>
                  </a:lnTo>
                  <a:lnTo>
                    <a:pt x="24" y="199"/>
                  </a:lnTo>
                  <a:lnTo>
                    <a:pt x="26" y="196"/>
                  </a:lnTo>
                  <a:lnTo>
                    <a:pt x="26" y="196"/>
                  </a:lnTo>
                  <a:lnTo>
                    <a:pt x="31" y="192"/>
                  </a:lnTo>
                  <a:lnTo>
                    <a:pt x="31" y="187"/>
                  </a:lnTo>
                  <a:lnTo>
                    <a:pt x="33" y="185"/>
                  </a:lnTo>
                  <a:lnTo>
                    <a:pt x="35" y="185"/>
                  </a:lnTo>
                  <a:lnTo>
                    <a:pt x="38" y="182"/>
                  </a:lnTo>
                  <a:lnTo>
                    <a:pt x="38" y="182"/>
                  </a:lnTo>
                  <a:lnTo>
                    <a:pt x="40" y="180"/>
                  </a:lnTo>
                  <a:lnTo>
                    <a:pt x="42" y="175"/>
                  </a:lnTo>
                  <a:lnTo>
                    <a:pt x="45" y="170"/>
                  </a:lnTo>
                  <a:lnTo>
                    <a:pt x="47" y="168"/>
                  </a:lnTo>
                  <a:lnTo>
                    <a:pt x="50" y="166"/>
                  </a:lnTo>
                  <a:lnTo>
                    <a:pt x="50" y="163"/>
                  </a:lnTo>
                  <a:lnTo>
                    <a:pt x="54" y="161"/>
                  </a:lnTo>
                  <a:lnTo>
                    <a:pt x="57" y="161"/>
                  </a:lnTo>
                  <a:lnTo>
                    <a:pt x="59" y="159"/>
                  </a:lnTo>
                  <a:lnTo>
                    <a:pt x="61" y="154"/>
                  </a:lnTo>
                  <a:lnTo>
                    <a:pt x="61" y="154"/>
                  </a:lnTo>
                  <a:lnTo>
                    <a:pt x="61" y="152"/>
                  </a:lnTo>
                  <a:lnTo>
                    <a:pt x="59" y="152"/>
                  </a:lnTo>
                  <a:lnTo>
                    <a:pt x="52" y="152"/>
                  </a:lnTo>
                  <a:lnTo>
                    <a:pt x="52" y="152"/>
                  </a:lnTo>
                  <a:lnTo>
                    <a:pt x="50" y="152"/>
                  </a:lnTo>
                  <a:lnTo>
                    <a:pt x="47" y="152"/>
                  </a:lnTo>
                  <a:lnTo>
                    <a:pt x="47" y="152"/>
                  </a:lnTo>
                  <a:lnTo>
                    <a:pt x="47" y="149"/>
                  </a:lnTo>
                  <a:lnTo>
                    <a:pt x="45" y="147"/>
                  </a:lnTo>
                  <a:lnTo>
                    <a:pt x="42" y="144"/>
                  </a:lnTo>
                  <a:lnTo>
                    <a:pt x="42" y="137"/>
                  </a:lnTo>
                  <a:lnTo>
                    <a:pt x="42" y="137"/>
                  </a:lnTo>
                  <a:lnTo>
                    <a:pt x="42" y="135"/>
                  </a:lnTo>
                  <a:lnTo>
                    <a:pt x="40" y="133"/>
                  </a:lnTo>
                  <a:lnTo>
                    <a:pt x="40" y="128"/>
                  </a:lnTo>
                  <a:lnTo>
                    <a:pt x="40" y="123"/>
                  </a:lnTo>
                  <a:lnTo>
                    <a:pt x="40" y="121"/>
                  </a:lnTo>
                  <a:lnTo>
                    <a:pt x="40" y="118"/>
                  </a:lnTo>
                  <a:lnTo>
                    <a:pt x="38" y="111"/>
                  </a:lnTo>
                  <a:lnTo>
                    <a:pt x="38" y="109"/>
                  </a:lnTo>
                  <a:lnTo>
                    <a:pt x="38" y="104"/>
                  </a:lnTo>
                  <a:lnTo>
                    <a:pt x="38" y="102"/>
                  </a:lnTo>
                  <a:lnTo>
                    <a:pt x="38" y="99"/>
                  </a:lnTo>
                  <a:lnTo>
                    <a:pt x="40" y="95"/>
                  </a:lnTo>
                  <a:lnTo>
                    <a:pt x="42" y="85"/>
                  </a:lnTo>
                  <a:lnTo>
                    <a:pt x="42" y="83"/>
                  </a:lnTo>
                  <a:lnTo>
                    <a:pt x="42" y="81"/>
                  </a:lnTo>
                  <a:lnTo>
                    <a:pt x="42" y="78"/>
                  </a:lnTo>
                  <a:lnTo>
                    <a:pt x="40" y="62"/>
                  </a:lnTo>
                  <a:lnTo>
                    <a:pt x="40" y="59"/>
                  </a:lnTo>
                  <a:lnTo>
                    <a:pt x="47" y="59"/>
                  </a:lnTo>
                  <a:lnTo>
                    <a:pt x="83" y="52"/>
                  </a:lnTo>
                  <a:lnTo>
                    <a:pt x="121" y="55"/>
                  </a:lnTo>
                  <a:lnTo>
                    <a:pt x="135" y="52"/>
                  </a:lnTo>
                  <a:lnTo>
                    <a:pt x="184" y="33"/>
                  </a:lnTo>
                  <a:lnTo>
                    <a:pt x="234" y="26"/>
                  </a:lnTo>
                  <a:lnTo>
                    <a:pt x="310" y="0"/>
                  </a:lnTo>
                  <a:lnTo>
                    <a:pt x="338" y="2"/>
                  </a:lnTo>
                  <a:lnTo>
                    <a:pt x="338" y="2"/>
                  </a:lnTo>
                  <a:lnTo>
                    <a:pt x="348" y="5"/>
                  </a:lnTo>
                  <a:lnTo>
                    <a:pt x="355" y="14"/>
                  </a:lnTo>
                  <a:lnTo>
                    <a:pt x="362" y="12"/>
                  </a:lnTo>
                  <a:lnTo>
                    <a:pt x="362" y="19"/>
                  </a:lnTo>
                  <a:lnTo>
                    <a:pt x="364" y="26"/>
                  </a:lnTo>
                  <a:lnTo>
                    <a:pt x="371" y="43"/>
                  </a:lnTo>
                  <a:lnTo>
                    <a:pt x="371" y="47"/>
                  </a:lnTo>
                  <a:lnTo>
                    <a:pt x="374" y="55"/>
                  </a:lnTo>
                  <a:lnTo>
                    <a:pt x="371" y="59"/>
                  </a:lnTo>
                  <a:lnTo>
                    <a:pt x="367" y="69"/>
                  </a:lnTo>
                  <a:lnTo>
                    <a:pt x="362" y="76"/>
                  </a:lnTo>
                  <a:lnTo>
                    <a:pt x="357" y="78"/>
                  </a:lnTo>
                  <a:lnTo>
                    <a:pt x="350" y="83"/>
                  </a:lnTo>
                  <a:lnTo>
                    <a:pt x="348" y="88"/>
                  </a:lnTo>
                  <a:lnTo>
                    <a:pt x="341" y="99"/>
                  </a:lnTo>
                  <a:lnTo>
                    <a:pt x="331" y="111"/>
                  </a:lnTo>
                  <a:lnTo>
                    <a:pt x="303" y="135"/>
                  </a:lnTo>
                  <a:lnTo>
                    <a:pt x="298" y="147"/>
                  </a:lnTo>
                  <a:lnTo>
                    <a:pt x="298" y="163"/>
                  </a:lnTo>
                  <a:lnTo>
                    <a:pt x="303" y="180"/>
                  </a:lnTo>
                  <a:lnTo>
                    <a:pt x="310" y="192"/>
                  </a:lnTo>
                  <a:lnTo>
                    <a:pt x="317" y="201"/>
                  </a:lnTo>
                  <a:lnTo>
                    <a:pt x="329" y="208"/>
                  </a:lnTo>
                  <a:lnTo>
                    <a:pt x="350" y="218"/>
                  </a:lnTo>
                  <a:lnTo>
                    <a:pt x="369" y="220"/>
                  </a:lnTo>
                  <a:lnTo>
                    <a:pt x="376" y="222"/>
                  </a:lnTo>
                  <a:lnTo>
                    <a:pt x="381" y="225"/>
                  </a:lnTo>
                  <a:lnTo>
                    <a:pt x="442" y="241"/>
                  </a:lnTo>
                  <a:lnTo>
                    <a:pt x="497" y="258"/>
                  </a:lnTo>
                  <a:lnTo>
                    <a:pt x="516" y="260"/>
                  </a:lnTo>
                  <a:lnTo>
                    <a:pt x="523" y="263"/>
                  </a:lnTo>
                  <a:lnTo>
                    <a:pt x="530" y="267"/>
                  </a:lnTo>
                  <a:lnTo>
                    <a:pt x="542" y="272"/>
                  </a:lnTo>
                  <a:lnTo>
                    <a:pt x="620" y="284"/>
                  </a:lnTo>
                  <a:lnTo>
                    <a:pt x="629" y="286"/>
                  </a:lnTo>
                  <a:lnTo>
                    <a:pt x="629" y="286"/>
                  </a:lnTo>
                  <a:lnTo>
                    <a:pt x="629" y="284"/>
                  </a:lnTo>
                  <a:lnTo>
                    <a:pt x="632" y="284"/>
                  </a:lnTo>
                  <a:lnTo>
                    <a:pt x="639" y="289"/>
                  </a:lnTo>
                  <a:lnTo>
                    <a:pt x="695" y="296"/>
                  </a:lnTo>
                  <a:lnTo>
                    <a:pt x="745" y="310"/>
                  </a:lnTo>
                  <a:lnTo>
                    <a:pt x="771" y="322"/>
                  </a:lnTo>
                  <a:lnTo>
                    <a:pt x="783" y="331"/>
                  </a:lnTo>
                  <a:lnTo>
                    <a:pt x="800" y="346"/>
                  </a:lnTo>
                  <a:lnTo>
                    <a:pt x="804" y="348"/>
                  </a:lnTo>
                  <a:lnTo>
                    <a:pt x="809" y="348"/>
                  </a:lnTo>
                  <a:lnTo>
                    <a:pt x="823" y="355"/>
                  </a:lnTo>
                  <a:lnTo>
                    <a:pt x="844" y="372"/>
                  </a:lnTo>
                  <a:lnTo>
                    <a:pt x="852" y="374"/>
                  </a:lnTo>
                  <a:lnTo>
                    <a:pt x="859" y="374"/>
                  </a:lnTo>
                  <a:lnTo>
                    <a:pt x="871" y="379"/>
                  </a:lnTo>
                  <a:lnTo>
                    <a:pt x="899" y="379"/>
                  </a:lnTo>
                  <a:lnTo>
                    <a:pt x="901" y="381"/>
                  </a:lnTo>
                  <a:lnTo>
                    <a:pt x="937" y="388"/>
                  </a:lnTo>
                  <a:lnTo>
                    <a:pt x="970" y="402"/>
                  </a:lnTo>
                  <a:lnTo>
                    <a:pt x="996" y="402"/>
                  </a:lnTo>
                  <a:lnTo>
                    <a:pt x="1008" y="405"/>
                  </a:lnTo>
                  <a:lnTo>
                    <a:pt x="1008" y="414"/>
                  </a:lnTo>
                  <a:lnTo>
                    <a:pt x="1012" y="414"/>
                  </a:lnTo>
                  <a:lnTo>
                    <a:pt x="1020" y="409"/>
                  </a:lnTo>
                  <a:lnTo>
                    <a:pt x="1024" y="409"/>
                  </a:lnTo>
                  <a:lnTo>
                    <a:pt x="1027" y="412"/>
                  </a:lnTo>
                  <a:lnTo>
                    <a:pt x="1027" y="416"/>
                  </a:lnTo>
                  <a:lnTo>
                    <a:pt x="1029" y="419"/>
                  </a:lnTo>
                  <a:lnTo>
                    <a:pt x="1038" y="424"/>
                  </a:lnTo>
                  <a:lnTo>
                    <a:pt x="1041" y="426"/>
                  </a:lnTo>
                  <a:lnTo>
                    <a:pt x="1043" y="447"/>
                  </a:lnTo>
                  <a:lnTo>
                    <a:pt x="1072" y="461"/>
                  </a:lnTo>
                  <a:lnTo>
                    <a:pt x="1105" y="473"/>
                  </a:lnTo>
                  <a:lnTo>
                    <a:pt x="1109" y="471"/>
                  </a:lnTo>
                  <a:lnTo>
                    <a:pt x="1112" y="473"/>
                  </a:lnTo>
                  <a:lnTo>
                    <a:pt x="1121" y="483"/>
                  </a:lnTo>
                  <a:lnTo>
                    <a:pt x="1126" y="485"/>
                  </a:lnTo>
                  <a:lnTo>
                    <a:pt x="1138" y="492"/>
                  </a:lnTo>
                  <a:lnTo>
                    <a:pt x="1150" y="504"/>
                  </a:lnTo>
                  <a:lnTo>
                    <a:pt x="1154" y="509"/>
                  </a:lnTo>
                  <a:lnTo>
                    <a:pt x="1162" y="511"/>
                  </a:lnTo>
                  <a:lnTo>
                    <a:pt x="1164" y="513"/>
                  </a:lnTo>
                  <a:lnTo>
                    <a:pt x="1190" y="537"/>
                  </a:lnTo>
                  <a:lnTo>
                    <a:pt x="1221" y="582"/>
                  </a:lnTo>
                  <a:lnTo>
                    <a:pt x="1223" y="582"/>
                  </a:lnTo>
                  <a:lnTo>
                    <a:pt x="1223" y="584"/>
                  </a:lnTo>
                  <a:lnTo>
                    <a:pt x="1225" y="584"/>
                  </a:lnTo>
                  <a:lnTo>
                    <a:pt x="1225" y="592"/>
                  </a:lnTo>
                  <a:lnTo>
                    <a:pt x="1228" y="59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noEditPoints="1"/>
            </p:cNvSpPr>
            <p:nvPr/>
          </p:nvSpPr>
          <p:spPr bwMode="auto">
            <a:xfrm>
              <a:off x="2938280" y="3675461"/>
              <a:ext cx="1219353" cy="1611138"/>
            </a:xfrm>
            <a:custGeom>
              <a:avLst/>
              <a:gdLst>
                <a:gd name="T0" fmla="*/ 989 w 1164"/>
                <a:gd name="T1" fmla="*/ 14 h 1538"/>
                <a:gd name="T2" fmla="*/ 989 w 1164"/>
                <a:gd name="T3" fmla="*/ 0 h 1538"/>
                <a:gd name="T4" fmla="*/ 327 w 1164"/>
                <a:gd name="T5" fmla="*/ 163 h 1538"/>
                <a:gd name="T6" fmla="*/ 788 w 1164"/>
                <a:gd name="T7" fmla="*/ 144 h 1538"/>
                <a:gd name="T8" fmla="*/ 727 w 1164"/>
                <a:gd name="T9" fmla="*/ 161 h 1538"/>
                <a:gd name="T10" fmla="*/ 395 w 1164"/>
                <a:gd name="T11" fmla="*/ 1372 h 1538"/>
                <a:gd name="T12" fmla="*/ 14 w 1164"/>
                <a:gd name="T13" fmla="*/ 537 h 1538"/>
                <a:gd name="T14" fmla="*/ 334 w 1164"/>
                <a:gd name="T15" fmla="*/ 1528 h 1538"/>
                <a:gd name="T16" fmla="*/ 303 w 1164"/>
                <a:gd name="T17" fmla="*/ 1533 h 1538"/>
                <a:gd name="T18" fmla="*/ 334 w 1164"/>
                <a:gd name="T19" fmla="*/ 1528 h 1538"/>
                <a:gd name="T20" fmla="*/ 892 w 1164"/>
                <a:gd name="T21" fmla="*/ 125 h 1538"/>
                <a:gd name="T22" fmla="*/ 43 w 1164"/>
                <a:gd name="T23" fmla="*/ 1039 h 1538"/>
                <a:gd name="T24" fmla="*/ 38 w 1164"/>
                <a:gd name="T25" fmla="*/ 1008 h 1538"/>
                <a:gd name="T26" fmla="*/ 932 w 1164"/>
                <a:gd name="T27" fmla="*/ 173 h 1538"/>
                <a:gd name="T28" fmla="*/ 935 w 1164"/>
                <a:gd name="T29" fmla="*/ 194 h 1538"/>
                <a:gd name="T30" fmla="*/ 930 w 1164"/>
                <a:gd name="T31" fmla="*/ 149 h 1538"/>
                <a:gd name="T32" fmla="*/ 918 w 1164"/>
                <a:gd name="T33" fmla="*/ 163 h 1538"/>
                <a:gd name="T34" fmla="*/ 1141 w 1164"/>
                <a:gd name="T35" fmla="*/ 222 h 1538"/>
                <a:gd name="T36" fmla="*/ 1131 w 1164"/>
                <a:gd name="T37" fmla="*/ 192 h 1538"/>
                <a:gd name="T38" fmla="*/ 1046 w 1164"/>
                <a:gd name="T39" fmla="*/ 248 h 1538"/>
                <a:gd name="T40" fmla="*/ 1032 w 1164"/>
                <a:gd name="T41" fmla="*/ 232 h 1538"/>
                <a:gd name="T42" fmla="*/ 982 w 1164"/>
                <a:gd name="T43" fmla="*/ 291 h 1538"/>
                <a:gd name="T44" fmla="*/ 937 w 1164"/>
                <a:gd name="T45" fmla="*/ 279 h 1538"/>
                <a:gd name="T46" fmla="*/ 864 w 1164"/>
                <a:gd name="T47" fmla="*/ 319 h 1538"/>
                <a:gd name="T48" fmla="*/ 693 w 1164"/>
                <a:gd name="T49" fmla="*/ 390 h 1538"/>
                <a:gd name="T50" fmla="*/ 615 w 1164"/>
                <a:gd name="T51" fmla="*/ 412 h 1538"/>
                <a:gd name="T52" fmla="*/ 552 w 1164"/>
                <a:gd name="T53" fmla="*/ 433 h 1538"/>
                <a:gd name="T54" fmla="*/ 490 w 1164"/>
                <a:gd name="T55" fmla="*/ 397 h 1538"/>
                <a:gd name="T56" fmla="*/ 412 w 1164"/>
                <a:gd name="T57" fmla="*/ 359 h 1538"/>
                <a:gd name="T58" fmla="*/ 384 w 1164"/>
                <a:gd name="T59" fmla="*/ 376 h 1538"/>
                <a:gd name="T60" fmla="*/ 339 w 1164"/>
                <a:gd name="T61" fmla="*/ 393 h 1538"/>
                <a:gd name="T62" fmla="*/ 324 w 1164"/>
                <a:gd name="T63" fmla="*/ 440 h 1538"/>
                <a:gd name="T64" fmla="*/ 232 w 1164"/>
                <a:gd name="T65" fmla="*/ 412 h 1538"/>
                <a:gd name="T66" fmla="*/ 211 w 1164"/>
                <a:gd name="T67" fmla="*/ 435 h 1538"/>
                <a:gd name="T68" fmla="*/ 161 w 1164"/>
                <a:gd name="T69" fmla="*/ 478 h 1538"/>
                <a:gd name="T70" fmla="*/ 149 w 1164"/>
                <a:gd name="T71" fmla="*/ 535 h 1538"/>
                <a:gd name="T72" fmla="*/ 152 w 1164"/>
                <a:gd name="T73" fmla="*/ 570 h 1538"/>
                <a:gd name="T74" fmla="*/ 156 w 1164"/>
                <a:gd name="T75" fmla="*/ 606 h 1538"/>
                <a:gd name="T76" fmla="*/ 223 w 1164"/>
                <a:gd name="T77" fmla="*/ 662 h 1538"/>
                <a:gd name="T78" fmla="*/ 350 w 1164"/>
                <a:gd name="T79" fmla="*/ 672 h 1538"/>
                <a:gd name="T80" fmla="*/ 419 w 1164"/>
                <a:gd name="T81" fmla="*/ 681 h 1538"/>
                <a:gd name="T82" fmla="*/ 464 w 1164"/>
                <a:gd name="T83" fmla="*/ 714 h 1538"/>
                <a:gd name="T84" fmla="*/ 604 w 1164"/>
                <a:gd name="T85" fmla="*/ 774 h 1538"/>
                <a:gd name="T86" fmla="*/ 731 w 1164"/>
                <a:gd name="T87" fmla="*/ 776 h 1538"/>
                <a:gd name="T88" fmla="*/ 916 w 1164"/>
                <a:gd name="T89" fmla="*/ 885 h 1538"/>
                <a:gd name="T90" fmla="*/ 987 w 1164"/>
                <a:gd name="T91" fmla="*/ 908 h 1538"/>
                <a:gd name="T92" fmla="*/ 1065 w 1164"/>
                <a:gd name="T93" fmla="*/ 892 h 1538"/>
                <a:gd name="T94" fmla="*/ 1096 w 1164"/>
                <a:gd name="T95" fmla="*/ 866 h 1538"/>
                <a:gd name="T96" fmla="*/ 1117 w 1164"/>
                <a:gd name="T97" fmla="*/ 769 h 1538"/>
                <a:gd name="T98" fmla="*/ 1141 w 1164"/>
                <a:gd name="T99" fmla="*/ 743 h 1538"/>
                <a:gd name="T100" fmla="*/ 1129 w 1164"/>
                <a:gd name="T101" fmla="*/ 726 h 1538"/>
                <a:gd name="T102" fmla="*/ 1105 w 1164"/>
                <a:gd name="T103" fmla="*/ 693 h 1538"/>
                <a:gd name="T104" fmla="*/ 1091 w 1164"/>
                <a:gd name="T105" fmla="*/ 653 h 1538"/>
                <a:gd name="T106" fmla="*/ 1098 w 1164"/>
                <a:gd name="T107" fmla="*/ 639 h 1538"/>
                <a:gd name="T108" fmla="*/ 1039 w 1164"/>
                <a:gd name="T109" fmla="*/ 556 h 1538"/>
                <a:gd name="T110" fmla="*/ 1063 w 1164"/>
                <a:gd name="T111" fmla="*/ 461 h 1538"/>
                <a:gd name="T112" fmla="*/ 1100 w 1164"/>
                <a:gd name="T113" fmla="*/ 338 h 1538"/>
                <a:gd name="T114" fmla="*/ 116 w 1164"/>
                <a:gd name="T115" fmla="*/ 532 h 1538"/>
                <a:gd name="T116" fmla="*/ 88 w 1164"/>
                <a:gd name="T117" fmla="*/ 530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4" h="1538">
                  <a:moveTo>
                    <a:pt x="989" y="0"/>
                  </a:moveTo>
                  <a:lnTo>
                    <a:pt x="989" y="0"/>
                  </a:lnTo>
                  <a:lnTo>
                    <a:pt x="992" y="0"/>
                  </a:lnTo>
                  <a:lnTo>
                    <a:pt x="994" y="0"/>
                  </a:lnTo>
                  <a:lnTo>
                    <a:pt x="994" y="5"/>
                  </a:lnTo>
                  <a:lnTo>
                    <a:pt x="992" y="7"/>
                  </a:lnTo>
                  <a:lnTo>
                    <a:pt x="992" y="9"/>
                  </a:lnTo>
                  <a:lnTo>
                    <a:pt x="992" y="14"/>
                  </a:lnTo>
                  <a:lnTo>
                    <a:pt x="989" y="14"/>
                  </a:lnTo>
                  <a:lnTo>
                    <a:pt x="984" y="14"/>
                  </a:lnTo>
                  <a:lnTo>
                    <a:pt x="977" y="9"/>
                  </a:lnTo>
                  <a:lnTo>
                    <a:pt x="977" y="9"/>
                  </a:lnTo>
                  <a:lnTo>
                    <a:pt x="980" y="7"/>
                  </a:lnTo>
                  <a:lnTo>
                    <a:pt x="982" y="5"/>
                  </a:lnTo>
                  <a:lnTo>
                    <a:pt x="984" y="2"/>
                  </a:lnTo>
                  <a:lnTo>
                    <a:pt x="984" y="0"/>
                  </a:lnTo>
                  <a:lnTo>
                    <a:pt x="987" y="0"/>
                  </a:lnTo>
                  <a:lnTo>
                    <a:pt x="989" y="0"/>
                  </a:lnTo>
                  <a:close/>
                  <a:moveTo>
                    <a:pt x="332" y="156"/>
                  </a:moveTo>
                  <a:lnTo>
                    <a:pt x="332" y="156"/>
                  </a:lnTo>
                  <a:lnTo>
                    <a:pt x="336" y="156"/>
                  </a:lnTo>
                  <a:lnTo>
                    <a:pt x="339" y="158"/>
                  </a:lnTo>
                  <a:lnTo>
                    <a:pt x="341" y="158"/>
                  </a:lnTo>
                  <a:lnTo>
                    <a:pt x="334" y="165"/>
                  </a:lnTo>
                  <a:lnTo>
                    <a:pt x="332" y="168"/>
                  </a:lnTo>
                  <a:lnTo>
                    <a:pt x="327" y="168"/>
                  </a:lnTo>
                  <a:lnTo>
                    <a:pt x="327" y="163"/>
                  </a:lnTo>
                  <a:lnTo>
                    <a:pt x="327" y="161"/>
                  </a:lnTo>
                  <a:lnTo>
                    <a:pt x="332" y="156"/>
                  </a:lnTo>
                  <a:close/>
                  <a:moveTo>
                    <a:pt x="795" y="137"/>
                  </a:moveTo>
                  <a:lnTo>
                    <a:pt x="795" y="137"/>
                  </a:lnTo>
                  <a:lnTo>
                    <a:pt x="798" y="139"/>
                  </a:lnTo>
                  <a:lnTo>
                    <a:pt x="800" y="142"/>
                  </a:lnTo>
                  <a:lnTo>
                    <a:pt x="800" y="144"/>
                  </a:lnTo>
                  <a:lnTo>
                    <a:pt x="795" y="144"/>
                  </a:lnTo>
                  <a:lnTo>
                    <a:pt x="788" y="144"/>
                  </a:lnTo>
                  <a:lnTo>
                    <a:pt x="786" y="139"/>
                  </a:lnTo>
                  <a:lnTo>
                    <a:pt x="783" y="135"/>
                  </a:lnTo>
                  <a:lnTo>
                    <a:pt x="786" y="132"/>
                  </a:lnTo>
                  <a:lnTo>
                    <a:pt x="790" y="135"/>
                  </a:lnTo>
                  <a:lnTo>
                    <a:pt x="795" y="137"/>
                  </a:lnTo>
                  <a:close/>
                  <a:moveTo>
                    <a:pt x="724" y="168"/>
                  </a:moveTo>
                  <a:lnTo>
                    <a:pt x="724" y="168"/>
                  </a:lnTo>
                  <a:lnTo>
                    <a:pt x="722" y="163"/>
                  </a:lnTo>
                  <a:lnTo>
                    <a:pt x="727" y="161"/>
                  </a:lnTo>
                  <a:lnTo>
                    <a:pt x="729" y="165"/>
                  </a:lnTo>
                  <a:lnTo>
                    <a:pt x="724" y="168"/>
                  </a:lnTo>
                  <a:close/>
                  <a:moveTo>
                    <a:pt x="393" y="1365"/>
                  </a:moveTo>
                  <a:lnTo>
                    <a:pt x="393" y="1365"/>
                  </a:lnTo>
                  <a:lnTo>
                    <a:pt x="398" y="1365"/>
                  </a:lnTo>
                  <a:lnTo>
                    <a:pt x="400" y="1367"/>
                  </a:lnTo>
                  <a:lnTo>
                    <a:pt x="400" y="1370"/>
                  </a:lnTo>
                  <a:lnTo>
                    <a:pt x="400" y="1372"/>
                  </a:lnTo>
                  <a:lnTo>
                    <a:pt x="395" y="1372"/>
                  </a:lnTo>
                  <a:lnTo>
                    <a:pt x="393" y="1372"/>
                  </a:lnTo>
                  <a:lnTo>
                    <a:pt x="391" y="1370"/>
                  </a:lnTo>
                  <a:lnTo>
                    <a:pt x="391" y="1367"/>
                  </a:lnTo>
                  <a:lnTo>
                    <a:pt x="393" y="1365"/>
                  </a:lnTo>
                  <a:lnTo>
                    <a:pt x="393" y="1365"/>
                  </a:lnTo>
                  <a:close/>
                  <a:moveTo>
                    <a:pt x="17" y="532"/>
                  </a:moveTo>
                  <a:lnTo>
                    <a:pt x="17" y="532"/>
                  </a:lnTo>
                  <a:lnTo>
                    <a:pt x="19" y="535"/>
                  </a:lnTo>
                  <a:lnTo>
                    <a:pt x="14" y="537"/>
                  </a:lnTo>
                  <a:lnTo>
                    <a:pt x="7" y="532"/>
                  </a:lnTo>
                  <a:lnTo>
                    <a:pt x="3" y="527"/>
                  </a:lnTo>
                  <a:lnTo>
                    <a:pt x="0" y="523"/>
                  </a:lnTo>
                  <a:lnTo>
                    <a:pt x="3" y="520"/>
                  </a:lnTo>
                  <a:lnTo>
                    <a:pt x="7" y="518"/>
                  </a:lnTo>
                  <a:lnTo>
                    <a:pt x="12" y="520"/>
                  </a:lnTo>
                  <a:lnTo>
                    <a:pt x="14" y="527"/>
                  </a:lnTo>
                  <a:lnTo>
                    <a:pt x="17" y="532"/>
                  </a:lnTo>
                  <a:close/>
                  <a:moveTo>
                    <a:pt x="334" y="1528"/>
                  </a:moveTo>
                  <a:lnTo>
                    <a:pt x="334" y="1528"/>
                  </a:lnTo>
                  <a:lnTo>
                    <a:pt x="334" y="1533"/>
                  </a:lnTo>
                  <a:lnTo>
                    <a:pt x="334" y="1535"/>
                  </a:lnTo>
                  <a:lnTo>
                    <a:pt x="332" y="1538"/>
                  </a:lnTo>
                  <a:lnTo>
                    <a:pt x="329" y="1538"/>
                  </a:lnTo>
                  <a:lnTo>
                    <a:pt x="327" y="1535"/>
                  </a:lnTo>
                  <a:lnTo>
                    <a:pt x="324" y="1538"/>
                  </a:lnTo>
                  <a:lnTo>
                    <a:pt x="310" y="1533"/>
                  </a:lnTo>
                  <a:lnTo>
                    <a:pt x="303" y="1533"/>
                  </a:lnTo>
                  <a:lnTo>
                    <a:pt x="301" y="1531"/>
                  </a:lnTo>
                  <a:lnTo>
                    <a:pt x="303" y="1528"/>
                  </a:lnTo>
                  <a:lnTo>
                    <a:pt x="310" y="1528"/>
                  </a:lnTo>
                  <a:lnTo>
                    <a:pt x="315" y="1528"/>
                  </a:lnTo>
                  <a:lnTo>
                    <a:pt x="329" y="1526"/>
                  </a:lnTo>
                  <a:lnTo>
                    <a:pt x="334" y="1528"/>
                  </a:lnTo>
                  <a:lnTo>
                    <a:pt x="334" y="1528"/>
                  </a:lnTo>
                  <a:lnTo>
                    <a:pt x="334" y="1528"/>
                  </a:lnTo>
                  <a:lnTo>
                    <a:pt x="334" y="1528"/>
                  </a:lnTo>
                  <a:close/>
                  <a:moveTo>
                    <a:pt x="878" y="132"/>
                  </a:moveTo>
                  <a:lnTo>
                    <a:pt x="878" y="132"/>
                  </a:lnTo>
                  <a:lnTo>
                    <a:pt x="866" y="125"/>
                  </a:lnTo>
                  <a:lnTo>
                    <a:pt x="873" y="118"/>
                  </a:lnTo>
                  <a:lnTo>
                    <a:pt x="883" y="116"/>
                  </a:lnTo>
                  <a:lnTo>
                    <a:pt x="890" y="116"/>
                  </a:lnTo>
                  <a:lnTo>
                    <a:pt x="892" y="121"/>
                  </a:lnTo>
                  <a:lnTo>
                    <a:pt x="892" y="123"/>
                  </a:lnTo>
                  <a:lnTo>
                    <a:pt x="892" y="125"/>
                  </a:lnTo>
                  <a:lnTo>
                    <a:pt x="890" y="130"/>
                  </a:lnTo>
                  <a:lnTo>
                    <a:pt x="890" y="135"/>
                  </a:lnTo>
                  <a:lnTo>
                    <a:pt x="878" y="132"/>
                  </a:lnTo>
                  <a:close/>
                  <a:moveTo>
                    <a:pt x="71" y="1022"/>
                  </a:moveTo>
                  <a:lnTo>
                    <a:pt x="71" y="1022"/>
                  </a:lnTo>
                  <a:lnTo>
                    <a:pt x="74" y="1031"/>
                  </a:lnTo>
                  <a:lnTo>
                    <a:pt x="69" y="1046"/>
                  </a:lnTo>
                  <a:lnTo>
                    <a:pt x="57" y="1046"/>
                  </a:lnTo>
                  <a:lnTo>
                    <a:pt x="43" y="1039"/>
                  </a:lnTo>
                  <a:lnTo>
                    <a:pt x="33" y="1029"/>
                  </a:lnTo>
                  <a:lnTo>
                    <a:pt x="33" y="1027"/>
                  </a:lnTo>
                  <a:lnTo>
                    <a:pt x="29" y="1020"/>
                  </a:lnTo>
                  <a:lnTo>
                    <a:pt x="26" y="1012"/>
                  </a:lnTo>
                  <a:lnTo>
                    <a:pt x="31" y="1010"/>
                  </a:lnTo>
                  <a:lnTo>
                    <a:pt x="33" y="1010"/>
                  </a:lnTo>
                  <a:lnTo>
                    <a:pt x="33" y="1008"/>
                  </a:lnTo>
                  <a:lnTo>
                    <a:pt x="36" y="1005"/>
                  </a:lnTo>
                  <a:lnTo>
                    <a:pt x="38" y="1008"/>
                  </a:lnTo>
                  <a:lnTo>
                    <a:pt x="43" y="1010"/>
                  </a:lnTo>
                  <a:lnTo>
                    <a:pt x="43" y="1010"/>
                  </a:lnTo>
                  <a:lnTo>
                    <a:pt x="48" y="1010"/>
                  </a:lnTo>
                  <a:lnTo>
                    <a:pt x="50" y="1012"/>
                  </a:lnTo>
                  <a:lnTo>
                    <a:pt x="50" y="1012"/>
                  </a:lnTo>
                  <a:lnTo>
                    <a:pt x="52" y="1008"/>
                  </a:lnTo>
                  <a:lnTo>
                    <a:pt x="67" y="1017"/>
                  </a:lnTo>
                  <a:lnTo>
                    <a:pt x="71" y="1022"/>
                  </a:lnTo>
                  <a:close/>
                  <a:moveTo>
                    <a:pt x="932" y="173"/>
                  </a:moveTo>
                  <a:lnTo>
                    <a:pt x="932" y="173"/>
                  </a:lnTo>
                  <a:lnTo>
                    <a:pt x="932" y="180"/>
                  </a:lnTo>
                  <a:lnTo>
                    <a:pt x="937" y="180"/>
                  </a:lnTo>
                  <a:lnTo>
                    <a:pt x="942" y="184"/>
                  </a:lnTo>
                  <a:lnTo>
                    <a:pt x="947" y="189"/>
                  </a:lnTo>
                  <a:lnTo>
                    <a:pt x="949" y="194"/>
                  </a:lnTo>
                  <a:lnTo>
                    <a:pt x="947" y="196"/>
                  </a:lnTo>
                  <a:lnTo>
                    <a:pt x="942" y="201"/>
                  </a:lnTo>
                  <a:lnTo>
                    <a:pt x="935" y="194"/>
                  </a:lnTo>
                  <a:lnTo>
                    <a:pt x="928" y="189"/>
                  </a:lnTo>
                  <a:lnTo>
                    <a:pt x="925" y="182"/>
                  </a:lnTo>
                  <a:lnTo>
                    <a:pt x="930" y="173"/>
                  </a:lnTo>
                  <a:lnTo>
                    <a:pt x="932" y="173"/>
                  </a:lnTo>
                  <a:close/>
                  <a:moveTo>
                    <a:pt x="925" y="137"/>
                  </a:moveTo>
                  <a:lnTo>
                    <a:pt x="925" y="137"/>
                  </a:lnTo>
                  <a:lnTo>
                    <a:pt x="925" y="144"/>
                  </a:lnTo>
                  <a:lnTo>
                    <a:pt x="928" y="147"/>
                  </a:lnTo>
                  <a:lnTo>
                    <a:pt x="930" y="149"/>
                  </a:lnTo>
                  <a:lnTo>
                    <a:pt x="932" y="149"/>
                  </a:lnTo>
                  <a:lnTo>
                    <a:pt x="932" y="151"/>
                  </a:lnTo>
                  <a:lnTo>
                    <a:pt x="923" y="154"/>
                  </a:lnTo>
                  <a:lnTo>
                    <a:pt x="925" y="158"/>
                  </a:lnTo>
                  <a:lnTo>
                    <a:pt x="928" y="161"/>
                  </a:lnTo>
                  <a:lnTo>
                    <a:pt x="930" y="161"/>
                  </a:lnTo>
                  <a:lnTo>
                    <a:pt x="930" y="163"/>
                  </a:lnTo>
                  <a:lnTo>
                    <a:pt x="925" y="165"/>
                  </a:lnTo>
                  <a:lnTo>
                    <a:pt x="918" y="163"/>
                  </a:lnTo>
                  <a:lnTo>
                    <a:pt x="914" y="161"/>
                  </a:lnTo>
                  <a:lnTo>
                    <a:pt x="909" y="158"/>
                  </a:lnTo>
                  <a:lnTo>
                    <a:pt x="906" y="156"/>
                  </a:lnTo>
                  <a:lnTo>
                    <a:pt x="906" y="149"/>
                  </a:lnTo>
                  <a:lnTo>
                    <a:pt x="906" y="142"/>
                  </a:lnTo>
                  <a:lnTo>
                    <a:pt x="911" y="137"/>
                  </a:lnTo>
                  <a:lnTo>
                    <a:pt x="923" y="137"/>
                  </a:lnTo>
                  <a:lnTo>
                    <a:pt x="925" y="137"/>
                  </a:lnTo>
                  <a:close/>
                  <a:moveTo>
                    <a:pt x="1141" y="222"/>
                  </a:moveTo>
                  <a:lnTo>
                    <a:pt x="1141" y="222"/>
                  </a:lnTo>
                  <a:lnTo>
                    <a:pt x="1145" y="215"/>
                  </a:lnTo>
                  <a:lnTo>
                    <a:pt x="1157" y="203"/>
                  </a:lnTo>
                  <a:lnTo>
                    <a:pt x="1160" y="203"/>
                  </a:lnTo>
                  <a:lnTo>
                    <a:pt x="1162" y="201"/>
                  </a:lnTo>
                  <a:lnTo>
                    <a:pt x="1164" y="199"/>
                  </a:lnTo>
                  <a:lnTo>
                    <a:pt x="1164" y="196"/>
                  </a:lnTo>
                  <a:lnTo>
                    <a:pt x="1152" y="196"/>
                  </a:lnTo>
                  <a:lnTo>
                    <a:pt x="1131" y="192"/>
                  </a:lnTo>
                  <a:lnTo>
                    <a:pt x="1122" y="192"/>
                  </a:lnTo>
                  <a:lnTo>
                    <a:pt x="1117" y="196"/>
                  </a:lnTo>
                  <a:lnTo>
                    <a:pt x="1108" y="210"/>
                  </a:lnTo>
                  <a:lnTo>
                    <a:pt x="1096" y="220"/>
                  </a:lnTo>
                  <a:lnTo>
                    <a:pt x="1091" y="222"/>
                  </a:lnTo>
                  <a:lnTo>
                    <a:pt x="1086" y="229"/>
                  </a:lnTo>
                  <a:lnTo>
                    <a:pt x="1063" y="244"/>
                  </a:lnTo>
                  <a:lnTo>
                    <a:pt x="1053" y="246"/>
                  </a:lnTo>
                  <a:lnTo>
                    <a:pt x="1046" y="248"/>
                  </a:lnTo>
                  <a:lnTo>
                    <a:pt x="1041" y="248"/>
                  </a:lnTo>
                  <a:lnTo>
                    <a:pt x="1037" y="246"/>
                  </a:lnTo>
                  <a:lnTo>
                    <a:pt x="1034" y="241"/>
                  </a:lnTo>
                  <a:lnTo>
                    <a:pt x="1034" y="229"/>
                  </a:lnTo>
                  <a:lnTo>
                    <a:pt x="1032" y="227"/>
                  </a:lnTo>
                  <a:lnTo>
                    <a:pt x="1032" y="227"/>
                  </a:lnTo>
                  <a:lnTo>
                    <a:pt x="1032" y="227"/>
                  </a:lnTo>
                  <a:lnTo>
                    <a:pt x="1032" y="232"/>
                  </a:lnTo>
                  <a:lnTo>
                    <a:pt x="1032" y="232"/>
                  </a:lnTo>
                  <a:lnTo>
                    <a:pt x="1032" y="234"/>
                  </a:lnTo>
                  <a:lnTo>
                    <a:pt x="1034" y="236"/>
                  </a:lnTo>
                  <a:lnTo>
                    <a:pt x="1025" y="262"/>
                  </a:lnTo>
                  <a:lnTo>
                    <a:pt x="1018" y="274"/>
                  </a:lnTo>
                  <a:lnTo>
                    <a:pt x="1001" y="286"/>
                  </a:lnTo>
                  <a:lnTo>
                    <a:pt x="996" y="289"/>
                  </a:lnTo>
                  <a:lnTo>
                    <a:pt x="992" y="293"/>
                  </a:lnTo>
                  <a:lnTo>
                    <a:pt x="984" y="293"/>
                  </a:lnTo>
                  <a:lnTo>
                    <a:pt x="982" y="291"/>
                  </a:lnTo>
                  <a:lnTo>
                    <a:pt x="980" y="286"/>
                  </a:lnTo>
                  <a:lnTo>
                    <a:pt x="977" y="286"/>
                  </a:lnTo>
                  <a:lnTo>
                    <a:pt x="975" y="286"/>
                  </a:lnTo>
                  <a:lnTo>
                    <a:pt x="963" y="289"/>
                  </a:lnTo>
                  <a:lnTo>
                    <a:pt x="956" y="286"/>
                  </a:lnTo>
                  <a:lnTo>
                    <a:pt x="951" y="286"/>
                  </a:lnTo>
                  <a:lnTo>
                    <a:pt x="949" y="286"/>
                  </a:lnTo>
                  <a:lnTo>
                    <a:pt x="942" y="279"/>
                  </a:lnTo>
                  <a:lnTo>
                    <a:pt x="937" y="279"/>
                  </a:lnTo>
                  <a:lnTo>
                    <a:pt x="930" y="279"/>
                  </a:lnTo>
                  <a:lnTo>
                    <a:pt x="925" y="279"/>
                  </a:lnTo>
                  <a:lnTo>
                    <a:pt x="923" y="281"/>
                  </a:lnTo>
                  <a:lnTo>
                    <a:pt x="918" y="286"/>
                  </a:lnTo>
                  <a:lnTo>
                    <a:pt x="895" y="298"/>
                  </a:lnTo>
                  <a:lnTo>
                    <a:pt x="890" y="298"/>
                  </a:lnTo>
                  <a:lnTo>
                    <a:pt x="878" y="300"/>
                  </a:lnTo>
                  <a:lnTo>
                    <a:pt x="876" y="303"/>
                  </a:lnTo>
                  <a:lnTo>
                    <a:pt x="864" y="319"/>
                  </a:lnTo>
                  <a:lnTo>
                    <a:pt x="857" y="331"/>
                  </a:lnTo>
                  <a:lnTo>
                    <a:pt x="847" y="341"/>
                  </a:lnTo>
                  <a:lnTo>
                    <a:pt x="809" y="362"/>
                  </a:lnTo>
                  <a:lnTo>
                    <a:pt x="795" y="369"/>
                  </a:lnTo>
                  <a:lnTo>
                    <a:pt x="783" y="364"/>
                  </a:lnTo>
                  <a:lnTo>
                    <a:pt x="769" y="376"/>
                  </a:lnTo>
                  <a:lnTo>
                    <a:pt x="753" y="386"/>
                  </a:lnTo>
                  <a:lnTo>
                    <a:pt x="734" y="388"/>
                  </a:lnTo>
                  <a:lnTo>
                    <a:pt x="693" y="390"/>
                  </a:lnTo>
                  <a:lnTo>
                    <a:pt x="684" y="395"/>
                  </a:lnTo>
                  <a:lnTo>
                    <a:pt x="679" y="395"/>
                  </a:lnTo>
                  <a:lnTo>
                    <a:pt x="672" y="397"/>
                  </a:lnTo>
                  <a:lnTo>
                    <a:pt x="665" y="395"/>
                  </a:lnTo>
                  <a:lnTo>
                    <a:pt x="649" y="390"/>
                  </a:lnTo>
                  <a:lnTo>
                    <a:pt x="646" y="395"/>
                  </a:lnTo>
                  <a:lnTo>
                    <a:pt x="625" y="402"/>
                  </a:lnTo>
                  <a:lnTo>
                    <a:pt x="620" y="407"/>
                  </a:lnTo>
                  <a:lnTo>
                    <a:pt x="615" y="412"/>
                  </a:lnTo>
                  <a:lnTo>
                    <a:pt x="613" y="416"/>
                  </a:lnTo>
                  <a:lnTo>
                    <a:pt x="599" y="421"/>
                  </a:lnTo>
                  <a:lnTo>
                    <a:pt x="587" y="430"/>
                  </a:lnTo>
                  <a:lnTo>
                    <a:pt x="580" y="435"/>
                  </a:lnTo>
                  <a:lnTo>
                    <a:pt x="559" y="435"/>
                  </a:lnTo>
                  <a:lnTo>
                    <a:pt x="552" y="435"/>
                  </a:lnTo>
                  <a:lnTo>
                    <a:pt x="552" y="435"/>
                  </a:lnTo>
                  <a:lnTo>
                    <a:pt x="552" y="435"/>
                  </a:lnTo>
                  <a:lnTo>
                    <a:pt x="552" y="433"/>
                  </a:lnTo>
                  <a:lnTo>
                    <a:pt x="547" y="430"/>
                  </a:lnTo>
                  <a:lnTo>
                    <a:pt x="533" y="430"/>
                  </a:lnTo>
                  <a:lnTo>
                    <a:pt x="521" y="426"/>
                  </a:lnTo>
                  <a:lnTo>
                    <a:pt x="509" y="419"/>
                  </a:lnTo>
                  <a:lnTo>
                    <a:pt x="497" y="416"/>
                  </a:lnTo>
                  <a:lnTo>
                    <a:pt x="495" y="414"/>
                  </a:lnTo>
                  <a:lnTo>
                    <a:pt x="492" y="409"/>
                  </a:lnTo>
                  <a:lnTo>
                    <a:pt x="490" y="404"/>
                  </a:lnTo>
                  <a:lnTo>
                    <a:pt x="490" y="397"/>
                  </a:lnTo>
                  <a:lnTo>
                    <a:pt x="481" y="393"/>
                  </a:lnTo>
                  <a:lnTo>
                    <a:pt x="440" y="402"/>
                  </a:lnTo>
                  <a:lnTo>
                    <a:pt x="433" y="390"/>
                  </a:lnTo>
                  <a:lnTo>
                    <a:pt x="433" y="388"/>
                  </a:lnTo>
                  <a:lnTo>
                    <a:pt x="431" y="374"/>
                  </a:lnTo>
                  <a:lnTo>
                    <a:pt x="429" y="371"/>
                  </a:lnTo>
                  <a:lnTo>
                    <a:pt x="414" y="364"/>
                  </a:lnTo>
                  <a:lnTo>
                    <a:pt x="412" y="364"/>
                  </a:lnTo>
                  <a:lnTo>
                    <a:pt x="412" y="359"/>
                  </a:lnTo>
                  <a:lnTo>
                    <a:pt x="412" y="357"/>
                  </a:lnTo>
                  <a:lnTo>
                    <a:pt x="410" y="357"/>
                  </a:lnTo>
                  <a:lnTo>
                    <a:pt x="407" y="357"/>
                  </a:lnTo>
                  <a:lnTo>
                    <a:pt x="402" y="362"/>
                  </a:lnTo>
                  <a:lnTo>
                    <a:pt x="398" y="364"/>
                  </a:lnTo>
                  <a:lnTo>
                    <a:pt x="393" y="367"/>
                  </a:lnTo>
                  <a:lnTo>
                    <a:pt x="391" y="369"/>
                  </a:lnTo>
                  <a:lnTo>
                    <a:pt x="384" y="367"/>
                  </a:lnTo>
                  <a:lnTo>
                    <a:pt x="384" y="376"/>
                  </a:lnTo>
                  <a:lnTo>
                    <a:pt x="376" y="381"/>
                  </a:lnTo>
                  <a:lnTo>
                    <a:pt x="367" y="383"/>
                  </a:lnTo>
                  <a:lnTo>
                    <a:pt x="360" y="383"/>
                  </a:lnTo>
                  <a:lnTo>
                    <a:pt x="348" y="381"/>
                  </a:lnTo>
                  <a:lnTo>
                    <a:pt x="343" y="381"/>
                  </a:lnTo>
                  <a:lnTo>
                    <a:pt x="341" y="381"/>
                  </a:lnTo>
                  <a:lnTo>
                    <a:pt x="336" y="386"/>
                  </a:lnTo>
                  <a:lnTo>
                    <a:pt x="336" y="388"/>
                  </a:lnTo>
                  <a:lnTo>
                    <a:pt x="339" y="393"/>
                  </a:lnTo>
                  <a:lnTo>
                    <a:pt x="329" y="404"/>
                  </a:lnTo>
                  <a:lnTo>
                    <a:pt x="329" y="409"/>
                  </a:lnTo>
                  <a:lnTo>
                    <a:pt x="334" y="412"/>
                  </a:lnTo>
                  <a:lnTo>
                    <a:pt x="334" y="416"/>
                  </a:lnTo>
                  <a:lnTo>
                    <a:pt x="336" y="421"/>
                  </a:lnTo>
                  <a:lnTo>
                    <a:pt x="336" y="423"/>
                  </a:lnTo>
                  <a:lnTo>
                    <a:pt x="336" y="426"/>
                  </a:lnTo>
                  <a:lnTo>
                    <a:pt x="334" y="428"/>
                  </a:lnTo>
                  <a:lnTo>
                    <a:pt x="324" y="440"/>
                  </a:lnTo>
                  <a:lnTo>
                    <a:pt x="298" y="456"/>
                  </a:lnTo>
                  <a:lnTo>
                    <a:pt x="284" y="461"/>
                  </a:lnTo>
                  <a:lnTo>
                    <a:pt x="272" y="456"/>
                  </a:lnTo>
                  <a:lnTo>
                    <a:pt x="272" y="452"/>
                  </a:lnTo>
                  <a:lnTo>
                    <a:pt x="268" y="449"/>
                  </a:lnTo>
                  <a:lnTo>
                    <a:pt x="258" y="447"/>
                  </a:lnTo>
                  <a:lnTo>
                    <a:pt x="253" y="445"/>
                  </a:lnTo>
                  <a:lnTo>
                    <a:pt x="244" y="428"/>
                  </a:lnTo>
                  <a:lnTo>
                    <a:pt x="232" y="412"/>
                  </a:lnTo>
                  <a:lnTo>
                    <a:pt x="230" y="404"/>
                  </a:lnTo>
                  <a:lnTo>
                    <a:pt x="225" y="404"/>
                  </a:lnTo>
                  <a:lnTo>
                    <a:pt x="223" y="404"/>
                  </a:lnTo>
                  <a:lnTo>
                    <a:pt x="220" y="400"/>
                  </a:lnTo>
                  <a:lnTo>
                    <a:pt x="216" y="409"/>
                  </a:lnTo>
                  <a:lnTo>
                    <a:pt x="220" y="419"/>
                  </a:lnTo>
                  <a:lnTo>
                    <a:pt x="220" y="428"/>
                  </a:lnTo>
                  <a:lnTo>
                    <a:pt x="216" y="435"/>
                  </a:lnTo>
                  <a:lnTo>
                    <a:pt x="211" y="435"/>
                  </a:lnTo>
                  <a:lnTo>
                    <a:pt x="206" y="435"/>
                  </a:lnTo>
                  <a:lnTo>
                    <a:pt x="201" y="435"/>
                  </a:lnTo>
                  <a:lnTo>
                    <a:pt x="199" y="440"/>
                  </a:lnTo>
                  <a:lnTo>
                    <a:pt x="199" y="447"/>
                  </a:lnTo>
                  <a:lnTo>
                    <a:pt x="194" y="452"/>
                  </a:lnTo>
                  <a:lnTo>
                    <a:pt x="187" y="461"/>
                  </a:lnTo>
                  <a:lnTo>
                    <a:pt x="175" y="459"/>
                  </a:lnTo>
                  <a:lnTo>
                    <a:pt x="168" y="468"/>
                  </a:lnTo>
                  <a:lnTo>
                    <a:pt x="161" y="478"/>
                  </a:lnTo>
                  <a:lnTo>
                    <a:pt x="152" y="485"/>
                  </a:lnTo>
                  <a:lnTo>
                    <a:pt x="154" y="487"/>
                  </a:lnTo>
                  <a:lnTo>
                    <a:pt x="156" y="494"/>
                  </a:lnTo>
                  <a:lnTo>
                    <a:pt x="154" y="501"/>
                  </a:lnTo>
                  <a:lnTo>
                    <a:pt x="154" y="513"/>
                  </a:lnTo>
                  <a:lnTo>
                    <a:pt x="149" y="530"/>
                  </a:lnTo>
                  <a:lnTo>
                    <a:pt x="147" y="530"/>
                  </a:lnTo>
                  <a:lnTo>
                    <a:pt x="147" y="532"/>
                  </a:lnTo>
                  <a:lnTo>
                    <a:pt x="149" y="535"/>
                  </a:lnTo>
                  <a:lnTo>
                    <a:pt x="149" y="537"/>
                  </a:lnTo>
                  <a:lnTo>
                    <a:pt x="154" y="542"/>
                  </a:lnTo>
                  <a:lnTo>
                    <a:pt x="154" y="544"/>
                  </a:lnTo>
                  <a:lnTo>
                    <a:pt x="154" y="549"/>
                  </a:lnTo>
                  <a:lnTo>
                    <a:pt x="154" y="556"/>
                  </a:lnTo>
                  <a:lnTo>
                    <a:pt x="154" y="556"/>
                  </a:lnTo>
                  <a:lnTo>
                    <a:pt x="152" y="568"/>
                  </a:lnTo>
                  <a:lnTo>
                    <a:pt x="154" y="570"/>
                  </a:lnTo>
                  <a:lnTo>
                    <a:pt x="152" y="570"/>
                  </a:lnTo>
                  <a:lnTo>
                    <a:pt x="147" y="575"/>
                  </a:lnTo>
                  <a:lnTo>
                    <a:pt x="147" y="572"/>
                  </a:lnTo>
                  <a:lnTo>
                    <a:pt x="142" y="577"/>
                  </a:lnTo>
                  <a:lnTo>
                    <a:pt x="142" y="582"/>
                  </a:lnTo>
                  <a:lnTo>
                    <a:pt x="145" y="587"/>
                  </a:lnTo>
                  <a:lnTo>
                    <a:pt x="149" y="591"/>
                  </a:lnTo>
                  <a:lnTo>
                    <a:pt x="154" y="596"/>
                  </a:lnTo>
                  <a:lnTo>
                    <a:pt x="156" y="601"/>
                  </a:lnTo>
                  <a:lnTo>
                    <a:pt x="156" y="606"/>
                  </a:lnTo>
                  <a:lnTo>
                    <a:pt x="159" y="613"/>
                  </a:lnTo>
                  <a:lnTo>
                    <a:pt x="164" y="620"/>
                  </a:lnTo>
                  <a:lnTo>
                    <a:pt x="168" y="627"/>
                  </a:lnTo>
                  <a:lnTo>
                    <a:pt x="175" y="634"/>
                  </a:lnTo>
                  <a:lnTo>
                    <a:pt x="182" y="636"/>
                  </a:lnTo>
                  <a:lnTo>
                    <a:pt x="194" y="634"/>
                  </a:lnTo>
                  <a:lnTo>
                    <a:pt x="199" y="634"/>
                  </a:lnTo>
                  <a:lnTo>
                    <a:pt x="206" y="641"/>
                  </a:lnTo>
                  <a:lnTo>
                    <a:pt x="223" y="662"/>
                  </a:lnTo>
                  <a:lnTo>
                    <a:pt x="232" y="667"/>
                  </a:lnTo>
                  <a:lnTo>
                    <a:pt x="244" y="667"/>
                  </a:lnTo>
                  <a:lnTo>
                    <a:pt x="272" y="658"/>
                  </a:lnTo>
                  <a:lnTo>
                    <a:pt x="298" y="653"/>
                  </a:lnTo>
                  <a:lnTo>
                    <a:pt x="324" y="650"/>
                  </a:lnTo>
                  <a:lnTo>
                    <a:pt x="336" y="653"/>
                  </a:lnTo>
                  <a:lnTo>
                    <a:pt x="346" y="662"/>
                  </a:lnTo>
                  <a:lnTo>
                    <a:pt x="348" y="665"/>
                  </a:lnTo>
                  <a:lnTo>
                    <a:pt x="350" y="672"/>
                  </a:lnTo>
                  <a:lnTo>
                    <a:pt x="353" y="677"/>
                  </a:lnTo>
                  <a:lnTo>
                    <a:pt x="358" y="679"/>
                  </a:lnTo>
                  <a:lnTo>
                    <a:pt x="360" y="677"/>
                  </a:lnTo>
                  <a:lnTo>
                    <a:pt x="365" y="674"/>
                  </a:lnTo>
                  <a:lnTo>
                    <a:pt x="407" y="672"/>
                  </a:lnTo>
                  <a:lnTo>
                    <a:pt x="407" y="674"/>
                  </a:lnTo>
                  <a:lnTo>
                    <a:pt x="412" y="679"/>
                  </a:lnTo>
                  <a:lnTo>
                    <a:pt x="414" y="679"/>
                  </a:lnTo>
                  <a:lnTo>
                    <a:pt x="419" y="681"/>
                  </a:lnTo>
                  <a:lnTo>
                    <a:pt x="421" y="681"/>
                  </a:lnTo>
                  <a:lnTo>
                    <a:pt x="426" y="686"/>
                  </a:lnTo>
                  <a:lnTo>
                    <a:pt x="433" y="691"/>
                  </a:lnTo>
                  <a:lnTo>
                    <a:pt x="436" y="691"/>
                  </a:lnTo>
                  <a:lnTo>
                    <a:pt x="445" y="705"/>
                  </a:lnTo>
                  <a:lnTo>
                    <a:pt x="450" y="707"/>
                  </a:lnTo>
                  <a:lnTo>
                    <a:pt x="455" y="707"/>
                  </a:lnTo>
                  <a:lnTo>
                    <a:pt x="457" y="710"/>
                  </a:lnTo>
                  <a:lnTo>
                    <a:pt x="464" y="714"/>
                  </a:lnTo>
                  <a:lnTo>
                    <a:pt x="481" y="721"/>
                  </a:lnTo>
                  <a:lnTo>
                    <a:pt x="499" y="731"/>
                  </a:lnTo>
                  <a:lnTo>
                    <a:pt x="509" y="736"/>
                  </a:lnTo>
                  <a:lnTo>
                    <a:pt x="523" y="738"/>
                  </a:lnTo>
                  <a:lnTo>
                    <a:pt x="537" y="738"/>
                  </a:lnTo>
                  <a:lnTo>
                    <a:pt x="549" y="740"/>
                  </a:lnTo>
                  <a:lnTo>
                    <a:pt x="561" y="745"/>
                  </a:lnTo>
                  <a:lnTo>
                    <a:pt x="592" y="769"/>
                  </a:lnTo>
                  <a:lnTo>
                    <a:pt x="604" y="774"/>
                  </a:lnTo>
                  <a:lnTo>
                    <a:pt x="618" y="778"/>
                  </a:lnTo>
                  <a:lnTo>
                    <a:pt x="632" y="778"/>
                  </a:lnTo>
                  <a:lnTo>
                    <a:pt x="644" y="781"/>
                  </a:lnTo>
                  <a:lnTo>
                    <a:pt x="667" y="792"/>
                  </a:lnTo>
                  <a:lnTo>
                    <a:pt x="682" y="792"/>
                  </a:lnTo>
                  <a:lnTo>
                    <a:pt x="686" y="790"/>
                  </a:lnTo>
                  <a:lnTo>
                    <a:pt x="691" y="785"/>
                  </a:lnTo>
                  <a:lnTo>
                    <a:pt x="693" y="785"/>
                  </a:lnTo>
                  <a:lnTo>
                    <a:pt x="731" y="776"/>
                  </a:lnTo>
                  <a:lnTo>
                    <a:pt x="743" y="776"/>
                  </a:lnTo>
                  <a:lnTo>
                    <a:pt x="774" y="783"/>
                  </a:lnTo>
                  <a:lnTo>
                    <a:pt x="798" y="795"/>
                  </a:lnTo>
                  <a:lnTo>
                    <a:pt x="833" y="818"/>
                  </a:lnTo>
                  <a:lnTo>
                    <a:pt x="843" y="828"/>
                  </a:lnTo>
                  <a:lnTo>
                    <a:pt x="878" y="882"/>
                  </a:lnTo>
                  <a:lnTo>
                    <a:pt x="883" y="887"/>
                  </a:lnTo>
                  <a:lnTo>
                    <a:pt x="911" y="887"/>
                  </a:lnTo>
                  <a:lnTo>
                    <a:pt x="916" y="885"/>
                  </a:lnTo>
                  <a:lnTo>
                    <a:pt x="923" y="889"/>
                  </a:lnTo>
                  <a:lnTo>
                    <a:pt x="942" y="892"/>
                  </a:lnTo>
                  <a:lnTo>
                    <a:pt x="947" y="897"/>
                  </a:lnTo>
                  <a:lnTo>
                    <a:pt x="954" y="904"/>
                  </a:lnTo>
                  <a:lnTo>
                    <a:pt x="973" y="901"/>
                  </a:lnTo>
                  <a:lnTo>
                    <a:pt x="980" y="906"/>
                  </a:lnTo>
                  <a:lnTo>
                    <a:pt x="984" y="904"/>
                  </a:lnTo>
                  <a:lnTo>
                    <a:pt x="984" y="904"/>
                  </a:lnTo>
                  <a:lnTo>
                    <a:pt x="987" y="908"/>
                  </a:lnTo>
                  <a:lnTo>
                    <a:pt x="1006" y="892"/>
                  </a:lnTo>
                  <a:lnTo>
                    <a:pt x="1018" y="889"/>
                  </a:lnTo>
                  <a:lnTo>
                    <a:pt x="1032" y="892"/>
                  </a:lnTo>
                  <a:lnTo>
                    <a:pt x="1046" y="897"/>
                  </a:lnTo>
                  <a:lnTo>
                    <a:pt x="1053" y="899"/>
                  </a:lnTo>
                  <a:lnTo>
                    <a:pt x="1058" y="897"/>
                  </a:lnTo>
                  <a:lnTo>
                    <a:pt x="1058" y="894"/>
                  </a:lnTo>
                  <a:lnTo>
                    <a:pt x="1060" y="892"/>
                  </a:lnTo>
                  <a:lnTo>
                    <a:pt x="1065" y="892"/>
                  </a:lnTo>
                  <a:lnTo>
                    <a:pt x="1070" y="894"/>
                  </a:lnTo>
                  <a:lnTo>
                    <a:pt x="1074" y="897"/>
                  </a:lnTo>
                  <a:lnTo>
                    <a:pt x="1079" y="901"/>
                  </a:lnTo>
                  <a:lnTo>
                    <a:pt x="1086" y="906"/>
                  </a:lnTo>
                  <a:lnTo>
                    <a:pt x="1093" y="906"/>
                  </a:lnTo>
                  <a:lnTo>
                    <a:pt x="1100" y="904"/>
                  </a:lnTo>
                  <a:lnTo>
                    <a:pt x="1105" y="897"/>
                  </a:lnTo>
                  <a:lnTo>
                    <a:pt x="1105" y="889"/>
                  </a:lnTo>
                  <a:lnTo>
                    <a:pt x="1096" y="866"/>
                  </a:lnTo>
                  <a:lnTo>
                    <a:pt x="1086" y="854"/>
                  </a:lnTo>
                  <a:lnTo>
                    <a:pt x="1084" y="847"/>
                  </a:lnTo>
                  <a:lnTo>
                    <a:pt x="1086" y="842"/>
                  </a:lnTo>
                  <a:lnTo>
                    <a:pt x="1086" y="837"/>
                  </a:lnTo>
                  <a:lnTo>
                    <a:pt x="1096" y="790"/>
                  </a:lnTo>
                  <a:lnTo>
                    <a:pt x="1100" y="781"/>
                  </a:lnTo>
                  <a:lnTo>
                    <a:pt x="1108" y="776"/>
                  </a:lnTo>
                  <a:lnTo>
                    <a:pt x="1112" y="774"/>
                  </a:lnTo>
                  <a:lnTo>
                    <a:pt x="1117" y="769"/>
                  </a:lnTo>
                  <a:lnTo>
                    <a:pt x="1122" y="764"/>
                  </a:lnTo>
                  <a:lnTo>
                    <a:pt x="1129" y="764"/>
                  </a:lnTo>
                  <a:lnTo>
                    <a:pt x="1129" y="759"/>
                  </a:lnTo>
                  <a:lnTo>
                    <a:pt x="1126" y="757"/>
                  </a:lnTo>
                  <a:lnTo>
                    <a:pt x="1126" y="757"/>
                  </a:lnTo>
                  <a:lnTo>
                    <a:pt x="1131" y="755"/>
                  </a:lnTo>
                  <a:lnTo>
                    <a:pt x="1126" y="752"/>
                  </a:lnTo>
                  <a:lnTo>
                    <a:pt x="1138" y="743"/>
                  </a:lnTo>
                  <a:lnTo>
                    <a:pt x="1141" y="743"/>
                  </a:lnTo>
                  <a:lnTo>
                    <a:pt x="1143" y="743"/>
                  </a:lnTo>
                  <a:lnTo>
                    <a:pt x="1145" y="745"/>
                  </a:lnTo>
                  <a:lnTo>
                    <a:pt x="1148" y="743"/>
                  </a:lnTo>
                  <a:lnTo>
                    <a:pt x="1145" y="736"/>
                  </a:lnTo>
                  <a:lnTo>
                    <a:pt x="1143" y="731"/>
                  </a:lnTo>
                  <a:lnTo>
                    <a:pt x="1138" y="731"/>
                  </a:lnTo>
                  <a:lnTo>
                    <a:pt x="1134" y="733"/>
                  </a:lnTo>
                  <a:lnTo>
                    <a:pt x="1129" y="731"/>
                  </a:lnTo>
                  <a:lnTo>
                    <a:pt x="1129" y="726"/>
                  </a:lnTo>
                  <a:lnTo>
                    <a:pt x="1129" y="721"/>
                  </a:lnTo>
                  <a:lnTo>
                    <a:pt x="1134" y="724"/>
                  </a:lnTo>
                  <a:lnTo>
                    <a:pt x="1136" y="714"/>
                  </a:lnTo>
                  <a:lnTo>
                    <a:pt x="1131" y="707"/>
                  </a:lnTo>
                  <a:lnTo>
                    <a:pt x="1126" y="705"/>
                  </a:lnTo>
                  <a:lnTo>
                    <a:pt x="1119" y="707"/>
                  </a:lnTo>
                  <a:lnTo>
                    <a:pt x="1112" y="705"/>
                  </a:lnTo>
                  <a:lnTo>
                    <a:pt x="1108" y="698"/>
                  </a:lnTo>
                  <a:lnTo>
                    <a:pt x="1105" y="693"/>
                  </a:lnTo>
                  <a:lnTo>
                    <a:pt x="1110" y="691"/>
                  </a:lnTo>
                  <a:lnTo>
                    <a:pt x="1110" y="688"/>
                  </a:lnTo>
                  <a:lnTo>
                    <a:pt x="1105" y="686"/>
                  </a:lnTo>
                  <a:lnTo>
                    <a:pt x="1100" y="691"/>
                  </a:lnTo>
                  <a:lnTo>
                    <a:pt x="1091" y="684"/>
                  </a:lnTo>
                  <a:lnTo>
                    <a:pt x="1086" y="672"/>
                  </a:lnTo>
                  <a:lnTo>
                    <a:pt x="1089" y="662"/>
                  </a:lnTo>
                  <a:lnTo>
                    <a:pt x="1086" y="658"/>
                  </a:lnTo>
                  <a:lnTo>
                    <a:pt x="1091" y="653"/>
                  </a:lnTo>
                  <a:lnTo>
                    <a:pt x="1093" y="653"/>
                  </a:lnTo>
                  <a:lnTo>
                    <a:pt x="1096" y="655"/>
                  </a:lnTo>
                  <a:lnTo>
                    <a:pt x="1096" y="662"/>
                  </a:lnTo>
                  <a:lnTo>
                    <a:pt x="1098" y="658"/>
                  </a:lnTo>
                  <a:lnTo>
                    <a:pt x="1100" y="653"/>
                  </a:lnTo>
                  <a:lnTo>
                    <a:pt x="1103" y="650"/>
                  </a:lnTo>
                  <a:lnTo>
                    <a:pt x="1110" y="655"/>
                  </a:lnTo>
                  <a:lnTo>
                    <a:pt x="1105" y="646"/>
                  </a:lnTo>
                  <a:lnTo>
                    <a:pt x="1098" y="639"/>
                  </a:lnTo>
                  <a:lnTo>
                    <a:pt x="1091" y="636"/>
                  </a:lnTo>
                  <a:lnTo>
                    <a:pt x="1079" y="636"/>
                  </a:lnTo>
                  <a:lnTo>
                    <a:pt x="1053" y="627"/>
                  </a:lnTo>
                  <a:lnTo>
                    <a:pt x="1051" y="624"/>
                  </a:lnTo>
                  <a:lnTo>
                    <a:pt x="1048" y="620"/>
                  </a:lnTo>
                  <a:lnTo>
                    <a:pt x="1046" y="613"/>
                  </a:lnTo>
                  <a:lnTo>
                    <a:pt x="1039" y="572"/>
                  </a:lnTo>
                  <a:lnTo>
                    <a:pt x="1037" y="563"/>
                  </a:lnTo>
                  <a:lnTo>
                    <a:pt x="1039" y="556"/>
                  </a:lnTo>
                  <a:lnTo>
                    <a:pt x="1041" y="544"/>
                  </a:lnTo>
                  <a:lnTo>
                    <a:pt x="1055" y="523"/>
                  </a:lnTo>
                  <a:lnTo>
                    <a:pt x="1058" y="506"/>
                  </a:lnTo>
                  <a:lnTo>
                    <a:pt x="1058" y="497"/>
                  </a:lnTo>
                  <a:lnTo>
                    <a:pt x="1060" y="483"/>
                  </a:lnTo>
                  <a:lnTo>
                    <a:pt x="1058" y="475"/>
                  </a:lnTo>
                  <a:lnTo>
                    <a:pt x="1060" y="471"/>
                  </a:lnTo>
                  <a:lnTo>
                    <a:pt x="1063" y="466"/>
                  </a:lnTo>
                  <a:lnTo>
                    <a:pt x="1063" y="461"/>
                  </a:lnTo>
                  <a:lnTo>
                    <a:pt x="1063" y="456"/>
                  </a:lnTo>
                  <a:lnTo>
                    <a:pt x="1058" y="449"/>
                  </a:lnTo>
                  <a:lnTo>
                    <a:pt x="1055" y="445"/>
                  </a:lnTo>
                  <a:lnTo>
                    <a:pt x="1058" y="438"/>
                  </a:lnTo>
                  <a:lnTo>
                    <a:pt x="1065" y="421"/>
                  </a:lnTo>
                  <a:lnTo>
                    <a:pt x="1072" y="414"/>
                  </a:lnTo>
                  <a:lnTo>
                    <a:pt x="1077" y="404"/>
                  </a:lnTo>
                  <a:lnTo>
                    <a:pt x="1079" y="390"/>
                  </a:lnTo>
                  <a:lnTo>
                    <a:pt x="1100" y="338"/>
                  </a:lnTo>
                  <a:lnTo>
                    <a:pt x="1129" y="284"/>
                  </a:lnTo>
                  <a:lnTo>
                    <a:pt x="1134" y="262"/>
                  </a:lnTo>
                  <a:lnTo>
                    <a:pt x="1145" y="232"/>
                  </a:lnTo>
                  <a:lnTo>
                    <a:pt x="1141" y="234"/>
                  </a:lnTo>
                  <a:lnTo>
                    <a:pt x="1141" y="227"/>
                  </a:lnTo>
                  <a:lnTo>
                    <a:pt x="1141" y="222"/>
                  </a:lnTo>
                  <a:close/>
                  <a:moveTo>
                    <a:pt x="111" y="532"/>
                  </a:moveTo>
                  <a:lnTo>
                    <a:pt x="111" y="532"/>
                  </a:lnTo>
                  <a:lnTo>
                    <a:pt x="116" y="532"/>
                  </a:lnTo>
                  <a:lnTo>
                    <a:pt x="111" y="537"/>
                  </a:lnTo>
                  <a:lnTo>
                    <a:pt x="107" y="537"/>
                  </a:lnTo>
                  <a:lnTo>
                    <a:pt x="102" y="537"/>
                  </a:lnTo>
                  <a:lnTo>
                    <a:pt x="97" y="535"/>
                  </a:lnTo>
                  <a:lnTo>
                    <a:pt x="93" y="537"/>
                  </a:lnTo>
                  <a:lnTo>
                    <a:pt x="90" y="537"/>
                  </a:lnTo>
                  <a:lnTo>
                    <a:pt x="85" y="535"/>
                  </a:lnTo>
                  <a:lnTo>
                    <a:pt x="83" y="530"/>
                  </a:lnTo>
                  <a:lnTo>
                    <a:pt x="88" y="530"/>
                  </a:lnTo>
                  <a:lnTo>
                    <a:pt x="90" y="527"/>
                  </a:lnTo>
                  <a:lnTo>
                    <a:pt x="93" y="525"/>
                  </a:lnTo>
                  <a:lnTo>
                    <a:pt x="97" y="525"/>
                  </a:lnTo>
                  <a:lnTo>
                    <a:pt x="100" y="527"/>
                  </a:lnTo>
                  <a:lnTo>
                    <a:pt x="104" y="530"/>
                  </a:lnTo>
                  <a:lnTo>
                    <a:pt x="111" y="53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0"/>
            <p:cNvSpPr>
              <a:spLocks/>
            </p:cNvSpPr>
            <p:nvPr/>
          </p:nvSpPr>
          <p:spPr bwMode="auto">
            <a:xfrm>
              <a:off x="3010561" y="1955377"/>
              <a:ext cx="567774" cy="533205"/>
            </a:xfrm>
            <a:custGeom>
              <a:avLst/>
              <a:gdLst>
                <a:gd name="T0" fmla="*/ 263 w 542"/>
                <a:gd name="T1" fmla="*/ 80 h 509"/>
                <a:gd name="T2" fmla="*/ 404 w 542"/>
                <a:gd name="T3" fmla="*/ 196 h 509"/>
                <a:gd name="T4" fmla="*/ 520 w 542"/>
                <a:gd name="T5" fmla="*/ 267 h 509"/>
                <a:gd name="T6" fmla="*/ 542 w 542"/>
                <a:gd name="T7" fmla="*/ 305 h 509"/>
                <a:gd name="T8" fmla="*/ 539 w 542"/>
                <a:gd name="T9" fmla="*/ 324 h 509"/>
                <a:gd name="T10" fmla="*/ 513 w 542"/>
                <a:gd name="T11" fmla="*/ 364 h 509"/>
                <a:gd name="T12" fmla="*/ 499 w 542"/>
                <a:gd name="T13" fmla="*/ 402 h 509"/>
                <a:gd name="T14" fmla="*/ 473 w 542"/>
                <a:gd name="T15" fmla="*/ 445 h 509"/>
                <a:gd name="T16" fmla="*/ 466 w 542"/>
                <a:gd name="T17" fmla="*/ 440 h 509"/>
                <a:gd name="T18" fmla="*/ 457 w 542"/>
                <a:gd name="T19" fmla="*/ 428 h 509"/>
                <a:gd name="T20" fmla="*/ 452 w 542"/>
                <a:gd name="T21" fmla="*/ 416 h 509"/>
                <a:gd name="T22" fmla="*/ 430 w 542"/>
                <a:gd name="T23" fmla="*/ 412 h 509"/>
                <a:gd name="T24" fmla="*/ 419 w 542"/>
                <a:gd name="T25" fmla="*/ 404 h 509"/>
                <a:gd name="T26" fmla="*/ 404 w 542"/>
                <a:gd name="T27" fmla="*/ 400 h 509"/>
                <a:gd name="T28" fmla="*/ 386 w 542"/>
                <a:gd name="T29" fmla="*/ 423 h 509"/>
                <a:gd name="T30" fmla="*/ 367 w 542"/>
                <a:gd name="T31" fmla="*/ 442 h 509"/>
                <a:gd name="T32" fmla="*/ 378 w 542"/>
                <a:gd name="T33" fmla="*/ 457 h 509"/>
                <a:gd name="T34" fmla="*/ 383 w 542"/>
                <a:gd name="T35" fmla="*/ 464 h 509"/>
                <a:gd name="T36" fmla="*/ 357 w 542"/>
                <a:gd name="T37" fmla="*/ 485 h 509"/>
                <a:gd name="T38" fmla="*/ 336 w 542"/>
                <a:gd name="T39" fmla="*/ 501 h 509"/>
                <a:gd name="T40" fmla="*/ 291 w 542"/>
                <a:gd name="T41" fmla="*/ 494 h 509"/>
                <a:gd name="T42" fmla="*/ 263 w 542"/>
                <a:gd name="T43" fmla="*/ 490 h 509"/>
                <a:gd name="T44" fmla="*/ 248 w 542"/>
                <a:gd name="T45" fmla="*/ 490 h 509"/>
                <a:gd name="T46" fmla="*/ 218 w 542"/>
                <a:gd name="T47" fmla="*/ 473 h 509"/>
                <a:gd name="T48" fmla="*/ 196 w 542"/>
                <a:gd name="T49" fmla="*/ 494 h 509"/>
                <a:gd name="T50" fmla="*/ 177 w 542"/>
                <a:gd name="T51" fmla="*/ 494 h 509"/>
                <a:gd name="T52" fmla="*/ 137 w 542"/>
                <a:gd name="T53" fmla="*/ 478 h 509"/>
                <a:gd name="T54" fmla="*/ 123 w 542"/>
                <a:gd name="T55" fmla="*/ 478 h 509"/>
                <a:gd name="T56" fmla="*/ 123 w 542"/>
                <a:gd name="T57" fmla="*/ 454 h 509"/>
                <a:gd name="T58" fmla="*/ 113 w 542"/>
                <a:gd name="T59" fmla="*/ 442 h 509"/>
                <a:gd name="T60" fmla="*/ 31 w 542"/>
                <a:gd name="T61" fmla="*/ 412 h 509"/>
                <a:gd name="T62" fmla="*/ 9 w 542"/>
                <a:gd name="T63" fmla="*/ 412 h 509"/>
                <a:gd name="T64" fmla="*/ 0 w 542"/>
                <a:gd name="T65" fmla="*/ 381 h 509"/>
                <a:gd name="T66" fmla="*/ 19 w 542"/>
                <a:gd name="T67" fmla="*/ 350 h 509"/>
                <a:gd name="T68" fmla="*/ 59 w 542"/>
                <a:gd name="T69" fmla="*/ 360 h 509"/>
                <a:gd name="T70" fmla="*/ 76 w 542"/>
                <a:gd name="T71" fmla="*/ 355 h 509"/>
                <a:gd name="T72" fmla="*/ 87 w 542"/>
                <a:gd name="T73" fmla="*/ 352 h 509"/>
                <a:gd name="T74" fmla="*/ 85 w 542"/>
                <a:gd name="T75" fmla="*/ 341 h 509"/>
                <a:gd name="T76" fmla="*/ 99 w 542"/>
                <a:gd name="T77" fmla="*/ 329 h 509"/>
                <a:gd name="T78" fmla="*/ 85 w 542"/>
                <a:gd name="T79" fmla="*/ 324 h 509"/>
                <a:gd name="T80" fmla="*/ 76 w 542"/>
                <a:gd name="T81" fmla="*/ 317 h 509"/>
                <a:gd name="T82" fmla="*/ 64 w 542"/>
                <a:gd name="T83" fmla="*/ 305 h 509"/>
                <a:gd name="T84" fmla="*/ 47 w 542"/>
                <a:gd name="T85" fmla="*/ 284 h 509"/>
                <a:gd name="T86" fmla="*/ 28 w 542"/>
                <a:gd name="T87" fmla="*/ 274 h 509"/>
                <a:gd name="T88" fmla="*/ 31 w 542"/>
                <a:gd name="T89" fmla="*/ 248 h 509"/>
                <a:gd name="T90" fmla="*/ 16 w 542"/>
                <a:gd name="T91" fmla="*/ 241 h 509"/>
                <a:gd name="T92" fmla="*/ 19 w 542"/>
                <a:gd name="T93" fmla="*/ 222 h 509"/>
                <a:gd name="T94" fmla="*/ 21 w 542"/>
                <a:gd name="T95" fmla="*/ 208 h 509"/>
                <a:gd name="T96" fmla="*/ 12 w 542"/>
                <a:gd name="T97" fmla="*/ 199 h 509"/>
                <a:gd name="T98" fmla="*/ 12 w 542"/>
                <a:gd name="T99" fmla="*/ 187 h 509"/>
                <a:gd name="T100" fmla="*/ 21 w 542"/>
                <a:gd name="T101" fmla="*/ 170 h 509"/>
                <a:gd name="T102" fmla="*/ 45 w 542"/>
                <a:gd name="T103" fmla="*/ 170 h 509"/>
                <a:gd name="T104" fmla="*/ 68 w 542"/>
                <a:gd name="T105" fmla="*/ 168 h 509"/>
                <a:gd name="T106" fmla="*/ 76 w 542"/>
                <a:gd name="T107" fmla="*/ 135 h 509"/>
                <a:gd name="T108" fmla="*/ 64 w 542"/>
                <a:gd name="T109" fmla="*/ 130 h 509"/>
                <a:gd name="T110" fmla="*/ 87 w 542"/>
                <a:gd name="T111" fmla="*/ 109 h 509"/>
                <a:gd name="T112" fmla="*/ 102 w 542"/>
                <a:gd name="T113" fmla="*/ 92 h 509"/>
                <a:gd name="T114" fmla="*/ 104 w 542"/>
                <a:gd name="T115" fmla="*/ 78 h 509"/>
                <a:gd name="T116" fmla="*/ 116 w 542"/>
                <a:gd name="T117" fmla="*/ 57 h 509"/>
                <a:gd name="T118" fmla="*/ 128 w 542"/>
                <a:gd name="T119" fmla="*/ 59 h 509"/>
                <a:gd name="T120" fmla="*/ 154 w 542"/>
                <a:gd name="T121" fmla="*/ 50 h 509"/>
                <a:gd name="T122" fmla="*/ 161 w 542"/>
                <a:gd name="T123" fmla="*/ 35 h 509"/>
                <a:gd name="T124" fmla="*/ 177 w 542"/>
                <a:gd name="T125" fmla="*/ 2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09">
                  <a:moveTo>
                    <a:pt x="215" y="2"/>
                  </a:moveTo>
                  <a:lnTo>
                    <a:pt x="215" y="2"/>
                  </a:lnTo>
                  <a:lnTo>
                    <a:pt x="220" y="0"/>
                  </a:lnTo>
                  <a:lnTo>
                    <a:pt x="220" y="0"/>
                  </a:lnTo>
                  <a:lnTo>
                    <a:pt x="239" y="40"/>
                  </a:lnTo>
                  <a:lnTo>
                    <a:pt x="255" y="69"/>
                  </a:lnTo>
                  <a:lnTo>
                    <a:pt x="263" y="80"/>
                  </a:lnTo>
                  <a:lnTo>
                    <a:pt x="286" y="109"/>
                  </a:lnTo>
                  <a:lnTo>
                    <a:pt x="291" y="113"/>
                  </a:lnTo>
                  <a:lnTo>
                    <a:pt x="293" y="118"/>
                  </a:lnTo>
                  <a:lnTo>
                    <a:pt x="345" y="166"/>
                  </a:lnTo>
                  <a:lnTo>
                    <a:pt x="369" y="177"/>
                  </a:lnTo>
                  <a:lnTo>
                    <a:pt x="393" y="189"/>
                  </a:lnTo>
                  <a:lnTo>
                    <a:pt x="404" y="196"/>
                  </a:lnTo>
                  <a:lnTo>
                    <a:pt x="421" y="215"/>
                  </a:lnTo>
                  <a:lnTo>
                    <a:pt x="468" y="248"/>
                  </a:lnTo>
                  <a:lnTo>
                    <a:pt x="480" y="253"/>
                  </a:lnTo>
                  <a:lnTo>
                    <a:pt x="499" y="258"/>
                  </a:lnTo>
                  <a:lnTo>
                    <a:pt x="511" y="258"/>
                  </a:lnTo>
                  <a:lnTo>
                    <a:pt x="516" y="260"/>
                  </a:lnTo>
                  <a:lnTo>
                    <a:pt x="520" y="267"/>
                  </a:lnTo>
                  <a:lnTo>
                    <a:pt x="525" y="284"/>
                  </a:lnTo>
                  <a:lnTo>
                    <a:pt x="527" y="291"/>
                  </a:lnTo>
                  <a:lnTo>
                    <a:pt x="532" y="298"/>
                  </a:lnTo>
                  <a:lnTo>
                    <a:pt x="539" y="298"/>
                  </a:lnTo>
                  <a:lnTo>
                    <a:pt x="539" y="298"/>
                  </a:lnTo>
                  <a:lnTo>
                    <a:pt x="539" y="300"/>
                  </a:lnTo>
                  <a:lnTo>
                    <a:pt x="542" y="305"/>
                  </a:lnTo>
                  <a:lnTo>
                    <a:pt x="542" y="305"/>
                  </a:lnTo>
                  <a:lnTo>
                    <a:pt x="542" y="307"/>
                  </a:lnTo>
                  <a:lnTo>
                    <a:pt x="539" y="310"/>
                  </a:lnTo>
                  <a:lnTo>
                    <a:pt x="539" y="315"/>
                  </a:lnTo>
                  <a:lnTo>
                    <a:pt x="539" y="317"/>
                  </a:lnTo>
                  <a:lnTo>
                    <a:pt x="539" y="319"/>
                  </a:lnTo>
                  <a:lnTo>
                    <a:pt x="539" y="324"/>
                  </a:lnTo>
                  <a:lnTo>
                    <a:pt x="539" y="324"/>
                  </a:lnTo>
                  <a:lnTo>
                    <a:pt x="539" y="326"/>
                  </a:lnTo>
                  <a:lnTo>
                    <a:pt x="520" y="355"/>
                  </a:lnTo>
                  <a:lnTo>
                    <a:pt x="518" y="357"/>
                  </a:lnTo>
                  <a:lnTo>
                    <a:pt x="516" y="360"/>
                  </a:lnTo>
                  <a:lnTo>
                    <a:pt x="513" y="360"/>
                  </a:lnTo>
                  <a:lnTo>
                    <a:pt x="513" y="364"/>
                  </a:lnTo>
                  <a:lnTo>
                    <a:pt x="516" y="364"/>
                  </a:lnTo>
                  <a:lnTo>
                    <a:pt x="516" y="369"/>
                  </a:lnTo>
                  <a:lnTo>
                    <a:pt x="516" y="369"/>
                  </a:lnTo>
                  <a:lnTo>
                    <a:pt x="516" y="374"/>
                  </a:lnTo>
                  <a:lnTo>
                    <a:pt x="513" y="378"/>
                  </a:lnTo>
                  <a:lnTo>
                    <a:pt x="506" y="388"/>
                  </a:lnTo>
                  <a:lnTo>
                    <a:pt x="499" y="402"/>
                  </a:lnTo>
                  <a:lnTo>
                    <a:pt x="494" y="414"/>
                  </a:lnTo>
                  <a:lnTo>
                    <a:pt x="490" y="426"/>
                  </a:lnTo>
                  <a:lnTo>
                    <a:pt x="487" y="428"/>
                  </a:lnTo>
                  <a:lnTo>
                    <a:pt x="487" y="431"/>
                  </a:lnTo>
                  <a:lnTo>
                    <a:pt x="485" y="433"/>
                  </a:lnTo>
                  <a:lnTo>
                    <a:pt x="485" y="435"/>
                  </a:lnTo>
                  <a:lnTo>
                    <a:pt x="473" y="445"/>
                  </a:lnTo>
                  <a:lnTo>
                    <a:pt x="468" y="447"/>
                  </a:lnTo>
                  <a:lnTo>
                    <a:pt x="466" y="447"/>
                  </a:lnTo>
                  <a:lnTo>
                    <a:pt x="466" y="447"/>
                  </a:lnTo>
                  <a:lnTo>
                    <a:pt x="466" y="447"/>
                  </a:lnTo>
                  <a:lnTo>
                    <a:pt x="466" y="445"/>
                  </a:lnTo>
                  <a:lnTo>
                    <a:pt x="466" y="442"/>
                  </a:lnTo>
                  <a:lnTo>
                    <a:pt x="466" y="440"/>
                  </a:lnTo>
                  <a:lnTo>
                    <a:pt x="466" y="438"/>
                  </a:lnTo>
                  <a:lnTo>
                    <a:pt x="464" y="438"/>
                  </a:lnTo>
                  <a:lnTo>
                    <a:pt x="464" y="435"/>
                  </a:lnTo>
                  <a:lnTo>
                    <a:pt x="461" y="433"/>
                  </a:lnTo>
                  <a:lnTo>
                    <a:pt x="459" y="431"/>
                  </a:lnTo>
                  <a:lnTo>
                    <a:pt x="459" y="431"/>
                  </a:lnTo>
                  <a:lnTo>
                    <a:pt x="457" y="428"/>
                  </a:lnTo>
                  <a:lnTo>
                    <a:pt x="457" y="426"/>
                  </a:lnTo>
                  <a:lnTo>
                    <a:pt x="457" y="421"/>
                  </a:lnTo>
                  <a:lnTo>
                    <a:pt x="457" y="421"/>
                  </a:lnTo>
                  <a:lnTo>
                    <a:pt x="457" y="419"/>
                  </a:lnTo>
                  <a:lnTo>
                    <a:pt x="454" y="419"/>
                  </a:lnTo>
                  <a:lnTo>
                    <a:pt x="454" y="416"/>
                  </a:lnTo>
                  <a:lnTo>
                    <a:pt x="452" y="416"/>
                  </a:lnTo>
                  <a:lnTo>
                    <a:pt x="440" y="409"/>
                  </a:lnTo>
                  <a:lnTo>
                    <a:pt x="438" y="409"/>
                  </a:lnTo>
                  <a:lnTo>
                    <a:pt x="438" y="407"/>
                  </a:lnTo>
                  <a:lnTo>
                    <a:pt x="435" y="407"/>
                  </a:lnTo>
                  <a:lnTo>
                    <a:pt x="435" y="407"/>
                  </a:lnTo>
                  <a:lnTo>
                    <a:pt x="433" y="409"/>
                  </a:lnTo>
                  <a:lnTo>
                    <a:pt x="430" y="412"/>
                  </a:lnTo>
                  <a:lnTo>
                    <a:pt x="430" y="414"/>
                  </a:lnTo>
                  <a:lnTo>
                    <a:pt x="428" y="414"/>
                  </a:lnTo>
                  <a:lnTo>
                    <a:pt x="426" y="412"/>
                  </a:lnTo>
                  <a:lnTo>
                    <a:pt x="423" y="412"/>
                  </a:lnTo>
                  <a:lnTo>
                    <a:pt x="421" y="409"/>
                  </a:lnTo>
                  <a:lnTo>
                    <a:pt x="421" y="409"/>
                  </a:lnTo>
                  <a:lnTo>
                    <a:pt x="419" y="404"/>
                  </a:lnTo>
                  <a:lnTo>
                    <a:pt x="416" y="404"/>
                  </a:lnTo>
                  <a:lnTo>
                    <a:pt x="416" y="404"/>
                  </a:lnTo>
                  <a:lnTo>
                    <a:pt x="414" y="402"/>
                  </a:lnTo>
                  <a:lnTo>
                    <a:pt x="409" y="402"/>
                  </a:lnTo>
                  <a:lnTo>
                    <a:pt x="407" y="400"/>
                  </a:lnTo>
                  <a:lnTo>
                    <a:pt x="407" y="400"/>
                  </a:lnTo>
                  <a:lnTo>
                    <a:pt x="404" y="400"/>
                  </a:lnTo>
                  <a:lnTo>
                    <a:pt x="404" y="397"/>
                  </a:lnTo>
                  <a:lnTo>
                    <a:pt x="402" y="400"/>
                  </a:lnTo>
                  <a:lnTo>
                    <a:pt x="402" y="400"/>
                  </a:lnTo>
                  <a:lnTo>
                    <a:pt x="390" y="414"/>
                  </a:lnTo>
                  <a:lnTo>
                    <a:pt x="388" y="421"/>
                  </a:lnTo>
                  <a:lnTo>
                    <a:pt x="388" y="423"/>
                  </a:lnTo>
                  <a:lnTo>
                    <a:pt x="386" y="423"/>
                  </a:lnTo>
                  <a:lnTo>
                    <a:pt x="381" y="431"/>
                  </a:lnTo>
                  <a:lnTo>
                    <a:pt x="378" y="431"/>
                  </a:lnTo>
                  <a:lnTo>
                    <a:pt x="371" y="433"/>
                  </a:lnTo>
                  <a:lnTo>
                    <a:pt x="369" y="433"/>
                  </a:lnTo>
                  <a:lnTo>
                    <a:pt x="369" y="435"/>
                  </a:lnTo>
                  <a:lnTo>
                    <a:pt x="367" y="440"/>
                  </a:lnTo>
                  <a:lnTo>
                    <a:pt x="367" y="442"/>
                  </a:lnTo>
                  <a:lnTo>
                    <a:pt x="369" y="445"/>
                  </a:lnTo>
                  <a:lnTo>
                    <a:pt x="371" y="447"/>
                  </a:lnTo>
                  <a:lnTo>
                    <a:pt x="371" y="447"/>
                  </a:lnTo>
                  <a:lnTo>
                    <a:pt x="374" y="449"/>
                  </a:lnTo>
                  <a:lnTo>
                    <a:pt x="376" y="454"/>
                  </a:lnTo>
                  <a:lnTo>
                    <a:pt x="376" y="454"/>
                  </a:lnTo>
                  <a:lnTo>
                    <a:pt x="378" y="457"/>
                  </a:lnTo>
                  <a:lnTo>
                    <a:pt x="378" y="457"/>
                  </a:lnTo>
                  <a:lnTo>
                    <a:pt x="383" y="459"/>
                  </a:lnTo>
                  <a:lnTo>
                    <a:pt x="383" y="459"/>
                  </a:lnTo>
                  <a:lnTo>
                    <a:pt x="386" y="461"/>
                  </a:lnTo>
                  <a:lnTo>
                    <a:pt x="386" y="461"/>
                  </a:lnTo>
                  <a:lnTo>
                    <a:pt x="386" y="461"/>
                  </a:lnTo>
                  <a:lnTo>
                    <a:pt x="383" y="464"/>
                  </a:lnTo>
                  <a:lnTo>
                    <a:pt x="381" y="466"/>
                  </a:lnTo>
                  <a:lnTo>
                    <a:pt x="376" y="468"/>
                  </a:lnTo>
                  <a:lnTo>
                    <a:pt x="371" y="473"/>
                  </a:lnTo>
                  <a:lnTo>
                    <a:pt x="364" y="478"/>
                  </a:lnTo>
                  <a:lnTo>
                    <a:pt x="362" y="485"/>
                  </a:lnTo>
                  <a:lnTo>
                    <a:pt x="360" y="485"/>
                  </a:lnTo>
                  <a:lnTo>
                    <a:pt x="357" y="485"/>
                  </a:lnTo>
                  <a:lnTo>
                    <a:pt x="352" y="483"/>
                  </a:lnTo>
                  <a:lnTo>
                    <a:pt x="350" y="483"/>
                  </a:lnTo>
                  <a:lnTo>
                    <a:pt x="350" y="485"/>
                  </a:lnTo>
                  <a:lnTo>
                    <a:pt x="348" y="487"/>
                  </a:lnTo>
                  <a:lnTo>
                    <a:pt x="343" y="497"/>
                  </a:lnTo>
                  <a:lnTo>
                    <a:pt x="341" y="499"/>
                  </a:lnTo>
                  <a:lnTo>
                    <a:pt x="336" y="501"/>
                  </a:lnTo>
                  <a:lnTo>
                    <a:pt x="336" y="504"/>
                  </a:lnTo>
                  <a:lnTo>
                    <a:pt x="333" y="506"/>
                  </a:lnTo>
                  <a:lnTo>
                    <a:pt x="331" y="506"/>
                  </a:lnTo>
                  <a:lnTo>
                    <a:pt x="322" y="506"/>
                  </a:lnTo>
                  <a:lnTo>
                    <a:pt x="317" y="509"/>
                  </a:lnTo>
                  <a:lnTo>
                    <a:pt x="298" y="497"/>
                  </a:lnTo>
                  <a:lnTo>
                    <a:pt x="291" y="494"/>
                  </a:lnTo>
                  <a:lnTo>
                    <a:pt x="286" y="494"/>
                  </a:lnTo>
                  <a:lnTo>
                    <a:pt x="281" y="494"/>
                  </a:lnTo>
                  <a:lnTo>
                    <a:pt x="277" y="494"/>
                  </a:lnTo>
                  <a:lnTo>
                    <a:pt x="270" y="490"/>
                  </a:lnTo>
                  <a:lnTo>
                    <a:pt x="267" y="490"/>
                  </a:lnTo>
                  <a:lnTo>
                    <a:pt x="265" y="490"/>
                  </a:lnTo>
                  <a:lnTo>
                    <a:pt x="263" y="490"/>
                  </a:lnTo>
                  <a:lnTo>
                    <a:pt x="263" y="492"/>
                  </a:lnTo>
                  <a:lnTo>
                    <a:pt x="260" y="492"/>
                  </a:lnTo>
                  <a:lnTo>
                    <a:pt x="258" y="492"/>
                  </a:lnTo>
                  <a:lnTo>
                    <a:pt x="253" y="492"/>
                  </a:lnTo>
                  <a:lnTo>
                    <a:pt x="251" y="492"/>
                  </a:lnTo>
                  <a:lnTo>
                    <a:pt x="248" y="492"/>
                  </a:lnTo>
                  <a:lnTo>
                    <a:pt x="248" y="490"/>
                  </a:lnTo>
                  <a:lnTo>
                    <a:pt x="246" y="490"/>
                  </a:lnTo>
                  <a:lnTo>
                    <a:pt x="246" y="487"/>
                  </a:lnTo>
                  <a:lnTo>
                    <a:pt x="244" y="480"/>
                  </a:lnTo>
                  <a:lnTo>
                    <a:pt x="241" y="480"/>
                  </a:lnTo>
                  <a:lnTo>
                    <a:pt x="241" y="478"/>
                  </a:lnTo>
                  <a:lnTo>
                    <a:pt x="236" y="475"/>
                  </a:lnTo>
                  <a:lnTo>
                    <a:pt x="218" y="473"/>
                  </a:lnTo>
                  <a:lnTo>
                    <a:pt x="215" y="473"/>
                  </a:lnTo>
                  <a:lnTo>
                    <a:pt x="213" y="473"/>
                  </a:lnTo>
                  <a:lnTo>
                    <a:pt x="213" y="475"/>
                  </a:lnTo>
                  <a:lnTo>
                    <a:pt x="210" y="478"/>
                  </a:lnTo>
                  <a:lnTo>
                    <a:pt x="206" y="485"/>
                  </a:lnTo>
                  <a:lnTo>
                    <a:pt x="203" y="490"/>
                  </a:lnTo>
                  <a:lnTo>
                    <a:pt x="196" y="494"/>
                  </a:lnTo>
                  <a:lnTo>
                    <a:pt x="192" y="494"/>
                  </a:lnTo>
                  <a:lnTo>
                    <a:pt x="187" y="497"/>
                  </a:lnTo>
                  <a:lnTo>
                    <a:pt x="184" y="497"/>
                  </a:lnTo>
                  <a:lnTo>
                    <a:pt x="182" y="497"/>
                  </a:lnTo>
                  <a:lnTo>
                    <a:pt x="180" y="494"/>
                  </a:lnTo>
                  <a:lnTo>
                    <a:pt x="180" y="494"/>
                  </a:lnTo>
                  <a:lnTo>
                    <a:pt x="177" y="494"/>
                  </a:lnTo>
                  <a:lnTo>
                    <a:pt x="177" y="492"/>
                  </a:lnTo>
                  <a:lnTo>
                    <a:pt x="177" y="492"/>
                  </a:lnTo>
                  <a:lnTo>
                    <a:pt x="175" y="490"/>
                  </a:lnTo>
                  <a:lnTo>
                    <a:pt x="175" y="490"/>
                  </a:lnTo>
                  <a:lnTo>
                    <a:pt x="170" y="487"/>
                  </a:lnTo>
                  <a:lnTo>
                    <a:pt x="139" y="478"/>
                  </a:lnTo>
                  <a:lnTo>
                    <a:pt x="137" y="478"/>
                  </a:lnTo>
                  <a:lnTo>
                    <a:pt x="135" y="478"/>
                  </a:lnTo>
                  <a:lnTo>
                    <a:pt x="135" y="478"/>
                  </a:lnTo>
                  <a:lnTo>
                    <a:pt x="130" y="480"/>
                  </a:lnTo>
                  <a:lnTo>
                    <a:pt x="128" y="480"/>
                  </a:lnTo>
                  <a:lnTo>
                    <a:pt x="125" y="480"/>
                  </a:lnTo>
                  <a:lnTo>
                    <a:pt x="123" y="480"/>
                  </a:lnTo>
                  <a:lnTo>
                    <a:pt x="123" y="478"/>
                  </a:lnTo>
                  <a:lnTo>
                    <a:pt x="123" y="478"/>
                  </a:lnTo>
                  <a:lnTo>
                    <a:pt x="123" y="475"/>
                  </a:lnTo>
                  <a:lnTo>
                    <a:pt x="123" y="473"/>
                  </a:lnTo>
                  <a:lnTo>
                    <a:pt x="121" y="464"/>
                  </a:lnTo>
                  <a:lnTo>
                    <a:pt x="121" y="461"/>
                  </a:lnTo>
                  <a:lnTo>
                    <a:pt x="121" y="459"/>
                  </a:lnTo>
                  <a:lnTo>
                    <a:pt x="123" y="454"/>
                  </a:lnTo>
                  <a:lnTo>
                    <a:pt x="123" y="452"/>
                  </a:lnTo>
                  <a:lnTo>
                    <a:pt x="123" y="449"/>
                  </a:lnTo>
                  <a:lnTo>
                    <a:pt x="123" y="449"/>
                  </a:lnTo>
                  <a:lnTo>
                    <a:pt x="123" y="447"/>
                  </a:lnTo>
                  <a:lnTo>
                    <a:pt x="121" y="445"/>
                  </a:lnTo>
                  <a:lnTo>
                    <a:pt x="118" y="442"/>
                  </a:lnTo>
                  <a:lnTo>
                    <a:pt x="113" y="442"/>
                  </a:lnTo>
                  <a:lnTo>
                    <a:pt x="109" y="440"/>
                  </a:lnTo>
                  <a:lnTo>
                    <a:pt x="104" y="435"/>
                  </a:lnTo>
                  <a:lnTo>
                    <a:pt x="102" y="435"/>
                  </a:lnTo>
                  <a:lnTo>
                    <a:pt x="102" y="433"/>
                  </a:lnTo>
                  <a:lnTo>
                    <a:pt x="97" y="433"/>
                  </a:lnTo>
                  <a:lnTo>
                    <a:pt x="92" y="435"/>
                  </a:lnTo>
                  <a:lnTo>
                    <a:pt x="31" y="412"/>
                  </a:lnTo>
                  <a:lnTo>
                    <a:pt x="31" y="412"/>
                  </a:lnTo>
                  <a:lnTo>
                    <a:pt x="28" y="414"/>
                  </a:lnTo>
                  <a:lnTo>
                    <a:pt x="26" y="414"/>
                  </a:lnTo>
                  <a:lnTo>
                    <a:pt x="24" y="414"/>
                  </a:lnTo>
                  <a:lnTo>
                    <a:pt x="16" y="414"/>
                  </a:lnTo>
                  <a:lnTo>
                    <a:pt x="12" y="414"/>
                  </a:lnTo>
                  <a:lnTo>
                    <a:pt x="9" y="412"/>
                  </a:lnTo>
                  <a:lnTo>
                    <a:pt x="9" y="412"/>
                  </a:lnTo>
                  <a:lnTo>
                    <a:pt x="7" y="409"/>
                  </a:lnTo>
                  <a:lnTo>
                    <a:pt x="5" y="404"/>
                  </a:lnTo>
                  <a:lnTo>
                    <a:pt x="5" y="402"/>
                  </a:lnTo>
                  <a:lnTo>
                    <a:pt x="0" y="383"/>
                  </a:lnTo>
                  <a:lnTo>
                    <a:pt x="0" y="383"/>
                  </a:lnTo>
                  <a:lnTo>
                    <a:pt x="0" y="381"/>
                  </a:lnTo>
                  <a:lnTo>
                    <a:pt x="9" y="371"/>
                  </a:lnTo>
                  <a:lnTo>
                    <a:pt x="16" y="364"/>
                  </a:lnTo>
                  <a:lnTo>
                    <a:pt x="16" y="362"/>
                  </a:lnTo>
                  <a:lnTo>
                    <a:pt x="16" y="360"/>
                  </a:lnTo>
                  <a:lnTo>
                    <a:pt x="19" y="360"/>
                  </a:lnTo>
                  <a:lnTo>
                    <a:pt x="19" y="355"/>
                  </a:lnTo>
                  <a:lnTo>
                    <a:pt x="19" y="350"/>
                  </a:lnTo>
                  <a:lnTo>
                    <a:pt x="21" y="350"/>
                  </a:lnTo>
                  <a:lnTo>
                    <a:pt x="21" y="348"/>
                  </a:lnTo>
                  <a:lnTo>
                    <a:pt x="35" y="352"/>
                  </a:lnTo>
                  <a:lnTo>
                    <a:pt x="47" y="352"/>
                  </a:lnTo>
                  <a:lnTo>
                    <a:pt x="52" y="355"/>
                  </a:lnTo>
                  <a:lnTo>
                    <a:pt x="57" y="360"/>
                  </a:lnTo>
                  <a:lnTo>
                    <a:pt x="59" y="360"/>
                  </a:lnTo>
                  <a:lnTo>
                    <a:pt x="61" y="360"/>
                  </a:lnTo>
                  <a:lnTo>
                    <a:pt x="66" y="360"/>
                  </a:lnTo>
                  <a:lnTo>
                    <a:pt x="68" y="360"/>
                  </a:lnTo>
                  <a:lnTo>
                    <a:pt x="71" y="360"/>
                  </a:lnTo>
                  <a:lnTo>
                    <a:pt x="73" y="357"/>
                  </a:lnTo>
                  <a:lnTo>
                    <a:pt x="73" y="355"/>
                  </a:lnTo>
                  <a:lnTo>
                    <a:pt x="76" y="355"/>
                  </a:lnTo>
                  <a:lnTo>
                    <a:pt x="78" y="357"/>
                  </a:lnTo>
                  <a:lnTo>
                    <a:pt x="83" y="357"/>
                  </a:lnTo>
                  <a:lnTo>
                    <a:pt x="83" y="357"/>
                  </a:lnTo>
                  <a:lnTo>
                    <a:pt x="85" y="355"/>
                  </a:lnTo>
                  <a:lnTo>
                    <a:pt x="85" y="355"/>
                  </a:lnTo>
                  <a:lnTo>
                    <a:pt x="87" y="352"/>
                  </a:lnTo>
                  <a:lnTo>
                    <a:pt x="87" y="352"/>
                  </a:lnTo>
                  <a:lnTo>
                    <a:pt x="87" y="350"/>
                  </a:lnTo>
                  <a:lnTo>
                    <a:pt x="87" y="350"/>
                  </a:lnTo>
                  <a:lnTo>
                    <a:pt x="87" y="348"/>
                  </a:lnTo>
                  <a:lnTo>
                    <a:pt x="85" y="345"/>
                  </a:lnTo>
                  <a:lnTo>
                    <a:pt x="85" y="345"/>
                  </a:lnTo>
                  <a:lnTo>
                    <a:pt x="85" y="343"/>
                  </a:lnTo>
                  <a:lnTo>
                    <a:pt x="85" y="341"/>
                  </a:lnTo>
                  <a:lnTo>
                    <a:pt x="90" y="338"/>
                  </a:lnTo>
                  <a:lnTo>
                    <a:pt x="99" y="334"/>
                  </a:lnTo>
                  <a:lnTo>
                    <a:pt x="104" y="331"/>
                  </a:lnTo>
                  <a:lnTo>
                    <a:pt x="104" y="329"/>
                  </a:lnTo>
                  <a:lnTo>
                    <a:pt x="104" y="329"/>
                  </a:lnTo>
                  <a:lnTo>
                    <a:pt x="102" y="329"/>
                  </a:lnTo>
                  <a:lnTo>
                    <a:pt x="99" y="329"/>
                  </a:lnTo>
                  <a:lnTo>
                    <a:pt x="99" y="329"/>
                  </a:lnTo>
                  <a:lnTo>
                    <a:pt x="95" y="329"/>
                  </a:lnTo>
                  <a:lnTo>
                    <a:pt x="90" y="329"/>
                  </a:lnTo>
                  <a:lnTo>
                    <a:pt x="90" y="329"/>
                  </a:lnTo>
                  <a:lnTo>
                    <a:pt x="87" y="326"/>
                  </a:lnTo>
                  <a:lnTo>
                    <a:pt x="87" y="326"/>
                  </a:lnTo>
                  <a:lnTo>
                    <a:pt x="85" y="324"/>
                  </a:lnTo>
                  <a:lnTo>
                    <a:pt x="85" y="322"/>
                  </a:lnTo>
                  <a:lnTo>
                    <a:pt x="85" y="322"/>
                  </a:lnTo>
                  <a:lnTo>
                    <a:pt x="83" y="319"/>
                  </a:lnTo>
                  <a:lnTo>
                    <a:pt x="83" y="319"/>
                  </a:lnTo>
                  <a:lnTo>
                    <a:pt x="83" y="319"/>
                  </a:lnTo>
                  <a:lnTo>
                    <a:pt x="80" y="317"/>
                  </a:lnTo>
                  <a:lnTo>
                    <a:pt x="76" y="317"/>
                  </a:lnTo>
                  <a:lnTo>
                    <a:pt x="73" y="317"/>
                  </a:lnTo>
                  <a:lnTo>
                    <a:pt x="71" y="317"/>
                  </a:lnTo>
                  <a:lnTo>
                    <a:pt x="71" y="315"/>
                  </a:lnTo>
                  <a:lnTo>
                    <a:pt x="71" y="315"/>
                  </a:lnTo>
                  <a:lnTo>
                    <a:pt x="64" y="307"/>
                  </a:lnTo>
                  <a:lnTo>
                    <a:pt x="64" y="307"/>
                  </a:lnTo>
                  <a:lnTo>
                    <a:pt x="64" y="305"/>
                  </a:lnTo>
                  <a:lnTo>
                    <a:pt x="57" y="300"/>
                  </a:lnTo>
                  <a:lnTo>
                    <a:pt x="54" y="300"/>
                  </a:lnTo>
                  <a:lnTo>
                    <a:pt x="54" y="298"/>
                  </a:lnTo>
                  <a:lnTo>
                    <a:pt x="52" y="296"/>
                  </a:lnTo>
                  <a:lnTo>
                    <a:pt x="50" y="293"/>
                  </a:lnTo>
                  <a:lnTo>
                    <a:pt x="50" y="286"/>
                  </a:lnTo>
                  <a:lnTo>
                    <a:pt x="47" y="284"/>
                  </a:lnTo>
                  <a:lnTo>
                    <a:pt x="47" y="284"/>
                  </a:lnTo>
                  <a:lnTo>
                    <a:pt x="45" y="281"/>
                  </a:lnTo>
                  <a:lnTo>
                    <a:pt x="42" y="279"/>
                  </a:lnTo>
                  <a:lnTo>
                    <a:pt x="40" y="279"/>
                  </a:lnTo>
                  <a:lnTo>
                    <a:pt x="31" y="277"/>
                  </a:lnTo>
                  <a:lnTo>
                    <a:pt x="31" y="274"/>
                  </a:lnTo>
                  <a:lnTo>
                    <a:pt x="28" y="274"/>
                  </a:lnTo>
                  <a:lnTo>
                    <a:pt x="28" y="272"/>
                  </a:lnTo>
                  <a:lnTo>
                    <a:pt x="28" y="267"/>
                  </a:lnTo>
                  <a:lnTo>
                    <a:pt x="28" y="265"/>
                  </a:lnTo>
                  <a:lnTo>
                    <a:pt x="28" y="265"/>
                  </a:lnTo>
                  <a:lnTo>
                    <a:pt x="31" y="255"/>
                  </a:lnTo>
                  <a:lnTo>
                    <a:pt x="33" y="251"/>
                  </a:lnTo>
                  <a:lnTo>
                    <a:pt x="31" y="248"/>
                  </a:lnTo>
                  <a:lnTo>
                    <a:pt x="31" y="248"/>
                  </a:lnTo>
                  <a:lnTo>
                    <a:pt x="28" y="248"/>
                  </a:lnTo>
                  <a:lnTo>
                    <a:pt x="24" y="246"/>
                  </a:lnTo>
                  <a:lnTo>
                    <a:pt x="21" y="246"/>
                  </a:lnTo>
                  <a:lnTo>
                    <a:pt x="19" y="244"/>
                  </a:lnTo>
                  <a:lnTo>
                    <a:pt x="16" y="244"/>
                  </a:lnTo>
                  <a:lnTo>
                    <a:pt x="16" y="241"/>
                  </a:lnTo>
                  <a:lnTo>
                    <a:pt x="14" y="239"/>
                  </a:lnTo>
                  <a:lnTo>
                    <a:pt x="14" y="237"/>
                  </a:lnTo>
                  <a:lnTo>
                    <a:pt x="14" y="232"/>
                  </a:lnTo>
                  <a:lnTo>
                    <a:pt x="14" y="229"/>
                  </a:lnTo>
                  <a:lnTo>
                    <a:pt x="14" y="229"/>
                  </a:lnTo>
                  <a:lnTo>
                    <a:pt x="14" y="227"/>
                  </a:lnTo>
                  <a:lnTo>
                    <a:pt x="19" y="222"/>
                  </a:lnTo>
                  <a:lnTo>
                    <a:pt x="19" y="222"/>
                  </a:lnTo>
                  <a:lnTo>
                    <a:pt x="21" y="220"/>
                  </a:lnTo>
                  <a:lnTo>
                    <a:pt x="21" y="215"/>
                  </a:lnTo>
                  <a:lnTo>
                    <a:pt x="21" y="213"/>
                  </a:lnTo>
                  <a:lnTo>
                    <a:pt x="21" y="210"/>
                  </a:lnTo>
                  <a:lnTo>
                    <a:pt x="21" y="208"/>
                  </a:lnTo>
                  <a:lnTo>
                    <a:pt x="21" y="208"/>
                  </a:lnTo>
                  <a:lnTo>
                    <a:pt x="21" y="206"/>
                  </a:lnTo>
                  <a:lnTo>
                    <a:pt x="21" y="203"/>
                  </a:lnTo>
                  <a:lnTo>
                    <a:pt x="19" y="203"/>
                  </a:lnTo>
                  <a:lnTo>
                    <a:pt x="19" y="201"/>
                  </a:lnTo>
                  <a:lnTo>
                    <a:pt x="16" y="201"/>
                  </a:lnTo>
                  <a:lnTo>
                    <a:pt x="16" y="199"/>
                  </a:lnTo>
                  <a:lnTo>
                    <a:pt x="12" y="199"/>
                  </a:lnTo>
                  <a:lnTo>
                    <a:pt x="12" y="196"/>
                  </a:lnTo>
                  <a:lnTo>
                    <a:pt x="9" y="196"/>
                  </a:lnTo>
                  <a:lnTo>
                    <a:pt x="9" y="194"/>
                  </a:lnTo>
                  <a:lnTo>
                    <a:pt x="9" y="192"/>
                  </a:lnTo>
                  <a:lnTo>
                    <a:pt x="9" y="189"/>
                  </a:lnTo>
                  <a:lnTo>
                    <a:pt x="12" y="189"/>
                  </a:lnTo>
                  <a:lnTo>
                    <a:pt x="12" y="187"/>
                  </a:lnTo>
                  <a:lnTo>
                    <a:pt x="16" y="187"/>
                  </a:lnTo>
                  <a:lnTo>
                    <a:pt x="19" y="187"/>
                  </a:lnTo>
                  <a:lnTo>
                    <a:pt x="19" y="182"/>
                  </a:lnTo>
                  <a:lnTo>
                    <a:pt x="21" y="180"/>
                  </a:lnTo>
                  <a:lnTo>
                    <a:pt x="21" y="175"/>
                  </a:lnTo>
                  <a:lnTo>
                    <a:pt x="21" y="173"/>
                  </a:lnTo>
                  <a:lnTo>
                    <a:pt x="21" y="170"/>
                  </a:lnTo>
                  <a:lnTo>
                    <a:pt x="24" y="170"/>
                  </a:lnTo>
                  <a:lnTo>
                    <a:pt x="24" y="170"/>
                  </a:lnTo>
                  <a:lnTo>
                    <a:pt x="28" y="170"/>
                  </a:lnTo>
                  <a:lnTo>
                    <a:pt x="33" y="170"/>
                  </a:lnTo>
                  <a:lnTo>
                    <a:pt x="35" y="170"/>
                  </a:lnTo>
                  <a:lnTo>
                    <a:pt x="45" y="170"/>
                  </a:lnTo>
                  <a:lnTo>
                    <a:pt x="45" y="170"/>
                  </a:lnTo>
                  <a:lnTo>
                    <a:pt x="50" y="170"/>
                  </a:lnTo>
                  <a:lnTo>
                    <a:pt x="50" y="170"/>
                  </a:lnTo>
                  <a:lnTo>
                    <a:pt x="54" y="170"/>
                  </a:lnTo>
                  <a:lnTo>
                    <a:pt x="54" y="170"/>
                  </a:lnTo>
                  <a:lnTo>
                    <a:pt x="59" y="170"/>
                  </a:lnTo>
                  <a:lnTo>
                    <a:pt x="66" y="168"/>
                  </a:lnTo>
                  <a:lnTo>
                    <a:pt x="68" y="168"/>
                  </a:lnTo>
                  <a:lnTo>
                    <a:pt x="68" y="168"/>
                  </a:lnTo>
                  <a:lnTo>
                    <a:pt x="78" y="161"/>
                  </a:lnTo>
                  <a:lnTo>
                    <a:pt x="80" y="142"/>
                  </a:lnTo>
                  <a:lnTo>
                    <a:pt x="80" y="140"/>
                  </a:lnTo>
                  <a:lnTo>
                    <a:pt x="78" y="135"/>
                  </a:lnTo>
                  <a:lnTo>
                    <a:pt x="78" y="135"/>
                  </a:lnTo>
                  <a:lnTo>
                    <a:pt x="76" y="135"/>
                  </a:lnTo>
                  <a:lnTo>
                    <a:pt x="76" y="132"/>
                  </a:lnTo>
                  <a:lnTo>
                    <a:pt x="73" y="132"/>
                  </a:lnTo>
                  <a:lnTo>
                    <a:pt x="71" y="132"/>
                  </a:lnTo>
                  <a:lnTo>
                    <a:pt x="68" y="132"/>
                  </a:lnTo>
                  <a:lnTo>
                    <a:pt x="68" y="132"/>
                  </a:lnTo>
                  <a:lnTo>
                    <a:pt x="66" y="130"/>
                  </a:lnTo>
                  <a:lnTo>
                    <a:pt x="64" y="130"/>
                  </a:lnTo>
                  <a:lnTo>
                    <a:pt x="64" y="128"/>
                  </a:lnTo>
                  <a:lnTo>
                    <a:pt x="61" y="125"/>
                  </a:lnTo>
                  <a:lnTo>
                    <a:pt x="61" y="123"/>
                  </a:lnTo>
                  <a:lnTo>
                    <a:pt x="61" y="121"/>
                  </a:lnTo>
                  <a:lnTo>
                    <a:pt x="83" y="113"/>
                  </a:lnTo>
                  <a:lnTo>
                    <a:pt x="85" y="111"/>
                  </a:lnTo>
                  <a:lnTo>
                    <a:pt x="87" y="109"/>
                  </a:lnTo>
                  <a:lnTo>
                    <a:pt x="87" y="106"/>
                  </a:lnTo>
                  <a:lnTo>
                    <a:pt x="87" y="104"/>
                  </a:lnTo>
                  <a:lnTo>
                    <a:pt x="90" y="102"/>
                  </a:lnTo>
                  <a:lnTo>
                    <a:pt x="90" y="97"/>
                  </a:lnTo>
                  <a:lnTo>
                    <a:pt x="92" y="95"/>
                  </a:lnTo>
                  <a:lnTo>
                    <a:pt x="97" y="92"/>
                  </a:lnTo>
                  <a:lnTo>
                    <a:pt x="102" y="92"/>
                  </a:lnTo>
                  <a:lnTo>
                    <a:pt x="102" y="90"/>
                  </a:lnTo>
                  <a:lnTo>
                    <a:pt x="104" y="87"/>
                  </a:lnTo>
                  <a:lnTo>
                    <a:pt x="104" y="87"/>
                  </a:lnTo>
                  <a:lnTo>
                    <a:pt x="104" y="85"/>
                  </a:lnTo>
                  <a:lnTo>
                    <a:pt x="104" y="80"/>
                  </a:lnTo>
                  <a:lnTo>
                    <a:pt x="104" y="80"/>
                  </a:lnTo>
                  <a:lnTo>
                    <a:pt x="104" y="78"/>
                  </a:lnTo>
                  <a:lnTo>
                    <a:pt x="106" y="76"/>
                  </a:lnTo>
                  <a:lnTo>
                    <a:pt x="106" y="73"/>
                  </a:lnTo>
                  <a:lnTo>
                    <a:pt x="109" y="71"/>
                  </a:lnTo>
                  <a:lnTo>
                    <a:pt x="111" y="64"/>
                  </a:lnTo>
                  <a:lnTo>
                    <a:pt x="111" y="59"/>
                  </a:lnTo>
                  <a:lnTo>
                    <a:pt x="113" y="57"/>
                  </a:lnTo>
                  <a:lnTo>
                    <a:pt x="116" y="57"/>
                  </a:lnTo>
                  <a:lnTo>
                    <a:pt x="116" y="57"/>
                  </a:lnTo>
                  <a:lnTo>
                    <a:pt x="118" y="57"/>
                  </a:lnTo>
                  <a:lnTo>
                    <a:pt x="121" y="59"/>
                  </a:lnTo>
                  <a:lnTo>
                    <a:pt x="121" y="59"/>
                  </a:lnTo>
                  <a:lnTo>
                    <a:pt x="123" y="59"/>
                  </a:lnTo>
                  <a:lnTo>
                    <a:pt x="125" y="59"/>
                  </a:lnTo>
                  <a:lnTo>
                    <a:pt x="128" y="59"/>
                  </a:lnTo>
                  <a:lnTo>
                    <a:pt x="135" y="54"/>
                  </a:lnTo>
                  <a:lnTo>
                    <a:pt x="137" y="54"/>
                  </a:lnTo>
                  <a:lnTo>
                    <a:pt x="137" y="54"/>
                  </a:lnTo>
                  <a:lnTo>
                    <a:pt x="142" y="54"/>
                  </a:lnTo>
                  <a:lnTo>
                    <a:pt x="142" y="54"/>
                  </a:lnTo>
                  <a:lnTo>
                    <a:pt x="144" y="54"/>
                  </a:lnTo>
                  <a:lnTo>
                    <a:pt x="154" y="50"/>
                  </a:lnTo>
                  <a:lnTo>
                    <a:pt x="158" y="47"/>
                  </a:lnTo>
                  <a:lnTo>
                    <a:pt x="158" y="45"/>
                  </a:lnTo>
                  <a:lnTo>
                    <a:pt x="161" y="45"/>
                  </a:lnTo>
                  <a:lnTo>
                    <a:pt x="161" y="42"/>
                  </a:lnTo>
                  <a:lnTo>
                    <a:pt x="161" y="40"/>
                  </a:lnTo>
                  <a:lnTo>
                    <a:pt x="161" y="40"/>
                  </a:lnTo>
                  <a:lnTo>
                    <a:pt x="161" y="35"/>
                  </a:lnTo>
                  <a:lnTo>
                    <a:pt x="161" y="33"/>
                  </a:lnTo>
                  <a:lnTo>
                    <a:pt x="161" y="31"/>
                  </a:lnTo>
                  <a:lnTo>
                    <a:pt x="163" y="28"/>
                  </a:lnTo>
                  <a:lnTo>
                    <a:pt x="166" y="26"/>
                  </a:lnTo>
                  <a:lnTo>
                    <a:pt x="168" y="26"/>
                  </a:lnTo>
                  <a:lnTo>
                    <a:pt x="173" y="24"/>
                  </a:lnTo>
                  <a:lnTo>
                    <a:pt x="177" y="21"/>
                  </a:lnTo>
                  <a:lnTo>
                    <a:pt x="194" y="12"/>
                  </a:lnTo>
                  <a:lnTo>
                    <a:pt x="215" y="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1"/>
            <p:cNvSpPr>
              <a:spLocks/>
            </p:cNvSpPr>
            <p:nvPr/>
          </p:nvSpPr>
          <p:spPr bwMode="auto">
            <a:xfrm>
              <a:off x="3230547" y="2906556"/>
              <a:ext cx="5238" cy="8380"/>
            </a:xfrm>
            <a:custGeom>
              <a:avLst/>
              <a:gdLst>
                <a:gd name="T0" fmla="*/ 0 w 5"/>
                <a:gd name="T1" fmla="*/ 5 h 8"/>
                <a:gd name="T2" fmla="*/ 0 w 5"/>
                <a:gd name="T3" fmla="*/ 5 h 8"/>
                <a:gd name="T4" fmla="*/ 3 w 5"/>
                <a:gd name="T5" fmla="*/ 3 h 8"/>
                <a:gd name="T6" fmla="*/ 5 w 5"/>
                <a:gd name="T7" fmla="*/ 0 h 8"/>
                <a:gd name="T8" fmla="*/ 3 w 5"/>
                <a:gd name="T9" fmla="*/ 5 h 8"/>
                <a:gd name="T10" fmla="*/ 0 w 5"/>
                <a:gd name="T11" fmla="*/ 8 h 8"/>
                <a:gd name="T12" fmla="*/ 0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5"/>
                  </a:moveTo>
                  <a:lnTo>
                    <a:pt x="0" y="5"/>
                  </a:lnTo>
                  <a:lnTo>
                    <a:pt x="3" y="3"/>
                  </a:lnTo>
                  <a:lnTo>
                    <a:pt x="5" y="0"/>
                  </a:lnTo>
                  <a:lnTo>
                    <a:pt x="3" y="5"/>
                  </a:lnTo>
                  <a:lnTo>
                    <a:pt x="0" y="8"/>
                  </a:lnTo>
                  <a:lnTo>
                    <a:pt x="0"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
            <p:cNvSpPr>
              <a:spLocks/>
            </p:cNvSpPr>
            <p:nvPr/>
          </p:nvSpPr>
          <p:spPr bwMode="auto">
            <a:xfrm>
              <a:off x="3230547" y="2906556"/>
              <a:ext cx="5238" cy="8380"/>
            </a:xfrm>
            <a:custGeom>
              <a:avLst/>
              <a:gdLst>
                <a:gd name="T0" fmla="*/ 0 w 5"/>
                <a:gd name="T1" fmla="*/ 5 h 8"/>
                <a:gd name="T2" fmla="*/ 0 w 5"/>
                <a:gd name="T3" fmla="*/ 5 h 8"/>
                <a:gd name="T4" fmla="*/ 3 w 5"/>
                <a:gd name="T5" fmla="*/ 3 h 8"/>
                <a:gd name="T6" fmla="*/ 5 w 5"/>
                <a:gd name="T7" fmla="*/ 0 h 8"/>
                <a:gd name="T8" fmla="*/ 3 w 5"/>
                <a:gd name="T9" fmla="*/ 5 h 8"/>
                <a:gd name="T10" fmla="*/ 0 w 5"/>
                <a:gd name="T11" fmla="*/ 8 h 8"/>
                <a:gd name="T12" fmla="*/ 0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5"/>
                  </a:moveTo>
                  <a:lnTo>
                    <a:pt x="0" y="5"/>
                  </a:lnTo>
                  <a:lnTo>
                    <a:pt x="3" y="3"/>
                  </a:lnTo>
                  <a:lnTo>
                    <a:pt x="5" y="0"/>
                  </a:lnTo>
                  <a:lnTo>
                    <a:pt x="3" y="5"/>
                  </a:lnTo>
                  <a:lnTo>
                    <a:pt x="0" y="8"/>
                  </a:lnTo>
                  <a:lnTo>
                    <a:pt x="0" y="5"/>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24" name="Freeform 23"/>
            <p:cNvSpPr>
              <a:spLocks noEditPoints="1"/>
            </p:cNvSpPr>
            <p:nvPr/>
          </p:nvSpPr>
          <p:spPr bwMode="auto">
            <a:xfrm>
              <a:off x="2487832" y="2059085"/>
              <a:ext cx="887278" cy="681958"/>
            </a:xfrm>
            <a:custGeom>
              <a:avLst/>
              <a:gdLst>
                <a:gd name="T0" fmla="*/ 840 w 847"/>
                <a:gd name="T1" fmla="*/ 492 h 651"/>
                <a:gd name="T2" fmla="*/ 806 w 847"/>
                <a:gd name="T3" fmla="*/ 526 h 651"/>
                <a:gd name="T4" fmla="*/ 816 w 847"/>
                <a:gd name="T5" fmla="*/ 575 h 651"/>
                <a:gd name="T6" fmla="*/ 802 w 847"/>
                <a:gd name="T7" fmla="*/ 596 h 651"/>
                <a:gd name="T8" fmla="*/ 735 w 847"/>
                <a:gd name="T9" fmla="*/ 611 h 651"/>
                <a:gd name="T10" fmla="*/ 648 w 847"/>
                <a:gd name="T11" fmla="*/ 608 h 651"/>
                <a:gd name="T12" fmla="*/ 556 w 847"/>
                <a:gd name="T13" fmla="*/ 632 h 651"/>
                <a:gd name="T14" fmla="*/ 428 w 847"/>
                <a:gd name="T15" fmla="*/ 570 h 651"/>
                <a:gd name="T16" fmla="*/ 284 w 847"/>
                <a:gd name="T17" fmla="*/ 476 h 651"/>
                <a:gd name="T18" fmla="*/ 206 w 847"/>
                <a:gd name="T19" fmla="*/ 388 h 651"/>
                <a:gd name="T20" fmla="*/ 137 w 847"/>
                <a:gd name="T21" fmla="*/ 369 h 651"/>
                <a:gd name="T22" fmla="*/ 68 w 847"/>
                <a:gd name="T23" fmla="*/ 275 h 651"/>
                <a:gd name="T24" fmla="*/ 40 w 847"/>
                <a:gd name="T25" fmla="*/ 208 h 651"/>
                <a:gd name="T26" fmla="*/ 28 w 847"/>
                <a:gd name="T27" fmla="*/ 180 h 651"/>
                <a:gd name="T28" fmla="*/ 30 w 847"/>
                <a:gd name="T29" fmla="*/ 156 h 651"/>
                <a:gd name="T30" fmla="*/ 61 w 847"/>
                <a:gd name="T31" fmla="*/ 138 h 651"/>
                <a:gd name="T32" fmla="*/ 78 w 847"/>
                <a:gd name="T33" fmla="*/ 116 h 651"/>
                <a:gd name="T34" fmla="*/ 85 w 847"/>
                <a:gd name="T35" fmla="*/ 81 h 651"/>
                <a:gd name="T36" fmla="*/ 78 w 847"/>
                <a:gd name="T37" fmla="*/ 59 h 651"/>
                <a:gd name="T38" fmla="*/ 82 w 847"/>
                <a:gd name="T39" fmla="*/ 43 h 651"/>
                <a:gd name="T40" fmla="*/ 137 w 847"/>
                <a:gd name="T41" fmla="*/ 59 h 651"/>
                <a:gd name="T42" fmla="*/ 127 w 847"/>
                <a:gd name="T43" fmla="*/ 78 h 651"/>
                <a:gd name="T44" fmla="*/ 172 w 847"/>
                <a:gd name="T45" fmla="*/ 97 h 651"/>
                <a:gd name="T46" fmla="*/ 198 w 847"/>
                <a:gd name="T47" fmla="*/ 83 h 651"/>
                <a:gd name="T48" fmla="*/ 239 w 847"/>
                <a:gd name="T49" fmla="*/ 126 h 651"/>
                <a:gd name="T50" fmla="*/ 260 w 847"/>
                <a:gd name="T51" fmla="*/ 152 h 651"/>
                <a:gd name="T52" fmla="*/ 305 w 847"/>
                <a:gd name="T53" fmla="*/ 175 h 651"/>
                <a:gd name="T54" fmla="*/ 326 w 847"/>
                <a:gd name="T55" fmla="*/ 187 h 651"/>
                <a:gd name="T56" fmla="*/ 355 w 847"/>
                <a:gd name="T57" fmla="*/ 168 h 651"/>
                <a:gd name="T58" fmla="*/ 357 w 847"/>
                <a:gd name="T59" fmla="*/ 149 h 651"/>
                <a:gd name="T60" fmla="*/ 388 w 847"/>
                <a:gd name="T61" fmla="*/ 145 h 651"/>
                <a:gd name="T62" fmla="*/ 397 w 847"/>
                <a:gd name="T63" fmla="*/ 126 h 651"/>
                <a:gd name="T64" fmla="*/ 433 w 847"/>
                <a:gd name="T65" fmla="*/ 76 h 651"/>
                <a:gd name="T66" fmla="*/ 473 w 847"/>
                <a:gd name="T67" fmla="*/ 62 h 651"/>
                <a:gd name="T68" fmla="*/ 506 w 847"/>
                <a:gd name="T69" fmla="*/ 48 h 651"/>
                <a:gd name="T70" fmla="*/ 513 w 847"/>
                <a:gd name="T71" fmla="*/ 22 h 651"/>
                <a:gd name="T72" fmla="*/ 534 w 847"/>
                <a:gd name="T73" fmla="*/ 0 h 651"/>
                <a:gd name="T74" fmla="*/ 565 w 847"/>
                <a:gd name="T75" fmla="*/ 31 h 651"/>
                <a:gd name="T76" fmla="*/ 577 w 847"/>
                <a:gd name="T77" fmla="*/ 62 h 651"/>
                <a:gd name="T78" fmla="*/ 534 w 847"/>
                <a:gd name="T79" fmla="*/ 71 h 651"/>
                <a:gd name="T80" fmla="*/ 515 w 847"/>
                <a:gd name="T81" fmla="*/ 88 h 651"/>
                <a:gd name="T82" fmla="*/ 518 w 847"/>
                <a:gd name="T83" fmla="*/ 102 h 651"/>
                <a:gd name="T84" fmla="*/ 518 w 847"/>
                <a:gd name="T85" fmla="*/ 123 h 651"/>
                <a:gd name="T86" fmla="*/ 523 w 847"/>
                <a:gd name="T87" fmla="*/ 147 h 651"/>
                <a:gd name="T88" fmla="*/ 530 w 847"/>
                <a:gd name="T89" fmla="*/ 175 h 651"/>
                <a:gd name="T90" fmla="*/ 553 w 847"/>
                <a:gd name="T91" fmla="*/ 201 h 651"/>
                <a:gd name="T92" fmla="*/ 582 w 847"/>
                <a:gd name="T93" fmla="*/ 220 h 651"/>
                <a:gd name="T94" fmla="*/ 598 w 847"/>
                <a:gd name="T95" fmla="*/ 230 h 651"/>
                <a:gd name="T96" fmla="*/ 584 w 847"/>
                <a:gd name="T97" fmla="*/ 246 h 651"/>
                <a:gd name="T98" fmla="*/ 575 w 847"/>
                <a:gd name="T99" fmla="*/ 256 h 651"/>
                <a:gd name="T100" fmla="*/ 534 w 847"/>
                <a:gd name="T101" fmla="*/ 253 h 651"/>
                <a:gd name="T102" fmla="*/ 499 w 847"/>
                <a:gd name="T103" fmla="*/ 284 h 651"/>
                <a:gd name="T104" fmla="*/ 527 w 847"/>
                <a:gd name="T105" fmla="*/ 315 h 651"/>
                <a:gd name="T106" fmla="*/ 620 w 847"/>
                <a:gd name="T107" fmla="*/ 346 h 651"/>
                <a:gd name="T108" fmla="*/ 622 w 847"/>
                <a:gd name="T109" fmla="*/ 379 h 651"/>
                <a:gd name="T110" fmla="*/ 674 w 847"/>
                <a:gd name="T111" fmla="*/ 391 h 651"/>
                <a:gd name="T112" fmla="*/ 695 w 847"/>
                <a:gd name="T113" fmla="*/ 395 h 651"/>
                <a:gd name="T114" fmla="*/ 743 w 847"/>
                <a:gd name="T115" fmla="*/ 381 h 651"/>
                <a:gd name="T116" fmla="*/ 764 w 847"/>
                <a:gd name="T117" fmla="*/ 391 h 651"/>
                <a:gd name="T118" fmla="*/ 823 w 847"/>
                <a:gd name="T119" fmla="*/ 417 h 651"/>
                <a:gd name="T120" fmla="*/ 840 w 847"/>
                <a:gd name="T121" fmla="*/ 457 h 651"/>
                <a:gd name="T122" fmla="*/ 336 w 847"/>
                <a:gd name="T123" fmla="*/ 39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7" h="651">
                  <a:moveTo>
                    <a:pt x="844" y="471"/>
                  </a:moveTo>
                  <a:lnTo>
                    <a:pt x="844" y="471"/>
                  </a:lnTo>
                  <a:lnTo>
                    <a:pt x="847" y="473"/>
                  </a:lnTo>
                  <a:lnTo>
                    <a:pt x="847" y="476"/>
                  </a:lnTo>
                  <a:lnTo>
                    <a:pt x="844" y="478"/>
                  </a:lnTo>
                  <a:lnTo>
                    <a:pt x="840" y="485"/>
                  </a:lnTo>
                  <a:lnTo>
                    <a:pt x="837" y="485"/>
                  </a:lnTo>
                  <a:lnTo>
                    <a:pt x="840" y="488"/>
                  </a:lnTo>
                  <a:lnTo>
                    <a:pt x="840" y="488"/>
                  </a:lnTo>
                  <a:lnTo>
                    <a:pt x="840" y="490"/>
                  </a:lnTo>
                  <a:lnTo>
                    <a:pt x="840" y="492"/>
                  </a:lnTo>
                  <a:lnTo>
                    <a:pt x="835" y="499"/>
                  </a:lnTo>
                  <a:lnTo>
                    <a:pt x="832" y="499"/>
                  </a:lnTo>
                  <a:lnTo>
                    <a:pt x="830" y="502"/>
                  </a:lnTo>
                  <a:lnTo>
                    <a:pt x="828" y="504"/>
                  </a:lnTo>
                  <a:lnTo>
                    <a:pt x="821" y="514"/>
                  </a:lnTo>
                  <a:lnTo>
                    <a:pt x="821" y="514"/>
                  </a:lnTo>
                  <a:lnTo>
                    <a:pt x="816" y="518"/>
                  </a:lnTo>
                  <a:lnTo>
                    <a:pt x="816" y="518"/>
                  </a:lnTo>
                  <a:lnTo>
                    <a:pt x="809" y="523"/>
                  </a:lnTo>
                  <a:lnTo>
                    <a:pt x="806" y="523"/>
                  </a:lnTo>
                  <a:lnTo>
                    <a:pt x="806" y="526"/>
                  </a:lnTo>
                  <a:lnTo>
                    <a:pt x="806" y="528"/>
                  </a:lnTo>
                  <a:lnTo>
                    <a:pt x="811" y="535"/>
                  </a:lnTo>
                  <a:lnTo>
                    <a:pt x="814" y="537"/>
                  </a:lnTo>
                  <a:lnTo>
                    <a:pt x="814" y="540"/>
                  </a:lnTo>
                  <a:lnTo>
                    <a:pt x="814" y="542"/>
                  </a:lnTo>
                  <a:lnTo>
                    <a:pt x="814" y="552"/>
                  </a:lnTo>
                  <a:lnTo>
                    <a:pt x="816" y="561"/>
                  </a:lnTo>
                  <a:lnTo>
                    <a:pt x="816" y="568"/>
                  </a:lnTo>
                  <a:lnTo>
                    <a:pt x="816" y="573"/>
                  </a:lnTo>
                  <a:lnTo>
                    <a:pt x="816" y="575"/>
                  </a:lnTo>
                  <a:lnTo>
                    <a:pt x="816" y="575"/>
                  </a:lnTo>
                  <a:lnTo>
                    <a:pt x="816" y="578"/>
                  </a:lnTo>
                  <a:lnTo>
                    <a:pt x="816" y="580"/>
                  </a:lnTo>
                  <a:lnTo>
                    <a:pt x="814" y="580"/>
                  </a:lnTo>
                  <a:lnTo>
                    <a:pt x="811" y="582"/>
                  </a:lnTo>
                  <a:lnTo>
                    <a:pt x="809" y="585"/>
                  </a:lnTo>
                  <a:lnTo>
                    <a:pt x="806" y="585"/>
                  </a:lnTo>
                  <a:lnTo>
                    <a:pt x="804" y="587"/>
                  </a:lnTo>
                  <a:lnTo>
                    <a:pt x="804" y="589"/>
                  </a:lnTo>
                  <a:lnTo>
                    <a:pt x="802" y="592"/>
                  </a:lnTo>
                  <a:lnTo>
                    <a:pt x="802" y="594"/>
                  </a:lnTo>
                  <a:lnTo>
                    <a:pt x="802" y="596"/>
                  </a:lnTo>
                  <a:lnTo>
                    <a:pt x="802" y="599"/>
                  </a:lnTo>
                  <a:lnTo>
                    <a:pt x="802" y="599"/>
                  </a:lnTo>
                  <a:lnTo>
                    <a:pt x="790" y="604"/>
                  </a:lnTo>
                  <a:lnTo>
                    <a:pt x="788" y="606"/>
                  </a:lnTo>
                  <a:lnTo>
                    <a:pt x="783" y="611"/>
                  </a:lnTo>
                  <a:lnTo>
                    <a:pt x="776" y="604"/>
                  </a:lnTo>
                  <a:lnTo>
                    <a:pt x="771" y="604"/>
                  </a:lnTo>
                  <a:lnTo>
                    <a:pt x="762" y="608"/>
                  </a:lnTo>
                  <a:lnTo>
                    <a:pt x="757" y="608"/>
                  </a:lnTo>
                  <a:lnTo>
                    <a:pt x="754" y="606"/>
                  </a:lnTo>
                  <a:lnTo>
                    <a:pt x="735" y="611"/>
                  </a:lnTo>
                  <a:lnTo>
                    <a:pt x="726" y="620"/>
                  </a:lnTo>
                  <a:lnTo>
                    <a:pt x="733" y="632"/>
                  </a:lnTo>
                  <a:lnTo>
                    <a:pt x="721" y="634"/>
                  </a:lnTo>
                  <a:lnTo>
                    <a:pt x="719" y="634"/>
                  </a:lnTo>
                  <a:lnTo>
                    <a:pt x="717" y="630"/>
                  </a:lnTo>
                  <a:lnTo>
                    <a:pt x="714" y="627"/>
                  </a:lnTo>
                  <a:lnTo>
                    <a:pt x="712" y="625"/>
                  </a:lnTo>
                  <a:lnTo>
                    <a:pt x="709" y="630"/>
                  </a:lnTo>
                  <a:lnTo>
                    <a:pt x="707" y="630"/>
                  </a:lnTo>
                  <a:lnTo>
                    <a:pt x="700" y="623"/>
                  </a:lnTo>
                  <a:lnTo>
                    <a:pt x="648" y="608"/>
                  </a:lnTo>
                  <a:lnTo>
                    <a:pt x="636" y="611"/>
                  </a:lnTo>
                  <a:lnTo>
                    <a:pt x="612" y="618"/>
                  </a:lnTo>
                  <a:lnTo>
                    <a:pt x="605" y="623"/>
                  </a:lnTo>
                  <a:lnTo>
                    <a:pt x="596" y="632"/>
                  </a:lnTo>
                  <a:lnTo>
                    <a:pt x="584" y="637"/>
                  </a:lnTo>
                  <a:lnTo>
                    <a:pt x="579" y="649"/>
                  </a:lnTo>
                  <a:lnTo>
                    <a:pt x="572" y="651"/>
                  </a:lnTo>
                  <a:lnTo>
                    <a:pt x="565" y="651"/>
                  </a:lnTo>
                  <a:lnTo>
                    <a:pt x="560" y="646"/>
                  </a:lnTo>
                  <a:lnTo>
                    <a:pt x="560" y="639"/>
                  </a:lnTo>
                  <a:lnTo>
                    <a:pt x="556" y="632"/>
                  </a:lnTo>
                  <a:lnTo>
                    <a:pt x="551" y="627"/>
                  </a:lnTo>
                  <a:lnTo>
                    <a:pt x="544" y="615"/>
                  </a:lnTo>
                  <a:lnTo>
                    <a:pt x="537" y="611"/>
                  </a:lnTo>
                  <a:lnTo>
                    <a:pt x="518" y="592"/>
                  </a:lnTo>
                  <a:lnTo>
                    <a:pt x="506" y="587"/>
                  </a:lnTo>
                  <a:lnTo>
                    <a:pt x="497" y="582"/>
                  </a:lnTo>
                  <a:lnTo>
                    <a:pt x="489" y="580"/>
                  </a:lnTo>
                  <a:lnTo>
                    <a:pt x="463" y="582"/>
                  </a:lnTo>
                  <a:lnTo>
                    <a:pt x="461" y="582"/>
                  </a:lnTo>
                  <a:lnTo>
                    <a:pt x="435" y="573"/>
                  </a:lnTo>
                  <a:lnTo>
                    <a:pt x="428" y="570"/>
                  </a:lnTo>
                  <a:lnTo>
                    <a:pt x="426" y="573"/>
                  </a:lnTo>
                  <a:lnTo>
                    <a:pt x="423" y="578"/>
                  </a:lnTo>
                  <a:lnTo>
                    <a:pt x="418" y="575"/>
                  </a:lnTo>
                  <a:lnTo>
                    <a:pt x="390" y="542"/>
                  </a:lnTo>
                  <a:lnTo>
                    <a:pt x="352" y="511"/>
                  </a:lnTo>
                  <a:lnTo>
                    <a:pt x="317" y="485"/>
                  </a:lnTo>
                  <a:lnTo>
                    <a:pt x="310" y="483"/>
                  </a:lnTo>
                  <a:lnTo>
                    <a:pt x="303" y="481"/>
                  </a:lnTo>
                  <a:lnTo>
                    <a:pt x="298" y="478"/>
                  </a:lnTo>
                  <a:lnTo>
                    <a:pt x="293" y="478"/>
                  </a:lnTo>
                  <a:lnTo>
                    <a:pt x="284" y="476"/>
                  </a:lnTo>
                  <a:lnTo>
                    <a:pt x="281" y="476"/>
                  </a:lnTo>
                  <a:lnTo>
                    <a:pt x="276" y="471"/>
                  </a:lnTo>
                  <a:lnTo>
                    <a:pt x="272" y="464"/>
                  </a:lnTo>
                  <a:lnTo>
                    <a:pt x="269" y="457"/>
                  </a:lnTo>
                  <a:lnTo>
                    <a:pt x="269" y="447"/>
                  </a:lnTo>
                  <a:lnTo>
                    <a:pt x="267" y="440"/>
                  </a:lnTo>
                  <a:lnTo>
                    <a:pt x="262" y="431"/>
                  </a:lnTo>
                  <a:lnTo>
                    <a:pt x="253" y="419"/>
                  </a:lnTo>
                  <a:lnTo>
                    <a:pt x="243" y="410"/>
                  </a:lnTo>
                  <a:lnTo>
                    <a:pt x="210" y="391"/>
                  </a:lnTo>
                  <a:lnTo>
                    <a:pt x="206" y="388"/>
                  </a:lnTo>
                  <a:lnTo>
                    <a:pt x="203" y="386"/>
                  </a:lnTo>
                  <a:lnTo>
                    <a:pt x="201" y="381"/>
                  </a:lnTo>
                  <a:lnTo>
                    <a:pt x="198" y="379"/>
                  </a:lnTo>
                  <a:lnTo>
                    <a:pt x="189" y="379"/>
                  </a:lnTo>
                  <a:lnTo>
                    <a:pt x="187" y="376"/>
                  </a:lnTo>
                  <a:lnTo>
                    <a:pt x="182" y="372"/>
                  </a:lnTo>
                  <a:lnTo>
                    <a:pt x="175" y="369"/>
                  </a:lnTo>
                  <a:lnTo>
                    <a:pt x="170" y="367"/>
                  </a:lnTo>
                  <a:lnTo>
                    <a:pt x="163" y="365"/>
                  </a:lnTo>
                  <a:lnTo>
                    <a:pt x="139" y="369"/>
                  </a:lnTo>
                  <a:lnTo>
                    <a:pt x="137" y="369"/>
                  </a:lnTo>
                  <a:lnTo>
                    <a:pt x="135" y="365"/>
                  </a:lnTo>
                  <a:lnTo>
                    <a:pt x="127" y="358"/>
                  </a:lnTo>
                  <a:lnTo>
                    <a:pt x="123" y="350"/>
                  </a:lnTo>
                  <a:lnTo>
                    <a:pt x="118" y="348"/>
                  </a:lnTo>
                  <a:lnTo>
                    <a:pt x="116" y="341"/>
                  </a:lnTo>
                  <a:lnTo>
                    <a:pt x="106" y="334"/>
                  </a:lnTo>
                  <a:lnTo>
                    <a:pt x="104" y="329"/>
                  </a:lnTo>
                  <a:lnTo>
                    <a:pt x="104" y="324"/>
                  </a:lnTo>
                  <a:lnTo>
                    <a:pt x="99" y="317"/>
                  </a:lnTo>
                  <a:lnTo>
                    <a:pt x="78" y="284"/>
                  </a:lnTo>
                  <a:lnTo>
                    <a:pt x="68" y="275"/>
                  </a:lnTo>
                  <a:lnTo>
                    <a:pt x="28" y="249"/>
                  </a:lnTo>
                  <a:lnTo>
                    <a:pt x="12" y="249"/>
                  </a:lnTo>
                  <a:lnTo>
                    <a:pt x="0" y="244"/>
                  </a:lnTo>
                  <a:lnTo>
                    <a:pt x="4" y="223"/>
                  </a:lnTo>
                  <a:lnTo>
                    <a:pt x="4" y="223"/>
                  </a:lnTo>
                  <a:lnTo>
                    <a:pt x="4" y="220"/>
                  </a:lnTo>
                  <a:lnTo>
                    <a:pt x="7" y="218"/>
                  </a:lnTo>
                  <a:lnTo>
                    <a:pt x="9" y="216"/>
                  </a:lnTo>
                  <a:lnTo>
                    <a:pt x="12" y="216"/>
                  </a:lnTo>
                  <a:lnTo>
                    <a:pt x="38" y="208"/>
                  </a:lnTo>
                  <a:lnTo>
                    <a:pt x="40" y="208"/>
                  </a:lnTo>
                  <a:lnTo>
                    <a:pt x="40" y="206"/>
                  </a:lnTo>
                  <a:lnTo>
                    <a:pt x="42" y="206"/>
                  </a:lnTo>
                  <a:lnTo>
                    <a:pt x="42" y="204"/>
                  </a:lnTo>
                  <a:lnTo>
                    <a:pt x="42" y="199"/>
                  </a:lnTo>
                  <a:lnTo>
                    <a:pt x="42" y="194"/>
                  </a:lnTo>
                  <a:lnTo>
                    <a:pt x="42" y="190"/>
                  </a:lnTo>
                  <a:lnTo>
                    <a:pt x="42" y="187"/>
                  </a:lnTo>
                  <a:lnTo>
                    <a:pt x="40" y="187"/>
                  </a:lnTo>
                  <a:lnTo>
                    <a:pt x="38" y="185"/>
                  </a:lnTo>
                  <a:lnTo>
                    <a:pt x="28" y="180"/>
                  </a:lnTo>
                  <a:lnTo>
                    <a:pt x="28" y="180"/>
                  </a:lnTo>
                  <a:lnTo>
                    <a:pt x="28" y="178"/>
                  </a:lnTo>
                  <a:lnTo>
                    <a:pt x="28" y="175"/>
                  </a:lnTo>
                  <a:lnTo>
                    <a:pt x="28" y="173"/>
                  </a:lnTo>
                  <a:lnTo>
                    <a:pt x="33" y="168"/>
                  </a:lnTo>
                  <a:lnTo>
                    <a:pt x="33" y="166"/>
                  </a:lnTo>
                  <a:lnTo>
                    <a:pt x="33" y="164"/>
                  </a:lnTo>
                  <a:lnTo>
                    <a:pt x="30" y="161"/>
                  </a:lnTo>
                  <a:lnTo>
                    <a:pt x="30" y="161"/>
                  </a:lnTo>
                  <a:lnTo>
                    <a:pt x="30" y="159"/>
                  </a:lnTo>
                  <a:lnTo>
                    <a:pt x="30" y="156"/>
                  </a:lnTo>
                  <a:lnTo>
                    <a:pt x="30" y="156"/>
                  </a:lnTo>
                  <a:lnTo>
                    <a:pt x="33" y="154"/>
                  </a:lnTo>
                  <a:lnTo>
                    <a:pt x="35" y="154"/>
                  </a:lnTo>
                  <a:lnTo>
                    <a:pt x="35" y="154"/>
                  </a:lnTo>
                  <a:lnTo>
                    <a:pt x="40" y="156"/>
                  </a:lnTo>
                  <a:lnTo>
                    <a:pt x="40" y="156"/>
                  </a:lnTo>
                  <a:lnTo>
                    <a:pt x="42" y="156"/>
                  </a:lnTo>
                  <a:lnTo>
                    <a:pt x="56" y="147"/>
                  </a:lnTo>
                  <a:lnTo>
                    <a:pt x="56" y="147"/>
                  </a:lnTo>
                  <a:lnTo>
                    <a:pt x="59" y="145"/>
                  </a:lnTo>
                  <a:lnTo>
                    <a:pt x="59" y="145"/>
                  </a:lnTo>
                  <a:lnTo>
                    <a:pt x="61" y="138"/>
                  </a:lnTo>
                  <a:lnTo>
                    <a:pt x="64" y="135"/>
                  </a:lnTo>
                  <a:lnTo>
                    <a:pt x="64" y="135"/>
                  </a:lnTo>
                  <a:lnTo>
                    <a:pt x="68" y="133"/>
                  </a:lnTo>
                  <a:lnTo>
                    <a:pt x="71" y="130"/>
                  </a:lnTo>
                  <a:lnTo>
                    <a:pt x="73" y="128"/>
                  </a:lnTo>
                  <a:lnTo>
                    <a:pt x="73" y="126"/>
                  </a:lnTo>
                  <a:lnTo>
                    <a:pt x="75" y="126"/>
                  </a:lnTo>
                  <a:lnTo>
                    <a:pt x="75" y="119"/>
                  </a:lnTo>
                  <a:lnTo>
                    <a:pt x="78" y="116"/>
                  </a:lnTo>
                  <a:lnTo>
                    <a:pt x="78" y="116"/>
                  </a:lnTo>
                  <a:lnTo>
                    <a:pt x="78" y="116"/>
                  </a:lnTo>
                  <a:lnTo>
                    <a:pt x="78" y="114"/>
                  </a:lnTo>
                  <a:lnTo>
                    <a:pt x="80" y="114"/>
                  </a:lnTo>
                  <a:lnTo>
                    <a:pt x="85" y="111"/>
                  </a:lnTo>
                  <a:lnTo>
                    <a:pt x="85" y="111"/>
                  </a:lnTo>
                  <a:lnTo>
                    <a:pt x="87" y="111"/>
                  </a:lnTo>
                  <a:lnTo>
                    <a:pt x="87" y="107"/>
                  </a:lnTo>
                  <a:lnTo>
                    <a:pt x="87" y="102"/>
                  </a:lnTo>
                  <a:lnTo>
                    <a:pt x="85" y="90"/>
                  </a:lnTo>
                  <a:lnTo>
                    <a:pt x="85" y="85"/>
                  </a:lnTo>
                  <a:lnTo>
                    <a:pt x="85" y="83"/>
                  </a:lnTo>
                  <a:lnTo>
                    <a:pt x="85" y="81"/>
                  </a:lnTo>
                  <a:lnTo>
                    <a:pt x="87" y="81"/>
                  </a:lnTo>
                  <a:lnTo>
                    <a:pt x="87" y="78"/>
                  </a:lnTo>
                  <a:lnTo>
                    <a:pt x="87" y="76"/>
                  </a:lnTo>
                  <a:lnTo>
                    <a:pt x="87" y="74"/>
                  </a:lnTo>
                  <a:lnTo>
                    <a:pt x="87" y="71"/>
                  </a:lnTo>
                  <a:lnTo>
                    <a:pt x="87" y="69"/>
                  </a:lnTo>
                  <a:lnTo>
                    <a:pt x="85" y="69"/>
                  </a:lnTo>
                  <a:lnTo>
                    <a:pt x="82" y="67"/>
                  </a:lnTo>
                  <a:lnTo>
                    <a:pt x="80" y="64"/>
                  </a:lnTo>
                  <a:lnTo>
                    <a:pt x="78" y="59"/>
                  </a:lnTo>
                  <a:lnTo>
                    <a:pt x="78" y="59"/>
                  </a:lnTo>
                  <a:lnTo>
                    <a:pt x="75" y="57"/>
                  </a:lnTo>
                  <a:lnTo>
                    <a:pt x="66" y="50"/>
                  </a:lnTo>
                  <a:lnTo>
                    <a:pt x="66" y="48"/>
                  </a:lnTo>
                  <a:lnTo>
                    <a:pt x="68" y="45"/>
                  </a:lnTo>
                  <a:lnTo>
                    <a:pt x="71" y="41"/>
                  </a:lnTo>
                  <a:lnTo>
                    <a:pt x="71" y="41"/>
                  </a:lnTo>
                  <a:lnTo>
                    <a:pt x="73" y="41"/>
                  </a:lnTo>
                  <a:lnTo>
                    <a:pt x="75" y="41"/>
                  </a:lnTo>
                  <a:lnTo>
                    <a:pt x="78" y="41"/>
                  </a:lnTo>
                  <a:lnTo>
                    <a:pt x="80" y="43"/>
                  </a:lnTo>
                  <a:lnTo>
                    <a:pt x="82" y="43"/>
                  </a:lnTo>
                  <a:lnTo>
                    <a:pt x="85" y="41"/>
                  </a:lnTo>
                  <a:lnTo>
                    <a:pt x="90" y="33"/>
                  </a:lnTo>
                  <a:lnTo>
                    <a:pt x="92" y="31"/>
                  </a:lnTo>
                  <a:lnTo>
                    <a:pt x="106" y="22"/>
                  </a:lnTo>
                  <a:lnTo>
                    <a:pt x="123" y="45"/>
                  </a:lnTo>
                  <a:lnTo>
                    <a:pt x="130" y="50"/>
                  </a:lnTo>
                  <a:lnTo>
                    <a:pt x="132" y="52"/>
                  </a:lnTo>
                  <a:lnTo>
                    <a:pt x="137" y="55"/>
                  </a:lnTo>
                  <a:lnTo>
                    <a:pt x="137" y="57"/>
                  </a:lnTo>
                  <a:lnTo>
                    <a:pt x="139" y="57"/>
                  </a:lnTo>
                  <a:lnTo>
                    <a:pt x="137" y="59"/>
                  </a:lnTo>
                  <a:lnTo>
                    <a:pt x="137" y="62"/>
                  </a:lnTo>
                  <a:lnTo>
                    <a:pt x="137" y="62"/>
                  </a:lnTo>
                  <a:lnTo>
                    <a:pt x="137" y="64"/>
                  </a:lnTo>
                  <a:lnTo>
                    <a:pt x="137" y="64"/>
                  </a:lnTo>
                  <a:lnTo>
                    <a:pt x="135" y="67"/>
                  </a:lnTo>
                  <a:lnTo>
                    <a:pt x="130" y="69"/>
                  </a:lnTo>
                  <a:lnTo>
                    <a:pt x="130" y="71"/>
                  </a:lnTo>
                  <a:lnTo>
                    <a:pt x="127" y="74"/>
                  </a:lnTo>
                  <a:lnTo>
                    <a:pt x="127" y="74"/>
                  </a:lnTo>
                  <a:lnTo>
                    <a:pt x="127" y="76"/>
                  </a:lnTo>
                  <a:lnTo>
                    <a:pt x="127" y="78"/>
                  </a:lnTo>
                  <a:lnTo>
                    <a:pt x="127" y="81"/>
                  </a:lnTo>
                  <a:lnTo>
                    <a:pt x="135" y="85"/>
                  </a:lnTo>
                  <a:lnTo>
                    <a:pt x="137" y="88"/>
                  </a:lnTo>
                  <a:lnTo>
                    <a:pt x="139" y="88"/>
                  </a:lnTo>
                  <a:lnTo>
                    <a:pt x="146" y="93"/>
                  </a:lnTo>
                  <a:lnTo>
                    <a:pt x="151" y="95"/>
                  </a:lnTo>
                  <a:lnTo>
                    <a:pt x="158" y="102"/>
                  </a:lnTo>
                  <a:lnTo>
                    <a:pt x="161" y="102"/>
                  </a:lnTo>
                  <a:lnTo>
                    <a:pt x="163" y="102"/>
                  </a:lnTo>
                  <a:lnTo>
                    <a:pt x="163" y="102"/>
                  </a:lnTo>
                  <a:lnTo>
                    <a:pt x="172" y="97"/>
                  </a:lnTo>
                  <a:lnTo>
                    <a:pt x="182" y="93"/>
                  </a:lnTo>
                  <a:lnTo>
                    <a:pt x="182" y="93"/>
                  </a:lnTo>
                  <a:lnTo>
                    <a:pt x="189" y="93"/>
                  </a:lnTo>
                  <a:lnTo>
                    <a:pt x="191" y="93"/>
                  </a:lnTo>
                  <a:lnTo>
                    <a:pt x="191" y="93"/>
                  </a:lnTo>
                  <a:lnTo>
                    <a:pt x="194" y="93"/>
                  </a:lnTo>
                  <a:lnTo>
                    <a:pt x="194" y="90"/>
                  </a:lnTo>
                  <a:lnTo>
                    <a:pt x="194" y="90"/>
                  </a:lnTo>
                  <a:lnTo>
                    <a:pt x="196" y="85"/>
                  </a:lnTo>
                  <a:lnTo>
                    <a:pt x="196" y="85"/>
                  </a:lnTo>
                  <a:lnTo>
                    <a:pt x="198" y="83"/>
                  </a:lnTo>
                  <a:lnTo>
                    <a:pt x="198" y="83"/>
                  </a:lnTo>
                  <a:lnTo>
                    <a:pt x="215" y="90"/>
                  </a:lnTo>
                  <a:lnTo>
                    <a:pt x="220" y="90"/>
                  </a:lnTo>
                  <a:lnTo>
                    <a:pt x="220" y="90"/>
                  </a:lnTo>
                  <a:lnTo>
                    <a:pt x="224" y="93"/>
                  </a:lnTo>
                  <a:lnTo>
                    <a:pt x="227" y="95"/>
                  </a:lnTo>
                  <a:lnTo>
                    <a:pt x="229" y="102"/>
                  </a:lnTo>
                  <a:lnTo>
                    <a:pt x="232" y="111"/>
                  </a:lnTo>
                  <a:lnTo>
                    <a:pt x="232" y="119"/>
                  </a:lnTo>
                  <a:lnTo>
                    <a:pt x="236" y="126"/>
                  </a:lnTo>
                  <a:lnTo>
                    <a:pt x="239" y="126"/>
                  </a:lnTo>
                  <a:lnTo>
                    <a:pt x="241" y="126"/>
                  </a:lnTo>
                  <a:lnTo>
                    <a:pt x="241" y="123"/>
                  </a:lnTo>
                  <a:lnTo>
                    <a:pt x="241" y="126"/>
                  </a:lnTo>
                  <a:lnTo>
                    <a:pt x="243" y="133"/>
                  </a:lnTo>
                  <a:lnTo>
                    <a:pt x="243" y="138"/>
                  </a:lnTo>
                  <a:lnTo>
                    <a:pt x="246" y="145"/>
                  </a:lnTo>
                  <a:lnTo>
                    <a:pt x="248" y="147"/>
                  </a:lnTo>
                  <a:lnTo>
                    <a:pt x="248" y="149"/>
                  </a:lnTo>
                  <a:lnTo>
                    <a:pt x="253" y="152"/>
                  </a:lnTo>
                  <a:lnTo>
                    <a:pt x="255" y="156"/>
                  </a:lnTo>
                  <a:lnTo>
                    <a:pt x="260" y="152"/>
                  </a:lnTo>
                  <a:lnTo>
                    <a:pt x="267" y="152"/>
                  </a:lnTo>
                  <a:lnTo>
                    <a:pt x="286" y="164"/>
                  </a:lnTo>
                  <a:lnTo>
                    <a:pt x="293" y="171"/>
                  </a:lnTo>
                  <a:lnTo>
                    <a:pt x="293" y="171"/>
                  </a:lnTo>
                  <a:lnTo>
                    <a:pt x="295" y="175"/>
                  </a:lnTo>
                  <a:lnTo>
                    <a:pt x="295" y="175"/>
                  </a:lnTo>
                  <a:lnTo>
                    <a:pt x="295" y="175"/>
                  </a:lnTo>
                  <a:lnTo>
                    <a:pt x="298" y="175"/>
                  </a:lnTo>
                  <a:lnTo>
                    <a:pt x="298" y="175"/>
                  </a:lnTo>
                  <a:lnTo>
                    <a:pt x="300" y="175"/>
                  </a:lnTo>
                  <a:lnTo>
                    <a:pt x="305" y="175"/>
                  </a:lnTo>
                  <a:lnTo>
                    <a:pt x="305" y="178"/>
                  </a:lnTo>
                  <a:lnTo>
                    <a:pt x="305" y="180"/>
                  </a:lnTo>
                  <a:lnTo>
                    <a:pt x="305" y="182"/>
                  </a:lnTo>
                  <a:lnTo>
                    <a:pt x="303" y="185"/>
                  </a:lnTo>
                  <a:lnTo>
                    <a:pt x="300" y="190"/>
                  </a:lnTo>
                  <a:lnTo>
                    <a:pt x="303" y="192"/>
                  </a:lnTo>
                  <a:lnTo>
                    <a:pt x="307" y="192"/>
                  </a:lnTo>
                  <a:lnTo>
                    <a:pt x="310" y="190"/>
                  </a:lnTo>
                  <a:lnTo>
                    <a:pt x="312" y="192"/>
                  </a:lnTo>
                  <a:lnTo>
                    <a:pt x="324" y="187"/>
                  </a:lnTo>
                  <a:lnTo>
                    <a:pt x="326" y="187"/>
                  </a:lnTo>
                  <a:lnTo>
                    <a:pt x="329" y="187"/>
                  </a:lnTo>
                  <a:lnTo>
                    <a:pt x="331" y="192"/>
                  </a:lnTo>
                  <a:lnTo>
                    <a:pt x="333" y="194"/>
                  </a:lnTo>
                  <a:lnTo>
                    <a:pt x="333" y="194"/>
                  </a:lnTo>
                  <a:lnTo>
                    <a:pt x="336" y="194"/>
                  </a:lnTo>
                  <a:lnTo>
                    <a:pt x="338" y="190"/>
                  </a:lnTo>
                  <a:lnTo>
                    <a:pt x="345" y="185"/>
                  </a:lnTo>
                  <a:lnTo>
                    <a:pt x="350" y="180"/>
                  </a:lnTo>
                  <a:lnTo>
                    <a:pt x="350" y="178"/>
                  </a:lnTo>
                  <a:lnTo>
                    <a:pt x="352" y="173"/>
                  </a:lnTo>
                  <a:lnTo>
                    <a:pt x="355" y="168"/>
                  </a:lnTo>
                  <a:lnTo>
                    <a:pt x="355" y="164"/>
                  </a:lnTo>
                  <a:lnTo>
                    <a:pt x="355" y="161"/>
                  </a:lnTo>
                  <a:lnTo>
                    <a:pt x="355" y="161"/>
                  </a:lnTo>
                  <a:lnTo>
                    <a:pt x="352" y="159"/>
                  </a:lnTo>
                  <a:lnTo>
                    <a:pt x="352" y="159"/>
                  </a:lnTo>
                  <a:lnTo>
                    <a:pt x="352" y="156"/>
                  </a:lnTo>
                  <a:lnTo>
                    <a:pt x="352" y="154"/>
                  </a:lnTo>
                  <a:lnTo>
                    <a:pt x="352" y="152"/>
                  </a:lnTo>
                  <a:lnTo>
                    <a:pt x="355" y="149"/>
                  </a:lnTo>
                  <a:lnTo>
                    <a:pt x="355" y="149"/>
                  </a:lnTo>
                  <a:lnTo>
                    <a:pt x="357" y="149"/>
                  </a:lnTo>
                  <a:lnTo>
                    <a:pt x="357" y="152"/>
                  </a:lnTo>
                  <a:lnTo>
                    <a:pt x="364" y="156"/>
                  </a:lnTo>
                  <a:lnTo>
                    <a:pt x="366" y="159"/>
                  </a:lnTo>
                  <a:lnTo>
                    <a:pt x="371" y="156"/>
                  </a:lnTo>
                  <a:lnTo>
                    <a:pt x="381" y="154"/>
                  </a:lnTo>
                  <a:lnTo>
                    <a:pt x="385" y="152"/>
                  </a:lnTo>
                  <a:lnTo>
                    <a:pt x="388" y="149"/>
                  </a:lnTo>
                  <a:lnTo>
                    <a:pt x="388" y="149"/>
                  </a:lnTo>
                  <a:lnTo>
                    <a:pt x="388" y="147"/>
                  </a:lnTo>
                  <a:lnTo>
                    <a:pt x="388" y="147"/>
                  </a:lnTo>
                  <a:lnTo>
                    <a:pt x="388" y="145"/>
                  </a:lnTo>
                  <a:lnTo>
                    <a:pt x="388" y="142"/>
                  </a:lnTo>
                  <a:lnTo>
                    <a:pt x="383" y="138"/>
                  </a:lnTo>
                  <a:lnTo>
                    <a:pt x="383" y="138"/>
                  </a:lnTo>
                  <a:lnTo>
                    <a:pt x="383" y="135"/>
                  </a:lnTo>
                  <a:lnTo>
                    <a:pt x="383" y="133"/>
                  </a:lnTo>
                  <a:lnTo>
                    <a:pt x="383" y="133"/>
                  </a:lnTo>
                  <a:lnTo>
                    <a:pt x="395" y="128"/>
                  </a:lnTo>
                  <a:lnTo>
                    <a:pt x="395" y="128"/>
                  </a:lnTo>
                  <a:lnTo>
                    <a:pt x="395" y="128"/>
                  </a:lnTo>
                  <a:lnTo>
                    <a:pt x="397" y="126"/>
                  </a:lnTo>
                  <a:lnTo>
                    <a:pt x="397" y="126"/>
                  </a:lnTo>
                  <a:lnTo>
                    <a:pt x="400" y="119"/>
                  </a:lnTo>
                  <a:lnTo>
                    <a:pt x="400" y="116"/>
                  </a:lnTo>
                  <a:lnTo>
                    <a:pt x="426" y="97"/>
                  </a:lnTo>
                  <a:lnTo>
                    <a:pt x="428" y="95"/>
                  </a:lnTo>
                  <a:lnTo>
                    <a:pt x="428" y="95"/>
                  </a:lnTo>
                  <a:lnTo>
                    <a:pt x="428" y="93"/>
                  </a:lnTo>
                  <a:lnTo>
                    <a:pt x="428" y="90"/>
                  </a:lnTo>
                  <a:lnTo>
                    <a:pt x="428" y="90"/>
                  </a:lnTo>
                  <a:lnTo>
                    <a:pt x="426" y="88"/>
                  </a:lnTo>
                  <a:lnTo>
                    <a:pt x="426" y="85"/>
                  </a:lnTo>
                  <a:lnTo>
                    <a:pt x="433" y="76"/>
                  </a:lnTo>
                  <a:lnTo>
                    <a:pt x="459" y="71"/>
                  </a:lnTo>
                  <a:lnTo>
                    <a:pt x="461" y="71"/>
                  </a:lnTo>
                  <a:lnTo>
                    <a:pt x="463" y="71"/>
                  </a:lnTo>
                  <a:lnTo>
                    <a:pt x="463" y="69"/>
                  </a:lnTo>
                  <a:lnTo>
                    <a:pt x="463" y="69"/>
                  </a:lnTo>
                  <a:lnTo>
                    <a:pt x="463" y="64"/>
                  </a:lnTo>
                  <a:lnTo>
                    <a:pt x="466" y="62"/>
                  </a:lnTo>
                  <a:lnTo>
                    <a:pt x="466" y="59"/>
                  </a:lnTo>
                  <a:lnTo>
                    <a:pt x="468" y="59"/>
                  </a:lnTo>
                  <a:lnTo>
                    <a:pt x="468" y="59"/>
                  </a:lnTo>
                  <a:lnTo>
                    <a:pt x="473" y="62"/>
                  </a:lnTo>
                  <a:lnTo>
                    <a:pt x="473" y="62"/>
                  </a:lnTo>
                  <a:lnTo>
                    <a:pt x="478" y="62"/>
                  </a:lnTo>
                  <a:lnTo>
                    <a:pt x="480" y="62"/>
                  </a:lnTo>
                  <a:lnTo>
                    <a:pt x="489" y="57"/>
                  </a:lnTo>
                  <a:lnTo>
                    <a:pt x="489" y="57"/>
                  </a:lnTo>
                  <a:lnTo>
                    <a:pt x="494" y="50"/>
                  </a:lnTo>
                  <a:lnTo>
                    <a:pt x="497" y="50"/>
                  </a:lnTo>
                  <a:lnTo>
                    <a:pt x="499" y="50"/>
                  </a:lnTo>
                  <a:lnTo>
                    <a:pt x="504" y="50"/>
                  </a:lnTo>
                  <a:lnTo>
                    <a:pt x="506" y="50"/>
                  </a:lnTo>
                  <a:lnTo>
                    <a:pt x="506" y="48"/>
                  </a:lnTo>
                  <a:lnTo>
                    <a:pt x="508" y="48"/>
                  </a:lnTo>
                  <a:lnTo>
                    <a:pt x="508" y="45"/>
                  </a:lnTo>
                  <a:lnTo>
                    <a:pt x="508" y="43"/>
                  </a:lnTo>
                  <a:lnTo>
                    <a:pt x="508" y="38"/>
                  </a:lnTo>
                  <a:lnTo>
                    <a:pt x="511" y="36"/>
                  </a:lnTo>
                  <a:lnTo>
                    <a:pt x="511" y="33"/>
                  </a:lnTo>
                  <a:lnTo>
                    <a:pt x="513" y="29"/>
                  </a:lnTo>
                  <a:lnTo>
                    <a:pt x="513" y="26"/>
                  </a:lnTo>
                  <a:lnTo>
                    <a:pt x="515" y="26"/>
                  </a:lnTo>
                  <a:lnTo>
                    <a:pt x="513" y="24"/>
                  </a:lnTo>
                  <a:lnTo>
                    <a:pt x="513" y="22"/>
                  </a:lnTo>
                  <a:lnTo>
                    <a:pt x="513" y="19"/>
                  </a:lnTo>
                  <a:lnTo>
                    <a:pt x="511" y="19"/>
                  </a:lnTo>
                  <a:lnTo>
                    <a:pt x="511" y="17"/>
                  </a:lnTo>
                  <a:lnTo>
                    <a:pt x="511" y="14"/>
                  </a:lnTo>
                  <a:lnTo>
                    <a:pt x="511" y="12"/>
                  </a:lnTo>
                  <a:lnTo>
                    <a:pt x="513" y="7"/>
                  </a:lnTo>
                  <a:lnTo>
                    <a:pt x="527" y="5"/>
                  </a:lnTo>
                  <a:lnTo>
                    <a:pt x="530" y="5"/>
                  </a:lnTo>
                  <a:lnTo>
                    <a:pt x="530" y="5"/>
                  </a:lnTo>
                  <a:lnTo>
                    <a:pt x="534" y="0"/>
                  </a:lnTo>
                  <a:lnTo>
                    <a:pt x="534" y="0"/>
                  </a:lnTo>
                  <a:lnTo>
                    <a:pt x="534" y="0"/>
                  </a:lnTo>
                  <a:lnTo>
                    <a:pt x="537" y="0"/>
                  </a:lnTo>
                  <a:lnTo>
                    <a:pt x="539" y="3"/>
                  </a:lnTo>
                  <a:lnTo>
                    <a:pt x="549" y="7"/>
                  </a:lnTo>
                  <a:lnTo>
                    <a:pt x="551" y="10"/>
                  </a:lnTo>
                  <a:lnTo>
                    <a:pt x="560" y="22"/>
                  </a:lnTo>
                  <a:lnTo>
                    <a:pt x="560" y="24"/>
                  </a:lnTo>
                  <a:lnTo>
                    <a:pt x="560" y="26"/>
                  </a:lnTo>
                  <a:lnTo>
                    <a:pt x="563" y="29"/>
                  </a:lnTo>
                  <a:lnTo>
                    <a:pt x="563" y="31"/>
                  </a:lnTo>
                  <a:lnTo>
                    <a:pt x="565" y="31"/>
                  </a:lnTo>
                  <a:lnTo>
                    <a:pt x="567" y="33"/>
                  </a:lnTo>
                  <a:lnTo>
                    <a:pt x="567" y="33"/>
                  </a:lnTo>
                  <a:lnTo>
                    <a:pt x="570" y="33"/>
                  </a:lnTo>
                  <a:lnTo>
                    <a:pt x="572" y="33"/>
                  </a:lnTo>
                  <a:lnTo>
                    <a:pt x="575" y="33"/>
                  </a:lnTo>
                  <a:lnTo>
                    <a:pt x="575" y="36"/>
                  </a:lnTo>
                  <a:lnTo>
                    <a:pt x="577" y="36"/>
                  </a:lnTo>
                  <a:lnTo>
                    <a:pt x="577" y="36"/>
                  </a:lnTo>
                  <a:lnTo>
                    <a:pt x="579" y="41"/>
                  </a:lnTo>
                  <a:lnTo>
                    <a:pt x="579" y="43"/>
                  </a:lnTo>
                  <a:lnTo>
                    <a:pt x="577" y="62"/>
                  </a:lnTo>
                  <a:lnTo>
                    <a:pt x="567" y="69"/>
                  </a:lnTo>
                  <a:lnTo>
                    <a:pt x="567" y="69"/>
                  </a:lnTo>
                  <a:lnTo>
                    <a:pt x="565" y="69"/>
                  </a:lnTo>
                  <a:lnTo>
                    <a:pt x="558" y="71"/>
                  </a:lnTo>
                  <a:lnTo>
                    <a:pt x="553" y="71"/>
                  </a:lnTo>
                  <a:lnTo>
                    <a:pt x="553" y="71"/>
                  </a:lnTo>
                  <a:lnTo>
                    <a:pt x="549" y="71"/>
                  </a:lnTo>
                  <a:lnTo>
                    <a:pt x="549" y="71"/>
                  </a:lnTo>
                  <a:lnTo>
                    <a:pt x="544" y="71"/>
                  </a:lnTo>
                  <a:lnTo>
                    <a:pt x="544" y="71"/>
                  </a:lnTo>
                  <a:lnTo>
                    <a:pt x="534" y="71"/>
                  </a:lnTo>
                  <a:lnTo>
                    <a:pt x="532" y="71"/>
                  </a:lnTo>
                  <a:lnTo>
                    <a:pt x="527" y="71"/>
                  </a:lnTo>
                  <a:lnTo>
                    <a:pt x="523" y="71"/>
                  </a:lnTo>
                  <a:lnTo>
                    <a:pt x="523" y="71"/>
                  </a:lnTo>
                  <a:lnTo>
                    <a:pt x="520" y="71"/>
                  </a:lnTo>
                  <a:lnTo>
                    <a:pt x="520" y="74"/>
                  </a:lnTo>
                  <a:lnTo>
                    <a:pt x="520" y="76"/>
                  </a:lnTo>
                  <a:lnTo>
                    <a:pt x="520" y="81"/>
                  </a:lnTo>
                  <a:lnTo>
                    <a:pt x="518" y="83"/>
                  </a:lnTo>
                  <a:lnTo>
                    <a:pt x="518" y="88"/>
                  </a:lnTo>
                  <a:lnTo>
                    <a:pt x="515" y="88"/>
                  </a:lnTo>
                  <a:lnTo>
                    <a:pt x="511" y="88"/>
                  </a:lnTo>
                  <a:lnTo>
                    <a:pt x="511" y="90"/>
                  </a:lnTo>
                  <a:lnTo>
                    <a:pt x="508" y="90"/>
                  </a:lnTo>
                  <a:lnTo>
                    <a:pt x="508" y="93"/>
                  </a:lnTo>
                  <a:lnTo>
                    <a:pt x="508" y="95"/>
                  </a:lnTo>
                  <a:lnTo>
                    <a:pt x="508" y="97"/>
                  </a:lnTo>
                  <a:lnTo>
                    <a:pt x="511" y="97"/>
                  </a:lnTo>
                  <a:lnTo>
                    <a:pt x="511" y="100"/>
                  </a:lnTo>
                  <a:lnTo>
                    <a:pt x="515" y="100"/>
                  </a:lnTo>
                  <a:lnTo>
                    <a:pt x="515" y="102"/>
                  </a:lnTo>
                  <a:lnTo>
                    <a:pt x="518" y="102"/>
                  </a:lnTo>
                  <a:lnTo>
                    <a:pt x="518" y="104"/>
                  </a:lnTo>
                  <a:lnTo>
                    <a:pt x="520" y="104"/>
                  </a:lnTo>
                  <a:lnTo>
                    <a:pt x="520" y="107"/>
                  </a:lnTo>
                  <a:lnTo>
                    <a:pt x="520" y="109"/>
                  </a:lnTo>
                  <a:lnTo>
                    <a:pt x="520" y="109"/>
                  </a:lnTo>
                  <a:lnTo>
                    <a:pt x="520" y="111"/>
                  </a:lnTo>
                  <a:lnTo>
                    <a:pt x="520" y="114"/>
                  </a:lnTo>
                  <a:lnTo>
                    <a:pt x="520" y="116"/>
                  </a:lnTo>
                  <a:lnTo>
                    <a:pt x="520" y="121"/>
                  </a:lnTo>
                  <a:lnTo>
                    <a:pt x="518" y="123"/>
                  </a:lnTo>
                  <a:lnTo>
                    <a:pt x="518" y="123"/>
                  </a:lnTo>
                  <a:lnTo>
                    <a:pt x="513" y="128"/>
                  </a:lnTo>
                  <a:lnTo>
                    <a:pt x="513" y="130"/>
                  </a:lnTo>
                  <a:lnTo>
                    <a:pt x="513" y="130"/>
                  </a:lnTo>
                  <a:lnTo>
                    <a:pt x="513" y="133"/>
                  </a:lnTo>
                  <a:lnTo>
                    <a:pt x="513" y="138"/>
                  </a:lnTo>
                  <a:lnTo>
                    <a:pt x="513" y="140"/>
                  </a:lnTo>
                  <a:lnTo>
                    <a:pt x="515" y="142"/>
                  </a:lnTo>
                  <a:lnTo>
                    <a:pt x="515" y="145"/>
                  </a:lnTo>
                  <a:lnTo>
                    <a:pt x="518" y="145"/>
                  </a:lnTo>
                  <a:lnTo>
                    <a:pt x="520" y="147"/>
                  </a:lnTo>
                  <a:lnTo>
                    <a:pt x="523" y="147"/>
                  </a:lnTo>
                  <a:lnTo>
                    <a:pt x="527" y="149"/>
                  </a:lnTo>
                  <a:lnTo>
                    <a:pt x="530" y="149"/>
                  </a:lnTo>
                  <a:lnTo>
                    <a:pt x="530" y="149"/>
                  </a:lnTo>
                  <a:lnTo>
                    <a:pt x="532" y="152"/>
                  </a:lnTo>
                  <a:lnTo>
                    <a:pt x="530" y="156"/>
                  </a:lnTo>
                  <a:lnTo>
                    <a:pt x="527" y="166"/>
                  </a:lnTo>
                  <a:lnTo>
                    <a:pt x="527" y="166"/>
                  </a:lnTo>
                  <a:lnTo>
                    <a:pt x="527" y="168"/>
                  </a:lnTo>
                  <a:lnTo>
                    <a:pt x="527" y="173"/>
                  </a:lnTo>
                  <a:lnTo>
                    <a:pt x="527" y="175"/>
                  </a:lnTo>
                  <a:lnTo>
                    <a:pt x="530" y="175"/>
                  </a:lnTo>
                  <a:lnTo>
                    <a:pt x="530" y="178"/>
                  </a:lnTo>
                  <a:lnTo>
                    <a:pt x="539" y="180"/>
                  </a:lnTo>
                  <a:lnTo>
                    <a:pt x="541" y="180"/>
                  </a:lnTo>
                  <a:lnTo>
                    <a:pt x="544" y="182"/>
                  </a:lnTo>
                  <a:lnTo>
                    <a:pt x="546" y="185"/>
                  </a:lnTo>
                  <a:lnTo>
                    <a:pt x="546" y="185"/>
                  </a:lnTo>
                  <a:lnTo>
                    <a:pt x="549" y="187"/>
                  </a:lnTo>
                  <a:lnTo>
                    <a:pt x="549" y="194"/>
                  </a:lnTo>
                  <a:lnTo>
                    <a:pt x="551" y="197"/>
                  </a:lnTo>
                  <a:lnTo>
                    <a:pt x="553" y="199"/>
                  </a:lnTo>
                  <a:lnTo>
                    <a:pt x="553" y="201"/>
                  </a:lnTo>
                  <a:lnTo>
                    <a:pt x="556" y="201"/>
                  </a:lnTo>
                  <a:lnTo>
                    <a:pt x="563" y="206"/>
                  </a:lnTo>
                  <a:lnTo>
                    <a:pt x="563" y="208"/>
                  </a:lnTo>
                  <a:lnTo>
                    <a:pt x="563" y="208"/>
                  </a:lnTo>
                  <a:lnTo>
                    <a:pt x="570" y="216"/>
                  </a:lnTo>
                  <a:lnTo>
                    <a:pt x="570" y="216"/>
                  </a:lnTo>
                  <a:lnTo>
                    <a:pt x="570" y="218"/>
                  </a:lnTo>
                  <a:lnTo>
                    <a:pt x="572" y="218"/>
                  </a:lnTo>
                  <a:lnTo>
                    <a:pt x="575" y="218"/>
                  </a:lnTo>
                  <a:lnTo>
                    <a:pt x="579" y="218"/>
                  </a:lnTo>
                  <a:lnTo>
                    <a:pt x="582" y="220"/>
                  </a:lnTo>
                  <a:lnTo>
                    <a:pt x="582" y="220"/>
                  </a:lnTo>
                  <a:lnTo>
                    <a:pt x="582" y="220"/>
                  </a:lnTo>
                  <a:lnTo>
                    <a:pt x="584" y="223"/>
                  </a:lnTo>
                  <a:lnTo>
                    <a:pt x="584" y="223"/>
                  </a:lnTo>
                  <a:lnTo>
                    <a:pt x="584" y="225"/>
                  </a:lnTo>
                  <a:lnTo>
                    <a:pt x="586" y="227"/>
                  </a:lnTo>
                  <a:lnTo>
                    <a:pt x="586" y="227"/>
                  </a:lnTo>
                  <a:lnTo>
                    <a:pt x="589" y="230"/>
                  </a:lnTo>
                  <a:lnTo>
                    <a:pt x="589" y="230"/>
                  </a:lnTo>
                  <a:lnTo>
                    <a:pt x="594" y="230"/>
                  </a:lnTo>
                  <a:lnTo>
                    <a:pt x="598" y="230"/>
                  </a:lnTo>
                  <a:lnTo>
                    <a:pt x="598" y="230"/>
                  </a:lnTo>
                  <a:lnTo>
                    <a:pt x="601" y="230"/>
                  </a:lnTo>
                  <a:lnTo>
                    <a:pt x="603" y="230"/>
                  </a:lnTo>
                  <a:lnTo>
                    <a:pt x="603" y="230"/>
                  </a:lnTo>
                  <a:lnTo>
                    <a:pt x="603" y="232"/>
                  </a:lnTo>
                  <a:lnTo>
                    <a:pt x="598" y="235"/>
                  </a:lnTo>
                  <a:lnTo>
                    <a:pt x="589" y="239"/>
                  </a:lnTo>
                  <a:lnTo>
                    <a:pt x="584" y="242"/>
                  </a:lnTo>
                  <a:lnTo>
                    <a:pt x="584" y="244"/>
                  </a:lnTo>
                  <a:lnTo>
                    <a:pt x="584" y="246"/>
                  </a:lnTo>
                  <a:lnTo>
                    <a:pt x="584" y="246"/>
                  </a:lnTo>
                  <a:lnTo>
                    <a:pt x="586" y="249"/>
                  </a:lnTo>
                  <a:lnTo>
                    <a:pt x="586" y="251"/>
                  </a:lnTo>
                  <a:lnTo>
                    <a:pt x="586" y="251"/>
                  </a:lnTo>
                  <a:lnTo>
                    <a:pt x="586" y="253"/>
                  </a:lnTo>
                  <a:lnTo>
                    <a:pt x="586" y="253"/>
                  </a:lnTo>
                  <a:lnTo>
                    <a:pt x="584" y="256"/>
                  </a:lnTo>
                  <a:lnTo>
                    <a:pt x="584" y="256"/>
                  </a:lnTo>
                  <a:lnTo>
                    <a:pt x="582" y="258"/>
                  </a:lnTo>
                  <a:lnTo>
                    <a:pt x="582" y="258"/>
                  </a:lnTo>
                  <a:lnTo>
                    <a:pt x="577" y="258"/>
                  </a:lnTo>
                  <a:lnTo>
                    <a:pt x="575" y="256"/>
                  </a:lnTo>
                  <a:lnTo>
                    <a:pt x="572" y="256"/>
                  </a:lnTo>
                  <a:lnTo>
                    <a:pt x="572" y="258"/>
                  </a:lnTo>
                  <a:lnTo>
                    <a:pt x="570" y="261"/>
                  </a:lnTo>
                  <a:lnTo>
                    <a:pt x="567" y="261"/>
                  </a:lnTo>
                  <a:lnTo>
                    <a:pt x="565" y="261"/>
                  </a:lnTo>
                  <a:lnTo>
                    <a:pt x="560" y="261"/>
                  </a:lnTo>
                  <a:lnTo>
                    <a:pt x="558" y="261"/>
                  </a:lnTo>
                  <a:lnTo>
                    <a:pt x="556" y="261"/>
                  </a:lnTo>
                  <a:lnTo>
                    <a:pt x="551" y="256"/>
                  </a:lnTo>
                  <a:lnTo>
                    <a:pt x="546" y="253"/>
                  </a:lnTo>
                  <a:lnTo>
                    <a:pt x="534" y="253"/>
                  </a:lnTo>
                  <a:lnTo>
                    <a:pt x="520" y="249"/>
                  </a:lnTo>
                  <a:lnTo>
                    <a:pt x="520" y="251"/>
                  </a:lnTo>
                  <a:lnTo>
                    <a:pt x="518" y="251"/>
                  </a:lnTo>
                  <a:lnTo>
                    <a:pt x="518" y="256"/>
                  </a:lnTo>
                  <a:lnTo>
                    <a:pt x="518" y="261"/>
                  </a:lnTo>
                  <a:lnTo>
                    <a:pt x="515" y="261"/>
                  </a:lnTo>
                  <a:lnTo>
                    <a:pt x="515" y="263"/>
                  </a:lnTo>
                  <a:lnTo>
                    <a:pt x="515" y="265"/>
                  </a:lnTo>
                  <a:lnTo>
                    <a:pt x="508" y="272"/>
                  </a:lnTo>
                  <a:lnTo>
                    <a:pt x="499" y="282"/>
                  </a:lnTo>
                  <a:lnTo>
                    <a:pt x="499" y="284"/>
                  </a:lnTo>
                  <a:lnTo>
                    <a:pt x="499" y="284"/>
                  </a:lnTo>
                  <a:lnTo>
                    <a:pt x="504" y="303"/>
                  </a:lnTo>
                  <a:lnTo>
                    <a:pt x="504" y="305"/>
                  </a:lnTo>
                  <a:lnTo>
                    <a:pt x="506" y="310"/>
                  </a:lnTo>
                  <a:lnTo>
                    <a:pt x="508" y="313"/>
                  </a:lnTo>
                  <a:lnTo>
                    <a:pt x="508" y="313"/>
                  </a:lnTo>
                  <a:lnTo>
                    <a:pt x="511" y="315"/>
                  </a:lnTo>
                  <a:lnTo>
                    <a:pt x="515" y="315"/>
                  </a:lnTo>
                  <a:lnTo>
                    <a:pt x="523" y="315"/>
                  </a:lnTo>
                  <a:lnTo>
                    <a:pt x="525" y="315"/>
                  </a:lnTo>
                  <a:lnTo>
                    <a:pt x="527" y="315"/>
                  </a:lnTo>
                  <a:lnTo>
                    <a:pt x="530" y="313"/>
                  </a:lnTo>
                  <a:lnTo>
                    <a:pt x="530" y="313"/>
                  </a:lnTo>
                  <a:lnTo>
                    <a:pt x="591" y="336"/>
                  </a:lnTo>
                  <a:lnTo>
                    <a:pt x="596" y="334"/>
                  </a:lnTo>
                  <a:lnTo>
                    <a:pt x="601" y="334"/>
                  </a:lnTo>
                  <a:lnTo>
                    <a:pt x="601" y="336"/>
                  </a:lnTo>
                  <a:lnTo>
                    <a:pt x="603" y="336"/>
                  </a:lnTo>
                  <a:lnTo>
                    <a:pt x="608" y="341"/>
                  </a:lnTo>
                  <a:lnTo>
                    <a:pt x="612" y="343"/>
                  </a:lnTo>
                  <a:lnTo>
                    <a:pt x="617" y="343"/>
                  </a:lnTo>
                  <a:lnTo>
                    <a:pt x="620" y="346"/>
                  </a:lnTo>
                  <a:lnTo>
                    <a:pt x="622" y="348"/>
                  </a:lnTo>
                  <a:lnTo>
                    <a:pt x="622" y="350"/>
                  </a:lnTo>
                  <a:lnTo>
                    <a:pt x="622" y="350"/>
                  </a:lnTo>
                  <a:lnTo>
                    <a:pt x="622" y="353"/>
                  </a:lnTo>
                  <a:lnTo>
                    <a:pt x="622" y="355"/>
                  </a:lnTo>
                  <a:lnTo>
                    <a:pt x="620" y="360"/>
                  </a:lnTo>
                  <a:lnTo>
                    <a:pt x="620" y="362"/>
                  </a:lnTo>
                  <a:lnTo>
                    <a:pt x="620" y="365"/>
                  </a:lnTo>
                  <a:lnTo>
                    <a:pt x="622" y="374"/>
                  </a:lnTo>
                  <a:lnTo>
                    <a:pt x="622" y="376"/>
                  </a:lnTo>
                  <a:lnTo>
                    <a:pt x="622" y="379"/>
                  </a:lnTo>
                  <a:lnTo>
                    <a:pt x="622" y="379"/>
                  </a:lnTo>
                  <a:lnTo>
                    <a:pt x="622" y="381"/>
                  </a:lnTo>
                  <a:lnTo>
                    <a:pt x="624" y="381"/>
                  </a:lnTo>
                  <a:lnTo>
                    <a:pt x="627" y="381"/>
                  </a:lnTo>
                  <a:lnTo>
                    <a:pt x="629" y="381"/>
                  </a:lnTo>
                  <a:lnTo>
                    <a:pt x="634" y="379"/>
                  </a:lnTo>
                  <a:lnTo>
                    <a:pt x="634" y="379"/>
                  </a:lnTo>
                  <a:lnTo>
                    <a:pt x="636" y="379"/>
                  </a:lnTo>
                  <a:lnTo>
                    <a:pt x="638" y="379"/>
                  </a:lnTo>
                  <a:lnTo>
                    <a:pt x="669" y="388"/>
                  </a:lnTo>
                  <a:lnTo>
                    <a:pt x="674" y="391"/>
                  </a:lnTo>
                  <a:lnTo>
                    <a:pt x="674" y="391"/>
                  </a:lnTo>
                  <a:lnTo>
                    <a:pt x="676" y="393"/>
                  </a:lnTo>
                  <a:lnTo>
                    <a:pt x="676" y="393"/>
                  </a:lnTo>
                  <a:lnTo>
                    <a:pt x="676" y="395"/>
                  </a:lnTo>
                  <a:lnTo>
                    <a:pt x="679" y="395"/>
                  </a:lnTo>
                  <a:lnTo>
                    <a:pt x="679" y="395"/>
                  </a:lnTo>
                  <a:lnTo>
                    <a:pt x="681" y="398"/>
                  </a:lnTo>
                  <a:lnTo>
                    <a:pt x="683" y="398"/>
                  </a:lnTo>
                  <a:lnTo>
                    <a:pt x="686" y="398"/>
                  </a:lnTo>
                  <a:lnTo>
                    <a:pt x="691" y="395"/>
                  </a:lnTo>
                  <a:lnTo>
                    <a:pt x="695" y="395"/>
                  </a:lnTo>
                  <a:lnTo>
                    <a:pt x="702" y="391"/>
                  </a:lnTo>
                  <a:lnTo>
                    <a:pt x="705" y="386"/>
                  </a:lnTo>
                  <a:lnTo>
                    <a:pt x="709" y="379"/>
                  </a:lnTo>
                  <a:lnTo>
                    <a:pt x="712" y="376"/>
                  </a:lnTo>
                  <a:lnTo>
                    <a:pt x="712" y="374"/>
                  </a:lnTo>
                  <a:lnTo>
                    <a:pt x="714" y="374"/>
                  </a:lnTo>
                  <a:lnTo>
                    <a:pt x="717" y="374"/>
                  </a:lnTo>
                  <a:lnTo>
                    <a:pt x="735" y="376"/>
                  </a:lnTo>
                  <a:lnTo>
                    <a:pt x="740" y="379"/>
                  </a:lnTo>
                  <a:lnTo>
                    <a:pt x="740" y="381"/>
                  </a:lnTo>
                  <a:lnTo>
                    <a:pt x="743" y="381"/>
                  </a:lnTo>
                  <a:lnTo>
                    <a:pt x="745" y="388"/>
                  </a:lnTo>
                  <a:lnTo>
                    <a:pt x="745" y="391"/>
                  </a:lnTo>
                  <a:lnTo>
                    <a:pt x="747" y="391"/>
                  </a:lnTo>
                  <a:lnTo>
                    <a:pt x="747" y="393"/>
                  </a:lnTo>
                  <a:lnTo>
                    <a:pt x="750" y="393"/>
                  </a:lnTo>
                  <a:lnTo>
                    <a:pt x="752" y="393"/>
                  </a:lnTo>
                  <a:lnTo>
                    <a:pt x="757" y="393"/>
                  </a:lnTo>
                  <a:lnTo>
                    <a:pt x="759" y="393"/>
                  </a:lnTo>
                  <a:lnTo>
                    <a:pt x="762" y="393"/>
                  </a:lnTo>
                  <a:lnTo>
                    <a:pt x="762" y="391"/>
                  </a:lnTo>
                  <a:lnTo>
                    <a:pt x="764" y="391"/>
                  </a:lnTo>
                  <a:lnTo>
                    <a:pt x="766" y="391"/>
                  </a:lnTo>
                  <a:lnTo>
                    <a:pt x="769" y="391"/>
                  </a:lnTo>
                  <a:lnTo>
                    <a:pt x="776" y="395"/>
                  </a:lnTo>
                  <a:lnTo>
                    <a:pt x="780" y="395"/>
                  </a:lnTo>
                  <a:lnTo>
                    <a:pt x="785" y="395"/>
                  </a:lnTo>
                  <a:lnTo>
                    <a:pt x="790" y="395"/>
                  </a:lnTo>
                  <a:lnTo>
                    <a:pt x="797" y="398"/>
                  </a:lnTo>
                  <a:lnTo>
                    <a:pt x="816" y="410"/>
                  </a:lnTo>
                  <a:lnTo>
                    <a:pt x="818" y="412"/>
                  </a:lnTo>
                  <a:lnTo>
                    <a:pt x="821" y="414"/>
                  </a:lnTo>
                  <a:lnTo>
                    <a:pt x="823" y="417"/>
                  </a:lnTo>
                  <a:lnTo>
                    <a:pt x="823" y="417"/>
                  </a:lnTo>
                  <a:lnTo>
                    <a:pt x="825" y="419"/>
                  </a:lnTo>
                  <a:lnTo>
                    <a:pt x="825" y="419"/>
                  </a:lnTo>
                  <a:lnTo>
                    <a:pt x="828" y="424"/>
                  </a:lnTo>
                  <a:lnTo>
                    <a:pt x="828" y="426"/>
                  </a:lnTo>
                  <a:lnTo>
                    <a:pt x="832" y="431"/>
                  </a:lnTo>
                  <a:lnTo>
                    <a:pt x="835" y="433"/>
                  </a:lnTo>
                  <a:lnTo>
                    <a:pt x="835" y="436"/>
                  </a:lnTo>
                  <a:lnTo>
                    <a:pt x="837" y="450"/>
                  </a:lnTo>
                  <a:lnTo>
                    <a:pt x="840" y="455"/>
                  </a:lnTo>
                  <a:lnTo>
                    <a:pt x="840" y="457"/>
                  </a:lnTo>
                  <a:lnTo>
                    <a:pt x="842" y="457"/>
                  </a:lnTo>
                  <a:lnTo>
                    <a:pt x="842" y="459"/>
                  </a:lnTo>
                  <a:lnTo>
                    <a:pt x="842" y="459"/>
                  </a:lnTo>
                  <a:lnTo>
                    <a:pt x="844" y="462"/>
                  </a:lnTo>
                  <a:lnTo>
                    <a:pt x="844" y="469"/>
                  </a:lnTo>
                  <a:lnTo>
                    <a:pt x="844" y="471"/>
                  </a:lnTo>
                  <a:close/>
                  <a:moveTo>
                    <a:pt x="338" y="398"/>
                  </a:moveTo>
                  <a:lnTo>
                    <a:pt x="338" y="398"/>
                  </a:lnTo>
                  <a:lnTo>
                    <a:pt x="340" y="395"/>
                  </a:lnTo>
                  <a:lnTo>
                    <a:pt x="338" y="393"/>
                  </a:lnTo>
                  <a:lnTo>
                    <a:pt x="336" y="395"/>
                  </a:lnTo>
                  <a:lnTo>
                    <a:pt x="336" y="395"/>
                  </a:lnTo>
                  <a:lnTo>
                    <a:pt x="338" y="398"/>
                  </a:lnTo>
                  <a:lnTo>
                    <a:pt x="338" y="39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24"/>
            <p:cNvSpPr>
              <a:spLocks/>
            </p:cNvSpPr>
            <p:nvPr/>
          </p:nvSpPr>
          <p:spPr bwMode="auto">
            <a:xfrm>
              <a:off x="2609348" y="1543688"/>
              <a:ext cx="631675" cy="538443"/>
            </a:xfrm>
            <a:custGeom>
              <a:avLst/>
              <a:gdLst>
                <a:gd name="T0" fmla="*/ 217 w 603"/>
                <a:gd name="T1" fmla="*/ 10 h 514"/>
                <a:gd name="T2" fmla="*/ 414 w 603"/>
                <a:gd name="T3" fmla="*/ 114 h 514"/>
                <a:gd name="T4" fmla="*/ 433 w 603"/>
                <a:gd name="T5" fmla="*/ 104 h 514"/>
                <a:gd name="T6" fmla="*/ 456 w 603"/>
                <a:gd name="T7" fmla="*/ 128 h 514"/>
                <a:gd name="T8" fmla="*/ 546 w 603"/>
                <a:gd name="T9" fmla="*/ 272 h 514"/>
                <a:gd name="T10" fmla="*/ 598 w 603"/>
                <a:gd name="T11" fmla="*/ 395 h 514"/>
                <a:gd name="T12" fmla="*/ 544 w 603"/>
                <a:gd name="T13" fmla="*/ 426 h 514"/>
                <a:gd name="T14" fmla="*/ 537 w 603"/>
                <a:gd name="T15" fmla="*/ 443 h 514"/>
                <a:gd name="T16" fmla="*/ 508 w 603"/>
                <a:gd name="T17" fmla="*/ 452 h 514"/>
                <a:gd name="T18" fmla="*/ 494 w 603"/>
                <a:gd name="T19" fmla="*/ 452 h 514"/>
                <a:gd name="T20" fmla="*/ 487 w 603"/>
                <a:gd name="T21" fmla="*/ 478 h 514"/>
                <a:gd name="T22" fmla="*/ 473 w 603"/>
                <a:gd name="T23" fmla="*/ 495 h 514"/>
                <a:gd name="T24" fmla="*/ 433 w 603"/>
                <a:gd name="T25" fmla="*/ 499 h 514"/>
                <a:gd name="T26" fmla="*/ 411 w 603"/>
                <a:gd name="T27" fmla="*/ 497 h 514"/>
                <a:gd name="T28" fmla="*/ 407 w 603"/>
                <a:gd name="T29" fmla="*/ 488 h 514"/>
                <a:gd name="T30" fmla="*/ 411 w 603"/>
                <a:gd name="T31" fmla="*/ 466 h 514"/>
                <a:gd name="T32" fmla="*/ 383 w 603"/>
                <a:gd name="T33" fmla="*/ 464 h 514"/>
                <a:gd name="T34" fmla="*/ 362 w 603"/>
                <a:gd name="T35" fmla="*/ 445 h 514"/>
                <a:gd name="T36" fmla="*/ 336 w 603"/>
                <a:gd name="T37" fmla="*/ 431 h 514"/>
                <a:gd name="T38" fmla="*/ 324 w 603"/>
                <a:gd name="T39" fmla="*/ 443 h 514"/>
                <a:gd name="T40" fmla="*/ 317 w 603"/>
                <a:gd name="T41" fmla="*/ 435 h 514"/>
                <a:gd name="T42" fmla="*/ 293 w 603"/>
                <a:gd name="T43" fmla="*/ 414 h 514"/>
                <a:gd name="T44" fmla="*/ 288 w 603"/>
                <a:gd name="T45" fmla="*/ 398 h 514"/>
                <a:gd name="T46" fmla="*/ 284 w 603"/>
                <a:gd name="T47" fmla="*/ 369 h 514"/>
                <a:gd name="T48" fmla="*/ 265 w 603"/>
                <a:gd name="T49" fmla="*/ 350 h 514"/>
                <a:gd name="T50" fmla="*/ 265 w 603"/>
                <a:gd name="T51" fmla="*/ 336 h 514"/>
                <a:gd name="T52" fmla="*/ 243 w 603"/>
                <a:gd name="T53" fmla="*/ 294 h 514"/>
                <a:gd name="T54" fmla="*/ 220 w 603"/>
                <a:gd name="T55" fmla="*/ 253 h 514"/>
                <a:gd name="T56" fmla="*/ 217 w 603"/>
                <a:gd name="T57" fmla="*/ 223 h 514"/>
                <a:gd name="T58" fmla="*/ 196 w 603"/>
                <a:gd name="T59" fmla="*/ 230 h 514"/>
                <a:gd name="T60" fmla="*/ 177 w 603"/>
                <a:gd name="T61" fmla="*/ 234 h 514"/>
                <a:gd name="T62" fmla="*/ 111 w 603"/>
                <a:gd name="T63" fmla="*/ 199 h 514"/>
                <a:gd name="T64" fmla="*/ 80 w 603"/>
                <a:gd name="T65" fmla="*/ 201 h 514"/>
                <a:gd name="T66" fmla="*/ 75 w 603"/>
                <a:gd name="T67" fmla="*/ 192 h 514"/>
                <a:gd name="T68" fmla="*/ 87 w 603"/>
                <a:gd name="T69" fmla="*/ 185 h 514"/>
                <a:gd name="T70" fmla="*/ 87 w 603"/>
                <a:gd name="T71" fmla="*/ 171 h 514"/>
                <a:gd name="T72" fmla="*/ 71 w 603"/>
                <a:gd name="T73" fmla="*/ 178 h 514"/>
                <a:gd name="T74" fmla="*/ 47 w 603"/>
                <a:gd name="T75" fmla="*/ 178 h 514"/>
                <a:gd name="T76" fmla="*/ 40 w 603"/>
                <a:gd name="T77" fmla="*/ 159 h 514"/>
                <a:gd name="T78" fmla="*/ 59 w 603"/>
                <a:gd name="T79" fmla="*/ 137 h 514"/>
                <a:gd name="T80" fmla="*/ 68 w 603"/>
                <a:gd name="T81" fmla="*/ 140 h 514"/>
                <a:gd name="T82" fmla="*/ 80 w 603"/>
                <a:gd name="T83" fmla="*/ 123 h 514"/>
                <a:gd name="T84" fmla="*/ 45 w 603"/>
                <a:gd name="T85" fmla="*/ 111 h 514"/>
                <a:gd name="T86" fmla="*/ 30 w 603"/>
                <a:gd name="T87" fmla="*/ 121 h 514"/>
                <a:gd name="T88" fmla="*/ 14 w 603"/>
                <a:gd name="T89" fmla="*/ 118 h 514"/>
                <a:gd name="T90" fmla="*/ 7 w 603"/>
                <a:gd name="T91" fmla="*/ 92 h 514"/>
                <a:gd name="T92" fmla="*/ 9 w 603"/>
                <a:gd name="T93" fmla="*/ 45 h 514"/>
                <a:gd name="T94" fmla="*/ 33 w 603"/>
                <a:gd name="T95" fmla="*/ 45 h 514"/>
                <a:gd name="T96" fmla="*/ 73 w 603"/>
                <a:gd name="T97" fmla="*/ 19 h 514"/>
                <a:gd name="T98" fmla="*/ 104 w 603"/>
                <a:gd name="T99" fmla="*/ 36 h 514"/>
                <a:gd name="T100" fmla="*/ 125 w 603"/>
                <a:gd name="T101" fmla="*/ 40 h 514"/>
                <a:gd name="T102" fmla="*/ 132 w 603"/>
                <a:gd name="T103" fmla="*/ 47 h 514"/>
                <a:gd name="T104" fmla="*/ 142 w 603"/>
                <a:gd name="T105" fmla="*/ 43 h 514"/>
                <a:gd name="T106" fmla="*/ 165 w 603"/>
                <a:gd name="T107" fmla="*/ 59 h 514"/>
                <a:gd name="T108" fmla="*/ 172 w 603"/>
                <a:gd name="T109" fmla="*/ 47 h 514"/>
                <a:gd name="T110" fmla="*/ 184 w 603"/>
                <a:gd name="T111" fmla="*/ 29 h 514"/>
                <a:gd name="T112" fmla="*/ 182 w 603"/>
                <a:gd name="T113" fmla="*/ 5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3" h="514">
                  <a:moveTo>
                    <a:pt x="182" y="5"/>
                  </a:moveTo>
                  <a:lnTo>
                    <a:pt x="182" y="5"/>
                  </a:lnTo>
                  <a:lnTo>
                    <a:pt x="182" y="0"/>
                  </a:lnTo>
                  <a:lnTo>
                    <a:pt x="182" y="0"/>
                  </a:lnTo>
                  <a:lnTo>
                    <a:pt x="184" y="0"/>
                  </a:lnTo>
                  <a:lnTo>
                    <a:pt x="198" y="0"/>
                  </a:lnTo>
                  <a:lnTo>
                    <a:pt x="203" y="3"/>
                  </a:lnTo>
                  <a:lnTo>
                    <a:pt x="217" y="10"/>
                  </a:lnTo>
                  <a:lnTo>
                    <a:pt x="239" y="14"/>
                  </a:lnTo>
                  <a:lnTo>
                    <a:pt x="243" y="19"/>
                  </a:lnTo>
                  <a:lnTo>
                    <a:pt x="246" y="21"/>
                  </a:lnTo>
                  <a:lnTo>
                    <a:pt x="350" y="88"/>
                  </a:lnTo>
                  <a:lnTo>
                    <a:pt x="390" y="104"/>
                  </a:lnTo>
                  <a:lnTo>
                    <a:pt x="395" y="107"/>
                  </a:lnTo>
                  <a:lnTo>
                    <a:pt x="399" y="109"/>
                  </a:lnTo>
                  <a:lnTo>
                    <a:pt x="414" y="114"/>
                  </a:lnTo>
                  <a:lnTo>
                    <a:pt x="423" y="116"/>
                  </a:lnTo>
                  <a:lnTo>
                    <a:pt x="425" y="114"/>
                  </a:lnTo>
                  <a:lnTo>
                    <a:pt x="428" y="111"/>
                  </a:lnTo>
                  <a:lnTo>
                    <a:pt x="428" y="109"/>
                  </a:lnTo>
                  <a:lnTo>
                    <a:pt x="430" y="109"/>
                  </a:lnTo>
                  <a:lnTo>
                    <a:pt x="430" y="107"/>
                  </a:lnTo>
                  <a:lnTo>
                    <a:pt x="430" y="107"/>
                  </a:lnTo>
                  <a:lnTo>
                    <a:pt x="433" y="104"/>
                  </a:lnTo>
                  <a:lnTo>
                    <a:pt x="435" y="107"/>
                  </a:lnTo>
                  <a:lnTo>
                    <a:pt x="435" y="107"/>
                  </a:lnTo>
                  <a:lnTo>
                    <a:pt x="437" y="109"/>
                  </a:lnTo>
                  <a:lnTo>
                    <a:pt x="437" y="109"/>
                  </a:lnTo>
                  <a:lnTo>
                    <a:pt x="444" y="111"/>
                  </a:lnTo>
                  <a:lnTo>
                    <a:pt x="449" y="118"/>
                  </a:lnTo>
                  <a:lnTo>
                    <a:pt x="454" y="126"/>
                  </a:lnTo>
                  <a:lnTo>
                    <a:pt x="456" y="128"/>
                  </a:lnTo>
                  <a:lnTo>
                    <a:pt x="463" y="128"/>
                  </a:lnTo>
                  <a:lnTo>
                    <a:pt x="468" y="130"/>
                  </a:lnTo>
                  <a:lnTo>
                    <a:pt x="473" y="135"/>
                  </a:lnTo>
                  <a:lnTo>
                    <a:pt x="470" y="142"/>
                  </a:lnTo>
                  <a:lnTo>
                    <a:pt x="534" y="249"/>
                  </a:lnTo>
                  <a:lnTo>
                    <a:pt x="539" y="256"/>
                  </a:lnTo>
                  <a:lnTo>
                    <a:pt x="541" y="258"/>
                  </a:lnTo>
                  <a:lnTo>
                    <a:pt x="546" y="272"/>
                  </a:lnTo>
                  <a:lnTo>
                    <a:pt x="549" y="277"/>
                  </a:lnTo>
                  <a:lnTo>
                    <a:pt x="553" y="282"/>
                  </a:lnTo>
                  <a:lnTo>
                    <a:pt x="565" y="301"/>
                  </a:lnTo>
                  <a:lnTo>
                    <a:pt x="572" y="315"/>
                  </a:lnTo>
                  <a:lnTo>
                    <a:pt x="584" y="350"/>
                  </a:lnTo>
                  <a:lnTo>
                    <a:pt x="603" y="393"/>
                  </a:lnTo>
                  <a:lnTo>
                    <a:pt x="603" y="393"/>
                  </a:lnTo>
                  <a:lnTo>
                    <a:pt x="598" y="395"/>
                  </a:lnTo>
                  <a:lnTo>
                    <a:pt x="577" y="405"/>
                  </a:lnTo>
                  <a:lnTo>
                    <a:pt x="560" y="414"/>
                  </a:lnTo>
                  <a:lnTo>
                    <a:pt x="556" y="417"/>
                  </a:lnTo>
                  <a:lnTo>
                    <a:pt x="551" y="419"/>
                  </a:lnTo>
                  <a:lnTo>
                    <a:pt x="549" y="419"/>
                  </a:lnTo>
                  <a:lnTo>
                    <a:pt x="546" y="421"/>
                  </a:lnTo>
                  <a:lnTo>
                    <a:pt x="544" y="424"/>
                  </a:lnTo>
                  <a:lnTo>
                    <a:pt x="544" y="426"/>
                  </a:lnTo>
                  <a:lnTo>
                    <a:pt x="544" y="428"/>
                  </a:lnTo>
                  <a:lnTo>
                    <a:pt x="544" y="433"/>
                  </a:lnTo>
                  <a:lnTo>
                    <a:pt x="544" y="433"/>
                  </a:lnTo>
                  <a:lnTo>
                    <a:pt x="544" y="435"/>
                  </a:lnTo>
                  <a:lnTo>
                    <a:pt x="544" y="438"/>
                  </a:lnTo>
                  <a:lnTo>
                    <a:pt x="541" y="438"/>
                  </a:lnTo>
                  <a:lnTo>
                    <a:pt x="541" y="440"/>
                  </a:lnTo>
                  <a:lnTo>
                    <a:pt x="537" y="443"/>
                  </a:lnTo>
                  <a:lnTo>
                    <a:pt x="527" y="447"/>
                  </a:lnTo>
                  <a:lnTo>
                    <a:pt x="525" y="447"/>
                  </a:lnTo>
                  <a:lnTo>
                    <a:pt x="525" y="447"/>
                  </a:lnTo>
                  <a:lnTo>
                    <a:pt x="520" y="447"/>
                  </a:lnTo>
                  <a:lnTo>
                    <a:pt x="520" y="447"/>
                  </a:lnTo>
                  <a:lnTo>
                    <a:pt x="518" y="447"/>
                  </a:lnTo>
                  <a:lnTo>
                    <a:pt x="511" y="452"/>
                  </a:lnTo>
                  <a:lnTo>
                    <a:pt x="508" y="452"/>
                  </a:lnTo>
                  <a:lnTo>
                    <a:pt x="506" y="452"/>
                  </a:lnTo>
                  <a:lnTo>
                    <a:pt x="504" y="452"/>
                  </a:lnTo>
                  <a:lnTo>
                    <a:pt x="504" y="452"/>
                  </a:lnTo>
                  <a:lnTo>
                    <a:pt x="501" y="450"/>
                  </a:lnTo>
                  <a:lnTo>
                    <a:pt x="499" y="450"/>
                  </a:lnTo>
                  <a:lnTo>
                    <a:pt x="499" y="450"/>
                  </a:lnTo>
                  <a:lnTo>
                    <a:pt x="496" y="450"/>
                  </a:lnTo>
                  <a:lnTo>
                    <a:pt x="494" y="452"/>
                  </a:lnTo>
                  <a:lnTo>
                    <a:pt x="494" y="457"/>
                  </a:lnTo>
                  <a:lnTo>
                    <a:pt x="492" y="464"/>
                  </a:lnTo>
                  <a:lnTo>
                    <a:pt x="489" y="466"/>
                  </a:lnTo>
                  <a:lnTo>
                    <a:pt x="489" y="469"/>
                  </a:lnTo>
                  <a:lnTo>
                    <a:pt x="487" y="471"/>
                  </a:lnTo>
                  <a:lnTo>
                    <a:pt x="487" y="473"/>
                  </a:lnTo>
                  <a:lnTo>
                    <a:pt x="487" y="473"/>
                  </a:lnTo>
                  <a:lnTo>
                    <a:pt x="487" y="478"/>
                  </a:lnTo>
                  <a:lnTo>
                    <a:pt x="487" y="480"/>
                  </a:lnTo>
                  <a:lnTo>
                    <a:pt x="487" y="480"/>
                  </a:lnTo>
                  <a:lnTo>
                    <a:pt x="485" y="483"/>
                  </a:lnTo>
                  <a:lnTo>
                    <a:pt x="485" y="485"/>
                  </a:lnTo>
                  <a:lnTo>
                    <a:pt x="480" y="485"/>
                  </a:lnTo>
                  <a:lnTo>
                    <a:pt x="475" y="488"/>
                  </a:lnTo>
                  <a:lnTo>
                    <a:pt x="473" y="490"/>
                  </a:lnTo>
                  <a:lnTo>
                    <a:pt x="473" y="495"/>
                  </a:lnTo>
                  <a:lnTo>
                    <a:pt x="470" y="497"/>
                  </a:lnTo>
                  <a:lnTo>
                    <a:pt x="470" y="499"/>
                  </a:lnTo>
                  <a:lnTo>
                    <a:pt x="470" y="502"/>
                  </a:lnTo>
                  <a:lnTo>
                    <a:pt x="468" y="504"/>
                  </a:lnTo>
                  <a:lnTo>
                    <a:pt x="466" y="506"/>
                  </a:lnTo>
                  <a:lnTo>
                    <a:pt x="444" y="514"/>
                  </a:lnTo>
                  <a:lnTo>
                    <a:pt x="435" y="502"/>
                  </a:lnTo>
                  <a:lnTo>
                    <a:pt x="433" y="499"/>
                  </a:lnTo>
                  <a:lnTo>
                    <a:pt x="423" y="495"/>
                  </a:lnTo>
                  <a:lnTo>
                    <a:pt x="421" y="492"/>
                  </a:lnTo>
                  <a:lnTo>
                    <a:pt x="418" y="492"/>
                  </a:lnTo>
                  <a:lnTo>
                    <a:pt x="418" y="492"/>
                  </a:lnTo>
                  <a:lnTo>
                    <a:pt x="418" y="492"/>
                  </a:lnTo>
                  <a:lnTo>
                    <a:pt x="414" y="497"/>
                  </a:lnTo>
                  <a:lnTo>
                    <a:pt x="414" y="497"/>
                  </a:lnTo>
                  <a:lnTo>
                    <a:pt x="411" y="497"/>
                  </a:lnTo>
                  <a:lnTo>
                    <a:pt x="397" y="499"/>
                  </a:lnTo>
                  <a:lnTo>
                    <a:pt x="397" y="495"/>
                  </a:lnTo>
                  <a:lnTo>
                    <a:pt x="397" y="490"/>
                  </a:lnTo>
                  <a:lnTo>
                    <a:pt x="399" y="490"/>
                  </a:lnTo>
                  <a:lnTo>
                    <a:pt x="399" y="488"/>
                  </a:lnTo>
                  <a:lnTo>
                    <a:pt x="402" y="490"/>
                  </a:lnTo>
                  <a:lnTo>
                    <a:pt x="404" y="490"/>
                  </a:lnTo>
                  <a:lnTo>
                    <a:pt x="407" y="488"/>
                  </a:lnTo>
                  <a:lnTo>
                    <a:pt x="409" y="488"/>
                  </a:lnTo>
                  <a:lnTo>
                    <a:pt x="411" y="485"/>
                  </a:lnTo>
                  <a:lnTo>
                    <a:pt x="411" y="483"/>
                  </a:lnTo>
                  <a:lnTo>
                    <a:pt x="411" y="483"/>
                  </a:lnTo>
                  <a:lnTo>
                    <a:pt x="411" y="473"/>
                  </a:lnTo>
                  <a:lnTo>
                    <a:pt x="411" y="471"/>
                  </a:lnTo>
                  <a:lnTo>
                    <a:pt x="411" y="469"/>
                  </a:lnTo>
                  <a:lnTo>
                    <a:pt x="411" y="466"/>
                  </a:lnTo>
                  <a:lnTo>
                    <a:pt x="411" y="464"/>
                  </a:lnTo>
                  <a:lnTo>
                    <a:pt x="407" y="459"/>
                  </a:lnTo>
                  <a:lnTo>
                    <a:pt x="404" y="454"/>
                  </a:lnTo>
                  <a:lnTo>
                    <a:pt x="404" y="452"/>
                  </a:lnTo>
                  <a:lnTo>
                    <a:pt x="402" y="452"/>
                  </a:lnTo>
                  <a:lnTo>
                    <a:pt x="402" y="452"/>
                  </a:lnTo>
                  <a:lnTo>
                    <a:pt x="399" y="452"/>
                  </a:lnTo>
                  <a:lnTo>
                    <a:pt x="383" y="464"/>
                  </a:lnTo>
                  <a:lnTo>
                    <a:pt x="378" y="464"/>
                  </a:lnTo>
                  <a:lnTo>
                    <a:pt x="378" y="464"/>
                  </a:lnTo>
                  <a:lnTo>
                    <a:pt x="376" y="462"/>
                  </a:lnTo>
                  <a:lnTo>
                    <a:pt x="376" y="459"/>
                  </a:lnTo>
                  <a:lnTo>
                    <a:pt x="376" y="457"/>
                  </a:lnTo>
                  <a:lnTo>
                    <a:pt x="373" y="457"/>
                  </a:lnTo>
                  <a:lnTo>
                    <a:pt x="373" y="454"/>
                  </a:lnTo>
                  <a:lnTo>
                    <a:pt x="362" y="445"/>
                  </a:lnTo>
                  <a:lnTo>
                    <a:pt x="359" y="443"/>
                  </a:lnTo>
                  <a:lnTo>
                    <a:pt x="354" y="440"/>
                  </a:lnTo>
                  <a:lnTo>
                    <a:pt x="347" y="435"/>
                  </a:lnTo>
                  <a:lnTo>
                    <a:pt x="343" y="433"/>
                  </a:lnTo>
                  <a:lnTo>
                    <a:pt x="340" y="431"/>
                  </a:lnTo>
                  <a:lnTo>
                    <a:pt x="338" y="431"/>
                  </a:lnTo>
                  <a:lnTo>
                    <a:pt x="338" y="431"/>
                  </a:lnTo>
                  <a:lnTo>
                    <a:pt x="336" y="431"/>
                  </a:lnTo>
                  <a:lnTo>
                    <a:pt x="333" y="433"/>
                  </a:lnTo>
                  <a:lnTo>
                    <a:pt x="324" y="433"/>
                  </a:lnTo>
                  <a:lnTo>
                    <a:pt x="324" y="433"/>
                  </a:lnTo>
                  <a:lnTo>
                    <a:pt x="321" y="435"/>
                  </a:lnTo>
                  <a:lnTo>
                    <a:pt x="321" y="438"/>
                  </a:lnTo>
                  <a:lnTo>
                    <a:pt x="324" y="438"/>
                  </a:lnTo>
                  <a:lnTo>
                    <a:pt x="324" y="440"/>
                  </a:lnTo>
                  <a:lnTo>
                    <a:pt x="324" y="443"/>
                  </a:lnTo>
                  <a:lnTo>
                    <a:pt x="324" y="443"/>
                  </a:lnTo>
                  <a:lnTo>
                    <a:pt x="324" y="445"/>
                  </a:lnTo>
                  <a:lnTo>
                    <a:pt x="321" y="447"/>
                  </a:lnTo>
                  <a:lnTo>
                    <a:pt x="319" y="447"/>
                  </a:lnTo>
                  <a:lnTo>
                    <a:pt x="319" y="445"/>
                  </a:lnTo>
                  <a:lnTo>
                    <a:pt x="319" y="443"/>
                  </a:lnTo>
                  <a:lnTo>
                    <a:pt x="317" y="435"/>
                  </a:lnTo>
                  <a:lnTo>
                    <a:pt x="317" y="435"/>
                  </a:lnTo>
                  <a:lnTo>
                    <a:pt x="317" y="433"/>
                  </a:lnTo>
                  <a:lnTo>
                    <a:pt x="314" y="431"/>
                  </a:lnTo>
                  <a:lnTo>
                    <a:pt x="314" y="431"/>
                  </a:lnTo>
                  <a:lnTo>
                    <a:pt x="314" y="431"/>
                  </a:lnTo>
                  <a:lnTo>
                    <a:pt x="305" y="426"/>
                  </a:lnTo>
                  <a:lnTo>
                    <a:pt x="302" y="424"/>
                  </a:lnTo>
                  <a:lnTo>
                    <a:pt x="295" y="419"/>
                  </a:lnTo>
                  <a:lnTo>
                    <a:pt x="293" y="414"/>
                  </a:lnTo>
                  <a:lnTo>
                    <a:pt x="293" y="412"/>
                  </a:lnTo>
                  <a:lnTo>
                    <a:pt x="293" y="407"/>
                  </a:lnTo>
                  <a:lnTo>
                    <a:pt x="293" y="407"/>
                  </a:lnTo>
                  <a:lnTo>
                    <a:pt x="291" y="405"/>
                  </a:lnTo>
                  <a:lnTo>
                    <a:pt x="291" y="402"/>
                  </a:lnTo>
                  <a:lnTo>
                    <a:pt x="288" y="402"/>
                  </a:lnTo>
                  <a:lnTo>
                    <a:pt x="288" y="400"/>
                  </a:lnTo>
                  <a:lnTo>
                    <a:pt x="288" y="398"/>
                  </a:lnTo>
                  <a:lnTo>
                    <a:pt x="288" y="395"/>
                  </a:lnTo>
                  <a:lnTo>
                    <a:pt x="288" y="393"/>
                  </a:lnTo>
                  <a:lnTo>
                    <a:pt x="288" y="393"/>
                  </a:lnTo>
                  <a:lnTo>
                    <a:pt x="288" y="391"/>
                  </a:lnTo>
                  <a:lnTo>
                    <a:pt x="286" y="386"/>
                  </a:lnTo>
                  <a:lnTo>
                    <a:pt x="284" y="381"/>
                  </a:lnTo>
                  <a:lnTo>
                    <a:pt x="284" y="376"/>
                  </a:lnTo>
                  <a:lnTo>
                    <a:pt x="284" y="369"/>
                  </a:lnTo>
                  <a:lnTo>
                    <a:pt x="284" y="367"/>
                  </a:lnTo>
                  <a:lnTo>
                    <a:pt x="281" y="365"/>
                  </a:lnTo>
                  <a:lnTo>
                    <a:pt x="279" y="360"/>
                  </a:lnTo>
                  <a:lnTo>
                    <a:pt x="274" y="355"/>
                  </a:lnTo>
                  <a:lnTo>
                    <a:pt x="272" y="353"/>
                  </a:lnTo>
                  <a:lnTo>
                    <a:pt x="269" y="353"/>
                  </a:lnTo>
                  <a:lnTo>
                    <a:pt x="265" y="353"/>
                  </a:lnTo>
                  <a:lnTo>
                    <a:pt x="265" y="350"/>
                  </a:lnTo>
                  <a:lnTo>
                    <a:pt x="262" y="350"/>
                  </a:lnTo>
                  <a:lnTo>
                    <a:pt x="260" y="346"/>
                  </a:lnTo>
                  <a:lnTo>
                    <a:pt x="260" y="346"/>
                  </a:lnTo>
                  <a:lnTo>
                    <a:pt x="260" y="343"/>
                  </a:lnTo>
                  <a:lnTo>
                    <a:pt x="262" y="341"/>
                  </a:lnTo>
                  <a:lnTo>
                    <a:pt x="262" y="341"/>
                  </a:lnTo>
                  <a:lnTo>
                    <a:pt x="265" y="336"/>
                  </a:lnTo>
                  <a:lnTo>
                    <a:pt x="265" y="336"/>
                  </a:lnTo>
                  <a:lnTo>
                    <a:pt x="265" y="334"/>
                  </a:lnTo>
                  <a:lnTo>
                    <a:pt x="265" y="334"/>
                  </a:lnTo>
                  <a:lnTo>
                    <a:pt x="265" y="331"/>
                  </a:lnTo>
                  <a:lnTo>
                    <a:pt x="265" y="329"/>
                  </a:lnTo>
                  <a:lnTo>
                    <a:pt x="265" y="327"/>
                  </a:lnTo>
                  <a:lnTo>
                    <a:pt x="265" y="324"/>
                  </a:lnTo>
                  <a:lnTo>
                    <a:pt x="262" y="317"/>
                  </a:lnTo>
                  <a:lnTo>
                    <a:pt x="243" y="294"/>
                  </a:lnTo>
                  <a:lnTo>
                    <a:pt x="241" y="291"/>
                  </a:lnTo>
                  <a:lnTo>
                    <a:pt x="239" y="286"/>
                  </a:lnTo>
                  <a:lnTo>
                    <a:pt x="239" y="282"/>
                  </a:lnTo>
                  <a:lnTo>
                    <a:pt x="236" y="275"/>
                  </a:lnTo>
                  <a:lnTo>
                    <a:pt x="236" y="275"/>
                  </a:lnTo>
                  <a:lnTo>
                    <a:pt x="236" y="272"/>
                  </a:lnTo>
                  <a:lnTo>
                    <a:pt x="222" y="256"/>
                  </a:lnTo>
                  <a:lnTo>
                    <a:pt x="220" y="253"/>
                  </a:lnTo>
                  <a:lnTo>
                    <a:pt x="220" y="251"/>
                  </a:lnTo>
                  <a:lnTo>
                    <a:pt x="220" y="249"/>
                  </a:lnTo>
                  <a:lnTo>
                    <a:pt x="220" y="239"/>
                  </a:lnTo>
                  <a:lnTo>
                    <a:pt x="220" y="234"/>
                  </a:lnTo>
                  <a:lnTo>
                    <a:pt x="220" y="232"/>
                  </a:lnTo>
                  <a:lnTo>
                    <a:pt x="217" y="230"/>
                  </a:lnTo>
                  <a:lnTo>
                    <a:pt x="217" y="225"/>
                  </a:lnTo>
                  <a:lnTo>
                    <a:pt x="217" y="223"/>
                  </a:lnTo>
                  <a:lnTo>
                    <a:pt x="217" y="215"/>
                  </a:lnTo>
                  <a:lnTo>
                    <a:pt x="210" y="218"/>
                  </a:lnTo>
                  <a:lnTo>
                    <a:pt x="203" y="220"/>
                  </a:lnTo>
                  <a:lnTo>
                    <a:pt x="203" y="223"/>
                  </a:lnTo>
                  <a:lnTo>
                    <a:pt x="201" y="223"/>
                  </a:lnTo>
                  <a:lnTo>
                    <a:pt x="201" y="227"/>
                  </a:lnTo>
                  <a:lnTo>
                    <a:pt x="198" y="230"/>
                  </a:lnTo>
                  <a:lnTo>
                    <a:pt x="196" y="230"/>
                  </a:lnTo>
                  <a:lnTo>
                    <a:pt x="196" y="230"/>
                  </a:lnTo>
                  <a:lnTo>
                    <a:pt x="191" y="230"/>
                  </a:lnTo>
                  <a:lnTo>
                    <a:pt x="187" y="227"/>
                  </a:lnTo>
                  <a:lnTo>
                    <a:pt x="184" y="227"/>
                  </a:lnTo>
                  <a:lnTo>
                    <a:pt x="182" y="230"/>
                  </a:lnTo>
                  <a:lnTo>
                    <a:pt x="182" y="230"/>
                  </a:lnTo>
                  <a:lnTo>
                    <a:pt x="179" y="230"/>
                  </a:lnTo>
                  <a:lnTo>
                    <a:pt x="177" y="234"/>
                  </a:lnTo>
                  <a:lnTo>
                    <a:pt x="175" y="237"/>
                  </a:lnTo>
                  <a:lnTo>
                    <a:pt x="175" y="237"/>
                  </a:lnTo>
                  <a:lnTo>
                    <a:pt x="172" y="237"/>
                  </a:lnTo>
                  <a:lnTo>
                    <a:pt x="139" y="206"/>
                  </a:lnTo>
                  <a:lnTo>
                    <a:pt x="132" y="204"/>
                  </a:lnTo>
                  <a:lnTo>
                    <a:pt x="118" y="199"/>
                  </a:lnTo>
                  <a:lnTo>
                    <a:pt x="113" y="199"/>
                  </a:lnTo>
                  <a:lnTo>
                    <a:pt x="111" y="199"/>
                  </a:lnTo>
                  <a:lnTo>
                    <a:pt x="111" y="199"/>
                  </a:lnTo>
                  <a:lnTo>
                    <a:pt x="111" y="201"/>
                  </a:lnTo>
                  <a:lnTo>
                    <a:pt x="108" y="204"/>
                  </a:lnTo>
                  <a:lnTo>
                    <a:pt x="108" y="204"/>
                  </a:lnTo>
                  <a:lnTo>
                    <a:pt x="106" y="206"/>
                  </a:lnTo>
                  <a:lnTo>
                    <a:pt x="104" y="206"/>
                  </a:lnTo>
                  <a:lnTo>
                    <a:pt x="99" y="206"/>
                  </a:lnTo>
                  <a:lnTo>
                    <a:pt x="80" y="201"/>
                  </a:lnTo>
                  <a:lnTo>
                    <a:pt x="78" y="199"/>
                  </a:lnTo>
                  <a:lnTo>
                    <a:pt x="75" y="199"/>
                  </a:lnTo>
                  <a:lnTo>
                    <a:pt x="75" y="197"/>
                  </a:lnTo>
                  <a:lnTo>
                    <a:pt x="73" y="197"/>
                  </a:lnTo>
                  <a:lnTo>
                    <a:pt x="73" y="194"/>
                  </a:lnTo>
                  <a:lnTo>
                    <a:pt x="73" y="194"/>
                  </a:lnTo>
                  <a:lnTo>
                    <a:pt x="75" y="192"/>
                  </a:lnTo>
                  <a:lnTo>
                    <a:pt x="75" y="192"/>
                  </a:lnTo>
                  <a:lnTo>
                    <a:pt x="78" y="192"/>
                  </a:lnTo>
                  <a:lnTo>
                    <a:pt x="82" y="192"/>
                  </a:lnTo>
                  <a:lnTo>
                    <a:pt x="85" y="192"/>
                  </a:lnTo>
                  <a:lnTo>
                    <a:pt x="85" y="192"/>
                  </a:lnTo>
                  <a:lnTo>
                    <a:pt x="87" y="189"/>
                  </a:lnTo>
                  <a:lnTo>
                    <a:pt x="87" y="189"/>
                  </a:lnTo>
                  <a:lnTo>
                    <a:pt x="87" y="187"/>
                  </a:lnTo>
                  <a:lnTo>
                    <a:pt x="87" y="185"/>
                  </a:lnTo>
                  <a:lnTo>
                    <a:pt x="87" y="185"/>
                  </a:lnTo>
                  <a:lnTo>
                    <a:pt x="87" y="182"/>
                  </a:lnTo>
                  <a:lnTo>
                    <a:pt x="87" y="182"/>
                  </a:lnTo>
                  <a:lnTo>
                    <a:pt x="87" y="180"/>
                  </a:lnTo>
                  <a:lnTo>
                    <a:pt x="87" y="178"/>
                  </a:lnTo>
                  <a:lnTo>
                    <a:pt x="87" y="175"/>
                  </a:lnTo>
                  <a:lnTo>
                    <a:pt x="87" y="173"/>
                  </a:lnTo>
                  <a:lnTo>
                    <a:pt x="87" y="171"/>
                  </a:lnTo>
                  <a:lnTo>
                    <a:pt x="87" y="171"/>
                  </a:lnTo>
                  <a:lnTo>
                    <a:pt x="87" y="168"/>
                  </a:lnTo>
                  <a:lnTo>
                    <a:pt x="85" y="168"/>
                  </a:lnTo>
                  <a:lnTo>
                    <a:pt x="85" y="168"/>
                  </a:lnTo>
                  <a:lnTo>
                    <a:pt x="73" y="175"/>
                  </a:lnTo>
                  <a:lnTo>
                    <a:pt x="71" y="175"/>
                  </a:lnTo>
                  <a:lnTo>
                    <a:pt x="71" y="175"/>
                  </a:lnTo>
                  <a:lnTo>
                    <a:pt x="71" y="178"/>
                  </a:lnTo>
                  <a:lnTo>
                    <a:pt x="68" y="180"/>
                  </a:lnTo>
                  <a:lnTo>
                    <a:pt x="68" y="182"/>
                  </a:lnTo>
                  <a:lnTo>
                    <a:pt x="66" y="182"/>
                  </a:lnTo>
                  <a:lnTo>
                    <a:pt x="63" y="182"/>
                  </a:lnTo>
                  <a:lnTo>
                    <a:pt x="59" y="180"/>
                  </a:lnTo>
                  <a:lnTo>
                    <a:pt x="52" y="178"/>
                  </a:lnTo>
                  <a:lnTo>
                    <a:pt x="49" y="178"/>
                  </a:lnTo>
                  <a:lnTo>
                    <a:pt x="47" y="178"/>
                  </a:lnTo>
                  <a:lnTo>
                    <a:pt x="42" y="178"/>
                  </a:lnTo>
                  <a:lnTo>
                    <a:pt x="42" y="178"/>
                  </a:lnTo>
                  <a:lnTo>
                    <a:pt x="40" y="175"/>
                  </a:lnTo>
                  <a:lnTo>
                    <a:pt x="35" y="166"/>
                  </a:lnTo>
                  <a:lnTo>
                    <a:pt x="35" y="163"/>
                  </a:lnTo>
                  <a:lnTo>
                    <a:pt x="35" y="161"/>
                  </a:lnTo>
                  <a:lnTo>
                    <a:pt x="35" y="161"/>
                  </a:lnTo>
                  <a:lnTo>
                    <a:pt x="40" y="159"/>
                  </a:lnTo>
                  <a:lnTo>
                    <a:pt x="42" y="156"/>
                  </a:lnTo>
                  <a:lnTo>
                    <a:pt x="45" y="154"/>
                  </a:lnTo>
                  <a:lnTo>
                    <a:pt x="47" y="147"/>
                  </a:lnTo>
                  <a:lnTo>
                    <a:pt x="49" y="147"/>
                  </a:lnTo>
                  <a:lnTo>
                    <a:pt x="54" y="144"/>
                  </a:lnTo>
                  <a:lnTo>
                    <a:pt x="56" y="142"/>
                  </a:lnTo>
                  <a:lnTo>
                    <a:pt x="59" y="140"/>
                  </a:lnTo>
                  <a:lnTo>
                    <a:pt x="59" y="137"/>
                  </a:lnTo>
                  <a:lnTo>
                    <a:pt x="59" y="133"/>
                  </a:lnTo>
                  <a:lnTo>
                    <a:pt x="61" y="126"/>
                  </a:lnTo>
                  <a:lnTo>
                    <a:pt x="61" y="123"/>
                  </a:lnTo>
                  <a:lnTo>
                    <a:pt x="63" y="123"/>
                  </a:lnTo>
                  <a:lnTo>
                    <a:pt x="63" y="123"/>
                  </a:lnTo>
                  <a:lnTo>
                    <a:pt x="66" y="126"/>
                  </a:lnTo>
                  <a:lnTo>
                    <a:pt x="68" y="140"/>
                  </a:lnTo>
                  <a:lnTo>
                    <a:pt x="68" y="140"/>
                  </a:lnTo>
                  <a:lnTo>
                    <a:pt x="71" y="142"/>
                  </a:lnTo>
                  <a:lnTo>
                    <a:pt x="73" y="142"/>
                  </a:lnTo>
                  <a:lnTo>
                    <a:pt x="73" y="142"/>
                  </a:lnTo>
                  <a:lnTo>
                    <a:pt x="75" y="140"/>
                  </a:lnTo>
                  <a:lnTo>
                    <a:pt x="75" y="135"/>
                  </a:lnTo>
                  <a:lnTo>
                    <a:pt x="80" y="128"/>
                  </a:lnTo>
                  <a:lnTo>
                    <a:pt x="80" y="126"/>
                  </a:lnTo>
                  <a:lnTo>
                    <a:pt x="80" y="123"/>
                  </a:lnTo>
                  <a:lnTo>
                    <a:pt x="61" y="111"/>
                  </a:lnTo>
                  <a:lnTo>
                    <a:pt x="56" y="109"/>
                  </a:lnTo>
                  <a:lnTo>
                    <a:pt x="54" y="107"/>
                  </a:lnTo>
                  <a:lnTo>
                    <a:pt x="52" y="107"/>
                  </a:lnTo>
                  <a:lnTo>
                    <a:pt x="52" y="107"/>
                  </a:lnTo>
                  <a:lnTo>
                    <a:pt x="49" y="107"/>
                  </a:lnTo>
                  <a:lnTo>
                    <a:pt x="49" y="109"/>
                  </a:lnTo>
                  <a:lnTo>
                    <a:pt x="45" y="111"/>
                  </a:lnTo>
                  <a:lnTo>
                    <a:pt x="45" y="111"/>
                  </a:lnTo>
                  <a:lnTo>
                    <a:pt x="42" y="114"/>
                  </a:lnTo>
                  <a:lnTo>
                    <a:pt x="37" y="114"/>
                  </a:lnTo>
                  <a:lnTo>
                    <a:pt x="35" y="114"/>
                  </a:lnTo>
                  <a:lnTo>
                    <a:pt x="33" y="114"/>
                  </a:lnTo>
                  <a:lnTo>
                    <a:pt x="33" y="114"/>
                  </a:lnTo>
                  <a:lnTo>
                    <a:pt x="33" y="116"/>
                  </a:lnTo>
                  <a:lnTo>
                    <a:pt x="30" y="121"/>
                  </a:lnTo>
                  <a:lnTo>
                    <a:pt x="28" y="123"/>
                  </a:lnTo>
                  <a:lnTo>
                    <a:pt x="28" y="123"/>
                  </a:lnTo>
                  <a:lnTo>
                    <a:pt x="26" y="123"/>
                  </a:lnTo>
                  <a:lnTo>
                    <a:pt x="26" y="123"/>
                  </a:lnTo>
                  <a:lnTo>
                    <a:pt x="23" y="123"/>
                  </a:lnTo>
                  <a:lnTo>
                    <a:pt x="21" y="123"/>
                  </a:lnTo>
                  <a:lnTo>
                    <a:pt x="16" y="118"/>
                  </a:lnTo>
                  <a:lnTo>
                    <a:pt x="14" y="118"/>
                  </a:lnTo>
                  <a:lnTo>
                    <a:pt x="11" y="116"/>
                  </a:lnTo>
                  <a:lnTo>
                    <a:pt x="9" y="116"/>
                  </a:lnTo>
                  <a:lnTo>
                    <a:pt x="7" y="118"/>
                  </a:lnTo>
                  <a:lnTo>
                    <a:pt x="4" y="118"/>
                  </a:lnTo>
                  <a:lnTo>
                    <a:pt x="0" y="121"/>
                  </a:lnTo>
                  <a:lnTo>
                    <a:pt x="2" y="104"/>
                  </a:lnTo>
                  <a:lnTo>
                    <a:pt x="2" y="100"/>
                  </a:lnTo>
                  <a:lnTo>
                    <a:pt x="7" y="92"/>
                  </a:lnTo>
                  <a:lnTo>
                    <a:pt x="9" y="88"/>
                  </a:lnTo>
                  <a:lnTo>
                    <a:pt x="9" y="62"/>
                  </a:lnTo>
                  <a:lnTo>
                    <a:pt x="9" y="59"/>
                  </a:lnTo>
                  <a:lnTo>
                    <a:pt x="9" y="52"/>
                  </a:lnTo>
                  <a:lnTo>
                    <a:pt x="7" y="50"/>
                  </a:lnTo>
                  <a:lnTo>
                    <a:pt x="7" y="47"/>
                  </a:lnTo>
                  <a:lnTo>
                    <a:pt x="9" y="45"/>
                  </a:lnTo>
                  <a:lnTo>
                    <a:pt x="9" y="45"/>
                  </a:lnTo>
                  <a:lnTo>
                    <a:pt x="9" y="45"/>
                  </a:lnTo>
                  <a:lnTo>
                    <a:pt x="11" y="45"/>
                  </a:lnTo>
                  <a:lnTo>
                    <a:pt x="16" y="47"/>
                  </a:lnTo>
                  <a:lnTo>
                    <a:pt x="16" y="47"/>
                  </a:lnTo>
                  <a:lnTo>
                    <a:pt x="28" y="45"/>
                  </a:lnTo>
                  <a:lnTo>
                    <a:pt x="28" y="45"/>
                  </a:lnTo>
                  <a:lnTo>
                    <a:pt x="30" y="45"/>
                  </a:lnTo>
                  <a:lnTo>
                    <a:pt x="33" y="45"/>
                  </a:lnTo>
                  <a:lnTo>
                    <a:pt x="45" y="36"/>
                  </a:lnTo>
                  <a:lnTo>
                    <a:pt x="49" y="29"/>
                  </a:lnTo>
                  <a:lnTo>
                    <a:pt x="54" y="26"/>
                  </a:lnTo>
                  <a:lnTo>
                    <a:pt x="56" y="26"/>
                  </a:lnTo>
                  <a:lnTo>
                    <a:pt x="56" y="26"/>
                  </a:lnTo>
                  <a:lnTo>
                    <a:pt x="68" y="19"/>
                  </a:lnTo>
                  <a:lnTo>
                    <a:pt x="73" y="19"/>
                  </a:lnTo>
                  <a:lnTo>
                    <a:pt x="73" y="19"/>
                  </a:lnTo>
                  <a:lnTo>
                    <a:pt x="80" y="21"/>
                  </a:lnTo>
                  <a:lnTo>
                    <a:pt x="78" y="26"/>
                  </a:lnTo>
                  <a:lnTo>
                    <a:pt x="75" y="38"/>
                  </a:lnTo>
                  <a:lnTo>
                    <a:pt x="80" y="45"/>
                  </a:lnTo>
                  <a:lnTo>
                    <a:pt x="90" y="50"/>
                  </a:lnTo>
                  <a:lnTo>
                    <a:pt x="99" y="47"/>
                  </a:lnTo>
                  <a:lnTo>
                    <a:pt x="104" y="36"/>
                  </a:lnTo>
                  <a:lnTo>
                    <a:pt x="104" y="36"/>
                  </a:lnTo>
                  <a:lnTo>
                    <a:pt x="104" y="33"/>
                  </a:lnTo>
                  <a:lnTo>
                    <a:pt x="104" y="33"/>
                  </a:lnTo>
                  <a:lnTo>
                    <a:pt x="104" y="31"/>
                  </a:lnTo>
                  <a:lnTo>
                    <a:pt x="104" y="31"/>
                  </a:lnTo>
                  <a:lnTo>
                    <a:pt x="108" y="33"/>
                  </a:lnTo>
                  <a:lnTo>
                    <a:pt x="123" y="38"/>
                  </a:lnTo>
                  <a:lnTo>
                    <a:pt x="123" y="38"/>
                  </a:lnTo>
                  <a:lnTo>
                    <a:pt x="125" y="40"/>
                  </a:lnTo>
                  <a:lnTo>
                    <a:pt x="125" y="43"/>
                  </a:lnTo>
                  <a:lnTo>
                    <a:pt x="125" y="45"/>
                  </a:lnTo>
                  <a:lnTo>
                    <a:pt x="127" y="47"/>
                  </a:lnTo>
                  <a:lnTo>
                    <a:pt x="127" y="50"/>
                  </a:lnTo>
                  <a:lnTo>
                    <a:pt x="130" y="50"/>
                  </a:lnTo>
                  <a:lnTo>
                    <a:pt x="130" y="50"/>
                  </a:lnTo>
                  <a:lnTo>
                    <a:pt x="132" y="50"/>
                  </a:lnTo>
                  <a:lnTo>
                    <a:pt x="132" y="47"/>
                  </a:lnTo>
                  <a:lnTo>
                    <a:pt x="132" y="47"/>
                  </a:lnTo>
                  <a:lnTo>
                    <a:pt x="132" y="45"/>
                  </a:lnTo>
                  <a:lnTo>
                    <a:pt x="132" y="43"/>
                  </a:lnTo>
                  <a:lnTo>
                    <a:pt x="134" y="43"/>
                  </a:lnTo>
                  <a:lnTo>
                    <a:pt x="137" y="40"/>
                  </a:lnTo>
                  <a:lnTo>
                    <a:pt x="137" y="40"/>
                  </a:lnTo>
                  <a:lnTo>
                    <a:pt x="139" y="40"/>
                  </a:lnTo>
                  <a:lnTo>
                    <a:pt x="142" y="43"/>
                  </a:lnTo>
                  <a:lnTo>
                    <a:pt x="144" y="47"/>
                  </a:lnTo>
                  <a:lnTo>
                    <a:pt x="144" y="50"/>
                  </a:lnTo>
                  <a:lnTo>
                    <a:pt x="149" y="55"/>
                  </a:lnTo>
                  <a:lnTo>
                    <a:pt x="149" y="57"/>
                  </a:lnTo>
                  <a:lnTo>
                    <a:pt x="151" y="59"/>
                  </a:lnTo>
                  <a:lnTo>
                    <a:pt x="153" y="59"/>
                  </a:lnTo>
                  <a:lnTo>
                    <a:pt x="156" y="59"/>
                  </a:lnTo>
                  <a:lnTo>
                    <a:pt x="165" y="59"/>
                  </a:lnTo>
                  <a:lnTo>
                    <a:pt x="168" y="57"/>
                  </a:lnTo>
                  <a:lnTo>
                    <a:pt x="168" y="57"/>
                  </a:lnTo>
                  <a:lnTo>
                    <a:pt x="170" y="57"/>
                  </a:lnTo>
                  <a:lnTo>
                    <a:pt x="170" y="55"/>
                  </a:lnTo>
                  <a:lnTo>
                    <a:pt x="170" y="52"/>
                  </a:lnTo>
                  <a:lnTo>
                    <a:pt x="170" y="50"/>
                  </a:lnTo>
                  <a:lnTo>
                    <a:pt x="172" y="50"/>
                  </a:lnTo>
                  <a:lnTo>
                    <a:pt x="172" y="47"/>
                  </a:lnTo>
                  <a:lnTo>
                    <a:pt x="172" y="47"/>
                  </a:lnTo>
                  <a:lnTo>
                    <a:pt x="179" y="43"/>
                  </a:lnTo>
                  <a:lnTo>
                    <a:pt x="179" y="43"/>
                  </a:lnTo>
                  <a:lnTo>
                    <a:pt x="182" y="40"/>
                  </a:lnTo>
                  <a:lnTo>
                    <a:pt x="182" y="38"/>
                  </a:lnTo>
                  <a:lnTo>
                    <a:pt x="184" y="31"/>
                  </a:lnTo>
                  <a:lnTo>
                    <a:pt x="184" y="31"/>
                  </a:lnTo>
                  <a:lnTo>
                    <a:pt x="184" y="29"/>
                  </a:lnTo>
                  <a:lnTo>
                    <a:pt x="182" y="29"/>
                  </a:lnTo>
                  <a:lnTo>
                    <a:pt x="182" y="24"/>
                  </a:lnTo>
                  <a:lnTo>
                    <a:pt x="182" y="24"/>
                  </a:lnTo>
                  <a:lnTo>
                    <a:pt x="179" y="21"/>
                  </a:lnTo>
                  <a:lnTo>
                    <a:pt x="179" y="19"/>
                  </a:lnTo>
                  <a:lnTo>
                    <a:pt x="179" y="19"/>
                  </a:lnTo>
                  <a:lnTo>
                    <a:pt x="179" y="14"/>
                  </a:lnTo>
                  <a:lnTo>
                    <a:pt x="182"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5"/>
            <p:cNvSpPr>
              <a:spLocks/>
            </p:cNvSpPr>
            <p:nvPr/>
          </p:nvSpPr>
          <p:spPr bwMode="auto">
            <a:xfrm>
              <a:off x="2591540" y="1719677"/>
              <a:ext cx="448353" cy="542633"/>
            </a:xfrm>
            <a:custGeom>
              <a:avLst/>
              <a:gdLst>
                <a:gd name="T0" fmla="*/ 414 w 428"/>
                <a:gd name="T1" fmla="*/ 343 h 518"/>
                <a:gd name="T2" fmla="*/ 409 w 428"/>
                <a:gd name="T3" fmla="*/ 367 h 518"/>
                <a:gd name="T4" fmla="*/ 390 w 428"/>
                <a:gd name="T5" fmla="*/ 381 h 518"/>
                <a:gd name="T6" fmla="*/ 367 w 428"/>
                <a:gd name="T7" fmla="*/ 386 h 518"/>
                <a:gd name="T8" fmla="*/ 327 w 428"/>
                <a:gd name="T9" fmla="*/ 412 h 518"/>
                <a:gd name="T10" fmla="*/ 298 w 428"/>
                <a:gd name="T11" fmla="*/ 450 h 518"/>
                <a:gd name="T12" fmla="*/ 284 w 428"/>
                <a:gd name="T13" fmla="*/ 462 h 518"/>
                <a:gd name="T14" fmla="*/ 272 w 428"/>
                <a:gd name="T15" fmla="*/ 480 h 518"/>
                <a:gd name="T16" fmla="*/ 253 w 428"/>
                <a:gd name="T17" fmla="*/ 480 h 518"/>
                <a:gd name="T18" fmla="*/ 251 w 428"/>
                <a:gd name="T19" fmla="*/ 504 h 518"/>
                <a:gd name="T20" fmla="*/ 225 w 428"/>
                <a:gd name="T21" fmla="*/ 511 h 518"/>
                <a:gd name="T22" fmla="*/ 206 w 428"/>
                <a:gd name="T23" fmla="*/ 502 h 518"/>
                <a:gd name="T24" fmla="*/ 194 w 428"/>
                <a:gd name="T25" fmla="*/ 495 h 518"/>
                <a:gd name="T26" fmla="*/ 144 w 428"/>
                <a:gd name="T27" fmla="*/ 462 h 518"/>
                <a:gd name="T28" fmla="*/ 130 w 428"/>
                <a:gd name="T29" fmla="*/ 426 h 518"/>
                <a:gd name="T30" fmla="*/ 97 w 428"/>
                <a:gd name="T31" fmla="*/ 409 h 518"/>
                <a:gd name="T32" fmla="*/ 73 w 428"/>
                <a:gd name="T33" fmla="*/ 421 h 518"/>
                <a:gd name="T34" fmla="*/ 36 w 428"/>
                <a:gd name="T35" fmla="*/ 409 h 518"/>
                <a:gd name="T36" fmla="*/ 38 w 428"/>
                <a:gd name="T37" fmla="*/ 388 h 518"/>
                <a:gd name="T38" fmla="*/ 31 w 428"/>
                <a:gd name="T39" fmla="*/ 374 h 518"/>
                <a:gd name="T40" fmla="*/ 24 w 428"/>
                <a:gd name="T41" fmla="*/ 324 h 518"/>
                <a:gd name="T42" fmla="*/ 19 w 428"/>
                <a:gd name="T43" fmla="*/ 284 h 518"/>
                <a:gd name="T44" fmla="*/ 21 w 428"/>
                <a:gd name="T45" fmla="*/ 253 h 518"/>
                <a:gd name="T46" fmla="*/ 7 w 428"/>
                <a:gd name="T47" fmla="*/ 253 h 518"/>
                <a:gd name="T48" fmla="*/ 0 w 428"/>
                <a:gd name="T49" fmla="*/ 230 h 518"/>
                <a:gd name="T50" fmla="*/ 24 w 428"/>
                <a:gd name="T51" fmla="*/ 192 h 518"/>
                <a:gd name="T52" fmla="*/ 40 w 428"/>
                <a:gd name="T53" fmla="*/ 170 h 518"/>
                <a:gd name="T54" fmla="*/ 54 w 428"/>
                <a:gd name="T55" fmla="*/ 161 h 518"/>
                <a:gd name="T56" fmla="*/ 76 w 428"/>
                <a:gd name="T57" fmla="*/ 135 h 518"/>
                <a:gd name="T58" fmla="*/ 66 w 428"/>
                <a:gd name="T59" fmla="*/ 144 h 518"/>
                <a:gd name="T60" fmla="*/ 52 w 428"/>
                <a:gd name="T61" fmla="*/ 123 h 518"/>
                <a:gd name="T62" fmla="*/ 31 w 428"/>
                <a:gd name="T63" fmla="*/ 104 h 518"/>
                <a:gd name="T64" fmla="*/ 19 w 428"/>
                <a:gd name="T65" fmla="*/ 95 h 518"/>
                <a:gd name="T66" fmla="*/ 43 w 428"/>
                <a:gd name="T67" fmla="*/ 71 h 518"/>
                <a:gd name="T68" fmla="*/ 31 w 428"/>
                <a:gd name="T69" fmla="*/ 57 h 518"/>
                <a:gd name="T70" fmla="*/ 57 w 428"/>
                <a:gd name="T71" fmla="*/ 7 h 518"/>
                <a:gd name="T72" fmla="*/ 85 w 428"/>
                <a:gd name="T73" fmla="*/ 14 h 518"/>
                <a:gd name="T74" fmla="*/ 104 w 428"/>
                <a:gd name="T75" fmla="*/ 3 h 518"/>
                <a:gd name="T76" fmla="*/ 104 w 428"/>
                <a:gd name="T77" fmla="*/ 17 h 518"/>
                <a:gd name="T78" fmla="*/ 92 w 428"/>
                <a:gd name="T79" fmla="*/ 24 h 518"/>
                <a:gd name="T80" fmla="*/ 121 w 428"/>
                <a:gd name="T81" fmla="*/ 38 h 518"/>
                <a:gd name="T82" fmla="*/ 149 w 428"/>
                <a:gd name="T83" fmla="*/ 36 h 518"/>
                <a:gd name="T84" fmla="*/ 201 w 428"/>
                <a:gd name="T85" fmla="*/ 59 h 518"/>
                <a:gd name="T86" fmla="*/ 220 w 428"/>
                <a:gd name="T87" fmla="*/ 52 h 518"/>
                <a:gd name="T88" fmla="*/ 237 w 428"/>
                <a:gd name="T89" fmla="*/ 81 h 518"/>
                <a:gd name="T90" fmla="*/ 258 w 428"/>
                <a:gd name="T91" fmla="*/ 123 h 518"/>
                <a:gd name="T92" fmla="*/ 282 w 428"/>
                <a:gd name="T93" fmla="*/ 168 h 518"/>
                <a:gd name="T94" fmla="*/ 282 w 428"/>
                <a:gd name="T95" fmla="*/ 185 h 518"/>
                <a:gd name="T96" fmla="*/ 301 w 428"/>
                <a:gd name="T97" fmla="*/ 213 h 518"/>
                <a:gd name="T98" fmla="*/ 308 w 428"/>
                <a:gd name="T99" fmla="*/ 234 h 518"/>
                <a:gd name="T100" fmla="*/ 331 w 428"/>
                <a:gd name="T101" fmla="*/ 263 h 518"/>
                <a:gd name="T102" fmla="*/ 338 w 428"/>
                <a:gd name="T103" fmla="*/ 279 h 518"/>
                <a:gd name="T104" fmla="*/ 341 w 428"/>
                <a:gd name="T105" fmla="*/ 265 h 518"/>
                <a:gd name="T106" fmla="*/ 376 w 428"/>
                <a:gd name="T107" fmla="*/ 275 h 518"/>
                <a:gd name="T108" fmla="*/ 400 w 428"/>
                <a:gd name="T109" fmla="*/ 296 h 518"/>
                <a:gd name="T110" fmla="*/ 428 w 428"/>
                <a:gd name="T111" fmla="*/ 301 h 518"/>
                <a:gd name="T112" fmla="*/ 419 w 428"/>
                <a:gd name="T113" fmla="*/ 322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518">
                  <a:moveTo>
                    <a:pt x="414" y="322"/>
                  </a:moveTo>
                  <a:lnTo>
                    <a:pt x="414" y="322"/>
                  </a:lnTo>
                  <a:lnTo>
                    <a:pt x="414" y="327"/>
                  </a:lnTo>
                  <a:lnTo>
                    <a:pt x="414" y="331"/>
                  </a:lnTo>
                  <a:lnTo>
                    <a:pt x="412" y="336"/>
                  </a:lnTo>
                  <a:lnTo>
                    <a:pt x="412" y="338"/>
                  </a:lnTo>
                  <a:lnTo>
                    <a:pt x="412" y="341"/>
                  </a:lnTo>
                  <a:lnTo>
                    <a:pt x="412" y="343"/>
                  </a:lnTo>
                  <a:lnTo>
                    <a:pt x="414" y="343"/>
                  </a:lnTo>
                  <a:lnTo>
                    <a:pt x="414" y="346"/>
                  </a:lnTo>
                  <a:lnTo>
                    <a:pt x="414" y="348"/>
                  </a:lnTo>
                  <a:lnTo>
                    <a:pt x="416" y="350"/>
                  </a:lnTo>
                  <a:lnTo>
                    <a:pt x="414" y="350"/>
                  </a:lnTo>
                  <a:lnTo>
                    <a:pt x="414" y="353"/>
                  </a:lnTo>
                  <a:lnTo>
                    <a:pt x="412" y="357"/>
                  </a:lnTo>
                  <a:lnTo>
                    <a:pt x="412" y="360"/>
                  </a:lnTo>
                  <a:lnTo>
                    <a:pt x="409" y="362"/>
                  </a:lnTo>
                  <a:lnTo>
                    <a:pt x="409" y="367"/>
                  </a:lnTo>
                  <a:lnTo>
                    <a:pt x="409" y="369"/>
                  </a:lnTo>
                  <a:lnTo>
                    <a:pt x="409" y="372"/>
                  </a:lnTo>
                  <a:lnTo>
                    <a:pt x="407" y="372"/>
                  </a:lnTo>
                  <a:lnTo>
                    <a:pt x="407" y="374"/>
                  </a:lnTo>
                  <a:lnTo>
                    <a:pt x="405" y="374"/>
                  </a:lnTo>
                  <a:lnTo>
                    <a:pt x="400" y="374"/>
                  </a:lnTo>
                  <a:lnTo>
                    <a:pt x="398" y="374"/>
                  </a:lnTo>
                  <a:lnTo>
                    <a:pt x="395" y="374"/>
                  </a:lnTo>
                  <a:lnTo>
                    <a:pt x="390" y="381"/>
                  </a:lnTo>
                  <a:lnTo>
                    <a:pt x="390" y="381"/>
                  </a:lnTo>
                  <a:lnTo>
                    <a:pt x="381" y="386"/>
                  </a:lnTo>
                  <a:lnTo>
                    <a:pt x="379" y="386"/>
                  </a:lnTo>
                  <a:lnTo>
                    <a:pt x="374" y="386"/>
                  </a:lnTo>
                  <a:lnTo>
                    <a:pt x="374" y="386"/>
                  </a:lnTo>
                  <a:lnTo>
                    <a:pt x="369" y="383"/>
                  </a:lnTo>
                  <a:lnTo>
                    <a:pt x="369" y="383"/>
                  </a:lnTo>
                  <a:lnTo>
                    <a:pt x="367" y="383"/>
                  </a:lnTo>
                  <a:lnTo>
                    <a:pt x="367" y="386"/>
                  </a:lnTo>
                  <a:lnTo>
                    <a:pt x="364" y="388"/>
                  </a:lnTo>
                  <a:lnTo>
                    <a:pt x="364" y="393"/>
                  </a:lnTo>
                  <a:lnTo>
                    <a:pt x="364" y="393"/>
                  </a:lnTo>
                  <a:lnTo>
                    <a:pt x="364" y="395"/>
                  </a:lnTo>
                  <a:lnTo>
                    <a:pt x="362" y="395"/>
                  </a:lnTo>
                  <a:lnTo>
                    <a:pt x="360" y="395"/>
                  </a:lnTo>
                  <a:lnTo>
                    <a:pt x="334" y="400"/>
                  </a:lnTo>
                  <a:lnTo>
                    <a:pt x="327" y="409"/>
                  </a:lnTo>
                  <a:lnTo>
                    <a:pt x="327" y="412"/>
                  </a:lnTo>
                  <a:lnTo>
                    <a:pt x="329" y="414"/>
                  </a:lnTo>
                  <a:lnTo>
                    <a:pt x="329" y="414"/>
                  </a:lnTo>
                  <a:lnTo>
                    <a:pt x="329" y="417"/>
                  </a:lnTo>
                  <a:lnTo>
                    <a:pt x="329" y="419"/>
                  </a:lnTo>
                  <a:lnTo>
                    <a:pt x="329" y="419"/>
                  </a:lnTo>
                  <a:lnTo>
                    <a:pt x="327" y="421"/>
                  </a:lnTo>
                  <a:lnTo>
                    <a:pt x="301" y="440"/>
                  </a:lnTo>
                  <a:lnTo>
                    <a:pt x="301" y="443"/>
                  </a:lnTo>
                  <a:lnTo>
                    <a:pt x="298" y="450"/>
                  </a:lnTo>
                  <a:lnTo>
                    <a:pt x="298" y="450"/>
                  </a:lnTo>
                  <a:lnTo>
                    <a:pt x="296" y="452"/>
                  </a:lnTo>
                  <a:lnTo>
                    <a:pt x="296" y="452"/>
                  </a:lnTo>
                  <a:lnTo>
                    <a:pt x="296" y="452"/>
                  </a:lnTo>
                  <a:lnTo>
                    <a:pt x="284" y="457"/>
                  </a:lnTo>
                  <a:lnTo>
                    <a:pt x="284" y="457"/>
                  </a:lnTo>
                  <a:lnTo>
                    <a:pt x="284" y="459"/>
                  </a:lnTo>
                  <a:lnTo>
                    <a:pt x="284" y="462"/>
                  </a:lnTo>
                  <a:lnTo>
                    <a:pt x="284" y="462"/>
                  </a:lnTo>
                  <a:lnTo>
                    <a:pt x="289" y="466"/>
                  </a:lnTo>
                  <a:lnTo>
                    <a:pt x="289" y="469"/>
                  </a:lnTo>
                  <a:lnTo>
                    <a:pt x="289" y="471"/>
                  </a:lnTo>
                  <a:lnTo>
                    <a:pt x="289" y="471"/>
                  </a:lnTo>
                  <a:lnTo>
                    <a:pt x="289" y="473"/>
                  </a:lnTo>
                  <a:lnTo>
                    <a:pt x="289" y="473"/>
                  </a:lnTo>
                  <a:lnTo>
                    <a:pt x="286" y="476"/>
                  </a:lnTo>
                  <a:lnTo>
                    <a:pt x="282" y="478"/>
                  </a:lnTo>
                  <a:lnTo>
                    <a:pt x="272" y="480"/>
                  </a:lnTo>
                  <a:lnTo>
                    <a:pt x="267" y="483"/>
                  </a:lnTo>
                  <a:lnTo>
                    <a:pt x="265" y="480"/>
                  </a:lnTo>
                  <a:lnTo>
                    <a:pt x="258" y="476"/>
                  </a:lnTo>
                  <a:lnTo>
                    <a:pt x="258" y="473"/>
                  </a:lnTo>
                  <a:lnTo>
                    <a:pt x="256" y="473"/>
                  </a:lnTo>
                  <a:lnTo>
                    <a:pt x="256" y="473"/>
                  </a:lnTo>
                  <a:lnTo>
                    <a:pt x="253" y="476"/>
                  </a:lnTo>
                  <a:lnTo>
                    <a:pt x="253" y="478"/>
                  </a:lnTo>
                  <a:lnTo>
                    <a:pt x="253" y="480"/>
                  </a:lnTo>
                  <a:lnTo>
                    <a:pt x="253" y="483"/>
                  </a:lnTo>
                  <a:lnTo>
                    <a:pt x="253" y="483"/>
                  </a:lnTo>
                  <a:lnTo>
                    <a:pt x="256" y="485"/>
                  </a:lnTo>
                  <a:lnTo>
                    <a:pt x="256" y="485"/>
                  </a:lnTo>
                  <a:lnTo>
                    <a:pt x="256" y="488"/>
                  </a:lnTo>
                  <a:lnTo>
                    <a:pt x="256" y="492"/>
                  </a:lnTo>
                  <a:lnTo>
                    <a:pt x="253" y="497"/>
                  </a:lnTo>
                  <a:lnTo>
                    <a:pt x="251" y="502"/>
                  </a:lnTo>
                  <a:lnTo>
                    <a:pt x="251" y="504"/>
                  </a:lnTo>
                  <a:lnTo>
                    <a:pt x="246" y="509"/>
                  </a:lnTo>
                  <a:lnTo>
                    <a:pt x="239" y="514"/>
                  </a:lnTo>
                  <a:lnTo>
                    <a:pt x="237" y="518"/>
                  </a:lnTo>
                  <a:lnTo>
                    <a:pt x="234" y="518"/>
                  </a:lnTo>
                  <a:lnTo>
                    <a:pt x="234" y="518"/>
                  </a:lnTo>
                  <a:lnTo>
                    <a:pt x="232" y="516"/>
                  </a:lnTo>
                  <a:lnTo>
                    <a:pt x="230" y="511"/>
                  </a:lnTo>
                  <a:lnTo>
                    <a:pt x="227" y="511"/>
                  </a:lnTo>
                  <a:lnTo>
                    <a:pt x="225" y="511"/>
                  </a:lnTo>
                  <a:lnTo>
                    <a:pt x="213" y="516"/>
                  </a:lnTo>
                  <a:lnTo>
                    <a:pt x="211" y="514"/>
                  </a:lnTo>
                  <a:lnTo>
                    <a:pt x="208" y="516"/>
                  </a:lnTo>
                  <a:lnTo>
                    <a:pt x="204" y="516"/>
                  </a:lnTo>
                  <a:lnTo>
                    <a:pt x="201" y="514"/>
                  </a:lnTo>
                  <a:lnTo>
                    <a:pt x="204" y="509"/>
                  </a:lnTo>
                  <a:lnTo>
                    <a:pt x="206" y="506"/>
                  </a:lnTo>
                  <a:lnTo>
                    <a:pt x="206" y="504"/>
                  </a:lnTo>
                  <a:lnTo>
                    <a:pt x="206" y="502"/>
                  </a:lnTo>
                  <a:lnTo>
                    <a:pt x="206" y="499"/>
                  </a:lnTo>
                  <a:lnTo>
                    <a:pt x="201" y="499"/>
                  </a:lnTo>
                  <a:lnTo>
                    <a:pt x="199" y="499"/>
                  </a:lnTo>
                  <a:lnTo>
                    <a:pt x="199" y="499"/>
                  </a:lnTo>
                  <a:lnTo>
                    <a:pt x="196" y="499"/>
                  </a:lnTo>
                  <a:lnTo>
                    <a:pt x="196" y="499"/>
                  </a:lnTo>
                  <a:lnTo>
                    <a:pt x="196" y="499"/>
                  </a:lnTo>
                  <a:lnTo>
                    <a:pt x="194" y="495"/>
                  </a:lnTo>
                  <a:lnTo>
                    <a:pt x="194" y="495"/>
                  </a:lnTo>
                  <a:lnTo>
                    <a:pt x="187" y="488"/>
                  </a:lnTo>
                  <a:lnTo>
                    <a:pt x="168" y="476"/>
                  </a:lnTo>
                  <a:lnTo>
                    <a:pt x="161" y="476"/>
                  </a:lnTo>
                  <a:lnTo>
                    <a:pt x="156" y="480"/>
                  </a:lnTo>
                  <a:lnTo>
                    <a:pt x="154" y="476"/>
                  </a:lnTo>
                  <a:lnTo>
                    <a:pt x="149" y="473"/>
                  </a:lnTo>
                  <a:lnTo>
                    <a:pt x="149" y="471"/>
                  </a:lnTo>
                  <a:lnTo>
                    <a:pt x="147" y="469"/>
                  </a:lnTo>
                  <a:lnTo>
                    <a:pt x="144" y="462"/>
                  </a:lnTo>
                  <a:lnTo>
                    <a:pt x="144" y="457"/>
                  </a:lnTo>
                  <a:lnTo>
                    <a:pt x="142" y="450"/>
                  </a:lnTo>
                  <a:lnTo>
                    <a:pt x="142" y="447"/>
                  </a:lnTo>
                  <a:lnTo>
                    <a:pt x="142" y="450"/>
                  </a:lnTo>
                  <a:lnTo>
                    <a:pt x="140" y="450"/>
                  </a:lnTo>
                  <a:lnTo>
                    <a:pt x="137" y="450"/>
                  </a:lnTo>
                  <a:lnTo>
                    <a:pt x="133" y="443"/>
                  </a:lnTo>
                  <a:lnTo>
                    <a:pt x="133" y="435"/>
                  </a:lnTo>
                  <a:lnTo>
                    <a:pt x="130" y="426"/>
                  </a:lnTo>
                  <a:lnTo>
                    <a:pt x="128" y="419"/>
                  </a:lnTo>
                  <a:lnTo>
                    <a:pt x="125" y="417"/>
                  </a:lnTo>
                  <a:lnTo>
                    <a:pt x="121" y="414"/>
                  </a:lnTo>
                  <a:lnTo>
                    <a:pt x="121" y="414"/>
                  </a:lnTo>
                  <a:lnTo>
                    <a:pt x="116" y="414"/>
                  </a:lnTo>
                  <a:lnTo>
                    <a:pt x="99" y="407"/>
                  </a:lnTo>
                  <a:lnTo>
                    <a:pt x="99" y="407"/>
                  </a:lnTo>
                  <a:lnTo>
                    <a:pt x="97" y="409"/>
                  </a:lnTo>
                  <a:lnTo>
                    <a:pt x="97" y="409"/>
                  </a:lnTo>
                  <a:lnTo>
                    <a:pt x="95" y="414"/>
                  </a:lnTo>
                  <a:lnTo>
                    <a:pt x="95" y="414"/>
                  </a:lnTo>
                  <a:lnTo>
                    <a:pt x="95" y="417"/>
                  </a:lnTo>
                  <a:lnTo>
                    <a:pt x="92" y="417"/>
                  </a:lnTo>
                  <a:lnTo>
                    <a:pt x="92" y="417"/>
                  </a:lnTo>
                  <a:lnTo>
                    <a:pt x="90" y="417"/>
                  </a:lnTo>
                  <a:lnTo>
                    <a:pt x="83" y="417"/>
                  </a:lnTo>
                  <a:lnTo>
                    <a:pt x="83" y="417"/>
                  </a:lnTo>
                  <a:lnTo>
                    <a:pt x="73" y="421"/>
                  </a:lnTo>
                  <a:lnTo>
                    <a:pt x="64" y="426"/>
                  </a:lnTo>
                  <a:lnTo>
                    <a:pt x="64" y="426"/>
                  </a:lnTo>
                  <a:lnTo>
                    <a:pt x="62" y="426"/>
                  </a:lnTo>
                  <a:lnTo>
                    <a:pt x="59" y="426"/>
                  </a:lnTo>
                  <a:lnTo>
                    <a:pt x="52" y="419"/>
                  </a:lnTo>
                  <a:lnTo>
                    <a:pt x="47" y="417"/>
                  </a:lnTo>
                  <a:lnTo>
                    <a:pt x="40" y="412"/>
                  </a:lnTo>
                  <a:lnTo>
                    <a:pt x="38" y="412"/>
                  </a:lnTo>
                  <a:lnTo>
                    <a:pt x="36" y="409"/>
                  </a:lnTo>
                  <a:lnTo>
                    <a:pt x="28" y="405"/>
                  </a:lnTo>
                  <a:lnTo>
                    <a:pt x="28" y="402"/>
                  </a:lnTo>
                  <a:lnTo>
                    <a:pt x="28" y="400"/>
                  </a:lnTo>
                  <a:lnTo>
                    <a:pt x="28" y="398"/>
                  </a:lnTo>
                  <a:lnTo>
                    <a:pt x="28" y="398"/>
                  </a:lnTo>
                  <a:lnTo>
                    <a:pt x="31" y="395"/>
                  </a:lnTo>
                  <a:lnTo>
                    <a:pt x="31" y="393"/>
                  </a:lnTo>
                  <a:lnTo>
                    <a:pt x="36" y="391"/>
                  </a:lnTo>
                  <a:lnTo>
                    <a:pt x="38" y="388"/>
                  </a:lnTo>
                  <a:lnTo>
                    <a:pt x="38" y="388"/>
                  </a:lnTo>
                  <a:lnTo>
                    <a:pt x="38" y="386"/>
                  </a:lnTo>
                  <a:lnTo>
                    <a:pt x="38" y="386"/>
                  </a:lnTo>
                  <a:lnTo>
                    <a:pt x="38" y="383"/>
                  </a:lnTo>
                  <a:lnTo>
                    <a:pt x="40" y="381"/>
                  </a:lnTo>
                  <a:lnTo>
                    <a:pt x="38" y="381"/>
                  </a:lnTo>
                  <a:lnTo>
                    <a:pt x="38" y="379"/>
                  </a:lnTo>
                  <a:lnTo>
                    <a:pt x="33" y="376"/>
                  </a:lnTo>
                  <a:lnTo>
                    <a:pt x="31" y="374"/>
                  </a:lnTo>
                  <a:lnTo>
                    <a:pt x="24" y="369"/>
                  </a:lnTo>
                  <a:lnTo>
                    <a:pt x="7" y="346"/>
                  </a:lnTo>
                  <a:lnTo>
                    <a:pt x="21" y="334"/>
                  </a:lnTo>
                  <a:lnTo>
                    <a:pt x="21" y="331"/>
                  </a:lnTo>
                  <a:lnTo>
                    <a:pt x="24" y="329"/>
                  </a:lnTo>
                  <a:lnTo>
                    <a:pt x="24" y="329"/>
                  </a:lnTo>
                  <a:lnTo>
                    <a:pt x="24" y="327"/>
                  </a:lnTo>
                  <a:lnTo>
                    <a:pt x="24" y="324"/>
                  </a:lnTo>
                  <a:lnTo>
                    <a:pt x="24" y="324"/>
                  </a:lnTo>
                  <a:lnTo>
                    <a:pt x="24" y="322"/>
                  </a:lnTo>
                  <a:lnTo>
                    <a:pt x="21" y="320"/>
                  </a:lnTo>
                  <a:lnTo>
                    <a:pt x="21" y="317"/>
                  </a:lnTo>
                  <a:lnTo>
                    <a:pt x="17" y="317"/>
                  </a:lnTo>
                  <a:lnTo>
                    <a:pt x="17" y="315"/>
                  </a:lnTo>
                  <a:lnTo>
                    <a:pt x="17" y="312"/>
                  </a:lnTo>
                  <a:lnTo>
                    <a:pt x="17" y="301"/>
                  </a:lnTo>
                  <a:lnTo>
                    <a:pt x="17" y="294"/>
                  </a:lnTo>
                  <a:lnTo>
                    <a:pt x="19" y="284"/>
                  </a:lnTo>
                  <a:lnTo>
                    <a:pt x="19" y="279"/>
                  </a:lnTo>
                  <a:lnTo>
                    <a:pt x="21" y="275"/>
                  </a:lnTo>
                  <a:lnTo>
                    <a:pt x="24" y="275"/>
                  </a:lnTo>
                  <a:lnTo>
                    <a:pt x="24" y="270"/>
                  </a:lnTo>
                  <a:lnTo>
                    <a:pt x="24" y="270"/>
                  </a:lnTo>
                  <a:lnTo>
                    <a:pt x="24" y="267"/>
                  </a:lnTo>
                  <a:lnTo>
                    <a:pt x="24" y="260"/>
                  </a:lnTo>
                  <a:lnTo>
                    <a:pt x="21" y="258"/>
                  </a:lnTo>
                  <a:lnTo>
                    <a:pt x="21" y="253"/>
                  </a:lnTo>
                  <a:lnTo>
                    <a:pt x="19" y="251"/>
                  </a:lnTo>
                  <a:lnTo>
                    <a:pt x="17" y="249"/>
                  </a:lnTo>
                  <a:lnTo>
                    <a:pt x="14" y="249"/>
                  </a:lnTo>
                  <a:lnTo>
                    <a:pt x="14" y="249"/>
                  </a:lnTo>
                  <a:lnTo>
                    <a:pt x="12" y="251"/>
                  </a:lnTo>
                  <a:lnTo>
                    <a:pt x="12" y="253"/>
                  </a:lnTo>
                  <a:lnTo>
                    <a:pt x="12" y="253"/>
                  </a:lnTo>
                  <a:lnTo>
                    <a:pt x="10" y="253"/>
                  </a:lnTo>
                  <a:lnTo>
                    <a:pt x="7" y="253"/>
                  </a:lnTo>
                  <a:lnTo>
                    <a:pt x="7" y="251"/>
                  </a:lnTo>
                  <a:lnTo>
                    <a:pt x="5" y="249"/>
                  </a:lnTo>
                  <a:lnTo>
                    <a:pt x="5" y="241"/>
                  </a:lnTo>
                  <a:lnTo>
                    <a:pt x="2" y="239"/>
                  </a:lnTo>
                  <a:lnTo>
                    <a:pt x="2" y="237"/>
                  </a:lnTo>
                  <a:lnTo>
                    <a:pt x="2" y="234"/>
                  </a:lnTo>
                  <a:lnTo>
                    <a:pt x="0" y="234"/>
                  </a:lnTo>
                  <a:lnTo>
                    <a:pt x="0" y="232"/>
                  </a:lnTo>
                  <a:lnTo>
                    <a:pt x="0" y="230"/>
                  </a:lnTo>
                  <a:lnTo>
                    <a:pt x="0" y="223"/>
                  </a:lnTo>
                  <a:lnTo>
                    <a:pt x="5" y="208"/>
                  </a:lnTo>
                  <a:lnTo>
                    <a:pt x="10" y="206"/>
                  </a:lnTo>
                  <a:lnTo>
                    <a:pt x="12" y="204"/>
                  </a:lnTo>
                  <a:lnTo>
                    <a:pt x="19" y="199"/>
                  </a:lnTo>
                  <a:lnTo>
                    <a:pt x="19" y="199"/>
                  </a:lnTo>
                  <a:lnTo>
                    <a:pt x="21" y="197"/>
                  </a:lnTo>
                  <a:lnTo>
                    <a:pt x="24" y="194"/>
                  </a:lnTo>
                  <a:lnTo>
                    <a:pt x="24" y="192"/>
                  </a:lnTo>
                  <a:lnTo>
                    <a:pt x="24" y="189"/>
                  </a:lnTo>
                  <a:lnTo>
                    <a:pt x="24" y="187"/>
                  </a:lnTo>
                  <a:lnTo>
                    <a:pt x="24" y="175"/>
                  </a:lnTo>
                  <a:lnTo>
                    <a:pt x="26" y="173"/>
                  </a:lnTo>
                  <a:lnTo>
                    <a:pt x="26" y="170"/>
                  </a:lnTo>
                  <a:lnTo>
                    <a:pt x="28" y="168"/>
                  </a:lnTo>
                  <a:lnTo>
                    <a:pt x="31" y="168"/>
                  </a:lnTo>
                  <a:lnTo>
                    <a:pt x="33" y="168"/>
                  </a:lnTo>
                  <a:lnTo>
                    <a:pt x="40" y="170"/>
                  </a:lnTo>
                  <a:lnTo>
                    <a:pt x="45" y="170"/>
                  </a:lnTo>
                  <a:lnTo>
                    <a:pt x="45" y="170"/>
                  </a:lnTo>
                  <a:lnTo>
                    <a:pt x="47" y="170"/>
                  </a:lnTo>
                  <a:lnTo>
                    <a:pt x="47" y="168"/>
                  </a:lnTo>
                  <a:lnTo>
                    <a:pt x="50" y="166"/>
                  </a:lnTo>
                  <a:lnTo>
                    <a:pt x="52" y="163"/>
                  </a:lnTo>
                  <a:lnTo>
                    <a:pt x="52" y="163"/>
                  </a:lnTo>
                  <a:lnTo>
                    <a:pt x="54" y="163"/>
                  </a:lnTo>
                  <a:lnTo>
                    <a:pt x="54" y="161"/>
                  </a:lnTo>
                  <a:lnTo>
                    <a:pt x="62" y="161"/>
                  </a:lnTo>
                  <a:lnTo>
                    <a:pt x="64" y="161"/>
                  </a:lnTo>
                  <a:lnTo>
                    <a:pt x="64" y="159"/>
                  </a:lnTo>
                  <a:lnTo>
                    <a:pt x="76" y="149"/>
                  </a:lnTo>
                  <a:lnTo>
                    <a:pt x="80" y="144"/>
                  </a:lnTo>
                  <a:lnTo>
                    <a:pt x="80" y="144"/>
                  </a:lnTo>
                  <a:lnTo>
                    <a:pt x="80" y="142"/>
                  </a:lnTo>
                  <a:lnTo>
                    <a:pt x="78" y="137"/>
                  </a:lnTo>
                  <a:lnTo>
                    <a:pt x="76" y="135"/>
                  </a:lnTo>
                  <a:lnTo>
                    <a:pt x="76" y="135"/>
                  </a:lnTo>
                  <a:lnTo>
                    <a:pt x="73" y="135"/>
                  </a:lnTo>
                  <a:lnTo>
                    <a:pt x="71" y="135"/>
                  </a:lnTo>
                  <a:lnTo>
                    <a:pt x="71" y="135"/>
                  </a:lnTo>
                  <a:lnTo>
                    <a:pt x="71" y="137"/>
                  </a:lnTo>
                  <a:lnTo>
                    <a:pt x="69" y="142"/>
                  </a:lnTo>
                  <a:lnTo>
                    <a:pt x="69" y="142"/>
                  </a:lnTo>
                  <a:lnTo>
                    <a:pt x="69" y="144"/>
                  </a:lnTo>
                  <a:lnTo>
                    <a:pt x="66" y="144"/>
                  </a:lnTo>
                  <a:lnTo>
                    <a:pt x="66" y="144"/>
                  </a:lnTo>
                  <a:lnTo>
                    <a:pt x="62" y="147"/>
                  </a:lnTo>
                  <a:lnTo>
                    <a:pt x="62" y="147"/>
                  </a:lnTo>
                  <a:lnTo>
                    <a:pt x="57" y="144"/>
                  </a:lnTo>
                  <a:lnTo>
                    <a:pt x="57" y="144"/>
                  </a:lnTo>
                  <a:lnTo>
                    <a:pt x="54" y="142"/>
                  </a:lnTo>
                  <a:lnTo>
                    <a:pt x="54" y="137"/>
                  </a:lnTo>
                  <a:lnTo>
                    <a:pt x="52" y="128"/>
                  </a:lnTo>
                  <a:lnTo>
                    <a:pt x="52" y="123"/>
                  </a:lnTo>
                  <a:lnTo>
                    <a:pt x="52" y="121"/>
                  </a:lnTo>
                  <a:lnTo>
                    <a:pt x="50" y="121"/>
                  </a:lnTo>
                  <a:lnTo>
                    <a:pt x="47" y="118"/>
                  </a:lnTo>
                  <a:lnTo>
                    <a:pt x="36" y="116"/>
                  </a:lnTo>
                  <a:lnTo>
                    <a:pt x="33" y="116"/>
                  </a:lnTo>
                  <a:lnTo>
                    <a:pt x="33" y="116"/>
                  </a:lnTo>
                  <a:lnTo>
                    <a:pt x="33" y="114"/>
                  </a:lnTo>
                  <a:lnTo>
                    <a:pt x="31" y="111"/>
                  </a:lnTo>
                  <a:lnTo>
                    <a:pt x="31" y="104"/>
                  </a:lnTo>
                  <a:lnTo>
                    <a:pt x="31" y="102"/>
                  </a:lnTo>
                  <a:lnTo>
                    <a:pt x="31" y="102"/>
                  </a:lnTo>
                  <a:lnTo>
                    <a:pt x="28" y="100"/>
                  </a:lnTo>
                  <a:lnTo>
                    <a:pt x="21" y="102"/>
                  </a:lnTo>
                  <a:lnTo>
                    <a:pt x="21" y="102"/>
                  </a:lnTo>
                  <a:lnTo>
                    <a:pt x="19" y="102"/>
                  </a:lnTo>
                  <a:lnTo>
                    <a:pt x="19" y="100"/>
                  </a:lnTo>
                  <a:lnTo>
                    <a:pt x="19" y="97"/>
                  </a:lnTo>
                  <a:lnTo>
                    <a:pt x="19" y="95"/>
                  </a:lnTo>
                  <a:lnTo>
                    <a:pt x="24" y="90"/>
                  </a:lnTo>
                  <a:lnTo>
                    <a:pt x="26" y="88"/>
                  </a:lnTo>
                  <a:lnTo>
                    <a:pt x="28" y="88"/>
                  </a:lnTo>
                  <a:lnTo>
                    <a:pt x="28" y="88"/>
                  </a:lnTo>
                  <a:lnTo>
                    <a:pt x="31" y="85"/>
                  </a:lnTo>
                  <a:lnTo>
                    <a:pt x="36" y="76"/>
                  </a:lnTo>
                  <a:lnTo>
                    <a:pt x="38" y="73"/>
                  </a:lnTo>
                  <a:lnTo>
                    <a:pt x="40" y="73"/>
                  </a:lnTo>
                  <a:lnTo>
                    <a:pt x="43" y="71"/>
                  </a:lnTo>
                  <a:lnTo>
                    <a:pt x="43" y="71"/>
                  </a:lnTo>
                  <a:lnTo>
                    <a:pt x="45" y="69"/>
                  </a:lnTo>
                  <a:lnTo>
                    <a:pt x="43" y="64"/>
                  </a:lnTo>
                  <a:lnTo>
                    <a:pt x="43" y="64"/>
                  </a:lnTo>
                  <a:lnTo>
                    <a:pt x="43" y="62"/>
                  </a:lnTo>
                  <a:lnTo>
                    <a:pt x="40" y="62"/>
                  </a:lnTo>
                  <a:lnTo>
                    <a:pt x="33" y="59"/>
                  </a:lnTo>
                  <a:lnTo>
                    <a:pt x="33" y="59"/>
                  </a:lnTo>
                  <a:lnTo>
                    <a:pt x="31" y="57"/>
                  </a:lnTo>
                  <a:lnTo>
                    <a:pt x="31" y="57"/>
                  </a:lnTo>
                  <a:lnTo>
                    <a:pt x="31" y="55"/>
                  </a:lnTo>
                  <a:lnTo>
                    <a:pt x="31" y="52"/>
                  </a:lnTo>
                  <a:lnTo>
                    <a:pt x="36" y="50"/>
                  </a:lnTo>
                  <a:lnTo>
                    <a:pt x="36" y="47"/>
                  </a:lnTo>
                  <a:lnTo>
                    <a:pt x="40" y="47"/>
                  </a:lnTo>
                  <a:lnTo>
                    <a:pt x="43" y="47"/>
                  </a:lnTo>
                  <a:lnTo>
                    <a:pt x="45" y="38"/>
                  </a:lnTo>
                  <a:lnTo>
                    <a:pt x="57" y="7"/>
                  </a:lnTo>
                  <a:lnTo>
                    <a:pt x="59" y="10"/>
                  </a:lnTo>
                  <a:lnTo>
                    <a:pt x="59" y="10"/>
                  </a:lnTo>
                  <a:lnTo>
                    <a:pt x="64" y="10"/>
                  </a:lnTo>
                  <a:lnTo>
                    <a:pt x="66" y="10"/>
                  </a:lnTo>
                  <a:lnTo>
                    <a:pt x="69" y="10"/>
                  </a:lnTo>
                  <a:lnTo>
                    <a:pt x="76" y="12"/>
                  </a:lnTo>
                  <a:lnTo>
                    <a:pt x="80" y="14"/>
                  </a:lnTo>
                  <a:lnTo>
                    <a:pt x="83" y="14"/>
                  </a:lnTo>
                  <a:lnTo>
                    <a:pt x="85" y="14"/>
                  </a:lnTo>
                  <a:lnTo>
                    <a:pt x="85" y="12"/>
                  </a:lnTo>
                  <a:lnTo>
                    <a:pt x="88" y="10"/>
                  </a:lnTo>
                  <a:lnTo>
                    <a:pt x="88" y="7"/>
                  </a:lnTo>
                  <a:lnTo>
                    <a:pt x="88" y="7"/>
                  </a:lnTo>
                  <a:lnTo>
                    <a:pt x="90" y="7"/>
                  </a:lnTo>
                  <a:lnTo>
                    <a:pt x="102" y="0"/>
                  </a:lnTo>
                  <a:lnTo>
                    <a:pt x="102" y="0"/>
                  </a:lnTo>
                  <a:lnTo>
                    <a:pt x="104" y="0"/>
                  </a:lnTo>
                  <a:lnTo>
                    <a:pt x="104" y="3"/>
                  </a:lnTo>
                  <a:lnTo>
                    <a:pt x="104" y="3"/>
                  </a:lnTo>
                  <a:lnTo>
                    <a:pt x="104" y="5"/>
                  </a:lnTo>
                  <a:lnTo>
                    <a:pt x="104" y="7"/>
                  </a:lnTo>
                  <a:lnTo>
                    <a:pt x="104" y="10"/>
                  </a:lnTo>
                  <a:lnTo>
                    <a:pt x="104" y="12"/>
                  </a:lnTo>
                  <a:lnTo>
                    <a:pt x="104" y="14"/>
                  </a:lnTo>
                  <a:lnTo>
                    <a:pt x="104" y="14"/>
                  </a:lnTo>
                  <a:lnTo>
                    <a:pt x="104" y="17"/>
                  </a:lnTo>
                  <a:lnTo>
                    <a:pt x="104" y="17"/>
                  </a:lnTo>
                  <a:lnTo>
                    <a:pt x="104" y="19"/>
                  </a:lnTo>
                  <a:lnTo>
                    <a:pt x="104" y="21"/>
                  </a:lnTo>
                  <a:lnTo>
                    <a:pt x="104" y="21"/>
                  </a:lnTo>
                  <a:lnTo>
                    <a:pt x="102" y="24"/>
                  </a:lnTo>
                  <a:lnTo>
                    <a:pt x="102" y="24"/>
                  </a:lnTo>
                  <a:lnTo>
                    <a:pt x="99" y="24"/>
                  </a:lnTo>
                  <a:lnTo>
                    <a:pt x="95" y="24"/>
                  </a:lnTo>
                  <a:lnTo>
                    <a:pt x="92" y="24"/>
                  </a:lnTo>
                  <a:lnTo>
                    <a:pt x="92" y="24"/>
                  </a:lnTo>
                  <a:lnTo>
                    <a:pt x="90" y="26"/>
                  </a:lnTo>
                  <a:lnTo>
                    <a:pt x="90" y="26"/>
                  </a:lnTo>
                  <a:lnTo>
                    <a:pt x="90" y="29"/>
                  </a:lnTo>
                  <a:lnTo>
                    <a:pt x="92" y="29"/>
                  </a:lnTo>
                  <a:lnTo>
                    <a:pt x="92" y="31"/>
                  </a:lnTo>
                  <a:lnTo>
                    <a:pt x="95" y="31"/>
                  </a:lnTo>
                  <a:lnTo>
                    <a:pt x="97" y="33"/>
                  </a:lnTo>
                  <a:lnTo>
                    <a:pt x="116" y="38"/>
                  </a:lnTo>
                  <a:lnTo>
                    <a:pt x="121" y="38"/>
                  </a:lnTo>
                  <a:lnTo>
                    <a:pt x="123" y="38"/>
                  </a:lnTo>
                  <a:lnTo>
                    <a:pt x="125" y="36"/>
                  </a:lnTo>
                  <a:lnTo>
                    <a:pt x="125" y="36"/>
                  </a:lnTo>
                  <a:lnTo>
                    <a:pt x="128" y="33"/>
                  </a:lnTo>
                  <a:lnTo>
                    <a:pt x="128" y="31"/>
                  </a:lnTo>
                  <a:lnTo>
                    <a:pt x="128" y="31"/>
                  </a:lnTo>
                  <a:lnTo>
                    <a:pt x="130" y="31"/>
                  </a:lnTo>
                  <a:lnTo>
                    <a:pt x="135" y="31"/>
                  </a:lnTo>
                  <a:lnTo>
                    <a:pt x="149" y="36"/>
                  </a:lnTo>
                  <a:lnTo>
                    <a:pt x="156" y="38"/>
                  </a:lnTo>
                  <a:lnTo>
                    <a:pt x="189" y="69"/>
                  </a:lnTo>
                  <a:lnTo>
                    <a:pt x="192" y="69"/>
                  </a:lnTo>
                  <a:lnTo>
                    <a:pt x="192" y="69"/>
                  </a:lnTo>
                  <a:lnTo>
                    <a:pt x="194" y="66"/>
                  </a:lnTo>
                  <a:lnTo>
                    <a:pt x="196" y="62"/>
                  </a:lnTo>
                  <a:lnTo>
                    <a:pt x="199" y="62"/>
                  </a:lnTo>
                  <a:lnTo>
                    <a:pt x="199" y="62"/>
                  </a:lnTo>
                  <a:lnTo>
                    <a:pt x="201" y="59"/>
                  </a:lnTo>
                  <a:lnTo>
                    <a:pt x="204" y="59"/>
                  </a:lnTo>
                  <a:lnTo>
                    <a:pt x="208" y="62"/>
                  </a:lnTo>
                  <a:lnTo>
                    <a:pt x="213" y="62"/>
                  </a:lnTo>
                  <a:lnTo>
                    <a:pt x="213" y="62"/>
                  </a:lnTo>
                  <a:lnTo>
                    <a:pt x="215" y="62"/>
                  </a:lnTo>
                  <a:lnTo>
                    <a:pt x="218" y="59"/>
                  </a:lnTo>
                  <a:lnTo>
                    <a:pt x="218" y="55"/>
                  </a:lnTo>
                  <a:lnTo>
                    <a:pt x="220" y="55"/>
                  </a:lnTo>
                  <a:lnTo>
                    <a:pt x="220" y="52"/>
                  </a:lnTo>
                  <a:lnTo>
                    <a:pt x="227" y="50"/>
                  </a:lnTo>
                  <a:lnTo>
                    <a:pt x="234" y="47"/>
                  </a:lnTo>
                  <a:lnTo>
                    <a:pt x="234" y="55"/>
                  </a:lnTo>
                  <a:lnTo>
                    <a:pt x="234" y="57"/>
                  </a:lnTo>
                  <a:lnTo>
                    <a:pt x="234" y="62"/>
                  </a:lnTo>
                  <a:lnTo>
                    <a:pt x="237" y="64"/>
                  </a:lnTo>
                  <a:lnTo>
                    <a:pt x="237" y="66"/>
                  </a:lnTo>
                  <a:lnTo>
                    <a:pt x="237" y="71"/>
                  </a:lnTo>
                  <a:lnTo>
                    <a:pt x="237" y="81"/>
                  </a:lnTo>
                  <a:lnTo>
                    <a:pt x="237" y="83"/>
                  </a:lnTo>
                  <a:lnTo>
                    <a:pt x="237" y="85"/>
                  </a:lnTo>
                  <a:lnTo>
                    <a:pt x="239" y="88"/>
                  </a:lnTo>
                  <a:lnTo>
                    <a:pt x="253" y="104"/>
                  </a:lnTo>
                  <a:lnTo>
                    <a:pt x="253" y="107"/>
                  </a:lnTo>
                  <a:lnTo>
                    <a:pt x="253" y="107"/>
                  </a:lnTo>
                  <a:lnTo>
                    <a:pt x="256" y="114"/>
                  </a:lnTo>
                  <a:lnTo>
                    <a:pt x="256" y="118"/>
                  </a:lnTo>
                  <a:lnTo>
                    <a:pt x="258" y="123"/>
                  </a:lnTo>
                  <a:lnTo>
                    <a:pt x="260" y="126"/>
                  </a:lnTo>
                  <a:lnTo>
                    <a:pt x="279" y="149"/>
                  </a:lnTo>
                  <a:lnTo>
                    <a:pt x="282" y="156"/>
                  </a:lnTo>
                  <a:lnTo>
                    <a:pt x="282" y="159"/>
                  </a:lnTo>
                  <a:lnTo>
                    <a:pt x="282" y="161"/>
                  </a:lnTo>
                  <a:lnTo>
                    <a:pt x="282" y="163"/>
                  </a:lnTo>
                  <a:lnTo>
                    <a:pt x="282" y="166"/>
                  </a:lnTo>
                  <a:lnTo>
                    <a:pt x="282" y="166"/>
                  </a:lnTo>
                  <a:lnTo>
                    <a:pt x="282" y="168"/>
                  </a:lnTo>
                  <a:lnTo>
                    <a:pt x="282" y="168"/>
                  </a:lnTo>
                  <a:lnTo>
                    <a:pt x="279" y="173"/>
                  </a:lnTo>
                  <a:lnTo>
                    <a:pt x="279" y="173"/>
                  </a:lnTo>
                  <a:lnTo>
                    <a:pt x="277" y="175"/>
                  </a:lnTo>
                  <a:lnTo>
                    <a:pt x="277" y="178"/>
                  </a:lnTo>
                  <a:lnTo>
                    <a:pt x="277" y="178"/>
                  </a:lnTo>
                  <a:lnTo>
                    <a:pt x="279" y="182"/>
                  </a:lnTo>
                  <a:lnTo>
                    <a:pt x="282" y="182"/>
                  </a:lnTo>
                  <a:lnTo>
                    <a:pt x="282" y="185"/>
                  </a:lnTo>
                  <a:lnTo>
                    <a:pt x="286" y="185"/>
                  </a:lnTo>
                  <a:lnTo>
                    <a:pt x="289" y="185"/>
                  </a:lnTo>
                  <a:lnTo>
                    <a:pt x="291" y="187"/>
                  </a:lnTo>
                  <a:lnTo>
                    <a:pt x="296" y="192"/>
                  </a:lnTo>
                  <a:lnTo>
                    <a:pt x="298" y="197"/>
                  </a:lnTo>
                  <a:lnTo>
                    <a:pt x="301" y="199"/>
                  </a:lnTo>
                  <a:lnTo>
                    <a:pt x="301" y="201"/>
                  </a:lnTo>
                  <a:lnTo>
                    <a:pt x="301" y="208"/>
                  </a:lnTo>
                  <a:lnTo>
                    <a:pt x="301" y="213"/>
                  </a:lnTo>
                  <a:lnTo>
                    <a:pt x="303" y="218"/>
                  </a:lnTo>
                  <a:lnTo>
                    <a:pt x="305" y="223"/>
                  </a:lnTo>
                  <a:lnTo>
                    <a:pt x="305" y="225"/>
                  </a:lnTo>
                  <a:lnTo>
                    <a:pt x="305" y="225"/>
                  </a:lnTo>
                  <a:lnTo>
                    <a:pt x="305" y="227"/>
                  </a:lnTo>
                  <a:lnTo>
                    <a:pt x="305" y="230"/>
                  </a:lnTo>
                  <a:lnTo>
                    <a:pt x="305" y="232"/>
                  </a:lnTo>
                  <a:lnTo>
                    <a:pt x="305" y="234"/>
                  </a:lnTo>
                  <a:lnTo>
                    <a:pt x="308" y="234"/>
                  </a:lnTo>
                  <a:lnTo>
                    <a:pt x="308" y="237"/>
                  </a:lnTo>
                  <a:lnTo>
                    <a:pt x="310" y="239"/>
                  </a:lnTo>
                  <a:lnTo>
                    <a:pt x="310" y="239"/>
                  </a:lnTo>
                  <a:lnTo>
                    <a:pt x="310" y="244"/>
                  </a:lnTo>
                  <a:lnTo>
                    <a:pt x="310" y="246"/>
                  </a:lnTo>
                  <a:lnTo>
                    <a:pt x="312" y="251"/>
                  </a:lnTo>
                  <a:lnTo>
                    <a:pt x="319" y="256"/>
                  </a:lnTo>
                  <a:lnTo>
                    <a:pt x="322" y="258"/>
                  </a:lnTo>
                  <a:lnTo>
                    <a:pt x="331" y="263"/>
                  </a:lnTo>
                  <a:lnTo>
                    <a:pt x="331" y="263"/>
                  </a:lnTo>
                  <a:lnTo>
                    <a:pt x="331" y="263"/>
                  </a:lnTo>
                  <a:lnTo>
                    <a:pt x="334" y="265"/>
                  </a:lnTo>
                  <a:lnTo>
                    <a:pt x="334" y="267"/>
                  </a:lnTo>
                  <a:lnTo>
                    <a:pt x="334" y="267"/>
                  </a:lnTo>
                  <a:lnTo>
                    <a:pt x="336" y="275"/>
                  </a:lnTo>
                  <a:lnTo>
                    <a:pt x="336" y="277"/>
                  </a:lnTo>
                  <a:lnTo>
                    <a:pt x="336" y="279"/>
                  </a:lnTo>
                  <a:lnTo>
                    <a:pt x="338" y="279"/>
                  </a:lnTo>
                  <a:lnTo>
                    <a:pt x="341" y="277"/>
                  </a:lnTo>
                  <a:lnTo>
                    <a:pt x="341" y="275"/>
                  </a:lnTo>
                  <a:lnTo>
                    <a:pt x="341" y="275"/>
                  </a:lnTo>
                  <a:lnTo>
                    <a:pt x="341" y="272"/>
                  </a:lnTo>
                  <a:lnTo>
                    <a:pt x="341" y="270"/>
                  </a:lnTo>
                  <a:lnTo>
                    <a:pt x="338" y="270"/>
                  </a:lnTo>
                  <a:lnTo>
                    <a:pt x="338" y="267"/>
                  </a:lnTo>
                  <a:lnTo>
                    <a:pt x="341" y="265"/>
                  </a:lnTo>
                  <a:lnTo>
                    <a:pt x="341" y="265"/>
                  </a:lnTo>
                  <a:lnTo>
                    <a:pt x="350" y="265"/>
                  </a:lnTo>
                  <a:lnTo>
                    <a:pt x="353" y="263"/>
                  </a:lnTo>
                  <a:lnTo>
                    <a:pt x="355" y="263"/>
                  </a:lnTo>
                  <a:lnTo>
                    <a:pt x="355" y="263"/>
                  </a:lnTo>
                  <a:lnTo>
                    <a:pt x="357" y="263"/>
                  </a:lnTo>
                  <a:lnTo>
                    <a:pt x="360" y="265"/>
                  </a:lnTo>
                  <a:lnTo>
                    <a:pt x="364" y="267"/>
                  </a:lnTo>
                  <a:lnTo>
                    <a:pt x="371" y="272"/>
                  </a:lnTo>
                  <a:lnTo>
                    <a:pt x="376" y="275"/>
                  </a:lnTo>
                  <a:lnTo>
                    <a:pt x="379" y="277"/>
                  </a:lnTo>
                  <a:lnTo>
                    <a:pt x="390" y="286"/>
                  </a:lnTo>
                  <a:lnTo>
                    <a:pt x="390" y="289"/>
                  </a:lnTo>
                  <a:lnTo>
                    <a:pt x="393" y="289"/>
                  </a:lnTo>
                  <a:lnTo>
                    <a:pt x="393" y="291"/>
                  </a:lnTo>
                  <a:lnTo>
                    <a:pt x="393" y="294"/>
                  </a:lnTo>
                  <a:lnTo>
                    <a:pt x="395" y="296"/>
                  </a:lnTo>
                  <a:lnTo>
                    <a:pt x="395" y="296"/>
                  </a:lnTo>
                  <a:lnTo>
                    <a:pt x="400" y="296"/>
                  </a:lnTo>
                  <a:lnTo>
                    <a:pt x="416" y="284"/>
                  </a:lnTo>
                  <a:lnTo>
                    <a:pt x="419" y="284"/>
                  </a:lnTo>
                  <a:lnTo>
                    <a:pt x="419" y="284"/>
                  </a:lnTo>
                  <a:lnTo>
                    <a:pt x="421" y="284"/>
                  </a:lnTo>
                  <a:lnTo>
                    <a:pt x="421" y="286"/>
                  </a:lnTo>
                  <a:lnTo>
                    <a:pt x="424" y="291"/>
                  </a:lnTo>
                  <a:lnTo>
                    <a:pt x="428" y="296"/>
                  </a:lnTo>
                  <a:lnTo>
                    <a:pt x="428" y="298"/>
                  </a:lnTo>
                  <a:lnTo>
                    <a:pt x="428" y="301"/>
                  </a:lnTo>
                  <a:lnTo>
                    <a:pt x="428" y="303"/>
                  </a:lnTo>
                  <a:lnTo>
                    <a:pt x="428" y="305"/>
                  </a:lnTo>
                  <a:lnTo>
                    <a:pt x="428" y="315"/>
                  </a:lnTo>
                  <a:lnTo>
                    <a:pt x="428" y="315"/>
                  </a:lnTo>
                  <a:lnTo>
                    <a:pt x="428" y="317"/>
                  </a:lnTo>
                  <a:lnTo>
                    <a:pt x="426" y="320"/>
                  </a:lnTo>
                  <a:lnTo>
                    <a:pt x="424" y="320"/>
                  </a:lnTo>
                  <a:lnTo>
                    <a:pt x="421" y="322"/>
                  </a:lnTo>
                  <a:lnTo>
                    <a:pt x="419" y="322"/>
                  </a:lnTo>
                  <a:lnTo>
                    <a:pt x="416" y="320"/>
                  </a:lnTo>
                  <a:lnTo>
                    <a:pt x="416" y="322"/>
                  </a:lnTo>
                  <a:lnTo>
                    <a:pt x="414" y="32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6"/>
            <p:cNvSpPr>
              <a:spLocks/>
            </p:cNvSpPr>
            <p:nvPr/>
          </p:nvSpPr>
          <p:spPr bwMode="auto">
            <a:xfrm>
              <a:off x="807555" y="621841"/>
              <a:ext cx="836996" cy="1072695"/>
            </a:xfrm>
            <a:custGeom>
              <a:avLst/>
              <a:gdLst>
                <a:gd name="T0" fmla="*/ 272 w 799"/>
                <a:gd name="T1" fmla="*/ 1020 h 1024"/>
                <a:gd name="T2" fmla="*/ 161 w 799"/>
                <a:gd name="T3" fmla="*/ 977 h 1024"/>
                <a:gd name="T4" fmla="*/ 123 w 799"/>
                <a:gd name="T5" fmla="*/ 954 h 1024"/>
                <a:gd name="T6" fmla="*/ 99 w 799"/>
                <a:gd name="T7" fmla="*/ 885 h 1024"/>
                <a:gd name="T8" fmla="*/ 146 w 799"/>
                <a:gd name="T9" fmla="*/ 790 h 1024"/>
                <a:gd name="T10" fmla="*/ 132 w 799"/>
                <a:gd name="T11" fmla="*/ 733 h 1024"/>
                <a:gd name="T12" fmla="*/ 40 w 799"/>
                <a:gd name="T13" fmla="*/ 658 h 1024"/>
                <a:gd name="T14" fmla="*/ 19 w 799"/>
                <a:gd name="T15" fmla="*/ 606 h 1024"/>
                <a:gd name="T16" fmla="*/ 80 w 799"/>
                <a:gd name="T17" fmla="*/ 596 h 1024"/>
                <a:gd name="T18" fmla="*/ 130 w 799"/>
                <a:gd name="T19" fmla="*/ 563 h 1024"/>
                <a:gd name="T20" fmla="*/ 156 w 799"/>
                <a:gd name="T21" fmla="*/ 478 h 1024"/>
                <a:gd name="T22" fmla="*/ 146 w 799"/>
                <a:gd name="T23" fmla="*/ 440 h 1024"/>
                <a:gd name="T24" fmla="*/ 220 w 799"/>
                <a:gd name="T25" fmla="*/ 424 h 1024"/>
                <a:gd name="T26" fmla="*/ 258 w 799"/>
                <a:gd name="T27" fmla="*/ 393 h 1024"/>
                <a:gd name="T28" fmla="*/ 333 w 799"/>
                <a:gd name="T29" fmla="*/ 388 h 1024"/>
                <a:gd name="T30" fmla="*/ 364 w 799"/>
                <a:gd name="T31" fmla="*/ 317 h 1024"/>
                <a:gd name="T32" fmla="*/ 338 w 799"/>
                <a:gd name="T33" fmla="*/ 244 h 1024"/>
                <a:gd name="T34" fmla="*/ 381 w 799"/>
                <a:gd name="T35" fmla="*/ 192 h 1024"/>
                <a:gd name="T36" fmla="*/ 392 w 799"/>
                <a:gd name="T37" fmla="*/ 95 h 1024"/>
                <a:gd name="T38" fmla="*/ 449 w 799"/>
                <a:gd name="T39" fmla="*/ 31 h 1024"/>
                <a:gd name="T40" fmla="*/ 494 w 799"/>
                <a:gd name="T41" fmla="*/ 40 h 1024"/>
                <a:gd name="T42" fmla="*/ 575 w 799"/>
                <a:gd name="T43" fmla="*/ 142 h 1024"/>
                <a:gd name="T44" fmla="*/ 558 w 799"/>
                <a:gd name="T45" fmla="*/ 220 h 1024"/>
                <a:gd name="T46" fmla="*/ 558 w 799"/>
                <a:gd name="T47" fmla="*/ 267 h 1024"/>
                <a:gd name="T48" fmla="*/ 584 w 799"/>
                <a:gd name="T49" fmla="*/ 305 h 1024"/>
                <a:gd name="T50" fmla="*/ 593 w 799"/>
                <a:gd name="T51" fmla="*/ 327 h 1024"/>
                <a:gd name="T52" fmla="*/ 603 w 799"/>
                <a:gd name="T53" fmla="*/ 353 h 1024"/>
                <a:gd name="T54" fmla="*/ 629 w 799"/>
                <a:gd name="T55" fmla="*/ 395 h 1024"/>
                <a:gd name="T56" fmla="*/ 631 w 799"/>
                <a:gd name="T57" fmla="*/ 452 h 1024"/>
                <a:gd name="T58" fmla="*/ 619 w 799"/>
                <a:gd name="T59" fmla="*/ 476 h 1024"/>
                <a:gd name="T60" fmla="*/ 591 w 799"/>
                <a:gd name="T61" fmla="*/ 457 h 1024"/>
                <a:gd name="T62" fmla="*/ 558 w 799"/>
                <a:gd name="T63" fmla="*/ 487 h 1024"/>
                <a:gd name="T64" fmla="*/ 572 w 799"/>
                <a:gd name="T65" fmla="*/ 516 h 1024"/>
                <a:gd name="T66" fmla="*/ 584 w 799"/>
                <a:gd name="T67" fmla="*/ 547 h 1024"/>
                <a:gd name="T68" fmla="*/ 674 w 799"/>
                <a:gd name="T69" fmla="*/ 577 h 1024"/>
                <a:gd name="T70" fmla="*/ 690 w 799"/>
                <a:gd name="T71" fmla="*/ 603 h 1024"/>
                <a:gd name="T72" fmla="*/ 714 w 799"/>
                <a:gd name="T73" fmla="*/ 622 h 1024"/>
                <a:gd name="T74" fmla="*/ 742 w 799"/>
                <a:gd name="T75" fmla="*/ 660 h 1024"/>
                <a:gd name="T76" fmla="*/ 778 w 799"/>
                <a:gd name="T77" fmla="*/ 677 h 1024"/>
                <a:gd name="T78" fmla="*/ 792 w 799"/>
                <a:gd name="T79" fmla="*/ 769 h 1024"/>
                <a:gd name="T80" fmla="*/ 766 w 799"/>
                <a:gd name="T81" fmla="*/ 757 h 1024"/>
                <a:gd name="T82" fmla="*/ 712 w 799"/>
                <a:gd name="T83" fmla="*/ 736 h 1024"/>
                <a:gd name="T84" fmla="*/ 707 w 799"/>
                <a:gd name="T85" fmla="*/ 762 h 1024"/>
                <a:gd name="T86" fmla="*/ 709 w 799"/>
                <a:gd name="T87" fmla="*/ 788 h 1024"/>
                <a:gd name="T88" fmla="*/ 681 w 799"/>
                <a:gd name="T89" fmla="*/ 807 h 1024"/>
                <a:gd name="T90" fmla="*/ 672 w 799"/>
                <a:gd name="T91" fmla="*/ 804 h 1024"/>
                <a:gd name="T92" fmla="*/ 627 w 799"/>
                <a:gd name="T93" fmla="*/ 786 h 1024"/>
                <a:gd name="T94" fmla="*/ 622 w 799"/>
                <a:gd name="T95" fmla="*/ 804 h 1024"/>
                <a:gd name="T96" fmla="*/ 565 w 799"/>
                <a:gd name="T97" fmla="*/ 823 h 1024"/>
                <a:gd name="T98" fmla="*/ 548 w 799"/>
                <a:gd name="T99" fmla="*/ 838 h 1024"/>
                <a:gd name="T100" fmla="*/ 518 w 799"/>
                <a:gd name="T101" fmla="*/ 819 h 1024"/>
                <a:gd name="T102" fmla="*/ 508 w 799"/>
                <a:gd name="T103" fmla="*/ 854 h 1024"/>
                <a:gd name="T104" fmla="*/ 496 w 799"/>
                <a:gd name="T105" fmla="*/ 880 h 1024"/>
                <a:gd name="T106" fmla="*/ 475 w 799"/>
                <a:gd name="T107" fmla="*/ 918 h 1024"/>
                <a:gd name="T108" fmla="*/ 475 w 799"/>
                <a:gd name="T109" fmla="*/ 949 h 1024"/>
                <a:gd name="T110" fmla="*/ 475 w 799"/>
                <a:gd name="T111" fmla="*/ 982 h 1024"/>
                <a:gd name="T112" fmla="*/ 451 w 799"/>
                <a:gd name="T113" fmla="*/ 994 h 1024"/>
                <a:gd name="T114" fmla="*/ 435 w 799"/>
                <a:gd name="T115" fmla="*/ 1006 h 1024"/>
                <a:gd name="T116" fmla="*/ 381 w 799"/>
                <a:gd name="T117" fmla="*/ 100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9" h="1024">
                  <a:moveTo>
                    <a:pt x="381" y="1020"/>
                  </a:moveTo>
                  <a:lnTo>
                    <a:pt x="381" y="1020"/>
                  </a:lnTo>
                  <a:lnTo>
                    <a:pt x="371" y="1024"/>
                  </a:lnTo>
                  <a:lnTo>
                    <a:pt x="366" y="1024"/>
                  </a:lnTo>
                  <a:lnTo>
                    <a:pt x="362" y="1017"/>
                  </a:lnTo>
                  <a:lnTo>
                    <a:pt x="355" y="1010"/>
                  </a:lnTo>
                  <a:lnTo>
                    <a:pt x="350" y="1003"/>
                  </a:lnTo>
                  <a:lnTo>
                    <a:pt x="352" y="989"/>
                  </a:lnTo>
                  <a:lnTo>
                    <a:pt x="343" y="989"/>
                  </a:lnTo>
                  <a:lnTo>
                    <a:pt x="331" y="998"/>
                  </a:lnTo>
                  <a:lnTo>
                    <a:pt x="321" y="998"/>
                  </a:lnTo>
                  <a:lnTo>
                    <a:pt x="272" y="1020"/>
                  </a:lnTo>
                  <a:lnTo>
                    <a:pt x="258" y="1020"/>
                  </a:lnTo>
                  <a:lnTo>
                    <a:pt x="255" y="1020"/>
                  </a:lnTo>
                  <a:lnTo>
                    <a:pt x="253" y="1017"/>
                  </a:lnTo>
                  <a:lnTo>
                    <a:pt x="250" y="1015"/>
                  </a:lnTo>
                  <a:lnTo>
                    <a:pt x="248" y="1010"/>
                  </a:lnTo>
                  <a:lnTo>
                    <a:pt x="243" y="1010"/>
                  </a:lnTo>
                  <a:lnTo>
                    <a:pt x="236" y="1010"/>
                  </a:lnTo>
                  <a:lnTo>
                    <a:pt x="229" y="1008"/>
                  </a:lnTo>
                  <a:lnTo>
                    <a:pt x="196" y="991"/>
                  </a:lnTo>
                  <a:lnTo>
                    <a:pt x="184" y="987"/>
                  </a:lnTo>
                  <a:lnTo>
                    <a:pt x="165" y="980"/>
                  </a:lnTo>
                  <a:lnTo>
                    <a:pt x="161" y="977"/>
                  </a:lnTo>
                  <a:lnTo>
                    <a:pt x="156" y="980"/>
                  </a:lnTo>
                  <a:lnTo>
                    <a:pt x="153" y="980"/>
                  </a:lnTo>
                  <a:lnTo>
                    <a:pt x="149" y="982"/>
                  </a:lnTo>
                  <a:lnTo>
                    <a:pt x="146" y="980"/>
                  </a:lnTo>
                  <a:lnTo>
                    <a:pt x="142" y="977"/>
                  </a:lnTo>
                  <a:lnTo>
                    <a:pt x="139" y="972"/>
                  </a:lnTo>
                  <a:lnTo>
                    <a:pt x="139" y="970"/>
                  </a:lnTo>
                  <a:lnTo>
                    <a:pt x="137" y="965"/>
                  </a:lnTo>
                  <a:lnTo>
                    <a:pt x="135" y="963"/>
                  </a:lnTo>
                  <a:lnTo>
                    <a:pt x="127" y="958"/>
                  </a:lnTo>
                  <a:lnTo>
                    <a:pt x="125" y="956"/>
                  </a:lnTo>
                  <a:lnTo>
                    <a:pt x="123" y="954"/>
                  </a:lnTo>
                  <a:lnTo>
                    <a:pt x="118" y="944"/>
                  </a:lnTo>
                  <a:lnTo>
                    <a:pt x="116" y="942"/>
                  </a:lnTo>
                  <a:lnTo>
                    <a:pt x="108" y="932"/>
                  </a:lnTo>
                  <a:lnTo>
                    <a:pt x="106" y="932"/>
                  </a:lnTo>
                  <a:lnTo>
                    <a:pt x="106" y="927"/>
                  </a:lnTo>
                  <a:lnTo>
                    <a:pt x="106" y="925"/>
                  </a:lnTo>
                  <a:lnTo>
                    <a:pt x="106" y="923"/>
                  </a:lnTo>
                  <a:lnTo>
                    <a:pt x="106" y="909"/>
                  </a:lnTo>
                  <a:lnTo>
                    <a:pt x="108" y="906"/>
                  </a:lnTo>
                  <a:lnTo>
                    <a:pt x="118" y="899"/>
                  </a:lnTo>
                  <a:lnTo>
                    <a:pt x="111" y="892"/>
                  </a:lnTo>
                  <a:lnTo>
                    <a:pt x="99" y="885"/>
                  </a:lnTo>
                  <a:lnTo>
                    <a:pt x="92" y="873"/>
                  </a:lnTo>
                  <a:lnTo>
                    <a:pt x="90" y="859"/>
                  </a:lnTo>
                  <a:lnTo>
                    <a:pt x="92" y="854"/>
                  </a:lnTo>
                  <a:lnTo>
                    <a:pt x="106" y="840"/>
                  </a:lnTo>
                  <a:lnTo>
                    <a:pt x="116" y="821"/>
                  </a:lnTo>
                  <a:lnTo>
                    <a:pt x="120" y="819"/>
                  </a:lnTo>
                  <a:lnTo>
                    <a:pt x="116" y="809"/>
                  </a:lnTo>
                  <a:lnTo>
                    <a:pt x="118" y="800"/>
                  </a:lnTo>
                  <a:lnTo>
                    <a:pt x="123" y="793"/>
                  </a:lnTo>
                  <a:lnTo>
                    <a:pt x="130" y="788"/>
                  </a:lnTo>
                  <a:lnTo>
                    <a:pt x="135" y="788"/>
                  </a:lnTo>
                  <a:lnTo>
                    <a:pt x="146" y="790"/>
                  </a:lnTo>
                  <a:lnTo>
                    <a:pt x="151" y="790"/>
                  </a:lnTo>
                  <a:lnTo>
                    <a:pt x="149" y="783"/>
                  </a:lnTo>
                  <a:lnTo>
                    <a:pt x="137" y="767"/>
                  </a:lnTo>
                  <a:lnTo>
                    <a:pt x="137" y="764"/>
                  </a:lnTo>
                  <a:lnTo>
                    <a:pt x="135" y="752"/>
                  </a:lnTo>
                  <a:lnTo>
                    <a:pt x="130" y="745"/>
                  </a:lnTo>
                  <a:lnTo>
                    <a:pt x="130" y="743"/>
                  </a:lnTo>
                  <a:lnTo>
                    <a:pt x="130" y="738"/>
                  </a:lnTo>
                  <a:lnTo>
                    <a:pt x="132" y="736"/>
                  </a:lnTo>
                  <a:lnTo>
                    <a:pt x="132" y="736"/>
                  </a:lnTo>
                  <a:lnTo>
                    <a:pt x="132" y="733"/>
                  </a:lnTo>
                  <a:lnTo>
                    <a:pt x="132" y="733"/>
                  </a:lnTo>
                  <a:lnTo>
                    <a:pt x="130" y="729"/>
                  </a:lnTo>
                  <a:lnTo>
                    <a:pt x="130" y="729"/>
                  </a:lnTo>
                  <a:lnTo>
                    <a:pt x="123" y="722"/>
                  </a:lnTo>
                  <a:lnTo>
                    <a:pt x="108" y="717"/>
                  </a:lnTo>
                  <a:lnTo>
                    <a:pt x="101" y="717"/>
                  </a:lnTo>
                  <a:lnTo>
                    <a:pt x="87" y="722"/>
                  </a:lnTo>
                  <a:lnTo>
                    <a:pt x="82" y="722"/>
                  </a:lnTo>
                  <a:lnTo>
                    <a:pt x="61" y="710"/>
                  </a:lnTo>
                  <a:lnTo>
                    <a:pt x="49" y="703"/>
                  </a:lnTo>
                  <a:lnTo>
                    <a:pt x="45" y="693"/>
                  </a:lnTo>
                  <a:lnTo>
                    <a:pt x="42" y="670"/>
                  </a:lnTo>
                  <a:lnTo>
                    <a:pt x="40" y="658"/>
                  </a:lnTo>
                  <a:lnTo>
                    <a:pt x="30" y="653"/>
                  </a:lnTo>
                  <a:lnTo>
                    <a:pt x="21" y="653"/>
                  </a:lnTo>
                  <a:lnTo>
                    <a:pt x="16" y="651"/>
                  </a:lnTo>
                  <a:lnTo>
                    <a:pt x="14" y="644"/>
                  </a:lnTo>
                  <a:lnTo>
                    <a:pt x="11" y="641"/>
                  </a:lnTo>
                  <a:lnTo>
                    <a:pt x="11" y="636"/>
                  </a:lnTo>
                  <a:lnTo>
                    <a:pt x="11" y="634"/>
                  </a:lnTo>
                  <a:lnTo>
                    <a:pt x="7" y="629"/>
                  </a:lnTo>
                  <a:lnTo>
                    <a:pt x="0" y="622"/>
                  </a:lnTo>
                  <a:lnTo>
                    <a:pt x="2" y="618"/>
                  </a:lnTo>
                  <a:lnTo>
                    <a:pt x="9" y="613"/>
                  </a:lnTo>
                  <a:lnTo>
                    <a:pt x="19" y="606"/>
                  </a:lnTo>
                  <a:lnTo>
                    <a:pt x="21" y="606"/>
                  </a:lnTo>
                  <a:lnTo>
                    <a:pt x="26" y="606"/>
                  </a:lnTo>
                  <a:lnTo>
                    <a:pt x="28" y="603"/>
                  </a:lnTo>
                  <a:lnTo>
                    <a:pt x="30" y="603"/>
                  </a:lnTo>
                  <a:lnTo>
                    <a:pt x="35" y="599"/>
                  </a:lnTo>
                  <a:lnTo>
                    <a:pt x="38" y="596"/>
                  </a:lnTo>
                  <a:lnTo>
                    <a:pt x="49" y="599"/>
                  </a:lnTo>
                  <a:lnTo>
                    <a:pt x="61" y="603"/>
                  </a:lnTo>
                  <a:lnTo>
                    <a:pt x="71" y="606"/>
                  </a:lnTo>
                  <a:lnTo>
                    <a:pt x="80" y="601"/>
                  </a:lnTo>
                  <a:lnTo>
                    <a:pt x="80" y="596"/>
                  </a:lnTo>
                  <a:lnTo>
                    <a:pt x="80" y="596"/>
                  </a:lnTo>
                  <a:lnTo>
                    <a:pt x="78" y="594"/>
                  </a:lnTo>
                  <a:lnTo>
                    <a:pt x="78" y="589"/>
                  </a:lnTo>
                  <a:lnTo>
                    <a:pt x="80" y="589"/>
                  </a:lnTo>
                  <a:lnTo>
                    <a:pt x="87" y="587"/>
                  </a:lnTo>
                  <a:lnTo>
                    <a:pt x="90" y="587"/>
                  </a:lnTo>
                  <a:lnTo>
                    <a:pt x="94" y="582"/>
                  </a:lnTo>
                  <a:lnTo>
                    <a:pt x="99" y="573"/>
                  </a:lnTo>
                  <a:lnTo>
                    <a:pt x="104" y="568"/>
                  </a:lnTo>
                  <a:lnTo>
                    <a:pt x="113" y="563"/>
                  </a:lnTo>
                  <a:lnTo>
                    <a:pt x="123" y="558"/>
                  </a:lnTo>
                  <a:lnTo>
                    <a:pt x="125" y="561"/>
                  </a:lnTo>
                  <a:lnTo>
                    <a:pt x="130" y="563"/>
                  </a:lnTo>
                  <a:lnTo>
                    <a:pt x="132" y="566"/>
                  </a:lnTo>
                  <a:lnTo>
                    <a:pt x="132" y="563"/>
                  </a:lnTo>
                  <a:lnTo>
                    <a:pt x="137" y="551"/>
                  </a:lnTo>
                  <a:lnTo>
                    <a:pt x="146" y="544"/>
                  </a:lnTo>
                  <a:lnTo>
                    <a:pt x="144" y="537"/>
                  </a:lnTo>
                  <a:lnTo>
                    <a:pt x="142" y="528"/>
                  </a:lnTo>
                  <a:lnTo>
                    <a:pt x="139" y="516"/>
                  </a:lnTo>
                  <a:lnTo>
                    <a:pt x="139" y="513"/>
                  </a:lnTo>
                  <a:lnTo>
                    <a:pt x="149" y="502"/>
                  </a:lnTo>
                  <a:lnTo>
                    <a:pt x="153" y="490"/>
                  </a:lnTo>
                  <a:lnTo>
                    <a:pt x="156" y="483"/>
                  </a:lnTo>
                  <a:lnTo>
                    <a:pt x="156" y="478"/>
                  </a:lnTo>
                  <a:lnTo>
                    <a:pt x="153" y="476"/>
                  </a:lnTo>
                  <a:lnTo>
                    <a:pt x="139" y="471"/>
                  </a:lnTo>
                  <a:lnTo>
                    <a:pt x="135" y="468"/>
                  </a:lnTo>
                  <a:lnTo>
                    <a:pt x="132" y="464"/>
                  </a:lnTo>
                  <a:lnTo>
                    <a:pt x="130" y="459"/>
                  </a:lnTo>
                  <a:lnTo>
                    <a:pt x="127" y="457"/>
                  </a:lnTo>
                  <a:lnTo>
                    <a:pt x="132" y="452"/>
                  </a:lnTo>
                  <a:lnTo>
                    <a:pt x="144" y="435"/>
                  </a:lnTo>
                  <a:lnTo>
                    <a:pt x="144" y="435"/>
                  </a:lnTo>
                  <a:lnTo>
                    <a:pt x="146" y="435"/>
                  </a:lnTo>
                  <a:lnTo>
                    <a:pt x="146" y="438"/>
                  </a:lnTo>
                  <a:lnTo>
                    <a:pt x="146" y="440"/>
                  </a:lnTo>
                  <a:lnTo>
                    <a:pt x="146" y="440"/>
                  </a:lnTo>
                  <a:lnTo>
                    <a:pt x="146" y="442"/>
                  </a:lnTo>
                  <a:lnTo>
                    <a:pt x="146" y="442"/>
                  </a:lnTo>
                  <a:lnTo>
                    <a:pt x="146" y="442"/>
                  </a:lnTo>
                  <a:lnTo>
                    <a:pt x="149" y="445"/>
                  </a:lnTo>
                  <a:lnTo>
                    <a:pt x="153" y="445"/>
                  </a:lnTo>
                  <a:lnTo>
                    <a:pt x="168" y="445"/>
                  </a:lnTo>
                  <a:lnTo>
                    <a:pt x="172" y="445"/>
                  </a:lnTo>
                  <a:lnTo>
                    <a:pt x="175" y="445"/>
                  </a:lnTo>
                  <a:lnTo>
                    <a:pt x="175" y="442"/>
                  </a:lnTo>
                  <a:lnTo>
                    <a:pt x="217" y="424"/>
                  </a:lnTo>
                  <a:lnTo>
                    <a:pt x="220" y="424"/>
                  </a:lnTo>
                  <a:lnTo>
                    <a:pt x="222" y="419"/>
                  </a:lnTo>
                  <a:lnTo>
                    <a:pt x="224" y="416"/>
                  </a:lnTo>
                  <a:lnTo>
                    <a:pt x="229" y="414"/>
                  </a:lnTo>
                  <a:lnTo>
                    <a:pt x="232" y="412"/>
                  </a:lnTo>
                  <a:lnTo>
                    <a:pt x="234" y="407"/>
                  </a:lnTo>
                  <a:lnTo>
                    <a:pt x="239" y="400"/>
                  </a:lnTo>
                  <a:lnTo>
                    <a:pt x="241" y="400"/>
                  </a:lnTo>
                  <a:lnTo>
                    <a:pt x="243" y="398"/>
                  </a:lnTo>
                  <a:lnTo>
                    <a:pt x="248" y="398"/>
                  </a:lnTo>
                  <a:lnTo>
                    <a:pt x="253" y="398"/>
                  </a:lnTo>
                  <a:lnTo>
                    <a:pt x="255" y="395"/>
                  </a:lnTo>
                  <a:lnTo>
                    <a:pt x="258" y="393"/>
                  </a:lnTo>
                  <a:lnTo>
                    <a:pt x="260" y="393"/>
                  </a:lnTo>
                  <a:lnTo>
                    <a:pt x="262" y="390"/>
                  </a:lnTo>
                  <a:lnTo>
                    <a:pt x="293" y="395"/>
                  </a:lnTo>
                  <a:lnTo>
                    <a:pt x="293" y="395"/>
                  </a:lnTo>
                  <a:lnTo>
                    <a:pt x="295" y="395"/>
                  </a:lnTo>
                  <a:lnTo>
                    <a:pt x="298" y="398"/>
                  </a:lnTo>
                  <a:lnTo>
                    <a:pt x="302" y="400"/>
                  </a:lnTo>
                  <a:lnTo>
                    <a:pt x="319" y="398"/>
                  </a:lnTo>
                  <a:lnTo>
                    <a:pt x="321" y="398"/>
                  </a:lnTo>
                  <a:lnTo>
                    <a:pt x="324" y="398"/>
                  </a:lnTo>
                  <a:lnTo>
                    <a:pt x="326" y="395"/>
                  </a:lnTo>
                  <a:lnTo>
                    <a:pt x="333" y="388"/>
                  </a:lnTo>
                  <a:lnTo>
                    <a:pt x="362" y="376"/>
                  </a:lnTo>
                  <a:lnTo>
                    <a:pt x="369" y="362"/>
                  </a:lnTo>
                  <a:lnTo>
                    <a:pt x="371" y="355"/>
                  </a:lnTo>
                  <a:lnTo>
                    <a:pt x="371" y="355"/>
                  </a:lnTo>
                  <a:lnTo>
                    <a:pt x="371" y="353"/>
                  </a:lnTo>
                  <a:lnTo>
                    <a:pt x="369" y="350"/>
                  </a:lnTo>
                  <a:lnTo>
                    <a:pt x="369" y="345"/>
                  </a:lnTo>
                  <a:lnTo>
                    <a:pt x="366" y="341"/>
                  </a:lnTo>
                  <a:lnTo>
                    <a:pt x="366" y="327"/>
                  </a:lnTo>
                  <a:lnTo>
                    <a:pt x="366" y="322"/>
                  </a:lnTo>
                  <a:lnTo>
                    <a:pt x="366" y="317"/>
                  </a:lnTo>
                  <a:lnTo>
                    <a:pt x="364" y="317"/>
                  </a:lnTo>
                  <a:lnTo>
                    <a:pt x="359" y="315"/>
                  </a:lnTo>
                  <a:lnTo>
                    <a:pt x="357" y="312"/>
                  </a:lnTo>
                  <a:lnTo>
                    <a:pt x="355" y="312"/>
                  </a:lnTo>
                  <a:lnTo>
                    <a:pt x="355" y="310"/>
                  </a:lnTo>
                  <a:lnTo>
                    <a:pt x="352" y="308"/>
                  </a:lnTo>
                  <a:lnTo>
                    <a:pt x="352" y="301"/>
                  </a:lnTo>
                  <a:lnTo>
                    <a:pt x="350" y="298"/>
                  </a:lnTo>
                  <a:lnTo>
                    <a:pt x="347" y="291"/>
                  </a:lnTo>
                  <a:lnTo>
                    <a:pt x="347" y="284"/>
                  </a:lnTo>
                  <a:lnTo>
                    <a:pt x="345" y="272"/>
                  </a:lnTo>
                  <a:lnTo>
                    <a:pt x="338" y="248"/>
                  </a:lnTo>
                  <a:lnTo>
                    <a:pt x="338" y="244"/>
                  </a:lnTo>
                  <a:lnTo>
                    <a:pt x="338" y="244"/>
                  </a:lnTo>
                  <a:lnTo>
                    <a:pt x="340" y="241"/>
                  </a:lnTo>
                  <a:lnTo>
                    <a:pt x="338" y="234"/>
                  </a:lnTo>
                  <a:lnTo>
                    <a:pt x="343" y="220"/>
                  </a:lnTo>
                  <a:lnTo>
                    <a:pt x="350" y="215"/>
                  </a:lnTo>
                  <a:lnTo>
                    <a:pt x="371" y="208"/>
                  </a:lnTo>
                  <a:lnTo>
                    <a:pt x="373" y="206"/>
                  </a:lnTo>
                  <a:lnTo>
                    <a:pt x="376" y="204"/>
                  </a:lnTo>
                  <a:lnTo>
                    <a:pt x="378" y="199"/>
                  </a:lnTo>
                  <a:lnTo>
                    <a:pt x="378" y="199"/>
                  </a:lnTo>
                  <a:lnTo>
                    <a:pt x="381" y="192"/>
                  </a:lnTo>
                  <a:lnTo>
                    <a:pt x="381" y="192"/>
                  </a:lnTo>
                  <a:lnTo>
                    <a:pt x="383" y="177"/>
                  </a:lnTo>
                  <a:lnTo>
                    <a:pt x="381" y="173"/>
                  </a:lnTo>
                  <a:lnTo>
                    <a:pt x="381" y="168"/>
                  </a:lnTo>
                  <a:lnTo>
                    <a:pt x="383" y="163"/>
                  </a:lnTo>
                  <a:lnTo>
                    <a:pt x="385" y="161"/>
                  </a:lnTo>
                  <a:lnTo>
                    <a:pt x="392" y="161"/>
                  </a:lnTo>
                  <a:lnTo>
                    <a:pt x="395" y="159"/>
                  </a:lnTo>
                  <a:lnTo>
                    <a:pt x="407" y="147"/>
                  </a:lnTo>
                  <a:lnTo>
                    <a:pt x="411" y="133"/>
                  </a:lnTo>
                  <a:lnTo>
                    <a:pt x="409" y="116"/>
                  </a:lnTo>
                  <a:lnTo>
                    <a:pt x="399" y="102"/>
                  </a:lnTo>
                  <a:lnTo>
                    <a:pt x="392" y="95"/>
                  </a:lnTo>
                  <a:lnTo>
                    <a:pt x="390" y="95"/>
                  </a:lnTo>
                  <a:lnTo>
                    <a:pt x="392" y="90"/>
                  </a:lnTo>
                  <a:lnTo>
                    <a:pt x="395" y="85"/>
                  </a:lnTo>
                  <a:lnTo>
                    <a:pt x="399" y="80"/>
                  </a:lnTo>
                  <a:lnTo>
                    <a:pt x="404" y="76"/>
                  </a:lnTo>
                  <a:lnTo>
                    <a:pt x="418" y="71"/>
                  </a:lnTo>
                  <a:lnTo>
                    <a:pt x="423" y="66"/>
                  </a:lnTo>
                  <a:lnTo>
                    <a:pt x="435" y="45"/>
                  </a:lnTo>
                  <a:lnTo>
                    <a:pt x="442" y="40"/>
                  </a:lnTo>
                  <a:lnTo>
                    <a:pt x="447" y="38"/>
                  </a:lnTo>
                  <a:lnTo>
                    <a:pt x="449" y="36"/>
                  </a:lnTo>
                  <a:lnTo>
                    <a:pt x="449" y="31"/>
                  </a:lnTo>
                  <a:lnTo>
                    <a:pt x="449" y="26"/>
                  </a:lnTo>
                  <a:lnTo>
                    <a:pt x="447" y="24"/>
                  </a:lnTo>
                  <a:lnTo>
                    <a:pt x="447" y="24"/>
                  </a:lnTo>
                  <a:lnTo>
                    <a:pt x="447" y="17"/>
                  </a:lnTo>
                  <a:lnTo>
                    <a:pt x="454" y="10"/>
                  </a:lnTo>
                  <a:lnTo>
                    <a:pt x="461" y="5"/>
                  </a:lnTo>
                  <a:lnTo>
                    <a:pt x="478" y="0"/>
                  </a:lnTo>
                  <a:lnTo>
                    <a:pt x="485" y="0"/>
                  </a:lnTo>
                  <a:lnTo>
                    <a:pt x="489" y="5"/>
                  </a:lnTo>
                  <a:lnTo>
                    <a:pt x="492" y="14"/>
                  </a:lnTo>
                  <a:lnTo>
                    <a:pt x="494" y="28"/>
                  </a:lnTo>
                  <a:lnTo>
                    <a:pt x="494" y="40"/>
                  </a:lnTo>
                  <a:lnTo>
                    <a:pt x="492" y="64"/>
                  </a:lnTo>
                  <a:lnTo>
                    <a:pt x="492" y="73"/>
                  </a:lnTo>
                  <a:lnTo>
                    <a:pt x="494" y="85"/>
                  </a:lnTo>
                  <a:lnTo>
                    <a:pt x="499" y="90"/>
                  </a:lnTo>
                  <a:lnTo>
                    <a:pt x="504" y="95"/>
                  </a:lnTo>
                  <a:lnTo>
                    <a:pt x="511" y="97"/>
                  </a:lnTo>
                  <a:lnTo>
                    <a:pt x="520" y="99"/>
                  </a:lnTo>
                  <a:lnTo>
                    <a:pt x="530" y="109"/>
                  </a:lnTo>
                  <a:lnTo>
                    <a:pt x="551" y="133"/>
                  </a:lnTo>
                  <a:lnTo>
                    <a:pt x="553" y="135"/>
                  </a:lnTo>
                  <a:lnTo>
                    <a:pt x="560" y="135"/>
                  </a:lnTo>
                  <a:lnTo>
                    <a:pt x="575" y="142"/>
                  </a:lnTo>
                  <a:lnTo>
                    <a:pt x="579" y="142"/>
                  </a:lnTo>
                  <a:lnTo>
                    <a:pt x="582" y="140"/>
                  </a:lnTo>
                  <a:lnTo>
                    <a:pt x="586" y="137"/>
                  </a:lnTo>
                  <a:lnTo>
                    <a:pt x="586" y="135"/>
                  </a:lnTo>
                  <a:lnTo>
                    <a:pt x="589" y="135"/>
                  </a:lnTo>
                  <a:lnTo>
                    <a:pt x="593" y="161"/>
                  </a:lnTo>
                  <a:lnTo>
                    <a:pt x="593" y="163"/>
                  </a:lnTo>
                  <a:lnTo>
                    <a:pt x="593" y="168"/>
                  </a:lnTo>
                  <a:lnTo>
                    <a:pt x="593" y="173"/>
                  </a:lnTo>
                  <a:lnTo>
                    <a:pt x="591" y="175"/>
                  </a:lnTo>
                  <a:lnTo>
                    <a:pt x="591" y="177"/>
                  </a:lnTo>
                  <a:lnTo>
                    <a:pt x="558" y="220"/>
                  </a:lnTo>
                  <a:lnTo>
                    <a:pt x="558" y="222"/>
                  </a:lnTo>
                  <a:lnTo>
                    <a:pt x="558" y="225"/>
                  </a:lnTo>
                  <a:lnTo>
                    <a:pt x="558" y="227"/>
                  </a:lnTo>
                  <a:lnTo>
                    <a:pt x="558" y="234"/>
                  </a:lnTo>
                  <a:lnTo>
                    <a:pt x="563" y="241"/>
                  </a:lnTo>
                  <a:lnTo>
                    <a:pt x="565" y="253"/>
                  </a:lnTo>
                  <a:lnTo>
                    <a:pt x="565" y="258"/>
                  </a:lnTo>
                  <a:lnTo>
                    <a:pt x="565" y="258"/>
                  </a:lnTo>
                  <a:lnTo>
                    <a:pt x="563" y="260"/>
                  </a:lnTo>
                  <a:lnTo>
                    <a:pt x="563" y="260"/>
                  </a:lnTo>
                  <a:lnTo>
                    <a:pt x="563" y="263"/>
                  </a:lnTo>
                  <a:lnTo>
                    <a:pt x="558" y="267"/>
                  </a:lnTo>
                  <a:lnTo>
                    <a:pt x="556" y="270"/>
                  </a:lnTo>
                  <a:lnTo>
                    <a:pt x="556" y="272"/>
                  </a:lnTo>
                  <a:lnTo>
                    <a:pt x="556" y="272"/>
                  </a:lnTo>
                  <a:lnTo>
                    <a:pt x="556" y="277"/>
                  </a:lnTo>
                  <a:lnTo>
                    <a:pt x="560" y="282"/>
                  </a:lnTo>
                  <a:lnTo>
                    <a:pt x="567" y="293"/>
                  </a:lnTo>
                  <a:lnTo>
                    <a:pt x="570" y="298"/>
                  </a:lnTo>
                  <a:lnTo>
                    <a:pt x="575" y="301"/>
                  </a:lnTo>
                  <a:lnTo>
                    <a:pt x="579" y="303"/>
                  </a:lnTo>
                  <a:lnTo>
                    <a:pt x="582" y="303"/>
                  </a:lnTo>
                  <a:lnTo>
                    <a:pt x="584" y="305"/>
                  </a:lnTo>
                  <a:lnTo>
                    <a:pt x="584" y="305"/>
                  </a:lnTo>
                  <a:lnTo>
                    <a:pt x="584" y="310"/>
                  </a:lnTo>
                  <a:lnTo>
                    <a:pt x="584" y="312"/>
                  </a:lnTo>
                  <a:lnTo>
                    <a:pt x="584" y="317"/>
                  </a:lnTo>
                  <a:lnTo>
                    <a:pt x="584" y="319"/>
                  </a:lnTo>
                  <a:lnTo>
                    <a:pt x="586" y="319"/>
                  </a:lnTo>
                  <a:lnTo>
                    <a:pt x="586" y="322"/>
                  </a:lnTo>
                  <a:lnTo>
                    <a:pt x="589" y="322"/>
                  </a:lnTo>
                  <a:lnTo>
                    <a:pt x="591" y="319"/>
                  </a:lnTo>
                  <a:lnTo>
                    <a:pt x="593" y="322"/>
                  </a:lnTo>
                  <a:lnTo>
                    <a:pt x="593" y="322"/>
                  </a:lnTo>
                  <a:lnTo>
                    <a:pt x="593" y="324"/>
                  </a:lnTo>
                  <a:lnTo>
                    <a:pt x="593" y="327"/>
                  </a:lnTo>
                  <a:lnTo>
                    <a:pt x="596" y="329"/>
                  </a:lnTo>
                  <a:lnTo>
                    <a:pt x="596" y="331"/>
                  </a:lnTo>
                  <a:lnTo>
                    <a:pt x="596" y="334"/>
                  </a:lnTo>
                  <a:lnTo>
                    <a:pt x="596" y="336"/>
                  </a:lnTo>
                  <a:lnTo>
                    <a:pt x="593" y="336"/>
                  </a:lnTo>
                  <a:lnTo>
                    <a:pt x="593" y="336"/>
                  </a:lnTo>
                  <a:lnTo>
                    <a:pt x="591" y="336"/>
                  </a:lnTo>
                  <a:lnTo>
                    <a:pt x="591" y="338"/>
                  </a:lnTo>
                  <a:lnTo>
                    <a:pt x="593" y="341"/>
                  </a:lnTo>
                  <a:lnTo>
                    <a:pt x="603" y="350"/>
                  </a:lnTo>
                  <a:lnTo>
                    <a:pt x="603" y="350"/>
                  </a:lnTo>
                  <a:lnTo>
                    <a:pt x="603" y="353"/>
                  </a:lnTo>
                  <a:lnTo>
                    <a:pt x="603" y="362"/>
                  </a:lnTo>
                  <a:lnTo>
                    <a:pt x="608" y="364"/>
                  </a:lnTo>
                  <a:lnTo>
                    <a:pt x="608" y="369"/>
                  </a:lnTo>
                  <a:lnTo>
                    <a:pt x="608" y="371"/>
                  </a:lnTo>
                  <a:lnTo>
                    <a:pt x="608" y="374"/>
                  </a:lnTo>
                  <a:lnTo>
                    <a:pt x="610" y="379"/>
                  </a:lnTo>
                  <a:lnTo>
                    <a:pt x="612" y="381"/>
                  </a:lnTo>
                  <a:lnTo>
                    <a:pt x="612" y="386"/>
                  </a:lnTo>
                  <a:lnTo>
                    <a:pt x="615" y="386"/>
                  </a:lnTo>
                  <a:lnTo>
                    <a:pt x="617" y="388"/>
                  </a:lnTo>
                  <a:lnTo>
                    <a:pt x="622" y="393"/>
                  </a:lnTo>
                  <a:lnTo>
                    <a:pt x="629" y="395"/>
                  </a:lnTo>
                  <a:lnTo>
                    <a:pt x="631" y="395"/>
                  </a:lnTo>
                  <a:lnTo>
                    <a:pt x="631" y="398"/>
                  </a:lnTo>
                  <a:lnTo>
                    <a:pt x="636" y="402"/>
                  </a:lnTo>
                  <a:lnTo>
                    <a:pt x="645" y="421"/>
                  </a:lnTo>
                  <a:lnTo>
                    <a:pt x="645" y="424"/>
                  </a:lnTo>
                  <a:lnTo>
                    <a:pt x="653" y="431"/>
                  </a:lnTo>
                  <a:lnTo>
                    <a:pt x="634" y="440"/>
                  </a:lnTo>
                  <a:lnTo>
                    <a:pt x="624" y="447"/>
                  </a:lnTo>
                  <a:lnTo>
                    <a:pt x="624" y="447"/>
                  </a:lnTo>
                  <a:lnTo>
                    <a:pt x="627" y="450"/>
                  </a:lnTo>
                  <a:lnTo>
                    <a:pt x="629" y="450"/>
                  </a:lnTo>
                  <a:lnTo>
                    <a:pt x="631" y="452"/>
                  </a:lnTo>
                  <a:lnTo>
                    <a:pt x="631" y="452"/>
                  </a:lnTo>
                  <a:lnTo>
                    <a:pt x="631" y="454"/>
                  </a:lnTo>
                  <a:lnTo>
                    <a:pt x="631" y="454"/>
                  </a:lnTo>
                  <a:lnTo>
                    <a:pt x="631" y="457"/>
                  </a:lnTo>
                  <a:lnTo>
                    <a:pt x="624" y="461"/>
                  </a:lnTo>
                  <a:lnTo>
                    <a:pt x="622" y="464"/>
                  </a:lnTo>
                  <a:lnTo>
                    <a:pt x="619" y="466"/>
                  </a:lnTo>
                  <a:lnTo>
                    <a:pt x="619" y="466"/>
                  </a:lnTo>
                  <a:lnTo>
                    <a:pt x="619" y="468"/>
                  </a:lnTo>
                  <a:lnTo>
                    <a:pt x="619" y="471"/>
                  </a:lnTo>
                  <a:lnTo>
                    <a:pt x="619" y="476"/>
                  </a:lnTo>
                  <a:lnTo>
                    <a:pt x="619" y="476"/>
                  </a:lnTo>
                  <a:lnTo>
                    <a:pt x="619" y="478"/>
                  </a:lnTo>
                  <a:lnTo>
                    <a:pt x="617" y="478"/>
                  </a:lnTo>
                  <a:lnTo>
                    <a:pt x="615" y="478"/>
                  </a:lnTo>
                  <a:lnTo>
                    <a:pt x="610" y="478"/>
                  </a:lnTo>
                  <a:lnTo>
                    <a:pt x="608" y="476"/>
                  </a:lnTo>
                  <a:lnTo>
                    <a:pt x="605" y="473"/>
                  </a:lnTo>
                  <a:lnTo>
                    <a:pt x="598" y="464"/>
                  </a:lnTo>
                  <a:lnTo>
                    <a:pt x="598" y="461"/>
                  </a:lnTo>
                  <a:lnTo>
                    <a:pt x="596" y="459"/>
                  </a:lnTo>
                  <a:lnTo>
                    <a:pt x="593" y="459"/>
                  </a:lnTo>
                  <a:lnTo>
                    <a:pt x="593" y="459"/>
                  </a:lnTo>
                  <a:lnTo>
                    <a:pt x="591" y="457"/>
                  </a:lnTo>
                  <a:lnTo>
                    <a:pt x="577" y="457"/>
                  </a:lnTo>
                  <a:lnTo>
                    <a:pt x="572" y="457"/>
                  </a:lnTo>
                  <a:lnTo>
                    <a:pt x="570" y="457"/>
                  </a:lnTo>
                  <a:lnTo>
                    <a:pt x="570" y="457"/>
                  </a:lnTo>
                  <a:lnTo>
                    <a:pt x="567" y="459"/>
                  </a:lnTo>
                  <a:lnTo>
                    <a:pt x="567" y="464"/>
                  </a:lnTo>
                  <a:lnTo>
                    <a:pt x="565" y="468"/>
                  </a:lnTo>
                  <a:lnTo>
                    <a:pt x="565" y="476"/>
                  </a:lnTo>
                  <a:lnTo>
                    <a:pt x="560" y="480"/>
                  </a:lnTo>
                  <a:lnTo>
                    <a:pt x="560" y="485"/>
                  </a:lnTo>
                  <a:lnTo>
                    <a:pt x="558" y="487"/>
                  </a:lnTo>
                  <a:lnTo>
                    <a:pt x="558" y="487"/>
                  </a:lnTo>
                  <a:lnTo>
                    <a:pt x="558" y="490"/>
                  </a:lnTo>
                  <a:lnTo>
                    <a:pt x="558" y="492"/>
                  </a:lnTo>
                  <a:lnTo>
                    <a:pt x="560" y="492"/>
                  </a:lnTo>
                  <a:lnTo>
                    <a:pt x="563" y="495"/>
                  </a:lnTo>
                  <a:lnTo>
                    <a:pt x="565" y="495"/>
                  </a:lnTo>
                  <a:lnTo>
                    <a:pt x="565" y="497"/>
                  </a:lnTo>
                  <a:lnTo>
                    <a:pt x="567" y="506"/>
                  </a:lnTo>
                  <a:lnTo>
                    <a:pt x="567" y="509"/>
                  </a:lnTo>
                  <a:lnTo>
                    <a:pt x="570" y="509"/>
                  </a:lnTo>
                  <a:lnTo>
                    <a:pt x="570" y="511"/>
                  </a:lnTo>
                  <a:lnTo>
                    <a:pt x="572" y="511"/>
                  </a:lnTo>
                  <a:lnTo>
                    <a:pt x="572" y="516"/>
                  </a:lnTo>
                  <a:lnTo>
                    <a:pt x="572" y="518"/>
                  </a:lnTo>
                  <a:lnTo>
                    <a:pt x="572" y="521"/>
                  </a:lnTo>
                  <a:lnTo>
                    <a:pt x="575" y="525"/>
                  </a:lnTo>
                  <a:lnTo>
                    <a:pt x="577" y="525"/>
                  </a:lnTo>
                  <a:lnTo>
                    <a:pt x="579" y="528"/>
                  </a:lnTo>
                  <a:lnTo>
                    <a:pt x="579" y="528"/>
                  </a:lnTo>
                  <a:lnTo>
                    <a:pt x="582" y="530"/>
                  </a:lnTo>
                  <a:lnTo>
                    <a:pt x="579" y="537"/>
                  </a:lnTo>
                  <a:lnTo>
                    <a:pt x="579" y="539"/>
                  </a:lnTo>
                  <a:lnTo>
                    <a:pt x="582" y="542"/>
                  </a:lnTo>
                  <a:lnTo>
                    <a:pt x="584" y="547"/>
                  </a:lnTo>
                  <a:lnTo>
                    <a:pt x="584" y="547"/>
                  </a:lnTo>
                  <a:lnTo>
                    <a:pt x="589" y="554"/>
                  </a:lnTo>
                  <a:lnTo>
                    <a:pt x="598" y="566"/>
                  </a:lnTo>
                  <a:lnTo>
                    <a:pt x="608" y="584"/>
                  </a:lnTo>
                  <a:lnTo>
                    <a:pt x="612" y="592"/>
                  </a:lnTo>
                  <a:lnTo>
                    <a:pt x="622" y="599"/>
                  </a:lnTo>
                  <a:lnTo>
                    <a:pt x="624" y="594"/>
                  </a:lnTo>
                  <a:lnTo>
                    <a:pt x="629" y="594"/>
                  </a:lnTo>
                  <a:lnTo>
                    <a:pt x="634" y="596"/>
                  </a:lnTo>
                  <a:lnTo>
                    <a:pt x="645" y="596"/>
                  </a:lnTo>
                  <a:lnTo>
                    <a:pt x="653" y="594"/>
                  </a:lnTo>
                  <a:lnTo>
                    <a:pt x="669" y="580"/>
                  </a:lnTo>
                  <a:lnTo>
                    <a:pt x="674" y="577"/>
                  </a:lnTo>
                  <a:lnTo>
                    <a:pt x="681" y="580"/>
                  </a:lnTo>
                  <a:lnTo>
                    <a:pt x="683" y="580"/>
                  </a:lnTo>
                  <a:lnTo>
                    <a:pt x="683" y="582"/>
                  </a:lnTo>
                  <a:lnTo>
                    <a:pt x="683" y="592"/>
                  </a:lnTo>
                  <a:lnTo>
                    <a:pt x="683" y="594"/>
                  </a:lnTo>
                  <a:lnTo>
                    <a:pt x="683" y="596"/>
                  </a:lnTo>
                  <a:lnTo>
                    <a:pt x="683" y="596"/>
                  </a:lnTo>
                  <a:lnTo>
                    <a:pt x="686" y="599"/>
                  </a:lnTo>
                  <a:lnTo>
                    <a:pt x="686" y="601"/>
                  </a:lnTo>
                  <a:lnTo>
                    <a:pt x="686" y="601"/>
                  </a:lnTo>
                  <a:lnTo>
                    <a:pt x="686" y="601"/>
                  </a:lnTo>
                  <a:lnTo>
                    <a:pt x="690" y="603"/>
                  </a:lnTo>
                  <a:lnTo>
                    <a:pt x="693" y="606"/>
                  </a:lnTo>
                  <a:lnTo>
                    <a:pt x="695" y="606"/>
                  </a:lnTo>
                  <a:lnTo>
                    <a:pt x="705" y="606"/>
                  </a:lnTo>
                  <a:lnTo>
                    <a:pt x="707" y="606"/>
                  </a:lnTo>
                  <a:lnTo>
                    <a:pt x="709" y="606"/>
                  </a:lnTo>
                  <a:lnTo>
                    <a:pt x="709" y="608"/>
                  </a:lnTo>
                  <a:lnTo>
                    <a:pt x="712" y="608"/>
                  </a:lnTo>
                  <a:lnTo>
                    <a:pt x="712" y="610"/>
                  </a:lnTo>
                  <a:lnTo>
                    <a:pt x="714" y="613"/>
                  </a:lnTo>
                  <a:lnTo>
                    <a:pt x="714" y="615"/>
                  </a:lnTo>
                  <a:lnTo>
                    <a:pt x="714" y="618"/>
                  </a:lnTo>
                  <a:lnTo>
                    <a:pt x="714" y="622"/>
                  </a:lnTo>
                  <a:lnTo>
                    <a:pt x="716" y="625"/>
                  </a:lnTo>
                  <a:lnTo>
                    <a:pt x="716" y="627"/>
                  </a:lnTo>
                  <a:lnTo>
                    <a:pt x="724" y="632"/>
                  </a:lnTo>
                  <a:lnTo>
                    <a:pt x="742" y="646"/>
                  </a:lnTo>
                  <a:lnTo>
                    <a:pt x="742" y="646"/>
                  </a:lnTo>
                  <a:lnTo>
                    <a:pt x="742" y="648"/>
                  </a:lnTo>
                  <a:lnTo>
                    <a:pt x="745" y="651"/>
                  </a:lnTo>
                  <a:lnTo>
                    <a:pt x="742" y="653"/>
                  </a:lnTo>
                  <a:lnTo>
                    <a:pt x="742" y="655"/>
                  </a:lnTo>
                  <a:lnTo>
                    <a:pt x="742" y="658"/>
                  </a:lnTo>
                  <a:lnTo>
                    <a:pt x="742" y="658"/>
                  </a:lnTo>
                  <a:lnTo>
                    <a:pt x="742" y="660"/>
                  </a:lnTo>
                  <a:lnTo>
                    <a:pt x="745" y="663"/>
                  </a:lnTo>
                  <a:lnTo>
                    <a:pt x="747" y="665"/>
                  </a:lnTo>
                  <a:lnTo>
                    <a:pt x="752" y="670"/>
                  </a:lnTo>
                  <a:lnTo>
                    <a:pt x="754" y="672"/>
                  </a:lnTo>
                  <a:lnTo>
                    <a:pt x="757" y="672"/>
                  </a:lnTo>
                  <a:lnTo>
                    <a:pt x="764" y="670"/>
                  </a:lnTo>
                  <a:lnTo>
                    <a:pt x="771" y="672"/>
                  </a:lnTo>
                  <a:lnTo>
                    <a:pt x="773" y="672"/>
                  </a:lnTo>
                  <a:lnTo>
                    <a:pt x="776" y="672"/>
                  </a:lnTo>
                  <a:lnTo>
                    <a:pt x="776" y="672"/>
                  </a:lnTo>
                  <a:lnTo>
                    <a:pt x="778" y="674"/>
                  </a:lnTo>
                  <a:lnTo>
                    <a:pt x="778" y="677"/>
                  </a:lnTo>
                  <a:lnTo>
                    <a:pt x="783" y="684"/>
                  </a:lnTo>
                  <a:lnTo>
                    <a:pt x="790" y="698"/>
                  </a:lnTo>
                  <a:lnTo>
                    <a:pt x="792" y="703"/>
                  </a:lnTo>
                  <a:lnTo>
                    <a:pt x="792" y="703"/>
                  </a:lnTo>
                  <a:lnTo>
                    <a:pt x="795" y="705"/>
                  </a:lnTo>
                  <a:lnTo>
                    <a:pt x="797" y="710"/>
                  </a:lnTo>
                  <a:lnTo>
                    <a:pt x="797" y="726"/>
                  </a:lnTo>
                  <a:lnTo>
                    <a:pt x="799" y="755"/>
                  </a:lnTo>
                  <a:lnTo>
                    <a:pt x="799" y="762"/>
                  </a:lnTo>
                  <a:lnTo>
                    <a:pt x="797" y="764"/>
                  </a:lnTo>
                  <a:lnTo>
                    <a:pt x="795" y="767"/>
                  </a:lnTo>
                  <a:lnTo>
                    <a:pt x="792" y="769"/>
                  </a:lnTo>
                  <a:lnTo>
                    <a:pt x="787" y="769"/>
                  </a:lnTo>
                  <a:lnTo>
                    <a:pt x="785" y="771"/>
                  </a:lnTo>
                  <a:lnTo>
                    <a:pt x="780" y="769"/>
                  </a:lnTo>
                  <a:lnTo>
                    <a:pt x="778" y="769"/>
                  </a:lnTo>
                  <a:lnTo>
                    <a:pt x="776" y="769"/>
                  </a:lnTo>
                  <a:lnTo>
                    <a:pt x="773" y="767"/>
                  </a:lnTo>
                  <a:lnTo>
                    <a:pt x="773" y="767"/>
                  </a:lnTo>
                  <a:lnTo>
                    <a:pt x="773" y="764"/>
                  </a:lnTo>
                  <a:lnTo>
                    <a:pt x="771" y="764"/>
                  </a:lnTo>
                  <a:lnTo>
                    <a:pt x="771" y="760"/>
                  </a:lnTo>
                  <a:lnTo>
                    <a:pt x="769" y="757"/>
                  </a:lnTo>
                  <a:lnTo>
                    <a:pt x="766" y="757"/>
                  </a:lnTo>
                  <a:lnTo>
                    <a:pt x="750" y="752"/>
                  </a:lnTo>
                  <a:lnTo>
                    <a:pt x="747" y="750"/>
                  </a:lnTo>
                  <a:lnTo>
                    <a:pt x="740" y="745"/>
                  </a:lnTo>
                  <a:lnTo>
                    <a:pt x="738" y="743"/>
                  </a:lnTo>
                  <a:lnTo>
                    <a:pt x="731" y="741"/>
                  </a:lnTo>
                  <a:lnTo>
                    <a:pt x="728" y="738"/>
                  </a:lnTo>
                  <a:lnTo>
                    <a:pt x="726" y="738"/>
                  </a:lnTo>
                  <a:lnTo>
                    <a:pt x="724" y="733"/>
                  </a:lnTo>
                  <a:lnTo>
                    <a:pt x="721" y="733"/>
                  </a:lnTo>
                  <a:lnTo>
                    <a:pt x="719" y="733"/>
                  </a:lnTo>
                  <a:lnTo>
                    <a:pt x="714" y="736"/>
                  </a:lnTo>
                  <a:lnTo>
                    <a:pt x="712" y="736"/>
                  </a:lnTo>
                  <a:lnTo>
                    <a:pt x="712" y="736"/>
                  </a:lnTo>
                  <a:lnTo>
                    <a:pt x="709" y="738"/>
                  </a:lnTo>
                  <a:lnTo>
                    <a:pt x="709" y="743"/>
                  </a:lnTo>
                  <a:lnTo>
                    <a:pt x="709" y="745"/>
                  </a:lnTo>
                  <a:lnTo>
                    <a:pt x="709" y="745"/>
                  </a:lnTo>
                  <a:lnTo>
                    <a:pt x="707" y="750"/>
                  </a:lnTo>
                  <a:lnTo>
                    <a:pt x="702" y="755"/>
                  </a:lnTo>
                  <a:lnTo>
                    <a:pt x="700" y="755"/>
                  </a:lnTo>
                  <a:lnTo>
                    <a:pt x="700" y="757"/>
                  </a:lnTo>
                  <a:lnTo>
                    <a:pt x="702" y="757"/>
                  </a:lnTo>
                  <a:lnTo>
                    <a:pt x="702" y="760"/>
                  </a:lnTo>
                  <a:lnTo>
                    <a:pt x="707" y="762"/>
                  </a:lnTo>
                  <a:lnTo>
                    <a:pt x="709" y="764"/>
                  </a:lnTo>
                  <a:lnTo>
                    <a:pt x="712" y="764"/>
                  </a:lnTo>
                  <a:lnTo>
                    <a:pt x="712" y="767"/>
                  </a:lnTo>
                  <a:lnTo>
                    <a:pt x="712" y="767"/>
                  </a:lnTo>
                  <a:lnTo>
                    <a:pt x="712" y="769"/>
                  </a:lnTo>
                  <a:lnTo>
                    <a:pt x="712" y="774"/>
                  </a:lnTo>
                  <a:lnTo>
                    <a:pt x="714" y="778"/>
                  </a:lnTo>
                  <a:lnTo>
                    <a:pt x="714" y="781"/>
                  </a:lnTo>
                  <a:lnTo>
                    <a:pt x="714" y="781"/>
                  </a:lnTo>
                  <a:lnTo>
                    <a:pt x="714" y="783"/>
                  </a:lnTo>
                  <a:lnTo>
                    <a:pt x="712" y="786"/>
                  </a:lnTo>
                  <a:lnTo>
                    <a:pt x="709" y="788"/>
                  </a:lnTo>
                  <a:lnTo>
                    <a:pt x="709" y="788"/>
                  </a:lnTo>
                  <a:lnTo>
                    <a:pt x="702" y="788"/>
                  </a:lnTo>
                  <a:lnTo>
                    <a:pt x="695" y="788"/>
                  </a:lnTo>
                  <a:lnTo>
                    <a:pt x="690" y="790"/>
                  </a:lnTo>
                  <a:lnTo>
                    <a:pt x="690" y="790"/>
                  </a:lnTo>
                  <a:lnTo>
                    <a:pt x="688" y="793"/>
                  </a:lnTo>
                  <a:lnTo>
                    <a:pt x="688" y="797"/>
                  </a:lnTo>
                  <a:lnTo>
                    <a:pt x="688" y="800"/>
                  </a:lnTo>
                  <a:lnTo>
                    <a:pt x="688" y="802"/>
                  </a:lnTo>
                  <a:lnTo>
                    <a:pt x="686" y="802"/>
                  </a:lnTo>
                  <a:lnTo>
                    <a:pt x="686" y="804"/>
                  </a:lnTo>
                  <a:lnTo>
                    <a:pt x="681" y="807"/>
                  </a:lnTo>
                  <a:lnTo>
                    <a:pt x="681" y="809"/>
                  </a:lnTo>
                  <a:lnTo>
                    <a:pt x="679" y="812"/>
                  </a:lnTo>
                  <a:lnTo>
                    <a:pt x="676" y="816"/>
                  </a:lnTo>
                  <a:lnTo>
                    <a:pt x="676" y="816"/>
                  </a:lnTo>
                  <a:lnTo>
                    <a:pt x="676" y="816"/>
                  </a:lnTo>
                  <a:lnTo>
                    <a:pt x="674" y="816"/>
                  </a:lnTo>
                  <a:lnTo>
                    <a:pt x="674" y="816"/>
                  </a:lnTo>
                  <a:lnTo>
                    <a:pt x="674" y="814"/>
                  </a:lnTo>
                  <a:lnTo>
                    <a:pt x="674" y="812"/>
                  </a:lnTo>
                  <a:lnTo>
                    <a:pt x="674" y="807"/>
                  </a:lnTo>
                  <a:lnTo>
                    <a:pt x="674" y="807"/>
                  </a:lnTo>
                  <a:lnTo>
                    <a:pt x="672" y="804"/>
                  </a:lnTo>
                  <a:lnTo>
                    <a:pt x="669" y="802"/>
                  </a:lnTo>
                  <a:lnTo>
                    <a:pt x="669" y="800"/>
                  </a:lnTo>
                  <a:lnTo>
                    <a:pt x="667" y="795"/>
                  </a:lnTo>
                  <a:lnTo>
                    <a:pt x="662" y="793"/>
                  </a:lnTo>
                  <a:lnTo>
                    <a:pt x="662" y="790"/>
                  </a:lnTo>
                  <a:lnTo>
                    <a:pt x="660" y="788"/>
                  </a:lnTo>
                  <a:lnTo>
                    <a:pt x="660" y="786"/>
                  </a:lnTo>
                  <a:lnTo>
                    <a:pt x="657" y="786"/>
                  </a:lnTo>
                  <a:lnTo>
                    <a:pt x="657" y="786"/>
                  </a:lnTo>
                  <a:lnTo>
                    <a:pt x="655" y="783"/>
                  </a:lnTo>
                  <a:lnTo>
                    <a:pt x="629" y="783"/>
                  </a:lnTo>
                  <a:lnTo>
                    <a:pt x="627" y="786"/>
                  </a:lnTo>
                  <a:lnTo>
                    <a:pt x="624" y="786"/>
                  </a:lnTo>
                  <a:lnTo>
                    <a:pt x="624" y="786"/>
                  </a:lnTo>
                  <a:lnTo>
                    <a:pt x="622" y="788"/>
                  </a:lnTo>
                  <a:lnTo>
                    <a:pt x="622" y="790"/>
                  </a:lnTo>
                  <a:lnTo>
                    <a:pt x="622" y="793"/>
                  </a:lnTo>
                  <a:lnTo>
                    <a:pt x="622" y="795"/>
                  </a:lnTo>
                  <a:lnTo>
                    <a:pt x="619" y="797"/>
                  </a:lnTo>
                  <a:lnTo>
                    <a:pt x="619" y="797"/>
                  </a:lnTo>
                  <a:lnTo>
                    <a:pt x="622" y="800"/>
                  </a:lnTo>
                  <a:lnTo>
                    <a:pt x="622" y="800"/>
                  </a:lnTo>
                  <a:lnTo>
                    <a:pt x="622" y="802"/>
                  </a:lnTo>
                  <a:lnTo>
                    <a:pt x="622" y="804"/>
                  </a:lnTo>
                  <a:lnTo>
                    <a:pt x="622" y="804"/>
                  </a:lnTo>
                  <a:lnTo>
                    <a:pt x="622" y="807"/>
                  </a:lnTo>
                  <a:lnTo>
                    <a:pt x="619" y="809"/>
                  </a:lnTo>
                  <a:lnTo>
                    <a:pt x="617" y="814"/>
                  </a:lnTo>
                  <a:lnTo>
                    <a:pt x="612" y="816"/>
                  </a:lnTo>
                  <a:lnTo>
                    <a:pt x="586" y="819"/>
                  </a:lnTo>
                  <a:lnTo>
                    <a:pt x="577" y="821"/>
                  </a:lnTo>
                  <a:lnTo>
                    <a:pt x="575" y="823"/>
                  </a:lnTo>
                  <a:lnTo>
                    <a:pt x="572" y="823"/>
                  </a:lnTo>
                  <a:lnTo>
                    <a:pt x="570" y="823"/>
                  </a:lnTo>
                  <a:lnTo>
                    <a:pt x="567" y="821"/>
                  </a:lnTo>
                  <a:lnTo>
                    <a:pt x="565" y="823"/>
                  </a:lnTo>
                  <a:lnTo>
                    <a:pt x="565" y="823"/>
                  </a:lnTo>
                  <a:lnTo>
                    <a:pt x="560" y="826"/>
                  </a:lnTo>
                  <a:lnTo>
                    <a:pt x="560" y="828"/>
                  </a:lnTo>
                  <a:lnTo>
                    <a:pt x="560" y="828"/>
                  </a:lnTo>
                  <a:lnTo>
                    <a:pt x="558" y="830"/>
                  </a:lnTo>
                  <a:lnTo>
                    <a:pt x="558" y="830"/>
                  </a:lnTo>
                  <a:lnTo>
                    <a:pt x="558" y="833"/>
                  </a:lnTo>
                  <a:lnTo>
                    <a:pt x="558" y="835"/>
                  </a:lnTo>
                  <a:lnTo>
                    <a:pt x="556" y="835"/>
                  </a:lnTo>
                  <a:lnTo>
                    <a:pt x="553" y="838"/>
                  </a:lnTo>
                  <a:lnTo>
                    <a:pt x="551" y="840"/>
                  </a:lnTo>
                  <a:lnTo>
                    <a:pt x="548" y="838"/>
                  </a:lnTo>
                  <a:lnTo>
                    <a:pt x="548" y="838"/>
                  </a:lnTo>
                  <a:lnTo>
                    <a:pt x="548" y="838"/>
                  </a:lnTo>
                  <a:lnTo>
                    <a:pt x="546" y="835"/>
                  </a:lnTo>
                  <a:lnTo>
                    <a:pt x="544" y="835"/>
                  </a:lnTo>
                  <a:lnTo>
                    <a:pt x="537" y="833"/>
                  </a:lnTo>
                  <a:lnTo>
                    <a:pt x="537" y="833"/>
                  </a:lnTo>
                  <a:lnTo>
                    <a:pt x="534" y="830"/>
                  </a:lnTo>
                  <a:lnTo>
                    <a:pt x="530" y="828"/>
                  </a:lnTo>
                  <a:lnTo>
                    <a:pt x="525" y="826"/>
                  </a:lnTo>
                  <a:lnTo>
                    <a:pt x="522" y="826"/>
                  </a:lnTo>
                  <a:lnTo>
                    <a:pt x="520" y="823"/>
                  </a:lnTo>
                  <a:lnTo>
                    <a:pt x="518" y="819"/>
                  </a:lnTo>
                  <a:lnTo>
                    <a:pt x="513" y="821"/>
                  </a:lnTo>
                  <a:lnTo>
                    <a:pt x="508" y="828"/>
                  </a:lnTo>
                  <a:lnTo>
                    <a:pt x="508" y="828"/>
                  </a:lnTo>
                  <a:lnTo>
                    <a:pt x="506" y="835"/>
                  </a:lnTo>
                  <a:lnTo>
                    <a:pt x="506" y="840"/>
                  </a:lnTo>
                  <a:lnTo>
                    <a:pt x="504" y="845"/>
                  </a:lnTo>
                  <a:lnTo>
                    <a:pt x="504" y="847"/>
                  </a:lnTo>
                  <a:lnTo>
                    <a:pt x="504" y="849"/>
                  </a:lnTo>
                  <a:lnTo>
                    <a:pt x="504" y="849"/>
                  </a:lnTo>
                  <a:lnTo>
                    <a:pt x="504" y="852"/>
                  </a:lnTo>
                  <a:lnTo>
                    <a:pt x="506" y="852"/>
                  </a:lnTo>
                  <a:lnTo>
                    <a:pt x="508" y="854"/>
                  </a:lnTo>
                  <a:lnTo>
                    <a:pt x="508" y="857"/>
                  </a:lnTo>
                  <a:lnTo>
                    <a:pt x="508" y="859"/>
                  </a:lnTo>
                  <a:lnTo>
                    <a:pt x="511" y="864"/>
                  </a:lnTo>
                  <a:lnTo>
                    <a:pt x="511" y="866"/>
                  </a:lnTo>
                  <a:lnTo>
                    <a:pt x="508" y="868"/>
                  </a:lnTo>
                  <a:lnTo>
                    <a:pt x="506" y="873"/>
                  </a:lnTo>
                  <a:lnTo>
                    <a:pt x="506" y="873"/>
                  </a:lnTo>
                  <a:lnTo>
                    <a:pt x="506" y="873"/>
                  </a:lnTo>
                  <a:lnTo>
                    <a:pt x="504" y="875"/>
                  </a:lnTo>
                  <a:lnTo>
                    <a:pt x="499" y="878"/>
                  </a:lnTo>
                  <a:lnTo>
                    <a:pt x="499" y="878"/>
                  </a:lnTo>
                  <a:lnTo>
                    <a:pt x="496" y="880"/>
                  </a:lnTo>
                  <a:lnTo>
                    <a:pt x="496" y="883"/>
                  </a:lnTo>
                  <a:lnTo>
                    <a:pt x="494" y="890"/>
                  </a:lnTo>
                  <a:lnTo>
                    <a:pt x="492" y="894"/>
                  </a:lnTo>
                  <a:lnTo>
                    <a:pt x="492" y="899"/>
                  </a:lnTo>
                  <a:lnTo>
                    <a:pt x="492" y="899"/>
                  </a:lnTo>
                  <a:lnTo>
                    <a:pt x="489" y="901"/>
                  </a:lnTo>
                  <a:lnTo>
                    <a:pt x="485" y="906"/>
                  </a:lnTo>
                  <a:lnTo>
                    <a:pt x="482" y="909"/>
                  </a:lnTo>
                  <a:lnTo>
                    <a:pt x="482" y="911"/>
                  </a:lnTo>
                  <a:lnTo>
                    <a:pt x="480" y="913"/>
                  </a:lnTo>
                  <a:lnTo>
                    <a:pt x="478" y="916"/>
                  </a:lnTo>
                  <a:lnTo>
                    <a:pt x="475" y="918"/>
                  </a:lnTo>
                  <a:lnTo>
                    <a:pt x="473" y="920"/>
                  </a:lnTo>
                  <a:lnTo>
                    <a:pt x="473" y="920"/>
                  </a:lnTo>
                  <a:lnTo>
                    <a:pt x="473" y="923"/>
                  </a:lnTo>
                  <a:lnTo>
                    <a:pt x="473" y="923"/>
                  </a:lnTo>
                  <a:lnTo>
                    <a:pt x="475" y="925"/>
                  </a:lnTo>
                  <a:lnTo>
                    <a:pt x="475" y="927"/>
                  </a:lnTo>
                  <a:lnTo>
                    <a:pt x="475" y="930"/>
                  </a:lnTo>
                  <a:lnTo>
                    <a:pt x="475" y="939"/>
                  </a:lnTo>
                  <a:lnTo>
                    <a:pt x="475" y="944"/>
                  </a:lnTo>
                  <a:lnTo>
                    <a:pt x="475" y="944"/>
                  </a:lnTo>
                  <a:lnTo>
                    <a:pt x="475" y="946"/>
                  </a:lnTo>
                  <a:lnTo>
                    <a:pt x="475" y="949"/>
                  </a:lnTo>
                  <a:lnTo>
                    <a:pt x="475" y="951"/>
                  </a:lnTo>
                  <a:lnTo>
                    <a:pt x="475" y="956"/>
                  </a:lnTo>
                  <a:lnTo>
                    <a:pt x="475" y="958"/>
                  </a:lnTo>
                  <a:lnTo>
                    <a:pt x="478" y="961"/>
                  </a:lnTo>
                  <a:lnTo>
                    <a:pt x="478" y="961"/>
                  </a:lnTo>
                  <a:lnTo>
                    <a:pt x="480" y="963"/>
                  </a:lnTo>
                  <a:lnTo>
                    <a:pt x="480" y="965"/>
                  </a:lnTo>
                  <a:lnTo>
                    <a:pt x="480" y="968"/>
                  </a:lnTo>
                  <a:lnTo>
                    <a:pt x="480" y="970"/>
                  </a:lnTo>
                  <a:lnTo>
                    <a:pt x="480" y="972"/>
                  </a:lnTo>
                  <a:lnTo>
                    <a:pt x="478" y="977"/>
                  </a:lnTo>
                  <a:lnTo>
                    <a:pt x="475" y="982"/>
                  </a:lnTo>
                  <a:lnTo>
                    <a:pt x="473" y="984"/>
                  </a:lnTo>
                  <a:lnTo>
                    <a:pt x="473" y="984"/>
                  </a:lnTo>
                  <a:lnTo>
                    <a:pt x="470" y="987"/>
                  </a:lnTo>
                  <a:lnTo>
                    <a:pt x="470" y="987"/>
                  </a:lnTo>
                  <a:lnTo>
                    <a:pt x="466" y="987"/>
                  </a:lnTo>
                  <a:lnTo>
                    <a:pt x="463" y="984"/>
                  </a:lnTo>
                  <a:lnTo>
                    <a:pt x="459" y="984"/>
                  </a:lnTo>
                  <a:lnTo>
                    <a:pt x="459" y="984"/>
                  </a:lnTo>
                  <a:lnTo>
                    <a:pt x="456" y="987"/>
                  </a:lnTo>
                  <a:lnTo>
                    <a:pt x="454" y="989"/>
                  </a:lnTo>
                  <a:lnTo>
                    <a:pt x="454" y="991"/>
                  </a:lnTo>
                  <a:lnTo>
                    <a:pt x="451" y="994"/>
                  </a:lnTo>
                  <a:lnTo>
                    <a:pt x="454" y="996"/>
                  </a:lnTo>
                  <a:lnTo>
                    <a:pt x="454" y="996"/>
                  </a:lnTo>
                  <a:lnTo>
                    <a:pt x="456" y="998"/>
                  </a:lnTo>
                  <a:lnTo>
                    <a:pt x="459" y="998"/>
                  </a:lnTo>
                  <a:lnTo>
                    <a:pt x="459" y="998"/>
                  </a:lnTo>
                  <a:lnTo>
                    <a:pt x="459" y="1001"/>
                  </a:lnTo>
                  <a:lnTo>
                    <a:pt x="461" y="1003"/>
                  </a:lnTo>
                  <a:lnTo>
                    <a:pt x="459" y="1003"/>
                  </a:lnTo>
                  <a:lnTo>
                    <a:pt x="459" y="1006"/>
                  </a:lnTo>
                  <a:lnTo>
                    <a:pt x="459" y="1006"/>
                  </a:lnTo>
                  <a:lnTo>
                    <a:pt x="456" y="1006"/>
                  </a:lnTo>
                  <a:lnTo>
                    <a:pt x="435" y="1006"/>
                  </a:lnTo>
                  <a:lnTo>
                    <a:pt x="428" y="1006"/>
                  </a:lnTo>
                  <a:lnTo>
                    <a:pt x="409" y="1006"/>
                  </a:lnTo>
                  <a:lnTo>
                    <a:pt x="399" y="1006"/>
                  </a:lnTo>
                  <a:lnTo>
                    <a:pt x="399" y="1003"/>
                  </a:lnTo>
                  <a:lnTo>
                    <a:pt x="395" y="1003"/>
                  </a:lnTo>
                  <a:lnTo>
                    <a:pt x="390" y="1001"/>
                  </a:lnTo>
                  <a:lnTo>
                    <a:pt x="388" y="1001"/>
                  </a:lnTo>
                  <a:lnTo>
                    <a:pt x="385" y="1001"/>
                  </a:lnTo>
                  <a:lnTo>
                    <a:pt x="383" y="1001"/>
                  </a:lnTo>
                  <a:lnTo>
                    <a:pt x="383" y="1001"/>
                  </a:lnTo>
                  <a:lnTo>
                    <a:pt x="381" y="1003"/>
                  </a:lnTo>
                  <a:lnTo>
                    <a:pt x="381" y="1006"/>
                  </a:lnTo>
                  <a:lnTo>
                    <a:pt x="378" y="1010"/>
                  </a:lnTo>
                  <a:lnTo>
                    <a:pt x="378" y="1010"/>
                  </a:lnTo>
                  <a:lnTo>
                    <a:pt x="376" y="1013"/>
                  </a:lnTo>
                  <a:lnTo>
                    <a:pt x="376" y="1013"/>
                  </a:lnTo>
                  <a:lnTo>
                    <a:pt x="378" y="1015"/>
                  </a:lnTo>
                  <a:lnTo>
                    <a:pt x="378" y="1017"/>
                  </a:lnTo>
                  <a:lnTo>
                    <a:pt x="378" y="1017"/>
                  </a:lnTo>
                  <a:lnTo>
                    <a:pt x="381" y="1017"/>
                  </a:lnTo>
                  <a:lnTo>
                    <a:pt x="381" y="1020"/>
                  </a:lnTo>
                  <a:lnTo>
                    <a:pt x="381" y="102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7"/>
            <p:cNvSpPr>
              <a:spLocks/>
            </p:cNvSpPr>
            <p:nvPr/>
          </p:nvSpPr>
          <p:spPr bwMode="auto">
            <a:xfrm>
              <a:off x="836887" y="854398"/>
              <a:ext cx="359311" cy="246175"/>
            </a:xfrm>
            <a:custGeom>
              <a:avLst/>
              <a:gdLst>
                <a:gd name="T0" fmla="*/ 104 w 343"/>
                <a:gd name="T1" fmla="*/ 230 h 235"/>
                <a:gd name="T2" fmla="*/ 85 w 343"/>
                <a:gd name="T3" fmla="*/ 225 h 235"/>
                <a:gd name="T4" fmla="*/ 64 w 343"/>
                <a:gd name="T5" fmla="*/ 194 h 235"/>
                <a:gd name="T6" fmla="*/ 59 w 343"/>
                <a:gd name="T7" fmla="*/ 183 h 235"/>
                <a:gd name="T8" fmla="*/ 62 w 343"/>
                <a:gd name="T9" fmla="*/ 168 h 235"/>
                <a:gd name="T10" fmla="*/ 47 w 343"/>
                <a:gd name="T11" fmla="*/ 159 h 235"/>
                <a:gd name="T12" fmla="*/ 31 w 343"/>
                <a:gd name="T13" fmla="*/ 149 h 235"/>
                <a:gd name="T14" fmla="*/ 7 w 343"/>
                <a:gd name="T15" fmla="*/ 135 h 235"/>
                <a:gd name="T16" fmla="*/ 0 w 343"/>
                <a:gd name="T17" fmla="*/ 102 h 235"/>
                <a:gd name="T18" fmla="*/ 10 w 343"/>
                <a:gd name="T19" fmla="*/ 86 h 235"/>
                <a:gd name="T20" fmla="*/ 19 w 343"/>
                <a:gd name="T21" fmla="*/ 81 h 235"/>
                <a:gd name="T22" fmla="*/ 21 w 343"/>
                <a:gd name="T23" fmla="*/ 76 h 235"/>
                <a:gd name="T24" fmla="*/ 28 w 343"/>
                <a:gd name="T25" fmla="*/ 79 h 235"/>
                <a:gd name="T26" fmla="*/ 47 w 343"/>
                <a:gd name="T27" fmla="*/ 71 h 235"/>
                <a:gd name="T28" fmla="*/ 59 w 343"/>
                <a:gd name="T29" fmla="*/ 52 h 235"/>
                <a:gd name="T30" fmla="*/ 66 w 343"/>
                <a:gd name="T31" fmla="*/ 41 h 235"/>
                <a:gd name="T32" fmla="*/ 97 w 343"/>
                <a:gd name="T33" fmla="*/ 60 h 235"/>
                <a:gd name="T34" fmla="*/ 135 w 343"/>
                <a:gd name="T35" fmla="*/ 45 h 235"/>
                <a:gd name="T36" fmla="*/ 168 w 343"/>
                <a:gd name="T37" fmla="*/ 38 h 235"/>
                <a:gd name="T38" fmla="*/ 201 w 343"/>
                <a:gd name="T39" fmla="*/ 15 h 235"/>
                <a:gd name="T40" fmla="*/ 213 w 343"/>
                <a:gd name="T41" fmla="*/ 5 h 235"/>
                <a:gd name="T42" fmla="*/ 253 w 343"/>
                <a:gd name="T43" fmla="*/ 8 h 235"/>
                <a:gd name="T44" fmla="*/ 265 w 343"/>
                <a:gd name="T45" fmla="*/ 22 h 235"/>
                <a:gd name="T46" fmla="*/ 272 w 343"/>
                <a:gd name="T47" fmla="*/ 19 h 235"/>
                <a:gd name="T48" fmla="*/ 298 w 343"/>
                <a:gd name="T49" fmla="*/ 22 h 235"/>
                <a:gd name="T50" fmla="*/ 310 w 343"/>
                <a:gd name="T51" fmla="*/ 22 h 235"/>
                <a:gd name="T52" fmla="*/ 310 w 343"/>
                <a:gd name="T53" fmla="*/ 12 h 235"/>
                <a:gd name="T54" fmla="*/ 310 w 343"/>
                <a:gd name="T55" fmla="*/ 22 h 235"/>
                <a:gd name="T56" fmla="*/ 317 w 343"/>
                <a:gd name="T57" fmla="*/ 50 h 235"/>
                <a:gd name="T58" fmla="*/ 322 w 343"/>
                <a:gd name="T59" fmla="*/ 76 h 235"/>
                <a:gd name="T60" fmla="*/ 327 w 343"/>
                <a:gd name="T61" fmla="*/ 88 h 235"/>
                <a:gd name="T62" fmla="*/ 331 w 343"/>
                <a:gd name="T63" fmla="*/ 93 h 235"/>
                <a:gd name="T64" fmla="*/ 338 w 343"/>
                <a:gd name="T65" fmla="*/ 100 h 235"/>
                <a:gd name="T66" fmla="*/ 341 w 343"/>
                <a:gd name="T67" fmla="*/ 123 h 235"/>
                <a:gd name="T68" fmla="*/ 343 w 343"/>
                <a:gd name="T69" fmla="*/ 133 h 235"/>
                <a:gd name="T70" fmla="*/ 334 w 343"/>
                <a:gd name="T71" fmla="*/ 154 h 235"/>
                <a:gd name="T72" fmla="*/ 296 w 343"/>
                <a:gd name="T73" fmla="*/ 176 h 235"/>
                <a:gd name="T74" fmla="*/ 274 w 343"/>
                <a:gd name="T75" fmla="*/ 178 h 235"/>
                <a:gd name="T76" fmla="*/ 265 w 343"/>
                <a:gd name="T77" fmla="*/ 173 h 235"/>
                <a:gd name="T78" fmla="*/ 232 w 343"/>
                <a:gd name="T79" fmla="*/ 171 h 235"/>
                <a:gd name="T80" fmla="*/ 225 w 343"/>
                <a:gd name="T81" fmla="*/ 176 h 235"/>
                <a:gd name="T82" fmla="*/ 213 w 343"/>
                <a:gd name="T83" fmla="*/ 178 h 235"/>
                <a:gd name="T84" fmla="*/ 204 w 343"/>
                <a:gd name="T85" fmla="*/ 190 h 235"/>
                <a:gd name="T86" fmla="*/ 194 w 343"/>
                <a:gd name="T87" fmla="*/ 197 h 235"/>
                <a:gd name="T88" fmla="*/ 147 w 343"/>
                <a:gd name="T89" fmla="*/ 220 h 235"/>
                <a:gd name="T90" fmla="*/ 140 w 343"/>
                <a:gd name="T91" fmla="*/ 223 h 235"/>
                <a:gd name="T92" fmla="*/ 118 w 343"/>
                <a:gd name="T93" fmla="*/ 220 h 235"/>
                <a:gd name="T94" fmla="*/ 118 w 343"/>
                <a:gd name="T95" fmla="*/ 218 h 235"/>
                <a:gd name="T96" fmla="*/ 118 w 343"/>
                <a:gd name="T97"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 h="235">
                  <a:moveTo>
                    <a:pt x="116" y="213"/>
                  </a:moveTo>
                  <a:lnTo>
                    <a:pt x="116" y="213"/>
                  </a:lnTo>
                  <a:lnTo>
                    <a:pt x="104" y="230"/>
                  </a:lnTo>
                  <a:lnTo>
                    <a:pt x="99" y="235"/>
                  </a:lnTo>
                  <a:lnTo>
                    <a:pt x="99" y="232"/>
                  </a:lnTo>
                  <a:lnTo>
                    <a:pt x="85" y="225"/>
                  </a:lnTo>
                  <a:lnTo>
                    <a:pt x="71" y="218"/>
                  </a:lnTo>
                  <a:lnTo>
                    <a:pt x="69" y="211"/>
                  </a:lnTo>
                  <a:lnTo>
                    <a:pt x="64" y="194"/>
                  </a:lnTo>
                  <a:lnTo>
                    <a:pt x="64" y="192"/>
                  </a:lnTo>
                  <a:lnTo>
                    <a:pt x="59" y="187"/>
                  </a:lnTo>
                  <a:lnTo>
                    <a:pt x="59" y="183"/>
                  </a:lnTo>
                  <a:lnTo>
                    <a:pt x="59" y="180"/>
                  </a:lnTo>
                  <a:lnTo>
                    <a:pt x="62" y="171"/>
                  </a:lnTo>
                  <a:lnTo>
                    <a:pt x="62" y="168"/>
                  </a:lnTo>
                  <a:lnTo>
                    <a:pt x="59" y="164"/>
                  </a:lnTo>
                  <a:lnTo>
                    <a:pt x="57" y="161"/>
                  </a:lnTo>
                  <a:lnTo>
                    <a:pt x="47" y="159"/>
                  </a:lnTo>
                  <a:lnTo>
                    <a:pt x="43" y="157"/>
                  </a:lnTo>
                  <a:lnTo>
                    <a:pt x="36" y="149"/>
                  </a:lnTo>
                  <a:lnTo>
                    <a:pt x="31" y="149"/>
                  </a:lnTo>
                  <a:lnTo>
                    <a:pt x="24" y="147"/>
                  </a:lnTo>
                  <a:lnTo>
                    <a:pt x="14" y="142"/>
                  </a:lnTo>
                  <a:lnTo>
                    <a:pt x="7" y="135"/>
                  </a:lnTo>
                  <a:lnTo>
                    <a:pt x="2" y="116"/>
                  </a:lnTo>
                  <a:lnTo>
                    <a:pt x="2" y="109"/>
                  </a:lnTo>
                  <a:lnTo>
                    <a:pt x="0" y="102"/>
                  </a:lnTo>
                  <a:lnTo>
                    <a:pt x="2" y="95"/>
                  </a:lnTo>
                  <a:lnTo>
                    <a:pt x="5" y="88"/>
                  </a:lnTo>
                  <a:lnTo>
                    <a:pt x="10" y="86"/>
                  </a:lnTo>
                  <a:lnTo>
                    <a:pt x="19" y="83"/>
                  </a:lnTo>
                  <a:lnTo>
                    <a:pt x="19" y="83"/>
                  </a:lnTo>
                  <a:lnTo>
                    <a:pt x="19" y="81"/>
                  </a:lnTo>
                  <a:lnTo>
                    <a:pt x="19" y="79"/>
                  </a:lnTo>
                  <a:lnTo>
                    <a:pt x="21" y="76"/>
                  </a:lnTo>
                  <a:lnTo>
                    <a:pt x="21" y="76"/>
                  </a:lnTo>
                  <a:lnTo>
                    <a:pt x="26" y="79"/>
                  </a:lnTo>
                  <a:lnTo>
                    <a:pt x="26" y="79"/>
                  </a:lnTo>
                  <a:lnTo>
                    <a:pt x="28" y="79"/>
                  </a:lnTo>
                  <a:lnTo>
                    <a:pt x="36" y="79"/>
                  </a:lnTo>
                  <a:lnTo>
                    <a:pt x="43" y="76"/>
                  </a:lnTo>
                  <a:lnTo>
                    <a:pt x="47" y="71"/>
                  </a:lnTo>
                  <a:lnTo>
                    <a:pt x="54" y="64"/>
                  </a:lnTo>
                  <a:lnTo>
                    <a:pt x="57" y="57"/>
                  </a:lnTo>
                  <a:lnTo>
                    <a:pt x="59" y="52"/>
                  </a:lnTo>
                  <a:lnTo>
                    <a:pt x="59" y="48"/>
                  </a:lnTo>
                  <a:lnTo>
                    <a:pt x="64" y="43"/>
                  </a:lnTo>
                  <a:lnTo>
                    <a:pt x="66" y="41"/>
                  </a:lnTo>
                  <a:lnTo>
                    <a:pt x="80" y="55"/>
                  </a:lnTo>
                  <a:lnTo>
                    <a:pt x="88" y="57"/>
                  </a:lnTo>
                  <a:lnTo>
                    <a:pt x="97" y="60"/>
                  </a:lnTo>
                  <a:lnTo>
                    <a:pt x="107" y="57"/>
                  </a:lnTo>
                  <a:lnTo>
                    <a:pt x="116" y="55"/>
                  </a:lnTo>
                  <a:lnTo>
                    <a:pt x="135" y="45"/>
                  </a:lnTo>
                  <a:lnTo>
                    <a:pt x="142" y="41"/>
                  </a:lnTo>
                  <a:lnTo>
                    <a:pt x="144" y="38"/>
                  </a:lnTo>
                  <a:lnTo>
                    <a:pt x="168" y="38"/>
                  </a:lnTo>
                  <a:lnTo>
                    <a:pt x="177" y="34"/>
                  </a:lnTo>
                  <a:lnTo>
                    <a:pt x="194" y="19"/>
                  </a:lnTo>
                  <a:lnTo>
                    <a:pt x="201" y="15"/>
                  </a:lnTo>
                  <a:lnTo>
                    <a:pt x="208" y="15"/>
                  </a:lnTo>
                  <a:lnTo>
                    <a:pt x="211" y="10"/>
                  </a:lnTo>
                  <a:lnTo>
                    <a:pt x="213" y="5"/>
                  </a:lnTo>
                  <a:lnTo>
                    <a:pt x="218" y="0"/>
                  </a:lnTo>
                  <a:lnTo>
                    <a:pt x="248" y="5"/>
                  </a:lnTo>
                  <a:lnTo>
                    <a:pt x="253" y="8"/>
                  </a:lnTo>
                  <a:lnTo>
                    <a:pt x="258" y="12"/>
                  </a:lnTo>
                  <a:lnTo>
                    <a:pt x="265" y="19"/>
                  </a:lnTo>
                  <a:lnTo>
                    <a:pt x="265" y="22"/>
                  </a:lnTo>
                  <a:lnTo>
                    <a:pt x="267" y="22"/>
                  </a:lnTo>
                  <a:lnTo>
                    <a:pt x="272" y="22"/>
                  </a:lnTo>
                  <a:lnTo>
                    <a:pt x="272" y="19"/>
                  </a:lnTo>
                  <a:lnTo>
                    <a:pt x="277" y="19"/>
                  </a:lnTo>
                  <a:lnTo>
                    <a:pt x="291" y="24"/>
                  </a:lnTo>
                  <a:lnTo>
                    <a:pt x="298" y="22"/>
                  </a:lnTo>
                  <a:lnTo>
                    <a:pt x="305" y="24"/>
                  </a:lnTo>
                  <a:lnTo>
                    <a:pt x="305" y="24"/>
                  </a:lnTo>
                  <a:lnTo>
                    <a:pt x="310" y="22"/>
                  </a:lnTo>
                  <a:lnTo>
                    <a:pt x="310" y="19"/>
                  </a:lnTo>
                  <a:lnTo>
                    <a:pt x="310" y="17"/>
                  </a:lnTo>
                  <a:lnTo>
                    <a:pt x="310" y="12"/>
                  </a:lnTo>
                  <a:lnTo>
                    <a:pt x="310" y="12"/>
                  </a:lnTo>
                  <a:lnTo>
                    <a:pt x="312" y="19"/>
                  </a:lnTo>
                  <a:lnTo>
                    <a:pt x="310" y="22"/>
                  </a:lnTo>
                  <a:lnTo>
                    <a:pt x="310" y="22"/>
                  </a:lnTo>
                  <a:lnTo>
                    <a:pt x="310" y="26"/>
                  </a:lnTo>
                  <a:lnTo>
                    <a:pt x="317" y="50"/>
                  </a:lnTo>
                  <a:lnTo>
                    <a:pt x="319" y="62"/>
                  </a:lnTo>
                  <a:lnTo>
                    <a:pt x="319" y="69"/>
                  </a:lnTo>
                  <a:lnTo>
                    <a:pt x="322" y="76"/>
                  </a:lnTo>
                  <a:lnTo>
                    <a:pt x="324" y="79"/>
                  </a:lnTo>
                  <a:lnTo>
                    <a:pt x="324" y="86"/>
                  </a:lnTo>
                  <a:lnTo>
                    <a:pt x="327" y="88"/>
                  </a:lnTo>
                  <a:lnTo>
                    <a:pt x="327" y="90"/>
                  </a:lnTo>
                  <a:lnTo>
                    <a:pt x="329" y="90"/>
                  </a:lnTo>
                  <a:lnTo>
                    <a:pt x="331" y="93"/>
                  </a:lnTo>
                  <a:lnTo>
                    <a:pt x="336" y="95"/>
                  </a:lnTo>
                  <a:lnTo>
                    <a:pt x="338" y="95"/>
                  </a:lnTo>
                  <a:lnTo>
                    <a:pt x="338" y="100"/>
                  </a:lnTo>
                  <a:lnTo>
                    <a:pt x="338" y="105"/>
                  </a:lnTo>
                  <a:lnTo>
                    <a:pt x="338" y="119"/>
                  </a:lnTo>
                  <a:lnTo>
                    <a:pt x="341" y="123"/>
                  </a:lnTo>
                  <a:lnTo>
                    <a:pt x="341" y="128"/>
                  </a:lnTo>
                  <a:lnTo>
                    <a:pt x="343" y="131"/>
                  </a:lnTo>
                  <a:lnTo>
                    <a:pt x="343" y="133"/>
                  </a:lnTo>
                  <a:lnTo>
                    <a:pt x="343" y="133"/>
                  </a:lnTo>
                  <a:lnTo>
                    <a:pt x="341" y="140"/>
                  </a:lnTo>
                  <a:lnTo>
                    <a:pt x="334" y="154"/>
                  </a:lnTo>
                  <a:lnTo>
                    <a:pt x="305" y="166"/>
                  </a:lnTo>
                  <a:lnTo>
                    <a:pt x="298" y="173"/>
                  </a:lnTo>
                  <a:lnTo>
                    <a:pt x="296" y="176"/>
                  </a:lnTo>
                  <a:lnTo>
                    <a:pt x="293" y="176"/>
                  </a:lnTo>
                  <a:lnTo>
                    <a:pt x="291" y="176"/>
                  </a:lnTo>
                  <a:lnTo>
                    <a:pt x="274" y="178"/>
                  </a:lnTo>
                  <a:lnTo>
                    <a:pt x="270" y="176"/>
                  </a:lnTo>
                  <a:lnTo>
                    <a:pt x="267" y="173"/>
                  </a:lnTo>
                  <a:lnTo>
                    <a:pt x="265" y="173"/>
                  </a:lnTo>
                  <a:lnTo>
                    <a:pt x="265" y="173"/>
                  </a:lnTo>
                  <a:lnTo>
                    <a:pt x="234" y="168"/>
                  </a:lnTo>
                  <a:lnTo>
                    <a:pt x="232" y="171"/>
                  </a:lnTo>
                  <a:lnTo>
                    <a:pt x="230" y="171"/>
                  </a:lnTo>
                  <a:lnTo>
                    <a:pt x="227" y="173"/>
                  </a:lnTo>
                  <a:lnTo>
                    <a:pt x="225" y="176"/>
                  </a:lnTo>
                  <a:lnTo>
                    <a:pt x="220" y="176"/>
                  </a:lnTo>
                  <a:lnTo>
                    <a:pt x="215" y="176"/>
                  </a:lnTo>
                  <a:lnTo>
                    <a:pt x="213" y="178"/>
                  </a:lnTo>
                  <a:lnTo>
                    <a:pt x="211" y="178"/>
                  </a:lnTo>
                  <a:lnTo>
                    <a:pt x="206" y="185"/>
                  </a:lnTo>
                  <a:lnTo>
                    <a:pt x="204" y="190"/>
                  </a:lnTo>
                  <a:lnTo>
                    <a:pt x="201" y="192"/>
                  </a:lnTo>
                  <a:lnTo>
                    <a:pt x="196" y="194"/>
                  </a:lnTo>
                  <a:lnTo>
                    <a:pt x="194" y="197"/>
                  </a:lnTo>
                  <a:lnTo>
                    <a:pt x="192" y="202"/>
                  </a:lnTo>
                  <a:lnTo>
                    <a:pt x="189" y="202"/>
                  </a:lnTo>
                  <a:lnTo>
                    <a:pt x="147" y="220"/>
                  </a:lnTo>
                  <a:lnTo>
                    <a:pt x="147" y="223"/>
                  </a:lnTo>
                  <a:lnTo>
                    <a:pt x="144" y="223"/>
                  </a:lnTo>
                  <a:lnTo>
                    <a:pt x="140" y="223"/>
                  </a:lnTo>
                  <a:lnTo>
                    <a:pt x="125" y="223"/>
                  </a:lnTo>
                  <a:lnTo>
                    <a:pt x="121" y="223"/>
                  </a:lnTo>
                  <a:lnTo>
                    <a:pt x="118" y="220"/>
                  </a:lnTo>
                  <a:lnTo>
                    <a:pt x="118" y="220"/>
                  </a:lnTo>
                  <a:lnTo>
                    <a:pt x="118" y="220"/>
                  </a:lnTo>
                  <a:lnTo>
                    <a:pt x="118" y="218"/>
                  </a:lnTo>
                  <a:lnTo>
                    <a:pt x="118" y="218"/>
                  </a:lnTo>
                  <a:lnTo>
                    <a:pt x="118" y="216"/>
                  </a:lnTo>
                  <a:lnTo>
                    <a:pt x="118" y="213"/>
                  </a:lnTo>
                  <a:lnTo>
                    <a:pt x="116" y="213"/>
                  </a:lnTo>
                  <a:lnTo>
                    <a:pt x="116" y="21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8"/>
            <p:cNvSpPr>
              <a:spLocks/>
            </p:cNvSpPr>
            <p:nvPr/>
          </p:nvSpPr>
          <p:spPr bwMode="auto">
            <a:xfrm>
              <a:off x="1389995" y="480421"/>
              <a:ext cx="931276" cy="901944"/>
            </a:xfrm>
            <a:custGeom>
              <a:avLst/>
              <a:gdLst>
                <a:gd name="T0" fmla="*/ 54 w 889"/>
                <a:gd name="T1" fmla="*/ 308 h 861"/>
                <a:gd name="T2" fmla="*/ 99 w 889"/>
                <a:gd name="T3" fmla="*/ 367 h 861"/>
                <a:gd name="T4" fmla="*/ 125 w 889"/>
                <a:gd name="T5" fmla="*/ 339 h 861"/>
                <a:gd name="T6" fmla="*/ 132 w 889"/>
                <a:gd name="T7" fmla="*/ 279 h 861"/>
                <a:gd name="T8" fmla="*/ 172 w 889"/>
                <a:gd name="T9" fmla="*/ 201 h 861"/>
                <a:gd name="T10" fmla="*/ 175 w 889"/>
                <a:gd name="T11" fmla="*/ 88 h 861"/>
                <a:gd name="T12" fmla="*/ 227 w 889"/>
                <a:gd name="T13" fmla="*/ 126 h 861"/>
                <a:gd name="T14" fmla="*/ 307 w 889"/>
                <a:gd name="T15" fmla="*/ 149 h 861"/>
                <a:gd name="T16" fmla="*/ 383 w 889"/>
                <a:gd name="T17" fmla="*/ 130 h 861"/>
                <a:gd name="T18" fmla="*/ 421 w 889"/>
                <a:gd name="T19" fmla="*/ 133 h 861"/>
                <a:gd name="T20" fmla="*/ 397 w 889"/>
                <a:gd name="T21" fmla="*/ 74 h 861"/>
                <a:gd name="T22" fmla="*/ 407 w 889"/>
                <a:gd name="T23" fmla="*/ 12 h 861"/>
                <a:gd name="T24" fmla="*/ 482 w 889"/>
                <a:gd name="T25" fmla="*/ 29 h 861"/>
                <a:gd name="T26" fmla="*/ 567 w 889"/>
                <a:gd name="T27" fmla="*/ 57 h 861"/>
                <a:gd name="T28" fmla="*/ 560 w 889"/>
                <a:gd name="T29" fmla="*/ 97 h 861"/>
                <a:gd name="T30" fmla="*/ 563 w 889"/>
                <a:gd name="T31" fmla="*/ 133 h 861"/>
                <a:gd name="T32" fmla="*/ 565 w 889"/>
                <a:gd name="T33" fmla="*/ 208 h 861"/>
                <a:gd name="T34" fmla="*/ 546 w 889"/>
                <a:gd name="T35" fmla="*/ 263 h 861"/>
                <a:gd name="T36" fmla="*/ 563 w 889"/>
                <a:gd name="T37" fmla="*/ 282 h 861"/>
                <a:gd name="T38" fmla="*/ 574 w 889"/>
                <a:gd name="T39" fmla="*/ 324 h 861"/>
                <a:gd name="T40" fmla="*/ 596 w 889"/>
                <a:gd name="T41" fmla="*/ 339 h 861"/>
                <a:gd name="T42" fmla="*/ 617 w 889"/>
                <a:gd name="T43" fmla="*/ 320 h 861"/>
                <a:gd name="T44" fmla="*/ 641 w 889"/>
                <a:gd name="T45" fmla="*/ 312 h 861"/>
                <a:gd name="T46" fmla="*/ 619 w 889"/>
                <a:gd name="T47" fmla="*/ 421 h 861"/>
                <a:gd name="T48" fmla="*/ 650 w 889"/>
                <a:gd name="T49" fmla="*/ 509 h 861"/>
                <a:gd name="T50" fmla="*/ 669 w 889"/>
                <a:gd name="T51" fmla="*/ 542 h 861"/>
                <a:gd name="T52" fmla="*/ 698 w 889"/>
                <a:gd name="T53" fmla="*/ 549 h 861"/>
                <a:gd name="T54" fmla="*/ 750 w 889"/>
                <a:gd name="T55" fmla="*/ 589 h 861"/>
                <a:gd name="T56" fmla="*/ 769 w 889"/>
                <a:gd name="T57" fmla="*/ 596 h 861"/>
                <a:gd name="T58" fmla="*/ 785 w 889"/>
                <a:gd name="T59" fmla="*/ 608 h 861"/>
                <a:gd name="T60" fmla="*/ 811 w 889"/>
                <a:gd name="T61" fmla="*/ 613 h 861"/>
                <a:gd name="T62" fmla="*/ 851 w 889"/>
                <a:gd name="T63" fmla="*/ 663 h 861"/>
                <a:gd name="T64" fmla="*/ 806 w 889"/>
                <a:gd name="T65" fmla="*/ 674 h 861"/>
                <a:gd name="T66" fmla="*/ 740 w 889"/>
                <a:gd name="T67" fmla="*/ 696 h 861"/>
                <a:gd name="T68" fmla="*/ 693 w 889"/>
                <a:gd name="T69" fmla="*/ 682 h 861"/>
                <a:gd name="T70" fmla="*/ 662 w 889"/>
                <a:gd name="T71" fmla="*/ 686 h 861"/>
                <a:gd name="T72" fmla="*/ 560 w 889"/>
                <a:gd name="T73" fmla="*/ 689 h 861"/>
                <a:gd name="T74" fmla="*/ 433 w 889"/>
                <a:gd name="T75" fmla="*/ 656 h 861"/>
                <a:gd name="T76" fmla="*/ 407 w 889"/>
                <a:gd name="T77" fmla="*/ 674 h 861"/>
                <a:gd name="T78" fmla="*/ 354 w 889"/>
                <a:gd name="T79" fmla="*/ 672 h 861"/>
                <a:gd name="T80" fmla="*/ 324 w 889"/>
                <a:gd name="T81" fmla="*/ 656 h 861"/>
                <a:gd name="T82" fmla="*/ 286 w 889"/>
                <a:gd name="T83" fmla="*/ 682 h 861"/>
                <a:gd name="T84" fmla="*/ 265 w 889"/>
                <a:gd name="T85" fmla="*/ 771 h 861"/>
                <a:gd name="T86" fmla="*/ 267 w 889"/>
                <a:gd name="T87" fmla="*/ 824 h 861"/>
                <a:gd name="T88" fmla="*/ 260 w 889"/>
                <a:gd name="T89" fmla="*/ 852 h 861"/>
                <a:gd name="T90" fmla="*/ 241 w 889"/>
                <a:gd name="T91" fmla="*/ 845 h 861"/>
                <a:gd name="T92" fmla="*/ 201 w 889"/>
                <a:gd name="T93" fmla="*/ 807 h 861"/>
                <a:gd name="T94" fmla="*/ 186 w 889"/>
                <a:gd name="T95" fmla="*/ 781 h 861"/>
                <a:gd name="T96" fmla="*/ 149 w 889"/>
                <a:gd name="T97" fmla="*/ 741 h 861"/>
                <a:gd name="T98" fmla="*/ 127 w 889"/>
                <a:gd name="T99" fmla="*/ 715 h 861"/>
                <a:gd name="T100" fmla="*/ 33 w 889"/>
                <a:gd name="T101" fmla="*/ 689 h 861"/>
                <a:gd name="T102" fmla="*/ 16 w 889"/>
                <a:gd name="T103" fmla="*/ 651 h 861"/>
                <a:gd name="T104" fmla="*/ 2 w 889"/>
                <a:gd name="T105" fmla="*/ 622 h 861"/>
                <a:gd name="T106" fmla="*/ 37 w 889"/>
                <a:gd name="T107" fmla="*/ 594 h 861"/>
                <a:gd name="T108" fmla="*/ 63 w 889"/>
                <a:gd name="T109" fmla="*/ 603 h 861"/>
                <a:gd name="T110" fmla="*/ 68 w 889"/>
                <a:gd name="T111" fmla="*/ 582 h 861"/>
                <a:gd name="T112" fmla="*/ 56 w 889"/>
                <a:gd name="T113" fmla="*/ 516 h 861"/>
                <a:gd name="T114" fmla="*/ 37 w 889"/>
                <a:gd name="T115" fmla="*/ 471 h 861"/>
                <a:gd name="T116" fmla="*/ 30 w 889"/>
                <a:gd name="T117" fmla="*/ 454 h 861"/>
                <a:gd name="T118" fmla="*/ 0 w 889"/>
                <a:gd name="T119" fmla="*/ 412 h 861"/>
                <a:gd name="T120" fmla="*/ 2 w 889"/>
                <a:gd name="T121" fmla="*/ 362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9" h="861">
                  <a:moveTo>
                    <a:pt x="37" y="298"/>
                  </a:moveTo>
                  <a:lnTo>
                    <a:pt x="37" y="298"/>
                  </a:lnTo>
                  <a:lnTo>
                    <a:pt x="37" y="296"/>
                  </a:lnTo>
                  <a:lnTo>
                    <a:pt x="33" y="270"/>
                  </a:lnTo>
                  <a:lnTo>
                    <a:pt x="33" y="270"/>
                  </a:lnTo>
                  <a:lnTo>
                    <a:pt x="37" y="275"/>
                  </a:lnTo>
                  <a:lnTo>
                    <a:pt x="40" y="277"/>
                  </a:lnTo>
                  <a:lnTo>
                    <a:pt x="45" y="277"/>
                  </a:lnTo>
                  <a:lnTo>
                    <a:pt x="52" y="275"/>
                  </a:lnTo>
                  <a:lnTo>
                    <a:pt x="56" y="277"/>
                  </a:lnTo>
                  <a:lnTo>
                    <a:pt x="66" y="284"/>
                  </a:lnTo>
                  <a:lnTo>
                    <a:pt x="63" y="296"/>
                  </a:lnTo>
                  <a:lnTo>
                    <a:pt x="54" y="308"/>
                  </a:lnTo>
                  <a:lnTo>
                    <a:pt x="52" y="320"/>
                  </a:lnTo>
                  <a:lnTo>
                    <a:pt x="49" y="322"/>
                  </a:lnTo>
                  <a:lnTo>
                    <a:pt x="49" y="322"/>
                  </a:lnTo>
                  <a:lnTo>
                    <a:pt x="54" y="322"/>
                  </a:lnTo>
                  <a:lnTo>
                    <a:pt x="59" y="324"/>
                  </a:lnTo>
                  <a:lnTo>
                    <a:pt x="78" y="331"/>
                  </a:lnTo>
                  <a:lnTo>
                    <a:pt x="80" y="331"/>
                  </a:lnTo>
                  <a:lnTo>
                    <a:pt x="82" y="334"/>
                  </a:lnTo>
                  <a:lnTo>
                    <a:pt x="85" y="341"/>
                  </a:lnTo>
                  <a:lnTo>
                    <a:pt x="92" y="350"/>
                  </a:lnTo>
                  <a:lnTo>
                    <a:pt x="94" y="355"/>
                  </a:lnTo>
                  <a:lnTo>
                    <a:pt x="97" y="360"/>
                  </a:lnTo>
                  <a:lnTo>
                    <a:pt x="99" y="367"/>
                  </a:lnTo>
                  <a:lnTo>
                    <a:pt x="99" y="374"/>
                  </a:lnTo>
                  <a:lnTo>
                    <a:pt x="97" y="379"/>
                  </a:lnTo>
                  <a:lnTo>
                    <a:pt x="97" y="386"/>
                  </a:lnTo>
                  <a:lnTo>
                    <a:pt x="108" y="379"/>
                  </a:lnTo>
                  <a:lnTo>
                    <a:pt x="118" y="383"/>
                  </a:lnTo>
                  <a:lnTo>
                    <a:pt x="127" y="383"/>
                  </a:lnTo>
                  <a:lnTo>
                    <a:pt x="134" y="372"/>
                  </a:lnTo>
                  <a:lnTo>
                    <a:pt x="142" y="355"/>
                  </a:lnTo>
                  <a:lnTo>
                    <a:pt x="142" y="348"/>
                  </a:lnTo>
                  <a:lnTo>
                    <a:pt x="137" y="341"/>
                  </a:lnTo>
                  <a:lnTo>
                    <a:pt x="134" y="341"/>
                  </a:lnTo>
                  <a:lnTo>
                    <a:pt x="127" y="341"/>
                  </a:lnTo>
                  <a:lnTo>
                    <a:pt x="125" y="339"/>
                  </a:lnTo>
                  <a:lnTo>
                    <a:pt x="120" y="334"/>
                  </a:lnTo>
                  <a:lnTo>
                    <a:pt x="118" y="327"/>
                  </a:lnTo>
                  <a:lnTo>
                    <a:pt x="113" y="324"/>
                  </a:lnTo>
                  <a:lnTo>
                    <a:pt x="113" y="324"/>
                  </a:lnTo>
                  <a:lnTo>
                    <a:pt x="113" y="322"/>
                  </a:lnTo>
                  <a:lnTo>
                    <a:pt x="113" y="322"/>
                  </a:lnTo>
                  <a:lnTo>
                    <a:pt x="113" y="320"/>
                  </a:lnTo>
                  <a:lnTo>
                    <a:pt x="123" y="310"/>
                  </a:lnTo>
                  <a:lnTo>
                    <a:pt x="116" y="296"/>
                  </a:lnTo>
                  <a:lnTo>
                    <a:pt x="116" y="291"/>
                  </a:lnTo>
                  <a:lnTo>
                    <a:pt x="123" y="284"/>
                  </a:lnTo>
                  <a:lnTo>
                    <a:pt x="130" y="282"/>
                  </a:lnTo>
                  <a:lnTo>
                    <a:pt x="132" y="279"/>
                  </a:lnTo>
                  <a:lnTo>
                    <a:pt x="134" y="275"/>
                  </a:lnTo>
                  <a:lnTo>
                    <a:pt x="134" y="270"/>
                  </a:lnTo>
                  <a:lnTo>
                    <a:pt x="132" y="260"/>
                  </a:lnTo>
                  <a:lnTo>
                    <a:pt x="132" y="256"/>
                  </a:lnTo>
                  <a:lnTo>
                    <a:pt x="137" y="246"/>
                  </a:lnTo>
                  <a:lnTo>
                    <a:pt x="156" y="230"/>
                  </a:lnTo>
                  <a:lnTo>
                    <a:pt x="158" y="225"/>
                  </a:lnTo>
                  <a:lnTo>
                    <a:pt x="160" y="220"/>
                  </a:lnTo>
                  <a:lnTo>
                    <a:pt x="160" y="215"/>
                  </a:lnTo>
                  <a:lnTo>
                    <a:pt x="163" y="213"/>
                  </a:lnTo>
                  <a:lnTo>
                    <a:pt x="168" y="211"/>
                  </a:lnTo>
                  <a:lnTo>
                    <a:pt x="170" y="206"/>
                  </a:lnTo>
                  <a:lnTo>
                    <a:pt x="172" y="201"/>
                  </a:lnTo>
                  <a:lnTo>
                    <a:pt x="175" y="187"/>
                  </a:lnTo>
                  <a:lnTo>
                    <a:pt x="182" y="168"/>
                  </a:lnTo>
                  <a:lnTo>
                    <a:pt x="182" y="159"/>
                  </a:lnTo>
                  <a:lnTo>
                    <a:pt x="179" y="152"/>
                  </a:lnTo>
                  <a:lnTo>
                    <a:pt x="175" y="137"/>
                  </a:lnTo>
                  <a:lnTo>
                    <a:pt x="175" y="133"/>
                  </a:lnTo>
                  <a:lnTo>
                    <a:pt x="175" y="126"/>
                  </a:lnTo>
                  <a:lnTo>
                    <a:pt x="172" y="123"/>
                  </a:lnTo>
                  <a:lnTo>
                    <a:pt x="170" y="121"/>
                  </a:lnTo>
                  <a:lnTo>
                    <a:pt x="165" y="114"/>
                  </a:lnTo>
                  <a:lnTo>
                    <a:pt x="168" y="104"/>
                  </a:lnTo>
                  <a:lnTo>
                    <a:pt x="170" y="92"/>
                  </a:lnTo>
                  <a:lnTo>
                    <a:pt x="175" y="88"/>
                  </a:lnTo>
                  <a:lnTo>
                    <a:pt x="189" y="83"/>
                  </a:lnTo>
                  <a:lnTo>
                    <a:pt x="196" y="85"/>
                  </a:lnTo>
                  <a:lnTo>
                    <a:pt x="196" y="90"/>
                  </a:lnTo>
                  <a:lnTo>
                    <a:pt x="205" y="97"/>
                  </a:lnTo>
                  <a:lnTo>
                    <a:pt x="205" y="97"/>
                  </a:lnTo>
                  <a:lnTo>
                    <a:pt x="210" y="95"/>
                  </a:lnTo>
                  <a:lnTo>
                    <a:pt x="210" y="92"/>
                  </a:lnTo>
                  <a:lnTo>
                    <a:pt x="210" y="90"/>
                  </a:lnTo>
                  <a:lnTo>
                    <a:pt x="213" y="88"/>
                  </a:lnTo>
                  <a:lnTo>
                    <a:pt x="217" y="83"/>
                  </a:lnTo>
                  <a:lnTo>
                    <a:pt x="220" y="81"/>
                  </a:lnTo>
                  <a:lnTo>
                    <a:pt x="220" y="85"/>
                  </a:lnTo>
                  <a:lnTo>
                    <a:pt x="227" y="126"/>
                  </a:lnTo>
                  <a:lnTo>
                    <a:pt x="227" y="130"/>
                  </a:lnTo>
                  <a:lnTo>
                    <a:pt x="229" y="133"/>
                  </a:lnTo>
                  <a:lnTo>
                    <a:pt x="231" y="135"/>
                  </a:lnTo>
                  <a:lnTo>
                    <a:pt x="239" y="137"/>
                  </a:lnTo>
                  <a:lnTo>
                    <a:pt x="241" y="140"/>
                  </a:lnTo>
                  <a:lnTo>
                    <a:pt x="248" y="154"/>
                  </a:lnTo>
                  <a:lnTo>
                    <a:pt x="253" y="159"/>
                  </a:lnTo>
                  <a:lnTo>
                    <a:pt x="260" y="163"/>
                  </a:lnTo>
                  <a:lnTo>
                    <a:pt x="267" y="166"/>
                  </a:lnTo>
                  <a:lnTo>
                    <a:pt x="300" y="161"/>
                  </a:lnTo>
                  <a:lnTo>
                    <a:pt x="305" y="159"/>
                  </a:lnTo>
                  <a:lnTo>
                    <a:pt x="310" y="152"/>
                  </a:lnTo>
                  <a:lnTo>
                    <a:pt x="307" y="149"/>
                  </a:lnTo>
                  <a:lnTo>
                    <a:pt x="307" y="145"/>
                  </a:lnTo>
                  <a:lnTo>
                    <a:pt x="307" y="137"/>
                  </a:lnTo>
                  <a:lnTo>
                    <a:pt x="310" y="135"/>
                  </a:lnTo>
                  <a:lnTo>
                    <a:pt x="312" y="135"/>
                  </a:lnTo>
                  <a:lnTo>
                    <a:pt x="321" y="137"/>
                  </a:lnTo>
                  <a:lnTo>
                    <a:pt x="324" y="137"/>
                  </a:lnTo>
                  <a:lnTo>
                    <a:pt x="331" y="135"/>
                  </a:lnTo>
                  <a:lnTo>
                    <a:pt x="347" y="123"/>
                  </a:lnTo>
                  <a:lnTo>
                    <a:pt x="362" y="118"/>
                  </a:lnTo>
                  <a:lnTo>
                    <a:pt x="366" y="118"/>
                  </a:lnTo>
                  <a:lnTo>
                    <a:pt x="373" y="118"/>
                  </a:lnTo>
                  <a:lnTo>
                    <a:pt x="380" y="123"/>
                  </a:lnTo>
                  <a:lnTo>
                    <a:pt x="383" y="130"/>
                  </a:lnTo>
                  <a:lnTo>
                    <a:pt x="385" y="137"/>
                  </a:lnTo>
                  <a:lnTo>
                    <a:pt x="388" y="147"/>
                  </a:lnTo>
                  <a:lnTo>
                    <a:pt x="392" y="154"/>
                  </a:lnTo>
                  <a:lnTo>
                    <a:pt x="404" y="161"/>
                  </a:lnTo>
                  <a:lnTo>
                    <a:pt x="409" y="168"/>
                  </a:lnTo>
                  <a:lnTo>
                    <a:pt x="411" y="178"/>
                  </a:lnTo>
                  <a:lnTo>
                    <a:pt x="421" y="178"/>
                  </a:lnTo>
                  <a:lnTo>
                    <a:pt x="433" y="171"/>
                  </a:lnTo>
                  <a:lnTo>
                    <a:pt x="440" y="166"/>
                  </a:lnTo>
                  <a:lnTo>
                    <a:pt x="442" y="156"/>
                  </a:lnTo>
                  <a:lnTo>
                    <a:pt x="437" y="149"/>
                  </a:lnTo>
                  <a:lnTo>
                    <a:pt x="423" y="137"/>
                  </a:lnTo>
                  <a:lnTo>
                    <a:pt x="421" y="133"/>
                  </a:lnTo>
                  <a:lnTo>
                    <a:pt x="418" y="130"/>
                  </a:lnTo>
                  <a:lnTo>
                    <a:pt x="418" y="126"/>
                  </a:lnTo>
                  <a:lnTo>
                    <a:pt x="418" y="121"/>
                  </a:lnTo>
                  <a:lnTo>
                    <a:pt x="421" y="116"/>
                  </a:lnTo>
                  <a:lnTo>
                    <a:pt x="425" y="109"/>
                  </a:lnTo>
                  <a:lnTo>
                    <a:pt x="428" y="107"/>
                  </a:lnTo>
                  <a:lnTo>
                    <a:pt x="430" y="97"/>
                  </a:lnTo>
                  <a:lnTo>
                    <a:pt x="425" y="92"/>
                  </a:lnTo>
                  <a:lnTo>
                    <a:pt x="421" y="92"/>
                  </a:lnTo>
                  <a:lnTo>
                    <a:pt x="409" y="90"/>
                  </a:lnTo>
                  <a:lnTo>
                    <a:pt x="399" y="88"/>
                  </a:lnTo>
                  <a:lnTo>
                    <a:pt x="395" y="83"/>
                  </a:lnTo>
                  <a:lnTo>
                    <a:pt x="397" y="74"/>
                  </a:lnTo>
                  <a:lnTo>
                    <a:pt x="395" y="71"/>
                  </a:lnTo>
                  <a:lnTo>
                    <a:pt x="392" y="71"/>
                  </a:lnTo>
                  <a:lnTo>
                    <a:pt x="392" y="66"/>
                  </a:lnTo>
                  <a:lnTo>
                    <a:pt x="392" y="64"/>
                  </a:lnTo>
                  <a:lnTo>
                    <a:pt x="392" y="59"/>
                  </a:lnTo>
                  <a:lnTo>
                    <a:pt x="390" y="50"/>
                  </a:lnTo>
                  <a:lnTo>
                    <a:pt x="390" y="45"/>
                  </a:lnTo>
                  <a:lnTo>
                    <a:pt x="392" y="43"/>
                  </a:lnTo>
                  <a:lnTo>
                    <a:pt x="399" y="36"/>
                  </a:lnTo>
                  <a:lnTo>
                    <a:pt x="399" y="31"/>
                  </a:lnTo>
                  <a:lnTo>
                    <a:pt x="402" y="17"/>
                  </a:lnTo>
                  <a:lnTo>
                    <a:pt x="404" y="14"/>
                  </a:lnTo>
                  <a:lnTo>
                    <a:pt x="407" y="12"/>
                  </a:lnTo>
                  <a:lnTo>
                    <a:pt x="433" y="0"/>
                  </a:lnTo>
                  <a:lnTo>
                    <a:pt x="440" y="0"/>
                  </a:lnTo>
                  <a:lnTo>
                    <a:pt x="444" y="3"/>
                  </a:lnTo>
                  <a:lnTo>
                    <a:pt x="447" y="7"/>
                  </a:lnTo>
                  <a:lnTo>
                    <a:pt x="444" y="17"/>
                  </a:lnTo>
                  <a:lnTo>
                    <a:pt x="447" y="21"/>
                  </a:lnTo>
                  <a:lnTo>
                    <a:pt x="459" y="24"/>
                  </a:lnTo>
                  <a:lnTo>
                    <a:pt x="461" y="26"/>
                  </a:lnTo>
                  <a:lnTo>
                    <a:pt x="463" y="26"/>
                  </a:lnTo>
                  <a:lnTo>
                    <a:pt x="466" y="29"/>
                  </a:lnTo>
                  <a:lnTo>
                    <a:pt x="470" y="31"/>
                  </a:lnTo>
                  <a:lnTo>
                    <a:pt x="473" y="31"/>
                  </a:lnTo>
                  <a:lnTo>
                    <a:pt x="482" y="29"/>
                  </a:lnTo>
                  <a:lnTo>
                    <a:pt x="504" y="31"/>
                  </a:lnTo>
                  <a:lnTo>
                    <a:pt x="511" y="29"/>
                  </a:lnTo>
                  <a:lnTo>
                    <a:pt x="511" y="24"/>
                  </a:lnTo>
                  <a:lnTo>
                    <a:pt x="513" y="26"/>
                  </a:lnTo>
                  <a:lnTo>
                    <a:pt x="518" y="36"/>
                  </a:lnTo>
                  <a:lnTo>
                    <a:pt x="520" y="38"/>
                  </a:lnTo>
                  <a:lnTo>
                    <a:pt x="522" y="43"/>
                  </a:lnTo>
                  <a:lnTo>
                    <a:pt x="525" y="45"/>
                  </a:lnTo>
                  <a:lnTo>
                    <a:pt x="527" y="45"/>
                  </a:lnTo>
                  <a:lnTo>
                    <a:pt x="541" y="45"/>
                  </a:lnTo>
                  <a:lnTo>
                    <a:pt x="548" y="48"/>
                  </a:lnTo>
                  <a:lnTo>
                    <a:pt x="565" y="55"/>
                  </a:lnTo>
                  <a:lnTo>
                    <a:pt x="567" y="57"/>
                  </a:lnTo>
                  <a:lnTo>
                    <a:pt x="567" y="59"/>
                  </a:lnTo>
                  <a:lnTo>
                    <a:pt x="570" y="64"/>
                  </a:lnTo>
                  <a:lnTo>
                    <a:pt x="572" y="76"/>
                  </a:lnTo>
                  <a:lnTo>
                    <a:pt x="574" y="81"/>
                  </a:lnTo>
                  <a:lnTo>
                    <a:pt x="574" y="83"/>
                  </a:lnTo>
                  <a:lnTo>
                    <a:pt x="574" y="83"/>
                  </a:lnTo>
                  <a:lnTo>
                    <a:pt x="572" y="85"/>
                  </a:lnTo>
                  <a:lnTo>
                    <a:pt x="572" y="88"/>
                  </a:lnTo>
                  <a:lnTo>
                    <a:pt x="570" y="90"/>
                  </a:lnTo>
                  <a:lnTo>
                    <a:pt x="567" y="92"/>
                  </a:lnTo>
                  <a:lnTo>
                    <a:pt x="567" y="95"/>
                  </a:lnTo>
                  <a:lnTo>
                    <a:pt x="565" y="95"/>
                  </a:lnTo>
                  <a:lnTo>
                    <a:pt x="560" y="97"/>
                  </a:lnTo>
                  <a:lnTo>
                    <a:pt x="553" y="97"/>
                  </a:lnTo>
                  <a:lnTo>
                    <a:pt x="553" y="97"/>
                  </a:lnTo>
                  <a:lnTo>
                    <a:pt x="551" y="97"/>
                  </a:lnTo>
                  <a:lnTo>
                    <a:pt x="546" y="104"/>
                  </a:lnTo>
                  <a:lnTo>
                    <a:pt x="546" y="109"/>
                  </a:lnTo>
                  <a:lnTo>
                    <a:pt x="558" y="116"/>
                  </a:lnTo>
                  <a:lnTo>
                    <a:pt x="560" y="118"/>
                  </a:lnTo>
                  <a:lnTo>
                    <a:pt x="563" y="121"/>
                  </a:lnTo>
                  <a:lnTo>
                    <a:pt x="563" y="123"/>
                  </a:lnTo>
                  <a:lnTo>
                    <a:pt x="563" y="126"/>
                  </a:lnTo>
                  <a:lnTo>
                    <a:pt x="563" y="128"/>
                  </a:lnTo>
                  <a:lnTo>
                    <a:pt x="563" y="128"/>
                  </a:lnTo>
                  <a:lnTo>
                    <a:pt x="563" y="133"/>
                  </a:lnTo>
                  <a:lnTo>
                    <a:pt x="565" y="135"/>
                  </a:lnTo>
                  <a:lnTo>
                    <a:pt x="567" y="145"/>
                  </a:lnTo>
                  <a:lnTo>
                    <a:pt x="570" y="149"/>
                  </a:lnTo>
                  <a:lnTo>
                    <a:pt x="570" y="152"/>
                  </a:lnTo>
                  <a:lnTo>
                    <a:pt x="567" y="163"/>
                  </a:lnTo>
                  <a:lnTo>
                    <a:pt x="565" y="171"/>
                  </a:lnTo>
                  <a:lnTo>
                    <a:pt x="565" y="173"/>
                  </a:lnTo>
                  <a:lnTo>
                    <a:pt x="565" y="175"/>
                  </a:lnTo>
                  <a:lnTo>
                    <a:pt x="565" y="185"/>
                  </a:lnTo>
                  <a:lnTo>
                    <a:pt x="567" y="201"/>
                  </a:lnTo>
                  <a:lnTo>
                    <a:pt x="567" y="206"/>
                  </a:lnTo>
                  <a:lnTo>
                    <a:pt x="565" y="206"/>
                  </a:lnTo>
                  <a:lnTo>
                    <a:pt x="565" y="208"/>
                  </a:lnTo>
                  <a:lnTo>
                    <a:pt x="558" y="218"/>
                  </a:lnTo>
                  <a:lnTo>
                    <a:pt x="556" y="220"/>
                  </a:lnTo>
                  <a:lnTo>
                    <a:pt x="556" y="223"/>
                  </a:lnTo>
                  <a:lnTo>
                    <a:pt x="553" y="227"/>
                  </a:lnTo>
                  <a:lnTo>
                    <a:pt x="553" y="237"/>
                  </a:lnTo>
                  <a:lnTo>
                    <a:pt x="553" y="242"/>
                  </a:lnTo>
                  <a:lnTo>
                    <a:pt x="551" y="244"/>
                  </a:lnTo>
                  <a:lnTo>
                    <a:pt x="548" y="246"/>
                  </a:lnTo>
                  <a:lnTo>
                    <a:pt x="548" y="249"/>
                  </a:lnTo>
                  <a:lnTo>
                    <a:pt x="546" y="251"/>
                  </a:lnTo>
                  <a:lnTo>
                    <a:pt x="546" y="256"/>
                  </a:lnTo>
                  <a:lnTo>
                    <a:pt x="544" y="260"/>
                  </a:lnTo>
                  <a:lnTo>
                    <a:pt x="546" y="263"/>
                  </a:lnTo>
                  <a:lnTo>
                    <a:pt x="546" y="263"/>
                  </a:lnTo>
                  <a:lnTo>
                    <a:pt x="546" y="265"/>
                  </a:lnTo>
                  <a:lnTo>
                    <a:pt x="548" y="265"/>
                  </a:lnTo>
                  <a:lnTo>
                    <a:pt x="548" y="268"/>
                  </a:lnTo>
                  <a:lnTo>
                    <a:pt x="551" y="268"/>
                  </a:lnTo>
                  <a:lnTo>
                    <a:pt x="556" y="268"/>
                  </a:lnTo>
                  <a:lnTo>
                    <a:pt x="558" y="268"/>
                  </a:lnTo>
                  <a:lnTo>
                    <a:pt x="558" y="270"/>
                  </a:lnTo>
                  <a:lnTo>
                    <a:pt x="558" y="272"/>
                  </a:lnTo>
                  <a:lnTo>
                    <a:pt x="560" y="277"/>
                  </a:lnTo>
                  <a:lnTo>
                    <a:pt x="560" y="279"/>
                  </a:lnTo>
                  <a:lnTo>
                    <a:pt x="560" y="279"/>
                  </a:lnTo>
                  <a:lnTo>
                    <a:pt x="563" y="282"/>
                  </a:lnTo>
                  <a:lnTo>
                    <a:pt x="563" y="282"/>
                  </a:lnTo>
                  <a:lnTo>
                    <a:pt x="565" y="286"/>
                  </a:lnTo>
                  <a:lnTo>
                    <a:pt x="567" y="289"/>
                  </a:lnTo>
                  <a:lnTo>
                    <a:pt x="567" y="291"/>
                  </a:lnTo>
                  <a:lnTo>
                    <a:pt x="567" y="294"/>
                  </a:lnTo>
                  <a:lnTo>
                    <a:pt x="565" y="298"/>
                  </a:lnTo>
                  <a:lnTo>
                    <a:pt x="565" y="301"/>
                  </a:lnTo>
                  <a:lnTo>
                    <a:pt x="565" y="305"/>
                  </a:lnTo>
                  <a:lnTo>
                    <a:pt x="565" y="305"/>
                  </a:lnTo>
                  <a:lnTo>
                    <a:pt x="567" y="310"/>
                  </a:lnTo>
                  <a:lnTo>
                    <a:pt x="572" y="322"/>
                  </a:lnTo>
                  <a:lnTo>
                    <a:pt x="572" y="322"/>
                  </a:lnTo>
                  <a:lnTo>
                    <a:pt x="574" y="324"/>
                  </a:lnTo>
                  <a:lnTo>
                    <a:pt x="574" y="324"/>
                  </a:lnTo>
                  <a:lnTo>
                    <a:pt x="579" y="324"/>
                  </a:lnTo>
                  <a:lnTo>
                    <a:pt x="582" y="327"/>
                  </a:lnTo>
                  <a:lnTo>
                    <a:pt x="584" y="327"/>
                  </a:lnTo>
                  <a:lnTo>
                    <a:pt x="584" y="329"/>
                  </a:lnTo>
                  <a:lnTo>
                    <a:pt x="584" y="334"/>
                  </a:lnTo>
                  <a:lnTo>
                    <a:pt x="584" y="336"/>
                  </a:lnTo>
                  <a:lnTo>
                    <a:pt x="586" y="336"/>
                  </a:lnTo>
                  <a:lnTo>
                    <a:pt x="589" y="339"/>
                  </a:lnTo>
                  <a:lnTo>
                    <a:pt x="591" y="339"/>
                  </a:lnTo>
                  <a:lnTo>
                    <a:pt x="593" y="339"/>
                  </a:lnTo>
                  <a:lnTo>
                    <a:pt x="593" y="339"/>
                  </a:lnTo>
                  <a:lnTo>
                    <a:pt x="596" y="339"/>
                  </a:lnTo>
                  <a:lnTo>
                    <a:pt x="596" y="336"/>
                  </a:lnTo>
                  <a:lnTo>
                    <a:pt x="601" y="331"/>
                  </a:lnTo>
                  <a:lnTo>
                    <a:pt x="601" y="331"/>
                  </a:lnTo>
                  <a:lnTo>
                    <a:pt x="603" y="331"/>
                  </a:lnTo>
                  <a:lnTo>
                    <a:pt x="610" y="331"/>
                  </a:lnTo>
                  <a:lnTo>
                    <a:pt x="612" y="329"/>
                  </a:lnTo>
                  <a:lnTo>
                    <a:pt x="615" y="329"/>
                  </a:lnTo>
                  <a:lnTo>
                    <a:pt x="615" y="329"/>
                  </a:lnTo>
                  <a:lnTo>
                    <a:pt x="615" y="327"/>
                  </a:lnTo>
                  <a:lnTo>
                    <a:pt x="617" y="327"/>
                  </a:lnTo>
                  <a:lnTo>
                    <a:pt x="617" y="324"/>
                  </a:lnTo>
                  <a:lnTo>
                    <a:pt x="617" y="322"/>
                  </a:lnTo>
                  <a:lnTo>
                    <a:pt x="617" y="320"/>
                  </a:lnTo>
                  <a:lnTo>
                    <a:pt x="617" y="317"/>
                  </a:lnTo>
                  <a:lnTo>
                    <a:pt x="617" y="315"/>
                  </a:lnTo>
                  <a:lnTo>
                    <a:pt x="617" y="315"/>
                  </a:lnTo>
                  <a:lnTo>
                    <a:pt x="619" y="312"/>
                  </a:lnTo>
                  <a:lnTo>
                    <a:pt x="619" y="312"/>
                  </a:lnTo>
                  <a:lnTo>
                    <a:pt x="624" y="312"/>
                  </a:lnTo>
                  <a:lnTo>
                    <a:pt x="627" y="312"/>
                  </a:lnTo>
                  <a:lnTo>
                    <a:pt x="631" y="310"/>
                  </a:lnTo>
                  <a:lnTo>
                    <a:pt x="634" y="310"/>
                  </a:lnTo>
                  <a:lnTo>
                    <a:pt x="634" y="310"/>
                  </a:lnTo>
                  <a:lnTo>
                    <a:pt x="636" y="310"/>
                  </a:lnTo>
                  <a:lnTo>
                    <a:pt x="641" y="312"/>
                  </a:lnTo>
                  <a:lnTo>
                    <a:pt x="641" y="312"/>
                  </a:lnTo>
                  <a:lnTo>
                    <a:pt x="643" y="312"/>
                  </a:lnTo>
                  <a:lnTo>
                    <a:pt x="653" y="308"/>
                  </a:lnTo>
                  <a:lnTo>
                    <a:pt x="655" y="308"/>
                  </a:lnTo>
                  <a:lnTo>
                    <a:pt x="657" y="308"/>
                  </a:lnTo>
                  <a:lnTo>
                    <a:pt x="660" y="310"/>
                  </a:lnTo>
                  <a:lnTo>
                    <a:pt x="667" y="312"/>
                  </a:lnTo>
                  <a:lnTo>
                    <a:pt x="657" y="331"/>
                  </a:lnTo>
                  <a:lnTo>
                    <a:pt x="655" y="336"/>
                  </a:lnTo>
                  <a:lnTo>
                    <a:pt x="653" y="348"/>
                  </a:lnTo>
                  <a:lnTo>
                    <a:pt x="648" y="360"/>
                  </a:lnTo>
                  <a:lnTo>
                    <a:pt x="643" y="365"/>
                  </a:lnTo>
                  <a:lnTo>
                    <a:pt x="619" y="414"/>
                  </a:lnTo>
                  <a:lnTo>
                    <a:pt x="619" y="421"/>
                  </a:lnTo>
                  <a:lnTo>
                    <a:pt x="622" y="433"/>
                  </a:lnTo>
                  <a:lnTo>
                    <a:pt x="629" y="462"/>
                  </a:lnTo>
                  <a:lnTo>
                    <a:pt x="631" y="478"/>
                  </a:lnTo>
                  <a:lnTo>
                    <a:pt x="629" y="478"/>
                  </a:lnTo>
                  <a:lnTo>
                    <a:pt x="629" y="480"/>
                  </a:lnTo>
                  <a:lnTo>
                    <a:pt x="629" y="483"/>
                  </a:lnTo>
                  <a:lnTo>
                    <a:pt x="631" y="485"/>
                  </a:lnTo>
                  <a:lnTo>
                    <a:pt x="631" y="490"/>
                  </a:lnTo>
                  <a:lnTo>
                    <a:pt x="636" y="495"/>
                  </a:lnTo>
                  <a:lnTo>
                    <a:pt x="643" y="492"/>
                  </a:lnTo>
                  <a:lnTo>
                    <a:pt x="648" y="492"/>
                  </a:lnTo>
                  <a:lnTo>
                    <a:pt x="650" y="499"/>
                  </a:lnTo>
                  <a:lnTo>
                    <a:pt x="650" y="509"/>
                  </a:lnTo>
                  <a:lnTo>
                    <a:pt x="653" y="511"/>
                  </a:lnTo>
                  <a:lnTo>
                    <a:pt x="655" y="514"/>
                  </a:lnTo>
                  <a:lnTo>
                    <a:pt x="655" y="516"/>
                  </a:lnTo>
                  <a:lnTo>
                    <a:pt x="653" y="521"/>
                  </a:lnTo>
                  <a:lnTo>
                    <a:pt x="655" y="530"/>
                  </a:lnTo>
                  <a:lnTo>
                    <a:pt x="653" y="535"/>
                  </a:lnTo>
                  <a:lnTo>
                    <a:pt x="660" y="535"/>
                  </a:lnTo>
                  <a:lnTo>
                    <a:pt x="662" y="535"/>
                  </a:lnTo>
                  <a:lnTo>
                    <a:pt x="664" y="535"/>
                  </a:lnTo>
                  <a:lnTo>
                    <a:pt x="664" y="535"/>
                  </a:lnTo>
                  <a:lnTo>
                    <a:pt x="667" y="537"/>
                  </a:lnTo>
                  <a:lnTo>
                    <a:pt x="669" y="540"/>
                  </a:lnTo>
                  <a:lnTo>
                    <a:pt x="669" y="542"/>
                  </a:lnTo>
                  <a:lnTo>
                    <a:pt x="669" y="542"/>
                  </a:lnTo>
                  <a:lnTo>
                    <a:pt x="671" y="544"/>
                  </a:lnTo>
                  <a:lnTo>
                    <a:pt x="671" y="544"/>
                  </a:lnTo>
                  <a:lnTo>
                    <a:pt x="674" y="542"/>
                  </a:lnTo>
                  <a:lnTo>
                    <a:pt x="676" y="542"/>
                  </a:lnTo>
                  <a:lnTo>
                    <a:pt x="676" y="540"/>
                  </a:lnTo>
                  <a:lnTo>
                    <a:pt x="676" y="537"/>
                  </a:lnTo>
                  <a:lnTo>
                    <a:pt x="679" y="537"/>
                  </a:lnTo>
                  <a:lnTo>
                    <a:pt x="679" y="537"/>
                  </a:lnTo>
                  <a:lnTo>
                    <a:pt x="681" y="537"/>
                  </a:lnTo>
                  <a:lnTo>
                    <a:pt x="686" y="537"/>
                  </a:lnTo>
                  <a:lnTo>
                    <a:pt x="695" y="547"/>
                  </a:lnTo>
                  <a:lnTo>
                    <a:pt x="698" y="549"/>
                  </a:lnTo>
                  <a:lnTo>
                    <a:pt x="700" y="551"/>
                  </a:lnTo>
                  <a:lnTo>
                    <a:pt x="700" y="554"/>
                  </a:lnTo>
                  <a:lnTo>
                    <a:pt x="733" y="573"/>
                  </a:lnTo>
                  <a:lnTo>
                    <a:pt x="742" y="575"/>
                  </a:lnTo>
                  <a:lnTo>
                    <a:pt x="745" y="575"/>
                  </a:lnTo>
                  <a:lnTo>
                    <a:pt x="747" y="577"/>
                  </a:lnTo>
                  <a:lnTo>
                    <a:pt x="750" y="580"/>
                  </a:lnTo>
                  <a:lnTo>
                    <a:pt x="750" y="580"/>
                  </a:lnTo>
                  <a:lnTo>
                    <a:pt x="752" y="582"/>
                  </a:lnTo>
                  <a:lnTo>
                    <a:pt x="752" y="582"/>
                  </a:lnTo>
                  <a:lnTo>
                    <a:pt x="752" y="585"/>
                  </a:lnTo>
                  <a:lnTo>
                    <a:pt x="750" y="587"/>
                  </a:lnTo>
                  <a:lnTo>
                    <a:pt x="750" y="589"/>
                  </a:lnTo>
                  <a:lnTo>
                    <a:pt x="750" y="589"/>
                  </a:lnTo>
                  <a:lnTo>
                    <a:pt x="750" y="592"/>
                  </a:lnTo>
                  <a:lnTo>
                    <a:pt x="752" y="592"/>
                  </a:lnTo>
                  <a:lnTo>
                    <a:pt x="752" y="592"/>
                  </a:lnTo>
                  <a:lnTo>
                    <a:pt x="754" y="594"/>
                  </a:lnTo>
                  <a:lnTo>
                    <a:pt x="754" y="594"/>
                  </a:lnTo>
                  <a:lnTo>
                    <a:pt x="759" y="594"/>
                  </a:lnTo>
                  <a:lnTo>
                    <a:pt x="764" y="592"/>
                  </a:lnTo>
                  <a:lnTo>
                    <a:pt x="764" y="592"/>
                  </a:lnTo>
                  <a:lnTo>
                    <a:pt x="766" y="592"/>
                  </a:lnTo>
                  <a:lnTo>
                    <a:pt x="769" y="594"/>
                  </a:lnTo>
                  <a:lnTo>
                    <a:pt x="769" y="596"/>
                  </a:lnTo>
                  <a:lnTo>
                    <a:pt x="769" y="596"/>
                  </a:lnTo>
                  <a:lnTo>
                    <a:pt x="766" y="601"/>
                  </a:lnTo>
                  <a:lnTo>
                    <a:pt x="766" y="601"/>
                  </a:lnTo>
                  <a:lnTo>
                    <a:pt x="766" y="603"/>
                  </a:lnTo>
                  <a:lnTo>
                    <a:pt x="766" y="603"/>
                  </a:lnTo>
                  <a:lnTo>
                    <a:pt x="769" y="606"/>
                  </a:lnTo>
                  <a:lnTo>
                    <a:pt x="769" y="606"/>
                  </a:lnTo>
                  <a:lnTo>
                    <a:pt x="773" y="611"/>
                  </a:lnTo>
                  <a:lnTo>
                    <a:pt x="776" y="613"/>
                  </a:lnTo>
                  <a:lnTo>
                    <a:pt x="778" y="613"/>
                  </a:lnTo>
                  <a:lnTo>
                    <a:pt x="780" y="613"/>
                  </a:lnTo>
                  <a:lnTo>
                    <a:pt x="780" y="613"/>
                  </a:lnTo>
                  <a:lnTo>
                    <a:pt x="783" y="611"/>
                  </a:lnTo>
                  <a:lnTo>
                    <a:pt x="785" y="608"/>
                  </a:lnTo>
                  <a:lnTo>
                    <a:pt x="785" y="608"/>
                  </a:lnTo>
                  <a:lnTo>
                    <a:pt x="785" y="606"/>
                  </a:lnTo>
                  <a:lnTo>
                    <a:pt x="795" y="606"/>
                  </a:lnTo>
                  <a:lnTo>
                    <a:pt x="797" y="603"/>
                  </a:lnTo>
                  <a:lnTo>
                    <a:pt x="797" y="603"/>
                  </a:lnTo>
                  <a:lnTo>
                    <a:pt x="799" y="601"/>
                  </a:lnTo>
                  <a:lnTo>
                    <a:pt x="802" y="601"/>
                  </a:lnTo>
                  <a:lnTo>
                    <a:pt x="804" y="601"/>
                  </a:lnTo>
                  <a:lnTo>
                    <a:pt x="813" y="603"/>
                  </a:lnTo>
                  <a:lnTo>
                    <a:pt x="816" y="606"/>
                  </a:lnTo>
                  <a:lnTo>
                    <a:pt x="813" y="611"/>
                  </a:lnTo>
                  <a:lnTo>
                    <a:pt x="811" y="611"/>
                  </a:lnTo>
                  <a:lnTo>
                    <a:pt x="811" y="613"/>
                  </a:lnTo>
                  <a:lnTo>
                    <a:pt x="811" y="613"/>
                  </a:lnTo>
                  <a:lnTo>
                    <a:pt x="813" y="622"/>
                  </a:lnTo>
                  <a:lnTo>
                    <a:pt x="813" y="622"/>
                  </a:lnTo>
                  <a:lnTo>
                    <a:pt x="821" y="625"/>
                  </a:lnTo>
                  <a:lnTo>
                    <a:pt x="837" y="622"/>
                  </a:lnTo>
                  <a:lnTo>
                    <a:pt x="839" y="632"/>
                  </a:lnTo>
                  <a:lnTo>
                    <a:pt x="849" y="641"/>
                  </a:lnTo>
                  <a:lnTo>
                    <a:pt x="877" y="653"/>
                  </a:lnTo>
                  <a:lnTo>
                    <a:pt x="882" y="653"/>
                  </a:lnTo>
                  <a:lnTo>
                    <a:pt x="887" y="656"/>
                  </a:lnTo>
                  <a:lnTo>
                    <a:pt x="889" y="663"/>
                  </a:lnTo>
                  <a:lnTo>
                    <a:pt x="873" y="660"/>
                  </a:lnTo>
                  <a:lnTo>
                    <a:pt x="851" y="663"/>
                  </a:lnTo>
                  <a:lnTo>
                    <a:pt x="851" y="663"/>
                  </a:lnTo>
                  <a:lnTo>
                    <a:pt x="849" y="665"/>
                  </a:lnTo>
                  <a:lnTo>
                    <a:pt x="849" y="665"/>
                  </a:lnTo>
                  <a:lnTo>
                    <a:pt x="849" y="670"/>
                  </a:lnTo>
                  <a:lnTo>
                    <a:pt x="847" y="672"/>
                  </a:lnTo>
                  <a:lnTo>
                    <a:pt x="844" y="672"/>
                  </a:lnTo>
                  <a:lnTo>
                    <a:pt x="839" y="670"/>
                  </a:lnTo>
                  <a:lnTo>
                    <a:pt x="818" y="679"/>
                  </a:lnTo>
                  <a:lnTo>
                    <a:pt x="813" y="682"/>
                  </a:lnTo>
                  <a:lnTo>
                    <a:pt x="811" y="679"/>
                  </a:lnTo>
                  <a:lnTo>
                    <a:pt x="809" y="677"/>
                  </a:lnTo>
                  <a:lnTo>
                    <a:pt x="806" y="677"/>
                  </a:lnTo>
                  <a:lnTo>
                    <a:pt x="806" y="674"/>
                  </a:lnTo>
                  <a:lnTo>
                    <a:pt x="790" y="672"/>
                  </a:lnTo>
                  <a:lnTo>
                    <a:pt x="787" y="672"/>
                  </a:lnTo>
                  <a:lnTo>
                    <a:pt x="764" y="679"/>
                  </a:lnTo>
                  <a:lnTo>
                    <a:pt x="761" y="679"/>
                  </a:lnTo>
                  <a:lnTo>
                    <a:pt x="761" y="679"/>
                  </a:lnTo>
                  <a:lnTo>
                    <a:pt x="761" y="682"/>
                  </a:lnTo>
                  <a:lnTo>
                    <a:pt x="759" y="684"/>
                  </a:lnTo>
                  <a:lnTo>
                    <a:pt x="759" y="686"/>
                  </a:lnTo>
                  <a:lnTo>
                    <a:pt x="757" y="686"/>
                  </a:lnTo>
                  <a:lnTo>
                    <a:pt x="747" y="691"/>
                  </a:lnTo>
                  <a:lnTo>
                    <a:pt x="745" y="691"/>
                  </a:lnTo>
                  <a:lnTo>
                    <a:pt x="745" y="693"/>
                  </a:lnTo>
                  <a:lnTo>
                    <a:pt x="740" y="696"/>
                  </a:lnTo>
                  <a:lnTo>
                    <a:pt x="733" y="701"/>
                  </a:lnTo>
                  <a:lnTo>
                    <a:pt x="728" y="698"/>
                  </a:lnTo>
                  <a:lnTo>
                    <a:pt x="728" y="696"/>
                  </a:lnTo>
                  <a:lnTo>
                    <a:pt x="724" y="696"/>
                  </a:lnTo>
                  <a:lnTo>
                    <a:pt x="724" y="696"/>
                  </a:lnTo>
                  <a:lnTo>
                    <a:pt x="693" y="691"/>
                  </a:lnTo>
                  <a:lnTo>
                    <a:pt x="693" y="691"/>
                  </a:lnTo>
                  <a:lnTo>
                    <a:pt x="690" y="691"/>
                  </a:lnTo>
                  <a:lnTo>
                    <a:pt x="690" y="689"/>
                  </a:lnTo>
                  <a:lnTo>
                    <a:pt x="690" y="686"/>
                  </a:lnTo>
                  <a:lnTo>
                    <a:pt x="693" y="686"/>
                  </a:lnTo>
                  <a:lnTo>
                    <a:pt x="693" y="684"/>
                  </a:lnTo>
                  <a:lnTo>
                    <a:pt x="693" y="682"/>
                  </a:lnTo>
                  <a:lnTo>
                    <a:pt x="690" y="682"/>
                  </a:lnTo>
                  <a:lnTo>
                    <a:pt x="690" y="679"/>
                  </a:lnTo>
                  <a:lnTo>
                    <a:pt x="690" y="679"/>
                  </a:lnTo>
                  <a:lnTo>
                    <a:pt x="688" y="679"/>
                  </a:lnTo>
                  <a:lnTo>
                    <a:pt x="683" y="674"/>
                  </a:lnTo>
                  <a:lnTo>
                    <a:pt x="683" y="674"/>
                  </a:lnTo>
                  <a:lnTo>
                    <a:pt x="679" y="674"/>
                  </a:lnTo>
                  <a:lnTo>
                    <a:pt x="674" y="677"/>
                  </a:lnTo>
                  <a:lnTo>
                    <a:pt x="671" y="677"/>
                  </a:lnTo>
                  <a:lnTo>
                    <a:pt x="671" y="674"/>
                  </a:lnTo>
                  <a:lnTo>
                    <a:pt x="669" y="674"/>
                  </a:lnTo>
                  <a:lnTo>
                    <a:pt x="667" y="677"/>
                  </a:lnTo>
                  <a:lnTo>
                    <a:pt x="662" y="686"/>
                  </a:lnTo>
                  <a:lnTo>
                    <a:pt x="655" y="698"/>
                  </a:lnTo>
                  <a:lnTo>
                    <a:pt x="645" y="708"/>
                  </a:lnTo>
                  <a:lnTo>
                    <a:pt x="636" y="712"/>
                  </a:lnTo>
                  <a:lnTo>
                    <a:pt x="622" y="712"/>
                  </a:lnTo>
                  <a:lnTo>
                    <a:pt x="610" y="712"/>
                  </a:lnTo>
                  <a:lnTo>
                    <a:pt x="598" y="708"/>
                  </a:lnTo>
                  <a:lnTo>
                    <a:pt x="593" y="701"/>
                  </a:lnTo>
                  <a:lnTo>
                    <a:pt x="586" y="689"/>
                  </a:lnTo>
                  <a:lnTo>
                    <a:pt x="582" y="686"/>
                  </a:lnTo>
                  <a:lnTo>
                    <a:pt x="577" y="689"/>
                  </a:lnTo>
                  <a:lnTo>
                    <a:pt x="572" y="691"/>
                  </a:lnTo>
                  <a:lnTo>
                    <a:pt x="567" y="691"/>
                  </a:lnTo>
                  <a:lnTo>
                    <a:pt x="560" y="689"/>
                  </a:lnTo>
                  <a:lnTo>
                    <a:pt x="527" y="672"/>
                  </a:lnTo>
                  <a:lnTo>
                    <a:pt x="515" y="670"/>
                  </a:lnTo>
                  <a:lnTo>
                    <a:pt x="504" y="674"/>
                  </a:lnTo>
                  <a:lnTo>
                    <a:pt x="492" y="679"/>
                  </a:lnTo>
                  <a:lnTo>
                    <a:pt x="482" y="679"/>
                  </a:lnTo>
                  <a:lnTo>
                    <a:pt x="473" y="667"/>
                  </a:lnTo>
                  <a:lnTo>
                    <a:pt x="466" y="656"/>
                  </a:lnTo>
                  <a:lnTo>
                    <a:pt x="466" y="651"/>
                  </a:lnTo>
                  <a:lnTo>
                    <a:pt x="463" y="651"/>
                  </a:lnTo>
                  <a:lnTo>
                    <a:pt x="459" y="646"/>
                  </a:lnTo>
                  <a:lnTo>
                    <a:pt x="456" y="644"/>
                  </a:lnTo>
                  <a:lnTo>
                    <a:pt x="451" y="644"/>
                  </a:lnTo>
                  <a:lnTo>
                    <a:pt x="433" y="656"/>
                  </a:lnTo>
                  <a:lnTo>
                    <a:pt x="433" y="646"/>
                  </a:lnTo>
                  <a:lnTo>
                    <a:pt x="428" y="641"/>
                  </a:lnTo>
                  <a:lnTo>
                    <a:pt x="421" y="644"/>
                  </a:lnTo>
                  <a:lnTo>
                    <a:pt x="423" y="651"/>
                  </a:lnTo>
                  <a:lnTo>
                    <a:pt x="428" y="658"/>
                  </a:lnTo>
                  <a:lnTo>
                    <a:pt x="428" y="663"/>
                  </a:lnTo>
                  <a:lnTo>
                    <a:pt x="423" y="663"/>
                  </a:lnTo>
                  <a:lnTo>
                    <a:pt x="409" y="660"/>
                  </a:lnTo>
                  <a:lnTo>
                    <a:pt x="407" y="663"/>
                  </a:lnTo>
                  <a:lnTo>
                    <a:pt x="411" y="667"/>
                  </a:lnTo>
                  <a:lnTo>
                    <a:pt x="411" y="672"/>
                  </a:lnTo>
                  <a:lnTo>
                    <a:pt x="409" y="674"/>
                  </a:lnTo>
                  <a:lnTo>
                    <a:pt x="407" y="674"/>
                  </a:lnTo>
                  <a:lnTo>
                    <a:pt x="407" y="672"/>
                  </a:lnTo>
                  <a:lnTo>
                    <a:pt x="402" y="667"/>
                  </a:lnTo>
                  <a:lnTo>
                    <a:pt x="390" y="663"/>
                  </a:lnTo>
                  <a:lnTo>
                    <a:pt x="388" y="658"/>
                  </a:lnTo>
                  <a:lnTo>
                    <a:pt x="385" y="658"/>
                  </a:lnTo>
                  <a:lnTo>
                    <a:pt x="385" y="660"/>
                  </a:lnTo>
                  <a:lnTo>
                    <a:pt x="385" y="660"/>
                  </a:lnTo>
                  <a:lnTo>
                    <a:pt x="385" y="660"/>
                  </a:lnTo>
                  <a:lnTo>
                    <a:pt x="383" y="660"/>
                  </a:lnTo>
                  <a:lnTo>
                    <a:pt x="385" y="672"/>
                  </a:lnTo>
                  <a:lnTo>
                    <a:pt x="376" y="677"/>
                  </a:lnTo>
                  <a:lnTo>
                    <a:pt x="364" y="677"/>
                  </a:lnTo>
                  <a:lnTo>
                    <a:pt x="354" y="672"/>
                  </a:lnTo>
                  <a:lnTo>
                    <a:pt x="350" y="670"/>
                  </a:lnTo>
                  <a:lnTo>
                    <a:pt x="350" y="670"/>
                  </a:lnTo>
                  <a:lnTo>
                    <a:pt x="350" y="663"/>
                  </a:lnTo>
                  <a:lnTo>
                    <a:pt x="350" y="660"/>
                  </a:lnTo>
                  <a:lnTo>
                    <a:pt x="350" y="658"/>
                  </a:lnTo>
                  <a:lnTo>
                    <a:pt x="350" y="658"/>
                  </a:lnTo>
                  <a:lnTo>
                    <a:pt x="345" y="656"/>
                  </a:lnTo>
                  <a:lnTo>
                    <a:pt x="343" y="658"/>
                  </a:lnTo>
                  <a:lnTo>
                    <a:pt x="338" y="663"/>
                  </a:lnTo>
                  <a:lnTo>
                    <a:pt x="336" y="665"/>
                  </a:lnTo>
                  <a:lnTo>
                    <a:pt x="331" y="665"/>
                  </a:lnTo>
                  <a:lnTo>
                    <a:pt x="326" y="658"/>
                  </a:lnTo>
                  <a:lnTo>
                    <a:pt x="324" y="656"/>
                  </a:lnTo>
                  <a:lnTo>
                    <a:pt x="321" y="658"/>
                  </a:lnTo>
                  <a:lnTo>
                    <a:pt x="319" y="660"/>
                  </a:lnTo>
                  <a:lnTo>
                    <a:pt x="321" y="665"/>
                  </a:lnTo>
                  <a:lnTo>
                    <a:pt x="321" y="667"/>
                  </a:lnTo>
                  <a:lnTo>
                    <a:pt x="324" y="672"/>
                  </a:lnTo>
                  <a:lnTo>
                    <a:pt x="321" y="677"/>
                  </a:lnTo>
                  <a:lnTo>
                    <a:pt x="319" y="677"/>
                  </a:lnTo>
                  <a:lnTo>
                    <a:pt x="312" y="672"/>
                  </a:lnTo>
                  <a:lnTo>
                    <a:pt x="310" y="672"/>
                  </a:lnTo>
                  <a:lnTo>
                    <a:pt x="307" y="672"/>
                  </a:lnTo>
                  <a:lnTo>
                    <a:pt x="300" y="674"/>
                  </a:lnTo>
                  <a:lnTo>
                    <a:pt x="286" y="674"/>
                  </a:lnTo>
                  <a:lnTo>
                    <a:pt x="286" y="682"/>
                  </a:lnTo>
                  <a:lnTo>
                    <a:pt x="283" y="684"/>
                  </a:lnTo>
                  <a:lnTo>
                    <a:pt x="276" y="701"/>
                  </a:lnTo>
                  <a:lnTo>
                    <a:pt x="262" y="745"/>
                  </a:lnTo>
                  <a:lnTo>
                    <a:pt x="262" y="750"/>
                  </a:lnTo>
                  <a:lnTo>
                    <a:pt x="260" y="755"/>
                  </a:lnTo>
                  <a:lnTo>
                    <a:pt x="260" y="757"/>
                  </a:lnTo>
                  <a:lnTo>
                    <a:pt x="260" y="760"/>
                  </a:lnTo>
                  <a:lnTo>
                    <a:pt x="260" y="764"/>
                  </a:lnTo>
                  <a:lnTo>
                    <a:pt x="260" y="767"/>
                  </a:lnTo>
                  <a:lnTo>
                    <a:pt x="262" y="769"/>
                  </a:lnTo>
                  <a:lnTo>
                    <a:pt x="262" y="769"/>
                  </a:lnTo>
                  <a:lnTo>
                    <a:pt x="265" y="771"/>
                  </a:lnTo>
                  <a:lnTo>
                    <a:pt x="265" y="771"/>
                  </a:lnTo>
                  <a:lnTo>
                    <a:pt x="267" y="774"/>
                  </a:lnTo>
                  <a:lnTo>
                    <a:pt x="274" y="774"/>
                  </a:lnTo>
                  <a:lnTo>
                    <a:pt x="276" y="776"/>
                  </a:lnTo>
                  <a:lnTo>
                    <a:pt x="276" y="776"/>
                  </a:lnTo>
                  <a:lnTo>
                    <a:pt x="279" y="779"/>
                  </a:lnTo>
                  <a:lnTo>
                    <a:pt x="279" y="779"/>
                  </a:lnTo>
                  <a:lnTo>
                    <a:pt x="279" y="781"/>
                  </a:lnTo>
                  <a:lnTo>
                    <a:pt x="279" y="783"/>
                  </a:lnTo>
                  <a:lnTo>
                    <a:pt x="279" y="795"/>
                  </a:lnTo>
                  <a:lnTo>
                    <a:pt x="276" y="802"/>
                  </a:lnTo>
                  <a:lnTo>
                    <a:pt x="272" y="816"/>
                  </a:lnTo>
                  <a:lnTo>
                    <a:pt x="269" y="821"/>
                  </a:lnTo>
                  <a:lnTo>
                    <a:pt x="267" y="824"/>
                  </a:lnTo>
                  <a:lnTo>
                    <a:pt x="269" y="826"/>
                  </a:lnTo>
                  <a:lnTo>
                    <a:pt x="269" y="828"/>
                  </a:lnTo>
                  <a:lnTo>
                    <a:pt x="274" y="835"/>
                  </a:lnTo>
                  <a:lnTo>
                    <a:pt x="274" y="842"/>
                  </a:lnTo>
                  <a:lnTo>
                    <a:pt x="276" y="842"/>
                  </a:lnTo>
                  <a:lnTo>
                    <a:pt x="276" y="845"/>
                  </a:lnTo>
                  <a:lnTo>
                    <a:pt x="274" y="847"/>
                  </a:lnTo>
                  <a:lnTo>
                    <a:pt x="274" y="850"/>
                  </a:lnTo>
                  <a:lnTo>
                    <a:pt x="272" y="852"/>
                  </a:lnTo>
                  <a:lnTo>
                    <a:pt x="269" y="852"/>
                  </a:lnTo>
                  <a:lnTo>
                    <a:pt x="267" y="852"/>
                  </a:lnTo>
                  <a:lnTo>
                    <a:pt x="262" y="852"/>
                  </a:lnTo>
                  <a:lnTo>
                    <a:pt x="260" y="852"/>
                  </a:lnTo>
                  <a:lnTo>
                    <a:pt x="257" y="850"/>
                  </a:lnTo>
                  <a:lnTo>
                    <a:pt x="255" y="847"/>
                  </a:lnTo>
                  <a:lnTo>
                    <a:pt x="255" y="845"/>
                  </a:lnTo>
                  <a:lnTo>
                    <a:pt x="253" y="845"/>
                  </a:lnTo>
                  <a:lnTo>
                    <a:pt x="253" y="845"/>
                  </a:lnTo>
                  <a:lnTo>
                    <a:pt x="253" y="847"/>
                  </a:lnTo>
                  <a:lnTo>
                    <a:pt x="253" y="850"/>
                  </a:lnTo>
                  <a:lnTo>
                    <a:pt x="253" y="854"/>
                  </a:lnTo>
                  <a:lnTo>
                    <a:pt x="253" y="857"/>
                  </a:lnTo>
                  <a:lnTo>
                    <a:pt x="253" y="859"/>
                  </a:lnTo>
                  <a:lnTo>
                    <a:pt x="250" y="861"/>
                  </a:lnTo>
                  <a:lnTo>
                    <a:pt x="241" y="861"/>
                  </a:lnTo>
                  <a:lnTo>
                    <a:pt x="241" y="845"/>
                  </a:lnTo>
                  <a:lnTo>
                    <a:pt x="239" y="840"/>
                  </a:lnTo>
                  <a:lnTo>
                    <a:pt x="236" y="838"/>
                  </a:lnTo>
                  <a:lnTo>
                    <a:pt x="236" y="838"/>
                  </a:lnTo>
                  <a:lnTo>
                    <a:pt x="234" y="833"/>
                  </a:lnTo>
                  <a:lnTo>
                    <a:pt x="227" y="819"/>
                  </a:lnTo>
                  <a:lnTo>
                    <a:pt x="222" y="812"/>
                  </a:lnTo>
                  <a:lnTo>
                    <a:pt x="222" y="809"/>
                  </a:lnTo>
                  <a:lnTo>
                    <a:pt x="220" y="807"/>
                  </a:lnTo>
                  <a:lnTo>
                    <a:pt x="220" y="807"/>
                  </a:lnTo>
                  <a:lnTo>
                    <a:pt x="217" y="807"/>
                  </a:lnTo>
                  <a:lnTo>
                    <a:pt x="215" y="807"/>
                  </a:lnTo>
                  <a:lnTo>
                    <a:pt x="208" y="805"/>
                  </a:lnTo>
                  <a:lnTo>
                    <a:pt x="201" y="807"/>
                  </a:lnTo>
                  <a:lnTo>
                    <a:pt x="198" y="807"/>
                  </a:lnTo>
                  <a:lnTo>
                    <a:pt x="196" y="805"/>
                  </a:lnTo>
                  <a:lnTo>
                    <a:pt x="191" y="800"/>
                  </a:lnTo>
                  <a:lnTo>
                    <a:pt x="189" y="798"/>
                  </a:lnTo>
                  <a:lnTo>
                    <a:pt x="186" y="795"/>
                  </a:lnTo>
                  <a:lnTo>
                    <a:pt x="186" y="793"/>
                  </a:lnTo>
                  <a:lnTo>
                    <a:pt x="186" y="793"/>
                  </a:lnTo>
                  <a:lnTo>
                    <a:pt x="186" y="790"/>
                  </a:lnTo>
                  <a:lnTo>
                    <a:pt x="186" y="788"/>
                  </a:lnTo>
                  <a:lnTo>
                    <a:pt x="189" y="786"/>
                  </a:lnTo>
                  <a:lnTo>
                    <a:pt x="186" y="783"/>
                  </a:lnTo>
                  <a:lnTo>
                    <a:pt x="186" y="781"/>
                  </a:lnTo>
                  <a:lnTo>
                    <a:pt x="186" y="781"/>
                  </a:lnTo>
                  <a:lnTo>
                    <a:pt x="168" y="767"/>
                  </a:lnTo>
                  <a:lnTo>
                    <a:pt x="160" y="762"/>
                  </a:lnTo>
                  <a:lnTo>
                    <a:pt x="160" y="760"/>
                  </a:lnTo>
                  <a:lnTo>
                    <a:pt x="158" y="757"/>
                  </a:lnTo>
                  <a:lnTo>
                    <a:pt x="158" y="753"/>
                  </a:lnTo>
                  <a:lnTo>
                    <a:pt x="158" y="750"/>
                  </a:lnTo>
                  <a:lnTo>
                    <a:pt x="158" y="748"/>
                  </a:lnTo>
                  <a:lnTo>
                    <a:pt x="156" y="745"/>
                  </a:lnTo>
                  <a:lnTo>
                    <a:pt x="156" y="743"/>
                  </a:lnTo>
                  <a:lnTo>
                    <a:pt x="153" y="743"/>
                  </a:lnTo>
                  <a:lnTo>
                    <a:pt x="153" y="741"/>
                  </a:lnTo>
                  <a:lnTo>
                    <a:pt x="151" y="741"/>
                  </a:lnTo>
                  <a:lnTo>
                    <a:pt x="149" y="741"/>
                  </a:lnTo>
                  <a:lnTo>
                    <a:pt x="139" y="741"/>
                  </a:lnTo>
                  <a:lnTo>
                    <a:pt x="137" y="741"/>
                  </a:lnTo>
                  <a:lnTo>
                    <a:pt x="134" y="738"/>
                  </a:lnTo>
                  <a:lnTo>
                    <a:pt x="130" y="736"/>
                  </a:lnTo>
                  <a:lnTo>
                    <a:pt x="130" y="736"/>
                  </a:lnTo>
                  <a:lnTo>
                    <a:pt x="130" y="736"/>
                  </a:lnTo>
                  <a:lnTo>
                    <a:pt x="130" y="734"/>
                  </a:lnTo>
                  <a:lnTo>
                    <a:pt x="127" y="731"/>
                  </a:lnTo>
                  <a:lnTo>
                    <a:pt x="127" y="731"/>
                  </a:lnTo>
                  <a:lnTo>
                    <a:pt x="127" y="729"/>
                  </a:lnTo>
                  <a:lnTo>
                    <a:pt x="127" y="727"/>
                  </a:lnTo>
                  <a:lnTo>
                    <a:pt x="127" y="717"/>
                  </a:lnTo>
                  <a:lnTo>
                    <a:pt x="127" y="715"/>
                  </a:lnTo>
                  <a:lnTo>
                    <a:pt x="125" y="715"/>
                  </a:lnTo>
                  <a:lnTo>
                    <a:pt x="118" y="712"/>
                  </a:lnTo>
                  <a:lnTo>
                    <a:pt x="113" y="715"/>
                  </a:lnTo>
                  <a:lnTo>
                    <a:pt x="97" y="729"/>
                  </a:lnTo>
                  <a:lnTo>
                    <a:pt x="89" y="731"/>
                  </a:lnTo>
                  <a:lnTo>
                    <a:pt x="78" y="731"/>
                  </a:lnTo>
                  <a:lnTo>
                    <a:pt x="73" y="729"/>
                  </a:lnTo>
                  <a:lnTo>
                    <a:pt x="68" y="729"/>
                  </a:lnTo>
                  <a:lnTo>
                    <a:pt x="66" y="734"/>
                  </a:lnTo>
                  <a:lnTo>
                    <a:pt x="56" y="727"/>
                  </a:lnTo>
                  <a:lnTo>
                    <a:pt x="52" y="719"/>
                  </a:lnTo>
                  <a:lnTo>
                    <a:pt x="42" y="701"/>
                  </a:lnTo>
                  <a:lnTo>
                    <a:pt x="33" y="689"/>
                  </a:lnTo>
                  <a:lnTo>
                    <a:pt x="28" y="682"/>
                  </a:lnTo>
                  <a:lnTo>
                    <a:pt x="28" y="682"/>
                  </a:lnTo>
                  <a:lnTo>
                    <a:pt x="26" y="677"/>
                  </a:lnTo>
                  <a:lnTo>
                    <a:pt x="23" y="674"/>
                  </a:lnTo>
                  <a:lnTo>
                    <a:pt x="23" y="672"/>
                  </a:lnTo>
                  <a:lnTo>
                    <a:pt x="26" y="665"/>
                  </a:lnTo>
                  <a:lnTo>
                    <a:pt x="23" y="663"/>
                  </a:lnTo>
                  <a:lnTo>
                    <a:pt x="23" y="663"/>
                  </a:lnTo>
                  <a:lnTo>
                    <a:pt x="21" y="660"/>
                  </a:lnTo>
                  <a:lnTo>
                    <a:pt x="19" y="660"/>
                  </a:lnTo>
                  <a:lnTo>
                    <a:pt x="16" y="656"/>
                  </a:lnTo>
                  <a:lnTo>
                    <a:pt x="16" y="653"/>
                  </a:lnTo>
                  <a:lnTo>
                    <a:pt x="16" y="651"/>
                  </a:lnTo>
                  <a:lnTo>
                    <a:pt x="16" y="646"/>
                  </a:lnTo>
                  <a:lnTo>
                    <a:pt x="14" y="646"/>
                  </a:lnTo>
                  <a:lnTo>
                    <a:pt x="14" y="644"/>
                  </a:lnTo>
                  <a:lnTo>
                    <a:pt x="11" y="644"/>
                  </a:lnTo>
                  <a:lnTo>
                    <a:pt x="11" y="641"/>
                  </a:lnTo>
                  <a:lnTo>
                    <a:pt x="9" y="632"/>
                  </a:lnTo>
                  <a:lnTo>
                    <a:pt x="9" y="630"/>
                  </a:lnTo>
                  <a:lnTo>
                    <a:pt x="7" y="630"/>
                  </a:lnTo>
                  <a:lnTo>
                    <a:pt x="4" y="627"/>
                  </a:lnTo>
                  <a:lnTo>
                    <a:pt x="2" y="627"/>
                  </a:lnTo>
                  <a:lnTo>
                    <a:pt x="2" y="625"/>
                  </a:lnTo>
                  <a:lnTo>
                    <a:pt x="2" y="622"/>
                  </a:lnTo>
                  <a:lnTo>
                    <a:pt x="2" y="622"/>
                  </a:lnTo>
                  <a:lnTo>
                    <a:pt x="4" y="620"/>
                  </a:lnTo>
                  <a:lnTo>
                    <a:pt x="4" y="615"/>
                  </a:lnTo>
                  <a:lnTo>
                    <a:pt x="9" y="611"/>
                  </a:lnTo>
                  <a:lnTo>
                    <a:pt x="9" y="603"/>
                  </a:lnTo>
                  <a:lnTo>
                    <a:pt x="11" y="599"/>
                  </a:lnTo>
                  <a:lnTo>
                    <a:pt x="11" y="594"/>
                  </a:lnTo>
                  <a:lnTo>
                    <a:pt x="14" y="592"/>
                  </a:lnTo>
                  <a:lnTo>
                    <a:pt x="14" y="592"/>
                  </a:lnTo>
                  <a:lnTo>
                    <a:pt x="16" y="592"/>
                  </a:lnTo>
                  <a:lnTo>
                    <a:pt x="21" y="592"/>
                  </a:lnTo>
                  <a:lnTo>
                    <a:pt x="35" y="592"/>
                  </a:lnTo>
                  <a:lnTo>
                    <a:pt x="37" y="594"/>
                  </a:lnTo>
                  <a:lnTo>
                    <a:pt x="37" y="594"/>
                  </a:lnTo>
                  <a:lnTo>
                    <a:pt x="40" y="594"/>
                  </a:lnTo>
                  <a:lnTo>
                    <a:pt x="42" y="596"/>
                  </a:lnTo>
                  <a:lnTo>
                    <a:pt x="42" y="599"/>
                  </a:lnTo>
                  <a:lnTo>
                    <a:pt x="49" y="608"/>
                  </a:lnTo>
                  <a:lnTo>
                    <a:pt x="52" y="611"/>
                  </a:lnTo>
                  <a:lnTo>
                    <a:pt x="54" y="613"/>
                  </a:lnTo>
                  <a:lnTo>
                    <a:pt x="59" y="613"/>
                  </a:lnTo>
                  <a:lnTo>
                    <a:pt x="61" y="613"/>
                  </a:lnTo>
                  <a:lnTo>
                    <a:pt x="63" y="613"/>
                  </a:lnTo>
                  <a:lnTo>
                    <a:pt x="63" y="611"/>
                  </a:lnTo>
                  <a:lnTo>
                    <a:pt x="63" y="611"/>
                  </a:lnTo>
                  <a:lnTo>
                    <a:pt x="63" y="606"/>
                  </a:lnTo>
                  <a:lnTo>
                    <a:pt x="63" y="603"/>
                  </a:lnTo>
                  <a:lnTo>
                    <a:pt x="63" y="601"/>
                  </a:lnTo>
                  <a:lnTo>
                    <a:pt x="63" y="601"/>
                  </a:lnTo>
                  <a:lnTo>
                    <a:pt x="66" y="599"/>
                  </a:lnTo>
                  <a:lnTo>
                    <a:pt x="68" y="596"/>
                  </a:lnTo>
                  <a:lnTo>
                    <a:pt x="75" y="592"/>
                  </a:lnTo>
                  <a:lnTo>
                    <a:pt x="75" y="589"/>
                  </a:lnTo>
                  <a:lnTo>
                    <a:pt x="75" y="589"/>
                  </a:lnTo>
                  <a:lnTo>
                    <a:pt x="75" y="587"/>
                  </a:lnTo>
                  <a:lnTo>
                    <a:pt x="75" y="587"/>
                  </a:lnTo>
                  <a:lnTo>
                    <a:pt x="73" y="585"/>
                  </a:lnTo>
                  <a:lnTo>
                    <a:pt x="71" y="585"/>
                  </a:lnTo>
                  <a:lnTo>
                    <a:pt x="68" y="582"/>
                  </a:lnTo>
                  <a:lnTo>
                    <a:pt x="68" y="582"/>
                  </a:lnTo>
                  <a:lnTo>
                    <a:pt x="78" y="575"/>
                  </a:lnTo>
                  <a:lnTo>
                    <a:pt x="97" y="566"/>
                  </a:lnTo>
                  <a:lnTo>
                    <a:pt x="89" y="559"/>
                  </a:lnTo>
                  <a:lnTo>
                    <a:pt x="89" y="556"/>
                  </a:lnTo>
                  <a:lnTo>
                    <a:pt x="80" y="537"/>
                  </a:lnTo>
                  <a:lnTo>
                    <a:pt x="75" y="533"/>
                  </a:lnTo>
                  <a:lnTo>
                    <a:pt x="75" y="530"/>
                  </a:lnTo>
                  <a:lnTo>
                    <a:pt x="73" y="530"/>
                  </a:lnTo>
                  <a:lnTo>
                    <a:pt x="66" y="528"/>
                  </a:lnTo>
                  <a:lnTo>
                    <a:pt x="61" y="523"/>
                  </a:lnTo>
                  <a:lnTo>
                    <a:pt x="59" y="521"/>
                  </a:lnTo>
                  <a:lnTo>
                    <a:pt x="56" y="521"/>
                  </a:lnTo>
                  <a:lnTo>
                    <a:pt x="56" y="516"/>
                  </a:lnTo>
                  <a:lnTo>
                    <a:pt x="54" y="514"/>
                  </a:lnTo>
                  <a:lnTo>
                    <a:pt x="52" y="509"/>
                  </a:lnTo>
                  <a:lnTo>
                    <a:pt x="52" y="506"/>
                  </a:lnTo>
                  <a:lnTo>
                    <a:pt x="52" y="504"/>
                  </a:lnTo>
                  <a:lnTo>
                    <a:pt x="52" y="499"/>
                  </a:lnTo>
                  <a:lnTo>
                    <a:pt x="47" y="497"/>
                  </a:lnTo>
                  <a:lnTo>
                    <a:pt x="47" y="488"/>
                  </a:lnTo>
                  <a:lnTo>
                    <a:pt x="47" y="485"/>
                  </a:lnTo>
                  <a:lnTo>
                    <a:pt x="47" y="485"/>
                  </a:lnTo>
                  <a:lnTo>
                    <a:pt x="37" y="476"/>
                  </a:lnTo>
                  <a:lnTo>
                    <a:pt x="35" y="473"/>
                  </a:lnTo>
                  <a:lnTo>
                    <a:pt x="35" y="471"/>
                  </a:lnTo>
                  <a:lnTo>
                    <a:pt x="37" y="471"/>
                  </a:lnTo>
                  <a:lnTo>
                    <a:pt x="37" y="471"/>
                  </a:lnTo>
                  <a:lnTo>
                    <a:pt x="40" y="471"/>
                  </a:lnTo>
                  <a:lnTo>
                    <a:pt x="40" y="469"/>
                  </a:lnTo>
                  <a:lnTo>
                    <a:pt x="40" y="466"/>
                  </a:lnTo>
                  <a:lnTo>
                    <a:pt x="40" y="464"/>
                  </a:lnTo>
                  <a:lnTo>
                    <a:pt x="37" y="462"/>
                  </a:lnTo>
                  <a:lnTo>
                    <a:pt x="37" y="459"/>
                  </a:lnTo>
                  <a:lnTo>
                    <a:pt x="37" y="457"/>
                  </a:lnTo>
                  <a:lnTo>
                    <a:pt x="37" y="457"/>
                  </a:lnTo>
                  <a:lnTo>
                    <a:pt x="35" y="454"/>
                  </a:lnTo>
                  <a:lnTo>
                    <a:pt x="33" y="457"/>
                  </a:lnTo>
                  <a:lnTo>
                    <a:pt x="30" y="457"/>
                  </a:lnTo>
                  <a:lnTo>
                    <a:pt x="30" y="454"/>
                  </a:lnTo>
                  <a:lnTo>
                    <a:pt x="28" y="454"/>
                  </a:lnTo>
                  <a:lnTo>
                    <a:pt x="28" y="452"/>
                  </a:lnTo>
                  <a:lnTo>
                    <a:pt x="28" y="447"/>
                  </a:lnTo>
                  <a:lnTo>
                    <a:pt x="28" y="445"/>
                  </a:lnTo>
                  <a:lnTo>
                    <a:pt x="28" y="440"/>
                  </a:lnTo>
                  <a:lnTo>
                    <a:pt x="28" y="440"/>
                  </a:lnTo>
                  <a:lnTo>
                    <a:pt x="26" y="438"/>
                  </a:lnTo>
                  <a:lnTo>
                    <a:pt x="23" y="438"/>
                  </a:lnTo>
                  <a:lnTo>
                    <a:pt x="19" y="436"/>
                  </a:lnTo>
                  <a:lnTo>
                    <a:pt x="14" y="433"/>
                  </a:lnTo>
                  <a:lnTo>
                    <a:pt x="11" y="428"/>
                  </a:lnTo>
                  <a:lnTo>
                    <a:pt x="4" y="417"/>
                  </a:lnTo>
                  <a:lnTo>
                    <a:pt x="0" y="412"/>
                  </a:lnTo>
                  <a:lnTo>
                    <a:pt x="0" y="407"/>
                  </a:lnTo>
                  <a:lnTo>
                    <a:pt x="0" y="407"/>
                  </a:lnTo>
                  <a:lnTo>
                    <a:pt x="0" y="405"/>
                  </a:lnTo>
                  <a:lnTo>
                    <a:pt x="2" y="402"/>
                  </a:lnTo>
                  <a:lnTo>
                    <a:pt x="7" y="398"/>
                  </a:lnTo>
                  <a:lnTo>
                    <a:pt x="7" y="395"/>
                  </a:lnTo>
                  <a:lnTo>
                    <a:pt x="7" y="395"/>
                  </a:lnTo>
                  <a:lnTo>
                    <a:pt x="9" y="393"/>
                  </a:lnTo>
                  <a:lnTo>
                    <a:pt x="9" y="393"/>
                  </a:lnTo>
                  <a:lnTo>
                    <a:pt x="9" y="388"/>
                  </a:lnTo>
                  <a:lnTo>
                    <a:pt x="7" y="376"/>
                  </a:lnTo>
                  <a:lnTo>
                    <a:pt x="2" y="369"/>
                  </a:lnTo>
                  <a:lnTo>
                    <a:pt x="2" y="362"/>
                  </a:lnTo>
                  <a:lnTo>
                    <a:pt x="2" y="360"/>
                  </a:lnTo>
                  <a:lnTo>
                    <a:pt x="2" y="357"/>
                  </a:lnTo>
                  <a:lnTo>
                    <a:pt x="2" y="355"/>
                  </a:lnTo>
                  <a:lnTo>
                    <a:pt x="35" y="312"/>
                  </a:lnTo>
                  <a:lnTo>
                    <a:pt x="35" y="310"/>
                  </a:lnTo>
                  <a:lnTo>
                    <a:pt x="37" y="308"/>
                  </a:lnTo>
                  <a:lnTo>
                    <a:pt x="37" y="303"/>
                  </a:lnTo>
                  <a:lnTo>
                    <a:pt x="37" y="29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9"/>
            <p:cNvSpPr>
              <a:spLocks/>
            </p:cNvSpPr>
            <p:nvPr/>
          </p:nvSpPr>
          <p:spPr bwMode="auto">
            <a:xfrm>
              <a:off x="2952946" y="803067"/>
              <a:ext cx="19904" cy="24094"/>
            </a:xfrm>
            <a:custGeom>
              <a:avLst/>
              <a:gdLst>
                <a:gd name="T0" fmla="*/ 3 w 19"/>
                <a:gd name="T1" fmla="*/ 9 h 23"/>
                <a:gd name="T2" fmla="*/ 3 w 19"/>
                <a:gd name="T3" fmla="*/ 9 h 23"/>
                <a:gd name="T4" fmla="*/ 0 w 19"/>
                <a:gd name="T5" fmla="*/ 7 h 23"/>
                <a:gd name="T6" fmla="*/ 0 w 19"/>
                <a:gd name="T7" fmla="*/ 4 h 23"/>
                <a:gd name="T8" fmla="*/ 19 w 19"/>
                <a:gd name="T9" fmla="*/ 0 h 23"/>
                <a:gd name="T10" fmla="*/ 19 w 19"/>
                <a:gd name="T11" fmla="*/ 9 h 23"/>
                <a:gd name="T12" fmla="*/ 17 w 19"/>
                <a:gd name="T13" fmla="*/ 16 h 23"/>
                <a:gd name="T14" fmla="*/ 17 w 19"/>
                <a:gd name="T15" fmla="*/ 21 h 23"/>
                <a:gd name="T16" fmla="*/ 17 w 19"/>
                <a:gd name="T17" fmla="*/ 23 h 23"/>
                <a:gd name="T18" fmla="*/ 15 w 19"/>
                <a:gd name="T19" fmla="*/ 23 h 23"/>
                <a:gd name="T20" fmla="*/ 12 w 19"/>
                <a:gd name="T21" fmla="*/ 23 h 23"/>
                <a:gd name="T22" fmla="*/ 12 w 19"/>
                <a:gd name="T23" fmla="*/ 23 h 23"/>
                <a:gd name="T24" fmla="*/ 12 w 19"/>
                <a:gd name="T25" fmla="*/ 23 h 23"/>
                <a:gd name="T26" fmla="*/ 10 w 19"/>
                <a:gd name="T27" fmla="*/ 21 h 23"/>
                <a:gd name="T28" fmla="*/ 8 w 19"/>
                <a:gd name="T29" fmla="*/ 19 h 23"/>
                <a:gd name="T30" fmla="*/ 5 w 19"/>
                <a:gd name="T31" fmla="*/ 16 h 23"/>
                <a:gd name="T32" fmla="*/ 5 w 19"/>
                <a:gd name="T33" fmla="*/ 14 h 23"/>
                <a:gd name="T34" fmla="*/ 3 w 19"/>
                <a:gd name="T35" fmla="*/ 12 h 23"/>
                <a:gd name="T36" fmla="*/ 3 w 19"/>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3">
                  <a:moveTo>
                    <a:pt x="3" y="9"/>
                  </a:moveTo>
                  <a:lnTo>
                    <a:pt x="3" y="9"/>
                  </a:lnTo>
                  <a:lnTo>
                    <a:pt x="0" y="7"/>
                  </a:lnTo>
                  <a:lnTo>
                    <a:pt x="0" y="4"/>
                  </a:lnTo>
                  <a:lnTo>
                    <a:pt x="19" y="0"/>
                  </a:lnTo>
                  <a:lnTo>
                    <a:pt x="19" y="9"/>
                  </a:lnTo>
                  <a:lnTo>
                    <a:pt x="17" y="16"/>
                  </a:lnTo>
                  <a:lnTo>
                    <a:pt x="17" y="21"/>
                  </a:lnTo>
                  <a:lnTo>
                    <a:pt x="17" y="23"/>
                  </a:lnTo>
                  <a:lnTo>
                    <a:pt x="15" y="23"/>
                  </a:lnTo>
                  <a:lnTo>
                    <a:pt x="12" y="23"/>
                  </a:lnTo>
                  <a:lnTo>
                    <a:pt x="12" y="23"/>
                  </a:lnTo>
                  <a:lnTo>
                    <a:pt x="12" y="23"/>
                  </a:lnTo>
                  <a:lnTo>
                    <a:pt x="10" y="21"/>
                  </a:lnTo>
                  <a:lnTo>
                    <a:pt x="8" y="19"/>
                  </a:lnTo>
                  <a:lnTo>
                    <a:pt x="5" y="16"/>
                  </a:lnTo>
                  <a:lnTo>
                    <a:pt x="5" y="14"/>
                  </a:lnTo>
                  <a:lnTo>
                    <a:pt x="3" y="12"/>
                  </a:lnTo>
                  <a:lnTo>
                    <a:pt x="3" y="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0"/>
            <p:cNvSpPr>
              <a:spLocks/>
            </p:cNvSpPr>
            <p:nvPr/>
          </p:nvSpPr>
          <p:spPr bwMode="auto">
            <a:xfrm>
              <a:off x="2952946" y="803067"/>
              <a:ext cx="19904" cy="24094"/>
            </a:xfrm>
            <a:custGeom>
              <a:avLst/>
              <a:gdLst>
                <a:gd name="T0" fmla="*/ 3 w 19"/>
                <a:gd name="T1" fmla="*/ 9 h 23"/>
                <a:gd name="T2" fmla="*/ 3 w 19"/>
                <a:gd name="T3" fmla="*/ 9 h 23"/>
                <a:gd name="T4" fmla="*/ 0 w 19"/>
                <a:gd name="T5" fmla="*/ 7 h 23"/>
                <a:gd name="T6" fmla="*/ 0 w 19"/>
                <a:gd name="T7" fmla="*/ 4 h 23"/>
                <a:gd name="T8" fmla="*/ 19 w 19"/>
                <a:gd name="T9" fmla="*/ 0 h 23"/>
                <a:gd name="T10" fmla="*/ 19 w 19"/>
                <a:gd name="T11" fmla="*/ 9 h 23"/>
                <a:gd name="T12" fmla="*/ 17 w 19"/>
                <a:gd name="T13" fmla="*/ 16 h 23"/>
                <a:gd name="T14" fmla="*/ 17 w 19"/>
                <a:gd name="T15" fmla="*/ 21 h 23"/>
                <a:gd name="T16" fmla="*/ 17 w 19"/>
                <a:gd name="T17" fmla="*/ 23 h 23"/>
                <a:gd name="T18" fmla="*/ 15 w 19"/>
                <a:gd name="T19" fmla="*/ 23 h 23"/>
                <a:gd name="T20" fmla="*/ 12 w 19"/>
                <a:gd name="T21" fmla="*/ 23 h 23"/>
                <a:gd name="T22" fmla="*/ 12 w 19"/>
                <a:gd name="T23" fmla="*/ 23 h 23"/>
                <a:gd name="T24" fmla="*/ 12 w 19"/>
                <a:gd name="T25" fmla="*/ 23 h 23"/>
                <a:gd name="T26" fmla="*/ 10 w 19"/>
                <a:gd name="T27" fmla="*/ 21 h 23"/>
                <a:gd name="T28" fmla="*/ 8 w 19"/>
                <a:gd name="T29" fmla="*/ 19 h 23"/>
                <a:gd name="T30" fmla="*/ 5 w 19"/>
                <a:gd name="T31" fmla="*/ 16 h 23"/>
                <a:gd name="T32" fmla="*/ 5 w 19"/>
                <a:gd name="T33" fmla="*/ 14 h 23"/>
                <a:gd name="T34" fmla="*/ 3 w 19"/>
                <a:gd name="T35" fmla="*/ 12 h 23"/>
                <a:gd name="T36" fmla="*/ 3 w 19"/>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3">
                  <a:moveTo>
                    <a:pt x="3" y="9"/>
                  </a:moveTo>
                  <a:lnTo>
                    <a:pt x="3" y="9"/>
                  </a:lnTo>
                  <a:lnTo>
                    <a:pt x="0" y="7"/>
                  </a:lnTo>
                  <a:lnTo>
                    <a:pt x="0" y="4"/>
                  </a:lnTo>
                  <a:lnTo>
                    <a:pt x="19" y="0"/>
                  </a:lnTo>
                  <a:lnTo>
                    <a:pt x="19" y="9"/>
                  </a:lnTo>
                  <a:lnTo>
                    <a:pt x="17" y="16"/>
                  </a:lnTo>
                  <a:lnTo>
                    <a:pt x="17" y="21"/>
                  </a:lnTo>
                  <a:lnTo>
                    <a:pt x="17" y="23"/>
                  </a:lnTo>
                  <a:lnTo>
                    <a:pt x="15" y="23"/>
                  </a:lnTo>
                  <a:lnTo>
                    <a:pt x="12" y="23"/>
                  </a:lnTo>
                  <a:lnTo>
                    <a:pt x="12" y="23"/>
                  </a:lnTo>
                  <a:lnTo>
                    <a:pt x="12" y="23"/>
                  </a:lnTo>
                  <a:lnTo>
                    <a:pt x="10" y="21"/>
                  </a:lnTo>
                  <a:lnTo>
                    <a:pt x="8" y="19"/>
                  </a:lnTo>
                  <a:lnTo>
                    <a:pt x="5" y="16"/>
                  </a:lnTo>
                  <a:lnTo>
                    <a:pt x="5" y="14"/>
                  </a:lnTo>
                  <a:lnTo>
                    <a:pt x="3" y="12"/>
                  </a:lnTo>
                  <a:lnTo>
                    <a:pt x="3" y="9"/>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32" name="Freeform 31"/>
            <p:cNvSpPr>
              <a:spLocks/>
            </p:cNvSpPr>
            <p:nvPr/>
          </p:nvSpPr>
          <p:spPr bwMode="auto">
            <a:xfrm>
              <a:off x="2941423" y="807258"/>
              <a:ext cx="38759" cy="35617"/>
            </a:xfrm>
            <a:custGeom>
              <a:avLst/>
              <a:gdLst>
                <a:gd name="T0" fmla="*/ 33 w 37"/>
                <a:gd name="T1" fmla="*/ 27 h 34"/>
                <a:gd name="T2" fmla="*/ 33 w 37"/>
                <a:gd name="T3" fmla="*/ 27 h 34"/>
                <a:gd name="T4" fmla="*/ 30 w 37"/>
                <a:gd name="T5" fmla="*/ 29 h 34"/>
                <a:gd name="T6" fmla="*/ 30 w 37"/>
                <a:gd name="T7" fmla="*/ 31 h 34"/>
                <a:gd name="T8" fmla="*/ 21 w 37"/>
                <a:gd name="T9" fmla="*/ 34 h 34"/>
                <a:gd name="T10" fmla="*/ 9 w 37"/>
                <a:gd name="T11" fmla="*/ 22 h 34"/>
                <a:gd name="T12" fmla="*/ 9 w 37"/>
                <a:gd name="T13" fmla="*/ 22 h 34"/>
                <a:gd name="T14" fmla="*/ 7 w 37"/>
                <a:gd name="T15" fmla="*/ 17 h 34"/>
                <a:gd name="T16" fmla="*/ 9 w 37"/>
                <a:gd name="T17" fmla="*/ 12 h 34"/>
                <a:gd name="T18" fmla="*/ 9 w 37"/>
                <a:gd name="T19" fmla="*/ 10 h 34"/>
                <a:gd name="T20" fmla="*/ 4 w 37"/>
                <a:gd name="T21" fmla="*/ 10 h 34"/>
                <a:gd name="T22" fmla="*/ 2 w 37"/>
                <a:gd name="T23" fmla="*/ 8 h 34"/>
                <a:gd name="T24" fmla="*/ 0 w 37"/>
                <a:gd name="T25" fmla="*/ 5 h 34"/>
                <a:gd name="T26" fmla="*/ 0 w 37"/>
                <a:gd name="T27" fmla="*/ 3 h 34"/>
                <a:gd name="T28" fmla="*/ 4 w 37"/>
                <a:gd name="T29" fmla="*/ 3 h 34"/>
                <a:gd name="T30" fmla="*/ 11 w 37"/>
                <a:gd name="T31" fmla="*/ 0 h 34"/>
                <a:gd name="T32" fmla="*/ 11 w 37"/>
                <a:gd name="T33" fmla="*/ 3 h 34"/>
                <a:gd name="T34" fmla="*/ 14 w 37"/>
                <a:gd name="T35" fmla="*/ 5 h 34"/>
                <a:gd name="T36" fmla="*/ 14 w 37"/>
                <a:gd name="T37" fmla="*/ 8 h 34"/>
                <a:gd name="T38" fmla="*/ 16 w 37"/>
                <a:gd name="T39" fmla="*/ 10 h 34"/>
                <a:gd name="T40" fmla="*/ 16 w 37"/>
                <a:gd name="T41" fmla="*/ 12 h 34"/>
                <a:gd name="T42" fmla="*/ 19 w 37"/>
                <a:gd name="T43" fmla="*/ 15 h 34"/>
                <a:gd name="T44" fmla="*/ 21 w 37"/>
                <a:gd name="T45" fmla="*/ 17 h 34"/>
                <a:gd name="T46" fmla="*/ 23 w 37"/>
                <a:gd name="T47" fmla="*/ 19 h 34"/>
                <a:gd name="T48" fmla="*/ 23 w 37"/>
                <a:gd name="T49" fmla="*/ 19 h 34"/>
                <a:gd name="T50" fmla="*/ 23 w 37"/>
                <a:gd name="T51" fmla="*/ 19 h 34"/>
                <a:gd name="T52" fmla="*/ 26 w 37"/>
                <a:gd name="T53" fmla="*/ 19 h 34"/>
                <a:gd name="T54" fmla="*/ 28 w 37"/>
                <a:gd name="T55" fmla="*/ 19 h 34"/>
                <a:gd name="T56" fmla="*/ 28 w 37"/>
                <a:gd name="T57" fmla="*/ 17 h 34"/>
                <a:gd name="T58" fmla="*/ 28 w 37"/>
                <a:gd name="T59" fmla="*/ 12 h 34"/>
                <a:gd name="T60" fmla="*/ 37 w 37"/>
                <a:gd name="T61" fmla="*/ 12 h 34"/>
                <a:gd name="T62" fmla="*/ 37 w 37"/>
                <a:gd name="T63" fmla="*/ 15 h 34"/>
                <a:gd name="T64" fmla="*/ 37 w 37"/>
                <a:gd name="T65" fmla="*/ 15 h 34"/>
                <a:gd name="T66" fmla="*/ 37 w 37"/>
                <a:gd name="T67" fmla="*/ 17 h 34"/>
                <a:gd name="T68" fmla="*/ 35 w 37"/>
                <a:gd name="T69" fmla="*/ 22 h 34"/>
                <a:gd name="T70" fmla="*/ 35 w 37"/>
                <a:gd name="T71" fmla="*/ 24 h 34"/>
                <a:gd name="T72" fmla="*/ 33 w 37"/>
                <a:gd name="T73" fmla="*/ 24 h 34"/>
                <a:gd name="T74" fmla="*/ 33 w 37"/>
                <a:gd name="T75" fmla="*/ 27 h 34"/>
                <a:gd name="T76" fmla="*/ 33 w 37"/>
                <a:gd name="T77" fmla="*/ 27 h 34"/>
                <a:gd name="T78" fmla="*/ 33 w 37"/>
                <a:gd name="T7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34">
                  <a:moveTo>
                    <a:pt x="33" y="27"/>
                  </a:moveTo>
                  <a:lnTo>
                    <a:pt x="33" y="27"/>
                  </a:lnTo>
                  <a:lnTo>
                    <a:pt x="30" y="29"/>
                  </a:lnTo>
                  <a:lnTo>
                    <a:pt x="30" y="31"/>
                  </a:lnTo>
                  <a:lnTo>
                    <a:pt x="21" y="34"/>
                  </a:lnTo>
                  <a:lnTo>
                    <a:pt x="9" y="22"/>
                  </a:lnTo>
                  <a:lnTo>
                    <a:pt x="9" y="22"/>
                  </a:lnTo>
                  <a:lnTo>
                    <a:pt x="7" y="17"/>
                  </a:lnTo>
                  <a:lnTo>
                    <a:pt x="9" y="12"/>
                  </a:lnTo>
                  <a:lnTo>
                    <a:pt x="9" y="10"/>
                  </a:lnTo>
                  <a:lnTo>
                    <a:pt x="4" y="10"/>
                  </a:lnTo>
                  <a:lnTo>
                    <a:pt x="2" y="8"/>
                  </a:lnTo>
                  <a:lnTo>
                    <a:pt x="0" y="5"/>
                  </a:lnTo>
                  <a:lnTo>
                    <a:pt x="0" y="3"/>
                  </a:lnTo>
                  <a:lnTo>
                    <a:pt x="4" y="3"/>
                  </a:lnTo>
                  <a:lnTo>
                    <a:pt x="11" y="0"/>
                  </a:lnTo>
                  <a:lnTo>
                    <a:pt x="11" y="3"/>
                  </a:lnTo>
                  <a:lnTo>
                    <a:pt x="14" y="5"/>
                  </a:lnTo>
                  <a:lnTo>
                    <a:pt x="14" y="8"/>
                  </a:lnTo>
                  <a:lnTo>
                    <a:pt x="16" y="10"/>
                  </a:lnTo>
                  <a:lnTo>
                    <a:pt x="16" y="12"/>
                  </a:lnTo>
                  <a:lnTo>
                    <a:pt x="19" y="15"/>
                  </a:lnTo>
                  <a:lnTo>
                    <a:pt x="21" y="17"/>
                  </a:lnTo>
                  <a:lnTo>
                    <a:pt x="23" y="19"/>
                  </a:lnTo>
                  <a:lnTo>
                    <a:pt x="23" y="19"/>
                  </a:lnTo>
                  <a:lnTo>
                    <a:pt x="23" y="19"/>
                  </a:lnTo>
                  <a:lnTo>
                    <a:pt x="26" y="19"/>
                  </a:lnTo>
                  <a:lnTo>
                    <a:pt x="28" y="19"/>
                  </a:lnTo>
                  <a:lnTo>
                    <a:pt x="28" y="17"/>
                  </a:lnTo>
                  <a:lnTo>
                    <a:pt x="28" y="12"/>
                  </a:lnTo>
                  <a:lnTo>
                    <a:pt x="37" y="12"/>
                  </a:lnTo>
                  <a:lnTo>
                    <a:pt x="37" y="15"/>
                  </a:lnTo>
                  <a:lnTo>
                    <a:pt x="37" y="15"/>
                  </a:lnTo>
                  <a:lnTo>
                    <a:pt x="37" y="17"/>
                  </a:lnTo>
                  <a:lnTo>
                    <a:pt x="35" y="22"/>
                  </a:lnTo>
                  <a:lnTo>
                    <a:pt x="35" y="24"/>
                  </a:lnTo>
                  <a:lnTo>
                    <a:pt x="33" y="24"/>
                  </a:lnTo>
                  <a:lnTo>
                    <a:pt x="33" y="27"/>
                  </a:lnTo>
                  <a:lnTo>
                    <a:pt x="33" y="27"/>
                  </a:lnTo>
                  <a:lnTo>
                    <a:pt x="33" y="27"/>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32"/>
            <p:cNvSpPr>
              <a:spLocks/>
            </p:cNvSpPr>
            <p:nvPr/>
          </p:nvSpPr>
          <p:spPr bwMode="auto">
            <a:xfrm>
              <a:off x="2941423" y="807258"/>
              <a:ext cx="38759" cy="35617"/>
            </a:xfrm>
            <a:custGeom>
              <a:avLst/>
              <a:gdLst>
                <a:gd name="T0" fmla="*/ 33 w 37"/>
                <a:gd name="T1" fmla="*/ 27 h 34"/>
                <a:gd name="T2" fmla="*/ 33 w 37"/>
                <a:gd name="T3" fmla="*/ 27 h 34"/>
                <a:gd name="T4" fmla="*/ 30 w 37"/>
                <a:gd name="T5" fmla="*/ 29 h 34"/>
                <a:gd name="T6" fmla="*/ 30 w 37"/>
                <a:gd name="T7" fmla="*/ 31 h 34"/>
                <a:gd name="T8" fmla="*/ 21 w 37"/>
                <a:gd name="T9" fmla="*/ 34 h 34"/>
                <a:gd name="T10" fmla="*/ 9 w 37"/>
                <a:gd name="T11" fmla="*/ 22 h 34"/>
                <a:gd name="T12" fmla="*/ 9 w 37"/>
                <a:gd name="T13" fmla="*/ 22 h 34"/>
                <a:gd name="T14" fmla="*/ 7 w 37"/>
                <a:gd name="T15" fmla="*/ 17 h 34"/>
                <a:gd name="T16" fmla="*/ 9 w 37"/>
                <a:gd name="T17" fmla="*/ 12 h 34"/>
                <a:gd name="T18" fmla="*/ 9 w 37"/>
                <a:gd name="T19" fmla="*/ 10 h 34"/>
                <a:gd name="T20" fmla="*/ 4 w 37"/>
                <a:gd name="T21" fmla="*/ 10 h 34"/>
                <a:gd name="T22" fmla="*/ 2 w 37"/>
                <a:gd name="T23" fmla="*/ 8 h 34"/>
                <a:gd name="T24" fmla="*/ 0 w 37"/>
                <a:gd name="T25" fmla="*/ 5 h 34"/>
                <a:gd name="T26" fmla="*/ 0 w 37"/>
                <a:gd name="T27" fmla="*/ 3 h 34"/>
                <a:gd name="T28" fmla="*/ 4 w 37"/>
                <a:gd name="T29" fmla="*/ 3 h 34"/>
                <a:gd name="T30" fmla="*/ 11 w 37"/>
                <a:gd name="T31" fmla="*/ 0 h 34"/>
                <a:gd name="T32" fmla="*/ 11 w 37"/>
                <a:gd name="T33" fmla="*/ 3 h 34"/>
                <a:gd name="T34" fmla="*/ 14 w 37"/>
                <a:gd name="T35" fmla="*/ 5 h 34"/>
                <a:gd name="T36" fmla="*/ 14 w 37"/>
                <a:gd name="T37" fmla="*/ 8 h 34"/>
                <a:gd name="T38" fmla="*/ 16 w 37"/>
                <a:gd name="T39" fmla="*/ 10 h 34"/>
                <a:gd name="T40" fmla="*/ 16 w 37"/>
                <a:gd name="T41" fmla="*/ 12 h 34"/>
                <a:gd name="T42" fmla="*/ 19 w 37"/>
                <a:gd name="T43" fmla="*/ 15 h 34"/>
                <a:gd name="T44" fmla="*/ 21 w 37"/>
                <a:gd name="T45" fmla="*/ 17 h 34"/>
                <a:gd name="T46" fmla="*/ 23 w 37"/>
                <a:gd name="T47" fmla="*/ 19 h 34"/>
                <a:gd name="T48" fmla="*/ 23 w 37"/>
                <a:gd name="T49" fmla="*/ 19 h 34"/>
                <a:gd name="T50" fmla="*/ 23 w 37"/>
                <a:gd name="T51" fmla="*/ 19 h 34"/>
                <a:gd name="T52" fmla="*/ 26 w 37"/>
                <a:gd name="T53" fmla="*/ 19 h 34"/>
                <a:gd name="T54" fmla="*/ 28 w 37"/>
                <a:gd name="T55" fmla="*/ 19 h 34"/>
                <a:gd name="T56" fmla="*/ 28 w 37"/>
                <a:gd name="T57" fmla="*/ 17 h 34"/>
                <a:gd name="T58" fmla="*/ 28 w 37"/>
                <a:gd name="T59" fmla="*/ 12 h 34"/>
                <a:gd name="T60" fmla="*/ 37 w 37"/>
                <a:gd name="T61" fmla="*/ 12 h 34"/>
                <a:gd name="T62" fmla="*/ 37 w 37"/>
                <a:gd name="T63" fmla="*/ 15 h 34"/>
                <a:gd name="T64" fmla="*/ 37 w 37"/>
                <a:gd name="T65" fmla="*/ 15 h 34"/>
                <a:gd name="T66" fmla="*/ 37 w 37"/>
                <a:gd name="T67" fmla="*/ 17 h 34"/>
                <a:gd name="T68" fmla="*/ 35 w 37"/>
                <a:gd name="T69" fmla="*/ 22 h 34"/>
                <a:gd name="T70" fmla="*/ 35 w 37"/>
                <a:gd name="T71" fmla="*/ 24 h 34"/>
                <a:gd name="T72" fmla="*/ 33 w 37"/>
                <a:gd name="T73" fmla="*/ 24 h 34"/>
                <a:gd name="T74" fmla="*/ 33 w 37"/>
                <a:gd name="T75" fmla="*/ 27 h 34"/>
                <a:gd name="T76" fmla="*/ 33 w 37"/>
                <a:gd name="T77" fmla="*/ 27 h 34"/>
                <a:gd name="T78" fmla="*/ 33 w 37"/>
                <a:gd name="T7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34">
                  <a:moveTo>
                    <a:pt x="33" y="27"/>
                  </a:moveTo>
                  <a:lnTo>
                    <a:pt x="33" y="27"/>
                  </a:lnTo>
                  <a:lnTo>
                    <a:pt x="30" y="29"/>
                  </a:lnTo>
                  <a:lnTo>
                    <a:pt x="30" y="31"/>
                  </a:lnTo>
                  <a:lnTo>
                    <a:pt x="21" y="34"/>
                  </a:lnTo>
                  <a:lnTo>
                    <a:pt x="9" y="22"/>
                  </a:lnTo>
                  <a:lnTo>
                    <a:pt x="9" y="22"/>
                  </a:lnTo>
                  <a:lnTo>
                    <a:pt x="7" y="17"/>
                  </a:lnTo>
                  <a:lnTo>
                    <a:pt x="9" y="12"/>
                  </a:lnTo>
                  <a:lnTo>
                    <a:pt x="9" y="10"/>
                  </a:lnTo>
                  <a:lnTo>
                    <a:pt x="4" y="10"/>
                  </a:lnTo>
                  <a:lnTo>
                    <a:pt x="2" y="8"/>
                  </a:lnTo>
                  <a:lnTo>
                    <a:pt x="0" y="5"/>
                  </a:lnTo>
                  <a:lnTo>
                    <a:pt x="0" y="3"/>
                  </a:lnTo>
                  <a:lnTo>
                    <a:pt x="4" y="3"/>
                  </a:lnTo>
                  <a:lnTo>
                    <a:pt x="11" y="0"/>
                  </a:lnTo>
                  <a:lnTo>
                    <a:pt x="11" y="3"/>
                  </a:lnTo>
                  <a:lnTo>
                    <a:pt x="14" y="5"/>
                  </a:lnTo>
                  <a:lnTo>
                    <a:pt x="14" y="8"/>
                  </a:lnTo>
                  <a:lnTo>
                    <a:pt x="16" y="10"/>
                  </a:lnTo>
                  <a:lnTo>
                    <a:pt x="16" y="12"/>
                  </a:lnTo>
                  <a:lnTo>
                    <a:pt x="19" y="15"/>
                  </a:lnTo>
                  <a:lnTo>
                    <a:pt x="21" y="17"/>
                  </a:lnTo>
                  <a:lnTo>
                    <a:pt x="23" y="19"/>
                  </a:lnTo>
                  <a:lnTo>
                    <a:pt x="23" y="19"/>
                  </a:lnTo>
                  <a:lnTo>
                    <a:pt x="23" y="19"/>
                  </a:lnTo>
                  <a:lnTo>
                    <a:pt x="26" y="19"/>
                  </a:lnTo>
                  <a:lnTo>
                    <a:pt x="28" y="19"/>
                  </a:lnTo>
                  <a:lnTo>
                    <a:pt x="28" y="17"/>
                  </a:lnTo>
                  <a:lnTo>
                    <a:pt x="28" y="12"/>
                  </a:lnTo>
                  <a:lnTo>
                    <a:pt x="37" y="12"/>
                  </a:lnTo>
                  <a:lnTo>
                    <a:pt x="37" y="15"/>
                  </a:lnTo>
                  <a:lnTo>
                    <a:pt x="37" y="15"/>
                  </a:lnTo>
                  <a:lnTo>
                    <a:pt x="37" y="17"/>
                  </a:lnTo>
                  <a:lnTo>
                    <a:pt x="35" y="22"/>
                  </a:lnTo>
                  <a:lnTo>
                    <a:pt x="35" y="24"/>
                  </a:lnTo>
                  <a:lnTo>
                    <a:pt x="33" y="24"/>
                  </a:lnTo>
                  <a:lnTo>
                    <a:pt x="33" y="27"/>
                  </a:lnTo>
                  <a:lnTo>
                    <a:pt x="33" y="27"/>
                  </a:lnTo>
                  <a:lnTo>
                    <a:pt x="33" y="27"/>
                  </a:lnTo>
                </a:path>
              </a:pathLst>
            </a:custGeom>
            <a:grpFill/>
            <a:ln w="3175" cap="rnd">
              <a:solidFill>
                <a:schemeClr val="bg1">
                  <a:lumMod val="75000"/>
                </a:schemeClr>
              </a:solidFill>
            </a:ln>
            <a:extLst/>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2511925" y="362047"/>
              <a:ext cx="520634" cy="421117"/>
            </a:xfrm>
            <a:custGeom>
              <a:avLst/>
              <a:gdLst>
                <a:gd name="T0" fmla="*/ 121 w 497"/>
                <a:gd name="T1" fmla="*/ 11 h 402"/>
                <a:gd name="T2" fmla="*/ 280 w 497"/>
                <a:gd name="T3" fmla="*/ 4 h 402"/>
                <a:gd name="T4" fmla="*/ 332 w 497"/>
                <a:gd name="T5" fmla="*/ 4 h 402"/>
                <a:gd name="T6" fmla="*/ 377 w 497"/>
                <a:gd name="T7" fmla="*/ 16 h 402"/>
                <a:gd name="T8" fmla="*/ 353 w 497"/>
                <a:gd name="T9" fmla="*/ 45 h 402"/>
                <a:gd name="T10" fmla="*/ 315 w 497"/>
                <a:gd name="T11" fmla="*/ 90 h 402"/>
                <a:gd name="T12" fmla="*/ 298 w 497"/>
                <a:gd name="T13" fmla="*/ 125 h 402"/>
                <a:gd name="T14" fmla="*/ 313 w 497"/>
                <a:gd name="T15" fmla="*/ 151 h 402"/>
                <a:gd name="T16" fmla="*/ 334 w 497"/>
                <a:gd name="T17" fmla="*/ 146 h 402"/>
                <a:gd name="T18" fmla="*/ 381 w 497"/>
                <a:gd name="T19" fmla="*/ 153 h 402"/>
                <a:gd name="T20" fmla="*/ 350 w 497"/>
                <a:gd name="T21" fmla="*/ 224 h 402"/>
                <a:gd name="T22" fmla="*/ 350 w 497"/>
                <a:gd name="T23" fmla="*/ 241 h 402"/>
                <a:gd name="T24" fmla="*/ 369 w 497"/>
                <a:gd name="T25" fmla="*/ 248 h 402"/>
                <a:gd name="T26" fmla="*/ 386 w 497"/>
                <a:gd name="T27" fmla="*/ 305 h 402"/>
                <a:gd name="T28" fmla="*/ 455 w 497"/>
                <a:gd name="T29" fmla="*/ 331 h 402"/>
                <a:gd name="T30" fmla="*/ 495 w 497"/>
                <a:gd name="T31" fmla="*/ 378 h 402"/>
                <a:gd name="T32" fmla="*/ 450 w 497"/>
                <a:gd name="T33" fmla="*/ 388 h 402"/>
                <a:gd name="T34" fmla="*/ 462 w 497"/>
                <a:gd name="T35" fmla="*/ 376 h 402"/>
                <a:gd name="T36" fmla="*/ 417 w 497"/>
                <a:gd name="T37" fmla="*/ 328 h 402"/>
                <a:gd name="T38" fmla="*/ 384 w 497"/>
                <a:gd name="T39" fmla="*/ 345 h 402"/>
                <a:gd name="T40" fmla="*/ 367 w 497"/>
                <a:gd name="T41" fmla="*/ 362 h 402"/>
                <a:gd name="T42" fmla="*/ 353 w 497"/>
                <a:gd name="T43" fmla="*/ 371 h 402"/>
                <a:gd name="T44" fmla="*/ 332 w 497"/>
                <a:gd name="T45" fmla="*/ 355 h 402"/>
                <a:gd name="T46" fmla="*/ 277 w 497"/>
                <a:gd name="T47" fmla="*/ 350 h 402"/>
                <a:gd name="T48" fmla="*/ 261 w 497"/>
                <a:gd name="T49" fmla="*/ 355 h 402"/>
                <a:gd name="T50" fmla="*/ 253 w 497"/>
                <a:gd name="T51" fmla="*/ 371 h 402"/>
                <a:gd name="T52" fmla="*/ 272 w 497"/>
                <a:gd name="T53" fmla="*/ 385 h 402"/>
                <a:gd name="T54" fmla="*/ 246 w 497"/>
                <a:gd name="T55" fmla="*/ 376 h 402"/>
                <a:gd name="T56" fmla="*/ 237 w 497"/>
                <a:gd name="T57" fmla="*/ 364 h 402"/>
                <a:gd name="T58" fmla="*/ 225 w 497"/>
                <a:gd name="T59" fmla="*/ 345 h 402"/>
                <a:gd name="T60" fmla="*/ 211 w 497"/>
                <a:gd name="T61" fmla="*/ 333 h 402"/>
                <a:gd name="T62" fmla="*/ 192 w 497"/>
                <a:gd name="T63" fmla="*/ 338 h 402"/>
                <a:gd name="T64" fmla="*/ 185 w 497"/>
                <a:gd name="T65" fmla="*/ 331 h 402"/>
                <a:gd name="T66" fmla="*/ 175 w 497"/>
                <a:gd name="T67" fmla="*/ 340 h 402"/>
                <a:gd name="T68" fmla="*/ 168 w 497"/>
                <a:gd name="T69" fmla="*/ 340 h 402"/>
                <a:gd name="T70" fmla="*/ 164 w 497"/>
                <a:gd name="T71" fmla="*/ 333 h 402"/>
                <a:gd name="T72" fmla="*/ 156 w 497"/>
                <a:gd name="T73" fmla="*/ 340 h 402"/>
                <a:gd name="T74" fmla="*/ 135 w 497"/>
                <a:gd name="T75" fmla="*/ 359 h 402"/>
                <a:gd name="T76" fmla="*/ 116 w 497"/>
                <a:gd name="T77" fmla="*/ 347 h 402"/>
                <a:gd name="T78" fmla="*/ 97 w 497"/>
                <a:gd name="T79" fmla="*/ 350 h 402"/>
                <a:gd name="T80" fmla="*/ 81 w 497"/>
                <a:gd name="T81" fmla="*/ 319 h 402"/>
                <a:gd name="T82" fmla="*/ 62 w 497"/>
                <a:gd name="T83" fmla="*/ 307 h 402"/>
                <a:gd name="T84" fmla="*/ 50 w 497"/>
                <a:gd name="T85" fmla="*/ 288 h 402"/>
                <a:gd name="T86" fmla="*/ 45 w 497"/>
                <a:gd name="T87" fmla="*/ 253 h 402"/>
                <a:gd name="T88" fmla="*/ 57 w 497"/>
                <a:gd name="T89" fmla="*/ 243 h 402"/>
                <a:gd name="T90" fmla="*/ 59 w 497"/>
                <a:gd name="T91" fmla="*/ 229 h 402"/>
                <a:gd name="T92" fmla="*/ 45 w 497"/>
                <a:gd name="T93" fmla="*/ 210 h 402"/>
                <a:gd name="T94" fmla="*/ 38 w 497"/>
                <a:gd name="T95" fmla="*/ 198 h 402"/>
                <a:gd name="T96" fmla="*/ 29 w 497"/>
                <a:gd name="T97" fmla="*/ 194 h 402"/>
                <a:gd name="T98" fmla="*/ 10 w 497"/>
                <a:gd name="T99" fmla="*/ 187 h 402"/>
                <a:gd name="T100" fmla="*/ 3 w 497"/>
                <a:gd name="T101" fmla="*/ 172 h 402"/>
                <a:gd name="T102" fmla="*/ 33 w 497"/>
                <a:gd name="T103" fmla="*/ 134 h 402"/>
                <a:gd name="T104" fmla="*/ 50 w 497"/>
                <a:gd name="T105" fmla="*/ 90 h 402"/>
                <a:gd name="T106" fmla="*/ 86 w 497"/>
                <a:gd name="T107" fmla="*/ 82 h 402"/>
                <a:gd name="T108" fmla="*/ 78 w 497"/>
                <a:gd name="T109" fmla="*/ 73 h 402"/>
                <a:gd name="T110" fmla="*/ 78 w 497"/>
                <a:gd name="T111" fmla="*/ 59 h 402"/>
                <a:gd name="T112" fmla="*/ 104 w 497"/>
                <a:gd name="T113" fmla="*/ 4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7" h="402">
                  <a:moveTo>
                    <a:pt x="104" y="30"/>
                  </a:moveTo>
                  <a:lnTo>
                    <a:pt x="104" y="30"/>
                  </a:lnTo>
                  <a:lnTo>
                    <a:pt x="100" y="21"/>
                  </a:lnTo>
                  <a:lnTo>
                    <a:pt x="95" y="2"/>
                  </a:lnTo>
                  <a:lnTo>
                    <a:pt x="102" y="4"/>
                  </a:lnTo>
                  <a:lnTo>
                    <a:pt x="121" y="11"/>
                  </a:lnTo>
                  <a:lnTo>
                    <a:pt x="187" y="7"/>
                  </a:lnTo>
                  <a:lnTo>
                    <a:pt x="213" y="7"/>
                  </a:lnTo>
                  <a:lnTo>
                    <a:pt x="232" y="16"/>
                  </a:lnTo>
                  <a:lnTo>
                    <a:pt x="239" y="16"/>
                  </a:lnTo>
                  <a:lnTo>
                    <a:pt x="251" y="16"/>
                  </a:lnTo>
                  <a:lnTo>
                    <a:pt x="280" y="4"/>
                  </a:lnTo>
                  <a:lnTo>
                    <a:pt x="291" y="4"/>
                  </a:lnTo>
                  <a:lnTo>
                    <a:pt x="308" y="0"/>
                  </a:lnTo>
                  <a:lnTo>
                    <a:pt x="310" y="2"/>
                  </a:lnTo>
                  <a:lnTo>
                    <a:pt x="315" y="4"/>
                  </a:lnTo>
                  <a:lnTo>
                    <a:pt x="317" y="7"/>
                  </a:lnTo>
                  <a:lnTo>
                    <a:pt x="332" y="4"/>
                  </a:lnTo>
                  <a:lnTo>
                    <a:pt x="367" y="9"/>
                  </a:lnTo>
                  <a:lnTo>
                    <a:pt x="372" y="9"/>
                  </a:lnTo>
                  <a:lnTo>
                    <a:pt x="377" y="9"/>
                  </a:lnTo>
                  <a:lnTo>
                    <a:pt x="377" y="11"/>
                  </a:lnTo>
                  <a:lnTo>
                    <a:pt x="377" y="14"/>
                  </a:lnTo>
                  <a:lnTo>
                    <a:pt x="377" y="16"/>
                  </a:lnTo>
                  <a:lnTo>
                    <a:pt x="374" y="19"/>
                  </a:lnTo>
                  <a:lnTo>
                    <a:pt x="377" y="30"/>
                  </a:lnTo>
                  <a:lnTo>
                    <a:pt x="374" y="37"/>
                  </a:lnTo>
                  <a:lnTo>
                    <a:pt x="369" y="42"/>
                  </a:lnTo>
                  <a:lnTo>
                    <a:pt x="362" y="42"/>
                  </a:lnTo>
                  <a:lnTo>
                    <a:pt x="353" y="45"/>
                  </a:lnTo>
                  <a:lnTo>
                    <a:pt x="346" y="54"/>
                  </a:lnTo>
                  <a:lnTo>
                    <a:pt x="341" y="64"/>
                  </a:lnTo>
                  <a:lnTo>
                    <a:pt x="336" y="71"/>
                  </a:lnTo>
                  <a:lnTo>
                    <a:pt x="324" y="80"/>
                  </a:lnTo>
                  <a:lnTo>
                    <a:pt x="317" y="87"/>
                  </a:lnTo>
                  <a:lnTo>
                    <a:pt x="315" y="90"/>
                  </a:lnTo>
                  <a:lnTo>
                    <a:pt x="310" y="92"/>
                  </a:lnTo>
                  <a:lnTo>
                    <a:pt x="308" y="94"/>
                  </a:lnTo>
                  <a:lnTo>
                    <a:pt x="306" y="104"/>
                  </a:lnTo>
                  <a:lnTo>
                    <a:pt x="303" y="116"/>
                  </a:lnTo>
                  <a:lnTo>
                    <a:pt x="296" y="120"/>
                  </a:lnTo>
                  <a:lnTo>
                    <a:pt x="298" y="125"/>
                  </a:lnTo>
                  <a:lnTo>
                    <a:pt x="301" y="130"/>
                  </a:lnTo>
                  <a:lnTo>
                    <a:pt x="306" y="139"/>
                  </a:lnTo>
                  <a:lnTo>
                    <a:pt x="306" y="139"/>
                  </a:lnTo>
                  <a:lnTo>
                    <a:pt x="306" y="139"/>
                  </a:lnTo>
                  <a:lnTo>
                    <a:pt x="310" y="144"/>
                  </a:lnTo>
                  <a:lnTo>
                    <a:pt x="313" y="151"/>
                  </a:lnTo>
                  <a:lnTo>
                    <a:pt x="315" y="153"/>
                  </a:lnTo>
                  <a:lnTo>
                    <a:pt x="322" y="151"/>
                  </a:lnTo>
                  <a:lnTo>
                    <a:pt x="317" y="144"/>
                  </a:lnTo>
                  <a:lnTo>
                    <a:pt x="322" y="144"/>
                  </a:lnTo>
                  <a:lnTo>
                    <a:pt x="332" y="144"/>
                  </a:lnTo>
                  <a:lnTo>
                    <a:pt x="334" y="146"/>
                  </a:lnTo>
                  <a:lnTo>
                    <a:pt x="343" y="146"/>
                  </a:lnTo>
                  <a:lnTo>
                    <a:pt x="350" y="149"/>
                  </a:lnTo>
                  <a:lnTo>
                    <a:pt x="360" y="156"/>
                  </a:lnTo>
                  <a:lnTo>
                    <a:pt x="367" y="156"/>
                  </a:lnTo>
                  <a:lnTo>
                    <a:pt x="377" y="153"/>
                  </a:lnTo>
                  <a:lnTo>
                    <a:pt x="381" y="153"/>
                  </a:lnTo>
                  <a:lnTo>
                    <a:pt x="386" y="161"/>
                  </a:lnTo>
                  <a:lnTo>
                    <a:pt x="381" y="177"/>
                  </a:lnTo>
                  <a:lnTo>
                    <a:pt x="353" y="208"/>
                  </a:lnTo>
                  <a:lnTo>
                    <a:pt x="348" y="220"/>
                  </a:lnTo>
                  <a:lnTo>
                    <a:pt x="350" y="220"/>
                  </a:lnTo>
                  <a:lnTo>
                    <a:pt x="350" y="224"/>
                  </a:lnTo>
                  <a:lnTo>
                    <a:pt x="350" y="227"/>
                  </a:lnTo>
                  <a:lnTo>
                    <a:pt x="350" y="229"/>
                  </a:lnTo>
                  <a:lnTo>
                    <a:pt x="348" y="231"/>
                  </a:lnTo>
                  <a:lnTo>
                    <a:pt x="343" y="236"/>
                  </a:lnTo>
                  <a:lnTo>
                    <a:pt x="348" y="239"/>
                  </a:lnTo>
                  <a:lnTo>
                    <a:pt x="350" y="241"/>
                  </a:lnTo>
                  <a:lnTo>
                    <a:pt x="350" y="241"/>
                  </a:lnTo>
                  <a:lnTo>
                    <a:pt x="350" y="241"/>
                  </a:lnTo>
                  <a:lnTo>
                    <a:pt x="350" y="241"/>
                  </a:lnTo>
                  <a:lnTo>
                    <a:pt x="350" y="241"/>
                  </a:lnTo>
                  <a:lnTo>
                    <a:pt x="360" y="250"/>
                  </a:lnTo>
                  <a:lnTo>
                    <a:pt x="369" y="248"/>
                  </a:lnTo>
                  <a:lnTo>
                    <a:pt x="379" y="241"/>
                  </a:lnTo>
                  <a:lnTo>
                    <a:pt x="388" y="239"/>
                  </a:lnTo>
                  <a:lnTo>
                    <a:pt x="393" y="246"/>
                  </a:lnTo>
                  <a:lnTo>
                    <a:pt x="393" y="262"/>
                  </a:lnTo>
                  <a:lnTo>
                    <a:pt x="386" y="291"/>
                  </a:lnTo>
                  <a:lnTo>
                    <a:pt x="386" y="305"/>
                  </a:lnTo>
                  <a:lnTo>
                    <a:pt x="393" y="312"/>
                  </a:lnTo>
                  <a:lnTo>
                    <a:pt x="403" y="317"/>
                  </a:lnTo>
                  <a:lnTo>
                    <a:pt x="412" y="317"/>
                  </a:lnTo>
                  <a:lnTo>
                    <a:pt x="417" y="317"/>
                  </a:lnTo>
                  <a:lnTo>
                    <a:pt x="433" y="326"/>
                  </a:lnTo>
                  <a:lnTo>
                    <a:pt x="455" y="331"/>
                  </a:lnTo>
                  <a:lnTo>
                    <a:pt x="485" y="366"/>
                  </a:lnTo>
                  <a:lnTo>
                    <a:pt x="488" y="369"/>
                  </a:lnTo>
                  <a:lnTo>
                    <a:pt x="492" y="371"/>
                  </a:lnTo>
                  <a:lnTo>
                    <a:pt x="497" y="371"/>
                  </a:lnTo>
                  <a:lnTo>
                    <a:pt x="497" y="371"/>
                  </a:lnTo>
                  <a:lnTo>
                    <a:pt x="495" y="378"/>
                  </a:lnTo>
                  <a:lnTo>
                    <a:pt x="488" y="395"/>
                  </a:lnTo>
                  <a:lnTo>
                    <a:pt x="474" y="397"/>
                  </a:lnTo>
                  <a:lnTo>
                    <a:pt x="462" y="395"/>
                  </a:lnTo>
                  <a:lnTo>
                    <a:pt x="447" y="397"/>
                  </a:lnTo>
                  <a:lnTo>
                    <a:pt x="447" y="395"/>
                  </a:lnTo>
                  <a:lnTo>
                    <a:pt x="450" y="388"/>
                  </a:lnTo>
                  <a:lnTo>
                    <a:pt x="459" y="388"/>
                  </a:lnTo>
                  <a:lnTo>
                    <a:pt x="466" y="385"/>
                  </a:lnTo>
                  <a:lnTo>
                    <a:pt x="474" y="383"/>
                  </a:lnTo>
                  <a:lnTo>
                    <a:pt x="469" y="383"/>
                  </a:lnTo>
                  <a:lnTo>
                    <a:pt x="466" y="381"/>
                  </a:lnTo>
                  <a:lnTo>
                    <a:pt x="462" y="376"/>
                  </a:lnTo>
                  <a:lnTo>
                    <a:pt x="450" y="373"/>
                  </a:lnTo>
                  <a:lnTo>
                    <a:pt x="455" y="369"/>
                  </a:lnTo>
                  <a:lnTo>
                    <a:pt x="452" y="362"/>
                  </a:lnTo>
                  <a:lnTo>
                    <a:pt x="447" y="355"/>
                  </a:lnTo>
                  <a:lnTo>
                    <a:pt x="443" y="350"/>
                  </a:lnTo>
                  <a:lnTo>
                    <a:pt x="417" y="328"/>
                  </a:lnTo>
                  <a:lnTo>
                    <a:pt x="410" y="326"/>
                  </a:lnTo>
                  <a:lnTo>
                    <a:pt x="393" y="321"/>
                  </a:lnTo>
                  <a:lnTo>
                    <a:pt x="386" y="321"/>
                  </a:lnTo>
                  <a:lnTo>
                    <a:pt x="381" y="326"/>
                  </a:lnTo>
                  <a:lnTo>
                    <a:pt x="381" y="336"/>
                  </a:lnTo>
                  <a:lnTo>
                    <a:pt x="384" y="345"/>
                  </a:lnTo>
                  <a:lnTo>
                    <a:pt x="391" y="345"/>
                  </a:lnTo>
                  <a:lnTo>
                    <a:pt x="381" y="352"/>
                  </a:lnTo>
                  <a:lnTo>
                    <a:pt x="379" y="355"/>
                  </a:lnTo>
                  <a:lnTo>
                    <a:pt x="379" y="357"/>
                  </a:lnTo>
                  <a:lnTo>
                    <a:pt x="372" y="359"/>
                  </a:lnTo>
                  <a:lnTo>
                    <a:pt x="367" y="362"/>
                  </a:lnTo>
                  <a:lnTo>
                    <a:pt x="365" y="369"/>
                  </a:lnTo>
                  <a:lnTo>
                    <a:pt x="358" y="373"/>
                  </a:lnTo>
                  <a:lnTo>
                    <a:pt x="350" y="378"/>
                  </a:lnTo>
                  <a:lnTo>
                    <a:pt x="343" y="376"/>
                  </a:lnTo>
                  <a:lnTo>
                    <a:pt x="346" y="373"/>
                  </a:lnTo>
                  <a:lnTo>
                    <a:pt x="353" y="371"/>
                  </a:lnTo>
                  <a:lnTo>
                    <a:pt x="355" y="366"/>
                  </a:lnTo>
                  <a:lnTo>
                    <a:pt x="358" y="364"/>
                  </a:lnTo>
                  <a:lnTo>
                    <a:pt x="353" y="357"/>
                  </a:lnTo>
                  <a:lnTo>
                    <a:pt x="341" y="357"/>
                  </a:lnTo>
                  <a:lnTo>
                    <a:pt x="336" y="350"/>
                  </a:lnTo>
                  <a:lnTo>
                    <a:pt x="332" y="355"/>
                  </a:lnTo>
                  <a:lnTo>
                    <a:pt x="303" y="352"/>
                  </a:lnTo>
                  <a:lnTo>
                    <a:pt x="298" y="350"/>
                  </a:lnTo>
                  <a:lnTo>
                    <a:pt x="291" y="345"/>
                  </a:lnTo>
                  <a:lnTo>
                    <a:pt x="289" y="343"/>
                  </a:lnTo>
                  <a:lnTo>
                    <a:pt x="287" y="345"/>
                  </a:lnTo>
                  <a:lnTo>
                    <a:pt x="277" y="350"/>
                  </a:lnTo>
                  <a:lnTo>
                    <a:pt x="275" y="357"/>
                  </a:lnTo>
                  <a:lnTo>
                    <a:pt x="272" y="359"/>
                  </a:lnTo>
                  <a:lnTo>
                    <a:pt x="270" y="357"/>
                  </a:lnTo>
                  <a:lnTo>
                    <a:pt x="265" y="352"/>
                  </a:lnTo>
                  <a:lnTo>
                    <a:pt x="263" y="352"/>
                  </a:lnTo>
                  <a:lnTo>
                    <a:pt x="261" y="355"/>
                  </a:lnTo>
                  <a:lnTo>
                    <a:pt x="261" y="357"/>
                  </a:lnTo>
                  <a:lnTo>
                    <a:pt x="261" y="362"/>
                  </a:lnTo>
                  <a:lnTo>
                    <a:pt x="265" y="362"/>
                  </a:lnTo>
                  <a:lnTo>
                    <a:pt x="265" y="366"/>
                  </a:lnTo>
                  <a:lnTo>
                    <a:pt x="258" y="366"/>
                  </a:lnTo>
                  <a:lnTo>
                    <a:pt x="253" y="371"/>
                  </a:lnTo>
                  <a:lnTo>
                    <a:pt x="251" y="378"/>
                  </a:lnTo>
                  <a:lnTo>
                    <a:pt x="253" y="385"/>
                  </a:lnTo>
                  <a:lnTo>
                    <a:pt x="261" y="388"/>
                  </a:lnTo>
                  <a:lnTo>
                    <a:pt x="265" y="385"/>
                  </a:lnTo>
                  <a:lnTo>
                    <a:pt x="275" y="378"/>
                  </a:lnTo>
                  <a:lnTo>
                    <a:pt x="272" y="385"/>
                  </a:lnTo>
                  <a:lnTo>
                    <a:pt x="265" y="395"/>
                  </a:lnTo>
                  <a:lnTo>
                    <a:pt x="263" y="402"/>
                  </a:lnTo>
                  <a:lnTo>
                    <a:pt x="263" y="402"/>
                  </a:lnTo>
                  <a:lnTo>
                    <a:pt x="258" y="397"/>
                  </a:lnTo>
                  <a:lnTo>
                    <a:pt x="256" y="395"/>
                  </a:lnTo>
                  <a:lnTo>
                    <a:pt x="246" y="376"/>
                  </a:lnTo>
                  <a:lnTo>
                    <a:pt x="244" y="376"/>
                  </a:lnTo>
                  <a:lnTo>
                    <a:pt x="242" y="371"/>
                  </a:lnTo>
                  <a:lnTo>
                    <a:pt x="239" y="369"/>
                  </a:lnTo>
                  <a:lnTo>
                    <a:pt x="237" y="369"/>
                  </a:lnTo>
                  <a:lnTo>
                    <a:pt x="237" y="364"/>
                  </a:lnTo>
                  <a:lnTo>
                    <a:pt x="237" y="364"/>
                  </a:lnTo>
                  <a:lnTo>
                    <a:pt x="237" y="364"/>
                  </a:lnTo>
                  <a:lnTo>
                    <a:pt x="235" y="362"/>
                  </a:lnTo>
                  <a:lnTo>
                    <a:pt x="227" y="352"/>
                  </a:lnTo>
                  <a:lnTo>
                    <a:pt x="227" y="352"/>
                  </a:lnTo>
                  <a:lnTo>
                    <a:pt x="225" y="350"/>
                  </a:lnTo>
                  <a:lnTo>
                    <a:pt x="225" y="345"/>
                  </a:lnTo>
                  <a:lnTo>
                    <a:pt x="223" y="340"/>
                  </a:lnTo>
                  <a:lnTo>
                    <a:pt x="223" y="336"/>
                  </a:lnTo>
                  <a:lnTo>
                    <a:pt x="223" y="336"/>
                  </a:lnTo>
                  <a:lnTo>
                    <a:pt x="220" y="331"/>
                  </a:lnTo>
                  <a:lnTo>
                    <a:pt x="216" y="328"/>
                  </a:lnTo>
                  <a:lnTo>
                    <a:pt x="211" y="333"/>
                  </a:lnTo>
                  <a:lnTo>
                    <a:pt x="211" y="338"/>
                  </a:lnTo>
                  <a:lnTo>
                    <a:pt x="211" y="338"/>
                  </a:lnTo>
                  <a:lnTo>
                    <a:pt x="209" y="340"/>
                  </a:lnTo>
                  <a:lnTo>
                    <a:pt x="206" y="340"/>
                  </a:lnTo>
                  <a:lnTo>
                    <a:pt x="192" y="340"/>
                  </a:lnTo>
                  <a:lnTo>
                    <a:pt x="192" y="338"/>
                  </a:lnTo>
                  <a:lnTo>
                    <a:pt x="190" y="338"/>
                  </a:lnTo>
                  <a:lnTo>
                    <a:pt x="190" y="336"/>
                  </a:lnTo>
                  <a:lnTo>
                    <a:pt x="190" y="333"/>
                  </a:lnTo>
                  <a:lnTo>
                    <a:pt x="190" y="333"/>
                  </a:lnTo>
                  <a:lnTo>
                    <a:pt x="187" y="333"/>
                  </a:lnTo>
                  <a:lnTo>
                    <a:pt x="185" y="331"/>
                  </a:lnTo>
                  <a:lnTo>
                    <a:pt x="185" y="331"/>
                  </a:lnTo>
                  <a:lnTo>
                    <a:pt x="183" y="331"/>
                  </a:lnTo>
                  <a:lnTo>
                    <a:pt x="180" y="333"/>
                  </a:lnTo>
                  <a:lnTo>
                    <a:pt x="178" y="336"/>
                  </a:lnTo>
                  <a:lnTo>
                    <a:pt x="178" y="338"/>
                  </a:lnTo>
                  <a:lnTo>
                    <a:pt x="175" y="340"/>
                  </a:lnTo>
                  <a:lnTo>
                    <a:pt x="175" y="343"/>
                  </a:lnTo>
                  <a:lnTo>
                    <a:pt x="175" y="343"/>
                  </a:lnTo>
                  <a:lnTo>
                    <a:pt x="173" y="343"/>
                  </a:lnTo>
                  <a:lnTo>
                    <a:pt x="171" y="343"/>
                  </a:lnTo>
                  <a:lnTo>
                    <a:pt x="171" y="340"/>
                  </a:lnTo>
                  <a:lnTo>
                    <a:pt x="168" y="340"/>
                  </a:lnTo>
                  <a:lnTo>
                    <a:pt x="168" y="338"/>
                  </a:lnTo>
                  <a:lnTo>
                    <a:pt x="168" y="336"/>
                  </a:lnTo>
                  <a:lnTo>
                    <a:pt x="168" y="336"/>
                  </a:lnTo>
                  <a:lnTo>
                    <a:pt x="168" y="333"/>
                  </a:lnTo>
                  <a:lnTo>
                    <a:pt x="166" y="333"/>
                  </a:lnTo>
                  <a:lnTo>
                    <a:pt x="164" y="333"/>
                  </a:lnTo>
                  <a:lnTo>
                    <a:pt x="161" y="331"/>
                  </a:lnTo>
                  <a:lnTo>
                    <a:pt x="159" y="331"/>
                  </a:lnTo>
                  <a:lnTo>
                    <a:pt x="159" y="333"/>
                  </a:lnTo>
                  <a:lnTo>
                    <a:pt x="159" y="336"/>
                  </a:lnTo>
                  <a:lnTo>
                    <a:pt x="156" y="338"/>
                  </a:lnTo>
                  <a:lnTo>
                    <a:pt x="156" y="340"/>
                  </a:lnTo>
                  <a:lnTo>
                    <a:pt x="154" y="340"/>
                  </a:lnTo>
                  <a:lnTo>
                    <a:pt x="149" y="343"/>
                  </a:lnTo>
                  <a:lnTo>
                    <a:pt x="147" y="345"/>
                  </a:lnTo>
                  <a:lnTo>
                    <a:pt x="145" y="347"/>
                  </a:lnTo>
                  <a:lnTo>
                    <a:pt x="138" y="357"/>
                  </a:lnTo>
                  <a:lnTo>
                    <a:pt x="135" y="359"/>
                  </a:lnTo>
                  <a:lnTo>
                    <a:pt x="130" y="359"/>
                  </a:lnTo>
                  <a:lnTo>
                    <a:pt x="128" y="355"/>
                  </a:lnTo>
                  <a:lnTo>
                    <a:pt x="126" y="352"/>
                  </a:lnTo>
                  <a:lnTo>
                    <a:pt x="121" y="350"/>
                  </a:lnTo>
                  <a:lnTo>
                    <a:pt x="119" y="347"/>
                  </a:lnTo>
                  <a:lnTo>
                    <a:pt x="116" y="347"/>
                  </a:lnTo>
                  <a:lnTo>
                    <a:pt x="116" y="350"/>
                  </a:lnTo>
                  <a:lnTo>
                    <a:pt x="114" y="350"/>
                  </a:lnTo>
                  <a:lnTo>
                    <a:pt x="112" y="352"/>
                  </a:lnTo>
                  <a:lnTo>
                    <a:pt x="109" y="352"/>
                  </a:lnTo>
                  <a:lnTo>
                    <a:pt x="109" y="352"/>
                  </a:lnTo>
                  <a:lnTo>
                    <a:pt x="97" y="350"/>
                  </a:lnTo>
                  <a:lnTo>
                    <a:pt x="95" y="347"/>
                  </a:lnTo>
                  <a:lnTo>
                    <a:pt x="95" y="345"/>
                  </a:lnTo>
                  <a:lnTo>
                    <a:pt x="93" y="343"/>
                  </a:lnTo>
                  <a:lnTo>
                    <a:pt x="83" y="324"/>
                  </a:lnTo>
                  <a:lnTo>
                    <a:pt x="81" y="319"/>
                  </a:lnTo>
                  <a:lnTo>
                    <a:pt x="81" y="319"/>
                  </a:lnTo>
                  <a:lnTo>
                    <a:pt x="81" y="317"/>
                  </a:lnTo>
                  <a:lnTo>
                    <a:pt x="78" y="314"/>
                  </a:lnTo>
                  <a:lnTo>
                    <a:pt x="76" y="314"/>
                  </a:lnTo>
                  <a:lnTo>
                    <a:pt x="71" y="312"/>
                  </a:lnTo>
                  <a:lnTo>
                    <a:pt x="69" y="312"/>
                  </a:lnTo>
                  <a:lnTo>
                    <a:pt x="62" y="307"/>
                  </a:lnTo>
                  <a:lnTo>
                    <a:pt x="59" y="305"/>
                  </a:lnTo>
                  <a:lnTo>
                    <a:pt x="59" y="305"/>
                  </a:lnTo>
                  <a:lnTo>
                    <a:pt x="57" y="305"/>
                  </a:lnTo>
                  <a:lnTo>
                    <a:pt x="55" y="302"/>
                  </a:lnTo>
                  <a:lnTo>
                    <a:pt x="52" y="300"/>
                  </a:lnTo>
                  <a:lnTo>
                    <a:pt x="50" y="288"/>
                  </a:lnTo>
                  <a:lnTo>
                    <a:pt x="48" y="279"/>
                  </a:lnTo>
                  <a:lnTo>
                    <a:pt x="41" y="267"/>
                  </a:lnTo>
                  <a:lnTo>
                    <a:pt x="43" y="260"/>
                  </a:lnTo>
                  <a:lnTo>
                    <a:pt x="43" y="258"/>
                  </a:lnTo>
                  <a:lnTo>
                    <a:pt x="43" y="255"/>
                  </a:lnTo>
                  <a:lnTo>
                    <a:pt x="45" y="253"/>
                  </a:lnTo>
                  <a:lnTo>
                    <a:pt x="45" y="250"/>
                  </a:lnTo>
                  <a:lnTo>
                    <a:pt x="45" y="250"/>
                  </a:lnTo>
                  <a:lnTo>
                    <a:pt x="48" y="250"/>
                  </a:lnTo>
                  <a:lnTo>
                    <a:pt x="48" y="248"/>
                  </a:lnTo>
                  <a:lnTo>
                    <a:pt x="55" y="246"/>
                  </a:lnTo>
                  <a:lnTo>
                    <a:pt x="57" y="243"/>
                  </a:lnTo>
                  <a:lnTo>
                    <a:pt x="59" y="241"/>
                  </a:lnTo>
                  <a:lnTo>
                    <a:pt x="59" y="241"/>
                  </a:lnTo>
                  <a:lnTo>
                    <a:pt x="59" y="239"/>
                  </a:lnTo>
                  <a:lnTo>
                    <a:pt x="59" y="236"/>
                  </a:lnTo>
                  <a:lnTo>
                    <a:pt x="59" y="234"/>
                  </a:lnTo>
                  <a:lnTo>
                    <a:pt x="59" y="229"/>
                  </a:lnTo>
                  <a:lnTo>
                    <a:pt x="57" y="222"/>
                  </a:lnTo>
                  <a:lnTo>
                    <a:pt x="55" y="220"/>
                  </a:lnTo>
                  <a:lnTo>
                    <a:pt x="52" y="217"/>
                  </a:lnTo>
                  <a:lnTo>
                    <a:pt x="48" y="213"/>
                  </a:lnTo>
                  <a:lnTo>
                    <a:pt x="45" y="210"/>
                  </a:lnTo>
                  <a:lnTo>
                    <a:pt x="45" y="210"/>
                  </a:lnTo>
                  <a:lnTo>
                    <a:pt x="43" y="210"/>
                  </a:lnTo>
                  <a:lnTo>
                    <a:pt x="43" y="208"/>
                  </a:lnTo>
                  <a:lnTo>
                    <a:pt x="41" y="201"/>
                  </a:lnTo>
                  <a:lnTo>
                    <a:pt x="41" y="198"/>
                  </a:lnTo>
                  <a:lnTo>
                    <a:pt x="38" y="198"/>
                  </a:lnTo>
                  <a:lnTo>
                    <a:pt x="38" y="198"/>
                  </a:lnTo>
                  <a:lnTo>
                    <a:pt x="33" y="198"/>
                  </a:lnTo>
                  <a:lnTo>
                    <a:pt x="33" y="198"/>
                  </a:lnTo>
                  <a:lnTo>
                    <a:pt x="31" y="196"/>
                  </a:lnTo>
                  <a:lnTo>
                    <a:pt x="31" y="196"/>
                  </a:lnTo>
                  <a:lnTo>
                    <a:pt x="31" y="194"/>
                  </a:lnTo>
                  <a:lnTo>
                    <a:pt x="29" y="194"/>
                  </a:lnTo>
                  <a:lnTo>
                    <a:pt x="29" y="191"/>
                  </a:lnTo>
                  <a:lnTo>
                    <a:pt x="26" y="191"/>
                  </a:lnTo>
                  <a:lnTo>
                    <a:pt x="22" y="194"/>
                  </a:lnTo>
                  <a:lnTo>
                    <a:pt x="19" y="194"/>
                  </a:lnTo>
                  <a:lnTo>
                    <a:pt x="17" y="191"/>
                  </a:lnTo>
                  <a:lnTo>
                    <a:pt x="10" y="187"/>
                  </a:lnTo>
                  <a:lnTo>
                    <a:pt x="5" y="182"/>
                  </a:lnTo>
                  <a:lnTo>
                    <a:pt x="3" y="182"/>
                  </a:lnTo>
                  <a:lnTo>
                    <a:pt x="3" y="179"/>
                  </a:lnTo>
                  <a:lnTo>
                    <a:pt x="0" y="177"/>
                  </a:lnTo>
                  <a:lnTo>
                    <a:pt x="3" y="175"/>
                  </a:lnTo>
                  <a:lnTo>
                    <a:pt x="3" y="172"/>
                  </a:lnTo>
                  <a:lnTo>
                    <a:pt x="7" y="165"/>
                  </a:lnTo>
                  <a:lnTo>
                    <a:pt x="10" y="161"/>
                  </a:lnTo>
                  <a:lnTo>
                    <a:pt x="12" y="156"/>
                  </a:lnTo>
                  <a:lnTo>
                    <a:pt x="26" y="146"/>
                  </a:lnTo>
                  <a:lnTo>
                    <a:pt x="29" y="144"/>
                  </a:lnTo>
                  <a:lnTo>
                    <a:pt x="33" y="134"/>
                  </a:lnTo>
                  <a:lnTo>
                    <a:pt x="41" y="116"/>
                  </a:lnTo>
                  <a:lnTo>
                    <a:pt x="41" y="106"/>
                  </a:lnTo>
                  <a:lnTo>
                    <a:pt x="43" y="97"/>
                  </a:lnTo>
                  <a:lnTo>
                    <a:pt x="43" y="94"/>
                  </a:lnTo>
                  <a:lnTo>
                    <a:pt x="45" y="94"/>
                  </a:lnTo>
                  <a:lnTo>
                    <a:pt x="50" y="90"/>
                  </a:lnTo>
                  <a:lnTo>
                    <a:pt x="62" y="85"/>
                  </a:lnTo>
                  <a:lnTo>
                    <a:pt x="76" y="82"/>
                  </a:lnTo>
                  <a:lnTo>
                    <a:pt x="78" y="82"/>
                  </a:lnTo>
                  <a:lnTo>
                    <a:pt x="83" y="82"/>
                  </a:lnTo>
                  <a:lnTo>
                    <a:pt x="83" y="82"/>
                  </a:lnTo>
                  <a:lnTo>
                    <a:pt x="86" y="82"/>
                  </a:lnTo>
                  <a:lnTo>
                    <a:pt x="86" y="80"/>
                  </a:lnTo>
                  <a:lnTo>
                    <a:pt x="86" y="78"/>
                  </a:lnTo>
                  <a:lnTo>
                    <a:pt x="83" y="75"/>
                  </a:lnTo>
                  <a:lnTo>
                    <a:pt x="83" y="73"/>
                  </a:lnTo>
                  <a:lnTo>
                    <a:pt x="81" y="73"/>
                  </a:lnTo>
                  <a:lnTo>
                    <a:pt x="78" y="73"/>
                  </a:lnTo>
                  <a:lnTo>
                    <a:pt x="76" y="73"/>
                  </a:lnTo>
                  <a:lnTo>
                    <a:pt x="76" y="71"/>
                  </a:lnTo>
                  <a:lnTo>
                    <a:pt x="74" y="71"/>
                  </a:lnTo>
                  <a:lnTo>
                    <a:pt x="74" y="68"/>
                  </a:lnTo>
                  <a:lnTo>
                    <a:pt x="76" y="66"/>
                  </a:lnTo>
                  <a:lnTo>
                    <a:pt x="78" y="59"/>
                  </a:lnTo>
                  <a:lnTo>
                    <a:pt x="81" y="56"/>
                  </a:lnTo>
                  <a:lnTo>
                    <a:pt x="81" y="56"/>
                  </a:lnTo>
                  <a:lnTo>
                    <a:pt x="83" y="54"/>
                  </a:lnTo>
                  <a:lnTo>
                    <a:pt x="86" y="52"/>
                  </a:lnTo>
                  <a:lnTo>
                    <a:pt x="104" y="47"/>
                  </a:lnTo>
                  <a:lnTo>
                    <a:pt x="104" y="45"/>
                  </a:lnTo>
                  <a:lnTo>
                    <a:pt x="107" y="45"/>
                  </a:lnTo>
                  <a:lnTo>
                    <a:pt x="104" y="40"/>
                  </a:lnTo>
                  <a:lnTo>
                    <a:pt x="104" y="35"/>
                  </a:lnTo>
                  <a:lnTo>
                    <a:pt x="104" y="3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34"/>
            <p:cNvSpPr>
              <a:spLocks/>
            </p:cNvSpPr>
            <p:nvPr/>
          </p:nvSpPr>
          <p:spPr bwMode="auto">
            <a:xfrm>
              <a:off x="1892821" y="195486"/>
              <a:ext cx="631675" cy="674625"/>
            </a:xfrm>
            <a:custGeom>
              <a:avLst/>
              <a:gdLst>
                <a:gd name="T0" fmla="*/ 24 w 603"/>
                <a:gd name="T1" fmla="*/ 260 h 644"/>
                <a:gd name="T2" fmla="*/ 5 w 603"/>
                <a:gd name="T3" fmla="*/ 218 h 644"/>
                <a:gd name="T4" fmla="*/ 14 w 603"/>
                <a:gd name="T5" fmla="*/ 163 h 644"/>
                <a:gd name="T6" fmla="*/ 94 w 603"/>
                <a:gd name="T7" fmla="*/ 180 h 644"/>
                <a:gd name="T8" fmla="*/ 128 w 603"/>
                <a:gd name="T9" fmla="*/ 182 h 644"/>
                <a:gd name="T10" fmla="*/ 175 w 603"/>
                <a:gd name="T11" fmla="*/ 182 h 644"/>
                <a:gd name="T12" fmla="*/ 191 w 603"/>
                <a:gd name="T13" fmla="*/ 137 h 644"/>
                <a:gd name="T14" fmla="*/ 281 w 603"/>
                <a:gd name="T15" fmla="*/ 81 h 644"/>
                <a:gd name="T16" fmla="*/ 307 w 603"/>
                <a:gd name="T17" fmla="*/ 66 h 644"/>
                <a:gd name="T18" fmla="*/ 333 w 603"/>
                <a:gd name="T19" fmla="*/ 59 h 644"/>
                <a:gd name="T20" fmla="*/ 378 w 603"/>
                <a:gd name="T21" fmla="*/ 66 h 644"/>
                <a:gd name="T22" fmla="*/ 494 w 603"/>
                <a:gd name="T23" fmla="*/ 0 h 644"/>
                <a:gd name="T24" fmla="*/ 490 w 603"/>
                <a:gd name="T25" fmla="*/ 64 h 644"/>
                <a:gd name="T26" fmla="*/ 511 w 603"/>
                <a:gd name="T27" fmla="*/ 85 h 644"/>
                <a:gd name="T28" fmla="*/ 537 w 603"/>
                <a:gd name="T29" fmla="*/ 118 h 644"/>
                <a:gd name="T30" fmla="*/ 584 w 603"/>
                <a:gd name="T31" fmla="*/ 156 h 644"/>
                <a:gd name="T32" fmla="*/ 584 w 603"/>
                <a:gd name="T33" fmla="*/ 180 h 644"/>
                <a:gd name="T34" fmla="*/ 575 w 603"/>
                <a:gd name="T35" fmla="*/ 185 h 644"/>
                <a:gd name="T36" fmla="*/ 542 w 603"/>
                <a:gd name="T37" fmla="*/ 199 h 644"/>
                <a:gd name="T38" fmla="*/ 513 w 603"/>
                <a:gd name="T39" fmla="*/ 187 h 644"/>
                <a:gd name="T40" fmla="*/ 494 w 603"/>
                <a:gd name="T41" fmla="*/ 196 h 644"/>
                <a:gd name="T42" fmla="*/ 487 w 603"/>
                <a:gd name="T43" fmla="*/ 232 h 644"/>
                <a:gd name="T44" fmla="*/ 445 w 603"/>
                <a:gd name="T45" fmla="*/ 270 h 644"/>
                <a:gd name="T46" fmla="*/ 452 w 603"/>
                <a:gd name="T47" fmla="*/ 284 h 644"/>
                <a:gd name="T48" fmla="*/ 442 w 603"/>
                <a:gd name="T49" fmla="*/ 312 h 644"/>
                <a:gd name="T50" fmla="*/ 447 w 603"/>
                <a:gd name="T51" fmla="*/ 338 h 644"/>
                <a:gd name="T52" fmla="*/ 456 w 603"/>
                <a:gd name="T53" fmla="*/ 355 h 644"/>
                <a:gd name="T54" fmla="*/ 475 w 603"/>
                <a:gd name="T55" fmla="*/ 362 h 644"/>
                <a:gd name="T56" fmla="*/ 490 w 603"/>
                <a:gd name="T57" fmla="*/ 381 h 644"/>
                <a:gd name="T58" fmla="*/ 483 w 603"/>
                <a:gd name="T59" fmla="*/ 398 h 644"/>
                <a:gd name="T60" fmla="*/ 447 w 603"/>
                <a:gd name="T61" fmla="*/ 428 h 644"/>
                <a:gd name="T62" fmla="*/ 423 w 603"/>
                <a:gd name="T63" fmla="*/ 454 h 644"/>
                <a:gd name="T64" fmla="*/ 409 w 603"/>
                <a:gd name="T65" fmla="*/ 492 h 644"/>
                <a:gd name="T66" fmla="*/ 390 w 603"/>
                <a:gd name="T67" fmla="*/ 480 h 644"/>
                <a:gd name="T68" fmla="*/ 350 w 603"/>
                <a:gd name="T69" fmla="*/ 495 h 644"/>
                <a:gd name="T70" fmla="*/ 338 w 603"/>
                <a:gd name="T71" fmla="*/ 514 h 644"/>
                <a:gd name="T72" fmla="*/ 324 w 603"/>
                <a:gd name="T73" fmla="*/ 523 h 644"/>
                <a:gd name="T74" fmla="*/ 312 w 603"/>
                <a:gd name="T75" fmla="*/ 525 h 644"/>
                <a:gd name="T76" fmla="*/ 293 w 603"/>
                <a:gd name="T77" fmla="*/ 587 h 644"/>
                <a:gd name="T78" fmla="*/ 291 w 603"/>
                <a:gd name="T79" fmla="*/ 603 h 644"/>
                <a:gd name="T80" fmla="*/ 248 w 603"/>
                <a:gd name="T81" fmla="*/ 627 h 644"/>
                <a:gd name="T82" fmla="*/ 229 w 603"/>
                <a:gd name="T83" fmla="*/ 637 h 644"/>
                <a:gd name="T84" fmla="*/ 215 w 603"/>
                <a:gd name="T85" fmla="*/ 641 h 644"/>
                <a:gd name="T86" fmla="*/ 201 w 603"/>
                <a:gd name="T87" fmla="*/ 618 h 644"/>
                <a:gd name="T88" fmla="*/ 206 w 603"/>
                <a:gd name="T89" fmla="*/ 601 h 644"/>
                <a:gd name="T90" fmla="*/ 173 w 603"/>
                <a:gd name="T91" fmla="*/ 580 h 644"/>
                <a:gd name="T92" fmla="*/ 144 w 603"/>
                <a:gd name="T93" fmla="*/ 584 h 644"/>
                <a:gd name="T94" fmla="*/ 137 w 603"/>
                <a:gd name="T95" fmla="*/ 599 h 644"/>
                <a:gd name="T96" fmla="*/ 116 w 603"/>
                <a:gd name="T97" fmla="*/ 608 h 644"/>
                <a:gd name="T98" fmla="*/ 104 w 603"/>
                <a:gd name="T99" fmla="*/ 601 h 644"/>
                <a:gd name="T100" fmla="*/ 85 w 603"/>
                <a:gd name="T101" fmla="*/ 577 h 644"/>
                <a:gd name="T102" fmla="*/ 83 w 603"/>
                <a:gd name="T103" fmla="*/ 554 h 644"/>
                <a:gd name="T104" fmla="*/ 68 w 603"/>
                <a:gd name="T105" fmla="*/ 540 h 644"/>
                <a:gd name="T106" fmla="*/ 68 w 603"/>
                <a:gd name="T107" fmla="*/ 518 h 644"/>
                <a:gd name="T108" fmla="*/ 85 w 603"/>
                <a:gd name="T109" fmla="*/ 478 h 644"/>
                <a:gd name="T110" fmla="*/ 90 w 603"/>
                <a:gd name="T111" fmla="*/ 421 h 644"/>
                <a:gd name="T112" fmla="*/ 80 w 603"/>
                <a:gd name="T113" fmla="*/ 390 h 644"/>
                <a:gd name="T114" fmla="*/ 87 w 603"/>
                <a:gd name="T115" fmla="*/ 367 h 644"/>
                <a:gd name="T116" fmla="*/ 90 w 603"/>
                <a:gd name="T117" fmla="*/ 336 h 644"/>
                <a:gd name="T118" fmla="*/ 40 w 603"/>
                <a:gd name="T119" fmla="*/ 31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3" h="644">
                  <a:moveTo>
                    <a:pt x="38" y="308"/>
                  </a:moveTo>
                  <a:lnTo>
                    <a:pt x="38" y="308"/>
                  </a:lnTo>
                  <a:lnTo>
                    <a:pt x="33" y="298"/>
                  </a:lnTo>
                  <a:lnTo>
                    <a:pt x="31" y="296"/>
                  </a:lnTo>
                  <a:lnTo>
                    <a:pt x="33" y="293"/>
                  </a:lnTo>
                  <a:lnTo>
                    <a:pt x="33" y="282"/>
                  </a:lnTo>
                  <a:lnTo>
                    <a:pt x="33" y="272"/>
                  </a:lnTo>
                  <a:lnTo>
                    <a:pt x="28" y="265"/>
                  </a:lnTo>
                  <a:lnTo>
                    <a:pt x="24" y="260"/>
                  </a:lnTo>
                  <a:lnTo>
                    <a:pt x="9" y="260"/>
                  </a:lnTo>
                  <a:lnTo>
                    <a:pt x="5" y="256"/>
                  </a:lnTo>
                  <a:lnTo>
                    <a:pt x="0" y="246"/>
                  </a:lnTo>
                  <a:lnTo>
                    <a:pt x="2" y="241"/>
                  </a:lnTo>
                  <a:lnTo>
                    <a:pt x="5" y="239"/>
                  </a:lnTo>
                  <a:lnTo>
                    <a:pt x="7" y="234"/>
                  </a:lnTo>
                  <a:lnTo>
                    <a:pt x="7" y="227"/>
                  </a:lnTo>
                  <a:lnTo>
                    <a:pt x="5" y="223"/>
                  </a:lnTo>
                  <a:lnTo>
                    <a:pt x="5" y="218"/>
                  </a:lnTo>
                  <a:lnTo>
                    <a:pt x="9" y="215"/>
                  </a:lnTo>
                  <a:lnTo>
                    <a:pt x="14" y="208"/>
                  </a:lnTo>
                  <a:lnTo>
                    <a:pt x="12" y="204"/>
                  </a:lnTo>
                  <a:lnTo>
                    <a:pt x="9" y="196"/>
                  </a:lnTo>
                  <a:lnTo>
                    <a:pt x="7" y="192"/>
                  </a:lnTo>
                  <a:lnTo>
                    <a:pt x="12" y="182"/>
                  </a:lnTo>
                  <a:lnTo>
                    <a:pt x="14" y="180"/>
                  </a:lnTo>
                  <a:lnTo>
                    <a:pt x="14" y="175"/>
                  </a:lnTo>
                  <a:lnTo>
                    <a:pt x="14" y="163"/>
                  </a:lnTo>
                  <a:lnTo>
                    <a:pt x="24" y="168"/>
                  </a:lnTo>
                  <a:lnTo>
                    <a:pt x="35" y="168"/>
                  </a:lnTo>
                  <a:lnTo>
                    <a:pt x="64" y="156"/>
                  </a:lnTo>
                  <a:lnTo>
                    <a:pt x="68" y="156"/>
                  </a:lnTo>
                  <a:lnTo>
                    <a:pt x="73" y="156"/>
                  </a:lnTo>
                  <a:lnTo>
                    <a:pt x="97" y="166"/>
                  </a:lnTo>
                  <a:lnTo>
                    <a:pt x="102" y="170"/>
                  </a:lnTo>
                  <a:lnTo>
                    <a:pt x="99" y="173"/>
                  </a:lnTo>
                  <a:lnTo>
                    <a:pt x="94" y="180"/>
                  </a:lnTo>
                  <a:lnTo>
                    <a:pt x="94" y="182"/>
                  </a:lnTo>
                  <a:lnTo>
                    <a:pt x="97" y="185"/>
                  </a:lnTo>
                  <a:lnTo>
                    <a:pt x="99" y="185"/>
                  </a:lnTo>
                  <a:lnTo>
                    <a:pt x="104" y="182"/>
                  </a:lnTo>
                  <a:lnTo>
                    <a:pt x="109" y="182"/>
                  </a:lnTo>
                  <a:lnTo>
                    <a:pt x="118" y="187"/>
                  </a:lnTo>
                  <a:lnTo>
                    <a:pt x="121" y="187"/>
                  </a:lnTo>
                  <a:lnTo>
                    <a:pt x="125" y="185"/>
                  </a:lnTo>
                  <a:lnTo>
                    <a:pt x="128" y="182"/>
                  </a:lnTo>
                  <a:lnTo>
                    <a:pt x="130" y="185"/>
                  </a:lnTo>
                  <a:lnTo>
                    <a:pt x="137" y="187"/>
                  </a:lnTo>
                  <a:lnTo>
                    <a:pt x="139" y="189"/>
                  </a:lnTo>
                  <a:lnTo>
                    <a:pt x="142" y="187"/>
                  </a:lnTo>
                  <a:lnTo>
                    <a:pt x="151" y="185"/>
                  </a:lnTo>
                  <a:lnTo>
                    <a:pt x="156" y="182"/>
                  </a:lnTo>
                  <a:lnTo>
                    <a:pt x="165" y="182"/>
                  </a:lnTo>
                  <a:lnTo>
                    <a:pt x="173" y="182"/>
                  </a:lnTo>
                  <a:lnTo>
                    <a:pt x="175" y="182"/>
                  </a:lnTo>
                  <a:lnTo>
                    <a:pt x="180" y="178"/>
                  </a:lnTo>
                  <a:lnTo>
                    <a:pt x="184" y="166"/>
                  </a:lnTo>
                  <a:lnTo>
                    <a:pt x="184" y="163"/>
                  </a:lnTo>
                  <a:lnTo>
                    <a:pt x="187" y="161"/>
                  </a:lnTo>
                  <a:lnTo>
                    <a:pt x="189" y="161"/>
                  </a:lnTo>
                  <a:lnTo>
                    <a:pt x="189" y="159"/>
                  </a:lnTo>
                  <a:lnTo>
                    <a:pt x="189" y="154"/>
                  </a:lnTo>
                  <a:lnTo>
                    <a:pt x="189" y="152"/>
                  </a:lnTo>
                  <a:lnTo>
                    <a:pt x="191" y="137"/>
                  </a:lnTo>
                  <a:lnTo>
                    <a:pt x="191" y="123"/>
                  </a:lnTo>
                  <a:lnTo>
                    <a:pt x="194" y="118"/>
                  </a:lnTo>
                  <a:lnTo>
                    <a:pt x="210" y="97"/>
                  </a:lnTo>
                  <a:lnTo>
                    <a:pt x="215" y="92"/>
                  </a:lnTo>
                  <a:lnTo>
                    <a:pt x="234" y="83"/>
                  </a:lnTo>
                  <a:lnTo>
                    <a:pt x="253" y="76"/>
                  </a:lnTo>
                  <a:lnTo>
                    <a:pt x="265" y="78"/>
                  </a:lnTo>
                  <a:lnTo>
                    <a:pt x="274" y="81"/>
                  </a:lnTo>
                  <a:lnTo>
                    <a:pt x="281" y="81"/>
                  </a:lnTo>
                  <a:lnTo>
                    <a:pt x="291" y="69"/>
                  </a:lnTo>
                  <a:lnTo>
                    <a:pt x="291" y="69"/>
                  </a:lnTo>
                  <a:lnTo>
                    <a:pt x="293" y="66"/>
                  </a:lnTo>
                  <a:lnTo>
                    <a:pt x="293" y="64"/>
                  </a:lnTo>
                  <a:lnTo>
                    <a:pt x="298" y="62"/>
                  </a:lnTo>
                  <a:lnTo>
                    <a:pt x="303" y="62"/>
                  </a:lnTo>
                  <a:lnTo>
                    <a:pt x="305" y="64"/>
                  </a:lnTo>
                  <a:lnTo>
                    <a:pt x="305" y="64"/>
                  </a:lnTo>
                  <a:lnTo>
                    <a:pt x="307" y="66"/>
                  </a:lnTo>
                  <a:lnTo>
                    <a:pt x="310" y="69"/>
                  </a:lnTo>
                  <a:lnTo>
                    <a:pt x="312" y="69"/>
                  </a:lnTo>
                  <a:lnTo>
                    <a:pt x="317" y="66"/>
                  </a:lnTo>
                  <a:lnTo>
                    <a:pt x="319" y="64"/>
                  </a:lnTo>
                  <a:lnTo>
                    <a:pt x="319" y="64"/>
                  </a:lnTo>
                  <a:lnTo>
                    <a:pt x="319" y="64"/>
                  </a:lnTo>
                  <a:lnTo>
                    <a:pt x="319" y="64"/>
                  </a:lnTo>
                  <a:lnTo>
                    <a:pt x="326" y="62"/>
                  </a:lnTo>
                  <a:lnTo>
                    <a:pt x="333" y="59"/>
                  </a:lnTo>
                  <a:lnTo>
                    <a:pt x="348" y="62"/>
                  </a:lnTo>
                  <a:lnTo>
                    <a:pt x="348" y="62"/>
                  </a:lnTo>
                  <a:lnTo>
                    <a:pt x="348" y="62"/>
                  </a:lnTo>
                  <a:lnTo>
                    <a:pt x="350" y="59"/>
                  </a:lnTo>
                  <a:lnTo>
                    <a:pt x="352" y="59"/>
                  </a:lnTo>
                  <a:lnTo>
                    <a:pt x="359" y="59"/>
                  </a:lnTo>
                  <a:lnTo>
                    <a:pt x="369" y="66"/>
                  </a:lnTo>
                  <a:lnTo>
                    <a:pt x="374" y="66"/>
                  </a:lnTo>
                  <a:lnTo>
                    <a:pt x="378" y="66"/>
                  </a:lnTo>
                  <a:lnTo>
                    <a:pt x="383" y="59"/>
                  </a:lnTo>
                  <a:lnTo>
                    <a:pt x="386" y="57"/>
                  </a:lnTo>
                  <a:lnTo>
                    <a:pt x="397" y="52"/>
                  </a:lnTo>
                  <a:lnTo>
                    <a:pt x="407" y="43"/>
                  </a:lnTo>
                  <a:lnTo>
                    <a:pt x="419" y="36"/>
                  </a:lnTo>
                  <a:lnTo>
                    <a:pt x="430" y="28"/>
                  </a:lnTo>
                  <a:lnTo>
                    <a:pt x="449" y="26"/>
                  </a:lnTo>
                  <a:lnTo>
                    <a:pt x="475" y="5"/>
                  </a:lnTo>
                  <a:lnTo>
                    <a:pt x="494" y="0"/>
                  </a:lnTo>
                  <a:lnTo>
                    <a:pt x="501" y="0"/>
                  </a:lnTo>
                  <a:lnTo>
                    <a:pt x="504" y="12"/>
                  </a:lnTo>
                  <a:lnTo>
                    <a:pt x="499" y="21"/>
                  </a:lnTo>
                  <a:lnTo>
                    <a:pt x="483" y="33"/>
                  </a:lnTo>
                  <a:lnTo>
                    <a:pt x="480" y="40"/>
                  </a:lnTo>
                  <a:lnTo>
                    <a:pt x="483" y="45"/>
                  </a:lnTo>
                  <a:lnTo>
                    <a:pt x="485" y="50"/>
                  </a:lnTo>
                  <a:lnTo>
                    <a:pt x="487" y="59"/>
                  </a:lnTo>
                  <a:lnTo>
                    <a:pt x="490" y="64"/>
                  </a:lnTo>
                  <a:lnTo>
                    <a:pt x="494" y="66"/>
                  </a:lnTo>
                  <a:lnTo>
                    <a:pt x="494" y="71"/>
                  </a:lnTo>
                  <a:lnTo>
                    <a:pt x="490" y="76"/>
                  </a:lnTo>
                  <a:lnTo>
                    <a:pt x="494" y="76"/>
                  </a:lnTo>
                  <a:lnTo>
                    <a:pt x="501" y="76"/>
                  </a:lnTo>
                  <a:lnTo>
                    <a:pt x="504" y="78"/>
                  </a:lnTo>
                  <a:lnTo>
                    <a:pt x="509" y="81"/>
                  </a:lnTo>
                  <a:lnTo>
                    <a:pt x="509" y="83"/>
                  </a:lnTo>
                  <a:lnTo>
                    <a:pt x="511" y="85"/>
                  </a:lnTo>
                  <a:lnTo>
                    <a:pt x="516" y="85"/>
                  </a:lnTo>
                  <a:lnTo>
                    <a:pt x="527" y="85"/>
                  </a:lnTo>
                  <a:lnTo>
                    <a:pt x="532" y="88"/>
                  </a:lnTo>
                  <a:lnTo>
                    <a:pt x="537" y="95"/>
                  </a:lnTo>
                  <a:lnTo>
                    <a:pt x="537" y="102"/>
                  </a:lnTo>
                  <a:lnTo>
                    <a:pt x="537" y="104"/>
                  </a:lnTo>
                  <a:lnTo>
                    <a:pt x="537" y="107"/>
                  </a:lnTo>
                  <a:lnTo>
                    <a:pt x="537" y="111"/>
                  </a:lnTo>
                  <a:lnTo>
                    <a:pt x="537" y="118"/>
                  </a:lnTo>
                  <a:lnTo>
                    <a:pt x="539" y="121"/>
                  </a:lnTo>
                  <a:lnTo>
                    <a:pt x="542" y="121"/>
                  </a:lnTo>
                  <a:lnTo>
                    <a:pt x="544" y="123"/>
                  </a:lnTo>
                  <a:lnTo>
                    <a:pt x="551" y="126"/>
                  </a:lnTo>
                  <a:lnTo>
                    <a:pt x="556" y="126"/>
                  </a:lnTo>
                  <a:lnTo>
                    <a:pt x="561" y="128"/>
                  </a:lnTo>
                  <a:lnTo>
                    <a:pt x="565" y="135"/>
                  </a:lnTo>
                  <a:lnTo>
                    <a:pt x="572" y="149"/>
                  </a:lnTo>
                  <a:lnTo>
                    <a:pt x="584" y="156"/>
                  </a:lnTo>
                  <a:lnTo>
                    <a:pt x="596" y="159"/>
                  </a:lnTo>
                  <a:lnTo>
                    <a:pt x="603" y="159"/>
                  </a:lnTo>
                  <a:lnTo>
                    <a:pt x="598" y="166"/>
                  </a:lnTo>
                  <a:lnTo>
                    <a:pt x="594" y="168"/>
                  </a:lnTo>
                  <a:lnTo>
                    <a:pt x="594" y="170"/>
                  </a:lnTo>
                  <a:lnTo>
                    <a:pt x="591" y="173"/>
                  </a:lnTo>
                  <a:lnTo>
                    <a:pt x="591" y="173"/>
                  </a:lnTo>
                  <a:lnTo>
                    <a:pt x="587" y="178"/>
                  </a:lnTo>
                  <a:lnTo>
                    <a:pt x="584" y="180"/>
                  </a:lnTo>
                  <a:lnTo>
                    <a:pt x="584" y="180"/>
                  </a:lnTo>
                  <a:lnTo>
                    <a:pt x="584" y="185"/>
                  </a:lnTo>
                  <a:lnTo>
                    <a:pt x="584" y="185"/>
                  </a:lnTo>
                  <a:lnTo>
                    <a:pt x="584" y="187"/>
                  </a:lnTo>
                  <a:lnTo>
                    <a:pt x="582" y="187"/>
                  </a:lnTo>
                  <a:lnTo>
                    <a:pt x="580" y="187"/>
                  </a:lnTo>
                  <a:lnTo>
                    <a:pt x="577" y="187"/>
                  </a:lnTo>
                  <a:lnTo>
                    <a:pt x="575" y="187"/>
                  </a:lnTo>
                  <a:lnTo>
                    <a:pt x="575" y="185"/>
                  </a:lnTo>
                  <a:lnTo>
                    <a:pt x="572" y="185"/>
                  </a:lnTo>
                  <a:lnTo>
                    <a:pt x="572" y="185"/>
                  </a:lnTo>
                  <a:lnTo>
                    <a:pt x="570" y="185"/>
                  </a:lnTo>
                  <a:lnTo>
                    <a:pt x="568" y="187"/>
                  </a:lnTo>
                  <a:lnTo>
                    <a:pt x="565" y="189"/>
                  </a:lnTo>
                  <a:lnTo>
                    <a:pt x="563" y="192"/>
                  </a:lnTo>
                  <a:lnTo>
                    <a:pt x="561" y="192"/>
                  </a:lnTo>
                  <a:lnTo>
                    <a:pt x="546" y="196"/>
                  </a:lnTo>
                  <a:lnTo>
                    <a:pt x="542" y="199"/>
                  </a:lnTo>
                  <a:lnTo>
                    <a:pt x="537" y="204"/>
                  </a:lnTo>
                  <a:lnTo>
                    <a:pt x="535" y="206"/>
                  </a:lnTo>
                  <a:lnTo>
                    <a:pt x="532" y="204"/>
                  </a:lnTo>
                  <a:lnTo>
                    <a:pt x="532" y="201"/>
                  </a:lnTo>
                  <a:lnTo>
                    <a:pt x="532" y="199"/>
                  </a:lnTo>
                  <a:lnTo>
                    <a:pt x="523" y="189"/>
                  </a:lnTo>
                  <a:lnTo>
                    <a:pt x="523" y="189"/>
                  </a:lnTo>
                  <a:lnTo>
                    <a:pt x="520" y="189"/>
                  </a:lnTo>
                  <a:lnTo>
                    <a:pt x="513" y="187"/>
                  </a:lnTo>
                  <a:lnTo>
                    <a:pt x="511" y="187"/>
                  </a:lnTo>
                  <a:lnTo>
                    <a:pt x="499" y="180"/>
                  </a:lnTo>
                  <a:lnTo>
                    <a:pt x="497" y="180"/>
                  </a:lnTo>
                  <a:lnTo>
                    <a:pt x="497" y="180"/>
                  </a:lnTo>
                  <a:lnTo>
                    <a:pt x="494" y="182"/>
                  </a:lnTo>
                  <a:lnTo>
                    <a:pt x="494" y="185"/>
                  </a:lnTo>
                  <a:lnTo>
                    <a:pt x="494" y="187"/>
                  </a:lnTo>
                  <a:lnTo>
                    <a:pt x="494" y="194"/>
                  </a:lnTo>
                  <a:lnTo>
                    <a:pt x="494" y="196"/>
                  </a:lnTo>
                  <a:lnTo>
                    <a:pt x="494" y="204"/>
                  </a:lnTo>
                  <a:lnTo>
                    <a:pt x="492" y="208"/>
                  </a:lnTo>
                  <a:lnTo>
                    <a:pt x="492" y="215"/>
                  </a:lnTo>
                  <a:lnTo>
                    <a:pt x="487" y="220"/>
                  </a:lnTo>
                  <a:lnTo>
                    <a:pt x="487" y="223"/>
                  </a:lnTo>
                  <a:lnTo>
                    <a:pt x="487" y="225"/>
                  </a:lnTo>
                  <a:lnTo>
                    <a:pt x="487" y="230"/>
                  </a:lnTo>
                  <a:lnTo>
                    <a:pt x="487" y="232"/>
                  </a:lnTo>
                  <a:lnTo>
                    <a:pt x="487" y="232"/>
                  </a:lnTo>
                  <a:lnTo>
                    <a:pt x="485" y="234"/>
                  </a:lnTo>
                  <a:lnTo>
                    <a:pt x="485" y="234"/>
                  </a:lnTo>
                  <a:lnTo>
                    <a:pt x="485" y="237"/>
                  </a:lnTo>
                  <a:lnTo>
                    <a:pt x="480" y="239"/>
                  </a:lnTo>
                  <a:lnTo>
                    <a:pt x="438" y="253"/>
                  </a:lnTo>
                  <a:lnTo>
                    <a:pt x="433" y="260"/>
                  </a:lnTo>
                  <a:lnTo>
                    <a:pt x="435" y="267"/>
                  </a:lnTo>
                  <a:lnTo>
                    <a:pt x="438" y="270"/>
                  </a:lnTo>
                  <a:lnTo>
                    <a:pt x="445" y="270"/>
                  </a:lnTo>
                  <a:lnTo>
                    <a:pt x="449" y="272"/>
                  </a:lnTo>
                  <a:lnTo>
                    <a:pt x="452" y="272"/>
                  </a:lnTo>
                  <a:lnTo>
                    <a:pt x="452" y="275"/>
                  </a:lnTo>
                  <a:lnTo>
                    <a:pt x="452" y="275"/>
                  </a:lnTo>
                  <a:lnTo>
                    <a:pt x="454" y="277"/>
                  </a:lnTo>
                  <a:lnTo>
                    <a:pt x="454" y="277"/>
                  </a:lnTo>
                  <a:lnTo>
                    <a:pt x="454" y="279"/>
                  </a:lnTo>
                  <a:lnTo>
                    <a:pt x="452" y="282"/>
                  </a:lnTo>
                  <a:lnTo>
                    <a:pt x="452" y="284"/>
                  </a:lnTo>
                  <a:lnTo>
                    <a:pt x="449" y="286"/>
                  </a:lnTo>
                  <a:lnTo>
                    <a:pt x="447" y="289"/>
                  </a:lnTo>
                  <a:lnTo>
                    <a:pt x="447" y="289"/>
                  </a:lnTo>
                  <a:lnTo>
                    <a:pt x="445" y="291"/>
                  </a:lnTo>
                  <a:lnTo>
                    <a:pt x="445" y="293"/>
                  </a:lnTo>
                  <a:lnTo>
                    <a:pt x="445" y="296"/>
                  </a:lnTo>
                  <a:lnTo>
                    <a:pt x="445" y="310"/>
                  </a:lnTo>
                  <a:lnTo>
                    <a:pt x="445" y="310"/>
                  </a:lnTo>
                  <a:lnTo>
                    <a:pt x="442" y="312"/>
                  </a:lnTo>
                  <a:lnTo>
                    <a:pt x="438" y="312"/>
                  </a:lnTo>
                  <a:lnTo>
                    <a:pt x="438" y="315"/>
                  </a:lnTo>
                  <a:lnTo>
                    <a:pt x="433" y="320"/>
                  </a:lnTo>
                  <a:lnTo>
                    <a:pt x="433" y="320"/>
                  </a:lnTo>
                  <a:lnTo>
                    <a:pt x="430" y="322"/>
                  </a:lnTo>
                  <a:lnTo>
                    <a:pt x="433" y="324"/>
                  </a:lnTo>
                  <a:lnTo>
                    <a:pt x="433" y="327"/>
                  </a:lnTo>
                  <a:lnTo>
                    <a:pt x="435" y="329"/>
                  </a:lnTo>
                  <a:lnTo>
                    <a:pt x="447" y="338"/>
                  </a:lnTo>
                  <a:lnTo>
                    <a:pt x="449" y="341"/>
                  </a:lnTo>
                  <a:lnTo>
                    <a:pt x="449" y="341"/>
                  </a:lnTo>
                  <a:lnTo>
                    <a:pt x="449" y="343"/>
                  </a:lnTo>
                  <a:lnTo>
                    <a:pt x="449" y="346"/>
                  </a:lnTo>
                  <a:lnTo>
                    <a:pt x="452" y="353"/>
                  </a:lnTo>
                  <a:lnTo>
                    <a:pt x="452" y="355"/>
                  </a:lnTo>
                  <a:lnTo>
                    <a:pt x="452" y="355"/>
                  </a:lnTo>
                  <a:lnTo>
                    <a:pt x="454" y="357"/>
                  </a:lnTo>
                  <a:lnTo>
                    <a:pt x="456" y="355"/>
                  </a:lnTo>
                  <a:lnTo>
                    <a:pt x="464" y="355"/>
                  </a:lnTo>
                  <a:lnTo>
                    <a:pt x="464" y="355"/>
                  </a:lnTo>
                  <a:lnTo>
                    <a:pt x="466" y="355"/>
                  </a:lnTo>
                  <a:lnTo>
                    <a:pt x="466" y="357"/>
                  </a:lnTo>
                  <a:lnTo>
                    <a:pt x="468" y="360"/>
                  </a:lnTo>
                  <a:lnTo>
                    <a:pt x="468" y="360"/>
                  </a:lnTo>
                  <a:lnTo>
                    <a:pt x="471" y="360"/>
                  </a:lnTo>
                  <a:lnTo>
                    <a:pt x="473" y="362"/>
                  </a:lnTo>
                  <a:lnTo>
                    <a:pt x="475" y="362"/>
                  </a:lnTo>
                  <a:lnTo>
                    <a:pt x="475" y="362"/>
                  </a:lnTo>
                  <a:lnTo>
                    <a:pt x="475" y="362"/>
                  </a:lnTo>
                  <a:lnTo>
                    <a:pt x="475" y="369"/>
                  </a:lnTo>
                  <a:lnTo>
                    <a:pt x="475" y="372"/>
                  </a:lnTo>
                  <a:lnTo>
                    <a:pt x="475" y="374"/>
                  </a:lnTo>
                  <a:lnTo>
                    <a:pt x="475" y="376"/>
                  </a:lnTo>
                  <a:lnTo>
                    <a:pt x="478" y="376"/>
                  </a:lnTo>
                  <a:lnTo>
                    <a:pt x="480" y="379"/>
                  </a:lnTo>
                  <a:lnTo>
                    <a:pt x="490" y="381"/>
                  </a:lnTo>
                  <a:lnTo>
                    <a:pt x="490" y="383"/>
                  </a:lnTo>
                  <a:lnTo>
                    <a:pt x="492" y="383"/>
                  </a:lnTo>
                  <a:lnTo>
                    <a:pt x="492" y="386"/>
                  </a:lnTo>
                  <a:lnTo>
                    <a:pt x="492" y="386"/>
                  </a:lnTo>
                  <a:lnTo>
                    <a:pt x="492" y="388"/>
                  </a:lnTo>
                  <a:lnTo>
                    <a:pt x="490" y="390"/>
                  </a:lnTo>
                  <a:lnTo>
                    <a:pt x="485" y="393"/>
                  </a:lnTo>
                  <a:lnTo>
                    <a:pt x="485" y="395"/>
                  </a:lnTo>
                  <a:lnTo>
                    <a:pt x="483" y="398"/>
                  </a:lnTo>
                  <a:lnTo>
                    <a:pt x="478" y="407"/>
                  </a:lnTo>
                  <a:lnTo>
                    <a:pt x="475" y="409"/>
                  </a:lnTo>
                  <a:lnTo>
                    <a:pt x="475" y="412"/>
                  </a:lnTo>
                  <a:lnTo>
                    <a:pt x="475" y="414"/>
                  </a:lnTo>
                  <a:lnTo>
                    <a:pt x="471" y="417"/>
                  </a:lnTo>
                  <a:lnTo>
                    <a:pt x="459" y="421"/>
                  </a:lnTo>
                  <a:lnTo>
                    <a:pt x="454" y="426"/>
                  </a:lnTo>
                  <a:lnTo>
                    <a:pt x="452" y="428"/>
                  </a:lnTo>
                  <a:lnTo>
                    <a:pt x="447" y="428"/>
                  </a:lnTo>
                  <a:lnTo>
                    <a:pt x="433" y="431"/>
                  </a:lnTo>
                  <a:lnTo>
                    <a:pt x="423" y="435"/>
                  </a:lnTo>
                  <a:lnTo>
                    <a:pt x="421" y="435"/>
                  </a:lnTo>
                  <a:lnTo>
                    <a:pt x="421" y="438"/>
                  </a:lnTo>
                  <a:lnTo>
                    <a:pt x="421" y="443"/>
                  </a:lnTo>
                  <a:lnTo>
                    <a:pt x="421" y="447"/>
                  </a:lnTo>
                  <a:lnTo>
                    <a:pt x="421" y="450"/>
                  </a:lnTo>
                  <a:lnTo>
                    <a:pt x="423" y="452"/>
                  </a:lnTo>
                  <a:lnTo>
                    <a:pt x="423" y="454"/>
                  </a:lnTo>
                  <a:lnTo>
                    <a:pt x="423" y="454"/>
                  </a:lnTo>
                  <a:lnTo>
                    <a:pt x="423" y="457"/>
                  </a:lnTo>
                  <a:lnTo>
                    <a:pt x="421" y="461"/>
                  </a:lnTo>
                  <a:lnTo>
                    <a:pt x="419" y="464"/>
                  </a:lnTo>
                  <a:lnTo>
                    <a:pt x="419" y="466"/>
                  </a:lnTo>
                  <a:lnTo>
                    <a:pt x="419" y="478"/>
                  </a:lnTo>
                  <a:lnTo>
                    <a:pt x="423" y="485"/>
                  </a:lnTo>
                  <a:lnTo>
                    <a:pt x="414" y="490"/>
                  </a:lnTo>
                  <a:lnTo>
                    <a:pt x="409" y="492"/>
                  </a:lnTo>
                  <a:lnTo>
                    <a:pt x="402" y="492"/>
                  </a:lnTo>
                  <a:lnTo>
                    <a:pt x="400" y="492"/>
                  </a:lnTo>
                  <a:lnTo>
                    <a:pt x="397" y="492"/>
                  </a:lnTo>
                  <a:lnTo>
                    <a:pt x="397" y="490"/>
                  </a:lnTo>
                  <a:lnTo>
                    <a:pt x="395" y="490"/>
                  </a:lnTo>
                  <a:lnTo>
                    <a:pt x="395" y="487"/>
                  </a:lnTo>
                  <a:lnTo>
                    <a:pt x="393" y="483"/>
                  </a:lnTo>
                  <a:lnTo>
                    <a:pt x="393" y="483"/>
                  </a:lnTo>
                  <a:lnTo>
                    <a:pt x="390" y="480"/>
                  </a:lnTo>
                  <a:lnTo>
                    <a:pt x="388" y="478"/>
                  </a:lnTo>
                  <a:lnTo>
                    <a:pt x="386" y="478"/>
                  </a:lnTo>
                  <a:lnTo>
                    <a:pt x="386" y="478"/>
                  </a:lnTo>
                  <a:lnTo>
                    <a:pt x="383" y="478"/>
                  </a:lnTo>
                  <a:lnTo>
                    <a:pt x="383" y="478"/>
                  </a:lnTo>
                  <a:lnTo>
                    <a:pt x="378" y="478"/>
                  </a:lnTo>
                  <a:lnTo>
                    <a:pt x="364" y="480"/>
                  </a:lnTo>
                  <a:lnTo>
                    <a:pt x="362" y="483"/>
                  </a:lnTo>
                  <a:lnTo>
                    <a:pt x="350" y="495"/>
                  </a:lnTo>
                  <a:lnTo>
                    <a:pt x="343" y="497"/>
                  </a:lnTo>
                  <a:lnTo>
                    <a:pt x="338" y="499"/>
                  </a:lnTo>
                  <a:lnTo>
                    <a:pt x="336" y="499"/>
                  </a:lnTo>
                  <a:lnTo>
                    <a:pt x="336" y="502"/>
                  </a:lnTo>
                  <a:lnTo>
                    <a:pt x="333" y="506"/>
                  </a:lnTo>
                  <a:lnTo>
                    <a:pt x="336" y="506"/>
                  </a:lnTo>
                  <a:lnTo>
                    <a:pt x="336" y="509"/>
                  </a:lnTo>
                  <a:lnTo>
                    <a:pt x="336" y="511"/>
                  </a:lnTo>
                  <a:lnTo>
                    <a:pt x="338" y="514"/>
                  </a:lnTo>
                  <a:lnTo>
                    <a:pt x="336" y="516"/>
                  </a:lnTo>
                  <a:lnTo>
                    <a:pt x="336" y="518"/>
                  </a:lnTo>
                  <a:lnTo>
                    <a:pt x="333" y="518"/>
                  </a:lnTo>
                  <a:lnTo>
                    <a:pt x="333" y="523"/>
                  </a:lnTo>
                  <a:lnTo>
                    <a:pt x="331" y="525"/>
                  </a:lnTo>
                  <a:lnTo>
                    <a:pt x="329" y="525"/>
                  </a:lnTo>
                  <a:lnTo>
                    <a:pt x="326" y="525"/>
                  </a:lnTo>
                  <a:lnTo>
                    <a:pt x="326" y="525"/>
                  </a:lnTo>
                  <a:lnTo>
                    <a:pt x="324" y="523"/>
                  </a:lnTo>
                  <a:lnTo>
                    <a:pt x="322" y="523"/>
                  </a:lnTo>
                  <a:lnTo>
                    <a:pt x="322" y="523"/>
                  </a:lnTo>
                  <a:lnTo>
                    <a:pt x="322" y="521"/>
                  </a:lnTo>
                  <a:lnTo>
                    <a:pt x="319" y="521"/>
                  </a:lnTo>
                  <a:lnTo>
                    <a:pt x="319" y="521"/>
                  </a:lnTo>
                  <a:lnTo>
                    <a:pt x="317" y="521"/>
                  </a:lnTo>
                  <a:lnTo>
                    <a:pt x="317" y="521"/>
                  </a:lnTo>
                  <a:lnTo>
                    <a:pt x="315" y="523"/>
                  </a:lnTo>
                  <a:lnTo>
                    <a:pt x="312" y="525"/>
                  </a:lnTo>
                  <a:lnTo>
                    <a:pt x="307" y="530"/>
                  </a:lnTo>
                  <a:lnTo>
                    <a:pt x="307" y="532"/>
                  </a:lnTo>
                  <a:lnTo>
                    <a:pt x="305" y="535"/>
                  </a:lnTo>
                  <a:lnTo>
                    <a:pt x="305" y="540"/>
                  </a:lnTo>
                  <a:lnTo>
                    <a:pt x="305" y="547"/>
                  </a:lnTo>
                  <a:lnTo>
                    <a:pt x="291" y="580"/>
                  </a:lnTo>
                  <a:lnTo>
                    <a:pt x="291" y="580"/>
                  </a:lnTo>
                  <a:lnTo>
                    <a:pt x="291" y="582"/>
                  </a:lnTo>
                  <a:lnTo>
                    <a:pt x="293" y="587"/>
                  </a:lnTo>
                  <a:lnTo>
                    <a:pt x="293" y="587"/>
                  </a:lnTo>
                  <a:lnTo>
                    <a:pt x="293" y="589"/>
                  </a:lnTo>
                  <a:lnTo>
                    <a:pt x="291" y="592"/>
                  </a:lnTo>
                  <a:lnTo>
                    <a:pt x="289" y="592"/>
                  </a:lnTo>
                  <a:lnTo>
                    <a:pt x="289" y="594"/>
                  </a:lnTo>
                  <a:lnTo>
                    <a:pt x="289" y="596"/>
                  </a:lnTo>
                  <a:lnTo>
                    <a:pt x="291" y="601"/>
                  </a:lnTo>
                  <a:lnTo>
                    <a:pt x="291" y="601"/>
                  </a:lnTo>
                  <a:lnTo>
                    <a:pt x="291" y="603"/>
                  </a:lnTo>
                  <a:lnTo>
                    <a:pt x="281" y="625"/>
                  </a:lnTo>
                  <a:lnTo>
                    <a:pt x="277" y="629"/>
                  </a:lnTo>
                  <a:lnTo>
                    <a:pt x="272" y="629"/>
                  </a:lnTo>
                  <a:lnTo>
                    <a:pt x="258" y="627"/>
                  </a:lnTo>
                  <a:lnTo>
                    <a:pt x="255" y="627"/>
                  </a:lnTo>
                  <a:lnTo>
                    <a:pt x="255" y="627"/>
                  </a:lnTo>
                  <a:lnTo>
                    <a:pt x="251" y="627"/>
                  </a:lnTo>
                  <a:lnTo>
                    <a:pt x="248" y="627"/>
                  </a:lnTo>
                  <a:lnTo>
                    <a:pt x="248" y="627"/>
                  </a:lnTo>
                  <a:lnTo>
                    <a:pt x="244" y="627"/>
                  </a:lnTo>
                  <a:lnTo>
                    <a:pt x="241" y="627"/>
                  </a:lnTo>
                  <a:lnTo>
                    <a:pt x="241" y="629"/>
                  </a:lnTo>
                  <a:lnTo>
                    <a:pt x="239" y="634"/>
                  </a:lnTo>
                  <a:lnTo>
                    <a:pt x="236" y="637"/>
                  </a:lnTo>
                  <a:lnTo>
                    <a:pt x="236" y="637"/>
                  </a:lnTo>
                  <a:lnTo>
                    <a:pt x="234" y="639"/>
                  </a:lnTo>
                  <a:lnTo>
                    <a:pt x="234" y="639"/>
                  </a:lnTo>
                  <a:lnTo>
                    <a:pt x="229" y="637"/>
                  </a:lnTo>
                  <a:lnTo>
                    <a:pt x="227" y="639"/>
                  </a:lnTo>
                  <a:lnTo>
                    <a:pt x="227" y="639"/>
                  </a:lnTo>
                  <a:lnTo>
                    <a:pt x="225" y="641"/>
                  </a:lnTo>
                  <a:lnTo>
                    <a:pt x="225" y="644"/>
                  </a:lnTo>
                  <a:lnTo>
                    <a:pt x="225" y="644"/>
                  </a:lnTo>
                  <a:lnTo>
                    <a:pt x="222" y="644"/>
                  </a:lnTo>
                  <a:lnTo>
                    <a:pt x="220" y="644"/>
                  </a:lnTo>
                  <a:lnTo>
                    <a:pt x="218" y="644"/>
                  </a:lnTo>
                  <a:lnTo>
                    <a:pt x="215" y="641"/>
                  </a:lnTo>
                  <a:lnTo>
                    <a:pt x="210" y="634"/>
                  </a:lnTo>
                  <a:lnTo>
                    <a:pt x="208" y="632"/>
                  </a:lnTo>
                  <a:lnTo>
                    <a:pt x="206" y="632"/>
                  </a:lnTo>
                  <a:lnTo>
                    <a:pt x="203" y="632"/>
                  </a:lnTo>
                  <a:lnTo>
                    <a:pt x="201" y="632"/>
                  </a:lnTo>
                  <a:lnTo>
                    <a:pt x="201" y="629"/>
                  </a:lnTo>
                  <a:lnTo>
                    <a:pt x="201" y="627"/>
                  </a:lnTo>
                  <a:lnTo>
                    <a:pt x="201" y="618"/>
                  </a:lnTo>
                  <a:lnTo>
                    <a:pt x="201" y="618"/>
                  </a:lnTo>
                  <a:lnTo>
                    <a:pt x="201" y="615"/>
                  </a:lnTo>
                  <a:lnTo>
                    <a:pt x="201" y="615"/>
                  </a:lnTo>
                  <a:lnTo>
                    <a:pt x="201" y="613"/>
                  </a:lnTo>
                  <a:lnTo>
                    <a:pt x="201" y="611"/>
                  </a:lnTo>
                  <a:lnTo>
                    <a:pt x="201" y="611"/>
                  </a:lnTo>
                  <a:lnTo>
                    <a:pt x="206" y="606"/>
                  </a:lnTo>
                  <a:lnTo>
                    <a:pt x="206" y="603"/>
                  </a:lnTo>
                  <a:lnTo>
                    <a:pt x="206" y="603"/>
                  </a:lnTo>
                  <a:lnTo>
                    <a:pt x="206" y="601"/>
                  </a:lnTo>
                  <a:lnTo>
                    <a:pt x="203" y="596"/>
                  </a:lnTo>
                  <a:lnTo>
                    <a:pt x="203" y="594"/>
                  </a:lnTo>
                  <a:lnTo>
                    <a:pt x="201" y="592"/>
                  </a:lnTo>
                  <a:lnTo>
                    <a:pt x="199" y="589"/>
                  </a:lnTo>
                  <a:lnTo>
                    <a:pt x="187" y="584"/>
                  </a:lnTo>
                  <a:lnTo>
                    <a:pt x="180" y="582"/>
                  </a:lnTo>
                  <a:lnTo>
                    <a:pt x="177" y="580"/>
                  </a:lnTo>
                  <a:lnTo>
                    <a:pt x="175" y="580"/>
                  </a:lnTo>
                  <a:lnTo>
                    <a:pt x="173" y="580"/>
                  </a:lnTo>
                  <a:lnTo>
                    <a:pt x="163" y="584"/>
                  </a:lnTo>
                  <a:lnTo>
                    <a:pt x="161" y="584"/>
                  </a:lnTo>
                  <a:lnTo>
                    <a:pt x="161" y="584"/>
                  </a:lnTo>
                  <a:lnTo>
                    <a:pt x="156" y="582"/>
                  </a:lnTo>
                  <a:lnTo>
                    <a:pt x="154" y="582"/>
                  </a:lnTo>
                  <a:lnTo>
                    <a:pt x="154" y="582"/>
                  </a:lnTo>
                  <a:lnTo>
                    <a:pt x="151" y="582"/>
                  </a:lnTo>
                  <a:lnTo>
                    <a:pt x="147" y="584"/>
                  </a:lnTo>
                  <a:lnTo>
                    <a:pt x="144" y="584"/>
                  </a:lnTo>
                  <a:lnTo>
                    <a:pt x="139" y="584"/>
                  </a:lnTo>
                  <a:lnTo>
                    <a:pt x="139" y="584"/>
                  </a:lnTo>
                  <a:lnTo>
                    <a:pt x="137" y="587"/>
                  </a:lnTo>
                  <a:lnTo>
                    <a:pt x="137" y="587"/>
                  </a:lnTo>
                  <a:lnTo>
                    <a:pt x="137" y="589"/>
                  </a:lnTo>
                  <a:lnTo>
                    <a:pt x="137" y="592"/>
                  </a:lnTo>
                  <a:lnTo>
                    <a:pt x="137" y="594"/>
                  </a:lnTo>
                  <a:lnTo>
                    <a:pt x="137" y="596"/>
                  </a:lnTo>
                  <a:lnTo>
                    <a:pt x="137" y="599"/>
                  </a:lnTo>
                  <a:lnTo>
                    <a:pt x="135" y="599"/>
                  </a:lnTo>
                  <a:lnTo>
                    <a:pt x="135" y="601"/>
                  </a:lnTo>
                  <a:lnTo>
                    <a:pt x="135" y="601"/>
                  </a:lnTo>
                  <a:lnTo>
                    <a:pt x="132" y="601"/>
                  </a:lnTo>
                  <a:lnTo>
                    <a:pt x="130" y="603"/>
                  </a:lnTo>
                  <a:lnTo>
                    <a:pt x="123" y="603"/>
                  </a:lnTo>
                  <a:lnTo>
                    <a:pt x="121" y="603"/>
                  </a:lnTo>
                  <a:lnTo>
                    <a:pt x="121" y="603"/>
                  </a:lnTo>
                  <a:lnTo>
                    <a:pt x="116" y="608"/>
                  </a:lnTo>
                  <a:lnTo>
                    <a:pt x="116" y="611"/>
                  </a:lnTo>
                  <a:lnTo>
                    <a:pt x="113" y="611"/>
                  </a:lnTo>
                  <a:lnTo>
                    <a:pt x="113" y="611"/>
                  </a:lnTo>
                  <a:lnTo>
                    <a:pt x="111" y="611"/>
                  </a:lnTo>
                  <a:lnTo>
                    <a:pt x="109" y="611"/>
                  </a:lnTo>
                  <a:lnTo>
                    <a:pt x="106" y="608"/>
                  </a:lnTo>
                  <a:lnTo>
                    <a:pt x="104" y="608"/>
                  </a:lnTo>
                  <a:lnTo>
                    <a:pt x="104" y="606"/>
                  </a:lnTo>
                  <a:lnTo>
                    <a:pt x="104" y="601"/>
                  </a:lnTo>
                  <a:lnTo>
                    <a:pt x="104" y="599"/>
                  </a:lnTo>
                  <a:lnTo>
                    <a:pt x="102" y="599"/>
                  </a:lnTo>
                  <a:lnTo>
                    <a:pt x="99" y="596"/>
                  </a:lnTo>
                  <a:lnTo>
                    <a:pt x="94" y="596"/>
                  </a:lnTo>
                  <a:lnTo>
                    <a:pt x="94" y="596"/>
                  </a:lnTo>
                  <a:lnTo>
                    <a:pt x="92" y="594"/>
                  </a:lnTo>
                  <a:lnTo>
                    <a:pt x="92" y="594"/>
                  </a:lnTo>
                  <a:lnTo>
                    <a:pt x="87" y="582"/>
                  </a:lnTo>
                  <a:lnTo>
                    <a:pt x="85" y="577"/>
                  </a:lnTo>
                  <a:lnTo>
                    <a:pt x="85" y="577"/>
                  </a:lnTo>
                  <a:lnTo>
                    <a:pt x="85" y="573"/>
                  </a:lnTo>
                  <a:lnTo>
                    <a:pt x="85" y="570"/>
                  </a:lnTo>
                  <a:lnTo>
                    <a:pt x="87" y="566"/>
                  </a:lnTo>
                  <a:lnTo>
                    <a:pt x="87" y="563"/>
                  </a:lnTo>
                  <a:lnTo>
                    <a:pt x="87" y="561"/>
                  </a:lnTo>
                  <a:lnTo>
                    <a:pt x="85" y="558"/>
                  </a:lnTo>
                  <a:lnTo>
                    <a:pt x="83" y="554"/>
                  </a:lnTo>
                  <a:lnTo>
                    <a:pt x="83" y="554"/>
                  </a:lnTo>
                  <a:lnTo>
                    <a:pt x="80" y="551"/>
                  </a:lnTo>
                  <a:lnTo>
                    <a:pt x="80" y="551"/>
                  </a:lnTo>
                  <a:lnTo>
                    <a:pt x="80" y="549"/>
                  </a:lnTo>
                  <a:lnTo>
                    <a:pt x="78" y="544"/>
                  </a:lnTo>
                  <a:lnTo>
                    <a:pt x="78" y="542"/>
                  </a:lnTo>
                  <a:lnTo>
                    <a:pt x="78" y="540"/>
                  </a:lnTo>
                  <a:lnTo>
                    <a:pt x="76" y="540"/>
                  </a:lnTo>
                  <a:lnTo>
                    <a:pt x="71" y="540"/>
                  </a:lnTo>
                  <a:lnTo>
                    <a:pt x="68" y="540"/>
                  </a:lnTo>
                  <a:lnTo>
                    <a:pt x="68" y="537"/>
                  </a:lnTo>
                  <a:lnTo>
                    <a:pt x="66" y="537"/>
                  </a:lnTo>
                  <a:lnTo>
                    <a:pt x="66" y="535"/>
                  </a:lnTo>
                  <a:lnTo>
                    <a:pt x="66" y="535"/>
                  </a:lnTo>
                  <a:lnTo>
                    <a:pt x="64" y="532"/>
                  </a:lnTo>
                  <a:lnTo>
                    <a:pt x="66" y="528"/>
                  </a:lnTo>
                  <a:lnTo>
                    <a:pt x="66" y="523"/>
                  </a:lnTo>
                  <a:lnTo>
                    <a:pt x="68" y="521"/>
                  </a:lnTo>
                  <a:lnTo>
                    <a:pt x="68" y="518"/>
                  </a:lnTo>
                  <a:lnTo>
                    <a:pt x="71" y="516"/>
                  </a:lnTo>
                  <a:lnTo>
                    <a:pt x="73" y="514"/>
                  </a:lnTo>
                  <a:lnTo>
                    <a:pt x="73" y="509"/>
                  </a:lnTo>
                  <a:lnTo>
                    <a:pt x="73" y="499"/>
                  </a:lnTo>
                  <a:lnTo>
                    <a:pt x="76" y="495"/>
                  </a:lnTo>
                  <a:lnTo>
                    <a:pt x="76" y="492"/>
                  </a:lnTo>
                  <a:lnTo>
                    <a:pt x="78" y="490"/>
                  </a:lnTo>
                  <a:lnTo>
                    <a:pt x="85" y="480"/>
                  </a:lnTo>
                  <a:lnTo>
                    <a:pt x="85" y="478"/>
                  </a:lnTo>
                  <a:lnTo>
                    <a:pt x="87" y="478"/>
                  </a:lnTo>
                  <a:lnTo>
                    <a:pt x="87" y="473"/>
                  </a:lnTo>
                  <a:lnTo>
                    <a:pt x="85" y="457"/>
                  </a:lnTo>
                  <a:lnTo>
                    <a:pt x="85" y="447"/>
                  </a:lnTo>
                  <a:lnTo>
                    <a:pt x="85" y="445"/>
                  </a:lnTo>
                  <a:lnTo>
                    <a:pt x="85" y="443"/>
                  </a:lnTo>
                  <a:lnTo>
                    <a:pt x="87" y="435"/>
                  </a:lnTo>
                  <a:lnTo>
                    <a:pt x="90" y="424"/>
                  </a:lnTo>
                  <a:lnTo>
                    <a:pt x="90" y="421"/>
                  </a:lnTo>
                  <a:lnTo>
                    <a:pt x="87" y="417"/>
                  </a:lnTo>
                  <a:lnTo>
                    <a:pt x="85" y="407"/>
                  </a:lnTo>
                  <a:lnTo>
                    <a:pt x="83" y="405"/>
                  </a:lnTo>
                  <a:lnTo>
                    <a:pt x="83" y="400"/>
                  </a:lnTo>
                  <a:lnTo>
                    <a:pt x="83" y="400"/>
                  </a:lnTo>
                  <a:lnTo>
                    <a:pt x="83" y="398"/>
                  </a:lnTo>
                  <a:lnTo>
                    <a:pt x="83" y="395"/>
                  </a:lnTo>
                  <a:lnTo>
                    <a:pt x="83" y="393"/>
                  </a:lnTo>
                  <a:lnTo>
                    <a:pt x="80" y="390"/>
                  </a:lnTo>
                  <a:lnTo>
                    <a:pt x="78" y="388"/>
                  </a:lnTo>
                  <a:lnTo>
                    <a:pt x="66" y="381"/>
                  </a:lnTo>
                  <a:lnTo>
                    <a:pt x="66" y="376"/>
                  </a:lnTo>
                  <a:lnTo>
                    <a:pt x="71" y="369"/>
                  </a:lnTo>
                  <a:lnTo>
                    <a:pt x="73" y="369"/>
                  </a:lnTo>
                  <a:lnTo>
                    <a:pt x="73" y="369"/>
                  </a:lnTo>
                  <a:lnTo>
                    <a:pt x="80" y="369"/>
                  </a:lnTo>
                  <a:lnTo>
                    <a:pt x="85" y="367"/>
                  </a:lnTo>
                  <a:lnTo>
                    <a:pt x="87" y="367"/>
                  </a:lnTo>
                  <a:lnTo>
                    <a:pt x="87" y="364"/>
                  </a:lnTo>
                  <a:lnTo>
                    <a:pt x="90" y="362"/>
                  </a:lnTo>
                  <a:lnTo>
                    <a:pt x="92" y="360"/>
                  </a:lnTo>
                  <a:lnTo>
                    <a:pt x="92" y="357"/>
                  </a:lnTo>
                  <a:lnTo>
                    <a:pt x="94" y="355"/>
                  </a:lnTo>
                  <a:lnTo>
                    <a:pt x="94" y="355"/>
                  </a:lnTo>
                  <a:lnTo>
                    <a:pt x="94" y="353"/>
                  </a:lnTo>
                  <a:lnTo>
                    <a:pt x="92" y="348"/>
                  </a:lnTo>
                  <a:lnTo>
                    <a:pt x="90" y="336"/>
                  </a:lnTo>
                  <a:lnTo>
                    <a:pt x="87" y="331"/>
                  </a:lnTo>
                  <a:lnTo>
                    <a:pt x="87" y="329"/>
                  </a:lnTo>
                  <a:lnTo>
                    <a:pt x="85" y="327"/>
                  </a:lnTo>
                  <a:lnTo>
                    <a:pt x="68" y="320"/>
                  </a:lnTo>
                  <a:lnTo>
                    <a:pt x="61" y="317"/>
                  </a:lnTo>
                  <a:lnTo>
                    <a:pt x="47" y="317"/>
                  </a:lnTo>
                  <a:lnTo>
                    <a:pt x="45" y="317"/>
                  </a:lnTo>
                  <a:lnTo>
                    <a:pt x="42" y="315"/>
                  </a:lnTo>
                  <a:lnTo>
                    <a:pt x="40" y="310"/>
                  </a:lnTo>
                  <a:lnTo>
                    <a:pt x="38" y="30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5"/>
            <p:cNvSpPr>
              <a:spLocks noEditPoints="1"/>
            </p:cNvSpPr>
            <p:nvPr/>
          </p:nvSpPr>
          <p:spPr bwMode="auto">
            <a:xfrm>
              <a:off x="2038431" y="362047"/>
              <a:ext cx="749001" cy="836996"/>
            </a:xfrm>
            <a:custGeom>
              <a:avLst/>
              <a:gdLst>
                <a:gd name="T0" fmla="*/ 438 w 715"/>
                <a:gd name="T1" fmla="*/ 28 h 799"/>
                <a:gd name="T2" fmla="*/ 393 w 715"/>
                <a:gd name="T3" fmla="*/ 45 h 799"/>
                <a:gd name="T4" fmla="*/ 355 w 715"/>
                <a:gd name="T5" fmla="*/ 35 h 799"/>
                <a:gd name="T6" fmla="*/ 341 w 715"/>
                <a:gd name="T7" fmla="*/ 80 h 799"/>
                <a:gd name="T8" fmla="*/ 313 w 715"/>
                <a:gd name="T9" fmla="*/ 125 h 799"/>
                <a:gd name="T10" fmla="*/ 291 w 715"/>
                <a:gd name="T11" fmla="*/ 163 h 799"/>
                <a:gd name="T12" fmla="*/ 325 w 715"/>
                <a:gd name="T13" fmla="*/ 196 h 799"/>
                <a:gd name="T14" fmla="*/ 336 w 715"/>
                <a:gd name="T15" fmla="*/ 217 h 799"/>
                <a:gd name="T16" fmla="*/ 336 w 715"/>
                <a:gd name="T17" fmla="*/ 250 h 799"/>
                <a:gd name="T18" fmla="*/ 282 w 715"/>
                <a:gd name="T19" fmla="*/ 291 h 799"/>
                <a:gd name="T20" fmla="*/ 258 w 715"/>
                <a:gd name="T21" fmla="*/ 333 h 799"/>
                <a:gd name="T22" fmla="*/ 223 w 715"/>
                <a:gd name="T23" fmla="*/ 324 h 799"/>
                <a:gd name="T24" fmla="*/ 194 w 715"/>
                <a:gd name="T25" fmla="*/ 364 h 799"/>
                <a:gd name="T26" fmla="*/ 173 w 715"/>
                <a:gd name="T27" fmla="*/ 366 h 799"/>
                <a:gd name="T28" fmla="*/ 150 w 715"/>
                <a:gd name="T29" fmla="*/ 435 h 799"/>
                <a:gd name="T30" fmla="*/ 105 w 715"/>
                <a:gd name="T31" fmla="*/ 468 h 799"/>
                <a:gd name="T32" fmla="*/ 83 w 715"/>
                <a:gd name="T33" fmla="*/ 485 h 799"/>
                <a:gd name="T34" fmla="*/ 62 w 715"/>
                <a:gd name="T35" fmla="*/ 456 h 799"/>
                <a:gd name="T36" fmla="*/ 36 w 715"/>
                <a:gd name="T37" fmla="*/ 449 h 799"/>
                <a:gd name="T38" fmla="*/ 17 w 715"/>
                <a:gd name="T39" fmla="*/ 608 h 799"/>
                <a:gd name="T40" fmla="*/ 45 w 715"/>
                <a:gd name="T41" fmla="*/ 648 h 799"/>
                <a:gd name="T42" fmla="*/ 67 w 715"/>
                <a:gd name="T43" fmla="*/ 650 h 799"/>
                <a:gd name="T44" fmla="*/ 131 w 715"/>
                <a:gd name="T45" fmla="*/ 700 h 799"/>
                <a:gd name="T46" fmla="*/ 150 w 715"/>
                <a:gd name="T47" fmla="*/ 709 h 799"/>
                <a:gd name="T48" fmla="*/ 166 w 715"/>
                <a:gd name="T49" fmla="*/ 721 h 799"/>
                <a:gd name="T50" fmla="*/ 194 w 715"/>
                <a:gd name="T51" fmla="*/ 735 h 799"/>
                <a:gd name="T52" fmla="*/ 301 w 715"/>
                <a:gd name="T53" fmla="*/ 776 h 799"/>
                <a:gd name="T54" fmla="*/ 377 w 715"/>
                <a:gd name="T55" fmla="*/ 752 h 799"/>
                <a:gd name="T56" fmla="*/ 471 w 715"/>
                <a:gd name="T57" fmla="*/ 738 h 799"/>
                <a:gd name="T58" fmla="*/ 509 w 715"/>
                <a:gd name="T59" fmla="*/ 750 h 799"/>
                <a:gd name="T60" fmla="*/ 528 w 715"/>
                <a:gd name="T61" fmla="*/ 752 h 799"/>
                <a:gd name="T62" fmla="*/ 547 w 715"/>
                <a:gd name="T63" fmla="*/ 778 h 799"/>
                <a:gd name="T64" fmla="*/ 568 w 715"/>
                <a:gd name="T65" fmla="*/ 785 h 799"/>
                <a:gd name="T66" fmla="*/ 575 w 715"/>
                <a:gd name="T67" fmla="*/ 761 h 799"/>
                <a:gd name="T68" fmla="*/ 594 w 715"/>
                <a:gd name="T69" fmla="*/ 733 h 799"/>
                <a:gd name="T70" fmla="*/ 575 w 715"/>
                <a:gd name="T71" fmla="*/ 712 h 799"/>
                <a:gd name="T72" fmla="*/ 542 w 715"/>
                <a:gd name="T73" fmla="*/ 700 h 799"/>
                <a:gd name="T74" fmla="*/ 519 w 715"/>
                <a:gd name="T75" fmla="*/ 672 h 799"/>
                <a:gd name="T76" fmla="*/ 504 w 715"/>
                <a:gd name="T77" fmla="*/ 627 h 799"/>
                <a:gd name="T78" fmla="*/ 485 w 715"/>
                <a:gd name="T79" fmla="*/ 598 h 799"/>
                <a:gd name="T80" fmla="*/ 478 w 715"/>
                <a:gd name="T81" fmla="*/ 589 h 799"/>
                <a:gd name="T82" fmla="*/ 483 w 715"/>
                <a:gd name="T83" fmla="*/ 539 h 799"/>
                <a:gd name="T84" fmla="*/ 516 w 715"/>
                <a:gd name="T85" fmla="*/ 489 h 799"/>
                <a:gd name="T86" fmla="*/ 561 w 715"/>
                <a:gd name="T87" fmla="*/ 478 h 799"/>
                <a:gd name="T88" fmla="*/ 554 w 715"/>
                <a:gd name="T89" fmla="*/ 496 h 799"/>
                <a:gd name="T90" fmla="*/ 538 w 715"/>
                <a:gd name="T91" fmla="*/ 499 h 799"/>
                <a:gd name="T92" fmla="*/ 585 w 715"/>
                <a:gd name="T93" fmla="*/ 492 h 799"/>
                <a:gd name="T94" fmla="*/ 689 w 715"/>
                <a:gd name="T95" fmla="*/ 364 h 799"/>
                <a:gd name="T96" fmla="*/ 663 w 715"/>
                <a:gd name="T97" fmla="*/ 338 h 799"/>
                <a:gd name="T98" fmla="*/ 632 w 715"/>
                <a:gd name="T99" fmla="*/ 333 h 799"/>
                <a:gd name="T100" fmla="*/ 618 w 715"/>
                <a:gd name="T101" fmla="*/ 333 h 799"/>
                <a:gd name="T102" fmla="*/ 582 w 715"/>
                <a:gd name="T103" fmla="*/ 359 h 799"/>
                <a:gd name="T104" fmla="*/ 545 w 715"/>
                <a:gd name="T105" fmla="*/ 343 h 799"/>
                <a:gd name="T106" fmla="*/ 504 w 715"/>
                <a:gd name="T107" fmla="*/ 300 h 799"/>
                <a:gd name="T108" fmla="*/ 511 w 715"/>
                <a:gd name="T109" fmla="*/ 241 h 799"/>
                <a:gd name="T110" fmla="*/ 493 w 715"/>
                <a:gd name="T111" fmla="*/ 201 h 799"/>
                <a:gd name="T112" fmla="*/ 469 w 715"/>
                <a:gd name="T113" fmla="*/ 191 h 799"/>
                <a:gd name="T114" fmla="*/ 493 w 715"/>
                <a:gd name="T115" fmla="*/ 116 h 799"/>
                <a:gd name="T116" fmla="*/ 535 w 715"/>
                <a:gd name="T117" fmla="*/ 75 h 799"/>
                <a:gd name="T118" fmla="*/ 556 w 715"/>
                <a:gd name="T119" fmla="*/ 47 h 799"/>
                <a:gd name="T120" fmla="*/ 523 w 715"/>
                <a:gd name="T121" fmla="*/ 0 h 799"/>
                <a:gd name="T122" fmla="*/ 521 w 715"/>
                <a:gd name="T123" fmla="*/ 534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799">
                  <a:moveTo>
                    <a:pt x="455" y="9"/>
                  </a:moveTo>
                  <a:lnTo>
                    <a:pt x="455" y="9"/>
                  </a:lnTo>
                  <a:lnTo>
                    <a:pt x="455" y="11"/>
                  </a:lnTo>
                  <a:lnTo>
                    <a:pt x="452" y="14"/>
                  </a:lnTo>
                  <a:lnTo>
                    <a:pt x="452" y="14"/>
                  </a:lnTo>
                  <a:lnTo>
                    <a:pt x="448" y="19"/>
                  </a:lnTo>
                  <a:lnTo>
                    <a:pt x="445" y="21"/>
                  </a:lnTo>
                  <a:lnTo>
                    <a:pt x="445" y="21"/>
                  </a:lnTo>
                  <a:lnTo>
                    <a:pt x="445" y="26"/>
                  </a:lnTo>
                  <a:lnTo>
                    <a:pt x="445" y="26"/>
                  </a:lnTo>
                  <a:lnTo>
                    <a:pt x="445" y="28"/>
                  </a:lnTo>
                  <a:lnTo>
                    <a:pt x="443" y="28"/>
                  </a:lnTo>
                  <a:lnTo>
                    <a:pt x="441" y="28"/>
                  </a:lnTo>
                  <a:lnTo>
                    <a:pt x="438" y="28"/>
                  </a:lnTo>
                  <a:lnTo>
                    <a:pt x="436" y="28"/>
                  </a:lnTo>
                  <a:lnTo>
                    <a:pt x="436" y="26"/>
                  </a:lnTo>
                  <a:lnTo>
                    <a:pt x="433" y="26"/>
                  </a:lnTo>
                  <a:lnTo>
                    <a:pt x="433" y="26"/>
                  </a:lnTo>
                  <a:lnTo>
                    <a:pt x="431" y="26"/>
                  </a:lnTo>
                  <a:lnTo>
                    <a:pt x="429" y="28"/>
                  </a:lnTo>
                  <a:lnTo>
                    <a:pt x="426" y="30"/>
                  </a:lnTo>
                  <a:lnTo>
                    <a:pt x="424" y="33"/>
                  </a:lnTo>
                  <a:lnTo>
                    <a:pt x="422" y="33"/>
                  </a:lnTo>
                  <a:lnTo>
                    <a:pt x="407" y="37"/>
                  </a:lnTo>
                  <a:lnTo>
                    <a:pt x="403" y="40"/>
                  </a:lnTo>
                  <a:lnTo>
                    <a:pt x="398" y="45"/>
                  </a:lnTo>
                  <a:lnTo>
                    <a:pt x="396" y="47"/>
                  </a:lnTo>
                  <a:lnTo>
                    <a:pt x="393" y="45"/>
                  </a:lnTo>
                  <a:lnTo>
                    <a:pt x="393" y="42"/>
                  </a:lnTo>
                  <a:lnTo>
                    <a:pt x="393" y="40"/>
                  </a:lnTo>
                  <a:lnTo>
                    <a:pt x="384" y="30"/>
                  </a:lnTo>
                  <a:lnTo>
                    <a:pt x="384" y="30"/>
                  </a:lnTo>
                  <a:lnTo>
                    <a:pt x="381" y="30"/>
                  </a:lnTo>
                  <a:lnTo>
                    <a:pt x="374" y="28"/>
                  </a:lnTo>
                  <a:lnTo>
                    <a:pt x="372" y="28"/>
                  </a:lnTo>
                  <a:lnTo>
                    <a:pt x="360" y="21"/>
                  </a:lnTo>
                  <a:lnTo>
                    <a:pt x="358" y="21"/>
                  </a:lnTo>
                  <a:lnTo>
                    <a:pt x="358" y="21"/>
                  </a:lnTo>
                  <a:lnTo>
                    <a:pt x="355" y="23"/>
                  </a:lnTo>
                  <a:lnTo>
                    <a:pt x="355" y="26"/>
                  </a:lnTo>
                  <a:lnTo>
                    <a:pt x="355" y="28"/>
                  </a:lnTo>
                  <a:lnTo>
                    <a:pt x="355" y="35"/>
                  </a:lnTo>
                  <a:lnTo>
                    <a:pt x="355" y="37"/>
                  </a:lnTo>
                  <a:lnTo>
                    <a:pt x="355" y="45"/>
                  </a:lnTo>
                  <a:lnTo>
                    <a:pt x="353" y="49"/>
                  </a:lnTo>
                  <a:lnTo>
                    <a:pt x="353" y="56"/>
                  </a:lnTo>
                  <a:lnTo>
                    <a:pt x="348" y="61"/>
                  </a:lnTo>
                  <a:lnTo>
                    <a:pt x="348" y="64"/>
                  </a:lnTo>
                  <a:lnTo>
                    <a:pt x="348" y="66"/>
                  </a:lnTo>
                  <a:lnTo>
                    <a:pt x="348" y="71"/>
                  </a:lnTo>
                  <a:lnTo>
                    <a:pt x="348" y="73"/>
                  </a:lnTo>
                  <a:lnTo>
                    <a:pt x="348" y="73"/>
                  </a:lnTo>
                  <a:lnTo>
                    <a:pt x="346" y="75"/>
                  </a:lnTo>
                  <a:lnTo>
                    <a:pt x="346" y="75"/>
                  </a:lnTo>
                  <a:lnTo>
                    <a:pt x="346" y="78"/>
                  </a:lnTo>
                  <a:lnTo>
                    <a:pt x="341" y="80"/>
                  </a:lnTo>
                  <a:lnTo>
                    <a:pt x="299" y="94"/>
                  </a:lnTo>
                  <a:lnTo>
                    <a:pt x="294" y="101"/>
                  </a:lnTo>
                  <a:lnTo>
                    <a:pt x="296" y="108"/>
                  </a:lnTo>
                  <a:lnTo>
                    <a:pt x="299" y="111"/>
                  </a:lnTo>
                  <a:lnTo>
                    <a:pt x="306" y="111"/>
                  </a:lnTo>
                  <a:lnTo>
                    <a:pt x="310" y="113"/>
                  </a:lnTo>
                  <a:lnTo>
                    <a:pt x="313" y="113"/>
                  </a:lnTo>
                  <a:lnTo>
                    <a:pt x="313" y="116"/>
                  </a:lnTo>
                  <a:lnTo>
                    <a:pt x="313" y="116"/>
                  </a:lnTo>
                  <a:lnTo>
                    <a:pt x="315" y="118"/>
                  </a:lnTo>
                  <a:lnTo>
                    <a:pt x="315" y="118"/>
                  </a:lnTo>
                  <a:lnTo>
                    <a:pt x="315" y="120"/>
                  </a:lnTo>
                  <a:lnTo>
                    <a:pt x="313" y="123"/>
                  </a:lnTo>
                  <a:lnTo>
                    <a:pt x="313" y="125"/>
                  </a:lnTo>
                  <a:lnTo>
                    <a:pt x="310" y="127"/>
                  </a:lnTo>
                  <a:lnTo>
                    <a:pt x="308" y="130"/>
                  </a:lnTo>
                  <a:lnTo>
                    <a:pt x="308" y="130"/>
                  </a:lnTo>
                  <a:lnTo>
                    <a:pt x="306" y="132"/>
                  </a:lnTo>
                  <a:lnTo>
                    <a:pt x="306" y="134"/>
                  </a:lnTo>
                  <a:lnTo>
                    <a:pt x="306" y="137"/>
                  </a:lnTo>
                  <a:lnTo>
                    <a:pt x="306" y="151"/>
                  </a:lnTo>
                  <a:lnTo>
                    <a:pt x="306" y="151"/>
                  </a:lnTo>
                  <a:lnTo>
                    <a:pt x="303" y="153"/>
                  </a:lnTo>
                  <a:lnTo>
                    <a:pt x="299" y="153"/>
                  </a:lnTo>
                  <a:lnTo>
                    <a:pt x="299" y="156"/>
                  </a:lnTo>
                  <a:lnTo>
                    <a:pt x="294" y="161"/>
                  </a:lnTo>
                  <a:lnTo>
                    <a:pt x="294" y="161"/>
                  </a:lnTo>
                  <a:lnTo>
                    <a:pt x="291" y="163"/>
                  </a:lnTo>
                  <a:lnTo>
                    <a:pt x="294" y="165"/>
                  </a:lnTo>
                  <a:lnTo>
                    <a:pt x="294" y="168"/>
                  </a:lnTo>
                  <a:lnTo>
                    <a:pt x="296" y="170"/>
                  </a:lnTo>
                  <a:lnTo>
                    <a:pt x="308" y="179"/>
                  </a:lnTo>
                  <a:lnTo>
                    <a:pt x="310" y="182"/>
                  </a:lnTo>
                  <a:lnTo>
                    <a:pt x="310" y="182"/>
                  </a:lnTo>
                  <a:lnTo>
                    <a:pt x="310" y="184"/>
                  </a:lnTo>
                  <a:lnTo>
                    <a:pt x="310" y="187"/>
                  </a:lnTo>
                  <a:lnTo>
                    <a:pt x="313" y="194"/>
                  </a:lnTo>
                  <a:lnTo>
                    <a:pt x="313" y="196"/>
                  </a:lnTo>
                  <a:lnTo>
                    <a:pt x="313" y="196"/>
                  </a:lnTo>
                  <a:lnTo>
                    <a:pt x="315" y="198"/>
                  </a:lnTo>
                  <a:lnTo>
                    <a:pt x="317" y="196"/>
                  </a:lnTo>
                  <a:lnTo>
                    <a:pt x="325" y="196"/>
                  </a:lnTo>
                  <a:lnTo>
                    <a:pt x="325" y="196"/>
                  </a:lnTo>
                  <a:lnTo>
                    <a:pt x="327" y="196"/>
                  </a:lnTo>
                  <a:lnTo>
                    <a:pt x="327" y="198"/>
                  </a:lnTo>
                  <a:lnTo>
                    <a:pt x="329" y="201"/>
                  </a:lnTo>
                  <a:lnTo>
                    <a:pt x="329" y="201"/>
                  </a:lnTo>
                  <a:lnTo>
                    <a:pt x="332" y="201"/>
                  </a:lnTo>
                  <a:lnTo>
                    <a:pt x="334" y="203"/>
                  </a:lnTo>
                  <a:lnTo>
                    <a:pt x="336" y="203"/>
                  </a:lnTo>
                  <a:lnTo>
                    <a:pt x="336" y="203"/>
                  </a:lnTo>
                  <a:lnTo>
                    <a:pt x="336" y="203"/>
                  </a:lnTo>
                  <a:lnTo>
                    <a:pt x="336" y="210"/>
                  </a:lnTo>
                  <a:lnTo>
                    <a:pt x="336" y="213"/>
                  </a:lnTo>
                  <a:lnTo>
                    <a:pt x="336" y="215"/>
                  </a:lnTo>
                  <a:lnTo>
                    <a:pt x="336" y="217"/>
                  </a:lnTo>
                  <a:lnTo>
                    <a:pt x="339" y="217"/>
                  </a:lnTo>
                  <a:lnTo>
                    <a:pt x="341" y="220"/>
                  </a:lnTo>
                  <a:lnTo>
                    <a:pt x="351" y="222"/>
                  </a:lnTo>
                  <a:lnTo>
                    <a:pt x="351" y="224"/>
                  </a:lnTo>
                  <a:lnTo>
                    <a:pt x="353" y="224"/>
                  </a:lnTo>
                  <a:lnTo>
                    <a:pt x="353" y="227"/>
                  </a:lnTo>
                  <a:lnTo>
                    <a:pt x="353" y="227"/>
                  </a:lnTo>
                  <a:lnTo>
                    <a:pt x="353" y="229"/>
                  </a:lnTo>
                  <a:lnTo>
                    <a:pt x="351" y="231"/>
                  </a:lnTo>
                  <a:lnTo>
                    <a:pt x="346" y="234"/>
                  </a:lnTo>
                  <a:lnTo>
                    <a:pt x="346" y="236"/>
                  </a:lnTo>
                  <a:lnTo>
                    <a:pt x="344" y="239"/>
                  </a:lnTo>
                  <a:lnTo>
                    <a:pt x="339" y="248"/>
                  </a:lnTo>
                  <a:lnTo>
                    <a:pt x="336" y="250"/>
                  </a:lnTo>
                  <a:lnTo>
                    <a:pt x="336" y="253"/>
                  </a:lnTo>
                  <a:lnTo>
                    <a:pt x="336" y="255"/>
                  </a:lnTo>
                  <a:lnTo>
                    <a:pt x="332" y="258"/>
                  </a:lnTo>
                  <a:lnTo>
                    <a:pt x="320" y="262"/>
                  </a:lnTo>
                  <a:lnTo>
                    <a:pt x="315" y="267"/>
                  </a:lnTo>
                  <a:lnTo>
                    <a:pt x="313" y="269"/>
                  </a:lnTo>
                  <a:lnTo>
                    <a:pt x="308" y="269"/>
                  </a:lnTo>
                  <a:lnTo>
                    <a:pt x="294" y="272"/>
                  </a:lnTo>
                  <a:lnTo>
                    <a:pt x="284" y="276"/>
                  </a:lnTo>
                  <a:lnTo>
                    <a:pt x="282" y="276"/>
                  </a:lnTo>
                  <a:lnTo>
                    <a:pt x="282" y="279"/>
                  </a:lnTo>
                  <a:lnTo>
                    <a:pt x="282" y="284"/>
                  </a:lnTo>
                  <a:lnTo>
                    <a:pt x="282" y="288"/>
                  </a:lnTo>
                  <a:lnTo>
                    <a:pt x="282" y="291"/>
                  </a:lnTo>
                  <a:lnTo>
                    <a:pt x="284" y="293"/>
                  </a:lnTo>
                  <a:lnTo>
                    <a:pt x="284" y="295"/>
                  </a:lnTo>
                  <a:lnTo>
                    <a:pt x="284" y="295"/>
                  </a:lnTo>
                  <a:lnTo>
                    <a:pt x="284" y="298"/>
                  </a:lnTo>
                  <a:lnTo>
                    <a:pt x="282" y="302"/>
                  </a:lnTo>
                  <a:lnTo>
                    <a:pt x="280" y="305"/>
                  </a:lnTo>
                  <a:lnTo>
                    <a:pt x="280" y="307"/>
                  </a:lnTo>
                  <a:lnTo>
                    <a:pt x="280" y="319"/>
                  </a:lnTo>
                  <a:lnTo>
                    <a:pt x="284" y="326"/>
                  </a:lnTo>
                  <a:lnTo>
                    <a:pt x="275" y="331"/>
                  </a:lnTo>
                  <a:lnTo>
                    <a:pt x="270" y="333"/>
                  </a:lnTo>
                  <a:lnTo>
                    <a:pt x="263" y="333"/>
                  </a:lnTo>
                  <a:lnTo>
                    <a:pt x="261" y="333"/>
                  </a:lnTo>
                  <a:lnTo>
                    <a:pt x="258" y="333"/>
                  </a:lnTo>
                  <a:lnTo>
                    <a:pt x="258" y="331"/>
                  </a:lnTo>
                  <a:lnTo>
                    <a:pt x="256" y="331"/>
                  </a:lnTo>
                  <a:lnTo>
                    <a:pt x="256" y="328"/>
                  </a:lnTo>
                  <a:lnTo>
                    <a:pt x="254" y="324"/>
                  </a:lnTo>
                  <a:lnTo>
                    <a:pt x="254" y="324"/>
                  </a:lnTo>
                  <a:lnTo>
                    <a:pt x="251" y="321"/>
                  </a:lnTo>
                  <a:lnTo>
                    <a:pt x="249" y="319"/>
                  </a:lnTo>
                  <a:lnTo>
                    <a:pt x="247" y="319"/>
                  </a:lnTo>
                  <a:lnTo>
                    <a:pt x="247" y="319"/>
                  </a:lnTo>
                  <a:lnTo>
                    <a:pt x="244" y="319"/>
                  </a:lnTo>
                  <a:lnTo>
                    <a:pt x="244" y="319"/>
                  </a:lnTo>
                  <a:lnTo>
                    <a:pt x="239" y="319"/>
                  </a:lnTo>
                  <a:lnTo>
                    <a:pt x="225" y="321"/>
                  </a:lnTo>
                  <a:lnTo>
                    <a:pt x="223" y="324"/>
                  </a:lnTo>
                  <a:lnTo>
                    <a:pt x="211" y="336"/>
                  </a:lnTo>
                  <a:lnTo>
                    <a:pt x="204" y="338"/>
                  </a:lnTo>
                  <a:lnTo>
                    <a:pt x="199" y="340"/>
                  </a:lnTo>
                  <a:lnTo>
                    <a:pt x="197" y="340"/>
                  </a:lnTo>
                  <a:lnTo>
                    <a:pt x="197" y="343"/>
                  </a:lnTo>
                  <a:lnTo>
                    <a:pt x="194" y="347"/>
                  </a:lnTo>
                  <a:lnTo>
                    <a:pt x="197" y="347"/>
                  </a:lnTo>
                  <a:lnTo>
                    <a:pt x="197" y="350"/>
                  </a:lnTo>
                  <a:lnTo>
                    <a:pt x="197" y="352"/>
                  </a:lnTo>
                  <a:lnTo>
                    <a:pt x="199" y="355"/>
                  </a:lnTo>
                  <a:lnTo>
                    <a:pt x="197" y="357"/>
                  </a:lnTo>
                  <a:lnTo>
                    <a:pt x="197" y="359"/>
                  </a:lnTo>
                  <a:lnTo>
                    <a:pt x="194" y="359"/>
                  </a:lnTo>
                  <a:lnTo>
                    <a:pt x="194" y="364"/>
                  </a:lnTo>
                  <a:lnTo>
                    <a:pt x="192" y="366"/>
                  </a:lnTo>
                  <a:lnTo>
                    <a:pt x="190" y="366"/>
                  </a:lnTo>
                  <a:lnTo>
                    <a:pt x="187" y="366"/>
                  </a:lnTo>
                  <a:lnTo>
                    <a:pt x="187" y="366"/>
                  </a:lnTo>
                  <a:lnTo>
                    <a:pt x="185" y="364"/>
                  </a:lnTo>
                  <a:lnTo>
                    <a:pt x="183" y="364"/>
                  </a:lnTo>
                  <a:lnTo>
                    <a:pt x="183" y="364"/>
                  </a:lnTo>
                  <a:lnTo>
                    <a:pt x="183" y="362"/>
                  </a:lnTo>
                  <a:lnTo>
                    <a:pt x="180" y="362"/>
                  </a:lnTo>
                  <a:lnTo>
                    <a:pt x="180" y="362"/>
                  </a:lnTo>
                  <a:lnTo>
                    <a:pt x="178" y="362"/>
                  </a:lnTo>
                  <a:lnTo>
                    <a:pt x="178" y="362"/>
                  </a:lnTo>
                  <a:lnTo>
                    <a:pt x="176" y="364"/>
                  </a:lnTo>
                  <a:lnTo>
                    <a:pt x="173" y="366"/>
                  </a:lnTo>
                  <a:lnTo>
                    <a:pt x="168" y="371"/>
                  </a:lnTo>
                  <a:lnTo>
                    <a:pt x="168" y="373"/>
                  </a:lnTo>
                  <a:lnTo>
                    <a:pt x="166" y="376"/>
                  </a:lnTo>
                  <a:lnTo>
                    <a:pt x="166" y="381"/>
                  </a:lnTo>
                  <a:lnTo>
                    <a:pt x="166" y="388"/>
                  </a:lnTo>
                  <a:lnTo>
                    <a:pt x="152" y="421"/>
                  </a:lnTo>
                  <a:lnTo>
                    <a:pt x="152" y="421"/>
                  </a:lnTo>
                  <a:lnTo>
                    <a:pt x="152" y="423"/>
                  </a:lnTo>
                  <a:lnTo>
                    <a:pt x="154" y="428"/>
                  </a:lnTo>
                  <a:lnTo>
                    <a:pt x="154" y="428"/>
                  </a:lnTo>
                  <a:lnTo>
                    <a:pt x="154" y="430"/>
                  </a:lnTo>
                  <a:lnTo>
                    <a:pt x="152" y="433"/>
                  </a:lnTo>
                  <a:lnTo>
                    <a:pt x="150" y="433"/>
                  </a:lnTo>
                  <a:lnTo>
                    <a:pt x="150" y="435"/>
                  </a:lnTo>
                  <a:lnTo>
                    <a:pt x="150" y="437"/>
                  </a:lnTo>
                  <a:lnTo>
                    <a:pt x="152" y="442"/>
                  </a:lnTo>
                  <a:lnTo>
                    <a:pt x="152" y="442"/>
                  </a:lnTo>
                  <a:lnTo>
                    <a:pt x="152" y="444"/>
                  </a:lnTo>
                  <a:lnTo>
                    <a:pt x="142" y="466"/>
                  </a:lnTo>
                  <a:lnTo>
                    <a:pt x="138" y="470"/>
                  </a:lnTo>
                  <a:lnTo>
                    <a:pt x="133" y="470"/>
                  </a:lnTo>
                  <a:lnTo>
                    <a:pt x="119" y="468"/>
                  </a:lnTo>
                  <a:lnTo>
                    <a:pt x="116" y="468"/>
                  </a:lnTo>
                  <a:lnTo>
                    <a:pt x="116" y="468"/>
                  </a:lnTo>
                  <a:lnTo>
                    <a:pt x="112" y="468"/>
                  </a:lnTo>
                  <a:lnTo>
                    <a:pt x="109" y="468"/>
                  </a:lnTo>
                  <a:lnTo>
                    <a:pt x="109" y="468"/>
                  </a:lnTo>
                  <a:lnTo>
                    <a:pt x="105" y="468"/>
                  </a:lnTo>
                  <a:lnTo>
                    <a:pt x="102" y="468"/>
                  </a:lnTo>
                  <a:lnTo>
                    <a:pt x="102" y="470"/>
                  </a:lnTo>
                  <a:lnTo>
                    <a:pt x="100" y="475"/>
                  </a:lnTo>
                  <a:lnTo>
                    <a:pt x="97" y="478"/>
                  </a:lnTo>
                  <a:lnTo>
                    <a:pt x="97" y="478"/>
                  </a:lnTo>
                  <a:lnTo>
                    <a:pt x="95" y="480"/>
                  </a:lnTo>
                  <a:lnTo>
                    <a:pt x="95" y="480"/>
                  </a:lnTo>
                  <a:lnTo>
                    <a:pt x="90" y="478"/>
                  </a:lnTo>
                  <a:lnTo>
                    <a:pt x="88" y="480"/>
                  </a:lnTo>
                  <a:lnTo>
                    <a:pt x="88" y="480"/>
                  </a:lnTo>
                  <a:lnTo>
                    <a:pt x="86" y="482"/>
                  </a:lnTo>
                  <a:lnTo>
                    <a:pt x="86" y="485"/>
                  </a:lnTo>
                  <a:lnTo>
                    <a:pt x="86" y="485"/>
                  </a:lnTo>
                  <a:lnTo>
                    <a:pt x="83" y="485"/>
                  </a:lnTo>
                  <a:lnTo>
                    <a:pt x="81" y="485"/>
                  </a:lnTo>
                  <a:lnTo>
                    <a:pt x="79" y="485"/>
                  </a:lnTo>
                  <a:lnTo>
                    <a:pt x="76" y="482"/>
                  </a:lnTo>
                  <a:lnTo>
                    <a:pt x="71" y="475"/>
                  </a:lnTo>
                  <a:lnTo>
                    <a:pt x="69" y="473"/>
                  </a:lnTo>
                  <a:lnTo>
                    <a:pt x="67" y="473"/>
                  </a:lnTo>
                  <a:lnTo>
                    <a:pt x="64" y="473"/>
                  </a:lnTo>
                  <a:lnTo>
                    <a:pt x="62" y="473"/>
                  </a:lnTo>
                  <a:lnTo>
                    <a:pt x="62" y="470"/>
                  </a:lnTo>
                  <a:lnTo>
                    <a:pt x="62" y="468"/>
                  </a:lnTo>
                  <a:lnTo>
                    <a:pt x="62" y="459"/>
                  </a:lnTo>
                  <a:lnTo>
                    <a:pt x="62" y="459"/>
                  </a:lnTo>
                  <a:lnTo>
                    <a:pt x="62" y="456"/>
                  </a:lnTo>
                  <a:lnTo>
                    <a:pt x="62" y="456"/>
                  </a:lnTo>
                  <a:lnTo>
                    <a:pt x="62" y="454"/>
                  </a:lnTo>
                  <a:lnTo>
                    <a:pt x="62" y="452"/>
                  </a:lnTo>
                  <a:lnTo>
                    <a:pt x="62" y="452"/>
                  </a:lnTo>
                  <a:lnTo>
                    <a:pt x="67" y="447"/>
                  </a:lnTo>
                  <a:lnTo>
                    <a:pt x="67" y="444"/>
                  </a:lnTo>
                  <a:lnTo>
                    <a:pt x="67" y="444"/>
                  </a:lnTo>
                  <a:lnTo>
                    <a:pt x="67" y="442"/>
                  </a:lnTo>
                  <a:lnTo>
                    <a:pt x="64" y="437"/>
                  </a:lnTo>
                  <a:lnTo>
                    <a:pt x="64" y="435"/>
                  </a:lnTo>
                  <a:lnTo>
                    <a:pt x="62" y="433"/>
                  </a:lnTo>
                  <a:lnTo>
                    <a:pt x="60" y="430"/>
                  </a:lnTo>
                  <a:lnTo>
                    <a:pt x="48" y="425"/>
                  </a:lnTo>
                  <a:lnTo>
                    <a:pt x="38" y="444"/>
                  </a:lnTo>
                  <a:lnTo>
                    <a:pt x="36" y="449"/>
                  </a:lnTo>
                  <a:lnTo>
                    <a:pt x="34" y="461"/>
                  </a:lnTo>
                  <a:lnTo>
                    <a:pt x="29" y="473"/>
                  </a:lnTo>
                  <a:lnTo>
                    <a:pt x="24" y="478"/>
                  </a:lnTo>
                  <a:lnTo>
                    <a:pt x="0" y="527"/>
                  </a:lnTo>
                  <a:lnTo>
                    <a:pt x="0" y="534"/>
                  </a:lnTo>
                  <a:lnTo>
                    <a:pt x="3" y="546"/>
                  </a:lnTo>
                  <a:lnTo>
                    <a:pt x="10" y="575"/>
                  </a:lnTo>
                  <a:lnTo>
                    <a:pt x="12" y="591"/>
                  </a:lnTo>
                  <a:lnTo>
                    <a:pt x="10" y="591"/>
                  </a:lnTo>
                  <a:lnTo>
                    <a:pt x="10" y="593"/>
                  </a:lnTo>
                  <a:lnTo>
                    <a:pt x="10" y="596"/>
                  </a:lnTo>
                  <a:lnTo>
                    <a:pt x="12" y="598"/>
                  </a:lnTo>
                  <a:lnTo>
                    <a:pt x="12" y="603"/>
                  </a:lnTo>
                  <a:lnTo>
                    <a:pt x="17" y="608"/>
                  </a:lnTo>
                  <a:lnTo>
                    <a:pt x="24" y="605"/>
                  </a:lnTo>
                  <a:lnTo>
                    <a:pt x="29" y="605"/>
                  </a:lnTo>
                  <a:lnTo>
                    <a:pt x="31" y="612"/>
                  </a:lnTo>
                  <a:lnTo>
                    <a:pt x="31" y="622"/>
                  </a:lnTo>
                  <a:lnTo>
                    <a:pt x="34" y="624"/>
                  </a:lnTo>
                  <a:lnTo>
                    <a:pt x="36" y="627"/>
                  </a:lnTo>
                  <a:lnTo>
                    <a:pt x="36" y="629"/>
                  </a:lnTo>
                  <a:lnTo>
                    <a:pt x="34" y="634"/>
                  </a:lnTo>
                  <a:lnTo>
                    <a:pt x="36" y="643"/>
                  </a:lnTo>
                  <a:lnTo>
                    <a:pt x="34" y="648"/>
                  </a:lnTo>
                  <a:lnTo>
                    <a:pt x="41" y="648"/>
                  </a:lnTo>
                  <a:lnTo>
                    <a:pt x="43" y="648"/>
                  </a:lnTo>
                  <a:lnTo>
                    <a:pt x="45" y="648"/>
                  </a:lnTo>
                  <a:lnTo>
                    <a:pt x="45" y="648"/>
                  </a:lnTo>
                  <a:lnTo>
                    <a:pt x="48" y="650"/>
                  </a:lnTo>
                  <a:lnTo>
                    <a:pt x="50" y="653"/>
                  </a:lnTo>
                  <a:lnTo>
                    <a:pt x="50" y="655"/>
                  </a:lnTo>
                  <a:lnTo>
                    <a:pt x="50" y="655"/>
                  </a:lnTo>
                  <a:lnTo>
                    <a:pt x="52" y="657"/>
                  </a:lnTo>
                  <a:lnTo>
                    <a:pt x="52" y="657"/>
                  </a:lnTo>
                  <a:lnTo>
                    <a:pt x="55" y="655"/>
                  </a:lnTo>
                  <a:lnTo>
                    <a:pt x="57" y="655"/>
                  </a:lnTo>
                  <a:lnTo>
                    <a:pt x="57" y="653"/>
                  </a:lnTo>
                  <a:lnTo>
                    <a:pt x="57" y="650"/>
                  </a:lnTo>
                  <a:lnTo>
                    <a:pt x="60" y="650"/>
                  </a:lnTo>
                  <a:lnTo>
                    <a:pt x="60" y="650"/>
                  </a:lnTo>
                  <a:lnTo>
                    <a:pt x="62" y="650"/>
                  </a:lnTo>
                  <a:lnTo>
                    <a:pt x="67" y="650"/>
                  </a:lnTo>
                  <a:lnTo>
                    <a:pt x="76" y="660"/>
                  </a:lnTo>
                  <a:lnTo>
                    <a:pt x="79" y="662"/>
                  </a:lnTo>
                  <a:lnTo>
                    <a:pt x="81" y="664"/>
                  </a:lnTo>
                  <a:lnTo>
                    <a:pt x="81" y="667"/>
                  </a:lnTo>
                  <a:lnTo>
                    <a:pt x="114" y="686"/>
                  </a:lnTo>
                  <a:lnTo>
                    <a:pt x="123" y="688"/>
                  </a:lnTo>
                  <a:lnTo>
                    <a:pt x="126" y="688"/>
                  </a:lnTo>
                  <a:lnTo>
                    <a:pt x="128" y="690"/>
                  </a:lnTo>
                  <a:lnTo>
                    <a:pt x="131" y="693"/>
                  </a:lnTo>
                  <a:lnTo>
                    <a:pt x="131" y="693"/>
                  </a:lnTo>
                  <a:lnTo>
                    <a:pt x="133" y="695"/>
                  </a:lnTo>
                  <a:lnTo>
                    <a:pt x="133" y="695"/>
                  </a:lnTo>
                  <a:lnTo>
                    <a:pt x="133" y="698"/>
                  </a:lnTo>
                  <a:lnTo>
                    <a:pt x="131" y="700"/>
                  </a:lnTo>
                  <a:lnTo>
                    <a:pt x="131" y="702"/>
                  </a:lnTo>
                  <a:lnTo>
                    <a:pt x="131" y="702"/>
                  </a:lnTo>
                  <a:lnTo>
                    <a:pt x="131" y="705"/>
                  </a:lnTo>
                  <a:lnTo>
                    <a:pt x="133" y="705"/>
                  </a:lnTo>
                  <a:lnTo>
                    <a:pt x="133" y="705"/>
                  </a:lnTo>
                  <a:lnTo>
                    <a:pt x="135" y="707"/>
                  </a:lnTo>
                  <a:lnTo>
                    <a:pt x="135" y="707"/>
                  </a:lnTo>
                  <a:lnTo>
                    <a:pt x="140" y="707"/>
                  </a:lnTo>
                  <a:lnTo>
                    <a:pt x="145" y="705"/>
                  </a:lnTo>
                  <a:lnTo>
                    <a:pt x="145" y="705"/>
                  </a:lnTo>
                  <a:lnTo>
                    <a:pt x="147" y="705"/>
                  </a:lnTo>
                  <a:lnTo>
                    <a:pt x="150" y="707"/>
                  </a:lnTo>
                  <a:lnTo>
                    <a:pt x="150" y="709"/>
                  </a:lnTo>
                  <a:lnTo>
                    <a:pt x="150" y="709"/>
                  </a:lnTo>
                  <a:lnTo>
                    <a:pt x="147" y="714"/>
                  </a:lnTo>
                  <a:lnTo>
                    <a:pt x="147" y="714"/>
                  </a:lnTo>
                  <a:lnTo>
                    <a:pt x="147" y="716"/>
                  </a:lnTo>
                  <a:lnTo>
                    <a:pt x="147" y="716"/>
                  </a:lnTo>
                  <a:lnTo>
                    <a:pt x="150" y="719"/>
                  </a:lnTo>
                  <a:lnTo>
                    <a:pt x="150" y="719"/>
                  </a:lnTo>
                  <a:lnTo>
                    <a:pt x="154" y="724"/>
                  </a:lnTo>
                  <a:lnTo>
                    <a:pt x="157" y="726"/>
                  </a:lnTo>
                  <a:lnTo>
                    <a:pt x="159" y="726"/>
                  </a:lnTo>
                  <a:lnTo>
                    <a:pt x="161" y="726"/>
                  </a:lnTo>
                  <a:lnTo>
                    <a:pt x="161" y="726"/>
                  </a:lnTo>
                  <a:lnTo>
                    <a:pt x="164" y="724"/>
                  </a:lnTo>
                  <a:lnTo>
                    <a:pt x="166" y="721"/>
                  </a:lnTo>
                  <a:lnTo>
                    <a:pt x="166" y="721"/>
                  </a:lnTo>
                  <a:lnTo>
                    <a:pt x="166" y="719"/>
                  </a:lnTo>
                  <a:lnTo>
                    <a:pt x="176" y="719"/>
                  </a:lnTo>
                  <a:lnTo>
                    <a:pt x="178" y="716"/>
                  </a:lnTo>
                  <a:lnTo>
                    <a:pt x="178" y="716"/>
                  </a:lnTo>
                  <a:lnTo>
                    <a:pt x="180" y="714"/>
                  </a:lnTo>
                  <a:lnTo>
                    <a:pt x="183" y="714"/>
                  </a:lnTo>
                  <a:lnTo>
                    <a:pt x="185" y="714"/>
                  </a:lnTo>
                  <a:lnTo>
                    <a:pt x="194" y="716"/>
                  </a:lnTo>
                  <a:lnTo>
                    <a:pt x="197" y="719"/>
                  </a:lnTo>
                  <a:lnTo>
                    <a:pt x="194" y="724"/>
                  </a:lnTo>
                  <a:lnTo>
                    <a:pt x="192" y="724"/>
                  </a:lnTo>
                  <a:lnTo>
                    <a:pt x="192" y="726"/>
                  </a:lnTo>
                  <a:lnTo>
                    <a:pt x="192" y="726"/>
                  </a:lnTo>
                  <a:lnTo>
                    <a:pt x="194" y="735"/>
                  </a:lnTo>
                  <a:lnTo>
                    <a:pt x="194" y="735"/>
                  </a:lnTo>
                  <a:lnTo>
                    <a:pt x="202" y="738"/>
                  </a:lnTo>
                  <a:lnTo>
                    <a:pt x="218" y="735"/>
                  </a:lnTo>
                  <a:lnTo>
                    <a:pt x="220" y="745"/>
                  </a:lnTo>
                  <a:lnTo>
                    <a:pt x="230" y="754"/>
                  </a:lnTo>
                  <a:lnTo>
                    <a:pt x="258" y="766"/>
                  </a:lnTo>
                  <a:lnTo>
                    <a:pt x="263" y="766"/>
                  </a:lnTo>
                  <a:lnTo>
                    <a:pt x="268" y="769"/>
                  </a:lnTo>
                  <a:lnTo>
                    <a:pt x="270" y="776"/>
                  </a:lnTo>
                  <a:lnTo>
                    <a:pt x="273" y="780"/>
                  </a:lnTo>
                  <a:lnTo>
                    <a:pt x="277" y="778"/>
                  </a:lnTo>
                  <a:lnTo>
                    <a:pt x="289" y="776"/>
                  </a:lnTo>
                  <a:lnTo>
                    <a:pt x="296" y="773"/>
                  </a:lnTo>
                  <a:lnTo>
                    <a:pt x="301" y="776"/>
                  </a:lnTo>
                  <a:lnTo>
                    <a:pt x="310" y="778"/>
                  </a:lnTo>
                  <a:lnTo>
                    <a:pt x="327" y="790"/>
                  </a:lnTo>
                  <a:lnTo>
                    <a:pt x="332" y="790"/>
                  </a:lnTo>
                  <a:lnTo>
                    <a:pt x="336" y="787"/>
                  </a:lnTo>
                  <a:lnTo>
                    <a:pt x="341" y="783"/>
                  </a:lnTo>
                  <a:lnTo>
                    <a:pt x="346" y="776"/>
                  </a:lnTo>
                  <a:lnTo>
                    <a:pt x="358" y="771"/>
                  </a:lnTo>
                  <a:lnTo>
                    <a:pt x="362" y="766"/>
                  </a:lnTo>
                  <a:lnTo>
                    <a:pt x="362" y="761"/>
                  </a:lnTo>
                  <a:lnTo>
                    <a:pt x="365" y="759"/>
                  </a:lnTo>
                  <a:lnTo>
                    <a:pt x="367" y="757"/>
                  </a:lnTo>
                  <a:lnTo>
                    <a:pt x="372" y="754"/>
                  </a:lnTo>
                  <a:lnTo>
                    <a:pt x="374" y="754"/>
                  </a:lnTo>
                  <a:lnTo>
                    <a:pt x="377" y="752"/>
                  </a:lnTo>
                  <a:lnTo>
                    <a:pt x="377" y="747"/>
                  </a:lnTo>
                  <a:lnTo>
                    <a:pt x="379" y="747"/>
                  </a:lnTo>
                  <a:lnTo>
                    <a:pt x="386" y="745"/>
                  </a:lnTo>
                  <a:lnTo>
                    <a:pt x="400" y="740"/>
                  </a:lnTo>
                  <a:lnTo>
                    <a:pt x="407" y="740"/>
                  </a:lnTo>
                  <a:lnTo>
                    <a:pt x="412" y="740"/>
                  </a:lnTo>
                  <a:lnTo>
                    <a:pt x="417" y="740"/>
                  </a:lnTo>
                  <a:lnTo>
                    <a:pt x="417" y="740"/>
                  </a:lnTo>
                  <a:lnTo>
                    <a:pt x="429" y="735"/>
                  </a:lnTo>
                  <a:lnTo>
                    <a:pt x="431" y="735"/>
                  </a:lnTo>
                  <a:lnTo>
                    <a:pt x="433" y="735"/>
                  </a:lnTo>
                  <a:lnTo>
                    <a:pt x="436" y="735"/>
                  </a:lnTo>
                  <a:lnTo>
                    <a:pt x="464" y="738"/>
                  </a:lnTo>
                  <a:lnTo>
                    <a:pt x="471" y="738"/>
                  </a:lnTo>
                  <a:lnTo>
                    <a:pt x="474" y="740"/>
                  </a:lnTo>
                  <a:lnTo>
                    <a:pt x="476" y="743"/>
                  </a:lnTo>
                  <a:lnTo>
                    <a:pt x="476" y="743"/>
                  </a:lnTo>
                  <a:lnTo>
                    <a:pt x="478" y="747"/>
                  </a:lnTo>
                  <a:lnTo>
                    <a:pt x="478" y="747"/>
                  </a:lnTo>
                  <a:lnTo>
                    <a:pt x="481" y="750"/>
                  </a:lnTo>
                  <a:lnTo>
                    <a:pt x="485" y="750"/>
                  </a:lnTo>
                  <a:lnTo>
                    <a:pt x="488" y="750"/>
                  </a:lnTo>
                  <a:lnTo>
                    <a:pt x="490" y="750"/>
                  </a:lnTo>
                  <a:lnTo>
                    <a:pt x="490" y="747"/>
                  </a:lnTo>
                  <a:lnTo>
                    <a:pt x="493" y="747"/>
                  </a:lnTo>
                  <a:lnTo>
                    <a:pt x="497" y="750"/>
                  </a:lnTo>
                  <a:lnTo>
                    <a:pt x="507" y="750"/>
                  </a:lnTo>
                  <a:lnTo>
                    <a:pt x="509" y="750"/>
                  </a:lnTo>
                  <a:lnTo>
                    <a:pt x="511" y="750"/>
                  </a:lnTo>
                  <a:lnTo>
                    <a:pt x="511" y="747"/>
                  </a:lnTo>
                  <a:lnTo>
                    <a:pt x="511" y="747"/>
                  </a:lnTo>
                  <a:lnTo>
                    <a:pt x="514" y="747"/>
                  </a:lnTo>
                  <a:lnTo>
                    <a:pt x="521" y="743"/>
                  </a:lnTo>
                  <a:lnTo>
                    <a:pt x="523" y="743"/>
                  </a:lnTo>
                  <a:lnTo>
                    <a:pt x="526" y="743"/>
                  </a:lnTo>
                  <a:lnTo>
                    <a:pt x="528" y="745"/>
                  </a:lnTo>
                  <a:lnTo>
                    <a:pt x="528" y="745"/>
                  </a:lnTo>
                  <a:lnTo>
                    <a:pt x="528" y="747"/>
                  </a:lnTo>
                  <a:lnTo>
                    <a:pt x="528" y="747"/>
                  </a:lnTo>
                  <a:lnTo>
                    <a:pt x="528" y="750"/>
                  </a:lnTo>
                  <a:lnTo>
                    <a:pt x="528" y="752"/>
                  </a:lnTo>
                  <a:lnTo>
                    <a:pt x="528" y="752"/>
                  </a:lnTo>
                  <a:lnTo>
                    <a:pt x="528" y="754"/>
                  </a:lnTo>
                  <a:lnTo>
                    <a:pt x="528" y="757"/>
                  </a:lnTo>
                  <a:lnTo>
                    <a:pt x="528" y="757"/>
                  </a:lnTo>
                  <a:lnTo>
                    <a:pt x="528" y="761"/>
                  </a:lnTo>
                  <a:lnTo>
                    <a:pt x="530" y="766"/>
                  </a:lnTo>
                  <a:lnTo>
                    <a:pt x="530" y="771"/>
                  </a:lnTo>
                  <a:lnTo>
                    <a:pt x="533" y="771"/>
                  </a:lnTo>
                  <a:lnTo>
                    <a:pt x="533" y="773"/>
                  </a:lnTo>
                  <a:lnTo>
                    <a:pt x="533" y="773"/>
                  </a:lnTo>
                  <a:lnTo>
                    <a:pt x="535" y="776"/>
                  </a:lnTo>
                  <a:lnTo>
                    <a:pt x="542" y="776"/>
                  </a:lnTo>
                  <a:lnTo>
                    <a:pt x="545" y="776"/>
                  </a:lnTo>
                  <a:lnTo>
                    <a:pt x="547" y="778"/>
                  </a:lnTo>
                  <a:lnTo>
                    <a:pt x="547" y="778"/>
                  </a:lnTo>
                  <a:lnTo>
                    <a:pt x="549" y="780"/>
                  </a:lnTo>
                  <a:lnTo>
                    <a:pt x="549" y="780"/>
                  </a:lnTo>
                  <a:lnTo>
                    <a:pt x="549" y="783"/>
                  </a:lnTo>
                  <a:lnTo>
                    <a:pt x="549" y="785"/>
                  </a:lnTo>
                  <a:lnTo>
                    <a:pt x="549" y="787"/>
                  </a:lnTo>
                  <a:lnTo>
                    <a:pt x="552" y="790"/>
                  </a:lnTo>
                  <a:lnTo>
                    <a:pt x="552" y="790"/>
                  </a:lnTo>
                  <a:lnTo>
                    <a:pt x="556" y="792"/>
                  </a:lnTo>
                  <a:lnTo>
                    <a:pt x="566" y="799"/>
                  </a:lnTo>
                  <a:lnTo>
                    <a:pt x="568" y="797"/>
                  </a:lnTo>
                  <a:lnTo>
                    <a:pt x="573" y="792"/>
                  </a:lnTo>
                  <a:lnTo>
                    <a:pt x="573" y="785"/>
                  </a:lnTo>
                  <a:lnTo>
                    <a:pt x="571" y="785"/>
                  </a:lnTo>
                  <a:lnTo>
                    <a:pt x="568" y="785"/>
                  </a:lnTo>
                  <a:lnTo>
                    <a:pt x="566" y="785"/>
                  </a:lnTo>
                  <a:lnTo>
                    <a:pt x="566" y="780"/>
                  </a:lnTo>
                  <a:lnTo>
                    <a:pt x="568" y="780"/>
                  </a:lnTo>
                  <a:lnTo>
                    <a:pt x="571" y="776"/>
                  </a:lnTo>
                  <a:lnTo>
                    <a:pt x="571" y="773"/>
                  </a:lnTo>
                  <a:lnTo>
                    <a:pt x="561" y="771"/>
                  </a:lnTo>
                  <a:lnTo>
                    <a:pt x="561" y="766"/>
                  </a:lnTo>
                  <a:lnTo>
                    <a:pt x="564" y="759"/>
                  </a:lnTo>
                  <a:lnTo>
                    <a:pt x="564" y="757"/>
                  </a:lnTo>
                  <a:lnTo>
                    <a:pt x="566" y="752"/>
                  </a:lnTo>
                  <a:lnTo>
                    <a:pt x="568" y="750"/>
                  </a:lnTo>
                  <a:lnTo>
                    <a:pt x="573" y="750"/>
                  </a:lnTo>
                  <a:lnTo>
                    <a:pt x="575" y="754"/>
                  </a:lnTo>
                  <a:lnTo>
                    <a:pt x="575" y="761"/>
                  </a:lnTo>
                  <a:lnTo>
                    <a:pt x="571" y="771"/>
                  </a:lnTo>
                  <a:lnTo>
                    <a:pt x="575" y="773"/>
                  </a:lnTo>
                  <a:lnTo>
                    <a:pt x="578" y="778"/>
                  </a:lnTo>
                  <a:lnTo>
                    <a:pt x="580" y="783"/>
                  </a:lnTo>
                  <a:lnTo>
                    <a:pt x="580" y="785"/>
                  </a:lnTo>
                  <a:lnTo>
                    <a:pt x="587" y="773"/>
                  </a:lnTo>
                  <a:lnTo>
                    <a:pt x="590" y="764"/>
                  </a:lnTo>
                  <a:lnTo>
                    <a:pt x="590" y="757"/>
                  </a:lnTo>
                  <a:lnTo>
                    <a:pt x="590" y="745"/>
                  </a:lnTo>
                  <a:lnTo>
                    <a:pt x="590" y="740"/>
                  </a:lnTo>
                  <a:lnTo>
                    <a:pt x="592" y="738"/>
                  </a:lnTo>
                  <a:lnTo>
                    <a:pt x="594" y="738"/>
                  </a:lnTo>
                  <a:lnTo>
                    <a:pt x="594" y="735"/>
                  </a:lnTo>
                  <a:lnTo>
                    <a:pt x="594" y="733"/>
                  </a:lnTo>
                  <a:lnTo>
                    <a:pt x="597" y="728"/>
                  </a:lnTo>
                  <a:lnTo>
                    <a:pt x="594" y="726"/>
                  </a:lnTo>
                  <a:lnTo>
                    <a:pt x="597" y="721"/>
                  </a:lnTo>
                  <a:lnTo>
                    <a:pt x="597" y="716"/>
                  </a:lnTo>
                  <a:lnTo>
                    <a:pt x="594" y="714"/>
                  </a:lnTo>
                  <a:lnTo>
                    <a:pt x="590" y="709"/>
                  </a:lnTo>
                  <a:lnTo>
                    <a:pt x="587" y="709"/>
                  </a:lnTo>
                  <a:lnTo>
                    <a:pt x="580" y="709"/>
                  </a:lnTo>
                  <a:lnTo>
                    <a:pt x="582" y="714"/>
                  </a:lnTo>
                  <a:lnTo>
                    <a:pt x="582" y="714"/>
                  </a:lnTo>
                  <a:lnTo>
                    <a:pt x="585" y="714"/>
                  </a:lnTo>
                  <a:lnTo>
                    <a:pt x="585" y="712"/>
                  </a:lnTo>
                  <a:lnTo>
                    <a:pt x="582" y="716"/>
                  </a:lnTo>
                  <a:lnTo>
                    <a:pt x="575" y="712"/>
                  </a:lnTo>
                  <a:lnTo>
                    <a:pt x="568" y="705"/>
                  </a:lnTo>
                  <a:lnTo>
                    <a:pt x="564" y="702"/>
                  </a:lnTo>
                  <a:lnTo>
                    <a:pt x="561" y="700"/>
                  </a:lnTo>
                  <a:lnTo>
                    <a:pt x="556" y="698"/>
                  </a:lnTo>
                  <a:lnTo>
                    <a:pt x="556" y="693"/>
                  </a:lnTo>
                  <a:lnTo>
                    <a:pt x="552" y="690"/>
                  </a:lnTo>
                  <a:lnTo>
                    <a:pt x="547" y="688"/>
                  </a:lnTo>
                  <a:lnTo>
                    <a:pt x="542" y="683"/>
                  </a:lnTo>
                  <a:lnTo>
                    <a:pt x="547" y="690"/>
                  </a:lnTo>
                  <a:lnTo>
                    <a:pt x="549" y="695"/>
                  </a:lnTo>
                  <a:lnTo>
                    <a:pt x="549" y="700"/>
                  </a:lnTo>
                  <a:lnTo>
                    <a:pt x="545" y="707"/>
                  </a:lnTo>
                  <a:lnTo>
                    <a:pt x="540" y="702"/>
                  </a:lnTo>
                  <a:lnTo>
                    <a:pt x="542" y="700"/>
                  </a:lnTo>
                  <a:lnTo>
                    <a:pt x="542" y="700"/>
                  </a:lnTo>
                  <a:lnTo>
                    <a:pt x="545" y="700"/>
                  </a:lnTo>
                  <a:lnTo>
                    <a:pt x="547" y="698"/>
                  </a:lnTo>
                  <a:lnTo>
                    <a:pt x="545" y="695"/>
                  </a:lnTo>
                  <a:lnTo>
                    <a:pt x="542" y="690"/>
                  </a:lnTo>
                  <a:lnTo>
                    <a:pt x="538" y="683"/>
                  </a:lnTo>
                  <a:lnTo>
                    <a:pt x="533" y="679"/>
                  </a:lnTo>
                  <a:lnTo>
                    <a:pt x="526" y="674"/>
                  </a:lnTo>
                  <a:lnTo>
                    <a:pt x="528" y="679"/>
                  </a:lnTo>
                  <a:lnTo>
                    <a:pt x="528" y="679"/>
                  </a:lnTo>
                  <a:lnTo>
                    <a:pt x="528" y="681"/>
                  </a:lnTo>
                  <a:lnTo>
                    <a:pt x="523" y="681"/>
                  </a:lnTo>
                  <a:lnTo>
                    <a:pt x="519" y="679"/>
                  </a:lnTo>
                  <a:lnTo>
                    <a:pt x="519" y="672"/>
                  </a:lnTo>
                  <a:lnTo>
                    <a:pt x="519" y="660"/>
                  </a:lnTo>
                  <a:lnTo>
                    <a:pt x="521" y="662"/>
                  </a:lnTo>
                  <a:lnTo>
                    <a:pt x="521" y="667"/>
                  </a:lnTo>
                  <a:lnTo>
                    <a:pt x="521" y="669"/>
                  </a:lnTo>
                  <a:lnTo>
                    <a:pt x="526" y="672"/>
                  </a:lnTo>
                  <a:lnTo>
                    <a:pt x="528" y="672"/>
                  </a:lnTo>
                  <a:lnTo>
                    <a:pt x="523" y="655"/>
                  </a:lnTo>
                  <a:lnTo>
                    <a:pt x="521" y="641"/>
                  </a:lnTo>
                  <a:lnTo>
                    <a:pt x="519" y="636"/>
                  </a:lnTo>
                  <a:lnTo>
                    <a:pt x="514" y="631"/>
                  </a:lnTo>
                  <a:lnTo>
                    <a:pt x="511" y="624"/>
                  </a:lnTo>
                  <a:lnTo>
                    <a:pt x="514" y="617"/>
                  </a:lnTo>
                  <a:lnTo>
                    <a:pt x="509" y="619"/>
                  </a:lnTo>
                  <a:lnTo>
                    <a:pt x="504" y="627"/>
                  </a:lnTo>
                  <a:lnTo>
                    <a:pt x="500" y="631"/>
                  </a:lnTo>
                  <a:lnTo>
                    <a:pt x="502" y="631"/>
                  </a:lnTo>
                  <a:lnTo>
                    <a:pt x="502" y="631"/>
                  </a:lnTo>
                  <a:lnTo>
                    <a:pt x="502" y="634"/>
                  </a:lnTo>
                  <a:lnTo>
                    <a:pt x="497" y="634"/>
                  </a:lnTo>
                  <a:lnTo>
                    <a:pt x="493" y="631"/>
                  </a:lnTo>
                  <a:lnTo>
                    <a:pt x="488" y="627"/>
                  </a:lnTo>
                  <a:lnTo>
                    <a:pt x="488" y="622"/>
                  </a:lnTo>
                  <a:lnTo>
                    <a:pt x="485" y="619"/>
                  </a:lnTo>
                  <a:lnTo>
                    <a:pt x="483" y="617"/>
                  </a:lnTo>
                  <a:lnTo>
                    <a:pt x="485" y="615"/>
                  </a:lnTo>
                  <a:lnTo>
                    <a:pt x="488" y="612"/>
                  </a:lnTo>
                  <a:lnTo>
                    <a:pt x="485" y="605"/>
                  </a:lnTo>
                  <a:lnTo>
                    <a:pt x="485" y="598"/>
                  </a:lnTo>
                  <a:lnTo>
                    <a:pt x="483" y="596"/>
                  </a:lnTo>
                  <a:lnTo>
                    <a:pt x="476" y="593"/>
                  </a:lnTo>
                  <a:lnTo>
                    <a:pt x="478" y="598"/>
                  </a:lnTo>
                  <a:lnTo>
                    <a:pt x="478" y="603"/>
                  </a:lnTo>
                  <a:lnTo>
                    <a:pt x="476" y="610"/>
                  </a:lnTo>
                  <a:lnTo>
                    <a:pt x="474" y="612"/>
                  </a:lnTo>
                  <a:lnTo>
                    <a:pt x="471" y="610"/>
                  </a:lnTo>
                  <a:lnTo>
                    <a:pt x="467" y="603"/>
                  </a:lnTo>
                  <a:lnTo>
                    <a:pt x="462" y="598"/>
                  </a:lnTo>
                  <a:lnTo>
                    <a:pt x="462" y="589"/>
                  </a:lnTo>
                  <a:lnTo>
                    <a:pt x="464" y="589"/>
                  </a:lnTo>
                  <a:lnTo>
                    <a:pt x="469" y="589"/>
                  </a:lnTo>
                  <a:lnTo>
                    <a:pt x="474" y="591"/>
                  </a:lnTo>
                  <a:lnTo>
                    <a:pt x="478" y="589"/>
                  </a:lnTo>
                  <a:lnTo>
                    <a:pt x="481" y="586"/>
                  </a:lnTo>
                  <a:lnTo>
                    <a:pt x="481" y="582"/>
                  </a:lnTo>
                  <a:lnTo>
                    <a:pt x="483" y="575"/>
                  </a:lnTo>
                  <a:lnTo>
                    <a:pt x="481" y="570"/>
                  </a:lnTo>
                  <a:lnTo>
                    <a:pt x="481" y="567"/>
                  </a:lnTo>
                  <a:lnTo>
                    <a:pt x="485" y="567"/>
                  </a:lnTo>
                  <a:lnTo>
                    <a:pt x="485" y="565"/>
                  </a:lnTo>
                  <a:lnTo>
                    <a:pt x="485" y="560"/>
                  </a:lnTo>
                  <a:lnTo>
                    <a:pt x="485" y="558"/>
                  </a:lnTo>
                  <a:lnTo>
                    <a:pt x="485" y="556"/>
                  </a:lnTo>
                  <a:lnTo>
                    <a:pt x="488" y="551"/>
                  </a:lnTo>
                  <a:lnTo>
                    <a:pt x="485" y="549"/>
                  </a:lnTo>
                  <a:lnTo>
                    <a:pt x="483" y="544"/>
                  </a:lnTo>
                  <a:lnTo>
                    <a:pt x="483" y="539"/>
                  </a:lnTo>
                  <a:lnTo>
                    <a:pt x="485" y="534"/>
                  </a:lnTo>
                  <a:lnTo>
                    <a:pt x="483" y="537"/>
                  </a:lnTo>
                  <a:lnTo>
                    <a:pt x="483" y="532"/>
                  </a:lnTo>
                  <a:lnTo>
                    <a:pt x="488" y="520"/>
                  </a:lnTo>
                  <a:lnTo>
                    <a:pt x="497" y="508"/>
                  </a:lnTo>
                  <a:lnTo>
                    <a:pt x="507" y="499"/>
                  </a:lnTo>
                  <a:lnTo>
                    <a:pt x="519" y="499"/>
                  </a:lnTo>
                  <a:lnTo>
                    <a:pt x="516" y="504"/>
                  </a:lnTo>
                  <a:lnTo>
                    <a:pt x="521" y="504"/>
                  </a:lnTo>
                  <a:lnTo>
                    <a:pt x="526" y="501"/>
                  </a:lnTo>
                  <a:lnTo>
                    <a:pt x="530" y="499"/>
                  </a:lnTo>
                  <a:lnTo>
                    <a:pt x="530" y="496"/>
                  </a:lnTo>
                  <a:lnTo>
                    <a:pt x="519" y="494"/>
                  </a:lnTo>
                  <a:lnTo>
                    <a:pt x="516" y="489"/>
                  </a:lnTo>
                  <a:lnTo>
                    <a:pt x="519" y="482"/>
                  </a:lnTo>
                  <a:lnTo>
                    <a:pt x="523" y="492"/>
                  </a:lnTo>
                  <a:lnTo>
                    <a:pt x="526" y="492"/>
                  </a:lnTo>
                  <a:lnTo>
                    <a:pt x="526" y="489"/>
                  </a:lnTo>
                  <a:lnTo>
                    <a:pt x="533" y="492"/>
                  </a:lnTo>
                  <a:lnTo>
                    <a:pt x="538" y="492"/>
                  </a:lnTo>
                  <a:lnTo>
                    <a:pt x="538" y="489"/>
                  </a:lnTo>
                  <a:lnTo>
                    <a:pt x="533" y="485"/>
                  </a:lnTo>
                  <a:lnTo>
                    <a:pt x="538" y="478"/>
                  </a:lnTo>
                  <a:lnTo>
                    <a:pt x="542" y="468"/>
                  </a:lnTo>
                  <a:lnTo>
                    <a:pt x="549" y="463"/>
                  </a:lnTo>
                  <a:lnTo>
                    <a:pt x="552" y="470"/>
                  </a:lnTo>
                  <a:lnTo>
                    <a:pt x="554" y="473"/>
                  </a:lnTo>
                  <a:lnTo>
                    <a:pt x="561" y="478"/>
                  </a:lnTo>
                  <a:lnTo>
                    <a:pt x="564" y="478"/>
                  </a:lnTo>
                  <a:lnTo>
                    <a:pt x="568" y="470"/>
                  </a:lnTo>
                  <a:lnTo>
                    <a:pt x="573" y="468"/>
                  </a:lnTo>
                  <a:lnTo>
                    <a:pt x="571" y="475"/>
                  </a:lnTo>
                  <a:lnTo>
                    <a:pt x="568" y="480"/>
                  </a:lnTo>
                  <a:lnTo>
                    <a:pt x="564" y="482"/>
                  </a:lnTo>
                  <a:lnTo>
                    <a:pt x="559" y="482"/>
                  </a:lnTo>
                  <a:lnTo>
                    <a:pt x="556" y="487"/>
                  </a:lnTo>
                  <a:lnTo>
                    <a:pt x="556" y="492"/>
                  </a:lnTo>
                  <a:lnTo>
                    <a:pt x="556" y="496"/>
                  </a:lnTo>
                  <a:lnTo>
                    <a:pt x="549" y="499"/>
                  </a:lnTo>
                  <a:lnTo>
                    <a:pt x="549" y="496"/>
                  </a:lnTo>
                  <a:lnTo>
                    <a:pt x="554" y="496"/>
                  </a:lnTo>
                  <a:lnTo>
                    <a:pt x="554" y="496"/>
                  </a:lnTo>
                  <a:lnTo>
                    <a:pt x="554" y="494"/>
                  </a:lnTo>
                  <a:lnTo>
                    <a:pt x="552" y="494"/>
                  </a:lnTo>
                  <a:lnTo>
                    <a:pt x="552" y="492"/>
                  </a:lnTo>
                  <a:lnTo>
                    <a:pt x="552" y="494"/>
                  </a:lnTo>
                  <a:lnTo>
                    <a:pt x="552" y="492"/>
                  </a:lnTo>
                  <a:lnTo>
                    <a:pt x="547" y="494"/>
                  </a:lnTo>
                  <a:lnTo>
                    <a:pt x="545" y="494"/>
                  </a:lnTo>
                  <a:lnTo>
                    <a:pt x="542" y="494"/>
                  </a:lnTo>
                  <a:lnTo>
                    <a:pt x="547" y="499"/>
                  </a:lnTo>
                  <a:lnTo>
                    <a:pt x="545" y="501"/>
                  </a:lnTo>
                  <a:lnTo>
                    <a:pt x="542" y="504"/>
                  </a:lnTo>
                  <a:lnTo>
                    <a:pt x="542" y="501"/>
                  </a:lnTo>
                  <a:lnTo>
                    <a:pt x="540" y="496"/>
                  </a:lnTo>
                  <a:lnTo>
                    <a:pt x="538" y="499"/>
                  </a:lnTo>
                  <a:lnTo>
                    <a:pt x="538" y="501"/>
                  </a:lnTo>
                  <a:lnTo>
                    <a:pt x="538" y="504"/>
                  </a:lnTo>
                  <a:lnTo>
                    <a:pt x="535" y="506"/>
                  </a:lnTo>
                  <a:lnTo>
                    <a:pt x="533" y="506"/>
                  </a:lnTo>
                  <a:lnTo>
                    <a:pt x="535" y="508"/>
                  </a:lnTo>
                  <a:lnTo>
                    <a:pt x="533" y="513"/>
                  </a:lnTo>
                  <a:lnTo>
                    <a:pt x="530" y="520"/>
                  </a:lnTo>
                  <a:lnTo>
                    <a:pt x="530" y="525"/>
                  </a:lnTo>
                  <a:lnTo>
                    <a:pt x="533" y="525"/>
                  </a:lnTo>
                  <a:lnTo>
                    <a:pt x="540" y="518"/>
                  </a:lnTo>
                  <a:lnTo>
                    <a:pt x="552" y="513"/>
                  </a:lnTo>
                  <a:lnTo>
                    <a:pt x="554" y="511"/>
                  </a:lnTo>
                  <a:lnTo>
                    <a:pt x="559" y="506"/>
                  </a:lnTo>
                  <a:lnTo>
                    <a:pt x="585" y="492"/>
                  </a:lnTo>
                  <a:lnTo>
                    <a:pt x="630" y="459"/>
                  </a:lnTo>
                  <a:lnTo>
                    <a:pt x="672" y="421"/>
                  </a:lnTo>
                  <a:lnTo>
                    <a:pt x="684" y="416"/>
                  </a:lnTo>
                  <a:lnTo>
                    <a:pt x="705" y="411"/>
                  </a:lnTo>
                  <a:lnTo>
                    <a:pt x="713" y="407"/>
                  </a:lnTo>
                  <a:lnTo>
                    <a:pt x="715" y="402"/>
                  </a:lnTo>
                  <a:lnTo>
                    <a:pt x="710" y="397"/>
                  </a:lnTo>
                  <a:lnTo>
                    <a:pt x="708" y="395"/>
                  </a:lnTo>
                  <a:lnTo>
                    <a:pt x="698" y="376"/>
                  </a:lnTo>
                  <a:lnTo>
                    <a:pt x="696" y="376"/>
                  </a:lnTo>
                  <a:lnTo>
                    <a:pt x="694" y="371"/>
                  </a:lnTo>
                  <a:lnTo>
                    <a:pt x="691" y="369"/>
                  </a:lnTo>
                  <a:lnTo>
                    <a:pt x="689" y="369"/>
                  </a:lnTo>
                  <a:lnTo>
                    <a:pt x="689" y="364"/>
                  </a:lnTo>
                  <a:lnTo>
                    <a:pt x="689" y="364"/>
                  </a:lnTo>
                  <a:lnTo>
                    <a:pt x="689" y="364"/>
                  </a:lnTo>
                  <a:lnTo>
                    <a:pt x="687" y="362"/>
                  </a:lnTo>
                  <a:lnTo>
                    <a:pt x="679" y="352"/>
                  </a:lnTo>
                  <a:lnTo>
                    <a:pt x="679" y="352"/>
                  </a:lnTo>
                  <a:lnTo>
                    <a:pt x="677" y="350"/>
                  </a:lnTo>
                  <a:lnTo>
                    <a:pt x="677" y="345"/>
                  </a:lnTo>
                  <a:lnTo>
                    <a:pt x="675" y="340"/>
                  </a:lnTo>
                  <a:lnTo>
                    <a:pt x="675" y="336"/>
                  </a:lnTo>
                  <a:lnTo>
                    <a:pt x="675" y="336"/>
                  </a:lnTo>
                  <a:lnTo>
                    <a:pt x="672" y="331"/>
                  </a:lnTo>
                  <a:lnTo>
                    <a:pt x="668" y="328"/>
                  </a:lnTo>
                  <a:lnTo>
                    <a:pt x="663" y="333"/>
                  </a:lnTo>
                  <a:lnTo>
                    <a:pt x="663" y="338"/>
                  </a:lnTo>
                  <a:lnTo>
                    <a:pt x="663" y="338"/>
                  </a:lnTo>
                  <a:lnTo>
                    <a:pt x="661" y="340"/>
                  </a:lnTo>
                  <a:lnTo>
                    <a:pt x="658" y="340"/>
                  </a:lnTo>
                  <a:lnTo>
                    <a:pt x="644" y="340"/>
                  </a:lnTo>
                  <a:lnTo>
                    <a:pt x="644" y="338"/>
                  </a:lnTo>
                  <a:lnTo>
                    <a:pt x="642" y="338"/>
                  </a:lnTo>
                  <a:lnTo>
                    <a:pt x="642" y="336"/>
                  </a:lnTo>
                  <a:lnTo>
                    <a:pt x="642" y="333"/>
                  </a:lnTo>
                  <a:lnTo>
                    <a:pt x="642" y="333"/>
                  </a:lnTo>
                  <a:lnTo>
                    <a:pt x="639" y="333"/>
                  </a:lnTo>
                  <a:lnTo>
                    <a:pt x="637" y="331"/>
                  </a:lnTo>
                  <a:lnTo>
                    <a:pt x="637" y="331"/>
                  </a:lnTo>
                  <a:lnTo>
                    <a:pt x="635" y="331"/>
                  </a:lnTo>
                  <a:lnTo>
                    <a:pt x="632" y="333"/>
                  </a:lnTo>
                  <a:lnTo>
                    <a:pt x="630" y="336"/>
                  </a:lnTo>
                  <a:lnTo>
                    <a:pt x="630" y="338"/>
                  </a:lnTo>
                  <a:lnTo>
                    <a:pt x="627" y="340"/>
                  </a:lnTo>
                  <a:lnTo>
                    <a:pt x="627" y="343"/>
                  </a:lnTo>
                  <a:lnTo>
                    <a:pt x="627" y="343"/>
                  </a:lnTo>
                  <a:lnTo>
                    <a:pt x="625" y="343"/>
                  </a:lnTo>
                  <a:lnTo>
                    <a:pt x="623" y="343"/>
                  </a:lnTo>
                  <a:lnTo>
                    <a:pt x="623" y="340"/>
                  </a:lnTo>
                  <a:lnTo>
                    <a:pt x="620" y="340"/>
                  </a:lnTo>
                  <a:lnTo>
                    <a:pt x="620" y="338"/>
                  </a:lnTo>
                  <a:lnTo>
                    <a:pt x="620" y="336"/>
                  </a:lnTo>
                  <a:lnTo>
                    <a:pt x="620" y="336"/>
                  </a:lnTo>
                  <a:lnTo>
                    <a:pt x="620" y="333"/>
                  </a:lnTo>
                  <a:lnTo>
                    <a:pt x="618" y="333"/>
                  </a:lnTo>
                  <a:lnTo>
                    <a:pt x="616" y="333"/>
                  </a:lnTo>
                  <a:lnTo>
                    <a:pt x="613" y="331"/>
                  </a:lnTo>
                  <a:lnTo>
                    <a:pt x="611" y="331"/>
                  </a:lnTo>
                  <a:lnTo>
                    <a:pt x="611" y="333"/>
                  </a:lnTo>
                  <a:lnTo>
                    <a:pt x="611" y="336"/>
                  </a:lnTo>
                  <a:lnTo>
                    <a:pt x="608" y="338"/>
                  </a:lnTo>
                  <a:lnTo>
                    <a:pt x="608" y="340"/>
                  </a:lnTo>
                  <a:lnTo>
                    <a:pt x="606" y="340"/>
                  </a:lnTo>
                  <a:lnTo>
                    <a:pt x="601" y="343"/>
                  </a:lnTo>
                  <a:lnTo>
                    <a:pt x="599" y="345"/>
                  </a:lnTo>
                  <a:lnTo>
                    <a:pt x="597" y="347"/>
                  </a:lnTo>
                  <a:lnTo>
                    <a:pt x="590" y="357"/>
                  </a:lnTo>
                  <a:lnTo>
                    <a:pt x="587" y="359"/>
                  </a:lnTo>
                  <a:lnTo>
                    <a:pt x="582" y="359"/>
                  </a:lnTo>
                  <a:lnTo>
                    <a:pt x="580" y="355"/>
                  </a:lnTo>
                  <a:lnTo>
                    <a:pt x="578" y="352"/>
                  </a:lnTo>
                  <a:lnTo>
                    <a:pt x="573" y="350"/>
                  </a:lnTo>
                  <a:lnTo>
                    <a:pt x="571" y="347"/>
                  </a:lnTo>
                  <a:lnTo>
                    <a:pt x="568" y="347"/>
                  </a:lnTo>
                  <a:lnTo>
                    <a:pt x="568" y="350"/>
                  </a:lnTo>
                  <a:lnTo>
                    <a:pt x="566" y="350"/>
                  </a:lnTo>
                  <a:lnTo>
                    <a:pt x="564" y="352"/>
                  </a:lnTo>
                  <a:lnTo>
                    <a:pt x="561" y="352"/>
                  </a:lnTo>
                  <a:lnTo>
                    <a:pt x="561" y="352"/>
                  </a:lnTo>
                  <a:lnTo>
                    <a:pt x="549" y="350"/>
                  </a:lnTo>
                  <a:lnTo>
                    <a:pt x="547" y="347"/>
                  </a:lnTo>
                  <a:lnTo>
                    <a:pt x="547" y="345"/>
                  </a:lnTo>
                  <a:lnTo>
                    <a:pt x="545" y="343"/>
                  </a:lnTo>
                  <a:lnTo>
                    <a:pt x="535" y="324"/>
                  </a:lnTo>
                  <a:lnTo>
                    <a:pt x="533" y="319"/>
                  </a:lnTo>
                  <a:lnTo>
                    <a:pt x="533" y="319"/>
                  </a:lnTo>
                  <a:lnTo>
                    <a:pt x="533" y="317"/>
                  </a:lnTo>
                  <a:lnTo>
                    <a:pt x="530" y="314"/>
                  </a:lnTo>
                  <a:lnTo>
                    <a:pt x="528" y="314"/>
                  </a:lnTo>
                  <a:lnTo>
                    <a:pt x="523" y="312"/>
                  </a:lnTo>
                  <a:lnTo>
                    <a:pt x="521" y="312"/>
                  </a:lnTo>
                  <a:lnTo>
                    <a:pt x="514" y="307"/>
                  </a:lnTo>
                  <a:lnTo>
                    <a:pt x="511" y="305"/>
                  </a:lnTo>
                  <a:lnTo>
                    <a:pt x="511" y="305"/>
                  </a:lnTo>
                  <a:lnTo>
                    <a:pt x="509" y="305"/>
                  </a:lnTo>
                  <a:lnTo>
                    <a:pt x="507" y="302"/>
                  </a:lnTo>
                  <a:lnTo>
                    <a:pt x="504" y="300"/>
                  </a:lnTo>
                  <a:lnTo>
                    <a:pt x="502" y="288"/>
                  </a:lnTo>
                  <a:lnTo>
                    <a:pt x="500" y="279"/>
                  </a:lnTo>
                  <a:lnTo>
                    <a:pt x="493" y="267"/>
                  </a:lnTo>
                  <a:lnTo>
                    <a:pt x="495" y="260"/>
                  </a:lnTo>
                  <a:lnTo>
                    <a:pt x="495" y="258"/>
                  </a:lnTo>
                  <a:lnTo>
                    <a:pt x="495" y="255"/>
                  </a:lnTo>
                  <a:lnTo>
                    <a:pt x="497" y="253"/>
                  </a:lnTo>
                  <a:lnTo>
                    <a:pt x="497" y="250"/>
                  </a:lnTo>
                  <a:lnTo>
                    <a:pt x="497" y="250"/>
                  </a:lnTo>
                  <a:lnTo>
                    <a:pt x="500" y="250"/>
                  </a:lnTo>
                  <a:lnTo>
                    <a:pt x="500" y="248"/>
                  </a:lnTo>
                  <a:lnTo>
                    <a:pt x="507" y="246"/>
                  </a:lnTo>
                  <a:lnTo>
                    <a:pt x="509" y="243"/>
                  </a:lnTo>
                  <a:lnTo>
                    <a:pt x="511" y="241"/>
                  </a:lnTo>
                  <a:lnTo>
                    <a:pt x="511" y="241"/>
                  </a:lnTo>
                  <a:lnTo>
                    <a:pt x="511" y="239"/>
                  </a:lnTo>
                  <a:lnTo>
                    <a:pt x="511" y="236"/>
                  </a:lnTo>
                  <a:lnTo>
                    <a:pt x="511" y="234"/>
                  </a:lnTo>
                  <a:lnTo>
                    <a:pt x="511" y="229"/>
                  </a:lnTo>
                  <a:lnTo>
                    <a:pt x="509" y="222"/>
                  </a:lnTo>
                  <a:lnTo>
                    <a:pt x="507" y="220"/>
                  </a:lnTo>
                  <a:lnTo>
                    <a:pt x="504" y="217"/>
                  </a:lnTo>
                  <a:lnTo>
                    <a:pt x="500" y="213"/>
                  </a:lnTo>
                  <a:lnTo>
                    <a:pt x="497" y="210"/>
                  </a:lnTo>
                  <a:lnTo>
                    <a:pt x="497" y="210"/>
                  </a:lnTo>
                  <a:lnTo>
                    <a:pt x="495" y="210"/>
                  </a:lnTo>
                  <a:lnTo>
                    <a:pt x="495" y="208"/>
                  </a:lnTo>
                  <a:lnTo>
                    <a:pt x="493" y="201"/>
                  </a:lnTo>
                  <a:lnTo>
                    <a:pt x="493" y="198"/>
                  </a:lnTo>
                  <a:lnTo>
                    <a:pt x="490" y="198"/>
                  </a:lnTo>
                  <a:lnTo>
                    <a:pt x="490" y="198"/>
                  </a:lnTo>
                  <a:lnTo>
                    <a:pt x="485" y="198"/>
                  </a:lnTo>
                  <a:lnTo>
                    <a:pt x="485" y="198"/>
                  </a:lnTo>
                  <a:lnTo>
                    <a:pt x="483" y="196"/>
                  </a:lnTo>
                  <a:lnTo>
                    <a:pt x="483" y="196"/>
                  </a:lnTo>
                  <a:lnTo>
                    <a:pt x="483" y="194"/>
                  </a:lnTo>
                  <a:lnTo>
                    <a:pt x="481" y="194"/>
                  </a:lnTo>
                  <a:lnTo>
                    <a:pt x="481" y="191"/>
                  </a:lnTo>
                  <a:lnTo>
                    <a:pt x="478" y="191"/>
                  </a:lnTo>
                  <a:lnTo>
                    <a:pt x="474" y="194"/>
                  </a:lnTo>
                  <a:lnTo>
                    <a:pt x="471" y="194"/>
                  </a:lnTo>
                  <a:lnTo>
                    <a:pt x="469" y="191"/>
                  </a:lnTo>
                  <a:lnTo>
                    <a:pt x="462" y="187"/>
                  </a:lnTo>
                  <a:lnTo>
                    <a:pt x="457" y="182"/>
                  </a:lnTo>
                  <a:lnTo>
                    <a:pt x="455" y="182"/>
                  </a:lnTo>
                  <a:lnTo>
                    <a:pt x="455" y="179"/>
                  </a:lnTo>
                  <a:lnTo>
                    <a:pt x="452" y="177"/>
                  </a:lnTo>
                  <a:lnTo>
                    <a:pt x="455" y="175"/>
                  </a:lnTo>
                  <a:lnTo>
                    <a:pt x="455" y="172"/>
                  </a:lnTo>
                  <a:lnTo>
                    <a:pt x="459" y="165"/>
                  </a:lnTo>
                  <a:lnTo>
                    <a:pt x="462" y="161"/>
                  </a:lnTo>
                  <a:lnTo>
                    <a:pt x="464" y="156"/>
                  </a:lnTo>
                  <a:lnTo>
                    <a:pt x="478" y="146"/>
                  </a:lnTo>
                  <a:lnTo>
                    <a:pt x="481" y="144"/>
                  </a:lnTo>
                  <a:lnTo>
                    <a:pt x="485" y="134"/>
                  </a:lnTo>
                  <a:lnTo>
                    <a:pt x="493" y="116"/>
                  </a:lnTo>
                  <a:lnTo>
                    <a:pt x="493" y="106"/>
                  </a:lnTo>
                  <a:lnTo>
                    <a:pt x="495" y="97"/>
                  </a:lnTo>
                  <a:lnTo>
                    <a:pt x="495" y="94"/>
                  </a:lnTo>
                  <a:lnTo>
                    <a:pt x="497" y="94"/>
                  </a:lnTo>
                  <a:lnTo>
                    <a:pt x="502" y="90"/>
                  </a:lnTo>
                  <a:lnTo>
                    <a:pt x="514" y="85"/>
                  </a:lnTo>
                  <a:lnTo>
                    <a:pt x="528" y="82"/>
                  </a:lnTo>
                  <a:lnTo>
                    <a:pt x="530" y="82"/>
                  </a:lnTo>
                  <a:lnTo>
                    <a:pt x="535" y="82"/>
                  </a:lnTo>
                  <a:lnTo>
                    <a:pt x="535" y="82"/>
                  </a:lnTo>
                  <a:lnTo>
                    <a:pt x="538" y="82"/>
                  </a:lnTo>
                  <a:lnTo>
                    <a:pt x="538" y="80"/>
                  </a:lnTo>
                  <a:lnTo>
                    <a:pt x="538" y="78"/>
                  </a:lnTo>
                  <a:lnTo>
                    <a:pt x="535" y="75"/>
                  </a:lnTo>
                  <a:lnTo>
                    <a:pt x="535" y="73"/>
                  </a:lnTo>
                  <a:lnTo>
                    <a:pt x="533" y="73"/>
                  </a:lnTo>
                  <a:lnTo>
                    <a:pt x="530" y="73"/>
                  </a:lnTo>
                  <a:lnTo>
                    <a:pt x="528" y="73"/>
                  </a:lnTo>
                  <a:lnTo>
                    <a:pt x="528" y="71"/>
                  </a:lnTo>
                  <a:lnTo>
                    <a:pt x="526" y="71"/>
                  </a:lnTo>
                  <a:lnTo>
                    <a:pt x="526" y="68"/>
                  </a:lnTo>
                  <a:lnTo>
                    <a:pt x="528" y="66"/>
                  </a:lnTo>
                  <a:lnTo>
                    <a:pt x="530" y="59"/>
                  </a:lnTo>
                  <a:lnTo>
                    <a:pt x="533" y="56"/>
                  </a:lnTo>
                  <a:lnTo>
                    <a:pt x="533" y="56"/>
                  </a:lnTo>
                  <a:lnTo>
                    <a:pt x="535" y="54"/>
                  </a:lnTo>
                  <a:lnTo>
                    <a:pt x="538" y="52"/>
                  </a:lnTo>
                  <a:lnTo>
                    <a:pt x="556" y="47"/>
                  </a:lnTo>
                  <a:lnTo>
                    <a:pt x="556" y="45"/>
                  </a:lnTo>
                  <a:lnTo>
                    <a:pt x="559" y="45"/>
                  </a:lnTo>
                  <a:lnTo>
                    <a:pt x="556" y="40"/>
                  </a:lnTo>
                  <a:lnTo>
                    <a:pt x="556" y="35"/>
                  </a:lnTo>
                  <a:lnTo>
                    <a:pt x="556" y="30"/>
                  </a:lnTo>
                  <a:lnTo>
                    <a:pt x="552" y="21"/>
                  </a:lnTo>
                  <a:lnTo>
                    <a:pt x="547" y="2"/>
                  </a:lnTo>
                  <a:lnTo>
                    <a:pt x="545" y="2"/>
                  </a:lnTo>
                  <a:lnTo>
                    <a:pt x="542" y="2"/>
                  </a:lnTo>
                  <a:lnTo>
                    <a:pt x="538" y="4"/>
                  </a:lnTo>
                  <a:lnTo>
                    <a:pt x="535" y="4"/>
                  </a:lnTo>
                  <a:lnTo>
                    <a:pt x="533" y="4"/>
                  </a:lnTo>
                  <a:lnTo>
                    <a:pt x="526" y="2"/>
                  </a:lnTo>
                  <a:lnTo>
                    <a:pt x="523" y="0"/>
                  </a:lnTo>
                  <a:lnTo>
                    <a:pt x="509" y="2"/>
                  </a:lnTo>
                  <a:lnTo>
                    <a:pt x="493" y="7"/>
                  </a:lnTo>
                  <a:lnTo>
                    <a:pt x="488" y="7"/>
                  </a:lnTo>
                  <a:lnTo>
                    <a:pt x="483" y="4"/>
                  </a:lnTo>
                  <a:lnTo>
                    <a:pt x="474" y="0"/>
                  </a:lnTo>
                  <a:lnTo>
                    <a:pt x="464" y="0"/>
                  </a:lnTo>
                  <a:lnTo>
                    <a:pt x="459" y="7"/>
                  </a:lnTo>
                  <a:lnTo>
                    <a:pt x="455" y="9"/>
                  </a:lnTo>
                  <a:close/>
                  <a:moveTo>
                    <a:pt x="509" y="567"/>
                  </a:moveTo>
                  <a:lnTo>
                    <a:pt x="509" y="567"/>
                  </a:lnTo>
                  <a:lnTo>
                    <a:pt x="509" y="567"/>
                  </a:lnTo>
                  <a:lnTo>
                    <a:pt x="509" y="567"/>
                  </a:lnTo>
                  <a:lnTo>
                    <a:pt x="509" y="567"/>
                  </a:lnTo>
                  <a:close/>
                  <a:moveTo>
                    <a:pt x="521" y="534"/>
                  </a:moveTo>
                  <a:lnTo>
                    <a:pt x="521" y="534"/>
                  </a:lnTo>
                  <a:lnTo>
                    <a:pt x="509" y="567"/>
                  </a:lnTo>
                  <a:lnTo>
                    <a:pt x="509" y="565"/>
                  </a:lnTo>
                  <a:lnTo>
                    <a:pt x="509" y="556"/>
                  </a:lnTo>
                  <a:lnTo>
                    <a:pt x="514" y="541"/>
                  </a:lnTo>
                  <a:lnTo>
                    <a:pt x="519" y="532"/>
                  </a:lnTo>
                  <a:lnTo>
                    <a:pt x="523" y="527"/>
                  </a:lnTo>
                  <a:lnTo>
                    <a:pt x="530" y="530"/>
                  </a:lnTo>
                  <a:lnTo>
                    <a:pt x="538" y="534"/>
                  </a:lnTo>
                  <a:lnTo>
                    <a:pt x="533" y="532"/>
                  </a:lnTo>
                  <a:lnTo>
                    <a:pt x="528" y="532"/>
                  </a:lnTo>
                  <a:lnTo>
                    <a:pt x="521" y="53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7" name="Group 4"/>
          <p:cNvGrpSpPr>
            <a:grpSpLocks noChangeAspect="1"/>
          </p:cNvGrpSpPr>
          <p:nvPr/>
        </p:nvGrpSpPr>
        <p:grpSpPr bwMode="auto">
          <a:xfrm>
            <a:off x="5027575" y="1569927"/>
            <a:ext cx="2628811" cy="3748750"/>
            <a:chOff x="1484" y="-2"/>
            <a:chExt cx="2788" cy="4322"/>
          </a:xfrm>
          <a:solidFill>
            <a:schemeClr val="bg1">
              <a:lumMod val="85000"/>
            </a:schemeClr>
          </a:solidFill>
        </p:grpSpPr>
        <p:sp>
          <p:nvSpPr>
            <p:cNvPr id="38" name="Freeform 5"/>
            <p:cNvSpPr>
              <a:spLocks/>
            </p:cNvSpPr>
            <p:nvPr/>
          </p:nvSpPr>
          <p:spPr bwMode="auto">
            <a:xfrm>
              <a:off x="3406" y="806"/>
              <a:ext cx="65" cy="59"/>
            </a:xfrm>
            <a:custGeom>
              <a:avLst/>
              <a:gdLst>
                <a:gd name="T0" fmla="*/ 30 w 32"/>
                <a:gd name="T1" fmla="*/ 16 h 29"/>
                <a:gd name="T2" fmla="*/ 27 w 32"/>
                <a:gd name="T3" fmla="*/ 14 h 29"/>
                <a:gd name="T4" fmla="*/ 26 w 32"/>
                <a:gd name="T5" fmla="*/ 13 h 29"/>
                <a:gd name="T6" fmla="*/ 27 w 32"/>
                <a:gd name="T7" fmla="*/ 11 h 29"/>
                <a:gd name="T8" fmla="*/ 29 w 32"/>
                <a:gd name="T9" fmla="*/ 2 h 29"/>
                <a:gd name="T10" fmla="*/ 25 w 32"/>
                <a:gd name="T11" fmla="*/ 0 h 29"/>
                <a:gd name="T12" fmla="*/ 20 w 32"/>
                <a:gd name="T13" fmla="*/ 2 h 29"/>
                <a:gd name="T14" fmla="*/ 19 w 32"/>
                <a:gd name="T15" fmla="*/ 3 h 29"/>
                <a:gd name="T16" fmla="*/ 13 w 32"/>
                <a:gd name="T17" fmla="*/ 6 h 29"/>
                <a:gd name="T18" fmla="*/ 12 w 32"/>
                <a:gd name="T19" fmla="*/ 6 h 29"/>
                <a:gd name="T20" fmla="*/ 10 w 32"/>
                <a:gd name="T21" fmla="*/ 6 h 29"/>
                <a:gd name="T22" fmla="*/ 6 w 32"/>
                <a:gd name="T23" fmla="*/ 5 h 29"/>
                <a:gd name="T24" fmla="*/ 4 w 32"/>
                <a:gd name="T25" fmla="*/ 5 h 29"/>
                <a:gd name="T26" fmla="*/ 0 w 32"/>
                <a:gd name="T27" fmla="*/ 9 h 29"/>
                <a:gd name="T28" fmla="*/ 2 w 32"/>
                <a:gd name="T29" fmla="*/ 14 h 29"/>
                <a:gd name="T30" fmla="*/ 6 w 32"/>
                <a:gd name="T31" fmla="*/ 16 h 29"/>
                <a:gd name="T32" fmla="*/ 8 w 32"/>
                <a:gd name="T33" fmla="*/ 16 h 29"/>
                <a:gd name="T34" fmla="*/ 8 w 32"/>
                <a:gd name="T35" fmla="*/ 16 h 29"/>
                <a:gd name="T36" fmla="*/ 9 w 32"/>
                <a:gd name="T37" fmla="*/ 17 h 29"/>
                <a:gd name="T38" fmla="*/ 15 w 32"/>
                <a:gd name="T39" fmla="*/ 21 h 29"/>
                <a:gd name="T40" fmla="*/ 17 w 32"/>
                <a:gd name="T41" fmla="*/ 21 h 29"/>
                <a:gd name="T42" fmla="*/ 18 w 32"/>
                <a:gd name="T43" fmla="*/ 21 h 29"/>
                <a:gd name="T44" fmla="*/ 19 w 32"/>
                <a:gd name="T45" fmla="*/ 22 h 29"/>
                <a:gd name="T46" fmla="*/ 19 w 32"/>
                <a:gd name="T47" fmla="*/ 23 h 29"/>
                <a:gd name="T48" fmla="*/ 25 w 32"/>
                <a:gd name="T49" fmla="*/ 29 h 29"/>
                <a:gd name="T50" fmla="*/ 28 w 32"/>
                <a:gd name="T51" fmla="*/ 28 h 29"/>
                <a:gd name="T52" fmla="*/ 31 w 32"/>
                <a:gd name="T53" fmla="*/ 24 h 29"/>
                <a:gd name="T54" fmla="*/ 30 w 32"/>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9">
                  <a:moveTo>
                    <a:pt x="30" y="16"/>
                  </a:moveTo>
                  <a:cubicBezTo>
                    <a:pt x="29" y="15"/>
                    <a:pt x="28" y="14"/>
                    <a:pt x="27" y="14"/>
                  </a:cubicBezTo>
                  <a:cubicBezTo>
                    <a:pt x="26" y="13"/>
                    <a:pt x="26" y="13"/>
                    <a:pt x="26" y="13"/>
                  </a:cubicBezTo>
                  <a:cubicBezTo>
                    <a:pt x="26" y="12"/>
                    <a:pt x="27" y="12"/>
                    <a:pt x="27" y="11"/>
                  </a:cubicBezTo>
                  <a:cubicBezTo>
                    <a:pt x="28" y="10"/>
                    <a:pt x="32" y="7"/>
                    <a:pt x="29" y="2"/>
                  </a:cubicBezTo>
                  <a:cubicBezTo>
                    <a:pt x="28" y="0"/>
                    <a:pt x="26" y="0"/>
                    <a:pt x="25" y="0"/>
                  </a:cubicBezTo>
                  <a:cubicBezTo>
                    <a:pt x="23" y="0"/>
                    <a:pt x="21" y="1"/>
                    <a:pt x="20" y="2"/>
                  </a:cubicBezTo>
                  <a:cubicBezTo>
                    <a:pt x="19" y="3"/>
                    <a:pt x="19" y="3"/>
                    <a:pt x="19" y="3"/>
                  </a:cubicBezTo>
                  <a:cubicBezTo>
                    <a:pt x="17" y="4"/>
                    <a:pt x="14" y="6"/>
                    <a:pt x="13" y="6"/>
                  </a:cubicBezTo>
                  <a:cubicBezTo>
                    <a:pt x="12" y="6"/>
                    <a:pt x="12" y="6"/>
                    <a:pt x="12" y="6"/>
                  </a:cubicBezTo>
                  <a:cubicBezTo>
                    <a:pt x="11" y="6"/>
                    <a:pt x="11" y="6"/>
                    <a:pt x="10" y="6"/>
                  </a:cubicBezTo>
                  <a:cubicBezTo>
                    <a:pt x="9" y="5"/>
                    <a:pt x="7" y="5"/>
                    <a:pt x="6" y="5"/>
                  </a:cubicBezTo>
                  <a:cubicBezTo>
                    <a:pt x="5" y="5"/>
                    <a:pt x="4" y="5"/>
                    <a:pt x="4" y="5"/>
                  </a:cubicBezTo>
                  <a:cubicBezTo>
                    <a:pt x="2" y="6"/>
                    <a:pt x="1" y="7"/>
                    <a:pt x="0" y="9"/>
                  </a:cubicBezTo>
                  <a:cubicBezTo>
                    <a:pt x="0" y="11"/>
                    <a:pt x="0" y="12"/>
                    <a:pt x="2" y="14"/>
                  </a:cubicBezTo>
                  <a:cubicBezTo>
                    <a:pt x="2" y="14"/>
                    <a:pt x="3" y="16"/>
                    <a:pt x="6" y="16"/>
                  </a:cubicBezTo>
                  <a:cubicBezTo>
                    <a:pt x="6" y="16"/>
                    <a:pt x="7" y="16"/>
                    <a:pt x="8" y="16"/>
                  </a:cubicBezTo>
                  <a:cubicBezTo>
                    <a:pt x="8" y="16"/>
                    <a:pt x="8" y="16"/>
                    <a:pt x="8" y="16"/>
                  </a:cubicBezTo>
                  <a:cubicBezTo>
                    <a:pt x="8" y="16"/>
                    <a:pt x="9" y="17"/>
                    <a:pt x="9" y="17"/>
                  </a:cubicBezTo>
                  <a:cubicBezTo>
                    <a:pt x="11" y="20"/>
                    <a:pt x="14" y="21"/>
                    <a:pt x="15" y="21"/>
                  </a:cubicBezTo>
                  <a:cubicBezTo>
                    <a:pt x="16" y="21"/>
                    <a:pt x="16" y="21"/>
                    <a:pt x="17" y="21"/>
                  </a:cubicBezTo>
                  <a:cubicBezTo>
                    <a:pt x="17" y="21"/>
                    <a:pt x="18" y="21"/>
                    <a:pt x="18" y="21"/>
                  </a:cubicBezTo>
                  <a:cubicBezTo>
                    <a:pt x="18" y="21"/>
                    <a:pt x="19" y="21"/>
                    <a:pt x="19" y="22"/>
                  </a:cubicBezTo>
                  <a:cubicBezTo>
                    <a:pt x="19" y="23"/>
                    <a:pt x="19" y="23"/>
                    <a:pt x="19" y="23"/>
                  </a:cubicBezTo>
                  <a:cubicBezTo>
                    <a:pt x="20" y="25"/>
                    <a:pt x="21" y="29"/>
                    <a:pt x="25" y="29"/>
                  </a:cubicBezTo>
                  <a:cubicBezTo>
                    <a:pt x="26" y="29"/>
                    <a:pt x="27" y="29"/>
                    <a:pt x="28" y="28"/>
                  </a:cubicBezTo>
                  <a:cubicBezTo>
                    <a:pt x="30" y="27"/>
                    <a:pt x="31" y="26"/>
                    <a:pt x="31" y="24"/>
                  </a:cubicBezTo>
                  <a:cubicBezTo>
                    <a:pt x="31" y="21"/>
                    <a:pt x="31" y="18"/>
                    <a:pt x="30" y="1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6"/>
            <p:cNvSpPr>
              <a:spLocks/>
            </p:cNvSpPr>
            <p:nvPr/>
          </p:nvSpPr>
          <p:spPr bwMode="auto">
            <a:xfrm>
              <a:off x="3364" y="806"/>
              <a:ext cx="34" cy="29"/>
            </a:xfrm>
            <a:custGeom>
              <a:avLst/>
              <a:gdLst>
                <a:gd name="T0" fmla="*/ 16 w 17"/>
                <a:gd name="T1" fmla="*/ 3 h 14"/>
                <a:gd name="T2" fmla="*/ 12 w 17"/>
                <a:gd name="T3" fmla="*/ 0 h 14"/>
                <a:gd name="T4" fmla="*/ 7 w 17"/>
                <a:gd name="T5" fmla="*/ 3 h 14"/>
                <a:gd name="T6" fmla="*/ 6 w 17"/>
                <a:gd name="T7" fmla="*/ 4 h 14"/>
                <a:gd name="T8" fmla="*/ 5 w 17"/>
                <a:gd name="T9" fmla="*/ 4 h 14"/>
                <a:gd name="T10" fmla="*/ 0 w 17"/>
                <a:gd name="T11" fmla="*/ 8 h 14"/>
                <a:gd name="T12" fmla="*/ 2 w 17"/>
                <a:gd name="T13" fmla="*/ 12 h 14"/>
                <a:gd name="T14" fmla="*/ 7 w 17"/>
                <a:gd name="T15" fmla="*/ 14 h 14"/>
                <a:gd name="T16" fmla="*/ 9 w 17"/>
                <a:gd name="T17" fmla="*/ 14 h 14"/>
                <a:gd name="T18" fmla="*/ 12 w 17"/>
                <a:gd name="T19" fmla="*/ 12 h 14"/>
                <a:gd name="T20" fmla="*/ 12 w 17"/>
                <a:gd name="T21" fmla="*/ 11 h 14"/>
                <a:gd name="T22" fmla="*/ 12 w 17"/>
                <a:gd name="T23" fmla="*/ 11 h 14"/>
                <a:gd name="T24" fmla="*/ 13 w 17"/>
                <a:gd name="T25" fmla="*/ 11 h 14"/>
                <a:gd name="T26" fmla="*/ 17 w 17"/>
                <a:gd name="T27" fmla="*/ 7 h 14"/>
                <a:gd name="T28" fmla="*/ 16 w 17"/>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6" y="3"/>
                  </a:moveTo>
                  <a:cubicBezTo>
                    <a:pt x="15" y="1"/>
                    <a:pt x="13" y="0"/>
                    <a:pt x="12" y="0"/>
                  </a:cubicBezTo>
                  <a:cubicBezTo>
                    <a:pt x="10" y="0"/>
                    <a:pt x="8" y="2"/>
                    <a:pt x="7" y="3"/>
                  </a:cubicBezTo>
                  <a:cubicBezTo>
                    <a:pt x="7" y="3"/>
                    <a:pt x="6" y="3"/>
                    <a:pt x="6" y="4"/>
                  </a:cubicBezTo>
                  <a:cubicBezTo>
                    <a:pt x="6" y="4"/>
                    <a:pt x="5" y="4"/>
                    <a:pt x="5" y="4"/>
                  </a:cubicBezTo>
                  <a:cubicBezTo>
                    <a:pt x="3" y="5"/>
                    <a:pt x="1" y="5"/>
                    <a:pt x="0" y="8"/>
                  </a:cubicBezTo>
                  <a:cubicBezTo>
                    <a:pt x="0" y="9"/>
                    <a:pt x="1" y="11"/>
                    <a:pt x="2" y="12"/>
                  </a:cubicBezTo>
                  <a:cubicBezTo>
                    <a:pt x="4" y="14"/>
                    <a:pt x="6" y="14"/>
                    <a:pt x="7" y="14"/>
                  </a:cubicBezTo>
                  <a:cubicBezTo>
                    <a:pt x="8" y="14"/>
                    <a:pt x="9" y="14"/>
                    <a:pt x="9" y="14"/>
                  </a:cubicBezTo>
                  <a:cubicBezTo>
                    <a:pt x="10" y="13"/>
                    <a:pt x="11" y="12"/>
                    <a:pt x="12" y="12"/>
                  </a:cubicBezTo>
                  <a:cubicBezTo>
                    <a:pt x="12" y="12"/>
                    <a:pt x="12" y="11"/>
                    <a:pt x="12" y="11"/>
                  </a:cubicBezTo>
                  <a:cubicBezTo>
                    <a:pt x="12" y="11"/>
                    <a:pt x="12" y="11"/>
                    <a:pt x="12" y="11"/>
                  </a:cubicBezTo>
                  <a:cubicBezTo>
                    <a:pt x="13" y="11"/>
                    <a:pt x="13" y="11"/>
                    <a:pt x="13" y="11"/>
                  </a:cubicBezTo>
                  <a:cubicBezTo>
                    <a:pt x="15" y="10"/>
                    <a:pt x="16" y="9"/>
                    <a:pt x="17" y="7"/>
                  </a:cubicBezTo>
                  <a:cubicBezTo>
                    <a:pt x="17" y="6"/>
                    <a:pt x="17" y="4"/>
                    <a:pt x="16" y="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7"/>
            <p:cNvSpPr>
              <a:spLocks/>
            </p:cNvSpPr>
            <p:nvPr/>
          </p:nvSpPr>
          <p:spPr bwMode="auto">
            <a:xfrm>
              <a:off x="3535" y="613"/>
              <a:ext cx="20" cy="19"/>
            </a:xfrm>
            <a:custGeom>
              <a:avLst/>
              <a:gdLst>
                <a:gd name="T0" fmla="*/ 5 w 10"/>
                <a:gd name="T1" fmla="*/ 9 h 9"/>
                <a:gd name="T2" fmla="*/ 5 w 10"/>
                <a:gd name="T3" fmla="*/ 9 h 9"/>
                <a:gd name="T4" fmla="*/ 9 w 10"/>
                <a:gd name="T5" fmla="*/ 7 h 9"/>
                <a:gd name="T6" fmla="*/ 8 w 10"/>
                <a:gd name="T7" fmla="*/ 1 h 9"/>
                <a:gd name="T8" fmla="*/ 6 w 10"/>
                <a:gd name="T9" fmla="*/ 0 h 9"/>
                <a:gd name="T10" fmla="*/ 0 w 10"/>
                <a:gd name="T11" fmla="*/ 5 h 9"/>
                <a:gd name="T12" fmla="*/ 2 w 10"/>
                <a:gd name="T13" fmla="*/ 8 h 9"/>
                <a:gd name="T14" fmla="*/ 5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5" y="9"/>
                  </a:moveTo>
                  <a:cubicBezTo>
                    <a:pt x="5" y="9"/>
                    <a:pt x="5" y="9"/>
                    <a:pt x="5" y="9"/>
                  </a:cubicBezTo>
                  <a:cubicBezTo>
                    <a:pt x="7" y="9"/>
                    <a:pt x="8" y="8"/>
                    <a:pt x="9" y="7"/>
                  </a:cubicBezTo>
                  <a:cubicBezTo>
                    <a:pt x="10" y="5"/>
                    <a:pt x="10" y="2"/>
                    <a:pt x="8" y="1"/>
                  </a:cubicBezTo>
                  <a:cubicBezTo>
                    <a:pt x="7" y="0"/>
                    <a:pt x="6" y="0"/>
                    <a:pt x="6" y="0"/>
                  </a:cubicBezTo>
                  <a:cubicBezTo>
                    <a:pt x="3" y="0"/>
                    <a:pt x="1" y="3"/>
                    <a:pt x="0" y="5"/>
                  </a:cubicBezTo>
                  <a:cubicBezTo>
                    <a:pt x="0" y="6"/>
                    <a:pt x="1" y="7"/>
                    <a:pt x="2" y="8"/>
                  </a:cubicBezTo>
                  <a:cubicBezTo>
                    <a:pt x="2" y="9"/>
                    <a:pt x="4" y="9"/>
                    <a:pt x="5" y="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8"/>
            <p:cNvSpPr>
              <a:spLocks/>
            </p:cNvSpPr>
            <p:nvPr/>
          </p:nvSpPr>
          <p:spPr bwMode="auto">
            <a:xfrm>
              <a:off x="3485" y="599"/>
              <a:ext cx="76" cy="109"/>
            </a:xfrm>
            <a:custGeom>
              <a:avLst/>
              <a:gdLst>
                <a:gd name="T0" fmla="*/ 32 w 38"/>
                <a:gd name="T1" fmla="*/ 36 h 54"/>
                <a:gd name="T2" fmla="*/ 29 w 38"/>
                <a:gd name="T3" fmla="*/ 31 h 54"/>
                <a:gd name="T4" fmla="*/ 29 w 38"/>
                <a:gd name="T5" fmla="*/ 28 h 54"/>
                <a:gd name="T6" fmla="*/ 27 w 38"/>
                <a:gd name="T7" fmla="*/ 20 h 54"/>
                <a:gd name="T8" fmla="*/ 24 w 38"/>
                <a:gd name="T9" fmla="*/ 16 h 54"/>
                <a:gd name="T10" fmla="*/ 22 w 38"/>
                <a:gd name="T11" fmla="*/ 13 h 54"/>
                <a:gd name="T12" fmla="*/ 21 w 38"/>
                <a:gd name="T13" fmla="*/ 10 h 54"/>
                <a:gd name="T14" fmla="*/ 16 w 38"/>
                <a:gd name="T15" fmla="*/ 1 h 54"/>
                <a:gd name="T16" fmla="*/ 12 w 38"/>
                <a:gd name="T17" fmla="*/ 0 h 54"/>
                <a:gd name="T18" fmla="*/ 8 w 38"/>
                <a:gd name="T19" fmla="*/ 2 h 54"/>
                <a:gd name="T20" fmla="*/ 6 w 38"/>
                <a:gd name="T21" fmla="*/ 13 h 54"/>
                <a:gd name="T22" fmla="*/ 6 w 38"/>
                <a:gd name="T23" fmla="*/ 13 h 54"/>
                <a:gd name="T24" fmla="*/ 2 w 38"/>
                <a:gd name="T25" fmla="*/ 15 h 54"/>
                <a:gd name="T26" fmla="*/ 1 w 38"/>
                <a:gd name="T27" fmla="*/ 21 h 54"/>
                <a:gd name="T28" fmla="*/ 4 w 38"/>
                <a:gd name="T29" fmla="*/ 24 h 54"/>
                <a:gd name="T30" fmla="*/ 2 w 38"/>
                <a:gd name="T31" fmla="*/ 29 h 54"/>
                <a:gd name="T32" fmla="*/ 12 w 38"/>
                <a:gd name="T33" fmla="*/ 36 h 54"/>
                <a:gd name="T34" fmla="*/ 17 w 38"/>
                <a:gd name="T35" fmla="*/ 38 h 54"/>
                <a:gd name="T36" fmla="*/ 19 w 38"/>
                <a:gd name="T37" fmla="*/ 44 h 54"/>
                <a:gd name="T38" fmla="*/ 27 w 38"/>
                <a:gd name="T39" fmla="*/ 54 h 54"/>
                <a:gd name="T40" fmla="*/ 31 w 38"/>
                <a:gd name="T41" fmla="*/ 53 h 54"/>
                <a:gd name="T42" fmla="*/ 36 w 38"/>
                <a:gd name="T43" fmla="*/ 47 h 54"/>
                <a:gd name="T44" fmla="*/ 32 w 38"/>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4">
                  <a:moveTo>
                    <a:pt x="32" y="36"/>
                  </a:moveTo>
                  <a:cubicBezTo>
                    <a:pt x="31" y="34"/>
                    <a:pt x="29" y="32"/>
                    <a:pt x="29" y="31"/>
                  </a:cubicBezTo>
                  <a:cubicBezTo>
                    <a:pt x="29" y="30"/>
                    <a:pt x="29" y="29"/>
                    <a:pt x="29" y="28"/>
                  </a:cubicBezTo>
                  <a:cubicBezTo>
                    <a:pt x="29" y="25"/>
                    <a:pt x="29" y="23"/>
                    <a:pt x="27" y="20"/>
                  </a:cubicBezTo>
                  <a:cubicBezTo>
                    <a:pt x="26" y="19"/>
                    <a:pt x="25" y="17"/>
                    <a:pt x="24" y="16"/>
                  </a:cubicBezTo>
                  <a:cubicBezTo>
                    <a:pt x="23" y="15"/>
                    <a:pt x="23" y="14"/>
                    <a:pt x="22" y="13"/>
                  </a:cubicBezTo>
                  <a:cubicBezTo>
                    <a:pt x="22" y="13"/>
                    <a:pt x="22" y="11"/>
                    <a:pt x="21" y="10"/>
                  </a:cubicBezTo>
                  <a:cubicBezTo>
                    <a:pt x="21" y="7"/>
                    <a:pt x="20" y="3"/>
                    <a:pt x="16" y="1"/>
                  </a:cubicBezTo>
                  <a:cubicBezTo>
                    <a:pt x="15" y="0"/>
                    <a:pt x="13" y="0"/>
                    <a:pt x="12" y="0"/>
                  </a:cubicBezTo>
                  <a:cubicBezTo>
                    <a:pt x="11" y="0"/>
                    <a:pt x="9" y="1"/>
                    <a:pt x="8" y="2"/>
                  </a:cubicBezTo>
                  <a:cubicBezTo>
                    <a:pt x="6" y="5"/>
                    <a:pt x="6" y="9"/>
                    <a:pt x="6" y="13"/>
                  </a:cubicBezTo>
                  <a:cubicBezTo>
                    <a:pt x="6" y="13"/>
                    <a:pt x="6" y="13"/>
                    <a:pt x="6" y="13"/>
                  </a:cubicBezTo>
                  <a:cubicBezTo>
                    <a:pt x="4" y="13"/>
                    <a:pt x="3" y="14"/>
                    <a:pt x="2" y="15"/>
                  </a:cubicBezTo>
                  <a:cubicBezTo>
                    <a:pt x="0" y="17"/>
                    <a:pt x="0" y="19"/>
                    <a:pt x="1" y="21"/>
                  </a:cubicBezTo>
                  <a:cubicBezTo>
                    <a:pt x="1" y="22"/>
                    <a:pt x="3" y="23"/>
                    <a:pt x="4" y="24"/>
                  </a:cubicBezTo>
                  <a:cubicBezTo>
                    <a:pt x="3" y="26"/>
                    <a:pt x="2" y="28"/>
                    <a:pt x="2" y="29"/>
                  </a:cubicBezTo>
                  <a:cubicBezTo>
                    <a:pt x="3" y="33"/>
                    <a:pt x="8" y="35"/>
                    <a:pt x="12" y="36"/>
                  </a:cubicBezTo>
                  <a:cubicBezTo>
                    <a:pt x="14" y="37"/>
                    <a:pt x="16" y="38"/>
                    <a:pt x="17" y="38"/>
                  </a:cubicBezTo>
                  <a:cubicBezTo>
                    <a:pt x="18" y="39"/>
                    <a:pt x="18" y="42"/>
                    <a:pt x="19" y="44"/>
                  </a:cubicBezTo>
                  <a:cubicBezTo>
                    <a:pt x="20" y="48"/>
                    <a:pt x="22" y="54"/>
                    <a:pt x="27" y="54"/>
                  </a:cubicBezTo>
                  <a:cubicBezTo>
                    <a:pt x="29" y="54"/>
                    <a:pt x="30" y="53"/>
                    <a:pt x="31" y="53"/>
                  </a:cubicBezTo>
                  <a:cubicBezTo>
                    <a:pt x="34" y="52"/>
                    <a:pt x="36" y="50"/>
                    <a:pt x="36" y="47"/>
                  </a:cubicBezTo>
                  <a:cubicBezTo>
                    <a:pt x="38" y="43"/>
                    <a:pt x="35" y="39"/>
                    <a:pt x="32" y="36"/>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9"/>
            <p:cNvSpPr>
              <a:spLocks/>
            </p:cNvSpPr>
            <p:nvPr/>
          </p:nvSpPr>
          <p:spPr bwMode="auto">
            <a:xfrm>
              <a:off x="3420" y="634"/>
              <a:ext cx="31" cy="28"/>
            </a:xfrm>
            <a:custGeom>
              <a:avLst/>
              <a:gdLst>
                <a:gd name="T0" fmla="*/ 13 w 15"/>
                <a:gd name="T1" fmla="*/ 2 h 14"/>
                <a:gd name="T2" fmla="*/ 8 w 15"/>
                <a:gd name="T3" fmla="*/ 0 h 14"/>
                <a:gd name="T4" fmla="*/ 2 w 15"/>
                <a:gd name="T5" fmla="*/ 3 h 14"/>
                <a:gd name="T6" fmla="*/ 0 w 15"/>
                <a:gd name="T7" fmla="*/ 8 h 14"/>
                <a:gd name="T8" fmla="*/ 8 w 15"/>
                <a:gd name="T9" fmla="*/ 14 h 14"/>
                <a:gd name="T10" fmla="*/ 8 w 15"/>
                <a:gd name="T11" fmla="*/ 14 h 14"/>
                <a:gd name="T12" fmla="*/ 14 w 15"/>
                <a:gd name="T13" fmla="*/ 10 h 14"/>
                <a:gd name="T14" fmla="*/ 13 w 15"/>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3" y="2"/>
                  </a:moveTo>
                  <a:cubicBezTo>
                    <a:pt x="12" y="1"/>
                    <a:pt x="10" y="0"/>
                    <a:pt x="8" y="0"/>
                  </a:cubicBezTo>
                  <a:cubicBezTo>
                    <a:pt x="6" y="0"/>
                    <a:pt x="3" y="1"/>
                    <a:pt x="2" y="3"/>
                  </a:cubicBezTo>
                  <a:cubicBezTo>
                    <a:pt x="0" y="5"/>
                    <a:pt x="0" y="6"/>
                    <a:pt x="0" y="8"/>
                  </a:cubicBezTo>
                  <a:cubicBezTo>
                    <a:pt x="0" y="12"/>
                    <a:pt x="5" y="14"/>
                    <a:pt x="8" y="14"/>
                  </a:cubicBezTo>
                  <a:cubicBezTo>
                    <a:pt x="8" y="14"/>
                    <a:pt x="8" y="14"/>
                    <a:pt x="8" y="14"/>
                  </a:cubicBezTo>
                  <a:cubicBezTo>
                    <a:pt x="11" y="14"/>
                    <a:pt x="13" y="13"/>
                    <a:pt x="14" y="10"/>
                  </a:cubicBezTo>
                  <a:cubicBezTo>
                    <a:pt x="15" y="8"/>
                    <a:pt x="14" y="4"/>
                    <a:pt x="13" y="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
            <p:cNvSpPr>
              <a:spLocks/>
            </p:cNvSpPr>
            <p:nvPr/>
          </p:nvSpPr>
          <p:spPr bwMode="auto">
            <a:xfrm>
              <a:off x="3338" y="561"/>
              <a:ext cx="24" cy="20"/>
            </a:xfrm>
            <a:custGeom>
              <a:avLst/>
              <a:gdLst>
                <a:gd name="T0" fmla="*/ 11 w 12"/>
                <a:gd name="T1" fmla="*/ 2 h 10"/>
                <a:gd name="T2" fmla="*/ 6 w 12"/>
                <a:gd name="T3" fmla="*/ 0 h 10"/>
                <a:gd name="T4" fmla="*/ 1 w 12"/>
                <a:gd name="T5" fmla="*/ 4 h 10"/>
                <a:gd name="T6" fmla="*/ 2 w 12"/>
                <a:gd name="T7" fmla="*/ 8 h 10"/>
                <a:gd name="T8" fmla="*/ 6 w 12"/>
                <a:gd name="T9" fmla="*/ 10 h 10"/>
                <a:gd name="T10" fmla="*/ 11 w 12"/>
                <a:gd name="T11" fmla="*/ 8 h 10"/>
                <a:gd name="T12" fmla="*/ 11 w 1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1" y="2"/>
                  </a:moveTo>
                  <a:cubicBezTo>
                    <a:pt x="10" y="1"/>
                    <a:pt x="8" y="0"/>
                    <a:pt x="6" y="0"/>
                  </a:cubicBezTo>
                  <a:cubicBezTo>
                    <a:pt x="3" y="0"/>
                    <a:pt x="1" y="1"/>
                    <a:pt x="1" y="4"/>
                  </a:cubicBezTo>
                  <a:cubicBezTo>
                    <a:pt x="0" y="5"/>
                    <a:pt x="1" y="6"/>
                    <a:pt x="2" y="8"/>
                  </a:cubicBezTo>
                  <a:cubicBezTo>
                    <a:pt x="3" y="9"/>
                    <a:pt x="5" y="10"/>
                    <a:pt x="6" y="10"/>
                  </a:cubicBezTo>
                  <a:cubicBezTo>
                    <a:pt x="8" y="10"/>
                    <a:pt x="10" y="9"/>
                    <a:pt x="11" y="8"/>
                  </a:cubicBezTo>
                  <a:cubicBezTo>
                    <a:pt x="12" y="6"/>
                    <a:pt x="12" y="4"/>
                    <a:pt x="11" y="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1"/>
            <p:cNvSpPr>
              <a:spLocks/>
            </p:cNvSpPr>
            <p:nvPr/>
          </p:nvSpPr>
          <p:spPr bwMode="auto">
            <a:xfrm>
              <a:off x="3592" y="760"/>
              <a:ext cx="34" cy="34"/>
            </a:xfrm>
            <a:custGeom>
              <a:avLst/>
              <a:gdLst>
                <a:gd name="T0" fmla="*/ 15 w 17"/>
                <a:gd name="T1" fmla="*/ 7 h 17"/>
                <a:gd name="T2" fmla="*/ 12 w 17"/>
                <a:gd name="T3" fmla="*/ 6 h 17"/>
                <a:gd name="T4" fmla="*/ 12 w 17"/>
                <a:gd name="T5" fmla="*/ 6 h 17"/>
                <a:gd name="T6" fmla="*/ 11 w 17"/>
                <a:gd name="T7" fmla="*/ 5 h 17"/>
                <a:gd name="T8" fmla="*/ 8 w 17"/>
                <a:gd name="T9" fmla="*/ 1 h 17"/>
                <a:gd name="T10" fmla="*/ 6 w 17"/>
                <a:gd name="T11" fmla="*/ 0 h 17"/>
                <a:gd name="T12" fmla="*/ 1 w 17"/>
                <a:gd name="T13" fmla="*/ 3 h 17"/>
                <a:gd name="T14" fmla="*/ 1 w 17"/>
                <a:gd name="T15" fmla="*/ 9 h 17"/>
                <a:gd name="T16" fmla="*/ 5 w 17"/>
                <a:gd name="T17" fmla="*/ 11 h 17"/>
                <a:gd name="T18" fmla="*/ 5 w 17"/>
                <a:gd name="T19" fmla="*/ 11 h 17"/>
                <a:gd name="T20" fmla="*/ 5 w 17"/>
                <a:gd name="T21" fmla="*/ 13 h 17"/>
                <a:gd name="T22" fmla="*/ 10 w 17"/>
                <a:gd name="T23" fmla="*/ 17 h 17"/>
                <a:gd name="T24" fmla="*/ 10 w 17"/>
                <a:gd name="T25" fmla="*/ 17 h 17"/>
                <a:gd name="T26" fmla="*/ 15 w 17"/>
                <a:gd name="T27" fmla="*/ 15 h 17"/>
                <a:gd name="T28" fmla="*/ 17 w 17"/>
                <a:gd name="T29" fmla="*/ 10 h 17"/>
                <a:gd name="T30" fmla="*/ 15 w 17"/>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7">
                  <a:moveTo>
                    <a:pt x="15" y="7"/>
                  </a:moveTo>
                  <a:cubicBezTo>
                    <a:pt x="14" y="6"/>
                    <a:pt x="13" y="6"/>
                    <a:pt x="12" y="6"/>
                  </a:cubicBezTo>
                  <a:cubicBezTo>
                    <a:pt x="12" y="6"/>
                    <a:pt x="12" y="6"/>
                    <a:pt x="12" y="6"/>
                  </a:cubicBezTo>
                  <a:cubicBezTo>
                    <a:pt x="12" y="6"/>
                    <a:pt x="11" y="5"/>
                    <a:pt x="11" y="5"/>
                  </a:cubicBezTo>
                  <a:cubicBezTo>
                    <a:pt x="11" y="3"/>
                    <a:pt x="10" y="1"/>
                    <a:pt x="8" y="1"/>
                  </a:cubicBezTo>
                  <a:cubicBezTo>
                    <a:pt x="7" y="0"/>
                    <a:pt x="7" y="0"/>
                    <a:pt x="6" y="0"/>
                  </a:cubicBezTo>
                  <a:cubicBezTo>
                    <a:pt x="4" y="0"/>
                    <a:pt x="2" y="1"/>
                    <a:pt x="1" y="3"/>
                  </a:cubicBezTo>
                  <a:cubicBezTo>
                    <a:pt x="0" y="5"/>
                    <a:pt x="0" y="7"/>
                    <a:pt x="1" y="9"/>
                  </a:cubicBezTo>
                  <a:cubicBezTo>
                    <a:pt x="2" y="11"/>
                    <a:pt x="4" y="11"/>
                    <a:pt x="5" y="11"/>
                  </a:cubicBezTo>
                  <a:cubicBezTo>
                    <a:pt x="5" y="11"/>
                    <a:pt x="5" y="11"/>
                    <a:pt x="5" y="11"/>
                  </a:cubicBezTo>
                  <a:cubicBezTo>
                    <a:pt x="5" y="12"/>
                    <a:pt x="5" y="12"/>
                    <a:pt x="5" y="13"/>
                  </a:cubicBezTo>
                  <a:cubicBezTo>
                    <a:pt x="6" y="16"/>
                    <a:pt x="8" y="17"/>
                    <a:pt x="10" y="17"/>
                  </a:cubicBezTo>
                  <a:cubicBezTo>
                    <a:pt x="10" y="17"/>
                    <a:pt x="10" y="17"/>
                    <a:pt x="10" y="17"/>
                  </a:cubicBezTo>
                  <a:cubicBezTo>
                    <a:pt x="12" y="17"/>
                    <a:pt x="13" y="17"/>
                    <a:pt x="15" y="15"/>
                  </a:cubicBezTo>
                  <a:cubicBezTo>
                    <a:pt x="16" y="14"/>
                    <a:pt x="17" y="12"/>
                    <a:pt x="17" y="10"/>
                  </a:cubicBezTo>
                  <a:cubicBezTo>
                    <a:pt x="17" y="9"/>
                    <a:pt x="16" y="8"/>
                    <a:pt x="15" y="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2"/>
            <p:cNvSpPr>
              <a:spLocks/>
            </p:cNvSpPr>
            <p:nvPr/>
          </p:nvSpPr>
          <p:spPr bwMode="auto">
            <a:xfrm>
              <a:off x="3626" y="770"/>
              <a:ext cx="20" cy="18"/>
            </a:xfrm>
            <a:custGeom>
              <a:avLst/>
              <a:gdLst>
                <a:gd name="T0" fmla="*/ 8 w 10"/>
                <a:gd name="T1" fmla="*/ 1 h 9"/>
                <a:gd name="T2" fmla="*/ 5 w 10"/>
                <a:gd name="T3" fmla="*/ 0 h 9"/>
                <a:gd name="T4" fmla="*/ 0 w 10"/>
                <a:gd name="T5" fmla="*/ 5 h 9"/>
                <a:gd name="T6" fmla="*/ 3 w 10"/>
                <a:gd name="T7" fmla="*/ 9 h 9"/>
                <a:gd name="T8" fmla="*/ 4 w 10"/>
                <a:gd name="T9" fmla="*/ 9 h 9"/>
                <a:gd name="T10" fmla="*/ 9 w 10"/>
                <a:gd name="T11" fmla="*/ 6 h 9"/>
                <a:gd name="T12" fmla="*/ 8 w 10"/>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1"/>
                  </a:moveTo>
                  <a:cubicBezTo>
                    <a:pt x="7" y="0"/>
                    <a:pt x="6" y="0"/>
                    <a:pt x="5" y="0"/>
                  </a:cubicBezTo>
                  <a:cubicBezTo>
                    <a:pt x="2" y="0"/>
                    <a:pt x="0" y="3"/>
                    <a:pt x="0" y="5"/>
                  </a:cubicBezTo>
                  <a:cubicBezTo>
                    <a:pt x="0" y="7"/>
                    <a:pt x="1" y="9"/>
                    <a:pt x="3" y="9"/>
                  </a:cubicBezTo>
                  <a:cubicBezTo>
                    <a:pt x="3" y="9"/>
                    <a:pt x="3" y="9"/>
                    <a:pt x="4" y="9"/>
                  </a:cubicBezTo>
                  <a:cubicBezTo>
                    <a:pt x="6" y="9"/>
                    <a:pt x="9" y="8"/>
                    <a:pt x="9" y="6"/>
                  </a:cubicBezTo>
                  <a:cubicBezTo>
                    <a:pt x="10" y="5"/>
                    <a:pt x="10" y="3"/>
                    <a:pt x="8" y="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13"/>
            <p:cNvSpPr>
              <a:spLocks/>
            </p:cNvSpPr>
            <p:nvPr/>
          </p:nvSpPr>
          <p:spPr bwMode="auto">
            <a:xfrm>
              <a:off x="2951" y="2116"/>
              <a:ext cx="99" cy="112"/>
            </a:xfrm>
            <a:custGeom>
              <a:avLst/>
              <a:gdLst>
                <a:gd name="T0" fmla="*/ 45 w 49"/>
                <a:gd name="T1" fmla="*/ 1 h 56"/>
                <a:gd name="T2" fmla="*/ 37 w 49"/>
                <a:gd name="T3" fmla="*/ 8 h 56"/>
                <a:gd name="T4" fmla="*/ 37 w 49"/>
                <a:gd name="T5" fmla="*/ 9 h 56"/>
                <a:gd name="T6" fmla="*/ 35 w 49"/>
                <a:gd name="T7" fmla="*/ 11 h 56"/>
                <a:gd name="T8" fmla="*/ 33 w 49"/>
                <a:gd name="T9" fmla="*/ 13 h 56"/>
                <a:gd name="T10" fmla="*/ 32 w 49"/>
                <a:gd name="T11" fmla="*/ 14 h 56"/>
                <a:gd name="T12" fmla="*/ 30 w 49"/>
                <a:gd name="T13" fmla="*/ 13 h 56"/>
                <a:gd name="T14" fmla="*/ 27 w 49"/>
                <a:gd name="T15" fmla="*/ 13 h 56"/>
                <a:gd name="T16" fmla="*/ 24 w 49"/>
                <a:gd name="T17" fmla="*/ 13 h 56"/>
                <a:gd name="T18" fmla="*/ 13 w 49"/>
                <a:gd name="T19" fmla="*/ 26 h 56"/>
                <a:gd name="T20" fmla="*/ 9 w 49"/>
                <a:gd name="T21" fmla="*/ 32 h 56"/>
                <a:gd name="T22" fmla="*/ 3 w 49"/>
                <a:gd name="T23" fmla="*/ 34 h 56"/>
                <a:gd name="T24" fmla="*/ 0 w 49"/>
                <a:gd name="T25" fmla="*/ 34 h 56"/>
                <a:gd name="T26" fmla="*/ 1 w 49"/>
                <a:gd name="T27" fmla="*/ 38 h 56"/>
                <a:gd name="T28" fmla="*/ 12 w 49"/>
                <a:gd name="T29" fmla="*/ 56 h 56"/>
                <a:gd name="T30" fmla="*/ 13 w 49"/>
                <a:gd name="T31" fmla="*/ 56 h 56"/>
                <a:gd name="T32" fmla="*/ 14 w 49"/>
                <a:gd name="T33" fmla="*/ 56 h 56"/>
                <a:gd name="T34" fmla="*/ 39 w 49"/>
                <a:gd name="T35" fmla="*/ 31 h 56"/>
                <a:gd name="T36" fmla="*/ 49 w 49"/>
                <a:gd name="T37" fmla="*/ 4 h 56"/>
                <a:gd name="T38" fmla="*/ 49 w 49"/>
                <a:gd name="T39" fmla="*/ 0 h 56"/>
                <a:gd name="T40" fmla="*/ 45 w 49"/>
                <a:gd name="T41"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6">
                  <a:moveTo>
                    <a:pt x="45" y="1"/>
                  </a:moveTo>
                  <a:cubicBezTo>
                    <a:pt x="42" y="2"/>
                    <a:pt x="40" y="4"/>
                    <a:pt x="37" y="8"/>
                  </a:cubicBezTo>
                  <a:cubicBezTo>
                    <a:pt x="37" y="9"/>
                    <a:pt x="37" y="9"/>
                    <a:pt x="37" y="9"/>
                  </a:cubicBezTo>
                  <a:cubicBezTo>
                    <a:pt x="36" y="9"/>
                    <a:pt x="36" y="10"/>
                    <a:pt x="35" y="11"/>
                  </a:cubicBezTo>
                  <a:cubicBezTo>
                    <a:pt x="35" y="12"/>
                    <a:pt x="34" y="13"/>
                    <a:pt x="33" y="13"/>
                  </a:cubicBezTo>
                  <a:cubicBezTo>
                    <a:pt x="33" y="13"/>
                    <a:pt x="33" y="14"/>
                    <a:pt x="32" y="14"/>
                  </a:cubicBezTo>
                  <a:cubicBezTo>
                    <a:pt x="31" y="14"/>
                    <a:pt x="31" y="13"/>
                    <a:pt x="30" y="13"/>
                  </a:cubicBezTo>
                  <a:cubicBezTo>
                    <a:pt x="29" y="13"/>
                    <a:pt x="28" y="13"/>
                    <a:pt x="27" y="13"/>
                  </a:cubicBezTo>
                  <a:cubicBezTo>
                    <a:pt x="26" y="13"/>
                    <a:pt x="25" y="13"/>
                    <a:pt x="24" y="13"/>
                  </a:cubicBezTo>
                  <a:cubicBezTo>
                    <a:pt x="18" y="16"/>
                    <a:pt x="15" y="21"/>
                    <a:pt x="13" y="26"/>
                  </a:cubicBezTo>
                  <a:cubicBezTo>
                    <a:pt x="12" y="29"/>
                    <a:pt x="12" y="30"/>
                    <a:pt x="9" y="32"/>
                  </a:cubicBezTo>
                  <a:cubicBezTo>
                    <a:pt x="7" y="33"/>
                    <a:pt x="6" y="34"/>
                    <a:pt x="3" y="34"/>
                  </a:cubicBezTo>
                  <a:cubicBezTo>
                    <a:pt x="0" y="34"/>
                    <a:pt x="0" y="34"/>
                    <a:pt x="0" y="34"/>
                  </a:cubicBezTo>
                  <a:cubicBezTo>
                    <a:pt x="1" y="38"/>
                    <a:pt x="1" y="38"/>
                    <a:pt x="1" y="38"/>
                  </a:cubicBezTo>
                  <a:cubicBezTo>
                    <a:pt x="3" y="45"/>
                    <a:pt x="5" y="53"/>
                    <a:pt x="12" y="56"/>
                  </a:cubicBezTo>
                  <a:cubicBezTo>
                    <a:pt x="13" y="56"/>
                    <a:pt x="13" y="56"/>
                    <a:pt x="13" y="56"/>
                  </a:cubicBezTo>
                  <a:cubicBezTo>
                    <a:pt x="14" y="56"/>
                    <a:pt x="14" y="56"/>
                    <a:pt x="14" y="56"/>
                  </a:cubicBezTo>
                  <a:cubicBezTo>
                    <a:pt x="25" y="49"/>
                    <a:pt x="32" y="40"/>
                    <a:pt x="39" y="31"/>
                  </a:cubicBezTo>
                  <a:cubicBezTo>
                    <a:pt x="45" y="22"/>
                    <a:pt x="48" y="14"/>
                    <a:pt x="49" y="4"/>
                  </a:cubicBezTo>
                  <a:cubicBezTo>
                    <a:pt x="49" y="0"/>
                    <a:pt x="49" y="0"/>
                    <a:pt x="49" y="0"/>
                  </a:cubicBezTo>
                  <a:lnTo>
                    <a:pt x="45" y="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4"/>
            <p:cNvSpPr>
              <a:spLocks/>
            </p:cNvSpPr>
            <p:nvPr/>
          </p:nvSpPr>
          <p:spPr bwMode="auto">
            <a:xfrm>
              <a:off x="1800" y="3789"/>
              <a:ext cx="20" cy="16"/>
            </a:xfrm>
            <a:custGeom>
              <a:avLst/>
              <a:gdLst>
                <a:gd name="T0" fmla="*/ 5 w 10"/>
                <a:gd name="T1" fmla="*/ 8 h 8"/>
                <a:gd name="T2" fmla="*/ 8 w 10"/>
                <a:gd name="T3" fmla="*/ 7 h 8"/>
                <a:gd name="T4" fmla="*/ 10 w 10"/>
                <a:gd name="T5" fmla="*/ 3 h 8"/>
                <a:gd name="T6" fmla="*/ 7 w 10"/>
                <a:gd name="T7" fmla="*/ 0 h 8"/>
                <a:gd name="T8" fmla="*/ 6 w 10"/>
                <a:gd name="T9" fmla="*/ 0 h 8"/>
                <a:gd name="T10" fmla="*/ 6 w 10"/>
                <a:gd name="T11" fmla="*/ 0 h 8"/>
                <a:gd name="T12" fmla="*/ 2 w 10"/>
                <a:gd name="T13" fmla="*/ 1 h 8"/>
                <a:gd name="T14" fmla="*/ 0 w 10"/>
                <a:gd name="T15" fmla="*/ 6 h 8"/>
                <a:gd name="T16" fmla="*/ 4 w 10"/>
                <a:gd name="T17" fmla="*/ 8 h 8"/>
                <a:gd name="T18" fmla="*/ 5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5" y="8"/>
                  </a:moveTo>
                  <a:cubicBezTo>
                    <a:pt x="6" y="8"/>
                    <a:pt x="7" y="8"/>
                    <a:pt x="8" y="7"/>
                  </a:cubicBezTo>
                  <a:cubicBezTo>
                    <a:pt x="9" y="6"/>
                    <a:pt x="10" y="4"/>
                    <a:pt x="10" y="3"/>
                  </a:cubicBezTo>
                  <a:cubicBezTo>
                    <a:pt x="9" y="1"/>
                    <a:pt x="8" y="0"/>
                    <a:pt x="7" y="0"/>
                  </a:cubicBezTo>
                  <a:cubicBezTo>
                    <a:pt x="6" y="0"/>
                    <a:pt x="6" y="0"/>
                    <a:pt x="6" y="0"/>
                  </a:cubicBezTo>
                  <a:cubicBezTo>
                    <a:pt x="6" y="0"/>
                    <a:pt x="6" y="0"/>
                    <a:pt x="6" y="0"/>
                  </a:cubicBezTo>
                  <a:cubicBezTo>
                    <a:pt x="5" y="0"/>
                    <a:pt x="3" y="1"/>
                    <a:pt x="2" y="1"/>
                  </a:cubicBezTo>
                  <a:cubicBezTo>
                    <a:pt x="1" y="2"/>
                    <a:pt x="0" y="4"/>
                    <a:pt x="0" y="6"/>
                  </a:cubicBezTo>
                  <a:cubicBezTo>
                    <a:pt x="0" y="6"/>
                    <a:pt x="1" y="8"/>
                    <a:pt x="4" y="8"/>
                  </a:cubicBezTo>
                  <a:cubicBezTo>
                    <a:pt x="4" y="8"/>
                    <a:pt x="5" y="8"/>
                    <a:pt x="5" y="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15"/>
            <p:cNvSpPr>
              <a:spLocks/>
            </p:cNvSpPr>
            <p:nvPr/>
          </p:nvSpPr>
          <p:spPr bwMode="auto">
            <a:xfrm>
              <a:off x="1717" y="3861"/>
              <a:ext cx="184" cy="202"/>
            </a:xfrm>
            <a:custGeom>
              <a:avLst/>
              <a:gdLst>
                <a:gd name="T0" fmla="*/ 89 w 91"/>
                <a:gd name="T1" fmla="*/ 49 h 100"/>
                <a:gd name="T2" fmla="*/ 86 w 91"/>
                <a:gd name="T3" fmla="*/ 43 h 100"/>
                <a:gd name="T4" fmla="*/ 83 w 91"/>
                <a:gd name="T5" fmla="*/ 45 h 100"/>
                <a:gd name="T6" fmla="*/ 79 w 91"/>
                <a:gd name="T7" fmla="*/ 42 h 100"/>
                <a:gd name="T8" fmla="*/ 72 w 91"/>
                <a:gd name="T9" fmla="*/ 41 h 100"/>
                <a:gd name="T10" fmla="*/ 67 w 91"/>
                <a:gd name="T11" fmla="*/ 41 h 100"/>
                <a:gd name="T12" fmla="*/ 67 w 91"/>
                <a:gd name="T13" fmla="*/ 39 h 100"/>
                <a:gd name="T14" fmla="*/ 75 w 91"/>
                <a:gd name="T15" fmla="*/ 41 h 100"/>
                <a:gd name="T16" fmla="*/ 83 w 91"/>
                <a:gd name="T17" fmla="*/ 34 h 100"/>
                <a:gd name="T18" fmla="*/ 73 w 91"/>
                <a:gd name="T19" fmla="*/ 20 h 100"/>
                <a:gd name="T20" fmla="*/ 59 w 91"/>
                <a:gd name="T21" fmla="*/ 3 h 100"/>
                <a:gd name="T22" fmla="*/ 33 w 91"/>
                <a:gd name="T23" fmla="*/ 8 h 100"/>
                <a:gd name="T24" fmla="*/ 26 w 91"/>
                <a:gd name="T25" fmla="*/ 12 h 100"/>
                <a:gd name="T26" fmla="*/ 20 w 91"/>
                <a:gd name="T27" fmla="*/ 18 h 100"/>
                <a:gd name="T28" fmla="*/ 31 w 91"/>
                <a:gd name="T29" fmla="*/ 21 h 100"/>
                <a:gd name="T30" fmla="*/ 36 w 91"/>
                <a:gd name="T31" fmla="*/ 30 h 100"/>
                <a:gd name="T32" fmla="*/ 39 w 91"/>
                <a:gd name="T33" fmla="*/ 43 h 100"/>
                <a:gd name="T34" fmla="*/ 36 w 91"/>
                <a:gd name="T35" fmla="*/ 44 h 100"/>
                <a:gd name="T36" fmla="*/ 33 w 91"/>
                <a:gd name="T37" fmla="*/ 45 h 100"/>
                <a:gd name="T38" fmla="*/ 35 w 91"/>
                <a:gd name="T39" fmla="*/ 56 h 100"/>
                <a:gd name="T40" fmla="*/ 32 w 91"/>
                <a:gd name="T41" fmla="*/ 57 h 100"/>
                <a:gd name="T42" fmla="*/ 29 w 91"/>
                <a:gd name="T43" fmla="*/ 57 h 100"/>
                <a:gd name="T44" fmla="*/ 21 w 91"/>
                <a:gd name="T45" fmla="*/ 69 h 100"/>
                <a:gd name="T46" fmla="*/ 18 w 91"/>
                <a:gd name="T47" fmla="*/ 79 h 100"/>
                <a:gd name="T48" fmla="*/ 12 w 91"/>
                <a:gd name="T49" fmla="*/ 87 h 100"/>
                <a:gd name="T50" fmla="*/ 0 w 91"/>
                <a:gd name="T51" fmla="*/ 90 h 100"/>
                <a:gd name="T52" fmla="*/ 6 w 91"/>
                <a:gd name="T53" fmla="*/ 96 h 100"/>
                <a:gd name="T54" fmla="*/ 13 w 91"/>
                <a:gd name="T55" fmla="*/ 97 h 100"/>
                <a:gd name="T56" fmla="*/ 27 w 91"/>
                <a:gd name="T57" fmla="*/ 96 h 100"/>
                <a:gd name="T58" fmla="*/ 34 w 91"/>
                <a:gd name="T59" fmla="*/ 92 h 100"/>
                <a:gd name="T60" fmla="*/ 32 w 91"/>
                <a:gd name="T61" fmla="*/ 86 h 100"/>
                <a:gd name="T62" fmla="*/ 38 w 91"/>
                <a:gd name="T63" fmla="*/ 80 h 100"/>
                <a:gd name="T64" fmla="*/ 45 w 91"/>
                <a:gd name="T65" fmla="*/ 80 h 100"/>
                <a:gd name="T66" fmla="*/ 57 w 91"/>
                <a:gd name="T67" fmla="*/ 80 h 100"/>
                <a:gd name="T68" fmla="*/ 74 w 91"/>
                <a:gd name="T69" fmla="*/ 72 h 100"/>
                <a:gd name="T70" fmla="*/ 83 w 91"/>
                <a:gd name="T71" fmla="*/ 70 h 100"/>
                <a:gd name="T72" fmla="*/ 89 w 91"/>
                <a:gd name="T73" fmla="*/ 63 h 100"/>
                <a:gd name="T74" fmla="*/ 90 w 91"/>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100">
                  <a:moveTo>
                    <a:pt x="90" y="50"/>
                  </a:moveTo>
                  <a:cubicBezTo>
                    <a:pt x="89" y="49"/>
                    <a:pt x="89" y="49"/>
                    <a:pt x="89" y="49"/>
                  </a:cubicBezTo>
                  <a:cubicBezTo>
                    <a:pt x="89" y="49"/>
                    <a:pt x="89" y="48"/>
                    <a:pt x="89" y="48"/>
                  </a:cubicBezTo>
                  <a:cubicBezTo>
                    <a:pt x="89" y="47"/>
                    <a:pt x="89" y="43"/>
                    <a:pt x="86" y="43"/>
                  </a:cubicBezTo>
                  <a:cubicBezTo>
                    <a:pt x="85" y="43"/>
                    <a:pt x="84" y="43"/>
                    <a:pt x="83" y="44"/>
                  </a:cubicBezTo>
                  <a:cubicBezTo>
                    <a:pt x="83" y="44"/>
                    <a:pt x="83" y="44"/>
                    <a:pt x="83" y="45"/>
                  </a:cubicBezTo>
                  <a:cubicBezTo>
                    <a:pt x="82" y="44"/>
                    <a:pt x="82" y="44"/>
                    <a:pt x="82" y="44"/>
                  </a:cubicBezTo>
                  <a:cubicBezTo>
                    <a:pt x="81" y="43"/>
                    <a:pt x="80" y="43"/>
                    <a:pt x="79" y="42"/>
                  </a:cubicBezTo>
                  <a:cubicBezTo>
                    <a:pt x="77" y="41"/>
                    <a:pt x="75" y="41"/>
                    <a:pt x="74" y="41"/>
                  </a:cubicBezTo>
                  <a:cubicBezTo>
                    <a:pt x="73" y="41"/>
                    <a:pt x="73" y="41"/>
                    <a:pt x="72" y="41"/>
                  </a:cubicBezTo>
                  <a:cubicBezTo>
                    <a:pt x="71" y="41"/>
                    <a:pt x="71" y="41"/>
                    <a:pt x="70" y="41"/>
                  </a:cubicBezTo>
                  <a:cubicBezTo>
                    <a:pt x="69" y="41"/>
                    <a:pt x="68" y="41"/>
                    <a:pt x="67" y="41"/>
                  </a:cubicBezTo>
                  <a:cubicBezTo>
                    <a:pt x="66" y="40"/>
                    <a:pt x="66" y="40"/>
                    <a:pt x="66" y="39"/>
                  </a:cubicBezTo>
                  <a:cubicBezTo>
                    <a:pt x="66" y="39"/>
                    <a:pt x="66" y="39"/>
                    <a:pt x="67" y="39"/>
                  </a:cubicBezTo>
                  <a:cubicBezTo>
                    <a:pt x="68" y="39"/>
                    <a:pt x="69" y="39"/>
                    <a:pt x="70" y="40"/>
                  </a:cubicBezTo>
                  <a:cubicBezTo>
                    <a:pt x="71" y="40"/>
                    <a:pt x="73" y="41"/>
                    <a:pt x="75" y="41"/>
                  </a:cubicBezTo>
                  <a:cubicBezTo>
                    <a:pt x="76" y="41"/>
                    <a:pt x="77" y="41"/>
                    <a:pt x="78" y="40"/>
                  </a:cubicBezTo>
                  <a:cubicBezTo>
                    <a:pt x="81" y="39"/>
                    <a:pt x="83" y="37"/>
                    <a:pt x="83" y="34"/>
                  </a:cubicBezTo>
                  <a:cubicBezTo>
                    <a:pt x="84" y="30"/>
                    <a:pt x="79" y="26"/>
                    <a:pt x="75" y="22"/>
                  </a:cubicBezTo>
                  <a:cubicBezTo>
                    <a:pt x="74" y="21"/>
                    <a:pt x="74" y="21"/>
                    <a:pt x="73" y="20"/>
                  </a:cubicBezTo>
                  <a:cubicBezTo>
                    <a:pt x="72" y="18"/>
                    <a:pt x="70" y="16"/>
                    <a:pt x="69" y="14"/>
                  </a:cubicBezTo>
                  <a:cubicBezTo>
                    <a:pt x="66" y="9"/>
                    <a:pt x="63" y="5"/>
                    <a:pt x="59" y="3"/>
                  </a:cubicBezTo>
                  <a:cubicBezTo>
                    <a:pt x="56" y="1"/>
                    <a:pt x="53" y="0"/>
                    <a:pt x="49" y="0"/>
                  </a:cubicBezTo>
                  <a:cubicBezTo>
                    <a:pt x="42" y="0"/>
                    <a:pt x="36" y="3"/>
                    <a:pt x="33" y="8"/>
                  </a:cubicBezTo>
                  <a:cubicBezTo>
                    <a:pt x="32" y="9"/>
                    <a:pt x="31" y="11"/>
                    <a:pt x="30" y="13"/>
                  </a:cubicBezTo>
                  <a:cubicBezTo>
                    <a:pt x="29" y="12"/>
                    <a:pt x="28" y="12"/>
                    <a:pt x="26" y="12"/>
                  </a:cubicBezTo>
                  <a:cubicBezTo>
                    <a:pt x="24" y="12"/>
                    <a:pt x="22" y="12"/>
                    <a:pt x="21" y="13"/>
                  </a:cubicBezTo>
                  <a:cubicBezTo>
                    <a:pt x="20" y="14"/>
                    <a:pt x="19" y="16"/>
                    <a:pt x="20" y="18"/>
                  </a:cubicBezTo>
                  <a:cubicBezTo>
                    <a:pt x="20" y="22"/>
                    <a:pt x="23" y="24"/>
                    <a:pt x="26" y="24"/>
                  </a:cubicBezTo>
                  <a:cubicBezTo>
                    <a:pt x="28" y="24"/>
                    <a:pt x="30" y="23"/>
                    <a:pt x="31" y="21"/>
                  </a:cubicBezTo>
                  <a:cubicBezTo>
                    <a:pt x="32" y="23"/>
                    <a:pt x="33" y="24"/>
                    <a:pt x="34" y="26"/>
                  </a:cubicBezTo>
                  <a:cubicBezTo>
                    <a:pt x="35" y="27"/>
                    <a:pt x="35" y="29"/>
                    <a:pt x="36" y="30"/>
                  </a:cubicBezTo>
                  <a:cubicBezTo>
                    <a:pt x="36" y="31"/>
                    <a:pt x="36" y="31"/>
                    <a:pt x="36" y="31"/>
                  </a:cubicBezTo>
                  <a:cubicBezTo>
                    <a:pt x="38" y="34"/>
                    <a:pt x="41" y="41"/>
                    <a:pt x="39" y="43"/>
                  </a:cubicBezTo>
                  <a:cubicBezTo>
                    <a:pt x="39" y="43"/>
                    <a:pt x="38" y="44"/>
                    <a:pt x="37" y="44"/>
                  </a:cubicBezTo>
                  <a:cubicBezTo>
                    <a:pt x="37" y="44"/>
                    <a:pt x="36" y="44"/>
                    <a:pt x="36" y="44"/>
                  </a:cubicBezTo>
                  <a:cubicBezTo>
                    <a:pt x="34" y="43"/>
                    <a:pt x="34" y="43"/>
                    <a:pt x="34" y="43"/>
                  </a:cubicBezTo>
                  <a:cubicBezTo>
                    <a:pt x="33" y="45"/>
                    <a:pt x="33" y="45"/>
                    <a:pt x="33" y="45"/>
                  </a:cubicBezTo>
                  <a:cubicBezTo>
                    <a:pt x="30" y="49"/>
                    <a:pt x="33" y="53"/>
                    <a:pt x="35" y="55"/>
                  </a:cubicBezTo>
                  <a:cubicBezTo>
                    <a:pt x="35" y="55"/>
                    <a:pt x="35" y="56"/>
                    <a:pt x="35" y="56"/>
                  </a:cubicBezTo>
                  <a:cubicBezTo>
                    <a:pt x="35" y="56"/>
                    <a:pt x="34" y="56"/>
                    <a:pt x="33" y="57"/>
                  </a:cubicBezTo>
                  <a:cubicBezTo>
                    <a:pt x="33" y="57"/>
                    <a:pt x="32" y="57"/>
                    <a:pt x="32" y="57"/>
                  </a:cubicBezTo>
                  <a:cubicBezTo>
                    <a:pt x="31" y="57"/>
                    <a:pt x="31" y="57"/>
                    <a:pt x="31" y="57"/>
                  </a:cubicBezTo>
                  <a:cubicBezTo>
                    <a:pt x="30" y="57"/>
                    <a:pt x="30" y="57"/>
                    <a:pt x="29" y="57"/>
                  </a:cubicBezTo>
                  <a:cubicBezTo>
                    <a:pt x="27" y="57"/>
                    <a:pt x="25" y="58"/>
                    <a:pt x="23" y="60"/>
                  </a:cubicBezTo>
                  <a:cubicBezTo>
                    <a:pt x="22" y="62"/>
                    <a:pt x="21" y="65"/>
                    <a:pt x="21" y="69"/>
                  </a:cubicBezTo>
                  <a:cubicBezTo>
                    <a:pt x="21" y="70"/>
                    <a:pt x="20" y="73"/>
                    <a:pt x="20" y="73"/>
                  </a:cubicBezTo>
                  <a:cubicBezTo>
                    <a:pt x="19" y="76"/>
                    <a:pt x="19" y="76"/>
                    <a:pt x="18" y="79"/>
                  </a:cubicBezTo>
                  <a:cubicBezTo>
                    <a:pt x="17" y="80"/>
                    <a:pt x="16" y="80"/>
                    <a:pt x="16" y="81"/>
                  </a:cubicBezTo>
                  <a:cubicBezTo>
                    <a:pt x="15" y="83"/>
                    <a:pt x="13" y="84"/>
                    <a:pt x="12" y="87"/>
                  </a:cubicBezTo>
                  <a:cubicBezTo>
                    <a:pt x="11" y="85"/>
                    <a:pt x="9" y="84"/>
                    <a:pt x="7" y="84"/>
                  </a:cubicBezTo>
                  <a:cubicBezTo>
                    <a:pt x="3" y="84"/>
                    <a:pt x="0" y="86"/>
                    <a:pt x="0" y="90"/>
                  </a:cubicBezTo>
                  <a:cubicBezTo>
                    <a:pt x="0" y="93"/>
                    <a:pt x="1" y="94"/>
                    <a:pt x="2" y="95"/>
                  </a:cubicBezTo>
                  <a:cubicBezTo>
                    <a:pt x="3" y="96"/>
                    <a:pt x="4" y="96"/>
                    <a:pt x="6" y="96"/>
                  </a:cubicBezTo>
                  <a:cubicBezTo>
                    <a:pt x="8" y="96"/>
                    <a:pt x="10" y="95"/>
                    <a:pt x="11" y="93"/>
                  </a:cubicBezTo>
                  <a:cubicBezTo>
                    <a:pt x="12" y="95"/>
                    <a:pt x="12" y="96"/>
                    <a:pt x="13" y="97"/>
                  </a:cubicBezTo>
                  <a:cubicBezTo>
                    <a:pt x="15" y="99"/>
                    <a:pt x="17" y="100"/>
                    <a:pt x="20" y="100"/>
                  </a:cubicBezTo>
                  <a:cubicBezTo>
                    <a:pt x="23" y="100"/>
                    <a:pt x="25" y="99"/>
                    <a:pt x="27" y="96"/>
                  </a:cubicBezTo>
                  <a:cubicBezTo>
                    <a:pt x="28" y="96"/>
                    <a:pt x="29" y="96"/>
                    <a:pt x="29" y="96"/>
                  </a:cubicBezTo>
                  <a:cubicBezTo>
                    <a:pt x="30" y="95"/>
                    <a:pt x="33" y="94"/>
                    <a:pt x="34" y="92"/>
                  </a:cubicBezTo>
                  <a:cubicBezTo>
                    <a:pt x="35" y="91"/>
                    <a:pt x="35" y="90"/>
                    <a:pt x="35" y="89"/>
                  </a:cubicBezTo>
                  <a:cubicBezTo>
                    <a:pt x="34" y="87"/>
                    <a:pt x="33" y="86"/>
                    <a:pt x="32" y="86"/>
                  </a:cubicBezTo>
                  <a:cubicBezTo>
                    <a:pt x="32" y="84"/>
                    <a:pt x="34" y="83"/>
                    <a:pt x="36" y="82"/>
                  </a:cubicBezTo>
                  <a:cubicBezTo>
                    <a:pt x="36" y="81"/>
                    <a:pt x="37" y="81"/>
                    <a:pt x="38" y="80"/>
                  </a:cubicBezTo>
                  <a:cubicBezTo>
                    <a:pt x="39" y="80"/>
                    <a:pt x="40" y="80"/>
                    <a:pt x="41" y="80"/>
                  </a:cubicBezTo>
                  <a:cubicBezTo>
                    <a:pt x="42" y="80"/>
                    <a:pt x="44" y="80"/>
                    <a:pt x="45" y="80"/>
                  </a:cubicBezTo>
                  <a:cubicBezTo>
                    <a:pt x="47" y="81"/>
                    <a:pt x="49" y="81"/>
                    <a:pt x="51" y="81"/>
                  </a:cubicBezTo>
                  <a:cubicBezTo>
                    <a:pt x="53" y="81"/>
                    <a:pt x="55" y="80"/>
                    <a:pt x="57" y="80"/>
                  </a:cubicBezTo>
                  <a:cubicBezTo>
                    <a:pt x="59" y="79"/>
                    <a:pt x="62" y="77"/>
                    <a:pt x="64" y="76"/>
                  </a:cubicBezTo>
                  <a:cubicBezTo>
                    <a:pt x="67" y="74"/>
                    <a:pt x="70" y="73"/>
                    <a:pt x="74" y="72"/>
                  </a:cubicBezTo>
                  <a:cubicBezTo>
                    <a:pt x="75" y="71"/>
                    <a:pt x="76" y="71"/>
                    <a:pt x="77" y="71"/>
                  </a:cubicBezTo>
                  <a:cubicBezTo>
                    <a:pt x="79" y="71"/>
                    <a:pt x="81" y="70"/>
                    <a:pt x="83" y="70"/>
                  </a:cubicBezTo>
                  <a:cubicBezTo>
                    <a:pt x="87" y="68"/>
                    <a:pt x="88" y="68"/>
                    <a:pt x="89" y="65"/>
                  </a:cubicBezTo>
                  <a:cubicBezTo>
                    <a:pt x="89" y="64"/>
                    <a:pt x="89" y="64"/>
                    <a:pt x="89" y="63"/>
                  </a:cubicBezTo>
                  <a:cubicBezTo>
                    <a:pt x="91" y="59"/>
                    <a:pt x="91" y="55"/>
                    <a:pt x="90" y="51"/>
                  </a:cubicBezTo>
                  <a:cubicBezTo>
                    <a:pt x="90" y="51"/>
                    <a:pt x="90" y="50"/>
                    <a:pt x="90" y="5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16"/>
            <p:cNvSpPr>
              <a:spLocks/>
            </p:cNvSpPr>
            <p:nvPr/>
          </p:nvSpPr>
          <p:spPr bwMode="auto">
            <a:xfrm>
              <a:off x="1601" y="3837"/>
              <a:ext cx="22" cy="22"/>
            </a:xfrm>
            <a:custGeom>
              <a:avLst/>
              <a:gdLst>
                <a:gd name="T0" fmla="*/ 6 w 11"/>
                <a:gd name="T1" fmla="*/ 0 h 11"/>
                <a:gd name="T2" fmla="*/ 0 w 11"/>
                <a:gd name="T3" fmla="*/ 5 h 11"/>
                <a:gd name="T4" fmla="*/ 1 w 11"/>
                <a:gd name="T5" fmla="*/ 9 h 11"/>
                <a:gd name="T6" fmla="*/ 5 w 11"/>
                <a:gd name="T7" fmla="*/ 11 h 11"/>
                <a:gd name="T8" fmla="*/ 11 w 11"/>
                <a:gd name="T9" fmla="*/ 7 h 11"/>
                <a:gd name="T10" fmla="*/ 10 w 11"/>
                <a:gd name="T11" fmla="*/ 2 h 11"/>
                <a:gd name="T12" fmla="*/ 6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6" y="0"/>
                  </a:moveTo>
                  <a:cubicBezTo>
                    <a:pt x="3" y="0"/>
                    <a:pt x="0" y="2"/>
                    <a:pt x="0" y="5"/>
                  </a:cubicBezTo>
                  <a:cubicBezTo>
                    <a:pt x="0" y="7"/>
                    <a:pt x="0" y="8"/>
                    <a:pt x="1" y="9"/>
                  </a:cubicBezTo>
                  <a:cubicBezTo>
                    <a:pt x="2" y="10"/>
                    <a:pt x="4" y="11"/>
                    <a:pt x="5" y="11"/>
                  </a:cubicBezTo>
                  <a:cubicBezTo>
                    <a:pt x="8" y="11"/>
                    <a:pt x="10" y="9"/>
                    <a:pt x="11" y="7"/>
                  </a:cubicBezTo>
                  <a:cubicBezTo>
                    <a:pt x="11" y="4"/>
                    <a:pt x="10" y="3"/>
                    <a:pt x="10" y="2"/>
                  </a:cubicBezTo>
                  <a:cubicBezTo>
                    <a:pt x="9" y="1"/>
                    <a:pt x="7" y="0"/>
                    <a:pt x="6"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17"/>
            <p:cNvSpPr>
              <a:spLocks/>
            </p:cNvSpPr>
            <p:nvPr/>
          </p:nvSpPr>
          <p:spPr bwMode="auto">
            <a:xfrm>
              <a:off x="1941" y="3874"/>
              <a:ext cx="28" cy="26"/>
            </a:xfrm>
            <a:custGeom>
              <a:avLst/>
              <a:gdLst>
                <a:gd name="T0" fmla="*/ 9 w 14"/>
                <a:gd name="T1" fmla="*/ 0 h 13"/>
                <a:gd name="T2" fmla="*/ 0 w 14"/>
                <a:gd name="T3" fmla="*/ 7 h 13"/>
                <a:gd name="T4" fmla="*/ 2 w 14"/>
                <a:gd name="T5" fmla="*/ 12 h 13"/>
                <a:gd name="T6" fmla="*/ 6 w 14"/>
                <a:gd name="T7" fmla="*/ 13 h 13"/>
                <a:gd name="T8" fmla="*/ 8 w 14"/>
                <a:gd name="T9" fmla="*/ 13 h 13"/>
                <a:gd name="T10" fmla="*/ 14 w 14"/>
                <a:gd name="T11" fmla="*/ 7 h 13"/>
                <a:gd name="T12" fmla="*/ 13 w 14"/>
                <a:gd name="T13" fmla="*/ 2 h 13"/>
                <a:gd name="T14" fmla="*/ 9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9" y="0"/>
                  </a:moveTo>
                  <a:cubicBezTo>
                    <a:pt x="5" y="0"/>
                    <a:pt x="0" y="3"/>
                    <a:pt x="0" y="7"/>
                  </a:cubicBezTo>
                  <a:cubicBezTo>
                    <a:pt x="0" y="9"/>
                    <a:pt x="1" y="10"/>
                    <a:pt x="2" y="12"/>
                  </a:cubicBezTo>
                  <a:cubicBezTo>
                    <a:pt x="3" y="13"/>
                    <a:pt x="5" y="13"/>
                    <a:pt x="6" y="13"/>
                  </a:cubicBezTo>
                  <a:cubicBezTo>
                    <a:pt x="7" y="13"/>
                    <a:pt x="7" y="13"/>
                    <a:pt x="8" y="13"/>
                  </a:cubicBezTo>
                  <a:cubicBezTo>
                    <a:pt x="10" y="13"/>
                    <a:pt x="13" y="10"/>
                    <a:pt x="14" y="7"/>
                  </a:cubicBezTo>
                  <a:cubicBezTo>
                    <a:pt x="14" y="5"/>
                    <a:pt x="14" y="3"/>
                    <a:pt x="13" y="2"/>
                  </a:cubicBezTo>
                  <a:cubicBezTo>
                    <a:pt x="12" y="1"/>
                    <a:pt x="10" y="0"/>
                    <a:pt x="9"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8"/>
            <p:cNvSpPr>
              <a:spLocks/>
            </p:cNvSpPr>
            <p:nvPr/>
          </p:nvSpPr>
          <p:spPr bwMode="auto">
            <a:xfrm>
              <a:off x="1550" y="4284"/>
              <a:ext cx="53" cy="36"/>
            </a:xfrm>
            <a:custGeom>
              <a:avLst/>
              <a:gdLst>
                <a:gd name="T0" fmla="*/ 21 w 26"/>
                <a:gd name="T1" fmla="*/ 8 h 18"/>
                <a:gd name="T2" fmla="*/ 20 w 26"/>
                <a:gd name="T3" fmla="*/ 3 h 18"/>
                <a:gd name="T4" fmla="*/ 15 w 26"/>
                <a:gd name="T5" fmla="*/ 0 h 18"/>
                <a:gd name="T6" fmla="*/ 9 w 26"/>
                <a:gd name="T7" fmla="*/ 5 h 18"/>
                <a:gd name="T8" fmla="*/ 9 w 26"/>
                <a:gd name="T9" fmla="*/ 8 h 18"/>
                <a:gd name="T10" fmla="*/ 5 w 26"/>
                <a:gd name="T11" fmla="*/ 6 h 18"/>
                <a:gd name="T12" fmla="*/ 1 w 26"/>
                <a:gd name="T13" fmla="*/ 10 h 18"/>
                <a:gd name="T14" fmla="*/ 2 w 26"/>
                <a:gd name="T15" fmla="*/ 15 h 18"/>
                <a:gd name="T16" fmla="*/ 6 w 26"/>
                <a:gd name="T17" fmla="*/ 17 h 18"/>
                <a:gd name="T18" fmla="*/ 11 w 26"/>
                <a:gd name="T19" fmla="*/ 14 h 18"/>
                <a:gd name="T20" fmla="*/ 11 w 26"/>
                <a:gd name="T21" fmla="*/ 11 h 18"/>
                <a:gd name="T22" fmla="*/ 13 w 26"/>
                <a:gd name="T23" fmla="*/ 12 h 18"/>
                <a:gd name="T24" fmla="*/ 14 w 26"/>
                <a:gd name="T25" fmla="*/ 12 h 18"/>
                <a:gd name="T26" fmla="*/ 14 w 26"/>
                <a:gd name="T27" fmla="*/ 12 h 18"/>
                <a:gd name="T28" fmla="*/ 16 w 26"/>
                <a:gd name="T29" fmla="*/ 12 h 18"/>
                <a:gd name="T30" fmla="*/ 16 w 26"/>
                <a:gd name="T31" fmla="*/ 16 h 18"/>
                <a:gd name="T32" fmla="*/ 20 w 26"/>
                <a:gd name="T33" fmla="*/ 18 h 18"/>
                <a:gd name="T34" fmla="*/ 20 w 26"/>
                <a:gd name="T35" fmla="*/ 18 h 18"/>
                <a:gd name="T36" fmla="*/ 23 w 26"/>
                <a:gd name="T37" fmla="*/ 17 h 18"/>
                <a:gd name="T38" fmla="*/ 25 w 26"/>
                <a:gd name="T39" fmla="*/ 11 h 18"/>
                <a:gd name="T40" fmla="*/ 21 w 26"/>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8">
                  <a:moveTo>
                    <a:pt x="21" y="8"/>
                  </a:moveTo>
                  <a:cubicBezTo>
                    <a:pt x="21" y="6"/>
                    <a:pt x="21" y="5"/>
                    <a:pt x="20" y="3"/>
                  </a:cubicBezTo>
                  <a:cubicBezTo>
                    <a:pt x="19" y="1"/>
                    <a:pt x="18" y="0"/>
                    <a:pt x="15" y="0"/>
                  </a:cubicBezTo>
                  <a:cubicBezTo>
                    <a:pt x="12" y="0"/>
                    <a:pt x="9" y="4"/>
                    <a:pt x="9" y="5"/>
                  </a:cubicBezTo>
                  <a:cubicBezTo>
                    <a:pt x="9" y="6"/>
                    <a:pt x="9" y="7"/>
                    <a:pt x="9" y="8"/>
                  </a:cubicBezTo>
                  <a:cubicBezTo>
                    <a:pt x="8" y="7"/>
                    <a:pt x="7" y="6"/>
                    <a:pt x="5" y="6"/>
                  </a:cubicBezTo>
                  <a:cubicBezTo>
                    <a:pt x="4" y="6"/>
                    <a:pt x="2" y="7"/>
                    <a:pt x="1" y="10"/>
                  </a:cubicBezTo>
                  <a:cubicBezTo>
                    <a:pt x="0" y="12"/>
                    <a:pt x="1" y="14"/>
                    <a:pt x="2" y="15"/>
                  </a:cubicBezTo>
                  <a:cubicBezTo>
                    <a:pt x="3" y="17"/>
                    <a:pt x="4" y="17"/>
                    <a:pt x="6" y="17"/>
                  </a:cubicBezTo>
                  <a:cubicBezTo>
                    <a:pt x="8" y="17"/>
                    <a:pt x="10" y="16"/>
                    <a:pt x="11" y="14"/>
                  </a:cubicBezTo>
                  <a:cubicBezTo>
                    <a:pt x="11" y="13"/>
                    <a:pt x="11" y="12"/>
                    <a:pt x="11" y="11"/>
                  </a:cubicBezTo>
                  <a:cubicBezTo>
                    <a:pt x="12" y="11"/>
                    <a:pt x="12" y="12"/>
                    <a:pt x="13" y="12"/>
                  </a:cubicBezTo>
                  <a:cubicBezTo>
                    <a:pt x="14" y="12"/>
                    <a:pt x="14" y="12"/>
                    <a:pt x="14" y="12"/>
                  </a:cubicBezTo>
                  <a:cubicBezTo>
                    <a:pt x="14" y="12"/>
                    <a:pt x="14" y="12"/>
                    <a:pt x="14" y="12"/>
                  </a:cubicBezTo>
                  <a:cubicBezTo>
                    <a:pt x="15" y="12"/>
                    <a:pt x="15" y="12"/>
                    <a:pt x="16" y="12"/>
                  </a:cubicBezTo>
                  <a:cubicBezTo>
                    <a:pt x="15" y="14"/>
                    <a:pt x="16" y="15"/>
                    <a:pt x="16" y="16"/>
                  </a:cubicBezTo>
                  <a:cubicBezTo>
                    <a:pt x="17" y="17"/>
                    <a:pt x="18" y="18"/>
                    <a:pt x="20" y="18"/>
                  </a:cubicBezTo>
                  <a:cubicBezTo>
                    <a:pt x="20" y="18"/>
                    <a:pt x="20" y="18"/>
                    <a:pt x="20" y="18"/>
                  </a:cubicBezTo>
                  <a:cubicBezTo>
                    <a:pt x="21" y="18"/>
                    <a:pt x="22" y="17"/>
                    <a:pt x="23" y="17"/>
                  </a:cubicBezTo>
                  <a:cubicBezTo>
                    <a:pt x="25" y="15"/>
                    <a:pt x="26" y="13"/>
                    <a:pt x="25" y="11"/>
                  </a:cubicBezTo>
                  <a:cubicBezTo>
                    <a:pt x="25" y="9"/>
                    <a:pt x="23" y="8"/>
                    <a:pt x="21" y="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19"/>
            <p:cNvSpPr>
              <a:spLocks noEditPoints="1"/>
            </p:cNvSpPr>
            <p:nvPr/>
          </p:nvSpPr>
          <p:spPr bwMode="auto">
            <a:xfrm>
              <a:off x="1484" y="3119"/>
              <a:ext cx="622" cy="740"/>
            </a:xfrm>
            <a:custGeom>
              <a:avLst/>
              <a:gdLst>
                <a:gd name="T0" fmla="*/ 303 w 309"/>
                <a:gd name="T1" fmla="*/ 332 h 368"/>
                <a:gd name="T2" fmla="*/ 297 w 309"/>
                <a:gd name="T3" fmla="*/ 288 h 368"/>
                <a:gd name="T4" fmla="*/ 289 w 309"/>
                <a:gd name="T5" fmla="*/ 259 h 368"/>
                <a:gd name="T6" fmla="*/ 287 w 309"/>
                <a:gd name="T7" fmla="*/ 197 h 368"/>
                <a:gd name="T8" fmla="*/ 277 w 309"/>
                <a:gd name="T9" fmla="*/ 158 h 368"/>
                <a:gd name="T10" fmla="*/ 236 w 309"/>
                <a:gd name="T11" fmla="*/ 155 h 368"/>
                <a:gd name="T12" fmla="*/ 193 w 309"/>
                <a:gd name="T13" fmla="*/ 129 h 368"/>
                <a:gd name="T14" fmla="*/ 180 w 309"/>
                <a:gd name="T15" fmla="*/ 73 h 368"/>
                <a:gd name="T16" fmla="*/ 200 w 309"/>
                <a:gd name="T17" fmla="*/ 19 h 368"/>
                <a:gd name="T18" fmla="*/ 168 w 309"/>
                <a:gd name="T19" fmla="*/ 5 h 368"/>
                <a:gd name="T20" fmla="*/ 155 w 309"/>
                <a:gd name="T21" fmla="*/ 15 h 368"/>
                <a:gd name="T22" fmla="*/ 142 w 309"/>
                <a:gd name="T23" fmla="*/ 31 h 368"/>
                <a:gd name="T24" fmla="*/ 129 w 309"/>
                <a:gd name="T25" fmla="*/ 56 h 368"/>
                <a:gd name="T26" fmla="*/ 118 w 309"/>
                <a:gd name="T27" fmla="*/ 66 h 368"/>
                <a:gd name="T28" fmla="*/ 107 w 309"/>
                <a:gd name="T29" fmla="*/ 77 h 368"/>
                <a:gd name="T30" fmla="*/ 101 w 309"/>
                <a:gd name="T31" fmla="*/ 85 h 368"/>
                <a:gd name="T32" fmla="*/ 84 w 309"/>
                <a:gd name="T33" fmla="*/ 101 h 368"/>
                <a:gd name="T34" fmla="*/ 73 w 309"/>
                <a:gd name="T35" fmla="*/ 122 h 368"/>
                <a:gd name="T36" fmla="*/ 61 w 309"/>
                <a:gd name="T37" fmla="*/ 136 h 368"/>
                <a:gd name="T38" fmla="*/ 44 w 309"/>
                <a:gd name="T39" fmla="*/ 157 h 368"/>
                <a:gd name="T40" fmla="*/ 62 w 309"/>
                <a:gd name="T41" fmla="*/ 164 h 368"/>
                <a:gd name="T42" fmla="*/ 72 w 309"/>
                <a:gd name="T43" fmla="*/ 192 h 368"/>
                <a:gd name="T44" fmla="*/ 64 w 309"/>
                <a:gd name="T45" fmla="*/ 175 h 368"/>
                <a:gd name="T46" fmla="*/ 54 w 309"/>
                <a:gd name="T47" fmla="*/ 170 h 368"/>
                <a:gd name="T48" fmla="*/ 37 w 309"/>
                <a:gd name="T49" fmla="*/ 177 h 368"/>
                <a:gd name="T50" fmla="*/ 27 w 309"/>
                <a:gd name="T51" fmla="*/ 197 h 368"/>
                <a:gd name="T52" fmla="*/ 5 w 309"/>
                <a:gd name="T53" fmla="*/ 231 h 368"/>
                <a:gd name="T54" fmla="*/ 11 w 309"/>
                <a:gd name="T55" fmla="*/ 245 h 368"/>
                <a:gd name="T56" fmla="*/ 6 w 309"/>
                <a:gd name="T57" fmla="*/ 269 h 368"/>
                <a:gd name="T58" fmla="*/ 22 w 309"/>
                <a:gd name="T59" fmla="*/ 274 h 368"/>
                <a:gd name="T60" fmla="*/ 34 w 309"/>
                <a:gd name="T61" fmla="*/ 269 h 368"/>
                <a:gd name="T62" fmla="*/ 26 w 309"/>
                <a:gd name="T63" fmla="*/ 289 h 368"/>
                <a:gd name="T64" fmla="*/ 38 w 309"/>
                <a:gd name="T65" fmla="*/ 283 h 368"/>
                <a:gd name="T66" fmla="*/ 38 w 309"/>
                <a:gd name="T67" fmla="*/ 309 h 368"/>
                <a:gd name="T68" fmla="*/ 56 w 309"/>
                <a:gd name="T69" fmla="*/ 310 h 368"/>
                <a:gd name="T70" fmla="*/ 82 w 309"/>
                <a:gd name="T71" fmla="*/ 312 h 368"/>
                <a:gd name="T72" fmla="*/ 109 w 309"/>
                <a:gd name="T73" fmla="*/ 310 h 368"/>
                <a:gd name="T74" fmla="*/ 129 w 309"/>
                <a:gd name="T75" fmla="*/ 298 h 368"/>
                <a:gd name="T76" fmla="*/ 141 w 309"/>
                <a:gd name="T77" fmla="*/ 322 h 368"/>
                <a:gd name="T78" fmla="*/ 173 w 309"/>
                <a:gd name="T79" fmla="*/ 326 h 368"/>
                <a:gd name="T80" fmla="*/ 194 w 309"/>
                <a:gd name="T81" fmla="*/ 328 h 368"/>
                <a:gd name="T82" fmla="*/ 226 w 309"/>
                <a:gd name="T83" fmla="*/ 360 h 368"/>
                <a:gd name="T84" fmla="*/ 236 w 309"/>
                <a:gd name="T85" fmla="*/ 360 h 368"/>
                <a:gd name="T86" fmla="*/ 247 w 309"/>
                <a:gd name="T87" fmla="*/ 354 h 368"/>
                <a:gd name="T88" fmla="*/ 256 w 309"/>
                <a:gd name="T89" fmla="*/ 354 h 368"/>
                <a:gd name="T90" fmla="*/ 283 w 309"/>
                <a:gd name="T91" fmla="*/ 368 h 368"/>
                <a:gd name="T92" fmla="*/ 49 w 309"/>
                <a:gd name="T93" fmla="*/ 203 h 368"/>
                <a:gd name="T94" fmla="*/ 39 w 309"/>
                <a:gd name="T95" fmla="*/ 237 h 368"/>
                <a:gd name="T96" fmla="*/ 19 w 309"/>
                <a:gd name="T97" fmla="*/ 243 h 368"/>
                <a:gd name="T98" fmla="*/ 14 w 309"/>
                <a:gd name="T99" fmla="*/ 234 h 368"/>
                <a:gd name="T100" fmla="*/ 24 w 309"/>
                <a:gd name="T101" fmla="*/ 239 h 368"/>
                <a:gd name="T102" fmla="*/ 42 w 309"/>
                <a:gd name="T103" fmla="*/ 234 h 368"/>
                <a:gd name="T104" fmla="*/ 53 w 309"/>
                <a:gd name="T105" fmla="*/ 23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368">
                  <a:moveTo>
                    <a:pt x="303" y="347"/>
                  </a:moveTo>
                  <a:cubicBezTo>
                    <a:pt x="304" y="344"/>
                    <a:pt x="305" y="342"/>
                    <a:pt x="307" y="341"/>
                  </a:cubicBezTo>
                  <a:cubicBezTo>
                    <a:pt x="309" y="339"/>
                    <a:pt x="309" y="339"/>
                    <a:pt x="309" y="339"/>
                  </a:cubicBezTo>
                  <a:cubicBezTo>
                    <a:pt x="307" y="337"/>
                    <a:pt x="307" y="337"/>
                    <a:pt x="307" y="337"/>
                  </a:cubicBezTo>
                  <a:cubicBezTo>
                    <a:pt x="306" y="335"/>
                    <a:pt x="305" y="334"/>
                    <a:pt x="303" y="332"/>
                  </a:cubicBezTo>
                  <a:cubicBezTo>
                    <a:pt x="299" y="327"/>
                    <a:pt x="295" y="323"/>
                    <a:pt x="297" y="316"/>
                  </a:cubicBezTo>
                  <a:cubicBezTo>
                    <a:pt x="297" y="314"/>
                    <a:pt x="298" y="313"/>
                    <a:pt x="299" y="312"/>
                  </a:cubicBezTo>
                  <a:cubicBezTo>
                    <a:pt x="300" y="310"/>
                    <a:pt x="301" y="308"/>
                    <a:pt x="301" y="305"/>
                  </a:cubicBezTo>
                  <a:cubicBezTo>
                    <a:pt x="301" y="302"/>
                    <a:pt x="300" y="295"/>
                    <a:pt x="299" y="292"/>
                  </a:cubicBezTo>
                  <a:cubicBezTo>
                    <a:pt x="298" y="290"/>
                    <a:pt x="297" y="289"/>
                    <a:pt x="297" y="288"/>
                  </a:cubicBezTo>
                  <a:cubicBezTo>
                    <a:pt x="295" y="286"/>
                    <a:pt x="294" y="285"/>
                    <a:pt x="294" y="281"/>
                  </a:cubicBezTo>
                  <a:cubicBezTo>
                    <a:pt x="294" y="280"/>
                    <a:pt x="294" y="278"/>
                    <a:pt x="294" y="277"/>
                  </a:cubicBezTo>
                  <a:cubicBezTo>
                    <a:pt x="294" y="274"/>
                    <a:pt x="295" y="272"/>
                    <a:pt x="293" y="268"/>
                  </a:cubicBezTo>
                  <a:cubicBezTo>
                    <a:pt x="292" y="267"/>
                    <a:pt x="292" y="266"/>
                    <a:pt x="291" y="265"/>
                  </a:cubicBezTo>
                  <a:cubicBezTo>
                    <a:pt x="290" y="263"/>
                    <a:pt x="289" y="262"/>
                    <a:pt x="289" y="259"/>
                  </a:cubicBezTo>
                  <a:cubicBezTo>
                    <a:pt x="289" y="252"/>
                    <a:pt x="288" y="251"/>
                    <a:pt x="285" y="246"/>
                  </a:cubicBezTo>
                  <a:cubicBezTo>
                    <a:pt x="284" y="244"/>
                    <a:pt x="284" y="244"/>
                    <a:pt x="284" y="244"/>
                  </a:cubicBezTo>
                  <a:cubicBezTo>
                    <a:pt x="280" y="237"/>
                    <a:pt x="276" y="230"/>
                    <a:pt x="276" y="222"/>
                  </a:cubicBezTo>
                  <a:cubicBezTo>
                    <a:pt x="276" y="215"/>
                    <a:pt x="280" y="210"/>
                    <a:pt x="283" y="204"/>
                  </a:cubicBezTo>
                  <a:cubicBezTo>
                    <a:pt x="285" y="202"/>
                    <a:pt x="286" y="200"/>
                    <a:pt x="287" y="197"/>
                  </a:cubicBezTo>
                  <a:cubicBezTo>
                    <a:pt x="288" y="196"/>
                    <a:pt x="289" y="194"/>
                    <a:pt x="290" y="192"/>
                  </a:cubicBezTo>
                  <a:cubicBezTo>
                    <a:pt x="294" y="186"/>
                    <a:pt x="299" y="178"/>
                    <a:pt x="297" y="171"/>
                  </a:cubicBezTo>
                  <a:cubicBezTo>
                    <a:pt x="296" y="166"/>
                    <a:pt x="292" y="160"/>
                    <a:pt x="287" y="158"/>
                  </a:cubicBezTo>
                  <a:cubicBezTo>
                    <a:pt x="286" y="157"/>
                    <a:pt x="284" y="157"/>
                    <a:pt x="282" y="157"/>
                  </a:cubicBezTo>
                  <a:cubicBezTo>
                    <a:pt x="280" y="157"/>
                    <a:pt x="278" y="157"/>
                    <a:pt x="277" y="158"/>
                  </a:cubicBezTo>
                  <a:cubicBezTo>
                    <a:pt x="273" y="160"/>
                    <a:pt x="271" y="164"/>
                    <a:pt x="268" y="168"/>
                  </a:cubicBezTo>
                  <a:cubicBezTo>
                    <a:pt x="266" y="174"/>
                    <a:pt x="263" y="177"/>
                    <a:pt x="259" y="177"/>
                  </a:cubicBezTo>
                  <a:cubicBezTo>
                    <a:pt x="258" y="177"/>
                    <a:pt x="257" y="177"/>
                    <a:pt x="256" y="177"/>
                  </a:cubicBezTo>
                  <a:cubicBezTo>
                    <a:pt x="247" y="175"/>
                    <a:pt x="240" y="165"/>
                    <a:pt x="237" y="158"/>
                  </a:cubicBezTo>
                  <a:cubicBezTo>
                    <a:pt x="236" y="155"/>
                    <a:pt x="236" y="155"/>
                    <a:pt x="236" y="155"/>
                  </a:cubicBezTo>
                  <a:cubicBezTo>
                    <a:pt x="234" y="156"/>
                    <a:pt x="234" y="156"/>
                    <a:pt x="234" y="156"/>
                  </a:cubicBezTo>
                  <a:cubicBezTo>
                    <a:pt x="232" y="157"/>
                    <a:pt x="230" y="158"/>
                    <a:pt x="228" y="159"/>
                  </a:cubicBezTo>
                  <a:cubicBezTo>
                    <a:pt x="223" y="161"/>
                    <a:pt x="217" y="164"/>
                    <a:pt x="212" y="164"/>
                  </a:cubicBezTo>
                  <a:cubicBezTo>
                    <a:pt x="208" y="164"/>
                    <a:pt x="205" y="162"/>
                    <a:pt x="202" y="159"/>
                  </a:cubicBezTo>
                  <a:cubicBezTo>
                    <a:pt x="195" y="151"/>
                    <a:pt x="192" y="140"/>
                    <a:pt x="193" y="129"/>
                  </a:cubicBezTo>
                  <a:cubicBezTo>
                    <a:pt x="193" y="120"/>
                    <a:pt x="190" y="118"/>
                    <a:pt x="186" y="116"/>
                  </a:cubicBezTo>
                  <a:cubicBezTo>
                    <a:pt x="183" y="114"/>
                    <a:pt x="179" y="112"/>
                    <a:pt x="177" y="107"/>
                  </a:cubicBezTo>
                  <a:cubicBezTo>
                    <a:pt x="175" y="101"/>
                    <a:pt x="176" y="92"/>
                    <a:pt x="178" y="84"/>
                  </a:cubicBezTo>
                  <a:cubicBezTo>
                    <a:pt x="178" y="84"/>
                    <a:pt x="178" y="84"/>
                    <a:pt x="178" y="84"/>
                  </a:cubicBezTo>
                  <a:cubicBezTo>
                    <a:pt x="179" y="80"/>
                    <a:pt x="179" y="76"/>
                    <a:pt x="180" y="73"/>
                  </a:cubicBezTo>
                  <a:cubicBezTo>
                    <a:pt x="180" y="61"/>
                    <a:pt x="185" y="50"/>
                    <a:pt x="193" y="41"/>
                  </a:cubicBezTo>
                  <a:cubicBezTo>
                    <a:pt x="194" y="40"/>
                    <a:pt x="194" y="40"/>
                    <a:pt x="194" y="40"/>
                  </a:cubicBezTo>
                  <a:cubicBezTo>
                    <a:pt x="194" y="39"/>
                    <a:pt x="194" y="39"/>
                    <a:pt x="194" y="39"/>
                  </a:cubicBezTo>
                  <a:cubicBezTo>
                    <a:pt x="194" y="36"/>
                    <a:pt x="196" y="32"/>
                    <a:pt x="197" y="30"/>
                  </a:cubicBezTo>
                  <a:cubicBezTo>
                    <a:pt x="199" y="26"/>
                    <a:pt x="200" y="23"/>
                    <a:pt x="200" y="19"/>
                  </a:cubicBezTo>
                  <a:cubicBezTo>
                    <a:pt x="199" y="15"/>
                    <a:pt x="196" y="6"/>
                    <a:pt x="192" y="3"/>
                  </a:cubicBezTo>
                  <a:cubicBezTo>
                    <a:pt x="189" y="1"/>
                    <a:pt x="187" y="0"/>
                    <a:pt x="185" y="0"/>
                  </a:cubicBezTo>
                  <a:cubicBezTo>
                    <a:pt x="182" y="0"/>
                    <a:pt x="180" y="1"/>
                    <a:pt x="177" y="2"/>
                  </a:cubicBezTo>
                  <a:cubicBezTo>
                    <a:pt x="175" y="3"/>
                    <a:pt x="175" y="3"/>
                    <a:pt x="175" y="3"/>
                  </a:cubicBezTo>
                  <a:cubicBezTo>
                    <a:pt x="173" y="3"/>
                    <a:pt x="171" y="5"/>
                    <a:pt x="168" y="5"/>
                  </a:cubicBezTo>
                  <a:cubicBezTo>
                    <a:pt x="165" y="5"/>
                    <a:pt x="165" y="5"/>
                    <a:pt x="165" y="5"/>
                  </a:cubicBezTo>
                  <a:cubicBezTo>
                    <a:pt x="165" y="8"/>
                    <a:pt x="165" y="8"/>
                    <a:pt x="165" y="8"/>
                  </a:cubicBezTo>
                  <a:cubicBezTo>
                    <a:pt x="165" y="9"/>
                    <a:pt x="164" y="9"/>
                    <a:pt x="162" y="9"/>
                  </a:cubicBezTo>
                  <a:cubicBezTo>
                    <a:pt x="161" y="10"/>
                    <a:pt x="160" y="10"/>
                    <a:pt x="158" y="11"/>
                  </a:cubicBezTo>
                  <a:cubicBezTo>
                    <a:pt x="156" y="12"/>
                    <a:pt x="156" y="14"/>
                    <a:pt x="155" y="15"/>
                  </a:cubicBezTo>
                  <a:cubicBezTo>
                    <a:pt x="155" y="16"/>
                    <a:pt x="155" y="16"/>
                    <a:pt x="155" y="16"/>
                  </a:cubicBezTo>
                  <a:cubicBezTo>
                    <a:pt x="155" y="18"/>
                    <a:pt x="153" y="20"/>
                    <a:pt x="152" y="21"/>
                  </a:cubicBezTo>
                  <a:cubicBezTo>
                    <a:pt x="151" y="21"/>
                    <a:pt x="151" y="21"/>
                    <a:pt x="150" y="22"/>
                  </a:cubicBezTo>
                  <a:cubicBezTo>
                    <a:pt x="149" y="22"/>
                    <a:pt x="147" y="23"/>
                    <a:pt x="146" y="25"/>
                  </a:cubicBezTo>
                  <a:cubicBezTo>
                    <a:pt x="145" y="27"/>
                    <a:pt x="144" y="29"/>
                    <a:pt x="142" y="31"/>
                  </a:cubicBezTo>
                  <a:cubicBezTo>
                    <a:pt x="141" y="33"/>
                    <a:pt x="139" y="35"/>
                    <a:pt x="138" y="38"/>
                  </a:cubicBezTo>
                  <a:cubicBezTo>
                    <a:pt x="136" y="42"/>
                    <a:pt x="136" y="47"/>
                    <a:pt x="138" y="51"/>
                  </a:cubicBezTo>
                  <a:cubicBezTo>
                    <a:pt x="138" y="51"/>
                    <a:pt x="138" y="51"/>
                    <a:pt x="138" y="51"/>
                  </a:cubicBezTo>
                  <a:cubicBezTo>
                    <a:pt x="136" y="51"/>
                    <a:pt x="134" y="52"/>
                    <a:pt x="132" y="54"/>
                  </a:cubicBezTo>
                  <a:cubicBezTo>
                    <a:pt x="131" y="55"/>
                    <a:pt x="130" y="55"/>
                    <a:pt x="129" y="56"/>
                  </a:cubicBezTo>
                  <a:cubicBezTo>
                    <a:pt x="127" y="57"/>
                    <a:pt x="125" y="58"/>
                    <a:pt x="123" y="60"/>
                  </a:cubicBezTo>
                  <a:cubicBezTo>
                    <a:pt x="122" y="61"/>
                    <a:pt x="121" y="63"/>
                    <a:pt x="121" y="64"/>
                  </a:cubicBezTo>
                  <a:cubicBezTo>
                    <a:pt x="121" y="65"/>
                    <a:pt x="121" y="65"/>
                    <a:pt x="122" y="66"/>
                  </a:cubicBezTo>
                  <a:cubicBezTo>
                    <a:pt x="121" y="66"/>
                    <a:pt x="121" y="66"/>
                    <a:pt x="120" y="66"/>
                  </a:cubicBezTo>
                  <a:cubicBezTo>
                    <a:pt x="119" y="66"/>
                    <a:pt x="119" y="66"/>
                    <a:pt x="118" y="66"/>
                  </a:cubicBezTo>
                  <a:cubicBezTo>
                    <a:pt x="116" y="67"/>
                    <a:pt x="114" y="68"/>
                    <a:pt x="114" y="70"/>
                  </a:cubicBezTo>
                  <a:cubicBezTo>
                    <a:pt x="113" y="72"/>
                    <a:pt x="113" y="73"/>
                    <a:pt x="114" y="75"/>
                  </a:cubicBezTo>
                  <a:cubicBezTo>
                    <a:pt x="114" y="75"/>
                    <a:pt x="114" y="76"/>
                    <a:pt x="114" y="76"/>
                  </a:cubicBezTo>
                  <a:cubicBezTo>
                    <a:pt x="113" y="75"/>
                    <a:pt x="112" y="75"/>
                    <a:pt x="111" y="75"/>
                  </a:cubicBezTo>
                  <a:cubicBezTo>
                    <a:pt x="110" y="75"/>
                    <a:pt x="109" y="75"/>
                    <a:pt x="107" y="77"/>
                  </a:cubicBezTo>
                  <a:cubicBezTo>
                    <a:pt x="106" y="79"/>
                    <a:pt x="106" y="81"/>
                    <a:pt x="106" y="82"/>
                  </a:cubicBezTo>
                  <a:cubicBezTo>
                    <a:pt x="106" y="83"/>
                    <a:pt x="106" y="83"/>
                    <a:pt x="106" y="84"/>
                  </a:cubicBezTo>
                  <a:cubicBezTo>
                    <a:pt x="105" y="84"/>
                    <a:pt x="104" y="85"/>
                    <a:pt x="103" y="85"/>
                  </a:cubicBezTo>
                  <a:cubicBezTo>
                    <a:pt x="102" y="85"/>
                    <a:pt x="102" y="85"/>
                    <a:pt x="101" y="85"/>
                  </a:cubicBezTo>
                  <a:cubicBezTo>
                    <a:pt x="101" y="85"/>
                    <a:pt x="101" y="85"/>
                    <a:pt x="101" y="85"/>
                  </a:cubicBezTo>
                  <a:cubicBezTo>
                    <a:pt x="99" y="85"/>
                    <a:pt x="95" y="86"/>
                    <a:pt x="94" y="89"/>
                  </a:cubicBezTo>
                  <a:cubicBezTo>
                    <a:pt x="93" y="91"/>
                    <a:pt x="92" y="92"/>
                    <a:pt x="93" y="94"/>
                  </a:cubicBezTo>
                  <a:cubicBezTo>
                    <a:pt x="92" y="94"/>
                    <a:pt x="91" y="94"/>
                    <a:pt x="90" y="94"/>
                  </a:cubicBezTo>
                  <a:cubicBezTo>
                    <a:pt x="89" y="94"/>
                    <a:pt x="87" y="94"/>
                    <a:pt x="86" y="96"/>
                  </a:cubicBezTo>
                  <a:cubicBezTo>
                    <a:pt x="84" y="98"/>
                    <a:pt x="84" y="100"/>
                    <a:pt x="84" y="101"/>
                  </a:cubicBezTo>
                  <a:cubicBezTo>
                    <a:pt x="84" y="102"/>
                    <a:pt x="84" y="102"/>
                    <a:pt x="83" y="103"/>
                  </a:cubicBezTo>
                  <a:cubicBezTo>
                    <a:pt x="83" y="104"/>
                    <a:pt x="81" y="106"/>
                    <a:pt x="79" y="107"/>
                  </a:cubicBezTo>
                  <a:cubicBezTo>
                    <a:pt x="78" y="108"/>
                    <a:pt x="78" y="109"/>
                    <a:pt x="77" y="109"/>
                  </a:cubicBezTo>
                  <a:cubicBezTo>
                    <a:pt x="75" y="111"/>
                    <a:pt x="73" y="114"/>
                    <a:pt x="72" y="117"/>
                  </a:cubicBezTo>
                  <a:cubicBezTo>
                    <a:pt x="72" y="119"/>
                    <a:pt x="73" y="121"/>
                    <a:pt x="73" y="122"/>
                  </a:cubicBezTo>
                  <a:cubicBezTo>
                    <a:pt x="72" y="122"/>
                    <a:pt x="72" y="122"/>
                    <a:pt x="71" y="122"/>
                  </a:cubicBezTo>
                  <a:cubicBezTo>
                    <a:pt x="69" y="122"/>
                    <a:pt x="68" y="122"/>
                    <a:pt x="67" y="122"/>
                  </a:cubicBezTo>
                  <a:cubicBezTo>
                    <a:pt x="65" y="124"/>
                    <a:pt x="63" y="126"/>
                    <a:pt x="62" y="130"/>
                  </a:cubicBezTo>
                  <a:cubicBezTo>
                    <a:pt x="61" y="132"/>
                    <a:pt x="61" y="135"/>
                    <a:pt x="62" y="137"/>
                  </a:cubicBezTo>
                  <a:cubicBezTo>
                    <a:pt x="61" y="136"/>
                    <a:pt x="61" y="136"/>
                    <a:pt x="61" y="136"/>
                  </a:cubicBezTo>
                  <a:cubicBezTo>
                    <a:pt x="60" y="136"/>
                    <a:pt x="59" y="137"/>
                    <a:pt x="58" y="137"/>
                  </a:cubicBezTo>
                  <a:cubicBezTo>
                    <a:pt x="56" y="138"/>
                    <a:pt x="55" y="139"/>
                    <a:pt x="55" y="141"/>
                  </a:cubicBezTo>
                  <a:cubicBezTo>
                    <a:pt x="55" y="140"/>
                    <a:pt x="54" y="140"/>
                    <a:pt x="54" y="140"/>
                  </a:cubicBezTo>
                  <a:cubicBezTo>
                    <a:pt x="52" y="140"/>
                    <a:pt x="50" y="141"/>
                    <a:pt x="49" y="143"/>
                  </a:cubicBezTo>
                  <a:cubicBezTo>
                    <a:pt x="46" y="146"/>
                    <a:pt x="43" y="153"/>
                    <a:pt x="44" y="157"/>
                  </a:cubicBezTo>
                  <a:cubicBezTo>
                    <a:pt x="45" y="161"/>
                    <a:pt x="50" y="166"/>
                    <a:pt x="52" y="167"/>
                  </a:cubicBezTo>
                  <a:cubicBezTo>
                    <a:pt x="54" y="168"/>
                    <a:pt x="55" y="169"/>
                    <a:pt x="56" y="169"/>
                  </a:cubicBezTo>
                  <a:cubicBezTo>
                    <a:pt x="58" y="169"/>
                    <a:pt x="59" y="168"/>
                    <a:pt x="59" y="167"/>
                  </a:cubicBezTo>
                  <a:cubicBezTo>
                    <a:pt x="60" y="166"/>
                    <a:pt x="60" y="165"/>
                    <a:pt x="60" y="163"/>
                  </a:cubicBezTo>
                  <a:cubicBezTo>
                    <a:pt x="61" y="164"/>
                    <a:pt x="61" y="164"/>
                    <a:pt x="62" y="164"/>
                  </a:cubicBezTo>
                  <a:cubicBezTo>
                    <a:pt x="60" y="165"/>
                    <a:pt x="60" y="167"/>
                    <a:pt x="60" y="168"/>
                  </a:cubicBezTo>
                  <a:cubicBezTo>
                    <a:pt x="60" y="172"/>
                    <a:pt x="64" y="174"/>
                    <a:pt x="67" y="176"/>
                  </a:cubicBezTo>
                  <a:cubicBezTo>
                    <a:pt x="69" y="176"/>
                    <a:pt x="71" y="177"/>
                    <a:pt x="71" y="178"/>
                  </a:cubicBezTo>
                  <a:cubicBezTo>
                    <a:pt x="73" y="181"/>
                    <a:pt x="75" y="186"/>
                    <a:pt x="74" y="190"/>
                  </a:cubicBezTo>
                  <a:cubicBezTo>
                    <a:pt x="73" y="191"/>
                    <a:pt x="73" y="191"/>
                    <a:pt x="72" y="192"/>
                  </a:cubicBezTo>
                  <a:cubicBezTo>
                    <a:pt x="72" y="191"/>
                    <a:pt x="72" y="191"/>
                    <a:pt x="72" y="190"/>
                  </a:cubicBezTo>
                  <a:cubicBezTo>
                    <a:pt x="72" y="189"/>
                    <a:pt x="73" y="189"/>
                    <a:pt x="73" y="189"/>
                  </a:cubicBezTo>
                  <a:cubicBezTo>
                    <a:pt x="74" y="187"/>
                    <a:pt x="74" y="185"/>
                    <a:pt x="73" y="182"/>
                  </a:cubicBezTo>
                  <a:cubicBezTo>
                    <a:pt x="72" y="179"/>
                    <a:pt x="69" y="176"/>
                    <a:pt x="65" y="175"/>
                  </a:cubicBezTo>
                  <a:cubicBezTo>
                    <a:pt x="64" y="175"/>
                    <a:pt x="64" y="175"/>
                    <a:pt x="64" y="175"/>
                  </a:cubicBezTo>
                  <a:cubicBezTo>
                    <a:pt x="63" y="174"/>
                    <a:pt x="63" y="174"/>
                    <a:pt x="62" y="174"/>
                  </a:cubicBezTo>
                  <a:cubicBezTo>
                    <a:pt x="62" y="174"/>
                    <a:pt x="62" y="174"/>
                    <a:pt x="61" y="175"/>
                  </a:cubicBezTo>
                  <a:cubicBezTo>
                    <a:pt x="61" y="174"/>
                    <a:pt x="60" y="173"/>
                    <a:pt x="60" y="172"/>
                  </a:cubicBezTo>
                  <a:cubicBezTo>
                    <a:pt x="58" y="171"/>
                    <a:pt x="57" y="170"/>
                    <a:pt x="55" y="170"/>
                  </a:cubicBezTo>
                  <a:cubicBezTo>
                    <a:pt x="55" y="170"/>
                    <a:pt x="54" y="170"/>
                    <a:pt x="54" y="170"/>
                  </a:cubicBezTo>
                  <a:cubicBezTo>
                    <a:pt x="52" y="169"/>
                    <a:pt x="51" y="168"/>
                    <a:pt x="49" y="166"/>
                  </a:cubicBezTo>
                  <a:cubicBezTo>
                    <a:pt x="48" y="164"/>
                    <a:pt x="45" y="162"/>
                    <a:pt x="42" y="162"/>
                  </a:cubicBezTo>
                  <a:cubicBezTo>
                    <a:pt x="42" y="162"/>
                    <a:pt x="41" y="162"/>
                    <a:pt x="41" y="162"/>
                  </a:cubicBezTo>
                  <a:cubicBezTo>
                    <a:pt x="38" y="163"/>
                    <a:pt x="36" y="164"/>
                    <a:pt x="35" y="167"/>
                  </a:cubicBezTo>
                  <a:cubicBezTo>
                    <a:pt x="34" y="171"/>
                    <a:pt x="35" y="175"/>
                    <a:pt x="37" y="177"/>
                  </a:cubicBezTo>
                  <a:cubicBezTo>
                    <a:pt x="37" y="178"/>
                    <a:pt x="37" y="178"/>
                    <a:pt x="37" y="178"/>
                  </a:cubicBezTo>
                  <a:cubicBezTo>
                    <a:pt x="36" y="179"/>
                    <a:pt x="36" y="179"/>
                    <a:pt x="35" y="180"/>
                  </a:cubicBezTo>
                  <a:cubicBezTo>
                    <a:pt x="30" y="182"/>
                    <a:pt x="30" y="187"/>
                    <a:pt x="30" y="191"/>
                  </a:cubicBezTo>
                  <a:cubicBezTo>
                    <a:pt x="30" y="193"/>
                    <a:pt x="29" y="195"/>
                    <a:pt x="28" y="196"/>
                  </a:cubicBezTo>
                  <a:cubicBezTo>
                    <a:pt x="28" y="196"/>
                    <a:pt x="27" y="197"/>
                    <a:pt x="27" y="197"/>
                  </a:cubicBezTo>
                  <a:cubicBezTo>
                    <a:pt x="25" y="198"/>
                    <a:pt x="22" y="200"/>
                    <a:pt x="23" y="206"/>
                  </a:cubicBezTo>
                  <a:cubicBezTo>
                    <a:pt x="24" y="208"/>
                    <a:pt x="25" y="209"/>
                    <a:pt x="26" y="210"/>
                  </a:cubicBezTo>
                  <a:cubicBezTo>
                    <a:pt x="22" y="211"/>
                    <a:pt x="18" y="213"/>
                    <a:pt x="15" y="216"/>
                  </a:cubicBezTo>
                  <a:cubicBezTo>
                    <a:pt x="14" y="216"/>
                    <a:pt x="14" y="216"/>
                    <a:pt x="14" y="216"/>
                  </a:cubicBezTo>
                  <a:cubicBezTo>
                    <a:pt x="10" y="219"/>
                    <a:pt x="6" y="225"/>
                    <a:pt x="5" y="231"/>
                  </a:cubicBezTo>
                  <a:cubicBezTo>
                    <a:pt x="4" y="235"/>
                    <a:pt x="3" y="238"/>
                    <a:pt x="5" y="240"/>
                  </a:cubicBezTo>
                  <a:cubicBezTo>
                    <a:pt x="5" y="241"/>
                    <a:pt x="6" y="241"/>
                    <a:pt x="7" y="241"/>
                  </a:cubicBezTo>
                  <a:cubicBezTo>
                    <a:pt x="8" y="241"/>
                    <a:pt x="8" y="241"/>
                    <a:pt x="9" y="241"/>
                  </a:cubicBezTo>
                  <a:cubicBezTo>
                    <a:pt x="9" y="242"/>
                    <a:pt x="9" y="243"/>
                    <a:pt x="10" y="243"/>
                  </a:cubicBezTo>
                  <a:cubicBezTo>
                    <a:pt x="10" y="244"/>
                    <a:pt x="11" y="244"/>
                    <a:pt x="11" y="245"/>
                  </a:cubicBezTo>
                  <a:cubicBezTo>
                    <a:pt x="8" y="246"/>
                    <a:pt x="6" y="249"/>
                    <a:pt x="4" y="251"/>
                  </a:cubicBezTo>
                  <a:cubicBezTo>
                    <a:pt x="0" y="259"/>
                    <a:pt x="2" y="263"/>
                    <a:pt x="4" y="265"/>
                  </a:cubicBezTo>
                  <a:cubicBezTo>
                    <a:pt x="5" y="265"/>
                    <a:pt x="5" y="265"/>
                    <a:pt x="5" y="265"/>
                  </a:cubicBezTo>
                  <a:cubicBezTo>
                    <a:pt x="6" y="266"/>
                    <a:pt x="6" y="266"/>
                    <a:pt x="6" y="267"/>
                  </a:cubicBezTo>
                  <a:cubicBezTo>
                    <a:pt x="6" y="268"/>
                    <a:pt x="6" y="268"/>
                    <a:pt x="6" y="269"/>
                  </a:cubicBezTo>
                  <a:cubicBezTo>
                    <a:pt x="6" y="271"/>
                    <a:pt x="6" y="273"/>
                    <a:pt x="7" y="274"/>
                  </a:cubicBezTo>
                  <a:cubicBezTo>
                    <a:pt x="9" y="278"/>
                    <a:pt x="11" y="278"/>
                    <a:pt x="13" y="278"/>
                  </a:cubicBezTo>
                  <a:cubicBezTo>
                    <a:pt x="15" y="278"/>
                    <a:pt x="17" y="277"/>
                    <a:pt x="19" y="276"/>
                  </a:cubicBezTo>
                  <a:cubicBezTo>
                    <a:pt x="20" y="275"/>
                    <a:pt x="20" y="275"/>
                    <a:pt x="21" y="274"/>
                  </a:cubicBezTo>
                  <a:cubicBezTo>
                    <a:pt x="21" y="274"/>
                    <a:pt x="22" y="274"/>
                    <a:pt x="22" y="274"/>
                  </a:cubicBezTo>
                  <a:cubicBezTo>
                    <a:pt x="24" y="273"/>
                    <a:pt x="25" y="273"/>
                    <a:pt x="27" y="271"/>
                  </a:cubicBezTo>
                  <a:cubicBezTo>
                    <a:pt x="28" y="269"/>
                    <a:pt x="29" y="267"/>
                    <a:pt x="30" y="266"/>
                  </a:cubicBezTo>
                  <a:cubicBezTo>
                    <a:pt x="31" y="265"/>
                    <a:pt x="31" y="265"/>
                    <a:pt x="31" y="265"/>
                  </a:cubicBezTo>
                  <a:cubicBezTo>
                    <a:pt x="31" y="266"/>
                    <a:pt x="32" y="266"/>
                    <a:pt x="32" y="267"/>
                  </a:cubicBezTo>
                  <a:cubicBezTo>
                    <a:pt x="33" y="268"/>
                    <a:pt x="33" y="268"/>
                    <a:pt x="34" y="269"/>
                  </a:cubicBezTo>
                  <a:cubicBezTo>
                    <a:pt x="33" y="269"/>
                    <a:pt x="31" y="270"/>
                    <a:pt x="30" y="271"/>
                  </a:cubicBezTo>
                  <a:cubicBezTo>
                    <a:pt x="27" y="273"/>
                    <a:pt x="23" y="275"/>
                    <a:pt x="21" y="280"/>
                  </a:cubicBezTo>
                  <a:cubicBezTo>
                    <a:pt x="20" y="282"/>
                    <a:pt x="20" y="285"/>
                    <a:pt x="21" y="287"/>
                  </a:cubicBezTo>
                  <a:cubicBezTo>
                    <a:pt x="22" y="288"/>
                    <a:pt x="24" y="289"/>
                    <a:pt x="26" y="289"/>
                  </a:cubicBezTo>
                  <a:cubicBezTo>
                    <a:pt x="26" y="289"/>
                    <a:pt x="26" y="289"/>
                    <a:pt x="26" y="289"/>
                  </a:cubicBezTo>
                  <a:cubicBezTo>
                    <a:pt x="30" y="289"/>
                    <a:pt x="32" y="287"/>
                    <a:pt x="34" y="285"/>
                  </a:cubicBezTo>
                  <a:cubicBezTo>
                    <a:pt x="34" y="284"/>
                    <a:pt x="34" y="284"/>
                    <a:pt x="34" y="284"/>
                  </a:cubicBezTo>
                  <a:cubicBezTo>
                    <a:pt x="35" y="283"/>
                    <a:pt x="36" y="283"/>
                    <a:pt x="37" y="282"/>
                  </a:cubicBezTo>
                  <a:cubicBezTo>
                    <a:pt x="37" y="282"/>
                    <a:pt x="38" y="281"/>
                    <a:pt x="38" y="281"/>
                  </a:cubicBezTo>
                  <a:cubicBezTo>
                    <a:pt x="38" y="281"/>
                    <a:pt x="38" y="282"/>
                    <a:pt x="38" y="283"/>
                  </a:cubicBezTo>
                  <a:cubicBezTo>
                    <a:pt x="37" y="285"/>
                    <a:pt x="36" y="286"/>
                    <a:pt x="34" y="287"/>
                  </a:cubicBezTo>
                  <a:cubicBezTo>
                    <a:pt x="34" y="288"/>
                    <a:pt x="33" y="288"/>
                    <a:pt x="32" y="289"/>
                  </a:cubicBezTo>
                  <a:cubicBezTo>
                    <a:pt x="29" y="291"/>
                    <a:pt x="24" y="295"/>
                    <a:pt x="27" y="301"/>
                  </a:cubicBezTo>
                  <a:cubicBezTo>
                    <a:pt x="29" y="303"/>
                    <a:pt x="30" y="305"/>
                    <a:pt x="32" y="307"/>
                  </a:cubicBezTo>
                  <a:cubicBezTo>
                    <a:pt x="34" y="308"/>
                    <a:pt x="36" y="309"/>
                    <a:pt x="38" y="309"/>
                  </a:cubicBezTo>
                  <a:cubicBezTo>
                    <a:pt x="39" y="309"/>
                    <a:pt x="39" y="309"/>
                    <a:pt x="40" y="309"/>
                  </a:cubicBezTo>
                  <a:cubicBezTo>
                    <a:pt x="43" y="310"/>
                    <a:pt x="45" y="311"/>
                    <a:pt x="48" y="311"/>
                  </a:cubicBezTo>
                  <a:cubicBezTo>
                    <a:pt x="48" y="311"/>
                    <a:pt x="49" y="311"/>
                    <a:pt x="49" y="311"/>
                  </a:cubicBezTo>
                  <a:cubicBezTo>
                    <a:pt x="51" y="311"/>
                    <a:pt x="52" y="311"/>
                    <a:pt x="53" y="310"/>
                  </a:cubicBezTo>
                  <a:cubicBezTo>
                    <a:pt x="54" y="310"/>
                    <a:pt x="55" y="310"/>
                    <a:pt x="56" y="310"/>
                  </a:cubicBezTo>
                  <a:cubicBezTo>
                    <a:pt x="57" y="310"/>
                    <a:pt x="57" y="310"/>
                    <a:pt x="58" y="310"/>
                  </a:cubicBezTo>
                  <a:cubicBezTo>
                    <a:pt x="60" y="311"/>
                    <a:pt x="63" y="311"/>
                    <a:pt x="66" y="311"/>
                  </a:cubicBezTo>
                  <a:cubicBezTo>
                    <a:pt x="67" y="311"/>
                    <a:pt x="69" y="311"/>
                    <a:pt x="70" y="311"/>
                  </a:cubicBezTo>
                  <a:cubicBezTo>
                    <a:pt x="71" y="311"/>
                    <a:pt x="71" y="311"/>
                    <a:pt x="72" y="311"/>
                  </a:cubicBezTo>
                  <a:cubicBezTo>
                    <a:pt x="75" y="311"/>
                    <a:pt x="79" y="311"/>
                    <a:pt x="82" y="312"/>
                  </a:cubicBezTo>
                  <a:cubicBezTo>
                    <a:pt x="86" y="312"/>
                    <a:pt x="90" y="313"/>
                    <a:pt x="94" y="313"/>
                  </a:cubicBezTo>
                  <a:cubicBezTo>
                    <a:pt x="94" y="313"/>
                    <a:pt x="95" y="313"/>
                    <a:pt x="96" y="313"/>
                  </a:cubicBezTo>
                  <a:cubicBezTo>
                    <a:pt x="97" y="313"/>
                    <a:pt x="97" y="313"/>
                    <a:pt x="98" y="313"/>
                  </a:cubicBezTo>
                  <a:cubicBezTo>
                    <a:pt x="99" y="313"/>
                    <a:pt x="101" y="313"/>
                    <a:pt x="102" y="313"/>
                  </a:cubicBezTo>
                  <a:cubicBezTo>
                    <a:pt x="105" y="313"/>
                    <a:pt x="107" y="312"/>
                    <a:pt x="109" y="310"/>
                  </a:cubicBezTo>
                  <a:cubicBezTo>
                    <a:pt x="110" y="308"/>
                    <a:pt x="110" y="305"/>
                    <a:pt x="110" y="303"/>
                  </a:cubicBezTo>
                  <a:cubicBezTo>
                    <a:pt x="110" y="302"/>
                    <a:pt x="110" y="301"/>
                    <a:pt x="111" y="300"/>
                  </a:cubicBezTo>
                  <a:cubicBezTo>
                    <a:pt x="111" y="298"/>
                    <a:pt x="116" y="295"/>
                    <a:pt x="119" y="294"/>
                  </a:cubicBezTo>
                  <a:cubicBezTo>
                    <a:pt x="119" y="294"/>
                    <a:pt x="120" y="294"/>
                    <a:pt x="120" y="294"/>
                  </a:cubicBezTo>
                  <a:cubicBezTo>
                    <a:pt x="123" y="294"/>
                    <a:pt x="126" y="296"/>
                    <a:pt x="129" y="298"/>
                  </a:cubicBezTo>
                  <a:cubicBezTo>
                    <a:pt x="131" y="300"/>
                    <a:pt x="132" y="301"/>
                    <a:pt x="134" y="303"/>
                  </a:cubicBezTo>
                  <a:cubicBezTo>
                    <a:pt x="136" y="304"/>
                    <a:pt x="136" y="304"/>
                    <a:pt x="136" y="304"/>
                  </a:cubicBezTo>
                  <a:cubicBezTo>
                    <a:pt x="137" y="306"/>
                    <a:pt x="139" y="308"/>
                    <a:pt x="141" y="310"/>
                  </a:cubicBezTo>
                  <a:cubicBezTo>
                    <a:pt x="141" y="310"/>
                    <a:pt x="141" y="311"/>
                    <a:pt x="140" y="311"/>
                  </a:cubicBezTo>
                  <a:cubicBezTo>
                    <a:pt x="138" y="315"/>
                    <a:pt x="140" y="320"/>
                    <a:pt x="141" y="322"/>
                  </a:cubicBezTo>
                  <a:cubicBezTo>
                    <a:pt x="144" y="327"/>
                    <a:pt x="149" y="329"/>
                    <a:pt x="153" y="330"/>
                  </a:cubicBezTo>
                  <a:cubicBezTo>
                    <a:pt x="154" y="330"/>
                    <a:pt x="154" y="330"/>
                    <a:pt x="155" y="330"/>
                  </a:cubicBezTo>
                  <a:cubicBezTo>
                    <a:pt x="158" y="330"/>
                    <a:pt x="160" y="329"/>
                    <a:pt x="161" y="328"/>
                  </a:cubicBezTo>
                  <a:cubicBezTo>
                    <a:pt x="162" y="328"/>
                    <a:pt x="163" y="327"/>
                    <a:pt x="165" y="327"/>
                  </a:cubicBezTo>
                  <a:cubicBezTo>
                    <a:pt x="167" y="327"/>
                    <a:pt x="170" y="327"/>
                    <a:pt x="173" y="326"/>
                  </a:cubicBezTo>
                  <a:cubicBezTo>
                    <a:pt x="175" y="326"/>
                    <a:pt x="176" y="326"/>
                    <a:pt x="178" y="326"/>
                  </a:cubicBezTo>
                  <a:cubicBezTo>
                    <a:pt x="179" y="326"/>
                    <a:pt x="179" y="326"/>
                    <a:pt x="179" y="326"/>
                  </a:cubicBezTo>
                  <a:cubicBezTo>
                    <a:pt x="180" y="325"/>
                    <a:pt x="180" y="325"/>
                    <a:pt x="180" y="325"/>
                  </a:cubicBezTo>
                  <a:cubicBezTo>
                    <a:pt x="182" y="324"/>
                    <a:pt x="184" y="323"/>
                    <a:pt x="186" y="323"/>
                  </a:cubicBezTo>
                  <a:cubicBezTo>
                    <a:pt x="189" y="323"/>
                    <a:pt x="192" y="325"/>
                    <a:pt x="194" y="328"/>
                  </a:cubicBezTo>
                  <a:cubicBezTo>
                    <a:pt x="198" y="332"/>
                    <a:pt x="198" y="336"/>
                    <a:pt x="198" y="341"/>
                  </a:cubicBezTo>
                  <a:cubicBezTo>
                    <a:pt x="199" y="343"/>
                    <a:pt x="199" y="345"/>
                    <a:pt x="199" y="347"/>
                  </a:cubicBezTo>
                  <a:cubicBezTo>
                    <a:pt x="201" y="357"/>
                    <a:pt x="211" y="361"/>
                    <a:pt x="219" y="361"/>
                  </a:cubicBezTo>
                  <a:cubicBezTo>
                    <a:pt x="220" y="361"/>
                    <a:pt x="220" y="361"/>
                    <a:pt x="220" y="361"/>
                  </a:cubicBezTo>
                  <a:cubicBezTo>
                    <a:pt x="222" y="361"/>
                    <a:pt x="224" y="361"/>
                    <a:pt x="226" y="360"/>
                  </a:cubicBezTo>
                  <a:cubicBezTo>
                    <a:pt x="227" y="360"/>
                    <a:pt x="227" y="360"/>
                    <a:pt x="227" y="360"/>
                  </a:cubicBezTo>
                  <a:cubicBezTo>
                    <a:pt x="227" y="360"/>
                    <a:pt x="228" y="360"/>
                    <a:pt x="228" y="360"/>
                  </a:cubicBezTo>
                  <a:cubicBezTo>
                    <a:pt x="229" y="360"/>
                    <a:pt x="230" y="360"/>
                    <a:pt x="231" y="360"/>
                  </a:cubicBezTo>
                  <a:cubicBezTo>
                    <a:pt x="232" y="360"/>
                    <a:pt x="232" y="360"/>
                    <a:pt x="233" y="360"/>
                  </a:cubicBezTo>
                  <a:cubicBezTo>
                    <a:pt x="234" y="360"/>
                    <a:pt x="235" y="360"/>
                    <a:pt x="236" y="360"/>
                  </a:cubicBezTo>
                  <a:cubicBezTo>
                    <a:pt x="238" y="360"/>
                    <a:pt x="241" y="358"/>
                    <a:pt x="242" y="355"/>
                  </a:cubicBezTo>
                  <a:cubicBezTo>
                    <a:pt x="243" y="354"/>
                    <a:pt x="242" y="352"/>
                    <a:pt x="242" y="351"/>
                  </a:cubicBezTo>
                  <a:cubicBezTo>
                    <a:pt x="242" y="351"/>
                    <a:pt x="242" y="351"/>
                    <a:pt x="243" y="351"/>
                  </a:cubicBezTo>
                  <a:cubicBezTo>
                    <a:pt x="243" y="352"/>
                    <a:pt x="244" y="353"/>
                    <a:pt x="245" y="354"/>
                  </a:cubicBezTo>
                  <a:cubicBezTo>
                    <a:pt x="245" y="354"/>
                    <a:pt x="246" y="354"/>
                    <a:pt x="247" y="354"/>
                  </a:cubicBezTo>
                  <a:cubicBezTo>
                    <a:pt x="248" y="354"/>
                    <a:pt x="248" y="354"/>
                    <a:pt x="249" y="354"/>
                  </a:cubicBezTo>
                  <a:cubicBezTo>
                    <a:pt x="249" y="354"/>
                    <a:pt x="249" y="354"/>
                    <a:pt x="249" y="354"/>
                  </a:cubicBezTo>
                  <a:cubicBezTo>
                    <a:pt x="250" y="354"/>
                    <a:pt x="250" y="354"/>
                    <a:pt x="251" y="354"/>
                  </a:cubicBezTo>
                  <a:cubicBezTo>
                    <a:pt x="252" y="354"/>
                    <a:pt x="253" y="354"/>
                    <a:pt x="254" y="354"/>
                  </a:cubicBezTo>
                  <a:cubicBezTo>
                    <a:pt x="255" y="354"/>
                    <a:pt x="256" y="354"/>
                    <a:pt x="256" y="354"/>
                  </a:cubicBezTo>
                  <a:cubicBezTo>
                    <a:pt x="257" y="355"/>
                    <a:pt x="259" y="357"/>
                    <a:pt x="260" y="359"/>
                  </a:cubicBezTo>
                  <a:cubicBezTo>
                    <a:pt x="261" y="360"/>
                    <a:pt x="261" y="361"/>
                    <a:pt x="262" y="362"/>
                  </a:cubicBezTo>
                  <a:cubicBezTo>
                    <a:pt x="266" y="367"/>
                    <a:pt x="273" y="368"/>
                    <a:pt x="278" y="368"/>
                  </a:cubicBezTo>
                  <a:cubicBezTo>
                    <a:pt x="279" y="368"/>
                    <a:pt x="281" y="368"/>
                    <a:pt x="282" y="368"/>
                  </a:cubicBezTo>
                  <a:cubicBezTo>
                    <a:pt x="283" y="368"/>
                    <a:pt x="283" y="368"/>
                    <a:pt x="283" y="368"/>
                  </a:cubicBezTo>
                  <a:cubicBezTo>
                    <a:pt x="290" y="367"/>
                    <a:pt x="298" y="367"/>
                    <a:pt x="304" y="365"/>
                  </a:cubicBezTo>
                  <a:cubicBezTo>
                    <a:pt x="308" y="365"/>
                    <a:pt x="308" y="365"/>
                    <a:pt x="308" y="365"/>
                  </a:cubicBezTo>
                  <a:cubicBezTo>
                    <a:pt x="306" y="361"/>
                    <a:pt x="306" y="361"/>
                    <a:pt x="306" y="361"/>
                  </a:cubicBezTo>
                  <a:cubicBezTo>
                    <a:pt x="305" y="357"/>
                    <a:pt x="303" y="352"/>
                    <a:pt x="303" y="347"/>
                  </a:cubicBezTo>
                  <a:close/>
                  <a:moveTo>
                    <a:pt x="49" y="203"/>
                  </a:moveTo>
                  <a:cubicBezTo>
                    <a:pt x="49" y="205"/>
                    <a:pt x="46" y="206"/>
                    <a:pt x="43" y="207"/>
                  </a:cubicBezTo>
                  <a:cubicBezTo>
                    <a:pt x="45" y="205"/>
                    <a:pt x="47" y="203"/>
                    <a:pt x="49" y="203"/>
                  </a:cubicBezTo>
                  <a:close/>
                  <a:moveTo>
                    <a:pt x="53" y="233"/>
                  </a:moveTo>
                  <a:cubicBezTo>
                    <a:pt x="51" y="235"/>
                    <a:pt x="48" y="235"/>
                    <a:pt x="45" y="236"/>
                  </a:cubicBezTo>
                  <a:cubicBezTo>
                    <a:pt x="43" y="236"/>
                    <a:pt x="41" y="237"/>
                    <a:pt x="39" y="237"/>
                  </a:cubicBezTo>
                  <a:cubicBezTo>
                    <a:pt x="37" y="238"/>
                    <a:pt x="35" y="239"/>
                    <a:pt x="33" y="240"/>
                  </a:cubicBezTo>
                  <a:cubicBezTo>
                    <a:pt x="30" y="241"/>
                    <a:pt x="28" y="243"/>
                    <a:pt x="24" y="243"/>
                  </a:cubicBezTo>
                  <a:cubicBezTo>
                    <a:pt x="24" y="243"/>
                    <a:pt x="24" y="243"/>
                    <a:pt x="23" y="243"/>
                  </a:cubicBezTo>
                  <a:cubicBezTo>
                    <a:pt x="23" y="243"/>
                    <a:pt x="22" y="243"/>
                    <a:pt x="21" y="243"/>
                  </a:cubicBezTo>
                  <a:cubicBezTo>
                    <a:pt x="20" y="243"/>
                    <a:pt x="19" y="243"/>
                    <a:pt x="19" y="243"/>
                  </a:cubicBezTo>
                  <a:cubicBezTo>
                    <a:pt x="19" y="242"/>
                    <a:pt x="19" y="242"/>
                    <a:pt x="19" y="241"/>
                  </a:cubicBezTo>
                  <a:cubicBezTo>
                    <a:pt x="20" y="238"/>
                    <a:pt x="18" y="236"/>
                    <a:pt x="16" y="235"/>
                  </a:cubicBezTo>
                  <a:cubicBezTo>
                    <a:pt x="16" y="235"/>
                    <a:pt x="15" y="235"/>
                    <a:pt x="15" y="235"/>
                  </a:cubicBezTo>
                  <a:cubicBezTo>
                    <a:pt x="14" y="235"/>
                    <a:pt x="14" y="235"/>
                    <a:pt x="14" y="235"/>
                  </a:cubicBezTo>
                  <a:cubicBezTo>
                    <a:pt x="14" y="235"/>
                    <a:pt x="14" y="235"/>
                    <a:pt x="14" y="234"/>
                  </a:cubicBezTo>
                  <a:cubicBezTo>
                    <a:pt x="15" y="233"/>
                    <a:pt x="15" y="232"/>
                    <a:pt x="16" y="231"/>
                  </a:cubicBezTo>
                  <a:cubicBezTo>
                    <a:pt x="16" y="231"/>
                    <a:pt x="16" y="231"/>
                    <a:pt x="16" y="231"/>
                  </a:cubicBezTo>
                  <a:cubicBezTo>
                    <a:pt x="16" y="231"/>
                    <a:pt x="17" y="232"/>
                    <a:pt x="17" y="233"/>
                  </a:cubicBezTo>
                  <a:cubicBezTo>
                    <a:pt x="18" y="233"/>
                    <a:pt x="18" y="233"/>
                    <a:pt x="18" y="233"/>
                  </a:cubicBezTo>
                  <a:cubicBezTo>
                    <a:pt x="19" y="236"/>
                    <a:pt x="20" y="239"/>
                    <a:pt x="24" y="239"/>
                  </a:cubicBezTo>
                  <a:cubicBezTo>
                    <a:pt x="25" y="239"/>
                    <a:pt x="26" y="239"/>
                    <a:pt x="26" y="238"/>
                  </a:cubicBezTo>
                  <a:cubicBezTo>
                    <a:pt x="27" y="238"/>
                    <a:pt x="33" y="237"/>
                    <a:pt x="36" y="234"/>
                  </a:cubicBezTo>
                  <a:cubicBezTo>
                    <a:pt x="36" y="234"/>
                    <a:pt x="37" y="233"/>
                    <a:pt x="37" y="232"/>
                  </a:cubicBezTo>
                  <a:cubicBezTo>
                    <a:pt x="37" y="233"/>
                    <a:pt x="37" y="233"/>
                    <a:pt x="37" y="233"/>
                  </a:cubicBezTo>
                  <a:cubicBezTo>
                    <a:pt x="38" y="234"/>
                    <a:pt x="40" y="234"/>
                    <a:pt x="42" y="234"/>
                  </a:cubicBezTo>
                  <a:cubicBezTo>
                    <a:pt x="44" y="234"/>
                    <a:pt x="46" y="233"/>
                    <a:pt x="48" y="232"/>
                  </a:cubicBezTo>
                  <a:cubicBezTo>
                    <a:pt x="49" y="231"/>
                    <a:pt x="51" y="230"/>
                    <a:pt x="53" y="230"/>
                  </a:cubicBezTo>
                  <a:cubicBezTo>
                    <a:pt x="54" y="230"/>
                    <a:pt x="54" y="230"/>
                    <a:pt x="54" y="230"/>
                  </a:cubicBezTo>
                  <a:cubicBezTo>
                    <a:pt x="54" y="230"/>
                    <a:pt x="55" y="230"/>
                    <a:pt x="55" y="230"/>
                  </a:cubicBezTo>
                  <a:cubicBezTo>
                    <a:pt x="55" y="231"/>
                    <a:pt x="54" y="232"/>
                    <a:pt x="53" y="23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0"/>
            <p:cNvSpPr>
              <a:spLocks/>
            </p:cNvSpPr>
            <p:nvPr/>
          </p:nvSpPr>
          <p:spPr bwMode="auto">
            <a:xfrm>
              <a:off x="2694" y="1935"/>
              <a:ext cx="284" cy="571"/>
            </a:xfrm>
            <a:custGeom>
              <a:avLst/>
              <a:gdLst>
                <a:gd name="T0" fmla="*/ 128 w 141"/>
                <a:gd name="T1" fmla="*/ 124 h 284"/>
                <a:gd name="T2" fmla="*/ 121 w 141"/>
                <a:gd name="T3" fmla="*/ 115 h 284"/>
                <a:gd name="T4" fmla="*/ 116 w 141"/>
                <a:gd name="T5" fmla="*/ 106 h 284"/>
                <a:gd name="T6" fmla="*/ 114 w 141"/>
                <a:gd name="T7" fmla="*/ 98 h 284"/>
                <a:gd name="T8" fmla="*/ 114 w 141"/>
                <a:gd name="T9" fmla="*/ 87 h 284"/>
                <a:gd name="T10" fmla="*/ 118 w 141"/>
                <a:gd name="T11" fmla="*/ 73 h 284"/>
                <a:gd name="T12" fmla="*/ 113 w 141"/>
                <a:gd name="T13" fmla="*/ 58 h 284"/>
                <a:gd name="T14" fmla="*/ 108 w 141"/>
                <a:gd name="T15" fmla="*/ 46 h 284"/>
                <a:gd name="T16" fmla="*/ 96 w 141"/>
                <a:gd name="T17" fmla="*/ 51 h 284"/>
                <a:gd name="T18" fmla="*/ 85 w 141"/>
                <a:gd name="T19" fmla="*/ 51 h 284"/>
                <a:gd name="T20" fmla="*/ 75 w 141"/>
                <a:gd name="T21" fmla="*/ 35 h 284"/>
                <a:gd name="T22" fmla="*/ 73 w 141"/>
                <a:gd name="T23" fmla="*/ 30 h 284"/>
                <a:gd name="T24" fmla="*/ 76 w 141"/>
                <a:gd name="T25" fmla="*/ 21 h 284"/>
                <a:gd name="T26" fmla="*/ 84 w 141"/>
                <a:gd name="T27" fmla="*/ 13 h 284"/>
                <a:gd name="T28" fmla="*/ 95 w 141"/>
                <a:gd name="T29" fmla="*/ 14 h 284"/>
                <a:gd name="T30" fmla="*/ 101 w 141"/>
                <a:gd name="T31" fmla="*/ 15 h 284"/>
                <a:gd name="T32" fmla="*/ 105 w 141"/>
                <a:gd name="T33" fmla="*/ 16 h 284"/>
                <a:gd name="T34" fmla="*/ 112 w 141"/>
                <a:gd name="T35" fmla="*/ 14 h 284"/>
                <a:gd name="T36" fmla="*/ 98 w 141"/>
                <a:gd name="T37" fmla="*/ 2 h 284"/>
                <a:gd name="T38" fmla="*/ 84 w 141"/>
                <a:gd name="T39" fmla="*/ 0 h 284"/>
                <a:gd name="T40" fmla="*/ 82 w 141"/>
                <a:gd name="T41" fmla="*/ 3 h 284"/>
                <a:gd name="T42" fmla="*/ 71 w 141"/>
                <a:gd name="T43" fmla="*/ 2 h 284"/>
                <a:gd name="T44" fmla="*/ 57 w 141"/>
                <a:gd name="T45" fmla="*/ 18 h 284"/>
                <a:gd name="T46" fmla="*/ 44 w 141"/>
                <a:gd name="T47" fmla="*/ 24 h 284"/>
                <a:gd name="T48" fmla="*/ 34 w 141"/>
                <a:gd name="T49" fmla="*/ 32 h 284"/>
                <a:gd name="T50" fmla="*/ 19 w 141"/>
                <a:gd name="T51" fmla="*/ 46 h 284"/>
                <a:gd name="T52" fmla="*/ 25 w 141"/>
                <a:gd name="T53" fmla="*/ 67 h 284"/>
                <a:gd name="T54" fmla="*/ 29 w 141"/>
                <a:gd name="T55" fmla="*/ 93 h 284"/>
                <a:gd name="T56" fmla="*/ 33 w 141"/>
                <a:gd name="T57" fmla="*/ 95 h 284"/>
                <a:gd name="T58" fmla="*/ 45 w 141"/>
                <a:gd name="T59" fmla="*/ 92 h 284"/>
                <a:gd name="T60" fmla="*/ 64 w 141"/>
                <a:gd name="T61" fmla="*/ 109 h 284"/>
                <a:gd name="T62" fmla="*/ 59 w 141"/>
                <a:gd name="T63" fmla="*/ 141 h 284"/>
                <a:gd name="T64" fmla="*/ 29 w 141"/>
                <a:gd name="T65" fmla="*/ 176 h 284"/>
                <a:gd name="T66" fmla="*/ 5 w 141"/>
                <a:gd name="T67" fmla="*/ 206 h 284"/>
                <a:gd name="T68" fmla="*/ 11 w 141"/>
                <a:gd name="T69" fmla="*/ 247 h 284"/>
                <a:gd name="T70" fmla="*/ 30 w 141"/>
                <a:gd name="T71" fmla="*/ 267 h 284"/>
                <a:gd name="T72" fmla="*/ 41 w 141"/>
                <a:gd name="T73" fmla="*/ 284 h 284"/>
                <a:gd name="T74" fmla="*/ 65 w 141"/>
                <a:gd name="T75" fmla="*/ 254 h 284"/>
                <a:gd name="T76" fmla="*/ 73 w 141"/>
                <a:gd name="T77" fmla="*/ 254 h 284"/>
                <a:gd name="T78" fmla="*/ 79 w 141"/>
                <a:gd name="T79" fmla="*/ 236 h 284"/>
                <a:gd name="T80" fmla="*/ 90 w 141"/>
                <a:gd name="T81" fmla="*/ 217 h 284"/>
                <a:gd name="T82" fmla="*/ 109 w 141"/>
                <a:gd name="T83" fmla="*/ 188 h 284"/>
                <a:gd name="T84" fmla="*/ 124 w 141"/>
                <a:gd name="T85" fmla="*/ 169 h 284"/>
                <a:gd name="T86" fmla="*/ 141 w 141"/>
                <a:gd name="T87" fmla="*/ 14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284">
                  <a:moveTo>
                    <a:pt x="139" y="145"/>
                  </a:moveTo>
                  <a:cubicBezTo>
                    <a:pt x="133" y="143"/>
                    <a:pt x="131" y="135"/>
                    <a:pt x="129" y="128"/>
                  </a:cubicBezTo>
                  <a:cubicBezTo>
                    <a:pt x="128" y="124"/>
                    <a:pt x="128" y="124"/>
                    <a:pt x="128" y="124"/>
                  </a:cubicBezTo>
                  <a:cubicBezTo>
                    <a:pt x="127" y="124"/>
                    <a:pt x="127" y="124"/>
                    <a:pt x="127" y="124"/>
                  </a:cubicBezTo>
                  <a:cubicBezTo>
                    <a:pt x="124" y="123"/>
                    <a:pt x="123" y="122"/>
                    <a:pt x="122" y="118"/>
                  </a:cubicBezTo>
                  <a:cubicBezTo>
                    <a:pt x="121" y="117"/>
                    <a:pt x="121" y="116"/>
                    <a:pt x="121" y="115"/>
                  </a:cubicBezTo>
                  <a:cubicBezTo>
                    <a:pt x="121" y="113"/>
                    <a:pt x="121" y="112"/>
                    <a:pt x="120" y="110"/>
                  </a:cubicBezTo>
                  <a:cubicBezTo>
                    <a:pt x="119" y="108"/>
                    <a:pt x="118" y="107"/>
                    <a:pt x="117" y="107"/>
                  </a:cubicBezTo>
                  <a:cubicBezTo>
                    <a:pt x="116" y="107"/>
                    <a:pt x="116" y="107"/>
                    <a:pt x="116" y="106"/>
                  </a:cubicBezTo>
                  <a:cubicBezTo>
                    <a:pt x="114" y="105"/>
                    <a:pt x="114" y="105"/>
                    <a:pt x="114" y="102"/>
                  </a:cubicBezTo>
                  <a:cubicBezTo>
                    <a:pt x="114" y="101"/>
                    <a:pt x="114" y="101"/>
                    <a:pt x="114" y="100"/>
                  </a:cubicBezTo>
                  <a:cubicBezTo>
                    <a:pt x="114" y="99"/>
                    <a:pt x="114" y="98"/>
                    <a:pt x="114" y="98"/>
                  </a:cubicBezTo>
                  <a:cubicBezTo>
                    <a:pt x="114" y="97"/>
                    <a:pt x="114" y="97"/>
                    <a:pt x="114" y="97"/>
                  </a:cubicBezTo>
                  <a:cubicBezTo>
                    <a:pt x="115" y="95"/>
                    <a:pt x="115" y="94"/>
                    <a:pt x="115" y="92"/>
                  </a:cubicBezTo>
                  <a:cubicBezTo>
                    <a:pt x="115" y="90"/>
                    <a:pt x="114" y="89"/>
                    <a:pt x="114" y="87"/>
                  </a:cubicBezTo>
                  <a:cubicBezTo>
                    <a:pt x="113" y="85"/>
                    <a:pt x="112" y="83"/>
                    <a:pt x="113" y="81"/>
                  </a:cubicBezTo>
                  <a:cubicBezTo>
                    <a:pt x="113" y="81"/>
                    <a:pt x="114" y="80"/>
                    <a:pt x="115" y="79"/>
                  </a:cubicBezTo>
                  <a:cubicBezTo>
                    <a:pt x="116" y="78"/>
                    <a:pt x="118" y="76"/>
                    <a:pt x="118" y="73"/>
                  </a:cubicBezTo>
                  <a:cubicBezTo>
                    <a:pt x="119" y="70"/>
                    <a:pt x="120" y="66"/>
                    <a:pt x="118" y="62"/>
                  </a:cubicBezTo>
                  <a:cubicBezTo>
                    <a:pt x="117" y="59"/>
                    <a:pt x="115" y="58"/>
                    <a:pt x="113" y="58"/>
                  </a:cubicBezTo>
                  <a:cubicBezTo>
                    <a:pt x="113" y="58"/>
                    <a:pt x="113" y="58"/>
                    <a:pt x="113" y="58"/>
                  </a:cubicBezTo>
                  <a:cubicBezTo>
                    <a:pt x="112" y="58"/>
                    <a:pt x="112" y="57"/>
                    <a:pt x="112" y="57"/>
                  </a:cubicBezTo>
                  <a:cubicBezTo>
                    <a:pt x="112" y="56"/>
                    <a:pt x="112" y="56"/>
                    <a:pt x="112" y="56"/>
                  </a:cubicBezTo>
                  <a:cubicBezTo>
                    <a:pt x="113" y="53"/>
                    <a:pt x="114" y="47"/>
                    <a:pt x="108" y="46"/>
                  </a:cubicBezTo>
                  <a:cubicBezTo>
                    <a:pt x="107" y="46"/>
                    <a:pt x="107" y="46"/>
                    <a:pt x="106" y="46"/>
                  </a:cubicBezTo>
                  <a:cubicBezTo>
                    <a:pt x="102" y="46"/>
                    <a:pt x="99" y="49"/>
                    <a:pt x="96" y="51"/>
                  </a:cubicBezTo>
                  <a:cubicBezTo>
                    <a:pt x="96" y="51"/>
                    <a:pt x="96" y="51"/>
                    <a:pt x="96" y="51"/>
                  </a:cubicBezTo>
                  <a:cubicBezTo>
                    <a:pt x="94" y="53"/>
                    <a:pt x="92" y="54"/>
                    <a:pt x="91" y="54"/>
                  </a:cubicBezTo>
                  <a:cubicBezTo>
                    <a:pt x="91" y="54"/>
                    <a:pt x="90" y="54"/>
                    <a:pt x="90" y="54"/>
                  </a:cubicBezTo>
                  <a:cubicBezTo>
                    <a:pt x="88" y="53"/>
                    <a:pt x="87" y="52"/>
                    <a:pt x="85" y="51"/>
                  </a:cubicBezTo>
                  <a:cubicBezTo>
                    <a:pt x="84" y="51"/>
                    <a:pt x="84" y="51"/>
                    <a:pt x="84" y="51"/>
                  </a:cubicBezTo>
                  <a:cubicBezTo>
                    <a:pt x="81" y="48"/>
                    <a:pt x="80" y="44"/>
                    <a:pt x="78" y="41"/>
                  </a:cubicBezTo>
                  <a:cubicBezTo>
                    <a:pt x="78" y="39"/>
                    <a:pt x="76" y="37"/>
                    <a:pt x="75" y="35"/>
                  </a:cubicBezTo>
                  <a:cubicBezTo>
                    <a:pt x="75" y="34"/>
                    <a:pt x="74" y="33"/>
                    <a:pt x="74" y="32"/>
                  </a:cubicBezTo>
                  <a:cubicBezTo>
                    <a:pt x="73" y="31"/>
                    <a:pt x="73" y="31"/>
                    <a:pt x="73" y="31"/>
                  </a:cubicBezTo>
                  <a:cubicBezTo>
                    <a:pt x="73" y="31"/>
                    <a:pt x="73" y="31"/>
                    <a:pt x="73" y="30"/>
                  </a:cubicBezTo>
                  <a:cubicBezTo>
                    <a:pt x="73" y="30"/>
                    <a:pt x="73" y="30"/>
                    <a:pt x="73" y="30"/>
                  </a:cubicBezTo>
                  <a:cubicBezTo>
                    <a:pt x="74" y="30"/>
                    <a:pt x="75" y="29"/>
                    <a:pt x="75" y="28"/>
                  </a:cubicBezTo>
                  <a:cubicBezTo>
                    <a:pt x="77" y="26"/>
                    <a:pt x="77" y="23"/>
                    <a:pt x="76" y="21"/>
                  </a:cubicBezTo>
                  <a:cubicBezTo>
                    <a:pt x="76" y="20"/>
                    <a:pt x="76" y="19"/>
                    <a:pt x="76" y="18"/>
                  </a:cubicBezTo>
                  <a:cubicBezTo>
                    <a:pt x="77" y="16"/>
                    <a:pt x="79" y="14"/>
                    <a:pt x="81" y="13"/>
                  </a:cubicBezTo>
                  <a:cubicBezTo>
                    <a:pt x="82" y="13"/>
                    <a:pt x="83" y="13"/>
                    <a:pt x="84" y="13"/>
                  </a:cubicBezTo>
                  <a:cubicBezTo>
                    <a:pt x="85" y="13"/>
                    <a:pt x="86" y="13"/>
                    <a:pt x="88" y="13"/>
                  </a:cubicBezTo>
                  <a:cubicBezTo>
                    <a:pt x="89" y="14"/>
                    <a:pt x="91" y="14"/>
                    <a:pt x="92" y="14"/>
                  </a:cubicBezTo>
                  <a:cubicBezTo>
                    <a:pt x="95" y="14"/>
                    <a:pt x="95" y="14"/>
                    <a:pt x="95" y="14"/>
                  </a:cubicBezTo>
                  <a:cubicBezTo>
                    <a:pt x="95" y="14"/>
                    <a:pt x="96" y="14"/>
                    <a:pt x="97" y="14"/>
                  </a:cubicBezTo>
                  <a:cubicBezTo>
                    <a:pt x="97" y="14"/>
                    <a:pt x="97" y="15"/>
                    <a:pt x="98" y="15"/>
                  </a:cubicBezTo>
                  <a:cubicBezTo>
                    <a:pt x="99" y="15"/>
                    <a:pt x="100" y="15"/>
                    <a:pt x="101" y="15"/>
                  </a:cubicBezTo>
                  <a:cubicBezTo>
                    <a:pt x="102" y="15"/>
                    <a:pt x="102" y="15"/>
                    <a:pt x="102" y="15"/>
                  </a:cubicBezTo>
                  <a:cubicBezTo>
                    <a:pt x="102" y="15"/>
                    <a:pt x="103" y="15"/>
                    <a:pt x="103" y="15"/>
                  </a:cubicBezTo>
                  <a:cubicBezTo>
                    <a:pt x="103" y="15"/>
                    <a:pt x="104" y="15"/>
                    <a:pt x="105" y="16"/>
                  </a:cubicBezTo>
                  <a:cubicBezTo>
                    <a:pt x="105" y="16"/>
                    <a:pt x="106" y="16"/>
                    <a:pt x="107" y="16"/>
                  </a:cubicBezTo>
                  <a:cubicBezTo>
                    <a:pt x="107" y="17"/>
                    <a:pt x="107" y="17"/>
                    <a:pt x="108" y="17"/>
                  </a:cubicBezTo>
                  <a:cubicBezTo>
                    <a:pt x="110" y="17"/>
                    <a:pt x="111" y="16"/>
                    <a:pt x="112" y="14"/>
                  </a:cubicBezTo>
                  <a:cubicBezTo>
                    <a:pt x="113" y="11"/>
                    <a:pt x="112" y="7"/>
                    <a:pt x="110" y="6"/>
                  </a:cubicBezTo>
                  <a:cubicBezTo>
                    <a:pt x="107" y="3"/>
                    <a:pt x="104" y="3"/>
                    <a:pt x="100" y="3"/>
                  </a:cubicBezTo>
                  <a:cubicBezTo>
                    <a:pt x="100" y="2"/>
                    <a:pt x="99" y="2"/>
                    <a:pt x="98" y="2"/>
                  </a:cubicBezTo>
                  <a:cubicBezTo>
                    <a:pt x="97" y="2"/>
                    <a:pt x="95" y="2"/>
                    <a:pt x="94" y="2"/>
                  </a:cubicBezTo>
                  <a:cubicBezTo>
                    <a:pt x="93" y="2"/>
                    <a:pt x="92" y="2"/>
                    <a:pt x="90" y="1"/>
                  </a:cubicBezTo>
                  <a:cubicBezTo>
                    <a:pt x="88" y="0"/>
                    <a:pt x="86" y="0"/>
                    <a:pt x="84" y="0"/>
                  </a:cubicBezTo>
                  <a:cubicBezTo>
                    <a:pt x="82" y="0"/>
                    <a:pt x="82" y="0"/>
                    <a:pt x="82" y="0"/>
                  </a:cubicBezTo>
                  <a:cubicBezTo>
                    <a:pt x="82" y="3"/>
                    <a:pt x="82" y="3"/>
                    <a:pt x="82" y="3"/>
                  </a:cubicBezTo>
                  <a:cubicBezTo>
                    <a:pt x="82" y="3"/>
                    <a:pt x="82" y="3"/>
                    <a:pt x="82" y="3"/>
                  </a:cubicBezTo>
                  <a:cubicBezTo>
                    <a:pt x="81" y="0"/>
                    <a:pt x="81" y="0"/>
                    <a:pt x="81" y="0"/>
                  </a:cubicBezTo>
                  <a:cubicBezTo>
                    <a:pt x="78" y="0"/>
                    <a:pt x="75" y="1"/>
                    <a:pt x="72" y="1"/>
                  </a:cubicBezTo>
                  <a:cubicBezTo>
                    <a:pt x="71" y="2"/>
                    <a:pt x="71" y="2"/>
                    <a:pt x="71" y="2"/>
                  </a:cubicBezTo>
                  <a:cubicBezTo>
                    <a:pt x="68" y="2"/>
                    <a:pt x="64" y="3"/>
                    <a:pt x="61" y="6"/>
                  </a:cubicBezTo>
                  <a:cubicBezTo>
                    <a:pt x="61" y="7"/>
                    <a:pt x="56" y="13"/>
                    <a:pt x="57" y="16"/>
                  </a:cubicBezTo>
                  <a:cubicBezTo>
                    <a:pt x="57" y="17"/>
                    <a:pt x="57" y="18"/>
                    <a:pt x="57" y="18"/>
                  </a:cubicBezTo>
                  <a:cubicBezTo>
                    <a:pt x="57" y="18"/>
                    <a:pt x="57" y="18"/>
                    <a:pt x="56" y="18"/>
                  </a:cubicBezTo>
                  <a:cubicBezTo>
                    <a:pt x="55" y="18"/>
                    <a:pt x="54" y="18"/>
                    <a:pt x="52" y="19"/>
                  </a:cubicBezTo>
                  <a:cubicBezTo>
                    <a:pt x="49" y="20"/>
                    <a:pt x="46" y="22"/>
                    <a:pt x="44" y="24"/>
                  </a:cubicBezTo>
                  <a:cubicBezTo>
                    <a:pt x="43" y="25"/>
                    <a:pt x="42" y="25"/>
                    <a:pt x="41" y="26"/>
                  </a:cubicBezTo>
                  <a:cubicBezTo>
                    <a:pt x="39" y="27"/>
                    <a:pt x="37" y="29"/>
                    <a:pt x="36" y="30"/>
                  </a:cubicBezTo>
                  <a:cubicBezTo>
                    <a:pt x="35" y="31"/>
                    <a:pt x="35" y="31"/>
                    <a:pt x="34" y="32"/>
                  </a:cubicBezTo>
                  <a:cubicBezTo>
                    <a:pt x="32" y="34"/>
                    <a:pt x="30" y="36"/>
                    <a:pt x="28" y="37"/>
                  </a:cubicBezTo>
                  <a:cubicBezTo>
                    <a:pt x="26" y="39"/>
                    <a:pt x="25" y="41"/>
                    <a:pt x="23" y="43"/>
                  </a:cubicBezTo>
                  <a:cubicBezTo>
                    <a:pt x="19" y="46"/>
                    <a:pt x="19" y="46"/>
                    <a:pt x="19" y="46"/>
                  </a:cubicBezTo>
                  <a:cubicBezTo>
                    <a:pt x="19" y="47"/>
                    <a:pt x="19" y="47"/>
                    <a:pt x="19" y="47"/>
                  </a:cubicBezTo>
                  <a:cubicBezTo>
                    <a:pt x="19" y="51"/>
                    <a:pt x="20" y="55"/>
                    <a:pt x="21" y="59"/>
                  </a:cubicBezTo>
                  <a:cubicBezTo>
                    <a:pt x="22" y="62"/>
                    <a:pt x="24" y="65"/>
                    <a:pt x="25" y="67"/>
                  </a:cubicBezTo>
                  <a:cubicBezTo>
                    <a:pt x="27" y="70"/>
                    <a:pt x="28" y="72"/>
                    <a:pt x="29" y="75"/>
                  </a:cubicBezTo>
                  <a:cubicBezTo>
                    <a:pt x="30" y="77"/>
                    <a:pt x="30" y="80"/>
                    <a:pt x="29" y="84"/>
                  </a:cubicBezTo>
                  <a:cubicBezTo>
                    <a:pt x="29" y="89"/>
                    <a:pt x="29" y="91"/>
                    <a:pt x="29" y="93"/>
                  </a:cubicBezTo>
                  <a:cubicBezTo>
                    <a:pt x="30" y="93"/>
                    <a:pt x="30" y="93"/>
                    <a:pt x="30" y="93"/>
                  </a:cubicBezTo>
                  <a:cubicBezTo>
                    <a:pt x="30" y="93"/>
                    <a:pt x="30" y="93"/>
                    <a:pt x="30" y="93"/>
                  </a:cubicBezTo>
                  <a:cubicBezTo>
                    <a:pt x="30" y="94"/>
                    <a:pt x="31" y="95"/>
                    <a:pt x="33" y="95"/>
                  </a:cubicBezTo>
                  <a:cubicBezTo>
                    <a:pt x="35" y="95"/>
                    <a:pt x="37" y="94"/>
                    <a:pt x="39" y="93"/>
                  </a:cubicBezTo>
                  <a:cubicBezTo>
                    <a:pt x="41" y="93"/>
                    <a:pt x="43" y="92"/>
                    <a:pt x="45" y="92"/>
                  </a:cubicBezTo>
                  <a:cubicBezTo>
                    <a:pt x="45" y="92"/>
                    <a:pt x="45" y="92"/>
                    <a:pt x="45" y="92"/>
                  </a:cubicBezTo>
                  <a:cubicBezTo>
                    <a:pt x="51" y="92"/>
                    <a:pt x="52" y="94"/>
                    <a:pt x="54" y="98"/>
                  </a:cubicBezTo>
                  <a:cubicBezTo>
                    <a:pt x="54" y="99"/>
                    <a:pt x="55" y="100"/>
                    <a:pt x="56" y="102"/>
                  </a:cubicBezTo>
                  <a:cubicBezTo>
                    <a:pt x="58" y="105"/>
                    <a:pt x="61" y="107"/>
                    <a:pt x="64" y="109"/>
                  </a:cubicBezTo>
                  <a:cubicBezTo>
                    <a:pt x="66" y="110"/>
                    <a:pt x="68" y="111"/>
                    <a:pt x="70" y="113"/>
                  </a:cubicBezTo>
                  <a:cubicBezTo>
                    <a:pt x="71" y="115"/>
                    <a:pt x="72" y="117"/>
                    <a:pt x="72" y="119"/>
                  </a:cubicBezTo>
                  <a:cubicBezTo>
                    <a:pt x="71" y="127"/>
                    <a:pt x="64" y="137"/>
                    <a:pt x="59" y="141"/>
                  </a:cubicBezTo>
                  <a:cubicBezTo>
                    <a:pt x="56" y="144"/>
                    <a:pt x="53" y="146"/>
                    <a:pt x="50" y="148"/>
                  </a:cubicBezTo>
                  <a:cubicBezTo>
                    <a:pt x="45" y="152"/>
                    <a:pt x="40" y="155"/>
                    <a:pt x="36" y="162"/>
                  </a:cubicBezTo>
                  <a:cubicBezTo>
                    <a:pt x="33" y="166"/>
                    <a:pt x="31" y="171"/>
                    <a:pt x="29" y="176"/>
                  </a:cubicBezTo>
                  <a:cubicBezTo>
                    <a:pt x="26" y="182"/>
                    <a:pt x="23" y="190"/>
                    <a:pt x="17" y="194"/>
                  </a:cubicBezTo>
                  <a:cubicBezTo>
                    <a:pt x="16" y="195"/>
                    <a:pt x="15" y="196"/>
                    <a:pt x="13" y="197"/>
                  </a:cubicBezTo>
                  <a:cubicBezTo>
                    <a:pt x="10" y="199"/>
                    <a:pt x="7" y="201"/>
                    <a:pt x="5" y="206"/>
                  </a:cubicBezTo>
                  <a:cubicBezTo>
                    <a:pt x="4" y="209"/>
                    <a:pt x="4" y="213"/>
                    <a:pt x="3" y="217"/>
                  </a:cubicBezTo>
                  <a:cubicBezTo>
                    <a:pt x="3" y="220"/>
                    <a:pt x="3" y="223"/>
                    <a:pt x="2" y="226"/>
                  </a:cubicBezTo>
                  <a:cubicBezTo>
                    <a:pt x="0" y="235"/>
                    <a:pt x="5" y="241"/>
                    <a:pt x="11" y="247"/>
                  </a:cubicBezTo>
                  <a:cubicBezTo>
                    <a:pt x="13" y="249"/>
                    <a:pt x="15" y="251"/>
                    <a:pt x="17" y="253"/>
                  </a:cubicBezTo>
                  <a:cubicBezTo>
                    <a:pt x="19" y="256"/>
                    <a:pt x="21" y="258"/>
                    <a:pt x="24" y="260"/>
                  </a:cubicBezTo>
                  <a:cubicBezTo>
                    <a:pt x="26" y="262"/>
                    <a:pt x="28" y="264"/>
                    <a:pt x="30" y="267"/>
                  </a:cubicBezTo>
                  <a:cubicBezTo>
                    <a:pt x="32" y="268"/>
                    <a:pt x="33" y="271"/>
                    <a:pt x="34" y="273"/>
                  </a:cubicBezTo>
                  <a:cubicBezTo>
                    <a:pt x="36" y="280"/>
                    <a:pt x="38" y="283"/>
                    <a:pt x="40" y="283"/>
                  </a:cubicBezTo>
                  <a:cubicBezTo>
                    <a:pt x="41" y="284"/>
                    <a:pt x="41" y="284"/>
                    <a:pt x="41" y="284"/>
                  </a:cubicBezTo>
                  <a:cubicBezTo>
                    <a:pt x="41" y="284"/>
                    <a:pt x="41" y="284"/>
                    <a:pt x="41" y="284"/>
                  </a:cubicBezTo>
                  <a:cubicBezTo>
                    <a:pt x="45" y="284"/>
                    <a:pt x="54" y="277"/>
                    <a:pt x="58" y="274"/>
                  </a:cubicBezTo>
                  <a:cubicBezTo>
                    <a:pt x="65" y="268"/>
                    <a:pt x="65" y="262"/>
                    <a:pt x="65" y="254"/>
                  </a:cubicBezTo>
                  <a:cubicBezTo>
                    <a:pt x="67" y="254"/>
                    <a:pt x="68" y="253"/>
                    <a:pt x="69" y="253"/>
                  </a:cubicBezTo>
                  <a:cubicBezTo>
                    <a:pt x="70" y="253"/>
                    <a:pt x="71" y="253"/>
                    <a:pt x="71" y="254"/>
                  </a:cubicBezTo>
                  <a:cubicBezTo>
                    <a:pt x="72" y="254"/>
                    <a:pt x="72" y="254"/>
                    <a:pt x="73" y="254"/>
                  </a:cubicBezTo>
                  <a:cubicBezTo>
                    <a:pt x="75" y="254"/>
                    <a:pt x="76" y="252"/>
                    <a:pt x="77" y="250"/>
                  </a:cubicBezTo>
                  <a:cubicBezTo>
                    <a:pt x="78" y="248"/>
                    <a:pt x="78" y="245"/>
                    <a:pt x="78" y="243"/>
                  </a:cubicBezTo>
                  <a:cubicBezTo>
                    <a:pt x="78" y="240"/>
                    <a:pt x="78" y="238"/>
                    <a:pt x="79" y="236"/>
                  </a:cubicBezTo>
                  <a:cubicBezTo>
                    <a:pt x="80" y="234"/>
                    <a:pt x="82" y="232"/>
                    <a:pt x="83" y="231"/>
                  </a:cubicBezTo>
                  <a:cubicBezTo>
                    <a:pt x="85" y="229"/>
                    <a:pt x="87" y="227"/>
                    <a:pt x="88" y="225"/>
                  </a:cubicBezTo>
                  <a:cubicBezTo>
                    <a:pt x="89" y="222"/>
                    <a:pt x="90" y="220"/>
                    <a:pt x="90" y="217"/>
                  </a:cubicBezTo>
                  <a:cubicBezTo>
                    <a:pt x="90" y="215"/>
                    <a:pt x="91" y="213"/>
                    <a:pt x="92" y="211"/>
                  </a:cubicBezTo>
                  <a:cubicBezTo>
                    <a:pt x="93" y="206"/>
                    <a:pt x="98" y="201"/>
                    <a:pt x="103" y="196"/>
                  </a:cubicBezTo>
                  <a:cubicBezTo>
                    <a:pt x="105" y="193"/>
                    <a:pt x="107" y="191"/>
                    <a:pt x="109" y="188"/>
                  </a:cubicBezTo>
                  <a:cubicBezTo>
                    <a:pt x="110" y="187"/>
                    <a:pt x="111" y="186"/>
                    <a:pt x="112" y="184"/>
                  </a:cubicBezTo>
                  <a:cubicBezTo>
                    <a:pt x="113" y="183"/>
                    <a:pt x="113" y="183"/>
                    <a:pt x="113" y="183"/>
                  </a:cubicBezTo>
                  <a:cubicBezTo>
                    <a:pt x="116" y="178"/>
                    <a:pt x="120" y="173"/>
                    <a:pt x="124" y="169"/>
                  </a:cubicBezTo>
                  <a:cubicBezTo>
                    <a:pt x="126" y="167"/>
                    <a:pt x="128" y="166"/>
                    <a:pt x="130" y="165"/>
                  </a:cubicBezTo>
                  <a:cubicBezTo>
                    <a:pt x="132" y="164"/>
                    <a:pt x="135" y="163"/>
                    <a:pt x="136" y="160"/>
                  </a:cubicBezTo>
                  <a:cubicBezTo>
                    <a:pt x="138" y="157"/>
                    <a:pt x="140" y="152"/>
                    <a:pt x="141" y="148"/>
                  </a:cubicBezTo>
                  <a:cubicBezTo>
                    <a:pt x="141" y="146"/>
                    <a:pt x="141" y="146"/>
                    <a:pt x="141" y="146"/>
                  </a:cubicBezTo>
                  <a:lnTo>
                    <a:pt x="139" y="14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21"/>
            <p:cNvSpPr>
              <a:spLocks/>
            </p:cNvSpPr>
            <p:nvPr/>
          </p:nvSpPr>
          <p:spPr bwMode="auto">
            <a:xfrm>
              <a:off x="1814" y="2027"/>
              <a:ext cx="1025" cy="1177"/>
            </a:xfrm>
            <a:custGeom>
              <a:avLst/>
              <a:gdLst>
                <a:gd name="T0" fmla="*/ 491 w 509"/>
                <a:gd name="T1" fmla="*/ 52 h 585"/>
                <a:gd name="T2" fmla="*/ 467 w 509"/>
                <a:gd name="T3" fmla="*/ 47 h 585"/>
                <a:gd name="T4" fmla="*/ 458 w 509"/>
                <a:gd name="T5" fmla="*/ 13 h 585"/>
                <a:gd name="T6" fmla="*/ 440 w 509"/>
                <a:gd name="T7" fmla="*/ 23 h 585"/>
                <a:gd name="T8" fmla="*/ 441 w 509"/>
                <a:gd name="T9" fmla="*/ 63 h 585"/>
                <a:gd name="T10" fmla="*/ 434 w 509"/>
                <a:gd name="T11" fmla="*/ 94 h 585"/>
                <a:gd name="T12" fmla="*/ 422 w 509"/>
                <a:gd name="T13" fmla="*/ 115 h 585"/>
                <a:gd name="T14" fmla="*/ 392 w 509"/>
                <a:gd name="T15" fmla="*/ 146 h 585"/>
                <a:gd name="T16" fmla="*/ 384 w 509"/>
                <a:gd name="T17" fmla="*/ 146 h 585"/>
                <a:gd name="T18" fmla="*/ 376 w 509"/>
                <a:gd name="T19" fmla="*/ 147 h 585"/>
                <a:gd name="T20" fmla="*/ 366 w 509"/>
                <a:gd name="T21" fmla="*/ 162 h 585"/>
                <a:gd name="T22" fmla="*/ 358 w 509"/>
                <a:gd name="T23" fmla="*/ 183 h 585"/>
                <a:gd name="T24" fmla="*/ 354 w 509"/>
                <a:gd name="T25" fmla="*/ 200 h 585"/>
                <a:gd name="T26" fmla="*/ 350 w 509"/>
                <a:gd name="T27" fmla="*/ 223 h 585"/>
                <a:gd name="T28" fmla="*/ 346 w 509"/>
                <a:gd name="T29" fmla="*/ 243 h 585"/>
                <a:gd name="T30" fmla="*/ 338 w 509"/>
                <a:gd name="T31" fmla="*/ 257 h 585"/>
                <a:gd name="T32" fmla="*/ 332 w 509"/>
                <a:gd name="T33" fmla="*/ 276 h 585"/>
                <a:gd name="T34" fmla="*/ 316 w 509"/>
                <a:gd name="T35" fmla="*/ 293 h 585"/>
                <a:gd name="T36" fmla="*/ 306 w 509"/>
                <a:gd name="T37" fmla="*/ 307 h 585"/>
                <a:gd name="T38" fmla="*/ 292 w 509"/>
                <a:gd name="T39" fmla="*/ 323 h 585"/>
                <a:gd name="T40" fmla="*/ 284 w 509"/>
                <a:gd name="T41" fmla="*/ 333 h 585"/>
                <a:gd name="T42" fmla="*/ 275 w 509"/>
                <a:gd name="T43" fmla="*/ 337 h 585"/>
                <a:gd name="T44" fmla="*/ 261 w 509"/>
                <a:gd name="T45" fmla="*/ 342 h 585"/>
                <a:gd name="T46" fmla="*/ 249 w 509"/>
                <a:gd name="T47" fmla="*/ 353 h 585"/>
                <a:gd name="T48" fmla="*/ 231 w 509"/>
                <a:gd name="T49" fmla="*/ 364 h 585"/>
                <a:gd name="T50" fmla="*/ 228 w 509"/>
                <a:gd name="T51" fmla="*/ 375 h 585"/>
                <a:gd name="T52" fmla="*/ 221 w 509"/>
                <a:gd name="T53" fmla="*/ 380 h 585"/>
                <a:gd name="T54" fmla="*/ 195 w 509"/>
                <a:gd name="T55" fmla="*/ 401 h 585"/>
                <a:gd name="T56" fmla="*/ 173 w 509"/>
                <a:gd name="T57" fmla="*/ 426 h 585"/>
                <a:gd name="T58" fmla="*/ 156 w 509"/>
                <a:gd name="T59" fmla="*/ 436 h 585"/>
                <a:gd name="T60" fmla="*/ 151 w 509"/>
                <a:gd name="T61" fmla="*/ 438 h 585"/>
                <a:gd name="T62" fmla="*/ 129 w 509"/>
                <a:gd name="T63" fmla="*/ 451 h 585"/>
                <a:gd name="T64" fmla="*/ 112 w 509"/>
                <a:gd name="T65" fmla="*/ 464 h 585"/>
                <a:gd name="T66" fmla="*/ 86 w 509"/>
                <a:gd name="T67" fmla="*/ 487 h 585"/>
                <a:gd name="T68" fmla="*/ 68 w 509"/>
                <a:gd name="T69" fmla="*/ 497 h 585"/>
                <a:gd name="T70" fmla="*/ 52 w 509"/>
                <a:gd name="T71" fmla="*/ 496 h 585"/>
                <a:gd name="T72" fmla="*/ 44 w 509"/>
                <a:gd name="T73" fmla="*/ 499 h 585"/>
                <a:gd name="T74" fmla="*/ 22 w 509"/>
                <a:gd name="T75" fmla="*/ 516 h 585"/>
                <a:gd name="T76" fmla="*/ 10 w 509"/>
                <a:gd name="T77" fmla="*/ 533 h 585"/>
                <a:gd name="T78" fmla="*/ 5 w 509"/>
                <a:gd name="T79" fmla="*/ 538 h 585"/>
                <a:gd name="T80" fmla="*/ 0 w 509"/>
                <a:gd name="T81" fmla="*/ 548 h 585"/>
                <a:gd name="T82" fmla="*/ 13 w 509"/>
                <a:gd name="T83" fmla="*/ 545 h 585"/>
                <a:gd name="T84" fmla="*/ 33 w 509"/>
                <a:gd name="T85" fmla="*/ 573 h 585"/>
                <a:gd name="T86" fmla="*/ 39 w 509"/>
                <a:gd name="T87" fmla="*/ 579 h 585"/>
                <a:gd name="T88" fmla="*/ 86 w 509"/>
                <a:gd name="T89" fmla="*/ 549 h 585"/>
                <a:gd name="T90" fmla="*/ 124 w 509"/>
                <a:gd name="T91" fmla="*/ 518 h 585"/>
                <a:gd name="T92" fmla="*/ 138 w 509"/>
                <a:gd name="T93" fmla="*/ 509 h 585"/>
                <a:gd name="T94" fmla="*/ 171 w 509"/>
                <a:gd name="T95" fmla="*/ 498 h 585"/>
                <a:gd name="T96" fmla="*/ 218 w 509"/>
                <a:gd name="T97" fmla="*/ 448 h 585"/>
                <a:gd name="T98" fmla="*/ 276 w 509"/>
                <a:gd name="T99" fmla="*/ 406 h 585"/>
                <a:gd name="T100" fmla="*/ 318 w 509"/>
                <a:gd name="T101" fmla="*/ 380 h 585"/>
                <a:gd name="T102" fmla="*/ 343 w 509"/>
                <a:gd name="T103" fmla="*/ 356 h 585"/>
                <a:gd name="T104" fmla="*/ 391 w 509"/>
                <a:gd name="T105" fmla="*/ 333 h 585"/>
                <a:gd name="T106" fmla="*/ 422 w 509"/>
                <a:gd name="T107" fmla="*/ 305 h 585"/>
                <a:gd name="T108" fmla="*/ 448 w 509"/>
                <a:gd name="T109" fmla="*/ 278 h 585"/>
                <a:gd name="T110" fmla="*/ 479 w 509"/>
                <a:gd name="T111" fmla="*/ 248 h 585"/>
                <a:gd name="T112" fmla="*/ 477 w 509"/>
                <a:gd name="T113" fmla="*/ 237 h 585"/>
                <a:gd name="T114" fmla="*/ 454 w 509"/>
                <a:gd name="T115" fmla="*/ 207 h 585"/>
                <a:gd name="T116" fmla="*/ 442 w 509"/>
                <a:gd name="T117" fmla="*/ 160 h 585"/>
                <a:gd name="T118" fmla="*/ 473 w 509"/>
                <a:gd name="T119" fmla="*/ 116 h 585"/>
                <a:gd name="T120" fmla="*/ 507 w 509"/>
                <a:gd name="T121" fmla="*/ 6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585">
                  <a:moveTo>
                    <a:pt x="507" y="67"/>
                  </a:moveTo>
                  <a:cubicBezTo>
                    <a:pt x="505" y="65"/>
                    <a:pt x="503" y="64"/>
                    <a:pt x="501" y="62"/>
                  </a:cubicBezTo>
                  <a:cubicBezTo>
                    <a:pt x="498" y="61"/>
                    <a:pt x="495" y="59"/>
                    <a:pt x="493" y="56"/>
                  </a:cubicBezTo>
                  <a:cubicBezTo>
                    <a:pt x="492" y="54"/>
                    <a:pt x="491" y="53"/>
                    <a:pt x="491" y="52"/>
                  </a:cubicBezTo>
                  <a:cubicBezTo>
                    <a:pt x="489" y="48"/>
                    <a:pt x="488" y="46"/>
                    <a:pt x="482" y="46"/>
                  </a:cubicBezTo>
                  <a:cubicBezTo>
                    <a:pt x="481" y="46"/>
                    <a:pt x="479" y="46"/>
                    <a:pt x="476" y="47"/>
                  </a:cubicBezTo>
                  <a:cubicBezTo>
                    <a:pt x="474" y="48"/>
                    <a:pt x="472" y="49"/>
                    <a:pt x="470" y="49"/>
                  </a:cubicBezTo>
                  <a:cubicBezTo>
                    <a:pt x="469" y="49"/>
                    <a:pt x="468" y="48"/>
                    <a:pt x="467" y="47"/>
                  </a:cubicBezTo>
                  <a:cubicBezTo>
                    <a:pt x="466" y="46"/>
                    <a:pt x="466" y="42"/>
                    <a:pt x="467" y="37"/>
                  </a:cubicBezTo>
                  <a:cubicBezTo>
                    <a:pt x="467" y="34"/>
                    <a:pt x="467" y="31"/>
                    <a:pt x="467" y="29"/>
                  </a:cubicBezTo>
                  <a:cubicBezTo>
                    <a:pt x="466" y="26"/>
                    <a:pt x="464" y="24"/>
                    <a:pt x="462" y="21"/>
                  </a:cubicBezTo>
                  <a:cubicBezTo>
                    <a:pt x="461" y="19"/>
                    <a:pt x="459" y="16"/>
                    <a:pt x="458" y="13"/>
                  </a:cubicBezTo>
                  <a:cubicBezTo>
                    <a:pt x="458" y="11"/>
                    <a:pt x="457" y="8"/>
                    <a:pt x="457" y="6"/>
                  </a:cubicBezTo>
                  <a:cubicBezTo>
                    <a:pt x="456" y="0"/>
                    <a:pt x="456" y="0"/>
                    <a:pt x="456" y="0"/>
                  </a:cubicBezTo>
                  <a:cubicBezTo>
                    <a:pt x="452" y="4"/>
                    <a:pt x="452" y="4"/>
                    <a:pt x="452" y="4"/>
                  </a:cubicBezTo>
                  <a:cubicBezTo>
                    <a:pt x="446" y="9"/>
                    <a:pt x="440" y="14"/>
                    <a:pt x="440" y="23"/>
                  </a:cubicBezTo>
                  <a:cubicBezTo>
                    <a:pt x="440" y="25"/>
                    <a:pt x="440" y="27"/>
                    <a:pt x="440" y="30"/>
                  </a:cubicBezTo>
                  <a:cubicBezTo>
                    <a:pt x="439" y="32"/>
                    <a:pt x="439" y="34"/>
                    <a:pt x="439" y="37"/>
                  </a:cubicBezTo>
                  <a:cubicBezTo>
                    <a:pt x="440" y="42"/>
                    <a:pt x="440" y="48"/>
                    <a:pt x="440" y="53"/>
                  </a:cubicBezTo>
                  <a:cubicBezTo>
                    <a:pt x="440" y="56"/>
                    <a:pt x="441" y="60"/>
                    <a:pt x="441" y="63"/>
                  </a:cubicBezTo>
                  <a:cubicBezTo>
                    <a:pt x="441" y="68"/>
                    <a:pt x="440" y="72"/>
                    <a:pt x="439" y="77"/>
                  </a:cubicBezTo>
                  <a:cubicBezTo>
                    <a:pt x="438" y="80"/>
                    <a:pt x="437" y="82"/>
                    <a:pt x="437" y="85"/>
                  </a:cubicBezTo>
                  <a:cubicBezTo>
                    <a:pt x="437" y="86"/>
                    <a:pt x="436" y="87"/>
                    <a:pt x="436" y="88"/>
                  </a:cubicBezTo>
                  <a:cubicBezTo>
                    <a:pt x="436" y="90"/>
                    <a:pt x="436" y="93"/>
                    <a:pt x="434" y="94"/>
                  </a:cubicBezTo>
                  <a:cubicBezTo>
                    <a:pt x="433" y="95"/>
                    <a:pt x="432" y="96"/>
                    <a:pt x="431" y="97"/>
                  </a:cubicBezTo>
                  <a:cubicBezTo>
                    <a:pt x="429" y="99"/>
                    <a:pt x="426" y="100"/>
                    <a:pt x="425" y="104"/>
                  </a:cubicBezTo>
                  <a:cubicBezTo>
                    <a:pt x="424" y="106"/>
                    <a:pt x="423" y="108"/>
                    <a:pt x="423" y="110"/>
                  </a:cubicBezTo>
                  <a:cubicBezTo>
                    <a:pt x="423" y="112"/>
                    <a:pt x="423" y="113"/>
                    <a:pt x="422" y="115"/>
                  </a:cubicBezTo>
                  <a:cubicBezTo>
                    <a:pt x="421" y="116"/>
                    <a:pt x="420" y="118"/>
                    <a:pt x="419" y="120"/>
                  </a:cubicBezTo>
                  <a:cubicBezTo>
                    <a:pt x="418" y="121"/>
                    <a:pt x="417" y="122"/>
                    <a:pt x="416" y="124"/>
                  </a:cubicBezTo>
                  <a:cubicBezTo>
                    <a:pt x="411" y="130"/>
                    <a:pt x="405" y="137"/>
                    <a:pt x="400" y="142"/>
                  </a:cubicBezTo>
                  <a:cubicBezTo>
                    <a:pt x="398" y="144"/>
                    <a:pt x="394" y="146"/>
                    <a:pt x="392" y="146"/>
                  </a:cubicBezTo>
                  <a:cubicBezTo>
                    <a:pt x="392" y="146"/>
                    <a:pt x="392" y="146"/>
                    <a:pt x="392" y="146"/>
                  </a:cubicBezTo>
                  <a:cubicBezTo>
                    <a:pt x="391" y="146"/>
                    <a:pt x="391" y="146"/>
                    <a:pt x="390" y="146"/>
                  </a:cubicBezTo>
                  <a:cubicBezTo>
                    <a:pt x="389" y="146"/>
                    <a:pt x="388" y="145"/>
                    <a:pt x="386" y="145"/>
                  </a:cubicBezTo>
                  <a:cubicBezTo>
                    <a:pt x="386" y="145"/>
                    <a:pt x="385" y="145"/>
                    <a:pt x="384" y="146"/>
                  </a:cubicBezTo>
                  <a:cubicBezTo>
                    <a:pt x="383" y="146"/>
                    <a:pt x="382" y="146"/>
                    <a:pt x="382" y="147"/>
                  </a:cubicBezTo>
                  <a:cubicBezTo>
                    <a:pt x="380" y="147"/>
                    <a:pt x="379" y="148"/>
                    <a:pt x="378" y="148"/>
                  </a:cubicBezTo>
                  <a:cubicBezTo>
                    <a:pt x="378" y="148"/>
                    <a:pt x="378" y="148"/>
                    <a:pt x="378" y="148"/>
                  </a:cubicBezTo>
                  <a:cubicBezTo>
                    <a:pt x="377" y="148"/>
                    <a:pt x="376" y="147"/>
                    <a:pt x="376" y="147"/>
                  </a:cubicBezTo>
                  <a:cubicBezTo>
                    <a:pt x="374" y="147"/>
                    <a:pt x="373" y="146"/>
                    <a:pt x="372" y="146"/>
                  </a:cubicBezTo>
                  <a:cubicBezTo>
                    <a:pt x="370" y="146"/>
                    <a:pt x="368" y="147"/>
                    <a:pt x="366" y="149"/>
                  </a:cubicBezTo>
                  <a:cubicBezTo>
                    <a:pt x="365" y="152"/>
                    <a:pt x="365" y="155"/>
                    <a:pt x="366" y="158"/>
                  </a:cubicBezTo>
                  <a:cubicBezTo>
                    <a:pt x="366" y="159"/>
                    <a:pt x="367" y="161"/>
                    <a:pt x="366" y="162"/>
                  </a:cubicBezTo>
                  <a:cubicBezTo>
                    <a:pt x="366" y="163"/>
                    <a:pt x="366" y="163"/>
                    <a:pt x="366" y="164"/>
                  </a:cubicBezTo>
                  <a:cubicBezTo>
                    <a:pt x="365" y="167"/>
                    <a:pt x="364" y="169"/>
                    <a:pt x="362" y="171"/>
                  </a:cubicBezTo>
                  <a:cubicBezTo>
                    <a:pt x="361" y="173"/>
                    <a:pt x="359" y="174"/>
                    <a:pt x="358" y="177"/>
                  </a:cubicBezTo>
                  <a:cubicBezTo>
                    <a:pt x="358" y="179"/>
                    <a:pt x="358" y="181"/>
                    <a:pt x="358" y="183"/>
                  </a:cubicBezTo>
                  <a:cubicBezTo>
                    <a:pt x="359" y="184"/>
                    <a:pt x="359" y="185"/>
                    <a:pt x="359" y="186"/>
                  </a:cubicBezTo>
                  <a:cubicBezTo>
                    <a:pt x="358" y="187"/>
                    <a:pt x="358" y="188"/>
                    <a:pt x="358" y="189"/>
                  </a:cubicBezTo>
                  <a:cubicBezTo>
                    <a:pt x="357" y="190"/>
                    <a:pt x="356" y="191"/>
                    <a:pt x="356" y="193"/>
                  </a:cubicBezTo>
                  <a:cubicBezTo>
                    <a:pt x="355" y="195"/>
                    <a:pt x="355" y="197"/>
                    <a:pt x="354" y="200"/>
                  </a:cubicBezTo>
                  <a:cubicBezTo>
                    <a:pt x="353" y="203"/>
                    <a:pt x="352" y="207"/>
                    <a:pt x="351" y="210"/>
                  </a:cubicBezTo>
                  <a:cubicBezTo>
                    <a:pt x="350" y="212"/>
                    <a:pt x="350" y="212"/>
                    <a:pt x="350" y="212"/>
                  </a:cubicBezTo>
                  <a:cubicBezTo>
                    <a:pt x="349" y="214"/>
                    <a:pt x="350" y="217"/>
                    <a:pt x="350" y="219"/>
                  </a:cubicBezTo>
                  <a:cubicBezTo>
                    <a:pt x="350" y="221"/>
                    <a:pt x="350" y="222"/>
                    <a:pt x="350" y="223"/>
                  </a:cubicBezTo>
                  <a:cubicBezTo>
                    <a:pt x="350" y="224"/>
                    <a:pt x="350" y="224"/>
                    <a:pt x="350" y="224"/>
                  </a:cubicBezTo>
                  <a:cubicBezTo>
                    <a:pt x="349" y="226"/>
                    <a:pt x="349" y="228"/>
                    <a:pt x="349" y="231"/>
                  </a:cubicBezTo>
                  <a:cubicBezTo>
                    <a:pt x="350" y="233"/>
                    <a:pt x="350" y="235"/>
                    <a:pt x="349" y="237"/>
                  </a:cubicBezTo>
                  <a:cubicBezTo>
                    <a:pt x="348" y="240"/>
                    <a:pt x="347" y="241"/>
                    <a:pt x="346" y="243"/>
                  </a:cubicBezTo>
                  <a:cubicBezTo>
                    <a:pt x="345" y="243"/>
                    <a:pt x="345" y="244"/>
                    <a:pt x="344" y="244"/>
                  </a:cubicBezTo>
                  <a:cubicBezTo>
                    <a:pt x="343" y="246"/>
                    <a:pt x="342" y="247"/>
                    <a:pt x="341" y="249"/>
                  </a:cubicBezTo>
                  <a:cubicBezTo>
                    <a:pt x="340" y="251"/>
                    <a:pt x="339" y="254"/>
                    <a:pt x="339" y="256"/>
                  </a:cubicBezTo>
                  <a:cubicBezTo>
                    <a:pt x="338" y="257"/>
                    <a:pt x="338" y="257"/>
                    <a:pt x="338" y="257"/>
                  </a:cubicBezTo>
                  <a:cubicBezTo>
                    <a:pt x="338" y="258"/>
                    <a:pt x="338" y="259"/>
                    <a:pt x="337" y="259"/>
                  </a:cubicBezTo>
                  <a:cubicBezTo>
                    <a:pt x="337" y="260"/>
                    <a:pt x="337" y="260"/>
                    <a:pt x="337" y="261"/>
                  </a:cubicBezTo>
                  <a:cubicBezTo>
                    <a:pt x="335" y="263"/>
                    <a:pt x="335" y="266"/>
                    <a:pt x="334" y="269"/>
                  </a:cubicBezTo>
                  <a:cubicBezTo>
                    <a:pt x="333" y="271"/>
                    <a:pt x="333" y="274"/>
                    <a:pt x="332" y="276"/>
                  </a:cubicBezTo>
                  <a:cubicBezTo>
                    <a:pt x="330" y="279"/>
                    <a:pt x="327" y="282"/>
                    <a:pt x="324" y="285"/>
                  </a:cubicBezTo>
                  <a:cubicBezTo>
                    <a:pt x="323" y="286"/>
                    <a:pt x="322" y="287"/>
                    <a:pt x="321" y="289"/>
                  </a:cubicBezTo>
                  <a:cubicBezTo>
                    <a:pt x="320" y="290"/>
                    <a:pt x="319" y="291"/>
                    <a:pt x="318" y="291"/>
                  </a:cubicBezTo>
                  <a:cubicBezTo>
                    <a:pt x="317" y="292"/>
                    <a:pt x="316" y="293"/>
                    <a:pt x="316" y="293"/>
                  </a:cubicBezTo>
                  <a:cubicBezTo>
                    <a:pt x="315" y="294"/>
                    <a:pt x="314" y="296"/>
                    <a:pt x="313" y="297"/>
                  </a:cubicBezTo>
                  <a:cubicBezTo>
                    <a:pt x="313" y="297"/>
                    <a:pt x="312" y="298"/>
                    <a:pt x="312" y="299"/>
                  </a:cubicBezTo>
                  <a:cubicBezTo>
                    <a:pt x="310" y="300"/>
                    <a:pt x="309" y="302"/>
                    <a:pt x="308" y="304"/>
                  </a:cubicBezTo>
                  <a:cubicBezTo>
                    <a:pt x="307" y="305"/>
                    <a:pt x="307" y="306"/>
                    <a:pt x="306" y="307"/>
                  </a:cubicBezTo>
                  <a:cubicBezTo>
                    <a:pt x="305" y="308"/>
                    <a:pt x="304" y="309"/>
                    <a:pt x="303" y="310"/>
                  </a:cubicBezTo>
                  <a:cubicBezTo>
                    <a:pt x="302" y="311"/>
                    <a:pt x="301" y="313"/>
                    <a:pt x="300" y="314"/>
                  </a:cubicBezTo>
                  <a:cubicBezTo>
                    <a:pt x="299" y="316"/>
                    <a:pt x="297" y="317"/>
                    <a:pt x="296" y="319"/>
                  </a:cubicBezTo>
                  <a:cubicBezTo>
                    <a:pt x="295" y="320"/>
                    <a:pt x="293" y="322"/>
                    <a:pt x="292" y="323"/>
                  </a:cubicBezTo>
                  <a:cubicBezTo>
                    <a:pt x="291" y="324"/>
                    <a:pt x="289" y="325"/>
                    <a:pt x="288" y="327"/>
                  </a:cubicBezTo>
                  <a:cubicBezTo>
                    <a:pt x="287" y="327"/>
                    <a:pt x="287" y="328"/>
                    <a:pt x="287" y="328"/>
                  </a:cubicBezTo>
                  <a:cubicBezTo>
                    <a:pt x="285" y="330"/>
                    <a:pt x="285" y="330"/>
                    <a:pt x="284" y="330"/>
                  </a:cubicBezTo>
                  <a:cubicBezTo>
                    <a:pt x="284" y="333"/>
                    <a:pt x="284" y="333"/>
                    <a:pt x="284" y="333"/>
                  </a:cubicBezTo>
                  <a:cubicBezTo>
                    <a:pt x="284" y="333"/>
                    <a:pt x="284" y="333"/>
                    <a:pt x="284" y="333"/>
                  </a:cubicBezTo>
                  <a:cubicBezTo>
                    <a:pt x="284" y="330"/>
                    <a:pt x="284" y="330"/>
                    <a:pt x="284" y="330"/>
                  </a:cubicBezTo>
                  <a:cubicBezTo>
                    <a:pt x="280" y="330"/>
                    <a:pt x="278" y="333"/>
                    <a:pt x="276" y="336"/>
                  </a:cubicBezTo>
                  <a:cubicBezTo>
                    <a:pt x="276" y="336"/>
                    <a:pt x="276" y="337"/>
                    <a:pt x="275" y="337"/>
                  </a:cubicBezTo>
                  <a:cubicBezTo>
                    <a:pt x="273" y="340"/>
                    <a:pt x="269" y="342"/>
                    <a:pt x="265" y="342"/>
                  </a:cubicBezTo>
                  <a:cubicBezTo>
                    <a:pt x="265" y="342"/>
                    <a:pt x="265" y="342"/>
                    <a:pt x="265" y="342"/>
                  </a:cubicBezTo>
                  <a:cubicBezTo>
                    <a:pt x="265" y="342"/>
                    <a:pt x="264" y="342"/>
                    <a:pt x="264" y="342"/>
                  </a:cubicBezTo>
                  <a:cubicBezTo>
                    <a:pt x="263" y="342"/>
                    <a:pt x="262" y="342"/>
                    <a:pt x="261" y="342"/>
                  </a:cubicBezTo>
                  <a:cubicBezTo>
                    <a:pt x="259" y="342"/>
                    <a:pt x="257" y="343"/>
                    <a:pt x="256" y="344"/>
                  </a:cubicBezTo>
                  <a:cubicBezTo>
                    <a:pt x="256" y="345"/>
                    <a:pt x="255" y="346"/>
                    <a:pt x="255" y="346"/>
                  </a:cubicBezTo>
                  <a:cubicBezTo>
                    <a:pt x="253" y="348"/>
                    <a:pt x="252" y="350"/>
                    <a:pt x="250" y="352"/>
                  </a:cubicBezTo>
                  <a:cubicBezTo>
                    <a:pt x="249" y="353"/>
                    <a:pt x="249" y="353"/>
                    <a:pt x="249" y="353"/>
                  </a:cubicBezTo>
                  <a:cubicBezTo>
                    <a:pt x="248" y="354"/>
                    <a:pt x="246" y="356"/>
                    <a:pt x="245" y="356"/>
                  </a:cubicBezTo>
                  <a:cubicBezTo>
                    <a:pt x="244" y="357"/>
                    <a:pt x="243" y="357"/>
                    <a:pt x="241" y="357"/>
                  </a:cubicBezTo>
                  <a:cubicBezTo>
                    <a:pt x="240" y="357"/>
                    <a:pt x="239" y="357"/>
                    <a:pt x="238" y="358"/>
                  </a:cubicBezTo>
                  <a:cubicBezTo>
                    <a:pt x="235" y="359"/>
                    <a:pt x="232" y="361"/>
                    <a:pt x="231" y="364"/>
                  </a:cubicBezTo>
                  <a:cubicBezTo>
                    <a:pt x="230" y="367"/>
                    <a:pt x="230" y="369"/>
                    <a:pt x="231" y="370"/>
                  </a:cubicBezTo>
                  <a:cubicBezTo>
                    <a:pt x="231" y="371"/>
                    <a:pt x="231" y="372"/>
                    <a:pt x="231" y="373"/>
                  </a:cubicBezTo>
                  <a:cubicBezTo>
                    <a:pt x="231" y="373"/>
                    <a:pt x="230" y="373"/>
                    <a:pt x="229" y="374"/>
                  </a:cubicBezTo>
                  <a:cubicBezTo>
                    <a:pt x="228" y="375"/>
                    <a:pt x="228" y="375"/>
                    <a:pt x="228" y="375"/>
                  </a:cubicBezTo>
                  <a:cubicBezTo>
                    <a:pt x="228" y="375"/>
                    <a:pt x="227" y="375"/>
                    <a:pt x="226" y="376"/>
                  </a:cubicBezTo>
                  <a:cubicBezTo>
                    <a:pt x="226" y="376"/>
                    <a:pt x="225" y="376"/>
                    <a:pt x="224" y="377"/>
                  </a:cubicBezTo>
                  <a:cubicBezTo>
                    <a:pt x="222" y="378"/>
                    <a:pt x="222" y="379"/>
                    <a:pt x="221" y="380"/>
                  </a:cubicBezTo>
                  <a:cubicBezTo>
                    <a:pt x="221" y="380"/>
                    <a:pt x="221" y="380"/>
                    <a:pt x="221" y="380"/>
                  </a:cubicBezTo>
                  <a:cubicBezTo>
                    <a:pt x="218" y="383"/>
                    <a:pt x="215" y="386"/>
                    <a:pt x="213" y="389"/>
                  </a:cubicBezTo>
                  <a:cubicBezTo>
                    <a:pt x="209" y="392"/>
                    <a:pt x="205" y="396"/>
                    <a:pt x="201" y="399"/>
                  </a:cubicBezTo>
                  <a:cubicBezTo>
                    <a:pt x="199" y="401"/>
                    <a:pt x="199" y="401"/>
                    <a:pt x="196" y="401"/>
                  </a:cubicBezTo>
                  <a:cubicBezTo>
                    <a:pt x="195" y="401"/>
                    <a:pt x="195" y="401"/>
                    <a:pt x="195" y="401"/>
                  </a:cubicBezTo>
                  <a:cubicBezTo>
                    <a:pt x="190" y="402"/>
                    <a:pt x="186" y="404"/>
                    <a:pt x="183" y="410"/>
                  </a:cubicBezTo>
                  <a:cubicBezTo>
                    <a:pt x="182" y="411"/>
                    <a:pt x="182" y="411"/>
                    <a:pt x="182" y="411"/>
                  </a:cubicBezTo>
                  <a:cubicBezTo>
                    <a:pt x="180" y="414"/>
                    <a:pt x="177" y="418"/>
                    <a:pt x="176" y="421"/>
                  </a:cubicBezTo>
                  <a:cubicBezTo>
                    <a:pt x="175" y="424"/>
                    <a:pt x="175" y="425"/>
                    <a:pt x="173" y="426"/>
                  </a:cubicBezTo>
                  <a:cubicBezTo>
                    <a:pt x="172" y="426"/>
                    <a:pt x="172" y="426"/>
                    <a:pt x="172" y="426"/>
                  </a:cubicBezTo>
                  <a:cubicBezTo>
                    <a:pt x="170" y="428"/>
                    <a:pt x="169" y="429"/>
                    <a:pt x="167" y="430"/>
                  </a:cubicBezTo>
                  <a:cubicBezTo>
                    <a:pt x="166" y="431"/>
                    <a:pt x="165" y="432"/>
                    <a:pt x="164" y="432"/>
                  </a:cubicBezTo>
                  <a:cubicBezTo>
                    <a:pt x="161" y="432"/>
                    <a:pt x="158" y="434"/>
                    <a:pt x="156" y="436"/>
                  </a:cubicBezTo>
                  <a:cubicBezTo>
                    <a:pt x="156" y="437"/>
                    <a:pt x="155" y="437"/>
                    <a:pt x="154" y="438"/>
                  </a:cubicBezTo>
                  <a:cubicBezTo>
                    <a:pt x="154" y="438"/>
                    <a:pt x="153" y="439"/>
                    <a:pt x="152" y="439"/>
                  </a:cubicBezTo>
                  <a:cubicBezTo>
                    <a:pt x="152" y="439"/>
                    <a:pt x="152" y="439"/>
                    <a:pt x="152" y="439"/>
                  </a:cubicBezTo>
                  <a:cubicBezTo>
                    <a:pt x="151" y="439"/>
                    <a:pt x="151" y="438"/>
                    <a:pt x="151" y="438"/>
                  </a:cubicBezTo>
                  <a:cubicBezTo>
                    <a:pt x="150" y="438"/>
                    <a:pt x="149" y="438"/>
                    <a:pt x="147" y="438"/>
                  </a:cubicBezTo>
                  <a:cubicBezTo>
                    <a:pt x="147" y="438"/>
                    <a:pt x="146" y="438"/>
                    <a:pt x="145" y="438"/>
                  </a:cubicBezTo>
                  <a:cubicBezTo>
                    <a:pt x="140" y="440"/>
                    <a:pt x="137" y="443"/>
                    <a:pt x="134" y="446"/>
                  </a:cubicBezTo>
                  <a:cubicBezTo>
                    <a:pt x="133" y="448"/>
                    <a:pt x="131" y="449"/>
                    <a:pt x="129" y="451"/>
                  </a:cubicBezTo>
                  <a:cubicBezTo>
                    <a:pt x="127" y="453"/>
                    <a:pt x="124" y="454"/>
                    <a:pt x="121" y="456"/>
                  </a:cubicBezTo>
                  <a:cubicBezTo>
                    <a:pt x="120" y="457"/>
                    <a:pt x="120" y="457"/>
                    <a:pt x="120" y="457"/>
                  </a:cubicBezTo>
                  <a:cubicBezTo>
                    <a:pt x="119" y="457"/>
                    <a:pt x="119" y="458"/>
                    <a:pt x="118" y="458"/>
                  </a:cubicBezTo>
                  <a:cubicBezTo>
                    <a:pt x="115" y="459"/>
                    <a:pt x="113" y="462"/>
                    <a:pt x="112" y="464"/>
                  </a:cubicBezTo>
                  <a:cubicBezTo>
                    <a:pt x="111" y="465"/>
                    <a:pt x="110" y="466"/>
                    <a:pt x="110" y="467"/>
                  </a:cubicBezTo>
                  <a:cubicBezTo>
                    <a:pt x="106" y="470"/>
                    <a:pt x="102" y="473"/>
                    <a:pt x="99" y="476"/>
                  </a:cubicBezTo>
                  <a:cubicBezTo>
                    <a:pt x="96" y="478"/>
                    <a:pt x="93" y="481"/>
                    <a:pt x="90" y="483"/>
                  </a:cubicBezTo>
                  <a:cubicBezTo>
                    <a:pt x="89" y="484"/>
                    <a:pt x="88" y="486"/>
                    <a:pt x="86" y="487"/>
                  </a:cubicBezTo>
                  <a:cubicBezTo>
                    <a:pt x="85" y="488"/>
                    <a:pt x="83" y="490"/>
                    <a:pt x="81" y="491"/>
                  </a:cubicBezTo>
                  <a:cubicBezTo>
                    <a:pt x="79" y="493"/>
                    <a:pt x="77" y="495"/>
                    <a:pt x="74" y="496"/>
                  </a:cubicBezTo>
                  <a:cubicBezTo>
                    <a:pt x="73" y="496"/>
                    <a:pt x="72" y="496"/>
                    <a:pt x="71" y="497"/>
                  </a:cubicBezTo>
                  <a:cubicBezTo>
                    <a:pt x="70" y="497"/>
                    <a:pt x="69" y="497"/>
                    <a:pt x="68" y="497"/>
                  </a:cubicBezTo>
                  <a:cubicBezTo>
                    <a:pt x="67" y="497"/>
                    <a:pt x="66" y="497"/>
                    <a:pt x="65" y="497"/>
                  </a:cubicBezTo>
                  <a:cubicBezTo>
                    <a:pt x="65" y="497"/>
                    <a:pt x="64" y="497"/>
                    <a:pt x="63" y="496"/>
                  </a:cubicBezTo>
                  <a:cubicBezTo>
                    <a:pt x="62" y="495"/>
                    <a:pt x="59" y="493"/>
                    <a:pt x="57" y="493"/>
                  </a:cubicBezTo>
                  <a:cubicBezTo>
                    <a:pt x="56" y="493"/>
                    <a:pt x="54" y="494"/>
                    <a:pt x="52" y="496"/>
                  </a:cubicBezTo>
                  <a:cubicBezTo>
                    <a:pt x="51" y="496"/>
                    <a:pt x="51" y="497"/>
                    <a:pt x="51" y="497"/>
                  </a:cubicBezTo>
                  <a:cubicBezTo>
                    <a:pt x="50" y="498"/>
                    <a:pt x="49" y="499"/>
                    <a:pt x="48" y="499"/>
                  </a:cubicBezTo>
                  <a:cubicBezTo>
                    <a:pt x="48" y="499"/>
                    <a:pt x="47" y="500"/>
                    <a:pt x="46" y="500"/>
                  </a:cubicBezTo>
                  <a:cubicBezTo>
                    <a:pt x="46" y="500"/>
                    <a:pt x="45" y="499"/>
                    <a:pt x="44" y="499"/>
                  </a:cubicBezTo>
                  <a:cubicBezTo>
                    <a:pt x="44" y="499"/>
                    <a:pt x="43" y="499"/>
                    <a:pt x="42" y="499"/>
                  </a:cubicBezTo>
                  <a:cubicBezTo>
                    <a:pt x="42" y="499"/>
                    <a:pt x="42" y="499"/>
                    <a:pt x="41" y="499"/>
                  </a:cubicBezTo>
                  <a:cubicBezTo>
                    <a:pt x="38" y="499"/>
                    <a:pt x="34" y="500"/>
                    <a:pt x="32" y="502"/>
                  </a:cubicBezTo>
                  <a:cubicBezTo>
                    <a:pt x="27" y="505"/>
                    <a:pt x="25" y="511"/>
                    <a:pt x="22" y="516"/>
                  </a:cubicBezTo>
                  <a:cubicBezTo>
                    <a:pt x="21" y="519"/>
                    <a:pt x="20" y="522"/>
                    <a:pt x="18" y="525"/>
                  </a:cubicBezTo>
                  <a:cubicBezTo>
                    <a:pt x="17" y="526"/>
                    <a:pt x="15" y="528"/>
                    <a:pt x="14" y="529"/>
                  </a:cubicBezTo>
                  <a:cubicBezTo>
                    <a:pt x="13" y="530"/>
                    <a:pt x="12" y="531"/>
                    <a:pt x="11" y="532"/>
                  </a:cubicBezTo>
                  <a:cubicBezTo>
                    <a:pt x="11" y="532"/>
                    <a:pt x="10" y="533"/>
                    <a:pt x="10" y="533"/>
                  </a:cubicBezTo>
                  <a:cubicBezTo>
                    <a:pt x="9" y="534"/>
                    <a:pt x="9" y="535"/>
                    <a:pt x="8" y="536"/>
                  </a:cubicBezTo>
                  <a:cubicBezTo>
                    <a:pt x="8" y="536"/>
                    <a:pt x="7" y="536"/>
                    <a:pt x="7" y="537"/>
                  </a:cubicBezTo>
                  <a:cubicBezTo>
                    <a:pt x="7" y="537"/>
                    <a:pt x="7" y="537"/>
                    <a:pt x="6" y="538"/>
                  </a:cubicBezTo>
                  <a:cubicBezTo>
                    <a:pt x="6" y="538"/>
                    <a:pt x="6" y="538"/>
                    <a:pt x="5" y="538"/>
                  </a:cubicBezTo>
                  <a:cubicBezTo>
                    <a:pt x="3" y="539"/>
                    <a:pt x="0" y="541"/>
                    <a:pt x="0" y="545"/>
                  </a:cubicBezTo>
                  <a:cubicBezTo>
                    <a:pt x="0" y="545"/>
                    <a:pt x="0" y="545"/>
                    <a:pt x="0" y="545"/>
                  </a:cubicBezTo>
                  <a:cubicBezTo>
                    <a:pt x="0" y="545"/>
                    <a:pt x="0" y="545"/>
                    <a:pt x="0" y="545"/>
                  </a:cubicBezTo>
                  <a:cubicBezTo>
                    <a:pt x="0" y="548"/>
                    <a:pt x="0" y="548"/>
                    <a:pt x="0" y="548"/>
                  </a:cubicBezTo>
                  <a:cubicBezTo>
                    <a:pt x="2" y="548"/>
                    <a:pt x="2" y="548"/>
                    <a:pt x="2" y="548"/>
                  </a:cubicBezTo>
                  <a:cubicBezTo>
                    <a:pt x="2" y="548"/>
                    <a:pt x="3" y="548"/>
                    <a:pt x="3" y="548"/>
                  </a:cubicBezTo>
                  <a:cubicBezTo>
                    <a:pt x="6" y="548"/>
                    <a:pt x="10" y="547"/>
                    <a:pt x="11" y="546"/>
                  </a:cubicBezTo>
                  <a:cubicBezTo>
                    <a:pt x="13" y="545"/>
                    <a:pt x="13" y="545"/>
                    <a:pt x="13" y="545"/>
                  </a:cubicBezTo>
                  <a:cubicBezTo>
                    <a:pt x="16" y="544"/>
                    <a:pt x="18" y="543"/>
                    <a:pt x="21" y="543"/>
                  </a:cubicBezTo>
                  <a:cubicBezTo>
                    <a:pt x="23" y="543"/>
                    <a:pt x="25" y="544"/>
                    <a:pt x="28" y="546"/>
                  </a:cubicBezTo>
                  <a:cubicBezTo>
                    <a:pt x="31" y="549"/>
                    <a:pt x="35" y="558"/>
                    <a:pt x="35" y="562"/>
                  </a:cubicBezTo>
                  <a:cubicBezTo>
                    <a:pt x="36" y="566"/>
                    <a:pt x="34" y="569"/>
                    <a:pt x="33" y="573"/>
                  </a:cubicBezTo>
                  <a:cubicBezTo>
                    <a:pt x="31" y="575"/>
                    <a:pt x="30" y="577"/>
                    <a:pt x="30" y="580"/>
                  </a:cubicBezTo>
                  <a:cubicBezTo>
                    <a:pt x="29" y="585"/>
                    <a:pt x="29" y="585"/>
                    <a:pt x="29" y="585"/>
                  </a:cubicBezTo>
                  <a:cubicBezTo>
                    <a:pt x="34" y="583"/>
                    <a:pt x="34" y="583"/>
                    <a:pt x="34" y="583"/>
                  </a:cubicBezTo>
                  <a:cubicBezTo>
                    <a:pt x="35" y="582"/>
                    <a:pt x="37" y="581"/>
                    <a:pt x="39" y="579"/>
                  </a:cubicBezTo>
                  <a:cubicBezTo>
                    <a:pt x="40" y="578"/>
                    <a:pt x="41" y="577"/>
                    <a:pt x="43" y="577"/>
                  </a:cubicBezTo>
                  <a:cubicBezTo>
                    <a:pt x="47" y="574"/>
                    <a:pt x="51" y="574"/>
                    <a:pt x="56" y="574"/>
                  </a:cubicBezTo>
                  <a:cubicBezTo>
                    <a:pt x="67" y="573"/>
                    <a:pt x="73" y="571"/>
                    <a:pt x="80" y="560"/>
                  </a:cubicBezTo>
                  <a:cubicBezTo>
                    <a:pt x="82" y="557"/>
                    <a:pt x="84" y="553"/>
                    <a:pt x="86" y="549"/>
                  </a:cubicBezTo>
                  <a:cubicBezTo>
                    <a:pt x="93" y="536"/>
                    <a:pt x="100" y="522"/>
                    <a:pt x="114" y="518"/>
                  </a:cubicBezTo>
                  <a:cubicBezTo>
                    <a:pt x="114" y="518"/>
                    <a:pt x="115" y="518"/>
                    <a:pt x="116" y="518"/>
                  </a:cubicBezTo>
                  <a:cubicBezTo>
                    <a:pt x="117" y="518"/>
                    <a:pt x="119" y="518"/>
                    <a:pt x="120" y="518"/>
                  </a:cubicBezTo>
                  <a:cubicBezTo>
                    <a:pt x="121" y="518"/>
                    <a:pt x="122" y="518"/>
                    <a:pt x="124" y="518"/>
                  </a:cubicBezTo>
                  <a:cubicBezTo>
                    <a:pt x="126" y="518"/>
                    <a:pt x="127" y="518"/>
                    <a:pt x="128" y="517"/>
                  </a:cubicBezTo>
                  <a:cubicBezTo>
                    <a:pt x="130" y="516"/>
                    <a:pt x="131" y="515"/>
                    <a:pt x="132" y="513"/>
                  </a:cubicBezTo>
                  <a:cubicBezTo>
                    <a:pt x="133" y="511"/>
                    <a:pt x="134" y="509"/>
                    <a:pt x="137" y="509"/>
                  </a:cubicBezTo>
                  <a:cubicBezTo>
                    <a:pt x="137" y="509"/>
                    <a:pt x="138" y="509"/>
                    <a:pt x="138" y="509"/>
                  </a:cubicBezTo>
                  <a:cubicBezTo>
                    <a:pt x="138" y="509"/>
                    <a:pt x="138" y="509"/>
                    <a:pt x="138" y="509"/>
                  </a:cubicBezTo>
                  <a:cubicBezTo>
                    <a:pt x="138" y="513"/>
                    <a:pt x="140" y="515"/>
                    <a:pt x="142" y="516"/>
                  </a:cubicBezTo>
                  <a:cubicBezTo>
                    <a:pt x="142" y="516"/>
                    <a:pt x="143" y="516"/>
                    <a:pt x="144" y="516"/>
                  </a:cubicBezTo>
                  <a:cubicBezTo>
                    <a:pt x="149" y="516"/>
                    <a:pt x="158" y="510"/>
                    <a:pt x="171" y="498"/>
                  </a:cubicBezTo>
                  <a:cubicBezTo>
                    <a:pt x="172" y="497"/>
                    <a:pt x="172" y="497"/>
                    <a:pt x="172" y="497"/>
                  </a:cubicBezTo>
                  <a:cubicBezTo>
                    <a:pt x="176" y="493"/>
                    <a:pt x="181" y="489"/>
                    <a:pt x="185" y="486"/>
                  </a:cubicBezTo>
                  <a:cubicBezTo>
                    <a:pt x="194" y="478"/>
                    <a:pt x="203" y="471"/>
                    <a:pt x="210" y="462"/>
                  </a:cubicBezTo>
                  <a:cubicBezTo>
                    <a:pt x="213" y="457"/>
                    <a:pt x="216" y="453"/>
                    <a:pt x="218" y="448"/>
                  </a:cubicBezTo>
                  <a:cubicBezTo>
                    <a:pt x="223" y="439"/>
                    <a:pt x="227" y="431"/>
                    <a:pt x="238" y="426"/>
                  </a:cubicBezTo>
                  <a:cubicBezTo>
                    <a:pt x="241" y="425"/>
                    <a:pt x="243" y="424"/>
                    <a:pt x="245" y="423"/>
                  </a:cubicBezTo>
                  <a:cubicBezTo>
                    <a:pt x="246" y="423"/>
                    <a:pt x="246" y="423"/>
                    <a:pt x="246" y="423"/>
                  </a:cubicBezTo>
                  <a:cubicBezTo>
                    <a:pt x="256" y="418"/>
                    <a:pt x="266" y="413"/>
                    <a:pt x="276" y="406"/>
                  </a:cubicBezTo>
                  <a:cubicBezTo>
                    <a:pt x="279" y="404"/>
                    <a:pt x="281" y="402"/>
                    <a:pt x="284" y="400"/>
                  </a:cubicBezTo>
                  <a:cubicBezTo>
                    <a:pt x="288" y="397"/>
                    <a:pt x="292" y="394"/>
                    <a:pt x="297" y="391"/>
                  </a:cubicBezTo>
                  <a:cubicBezTo>
                    <a:pt x="300" y="389"/>
                    <a:pt x="303" y="387"/>
                    <a:pt x="307" y="386"/>
                  </a:cubicBezTo>
                  <a:cubicBezTo>
                    <a:pt x="311" y="384"/>
                    <a:pt x="314" y="382"/>
                    <a:pt x="318" y="380"/>
                  </a:cubicBezTo>
                  <a:cubicBezTo>
                    <a:pt x="321" y="378"/>
                    <a:pt x="323" y="374"/>
                    <a:pt x="325" y="370"/>
                  </a:cubicBezTo>
                  <a:cubicBezTo>
                    <a:pt x="327" y="366"/>
                    <a:pt x="329" y="362"/>
                    <a:pt x="333" y="360"/>
                  </a:cubicBezTo>
                  <a:cubicBezTo>
                    <a:pt x="334" y="359"/>
                    <a:pt x="336" y="359"/>
                    <a:pt x="337" y="359"/>
                  </a:cubicBezTo>
                  <a:cubicBezTo>
                    <a:pt x="339" y="358"/>
                    <a:pt x="341" y="358"/>
                    <a:pt x="343" y="356"/>
                  </a:cubicBezTo>
                  <a:cubicBezTo>
                    <a:pt x="345" y="355"/>
                    <a:pt x="345" y="353"/>
                    <a:pt x="346" y="351"/>
                  </a:cubicBezTo>
                  <a:cubicBezTo>
                    <a:pt x="347" y="350"/>
                    <a:pt x="347" y="349"/>
                    <a:pt x="348" y="347"/>
                  </a:cubicBezTo>
                  <a:cubicBezTo>
                    <a:pt x="355" y="339"/>
                    <a:pt x="363" y="338"/>
                    <a:pt x="373" y="337"/>
                  </a:cubicBezTo>
                  <a:cubicBezTo>
                    <a:pt x="379" y="336"/>
                    <a:pt x="385" y="336"/>
                    <a:pt x="391" y="333"/>
                  </a:cubicBezTo>
                  <a:cubicBezTo>
                    <a:pt x="395" y="330"/>
                    <a:pt x="397" y="327"/>
                    <a:pt x="399" y="323"/>
                  </a:cubicBezTo>
                  <a:cubicBezTo>
                    <a:pt x="400" y="321"/>
                    <a:pt x="401" y="319"/>
                    <a:pt x="403" y="317"/>
                  </a:cubicBezTo>
                  <a:cubicBezTo>
                    <a:pt x="406" y="314"/>
                    <a:pt x="409" y="312"/>
                    <a:pt x="413" y="311"/>
                  </a:cubicBezTo>
                  <a:cubicBezTo>
                    <a:pt x="416" y="310"/>
                    <a:pt x="420" y="309"/>
                    <a:pt x="422" y="305"/>
                  </a:cubicBezTo>
                  <a:cubicBezTo>
                    <a:pt x="423" y="303"/>
                    <a:pt x="424" y="301"/>
                    <a:pt x="425" y="299"/>
                  </a:cubicBezTo>
                  <a:cubicBezTo>
                    <a:pt x="427" y="295"/>
                    <a:pt x="428" y="292"/>
                    <a:pt x="434" y="289"/>
                  </a:cubicBezTo>
                  <a:cubicBezTo>
                    <a:pt x="435" y="289"/>
                    <a:pt x="435" y="289"/>
                    <a:pt x="435" y="289"/>
                  </a:cubicBezTo>
                  <a:cubicBezTo>
                    <a:pt x="441" y="285"/>
                    <a:pt x="443" y="284"/>
                    <a:pt x="448" y="278"/>
                  </a:cubicBezTo>
                  <a:cubicBezTo>
                    <a:pt x="450" y="276"/>
                    <a:pt x="452" y="273"/>
                    <a:pt x="454" y="271"/>
                  </a:cubicBezTo>
                  <a:cubicBezTo>
                    <a:pt x="456" y="267"/>
                    <a:pt x="459" y="263"/>
                    <a:pt x="462" y="260"/>
                  </a:cubicBezTo>
                  <a:cubicBezTo>
                    <a:pt x="464" y="258"/>
                    <a:pt x="467" y="257"/>
                    <a:pt x="469" y="256"/>
                  </a:cubicBezTo>
                  <a:cubicBezTo>
                    <a:pt x="473" y="254"/>
                    <a:pt x="476" y="252"/>
                    <a:pt x="479" y="248"/>
                  </a:cubicBezTo>
                  <a:cubicBezTo>
                    <a:pt x="479" y="246"/>
                    <a:pt x="479" y="244"/>
                    <a:pt x="479" y="242"/>
                  </a:cubicBezTo>
                  <a:cubicBezTo>
                    <a:pt x="478" y="241"/>
                    <a:pt x="478" y="240"/>
                    <a:pt x="478" y="239"/>
                  </a:cubicBezTo>
                  <a:cubicBezTo>
                    <a:pt x="478" y="238"/>
                    <a:pt x="478" y="238"/>
                    <a:pt x="478" y="238"/>
                  </a:cubicBezTo>
                  <a:cubicBezTo>
                    <a:pt x="477" y="237"/>
                    <a:pt x="477" y="237"/>
                    <a:pt x="477" y="237"/>
                  </a:cubicBezTo>
                  <a:cubicBezTo>
                    <a:pt x="474" y="236"/>
                    <a:pt x="472" y="231"/>
                    <a:pt x="471" y="227"/>
                  </a:cubicBezTo>
                  <a:cubicBezTo>
                    <a:pt x="470" y="224"/>
                    <a:pt x="469" y="222"/>
                    <a:pt x="468" y="220"/>
                  </a:cubicBezTo>
                  <a:cubicBezTo>
                    <a:pt x="466" y="218"/>
                    <a:pt x="463" y="216"/>
                    <a:pt x="461" y="214"/>
                  </a:cubicBezTo>
                  <a:cubicBezTo>
                    <a:pt x="459" y="212"/>
                    <a:pt x="456" y="210"/>
                    <a:pt x="454" y="207"/>
                  </a:cubicBezTo>
                  <a:cubicBezTo>
                    <a:pt x="452" y="205"/>
                    <a:pt x="450" y="203"/>
                    <a:pt x="448" y="201"/>
                  </a:cubicBezTo>
                  <a:cubicBezTo>
                    <a:pt x="443" y="194"/>
                    <a:pt x="437" y="188"/>
                    <a:pt x="439" y="180"/>
                  </a:cubicBezTo>
                  <a:cubicBezTo>
                    <a:pt x="440" y="177"/>
                    <a:pt x="440" y="174"/>
                    <a:pt x="441" y="171"/>
                  </a:cubicBezTo>
                  <a:cubicBezTo>
                    <a:pt x="441" y="167"/>
                    <a:pt x="441" y="163"/>
                    <a:pt x="442" y="160"/>
                  </a:cubicBezTo>
                  <a:cubicBezTo>
                    <a:pt x="444" y="156"/>
                    <a:pt x="447" y="154"/>
                    <a:pt x="450" y="151"/>
                  </a:cubicBezTo>
                  <a:cubicBezTo>
                    <a:pt x="452" y="151"/>
                    <a:pt x="453" y="150"/>
                    <a:pt x="455" y="148"/>
                  </a:cubicBezTo>
                  <a:cubicBezTo>
                    <a:pt x="460" y="144"/>
                    <a:pt x="463" y="137"/>
                    <a:pt x="466" y="130"/>
                  </a:cubicBezTo>
                  <a:cubicBezTo>
                    <a:pt x="468" y="125"/>
                    <a:pt x="470" y="120"/>
                    <a:pt x="473" y="116"/>
                  </a:cubicBezTo>
                  <a:cubicBezTo>
                    <a:pt x="478" y="109"/>
                    <a:pt x="482" y="106"/>
                    <a:pt x="488" y="102"/>
                  </a:cubicBezTo>
                  <a:cubicBezTo>
                    <a:pt x="490" y="100"/>
                    <a:pt x="493" y="98"/>
                    <a:pt x="496" y="96"/>
                  </a:cubicBezTo>
                  <a:cubicBezTo>
                    <a:pt x="501" y="91"/>
                    <a:pt x="509" y="81"/>
                    <a:pt x="509" y="73"/>
                  </a:cubicBezTo>
                  <a:cubicBezTo>
                    <a:pt x="509" y="71"/>
                    <a:pt x="509" y="69"/>
                    <a:pt x="507" y="6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2"/>
            <p:cNvSpPr>
              <a:spLocks/>
            </p:cNvSpPr>
            <p:nvPr/>
          </p:nvSpPr>
          <p:spPr bwMode="auto">
            <a:xfrm>
              <a:off x="1834" y="3017"/>
              <a:ext cx="671" cy="836"/>
            </a:xfrm>
            <a:custGeom>
              <a:avLst/>
              <a:gdLst>
                <a:gd name="T0" fmla="*/ 312 w 333"/>
                <a:gd name="T1" fmla="*/ 142 h 416"/>
                <a:gd name="T2" fmla="*/ 263 w 333"/>
                <a:gd name="T3" fmla="*/ 159 h 416"/>
                <a:gd name="T4" fmla="*/ 247 w 333"/>
                <a:gd name="T5" fmla="*/ 167 h 416"/>
                <a:gd name="T6" fmla="*/ 241 w 333"/>
                <a:gd name="T7" fmla="*/ 143 h 416"/>
                <a:gd name="T8" fmla="*/ 222 w 333"/>
                <a:gd name="T9" fmla="*/ 150 h 416"/>
                <a:gd name="T10" fmla="*/ 203 w 333"/>
                <a:gd name="T11" fmla="*/ 122 h 416"/>
                <a:gd name="T12" fmla="*/ 188 w 333"/>
                <a:gd name="T13" fmla="*/ 105 h 416"/>
                <a:gd name="T14" fmla="*/ 178 w 333"/>
                <a:gd name="T15" fmla="*/ 99 h 416"/>
                <a:gd name="T16" fmla="*/ 171 w 333"/>
                <a:gd name="T17" fmla="*/ 98 h 416"/>
                <a:gd name="T18" fmla="*/ 160 w 333"/>
                <a:gd name="T19" fmla="*/ 79 h 416"/>
                <a:gd name="T20" fmla="*/ 155 w 333"/>
                <a:gd name="T21" fmla="*/ 35 h 416"/>
                <a:gd name="T22" fmla="*/ 167 w 333"/>
                <a:gd name="T23" fmla="*/ 16 h 416"/>
                <a:gd name="T24" fmla="*/ 168 w 333"/>
                <a:gd name="T25" fmla="*/ 4 h 416"/>
                <a:gd name="T26" fmla="*/ 162 w 333"/>
                <a:gd name="T27" fmla="*/ 5 h 416"/>
                <a:gd name="T28" fmla="*/ 132 w 333"/>
                <a:gd name="T29" fmla="*/ 24 h 416"/>
                <a:gd name="T30" fmla="*/ 125 w 333"/>
                <a:gd name="T31" fmla="*/ 17 h 416"/>
                <a:gd name="T32" fmla="*/ 114 w 333"/>
                <a:gd name="T33" fmla="*/ 26 h 416"/>
                <a:gd name="T34" fmla="*/ 103 w 333"/>
                <a:gd name="T35" fmla="*/ 26 h 416"/>
                <a:gd name="T36" fmla="*/ 46 w 333"/>
                <a:gd name="T37" fmla="*/ 81 h 416"/>
                <a:gd name="T38" fmla="*/ 21 w 333"/>
                <a:gd name="T39" fmla="*/ 91 h 416"/>
                <a:gd name="T40" fmla="*/ 19 w 333"/>
                <a:gd name="T41" fmla="*/ 92 h 416"/>
                <a:gd name="T42" fmla="*/ 3 w 333"/>
                <a:gd name="T43" fmla="*/ 158 h 416"/>
                <a:gd name="T44" fmla="*/ 28 w 333"/>
                <a:gd name="T45" fmla="*/ 210 h 416"/>
                <a:gd name="T46" fmla="*/ 62 w 333"/>
                <a:gd name="T47" fmla="*/ 206 h 416"/>
                <a:gd name="T48" fmla="*/ 95 w 333"/>
                <a:gd name="T49" fmla="*/ 219 h 416"/>
                <a:gd name="T50" fmla="*/ 113 w 333"/>
                <a:gd name="T51" fmla="*/ 209 h 416"/>
                <a:gd name="T52" fmla="*/ 113 w 333"/>
                <a:gd name="T53" fmla="*/ 248 h 416"/>
                <a:gd name="T54" fmla="*/ 110 w 333"/>
                <a:gd name="T55" fmla="*/ 295 h 416"/>
                <a:gd name="T56" fmla="*/ 117 w 333"/>
                <a:gd name="T57" fmla="*/ 316 h 416"/>
                <a:gd name="T58" fmla="*/ 120 w 333"/>
                <a:gd name="T59" fmla="*/ 332 h 416"/>
                <a:gd name="T60" fmla="*/ 126 w 333"/>
                <a:gd name="T61" fmla="*/ 356 h 416"/>
                <a:gd name="T62" fmla="*/ 129 w 333"/>
                <a:gd name="T63" fmla="*/ 383 h 416"/>
                <a:gd name="T64" fmla="*/ 133 w 333"/>
                <a:gd name="T65" fmla="*/ 414 h 416"/>
                <a:gd name="T66" fmla="*/ 151 w 333"/>
                <a:gd name="T67" fmla="*/ 409 h 416"/>
                <a:gd name="T68" fmla="*/ 165 w 333"/>
                <a:gd name="T69" fmla="*/ 402 h 416"/>
                <a:gd name="T70" fmla="*/ 179 w 333"/>
                <a:gd name="T71" fmla="*/ 393 h 416"/>
                <a:gd name="T72" fmla="*/ 194 w 333"/>
                <a:gd name="T73" fmla="*/ 370 h 416"/>
                <a:gd name="T74" fmla="*/ 214 w 333"/>
                <a:gd name="T75" fmla="*/ 349 h 416"/>
                <a:gd name="T76" fmla="*/ 237 w 333"/>
                <a:gd name="T77" fmla="*/ 322 h 416"/>
                <a:gd name="T78" fmla="*/ 266 w 333"/>
                <a:gd name="T79" fmla="*/ 296 h 416"/>
                <a:gd name="T80" fmla="*/ 277 w 333"/>
                <a:gd name="T81" fmla="*/ 298 h 416"/>
                <a:gd name="T82" fmla="*/ 280 w 333"/>
                <a:gd name="T83" fmla="*/ 266 h 416"/>
                <a:gd name="T84" fmla="*/ 281 w 333"/>
                <a:gd name="T85" fmla="*/ 261 h 416"/>
                <a:gd name="T86" fmla="*/ 296 w 333"/>
                <a:gd name="T87" fmla="*/ 236 h 416"/>
                <a:gd name="T88" fmla="*/ 301 w 333"/>
                <a:gd name="T89" fmla="*/ 198 h 416"/>
                <a:gd name="T90" fmla="*/ 331 w 333"/>
                <a:gd name="T91" fmla="*/ 15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416">
                  <a:moveTo>
                    <a:pt x="329" y="146"/>
                  </a:moveTo>
                  <a:cubicBezTo>
                    <a:pt x="328" y="145"/>
                    <a:pt x="326" y="145"/>
                    <a:pt x="324" y="144"/>
                  </a:cubicBezTo>
                  <a:cubicBezTo>
                    <a:pt x="321" y="144"/>
                    <a:pt x="316" y="142"/>
                    <a:pt x="312" y="142"/>
                  </a:cubicBezTo>
                  <a:cubicBezTo>
                    <a:pt x="309" y="141"/>
                    <a:pt x="305" y="141"/>
                    <a:pt x="301" y="141"/>
                  </a:cubicBezTo>
                  <a:cubicBezTo>
                    <a:pt x="288" y="141"/>
                    <a:pt x="272" y="145"/>
                    <a:pt x="265" y="156"/>
                  </a:cubicBezTo>
                  <a:cubicBezTo>
                    <a:pt x="265" y="157"/>
                    <a:pt x="264" y="157"/>
                    <a:pt x="263" y="159"/>
                  </a:cubicBezTo>
                  <a:cubicBezTo>
                    <a:pt x="261" y="163"/>
                    <a:pt x="258" y="168"/>
                    <a:pt x="254" y="169"/>
                  </a:cubicBezTo>
                  <a:cubicBezTo>
                    <a:pt x="254" y="169"/>
                    <a:pt x="253" y="169"/>
                    <a:pt x="253" y="169"/>
                  </a:cubicBezTo>
                  <a:cubicBezTo>
                    <a:pt x="251" y="169"/>
                    <a:pt x="249" y="168"/>
                    <a:pt x="247" y="167"/>
                  </a:cubicBezTo>
                  <a:cubicBezTo>
                    <a:pt x="243" y="164"/>
                    <a:pt x="243" y="158"/>
                    <a:pt x="242" y="152"/>
                  </a:cubicBezTo>
                  <a:cubicBezTo>
                    <a:pt x="242" y="150"/>
                    <a:pt x="242" y="148"/>
                    <a:pt x="242" y="146"/>
                  </a:cubicBezTo>
                  <a:cubicBezTo>
                    <a:pt x="241" y="143"/>
                    <a:pt x="241" y="143"/>
                    <a:pt x="241" y="143"/>
                  </a:cubicBezTo>
                  <a:cubicBezTo>
                    <a:pt x="238" y="144"/>
                    <a:pt x="238" y="144"/>
                    <a:pt x="238" y="144"/>
                  </a:cubicBezTo>
                  <a:cubicBezTo>
                    <a:pt x="236" y="145"/>
                    <a:pt x="234" y="146"/>
                    <a:pt x="231" y="147"/>
                  </a:cubicBezTo>
                  <a:cubicBezTo>
                    <a:pt x="228" y="149"/>
                    <a:pt x="225" y="150"/>
                    <a:pt x="222" y="150"/>
                  </a:cubicBezTo>
                  <a:cubicBezTo>
                    <a:pt x="220" y="150"/>
                    <a:pt x="218" y="150"/>
                    <a:pt x="217" y="149"/>
                  </a:cubicBezTo>
                  <a:cubicBezTo>
                    <a:pt x="208" y="146"/>
                    <a:pt x="204" y="135"/>
                    <a:pt x="203" y="127"/>
                  </a:cubicBezTo>
                  <a:cubicBezTo>
                    <a:pt x="203" y="125"/>
                    <a:pt x="203" y="124"/>
                    <a:pt x="203" y="122"/>
                  </a:cubicBezTo>
                  <a:cubicBezTo>
                    <a:pt x="203" y="115"/>
                    <a:pt x="203" y="107"/>
                    <a:pt x="194" y="105"/>
                  </a:cubicBezTo>
                  <a:cubicBezTo>
                    <a:pt x="193" y="105"/>
                    <a:pt x="193" y="105"/>
                    <a:pt x="192" y="105"/>
                  </a:cubicBezTo>
                  <a:cubicBezTo>
                    <a:pt x="191" y="105"/>
                    <a:pt x="189" y="105"/>
                    <a:pt x="188" y="105"/>
                  </a:cubicBezTo>
                  <a:cubicBezTo>
                    <a:pt x="187" y="105"/>
                    <a:pt x="186" y="106"/>
                    <a:pt x="185" y="106"/>
                  </a:cubicBezTo>
                  <a:cubicBezTo>
                    <a:pt x="183" y="106"/>
                    <a:pt x="182" y="105"/>
                    <a:pt x="181" y="105"/>
                  </a:cubicBezTo>
                  <a:cubicBezTo>
                    <a:pt x="180" y="104"/>
                    <a:pt x="179" y="102"/>
                    <a:pt x="178" y="99"/>
                  </a:cubicBezTo>
                  <a:cubicBezTo>
                    <a:pt x="177" y="96"/>
                    <a:pt x="177" y="96"/>
                    <a:pt x="177" y="96"/>
                  </a:cubicBezTo>
                  <a:cubicBezTo>
                    <a:pt x="174" y="98"/>
                    <a:pt x="174" y="98"/>
                    <a:pt x="174" y="98"/>
                  </a:cubicBezTo>
                  <a:cubicBezTo>
                    <a:pt x="173" y="98"/>
                    <a:pt x="172" y="98"/>
                    <a:pt x="171" y="98"/>
                  </a:cubicBezTo>
                  <a:cubicBezTo>
                    <a:pt x="170" y="98"/>
                    <a:pt x="169" y="98"/>
                    <a:pt x="168" y="98"/>
                  </a:cubicBezTo>
                  <a:cubicBezTo>
                    <a:pt x="166" y="96"/>
                    <a:pt x="166" y="93"/>
                    <a:pt x="166" y="89"/>
                  </a:cubicBezTo>
                  <a:cubicBezTo>
                    <a:pt x="166" y="84"/>
                    <a:pt x="166" y="79"/>
                    <a:pt x="160" y="79"/>
                  </a:cubicBezTo>
                  <a:cubicBezTo>
                    <a:pt x="159" y="78"/>
                    <a:pt x="159" y="76"/>
                    <a:pt x="158" y="75"/>
                  </a:cubicBezTo>
                  <a:cubicBezTo>
                    <a:pt x="158" y="74"/>
                    <a:pt x="158" y="74"/>
                    <a:pt x="158" y="74"/>
                  </a:cubicBezTo>
                  <a:cubicBezTo>
                    <a:pt x="154" y="61"/>
                    <a:pt x="149" y="48"/>
                    <a:pt x="155" y="35"/>
                  </a:cubicBezTo>
                  <a:cubicBezTo>
                    <a:pt x="157" y="31"/>
                    <a:pt x="160" y="27"/>
                    <a:pt x="162" y="23"/>
                  </a:cubicBezTo>
                  <a:cubicBezTo>
                    <a:pt x="163" y="22"/>
                    <a:pt x="164" y="20"/>
                    <a:pt x="165" y="19"/>
                  </a:cubicBezTo>
                  <a:cubicBezTo>
                    <a:pt x="166" y="18"/>
                    <a:pt x="166" y="17"/>
                    <a:pt x="167" y="16"/>
                  </a:cubicBezTo>
                  <a:cubicBezTo>
                    <a:pt x="169" y="14"/>
                    <a:pt x="170" y="13"/>
                    <a:pt x="171" y="11"/>
                  </a:cubicBezTo>
                  <a:cubicBezTo>
                    <a:pt x="171" y="9"/>
                    <a:pt x="170" y="7"/>
                    <a:pt x="169" y="6"/>
                  </a:cubicBezTo>
                  <a:cubicBezTo>
                    <a:pt x="169" y="5"/>
                    <a:pt x="169" y="5"/>
                    <a:pt x="168" y="4"/>
                  </a:cubicBezTo>
                  <a:cubicBezTo>
                    <a:pt x="167" y="0"/>
                    <a:pt x="167" y="0"/>
                    <a:pt x="167" y="0"/>
                  </a:cubicBezTo>
                  <a:cubicBezTo>
                    <a:pt x="164" y="3"/>
                    <a:pt x="164" y="3"/>
                    <a:pt x="164" y="3"/>
                  </a:cubicBezTo>
                  <a:cubicBezTo>
                    <a:pt x="164" y="3"/>
                    <a:pt x="162" y="4"/>
                    <a:pt x="162" y="5"/>
                  </a:cubicBezTo>
                  <a:cubicBezTo>
                    <a:pt x="161" y="6"/>
                    <a:pt x="161" y="6"/>
                    <a:pt x="161" y="6"/>
                  </a:cubicBezTo>
                  <a:cubicBezTo>
                    <a:pt x="156" y="11"/>
                    <a:pt x="142" y="24"/>
                    <a:pt x="134" y="24"/>
                  </a:cubicBezTo>
                  <a:cubicBezTo>
                    <a:pt x="133" y="24"/>
                    <a:pt x="132" y="24"/>
                    <a:pt x="132" y="24"/>
                  </a:cubicBezTo>
                  <a:cubicBezTo>
                    <a:pt x="131" y="23"/>
                    <a:pt x="129" y="22"/>
                    <a:pt x="129" y="19"/>
                  </a:cubicBezTo>
                  <a:cubicBezTo>
                    <a:pt x="128" y="17"/>
                    <a:pt x="128" y="17"/>
                    <a:pt x="128" y="17"/>
                  </a:cubicBezTo>
                  <a:cubicBezTo>
                    <a:pt x="125" y="17"/>
                    <a:pt x="125" y="17"/>
                    <a:pt x="125" y="17"/>
                  </a:cubicBezTo>
                  <a:cubicBezTo>
                    <a:pt x="123" y="18"/>
                    <a:pt x="122" y="19"/>
                    <a:pt x="121" y="21"/>
                  </a:cubicBezTo>
                  <a:cubicBezTo>
                    <a:pt x="121" y="23"/>
                    <a:pt x="120" y="24"/>
                    <a:pt x="118" y="25"/>
                  </a:cubicBezTo>
                  <a:cubicBezTo>
                    <a:pt x="117" y="26"/>
                    <a:pt x="116" y="26"/>
                    <a:pt x="114" y="26"/>
                  </a:cubicBezTo>
                  <a:cubicBezTo>
                    <a:pt x="112" y="26"/>
                    <a:pt x="111" y="26"/>
                    <a:pt x="110" y="26"/>
                  </a:cubicBezTo>
                  <a:cubicBezTo>
                    <a:pt x="109" y="26"/>
                    <a:pt x="107" y="26"/>
                    <a:pt x="106" y="26"/>
                  </a:cubicBezTo>
                  <a:cubicBezTo>
                    <a:pt x="105" y="26"/>
                    <a:pt x="104" y="26"/>
                    <a:pt x="103" y="26"/>
                  </a:cubicBezTo>
                  <a:cubicBezTo>
                    <a:pt x="90" y="29"/>
                    <a:pt x="83" y="44"/>
                    <a:pt x="76" y="57"/>
                  </a:cubicBezTo>
                  <a:cubicBezTo>
                    <a:pt x="74" y="61"/>
                    <a:pt x="72" y="65"/>
                    <a:pt x="70" y="68"/>
                  </a:cubicBezTo>
                  <a:cubicBezTo>
                    <a:pt x="63" y="79"/>
                    <a:pt x="57" y="81"/>
                    <a:pt x="46" y="81"/>
                  </a:cubicBezTo>
                  <a:cubicBezTo>
                    <a:pt x="41" y="82"/>
                    <a:pt x="37" y="82"/>
                    <a:pt x="33" y="84"/>
                  </a:cubicBezTo>
                  <a:cubicBezTo>
                    <a:pt x="31" y="85"/>
                    <a:pt x="30" y="86"/>
                    <a:pt x="28" y="87"/>
                  </a:cubicBezTo>
                  <a:cubicBezTo>
                    <a:pt x="26" y="89"/>
                    <a:pt x="24" y="91"/>
                    <a:pt x="21" y="91"/>
                  </a:cubicBezTo>
                  <a:cubicBezTo>
                    <a:pt x="21" y="91"/>
                    <a:pt x="21" y="91"/>
                    <a:pt x="21" y="91"/>
                  </a:cubicBezTo>
                  <a:cubicBezTo>
                    <a:pt x="20" y="91"/>
                    <a:pt x="20" y="91"/>
                    <a:pt x="20" y="91"/>
                  </a:cubicBezTo>
                  <a:cubicBezTo>
                    <a:pt x="19" y="92"/>
                    <a:pt x="19" y="92"/>
                    <a:pt x="19" y="92"/>
                  </a:cubicBezTo>
                  <a:cubicBezTo>
                    <a:pt x="10" y="101"/>
                    <a:pt x="6" y="112"/>
                    <a:pt x="5" y="124"/>
                  </a:cubicBezTo>
                  <a:cubicBezTo>
                    <a:pt x="5" y="127"/>
                    <a:pt x="4" y="131"/>
                    <a:pt x="4" y="135"/>
                  </a:cubicBezTo>
                  <a:cubicBezTo>
                    <a:pt x="2" y="143"/>
                    <a:pt x="0" y="152"/>
                    <a:pt x="3" y="158"/>
                  </a:cubicBezTo>
                  <a:cubicBezTo>
                    <a:pt x="5" y="163"/>
                    <a:pt x="8" y="165"/>
                    <a:pt x="11" y="167"/>
                  </a:cubicBezTo>
                  <a:cubicBezTo>
                    <a:pt x="16" y="169"/>
                    <a:pt x="19" y="171"/>
                    <a:pt x="18" y="180"/>
                  </a:cubicBezTo>
                  <a:cubicBezTo>
                    <a:pt x="18" y="191"/>
                    <a:pt x="21" y="202"/>
                    <a:pt x="28" y="210"/>
                  </a:cubicBezTo>
                  <a:cubicBezTo>
                    <a:pt x="31" y="214"/>
                    <a:pt x="34" y="215"/>
                    <a:pt x="38" y="215"/>
                  </a:cubicBezTo>
                  <a:cubicBezTo>
                    <a:pt x="42" y="215"/>
                    <a:pt x="48" y="213"/>
                    <a:pt x="54" y="210"/>
                  </a:cubicBezTo>
                  <a:cubicBezTo>
                    <a:pt x="56" y="209"/>
                    <a:pt x="60" y="207"/>
                    <a:pt x="62" y="206"/>
                  </a:cubicBezTo>
                  <a:cubicBezTo>
                    <a:pt x="64" y="214"/>
                    <a:pt x="73" y="226"/>
                    <a:pt x="82" y="228"/>
                  </a:cubicBezTo>
                  <a:cubicBezTo>
                    <a:pt x="83" y="229"/>
                    <a:pt x="84" y="229"/>
                    <a:pt x="85" y="229"/>
                  </a:cubicBezTo>
                  <a:cubicBezTo>
                    <a:pt x="90" y="229"/>
                    <a:pt x="92" y="224"/>
                    <a:pt x="95" y="219"/>
                  </a:cubicBezTo>
                  <a:cubicBezTo>
                    <a:pt x="97" y="215"/>
                    <a:pt x="99" y="211"/>
                    <a:pt x="103" y="209"/>
                  </a:cubicBezTo>
                  <a:cubicBezTo>
                    <a:pt x="105" y="208"/>
                    <a:pt x="106" y="208"/>
                    <a:pt x="108" y="208"/>
                  </a:cubicBezTo>
                  <a:cubicBezTo>
                    <a:pt x="110" y="208"/>
                    <a:pt x="112" y="208"/>
                    <a:pt x="113" y="209"/>
                  </a:cubicBezTo>
                  <a:cubicBezTo>
                    <a:pt x="118" y="212"/>
                    <a:pt x="122" y="217"/>
                    <a:pt x="123" y="222"/>
                  </a:cubicBezTo>
                  <a:cubicBezTo>
                    <a:pt x="124" y="229"/>
                    <a:pt x="120" y="237"/>
                    <a:pt x="116" y="243"/>
                  </a:cubicBezTo>
                  <a:cubicBezTo>
                    <a:pt x="115" y="245"/>
                    <a:pt x="114" y="247"/>
                    <a:pt x="113" y="248"/>
                  </a:cubicBezTo>
                  <a:cubicBezTo>
                    <a:pt x="112" y="251"/>
                    <a:pt x="110" y="253"/>
                    <a:pt x="109" y="255"/>
                  </a:cubicBezTo>
                  <a:cubicBezTo>
                    <a:pt x="105" y="260"/>
                    <a:pt x="102" y="266"/>
                    <a:pt x="101" y="273"/>
                  </a:cubicBezTo>
                  <a:cubicBezTo>
                    <a:pt x="101" y="281"/>
                    <a:pt x="106" y="288"/>
                    <a:pt x="110" y="295"/>
                  </a:cubicBezTo>
                  <a:cubicBezTo>
                    <a:pt x="111" y="297"/>
                    <a:pt x="111" y="297"/>
                    <a:pt x="111" y="297"/>
                  </a:cubicBezTo>
                  <a:cubicBezTo>
                    <a:pt x="114" y="302"/>
                    <a:pt x="114" y="303"/>
                    <a:pt x="115" y="310"/>
                  </a:cubicBezTo>
                  <a:cubicBezTo>
                    <a:pt x="115" y="313"/>
                    <a:pt x="115" y="314"/>
                    <a:pt x="117" y="316"/>
                  </a:cubicBezTo>
                  <a:cubicBezTo>
                    <a:pt x="117" y="317"/>
                    <a:pt x="118" y="318"/>
                    <a:pt x="119" y="320"/>
                  </a:cubicBezTo>
                  <a:cubicBezTo>
                    <a:pt x="120" y="323"/>
                    <a:pt x="120" y="325"/>
                    <a:pt x="120" y="328"/>
                  </a:cubicBezTo>
                  <a:cubicBezTo>
                    <a:pt x="120" y="329"/>
                    <a:pt x="120" y="331"/>
                    <a:pt x="120" y="332"/>
                  </a:cubicBezTo>
                  <a:cubicBezTo>
                    <a:pt x="120" y="336"/>
                    <a:pt x="121" y="337"/>
                    <a:pt x="122" y="339"/>
                  </a:cubicBezTo>
                  <a:cubicBezTo>
                    <a:pt x="123" y="340"/>
                    <a:pt x="124" y="341"/>
                    <a:pt x="124" y="343"/>
                  </a:cubicBezTo>
                  <a:cubicBezTo>
                    <a:pt x="126" y="346"/>
                    <a:pt x="127" y="353"/>
                    <a:pt x="126" y="356"/>
                  </a:cubicBezTo>
                  <a:cubicBezTo>
                    <a:pt x="126" y="359"/>
                    <a:pt x="125" y="361"/>
                    <a:pt x="124" y="362"/>
                  </a:cubicBezTo>
                  <a:cubicBezTo>
                    <a:pt x="124" y="364"/>
                    <a:pt x="123" y="365"/>
                    <a:pt x="122" y="367"/>
                  </a:cubicBezTo>
                  <a:cubicBezTo>
                    <a:pt x="120" y="374"/>
                    <a:pt x="124" y="378"/>
                    <a:pt x="129" y="383"/>
                  </a:cubicBezTo>
                  <a:cubicBezTo>
                    <a:pt x="131" y="386"/>
                    <a:pt x="133" y="388"/>
                    <a:pt x="134" y="390"/>
                  </a:cubicBezTo>
                  <a:cubicBezTo>
                    <a:pt x="131" y="392"/>
                    <a:pt x="130" y="394"/>
                    <a:pt x="129" y="398"/>
                  </a:cubicBezTo>
                  <a:cubicBezTo>
                    <a:pt x="128" y="403"/>
                    <a:pt x="131" y="410"/>
                    <a:pt x="133" y="414"/>
                  </a:cubicBezTo>
                  <a:cubicBezTo>
                    <a:pt x="134" y="416"/>
                    <a:pt x="134" y="416"/>
                    <a:pt x="134" y="416"/>
                  </a:cubicBezTo>
                  <a:cubicBezTo>
                    <a:pt x="136" y="415"/>
                    <a:pt x="136" y="415"/>
                    <a:pt x="136" y="415"/>
                  </a:cubicBezTo>
                  <a:cubicBezTo>
                    <a:pt x="140" y="414"/>
                    <a:pt x="145" y="412"/>
                    <a:pt x="151" y="409"/>
                  </a:cubicBezTo>
                  <a:cubicBezTo>
                    <a:pt x="153" y="408"/>
                    <a:pt x="154" y="407"/>
                    <a:pt x="156" y="405"/>
                  </a:cubicBezTo>
                  <a:cubicBezTo>
                    <a:pt x="157" y="404"/>
                    <a:pt x="159" y="402"/>
                    <a:pt x="161" y="402"/>
                  </a:cubicBezTo>
                  <a:cubicBezTo>
                    <a:pt x="162" y="402"/>
                    <a:pt x="164" y="402"/>
                    <a:pt x="165" y="402"/>
                  </a:cubicBezTo>
                  <a:cubicBezTo>
                    <a:pt x="167" y="401"/>
                    <a:pt x="170" y="401"/>
                    <a:pt x="173" y="400"/>
                  </a:cubicBezTo>
                  <a:cubicBezTo>
                    <a:pt x="175" y="398"/>
                    <a:pt x="176" y="396"/>
                    <a:pt x="177" y="395"/>
                  </a:cubicBezTo>
                  <a:cubicBezTo>
                    <a:pt x="178" y="394"/>
                    <a:pt x="178" y="393"/>
                    <a:pt x="179" y="393"/>
                  </a:cubicBezTo>
                  <a:cubicBezTo>
                    <a:pt x="180" y="391"/>
                    <a:pt x="182" y="390"/>
                    <a:pt x="183" y="389"/>
                  </a:cubicBezTo>
                  <a:cubicBezTo>
                    <a:pt x="184" y="388"/>
                    <a:pt x="185" y="388"/>
                    <a:pt x="186" y="387"/>
                  </a:cubicBezTo>
                  <a:cubicBezTo>
                    <a:pt x="192" y="383"/>
                    <a:pt x="193" y="376"/>
                    <a:pt x="194" y="370"/>
                  </a:cubicBezTo>
                  <a:cubicBezTo>
                    <a:pt x="194" y="364"/>
                    <a:pt x="195" y="363"/>
                    <a:pt x="200" y="359"/>
                  </a:cubicBezTo>
                  <a:cubicBezTo>
                    <a:pt x="202" y="358"/>
                    <a:pt x="204" y="357"/>
                    <a:pt x="205" y="356"/>
                  </a:cubicBezTo>
                  <a:cubicBezTo>
                    <a:pt x="208" y="354"/>
                    <a:pt x="211" y="351"/>
                    <a:pt x="214" y="349"/>
                  </a:cubicBezTo>
                  <a:cubicBezTo>
                    <a:pt x="216" y="347"/>
                    <a:pt x="218" y="346"/>
                    <a:pt x="220" y="344"/>
                  </a:cubicBezTo>
                  <a:cubicBezTo>
                    <a:pt x="225" y="341"/>
                    <a:pt x="229" y="338"/>
                    <a:pt x="232" y="334"/>
                  </a:cubicBezTo>
                  <a:cubicBezTo>
                    <a:pt x="236" y="330"/>
                    <a:pt x="236" y="325"/>
                    <a:pt x="237" y="322"/>
                  </a:cubicBezTo>
                  <a:cubicBezTo>
                    <a:pt x="237" y="319"/>
                    <a:pt x="237" y="316"/>
                    <a:pt x="239" y="313"/>
                  </a:cubicBezTo>
                  <a:cubicBezTo>
                    <a:pt x="242" y="308"/>
                    <a:pt x="248" y="302"/>
                    <a:pt x="254" y="300"/>
                  </a:cubicBezTo>
                  <a:cubicBezTo>
                    <a:pt x="258" y="298"/>
                    <a:pt x="262" y="296"/>
                    <a:pt x="266" y="296"/>
                  </a:cubicBezTo>
                  <a:cubicBezTo>
                    <a:pt x="266" y="296"/>
                    <a:pt x="267" y="296"/>
                    <a:pt x="267" y="297"/>
                  </a:cubicBezTo>
                  <a:cubicBezTo>
                    <a:pt x="269" y="297"/>
                    <a:pt x="270" y="297"/>
                    <a:pt x="271" y="297"/>
                  </a:cubicBezTo>
                  <a:cubicBezTo>
                    <a:pt x="273" y="298"/>
                    <a:pt x="275" y="298"/>
                    <a:pt x="277" y="298"/>
                  </a:cubicBezTo>
                  <a:cubicBezTo>
                    <a:pt x="278" y="298"/>
                    <a:pt x="279" y="298"/>
                    <a:pt x="280" y="298"/>
                  </a:cubicBezTo>
                  <a:cubicBezTo>
                    <a:pt x="286" y="297"/>
                    <a:pt x="291" y="292"/>
                    <a:pt x="291" y="286"/>
                  </a:cubicBezTo>
                  <a:cubicBezTo>
                    <a:pt x="292" y="277"/>
                    <a:pt x="287" y="269"/>
                    <a:pt x="280" y="266"/>
                  </a:cubicBezTo>
                  <a:cubicBezTo>
                    <a:pt x="278" y="266"/>
                    <a:pt x="277" y="265"/>
                    <a:pt x="277" y="265"/>
                  </a:cubicBezTo>
                  <a:cubicBezTo>
                    <a:pt x="277" y="265"/>
                    <a:pt x="277" y="265"/>
                    <a:pt x="277" y="265"/>
                  </a:cubicBezTo>
                  <a:cubicBezTo>
                    <a:pt x="277" y="264"/>
                    <a:pt x="279" y="262"/>
                    <a:pt x="281" y="261"/>
                  </a:cubicBezTo>
                  <a:cubicBezTo>
                    <a:pt x="282" y="260"/>
                    <a:pt x="282" y="260"/>
                    <a:pt x="282" y="260"/>
                  </a:cubicBezTo>
                  <a:cubicBezTo>
                    <a:pt x="287" y="255"/>
                    <a:pt x="290" y="249"/>
                    <a:pt x="293" y="243"/>
                  </a:cubicBezTo>
                  <a:cubicBezTo>
                    <a:pt x="294" y="240"/>
                    <a:pt x="295" y="238"/>
                    <a:pt x="296" y="236"/>
                  </a:cubicBezTo>
                  <a:cubicBezTo>
                    <a:pt x="298" y="231"/>
                    <a:pt x="300" y="224"/>
                    <a:pt x="302" y="216"/>
                  </a:cubicBezTo>
                  <a:cubicBezTo>
                    <a:pt x="303" y="213"/>
                    <a:pt x="302" y="209"/>
                    <a:pt x="302" y="206"/>
                  </a:cubicBezTo>
                  <a:cubicBezTo>
                    <a:pt x="301" y="203"/>
                    <a:pt x="301" y="200"/>
                    <a:pt x="301" y="198"/>
                  </a:cubicBezTo>
                  <a:cubicBezTo>
                    <a:pt x="303" y="187"/>
                    <a:pt x="311" y="177"/>
                    <a:pt x="318" y="168"/>
                  </a:cubicBezTo>
                  <a:cubicBezTo>
                    <a:pt x="319" y="167"/>
                    <a:pt x="319" y="167"/>
                    <a:pt x="319" y="167"/>
                  </a:cubicBezTo>
                  <a:cubicBezTo>
                    <a:pt x="323" y="162"/>
                    <a:pt x="328" y="156"/>
                    <a:pt x="331" y="150"/>
                  </a:cubicBezTo>
                  <a:cubicBezTo>
                    <a:pt x="333" y="147"/>
                    <a:pt x="333" y="147"/>
                    <a:pt x="333" y="147"/>
                  </a:cubicBezTo>
                  <a:lnTo>
                    <a:pt x="329" y="14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23"/>
            <p:cNvSpPr>
              <a:spLocks/>
            </p:cNvSpPr>
            <p:nvPr/>
          </p:nvSpPr>
          <p:spPr bwMode="auto">
            <a:xfrm>
              <a:off x="2841" y="2005"/>
              <a:ext cx="396" cy="547"/>
            </a:xfrm>
            <a:custGeom>
              <a:avLst/>
              <a:gdLst>
                <a:gd name="T0" fmla="*/ 190 w 197"/>
                <a:gd name="T1" fmla="*/ 67 h 272"/>
                <a:gd name="T2" fmla="*/ 174 w 197"/>
                <a:gd name="T3" fmla="*/ 80 h 272"/>
                <a:gd name="T4" fmla="*/ 177 w 197"/>
                <a:gd name="T5" fmla="*/ 73 h 272"/>
                <a:gd name="T6" fmla="*/ 180 w 197"/>
                <a:gd name="T7" fmla="*/ 72 h 272"/>
                <a:gd name="T8" fmla="*/ 185 w 197"/>
                <a:gd name="T9" fmla="*/ 60 h 272"/>
                <a:gd name="T10" fmla="*/ 189 w 197"/>
                <a:gd name="T11" fmla="*/ 51 h 272"/>
                <a:gd name="T12" fmla="*/ 185 w 197"/>
                <a:gd name="T13" fmla="*/ 49 h 272"/>
                <a:gd name="T14" fmla="*/ 173 w 197"/>
                <a:gd name="T15" fmla="*/ 46 h 272"/>
                <a:gd name="T16" fmla="*/ 165 w 197"/>
                <a:gd name="T17" fmla="*/ 42 h 272"/>
                <a:gd name="T18" fmla="*/ 158 w 197"/>
                <a:gd name="T19" fmla="*/ 38 h 272"/>
                <a:gd name="T20" fmla="*/ 154 w 197"/>
                <a:gd name="T21" fmla="*/ 45 h 272"/>
                <a:gd name="T22" fmla="*/ 147 w 197"/>
                <a:gd name="T23" fmla="*/ 43 h 272"/>
                <a:gd name="T24" fmla="*/ 150 w 197"/>
                <a:gd name="T25" fmla="*/ 60 h 272"/>
                <a:gd name="T26" fmla="*/ 151 w 197"/>
                <a:gd name="T27" fmla="*/ 63 h 272"/>
                <a:gd name="T28" fmla="*/ 148 w 197"/>
                <a:gd name="T29" fmla="*/ 64 h 272"/>
                <a:gd name="T30" fmla="*/ 139 w 197"/>
                <a:gd name="T31" fmla="*/ 67 h 272"/>
                <a:gd name="T32" fmla="*/ 137 w 197"/>
                <a:gd name="T33" fmla="*/ 68 h 272"/>
                <a:gd name="T34" fmla="*/ 141 w 197"/>
                <a:gd name="T35" fmla="*/ 53 h 272"/>
                <a:gd name="T36" fmla="*/ 129 w 197"/>
                <a:gd name="T37" fmla="*/ 59 h 272"/>
                <a:gd name="T38" fmla="*/ 129 w 197"/>
                <a:gd name="T39" fmla="*/ 53 h 272"/>
                <a:gd name="T40" fmla="*/ 147 w 197"/>
                <a:gd name="T41" fmla="*/ 42 h 272"/>
                <a:gd name="T42" fmla="*/ 151 w 197"/>
                <a:gd name="T43" fmla="*/ 33 h 272"/>
                <a:gd name="T44" fmla="*/ 138 w 197"/>
                <a:gd name="T45" fmla="*/ 36 h 272"/>
                <a:gd name="T46" fmla="*/ 135 w 197"/>
                <a:gd name="T47" fmla="*/ 38 h 272"/>
                <a:gd name="T48" fmla="*/ 140 w 197"/>
                <a:gd name="T49" fmla="*/ 30 h 272"/>
                <a:gd name="T50" fmla="*/ 150 w 197"/>
                <a:gd name="T51" fmla="*/ 15 h 272"/>
                <a:gd name="T52" fmla="*/ 146 w 197"/>
                <a:gd name="T53" fmla="*/ 0 h 272"/>
                <a:gd name="T54" fmla="*/ 140 w 197"/>
                <a:gd name="T55" fmla="*/ 8 h 272"/>
                <a:gd name="T56" fmla="*/ 133 w 197"/>
                <a:gd name="T57" fmla="*/ 9 h 272"/>
                <a:gd name="T58" fmla="*/ 123 w 197"/>
                <a:gd name="T59" fmla="*/ 23 h 272"/>
                <a:gd name="T60" fmla="*/ 120 w 197"/>
                <a:gd name="T61" fmla="*/ 45 h 272"/>
                <a:gd name="T62" fmla="*/ 114 w 197"/>
                <a:gd name="T63" fmla="*/ 50 h 272"/>
                <a:gd name="T64" fmla="*/ 115 w 197"/>
                <a:gd name="T65" fmla="*/ 58 h 272"/>
                <a:gd name="T66" fmla="*/ 109 w 197"/>
                <a:gd name="T67" fmla="*/ 58 h 272"/>
                <a:gd name="T68" fmla="*/ 103 w 197"/>
                <a:gd name="T69" fmla="*/ 60 h 272"/>
                <a:gd name="T70" fmla="*/ 68 w 197"/>
                <a:gd name="T71" fmla="*/ 111 h 272"/>
                <a:gd name="T72" fmla="*/ 57 w 197"/>
                <a:gd name="T73" fmla="*/ 130 h 272"/>
                <a:gd name="T74" fmla="*/ 36 w 197"/>
                <a:gd name="T75" fmla="*/ 153 h 272"/>
                <a:gd name="T76" fmla="*/ 17 w 197"/>
                <a:gd name="T77" fmla="*/ 182 h 272"/>
                <a:gd name="T78" fmla="*/ 6 w 197"/>
                <a:gd name="T79" fmla="*/ 201 h 272"/>
                <a:gd name="T80" fmla="*/ 2 w 197"/>
                <a:gd name="T81" fmla="*/ 217 h 272"/>
                <a:gd name="T82" fmla="*/ 15 w 197"/>
                <a:gd name="T83" fmla="*/ 241 h 272"/>
                <a:gd name="T84" fmla="*/ 46 w 197"/>
                <a:gd name="T85" fmla="*/ 272 h 272"/>
                <a:gd name="T86" fmla="*/ 68 w 197"/>
                <a:gd name="T87" fmla="*/ 241 h 272"/>
                <a:gd name="T88" fmla="*/ 97 w 197"/>
                <a:gd name="T89" fmla="*/ 213 h 272"/>
                <a:gd name="T90" fmla="*/ 116 w 197"/>
                <a:gd name="T91" fmla="*/ 196 h 272"/>
                <a:gd name="T92" fmla="*/ 126 w 197"/>
                <a:gd name="T93" fmla="*/ 196 h 272"/>
                <a:gd name="T94" fmla="*/ 145 w 197"/>
                <a:gd name="T95" fmla="*/ 193 h 272"/>
                <a:gd name="T96" fmla="*/ 161 w 197"/>
                <a:gd name="T97" fmla="*/ 194 h 272"/>
                <a:gd name="T98" fmla="*/ 169 w 197"/>
                <a:gd name="T99" fmla="*/ 186 h 272"/>
                <a:gd name="T100" fmla="*/ 175 w 197"/>
                <a:gd name="T101" fmla="*/ 178 h 272"/>
                <a:gd name="T102" fmla="*/ 181 w 197"/>
                <a:gd name="T103" fmla="*/ 160 h 272"/>
                <a:gd name="T104" fmla="*/ 173 w 197"/>
                <a:gd name="T105" fmla="*/ 159 h 272"/>
                <a:gd name="T106" fmla="*/ 172 w 197"/>
                <a:gd name="T107" fmla="*/ 146 h 272"/>
                <a:gd name="T108" fmla="*/ 161 w 197"/>
                <a:gd name="T109" fmla="*/ 125 h 272"/>
                <a:gd name="T110" fmla="*/ 162 w 197"/>
                <a:gd name="T111" fmla="*/ 103 h 272"/>
                <a:gd name="T112" fmla="*/ 168 w 197"/>
                <a:gd name="T113" fmla="*/ 105 h 272"/>
                <a:gd name="T114" fmla="*/ 178 w 197"/>
                <a:gd name="T115" fmla="*/ 98 h 272"/>
                <a:gd name="T116" fmla="*/ 193 w 197"/>
                <a:gd name="T117" fmla="*/ 7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272">
                  <a:moveTo>
                    <a:pt x="196" y="67"/>
                  </a:moveTo>
                  <a:cubicBezTo>
                    <a:pt x="195" y="66"/>
                    <a:pt x="194" y="66"/>
                    <a:pt x="193" y="66"/>
                  </a:cubicBezTo>
                  <a:cubicBezTo>
                    <a:pt x="192" y="66"/>
                    <a:pt x="191" y="66"/>
                    <a:pt x="190" y="67"/>
                  </a:cubicBezTo>
                  <a:cubicBezTo>
                    <a:pt x="187" y="68"/>
                    <a:pt x="185" y="71"/>
                    <a:pt x="183" y="73"/>
                  </a:cubicBezTo>
                  <a:cubicBezTo>
                    <a:pt x="182" y="75"/>
                    <a:pt x="181" y="76"/>
                    <a:pt x="180" y="77"/>
                  </a:cubicBezTo>
                  <a:cubicBezTo>
                    <a:pt x="178" y="79"/>
                    <a:pt x="176" y="80"/>
                    <a:pt x="174" y="80"/>
                  </a:cubicBezTo>
                  <a:cubicBezTo>
                    <a:pt x="174" y="80"/>
                    <a:pt x="174" y="80"/>
                    <a:pt x="174" y="80"/>
                  </a:cubicBezTo>
                  <a:cubicBezTo>
                    <a:pt x="174" y="80"/>
                    <a:pt x="175" y="79"/>
                    <a:pt x="175" y="79"/>
                  </a:cubicBezTo>
                  <a:cubicBezTo>
                    <a:pt x="176" y="78"/>
                    <a:pt x="178" y="76"/>
                    <a:pt x="177" y="73"/>
                  </a:cubicBezTo>
                  <a:cubicBezTo>
                    <a:pt x="177" y="72"/>
                    <a:pt x="176" y="72"/>
                    <a:pt x="176" y="71"/>
                  </a:cubicBezTo>
                  <a:cubicBezTo>
                    <a:pt x="177" y="72"/>
                    <a:pt x="178" y="72"/>
                    <a:pt x="178" y="72"/>
                  </a:cubicBezTo>
                  <a:cubicBezTo>
                    <a:pt x="179" y="72"/>
                    <a:pt x="180" y="72"/>
                    <a:pt x="180" y="72"/>
                  </a:cubicBezTo>
                  <a:cubicBezTo>
                    <a:pt x="183" y="70"/>
                    <a:pt x="184" y="66"/>
                    <a:pt x="184" y="63"/>
                  </a:cubicBezTo>
                  <a:cubicBezTo>
                    <a:pt x="184" y="62"/>
                    <a:pt x="184" y="62"/>
                    <a:pt x="184" y="61"/>
                  </a:cubicBezTo>
                  <a:cubicBezTo>
                    <a:pt x="185" y="60"/>
                    <a:pt x="185" y="60"/>
                    <a:pt x="185" y="60"/>
                  </a:cubicBezTo>
                  <a:cubicBezTo>
                    <a:pt x="185" y="59"/>
                    <a:pt x="185" y="57"/>
                    <a:pt x="186" y="57"/>
                  </a:cubicBezTo>
                  <a:cubicBezTo>
                    <a:pt x="186" y="57"/>
                    <a:pt x="187" y="56"/>
                    <a:pt x="187" y="56"/>
                  </a:cubicBezTo>
                  <a:cubicBezTo>
                    <a:pt x="188" y="55"/>
                    <a:pt x="189" y="54"/>
                    <a:pt x="189" y="51"/>
                  </a:cubicBezTo>
                  <a:cubicBezTo>
                    <a:pt x="188" y="49"/>
                    <a:pt x="188" y="49"/>
                    <a:pt x="188" y="49"/>
                  </a:cubicBezTo>
                  <a:cubicBezTo>
                    <a:pt x="186" y="49"/>
                    <a:pt x="186" y="49"/>
                    <a:pt x="186" y="49"/>
                  </a:cubicBezTo>
                  <a:cubicBezTo>
                    <a:pt x="186" y="49"/>
                    <a:pt x="185" y="49"/>
                    <a:pt x="185" y="49"/>
                  </a:cubicBezTo>
                  <a:cubicBezTo>
                    <a:pt x="183" y="49"/>
                    <a:pt x="181" y="49"/>
                    <a:pt x="180" y="50"/>
                  </a:cubicBezTo>
                  <a:cubicBezTo>
                    <a:pt x="179" y="47"/>
                    <a:pt x="176" y="46"/>
                    <a:pt x="175" y="46"/>
                  </a:cubicBezTo>
                  <a:cubicBezTo>
                    <a:pt x="174" y="46"/>
                    <a:pt x="174" y="46"/>
                    <a:pt x="173" y="46"/>
                  </a:cubicBezTo>
                  <a:cubicBezTo>
                    <a:pt x="173" y="46"/>
                    <a:pt x="173" y="45"/>
                    <a:pt x="172" y="45"/>
                  </a:cubicBezTo>
                  <a:cubicBezTo>
                    <a:pt x="171" y="44"/>
                    <a:pt x="170" y="42"/>
                    <a:pt x="167" y="42"/>
                  </a:cubicBezTo>
                  <a:cubicBezTo>
                    <a:pt x="167" y="42"/>
                    <a:pt x="166" y="42"/>
                    <a:pt x="165" y="42"/>
                  </a:cubicBezTo>
                  <a:cubicBezTo>
                    <a:pt x="164" y="43"/>
                    <a:pt x="163" y="44"/>
                    <a:pt x="162" y="44"/>
                  </a:cubicBezTo>
                  <a:cubicBezTo>
                    <a:pt x="162" y="43"/>
                    <a:pt x="162" y="42"/>
                    <a:pt x="162" y="40"/>
                  </a:cubicBezTo>
                  <a:cubicBezTo>
                    <a:pt x="161" y="39"/>
                    <a:pt x="160" y="38"/>
                    <a:pt x="158" y="38"/>
                  </a:cubicBezTo>
                  <a:cubicBezTo>
                    <a:pt x="156" y="38"/>
                    <a:pt x="154" y="40"/>
                    <a:pt x="154" y="43"/>
                  </a:cubicBezTo>
                  <a:cubicBezTo>
                    <a:pt x="153" y="43"/>
                    <a:pt x="153" y="44"/>
                    <a:pt x="154" y="45"/>
                  </a:cubicBezTo>
                  <a:cubicBezTo>
                    <a:pt x="154" y="45"/>
                    <a:pt x="154" y="45"/>
                    <a:pt x="154" y="45"/>
                  </a:cubicBezTo>
                  <a:cubicBezTo>
                    <a:pt x="153" y="44"/>
                    <a:pt x="152" y="43"/>
                    <a:pt x="151" y="42"/>
                  </a:cubicBezTo>
                  <a:cubicBezTo>
                    <a:pt x="149" y="41"/>
                    <a:pt x="149" y="41"/>
                    <a:pt x="149" y="41"/>
                  </a:cubicBezTo>
                  <a:cubicBezTo>
                    <a:pt x="147" y="43"/>
                    <a:pt x="147" y="43"/>
                    <a:pt x="147" y="43"/>
                  </a:cubicBezTo>
                  <a:cubicBezTo>
                    <a:pt x="147" y="43"/>
                    <a:pt x="142" y="50"/>
                    <a:pt x="144" y="55"/>
                  </a:cubicBezTo>
                  <a:cubicBezTo>
                    <a:pt x="144" y="57"/>
                    <a:pt x="147" y="60"/>
                    <a:pt x="150" y="60"/>
                  </a:cubicBezTo>
                  <a:cubicBezTo>
                    <a:pt x="150" y="60"/>
                    <a:pt x="150" y="60"/>
                    <a:pt x="150" y="60"/>
                  </a:cubicBezTo>
                  <a:cubicBezTo>
                    <a:pt x="151" y="60"/>
                    <a:pt x="151" y="60"/>
                    <a:pt x="152" y="60"/>
                  </a:cubicBezTo>
                  <a:cubicBezTo>
                    <a:pt x="152" y="60"/>
                    <a:pt x="152" y="61"/>
                    <a:pt x="152" y="61"/>
                  </a:cubicBezTo>
                  <a:cubicBezTo>
                    <a:pt x="152" y="62"/>
                    <a:pt x="151" y="62"/>
                    <a:pt x="151" y="63"/>
                  </a:cubicBezTo>
                  <a:cubicBezTo>
                    <a:pt x="150" y="63"/>
                    <a:pt x="150" y="63"/>
                    <a:pt x="149" y="63"/>
                  </a:cubicBezTo>
                  <a:cubicBezTo>
                    <a:pt x="149" y="63"/>
                    <a:pt x="149" y="63"/>
                    <a:pt x="149" y="62"/>
                  </a:cubicBezTo>
                  <a:cubicBezTo>
                    <a:pt x="149" y="63"/>
                    <a:pt x="149" y="63"/>
                    <a:pt x="148" y="64"/>
                  </a:cubicBezTo>
                  <a:cubicBezTo>
                    <a:pt x="144" y="60"/>
                    <a:pt x="144" y="60"/>
                    <a:pt x="144" y="60"/>
                  </a:cubicBezTo>
                  <a:cubicBezTo>
                    <a:pt x="143" y="61"/>
                    <a:pt x="142" y="62"/>
                    <a:pt x="141" y="64"/>
                  </a:cubicBezTo>
                  <a:cubicBezTo>
                    <a:pt x="141" y="65"/>
                    <a:pt x="140" y="66"/>
                    <a:pt x="139" y="67"/>
                  </a:cubicBezTo>
                  <a:cubicBezTo>
                    <a:pt x="138" y="67"/>
                    <a:pt x="138" y="68"/>
                    <a:pt x="137" y="69"/>
                  </a:cubicBezTo>
                  <a:cubicBezTo>
                    <a:pt x="136" y="69"/>
                    <a:pt x="135" y="70"/>
                    <a:pt x="134" y="71"/>
                  </a:cubicBezTo>
                  <a:cubicBezTo>
                    <a:pt x="135" y="70"/>
                    <a:pt x="136" y="69"/>
                    <a:pt x="137" y="68"/>
                  </a:cubicBezTo>
                  <a:cubicBezTo>
                    <a:pt x="138" y="67"/>
                    <a:pt x="138" y="67"/>
                    <a:pt x="139" y="66"/>
                  </a:cubicBezTo>
                  <a:cubicBezTo>
                    <a:pt x="139" y="66"/>
                    <a:pt x="144" y="61"/>
                    <a:pt x="143" y="56"/>
                  </a:cubicBezTo>
                  <a:cubicBezTo>
                    <a:pt x="143" y="55"/>
                    <a:pt x="142" y="53"/>
                    <a:pt x="141" y="53"/>
                  </a:cubicBezTo>
                  <a:cubicBezTo>
                    <a:pt x="140" y="52"/>
                    <a:pt x="139" y="52"/>
                    <a:pt x="138" y="52"/>
                  </a:cubicBezTo>
                  <a:cubicBezTo>
                    <a:pt x="135" y="52"/>
                    <a:pt x="132" y="55"/>
                    <a:pt x="130" y="58"/>
                  </a:cubicBezTo>
                  <a:cubicBezTo>
                    <a:pt x="130" y="58"/>
                    <a:pt x="129" y="59"/>
                    <a:pt x="129" y="59"/>
                  </a:cubicBezTo>
                  <a:cubicBezTo>
                    <a:pt x="128" y="60"/>
                    <a:pt x="128" y="60"/>
                    <a:pt x="128" y="60"/>
                  </a:cubicBezTo>
                  <a:cubicBezTo>
                    <a:pt x="128" y="60"/>
                    <a:pt x="127" y="59"/>
                    <a:pt x="127" y="57"/>
                  </a:cubicBezTo>
                  <a:cubicBezTo>
                    <a:pt x="127" y="55"/>
                    <a:pt x="128" y="53"/>
                    <a:pt x="129" y="53"/>
                  </a:cubicBezTo>
                  <a:cubicBezTo>
                    <a:pt x="130" y="52"/>
                    <a:pt x="132" y="51"/>
                    <a:pt x="134" y="51"/>
                  </a:cubicBezTo>
                  <a:cubicBezTo>
                    <a:pt x="136" y="51"/>
                    <a:pt x="139" y="50"/>
                    <a:pt x="141" y="49"/>
                  </a:cubicBezTo>
                  <a:cubicBezTo>
                    <a:pt x="144" y="47"/>
                    <a:pt x="146" y="45"/>
                    <a:pt x="147" y="42"/>
                  </a:cubicBezTo>
                  <a:cubicBezTo>
                    <a:pt x="148" y="41"/>
                    <a:pt x="149" y="41"/>
                    <a:pt x="149" y="40"/>
                  </a:cubicBezTo>
                  <a:cubicBezTo>
                    <a:pt x="149" y="39"/>
                    <a:pt x="149" y="39"/>
                    <a:pt x="149" y="39"/>
                  </a:cubicBezTo>
                  <a:cubicBezTo>
                    <a:pt x="151" y="38"/>
                    <a:pt x="153" y="35"/>
                    <a:pt x="151" y="33"/>
                  </a:cubicBezTo>
                  <a:cubicBezTo>
                    <a:pt x="150" y="31"/>
                    <a:pt x="149" y="31"/>
                    <a:pt x="148" y="31"/>
                  </a:cubicBezTo>
                  <a:cubicBezTo>
                    <a:pt x="145" y="31"/>
                    <a:pt x="143" y="33"/>
                    <a:pt x="142" y="33"/>
                  </a:cubicBezTo>
                  <a:cubicBezTo>
                    <a:pt x="141" y="34"/>
                    <a:pt x="139" y="35"/>
                    <a:pt x="138" y="36"/>
                  </a:cubicBezTo>
                  <a:cubicBezTo>
                    <a:pt x="137" y="37"/>
                    <a:pt x="137" y="37"/>
                    <a:pt x="137" y="37"/>
                  </a:cubicBezTo>
                  <a:cubicBezTo>
                    <a:pt x="136" y="38"/>
                    <a:pt x="136" y="38"/>
                    <a:pt x="135" y="38"/>
                  </a:cubicBezTo>
                  <a:cubicBezTo>
                    <a:pt x="135" y="38"/>
                    <a:pt x="135" y="38"/>
                    <a:pt x="135" y="38"/>
                  </a:cubicBezTo>
                  <a:cubicBezTo>
                    <a:pt x="134" y="38"/>
                    <a:pt x="134" y="37"/>
                    <a:pt x="135" y="36"/>
                  </a:cubicBezTo>
                  <a:cubicBezTo>
                    <a:pt x="136" y="35"/>
                    <a:pt x="137" y="34"/>
                    <a:pt x="138" y="33"/>
                  </a:cubicBezTo>
                  <a:cubicBezTo>
                    <a:pt x="139" y="32"/>
                    <a:pt x="139" y="31"/>
                    <a:pt x="140" y="30"/>
                  </a:cubicBezTo>
                  <a:cubicBezTo>
                    <a:pt x="141" y="29"/>
                    <a:pt x="142" y="28"/>
                    <a:pt x="143" y="27"/>
                  </a:cubicBezTo>
                  <a:cubicBezTo>
                    <a:pt x="145" y="26"/>
                    <a:pt x="147" y="24"/>
                    <a:pt x="148" y="22"/>
                  </a:cubicBezTo>
                  <a:cubicBezTo>
                    <a:pt x="150" y="19"/>
                    <a:pt x="150" y="18"/>
                    <a:pt x="150" y="15"/>
                  </a:cubicBezTo>
                  <a:cubicBezTo>
                    <a:pt x="150" y="15"/>
                    <a:pt x="150" y="13"/>
                    <a:pt x="150" y="12"/>
                  </a:cubicBezTo>
                  <a:cubicBezTo>
                    <a:pt x="151" y="9"/>
                    <a:pt x="152" y="5"/>
                    <a:pt x="150" y="2"/>
                  </a:cubicBezTo>
                  <a:cubicBezTo>
                    <a:pt x="149" y="1"/>
                    <a:pt x="147" y="0"/>
                    <a:pt x="146" y="0"/>
                  </a:cubicBezTo>
                  <a:cubicBezTo>
                    <a:pt x="145" y="0"/>
                    <a:pt x="143" y="0"/>
                    <a:pt x="143" y="1"/>
                  </a:cubicBezTo>
                  <a:cubicBezTo>
                    <a:pt x="141" y="3"/>
                    <a:pt x="140" y="5"/>
                    <a:pt x="140" y="7"/>
                  </a:cubicBezTo>
                  <a:cubicBezTo>
                    <a:pt x="140" y="7"/>
                    <a:pt x="140" y="8"/>
                    <a:pt x="140" y="8"/>
                  </a:cubicBezTo>
                  <a:cubicBezTo>
                    <a:pt x="140" y="8"/>
                    <a:pt x="140" y="10"/>
                    <a:pt x="140" y="11"/>
                  </a:cubicBezTo>
                  <a:cubicBezTo>
                    <a:pt x="139" y="10"/>
                    <a:pt x="137" y="8"/>
                    <a:pt x="135" y="8"/>
                  </a:cubicBezTo>
                  <a:cubicBezTo>
                    <a:pt x="134" y="8"/>
                    <a:pt x="134" y="9"/>
                    <a:pt x="133" y="9"/>
                  </a:cubicBezTo>
                  <a:cubicBezTo>
                    <a:pt x="129" y="10"/>
                    <a:pt x="127" y="15"/>
                    <a:pt x="126" y="18"/>
                  </a:cubicBezTo>
                  <a:cubicBezTo>
                    <a:pt x="126" y="18"/>
                    <a:pt x="126" y="18"/>
                    <a:pt x="126" y="18"/>
                  </a:cubicBezTo>
                  <a:cubicBezTo>
                    <a:pt x="125" y="21"/>
                    <a:pt x="125" y="22"/>
                    <a:pt x="123" y="23"/>
                  </a:cubicBezTo>
                  <a:cubicBezTo>
                    <a:pt x="121" y="26"/>
                    <a:pt x="122" y="28"/>
                    <a:pt x="123" y="30"/>
                  </a:cubicBezTo>
                  <a:cubicBezTo>
                    <a:pt x="124" y="35"/>
                    <a:pt x="124" y="40"/>
                    <a:pt x="122" y="43"/>
                  </a:cubicBezTo>
                  <a:cubicBezTo>
                    <a:pt x="121" y="44"/>
                    <a:pt x="121" y="45"/>
                    <a:pt x="120" y="45"/>
                  </a:cubicBezTo>
                  <a:cubicBezTo>
                    <a:pt x="120" y="46"/>
                    <a:pt x="120" y="47"/>
                    <a:pt x="120" y="47"/>
                  </a:cubicBezTo>
                  <a:cubicBezTo>
                    <a:pt x="120" y="47"/>
                    <a:pt x="119" y="47"/>
                    <a:pt x="119" y="47"/>
                  </a:cubicBezTo>
                  <a:cubicBezTo>
                    <a:pt x="118" y="48"/>
                    <a:pt x="116" y="48"/>
                    <a:pt x="114" y="50"/>
                  </a:cubicBezTo>
                  <a:cubicBezTo>
                    <a:pt x="113" y="53"/>
                    <a:pt x="114" y="55"/>
                    <a:pt x="114" y="57"/>
                  </a:cubicBezTo>
                  <a:cubicBezTo>
                    <a:pt x="114" y="57"/>
                    <a:pt x="115" y="58"/>
                    <a:pt x="115" y="58"/>
                  </a:cubicBezTo>
                  <a:cubicBezTo>
                    <a:pt x="115" y="58"/>
                    <a:pt x="115" y="58"/>
                    <a:pt x="115" y="58"/>
                  </a:cubicBezTo>
                  <a:cubicBezTo>
                    <a:pt x="114" y="58"/>
                    <a:pt x="113" y="60"/>
                    <a:pt x="111" y="61"/>
                  </a:cubicBezTo>
                  <a:cubicBezTo>
                    <a:pt x="111" y="61"/>
                    <a:pt x="111" y="60"/>
                    <a:pt x="111" y="60"/>
                  </a:cubicBezTo>
                  <a:cubicBezTo>
                    <a:pt x="110" y="60"/>
                    <a:pt x="110" y="59"/>
                    <a:pt x="109" y="58"/>
                  </a:cubicBezTo>
                  <a:cubicBezTo>
                    <a:pt x="108" y="58"/>
                    <a:pt x="108" y="58"/>
                    <a:pt x="108" y="58"/>
                  </a:cubicBezTo>
                  <a:cubicBezTo>
                    <a:pt x="104" y="55"/>
                    <a:pt x="104" y="55"/>
                    <a:pt x="104" y="55"/>
                  </a:cubicBezTo>
                  <a:cubicBezTo>
                    <a:pt x="103" y="60"/>
                    <a:pt x="103" y="60"/>
                    <a:pt x="103" y="60"/>
                  </a:cubicBezTo>
                  <a:cubicBezTo>
                    <a:pt x="102" y="70"/>
                    <a:pt x="99" y="77"/>
                    <a:pt x="94" y="86"/>
                  </a:cubicBezTo>
                  <a:cubicBezTo>
                    <a:pt x="87" y="94"/>
                    <a:pt x="80" y="104"/>
                    <a:pt x="69" y="110"/>
                  </a:cubicBezTo>
                  <a:cubicBezTo>
                    <a:pt x="68" y="111"/>
                    <a:pt x="68" y="111"/>
                    <a:pt x="68" y="111"/>
                  </a:cubicBezTo>
                  <a:cubicBezTo>
                    <a:pt x="68" y="112"/>
                    <a:pt x="68" y="112"/>
                    <a:pt x="68" y="112"/>
                  </a:cubicBezTo>
                  <a:cubicBezTo>
                    <a:pt x="67" y="117"/>
                    <a:pt x="65" y="122"/>
                    <a:pt x="63" y="125"/>
                  </a:cubicBezTo>
                  <a:cubicBezTo>
                    <a:pt x="61" y="127"/>
                    <a:pt x="59" y="129"/>
                    <a:pt x="57" y="130"/>
                  </a:cubicBezTo>
                  <a:cubicBezTo>
                    <a:pt x="55" y="131"/>
                    <a:pt x="53" y="132"/>
                    <a:pt x="51" y="134"/>
                  </a:cubicBezTo>
                  <a:cubicBezTo>
                    <a:pt x="47" y="138"/>
                    <a:pt x="43" y="143"/>
                    <a:pt x="40" y="148"/>
                  </a:cubicBezTo>
                  <a:cubicBezTo>
                    <a:pt x="38" y="150"/>
                    <a:pt x="37" y="151"/>
                    <a:pt x="36" y="153"/>
                  </a:cubicBezTo>
                  <a:cubicBezTo>
                    <a:pt x="34" y="155"/>
                    <a:pt x="32" y="158"/>
                    <a:pt x="30" y="160"/>
                  </a:cubicBezTo>
                  <a:cubicBezTo>
                    <a:pt x="25" y="165"/>
                    <a:pt x="20" y="170"/>
                    <a:pt x="18" y="176"/>
                  </a:cubicBezTo>
                  <a:cubicBezTo>
                    <a:pt x="17" y="178"/>
                    <a:pt x="17" y="180"/>
                    <a:pt x="17" y="182"/>
                  </a:cubicBezTo>
                  <a:cubicBezTo>
                    <a:pt x="16" y="185"/>
                    <a:pt x="16" y="187"/>
                    <a:pt x="15" y="190"/>
                  </a:cubicBezTo>
                  <a:cubicBezTo>
                    <a:pt x="14" y="192"/>
                    <a:pt x="12" y="194"/>
                    <a:pt x="10" y="196"/>
                  </a:cubicBezTo>
                  <a:cubicBezTo>
                    <a:pt x="9" y="197"/>
                    <a:pt x="7" y="199"/>
                    <a:pt x="6" y="201"/>
                  </a:cubicBezTo>
                  <a:cubicBezTo>
                    <a:pt x="5" y="203"/>
                    <a:pt x="5" y="205"/>
                    <a:pt x="5" y="208"/>
                  </a:cubicBezTo>
                  <a:cubicBezTo>
                    <a:pt x="5" y="210"/>
                    <a:pt x="5" y="213"/>
                    <a:pt x="4" y="215"/>
                  </a:cubicBezTo>
                  <a:cubicBezTo>
                    <a:pt x="3" y="216"/>
                    <a:pt x="3" y="217"/>
                    <a:pt x="2" y="217"/>
                  </a:cubicBezTo>
                  <a:cubicBezTo>
                    <a:pt x="0" y="219"/>
                    <a:pt x="0" y="219"/>
                    <a:pt x="0" y="219"/>
                  </a:cubicBezTo>
                  <a:cubicBezTo>
                    <a:pt x="2" y="221"/>
                    <a:pt x="2" y="221"/>
                    <a:pt x="2" y="221"/>
                  </a:cubicBezTo>
                  <a:cubicBezTo>
                    <a:pt x="8" y="227"/>
                    <a:pt x="12" y="234"/>
                    <a:pt x="15" y="241"/>
                  </a:cubicBezTo>
                  <a:cubicBezTo>
                    <a:pt x="17" y="246"/>
                    <a:pt x="19" y="252"/>
                    <a:pt x="23" y="257"/>
                  </a:cubicBezTo>
                  <a:cubicBezTo>
                    <a:pt x="30" y="266"/>
                    <a:pt x="38" y="272"/>
                    <a:pt x="44" y="272"/>
                  </a:cubicBezTo>
                  <a:cubicBezTo>
                    <a:pt x="44" y="272"/>
                    <a:pt x="45" y="272"/>
                    <a:pt x="46" y="272"/>
                  </a:cubicBezTo>
                  <a:cubicBezTo>
                    <a:pt x="50" y="271"/>
                    <a:pt x="54" y="266"/>
                    <a:pt x="56" y="258"/>
                  </a:cubicBezTo>
                  <a:cubicBezTo>
                    <a:pt x="56" y="258"/>
                    <a:pt x="56" y="258"/>
                    <a:pt x="56" y="258"/>
                  </a:cubicBezTo>
                  <a:cubicBezTo>
                    <a:pt x="58" y="249"/>
                    <a:pt x="59" y="245"/>
                    <a:pt x="68" y="241"/>
                  </a:cubicBezTo>
                  <a:cubicBezTo>
                    <a:pt x="69" y="240"/>
                    <a:pt x="70" y="240"/>
                    <a:pt x="71" y="240"/>
                  </a:cubicBezTo>
                  <a:cubicBezTo>
                    <a:pt x="79" y="237"/>
                    <a:pt x="82" y="235"/>
                    <a:pt x="86" y="226"/>
                  </a:cubicBezTo>
                  <a:cubicBezTo>
                    <a:pt x="89" y="218"/>
                    <a:pt x="91" y="217"/>
                    <a:pt x="97" y="213"/>
                  </a:cubicBezTo>
                  <a:cubicBezTo>
                    <a:pt x="98" y="213"/>
                    <a:pt x="99" y="212"/>
                    <a:pt x="100" y="211"/>
                  </a:cubicBezTo>
                  <a:cubicBezTo>
                    <a:pt x="102" y="210"/>
                    <a:pt x="104" y="207"/>
                    <a:pt x="107" y="204"/>
                  </a:cubicBezTo>
                  <a:cubicBezTo>
                    <a:pt x="109" y="200"/>
                    <a:pt x="112" y="197"/>
                    <a:pt x="116" y="196"/>
                  </a:cubicBezTo>
                  <a:cubicBezTo>
                    <a:pt x="116" y="195"/>
                    <a:pt x="117" y="195"/>
                    <a:pt x="118" y="195"/>
                  </a:cubicBezTo>
                  <a:cubicBezTo>
                    <a:pt x="119" y="195"/>
                    <a:pt x="120" y="195"/>
                    <a:pt x="122" y="196"/>
                  </a:cubicBezTo>
                  <a:cubicBezTo>
                    <a:pt x="123" y="196"/>
                    <a:pt x="124" y="196"/>
                    <a:pt x="126" y="196"/>
                  </a:cubicBezTo>
                  <a:cubicBezTo>
                    <a:pt x="129" y="196"/>
                    <a:pt x="131" y="195"/>
                    <a:pt x="134" y="195"/>
                  </a:cubicBezTo>
                  <a:cubicBezTo>
                    <a:pt x="135" y="194"/>
                    <a:pt x="137" y="194"/>
                    <a:pt x="138" y="194"/>
                  </a:cubicBezTo>
                  <a:cubicBezTo>
                    <a:pt x="140" y="193"/>
                    <a:pt x="142" y="193"/>
                    <a:pt x="145" y="193"/>
                  </a:cubicBezTo>
                  <a:cubicBezTo>
                    <a:pt x="149" y="193"/>
                    <a:pt x="154" y="194"/>
                    <a:pt x="158" y="195"/>
                  </a:cubicBezTo>
                  <a:cubicBezTo>
                    <a:pt x="160" y="195"/>
                    <a:pt x="160" y="195"/>
                    <a:pt x="160" y="195"/>
                  </a:cubicBezTo>
                  <a:cubicBezTo>
                    <a:pt x="161" y="194"/>
                    <a:pt x="161" y="194"/>
                    <a:pt x="161" y="194"/>
                  </a:cubicBezTo>
                  <a:cubicBezTo>
                    <a:pt x="162" y="193"/>
                    <a:pt x="164" y="191"/>
                    <a:pt x="166" y="190"/>
                  </a:cubicBezTo>
                  <a:cubicBezTo>
                    <a:pt x="168" y="188"/>
                    <a:pt x="168" y="188"/>
                    <a:pt x="168" y="188"/>
                  </a:cubicBezTo>
                  <a:cubicBezTo>
                    <a:pt x="168" y="187"/>
                    <a:pt x="168" y="187"/>
                    <a:pt x="169" y="186"/>
                  </a:cubicBezTo>
                  <a:cubicBezTo>
                    <a:pt x="170" y="186"/>
                    <a:pt x="170" y="185"/>
                    <a:pt x="171" y="184"/>
                  </a:cubicBezTo>
                  <a:cubicBezTo>
                    <a:pt x="172" y="183"/>
                    <a:pt x="173" y="182"/>
                    <a:pt x="174" y="180"/>
                  </a:cubicBezTo>
                  <a:cubicBezTo>
                    <a:pt x="174" y="180"/>
                    <a:pt x="175" y="179"/>
                    <a:pt x="175" y="178"/>
                  </a:cubicBezTo>
                  <a:cubicBezTo>
                    <a:pt x="176" y="176"/>
                    <a:pt x="178" y="174"/>
                    <a:pt x="179" y="172"/>
                  </a:cubicBezTo>
                  <a:cubicBezTo>
                    <a:pt x="179" y="171"/>
                    <a:pt x="180" y="171"/>
                    <a:pt x="180" y="171"/>
                  </a:cubicBezTo>
                  <a:cubicBezTo>
                    <a:pt x="181" y="168"/>
                    <a:pt x="185" y="163"/>
                    <a:pt x="181" y="160"/>
                  </a:cubicBezTo>
                  <a:cubicBezTo>
                    <a:pt x="180" y="159"/>
                    <a:pt x="179" y="158"/>
                    <a:pt x="177" y="158"/>
                  </a:cubicBezTo>
                  <a:cubicBezTo>
                    <a:pt x="176" y="158"/>
                    <a:pt x="175" y="158"/>
                    <a:pt x="174" y="159"/>
                  </a:cubicBezTo>
                  <a:cubicBezTo>
                    <a:pt x="174" y="159"/>
                    <a:pt x="173" y="159"/>
                    <a:pt x="173" y="159"/>
                  </a:cubicBezTo>
                  <a:cubicBezTo>
                    <a:pt x="173" y="159"/>
                    <a:pt x="172" y="158"/>
                    <a:pt x="172" y="157"/>
                  </a:cubicBezTo>
                  <a:cubicBezTo>
                    <a:pt x="171" y="154"/>
                    <a:pt x="172" y="150"/>
                    <a:pt x="172" y="147"/>
                  </a:cubicBezTo>
                  <a:cubicBezTo>
                    <a:pt x="172" y="146"/>
                    <a:pt x="172" y="146"/>
                    <a:pt x="172" y="146"/>
                  </a:cubicBezTo>
                  <a:cubicBezTo>
                    <a:pt x="172" y="143"/>
                    <a:pt x="172" y="141"/>
                    <a:pt x="171" y="138"/>
                  </a:cubicBezTo>
                  <a:cubicBezTo>
                    <a:pt x="170" y="136"/>
                    <a:pt x="169" y="133"/>
                    <a:pt x="167" y="130"/>
                  </a:cubicBezTo>
                  <a:cubicBezTo>
                    <a:pt x="165" y="128"/>
                    <a:pt x="163" y="127"/>
                    <a:pt x="161" y="125"/>
                  </a:cubicBezTo>
                  <a:cubicBezTo>
                    <a:pt x="159" y="124"/>
                    <a:pt x="158" y="123"/>
                    <a:pt x="157" y="122"/>
                  </a:cubicBezTo>
                  <a:cubicBezTo>
                    <a:pt x="155" y="119"/>
                    <a:pt x="157" y="111"/>
                    <a:pt x="160" y="107"/>
                  </a:cubicBezTo>
                  <a:cubicBezTo>
                    <a:pt x="161" y="106"/>
                    <a:pt x="162" y="105"/>
                    <a:pt x="162" y="103"/>
                  </a:cubicBezTo>
                  <a:cubicBezTo>
                    <a:pt x="163" y="102"/>
                    <a:pt x="163" y="101"/>
                    <a:pt x="164" y="100"/>
                  </a:cubicBezTo>
                  <a:cubicBezTo>
                    <a:pt x="164" y="101"/>
                    <a:pt x="164" y="102"/>
                    <a:pt x="165" y="103"/>
                  </a:cubicBezTo>
                  <a:cubicBezTo>
                    <a:pt x="165" y="104"/>
                    <a:pt x="167" y="105"/>
                    <a:pt x="168" y="105"/>
                  </a:cubicBezTo>
                  <a:cubicBezTo>
                    <a:pt x="169" y="105"/>
                    <a:pt x="169" y="105"/>
                    <a:pt x="169" y="105"/>
                  </a:cubicBezTo>
                  <a:cubicBezTo>
                    <a:pt x="174" y="105"/>
                    <a:pt x="176" y="102"/>
                    <a:pt x="177" y="99"/>
                  </a:cubicBezTo>
                  <a:cubicBezTo>
                    <a:pt x="178" y="98"/>
                    <a:pt x="178" y="98"/>
                    <a:pt x="178" y="98"/>
                  </a:cubicBezTo>
                  <a:cubicBezTo>
                    <a:pt x="180" y="95"/>
                    <a:pt x="182" y="92"/>
                    <a:pt x="185" y="89"/>
                  </a:cubicBezTo>
                  <a:cubicBezTo>
                    <a:pt x="186" y="88"/>
                    <a:pt x="187" y="87"/>
                    <a:pt x="188" y="86"/>
                  </a:cubicBezTo>
                  <a:cubicBezTo>
                    <a:pt x="190" y="83"/>
                    <a:pt x="192" y="80"/>
                    <a:pt x="193" y="77"/>
                  </a:cubicBezTo>
                  <a:cubicBezTo>
                    <a:pt x="194" y="76"/>
                    <a:pt x="194" y="76"/>
                    <a:pt x="195" y="75"/>
                  </a:cubicBezTo>
                  <a:cubicBezTo>
                    <a:pt x="196" y="72"/>
                    <a:pt x="197" y="69"/>
                    <a:pt x="196" y="6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4"/>
            <p:cNvSpPr>
              <a:spLocks noEditPoints="1"/>
            </p:cNvSpPr>
            <p:nvPr/>
          </p:nvSpPr>
          <p:spPr bwMode="auto">
            <a:xfrm>
              <a:off x="2134" y="2393"/>
              <a:ext cx="1029" cy="964"/>
            </a:xfrm>
            <a:custGeom>
              <a:avLst/>
              <a:gdLst>
                <a:gd name="T0" fmla="*/ 485 w 511"/>
                <a:gd name="T1" fmla="*/ 1 h 479"/>
                <a:gd name="T2" fmla="*/ 467 w 511"/>
                <a:gd name="T3" fmla="*/ 2 h 479"/>
                <a:gd name="T4" fmla="*/ 436 w 511"/>
                <a:gd name="T5" fmla="*/ 33 h 479"/>
                <a:gd name="T6" fmla="*/ 406 w 511"/>
                <a:gd name="T7" fmla="*/ 65 h 479"/>
                <a:gd name="T8" fmla="*/ 366 w 511"/>
                <a:gd name="T9" fmla="*/ 48 h 479"/>
                <a:gd name="T10" fmla="*/ 349 w 511"/>
                <a:gd name="T11" fmla="*/ 25 h 479"/>
                <a:gd name="T12" fmla="*/ 343 w 511"/>
                <a:gd name="T13" fmla="*/ 28 h 479"/>
                <a:gd name="T14" fmla="*/ 319 w 511"/>
                <a:gd name="T15" fmla="*/ 58 h 479"/>
                <a:gd name="T16" fmla="*/ 303 w 511"/>
                <a:gd name="T17" fmla="*/ 78 h 479"/>
                <a:gd name="T18" fmla="*/ 275 w 511"/>
                <a:gd name="T19" fmla="*/ 107 h 479"/>
                <a:gd name="T20" fmla="*/ 244 w 511"/>
                <a:gd name="T21" fmla="*/ 134 h 479"/>
                <a:gd name="T22" fmla="*/ 189 w 511"/>
                <a:gd name="T23" fmla="*/ 165 h 479"/>
                <a:gd name="T24" fmla="*/ 173 w 511"/>
                <a:gd name="T25" fmla="*/ 178 h 479"/>
                <a:gd name="T26" fmla="*/ 137 w 511"/>
                <a:gd name="T27" fmla="*/ 209 h 479"/>
                <a:gd name="T28" fmla="*/ 87 w 511"/>
                <a:gd name="T29" fmla="*/ 240 h 479"/>
                <a:gd name="T30" fmla="*/ 51 w 511"/>
                <a:gd name="T31" fmla="*/ 280 h 479"/>
                <a:gd name="T32" fmla="*/ 18 w 511"/>
                <a:gd name="T33" fmla="*/ 312 h 479"/>
                <a:gd name="T34" fmla="*/ 18 w 511"/>
                <a:gd name="T35" fmla="*/ 326 h 479"/>
                <a:gd name="T36" fmla="*/ 9 w 511"/>
                <a:gd name="T37" fmla="*/ 384 h 479"/>
                <a:gd name="T38" fmla="*/ 19 w 511"/>
                <a:gd name="T39" fmla="*/ 408 h 479"/>
                <a:gd name="T40" fmla="*/ 25 w 511"/>
                <a:gd name="T41" fmla="*/ 406 h 479"/>
                <a:gd name="T42" fmla="*/ 32 w 511"/>
                <a:gd name="T43" fmla="*/ 415 h 479"/>
                <a:gd name="T44" fmla="*/ 45 w 511"/>
                <a:gd name="T45" fmla="*/ 415 h 479"/>
                <a:gd name="T46" fmla="*/ 73 w 511"/>
                <a:gd name="T47" fmla="*/ 461 h 479"/>
                <a:gd name="T48" fmla="*/ 98 w 511"/>
                <a:gd name="T49" fmla="*/ 477 h 479"/>
                <a:gd name="T50" fmla="*/ 116 w 511"/>
                <a:gd name="T51" fmla="*/ 466 h 479"/>
                <a:gd name="T52" fmla="*/ 181 w 511"/>
                <a:gd name="T53" fmla="*/ 456 h 479"/>
                <a:gd name="T54" fmla="*/ 187 w 511"/>
                <a:gd name="T55" fmla="*/ 422 h 479"/>
                <a:gd name="T56" fmla="*/ 207 w 511"/>
                <a:gd name="T57" fmla="*/ 351 h 479"/>
                <a:gd name="T58" fmla="*/ 290 w 511"/>
                <a:gd name="T59" fmla="*/ 303 h 479"/>
                <a:gd name="T60" fmla="*/ 325 w 511"/>
                <a:gd name="T61" fmla="*/ 293 h 479"/>
                <a:gd name="T62" fmla="*/ 363 w 511"/>
                <a:gd name="T63" fmla="*/ 297 h 479"/>
                <a:gd name="T64" fmla="*/ 379 w 511"/>
                <a:gd name="T65" fmla="*/ 295 h 479"/>
                <a:gd name="T66" fmla="*/ 398 w 511"/>
                <a:gd name="T67" fmla="*/ 283 h 479"/>
                <a:gd name="T68" fmla="*/ 384 w 511"/>
                <a:gd name="T69" fmla="*/ 253 h 479"/>
                <a:gd name="T70" fmla="*/ 370 w 511"/>
                <a:gd name="T71" fmla="*/ 251 h 479"/>
                <a:gd name="T72" fmla="*/ 360 w 511"/>
                <a:gd name="T73" fmla="*/ 253 h 479"/>
                <a:gd name="T74" fmla="*/ 360 w 511"/>
                <a:gd name="T75" fmla="*/ 245 h 479"/>
                <a:gd name="T76" fmla="*/ 358 w 511"/>
                <a:gd name="T77" fmla="*/ 237 h 479"/>
                <a:gd name="T78" fmla="*/ 356 w 511"/>
                <a:gd name="T79" fmla="*/ 219 h 479"/>
                <a:gd name="T80" fmla="*/ 358 w 511"/>
                <a:gd name="T81" fmla="*/ 200 h 479"/>
                <a:gd name="T82" fmla="*/ 363 w 511"/>
                <a:gd name="T83" fmla="*/ 185 h 479"/>
                <a:gd name="T84" fmla="*/ 416 w 511"/>
                <a:gd name="T85" fmla="*/ 151 h 479"/>
                <a:gd name="T86" fmla="*/ 429 w 511"/>
                <a:gd name="T87" fmla="*/ 125 h 479"/>
                <a:gd name="T88" fmla="*/ 433 w 511"/>
                <a:gd name="T89" fmla="*/ 118 h 479"/>
                <a:gd name="T90" fmla="*/ 447 w 511"/>
                <a:gd name="T91" fmla="*/ 83 h 479"/>
                <a:gd name="T92" fmla="*/ 459 w 511"/>
                <a:gd name="T93" fmla="*/ 75 h 479"/>
                <a:gd name="T94" fmla="*/ 466 w 511"/>
                <a:gd name="T95" fmla="*/ 66 h 479"/>
                <a:gd name="T96" fmla="*/ 479 w 511"/>
                <a:gd name="T97" fmla="*/ 49 h 479"/>
                <a:gd name="T98" fmla="*/ 496 w 511"/>
                <a:gd name="T99" fmla="*/ 25 h 479"/>
                <a:gd name="T100" fmla="*/ 502 w 511"/>
                <a:gd name="T101" fmla="*/ 13 h 479"/>
                <a:gd name="T102" fmla="*/ 507 w 511"/>
                <a:gd name="T103" fmla="*/ 1 h 479"/>
                <a:gd name="T104" fmla="*/ 319 w 511"/>
                <a:gd name="T105" fmla="*/ 284 h 479"/>
                <a:gd name="T106" fmla="*/ 328 w 511"/>
                <a:gd name="T107" fmla="*/ 275 h 479"/>
                <a:gd name="T108" fmla="*/ 337 w 511"/>
                <a:gd name="T109" fmla="*/ 28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479">
                  <a:moveTo>
                    <a:pt x="507" y="1"/>
                  </a:moveTo>
                  <a:cubicBezTo>
                    <a:pt x="502" y="0"/>
                    <a:pt x="499" y="0"/>
                    <a:pt x="496" y="0"/>
                  </a:cubicBezTo>
                  <a:cubicBezTo>
                    <a:pt x="493" y="0"/>
                    <a:pt x="491" y="0"/>
                    <a:pt x="489" y="0"/>
                  </a:cubicBezTo>
                  <a:cubicBezTo>
                    <a:pt x="488" y="1"/>
                    <a:pt x="486" y="1"/>
                    <a:pt x="485" y="1"/>
                  </a:cubicBezTo>
                  <a:cubicBezTo>
                    <a:pt x="482" y="2"/>
                    <a:pt x="480" y="3"/>
                    <a:pt x="476" y="3"/>
                  </a:cubicBezTo>
                  <a:cubicBezTo>
                    <a:pt x="475" y="3"/>
                    <a:pt x="474" y="3"/>
                    <a:pt x="473" y="2"/>
                  </a:cubicBezTo>
                  <a:cubicBezTo>
                    <a:pt x="471" y="2"/>
                    <a:pt x="470" y="2"/>
                    <a:pt x="469" y="2"/>
                  </a:cubicBezTo>
                  <a:cubicBezTo>
                    <a:pt x="468" y="2"/>
                    <a:pt x="467" y="2"/>
                    <a:pt x="467" y="2"/>
                  </a:cubicBezTo>
                  <a:cubicBezTo>
                    <a:pt x="463" y="3"/>
                    <a:pt x="460" y="7"/>
                    <a:pt x="457" y="11"/>
                  </a:cubicBezTo>
                  <a:cubicBezTo>
                    <a:pt x="455" y="13"/>
                    <a:pt x="453" y="16"/>
                    <a:pt x="451" y="18"/>
                  </a:cubicBezTo>
                  <a:cubicBezTo>
                    <a:pt x="449" y="19"/>
                    <a:pt x="448" y="19"/>
                    <a:pt x="447" y="20"/>
                  </a:cubicBezTo>
                  <a:cubicBezTo>
                    <a:pt x="442" y="24"/>
                    <a:pt x="439" y="25"/>
                    <a:pt x="436" y="33"/>
                  </a:cubicBezTo>
                  <a:cubicBezTo>
                    <a:pt x="433" y="42"/>
                    <a:pt x="429" y="43"/>
                    <a:pt x="422" y="46"/>
                  </a:cubicBezTo>
                  <a:cubicBezTo>
                    <a:pt x="419" y="48"/>
                    <a:pt x="419" y="48"/>
                    <a:pt x="419" y="48"/>
                  </a:cubicBezTo>
                  <a:cubicBezTo>
                    <a:pt x="410" y="52"/>
                    <a:pt x="409" y="56"/>
                    <a:pt x="407" y="65"/>
                  </a:cubicBezTo>
                  <a:cubicBezTo>
                    <a:pt x="406" y="65"/>
                    <a:pt x="406" y="65"/>
                    <a:pt x="406" y="65"/>
                  </a:cubicBezTo>
                  <a:cubicBezTo>
                    <a:pt x="404" y="73"/>
                    <a:pt x="401" y="78"/>
                    <a:pt x="396" y="78"/>
                  </a:cubicBezTo>
                  <a:cubicBezTo>
                    <a:pt x="396" y="78"/>
                    <a:pt x="395" y="79"/>
                    <a:pt x="395" y="79"/>
                  </a:cubicBezTo>
                  <a:cubicBezTo>
                    <a:pt x="386" y="79"/>
                    <a:pt x="377" y="67"/>
                    <a:pt x="374" y="64"/>
                  </a:cubicBezTo>
                  <a:cubicBezTo>
                    <a:pt x="371" y="59"/>
                    <a:pt x="368" y="53"/>
                    <a:pt x="366" y="48"/>
                  </a:cubicBezTo>
                  <a:cubicBezTo>
                    <a:pt x="363" y="40"/>
                    <a:pt x="359" y="33"/>
                    <a:pt x="352" y="26"/>
                  </a:cubicBezTo>
                  <a:cubicBezTo>
                    <a:pt x="351" y="25"/>
                    <a:pt x="351" y="25"/>
                    <a:pt x="351" y="25"/>
                  </a:cubicBezTo>
                  <a:cubicBezTo>
                    <a:pt x="350" y="25"/>
                    <a:pt x="350" y="25"/>
                    <a:pt x="350" y="25"/>
                  </a:cubicBezTo>
                  <a:cubicBezTo>
                    <a:pt x="349" y="25"/>
                    <a:pt x="349" y="25"/>
                    <a:pt x="349" y="25"/>
                  </a:cubicBezTo>
                  <a:cubicBezTo>
                    <a:pt x="349" y="25"/>
                    <a:pt x="348" y="25"/>
                    <a:pt x="347" y="25"/>
                  </a:cubicBezTo>
                  <a:cubicBezTo>
                    <a:pt x="347" y="25"/>
                    <a:pt x="346" y="25"/>
                    <a:pt x="345" y="25"/>
                  </a:cubicBezTo>
                  <a:cubicBezTo>
                    <a:pt x="343" y="26"/>
                    <a:pt x="343" y="26"/>
                    <a:pt x="343" y="26"/>
                  </a:cubicBezTo>
                  <a:cubicBezTo>
                    <a:pt x="343" y="28"/>
                    <a:pt x="343" y="28"/>
                    <a:pt x="343" y="28"/>
                  </a:cubicBezTo>
                  <a:cubicBezTo>
                    <a:pt x="343" y="36"/>
                    <a:pt x="342" y="41"/>
                    <a:pt x="336" y="45"/>
                  </a:cubicBezTo>
                  <a:cubicBezTo>
                    <a:pt x="332" y="49"/>
                    <a:pt x="325" y="54"/>
                    <a:pt x="321" y="55"/>
                  </a:cubicBezTo>
                  <a:cubicBezTo>
                    <a:pt x="318" y="56"/>
                    <a:pt x="318" y="56"/>
                    <a:pt x="318" y="56"/>
                  </a:cubicBezTo>
                  <a:cubicBezTo>
                    <a:pt x="319" y="58"/>
                    <a:pt x="319" y="58"/>
                    <a:pt x="319" y="58"/>
                  </a:cubicBezTo>
                  <a:cubicBezTo>
                    <a:pt x="319" y="59"/>
                    <a:pt x="319" y="59"/>
                    <a:pt x="319" y="60"/>
                  </a:cubicBezTo>
                  <a:cubicBezTo>
                    <a:pt x="320" y="62"/>
                    <a:pt x="320" y="64"/>
                    <a:pt x="319" y="66"/>
                  </a:cubicBezTo>
                  <a:cubicBezTo>
                    <a:pt x="317" y="70"/>
                    <a:pt x="313" y="72"/>
                    <a:pt x="310" y="73"/>
                  </a:cubicBezTo>
                  <a:cubicBezTo>
                    <a:pt x="307" y="75"/>
                    <a:pt x="305" y="76"/>
                    <a:pt x="303" y="78"/>
                  </a:cubicBezTo>
                  <a:cubicBezTo>
                    <a:pt x="300" y="81"/>
                    <a:pt x="297" y="85"/>
                    <a:pt x="294" y="89"/>
                  </a:cubicBezTo>
                  <a:cubicBezTo>
                    <a:pt x="292" y="91"/>
                    <a:pt x="291" y="93"/>
                    <a:pt x="289" y="95"/>
                  </a:cubicBezTo>
                  <a:cubicBezTo>
                    <a:pt x="284" y="102"/>
                    <a:pt x="282" y="103"/>
                    <a:pt x="275" y="106"/>
                  </a:cubicBezTo>
                  <a:cubicBezTo>
                    <a:pt x="275" y="107"/>
                    <a:pt x="275" y="107"/>
                    <a:pt x="275" y="107"/>
                  </a:cubicBezTo>
                  <a:cubicBezTo>
                    <a:pt x="269" y="110"/>
                    <a:pt x="267" y="113"/>
                    <a:pt x="266" y="117"/>
                  </a:cubicBezTo>
                  <a:cubicBezTo>
                    <a:pt x="265" y="119"/>
                    <a:pt x="264" y="121"/>
                    <a:pt x="263" y="123"/>
                  </a:cubicBezTo>
                  <a:cubicBezTo>
                    <a:pt x="261" y="127"/>
                    <a:pt x="257" y="128"/>
                    <a:pt x="254" y="129"/>
                  </a:cubicBezTo>
                  <a:cubicBezTo>
                    <a:pt x="250" y="130"/>
                    <a:pt x="247" y="131"/>
                    <a:pt x="244" y="134"/>
                  </a:cubicBezTo>
                  <a:cubicBezTo>
                    <a:pt x="242" y="136"/>
                    <a:pt x="241" y="139"/>
                    <a:pt x="240" y="141"/>
                  </a:cubicBezTo>
                  <a:cubicBezTo>
                    <a:pt x="238" y="145"/>
                    <a:pt x="236" y="148"/>
                    <a:pt x="232" y="150"/>
                  </a:cubicBezTo>
                  <a:cubicBezTo>
                    <a:pt x="226" y="153"/>
                    <a:pt x="220" y="154"/>
                    <a:pt x="214" y="155"/>
                  </a:cubicBezTo>
                  <a:cubicBezTo>
                    <a:pt x="205" y="156"/>
                    <a:pt x="195" y="157"/>
                    <a:pt x="189" y="165"/>
                  </a:cubicBezTo>
                  <a:cubicBezTo>
                    <a:pt x="188" y="166"/>
                    <a:pt x="187" y="168"/>
                    <a:pt x="187" y="169"/>
                  </a:cubicBezTo>
                  <a:cubicBezTo>
                    <a:pt x="186" y="171"/>
                    <a:pt x="186" y="173"/>
                    <a:pt x="184" y="174"/>
                  </a:cubicBezTo>
                  <a:cubicBezTo>
                    <a:pt x="182" y="176"/>
                    <a:pt x="180" y="176"/>
                    <a:pt x="178" y="176"/>
                  </a:cubicBezTo>
                  <a:cubicBezTo>
                    <a:pt x="176" y="177"/>
                    <a:pt x="175" y="177"/>
                    <a:pt x="173" y="178"/>
                  </a:cubicBezTo>
                  <a:cubicBezTo>
                    <a:pt x="170" y="180"/>
                    <a:pt x="168" y="184"/>
                    <a:pt x="166" y="188"/>
                  </a:cubicBezTo>
                  <a:cubicBezTo>
                    <a:pt x="164" y="192"/>
                    <a:pt x="162" y="195"/>
                    <a:pt x="159" y="198"/>
                  </a:cubicBezTo>
                  <a:cubicBezTo>
                    <a:pt x="155" y="200"/>
                    <a:pt x="152" y="202"/>
                    <a:pt x="148" y="203"/>
                  </a:cubicBezTo>
                  <a:cubicBezTo>
                    <a:pt x="144" y="205"/>
                    <a:pt x="141" y="207"/>
                    <a:pt x="137" y="209"/>
                  </a:cubicBezTo>
                  <a:cubicBezTo>
                    <a:pt x="133" y="212"/>
                    <a:pt x="129" y="215"/>
                    <a:pt x="125" y="218"/>
                  </a:cubicBezTo>
                  <a:cubicBezTo>
                    <a:pt x="124" y="218"/>
                    <a:pt x="124" y="218"/>
                    <a:pt x="124" y="218"/>
                  </a:cubicBezTo>
                  <a:cubicBezTo>
                    <a:pt x="122" y="220"/>
                    <a:pt x="119" y="222"/>
                    <a:pt x="117" y="224"/>
                  </a:cubicBezTo>
                  <a:cubicBezTo>
                    <a:pt x="107" y="231"/>
                    <a:pt x="97" y="235"/>
                    <a:pt x="87" y="240"/>
                  </a:cubicBezTo>
                  <a:cubicBezTo>
                    <a:pt x="86" y="241"/>
                    <a:pt x="86" y="241"/>
                    <a:pt x="86" y="241"/>
                  </a:cubicBezTo>
                  <a:cubicBezTo>
                    <a:pt x="83" y="242"/>
                    <a:pt x="81" y="243"/>
                    <a:pt x="79" y="244"/>
                  </a:cubicBezTo>
                  <a:cubicBezTo>
                    <a:pt x="68" y="249"/>
                    <a:pt x="63" y="257"/>
                    <a:pt x="59" y="266"/>
                  </a:cubicBezTo>
                  <a:cubicBezTo>
                    <a:pt x="57" y="270"/>
                    <a:pt x="54" y="275"/>
                    <a:pt x="51" y="280"/>
                  </a:cubicBezTo>
                  <a:cubicBezTo>
                    <a:pt x="43" y="289"/>
                    <a:pt x="34" y="296"/>
                    <a:pt x="26" y="303"/>
                  </a:cubicBezTo>
                  <a:cubicBezTo>
                    <a:pt x="24" y="305"/>
                    <a:pt x="21" y="307"/>
                    <a:pt x="19" y="309"/>
                  </a:cubicBezTo>
                  <a:cubicBezTo>
                    <a:pt x="18" y="310"/>
                    <a:pt x="18" y="310"/>
                    <a:pt x="18" y="310"/>
                  </a:cubicBezTo>
                  <a:cubicBezTo>
                    <a:pt x="18" y="312"/>
                    <a:pt x="18" y="312"/>
                    <a:pt x="18" y="312"/>
                  </a:cubicBezTo>
                  <a:cubicBezTo>
                    <a:pt x="18" y="312"/>
                    <a:pt x="18" y="312"/>
                    <a:pt x="18" y="312"/>
                  </a:cubicBezTo>
                  <a:cubicBezTo>
                    <a:pt x="19" y="313"/>
                    <a:pt x="19" y="315"/>
                    <a:pt x="20" y="316"/>
                  </a:cubicBezTo>
                  <a:cubicBezTo>
                    <a:pt x="21" y="317"/>
                    <a:pt x="21" y="319"/>
                    <a:pt x="21" y="321"/>
                  </a:cubicBezTo>
                  <a:cubicBezTo>
                    <a:pt x="21" y="323"/>
                    <a:pt x="20" y="324"/>
                    <a:pt x="18" y="326"/>
                  </a:cubicBezTo>
                  <a:cubicBezTo>
                    <a:pt x="17" y="327"/>
                    <a:pt x="16" y="328"/>
                    <a:pt x="16" y="329"/>
                  </a:cubicBezTo>
                  <a:cubicBezTo>
                    <a:pt x="15" y="330"/>
                    <a:pt x="14" y="331"/>
                    <a:pt x="13" y="333"/>
                  </a:cubicBezTo>
                  <a:cubicBezTo>
                    <a:pt x="10" y="337"/>
                    <a:pt x="8" y="340"/>
                    <a:pt x="6" y="344"/>
                  </a:cubicBezTo>
                  <a:cubicBezTo>
                    <a:pt x="0" y="358"/>
                    <a:pt x="4" y="371"/>
                    <a:pt x="9" y="384"/>
                  </a:cubicBezTo>
                  <a:cubicBezTo>
                    <a:pt x="11" y="389"/>
                    <a:pt x="11" y="389"/>
                    <a:pt x="11" y="389"/>
                  </a:cubicBezTo>
                  <a:cubicBezTo>
                    <a:pt x="12" y="390"/>
                    <a:pt x="12" y="390"/>
                    <a:pt x="12" y="390"/>
                  </a:cubicBezTo>
                  <a:cubicBezTo>
                    <a:pt x="16" y="390"/>
                    <a:pt x="16" y="393"/>
                    <a:pt x="17" y="399"/>
                  </a:cubicBezTo>
                  <a:cubicBezTo>
                    <a:pt x="17" y="403"/>
                    <a:pt x="17" y="406"/>
                    <a:pt x="19" y="408"/>
                  </a:cubicBezTo>
                  <a:cubicBezTo>
                    <a:pt x="20" y="408"/>
                    <a:pt x="21" y="409"/>
                    <a:pt x="22" y="409"/>
                  </a:cubicBezTo>
                  <a:cubicBezTo>
                    <a:pt x="22" y="409"/>
                    <a:pt x="23" y="409"/>
                    <a:pt x="23" y="408"/>
                  </a:cubicBezTo>
                  <a:cubicBezTo>
                    <a:pt x="25" y="408"/>
                    <a:pt x="25" y="408"/>
                    <a:pt x="25" y="408"/>
                  </a:cubicBezTo>
                  <a:cubicBezTo>
                    <a:pt x="25" y="406"/>
                    <a:pt x="25" y="406"/>
                    <a:pt x="25" y="406"/>
                  </a:cubicBezTo>
                  <a:cubicBezTo>
                    <a:pt x="26" y="406"/>
                    <a:pt x="26" y="405"/>
                    <a:pt x="26" y="404"/>
                  </a:cubicBezTo>
                  <a:cubicBezTo>
                    <a:pt x="26" y="404"/>
                    <a:pt x="26" y="404"/>
                    <a:pt x="26" y="403"/>
                  </a:cubicBezTo>
                  <a:cubicBezTo>
                    <a:pt x="27" y="404"/>
                    <a:pt x="28" y="406"/>
                    <a:pt x="28" y="408"/>
                  </a:cubicBezTo>
                  <a:cubicBezTo>
                    <a:pt x="29" y="411"/>
                    <a:pt x="30" y="414"/>
                    <a:pt x="32" y="415"/>
                  </a:cubicBezTo>
                  <a:cubicBezTo>
                    <a:pt x="33" y="416"/>
                    <a:pt x="34" y="416"/>
                    <a:pt x="36" y="416"/>
                  </a:cubicBezTo>
                  <a:cubicBezTo>
                    <a:pt x="37" y="416"/>
                    <a:pt x="38" y="416"/>
                    <a:pt x="39" y="415"/>
                  </a:cubicBezTo>
                  <a:cubicBezTo>
                    <a:pt x="40" y="415"/>
                    <a:pt x="42" y="415"/>
                    <a:pt x="43" y="415"/>
                  </a:cubicBezTo>
                  <a:cubicBezTo>
                    <a:pt x="44" y="415"/>
                    <a:pt x="44" y="415"/>
                    <a:pt x="45" y="415"/>
                  </a:cubicBezTo>
                  <a:cubicBezTo>
                    <a:pt x="53" y="417"/>
                    <a:pt x="54" y="423"/>
                    <a:pt x="54" y="432"/>
                  </a:cubicBezTo>
                  <a:cubicBezTo>
                    <a:pt x="54" y="434"/>
                    <a:pt x="54" y="435"/>
                    <a:pt x="54" y="437"/>
                  </a:cubicBezTo>
                  <a:cubicBezTo>
                    <a:pt x="55" y="445"/>
                    <a:pt x="59" y="456"/>
                    <a:pt x="68" y="460"/>
                  </a:cubicBezTo>
                  <a:cubicBezTo>
                    <a:pt x="69" y="460"/>
                    <a:pt x="71" y="461"/>
                    <a:pt x="73" y="461"/>
                  </a:cubicBezTo>
                  <a:cubicBezTo>
                    <a:pt x="76" y="461"/>
                    <a:pt x="79" y="459"/>
                    <a:pt x="82" y="457"/>
                  </a:cubicBezTo>
                  <a:cubicBezTo>
                    <a:pt x="85" y="456"/>
                    <a:pt x="89" y="454"/>
                    <a:pt x="92" y="454"/>
                  </a:cubicBezTo>
                  <a:cubicBezTo>
                    <a:pt x="93" y="456"/>
                    <a:pt x="93" y="459"/>
                    <a:pt x="93" y="462"/>
                  </a:cubicBezTo>
                  <a:cubicBezTo>
                    <a:pt x="93" y="468"/>
                    <a:pt x="93" y="474"/>
                    <a:pt x="98" y="477"/>
                  </a:cubicBezTo>
                  <a:cubicBezTo>
                    <a:pt x="100" y="479"/>
                    <a:pt x="102" y="479"/>
                    <a:pt x="104" y="479"/>
                  </a:cubicBezTo>
                  <a:cubicBezTo>
                    <a:pt x="104" y="479"/>
                    <a:pt x="105" y="479"/>
                    <a:pt x="105" y="479"/>
                  </a:cubicBezTo>
                  <a:cubicBezTo>
                    <a:pt x="109" y="478"/>
                    <a:pt x="112" y="473"/>
                    <a:pt x="115" y="468"/>
                  </a:cubicBezTo>
                  <a:cubicBezTo>
                    <a:pt x="115" y="468"/>
                    <a:pt x="116" y="467"/>
                    <a:pt x="116" y="466"/>
                  </a:cubicBezTo>
                  <a:cubicBezTo>
                    <a:pt x="123" y="455"/>
                    <a:pt x="139" y="451"/>
                    <a:pt x="153" y="451"/>
                  </a:cubicBezTo>
                  <a:cubicBezTo>
                    <a:pt x="156" y="451"/>
                    <a:pt x="160" y="451"/>
                    <a:pt x="163" y="452"/>
                  </a:cubicBezTo>
                  <a:cubicBezTo>
                    <a:pt x="167" y="453"/>
                    <a:pt x="171" y="454"/>
                    <a:pt x="175" y="455"/>
                  </a:cubicBezTo>
                  <a:cubicBezTo>
                    <a:pt x="177" y="455"/>
                    <a:pt x="179" y="456"/>
                    <a:pt x="181" y="456"/>
                  </a:cubicBezTo>
                  <a:cubicBezTo>
                    <a:pt x="184" y="457"/>
                    <a:pt x="184" y="457"/>
                    <a:pt x="184" y="457"/>
                  </a:cubicBezTo>
                  <a:cubicBezTo>
                    <a:pt x="185" y="455"/>
                    <a:pt x="185" y="455"/>
                    <a:pt x="185" y="455"/>
                  </a:cubicBezTo>
                  <a:cubicBezTo>
                    <a:pt x="185" y="454"/>
                    <a:pt x="185" y="453"/>
                    <a:pt x="186" y="452"/>
                  </a:cubicBezTo>
                  <a:cubicBezTo>
                    <a:pt x="189" y="442"/>
                    <a:pt x="188" y="432"/>
                    <a:pt x="187" y="422"/>
                  </a:cubicBezTo>
                  <a:cubicBezTo>
                    <a:pt x="187" y="413"/>
                    <a:pt x="186" y="405"/>
                    <a:pt x="188" y="397"/>
                  </a:cubicBezTo>
                  <a:cubicBezTo>
                    <a:pt x="190" y="393"/>
                    <a:pt x="191" y="389"/>
                    <a:pt x="193" y="384"/>
                  </a:cubicBezTo>
                  <a:cubicBezTo>
                    <a:pt x="194" y="381"/>
                    <a:pt x="195" y="377"/>
                    <a:pt x="196" y="374"/>
                  </a:cubicBezTo>
                  <a:cubicBezTo>
                    <a:pt x="199" y="364"/>
                    <a:pt x="202" y="357"/>
                    <a:pt x="207" y="351"/>
                  </a:cubicBezTo>
                  <a:cubicBezTo>
                    <a:pt x="213" y="345"/>
                    <a:pt x="221" y="341"/>
                    <a:pt x="228" y="336"/>
                  </a:cubicBezTo>
                  <a:cubicBezTo>
                    <a:pt x="231" y="334"/>
                    <a:pt x="231" y="334"/>
                    <a:pt x="231" y="334"/>
                  </a:cubicBezTo>
                  <a:cubicBezTo>
                    <a:pt x="248" y="325"/>
                    <a:pt x="263" y="315"/>
                    <a:pt x="281" y="309"/>
                  </a:cubicBezTo>
                  <a:cubicBezTo>
                    <a:pt x="285" y="308"/>
                    <a:pt x="287" y="305"/>
                    <a:pt x="290" y="303"/>
                  </a:cubicBezTo>
                  <a:cubicBezTo>
                    <a:pt x="292" y="301"/>
                    <a:pt x="295" y="299"/>
                    <a:pt x="297" y="298"/>
                  </a:cubicBezTo>
                  <a:cubicBezTo>
                    <a:pt x="300" y="296"/>
                    <a:pt x="303" y="296"/>
                    <a:pt x="307" y="294"/>
                  </a:cubicBezTo>
                  <a:cubicBezTo>
                    <a:pt x="310" y="293"/>
                    <a:pt x="313" y="292"/>
                    <a:pt x="316" y="291"/>
                  </a:cubicBezTo>
                  <a:cubicBezTo>
                    <a:pt x="319" y="292"/>
                    <a:pt x="322" y="293"/>
                    <a:pt x="325" y="293"/>
                  </a:cubicBezTo>
                  <a:cubicBezTo>
                    <a:pt x="331" y="293"/>
                    <a:pt x="337" y="292"/>
                    <a:pt x="341" y="290"/>
                  </a:cubicBezTo>
                  <a:cubicBezTo>
                    <a:pt x="343" y="290"/>
                    <a:pt x="345" y="290"/>
                    <a:pt x="346" y="290"/>
                  </a:cubicBezTo>
                  <a:cubicBezTo>
                    <a:pt x="347" y="290"/>
                    <a:pt x="348" y="290"/>
                    <a:pt x="350" y="291"/>
                  </a:cubicBezTo>
                  <a:cubicBezTo>
                    <a:pt x="354" y="294"/>
                    <a:pt x="359" y="295"/>
                    <a:pt x="363" y="297"/>
                  </a:cubicBezTo>
                  <a:cubicBezTo>
                    <a:pt x="366" y="297"/>
                    <a:pt x="369" y="298"/>
                    <a:pt x="373" y="298"/>
                  </a:cubicBezTo>
                  <a:cubicBezTo>
                    <a:pt x="374" y="298"/>
                    <a:pt x="374" y="298"/>
                    <a:pt x="374" y="298"/>
                  </a:cubicBezTo>
                  <a:cubicBezTo>
                    <a:pt x="377" y="298"/>
                    <a:pt x="378" y="297"/>
                    <a:pt x="379" y="296"/>
                  </a:cubicBezTo>
                  <a:cubicBezTo>
                    <a:pt x="379" y="295"/>
                    <a:pt x="379" y="295"/>
                    <a:pt x="379" y="295"/>
                  </a:cubicBezTo>
                  <a:cubicBezTo>
                    <a:pt x="380" y="295"/>
                    <a:pt x="381" y="296"/>
                    <a:pt x="382" y="296"/>
                  </a:cubicBezTo>
                  <a:cubicBezTo>
                    <a:pt x="382" y="296"/>
                    <a:pt x="383" y="296"/>
                    <a:pt x="383" y="296"/>
                  </a:cubicBezTo>
                  <a:cubicBezTo>
                    <a:pt x="386" y="296"/>
                    <a:pt x="389" y="295"/>
                    <a:pt x="391" y="294"/>
                  </a:cubicBezTo>
                  <a:cubicBezTo>
                    <a:pt x="395" y="291"/>
                    <a:pt x="397" y="287"/>
                    <a:pt x="398" y="283"/>
                  </a:cubicBezTo>
                  <a:cubicBezTo>
                    <a:pt x="398" y="282"/>
                    <a:pt x="399" y="282"/>
                    <a:pt x="399" y="281"/>
                  </a:cubicBezTo>
                  <a:cubicBezTo>
                    <a:pt x="404" y="268"/>
                    <a:pt x="399" y="263"/>
                    <a:pt x="390" y="257"/>
                  </a:cubicBezTo>
                  <a:cubicBezTo>
                    <a:pt x="389" y="257"/>
                    <a:pt x="388" y="257"/>
                    <a:pt x="388" y="256"/>
                  </a:cubicBezTo>
                  <a:cubicBezTo>
                    <a:pt x="387" y="255"/>
                    <a:pt x="385" y="254"/>
                    <a:pt x="384" y="253"/>
                  </a:cubicBezTo>
                  <a:cubicBezTo>
                    <a:pt x="382" y="253"/>
                    <a:pt x="381" y="252"/>
                    <a:pt x="380" y="252"/>
                  </a:cubicBezTo>
                  <a:cubicBezTo>
                    <a:pt x="378" y="252"/>
                    <a:pt x="377" y="254"/>
                    <a:pt x="376" y="255"/>
                  </a:cubicBezTo>
                  <a:cubicBezTo>
                    <a:pt x="375" y="253"/>
                    <a:pt x="374" y="251"/>
                    <a:pt x="370" y="251"/>
                  </a:cubicBezTo>
                  <a:cubicBezTo>
                    <a:pt x="370" y="251"/>
                    <a:pt x="370" y="251"/>
                    <a:pt x="370" y="251"/>
                  </a:cubicBezTo>
                  <a:cubicBezTo>
                    <a:pt x="368" y="251"/>
                    <a:pt x="366" y="252"/>
                    <a:pt x="365" y="253"/>
                  </a:cubicBezTo>
                  <a:cubicBezTo>
                    <a:pt x="364" y="253"/>
                    <a:pt x="363" y="253"/>
                    <a:pt x="362" y="253"/>
                  </a:cubicBezTo>
                  <a:cubicBezTo>
                    <a:pt x="362" y="253"/>
                    <a:pt x="362" y="253"/>
                    <a:pt x="361" y="253"/>
                  </a:cubicBezTo>
                  <a:cubicBezTo>
                    <a:pt x="361" y="253"/>
                    <a:pt x="360" y="253"/>
                    <a:pt x="360" y="253"/>
                  </a:cubicBezTo>
                  <a:cubicBezTo>
                    <a:pt x="359" y="253"/>
                    <a:pt x="359" y="253"/>
                    <a:pt x="358" y="253"/>
                  </a:cubicBezTo>
                  <a:cubicBezTo>
                    <a:pt x="358" y="253"/>
                    <a:pt x="358" y="253"/>
                    <a:pt x="357" y="253"/>
                  </a:cubicBezTo>
                  <a:cubicBezTo>
                    <a:pt x="359" y="252"/>
                    <a:pt x="360" y="250"/>
                    <a:pt x="360" y="248"/>
                  </a:cubicBezTo>
                  <a:cubicBezTo>
                    <a:pt x="360" y="247"/>
                    <a:pt x="360" y="246"/>
                    <a:pt x="360" y="245"/>
                  </a:cubicBezTo>
                  <a:cubicBezTo>
                    <a:pt x="360" y="245"/>
                    <a:pt x="360" y="245"/>
                    <a:pt x="360" y="245"/>
                  </a:cubicBezTo>
                  <a:cubicBezTo>
                    <a:pt x="360" y="244"/>
                    <a:pt x="360" y="244"/>
                    <a:pt x="360" y="244"/>
                  </a:cubicBezTo>
                  <a:cubicBezTo>
                    <a:pt x="360" y="243"/>
                    <a:pt x="360" y="243"/>
                    <a:pt x="360" y="242"/>
                  </a:cubicBezTo>
                  <a:cubicBezTo>
                    <a:pt x="359" y="240"/>
                    <a:pt x="359" y="238"/>
                    <a:pt x="358" y="237"/>
                  </a:cubicBezTo>
                  <a:cubicBezTo>
                    <a:pt x="358" y="237"/>
                    <a:pt x="357" y="236"/>
                    <a:pt x="357" y="235"/>
                  </a:cubicBezTo>
                  <a:cubicBezTo>
                    <a:pt x="357" y="234"/>
                    <a:pt x="357" y="233"/>
                    <a:pt x="357" y="232"/>
                  </a:cubicBezTo>
                  <a:cubicBezTo>
                    <a:pt x="357" y="229"/>
                    <a:pt x="357" y="227"/>
                    <a:pt x="356" y="225"/>
                  </a:cubicBezTo>
                  <a:cubicBezTo>
                    <a:pt x="356" y="223"/>
                    <a:pt x="356" y="221"/>
                    <a:pt x="356" y="219"/>
                  </a:cubicBezTo>
                  <a:cubicBezTo>
                    <a:pt x="357" y="216"/>
                    <a:pt x="357" y="213"/>
                    <a:pt x="357" y="210"/>
                  </a:cubicBezTo>
                  <a:cubicBezTo>
                    <a:pt x="358" y="208"/>
                    <a:pt x="358" y="207"/>
                    <a:pt x="358" y="205"/>
                  </a:cubicBezTo>
                  <a:cubicBezTo>
                    <a:pt x="358" y="204"/>
                    <a:pt x="358" y="203"/>
                    <a:pt x="358" y="202"/>
                  </a:cubicBezTo>
                  <a:cubicBezTo>
                    <a:pt x="358" y="201"/>
                    <a:pt x="358" y="200"/>
                    <a:pt x="358" y="200"/>
                  </a:cubicBezTo>
                  <a:cubicBezTo>
                    <a:pt x="358" y="199"/>
                    <a:pt x="358" y="198"/>
                    <a:pt x="359" y="197"/>
                  </a:cubicBezTo>
                  <a:cubicBezTo>
                    <a:pt x="359" y="196"/>
                    <a:pt x="359" y="194"/>
                    <a:pt x="359" y="193"/>
                  </a:cubicBezTo>
                  <a:cubicBezTo>
                    <a:pt x="360" y="192"/>
                    <a:pt x="360" y="192"/>
                    <a:pt x="360" y="192"/>
                  </a:cubicBezTo>
                  <a:cubicBezTo>
                    <a:pt x="361" y="188"/>
                    <a:pt x="361" y="186"/>
                    <a:pt x="363" y="185"/>
                  </a:cubicBezTo>
                  <a:cubicBezTo>
                    <a:pt x="367" y="183"/>
                    <a:pt x="371" y="181"/>
                    <a:pt x="376" y="180"/>
                  </a:cubicBezTo>
                  <a:cubicBezTo>
                    <a:pt x="387" y="177"/>
                    <a:pt x="398" y="170"/>
                    <a:pt x="409" y="158"/>
                  </a:cubicBezTo>
                  <a:cubicBezTo>
                    <a:pt x="410" y="157"/>
                    <a:pt x="411" y="156"/>
                    <a:pt x="412" y="154"/>
                  </a:cubicBezTo>
                  <a:cubicBezTo>
                    <a:pt x="414" y="153"/>
                    <a:pt x="415" y="152"/>
                    <a:pt x="416" y="151"/>
                  </a:cubicBezTo>
                  <a:cubicBezTo>
                    <a:pt x="417" y="150"/>
                    <a:pt x="419" y="148"/>
                    <a:pt x="420" y="146"/>
                  </a:cubicBezTo>
                  <a:cubicBezTo>
                    <a:pt x="422" y="143"/>
                    <a:pt x="424" y="139"/>
                    <a:pt x="425" y="136"/>
                  </a:cubicBezTo>
                  <a:cubicBezTo>
                    <a:pt x="427" y="132"/>
                    <a:pt x="428" y="129"/>
                    <a:pt x="429" y="126"/>
                  </a:cubicBezTo>
                  <a:cubicBezTo>
                    <a:pt x="429" y="126"/>
                    <a:pt x="429" y="125"/>
                    <a:pt x="429" y="125"/>
                  </a:cubicBezTo>
                  <a:cubicBezTo>
                    <a:pt x="429" y="124"/>
                    <a:pt x="430" y="124"/>
                    <a:pt x="430" y="124"/>
                  </a:cubicBezTo>
                  <a:cubicBezTo>
                    <a:pt x="430" y="124"/>
                    <a:pt x="430" y="123"/>
                    <a:pt x="430" y="123"/>
                  </a:cubicBezTo>
                  <a:cubicBezTo>
                    <a:pt x="431" y="123"/>
                    <a:pt x="431" y="122"/>
                    <a:pt x="431" y="122"/>
                  </a:cubicBezTo>
                  <a:cubicBezTo>
                    <a:pt x="432" y="121"/>
                    <a:pt x="433" y="120"/>
                    <a:pt x="433" y="118"/>
                  </a:cubicBezTo>
                  <a:cubicBezTo>
                    <a:pt x="434" y="118"/>
                    <a:pt x="434" y="117"/>
                    <a:pt x="435" y="116"/>
                  </a:cubicBezTo>
                  <a:cubicBezTo>
                    <a:pt x="437" y="113"/>
                    <a:pt x="438" y="109"/>
                    <a:pt x="440" y="105"/>
                  </a:cubicBezTo>
                  <a:cubicBezTo>
                    <a:pt x="441" y="103"/>
                    <a:pt x="443" y="99"/>
                    <a:pt x="443" y="95"/>
                  </a:cubicBezTo>
                  <a:cubicBezTo>
                    <a:pt x="444" y="91"/>
                    <a:pt x="445" y="86"/>
                    <a:pt x="447" y="83"/>
                  </a:cubicBezTo>
                  <a:cubicBezTo>
                    <a:pt x="448" y="81"/>
                    <a:pt x="450" y="80"/>
                    <a:pt x="452" y="78"/>
                  </a:cubicBezTo>
                  <a:cubicBezTo>
                    <a:pt x="453" y="77"/>
                    <a:pt x="453" y="77"/>
                    <a:pt x="454" y="76"/>
                  </a:cubicBezTo>
                  <a:cubicBezTo>
                    <a:pt x="455" y="75"/>
                    <a:pt x="456" y="74"/>
                    <a:pt x="456" y="74"/>
                  </a:cubicBezTo>
                  <a:cubicBezTo>
                    <a:pt x="457" y="74"/>
                    <a:pt x="458" y="75"/>
                    <a:pt x="459" y="75"/>
                  </a:cubicBezTo>
                  <a:cubicBezTo>
                    <a:pt x="461" y="76"/>
                    <a:pt x="463" y="78"/>
                    <a:pt x="465" y="78"/>
                  </a:cubicBezTo>
                  <a:cubicBezTo>
                    <a:pt x="466" y="78"/>
                    <a:pt x="467" y="77"/>
                    <a:pt x="468" y="76"/>
                  </a:cubicBezTo>
                  <a:cubicBezTo>
                    <a:pt x="471" y="73"/>
                    <a:pt x="468" y="70"/>
                    <a:pt x="467" y="67"/>
                  </a:cubicBezTo>
                  <a:cubicBezTo>
                    <a:pt x="466" y="67"/>
                    <a:pt x="466" y="66"/>
                    <a:pt x="466" y="66"/>
                  </a:cubicBezTo>
                  <a:cubicBezTo>
                    <a:pt x="466" y="65"/>
                    <a:pt x="465" y="64"/>
                    <a:pt x="467" y="63"/>
                  </a:cubicBezTo>
                  <a:cubicBezTo>
                    <a:pt x="470" y="61"/>
                    <a:pt x="472" y="59"/>
                    <a:pt x="473" y="57"/>
                  </a:cubicBezTo>
                  <a:cubicBezTo>
                    <a:pt x="475" y="55"/>
                    <a:pt x="475" y="55"/>
                    <a:pt x="475" y="55"/>
                  </a:cubicBezTo>
                  <a:cubicBezTo>
                    <a:pt x="476" y="53"/>
                    <a:pt x="478" y="51"/>
                    <a:pt x="479" y="49"/>
                  </a:cubicBezTo>
                  <a:cubicBezTo>
                    <a:pt x="481" y="47"/>
                    <a:pt x="483" y="44"/>
                    <a:pt x="485" y="42"/>
                  </a:cubicBezTo>
                  <a:cubicBezTo>
                    <a:pt x="485" y="42"/>
                    <a:pt x="486" y="41"/>
                    <a:pt x="488" y="41"/>
                  </a:cubicBezTo>
                  <a:cubicBezTo>
                    <a:pt x="490" y="40"/>
                    <a:pt x="493" y="38"/>
                    <a:pt x="494" y="35"/>
                  </a:cubicBezTo>
                  <a:cubicBezTo>
                    <a:pt x="495" y="32"/>
                    <a:pt x="496" y="29"/>
                    <a:pt x="496" y="25"/>
                  </a:cubicBezTo>
                  <a:cubicBezTo>
                    <a:pt x="496" y="24"/>
                    <a:pt x="496" y="22"/>
                    <a:pt x="496" y="20"/>
                  </a:cubicBezTo>
                  <a:cubicBezTo>
                    <a:pt x="497" y="19"/>
                    <a:pt x="497" y="18"/>
                    <a:pt x="497" y="17"/>
                  </a:cubicBezTo>
                  <a:cubicBezTo>
                    <a:pt x="498" y="17"/>
                    <a:pt x="499" y="16"/>
                    <a:pt x="499" y="16"/>
                  </a:cubicBezTo>
                  <a:cubicBezTo>
                    <a:pt x="500" y="15"/>
                    <a:pt x="501" y="14"/>
                    <a:pt x="502" y="13"/>
                  </a:cubicBezTo>
                  <a:cubicBezTo>
                    <a:pt x="504" y="12"/>
                    <a:pt x="505" y="10"/>
                    <a:pt x="506" y="8"/>
                  </a:cubicBezTo>
                  <a:cubicBezTo>
                    <a:pt x="507" y="8"/>
                    <a:pt x="507" y="8"/>
                    <a:pt x="507" y="8"/>
                  </a:cubicBezTo>
                  <a:cubicBezTo>
                    <a:pt x="507" y="7"/>
                    <a:pt x="511" y="2"/>
                    <a:pt x="511" y="2"/>
                  </a:cubicBezTo>
                  <a:lnTo>
                    <a:pt x="507" y="1"/>
                  </a:lnTo>
                  <a:close/>
                  <a:moveTo>
                    <a:pt x="332" y="281"/>
                  </a:moveTo>
                  <a:cubicBezTo>
                    <a:pt x="332" y="281"/>
                    <a:pt x="330" y="281"/>
                    <a:pt x="330" y="281"/>
                  </a:cubicBezTo>
                  <a:cubicBezTo>
                    <a:pt x="326" y="281"/>
                    <a:pt x="323" y="281"/>
                    <a:pt x="320" y="284"/>
                  </a:cubicBezTo>
                  <a:cubicBezTo>
                    <a:pt x="319" y="284"/>
                    <a:pt x="319" y="284"/>
                    <a:pt x="319" y="284"/>
                  </a:cubicBezTo>
                  <a:cubicBezTo>
                    <a:pt x="318" y="284"/>
                    <a:pt x="317" y="283"/>
                    <a:pt x="316" y="282"/>
                  </a:cubicBezTo>
                  <a:cubicBezTo>
                    <a:pt x="316" y="280"/>
                    <a:pt x="317" y="278"/>
                    <a:pt x="318" y="276"/>
                  </a:cubicBezTo>
                  <a:cubicBezTo>
                    <a:pt x="319" y="275"/>
                    <a:pt x="321" y="274"/>
                    <a:pt x="324" y="274"/>
                  </a:cubicBezTo>
                  <a:cubicBezTo>
                    <a:pt x="325" y="274"/>
                    <a:pt x="326" y="274"/>
                    <a:pt x="328" y="275"/>
                  </a:cubicBezTo>
                  <a:cubicBezTo>
                    <a:pt x="328" y="275"/>
                    <a:pt x="329" y="276"/>
                    <a:pt x="329" y="276"/>
                  </a:cubicBezTo>
                  <a:cubicBezTo>
                    <a:pt x="331" y="277"/>
                    <a:pt x="332" y="278"/>
                    <a:pt x="333" y="278"/>
                  </a:cubicBezTo>
                  <a:cubicBezTo>
                    <a:pt x="335" y="279"/>
                    <a:pt x="336" y="280"/>
                    <a:pt x="338" y="280"/>
                  </a:cubicBezTo>
                  <a:cubicBezTo>
                    <a:pt x="338" y="280"/>
                    <a:pt x="337" y="280"/>
                    <a:pt x="337" y="280"/>
                  </a:cubicBezTo>
                  <a:cubicBezTo>
                    <a:pt x="336" y="281"/>
                    <a:pt x="334" y="281"/>
                    <a:pt x="332" y="28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25"/>
            <p:cNvSpPr>
              <a:spLocks noEditPoints="1"/>
            </p:cNvSpPr>
            <p:nvPr/>
          </p:nvSpPr>
          <p:spPr bwMode="auto">
            <a:xfrm>
              <a:off x="3197" y="621"/>
              <a:ext cx="290" cy="352"/>
            </a:xfrm>
            <a:custGeom>
              <a:avLst/>
              <a:gdLst>
                <a:gd name="T0" fmla="*/ 137 w 144"/>
                <a:gd name="T1" fmla="*/ 129 h 175"/>
                <a:gd name="T2" fmla="*/ 127 w 144"/>
                <a:gd name="T3" fmla="*/ 122 h 175"/>
                <a:gd name="T4" fmla="*/ 120 w 144"/>
                <a:gd name="T5" fmla="*/ 123 h 175"/>
                <a:gd name="T6" fmla="*/ 114 w 144"/>
                <a:gd name="T7" fmla="*/ 113 h 175"/>
                <a:gd name="T8" fmla="*/ 102 w 144"/>
                <a:gd name="T9" fmla="*/ 117 h 175"/>
                <a:gd name="T10" fmla="*/ 95 w 144"/>
                <a:gd name="T11" fmla="*/ 111 h 175"/>
                <a:gd name="T12" fmla="*/ 76 w 144"/>
                <a:gd name="T13" fmla="*/ 106 h 175"/>
                <a:gd name="T14" fmla="*/ 79 w 144"/>
                <a:gd name="T15" fmla="*/ 84 h 175"/>
                <a:gd name="T16" fmla="*/ 88 w 144"/>
                <a:gd name="T17" fmla="*/ 69 h 175"/>
                <a:gd name="T18" fmla="*/ 76 w 144"/>
                <a:gd name="T19" fmla="*/ 73 h 175"/>
                <a:gd name="T20" fmla="*/ 73 w 144"/>
                <a:gd name="T21" fmla="*/ 59 h 175"/>
                <a:gd name="T22" fmla="*/ 76 w 144"/>
                <a:gd name="T23" fmla="*/ 59 h 175"/>
                <a:gd name="T24" fmla="*/ 79 w 144"/>
                <a:gd name="T25" fmla="*/ 42 h 175"/>
                <a:gd name="T26" fmla="*/ 82 w 144"/>
                <a:gd name="T27" fmla="*/ 42 h 175"/>
                <a:gd name="T28" fmla="*/ 90 w 144"/>
                <a:gd name="T29" fmla="*/ 51 h 175"/>
                <a:gd name="T30" fmla="*/ 88 w 144"/>
                <a:gd name="T31" fmla="*/ 35 h 175"/>
                <a:gd name="T32" fmla="*/ 85 w 144"/>
                <a:gd name="T33" fmla="*/ 30 h 175"/>
                <a:gd name="T34" fmla="*/ 72 w 144"/>
                <a:gd name="T35" fmla="*/ 10 h 175"/>
                <a:gd name="T36" fmla="*/ 64 w 144"/>
                <a:gd name="T37" fmla="*/ 2 h 175"/>
                <a:gd name="T38" fmla="*/ 38 w 144"/>
                <a:gd name="T39" fmla="*/ 20 h 175"/>
                <a:gd name="T40" fmla="*/ 34 w 144"/>
                <a:gd name="T41" fmla="*/ 23 h 175"/>
                <a:gd name="T42" fmla="*/ 27 w 144"/>
                <a:gd name="T43" fmla="*/ 27 h 175"/>
                <a:gd name="T44" fmla="*/ 28 w 144"/>
                <a:gd name="T45" fmla="*/ 22 h 175"/>
                <a:gd name="T46" fmla="*/ 18 w 144"/>
                <a:gd name="T47" fmla="*/ 19 h 175"/>
                <a:gd name="T48" fmla="*/ 16 w 144"/>
                <a:gd name="T49" fmla="*/ 29 h 175"/>
                <a:gd name="T50" fmla="*/ 25 w 144"/>
                <a:gd name="T51" fmla="*/ 43 h 175"/>
                <a:gd name="T52" fmla="*/ 32 w 144"/>
                <a:gd name="T53" fmla="*/ 47 h 175"/>
                <a:gd name="T54" fmla="*/ 25 w 144"/>
                <a:gd name="T55" fmla="*/ 59 h 175"/>
                <a:gd name="T56" fmla="*/ 7 w 144"/>
                <a:gd name="T57" fmla="*/ 43 h 175"/>
                <a:gd name="T58" fmla="*/ 8 w 144"/>
                <a:gd name="T59" fmla="*/ 63 h 175"/>
                <a:gd name="T60" fmla="*/ 18 w 144"/>
                <a:gd name="T61" fmla="*/ 82 h 175"/>
                <a:gd name="T62" fmla="*/ 31 w 144"/>
                <a:gd name="T63" fmla="*/ 111 h 175"/>
                <a:gd name="T64" fmla="*/ 35 w 144"/>
                <a:gd name="T65" fmla="*/ 126 h 175"/>
                <a:gd name="T66" fmla="*/ 43 w 144"/>
                <a:gd name="T67" fmla="*/ 142 h 175"/>
                <a:gd name="T68" fmla="*/ 49 w 144"/>
                <a:gd name="T69" fmla="*/ 149 h 175"/>
                <a:gd name="T70" fmla="*/ 57 w 144"/>
                <a:gd name="T71" fmla="*/ 171 h 175"/>
                <a:gd name="T72" fmla="*/ 60 w 144"/>
                <a:gd name="T73" fmla="*/ 175 h 175"/>
                <a:gd name="T74" fmla="*/ 87 w 144"/>
                <a:gd name="T75" fmla="*/ 168 h 175"/>
                <a:gd name="T76" fmla="*/ 102 w 144"/>
                <a:gd name="T77" fmla="*/ 168 h 175"/>
                <a:gd name="T78" fmla="*/ 144 w 144"/>
                <a:gd name="T79" fmla="*/ 152 h 175"/>
                <a:gd name="T80" fmla="*/ 67 w 144"/>
                <a:gd name="T81" fmla="*/ 155 h 175"/>
                <a:gd name="T82" fmla="*/ 64 w 144"/>
                <a:gd name="T83" fmla="*/ 147 h 175"/>
                <a:gd name="T84" fmla="*/ 51 w 144"/>
                <a:gd name="T85" fmla="*/ 139 h 175"/>
                <a:gd name="T86" fmla="*/ 69 w 144"/>
                <a:gd name="T87" fmla="*/ 128 h 175"/>
                <a:gd name="T88" fmla="*/ 72 w 144"/>
                <a:gd name="T89" fmla="*/ 137 h 175"/>
                <a:gd name="T90" fmla="*/ 80 w 144"/>
                <a:gd name="T91" fmla="*/ 137 h 175"/>
                <a:gd name="T92" fmla="*/ 79 w 144"/>
                <a:gd name="T93" fmla="*/ 145 h 175"/>
                <a:gd name="T94" fmla="*/ 68 w 144"/>
                <a:gd name="T95" fmla="*/ 150 h 175"/>
                <a:gd name="T96" fmla="*/ 69 w 144"/>
                <a:gd name="T97" fmla="*/ 109 h 175"/>
                <a:gd name="T98" fmla="*/ 65 w 144"/>
                <a:gd name="T99" fmla="*/ 106 h 175"/>
                <a:gd name="T100" fmla="*/ 66 w 144"/>
                <a:gd name="T101" fmla="*/ 10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4" h="175">
                  <a:moveTo>
                    <a:pt x="143" y="146"/>
                  </a:moveTo>
                  <a:cubicBezTo>
                    <a:pt x="143" y="144"/>
                    <a:pt x="143" y="141"/>
                    <a:pt x="142" y="139"/>
                  </a:cubicBezTo>
                  <a:cubicBezTo>
                    <a:pt x="142" y="136"/>
                    <a:pt x="140" y="132"/>
                    <a:pt x="137" y="129"/>
                  </a:cubicBezTo>
                  <a:cubicBezTo>
                    <a:pt x="137" y="129"/>
                    <a:pt x="136" y="128"/>
                    <a:pt x="136" y="127"/>
                  </a:cubicBezTo>
                  <a:cubicBezTo>
                    <a:pt x="134" y="126"/>
                    <a:pt x="133" y="124"/>
                    <a:pt x="131" y="123"/>
                  </a:cubicBezTo>
                  <a:cubicBezTo>
                    <a:pt x="130" y="122"/>
                    <a:pt x="129" y="122"/>
                    <a:pt x="127" y="122"/>
                  </a:cubicBezTo>
                  <a:cubicBezTo>
                    <a:pt x="126" y="122"/>
                    <a:pt x="126" y="122"/>
                    <a:pt x="125" y="122"/>
                  </a:cubicBezTo>
                  <a:cubicBezTo>
                    <a:pt x="124" y="122"/>
                    <a:pt x="124" y="122"/>
                    <a:pt x="124" y="122"/>
                  </a:cubicBezTo>
                  <a:cubicBezTo>
                    <a:pt x="123" y="122"/>
                    <a:pt x="121" y="123"/>
                    <a:pt x="120" y="123"/>
                  </a:cubicBezTo>
                  <a:cubicBezTo>
                    <a:pt x="119" y="124"/>
                    <a:pt x="117" y="124"/>
                    <a:pt x="116" y="124"/>
                  </a:cubicBezTo>
                  <a:cubicBezTo>
                    <a:pt x="116" y="124"/>
                    <a:pt x="116" y="123"/>
                    <a:pt x="116" y="122"/>
                  </a:cubicBezTo>
                  <a:cubicBezTo>
                    <a:pt x="116" y="119"/>
                    <a:pt x="117" y="116"/>
                    <a:pt x="114" y="113"/>
                  </a:cubicBezTo>
                  <a:cubicBezTo>
                    <a:pt x="112" y="111"/>
                    <a:pt x="110" y="111"/>
                    <a:pt x="109" y="111"/>
                  </a:cubicBezTo>
                  <a:cubicBezTo>
                    <a:pt x="105" y="111"/>
                    <a:pt x="103" y="114"/>
                    <a:pt x="103" y="117"/>
                  </a:cubicBezTo>
                  <a:cubicBezTo>
                    <a:pt x="102" y="117"/>
                    <a:pt x="102" y="117"/>
                    <a:pt x="102" y="117"/>
                  </a:cubicBezTo>
                  <a:cubicBezTo>
                    <a:pt x="101" y="117"/>
                    <a:pt x="100" y="116"/>
                    <a:pt x="99" y="116"/>
                  </a:cubicBezTo>
                  <a:cubicBezTo>
                    <a:pt x="98" y="115"/>
                    <a:pt x="98" y="115"/>
                    <a:pt x="97" y="114"/>
                  </a:cubicBezTo>
                  <a:cubicBezTo>
                    <a:pt x="97" y="113"/>
                    <a:pt x="96" y="112"/>
                    <a:pt x="95" y="111"/>
                  </a:cubicBezTo>
                  <a:cubicBezTo>
                    <a:pt x="93" y="109"/>
                    <a:pt x="90" y="108"/>
                    <a:pt x="88" y="107"/>
                  </a:cubicBezTo>
                  <a:cubicBezTo>
                    <a:pt x="85" y="107"/>
                    <a:pt x="82" y="106"/>
                    <a:pt x="79" y="106"/>
                  </a:cubicBezTo>
                  <a:cubicBezTo>
                    <a:pt x="78" y="106"/>
                    <a:pt x="77" y="106"/>
                    <a:pt x="76" y="106"/>
                  </a:cubicBezTo>
                  <a:cubicBezTo>
                    <a:pt x="78" y="106"/>
                    <a:pt x="79" y="105"/>
                    <a:pt x="79" y="104"/>
                  </a:cubicBezTo>
                  <a:cubicBezTo>
                    <a:pt x="81" y="101"/>
                    <a:pt x="81" y="98"/>
                    <a:pt x="80" y="96"/>
                  </a:cubicBezTo>
                  <a:cubicBezTo>
                    <a:pt x="78" y="90"/>
                    <a:pt x="77" y="86"/>
                    <a:pt x="79" y="84"/>
                  </a:cubicBezTo>
                  <a:cubicBezTo>
                    <a:pt x="80" y="83"/>
                    <a:pt x="81" y="82"/>
                    <a:pt x="82" y="81"/>
                  </a:cubicBezTo>
                  <a:cubicBezTo>
                    <a:pt x="84" y="79"/>
                    <a:pt x="86" y="77"/>
                    <a:pt x="87" y="75"/>
                  </a:cubicBezTo>
                  <a:cubicBezTo>
                    <a:pt x="88" y="73"/>
                    <a:pt x="89" y="71"/>
                    <a:pt x="88" y="69"/>
                  </a:cubicBezTo>
                  <a:cubicBezTo>
                    <a:pt x="87" y="68"/>
                    <a:pt x="86" y="67"/>
                    <a:pt x="85" y="67"/>
                  </a:cubicBezTo>
                  <a:cubicBezTo>
                    <a:pt x="83" y="67"/>
                    <a:pt x="81" y="69"/>
                    <a:pt x="77" y="72"/>
                  </a:cubicBezTo>
                  <a:cubicBezTo>
                    <a:pt x="76" y="72"/>
                    <a:pt x="76" y="73"/>
                    <a:pt x="76" y="73"/>
                  </a:cubicBezTo>
                  <a:cubicBezTo>
                    <a:pt x="75" y="73"/>
                    <a:pt x="75" y="74"/>
                    <a:pt x="75" y="74"/>
                  </a:cubicBezTo>
                  <a:cubicBezTo>
                    <a:pt x="74" y="74"/>
                    <a:pt x="73" y="72"/>
                    <a:pt x="73" y="69"/>
                  </a:cubicBezTo>
                  <a:cubicBezTo>
                    <a:pt x="72" y="63"/>
                    <a:pt x="72" y="60"/>
                    <a:pt x="73" y="59"/>
                  </a:cubicBezTo>
                  <a:cubicBezTo>
                    <a:pt x="73" y="59"/>
                    <a:pt x="73" y="59"/>
                    <a:pt x="73" y="59"/>
                  </a:cubicBezTo>
                  <a:cubicBezTo>
                    <a:pt x="73" y="59"/>
                    <a:pt x="74" y="59"/>
                    <a:pt x="74" y="59"/>
                  </a:cubicBezTo>
                  <a:cubicBezTo>
                    <a:pt x="75" y="59"/>
                    <a:pt x="75" y="59"/>
                    <a:pt x="76" y="59"/>
                  </a:cubicBezTo>
                  <a:cubicBezTo>
                    <a:pt x="78" y="59"/>
                    <a:pt x="79" y="58"/>
                    <a:pt x="80" y="57"/>
                  </a:cubicBezTo>
                  <a:cubicBezTo>
                    <a:pt x="83" y="54"/>
                    <a:pt x="81" y="50"/>
                    <a:pt x="80" y="47"/>
                  </a:cubicBezTo>
                  <a:cubicBezTo>
                    <a:pt x="80" y="45"/>
                    <a:pt x="78" y="43"/>
                    <a:pt x="79" y="42"/>
                  </a:cubicBezTo>
                  <a:cubicBezTo>
                    <a:pt x="79" y="42"/>
                    <a:pt x="79" y="42"/>
                    <a:pt x="81" y="42"/>
                  </a:cubicBezTo>
                  <a:cubicBezTo>
                    <a:pt x="82" y="42"/>
                    <a:pt x="82" y="42"/>
                    <a:pt x="82" y="42"/>
                  </a:cubicBezTo>
                  <a:cubicBezTo>
                    <a:pt x="82" y="42"/>
                    <a:pt x="82" y="42"/>
                    <a:pt x="82" y="42"/>
                  </a:cubicBezTo>
                  <a:cubicBezTo>
                    <a:pt x="83" y="42"/>
                    <a:pt x="83" y="43"/>
                    <a:pt x="83" y="43"/>
                  </a:cubicBezTo>
                  <a:cubicBezTo>
                    <a:pt x="83" y="44"/>
                    <a:pt x="83" y="46"/>
                    <a:pt x="84" y="47"/>
                  </a:cubicBezTo>
                  <a:cubicBezTo>
                    <a:pt x="85" y="50"/>
                    <a:pt x="87" y="51"/>
                    <a:pt x="90" y="51"/>
                  </a:cubicBezTo>
                  <a:cubicBezTo>
                    <a:pt x="91" y="51"/>
                    <a:pt x="92" y="51"/>
                    <a:pt x="93" y="50"/>
                  </a:cubicBezTo>
                  <a:cubicBezTo>
                    <a:pt x="94" y="48"/>
                    <a:pt x="95" y="46"/>
                    <a:pt x="94" y="44"/>
                  </a:cubicBezTo>
                  <a:cubicBezTo>
                    <a:pt x="94" y="41"/>
                    <a:pt x="90" y="36"/>
                    <a:pt x="88" y="35"/>
                  </a:cubicBezTo>
                  <a:cubicBezTo>
                    <a:pt x="87" y="34"/>
                    <a:pt x="85" y="33"/>
                    <a:pt x="84" y="33"/>
                  </a:cubicBezTo>
                  <a:cubicBezTo>
                    <a:pt x="84" y="33"/>
                    <a:pt x="83" y="33"/>
                    <a:pt x="83" y="32"/>
                  </a:cubicBezTo>
                  <a:cubicBezTo>
                    <a:pt x="84" y="32"/>
                    <a:pt x="84" y="31"/>
                    <a:pt x="85" y="30"/>
                  </a:cubicBezTo>
                  <a:cubicBezTo>
                    <a:pt x="86" y="27"/>
                    <a:pt x="85" y="23"/>
                    <a:pt x="83" y="20"/>
                  </a:cubicBezTo>
                  <a:cubicBezTo>
                    <a:pt x="82" y="18"/>
                    <a:pt x="79" y="17"/>
                    <a:pt x="77" y="15"/>
                  </a:cubicBezTo>
                  <a:cubicBezTo>
                    <a:pt x="75" y="14"/>
                    <a:pt x="73" y="12"/>
                    <a:pt x="72" y="10"/>
                  </a:cubicBezTo>
                  <a:cubicBezTo>
                    <a:pt x="70" y="9"/>
                    <a:pt x="69" y="6"/>
                    <a:pt x="68" y="4"/>
                  </a:cubicBezTo>
                  <a:cubicBezTo>
                    <a:pt x="67" y="0"/>
                    <a:pt x="67" y="0"/>
                    <a:pt x="67" y="0"/>
                  </a:cubicBezTo>
                  <a:cubicBezTo>
                    <a:pt x="64" y="2"/>
                    <a:pt x="64" y="2"/>
                    <a:pt x="64" y="2"/>
                  </a:cubicBezTo>
                  <a:cubicBezTo>
                    <a:pt x="62" y="3"/>
                    <a:pt x="60" y="5"/>
                    <a:pt x="59" y="6"/>
                  </a:cubicBezTo>
                  <a:cubicBezTo>
                    <a:pt x="58" y="7"/>
                    <a:pt x="57" y="8"/>
                    <a:pt x="56" y="9"/>
                  </a:cubicBezTo>
                  <a:cubicBezTo>
                    <a:pt x="51" y="13"/>
                    <a:pt x="44" y="18"/>
                    <a:pt x="38" y="20"/>
                  </a:cubicBezTo>
                  <a:cubicBezTo>
                    <a:pt x="37" y="20"/>
                    <a:pt x="37" y="20"/>
                    <a:pt x="37" y="20"/>
                  </a:cubicBezTo>
                  <a:cubicBezTo>
                    <a:pt x="36" y="21"/>
                    <a:pt x="36" y="21"/>
                    <a:pt x="36" y="21"/>
                  </a:cubicBezTo>
                  <a:cubicBezTo>
                    <a:pt x="36" y="21"/>
                    <a:pt x="35" y="22"/>
                    <a:pt x="34" y="23"/>
                  </a:cubicBezTo>
                  <a:cubicBezTo>
                    <a:pt x="33" y="23"/>
                    <a:pt x="32" y="24"/>
                    <a:pt x="31" y="24"/>
                  </a:cubicBezTo>
                  <a:cubicBezTo>
                    <a:pt x="31" y="25"/>
                    <a:pt x="30" y="25"/>
                    <a:pt x="30" y="25"/>
                  </a:cubicBezTo>
                  <a:cubicBezTo>
                    <a:pt x="29" y="27"/>
                    <a:pt x="28" y="27"/>
                    <a:pt x="27" y="27"/>
                  </a:cubicBezTo>
                  <a:cubicBezTo>
                    <a:pt x="27" y="27"/>
                    <a:pt x="26" y="27"/>
                    <a:pt x="26" y="27"/>
                  </a:cubicBezTo>
                  <a:cubicBezTo>
                    <a:pt x="26" y="27"/>
                    <a:pt x="26" y="27"/>
                    <a:pt x="26" y="27"/>
                  </a:cubicBezTo>
                  <a:cubicBezTo>
                    <a:pt x="27" y="26"/>
                    <a:pt x="28" y="24"/>
                    <a:pt x="28" y="22"/>
                  </a:cubicBezTo>
                  <a:cubicBezTo>
                    <a:pt x="27" y="20"/>
                    <a:pt x="25" y="19"/>
                    <a:pt x="24" y="18"/>
                  </a:cubicBezTo>
                  <a:cubicBezTo>
                    <a:pt x="23" y="18"/>
                    <a:pt x="22" y="17"/>
                    <a:pt x="21" y="17"/>
                  </a:cubicBezTo>
                  <a:cubicBezTo>
                    <a:pt x="20" y="17"/>
                    <a:pt x="19" y="18"/>
                    <a:pt x="18" y="19"/>
                  </a:cubicBezTo>
                  <a:cubicBezTo>
                    <a:pt x="16" y="20"/>
                    <a:pt x="16" y="23"/>
                    <a:pt x="16" y="25"/>
                  </a:cubicBezTo>
                  <a:cubicBezTo>
                    <a:pt x="16" y="26"/>
                    <a:pt x="16" y="27"/>
                    <a:pt x="16" y="27"/>
                  </a:cubicBezTo>
                  <a:cubicBezTo>
                    <a:pt x="16" y="28"/>
                    <a:pt x="16" y="28"/>
                    <a:pt x="16" y="29"/>
                  </a:cubicBezTo>
                  <a:cubicBezTo>
                    <a:pt x="15" y="30"/>
                    <a:pt x="15" y="31"/>
                    <a:pt x="15" y="33"/>
                  </a:cubicBezTo>
                  <a:cubicBezTo>
                    <a:pt x="15" y="36"/>
                    <a:pt x="15" y="38"/>
                    <a:pt x="17" y="39"/>
                  </a:cubicBezTo>
                  <a:cubicBezTo>
                    <a:pt x="19" y="41"/>
                    <a:pt x="22" y="43"/>
                    <a:pt x="25" y="43"/>
                  </a:cubicBezTo>
                  <a:cubicBezTo>
                    <a:pt x="28" y="43"/>
                    <a:pt x="31" y="42"/>
                    <a:pt x="33" y="40"/>
                  </a:cubicBezTo>
                  <a:cubicBezTo>
                    <a:pt x="32" y="41"/>
                    <a:pt x="32" y="43"/>
                    <a:pt x="32" y="44"/>
                  </a:cubicBezTo>
                  <a:cubicBezTo>
                    <a:pt x="32" y="45"/>
                    <a:pt x="32" y="46"/>
                    <a:pt x="32" y="47"/>
                  </a:cubicBezTo>
                  <a:cubicBezTo>
                    <a:pt x="32" y="49"/>
                    <a:pt x="32" y="51"/>
                    <a:pt x="33" y="54"/>
                  </a:cubicBezTo>
                  <a:cubicBezTo>
                    <a:pt x="34" y="58"/>
                    <a:pt x="36" y="70"/>
                    <a:pt x="33" y="72"/>
                  </a:cubicBezTo>
                  <a:cubicBezTo>
                    <a:pt x="31" y="70"/>
                    <a:pt x="26" y="62"/>
                    <a:pt x="25" y="59"/>
                  </a:cubicBezTo>
                  <a:cubicBezTo>
                    <a:pt x="24" y="57"/>
                    <a:pt x="23" y="55"/>
                    <a:pt x="22" y="54"/>
                  </a:cubicBezTo>
                  <a:cubicBezTo>
                    <a:pt x="19" y="50"/>
                    <a:pt x="14" y="43"/>
                    <a:pt x="8" y="43"/>
                  </a:cubicBezTo>
                  <a:cubicBezTo>
                    <a:pt x="8" y="43"/>
                    <a:pt x="8" y="43"/>
                    <a:pt x="7" y="43"/>
                  </a:cubicBezTo>
                  <a:cubicBezTo>
                    <a:pt x="5" y="43"/>
                    <a:pt x="3" y="45"/>
                    <a:pt x="2" y="46"/>
                  </a:cubicBezTo>
                  <a:cubicBezTo>
                    <a:pt x="0" y="50"/>
                    <a:pt x="1" y="54"/>
                    <a:pt x="3" y="57"/>
                  </a:cubicBezTo>
                  <a:cubicBezTo>
                    <a:pt x="4" y="60"/>
                    <a:pt x="6" y="62"/>
                    <a:pt x="8" y="63"/>
                  </a:cubicBezTo>
                  <a:cubicBezTo>
                    <a:pt x="9" y="65"/>
                    <a:pt x="10" y="66"/>
                    <a:pt x="11" y="68"/>
                  </a:cubicBezTo>
                  <a:cubicBezTo>
                    <a:pt x="13" y="70"/>
                    <a:pt x="14" y="73"/>
                    <a:pt x="15" y="76"/>
                  </a:cubicBezTo>
                  <a:cubicBezTo>
                    <a:pt x="16" y="78"/>
                    <a:pt x="17" y="80"/>
                    <a:pt x="18" y="82"/>
                  </a:cubicBezTo>
                  <a:cubicBezTo>
                    <a:pt x="19" y="85"/>
                    <a:pt x="21" y="87"/>
                    <a:pt x="22" y="89"/>
                  </a:cubicBezTo>
                  <a:cubicBezTo>
                    <a:pt x="25" y="94"/>
                    <a:pt x="28" y="99"/>
                    <a:pt x="30" y="104"/>
                  </a:cubicBezTo>
                  <a:cubicBezTo>
                    <a:pt x="30" y="106"/>
                    <a:pt x="30" y="108"/>
                    <a:pt x="31" y="111"/>
                  </a:cubicBezTo>
                  <a:cubicBezTo>
                    <a:pt x="31" y="112"/>
                    <a:pt x="31" y="113"/>
                    <a:pt x="31" y="114"/>
                  </a:cubicBezTo>
                  <a:cubicBezTo>
                    <a:pt x="31" y="117"/>
                    <a:pt x="32" y="119"/>
                    <a:pt x="33" y="121"/>
                  </a:cubicBezTo>
                  <a:cubicBezTo>
                    <a:pt x="34" y="123"/>
                    <a:pt x="34" y="125"/>
                    <a:pt x="35" y="126"/>
                  </a:cubicBezTo>
                  <a:cubicBezTo>
                    <a:pt x="35" y="128"/>
                    <a:pt x="35" y="128"/>
                    <a:pt x="35" y="128"/>
                  </a:cubicBezTo>
                  <a:cubicBezTo>
                    <a:pt x="35" y="132"/>
                    <a:pt x="36" y="136"/>
                    <a:pt x="38" y="139"/>
                  </a:cubicBezTo>
                  <a:cubicBezTo>
                    <a:pt x="39" y="141"/>
                    <a:pt x="41" y="142"/>
                    <a:pt x="43" y="142"/>
                  </a:cubicBezTo>
                  <a:cubicBezTo>
                    <a:pt x="45" y="142"/>
                    <a:pt x="47" y="141"/>
                    <a:pt x="50" y="140"/>
                  </a:cubicBezTo>
                  <a:cubicBezTo>
                    <a:pt x="49" y="140"/>
                    <a:pt x="49" y="141"/>
                    <a:pt x="48" y="141"/>
                  </a:cubicBezTo>
                  <a:cubicBezTo>
                    <a:pt x="46" y="144"/>
                    <a:pt x="48" y="147"/>
                    <a:pt x="49" y="149"/>
                  </a:cubicBezTo>
                  <a:cubicBezTo>
                    <a:pt x="49" y="149"/>
                    <a:pt x="49" y="150"/>
                    <a:pt x="49" y="150"/>
                  </a:cubicBezTo>
                  <a:cubicBezTo>
                    <a:pt x="51" y="154"/>
                    <a:pt x="52" y="159"/>
                    <a:pt x="54" y="163"/>
                  </a:cubicBezTo>
                  <a:cubicBezTo>
                    <a:pt x="55" y="166"/>
                    <a:pt x="56" y="169"/>
                    <a:pt x="57" y="171"/>
                  </a:cubicBezTo>
                  <a:cubicBezTo>
                    <a:pt x="57" y="172"/>
                    <a:pt x="57" y="172"/>
                    <a:pt x="57" y="173"/>
                  </a:cubicBezTo>
                  <a:cubicBezTo>
                    <a:pt x="58" y="175"/>
                    <a:pt x="58" y="175"/>
                    <a:pt x="58" y="175"/>
                  </a:cubicBezTo>
                  <a:cubicBezTo>
                    <a:pt x="60" y="175"/>
                    <a:pt x="60" y="175"/>
                    <a:pt x="60" y="175"/>
                  </a:cubicBezTo>
                  <a:cubicBezTo>
                    <a:pt x="64" y="174"/>
                    <a:pt x="67" y="173"/>
                    <a:pt x="70" y="171"/>
                  </a:cubicBezTo>
                  <a:cubicBezTo>
                    <a:pt x="73" y="170"/>
                    <a:pt x="76" y="169"/>
                    <a:pt x="79" y="168"/>
                  </a:cubicBezTo>
                  <a:cubicBezTo>
                    <a:pt x="81" y="168"/>
                    <a:pt x="84" y="168"/>
                    <a:pt x="87" y="168"/>
                  </a:cubicBezTo>
                  <a:cubicBezTo>
                    <a:pt x="89" y="168"/>
                    <a:pt x="90" y="168"/>
                    <a:pt x="92" y="168"/>
                  </a:cubicBezTo>
                  <a:cubicBezTo>
                    <a:pt x="94" y="168"/>
                    <a:pt x="95" y="168"/>
                    <a:pt x="97" y="168"/>
                  </a:cubicBezTo>
                  <a:cubicBezTo>
                    <a:pt x="99" y="168"/>
                    <a:pt x="101" y="168"/>
                    <a:pt x="102" y="168"/>
                  </a:cubicBezTo>
                  <a:cubicBezTo>
                    <a:pt x="110" y="166"/>
                    <a:pt x="118" y="163"/>
                    <a:pt x="125" y="159"/>
                  </a:cubicBezTo>
                  <a:cubicBezTo>
                    <a:pt x="131" y="156"/>
                    <a:pt x="136" y="154"/>
                    <a:pt x="141" y="152"/>
                  </a:cubicBezTo>
                  <a:cubicBezTo>
                    <a:pt x="144" y="152"/>
                    <a:pt x="144" y="152"/>
                    <a:pt x="144" y="152"/>
                  </a:cubicBezTo>
                  <a:lnTo>
                    <a:pt x="143" y="146"/>
                  </a:lnTo>
                  <a:close/>
                  <a:moveTo>
                    <a:pt x="68" y="150"/>
                  </a:moveTo>
                  <a:cubicBezTo>
                    <a:pt x="67" y="152"/>
                    <a:pt x="67" y="153"/>
                    <a:pt x="67" y="155"/>
                  </a:cubicBezTo>
                  <a:cubicBezTo>
                    <a:pt x="66" y="154"/>
                    <a:pt x="66" y="154"/>
                    <a:pt x="65" y="153"/>
                  </a:cubicBezTo>
                  <a:cubicBezTo>
                    <a:pt x="65" y="152"/>
                    <a:pt x="64" y="151"/>
                    <a:pt x="64" y="150"/>
                  </a:cubicBezTo>
                  <a:cubicBezTo>
                    <a:pt x="64" y="149"/>
                    <a:pt x="64" y="148"/>
                    <a:pt x="64" y="147"/>
                  </a:cubicBezTo>
                  <a:cubicBezTo>
                    <a:pt x="65" y="145"/>
                    <a:pt x="66" y="139"/>
                    <a:pt x="59" y="138"/>
                  </a:cubicBezTo>
                  <a:cubicBezTo>
                    <a:pt x="58" y="137"/>
                    <a:pt x="58" y="137"/>
                    <a:pt x="57" y="137"/>
                  </a:cubicBezTo>
                  <a:cubicBezTo>
                    <a:pt x="55" y="137"/>
                    <a:pt x="53" y="138"/>
                    <a:pt x="51" y="139"/>
                  </a:cubicBezTo>
                  <a:cubicBezTo>
                    <a:pt x="53" y="137"/>
                    <a:pt x="55" y="135"/>
                    <a:pt x="57" y="134"/>
                  </a:cubicBezTo>
                  <a:cubicBezTo>
                    <a:pt x="59" y="133"/>
                    <a:pt x="60" y="131"/>
                    <a:pt x="61" y="131"/>
                  </a:cubicBezTo>
                  <a:cubicBezTo>
                    <a:pt x="62" y="130"/>
                    <a:pt x="66" y="129"/>
                    <a:pt x="69" y="128"/>
                  </a:cubicBezTo>
                  <a:cubicBezTo>
                    <a:pt x="69" y="128"/>
                    <a:pt x="69" y="128"/>
                    <a:pt x="69" y="128"/>
                  </a:cubicBezTo>
                  <a:cubicBezTo>
                    <a:pt x="68" y="130"/>
                    <a:pt x="67" y="132"/>
                    <a:pt x="68" y="134"/>
                  </a:cubicBezTo>
                  <a:cubicBezTo>
                    <a:pt x="69" y="135"/>
                    <a:pt x="70" y="137"/>
                    <a:pt x="72" y="137"/>
                  </a:cubicBezTo>
                  <a:cubicBezTo>
                    <a:pt x="73" y="137"/>
                    <a:pt x="73" y="138"/>
                    <a:pt x="74" y="138"/>
                  </a:cubicBezTo>
                  <a:cubicBezTo>
                    <a:pt x="75" y="138"/>
                    <a:pt x="77" y="137"/>
                    <a:pt x="78" y="137"/>
                  </a:cubicBezTo>
                  <a:cubicBezTo>
                    <a:pt x="79" y="137"/>
                    <a:pt x="79" y="137"/>
                    <a:pt x="80" y="137"/>
                  </a:cubicBezTo>
                  <a:cubicBezTo>
                    <a:pt x="80" y="137"/>
                    <a:pt x="80" y="137"/>
                    <a:pt x="80" y="137"/>
                  </a:cubicBezTo>
                  <a:cubicBezTo>
                    <a:pt x="81" y="137"/>
                    <a:pt x="83" y="140"/>
                    <a:pt x="83" y="141"/>
                  </a:cubicBezTo>
                  <a:cubicBezTo>
                    <a:pt x="83" y="142"/>
                    <a:pt x="82" y="143"/>
                    <a:pt x="79" y="145"/>
                  </a:cubicBezTo>
                  <a:cubicBezTo>
                    <a:pt x="78" y="145"/>
                    <a:pt x="78" y="145"/>
                    <a:pt x="78" y="145"/>
                  </a:cubicBezTo>
                  <a:cubicBezTo>
                    <a:pt x="77" y="145"/>
                    <a:pt x="77" y="146"/>
                    <a:pt x="76" y="146"/>
                  </a:cubicBezTo>
                  <a:cubicBezTo>
                    <a:pt x="73" y="147"/>
                    <a:pt x="70" y="148"/>
                    <a:pt x="68" y="150"/>
                  </a:cubicBezTo>
                  <a:close/>
                  <a:moveTo>
                    <a:pt x="73" y="107"/>
                  </a:moveTo>
                  <a:cubicBezTo>
                    <a:pt x="72" y="107"/>
                    <a:pt x="72" y="107"/>
                    <a:pt x="71" y="107"/>
                  </a:cubicBezTo>
                  <a:cubicBezTo>
                    <a:pt x="71" y="108"/>
                    <a:pt x="70" y="108"/>
                    <a:pt x="69" y="109"/>
                  </a:cubicBezTo>
                  <a:cubicBezTo>
                    <a:pt x="69" y="109"/>
                    <a:pt x="67" y="110"/>
                    <a:pt x="67" y="110"/>
                  </a:cubicBezTo>
                  <a:cubicBezTo>
                    <a:pt x="67" y="110"/>
                    <a:pt x="67" y="110"/>
                    <a:pt x="67" y="108"/>
                  </a:cubicBezTo>
                  <a:cubicBezTo>
                    <a:pt x="66" y="108"/>
                    <a:pt x="66" y="107"/>
                    <a:pt x="65" y="106"/>
                  </a:cubicBezTo>
                  <a:cubicBezTo>
                    <a:pt x="65" y="105"/>
                    <a:pt x="63" y="102"/>
                    <a:pt x="64" y="101"/>
                  </a:cubicBezTo>
                  <a:cubicBezTo>
                    <a:pt x="64" y="101"/>
                    <a:pt x="64" y="101"/>
                    <a:pt x="64" y="100"/>
                  </a:cubicBezTo>
                  <a:cubicBezTo>
                    <a:pt x="64" y="101"/>
                    <a:pt x="65" y="102"/>
                    <a:pt x="66" y="103"/>
                  </a:cubicBezTo>
                  <a:cubicBezTo>
                    <a:pt x="66" y="104"/>
                    <a:pt x="67" y="104"/>
                    <a:pt x="67" y="105"/>
                  </a:cubicBezTo>
                  <a:cubicBezTo>
                    <a:pt x="69" y="106"/>
                    <a:pt x="71" y="107"/>
                    <a:pt x="73" y="10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6"/>
            <p:cNvSpPr>
              <a:spLocks noEditPoints="1"/>
            </p:cNvSpPr>
            <p:nvPr/>
          </p:nvSpPr>
          <p:spPr bwMode="auto">
            <a:xfrm>
              <a:off x="2829" y="78"/>
              <a:ext cx="503" cy="628"/>
            </a:xfrm>
            <a:custGeom>
              <a:avLst/>
              <a:gdLst>
                <a:gd name="T0" fmla="*/ 234 w 250"/>
                <a:gd name="T1" fmla="*/ 256 h 312"/>
                <a:gd name="T2" fmla="*/ 230 w 250"/>
                <a:gd name="T3" fmla="*/ 232 h 312"/>
                <a:gd name="T4" fmla="*/ 243 w 250"/>
                <a:gd name="T5" fmla="*/ 227 h 312"/>
                <a:gd name="T6" fmla="*/ 240 w 250"/>
                <a:gd name="T7" fmla="*/ 209 h 312"/>
                <a:gd name="T8" fmla="*/ 232 w 250"/>
                <a:gd name="T9" fmla="*/ 178 h 312"/>
                <a:gd name="T10" fmla="*/ 222 w 250"/>
                <a:gd name="T11" fmla="*/ 161 h 312"/>
                <a:gd name="T12" fmla="*/ 214 w 250"/>
                <a:gd name="T13" fmla="*/ 149 h 312"/>
                <a:gd name="T14" fmla="*/ 213 w 250"/>
                <a:gd name="T15" fmla="*/ 126 h 312"/>
                <a:gd name="T16" fmla="*/ 202 w 250"/>
                <a:gd name="T17" fmla="*/ 129 h 312"/>
                <a:gd name="T18" fmla="*/ 188 w 250"/>
                <a:gd name="T19" fmla="*/ 139 h 312"/>
                <a:gd name="T20" fmla="*/ 179 w 250"/>
                <a:gd name="T21" fmla="*/ 133 h 312"/>
                <a:gd name="T22" fmla="*/ 180 w 250"/>
                <a:gd name="T23" fmla="*/ 127 h 312"/>
                <a:gd name="T24" fmla="*/ 187 w 250"/>
                <a:gd name="T25" fmla="*/ 125 h 312"/>
                <a:gd name="T26" fmla="*/ 170 w 250"/>
                <a:gd name="T27" fmla="*/ 111 h 312"/>
                <a:gd name="T28" fmla="*/ 143 w 250"/>
                <a:gd name="T29" fmla="*/ 96 h 312"/>
                <a:gd name="T30" fmla="*/ 131 w 250"/>
                <a:gd name="T31" fmla="*/ 86 h 312"/>
                <a:gd name="T32" fmla="*/ 112 w 250"/>
                <a:gd name="T33" fmla="*/ 84 h 312"/>
                <a:gd name="T34" fmla="*/ 112 w 250"/>
                <a:gd name="T35" fmla="*/ 91 h 312"/>
                <a:gd name="T36" fmla="*/ 101 w 250"/>
                <a:gd name="T37" fmla="*/ 80 h 312"/>
                <a:gd name="T38" fmla="*/ 92 w 250"/>
                <a:gd name="T39" fmla="*/ 67 h 312"/>
                <a:gd name="T40" fmla="*/ 77 w 250"/>
                <a:gd name="T41" fmla="*/ 74 h 312"/>
                <a:gd name="T42" fmla="*/ 67 w 250"/>
                <a:gd name="T43" fmla="*/ 59 h 312"/>
                <a:gd name="T44" fmla="*/ 52 w 250"/>
                <a:gd name="T45" fmla="*/ 34 h 312"/>
                <a:gd name="T46" fmla="*/ 54 w 250"/>
                <a:gd name="T47" fmla="*/ 10 h 312"/>
                <a:gd name="T48" fmla="*/ 33 w 250"/>
                <a:gd name="T49" fmla="*/ 2 h 312"/>
                <a:gd name="T50" fmla="*/ 17 w 250"/>
                <a:gd name="T51" fmla="*/ 7 h 312"/>
                <a:gd name="T52" fmla="*/ 0 w 250"/>
                <a:gd name="T53" fmla="*/ 14 h 312"/>
                <a:gd name="T54" fmla="*/ 19 w 250"/>
                <a:gd name="T55" fmla="*/ 36 h 312"/>
                <a:gd name="T56" fmla="*/ 38 w 250"/>
                <a:gd name="T57" fmla="*/ 58 h 312"/>
                <a:gd name="T58" fmla="*/ 65 w 250"/>
                <a:gd name="T59" fmla="*/ 101 h 312"/>
                <a:gd name="T60" fmla="*/ 53 w 250"/>
                <a:gd name="T61" fmla="*/ 117 h 312"/>
                <a:gd name="T62" fmla="*/ 57 w 250"/>
                <a:gd name="T63" fmla="*/ 131 h 312"/>
                <a:gd name="T64" fmla="*/ 70 w 250"/>
                <a:gd name="T65" fmla="*/ 150 h 312"/>
                <a:gd name="T66" fmla="*/ 80 w 250"/>
                <a:gd name="T67" fmla="*/ 165 h 312"/>
                <a:gd name="T68" fmla="*/ 89 w 250"/>
                <a:gd name="T69" fmla="*/ 175 h 312"/>
                <a:gd name="T70" fmla="*/ 96 w 250"/>
                <a:gd name="T71" fmla="*/ 191 h 312"/>
                <a:gd name="T72" fmla="*/ 116 w 250"/>
                <a:gd name="T73" fmla="*/ 221 h 312"/>
                <a:gd name="T74" fmla="*/ 147 w 250"/>
                <a:gd name="T75" fmla="*/ 262 h 312"/>
                <a:gd name="T76" fmla="*/ 167 w 250"/>
                <a:gd name="T77" fmla="*/ 301 h 312"/>
                <a:gd name="T78" fmla="*/ 183 w 250"/>
                <a:gd name="T79" fmla="*/ 312 h 312"/>
                <a:gd name="T80" fmla="*/ 176 w 250"/>
                <a:gd name="T81" fmla="*/ 279 h 312"/>
                <a:gd name="T82" fmla="*/ 178 w 250"/>
                <a:gd name="T83" fmla="*/ 276 h 312"/>
                <a:gd name="T84" fmla="*/ 200 w 250"/>
                <a:gd name="T85" fmla="*/ 291 h 312"/>
                <a:gd name="T86" fmla="*/ 205 w 250"/>
                <a:gd name="T87" fmla="*/ 290 h 312"/>
                <a:gd name="T88" fmla="*/ 219 w 250"/>
                <a:gd name="T89" fmla="*/ 292 h 312"/>
                <a:gd name="T90" fmla="*/ 242 w 250"/>
                <a:gd name="T91" fmla="*/ 277 h 312"/>
                <a:gd name="T92" fmla="*/ 217 w 250"/>
                <a:gd name="T93" fmla="*/ 217 h 312"/>
                <a:gd name="T94" fmla="*/ 213 w 250"/>
                <a:gd name="T95" fmla="*/ 218 h 312"/>
                <a:gd name="T96" fmla="*/ 107 w 250"/>
                <a:gd name="T97" fmla="*/ 156 h 312"/>
                <a:gd name="T98" fmla="*/ 103 w 250"/>
                <a:gd name="T99" fmla="*/ 156 h 312"/>
                <a:gd name="T100" fmla="*/ 93 w 250"/>
                <a:gd name="T101" fmla="*/ 166 h 312"/>
                <a:gd name="T102" fmla="*/ 85 w 250"/>
                <a:gd name="T103" fmla="*/ 84 h 312"/>
                <a:gd name="T104" fmla="*/ 80 w 250"/>
                <a:gd name="T105" fmla="*/ 85 h 312"/>
                <a:gd name="T106" fmla="*/ 42 w 250"/>
                <a:gd name="T107" fmla="*/ 22 h 312"/>
                <a:gd name="T108" fmla="*/ 38 w 250"/>
                <a:gd name="T109" fmla="*/ 2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0" h="312">
                  <a:moveTo>
                    <a:pt x="248" y="268"/>
                  </a:moveTo>
                  <a:cubicBezTo>
                    <a:pt x="248" y="267"/>
                    <a:pt x="248" y="267"/>
                    <a:pt x="247" y="266"/>
                  </a:cubicBezTo>
                  <a:cubicBezTo>
                    <a:pt x="244" y="262"/>
                    <a:pt x="241" y="260"/>
                    <a:pt x="238" y="258"/>
                  </a:cubicBezTo>
                  <a:cubicBezTo>
                    <a:pt x="237" y="257"/>
                    <a:pt x="236" y="257"/>
                    <a:pt x="234" y="256"/>
                  </a:cubicBezTo>
                  <a:cubicBezTo>
                    <a:pt x="232" y="253"/>
                    <a:pt x="231" y="251"/>
                    <a:pt x="231" y="246"/>
                  </a:cubicBezTo>
                  <a:cubicBezTo>
                    <a:pt x="231" y="245"/>
                    <a:pt x="231" y="244"/>
                    <a:pt x="230" y="242"/>
                  </a:cubicBezTo>
                  <a:cubicBezTo>
                    <a:pt x="230" y="239"/>
                    <a:pt x="229" y="236"/>
                    <a:pt x="230" y="233"/>
                  </a:cubicBezTo>
                  <a:cubicBezTo>
                    <a:pt x="230" y="233"/>
                    <a:pt x="230" y="232"/>
                    <a:pt x="230" y="232"/>
                  </a:cubicBezTo>
                  <a:cubicBezTo>
                    <a:pt x="230" y="230"/>
                    <a:pt x="231" y="228"/>
                    <a:pt x="231" y="226"/>
                  </a:cubicBezTo>
                  <a:cubicBezTo>
                    <a:pt x="233" y="228"/>
                    <a:pt x="235" y="229"/>
                    <a:pt x="238" y="229"/>
                  </a:cubicBezTo>
                  <a:cubicBezTo>
                    <a:pt x="239" y="229"/>
                    <a:pt x="239" y="229"/>
                    <a:pt x="239" y="229"/>
                  </a:cubicBezTo>
                  <a:cubicBezTo>
                    <a:pt x="241" y="229"/>
                    <a:pt x="242" y="228"/>
                    <a:pt x="243" y="227"/>
                  </a:cubicBezTo>
                  <a:cubicBezTo>
                    <a:pt x="244" y="225"/>
                    <a:pt x="243" y="222"/>
                    <a:pt x="242" y="220"/>
                  </a:cubicBezTo>
                  <a:cubicBezTo>
                    <a:pt x="242" y="220"/>
                    <a:pt x="242" y="220"/>
                    <a:pt x="242" y="219"/>
                  </a:cubicBezTo>
                  <a:cubicBezTo>
                    <a:pt x="241" y="217"/>
                    <a:pt x="241" y="215"/>
                    <a:pt x="240" y="212"/>
                  </a:cubicBezTo>
                  <a:cubicBezTo>
                    <a:pt x="240" y="211"/>
                    <a:pt x="240" y="210"/>
                    <a:pt x="240" y="209"/>
                  </a:cubicBezTo>
                  <a:cubicBezTo>
                    <a:pt x="240" y="207"/>
                    <a:pt x="240" y="205"/>
                    <a:pt x="240" y="204"/>
                  </a:cubicBezTo>
                  <a:cubicBezTo>
                    <a:pt x="239" y="202"/>
                    <a:pt x="240" y="199"/>
                    <a:pt x="240" y="196"/>
                  </a:cubicBezTo>
                  <a:cubicBezTo>
                    <a:pt x="240" y="190"/>
                    <a:pt x="240" y="184"/>
                    <a:pt x="237" y="181"/>
                  </a:cubicBezTo>
                  <a:cubicBezTo>
                    <a:pt x="235" y="179"/>
                    <a:pt x="233" y="179"/>
                    <a:pt x="232" y="178"/>
                  </a:cubicBezTo>
                  <a:cubicBezTo>
                    <a:pt x="231" y="178"/>
                    <a:pt x="230" y="178"/>
                    <a:pt x="230" y="177"/>
                  </a:cubicBezTo>
                  <a:cubicBezTo>
                    <a:pt x="229" y="175"/>
                    <a:pt x="229" y="174"/>
                    <a:pt x="228" y="172"/>
                  </a:cubicBezTo>
                  <a:cubicBezTo>
                    <a:pt x="228" y="170"/>
                    <a:pt x="227" y="167"/>
                    <a:pt x="225" y="164"/>
                  </a:cubicBezTo>
                  <a:cubicBezTo>
                    <a:pt x="224" y="163"/>
                    <a:pt x="223" y="162"/>
                    <a:pt x="222" y="161"/>
                  </a:cubicBezTo>
                  <a:cubicBezTo>
                    <a:pt x="221" y="161"/>
                    <a:pt x="221" y="161"/>
                    <a:pt x="220" y="160"/>
                  </a:cubicBezTo>
                  <a:cubicBezTo>
                    <a:pt x="220" y="160"/>
                    <a:pt x="219" y="158"/>
                    <a:pt x="219" y="157"/>
                  </a:cubicBezTo>
                  <a:cubicBezTo>
                    <a:pt x="218" y="156"/>
                    <a:pt x="218" y="155"/>
                    <a:pt x="218" y="155"/>
                  </a:cubicBezTo>
                  <a:cubicBezTo>
                    <a:pt x="217" y="153"/>
                    <a:pt x="216" y="151"/>
                    <a:pt x="214" y="149"/>
                  </a:cubicBezTo>
                  <a:cubicBezTo>
                    <a:pt x="213" y="147"/>
                    <a:pt x="212" y="145"/>
                    <a:pt x="212" y="143"/>
                  </a:cubicBezTo>
                  <a:cubicBezTo>
                    <a:pt x="210" y="141"/>
                    <a:pt x="210" y="139"/>
                    <a:pt x="212" y="135"/>
                  </a:cubicBezTo>
                  <a:cubicBezTo>
                    <a:pt x="212" y="135"/>
                    <a:pt x="212" y="134"/>
                    <a:pt x="212" y="134"/>
                  </a:cubicBezTo>
                  <a:cubicBezTo>
                    <a:pt x="213" y="132"/>
                    <a:pt x="214" y="128"/>
                    <a:pt x="213" y="126"/>
                  </a:cubicBezTo>
                  <a:cubicBezTo>
                    <a:pt x="212" y="125"/>
                    <a:pt x="211" y="124"/>
                    <a:pt x="210" y="123"/>
                  </a:cubicBezTo>
                  <a:cubicBezTo>
                    <a:pt x="209" y="123"/>
                    <a:pt x="209" y="123"/>
                    <a:pt x="209" y="123"/>
                  </a:cubicBezTo>
                  <a:cubicBezTo>
                    <a:pt x="209" y="123"/>
                    <a:pt x="209" y="123"/>
                    <a:pt x="209" y="123"/>
                  </a:cubicBezTo>
                  <a:cubicBezTo>
                    <a:pt x="206" y="123"/>
                    <a:pt x="204" y="126"/>
                    <a:pt x="202" y="129"/>
                  </a:cubicBezTo>
                  <a:cubicBezTo>
                    <a:pt x="201" y="129"/>
                    <a:pt x="200" y="130"/>
                    <a:pt x="200" y="131"/>
                  </a:cubicBezTo>
                  <a:cubicBezTo>
                    <a:pt x="199" y="131"/>
                    <a:pt x="198" y="132"/>
                    <a:pt x="196" y="132"/>
                  </a:cubicBezTo>
                  <a:cubicBezTo>
                    <a:pt x="194" y="133"/>
                    <a:pt x="192" y="134"/>
                    <a:pt x="190" y="136"/>
                  </a:cubicBezTo>
                  <a:cubicBezTo>
                    <a:pt x="189" y="137"/>
                    <a:pt x="189" y="138"/>
                    <a:pt x="188" y="139"/>
                  </a:cubicBezTo>
                  <a:cubicBezTo>
                    <a:pt x="188" y="139"/>
                    <a:pt x="187" y="140"/>
                    <a:pt x="186" y="141"/>
                  </a:cubicBezTo>
                  <a:cubicBezTo>
                    <a:pt x="186" y="141"/>
                    <a:pt x="186" y="141"/>
                    <a:pt x="186" y="140"/>
                  </a:cubicBezTo>
                  <a:cubicBezTo>
                    <a:pt x="185" y="139"/>
                    <a:pt x="183" y="138"/>
                    <a:pt x="182" y="136"/>
                  </a:cubicBezTo>
                  <a:cubicBezTo>
                    <a:pt x="181" y="135"/>
                    <a:pt x="180" y="134"/>
                    <a:pt x="179" y="133"/>
                  </a:cubicBezTo>
                  <a:cubicBezTo>
                    <a:pt x="177" y="131"/>
                    <a:pt x="176" y="129"/>
                    <a:pt x="176" y="127"/>
                  </a:cubicBezTo>
                  <a:cubicBezTo>
                    <a:pt x="176" y="127"/>
                    <a:pt x="176" y="127"/>
                    <a:pt x="176" y="127"/>
                  </a:cubicBezTo>
                  <a:cubicBezTo>
                    <a:pt x="176" y="127"/>
                    <a:pt x="176" y="127"/>
                    <a:pt x="178" y="127"/>
                  </a:cubicBezTo>
                  <a:cubicBezTo>
                    <a:pt x="178" y="127"/>
                    <a:pt x="179" y="127"/>
                    <a:pt x="180" y="127"/>
                  </a:cubicBezTo>
                  <a:cubicBezTo>
                    <a:pt x="181" y="127"/>
                    <a:pt x="182" y="127"/>
                    <a:pt x="183" y="127"/>
                  </a:cubicBezTo>
                  <a:cubicBezTo>
                    <a:pt x="184" y="127"/>
                    <a:pt x="184" y="127"/>
                    <a:pt x="185" y="127"/>
                  </a:cubicBezTo>
                  <a:cubicBezTo>
                    <a:pt x="187" y="127"/>
                    <a:pt x="187" y="127"/>
                    <a:pt x="187" y="127"/>
                  </a:cubicBezTo>
                  <a:cubicBezTo>
                    <a:pt x="187" y="125"/>
                    <a:pt x="187" y="125"/>
                    <a:pt x="187" y="125"/>
                  </a:cubicBezTo>
                  <a:cubicBezTo>
                    <a:pt x="188" y="122"/>
                    <a:pt x="186" y="115"/>
                    <a:pt x="183" y="113"/>
                  </a:cubicBezTo>
                  <a:cubicBezTo>
                    <a:pt x="181" y="112"/>
                    <a:pt x="178" y="111"/>
                    <a:pt x="175" y="111"/>
                  </a:cubicBezTo>
                  <a:cubicBezTo>
                    <a:pt x="175" y="111"/>
                    <a:pt x="172" y="111"/>
                    <a:pt x="172" y="111"/>
                  </a:cubicBezTo>
                  <a:cubicBezTo>
                    <a:pt x="171" y="111"/>
                    <a:pt x="170" y="111"/>
                    <a:pt x="170" y="111"/>
                  </a:cubicBezTo>
                  <a:cubicBezTo>
                    <a:pt x="167" y="111"/>
                    <a:pt x="166" y="110"/>
                    <a:pt x="164" y="106"/>
                  </a:cubicBezTo>
                  <a:cubicBezTo>
                    <a:pt x="161" y="100"/>
                    <a:pt x="157" y="95"/>
                    <a:pt x="149" y="95"/>
                  </a:cubicBezTo>
                  <a:cubicBezTo>
                    <a:pt x="147" y="95"/>
                    <a:pt x="146" y="95"/>
                    <a:pt x="144" y="96"/>
                  </a:cubicBezTo>
                  <a:cubicBezTo>
                    <a:pt x="143" y="96"/>
                    <a:pt x="143" y="96"/>
                    <a:pt x="143" y="96"/>
                  </a:cubicBezTo>
                  <a:cubicBezTo>
                    <a:pt x="142" y="96"/>
                    <a:pt x="141" y="96"/>
                    <a:pt x="141" y="96"/>
                  </a:cubicBezTo>
                  <a:cubicBezTo>
                    <a:pt x="140" y="96"/>
                    <a:pt x="140" y="95"/>
                    <a:pt x="139" y="94"/>
                  </a:cubicBezTo>
                  <a:cubicBezTo>
                    <a:pt x="138" y="93"/>
                    <a:pt x="138" y="93"/>
                    <a:pt x="138" y="93"/>
                  </a:cubicBezTo>
                  <a:cubicBezTo>
                    <a:pt x="137" y="90"/>
                    <a:pt x="135" y="88"/>
                    <a:pt x="131" y="86"/>
                  </a:cubicBezTo>
                  <a:cubicBezTo>
                    <a:pt x="128" y="84"/>
                    <a:pt x="125" y="84"/>
                    <a:pt x="121" y="83"/>
                  </a:cubicBezTo>
                  <a:cubicBezTo>
                    <a:pt x="121" y="83"/>
                    <a:pt x="121" y="83"/>
                    <a:pt x="121" y="83"/>
                  </a:cubicBezTo>
                  <a:cubicBezTo>
                    <a:pt x="120" y="83"/>
                    <a:pt x="119" y="82"/>
                    <a:pt x="117" y="82"/>
                  </a:cubicBezTo>
                  <a:cubicBezTo>
                    <a:pt x="114" y="82"/>
                    <a:pt x="113" y="83"/>
                    <a:pt x="112" y="84"/>
                  </a:cubicBezTo>
                  <a:cubicBezTo>
                    <a:pt x="110" y="86"/>
                    <a:pt x="111" y="88"/>
                    <a:pt x="112" y="90"/>
                  </a:cubicBezTo>
                  <a:cubicBezTo>
                    <a:pt x="113" y="90"/>
                    <a:pt x="113" y="90"/>
                    <a:pt x="113" y="90"/>
                  </a:cubicBezTo>
                  <a:cubicBezTo>
                    <a:pt x="113" y="91"/>
                    <a:pt x="113" y="91"/>
                    <a:pt x="113" y="92"/>
                  </a:cubicBezTo>
                  <a:cubicBezTo>
                    <a:pt x="113" y="92"/>
                    <a:pt x="112" y="91"/>
                    <a:pt x="112" y="91"/>
                  </a:cubicBezTo>
                  <a:cubicBezTo>
                    <a:pt x="111" y="91"/>
                    <a:pt x="110" y="91"/>
                    <a:pt x="109" y="91"/>
                  </a:cubicBezTo>
                  <a:cubicBezTo>
                    <a:pt x="103" y="91"/>
                    <a:pt x="98" y="90"/>
                    <a:pt x="96" y="85"/>
                  </a:cubicBezTo>
                  <a:cubicBezTo>
                    <a:pt x="96" y="83"/>
                    <a:pt x="96" y="83"/>
                    <a:pt x="98" y="81"/>
                  </a:cubicBezTo>
                  <a:cubicBezTo>
                    <a:pt x="99" y="81"/>
                    <a:pt x="100" y="80"/>
                    <a:pt x="101" y="80"/>
                  </a:cubicBezTo>
                  <a:cubicBezTo>
                    <a:pt x="106" y="77"/>
                    <a:pt x="107" y="72"/>
                    <a:pt x="104" y="68"/>
                  </a:cubicBezTo>
                  <a:cubicBezTo>
                    <a:pt x="102" y="65"/>
                    <a:pt x="100" y="64"/>
                    <a:pt x="98" y="64"/>
                  </a:cubicBezTo>
                  <a:cubicBezTo>
                    <a:pt x="96" y="64"/>
                    <a:pt x="94" y="65"/>
                    <a:pt x="93" y="66"/>
                  </a:cubicBezTo>
                  <a:cubicBezTo>
                    <a:pt x="92" y="67"/>
                    <a:pt x="92" y="67"/>
                    <a:pt x="92" y="67"/>
                  </a:cubicBezTo>
                  <a:cubicBezTo>
                    <a:pt x="91" y="67"/>
                    <a:pt x="90" y="68"/>
                    <a:pt x="89" y="68"/>
                  </a:cubicBezTo>
                  <a:cubicBezTo>
                    <a:pt x="86" y="69"/>
                    <a:pt x="83" y="70"/>
                    <a:pt x="82" y="72"/>
                  </a:cubicBezTo>
                  <a:cubicBezTo>
                    <a:pt x="81" y="74"/>
                    <a:pt x="81" y="75"/>
                    <a:pt x="81" y="76"/>
                  </a:cubicBezTo>
                  <a:cubicBezTo>
                    <a:pt x="80" y="75"/>
                    <a:pt x="78" y="74"/>
                    <a:pt x="77" y="74"/>
                  </a:cubicBezTo>
                  <a:cubicBezTo>
                    <a:pt x="76" y="73"/>
                    <a:pt x="75" y="73"/>
                    <a:pt x="75" y="73"/>
                  </a:cubicBezTo>
                  <a:cubicBezTo>
                    <a:pt x="73" y="72"/>
                    <a:pt x="70" y="71"/>
                    <a:pt x="69" y="70"/>
                  </a:cubicBezTo>
                  <a:cubicBezTo>
                    <a:pt x="69" y="70"/>
                    <a:pt x="69" y="69"/>
                    <a:pt x="69" y="68"/>
                  </a:cubicBezTo>
                  <a:cubicBezTo>
                    <a:pt x="70" y="65"/>
                    <a:pt x="70" y="62"/>
                    <a:pt x="67" y="59"/>
                  </a:cubicBezTo>
                  <a:cubicBezTo>
                    <a:pt x="66" y="57"/>
                    <a:pt x="64" y="55"/>
                    <a:pt x="62" y="53"/>
                  </a:cubicBezTo>
                  <a:cubicBezTo>
                    <a:pt x="60" y="50"/>
                    <a:pt x="58" y="48"/>
                    <a:pt x="56" y="45"/>
                  </a:cubicBezTo>
                  <a:cubicBezTo>
                    <a:pt x="54" y="44"/>
                    <a:pt x="54" y="42"/>
                    <a:pt x="53" y="39"/>
                  </a:cubicBezTo>
                  <a:cubicBezTo>
                    <a:pt x="53" y="38"/>
                    <a:pt x="53" y="36"/>
                    <a:pt x="52" y="34"/>
                  </a:cubicBezTo>
                  <a:cubicBezTo>
                    <a:pt x="51" y="33"/>
                    <a:pt x="50" y="31"/>
                    <a:pt x="49" y="30"/>
                  </a:cubicBezTo>
                  <a:cubicBezTo>
                    <a:pt x="49" y="29"/>
                    <a:pt x="48" y="28"/>
                    <a:pt x="47" y="27"/>
                  </a:cubicBezTo>
                  <a:cubicBezTo>
                    <a:pt x="51" y="26"/>
                    <a:pt x="53" y="20"/>
                    <a:pt x="54" y="11"/>
                  </a:cubicBezTo>
                  <a:cubicBezTo>
                    <a:pt x="54" y="11"/>
                    <a:pt x="54" y="10"/>
                    <a:pt x="54" y="10"/>
                  </a:cubicBezTo>
                  <a:cubicBezTo>
                    <a:pt x="55" y="7"/>
                    <a:pt x="54" y="4"/>
                    <a:pt x="53" y="2"/>
                  </a:cubicBezTo>
                  <a:cubicBezTo>
                    <a:pt x="52" y="1"/>
                    <a:pt x="50" y="0"/>
                    <a:pt x="47" y="0"/>
                  </a:cubicBezTo>
                  <a:cubicBezTo>
                    <a:pt x="47" y="0"/>
                    <a:pt x="46" y="0"/>
                    <a:pt x="45" y="0"/>
                  </a:cubicBezTo>
                  <a:cubicBezTo>
                    <a:pt x="40" y="1"/>
                    <a:pt x="37" y="2"/>
                    <a:pt x="33" y="2"/>
                  </a:cubicBezTo>
                  <a:cubicBezTo>
                    <a:pt x="29" y="2"/>
                    <a:pt x="27" y="4"/>
                    <a:pt x="26" y="6"/>
                  </a:cubicBezTo>
                  <a:cubicBezTo>
                    <a:pt x="25" y="7"/>
                    <a:pt x="25" y="8"/>
                    <a:pt x="24" y="8"/>
                  </a:cubicBezTo>
                  <a:cubicBezTo>
                    <a:pt x="23" y="8"/>
                    <a:pt x="23" y="8"/>
                    <a:pt x="22" y="8"/>
                  </a:cubicBezTo>
                  <a:cubicBezTo>
                    <a:pt x="21" y="8"/>
                    <a:pt x="19" y="8"/>
                    <a:pt x="17" y="7"/>
                  </a:cubicBezTo>
                  <a:cubicBezTo>
                    <a:pt x="16" y="6"/>
                    <a:pt x="14" y="6"/>
                    <a:pt x="12" y="5"/>
                  </a:cubicBezTo>
                  <a:cubicBezTo>
                    <a:pt x="12" y="5"/>
                    <a:pt x="11" y="5"/>
                    <a:pt x="11" y="5"/>
                  </a:cubicBezTo>
                  <a:cubicBezTo>
                    <a:pt x="8" y="5"/>
                    <a:pt x="4" y="6"/>
                    <a:pt x="2" y="9"/>
                  </a:cubicBezTo>
                  <a:cubicBezTo>
                    <a:pt x="0" y="10"/>
                    <a:pt x="0" y="12"/>
                    <a:pt x="0" y="14"/>
                  </a:cubicBezTo>
                  <a:cubicBezTo>
                    <a:pt x="0" y="18"/>
                    <a:pt x="4" y="20"/>
                    <a:pt x="6" y="22"/>
                  </a:cubicBezTo>
                  <a:cubicBezTo>
                    <a:pt x="7" y="22"/>
                    <a:pt x="8" y="23"/>
                    <a:pt x="8" y="23"/>
                  </a:cubicBezTo>
                  <a:cubicBezTo>
                    <a:pt x="10" y="25"/>
                    <a:pt x="12" y="27"/>
                    <a:pt x="14" y="30"/>
                  </a:cubicBezTo>
                  <a:cubicBezTo>
                    <a:pt x="15" y="32"/>
                    <a:pt x="17" y="34"/>
                    <a:pt x="19" y="36"/>
                  </a:cubicBezTo>
                  <a:cubicBezTo>
                    <a:pt x="21" y="38"/>
                    <a:pt x="23" y="39"/>
                    <a:pt x="25" y="40"/>
                  </a:cubicBezTo>
                  <a:cubicBezTo>
                    <a:pt x="28" y="43"/>
                    <a:pt x="31" y="45"/>
                    <a:pt x="32" y="47"/>
                  </a:cubicBezTo>
                  <a:cubicBezTo>
                    <a:pt x="33" y="48"/>
                    <a:pt x="33" y="49"/>
                    <a:pt x="34" y="51"/>
                  </a:cubicBezTo>
                  <a:cubicBezTo>
                    <a:pt x="35" y="53"/>
                    <a:pt x="35" y="56"/>
                    <a:pt x="38" y="58"/>
                  </a:cubicBezTo>
                  <a:cubicBezTo>
                    <a:pt x="41" y="61"/>
                    <a:pt x="42" y="62"/>
                    <a:pt x="43" y="66"/>
                  </a:cubicBezTo>
                  <a:cubicBezTo>
                    <a:pt x="45" y="73"/>
                    <a:pt x="49" y="80"/>
                    <a:pt x="54" y="85"/>
                  </a:cubicBezTo>
                  <a:cubicBezTo>
                    <a:pt x="55" y="86"/>
                    <a:pt x="55" y="86"/>
                    <a:pt x="55" y="86"/>
                  </a:cubicBezTo>
                  <a:cubicBezTo>
                    <a:pt x="59" y="90"/>
                    <a:pt x="64" y="95"/>
                    <a:pt x="65" y="101"/>
                  </a:cubicBezTo>
                  <a:cubicBezTo>
                    <a:pt x="66" y="107"/>
                    <a:pt x="64" y="117"/>
                    <a:pt x="61" y="119"/>
                  </a:cubicBezTo>
                  <a:cubicBezTo>
                    <a:pt x="61" y="118"/>
                    <a:pt x="60" y="118"/>
                    <a:pt x="60" y="118"/>
                  </a:cubicBezTo>
                  <a:cubicBezTo>
                    <a:pt x="58" y="117"/>
                    <a:pt x="57" y="116"/>
                    <a:pt x="55" y="116"/>
                  </a:cubicBezTo>
                  <a:cubicBezTo>
                    <a:pt x="54" y="116"/>
                    <a:pt x="54" y="116"/>
                    <a:pt x="53" y="117"/>
                  </a:cubicBezTo>
                  <a:cubicBezTo>
                    <a:pt x="51" y="118"/>
                    <a:pt x="50" y="119"/>
                    <a:pt x="50" y="120"/>
                  </a:cubicBezTo>
                  <a:cubicBezTo>
                    <a:pt x="49" y="123"/>
                    <a:pt x="51" y="126"/>
                    <a:pt x="53" y="127"/>
                  </a:cubicBezTo>
                  <a:cubicBezTo>
                    <a:pt x="53" y="128"/>
                    <a:pt x="53" y="128"/>
                    <a:pt x="53" y="128"/>
                  </a:cubicBezTo>
                  <a:cubicBezTo>
                    <a:pt x="54" y="129"/>
                    <a:pt x="56" y="130"/>
                    <a:pt x="57" y="131"/>
                  </a:cubicBezTo>
                  <a:cubicBezTo>
                    <a:pt x="59" y="134"/>
                    <a:pt x="62" y="137"/>
                    <a:pt x="64" y="139"/>
                  </a:cubicBezTo>
                  <a:cubicBezTo>
                    <a:pt x="64" y="140"/>
                    <a:pt x="64" y="140"/>
                    <a:pt x="64" y="141"/>
                  </a:cubicBezTo>
                  <a:cubicBezTo>
                    <a:pt x="64" y="143"/>
                    <a:pt x="64" y="145"/>
                    <a:pt x="66" y="147"/>
                  </a:cubicBezTo>
                  <a:cubicBezTo>
                    <a:pt x="67" y="148"/>
                    <a:pt x="68" y="150"/>
                    <a:pt x="70" y="150"/>
                  </a:cubicBezTo>
                  <a:cubicBezTo>
                    <a:pt x="71" y="150"/>
                    <a:pt x="72" y="149"/>
                    <a:pt x="73" y="149"/>
                  </a:cubicBezTo>
                  <a:cubicBezTo>
                    <a:pt x="73" y="149"/>
                    <a:pt x="73" y="150"/>
                    <a:pt x="73" y="150"/>
                  </a:cubicBezTo>
                  <a:cubicBezTo>
                    <a:pt x="71" y="156"/>
                    <a:pt x="74" y="159"/>
                    <a:pt x="77" y="162"/>
                  </a:cubicBezTo>
                  <a:cubicBezTo>
                    <a:pt x="78" y="163"/>
                    <a:pt x="79" y="164"/>
                    <a:pt x="80" y="165"/>
                  </a:cubicBezTo>
                  <a:cubicBezTo>
                    <a:pt x="80" y="166"/>
                    <a:pt x="81" y="167"/>
                    <a:pt x="81" y="168"/>
                  </a:cubicBezTo>
                  <a:cubicBezTo>
                    <a:pt x="82" y="170"/>
                    <a:pt x="82" y="172"/>
                    <a:pt x="85" y="174"/>
                  </a:cubicBezTo>
                  <a:cubicBezTo>
                    <a:pt x="86" y="175"/>
                    <a:pt x="87" y="176"/>
                    <a:pt x="89" y="176"/>
                  </a:cubicBezTo>
                  <a:cubicBezTo>
                    <a:pt x="89" y="176"/>
                    <a:pt x="89" y="175"/>
                    <a:pt x="89" y="175"/>
                  </a:cubicBezTo>
                  <a:cubicBezTo>
                    <a:pt x="89" y="176"/>
                    <a:pt x="87" y="177"/>
                    <a:pt x="87" y="177"/>
                  </a:cubicBezTo>
                  <a:cubicBezTo>
                    <a:pt x="88" y="179"/>
                    <a:pt x="88" y="179"/>
                    <a:pt x="88" y="179"/>
                  </a:cubicBezTo>
                  <a:cubicBezTo>
                    <a:pt x="90" y="182"/>
                    <a:pt x="91" y="184"/>
                    <a:pt x="93" y="186"/>
                  </a:cubicBezTo>
                  <a:cubicBezTo>
                    <a:pt x="94" y="187"/>
                    <a:pt x="95" y="189"/>
                    <a:pt x="96" y="191"/>
                  </a:cubicBezTo>
                  <a:cubicBezTo>
                    <a:pt x="97" y="192"/>
                    <a:pt x="97" y="193"/>
                    <a:pt x="98" y="193"/>
                  </a:cubicBezTo>
                  <a:cubicBezTo>
                    <a:pt x="99" y="196"/>
                    <a:pt x="100" y="198"/>
                    <a:pt x="102" y="201"/>
                  </a:cubicBezTo>
                  <a:cubicBezTo>
                    <a:pt x="107" y="206"/>
                    <a:pt x="110" y="212"/>
                    <a:pt x="115" y="218"/>
                  </a:cubicBezTo>
                  <a:cubicBezTo>
                    <a:pt x="115" y="219"/>
                    <a:pt x="116" y="220"/>
                    <a:pt x="116" y="221"/>
                  </a:cubicBezTo>
                  <a:cubicBezTo>
                    <a:pt x="118" y="223"/>
                    <a:pt x="119" y="225"/>
                    <a:pt x="121" y="227"/>
                  </a:cubicBezTo>
                  <a:cubicBezTo>
                    <a:pt x="129" y="235"/>
                    <a:pt x="134" y="242"/>
                    <a:pt x="139" y="252"/>
                  </a:cubicBezTo>
                  <a:cubicBezTo>
                    <a:pt x="140" y="253"/>
                    <a:pt x="140" y="253"/>
                    <a:pt x="140" y="253"/>
                  </a:cubicBezTo>
                  <a:cubicBezTo>
                    <a:pt x="142" y="256"/>
                    <a:pt x="144" y="259"/>
                    <a:pt x="147" y="262"/>
                  </a:cubicBezTo>
                  <a:cubicBezTo>
                    <a:pt x="148" y="263"/>
                    <a:pt x="149" y="265"/>
                    <a:pt x="150" y="267"/>
                  </a:cubicBezTo>
                  <a:cubicBezTo>
                    <a:pt x="151" y="269"/>
                    <a:pt x="152" y="271"/>
                    <a:pt x="154" y="273"/>
                  </a:cubicBezTo>
                  <a:cubicBezTo>
                    <a:pt x="158" y="278"/>
                    <a:pt x="160" y="284"/>
                    <a:pt x="163" y="291"/>
                  </a:cubicBezTo>
                  <a:cubicBezTo>
                    <a:pt x="164" y="294"/>
                    <a:pt x="165" y="297"/>
                    <a:pt x="167" y="301"/>
                  </a:cubicBezTo>
                  <a:cubicBezTo>
                    <a:pt x="167" y="302"/>
                    <a:pt x="168" y="302"/>
                    <a:pt x="168" y="303"/>
                  </a:cubicBezTo>
                  <a:cubicBezTo>
                    <a:pt x="169" y="305"/>
                    <a:pt x="169" y="308"/>
                    <a:pt x="172" y="310"/>
                  </a:cubicBezTo>
                  <a:cubicBezTo>
                    <a:pt x="174" y="311"/>
                    <a:pt x="177" y="312"/>
                    <a:pt x="179" y="312"/>
                  </a:cubicBezTo>
                  <a:cubicBezTo>
                    <a:pt x="180" y="312"/>
                    <a:pt x="182" y="312"/>
                    <a:pt x="183" y="312"/>
                  </a:cubicBezTo>
                  <a:cubicBezTo>
                    <a:pt x="186" y="311"/>
                    <a:pt x="188" y="309"/>
                    <a:pt x="189" y="307"/>
                  </a:cubicBezTo>
                  <a:cubicBezTo>
                    <a:pt x="191" y="302"/>
                    <a:pt x="188" y="296"/>
                    <a:pt x="186" y="293"/>
                  </a:cubicBezTo>
                  <a:cubicBezTo>
                    <a:pt x="184" y="291"/>
                    <a:pt x="183" y="289"/>
                    <a:pt x="181" y="286"/>
                  </a:cubicBezTo>
                  <a:cubicBezTo>
                    <a:pt x="179" y="284"/>
                    <a:pt x="177" y="282"/>
                    <a:pt x="176" y="279"/>
                  </a:cubicBezTo>
                  <a:cubicBezTo>
                    <a:pt x="175" y="278"/>
                    <a:pt x="175" y="278"/>
                    <a:pt x="175" y="278"/>
                  </a:cubicBezTo>
                  <a:cubicBezTo>
                    <a:pt x="174" y="277"/>
                    <a:pt x="174" y="277"/>
                    <a:pt x="175" y="276"/>
                  </a:cubicBezTo>
                  <a:cubicBezTo>
                    <a:pt x="175" y="276"/>
                    <a:pt x="175" y="275"/>
                    <a:pt x="175" y="275"/>
                  </a:cubicBezTo>
                  <a:cubicBezTo>
                    <a:pt x="176" y="275"/>
                    <a:pt x="177" y="276"/>
                    <a:pt x="178" y="276"/>
                  </a:cubicBezTo>
                  <a:cubicBezTo>
                    <a:pt x="180" y="277"/>
                    <a:pt x="181" y="278"/>
                    <a:pt x="183" y="281"/>
                  </a:cubicBezTo>
                  <a:cubicBezTo>
                    <a:pt x="183" y="282"/>
                    <a:pt x="184" y="284"/>
                    <a:pt x="186" y="286"/>
                  </a:cubicBezTo>
                  <a:cubicBezTo>
                    <a:pt x="188" y="287"/>
                    <a:pt x="194" y="291"/>
                    <a:pt x="198" y="291"/>
                  </a:cubicBezTo>
                  <a:cubicBezTo>
                    <a:pt x="199" y="291"/>
                    <a:pt x="200" y="291"/>
                    <a:pt x="200" y="291"/>
                  </a:cubicBezTo>
                  <a:cubicBezTo>
                    <a:pt x="202" y="290"/>
                    <a:pt x="203" y="289"/>
                    <a:pt x="203" y="287"/>
                  </a:cubicBezTo>
                  <a:cubicBezTo>
                    <a:pt x="203" y="286"/>
                    <a:pt x="203" y="285"/>
                    <a:pt x="202" y="284"/>
                  </a:cubicBezTo>
                  <a:cubicBezTo>
                    <a:pt x="203" y="284"/>
                    <a:pt x="204" y="284"/>
                    <a:pt x="204" y="284"/>
                  </a:cubicBezTo>
                  <a:cubicBezTo>
                    <a:pt x="203" y="287"/>
                    <a:pt x="204" y="289"/>
                    <a:pt x="205" y="290"/>
                  </a:cubicBezTo>
                  <a:cubicBezTo>
                    <a:pt x="206" y="292"/>
                    <a:pt x="208" y="293"/>
                    <a:pt x="211" y="293"/>
                  </a:cubicBezTo>
                  <a:cubicBezTo>
                    <a:pt x="212" y="293"/>
                    <a:pt x="214" y="292"/>
                    <a:pt x="216" y="292"/>
                  </a:cubicBezTo>
                  <a:cubicBezTo>
                    <a:pt x="216" y="292"/>
                    <a:pt x="217" y="292"/>
                    <a:pt x="217" y="292"/>
                  </a:cubicBezTo>
                  <a:cubicBezTo>
                    <a:pt x="218" y="292"/>
                    <a:pt x="218" y="292"/>
                    <a:pt x="219" y="292"/>
                  </a:cubicBezTo>
                  <a:cubicBezTo>
                    <a:pt x="221" y="292"/>
                    <a:pt x="221" y="292"/>
                    <a:pt x="221" y="292"/>
                  </a:cubicBezTo>
                  <a:cubicBezTo>
                    <a:pt x="221" y="290"/>
                    <a:pt x="221" y="290"/>
                    <a:pt x="221" y="290"/>
                  </a:cubicBezTo>
                  <a:cubicBezTo>
                    <a:pt x="228" y="288"/>
                    <a:pt x="234" y="283"/>
                    <a:pt x="239" y="279"/>
                  </a:cubicBezTo>
                  <a:cubicBezTo>
                    <a:pt x="240" y="278"/>
                    <a:pt x="241" y="278"/>
                    <a:pt x="242" y="277"/>
                  </a:cubicBezTo>
                  <a:cubicBezTo>
                    <a:pt x="244" y="275"/>
                    <a:pt x="246" y="273"/>
                    <a:pt x="248" y="272"/>
                  </a:cubicBezTo>
                  <a:cubicBezTo>
                    <a:pt x="250" y="271"/>
                    <a:pt x="250" y="271"/>
                    <a:pt x="250" y="271"/>
                  </a:cubicBezTo>
                  <a:lnTo>
                    <a:pt x="248" y="268"/>
                  </a:lnTo>
                  <a:close/>
                  <a:moveTo>
                    <a:pt x="217" y="217"/>
                  </a:moveTo>
                  <a:cubicBezTo>
                    <a:pt x="220" y="217"/>
                    <a:pt x="222" y="219"/>
                    <a:pt x="224" y="221"/>
                  </a:cubicBezTo>
                  <a:cubicBezTo>
                    <a:pt x="223" y="221"/>
                    <a:pt x="221" y="221"/>
                    <a:pt x="219" y="221"/>
                  </a:cubicBezTo>
                  <a:cubicBezTo>
                    <a:pt x="217" y="221"/>
                    <a:pt x="213" y="221"/>
                    <a:pt x="213" y="220"/>
                  </a:cubicBezTo>
                  <a:cubicBezTo>
                    <a:pt x="212" y="219"/>
                    <a:pt x="212" y="218"/>
                    <a:pt x="213" y="218"/>
                  </a:cubicBezTo>
                  <a:cubicBezTo>
                    <a:pt x="213" y="217"/>
                    <a:pt x="215" y="216"/>
                    <a:pt x="216" y="216"/>
                  </a:cubicBezTo>
                  <a:cubicBezTo>
                    <a:pt x="216" y="216"/>
                    <a:pt x="217" y="216"/>
                    <a:pt x="217" y="217"/>
                  </a:cubicBezTo>
                  <a:close/>
                  <a:moveTo>
                    <a:pt x="107" y="156"/>
                  </a:moveTo>
                  <a:cubicBezTo>
                    <a:pt x="107" y="156"/>
                    <a:pt x="107" y="156"/>
                    <a:pt x="107" y="156"/>
                  </a:cubicBezTo>
                  <a:cubicBezTo>
                    <a:pt x="105" y="157"/>
                    <a:pt x="105" y="157"/>
                    <a:pt x="103" y="157"/>
                  </a:cubicBezTo>
                  <a:cubicBezTo>
                    <a:pt x="102" y="157"/>
                    <a:pt x="101" y="158"/>
                    <a:pt x="101" y="158"/>
                  </a:cubicBezTo>
                  <a:cubicBezTo>
                    <a:pt x="101" y="157"/>
                    <a:pt x="101" y="157"/>
                    <a:pt x="101" y="157"/>
                  </a:cubicBezTo>
                  <a:cubicBezTo>
                    <a:pt x="102" y="157"/>
                    <a:pt x="103" y="156"/>
                    <a:pt x="103" y="156"/>
                  </a:cubicBezTo>
                  <a:cubicBezTo>
                    <a:pt x="104" y="156"/>
                    <a:pt x="104" y="156"/>
                    <a:pt x="105" y="156"/>
                  </a:cubicBezTo>
                  <a:cubicBezTo>
                    <a:pt x="106" y="156"/>
                    <a:pt x="107" y="156"/>
                    <a:pt x="107" y="156"/>
                  </a:cubicBezTo>
                  <a:close/>
                  <a:moveTo>
                    <a:pt x="97" y="160"/>
                  </a:moveTo>
                  <a:cubicBezTo>
                    <a:pt x="95" y="162"/>
                    <a:pt x="94" y="164"/>
                    <a:pt x="93" y="166"/>
                  </a:cubicBezTo>
                  <a:cubicBezTo>
                    <a:pt x="93" y="162"/>
                    <a:pt x="94" y="161"/>
                    <a:pt x="97" y="160"/>
                  </a:cubicBezTo>
                  <a:close/>
                  <a:moveTo>
                    <a:pt x="82" y="80"/>
                  </a:moveTo>
                  <a:cubicBezTo>
                    <a:pt x="82" y="81"/>
                    <a:pt x="83" y="81"/>
                    <a:pt x="83" y="82"/>
                  </a:cubicBezTo>
                  <a:cubicBezTo>
                    <a:pt x="84" y="82"/>
                    <a:pt x="84" y="83"/>
                    <a:pt x="85" y="84"/>
                  </a:cubicBezTo>
                  <a:cubicBezTo>
                    <a:pt x="85" y="86"/>
                    <a:pt x="85" y="90"/>
                    <a:pt x="83" y="92"/>
                  </a:cubicBezTo>
                  <a:cubicBezTo>
                    <a:pt x="83" y="92"/>
                    <a:pt x="82" y="93"/>
                    <a:pt x="81" y="93"/>
                  </a:cubicBezTo>
                  <a:cubicBezTo>
                    <a:pt x="81" y="93"/>
                    <a:pt x="79" y="92"/>
                    <a:pt x="79" y="91"/>
                  </a:cubicBezTo>
                  <a:cubicBezTo>
                    <a:pt x="78" y="89"/>
                    <a:pt x="79" y="87"/>
                    <a:pt x="80" y="85"/>
                  </a:cubicBezTo>
                  <a:cubicBezTo>
                    <a:pt x="81" y="84"/>
                    <a:pt x="82" y="82"/>
                    <a:pt x="82" y="80"/>
                  </a:cubicBezTo>
                  <a:close/>
                  <a:moveTo>
                    <a:pt x="40" y="20"/>
                  </a:moveTo>
                  <a:cubicBezTo>
                    <a:pt x="41" y="20"/>
                    <a:pt x="42" y="21"/>
                    <a:pt x="42" y="22"/>
                  </a:cubicBezTo>
                  <a:cubicBezTo>
                    <a:pt x="42" y="22"/>
                    <a:pt x="42" y="22"/>
                    <a:pt x="42" y="22"/>
                  </a:cubicBezTo>
                  <a:cubicBezTo>
                    <a:pt x="42" y="23"/>
                    <a:pt x="42" y="23"/>
                    <a:pt x="43" y="24"/>
                  </a:cubicBezTo>
                  <a:cubicBezTo>
                    <a:pt x="41" y="24"/>
                    <a:pt x="40" y="25"/>
                    <a:pt x="39" y="26"/>
                  </a:cubicBezTo>
                  <a:cubicBezTo>
                    <a:pt x="39" y="26"/>
                    <a:pt x="38" y="27"/>
                    <a:pt x="38" y="27"/>
                  </a:cubicBezTo>
                  <a:cubicBezTo>
                    <a:pt x="38" y="27"/>
                    <a:pt x="37" y="26"/>
                    <a:pt x="38" y="23"/>
                  </a:cubicBezTo>
                  <a:cubicBezTo>
                    <a:pt x="38" y="21"/>
                    <a:pt x="39" y="20"/>
                    <a:pt x="40" y="2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27"/>
            <p:cNvSpPr>
              <a:spLocks/>
            </p:cNvSpPr>
            <p:nvPr/>
          </p:nvSpPr>
          <p:spPr bwMode="auto">
            <a:xfrm>
              <a:off x="3700" y="981"/>
              <a:ext cx="26" cy="25"/>
            </a:xfrm>
            <a:custGeom>
              <a:avLst/>
              <a:gdLst>
                <a:gd name="T0" fmla="*/ 2 w 13"/>
                <a:gd name="T1" fmla="*/ 8 h 12"/>
                <a:gd name="T2" fmla="*/ 2 w 13"/>
                <a:gd name="T3" fmla="*/ 8 h 12"/>
                <a:gd name="T4" fmla="*/ 6 w 13"/>
                <a:gd name="T5" fmla="*/ 12 h 12"/>
                <a:gd name="T6" fmla="*/ 8 w 13"/>
                <a:gd name="T7" fmla="*/ 12 h 12"/>
                <a:gd name="T8" fmla="*/ 12 w 13"/>
                <a:gd name="T9" fmla="*/ 8 h 12"/>
                <a:gd name="T10" fmla="*/ 12 w 13"/>
                <a:gd name="T11" fmla="*/ 4 h 12"/>
                <a:gd name="T12" fmla="*/ 5 w 13"/>
                <a:gd name="T13" fmla="*/ 0 h 12"/>
                <a:gd name="T14" fmla="*/ 1 w 13"/>
                <a:gd name="T15" fmla="*/ 4 h 12"/>
                <a:gd name="T16" fmla="*/ 2 w 13"/>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2" y="8"/>
                  </a:moveTo>
                  <a:cubicBezTo>
                    <a:pt x="2" y="8"/>
                    <a:pt x="2" y="8"/>
                    <a:pt x="2" y="8"/>
                  </a:cubicBezTo>
                  <a:cubicBezTo>
                    <a:pt x="3" y="9"/>
                    <a:pt x="3" y="12"/>
                    <a:pt x="6" y="12"/>
                  </a:cubicBezTo>
                  <a:cubicBezTo>
                    <a:pt x="7" y="12"/>
                    <a:pt x="8" y="12"/>
                    <a:pt x="8" y="12"/>
                  </a:cubicBezTo>
                  <a:cubicBezTo>
                    <a:pt x="10" y="11"/>
                    <a:pt x="11" y="10"/>
                    <a:pt x="12" y="8"/>
                  </a:cubicBezTo>
                  <a:cubicBezTo>
                    <a:pt x="13" y="6"/>
                    <a:pt x="13" y="5"/>
                    <a:pt x="12" y="4"/>
                  </a:cubicBezTo>
                  <a:cubicBezTo>
                    <a:pt x="11" y="1"/>
                    <a:pt x="7" y="0"/>
                    <a:pt x="5" y="0"/>
                  </a:cubicBezTo>
                  <a:cubicBezTo>
                    <a:pt x="2" y="0"/>
                    <a:pt x="1" y="2"/>
                    <a:pt x="1" y="4"/>
                  </a:cubicBezTo>
                  <a:cubicBezTo>
                    <a:pt x="0" y="5"/>
                    <a:pt x="0" y="7"/>
                    <a:pt x="2" y="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8"/>
            <p:cNvSpPr>
              <a:spLocks/>
            </p:cNvSpPr>
            <p:nvPr/>
          </p:nvSpPr>
          <p:spPr bwMode="auto">
            <a:xfrm>
              <a:off x="3930" y="1066"/>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9"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29"/>
            <p:cNvSpPr>
              <a:spLocks/>
            </p:cNvSpPr>
            <p:nvPr/>
          </p:nvSpPr>
          <p:spPr bwMode="auto">
            <a:xfrm>
              <a:off x="3739" y="1088"/>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8"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30"/>
            <p:cNvSpPr>
              <a:spLocks noEditPoints="1"/>
            </p:cNvSpPr>
            <p:nvPr/>
          </p:nvSpPr>
          <p:spPr bwMode="auto">
            <a:xfrm>
              <a:off x="3590" y="1014"/>
              <a:ext cx="571" cy="504"/>
            </a:xfrm>
            <a:custGeom>
              <a:avLst/>
              <a:gdLst>
                <a:gd name="T0" fmla="*/ 279 w 284"/>
                <a:gd name="T1" fmla="*/ 38 h 251"/>
                <a:gd name="T2" fmla="*/ 265 w 284"/>
                <a:gd name="T3" fmla="*/ 45 h 251"/>
                <a:gd name="T4" fmla="*/ 253 w 284"/>
                <a:gd name="T5" fmla="*/ 52 h 251"/>
                <a:gd name="T6" fmla="*/ 251 w 284"/>
                <a:gd name="T7" fmla="*/ 53 h 251"/>
                <a:gd name="T8" fmla="*/ 233 w 284"/>
                <a:gd name="T9" fmla="*/ 62 h 251"/>
                <a:gd name="T10" fmla="*/ 224 w 284"/>
                <a:gd name="T11" fmla="*/ 76 h 251"/>
                <a:gd name="T12" fmla="*/ 188 w 284"/>
                <a:gd name="T13" fmla="*/ 100 h 251"/>
                <a:gd name="T14" fmla="*/ 181 w 284"/>
                <a:gd name="T15" fmla="*/ 99 h 251"/>
                <a:gd name="T16" fmla="*/ 172 w 284"/>
                <a:gd name="T17" fmla="*/ 100 h 251"/>
                <a:gd name="T18" fmla="*/ 164 w 284"/>
                <a:gd name="T19" fmla="*/ 103 h 251"/>
                <a:gd name="T20" fmla="*/ 159 w 284"/>
                <a:gd name="T21" fmla="*/ 96 h 251"/>
                <a:gd name="T22" fmla="*/ 124 w 284"/>
                <a:gd name="T23" fmla="*/ 81 h 251"/>
                <a:gd name="T24" fmla="*/ 103 w 284"/>
                <a:gd name="T25" fmla="*/ 70 h 251"/>
                <a:gd name="T26" fmla="*/ 87 w 284"/>
                <a:gd name="T27" fmla="*/ 59 h 251"/>
                <a:gd name="T28" fmla="*/ 73 w 284"/>
                <a:gd name="T29" fmla="*/ 52 h 251"/>
                <a:gd name="T30" fmla="*/ 58 w 284"/>
                <a:gd name="T31" fmla="*/ 46 h 251"/>
                <a:gd name="T32" fmla="*/ 41 w 284"/>
                <a:gd name="T33" fmla="*/ 26 h 251"/>
                <a:gd name="T34" fmla="*/ 31 w 284"/>
                <a:gd name="T35" fmla="*/ 13 h 251"/>
                <a:gd name="T36" fmla="*/ 25 w 284"/>
                <a:gd name="T37" fmla="*/ 0 h 251"/>
                <a:gd name="T38" fmla="*/ 16 w 284"/>
                <a:gd name="T39" fmla="*/ 17 h 251"/>
                <a:gd name="T40" fmla="*/ 6 w 284"/>
                <a:gd name="T41" fmla="*/ 24 h 251"/>
                <a:gd name="T42" fmla="*/ 2 w 284"/>
                <a:gd name="T43" fmla="*/ 28 h 251"/>
                <a:gd name="T44" fmla="*/ 12 w 284"/>
                <a:gd name="T45" fmla="*/ 44 h 251"/>
                <a:gd name="T46" fmla="*/ 27 w 284"/>
                <a:gd name="T47" fmla="*/ 102 h 251"/>
                <a:gd name="T48" fmla="*/ 42 w 284"/>
                <a:gd name="T49" fmla="*/ 132 h 251"/>
                <a:gd name="T50" fmla="*/ 80 w 284"/>
                <a:gd name="T51" fmla="*/ 174 h 251"/>
                <a:gd name="T52" fmla="*/ 49 w 284"/>
                <a:gd name="T53" fmla="*/ 231 h 251"/>
                <a:gd name="T54" fmla="*/ 72 w 284"/>
                <a:gd name="T55" fmla="*/ 251 h 251"/>
                <a:gd name="T56" fmla="*/ 77 w 284"/>
                <a:gd name="T57" fmla="*/ 236 h 251"/>
                <a:gd name="T58" fmla="*/ 81 w 284"/>
                <a:gd name="T59" fmla="*/ 226 h 251"/>
                <a:gd name="T60" fmla="*/ 101 w 284"/>
                <a:gd name="T61" fmla="*/ 228 h 251"/>
                <a:gd name="T62" fmla="*/ 105 w 284"/>
                <a:gd name="T63" fmla="*/ 223 h 251"/>
                <a:gd name="T64" fmla="*/ 129 w 284"/>
                <a:gd name="T65" fmla="*/ 206 h 251"/>
                <a:gd name="T66" fmla="*/ 144 w 284"/>
                <a:gd name="T67" fmla="*/ 204 h 251"/>
                <a:gd name="T68" fmla="*/ 170 w 284"/>
                <a:gd name="T69" fmla="*/ 180 h 251"/>
                <a:gd name="T70" fmla="*/ 195 w 284"/>
                <a:gd name="T71" fmla="*/ 160 h 251"/>
                <a:gd name="T72" fmla="*/ 205 w 284"/>
                <a:gd name="T73" fmla="*/ 147 h 251"/>
                <a:gd name="T74" fmla="*/ 223 w 284"/>
                <a:gd name="T75" fmla="*/ 130 h 251"/>
                <a:gd name="T76" fmla="*/ 234 w 284"/>
                <a:gd name="T77" fmla="*/ 113 h 251"/>
                <a:gd name="T78" fmla="*/ 258 w 284"/>
                <a:gd name="T79" fmla="*/ 107 h 251"/>
                <a:gd name="T80" fmla="*/ 277 w 284"/>
                <a:gd name="T81" fmla="*/ 73 h 251"/>
                <a:gd name="T82" fmla="*/ 270 w 284"/>
                <a:gd name="T83" fmla="*/ 54 h 251"/>
                <a:gd name="T84" fmla="*/ 284 w 284"/>
                <a:gd name="T85" fmla="*/ 41 h 251"/>
                <a:gd name="T86" fmla="*/ 44 w 284"/>
                <a:gd name="T87" fmla="*/ 45 h 251"/>
                <a:gd name="T88" fmla="*/ 37 w 284"/>
                <a:gd name="T89" fmla="*/ 41 h 251"/>
                <a:gd name="T90" fmla="*/ 27 w 284"/>
                <a:gd name="T91" fmla="*/ 31 h 251"/>
                <a:gd name="T92" fmla="*/ 31 w 284"/>
                <a:gd name="T93" fmla="*/ 31 h 251"/>
                <a:gd name="T94" fmla="*/ 40 w 284"/>
                <a:gd name="T95"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 h="251">
                  <a:moveTo>
                    <a:pt x="284" y="38"/>
                  </a:moveTo>
                  <a:cubicBezTo>
                    <a:pt x="281" y="38"/>
                    <a:pt x="281" y="38"/>
                    <a:pt x="281" y="38"/>
                  </a:cubicBezTo>
                  <a:cubicBezTo>
                    <a:pt x="280" y="38"/>
                    <a:pt x="280" y="38"/>
                    <a:pt x="279" y="38"/>
                  </a:cubicBezTo>
                  <a:cubicBezTo>
                    <a:pt x="275" y="39"/>
                    <a:pt x="272" y="40"/>
                    <a:pt x="270" y="41"/>
                  </a:cubicBezTo>
                  <a:cubicBezTo>
                    <a:pt x="269" y="42"/>
                    <a:pt x="268" y="43"/>
                    <a:pt x="267" y="43"/>
                  </a:cubicBezTo>
                  <a:cubicBezTo>
                    <a:pt x="267" y="44"/>
                    <a:pt x="266" y="45"/>
                    <a:pt x="265" y="45"/>
                  </a:cubicBezTo>
                  <a:cubicBezTo>
                    <a:pt x="265" y="45"/>
                    <a:pt x="264" y="45"/>
                    <a:pt x="262" y="46"/>
                  </a:cubicBezTo>
                  <a:cubicBezTo>
                    <a:pt x="260" y="46"/>
                    <a:pt x="256" y="46"/>
                    <a:pt x="254" y="48"/>
                  </a:cubicBezTo>
                  <a:cubicBezTo>
                    <a:pt x="253" y="50"/>
                    <a:pt x="253" y="51"/>
                    <a:pt x="253" y="52"/>
                  </a:cubicBezTo>
                  <a:cubicBezTo>
                    <a:pt x="253" y="52"/>
                    <a:pt x="252" y="52"/>
                    <a:pt x="253" y="52"/>
                  </a:cubicBezTo>
                  <a:cubicBezTo>
                    <a:pt x="253" y="52"/>
                    <a:pt x="253" y="52"/>
                    <a:pt x="253" y="52"/>
                  </a:cubicBezTo>
                  <a:cubicBezTo>
                    <a:pt x="253" y="52"/>
                    <a:pt x="252" y="52"/>
                    <a:pt x="251" y="53"/>
                  </a:cubicBezTo>
                  <a:cubicBezTo>
                    <a:pt x="250" y="53"/>
                    <a:pt x="248" y="53"/>
                    <a:pt x="246" y="53"/>
                  </a:cubicBezTo>
                  <a:cubicBezTo>
                    <a:pt x="243" y="53"/>
                    <a:pt x="238" y="54"/>
                    <a:pt x="235" y="57"/>
                  </a:cubicBezTo>
                  <a:cubicBezTo>
                    <a:pt x="234" y="59"/>
                    <a:pt x="234" y="60"/>
                    <a:pt x="233" y="62"/>
                  </a:cubicBezTo>
                  <a:cubicBezTo>
                    <a:pt x="233" y="63"/>
                    <a:pt x="233" y="64"/>
                    <a:pt x="232" y="64"/>
                  </a:cubicBezTo>
                  <a:cubicBezTo>
                    <a:pt x="231" y="66"/>
                    <a:pt x="230" y="68"/>
                    <a:pt x="228" y="69"/>
                  </a:cubicBezTo>
                  <a:cubicBezTo>
                    <a:pt x="227" y="71"/>
                    <a:pt x="225" y="73"/>
                    <a:pt x="224" y="76"/>
                  </a:cubicBezTo>
                  <a:cubicBezTo>
                    <a:pt x="221" y="81"/>
                    <a:pt x="217" y="86"/>
                    <a:pt x="213" y="90"/>
                  </a:cubicBezTo>
                  <a:cubicBezTo>
                    <a:pt x="207" y="97"/>
                    <a:pt x="197" y="99"/>
                    <a:pt x="189" y="100"/>
                  </a:cubicBezTo>
                  <a:cubicBezTo>
                    <a:pt x="189" y="100"/>
                    <a:pt x="188" y="100"/>
                    <a:pt x="188" y="100"/>
                  </a:cubicBezTo>
                  <a:cubicBezTo>
                    <a:pt x="187" y="100"/>
                    <a:pt x="186" y="100"/>
                    <a:pt x="185" y="100"/>
                  </a:cubicBezTo>
                  <a:cubicBezTo>
                    <a:pt x="185" y="100"/>
                    <a:pt x="184" y="99"/>
                    <a:pt x="183" y="99"/>
                  </a:cubicBezTo>
                  <a:cubicBezTo>
                    <a:pt x="182" y="99"/>
                    <a:pt x="182" y="99"/>
                    <a:pt x="181" y="99"/>
                  </a:cubicBezTo>
                  <a:cubicBezTo>
                    <a:pt x="180" y="99"/>
                    <a:pt x="178" y="100"/>
                    <a:pt x="177" y="100"/>
                  </a:cubicBezTo>
                  <a:cubicBezTo>
                    <a:pt x="176" y="100"/>
                    <a:pt x="175" y="100"/>
                    <a:pt x="173" y="100"/>
                  </a:cubicBezTo>
                  <a:cubicBezTo>
                    <a:pt x="173" y="100"/>
                    <a:pt x="173" y="100"/>
                    <a:pt x="172" y="100"/>
                  </a:cubicBezTo>
                  <a:cubicBezTo>
                    <a:pt x="172" y="100"/>
                    <a:pt x="171" y="100"/>
                    <a:pt x="170" y="100"/>
                  </a:cubicBezTo>
                  <a:cubicBezTo>
                    <a:pt x="169" y="100"/>
                    <a:pt x="167" y="100"/>
                    <a:pt x="166" y="101"/>
                  </a:cubicBezTo>
                  <a:cubicBezTo>
                    <a:pt x="165" y="102"/>
                    <a:pt x="164" y="103"/>
                    <a:pt x="164" y="103"/>
                  </a:cubicBezTo>
                  <a:cubicBezTo>
                    <a:pt x="164" y="103"/>
                    <a:pt x="164" y="103"/>
                    <a:pt x="164" y="103"/>
                  </a:cubicBezTo>
                  <a:cubicBezTo>
                    <a:pt x="164" y="99"/>
                    <a:pt x="162" y="98"/>
                    <a:pt x="160" y="96"/>
                  </a:cubicBezTo>
                  <a:cubicBezTo>
                    <a:pt x="160" y="96"/>
                    <a:pt x="159" y="96"/>
                    <a:pt x="159" y="96"/>
                  </a:cubicBezTo>
                  <a:cubicBezTo>
                    <a:pt x="154" y="92"/>
                    <a:pt x="149" y="89"/>
                    <a:pt x="143" y="86"/>
                  </a:cubicBezTo>
                  <a:cubicBezTo>
                    <a:pt x="138" y="84"/>
                    <a:pt x="131" y="82"/>
                    <a:pt x="126" y="81"/>
                  </a:cubicBezTo>
                  <a:cubicBezTo>
                    <a:pt x="124" y="81"/>
                    <a:pt x="124" y="81"/>
                    <a:pt x="124" y="81"/>
                  </a:cubicBezTo>
                  <a:cubicBezTo>
                    <a:pt x="120" y="80"/>
                    <a:pt x="117" y="79"/>
                    <a:pt x="114" y="77"/>
                  </a:cubicBezTo>
                  <a:cubicBezTo>
                    <a:pt x="111" y="76"/>
                    <a:pt x="109" y="74"/>
                    <a:pt x="106" y="72"/>
                  </a:cubicBezTo>
                  <a:cubicBezTo>
                    <a:pt x="105" y="71"/>
                    <a:pt x="104" y="70"/>
                    <a:pt x="103" y="70"/>
                  </a:cubicBezTo>
                  <a:cubicBezTo>
                    <a:pt x="102" y="69"/>
                    <a:pt x="101" y="68"/>
                    <a:pt x="100" y="67"/>
                  </a:cubicBezTo>
                  <a:cubicBezTo>
                    <a:pt x="98" y="65"/>
                    <a:pt x="95" y="63"/>
                    <a:pt x="92" y="62"/>
                  </a:cubicBezTo>
                  <a:cubicBezTo>
                    <a:pt x="90" y="61"/>
                    <a:pt x="89" y="60"/>
                    <a:pt x="87" y="59"/>
                  </a:cubicBezTo>
                  <a:cubicBezTo>
                    <a:pt x="85" y="59"/>
                    <a:pt x="83" y="58"/>
                    <a:pt x="82" y="57"/>
                  </a:cubicBezTo>
                  <a:cubicBezTo>
                    <a:pt x="81" y="57"/>
                    <a:pt x="80" y="56"/>
                    <a:pt x="79" y="55"/>
                  </a:cubicBezTo>
                  <a:cubicBezTo>
                    <a:pt x="77" y="54"/>
                    <a:pt x="75" y="52"/>
                    <a:pt x="73" y="52"/>
                  </a:cubicBezTo>
                  <a:cubicBezTo>
                    <a:pt x="71" y="51"/>
                    <a:pt x="69" y="51"/>
                    <a:pt x="67" y="51"/>
                  </a:cubicBezTo>
                  <a:cubicBezTo>
                    <a:pt x="65" y="51"/>
                    <a:pt x="63" y="50"/>
                    <a:pt x="61" y="50"/>
                  </a:cubicBezTo>
                  <a:cubicBezTo>
                    <a:pt x="60" y="49"/>
                    <a:pt x="59" y="48"/>
                    <a:pt x="58" y="46"/>
                  </a:cubicBezTo>
                  <a:cubicBezTo>
                    <a:pt x="58" y="45"/>
                    <a:pt x="58" y="45"/>
                    <a:pt x="57" y="44"/>
                  </a:cubicBezTo>
                  <a:cubicBezTo>
                    <a:pt x="54" y="39"/>
                    <a:pt x="50" y="35"/>
                    <a:pt x="46" y="32"/>
                  </a:cubicBezTo>
                  <a:cubicBezTo>
                    <a:pt x="45" y="30"/>
                    <a:pt x="43" y="28"/>
                    <a:pt x="41" y="26"/>
                  </a:cubicBezTo>
                  <a:cubicBezTo>
                    <a:pt x="41" y="26"/>
                    <a:pt x="40" y="26"/>
                    <a:pt x="40" y="25"/>
                  </a:cubicBezTo>
                  <a:cubicBezTo>
                    <a:pt x="37" y="21"/>
                    <a:pt x="34" y="18"/>
                    <a:pt x="31" y="18"/>
                  </a:cubicBezTo>
                  <a:cubicBezTo>
                    <a:pt x="31" y="16"/>
                    <a:pt x="31" y="15"/>
                    <a:pt x="31" y="13"/>
                  </a:cubicBezTo>
                  <a:cubicBezTo>
                    <a:pt x="31" y="10"/>
                    <a:pt x="29" y="9"/>
                    <a:pt x="28" y="7"/>
                  </a:cubicBezTo>
                  <a:cubicBezTo>
                    <a:pt x="27" y="6"/>
                    <a:pt x="26" y="5"/>
                    <a:pt x="26" y="3"/>
                  </a:cubicBezTo>
                  <a:cubicBezTo>
                    <a:pt x="25" y="0"/>
                    <a:pt x="25" y="0"/>
                    <a:pt x="25" y="0"/>
                  </a:cubicBezTo>
                  <a:cubicBezTo>
                    <a:pt x="22" y="1"/>
                    <a:pt x="22" y="1"/>
                    <a:pt x="22" y="1"/>
                  </a:cubicBezTo>
                  <a:cubicBezTo>
                    <a:pt x="18" y="3"/>
                    <a:pt x="14" y="6"/>
                    <a:pt x="14" y="11"/>
                  </a:cubicBezTo>
                  <a:cubicBezTo>
                    <a:pt x="14" y="14"/>
                    <a:pt x="15" y="16"/>
                    <a:pt x="16" y="17"/>
                  </a:cubicBezTo>
                  <a:cubicBezTo>
                    <a:pt x="16" y="18"/>
                    <a:pt x="16" y="18"/>
                    <a:pt x="16" y="19"/>
                  </a:cubicBezTo>
                  <a:cubicBezTo>
                    <a:pt x="16" y="20"/>
                    <a:pt x="14" y="21"/>
                    <a:pt x="12" y="22"/>
                  </a:cubicBezTo>
                  <a:cubicBezTo>
                    <a:pt x="10" y="23"/>
                    <a:pt x="8" y="24"/>
                    <a:pt x="6" y="24"/>
                  </a:cubicBezTo>
                  <a:cubicBezTo>
                    <a:pt x="5" y="24"/>
                    <a:pt x="4" y="24"/>
                    <a:pt x="3" y="25"/>
                  </a:cubicBezTo>
                  <a:cubicBezTo>
                    <a:pt x="0" y="26"/>
                    <a:pt x="0" y="26"/>
                    <a:pt x="0" y="26"/>
                  </a:cubicBezTo>
                  <a:cubicBezTo>
                    <a:pt x="2" y="28"/>
                    <a:pt x="2" y="28"/>
                    <a:pt x="2" y="28"/>
                  </a:cubicBezTo>
                  <a:cubicBezTo>
                    <a:pt x="2" y="29"/>
                    <a:pt x="2" y="29"/>
                    <a:pt x="2" y="30"/>
                  </a:cubicBezTo>
                  <a:cubicBezTo>
                    <a:pt x="3" y="34"/>
                    <a:pt x="6" y="37"/>
                    <a:pt x="8" y="40"/>
                  </a:cubicBezTo>
                  <a:cubicBezTo>
                    <a:pt x="10" y="41"/>
                    <a:pt x="11" y="43"/>
                    <a:pt x="12" y="44"/>
                  </a:cubicBezTo>
                  <a:cubicBezTo>
                    <a:pt x="18" y="52"/>
                    <a:pt x="18" y="59"/>
                    <a:pt x="18" y="68"/>
                  </a:cubicBezTo>
                  <a:cubicBezTo>
                    <a:pt x="18" y="70"/>
                    <a:pt x="18" y="73"/>
                    <a:pt x="18" y="75"/>
                  </a:cubicBezTo>
                  <a:cubicBezTo>
                    <a:pt x="19" y="83"/>
                    <a:pt x="23" y="95"/>
                    <a:pt x="27" y="102"/>
                  </a:cubicBezTo>
                  <a:cubicBezTo>
                    <a:pt x="31" y="107"/>
                    <a:pt x="33" y="113"/>
                    <a:pt x="36" y="119"/>
                  </a:cubicBezTo>
                  <a:cubicBezTo>
                    <a:pt x="38" y="123"/>
                    <a:pt x="39" y="126"/>
                    <a:pt x="41" y="130"/>
                  </a:cubicBezTo>
                  <a:cubicBezTo>
                    <a:pt x="42" y="132"/>
                    <a:pt x="42" y="132"/>
                    <a:pt x="42" y="132"/>
                  </a:cubicBezTo>
                  <a:cubicBezTo>
                    <a:pt x="44" y="132"/>
                    <a:pt x="44" y="132"/>
                    <a:pt x="44" y="132"/>
                  </a:cubicBezTo>
                  <a:cubicBezTo>
                    <a:pt x="58" y="132"/>
                    <a:pt x="69" y="137"/>
                    <a:pt x="75" y="145"/>
                  </a:cubicBezTo>
                  <a:cubicBezTo>
                    <a:pt x="81" y="153"/>
                    <a:pt x="82" y="163"/>
                    <a:pt x="80" y="174"/>
                  </a:cubicBezTo>
                  <a:cubicBezTo>
                    <a:pt x="78" y="183"/>
                    <a:pt x="75" y="193"/>
                    <a:pt x="67" y="202"/>
                  </a:cubicBezTo>
                  <a:cubicBezTo>
                    <a:pt x="65" y="203"/>
                    <a:pt x="64" y="205"/>
                    <a:pt x="62" y="206"/>
                  </a:cubicBezTo>
                  <a:cubicBezTo>
                    <a:pt x="55" y="213"/>
                    <a:pt x="47" y="222"/>
                    <a:pt x="49" y="231"/>
                  </a:cubicBezTo>
                  <a:cubicBezTo>
                    <a:pt x="50" y="237"/>
                    <a:pt x="56" y="240"/>
                    <a:pt x="61" y="243"/>
                  </a:cubicBezTo>
                  <a:cubicBezTo>
                    <a:pt x="63" y="245"/>
                    <a:pt x="66" y="246"/>
                    <a:pt x="68" y="248"/>
                  </a:cubicBezTo>
                  <a:cubicBezTo>
                    <a:pt x="72" y="251"/>
                    <a:pt x="72" y="251"/>
                    <a:pt x="72" y="251"/>
                  </a:cubicBezTo>
                  <a:cubicBezTo>
                    <a:pt x="72" y="246"/>
                    <a:pt x="72" y="246"/>
                    <a:pt x="72" y="246"/>
                  </a:cubicBezTo>
                  <a:cubicBezTo>
                    <a:pt x="73" y="244"/>
                    <a:pt x="74" y="241"/>
                    <a:pt x="75" y="239"/>
                  </a:cubicBezTo>
                  <a:cubicBezTo>
                    <a:pt x="76" y="238"/>
                    <a:pt x="76" y="237"/>
                    <a:pt x="77" y="236"/>
                  </a:cubicBezTo>
                  <a:cubicBezTo>
                    <a:pt x="78" y="236"/>
                    <a:pt x="79" y="235"/>
                    <a:pt x="80" y="234"/>
                  </a:cubicBezTo>
                  <a:cubicBezTo>
                    <a:pt x="80" y="233"/>
                    <a:pt x="80" y="231"/>
                    <a:pt x="80" y="230"/>
                  </a:cubicBezTo>
                  <a:cubicBezTo>
                    <a:pt x="81" y="229"/>
                    <a:pt x="81" y="227"/>
                    <a:pt x="81" y="226"/>
                  </a:cubicBezTo>
                  <a:cubicBezTo>
                    <a:pt x="83" y="224"/>
                    <a:pt x="85" y="222"/>
                    <a:pt x="87" y="222"/>
                  </a:cubicBezTo>
                  <a:cubicBezTo>
                    <a:pt x="87" y="222"/>
                    <a:pt x="88" y="222"/>
                    <a:pt x="88" y="222"/>
                  </a:cubicBezTo>
                  <a:cubicBezTo>
                    <a:pt x="92" y="222"/>
                    <a:pt x="96" y="224"/>
                    <a:pt x="101" y="228"/>
                  </a:cubicBezTo>
                  <a:cubicBezTo>
                    <a:pt x="105" y="231"/>
                    <a:pt x="105" y="231"/>
                    <a:pt x="105" y="231"/>
                  </a:cubicBezTo>
                  <a:cubicBezTo>
                    <a:pt x="105" y="226"/>
                    <a:pt x="105" y="226"/>
                    <a:pt x="105" y="226"/>
                  </a:cubicBezTo>
                  <a:cubicBezTo>
                    <a:pt x="105" y="225"/>
                    <a:pt x="105" y="224"/>
                    <a:pt x="105" y="223"/>
                  </a:cubicBezTo>
                  <a:cubicBezTo>
                    <a:pt x="105" y="219"/>
                    <a:pt x="106" y="215"/>
                    <a:pt x="108" y="212"/>
                  </a:cubicBezTo>
                  <a:cubicBezTo>
                    <a:pt x="110" y="210"/>
                    <a:pt x="117" y="208"/>
                    <a:pt x="126" y="206"/>
                  </a:cubicBezTo>
                  <a:cubicBezTo>
                    <a:pt x="127" y="206"/>
                    <a:pt x="128" y="206"/>
                    <a:pt x="129" y="206"/>
                  </a:cubicBezTo>
                  <a:cubicBezTo>
                    <a:pt x="131" y="206"/>
                    <a:pt x="132" y="206"/>
                    <a:pt x="133" y="206"/>
                  </a:cubicBezTo>
                  <a:cubicBezTo>
                    <a:pt x="134" y="206"/>
                    <a:pt x="135" y="206"/>
                    <a:pt x="137" y="206"/>
                  </a:cubicBezTo>
                  <a:cubicBezTo>
                    <a:pt x="139" y="206"/>
                    <a:pt x="141" y="206"/>
                    <a:pt x="144" y="204"/>
                  </a:cubicBezTo>
                  <a:cubicBezTo>
                    <a:pt x="146" y="203"/>
                    <a:pt x="147" y="201"/>
                    <a:pt x="149" y="200"/>
                  </a:cubicBezTo>
                  <a:cubicBezTo>
                    <a:pt x="151" y="197"/>
                    <a:pt x="153" y="195"/>
                    <a:pt x="157" y="194"/>
                  </a:cubicBezTo>
                  <a:cubicBezTo>
                    <a:pt x="164" y="190"/>
                    <a:pt x="167" y="185"/>
                    <a:pt x="170" y="180"/>
                  </a:cubicBezTo>
                  <a:cubicBezTo>
                    <a:pt x="172" y="176"/>
                    <a:pt x="175" y="172"/>
                    <a:pt x="179" y="169"/>
                  </a:cubicBezTo>
                  <a:cubicBezTo>
                    <a:pt x="181" y="167"/>
                    <a:pt x="184" y="165"/>
                    <a:pt x="187" y="164"/>
                  </a:cubicBezTo>
                  <a:cubicBezTo>
                    <a:pt x="190" y="163"/>
                    <a:pt x="193" y="161"/>
                    <a:pt x="195" y="160"/>
                  </a:cubicBezTo>
                  <a:cubicBezTo>
                    <a:pt x="196" y="160"/>
                    <a:pt x="196" y="160"/>
                    <a:pt x="196" y="160"/>
                  </a:cubicBezTo>
                  <a:cubicBezTo>
                    <a:pt x="199" y="157"/>
                    <a:pt x="202" y="155"/>
                    <a:pt x="204" y="151"/>
                  </a:cubicBezTo>
                  <a:cubicBezTo>
                    <a:pt x="204" y="150"/>
                    <a:pt x="204" y="149"/>
                    <a:pt x="205" y="147"/>
                  </a:cubicBezTo>
                  <a:cubicBezTo>
                    <a:pt x="205" y="145"/>
                    <a:pt x="205" y="144"/>
                    <a:pt x="207" y="141"/>
                  </a:cubicBezTo>
                  <a:cubicBezTo>
                    <a:pt x="209" y="139"/>
                    <a:pt x="212" y="138"/>
                    <a:pt x="214" y="136"/>
                  </a:cubicBezTo>
                  <a:cubicBezTo>
                    <a:pt x="218" y="134"/>
                    <a:pt x="221" y="133"/>
                    <a:pt x="223" y="130"/>
                  </a:cubicBezTo>
                  <a:cubicBezTo>
                    <a:pt x="226" y="127"/>
                    <a:pt x="226" y="124"/>
                    <a:pt x="227" y="120"/>
                  </a:cubicBezTo>
                  <a:cubicBezTo>
                    <a:pt x="228" y="117"/>
                    <a:pt x="229" y="113"/>
                    <a:pt x="232" y="110"/>
                  </a:cubicBezTo>
                  <a:cubicBezTo>
                    <a:pt x="232" y="111"/>
                    <a:pt x="233" y="112"/>
                    <a:pt x="234" y="113"/>
                  </a:cubicBezTo>
                  <a:cubicBezTo>
                    <a:pt x="238" y="118"/>
                    <a:pt x="243" y="123"/>
                    <a:pt x="248" y="123"/>
                  </a:cubicBezTo>
                  <a:cubicBezTo>
                    <a:pt x="249" y="123"/>
                    <a:pt x="251" y="122"/>
                    <a:pt x="252" y="121"/>
                  </a:cubicBezTo>
                  <a:cubicBezTo>
                    <a:pt x="255" y="118"/>
                    <a:pt x="257" y="112"/>
                    <a:pt x="258" y="107"/>
                  </a:cubicBezTo>
                  <a:cubicBezTo>
                    <a:pt x="259" y="102"/>
                    <a:pt x="260" y="98"/>
                    <a:pt x="261" y="95"/>
                  </a:cubicBezTo>
                  <a:cubicBezTo>
                    <a:pt x="262" y="94"/>
                    <a:pt x="265" y="91"/>
                    <a:pt x="267" y="89"/>
                  </a:cubicBezTo>
                  <a:cubicBezTo>
                    <a:pt x="275" y="81"/>
                    <a:pt x="279" y="76"/>
                    <a:pt x="277" y="73"/>
                  </a:cubicBezTo>
                  <a:cubicBezTo>
                    <a:pt x="276" y="71"/>
                    <a:pt x="274" y="70"/>
                    <a:pt x="272" y="70"/>
                  </a:cubicBezTo>
                  <a:cubicBezTo>
                    <a:pt x="269" y="70"/>
                    <a:pt x="267" y="69"/>
                    <a:pt x="267" y="67"/>
                  </a:cubicBezTo>
                  <a:cubicBezTo>
                    <a:pt x="266" y="65"/>
                    <a:pt x="269" y="55"/>
                    <a:pt x="270" y="54"/>
                  </a:cubicBezTo>
                  <a:cubicBezTo>
                    <a:pt x="272" y="52"/>
                    <a:pt x="274" y="52"/>
                    <a:pt x="276" y="52"/>
                  </a:cubicBezTo>
                  <a:cubicBezTo>
                    <a:pt x="279" y="51"/>
                    <a:pt x="281" y="51"/>
                    <a:pt x="283" y="48"/>
                  </a:cubicBezTo>
                  <a:cubicBezTo>
                    <a:pt x="284" y="47"/>
                    <a:pt x="284" y="45"/>
                    <a:pt x="284" y="41"/>
                  </a:cubicBezTo>
                  <a:lnTo>
                    <a:pt x="284" y="38"/>
                  </a:lnTo>
                  <a:close/>
                  <a:moveTo>
                    <a:pt x="44" y="44"/>
                  </a:moveTo>
                  <a:cubicBezTo>
                    <a:pt x="44" y="44"/>
                    <a:pt x="44" y="44"/>
                    <a:pt x="44" y="45"/>
                  </a:cubicBezTo>
                  <a:cubicBezTo>
                    <a:pt x="43" y="44"/>
                    <a:pt x="43" y="44"/>
                    <a:pt x="42" y="43"/>
                  </a:cubicBezTo>
                  <a:cubicBezTo>
                    <a:pt x="41" y="43"/>
                    <a:pt x="39" y="42"/>
                    <a:pt x="38" y="41"/>
                  </a:cubicBezTo>
                  <a:cubicBezTo>
                    <a:pt x="37" y="41"/>
                    <a:pt x="37" y="41"/>
                    <a:pt x="37" y="41"/>
                  </a:cubicBezTo>
                  <a:cubicBezTo>
                    <a:pt x="34" y="40"/>
                    <a:pt x="34" y="40"/>
                    <a:pt x="32" y="39"/>
                  </a:cubicBezTo>
                  <a:cubicBezTo>
                    <a:pt x="32" y="38"/>
                    <a:pt x="31" y="37"/>
                    <a:pt x="31" y="36"/>
                  </a:cubicBezTo>
                  <a:cubicBezTo>
                    <a:pt x="30" y="34"/>
                    <a:pt x="29" y="32"/>
                    <a:pt x="27" y="31"/>
                  </a:cubicBezTo>
                  <a:cubicBezTo>
                    <a:pt x="25" y="28"/>
                    <a:pt x="25" y="27"/>
                    <a:pt x="27" y="25"/>
                  </a:cubicBezTo>
                  <a:cubicBezTo>
                    <a:pt x="28" y="26"/>
                    <a:pt x="29" y="28"/>
                    <a:pt x="30" y="29"/>
                  </a:cubicBezTo>
                  <a:cubicBezTo>
                    <a:pt x="30" y="30"/>
                    <a:pt x="31" y="31"/>
                    <a:pt x="31" y="31"/>
                  </a:cubicBezTo>
                  <a:cubicBezTo>
                    <a:pt x="32" y="32"/>
                    <a:pt x="32" y="33"/>
                    <a:pt x="32" y="34"/>
                  </a:cubicBezTo>
                  <a:cubicBezTo>
                    <a:pt x="33" y="37"/>
                    <a:pt x="34" y="39"/>
                    <a:pt x="39" y="41"/>
                  </a:cubicBezTo>
                  <a:cubicBezTo>
                    <a:pt x="40" y="41"/>
                    <a:pt x="40" y="41"/>
                    <a:pt x="40" y="41"/>
                  </a:cubicBezTo>
                  <a:cubicBezTo>
                    <a:pt x="44" y="43"/>
                    <a:pt x="44" y="43"/>
                    <a:pt x="44" y="4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31"/>
            <p:cNvSpPr>
              <a:spLocks/>
            </p:cNvSpPr>
            <p:nvPr/>
          </p:nvSpPr>
          <p:spPr bwMode="auto">
            <a:xfrm>
              <a:off x="3296" y="732"/>
              <a:ext cx="461" cy="869"/>
            </a:xfrm>
            <a:custGeom>
              <a:avLst/>
              <a:gdLst>
                <a:gd name="T0" fmla="*/ 182 w 229"/>
                <a:gd name="T1" fmla="*/ 258 h 432"/>
                <a:gd name="T2" fmla="*/ 164 w 229"/>
                <a:gd name="T3" fmla="*/ 208 h 432"/>
                <a:gd name="T4" fmla="*/ 148 w 229"/>
                <a:gd name="T5" fmla="*/ 170 h 432"/>
                <a:gd name="T6" fmla="*/ 159 w 229"/>
                <a:gd name="T7" fmla="*/ 163 h 432"/>
                <a:gd name="T8" fmla="*/ 162 w 229"/>
                <a:gd name="T9" fmla="*/ 157 h 432"/>
                <a:gd name="T10" fmla="*/ 172 w 229"/>
                <a:gd name="T11" fmla="*/ 140 h 432"/>
                <a:gd name="T12" fmla="*/ 169 w 229"/>
                <a:gd name="T13" fmla="*/ 130 h 432"/>
                <a:gd name="T14" fmla="*/ 167 w 229"/>
                <a:gd name="T15" fmla="*/ 97 h 432"/>
                <a:gd name="T16" fmla="*/ 160 w 229"/>
                <a:gd name="T17" fmla="*/ 62 h 432"/>
                <a:gd name="T18" fmla="*/ 141 w 229"/>
                <a:gd name="T19" fmla="*/ 61 h 432"/>
                <a:gd name="T20" fmla="*/ 154 w 229"/>
                <a:gd name="T21" fmla="*/ 48 h 432"/>
                <a:gd name="T22" fmla="*/ 152 w 229"/>
                <a:gd name="T23" fmla="*/ 35 h 432"/>
                <a:gd name="T24" fmla="*/ 135 w 229"/>
                <a:gd name="T25" fmla="*/ 43 h 432"/>
                <a:gd name="T26" fmla="*/ 129 w 229"/>
                <a:gd name="T27" fmla="*/ 23 h 432"/>
                <a:gd name="T28" fmla="*/ 123 w 229"/>
                <a:gd name="T29" fmla="*/ 9 h 432"/>
                <a:gd name="T30" fmla="*/ 120 w 229"/>
                <a:gd name="T31" fmla="*/ 7 h 432"/>
                <a:gd name="T32" fmla="*/ 104 w 229"/>
                <a:gd name="T33" fmla="*/ 0 h 432"/>
                <a:gd name="T34" fmla="*/ 105 w 229"/>
                <a:gd name="T35" fmla="*/ 19 h 432"/>
                <a:gd name="T36" fmla="*/ 109 w 229"/>
                <a:gd name="T37" fmla="*/ 26 h 432"/>
                <a:gd name="T38" fmla="*/ 113 w 229"/>
                <a:gd name="T39" fmla="*/ 48 h 432"/>
                <a:gd name="T40" fmla="*/ 108 w 229"/>
                <a:gd name="T41" fmla="*/ 51 h 432"/>
                <a:gd name="T42" fmla="*/ 113 w 229"/>
                <a:gd name="T43" fmla="*/ 76 h 432"/>
                <a:gd name="T44" fmla="*/ 115 w 229"/>
                <a:gd name="T45" fmla="*/ 88 h 432"/>
                <a:gd name="T46" fmla="*/ 115 w 229"/>
                <a:gd name="T47" fmla="*/ 102 h 432"/>
                <a:gd name="T48" fmla="*/ 105 w 229"/>
                <a:gd name="T49" fmla="*/ 111 h 432"/>
                <a:gd name="T50" fmla="*/ 91 w 229"/>
                <a:gd name="T51" fmla="*/ 97 h 432"/>
                <a:gd name="T52" fmla="*/ 48 w 229"/>
                <a:gd name="T53" fmla="*/ 112 h 432"/>
                <a:gd name="T54" fmla="*/ 30 w 229"/>
                <a:gd name="T55" fmla="*/ 113 h 432"/>
                <a:gd name="T56" fmla="*/ 9 w 229"/>
                <a:gd name="T57" fmla="*/ 120 h 432"/>
                <a:gd name="T58" fmla="*/ 15 w 229"/>
                <a:gd name="T59" fmla="*/ 136 h 432"/>
                <a:gd name="T60" fmla="*/ 23 w 229"/>
                <a:gd name="T61" fmla="*/ 168 h 432"/>
                <a:gd name="T62" fmla="*/ 27 w 229"/>
                <a:gd name="T63" fmla="*/ 193 h 432"/>
                <a:gd name="T64" fmla="*/ 36 w 229"/>
                <a:gd name="T65" fmla="*/ 200 h 432"/>
                <a:gd name="T66" fmla="*/ 33 w 229"/>
                <a:gd name="T67" fmla="*/ 201 h 432"/>
                <a:gd name="T68" fmla="*/ 21 w 229"/>
                <a:gd name="T69" fmla="*/ 218 h 432"/>
                <a:gd name="T70" fmla="*/ 22 w 229"/>
                <a:gd name="T71" fmla="*/ 230 h 432"/>
                <a:gd name="T72" fmla="*/ 29 w 229"/>
                <a:gd name="T73" fmla="*/ 231 h 432"/>
                <a:gd name="T74" fmla="*/ 28 w 229"/>
                <a:gd name="T75" fmla="*/ 233 h 432"/>
                <a:gd name="T76" fmla="*/ 28 w 229"/>
                <a:gd name="T77" fmla="*/ 244 h 432"/>
                <a:gd name="T78" fmla="*/ 33 w 229"/>
                <a:gd name="T79" fmla="*/ 243 h 432"/>
                <a:gd name="T80" fmla="*/ 25 w 229"/>
                <a:gd name="T81" fmla="*/ 244 h 432"/>
                <a:gd name="T82" fmla="*/ 12 w 229"/>
                <a:gd name="T83" fmla="*/ 257 h 432"/>
                <a:gd name="T84" fmla="*/ 7 w 229"/>
                <a:gd name="T85" fmla="*/ 285 h 432"/>
                <a:gd name="T86" fmla="*/ 2 w 229"/>
                <a:gd name="T87" fmla="*/ 299 h 432"/>
                <a:gd name="T88" fmla="*/ 1 w 229"/>
                <a:gd name="T89" fmla="*/ 318 h 432"/>
                <a:gd name="T90" fmla="*/ 1 w 229"/>
                <a:gd name="T91" fmla="*/ 338 h 432"/>
                <a:gd name="T92" fmla="*/ 41 w 229"/>
                <a:gd name="T93" fmla="*/ 342 h 432"/>
                <a:gd name="T94" fmla="*/ 88 w 229"/>
                <a:gd name="T95" fmla="*/ 322 h 432"/>
                <a:gd name="T96" fmla="*/ 110 w 229"/>
                <a:gd name="T97" fmla="*/ 308 h 432"/>
                <a:gd name="T98" fmla="*/ 116 w 229"/>
                <a:gd name="T99" fmla="*/ 338 h 432"/>
                <a:gd name="T100" fmla="*/ 114 w 229"/>
                <a:gd name="T101" fmla="*/ 425 h 432"/>
                <a:gd name="T102" fmla="*/ 120 w 229"/>
                <a:gd name="T103" fmla="*/ 430 h 432"/>
                <a:gd name="T104" fmla="*/ 140 w 229"/>
                <a:gd name="T105" fmla="*/ 432 h 432"/>
                <a:gd name="T106" fmla="*/ 160 w 229"/>
                <a:gd name="T107" fmla="*/ 410 h 432"/>
                <a:gd name="T108" fmla="*/ 175 w 229"/>
                <a:gd name="T109" fmla="*/ 403 h 432"/>
                <a:gd name="T110" fmla="*/ 182 w 229"/>
                <a:gd name="T111" fmla="*/ 397 h 432"/>
                <a:gd name="T112" fmla="*/ 197 w 229"/>
                <a:gd name="T113" fmla="*/ 381 h 432"/>
                <a:gd name="T114" fmla="*/ 195 w 229"/>
                <a:gd name="T115" fmla="*/ 371 h 432"/>
                <a:gd name="T116" fmla="*/ 226 w 229"/>
                <a:gd name="T117" fmla="*/ 3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432">
                  <a:moveTo>
                    <a:pt x="221" y="285"/>
                  </a:moveTo>
                  <a:cubicBezTo>
                    <a:pt x="215" y="276"/>
                    <a:pt x="203" y="272"/>
                    <a:pt x="188" y="271"/>
                  </a:cubicBezTo>
                  <a:cubicBezTo>
                    <a:pt x="186" y="267"/>
                    <a:pt x="184" y="263"/>
                    <a:pt x="182" y="258"/>
                  </a:cubicBezTo>
                  <a:cubicBezTo>
                    <a:pt x="180" y="253"/>
                    <a:pt x="177" y="247"/>
                    <a:pt x="174" y="242"/>
                  </a:cubicBezTo>
                  <a:cubicBezTo>
                    <a:pt x="169" y="235"/>
                    <a:pt x="165" y="223"/>
                    <a:pt x="165" y="215"/>
                  </a:cubicBezTo>
                  <a:cubicBezTo>
                    <a:pt x="164" y="213"/>
                    <a:pt x="164" y="210"/>
                    <a:pt x="164" y="208"/>
                  </a:cubicBezTo>
                  <a:cubicBezTo>
                    <a:pt x="164" y="199"/>
                    <a:pt x="164" y="192"/>
                    <a:pt x="158" y="184"/>
                  </a:cubicBezTo>
                  <a:cubicBezTo>
                    <a:pt x="157" y="182"/>
                    <a:pt x="156" y="181"/>
                    <a:pt x="155" y="180"/>
                  </a:cubicBezTo>
                  <a:cubicBezTo>
                    <a:pt x="152" y="177"/>
                    <a:pt x="149" y="173"/>
                    <a:pt x="148" y="170"/>
                  </a:cubicBezTo>
                  <a:cubicBezTo>
                    <a:pt x="148" y="169"/>
                    <a:pt x="148" y="167"/>
                    <a:pt x="149" y="165"/>
                  </a:cubicBezTo>
                  <a:cubicBezTo>
                    <a:pt x="149" y="165"/>
                    <a:pt x="151" y="164"/>
                    <a:pt x="153" y="164"/>
                  </a:cubicBezTo>
                  <a:cubicBezTo>
                    <a:pt x="154" y="164"/>
                    <a:pt x="156" y="164"/>
                    <a:pt x="159" y="163"/>
                  </a:cubicBezTo>
                  <a:cubicBezTo>
                    <a:pt x="160" y="162"/>
                    <a:pt x="161" y="161"/>
                    <a:pt x="162" y="161"/>
                  </a:cubicBezTo>
                  <a:cubicBezTo>
                    <a:pt x="163" y="159"/>
                    <a:pt x="163" y="159"/>
                    <a:pt x="163" y="159"/>
                  </a:cubicBezTo>
                  <a:cubicBezTo>
                    <a:pt x="162" y="157"/>
                    <a:pt x="162" y="157"/>
                    <a:pt x="162" y="157"/>
                  </a:cubicBezTo>
                  <a:cubicBezTo>
                    <a:pt x="161" y="156"/>
                    <a:pt x="160" y="154"/>
                    <a:pt x="160" y="151"/>
                  </a:cubicBezTo>
                  <a:cubicBezTo>
                    <a:pt x="160" y="146"/>
                    <a:pt x="165" y="143"/>
                    <a:pt x="170" y="141"/>
                  </a:cubicBezTo>
                  <a:cubicBezTo>
                    <a:pt x="172" y="140"/>
                    <a:pt x="172" y="140"/>
                    <a:pt x="172" y="140"/>
                  </a:cubicBezTo>
                  <a:cubicBezTo>
                    <a:pt x="172" y="138"/>
                    <a:pt x="172" y="138"/>
                    <a:pt x="172" y="138"/>
                  </a:cubicBezTo>
                  <a:cubicBezTo>
                    <a:pt x="172" y="137"/>
                    <a:pt x="171" y="135"/>
                    <a:pt x="170" y="133"/>
                  </a:cubicBezTo>
                  <a:cubicBezTo>
                    <a:pt x="169" y="130"/>
                    <a:pt x="169" y="130"/>
                    <a:pt x="169" y="130"/>
                  </a:cubicBezTo>
                  <a:cubicBezTo>
                    <a:pt x="168" y="127"/>
                    <a:pt x="167" y="125"/>
                    <a:pt x="166" y="122"/>
                  </a:cubicBezTo>
                  <a:cubicBezTo>
                    <a:pt x="166" y="118"/>
                    <a:pt x="166" y="113"/>
                    <a:pt x="166" y="108"/>
                  </a:cubicBezTo>
                  <a:cubicBezTo>
                    <a:pt x="167" y="104"/>
                    <a:pt x="167" y="101"/>
                    <a:pt x="167" y="97"/>
                  </a:cubicBezTo>
                  <a:cubicBezTo>
                    <a:pt x="166" y="94"/>
                    <a:pt x="166" y="92"/>
                    <a:pt x="166" y="89"/>
                  </a:cubicBezTo>
                  <a:cubicBezTo>
                    <a:pt x="166" y="87"/>
                    <a:pt x="166" y="87"/>
                    <a:pt x="166" y="87"/>
                  </a:cubicBezTo>
                  <a:cubicBezTo>
                    <a:pt x="165" y="80"/>
                    <a:pt x="164" y="70"/>
                    <a:pt x="160" y="62"/>
                  </a:cubicBezTo>
                  <a:cubicBezTo>
                    <a:pt x="159" y="59"/>
                    <a:pt x="157" y="55"/>
                    <a:pt x="152" y="55"/>
                  </a:cubicBezTo>
                  <a:cubicBezTo>
                    <a:pt x="149" y="55"/>
                    <a:pt x="147" y="57"/>
                    <a:pt x="143" y="60"/>
                  </a:cubicBezTo>
                  <a:cubicBezTo>
                    <a:pt x="142" y="60"/>
                    <a:pt x="142" y="61"/>
                    <a:pt x="141" y="61"/>
                  </a:cubicBezTo>
                  <a:cubicBezTo>
                    <a:pt x="141" y="59"/>
                    <a:pt x="143" y="56"/>
                    <a:pt x="144" y="54"/>
                  </a:cubicBezTo>
                  <a:cubicBezTo>
                    <a:pt x="147" y="52"/>
                    <a:pt x="149" y="50"/>
                    <a:pt x="153" y="49"/>
                  </a:cubicBezTo>
                  <a:cubicBezTo>
                    <a:pt x="153" y="48"/>
                    <a:pt x="154" y="48"/>
                    <a:pt x="154" y="48"/>
                  </a:cubicBezTo>
                  <a:cubicBezTo>
                    <a:pt x="156" y="48"/>
                    <a:pt x="159" y="47"/>
                    <a:pt x="160" y="44"/>
                  </a:cubicBezTo>
                  <a:cubicBezTo>
                    <a:pt x="161" y="42"/>
                    <a:pt x="160" y="40"/>
                    <a:pt x="158" y="38"/>
                  </a:cubicBezTo>
                  <a:cubicBezTo>
                    <a:pt x="157" y="36"/>
                    <a:pt x="154" y="35"/>
                    <a:pt x="152" y="35"/>
                  </a:cubicBezTo>
                  <a:cubicBezTo>
                    <a:pt x="148" y="35"/>
                    <a:pt x="144" y="38"/>
                    <a:pt x="141" y="40"/>
                  </a:cubicBezTo>
                  <a:cubicBezTo>
                    <a:pt x="139" y="41"/>
                    <a:pt x="137" y="43"/>
                    <a:pt x="136" y="43"/>
                  </a:cubicBezTo>
                  <a:cubicBezTo>
                    <a:pt x="136" y="43"/>
                    <a:pt x="135" y="43"/>
                    <a:pt x="135" y="43"/>
                  </a:cubicBezTo>
                  <a:cubicBezTo>
                    <a:pt x="134" y="43"/>
                    <a:pt x="134" y="38"/>
                    <a:pt x="134" y="36"/>
                  </a:cubicBezTo>
                  <a:cubicBezTo>
                    <a:pt x="134" y="32"/>
                    <a:pt x="134" y="29"/>
                    <a:pt x="132" y="27"/>
                  </a:cubicBezTo>
                  <a:cubicBezTo>
                    <a:pt x="131" y="25"/>
                    <a:pt x="130" y="24"/>
                    <a:pt x="129" y="23"/>
                  </a:cubicBezTo>
                  <a:cubicBezTo>
                    <a:pt x="128" y="22"/>
                    <a:pt x="127" y="21"/>
                    <a:pt x="126" y="19"/>
                  </a:cubicBezTo>
                  <a:cubicBezTo>
                    <a:pt x="126" y="18"/>
                    <a:pt x="125" y="17"/>
                    <a:pt x="125" y="16"/>
                  </a:cubicBezTo>
                  <a:cubicBezTo>
                    <a:pt x="125" y="14"/>
                    <a:pt x="124" y="11"/>
                    <a:pt x="123" y="9"/>
                  </a:cubicBezTo>
                  <a:cubicBezTo>
                    <a:pt x="122" y="7"/>
                    <a:pt x="122" y="7"/>
                    <a:pt x="122" y="7"/>
                  </a:cubicBezTo>
                  <a:cubicBezTo>
                    <a:pt x="120" y="7"/>
                    <a:pt x="120" y="7"/>
                    <a:pt x="120" y="7"/>
                  </a:cubicBezTo>
                  <a:cubicBezTo>
                    <a:pt x="120" y="7"/>
                    <a:pt x="120" y="7"/>
                    <a:pt x="120" y="7"/>
                  </a:cubicBezTo>
                  <a:cubicBezTo>
                    <a:pt x="117" y="7"/>
                    <a:pt x="115" y="6"/>
                    <a:pt x="113" y="4"/>
                  </a:cubicBezTo>
                  <a:cubicBezTo>
                    <a:pt x="111" y="2"/>
                    <a:pt x="108" y="0"/>
                    <a:pt x="104" y="0"/>
                  </a:cubicBezTo>
                  <a:cubicBezTo>
                    <a:pt x="104" y="0"/>
                    <a:pt x="104" y="0"/>
                    <a:pt x="104" y="0"/>
                  </a:cubicBezTo>
                  <a:cubicBezTo>
                    <a:pt x="102" y="0"/>
                    <a:pt x="99" y="1"/>
                    <a:pt x="97" y="2"/>
                  </a:cubicBezTo>
                  <a:cubicBezTo>
                    <a:pt x="96" y="4"/>
                    <a:pt x="96" y="5"/>
                    <a:pt x="96" y="7"/>
                  </a:cubicBezTo>
                  <a:cubicBezTo>
                    <a:pt x="97" y="13"/>
                    <a:pt x="101" y="16"/>
                    <a:pt x="105" y="19"/>
                  </a:cubicBezTo>
                  <a:cubicBezTo>
                    <a:pt x="106" y="21"/>
                    <a:pt x="108" y="22"/>
                    <a:pt x="109" y="24"/>
                  </a:cubicBezTo>
                  <a:cubicBezTo>
                    <a:pt x="110" y="25"/>
                    <a:pt x="110" y="25"/>
                    <a:pt x="110" y="25"/>
                  </a:cubicBezTo>
                  <a:cubicBezTo>
                    <a:pt x="110" y="25"/>
                    <a:pt x="109" y="26"/>
                    <a:pt x="109" y="26"/>
                  </a:cubicBezTo>
                  <a:cubicBezTo>
                    <a:pt x="109" y="27"/>
                    <a:pt x="108" y="28"/>
                    <a:pt x="107" y="29"/>
                  </a:cubicBezTo>
                  <a:cubicBezTo>
                    <a:pt x="105" y="35"/>
                    <a:pt x="108" y="39"/>
                    <a:pt x="110" y="42"/>
                  </a:cubicBezTo>
                  <a:cubicBezTo>
                    <a:pt x="111" y="44"/>
                    <a:pt x="112" y="46"/>
                    <a:pt x="113" y="48"/>
                  </a:cubicBezTo>
                  <a:cubicBezTo>
                    <a:pt x="113" y="48"/>
                    <a:pt x="113" y="48"/>
                    <a:pt x="113" y="48"/>
                  </a:cubicBezTo>
                  <a:cubicBezTo>
                    <a:pt x="112" y="49"/>
                    <a:pt x="112" y="49"/>
                    <a:pt x="111" y="49"/>
                  </a:cubicBezTo>
                  <a:cubicBezTo>
                    <a:pt x="110" y="50"/>
                    <a:pt x="109" y="50"/>
                    <a:pt x="108" y="51"/>
                  </a:cubicBezTo>
                  <a:cubicBezTo>
                    <a:pt x="101" y="58"/>
                    <a:pt x="106" y="64"/>
                    <a:pt x="109" y="69"/>
                  </a:cubicBezTo>
                  <a:cubicBezTo>
                    <a:pt x="110" y="71"/>
                    <a:pt x="112" y="72"/>
                    <a:pt x="112" y="73"/>
                  </a:cubicBezTo>
                  <a:cubicBezTo>
                    <a:pt x="112" y="74"/>
                    <a:pt x="113" y="75"/>
                    <a:pt x="113" y="76"/>
                  </a:cubicBezTo>
                  <a:cubicBezTo>
                    <a:pt x="113" y="78"/>
                    <a:pt x="113" y="79"/>
                    <a:pt x="114" y="81"/>
                  </a:cubicBezTo>
                  <a:cubicBezTo>
                    <a:pt x="114" y="82"/>
                    <a:pt x="114" y="82"/>
                    <a:pt x="114" y="82"/>
                  </a:cubicBezTo>
                  <a:cubicBezTo>
                    <a:pt x="115" y="84"/>
                    <a:pt x="116" y="86"/>
                    <a:pt x="115" y="88"/>
                  </a:cubicBezTo>
                  <a:cubicBezTo>
                    <a:pt x="115" y="89"/>
                    <a:pt x="115" y="89"/>
                    <a:pt x="115" y="90"/>
                  </a:cubicBezTo>
                  <a:cubicBezTo>
                    <a:pt x="114" y="92"/>
                    <a:pt x="113" y="94"/>
                    <a:pt x="113" y="97"/>
                  </a:cubicBezTo>
                  <a:cubicBezTo>
                    <a:pt x="114" y="98"/>
                    <a:pt x="114" y="100"/>
                    <a:pt x="115" y="102"/>
                  </a:cubicBezTo>
                  <a:cubicBezTo>
                    <a:pt x="117" y="105"/>
                    <a:pt x="117" y="106"/>
                    <a:pt x="116" y="107"/>
                  </a:cubicBezTo>
                  <a:cubicBezTo>
                    <a:pt x="114" y="109"/>
                    <a:pt x="110" y="110"/>
                    <a:pt x="107" y="111"/>
                  </a:cubicBezTo>
                  <a:cubicBezTo>
                    <a:pt x="106" y="111"/>
                    <a:pt x="106" y="111"/>
                    <a:pt x="105" y="111"/>
                  </a:cubicBezTo>
                  <a:cubicBezTo>
                    <a:pt x="100" y="111"/>
                    <a:pt x="97" y="107"/>
                    <a:pt x="95" y="99"/>
                  </a:cubicBezTo>
                  <a:cubicBezTo>
                    <a:pt x="94" y="96"/>
                    <a:pt x="94" y="96"/>
                    <a:pt x="94" y="96"/>
                  </a:cubicBezTo>
                  <a:cubicBezTo>
                    <a:pt x="91" y="97"/>
                    <a:pt x="91" y="97"/>
                    <a:pt x="91" y="97"/>
                  </a:cubicBezTo>
                  <a:cubicBezTo>
                    <a:pt x="86" y="99"/>
                    <a:pt x="81" y="101"/>
                    <a:pt x="76" y="104"/>
                  </a:cubicBezTo>
                  <a:cubicBezTo>
                    <a:pt x="69" y="107"/>
                    <a:pt x="61" y="111"/>
                    <a:pt x="53" y="112"/>
                  </a:cubicBezTo>
                  <a:cubicBezTo>
                    <a:pt x="52" y="112"/>
                    <a:pt x="50" y="112"/>
                    <a:pt x="48" y="112"/>
                  </a:cubicBezTo>
                  <a:cubicBezTo>
                    <a:pt x="46" y="112"/>
                    <a:pt x="45" y="112"/>
                    <a:pt x="43" y="112"/>
                  </a:cubicBezTo>
                  <a:cubicBezTo>
                    <a:pt x="41" y="112"/>
                    <a:pt x="40" y="112"/>
                    <a:pt x="38" y="112"/>
                  </a:cubicBezTo>
                  <a:cubicBezTo>
                    <a:pt x="35" y="112"/>
                    <a:pt x="32" y="112"/>
                    <a:pt x="30" y="113"/>
                  </a:cubicBezTo>
                  <a:cubicBezTo>
                    <a:pt x="27" y="114"/>
                    <a:pt x="24" y="115"/>
                    <a:pt x="21" y="116"/>
                  </a:cubicBezTo>
                  <a:cubicBezTo>
                    <a:pt x="18" y="117"/>
                    <a:pt x="15" y="119"/>
                    <a:pt x="12" y="119"/>
                  </a:cubicBezTo>
                  <a:cubicBezTo>
                    <a:pt x="9" y="120"/>
                    <a:pt x="9" y="120"/>
                    <a:pt x="9" y="120"/>
                  </a:cubicBezTo>
                  <a:cubicBezTo>
                    <a:pt x="10" y="123"/>
                    <a:pt x="10" y="123"/>
                    <a:pt x="10" y="123"/>
                  </a:cubicBezTo>
                  <a:cubicBezTo>
                    <a:pt x="11" y="127"/>
                    <a:pt x="13" y="131"/>
                    <a:pt x="15" y="133"/>
                  </a:cubicBezTo>
                  <a:cubicBezTo>
                    <a:pt x="15" y="136"/>
                    <a:pt x="15" y="136"/>
                    <a:pt x="15" y="136"/>
                  </a:cubicBezTo>
                  <a:cubicBezTo>
                    <a:pt x="15" y="142"/>
                    <a:pt x="17" y="148"/>
                    <a:pt x="18" y="153"/>
                  </a:cubicBezTo>
                  <a:cubicBezTo>
                    <a:pt x="19" y="156"/>
                    <a:pt x="20" y="158"/>
                    <a:pt x="21" y="161"/>
                  </a:cubicBezTo>
                  <a:cubicBezTo>
                    <a:pt x="22" y="163"/>
                    <a:pt x="22" y="166"/>
                    <a:pt x="23" y="168"/>
                  </a:cubicBezTo>
                  <a:cubicBezTo>
                    <a:pt x="23" y="171"/>
                    <a:pt x="24" y="174"/>
                    <a:pt x="25" y="178"/>
                  </a:cubicBezTo>
                  <a:cubicBezTo>
                    <a:pt x="25" y="180"/>
                    <a:pt x="25" y="182"/>
                    <a:pt x="25" y="184"/>
                  </a:cubicBezTo>
                  <a:cubicBezTo>
                    <a:pt x="26" y="187"/>
                    <a:pt x="26" y="190"/>
                    <a:pt x="27" y="193"/>
                  </a:cubicBezTo>
                  <a:cubicBezTo>
                    <a:pt x="28" y="195"/>
                    <a:pt x="29" y="198"/>
                    <a:pt x="32" y="199"/>
                  </a:cubicBezTo>
                  <a:cubicBezTo>
                    <a:pt x="32" y="200"/>
                    <a:pt x="33" y="200"/>
                    <a:pt x="34" y="200"/>
                  </a:cubicBezTo>
                  <a:cubicBezTo>
                    <a:pt x="35" y="200"/>
                    <a:pt x="35" y="200"/>
                    <a:pt x="36" y="200"/>
                  </a:cubicBezTo>
                  <a:cubicBezTo>
                    <a:pt x="37" y="200"/>
                    <a:pt x="38" y="200"/>
                    <a:pt x="39" y="200"/>
                  </a:cubicBezTo>
                  <a:cubicBezTo>
                    <a:pt x="39" y="200"/>
                    <a:pt x="40" y="200"/>
                    <a:pt x="40" y="200"/>
                  </a:cubicBezTo>
                  <a:cubicBezTo>
                    <a:pt x="38" y="200"/>
                    <a:pt x="35" y="201"/>
                    <a:pt x="33" y="201"/>
                  </a:cubicBezTo>
                  <a:cubicBezTo>
                    <a:pt x="31" y="201"/>
                    <a:pt x="29" y="201"/>
                    <a:pt x="28" y="202"/>
                  </a:cubicBezTo>
                  <a:cubicBezTo>
                    <a:pt x="24" y="203"/>
                    <a:pt x="22" y="205"/>
                    <a:pt x="21" y="208"/>
                  </a:cubicBezTo>
                  <a:cubicBezTo>
                    <a:pt x="20" y="210"/>
                    <a:pt x="20" y="214"/>
                    <a:pt x="21" y="218"/>
                  </a:cubicBezTo>
                  <a:cubicBezTo>
                    <a:pt x="22" y="219"/>
                    <a:pt x="22" y="219"/>
                    <a:pt x="22" y="219"/>
                  </a:cubicBezTo>
                  <a:cubicBezTo>
                    <a:pt x="22" y="220"/>
                    <a:pt x="22" y="220"/>
                    <a:pt x="22" y="222"/>
                  </a:cubicBezTo>
                  <a:cubicBezTo>
                    <a:pt x="22" y="225"/>
                    <a:pt x="22" y="227"/>
                    <a:pt x="22" y="230"/>
                  </a:cubicBezTo>
                  <a:cubicBezTo>
                    <a:pt x="22" y="233"/>
                    <a:pt x="22" y="233"/>
                    <a:pt x="22" y="233"/>
                  </a:cubicBezTo>
                  <a:cubicBezTo>
                    <a:pt x="26" y="232"/>
                    <a:pt x="26" y="232"/>
                    <a:pt x="26" y="232"/>
                  </a:cubicBezTo>
                  <a:cubicBezTo>
                    <a:pt x="27" y="232"/>
                    <a:pt x="28" y="231"/>
                    <a:pt x="29" y="231"/>
                  </a:cubicBezTo>
                  <a:cubicBezTo>
                    <a:pt x="30" y="230"/>
                    <a:pt x="31" y="229"/>
                    <a:pt x="32" y="229"/>
                  </a:cubicBezTo>
                  <a:cubicBezTo>
                    <a:pt x="32" y="229"/>
                    <a:pt x="32" y="229"/>
                    <a:pt x="32" y="229"/>
                  </a:cubicBezTo>
                  <a:cubicBezTo>
                    <a:pt x="32" y="230"/>
                    <a:pt x="31" y="231"/>
                    <a:pt x="28" y="233"/>
                  </a:cubicBezTo>
                  <a:cubicBezTo>
                    <a:pt x="27" y="233"/>
                    <a:pt x="26" y="234"/>
                    <a:pt x="25" y="234"/>
                  </a:cubicBezTo>
                  <a:cubicBezTo>
                    <a:pt x="22" y="237"/>
                    <a:pt x="22" y="239"/>
                    <a:pt x="23" y="241"/>
                  </a:cubicBezTo>
                  <a:cubicBezTo>
                    <a:pt x="24" y="243"/>
                    <a:pt x="26" y="244"/>
                    <a:pt x="28" y="244"/>
                  </a:cubicBezTo>
                  <a:cubicBezTo>
                    <a:pt x="29" y="244"/>
                    <a:pt x="30" y="244"/>
                    <a:pt x="31" y="243"/>
                  </a:cubicBezTo>
                  <a:cubicBezTo>
                    <a:pt x="32" y="243"/>
                    <a:pt x="32" y="243"/>
                    <a:pt x="33" y="243"/>
                  </a:cubicBezTo>
                  <a:cubicBezTo>
                    <a:pt x="33" y="243"/>
                    <a:pt x="33" y="243"/>
                    <a:pt x="33" y="243"/>
                  </a:cubicBezTo>
                  <a:cubicBezTo>
                    <a:pt x="32" y="245"/>
                    <a:pt x="30" y="248"/>
                    <a:pt x="29" y="249"/>
                  </a:cubicBezTo>
                  <a:cubicBezTo>
                    <a:pt x="29" y="248"/>
                    <a:pt x="28" y="248"/>
                    <a:pt x="28" y="247"/>
                  </a:cubicBezTo>
                  <a:cubicBezTo>
                    <a:pt x="27" y="246"/>
                    <a:pt x="26" y="245"/>
                    <a:pt x="25" y="244"/>
                  </a:cubicBezTo>
                  <a:cubicBezTo>
                    <a:pt x="23" y="243"/>
                    <a:pt x="21" y="242"/>
                    <a:pt x="18" y="242"/>
                  </a:cubicBezTo>
                  <a:cubicBezTo>
                    <a:pt x="15" y="242"/>
                    <a:pt x="13" y="243"/>
                    <a:pt x="11" y="246"/>
                  </a:cubicBezTo>
                  <a:cubicBezTo>
                    <a:pt x="10" y="249"/>
                    <a:pt x="11" y="253"/>
                    <a:pt x="12" y="257"/>
                  </a:cubicBezTo>
                  <a:cubicBezTo>
                    <a:pt x="12" y="258"/>
                    <a:pt x="13" y="260"/>
                    <a:pt x="13" y="261"/>
                  </a:cubicBezTo>
                  <a:cubicBezTo>
                    <a:pt x="13" y="267"/>
                    <a:pt x="13" y="273"/>
                    <a:pt x="11" y="278"/>
                  </a:cubicBezTo>
                  <a:cubicBezTo>
                    <a:pt x="10" y="281"/>
                    <a:pt x="9" y="283"/>
                    <a:pt x="7" y="285"/>
                  </a:cubicBezTo>
                  <a:cubicBezTo>
                    <a:pt x="6" y="286"/>
                    <a:pt x="6" y="286"/>
                    <a:pt x="6" y="286"/>
                  </a:cubicBezTo>
                  <a:cubicBezTo>
                    <a:pt x="3" y="289"/>
                    <a:pt x="3" y="293"/>
                    <a:pt x="2" y="296"/>
                  </a:cubicBezTo>
                  <a:cubicBezTo>
                    <a:pt x="2" y="297"/>
                    <a:pt x="2" y="298"/>
                    <a:pt x="2" y="299"/>
                  </a:cubicBezTo>
                  <a:cubicBezTo>
                    <a:pt x="2" y="301"/>
                    <a:pt x="2" y="301"/>
                    <a:pt x="2" y="301"/>
                  </a:cubicBezTo>
                  <a:cubicBezTo>
                    <a:pt x="1" y="304"/>
                    <a:pt x="1" y="308"/>
                    <a:pt x="1" y="311"/>
                  </a:cubicBezTo>
                  <a:cubicBezTo>
                    <a:pt x="0" y="314"/>
                    <a:pt x="1" y="316"/>
                    <a:pt x="1" y="318"/>
                  </a:cubicBezTo>
                  <a:cubicBezTo>
                    <a:pt x="2" y="320"/>
                    <a:pt x="2" y="321"/>
                    <a:pt x="2" y="323"/>
                  </a:cubicBezTo>
                  <a:cubicBezTo>
                    <a:pt x="2" y="327"/>
                    <a:pt x="2" y="331"/>
                    <a:pt x="1" y="336"/>
                  </a:cubicBezTo>
                  <a:cubicBezTo>
                    <a:pt x="1" y="338"/>
                    <a:pt x="1" y="338"/>
                    <a:pt x="1" y="338"/>
                  </a:cubicBezTo>
                  <a:cubicBezTo>
                    <a:pt x="6" y="341"/>
                    <a:pt x="6" y="341"/>
                    <a:pt x="6" y="341"/>
                  </a:cubicBezTo>
                  <a:cubicBezTo>
                    <a:pt x="13" y="344"/>
                    <a:pt x="21" y="348"/>
                    <a:pt x="28" y="348"/>
                  </a:cubicBezTo>
                  <a:cubicBezTo>
                    <a:pt x="33" y="348"/>
                    <a:pt x="38" y="346"/>
                    <a:pt x="41" y="342"/>
                  </a:cubicBezTo>
                  <a:cubicBezTo>
                    <a:pt x="48" y="335"/>
                    <a:pt x="53" y="331"/>
                    <a:pt x="63" y="330"/>
                  </a:cubicBezTo>
                  <a:cubicBezTo>
                    <a:pt x="65" y="330"/>
                    <a:pt x="66" y="330"/>
                    <a:pt x="67" y="330"/>
                  </a:cubicBezTo>
                  <a:cubicBezTo>
                    <a:pt x="75" y="329"/>
                    <a:pt x="81" y="328"/>
                    <a:pt x="88" y="322"/>
                  </a:cubicBezTo>
                  <a:cubicBezTo>
                    <a:pt x="89" y="320"/>
                    <a:pt x="90" y="319"/>
                    <a:pt x="92" y="318"/>
                  </a:cubicBezTo>
                  <a:cubicBezTo>
                    <a:pt x="96" y="313"/>
                    <a:pt x="101" y="308"/>
                    <a:pt x="108" y="308"/>
                  </a:cubicBezTo>
                  <a:cubicBezTo>
                    <a:pt x="109" y="308"/>
                    <a:pt x="110" y="308"/>
                    <a:pt x="110" y="308"/>
                  </a:cubicBezTo>
                  <a:cubicBezTo>
                    <a:pt x="114" y="308"/>
                    <a:pt x="118" y="310"/>
                    <a:pt x="120" y="313"/>
                  </a:cubicBezTo>
                  <a:cubicBezTo>
                    <a:pt x="123" y="317"/>
                    <a:pt x="123" y="321"/>
                    <a:pt x="122" y="325"/>
                  </a:cubicBezTo>
                  <a:cubicBezTo>
                    <a:pt x="121" y="330"/>
                    <a:pt x="119" y="334"/>
                    <a:pt x="116" y="338"/>
                  </a:cubicBezTo>
                  <a:cubicBezTo>
                    <a:pt x="113" y="343"/>
                    <a:pt x="111" y="348"/>
                    <a:pt x="110" y="354"/>
                  </a:cubicBezTo>
                  <a:cubicBezTo>
                    <a:pt x="108" y="364"/>
                    <a:pt x="112" y="372"/>
                    <a:pt x="117" y="379"/>
                  </a:cubicBezTo>
                  <a:cubicBezTo>
                    <a:pt x="126" y="393"/>
                    <a:pt x="119" y="410"/>
                    <a:pt x="114" y="425"/>
                  </a:cubicBezTo>
                  <a:cubicBezTo>
                    <a:pt x="112" y="430"/>
                    <a:pt x="112" y="430"/>
                    <a:pt x="112" y="430"/>
                  </a:cubicBezTo>
                  <a:cubicBezTo>
                    <a:pt x="116" y="430"/>
                    <a:pt x="116" y="430"/>
                    <a:pt x="116" y="430"/>
                  </a:cubicBezTo>
                  <a:cubicBezTo>
                    <a:pt x="117" y="430"/>
                    <a:pt x="118" y="430"/>
                    <a:pt x="120" y="430"/>
                  </a:cubicBezTo>
                  <a:cubicBezTo>
                    <a:pt x="124" y="430"/>
                    <a:pt x="129" y="430"/>
                    <a:pt x="133" y="431"/>
                  </a:cubicBezTo>
                  <a:cubicBezTo>
                    <a:pt x="134" y="432"/>
                    <a:pt x="134" y="432"/>
                    <a:pt x="134" y="432"/>
                  </a:cubicBezTo>
                  <a:cubicBezTo>
                    <a:pt x="137" y="432"/>
                    <a:pt x="139" y="432"/>
                    <a:pt x="140" y="432"/>
                  </a:cubicBezTo>
                  <a:cubicBezTo>
                    <a:pt x="144" y="432"/>
                    <a:pt x="146" y="430"/>
                    <a:pt x="149" y="427"/>
                  </a:cubicBezTo>
                  <a:cubicBezTo>
                    <a:pt x="151" y="424"/>
                    <a:pt x="153" y="421"/>
                    <a:pt x="155" y="418"/>
                  </a:cubicBezTo>
                  <a:cubicBezTo>
                    <a:pt x="156" y="416"/>
                    <a:pt x="158" y="413"/>
                    <a:pt x="160" y="410"/>
                  </a:cubicBezTo>
                  <a:cubicBezTo>
                    <a:pt x="163" y="406"/>
                    <a:pt x="166" y="406"/>
                    <a:pt x="170" y="405"/>
                  </a:cubicBezTo>
                  <a:cubicBezTo>
                    <a:pt x="171" y="404"/>
                    <a:pt x="173" y="404"/>
                    <a:pt x="175" y="403"/>
                  </a:cubicBezTo>
                  <a:cubicBezTo>
                    <a:pt x="175" y="403"/>
                    <a:pt x="175" y="403"/>
                    <a:pt x="175" y="403"/>
                  </a:cubicBezTo>
                  <a:cubicBezTo>
                    <a:pt x="176" y="403"/>
                    <a:pt x="176" y="403"/>
                    <a:pt x="176" y="403"/>
                  </a:cubicBezTo>
                  <a:cubicBezTo>
                    <a:pt x="177" y="402"/>
                    <a:pt x="177" y="402"/>
                    <a:pt x="177" y="402"/>
                  </a:cubicBezTo>
                  <a:cubicBezTo>
                    <a:pt x="178" y="400"/>
                    <a:pt x="180" y="399"/>
                    <a:pt x="182" y="397"/>
                  </a:cubicBezTo>
                  <a:cubicBezTo>
                    <a:pt x="184" y="396"/>
                    <a:pt x="187" y="394"/>
                    <a:pt x="189" y="391"/>
                  </a:cubicBezTo>
                  <a:cubicBezTo>
                    <a:pt x="190" y="389"/>
                    <a:pt x="190" y="389"/>
                    <a:pt x="190" y="389"/>
                  </a:cubicBezTo>
                  <a:cubicBezTo>
                    <a:pt x="192" y="386"/>
                    <a:pt x="194" y="382"/>
                    <a:pt x="197" y="381"/>
                  </a:cubicBezTo>
                  <a:cubicBezTo>
                    <a:pt x="200" y="379"/>
                    <a:pt x="200" y="379"/>
                    <a:pt x="200" y="379"/>
                  </a:cubicBezTo>
                  <a:cubicBezTo>
                    <a:pt x="198" y="376"/>
                    <a:pt x="198" y="376"/>
                    <a:pt x="198" y="376"/>
                  </a:cubicBezTo>
                  <a:cubicBezTo>
                    <a:pt x="197" y="375"/>
                    <a:pt x="196" y="373"/>
                    <a:pt x="195" y="371"/>
                  </a:cubicBezTo>
                  <a:cubicBezTo>
                    <a:pt x="193" y="362"/>
                    <a:pt x="202" y="353"/>
                    <a:pt x="209" y="346"/>
                  </a:cubicBezTo>
                  <a:cubicBezTo>
                    <a:pt x="210" y="345"/>
                    <a:pt x="212" y="343"/>
                    <a:pt x="213" y="342"/>
                  </a:cubicBezTo>
                  <a:cubicBezTo>
                    <a:pt x="221" y="333"/>
                    <a:pt x="224" y="323"/>
                    <a:pt x="226" y="314"/>
                  </a:cubicBezTo>
                  <a:cubicBezTo>
                    <a:pt x="229" y="303"/>
                    <a:pt x="227" y="292"/>
                    <a:pt x="221" y="28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2"/>
            <p:cNvSpPr>
              <a:spLocks/>
            </p:cNvSpPr>
            <p:nvPr/>
          </p:nvSpPr>
          <p:spPr bwMode="auto">
            <a:xfrm>
              <a:off x="3340" y="2053"/>
              <a:ext cx="38" cy="37"/>
            </a:xfrm>
            <a:custGeom>
              <a:avLst/>
              <a:gdLst>
                <a:gd name="T0" fmla="*/ 4 w 19"/>
                <a:gd name="T1" fmla="*/ 18 h 18"/>
                <a:gd name="T2" fmla="*/ 4 w 19"/>
                <a:gd name="T3" fmla="*/ 18 h 18"/>
                <a:gd name="T4" fmla="*/ 5 w 19"/>
                <a:gd name="T5" fmla="*/ 18 h 18"/>
                <a:gd name="T6" fmla="*/ 10 w 19"/>
                <a:gd name="T7" fmla="*/ 15 h 18"/>
                <a:gd name="T8" fmla="*/ 10 w 19"/>
                <a:gd name="T9" fmla="*/ 15 h 18"/>
                <a:gd name="T10" fmla="*/ 11 w 19"/>
                <a:gd name="T11" fmla="*/ 14 h 18"/>
                <a:gd name="T12" fmla="*/ 17 w 19"/>
                <a:gd name="T13" fmla="*/ 3 h 18"/>
                <a:gd name="T14" fmla="*/ 12 w 19"/>
                <a:gd name="T15" fmla="*/ 0 h 18"/>
                <a:gd name="T16" fmla="*/ 3 w 19"/>
                <a:gd name="T17" fmla="*/ 5 h 18"/>
                <a:gd name="T18" fmla="*/ 0 w 19"/>
                <a:gd name="T19" fmla="*/ 11 h 18"/>
                <a:gd name="T20" fmla="*/ 1 w 19"/>
                <a:gd name="T21" fmla="*/ 16 h 18"/>
                <a:gd name="T22" fmla="*/ 4 w 19"/>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4" y="18"/>
                  </a:moveTo>
                  <a:cubicBezTo>
                    <a:pt x="4" y="18"/>
                    <a:pt x="4" y="18"/>
                    <a:pt x="4" y="18"/>
                  </a:cubicBezTo>
                  <a:cubicBezTo>
                    <a:pt x="5" y="18"/>
                    <a:pt x="5" y="18"/>
                    <a:pt x="5" y="18"/>
                  </a:cubicBezTo>
                  <a:cubicBezTo>
                    <a:pt x="7" y="18"/>
                    <a:pt x="8" y="17"/>
                    <a:pt x="10" y="15"/>
                  </a:cubicBezTo>
                  <a:cubicBezTo>
                    <a:pt x="10" y="15"/>
                    <a:pt x="10" y="15"/>
                    <a:pt x="10" y="15"/>
                  </a:cubicBezTo>
                  <a:cubicBezTo>
                    <a:pt x="11" y="14"/>
                    <a:pt x="11" y="14"/>
                    <a:pt x="11" y="14"/>
                  </a:cubicBezTo>
                  <a:cubicBezTo>
                    <a:pt x="14" y="12"/>
                    <a:pt x="19" y="8"/>
                    <a:pt x="17" y="3"/>
                  </a:cubicBezTo>
                  <a:cubicBezTo>
                    <a:pt x="15" y="1"/>
                    <a:pt x="14" y="0"/>
                    <a:pt x="12" y="0"/>
                  </a:cubicBezTo>
                  <a:cubicBezTo>
                    <a:pt x="9" y="0"/>
                    <a:pt x="6" y="2"/>
                    <a:pt x="3" y="5"/>
                  </a:cubicBezTo>
                  <a:cubicBezTo>
                    <a:pt x="2" y="6"/>
                    <a:pt x="0" y="8"/>
                    <a:pt x="0" y="11"/>
                  </a:cubicBezTo>
                  <a:cubicBezTo>
                    <a:pt x="0" y="12"/>
                    <a:pt x="0" y="14"/>
                    <a:pt x="1" y="16"/>
                  </a:cubicBezTo>
                  <a:cubicBezTo>
                    <a:pt x="1" y="17"/>
                    <a:pt x="3" y="18"/>
                    <a:pt x="4" y="1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33"/>
            <p:cNvSpPr>
              <a:spLocks/>
            </p:cNvSpPr>
            <p:nvPr/>
          </p:nvSpPr>
          <p:spPr bwMode="auto">
            <a:xfrm>
              <a:off x="3280" y="2029"/>
              <a:ext cx="416" cy="286"/>
            </a:xfrm>
            <a:custGeom>
              <a:avLst/>
              <a:gdLst>
                <a:gd name="T0" fmla="*/ 183 w 207"/>
                <a:gd name="T1" fmla="*/ 1 h 142"/>
                <a:gd name="T2" fmla="*/ 162 w 207"/>
                <a:gd name="T3" fmla="*/ 8 h 142"/>
                <a:gd name="T4" fmla="*/ 143 w 207"/>
                <a:gd name="T5" fmla="*/ 14 h 142"/>
                <a:gd name="T6" fmla="*/ 135 w 207"/>
                <a:gd name="T7" fmla="*/ 5 h 142"/>
                <a:gd name="T8" fmla="*/ 131 w 207"/>
                <a:gd name="T9" fmla="*/ 4 h 142"/>
                <a:gd name="T10" fmla="*/ 128 w 207"/>
                <a:gd name="T11" fmla="*/ 5 h 142"/>
                <a:gd name="T12" fmla="*/ 126 w 207"/>
                <a:gd name="T13" fmla="*/ 9 h 142"/>
                <a:gd name="T14" fmla="*/ 112 w 207"/>
                <a:gd name="T15" fmla="*/ 5 h 142"/>
                <a:gd name="T16" fmla="*/ 104 w 207"/>
                <a:gd name="T17" fmla="*/ 2 h 142"/>
                <a:gd name="T18" fmla="*/ 83 w 207"/>
                <a:gd name="T19" fmla="*/ 8 h 142"/>
                <a:gd name="T20" fmla="*/ 70 w 207"/>
                <a:gd name="T21" fmla="*/ 4 h 142"/>
                <a:gd name="T22" fmla="*/ 63 w 207"/>
                <a:gd name="T23" fmla="*/ 0 h 142"/>
                <a:gd name="T24" fmla="*/ 51 w 207"/>
                <a:gd name="T25" fmla="*/ 18 h 142"/>
                <a:gd name="T26" fmla="*/ 42 w 207"/>
                <a:gd name="T27" fmla="*/ 32 h 142"/>
                <a:gd name="T28" fmla="*/ 37 w 207"/>
                <a:gd name="T29" fmla="*/ 41 h 142"/>
                <a:gd name="T30" fmla="*/ 32 w 207"/>
                <a:gd name="T31" fmla="*/ 51 h 142"/>
                <a:gd name="T32" fmla="*/ 24 w 207"/>
                <a:gd name="T33" fmla="*/ 60 h 142"/>
                <a:gd name="T34" fmla="*/ 14 w 207"/>
                <a:gd name="T35" fmla="*/ 70 h 142"/>
                <a:gd name="T36" fmla="*/ 7 w 207"/>
                <a:gd name="T37" fmla="*/ 77 h 142"/>
                <a:gd name="T38" fmla="*/ 11 w 207"/>
                <a:gd name="T39" fmla="*/ 101 h 142"/>
                <a:gd name="T40" fmla="*/ 23 w 207"/>
                <a:gd name="T41" fmla="*/ 91 h 142"/>
                <a:gd name="T42" fmla="*/ 30 w 207"/>
                <a:gd name="T43" fmla="*/ 81 h 142"/>
                <a:gd name="T44" fmla="*/ 29 w 207"/>
                <a:gd name="T45" fmla="*/ 89 h 142"/>
                <a:gd name="T46" fmla="*/ 27 w 207"/>
                <a:gd name="T47" fmla="*/ 107 h 142"/>
                <a:gd name="T48" fmla="*/ 35 w 207"/>
                <a:gd name="T49" fmla="*/ 112 h 142"/>
                <a:gd name="T50" fmla="*/ 44 w 207"/>
                <a:gd name="T51" fmla="*/ 108 h 142"/>
                <a:gd name="T52" fmla="*/ 56 w 207"/>
                <a:gd name="T53" fmla="*/ 104 h 142"/>
                <a:gd name="T54" fmla="*/ 66 w 207"/>
                <a:gd name="T55" fmla="*/ 115 h 142"/>
                <a:gd name="T56" fmla="*/ 66 w 207"/>
                <a:gd name="T57" fmla="*/ 121 h 142"/>
                <a:gd name="T58" fmla="*/ 67 w 207"/>
                <a:gd name="T59" fmla="*/ 129 h 142"/>
                <a:gd name="T60" fmla="*/ 79 w 207"/>
                <a:gd name="T61" fmla="*/ 142 h 142"/>
                <a:gd name="T62" fmla="*/ 90 w 207"/>
                <a:gd name="T63" fmla="*/ 137 h 142"/>
                <a:gd name="T64" fmla="*/ 96 w 207"/>
                <a:gd name="T65" fmla="*/ 136 h 142"/>
                <a:gd name="T66" fmla="*/ 110 w 207"/>
                <a:gd name="T67" fmla="*/ 125 h 142"/>
                <a:gd name="T68" fmla="*/ 143 w 207"/>
                <a:gd name="T69" fmla="*/ 101 h 142"/>
                <a:gd name="T70" fmla="*/ 176 w 207"/>
                <a:gd name="T71" fmla="*/ 62 h 142"/>
                <a:gd name="T72" fmla="*/ 184 w 207"/>
                <a:gd name="T73" fmla="*/ 46 h 142"/>
                <a:gd name="T74" fmla="*/ 195 w 207"/>
                <a:gd name="T75" fmla="*/ 32 h 142"/>
                <a:gd name="T76" fmla="*/ 199 w 207"/>
                <a:gd name="T77" fmla="*/ 18 h 142"/>
                <a:gd name="T78" fmla="*/ 204 w 207"/>
                <a:gd name="T79" fmla="*/ 10 h 142"/>
                <a:gd name="T80" fmla="*/ 203 w 207"/>
                <a:gd name="T81"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7" h="142">
                  <a:moveTo>
                    <a:pt x="203" y="6"/>
                  </a:moveTo>
                  <a:cubicBezTo>
                    <a:pt x="197" y="3"/>
                    <a:pt x="190" y="1"/>
                    <a:pt x="183" y="1"/>
                  </a:cubicBezTo>
                  <a:cubicBezTo>
                    <a:pt x="178" y="1"/>
                    <a:pt x="174" y="2"/>
                    <a:pt x="169" y="4"/>
                  </a:cubicBezTo>
                  <a:cubicBezTo>
                    <a:pt x="167" y="6"/>
                    <a:pt x="165" y="7"/>
                    <a:pt x="162" y="8"/>
                  </a:cubicBezTo>
                  <a:cubicBezTo>
                    <a:pt x="157" y="12"/>
                    <a:pt x="151" y="15"/>
                    <a:pt x="146" y="15"/>
                  </a:cubicBezTo>
                  <a:cubicBezTo>
                    <a:pt x="145" y="15"/>
                    <a:pt x="144" y="15"/>
                    <a:pt x="143" y="14"/>
                  </a:cubicBezTo>
                  <a:cubicBezTo>
                    <a:pt x="140" y="13"/>
                    <a:pt x="137" y="11"/>
                    <a:pt x="135" y="6"/>
                  </a:cubicBezTo>
                  <a:cubicBezTo>
                    <a:pt x="135" y="5"/>
                    <a:pt x="135" y="5"/>
                    <a:pt x="135" y="5"/>
                  </a:cubicBezTo>
                  <a:cubicBezTo>
                    <a:pt x="133" y="4"/>
                    <a:pt x="133" y="4"/>
                    <a:pt x="133" y="4"/>
                  </a:cubicBezTo>
                  <a:cubicBezTo>
                    <a:pt x="133" y="4"/>
                    <a:pt x="132" y="4"/>
                    <a:pt x="131" y="4"/>
                  </a:cubicBezTo>
                  <a:cubicBezTo>
                    <a:pt x="131" y="4"/>
                    <a:pt x="131" y="4"/>
                    <a:pt x="130" y="4"/>
                  </a:cubicBezTo>
                  <a:cubicBezTo>
                    <a:pt x="128" y="5"/>
                    <a:pt x="128" y="5"/>
                    <a:pt x="128" y="5"/>
                  </a:cubicBezTo>
                  <a:cubicBezTo>
                    <a:pt x="128" y="6"/>
                    <a:pt x="128" y="6"/>
                    <a:pt x="128" y="6"/>
                  </a:cubicBezTo>
                  <a:cubicBezTo>
                    <a:pt x="127" y="8"/>
                    <a:pt x="127" y="8"/>
                    <a:pt x="126" y="9"/>
                  </a:cubicBezTo>
                  <a:cubicBezTo>
                    <a:pt x="125" y="9"/>
                    <a:pt x="124" y="9"/>
                    <a:pt x="124" y="9"/>
                  </a:cubicBezTo>
                  <a:cubicBezTo>
                    <a:pt x="120" y="9"/>
                    <a:pt x="116" y="7"/>
                    <a:pt x="112" y="5"/>
                  </a:cubicBezTo>
                  <a:cubicBezTo>
                    <a:pt x="110" y="4"/>
                    <a:pt x="108" y="3"/>
                    <a:pt x="106" y="2"/>
                  </a:cubicBezTo>
                  <a:cubicBezTo>
                    <a:pt x="104" y="2"/>
                    <a:pt x="104" y="2"/>
                    <a:pt x="104" y="2"/>
                  </a:cubicBezTo>
                  <a:cubicBezTo>
                    <a:pt x="103" y="4"/>
                    <a:pt x="103" y="4"/>
                    <a:pt x="103" y="4"/>
                  </a:cubicBezTo>
                  <a:cubicBezTo>
                    <a:pt x="100" y="8"/>
                    <a:pt x="89" y="8"/>
                    <a:pt x="83" y="8"/>
                  </a:cubicBezTo>
                  <a:cubicBezTo>
                    <a:pt x="83" y="8"/>
                    <a:pt x="80" y="9"/>
                    <a:pt x="80" y="9"/>
                  </a:cubicBezTo>
                  <a:cubicBezTo>
                    <a:pt x="75" y="9"/>
                    <a:pt x="73" y="6"/>
                    <a:pt x="70" y="4"/>
                  </a:cubicBezTo>
                  <a:cubicBezTo>
                    <a:pt x="68" y="2"/>
                    <a:pt x="67" y="1"/>
                    <a:pt x="65" y="1"/>
                  </a:cubicBezTo>
                  <a:cubicBezTo>
                    <a:pt x="63" y="0"/>
                    <a:pt x="63" y="0"/>
                    <a:pt x="63" y="0"/>
                  </a:cubicBezTo>
                  <a:cubicBezTo>
                    <a:pt x="62" y="2"/>
                    <a:pt x="62" y="2"/>
                    <a:pt x="62" y="2"/>
                  </a:cubicBezTo>
                  <a:cubicBezTo>
                    <a:pt x="60" y="8"/>
                    <a:pt x="56" y="15"/>
                    <a:pt x="51" y="18"/>
                  </a:cubicBezTo>
                  <a:cubicBezTo>
                    <a:pt x="49" y="20"/>
                    <a:pt x="47" y="22"/>
                    <a:pt x="45" y="24"/>
                  </a:cubicBezTo>
                  <a:cubicBezTo>
                    <a:pt x="43" y="27"/>
                    <a:pt x="43" y="29"/>
                    <a:pt x="42" y="32"/>
                  </a:cubicBezTo>
                  <a:cubicBezTo>
                    <a:pt x="42" y="33"/>
                    <a:pt x="41" y="34"/>
                    <a:pt x="41" y="35"/>
                  </a:cubicBezTo>
                  <a:cubicBezTo>
                    <a:pt x="40" y="37"/>
                    <a:pt x="39" y="39"/>
                    <a:pt x="37" y="41"/>
                  </a:cubicBezTo>
                  <a:cubicBezTo>
                    <a:pt x="36" y="42"/>
                    <a:pt x="36" y="43"/>
                    <a:pt x="35" y="44"/>
                  </a:cubicBezTo>
                  <a:cubicBezTo>
                    <a:pt x="33" y="46"/>
                    <a:pt x="32" y="49"/>
                    <a:pt x="32" y="51"/>
                  </a:cubicBezTo>
                  <a:cubicBezTo>
                    <a:pt x="31" y="53"/>
                    <a:pt x="30" y="55"/>
                    <a:pt x="29" y="57"/>
                  </a:cubicBezTo>
                  <a:cubicBezTo>
                    <a:pt x="28" y="58"/>
                    <a:pt x="26" y="59"/>
                    <a:pt x="24" y="60"/>
                  </a:cubicBezTo>
                  <a:cubicBezTo>
                    <a:pt x="22" y="61"/>
                    <a:pt x="21" y="62"/>
                    <a:pt x="19" y="63"/>
                  </a:cubicBezTo>
                  <a:cubicBezTo>
                    <a:pt x="17" y="65"/>
                    <a:pt x="15" y="68"/>
                    <a:pt x="14" y="70"/>
                  </a:cubicBezTo>
                  <a:cubicBezTo>
                    <a:pt x="13" y="72"/>
                    <a:pt x="12" y="73"/>
                    <a:pt x="10" y="75"/>
                  </a:cubicBezTo>
                  <a:cubicBezTo>
                    <a:pt x="10" y="76"/>
                    <a:pt x="9" y="76"/>
                    <a:pt x="7" y="77"/>
                  </a:cubicBezTo>
                  <a:cubicBezTo>
                    <a:pt x="4" y="80"/>
                    <a:pt x="1" y="83"/>
                    <a:pt x="0" y="87"/>
                  </a:cubicBezTo>
                  <a:cubicBezTo>
                    <a:pt x="0" y="93"/>
                    <a:pt x="6" y="100"/>
                    <a:pt x="11" y="101"/>
                  </a:cubicBezTo>
                  <a:cubicBezTo>
                    <a:pt x="11" y="101"/>
                    <a:pt x="12" y="102"/>
                    <a:pt x="13" y="102"/>
                  </a:cubicBezTo>
                  <a:cubicBezTo>
                    <a:pt x="19" y="102"/>
                    <a:pt x="21" y="95"/>
                    <a:pt x="23" y="91"/>
                  </a:cubicBezTo>
                  <a:cubicBezTo>
                    <a:pt x="24" y="90"/>
                    <a:pt x="24" y="90"/>
                    <a:pt x="24" y="90"/>
                  </a:cubicBezTo>
                  <a:cubicBezTo>
                    <a:pt x="26" y="85"/>
                    <a:pt x="29" y="81"/>
                    <a:pt x="30" y="81"/>
                  </a:cubicBezTo>
                  <a:cubicBezTo>
                    <a:pt x="30" y="81"/>
                    <a:pt x="30" y="81"/>
                    <a:pt x="31" y="83"/>
                  </a:cubicBezTo>
                  <a:cubicBezTo>
                    <a:pt x="32" y="85"/>
                    <a:pt x="31" y="86"/>
                    <a:pt x="29" y="89"/>
                  </a:cubicBezTo>
                  <a:cubicBezTo>
                    <a:pt x="29" y="90"/>
                    <a:pt x="29" y="90"/>
                    <a:pt x="29" y="90"/>
                  </a:cubicBezTo>
                  <a:cubicBezTo>
                    <a:pt x="26" y="94"/>
                    <a:pt x="24" y="102"/>
                    <a:pt x="27" y="107"/>
                  </a:cubicBezTo>
                  <a:cubicBezTo>
                    <a:pt x="28" y="110"/>
                    <a:pt x="30" y="112"/>
                    <a:pt x="33" y="112"/>
                  </a:cubicBezTo>
                  <a:cubicBezTo>
                    <a:pt x="34" y="112"/>
                    <a:pt x="34" y="112"/>
                    <a:pt x="35" y="112"/>
                  </a:cubicBezTo>
                  <a:cubicBezTo>
                    <a:pt x="36" y="112"/>
                    <a:pt x="38" y="112"/>
                    <a:pt x="40" y="111"/>
                  </a:cubicBezTo>
                  <a:cubicBezTo>
                    <a:pt x="41" y="110"/>
                    <a:pt x="43" y="109"/>
                    <a:pt x="44" y="108"/>
                  </a:cubicBezTo>
                  <a:cubicBezTo>
                    <a:pt x="45" y="108"/>
                    <a:pt x="46" y="107"/>
                    <a:pt x="46" y="107"/>
                  </a:cubicBezTo>
                  <a:cubicBezTo>
                    <a:pt x="50" y="105"/>
                    <a:pt x="53" y="104"/>
                    <a:pt x="56" y="104"/>
                  </a:cubicBezTo>
                  <a:cubicBezTo>
                    <a:pt x="57" y="104"/>
                    <a:pt x="59" y="104"/>
                    <a:pt x="60" y="105"/>
                  </a:cubicBezTo>
                  <a:cubicBezTo>
                    <a:pt x="63" y="108"/>
                    <a:pt x="66" y="112"/>
                    <a:pt x="66" y="115"/>
                  </a:cubicBezTo>
                  <a:cubicBezTo>
                    <a:pt x="66" y="116"/>
                    <a:pt x="66" y="117"/>
                    <a:pt x="66" y="119"/>
                  </a:cubicBezTo>
                  <a:cubicBezTo>
                    <a:pt x="66" y="120"/>
                    <a:pt x="66" y="121"/>
                    <a:pt x="66" y="121"/>
                  </a:cubicBezTo>
                  <a:cubicBezTo>
                    <a:pt x="66" y="123"/>
                    <a:pt x="66" y="125"/>
                    <a:pt x="66" y="126"/>
                  </a:cubicBezTo>
                  <a:cubicBezTo>
                    <a:pt x="66" y="127"/>
                    <a:pt x="67" y="128"/>
                    <a:pt x="67" y="129"/>
                  </a:cubicBezTo>
                  <a:cubicBezTo>
                    <a:pt x="67" y="132"/>
                    <a:pt x="67" y="138"/>
                    <a:pt x="73" y="140"/>
                  </a:cubicBezTo>
                  <a:cubicBezTo>
                    <a:pt x="75" y="141"/>
                    <a:pt x="77" y="142"/>
                    <a:pt x="79" y="142"/>
                  </a:cubicBezTo>
                  <a:cubicBezTo>
                    <a:pt x="82" y="142"/>
                    <a:pt x="85" y="140"/>
                    <a:pt x="87" y="138"/>
                  </a:cubicBezTo>
                  <a:cubicBezTo>
                    <a:pt x="88" y="138"/>
                    <a:pt x="89" y="137"/>
                    <a:pt x="90" y="137"/>
                  </a:cubicBezTo>
                  <a:cubicBezTo>
                    <a:pt x="91" y="136"/>
                    <a:pt x="91" y="136"/>
                    <a:pt x="92" y="136"/>
                  </a:cubicBezTo>
                  <a:cubicBezTo>
                    <a:pt x="93" y="136"/>
                    <a:pt x="95" y="136"/>
                    <a:pt x="96" y="136"/>
                  </a:cubicBezTo>
                  <a:cubicBezTo>
                    <a:pt x="100" y="134"/>
                    <a:pt x="103" y="131"/>
                    <a:pt x="107" y="128"/>
                  </a:cubicBezTo>
                  <a:cubicBezTo>
                    <a:pt x="108" y="127"/>
                    <a:pt x="109" y="126"/>
                    <a:pt x="110" y="125"/>
                  </a:cubicBezTo>
                  <a:cubicBezTo>
                    <a:pt x="120" y="117"/>
                    <a:pt x="129" y="110"/>
                    <a:pt x="139" y="103"/>
                  </a:cubicBezTo>
                  <a:cubicBezTo>
                    <a:pt x="141" y="102"/>
                    <a:pt x="142" y="101"/>
                    <a:pt x="143" y="101"/>
                  </a:cubicBezTo>
                  <a:cubicBezTo>
                    <a:pt x="149" y="97"/>
                    <a:pt x="155" y="93"/>
                    <a:pt x="160" y="87"/>
                  </a:cubicBezTo>
                  <a:cubicBezTo>
                    <a:pt x="165" y="81"/>
                    <a:pt x="171" y="72"/>
                    <a:pt x="176" y="62"/>
                  </a:cubicBezTo>
                  <a:cubicBezTo>
                    <a:pt x="176" y="61"/>
                    <a:pt x="177" y="59"/>
                    <a:pt x="178" y="58"/>
                  </a:cubicBezTo>
                  <a:cubicBezTo>
                    <a:pt x="180" y="54"/>
                    <a:pt x="182" y="50"/>
                    <a:pt x="184" y="46"/>
                  </a:cubicBezTo>
                  <a:cubicBezTo>
                    <a:pt x="185" y="44"/>
                    <a:pt x="186" y="43"/>
                    <a:pt x="188" y="41"/>
                  </a:cubicBezTo>
                  <a:cubicBezTo>
                    <a:pt x="190" y="38"/>
                    <a:pt x="193" y="36"/>
                    <a:pt x="195" y="32"/>
                  </a:cubicBezTo>
                  <a:cubicBezTo>
                    <a:pt x="196" y="29"/>
                    <a:pt x="198" y="26"/>
                    <a:pt x="199" y="22"/>
                  </a:cubicBezTo>
                  <a:cubicBezTo>
                    <a:pt x="199" y="21"/>
                    <a:pt x="199" y="20"/>
                    <a:pt x="199" y="18"/>
                  </a:cubicBezTo>
                  <a:cubicBezTo>
                    <a:pt x="200" y="17"/>
                    <a:pt x="200" y="15"/>
                    <a:pt x="201" y="14"/>
                  </a:cubicBezTo>
                  <a:cubicBezTo>
                    <a:pt x="202" y="12"/>
                    <a:pt x="203" y="11"/>
                    <a:pt x="204" y="10"/>
                  </a:cubicBezTo>
                  <a:cubicBezTo>
                    <a:pt x="207" y="7"/>
                    <a:pt x="207" y="7"/>
                    <a:pt x="207" y="7"/>
                  </a:cubicBezTo>
                  <a:lnTo>
                    <a:pt x="203" y="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4"/>
            <p:cNvSpPr>
              <a:spLocks/>
            </p:cNvSpPr>
            <p:nvPr/>
          </p:nvSpPr>
          <p:spPr bwMode="auto">
            <a:xfrm>
              <a:off x="3086" y="1412"/>
              <a:ext cx="292" cy="362"/>
            </a:xfrm>
            <a:custGeom>
              <a:avLst/>
              <a:gdLst>
                <a:gd name="T0" fmla="*/ 143 w 145"/>
                <a:gd name="T1" fmla="*/ 122 h 180"/>
                <a:gd name="T2" fmla="*/ 139 w 145"/>
                <a:gd name="T3" fmla="*/ 115 h 180"/>
                <a:gd name="T4" fmla="*/ 135 w 145"/>
                <a:gd name="T5" fmla="*/ 104 h 180"/>
                <a:gd name="T6" fmla="*/ 135 w 145"/>
                <a:gd name="T7" fmla="*/ 102 h 180"/>
                <a:gd name="T8" fmla="*/ 134 w 145"/>
                <a:gd name="T9" fmla="*/ 101 h 180"/>
                <a:gd name="T10" fmla="*/ 115 w 145"/>
                <a:gd name="T11" fmla="*/ 74 h 180"/>
                <a:gd name="T12" fmla="*/ 119 w 145"/>
                <a:gd name="T13" fmla="*/ 58 h 180"/>
                <a:gd name="T14" fmla="*/ 121 w 145"/>
                <a:gd name="T15" fmla="*/ 55 h 180"/>
                <a:gd name="T16" fmla="*/ 126 w 145"/>
                <a:gd name="T17" fmla="*/ 49 h 180"/>
                <a:gd name="T18" fmla="*/ 125 w 145"/>
                <a:gd name="T19" fmla="*/ 42 h 180"/>
                <a:gd name="T20" fmla="*/ 124 w 145"/>
                <a:gd name="T21" fmla="*/ 36 h 180"/>
                <a:gd name="T22" fmla="*/ 128 w 145"/>
                <a:gd name="T23" fmla="*/ 31 h 180"/>
                <a:gd name="T24" fmla="*/ 131 w 145"/>
                <a:gd name="T25" fmla="*/ 26 h 180"/>
                <a:gd name="T26" fmla="*/ 130 w 145"/>
                <a:gd name="T27" fmla="*/ 20 h 180"/>
                <a:gd name="T28" fmla="*/ 129 w 145"/>
                <a:gd name="T29" fmla="*/ 13 h 180"/>
                <a:gd name="T30" fmla="*/ 130 w 145"/>
                <a:gd name="T31" fmla="*/ 10 h 180"/>
                <a:gd name="T32" fmla="*/ 127 w 145"/>
                <a:gd name="T33" fmla="*/ 9 h 180"/>
                <a:gd name="T34" fmla="*/ 110 w 145"/>
                <a:gd name="T35" fmla="*/ 2 h 180"/>
                <a:gd name="T36" fmla="*/ 105 w 145"/>
                <a:gd name="T37" fmla="*/ 0 h 180"/>
                <a:gd name="T38" fmla="*/ 104 w 145"/>
                <a:gd name="T39" fmla="*/ 3 h 180"/>
                <a:gd name="T40" fmla="*/ 102 w 145"/>
                <a:gd name="T41" fmla="*/ 11 h 180"/>
                <a:gd name="T42" fmla="*/ 87 w 145"/>
                <a:gd name="T43" fmla="*/ 29 h 180"/>
                <a:gd name="T44" fmla="*/ 84 w 145"/>
                <a:gd name="T45" fmla="*/ 32 h 180"/>
                <a:gd name="T46" fmla="*/ 78 w 145"/>
                <a:gd name="T47" fmla="*/ 36 h 180"/>
                <a:gd name="T48" fmla="*/ 71 w 145"/>
                <a:gd name="T49" fmla="*/ 36 h 180"/>
                <a:gd name="T50" fmla="*/ 66 w 145"/>
                <a:gd name="T51" fmla="*/ 36 h 180"/>
                <a:gd name="T52" fmla="*/ 62 w 145"/>
                <a:gd name="T53" fmla="*/ 37 h 180"/>
                <a:gd name="T54" fmla="*/ 43 w 145"/>
                <a:gd name="T55" fmla="*/ 42 h 180"/>
                <a:gd name="T56" fmla="*/ 42 w 145"/>
                <a:gd name="T57" fmla="*/ 43 h 180"/>
                <a:gd name="T58" fmla="*/ 37 w 145"/>
                <a:gd name="T59" fmla="*/ 48 h 180"/>
                <a:gd name="T60" fmla="*/ 36 w 145"/>
                <a:gd name="T61" fmla="*/ 50 h 180"/>
                <a:gd name="T62" fmla="*/ 29 w 145"/>
                <a:gd name="T63" fmla="*/ 54 h 180"/>
                <a:gd name="T64" fmla="*/ 28 w 145"/>
                <a:gd name="T65" fmla="*/ 54 h 180"/>
                <a:gd name="T66" fmla="*/ 1 w 145"/>
                <a:gd name="T67" fmla="*/ 84 h 180"/>
                <a:gd name="T68" fmla="*/ 12 w 145"/>
                <a:gd name="T69" fmla="*/ 116 h 180"/>
                <a:gd name="T70" fmla="*/ 42 w 145"/>
                <a:gd name="T71" fmla="*/ 134 h 180"/>
                <a:gd name="T72" fmla="*/ 48 w 145"/>
                <a:gd name="T73" fmla="*/ 136 h 180"/>
                <a:gd name="T74" fmla="*/ 65 w 145"/>
                <a:gd name="T75" fmla="*/ 142 h 180"/>
                <a:gd name="T76" fmla="*/ 73 w 145"/>
                <a:gd name="T77" fmla="*/ 151 h 180"/>
                <a:gd name="T78" fmla="*/ 83 w 145"/>
                <a:gd name="T79" fmla="*/ 161 h 180"/>
                <a:gd name="T80" fmla="*/ 91 w 145"/>
                <a:gd name="T81" fmla="*/ 167 h 180"/>
                <a:gd name="T82" fmla="*/ 104 w 145"/>
                <a:gd name="T83" fmla="*/ 175 h 180"/>
                <a:gd name="T84" fmla="*/ 115 w 145"/>
                <a:gd name="T85" fmla="*/ 179 h 180"/>
                <a:gd name="T86" fmla="*/ 118 w 145"/>
                <a:gd name="T87" fmla="*/ 180 h 180"/>
                <a:gd name="T88" fmla="*/ 119 w 145"/>
                <a:gd name="T89" fmla="*/ 178 h 180"/>
                <a:gd name="T90" fmla="*/ 131 w 145"/>
                <a:gd name="T91" fmla="*/ 163 h 180"/>
                <a:gd name="T92" fmla="*/ 134 w 145"/>
                <a:gd name="T93" fmla="*/ 162 h 180"/>
                <a:gd name="T94" fmla="*/ 140 w 145"/>
                <a:gd name="T95" fmla="*/ 157 h 180"/>
                <a:gd name="T96" fmla="*/ 140 w 145"/>
                <a:gd name="T97" fmla="*/ 153 h 180"/>
                <a:gd name="T98" fmla="*/ 142 w 145"/>
                <a:gd name="T99" fmla="*/ 149 h 180"/>
                <a:gd name="T100" fmla="*/ 144 w 145"/>
                <a:gd name="T101" fmla="*/ 148 h 180"/>
                <a:gd name="T102" fmla="*/ 144 w 145"/>
                <a:gd name="T103" fmla="*/ 146 h 180"/>
                <a:gd name="T104" fmla="*/ 143 w 145"/>
                <a:gd name="T105" fmla="*/ 12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80">
                  <a:moveTo>
                    <a:pt x="143" y="122"/>
                  </a:moveTo>
                  <a:cubicBezTo>
                    <a:pt x="142" y="120"/>
                    <a:pt x="141" y="118"/>
                    <a:pt x="139" y="115"/>
                  </a:cubicBezTo>
                  <a:cubicBezTo>
                    <a:pt x="137" y="112"/>
                    <a:pt x="134" y="108"/>
                    <a:pt x="135" y="104"/>
                  </a:cubicBezTo>
                  <a:cubicBezTo>
                    <a:pt x="135" y="102"/>
                    <a:pt x="135" y="102"/>
                    <a:pt x="135" y="102"/>
                  </a:cubicBezTo>
                  <a:cubicBezTo>
                    <a:pt x="134" y="101"/>
                    <a:pt x="134" y="101"/>
                    <a:pt x="134" y="101"/>
                  </a:cubicBezTo>
                  <a:cubicBezTo>
                    <a:pt x="130" y="98"/>
                    <a:pt x="117" y="87"/>
                    <a:pt x="115" y="74"/>
                  </a:cubicBezTo>
                  <a:cubicBezTo>
                    <a:pt x="114" y="68"/>
                    <a:pt x="115" y="63"/>
                    <a:pt x="119" y="58"/>
                  </a:cubicBezTo>
                  <a:cubicBezTo>
                    <a:pt x="120" y="57"/>
                    <a:pt x="120" y="56"/>
                    <a:pt x="121" y="55"/>
                  </a:cubicBezTo>
                  <a:cubicBezTo>
                    <a:pt x="123" y="54"/>
                    <a:pt x="125" y="52"/>
                    <a:pt x="126" y="49"/>
                  </a:cubicBezTo>
                  <a:cubicBezTo>
                    <a:pt x="126" y="47"/>
                    <a:pt x="126" y="45"/>
                    <a:pt x="125" y="42"/>
                  </a:cubicBezTo>
                  <a:cubicBezTo>
                    <a:pt x="124" y="40"/>
                    <a:pt x="124" y="38"/>
                    <a:pt x="124" y="36"/>
                  </a:cubicBezTo>
                  <a:cubicBezTo>
                    <a:pt x="125" y="34"/>
                    <a:pt x="126" y="33"/>
                    <a:pt x="128" y="31"/>
                  </a:cubicBezTo>
                  <a:cubicBezTo>
                    <a:pt x="129" y="30"/>
                    <a:pt x="130" y="28"/>
                    <a:pt x="131" y="26"/>
                  </a:cubicBezTo>
                  <a:cubicBezTo>
                    <a:pt x="131" y="24"/>
                    <a:pt x="131" y="22"/>
                    <a:pt x="130" y="20"/>
                  </a:cubicBezTo>
                  <a:cubicBezTo>
                    <a:pt x="129" y="17"/>
                    <a:pt x="129" y="15"/>
                    <a:pt x="129" y="13"/>
                  </a:cubicBezTo>
                  <a:cubicBezTo>
                    <a:pt x="130" y="10"/>
                    <a:pt x="130" y="10"/>
                    <a:pt x="130" y="10"/>
                  </a:cubicBezTo>
                  <a:cubicBezTo>
                    <a:pt x="127" y="9"/>
                    <a:pt x="127" y="9"/>
                    <a:pt x="127" y="9"/>
                  </a:cubicBezTo>
                  <a:cubicBezTo>
                    <a:pt x="121" y="8"/>
                    <a:pt x="115" y="5"/>
                    <a:pt x="110" y="2"/>
                  </a:cubicBezTo>
                  <a:cubicBezTo>
                    <a:pt x="105" y="0"/>
                    <a:pt x="105" y="0"/>
                    <a:pt x="105" y="0"/>
                  </a:cubicBezTo>
                  <a:cubicBezTo>
                    <a:pt x="104" y="3"/>
                    <a:pt x="104" y="3"/>
                    <a:pt x="104" y="3"/>
                  </a:cubicBezTo>
                  <a:cubicBezTo>
                    <a:pt x="103" y="6"/>
                    <a:pt x="102" y="9"/>
                    <a:pt x="102" y="11"/>
                  </a:cubicBezTo>
                  <a:cubicBezTo>
                    <a:pt x="98" y="19"/>
                    <a:pt x="93" y="25"/>
                    <a:pt x="87" y="29"/>
                  </a:cubicBezTo>
                  <a:cubicBezTo>
                    <a:pt x="86" y="30"/>
                    <a:pt x="85" y="31"/>
                    <a:pt x="84" y="32"/>
                  </a:cubicBezTo>
                  <a:cubicBezTo>
                    <a:pt x="82" y="33"/>
                    <a:pt x="80" y="35"/>
                    <a:pt x="78" y="36"/>
                  </a:cubicBezTo>
                  <a:cubicBezTo>
                    <a:pt x="76" y="36"/>
                    <a:pt x="73" y="36"/>
                    <a:pt x="71" y="36"/>
                  </a:cubicBezTo>
                  <a:cubicBezTo>
                    <a:pt x="66" y="36"/>
                    <a:pt x="66" y="36"/>
                    <a:pt x="66" y="36"/>
                  </a:cubicBezTo>
                  <a:cubicBezTo>
                    <a:pt x="65" y="36"/>
                    <a:pt x="63" y="36"/>
                    <a:pt x="62" y="37"/>
                  </a:cubicBezTo>
                  <a:cubicBezTo>
                    <a:pt x="55" y="37"/>
                    <a:pt x="49" y="40"/>
                    <a:pt x="43" y="42"/>
                  </a:cubicBezTo>
                  <a:cubicBezTo>
                    <a:pt x="42" y="43"/>
                    <a:pt x="42" y="43"/>
                    <a:pt x="42" y="43"/>
                  </a:cubicBezTo>
                  <a:cubicBezTo>
                    <a:pt x="39" y="44"/>
                    <a:pt x="38" y="46"/>
                    <a:pt x="37" y="48"/>
                  </a:cubicBezTo>
                  <a:cubicBezTo>
                    <a:pt x="37" y="48"/>
                    <a:pt x="36" y="49"/>
                    <a:pt x="36" y="50"/>
                  </a:cubicBezTo>
                  <a:cubicBezTo>
                    <a:pt x="34" y="52"/>
                    <a:pt x="32" y="53"/>
                    <a:pt x="29" y="54"/>
                  </a:cubicBezTo>
                  <a:cubicBezTo>
                    <a:pt x="28" y="54"/>
                    <a:pt x="28" y="54"/>
                    <a:pt x="28" y="54"/>
                  </a:cubicBezTo>
                  <a:cubicBezTo>
                    <a:pt x="15" y="60"/>
                    <a:pt x="2" y="67"/>
                    <a:pt x="1" y="84"/>
                  </a:cubicBezTo>
                  <a:cubicBezTo>
                    <a:pt x="0" y="98"/>
                    <a:pt x="7" y="109"/>
                    <a:pt x="12" y="116"/>
                  </a:cubicBezTo>
                  <a:cubicBezTo>
                    <a:pt x="20" y="126"/>
                    <a:pt x="32" y="131"/>
                    <a:pt x="42" y="134"/>
                  </a:cubicBezTo>
                  <a:cubicBezTo>
                    <a:pt x="44" y="135"/>
                    <a:pt x="46" y="135"/>
                    <a:pt x="48" y="136"/>
                  </a:cubicBezTo>
                  <a:cubicBezTo>
                    <a:pt x="54" y="137"/>
                    <a:pt x="60" y="139"/>
                    <a:pt x="65" y="142"/>
                  </a:cubicBezTo>
                  <a:cubicBezTo>
                    <a:pt x="68" y="144"/>
                    <a:pt x="71" y="147"/>
                    <a:pt x="73" y="151"/>
                  </a:cubicBezTo>
                  <a:cubicBezTo>
                    <a:pt x="76" y="154"/>
                    <a:pt x="79" y="158"/>
                    <a:pt x="83" y="161"/>
                  </a:cubicBezTo>
                  <a:cubicBezTo>
                    <a:pt x="86" y="163"/>
                    <a:pt x="88" y="165"/>
                    <a:pt x="91" y="167"/>
                  </a:cubicBezTo>
                  <a:cubicBezTo>
                    <a:pt x="95" y="170"/>
                    <a:pt x="99" y="173"/>
                    <a:pt x="104" y="175"/>
                  </a:cubicBezTo>
                  <a:cubicBezTo>
                    <a:pt x="107" y="177"/>
                    <a:pt x="111" y="178"/>
                    <a:pt x="115" y="179"/>
                  </a:cubicBezTo>
                  <a:cubicBezTo>
                    <a:pt x="118" y="180"/>
                    <a:pt x="118" y="180"/>
                    <a:pt x="118" y="180"/>
                  </a:cubicBezTo>
                  <a:cubicBezTo>
                    <a:pt x="119" y="178"/>
                    <a:pt x="119" y="178"/>
                    <a:pt x="119" y="178"/>
                  </a:cubicBezTo>
                  <a:cubicBezTo>
                    <a:pt x="121" y="172"/>
                    <a:pt x="126" y="167"/>
                    <a:pt x="131" y="163"/>
                  </a:cubicBezTo>
                  <a:cubicBezTo>
                    <a:pt x="132" y="163"/>
                    <a:pt x="133" y="162"/>
                    <a:pt x="134" y="162"/>
                  </a:cubicBezTo>
                  <a:cubicBezTo>
                    <a:pt x="136" y="161"/>
                    <a:pt x="138" y="160"/>
                    <a:pt x="140" y="157"/>
                  </a:cubicBezTo>
                  <a:cubicBezTo>
                    <a:pt x="140" y="156"/>
                    <a:pt x="140" y="154"/>
                    <a:pt x="140" y="153"/>
                  </a:cubicBezTo>
                  <a:cubicBezTo>
                    <a:pt x="140" y="151"/>
                    <a:pt x="141" y="149"/>
                    <a:pt x="142" y="149"/>
                  </a:cubicBezTo>
                  <a:cubicBezTo>
                    <a:pt x="144" y="148"/>
                    <a:pt x="144" y="148"/>
                    <a:pt x="144" y="148"/>
                  </a:cubicBezTo>
                  <a:cubicBezTo>
                    <a:pt x="144" y="146"/>
                    <a:pt x="144" y="146"/>
                    <a:pt x="144" y="146"/>
                  </a:cubicBezTo>
                  <a:cubicBezTo>
                    <a:pt x="145" y="138"/>
                    <a:pt x="145" y="129"/>
                    <a:pt x="143" y="12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35"/>
            <p:cNvSpPr>
              <a:spLocks/>
            </p:cNvSpPr>
            <p:nvPr/>
          </p:nvSpPr>
          <p:spPr bwMode="auto">
            <a:xfrm>
              <a:off x="3910" y="1090"/>
              <a:ext cx="362" cy="445"/>
            </a:xfrm>
            <a:custGeom>
              <a:avLst/>
              <a:gdLst>
                <a:gd name="T0" fmla="*/ 163 w 180"/>
                <a:gd name="T1" fmla="*/ 16 h 221"/>
                <a:gd name="T2" fmla="*/ 160 w 180"/>
                <a:gd name="T3" fmla="*/ 16 h 221"/>
                <a:gd name="T4" fmla="*/ 155 w 180"/>
                <a:gd name="T5" fmla="*/ 13 h 221"/>
                <a:gd name="T6" fmla="*/ 140 w 180"/>
                <a:gd name="T7" fmla="*/ 2 h 221"/>
                <a:gd name="T8" fmla="*/ 128 w 180"/>
                <a:gd name="T9" fmla="*/ 0 h 221"/>
                <a:gd name="T10" fmla="*/ 125 w 180"/>
                <a:gd name="T11" fmla="*/ 3 h 221"/>
                <a:gd name="T12" fmla="*/ 117 w 180"/>
                <a:gd name="T13" fmla="*/ 13 h 221"/>
                <a:gd name="T14" fmla="*/ 111 w 180"/>
                <a:gd name="T15" fmla="*/ 16 h 221"/>
                <a:gd name="T16" fmla="*/ 107 w 180"/>
                <a:gd name="T17" fmla="*/ 28 h 221"/>
                <a:gd name="T18" fmla="*/ 107 w 180"/>
                <a:gd name="T19" fmla="*/ 30 h 221"/>
                <a:gd name="T20" fmla="*/ 118 w 180"/>
                <a:gd name="T21" fmla="*/ 35 h 221"/>
                <a:gd name="T22" fmla="*/ 102 w 180"/>
                <a:gd name="T23" fmla="*/ 57 h 221"/>
                <a:gd name="T24" fmla="*/ 93 w 180"/>
                <a:gd name="T25" fmla="*/ 83 h 221"/>
                <a:gd name="T26" fmla="*/ 88 w 180"/>
                <a:gd name="T27" fmla="*/ 85 h 221"/>
                <a:gd name="T28" fmla="*/ 72 w 180"/>
                <a:gd name="T29" fmla="*/ 72 h 221"/>
                <a:gd name="T30" fmla="*/ 68 w 180"/>
                <a:gd name="T31" fmla="*/ 82 h 221"/>
                <a:gd name="T32" fmla="*/ 55 w 180"/>
                <a:gd name="T33" fmla="*/ 98 h 221"/>
                <a:gd name="T34" fmla="*/ 45 w 180"/>
                <a:gd name="T35" fmla="*/ 109 h 221"/>
                <a:gd name="T36" fmla="*/ 36 w 180"/>
                <a:gd name="T37" fmla="*/ 121 h 221"/>
                <a:gd name="T38" fmla="*/ 28 w 180"/>
                <a:gd name="T39" fmla="*/ 126 h 221"/>
                <a:gd name="T40" fmla="*/ 11 w 180"/>
                <a:gd name="T41" fmla="*/ 142 h 221"/>
                <a:gd name="T42" fmla="*/ 0 w 180"/>
                <a:gd name="T43" fmla="*/ 154 h 221"/>
                <a:gd name="T44" fmla="*/ 12 w 180"/>
                <a:gd name="T45" fmla="*/ 167 h 221"/>
                <a:gd name="T46" fmla="*/ 20 w 180"/>
                <a:gd name="T47" fmla="*/ 160 h 221"/>
                <a:gd name="T48" fmla="*/ 32 w 180"/>
                <a:gd name="T49" fmla="*/ 169 h 221"/>
                <a:gd name="T50" fmla="*/ 31 w 180"/>
                <a:gd name="T51" fmla="*/ 174 h 221"/>
                <a:gd name="T52" fmla="*/ 36 w 180"/>
                <a:gd name="T53" fmla="*/ 175 h 221"/>
                <a:gd name="T54" fmla="*/ 39 w 180"/>
                <a:gd name="T55" fmla="*/ 182 h 221"/>
                <a:gd name="T56" fmla="*/ 48 w 180"/>
                <a:gd name="T57" fmla="*/ 189 h 221"/>
                <a:gd name="T58" fmla="*/ 51 w 180"/>
                <a:gd name="T59" fmla="*/ 198 h 221"/>
                <a:gd name="T60" fmla="*/ 53 w 180"/>
                <a:gd name="T61" fmla="*/ 199 h 221"/>
                <a:gd name="T62" fmla="*/ 56 w 180"/>
                <a:gd name="T63" fmla="*/ 198 h 221"/>
                <a:gd name="T64" fmla="*/ 58 w 180"/>
                <a:gd name="T65" fmla="*/ 202 h 221"/>
                <a:gd name="T66" fmla="*/ 59 w 180"/>
                <a:gd name="T67" fmla="*/ 204 h 221"/>
                <a:gd name="T68" fmla="*/ 78 w 180"/>
                <a:gd name="T69" fmla="*/ 208 h 221"/>
                <a:gd name="T70" fmla="*/ 85 w 180"/>
                <a:gd name="T71" fmla="*/ 216 h 221"/>
                <a:gd name="T72" fmla="*/ 89 w 180"/>
                <a:gd name="T73" fmla="*/ 216 h 221"/>
                <a:gd name="T74" fmla="*/ 94 w 180"/>
                <a:gd name="T75" fmla="*/ 205 h 221"/>
                <a:gd name="T76" fmla="*/ 97 w 180"/>
                <a:gd name="T77" fmla="*/ 194 h 221"/>
                <a:gd name="T78" fmla="*/ 100 w 180"/>
                <a:gd name="T79" fmla="*/ 188 h 221"/>
                <a:gd name="T80" fmla="*/ 96 w 180"/>
                <a:gd name="T81" fmla="*/ 183 h 221"/>
                <a:gd name="T82" fmla="*/ 100 w 180"/>
                <a:gd name="T83" fmla="*/ 178 h 221"/>
                <a:gd name="T84" fmla="*/ 106 w 180"/>
                <a:gd name="T85" fmla="*/ 178 h 221"/>
                <a:gd name="T86" fmla="*/ 110 w 180"/>
                <a:gd name="T87" fmla="*/ 180 h 221"/>
                <a:gd name="T88" fmla="*/ 124 w 180"/>
                <a:gd name="T89" fmla="*/ 171 h 221"/>
                <a:gd name="T90" fmla="*/ 129 w 180"/>
                <a:gd name="T91" fmla="*/ 168 h 221"/>
                <a:gd name="T92" fmla="*/ 142 w 180"/>
                <a:gd name="T93" fmla="*/ 150 h 221"/>
                <a:gd name="T94" fmla="*/ 147 w 180"/>
                <a:gd name="T95" fmla="*/ 147 h 221"/>
                <a:gd name="T96" fmla="*/ 148 w 180"/>
                <a:gd name="T97" fmla="*/ 143 h 221"/>
                <a:gd name="T98" fmla="*/ 148 w 180"/>
                <a:gd name="T99" fmla="*/ 133 h 221"/>
                <a:gd name="T100" fmla="*/ 149 w 180"/>
                <a:gd name="T101" fmla="*/ 128 h 221"/>
                <a:gd name="T102" fmla="*/ 151 w 180"/>
                <a:gd name="T103" fmla="*/ 116 h 221"/>
                <a:gd name="T104" fmla="*/ 152 w 180"/>
                <a:gd name="T105" fmla="*/ 109 h 221"/>
                <a:gd name="T106" fmla="*/ 151 w 180"/>
                <a:gd name="T107" fmla="*/ 95 h 221"/>
                <a:gd name="T108" fmla="*/ 151 w 180"/>
                <a:gd name="T109" fmla="*/ 94 h 221"/>
                <a:gd name="T110" fmla="*/ 156 w 180"/>
                <a:gd name="T111" fmla="*/ 83 h 221"/>
                <a:gd name="T112" fmla="*/ 153 w 180"/>
                <a:gd name="T113" fmla="*/ 75 h 221"/>
                <a:gd name="T114" fmla="*/ 157 w 180"/>
                <a:gd name="T115" fmla="*/ 71 h 221"/>
                <a:gd name="T116" fmla="*/ 159 w 180"/>
                <a:gd name="T117" fmla="*/ 65 h 221"/>
                <a:gd name="T118" fmla="*/ 165 w 180"/>
                <a:gd name="T119" fmla="*/ 50 h 221"/>
                <a:gd name="T120" fmla="*/ 178 w 180"/>
                <a:gd name="T121"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221">
                  <a:moveTo>
                    <a:pt x="178" y="24"/>
                  </a:moveTo>
                  <a:cubicBezTo>
                    <a:pt x="175" y="20"/>
                    <a:pt x="168" y="16"/>
                    <a:pt x="163" y="16"/>
                  </a:cubicBezTo>
                  <a:cubicBezTo>
                    <a:pt x="163" y="16"/>
                    <a:pt x="163" y="16"/>
                    <a:pt x="163" y="16"/>
                  </a:cubicBezTo>
                  <a:cubicBezTo>
                    <a:pt x="162" y="16"/>
                    <a:pt x="161" y="16"/>
                    <a:pt x="160" y="16"/>
                  </a:cubicBezTo>
                  <a:cubicBezTo>
                    <a:pt x="159" y="17"/>
                    <a:pt x="158" y="17"/>
                    <a:pt x="157" y="17"/>
                  </a:cubicBezTo>
                  <a:cubicBezTo>
                    <a:pt x="156" y="16"/>
                    <a:pt x="156" y="15"/>
                    <a:pt x="155" y="13"/>
                  </a:cubicBezTo>
                  <a:cubicBezTo>
                    <a:pt x="154" y="11"/>
                    <a:pt x="153" y="9"/>
                    <a:pt x="152" y="7"/>
                  </a:cubicBezTo>
                  <a:cubicBezTo>
                    <a:pt x="148" y="3"/>
                    <a:pt x="144" y="2"/>
                    <a:pt x="140" y="2"/>
                  </a:cubicBezTo>
                  <a:cubicBezTo>
                    <a:pt x="139" y="2"/>
                    <a:pt x="139" y="2"/>
                    <a:pt x="138" y="1"/>
                  </a:cubicBezTo>
                  <a:cubicBezTo>
                    <a:pt x="135" y="1"/>
                    <a:pt x="131" y="0"/>
                    <a:pt x="128" y="0"/>
                  </a:cubicBezTo>
                  <a:cubicBezTo>
                    <a:pt x="125" y="0"/>
                    <a:pt x="125" y="0"/>
                    <a:pt x="125" y="0"/>
                  </a:cubicBezTo>
                  <a:cubicBezTo>
                    <a:pt x="125" y="3"/>
                    <a:pt x="125" y="3"/>
                    <a:pt x="125" y="3"/>
                  </a:cubicBezTo>
                  <a:cubicBezTo>
                    <a:pt x="125" y="6"/>
                    <a:pt x="124" y="9"/>
                    <a:pt x="124" y="10"/>
                  </a:cubicBezTo>
                  <a:cubicBezTo>
                    <a:pt x="122" y="13"/>
                    <a:pt x="120" y="13"/>
                    <a:pt x="117" y="13"/>
                  </a:cubicBezTo>
                  <a:cubicBezTo>
                    <a:pt x="115" y="13"/>
                    <a:pt x="113" y="14"/>
                    <a:pt x="111" y="15"/>
                  </a:cubicBezTo>
                  <a:cubicBezTo>
                    <a:pt x="111" y="16"/>
                    <a:pt x="111" y="16"/>
                    <a:pt x="111" y="16"/>
                  </a:cubicBezTo>
                  <a:cubicBezTo>
                    <a:pt x="111" y="16"/>
                    <a:pt x="111" y="16"/>
                    <a:pt x="111" y="16"/>
                  </a:cubicBezTo>
                  <a:cubicBezTo>
                    <a:pt x="109" y="18"/>
                    <a:pt x="107" y="26"/>
                    <a:pt x="107" y="28"/>
                  </a:cubicBezTo>
                  <a:cubicBezTo>
                    <a:pt x="107" y="29"/>
                    <a:pt x="107" y="29"/>
                    <a:pt x="107" y="29"/>
                  </a:cubicBezTo>
                  <a:cubicBezTo>
                    <a:pt x="107" y="30"/>
                    <a:pt x="107" y="30"/>
                    <a:pt x="107" y="30"/>
                  </a:cubicBezTo>
                  <a:cubicBezTo>
                    <a:pt x="109" y="32"/>
                    <a:pt x="111" y="32"/>
                    <a:pt x="113" y="32"/>
                  </a:cubicBezTo>
                  <a:cubicBezTo>
                    <a:pt x="115" y="33"/>
                    <a:pt x="117" y="33"/>
                    <a:pt x="118" y="35"/>
                  </a:cubicBezTo>
                  <a:cubicBezTo>
                    <a:pt x="120" y="39"/>
                    <a:pt x="113" y="45"/>
                    <a:pt x="108" y="51"/>
                  </a:cubicBezTo>
                  <a:cubicBezTo>
                    <a:pt x="105" y="54"/>
                    <a:pt x="103" y="55"/>
                    <a:pt x="102" y="57"/>
                  </a:cubicBezTo>
                  <a:cubicBezTo>
                    <a:pt x="100" y="60"/>
                    <a:pt x="99" y="64"/>
                    <a:pt x="98" y="69"/>
                  </a:cubicBezTo>
                  <a:cubicBezTo>
                    <a:pt x="97" y="74"/>
                    <a:pt x="96" y="80"/>
                    <a:pt x="93" y="83"/>
                  </a:cubicBezTo>
                  <a:cubicBezTo>
                    <a:pt x="92" y="84"/>
                    <a:pt x="90" y="85"/>
                    <a:pt x="88" y="85"/>
                  </a:cubicBezTo>
                  <a:cubicBezTo>
                    <a:pt x="88" y="85"/>
                    <a:pt x="88" y="85"/>
                    <a:pt x="88" y="85"/>
                  </a:cubicBezTo>
                  <a:cubicBezTo>
                    <a:pt x="84" y="84"/>
                    <a:pt x="79" y="79"/>
                    <a:pt x="75" y="74"/>
                  </a:cubicBezTo>
                  <a:cubicBezTo>
                    <a:pt x="72" y="72"/>
                    <a:pt x="72" y="72"/>
                    <a:pt x="72" y="72"/>
                  </a:cubicBezTo>
                  <a:cubicBezTo>
                    <a:pt x="71" y="75"/>
                    <a:pt x="71" y="75"/>
                    <a:pt x="71" y="75"/>
                  </a:cubicBezTo>
                  <a:cubicBezTo>
                    <a:pt x="69" y="77"/>
                    <a:pt x="69" y="80"/>
                    <a:pt x="68" y="82"/>
                  </a:cubicBezTo>
                  <a:cubicBezTo>
                    <a:pt x="67" y="86"/>
                    <a:pt x="66" y="89"/>
                    <a:pt x="64" y="91"/>
                  </a:cubicBezTo>
                  <a:cubicBezTo>
                    <a:pt x="62" y="94"/>
                    <a:pt x="59" y="96"/>
                    <a:pt x="55" y="98"/>
                  </a:cubicBezTo>
                  <a:cubicBezTo>
                    <a:pt x="53" y="99"/>
                    <a:pt x="50" y="101"/>
                    <a:pt x="47" y="103"/>
                  </a:cubicBezTo>
                  <a:cubicBezTo>
                    <a:pt x="45" y="105"/>
                    <a:pt x="45" y="107"/>
                    <a:pt x="45" y="109"/>
                  </a:cubicBezTo>
                  <a:cubicBezTo>
                    <a:pt x="45" y="111"/>
                    <a:pt x="45" y="112"/>
                    <a:pt x="44" y="113"/>
                  </a:cubicBezTo>
                  <a:cubicBezTo>
                    <a:pt x="43" y="117"/>
                    <a:pt x="40" y="119"/>
                    <a:pt x="36" y="121"/>
                  </a:cubicBezTo>
                  <a:cubicBezTo>
                    <a:pt x="36" y="122"/>
                    <a:pt x="36" y="122"/>
                    <a:pt x="36" y="122"/>
                  </a:cubicBezTo>
                  <a:cubicBezTo>
                    <a:pt x="33" y="123"/>
                    <a:pt x="31" y="124"/>
                    <a:pt x="28" y="126"/>
                  </a:cubicBezTo>
                  <a:cubicBezTo>
                    <a:pt x="25" y="127"/>
                    <a:pt x="22" y="129"/>
                    <a:pt x="20" y="130"/>
                  </a:cubicBezTo>
                  <a:cubicBezTo>
                    <a:pt x="15" y="133"/>
                    <a:pt x="13" y="138"/>
                    <a:pt x="11" y="142"/>
                  </a:cubicBezTo>
                  <a:cubicBezTo>
                    <a:pt x="9" y="145"/>
                    <a:pt x="6" y="150"/>
                    <a:pt x="2" y="153"/>
                  </a:cubicBezTo>
                  <a:cubicBezTo>
                    <a:pt x="0" y="154"/>
                    <a:pt x="0" y="154"/>
                    <a:pt x="0" y="154"/>
                  </a:cubicBezTo>
                  <a:cubicBezTo>
                    <a:pt x="1" y="156"/>
                    <a:pt x="1" y="156"/>
                    <a:pt x="1" y="156"/>
                  </a:cubicBezTo>
                  <a:cubicBezTo>
                    <a:pt x="2" y="161"/>
                    <a:pt x="7" y="166"/>
                    <a:pt x="12" y="167"/>
                  </a:cubicBezTo>
                  <a:cubicBezTo>
                    <a:pt x="13" y="167"/>
                    <a:pt x="13" y="167"/>
                    <a:pt x="13" y="167"/>
                  </a:cubicBezTo>
                  <a:cubicBezTo>
                    <a:pt x="15" y="167"/>
                    <a:pt x="18" y="166"/>
                    <a:pt x="20" y="160"/>
                  </a:cubicBezTo>
                  <a:cubicBezTo>
                    <a:pt x="23" y="160"/>
                    <a:pt x="30" y="161"/>
                    <a:pt x="31" y="162"/>
                  </a:cubicBezTo>
                  <a:cubicBezTo>
                    <a:pt x="33" y="164"/>
                    <a:pt x="33" y="166"/>
                    <a:pt x="32" y="169"/>
                  </a:cubicBezTo>
                  <a:cubicBezTo>
                    <a:pt x="32" y="170"/>
                    <a:pt x="32" y="170"/>
                    <a:pt x="32" y="171"/>
                  </a:cubicBezTo>
                  <a:cubicBezTo>
                    <a:pt x="31" y="174"/>
                    <a:pt x="31" y="174"/>
                    <a:pt x="31" y="174"/>
                  </a:cubicBezTo>
                  <a:cubicBezTo>
                    <a:pt x="34" y="174"/>
                    <a:pt x="34" y="174"/>
                    <a:pt x="34" y="174"/>
                  </a:cubicBezTo>
                  <a:cubicBezTo>
                    <a:pt x="35" y="174"/>
                    <a:pt x="36" y="174"/>
                    <a:pt x="36" y="175"/>
                  </a:cubicBezTo>
                  <a:cubicBezTo>
                    <a:pt x="37" y="175"/>
                    <a:pt x="37" y="176"/>
                    <a:pt x="38" y="178"/>
                  </a:cubicBezTo>
                  <a:cubicBezTo>
                    <a:pt x="38" y="179"/>
                    <a:pt x="38" y="181"/>
                    <a:pt x="39" y="182"/>
                  </a:cubicBezTo>
                  <a:cubicBezTo>
                    <a:pt x="40" y="184"/>
                    <a:pt x="42" y="185"/>
                    <a:pt x="44" y="186"/>
                  </a:cubicBezTo>
                  <a:cubicBezTo>
                    <a:pt x="45" y="187"/>
                    <a:pt x="47" y="188"/>
                    <a:pt x="48" y="189"/>
                  </a:cubicBezTo>
                  <a:cubicBezTo>
                    <a:pt x="49" y="190"/>
                    <a:pt x="49" y="192"/>
                    <a:pt x="49" y="193"/>
                  </a:cubicBezTo>
                  <a:cubicBezTo>
                    <a:pt x="49" y="195"/>
                    <a:pt x="49" y="196"/>
                    <a:pt x="51" y="198"/>
                  </a:cubicBezTo>
                  <a:cubicBezTo>
                    <a:pt x="51" y="199"/>
                    <a:pt x="51" y="199"/>
                    <a:pt x="51" y="199"/>
                  </a:cubicBezTo>
                  <a:cubicBezTo>
                    <a:pt x="53" y="199"/>
                    <a:pt x="53" y="199"/>
                    <a:pt x="53" y="199"/>
                  </a:cubicBezTo>
                  <a:cubicBezTo>
                    <a:pt x="53" y="199"/>
                    <a:pt x="54" y="199"/>
                    <a:pt x="54" y="199"/>
                  </a:cubicBezTo>
                  <a:cubicBezTo>
                    <a:pt x="55" y="198"/>
                    <a:pt x="55" y="198"/>
                    <a:pt x="56" y="198"/>
                  </a:cubicBezTo>
                  <a:cubicBezTo>
                    <a:pt x="57" y="198"/>
                    <a:pt x="57" y="199"/>
                    <a:pt x="57" y="199"/>
                  </a:cubicBezTo>
                  <a:cubicBezTo>
                    <a:pt x="58" y="199"/>
                    <a:pt x="58" y="201"/>
                    <a:pt x="58" y="202"/>
                  </a:cubicBezTo>
                  <a:cubicBezTo>
                    <a:pt x="59" y="203"/>
                    <a:pt x="59" y="203"/>
                    <a:pt x="59" y="203"/>
                  </a:cubicBezTo>
                  <a:cubicBezTo>
                    <a:pt x="59" y="204"/>
                    <a:pt x="59" y="204"/>
                    <a:pt x="59" y="204"/>
                  </a:cubicBezTo>
                  <a:cubicBezTo>
                    <a:pt x="63" y="207"/>
                    <a:pt x="67" y="207"/>
                    <a:pt x="70" y="207"/>
                  </a:cubicBezTo>
                  <a:cubicBezTo>
                    <a:pt x="72" y="207"/>
                    <a:pt x="75" y="207"/>
                    <a:pt x="78" y="208"/>
                  </a:cubicBezTo>
                  <a:cubicBezTo>
                    <a:pt x="81" y="210"/>
                    <a:pt x="83" y="212"/>
                    <a:pt x="84" y="214"/>
                  </a:cubicBezTo>
                  <a:cubicBezTo>
                    <a:pt x="84" y="215"/>
                    <a:pt x="84" y="216"/>
                    <a:pt x="85" y="216"/>
                  </a:cubicBezTo>
                  <a:cubicBezTo>
                    <a:pt x="88" y="221"/>
                    <a:pt x="88" y="221"/>
                    <a:pt x="88" y="221"/>
                  </a:cubicBezTo>
                  <a:cubicBezTo>
                    <a:pt x="89" y="216"/>
                    <a:pt x="89" y="216"/>
                    <a:pt x="89" y="216"/>
                  </a:cubicBezTo>
                  <a:cubicBezTo>
                    <a:pt x="90" y="214"/>
                    <a:pt x="90" y="213"/>
                    <a:pt x="91" y="212"/>
                  </a:cubicBezTo>
                  <a:cubicBezTo>
                    <a:pt x="92" y="210"/>
                    <a:pt x="93" y="207"/>
                    <a:pt x="94" y="205"/>
                  </a:cubicBezTo>
                  <a:cubicBezTo>
                    <a:pt x="94" y="204"/>
                    <a:pt x="94" y="203"/>
                    <a:pt x="94" y="202"/>
                  </a:cubicBezTo>
                  <a:cubicBezTo>
                    <a:pt x="95" y="199"/>
                    <a:pt x="96" y="197"/>
                    <a:pt x="97" y="194"/>
                  </a:cubicBezTo>
                  <a:cubicBezTo>
                    <a:pt x="97" y="194"/>
                    <a:pt x="97" y="193"/>
                    <a:pt x="98" y="193"/>
                  </a:cubicBezTo>
                  <a:cubicBezTo>
                    <a:pt x="99" y="191"/>
                    <a:pt x="100" y="190"/>
                    <a:pt x="100" y="188"/>
                  </a:cubicBezTo>
                  <a:cubicBezTo>
                    <a:pt x="100" y="186"/>
                    <a:pt x="99" y="184"/>
                    <a:pt x="97" y="183"/>
                  </a:cubicBezTo>
                  <a:cubicBezTo>
                    <a:pt x="97" y="183"/>
                    <a:pt x="97" y="183"/>
                    <a:pt x="96" y="183"/>
                  </a:cubicBezTo>
                  <a:cubicBezTo>
                    <a:pt x="95" y="181"/>
                    <a:pt x="96" y="180"/>
                    <a:pt x="96" y="180"/>
                  </a:cubicBezTo>
                  <a:cubicBezTo>
                    <a:pt x="96" y="179"/>
                    <a:pt x="98" y="178"/>
                    <a:pt x="100" y="178"/>
                  </a:cubicBezTo>
                  <a:cubicBezTo>
                    <a:pt x="101" y="178"/>
                    <a:pt x="102" y="177"/>
                    <a:pt x="103" y="177"/>
                  </a:cubicBezTo>
                  <a:cubicBezTo>
                    <a:pt x="105" y="177"/>
                    <a:pt x="105" y="178"/>
                    <a:pt x="106" y="178"/>
                  </a:cubicBezTo>
                  <a:cubicBezTo>
                    <a:pt x="106" y="178"/>
                    <a:pt x="106" y="178"/>
                    <a:pt x="106" y="178"/>
                  </a:cubicBezTo>
                  <a:cubicBezTo>
                    <a:pt x="107" y="179"/>
                    <a:pt x="108" y="180"/>
                    <a:pt x="110" y="180"/>
                  </a:cubicBezTo>
                  <a:cubicBezTo>
                    <a:pt x="110" y="180"/>
                    <a:pt x="111" y="180"/>
                    <a:pt x="112" y="179"/>
                  </a:cubicBezTo>
                  <a:cubicBezTo>
                    <a:pt x="117" y="178"/>
                    <a:pt x="121" y="174"/>
                    <a:pt x="124" y="171"/>
                  </a:cubicBezTo>
                  <a:cubicBezTo>
                    <a:pt x="126" y="170"/>
                    <a:pt x="127" y="169"/>
                    <a:pt x="129" y="168"/>
                  </a:cubicBezTo>
                  <a:cubicBezTo>
                    <a:pt x="129" y="168"/>
                    <a:pt x="129" y="168"/>
                    <a:pt x="129" y="168"/>
                  </a:cubicBezTo>
                  <a:cubicBezTo>
                    <a:pt x="134" y="164"/>
                    <a:pt x="140" y="160"/>
                    <a:pt x="142" y="153"/>
                  </a:cubicBezTo>
                  <a:cubicBezTo>
                    <a:pt x="142" y="152"/>
                    <a:pt x="142" y="151"/>
                    <a:pt x="142" y="150"/>
                  </a:cubicBezTo>
                  <a:cubicBezTo>
                    <a:pt x="143" y="147"/>
                    <a:pt x="143" y="147"/>
                    <a:pt x="145" y="147"/>
                  </a:cubicBezTo>
                  <a:cubicBezTo>
                    <a:pt x="145" y="147"/>
                    <a:pt x="147" y="147"/>
                    <a:pt x="147" y="147"/>
                  </a:cubicBezTo>
                  <a:cubicBezTo>
                    <a:pt x="147" y="145"/>
                    <a:pt x="147" y="145"/>
                    <a:pt x="147" y="145"/>
                  </a:cubicBezTo>
                  <a:cubicBezTo>
                    <a:pt x="147" y="144"/>
                    <a:pt x="148" y="144"/>
                    <a:pt x="148" y="143"/>
                  </a:cubicBezTo>
                  <a:cubicBezTo>
                    <a:pt x="149" y="142"/>
                    <a:pt x="150" y="140"/>
                    <a:pt x="150" y="139"/>
                  </a:cubicBezTo>
                  <a:cubicBezTo>
                    <a:pt x="150" y="136"/>
                    <a:pt x="149" y="134"/>
                    <a:pt x="148" y="133"/>
                  </a:cubicBezTo>
                  <a:cubicBezTo>
                    <a:pt x="147" y="133"/>
                    <a:pt x="147" y="133"/>
                    <a:pt x="147" y="132"/>
                  </a:cubicBezTo>
                  <a:cubicBezTo>
                    <a:pt x="147" y="131"/>
                    <a:pt x="147" y="130"/>
                    <a:pt x="149" y="128"/>
                  </a:cubicBezTo>
                  <a:cubicBezTo>
                    <a:pt x="150" y="127"/>
                    <a:pt x="152" y="125"/>
                    <a:pt x="152" y="123"/>
                  </a:cubicBezTo>
                  <a:cubicBezTo>
                    <a:pt x="153" y="120"/>
                    <a:pt x="152" y="118"/>
                    <a:pt x="151" y="116"/>
                  </a:cubicBezTo>
                  <a:cubicBezTo>
                    <a:pt x="150" y="114"/>
                    <a:pt x="150" y="113"/>
                    <a:pt x="150" y="112"/>
                  </a:cubicBezTo>
                  <a:cubicBezTo>
                    <a:pt x="150" y="111"/>
                    <a:pt x="151" y="110"/>
                    <a:pt x="152" y="109"/>
                  </a:cubicBezTo>
                  <a:cubicBezTo>
                    <a:pt x="154" y="107"/>
                    <a:pt x="156" y="103"/>
                    <a:pt x="154" y="100"/>
                  </a:cubicBezTo>
                  <a:cubicBezTo>
                    <a:pt x="154" y="98"/>
                    <a:pt x="152" y="97"/>
                    <a:pt x="151" y="95"/>
                  </a:cubicBezTo>
                  <a:cubicBezTo>
                    <a:pt x="151" y="95"/>
                    <a:pt x="151" y="95"/>
                    <a:pt x="150" y="95"/>
                  </a:cubicBezTo>
                  <a:cubicBezTo>
                    <a:pt x="150" y="95"/>
                    <a:pt x="151" y="94"/>
                    <a:pt x="151" y="94"/>
                  </a:cubicBezTo>
                  <a:cubicBezTo>
                    <a:pt x="152" y="93"/>
                    <a:pt x="153" y="93"/>
                    <a:pt x="153" y="93"/>
                  </a:cubicBezTo>
                  <a:cubicBezTo>
                    <a:pt x="157" y="90"/>
                    <a:pt x="158" y="88"/>
                    <a:pt x="156" y="83"/>
                  </a:cubicBezTo>
                  <a:cubicBezTo>
                    <a:pt x="155" y="82"/>
                    <a:pt x="155" y="81"/>
                    <a:pt x="154" y="80"/>
                  </a:cubicBezTo>
                  <a:cubicBezTo>
                    <a:pt x="153" y="78"/>
                    <a:pt x="152" y="77"/>
                    <a:pt x="153" y="75"/>
                  </a:cubicBezTo>
                  <a:cubicBezTo>
                    <a:pt x="153" y="75"/>
                    <a:pt x="154" y="74"/>
                    <a:pt x="154" y="74"/>
                  </a:cubicBezTo>
                  <a:cubicBezTo>
                    <a:pt x="155" y="73"/>
                    <a:pt x="156" y="73"/>
                    <a:pt x="157" y="71"/>
                  </a:cubicBezTo>
                  <a:cubicBezTo>
                    <a:pt x="158" y="70"/>
                    <a:pt x="159" y="68"/>
                    <a:pt x="159" y="67"/>
                  </a:cubicBezTo>
                  <a:cubicBezTo>
                    <a:pt x="159" y="66"/>
                    <a:pt x="159" y="66"/>
                    <a:pt x="159" y="65"/>
                  </a:cubicBezTo>
                  <a:cubicBezTo>
                    <a:pt x="160" y="64"/>
                    <a:pt x="161" y="62"/>
                    <a:pt x="162" y="61"/>
                  </a:cubicBezTo>
                  <a:cubicBezTo>
                    <a:pt x="163" y="57"/>
                    <a:pt x="165" y="54"/>
                    <a:pt x="165" y="50"/>
                  </a:cubicBezTo>
                  <a:cubicBezTo>
                    <a:pt x="166" y="46"/>
                    <a:pt x="168" y="44"/>
                    <a:pt x="171" y="41"/>
                  </a:cubicBezTo>
                  <a:cubicBezTo>
                    <a:pt x="174" y="39"/>
                    <a:pt x="176" y="37"/>
                    <a:pt x="178" y="34"/>
                  </a:cubicBezTo>
                  <a:cubicBezTo>
                    <a:pt x="180" y="31"/>
                    <a:pt x="180" y="27"/>
                    <a:pt x="178" y="2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36"/>
            <p:cNvSpPr>
              <a:spLocks/>
            </p:cNvSpPr>
            <p:nvPr/>
          </p:nvSpPr>
          <p:spPr bwMode="auto">
            <a:xfrm>
              <a:off x="3624" y="1400"/>
              <a:ext cx="491" cy="557"/>
            </a:xfrm>
            <a:custGeom>
              <a:avLst/>
              <a:gdLst>
                <a:gd name="T0" fmla="*/ 230 w 244"/>
                <a:gd name="T1" fmla="*/ 71 h 277"/>
                <a:gd name="T2" fmla="*/ 229 w 244"/>
                <a:gd name="T3" fmla="*/ 64 h 277"/>
                <a:gd name="T4" fmla="*/ 212 w 244"/>
                <a:gd name="T5" fmla="*/ 53 h 277"/>
                <a:gd name="T6" fmla="*/ 200 w 244"/>
                <a:gd name="T7" fmla="*/ 46 h 277"/>
                <a:gd name="T8" fmla="*/ 195 w 244"/>
                <a:gd name="T9" fmla="*/ 44 h 277"/>
                <a:gd name="T10" fmla="*/ 190 w 244"/>
                <a:gd name="T11" fmla="*/ 35 h 277"/>
                <a:gd name="T12" fmla="*/ 180 w 244"/>
                <a:gd name="T13" fmla="*/ 24 h 277"/>
                <a:gd name="T14" fmla="*/ 175 w 244"/>
                <a:gd name="T15" fmla="*/ 20 h 277"/>
                <a:gd name="T16" fmla="*/ 174 w 244"/>
                <a:gd name="T17" fmla="*/ 9 h 277"/>
                <a:gd name="T18" fmla="*/ 163 w 244"/>
                <a:gd name="T19" fmla="*/ 6 h 277"/>
                <a:gd name="T20" fmla="*/ 154 w 244"/>
                <a:gd name="T21" fmla="*/ 12 h 277"/>
                <a:gd name="T22" fmla="*/ 142 w 244"/>
                <a:gd name="T23" fmla="*/ 0 h 277"/>
                <a:gd name="T24" fmla="*/ 127 w 244"/>
                <a:gd name="T25" fmla="*/ 12 h 277"/>
                <a:gd name="T26" fmla="*/ 112 w 244"/>
                <a:gd name="T27" fmla="*/ 14 h 277"/>
                <a:gd name="T28" fmla="*/ 88 w 244"/>
                <a:gd name="T29" fmla="*/ 31 h 277"/>
                <a:gd name="T30" fmla="*/ 70 w 244"/>
                <a:gd name="T31" fmla="*/ 29 h 277"/>
                <a:gd name="T32" fmla="*/ 62 w 244"/>
                <a:gd name="T33" fmla="*/ 41 h 277"/>
                <a:gd name="T34" fmla="*/ 55 w 244"/>
                <a:gd name="T35" fmla="*/ 61 h 277"/>
                <a:gd name="T36" fmla="*/ 38 w 244"/>
                <a:gd name="T37" fmla="*/ 47 h 277"/>
                <a:gd name="T38" fmla="*/ 25 w 244"/>
                <a:gd name="T39" fmla="*/ 59 h 277"/>
                <a:gd name="T40" fmla="*/ 11 w 244"/>
                <a:gd name="T41" fmla="*/ 97 h 277"/>
                <a:gd name="T42" fmla="*/ 0 w 244"/>
                <a:gd name="T43" fmla="*/ 116 h 277"/>
                <a:gd name="T44" fmla="*/ 18 w 244"/>
                <a:gd name="T45" fmla="*/ 130 h 277"/>
                <a:gd name="T46" fmla="*/ 20 w 244"/>
                <a:gd name="T47" fmla="*/ 143 h 277"/>
                <a:gd name="T48" fmla="*/ 21 w 244"/>
                <a:gd name="T49" fmla="*/ 166 h 277"/>
                <a:gd name="T50" fmla="*/ 9 w 244"/>
                <a:gd name="T51" fmla="*/ 209 h 277"/>
                <a:gd name="T52" fmla="*/ 10 w 244"/>
                <a:gd name="T53" fmla="*/ 216 h 277"/>
                <a:gd name="T54" fmla="*/ 19 w 244"/>
                <a:gd name="T55" fmla="*/ 216 h 277"/>
                <a:gd name="T56" fmla="*/ 38 w 244"/>
                <a:gd name="T57" fmla="*/ 233 h 277"/>
                <a:gd name="T58" fmla="*/ 41 w 244"/>
                <a:gd name="T59" fmla="*/ 259 h 277"/>
                <a:gd name="T60" fmla="*/ 68 w 244"/>
                <a:gd name="T61" fmla="*/ 277 h 277"/>
                <a:gd name="T62" fmla="*/ 80 w 244"/>
                <a:gd name="T63" fmla="*/ 256 h 277"/>
                <a:gd name="T64" fmla="*/ 101 w 244"/>
                <a:gd name="T65" fmla="*/ 231 h 277"/>
                <a:gd name="T66" fmla="*/ 114 w 244"/>
                <a:gd name="T67" fmla="*/ 201 h 277"/>
                <a:gd name="T68" fmla="*/ 121 w 244"/>
                <a:gd name="T69" fmla="*/ 185 h 277"/>
                <a:gd name="T70" fmla="*/ 130 w 244"/>
                <a:gd name="T71" fmla="*/ 165 h 277"/>
                <a:gd name="T72" fmla="*/ 108 w 244"/>
                <a:gd name="T73" fmla="*/ 135 h 277"/>
                <a:gd name="T74" fmla="*/ 121 w 244"/>
                <a:gd name="T75" fmla="*/ 110 h 277"/>
                <a:gd name="T76" fmla="*/ 140 w 244"/>
                <a:gd name="T77" fmla="*/ 87 h 277"/>
                <a:gd name="T78" fmla="*/ 192 w 244"/>
                <a:gd name="T79" fmla="*/ 76 h 277"/>
                <a:gd name="T80" fmla="*/ 217 w 244"/>
                <a:gd name="T81" fmla="*/ 86 h 277"/>
                <a:gd name="T82" fmla="*/ 221 w 244"/>
                <a:gd name="T83" fmla="*/ 111 h 277"/>
                <a:gd name="T84" fmla="*/ 234 w 244"/>
                <a:gd name="T85" fmla="*/ 100 h 277"/>
                <a:gd name="T86" fmla="*/ 243 w 244"/>
                <a:gd name="T87" fmla="*/ 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4" h="277">
                  <a:moveTo>
                    <a:pt x="236" y="80"/>
                  </a:moveTo>
                  <a:cubicBezTo>
                    <a:pt x="235" y="80"/>
                    <a:pt x="234" y="79"/>
                    <a:pt x="233" y="79"/>
                  </a:cubicBezTo>
                  <a:cubicBezTo>
                    <a:pt x="231" y="78"/>
                    <a:pt x="230" y="74"/>
                    <a:pt x="230" y="71"/>
                  </a:cubicBezTo>
                  <a:cubicBezTo>
                    <a:pt x="230" y="70"/>
                    <a:pt x="230" y="68"/>
                    <a:pt x="230" y="67"/>
                  </a:cubicBezTo>
                  <a:cubicBezTo>
                    <a:pt x="230" y="65"/>
                    <a:pt x="230" y="65"/>
                    <a:pt x="230" y="65"/>
                  </a:cubicBezTo>
                  <a:cubicBezTo>
                    <a:pt x="229" y="64"/>
                    <a:pt x="229" y="64"/>
                    <a:pt x="229" y="64"/>
                  </a:cubicBezTo>
                  <a:cubicBezTo>
                    <a:pt x="227" y="63"/>
                    <a:pt x="227" y="62"/>
                    <a:pt x="226" y="60"/>
                  </a:cubicBezTo>
                  <a:cubicBezTo>
                    <a:pt x="225" y="58"/>
                    <a:pt x="224" y="56"/>
                    <a:pt x="220" y="54"/>
                  </a:cubicBezTo>
                  <a:cubicBezTo>
                    <a:pt x="217" y="53"/>
                    <a:pt x="214" y="53"/>
                    <a:pt x="212" y="53"/>
                  </a:cubicBezTo>
                  <a:cubicBezTo>
                    <a:pt x="208" y="53"/>
                    <a:pt x="205" y="53"/>
                    <a:pt x="201" y="49"/>
                  </a:cubicBezTo>
                  <a:cubicBezTo>
                    <a:pt x="201" y="49"/>
                    <a:pt x="201" y="48"/>
                    <a:pt x="200" y="47"/>
                  </a:cubicBezTo>
                  <a:cubicBezTo>
                    <a:pt x="200" y="47"/>
                    <a:pt x="200" y="46"/>
                    <a:pt x="200" y="46"/>
                  </a:cubicBezTo>
                  <a:cubicBezTo>
                    <a:pt x="199" y="44"/>
                    <a:pt x="199" y="44"/>
                    <a:pt x="199" y="44"/>
                  </a:cubicBezTo>
                  <a:cubicBezTo>
                    <a:pt x="196" y="44"/>
                    <a:pt x="196" y="44"/>
                    <a:pt x="196" y="44"/>
                  </a:cubicBezTo>
                  <a:cubicBezTo>
                    <a:pt x="196" y="44"/>
                    <a:pt x="195" y="44"/>
                    <a:pt x="195" y="44"/>
                  </a:cubicBezTo>
                  <a:cubicBezTo>
                    <a:pt x="194" y="44"/>
                    <a:pt x="193" y="44"/>
                    <a:pt x="193" y="44"/>
                  </a:cubicBezTo>
                  <a:cubicBezTo>
                    <a:pt x="192" y="43"/>
                    <a:pt x="192" y="41"/>
                    <a:pt x="191" y="39"/>
                  </a:cubicBezTo>
                  <a:cubicBezTo>
                    <a:pt x="191" y="38"/>
                    <a:pt x="191" y="36"/>
                    <a:pt x="190" y="35"/>
                  </a:cubicBezTo>
                  <a:cubicBezTo>
                    <a:pt x="189" y="33"/>
                    <a:pt x="187" y="33"/>
                    <a:pt x="186" y="32"/>
                  </a:cubicBezTo>
                  <a:cubicBezTo>
                    <a:pt x="184" y="31"/>
                    <a:pt x="182" y="30"/>
                    <a:pt x="181" y="28"/>
                  </a:cubicBezTo>
                  <a:cubicBezTo>
                    <a:pt x="180" y="27"/>
                    <a:pt x="180" y="25"/>
                    <a:pt x="180" y="24"/>
                  </a:cubicBezTo>
                  <a:cubicBezTo>
                    <a:pt x="180" y="23"/>
                    <a:pt x="180" y="22"/>
                    <a:pt x="179" y="21"/>
                  </a:cubicBezTo>
                  <a:cubicBezTo>
                    <a:pt x="177" y="17"/>
                    <a:pt x="177" y="17"/>
                    <a:pt x="177" y="17"/>
                  </a:cubicBezTo>
                  <a:cubicBezTo>
                    <a:pt x="175" y="20"/>
                    <a:pt x="175" y="20"/>
                    <a:pt x="175" y="20"/>
                  </a:cubicBezTo>
                  <a:cubicBezTo>
                    <a:pt x="175" y="20"/>
                    <a:pt x="175" y="20"/>
                    <a:pt x="174" y="20"/>
                  </a:cubicBezTo>
                  <a:cubicBezTo>
                    <a:pt x="174" y="18"/>
                    <a:pt x="174" y="17"/>
                    <a:pt x="174" y="15"/>
                  </a:cubicBezTo>
                  <a:cubicBezTo>
                    <a:pt x="175" y="13"/>
                    <a:pt x="175" y="10"/>
                    <a:pt x="174" y="9"/>
                  </a:cubicBezTo>
                  <a:cubicBezTo>
                    <a:pt x="174" y="7"/>
                    <a:pt x="174" y="7"/>
                    <a:pt x="174" y="7"/>
                  </a:cubicBezTo>
                  <a:cubicBezTo>
                    <a:pt x="173" y="7"/>
                    <a:pt x="173" y="7"/>
                    <a:pt x="173" y="7"/>
                  </a:cubicBezTo>
                  <a:cubicBezTo>
                    <a:pt x="171" y="7"/>
                    <a:pt x="166" y="6"/>
                    <a:pt x="163" y="6"/>
                  </a:cubicBezTo>
                  <a:cubicBezTo>
                    <a:pt x="161" y="6"/>
                    <a:pt x="161" y="6"/>
                    <a:pt x="161" y="6"/>
                  </a:cubicBezTo>
                  <a:cubicBezTo>
                    <a:pt x="161" y="7"/>
                    <a:pt x="161" y="7"/>
                    <a:pt x="161" y="7"/>
                  </a:cubicBezTo>
                  <a:cubicBezTo>
                    <a:pt x="159" y="12"/>
                    <a:pt x="157" y="12"/>
                    <a:pt x="154" y="12"/>
                  </a:cubicBezTo>
                  <a:cubicBezTo>
                    <a:pt x="154" y="12"/>
                    <a:pt x="154" y="12"/>
                    <a:pt x="154" y="12"/>
                  </a:cubicBezTo>
                  <a:cubicBezTo>
                    <a:pt x="150" y="12"/>
                    <a:pt x="145" y="8"/>
                    <a:pt x="143" y="3"/>
                  </a:cubicBezTo>
                  <a:cubicBezTo>
                    <a:pt x="142" y="0"/>
                    <a:pt x="142" y="0"/>
                    <a:pt x="142" y="0"/>
                  </a:cubicBezTo>
                  <a:cubicBezTo>
                    <a:pt x="140" y="2"/>
                    <a:pt x="140" y="2"/>
                    <a:pt x="140" y="2"/>
                  </a:cubicBezTo>
                  <a:cubicBezTo>
                    <a:pt x="136" y="3"/>
                    <a:pt x="134" y="5"/>
                    <a:pt x="132" y="8"/>
                  </a:cubicBezTo>
                  <a:cubicBezTo>
                    <a:pt x="130" y="9"/>
                    <a:pt x="129" y="10"/>
                    <a:pt x="127" y="12"/>
                  </a:cubicBezTo>
                  <a:cubicBezTo>
                    <a:pt x="125" y="13"/>
                    <a:pt x="122" y="14"/>
                    <a:pt x="120" y="14"/>
                  </a:cubicBezTo>
                  <a:cubicBezTo>
                    <a:pt x="118" y="14"/>
                    <a:pt x="117" y="14"/>
                    <a:pt x="116" y="14"/>
                  </a:cubicBezTo>
                  <a:cubicBezTo>
                    <a:pt x="115" y="14"/>
                    <a:pt x="114" y="14"/>
                    <a:pt x="112" y="14"/>
                  </a:cubicBezTo>
                  <a:cubicBezTo>
                    <a:pt x="111" y="14"/>
                    <a:pt x="110" y="14"/>
                    <a:pt x="109" y="14"/>
                  </a:cubicBezTo>
                  <a:cubicBezTo>
                    <a:pt x="106" y="14"/>
                    <a:pt x="94" y="16"/>
                    <a:pt x="91" y="20"/>
                  </a:cubicBezTo>
                  <a:cubicBezTo>
                    <a:pt x="88" y="23"/>
                    <a:pt x="88" y="27"/>
                    <a:pt x="88" y="31"/>
                  </a:cubicBezTo>
                  <a:cubicBezTo>
                    <a:pt x="88" y="34"/>
                    <a:pt x="88" y="37"/>
                    <a:pt x="87" y="38"/>
                  </a:cubicBezTo>
                  <a:cubicBezTo>
                    <a:pt x="84" y="36"/>
                    <a:pt x="77" y="29"/>
                    <a:pt x="71" y="29"/>
                  </a:cubicBezTo>
                  <a:cubicBezTo>
                    <a:pt x="71" y="29"/>
                    <a:pt x="70" y="29"/>
                    <a:pt x="70" y="29"/>
                  </a:cubicBezTo>
                  <a:cubicBezTo>
                    <a:pt x="68" y="30"/>
                    <a:pt x="65" y="31"/>
                    <a:pt x="64" y="34"/>
                  </a:cubicBezTo>
                  <a:cubicBezTo>
                    <a:pt x="63" y="35"/>
                    <a:pt x="63" y="36"/>
                    <a:pt x="63" y="38"/>
                  </a:cubicBezTo>
                  <a:cubicBezTo>
                    <a:pt x="63" y="39"/>
                    <a:pt x="63" y="40"/>
                    <a:pt x="62" y="41"/>
                  </a:cubicBezTo>
                  <a:cubicBezTo>
                    <a:pt x="62" y="43"/>
                    <a:pt x="61" y="43"/>
                    <a:pt x="60" y="44"/>
                  </a:cubicBezTo>
                  <a:cubicBezTo>
                    <a:pt x="59" y="45"/>
                    <a:pt x="58" y="46"/>
                    <a:pt x="58" y="47"/>
                  </a:cubicBezTo>
                  <a:cubicBezTo>
                    <a:pt x="55" y="51"/>
                    <a:pt x="55" y="55"/>
                    <a:pt x="55" y="61"/>
                  </a:cubicBezTo>
                  <a:cubicBezTo>
                    <a:pt x="53" y="56"/>
                    <a:pt x="49" y="54"/>
                    <a:pt x="44" y="51"/>
                  </a:cubicBezTo>
                  <a:cubicBezTo>
                    <a:pt x="42" y="50"/>
                    <a:pt x="41" y="49"/>
                    <a:pt x="39" y="48"/>
                  </a:cubicBezTo>
                  <a:cubicBezTo>
                    <a:pt x="38" y="47"/>
                    <a:pt x="38" y="47"/>
                    <a:pt x="38" y="47"/>
                  </a:cubicBezTo>
                  <a:cubicBezTo>
                    <a:pt x="36" y="48"/>
                    <a:pt x="36" y="48"/>
                    <a:pt x="36" y="48"/>
                  </a:cubicBezTo>
                  <a:cubicBezTo>
                    <a:pt x="32" y="49"/>
                    <a:pt x="29" y="53"/>
                    <a:pt x="27" y="57"/>
                  </a:cubicBezTo>
                  <a:cubicBezTo>
                    <a:pt x="26" y="58"/>
                    <a:pt x="26" y="59"/>
                    <a:pt x="25" y="59"/>
                  </a:cubicBezTo>
                  <a:cubicBezTo>
                    <a:pt x="24" y="61"/>
                    <a:pt x="21" y="63"/>
                    <a:pt x="19" y="65"/>
                  </a:cubicBezTo>
                  <a:cubicBezTo>
                    <a:pt x="16" y="67"/>
                    <a:pt x="14" y="69"/>
                    <a:pt x="13" y="71"/>
                  </a:cubicBezTo>
                  <a:cubicBezTo>
                    <a:pt x="10" y="76"/>
                    <a:pt x="11" y="87"/>
                    <a:pt x="11" y="97"/>
                  </a:cubicBezTo>
                  <a:cubicBezTo>
                    <a:pt x="12" y="102"/>
                    <a:pt x="12" y="106"/>
                    <a:pt x="12" y="109"/>
                  </a:cubicBezTo>
                  <a:cubicBezTo>
                    <a:pt x="11" y="110"/>
                    <a:pt x="9" y="110"/>
                    <a:pt x="8" y="111"/>
                  </a:cubicBezTo>
                  <a:cubicBezTo>
                    <a:pt x="0" y="116"/>
                    <a:pt x="0" y="116"/>
                    <a:pt x="0" y="116"/>
                  </a:cubicBezTo>
                  <a:cubicBezTo>
                    <a:pt x="9" y="116"/>
                    <a:pt x="9" y="116"/>
                    <a:pt x="9" y="116"/>
                  </a:cubicBezTo>
                  <a:cubicBezTo>
                    <a:pt x="14" y="116"/>
                    <a:pt x="15" y="119"/>
                    <a:pt x="16" y="125"/>
                  </a:cubicBezTo>
                  <a:cubicBezTo>
                    <a:pt x="17" y="127"/>
                    <a:pt x="17" y="128"/>
                    <a:pt x="18" y="130"/>
                  </a:cubicBezTo>
                  <a:cubicBezTo>
                    <a:pt x="18" y="131"/>
                    <a:pt x="19" y="132"/>
                    <a:pt x="19" y="133"/>
                  </a:cubicBezTo>
                  <a:cubicBezTo>
                    <a:pt x="21" y="135"/>
                    <a:pt x="22" y="137"/>
                    <a:pt x="22" y="139"/>
                  </a:cubicBezTo>
                  <a:cubicBezTo>
                    <a:pt x="22" y="141"/>
                    <a:pt x="21" y="142"/>
                    <a:pt x="20" y="143"/>
                  </a:cubicBezTo>
                  <a:cubicBezTo>
                    <a:pt x="19" y="144"/>
                    <a:pt x="18" y="145"/>
                    <a:pt x="18" y="146"/>
                  </a:cubicBezTo>
                  <a:cubicBezTo>
                    <a:pt x="17" y="150"/>
                    <a:pt x="18" y="153"/>
                    <a:pt x="19" y="157"/>
                  </a:cubicBezTo>
                  <a:cubicBezTo>
                    <a:pt x="20" y="160"/>
                    <a:pt x="21" y="163"/>
                    <a:pt x="21" y="166"/>
                  </a:cubicBezTo>
                  <a:cubicBezTo>
                    <a:pt x="21" y="172"/>
                    <a:pt x="18" y="176"/>
                    <a:pt x="16" y="180"/>
                  </a:cubicBezTo>
                  <a:cubicBezTo>
                    <a:pt x="14" y="182"/>
                    <a:pt x="12" y="185"/>
                    <a:pt x="11" y="188"/>
                  </a:cubicBezTo>
                  <a:cubicBezTo>
                    <a:pt x="9" y="195"/>
                    <a:pt x="9" y="202"/>
                    <a:pt x="9" y="209"/>
                  </a:cubicBezTo>
                  <a:cubicBezTo>
                    <a:pt x="9" y="210"/>
                    <a:pt x="9" y="210"/>
                    <a:pt x="9" y="210"/>
                  </a:cubicBezTo>
                  <a:cubicBezTo>
                    <a:pt x="9" y="211"/>
                    <a:pt x="9" y="212"/>
                    <a:pt x="9" y="214"/>
                  </a:cubicBezTo>
                  <a:cubicBezTo>
                    <a:pt x="10" y="216"/>
                    <a:pt x="10" y="216"/>
                    <a:pt x="10" y="216"/>
                  </a:cubicBezTo>
                  <a:cubicBezTo>
                    <a:pt x="12" y="216"/>
                    <a:pt x="12" y="216"/>
                    <a:pt x="12" y="216"/>
                  </a:cubicBezTo>
                  <a:cubicBezTo>
                    <a:pt x="12" y="216"/>
                    <a:pt x="13" y="216"/>
                    <a:pt x="14" y="216"/>
                  </a:cubicBezTo>
                  <a:cubicBezTo>
                    <a:pt x="15" y="216"/>
                    <a:pt x="17" y="216"/>
                    <a:pt x="19" y="216"/>
                  </a:cubicBezTo>
                  <a:cubicBezTo>
                    <a:pt x="21" y="215"/>
                    <a:pt x="23" y="215"/>
                    <a:pt x="25" y="215"/>
                  </a:cubicBezTo>
                  <a:cubicBezTo>
                    <a:pt x="27" y="215"/>
                    <a:pt x="29" y="215"/>
                    <a:pt x="31" y="217"/>
                  </a:cubicBezTo>
                  <a:cubicBezTo>
                    <a:pt x="37" y="220"/>
                    <a:pt x="37" y="226"/>
                    <a:pt x="38" y="233"/>
                  </a:cubicBezTo>
                  <a:cubicBezTo>
                    <a:pt x="38" y="234"/>
                    <a:pt x="38" y="235"/>
                    <a:pt x="38" y="236"/>
                  </a:cubicBezTo>
                  <a:cubicBezTo>
                    <a:pt x="39" y="239"/>
                    <a:pt x="39" y="241"/>
                    <a:pt x="40" y="244"/>
                  </a:cubicBezTo>
                  <a:cubicBezTo>
                    <a:pt x="41" y="249"/>
                    <a:pt x="42" y="254"/>
                    <a:pt x="41" y="259"/>
                  </a:cubicBezTo>
                  <a:cubicBezTo>
                    <a:pt x="41" y="259"/>
                    <a:pt x="41" y="259"/>
                    <a:pt x="41" y="259"/>
                  </a:cubicBezTo>
                  <a:cubicBezTo>
                    <a:pt x="40" y="270"/>
                    <a:pt x="41" y="272"/>
                    <a:pt x="52" y="274"/>
                  </a:cubicBezTo>
                  <a:cubicBezTo>
                    <a:pt x="57" y="276"/>
                    <a:pt x="62" y="276"/>
                    <a:pt x="68" y="277"/>
                  </a:cubicBezTo>
                  <a:cubicBezTo>
                    <a:pt x="73" y="277"/>
                    <a:pt x="73" y="277"/>
                    <a:pt x="73" y="277"/>
                  </a:cubicBezTo>
                  <a:cubicBezTo>
                    <a:pt x="73" y="274"/>
                    <a:pt x="73" y="274"/>
                    <a:pt x="73" y="274"/>
                  </a:cubicBezTo>
                  <a:cubicBezTo>
                    <a:pt x="73" y="269"/>
                    <a:pt x="77" y="260"/>
                    <a:pt x="80" y="256"/>
                  </a:cubicBezTo>
                  <a:cubicBezTo>
                    <a:pt x="82" y="254"/>
                    <a:pt x="84" y="253"/>
                    <a:pt x="86" y="252"/>
                  </a:cubicBezTo>
                  <a:cubicBezTo>
                    <a:pt x="90" y="250"/>
                    <a:pt x="94" y="248"/>
                    <a:pt x="96" y="242"/>
                  </a:cubicBezTo>
                  <a:cubicBezTo>
                    <a:pt x="98" y="239"/>
                    <a:pt x="100" y="235"/>
                    <a:pt x="101" y="231"/>
                  </a:cubicBezTo>
                  <a:cubicBezTo>
                    <a:pt x="104" y="224"/>
                    <a:pt x="106" y="218"/>
                    <a:pt x="109" y="213"/>
                  </a:cubicBezTo>
                  <a:cubicBezTo>
                    <a:pt x="111" y="210"/>
                    <a:pt x="112" y="208"/>
                    <a:pt x="112" y="206"/>
                  </a:cubicBezTo>
                  <a:cubicBezTo>
                    <a:pt x="113" y="204"/>
                    <a:pt x="113" y="202"/>
                    <a:pt x="114" y="201"/>
                  </a:cubicBezTo>
                  <a:cubicBezTo>
                    <a:pt x="114" y="200"/>
                    <a:pt x="115" y="199"/>
                    <a:pt x="116" y="197"/>
                  </a:cubicBezTo>
                  <a:cubicBezTo>
                    <a:pt x="118" y="195"/>
                    <a:pt x="120" y="193"/>
                    <a:pt x="120" y="190"/>
                  </a:cubicBezTo>
                  <a:cubicBezTo>
                    <a:pt x="121" y="188"/>
                    <a:pt x="121" y="186"/>
                    <a:pt x="121" y="185"/>
                  </a:cubicBezTo>
                  <a:cubicBezTo>
                    <a:pt x="122" y="183"/>
                    <a:pt x="122" y="181"/>
                    <a:pt x="122" y="179"/>
                  </a:cubicBezTo>
                  <a:cubicBezTo>
                    <a:pt x="123" y="178"/>
                    <a:pt x="124" y="177"/>
                    <a:pt x="125" y="175"/>
                  </a:cubicBezTo>
                  <a:cubicBezTo>
                    <a:pt x="128" y="172"/>
                    <a:pt x="131" y="169"/>
                    <a:pt x="130" y="165"/>
                  </a:cubicBezTo>
                  <a:cubicBezTo>
                    <a:pt x="130" y="160"/>
                    <a:pt x="125" y="158"/>
                    <a:pt x="122" y="157"/>
                  </a:cubicBezTo>
                  <a:cubicBezTo>
                    <a:pt x="120" y="156"/>
                    <a:pt x="119" y="155"/>
                    <a:pt x="118" y="155"/>
                  </a:cubicBezTo>
                  <a:cubicBezTo>
                    <a:pt x="112" y="150"/>
                    <a:pt x="110" y="142"/>
                    <a:pt x="108" y="135"/>
                  </a:cubicBezTo>
                  <a:cubicBezTo>
                    <a:pt x="106" y="128"/>
                    <a:pt x="108" y="126"/>
                    <a:pt x="112" y="121"/>
                  </a:cubicBezTo>
                  <a:cubicBezTo>
                    <a:pt x="114" y="119"/>
                    <a:pt x="115" y="118"/>
                    <a:pt x="116" y="116"/>
                  </a:cubicBezTo>
                  <a:cubicBezTo>
                    <a:pt x="118" y="114"/>
                    <a:pt x="119" y="112"/>
                    <a:pt x="121" y="110"/>
                  </a:cubicBezTo>
                  <a:cubicBezTo>
                    <a:pt x="123" y="107"/>
                    <a:pt x="125" y="105"/>
                    <a:pt x="127" y="102"/>
                  </a:cubicBezTo>
                  <a:cubicBezTo>
                    <a:pt x="129" y="100"/>
                    <a:pt x="130" y="98"/>
                    <a:pt x="132" y="96"/>
                  </a:cubicBezTo>
                  <a:cubicBezTo>
                    <a:pt x="134" y="92"/>
                    <a:pt x="137" y="89"/>
                    <a:pt x="140" y="87"/>
                  </a:cubicBezTo>
                  <a:cubicBezTo>
                    <a:pt x="147" y="82"/>
                    <a:pt x="154" y="79"/>
                    <a:pt x="162" y="77"/>
                  </a:cubicBezTo>
                  <a:cubicBezTo>
                    <a:pt x="166" y="76"/>
                    <a:pt x="171" y="76"/>
                    <a:pt x="178" y="76"/>
                  </a:cubicBezTo>
                  <a:cubicBezTo>
                    <a:pt x="182" y="76"/>
                    <a:pt x="188" y="76"/>
                    <a:pt x="192" y="76"/>
                  </a:cubicBezTo>
                  <a:cubicBezTo>
                    <a:pt x="196" y="76"/>
                    <a:pt x="200" y="77"/>
                    <a:pt x="204" y="77"/>
                  </a:cubicBezTo>
                  <a:cubicBezTo>
                    <a:pt x="210" y="77"/>
                    <a:pt x="217" y="79"/>
                    <a:pt x="218" y="82"/>
                  </a:cubicBezTo>
                  <a:cubicBezTo>
                    <a:pt x="218" y="82"/>
                    <a:pt x="219" y="84"/>
                    <a:pt x="217" y="86"/>
                  </a:cubicBezTo>
                  <a:cubicBezTo>
                    <a:pt x="213" y="92"/>
                    <a:pt x="214" y="95"/>
                    <a:pt x="217" y="100"/>
                  </a:cubicBezTo>
                  <a:cubicBezTo>
                    <a:pt x="217" y="100"/>
                    <a:pt x="217" y="102"/>
                    <a:pt x="217" y="103"/>
                  </a:cubicBezTo>
                  <a:cubicBezTo>
                    <a:pt x="217" y="106"/>
                    <a:pt x="217" y="109"/>
                    <a:pt x="221" y="111"/>
                  </a:cubicBezTo>
                  <a:cubicBezTo>
                    <a:pt x="222" y="111"/>
                    <a:pt x="223" y="111"/>
                    <a:pt x="224" y="111"/>
                  </a:cubicBezTo>
                  <a:cubicBezTo>
                    <a:pt x="228" y="111"/>
                    <a:pt x="232" y="107"/>
                    <a:pt x="234" y="104"/>
                  </a:cubicBezTo>
                  <a:cubicBezTo>
                    <a:pt x="234" y="103"/>
                    <a:pt x="234" y="102"/>
                    <a:pt x="234" y="100"/>
                  </a:cubicBezTo>
                  <a:cubicBezTo>
                    <a:pt x="235" y="99"/>
                    <a:pt x="235" y="95"/>
                    <a:pt x="236" y="93"/>
                  </a:cubicBezTo>
                  <a:cubicBezTo>
                    <a:pt x="238" y="93"/>
                    <a:pt x="239" y="92"/>
                    <a:pt x="241" y="91"/>
                  </a:cubicBezTo>
                  <a:cubicBezTo>
                    <a:pt x="243" y="90"/>
                    <a:pt x="243" y="90"/>
                    <a:pt x="243" y="90"/>
                  </a:cubicBezTo>
                  <a:cubicBezTo>
                    <a:pt x="243" y="88"/>
                    <a:pt x="243" y="88"/>
                    <a:pt x="243" y="88"/>
                  </a:cubicBezTo>
                  <a:cubicBezTo>
                    <a:pt x="244" y="81"/>
                    <a:pt x="239" y="80"/>
                    <a:pt x="236" y="8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37"/>
            <p:cNvSpPr>
              <a:spLocks/>
            </p:cNvSpPr>
            <p:nvPr/>
          </p:nvSpPr>
          <p:spPr bwMode="auto">
            <a:xfrm>
              <a:off x="3314" y="1350"/>
              <a:ext cx="459" cy="709"/>
            </a:xfrm>
            <a:custGeom>
              <a:avLst/>
              <a:gdLst>
                <a:gd name="T0" fmla="*/ 227 w 228"/>
                <a:gd name="T1" fmla="*/ 302 h 353"/>
                <a:gd name="T2" fmla="*/ 206 w 228"/>
                <a:gd name="T3" fmla="*/ 299 h 353"/>
                <a:gd name="T4" fmla="*/ 196 w 228"/>
                <a:gd name="T5" fmla="*/ 284 h 353"/>
                <a:gd name="T6" fmla="*/ 193 w 228"/>
                <a:gd name="T7" fmla="*/ 261 h 353"/>
                <a:gd name="T8" fmla="*/ 185 w 228"/>
                <a:gd name="T9" fmla="*/ 241 h 353"/>
                <a:gd name="T10" fmla="*/ 173 w 228"/>
                <a:gd name="T11" fmla="*/ 240 h 353"/>
                <a:gd name="T12" fmla="*/ 164 w 228"/>
                <a:gd name="T13" fmla="*/ 240 h 353"/>
                <a:gd name="T14" fmla="*/ 165 w 228"/>
                <a:gd name="T15" fmla="*/ 213 h 353"/>
                <a:gd name="T16" fmla="*/ 175 w 228"/>
                <a:gd name="T17" fmla="*/ 191 h 353"/>
                <a:gd name="T18" fmla="*/ 172 w 228"/>
                <a:gd name="T19" fmla="*/ 172 h 353"/>
                <a:gd name="T20" fmla="*/ 176 w 228"/>
                <a:gd name="T21" fmla="*/ 164 h 353"/>
                <a:gd name="T22" fmla="*/ 172 w 228"/>
                <a:gd name="T23" fmla="*/ 155 h 353"/>
                <a:gd name="T24" fmla="*/ 163 w 228"/>
                <a:gd name="T25" fmla="*/ 141 h 353"/>
                <a:gd name="T26" fmla="*/ 160 w 228"/>
                <a:gd name="T27" fmla="*/ 138 h 353"/>
                <a:gd name="T28" fmla="*/ 166 w 228"/>
                <a:gd name="T29" fmla="*/ 135 h 353"/>
                <a:gd name="T30" fmla="*/ 166 w 228"/>
                <a:gd name="T31" fmla="*/ 121 h 353"/>
                <a:gd name="T32" fmla="*/ 166 w 228"/>
                <a:gd name="T33" fmla="*/ 96 h 353"/>
                <a:gd name="T34" fmla="*/ 151 w 228"/>
                <a:gd name="T35" fmla="*/ 103 h 353"/>
                <a:gd name="T36" fmla="*/ 140 w 228"/>
                <a:gd name="T37" fmla="*/ 120 h 353"/>
                <a:gd name="T38" fmla="*/ 125 w 228"/>
                <a:gd name="T39" fmla="*/ 124 h 353"/>
                <a:gd name="T40" fmla="*/ 111 w 228"/>
                <a:gd name="T41" fmla="*/ 123 h 353"/>
                <a:gd name="T42" fmla="*/ 104 w 228"/>
                <a:gd name="T43" fmla="*/ 123 h 353"/>
                <a:gd name="T44" fmla="*/ 108 w 228"/>
                <a:gd name="T45" fmla="*/ 72 h 353"/>
                <a:gd name="T46" fmla="*/ 108 w 228"/>
                <a:gd name="T47" fmla="*/ 31 h 353"/>
                <a:gd name="T48" fmla="*/ 112 w 228"/>
                <a:gd name="T49" fmla="*/ 6 h 353"/>
                <a:gd name="T50" fmla="*/ 99 w 228"/>
                <a:gd name="T51" fmla="*/ 0 h 353"/>
                <a:gd name="T52" fmla="*/ 79 w 228"/>
                <a:gd name="T53" fmla="*/ 14 h 353"/>
                <a:gd name="T54" fmla="*/ 54 w 228"/>
                <a:gd name="T55" fmla="*/ 23 h 353"/>
                <a:gd name="T56" fmla="*/ 19 w 228"/>
                <a:gd name="T57" fmla="*/ 41 h 353"/>
                <a:gd name="T58" fmla="*/ 16 w 228"/>
                <a:gd name="T59" fmla="*/ 44 h 353"/>
                <a:gd name="T60" fmla="*/ 17 w 228"/>
                <a:gd name="T61" fmla="*/ 57 h 353"/>
                <a:gd name="T62" fmla="*/ 11 w 228"/>
                <a:gd name="T63" fmla="*/ 67 h 353"/>
                <a:gd name="T64" fmla="*/ 12 w 228"/>
                <a:gd name="T65" fmla="*/ 80 h 353"/>
                <a:gd name="T66" fmla="*/ 5 w 228"/>
                <a:gd name="T67" fmla="*/ 89 h 353"/>
                <a:gd name="T68" fmla="*/ 22 w 228"/>
                <a:gd name="T69" fmla="*/ 133 h 353"/>
                <a:gd name="T70" fmla="*/ 30 w 228"/>
                <a:gd name="T71" fmla="*/ 153 h 353"/>
                <a:gd name="T72" fmla="*/ 31 w 228"/>
                <a:gd name="T73" fmla="*/ 179 h 353"/>
                <a:gd name="T74" fmla="*/ 28 w 228"/>
                <a:gd name="T75" fmla="*/ 180 h 353"/>
                <a:gd name="T76" fmla="*/ 27 w 228"/>
                <a:gd name="T77" fmla="*/ 184 h 353"/>
                <a:gd name="T78" fmla="*/ 21 w 228"/>
                <a:gd name="T79" fmla="*/ 192 h 353"/>
                <a:gd name="T80" fmla="*/ 6 w 228"/>
                <a:gd name="T81" fmla="*/ 208 h 353"/>
                <a:gd name="T82" fmla="*/ 9 w 228"/>
                <a:gd name="T83" fmla="*/ 212 h 353"/>
                <a:gd name="T84" fmla="*/ 53 w 228"/>
                <a:gd name="T85" fmla="*/ 248 h 353"/>
                <a:gd name="T86" fmla="*/ 48 w 228"/>
                <a:gd name="T87" fmla="*/ 331 h 353"/>
                <a:gd name="T88" fmla="*/ 48 w 228"/>
                <a:gd name="T89" fmla="*/ 339 h 353"/>
                <a:gd name="T90" fmla="*/ 63 w 228"/>
                <a:gd name="T91" fmla="*/ 347 h 353"/>
                <a:gd name="T92" fmla="*/ 87 w 228"/>
                <a:gd name="T93" fmla="*/ 340 h 353"/>
                <a:gd name="T94" fmla="*/ 107 w 228"/>
                <a:gd name="T95" fmla="*/ 348 h 353"/>
                <a:gd name="T96" fmla="*/ 111 w 228"/>
                <a:gd name="T97" fmla="*/ 343 h 353"/>
                <a:gd name="T98" fmla="*/ 117 w 228"/>
                <a:gd name="T99" fmla="*/ 343 h 353"/>
                <a:gd name="T100" fmla="*/ 129 w 228"/>
                <a:gd name="T101" fmla="*/ 353 h 353"/>
                <a:gd name="T102" fmla="*/ 152 w 228"/>
                <a:gd name="T103" fmla="*/ 343 h 353"/>
                <a:gd name="T104" fmla="*/ 188 w 228"/>
                <a:gd name="T105" fmla="*/ 345 h 353"/>
                <a:gd name="T106" fmla="*/ 191 w 228"/>
                <a:gd name="T107" fmla="*/ 344 h 353"/>
                <a:gd name="T108" fmla="*/ 204 w 228"/>
                <a:gd name="T109" fmla="*/ 330 h 353"/>
                <a:gd name="T110" fmla="*/ 213 w 228"/>
                <a:gd name="T111" fmla="*/ 319 h 353"/>
                <a:gd name="T112" fmla="*/ 216 w 228"/>
                <a:gd name="T113" fmla="*/ 319 h 353"/>
                <a:gd name="T114" fmla="*/ 220 w 228"/>
                <a:gd name="T115" fmla="*/ 31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 h="353">
                  <a:moveTo>
                    <a:pt x="227" y="304"/>
                  </a:moveTo>
                  <a:cubicBezTo>
                    <a:pt x="227" y="302"/>
                    <a:pt x="227" y="302"/>
                    <a:pt x="227" y="302"/>
                  </a:cubicBezTo>
                  <a:cubicBezTo>
                    <a:pt x="222" y="301"/>
                    <a:pt x="222" y="301"/>
                    <a:pt x="222" y="301"/>
                  </a:cubicBezTo>
                  <a:cubicBezTo>
                    <a:pt x="217" y="301"/>
                    <a:pt x="211" y="300"/>
                    <a:pt x="206" y="299"/>
                  </a:cubicBezTo>
                  <a:cubicBezTo>
                    <a:pt x="194" y="296"/>
                    <a:pt x="195" y="294"/>
                    <a:pt x="196" y="284"/>
                  </a:cubicBezTo>
                  <a:cubicBezTo>
                    <a:pt x="196" y="284"/>
                    <a:pt x="196" y="284"/>
                    <a:pt x="196" y="284"/>
                  </a:cubicBezTo>
                  <a:cubicBezTo>
                    <a:pt x="196" y="279"/>
                    <a:pt x="195" y="274"/>
                    <a:pt x="194" y="269"/>
                  </a:cubicBezTo>
                  <a:cubicBezTo>
                    <a:pt x="193" y="266"/>
                    <a:pt x="193" y="263"/>
                    <a:pt x="193" y="261"/>
                  </a:cubicBezTo>
                  <a:cubicBezTo>
                    <a:pt x="193" y="260"/>
                    <a:pt x="192" y="259"/>
                    <a:pt x="192" y="258"/>
                  </a:cubicBezTo>
                  <a:cubicBezTo>
                    <a:pt x="192" y="251"/>
                    <a:pt x="191" y="245"/>
                    <a:pt x="185" y="241"/>
                  </a:cubicBezTo>
                  <a:cubicBezTo>
                    <a:pt x="183" y="240"/>
                    <a:pt x="181" y="239"/>
                    <a:pt x="179" y="239"/>
                  </a:cubicBezTo>
                  <a:cubicBezTo>
                    <a:pt x="177" y="239"/>
                    <a:pt x="175" y="240"/>
                    <a:pt x="173" y="240"/>
                  </a:cubicBezTo>
                  <a:cubicBezTo>
                    <a:pt x="171" y="241"/>
                    <a:pt x="169" y="241"/>
                    <a:pt x="168" y="241"/>
                  </a:cubicBezTo>
                  <a:cubicBezTo>
                    <a:pt x="166" y="241"/>
                    <a:pt x="165" y="241"/>
                    <a:pt x="164" y="240"/>
                  </a:cubicBezTo>
                  <a:cubicBezTo>
                    <a:pt x="164" y="239"/>
                    <a:pt x="164" y="237"/>
                    <a:pt x="164" y="234"/>
                  </a:cubicBezTo>
                  <a:cubicBezTo>
                    <a:pt x="163" y="227"/>
                    <a:pt x="163" y="220"/>
                    <a:pt x="165" y="213"/>
                  </a:cubicBezTo>
                  <a:cubicBezTo>
                    <a:pt x="167" y="210"/>
                    <a:pt x="168" y="208"/>
                    <a:pt x="170" y="205"/>
                  </a:cubicBezTo>
                  <a:cubicBezTo>
                    <a:pt x="172" y="201"/>
                    <a:pt x="175" y="197"/>
                    <a:pt x="175" y="191"/>
                  </a:cubicBezTo>
                  <a:cubicBezTo>
                    <a:pt x="176" y="188"/>
                    <a:pt x="175" y="185"/>
                    <a:pt x="174" y="182"/>
                  </a:cubicBezTo>
                  <a:cubicBezTo>
                    <a:pt x="172" y="178"/>
                    <a:pt x="171" y="175"/>
                    <a:pt x="172" y="172"/>
                  </a:cubicBezTo>
                  <a:cubicBezTo>
                    <a:pt x="172" y="170"/>
                    <a:pt x="173" y="169"/>
                    <a:pt x="174" y="168"/>
                  </a:cubicBezTo>
                  <a:cubicBezTo>
                    <a:pt x="175" y="167"/>
                    <a:pt x="176" y="166"/>
                    <a:pt x="176" y="164"/>
                  </a:cubicBezTo>
                  <a:cubicBezTo>
                    <a:pt x="176" y="162"/>
                    <a:pt x="175" y="160"/>
                    <a:pt x="174" y="158"/>
                  </a:cubicBezTo>
                  <a:cubicBezTo>
                    <a:pt x="173" y="157"/>
                    <a:pt x="172" y="156"/>
                    <a:pt x="172" y="155"/>
                  </a:cubicBezTo>
                  <a:cubicBezTo>
                    <a:pt x="171" y="153"/>
                    <a:pt x="171" y="151"/>
                    <a:pt x="171" y="150"/>
                  </a:cubicBezTo>
                  <a:cubicBezTo>
                    <a:pt x="170" y="145"/>
                    <a:pt x="169" y="141"/>
                    <a:pt x="163" y="141"/>
                  </a:cubicBezTo>
                  <a:cubicBezTo>
                    <a:pt x="162" y="141"/>
                    <a:pt x="161" y="141"/>
                    <a:pt x="160" y="141"/>
                  </a:cubicBezTo>
                  <a:cubicBezTo>
                    <a:pt x="160" y="140"/>
                    <a:pt x="160" y="139"/>
                    <a:pt x="160" y="138"/>
                  </a:cubicBezTo>
                  <a:cubicBezTo>
                    <a:pt x="161" y="137"/>
                    <a:pt x="163" y="136"/>
                    <a:pt x="165" y="135"/>
                  </a:cubicBezTo>
                  <a:cubicBezTo>
                    <a:pt x="166" y="135"/>
                    <a:pt x="166" y="135"/>
                    <a:pt x="166" y="135"/>
                  </a:cubicBezTo>
                  <a:cubicBezTo>
                    <a:pt x="166" y="132"/>
                    <a:pt x="166" y="132"/>
                    <a:pt x="166" y="132"/>
                  </a:cubicBezTo>
                  <a:cubicBezTo>
                    <a:pt x="166" y="129"/>
                    <a:pt x="166" y="125"/>
                    <a:pt x="166" y="121"/>
                  </a:cubicBezTo>
                  <a:cubicBezTo>
                    <a:pt x="165" y="114"/>
                    <a:pt x="164" y="106"/>
                    <a:pt x="165" y="100"/>
                  </a:cubicBezTo>
                  <a:cubicBezTo>
                    <a:pt x="166" y="96"/>
                    <a:pt x="166" y="96"/>
                    <a:pt x="166" y="96"/>
                  </a:cubicBezTo>
                  <a:cubicBezTo>
                    <a:pt x="161" y="97"/>
                    <a:pt x="161" y="97"/>
                    <a:pt x="161" y="97"/>
                  </a:cubicBezTo>
                  <a:cubicBezTo>
                    <a:pt x="157" y="98"/>
                    <a:pt x="154" y="99"/>
                    <a:pt x="151" y="103"/>
                  </a:cubicBezTo>
                  <a:cubicBezTo>
                    <a:pt x="149" y="105"/>
                    <a:pt x="147" y="108"/>
                    <a:pt x="145" y="111"/>
                  </a:cubicBezTo>
                  <a:cubicBezTo>
                    <a:pt x="144" y="114"/>
                    <a:pt x="142" y="117"/>
                    <a:pt x="140" y="120"/>
                  </a:cubicBezTo>
                  <a:cubicBezTo>
                    <a:pt x="136" y="124"/>
                    <a:pt x="134" y="125"/>
                    <a:pt x="131" y="125"/>
                  </a:cubicBezTo>
                  <a:cubicBezTo>
                    <a:pt x="130" y="125"/>
                    <a:pt x="128" y="125"/>
                    <a:pt x="125" y="124"/>
                  </a:cubicBezTo>
                  <a:cubicBezTo>
                    <a:pt x="124" y="124"/>
                    <a:pt x="124" y="124"/>
                    <a:pt x="124" y="124"/>
                  </a:cubicBezTo>
                  <a:cubicBezTo>
                    <a:pt x="120" y="123"/>
                    <a:pt x="115" y="123"/>
                    <a:pt x="111" y="123"/>
                  </a:cubicBezTo>
                  <a:cubicBezTo>
                    <a:pt x="109" y="123"/>
                    <a:pt x="107" y="123"/>
                    <a:pt x="106" y="123"/>
                  </a:cubicBezTo>
                  <a:cubicBezTo>
                    <a:pt x="105" y="123"/>
                    <a:pt x="104" y="123"/>
                    <a:pt x="104" y="123"/>
                  </a:cubicBezTo>
                  <a:cubicBezTo>
                    <a:pt x="104" y="121"/>
                    <a:pt x="105" y="118"/>
                    <a:pt x="105" y="118"/>
                  </a:cubicBezTo>
                  <a:cubicBezTo>
                    <a:pt x="111" y="102"/>
                    <a:pt x="117" y="86"/>
                    <a:pt x="108" y="72"/>
                  </a:cubicBezTo>
                  <a:cubicBezTo>
                    <a:pt x="104" y="65"/>
                    <a:pt x="100" y="57"/>
                    <a:pt x="101" y="47"/>
                  </a:cubicBezTo>
                  <a:cubicBezTo>
                    <a:pt x="102" y="41"/>
                    <a:pt x="105" y="36"/>
                    <a:pt x="108" y="31"/>
                  </a:cubicBezTo>
                  <a:cubicBezTo>
                    <a:pt x="110" y="27"/>
                    <a:pt x="112" y="23"/>
                    <a:pt x="113" y="18"/>
                  </a:cubicBezTo>
                  <a:cubicBezTo>
                    <a:pt x="115" y="14"/>
                    <a:pt x="114" y="10"/>
                    <a:pt x="112" y="6"/>
                  </a:cubicBezTo>
                  <a:cubicBezTo>
                    <a:pt x="109" y="3"/>
                    <a:pt x="106" y="1"/>
                    <a:pt x="101" y="1"/>
                  </a:cubicBezTo>
                  <a:cubicBezTo>
                    <a:pt x="101" y="0"/>
                    <a:pt x="100" y="0"/>
                    <a:pt x="99" y="0"/>
                  </a:cubicBezTo>
                  <a:cubicBezTo>
                    <a:pt x="92" y="0"/>
                    <a:pt x="87" y="5"/>
                    <a:pt x="82" y="10"/>
                  </a:cubicBezTo>
                  <a:cubicBezTo>
                    <a:pt x="81" y="12"/>
                    <a:pt x="80" y="13"/>
                    <a:pt x="79" y="14"/>
                  </a:cubicBezTo>
                  <a:cubicBezTo>
                    <a:pt x="72" y="20"/>
                    <a:pt x="66" y="21"/>
                    <a:pt x="58" y="22"/>
                  </a:cubicBezTo>
                  <a:cubicBezTo>
                    <a:pt x="57" y="22"/>
                    <a:pt x="55" y="22"/>
                    <a:pt x="54" y="23"/>
                  </a:cubicBezTo>
                  <a:cubicBezTo>
                    <a:pt x="43" y="24"/>
                    <a:pt x="39" y="28"/>
                    <a:pt x="32" y="35"/>
                  </a:cubicBezTo>
                  <a:cubicBezTo>
                    <a:pt x="28" y="39"/>
                    <a:pt x="24" y="41"/>
                    <a:pt x="19" y="41"/>
                  </a:cubicBezTo>
                  <a:cubicBezTo>
                    <a:pt x="16" y="41"/>
                    <a:pt x="16" y="41"/>
                    <a:pt x="16" y="41"/>
                  </a:cubicBezTo>
                  <a:cubicBezTo>
                    <a:pt x="16" y="44"/>
                    <a:pt x="16" y="44"/>
                    <a:pt x="16" y="44"/>
                  </a:cubicBezTo>
                  <a:cubicBezTo>
                    <a:pt x="15" y="46"/>
                    <a:pt x="16" y="48"/>
                    <a:pt x="17" y="51"/>
                  </a:cubicBezTo>
                  <a:cubicBezTo>
                    <a:pt x="17" y="53"/>
                    <a:pt x="18" y="55"/>
                    <a:pt x="17" y="57"/>
                  </a:cubicBezTo>
                  <a:cubicBezTo>
                    <a:pt x="17" y="59"/>
                    <a:pt x="16" y="61"/>
                    <a:pt x="14" y="62"/>
                  </a:cubicBezTo>
                  <a:cubicBezTo>
                    <a:pt x="13" y="63"/>
                    <a:pt x="12" y="65"/>
                    <a:pt x="11" y="67"/>
                  </a:cubicBezTo>
                  <a:cubicBezTo>
                    <a:pt x="10" y="69"/>
                    <a:pt x="11" y="71"/>
                    <a:pt x="12" y="73"/>
                  </a:cubicBezTo>
                  <a:cubicBezTo>
                    <a:pt x="12" y="76"/>
                    <a:pt x="13" y="78"/>
                    <a:pt x="12" y="80"/>
                  </a:cubicBezTo>
                  <a:cubicBezTo>
                    <a:pt x="12" y="83"/>
                    <a:pt x="10" y="85"/>
                    <a:pt x="8" y="86"/>
                  </a:cubicBezTo>
                  <a:cubicBezTo>
                    <a:pt x="7" y="87"/>
                    <a:pt x="6" y="88"/>
                    <a:pt x="5" y="89"/>
                  </a:cubicBezTo>
                  <a:cubicBezTo>
                    <a:pt x="2" y="94"/>
                    <a:pt x="0" y="99"/>
                    <a:pt x="1" y="105"/>
                  </a:cubicBezTo>
                  <a:cubicBezTo>
                    <a:pt x="3" y="116"/>
                    <a:pt x="13" y="127"/>
                    <a:pt x="22" y="133"/>
                  </a:cubicBezTo>
                  <a:cubicBezTo>
                    <a:pt x="20" y="138"/>
                    <a:pt x="23" y="142"/>
                    <a:pt x="26" y="146"/>
                  </a:cubicBezTo>
                  <a:cubicBezTo>
                    <a:pt x="27" y="149"/>
                    <a:pt x="29" y="151"/>
                    <a:pt x="30" y="153"/>
                  </a:cubicBezTo>
                  <a:cubicBezTo>
                    <a:pt x="32" y="160"/>
                    <a:pt x="32" y="169"/>
                    <a:pt x="31" y="177"/>
                  </a:cubicBezTo>
                  <a:cubicBezTo>
                    <a:pt x="31" y="179"/>
                    <a:pt x="31" y="179"/>
                    <a:pt x="31" y="179"/>
                  </a:cubicBezTo>
                  <a:cubicBezTo>
                    <a:pt x="30" y="179"/>
                    <a:pt x="29" y="179"/>
                    <a:pt x="28" y="180"/>
                  </a:cubicBezTo>
                  <a:cubicBezTo>
                    <a:pt x="28" y="180"/>
                    <a:pt x="28" y="180"/>
                    <a:pt x="28" y="180"/>
                  </a:cubicBezTo>
                  <a:cubicBezTo>
                    <a:pt x="27" y="181"/>
                    <a:pt x="27" y="181"/>
                    <a:pt x="27" y="181"/>
                  </a:cubicBezTo>
                  <a:cubicBezTo>
                    <a:pt x="27" y="182"/>
                    <a:pt x="27" y="183"/>
                    <a:pt x="27" y="184"/>
                  </a:cubicBezTo>
                  <a:cubicBezTo>
                    <a:pt x="27" y="185"/>
                    <a:pt x="27" y="187"/>
                    <a:pt x="26" y="188"/>
                  </a:cubicBezTo>
                  <a:cubicBezTo>
                    <a:pt x="25" y="190"/>
                    <a:pt x="23" y="191"/>
                    <a:pt x="21" y="192"/>
                  </a:cubicBezTo>
                  <a:cubicBezTo>
                    <a:pt x="20" y="193"/>
                    <a:pt x="19" y="193"/>
                    <a:pt x="18" y="194"/>
                  </a:cubicBezTo>
                  <a:cubicBezTo>
                    <a:pt x="13" y="197"/>
                    <a:pt x="8" y="202"/>
                    <a:pt x="6" y="208"/>
                  </a:cubicBezTo>
                  <a:cubicBezTo>
                    <a:pt x="4" y="211"/>
                    <a:pt x="4" y="211"/>
                    <a:pt x="4" y="211"/>
                  </a:cubicBezTo>
                  <a:cubicBezTo>
                    <a:pt x="9" y="212"/>
                    <a:pt x="9" y="212"/>
                    <a:pt x="9" y="212"/>
                  </a:cubicBezTo>
                  <a:cubicBezTo>
                    <a:pt x="19" y="215"/>
                    <a:pt x="28" y="217"/>
                    <a:pt x="36" y="224"/>
                  </a:cubicBezTo>
                  <a:cubicBezTo>
                    <a:pt x="43" y="230"/>
                    <a:pt x="49" y="240"/>
                    <a:pt x="53" y="248"/>
                  </a:cubicBezTo>
                  <a:cubicBezTo>
                    <a:pt x="59" y="264"/>
                    <a:pt x="57" y="283"/>
                    <a:pt x="55" y="300"/>
                  </a:cubicBezTo>
                  <a:cubicBezTo>
                    <a:pt x="54" y="310"/>
                    <a:pt x="52" y="321"/>
                    <a:pt x="48" y="331"/>
                  </a:cubicBezTo>
                  <a:cubicBezTo>
                    <a:pt x="46" y="338"/>
                    <a:pt x="46" y="338"/>
                    <a:pt x="46" y="338"/>
                  </a:cubicBezTo>
                  <a:cubicBezTo>
                    <a:pt x="48" y="339"/>
                    <a:pt x="48" y="339"/>
                    <a:pt x="48" y="339"/>
                  </a:cubicBezTo>
                  <a:cubicBezTo>
                    <a:pt x="50" y="340"/>
                    <a:pt x="52" y="341"/>
                    <a:pt x="53" y="342"/>
                  </a:cubicBezTo>
                  <a:cubicBezTo>
                    <a:pt x="55" y="344"/>
                    <a:pt x="58" y="347"/>
                    <a:pt x="63" y="347"/>
                  </a:cubicBezTo>
                  <a:cubicBezTo>
                    <a:pt x="66" y="347"/>
                    <a:pt x="66" y="347"/>
                    <a:pt x="66" y="347"/>
                  </a:cubicBezTo>
                  <a:cubicBezTo>
                    <a:pt x="80" y="346"/>
                    <a:pt x="86" y="344"/>
                    <a:pt x="87" y="340"/>
                  </a:cubicBezTo>
                  <a:cubicBezTo>
                    <a:pt x="89" y="340"/>
                    <a:pt x="92" y="342"/>
                    <a:pt x="95" y="343"/>
                  </a:cubicBezTo>
                  <a:cubicBezTo>
                    <a:pt x="99" y="346"/>
                    <a:pt x="104" y="348"/>
                    <a:pt x="107" y="348"/>
                  </a:cubicBezTo>
                  <a:cubicBezTo>
                    <a:pt x="107" y="348"/>
                    <a:pt x="108" y="348"/>
                    <a:pt x="109" y="347"/>
                  </a:cubicBezTo>
                  <a:cubicBezTo>
                    <a:pt x="111" y="346"/>
                    <a:pt x="111" y="344"/>
                    <a:pt x="111" y="343"/>
                  </a:cubicBezTo>
                  <a:cubicBezTo>
                    <a:pt x="112" y="343"/>
                    <a:pt x="113" y="343"/>
                    <a:pt x="114" y="343"/>
                  </a:cubicBezTo>
                  <a:cubicBezTo>
                    <a:pt x="116" y="343"/>
                    <a:pt x="117" y="343"/>
                    <a:pt x="117" y="343"/>
                  </a:cubicBezTo>
                  <a:cubicBezTo>
                    <a:pt x="120" y="348"/>
                    <a:pt x="122" y="352"/>
                    <a:pt x="126" y="353"/>
                  </a:cubicBezTo>
                  <a:cubicBezTo>
                    <a:pt x="127" y="353"/>
                    <a:pt x="128" y="353"/>
                    <a:pt x="129" y="353"/>
                  </a:cubicBezTo>
                  <a:cubicBezTo>
                    <a:pt x="134" y="353"/>
                    <a:pt x="140" y="350"/>
                    <a:pt x="145" y="347"/>
                  </a:cubicBezTo>
                  <a:cubicBezTo>
                    <a:pt x="148" y="345"/>
                    <a:pt x="150" y="344"/>
                    <a:pt x="152" y="343"/>
                  </a:cubicBezTo>
                  <a:cubicBezTo>
                    <a:pt x="157" y="341"/>
                    <a:pt x="162" y="339"/>
                    <a:pt x="166" y="339"/>
                  </a:cubicBezTo>
                  <a:cubicBezTo>
                    <a:pt x="173" y="339"/>
                    <a:pt x="180" y="342"/>
                    <a:pt x="188" y="345"/>
                  </a:cubicBezTo>
                  <a:cubicBezTo>
                    <a:pt x="190" y="345"/>
                    <a:pt x="190" y="345"/>
                    <a:pt x="190" y="345"/>
                  </a:cubicBezTo>
                  <a:cubicBezTo>
                    <a:pt x="191" y="344"/>
                    <a:pt x="191" y="344"/>
                    <a:pt x="191" y="344"/>
                  </a:cubicBezTo>
                  <a:cubicBezTo>
                    <a:pt x="192" y="342"/>
                    <a:pt x="194" y="340"/>
                    <a:pt x="196" y="338"/>
                  </a:cubicBezTo>
                  <a:cubicBezTo>
                    <a:pt x="199" y="336"/>
                    <a:pt x="202" y="333"/>
                    <a:pt x="204" y="330"/>
                  </a:cubicBezTo>
                  <a:cubicBezTo>
                    <a:pt x="205" y="329"/>
                    <a:pt x="206" y="327"/>
                    <a:pt x="207" y="326"/>
                  </a:cubicBezTo>
                  <a:cubicBezTo>
                    <a:pt x="209" y="323"/>
                    <a:pt x="210" y="320"/>
                    <a:pt x="213" y="319"/>
                  </a:cubicBezTo>
                  <a:cubicBezTo>
                    <a:pt x="214" y="319"/>
                    <a:pt x="214" y="319"/>
                    <a:pt x="214" y="319"/>
                  </a:cubicBezTo>
                  <a:cubicBezTo>
                    <a:pt x="215" y="319"/>
                    <a:pt x="215" y="319"/>
                    <a:pt x="216" y="319"/>
                  </a:cubicBezTo>
                  <a:cubicBezTo>
                    <a:pt x="217" y="319"/>
                    <a:pt x="218" y="319"/>
                    <a:pt x="218" y="319"/>
                  </a:cubicBezTo>
                  <a:cubicBezTo>
                    <a:pt x="219" y="319"/>
                    <a:pt x="219" y="319"/>
                    <a:pt x="220" y="319"/>
                  </a:cubicBezTo>
                  <a:cubicBezTo>
                    <a:pt x="228" y="318"/>
                    <a:pt x="227" y="308"/>
                    <a:pt x="227" y="30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38"/>
            <p:cNvSpPr>
              <a:spLocks/>
            </p:cNvSpPr>
            <p:nvPr/>
          </p:nvSpPr>
          <p:spPr bwMode="auto">
            <a:xfrm>
              <a:off x="2698" y="-2"/>
              <a:ext cx="32" cy="26"/>
            </a:xfrm>
            <a:custGeom>
              <a:avLst/>
              <a:gdLst>
                <a:gd name="T0" fmla="*/ 6 w 16"/>
                <a:gd name="T1" fmla="*/ 13 h 13"/>
                <a:gd name="T2" fmla="*/ 0 w 16"/>
                <a:gd name="T3" fmla="*/ 8 h 13"/>
                <a:gd name="T4" fmla="*/ 3 w 16"/>
                <a:gd name="T5" fmla="*/ 2 h 13"/>
                <a:gd name="T6" fmla="*/ 8 w 16"/>
                <a:gd name="T7" fmla="*/ 1 h 13"/>
                <a:gd name="T8" fmla="*/ 9 w 16"/>
                <a:gd name="T9" fmla="*/ 1 h 13"/>
                <a:gd name="T10" fmla="*/ 10 w 16"/>
                <a:gd name="T11" fmla="*/ 1 h 13"/>
                <a:gd name="T12" fmla="*/ 10 w 16"/>
                <a:gd name="T13" fmla="*/ 1 h 13"/>
                <a:gd name="T14" fmla="*/ 13 w 16"/>
                <a:gd name="T15" fmla="*/ 0 h 13"/>
                <a:gd name="T16" fmla="*/ 15 w 16"/>
                <a:gd name="T17" fmla="*/ 1 h 13"/>
                <a:gd name="T18" fmla="*/ 15 w 16"/>
                <a:gd name="T19" fmla="*/ 6 h 13"/>
                <a:gd name="T20" fmla="*/ 9 w 16"/>
                <a:gd name="T21" fmla="*/ 12 h 13"/>
                <a:gd name="T22" fmla="*/ 6 w 1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6" y="13"/>
                  </a:moveTo>
                  <a:cubicBezTo>
                    <a:pt x="3" y="13"/>
                    <a:pt x="1" y="11"/>
                    <a:pt x="0" y="8"/>
                  </a:cubicBezTo>
                  <a:cubicBezTo>
                    <a:pt x="0" y="6"/>
                    <a:pt x="1" y="3"/>
                    <a:pt x="3" y="2"/>
                  </a:cubicBezTo>
                  <a:cubicBezTo>
                    <a:pt x="4" y="2"/>
                    <a:pt x="6" y="1"/>
                    <a:pt x="8" y="1"/>
                  </a:cubicBezTo>
                  <a:cubicBezTo>
                    <a:pt x="9" y="1"/>
                    <a:pt x="9" y="1"/>
                    <a:pt x="9" y="1"/>
                  </a:cubicBezTo>
                  <a:cubicBezTo>
                    <a:pt x="9" y="1"/>
                    <a:pt x="9" y="1"/>
                    <a:pt x="10" y="1"/>
                  </a:cubicBezTo>
                  <a:cubicBezTo>
                    <a:pt x="10" y="1"/>
                    <a:pt x="10" y="1"/>
                    <a:pt x="10" y="1"/>
                  </a:cubicBezTo>
                  <a:cubicBezTo>
                    <a:pt x="11" y="0"/>
                    <a:pt x="12" y="0"/>
                    <a:pt x="13" y="0"/>
                  </a:cubicBezTo>
                  <a:cubicBezTo>
                    <a:pt x="14" y="0"/>
                    <a:pt x="15" y="1"/>
                    <a:pt x="15" y="1"/>
                  </a:cubicBezTo>
                  <a:cubicBezTo>
                    <a:pt x="16" y="3"/>
                    <a:pt x="16" y="5"/>
                    <a:pt x="15" y="6"/>
                  </a:cubicBezTo>
                  <a:cubicBezTo>
                    <a:pt x="15" y="9"/>
                    <a:pt x="9" y="12"/>
                    <a:pt x="9" y="12"/>
                  </a:cubicBezTo>
                  <a:cubicBezTo>
                    <a:pt x="8" y="12"/>
                    <a:pt x="7" y="13"/>
                    <a:pt x="6" y="1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39"/>
            <p:cNvSpPr>
              <a:spLocks/>
            </p:cNvSpPr>
            <p:nvPr/>
          </p:nvSpPr>
          <p:spPr bwMode="auto">
            <a:xfrm>
              <a:off x="2700" y="2"/>
              <a:ext cx="26" cy="18"/>
            </a:xfrm>
            <a:custGeom>
              <a:avLst/>
              <a:gdLst>
                <a:gd name="T0" fmla="*/ 8 w 13"/>
                <a:gd name="T1" fmla="*/ 2 h 9"/>
                <a:gd name="T2" fmla="*/ 9 w 13"/>
                <a:gd name="T3" fmla="*/ 2 h 9"/>
                <a:gd name="T4" fmla="*/ 12 w 13"/>
                <a:gd name="T5" fmla="*/ 3 h 9"/>
                <a:gd name="T6" fmla="*/ 6 w 13"/>
                <a:gd name="T7" fmla="*/ 8 h 9"/>
                <a:gd name="T8" fmla="*/ 4 w 13"/>
                <a:gd name="T9" fmla="*/ 3 h 9"/>
                <a:gd name="T10" fmla="*/ 8 w 13"/>
                <a:gd name="T11" fmla="*/ 2 h 9"/>
              </a:gdLst>
              <a:ahLst/>
              <a:cxnLst>
                <a:cxn ang="0">
                  <a:pos x="T0" y="T1"/>
                </a:cxn>
                <a:cxn ang="0">
                  <a:pos x="T2" y="T3"/>
                </a:cxn>
                <a:cxn ang="0">
                  <a:pos x="T4" y="T5"/>
                </a:cxn>
                <a:cxn ang="0">
                  <a:pos x="T6" y="T7"/>
                </a:cxn>
                <a:cxn ang="0">
                  <a:pos x="T8" y="T9"/>
                </a:cxn>
                <a:cxn ang="0">
                  <a:pos x="T10" y="T11"/>
                </a:cxn>
              </a:cxnLst>
              <a:rect l="0" t="0" r="r" b="b"/>
              <a:pathLst>
                <a:path w="13" h="9">
                  <a:moveTo>
                    <a:pt x="8" y="2"/>
                  </a:moveTo>
                  <a:cubicBezTo>
                    <a:pt x="9" y="2"/>
                    <a:pt x="9" y="2"/>
                    <a:pt x="9" y="2"/>
                  </a:cubicBezTo>
                  <a:cubicBezTo>
                    <a:pt x="11" y="1"/>
                    <a:pt x="13" y="0"/>
                    <a:pt x="12" y="3"/>
                  </a:cubicBezTo>
                  <a:cubicBezTo>
                    <a:pt x="11" y="4"/>
                    <a:pt x="8" y="7"/>
                    <a:pt x="6" y="8"/>
                  </a:cubicBezTo>
                  <a:cubicBezTo>
                    <a:pt x="3" y="9"/>
                    <a:pt x="0" y="4"/>
                    <a:pt x="4" y="3"/>
                  </a:cubicBezTo>
                  <a:cubicBezTo>
                    <a:pt x="5" y="2"/>
                    <a:pt x="6" y="2"/>
                    <a:pt x="8" y="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40"/>
            <p:cNvSpPr>
              <a:spLocks/>
            </p:cNvSpPr>
            <p:nvPr/>
          </p:nvSpPr>
          <p:spPr bwMode="auto">
            <a:xfrm>
              <a:off x="2676" y="14"/>
              <a:ext cx="24" cy="20"/>
            </a:xfrm>
            <a:custGeom>
              <a:avLst/>
              <a:gdLst>
                <a:gd name="T0" fmla="*/ 6 w 12"/>
                <a:gd name="T1" fmla="*/ 10 h 10"/>
                <a:gd name="T2" fmla="*/ 2 w 12"/>
                <a:gd name="T3" fmla="*/ 8 h 10"/>
                <a:gd name="T4" fmla="*/ 1 w 12"/>
                <a:gd name="T5" fmla="*/ 3 h 10"/>
                <a:gd name="T6" fmla="*/ 7 w 12"/>
                <a:gd name="T7" fmla="*/ 0 h 10"/>
                <a:gd name="T8" fmla="*/ 8 w 12"/>
                <a:gd name="T9" fmla="*/ 0 h 10"/>
                <a:gd name="T10" fmla="*/ 12 w 12"/>
                <a:gd name="T11" fmla="*/ 4 h 10"/>
                <a:gd name="T12" fmla="*/ 6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6" y="10"/>
                  </a:moveTo>
                  <a:cubicBezTo>
                    <a:pt x="4" y="10"/>
                    <a:pt x="3" y="9"/>
                    <a:pt x="2" y="8"/>
                  </a:cubicBezTo>
                  <a:cubicBezTo>
                    <a:pt x="1" y="6"/>
                    <a:pt x="0" y="5"/>
                    <a:pt x="1" y="3"/>
                  </a:cubicBezTo>
                  <a:cubicBezTo>
                    <a:pt x="2" y="1"/>
                    <a:pt x="4" y="0"/>
                    <a:pt x="7" y="0"/>
                  </a:cubicBezTo>
                  <a:cubicBezTo>
                    <a:pt x="7" y="0"/>
                    <a:pt x="8" y="0"/>
                    <a:pt x="8" y="0"/>
                  </a:cubicBezTo>
                  <a:cubicBezTo>
                    <a:pt x="11" y="0"/>
                    <a:pt x="12" y="3"/>
                    <a:pt x="12" y="4"/>
                  </a:cubicBezTo>
                  <a:cubicBezTo>
                    <a:pt x="11" y="7"/>
                    <a:pt x="8" y="10"/>
                    <a:pt x="6" y="1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41"/>
            <p:cNvSpPr>
              <a:spLocks/>
            </p:cNvSpPr>
            <p:nvPr/>
          </p:nvSpPr>
          <p:spPr bwMode="auto">
            <a:xfrm>
              <a:off x="2680" y="18"/>
              <a:ext cx="20" cy="14"/>
            </a:xfrm>
            <a:custGeom>
              <a:avLst/>
              <a:gdLst>
                <a:gd name="T0" fmla="*/ 2 w 10"/>
                <a:gd name="T1" fmla="*/ 4 h 7"/>
                <a:gd name="T2" fmla="*/ 5 w 10"/>
                <a:gd name="T3" fmla="*/ 0 h 7"/>
                <a:gd name="T4" fmla="*/ 2 w 10"/>
                <a:gd name="T5" fmla="*/ 4 h 7"/>
              </a:gdLst>
              <a:ahLst/>
              <a:cxnLst>
                <a:cxn ang="0">
                  <a:pos x="T0" y="T1"/>
                </a:cxn>
                <a:cxn ang="0">
                  <a:pos x="T2" y="T3"/>
                </a:cxn>
                <a:cxn ang="0">
                  <a:pos x="T4" y="T5"/>
                </a:cxn>
              </a:cxnLst>
              <a:rect l="0" t="0" r="r" b="b"/>
              <a:pathLst>
                <a:path w="10" h="7">
                  <a:moveTo>
                    <a:pt x="2" y="4"/>
                  </a:moveTo>
                  <a:cubicBezTo>
                    <a:pt x="4" y="7"/>
                    <a:pt x="10" y="1"/>
                    <a:pt x="5" y="0"/>
                  </a:cubicBezTo>
                  <a:cubicBezTo>
                    <a:pt x="3" y="0"/>
                    <a:pt x="0" y="2"/>
                    <a:pt x="2" y="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75" name="Group 74"/>
          <p:cNvGrpSpPr/>
          <p:nvPr/>
        </p:nvGrpSpPr>
        <p:grpSpPr>
          <a:xfrm>
            <a:off x="8317607" y="2046390"/>
            <a:ext cx="3192975" cy="3045374"/>
            <a:chOff x="851450" y="285599"/>
            <a:chExt cx="4479861" cy="4285311"/>
          </a:xfrm>
          <a:solidFill>
            <a:schemeClr val="bg1">
              <a:lumMod val="85000"/>
            </a:schemeClr>
          </a:solidFill>
        </p:grpSpPr>
        <p:sp>
          <p:nvSpPr>
            <p:cNvPr id="76" name="Freeform 5"/>
            <p:cNvSpPr>
              <a:spLocks/>
            </p:cNvSpPr>
            <p:nvPr/>
          </p:nvSpPr>
          <p:spPr bwMode="auto">
            <a:xfrm>
              <a:off x="3539367" y="619893"/>
              <a:ext cx="40443" cy="43647"/>
            </a:xfrm>
            <a:custGeom>
              <a:avLst/>
              <a:gdLst>
                <a:gd name="T0" fmla="*/ 9 w 16"/>
                <a:gd name="T1" fmla="*/ 2 h 18"/>
                <a:gd name="T2" fmla="*/ 5 w 16"/>
                <a:gd name="T3" fmla="*/ 0 h 18"/>
                <a:gd name="T4" fmla="*/ 2 w 16"/>
                <a:gd name="T5" fmla="*/ 1 h 18"/>
                <a:gd name="T6" fmla="*/ 1 w 16"/>
                <a:gd name="T7" fmla="*/ 9 h 18"/>
                <a:gd name="T8" fmla="*/ 9 w 16"/>
                <a:gd name="T9" fmla="*/ 18 h 18"/>
                <a:gd name="T10" fmla="*/ 10 w 16"/>
                <a:gd name="T11" fmla="*/ 18 h 18"/>
                <a:gd name="T12" fmla="*/ 14 w 16"/>
                <a:gd name="T13" fmla="*/ 14 h 18"/>
                <a:gd name="T14" fmla="*/ 9 w 16"/>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9" y="2"/>
                  </a:moveTo>
                  <a:cubicBezTo>
                    <a:pt x="8" y="1"/>
                    <a:pt x="6" y="0"/>
                    <a:pt x="5" y="0"/>
                  </a:cubicBezTo>
                  <a:cubicBezTo>
                    <a:pt x="4" y="0"/>
                    <a:pt x="3" y="0"/>
                    <a:pt x="2" y="1"/>
                  </a:cubicBezTo>
                  <a:cubicBezTo>
                    <a:pt x="0" y="3"/>
                    <a:pt x="1" y="7"/>
                    <a:pt x="1" y="9"/>
                  </a:cubicBezTo>
                  <a:cubicBezTo>
                    <a:pt x="3" y="16"/>
                    <a:pt x="6" y="18"/>
                    <a:pt x="9" y="18"/>
                  </a:cubicBezTo>
                  <a:cubicBezTo>
                    <a:pt x="9" y="18"/>
                    <a:pt x="9" y="18"/>
                    <a:pt x="10" y="18"/>
                  </a:cubicBezTo>
                  <a:cubicBezTo>
                    <a:pt x="13" y="17"/>
                    <a:pt x="14" y="16"/>
                    <a:pt x="14" y="14"/>
                  </a:cubicBezTo>
                  <a:cubicBezTo>
                    <a:pt x="16" y="10"/>
                    <a:pt x="11" y="4"/>
                    <a:pt x="9" y="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6"/>
            <p:cNvSpPr>
              <a:spLocks/>
            </p:cNvSpPr>
            <p:nvPr/>
          </p:nvSpPr>
          <p:spPr bwMode="auto">
            <a:xfrm>
              <a:off x="4030907" y="3498590"/>
              <a:ext cx="33184" cy="28767"/>
            </a:xfrm>
            <a:custGeom>
              <a:avLst/>
              <a:gdLst>
                <a:gd name="T0" fmla="*/ 12 w 13"/>
                <a:gd name="T1" fmla="*/ 1 h 12"/>
                <a:gd name="T2" fmla="*/ 9 w 13"/>
                <a:gd name="T3" fmla="*/ 0 h 12"/>
                <a:gd name="T4" fmla="*/ 6 w 13"/>
                <a:gd name="T5" fmla="*/ 2 h 12"/>
                <a:gd name="T6" fmla="*/ 5 w 13"/>
                <a:gd name="T7" fmla="*/ 5 h 12"/>
                <a:gd name="T8" fmla="*/ 5 w 13"/>
                <a:gd name="T9" fmla="*/ 5 h 12"/>
                <a:gd name="T10" fmla="*/ 5 w 13"/>
                <a:gd name="T11" fmla="*/ 5 h 12"/>
                <a:gd name="T12" fmla="*/ 3 w 13"/>
                <a:gd name="T13" fmla="*/ 4 h 12"/>
                <a:gd name="T14" fmla="*/ 0 w 13"/>
                <a:gd name="T15" fmla="*/ 5 h 12"/>
                <a:gd name="T16" fmla="*/ 0 w 13"/>
                <a:gd name="T17" fmla="*/ 8 h 12"/>
                <a:gd name="T18" fmla="*/ 4 w 13"/>
                <a:gd name="T19" fmla="*/ 12 h 12"/>
                <a:gd name="T20" fmla="*/ 8 w 13"/>
                <a:gd name="T21" fmla="*/ 12 h 12"/>
                <a:gd name="T22" fmla="*/ 13 w 13"/>
                <a:gd name="T23" fmla="*/ 8 h 12"/>
                <a:gd name="T24" fmla="*/ 12 w 13"/>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12" y="1"/>
                  </a:moveTo>
                  <a:cubicBezTo>
                    <a:pt x="11" y="0"/>
                    <a:pt x="10" y="0"/>
                    <a:pt x="9" y="0"/>
                  </a:cubicBezTo>
                  <a:cubicBezTo>
                    <a:pt x="8" y="0"/>
                    <a:pt x="6" y="1"/>
                    <a:pt x="6" y="2"/>
                  </a:cubicBezTo>
                  <a:cubicBezTo>
                    <a:pt x="6" y="3"/>
                    <a:pt x="5" y="4"/>
                    <a:pt x="5" y="5"/>
                  </a:cubicBezTo>
                  <a:cubicBezTo>
                    <a:pt x="5" y="5"/>
                    <a:pt x="5" y="5"/>
                    <a:pt x="5" y="5"/>
                  </a:cubicBezTo>
                  <a:cubicBezTo>
                    <a:pt x="5" y="5"/>
                    <a:pt x="5" y="5"/>
                    <a:pt x="5" y="5"/>
                  </a:cubicBezTo>
                  <a:cubicBezTo>
                    <a:pt x="4" y="4"/>
                    <a:pt x="3" y="4"/>
                    <a:pt x="3" y="4"/>
                  </a:cubicBezTo>
                  <a:cubicBezTo>
                    <a:pt x="1" y="4"/>
                    <a:pt x="1" y="5"/>
                    <a:pt x="0" y="5"/>
                  </a:cubicBezTo>
                  <a:cubicBezTo>
                    <a:pt x="0" y="6"/>
                    <a:pt x="0" y="7"/>
                    <a:pt x="0" y="8"/>
                  </a:cubicBezTo>
                  <a:cubicBezTo>
                    <a:pt x="0" y="11"/>
                    <a:pt x="3" y="11"/>
                    <a:pt x="4" y="12"/>
                  </a:cubicBezTo>
                  <a:cubicBezTo>
                    <a:pt x="6" y="12"/>
                    <a:pt x="7" y="12"/>
                    <a:pt x="8" y="12"/>
                  </a:cubicBezTo>
                  <a:cubicBezTo>
                    <a:pt x="11" y="12"/>
                    <a:pt x="13" y="11"/>
                    <a:pt x="13" y="8"/>
                  </a:cubicBezTo>
                  <a:cubicBezTo>
                    <a:pt x="13" y="6"/>
                    <a:pt x="13" y="2"/>
                    <a:pt x="12" y="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7"/>
            <p:cNvSpPr>
              <a:spLocks/>
            </p:cNvSpPr>
            <p:nvPr/>
          </p:nvSpPr>
          <p:spPr bwMode="auto">
            <a:xfrm>
              <a:off x="4150162" y="3431136"/>
              <a:ext cx="37332" cy="18847"/>
            </a:xfrm>
            <a:custGeom>
              <a:avLst/>
              <a:gdLst>
                <a:gd name="T0" fmla="*/ 11 w 15"/>
                <a:gd name="T1" fmla="*/ 0 h 8"/>
                <a:gd name="T2" fmla="*/ 3 w 15"/>
                <a:gd name="T3" fmla="*/ 1 h 8"/>
                <a:gd name="T4" fmla="*/ 1 w 15"/>
                <a:gd name="T5" fmla="*/ 6 h 8"/>
                <a:gd name="T6" fmla="*/ 5 w 15"/>
                <a:gd name="T7" fmla="*/ 8 h 8"/>
                <a:gd name="T8" fmla="*/ 8 w 15"/>
                <a:gd name="T9" fmla="*/ 8 h 8"/>
                <a:gd name="T10" fmla="*/ 9 w 15"/>
                <a:gd name="T11" fmla="*/ 8 h 8"/>
                <a:gd name="T12" fmla="*/ 10 w 15"/>
                <a:gd name="T13" fmla="*/ 8 h 8"/>
                <a:gd name="T14" fmla="*/ 14 w 15"/>
                <a:gd name="T15" fmla="*/ 2 h 8"/>
                <a:gd name="T16" fmla="*/ 11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1" y="0"/>
                  </a:moveTo>
                  <a:cubicBezTo>
                    <a:pt x="10" y="0"/>
                    <a:pt x="4" y="0"/>
                    <a:pt x="3" y="1"/>
                  </a:cubicBezTo>
                  <a:cubicBezTo>
                    <a:pt x="2" y="2"/>
                    <a:pt x="0" y="3"/>
                    <a:pt x="1" y="6"/>
                  </a:cubicBezTo>
                  <a:cubicBezTo>
                    <a:pt x="2" y="8"/>
                    <a:pt x="3" y="8"/>
                    <a:pt x="5" y="8"/>
                  </a:cubicBezTo>
                  <a:cubicBezTo>
                    <a:pt x="6" y="8"/>
                    <a:pt x="7" y="8"/>
                    <a:pt x="8" y="8"/>
                  </a:cubicBezTo>
                  <a:cubicBezTo>
                    <a:pt x="8" y="8"/>
                    <a:pt x="9" y="8"/>
                    <a:pt x="9" y="8"/>
                  </a:cubicBezTo>
                  <a:cubicBezTo>
                    <a:pt x="10" y="8"/>
                    <a:pt x="10" y="8"/>
                    <a:pt x="10" y="8"/>
                  </a:cubicBezTo>
                  <a:cubicBezTo>
                    <a:pt x="13" y="7"/>
                    <a:pt x="15" y="6"/>
                    <a:pt x="14" y="2"/>
                  </a:cubicBezTo>
                  <a:cubicBezTo>
                    <a:pt x="14" y="0"/>
                    <a:pt x="12" y="0"/>
                    <a:pt x="11" y="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
            <p:cNvSpPr>
              <a:spLocks/>
            </p:cNvSpPr>
            <p:nvPr/>
          </p:nvSpPr>
          <p:spPr bwMode="auto">
            <a:xfrm>
              <a:off x="4192680" y="3418241"/>
              <a:ext cx="55998" cy="21823"/>
            </a:xfrm>
            <a:custGeom>
              <a:avLst/>
              <a:gdLst>
                <a:gd name="T0" fmla="*/ 21 w 22"/>
                <a:gd name="T1" fmla="*/ 4 h 9"/>
                <a:gd name="T2" fmla="*/ 21 w 22"/>
                <a:gd name="T3" fmla="*/ 3 h 9"/>
                <a:gd name="T4" fmla="*/ 20 w 22"/>
                <a:gd name="T5" fmla="*/ 2 h 9"/>
                <a:gd name="T6" fmla="*/ 18 w 22"/>
                <a:gd name="T7" fmla="*/ 2 h 9"/>
                <a:gd name="T8" fmla="*/ 16 w 22"/>
                <a:gd name="T9" fmla="*/ 1 h 9"/>
                <a:gd name="T10" fmla="*/ 13 w 22"/>
                <a:gd name="T11" fmla="*/ 0 h 9"/>
                <a:gd name="T12" fmla="*/ 12 w 22"/>
                <a:gd name="T13" fmla="*/ 0 h 9"/>
                <a:gd name="T14" fmla="*/ 9 w 22"/>
                <a:gd name="T15" fmla="*/ 1 h 9"/>
                <a:gd name="T16" fmla="*/ 8 w 22"/>
                <a:gd name="T17" fmla="*/ 2 h 9"/>
                <a:gd name="T18" fmla="*/ 8 w 22"/>
                <a:gd name="T19" fmla="*/ 2 h 9"/>
                <a:gd name="T20" fmla="*/ 1 w 22"/>
                <a:gd name="T21" fmla="*/ 5 h 9"/>
                <a:gd name="T22" fmla="*/ 3 w 22"/>
                <a:gd name="T23" fmla="*/ 8 h 9"/>
                <a:gd name="T24" fmla="*/ 7 w 22"/>
                <a:gd name="T25" fmla="*/ 9 h 9"/>
                <a:gd name="T26" fmla="*/ 10 w 22"/>
                <a:gd name="T27" fmla="*/ 8 h 9"/>
                <a:gd name="T28" fmla="*/ 11 w 22"/>
                <a:gd name="T29" fmla="*/ 8 h 9"/>
                <a:gd name="T30" fmla="*/ 14 w 22"/>
                <a:gd name="T31" fmla="*/ 8 h 9"/>
                <a:gd name="T32" fmla="*/ 15 w 22"/>
                <a:gd name="T33" fmla="*/ 8 h 9"/>
                <a:gd name="T34" fmla="*/ 16 w 22"/>
                <a:gd name="T35" fmla="*/ 8 h 9"/>
                <a:gd name="T36" fmla="*/ 18 w 22"/>
                <a:gd name="T37" fmla="*/ 8 h 9"/>
                <a:gd name="T38" fmla="*/ 21 w 22"/>
                <a:gd name="T39" fmla="*/ 7 h 9"/>
                <a:gd name="T40" fmla="*/ 21 w 22"/>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9">
                  <a:moveTo>
                    <a:pt x="21" y="4"/>
                  </a:moveTo>
                  <a:cubicBezTo>
                    <a:pt x="21" y="3"/>
                    <a:pt x="21" y="3"/>
                    <a:pt x="21" y="3"/>
                  </a:cubicBezTo>
                  <a:cubicBezTo>
                    <a:pt x="20" y="2"/>
                    <a:pt x="20" y="2"/>
                    <a:pt x="20" y="2"/>
                  </a:cubicBezTo>
                  <a:cubicBezTo>
                    <a:pt x="20" y="2"/>
                    <a:pt x="19" y="2"/>
                    <a:pt x="18" y="2"/>
                  </a:cubicBezTo>
                  <a:cubicBezTo>
                    <a:pt x="17" y="1"/>
                    <a:pt x="17" y="1"/>
                    <a:pt x="16" y="1"/>
                  </a:cubicBezTo>
                  <a:cubicBezTo>
                    <a:pt x="16" y="0"/>
                    <a:pt x="14" y="0"/>
                    <a:pt x="13" y="0"/>
                  </a:cubicBezTo>
                  <a:cubicBezTo>
                    <a:pt x="12" y="0"/>
                    <a:pt x="12" y="0"/>
                    <a:pt x="12" y="0"/>
                  </a:cubicBezTo>
                  <a:cubicBezTo>
                    <a:pt x="11" y="0"/>
                    <a:pt x="10" y="1"/>
                    <a:pt x="9" y="1"/>
                  </a:cubicBezTo>
                  <a:cubicBezTo>
                    <a:pt x="9" y="2"/>
                    <a:pt x="9" y="2"/>
                    <a:pt x="8" y="2"/>
                  </a:cubicBezTo>
                  <a:cubicBezTo>
                    <a:pt x="8" y="2"/>
                    <a:pt x="8" y="2"/>
                    <a:pt x="8" y="2"/>
                  </a:cubicBezTo>
                  <a:cubicBezTo>
                    <a:pt x="4" y="2"/>
                    <a:pt x="1" y="3"/>
                    <a:pt x="1" y="5"/>
                  </a:cubicBezTo>
                  <a:cubicBezTo>
                    <a:pt x="0" y="7"/>
                    <a:pt x="3" y="8"/>
                    <a:pt x="3" y="8"/>
                  </a:cubicBezTo>
                  <a:cubicBezTo>
                    <a:pt x="4" y="8"/>
                    <a:pt x="6" y="9"/>
                    <a:pt x="7" y="9"/>
                  </a:cubicBezTo>
                  <a:cubicBezTo>
                    <a:pt x="8" y="9"/>
                    <a:pt x="9" y="8"/>
                    <a:pt x="10" y="8"/>
                  </a:cubicBezTo>
                  <a:cubicBezTo>
                    <a:pt x="11" y="8"/>
                    <a:pt x="11" y="8"/>
                    <a:pt x="11" y="8"/>
                  </a:cubicBezTo>
                  <a:cubicBezTo>
                    <a:pt x="12" y="8"/>
                    <a:pt x="13" y="8"/>
                    <a:pt x="14" y="8"/>
                  </a:cubicBezTo>
                  <a:cubicBezTo>
                    <a:pt x="14" y="8"/>
                    <a:pt x="15" y="8"/>
                    <a:pt x="15" y="8"/>
                  </a:cubicBezTo>
                  <a:cubicBezTo>
                    <a:pt x="16" y="8"/>
                    <a:pt x="16" y="8"/>
                    <a:pt x="16" y="8"/>
                  </a:cubicBezTo>
                  <a:cubicBezTo>
                    <a:pt x="16" y="8"/>
                    <a:pt x="17" y="8"/>
                    <a:pt x="18" y="8"/>
                  </a:cubicBezTo>
                  <a:cubicBezTo>
                    <a:pt x="19" y="8"/>
                    <a:pt x="20" y="8"/>
                    <a:pt x="21" y="7"/>
                  </a:cubicBezTo>
                  <a:cubicBezTo>
                    <a:pt x="21" y="6"/>
                    <a:pt x="22" y="5"/>
                    <a:pt x="21" y="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9"/>
            <p:cNvSpPr>
              <a:spLocks/>
            </p:cNvSpPr>
            <p:nvPr/>
          </p:nvSpPr>
          <p:spPr bwMode="auto">
            <a:xfrm>
              <a:off x="3774767" y="2573082"/>
              <a:ext cx="103700" cy="65470"/>
            </a:xfrm>
            <a:custGeom>
              <a:avLst/>
              <a:gdLst>
                <a:gd name="T0" fmla="*/ 40 w 41"/>
                <a:gd name="T1" fmla="*/ 7 h 27"/>
                <a:gd name="T2" fmla="*/ 33 w 41"/>
                <a:gd name="T3" fmla="*/ 1 h 27"/>
                <a:gd name="T4" fmla="*/ 10 w 41"/>
                <a:gd name="T5" fmla="*/ 0 h 27"/>
                <a:gd name="T6" fmla="*/ 3 w 41"/>
                <a:gd name="T7" fmla="*/ 0 h 27"/>
                <a:gd name="T8" fmla="*/ 3 w 41"/>
                <a:gd name="T9" fmla="*/ 2 h 27"/>
                <a:gd name="T10" fmla="*/ 2 w 41"/>
                <a:gd name="T11" fmla="*/ 8 h 27"/>
                <a:gd name="T12" fmla="*/ 1 w 41"/>
                <a:gd name="T13" fmla="*/ 12 h 27"/>
                <a:gd name="T14" fmla="*/ 1 w 41"/>
                <a:gd name="T15" fmla="*/ 21 h 27"/>
                <a:gd name="T16" fmla="*/ 1 w 41"/>
                <a:gd name="T17" fmla="*/ 25 h 27"/>
                <a:gd name="T18" fmla="*/ 38 w 41"/>
                <a:gd name="T19" fmla="*/ 27 h 27"/>
                <a:gd name="T20" fmla="*/ 38 w 41"/>
                <a:gd name="T21" fmla="*/ 25 h 27"/>
                <a:gd name="T22" fmla="*/ 40 w 41"/>
                <a:gd name="T23" fmla="*/ 15 h 27"/>
                <a:gd name="T24" fmla="*/ 41 w 41"/>
                <a:gd name="T25" fmla="*/ 13 h 27"/>
                <a:gd name="T26" fmla="*/ 40 w 41"/>
                <a:gd name="T2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27">
                  <a:moveTo>
                    <a:pt x="40" y="7"/>
                  </a:moveTo>
                  <a:cubicBezTo>
                    <a:pt x="38" y="3"/>
                    <a:pt x="37" y="1"/>
                    <a:pt x="33" y="1"/>
                  </a:cubicBezTo>
                  <a:cubicBezTo>
                    <a:pt x="25" y="1"/>
                    <a:pt x="17" y="1"/>
                    <a:pt x="10" y="0"/>
                  </a:cubicBezTo>
                  <a:cubicBezTo>
                    <a:pt x="3" y="0"/>
                    <a:pt x="3" y="0"/>
                    <a:pt x="3" y="0"/>
                  </a:cubicBezTo>
                  <a:cubicBezTo>
                    <a:pt x="3" y="2"/>
                    <a:pt x="3" y="2"/>
                    <a:pt x="3" y="2"/>
                  </a:cubicBezTo>
                  <a:cubicBezTo>
                    <a:pt x="3" y="4"/>
                    <a:pt x="2" y="6"/>
                    <a:pt x="2" y="8"/>
                  </a:cubicBezTo>
                  <a:cubicBezTo>
                    <a:pt x="1" y="9"/>
                    <a:pt x="1" y="11"/>
                    <a:pt x="1" y="12"/>
                  </a:cubicBezTo>
                  <a:cubicBezTo>
                    <a:pt x="0" y="15"/>
                    <a:pt x="0" y="18"/>
                    <a:pt x="1" y="21"/>
                  </a:cubicBezTo>
                  <a:cubicBezTo>
                    <a:pt x="1" y="25"/>
                    <a:pt x="1" y="25"/>
                    <a:pt x="1" y="25"/>
                  </a:cubicBezTo>
                  <a:cubicBezTo>
                    <a:pt x="38" y="27"/>
                    <a:pt x="38" y="27"/>
                    <a:pt x="38" y="27"/>
                  </a:cubicBezTo>
                  <a:cubicBezTo>
                    <a:pt x="38" y="25"/>
                    <a:pt x="38" y="25"/>
                    <a:pt x="38" y="25"/>
                  </a:cubicBezTo>
                  <a:cubicBezTo>
                    <a:pt x="38" y="21"/>
                    <a:pt x="39" y="18"/>
                    <a:pt x="40" y="15"/>
                  </a:cubicBezTo>
                  <a:cubicBezTo>
                    <a:pt x="41" y="13"/>
                    <a:pt x="41" y="13"/>
                    <a:pt x="41" y="13"/>
                  </a:cubicBezTo>
                  <a:cubicBezTo>
                    <a:pt x="41" y="11"/>
                    <a:pt x="41" y="9"/>
                    <a:pt x="40" y="7"/>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10"/>
            <p:cNvSpPr>
              <a:spLocks/>
            </p:cNvSpPr>
            <p:nvPr/>
          </p:nvSpPr>
          <p:spPr bwMode="auto">
            <a:xfrm>
              <a:off x="3772693" y="1001801"/>
              <a:ext cx="787087" cy="1004866"/>
            </a:xfrm>
            <a:custGeom>
              <a:avLst/>
              <a:gdLst>
                <a:gd name="T0" fmla="*/ 303 w 311"/>
                <a:gd name="T1" fmla="*/ 78 h 415"/>
                <a:gd name="T2" fmla="*/ 299 w 311"/>
                <a:gd name="T3" fmla="*/ 80 h 415"/>
                <a:gd name="T4" fmla="*/ 288 w 311"/>
                <a:gd name="T5" fmla="*/ 78 h 415"/>
                <a:gd name="T6" fmla="*/ 267 w 311"/>
                <a:gd name="T7" fmla="*/ 69 h 415"/>
                <a:gd name="T8" fmla="*/ 248 w 311"/>
                <a:gd name="T9" fmla="*/ 60 h 415"/>
                <a:gd name="T10" fmla="*/ 229 w 311"/>
                <a:gd name="T11" fmla="*/ 59 h 415"/>
                <a:gd name="T12" fmla="*/ 225 w 311"/>
                <a:gd name="T13" fmla="*/ 64 h 415"/>
                <a:gd name="T14" fmla="*/ 205 w 311"/>
                <a:gd name="T15" fmla="*/ 71 h 415"/>
                <a:gd name="T16" fmla="*/ 203 w 311"/>
                <a:gd name="T17" fmla="*/ 70 h 415"/>
                <a:gd name="T18" fmla="*/ 199 w 311"/>
                <a:gd name="T19" fmla="*/ 58 h 415"/>
                <a:gd name="T20" fmla="*/ 187 w 311"/>
                <a:gd name="T21" fmla="*/ 79 h 415"/>
                <a:gd name="T22" fmla="*/ 177 w 311"/>
                <a:gd name="T23" fmla="*/ 85 h 415"/>
                <a:gd name="T24" fmla="*/ 192 w 311"/>
                <a:gd name="T25" fmla="*/ 49 h 415"/>
                <a:gd name="T26" fmla="*/ 185 w 311"/>
                <a:gd name="T27" fmla="*/ 42 h 415"/>
                <a:gd name="T28" fmla="*/ 181 w 311"/>
                <a:gd name="T29" fmla="*/ 31 h 415"/>
                <a:gd name="T30" fmla="*/ 173 w 311"/>
                <a:gd name="T31" fmla="*/ 23 h 415"/>
                <a:gd name="T32" fmla="*/ 166 w 311"/>
                <a:gd name="T33" fmla="*/ 18 h 415"/>
                <a:gd name="T34" fmla="*/ 156 w 311"/>
                <a:gd name="T35" fmla="*/ 13 h 415"/>
                <a:gd name="T36" fmla="*/ 150 w 311"/>
                <a:gd name="T37" fmla="*/ 18 h 415"/>
                <a:gd name="T38" fmla="*/ 148 w 311"/>
                <a:gd name="T39" fmla="*/ 22 h 415"/>
                <a:gd name="T40" fmla="*/ 137 w 311"/>
                <a:gd name="T41" fmla="*/ 6 h 415"/>
                <a:gd name="T42" fmla="*/ 125 w 311"/>
                <a:gd name="T43" fmla="*/ 3 h 415"/>
                <a:gd name="T44" fmla="*/ 114 w 311"/>
                <a:gd name="T45" fmla="*/ 2 h 415"/>
                <a:gd name="T46" fmla="*/ 106 w 311"/>
                <a:gd name="T47" fmla="*/ 26 h 415"/>
                <a:gd name="T48" fmla="*/ 101 w 311"/>
                <a:gd name="T49" fmla="*/ 46 h 415"/>
                <a:gd name="T50" fmla="*/ 88 w 311"/>
                <a:gd name="T51" fmla="*/ 74 h 415"/>
                <a:gd name="T52" fmla="*/ 77 w 311"/>
                <a:gd name="T53" fmla="*/ 98 h 415"/>
                <a:gd name="T54" fmla="*/ 65 w 311"/>
                <a:gd name="T55" fmla="*/ 122 h 415"/>
                <a:gd name="T56" fmla="*/ 55 w 311"/>
                <a:gd name="T57" fmla="*/ 133 h 415"/>
                <a:gd name="T58" fmla="*/ 43 w 311"/>
                <a:gd name="T59" fmla="*/ 152 h 415"/>
                <a:gd name="T60" fmla="*/ 37 w 311"/>
                <a:gd name="T61" fmla="*/ 153 h 415"/>
                <a:gd name="T62" fmla="*/ 8 w 311"/>
                <a:gd name="T63" fmla="*/ 171 h 415"/>
                <a:gd name="T64" fmla="*/ 5 w 311"/>
                <a:gd name="T65" fmla="*/ 178 h 415"/>
                <a:gd name="T66" fmla="*/ 12 w 311"/>
                <a:gd name="T67" fmla="*/ 179 h 415"/>
                <a:gd name="T68" fmla="*/ 22 w 311"/>
                <a:gd name="T69" fmla="*/ 182 h 415"/>
                <a:gd name="T70" fmla="*/ 36 w 311"/>
                <a:gd name="T71" fmla="*/ 190 h 415"/>
                <a:gd name="T72" fmla="*/ 49 w 311"/>
                <a:gd name="T73" fmla="*/ 219 h 415"/>
                <a:gd name="T74" fmla="*/ 48 w 311"/>
                <a:gd name="T75" fmla="*/ 240 h 415"/>
                <a:gd name="T76" fmla="*/ 37 w 311"/>
                <a:gd name="T77" fmla="*/ 270 h 415"/>
                <a:gd name="T78" fmla="*/ 42 w 311"/>
                <a:gd name="T79" fmla="*/ 274 h 415"/>
                <a:gd name="T80" fmla="*/ 44 w 311"/>
                <a:gd name="T81" fmla="*/ 278 h 415"/>
                <a:gd name="T82" fmla="*/ 53 w 311"/>
                <a:gd name="T83" fmla="*/ 298 h 415"/>
                <a:gd name="T84" fmla="*/ 74 w 311"/>
                <a:gd name="T85" fmla="*/ 306 h 415"/>
                <a:gd name="T86" fmla="*/ 88 w 311"/>
                <a:gd name="T87" fmla="*/ 325 h 415"/>
                <a:gd name="T88" fmla="*/ 69 w 311"/>
                <a:gd name="T89" fmla="*/ 343 h 415"/>
                <a:gd name="T90" fmla="*/ 61 w 311"/>
                <a:gd name="T91" fmla="*/ 354 h 415"/>
                <a:gd name="T92" fmla="*/ 63 w 311"/>
                <a:gd name="T93" fmla="*/ 357 h 415"/>
                <a:gd name="T94" fmla="*/ 72 w 311"/>
                <a:gd name="T95" fmla="*/ 365 h 415"/>
                <a:gd name="T96" fmla="*/ 82 w 311"/>
                <a:gd name="T97" fmla="*/ 384 h 415"/>
                <a:gd name="T98" fmla="*/ 86 w 311"/>
                <a:gd name="T99" fmla="*/ 397 h 415"/>
                <a:gd name="T100" fmla="*/ 107 w 311"/>
                <a:gd name="T101" fmla="*/ 413 h 415"/>
                <a:gd name="T102" fmla="*/ 116 w 311"/>
                <a:gd name="T103" fmla="*/ 385 h 415"/>
                <a:gd name="T104" fmla="*/ 130 w 311"/>
                <a:gd name="T105" fmla="*/ 312 h 415"/>
                <a:gd name="T106" fmla="*/ 190 w 311"/>
                <a:gd name="T107" fmla="*/ 269 h 415"/>
                <a:gd name="T108" fmla="*/ 222 w 311"/>
                <a:gd name="T109" fmla="*/ 259 h 415"/>
                <a:gd name="T110" fmla="*/ 235 w 311"/>
                <a:gd name="T111" fmla="*/ 258 h 415"/>
                <a:gd name="T112" fmla="*/ 245 w 311"/>
                <a:gd name="T113" fmla="*/ 260 h 415"/>
                <a:gd name="T114" fmla="*/ 244 w 311"/>
                <a:gd name="T115" fmla="*/ 223 h 415"/>
                <a:gd name="T116" fmla="*/ 259 w 311"/>
                <a:gd name="T117" fmla="*/ 193 h 415"/>
                <a:gd name="T118" fmla="*/ 255 w 311"/>
                <a:gd name="T119" fmla="*/ 156 h 415"/>
                <a:gd name="T120" fmla="*/ 256 w 311"/>
                <a:gd name="T121" fmla="*/ 139 h 415"/>
                <a:gd name="T122" fmla="*/ 269 w 311"/>
                <a:gd name="T123" fmla="*/ 115 h 415"/>
                <a:gd name="T124" fmla="*/ 300 w 311"/>
                <a:gd name="T125" fmla="*/ 9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15">
                  <a:moveTo>
                    <a:pt x="308" y="81"/>
                  </a:moveTo>
                  <a:cubicBezTo>
                    <a:pt x="308" y="80"/>
                    <a:pt x="308" y="80"/>
                    <a:pt x="308" y="80"/>
                  </a:cubicBezTo>
                  <a:cubicBezTo>
                    <a:pt x="307" y="79"/>
                    <a:pt x="307" y="79"/>
                    <a:pt x="307" y="79"/>
                  </a:cubicBezTo>
                  <a:cubicBezTo>
                    <a:pt x="305" y="79"/>
                    <a:pt x="304" y="78"/>
                    <a:pt x="303" y="78"/>
                  </a:cubicBezTo>
                  <a:cubicBezTo>
                    <a:pt x="302" y="79"/>
                    <a:pt x="302" y="79"/>
                    <a:pt x="302" y="79"/>
                  </a:cubicBezTo>
                  <a:cubicBezTo>
                    <a:pt x="302" y="79"/>
                    <a:pt x="302" y="79"/>
                    <a:pt x="302" y="79"/>
                  </a:cubicBezTo>
                  <a:cubicBezTo>
                    <a:pt x="301" y="79"/>
                    <a:pt x="300" y="80"/>
                    <a:pt x="300" y="80"/>
                  </a:cubicBezTo>
                  <a:cubicBezTo>
                    <a:pt x="299" y="80"/>
                    <a:pt x="299" y="80"/>
                    <a:pt x="299" y="80"/>
                  </a:cubicBezTo>
                  <a:cubicBezTo>
                    <a:pt x="299" y="80"/>
                    <a:pt x="298" y="80"/>
                    <a:pt x="298" y="80"/>
                  </a:cubicBezTo>
                  <a:cubicBezTo>
                    <a:pt x="298" y="80"/>
                    <a:pt x="297" y="80"/>
                    <a:pt x="297" y="80"/>
                  </a:cubicBezTo>
                  <a:cubicBezTo>
                    <a:pt x="296" y="80"/>
                    <a:pt x="294" y="80"/>
                    <a:pt x="292" y="79"/>
                  </a:cubicBezTo>
                  <a:cubicBezTo>
                    <a:pt x="291" y="79"/>
                    <a:pt x="289" y="79"/>
                    <a:pt x="288" y="78"/>
                  </a:cubicBezTo>
                  <a:cubicBezTo>
                    <a:pt x="286" y="78"/>
                    <a:pt x="284" y="78"/>
                    <a:pt x="282" y="77"/>
                  </a:cubicBezTo>
                  <a:cubicBezTo>
                    <a:pt x="280" y="76"/>
                    <a:pt x="278" y="75"/>
                    <a:pt x="276" y="73"/>
                  </a:cubicBezTo>
                  <a:cubicBezTo>
                    <a:pt x="275" y="73"/>
                    <a:pt x="274" y="72"/>
                    <a:pt x="273" y="71"/>
                  </a:cubicBezTo>
                  <a:cubicBezTo>
                    <a:pt x="271" y="70"/>
                    <a:pt x="269" y="69"/>
                    <a:pt x="267" y="69"/>
                  </a:cubicBezTo>
                  <a:cubicBezTo>
                    <a:pt x="266" y="68"/>
                    <a:pt x="264" y="68"/>
                    <a:pt x="263" y="67"/>
                  </a:cubicBezTo>
                  <a:cubicBezTo>
                    <a:pt x="262" y="66"/>
                    <a:pt x="261" y="65"/>
                    <a:pt x="259" y="65"/>
                  </a:cubicBezTo>
                  <a:cubicBezTo>
                    <a:pt x="257" y="63"/>
                    <a:pt x="255" y="62"/>
                    <a:pt x="252" y="61"/>
                  </a:cubicBezTo>
                  <a:cubicBezTo>
                    <a:pt x="251" y="61"/>
                    <a:pt x="249" y="60"/>
                    <a:pt x="248" y="60"/>
                  </a:cubicBezTo>
                  <a:cubicBezTo>
                    <a:pt x="244" y="58"/>
                    <a:pt x="241" y="57"/>
                    <a:pt x="237" y="57"/>
                  </a:cubicBezTo>
                  <a:cubicBezTo>
                    <a:pt x="237" y="57"/>
                    <a:pt x="237" y="57"/>
                    <a:pt x="237" y="57"/>
                  </a:cubicBezTo>
                  <a:cubicBezTo>
                    <a:pt x="236" y="56"/>
                    <a:pt x="235" y="56"/>
                    <a:pt x="234" y="56"/>
                  </a:cubicBezTo>
                  <a:cubicBezTo>
                    <a:pt x="231" y="56"/>
                    <a:pt x="230" y="58"/>
                    <a:pt x="229" y="59"/>
                  </a:cubicBezTo>
                  <a:cubicBezTo>
                    <a:pt x="229" y="60"/>
                    <a:pt x="229" y="61"/>
                    <a:pt x="229" y="62"/>
                  </a:cubicBezTo>
                  <a:cubicBezTo>
                    <a:pt x="229" y="62"/>
                    <a:pt x="229" y="63"/>
                    <a:pt x="229" y="63"/>
                  </a:cubicBezTo>
                  <a:cubicBezTo>
                    <a:pt x="229" y="63"/>
                    <a:pt x="227" y="64"/>
                    <a:pt x="226" y="64"/>
                  </a:cubicBezTo>
                  <a:cubicBezTo>
                    <a:pt x="225" y="64"/>
                    <a:pt x="225" y="64"/>
                    <a:pt x="225" y="64"/>
                  </a:cubicBezTo>
                  <a:cubicBezTo>
                    <a:pt x="222" y="64"/>
                    <a:pt x="220" y="64"/>
                    <a:pt x="217" y="66"/>
                  </a:cubicBezTo>
                  <a:cubicBezTo>
                    <a:pt x="215" y="67"/>
                    <a:pt x="214" y="67"/>
                    <a:pt x="212" y="68"/>
                  </a:cubicBezTo>
                  <a:cubicBezTo>
                    <a:pt x="211" y="68"/>
                    <a:pt x="210" y="68"/>
                    <a:pt x="210" y="68"/>
                  </a:cubicBezTo>
                  <a:cubicBezTo>
                    <a:pt x="207" y="69"/>
                    <a:pt x="206" y="70"/>
                    <a:pt x="205" y="71"/>
                  </a:cubicBezTo>
                  <a:cubicBezTo>
                    <a:pt x="204" y="72"/>
                    <a:pt x="204" y="72"/>
                    <a:pt x="203" y="73"/>
                  </a:cubicBezTo>
                  <a:cubicBezTo>
                    <a:pt x="203" y="73"/>
                    <a:pt x="202" y="74"/>
                    <a:pt x="201" y="74"/>
                  </a:cubicBezTo>
                  <a:cubicBezTo>
                    <a:pt x="201" y="75"/>
                    <a:pt x="200" y="76"/>
                    <a:pt x="200" y="76"/>
                  </a:cubicBezTo>
                  <a:cubicBezTo>
                    <a:pt x="200" y="73"/>
                    <a:pt x="201" y="72"/>
                    <a:pt x="203" y="70"/>
                  </a:cubicBezTo>
                  <a:cubicBezTo>
                    <a:pt x="204" y="69"/>
                    <a:pt x="204" y="69"/>
                    <a:pt x="204" y="69"/>
                  </a:cubicBezTo>
                  <a:cubicBezTo>
                    <a:pt x="207" y="66"/>
                    <a:pt x="207" y="63"/>
                    <a:pt x="206" y="61"/>
                  </a:cubicBezTo>
                  <a:cubicBezTo>
                    <a:pt x="206" y="59"/>
                    <a:pt x="204" y="58"/>
                    <a:pt x="201" y="58"/>
                  </a:cubicBezTo>
                  <a:cubicBezTo>
                    <a:pt x="201" y="58"/>
                    <a:pt x="200" y="58"/>
                    <a:pt x="199" y="58"/>
                  </a:cubicBezTo>
                  <a:cubicBezTo>
                    <a:pt x="195" y="59"/>
                    <a:pt x="192" y="62"/>
                    <a:pt x="191" y="68"/>
                  </a:cubicBezTo>
                  <a:cubicBezTo>
                    <a:pt x="190" y="70"/>
                    <a:pt x="189" y="72"/>
                    <a:pt x="189" y="75"/>
                  </a:cubicBezTo>
                  <a:cubicBezTo>
                    <a:pt x="188" y="76"/>
                    <a:pt x="188" y="77"/>
                    <a:pt x="187" y="78"/>
                  </a:cubicBezTo>
                  <a:cubicBezTo>
                    <a:pt x="187" y="79"/>
                    <a:pt x="187" y="79"/>
                    <a:pt x="187" y="79"/>
                  </a:cubicBezTo>
                  <a:cubicBezTo>
                    <a:pt x="186" y="83"/>
                    <a:pt x="185" y="84"/>
                    <a:pt x="182" y="85"/>
                  </a:cubicBezTo>
                  <a:cubicBezTo>
                    <a:pt x="180" y="87"/>
                    <a:pt x="179" y="87"/>
                    <a:pt x="178" y="87"/>
                  </a:cubicBezTo>
                  <a:cubicBezTo>
                    <a:pt x="178" y="87"/>
                    <a:pt x="178" y="87"/>
                    <a:pt x="178" y="87"/>
                  </a:cubicBezTo>
                  <a:cubicBezTo>
                    <a:pt x="178" y="87"/>
                    <a:pt x="177" y="87"/>
                    <a:pt x="177" y="85"/>
                  </a:cubicBezTo>
                  <a:cubicBezTo>
                    <a:pt x="177" y="80"/>
                    <a:pt x="179" y="73"/>
                    <a:pt x="184" y="65"/>
                  </a:cubicBezTo>
                  <a:cubicBezTo>
                    <a:pt x="185" y="63"/>
                    <a:pt x="186" y="63"/>
                    <a:pt x="187" y="62"/>
                  </a:cubicBezTo>
                  <a:cubicBezTo>
                    <a:pt x="189" y="61"/>
                    <a:pt x="191" y="60"/>
                    <a:pt x="192" y="59"/>
                  </a:cubicBezTo>
                  <a:cubicBezTo>
                    <a:pt x="194" y="56"/>
                    <a:pt x="194" y="52"/>
                    <a:pt x="192" y="49"/>
                  </a:cubicBezTo>
                  <a:cubicBezTo>
                    <a:pt x="191" y="47"/>
                    <a:pt x="189" y="46"/>
                    <a:pt x="187" y="46"/>
                  </a:cubicBezTo>
                  <a:cubicBezTo>
                    <a:pt x="186" y="46"/>
                    <a:pt x="185" y="47"/>
                    <a:pt x="184" y="47"/>
                  </a:cubicBezTo>
                  <a:cubicBezTo>
                    <a:pt x="184" y="46"/>
                    <a:pt x="184" y="46"/>
                    <a:pt x="184" y="46"/>
                  </a:cubicBezTo>
                  <a:cubicBezTo>
                    <a:pt x="185" y="45"/>
                    <a:pt x="185" y="44"/>
                    <a:pt x="185" y="42"/>
                  </a:cubicBezTo>
                  <a:cubicBezTo>
                    <a:pt x="185" y="40"/>
                    <a:pt x="185" y="37"/>
                    <a:pt x="184" y="35"/>
                  </a:cubicBezTo>
                  <a:cubicBezTo>
                    <a:pt x="184" y="34"/>
                    <a:pt x="183" y="34"/>
                    <a:pt x="182" y="33"/>
                  </a:cubicBezTo>
                  <a:cubicBezTo>
                    <a:pt x="182" y="33"/>
                    <a:pt x="181" y="32"/>
                    <a:pt x="181" y="32"/>
                  </a:cubicBezTo>
                  <a:cubicBezTo>
                    <a:pt x="181" y="31"/>
                    <a:pt x="181" y="31"/>
                    <a:pt x="181" y="31"/>
                  </a:cubicBezTo>
                  <a:cubicBezTo>
                    <a:pt x="180" y="31"/>
                    <a:pt x="180" y="31"/>
                    <a:pt x="180" y="31"/>
                  </a:cubicBezTo>
                  <a:cubicBezTo>
                    <a:pt x="178" y="30"/>
                    <a:pt x="176" y="28"/>
                    <a:pt x="174" y="27"/>
                  </a:cubicBezTo>
                  <a:cubicBezTo>
                    <a:pt x="174" y="27"/>
                    <a:pt x="174" y="26"/>
                    <a:pt x="174" y="26"/>
                  </a:cubicBezTo>
                  <a:cubicBezTo>
                    <a:pt x="174" y="25"/>
                    <a:pt x="174" y="24"/>
                    <a:pt x="173" y="23"/>
                  </a:cubicBezTo>
                  <a:cubicBezTo>
                    <a:pt x="172" y="22"/>
                    <a:pt x="171" y="22"/>
                    <a:pt x="170" y="21"/>
                  </a:cubicBezTo>
                  <a:cubicBezTo>
                    <a:pt x="170" y="21"/>
                    <a:pt x="169" y="21"/>
                    <a:pt x="169" y="20"/>
                  </a:cubicBezTo>
                  <a:cubicBezTo>
                    <a:pt x="169" y="20"/>
                    <a:pt x="168" y="20"/>
                    <a:pt x="168" y="20"/>
                  </a:cubicBezTo>
                  <a:cubicBezTo>
                    <a:pt x="167" y="19"/>
                    <a:pt x="166" y="19"/>
                    <a:pt x="166" y="18"/>
                  </a:cubicBezTo>
                  <a:cubicBezTo>
                    <a:pt x="166" y="18"/>
                    <a:pt x="166" y="18"/>
                    <a:pt x="166" y="18"/>
                  </a:cubicBezTo>
                  <a:cubicBezTo>
                    <a:pt x="166" y="17"/>
                    <a:pt x="165" y="16"/>
                    <a:pt x="165" y="16"/>
                  </a:cubicBezTo>
                  <a:cubicBezTo>
                    <a:pt x="163" y="14"/>
                    <a:pt x="161" y="12"/>
                    <a:pt x="159" y="12"/>
                  </a:cubicBezTo>
                  <a:cubicBezTo>
                    <a:pt x="158" y="12"/>
                    <a:pt x="157" y="13"/>
                    <a:pt x="156" y="13"/>
                  </a:cubicBezTo>
                  <a:cubicBezTo>
                    <a:pt x="155" y="14"/>
                    <a:pt x="155" y="14"/>
                    <a:pt x="154" y="15"/>
                  </a:cubicBezTo>
                  <a:cubicBezTo>
                    <a:pt x="154" y="15"/>
                    <a:pt x="153" y="15"/>
                    <a:pt x="153" y="16"/>
                  </a:cubicBezTo>
                  <a:cubicBezTo>
                    <a:pt x="153" y="16"/>
                    <a:pt x="152" y="16"/>
                    <a:pt x="152" y="16"/>
                  </a:cubicBezTo>
                  <a:cubicBezTo>
                    <a:pt x="151" y="16"/>
                    <a:pt x="150" y="17"/>
                    <a:pt x="150" y="18"/>
                  </a:cubicBezTo>
                  <a:cubicBezTo>
                    <a:pt x="149" y="19"/>
                    <a:pt x="149" y="21"/>
                    <a:pt x="149" y="23"/>
                  </a:cubicBezTo>
                  <a:cubicBezTo>
                    <a:pt x="149" y="24"/>
                    <a:pt x="149" y="25"/>
                    <a:pt x="149" y="26"/>
                  </a:cubicBezTo>
                  <a:cubicBezTo>
                    <a:pt x="149" y="25"/>
                    <a:pt x="149" y="24"/>
                    <a:pt x="149" y="24"/>
                  </a:cubicBezTo>
                  <a:cubicBezTo>
                    <a:pt x="148" y="23"/>
                    <a:pt x="148" y="23"/>
                    <a:pt x="148" y="22"/>
                  </a:cubicBezTo>
                  <a:cubicBezTo>
                    <a:pt x="148" y="20"/>
                    <a:pt x="147" y="18"/>
                    <a:pt x="145" y="16"/>
                  </a:cubicBezTo>
                  <a:cubicBezTo>
                    <a:pt x="145" y="15"/>
                    <a:pt x="145" y="14"/>
                    <a:pt x="144" y="13"/>
                  </a:cubicBezTo>
                  <a:cubicBezTo>
                    <a:pt x="144" y="12"/>
                    <a:pt x="144" y="10"/>
                    <a:pt x="142" y="8"/>
                  </a:cubicBezTo>
                  <a:cubicBezTo>
                    <a:pt x="141" y="7"/>
                    <a:pt x="138" y="6"/>
                    <a:pt x="137" y="6"/>
                  </a:cubicBezTo>
                  <a:cubicBezTo>
                    <a:pt x="134" y="6"/>
                    <a:pt x="134" y="6"/>
                    <a:pt x="134" y="6"/>
                  </a:cubicBezTo>
                  <a:cubicBezTo>
                    <a:pt x="134" y="6"/>
                    <a:pt x="133" y="6"/>
                    <a:pt x="133" y="6"/>
                  </a:cubicBezTo>
                  <a:cubicBezTo>
                    <a:pt x="131" y="6"/>
                    <a:pt x="129" y="5"/>
                    <a:pt x="127" y="4"/>
                  </a:cubicBezTo>
                  <a:cubicBezTo>
                    <a:pt x="127" y="4"/>
                    <a:pt x="126" y="3"/>
                    <a:pt x="125" y="3"/>
                  </a:cubicBezTo>
                  <a:cubicBezTo>
                    <a:pt x="123" y="2"/>
                    <a:pt x="121" y="1"/>
                    <a:pt x="119" y="1"/>
                  </a:cubicBezTo>
                  <a:cubicBezTo>
                    <a:pt x="118" y="1"/>
                    <a:pt x="117" y="1"/>
                    <a:pt x="116" y="0"/>
                  </a:cubicBezTo>
                  <a:cubicBezTo>
                    <a:pt x="114" y="0"/>
                    <a:pt x="114" y="0"/>
                    <a:pt x="114" y="0"/>
                  </a:cubicBezTo>
                  <a:cubicBezTo>
                    <a:pt x="114" y="2"/>
                    <a:pt x="114" y="2"/>
                    <a:pt x="114" y="2"/>
                  </a:cubicBezTo>
                  <a:cubicBezTo>
                    <a:pt x="113" y="5"/>
                    <a:pt x="112" y="7"/>
                    <a:pt x="111" y="10"/>
                  </a:cubicBezTo>
                  <a:cubicBezTo>
                    <a:pt x="111" y="12"/>
                    <a:pt x="110" y="14"/>
                    <a:pt x="110" y="16"/>
                  </a:cubicBezTo>
                  <a:cubicBezTo>
                    <a:pt x="109" y="18"/>
                    <a:pt x="109" y="19"/>
                    <a:pt x="108" y="21"/>
                  </a:cubicBezTo>
                  <a:cubicBezTo>
                    <a:pt x="107" y="23"/>
                    <a:pt x="106" y="25"/>
                    <a:pt x="106" y="26"/>
                  </a:cubicBezTo>
                  <a:cubicBezTo>
                    <a:pt x="106" y="28"/>
                    <a:pt x="107" y="30"/>
                    <a:pt x="107" y="31"/>
                  </a:cubicBezTo>
                  <a:cubicBezTo>
                    <a:pt x="107" y="33"/>
                    <a:pt x="108" y="35"/>
                    <a:pt x="108" y="37"/>
                  </a:cubicBezTo>
                  <a:cubicBezTo>
                    <a:pt x="107" y="40"/>
                    <a:pt x="105" y="42"/>
                    <a:pt x="104" y="43"/>
                  </a:cubicBezTo>
                  <a:cubicBezTo>
                    <a:pt x="103" y="44"/>
                    <a:pt x="102" y="45"/>
                    <a:pt x="101" y="46"/>
                  </a:cubicBezTo>
                  <a:cubicBezTo>
                    <a:pt x="99" y="48"/>
                    <a:pt x="99" y="51"/>
                    <a:pt x="98" y="53"/>
                  </a:cubicBezTo>
                  <a:cubicBezTo>
                    <a:pt x="98" y="54"/>
                    <a:pt x="98" y="55"/>
                    <a:pt x="97" y="57"/>
                  </a:cubicBezTo>
                  <a:cubicBezTo>
                    <a:pt x="96" y="60"/>
                    <a:pt x="94" y="62"/>
                    <a:pt x="92" y="65"/>
                  </a:cubicBezTo>
                  <a:cubicBezTo>
                    <a:pt x="90" y="67"/>
                    <a:pt x="88" y="70"/>
                    <a:pt x="88" y="74"/>
                  </a:cubicBezTo>
                  <a:cubicBezTo>
                    <a:pt x="87" y="75"/>
                    <a:pt x="87" y="76"/>
                    <a:pt x="87" y="78"/>
                  </a:cubicBezTo>
                  <a:cubicBezTo>
                    <a:pt x="87" y="80"/>
                    <a:pt x="87" y="82"/>
                    <a:pt x="86" y="85"/>
                  </a:cubicBezTo>
                  <a:cubicBezTo>
                    <a:pt x="84" y="89"/>
                    <a:pt x="82" y="92"/>
                    <a:pt x="80" y="94"/>
                  </a:cubicBezTo>
                  <a:cubicBezTo>
                    <a:pt x="79" y="95"/>
                    <a:pt x="78" y="96"/>
                    <a:pt x="77" y="98"/>
                  </a:cubicBezTo>
                  <a:cubicBezTo>
                    <a:pt x="75" y="100"/>
                    <a:pt x="72" y="102"/>
                    <a:pt x="71" y="105"/>
                  </a:cubicBezTo>
                  <a:cubicBezTo>
                    <a:pt x="69" y="108"/>
                    <a:pt x="68" y="110"/>
                    <a:pt x="68" y="113"/>
                  </a:cubicBezTo>
                  <a:cubicBezTo>
                    <a:pt x="68" y="114"/>
                    <a:pt x="68" y="116"/>
                    <a:pt x="67" y="117"/>
                  </a:cubicBezTo>
                  <a:cubicBezTo>
                    <a:pt x="67" y="119"/>
                    <a:pt x="66" y="120"/>
                    <a:pt x="65" y="122"/>
                  </a:cubicBezTo>
                  <a:cubicBezTo>
                    <a:pt x="64" y="122"/>
                    <a:pt x="64" y="123"/>
                    <a:pt x="64" y="124"/>
                  </a:cubicBezTo>
                  <a:cubicBezTo>
                    <a:pt x="63" y="125"/>
                    <a:pt x="61" y="126"/>
                    <a:pt x="60" y="126"/>
                  </a:cubicBezTo>
                  <a:cubicBezTo>
                    <a:pt x="58" y="127"/>
                    <a:pt x="56" y="128"/>
                    <a:pt x="56" y="130"/>
                  </a:cubicBezTo>
                  <a:cubicBezTo>
                    <a:pt x="55" y="131"/>
                    <a:pt x="55" y="132"/>
                    <a:pt x="55" y="133"/>
                  </a:cubicBezTo>
                  <a:cubicBezTo>
                    <a:pt x="55" y="135"/>
                    <a:pt x="55" y="137"/>
                    <a:pt x="53" y="138"/>
                  </a:cubicBezTo>
                  <a:cubicBezTo>
                    <a:pt x="50" y="140"/>
                    <a:pt x="48" y="143"/>
                    <a:pt x="46" y="146"/>
                  </a:cubicBezTo>
                  <a:cubicBezTo>
                    <a:pt x="45" y="147"/>
                    <a:pt x="45" y="148"/>
                    <a:pt x="44" y="149"/>
                  </a:cubicBezTo>
                  <a:cubicBezTo>
                    <a:pt x="44" y="150"/>
                    <a:pt x="43" y="151"/>
                    <a:pt x="43" y="152"/>
                  </a:cubicBezTo>
                  <a:cubicBezTo>
                    <a:pt x="41" y="153"/>
                    <a:pt x="41" y="153"/>
                    <a:pt x="41" y="153"/>
                  </a:cubicBezTo>
                  <a:cubicBezTo>
                    <a:pt x="40" y="153"/>
                    <a:pt x="40" y="153"/>
                    <a:pt x="40" y="153"/>
                  </a:cubicBezTo>
                  <a:cubicBezTo>
                    <a:pt x="39" y="153"/>
                    <a:pt x="39" y="153"/>
                    <a:pt x="38" y="153"/>
                  </a:cubicBezTo>
                  <a:cubicBezTo>
                    <a:pt x="38" y="153"/>
                    <a:pt x="37" y="153"/>
                    <a:pt x="37" y="153"/>
                  </a:cubicBezTo>
                  <a:cubicBezTo>
                    <a:pt x="34" y="153"/>
                    <a:pt x="30" y="154"/>
                    <a:pt x="27" y="156"/>
                  </a:cubicBezTo>
                  <a:cubicBezTo>
                    <a:pt x="25" y="157"/>
                    <a:pt x="24" y="158"/>
                    <a:pt x="23" y="160"/>
                  </a:cubicBezTo>
                  <a:cubicBezTo>
                    <a:pt x="21" y="162"/>
                    <a:pt x="20" y="163"/>
                    <a:pt x="18" y="164"/>
                  </a:cubicBezTo>
                  <a:cubicBezTo>
                    <a:pt x="15" y="167"/>
                    <a:pt x="11" y="169"/>
                    <a:pt x="8" y="171"/>
                  </a:cubicBezTo>
                  <a:cubicBezTo>
                    <a:pt x="6" y="173"/>
                    <a:pt x="6" y="173"/>
                    <a:pt x="6" y="173"/>
                  </a:cubicBezTo>
                  <a:cubicBezTo>
                    <a:pt x="5" y="173"/>
                    <a:pt x="4" y="174"/>
                    <a:pt x="3" y="175"/>
                  </a:cubicBezTo>
                  <a:cubicBezTo>
                    <a:pt x="0" y="178"/>
                    <a:pt x="0" y="178"/>
                    <a:pt x="0" y="178"/>
                  </a:cubicBezTo>
                  <a:cubicBezTo>
                    <a:pt x="5" y="178"/>
                    <a:pt x="5" y="178"/>
                    <a:pt x="5" y="178"/>
                  </a:cubicBezTo>
                  <a:cubicBezTo>
                    <a:pt x="5" y="178"/>
                    <a:pt x="5" y="178"/>
                    <a:pt x="5" y="178"/>
                  </a:cubicBezTo>
                  <a:cubicBezTo>
                    <a:pt x="6" y="178"/>
                    <a:pt x="6" y="178"/>
                    <a:pt x="7" y="178"/>
                  </a:cubicBezTo>
                  <a:cubicBezTo>
                    <a:pt x="7" y="178"/>
                    <a:pt x="8" y="178"/>
                    <a:pt x="8" y="178"/>
                  </a:cubicBezTo>
                  <a:cubicBezTo>
                    <a:pt x="10" y="178"/>
                    <a:pt x="11" y="178"/>
                    <a:pt x="12" y="179"/>
                  </a:cubicBezTo>
                  <a:cubicBezTo>
                    <a:pt x="13" y="179"/>
                    <a:pt x="14" y="180"/>
                    <a:pt x="14" y="181"/>
                  </a:cubicBezTo>
                  <a:cubicBezTo>
                    <a:pt x="15" y="182"/>
                    <a:pt x="16" y="183"/>
                    <a:pt x="18" y="184"/>
                  </a:cubicBezTo>
                  <a:cubicBezTo>
                    <a:pt x="18" y="184"/>
                    <a:pt x="18" y="184"/>
                    <a:pt x="19" y="184"/>
                  </a:cubicBezTo>
                  <a:cubicBezTo>
                    <a:pt x="20" y="184"/>
                    <a:pt x="21" y="183"/>
                    <a:pt x="22" y="182"/>
                  </a:cubicBezTo>
                  <a:cubicBezTo>
                    <a:pt x="23" y="182"/>
                    <a:pt x="24" y="181"/>
                    <a:pt x="26" y="181"/>
                  </a:cubicBezTo>
                  <a:cubicBezTo>
                    <a:pt x="28" y="181"/>
                    <a:pt x="29" y="182"/>
                    <a:pt x="30" y="184"/>
                  </a:cubicBezTo>
                  <a:cubicBezTo>
                    <a:pt x="30" y="185"/>
                    <a:pt x="30" y="186"/>
                    <a:pt x="31" y="187"/>
                  </a:cubicBezTo>
                  <a:cubicBezTo>
                    <a:pt x="32" y="190"/>
                    <a:pt x="34" y="190"/>
                    <a:pt x="36" y="190"/>
                  </a:cubicBezTo>
                  <a:cubicBezTo>
                    <a:pt x="38" y="190"/>
                    <a:pt x="39" y="190"/>
                    <a:pt x="41" y="191"/>
                  </a:cubicBezTo>
                  <a:cubicBezTo>
                    <a:pt x="43" y="192"/>
                    <a:pt x="46" y="196"/>
                    <a:pt x="48" y="198"/>
                  </a:cubicBezTo>
                  <a:cubicBezTo>
                    <a:pt x="51" y="204"/>
                    <a:pt x="50" y="208"/>
                    <a:pt x="49" y="213"/>
                  </a:cubicBezTo>
                  <a:cubicBezTo>
                    <a:pt x="49" y="215"/>
                    <a:pt x="49" y="217"/>
                    <a:pt x="49" y="219"/>
                  </a:cubicBezTo>
                  <a:cubicBezTo>
                    <a:pt x="48" y="221"/>
                    <a:pt x="49" y="223"/>
                    <a:pt x="50" y="225"/>
                  </a:cubicBezTo>
                  <a:cubicBezTo>
                    <a:pt x="50" y="227"/>
                    <a:pt x="51" y="228"/>
                    <a:pt x="51" y="230"/>
                  </a:cubicBezTo>
                  <a:cubicBezTo>
                    <a:pt x="51" y="233"/>
                    <a:pt x="50" y="236"/>
                    <a:pt x="49" y="239"/>
                  </a:cubicBezTo>
                  <a:cubicBezTo>
                    <a:pt x="48" y="240"/>
                    <a:pt x="48" y="240"/>
                    <a:pt x="48" y="240"/>
                  </a:cubicBezTo>
                  <a:cubicBezTo>
                    <a:pt x="47" y="243"/>
                    <a:pt x="47" y="247"/>
                    <a:pt x="46" y="251"/>
                  </a:cubicBezTo>
                  <a:cubicBezTo>
                    <a:pt x="46" y="254"/>
                    <a:pt x="45" y="258"/>
                    <a:pt x="44" y="262"/>
                  </a:cubicBezTo>
                  <a:cubicBezTo>
                    <a:pt x="43" y="263"/>
                    <a:pt x="42" y="265"/>
                    <a:pt x="40" y="266"/>
                  </a:cubicBezTo>
                  <a:cubicBezTo>
                    <a:pt x="39" y="267"/>
                    <a:pt x="37" y="268"/>
                    <a:pt x="37" y="270"/>
                  </a:cubicBezTo>
                  <a:cubicBezTo>
                    <a:pt x="36" y="271"/>
                    <a:pt x="36" y="272"/>
                    <a:pt x="36" y="272"/>
                  </a:cubicBezTo>
                  <a:cubicBezTo>
                    <a:pt x="36" y="273"/>
                    <a:pt x="36" y="273"/>
                    <a:pt x="36" y="273"/>
                  </a:cubicBezTo>
                  <a:cubicBezTo>
                    <a:pt x="36" y="273"/>
                    <a:pt x="36" y="273"/>
                    <a:pt x="36" y="273"/>
                  </a:cubicBezTo>
                  <a:cubicBezTo>
                    <a:pt x="37" y="274"/>
                    <a:pt x="39" y="274"/>
                    <a:pt x="42" y="274"/>
                  </a:cubicBezTo>
                  <a:cubicBezTo>
                    <a:pt x="43" y="274"/>
                    <a:pt x="43" y="274"/>
                    <a:pt x="43" y="274"/>
                  </a:cubicBezTo>
                  <a:cubicBezTo>
                    <a:pt x="43" y="272"/>
                    <a:pt x="43" y="272"/>
                    <a:pt x="43" y="272"/>
                  </a:cubicBezTo>
                  <a:cubicBezTo>
                    <a:pt x="43" y="275"/>
                    <a:pt x="43" y="275"/>
                    <a:pt x="43" y="275"/>
                  </a:cubicBezTo>
                  <a:cubicBezTo>
                    <a:pt x="44" y="276"/>
                    <a:pt x="44" y="277"/>
                    <a:pt x="44" y="278"/>
                  </a:cubicBezTo>
                  <a:cubicBezTo>
                    <a:pt x="43" y="281"/>
                    <a:pt x="43" y="283"/>
                    <a:pt x="45" y="286"/>
                  </a:cubicBezTo>
                  <a:cubicBezTo>
                    <a:pt x="45" y="288"/>
                    <a:pt x="47" y="289"/>
                    <a:pt x="49" y="291"/>
                  </a:cubicBezTo>
                  <a:cubicBezTo>
                    <a:pt x="49" y="292"/>
                    <a:pt x="50" y="293"/>
                    <a:pt x="51" y="294"/>
                  </a:cubicBezTo>
                  <a:cubicBezTo>
                    <a:pt x="52" y="295"/>
                    <a:pt x="52" y="296"/>
                    <a:pt x="53" y="298"/>
                  </a:cubicBezTo>
                  <a:cubicBezTo>
                    <a:pt x="56" y="301"/>
                    <a:pt x="59" y="305"/>
                    <a:pt x="63" y="308"/>
                  </a:cubicBezTo>
                  <a:cubicBezTo>
                    <a:pt x="64" y="309"/>
                    <a:pt x="65" y="310"/>
                    <a:pt x="66" y="310"/>
                  </a:cubicBezTo>
                  <a:cubicBezTo>
                    <a:pt x="67" y="310"/>
                    <a:pt x="68" y="309"/>
                    <a:pt x="70" y="308"/>
                  </a:cubicBezTo>
                  <a:cubicBezTo>
                    <a:pt x="71" y="307"/>
                    <a:pt x="72" y="307"/>
                    <a:pt x="74" y="306"/>
                  </a:cubicBezTo>
                  <a:cubicBezTo>
                    <a:pt x="76" y="306"/>
                    <a:pt x="79" y="305"/>
                    <a:pt x="82" y="305"/>
                  </a:cubicBezTo>
                  <a:cubicBezTo>
                    <a:pt x="84" y="305"/>
                    <a:pt x="85" y="305"/>
                    <a:pt x="86" y="306"/>
                  </a:cubicBezTo>
                  <a:cubicBezTo>
                    <a:pt x="91" y="308"/>
                    <a:pt x="90" y="312"/>
                    <a:pt x="89" y="315"/>
                  </a:cubicBezTo>
                  <a:cubicBezTo>
                    <a:pt x="88" y="318"/>
                    <a:pt x="88" y="321"/>
                    <a:pt x="88" y="325"/>
                  </a:cubicBezTo>
                  <a:cubicBezTo>
                    <a:pt x="88" y="326"/>
                    <a:pt x="88" y="327"/>
                    <a:pt x="87" y="329"/>
                  </a:cubicBezTo>
                  <a:cubicBezTo>
                    <a:pt x="86" y="329"/>
                    <a:pt x="85" y="328"/>
                    <a:pt x="85" y="328"/>
                  </a:cubicBezTo>
                  <a:cubicBezTo>
                    <a:pt x="76" y="328"/>
                    <a:pt x="71" y="333"/>
                    <a:pt x="69" y="340"/>
                  </a:cubicBezTo>
                  <a:cubicBezTo>
                    <a:pt x="69" y="341"/>
                    <a:pt x="69" y="342"/>
                    <a:pt x="69" y="343"/>
                  </a:cubicBezTo>
                  <a:cubicBezTo>
                    <a:pt x="69" y="344"/>
                    <a:pt x="69" y="346"/>
                    <a:pt x="69" y="347"/>
                  </a:cubicBezTo>
                  <a:cubicBezTo>
                    <a:pt x="68" y="349"/>
                    <a:pt x="67" y="349"/>
                    <a:pt x="65" y="350"/>
                  </a:cubicBezTo>
                  <a:cubicBezTo>
                    <a:pt x="65" y="350"/>
                    <a:pt x="64" y="351"/>
                    <a:pt x="63" y="351"/>
                  </a:cubicBezTo>
                  <a:cubicBezTo>
                    <a:pt x="62" y="352"/>
                    <a:pt x="61" y="353"/>
                    <a:pt x="61" y="354"/>
                  </a:cubicBezTo>
                  <a:cubicBezTo>
                    <a:pt x="60" y="356"/>
                    <a:pt x="60" y="356"/>
                    <a:pt x="60" y="356"/>
                  </a:cubicBezTo>
                  <a:cubicBezTo>
                    <a:pt x="62" y="357"/>
                    <a:pt x="62" y="357"/>
                    <a:pt x="62" y="357"/>
                  </a:cubicBezTo>
                  <a:cubicBezTo>
                    <a:pt x="63" y="357"/>
                    <a:pt x="63" y="357"/>
                    <a:pt x="63" y="357"/>
                  </a:cubicBezTo>
                  <a:cubicBezTo>
                    <a:pt x="63" y="357"/>
                    <a:pt x="63" y="357"/>
                    <a:pt x="63" y="357"/>
                  </a:cubicBezTo>
                  <a:cubicBezTo>
                    <a:pt x="63" y="357"/>
                    <a:pt x="64" y="357"/>
                    <a:pt x="65" y="356"/>
                  </a:cubicBezTo>
                  <a:cubicBezTo>
                    <a:pt x="65" y="356"/>
                    <a:pt x="66" y="356"/>
                    <a:pt x="67" y="356"/>
                  </a:cubicBezTo>
                  <a:cubicBezTo>
                    <a:pt x="67" y="356"/>
                    <a:pt x="68" y="356"/>
                    <a:pt x="68" y="356"/>
                  </a:cubicBezTo>
                  <a:cubicBezTo>
                    <a:pt x="71" y="358"/>
                    <a:pt x="71" y="361"/>
                    <a:pt x="72" y="365"/>
                  </a:cubicBezTo>
                  <a:cubicBezTo>
                    <a:pt x="72" y="367"/>
                    <a:pt x="72" y="370"/>
                    <a:pt x="73" y="371"/>
                  </a:cubicBezTo>
                  <a:cubicBezTo>
                    <a:pt x="74" y="373"/>
                    <a:pt x="76" y="374"/>
                    <a:pt x="78" y="374"/>
                  </a:cubicBezTo>
                  <a:cubicBezTo>
                    <a:pt x="81" y="375"/>
                    <a:pt x="84" y="377"/>
                    <a:pt x="85" y="379"/>
                  </a:cubicBezTo>
                  <a:cubicBezTo>
                    <a:pt x="85" y="381"/>
                    <a:pt x="84" y="382"/>
                    <a:pt x="82" y="384"/>
                  </a:cubicBezTo>
                  <a:cubicBezTo>
                    <a:pt x="81" y="384"/>
                    <a:pt x="80" y="385"/>
                    <a:pt x="80" y="386"/>
                  </a:cubicBezTo>
                  <a:cubicBezTo>
                    <a:pt x="80" y="389"/>
                    <a:pt x="81" y="390"/>
                    <a:pt x="82" y="392"/>
                  </a:cubicBezTo>
                  <a:cubicBezTo>
                    <a:pt x="83" y="392"/>
                    <a:pt x="83" y="393"/>
                    <a:pt x="84" y="394"/>
                  </a:cubicBezTo>
                  <a:cubicBezTo>
                    <a:pt x="85" y="394"/>
                    <a:pt x="86" y="397"/>
                    <a:pt x="86" y="397"/>
                  </a:cubicBezTo>
                  <a:cubicBezTo>
                    <a:pt x="89" y="400"/>
                    <a:pt x="91" y="403"/>
                    <a:pt x="93" y="406"/>
                  </a:cubicBezTo>
                  <a:cubicBezTo>
                    <a:pt x="95" y="409"/>
                    <a:pt x="95" y="409"/>
                    <a:pt x="98" y="409"/>
                  </a:cubicBezTo>
                  <a:cubicBezTo>
                    <a:pt x="99" y="409"/>
                    <a:pt x="99" y="409"/>
                    <a:pt x="99" y="409"/>
                  </a:cubicBezTo>
                  <a:cubicBezTo>
                    <a:pt x="102" y="410"/>
                    <a:pt x="104" y="411"/>
                    <a:pt x="107" y="413"/>
                  </a:cubicBezTo>
                  <a:cubicBezTo>
                    <a:pt x="109" y="415"/>
                    <a:pt x="109" y="415"/>
                    <a:pt x="109" y="415"/>
                  </a:cubicBezTo>
                  <a:cubicBezTo>
                    <a:pt x="110" y="412"/>
                    <a:pt x="110" y="412"/>
                    <a:pt x="110" y="412"/>
                  </a:cubicBezTo>
                  <a:cubicBezTo>
                    <a:pt x="110" y="411"/>
                    <a:pt x="111" y="409"/>
                    <a:pt x="112" y="407"/>
                  </a:cubicBezTo>
                  <a:cubicBezTo>
                    <a:pt x="114" y="400"/>
                    <a:pt x="116" y="394"/>
                    <a:pt x="116" y="385"/>
                  </a:cubicBezTo>
                  <a:cubicBezTo>
                    <a:pt x="116" y="380"/>
                    <a:pt x="115" y="374"/>
                    <a:pt x="114" y="369"/>
                  </a:cubicBezTo>
                  <a:cubicBezTo>
                    <a:pt x="110" y="354"/>
                    <a:pt x="115" y="344"/>
                    <a:pt x="122" y="332"/>
                  </a:cubicBezTo>
                  <a:cubicBezTo>
                    <a:pt x="123" y="330"/>
                    <a:pt x="124" y="328"/>
                    <a:pt x="125" y="326"/>
                  </a:cubicBezTo>
                  <a:cubicBezTo>
                    <a:pt x="127" y="322"/>
                    <a:pt x="129" y="317"/>
                    <a:pt x="130" y="312"/>
                  </a:cubicBezTo>
                  <a:cubicBezTo>
                    <a:pt x="131" y="310"/>
                    <a:pt x="131" y="306"/>
                    <a:pt x="132" y="303"/>
                  </a:cubicBezTo>
                  <a:cubicBezTo>
                    <a:pt x="135" y="296"/>
                    <a:pt x="141" y="293"/>
                    <a:pt x="148" y="291"/>
                  </a:cubicBezTo>
                  <a:cubicBezTo>
                    <a:pt x="162" y="288"/>
                    <a:pt x="176" y="281"/>
                    <a:pt x="189" y="270"/>
                  </a:cubicBezTo>
                  <a:cubicBezTo>
                    <a:pt x="190" y="269"/>
                    <a:pt x="190" y="269"/>
                    <a:pt x="190" y="269"/>
                  </a:cubicBezTo>
                  <a:cubicBezTo>
                    <a:pt x="195" y="265"/>
                    <a:pt x="201" y="260"/>
                    <a:pt x="207" y="258"/>
                  </a:cubicBezTo>
                  <a:cubicBezTo>
                    <a:pt x="210" y="257"/>
                    <a:pt x="212" y="257"/>
                    <a:pt x="214" y="257"/>
                  </a:cubicBezTo>
                  <a:cubicBezTo>
                    <a:pt x="215" y="257"/>
                    <a:pt x="216" y="257"/>
                    <a:pt x="217" y="257"/>
                  </a:cubicBezTo>
                  <a:cubicBezTo>
                    <a:pt x="219" y="257"/>
                    <a:pt x="220" y="258"/>
                    <a:pt x="222" y="259"/>
                  </a:cubicBezTo>
                  <a:cubicBezTo>
                    <a:pt x="224" y="259"/>
                    <a:pt x="225" y="260"/>
                    <a:pt x="227" y="260"/>
                  </a:cubicBezTo>
                  <a:cubicBezTo>
                    <a:pt x="228" y="260"/>
                    <a:pt x="229" y="260"/>
                    <a:pt x="231" y="259"/>
                  </a:cubicBezTo>
                  <a:cubicBezTo>
                    <a:pt x="232" y="259"/>
                    <a:pt x="233" y="258"/>
                    <a:pt x="235" y="258"/>
                  </a:cubicBezTo>
                  <a:cubicBezTo>
                    <a:pt x="235" y="258"/>
                    <a:pt x="235" y="258"/>
                    <a:pt x="235" y="258"/>
                  </a:cubicBezTo>
                  <a:cubicBezTo>
                    <a:pt x="236" y="258"/>
                    <a:pt x="238" y="259"/>
                    <a:pt x="239" y="259"/>
                  </a:cubicBezTo>
                  <a:cubicBezTo>
                    <a:pt x="240" y="259"/>
                    <a:pt x="240" y="259"/>
                    <a:pt x="240" y="259"/>
                  </a:cubicBezTo>
                  <a:cubicBezTo>
                    <a:pt x="240" y="259"/>
                    <a:pt x="241" y="259"/>
                    <a:pt x="242" y="259"/>
                  </a:cubicBezTo>
                  <a:cubicBezTo>
                    <a:pt x="243" y="260"/>
                    <a:pt x="244" y="260"/>
                    <a:pt x="245" y="260"/>
                  </a:cubicBezTo>
                  <a:cubicBezTo>
                    <a:pt x="249" y="260"/>
                    <a:pt x="251" y="258"/>
                    <a:pt x="253" y="253"/>
                  </a:cubicBezTo>
                  <a:cubicBezTo>
                    <a:pt x="255" y="246"/>
                    <a:pt x="258" y="237"/>
                    <a:pt x="250" y="231"/>
                  </a:cubicBezTo>
                  <a:cubicBezTo>
                    <a:pt x="250" y="231"/>
                    <a:pt x="250" y="230"/>
                    <a:pt x="249" y="230"/>
                  </a:cubicBezTo>
                  <a:cubicBezTo>
                    <a:pt x="247" y="228"/>
                    <a:pt x="244" y="227"/>
                    <a:pt x="244" y="223"/>
                  </a:cubicBezTo>
                  <a:cubicBezTo>
                    <a:pt x="243" y="220"/>
                    <a:pt x="244" y="214"/>
                    <a:pt x="245" y="210"/>
                  </a:cubicBezTo>
                  <a:cubicBezTo>
                    <a:pt x="246" y="207"/>
                    <a:pt x="249" y="203"/>
                    <a:pt x="251" y="200"/>
                  </a:cubicBezTo>
                  <a:cubicBezTo>
                    <a:pt x="252" y="199"/>
                    <a:pt x="253" y="198"/>
                    <a:pt x="255" y="198"/>
                  </a:cubicBezTo>
                  <a:cubicBezTo>
                    <a:pt x="256" y="196"/>
                    <a:pt x="258" y="195"/>
                    <a:pt x="259" y="193"/>
                  </a:cubicBezTo>
                  <a:cubicBezTo>
                    <a:pt x="260" y="189"/>
                    <a:pt x="258" y="184"/>
                    <a:pt x="257" y="180"/>
                  </a:cubicBezTo>
                  <a:cubicBezTo>
                    <a:pt x="255" y="177"/>
                    <a:pt x="254" y="173"/>
                    <a:pt x="254" y="169"/>
                  </a:cubicBezTo>
                  <a:cubicBezTo>
                    <a:pt x="254" y="168"/>
                    <a:pt x="255" y="167"/>
                    <a:pt x="255" y="166"/>
                  </a:cubicBezTo>
                  <a:cubicBezTo>
                    <a:pt x="255" y="162"/>
                    <a:pt x="256" y="159"/>
                    <a:pt x="255" y="156"/>
                  </a:cubicBezTo>
                  <a:cubicBezTo>
                    <a:pt x="255" y="154"/>
                    <a:pt x="254" y="153"/>
                    <a:pt x="253" y="151"/>
                  </a:cubicBezTo>
                  <a:cubicBezTo>
                    <a:pt x="252" y="148"/>
                    <a:pt x="251" y="146"/>
                    <a:pt x="252" y="143"/>
                  </a:cubicBezTo>
                  <a:cubicBezTo>
                    <a:pt x="252" y="142"/>
                    <a:pt x="253" y="141"/>
                    <a:pt x="254" y="140"/>
                  </a:cubicBezTo>
                  <a:cubicBezTo>
                    <a:pt x="255" y="140"/>
                    <a:pt x="255" y="139"/>
                    <a:pt x="256" y="139"/>
                  </a:cubicBezTo>
                  <a:cubicBezTo>
                    <a:pt x="257" y="138"/>
                    <a:pt x="257" y="138"/>
                    <a:pt x="257" y="138"/>
                  </a:cubicBezTo>
                  <a:cubicBezTo>
                    <a:pt x="260" y="134"/>
                    <a:pt x="264" y="129"/>
                    <a:pt x="266" y="125"/>
                  </a:cubicBezTo>
                  <a:cubicBezTo>
                    <a:pt x="266" y="124"/>
                    <a:pt x="266" y="123"/>
                    <a:pt x="266" y="122"/>
                  </a:cubicBezTo>
                  <a:cubicBezTo>
                    <a:pt x="267" y="119"/>
                    <a:pt x="267" y="117"/>
                    <a:pt x="269" y="115"/>
                  </a:cubicBezTo>
                  <a:cubicBezTo>
                    <a:pt x="272" y="112"/>
                    <a:pt x="275" y="111"/>
                    <a:pt x="280" y="110"/>
                  </a:cubicBezTo>
                  <a:cubicBezTo>
                    <a:pt x="287" y="110"/>
                    <a:pt x="290" y="107"/>
                    <a:pt x="294" y="103"/>
                  </a:cubicBezTo>
                  <a:cubicBezTo>
                    <a:pt x="295" y="101"/>
                    <a:pt x="297" y="99"/>
                    <a:pt x="299" y="98"/>
                  </a:cubicBezTo>
                  <a:cubicBezTo>
                    <a:pt x="300" y="96"/>
                    <a:pt x="300" y="96"/>
                    <a:pt x="300" y="96"/>
                  </a:cubicBezTo>
                  <a:cubicBezTo>
                    <a:pt x="305" y="92"/>
                    <a:pt x="311" y="88"/>
                    <a:pt x="308" y="8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11"/>
            <p:cNvSpPr>
              <a:spLocks/>
            </p:cNvSpPr>
            <p:nvPr/>
          </p:nvSpPr>
          <p:spPr bwMode="auto">
            <a:xfrm>
              <a:off x="1882233" y="285599"/>
              <a:ext cx="690645" cy="734058"/>
            </a:xfrm>
            <a:custGeom>
              <a:avLst/>
              <a:gdLst>
                <a:gd name="T0" fmla="*/ 271 w 273"/>
                <a:gd name="T1" fmla="*/ 209 h 303"/>
                <a:gd name="T2" fmla="*/ 269 w 273"/>
                <a:gd name="T3" fmla="*/ 183 h 303"/>
                <a:gd name="T4" fmla="*/ 266 w 273"/>
                <a:gd name="T5" fmla="*/ 174 h 303"/>
                <a:gd name="T6" fmla="*/ 259 w 273"/>
                <a:gd name="T7" fmla="*/ 173 h 303"/>
                <a:gd name="T8" fmla="*/ 243 w 273"/>
                <a:gd name="T9" fmla="*/ 159 h 303"/>
                <a:gd name="T10" fmla="*/ 231 w 273"/>
                <a:gd name="T11" fmla="*/ 131 h 303"/>
                <a:gd name="T12" fmla="*/ 227 w 273"/>
                <a:gd name="T13" fmla="*/ 96 h 303"/>
                <a:gd name="T14" fmla="*/ 230 w 273"/>
                <a:gd name="T15" fmla="*/ 80 h 303"/>
                <a:gd name="T16" fmla="*/ 243 w 273"/>
                <a:gd name="T17" fmla="*/ 61 h 303"/>
                <a:gd name="T18" fmla="*/ 238 w 273"/>
                <a:gd name="T19" fmla="*/ 45 h 303"/>
                <a:gd name="T20" fmla="*/ 223 w 273"/>
                <a:gd name="T21" fmla="*/ 32 h 303"/>
                <a:gd name="T22" fmla="*/ 217 w 273"/>
                <a:gd name="T23" fmla="*/ 33 h 303"/>
                <a:gd name="T24" fmla="*/ 221 w 273"/>
                <a:gd name="T25" fmla="*/ 22 h 303"/>
                <a:gd name="T26" fmla="*/ 204 w 273"/>
                <a:gd name="T27" fmla="*/ 0 h 303"/>
                <a:gd name="T28" fmla="*/ 191 w 273"/>
                <a:gd name="T29" fmla="*/ 4 h 303"/>
                <a:gd name="T30" fmla="*/ 191 w 273"/>
                <a:gd name="T31" fmla="*/ 15 h 303"/>
                <a:gd name="T32" fmla="*/ 177 w 273"/>
                <a:gd name="T33" fmla="*/ 27 h 303"/>
                <a:gd name="T34" fmla="*/ 173 w 273"/>
                <a:gd name="T35" fmla="*/ 32 h 303"/>
                <a:gd name="T36" fmla="*/ 164 w 273"/>
                <a:gd name="T37" fmla="*/ 31 h 303"/>
                <a:gd name="T38" fmla="*/ 154 w 273"/>
                <a:gd name="T39" fmla="*/ 39 h 303"/>
                <a:gd name="T40" fmla="*/ 146 w 273"/>
                <a:gd name="T41" fmla="*/ 46 h 303"/>
                <a:gd name="T42" fmla="*/ 142 w 273"/>
                <a:gd name="T43" fmla="*/ 46 h 303"/>
                <a:gd name="T44" fmla="*/ 134 w 273"/>
                <a:gd name="T45" fmla="*/ 50 h 303"/>
                <a:gd name="T46" fmla="*/ 131 w 273"/>
                <a:gd name="T47" fmla="*/ 49 h 303"/>
                <a:gd name="T48" fmla="*/ 120 w 273"/>
                <a:gd name="T49" fmla="*/ 52 h 303"/>
                <a:gd name="T50" fmla="*/ 111 w 273"/>
                <a:gd name="T51" fmla="*/ 49 h 303"/>
                <a:gd name="T52" fmla="*/ 92 w 273"/>
                <a:gd name="T53" fmla="*/ 68 h 303"/>
                <a:gd name="T54" fmla="*/ 85 w 273"/>
                <a:gd name="T55" fmla="*/ 77 h 303"/>
                <a:gd name="T56" fmla="*/ 68 w 273"/>
                <a:gd name="T57" fmla="*/ 61 h 303"/>
                <a:gd name="T58" fmla="*/ 60 w 273"/>
                <a:gd name="T59" fmla="*/ 63 h 303"/>
                <a:gd name="T60" fmla="*/ 54 w 273"/>
                <a:gd name="T61" fmla="*/ 61 h 303"/>
                <a:gd name="T62" fmla="*/ 45 w 273"/>
                <a:gd name="T63" fmla="*/ 60 h 303"/>
                <a:gd name="T64" fmla="*/ 37 w 273"/>
                <a:gd name="T65" fmla="*/ 63 h 303"/>
                <a:gd name="T66" fmla="*/ 22 w 273"/>
                <a:gd name="T67" fmla="*/ 52 h 303"/>
                <a:gd name="T68" fmla="*/ 14 w 273"/>
                <a:gd name="T69" fmla="*/ 53 h 303"/>
                <a:gd name="T70" fmla="*/ 5 w 273"/>
                <a:gd name="T71" fmla="*/ 48 h 303"/>
                <a:gd name="T72" fmla="*/ 12 w 273"/>
                <a:gd name="T73" fmla="*/ 68 h 303"/>
                <a:gd name="T74" fmla="*/ 24 w 273"/>
                <a:gd name="T75" fmla="*/ 79 h 303"/>
                <a:gd name="T76" fmla="*/ 25 w 273"/>
                <a:gd name="T77" fmla="*/ 96 h 303"/>
                <a:gd name="T78" fmla="*/ 31 w 273"/>
                <a:gd name="T79" fmla="*/ 111 h 303"/>
                <a:gd name="T80" fmla="*/ 34 w 273"/>
                <a:gd name="T81" fmla="*/ 129 h 303"/>
                <a:gd name="T82" fmla="*/ 45 w 273"/>
                <a:gd name="T83" fmla="*/ 132 h 303"/>
                <a:gd name="T84" fmla="*/ 62 w 273"/>
                <a:gd name="T85" fmla="*/ 133 h 303"/>
                <a:gd name="T86" fmla="*/ 63 w 273"/>
                <a:gd name="T87" fmla="*/ 139 h 303"/>
                <a:gd name="T88" fmla="*/ 68 w 273"/>
                <a:gd name="T89" fmla="*/ 141 h 303"/>
                <a:gd name="T90" fmla="*/ 87 w 273"/>
                <a:gd name="T91" fmla="*/ 148 h 303"/>
                <a:gd name="T92" fmla="*/ 96 w 273"/>
                <a:gd name="T93" fmla="*/ 163 h 303"/>
                <a:gd name="T94" fmla="*/ 105 w 273"/>
                <a:gd name="T95" fmla="*/ 218 h 303"/>
                <a:gd name="T96" fmla="*/ 113 w 273"/>
                <a:gd name="T97" fmla="*/ 258 h 303"/>
                <a:gd name="T98" fmla="*/ 111 w 273"/>
                <a:gd name="T99" fmla="*/ 275 h 303"/>
                <a:gd name="T100" fmla="*/ 121 w 273"/>
                <a:gd name="T101" fmla="*/ 287 h 303"/>
                <a:gd name="T102" fmla="*/ 132 w 273"/>
                <a:gd name="T103" fmla="*/ 293 h 303"/>
                <a:gd name="T104" fmla="*/ 146 w 273"/>
                <a:gd name="T105" fmla="*/ 303 h 303"/>
                <a:gd name="T106" fmla="*/ 148 w 273"/>
                <a:gd name="T107" fmla="*/ 295 h 303"/>
                <a:gd name="T108" fmla="*/ 152 w 273"/>
                <a:gd name="T109" fmla="*/ 273 h 303"/>
                <a:gd name="T110" fmla="*/ 175 w 273"/>
                <a:gd name="T111" fmla="*/ 261 h 303"/>
                <a:gd name="T112" fmla="*/ 196 w 273"/>
                <a:gd name="T113" fmla="*/ 275 h 303"/>
                <a:gd name="T114" fmla="*/ 202 w 273"/>
                <a:gd name="T115" fmla="*/ 256 h 303"/>
                <a:gd name="T116" fmla="*/ 211 w 273"/>
                <a:gd name="T117" fmla="*/ 240 h 303"/>
                <a:gd name="T118" fmla="*/ 232 w 273"/>
                <a:gd name="T119" fmla="*/ 228 h 303"/>
                <a:gd name="T120" fmla="*/ 271 w 273"/>
                <a:gd name="T121" fmla="*/ 22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303">
                  <a:moveTo>
                    <a:pt x="273" y="223"/>
                  </a:moveTo>
                  <a:cubicBezTo>
                    <a:pt x="273" y="222"/>
                    <a:pt x="272" y="221"/>
                    <a:pt x="272" y="219"/>
                  </a:cubicBezTo>
                  <a:cubicBezTo>
                    <a:pt x="272" y="216"/>
                    <a:pt x="271" y="213"/>
                    <a:pt x="271" y="209"/>
                  </a:cubicBezTo>
                  <a:cubicBezTo>
                    <a:pt x="270" y="207"/>
                    <a:pt x="270" y="204"/>
                    <a:pt x="270" y="201"/>
                  </a:cubicBezTo>
                  <a:cubicBezTo>
                    <a:pt x="270" y="197"/>
                    <a:pt x="270" y="194"/>
                    <a:pt x="270" y="189"/>
                  </a:cubicBezTo>
                  <a:cubicBezTo>
                    <a:pt x="269" y="188"/>
                    <a:pt x="269" y="186"/>
                    <a:pt x="269" y="183"/>
                  </a:cubicBezTo>
                  <a:cubicBezTo>
                    <a:pt x="268" y="181"/>
                    <a:pt x="267" y="178"/>
                    <a:pt x="267" y="175"/>
                  </a:cubicBezTo>
                  <a:cubicBezTo>
                    <a:pt x="267" y="174"/>
                    <a:pt x="267" y="174"/>
                    <a:pt x="267" y="174"/>
                  </a:cubicBezTo>
                  <a:cubicBezTo>
                    <a:pt x="266" y="174"/>
                    <a:pt x="266" y="174"/>
                    <a:pt x="266" y="174"/>
                  </a:cubicBezTo>
                  <a:cubicBezTo>
                    <a:pt x="265" y="173"/>
                    <a:pt x="264" y="173"/>
                    <a:pt x="263" y="173"/>
                  </a:cubicBezTo>
                  <a:cubicBezTo>
                    <a:pt x="262" y="173"/>
                    <a:pt x="262" y="173"/>
                    <a:pt x="261" y="173"/>
                  </a:cubicBezTo>
                  <a:cubicBezTo>
                    <a:pt x="259" y="173"/>
                    <a:pt x="259" y="173"/>
                    <a:pt x="259" y="173"/>
                  </a:cubicBezTo>
                  <a:cubicBezTo>
                    <a:pt x="258" y="173"/>
                    <a:pt x="257" y="173"/>
                    <a:pt x="255" y="172"/>
                  </a:cubicBezTo>
                  <a:cubicBezTo>
                    <a:pt x="252" y="169"/>
                    <a:pt x="250" y="167"/>
                    <a:pt x="248" y="164"/>
                  </a:cubicBezTo>
                  <a:cubicBezTo>
                    <a:pt x="246" y="162"/>
                    <a:pt x="244" y="161"/>
                    <a:pt x="243" y="159"/>
                  </a:cubicBezTo>
                  <a:cubicBezTo>
                    <a:pt x="239" y="156"/>
                    <a:pt x="235" y="151"/>
                    <a:pt x="235" y="145"/>
                  </a:cubicBezTo>
                  <a:cubicBezTo>
                    <a:pt x="235" y="140"/>
                    <a:pt x="235" y="136"/>
                    <a:pt x="232" y="132"/>
                  </a:cubicBezTo>
                  <a:cubicBezTo>
                    <a:pt x="231" y="131"/>
                    <a:pt x="231" y="131"/>
                    <a:pt x="231" y="131"/>
                  </a:cubicBezTo>
                  <a:cubicBezTo>
                    <a:pt x="229" y="128"/>
                    <a:pt x="227" y="127"/>
                    <a:pt x="226" y="123"/>
                  </a:cubicBezTo>
                  <a:cubicBezTo>
                    <a:pt x="225" y="117"/>
                    <a:pt x="222" y="107"/>
                    <a:pt x="224" y="101"/>
                  </a:cubicBezTo>
                  <a:cubicBezTo>
                    <a:pt x="225" y="99"/>
                    <a:pt x="226" y="98"/>
                    <a:pt x="227" y="96"/>
                  </a:cubicBezTo>
                  <a:cubicBezTo>
                    <a:pt x="228" y="95"/>
                    <a:pt x="229" y="93"/>
                    <a:pt x="230" y="91"/>
                  </a:cubicBezTo>
                  <a:cubicBezTo>
                    <a:pt x="230" y="89"/>
                    <a:pt x="230" y="87"/>
                    <a:pt x="230" y="85"/>
                  </a:cubicBezTo>
                  <a:cubicBezTo>
                    <a:pt x="230" y="83"/>
                    <a:pt x="230" y="81"/>
                    <a:pt x="230" y="80"/>
                  </a:cubicBezTo>
                  <a:cubicBezTo>
                    <a:pt x="231" y="78"/>
                    <a:pt x="233" y="77"/>
                    <a:pt x="234" y="75"/>
                  </a:cubicBezTo>
                  <a:cubicBezTo>
                    <a:pt x="236" y="74"/>
                    <a:pt x="237" y="73"/>
                    <a:pt x="238" y="72"/>
                  </a:cubicBezTo>
                  <a:cubicBezTo>
                    <a:pt x="240" y="69"/>
                    <a:pt x="242" y="65"/>
                    <a:pt x="243" y="61"/>
                  </a:cubicBezTo>
                  <a:cubicBezTo>
                    <a:pt x="243" y="58"/>
                    <a:pt x="241" y="55"/>
                    <a:pt x="239" y="53"/>
                  </a:cubicBezTo>
                  <a:cubicBezTo>
                    <a:pt x="239" y="52"/>
                    <a:pt x="238" y="51"/>
                    <a:pt x="238" y="51"/>
                  </a:cubicBezTo>
                  <a:cubicBezTo>
                    <a:pt x="237" y="49"/>
                    <a:pt x="237" y="47"/>
                    <a:pt x="238" y="45"/>
                  </a:cubicBezTo>
                  <a:cubicBezTo>
                    <a:pt x="238" y="42"/>
                    <a:pt x="238" y="37"/>
                    <a:pt x="232" y="35"/>
                  </a:cubicBezTo>
                  <a:cubicBezTo>
                    <a:pt x="232" y="35"/>
                    <a:pt x="231" y="34"/>
                    <a:pt x="230" y="34"/>
                  </a:cubicBezTo>
                  <a:cubicBezTo>
                    <a:pt x="228" y="33"/>
                    <a:pt x="225" y="32"/>
                    <a:pt x="223" y="32"/>
                  </a:cubicBezTo>
                  <a:cubicBezTo>
                    <a:pt x="222" y="32"/>
                    <a:pt x="221" y="33"/>
                    <a:pt x="220" y="33"/>
                  </a:cubicBezTo>
                  <a:cubicBezTo>
                    <a:pt x="220" y="33"/>
                    <a:pt x="219" y="33"/>
                    <a:pt x="218" y="33"/>
                  </a:cubicBezTo>
                  <a:cubicBezTo>
                    <a:pt x="218" y="33"/>
                    <a:pt x="218" y="33"/>
                    <a:pt x="217" y="33"/>
                  </a:cubicBezTo>
                  <a:cubicBezTo>
                    <a:pt x="218" y="32"/>
                    <a:pt x="218" y="31"/>
                    <a:pt x="218" y="31"/>
                  </a:cubicBezTo>
                  <a:cubicBezTo>
                    <a:pt x="219" y="29"/>
                    <a:pt x="220" y="27"/>
                    <a:pt x="221" y="24"/>
                  </a:cubicBezTo>
                  <a:cubicBezTo>
                    <a:pt x="221" y="22"/>
                    <a:pt x="221" y="22"/>
                    <a:pt x="221" y="22"/>
                  </a:cubicBezTo>
                  <a:cubicBezTo>
                    <a:pt x="223" y="16"/>
                    <a:pt x="225" y="9"/>
                    <a:pt x="220" y="3"/>
                  </a:cubicBezTo>
                  <a:cubicBezTo>
                    <a:pt x="217" y="1"/>
                    <a:pt x="214" y="0"/>
                    <a:pt x="211" y="0"/>
                  </a:cubicBezTo>
                  <a:cubicBezTo>
                    <a:pt x="209" y="0"/>
                    <a:pt x="206" y="0"/>
                    <a:pt x="204" y="0"/>
                  </a:cubicBezTo>
                  <a:cubicBezTo>
                    <a:pt x="203" y="1"/>
                    <a:pt x="203" y="1"/>
                    <a:pt x="203" y="1"/>
                  </a:cubicBezTo>
                  <a:cubicBezTo>
                    <a:pt x="202" y="1"/>
                    <a:pt x="201" y="1"/>
                    <a:pt x="200" y="1"/>
                  </a:cubicBezTo>
                  <a:cubicBezTo>
                    <a:pt x="197" y="1"/>
                    <a:pt x="193" y="1"/>
                    <a:pt x="191" y="4"/>
                  </a:cubicBezTo>
                  <a:cubicBezTo>
                    <a:pt x="190" y="5"/>
                    <a:pt x="189" y="6"/>
                    <a:pt x="190" y="8"/>
                  </a:cubicBezTo>
                  <a:cubicBezTo>
                    <a:pt x="190" y="10"/>
                    <a:pt x="190" y="11"/>
                    <a:pt x="191" y="12"/>
                  </a:cubicBezTo>
                  <a:cubicBezTo>
                    <a:pt x="192" y="13"/>
                    <a:pt x="192" y="14"/>
                    <a:pt x="191" y="15"/>
                  </a:cubicBezTo>
                  <a:cubicBezTo>
                    <a:pt x="189" y="18"/>
                    <a:pt x="185" y="22"/>
                    <a:pt x="183" y="23"/>
                  </a:cubicBezTo>
                  <a:cubicBezTo>
                    <a:pt x="182" y="23"/>
                    <a:pt x="182" y="24"/>
                    <a:pt x="181" y="24"/>
                  </a:cubicBezTo>
                  <a:cubicBezTo>
                    <a:pt x="180" y="24"/>
                    <a:pt x="178" y="24"/>
                    <a:pt x="177" y="27"/>
                  </a:cubicBezTo>
                  <a:cubicBezTo>
                    <a:pt x="176" y="28"/>
                    <a:pt x="176" y="29"/>
                    <a:pt x="176" y="30"/>
                  </a:cubicBezTo>
                  <a:cubicBezTo>
                    <a:pt x="176" y="31"/>
                    <a:pt x="176" y="31"/>
                    <a:pt x="175" y="32"/>
                  </a:cubicBezTo>
                  <a:cubicBezTo>
                    <a:pt x="175" y="32"/>
                    <a:pt x="174" y="32"/>
                    <a:pt x="173" y="32"/>
                  </a:cubicBezTo>
                  <a:cubicBezTo>
                    <a:pt x="172" y="32"/>
                    <a:pt x="171" y="32"/>
                    <a:pt x="170" y="32"/>
                  </a:cubicBezTo>
                  <a:cubicBezTo>
                    <a:pt x="169" y="31"/>
                    <a:pt x="167" y="31"/>
                    <a:pt x="165" y="31"/>
                  </a:cubicBezTo>
                  <a:cubicBezTo>
                    <a:pt x="165" y="31"/>
                    <a:pt x="165" y="31"/>
                    <a:pt x="164" y="31"/>
                  </a:cubicBezTo>
                  <a:cubicBezTo>
                    <a:pt x="161" y="31"/>
                    <a:pt x="160" y="33"/>
                    <a:pt x="158" y="35"/>
                  </a:cubicBezTo>
                  <a:cubicBezTo>
                    <a:pt x="157" y="37"/>
                    <a:pt x="156" y="38"/>
                    <a:pt x="155" y="38"/>
                  </a:cubicBezTo>
                  <a:cubicBezTo>
                    <a:pt x="155" y="38"/>
                    <a:pt x="154" y="38"/>
                    <a:pt x="154" y="39"/>
                  </a:cubicBezTo>
                  <a:cubicBezTo>
                    <a:pt x="152" y="39"/>
                    <a:pt x="151" y="40"/>
                    <a:pt x="150" y="42"/>
                  </a:cubicBezTo>
                  <a:cubicBezTo>
                    <a:pt x="149" y="42"/>
                    <a:pt x="149" y="43"/>
                    <a:pt x="149" y="43"/>
                  </a:cubicBezTo>
                  <a:cubicBezTo>
                    <a:pt x="148" y="45"/>
                    <a:pt x="148" y="46"/>
                    <a:pt x="146" y="46"/>
                  </a:cubicBezTo>
                  <a:cubicBezTo>
                    <a:pt x="146" y="46"/>
                    <a:pt x="145" y="46"/>
                    <a:pt x="145" y="46"/>
                  </a:cubicBezTo>
                  <a:cubicBezTo>
                    <a:pt x="145" y="46"/>
                    <a:pt x="144" y="46"/>
                    <a:pt x="144" y="46"/>
                  </a:cubicBezTo>
                  <a:cubicBezTo>
                    <a:pt x="143" y="46"/>
                    <a:pt x="142" y="46"/>
                    <a:pt x="142" y="46"/>
                  </a:cubicBezTo>
                  <a:cubicBezTo>
                    <a:pt x="141" y="46"/>
                    <a:pt x="140" y="46"/>
                    <a:pt x="139" y="46"/>
                  </a:cubicBezTo>
                  <a:cubicBezTo>
                    <a:pt x="138" y="47"/>
                    <a:pt x="137" y="48"/>
                    <a:pt x="136" y="49"/>
                  </a:cubicBezTo>
                  <a:cubicBezTo>
                    <a:pt x="135" y="49"/>
                    <a:pt x="135" y="49"/>
                    <a:pt x="134" y="50"/>
                  </a:cubicBezTo>
                  <a:cubicBezTo>
                    <a:pt x="134" y="50"/>
                    <a:pt x="134" y="50"/>
                    <a:pt x="134" y="50"/>
                  </a:cubicBezTo>
                  <a:cubicBezTo>
                    <a:pt x="133" y="50"/>
                    <a:pt x="133" y="50"/>
                    <a:pt x="132" y="50"/>
                  </a:cubicBezTo>
                  <a:cubicBezTo>
                    <a:pt x="132" y="49"/>
                    <a:pt x="131" y="49"/>
                    <a:pt x="131" y="49"/>
                  </a:cubicBezTo>
                  <a:cubicBezTo>
                    <a:pt x="130" y="49"/>
                    <a:pt x="129" y="48"/>
                    <a:pt x="128" y="48"/>
                  </a:cubicBezTo>
                  <a:cubicBezTo>
                    <a:pt x="126" y="48"/>
                    <a:pt x="124" y="50"/>
                    <a:pt x="123" y="51"/>
                  </a:cubicBezTo>
                  <a:cubicBezTo>
                    <a:pt x="121" y="52"/>
                    <a:pt x="121" y="52"/>
                    <a:pt x="120" y="52"/>
                  </a:cubicBezTo>
                  <a:cubicBezTo>
                    <a:pt x="120" y="52"/>
                    <a:pt x="119" y="52"/>
                    <a:pt x="118" y="51"/>
                  </a:cubicBezTo>
                  <a:cubicBezTo>
                    <a:pt x="116" y="51"/>
                    <a:pt x="115" y="50"/>
                    <a:pt x="113" y="50"/>
                  </a:cubicBezTo>
                  <a:cubicBezTo>
                    <a:pt x="112" y="49"/>
                    <a:pt x="112" y="49"/>
                    <a:pt x="111" y="49"/>
                  </a:cubicBezTo>
                  <a:cubicBezTo>
                    <a:pt x="107" y="49"/>
                    <a:pt x="105" y="52"/>
                    <a:pt x="103" y="53"/>
                  </a:cubicBezTo>
                  <a:cubicBezTo>
                    <a:pt x="102" y="55"/>
                    <a:pt x="101" y="56"/>
                    <a:pt x="100" y="56"/>
                  </a:cubicBezTo>
                  <a:cubicBezTo>
                    <a:pt x="96" y="58"/>
                    <a:pt x="91" y="61"/>
                    <a:pt x="92" y="68"/>
                  </a:cubicBezTo>
                  <a:cubicBezTo>
                    <a:pt x="92" y="70"/>
                    <a:pt x="91" y="73"/>
                    <a:pt x="89" y="75"/>
                  </a:cubicBezTo>
                  <a:cubicBezTo>
                    <a:pt x="88" y="76"/>
                    <a:pt x="87" y="77"/>
                    <a:pt x="86" y="77"/>
                  </a:cubicBezTo>
                  <a:cubicBezTo>
                    <a:pt x="86" y="77"/>
                    <a:pt x="85" y="77"/>
                    <a:pt x="85" y="77"/>
                  </a:cubicBezTo>
                  <a:cubicBezTo>
                    <a:pt x="83" y="76"/>
                    <a:pt x="81" y="73"/>
                    <a:pt x="80" y="71"/>
                  </a:cubicBezTo>
                  <a:cubicBezTo>
                    <a:pt x="78" y="69"/>
                    <a:pt x="77" y="67"/>
                    <a:pt x="76" y="66"/>
                  </a:cubicBezTo>
                  <a:cubicBezTo>
                    <a:pt x="74" y="64"/>
                    <a:pt x="71" y="62"/>
                    <a:pt x="68" y="61"/>
                  </a:cubicBezTo>
                  <a:cubicBezTo>
                    <a:pt x="67" y="61"/>
                    <a:pt x="67" y="61"/>
                    <a:pt x="67" y="61"/>
                  </a:cubicBezTo>
                  <a:cubicBezTo>
                    <a:pt x="65" y="61"/>
                    <a:pt x="64" y="62"/>
                    <a:pt x="62" y="63"/>
                  </a:cubicBezTo>
                  <a:cubicBezTo>
                    <a:pt x="61" y="63"/>
                    <a:pt x="61" y="63"/>
                    <a:pt x="60" y="63"/>
                  </a:cubicBezTo>
                  <a:cubicBezTo>
                    <a:pt x="60" y="63"/>
                    <a:pt x="60" y="63"/>
                    <a:pt x="60" y="63"/>
                  </a:cubicBezTo>
                  <a:cubicBezTo>
                    <a:pt x="59" y="63"/>
                    <a:pt x="59" y="63"/>
                    <a:pt x="58" y="62"/>
                  </a:cubicBezTo>
                  <a:cubicBezTo>
                    <a:pt x="57" y="62"/>
                    <a:pt x="56" y="61"/>
                    <a:pt x="54" y="61"/>
                  </a:cubicBezTo>
                  <a:cubicBezTo>
                    <a:pt x="53" y="60"/>
                    <a:pt x="53" y="60"/>
                    <a:pt x="53" y="60"/>
                  </a:cubicBezTo>
                  <a:cubicBezTo>
                    <a:pt x="51" y="60"/>
                    <a:pt x="49" y="60"/>
                    <a:pt x="48" y="60"/>
                  </a:cubicBezTo>
                  <a:cubicBezTo>
                    <a:pt x="47" y="60"/>
                    <a:pt x="46" y="60"/>
                    <a:pt x="45" y="60"/>
                  </a:cubicBezTo>
                  <a:cubicBezTo>
                    <a:pt x="44" y="60"/>
                    <a:pt x="42" y="61"/>
                    <a:pt x="41" y="61"/>
                  </a:cubicBezTo>
                  <a:cubicBezTo>
                    <a:pt x="40" y="62"/>
                    <a:pt x="39" y="63"/>
                    <a:pt x="38" y="63"/>
                  </a:cubicBezTo>
                  <a:cubicBezTo>
                    <a:pt x="38" y="63"/>
                    <a:pt x="38" y="63"/>
                    <a:pt x="37" y="63"/>
                  </a:cubicBezTo>
                  <a:cubicBezTo>
                    <a:pt x="36" y="62"/>
                    <a:pt x="36" y="61"/>
                    <a:pt x="35" y="59"/>
                  </a:cubicBezTo>
                  <a:cubicBezTo>
                    <a:pt x="35" y="58"/>
                    <a:pt x="34" y="58"/>
                    <a:pt x="34" y="57"/>
                  </a:cubicBezTo>
                  <a:cubicBezTo>
                    <a:pt x="31" y="54"/>
                    <a:pt x="27" y="52"/>
                    <a:pt x="22" y="52"/>
                  </a:cubicBezTo>
                  <a:cubicBezTo>
                    <a:pt x="21" y="52"/>
                    <a:pt x="19" y="52"/>
                    <a:pt x="18" y="52"/>
                  </a:cubicBezTo>
                  <a:cubicBezTo>
                    <a:pt x="16" y="52"/>
                    <a:pt x="16" y="52"/>
                    <a:pt x="16" y="52"/>
                  </a:cubicBezTo>
                  <a:cubicBezTo>
                    <a:pt x="16" y="53"/>
                    <a:pt x="15" y="53"/>
                    <a:pt x="14" y="53"/>
                  </a:cubicBezTo>
                  <a:cubicBezTo>
                    <a:pt x="13" y="53"/>
                    <a:pt x="13" y="52"/>
                    <a:pt x="12" y="52"/>
                  </a:cubicBezTo>
                  <a:cubicBezTo>
                    <a:pt x="11" y="52"/>
                    <a:pt x="11" y="51"/>
                    <a:pt x="10" y="51"/>
                  </a:cubicBezTo>
                  <a:cubicBezTo>
                    <a:pt x="9" y="50"/>
                    <a:pt x="7" y="48"/>
                    <a:pt x="5" y="48"/>
                  </a:cubicBezTo>
                  <a:cubicBezTo>
                    <a:pt x="4" y="48"/>
                    <a:pt x="4" y="48"/>
                    <a:pt x="3" y="49"/>
                  </a:cubicBezTo>
                  <a:cubicBezTo>
                    <a:pt x="1" y="50"/>
                    <a:pt x="0" y="52"/>
                    <a:pt x="2" y="56"/>
                  </a:cubicBezTo>
                  <a:cubicBezTo>
                    <a:pt x="4" y="60"/>
                    <a:pt x="8" y="64"/>
                    <a:pt x="12" y="68"/>
                  </a:cubicBezTo>
                  <a:cubicBezTo>
                    <a:pt x="13" y="69"/>
                    <a:pt x="13" y="69"/>
                    <a:pt x="13" y="69"/>
                  </a:cubicBezTo>
                  <a:cubicBezTo>
                    <a:pt x="14" y="70"/>
                    <a:pt x="16" y="71"/>
                    <a:pt x="17" y="72"/>
                  </a:cubicBezTo>
                  <a:cubicBezTo>
                    <a:pt x="20" y="74"/>
                    <a:pt x="23" y="77"/>
                    <a:pt x="24" y="79"/>
                  </a:cubicBezTo>
                  <a:cubicBezTo>
                    <a:pt x="25" y="81"/>
                    <a:pt x="25" y="83"/>
                    <a:pt x="25" y="85"/>
                  </a:cubicBezTo>
                  <a:cubicBezTo>
                    <a:pt x="25" y="85"/>
                    <a:pt x="25" y="85"/>
                    <a:pt x="25" y="85"/>
                  </a:cubicBezTo>
                  <a:cubicBezTo>
                    <a:pt x="25" y="89"/>
                    <a:pt x="25" y="93"/>
                    <a:pt x="25" y="96"/>
                  </a:cubicBezTo>
                  <a:cubicBezTo>
                    <a:pt x="25" y="98"/>
                    <a:pt x="25" y="98"/>
                    <a:pt x="25" y="98"/>
                  </a:cubicBezTo>
                  <a:cubicBezTo>
                    <a:pt x="25" y="103"/>
                    <a:pt x="27" y="106"/>
                    <a:pt x="30" y="109"/>
                  </a:cubicBezTo>
                  <a:cubicBezTo>
                    <a:pt x="31" y="111"/>
                    <a:pt x="31" y="111"/>
                    <a:pt x="31" y="111"/>
                  </a:cubicBezTo>
                  <a:cubicBezTo>
                    <a:pt x="33" y="113"/>
                    <a:pt x="35" y="116"/>
                    <a:pt x="35" y="119"/>
                  </a:cubicBezTo>
                  <a:cubicBezTo>
                    <a:pt x="35" y="119"/>
                    <a:pt x="35" y="120"/>
                    <a:pt x="34" y="121"/>
                  </a:cubicBezTo>
                  <a:cubicBezTo>
                    <a:pt x="34" y="124"/>
                    <a:pt x="33" y="126"/>
                    <a:pt x="34" y="129"/>
                  </a:cubicBezTo>
                  <a:cubicBezTo>
                    <a:pt x="34" y="130"/>
                    <a:pt x="36" y="131"/>
                    <a:pt x="37" y="131"/>
                  </a:cubicBezTo>
                  <a:cubicBezTo>
                    <a:pt x="38" y="132"/>
                    <a:pt x="40" y="132"/>
                    <a:pt x="41" y="132"/>
                  </a:cubicBezTo>
                  <a:cubicBezTo>
                    <a:pt x="42" y="132"/>
                    <a:pt x="44" y="132"/>
                    <a:pt x="45" y="132"/>
                  </a:cubicBezTo>
                  <a:cubicBezTo>
                    <a:pt x="45" y="132"/>
                    <a:pt x="46" y="132"/>
                    <a:pt x="47" y="132"/>
                  </a:cubicBezTo>
                  <a:cubicBezTo>
                    <a:pt x="47" y="132"/>
                    <a:pt x="62" y="132"/>
                    <a:pt x="62" y="132"/>
                  </a:cubicBezTo>
                  <a:cubicBezTo>
                    <a:pt x="62" y="133"/>
                    <a:pt x="62" y="133"/>
                    <a:pt x="62" y="133"/>
                  </a:cubicBezTo>
                  <a:cubicBezTo>
                    <a:pt x="62" y="134"/>
                    <a:pt x="62" y="135"/>
                    <a:pt x="62" y="136"/>
                  </a:cubicBezTo>
                  <a:cubicBezTo>
                    <a:pt x="62" y="136"/>
                    <a:pt x="62" y="137"/>
                    <a:pt x="62" y="138"/>
                  </a:cubicBezTo>
                  <a:cubicBezTo>
                    <a:pt x="63" y="138"/>
                    <a:pt x="63" y="139"/>
                    <a:pt x="63" y="139"/>
                  </a:cubicBezTo>
                  <a:cubicBezTo>
                    <a:pt x="63" y="141"/>
                    <a:pt x="63" y="141"/>
                    <a:pt x="63" y="141"/>
                  </a:cubicBezTo>
                  <a:cubicBezTo>
                    <a:pt x="65" y="141"/>
                    <a:pt x="65" y="141"/>
                    <a:pt x="65" y="141"/>
                  </a:cubicBezTo>
                  <a:cubicBezTo>
                    <a:pt x="66" y="141"/>
                    <a:pt x="67" y="141"/>
                    <a:pt x="68" y="141"/>
                  </a:cubicBezTo>
                  <a:cubicBezTo>
                    <a:pt x="70" y="141"/>
                    <a:pt x="72" y="141"/>
                    <a:pt x="73" y="142"/>
                  </a:cubicBezTo>
                  <a:cubicBezTo>
                    <a:pt x="75" y="142"/>
                    <a:pt x="77" y="143"/>
                    <a:pt x="79" y="145"/>
                  </a:cubicBezTo>
                  <a:cubicBezTo>
                    <a:pt x="81" y="146"/>
                    <a:pt x="84" y="147"/>
                    <a:pt x="87" y="148"/>
                  </a:cubicBezTo>
                  <a:cubicBezTo>
                    <a:pt x="88" y="148"/>
                    <a:pt x="89" y="149"/>
                    <a:pt x="91" y="149"/>
                  </a:cubicBezTo>
                  <a:cubicBezTo>
                    <a:pt x="96" y="150"/>
                    <a:pt x="99" y="150"/>
                    <a:pt x="98" y="158"/>
                  </a:cubicBezTo>
                  <a:cubicBezTo>
                    <a:pt x="97" y="160"/>
                    <a:pt x="97" y="162"/>
                    <a:pt x="96" y="163"/>
                  </a:cubicBezTo>
                  <a:cubicBezTo>
                    <a:pt x="95" y="166"/>
                    <a:pt x="95" y="168"/>
                    <a:pt x="97" y="173"/>
                  </a:cubicBezTo>
                  <a:cubicBezTo>
                    <a:pt x="102" y="183"/>
                    <a:pt x="107" y="195"/>
                    <a:pt x="106" y="207"/>
                  </a:cubicBezTo>
                  <a:cubicBezTo>
                    <a:pt x="106" y="211"/>
                    <a:pt x="105" y="215"/>
                    <a:pt x="105" y="218"/>
                  </a:cubicBezTo>
                  <a:cubicBezTo>
                    <a:pt x="103" y="227"/>
                    <a:pt x="101" y="236"/>
                    <a:pt x="105" y="244"/>
                  </a:cubicBezTo>
                  <a:cubicBezTo>
                    <a:pt x="106" y="246"/>
                    <a:pt x="107" y="248"/>
                    <a:pt x="109" y="250"/>
                  </a:cubicBezTo>
                  <a:cubicBezTo>
                    <a:pt x="111" y="252"/>
                    <a:pt x="112" y="255"/>
                    <a:pt x="113" y="258"/>
                  </a:cubicBezTo>
                  <a:cubicBezTo>
                    <a:pt x="114" y="260"/>
                    <a:pt x="114" y="264"/>
                    <a:pt x="114" y="266"/>
                  </a:cubicBezTo>
                  <a:cubicBezTo>
                    <a:pt x="113" y="267"/>
                    <a:pt x="113" y="268"/>
                    <a:pt x="112" y="269"/>
                  </a:cubicBezTo>
                  <a:cubicBezTo>
                    <a:pt x="111" y="271"/>
                    <a:pt x="110" y="273"/>
                    <a:pt x="111" y="275"/>
                  </a:cubicBezTo>
                  <a:cubicBezTo>
                    <a:pt x="111" y="278"/>
                    <a:pt x="114" y="279"/>
                    <a:pt x="116" y="281"/>
                  </a:cubicBezTo>
                  <a:cubicBezTo>
                    <a:pt x="117" y="281"/>
                    <a:pt x="117" y="282"/>
                    <a:pt x="118" y="282"/>
                  </a:cubicBezTo>
                  <a:cubicBezTo>
                    <a:pt x="119" y="284"/>
                    <a:pt x="120" y="285"/>
                    <a:pt x="121" y="287"/>
                  </a:cubicBezTo>
                  <a:cubicBezTo>
                    <a:pt x="123" y="289"/>
                    <a:pt x="124" y="291"/>
                    <a:pt x="126" y="292"/>
                  </a:cubicBezTo>
                  <a:cubicBezTo>
                    <a:pt x="127" y="292"/>
                    <a:pt x="128" y="292"/>
                    <a:pt x="128" y="292"/>
                  </a:cubicBezTo>
                  <a:cubicBezTo>
                    <a:pt x="130" y="292"/>
                    <a:pt x="131" y="292"/>
                    <a:pt x="132" y="293"/>
                  </a:cubicBezTo>
                  <a:cubicBezTo>
                    <a:pt x="133" y="294"/>
                    <a:pt x="133" y="295"/>
                    <a:pt x="134" y="296"/>
                  </a:cubicBezTo>
                  <a:cubicBezTo>
                    <a:pt x="134" y="297"/>
                    <a:pt x="135" y="298"/>
                    <a:pt x="135" y="299"/>
                  </a:cubicBezTo>
                  <a:cubicBezTo>
                    <a:pt x="137" y="301"/>
                    <a:pt x="142" y="303"/>
                    <a:pt x="146" y="303"/>
                  </a:cubicBezTo>
                  <a:cubicBezTo>
                    <a:pt x="148" y="303"/>
                    <a:pt x="148" y="303"/>
                    <a:pt x="148" y="303"/>
                  </a:cubicBezTo>
                  <a:cubicBezTo>
                    <a:pt x="148" y="301"/>
                    <a:pt x="148" y="301"/>
                    <a:pt x="148" y="301"/>
                  </a:cubicBezTo>
                  <a:cubicBezTo>
                    <a:pt x="148" y="299"/>
                    <a:pt x="148" y="297"/>
                    <a:pt x="148" y="295"/>
                  </a:cubicBezTo>
                  <a:cubicBezTo>
                    <a:pt x="148" y="293"/>
                    <a:pt x="148" y="290"/>
                    <a:pt x="148" y="288"/>
                  </a:cubicBezTo>
                  <a:cubicBezTo>
                    <a:pt x="149" y="287"/>
                    <a:pt x="149" y="287"/>
                    <a:pt x="149" y="287"/>
                  </a:cubicBezTo>
                  <a:cubicBezTo>
                    <a:pt x="149" y="282"/>
                    <a:pt x="150" y="277"/>
                    <a:pt x="152" y="273"/>
                  </a:cubicBezTo>
                  <a:cubicBezTo>
                    <a:pt x="154" y="268"/>
                    <a:pt x="159" y="263"/>
                    <a:pt x="165" y="261"/>
                  </a:cubicBezTo>
                  <a:cubicBezTo>
                    <a:pt x="167" y="260"/>
                    <a:pt x="169" y="260"/>
                    <a:pt x="171" y="260"/>
                  </a:cubicBezTo>
                  <a:cubicBezTo>
                    <a:pt x="173" y="260"/>
                    <a:pt x="174" y="260"/>
                    <a:pt x="175" y="261"/>
                  </a:cubicBezTo>
                  <a:cubicBezTo>
                    <a:pt x="178" y="262"/>
                    <a:pt x="181" y="265"/>
                    <a:pt x="183" y="268"/>
                  </a:cubicBezTo>
                  <a:cubicBezTo>
                    <a:pt x="186" y="272"/>
                    <a:pt x="189" y="276"/>
                    <a:pt x="193" y="276"/>
                  </a:cubicBezTo>
                  <a:cubicBezTo>
                    <a:pt x="194" y="276"/>
                    <a:pt x="195" y="276"/>
                    <a:pt x="196" y="275"/>
                  </a:cubicBezTo>
                  <a:cubicBezTo>
                    <a:pt x="198" y="275"/>
                    <a:pt x="207" y="271"/>
                    <a:pt x="207" y="267"/>
                  </a:cubicBezTo>
                  <a:cubicBezTo>
                    <a:pt x="207" y="265"/>
                    <a:pt x="206" y="264"/>
                    <a:pt x="205" y="263"/>
                  </a:cubicBezTo>
                  <a:cubicBezTo>
                    <a:pt x="203" y="261"/>
                    <a:pt x="201" y="259"/>
                    <a:pt x="202" y="256"/>
                  </a:cubicBezTo>
                  <a:cubicBezTo>
                    <a:pt x="203" y="253"/>
                    <a:pt x="206" y="250"/>
                    <a:pt x="208" y="246"/>
                  </a:cubicBezTo>
                  <a:cubicBezTo>
                    <a:pt x="209" y="245"/>
                    <a:pt x="210" y="243"/>
                    <a:pt x="211" y="242"/>
                  </a:cubicBezTo>
                  <a:cubicBezTo>
                    <a:pt x="211" y="240"/>
                    <a:pt x="211" y="240"/>
                    <a:pt x="211" y="240"/>
                  </a:cubicBezTo>
                  <a:cubicBezTo>
                    <a:pt x="214" y="236"/>
                    <a:pt x="216" y="232"/>
                    <a:pt x="220" y="230"/>
                  </a:cubicBezTo>
                  <a:cubicBezTo>
                    <a:pt x="223" y="229"/>
                    <a:pt x="227" y="228"/>
                    <a:pt x="231" y="228"/>
                  </a:cubicBezTo>
                  <a:cubicBezTo>
                    <a:pt x="232" y="228"/>
                    <a:pt x="232" y="228"/>
                    <a:pt x="232" y="228"/>
                  </a:cubicBezTo>
                  <a:cubicBezTo>
                    <a:pt x="237" y="227"/>
                    <a:pt x="242" y="227"/>
                    <a:pt x="246" y="227"/>
                  </a:cubicBezTo>
                  <a:cubicBezTo>
                    <a:pt x="251" y="227"/>
                    <a:pt x="255" y="227"/>
                    <a:pt x="260" y="226"/>
                  </a:cubicBezTo>
                  <a:cubicBezTo>
                    <a:pt x="263" y="226"/>
                    <a:pt x="267" y="226"/>
                    <a:pt x="271" y="226"/>
                  </a:cubicBezTo>
                  <a:cubicBezTo>
                    <a:pt x="273" y="226"/>
                    <a:pt x="273" y="226"/>
                    <a:pt x="273" y="226"/>
                  </a:cubicBezTo>
                  <a:lnTo>
                    <a:pt x="273" y="22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12"/>
            <p:cNvSpPr>
              <a:spLocks/>
            </p:cNvSpPr>
            <p:nvPr/>
          </p:nvSpPr>
          <p:spPr bwMode="auto">
            <a:xfrm>
              <a:off x="3048863" y="382812"/>
              <a:ext cx="581760" cy="607086"/>
            </a:xfrm>
            <a:custGeom>
              <a:avLst/>
              <a:gdLst>
                <a:gd name="T0" fmla="*/ 210 w 230"/>
                <a:gd name="T1" fmla="*/ 116 h 251"/>
                <a:gd name="T2" fmla="*/ 198 w 230"/>
                <a:gd name="T3" fmla="*/ 110 h 251"/>
                <a:gd name="T4" fmla="*/ 194 w 230"/>
                <a:gd name="T5" fmla="*/ 104 h 251"/>
                <a:gd name="T6" fmla="*/ 188 w 230"/>
                <a:gd name="T7" fmla="*/ 89 h 251"/>
                <a:gd name="T8" fmla="*/ 182 w 230"/>
                <a:gd name="T9" fmla="*/ 76 h 251"/>
                <a:gd name="T10" fmla="*/ 178 w 230"/>
                <a:gd name="T11" fmla="*/ 64 h 251"/>
                <a:gd name="T12" fmla="*/ 174 w 230"/>
                <a:gd name="T13" fmla="*/ 52 h 251"/>
                <a:gd name="T14" fmla="*/ 173 w 230"/>
                <a:gd name="T15" fmla="*/ 34 h 251"/>
                <a:gd name="T16" fmla="*/ 166 w 230"/>
                <a:gd name="T17" fmla="*/ 23 h 251"/>
                <a:gd name="T18" fmla="*/ 168 w 230"/>
                <a:gd name="T19" fmla="*/ 17 h 251"/>
                <a:gd name="T20" fmla="*/ 162 w 230"/>
                <a:gd name="T21" fmla="*/ 8 h 251"/>
                <a:gd name="T22" fmla="*/ 157 w 230"/>
                <a:gd name="T23" fmla="*/ 2 h 251"/>
                <a:gd name="T24" fmla="*/ 147 w 230"/>
                <a:gd name="T25" fmla="*/ 5 h 251"/>
                <a:gd name="T26" fmla="*/ 148 w 230"/>
                <a:gd name="T27" fmla="*/ 10 h 251"/>
                <a:gd name="T28" fmla="*/ 143 w 230"/>
                <a:gd name="T29" fmla="*/ 12 h 251"/>
                <a:gd name="T30" fmla="*/ 138 w 230"/>
                <a:gd name="T31" fmla="*/ 16 h 251"/>
                <a:gd name="T32" fmla="*/ 125 w 230"/>
                <a:gd name="T33" fmla="*/ 31 h 251"/>
                <a:gd name="T34" fmla="*/ 122 w 230"/>
                <a:gd name="T35" fmla="*/ 37 h 251"/>
                <a:gd name="T36" fmla="*/ 115 w 230"/>
                <a:gd name="T37" fmla="*/ 48 h 251"/>
                <a:gd name="T38" fmla="*/ 99 w 230"/>
                <a:gd name="T39" fmla="*/ 80 h 251"/>
                <a:gd name="T40" fmla="*/ 81 w 230"/>
                <a:gd name="T41" fmla="*/ 95 h 251"/>
                <a:gd name="T42" fmla="*/ 70 w 230"/>
                <a:gd name="T43" fmla="*/ 92 h 251"/>
                <a:gd name="T44" fmla="*/ 62 w 230"/>
                <a:gd name="T45" fmla="*/ 91 h 251"/>
                <a:gd name="T46" fmla="*/ 58 w 230"/>
                <a:gd name="T47" fmla="*/ 92 h 251"/>
                <a:gd name="T48" fmla="*/ 47 w 230"/>
                <a:gd name="T49" fmla="*/ 89 h 251"/>
                <a:gd name="T50" fmla="*/ 37 w 230"/>
                <a:gd name="T51" fmla="*/ 93 h 251"/>
                <a:gd name="T52" fmla="*/ 28 w 230"/>
                <a:gd name="T53" fmla="*/ 98 h 251"/>
                <a:gd name="T54" fmla="*/ 23 w 230"/>
                <a:gd name="T55" fmla="*/ 96 h 251"/>
                <a:gd name="T56" fmla="*/ 18 w 230"/>
                <a:gd name="T57" fmla="*/ 94 h 251"/>
                <a:gd name="T58" fmla="*/ 10 w 230"/>
                <a:gd name="T59" fmla="*/ 89 h 251"/>
                <a:gd name="T60" fmla="*/ 6 w 230"/>
                <a:gd name="T61" fmla="*/ 86 h 251"/>
                <a:gd name="T62" fmla="*/ 3 w 230"/>
                <a:gd name="T63" fmla="*/ 113 h 251"/>
                <a:gd name="T64" fmla="*/ 11 w 230"/>
                <a:gd name="T65" fmla="*/ 116 h 251"/>
                <a:gd name="T66" fmla="*/ 19 w 230"/>
                <a:gd name="T67" fmla="*/ 116 h 251"/>
                <a:gd name="T68" fmla="*/ 33 w 230"/>
                <a:gd name="T69" fmla="*/ 124 h 251"/>
                <a:gd name="T70" fmla="*/ 47 w 230"/>
                <a:gd name="T71" fmla="*/ 132 h 251"/>
                <a:gd name="T72" fmla="*/ 61 w 230"/>
                <a:gd name="T73" fmla="*/ 141 h 251"/>
                <a:gd name="T74" fmla="*/ 67 w 230"/>
                <a:gd name="T75" fmla="*/ 156 h 251"/>
                <a:gd name="T76" fmla="*/ 76 w 230"/>
                <a:gd name="T77" fmla="*/ 165 h 251"/>
                <a:gd name="T78" fmla="*/ 79 w 230"/>
                <a:gd name="T79" fmla="*/ 182 h 251"/>
                <a:gd name="T80" fmla="*/ 91 w 230"/>
                <a:gd name="T81" fmla="*/ 206 h 251"/>
                <a:gd name="T82" fmla="*/ 102 w 230"/>
                <a:gd name="T83" fmla="*/ 222 h 251"/>
                <a:gd name="T84" fmla="*/ 104 w 230"/>
                <a:gd name="T85" fmla="*/ 227 h 251"/>
                <a:gd name="T86" fmla="*/ 104 w 230"/>
                <a:gd name="T87" fmla="*/ 230 h 251"/>
                <a:gd name="T88" fmla="*/ 110 w 230"/>
                <a:gd name="T89" fmla="*/ 240 h 251"/>
                <a:gd name="T90" fmla="*/ 112 w 230"/>
                <a:gd name="T91" fmla="*/ 243 h 251"/>
                <a:gd name="T92" fmla="*/ 121 w 230"/>
                <a:gd name="T93" fmla="*/ 249 h 251"/>
                <a:gd name="T94" fmla="*/ 130 w 230"/>
                <a:gd name="T95" fmla="*/ 251 h 251"/>
                <a:gd name="T96" fmla="*/ 142 w 230"/>
                <a:gd name="T97" fmla="*/ 238 h 251"/>
                <a:gd name="T98" fmla="*/ 153 w 230"/>
                <a:gd name="T99" fmla="*/ 219 h 251"/>
                <a:gd name="T100" fmla="*/ 186 w 230"/>
                <a:gd name="T101" fmla="*/ 189 h 251"/>
                <a:gd name="T102" fmla="*/ 195 w 230"/>
                <a:gd name="T103" fmla="*/ 186 h 251"/>
                <a:gd name="T104" fmla="*/ 198 w 230"/>
                <a:gd name="T105" fmla="*/ 183 h 251"/>
                <a:gd name="T106" fmla="*/ 202 w 230"/>
                <a:gd name="T107" fmla="*/ 178 h 251"/>
                <a:gd name="T108" fmla="*/ 210 w 230"/>
                <a:gd name="T109" fmla="*/ 171 h 251"/>
                <a:gd name="T110" fmla="*/ 218 w 230"/>
                <a:gd name="T111" fmla="*/ 159 h 251"/>
                <a:gd name="T112" fmla="*/ 219 w 230"/>
                <a:gd name="T113" fmla="*/ 155 h 251"/>
                <a:gd name="T114" fmla="*/ 224 w 230"/>
                <a:gd name="T115" fmla="*/ 148 h 251"/>
                <a:gd name="T116" fmla="*/ 221 w 230"/>
                <a:gd name="T117" fmla="*/ 144 h 251"/>
                <a:gd name="T118" fmla="*/ 221 w 230"/>
                <a:gd name="T119" fmla="*/ 11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51">
                  <a:moveTo>
                    <a:pt x="221" y="118"/>
                  </a:moveTo>
                  <a:cubicBezTo>
                    <a:pt x="217" y="117"/>
                    <a:pt x="214" y="116"/>
                    <a:pt x="210" y="116"/>
                  </a:cubicBezTo>
                  <a:cubicBezTo>
                    <a:pt x="207" y="116"/>
                    <a:pt x="205" y="116"/>
                    <a:pt x="203" y="116"/>
                  </a:cubicBezTo>
                  <a:cubicBezTo>
                    <a:pt x="200" y="115"/>
                    <a:pt x="199" y="113"/>
                    <a:pt x="198" y="110"/>
                  </a:cubicBezTo>
                  <a:cubicBezTo>
                    <a:pt x="197" y="109"/>
                    <a:pt x="197" y="108"/>
                    <a:pt x="196" y="106"/>
                  </a:cubicBezTo>
                  <a:cubicBezTo>
                    <a:pt x="195" y="105"/>
                    <a:pt x="194" y="105"/>
                    <a:pt x="194" y="104"/>
                  </a:cubicBezTo>
                  <a:cubicBezTo>
                    <a:pt x="192" y="103"/>
                    <a:pt x="192" y="101"/>
                    <a:pt x="191" y="100"/>
                  </a:cubicBezTo>
                  <a:cubicBezTo>
                    <a:pt x="190" y="97"/>
                    <a:pt x="189" y="93"/>
                    <a:pt x="188" y="89"/>
                  </a:cubicBezTo>
                  <a:cubicBezTo>
                    <a:pt x="187" y="85"/>
                    <a:pt x="186" y="82"/>
                    <a:pt x="184" y="78"/>
                  </a:cubicBezTo>
                  <a:cubicBezTo>
                    <a:pt x="183" y="77"/>
                    <a:pt x="183" y="76"/>
                    <a:pt x="182" y="76"/>
                  </a:cubicBezTo>
                  <a:cubicBezTo>
                    <a:pt x="181" y="74"/>
                    <a:pt x="181" y="72"/>
                    <a:pt x="180" y="70"/>
                  </a:cubicBezTo>
                  <a:cubicBezTo>
                    <a:pt x="180" y="68"/>
                    <a:pt x="179" y="66"/>
                    <a:pt x="178" y="64"/>
                  </a:cubicBezTo>
                  <a:cubicBezTo>
                    <a:pt x="177" y="61"/>
                    <a:pt x="176" y="59"/>
                    <a:pt x="175" y="56"/>
                  </a:cubicBezTo>
                  <a:cubicBezTo>
                    <a:pt x="175" y="54"/>
                    <a:pt x="174" y="53"/>
                    <a:pt x="174" y="52"/>
                  </a:cubicBezTo>
                  <a:cubicBezTo>
                    <a:pt x="172" y="49"/>
                    <a:pt x="173" y="45"/>
                    <a:pt x="173" y="42"/>
                  </a:cubicBezTo>
                  <a:cubicBezTo>
                    <a:pt x="173" y="39"/>
                    <a:pt x="173" y="36"/>
                    <a:pt x="173" y="34"/>
                  </a:cubicBezTo>
                  <a:cubicBezTo>
                    <a:pt x="172" y="31"/>
                    <a:pt x="171" y="27"/>
                    <a:pt x="169" y="25"/>
                  </a:cubicBezTo>
                  <a:cubicBezTo>
                    <a:pt x="169" y="24"/>
                    <a:pt x="167" y="24"/>
                    <a:pt x="166" y="23"/>
                  </a:cubicBezTo>
                  <a:cubicBezTo>
                    <a:pt x="166" y="23"/>
                    <a:pt x="166" y="23"/>
                    <a:pt x="166" y="23"/>
                  </a:cubicBezTo>
                  <a:cubicBezTo>
                    <a:pt x="168" y="21"/>
                    <a:pt x="168" y="19"/>
                    <a:pt x="168" y="17"/>
                  </a:cubicBezTo>
                  <a:cubicBezTo>
                    <a:pt x="168" y="13"/>
                    <a:pt x="166" y="12"/>
                    <a:pt x="164" y="10"/>
                  </a:cubicBezTo>
                  <a:cubicBezTo>
                    <a:pt x="164" y="10"/>
                    <a:pt x="163" y="9"/>
                    <a:pt x="162" y="8"/>
                  </a:cubicBezTo>
                  <a:cubicBezTo>
                    <a:pt x="162" y="8"/>
                    <a:pt x="161" y="7"/>
                    <a:pt x="161" y="6"/>
                  </a:cubicBezTo>
                  <a:cubicBezTo>
                    <a:pt x="159" y="5"/>
                    <a:pt x="158" y="3"/>
                    <a:pt x="157" y="2"/>
                  </a:cubicBezTo>
                  <a:cubicBezTo>
                    <a:pt x="155" y="1"/>
                    <a:pt x="153" y="0"/>
                    <a:pt x="152" y="0"/>
                  </a:cubicBezTo>
                  <a:cubicBezTo>
                    <a:pt x="150" y="0"/>
                    <a:pt x="147" y="1"/>
                    <a:pt x="147" y="5"/>
                  </a:cubicBezTo>
                  <a:cubicBezTo>
                    <a:pt x="147" y="6"/>
                    <a:pt x="147" y="8"/>
                    <a:pt x="148" y="9"/>
                  </a:cubicBezTo>
                  <a:cubicBezTo>
                    <a:pt x="148" y="9"/>
                    <a:pt x="148" y="10"/>
                    <a:pt x="148" y="10"/>
                  </a:cubicBezTo>
                  <a:cubicBezTo>
                    <a:pt x="148" y="10"/>
                    <a:pt x="148" y="10"/>
                    <a:pt x="147" y="10"/>
                  </a:cubicBezTo>
                  <a:cubicBezTo>
                    <a:pt x="145" y="10"/>
                    <a:pt x="144" y="11"/>
                    <a:pt x="143" y="12"/>
                  </a:cubicBezTo>
                  <a:cubicBezTo>
                    <a:pt x="142" y="13"/>
                    <a:pt x="142" y="13"/>
                    <a:pt x="141" y="14"/>
                  </a:cubicBezTo>
                  <a:cubicBezTo>
                    <a:pt x="140" y="14"/>
                    <a:pt x="139" y="15"/>
                    <a:pt x="138" y="16"/>
                  </a:cubicBezTo>
                  <a:cubicBezTo>
                    <a:pt x="136" y="17"/>
                    <a:pt x="134" y="19"/>
                    <a:pt x="132" y="21"/>
                  </a:cubicBezTo>
                  <a:cubicBezTo>
                    <a:pt x="129" y="24"/>
                    <a:pt x="127" y="28"/>
                    <a:pt x="125" y="31"/>
                  </a:cubicBezTo>
                  <a:cubicBezTo>
                    <a:pt x="125" y="32"/>
                    <a:pt x="124" y="33"/>
                    <a:pt x="124" y="34"/>
                  </a:cubicBezTo>
                  <a:cubicBezTo>
                    <a:pt x="123" y="35"/>
                    <a:pt x="123" y="36"/>
                    <a:pt x="122" y="37"/>
                  </a:cubicBezTo>
                  <a:cubicBezTo>
                    <a:pt x="121" y="40"/>
                    <a:pt x="119" y="43"/>
                    <a:pt x="118" y="45"/>
                  </a:cubicBezTo>
                  <a:cubicBezTo>
                    <a:pt x="117" y="46"/>
                    <a:pt x="116" y="47"/>
                    <a:pt x="115" y="48"/>
                  </a:cubicBezTo>
                  <a:cubicBezTo>
                    <a:pt x="113" y="50"/>
                    <a:pt x="111" y="51"/>
                    <a:pt x="110" y="54"/>
                  </a:cubicBezTo>
                  <a:cubicBezTo>
                    <a:pt x="107" y="65"/>
                    <a:pt x="103" y="73"/>
                    <a:pt x="99" y="80"/>
                  </a:cubicBezTo>
                  <a:cubicBezTo>
                    <a:pt x="97" y="84"/>
                    <a:pt x="89" y="96"/>
                    <a:pt x="82" y="96"/>
                  </a:cubicBezTo>
                  <a:cubicBezTo>
                    <a:pt x="82" y="96"/>
                    <a:pt x="81" y="95"/>
                    <a:pt x="81" y="95"/>
                  </a:cubicBezTo>
                  <a:cubicBezTo>
                    <a:pt x="80" y="95"/>
                    <a:pt x="80" y="95"/>
                    <a:pt x="80" y="95"/>
                  </a:cubicBezTo>
                  <a:cubicBezTo>
                    <a:pt x="76" y="94"/>
                    <a:pt x="73" y="94"/>
                    <a:pt x="70" y="92"/>
                  </a:cubicBezTo>
                  <a:cubicBezTo>
                    <a:pt x="69" y="91"/>
                    <a:pt x="67" y="90"/>
                    <a:pt x="66" y="90"/>
                  </a:cubicBezTo>
                  <a:cubicBezTo>
                    <a:pt x="64" y="90"/>
                    <a:pt x="63" y="91"/>
                    <a:pt x="62" y="91"/>
                  </a:cubicBezTo>
                  <a:cubicBezTo>
                    <a:pt x="61" y="91"/>
                    <a:pt x="60" y="92"/>
                    <a:pt x="59" y="92"/>
                  </a:cubicBezTo>
                  <a:cubicBezTo>
                    <a:pt x="58" y="92"/>
                    <a:pt x="58" y="92"/>
                    <a:pt x="58" y="92"/>
                  </a:cubicBezTo>
                  <a:cubicBezTo>
                    <a:pt x="57" y="91"/>
                    <a:pt x="55" y="91"/>
                    <a:pt x="54" y="91"/>
                  </a:cubicBezTo>
                  <a:cubicBezTo>
                    <a:pt x="52" y="90"/>
                    <a:pt x="50" y="89"/>
                    <a:pt x="47" y="89"/>
                  </a:cubicBezTo>
                  <a:cubicBezTo>
                    <a:pt x="47" y="89"/>
                    <a:pt x="46" y="89"/>
                    <a:pt x="46" y="89"/>
                  </a:cubicBezTo>
                  <a:cubicBezTo>
                    <a:pt x="42" y="90"/>
                    <a:pt x="40" y="91"/>
                    <a:pt x="37" y="93"/>
                  </a:cubicBezTo>
                  <a:cubicBezTo>
                    <a:pt x="36" y="94"/>
                    <a:pt x="36" y="94"/>
                    <a:pt x="36" y="94"/>
                  </a:cubicBezTo>
                  <a:cubicBezTo>
                    <a:pt x="34" y="96"/>
                    <a:pt x="31" y="97"/>
                    <a:pt x="28" y="98"/>
                  </a:cubicBezTo>
                  <a:cubicBezTo>
                    <a:pt x="28" y="98"/>
                    <a:pt x="28" y="98"/>
                    <a:pt x="28" y="98"/>
                  </a:cubicBezTo>
                  <a:cubicBezTo>
                    <a:pt x="27" y="98"/>
                    <a:pt x="25" y="97"/>
                    <a:pt x="23" y="96"/>
                  </a:cubicBezTo>
                  <a:cubicBezTo>
                    <a:pt x="23" y="96"/>
                    <a:pt x="22" y="95"/>
                    <a:pt x="21" y="95"/>
                  </a:cubicBezTo>
                  <a:cubicBezTo>
                    <a:pt x="20" y="94"/>
                    <a:pt x="19" y="94"/>
                    <a:pt x="18" y="94"/>
                  </a:cubicBezTo>
                  <a:cubicBezTo>
                    <a:pt x="16" y="93"/>
                    <a:pt x="14" y="92"/>
                    <a:pt x="13" y="91"/>
                  </a:cubicBezTo>
                  <a:cubicBezTo>
                    <a:pt x="12" y="91"/>
                    <a:pt x="11" y="90"/>
                    <a:pt x="10" y="89"/>
                  </a:cubicBezTo>
                  <a:cubicBezTo>
                    <a:pt x="10" y="89"/>
                    <a:pt x="9" y="88"/>
                    <a:pt x="8" y="87"/>
                  </a:cubicBezTo>
                  <a:cubicBezTo>
                    <a:pt x="6" y="86"/>
                    <a:pt x="6" y="86"/>
                    <a:pt x="6" y="86"/>
                  </a:cubicBezTo>
                  <a:cubicBezTo>
                    <a:pt x="5" y="88"/>
                    <a:pt x="5" y="88"/>
                    <a:pt x="5" y="88"/>
                  </a:cubicBezTo>
                  <a:cubicBezTo>
                    <a:pt x="2" y="98"/>
                    <a:pt x="0" y="108"/>
                    <a:pt x="3" y="113"/>
                  </a:cubicBezTo>
                  <a:cubicBezTo>
                    <a:pt x="4" y="115"/>
                    <a:pt x="6" y="116"/>
                    <a:pt x="9" y="116"/>
                  </a:cubicBezTo>
                  <a:cubicBezTo>
                    <a:pt x="10" y="116"/>
                    <a:pt x="11" y="116"/>
                    <a:pt x="11" y="116"/>
                  </a:cubicBezTo>
                  <a:cubicBezTo>
                    <a:pt x="13" y="116"/>
                    <a:pt x="14" y="116"/>
                    <a:pt x="15" y="116"/>
                  </a:cubicBezTo>
                  <a:cubicBezTo>
                    <a:pt x="16" y="116"/>
                    <a:pt x="18" y="116"/>
                    <a:pt x="19" y="116"/>
                  </a:cubicBezTo>
                  <a:cubicBezTo>
                    <a:pt x="21" y="116"/>
                    <a:pt x="24" y="116"/>
                    <a:pt x="27" y="117"/>
                  </a:cubicBezTo>
                  <a:cubicBezTo>
                    <a:pt x="30" y="119"/>
                    <a:pt x="31" y="121"/>
                    <a:pt x="33" y="124"/>
                  </a:cubicBezTo>
                  <a:cubicBezTo>
                    <a:pt x="34" y="125"/>
                    <a:pt x="35" y="127"/>
                    <a:pt x="36" y="128"/>
                  </a:cubicBezTo>
                  <a:cubicBezTo>
                    <a:pt x="39" y="131"/>
                    <a:pt x="43" y="131"/>
                    <a:pt x="47" y="132"/>
                  </a:cubicBezTo>
                  <a:cubicBezTo>
                    <a:pt x="48" y="132"/>
                    <a:pt x="49" y="132"/>
                    <a:pt x="51" y="132"/>
                  </a:cubicBezTo>
                  <a:cubicBezTo>
                    <a:pt x="57" y="132"/>
                    <a:pt x="60" y="135"/>
                    <a:pt x="61" y="141"/>
                  </a:cubicBezTo>
                  <a:cubicBezTo>
                    <a:pt x="61" y="143"/>
                    <a:pt x="61" y="143"/>
                    <a:pt x="61" y="143"/>
                  </a:cubicBezTo>
                  <a:cubicBezTo>
                    <a:pt x="62" y="148"/>
                    <a:pt x="63" y="153"/>
                    <a:pt x="67" y="156"/>
                  </a:cubicBezTo>
                  <a:cubicBezTo>
                    <a:pt x="68" y="157"/>
                    <a:pt x="69" y="158"/>
                    <a:pt x="70" y="159"/>
                  </a:cubicBezTo>
                  <a:cubicBezTo>
                    <a:pt x="73" y="161"/>
                    <a:pt x="75" y="162"/>
                    <a:pt x="76" y="165"/>
                  </a:cubicBezTo>
                  <a:cubicBezTo>
                    <a:pt x="78" y="169"/>
                    <a:pt x="78" y="173"/>
                    <a:pt x="78" y="177"/>
                  </a:cubicBezTo>
                  <a:cubicBezTo>
                    <a:pt x="78" y="178"/>
                    <a:pt x="78" y="180"/>
                    <a:pt x="79" y="182"/>
                  </a:cubicBezTo>
                  <a:cubicBezTo>
                    <a:pt x="80" y="189"/>
                    <a:pt x="81" y="194"/>
                    <a:pt x="84" y="198"/>
                  </a:cubicBezTo>
                  <a:cubicBezTo>
                    <a:pt x="86" y="201"/>
                    <a:pt x="88" y="203"/>
                    <a:pt x="91" y="206"/>
                  </a:cubicBezTo>
                  <a:cubicBezTo>
                    <a:pt x="92" y="207"/>
                    <a:pt x="93" y="208"/>
                    <a:pt x="95" y="210"/>
                  </a:cubicBezTo>
                  <a:cubicBezTo>
                    <a:pt x="98" y="213"/>
                    <a:pt x="100" y="218"/>
                    <a:pt x="102" y="222"/>
                  </a:cubicBezTo>
                  <a:cubicBezTo>
                    <a:pt x="103" y="224"/>
                    <a:pt x="103" y="224"/>
                    <a:pt x="103" y="224"/>
                  </a:cubicBezTo>
                  <a:cubicBezTo>
                    <a:pt x="103" y="225"/>
                    <a:pt x="103" y="226"/>
                    <a:pt x="104" y="227"/>
                  </a:cubicBezTo>
                  <a:cubicBezTo>
                    <a:pt x="104" y="228"/>
                    <a:pt x="104" y="229"/>
                    <a:pt x="104" y="229"/>
                  </a:cubicBezTo>
                  <a:cubicBezTo>
                    <a:pt x="104" y="230"/>
                    <a:pt x="104" y="230"/>
                    <a:pt x="104" y="230"/>
                  </a:cubicBezTo>
                  <a:cubicBezTo>
                    <a:pt x="104" y="233"/>
                    <a:pt x="105" y="235"/>
                    <a:pt x="107" y="236"/>
                  </a:cubicBezTo>
                  <a:cubicBezTo>
                    <a:pt x="109" y="237"/>
                    <a:pt x="109" y="239"/>
                    <a:pt x="110" y="240"/>
                  </a:cubicBezTo>
                  <a:cubicBezTo>
                    <a:pt x="111" y="241"/>
                    <a:pt x="111" y="241"/>
                    <a:pt x="111" y="241"/>
                  </a:cubicBezTo>
                  <a:cubicBezTo>
                    <a:pt x="111" y="242"/>
                    <a:pt x="112" y="243"/>
                    <a:pt x="112" y="243"/>
                  </a:cubicBezTo>
                  <a:cubicBezTo>
                    <a:pt x="113" y="245"/>
                    <a:pt x="113" y="246"/>
                    <a:pt x="114" y="247"/>
                  </a:cubicBezTo>
                  <a:cubicBezTo>
                    <a:pt x="116" y="248"/>
                    <a:pt x="118" y="249"/>
                    <a:pt x="121" y="249"/>
                  </a:cubicBezTo>
                  <a:cubicBezTo>
                    <a:pt x="122" y="250"/>
                    <a:pt x="122" y="250"/>
                    <a:pt x="123" y="250"/>
                  </a:cubicBezTo>
                  <a:cubicBezTo>
                    <a:pt x="125" y="250"/>
                    <a:pt x="128" y="251"/>
                    <a:pt x="130" y="251"/>
                  </a:cubicBezTo>
                  <a:cubicBezTo>
                    <a:pt x="132" y="251"/>
                    <a:pt x="134" y="251"/>
                    <a:pt x="135" y="250"/>
                  </a:cubicBezTo>
                  <a:cubicBezTo>
                    <a:pt x="140" y="248"/>
                    <a:pt x="141" y="243"/>
                    <a:pt x="142" y="238"/>
                  </a:cubicBezTo>
                  <a:cubicBezTo>
                    <a:pt x="143" y="236"/>
                    <a:pt x="143" y="236"/>
                    <a:pt x="143" y="236"/>
                  </a:cubicBezTo>
                  <a:cubicBezTo>
                    <a:pt x="144" y="229"/>
                    <a:pt x="149" y="224"/>
                    <a:pt x="153" y="219"/>
                  </a:cubicBezTo>
                  <a:cubicBezTo>
                    <a:pt x="155" y="216"/>
                    <a:pt x="158" y="213"/>
                    <a:pt x="160" y="210"/>
                  </a:cubicBezTo>
                  <a:cubicBezTo>
                    <a:pt x="166" y="200"/>
                    <a:pt x="175" y="193"/>
                    <a:pt x="186" y="189"/>
                  </a:cubicBezTo>
                  <a:cubicBezTo>
                    <a:pt x="189" y="188"/>
                    <a:pt x="191" y="187"/>
                    <a:pt x="194" y="186"/>
                  </a:cubicBezTo>
                  <a:cubicBezTo>
                    <a:pt x="195" y="186"/>
                    <a:pt x="195" y="186"/>
                    <a:pt x="195" y="186"/>
                  </a:cubicBezTo>
                  <a:cubicBezTo>
                    <a:pt x="196" y="186"/>
                    <a:pt x="196" y="186"/>
                    <a:pt x="196" y="186"/>
                  </a:cubicBezTo>
                  <a:cubicBezTo>
                    <a:pt x="196" y="185"/>
                    <a:pt x="197" y="184"/>
                    <a:pt x="198" y="183"/>
                  </a:cubicBezTo>
                  <a:cubicBezTo>
                    <a:pt x="199" y="182"/>
                    <a:pt x="199" y="181"/>
                    <a:pt x="200" y="180"/>
                  </a:cubicBezTo>
                  <a:cubicBezTo>
                    <a:pt x="201" y="179"/>
                    <a:pt x="201" y="178"/>
                    <a:pt x="202" y="178"/>
                  </a:cubicBezTo>
                  <a:cubicBezTo>
                    <a:pt x="203" y="175"/>
                    <a:pt x="205" y="174"/>
                    <a:pt x="207" y="172"/>
                  </a:cubicBezTo>
                  <a:cubicBezTo>
                    <a:pt x="208" y="172"/>
                    <a:pt x="209" y="171"/>
                    <a:pt x="210" y="171"/>
                  </a:cubicBezTo>
                  <a:cubicBezTo>
                    <a:pt x="212" y="170"/>
                    <a:pt x="215" y="169"/>
                    <a:pt x="217" y="166"/>
                  </a:cubicBezTo>
                  <a:cubicBezTo>
                    <a:pt x="220" y="163"/>
                    <a:pt x="219" y="161"/>
                    <a:pt x="218" y="159"/>
                  </a:cubicBezTo>
                  <a:cubicBezTo>
                    <a:pt x="217" y="158"/>
                    <a:pt x="217" y="157"/>
                    <a:pt x="217" y="156"/>
                  </a:cubicBezTo>
                  <a:cubicBezTo>
                    <a:pt x="217" y="155"/>
                    <a:pt x="217" y="155"/>
                    <a:pt x="219" y="155"/>
                  </a:cubicBezTo>
                  <a:cubicBezTo>
                    <a:pt x="220" y="154"/>
                    <a:pt x="222" y="153"/>
                    <a:pt x="223" y="152"/>
                  </a:cubicBezTo>
                  <a:cubicBezTo>
                    <a:pt x="224" y="150"/>
                    <a:pt x="225" y="149"/>
                    <a:pt x="224" y="148"/>
                  </a:cubicBezTo>
                  <a:cubicBezTo>
                    <a:pt x="224" y="146"/>
                    <a:pt x="223" y="145"/>
                    <a:pt x="222" y="145"/>
                  </a:cubicBezTo>
                  <a:cubicBezTo>
                    <a:pt x="221" y="145"/>
                    <a:pt x="221" y="145"/>
                    <a:pt x="221" y="144"/>
                  </a:cubicBezTo>
                  <a:cubicBezTo>
                    <a:pt x="224" y="143"/>
                    <a:pt x="227" y="142"/>
                    <a:pt x="228" y="138"/>
                  </a:cubicBezTo>
                  <a:cubicBezTo>
                    <a:pt x="230" y="131"/>
                    <a:pt x="228" y="122"/>
                    <a:pt x="221" y="11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13"/>
            <p:cNvSpPr>
              <a:spLocks noEditPoints="1"/>
            </p:cNvSpPr>
            <p:nvPr/>
          </p:nvSpPr>
          <p:spPr bwMode="auto">
            <a:xfrm>
              <a:off x="2557323" y="569302"/>
              <a:ext cx="1501583" cy="1374871"/>
            </a:xfrm>
            <a:custGeom>
              <a:avLst/>
              <a:gdLst>
                <a:gd name="T0" fmla="*/ 569 w 593"/>
                <a:gd name="T1" fmla="*/ 167 h 568"/>
                <a:gd name="T2" fmla="*/ 555 w 593"/>
                <a:gd name="T3" fmla="*/ 160 h 568"/>
                <a:gd name="T4" fmla="*/ 542 w 593"/>
                <a:gd name="T5" fmla="*/ 155 h 568"/>
                <a:gd name="T6" fmla="*/ 522 w 593"/>
                <a:gd name="T7" fmla="*/ 154 h 568"/>
                <a:gd name="T8" fmla="*/ 507 w 593"/>
                <a:gd name="T9" fmla="*/ 155 h 568"/>
                <a:gd name="T10" fmla="*/ 484 w 593"/>
                <a:gd name="T11" fmla="*/ 181 h 568"/>
                <a:gd name="T12" fmla="*/ 446 w 593"/>
                <a:gd name="T13" fmla="*/ 213 h 568"/>
                <a:gd name="T14" fmla="*/ 462 w 593"/>
                <a:gd name="T15" fmla="*/ 195 h 568"/>
                <a:gd name="T16" fmla="*/ 463 w 593"/>
                <a:gd name="T17" fmla="*/ 131 h 568"/>
                <a:gd name="T18" fmla="*/ 441 w 593"/>
                <a:gd name="T19" fmla="*/ 131 h 568"/>
                <a:gd name="T20" fmla="*/ 442 w 593"/>
                <a:gd name="T21" fmla="*/ 129 h 568"/>
                <a:gd name="T22" fmla="*/ 423 w 593"/>
                <a:gd name="T23" fmla="*/ 131 h 568"/>
                <a:gd name="T24" fmla="*/ 427 w 593"/>
                <a:gd name="T25" fmla="*/ 118 h 568"/>
                <a:gd name="T26" fmla="*/ 408 w 593"/>
                <a:gd name="T27" fmla="*/ 109 h 568"/>
                <a:gd name="T28" fmla="*/ 412 w 593"/>
                <a:gd name="T29" fmla="*/ 93 h 568"/>
                <a:gd name="T30" fmla="*/ 397 w 593"/>
                <a:gd name="T31" fmla="*/ 100 h 568"/>
                <a:gd name="T32" fmla="*/ 388 w 593"/>
                <a:gd name="T33" fmla="*/ 110 h 568"/>
                <a:gd name="T34" fmla="*/ 324 w 593"/>
                <a:gd name="T35" fmla="*/ 174 h 568"/>
                <a:gd name="T36" fmla="*/ 298 w 593"/>
                <a:gd name="T37" fmla="*/ 153 h 568"/>
                <a:gd name="T38" fmla="*/ 272 w 593"/>
                <a:gd name="T39" fmla="*/ 105 h 568"/>
                <a:gd name="T40" fmla="*/ 241 w 593"/>
                <a:gd name="T41" fmla="*/ 55 h 568"/>
                <a:gd name="T42" fmla="*/ 197 w 593"/>
                <a:gd name="T43" fmla="*/ 36 h 568"/>
                <a:gd name="T44" fmla="*/ 182 w 593"/>
                <a:gd name="T45" fmla="*/ 0 h 568"/>
                <a:gd name="T46" fmla="*/ 150 w 593"/>
                <a:gd name="T47" fmla="*/ 9 h 568"/>
                <a:gd name="T48" fmla="*/ 140 w 593"/>
                <a:gd name="T49" fmla="*/ 33 h 568"/>
                <a:gd name="T50" fmla="*/ 101 w 593"/>
                <a:gd name="T51" fmla="*/ 30 h 568"/>
                <a:gd name="T52" fmla="*/ 61 w 593"/>
                <a:gd name="T53" fmla="*/ 42 h 568"/>
                <a:gd name="T54" fmla="*/ 34 w 593"/>
                <a:gd name="T55" fmla="*/ 46 h 568"/>
                <a:gd name="T56" fmla="*/ 17 w 593"/>
                <a:gd name="T57" fmla="*/ 62 h 568"/>
                <a:gd name="T58" fmla="*/ 0 w 593"/>
                <a:gd name="T59" fmla="*/ 57 h 568"/>
                <a:gd name="T60" fmla="*/ 7 w 593"/>
                <a:gd name="T61" fmla="*/ 120 h 568"/>
                <a:gd name="T62" fmla="*/ 22 w 593"/>
                <a:gd name="T63" fmla="*/ 155 h 568"/>
                <a:gd name="T64" fmla="*/ 56 w 593"/>
                <a:gd name="T65" fmla="*/ 187 h 568"/>
                <a:gd name="T66" fmla="*/ 93 w 593"/>
                <a:gd name="T67" fmla="*/ 206 h 568"/>
                <a:gd name="T68" fmla="*/ 112 w 593"/>
                <a:gd name="T69" fmla="*/ 217 h 568"/>
                <a:gd name="T70" fmla="*/ 62 w 593"/>
                <a:gd name="T71" fmla="*/ 352 h 568"/>
                <a:gd name="T72" fmla="*/ 30 w 593"/>
                <a:gd name="T73" fmla="*/ 432 h 568"/>
                <a:gd name="T74" fmla="*/ 52 w 593"/>
                <a:gd name="T75" fmla="*/ 467 h 568"/>
                <a:gd name="T76" fmla="*/ 97 w 593"/>
                <a:gd name="T77" fmla="*/ 540 h 568"/>
                <a:gd name="T78" fmla="*/ 122 w 593"/>
                <a:gd name="T79" fmla="*/ 550 h 568"/>
                <a:gd name="T80" fmla="*/ 424 w 593"/>
                <a:gd name="T81" fmla="*/ 525 h 568"/>
                <a:gd name="T82" fmla="*/ 445 w 593"/>
                <a:gd name="T83" fmla="*/ 488 h 568"/>
                <a:gd name="T84" fmla="*/ 449 w 593"/>
                <a:gd name="T85" fmla="*/ 435 h 568"/>
                <a:gd name="T86" fmla="*/ 489 w 593"/>
                <a:gd name="T87" fmla="*/ 395 h 568"/>
                <a:gd name="T88" fmla="*/ 478 w 593"/>
                <a:gd name="T89" fmla="*/ 367 h 568"/>
                <a:gd name="T90" fmla="*/ 488 w 593"/>
                <a:gd name="T91" fmla="*/ 350 h 568"/>
                <a:gd name="T92" fmla="*/ 522 w 593"/>
                <a:gd name="T93" fmla="*/ 330 h 568"/>
                <a:gd name="T94" fmla="*/ 540 w 593"/>
                <a:gd name="T95" fmla="*/ 305 h 568"/>
                <a:gd name="T96" fmla="*/ 565 w 593"/>
                <a:gd name="T97" fmla="*/ 264 h 568"/>
                <a:gd name="T98" fmla="*/ 587 w 593"/>
                <a:gd name="T99" fmla="*/ 216 h 568"/>
                <a:gd name="T100" fmla="*/ 373 w 593"/>
                <a:gd name="T101" fmla="*/ 162 h 568"/>
                <a:gd name="T102" fmla="*/ 375 w 593"/>
                <a:gd name="T103" fmla="*/ 154 h 568"/>
                <a:gd name="T104" fmla="*/ 378 w 593"/>
                <a:gd name="T105" fmla="*/ 139 h 568"/>
                <a:gd name="T106" fmla="*/ 367 w 593"/>
                <a:gd name="T107" fmla="*/ 147 h 568"/>
                <a:gd name="T108" fmla="*/ 362 w 593"/>
                <a:gd name="T109" fmla="*/ 168 h 568"/>
                <a:gd name="T110" fmla="*/ 349 w 593"/>
                <a:gd name="T111" fmla="*/ 174 h 568"/>
                <a:gd name="T112" fmla="*/ 360 w 593"/>
                <a:gd name="T113" fmla="*/ 148 h 568"/>
                <a:gd name="T114" fmla="*/ 366 w 593"/>
                <a:gd name="T115" fmla="*/ 132 h 568"/>
                <a:gd name="T116" fmla="*/ 394 w 593"/>
                <a:gd name="T117" fmla="*/ 120 h 568"/>
                <a:gd name="T118" fmla="*/ 408 w 593"/>
                <a:gd name="T119" fmla="*/ 204 h 568"/>
                <a:gd name="T120" fmla="*/ 421 w 593"/>
                <a:gd name="T121" fmla="*/ 20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568">
                  <a:moveTo>
                    <a:pt x="593" y="178"/>
                  </a:moveTo>
                  <a:cubicBezTo>
                    <a:pt x="591" y="178"/>
                    <a:pt x="591" y="178"/>
                    <a:pt x="591" y="178"/>
                  </a:cubicBezTo>
                  <a:cubicBezTo>
                    <a:pt x="590" y="178"/>
                    <a:pt x="588" y="177"/>
                    <a:pt x="587" y="176"/>
                  </a:cubicBezTo>
                  <a:cubicBezTo>
                    <a:pt x="587" y="176"/>
                    <a:pt x="586" y="175"/>
                    <a:pt x="586" y="174"/>
                  </a:cubicBezTo>
                  <a:cubicBezTo>
                    <a:pt x="585" y="173"/>
                    <a:pt x="584" y="171"/>
                    <a:pt x="580" y="171"/>
                  </a:cubicBezTo>
                  <a:cubicBezTo>
                    <a:pt x="580" y="171"/>
                    <a:pt x="580" y="171"/>
                    <a:pt x="580" y="171"/>
                  </a:cubicBezTo>
                  <a:cubicBezTo>
                    <a:pt x="576" y="171"/>
                    <a:pt x="573" y="171"/>
                    <a:pt x="572" y="170"/>
                  </a:cubicBezTo>
                  <a:cubicBezTo>
                    <a:pt x="571" y="169"/>
                    <a:pt x="570" y="168"/>
                    <a:pt x="569" y="167"/>
                  </a:cubicBezTo>
                  <a:cubicBezTo>
                    <a:pt x="568" y="166"/>
                    <a:pt x="567" y="165"/>
                    <a:pt x="566" y="164"/>
                  </a:cubicBezTo>
                  <a:cubicBezTo>
                    <a:pt x="565" y="163"/>
                    <a:pt x="565" y="163"/>
                    <a:pt x="565" y="163"/>
                  </a:cubicBezTo>
                  <a:cubicBezTo>
                    <a:pt x="564" y="162"/>
                    <a:pt x="563" y="161"/>
                    <a:pt x="562" y="161"/>
                  </a:cubicBezTo>
                  <a:cubicBezTo>
                    <a:pt x="561" y="161"/>
                    <a:pt x="561" y="160"/>
                    <a:pt x="560" y="160"/>
                  </a:cubicBezTo>
                  <a:cubicBezTo>
                    <a:pt x="559" y="160"/>
                    <a:pt x="559" y="161"/>
                    <a:pt x="558" y="161"/>
                  </a:cubicBezTo>
                  <a:cubicBezTo>
                    <a:pt x="558" y="161"/>
                    <a:pt x="557" y="161"/>
                    <a:pt x="557" y="161"/>
                  </a:cubicBezTo>
                  <a:cubicBezTo>
                    <a:pt x="556" y="161"/>
                    <a:pt x="556" y="161"/>
                    <a:pt x="556" y="161"/>
                  </a:cubicBezTo>
                  <a:cubicBezTo>
                    <a:pt x="556" y="160"/>
                    <a:pt x="556" y="160"/>
                    <a:pt x="555" y="160"/>
                  </a:cubicBezTo>
                  <a:cubicBezTo>
                    <a:pt x="555" y="160"/>
                    <a:pt x="554" y="160"/>
                    <a:pt x="554" y="159"/>
                  </a:cubicBezTo>
                  <a:cubicBezTo>
                    <a:pt x="553" y="159"/>
                    <a:pt x="553" y="159"/>
                    <a:pt x="553" y="159"/>
                  </a:cubicBezTo>
                  <a:cubicBezTo>
                    <a:pt x="552" y="159"/>
                    <a:pt x="552" y="159"/>
                    <a:pt x="552" y="159"/>
                  </a:cubicBezTo>
                  <a:cubicBezTo>
                    <a:pt x="551" y="159"/>
                    <a:pt x="551" y="159"/>
                    <a:pt x="550" y="158"/>
                  </a:cubicBezTo>
                  <a:cubicBezTo>
                    <a:pt x="548" y="158"/>
                    <a:pt x="547" y="157"/>
                    <a:pt x="546" y="157"/>
                  </a:cubicBezTo>
                  <a:cubicBezTo>
                    <a:pt x="546" y="157"/>
                    <a:pt x="545" y="157"/>
                    <a:pt x="545" y="157"/>
                  </a:cubicBezTo>
                  <a:cubicBezTo>
                    <a:pt x="544" y="157"/>
                    <a:pt x="544" y="157"/>
                    <a:pt x="544" y="156"/>
                  </a:cubicBezTo>
                  <a:cubicBezTo>
                    <a:pt x="543" y="156"/>
                    <a:pt x="543" y="155"/>
                    <a:pt x="542" y="155"/>
                  </a:cubicBezTo>
                  <a:cubicBezTo>
                    <a:pt x="541" y="154"/>
                    <a:pt x="539" y="153"/>
                    <a:pt x="538" y="153"/>
                  </a:cubicBezTo>
                  <a:cubicBezTo>
                    <a:pt x="537" y="153"/>
                    <a:pt x="537" y="153"/>
                    <a:pt x="537" y="153"/>
                  </a:cubicBezTo>
                  <a:cubicBezTo>
                    <a:pt x="536" y="153"/>
                    <a:pt x="536" y="153"/>
                    <a:pt x="534" y="154"/>
                  </a:cubicBezTo>
                  <a:cubicBezTo>
                    <a:pt x="533" y="154"/>
                    <a:pt x="531" y="155"/>
                    <a:pt x="529" y="155"/>
                  </a:cubicBezTo>
                  <a:cubicBezTo>
                    <a:pt x="529" y="155"/>
                    <a:pt x="529" y="155"/>
                    <a:pt x="529" y="155"/>
                  </a:cubicBezTo>
                  <a:cubicBezTo>
                    <a:pt x="528" y="155"/>
                    <a:pt x="528" y="155"/>
                    <a:pt x="528" y="155"/>
                  </a:cubicBezTo>
                  <a:cubicBezTo>
                    <a:pt x="527" y="154"/>
                    <a:pt x="526" y="154"/>
                    <a:pt x="525" y="154"/>
                  </a:cubicBezTo>
                  <a:cubicBezTo>
                    <a:pt x="524" y="154"/>
                    <a:pt x="523" y="154"/>
                    <a:pt x="522" y="154"/>
                  </a:cubicBezTo>
                  <a:cubicBezTo>
                    <a:pt x="522" y="154"/>
                    <a:pt x="521" y="155"/>
                    <a:pt x="520" y="155"/>
                  </a:cubicBezTo>
                  <a:cubicBezTo>
                    <a:pt x="520" y="155"/>
                    <a:pt x="520" y="155"/>
                    <a:pt x="520" y="155"/>
                  </a:cubicBezTo>
                  <a:cubicBezTo>
                    <a:pt x="519" y="155"/>
                    <a:pt x="519" y="154"/>
                    <a:pt x="518" y="154"/>
                  </a:cubicBezTo>
                  <a:cubicBezTo>
                    <a:pt x="517" y="154"/>
                    <a:pt x="516" y="153"/>
                    <a:pt x="515" y="153"/>
                  </a:cubicBezTo>
                  <a:cubicBezTo>
                    <a:pt x="515" y="153"/>
                    <a:pt x="514" y="153"/>
                    <a:pt x="514" y="153"/>
                  </a:cubicBezTo>
                  <a:cubicBezTo>
                    <a:pt x="513" y="154"/>
                    <a:pt x="512" y="154"/>
                    <a:pt x="511" y="154"/>
                  </a:cubicBezTo>
                  <a:cubicBezTo>
                    <a:pt x="510" y="154"/>
                    <a:pt x="509" y="155"/>
                    <a:pt x="508" y="155"/>
                  </a:cubicBezTo>
                  <a:cubicBezTo>
                    <a:pt x="507" y="155"/>
                    <a:pt x="507" y="155"/>
                    <a:pt x="507" y="155"/>
                  </a:cubicBezTo>
                  <a:cubicBezTo>
                    <a:pt x="507" y="155"/>
                    <a:pt x="506" y="155"/>
                    <a:pt x="506" y="155"/>
                  </a:cubicBezTo>
                  <a:cubicBezTo>
                    <a:pt x="504" y="155"/>
                    <a:pt x="502" y="155"/>
                    <a:pt x="500" y="156"/>
                  </a:cubicBezTo>
                  <a:cubicBezTo>
                    <a:pt x="497" y="159"/>
                    <a:pt x="494" y="162"/>
                    <a:pt x="492" y="165"/>
                  </a:cubicBezTo>
                  <a:cubicBezTo>
                    <a:pt x="489" y="168"/>
                    <a:pt x="490" y="171"/>
                    <a:pt x="491" y="173"/>
                  </a:cubicBezTo>
                  <a:cubicBezTo>
                    <a:pt x="491" y="174"/>
                    <a:pt x="491" y="175"/>
                    <a:pt x="491" y="176"/>
                  </a:cubicBezTo>
                  <a:cubicBezTo>
                    <a:pt x="491" y="177"/>
                    <a:pt x="489" y="177"/>
                    <a:pt x="489" y="178"/>
                  </a:cubicBezTo>
                  <a:cubicBezTo>
                    <a:pt x="488" y="178"/>
                    <a:pt x="487" y="179"/>
                    <a:pt x="487" y="179"/>
                  </a:cubicBezTo>
                  <a:cubicBezTo>
                    <a:pt x="486" y="180"/>
                    <a:pt x="485" y="180"/>
                    <a:pt x="484" y="181"/>
                  </a:cubicBezTo>
                  <a:cubicBezTo>
                    <a:pt x="483" y="181"/>
                    <a:pt x="482" y="182"/>
                    <a:pt x="481" y="182"/>
                  </a:cubicBezTo>
                  <a:cubicBezTo>
                    <a:pt x="480" y="183"/>
                    <a:pt x="479" y="184"/>
                    <a:pt x="478" y="185"/>
                  </a:cubicBezTo>
                  <a:cubicBezTo>
                    <a:pt x="478" y="186"/>
                    <a:pt x="477" y="186"/>
                    <a:pt x="477" y="187"/>
                  </a:cubicBezTo>
                  <a:cubicBezTo>
                    <a:pt x="476" y="187"/>
                    <a:pt x="475" y="188"/>
                    <a:pt x="474" y="188"/>
                  </a:cubicBezTo>
                  <a:cubicBezTo>
                    <a:pt x="474" y="189"/>
                    <a:pt x="473" y="190"/>
                    <a:pt x="472" y="190"/>
                  </a:cubicBezTo>
                  <a:cubicBezTo>
                    <a:pt x="469" y="192"/>
                    <a:pt x="467" y="195"/>
                    <a:pt x="465" y="197"/>
                  </a:cubicBezTo>
                  <a:cubicBezTo>
                    <a:pt x="462" y="201"/>
                    <a:pt x="459" y="205"/>
                    <a:pt x="453" y="207"/>
                  </a:cubicBezTo>
                  <a:cubicBezTo>
                    <a:pt x="450" y="208"/>
                    <a:pt x="448" y="210"/>
                    <a:pt x="446" y="213"/>
                  </a:cubicBezTo>
                  <a:cubicBezTo>
                    <a:pt x="445" y="214"/>
                    <a:pt x="445" y="214"/>
                    <a:pt x="444" y="215"/>
                  </a:cubicBezTo>
                  <a:cubicBezTo>
                    <a:pt x="441" y="218"/>
                    <a:pt x="440" y="222"/>
                    <a:pt x="438" y="226"/>
                  </a:cubicBezTo>
                  <a:cubicBezTo>
                    <a:pt x="438" y="227"/>
                    <a:pt x="438" y="228"/>
                    <a:pt x="438" y="228"/>
                  </a:cubicBezTo>
                  <a:cubicBezTo>
                    <a:pt x="438" y="226"/>
                    <a:pt x="438" y="223"/>
                    <a:pt x="439" y="221"/>
                  </a:cubicBezTo>
                  <a:cubicBezTo>
                    <a:pt x="439" y="221"/>
                    <a:pt x="440" y="219"/>
                    <a:pt x="441" y="218"/>
                  </a:cubicBezTo>
                  <a:cubicBezTo>
                    <a:pt x="445" y="212"/>
                    <a:pt x="449" y="206"/>
                    <a:pt x="447" y="202"/>
                  </a:cubicBezTo>
                  <a:cubicBezTo>
                    <a:pt x="447" y="201"/>
                    <a:pt x="446" y="200"/>
                    <a:pt x="444" y="199"/>
                  </a:cubicBezTo>
                  <a:cubicBezTo>
                    <a:pt x="450" y="199"/>
                    <a:pt x="456" y="198"/>
                    <a:pt x="462" y="195"/>
                  </a:cubicBezTo>
                  <a:cubicBezTo>
                    <a:pt x="468" y="191"/>
                    <a:pt x="470" y="185"/>
                    <a:pt x="473" y="179"/>
                  </a:cubicBezTo>
                  <a:cubicBezTo>
                    <a:pt x="473" y="178"/>
                    <a:pt x="474" y="176"/>
                    <a:pt x="475" y="175"/>
                  </a:cubicBezTo>
                  <a:cubicBezTo>
                    <a:pt x="476" y="171"/>
                    <a:pt x="478" y="168"/>
                    <a:pt x="480" y="164"/>
                  </a:cubicBezTo>
                  <a:cubicBezTo>
                    <a:pt x="482" y="160"/>
                    <a:pt x="484" y="156"/>
                    <a:pt x="486" y="151"/>
                  </a:cubicBezTo>
                  <a:cubicBezTo>
                    <a:pt x="488" y="146"/>
                    <a:pt x="490" y="141"/>
                    <a:pt x="488" y="137"/>
                  </a:cubicBezTo>
                  <a:cubicBezTo>
                    <a:pt x="487" y="135"/>
                    <a:pt x="485" y="133"/>
                    <a:pt x="482" y="133"/>
                  </a:cubicBezTo>
                  <a:cubicBezTo>
                    <a:pt x="478" y="132"/>
                    <a:pt x="474" y="131"/>
                    <a:pt x="470" y="131"/>
                  </a:cubicBezTo>
                  <a:cubicBezTo>
                    <a:pt x="468" y="131"/>
                    <a:pt x="466" y="131"/>
                    <a:pt x="463" y="131"/>
                  </a:cubicBezTo>
                  <a:cubicBezTo>
                    <a:pt x="462" y="130"/>
                    <a:pt x="460" y="130"/>
                    <a:pt x="459" y="130"/>
                  </a:cubicBezTo>
                  <a:cubicBezTo>
                    <a:pt x="457" y="129"/>
                    <a:pt x="454" y="128"/>
                    <a:pt x="452" y="128"/>
                  </a:cubicBezTo>
                  <a:cubicBezTo>
                    <a:pt x="451" y="128"/>
                    <a:pt x="451" y="128"/>
                    <a:pt x="450" y="128"/>
                  </a:cubicBezTo>
                  <a:cubicBezTo>
                    <a:pt x="450" y="128"/>
                    <a:pt x="449" y="128"/>
                    <a:pt x="449" y="128"/>
                  </a:cubicBezTo>
                  <a:cubicBezTo>
                    <a:pt x="448" y="128"/>
                    <a:pt x="448" y="128"/>
                    <a:pt x="448" y="128"/>
                  </a:cubicBezTo>
                  <a:cubicBezTo>
                    <a:pt x="447" y="128"/>
                    <a:pt x="446" y="129"/>
                    <a:pt x="446" y="129"/>
                  </a:cubicBezTo>
                  <a:cubicBezTo>
                    <a:pt x="444" y="129"/>
                    <a:pt x="443" y="130"/>
                    <a:pt x="442" y="130"/>
                  </a:cubicBezTo>
                  <a:cubicBezTo>
                    <a:pt x="442" y="131"/>
                    <a:pt x="442" y="131"/>
                    <a:pt x="441" y="131"/>
                  </a:cubicBezTo>
                  <a:cubicBezTo>
                    <a:pt x="440" y="131"/>
                    <a:pt x="438" y="131"/>
                    <a:pt x="437" y="132"/>
                  </a:cubicBezTo>
                  <a:cubicBezTo>
                    <a:pt x="435" y="132"/>
                    <a:pt x="434" y="132"/>
                    <a:pt x="434" y="132"/>
                  </a:cubicBezTo>
                  <a:cubicBezTo>
                    <a:pt x="433" y="132"/>
                    <a:pt x="432" y="132"/>
                    <a:pt x="431" y="132"/>
                  </a:cubicBezTo>
                  <a:cubicBezTo>
                    <a:pt x="430" y="132"/>
                    <a:pt x="428" y="132"/>
                    <a:pt x="427" y="132"/>
                  </a:cubicBezTo>
                  <a:cubicBezTo>
                    <a:pt x="428" y="132"/>
                    <a:pt x="429" y="132"/>
                    <a:pt x="430" y="132"/>
                  </a:cubicBezTo>
                  <a:cubicBezTo>
                    <a:pt x="430" y="132"/>
                    <a:pt x="430" y="132"/>
                    <a:pt x="430" y="132"/>
                  </a:cubicBezTo>
                  <a:cubicBezTo>
                    <a:pt x="431" y="132"/>
                    <a:pt x="432" y="132"/>
                    <a:pt x="432" y="132"/>
                  </a:cubicBezTo>
                  <a:cubicBezTo>
                    <a:pt x="435" y="132"/>
                    <a:pt x="439" y="131"/>
                    <a:pt x="442" y="129"/>
                  </a:cubicBezTo>
                  <a:cubicBezTo>
                    <a:pt x="444" y="128"/>
                    <a:pt x="445" y="126"/>
                    <a:pt x="445" y="124"/>
                  </a:cubicBezTo>
                  <a:cubicBezTo>
                    <a:pt x="444" y="122"/>
                    <a:pt x="442" y="120"/>
                    <a:pt x="440" y="118"/>
                  </a:cubicBezTo>
                  <a:cubicBezTo>
                    <a:pt x="438" y="117"/>
                    <a:pt x="436" y="116"/>
                    <a:pt x="434" y="116"/>
                  </a:cubicBezTo>
                  <a:cubicBezTo>
                    <a:pt x="432" y="116"/>
                    <a:pt x="431" y="117"/>
                    <a:pt x="429" y="118"/>
                  </a:cubicBezTo>
                  <a:cubicBezTo>
                    <a:pt x="428" y="118"/>
                    <a:pt x="428" y="119"/>
                    <a:pt x="427" y="119"/>
                  </a:cubicBezTo>
                  <a:cubicBezTo>
                    <a:pt x="424" y="120"/>
                    <a:pt x="419" y="122"/>
                    <a:pt x="421" y="128"/>
                  </a:cubicBezTo>
                  <a:cubicBezTo>
                    <a:pt x="421" y="129"/>
                    <a:pt x="423" y="130"/>
                    <a:pt x="424" y="131"/>
                  </a:cubicBezTo>
                  <a:cubicBezTo>
                    <a:pt x="424" y="131"/>
                    <a:pt x="423" y="131"/>
                    <a:pt x="423" y="131"/>
                  </a:cubicBezTo>
                  <a:cubicBezTo>
                    <a:pt x="421" y="131"/>
                    <a:pt x="420" y="130"/>
                    <a:pt x="419" y="130"/>
                  </a:cubicBezTo>
                  <a:cubicBezTo>
                    <a:pt x="418" y="130"/>
                    <a:pt x="417" y="129"/>
                    <a:pt x="416" y="129"/>
                  </a:cubicBezTo>
                  <a:cubicBezTo>
                    <a:pt x="415" y="128"/>
                    <a:pt x="414" y="127"/>
                    <a:pt x="412" y="127"/>
                  </a:cubicBezTo>
                  <a:cubicBezTo>
                    <a:pt x="411" y="126"/>
                    <a:pt x="409" y="126"/>
                    <a:pt x="408" y="125"/>
                  </a:cubicBezTo>
                  <a:cubicBezTo>
                    <a:pt x="409" y="125"/>
                    <a:pt x="409" y="125"/>
                    <a:pt x="409" y="125"/>
                  </a:cubicBezTo>
                  <a:cubicBezTo>
                    <a:pt x="411" y="125"/>
                    <a:pt x="413" y="125"/>
                    <a:pt x="415" y="125"/>
                  </a:cubicBezTo>
                  <a:cubicBezTo>
                    <a:pt x="418" y="124"/>
                    <a:pt x="421" y="122"/>
                    <a:pt x="423" y="121"/>
                  </a:cubicBezTo>
                  <a:cubicBezTo>
                    <a:pt x="424" y="120"/>
                    <a:pt x="425" y="119"/>
                    <a:pt x="427" y="118"/>
                  </a:cubicBezTo>
                  <a:cubicBezTo>
                    <a:pt x="433" y="115"/>
                    <a:pt x="433" y="111"/>
                    <a:pt x="432" y="109"/>
                  </a:cubicBezTo>
                  <a:cubicBezTo>
                    <a:pt x="432" y="108"/>
                    <a:pt x="430" y="106"/>
                    <a:pt x="426" y="106"/>
                  </a:cubicBezTo>
                  <a:cubicBezTo>
                    <a:pt x="425" y="106"/>
                    <a:pt x="424" y="106"/>
                    <a:pt x="423" y="106"/>
                  </a:cubicBezTo>
                  <a:cubicBezTo>
                    <a:pt x="423" y="106"/>
                    <a:pt x="423" y="106"/>
                    <a:pt x="423" y="106"/>
                  </a:cubicBezTo>
                  <a:cubicBezTo>
                    <a:pt x="422" y="106"/>
                    <a:pt x="422" y="106"/>
                    <a:pt x="421" y="106"/>
                  </a:cubicBezTo>
                  <a:cubicBezTo>
                    <a:pt x="421" y="106"/>
                    <a:pt x="418" y="106"/>
                    <a:pt x="417" y="106"/>
                  </a:cubicBezTo>
                  <a:cubicBezTo>
                    <a:pt x="416" y="106"/>
                    <a:pt x="415" y="106"/>
                    <a:pt x="413" y="106"/>
                  </a:cubicBezTo>
                  <a:cubicBezTo>
                    <a:pt x="411" y="107"/>
                    <a:pt x="410" y="108"/>
                    <a:pt x="408" y="109"/>
                  </a:cubicBezTo>
                  <a:cubicBezTo>
                    <a:pt x="407" y="109"/>
                    <a:pt x="406" y="110"/>
                    <a:pt x="405" y="110"/>
                  </a:cubicBezTo>
                  <a:cubicBezTo>
                    <a:pt x="405" y="110"/>
                    <a:pt x="405" y="110"/>
                    <a:pt x="404" y="110"/>
                  </a:cubicBezTo>
                  <a:cubicBezTo>
                    <a:pt x="404" y="110"/>
                    <a:pt x="403" y="110"/>
                    <a:pt x="403" y="110"/>
                  </a:cubicBezTo>
                  <a:cubicBezTo>
                    <a:pt x="405" y="109"/>
                    <a:pt x="408" y="107"/>
                    <a:pt x="409" y="106"/>
                  </a:cubicBezTo>
                  <a:cubicBezTo>
                    <a:pt x="409" y="105"/>
                    <a:pt x="409" y="105"/>
                    <a:pt x="409" y="105"/>
                  </a:cubicBezTo>
                  <a:cubicBezTo>
                    <a:pt x="411" y="104"/>
                    <a:pt x="412" y="102"/>
                    <a:pt x="414" y="100"/>
                  </a:cubicBezTo>
                  <a:cubicBezTo>
                    <a:pt x="414" y="99"/>
                    <a:pt x="415" y="97"/>
                    <a:pt x="414" y="95"/>
                  </a:cubicBezTo>
                  <a:cubicBezTo>
                    <a:pt x="414" y="93"/>
                    <a:pt x="412" y="93"/>
                    <a:pt x="412" y="93"/>
                  </a:cubicBezTo>
                  <a:cubicBezTo>
                    <a:pt x="411" y="93"/>
                    <a:pt x="410" y="93"/>
                    <a:pt x="410" y="93"/>
                  </a:cubicBezTo>
                  <a:cubicBezTo>
                    <a:pt x="410" y="94"/>
                    <a:pt x="410" y="94"/>
                    <a:pt x="410" y="94"/>
                  </a:cubicBezTo>
                  <a:cubicBezTo>
                    <a:pt x="410" y="94"/>
                    <a:pt x="410" y="94"/>
                    <a:pt x="410" y="94"/>
                  </a:cubicBezTo>
                  <a:cubicBezTo>
                    <a:pt x="409" y="93"/>
                    <a:pt x="409" y="93"/>
                    <a:pt x="407" y="92"/>
                  </a:cubicBezTo>
                  <a:cubicBezTo>
                    <a:pt x="405" y="92"/>
                    <a:pt x="404" y="94"/>
                    <a:pt x="403" y="95"/>
                  </a:cubicBezTo>
                  <a:cubicBezTo>
                    <a:pt x="402" y="96"/>
                    <a:pt x="402" y="96"/>
                    <a:pt x="401" y="97"/>
                  </a:cubicBezTo>
                  <a:cubicBezTo>
                    <a:pt x="401" y="97"/>
                    <a:pt x="401" y="97"/>
                    <a:pt x="400" y="97"/>
                  </a:cubicBezTo>
                  <a:cubicBezTo>
                    <a:pt x="399" y="97"/>
                    <a:pt x="398" y="98"/>
                    <a:pt x="397" y="100"/>
                  </a:cubicBezTo>
                  <a:cubicBezTo>
                    <a:pt x="396" y="102"/>
                    <a:pt x="396" y="106"/>
                    <a:pt x="397" y="108"/>
                  </a:cubicBezTo>
                  <a:cubicBezTo>
                    <a:pt x="398" y="108"/>
                    <a:pt x="398" y="109"/>
                    <a:pt x="398" y="109"/>
                  </a:cubicBezTo>
                  <a:cubicBezTo>
                    <a:pt x="397" y="109"/>
                    <a:pt x="395" y="110"/>
                    <a:pt x="395" y="111"/>
                  </a:cubicBezTo>
                  <a:cubicBezTo>
                    <a:pt x="394" y="112"/>
                    <a:pt x="393" y="114"/>
                    <a:pt x="393" y="115"/>
                  </a:cubicBezTo>
                  <a:cubicBezTo>
                    <a:pt x="393" y="115"/>
                    <a:pt x="392" y="114"/>
                    <a:pt x="392" y="114"/>
                  </a:cubicBezTo>
                  <a:cubicBezTo>
                    <a:pt x="391" y="113"/>
                    <a:pt x="389" y="113"/>
                    <a:pt x="388" y="113"/>
                  </a:cubicBezTo>
                  <a:cubicBezTo>
                    <a:pt x="388" y="112"/>
                    <a:pt x="388" y="112"/>
                    <a:pt x="388" y="112"/>
                  </a:cubicBezTo>
                  <a:cubicBezTo>
                    <a:pt x="388" y="112"/>
                    <a:pt x="388" y="110"/>
                    <a:pt x="388" y="110"/>
                  </a:cubicBezTo>
                  <a:cubicBezTo>
                    <a:pt x="385" y="110"/>
                    <a:pt x="385" y="110"/>
                    <a:pt x="385" y="110"/>
                  </a:cubicBezTo>
                  <a:cubicBezTo>
                    <a:pt x="384" y="111"/>
                    <a:pt x="382" y="111"/>
                    <a:pt x="380" y="112"/>
                  </a:cubicBezTo>
                  <a:cubicBezTo>
                    <a:pt x="369" y="116"/>
                    <a:pt x="361" y="123"/>
                    <a:pt x="354" y="134"/>
                  </a:cubicBezTo>
                  <a:cubicBezTo>
                    <a:pt x="352" y="137"/>
                    <a:pt x="350" y="140"/>
                    <a:pt x="347" y="142"/>
                  </a:cubicBezTo>
                  <a:cubicBezTo>
                    <a:pt x="343" y="147"/>
                    <a:pt x="339" y="152"/>
                    <a:pt x="337" y="159"/>
                  </a:cubicBezTo>
                  <a:cubicBezTo>
                    <a:pt x="337" y="161"/>
                    <a:pt x="337" y="161"/>
                    <a:pt x="337" y="161"/>
                  </a:cubicBezTo>
                  <a:cubicBezTo>
                    <a:pt x="336" y="166"/>
                    <a:pt x="335" y="171"/>
                    <a:pt x="329" y="173"/>
                  </a:cubicBezTo>
                  <a:cubicBezTo>
                    <a:pt x="328" y="174"/>
                    <a:pt x="326" y="174"/>
                    <a:pt x="324" y="174"/>
                  </a:cubicBezTo>
                  <a:cubicBezTo>
                    <a:pt x="322" y="174"/>
                    <a:pt x="319" y="174"/>
                    <a:pt x="317" y="173"/>
                  </a:cubicBezTo>
                  <a:cubicBezTo>
                    <a:pt x="316" y="173"/>
                    <a:pt x="316" y="173"/>
                    <a:pt x="315" y="173"/>
                  </a:cubicBezTo>
                  <a:cubicBezTo>
                    <a:pt x="312" y="172"/>
                    <a:pt x="310" y="172"/>
                    <a:pt x="308" y="170"/>
                  </a:cubicBezTo>
                  <a:cubicBezTo>
                    <a:pt x="307" y="169"/>
                    <a:pt x="306" y="168"/>
                    <a:pt x="306" y="166"/>
                  </a:cubicBezTo>
                  <a:cubicBezTo>
                    <a:pt x="305" y="166"/>
                    <a:pt x="305" y="165"/>
                    <a:pt x="305" y="164"/>
                  </a:cubicBezTo>
                  <a:cubicBezTo>
                    <a:pt x="304" y="163"/>
                    <a:pt x="304" y="163"/>
                    <a:pt x="304" y="163"/>
                  </a:cubicBezTo>
                  <a:cubicBezTo>
                    <a:pt x="303" y="162"/>
                    <a:pt x="302" y="160"/>
                    <a:pt x="301" y="159"/>
                  </a:cubicBezTo>
                  <a:cubicBezTo>
                    <a:pt x="299" y="158"/>
                    <a:pt x="297" y="156"/>
                    <a:pt x="298" y="153"/>
                  </a:cubicBezTo>
                  <a:cubicBezTo>
                    <a:pt x="298" y="153"/>
                    <a:pt x="298" y="153"/>
                    <a:pt x="298" y="152"/>
                  </a:cubicBezTo>
                  <a:cubicBezTo>
                    <a:pt x="298" y="151"/>
                    <a:pt x="298" y="151"/>
                    <a:pt x="297" y="150"/>
                  </a:cubicBezTo>
                  <a:cubicBezTo>
                    <a:pt x="297" y="149"/>
                    <a:pt x="297" y="148"/>
                    <a:pt x="296" y="147"/>
                  </a:cubicBezTo>
                  <a:cubicBezTo>
                    <a:pt x="295" y="145"/>
                    <a:pt x="295" y="145"/>
                    <a:pt x="295" y="145"/>
                  </a:cubicBezTo>
                  <a:cubicBezTo>
                    <a:pt x="293" y="141"/>
                    <a:pt x="292" y="137"/>
                    <a:pt x="288" y="133"/>
                  </a:cubicBezTo>
                  <a:cubicBezTo>
                    <a:pt x="287" y="131"/>
                    <a:pt x="286" y="130"/>
                    <a:pt x="284" y="129"/>
                  </a:cubicBezTo>
                  <a:cubicBezTo>
                    <a:pt x="282" y="126"/>
                    <a:pt x="280" y="124"/>
                    <a:pt x="278" y="121"/>
                  </a:cubicBezTo>
                  <a:cubicBezTo>
                    <a:pt x="275" y="117"/>
                    <a:pt x="273" y="112"/>
                    <a:pt x="272" y="105"/>
                  </a:cubicBezTo>
                  <a:cubicBezTo>
                    <a:pt x="272" y="103"/>
                    <a:pt x="272" y="101"/>
                    <a:pt x="272" y="100"/>
                  </a:cubicBezTo>
                  <a:cubicBezTo>
                    <a:pt x="271" y="96"/>
                    <a:pt x="271" y="92"/>
                    <a:pt x="270" y="88"/>
                  </a:cubicBezTo>
                  <a:cubicBezTo>
                    <a:pt x="269" y="86"/>
                    <a:pt x="266" y="84"/>
                    <a:pt x="264" y="82"/>
                  </a:cubicBezTo>
                  <a:cubicBezTo>
                    <a:pt x="263" y="81"/>
                    <a:pt x="262" y="80"/>
                    <a:pt x="261" y="79"/>
                  </a:cubicBezTo>
                  <a:cubicBezTo>
                    <a:pt x="257" y="76"/>
                    <a:pt x="256" y="71"/>
                    <a:pt x="255" y="66"/>
                  </a:cubicBezTo>
                  <a:cubicBezTo>
                    <a:pt x="255" y="64"/>
                    <a:pt x="255" y="64"/>
                    <a:pt x="255" y="64"/>
                  </a:cubicBezTo>
                  <a:cubicBezTo>
                    <a:pt x="253" y="59"/>
                    <a:pt x="250" y="56"/>
                    <a:pt x="245" y="55"/>
                  </a:cubicBezTo>
                  <a:cubicBezTo>
                    <a:pt x="243" y="55"/>
                    <a:pt x="242" y="55"/>
                    <a:pt x="241" y="55"/>
                  </a:cubicBezTo>
                  <a:cubicBezTo>
                    <a:pt x="237" y="55"/>
                    <a:pt x="233" y="55"/>
                    <a:pt x="230" y="52"/>
                  </a:cubicBezTo>
                  <a:cubicBezTo>
                    <a:pt x="228" y="50"/>
                    <a:pt x="227" y="49"/>
                    <a:pt x="226" y="47"/>
                  </a:cubicBezTo>
                  <a:cubicBezTo>
                    <a:pt x="225" y="45"/>
                    <a:pt x="224" y="42"/>
                    <a:pt x="221" y="41"/>
                  </a:cubicBezTo>
                  <a:cubicBezTo>
                    <a:pt x="218" y="39"/>
                    <a:pt x="215" y="39"/>
                    <a:pt x="213" y="39"/>
                  </a:cubicBezTo>
                  <a:cubicBezTo>
                    <a:pt x="212" y="39"/>
                    <a:pt x="210" y="39"/>
                    <a:pt x="209" y="39"/>
                  </a:cubicBezTo>
                  <a:cubicBezTo>
                    <a:pt x="208" y="39"/>
                    <a:pt x="207" y="39"/>
                    <a:pt x="205" y="39"/>
                  </a:cubicBezTo>
                  <a:cubicBezTo>
                    <a:pt x="205" y="39"/>
                    <a:pt x="204" y="39"/>
                    <a:pt x="203" y="39"/>
                  </a:cubicBezTo>
                  <a:cubicBezTo>
                    <a:pt x="200" y="39"/>
                    <a:pt x="198" y="38"/>
                    <a:pt x="197" y="36"/>
                  </a:cubicBezTo>
                  <a:cubicBezTo>
                    <a:pt x="193" y="30"/>
                    <a:pt x="197" y="18"/>
                    <a:pt x="199" y="11"/>
                  </a:cubicBezTo>
                  <a:cubicBezTo>
                    <a:pt x="197" y="10"/>
                    <a:pt x="197" y="10"/>
                    <a:pt x="197" y="10"/>
                  </a:cubicBezTo>
                  <a:cubicBezTo>
                    <a:pt x="199" y="11"/>
                    <a:pt x="199" y="11"/>
                    <a:pt x="199" y="11"/>
                  </a:cubicBezTo>
                  <a:cubicBezTo>
                    <a:pt x="199" y="9"/>
                    <a:pt x="199" y="9"/>
                    <a:pt x="199" y="9"/>
                  </a:cubicBezTo>
                  <a:cubicBezTo>
                    <a:pt x="198" y="8"/>
                    <a:pt x="198" y="8"/>
                    <a:pt x="198" y="8"/>
                  </a:cubicBezTo>
                  <a:cubicBezTo>
                    <a:pt x="195" y="7"/>
                    <a:pt x="193" y="6"/>
                    <a:pt x="190" y="5"/>
                  </a:cubicBezTo>
                  <a:cubicBezTo>
                    <a:pt x="189" y="4"/>
                    <a:pt x="189" y="4"/>
                    <a:pt x="188" y="3"/>
                  </a:cubicBezTo>
                  <a:cubicBezTo>
                    <a:pt x="186" y="2"/>
                    <a:pt x="185" y="0"/>
                    <a:pt x="182" y="0"/>
                  </a:cubicBezTo>
                  <a:cubicBezTo>
                    <a:pt x="181" y="0"/>
                    <a:pt x="181" y="0"/>
                    <a:pt x="180" y="0"/>
                  </a:cubicBezTo>
                  <a:cubicBezTo>
                    <a:pt x="177" y="0"/>
                    <a:pt x="174" y="1"/>
                    <a:pt x="172" y="2"/>
                  </a:cubicBezTo>
                  <a:cubicBezTo>
                    <a:pt x="170" y="3"/>
                    <a:pt x="169" y="4"/>
                    <a:pt x="168" y="5"/>
                  </a:cubicBezTo>
                  <a:cubicBezTo>
                    <a:pt x="166" y="6"/>
                    <a:pt x="165" y="8"/>
                    <a:pt x="163" y="8"/>
                  </a:cubicBezTo>
                  <a:cubicBezTo>
                    <a:pt x="163" y="8"/>
                    <a:pt x="162" y="8"/>
                    <a:pt x="162" y="8"/>
                  </a:cubicBezTo>
                  <a:cubicBezTo>
                    <a:pt x="161" y="7"/>
                    <a:pt x="160" y="7"/>
                    <a:pt x="159" y="7"/>
                  </a:cubicBezTo>
                  <a:cubicBezTo>
                    <a:pt x="156" y="7"/>
                    <a:pt x="154" y="8"/>
                    <a:pt x="152" y="9"/>
                  </a:cubicBezTo>
                  <a:cubicBezTo>
                    <a:pt x="151" y="9"/>
                    <a:pt x="151" y="9"/>
                    <a:pt x="150" y="9"/>
                  </a:cubicBezTo>
                  <a:cubicBezTo>
                    <a:pt x="148" y="9"/>
                    <a:pt x="147" y="9"/>
                    <a:pt x="146" y="8"/>
                  </a:cubicBezTo>
                  <a:cubicBezTo>
                    <a:pt x="145" y="7"/>
                    <a:pt x="145" y="7"/>
                    <a:pt x="144" y="7"/>
                  </a:cubicBezTo>
                  <a:cubicBezTo>
                    <a:pt x="144" y="6"/>
                    <a:pt x="143" y="5"/>
                    <a:pt x="141" y="5"/>
                  </a:cubicBezTo>
                  <a:cubicBezTo>
                    <a:pt x="140" y="5"/>
                    <a:pt x="139" y="5"/>
                    <a:pt x="138" y="6"/>
                  </a:cubicBezTo>
                  <a:cubicBezTo>
                    <a:pt x="135" y="7"/>
                    <a:pt x="133" y="11"/>
                    <a:pt x="132" y="14"/>
                  </a:cubicBezTo>
                  <a:cubicBezTo>
                    <a:pt x="131" y="19"/>
                    <a:pt x="134" y="22"/>
                    <a:pt x="136" y="25"/>
                  </a:cubicBezTo>
                  <a:cubicBezTo>
                    <a:pt x="137" y="26"/>
                    <a:pt x="138" y="27"/>
                    <a:pt x="138" y="28"/>
                  </a:cubicBezTo>
                  <a:cubicBezTo>
                    <a:pt x="140" y="30"/>
                    <a:pt x="140" y="32"/>
                    <a:pt x="140" y="33"/>
                  </a:cubicBezTo>
                  <a:cubicBezTo>
                    <a:pt x="140" y="33"/>
                    <a:pt x="139" y="34"/>
                    <a:pt x="138" y="34"/>
                  </a:cubicBezTo>
                  <a:cubicBezTo>
                    <a:pt x="138" y="34"/>
                    <a:pt x="137" y="34"/>
                    <a:pt x="137" y="34"/>
                  </a:cubicBezTo>
                  <a:cubicBezTo>
                    <a:pt x="136" y="34"/>
                    <a:pt x="134" y="33"/>
                    <a:pt x="132" y="33"/>
                  </a:cubicBezTo>
                  <a:cubicBezTo>
                    <a:pt x="131" y="32"/>
                    <a:pt x="129" y="32"/>
                    <a:pt x="128" y="32"/>
                  </a:cubicBezTo>
                  <a:cubicBezTo>
                    <a:pt x="127" y="31"/>
                    <a:pt x="125" y="31"/>
                    <a:pt x="124" y="31"/>
                  </a:cubicBezTo>
                  <a:cubicBezTo>
                    <a:pt x="119" y="30"/>
                    <a:pt x="114" y="29"/>
                    <a:pt x="109" y="29"/>
                  </a:cubicBezTo>
                  <a:cubicBezTo>
                    <a:pt x="107" y="29"/>
                    <a:pt x="106" y="29"/>
                    <a:pt x="104" y="29"/>
                  </a:cubicBezTo>
                  <a:cubicBezTo>
                    <a:pt x="103" y="29"/>
                    <a:pt x="102" y="30"/>
                    <a:pt x="101" y="30"/>
                  </a:cubicBezTo>
                  <a:cubicBezTo>
                    <a:pt x="99" y="30"/>
                    <a:pt x="98" y="31"/>
                    <a:pt x="96" y="31"/>
                  </a:cubicBezTo>
                  <a:cubicBezTo>
                    <a:pt x="95" y="31"/>
                    <a:pt x="94" y="31"/>
                    <a:pt x="93" y="30"/>
                  </a:cubicBezTo>
                  <a:cubicBezTo>
                    <a:pt x="89" y="28"/>
                    <a:pt x="86" y="28"/>
                    <a:pt x="82" y="28"/>
                  </a:cubicBezTo>
                  <a:cubicBezTo>
                    <a:pt x="82" y="28"/>
                    <a:pt x="81" y="28"/>
                    <a:pt x="80" y="28"/>
                  </a:cubicBezTo>
                  <a:cubicBezTo>
                    <a:pt x="74" y="28"/>
                    <a:pt x="72" y="31"/>
                    <a:pt x="69" y="36"/>
                  </a:cubicBezTo>
                  <a:cubicBezTo>
                    <a:pt x="69" y="37"/>
                    <a:pt x="69" y="37"/>
                    <a:pt x="69" y="37"/>
                  </a:cubicBezTo>
                  <a:cubicBezTo>
                    <a:pt x="66" y="40"/>
                    <a:pt x="64" y="42"/>
                    <a:pt x="61" y="42"/>
                  </a:cubicBezTo>
                  <a:cubicBezTo>
                    <a:pt x="61" y="42"/>
                    <a:pt x="61" y="42"/>
                    <a:pt x="61" y="42"/>
                  </a:cubicBezTo>
                  <a:cubicBezTo>
                    <a:pt x="60" y="42"/>
                    <a:pt x="59" y="42"/>
                    <a:pt x="58" y="42"/>
                  </a:cubicBezTo>
                  <a:cubicBezTo>
                    <a:pt x="56" y="41"/>
                    <a:pt x="55" y="41"/>
                    <a:pt x="54" y="41"/>
                  </a:cubicBezTo>
                  <a:cubicBezTo>
                    <a:pt x="52" y="41"/>
                    <a:pt x="50" y="42"/>
                    <a:pt x="49" y="43"/>
                  </a:cubicBezTo>
                  <a:cubicBezTo>
                    <a:pt x="47" y="44"/>
                    <a:pt x="46" y="45"/>
                    <a:pt x="46" y="47"/>
                  </a:cubicBezTo>
                  <a:cubicBezTo>
                    <a:pt x="44" y="48"/>
                    <a:pt x="44" y="49"/>
                    <a:pt x="43" y="49"/>
                  </a:cubicBezTo>
                  <a:cubicBezTo>
                    <a:pt x="43" y="49"/>
                    <a:pt x="42" y="49"/>
                    <a:pt x="42" y="49"/>
                  </a:cubicBezTo>
                  <a:cubicBezTo>
                    <a:pt x="41" y="48"/>
                    <a:pt x="40" y="48"/>
                    <a:pt x="39" y="48"/>
                  </a:cubicBezTo>
                  <a:cubicBezTo>
                    <a:pt x="38" y="47"/>
                    <a:pt x="36" y="46"/>
                    <a:pt x="34" y="46"/>
                  </a:cubicBezTo>
                  <a:cubicBezTo>
                    <a:pt x="33" y="46"/>
                    <a:pt x="32" y="46"/>
                    <a:pt x="32" y="47"/>
                  </a:cubicBezTo>
                  <a:cubicBezTo>
                    <a:pt x="30" y="47"/>
                    <a:pt x="29" y="48"/>
                    <a:pt x="28" y="50"/>
                  </a:cubicBezTo>
                  <a:cubicBezTo>
                    <a:pt x="28" y="50"/>
                    <a:pt x="27" y="50"/>
                    <a:pt x="27" y="51"/>
                  </a:cubicBezTo>
                  <a:cubicBezTo>
                    <a:pt x="26" y="51"/>
                    <a:pt x="26" y="51"/>
                    <a:pt x="25" y="52"/>
                  </a:cubicBezTo>
                  <a:cubicBezTo>
                    <a:pt x="25" y="52"/>
                    <a:pt x="24" y="52"/>
                    <a:pt x="23" y="53"/>
                  </a:cubicBezTo>
                  <a:cubicBezTo>
                    <a:pt x="21" y="54"/>
                    <a:pt x="21" y="57"/>
                    <a:pt x="21" y="59"/>
                  </a:cubicBezTo>
                  <a:cubicBezTo>
                    <a:pt x="20" y="60"/>
                    <a:pt x="20" y="61"/>
                    <a:pt x="20" y="61"/>
                  </a:cubicBezTo>
                  <a:cubicBezTo>
                    <a:pt x="19" y="62"/>
                    <a:pt x="19" y="62"/>
                    <a:pt x="17" y="62"/>
                  </a:cubicBezTo>
                  <a:cubicBezTo>
                    <a:pt x="17" y="62"/>
                    <a:pt x="15" y="62"/>
                    <a:pt x="15" y="62"/>
                  </a:cubicBezTo>
                  <a:cubicBezTo>
                    <a:pt x="14" y="62"/>
                    <a:pt x="12" y="62"/>
                    <a:pt x="11" y="62"/>
                  </a:cubicBezTo>
                  <a:cubicBezTo>
                    <a:pt x="10" y="63"/>
                    <a:pt x="10" y="63"/>
                    <a:pt x="10" y="63"/>
                  </a:cubicBezTo>
                  <a:cubicBezTo>
                    <a:pt x="10" y="63"/>
                    <a:pt x="9" y="63"/>
                    <a:pt x="9" y="63"/>
                  </a:cubicBezTo>
                  <a:cubicBezTo>
                    <a:pt x="9" y="63"/>
                    <a:pt x="8" y="63"/>
                    <a:pt x="8" y="62"/>
                  </a:cubicBezTo>
                  <a:cubicBezTo>
                    <a:pt x="6" y="61"/>
                    <a:pt x="6" y="61"/>
                    <a:pt x="6" y="61"/>
                  </a:cubicBezTo>
                  <a:cubicBezTo>
                    <a:pt x="6" y="61"/>
                    <a:pt x="5" y="60"/>
                    <a:pt x="4" y="60"/>
                  </a:cubicBezTo>
                  <a:cubicBezTo>
                    <a:pt x="0" y="57"/>
                    <a:pt x="0" y="57"/>
                    <a:pt x="0" y="57"/>
                  </a:cubicBezTo>
                  <a:cubicBezTo>
                    <a:pt x="1" y="62"/>
                    <a:pt x="1" y="62"/>
                    <a:pt x="1" y="62"/>
                  </a:cubicBezTo>
                  <a:cubicBezTo>
                    <a:pt x="1" y="63"/>
                    <a:pt x="2" y="65"/>
                    <a:pt x="2" y="66"/>
                  </a:cubicBezTo>
                  <a:cubicBezTo>
                    <a:pt x="2" y="69"/>
                    <a:pt x="3" y="71"/>
                    <a:pt x="3" y="72"/>
                  </a:cubicBezTo>
                  <a:cubicBezTo>
                    <a:pt x="4" y="76"/>
                    <a:pt x="4" y="81"/>
                    <a:pt x="4" y="84"/>
                  </a:cubicBezTo>
                  <a:cubicBezTo>
                    <a:pt x="4" y="87"/>
                    <a:pt x="4" y="90"/>
                    <a:pt x="4" y="92"/>
                  </a:cubicBezTo>
                  <a:cubicBezTo>
                    <a:pt x="4" y="96"/>
                    <a:pt x="5" y="99"/>
                    <a:pt x="6" y="102"/>
                  </a:cubicBezTo>
                  <a:cubicBezTo>
                    <a:pt x="6" y="105"/>
                    <a:pt x="7" y="108"/>
                    <a:pt x="7" y="112"/>
                  </a:cubicBezTo>
                  <a:cubicBezTo>
                    <a:pt x="7" y="114"/>
                    <a:pt x="7" y="117"/>
                    <a:pt x="7" y="120"/>
                  </a:cubicBezTo>
                  <a:cubicBezTo>
                    <a:pt x="6" y="124"/>
                    <a:pt x="6" y="128"/>
                    <a:pt x="7" y="132"/>
                  </a:cubicBezTo>
                  <a:cubicBezTo>
                    <a:pt x="7" y="134"/>
                    <a:pt x="8" y="135"/>
                    <a:pt x="10" y="136"/>
                  </a:cubicBezTo>
                  <a:cubicBezTo>
                    <a:pt x="10" y="137"/>
                    <a:pt x="11" y="139"/>
                    <a:pt x="12" y="140"/>
                  </a:cubicBezTo>
                  <a:cubicBezTo>
                    <a:pt x="12" y="141"/>
                    <a:pt x="12" y="143"/>
                    <a:pt x="12" y="144"/>
                  </a:cubicBezTo>
                  <a:cubicBezTo>
                    <a:pt x="12" y="145"/>
                    <a:pt x="11" y="146"/>
                    <a:pt x="12" y="148"/>
                  </a:cubicBezTo>
                  <a:cubicBezTo>
                    <a:pt x="13" y="149"/>
                    <a:pt x="14" y="150"/>
                    <a:pt x="15" y="150"/>
                  </a:cubicBezTo>
                  <a:cubicBezTo>
                    <a:pt x="16" y="150"/>
                    <a:pt x="17" y="150"/>
                    <a:pt x="18" y="151"/>
                  </a:cubicBezTo>
                  <a:cubicBezTo>
                    <a:pt x="20" y="152"/>
                    <a:pt x="21" y="153"/>
                    <a:pt x="22" y="155"/>
                  </a:cubicBezTo>
                  <a:cubicBezTo>
                    <a:pt x="22" y="155"/>
                    <a:pt x="22" y="156"/>
                    <a:pt x="23" y="156"/>
                  </a:cubicBezTo>
                  <a:cubicBezTo>
                    <a:pt x="24" y="159"/>
                    <a:pt x="27" y="162"/>
                    <a:pt x="29" y="165"/>
                  </a:cubicBezTo>
                  <a:cubicBezTo>
                    <a:pt x="30" y="166"/>
                    <a:pt x="31" y="168"/>
                    <a:pt x="32" y="169"/>
                  </a:cubicBezTo>
                  <a:cubicBezTo>
                    <a:pt x="34" y="172"/>
                    <a:pt x="36" y="173"/>
                    <a:pt x="39" y="174"/>
                  </a:cubicBezTo>
                  <a:cubicBezTo>
                    <a:pt x="40" y="175"/>
                    <a:pt x="42" y="175"/>
                    <a:pt x="43" y="176"/>
                  </a:cubicBezTo>
                  <a:cubicBezTo>
                    <a:pt x="46" y="177"/>
                    <a:pt x="48" y="180"/>
                    <a:pt x="50" y="182"/>
                  </a:cubicBezTo>
                  <a:cubicBezTo>
                    <a:pt x="52" y="183"/>
                    <a:pt x="53" y="185"/>
                    <a:pt x="55" y="186"/>
                  </a:cubicBezTo>
                  <a:cubicBezTo>
                    <a:pt x="56" y="187"/>
                    <a:pt x="56" y="187"/>
                    <a:pt x="56" y="187"/>
                  </a:cubicBezTo>
                  <a:cubicBezTo>
                    <a:pt x="60" y="190"/>
                    <a:pt x="64" y="193"/>
                    <a:pt x="68" y="195"/>
                  </a:cubicBezTo>
                  <a:cubicBezTo>
                    <a:pt x="70" y="195"/>
                    <a:pt x="72" y="196"/>
                    <a:pt x="74" y="196"/>
                  </a:cubicBezTo>
                  <a:cubicBezTo>
                    <a:pt x="77" y="196"/>
                    <a:pt x="80" y="197"/>
                    <a:pt x="82" y="198"/>
                  </a:cubicBezTo>
                  <a:cubicBezTo>
                    <a:pt x="83" y="199"/>
                    <a:pt x="84" y="199"/>
                    <a:pt x="84" y="200"/>
                  </a:cubicBezTo>
                  <a:cubicBezTo>
                    <a:pt x="85" y="201"/>
                    <a:pt x="85" y="201"/>
                    <a:pt x="86" y="202"/>
                  </a:cubicBezTo>
                  <a:cubicBezTo>
                    <a:pt x="87" y="202"/>
                    <a:pt x="88" y="203"/>
                    <a:pt x="88" y="203"/>
                  </a:cubicBezTo>
                  <a:cubicBezTo>
                    <a:pt x="90" y="203"/>
                    <a:pt x="91" y="204"/>
                    <a:pt x="92" y="205"/>
                  </a:cubicBezTo>
                  <a:cubicBezTo>
                    <a:pt x="93" y="206"/>
                    <a:pt x="93" y="206"/>
                    <a:pt x="93" y="206"/>
                  </a:cubicBezTo>
                  <a:cubicBezTo>
                    <a:pt x="94" y="208"/>
                    <a:pt x="95" y="208"/>
                    <a:pt x="97" y="209"/>
                  </a:cubicBezTo>
                  <a:cubicBezTo>
                    <a:pt x="98" y="210"/>
                    <a:pt x="98" y="210"/>
                    <a:pt x="98" y="210"/>
                  </a:cubicBezTo>
                  <a:cubicBezTo>
                    <a:pt x="99" y="210"/>
                    <a:pt x="101" y="211"/>
                    <a:pt x="102" y="213"/>
                  </a:cubicBezTo>
                  <a:cubicBezTo>
                    <a:pt x="102" y="213"/>
                    <a:pt x="103" y="214"/>
                    <a:pt x="103" y="215"/>
                  </a:cubicBezTo>
                  <a:cubicBezTo>
                    <a:pt x="104" y="216"/>
                    <a:pt x="104" y="217"/>
                    <a:pt x="105" y="217"/>
                  </a:cubicBezTo>
                  <a:cubicBezTo>
                    <a:pt x="106" y="218"/>
                    <a:pt x="106" y="218"/>
                    <a:pt x="107" y="218"/>
                  </a:cubicBezTo>
                  <a:cubicBezTo>
                    <a:pt x="107" y="218"/>
                    <a:pt x="108" y="217"/>
                    <a:pt x="109" y="217"/>
                  </a:cubicBezTo>
                  <a:cubicBezTo>
                    <a:pt x="110" y="217"/>
                    <a:pt x="111" y="217"/>
                    <a:pt x="112" y="217"/>
                  </a:cubicBezTo>
                  <a:cubicBezTo>
                    <a:pt x="112" y="217"/>
                    <a:pt x="112" y="217"/>
                    <a:pt x="112" y="217"/>
                  </a:cubicBezTo>
                  <a:cubicBezTo>
                    <a:pt x="115" y="217"/>
                    <a:pt x="116" y="217"/>
                    <a:pt x="118" y="219"/>
                  </a:cubicBezTo>
                  <a:cubicBezTo>
                    <a:pt x="119" y="219"/>
                    <a:pt x="119" y="220"/>
                    <a:pt x="119" y="220"/>
                  </a:cubicBezTo>
                  <a:cubicBezTo>
                    <a:pt x="120" y="221"/>
                    <a:pt x="121" y="222"/>
                    <a:pt x="123" y="223"/>
                  </a:cubicBezTo>
                  <a:cubicBezTo>
                    <a:pt x="113" y="242"/>
                    <a:pt x="113" y="242"/>
                    <a:pt x="113" y="242"/>
                  </a:cubicBezTo>
                  <a:cubicBezTo>
                    <a:pt x="106" y="258"/>
                    <a:pt x="99" y="273"/>
                    <a:pt x="92" y="289"/>
                  </a:cubicBezTo>
                  <a:cubicBezTo>
                    <a:pt x="82" y="310"/>
                    <a:pt x="73" y="327"/>
                    <a:pt x="65" y="346"/>
                  </a:cubicBezTo>
                  <a:cubicBezTo>
                    <a:pt x="62" y="352"/>
                    <a:pt x="62" y="352"/>
                    <a:pt x="62" y="352"/>
                  </a:cubicBezTo>
                  <a:cubicBezTo>
                    <a:pt x="55" y="366"/>
                    <a:pt x="49" y="381"/>
                    <a:pt x="41" y="396"/>
                  </a:cubicBezTo>
                  <a:cubicBezTo>
                    <a:pt x="40" y="398"/>
                    <a:pt x="39" y="401"/>
                    <a:pt x="38" y="403"/>
                  </a:cubicBezTo>
                  <a:cubicBezTo>
                    <a:pt x="34" y="410"/>
                    <a:pt x="31" y="417"/>
                    <a:pt x="29" y="423"/>
                  </a:cubicBezTo>
                  <a:cubicBezTo>
                    <a:pt x="28" y="425"/>
                    <a:pt x="28" y="428"/>
                    <a:pt x="28" y="429"/>
                  </a:cubicBezTo>
                  <a:cubicBezTo>
                    <a:pt x="30" y="429"/>
                    <a:pt x="30" y="429"/>
                    <a:pt x="30" y="429"/>
                  </a:cubicBezTo>
                  <a:cubicBezTo>
                    <a:pt x="30" y="430"/>
                    <a:pt x="30" y="430"/>
                    <a:pt x="30" y="430"/>
                  </a:cubicBezTo>
                  <a:cubicBezTo>
                    <a:pt x="29" y="431"/>
                    <a:pt x="29" y="431"/>
                    <a:pt x="29" y="431"/>
                  </a:cubicBezTo>
                  <a:cubicBezTo>
                    <a:pt x="29" y="431"/>
                    <a:pt x="30" y="431"/>
                    <a:pt x="30" y="432"/>
                  </a:cubicBezTo>
                  <a:cubicBezTo>
                    <a:pt x="30" y="433"/>
                    <a:pt x="30" y="433"/>
                    <a:pt x="30" y="434"/>
                  </a:cubicBezTo>
                  <a:cubicBezTo>
                    <a:pt x="30" y="435"/>
                    <a:pt x="30" y="435"/>
                    <a:pt x="30" y="436"/>
                  </a:cubicBezTo>
                  <a:cubicBezTo>
                    <a:pt x="31" y="438"/>
                    <a:pt x="33" y="439"/>
                    <a:pt x="35" y="441"/>
                  </a:cubicBezTo>
                  <a:cubicBezTo>
                    <a:pt x="36" y="442"/>
                    <a:pt x="38" y="443"/>
                    <a:pt x="39" y="445"/>
                  </a:cubicBezTo>
                  <a:cubicBezTo>
                    <a:pt x="40" y="447"/>
                    <a:pt x="41" y="449"/>
                    <a:pt x="41" y="450"/>
                  </a:cubicBezTo>
                  <a:cubicBezTo>
                    <a:pt x="42" y="453"/>
                    <a:pt x="43" y="455"/>
                    <a:pt x="45" y="456"/>
                  </a:cubicBezTo>
                  <a:cubicBezTo>
                    <a:pt x="45" y="458"/>
                    <a:pt x="46" y="459"/>
                    <a:pt x="47" y="460"/>
                  </a:cubicBezTo>
                  <a:cubicBezTo>
                    <a:pt x="49" y="462"/>
                    <a:pt x="51" y="464"/>
                    <a:pt x="52" y="467"/>
                  </a:cubicBezTo>
                  <a:cubicBezTo>
                    <a:pt x="54" y="476"/>
                    <a:pt x="59" y="484"/>
                    <a:pt x="63" y="491"/>
                  </a:cubicBezTo>
                  <a:cubicBezTo>
                    <a:pt x="64" y="495"/>
                    <a:pt x="64" y="497"/>
                    <a:pt x="64" y="500"/>
                  </a:cubicBezTo>
                  <a:cubicBezTo>
                    <a:pt x="63" y="502"/>
                    <a:pt x="63" y="502"/>
                    <a:pt x="63" y="502"/>
                  </a:cubicBezTo>
                  <a:cubicBezTo>
                    <a:pt x="62" y="510"/>
                    <a:pt x="65" y="516"/>
                    <a:pt x="72" y="520"/>
                  </a:cubicBezTo>
                  <a:cubicBezTo>
                    <a:pt x="78" y="523"/>
                    <a:pt x="83" y="527"/>
                    <a:pt x="87" y="531"/>
                  </a:cubicBezTo>
                  <a:cubicBezTo>
                    <a:pt x="88" y="532"/>
                    <a:pt x="88" y="533"/>
                    <a:pt x="89" y="534"/>
                  </a:cubicBezTo>
                  <a:cubicBezTo>
                    <a:pt x="90" y="536"/>
                    <a:pt x="92" y="538"/>
                    <a:pt x="94" y="538"/>
                  </a:cubicBezTo>
                  <a:cubicBezTo>
                    <a:pt x="95" y="539"/>
                    <a:pt x="96" y="539"/>
                    <a:pt x="97" y="540"/>
                  </a:cubicBezTo>
                  <a:cubicBezTo>
                    <a:pt x="99" y="540"/>
                    <a:pt x="100" y="541"/>
                    <a:pt x="102" y="544"/>
                  </a:cubicBezTo>
                  <a:cubicBezTo>
                    <a:pt x="103" y="546"/>
                    <a:pt x="104" y="547"/>
                    <a:pt x="107" y="547"/>
                  </a:cubicBezTo>
                  <a:cubicBezTo>
                    <a:pt x="107" y="547"/>
                    <a:pt x="108" y="547"/>
                    <a:pt x="108" y="547"/>
                  </a:cubicBezTo>
                  <a:cubicBezTo>
                    <a:pt x="109" y="547"/>
                    <a:pt x="110" y="547"/>
                    <a:pt x="111" y="547"/>
                  </a:cubicBezTo>
                  <a:cubicBezTo>
                    <a:pt x="111" y="547"/>
                    <a:pt x="112" y="547"/>
                    <a:pt x="112" y="547"/>
                  </a:cubicBezTo>
                  <a:cubicBezTo>
                    <a:pt x="114" y="547"/>
                    <a:pt x="116" y="548"/>
                    <a:pt x="118" y="549"/>
                  </a:cubicBezTo>
                  <a:cubicBezTo>
                    <a:pt x="119" y="549"/>
                    <a:pt x="120" y="550"/>
                    <a:pt x="122" y="550"/>
                  </a:cubicBezTo>
                  <a:cubicBezTo>
                    <a:pt x="122" y="550"/>
                    <a:pt x="122" y="550"/>
                    <a:pt x="122" y="550"/>
                  </a:cubicBezTo>
                  <a:cubicBezTo>
                    <a:pt x="398" y="568"/>
                    <a:pt x="398" y="568"/>
                    <a:pt x="398" y="568"/>
                  </a:cubicBezTo>
                  <a:cubicBezTo>
                    <a:pt x="399" y="566"/>
                    <a:pt x="399" y="566"/>
                    <a:pt x="399" y="566"/>
                  </a:cubicBezTo>
                  <a:cubicBezTo>
                    <a:pt x="400" y="563"/>
                    <a:pt x="401" y="560"/>
                    <a:pt x="402" y="557"/>
                  </a:cubicBezTo>
                  <a:cubicBezTo>
                    <a:pt x="403" y="552"/>
                    <a:pt x="404" y="548"/>
                    <a:pt x="407" y="544"/>
                  </a:cubicBezTo>
                  <a:cubicBezTo>
                    <a:pt x="409" y="542"/>
                    <a:pt x="411" y="540"/>
                    <a:pt x="412" y="538"/>
                  </a:cubicBezTo>
                  <a:cubicBezTo>
                    <a:pt x="413" y="536"/>
                    <a:pt x="414" y="535"/>
                    <a:pt x="416" y="534"/>
                  </a:cubicBezTo>
                  <a:cubicBezTo>
                    <a:pt x="416" y="533"/>
                    <a:pt x="417" y="532"/>
                    <a:pt x="417" y="531"/>
                  </a:cubicBezTo>
                  <a:cubicBezTo>
                    <a:pt x="419" y="529"/>
                    <a:pt x="421" y="526"/>
                    <a:pt x="424" y="525"/>
                  </a:cubicBezTo>
                  <a:cubicBezTo>
                    <a:pt x="427" y="523"/>
                    <a:pt x="429" y="519"/>
                    <a:pt x="431" y="515"/>
                  </a:cubicBezTo>
                  <a:cubicBezTo>
                    <a:pt x="432" y="514"/>
                    <a:pt x="432" y="514"/>
                    <a:pt x="432" y="514"/>
                  </a:cubicBezTo>
                  <a:cubicBezTo>
                    <a:pt x="432" y="514"/>
                    <a:pt x="433" y="513"/>
                    <a:pt x="433" y="513"/>
                  </a:cubicBezTo>
                  <a:cubicBezTo>
                    <a:pt x="434" y="511"/>
                    <a:pt x="434" y="510"/>
                    <a:pt x="435" y="509"/>
                  </a:cubicBezTo>
                  <a:cubicBezTo>
                    <a:pt x="436" y="508"/>
                    <a:pt x="437" y="506"/>
                    <a:pt x="438" y="504"/>
                  </a:cubicBezTo>
                  <a:cubicBezTo>
                    <a:pt x="440" y="501"/>
                    <a:pt x="441" y="498"/>
                    <a:pt x="442" y="495"/>
                  </a:cubicBezTo>
                  <a:cubicBezTo>
                    <a:pt x="443" y="492"/>
                    <a:pt x="443" y="492"/>
                    <a:pt x="443" y="492"/>
                  </a:cubicBezTo>
                  <a:cubicBezTo>
                    <a:pt x="443" y="491"/>
                    <a:pt x="444" y="489"/>
                    <a:pt x="445" y="488"/>
                  </a:cubicBezTo>
                  <a:cubicBezTo>
                    <a:pt x="446" y="485"/>
                    <a:pt x="447" y="482"/>
                    <a:pt x="447" y="480"/>
                  </a:cubicBezTo>
                  <a:cubicBezTo>
                    <a:pt x="448" y="476"/>
                    <a:pt x="446" y="474"/>
                    <a:pt x="444" y="472"/>
                  </a:cubicBezTo>
                  <a:cubicBezTo>
                    <a:pt x="442" y="470"/>
                    <a:pt x="440" y="468"/>
                    <a:pt x="440" y="466"/>
                  </a:cubicBezTo>
                  <a:cubicBezTo>
                    <a:pt x="440" y="463"/>
                    <a:pt x="441" y="462"/>
                    <a:pt x="442" y="460"/>
                  </a:cubicBezTo>
                  <a:cubicBezTo>
                    <a:pt x="442" y="459"/>
                    <a:pt x="443" y="459"/>
                    <a:pt x="443" y="458"/>
                  </a:cubicBezTo>
                  <a:cubicBezTo>
                    <a:pt x="444" y="456"/>
                    <a:pt x="445" y="453"/>
                    <a:pt x="445" y="450"/>
                  </a:cubicBezTo>
                  <a:cubicBezTo>
                    <a:pt x="445" y="449"/>
                    <a:pt x="445" y="447"/>
                    <a:pt x="445" y="446"/>
                  </a:cubicBezTo>
                  <a:cubicBezTo>
                    <a:pt x="444" y="441"/>
                    <a:pt x="444" y="438"/>
                    <a:pt x="449" y="435"/>
                  </a:cubicBezTo>
                  <a:cubicBezTo>
                    <a:pt x="451" y="433"/>
                    <a:pt x="454" y="432"/>
                    <a:pt x="457" y="431"/>
                  </a:cubicBezTo>
                  <a:cubicBezTo>
                    <a:pt x="460" y="431"/>
                    <a:pt x="463" y="430"/>
                    <a:pt x="465" y="428"/>
                  </a:cubicBezTo>
                  <a:cubicBezTo>
                    <a:pt x="468" y="427"/>
                    <a:pt x="470" y="425"/>
                    <a:pt x="471" y="422"/>
                  </a:cubicBezTo>
                  <a:cubicBezTo>
                    <a:pt x="472" y="419"/>
                    <a:pt x="473" y="417"/>
                    <a:pt x="475" y="415"/>
                  </a:cubicBezTo>
                  <a:cubicBezTo>
                    <a:pt x="477" y="413"/>
                    <a:pt x="479" y="410"/>
                    <a:pt x="481" y="407"/>
                  </a:cubicBezTo>
                  <a:cubicBezTo>
                    <a:pt x="482" y="405"/>
                    <a:pt x="483" y="404"/>
                    <a:pt x="485" y="402"/>
                  </a:cubicBezTo>
                  <a:cubicBezTo>
                    <a:pt x="485" y="401"/>
                    <a:pt x="485" y="401"/>
                    <a:pt x="485" y="401"/>
                  </a:cubicBezTo>
                  <a:cubicBezTo>
                    <a:pt x="487" y="399"/>
                    <a:pt x="489" y="397"/>
                    <a:pt x="489" y="395"/>
                  </a:cubicBezTo>
                  <a:cubicBezTo>
                    <a:pt x="489" y="393"/>
                    <a:pt x="489" y="392"/>
                    <a:pt x="489" y="391"/>
                  </a:cubicBezTo>
                  <a:cubicBezTo>
                    <a:pt x="489" y="389"/>
                    <a:pt x="489" y="388"/>
                    <a:pt x="490" y="386"/>
                  </a:cubicBezTo>
                  <a:cubicBezTo>
                    <a:pt x="490" y="385"/>
                    <a:pt x="491" y="384"/>
                    <a:pt x="492" y="383"/>
                  </a:cubicBezTo>
                  <a:cubicBezTo>
                    <a:pt x="493" y="382"/>
                    <a:pt x="494" y="381"/>
                    <a:pt x="494" y="379"/>
                  </a:cubicBezTo>
                  <a:cubicBezTo>
                    <a:pt x="494" y="376"/>
                    <a:pt x="492" y="374"/>
                    <a:pt x="490" y="373"/>
                  </a:cubicBezTo>
                  <a:cubicBezTo>
                    <a:pt x="488" y="370"/>
                    <a:pt x="482" y="367"/>
                    <a:pt x="478" y="367"/>
                  </a:cubicBezTo>
                  <a:cubicBezTo>
                    <a:pt x="478" y="367"/>
                    <a:pt x="478" y="367"/>
                    <a:pt x="478" y="367"/>
                  </a:cubicBezTo>
                  <a:cubicBezTo>
                    <a:pt x="478" y="367"/>
                    <a:pt x="478" y="367"/>
                    <a:pt x="478" y="367"/>
                  </a:cubicBezTo>
                  <a:cubicBezTo>
                    <a:pt x="477" y="367"/>
                    <a:pt x="477" y="367"/>
                    <a:pt x="476" y="367"/>
                  </a:cubicBezTo>
                  <a:cubicBezTo>
                    <a:pt x="475" y="367"/>
                    <a:pt x="475" y="367"/>
                    <a:pt x="474" y="367"/>
                  </a:cubicBezTo>
                  <a:cubicBezTo>
                    <a:pt x="471" y="367"/>
                    <a:pt x="471" y="366"/>
                    <a:pt x="471" y="366"/>
                  </a:cubicBezTo>
                  <a:cubicBezTo>
                    <a:pt x="470" y="365"/>
                    <a:pt x="470" y="364"/>
                    <a:pt x="475" y="362"/>
                  </a:cubicBezTo>
                  <a:cubicBezTo>
                    <a:pt x="475" y="362"/>
                    <a:pt x="475" y="361"/>
                    <a:pt x="475" y="361"/>
                  </a:cubicBezTo>
                  <a:cubicBezTo>
                    <a:pt x="478" y="360"/>
                    <a:pt x="479" y="358"/>
                    <a:pt x="481" y="356"/>
                  </a:cubicBezTo>
                  <a:cubicBezTo>
                    <a:pt x="482" y="354"/>
                    <a:pt x="484" y="353"/>
                    <a:pt x="486" y="351"/>
                  </a:cubicBezTo>
                  <a:cubicBezTo>
                    <a:pt x="488" y="350"/>
                    <a:pt x="488" y="350"/>
                    <a:pt x="488" y="350"/>
                  </a:cubicBezTo>
                  <a:cubicBezTo>
                    <a:pt x="491" y="348"/>
                    <a:pt x="495" y="346"/>
                    <a:pt x="498" y="343"/>
                  </a:cubicBezTo>
                  <a:cubicBezTo>
                    <a:pt x="500" y="342"/>
                    <a:pt x="501" y="340"/>
                    <a:pt x="502" y="339"/>
                  </a:cubicBezTo>
                  <a:cubicBezTo>
                    <a:pt x="504" y="337"/>
                    <a:pt x="505" y="336"/>
                    <a:pt x="507" y="335"/>
                  </a:cubicBezTo>
                  <a:cubicBezTo>
                    <a:pt x="510" y="332"/>
                    <a:pt x="514" y="331"/>
                    <a:pt x="517" y="331"/>
                  </a:cubicBezTo>
                  <a:cubicBezTo>
                    <a:pt x="517" y="331"/>
                    <a:pt x="518" y="331"/>
                    <a:pt x="518" y="331"/>
                  </a:cubicBezTo>
                  <a:cubicBezTo>
                    <a:pt x="519" y="331"/>
                    <a:pt x="519" y="331"/>
                    <a:pt x="520" y="332"/>
                  </a:cubicBezTo>
                  <a:cubicBezTo>
                    <a:pt x="522" y="332"/>
                    <a:pt x="522" y="332"/>
                    <a:pt x="522" y="332"/>
                  </a:cubicBezTo>
                  <a:cubicBezTo>
                    <a:pt x="522" y="330"/>
                    <a:pt x="522" y="330"/>
                    <a:pt x="522" y="330"/>
                  </a:cubicBezTo>
                  <a:cubicBezTo>
                    <a:pt x="520" y="329"/>
                    <a:pt x="520" y="329"/>
                    <a:pt x="520" y="329"/>
                  </a:cubicBezTo>
                  <a:cubicBezTo>
                    <a:pt x="522" y="330"/>
                    <a:pt x="522" y="330"/>
                    <a:pt x="522" y="330"/>
                  </a:cubicBezTo>
                  <a:cubicBezTo>
                    <a:pt x="523" y="329"/>
                    <a:pt x="523" y="328"/>
                    <a:pt x="524" y="327"/>
                  </a:cubicBezTo>
                  <a:cubicBezTo>
                    <a:pt x="524" y="326"/>
                    <a:pt x="525" y="326"/>
                    <a:pt x="525" y="325"/>
                  </a:cubicBezTo>
                  <a:cubicBezTo>
                    <a:pt x="528" y="322"/>
                    <a:pt x="530" y="319"/>
                    <a:pt x="533" y="317"/>
                  </a:cubicBezTo>
                  <a:cubicBezTo>
                    <a:pt x="535" y="315"/>
                    <a:pt x="535" y="314"/>
                    <a:pt x="535" y="312"/>
                  </a:cubicBezTo>
                  <a:cubicBezTo>
                    <a:pt x="535" y="311"/>
                    <a:pt x="535" y="310"/>
                    <a:pt x="535" y="309"/>
                  </a:cubicBezTo>
                  <a:cubicBezTo>
                    <a:pt x="536" y="307"/>
                    <a:pt x="538" y="306"/>
                    <a:pt x="540" y="305"/>
                  </a:cubicBezTo>
                  <a:cubicBezTo>
                    <a:pt x="541" y="304"/>
                    <a:pt x="542" y="304"/>
                    <a:pt x="543" y="302"/>
                  </a:cubicBezTo>
                  <a:cubicBezTo>
                    <a:pt x="544" y="302"/>
                    <a:pt x="544" y="301"/>
                    <a:pt x="545" y="300"/>
                  </a:cubicBezTo>
                  <a:cubicBezTo>
                    <a:pt x="546" y="299"/>
                    <a:pt x="547" y="298"/>
                    <a:pt x="547" y="296"/>
                  </a:cubicBezTo>
                  <a:cubicBezTo>
                    <a:pt x="547" y="295"/>
                    <a:pt x="547" y="293"/>
                    <a:pt x="548" y="292"/>
                  </a:cubicBezTo>
                  <a:cubicBezTo>
                    <a:pt x="548" y="289"/>
                    <a:pt x="548" y="287"/>
                    <a:pt x="550" y="283"/>
                  </a:cubicBezTo>
                  <a:cubicBezTo>
                    <a:pt x="552" y="281"/>
                    <a:pt x="554" y="279"/>
                    <a:pt x="556" y="276"/>
                  </a:cubicBezTo>
                  <a:cubicBezTo>
                    <a:pt x="557" y="275"/>
                    <a:pt x="558" y="274"/>
                    <a:pt x="559" y="273"/>
                  </a:cubicBezTo>
                  <a:cubicBezTo>
                    <a:pt x="562" y="271"/>
                    <a:pt x="564" y="267"/>
                    <a:pt x="565" y="264"/>
                  </a:cubicBezTo>
                  <a:cubicBezTo>
                    <a:pt x="567" y="261"/>
                    <a:pt x="567" y="259"/>
                    <a:pt x="567" y="257"/>
                  </a:cubicBezTo>
                  <a:cubicBezTo>
                    <a:pt x="567" y="255"/>
                    <a:pt x="567" y="254"/>
                    <a:pt x="567" y="252"/>
                  </a:cubicBezTo>
                  <a:cubicBezTo>
                    <a:pt x="568" y="249"/>
                    <a:pt x="570" y="246"/>
                    <a:pt x="572" y="243"/>
                  </a:cubicBezTo>
                  <a:cubicBezTo>
                    <a:pt x="574" y="241"/>
                    <a:pt x="576" y="238"/>
                    <a:pt x="577" y="236"/>
                  </a:cubicBezTo>
                  <a:cubicBezTo>
                    <a:pt x="577" y="234"/>
                    <a:pt x="578" y="233"/>
                    <a:pt x="578" y="232"/>
                  </a:cubicBezTo>
                  <a:cubicBezTo>
                    <a:pt x="579" y="230"/>
                    <a:pt x="579" y="227"/>
                    <a:pt x="581" y="225"/>
                  </a:cubicBezTo>
                  <a:cubicBezTo>
                    <a:pt x="582" y="224"/>
                    <a:pt x="582" y="223"/>
                    <a:pt x="583" y="222"/>
                  </a:cubicBezTo>
                  <a:cubicBezTo>
                    <a:pt x="585" y="220"/>
                    <a:pt x="587" y="219"/>
                    <a:pt x="587" y="216"/>
                  </a:cubicBezTo>
                  <a:cubicBezTo>
                    <a:pt x="588" y="214"/>
                    <a:pt x="587" y="212"/>
                    <a:pt x="587" y="210"/>
                  </a:cubicBezTo>
                  <a:cubicBezTo>
                    <a:pt x="586" y="209"/>
                    <a:pt x="586" y="207"/>
                    <a:pt x="586" y="205"/>
                  </a:cubicBezTo>
                  <a:cubicBezTo>
                    <a:pt x="586" y="203"/>
                    <a:pt x="587" y="201"/>
                    <a:pt x="588" y="200"/>
                  </a:cubicBezTo>
                  <a:cubicBezTo>
                    <a:pt x="588" y="198"/>
                    <a:pt x="589" y="197"/>
                    <a:pt x="589" y="195"/>
                  </a:cubicBezTo>
                  <a:cubicBezTo>
                    <a:pt x="590" y="193"/>
                    <a:pt x="590" y="191"/>
                    <a:pt x="591" y="189"/>
                  </a:cubicBezTo>
                  <a:cubicBezTo>
                    <a:pt x="592" y="186"/>
                    <a:pt x="593" y="183"/>
                    <a:pt x="593" y="180"/>
                  </a:cubicBezTo>
                  <a:lnTo>
                    <a:pt x="593" y="178"/>
                  </a:lnTo>
                  <a:close/>
                  <a:moveTo>
                    <a:pt x="373" y="162"/>
                  </a:moveTo>
                  <a:cubicBezTo>
                    <a:pt x="373" y="162"/>
                    <a:pt x="372" y="162"/>
                    <a:pt x="371" y="162"/>
                  </a:cubicBezTo>
                  <a:cubicBezTo>
                    <a:pt x="370" y="162"/>
                    <a:pt x="369" y="163"/>
                    <a:pt x="367" y="163"/>
                  </a:cubicBezTo>
                  <a:cubicBezTo>
                    <a:pt x="367" y="164"/>
                    <a:pt x="367" y="164"/>
                    <a:pt x="367" y="164"/>
                  </a:cubicBezTo>
                  <a:cubicBezTo>
                    <a:pt x="368" y="163"/>
                    <a:pt x="368" y="162"/>
                    <a:pt x="369" y="161"/>
                  </a:cubicBezTo>
                  <a:cubicBezTo>
                    <a:pt x="371" y="160"/>
                    <a:pt x="371" y="159"/>
                    <a:pt x="371" y="158"/>
                  </a:cubicBezTo>
                  <a:cubicBezTo>
                    <a:pt x="372" y="158"/>
                    <a:pt x="372" y="157"/>
                    <a:pt x="372" y="157"/>
                  </a:cubicBezTo>
                  <a:cubicBezTo>
                    <a:pt x="373" y="156"/>
                    <a:pt x="373" y="156"/>
                    <a:pt x="374" y="155"/>
                  </a:cubicBezTo>
                  <a:cubicBezTo>
                    <a:pt x="374" y="155"/>
                    <a:pt x="375" y="154"/>
                    <a:pt x="375" y="154"/>
                  </a:cubicBezTo>
                  <a:cubicBezTo>
                    <a:pt x="375" y="155"/>
                    <a:pt x="375" y="156"/>
                    <a:pt x="375" y="156"/>
                  </a:cubicBezTo>
                  <a:cubicBezTo>
                    <a:pt x="375" y="159"/>
                    <a:pt x="374" y="161"/>
                    <a:pt x="373" y="162"/>
                  </a:cubicBezTo>
                  <a:close/>
                  <a:moveTo>
                    <a:pt x="389" y="127"/>
                  </a:moveTo>
                  <a:cubicBezTo>
                    <a:pt x="388" y="128"/>
                    <a:pt x="387" y="128"/>
                    <a:pt x="386" y="129"/>
                  </a:cubicBezTo>
                  <a:cubicBezTo>
                    <a:pt x="385" y="130"/>
                    <a:pt x="385" y="130"/>
                    <a:pt x="384" y="131"/>
                  </a:cubicBezTo>
                  <a:cubicBezTo>
                    <a:pt x="384" y="131"/>
                    <a:pt x="383" y="131"/>
                    <a:pt x="383" y="132"/>
                  </a:cubicBezTo>
                  <a:cubicBezTo>
                    <a:pt x="382" y="132"/>
                    <a:pt x="381" y="133"/>
                    <a:pt x="380" y="134"/>
                  </a:cubicBezTo>
                  <a:cubicBezTo>
                    <a:pt x="378" y="136"/>
                    <a:pt x="378" y="137"/>
                    <a:pt x="378" y="139"/>
                  </a:cubicBezTo>
                  <a:cubicBezTo>
                    <a:pt x="378" y="140"/>
                    <a:pt x="378" y="140"/>
                    <a:pt x="378" y="140"/>
                  </a:cubicBezTo>
                  <a:cubicBezTo>
                    <a:pt x="378" y="141"/>
                    <a:pt x="378" y="143"/>
                    <a:pt x="378" y="145"/>
                  </a:cubicBezTo>
                  <a:cubicBezTo>
                    <a:pt x="378" y="146"/>
                    <a:pt x="379" y="147"/>
                    <a:pt x="379" y="149"/>
                  </a:cubicBezTo>
                  <a:cubicBezTo>
                    <a:pt x="378" y="149"/>
                    <a:pt x="378" y="149"/>
                    <a:pt x="377" y="149"/>
                  </a:cubicBezTo>
                  <a:cubicBezTo>
                    <a:pt x="377" y="149"/>
                    <a:pt x="377" y="148"/>
                    <a:pt x="377" y="148"/>
                  </a:cubicBezTo>
                  <a:cubicBezTo>
                    <a:pt x="376" y="146"/>
                    <a:pt x="374" y="144"/>
                    <a:pt x="372" y="144"/>
                  </a:cubicBezTo>
                  <a:cubicBezTo>
                    <a:pt x="371" y="144"/>
                    <a:pt x="371" y="144"/>
                    <a:pt x="370" y="145"/>
                  </a:cubicBezTo>
                  <a:cubicBezTo>
                    <a:pt x="369" y="145"/>
                    <a:pt x="368" y="146"/>
                    <a:pt x="367" y="147"/>
                  </a:cubicBezTo>
                  <a:cubicBezTo>
                    <a:pt x="367" y="147"/>
                    <a:pt x="367" y="148"/>
                    <a:pt x="366" y="148"/>
                  </a:cubicBezTo>
                  <a:cubicBezTo>
                    <a:pt x="366" y="148"/>
                    <a:pt x="365" y="149"/>
                    <a:pt x="364" y="150"/>
                  </a:cubicBezTo>
                  <a:cubicBezTo>
                    <a:pt x="364" y="150"/>
                    <a:pt x="364" y="150"/>
                    <a:pt x="364" y="150"/>
                  </a:cubicBezTo>
                  <a:cubicBezTo>
                    <a:pt x="362" y="152"/>
                    <a:pt x="361" y="154"/>
                    <a:pt x="360" y="156"/>
                  </a:cubicBezTo>
                  <a:cubicBezTo>
                    <a:pt x="360" y="157"/>
                    <a:pt x="360" y="157"/>
                    <a:pt x="360" y="158"/>
                  </a:cubicBezTo>
                  <a:cubicBezTo>
                    <a:pt x="359" y="161"/>
                    <a:pt x="358" y="164"/>
                    <a:pt x="359" y="166"/>
                  </a:cubicBezTo>
                  <a:cubicBezTo>
                    <a:pt x="360" y="167"/>
                    <a:pt x="360" y="168"/>
                    <a:pt x="362" y="168"/>
                  </a:cubicBezTo>
                  <a:cubicBezTo>
                    <a:pt x="362" y="168"/>
                    <a:pt x="362" y="168"/>
                    <a:pt x="362" y="168"/>
                  </a:cubicBezTo>
                  <a:cubicBezTo>
                    <a:pt x="362" y="168"/>
                    <a:pt x="362" y="169"/>
                    <a:pt x="362" y="169"/>
                  </a:cubicBezTo>
                  <a:cubicBezTo>
                    <a:pt x="361" y="169"/>
                    <a:pt x="360" y="169"/>
                    <a:pt x="359" y="170"/>
                  </a:cubicBezTo>
                  <a:cubicBezTo>
                    <a:pt x="358" y="170"/>
                    <a:pt x="356" y="171"/>
                    <a:pt x="355" y="172"/>
                  </a:cubicBezTo>
                  <a:cubicBezTo>
                    <a:pt x="353" y="173"/>
                    <a:pt x="352" y="175"/>
                    <a:pt x="350" y="176"/>
                  </a:cubicBezTo>
                  <a:cubicBezTo>
                    <a:pt x="349" y="177"/>
                    <a:pt x="349" y="177"/>
                    <a:pt x="349" y="177"/>
                  </a:cubicBezTo>
                  <a:cubicBezTo>
                    <a:pt x="348" y="178"/>
                    <a:pt x="347" y="179"/>
                    <a:pt x="346" y="179"/>
                  </a:cubicBezTo>
                  <a:cubicBezTo>
                    <a:pt x="347" y="178"/>
                    <a:pt x="348" y="177"/>
                    <a:pt x="348" y="176"/>
                  </a:cubicBezTo>
                  <a:cubicBezTo>
                    <a:pt x="349" y="175"/>
                    <a:pt x="349" y="175"/>
                    <a:pt x="349" y="174"/>
                  </a:cubicBezTo>
                  <a:cubicBezTo>
                    <a:pt x="349" y="174"/>
                    <a:pt x="349" y="173"/>
                    <a:pt x="349" y="173"/>
                  </a:cubicBezTo>
                  <a:cubicBezTo>
                    <a:pt x="349" y="173"/>
                    <a:pt x="350" y="172"/>
                    <a:pt x="351" y="172"/>
                  </a:cubicBezTo>
                  <a:cubicBezTo>
                    <a:pt x="351" y="171"/>
                    <a:pt x="352" y="171"/>
                    <a:pt x="352" y="171"/>
                  </a:cubicBezTo>
                  <a:cubicBezTo>
                    <a:pt x="354" y="169"/>
                    <a:pt x="355" y="168"/>
                    <a:pt x="355" y="166"/>
                  </a:cubicBezTo>
                  <a:cubicBezTo>
                    <a:pt x="356" y="166"/>
                    <a:pt x="356" y="166"/>
                    <a:pt x="356" y="166"/>
                  </a:cubicBezTo>
                  <a:cubicBezTo>
                    <a:pt x="356" y="165"/>
                    <a:pt x="356" y="164"/>
                    <a:pt x="357" y="164"/>
                  </a:cubicBezTo>
                  <a:cubicBezTo>
                    <a:pt x="358" y="163"/>
                    <a:pt x="358" y="162"/>
                    <a:pt x="359" y="161"/>
                  </a:cubicBezTo>
                  <a:cubicBezTo>
                    <a:pt x="360" y="159"/>
                    <a:pt x="362" y="151"/>
                    <a:pt x="360" y="148"/>
                  </a:cubicBezTo>
                  <a:cubicBezTo>
                    <a:pt x="359" y="145"/>
                    <a:pt x="356" y="145"/>
                    <a:pt x="355" y="145"/>
                  </a:cubicBezTo>
                  <a:cubicBezTo>
                    <a:pt x="353" y="145"/>
                    <a:pt x="353" y="145"/>
                    <a:pt x="353" y="145"/>
                  </a:cubicBezTo>
                  <a:cubicBezTo>
                    <a:pt x="352" y="145"/>
                    <a:pt x="352" y="145"/>
                    <a:pt x="352" y="145"/>
                  </a:cubicBezTo>
                  <a:cubicBezTo>
                    <a:pt x="352" y="143"/>
                    <a:pt x="353" y="142"/>
                    <a:pt x="357" y="140"/>
                  </a:cubicBezTo>
                  <a:cubicBezTo>
                    <a:pt x="360" y="139"/>
                    <a:pt x="363" y="137"/>
                    <a:pt x="364" y="134"/>
                  </a:cubicBezTo>
                  <a:cubicBezTo>
                    <a:pt x="365" y="132"/>
                    <a:pt x="365" y="131"/>
                    <a:pt x="364" y="130"/>
                  </a:cubicBezTo>
                  <a:cubicBezTo>
                    <a:pt x="364" y="130"/>
                    <a:pt x="364" y="130"/>
                    <a:pt x="364" y="130"/>
                  </a:cubicBezTo>
                  <a:cubicBezTo>
                    <a:pt x="365" y="130"/>
                    <a:pt x="365" y="130"/>
                    <a:pt x="366" y="132"/>
                  </a:cubicBezTo>
                  <a:cubicBezTo>
                    <a:pt x="367" y="133"/>
                    <a:pt x="368" y="136"/>
                    <a:pt x="372" y="136"/>
                  </a:cubicBezTo>
                  <a:cubicBezTo>
                    <a:pt x="372" y="136"/>
                    <a:pt x="372" y="136"/>
                    <a:pt x="372" y="136"/>
                  </a:cubicBezTo>
                  <a:cubicBezTo>
                    <a:pt x="377" y="135"/>
                    <a:pt x="383" y="131"/>
                    <a:pt x="386" y="127"/>
                  </a:cubicBezTo>
                  <a:cubicBezTo>
                    <a:pt x="386" y="126"/>
                    <a:pt x="386" y="125"/>
                    <a:pt x="387" y="124"/>
                  </a:cubicBezTo>
                  <a:cubicBezTo>
                    <a:pt x="387" y="124"/>
                    <a:pt x="387" y="124"/>
                    <a:pt x="388" y="124"/>
                  </a:cubicBezTo>
                  <a:cubicBezTo>
                    <a:pt x="388" y="124"/>
                    <a:pt x="388" y="124"/>
                    <a:pt x="388" y="124"/>
                  </a:cubicBezTo>
                  <a:cubicBezTo>
                    <a:pt x="389" y="124"/>
                    <a:pt x="390" y="124"/>
                    <a:pt x="391" y="124"/>
                  </a:cubicBezTo>
                  <a:cubicBezTo>
                    <a:pt x="392" y="123"/>
                    <a:pt x="394" y="122"/>
                    <a:pt x="394" y="120"/>
                  </a:cubicBezTo>
                  <a:cubicBezTo>
                    <a:pt x="395" y="122"/>
                    <a:pt x="397" y="123"/>
                    <a:pt x="398" y="123"/>
                  </a:cubicBezTo>
                  <a:cubicBezTo>
                    <a:pt x="398" y="124"/>
                    <a:pt x="398" y="124"/>
                    <a:pt x="397" y="124"/>
                  </a:cubicBezTo>
                  <a:cubicBezTo>
                    <a:pt x="395" y="124"/>
                    <a:pt x="391" y="125"/>
                    <a:pt x="389" y="127"/>
                  </a:cubicBezTo>
                  <a:close/>
                  <a:moveTo>
                    <a:pt x="421" y="207"/>
                  </a:moveTo>
                  <a:cubicBezTo>
                    <a:pt x="419" y="207"/>
                    <a:pt x="419" y="207"/>
                    <a:pt x="419" y="207"/>
                  </a:cubicBezTo>
                  <a:cubicBezTo>
                    <a:pt x="419" y="208"/>
                    <a:pt x="419" y="208"/>
                    <a:pt x="419" y="208"/>
                  </a:cubicBezTo>
                  <a:cubicBezTo>
                    <a:pt x="418" y="207"/>
                    <a:pt x="417" y="206"/>
                    <a:pt x="415" y="205"/>
                  </a:cubicBezTo>
                  <a:cubicBezTo>
                    <a:pt x="412" y="204"/>
                    <a:pt x="410" y="204"/>
                    <a:pt x="408" y="204"/>
                  </a:cubicBezTo>
                  <a:cubicBezTo>
                    <a:pt x="404" y="204"/>
                    <a:pt x="404" y="204"/>
                    <a:pt x="404" y="204"/>
                  </a:cubicBezTo>
                  <a:cubicBezTo>
                    <a:pt x="406" y="204"/>
                    <a:pt x="408" y="203"/>
                    <a:pt x="410" y="203"/>
                  </a:cubicBezTo>
                  <a:cubicBezTo>
                    <a:pt x="410" y="203"/>
                    <a:pt x="410" y="203"/>
                    <a:pt x="410" y="203"/>
                  </a:cubicBezTo>
                  <a:cubicBezTo>
                    <a:pt x="412" y="203"/>
                    <a:pt x="413" y="203"/>
                    <a:pt x="414" y="204"/>
                  </a:cubicBezTo>
                  <a:cubicBezTo>
                    <a:pt x="415" y="204"/>
                    <a:pt x="416" y="204"/>
                    <a:pt x="417" y="205"/>
                  </a:cubicBezTo>
                  <a:cubicBezTo>
                    <a:pt x="419" y="205"/>
                    <a:pt x="421" y="206"/>
                    <a:pt x="423" y="206"/>
                  </a:cubicBezTo>
                  <a:cubicBezTo>
                    <a:pt x="424" y="206"/>
                    <a:pt x="426" y="205"/>
                    <a:pt x="427" y="205"/>
                  </a:cubicBezTo>
                  <a:cubicBezTo>
                    <a:pt x="425" y="206"/>
                    <a:pt x="423" y="207"/>
                    <a:pt x="421" y="207"/>
                  </a:cubicBezTo>
                  <a:close/>
                  <a:moveTo>
                    <a:pt x="433" y="202"/>
                  </a:moveTo>
                  <a:cubicBezTo>
                    <a:pt x="433" y="202"/>
                    <a:pt x="433" y="202"/>
                    <a:pt x="434" y="202"/>
                  </a:cubicBezTo>
                  <a:cubicBezTo>
                    <a:pt x="436" y="201"/>
                    <a:pt x="437" y="200"/>
                    <a:pt x="440" y="199"/>
                  </a:cubicBezTo>
                  <a:cubicBezTo>
                    <a:pt x="439" y="200"/>
                    <a:pt x="437" y="201"/>
                    <a:pt x="436" y="201"/>
                  </a:cubicBezTo>
                  <a:cubicBezTo>
                    <a:pt x="435" y="202"/>
                    <a:pt x="434" y="202"/>
                    <a:pt x="433" y="202"/>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14"/>
            <p:cNvSpPr>
              <a:spLocks/>
            </p:cNvSpPr>
            <p:nvPr/>
          </p:nvSpPr>
          <p:spPr bwMode="auto">
            <a:xfrm>
              <a:off x="4883325" y="1583096"/>
              <a:ext cx="447986" cy="251960"/>
            </a:xfrm>
            <a:custGeom>
              <a:avLst/>
              <a:gdLst>
                <a:gd name="T0" fmla="*/ 171 w 177"/>
                <a:gd name="T1" fmla="*/ 28 h 104"/>
                <a:gd name="T2" fmla="*/ 169 w 177"/>
                <a:gd name="T3" fmla="*/ 26 h 104"/>
                <a:gd name="T4" fmla="*/ 152 w 177"/>
                <a:gd name="T5" fmla="*/ 25 h 104"/>
                <a:gd name="T6" fmla="*/ 140 w 177"/>
                <a:gd name="T7" fmla="*/ 23 h 104"/>
                <a:gd name="T8" fmla="*/ 131 w 177"/>
                <a:gd name="T9" fmla="*/ 23 h 104"/>
                <a:gd name="T10" fmla="*/ 123 w 177"/>
                <a:gd name="T11" fmla="*/ 22 h 104"/>
                <a:gd name="T12" fmla="*/ 114 w 177"/>
                <a:gd name="T13" fmla="*/ 17 h 104"/>
                <a:gd name="T14" fmla="*/ 107 w 177"/>
                <a:gd name="T15" fmla="*/ 15 h 104"/>
                <a:gd name="T16" fmla="*/ 104 w 177"/>
                <a:gd name="T17" fmla="*/ 26 h 104"/>
                <a:gd name="T18" fmla="*/ 101 w 177"/>
                <a:gd name="T19" fmla="*/ 32 h 104"/>
                <a:gd name="T20" fmla="*/ 100 w 177"/>
                <a:gd name="T21" fmla="*/ 38 h 104"/>
                <a:gd name="T22" fmla="*/ 96 w 177"/>
                <a:gd name="T23" fmla="*/ 42 h 104"/>
                <a:gd name="T24" fmla="*/ 81 w 177"/>
                <a:gd name="T25" fmla="*/ 32 h 104"/>
                <a:gd name="T26" fmla="*/ 76 w 177"/>
                <a:gd name="T27" fmla="*/ 33 h 104"/>
                <a:gd name="T28" fmla="*/ 70 w 177"/>
                <a:gd name="T29" fmla="*/ 34 h 104"/>
                <a:gd name="T30" fmla="*/ 66 w 177"/>
                <a:gd name="T31" fmla="*/ 32 h 104"/>
                <a:gd name="T32" fmla="*/ 57 w 177"/>
                <a:gd name="T33" fmla="*/ 29 h 104"/>
                <a:gd name="T34" fmla="*/ 63 w 177"/>
                <a:gd name="T35" fmla="*/ 16 h 104"/>
                <a:gd name="T36" fmla="*/ 67 w 177"/>
                <a:gd name="T37" fmla="*/ 9 h 104"/>
                <a:gd name="T38" fmla="*/ 71 w 177"/>
                <a:gd name="T39" fmla="*/ 1 h 104"/>
                <a:gd name="T40" fmla="*/ 67 w 177"/>
                <a:gd name="T41" fmla="*/ 0 h 104"/>
                <a:gd name="T42" fmla="*/ 45 w 177"/>
                <a:gd name="T43" fmla="*/ 9 h 104"/>
                <a:gd name="T44" fmla="*/ 31 w 177"/>
                <a:gd name="T45" fmla="*/ 18 h 104"/>
                <a:gd name="T46" fmla="*/ 16 w 177"/>
                <a:gd name="T47" fmla="*/ 13 h 104"/>
                <a:gd name="T48" fmla="*/ 9 w 177"/>
                <a:gd name="T49" fmla="*/ 10 h 104"/>
                <a:gd name="T50" fmla="*/ 6 w 177"/>
                <a:gd name="T51" fmla="*/ 26 h 104"/>
                <a:gd name="T52" fmla="*/ 3 w 177"/>
                <a:gd name="T53" fmla="*/ 43 h 104"/>
                <a:gd name="T54" fmla="*/ 8 w 177"/>
                <a:gd name="T55" fmla="*/ 57 h 104"/>
                <a:gd name="T56" fmla="*/ 2 w 177"/>
                <a:gd name="T57" fmla="*/ 67 h 104"/>
                <a:gd name="T58" fmla="*/ 5 w 177"/>
                <a:gd name="T59" fmla="*/ 72 h 104"/>
                <a:gd name="T60" fmla="*/ 8 w 177"/>
                <a:gd name="T61" fmla="*/ 76 h 104"/>
                <a:gd name="T62" fmla="*/ 11 w 177"/>
                <a:gd name="T63" fmla="*/ 75 h 104"/>
                <a:gd name="T64" fmla="*/ 17 w 177"/>
                <a:gd name="T65" fmla="*/ 74 h 104"/>
                <a:gd name="T66" fmla="*/ 21 w 177"/>
                <a:gd name="T67" fmla="*/ 78 h 104"/>
                <a:gd name="T68" fmla="*/ 22 w 177"/>
                <a:gd name="T69" fmla="*/ 78 h 104"/>
                <a:gd name="T70" fmla="*/ 26 w 177"/>
                <a:gd name="T71" fmla="*/ 77 h 104"/>
                <a:gd name="T72" fmla="*/ 37 w 177"/>
                <a:gd name="T73" fmla="*/ 75 h 104"/>
                <a:gd name="T74" fmla="*/ 48 w 177"/>
                <a:gd name="T75" fmla="*/ 68 h 104"/>
                <a:gd name="T76" fmla="*/ 66 w 177"/>
                <a:gd name="T77" fmla="*/ 57 h 104"/>
                <a:gd name="T78" fmla="*/ 75 w 177"/>
                <a:gd name="T79" fmla="*/ 64 h 104"/>
                <a:gd name="T80" fmla="*/ 69 w 177"/>
                <a:gd name="T81" fmla="*/ 76 h 104"/>
                <a:gd name="T82" fmla="*/ 64 w 177"/>
                <a:gd name="T83" fmla="*/ 85 h 104"/>
                <a:gd name="T84" fmla="*/ 66 w 177"/>
                <a:gd name="T85" fmla="*/ 88 h 104"/>
                <a:gd name="T86" fmla="*/ 71 w 177"/>
                <a:gd name="T87" fmla="*/ 93 h 104"/>
                <a:gd name="T88" fmla="*/ 79 w 177"/>
                <a:gd name="T89" fmla="*/ 104 h 104"/>
                <a:gd name="T90" fmla="*/ 84 w 177"/>
                <a:gd name="T91" fmla="*/ 102 h 104"/>
                <a:gd name="T92" fmla="*/ 91 w 177"/>
                <a:gd name="T93" fmla="*/ 97 h 104"/>
                <a:gd name="T94" fmla="*/ 98 w 177"/>
                <a:gd name="T95" fmla="*/ 89 h 104"/>
                <a:gd name="T96" fmla="*/ 102 w 177"/>
                <a:gd name="T97" fmla="*/ 86 h 104"/>
                <a:gd name="T98" fmla="*/ 108 w 177"/>
                <a:gd name="T99" fmla="*/ 84 h 104"/>
                <a:gd name="T100" fmla="*/ 111 w 177"/>
                <a:gd name="T101" fmla="*/ 84 h 104"/>
                <a:gd name="T102" fmla="*/ 114 w 177"/>
                <a:gd name="T103" fmla="*/ 84 h 104"/>
                <a:gd name="T104" fmla="*/ 121 w 177"/>
                <a:gd name="T105" fmla="*/ 85 h 104"/>
                <a:gd name="T106" fmla="*/ 127 w 177"/>
                <a:gd name="T107" fmla="*/ 84 h 104"/>
                <a:gd name="T108" fmla="*/ 133 w 177"/>
                <a:gd name="T109" fmla="*/ 82 h 104"/>
                <a:gd name="T110" fmla="*/ 138 w 177"/>
                <a:gd name="T111" fmla="*/ 81 h 104"/>
                <a:gd name="T112" fmla="*/ 144 w 177"/>
                <a:gd name="T113" fmla="*/ 76 h 104"/>
                <a:gd name="T114" fmla="*/ 154 w 177"/>
                <a:gd name="T115" fmla="*/ 68 h 104"/>
                <a:gd name="T116" fmla="*/ 160 w 177"/>
                <a:gd name="T117" fmla="*/ 70 h 104"/>
                <a:gd name="T118" fmla="*/ 167 w 177"/>
                <a:gd name="T119" fmla="*/ 73 h 104"/>
                <a:gd name="T120" fmla="*/ 173 w 177"/>
                <a:gd name="T121" fmla="*/ 77 h 104"/>
                <a:gd name="T122" fmla="*/ 176 w 177"/>
                <a:gd name="T123"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104">
                  <a:moveTo>
                    <a:pt x="176" y="60"/>
                  </a:moveTo>
                  <a:cubicBezTo>
                    <a:pt x="175" y="50"/>
                    <a:pt x="174" y="39"/>
                    <a:pt x="171" y="28"/>
                  </a:cubicBezTo>
                  <a:cubicBezTo>
                    <a:pt x="171" y="26"/>
                    <a:pt x="171" y="26"/>
                    <a:pt x="171" y="26"/>
                  </a:cubicBezTo>
                  <a:cubicBezTo>
                    <a:pt x="169" y="26"/>
                    <a:pt x="169" y="26"/>
                    <a:pt x="169" y="26"/>
                  </a:cubicBezTo>
                  <a:cubicBezTo>
                    <a:pt x="167" y="27"/>
                    <a:pt x="165" y="27"/>
                    <a:pt x="163" y="27"/>
                  </a:cubicBezTo>
                  <a:cubicBezTo>
                    <a:pt x="159" y="27"/>
                    <a:pt x="155" y="26"/>
                    <a:pt x="152" y="25"/>
                  </a:cubicBezTo>
                  <a:cubicBezTo>
                    <a:pt x="149" y="24"/>
                    <a:pt x="147" y="24"/>
                    <a:pt x="144" y="23"/>
                  </a:cubicBezTo>
                  <a:cubicBezTo>
                    <a:pt x="143" y="23"/>
                    <a:pt x="142" y="23"/>
                    <a:pt x="140" y="23"/>
                  </a:cubicBezTo>
                  <a:cubicBezTo>
                    <a:pt x="138" y="23"/>
                    <a:pt x="136" y="23"/>
                    <a:pt x="134" y="23"/>
                  </a:cubicBezTo>
                  <a:cubicBezTo>
                    <a:pt x="133" y="23"/>
                    <a:pt x="132" y="23"/>
                    <a:pt x="131" y="23"/>
                  </a:cubicBezTo>
                  <a:cubicBezTo>
                    <a:pt x="130" y="23"/>
                    <a:pt x="130" y="23"/>
                    <a:pt x="130" y="23"/>
                  </a:cubicBezTo>
                  <a:cubicBezTo>
                    <a:pt x="128" y="23"/>
                    <a:pt x="125" y="23"/>
                    <a:pt x="123" y="22"/>
                  </a:cubicBezTo>
                  <a:cubicBezTo>
                    <a:pt x="122" y="21"/>
                    <a:pt x="120" y="21"/>
                    <a:pt x="119" y="20"/>
                  </a:cubicBezTo>
                  <a:cubicBezTo>
                    <a:pt x="116" y="20"/>
                    <a:pt x="115" y="19"/>
                    <a:pt x="114" y="17"/>
                  </a:cubicBezTo>
                  <a:cubicBezTo>
                    <a:pt x="112" y="16"/>
                    <a:pt x="111" y="15"/>
                    <a:pt x="108" y="15"/>
                  </a:cubicBezTo>
                  <a:cubicBezTo>
                    <a:pt x="108" y="15"/>
                    <a:pt x="108" y="15"/>
                    <a:pt x="107" y="15"/>
                  </a:cubicBezTo>
                  <a:cubicBezTo>
                    <a:pt x="104" y="15"/>
                    <a:pt x="104" y="18"/>
                    <a:pt x="104" y="22"/>
                  </a:cubicBezTo>
                  <a:cubicBezTo>
                    <a:pt x="104" y="23"/>
                    <a:pt x="104" y="24"/>
                    <a:pt x="104" y="26"/>
                  </a:cubicBezTo>
                  <a:cubicBezTo>
                    <a:pt x="104" y="27"/>
                    <a:pt x="103" y="29"/>
                    <a:pt x="102" y="30"/>
                  </a:cubicBezTo>
                  <a:cubicBezTo>
                    <a:pt x="102" y="31"/>
                    <a:pt x="102" y="31"/>
                    <a:pt x="101" y="32"/>
                  </a:cubicBezTo>
                  <a:cubicBezTo>
                    <a:pt x="101" y="33"/>
                    <a:pt x="100" y="34"/>
                    <a:pt x="100" y="36"/>
                  </a:cubicBezTo>
                  <a:cubicBezTo>
                    <a:pt x="100" y="36"/>
                    <a:pt x="100" y="37"/>
                    <a:pt x="100" y="38"/>
                  </a:cubicBezTo>
                  <a:cubicBezTo>
                    <a:pt x="99" y="40"/>
                    <a:pt x="98" y="41"/>
                    <a:pt x="96" y="42"/>
                  </a:cubicBezTo>
                  <a:cubicBezTo>
                    <a:pt x="96" y="42"/>
                    <a:pt x="96" y="42"/>
                    <a:pt x="96" y="42"/>
                  </a:cubicBezTo>
                  <a:cubicBezTo>
                    <a:pt x="94" y="42"/>
                    <a:pt x="92" y="41"/>
                    <a:pt x="91" y="39"/>
                  </a:cubicBezTo>
                  <a:cubicBezTo>
                    <a:pt x="88" y="34"/>
                    <a:pt x="84" y="32"/>
                    <a:pt x="81" y="32"/>
                  </a:cubicBezTo>
                  <a:cubicBezTo>
                    <a:pt x="80" y="31"/>
                    <a:pt x="80" y="31"/>
                    <a:pt x="80" y="31"/>
                  </a:cubicBezTo>
                  <a:cubicBezTo>
                    <a:pt x="79" y="31"/>
                    <a:pt x="78" y="32"/>
                    <a:pt x="76" y="33"/>
                  </a:cubicBezTo>
                  <a:cubicBezTo>
                    <a:pt x="75" y="34"/>
                    <a:pt x="73" y="35"/>
                    <a:pt x="71" y="35"/>
                  </a:cubicBezTo>
                  <a:cubicBezTo>
                    <a:pt x="71" y="35"/>
                    <a:pt x="71" y="35"/>
                    <a:pt x="70" y="34"/>
                  </a:cubicBezTo>
                  <a:cubicBezTo>
                    <a:pt x="69" y="34"/>
                    <a:pt x="69" y="34"/>
                    <a:pt x="68" y="33"/>
                  </a:cubicBezTo>
                  <a:cubicBezTo>
                    <a:pt x="67" y="33"/>
                    <a:pt x="67" y="32"/>
                    <a:pt x="66" y="32"/>
                  </a:cubicBezTo>
                  <a:cubicBezTo>
                    <a:pt x="65" y="31"/>
                    <a:pt x="63" y="31"/>
                    <a:pt x="61" y="31"/>
                  </a:cubicBezTo>
                  <a:cubicBezTo>
                    <a:pt x="60" y="31"/>
                    <a:pt x="58" y="30"/>
                    <a:pt x="57" y="29"/>
                  </a:cubicBezTo>
                  <a:cubicBezTo>
                    <a:pt x="56" y="27"/>
                    <a:pt x="58" y="24"/>
                    <a:pt x="60" y="22"/>
                  </a:cubicBezTo>
                  <a:cubicBezTo>
                    <a:pt x="61" y="20"/>
                    <a:pt x="62" y="18"/>
                    <a:pt x="63" y="16"/>
                  </a:cubicBezTo>
                  <a:cubicBezTo>
                    <a:pt x="64" y="15"/>
                    <a:pt x="65" y="13"/>
                    <a:pt x="66" y="11"/>
                  </a:cubicBezTo>
                  <a:cubicBezTo>
                    <a:pt x="66" y="11"/>
                    <a:pt x="67" y="10"/>
                    <a:pt x="67" y="9"/>
                  </a:cubicBezTo>
                  <a:cubicBezTo>
                    <a:pt x="69" y="7"/>
                    <a:pt x="72" y="4"/>
                    <a:pt x="71" y="2"/>
                  </a:cubicBezTo>
                  <a:cubicBezTo>
                    <a:pt x="71" y="1"/>
                    <a:pt x="71" y="1"/>
                    <a:pt x="71" y="1"/>
                  </a:cubicBezTo>
                  <a:cubicBezTo>
                    <a:pt x="71" y="1"/>
                    <a:pt x="71" y="1"/>
                    <a:pt x="71" y="1"/>
                  </a:cubicBezTo>
                  <a:cubicBezTo>
                    <a:pt x="70" y="0"/>
                    <a:pt x="69" y="0"/>
                    <a:pt x="67" y="0"/>
                  </a:cubicBezTo>
                  <a:cubicBezTo>
                    <a:pt x="63" y="0"/>
                    <a:pt x="53" y="2"/>
                    <a:pt x="50" y="4"/>
                  </a:cubicBezTo>
                  <a:cubicBezTo>
                    <a:pt x="48" y="5"/>
                    <a:pt x="46" y="7"/>
                    <a:pt x="45" y="9"/>
                  </a:cubicBezTo>
                  <a:cubicBezTo>
                    <a:pt x="44" y="10"/>
                    <a:pt x="42" y="12"/>
                    <a:pt x="41" y="13"/>
                  </a:cubicBezTo>
                  <a:cubicBezTo>
                    <a:pt x="38" y="15"/>
                    <a:pt x="34" y="17"/>
                    <a:pt x="31" y="18"/>
                  </a:cubicBezTo>
                  <a:cubicBezTo>
                    <a:pt x="30" y="18"/>
                    <a:pt x="29" y="18"/>
                    <a:pt x="28" y="18"/>
                  </a:cubicBezTo>
                  <a:cubicBezTo>
                    <a:pt x="24" y="18"/>
                    <a:pt x="20" y="16"/>
                    <a:pt x="16" y="13"/>
                  </a:cubicBezTo>
                  <a:cubicBezTo>
                    <a:pt x="15" y="13"/>
                    <a:pt x="13" y="12"/>
                    <a:pt x="12" y="11"/>
                  </a:cubicBezTo>
                  <a:cubicBezTo>
                    <a:pt x="9" y="10"/>
                    <a:pt x="9" y="10"/>
                    <a:pt x="9" y="10"/>
                  </a:cubicBezTo>
                  <a:cubicBezTo>
                    <a:pt x="9" y="13"/>
                    <a:pt x="9" y="13"/>
                    <a:pt x="9" y="13"/>
                  </a:cubicBezTo>
                  <a:cubicBezTo>
                    <a:pt x="9" y="17"/>
                    <a:pt x="9" y="21"/>
                    <a:pt x="6" y="26"/>
                  </a:cubicBezTo>
                  <a:cubicBezTo>
                    <a:pt x="6" y="27"/>
                    <a:pt x="6" y="27"/>
                    <a:pt x="6" y="27"/>
                  </a:cubicBezTo>
                  <a:cubicBezTo>
                    <a:pt x="3" y="32"/>
                    <a:pt x="0" y="37"/>
                    <a:pt x="3" y="43"/>
                  </a:cubicBezTo>
                  <a:cubicBezTo>
                    <a:pt x="4" y="44"/>
                    <a:pt x="4" y="46"/>
                    <a:pt x="5" y="47"/>
                  </a:cubicBezTo>
                  <a:cubicBezTo>
                    <a:pt x="7" y="50"/>
                    <a:pt x="9" y="53"/>
                    <a:pt x="8" y="57"/>
                  </a:cubicBezTo>
                  <a:cubicBezTo>
                    <a:pt x="7" y="60"/>
                    <a:pt x="6" y="63"/>
                    <a:pt x="3" y="65"/>
                  </a:cubicBezTo>
                  <a:cubicBezTo>
                    <a:pt x="2" y="67"/>
                    <a:pt x="2" y="67"/>
                    <a:pt x="2" y="67"/>
                  </a:cubicBezTo>
                  <a:cubicBezTo>
                    <a:pt x="4" y="68"/>
                    <a:pt x="4" y="68"/>
                    <a:pt x="4" y="68"/>
                  </a:cubicBezTo>
                  <a:cubicBezTo>
                    <a:pt x="5" y="69"/>
                    <a:pt x="5" y="70"/>
                    <a:pt x="5" y="72"/>
                  </a:cubicBezTo>
                  <a:cubicBezTo>
                    <a:pt x="6" y="74"/>
                    <a:pt x="6" y="75"/>
                    <a:pt x="7" y="76"/>
                  </a:cubicBezTo>
                  <a:cubicBezTo>
                    <a:pt x="8" y="76"/>
                    <a:pt x="8" y="76"/>
                    <a:pt x="8" y="76"/>
                  </a:cubicBezTo>
                  <a:cubicBezTo>
                    <a:pt x="8" y="76"/>
                    <a:pt x="8" y="76"/>
                    <a:pt x="8" y="76"/>
                  </a:cubicBezTo>
                  <a:cubicBezTo>
                    <a:pt x="9" y="76"/>
                    <a:pt x="10" y="75"/>
                    <a:pt x="11" y="75"/>
                  </a:cubicBezTo>
                  <a:cubicBezTo>
                    <a:pt x="12" y="74"/>
                    <a:pt x="14" y="73"/>
                    <a:pt x="15" y="73"/>
                  </a:cubicBezTo>
                  <a:cubicBezTo>
                    <a:pt x="16" y="73"/>
                    <a:pt x="16" y="74"/>
                    <a:pt x="17" y="74"/>
                  </a:cubicBezTo>
                  <a:cubicBezTo>
                    <a:pt x="18" y="75"/>
                    <a:pt x="18" y="75"/>
                    <a:pt x="19" y="76"/>
                  </a:cubicBezTo>
                  <a:cubicBezTo>
                    <a:pt x="19" y="77"/>
                    <a:pt x="20" y="78"/>
                    <a:pt x="21" y="78"/>
                  </a:cubicBezTo>
                  <a:cubicBezTo>
                    <a:pt x="21" y="78"/>
                    <a:pt x="21" y="78"/>
                    <a:pt x="21" y="78"/>
                  </a:cubicBezTo>
                  <a:cubicBezTo>
                    <a:pt x="22" y="78"/>
                    <a:pt x="22" y="78"/>
                    <a:pt x="22" y="78"/>
                  </a:cubicBezTo>
                  <a:cubicBezTo>
                    <a:pt x="22" y="78"/>
                    <a:pt x="23" y="78"/>
                    <a:pt x="24" y="78"/>
                  </a:cubicBezTo>
                  <a:cubicBezTo>
                    <a:pt x="25" y="78"/>
                    <a:pt x="25" y="77"/>
                    <a:pt x="26" y="77"/>
                  </a:cubicBezTo>
                  <a:cubicBezTo>
                    <a:pt x="27" y="77"/>
                    <a:pt x="29" y="77"/>
                    <a:pt x="30" y="77"/>
                  </a:cubicBezTo>
                  <a:cubicBezTo>
                    <a:pt x="33" y="76"/>
                    <a:pt x="35" y="76"/>
                    <a:pt x="37" y="75"/>
                  </a:cubicBezTo>
                  <a:cubicBezTo>
                    <a:pt x="39" y="74"/>
                    <a:pt x="40" y="73"/>
                    <a:pt x="41" y="72"/>
                  </a:cubicBezTo>
                  <a:cubicBezTo>
                    <a:pt x="43" y="71"/>
                    <a:pt x="45" y="69"/>
                    <a:pt x="48" y="68"/>
                  </a:cubicBezTo>
                  <a:cubicBezTo>
                    <a:pt x="51" y="66"/>
                    <a:pt x="54" y="64"/>
                    <a:pt x="57" y="61"/>
                  </a:cubicBezTo>
                  <a:cubicBezTo>
                    <a:pt x="59" y="60"/>
                    <a:pt x="62" y="57"/>
                    <a:pt x="66" y="57"/>
                  </a:cubicBezTo>
                  <a:cubicBezTo>
                    <a:pt x="67" y="57"/>
                    <a:pt x="67" y="57"/>
                    <a:pt x="68" y="57"/>
                  </a:cubicBezTo>
                  <a:cubicBezTo>
                    <a:pt x="72" y="58"/>
                    <a:pt x="75" y="61"/>
                    <a:pt x="75" y="64"/>
                  </a:cubicBezTo>
                  <a:cubicBezTo>
                    <a:pt x="76" y="66"/>
                    <a:pt x="74" y="69"/>
                    <a:pt x="72" y="72"/>
                  </a:cubicBezTo>
                  <a:cubicBezTo>
                    <a:pt x="71" y="74"/>
                    <a:pt x="70" y="75"/>
                    <a:pt x="69" y="76"/>
                  </a:cubicBezTo>
                  <a:cubicBezTo>
                    <a:pt x="68" y="78"/>
                    <a:pt x="67" y="79"/>
                    <a:pt x="66" y="81"/>
                  </a:cubicBezTo>
                  <a:cubicBezTo>
                    <a:pt x="66" y="82"/>
                    <a:pt x="65" y="83"/>
                    <a:pt x="64" y="85"/>
                  </a:cubicBezTo>
                  <a:cubicBezTo>
                    <a:pt x="63" y="88"/>
                    <a:pt x="63" y="88"/>
                    <a:pt x="63" y="88"/>
                  </a:cubicBezTo>
                  <a:cubicBezTo>
                    <a:pt x="66" y="88"/>
                    <a:pt x="66" y="88"/>
                    <a:pt x="66" y="88"/>
                  </a:cubicBezTo>
                  <a:cubicBezTo>
                    <a:pt x="68" y="88"/>
                    <a:pt x="69" y="88"/>
                    <a:pt x="70" y="88"/>
                  </a:cubicBezTo>
                  <a:cubicBezTo>
                    <a:pt x="71" y="90"/>
                    <a:pt x="71" y="92"/>
                    <a:pt x="71" y="93"/>
                  </a:cubicBezTo>
                  <a:cubicBezTo>
                    <a:pt x="71" y="94"/>
                    <a:pt x="71" y="95"/>
                    <a:pt x="71" y="96"/>
                  </a:cubicBezTo>
                  <a:cubicBezTo>
                    <a:pt x="71" y="99"/>
                    <a:pt x="76" y="104"/>
                    <a:pt x="79" y="104"/>
                  </a:cubicBezTo>
                  <a:cubicBezTo>
                    <a:pt x="79" y="104"/>
                    <a:pt x="79" y="104"/>
                    <a:pt x="79" y="104"/>
                  </a:cubicBezTo>
                  <a:cubicBezTo>
                    <a:pt x="81" y="103"/>
                    <a:pt x="83" y="103"/>
                    <a:pt x="84" y="102"/>
                  </a:cubicBezTo>
                  <a:cubicBezTo>
                    <a:pt x="85" y="102"/>
                    <a:pt x="86" y="101"/>
                    <a:pt x="86" y="101"/>
                  </a:cubicBezTo>
                  <a:cubicBezTo>
                    <a:pt x="89" y="100"/>
                    <a:pt x="89" y="99"/>
                    <a:pt x="91" y="97"/>
                  </a:cubicBezTo>
                  <a:cubicBezTo>
                    <a:pt x="92" y="94"/>
                    <a:pt x="93" y="92"/>
                    <a:pt x="95" y="91"/>
                  </a:cubicBezTo>
                  <a:cubicBezTo>
                    <a:pt x="96" y="90"/>
                    <a:pt x="97" y="89"/>
                    <a:pt x="98" y="89"/>
                  </a:cubicBezTo>
                  <a:cubicBezTo>
                    <a:pt x="99" y="89"/>
                    <a:pt x="100" y="88"/>
                    <a:pt x="101" y="87"/>
                  </a:cubicBezTo>
                  <a:cubicBezTo>
                    <a:pt x="102" y="87"/>
                    <a:pt x="102" y="86"/>
                    <a:pt x="102" y="86"/>
                  </a:cubicBezTo>
                  <a:cubicBezTo>
                    <a:pt x="103" y="85"/>
                    <a:pt x="104" y="84"/>
                    <a:pt x="107" y="84"/>
                  </a:cubicBezTo>
                  <a:cubicBezTo>
                    <a:pt x="108" y="84"/>
                    <a:pt x="108" y="84"/>
                    <a:pt x="108" y="84"/>
                  </a:cubicBezTo>
                  <a:cubicBezTo>
                    <a:pt x="109" y="84"/>
                    <a:pt x="110" y="84"/>
                    <a:pt x="111" y="84"/>
                  </a:cubicBezTo>
                  <a:cubicBezTo>
                    <a:pt x="111" y="84"/>
                    <a:pt x="111" y="84"/>
                    <a:pt x="111" y="84"/>
                  </a:cubicBezTo>
                  <a:cubicBezTo>
                    <a:pt x="112" y="84"/>
                    <a:pt x="113" y="84"/>
                    <a:pt x="114" y="84"/>
                  </a:cubicBezTo>
                  <a:cubicBezTo>
                    <a:pt x="114" y="84"/>
                    <a:pt x="114" y="84"/>
                    <a:pt x="114" y="84"/>
                  </a:cubicBezTo>
                  <a:cubicBezTo>
                    <a:pt x="115" y="84"/>
                    <a:pt x="117" y="84"/>
                    <a:pt x="118" y="85"/>
                  </a:cubicBezTo>
                  <a:cubicBezTo>
                    <a:pt x="119" y="85"/>
                    <a:pt x="120" y="85"/>
                    <a:pt x="121" y="85"/>
                  </a:cubicBezTo>
                  <a:cubicBezTo>
                    <a:pt x="122" y="85"/>
                    <a:pt x="122" y="85"/>
                    <a:pt x="122" y="85"/>
                  </a:cubicBezTo>
                  <a:cubicBezTo>
                    <a:pt x="123" y="85"/>
                    <a:pt x="125" y="85"/>
                    <a:pt x="127" y="84"/>
                  </a:cubicBezTo>
                  <a:cubicBezTo>
                    <a:pt x="127" y="84"/>
                    <a:pt x="128" y="84"/>
                    <a:pt x="129" y="83"/>
                  </a:cubicBezTo>
                  <a:cubicBezTo>
                    <a:pt x="130" y="83"/>
                    <a:pt x="132" y="83"/>
                    <a:pt x="133" y="82"/>
                  </a:cubicBezTo>
                  <a:cubicBezTo>
                    <a:pt x="134" y="82"/>
                    <a:pt x="135" y="82"/>
                    <a:pt x="136" y="82"/>
                  </a:cubicBezTo>
                  <a:cubicBezTo>
                    <a:pt x="137" y="81"/>
                    <a:pt x="137" y="81"/>
                    <a:pt x="138" y="81"/>
                  </a:cubicBezTo>
                  <a:cubicBezTo>
                    <a:pt x="140" y="81"/>
                    <a:pt x="141" y="81"/>
                    <a:pt x="143" y="79"/>
                  </a:cubicBezTo>
                  <a:cubicBezTo>
                    <a:pt x="143" y="78"/>
                    <a:pt x="144" y="77"/>
                    <a:pt x="144" y="76"/>
                  </a:cubicBezTo>
                  <a:cubicBezTo>
                    <a:pt x="146" y="72"/>
                    <a:pt x="148" y="69"/>
                    <a:pt x="152" y="69"/>
                  </a:cubicBezTo>
                  <a:cubicBezTo>
                    <a:pt x="153" y="68"/>
                    <a:pt x="153" y="68"/>
                    <a:pt x="154" y="68"/>
                  </a:cubicBezTo>
                  <a:cubicBezTo>
                    <a:pt x="155" y="68"/>
                    <a:pt x="156" y="69"/>
                    <a:pt x="157" y="69"/>
                  </a:cubicBezTo>
                  <a:cubicBezTo>
                    <a:pt x="158" y="70"/>
                    <a:pt x="159" y="70"/>
                    <a:pt x="160" y="70"/>
                  </a:cubicBezTo>
                  <a:cubicBezTo>
                    <a:pt x="161" y="71"/>
                    <a:pt x="161" y="71"/>
                    <a:pt x="162" y="71"/>
                  </a:cubicBezTo>
                  <a:cubicBezTo>
                    <a:pt x="164" y="71"/>
                    <a:pt x="165" y="71"/>
                    <a:pt x="167" y="73"/>
                  </a:cubicBezTo>
                  <a:cubicBezTo>
                    <a:pt x="168" y="75"/>
                    <a:pt x="169" y="76"/>
                    <a:pt x="170" y="76"/>
                  </a:cubicBezTo>
                  <a:cubicBezTo>
                    <a:pt x="171" y="76"/>
                    <a:pt x="172" y="77"/>
                    <a:pt x="173" y="77"/>
                  </a:cubicBezTo>
                  <a:cubicBezTo>
                    <a:pt x="176" y="79"/>
                    <a:pt x="176" y="79"/>
                    <a:pt x="176" y="79"/>
                  </a:cubicBezTo>
                  <a:cubicBezTo>
                    <a:pt x="176" y="76"/>
                    <a:pt x="176" y="76"/>
                    <a:pt x="176" y="76"/>
                  </a:cubicBezTo>
                  <a:cubicBezTo>
                    <a:pt x="177" y="70"/>
                    <a:pt x="177" y="66"/>
                    <a:pt x="176" y="6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15"/>
            <p:cNvSpPr>
              <a:spLocks/>
            </p:cNvSpPr>
            <p:nvPr/>
          </p:nvSpPr>
          <p:spPr bwMode="auto">
            <a:xfrm>
              <a:off x="4906139" y="1448188"/>
              <a:ext cx="410654" cy="234105"/>
            </a:xfrm>
            <a:custGeom>
              <a:avLst/>
              <a:gdLst>
                <a:gd name="T0" fmla="*/ 159 w 162"/>
                <a:gd name="T1" fmla="*/ 74 h 97"/>
                <a:gd name="T2" fmla="*/ 155 w 162"/>
                <a:gd name="T3" fmla="*/ 52 h 97"/>
                <a:gd name="T4" fmla="*/ 148 w 162"/>
                <a:gd name="T5" fmla="*/ 29 h 97"/>
                <a:gd name="T6" fmla="*/ 131 w 162"/>
                <a:gd name="T7" fmla="*/ 17 h 97"/>
                <a:gd name="T8" fmla="*/ 116 w 162"/>
                <a:gd name="T9" fmla="*/ 15 h 97"/>
                <a:gd name="T10" fmla="*/ 110 w 162"/>
                <a:gd name="T11" fmla="*/ 15 h 97"/>
                <a:gd name="T12" fmla="*/ 104 w 162"/>
                <a:gd name="T13" fmla="*/ 14 h 97"/>
                <a:gd name="T14" fmla="*/ 91 w 162"/>
                <a:gd name="T15" fmla="*/ 12 h 97"/>
                <a:gd name="T16" fmla="*/ 81 w 162"/>
                <a:gd name="T17" fmla="*/ 6 h 97"/>
                <a:gd name="T18" fmla="*/ 73 w 162"/>
                <a:gd name="T19" fmla="*/ 3 h 97"/>
                <a:gd name="T20" fmla="*/ 67 w 162"/>
                <a:gd name="T21" fmla="*/ 3 h 97"/>
                <a:gd name="T22" fmla="*/ 64 w 162"/>
                <a:gd name="T23" fmla="*/ 0 h 97"/>
                <a:gd name="T24" fmla="*/ 59 w 162"/>
                <a:gd name="T25" fmla="*/ 1 h 97"/>
                <a:gd name="T26" fmla="*/ 41 w 162"/>
                <a:gd name="T27" fmla="*/ 11 h 97"/>
                <a:gd name="T28" fmla="*/ 37 w 162"/>
                <a:gd name="T29" fmla="*/ 18 h 97"/>
                <a:gd name="T30" fmla="*/ 33 w 162"/>
                <a:gd name="T31" fmla="*/ 24 h 97"/>
                <a:gd name="T32" fmla="*/ 30 w 162"/>
                <a:gd name="T33" fmla="*/ 30 h 97"/>
                <a:gd name="T34" fmla="*/ 21 w 162"/>
                <a:gd name="T35" fmla="*/ 44 h 97"/>
                <a:gd name="T36" fmla="*/ 16 w 162"/>
                <a:gd name="T37" fmla="*/ 52 h 97"/>
                <a:gd name="T38" fmla="*/ 10 w 162"/>
                <a:gd name="T39" fmla="*/ 54 h 97"/>
                <a:gd name="T40" fmla="*/ 0 w 162"/>
                <a:gd name="T41" fmla="*/ 64 h 97"/>
                <a:gd name="T42" fmla="*/ 2 w 162"/>
                <a:gd name="T43" fmla="*/ 66 h 97"/>
                <a:gd name="T44" fmla="*/ 19 w 162"/>
                <a:gd name="T45" fmla="*/ 74 h 97"/>
                <a:gd name="T46" fmla="*/ 31 w 162"/>
                <a:gd name="T47" fmla="*/ 69 h 97"/>
                <a:gd name="T48" fmla="*/ 40 w 162"/>
                <a:gd name="T49" fmla="*/ 60 h 97"/>
                <a:gd name="T50" fmla="*/ 61 w 162"/>
                <a:gd name="T51" fmla="*/ 56 h 97"/>
                <a:gd name="T52" fmla="*/ 59 w 162"/>
                <a:gd name="T53" fmla="*/ 66 h 97"/>
                <a:gd name="T54" fmla="*/ 54 w 162"/>
                <a:gd name="T55" fmla="*/ 73 h 97"/>
                <a:gd name="T56" fmla="*/ 48 w 162"/>
                <a:gd name="T57" fmla="*/ 84 h 97"/>
                <a:gd name="T58" fmla="*/ 49 w 162"/>
                <a:gd name="T59" fmla="*/ 86 h 97"/>
                <a:gd name="T60" fmla="*/ 58 w 162"/>
                <a:gd name="T61" fmla="*/ 88 h 97"/>
                <a:gd name="T62" fmla="*/ 61 w 162"/>
                <a:gd name="T63" fmla="*/ 90 h 97"/>
                <a:gd name="T64" fmla="*/ 67 w 162"/>
                <a:gd name="T65" fmla="*/ 89 h 97"/>
                <a:gd name="T66" fmla="*/ 72 w 162"/>
                <a:gd name="T67" fmla="*/ 87 h 97"/>
                <a:gd name="T68" fmla="*/ 87 w 162"/>
                <a:gd name="T69" fmla="*/ 97 h 97"/>
                <a:gd name="T70" fmla="*/ 87 w 162"/>
                <a:gd name="T71" fmla="*/ 97 h 97"/>
                <a:gd name="T72" fmla="*/ 91 w 162"/>
                <a:gd name="T73" fmla="*/ 92 h 97"/>
                <a:gd name="T74" fmla="*/ 93 w 162"/>
                <a:gd name="T75" fmla="*/ 86 h 97"/>
                <a:gd name="T76" fmla="*/ 95 w 162"/>
                <a:gd name="T77" fmla="*/ 78 h 97"/>
                <a:gd name="T78" fmla="*/ 99 w 162"/>
                <a:gd name="T79" fmla="*/ 70 h 97"/>
                <a:gd name="T80" fmla="*/ 110 w 162"/>
                <a:gd name="T81" fmla="*/ 76 h 97"/>
                <a:gd name="T82" fmla="*/ 121 w 162"/>
                <a:gd name="T83" fmla="*/ 79 h 97"/>
                <a:gd name="T84" fmla="*/ 125 w 162"/>
                <a:gd name="T85" fmla="*/ 79 h 97"/>
                <a:gd name="T86" fmla="*/ 135 w 162"/>
                <a:gd name="T87" fmla="*/ 79 h 97"/>
                <a:gd name="T88" fmla="*/ 154 w 162"/>
                <a:gd name="T89" fmla="*/ 83 h 97"/>
                <a:gd name="T90" fmla="*/ 162 w 162"/>
                <a:gd name="T91"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97">
                  <a:moveTo>
                    <a:pt x="161" y="78"/>
                  </a:moveTo>
                  <a:cubicBezTo>
                    <a:pt x="160" y="77"/>
                    <a:pt x="160" y="75"/>
                    <a:pt x="159" y="74"/>
                  </a:cubicBezTo>
                  <a:cubicBezTo>
                    <a:pt x="158" y="70"/>
                    <a:pt x="156" y="65"/>
                    <a:pt x="156" y="61"/>
                  </a:cubicBezTo>
                  <a:cubicBezTo>
                    <a:pt x="155" y="58"/>
                    <a:pt x="155" y="55"/>
                    <a:pt x="155" y="52"/>
                  </a:cubicBezTo>
                  <a:cubicBezTo>
                    <a:pt x="154" y="46"/>
                    <a:pt x="154" y="39"/>
                    <a:pt x="150" y="33"/>
                  </a:cubicBezTo>
                  <a:cubicBezTo>
                    <a:pt x="150" y="32"/>
                    <a:pt x="149" y="31"/>
                    <a:pt x="148" y="29"/>
                  </a:cubicBezTo>
                  <a:cubicBezTo>
                    <a:pt x="147" y="27"/>
                    <a:pt x="146" y="24"/>
                    <a:pt x="144" y="22"/>
                  </a:cubicBezTo>
                  <a:cubicBezTo>
                    <a:pt x="142" y="20"/>
                    <a:pt x="137" y="18"/>
                    <a:pt x="131" y="17"/>
                  </a:cubicBezTo>
                  <a:cubicBezTo>
                    <a:pt x="128" y="17"/>
                    <a:pt x="125" y="16"/>
                    <a:pt x="120" y="15"/>
                  </a:cubicBezTo>
                  <a:cubicBezTo>
                    <a:pt x="119" y="15"/>
                    <a:pt x="118" y="15"/>
                    <a:pt x="116" y="15"/>
                  </a:cubicBezTo>
                  <a:cubicBezTo>
                    <a:pt x="115" y="15"/>
                    <a:pt x="114" y="15"/>
                    <a:pt x="113" y="15"/>
                  </a:cubicBezTo>
                  <a:cubicBezTo>
                    <a:pt x="112" y="15"/>
                    <a:pt x="111" y="15"/>
                    <a:pt x="110" y="15"/>
                  </a:cubicBezTo>
                  <a:cubicBezTo>
                    <a:pt x="109" y="15"/>
                    <a:pt x="109" y="15"/>
                    <a:pt x="108" y="15"/>
                  </a:cubicBezTo>
                  <a:cubicBezTo>
                    <a:pt x="107" y="15"/>
                    <a:pt x="105" y="15"/>
                    <a:pt x="104" y="14"/>
                  </a:cubicBezTo>
                  <a:cubicBezTo>
                    <a:pt x="102" y="14"/>
                    <a:pt x="100" y="14"/>
                    <a:pt x="98" y="13"/>
                  </a:cubicBezTo>
                  <a:cubicBezTo>
                    <a:pt x="95" y="13"/>
                    <a:pt x="93" y="13"/>
                    <a:pt x="91" y="12"/>
                  </a:cubicBezTo>
                  <a:cubicBezTo>
                    <a:pt x="87" y="11"/>
                    <a:pt x="85" y="10"/>
                    <a:pt x="82" y="8"/>
                  </a:cubicBezTo>
                  <a:cubicBezTo>
                    <a:pt x="82" y="7"/>
                    <a:pt x="81" y="7"/>
                    <a:pt x="81" y="6"/>
                  </a:cubicBezTo>
                  <a:cubicBezTo>
                    <a:pt x="79" y="5"/>
                    <a:pt x="78" y="4"/>
                    <a:pt x="75" y="3"/>
                  </a:cubicBezTo>
                  <a:cubicBezTo>
                    <a:pt x="74" y="3"/>
                    <a:pt x="74" y="3"/>
                    <a:pt x="73" y="3"/>
                  </a:cubicBezTo>
                  <a:cubicBezTo>
                    <a:pt x="72" y="3"/>
                    <a:pt x="70" y="3"/>
                    <a:pt x="70" y="3"/>
                  </a:cubicBezTo>
                  <a:cubicBezTo>
                    <a:pt x="69" y="3"/>
                    <a:pt x="68" y="3"/>
                    <a:pt x="67" y="3"/>
                  </a:cubicBezTo>
                  <a:cubicBezTo>
                    <a:pt x="66" y="2"/>
                    <a:pt x="65" y="1"/>
                    <a:pt x="65" y="1"/>
                  </a:cubicBezTo>
                  <a:cubicBezTo>
                    <a:pt x="64" y="0"/>
                    <a:pt x="64" y="0"/>
                    <a:pt x="64" y="0"/>
                  </a:cubicBezTo>
                  <a:cubicBezTo>
                    <a:pt x="62" y="0"/>
                    <a:pt x="62" y="0"/>
                    <a:pt x="62" y="0"/>
                  </a:cubicBezTo>
                  <a:cubicBezTo>
                    <a:pt x="61" y="0"/>
                    <a:pt x="60" y="1"/>
                    <a:pt x="59" y="1"/>
                  </a:cubicBezTo>
                  <a:cubicBezTo>
                    <a:pt x="59" y="1"/>
                    <a:pt x="58" y="1"/>
                    <a:pt x="57" y="1"/>
                  </a:cubicBezTo>
                  <a:cubicBezTo>
                    <a:pt x="51" y="3"/>
                    <a:pt x="45" y="5"/>
                    <a:pt x="41" y="11"/>
                  </a:cubicBezTo>
                  <a:cubicBezTo>
                    <a:pt x="40" y="12"/>
                    <a:pt x="39" y="14"/>
                    <a:pt x="38" y="15"/>
                  </a:cubicBezTo>
                  <a:cubicBezTo>
                    <a:pt x="38" y="16"/>
                    <a:pt x="37" y="17"/>
                    <a:pt x="37" y="18"/>
                  </a:cubicBezTo>
                  <a:cubicBezTo>
                    <a:pt x="36" y="19"/>
                    <a:pt x="35" y="20"/>
                    <a:pt x="35" y="21"/>
                  </a:cubicBezTo>
                  <a:cubicBezTo>
                    <a:pt x="34" y="22"/>
                    <a:pt x="33" y="23"/>
                    <a:pt x="33" y="24"/>
                  </a:cubicBezTo>
                  <a:cubicBezTo>
                    <a:pt x="32" y="25"/>
                    <a:pt x="32" y="26"/>
                    <a:pt x="32" y="27"/>
                  </a:cubicBezTo>
                  <a:cubicBezTo>
                    <a:pt x="31" y="28"/>
                    <a:pt x="31" y="29"/>
                    <a:pt x="30" y="30"/>
                  </a:cubicBezTo>
                  <a:cubicBezTo>
                    <a:pt x="30" y="31"/>
                    <a:pt x="30" y="31"/>
                    <a:pt x="30" y="31"/>
                  </a:cubicBezTo>
                  <a:cubicBezTo>
                    <a:pt x="27" y="35"/>
                    <a:pt x="24" y="39"/>
                    <a:pt x="21" y="44"/>
                  </a:cubicBezTo>
                  <a:cubicBezTo>
                    <a:pt x="21" y="44"/>
                    <a:pt x="21" y="45"/>
                    <a:pt x="20" y="46"/>
                  </a:cubicBezTo>
                  <a:cubicBezTo>
                    <a:pt x="19" y="48"/>
                    <a:pt x="18" y="50"/>
                    <a:pt x="16" y="52"/>
                  </a:cubicBezTo>
                  <a:cubicBezTo>
                    <a:pt x="14" y="54"/>
                    <a:pt x="13" y="54"/>
                    <a:pt x="12" y="54"/>
                  </a:cubicBezTo>
                  <a:cubicBezTo>
                    <a:pt x="11" y="54"/>
                    <a:pt x="10" y="54"/>
                    <a:pt x="10" y="54"/>
                  </a:cubicBezTo>
                  <a:cubicBezTo>
                    <a:pt x="8" y="54"/>
                    <a:pt x="8" y="54"/>
                    <a:pt x="8" y="54"/>
                  </a:cubicBezTo>
                  <a:cubicBezTo>
                    <a:pt x="4" y="54"/>
                    <a:pt x="1" y="60"/>
                    <a:pt x="0" y="64"/>
                  </a:cubicBezTo>
                  <a:cubicBezTo>
                    <a:pt x="0" y="65"/>
                    <a:pt x="0" y="65"/>
                    <a:pt x="0" y="65"/>
                  </a:cubicBezTo>
                  <a:cubicBezTo>
                    <a:pt x="2" y="66"/>
                    <a:pt x="2" y="66"/>
                    <a:pt x="2" y="66"/>
                  </a:cubicBezTo>
                  <a:cubicBezTo>
                    <a:pt x="4" y="67"/>
                    <a:pt x="6" y="68"/>
                    <a:pt x="8" y="69"/>
                  </a:cubicBezTo>
                  <a:cubicBezTo>
                    <a:pt x="11" y="71"/>
                    <a:pt x="15" y="74"/>
                    <a:pt x="19" y="74"/>
                  </a:cubicBezTo>
                  <a:cubicBezTo>
                    <a:pt x="20" y="74"/>
                    <a:pt x="21" y="74"/>
                    <a:pt x="21" y="74"/>
                  </a:cubicBezTo>
                  <a:cubicBezTo>
                    <a:pt x="24" y="73"/>
                    <a:pt x="28" y="71"/>
                    <a:pt x="31" y="69"/>
                  </a:cubicBezTo>
                  <a:cubicBezTo>
                    <a:pt x="33" y="68"/>
                    <a:pt x="34" y="66"/>
                    <a:pt x="36" y="65"/>
                  </a:cubicBezTo>
                  <a:cubicBezTo>
                    <a:pt x="37" y="63"/>
                    <a:pt x="38" y="61"/>
                    <a:pt x="40" y="60"/>
                  </a:cubicBezTo>
                  <a:cubicBezTo>
                    <a:pt x="42" y="59"/>
                    <a:pt x="52" y="55"/>
                    <a:pt x="58" y="55"/>
                  </a:cubicBezTo>
                  <a:cubicBezTo>
                    <a:pt x="59" y="55"/>
                    <a:pt x="60" y="56"/>
                    <a:pt x="61" y="56"/>
                  </a:cubicBezTo>
                  <a:cubicBezTo>
                    <a:pt x="62" y="56"/>
                    <a:pt x="62" y="57"/>
                    <a:pt x="62" y="57"/>
                  </a:cubicBezTo>
                  <a:cubicBezTo>
                    <a:pt x="63" y="60"/>
                    <a:pt x="61" y="63"/>
                    <a:pt x="59" y="66"/>
                  </a:cubicBezTo>
                  <a:cubicBezTo>
                    <a:pt x="58" y="66"/>
                    <a:pt x="58" y="67"/>
                    <a:pt x="57" y="68"/>
                  </a:cubicBezTo>
                  <a:cubicBezTo>
                    <a:pt x="56" y="69"/>
                    <a:pt x="55" y="71"/>
                    <a:pt x="54" y="73"/>
                  </a:cubicBezTo>
                  <a:cubicBezTo>
                    <a:pt x="53" y="75"/>
                    <a:pt x="53" y="77"/>
                    <a:pt x="51" y="78"/>
                  </a:cubicBezTo>
                  <a:cubicBezTo>
                    <a:pt x="48" y="82"/>
                    <a:pt x="48" y="83"/>
                    <a:pt x="48" y="84"/>
                  </a:cubicBezTo>
                  <a:cubicBezTo>
                    <a:pt x="48" y="85"/>
                    <a:pt x="48" y="85"/>
                    <a:pt x="48" y="85"/>
                  </a:cubicBezTo>
                  <a:cubicBezTo>
                    <a:pt x="49" y="86"/>
                    <a:pt x="49" y="86"/>
                    <a:pt x="49" y="86"/>
                  </a:cubicBezTo>
                  <a:cubicBezTo>
                    <a:pt x="50" y="86"/>
                    <a:pt x="50" y="86"/>
                    <a:pt x="52" y="86"/>
                  </a:cubicBezTo>
                  <a:cubicBezTo>
                    <a:pt x="54" y="86"/>
                    <a:pt x="56" y="87"/>
                    <a:pt x="58" y="88"/>
                  </a:cubicBezTo>
                  <a:cubicBezTo>
                    <a:pt x="58" y="88"/>
                    <a:pt x="59" y="88"/>
                    <a:pt x="59" y="89"/>
                  </a:cubicBezTo>
                  <a:cubicBezTo>
                    <a:pt x="60" y="89"/>
                    <a:pt x="60" y="90"/>
                    <a:pt x="61" y="90"/>
                  </a:cubicBezTo>
                  <a:cubicBezTo>
                    <a:pt x="62" y="90"/>
                    <a:pt x="62" y="90"/>
                    <a:pt x="62" y="90"/>
                  </a:cubicBezTo>
                  <a:cubicBezTo>
                    <a:pt x="64" y="90"/>
                    <a:pt x="65" y="90"/>
                    <a:pt x="67" y="89"/>
                  </a:cubicBezTo>
                  <a:cubicBezTo>
                    <a:pt x="68" y="88"/>
                    <a:pt x="70" y="87"/>
                    <a:pt x="71" y="87"/>
                  </a:cubicBezTo>
                  <a:cubicBezTo>
                    <a:pt x="72" y="87"/>
                    <a:pt x="72" y="87"/>
                    <a:pt x="72" y="87"/>
                  </a:cubicBezTo>
                  <a:cubicBezTo>
                    <a:pt x="76" y="88"/>
                    <a:pt x="79" y="90"/>
                    <a:pt x="82" y="95"/>
                  </a:cubicBezTo>
                  <a:cubicBezTo>
                    <a:pt x="83" y="97"/>
                    <a:pt x="85" y="97"/>
                    <a:pt x="87" y="97"/>
                  </a:cubicBezTo>
                  <a:cubicBezTo>
                    <a:pt x="87" y="97"/>
                    <a:pt x="87" y="97"/>
                    <a:pt x="87" y="97"/>
                  </a:cubicBezTo>
                  <a:cubicBezTo>
                    <a:pt x="87" y="97"/>
                    <a:pt x="87" y="97"/>
                    <a:pt x="87" y="97"/>
                  </a:cubicBezTo>
                  <a:cubicBezTo>
                    <a:pt x="88" y="97"/>
                    <a:pt x="90" y="97"/>
                    <a:pt x="90" y="94"/>
                  </a:cubicBezTo>
                  <a:cubicBezTo>
                    <a:pt x="91" y="93"/>
                    <a:pt x="91" y="92"/>
                    <a:pt x="91" y="92"/>
                  </a:cubicBezTo>
                  <a:cubicBezTo>
                    <a:pt x="91" y="90"/>
                    <a:pt x="91" y="89"/>
                    <a:pt x="92" y="88"/>
                  </a:cubicBezTo>
                  <a:cubicBezTo>
                    <a:pt x="92" y="87"/>
                    <a:pt x="93" y="86"/>
                    <a:pt x="93" y="86"/>
                  </a:cubicBezTo>
                  <a:cubicBezTo>
                    <a:pt x="94" y="84"/>
                    <a:pt x="94" y="83"/>
                    <a:pt x="95" y="82"/>
                  </a:cubicBezTo>
                  <a:cubicBezTo>
                    <a:pt x="95" y="80"/>
                    <a:pt x="95" y="79"/>
                    <a:pt x="95" y="78"/>
                  </a:cubicBezTo>
                  <a:cubicBezTo>
                    <a:pt x="95" y="73"/>
                    <a:pt x="95" y="71"/>
                    <a:pt x="98" y="70"/>
                  </a:cubicBezTo>
                  <a:cubicBezTo>
                    <a:pt x="99" y="70"/>
                    <a:pt x="99" y="70"/>
                    <a:pt x="99" y="70"/>
                  </a:cubicBezTo>
                  <a:cubicBezTo>
                    <a:pt x="102" y="70"/>
                    <a:pt x="103" y="72"/>
                    <a:pt x="105" y="73"/>
                  </a:cubicBezTo>
                  <a:cubicBezTo>
                    <a:pt x="106" y="74"/>
                    <a:pt x="108" y="76"/>
                    <a:pt x="110" y="76"/>
                  </a:cubicBezTo>
                  <a:cubicBezTo>
                    <a:pt x="111" y="76"/>
                    <a:pt x="113" y="77"/>
                    <a:pt x="114" y="77"/>
                  </a:cubicBezTo>
                  <a:cubicBezTo>
                    <a:pt x="117" y="78"/>
                    <a:pt x="119" y="79"/>
                    <a:pt x="121" y="79"/>
                  </a:cubicBezTo>
                  <a:cubicBezTo>
                    <a:pt x="121" y="79"/>
                    <a:pt x="121" y="79"/>
                    <a:pt x="121" y="79"/>
                  </a:cubicBezTo>
                  <a:cubicBezTo>
                    <a:pt x="123" y="79"/>
                    <a:pt x="124" y="79"/>
                    <a:pt x="125" y="79"/>
                  </a:cubicBezTo>
                  <a:cubicBezTo>
                    <a:pt x="127" y="79"/>
                    <a:pt x="129" y="78"/>
                    <a:pt x="131" y="78"/>
                  </a:cubicBezTo>
                  <a:cubicBezTo>
                    <a:pt x="133" y="78"/>
                    <a:pt x="134" y="78"/>
                    <a:pt x="135" y="79"/>
                  </a:cubicBezTo>
                  <a:cubicBezTo>
                    <a:pt x="138" y="79"/>
                    <a:pt x="141" y="80"/>
                    <a:pt x="143" y="81"/>
                  </a:cubicBezTo>
                  <a:cubicBezTo>
                    <a:pt x="147" y="82"/>
                    <a:pt x="150" y="83"/>
                    <a:pt x="154" y="83"/>
                  </a:cubicBezTo>
                  <a:cubicBezTo>
                    <a:pt x="156" y="83"/>
                    <a:pt x="158" y="83"/>
                    <a:pt x="160" y="82"/>
                  </a:cubicBezTo>
                  <a:cubicBezTo>
                    <a:pt x="162" y="81"/>
                    <a:pt x="162" y="81"/>
                    <a:pt x="162" y="81"/>
                  </a:cubicBezTo>
                  <a:lnTo>
                    <a:pt x="161" y="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16"/>
            <p:cNvSpPr>
              <a:spLocks/>
            </p:cNvSpPr>
            <p:nvPr/>
          </p:nvSpPr>
          <p:spPr bwMode="auto">
            <a:xfrm>
              <a:off x="4589853" y="1208131"/>
              <a:ext cx="479096" cy="559471"/>
            </a:xfrm>
            <a:custGeom>
              <a:avLst/>
              <a:gdLst>
                <a:gd name="T0" fmla="*/ 189 w 189"/>
                <a:gd name="T1" fmla="*/ 95 h 231"/>
                <a:gd name="T2" fmla="*/ 178 w 189"/>
                <a:gd name="T3" fmla="*/ 90 h 231"/>
                <a:gd name="T4" fmla="*/ 169 w 189"/>
                <a:gd name="T5" fmla="*/ 86 h 231"/>
                <a:gd name="T6" fmla="*/ 164 w 189"/>
                <a:gd name="T7" fmla="*/ 77 h 231"/>
                <a:gd name="T8" fmla="*/ 155 w 189"/>
                <a:gd name="T9" fmla="*/ 70 h 231"/>
                <a:gd name="T10" fmla="*/ 148 w 189"/>
                <a:gd name="T11" fmla="*/ 61 h 231"/>
                <a:gd name="T12" fmla="*/ 139 w 189"/>
                <a:gd name="T13" fmla="*/ 52 h 231"/>
                <a:gd name="T14" fmla="*/ 127 w 189"/>
                <a:gd name="T15" fmla="*/ 41 h 231"/>
                <a:gd name="T16" fmla="*/ 120 w 189"/>
                <a:gd name="T17" fmla="*/ 35 h 231"/>
                <a:gd name="T18" fmla="*/ 91 w 189"/>
                <a:gd name="T19" fmla="*/ 15 h 231"/>
                <a:gd name="T20" fmla="*/ 63 w 189"/>
                <a:gd name="T21" fmla="*/ 0 h 231"/>
                <a:gd name="T22" fmla="*/ 56 w 189"/>
                <a:gd name="T23" fmla="*/ 1 h 231"/>
                <a:gd name="T24" fmla="*/ 46 w 189"/>
                <a:gd name="T25" fmla="*/ 1 h 231"/>
                <a:gd name="T26" fmla="*/ 35 w 189"/>
                <a:gd name="T27" fmla="*/ 0 h 231"/>
                <a:gd name="T28" fmla="*/ 26 w 189"/>
                <a:gd name="T29" fmla="*/ 1 h 231"/>
                <a:gd name="T30" fmla="*/ 19 w 189"/>
                <a:gd name="T31" fmla="*/ 1 h 231"/>
                <a:gd name="T32" fmla="*/ 14 w 189"/>
                <a:gd name="T33" fmla="*/ 1 h 231"/>
                <a:gd name="T34" fmla="*/ 10 w 189"/>
                <a:gd name="T35" fmla="*/ 1 h 231"/>
                <a:gd name="T36" fmla="*/ 8 w 189"/>
                <a:gd name="T37" fmla="*/ 4 h 231"/>
                <a:gd name="T38" fmla="*/ 5 w 189"/>
                <a:gd name="T39" fmla="*/ 14 h 231"/>
                <a:gd name="T40" fmla="*/ 3 w 189"/>
                <a:gd name="T41" fmla="*/ 31 h 231"/>
                <a:gd name="T42" fmla="*/ 6 w 189"/>
                <a:gd name="T43" fmla="*/ 41 h 231"/>
                <a:gd name="T44" fmla="*/ 11 w 189"/>
                <a:gd name="T45" fmla="*/ 51 h 231"/>
                <a:gd name="T46" fmla="*/ 13 w 189"/>
                <a:gd name="T47" fmla="*/ 61 h 231"/>
                <a:gd name="T48" fmla="*/ 10 w 189"/>
                <a:gd name="T49" fmla="*/ 83 h 231"/>
                <a:gd name="T50" fmla="*/ 12 w 189"/>
                <a:gd name="T51" fmla="*/ 95 h 231"/>
                <a:gd name="T52" fmla="*/ 15 w 189"/>
                <a:gd name="T53" fmla="*/ 104 h 231"/>
                <a:gd name="T54" fmla="*/ 16 w 189"/>
                <a:gd name="T55" fmla="*/ 113 h 231"/>
                <a:gd name="T56" fmla="*/ 17 w 189"/>
                <a:gd name="T57" fmla="*/ 114 h 231"/>
                <a:gd name="T58" fmla="*/ 22 w 189"/>
                <a:gd name="T59" fmla="*/ 140 h 231"/>
                <a:gd name="T60" fmla="*/ 23 w 189"/>
                <a:gd name="T61" fmla="*/ 152 h 231"/>
                <a:gd name="T62" fmla="*/ 26 w 189"/>
                <a:gd name="T63" fmla="*/ 161 h 231"/>
                <a:gd name="T64" fmla="*/ 35 w 189"/>
                <a:gd name="T65" fmla="*/ 177 h 231"/>
                <a:gd name="T66" fmla="*/ 39 w 189"/>
                <a:gd name="T67" fmla="*/ 188 h 231"/>
                <a:gd name="T68" fmla="*/ 33 w 189"/>
                <a:gd name="T69" fmla="*/ 207 h 231"/>
                <a:gd name="T70" fmla="*/ 35 w 189"/>
                <a:gd name="T71" fmla="*/ 208 h 231"/>
                <a:gd name="T72" fmla="*/ 40 w 189"/>
                <a:gd name="T73" fmla="*/ 208 h 231"/>
                <a:gd name="T74" fmla="*/ 50 w 189"/>
                <a:gd name="T75" fmla="*/ 209 h 231"/>
                <a:gd name="T76" fmla="*/ 57 w 189"/>
                <a:gd name="T77" fmla="*/ 209 h 231"/>
                <a:gd name="T78" fmla="*/ 67 w 189"/>
                <a:gd name="T79" fmla="*/ 208 h 231"/>
                <a:gd name="T80" fmla="*/ 77 w 189"/>
                <a:gd name="T81" fmla="*/ 209 h 231"/>
                <a:gd name="T82" fmla="*/ 88 w 189"/>
                <a:gd name="T83" fmla="*/ 219 h 231"/>
                <a:gd name="T84" fmla="*/ 100 w 189"/>
                <a:gd name="T85" fmla="*/ 230 h 231"/>
                <a:gd name="T86" fmla="*/ 112 w 189"/>
                <a:gd name="T87" fmla="*/ 226 h 231"/>
                <a:gd name="T88" fmla="*/ 124 w 189"/>
                <a:gd name="T89" fmla="*/ 212 h 231"/>
                <a:gd name="T90" fmla="*/ 118 w 189"/>
                <a:gd name="T91" fmla="*/ 198 h 231"/>
                <a:gd name="T92" fmla="*/ 122 w 189"/>
                <a:gd name="T93" fmla="*/ 181 h 231"/>
                <a:gd name="T94" fmla="*/ 125 w 189"/>
                <a:gd name="T95" fmla="*/ 163 h 231"/>
                <a:gd name="T96" fmla="*/ 135 w 189"/>
                <a:gd name="T97" fmla="*/ 152 h 231"/>
                <a:gd name="T98" fmla="*/ 141 w 189"/>
                <a:gd name="T99" fmla="*/ 151 h 231"/>
                <a:gd name="T100" fmla="*/ 146 w 189"/>
                <a:gd name="T101" fmla="*/ 143 h 231"/>
                <a:gd name="T102" fmla="*/ 155 w 189"/>
                <a:gd name="T103" fmla="*/ 129 h 231"/>
                <a:gd name="T104" fmla="*/ 157 w 189"/>
                <a:gd name="T105" fmla="*/ 123 h 231"/>
                <a:gd name="T106" fmla="*/ 161 w 189"/>
                <a:gd name="T107" fmla="*/ 117 h 231"/>
                <a:gd name="T108" fmla="*/ 165 w 189"/>
                <a:gd name="T109" fmla="*/ 110 h 231"/>
                <a:gd name="T110" fmla="*/ 184 w 189"/>
                <a:gd name="T111" fmla="*/ 99 h 231"/>
                <a:gd name="T112" fmla="*/ 189 w 189"/>
                <a:gd name="T113" fmla="*/ 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231">
                  <a:moveTo>
                    <a:pt x="189" y="96"/>
                  </a:moveTo>
                  <a:cubicBezTo>
                    <a:pt x="189" y="95"/>
                    <a:pt x="189" y="95"/>
                    <a:pt x="189" y="95"/>
                  </a:cubicBezTo>
                  <a:cubicBezTo>
                    <a:pt x="188" y="94"/>
                    <a:pt x="188" y="94"/>
                    <a:pt x="188" y="94"/>
                  </a:cubicBezTo>
                  <a:cubicBezTo>
                    <a:pt x="185" y="93"/>
                    <a:pt x="181" y="92"/>
                    <a:pt x="178" y="90"/>
                  </a:cubicBezTo>
                  <a:cubicBezTo>
                    <a:pt x="177" y="90"/>
                    <a:pt x="176" y="89"/>
                    <a:pt x="175" y="89"/>
                  </a:cubicBezTo>
                  <a:cubicBezTo>
                    <a:pt x="172" y="88"/>
                    <a:pt x="170" y="87"/>
                    <a:pt x="169" y="86"/>
                  </a:cubicBezTo>
                  <a:cubicBezTo>
                    <a:pt x="169" y="85"/>
                    <a:pt x="168" y="84"/>
                    <a:pt x="168" y="83"/>
                  </a:cubicBezTo>
                  <a:cubicBezTo>
                    <a:pt x="168" y="81"/>
                    <a:pt x="167" y="79"/>
                    <a:pt x="164" y="77"/>
                  </a:cubicBezTo>
                  <a:cubicBezTo>
                    <a:pt x="162" y="76"/>
                    <a:pt x="159" y="75"/>
                    <a:pt x="158" y="73"/>
                  </a:cubicBezTo>
                  <a:cubicBezTo>
                    <a:pt x="157" y="72"/>
                    <a:pt x="156" y="71"/>
                    <a:pt x="155" y="70"/>
                  </a:cubicBezTo>
                  <a:cubicBezTo>
                    <a:pt x="155" y="68"/>
                    <a:pt x="154" y="67"/>
                    <a:pt x="153" y="66"/>
                  </a:cubicBezTo>
                  <a:cubicBezTo>
                    <a:pt x="152" y="64"/>
                    <a:pt x="150" y="63"/>
                    <a:pt x="148" y="61"/>
                  </a:cubicBezTo>
                  <a:cubicBezTo>
                    <a:pt x="147" y="61"/>
                    <a:pt x="146" y="60"/>
                    <a:pt x="146" y="59"/>
                  </a:cubicBezTo>
                  <a:cubicBezTo>
                    <a:pt x="143" y="57"/>
                    <a:pt x="141" y="55"/>
                    <a:pt x="139" y="52"/>
                  </a:cubicBezTo>
                  <a:cubicBezTo>
                    <a:pt x="137" y="50"/>
                    <a:pt x="135" y="48"/>
                    <a:pt x="133" y="45"/>
                  </a:cubicBezTo>
                  <a:cubicBezTo>
                    <a:pt x="131" y="44"/>
                    <a:pt x="129" y="42"/>
                    <a:pt x="127" y="41"/>
                  </a:cubicBezTo>
                  <a:cubicBezTo>
                    <a:pt x="126" y="40"/>
                    <a:pt x="125" y="40"/>
                    <a:pt x="124" y="39"/>
                  </a:cubicBezTo>
                  <a:cubicBezTo>
                    <a:pt x="122" y="38"/>
                    <a:pt x="121" y="36"/>
                    <a:pt x="120" y="35"/>
                  </a:cubicBezTo>
                  <a:cubicBezTo>
                    <a:pt x="118" y="34"/>
                    <a:pt x="118" y="34"/>
                    <a:pt x="118" y="34"/>
                  </a:cubicBezTo>
                  <a:cubicBezTo>
                    <a:pt x="110" y="26"/>
                    <a:pt x="100" y="21"/>
                    <a:pt x="91" y="15"/>
                  </a:cubicBezTo>
                  <a:cubicBezTo>
                    <a:pt x="84" y="11"/>
                    <a:pt x="76" y="7"/>
                    <a:pt x="70" y="2"/>
                  </a:cubicBezTo>
                  <a:cubicBezTo>
                    <a:pt x="68" y="1"/>
                    <a:pt x="66" y="0"/>
                    <a:pt x="63" y="0"/>
                  </a:cubicBezTo>
                  <a:cubicBezTo>
                    <a:pt x="61" y="0"/>
                    <a:pt x="60" y="0"/>
                    <a:pt x="58" y="0"/>
                  </a:cubicBezTo>
                  <a:cubicBezTo>
                    <a:pt x="58" y="0"/>
                    <a:pt x="57" y="1"/>
                    <a:pt x="56" y="1"/>
                  </a:cubicBezTo>
                  <a:cubicBezTo>
                    <a:pt x="55" y="1"/>
                    <a:pt x="54" y="1"/>
                    <a:pt x="52" y="1"/>
                  </a:cubicBezTo>
                  <a:cubicBezTo>
                    <a:pt x="50" y="1"/>
                    <a:pt x="48" y="1"/>
                    <a:pt x="46" y="1"/>
                  </a:cubicBezTo>
                  <a:cubicBezTo>
                    <a:pt x="41" y="0"/>
                    <a:pt x="41" y="0"/>
                    <a:pt x="41" y="0"/>
                  </a:cubicBezTo>
                  <a:cubicBezTo>
                    <a:pt x="39" y="0"/>
                    <a:pt x="37" y="0"/>
                    <a:pt x="35" y="0"/>
                  </a:cubicBezTo>
                  <a:cubicBezTo>
                    <a:pt x="33" y="0"/>
                    <a:pt x="32" y="0"/>
                    <a:pt x="31" y="0"/>
                  </a:cubicBezTo>
                  <a:cubicBezTo>
                    <a:pt x="30" y="0"/>
                    <a:pt x="28" y="0"/>
                    <a:pt x="26" y="1"/>
                  </a:cubicBezTo>
                  <a:cubicBezTo>
                    <a:pt x="24" y="1"/>
                    <a:pt x="22" y="1"/>
                    <a:pt x="20" y="1"/>
                  </a:cubicBezTo>
                  <a:cubicBezTo>
                    <a:pt x="20" y="1"/>
                    <a:pt x="19" y="1"/>
                    <a:pt x="19" y="1"/>
                  </a:cubicBezTo>
                  <a:cubicBezTo>
                    <a:pt x="18" y="1"/>
                    <a:pt x="17" y="1"/>
                    <a:pt x="16" y="1"/>
                  </a:cubicBezTo>
                  <a:cubicBezTo>
                    <a:pt x="16" y="1"/>
                    <a:pt x="15" y="1"/>
                    <a:pt x="14" y="1"/>
                  </a:cubicBezTo>
                  <a:cubicBezTo>
                    <a:pt x="13" y="1"/>
                    <a:pt x="12" y="1"/>
                    <a:pt x="12" y="1"/>
                  </a:cubicBezTo>
                  <a:cubicBezTo>
                    <a:pt x="11" y="1"/>
                    <a:pt x="10" y="1"/>
                    <a:pt x="10" y="1"/>
                  </a:cubicBezTo>
                  <a:cubicBezTo>
                    <a:pt x="8" y="2"/>
                    <a:pt x="8" y="2"/>
                    <a:pt x="8" y="2"/>
                  </a:cubicBezTo>
                  <a:cubicBezTo>
                    <a:pt x="8" y="4"/>
                    <a:pt x="8" y="4"/>
                    <a:pt x="8" y="4"/>
                  </a:cubicBezTo>
                  <a:cubicBezTo>
                    <a:pt x="9" y="6"/>
                    <a:pt x="9" y="8"/>
                    <a:pt x="7" y="11"/>
                  </a:cubicBezTo>
                  <a:cubicBezTo>
                    <a:pt x="6" y="12"/>
                    <a:pt x="6" y="13"/>
                    <a:pt x="5" y="14"/>
                  </a:cubicBezTo>
                  <a:cubicBezTo>
                    <a:pt x="3" y="16"/>
                    <a:pt x="2" y="17"/>
                    <a:pt x="1" y="20"/>
                  </a:cubicBezTo>
                  <a:cubicBezTo>
                    <a:pt x="0" y="24"/>
                    <a:pt x="1" y="27"/>
                    <a:pt x="3" y="31"/>
                  </a:cubicBezTo>
                  <a:cubicBezTo>
                    <a:pt x="4" y="33"/>
                    <a:pt x="4" y="34"/>
                    <a:pt x="5" y="37"/>
                  </a:cubicBezTo>
                  <a:cubicBezTo>
                    <a:pt x="5" y="38"/>
                    <a:pt x="5" y="40"/>
                    <a:pt x="6" y="41"/>
                  </a:cubicBezTo>
                  <a:cubicBezTo>
                    <a:pt x="6" y="43"/>
                    <a:pt x="7" y="44"/>
                    <a:pt x="8" y="46"/>
                  </a:cubicBezTo>
                  <a:cubicBezTo>
                    <a:pt x="9" y="47"/>
                    <a:pt x="10" y="49"/>
                    <a:pt x="11" y="51"/>
                  </a:cubicBezTo>
                  <a:cubicBezTo>
                    <a:pt x="11" y="53"/>
                    <a:pt x="11" y="54"/>
                    <a:pt x="12" y="56"/>
                  </a:cubicBezTo>
                  <a:cubicBezTo>
                    <a:pt x="12" y="58"/>
                    <a:pt x="13" y="60"/>
                    <a:pt x="13" y="61"/>
                  </a:cubicBezTo>
                  <a:cubicBezTo>
                    <a:pt x="15" y="66"/>
                    <a:pt x="14" y="68"/>
                    <a:pt x="12" y="72"/>
                  </a:cubicBezTo>
                  <a:cubicBezTo>
                    <a:pt x="10" y="76"/>
                    <a:pt x="9" y="79"/>
                    <a:pt x="10" y="83"/>
                  </a:cubicBezTo>
                  <a:cubicBezTo>
                    <a:pt x="10" y="85"/>
                    <a:pt x="10" y="85"/>
                    <a:pt x="10" y="85"/>
                  </a:cubicBezTo>
                  <a:cubicBezTo>
                    <a:pt x="10" y="88"/>
                    <a:pt x="11" y="92"/>
                    <a:pt x="12" y="95"/>
                  </a:cubicBezTo>
                  <a:cubicBezTo>
                    <a:pt x="12" y="96"/>
                    <a:pt x="13" y="97"/>
                    <a:pt x="13" y="98"/>
                  </a:cubicBezTo>
                  <a:cubicBezTo>
                    <a:pt x="14" y="100"/>
                    <a:pt x="15" y="102"/>
                    <a:pt x="15" y="104"/>
                  </a:cubicBezTo>
                  <a:cubicBezTo>
                    <a:pt x="15" y="105"/>
                    <a:pt x="15" y="106"/>
                    <a:pt x="15" y="106"/>
                  </a:cubicBezTo>
                  <a:cubicBezTo>
                    <a:pt x="15" y="108"/>
                    <a:pt x="15" y="110"/>
                    <a:pt x="16" y="113"/>
                  </a:cubicBezTo>
                  <a:cubicBezTo>
                    <a:pt x="16" y="114"/>
                    <a:pt x="16" y="114"/>
                    <a:pt x="16" y="114"/>
                  </a:cubicBezTo>
                  <a:cubicBezTo>
                    <a:pt x="17" y="114"/>
                    <a:pt x="17" y="114"/>
                    <a:pt x="17" y="114"/>
                  </a:cubicBezTo>
                  <a:cubicBezTo>
                    <a:pt x="21" y="115"/>
                    <a:pt x="23" y="123"/>
                    <a:pt x="23" y="134"/>
                  </a:cubicBezTo>
                  <a:cubicBezTo>
                    <a:pt x="23" y="136"/>
                    <a:pt x="22" y="138"/>
                    <a:pt x="22" y="140"/>
                  </a:cubicBezTo>
                  <a:cubicBezTo>
                    <a:pt x="22" y="142"/>
                    <a:pt x="22" y="144"/>
                    <a:pt x="22" y="146"/>
                  </a:cubicBezTo>
                  <a:cubicBezTo>
                    <a:pt x="22" y="148"/>
                    <a:pt x="23" y="150"/>
                    <a:pt x="23" y="152"/>
                  </a:cubicBezTo>
                  <a:cubicBezTo>
                    <a:pt x="24" y="153"/>
                    <a:pt x="25" y="154"/>
                    <a:pt x="25" y="156"/>
                  </a:cubicBezTo>
                  <a:cubicBezTo>
                    <a:pt x="25" y="157"/>
                    <a:pt x="25" y="159"/>
                    <a:pt x="26" y="161"/>
                  </a:cubicBezTo>
                  <a:cubicBezTo>
                    <a:pt x="26" y="166"/>
                    <a:pt x="27" y="172"/>
                    <a:pt x="31" y="175"/>
                  </a:cubicBezTo>
                  <a:cubicBezTo>
                    <a:pt x="32" y="176"/>
                    <a:pt x="34" y="176"/>
                    <a:pt x="35" y="177"/>
                  </a:cubicBezTo>
                  <a:cubicBezTo>
                    <a:pt x="37" y="177"/>
                    <a:pt x="38" y="177"/>
                    <a:pt x="40" y="179"/>
                  </a:cubicBezTo>
                  <a:cubicBezTo>
                    <a:pt x="42" y="181"/>
                    <a:pt x="42" y="185"/>
                    <a:pt x="39" y="188"/>
                  </a:cubicBezTo>
                  <a:cubicBezTo>
                    <a:pt x="35" y="194"/>
                    <a:pt x="33" y="198"/>
                    <a:pt x="33" y="203"/>
                  </a:cubicBezTo>
                  <a:cubicBezTo>
                    <a:pt x="33" y="205"/>
                    <a:pt x="33" y="206"/>
                    <a:pt x="33" y="207"/>
                  </a:cubicBezTo>
                  <a:cubicBezTo>
                    <a:pt x="34" y="209"/>
                    <a:pt x="34" y="209"/>
                    <a:pt x="34" y="209"/>
                  </a:cubicBezTo>
                  <a:cubicBezTo>
                    <a:pt x="35" y="208"/>
                    <a:pt x="35" y="208"/>
                    <a:pt x="35" y="208"/>
                  </a:cubicBezTo>
                  <a:cubicBezTo>
                    <a:pt x="36" y="208"/>
                    <a:pt x="36" y="208"/>
                    <a:pt x="37" y="208"/>
                  </a:cubicBezTo>
                  <a:cubicBezTo>
                    <a:pt x="38" y="208"/>
                    <a:pt x="39" y="208"/>
                    <a:pt x="40" y="208"/>
                  </a:cubicBezTo>
                  <a:cubicBezTo>
                    <a:pt x="43" y="208"/>
                    <a:pt x="46" y="208"/>
                    <a:pt x="48" y="209"/>
                  </a:cubicBezTo>
                  <a:cubicBezTo>
                    <a:pt x="50" y="209"/>
                    <a:pt x="50" y="209"/>
                    <a:pt x="50" y="209"/>
                  </a:cubicBezTo>
                  <a:cubicBezTo>
                    <a:pt x="51" y="209"/>
                    <a:pt x="53" y="210"/>
                    <a:pt x="54" y="210"/>
                  </a:cubicBezTo>
                  <a:cubicBezTo>
                    <a:pt x="55" y="210"/>
                    <a:pt x="56" y="210"/>
                    <a:pt x="57" y="209"/>
                  </a:cubicBezTo>
                  <a:cubicBezTo>
                    <a:pt x="60" y="208"/>
                    <a:pt x="62" y="208"/>
                    <a:pt x="65" y="208"/>
                  </a:cubicBezTo>
                  <a:cubicBezTo>
                    <a:pt x="65" y="208"/>
                    <a:pt x="66" y="208"/>
                    <a:pt x="67" y="208"/>
                  </a:cubicBezTo>
                  <a:cubicBezTo>
                    <a:pt x="67" y="208"/>
                    <a:pt x="68" y="208"/>
                    <a:pt x="69" y="208"/>
                  </a:cubicBezTo>
                  <a:cubicBezTo>
                    <a:pt x="72" y="208"/>
                    <a:pt x="74" y="208"/>
                    <a:pt x="77" y="209"/>
                  </a:cubicBezTo>
                  <a:cubicBezTo>
                    <a:pt x="80" y="213"/>
                    <a:pt x="83" y="216"/>
                    <a:pt x="87" y="219"/>
                  </a:cubicBezTo>
                  <a:cubicBezTo>
                    <a:pt x="88" y="219"/>
                    <a:pt x="88" y="219"/>
                    <a:pt x="88" y="219"/>
                  </a:cubicBezTo>
                  <a:cubicBezTo>
                    <a:pt x="90" y="221"/>
                    <a:pt x="91" y="222"/>
                    <a:pt x="93" y="224"/>
                  </a:cubicBezTo>
                  <a:cubicBezTo>
                    <a:pt x="95" y="227"/>
                    <a:pt x="97" y="229"/>
                    <a:pt x="100" y="230"/>
                  </a:cubicBezTo>
                  <a:cubicBezTo>
                    <a:pt x="101" y="231"/>
                    <a:pt x="102" y="231"/>
                    <a:pt x="103" y="231"/>
                  </a:cubicBezTo>
                  <a:cubicBezTo>
                    <a:pt x="106" y="231"/>
                    <a:pt x="109" y="229"/>
                    <a:pt x="112" y="226"/>
                  </a:cubicBezTo>
                  <a:cubicBezTo>
                    <a:pt x="113" y="225"/>
                    <a:pt x="113" y="225"/>
                    <a:pt x="113" y="225"/>
                  </a:cubicBezTo>
                  <a:cubicBezTo>
                    <a:pt x="118" y="222"/>
                    <a:pt x="122" y="218"/>
                    <a:pt x="124" y="212"/>
                  </a:cubicBezTo>
                  <a:cubicBezTo>
                    <a:pt x="125" y="208"/>
                    <a:pt x="123" y="206"/>
                    <a:pt x="121" y="202"/>
                  </a:cubicBezTo>
                  <a:cubicBezTo>
                    <a:pt x="120" y="201"/>
                    <a:pt x="119" y="200"/>
                    <a:pt x="118" y="198"/>
                  </a:cubicBezTo>
                  <a:cubicBezTo>
                    <a:pt x="116" y="192"/>
                    <a:pt x="118" y="187"/>
                    <a:pt x="121" y="182"/>
                  </a:cubicBezTo>
                  <a:cubicBezTo>
                    <a:pt x="122" y="181"/>
                    <a:pt x="122" y="181"/>
                    <a:pt x="122" y="181"/>
                  </a:cubicBezTo>
                  <a:cubicBezTo>
                    <a:pt x="124" y="176"/>
                    <a:pt x="125" y="172"/>
                    <a:pt x="125" y="168"/>
                  </a:cubicBezTo>
                  <a:cubicBezTo>
                    <a:pt x="125" y="166"/>
                    <a:pt x="125" y="165"/>
                    <a:pt x="125" y="163"/>
                  </a:cubicBezTo>
                  <a:cubicBezTo>
                    <a:pt x="125" y="160"/>
                    <a:pt x="129" y="152"/>
                    <a:pt x="133" y="152"/>
                  </a:cubicBezTo>
                  <a:cubicBezTo>
                    <a:pt x="133" y="152"/>
                    <a:pt x="135" y="152"/>
                    <a:pt x="135" y="152"/>
                  </a:cubicBezTo>
                  <a:cubicBezTo>
                    <a:pt x="135" y="152"/>
                    <a:pt x="136" y="153"/>
                    <a:pt x="137" y="153"/>
                  </a:cubicBezTo>
                  <a:cubicBezTo>
                    <a:pt x="138" y="153"/>
                    <a:pt x="139" y="152"/>
                    <a:pt x="141" y="151"/>
                  </a:cubicBezTo>
                  <a:cubicBezTo>
                    <a:pt x="143" y="149"/>
                    <a:pt x="144" y="147"/>
                    <a:pt x="145" y="145"/>
                  </a:cubicBezTo>
                  <a:cubicBezTo>
                    <a:pt x="145" y="144"/>
                    <a:pt x="146" y="143"/>
                    <a:pt x="146" y="143"/>
                  </a:cubicBezTo>
                  <a:cubicBezTo>
                    <a:pt x="148" y="138"/>
                    <a:pt x="151" y="134"/>
                    <a:pt x="154" y="130"/>
                  </a:cubicBezTo>
                  <a:cubicBezTo>
                    <a:pt x="155" y="129"/>
                    <a:pt x="155" y="129"/>
                    <a:pt x="155" y="129"/>
                  </a:cubicBezTo>
                  <a:cubicBezTo>
                    <a:pt x="156" y="128"/>
                    <a:pt x="156" y="127"/>
                    <a:pt x="156" y="125"/>
                  </a:cubicBezTo>
                  <a:cubicBezTo>
                    <a:pt x="157" y="125"/>
                    <a:pt x="157" y="124"/>
                    <a:pt x="157" y="123"/>
                  </a:cubicBezTo>
                  <a:cubicBezTo>
                    <a:pt x="158" y="122"/>
                    <a:pt x="159" y="120"/>
                    <a:pt x="160" y="119"/>
                  </a:cubicBezTo>
                  <a:cubicBezTo>
                    <a:pt x="160" y="119"/>
                    <a:pt x="161" y="118"/>
                    <a:pt x="161" y="117"/>
                  </a:cubicBezTo>
                  <a:cubicBezTo>
                    <a:pt x="162" y="116"/>
                    <a:pt x="162" y="115"/>
                    <a:pt x="163" y="114"/>
                  </a:cubicBezTo>
                  <a:cubicBezTo>
                    <a:pt x="164" y="112"/>
                    <a:pt x="164" y="111"/>
                    <a:pt x="165" y="110"/>
                  </a:cubicBezTo>
                  <a:cubicBezTo>
                    <a:pt x="169" y="104"/>
                    <a:pt x="176" y="102"/>
                    <a:pt x="182" y="100"/>
                  </a:cubicBezTo>
                  <a:cubicBezTo>
                    <a:pt x="183" y="100"/>
                    <a:pt x="183" y="100"/>
                    <a:pt x="184" y="99"/>
                  </a:cubicBezTo>
                  <a:cubicBezTo>
                    <a:pt x="185" y="99"/>
                    <a:pt x="186" y="99"/>
                    <a:pt x="187" y="99"/>
                  </a:cubicBezTo>
                  <a:cubicBezTo>
                    <a:pt x="189" y="98"/>
                    <a:pt x="189" y="98"/>
                    <a:pt x="189" y="98"/>
                  </a:cubicBezTo>
                  <a:lnTo>
                    <a:pt x="189" y="9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17"/>
            <p:cNvSpPr>
              <a:spLocks/>
            </p:cNvSpPr>
            <p:nvPr/>
          </p:nvSpPr>
          <p:spPr bwMode="auto">
            <a:xfrm>
              <a:off x="872190" y="626837"/>
              <a:ext cx="1994160" cy="1346103"/>
            </a:xfrm>
            <a:custGeom>
              <a:avLst/>
              <a:gdLst>
                <a:gd name="T0" fmla="*/ 773 w 788"/>
                <a:gd name="T1" fmla="*/ 194 h 556"/>
                <a:gd name="T2" fmla="*/ 758 w 788"/>
                <a:gd name="T3" fmla="*/ 182 h 556"/>
                <a:gd name="T4" fmla="*/ 722 w 788"/>
                <a:gd name="T5" fmla="*/ 163 h 556"/>
                <a:gd name="T6" fmla="*/ 688 w 788"/>
                <a:gd name="T7" fmla="*/ 133 h 556"/>
                <a:gd name="T8" fmla="*/ 675 w 788"/>
                <a:gd name="T9" fmla="*/ 113 h 556"/>
                <a:gd name="T10" fmla="*/ 659 w 788"/>
                <a:gd name="T11" fmla="*/ 86 h 556"/>
                <a:gd name="T12" fmla="*/ 611 w 788"/>
                <a:gd name="T13" fmla="*/ 100 h 556"/>
                <a:gd name="T14" fmla="*/ 592 w 788"/>
                <a:gd name="T15" fmla="*/ 135 h 556"/>
                <a:gd name="T16" fmla="*/ 548 w 788"/>
                <a:gd name="T17" fmla="*/ 147 h 556"/>
                <a:gd name="T18" fmla="*/ 527 w 788"/>
                <a:gd name="T19" fmla="*/ 152 h 556"/>
                <a:gd name="T20" fmla="*/ 512 w 788"/>
                <a:gd name="T21" fmla="*/ 125 h 556"/>
                <a:gd name="T22" fmla="*/ 495 w 788"/>
                <a:gd name="T23" fmla="*/ 22 h 556"/>
                <a:gd name="T24" fmla="*/ 460 w 788"/>
                <a:gd name="T25" fmla="*/ 1 h 556"/>
                <a:gd name="T26" fmla="*/ 452 w 788"/>
                <a:gd name="T27" fmla="*/ 6 h 556"/>
                <a:gd name="T28" fmla="*/ 432 w 788"/>
                <a:gd name="T29" fmla="*/ 15 h 556"/>
                <a:gd name="T30" fmla="*/ 421 w 788"/>
                <a:gd name="T31" fmla="*/ 31 h 556"/>
                <a:gd name="T32" fmla="*/ 399 w 788"/>
                <a:gd name="T33" fmla="*/ 43 h 556"/>
                <a:gd name="T34" fmla="*/ 379 w 788"/>
                <a:gd name="T35" fmla="*/ 60 h 556"/>
                <a:gd name="T36" fmla="*/ 369 w 788"/>
                <a:gd name="T37" fmla="*/ 68 h 556"/>
                <a:gd name="T38" fmla="*/ 337 w 788"/>
                <a:gd name="T39" fmla="*/ 68 h 556"/>
                <a:gd name="T40" fmla="*/ 309 w 788"/>
                <a:gd name="T41" fmla="*/ 51 h 556"/>
                <a:gd name="T42" fmla="*/ 298 w 788"/>
                <a:gd name="T43" fmla="*/ 42 h 556"/>
                <a:gd name="T44" fmla="*/ 271 w 788"/>
                <a:gd name="T45" fmla="*/ 13 h 556"/>
                <a:gd name="T46" fmla="*/ 244 w 788"/>
                <a:gd name="T47" fmla="*/ 15 h 556"/>
                <a:gd name="T48" fmla="*/ 201 w 788"/>
                <a:gd name="T49" fmla="*/ 29 h 556"/>
                <a:gd name="T50" fmla="*/ 167 w 788"/>
                <a:gd name="T51" fmla="*/ 45 h 556"/>
                <a:gd name="T52" fmla="*/ 195 w 788"/>
                <a:gd name="T53" fmla="*/ 79 h 556"/>
                <a:gd name="T54" fmla="*/ 157 w 788"/>
                <a:gd name="T55" fmla="*/ 88 h 556"/>
                <a:gd name="T56" fmla="*/ 158 w 788"/>
                <a:gd name="T57" fmla="*/ 119 h 556"/>
                <a:gd name="T58" fmla="*/ 188 w 788"/>
                <a:gd name="T59" fmla="*/ 171 h 556"/>
                <a:gd name="T60" fmla="*/ 170 w 788"/>
                <a:gd name="T61" fmla="*/ 281 h 556"/>
                <a:gd name="T62" fmla="*/ 156 w 788"/>
                <a:gd name="T63" fmla="*/ 305 h 556"/>
                <a:gd name="T64" fmla="*/ 129 w 788"/>
                <a:gd name="T65" fmla="*/ 304 h 556"/>
                <a:gd name="T66" fmla="*/ 75 w 788"/>
                <a:gd name="T67" fmla="*/ 326 h 556"/>
                <a:gd name="T68" fmla="*/ 60 w 788"/>
                <a:gd name="T69" fmla="*/ 336 h 556"/>
                <a:gd name="T70" fmla="*/ 34 w 788"/>
                <a:gd name="T71" fmla="*/ 369 h 556"/>
                <a:gd name="T72" fmla="*/ 27 w 788"/>
                <a:gd name="T73" fmla="*/ 410 h 556"/>
                <a:gd name="T74" fmla="*/ 0 w 788"/>
                <a:gd name="T75" fmla="*/ 446 h 556"/>
                <a:gd name="T76" fmla="*/ 323 w 788"/>
                <a:gd name="T77" fmla="*/ 553 h 556"/>
                <a:gd name="T78" fmla="*/ 340 w 788"/>
                <a:gd name="T79" fmla="*/ 534 h 556"/>
                <a:gd name="T80" fmla="*/ 361 w 788"/>
                <a:gd name="T81" fmla="*/ 535 h 556"/>
                <a:gd name="T82" fmla="*/ 374 w 788"/>
                <a:gd name="T83" fmla="*/ 533 h 556"/>
                <a:gd name="T84" fmla="*/ 382 w 788"/>
                <a:gd name="T85" fmla="*/ 530 h 556"/>
                <a:gd name="T86" fmla="*/ 395 w 788"/>
                <a:gd name="T87" fmla="*/ 532 h 556"/>
                <a:gd name="T88" fmla="*/ 413 w 788"/>
                <a:gd name="T89" fmla="*/ 511 h 556"/>
                <a:gd name="T90" fmla="*/ 423 w 788"/>
                <a:gd name="T91" fmla="*/ 510 h 556"/>
                <a:gd name="T92" fmla="*/ 434 w 788"/>
                <a:gd name="T93" fmla="*/ 508 h 556"/>
                <a:gd name="T94" fmla="*/ 445 w 788"/>
                <a:gd name="T95" fmla="*/ 483 h 556"/>
                <a:gd name="T96" fmla="*/ 462 w 788"/>
                <a:gd name="T97" fmla="*/ 470 h 556"/>
                <a:gd name="T98" fmla="*/ 483 w 788"/>
                <a:gd name="T99" fmla="*/ 463 h 556"/>
                <a:gd name="T100" fmla="*/ 512 w 788"/>
                <a:gd name="T101" fmla="*/ 478 h 556"/>
                <a:gd name="T102" fmla="*/ 530 w 788"/>
                <a:gd name="T103" fmla="*/ 496 h 556"/>
                <a:gd name="T104" fmla="*/ 554 w 788"/>
                <a:gd name="T105" fmla="*/ 497 h 556"/>
                <a:gd name="T106" fmla="*/ 695 w 788"/>
                <a:gd name="T107" fmla="*/ 479 h 556"/>
                <a:gd name="T108" fmla="*/ 698 w 788"/>
                <a:gd name="T109" fmla="*/ 459 h 556"/>
                <a:gd name="T110" fmla="*/ 704 w 788"/>
                <a:gd name="T111" fmla="*/ 435 h 556"/>
                <a:gd name="T112" fmla="*/ 696 w 788"/>
                <a:gd name="T113" fmla="*/ 410 h 556"/>
                <a:gd name="T114" fmla="*/ 707 w 788"/>
                <a:gd name="T115" fmla="*/ 372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556">
                  <a:moveTo>
                    <a:pt x="787" y="198"/>
                  </a:moveTo>
                  <a:cubicBezTo>
                    <a:pt x="786" y="198"/>
                    <a:pt x="786" y="197"/>
                    <a:pt x="785" y="196"/>
                  </a:cubicBezTo>
                  <a:cubicBezTo>
                    <a:pt x="785" y="196"/>
                    <a:pt x="784" y="195"/>
                    <a:pt x="784" y="195"/>
                  </a:cubicBezTo>
                  <a:cubicBezTo>
                    <a:pt x="782" y="193"/>
                    <a:pt x="781" y="193"/>
                    <a:pt x="778" y="193"/>
                  </a:cubicBezTo>
                  <a:cubicBezTo>
                    <a:pt x="778" y="193"/>
                    <a:pt x="778" y="193"/>
                    <a:pt x="778" y="193"/>
                  </a:cubicBezTo>
                  <a:cubicBezTo>
                    <a:pt x="777" y="193"/>
                    <a:pt x="776" y="193"/>
                    <a:pt x="775" y="194"/>
                  </a:cubicBezTo>
                  <a:cubicBezTo>
                    <a:pt x="775" y="194"/>
                    <a:pt x="773" y="194"/>
                    <a:pt x="773" y="194"/>
                  </a:cubicBezTo>
                  <a:cubicBezTo>
                    <a:pt x="772" y="194"/>
                    <a:pt x="771" y="194"/>
                    <a:pt x="771" y="194"/>
                  </a:cubicBezTo>
                  <a:cubicBezTo>
                    <a:pt x="770" y="193"/>
                    <a:pt x="769" y="192"/>
                    <a:pt x="769" y="191"/>
                  </a:cubicBezTo>
                  <a:cubicBezTo>
                    <a:pt x="768" y="190"/>
                    <a:pt x="768" y="189"/>
                    <a:pt x="768" y="189"/>
                  </a:cubicBezTo>
                  <a:cubicBezTo>
                    <a:pt x="766" y="187"/>
                    <a:pt x="765" y="187"/>
                    <a:pt x="763" y="186"/>
                  </a:cubicBezTo>
                  <a:cubicBezTo>
                    <a:pt x="763" y="186"/>
                    <a:pt x="763" y="186"/>
                    <a:pt x="763" y="186"/>
                  </a:cubicBezTo>
                  <a:cubicBezTo>
                    <a:pt x="760" y="184"/>
                    <a:pt x="760" y="184"/>
                    <a:pt x="759" y="183"/>
                  </a:cubicBezTo>
                  <a:cubicBezTo>
                    <a:pt x="758" y="182"/>
                    <a:pt x="758" y="182"/>
                    <a:pt x="758" y="182"/>
                  </a:cubicBezTo>
                  <a:cubicBezTo>
                    <a:pt x="757" y="180"/>
                    <a:pt x="756" y="180"/>
                    <a:pt x="754" y="179"/>
                  </a:cubicBezTo>
                  <a:cubicBezTo>
                    <a:pt x="754" y="179"/>
                    <a:pt x="753" y="179"/>
                    <a:pt x="752" y="178"/>
                  </a:cubicBezTo>
                  <a:cubicBezTo>
                    <a:pt x="751" y="178"/>
                    <a:pt x="751" y="177"/>
                    <a:pt x="750" y="176"/>
                  </a:cubicBezTo>
                  <a:cubicBezTo>
                    <a:pt x="749" y="176"/>
                    <a:pt x="749" y="175"/>
                    <a:pt x="748" y="175"/>
                  </a:cubicBezTo>
                  <a:cubicBezTo>
                    <a:pt x="746" y="173"/>
                    <a:pt x="743" y="173"/>
                    <a:pt x="740" y="172"/>
                  </a:cubicBezTo>
                  <a:cubicBezTo>
                    <a:pt x="738" y="172"/>
                    <a:pt x="736" y="172"/>
                    <a:pt x="734" y="171"/>
                  </a:cubicBezTo>
                  <a:cubicBezTo>
                    <a:pt x="730" y="170"/>
                    <a:pt x="726" y="166"/>
                    <a:pt x="722" y="163"/>
                  </a:cubicBezTo>
                  <a:cubicBezTo>
                    <a:pt x="721" y="163"/>
                    <a:pt x="721" y="163"/>
                    <a:pt x="721" y="163"/>
                  </a:cubicBezTo>
                  <a:cubicBezTo>
                    <a:pt x="719" y="161"/>
                    <a:pt x="717" y="160"/>
                    <a:pt x="716" y="158"/>
                  </a:cubicBezTo>
                  <a:cubicBezTo>
                    <a:pt x="714" y="156"/>
                    <a:pt x="711" y="154"/>
                    <a:pt x="709" y="152"/>
                  </a:cubicBezTo>
                  <a:cubicBezTo>
                    <a:pt x="707" y="151"/>
                    <a:pt x="706" y="151"/>
                    <a:pt x="705" y="150"/>
                  </a:cubicBezTo>
                  <a:cubicBezTo>
                    <a:pt x="702" y="149"/>
                    <a:pt x="700" y="148"/>
                    <a:pt x="698" y="145"/>
                  </a:cubicBezTo>
                  <a:cubicBezTo>
                    <a:pt x="697" y="144"/>
                    <a:pt x="696" y="143"/>
                    <a:pt x="695" y="141"/>
                  </a:cubicBezTo>
                  <a:cubicBezTo>
                    <a:pt x="692" y="138"/>
                    <a:pt x="690" y="136"/>
                    <a:pt x="688" y="133"/>
                  </a:cubicBezTo>
                  <a:cubicBezTo>
                    <a:pt x="688" y="132"/>
                    <a:pt x="688" y="132"/>
                    <a:pt x="687" y="131"/>
                  </a:cubicBezTo>
                  <a:cubicBezTo>
                    <a:pt x="686" y="129"/>
                    <a:pt x="686" y="128"/>
                    <a:pt x="684" y="127"/>
                  </a:cubicBezTo>
                  <a:cubicBezTo>
                    <a:pt x="683" y="127"/>
                    <a:pt x="682" y="127"/>
                    <a:pt x="681" y="126"/>
                  </a:cubicBezTo>
                  <a:cubicBezTo>
                    <a:pt x="680" y="126"/>
                    <a:pt x="678" y="126"/>
                    <a:pt x="678" y="124"/>
                  </a:cubicBezTo>
                  <a:cubicBezTo>
                    <a:pt x="677" y="123"/>
                    <a:pt x="677" y="121"/>
                    <a:pt x="677" y="120"/>
                  </a:cubicBezTo>
                  <a:cubicBezTo>
                    <a:pt x="678" y="118"/>
                    <a:pt x="678" y="117"/>
                    <a:pt x="677" y="116"/>
                  </a:cubicBezTo>
                  <a:cubicBezTo>
                    <a:pt x="677" y="115"/>
                    <a:pt x="676" y="114"/>
                    <a:pt x="675" y="113"/>
                  </a:cubicBezTo>
                  <a:cubicBezTo>
                    <a:pt x="674" y="111"/>
                    <a:pt x="673" y="110"/>
                    <a:pt x="673" y="108"/>
                  </a:cubicBezTo>
                  <a:cubicBezTo>
                    <a:pt x="672" y="104"/>
                    <a:pt x="672" y="100"/>
                    <a:pt x="672" y="96"/>
                  </a:cubicBezTo>
                  <a:cubicBezTo>
                    <a:pt x="673" y="93"/>
                    <a:pt x="673" y="90"/>
                    <a:pt x="673" y="88"/>
                  </a:cubicBezTo>
                  <a:cubicBezTo>
                    <a:pt x="673" y="87"/>
                    <a:pt x="673" y="87"/>
                    <a:pt x="673" y="87"/>
                  </a:cubicBezTo>
                  <a:cubicBezTo>
                    <a:pt x="672" y="85"/>
                    <a:pt x="672" y="85"/>
                    <a:pt x="672" y="85"/>
                  </a:cubicBezTo>
                  <a:cubicBezTo>
                    <a:pt x="671" y="85"/>
                    <a:pt x="671" y="85"/>
                    <a:pt x="671" y="85"/>
                  </a:cubicBezTo>
                  <a:cubicBezTo>
                    <a:pt x="666" y="85"/>
                    <a:pt x="663" y="85"/>
                    <a:pt x="659" y="86"/>
                  </a:cubicBezTo>
                  <a:cubicBezTo>
                    <a:pt x="657" y="86"/>
                    <a:pt x="657" y="86"/>
                    <a:pt x="657" y="86"/>
                  </a:cubicBezTo>
                  <a:cubicBezTo>
                    <a:pt x="654" y="86"/>
                    <a:pt x="650" y="86"/>
                    <a:pt x="646" y="86"/>
                  </a:cubicBezTo>
                  <a:cubicBezTo>
                    <a:pt x="645" y="86"/>
                    <a:pt x="645" y="86"/>
                    <a:pt x="645" y="86"/>
                  </a:cubicBezTo>
                  <a:cubicBezTo>
                    <a:pt x="641" y="86"/>
                    <a:pt x="636" y="87"/>
                    <a:pt x="631" y="87"/>
                  </a:cubicBezTo>
                  <a:cubicBezTo>
                    <a:pt x="630" y="87"/>
                    <a:pt x="630" y="87"/>
                    <a:pt x="630" y="87"/>
                  </a:cubicBezTo>
                  <a:cubicBezTo>
                    <a:pt x="627" y="88"/>
                    <a:pt x="622" y="88"/>
                    <a:pt x="619" y="89"/>
                  </a:cubicBezTo>
                  <a:cubicBezTo>
                    <a:pt x="616" y="91"/>
                    <a:pt x="613" y="96"/>
                    <a:pt x="611" y="100"/>
                  </a:cubicBezTo>
                  <a:cubicBezTo>
                    <a:pt x="610" y="101"/>
                    <a:pt x="610" y="101"/>
                    <a:pt x="610" y="101"/>
                  </a:cubicBezTo>
                  <a:cubicBezTo>
                    <a:pt x="609" y="102"/>
                    <a:pt x="608" y="104"/>
                    <a:pt x="607" y="106"/>
                  </a:cubicBezTo>
                  <a:cubicBezTo>
                    <a:pt x="605" y="109"/>
                    <a:pt x="603" y="112"/>
                    <a:pt x="602" y="115"/>
                  </a:cubicBezTo>
                  <a:cubicBezTo>
                    <a:pt x="601" y="118"/>
                    <a:pt x="602" y="120"/>
                    <a:pt x="604" y="121"/>
                  </a:cubicBezTo>
                  <a:cubicBezTo>
                    <a:pt x="605" y="123"/>
                    <a:pt x="606" y="124"/>
                    <a:pt x="606" y="126"/>
                  </a:cubicBezTo>
                  <a:cubicBezTo>
                    <a:pt x="606" y="129"/>
                    <a:pt x="602" y="132"/>
                    <a:pt x="595" y="135"/>
                  </a:cubicBezTo>
                  <a:cubicBezTo>
                    <a:pt x="594" y="135"/>
                    <a:pt x="593" y="135"/>
                    <a:pt x="592" y="135"/>
                  </a:cubicBezTo>
                  <a:cubicBezTo>
                    <a:pt x="587" y="135"/>
                    <a:pt x="584" y="131"/>
                    <a:pt x="581" y="127"/>
                  </a:cubicBezTo>
                  <a:cubicBezTo>
                    <a:pt x="579" y="124"/>
                    <a:pt x="577" y="121"/>
                    <a:pt x="574" y="120"/>
                  </a:cubicBezTo>
                  <a:cubicBezTo>
                    <a:pt x="573" y="119"/>
                    <a:pt x="571" y="119"/>
                    <a:pt x="570" y="119"/>
                  </a:cubicBezTo>
                  <a:cubicBezTo>
                    <a:pt x="568" y="119"/>
                    <a:pt x="566" y="120"/>
                    <a:pt x="564" y="120"/>
                  </a:cubicBezTo>
                  <a:cubicBezTo>
                    <a:pt x="558" y="123"/>
                    <a:pt x="553" y="127"/>
                    <a:pt x="551" y="132"/>
                  </a:cubicBezTo>
                  <a:cubicBezTo>
                    <a:pt x="549" y="136"/>
                    <a:pt x="549" y="141"/>
                    <a:pt x="548" y="146"/>
                  </a:cubicBezTo>
                  <a:cubicBezTo>
                    <a:pt x="548" y="147"/>
                    <a:pt x="548" y="147"/>
                    <a:pt x="548" y="147"/>
                  </a:cubicBezTo>
                  <a:cubicBezTo>
                    <a:pt x="547" y="149"/>
                    <a:pt x="547" y="151"/>
                    <a:pt x="547" y="154"/>
                  </a:cubicBezTo>
                  <a:cubicBezTo>
                    <a:pt x="548" y="156"/>
                    <a:pt x="548" y="159"/>
                    <a:pt x="547" y="162"/>
                  </a:cubicBezTo>
                  <a:cubicBezTo>
                    <a:pt x="546" y="162"/>
                    <a:pt x="546" y="162"/>
                    <a:pt x="545" y="162"/>
                  </a:cubicBezTo>
                  <a:cubicBezTo>
                    <a:pt x="541" y="162"/>
                    <a:pt x="536" y="160"/>
                    <a:pt x="534" y="158"/>
                  </a:cubicBezTo>
                  <a:cubicBezTo>
                    <a:pt x="533" y="157"/>
                    <a:pt x="533" y="156"/>
                    <a:pt x="532" y="156"/>
                  </a:cubicBezTo>
                  <a:cubicBezTo>
                    <a:pt x="532" y="154"/>
                    <a:pt x="532" y="153"/>
                    <a:pt x="531" y="153"/>
                  </a:cubicBezTo>
                  <a:cubicBezTo>
                    <a:pt x="530" y="152"/>
                    <a:pt x="529" y="152"/>
                    <a:pt x="527" y="152"/>
                  </a:cubicBezTo>
                  <a:cubicBezTo>
                    <a:pt x="527" y="152"/>
                    <a:pt x="526" y="152"/>
                    <a:pt x="525" y="151"/>
                  </a:cubicBezTo>
                  <a:cubicBezTo>
                    <a:pt x="523" y="150"/>
                    <a:pt x="521" y="148"/>
                    <a:pt x="520" y="146"/>
                  </a:cubicBezTo>
                  <a:cubicBezTo>
                    <a:pt x="519" y="144"/>
                    <a:pt x="518" y="143"/>
                    <a:pt x="517" y="142"/>
                  </a:cubicBezTo>
                  <a:cubicBezTo>
                    <a:pt x="516" y="141"/>
                    <a:pt x="515" y="141"/>
                    <a:pt x="515" y="140"/>
                  </a:cubicBezTo>
                  <a:cubicBezTo>
                    <a:pt x="512" y="139"/>
                    <a:pt x="510" y="137"/>
                    <a:pt x="509" y="134"/>
                  </a:cubicBezTo>
                  <a:cubicBezTo>
                    <a:pt x="509" y="131"/>
                    <a:pt x="510" y="130"/>
                    <a:pt x="511" y="128"/>
                  </a:cubicBezTo>
                  <a:cubicBezTo>
                    <a:pt x="511" y="127"/>
                    <a:pt x="512" y="126"/>
                    <a:pt x="512" y="125"/>
                  </a:cubicBezTo>
                  <a:cubicBezTo>
                    <a:pt x="513" y="122"/>
                    <a:pt x="512" y="119"/>
                    <a:pt x="512" y="117"/>
                  </a:cubicBezTo>
                  <a:cubicBezTo>
                    <a:pt x="511" y="114"/>
                    <a:pt x="509" y="111"/>
                    <a:pt x="507" y="109"/>
                  </a:cubicBezTo>
                  <a:cubicBezTo>
                    <a:pt x="506" y="107"/>
                    <a:pt x="505" y="105"/>
                    <a:pt x="504" y="103"/>
                  </a:cubicBezTo>
                  <a:cubicBezTo>
                    <a:pt x="500" y="95"/>
                    <a:pt x="502" y="86"/>
                    <a:pt x="503" y="77"/>
                  </a:cubicBezTo>
                  <a:cubicBezTo>
                    <a:pt x="504" y="73"/>
                    <a:pt x="505" y="69"/>
                    <a:pt x="505" y="66"/>
                  </a:cubicBezTo>
                  <a:cubicBezTo>
                    <a:pt x="506" y="53"/>
                    <a:pt x="501" y="42"/>
                    <a:pt x="496" y="32"/>
                  </a:cubicBezTo>
                  <a:cubicBezTo>
                    <a:pt x="494" y="26"/>
                    <a:pt x="494" y="25"/>
                    <a:pt x="495" y="22"/>
                  </a:cubicBezTo>
                  <a:cubicBezTo>
                    <a:pt x="495" y="21"/>
                    <a:pt x="496" y="19"/>
                    <a:pt x="496" y="17"/>
                  </a:cubicBezTo>
                  <a:cubicBezTo>
                    <a:pt x="497" y="10"/>
                    <a:pt x="495" y="9"/>
                    <a:pt x="490" y="8"/>
                  </a:cubicBezTo>
                  <a:cubicBezTo>
                    <a:pt x="488" y="8"/>
                    <a:pt x="487" y="8"/>
                    <a:pt x="485" y="7"/>
                  </a:cubicBezTo>
                  <a:cubicBezTo>
                    <a:pt x="483" y="7"/>
                    <a:pt x="480" y="5"/>
                    <a:pt x="478" y="4"/>
                  </a:cubicBezTo>
                  <a:cubicBezTo>
                    <a:pt x="476" y="3"/>
                    <a:pt x="474" y="2"/>
                    <a:pt x="472" y="1"/>
                  </a:cubicBezTo>
                  <a:cubicBezTo>
                    <a:pt x="471" y="0"/>
                    <a:pt x="469" y="0"/>
                    <a:pt x="467" y="0"/>
                  </a:cubicBezTo>
                  <a:cubicBezTo>
                    <a:pt x="465" y="0"/>
                    <a:pt x="463" y="1"/>
                    <a:pt x="460" y="1"/>
                  </a:cubicBezTo>
                  <a:cubicBezTo>
                    <a:pt x="459" y="1"/>
                    <a:pt x="459" y="1"/>
                    <a:pt x="459" y="1"/>
                  </a:cubicBezTo>
                  <a:cubicBezTo>
                    <a:pt x="459" y="2"/>
                    <a:pt x="459" y="2"/>
                    <a:pt x="459" y="2"/>
                  </a:cubicBezTo>
                  <a:cubicBezTo>
                    <a:pt x="459" y="2"/>
                    <a:pt x="458" y="2"/>
                    <a:pt x="458" y="2"/>
                  </a:cubicBezTo>
                  <a:cubicBezTo>
                    <a:pt x="458" y="2"/>
                    <a:pt x="458" y="2"/>
                    <a:pt x="457" y="2"/>
                  </a:cubicBezTo>
                  <a:cubicBezTo>
                    <a:pt x="457" y="2"/>
                    <a:pt x="456" y="2"/>
                    <a:pt x="455" y="3"/>
                  </a:cubicBezTo>
                  <a:cubicBezTo>
                    <a:pt x="454" y="3"/>
                    <a:pt x="453" y="4"/>
                    <a:pt x="453" y="5"/>
                  </a:cubicBezTo>
                  <a:cubicBezTo>
                    <a:pt x="452" y="5"/>
                    <a:pt x="452" y="5"/>
                    <a:pt x="452" y="6"/>
                  </a:cubicBezTo>
                  <a:cubicBezTo>
                    <a:pt x="451" y="6"/>
                    <a:pt x="451" y="6"/>
                    <a:pt x="450" y="7"/>
                  </a:cubicBezTo>
                  <a:cubicBezTo>
                    <a:pt x="449" y="9"/>
                    <a:pt x="446" y="11"/>
                    <a:pt x="444" y="11"/>
                  </a:cubicBezTo>
                  <a:cubicBezTo>
                    <a:pt x="444" y="11"/>
                    <a:pt x="444" y="11"/>
                    <a:pt x="444" y="11"/>
                  </a:cubicBezTo>
                  <a:cubicBezTo>
                    <a:pt x="443" y="10"/>
                    <a:pt x="443" y="10"/>
                    <a:pt x="442" y="10"/>
                  </a:cubicBezTo>
                  <a:cubicBezTo>
                    <a:pt x="442" y="10"/>
                    <a:pt x="441" y="9"/>
                    <a:pt x="440" y="9"/>
                  </a:cubicBezTo>
                  <a:cubicBezTo>
                    <a:pt x="439" y="9"/>
                    <a:pt x="438" y="9"/>
                    <a:pt x="437" y="10"/>
                  </a:cubicBezTo>
                  <a:cubicBezTo>
                    <a:pt x="435" y="11"/>
                    <a:pt x="433" y="13"/>
                    <a:pt x="432" y="15"/>
                  </a:cubicBezTo>
                  <a:cubicBezTo>
                    <a:pt x="431" y="18"/>
                    <a:pt x="431" y="20"/>
                    <a:pt x="430" y="21"/>
                  </a:cubicBezTo>
                  <a:cubicBezTo>
                    <a:pt x="430" y="23"/>
                    <a:pt x="430" y="24"/>
                    <a:pt x="430" y="25"/>
                  </a:cubicBezTo>
                  <a:cubicBezTo>
                    <a:pt x="429" y="27"/>
                    <a:pt x="428" y="29"/>
                    <a:pt x="426" y="31"/>
                  </a:cubicBezTo>
                  <a:cubicBezTo>
                    <a:pt x="425" y="31"/>
                    <a:pt x="425" y="32"/>
                    <a:pt x="424" y="32"/>
                  </a:cubicBezTo>
                  <a:cubicBezTo>
                    <a:pt x="423" y="33"/>
                    <a:pt x="422" y="34"/>
                    <a:pt x="421" y="35"/>
                  </a:cubicBezTo>
                  <a:cubicBezTo>
                    <a:pt x="421" y="34"/>
                    <a:pt x="421" y="34"/>
                    <a:pt x="421" y="34"/>
                  </a:cubicBezTo>
                  <a:cubicBezTo>
                    <a:pt x="421" y="31"/>
                    <a:pt x="421" y="31"/>
                    <a:pt x="421" y="31"/>
                  </a:cubicBezTo>
                  <a:cubicBezTo>
                    <a:pt x="419" y="32"/>
                    <a:pt x="419" y="32"/>
                    <a:pt x="419" y="32"/>
                  </a:cubicBezTo>
                  <a:cubicBezTo>
                    <a:pt x="415" y="33"/>
                    <a:pt x="409" y="36"/>
                    <a:pt x="407" y="41"/>
                  </a:cubicBezTo>
                  <a:cubicBezTo>
                    <a:pt x="406" y="41"/>
                    <a:pt x="406" y="41"/>
                    <a:pt x="406" y="41"/>
                  </a:cubicBezTo>
                  <a:cubicBezTo>
                    <a:pt x="405" y="43"/>
                    <a:pt x="405" y="44"/>
                    <a:pt x="404" y="44"/>
                  </a:cubicBezTo>
                  <a:cubicBezTo>
                    <a:pt x="403" y="44"/>
                    <a:pt x="403" y="44"/>
                    <a:pt x="403" y="44"/>
                  </a:cubicBezTo>
                  <a:cubicBezTo>
                    <a:pt x="403" y="44"/>
                    <a:pt x="402" y="44"/>
                    <a:pt x="401" y="44"/>
                  </a:cubicBezTo>
                  <a:cubicBezTo>
                    <a:pt x="401" y="43"/>
                    <a:pt x="400" y="43"/>
                    <a:pt x="399" y="43"/>
                  </a:cubicBezTo>
                  <a:cubicBezTo>
                    <a:pt x="398" y="43"/>
                    <a:pt x="398" y="43"/>
                    <a:pt x="398" y="43"/>
                  </a:cubicBezTo>
                  <a:cubicBezTo>
                    <a:pt x="395" y="43"/>
                    <a:pt x="392" y="45"/>
                    <a:pt x="390" y="47"/>
                  </a:cubicBezTo>
                  <a:cubicBezTo>
                    <a:pt x="390" y="47"/>
                    <a:pt x="389" y="48"/>
                    <a:pt x="388" y="48"/>
                  </a:cubicBezTo>
                  <a:cubicBezTo>
                    <a:pt x="387" y="49"/>
                    <a:pt x="387" y="49"/>
                    <a:pt x="387" y="49"/>
                  </a:cubicBezTo>
                  <a:cubicBezTo>
                    <a:pt x="384" y="51"/>
                    <a:pt x="382" y="52"/>
                    <a:pt x="380" y="57"/>
                  </a:cubicBezTo>
                  <a:cubicBezTo>
                    <a:pt x="380" y="58"/>
                    <a:pt x="380" y="58"/>
                    <a:pt x="380" y="58"/>
                  </a:cubicBezTo>
                  <a:cubicBezTo>
                    <a:pt x="380" y="59"/>
                    <a:pt x="379" y="60"/>
                    <a:pt x="379" y="60"/>
                  </a:cubicBezTo>
                  <a:cubicBezTo>
                    <a:pt x="378" y="60"/>
                    <a:pt x="378" y="60"/>
                    <a:pt x="378" y="60"/>
                  </a:cubicBezTo>
                  <a:cubicBezTo>
                    <a:pt x="377" y="60"/>
                    <a:pt x="377" y="60"/>
                    <a:pt x="376" y="60"/>
                  </a:cubicBezTo>
                  <a:cubicBezTo>
                    <a:pt x="375" y="60"/>
                    <a:pt x="374" y="60"/>
                    <a:pt x="373" y="61"/>
                  </a:cubicBezTo>
                  <a:cubicBezTo>
                    <a:pt x="371" y="62"/>
                    <a:pt x="371" y="65"/>
                    <a:pt x="370" y="67"/>
                  </a:cubicBezTo>
                  <a:cubicBezTo>
                    <a:pt x="370" y="68"/>
                    <a:pt x="370" y="70"/>
                    <a:pt x="369" y="71"/>
                  </a:cubicBezTo>
                  <a:cubicBezTo>
                    <a:pt x="369" y="71"/>
                    <a:pt x="368" y="71"/>
                    <a:pt x="368" y="71"/>
                  </a:cubicBezTo>
                  <a:cubicBezTo>
                    <a:pt x="368" y="70"/>
                    <a:pt x="368" y="69"/>
                    <a:pt x="369" y="68"/>
                  </a:cubicBezTo>
                  <a:cubicBezTo>
                    <a:pt x="369" y="67"/>
                    <a:pt x="369" y="65"/>
                    <a:pt x="369" y="65"/>
                  </a:cubicBezTo>
                  <a:cubicBezTo>
                    <a:pt x="369" y="62"/>
                    <a:pt x="369" y="57"/>
                    <a:pt x="364" y="55"/>
                  </a:cubicBezTo>
                  <a:cubicBezTo>
                    <a:pt x="363" y="55"/>
                    <a:pt x="362" y="55"/>
                    <a:pt x="361" y="55"/>
                  </a:cubicBezTo>
                  <a:cubicBezTo>
                    <a:pt x="357" y="55"/>
                    <a:pt x="352" y="57"/>
                    <a:pt x="346" y="62"/>
                  </a:cubicBezTo>
                  <a:cubicBezTo>
                    <a:pt x="345" y="63"/>
                    <a:pt x="344" y="64"/>
                    <a:pt x="344" y="65"/>
                  </a:cubicBezTo>
                  <a:cubicBezTo>
                    <a:pt x="343" y="66"/>
                    <a:pt x="342" y="67"/>
                    <a:pt x="341" y="67"/>
                  </a:cubicBezTo>
                  <a:cubicBezTo>
                    <a:pt x="340" y="68"/>
                    <a:pt x="339" y="68"/>
                    <a:pt x="337" y="68"/>
                  </a:cubicBezTo>
                  <a:cubicBezTo>
                    <a:pt x="336" y="68"/>
                    <a:pt x="335" y="68"/>
                    <a:pt x="334" y="68"/>
                  </a:cubicBezTo>
                  <a:cubicBezTo>
                    <a:pt x="332" y="68"/>
                    <a:pt x="332" y="68"/>
                    <a:pt x="332" y="68"/>
                  </a:cubicBezTo>
                  <a:cubicBezTo>
                    <a:pt x="329" y="68"/>
                    <a:pt x="328" y="67"/>
                    <a:pt x="326" y="64"/>
                  </a:cubicBezTo>
                  <a:cubicBezTo>
                    <a:pt x="324" y="62"/>
                    <a:pt x="324" y="62"/>
                    <a:pt x="324" y="62"/>
                  </a:cubicBezTo>
                  <a:cubicBezTo>
                    <a:pt x="322" y="60"/>
                    <a:pt x="320" y="58"/>
                    <a:pt x="317" y="57"/>
                  </a:cubicBezTo>
                  <a:cubicBezTo>
                    <a:pt x="316" y="56"/>
                    <a:pt x="315" y="55"/>
                    <a:pt x="314" y="55"/>
                  </a:cubicBezTo>
                  <a:cubicBezTo>
                    <a:pt x="312" y="54"/>
                    <a:pt x="311" y="53"/>
                    <a:pt x="309" y="51"/>
                  </a:cubicBezTo>
                  <a:cubicBezTo>
                    <a:pt x="309" y="51"/>
                    <a:pt x="309" y="51"/>
                    <a:pt x="309" y="51"/>
                  </a:cubicBezTo>
                  <a:cubicBezTo>
                    <a:pt x="307" y="49"/>
                    <a:pt x="306" y="48"/>
                    <a:pt x="302" y="48"/>
                  </a:cubicBezTo>
                  <a:cubicBezTo>
                    <a:pt x="302" y="48"/>
                    <a:pt x="301" y="48"/>
                    <a:pt x="301" y="48"/>
                  </a:cubicBezTo>
                  <a:cubicBezTo>
                    <a:pt x="300" y="48"/>
                    <a:pt x="300" y="48"/>
                    <a:pt x="299" y="48"/>
                  </a:cubicBezTo>
                  <a:cubicBezTo>
                    <a:pt x="298" y="48"/>
                    <a:pt x="298" y="48"/>
                    <a:pt x="298" y="48"/>
                  </a:cubicBezTo>
                  <a:cubicBezTo>
                    <a:pt x="298" y="48"/>
                    <a:pt x="298" y="47"/>
                    <a:pt x="298" y="45"/>
                  </a:cubicBezTo>
                  <a:cubicBezTo>
                    <a:pt x="298" y="44"/>
                    <a:pt x="298" y="43"/>
                    <a:pt x="298" y="42"/>
                  </a:cubicBezTo>
                  <a:cubicBezTo>
                    <a:pt x="298" y="38"/>
                    <a:pt x="299" y="34"/>
                    <a:pt x="297" y="30"/>
                  </a:cubicBezTo>
                  <a:cubicBezTo>
                    <a:pt x="295" y="24"/>
                    <a:pt x="293" y="21"/>
                    <a:pt x="289" y="16"/>
                  </a:cubicBezTo>
                  <a:cubicBezTo>
                    <a:pt x="288" y="16"/>
                    <a:pt x="288" y="15"/>
                    <a:pt x="287" y="13"/>
                  </a:cubicBezTo>
                  <a:cubicBezTo>
                    <a:pt x="285" y="10"/>
                    <a:pt x="283" y="6"/>
                    <a:pt x="279" y="6"/>
                  </a:cubicBezTo>
                  <a:cubicBezTo>
                    <a:pt x="279" y="6"/>
                    <a:pt x="278" y="7"/>
                    <a:pt x="277" y="7"/>
                  </a:cubicBezTo>
                  <a:cubicBezTo>
                    <a:pt x="275" y="8"/>
                    <a:pt x="273" y="10"/>
                    <a:pt x="272" y="12"/>
                  </a:cubicBezTo>
                  <a:cubicBezTo>
                    <a:pt x="271" y="12"/>
                    <a:pt x="271" y="13"/>
                    <a:pt x="271" y="13"/>
                  </a:cubicBezTo>
                  <a:cubicBezTo>
                    <a:pt x="269" y="15"/>
                    <a:pt x="267" y="17"/>
                    <a:pt x="265" y="18"/>
                  </a:cubicBezTo>
                  <a:cubicBezTo>
                    <a:pt x="264" y="19"/>
                    <a:pt x="264" y="20"/>
                    <a:pt x="263" y="21"/>
                  </a:cubicBezTo>
                  <a:cubicBezTo>
                    <a:pt x="261" y="22"/>
                    <a:pt x="258" y="25"/>
                    <a:pt x="256" y="25"/>
                  </a:cubicBezTo>
                  <a:cubicBezTo>
                    <a:pt x="255" y="25"/>
                    <a:pt x="255" y="25"/>
                    <a:pt x="255" y="25"/>
                  </a:cubicBezTo>
                  <a:cubicBezTo>
                    <a:pt x="253" y="25"/>
                    <a:pt x="252" y="22"/>
                    <a:pt x="250" y="20"/>
                  </a:cubicBezTo>
                  <a:cubicBezTo>
                    <a:pt x="250" y="19"/>
                    <a:pt x="249" y="19"/>
                    <a:pt x="249" y="18"/>
                  </a:cubicBezTo>
                  <a:cubicBezTo>
                    <a:pt x="247" y="16"/>
                    <a:pt x="246" y="15"/>
                    <a:pt x="244" y="15"/>
                  </a:cubicBezTo>
                  <a:cubicBezTo>
                    <a:pt x="243" y="15"/>
                    <a:pt x="240" y="15"/>
                    <a:pt x="240" y="21"/>
                  </a:cubicBezTo>
                  <a:cubicBezTo>
                    <a:pt x="240" y="22"/>
                    <a:pt x="240" y="23"/>
                    <a:pt x="240" y="24"/>
                  </a:cubicBezTo>
                  <a:cubicBezTo>
                    <a:pt x="240" y="27"/>
                    <a:pt x="240" y="28"/>
                    <a:pt x="238" y="28"/>
                  </a:cubicBezTo>
                  <a:cubicBezTo>
                    <a:pt x="230" y="30"/>
                    <a:pt x="221" y="30"/>
                    <a:pt x="213" y="30"/>
                  </a:cubicBezTo>
                  <a:cubicBezTo>
                    <a:pt x="211" y="30"/>
                    <a:pt x="210" y="30"/>
                    <a:pt x="208" y="30"/>
                  </a:cubicBezTo>
                  <a:cubicBezTo>
                    <a:pt x="206" y="29"/>
                    <a:pt x="204" y="29"/>
                    <a:pt x="202" y="29"/>
                  </a:cubicBezTo>
                  <a:cubicBezTo>
                    <a:pt x="202" y="29"/>
                    <a:pt x="201" y="29"/>
                    <a:pt x="201" y="29"/>
                  </a:cubicBezTo>
                  <a:cubicBezTo>
                    <a:pt x="199" y="29"/>
                    <a:pt x="197" y="29"/>
                    <a:pt x="195" y="29"/>
                  </a:cubicBezTo>
                  <a:cubicBezTo>
                    <a:pt x="193" y="29"/>
                    <a:pt x="192" y="29"/>
                    <a:pt x="190" y="29"/>
                  </a:cubicBezTo>
                  <a:cubicBezTo>
                    <a:pt x="187" y="28"/>
                    <a:pt x="185" y="28"/>
                    <a:pt x="182" y="28"/>
                  </a:cubicBezTo>
                  <a:cubicBezTo>
                    <a:pt x="181" y="28"/>
                    <a:pt x="179" y="27"/>
                    <a:pt x="179" y="27"/>
                  </a:cubicBezTo>
                  <a:cubicBezTo>
                    <a:pt x="176" y="27"/>
                    <a:pt x="169" y="30"/>
                    <a:pt x="167" y="34"/>
                  </a:cubicBezTo>
                  <a:cubicBezTo>
                    <a:pt x="166" y="36"/>
                    <a:pt x="166" y="40"/>
                    <a:pt x="167" y="43"/>
                  </a:cubicBezTo>
                  <a:cubicBezTo>
                    <a:pt x="167" y="44"/>
                    <a:pt x="167" y="44"/>
                    <a:pt x="167" y="45"/>
                  </a:cubicBezTo>
                  <a:cubicBezTo>
                    <a:pt x="167" y="51"/>
                    <a:pt x="167" y="56"/>
                    <a:pt x="167" y="62"/>
                  </a:cubicBezTo>
                  <a:cubicBezTo>
                    <a:pt x="167" y="63"/>
                    <a:pt x="167" y="63"/>
                    <a:pt x="167" y="63"/>
                  </a:cubicBezTo>
                  <a:cubicBezTo>
                    <a:pt x="192" y="65"/>
                    <a:pt x="192" y="65"/>
                    <a:pt x="192" y="65"/>
                  </a:cubicBezTo>
                  <a:cubicBezTo>
                    <a:pt x="196" y="66"/>
                    <a:pt x="198" y="72"/>
                    <a:pt x="199" y="74"/>
                  </a:cubicBezTo>
                  <a:cubicBezTo>
                    <a:pt x="199" y="76"/>
                    <a:pt x="199" y="77"/>
                    <a:pt x="198" y="78"/>
                  </a:cubicBezTo>
                  <a:cubicBezTo>
                    <a:pt x="198" y="79"/>
                    <a:pt x="197" y="79"/>
                    <a:pt x="196" y="79"/>
                  </a:cubicBezTo>
                  <a:cubicBezTo>
                    <a:pt x="196" y="79"/>
                    <a:pt x="196" y="79"/>
                    <a:pt x="195" y="79"/>
                  </a:cubicBezTo>
                  <a:cubicBezTo>
                    <a:pt x="194" y="79"/>
                    <a:pt x="193" y="78"/>
                    <a:pt x="191" y="77"/>
                  </a:cubicBezTo>
                  <a:cubicBezTo>
                    <a:pt x="190" y="76"/>
                    <a:pt x="188" y="75"/>
                    <a:pt x="186" y="75"/>
                  </a:cubicBezTo>
                  <a:cubicBezTo>
                    <a:pt x="185" y="75"/>
                    <a:pt x="184" y="76"/>
                    <a:pt x="182" y="76"/>
                  </a:cubicBezTo>
                  <a:cubicBezTo>
                    <a:pt x="181" y="77"/>
                    <a:pt x="179" y="77"/>
                    <a:pt x="177" y="78"/>
                  </a:cubicBezTo>
                  <a:cubicBezTo>
                    <a:pt x="175" y="78"/>
                    <a:pt x="173" y="79"/>
                    <a:pt x="172" y="80"/>
                  </a:cubicBezTo>
                  <a:cubicBezTo>
                    <a:pt x="171" y="80"/>
                    <a:pt x="170" y="80"/>
                    <a:pt x="170" y="80"/>
                  </a:cubicBezTo>
                  <a:cubicBezTo>
                    <a:pt x="164" y="82"/>
                    <a:pt x="159" y="84"/>
                    <a:pt x="157" y="88"/>
                  </a:cubicBezTo>
                  <a:cubicBezTo>
                    <a:pt x="157" y="90"/>
                    <a:pt x="157" y="92"/>
                    <a:pt x="157" y="94"/>
                  </a:cubicBezTo>
                  <a:cubicBezTo>
                    <a:pt x="157" y="95"/>
                    <a:pt x="157" y="96"/>
                    <a:pt x="157" y="96"/>
                  </a:cubicBezTo>
                  <a:cubicBezTo>
                    <a:pt x="157" y="98"/>
                    <a:pt x="158" y="100"/>
                    <a:pt x="158" y="102"/>
                  </a:cubicBezTo>
                  <a:cubicBezTo>
                    <a:pt x="158" y="103"/>
                    <a:pt x="158" y="105"/>
                    <a:pt x="158" y="106"/>
                  </a:cubicBezTo>
                  <a:cubicBezTo>
                    <a:pt x="158" y="110"/>
                    <a:pt x="158" y="113"/>
                    <a:pt x="158" y="116"/>
                  </a:cubicBezTo>
                  <a:cubicBezTo>
                    <a:pt x="158" y="119"/>
                    <a:pt x="158" y="119"/>
                    <a:pt x="158" y="119"/>
                  </a:cubicBezTo>
                  <a:cubicBezTo>
                    <a:pt x="158" y="119"/>
                    <a:pt x="158" y="119"/>
                    <a:pt x="158" y="119"/>
                  </a:cubicBezTo>
                  <a:cubicBezTo>
                    <a:pt x="159" y="124"/>
                    <a:pt x="166" y="128"/>
                    <a:pt x="169" y="129"/>
                  </a:cubicBezTo>
                  <a:cubicBezTo>
                    <a:pt x="173" y="130"/>
                    <a:pt x="175" y="133"/>
                    <a:pt x="178" y="137"/>
                  </a:cubicBezTo>
                  <a:cubicBezTo>
                    <a:pt x="179" y="138"/>
                    <a:pt x="179" y="141"/>
                    <a:pt x="180" y="143"/>
                  </a:cubicBezTo>
                  <a:cubicBezTo>
                    <a:pt x="180" y="145"/>
                    <a:pt x="180" y="146"/>
                    <a:pt x="180" y="147"/>
                  </a:cubicBezTo>
                  <a:cubicBezTo>
                    <a:pt x="181" y="149"/>
                    <a:pt x="182" y="150"/>
                    <a:pt x="183" y="152"/>
                  </a:cubicBezTo>
                  <a:cubicBezTo>
                    <a:pt x="183" y="152"/>
                    <a:pt x="183" y="153"/>
                    <a:pt x="184" y="153"/>
                  </a:cubicBezTo>
                  <a:cubicBezTo>
                    <a:pt x="186" y="158"/>
                    <a:pt x="190" y="165"/>
                    <a:pt x="188" y="171"/>
                  </a:cubicBezTo>
                  <a:cubicBezTo>
                    <a:pt x="188" y="173"/>
                    <a:pt x="188" y="175"/>
                    <a:pt x="187" y="177"/>
                  </a:cubicBezTo>
                  <a:cubicBezTo>
                    <a:pt x="187" y="178"/>
                    <a:pt x="187" y="180"/>
                    <a:pt x="187" y="181"/>
                  </a:cubicBezTo>
                  <a:cubicBezTo>
                    <a:pt x="185" y="188"/>
                    <a:pt x="184" y="196"/>
                    <a:pt x="183" y="203"/>
                  </a:cubicBezTo>
                  <a:cubicBezTo>
                    <a:pt x="182" y="208"/>
                    <a:pt x="181" y="213"/>
                    <a:pt x="180" y="218"/>
                  </a:cubicBezTo>
                  <a:cubicBezTo>
                    <a:pt x="179" y="226"/>
                    <a:pt x="178" y="234"/>
                    <a:pt x="176" y="242"/>
                  </a:cubicBezTo>
                  <a:cubicBezTo>
                    <a:pt x="175" y="249"/>
                    <a:pt x="174" y="255"/>
                    <a:pt x="173" y="262"/>
                  </a:cubicBezTo>
                  <a:cubicBezTo>
                    <a:pt x="172" y="268"/>
                    <a:pt x="171" y="275"/>
                    <a:pt x="170" y="281"/>
                  </a:cubicBezTo>
                  <a:cubicBezTo>
                    <a:pt x="169" y="287"/>
                    <a:pt x="168" y="293"/>
                    <a:pt x="167" y="299"/>
                  </a:cubicBezTo>
                  <a:cubicBezTo>
                    <a:pt x="166" y="302"/>
                    <a:pt x="165" y="305"/>
                    <a:pt x="165" y="309"/>
                  </a:cubicBezTo>
                  <a:cubicBezTo>
                    <a:pt x="165" y="309"/>
                    <a:pt x="165" y="309"/>
                    <a:pt x="165" y="309"/>
                  </a:cubicBezTo>
                  <a:cubicBezTo>
                    <a:pt x="164" y="309"/>
                    <a:pt x="164" y="308"/>
                    <a:pt x="163" y="308"/>
                  </a:cubicBezTo>
                  <a:cubicBezTo>
                    <a:pt x="163" y="308"/>
                    <a:pt x="163" y="308"/>
                    <a:pt x="163" y="308"/>
                  </a:cubicBezTo>
                  <a:cubicBezTo>
                    <a:pt x="161" y="307"/>
                    <a:pt x="160" y="307"/>
                    <a:pt x="159" y="306"/>
                  </a:cubicBezTo>
                  <a:cubicBezTo>
                    <a:pt x="158" y="306"/>
                    <a:pt x="157" y="306"/>
                    <a:pt x="156" y="305"/>
                  </a:cubicBezTo>
                  <a:cubicBezTo>
                    <a:pt x="156" y="304"/>
                    <a:pt x="156" y="303"/>
                    <a:pt x="156" y="303"/>
                  </a:cubicBezTo>
                  <a:cubicBezTo>
                    <a:pt x="155" y="300"/>
                    <a:pt x="154" y="300"/>
                    <a:pt x="150" y="300"/>
                  </a:cubicBezTo>
                  <a:cubicBezTo>
                    <a:pt x="149" y="299"/>
                    <a:pt x="148" y="299"/>
                    <a:pt x="146" y="299"/>
                  </a:cubicBezTo>
                  <a:cubicBezTo>
                    <a:pt x="144" y="298"/>
                    <a:pt x="142" y="298"/>
                    <a:pt x="140" y="298"/>
                  </a:cubicBezTo>
                  <a:cubicBezTo>
                    <a:pt x="138" y="298"/>
                    <a:pt x="136" y="298"/>
                    <a:pt x="135" y="299"/>
                  </a:cubicBezTo>
                  <a:cubicBezTo>
                    <a:pt x="133" y="300"/>
                    <a:pt x="131" y="302"/>
                    <a:pt x="129" y="304"/>
                  </a:cubicBezTo>
                  <a:cubicBezTo>
                    <a:pt x="129" y="304"/>
                    <a:pt x="129" y="304"/>
                    <a:pt x="129" y="304"/>
                  </a:cubicBezTo>
                  <a:cubicBezTo>
                    <a:pt x="128" y="305"/>
                    <a:pt x="127" y="306"/>
                    <a:pt x="126" y="307"/>
                  </a:cubicBezTo>
                  <a:cubicBezTo>
                    <a:pt x="125" y="310"/>
                    <a:pt x="124" y="311"/>
                    <a:pt x="121" y="311"/>
                  </a:cubicBezTo>
                  <a:cubicBezTo>
                    <a:pt x="116" y="311"/>
                    <a:pt x="113" y="312"/>
                    <a:pt x="109" y="314"/>
                  </a:cubicBezTo>
                  <a:cubicBezTo>
                    <a:pt x="108" y="314"/>
                    <a:pt x="107" y="315"/>
                    <a:pt x="106" y="315"/>
                  </a:cubicBezTo>
                  <a:cubicBezTo>
                    <a:pt x="104" y="316"/>
                    <a:pt x="102" y="317"/>
                    <a:pt x="99" y="317"/>
                  </a:cubicBezTo>
                  <a:cubicBezTo>
                    <a:pt x="97" y="318"/>
                    <a:pt x="97" y="318"/>
                    <a:pt x="97" y="318"/>
                  </a:cubicBezTo>
                  <a:cubicBezTo>
                    <a:pt x="90" y="319"/>
                    <a:pt x="81" y="320"/>
                    <a:pt x="75" y="326"/>
                  </a:cubicBezTo>
                  <a:cubicBezTo>
                    <a:pt x="74" y="326"/>
                    <a:pt x="74" y="327"/>
                    <a:pt x="73" y="327"/>
                  </a:cubicBezTo>
                  <a:cubicBezTo>
                    <a:pt x="72" y="327"/>
                    <a:pt x="72" y="327"/>
                    <a:pt x="71" y="328"/>
                  </a:cubicBezTo>
                  <a:cubicBezTo>
                    <a:pt x="70" y="328"/>
                    <a:pt x="69" y="329"/>
                    <a:pt x="68" y="330"/>
                  </a:cubicBezTo>
                  <a:cubicBezTo>
                    <a:pt x="67" y="330"/>
                    <a:pt x="67" y="331"/>
                    <a:pt x="66" y="331"/>
                  </a:cubicBezTo>
                  <a:cubicBezTo>
                    <a:pt x="65" y="331"/>
                    <a:pt x="65" y="332"/>
                    <a:pt x="65" y="332"/>
                  </a:cubicBezTo>
                  <a:cubicBezTo>
                    <a:pt x="63" y="332"/>
                    <a:pt x="62" y="333"/>
                    <a:pt x="61" y="334"/>
                  </a:cubicBezTo>
                  <a:cubicBezTo>
                    <a:pt x="60" y="335"/>
                    <a:pt x="60" y="335"/>
                    <a:pt x="60" y="336"/>
                  </a:cubicBezTo>
                  <a:cubicBezTo>
                    <a:pt x="59" y="337"/>
                    <a:pt x="58" y="338"/>
                    <a:pt x="57" y="339"/>
                  </a:cubicBezTo>
                  <a:cubicBezTo>
                    <a:pt x="55" y="342"/>
                    <a:pt x="52" y="344"/>
                    <a:pt x="48" y="345"/>
                  </a:cubicBezTo>
                  <a:cubicBezTo>
                    <a:pt x="45" y="346"/>
                    <a:pt x="41" y="349"/>
                    <a:pt x="39" y="351"/>
                  </a:cubicBezTo>
                  <a:cubicBezTo>
                    <a:pt x="36" y="353"/>
                    <a:pt x="36" y="356"/>
                    <a:pt x="36" y="358"/>
                  </a:cubicBezTo>
                  <a:cubicBezTo>
                    <a:pt x="36" y="359"/>
                    <a:pt x="36" y="360"/>
                    <a:pt x="36" y="360"/>
                  </a:cubicBezTo>
                  <a:cubicBezTo>
                    <a:pt x="36" y="361"/>
                    <a:pt x="36" y="361"/>
                    <a:pt x="36" y="361"/>
                  </a:cubicBezTo>
                  <a:cubicBezTo>
                    <a:pt x="35" y="364"/>
                    <a:pt x="34" y="366"/>
                    <a:pt x="34" y="369"/>
                  </a:cubicBezTo>
                  <a:cubicBezTo>
                    <a:pt x="34" y="375"/>
                    <a:pt x="33" y="378"/>
                    <a:pt x="31" y="383"/>
                  </a:cubicBezTo>
                  <a:cubicBezTo>
                    <a:pt x="30" y="383"/>
                    <a:pt x="30" y="384"/>
                    <a:pt x="29" y="385"/>
                  </a:cubicBezTo>
                  <a:cubicBezTo>
                    <a:pt x="29" y="387"/>
                    <a:pt x="28" y="388"/>
                    <a:pt x="27" y="389"/>
                  </a:cubicBezTo>
                  <a:cubicBezTo>
                    <a:pt x="27" y="389"/>
                    <a:pt x="27" y="390"/>
                    <a:pt x="26" y="390"/>
                  </a:cubicBezTo>
                  <a:cubicBezTo>
                    <a:pt x="25" y="391"/>
                    <a:pt x="24" y="393"/>
                    <a:pt x="23" y="395"/>
                  </a:cubicBezTo>
                  <a:cubicBezTo>
                    <a:pt x="22" y="401"/>
                    <a:pt x="24" y="405"/>
                    <a:pt x="27" y="408"/>
                  </a:cubicBezTo>
                  <a:cubicBezTo>
                    <a:pt x="27" y="410"/>
                    <a:pt x="27" y="410"/>
                    <a:pt x="27" y="410"/>
                  </a:cubicBezTo>
                  <a:cubicBezTo>
                    <a:pt x="29" y="413"/>
                    <a:pt x="29" y="415"/>
                    <a:pt x="26" y="417"/>
                  </a:cubicBezTo>
                  <a:cubicBezTo>
                    <a:pt x="23" y="419"/>
                    <a:pt x="23" y="419"/>
                    <a:pt x="23" y="419"/>
                  </a:cubicBezTo>
                  <a:cubicBezTo>
                    <a:pt x="20" y="421"/>
                    <a:pt x="17" y="423"/>
                    <a:pt x="13" y="425"/>
                  </a:cubicBezTo>
                  <a:cubicBezTo>
                    <a:pt x="9" y="428"/>
                    <a:pt x="7" y="431"/>
                    <a:pt x="4" y="436"/>
                  </a:cubicBezTo>
                  <a:cubicBezTo>
                    <a:pt x="4" y="436"/>
                    <a:pt x="4" y="436"/>
                    <a:pt x="4" y="436"/>
                  </a:cubicBezTo>
                  <a:cubicBezTo>
                    <a:pt x="2" y="438"/>
                    <a:pt x="0" y="441"/>
                    <a:pt x="0" y="445"/>
                  </a:cubicBezTo>
                  <a:cubicBezTo>
                    <a:pt x="0" y="446"/>
                    <a:pt x="0" y="446"/>
                    <a:pt x="0" y="446"/>
                  </a:cubicBezTo>
                  <a:cubicBezTo>
                    <a:pt x="57" y="467"/>
                    <a:pt x="57" y="467"/>
                    <a:pt x="57" y="467"/>
                  </a:cubicBezTo>
                  <a:cubicBezTo>
                    <a:pt x="119" y="477"/>
                    <a:pt x="159" y="485"/>
                    <a:pt x="164" y="487"/>
                  </a:cubicBezTo>
                  <a:cubicBezTo>
                    <a:pt x="167" y="488"/>
                    <a:pt x="167" y="488"/>
                    <a:pt x="167" y="488"/>
                  </a:cubicBezTo>
                  <a:cubicBezTo>
                    <a:pt x="167" y="488"/>
                    <a:pt x="167" y="488"/>
                    <a:pt x="167" y="488"/>
                  </a:cubicBezTo>
                  <a:cubicBezTo>
                    <a:pt x="238" y="524"/>
                    <a:pt x="238" y="524"/>
                    <a:pt x="238" y="524"/>
                  </a:cubicBezTo>
                  <a:cubicBezTo>
                    <a:pt x="322" y="556"/>
                    <a:pt x="322" y="556"/>
                    <a:pt x="322" y="556"/>
                  </a:cubicBezTo>
                  <a:cubicBezTo>
                    <a:pt x="323" y="553"/>
                    <a:pt x="323" y="553"/>
                    <a:pt x="323" y="553"/>
                  </a:cubicBezTo>
                  <a:cubicBezTo>
                    <a:pt x="325" y="551"/>
                    <a:pt x="326" y="549"/>
                    <a:pt x="329" y="548"/>
                  </a:cubicBezTo>
                  <a:cubicBezTo>
                    <a:pt x="329" y="547"/>
                    <a:pt x="330" y="547"/>
                    <a:pt x="330" y="547"/>
                  </a:cubicBezTo>
                  <a:cubicBezTo>
                    <a:pt x="332" y="546"/>
                    <a:pt x="333" y="546"/>
                    <a:pt x="333" y="544"/>
                  </a:cubicBezTo>
                  <a:cubicBezTo>
                    <a:pt x="334" y="544"/>
                    <a:pt x="334" y="543"/>
                    <a:pt x="335" y="542"/>
                  </a:cubicBezTo>
                  <a:cubicBezTo>
                    <a:pt x="335" y="541"/>
                    <a:pt x="336" y="540"/>
                    <a:pt x="337" y="539"/>
                  </a:cubicBezTo>
                  <a:cubicBezTo>
                    <a:pt x="337" y="539"/>
                    <a:pt x="337" y="538"/>
                    <a:pt x="337" y="537"/>
                  </a:cubicBezTo>
                  <a:cubicBezTo>
                    <a:pt x="338" y="536"/>
                    <a:pt x="338" y="535"/>
                    <a:pt x="340" y="534"/>
                  </a:cubicBezTo>
                  <a:cubicBezTo>
                    <a:pt x="341" y="533"/>
                    <a:pt x="343" y="533"/>
                    <a:pt x="345" y="533"/>
                  </a:cubicBezTo>
                  <a:cubicBezTo>
                    <a:pt x="346" y="533"/>
                    <a:pt x="346" y="533"/>
                    <a:pt x="346" y="533"/>
                  </a:cubicBezTo>
                  <a:cubicBezTo>
                    <a:pt x="347" y="533"/>
                    <a:pt x="348" y="533"/>
                    <a:pt x="350" y="533"/>
                  </a:cubicBezTo>
                  <a:cubicBezTo>
                    <a:pt x="352" y="533"/>
                    <a:pt x="354" y="532"/>
                    <a:pt x="356" y="532"/>
                  </a:cubicBezTo>
                  <a:cubicBezTo>
                    <a:pt x="357" y="532"/>
                    <a:pt x="358" y="532"/>
                    <a:pt x="359" y="533"/>
                  </a:cubicBezTo>
                  <a:cubicBezTo>
                    <a:pt x="360" y="533"/>
                    <a:pt x="360" y="534"/>
                    <a:pt x="360" y="534"/>
                  </a:cubicBezTo>
                  <a:cubicBezTo>
                    <a:pt x="361" y="534"/>
                    <a:pt x="361" y="535"/>
                    <a:pt x="361" y="535"/>
                  </a:cubicBezTo>
                  <a:cubicBezTo>
                    <a:pt x="362" y="536"/>
                    <a:pt x="362" y="536"/>
                    <a:pt x="363" y="537"/>
                  </a:cubicBezTo>
                  <a:cubicBezTo>
                    <a:pt x="364" y="537"/>
                    <a:pt x="364" y="537"/>
                    <a:pt x="364" y="537"/>
                  </a:cubicBezTo>
                  <a:cubicBezTo>
                    <a:pt x="365" y="538"/>
                    <a:pt x="366" y="539"/>
                    <a:pt x="367" y="539"/>
                  </a:cubicBezTo>
                  <a:cubicBezTo>
                    <a:pt x="368" y="539"/>
                    <a:pt x="368" y="538"/>
                    <a:pt x="369" y="538"/>
                  </a:cubicBezTo>
                  <a:cubicBezTo>
                    <a:pt x="370" y="538"/>
                    <a:pt x="372" y="536"/>
                    <a:pt x="373" y="535"/>
                  </a:cubicBezTo>
                  <a:cubicBezTo>
                    <a:pt x="374" y="533"/>
                    <a:pt x="374" y="533"/>
                    <a:pt x="374" y="533"/>
                  </a:cubicBezTo>
                  <a:cubicBezTo>
                    <a:pt x="374" y="533"/>
                    <a:pt x="374" y="533"/>
                    <a:pt x="374" y="533"/>
                  </a:cubicBezTo>
                  <a:cubicBezTo>
                    <a:pt x="374" y="532"/>
                    <a:pt x="375" y="532"/>
                    <a:pt x="375" y="532"/>
                  </a:cubicBezTo>
                  <a:cubicBezTo>
                    <a:pt x="376" y="532"/>
                    <a:pt x="376" y="532"/>
                    <a:pt x="376" y="532"/>
                  </a:cubicBezTo>
                  <a:cubicBezTo>
                    <a:pt x="376" y="532"/>
                    <a:pt x="377" y="532"/>
                    <a:pt x="377" y="532"/>
                  </a:cubicBezTo>
                  <a:cubicBezTo>
                    <a:pt x="379" y="534"/>
                    <a:pt x="379" y="534"/>
                    <a:pt x="379" y="534"/>
                  </a:cubicBezTo>
                  <a:cubicBezTo>
                    <a:pt x="380" y="533"/>
                    <a:pt x="380" y="533"/>
                    <a:pt x="380" y="533"/>
                  </a:cubicBezTo>
                  <a:cubicBezTo>
                    <a:pt x="381" y="533"/>
                    <a:pt x="381" y="532"/>
                    <a:pt x="381" y="531"/>
                  </a:cubicBezTo>
                  <a:cubicBezTo>
                    <a:pt x="382" y="531"/>
                    <a:pt x="382" y="530"/>
                    <a:pt x="382" y="530"/>
                  </a:cubicBezTo>
                  <a:cubicBezTo>
                    <a:pt x="384" y="529"/>
                    <a:pt x="385" y="528"/>
                    <a:pt x="387" y="527"/>
                  </a:cubicBezTo>
                  <a:cubicBezTo>
                    <a:pt x="388" y="527"/>
                    <a:pt x="389" y="526"/>
                    <a:pt x="390" y="526"/>
                  </a:cubicBezTo>
                  <a:cubicBezTo>
                    <a:pt x="390" y="526"/>
                    <a:pt x="390" y="526"/>
                    <a:pt x="390" y="526"/>
                  </a:cubicBezTo>
                  <a:cubicBezTo>
                    <a:pt x="391" y="527"/>
                    <a:pt x="392" y="527"/>
                    <a:pt x="392" y="529"/>
                  </a:cubicBezTo>
                  <a:cubicBezTo>
                    <a:pt x="392" y="530"/>
                    <a:pt x="393" y="532"/>
                    <a:pt x="395" y="532"/>
                  </a:cubicBezTo>
                  <a:cubicBezTo>
                    <a:pt x="395" y="532"/>
                    <a:pt x="395" y="532"/>
                    <a:pt x="395" y="532"/>
                  </a:cubicBezTo>
                  <a:cubicBezTo>
                    <a:pt x="395" y="532"/>
                    <a:pt x="395" y="532"/>
                    <a:pt x="395" y="532"/>
                  </a:cubicBezTo>
                  <a:cubicBezTo>
                    <a:pt x="396" y="531"/>
                    <a:pt x="397" y="531"/>
                    <a:pt x="398" y="529"/>
                  </a:cubicBezTo>
                  <a:cubicBezTo>
                    <a:pt x="399" y="528"/>
                    <a:pt x="400" y="527"/>
                    <a:pt x="401" y="527"/>
                  </a:cubicBezTo>
                  <a:cubicBezTo>
                    <a:pt x="403" y="526"/>
                    <a:pt x="403" y="525"/>
                    <a:pt x="404" y="523"/>
                  </a:cubicBezTo>
                  <a:cubicBezTo>
                    <a:pt x="404" y="522"/>
                    <a:pt x="404" y="522"/>
                    <a:pt x="404" y="522"/>
                  </a:cubicBezTo>
                  <a:cubicBezTo>
                    <a:pt x="404" y="521"/>
                    <a:pt x="405" y="520"/>
                    <a:pt x="405" y="519"/>
                  </a:cubicBezTo>
                  <a:cubicBezTo>
                    <a:pt x="406" y="515"/>
                    <a:pt x="407" y="512"/>
                    <a:pt x="411" y="512"/>
                  </a:cubicBezTo>
                  <a:cubicBezTo>
                    <a:pt x="413" y="511"/>
                    <a:pt x="413" y="511"/>
                    <a:pt x="413" y="511"/>
                  </a:cubicBezTo>
                  <a:cubicBezTo>
                    <a:pt x="415" y="512"/>
                    <a:pt x="415" y="512"/>
                    <a:pt x="415" y="512"/>
                  </a:cubicBezTo>
                  <a:cubicBezTo>
                    <a:pt x="414" y="512"/>
                    <a:pt x="413" y="513"/>
                    <a:pt x="413" y="513"/>
                  </a:cubicBezTo>
                  <a:cubicBezTo>
                    <a:pt x="414" y="513"/>
                    <a:pt x="415" y="513"/>
                    <a:pt x="415" y="513"/>
                  </a:cubicBezTo>
                  <a:cubicBezTo>
                    <a:pt x="416" y="514"/>
                    <a:pt x="416" y="514"/>
                    <a:pt x="416" y="514"/>
                  </a:cubicBezTo>
                  <a:cubicBezTo>
                    <a:pt x="417" y="514"/>
                    <a:pt x="417" y="514"/>
                    <a:pt x="417" y="514"/>
                  </a:cubicBezTo>
                  <a:cubicBezTo>
                    <a:pt x="418" y="513"/>
                    <a:pt x="419" y="513"/>
                    <a:pt x="420" y="512"/>
                  </a:cubicBezTo>
                  <a:cubicBezTo>
                    <a:pt x="421" y="511"/>
                    <a:pt x="422" y="510"/>
                    <a:pt x="423" y="510"/>
                  </a:cubicBezTo>
                  <a:cubicBezTo>
                    <a:pt x="424" y="510"/>
                    <a:pt x="424" y="510"/>
                    <a:pt x="424" y="510"/>
                  </a:cubicBezTo>
                  <a:cubicBezTo>
                    <a:pt x="425" y="510"/>
                    <a:pt x="425" y="510"/>
                    <a:pt x="426" y="510"/>
                  </a:cubicBezTo>
                  <a:cubicBezTo>
                    <a:pt x="426" y="510"/>
                    <a:pt x="427" y="510"/>
                    <a:pt x="427" y="510"/>
                  </a:cubicBezTo>
                  <a:cubicBezTo>
                    <a:pt x="427" y="510"/>
                    <a:pt x="428" y="510"/>
                    <a:pt x="428" y="510"/>
                  </a:cubicBezTo>
                  <a:cubicBezTo>
                    <a:pt x="428" y="509"/>
                    <a:pt x="429" y="509"/>
                    <a:pt x="429" y="509"/>
                  </a:cubicBezTo>
                  <a:cubicBezTo>
                    <a:pt x="430" y="509"/>
                    <a:pt x="431" y="508"/>
                    <a:pt x="432" y="508"/>
                  </a:cubicBezTo>
                  <a:cubicBezTo>
                    <a:pt x="433" y="508"/>
                    <a:pt x="433" y="508"/>
                    <a:pt x="434" y="508"/>
                  </a:cubicBezTo>
                  <a:cubicBezTo>
                    <a:pt x="435" y="509"/>
                    <a:pt x="436" y="509"/>
                    <a:pt x="436" y="509"/>
                  </a:cubicBezTo>
                  <a:cubicBezTo>
                    <a:pt x="437" y="509"/>
                    <a:pt x="439" y="508"/>
                    <a:pt x="440" y="507"/>
                  </a:cubicBezTo>
                  <a:cubicBezTo>
                    <a:pt x="441" y="505"/>
                    <a:pt x="441" y="502"/>
                    <a:pt x="440" y="498"/>
                  </a:cubicBezTo>
                  <a:cubicBezTo>
                    <a:pt x="441" y="497"/>
                    <a:pt x="442" y="497"/>
                    <a:pt x="443" y="497"/>
                  </a:cubicBezTo>
                  <a:cubicBezTo>
                    <a:pt x="445" y="496"/>
                    <a:pt x="446" y="496"/>
                    <a:pt x="447" y="493"/>
                  </a:cubicBezTo>
                  <a:cubicBezTo>
                    <a:pt x="447" y="491"/>
                    <a:pt x="446" y="490"/>
                    <a:pt x="446" y="488"/>
                  </a:cubicBezTo>
                  <a:cubicBezTo>
                    <a:pt x="445" y="487"/>
                    <a:pt x="444" y="485"/>
                    <a:pt x="445" y="483"/>
                  </a:cubicBezTo>
                  <a:cubicBezTo>
                    <a:pt x="446" y="482"/>
                    <a:pt x="447" y="481"/>
                    <a:pt x="449" y="481"/>
                  </a:cubicBezTo>
                  <a:cubicBezTo>
                    <a:pt x="450" y="480"/>
                    <a:pt x="451" y="480"/>
                    <a:pt x="452" y="479"/>
                  </a:cubicBezTo>
                  <a:cubicBezTo>
                    <a:pt x="453" y="478"/>
                    <a:pt x="453" y="478"/>
                    <a:pt x="454" y="477"/>
                  </a:cubicBezTo>
                  <a:cubicBezTo>
                    <a:pt x="454" y="477"/>
                    <a:pt x="455" y="476"/>
                    <a:pt x="455" y="476"/>
                  </a:cubicBezTo>
                  <a:cubicBezTo>
                    <a:pt x="456" y="475"/>
                    <a:pt x="457" y="474"/>
                    <a:pt x="458" y="474"/>
                  </a:cubicBezTo>
                  <a:cubicBezTo>
                    <a:pt x="458" y="474"/>
                    <a:pt x="459" y="474"/>
                    <a:pt x="459" y="474"/>
                  </a:cubicBezTo>
                  <a:cubicBezTo>
                    <a:pt x="461" y="473"/>
                    <a:pt x="462" y="473"/>
                    <a:pt x="462" y="470"/>
                  </a:cubicBezTo>
                  <a:cubicBezTo>
                    <a:pt x="462" y="470"/>
                    <a:pt x="462" y="469"/>
                    <a:pt x="462" y="469"/>
                  </a:cubicBezTo>
                  <a:cubicBezTo>
                    <a:pt x="462" y="467"/>
                    <a:pt x="462" y="466"/>
                    <a:pt x="464" y="464"/>
                  </a:cubicBezTo>
                  <a:cubicBezTo>
                    <a:pt x="466" y="464"/>
                    <a:pt x="468" y="463"/>
                    <a:pt x="470" y="463"/>
                  </a:cubicBezTo>
                  <a:cubicBezTo>
                    <a:pt x="471" y="463"/>
                    <a:pt x="471" y="463"/>
                    <a:pt x="471" y="463"/>
                  </a:cubicBezTo>
                  <a:cubicBezTo>
                    <a:pt x="472" y="463"/>
                    <a:pt x="473" y="463"/>
                    <a:pt x="474" y="463"/>
                  </a:cubicBezTo>
                  <a:cubicBezTo>
                    <a:pt x="476" y="463"/>
                    <a:pt x="477" y="463"/>
                    <a:pt x="479" y="463"/>
                  </a:cubicBezTo>
                  <a:cubicBezTo>
                    <a:pt x="480" y="463"/>
                    <a:pt x="482" y="463"/>
                    <a:pt x="483" y="463"/>
                  </a:cubicBezTo>
                  <a:cubicBezTo>
                    <a:pt x="485" y="463"/>
                    <a:pt x="485" y="463"/>
                    <a:pt x="485" y="463"/>
                  </a:cubicBezTo>
                  <a:cubicBezTo>
                    <a:pt x="486" y="463"/>
                    <a:pt x="487" y="463"/>
                    <a:pt x="489" y="463"/>
                  </a:cubicBezTo>
                  <a:cubicBezTo>
                    <a:pt x="494" y="463"/>
                    <a:pt x="500" y="464"/>
                    <a:pt x="504" y="469"/>
                  </a:cubicBezTo>
                  <a:cubicBezTo>
                    <a:pt x="505" y="470"/>
                    <a:pt x="506" y="471"/>
                    <a:pt x="507" y="472"/>
                  </a:cubicBezTo>
                  <a:cubicBezTo>
                    <a:pt x="508" y="474"/>
                    <a:pt x="510" y="475"/>
                    <a:pt x="511" y="477"/>
                  </a:cubicBezTo>
                  <a:cubicBezTo>
                    <a:pt x="511" y="478"/>
                    <a:pt x="511" y="478"/>
                    <a:pt x="511" y="478"/>
                  </a:cubicBezTo>
                  <a:cubicBezTo>
                    <a:pt x="512" y="478"/>
                    <a:pt x="512" y="478"/>
                    <a:pt x="512" y="478"/>
                  </a:cubicBezTo>
                  <a:cubicBezTo>
                    <a:pt x="514" y="479"/>
                    <a:pt x="516" y="480"/>
                    <a:pt x="516" y="480"/>
                  </a:cubicBezTo>
                  <a:cubicBezTo>
                    <a:pt x="517" y="481"/>
                    <a:pt x="518" y="482"/>
                    <a:pt x="518" y="483"/>
                  </a:cubicBezTo>
                  <a:cubicBezTo>
                    <a:pt x="518" y="484"/>
                    <a:pt x="519" y="485"/>
                    <a:pt x="519" y="486"/>
                  </a:cubicBezTo>
                  <a:cubicBezTo>
                    <a:pt x="520" y="487"/>
                    <a:pt x="521" y="487"/>
                    <a:pt x="522" y="488"/>
                  </a:cubicBezTo>
                  <a:cubicBezTo>
                    <a:pt x="523" y="488"/>
                    <a:pt x="524" y="489"/>
                    <a:pt x="525" y="489"/>
                  </a:cubicBezTo>
                  <a:cubicBezTo>
                    <a:pt x="526" y="491"/>
                    <a:pt x="527" y="492"/>
                    <a:pt x="528" y="494"/>
                  </a:cubicBezTo>
                  <a:cubicBezTo>
                    <a:pt x="529" y="494"/>
                    <a:pt x="529" y="495"/>
                    <a:pt x="530" y="496"/>
                  </a:cubicBezTo>
                  <a:cubicBezTo>
                    <a:pt x="531" y="498"/>
                    <a:pt x="533" y="499"/>
                    <a:pt x="536" y="500"/>
                  </a:cubicBezTo>
                  <a:cubicBezTo>
                    <a:pt x="536" y="500"/>
                    <a:pt x="536" y="500"/>
                    <a:pt x="537" y="500"/>
                  </a:cubicBezTo>
                  <a:cubicBezTo>
                    <a:pt x="539" y="500"/>
                    <a:pt x="541" y="499"/>
                    <a:pt x="542" y="497"/>
                  </a:cubicBezTo>
                  <a:cubicBezTo>
                    <a:pt x="543" y="497"/>
                    <a:pt x="543" y="496"/>
                    <a:pt x="544" y="496"/>
                  </a:cubicBezTo>
                  <a:cubicBezTo>
                    <a:pt x="545" y="495"/>
                    <a:pt x="546" y="493"/>
                    <a:pt x="549" y="493"/>
                  </a:cubicBezTo>
                  <a:cubicBezTo>
                    <a:pt x="549" y="493"/>
                    <a:pt x="549" y="493"/>
                    <a:pt x="549" y="493"/>
                  </a:cubicBezTo>
                  <a:cubicBezTo>
                    <a:pt x="552" y="494"/>
                    <a:pt x="553" y="495"/>
                    <a:pt x="554" y="497"/>
                  </a:cubicBezTo>
                  <a:cubicBezTo>
                    <a:pt x="555" y="498"/>
                    <a:pt x="555" y="498"/>
                    <a:pt x="555" y="498"/>
                  </a:cubicBezTo>
                  <a:cubicBezTo>
                    <a:pt x="690" y="495"/>
                    <a:pt x="690" y="495"/>
                    <a:pt x="690" y="495"/>
                  </a:cubicBezTo>
                  <a:cubicBezTo>
                    <a:pt x="690" y="495"/>
                    <a:pt x="690" y="495"/>
                    <a:pt x="690" y="495"/>
                  </a:cubicBezTo>
                  <a:cubicBezTo>
                    <a:pt x="692" y="493"/>
                    <a:pt x="694" y="491"/>
                    <a:pt x="694" y="489"/>
                  </a:cubicBezTo>
                  <a:cubicBezTo>
                    <a:pt x="694" y="488"/>
                    <a:pt x="694" y="486"/>
                    <a:pt x="694" y="485"/>
                  </a:cubicBezTo>
                  <a:cubicBezTo>
                    <a:pt x="694" y="484"/>
                    <a:pt x="694" y="482"/>
                    <a:pt x="695" y="481"/>
                  </a:cubicBezTo>
                  <a:cubicBezTo>
                    <a:pt x="695" y="480"/>
                    <a:pt x="695" y="480"/>
                    <a:pt x="695" y="479"/>
                  </a:cubicBezTo>
                  <a:cubicBezTo>
                    <a:pt x="695" y="477"/>
                    <a:pt x="696" y="476"/>
                    <a:pt x="696" y="474"/>
                  </a:cubicBezTo>
                  <a:cubicBezTo>
                    <a:pt x="698" y="472"/>
                    <a:pt x="698" y="471"/>
                    <a:pt x="698" y="468"/>
                  </a:cubicBezTo>
                  <a:cubicBezTo>
                    <a:pt x="698" y="468"/>
                    <a:pt x="698" y="467"/>
                    <a:pt x="698" y="467"/>
                  </a:cubicBezTo>
                  <a:cubicBezTo>
                    <a:pt x="698" y="466"/>
                    <a:pt x="698" y="465"/>
                    <a:pt x="698" y="464"/>
                  </a:cubicBezTo>
                  <a:cubicBezTo>
                    <a:pt x="698" y="464"/>
                    <a:pt x="698" y="463"/>
                    <a:pt x="699" y="463"/>
                  </a:cubicBezTo>
                  <a:cubicBezTo>
                    <a:pt x="699" y="462"/>
                    <a:pt x="699" y="461"/>
                    <a:pt x="699" y="461"/>
                  </a:cubicBezTo>
                  <a:cubicBezTo>
                    <a:pt x="699" y="460"/>
                    <a:pt x="698" y="459"/>
                    <a:pt x="698" y="459"/>
                  </a:cubicBezTo>
                  <a:cubicBezTo>
                    <a:pt x="698" y="458"/>
                    <a:pt x="697" y="458"/>
                    <a:pt x="697" y="457"/>
                  </a:cubicBezTo>
                  <a:cubicBezTo>
                    <a:pt x="697" y="456"/>
                    <a:pt x="697" y="455"/>
                    <a:pt x="697" y="454"/>
                  </a:cubicBezTo>
                  <a:cubicBezTo>
                    <a:pt x="697" y="453"/>
                    <a:pt x="697" y="453"/>
                    <a:pt x="697" y="453"/>
                  </a:cubicBezTo>
                  <a:cubicBezTo>
                    <a:pt x="697" y="450"/>
                    <a:pt x="699" y="448"/>
                    <a:pt x="700" y="446"/>
                  </a:cubicBezTo>
                  <a:cubicBezTo>
                    <a:pt x="701" y="445"/>
                    <a:pt x="703" y="443"/>
                    <a:pt x="703" y="441"/>
                  </a:cubicBezTo>
                  <a:cubicBezTo>
                    <a:pt x="704" y="440"/>
                    <a:pt x="704" y="439"/>
                    <a:pt x="704" y="438"/>
                  </a:cubicBezTo>
                  <a:cubicBezTo>
                    <a:pt x="704" y="437"/>
                    <a:pt x="704" y="436"/>
                    <a:pt x="704" y="435"/>
                  </a:cubicBezTo>
                  <a:cubicBezTo>
                    <a:pt x="705" y="433"/>
                    <a:pt x="706" y="430"/>
                    <a:pt x="707" y="428"/>
                  </a:cubicBezTo>
                  <a:cubicBezTo>
                    <a:pt x="707" y="427"/>
                    <a:pt x="707" y="427"/>
                    <a:pt x="707" y="427"/>
                  </a:cubicBezTo>
                  <a:cubicBezTo>
                    <a:pt x="707" y="427"/>
                    <a:pt x="707" y="427"/>
                    <a:pt x="707" y="427"/>
                  </a:cubicBezTo>
                  <a:cubicBezTo>
                    <a:pt x="706" y="424"/>
                    <a:pt x="705" y="423"/>
                    <a:pt x="704" y="421"/>
                  </a:cubicBezTo>
                  <a:cubicBezTo>
                    <a:pt x="703" y="420"/>
                    <a:pt x="702" y="418"/>
                    <a:pt x="701" y="417"/>
                  </a:cubicBezTo>
                  <a:cubicBezTo>
                    <a:pt x="699" y="416"/>
                    <a:pt x="697" y="414"/>
                    <a:pt x="696" y="412"/>
                  </a:cubicBezTo>
                  <a:cubicBezTo>
                    <a:pt x="696" y="411"/>
                    <a:pt x="696" y="411"/>
                    <a:pt x="696" y="410"/>
                  </a:cubicBezTo>
                  <a:cubicBezTo>
                    <a:pt x="696" y="409"/>
                    <a:pt x="696" y="409"/>
                    <a:pt x="696" y="409"/>
                  </a:cubicBezTo>
                  <a:cubicBezTo>
                    <a:pt x="696" y="406"/>
                    <a:pt x="696" y="406"/>
                    <a:pt x="696" y="406"/>
                  </a:cubicBezTo>
                  <a:cubicBezTo>
                    <a:pt x="694" y="407"/>
                    <a:pt x="694" y="407"/>
                    <a:pt x="694" y="407"/>
                  </a:cubicBezTo>
                  <a:cubicBezTo>
                    <a:pt x="694" y="407"/>
                    <a:pt x="694" y="406"/>
                    <a:pt x="694" y="406"/>
                  </a:cubicBezTo>
                  <a:cubicBezTo>
                    <a:pt x="693" y="405"/>
                    <a:pt x="694" y="401"/>
                    <a:pt x="694" y="399"/>
                  </a:cubicBezTo>
                  <a:cubicBezTo>
                    <a:pt x="696" y="393"/>
                    <a:pt x="700" y="386"/>
                    <a:pt x="703" y="379"/>
                  </a:cubicBezTo>
                  <a:cubicBezTo>
                    <a:pt x="705" y="377"/>
                    <a:pt x="706" y="374"/>
                    <a:pt x="707" y="372"/>
                  </a:cubicBezTo>
                  <a:cubicBezTo>
                    <a:pt x="714" y="357"/>
                    <a:pt x="721" y="342"/>
                    <a:pt x="728" y="328"/>
                  </a:cubicBezTo>
                  <a:cubicBezTo>
                    <a:pt x="731" y="321"/>
                    <a:pt x="731" y="321"/>
                    <a:pt x="731" y="321"/>
                  </a:cubicBezTo>
                  <a:cubicBezTo>
                    <a:pt x="739" y="303"/>
                    <a:pt x="748" y="284"/>
                    <a:pt x="757" y="264"/>
                  </a:cubicBezTo>
                  <a:cubicBezTo>
                    <a:pt x="765" y="249"/>
                    <a:pt x="772" y="233"/>
                    <a:pt x="779" y="218"/>
                  </a:cubicBezTo>
                  <a:cubicBezTo>
                    <a:pt x="788" y="199"/>
                    <a:pt x="788" y="199"/>
                    <a:pt x="788" y="199"/>
                  </a:cubicBezTo>
                  <a:lnTo>
                    <a:pt x="787" y="19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18"/>
            <p:cNvSpPr>
              <a:spLocks/>
            </p:cNvSpPr>
            <p:nvPr/>
          </p:nvSpPr>
          <p:spPr bwMode="auto">
            <a:xfrm>
              <a:off x="3217895" y="2224901"/>
              <a:ext cx="820271" cy="784648"/>
            </a:xfrm>
            <a:custGeom>
              <a:avLst/>
              <a:gdLst>
                <a:gd name="T0" fmla="*/ 317 w 324"/>
                <a:gd name="T1" fmla="*/ 88 h 324"/>
                <a:gd name="T2" fmla="*/ 315 w 324"/>
                <a:gd name="T3" fmla="*/ 51 h 324"/>
                <a:gd name="T4" fmla="*/ 316 w 324"/>
                <a:gd name="T5" fmla="*/ 34 h 324"/>
                <a:gd name="T6" fmla="*/ 300 w 324"/>
                <a:gd name="T7" fmla="*/ 27 h 324"/>
                <a:gd name="T8" fmla="*/ 279 w 324"/>
                <a:gd name="T9" fmla="*/ 35 h 324"/>
                <a:gd name="T10" fmla="*/ 258 w 324"/>
                <a:gd name="T11" fmla="*/ 42 h 324"/>
                <a:gd name="T12" fmla="*/ 247 w 324"/>
                <a:gd name="T13" fmla="*/ 37 h 324"/>
                <a:gd name="T14" fmla="*/ 242 w 324"/>
                <a:gd name="T15" fmla="*/ 45 h 324"/>
                <a:gd name="T16" fmla="*/ 219 w 324"/>
                <a:gd name="T17" fmla="*/ 38 h 324"/>
                <a:gd name="T18" fmla="*/ 205 w 324"/>
                <a:gd name="T19" fmla="*/ 41 h 324"/>
                <a:gd name="T20" fmla="*/ 201 w 324"/>
                <a:gd name="T21" fmla="*/ 37 h 324"/>
                <a:gd name="T22" fmla="*/ 176 w 324"/>
                <a:gd name="T23" fmla="*/ 34 h 324"/>
                <a:gd name="T24" fmla="*/ 154 w 324"/>
                <a:gd name="T25" fmla="*/ 33 h 324"/>
                <a:gd name="T26" fmla="*/ 138 w 324"/>
                <a:gd name="T27" fmla="*/ 8 h 324"/>
                <a:gd name="T28" fmla="*/ 133 w 324"/>
                <a:gd name="T29" fmla="*/ 7 h 324"/>
                <a:gd name="T30" fmla="*/ 124 w 324"/>
                <a:gd name="T31" fmla="*/ 25 h 324"/>
                <a:gd name="T32" fmla="*/ 117 w 324"/>
                <a:gd name="T33" fmla="*/ 48 h 324"/>
                <a:gd name="T34" fmla="*/ 107 w 324"/>
                <a:gd name="T35" fmla="*/ 68 h 324"/>
                <a:gd name="T36" fmla="*/ 101 w 324"/>
                <a:gd name="T37" fmla="*/ 92 h 324"/>
                <a:gd name="T38" fmla="*/ 86 w 324"/>
                <a:gd name="T39" fmla="*/ 121 h 324"/>
                <a:gd name="T40" fmla="*/ 69 w 324"/>
                <a:gd name="T41" fmla="*/ 135 h 324"/>
                <a:gd name="T42" fmla="*/ 50 w 324"/>
                <a:gd name="T43" fmla="*/ 158 h 324"/>
                <a:gd name="T44" fmla="*/ 27 w 324"/>
                <a:gd name="T45" fmla="*/ 184 h 324"/>
                <a:gd name="T46" fmla="*/ 5 w 324"/>
                <a:gd name="T47" fmla="*/ 213 h 324"/>
                <a:gd name="T48" fmla="*/ 4 w 324"/>
                <a:gd name="T49" fmla="*/ 245 h 324"/>
                <a:gd name="T50" fmla="*/ 9 w 324"/>
                <a:gd name="T51" fmla="*/ 265 h 324"/>
                <a:gd name="T52" fmla="*/ 16 w 324"/>
                <a:gd name="T53" fmla="*/ 278 h 324"/>
                <a:gd name="T54" fmla="*/ 36 w 324"/>
                <a:gd name="T55" fmla="*/ 288 h 324"/>
                <a:gd name="T56" fmla="*/ 43 w 324"/>
                <a:gd name="T57" fmla="*/ 292 h 324"/>
                <a:gd name="T58" fmla="*/ 66 w 324"/>
                <a:gd name="T59" fmla="*/ 305 h 324"/>
                <a:gd name="T60" fmla="*/ 77 w 324"/>
                <a:gd name="T61" fmla="*/ 308 h 324"/>
                <a:gd name="T62" fmla="*/ 84 w 324"/>
                <a:gd name="T63" fmla="*/ 312 h 324"/>
                <a:gd name="T64" fmla="*/ 97 w 324"/>
                <a:gd name="T65" fmla="*/ 322 h 324"/>
                <a:gd name="T66" fmla="*/ 111 w 324"/>
                <a:gd name="T67" fmla="*/ 310 h 324"/>
                <a:gd name="T68" fmla="*/ 123 w 324"/>
                <a:gd name="T69" fmla="*/ 294 h 324"/>
                <a:gd name="T70" fmla="*/ 153 w 324"/>
                <a:gd name="T71" fmla="*/ 282 h 324"/>
                <a:gd name="T72" fmla="*/ 168 w 324"/>
                <a:gd name="T73" fmla="*/ 284 h 324"/>
                <a:gd name="T74" fmla="*/ 182 w 324"/>
                <a:gd name="T75" fmla="*/ 273 h 324"/>
                <a:gd name="T76" fmla="*/ 196 w 324"/>
                <a:gd name="T77" fmla="*/ 273 h 324"/>
                <a:gd name="T78" fmla="*/ 218 w 324"/>
                <a:gd name="T79" fmla="*/ 274 h 324"/>
                <a:gd name="T80" fmla="*/ 246 w 324"/>
                <a:gd name="T81" fmla="*/ 270 h 324"/>
                <a:gd name="T82" fmla="*/ 258 w 324"/>
                <a:gd name="T83" fmla="*/ 247 h 324"/>
                <a:gd name="T84" fmla="*/ 262 w 324"/>
                <a:gd name="T85" fmla="*/ 217 h 324"/>
                <a:gd name="T86" fmla="*/ 257 w 324"/>
                <a:gd name="T87" fmla="*/ 181 h 324"/>
                <a:gd name="T88" fmla="*/ 220 w 324"/>
                <a:gd name="T89" fmla="*/ 169 h 324"/>
                <a:gd name="T90" fmla="*/ 231 w 324"/>
                <a:gd name="T91" fmla="*/ 144 h 324"/>
                <a:gd name="T92" fmla="*/ 259 w 324"/>
                <a:gd name="T93" fmla="*/ 167 h 324"/>
                <a:gd name="T94" fmla="*/ 269 w 324"/>
                <a:gd name="T95" fmla="*/ 165 h 324"/>
                <a:gd name="T96" fmla="*/ 282 w 324"/>
                <a:gd name="T97" fmla="*/ 156 h 324"/>
                <a:gd name="T98" fmla="*/ 279 w 324"/>
                <a:gd name="T99" fmla="*/ 141 h 324"/>
                <a:gd name="T100" fmla="*/ 285 w 324"/>
                <a:gd name="T101" fmla="*/ 123 h 324"/>
                <a:gd name="T102" fmla="*/ 293 w 324"/>
                <a:gd name="T103" fmla="*/ 126 h 324"/>
                <a:gd name="T104" fmla="*/ 302 w 324"/>
                <a:gd name="T105" fmla="*/ 113 h 324"/>
                <a:gd name="T106" fmla="*/ 318 w 324"/>
                <a:gd name="T107" fmla="*/ 1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24">
                  <a:moveTo>
                    <a:pt x="323" y="104"/>
                  </a:moveTo>
                  <a:cubicBezTo>
                    <a:pt x="323" y="103"/>
                    <a:pt x="323" y="102"/>
                    <a:pt x="323" y="102"/>
                  </a:cubicBezTo>
                  <a:cubicBezTo>
                    <a:pt x="323" y="101"/>
                    <a:pt x="323" y="100"/>
                    <a:pt x="323" y="99"/>
                  </a:cubicBezTo>
                  <a:cubicBezTo>
                    <a:pt x="323" y="97"/>
                    <a:pt x="323" y="94"/>
                    <a:pt x="321" y="93"/>
                  </a:cubicBezTo>
                  <a:cubicBezTo>
                    <a:pt x="320" y="91"/>
                    <a:pt x="318" y="90"/>
                    <a:pt x="317" y="88"/>
                  </a:cubicBezTo>
                  <a:cubicBezTo>
                    <a:pt x="315" y="86"/>
                    <a:pt x="314" y="84"/>
                    <a:pt x="313" y="82"/>
                  </a:cubicBezTo>
                  <a:cubicBezTo>
                    <a:pt x="313" y="81"/>
                    <a:pt x="312" y="80"/>
                    <a:pt x="312" y="79"/>
                  </a:cubicBezTo>
                  <a:cubicBezTo>
                    <a:pt x="311" y="76"/>
                    <a:pt x="309" y="73"/>
                    <a:pt x="309" y="69"/>
                  </a:cubicBezTo>
                  <a:cubicBezTo>
                    <a:pt x="309" y="64"/>
                    <a:pt x="310" y="61"/>
                    <a:pt x="312" y="57"/>
                  </a:cubicBezTo>
                  <a:cubicBezTo>
                    <a:pt x="313" y="55"/>
                    <a:pt x="313" y="53"/>
                    <a:pt x="315" y="51"/>
                  </a:cubicBezTo>
                  <a:cubicBezTo>
                    <a:pt x="315" y="51"/>
                    <a:pt x="315" y="50"/>
                    <a:pt x="316" y="50"/>
                  </a:cubicBezTo>
                  <a:cubicBezTo>
                    <a:pt x="317" y="49"/>
                    <a:pt x="317" y="48"/>
                    <a:pt x="318" y="47"/>
                  </a:cubicBezTo>
                  <a:cubicBezTo>
                    <a:pt x="318" y="45"/>
                    <a:pt x="318" y="44"/>
                    <a:pt x="317" y="42"/>
                  </a:cubicBezTo>
                  <a:cubicBezTo>
                    <a:pt x="316" y="41"/>
                    <a:pt x="315" y="39"/>
                    <a:pt x="315" y="37"/>
                  </a:cubicBezTo>
                  <a:cubicBezTo>
                    <a:pt x="315" y="36"/>
                    <a:pt x="316" y="35"/>
                    <a:pt x="316" y="34"/>
                  </a:cubicBezTo>
                  <a:cubicBezTo>
                    <a:pt x="317" y="32"/>
                    <a:pt x="318" y="30"/>
                    <a:pt x="316" y="27"/>
                  </a:cubicBezTo>
                  <a:cubicBezTo>
                    <a:pt x="316" y="26"/>
                    <a:pt x="314" y="25"/>
                    <a:pt x="311" y="25"/>
                  </a:cubicBezTo>
                  <a:cubicBezTo>
                    <a:pt x="311" y="25"/>
                    <a:pt x="310" y="25"/>
                    <a:pt x="310" y="25"/>
                  </a:cubicBezTo>
                  <a:cubicBezTo>
                    <a:pt x="307" y="25"/>
                    <a:pt x="305" y="26"/>
                    <a:pt x="302" y="27"/>
                  </a:cubicBezTo>
                  <a:cubicBezTo>
                    <a:pt x="300" y="27"/>
                    <a:pt x="300" y="27"/>
                    <a:pt x="300" y="27"/>
                  </a:cubicBezTo>
                  <a:cubicBezTo>
                    <a:pt x="297" y="28"/>
                    <a:pt x="295" y="30"/>
                    <a:pt x="293" y="31"/>
                  </a:cubicBezTo>
                  <a:cubicBezTo>
                    <a:pt x="292" y="33"/>
                    <a:pt x="290" y="34"/>
                    <a:pt x="289" y="35"/>
                  </a:cubicBezTo>
                  <a:cubicBezTo>
                    <a:pt x="287" y="35"/>
                    <a:pt x="286" y="36"/>
                    <a:pt x="284" y="36"/>
                  </a:cubicBezTo>
                  <a:cubicBezTo>
                    <a:pt x="283" y="36"/>
                    <a:pt x="282" y="36"/>
                    <a:pt x="281" y="36"/>
                  </a:cubicBezTo>
                  <a:cubicBezTo>
                    <a:pt x="281" y="35"/>
                    <a:pt x="280" y="35"/>
                    <a:pt x="279" y="35"/>
                  </a:cubicBezTo>
                  <a:cubicBezTo>
                    <a:pt x="278" y="35"/>
                    <a:pt x="277" y="36"/>
                    <a:pt x="276" y="36"/>
                  </a:cubicBezTo>
                  <a:cubicBezTo>
                    <a:pt x="273" y="37"/>
                    <a:pt x="268" y="38"/>
                    <a:pt x="264" y="40"/>
                  </a:cubicBezTo>
                  <a:cubicBezTo>
                    <a:pt x="264" y="40"/>
                    <a:pt x="263" y="40"/>
                    <a:pt x="263" y="41"/>
                  </a:cubicBezTo>
                  <a:cubicBezTo>
                    <a:pt x="262" y="41"/>
                    <a:pt x="260" y="42"/>
                    <a:pt x="259" y="42"/>
                  </a:cubicBezTo>
                  <a:cubicBezTo>
                    <a:pt x="259" y="42"/>
                    <a:pt x="258" y="42"/>
                    <a:pt x="258" y="42"/>
                  </a:cubicBezTo>
                  <a:cubicBezTo>
                    <a:pt x="257" y="42"/>
                    <a:pt x="255" y="40"/>
                    <a:pt x="254" y="39"/>
                  </a:cubicBezTo>
                  <a:cubicBezTo>
                    <a:pt x="254" y="38"/>
                    <a:pt x="253" y="38"/>
                    <a:pt x="253" y="38"/>
                  </a:cubicBezTo>
                  <a:cubicBezTo>
                    <a:pt x="252" y="36"/>
                    <a:pt x="250" y="35"/>
                    <a:pt x="250" y="35"/>
                  </a:cubicBezTo>
                  <a:cubicBezTo>
                    <a:pt x="246" y="34"/>
                    <a:pt x="246" y="34"/>
                    <a:pt x="246" y="34"/>
                  </a:cubicBezTo>
                  <a:cubicBezTo>
                    <a:pt x="247" y="37"/>
                    <a:pt x="247" y="37"/>
                    <a:pt x="247" y="37"/>
                  </a:cubicBezTo>
                  <a:cubicBezTo>
                    <a:pt x="247" y="38"/>
                    <a:pt x="247" y="38"/>
                    <a:pt x="247" y="39"/>
                  </a:cubicBezTo>
                  <a:cubicBezTo>
                    <a:pt x="247" y="39"/>
                    <a:pt x="248" y="40"/>
                    <a:pt x="248" y="40"/>
                  </a:cubicBezTo>
                  <a:cubicBezTo>
                    <a:pt x="248" y="42"/>
                    <a:pt x="248" y="46"/>
                    <a:pt x="246" y="46"/>
                  </a:cubicBezTo>
                  <a:cubicBezTo>
                    <a:pt x="246" y="47"/>
                    <a:pt x="246" y="47"/>
                    <a:pt x="246" y="47"/>
                  </a:cubicBezTo>
                  <a:cubicBezTo>
                    <a:pt x="245" y="47"/>
                    <a:pt x="243" y="46"/>
                    <a:pt x="242" y="45"/>
                  </a:cubicBezTo>
                  <a:cubicBezTo>
                    <a:pt x="241" y="44"/>
                    <a:pt x="241" y="44"/>
                    <a:pt x="241" y="44"/>
                  </a:cubicBezTo>
                  <a:cubicBezTo>
                    <a:pt x="240" y="44"/>
                    <a:pt x="239" y="43"/>
                    <a:pt x="238" y="42"/>
                  </a:cubicBezTo>
                  <a:cubicBezTo>
                    <a:pt x="235" y="41"/>
                    <a:pt x="233" y="40"/>
                    <a:pt x="231" y="39"/>
                  </a:cubicBezTo>
                  <a:cubicBezTo>
                    <a:pt x="229" y="37"/>
                    <a:pt x="227" y="36"/>
                    <a:pt x="225" y="36"/>
                  </a:cubicBezTo>
                  <a:cubicBezTo>
                    <a:pt x="223" y="36"/>
                    <a:pt x="221" y="37"/>
                    <a:pt x="219" y="38"/>
                  </a:cubicBezTo>
                  <a:cubicBezTo>
                    <a:pt x="218" y="38"/>
                    <a:pt x="218" y="38"/>
                    <a:pt x="217" y="38"/>
                  </a:cubicBezTo>
                  <a:cubicBezTo>
                    <a:pt x="216" y="38"/>
                    <a:pt x="214" y="38"/>
                    <a:pt x="213" y="37"/>
                  </a:cubicBezTo>
                  <a:cubicBezTo>
                    <a:pt x="212" y="37"/>
                    <a:pt x="210" y="37"/>
                    <a:pt x="209" y="37"/>
                  </a:cubicBezTo>
                  <a:cubicBezTo>
                    <a:pt x="208" y="37"/>
                    <a:pt x="208" y="37"/>
                    <a:pt x="207" y="37"/>
                  </a:cubicBezTo>
                  <a:cubicBezTo>
                    <a:pt x="206" y="38"/>
                    <a:pt x="205" y="39"/>
                    <a:pt x="205" y="41"/>
                  </a:cubicBezTo>
                  <a:cubicBezTo>
                    <a:pt x="205" y="43"/>
                    <a:pt x="204" y="44"/>
                    <a:pt x="203" y="45"/>
                  </a:cubicBezTo>
                  <a:cubicBezTo>
                    <a:pt x="203" y="45"/>
                    <a:pt x="202" y="45"/>
                    <a:pt x="202" y="45"/>
                  </a:cubicBezTo>
                  <a:cubicBezTo>
                    <a:pt x="202" y="45"/>
                    <a:pt x="202" y="45"/>
                    <a:pt x="202" y="45"/>
                  </a:cubicBezTo>
                  <a:cubicBezTo>
                    <a:pt x="200" y="44"/>
                    <a:pt x="200" y="41"/>
                    <a:pt x="201" y="38"/>
                  </a:cubicBezTo>
                  <a:cubicBezTo>
                    <a:pt x="201" y="38"/>
                    <a:pt x="201" y="37"/>
                    <a:pt x="201" y="37"/>
                  </a:cubicBezTo>
                  <a:cubicBezTo>
                    <a:pt x="200" y="32"/>
                    <a:pt x="196" y="19"/>
                    <a:pt x="190" y="17"/>
                  </a:cubicBezTo>
                  <a:cubicBezTo>
                    <a:pt x="190" y="16"/>
                    <a:pt x="189" y="16"/>
                    <a:pt x="189" y="16"/>
                  </a:cubicBezTo>
                  <a:cubicBezTo>
                    <a:pt x="187" y="16"/>
                    <a:pt x="186" y="17"/>
                    <a:pt x="184" y="18"/>
                  </a:cubicBezTo>
                  <a:cubicBezTo>
                    <a:pt x="181" y="21"/>
                    <a:pt x="180" y="24"/>
                    <a:pt x="178" y="28"/>
                  </a:cubicBezTo>
                  <a:cubicBezTo>
                    <a:pt x="178" y="30"/>
                    <a:pt x="177" y="32"/>
                    <a:pt x="176" y="34"/>
                  </a:cubicBezTo>
                  <a:cubicBezTo>
                    <a:pt x="174" y="37"/>
                    <a:pt x="172" y="39"/>
                    <a:pt x="169" y="39"/>
                  </a:cubicBezTo>
                  <a:cubicBezTo>
                    <a:pt x="167" y="39"/>
                    <a:pt x="166" y="38"/>
                    <a:pt x="165" y="38"/>
                  </a:cubicBezTo>
                  <a:cubicBezTo>
                    <a:pt x="164" y="37"/>
                    <a:pt x="163" y="37"/>
                    <a:pt x="162" y="36"/>
                  </a:cubicBezTo>
                  <a:cubicBezTo>
                    <a:pt x="162" y="35"/>
                    <a:pt x="161" y="35"/>
                    <a:pt x="160" y="34"/>
                  </a:cubicBezTo>
                  <a:cubicBezTo>
                    <a:pt x="158" y="34"/>
                    <a:pt x="156" y="33"/>
                    <a:pt x="154" y="33"/>
                  </a:cubicBezTo>
                  <a:cubicBezTo>
                    <a:pt x="154" y="32"/>
                    <a:pt x="153" y="32"/>
                    <a:pt x="152" y="32"/>
                  </a:cubicBezTo>
                  <a:cubicBezTo>
                    <a:pt x="150" y="31"/>
                    <a:pt x="148" y="31"/>
                    <a:pt x="147" y="31"/>
                  </a:cubicBezTo>
                  <a:cubicBezTo>
                    <a:pt x="143" y="30"/>
                    <a:pt x="139" y="29"/>
                    <a:pt x="136" y="26"/>
                  </a:cubicBezTo>
                  <a:cubicBezTo>
                    <a:pt x="132" y="22"/>
                    <a:pt x="134" y="13"/>
                    <a:pt x="137" y="9"/>
                  </a:cubicBezTo>
                  <a:cubicBezTo>
                    <a:pt x="137" y="9"/>
                    <a:pt x="137" y="8"/>
                    <a:pt x="138" y="8"/>
                  </a:cubicBezTo>
                  <a:cubicBezTo>
                    <a:pt x="139" y="6"/>
                    <a:pt x="140" y="4"/>
                    <a:pt x="140" y="3"/>
                  </a:cubicBezTo>
                  <a:cubicBezTo>
                    <a:pt x="140" y="0"/>
                    <a:pt x="140" y="0"/>
                    <a:pt x="140" y="0"/>
                  </a:cubicBezTo>
                  <a:cubicBezTo>
                    <a:pt x="137" y="2"/>
                    <a:pt x="137" y="2"/>
                    <a:pt x="137" y="2"/>
                  </a:cubicBezTo>
                  <a:cubicBezTo>
                    <a:pt x="136" y="2"/>
                    <a:pt x="136" y="3"/>
                    <a:pt x="134" y="6"/>
                  </a:cubicBezTo>
                  <a:cubicBezTo>
                    <a:pt x="133" y="6"/>
                    <a:pt x="133" y="7"/>
                    <a:pt x="133" y="7"/>
                  </a:cubicBezTo>
                  <a:cubicBezTo>
                    <a:pt x="132" y="9"/>
                    <a:pt x="130" y="10"/>
                    <a:pt x="129" y="11"/>
                  </a:cubicBezTo>
                  <a:cubicBezTo>
                    <a:pt x="127" y="13"/>
                    <a:pt x="125" y="16"/>
                    <a:pt x="123" y="18"/>
                  </a:cubicBezTo>
                  <a:cubicBezTo>
                    <a:pt x="123" y="19"/>
                    <a:pt x="123" y="19"/>
                    <a:pt x="123" y="19"/>
                  </a:cubicBezTo>
                  <a:cubicBezTo>
                    <a:pt x="124" y="21"/>
                    <a:pt x="124" y="21"/>
                    <a:pt x="124" y="21"/>
                  </a:cubicBezTo>
                  <a:cubicBezTo>
                    <a:pt x="125" y="22"/>
                    <a:pt x="125" y="23"/>
                    <a:pt x="124" y="25"/>
                  </a:cubicBezTo>
                  <a:cubicBezTo>
                    <a:pt x="124" y="27"/>
                    <a:pt x="123" y="27"/>
                    <a:pt x="122" y="28"/>
                  </a:cubicBezTo>
                  <a:cubicBezTo>
                    <a:pt x="122" y="29"/>
                    <a:pt x="121" y="29"/>
                    <a:pt x="121" y="30"/>
                  </a:cubicBezTo>
                  <a:cubicBezTo>
                    <a:pt x="120" y="31"/>
                    <a:pt x="120" y="32"/>
                    <a:pt x="120" y="34"/>
                  </a:cubicBezTo>
                  <a:cubicBezTo>
                    <a:pt x="120" y="35"/>
                    <a:pt x="119" y="35"/>
                    <a:pt x="119" y="36"/>
                  </a:cubicBezTo>
                  <a:cubicBezTo>
                    <a:pt x="119" y="40"/>
                    <a:pt x="118" y="45"/>
                    <a:pt x="117" y="48"/>
                  </a:cubicBezTo>
                  <a:cubicBezTo>
                    <a:pt x="116" y="49"/>
                    <a:pt x="115" y="50"/>
                    <a:pt x="114" y="51"/>
                  </a:cubicBezTo>
                  <a:cubicBezTo>
                    <a:pt x="114" y="51"/>
                    <a:pt x="113" y="52"/>
                    <a:pt x="113" y="53"/>
                  </a:cubicBezTo>
                  <a:cubicBezTo>
                    <a:pt x="112" y="54"/>
                    <a:pt x="112" y="55"/>
                    <a:pt x="111" y="55"/>
                  </a:cubicBezTo>
                  <a:cubicBezTo>
                    <a:pt x="111" y="56"/>
                    <a:pt x="111" y="57"/>
                    <a:pt x="110" y="58"/>
                  </a:cubicBezTo>
                  <a:cubicBezTo>
                    <a:pt x="108" y="61"/>
                    <a:pt x="107" y="64"/>
                    <a:pt x="107" y="68"/>
                  </a:cubicBezTo>
                  <a:cubicBezTo>
                    <a:pt x="107" y="69"/>
                    <a:pt x="107" y="71"/>
                    <a:pt x="107" y="72"/>
                  </a:cubicBezTo>
                  <a:cubicBezTo>
                    <a:pt x="107" y="74"/>
                    <a:pt x="107" y="77"/>
                    <a:pt x="106" y="78"/>
                  </a:cubicBezTo>
                  <a:cubicBezTo>
                    <a:pt x="106" y="79"/>
                    <a:pt x="105" y="80"/>
                    <a:pt x="104" y="81"/>
                  </a:cubicBezTo>
                  <a:cubicBezTo>
                    <a:pt x="104" y="81"/>
                    <a:pt x="103" y="82"/>
                    <a:pt x="103" y="83"/>
                  </a:cubicBezTo>
                  <a:cubicBezTo>
                    <a:pt x="101" y="86"/>
                    <a:pt x="101" y="89"/>
                    <a:pt x="101" y="92"/>
                  </a:cubicBezTo>
                  <a:cubicBezTo>
                    <a:pt x="101" y="94"/>
                    <a:pt x="101" y="95"/>
                    <a:pt x="101" y="97"/>
                  </a:cubicBezTo>
                  <a:cubicBezTo>
                    <a:pt x="101" y="100"/>
                    <a:pt x="100" y="103"/>
                    <a:pt x="99" y="105"/>
                  </a:cubicBezTo>
                  <a:cubicBezTo>
                    <a:pt x="98" y="107"/>
                    <a:pt x="97" y="108"/>
                    <a:pt x="97" y="109"/>
                  </a:cubicBezTo>
                  <a:cubicBezTo>
                    <a:pt x="95" y="114"/>
                    <a:pt x="94" y="117"/>
                    <a:pt x="90" y="119"/>
                  </a:cubicBezTo>
                  <a:cubicBezTo>
                    <a:pt x="89" y="120"/>
                    <a:pt x="87" y="121"/>
                    <a:pt x="86" y="121"/>
                  </a:cubicBezTo>
                  <a:cubicBezTo>
                    <a:pt x="84" y="121"/>
                    <a:pt x="84" y="121"/>
                    <a:pt x="84" y="121"/>
                  </a:cubicBezTo>
                  <a:cubicBezTo>
                    <a:pt x="83" y="121"/>
                    <a:pt x="83" y="121"/>
                    <a:pt x="83" y="121"/>
                  </a:cubicBezTo>
                  <a:cubicBezTo>
                    <a:pt x="81" y="121"/>
                    <a:pt x="80" y="122"/>
                    <a:pt x="78" y="123"/>
                  </a:cubicBezTo>
                  <a:cubicBezTo>
                    <a:pt x="77" y="123"/>
                    <a:pt x="77" y="123"/>
                    <a:pt x="77" y="123"/>
                  </a:cubicBezTo>
                  <a:cubicBezTo>
                    <a:pt x="72" y="127"/>
                    <a:pt x="70" y="129"/>
                    <a:pt x="69" y="135"/>
                  </a:cubicBezTo>
                  <a:cubicBezTo>
                    <a:pt x="68" y="139"/>
                    <a:pt x="67" y="143"/>
                    <a:pt x="65" y="146"/>
                  </a:cubicBezTo>
                  <a:cubicBezTo>
                    <a:pt x="65" y="147"/>
                    <a:pt x="64" y="148"/>
                    <a:pt x="64" y="149"/>
                  </a:cubicBezTo>
                  <a:cubicBezTo>
                    <a:pt x="63" y="152"/>
                    <a:pt x="61" y="156"/>
                    <a:pt x="58" y="157"/>
                  </a:cubicBezTo>
                  <a:cubicBezTo>
                    <a:pt x="57" y="158"/>
                    <a:pt x="55" y="158"/>
                    <a:pt x="54" y="158"/>
                  </a:cubicBezTo>
                  <a:cubicBezTo>
                    <a:pt x="53" y="158"/>
                    <a:pt x="51" y="158"/>
                    <a:pt x="50" y="158"/>
                  </a:cubicBezTo>
                  <a:cubicBezTo>
                    <a:pt x="47" y="159"/>
                    <a:pt x="45" y="160"/>
                    <a:pt x="43" y="161"/>
                  </a:cubicBezTo>
                  <a:cubicBezTo>
                    <a:pt x="42" y="162"/>
                    <a:pt x="41" y="163"/>
                    <a:pt x="41" y="164"/>
                  </a:cubicBezTo>
                  <a:cubicBezTo>
                    <a:pt x="40" y="165"/>
                    <a:pt x="39" y="166"/>
                    <a:pt x="39" y="167"/>
                  </a:cubicBezTo>
                  <a:cubicBezTo>
                    <a:pt x="38" y="168"/>
                    <a:pt x="37" y="169"/>
                    <a:pt x="36" y="169"/>
                  </a:cubicBezTo>
                  <a:cubicBezTo>
                    <a:pt x="31" y="173"/>
                    <a:pt x="26" y="178"/>
                    <a:pt x="27" y="184"/>
                  </a:cubicBezTo>
                  <a:cubicBezTo>
                    <a:pt x="28" y="190"/>
                    <a:pt x="25" y="193"/>
                    <a:pt x="21" y="197"/>
                  </a:cubicBezTo>
                  <a:cubicBezTo>
                    <a:pt x="20" y="198"/>
                    <a:pt x="18" y="199"/>
                    <a:pt x="16" y="200"/>
                  </a:cubicBezTo>
                  <a:cubicBezTo>
                    <a:pt x="14" y="202"/>
                    <a:pt x="11" y="203"/>
                    <a:pt x="10" y="206"/>
                  </a:cubicBezTo>
                  <a:cubicBezTo>
                    <a:pt x="9" y="206"/>
                    <a:pt x="9" y="207"/>
                    <a:pt x="8" y="208"/>
                  </a:cubicBezTo>
                  <a:cubicBezTo>
                    <a:pt x="8" y="210"/>
                    <a:pt x="7" y="212"/>
                    <a:pt x="5" y="213"/>
                  </a:cubicBezTo>
                  <a:cubicBezTo>
                    <a:pt x="4" y="215"/>
                    <a:pt x="2" y="218"/>
                    <a:pt x="2" y="220"/>
                  </a:cubicBezTo>
                  <a:cubicBezTo>
                    <a:pt x="0" y="225"/>
                    <a:pt x="1" y="230"/>
                    <a:pt x="1" y="234"/>
                  </a:cubicBezTo>
                  <a:cubicBezTo>
                    <a:pt x="1" y="236"/>
                    <a:pt x="1" y="237"/>
                    <a:pt x="1" y="238"/>
                  </a:cubicBezTo>
                  <a:cubicBezTo>
                    <a:pt x="2" y="240"/>
                    <a:pt x="2" y="241"/>
                    <a:pt x="3" y="242"/>
                  </a:cubicBezTo>
                  <a:cubicBezTo>
                    <a:pt x="3" y="243"/>
                    <a:pt x="4" y="244"/>
                    <a:pt x="4" y="245"/>
                  </a:cubicBezTo>
                  <a:cubicBezTo>
                    <a:pt x="4" y="247"/>
                    <a:pt x="4" y="249"/>
                    <a:pt x="4" y="250"/>
                  </a:cubicBezTo>
                  <a:cubicBezTo>
                    <a:pt x="4" y="253"/>
                    <a:pt x="4" y="253"/>
                    <a:pt x="4" y="253"/>
                  </a:cubicBezTo>
                  <a:cubicBezTo>
                    <a:pt x="6" y="253"/>
                    <a:pt x="6" y="253"/>
                    <a:pt x="6" y="253"/>
                  </a:cubicBezTo>
                  <a:cubicBezTo>
                    <a:pt x="7" y="254"/>
                    <a:pt x="8" y="254"/>
                    <a:pt x="8" y="255"/>
                  </a:cubicBezTo>
                  <a:cubicBezTo>
                    <a:pt x="9" y="257"/>
                    <a:pt x="9" y="261"/>
                    <a:pt x="9" y="265"/>
                  </a:cubicBezTo>
                  <a:cubicBezTo>
                    <a:pt x="8" y="268"/>
                    <a:pt x="8" y="268"/>
                    <a:pt x="8" y="268"/>
                  </a:cubicBezTo>
                  <a:cubicBezTo>
                    <a:pt x="10" y="269"/>
                    <a:pt x="10" y="269"/>
                    <a:pt x="10" y="269"/>
                  </a:cubicBezTo>
                  <a:cubicBezTo>
                    <a:pt x="12" y="269"/>
                    <a:pt x="15" y="271"/>
                    <a:pt x="16" y="271"/>
                  </a:cubicBezTo>
                  <a:cubicBezTo>
                    <a:pt x="17" y="273"/>
                    <a:pt x="17" y="274"/>
                    <a:pt x="17" y="276"/>
                  </a:cubicBezTo>
                  <a:cubicBezTo>
                    <a:pt x="17" y="276"/>
                    <a:pt x="16" y="277"/>
                    <a:pt x="16" y="278"/>
                  </a:cubicBezTo>
                  <a:cubicBezTo>
                    <a:pt x="16" y="282"/>
                    <a:pt x="15" y="285"/>
                    <a:pt x="17" y="287"/>
                  </a:cubicBezTo>
                  <a:cubicBezTo>
                    <a:pt x="18" y="287"/>
                    <a:pt x="19" y="288"/>
                    <a:pt x="21" y="288"/>
                  </a:cubicBezTo>
                  <a:cubicBezTo>
                    <a:pt x="22" y="288"/>
                    <a:pt x="24" y="287"/>
                    <a:pt x="26" y="287"/>
                  </a:cubicBezTo>
                  <a:cubicBezTo>
                    <a:pt x="28" y="287"/>
                    <a:pt x="30" y="286"/>
                    <a:pt x="31" y="286"/>
                  </a:cubicBezTo>
                  <a:cubicBezTo>
                    <a:pt x="34" y="286"/>
                    <a:pt x="35" y="287"/>
                    <a:pt x="36" y="288"/>
                  </a:cubicBezTo>
                  <a:cubicBezTo>
                    <a:pt x="37" y="289"/>
                    <a:pt x="37" y="289"/>
                    <a:pt x="37" y="290"/>
                  </a:cubicBezTo>
                  <a:cubicBezTo>
                    <a:pt x="38" y="291"/>
                    <a:pt x="38" y="291"/>
                    <a:pt x="39" y="292"/>
                  </a:cubicBezTo>
                  <a:cubicBezTo>
                    <a:pt x="39" y="292"/>
                    <a:pt x="40" y="292"/>
                    <a:pt x="41" y="292"/>
                  </a:cubicBezTo>
                  <a:cubicBezTo>
                    <a:pt x="42" y="292"/>
                    <a:pt x="42" y="292"/>
                    <a:pt x="42" y="292"/>
                  </a:cubicBezTo>
                  <a:cubicBezTo>
                    <a:pt x="42" y="292"/>
                    <a:pt x="43" y="292"/>
                    <a:pt x="43" y="292"/>
                  </a:cubicBezTo>
                  <a:cubicBezTo>
                    <a:pt x="45" y="293"/>
                    <a:pt x="47" y="294"/>
                    <a:pt x="48" y="295"/>
                  </a:cubicBezTo>
                  <a:cubicBezTo>
                    <a:pt x="49" y="295"/>
                    <a:pt x="50" y="296"/>
                    <a:pt x="51" y="297"/>
                  </a:cubicBezTo>
                  <a:cubicBezTo>
                    <a:pt x="52" y="297"/>
                    <a:pt x="53" y="298"/>
                    <a:pt x="54" y="298"/>
                  </a:cubicBezTo>
                  <a:cubicBezTo>
                    <a:pt x="56" y="299"/>
                    <a:pt x="58" y="299"/>
                    <a:pt x="59" y="301"/>
                  </a:cubicBezTo>
                  <a:cubicBezTo>
                    <a:pt x="61" y="302"/>
                    <a:pt x="63" y="304"/>
                    <a:pt x="66" y="305"/>
                  </a:cubicBezTo>
                  <a:cubicBezTo>
                    <a:pt x="67" y="305"/>
                    <a:pt x="68" y="306"/>
                    <a:pt x="70" y="306"/>
                  </a:cubicBezTo>
                  <a:cubicBezTo>
                    <a:pt x="71" y="306"/>
                    <a:pt x="72" y="307"/>
                    <a:pt x="73" y="307"/>
                  </a:cubicBezTo>
                  <a:cubicBezTo>
                    <a:pt x="73" y="307"/>
                    <a:pt x="73" y="307"/>
                    <a:pt x="73" y="307"/>
                  </a:cubicBezTo>
                  <a:cubicBezTo>
                    <a:pt x="73" y="308"/>
                    <a:pt x="73" y="308"/>
                    <a:pt x="73" y="308"/>
                  </a:cubicBezTo>
                  <a:cubicBezTo>
                    <a:pt x="77" y="308"/>
                    <a:pt x="77" y="308"/>
                    <a:pt x="77" y="308"/>
                  </a:cubicBezTo>
                  <a:cubicBezTo>
                    <a:pt x="77" y="308"/>
                    <a:pt x="77" y="308"/>
                    <a:pt x="77" y="308"/>
                  </a:cubicBezTo>
                  <a:cubicBezTo>
                    <a:pt x="77" y="308"/>
                    <a:pt x="78" y="308"/>
                    <a:pt x="78" y="308"/>
                  </a:cubicBezTo>
                  <a:cubicBezTo>
                    <a:pt x="78" y="308"/>
                    <a:pt x="79" y="308"/>
                    <a:pt x="80" y="308"/>
                  </a:cubicBezTo>
                  <a:cubicBezTo>
                    <a:pt x="81" y="309"/>
                    <a:pt x="81" y="310"/>
                    <a:pt x="82" y="310"/>
                  </a:cubicBezTo>
                  <a:cubicBezTo>
                    <a:pt x="83" y="311"/>
                    <a:pt x="84" y="311"/>
                    <a:pt x="84" y="312"/>
                  </a:cubicBezTo>
                  <a:cubicBezTo>
                    <a:pt x="85" y="312"/>
                    <a:pt x="85" y="312"/>
                    <a:pt x="86" y="312"/>
                  </a:cubicBezTo>
                  <a:cubicBezTo>
                    <a:pt x="87" y="312"/>
                    <a:pt x="87" y="312"/>
                    <a:pt x="88" y="313"/>
                  </a:cubicBezTo>
                  <a:cubicBezTo>
                    <a:pt x="89" y="313"/>
                    <a:pt x="89" y="314"/>
                    <a:pt x="90" y="314"/>
                  </a:cubicBezTo>
                  <a:cubicBezTo>
                    <a:pt x="90" y="314"/>
                    <a:pt x="90" y="315"/>
                    <a:pt x="91" y="315"/>
                  </a:cubicBezTo>
                  <a:cubicBezTo>
                    <a:pt x="93" y="317"/>
                    <a:pt x="95" y="319"/>
                    <a:pt x="97" y="322"/>
                  </a:cubicBezTo>
                  <a:cubicBezTo>
                    <a:pt x="99" y="324"/>
                    <a:pt x="99" y="324"/>
                    <a:pt x="99" y="324"/>
                  </a:cubicBezTo>
                  <a:cubicBezTo>
                    <a:pt x="101" y="321"/>
                    <a:pt x="101" y="321"/>
                    <a:pt x="101" y="321"/>
                  </a:cubicBezTo>
                  <a:cubicBezTo>
                    <a:pt x="102" y="319"/>
                    <a:pt x="103" y="317"/>
                    <a:pt x="105" y="316"/>
                  </a:cubicBezTo>
                  <a:cubicBezTo>
                    <a:pt x="105" y="314"/>
                    <a:pt x="105" y="314"/>
                    <a:pt x="105" y="314"/>
                  </a:cubicBezTo>
                  <a:cubicBezTo>
                    <a:pt x="107" y="312"/>
                    <a:pt x="109" y="311"/>
                    <a:pt x="111" y="310"/>
                  </a:cubicBezTo>
                  <a:cubicBezTo>
                    <a:pt x="113" y="308"/>
                    <a:pt x="115" y="307"/>
                    <a:pt x="116" y="305"/>
                  </a:cubicBezTo>
                  <a:cubicBezTo>
                    <a:pt x="116" y="304"/>
                    <a:pt x="117" y="303"/>
                    <a:pt x="117" y="302"/>
                  </a:cubicBezTo>
                  <a:cubicBezTo>
                    <a:pt x="118" y="301"/>
                    <a:pt x="118" y="300"/>
                    <a:pt x="119" y="299"/>
                  </a:cubicBezTo>
                  <a:cubicBezTo>
                    <a:pt x="120" y="297"/>
                    <a:pt x="121" y="296"/>
                    <a:pt x="122" y="295"/>
                  </a:cubicBezTo>
                  <a:cubicBezTo>
                    <a:pt x="123" y="294"/>
                    <a:pt x="123" y="294"/>
                    <a:pt x="123" y="294"/>
                  </a:cubicBezTo>
                  <a:cubicBezTo>
                    <a:pt x="125" y="293"/>
                    <a:pt x="127" y="291"/>
                    <a:pt x="129" y="290"/>
                  </a:cubicBezTo>
                  <a:cubicBezTo>
                    <a:pt x="129" y="290"/>
                    <a:pt x="129" y="290"/>
                    <a:pt x="129" y="290"/>
                  </a:cubicBezTo>
                  <a:cubicBezTo>
                    <a:pt x="130" y="289"/>
                    <a:pt x="131" y="288"/>
                    <a:pt x="132" y="288"/>
                  </a:cubicBezTo>
                  <a:cubicBezTo>
                    <a:pt x="136" y="284"/>
                    <a:pt x="140" y="284"/>
                    <a:pt x="146" y="284"/>
                  </a:cubicBezTo>
                  <a:cubicBezTo>
                    <a:pt x="148" y="284"/>
                    <a:pt x="150" y="284"/>
                    <a:pt x="153" y="282"/>
                  </a:cubicBezTo>
                  <a:cubicBezTo>
                    <a:pt x="153" y="282"/>
                    <a:pt x="154" y="282"/>
                    <a:pt x="155" y="281"/>
                  </a:cubicBezTo>
                  <a:cubicBezTo>
                    <a:pt x="156" y="280"/>
                    <a:pt x="157" y="280"/>
                    <a:pt x="158" y="279"/>
                  </a:cubicBezTo>
                  <a:cubicBezTo>
                    <a:pt x="158" y="279"/>
                    <a:pt x="159" y="279"/>
                    <a:pt x="159" y="279"/>
                  </a:cubicBezTo>
                  <a:cubicBezTo>
                    <a:pt x="161" y="279"/>
                    <a:pt x="162" y="281"/>
                    <a:pt x="164" y="282"/>
                  </a:cubicBezTo>
                  <a:cubicBezTo>
                    <a:pt x="165" y="283"/>
                    <a:pt x="166" y="284"/>
                    <a:pt x="168" y="284"/>
                  </a:cubicBezTo>
                  <a:cubicBezTo>
                    <a:pt x="169" y="284"/>
                    <a:pt x="169" y="284"/>
                    <a:pt x="170" y="283"/>
                  </a:cubicBezTo>
                  <a:cubicBezTo>
                    <a:pt x="171" y="283"/>
                    <a:pt x="172" y="282"/>
                    <a:pt x="174" y="280"/>
                  </a:cubicBezTo>
                  <a:cubicBezTo>
                    <a:pt x="174" y="280"/>
                    <a:pt x="175" y="279"/>
                    <a:pt x="176" y="278"/>
                  </a:cubicBezTo>
                  <a:cubicBezTo>
                    <a:pt x="177" y="278"/>
                    <a:pt x="177" y="277"/>
                    <a:pt x="178" y="276"/>
                  </a:cubicBezTo>
                  <a:cubicBezTo>
                    <a:pt x="179" y="275"/>
                    <a:pt x="180" y="274"/>
                    <a:pt x="182" y="273"/>
                  </a:cubicBezTo>
                  <a:cubicBezTo>
                    <a:pt x="183" y="273"/>
                    <a:pt x="184" y="273"/>
                    <a:pt x="186" y="273"/>
                  </a:cubicBezTo>
                  <a:cubicBezTo>
                    <a:pt x="186" y="273"/>
                    <a:pt x="187" y="273"/>
                    <a:pt x="188" y="273"/>
                  </a:cubicBezTo>
                  <a:cubicBezTo>
                    <a:pt x="190" y="273"/>
                    <a:pt x="190" y="273"/>
                    <a:pt x="190" y="273"/>
                  </a:cubicBezTo>
                  <a:cubicBezTo>
                    <a:pt x="192" y="273"/>
                    <a:pt x="194" y="273"/>
                    <a:pt x="196" y="273"/>
                  </a:cubicBezTo>
                  <a:cubicBezTo>
                    <a:pt x="196" y="273"/>
                    <a:pt x="196" y="273"/>
                    <a:pt x="196" y="273"/>
                  </a:cubicBezTo>
                  <a:cubicBezTo>
                    <a:pt x="200" y="273"/>
                    <a:pt x="203" y="273"/>
                    <a:pt x="206" y="273"/>
                  </a:cubicBezTo>
                  <a:cubicBezTo>
                    <a:pt x="207" y="273"/>
                    <a:pt x="207" y="273"/>
                    <a:pt x="207" y="273"/>
                  </a:cubicBezTo>
                  <a:cubicBezTo>
                    <a:pt x="208" y="273"/>
                    <a:pt x="209" y="273"/>
                    <a:pt x="210" y="273"/>
                  </a:cubicBezTo>
                  <a:cubicBezTo>
                    <a:pt x="211" y="273"/>
                    <a:pt x="212" y="273"/>
                    <a:pt x="213" y="273"/>
                  </a:cubicBezTo>
                  <a:cubicBezTo>
                    <a:pt x="215" y="273"/>
                    <a:pt x="217" y="273"/>
                    <a:pt x="218" y="274"/>
                  </a:cubicBezTo>
                  <a:cubicBezTo>
                    <a:pt x="220" y="274"/>
                    <a:pt x="222" y="275"/>
                    <a:pt x="224" y="276"/>
                  </a:cubicBezTo>
                  <a:cubicBezTo>
                    <a:pt x="226" y="277"/>
                    <a:pt x="227" y="278"/>
                    <a:pt x="228" y="278"/>
                  </a:cubicBezTo>
                  <a:cubicBezTo>
                    <a:pt x="229" y="279"/>
                    <a:pt x="230" y="279"/>
                    <a:pt x="231" y="279"/>
                  </a:cubicBezTo>
                  <a:cubicBezTo>
                    <a:pt x="235" y="279"/>
                    <a:pt x="238" y="277"/>
                    <a:pt x="241" y="273"/>
                  </a:cubicBezTo>
                  <a:cubicBezTo>
                    <a:pt x="243" y="272"/>
                    <a:pt x="244" y="271"/>
                    <a:pt x="246" y="270"/>
                  </a:cubicBezTo>
                  <a:cubicBezTo>
                    <a:pt x="247" y="269"/>
                    <a:pt x="249" y="268"/>
                    <a:pt x="250" y="268"/>
                  </a:cubicBezTo>
                  <a:cubicBezTo>
                    <a:pt x="252" y="267"/>
                    <a:pt x="254" y="266"/>
                    <a:pt x="255" y="265"/>
                  </a:cubicBezTo>
                  <a:cubicBezTo>
                    <a:pt x="258" y="263"/>
                    <a:pt x="258" y="260"/>
                    <a:pt x="257" y="257"/>
                  </a:cubicBezTo>
                  <a:cubicBezTo>
                    <a:pt x="257" y="256"/>
                    <a:pt x="257" y="256"/>
                    <a:pt x="257" y="256"/>
                  </a:cubicBezTo>
                  <a:cubicBezTo>
                    <a:pt x="256" y="253"/>
                    <a:pt x="257" y="250"/>
                    <a:pt x="258" y="247"/>
                  </a:cubicBezTo>
                  <a:cubicBezTo>
                    <a:pt x="259" y="247"/>
                    <a:pt x="259" y="246"/>
                    <a:pt x="260" y="245"/>
                  </a:cubicBezTo>
                  <a:cubicBezTo>
                    <a:pt x="262" y="241"/>
                    <a:pt x="259" y="239"/>
                    <a:pt x="255" y="237"/>
                  </a:cubicBezTo>
                  <a:cubicBezTo>
                    <a:pt x="253" y="236"/>
                    <a:pt x="252" y="235"/>
                    <a:pt x="251" y="233"/>
                  </a:cubicBezTo>
                  <a:cubicBezTo>
                    <a:pt x="249" y="231"/>
                    <a:pt x="250" y="229"/>
                    <a:pt x="253" y="227"/>
                  </a:cubicBezTo>
                  <a:cubicBezTo>
                    <a:pt x="256" y="225"/>
                    <a:pt x="260" y="221"/>
                    <a:pt x="262" y="217"/>
                  </a:cubicBezTo>
                  <a:cubicBezTo>
                    <a:pt x="267" y="211"/>
                    <a:pt x="266" y="204"/>
                    <a:pt x="259" y="196"/>
                  </a:cubicBezTo>
                  <a:cubicBezTo>
                    <a:pt x="258" y="196"/>
                    <a:pt x="258" y="196"/>
                    <a:pt x="258" y="196"/>
                  </a:cubicBezTo>
                  <a:cubicBezTo>
                    <a:pt x="256" y="194"/>
                    <a:pt x="255" y="192"/>
                    <a:pt x="255" y="189"/>
                  </a:cubicBezTo>
                  <a:cubicBezTo>
                    <a:pt x="255" y="187"/>
                    <a:pt x="256" y="185"/>
                    <a:pt x="257" y="183"/>
                  </a:cubicBezTo>
                  <a:cubicBezTo>
                    <a:pt x="257" y="182"/>
                    <a:pt x="257" y="182"/>
                    <a:pt x="257" y="181"/>
                  </a:cubicBezTo>
                  <a:cubicBezTo>
                    <a:pt x="258" y="181"/>
                    <a:pt x="258" y="180"/>
                    <a:pt x="258" y="179"/>
                  </a:cubicBezTo>
                  <a:cubicBezTo>
                    <a:pt x="258" y="178"/>
                    <a:pt x="259" y="176"/>
                    <a:pt x="259" y="175"/>
                  </a:cubicBezTo>
                  <a:cubicBezTo>
                    <a:pt x="259" y="174"/>
                    <a:pt x="259" y="173"/>
                    <a:pt x="258" y="173"/>
                  </a:cubicBezTo>
                  <a:cubicBezTo>
                    <a:pt x="258" y="171"/>
                    <a:pt x="258" y="171"/>
                    <a:pt x="258" y="171"/>
                  </a:cubicBezTo>
                  <a:cubicBezTo>
                    <a:pt x="220" y="169"/>
                    <a:pt x="220" y="169"/>
                    <a:pt x="220" y="169"/>
                  </a:cubicBezTo>
                  <a:cubicBezTo>
                    <a:pt x="220" y="168"/>
                    <a:pt x="220" y="166"/>
                    <a:pt x="220" y="165"/>
                  </a:cubicBezTo>
                  <a:cubicBezTo>
                    <a:pt x="220" y="162"/>
                    <a:pt x="220" y="159"/>
                    <a:pt x="220" y="156"/>
                  </a:cubicBezTo>
                  <a:cubicBezTo>
                    <a:pt x="220" y="155"/>
                    <a:pt x="221" y="153"/>
                    <a:pt x="221" y="152"/>
                  </a:cubicBezTo>
                  <a:cubicBezTo>
                    <a:pt x="222" y="149"/>
                    <a:pt x="223" y="147"/>
                    <a:pt x="222" y="144"/>
                  </a:cubicBezTo>
                  <a:cubicBezTo>
                    <a:pt x="231" y="144"/>
                    <a:pt x="231" y="144"/>
                    <a:pt x="231" y="144"/>
                  </a:cubicBezTo>
                  <a:cubicBezTo>
                    <a:pt x="238" y="144"/>
                    <a:pt x="246" y="144"/>
                    <a:pt x="253" y="144"/>
                  </a:cubicBezTo>
                  <a:cubicBezTo>
                    <a:pt x="257" y="144"/>
                    <a:pt x="259" y="147"/>
                    <a:pt x="260" y="151"/>
                  </a:cubicBezTo>
                  <a:cubicBezTo>
                    <a:pt x="262" y="153"/>
                    <a:pt x="261" y="155"/>
                    <a:pt x="261" y="157"/>
                  </a:cubicBezTo>
                  <a:cubicBezTo>
                    <a:pt x="260" y="159"/>
                    <a:pt x="260" y="159"/>
                    <a:pt x="260" y="159"/>
                  </a:cubicBezTo>
                  <a:cubicBezTo>
                    <a:pt x="260" y="162"/>
                    <a:pt x="259" y="164"/>
                    <a:pt x="259" y="167"/>
                  </a:cubicBezTo>
                  <a:cubicBezTo>
                    <a:pt x="258" y="171"/>
                    <a:pt x="258" y="171"/>
                    <a:pt x="258" y="171"/>
                  </a:cubicBezTo>
                  <a:cubicBezTo>
                    <a:pt x="262" y="169"/>
                    <a:pt x="262" y="169"/>
                    <a:pt x="262" y="169"/>
                  </a:cubicBezTo>
                  <a:cubicBezTo>
                    <a:pt x="263" y="168"/>
                    <a:pt x="263" y="168"/>
                    <a:pt x="264" y="167"/>
                  </a:cubicBezTo>
                  <a:cubicBezTo>
                    <a:pt x="264" y="167"/>
                    <a:pt x="264" y="167"/>
                    <a:pt x="264" y="167"/>
                  </a:cubicBezTo>
                  <a:cubicBezTo>
                    <a:pt x="266" y="166"/>
                    <a:pt x="267" y="165"/>
                    <a:pt x="269" y="165"/>
                  </a:cubicBezTo>
                  <a:cubicBezTo>
                    <a:pt x="269" y="164"/>
                    <a:pt x="270" y="164"/>
                    <a:pt x="271" y="164"/>
                  </a:cubicBezTo>
                  <a:cubicBezTo>
                    <a:pt x="272" y="164"/>
                    <a:pt x="273" y="164"/>
                    <a:pt x="273" y="164"/>
                  </a:cubicBezTo>
                  <a:cubicBezTo>
                    <a:pt x="275" y="165"/>
                    <a:pt x="276" y="165"/>
                    <a:pt x="277" y="165"/>
                  </a:cubicBezTo>
                  <a:cubicBezTo>
                    <a:pt x="279" y="165"/>
                    <a:pt x="280" y="164"/>
                    <a:pt x="281" y="163"/>
                  </a:cubicBezTo>
                  <a:cubicBezTo>
                    <a:pt x="282" y="161"/>
                    <a:pt x="282" y="159"/>
                    <a:pt x="282" y="156"/>
                  </a:cubicBezTo>
                  <a:cubicBezTo>
                    <a:pt x="282" y="156"/>
                    <a:pt x="282" y="155"/>
                    <a:pt x="282" y="155"/>
                  </a:cubicBezTo>
                  <a:cubicBezTo>
                    <a:pt x="282" y="153"/>
                    <a:pt x="281" y="151"/>
                    <a:pt x="280" y="149"/>
                  </a:cubicBezTo>
                  <a:cubicBezTo>
                    <a:pt x="280" y="149"/>
                    <a:pt x="279" y="149"/>
                    <a:pt x="279" y="148"/>
                  </a:cubicBezTo>
                  <a:cubicBezTo>
                    <a:pt x="277" y="147"/>
                    <a:pt x="276" y="146"/>
                    <a:pt x="277" y="144"/>
                  </a:cubicBezTo>
                  <a:cubicBezTo>
                    <a:pt x="277" y="143"/>
                    <a:pt x="278" y="142"/>
                    <a:pt x="279" y="141"/>
                  </a:cubicBezTo>
                  <a:cubicBezTo>
                    <a:pt x="280" y="140"/>
                    <a:pt x="281" y="139"/>
                    <a:pt x="281" y="138"/>
                  </a:cubicBezTo>
                  <a:cubicBezTo>
                    <a:pt x="281" y="137"/>
                    <a:pt x="281" y="136"/>
                    <a:pt x="280" y="135"/>
                  </a:cubicBezTo>
                  <a:cubicBezTo>
                    <a:pt x="280" y="134"/>
                    <a:pt x="279" y="133"/>
                    <a:pt x="279" y="132"/>
                  </a:cubicBezTo>
                  <a:cubicBezTo>
                    <a:pt x="279" y="130"/>
                    <a:pt x="281" y="125"/>
                    <a:pt x="283" y="124"/>
                  </a:cubicBezTo>
                  <a:cubicBezTo>
                    <a:pt x="284" y="123"/>
                    <a:pt x="285" y="123"/>
                    <a:pt x="285" y="123"/>
                  </a:cubicBezTo>
                  <a:cubicBezTo>
                    <a:pt x="286" y="123"/>
                    <a:pt x="287" y="123"/>
                    <a:pt x="287" y="124"/>
                  </a:cubicBezTo>
                  <a:cubicBezTo>
                    <a:pt x="288" y="124"/>
                    <a:pt x="288" y="125"/>
                    <a:pt x="289" y="125"/>
                  </a:cubicBezTo>
                  <a:cubicBezTo>
                    <a:pt x="290" y="126"/>
                    <a:pt x="291" y="126"/>
                    <a:pt x="291" y="126"/>
                  </a:cubicBezTo>
                  <a:cubicBezTo>
                    <a:pt x="292" y="126"/>
                    <a:pt x="292" y="126"/>
                    <a:pt x="292" y="126"/>
                  </a:cubicBezTo>
                  <a:cubicBezTo>
                    <a:pt x="293" y="126"/>
                    <a:pt x="293" y="126"/>
                    <a:pt x="293" y="126"/>
                  </a:cubicBezTo>
                  <a:cubicBezTo>
                    <a:pt x="295" y="124"/>
                    <a:pt x="295" y="121"/>
                    <a:pt x="295" y="119"/>
                  </a:cubicBezTo>
                  <a:cubicBezTo>
                    <a:pt x="295" y="119"/>
                    <a:pt x="295" y="118"/>
                    <a:pt x="295" y="118"/>
                  </a:cubicBezTo>
                  <a:cubicBezTo>
                    <a:pt x="295" y="115"/>
                    <a:pt x="295" y="112"/>
                    <a:pt x="296" y="111"/>
                  </a:cubicBezTo>
                  <a:cubicBezTo>
                    <a:pt x="297" y="111"/>
                    <a:pt x="297" y="111"/>
                    <a:pt x="298" y="111"/>
                  </a:cubicBezTo>
                  <a:cubicBezTo>
                    <a:pt x="299" y="111"/>
                    <a:pt x="301" y="112"/>
                    <a:pt x="302" y="113"/>
                  </a:cubicBezTo>
                  <a:cubicBezTo>
                    <a:pt x="303" y="114"/>
                    <a:pt x="303" y="114"/>
                    <a:pt x="304" y="115"/>
                  </a:cubicBezTo>
                  <a:cubicBezTo>
                    <a:pt x="305" y="116"/>
                    <a:pt x="305" y="117"/>
                    <a:pt x="306" y="118"/>
                  </a:cubicBezTo>
                  <a:cubicBezTo>
                    <a:pt x="308" y="120"/>
                    <a:pt x="311" y="121"/>
                    <a:pt x="313" y="122"/>
                  </a:cubicBezTo>
                  <a:cubicBezTo>
                    <a:pt x="313" y="122"/>
                    <a:pt x="314" y="122"/>
                    <a:pt x="314" y="122"/>
                  </a:cubicBezTo>
                  <a:cubicBezTo>
                    <a:pt x="316" y="122"/>
                    <a:pt x="317" y="121"/>
                    <a:pt x="318" y="119"/>
                  </a:cubicBezTo>
                  <a:cubicBezTo>
                    <a:pt x="319" y="118"/>
                    <a:pt x="319" y="118"/>
                    <a:pt x="319" y="118"/>
                  </a:cubicBezTo>
                  <a:cubicBezTo>
                    <a:pt x="320" y="116"/>
                    <a:pt x="322" y="114"/>
                    <a:pt x="323" y="113"/>
                  </a:cubicBezTo>
                  <a:cubicBezTo>
                    <a:pt x="324" y="110"/>
                    <a:pt x="323" y="107"/>
                    <a:pt x="323" y="104"/>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19"/>
            <p:cNvSpPr>
              <a:spLocks/>
            </p:cNvSpPr>
            <p:nvPr/>
          </p:nvSpPr>
          <p:spPr bwMode="auto">
            <a:xfrm>
              <a:off x="3461591" y="2450078"/>
              <a:ext cx="1240258" cy="944356"/>
            </a:xfrm>
            <a:custGeom>
              <a:avLst/>
              <a:gdLst>
                <a:gd name="T0" fmla="*/ 439 w 490"/>
                <a:gd name="T1" fmla="*/ 76 h 390"/>
                <a:gd name="T2" fmla="*/ 418 w 490"/>
                <a:gd name="T3" fmla="*/ 55 h 390"/>
                <a:gd name="T4" fmla="*/ 365 w 490"/>
                <a:gd name="T5" fmla="*/ 30 h 390"/>
                <a:gd name="T6" fmla="*/ 351 w 490"/>
                <a:gd name="T7" fmla="*/ 21 h 390"/>
                <a:gd name="T8" fmla="*/ 326 w 490"/>
                <a:gd name="T9" fmla="*/ 24 h 390"/>
                <a:gd name="T10" fmla="*/ 321 w 490"/>
                <a:gd name="T11" fmla="*/ 5 h 390"/>
                <a:gd name="T12" fmla="*/ 277 w 490"/>
                <a:gd name="T13" fmla="*/ 11 h 390"/>
                <a:gd name="T14" fmla="*/ 248 w 490"/>
                <a:gd name="T15" fmla="*/ 31 h 390"/>
                <a:gd name="T16" fmla="*/ 241 w 490"/>
                <a:gd name="T17" fmla="*/ 32 h 390"/>
                <a:gd name="T18" fmla="*/ 230 w 490"/>
                <a:gd name="T19" fmla="*/ 39 h 390"/>
                <a:gd name="T20" fmla="*/ 217 w 490"/>
                <a:gd name="T21" fmla="*/ 29 h 390"/>
                <a:gd name="T22" fmla="*/ 201 w 490"/>
                <a:gd name="T23" fmla="*/ 18 h 390"/>
                <a:gd name="T24" fmla="*/ 193 w 490"/>
                <a:gd name="T25" fmla="*/ 32 h 390"/>
                <a:gd name="T26" fmla="*/ 186 w 490"/>
                <a:gd name="T27" fmla="*/ 45 h 390"/>
                <a:gd name="T28" fmla="*/ 185 w 490"/>
                <a:gd name="T29" fmla="*/ 56 h 390"/>
                <a:gd name="T30" fmla="*/ 175 w 490"/>
                <a:gd name="T31" fmla="*/ 72 h 390"/>
                <a:gd name="T32" fmla="*/ 163 w 490"/>
                <a:gd name="T33" fmla="*/ 80 h 390"/>
                <a:gd name="T34" fmla="*/ 162 w 490"/>
                <a:gd name="T35" fmla="*/ 102 h 390"/>
                <a:gd name="T36" fmla="*/ 159 w 490"/>
                <a:gd name="T37" fmla="*/ 144 h 390"/>
                <a:gd name="T38" fmla="*/ 154 w 490"/>
                <a:gd name="T39" fmla="*/ 175 h 390"/>
                <a:gd name="T40" fmla="*/ 122 w 490"/>
                <a:gd name="T41" fmla="*/ 181 h 390"/>
                <a:gd name="T42" fmla="*/ 100 w 490"/>
                <a:gd name="T43" fmla="*/ 181 h 390"/>
                <a:gd name="T44" fmla="*/ 80 w 490"/>
                <a:gd name="T45" fmla="*/ 185 h 390"/>
                <a:gd name="T46" fmla="*/ 62 w 490"/>
                <a:gd name="T47" fmla="*/ 187 h 390"/>
                <a:gd name="T48" fmla="*/ 33 w 490"/>
                <a:gd name="T49" fmla="*/ 197 h 390"/>
                <a:gd name="T50" fmla="*/ 15 w 490"/>
                <a:gd name="T51" fmla="*/ 217 h 390"/>
                <a:gd name="T52" fmla="*/ 3 w 490"/>
                <a:gd name="T53" fmla="*/ 252 h 390"/>
                <a:gd name="T54" fmla="*/ 28 w 490"/>
                <a:gd name="T55" fmla="*/ 247 h 390"/>
                <a:gd name="T56" fmla="*/ 46 w 490"/>
                <a:gd name="T57" fmla="*/ 250 h 390"/>
                <a:gd name="T58" fmla="*/ 76 w 490"/>
                <a:gd name="T59" fmla="*/ 267 h 390"/>
                <a:gd name="T60" fmla="*/ 84 w 490"/>
                <a:gd name="T61" fmla="*/ 266 h 390"/>
                <a:gd name="T62" fmla="*/ 99 w 490"/>
                <a:gd name="T63" fmla="*/ 263 h 390"/>
                <a:gd name="T64" fmla="*/ 119 w 490"/>
                <a:gd name="T65" fmla="*/ 260 h 390"/>
                <a:gd name="T66" fmla="*/ 136 w 490"/>
                <a:gd name="T67" fmla="*/ 259 h 390"/>
                <a:gd name="T68" fmla="*/ 151 w 490"/>
                <a:gd name="T69" fmla="*/ 258 h 390"/>
                <a:gd name="T70" fmla="*/ 159 w 490"/>
                <a:gd name="T71" fmla="*/ 279 h 390"/>
                <a:gd name="T72" fmla="*/ 164 w 490"/>
                <a:gd name="T73" fmla="*/ 308 h 390"/>
                <a:gd name="T74" fmla="*/ 189 w 490"/>
                <a:gd name="T75" fmla="*/ 324 h 390"/>
                <a:gd name="T76" fmla="*/ 181 w 490"/>
                <a:gd name="T77" fmla="*/ 367 h 390"/>
                <a:gd name="T78" fmla="*/ 206 w 490"/>
                <a:gd name="T79" fmla="*/ 390 h 390"/>
                <a:gd name="T80" fmla="*/ 254 w 490"/>
                <a:gd name="T81" fmla="*/ 373 h 390"/>
                <a:gd name="T82" fmla="*/ 312 w 490"/>
                <a:gd name="T83" fmla="*/ 358 h 390"/>
                <a:gd name="T84" fmla="*/ 333 w 490"/>
                <a:gd name="T85" fmla="*/ 358 h 390"/>
                <a:gd name="T86" fmla="*/ 369 w 490"/>
                <a:gd name="T87" fmla="*/ 333 h 390"/>
                <a:gd name="T88" fmla="*/ 389 w 490"/>
                <a:gd name="T89" fmla="*/ 300 h 390"/>
                <a:gd name="T90" fmla="*/ 410 w 490"/>
                <a:gd name="T91" fmla="*/ 275 h 390"/>
                <a:gd name="T92" fmla="*/ 432 w 490"/>
                <a:gd name="T93" fmla="*/ 239 h 390"/>
                <a:gd name="T94" fmla="*/ 429 w 490"/>
                <a:gd name="T95" fmla="*/ 216 h 390"/>
                <a:gd name="T96" fmla="*/ 433 w 490"/>
                <a:gd name="T97" fmla="*/ 211 h 390"/>
                <a:gd name="T98" fmla="*/ 431 w 490"/>
                <a:gd name="T99" fmla="*/ 198 h 390"/>
                <a:gd name="T100" fmla="*/ 438 w 490"/>
                <a:gd name="T101" fmla="*/ 182 h 390"/>
                <a:gd name="T102" fmla="*/ 445 w 490"/>
                <a:gd name="T103" fmla="*/ 180 h 390"/>
                <a:gd name="T104" fmla="*/ 456 w 490"/>
                <a:gd name="T105" fmla="*/ 175 h 390"/>
                <a:gd name="T106" fmla="*/ 468 w 490"/>
                <a:gd name="T107" fmla="*/ 178 h 390"/>
                <a:gd name="T108" fmla="*/ 455 w 490"/>
                <a:gd name="T109" fmla="*/ 136 h 390"/>
                <a:gd name="T110" fmla="*/ 478 w 490"/>
                <a:gd name="T111" fmla="*/ 11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0" h="390">
                  <a:moveTo>
                    <a:pt x="478" y="85"/>
                  </a:moveTo>
                  <a:cubicBezTo>
                    <a:pt x="478" y="84"/>
                    <a:pt x="478" y="84"/>
                    <a:pt x="478" y="84"/>
                  </a:cubicBezTo>
                  <a:cubicBezTo>
                    <a:pt x="472" y="82"/>
                    <a:pt x="466" y="80"/>
                    <a:pt x="459" y="77"/>
                  </a:cubicBezTo>
                  <a:cubicBezTo>
                    <a:pt x="454" y="76"/>
                    <a:pt x="450" y="75"/>
                    <a:pt x="446" y="75"/>
                  </a:cubicBezTo>
                  <a:cubicBezTo>
                    <a:pt x="444" y="75"/>
                    <a:pt x="442" y="75"/>
                    <a:pt x="440" y="75"/>
                  </a:cubicBezTo>
                  <a:cubicBezTo>
                    <a:pt x="440" y="76"/>
                    <a:pt x="439" y="76"/>
                    <a:pt x="439" y="76"/>
                  </a:cubicBezTo>
                  <a:cubicBezTo>
                    <a:pt x="437" y="76"/>
                    <a:pt x="436" y="77"/>
                    <a:pt x="434" y="77"/>
                  </a:cubicBezTo>
                  <a:cubicBezTo>
                    <a:pt x="433" y="77"/>
                    <a:pt x="432" y="76"/>
                    <a:pt x="431" y="76"/>
                  </a:cubicBezTo>
                  <a:cubicBezTo>
                    <a:pt x="429" y="75"/>
                    <a:pt x="428" y="72"/>
                    <a:pt x="428" y="69"/>
                  </a:cubicBezTo>
                  <a:cubicBezTo>
                    <a:pt x="428" y="68"/>
                    <a:pt x="428" y="68"/>
                    <a:pt x="428" y="68"/>
                  </a:cubicBezTo>
                  <a:cubicBezTo>
                    <a:pt x="427" y="63"/>
                    <a:pt x="424" y="61"/>
                    <a:pt x="421" y="58"/>
                  </a:cubicBezTo>
                  <a:cubicBezTo>
                    <a:pt x="420" y="57"/>
                    <a:pt x="419" y="56"/>
                    <a:pt x="418" y="55"/>
                  </a:cubicBezTo>
                  <a:cubicBezTo>
                    <a:pt x="414" y="50"/>
                    <a:pt x="411" y="48"/>
                    <a:pt x="406" y="47"/>
                  </a:cubicBezTo>
                  <a:cubicBezTo>
                    <a:pt x="404" y="47"/>
                    <a:pt x="403" y="47"/>
                    <a:pt x="401" y="47"/>
                  </a:cubicBezTo>
                  <a:cubicBezTo>
                    <a:pt x="398" y="46"/>
                    <a:pt x="395" y="46"/>
                    <a:pt x="392" y="45"/>
                  </a:cubicBezTo>
                  <a:cubicBezTo>
                    <a:pt x="389" y="43"/>
                    <a:pt x="386" y="42"/>
                    <a:pt x="382" y="41"/>
                  </a:cubicBezTo>
                  <a:cubicBezTo>
                    <a:pt x="377" y="39"/>
                    <a:pt x="372" y="36"/>
                    <a:pt x="368" y="32"/>
                  </a:cubicBezTo>
                  <a:cubicBezTo>
                    <a:pt x="365" y="30"/>
                    <a:pt x="365" y="30"/>
                    <a:pt x="365" y="30"/>
                  </a:cubicBezTo>
                  <a:cubicBezTo>
                    <a:pt x="363" y="29"/>
                    <a:pt x="361" y="28"/>
                    <a:pt x="359" y="26"/>
                  </a:cubicBezTo>
                  <a:cubicBezTo>
                    <a:pt x="359" y="25"/>
                    <a:pt x="359" y="25"/>
                    <a:pt x="359" y="24"/>
                  </a:cubicBezTo>
                  <a:cubicBezTo>
                    <a:pt x="358" y="23"/>
                    <a:pt x="358" y="23"/>
                    <a:pt x="357" y="22"/>
                  </a:cubicBezTo>
                  <a:cubicBezTo>
                    <a:pt x="356" y="22"/>
                    <a:pt x="355" y="21"/>
                    <a:pt x="354" y="21"/>
                  </a:cubicBezTo>
                  <a:cubicBezTo>
                    <a:pt x="353" y="21"/>
                    <a:pt x="353" y="21"/>
                    <a:pt x="352" y="21"/>
                  </a:cubicBezTo>
                  <a:cubicBezTo>
                    <a:pt x="351" y="21"/>
                    <a:pt x="351" y="21"/>
                    <a:pt x="351" y="21"/>
                  </a:cubicBezTo>
                  <a:cubicBezTo>
                    <a:pt x="350" y="20"/>
                    <a:pt x="348" y="20"/>
                    <a:pt x="347" y="20"/>
                  </a:cubicBezTo>
                  <a:cubicBezTo>
                    <a:pt x="345" y="20"/>
                    <a:pt x="344" y="21"/>
                    <a:pt x="343" y="22"/>
                  </a:cubicBezTo>
                  <a:cubicBezTo>
                    <a:pt x="342" y="22"/>
                    <a:pt x="342" y="22"/>
                    <a:pt x="341" y="23"/>
                  </a:cubicBezTo>
                  <a:cubicBezTo>
                    <a:pt x="339" y="24"/>
                    <a:pt x="336" y="26"/>
                    <a:pt x="334" y="27"/>
                  </a:cubicBezTo>
                  <a:cubicBezTo>
                    <a:pt x="334" y="27"/>
                    <a:pt x="334" y="27"/>
                    <a:pt x="333" y="27"/>
                  </a:cubicBezTo>
                  <a:cubicBezTo>
                    <a:pt x="331" y="27"/>
                    <a:pt x="328" y="25"/>
                    <a:pt x="326" y="24"/>
                  </a:cubicBezTo>
                  <a:cubicBezTo>
                    <a:pt x="325" y="23"/>
                    <a:pt x="325" y="23"/>
                    <a:pt x="325" y="23"/>
                  </a:cubicBezTo>
                  <a:cubicBezTo>
                    <a:pt x="322" y="22"/>
                    <a:pt x="321" y="21"/>
                    <a:pt x="320" y="18"/>
                  </a:cubicBezTo>
                  <a:cubicBezTo>
                    <a:pt x="320" y="17"/>
                    <a:pt x="320" y="17"/>
                    <a:pt x="320" y="17"/>
                  </a:cubicBezTo>
                  <a:cubicBezTo>
                    <a:pt x="319" y="17"/>
                    <a:pt x="319" y="17"/>
                    <a:pt x="319" y="17"/>
                  </a:cubicBezTo>
                  <a:cubicBezTo>
                    <a:pt x="318" y="14"/>
                    <a:pt x="319" y="12"/>
                    <a:pt x="320" y="9"/>
                  </a:cubicBezTo>
                  <a:cubicBezTo>
                    <a:pt x="321" y="7"/>
                    <a:pt x="321" y="6"/>
                    <a:pt x="321" y="5"/>
                  </a:cubicBezTo>
                  <a:cubicBezTo>
                    <a:pt x="320" y="4"/>
                    <a:pt x="319" y="3"/>
                    <a:pt x="317" y="3"/>
                  </a:cubicBezTo>
                  <a:cubicBezTo>
                    <a:pt x="316" y="2"/>
                    <a:pt x="316" y="2"/>
                    <a:pt x="316" y="2"/>
                  </a:cubicBezTo>
                  <a:cubicBezTo>
                    <a:pt x="312" y="1"/>
                    <a:pt x="307" y="0"/>
                    <a:pt x="303" y="0"/>
                  </a:cubicBezTo>
                  <a:cubicBezTo>
                    <a:pt x="302" y="0"/>
                    <a:pt x="301" y="0"/>
                    <a:pt x="300" y="0"/>
                  </a:cubicBezTo>
                  <a:cubicBezTo>
                    <a:pt x="294" y="1"/>
                    <a:pt x="288" y="4"/>
                    <a:pt x="283" y="7"/>
                  </a:cubicBezTo>
                  <a:cubicBezTo>
                    <a:pt x="281" y="8"/>
                    <a:pt x="279" y="9"/>
                    <a:pt x="277" y="11"/>
                  </a:cubicBezTo>
                  <a:cubicBezTo>
                    <a:pt x="275" y="13"/>
                    <a:pt x="273" y="15"/>
                    <a:pt x="271" y="16"/>
                  </a:cubicBezTo>
                  <a:cubicBezTo>
                    <a:pt x="267" y="18"/>
                    <a:pt x="267" y="18"/>
                    <a:pt x="267" y="18"/>
                  </a:cubicBezTo>
                  <a:cubicBezTo>
                    <a:pt x="263" y="20"/>
                    <a:pt x="259" y="22"/>
                    <a:pt x="256" y="24"/>
                  </a:cubicBezTo>
                  <a:cubicBezTo>
                    <a:pt x="255" y="24"/>
                    <a:pt x="255" y="24"/>
                    <a:pt x="255" y="24"/>
                  </a:cubicBezTo>
                  <a:cubicBezTo>
                    <a:pt x="255" y="25"/>
                    <a:pt x="255" y="25"/>
                    <a:pt x="255" y="25"/>
                  </a:cubicBezTo>
                  <a:cubicBezTo>
                    <a:pt x="253" y="27"/>
                    <a:pt x="250" y="31"/>
                    <a:pt x="248" y="31"/>
                  </a:cubicBezTo>
                  <a:cubicBezTo>
                    <a:pt x="248" y="31"/>
                    <a:pt x="248" y="31"/>
                    <a:pt x="247" y="31"/>
                  </a:cubicBezTo>
                  <a:cubicBezTo>
                    <a:pt x="247" y="31"/>
                    <a:pt x="246" y="31"/>
                    <a:pt x="245" y="31"/>
                  </a:cubicBezTo>
                  <a:cubicBezTo>
                    <a:pt x="245" y="31"/>
                    <a:pt x="244" y="31"/>
                    <a:pt x="244" y="31"/>
                  </a:cubicBezTo>
                  <a:cubicBezTo>
                    <a:pt x="244" y="31"/>
                    <a:pt x="244" y="31"/>
                    <a:pt x="244" y="31"/>
                  </a:cubicBezTo>
                  <a:cubicBezTo>
                    <a:pt x="243" y="31"/>
                    <a:pt x="243" y="31"/>
                    <a:pt x="243" y="31"/>
                  </a:cubicBezTo>
                  <a:cubicBezTo>
                    <a:pt x="242" y="31"/>
                    <a:pt x="242" y="31"/>
                    <a:pt x="241" y="32"/>
                  </a:cubicBezTo>
                  <a:cubicBezTo>
                    <a:pt x="241" y="33"/>
                    <a:pt x="241" y="33"/>
                    <a:pt x="240" y="34"/>
                  </a:cubicBezTo>
                  <a:cubicBezTo>
                    <a:pt x="240" y="34"/>
                    <a:pt x="239" y="34"/>
                    <a:pt x="239" y="35"/>
                  </a:cubicBezTo>
                  <a:cubicBezTo>
                    <a:pt x="238" y="35"/>
                    <a:pt x="237" y="36"/>
                    <a:pt x="237" y="36"/>
                  </a:cubicBezTo>
                  <a:cubicBezTo>
                    <a:pt x="237" y="37"/>
                    <a:pt x="236" y="37"/>
                    <a:pt x="236" y="37"/>
                  </a:cubicBezTo>
                  <a:cubicBezTo>
                    <a:pt x="235" y="38"/>
                    <a:pt x="235" y="39"/>
                    <a:pt x="233" y="39"/>
                  </a:cubicBezTo>
                  <a:cubicBezTo>
                    <a:pt x="232" y="39"/>
                    <a:pt x="231" y="39"/>
                    <a:pt x="230" y="39"/>
                  </a:cubicBezTo>
                  <a:cubicBezTo>
                    <a:pt x="226" y="39"/>
                    <a:pt x="225" y="38"/>
                    <a:pt x="224" y="37"/>
                  </a:cubicBezTo>
                  <a:cubicBezTo>
                    <a:pt x="223" y="36"/>
                    <a:pt x="222" y="33"/>
                    <a:pt x="221" y="30"/>
                  </a:cubicBezTo>
                  <a:cubicBezTo>
                    <a:pt x="221" y="29"/>
                    <a:pt x="221" y="29"/>
                    <a:pt x="221" y="29"/>
                  </a:cubicBezTo>
                  <a:cubicBezTo>
                    <a:pt x="219" y="29"/>
                    <a:pt x="219" y="29"/>
                    <a:pt x="219" y="29"/>
                  </a:cubicBezTo>
                  <a:cubicBezTo>
                    <a:pt x="219" y="29"/>
                    <a:pt x="219" y="29"/>
                    <a:pt x="218" y="29"/>
                  </a:cubicBezTo>
                  <a:cubicBezTo>
                    <a:pt x="218" y="29"/>
                    <a:pt x="217" y="29"/>
                    <a:pt x="217" y="29"/>
                  </a:cubicBezTo>
                  <a:cubicBezTo>
                    <a:pt x="214" y="28"/>
                    <a:pt x="211" y="26"/>
                    <a:pt x="210" y="25"/>
                  </a:cubicBezTo>
                  <a:cubicBezTo>
                    <a:pt x="209" y="25"/>
                    <a:pt x="208" y="24"/>
                    <a:pt x="207" y="22"/>
                  </a:cubicBezTo>
                  <a:cubicBezTo>
                    <a:pt x="207" y="22"/>
                    <a:pt x="206" y="21"/>
                    <a:pt x="206" y="20"/>
                  </a:cubicBezTo>
                  <a:cubicBezTo>
                    <a:pt x="205" y="19"/>
                    <a:pt x="203" y="18"/>
                    <a:pt x="202" y="18"/>
                  </a:cubicBezTo>
                  <a:cubicBezTo>
                    <a:pt x="201" y="18"/>
                    <a:pt x="201" y="18"/>
                    <a:pt x="201" y="18"/>
                  </a:cubicBezTo>
                  <a:cubicBezTo>
                    <a:pt x="201" y="18"/>
                    <a:pt x="201" y="18"/>
                    <a:pt x="201" y="18"/>
                  </a:cubicBezTo>
                  <a:cubicBezTo>
                    <a:pt x="200" y="19"/>
                    <a:pt x="200" y="19"/>
                    <a:pt x="200" y="19"/>
                  </a:cubicBezTo>
                  <a:cubicBezTo>
                    <a:pt x="199" y="20"/>
                    <a:pt x="199" y="21"/>
                    <a:pt x="199" y="25"/>
                  </a:cubicBezTo>
                  <a:cubicBezTo>
                    <a:pt x="200" y="25"/>
                    <a:pt x="200" y="26"/>
                    <a:pt x="200" y="26"/>
                  </a:cubicBezTo>
                  <a:cubicBezTo>
                    <a:pt x="200" y="29"/>
                    <a:pt x="199" y="32"/>
                    <a:pt x="198" y="33"/>
                  </a:cubicBezTo>
                  <a:cubicBezTo>
                    <a:pt x="197" y="34"/>
                    <a:pt x="196" y="34"/>
                    <a:pt x="196" y="34"/>
                  </a:cubicBezTo>
                  <a:cubicBezTo>
                    <a:pt x="195" y="34"/>
                    <a:pt x="193" y="33"/>
                    <a:pt x="193" y="32"/>
                  </a:cubicBezTo>
                  <a:cubicBezTo>
                    <a:pt x="192" y="32"/>
                    <a:pt x="192" y="31"/>
                    <a:pt x="191" y="31"/>
                  </a:cubicBezTo>
                  <a:cubicBezTo>
                    <a:pt x="191" y="31"/>
                    <a:pt x="190" y="31"/>
                    <a:pt x="189" y="31"/>
                  </a:cubicBezTo>
                  <a:cubicBezTo>
                    <a:pt x="189" y="31"/>
                    <a:pt x="188" y="31"/>
                    <a:pt x="187" y="31"/>
                  </a:cubicBezTo>
                  <a:cubicBezTo>
                    <a:pt x="185" y="33"/>
                    <a:pt x="183" y="37"/>
                    <a:pt x="183" y="39"/>
                  </a:cubicBezTo>
                  <a:cubicBezTo>
                    <a:pt x="183" y="40"/>
                    <a:pt x="184" y="41"/>
                    <a:pt x="185" y="42"/>
                  </a:cubicBezTo>
                  <a:cubicBezTo>
                    <a:pt x="185" y="43"/>
                    <a:pt x="186" y="44"/>
                    <a:pt x="186" y="45"/>
                  </a:cubicBezTo>
                  <a:cubicBezTo>
                    <a:pt x="186" y="47"/>
                    <a:pt x="185" y="48"/>
                    <a:pt x="183" y="49"/>
                  </a:cubicBezTo>
                  <a:cubicBezTo>
                    <a:pt x="182" y="49"/>
                    <a:pt x="181" y="50"/>
                    <a:pt x="181" y="51"/>
                  </a:cubicBezTo>
                  <a:cubicBezTo>
                    <a:pt x="181" y="52"/>
                    <a:pt x="181" y="52"/>
                    <a:pt x="181" y="52"/>
                  </a:cubicBezTo>
                  <a:cubicBezTo>
                    <a:pt x="181" y="52"/>
                    <a:pt x="181" y="52"/>
                    <a:pt x="181" y="52"/>
                  </a:cubicBezTo>
                  <a:cubicBezTo>
                    <a:pt x="181" y="53"/>
                    <a:pt x="182" y="54"/>
                    <a:pt x="183" y="55"/>
                  </a:cubicBezTo>
                  <a:cubicBezTo>
                    <a:pt x="184" y="55"/>
                    <a:pt x="184" y="56"/>
                    <a:pt x="185" y="56"/>
                  </a:cubicBezTo>
                  <a:cubicBezTo>
                    <a:pt x="186" y="58"/>
                    <a:pt x="186" y="60"/>
                    <a:pt x="186" y="62"/>
                  </a:cubicBezTo>
                  <a:cubicBezTo>
                    <a:pt x="186" y="63"/>
                    <a:pt x="186" y="63"/>
                    <a:pt x="186" y="63"/>
                  </a:cubicBezTo>
                  <a:cubicBezTo>
                    <a:pt x="187" y="66"/>
                    <a:pt x="187" y="68"/>
                    <a:pt x="185" y="70"/>
                  </a:cubicBezTo>
                  <a:cubicBezTo>
                    <a:pt x="184" y="72"/>
                    <a:pt x="183" y="72"/>
                    <a:pt x="181" y="72"/>
                  </a:cubicBezTo>
                  <a:cubicBezTo>
                    <a:pt x="180" y="72"/>
                    <a:pt x="178" y="72"/>
                    <a:pt x="177" y="72"/>
                  </a:cubicBezTo>
                  <a:cubicBezTo>
                    <a:pt x="177" y="72"/>
                    <a:pt x="176" y="72"/>
                    <a:pt x="175" y="72"/>
                  </a:cubicBezTo>
                  <a:cubicBezTo>
                    <a:pt x="174" y="72"/>
                    <a:pt x="173" y="72"/>
                    <a:pt x="173" y="72"/>
                  </a:cubicBezTo>
                  <a:cubicBezTo>
                    <a:pt x="171" y="72"/>
                    <a:pt x="170" y="73"/>
                    <a:pt x="169" y="74"/>
                  </a:cubicBezTo>
                  <a:cubicBezTo>
                    <a:pt x="168" y="75"/>
                    <a:pt x="168" y="75"/>
                    <a:pt x="168" y="75"/>
                  </a:cubicBezTo>
                  <a:cubicBezTo>
                    <a:pt x="167" y="75"/>
                    <a:pt x="166" y="76"/>
                    <a:pt x="165" y="77"/>
                  </a:cubicBezTo>
                  <a:cubicBezTo>
                    <a:pt x="165" y="77"/>
                    <a:pt x="163" y="78"/>
                    <a:pt x="163" y="78"/>
                  </a:cubicBezTo>
                  <a:cubicBezTo>
                    <a:pt x="163" y="80"/>
                    <a:pt x="163" y="80"/>
                    <a:pt x="163" y="80"/>
                  </a:cubicBezTo>
                  <a:cubicBezTo>
                    <a:pt x="163" y="80"/>
                    <a:pt x="163" y="81"/>
                    <a:pt x="163" y="82"/>
                  </a:cubicBezTo>
                  <a:cubicBezTo>
                    <a:pt x="163" y="83"/>
                    <a:pt x="163" y="85"/>
                    <a:pt x="163" y="86"/>
                  </a:cubicBezTo>
                  <a:cubicBezTo>
                    <a:pt x="162" y="87"/>
                    <a:pt x="162" y="88"/>
                    <a:pt x="162" y="89"/>
                  </a:cubicBezTo>
                  <a:cubicBezTo>
                    <a:pt x="162" y="89"/>
                    <a:pt x="161" y="90"/>
                    <a:pt x="161" y="90"/>
                  </a:cubicBezTo>
                  <a:cubicBezTo>
                    <a:pt x="160" y="92"/>
                    <a:pt x="160" y="94"/>
                    <a:pt x="159" y="96"/>
                  </a:cubicBezTo>
                  <a:cubicBezTo>
                    <a:pt x="159" y="99"/>
                    <a:pt x="161" y="100"/>
                    <a:pt x="162" y="102"/>
                  </a:cubicBezTo>
                  <a:cubicBezTo>
                    <a:pt x="163" y="103"/>
                    <a:pt x="163" y="103"/>
                    <a:pt x="163" y="103"/>
                  </a:cubicBezTo>
                  <a:cubicBezTo>
                    <a:pt x="170" y="111"/>
                    <a:pt x="171" y="118"/>
                    <a:pt x="167" y="125"/>
                  </a:cubicBezTo>
                  <a:cubicBezTo>
                    <a:pt x="164" y="128"/>
                    <a:pt x="161" y="132"/>
                    <a:pt x="157" y="135"/>
                  </a:cubicBezTo>
                  <a:cubicBezTo>
                    <a:pt x="155" y="136"/>
                    <a:pt x="155" y="137"/>
                    <a:pt x="154" y="138"/>
                  </a:cubicBezTo>
                  <a:cubicBezTo>
                    <a:pt x="154" y="139"/>
                    <a:pt x="154" y="139"/>
                    <a:pt x="155" y="140"/>
                  </a:cubicBezTo>
                  <a:cubicBezTo>
                    <a:pt x="156" y="142"/>
                    <a:pt x="158" y="143"/>
                    <a:pt x="159" y="144"/>
                  </a:cubicBezTo>
                  <a:cubicBezTo>
                    <a:pt x="163" y="146"/>
                    <a:pt x="166" y="148"/>
                    <a:pt x="164" y="152"/>
                  </a:cubicBezTo>
                  <a:cubicBezTo>
                    <a:pt x="164" y="153"/>
                    <a:pt x="163" y="154"/>
                    <a:pt x="163" y="155"/>
                  </a:cubicBezTo>
                  <a:cubicBezTo>
                    <a:pt x="161" y="157"/>
                    <a:pt x="160" y="160"/>
                    <a:pt x="161" y="163"/>
                  </a:cubicBezTo>
                  <a:cubicBezTo>
                    <a:pt x="161" y="164"/>
                    <a:pt x="161" y="164"/>
                    <a:pt x="161" y="164"/>
                  </a:cubicBezTo>
                  <a:cubicBezTo>
                    <a:pt x="162" y="168"/>
                    <a:pt x="163" y="170"/>
                    <a:pt x="160" y="172"/>
                  </a:cubicBezTo>
                  <a:cubicBezTo>
                    <a:pt x="158" y="173"/>
                    <a:pt x="156" y="174"/>
                    <a:pt x="154" y="175"/>
                  </a:cubicBezTo>
                  <a:cubicBezTo>
                    <a:pt x="153" y="176"/>
                    <a:pt x="151" y="176"/>
                    <a:pt x="150" y="177"/>
                  </a:cubicBezTo>
                  <a:cubicBezTo>
                    <a:pt x="148" y="178"/>
                    <a:pt x="147" y="179"/>
                    <a:pt x="145" y="181"/>
                  </a:cubicBezTo>
                  <a:cubicBezTo>
                    <a:pt x="142" y="183"/>
                    <a:pt x="139" y="186"/>
                    <a:pt x="135" y="186"/>
                  </a:cubicBezTo>
                  <a:cubicBezTo>
                    <a:pt x="134" y="186"/>
                    <a:pt x="133" y="186"/>
                    <a:pt x="132" y="186"/>
                  </a:cubicBezTo>
                  <a:cubicBezTo>
                    <a:pt x="131" y="185"/>
                    <a:pt x="129" y="184"/>
                    <a:pt x="128" y="184"/>
                  </a:cubicBezTo>
                  <a:cubicBezTo>
                    <a:pt x="126" y="183"/>
                    <a:pt x="124" y="181"/>
                    <a:pt x="122" y="181"/>
                  </a:cubicBezTo>
                  <a:cubicBezTo>
                    <a:pt x="121" y="181"/>
                    <a:pt x="119" y="181"/>
                    <a:pt x="117" y="181"/>
                  </a:cubicBezTo>
                  <a:cubicBezTo>
                    <a:pt x="116" y="181"/>
                    <a:pt x="115" y="181"/>
                    <a:pt x="114" y="181"/>
                  </a:cubicBezTo>
                  <a:cubicBezTo>
                    <a:pt x="113" y="181"/>
                    <a:pt x="112" y="181"/>
                    <a:pt x="111" y="181"/>
                  </a:cubicBezTo>
                  <a:cubicBezTo>
                    <a:pt x="109" y="181"/>
                    <a:pt x="109" y="181"/>
                    <a:pt x="109" y="181"/>
                  </a:cubicBezTo>
                  <a:cubicBezTo>
                    <a:pt x="107" y="181"/>
                    <a:pt x="104" y="181"/>
                    <a:pt x="101" y="181"/>
                  </a:cubicBezTo>
                  <a:cubicBezTo>
                    <a:pt x="100" y="181"/>
                    <a:pt x="100" y="181"/>
                    <a:pt x="100" y="181"/>
                  </a:cubicBezTo>
                  <a:cubicBezTo>
                    <a:pt x="98" y="180"/>
                    <a:pt x="96" y="180"/>
                    <a:pt x="94" y="180"/>
                  </a:cubicBezTo>
                  <a:cubicBezTo>
                    <a:pt x="92" y="180"/>
                    <a:pt x="92" y="180"/>
                    <a:pt x="92" y="180"/>
                  </a:cubicBezTo>
                  <a:cubicBezTo>
                    <a:pt x="91" y="180"/>
                    <a:pt x="90" y="180"/>
                    <a:pt x="90" y="180"/>
                  </a:cubicBezTo>
                  <a:cubicBezTo>
                    <a:pt x="88" y="180"/>
                    <a:pt x="87" y="180"/>
                    <a:pt x="86" y="181"/>
                  </a:cubicBezTo>
                  <a:cubicBezTo>
                    <a:pt x="85" y="181"/>
                    <a:pt x="83" y="182"/>
                    <a:pt x="82" y="184"/>
                  </a:cubicBezTo>
                  <a:cubicBezTo>
                    <a:pt x="82" y="184"/>
                    <a:pt x="81" y="185"/>
                    <a:pt x="80" y="185"/>
                  </a:cubicBezTo>
                  <a:cubicBezTo>
                    <a:pt x="80" y="186"/>
                    <a:pt x="79" y="187"/>
                    <a:pt x="78" y="188"/>
                  </a:cubicBezTo>
                  <a:cubicBezTo>
                    <a:pt x="77" y="189"/>
                    <a:pt x="76" y="190"/>
                    <a:pt x="74" y="191"/>
                  </a:cubicBezTo>
                  <a:cubicBezTo>
                    <a:pt x="73" y="191"/>
                    <a:pt x="72" y="192"/>
                    <a:pt x="72" y="192"/>
                  </a:cubicBezTo>
                  <a:cubicBezTo>
                    <a:pt x="70" y="192"/>
                    <a:pt x="69" y="190"/>
                    <a:pt x="67" y="189"/>
                  </a:cubicBezTo>
                  <a:cubicBezTo>
                    <a:pt x="66" y="188"/>
                    <a:pt x="65" y="187"/>
                    <a:pt x="63" y="187"/>
                  </a:cubicBezTo>
                  <a:cubicBezTo>
                    <a:pt x="62" y="187"/>
                    <a:pt x="62" y="187"/>
                    <a:pt x="62" y="187"/>
                  </a:cubicBezTo>
                  <a:cubicBezTo>
                    <a:pt x="62" y="187"/>
                    <a:pt x="62" y="187"/>
                    <a:pt x="62" y="187"/>
                  </a:cubicBezTo>
                  <a:cubicBezTo>
                    <a:pt x="61" y="187"/>
                    <a:pt x="60" y="188"/>
                    <a:pt x="59" y="188"/>
                  </a:cubicBezTo>
                  <a:cubicBezTo>
                    <a:pt x="58" y="189"/>
                    <a:pt x="57" y="189"/>
                    <a:pt x="57" y="190"/>
                  </a:cubicBezTo>
                  <a:cubicBezTo>
                    <a:pt x="54" y="191"/>
                    <a:pt x="52" y="191"/>
                    <a:pt x="50" y="191"/>
                  </a:cubicBezTo>
                  <a:cubicBezTo>
                    <a:pt x="44" y="191"/>
                    <a:pt x="40" y="192"/>
                    <a:pt x="36" y="195"/>
                  </a:cubicBezTo>
                  <a:cubicBezTo>
                    <a:pt x="35" y="196"/>
                    <a:pt x="33" y="197"/>
                    <a:pt x="33" y="197"/>
                  </a:cubicBezTo>
                  <a:cubicBezTo>
                    <a:pt x="31" y="199"/>
                    <a:pt x="29" y="200"/>
                    <a:pt x="27" y="202"/>
                  </a:cubicBezTo>
                  <a:cubicBezTo>
                    <a:pt x="27" y="202"/>
                    <a:pt x="27" y="202"/>
                    <a:pt x="27" y="202"/>
                  </a:cubicBezTo>
                  <a:cubicBezTo>
                    <a:pt x="25" y="203"/>
                    <a:pt x="24" y="204"/>
                    <a:pt x="23" y="206"/>
                  </a:cubicBezTo>
                  <a:cubicBezTo>
                    <a:pt x="22" y="207"/>
                    <a:pt x="22" y="208"/>
                    <a:pt x="22" y="209"/>
                  </a:cubicBezTo>
                  <a:cubicBezTo>
                    <a:pt x="21" y="210"/>
                    <a:pt x="21" y="212"/>
                    <a:pt x="20" y="213"/>
                  </a:cubicBezTo>
                  <a:cubicBezTo>
                    <a:pt x="19" y="215"/>
                    <a:pt x="17" y="216"/>
                    <a:pt x="15" y="217"/>
                  </a:cubicBezTo>
                  <a:cubicBezTo>
                    <a:pt x="13" y="218"/>
                    <a:pt x="11" y="220"/>
                    <a:pt x="10" y="222"/>
                  </a:cubicBezTo>
                  <a:cubicBezTo>
                    <a:pt x="9" y="223"/>
                    <a:pt x="9" y="223"/>
                    <a:pt x="9" y="223"/>
                  </a:cubicBezTo>
                  <a:cubicBezTo>
                    <a:pt x="7" y="226"/>
                    <a:pt x="4" y="230"/>
                    <a:pt x="2" y="233"/>
                  </a:cubicBezTo>
                  <a:cubicBezTo>
                    <a:pt x="0" y="237"/>
                    <a:pt x="0" y="242"/>
                    <a:pt x="0" y="248"/>
                  </a:cubicBezTo>
                  <a:cubicBezTo>
                    <a:pt x="0" y="249"/>
                    <a:pt x="0" y="253"/>
                    <a:pt x="0" y="253"/>
                  </a:cubicBezTo>
                  <a:cubicBezTo>
                    <a:pt x="3" y="252"/>
                    <a:pt x="3" y="252"/>
                    <a:pt x="3" y="252"/>
                  </a:cubicBezTo>
                  <a:cubicBezTo>
                    <a:pt x="7" y="250"/>
                    <a:pt x="13" y="249"/>
                    <a:pt x="15" y="249"/>
                  </a:cubicBezTo>
                  <a:cubicBezTo>
                    <a:pt x="16" y="249"/>
                    <a:pt x="16" y="249"/>
                    <a:pt x="16" y="249"/>
                  </a:cubicBezTo>
                  <a:cubicBezTo>
                    <a:pt x="16" y="248"/>
                    <a:pt x="16" y="248"/>
                    <a:pt x="16" y="248"/>
                  </a:cubicBezTo>
                  <a:cubicBezTo>
                    <a:pt x="18" y="247"/>
                    <a:pt x="21" y="245"/>
                    <a:pt x="24" y="245"/>
                  </a:cubicBezTo>
                  <a:cubicBezTo>
                    <a:pt x="24" y="245"/>
                    <a:pt x="24" y="245"/>
                    <a:pt x="24" y="245"/>
                  </a:cubicBezTo>
                  <a:cubicBezTo>
                    <a:pt x="26" y="246"/>
                    <a:pt x="27" y="247"/>
                    <a:pt x="28" y="247"/>
                  </a:cubicBezTo>
                  <a:cubicBezTo>
                    <a:pt x="29" y="248"/>
                    <a:pt x="30" y="249"/>
                    <a:pt x="32" y="249"/>
                  </a:cubicBezTo>
                  <a:cubicBezTo>
                    <a:pt x="33" y="249"/>
                    <a:pt x="33" y="249"/>
                    <a:pt x="33" y="249"/>
                  </a:cubicBezTo>
                  <a:cubicBezTo>
                    <a:pt x="34" y="249"/>
                    <a:pt x="35" y="249"/>
                    <a:pt x="36" y="249"/>
                  </a:cubicBezTo>
                  <a:cubicBezTo>
                    <a:pt x="37" y="249"/>
                    <a:pt x="38" y="249"/>
                    <a:pt x="39" y="249"/>
                  </a:cubicBezTo>
                  <a:cubicBezTo>
                    <a:pt x="41" y="249"/>
                    <a:pt x="42" y="249"/>
                    <a:pt x="43" y="249"/>
                  </a:cubicBezTo>
                  <a:cubicBezTo>
                    <a:pt x="44" y="250"/>
                    <a:pt x="45" y="250"/>
                    <a:pt x="46" y="250"/>
                  </a:cubicBezTo>
                  <a:cubicBezTo>
                    <a:pt x="48" y="251"/>
                    <a:pt x="50" y="252"/>
                    <a:pt x="53" y="252"/>
                  </a:cubicBezTo>
                  <a:cubicBezTo>
                    <a:pt x="54" y="252"/>
                    <a:pt x="55" y="252"/>
                    <a:pt x="56" y="252"/>
                  </a:cubicBezTo>
                  <a:cubicBezTo>
                    <a:pt x="58" y="252"/>
                    <a:pt x="60" y="252"/>
                    <a:pt x="62" y="252"/>
                  </a:cubicBezTo>
                  <a:cubicBezTo>
                    <a:pt x="69" y="252"/>
                    <a:pt x="72" y="253"/>
                    <a:pt x="73" y="255"/>
                  </a:cubicBezTo>
                  <a:cubicBezTo>
                    <a:pt x="74" y="257"/>
                    <a:pt x="74" y="258"/>
                    <a:pt x="74" y="260"/>
                  </a:cubicBezTo>
                  <a:cubicBezTo>
                    <a:pt x="74" y="262"/>
                    <a:pt x="74" y="265"/>
                    <a:pt x="76" y="267"/>
                  </a:cubicBezTo>
                  <a:cubicBezTo>
                    <a:pt x="76" y="267"/>
                    <a:pt x="77" y="268"/>
                    <a:pt x="77" y="268"/>
                  </a:cubicBezTo>
                  <a:cubicBezTo>
                    <a:pt x="78" y="269"/>
                    <a:pt x="78" y="269"/>
                    <a:pt x="78" y="269"/>
                  </a:cubicBezTo>
                  <a:cubicBezTo>
                    <a:pt x="79" y="268"/>
                    <a:pt x="79" y="268"/>
                    <a:pt x="79" y="268"/>
                  </a:cubicBezTo>
                  <a:cubicBezTo>
                    <a:pt x="80" y="268"/>
                    <a:pt x="80" y="268"/>
                    <a:pt x="80" y="267"/>
                  </a:cubicBezTo>
                  <a:cubicBezTo>
                    <a:pt x="81" y="267"/>
                    <a:pt x="82" y="266"/>
                    <a:pt x="84" y="266"/>
                  </a:cubicBezTo>
                  <a:cubicBezTo>
                    <a:pt x="84" y="266"/>
                    <a:pt x="84" y="266"/>
                    <a:pt x="84" y="266"/>
                  </a:cubicBezTo>
                  <a:cubicBezTo>
                    <a:pt x="85" y="267"/>
                    <a:pt x="85" y="268"/>
                    <a:pt x="86" y="269"/>
                  </a:cubicBezTo>
                  <a:cubicBezTo>
                    <a:pt x="86" y="271"/>
                    <a:pt x="86" y="271"/>
                    <a:pt x="86" y="271"/>
                  </a:cubicBezTo>
                  <a:cubicBezTo>
                    <a:pt x="88" y="271"/>
                    <a:pt x="88" y="271"/>
                    <a:pt x="88" y="271"/>
                  </a:cubicBezTo>
                  <a:cubicBezTo>
                    <a:pt x="90" y="271"/>
                    <a:pt x="91" y="269"/>
                    <a:pt x="93" y="267"/>
                  </a:cubicBezTo>
                  <a:cubicBezTo>
                    <a:pt x="93" y="266"/>
                    <a:pt x="93" y="266"/>
                    <a:pt x="93" y="266"/>
                  </a:cubicBezTo>
                  <a:cubicBezTo>
                    <a:pt x="96" y="264"/>
                    <a:pt x="96" y="264"/>
                    <a:pt x="99" y="263"/>
                  </a:cubicBezTo>
                  <a:cubicBezTo>
                    <a:pt x="101" y="263"/>
                    <a:pt x="101" y="263"/>
                    <a:pt x="101" y="263"/>
                  </a:cubicBezTo>
                  <a:cubicBezTo>
                    <a:pt x="102" y="263"/>
                    <a:pt x="103" y="262"/>
                    <a:pt x="104" y="262"/>
                  </a:cubicBezTo>
                  <a:cubicBezTo>
                    <a:pt x="106" y="261"/>
                    <a:pt x="108" y="261"/>
                    <a:pt x="110" y="261"/>
                  </a:cubicBezTo>
                  <a:cubicBezTo>
                    <a:pt x="111" y="261"/>
                    <a:pt x="112" y="261"/>
                    <a:pt x="113" y="260"/>
                  </a:cubicBezTo>
                  <a:cubicBezTo>
                    <a:pt x="113" y="260"/>
                    <a:pt x="113" y="260"/>
                    <a:pt x="113" y="260"/>
                  </a:cubicBezTo>
                  <a:cubicBezTo>
                    <a:pt x="115" y="260"/>
                    <a:pt x="117" y="260"/>
                    <a:pt x="119" y="260"/>
                  </a:cubicBezTo>
                  <a:cubicBezTo>
                    <a:pt x="120" y="260"/>
                    <a:pt x="120" y="260"/>
                    <a:pt x="121" y="260"/>
                  </a:cubicBezTo>
                  <a:cubicBezTo>
                    <a:pt x="121" y="261"/>
                    <a:pt x="122" y="262"/>
                    <a:pt x="123" y="262"/>
                  </a:cubicBezTo>
                  <a:cubicBezTo>
                    <a:pt x="123" y="262"/>
                    <a:pt x="124" y="262"/>
                    <a:pt x="124" y="262"/>
                  </a:cubicBezTo>
                  <a:cubicBezTo>
                    <a:pt x="126" y="262"/>
                    <a:pt x="128" y="262"/>
                    <a:pt x="130" y="261"/>
                  </a:cubicBezTo>
                  <a:cubicBezTo>
                    <a:pt x="131" y="260"/>
                    <a:pt x="131" y="260"/>
                    <a:pt x="131" y="260"/>
                  </a:cubicBezTo>
                  <a:cubicBezTo>
                    <a:pt x="133" y="260"/>
                    <a:pt x="134" y="259"/>
                    <a:pt x="136" y="259"/>
                  </a:cubicBezTo>
                  <a:cubicBezTo>
                    <a:pt x="137" y="259"/>
                    <a:pt x="138" y="259"/>
                    <a:pt x="139" y="259"/>
                  </a:cubicBezTo>
                  <a:cubicBezTo>
                    <a:pt x="140" y="260"/>
                    <a:pt x="141" y="260"/>
                    <a:pt x="142" y="260"/>
                  </a:cubicBezTo>
                  <a:cubicBezTo>
                    <a:pt x="143" y="260"/>
                    <a:pt x="144" y="260"/>
                    <a:pt x="145" y="259"/>
                  </a:cubicBezTo>
                  <a:cubicBezTo>
                    <a:pt x="146" y="259"/>
                    <a:pt x="147" y="259"/>
                    <a:pt x="147" y="258"/>
                  </a:cubicBezTo>
                  <a:cubicBezTo>
                    <a:pt x="148" y="258"/>
                    <a:pt x="149" y="257"/>
                    <a:pt x="150" y="257"/>
                  </a:cubicBezTo>
                  <a:cubicBezTo>
                    <a:pt x="150" y="257"/>
                    <a:pt x="151" y="257"/>
                    <a:pt x="151" y="258"/>
                  </a:cubicBezTo>
                  <a:cubicBezTo>
                    <a:pt x="152" y="258"/>
                    <a:pt x="152" y="259"/>
                    <a:pt x="153" y="260"/>
                  </a:cubicBezTo>
                  <a:cubicBezTo>
                    <a:pt x="153" y="261"/>
                    <a:pt x="154" y="262"/>
                    <a:pt x="155" y="263"/>
                  </a:cubicBezTo>
                  <a:cubicBezTo>
                    <a:pt x="156" y="263"/>
                    <a:pt x="156" y="264"/>
                    <a:pt x="157" y="264"/>
                  </a:cubicBezTo>
                  <a:cubicBezTo>
                    <a:pt x="158" y="264"/>
                    <a:pt x="158" y="264"/>
                    <a:pt x="159" y="267"/>
                  </a:cubicBezTo>
                  <a:cubicBezTo>
                    <a:pt x="160" y="269"/>
                    <a:pt x="159" y="271"/>
                    <a:pt x="159" y="273"/>
                  </a:cubicBezTo>
                  <a:cubicBezTo>
                    <a:pt x="158" y="275"/>
                    <a:pt x="158" y="277"/>
                    <a:pt x="159" y="279"/>
                  </a:cubicBezTo>
                  <a:cubicBezTo>
                    <a:pt x="159" y="280"/>
                    <a:pt x="160" y="281"/>
                    <a:pt x="161" y="282"/>
                  </a:cubicBezTo>
                  <a:cubicBezTo>
                    <a:pt x="163" y="284"/>
                    <a:pt x="165" y="285"/>
                    <a:pt x="165" y="287"/>
                  </a:cubicBezTo>
                  <a:cubicBezTo>
                    <a:pt x="165" y="290"/>
                    <a:pt x="164" y="291"/>
                    <a:pt x="163" y="292"/>
                  </a:cubicBezTo>
                  <a:cubicBezTo>
                    <a:pt x="162" y="293"/>
                    <a:pt x="161" y="293"/>
                    <a:pt x="161" y="294"/>
                  </a:cubicBezTo>
                  <a:cubicBezTo>
                    <a:pt x="159" y="298"/>
                    <a:pt x="162" y="303"/>
                    <a:pt x="164" y="307"/>
                  </a:cubicBezTo>
                  <a:cubicBezTo>
                    <a:pt x="164" y="308"/>
                    <a:pt x="164" y="308"/>
                    <a:pt x="164" y="308"/>
                  </a:cubicBezTo>
                  <a:cubicBezTo>
                    <a:pt x="165" y="308"/>
                    <a:pt x="165" y="310"/>
                    <a:pt x="166" y="311"/>
                  </a:cubicBezTo>
                  <a:cubicBezTo>
                    <a:pt x="168" y="316"/>
                    <a:pt x="170" y="319"/>
                    <a:pt x="171" y="320"/>
                  </a:cubicBezTo>
                  <a:cubicBezTo>
                    <a:pt x="172" y="321"/>
                    <a:pt x="173" y="321"/>
                    <a:pt x="175" y="321"/>
                  </a:cubicBezTo>
                  <a:cubicBezTo>
                    <a:pt x="176" y="321"/>
                    <a:pt x="177" y="321"/>
                    <a:pt x="179" y="321"/>
                  </a:cubicBezTo>
                  <a:cubicBezTo>
                    <a:pt x="180" y="320"/>
                    <a:pt x="182" y="320"/>
                    <a:pt x="183" y="320"/>
                  </a:cubicBezTo>
                  <a:cubicBezTo>
                    <a:pt x="185" y="320"/>
                    <a:pt x="187" y="321"/>
                    <a:pt x="189" y="324"/>
                  </a:cubicBezTo>
                  <a:cubicBezTo>
                    <a:pt x="191" y="327"/>
                    <a:pt x="190" y="329"/>
                    <a:pt x="188" y="330"/>
                  </a:cubicBezTo>
                  <a:cubicBezTo>
                    <a:pt x="187" y="331"/>
                    <a:pt x="187" y="331"/>
                    <a:pt x="187" y="332"/>
                  </a:cubicBezTo>
                  <a:cubicBezTo>
                    <a:pt x="183" y="336"/>
                    <a:pt x="183" y="345"/>
                    <a:pt x="183" y="352"/>
                  </a:cubicBezTo>
                  <a:cubicBezTo>
                    <a:pt x="183" y="354"/>
                    <a:pt x="183" y="354"/>
                    <a:pt x="183" y="354"/>
                  </a:cubicBezTo>
                  <a:cubicBezTo>
                    <a:pt x="183" y="356"/>
                    <a:pt x="182" y="358"/>
                    <a:pt x="182" y="359"/>
                  </a:cubicBezTo>
                  <a:cubicBezTo>
                    <a:pt x="181" y="362"/>
                    <a:pt x="180" y="365"/>
                    <a:pt x="181" y="367"/>
                  </a:cubicBezTo>
                  <a:cubicBezTo>
                    <a:pt x="182" y="369"/>
                    <a:pt x="184" y="369"/>
                    <a:pt x="186" y="370"/>
                  </a:cubicBezTo>
                  <a:cubicBezTo>
                    <a:pt x="188" y="371"/>
                    <a:pt x="190" y="372"/>
                    <a:pt x="191" y="374"/>
                  </a:cubicBezTo>
                  <a:cubicBezTo>
                    <a:pt x="192" y="375"/>
                    <a:pt x="192" y="377"/>
                    <a:pt x="192" y="379"/>
                  </a:cubicBezTo>
                  <a:cubicBezTo>
                    <a:pt x="192" y="381"/>
                    <a:pt x="192" y="384"/>
                    <a:pt x="193" y="385"/>
                  </a:cubicBezTo>
                  <a:cubicBezTo>
                    <a:pt x="195" y="388"/>
                    <a:pt x="198" y="389"/>
                    <a:pt x="202" y="390"/>
                  </a:cubicBezTo>
                  <a:cubicBezTo>
                    <a:pt x="203" y="390"/>
                    <a:pt x="205" y="390"/>
                    <a:pt x="206" y="390"/>
                  </a:cubicBezTo>
                  <a:cubicBezTo>
                    <a:pt x="210" y="390"/>
                    <a:pt x="214" y="389"/>
                    <a:pt x="216" y="387"/>
                  </a:cubicBezTo>
                  <a:cubicBezTo>
                    <a:pt x="217" y="387"/>
                    <a:pt x="218" y="385"/>
                    <a:pt x="219" y="384"/>
                  </a:cubicBezTo>
                  <a:cubicBezTo>
                    <a:pt x="220" y="382"/>
                    <a:pt x="222" y="380"/>
                    <a:pt x="224" y="380"/>
                  </a:cubicBezTo>
                  <a:cubicBezTo>
                    <a:pt x="227" y="379"/>
                    <a:pt x="229" y="379"/>
                    <a:pt x="231" y="378"/>
                  </a:cubicBezTo>
                  <a:cubicBezTo>
                    <a:pt x="233" y="378"/>
                    <a:pt x="235" y="378"/>
                    <a:pt x="237" y="378"/>
                  </a:cubicBezTo>
                  <a:cubicBezTo>
                    <a:pt x="242" y="377"/>
                    <a:pt x="248" y="375"/>
                    <a:pt x="254" y="373"/>
                  </a:cubicBezTo>
                  <a:cubicBezTo>
                    <a:pt x="262" y="370"/>
                    <a:pt x="271" y="367"/>
                    <a:pt x="280" y="367"/>
                  </a:cubicBezTo>
                  <a:cubicBezTo>
                    <a:pt x="285" y="367"/>
                    <a:pt x="288" y="365"/>
                    <a:pt x="292" y="363"/>
                  </a:cubicBezTo>
                  <a:cubicBezTo>
                    <a:pt x="293" y="362"/>
                    <a:pt x="295" y="361"/>
                    <a:pt x="297" y="360"/>
                  </a:cubicBezTo>
                  <a:cubicBezTo>
                    <a:pt x="300" y="358"/>
                    <a:pt x="303" y="358"/>
                    <a:pt x="306" y="358"/>
                  </a:cubicBezTo>
                  <a:cubicBezTo>
                    <a:pt x="307" y="358"/>
                    <a:pt x="308" y="358"/>
                    <a:pt x="309" y="358"/>
                  </a:cubicBezTo>
                  <a:cubicBezTo>
                    <a:pt x="310" y="358"/>
                    <a:pt x="311" y="358"/>
                    <a:pt x="312" y="358"/>
                  </a:cubicBezTo>
                  <a:cubicBezTo>
                    <a:pt x="313" y="358"/>
                    <a:pt x="314" y="358"/>
                    <a:pt x="315" y="358"/>
                  </a:cubicBezTo>
                  <a:cubicBezTo>
                    <a:pt x="318" y="358"/>
                    <a:pt x="318" y="358"/>
                    <a:pt x="318" y="358"/>
                  </a:cubicBezTo>
                  <a:cubicBezTo>
                    <a:pt x="320" y="358"/>
                    <a:pt x="322" y="358"/>
                    <a:pt x="323" y="358"/>
                  </a:cubicBezTo>
                  <a:cubicBezTo>
                    <a:pt x="324" y="358"/>
                    <a:pt x="325" y="358"/>
                    <a:pt x="326" y="358"/>
                  </a:cubicBezTo>
                  <a:cubicBezTo>
                    <a:pt x="327" y="358"/>
                    <a:pt x="327" y="358"/>
                    <a:pt x="328" y="358"/>
                  </a:cubicBezTo>
                  <a:cubicBezTo>
                    <a:pt x="330" y="358"/>
                    <a:pt x="331" y="358"/>
                    <a:pt x="333" y="358"/>
                  </a:cubicBezTo>
                  <a:cubicBezTo>
                    <a:pt x="333" y="358"/>
                    <a:pt x="334" y="358"/>
                    <a:pt x="335" y="358"/>
                  </a:cubicBezTo>
                  <a:cubicBezTo>
                    <a:pt x="339" y="358"/>
                    <a:pt x="342" y="356"/>
                    <a:pt x="346" y="354"/>
                  </a:cubicBezTo>
                  <a:cubicBezTo>
                    <a:pt x="348" y="353"/>
                    <a:pt x="350" y="352"/>
                    <a:pt x="352" y="352"/>
                  </a:cubicBezTo>
                  <a:cubicBezTo>
                    <a:pt x="353" y="351"/>
                    <a:pt x="354" y="351"/>
                    <a:pt x="355" y="350"/>
                  </a:cubicBezTo>
                  <a:cubicBezTo>
                    <a:pt x="360" y="349"/>
                    <a:pt x="363" y="348"/>
                    <a:pt x="365" y="343"/>
                  </a:cubicBezTo>
                  <a:cubicBezTo>
                    <a:pt x="366" y="339"/>
                    <a:pt x="368" y="336"/>
                    <a:pt x="369" y="333"/>
                  </a:cubicBezTo>
                  <a:cubicBezTo>
                    <a:pt x="370" y="330"/>
                    <a:pt x="371" y="328"/>
                    <a:pt x="372" y="325"/>
                  </a:cubicBezTo>
                  <a:cubicBezTo>
                    <a:pt x="374" y="319"/>
                    <a:pt x="378" y="315"/>
                    <a:pt x="381" y="311"/>
                  </a:cubicBezTo>
                  <a:cubicBezTo>
                    <a:pt x="383" y="310"/>
                    <a:pt x="383" y="310"/>
                    <a:pt x="383" y="310"/>
                  </a:cubicBezTo>
                  <a:cubicBezTo>
                    <a:pt x="384" y="308"/>
                    <a:pt x="386" y="306"/>
                    <a:pt x="387" y="305"/>
                  </a:cubicBezTo>
                  <a:cubicBezTo>
                    <a:pt x="388" y="305"/>
                    <a:pt x="388" y="305"/>
                    <a:pt x="388" y="305"/>
                  </a:cubicBezTo>
                  <a:cubicBezTo>
                    <a:pt x="389" y="300"/>
                    <a:pt x="389" y="300"/>
                    <a:pt x="389" y="300"/>
                  </a:cubicBezTo>
                  <a:cubicBezTo>
                    <a:pt x="389" y="298"/>
                    <a:pt x="390" y="296"/>
                    <a:pt x="390" y="295"/>
                  </a:cubicBezTo>
                  <a:cubicBezTo>
                    <a:pt x="390" y="294"/>
                    <a:pt x="390" y="293"/>
                    <a:pt x="390" y="291"/>
                  </a:cubicBezTo>
                  <a:cubicBezTo>
                    <a:pt x="390" y="289"/>
                    <a:pt x="390" y="286"/>
                    <a:pt x="392" y="283"/>
                  </a:cubicBezTo>
                  <a:cubicBezTo>
                    <a:pt x="394" y="280"/>
                    <a:pt x="397" y="278"/>
                    <a:pt x="401" y="278"/>
                  </a:cubicBezTo>
                  <a:cubicBezTo>
                    <a:pt x="402" y="278"/>
                    <a:pt x="402" y="278"/>
                    <a:pt x="402" y="278"/>
                  </a:cubicBezTo>
                  <a:cubicBezTo>
                    <a:pt x="406" y="278"/>
                    <a:pt x="408" y="278"/>
                    <a:pt x="410" y="275"/>
                  </a:cubicBezTo>
                  <a:cubicBezTo>
                    <a:pt x="411" y="274"/>
                    <a:pt x="412" y="273"/>
                    <a:pt x="413" y="272"/>
                  </a:cubicBezTo>
                  <a:cubicBezTo>
                    <a:pt x="414" y="270"/>
                    <a:pt x="415" y="268"/>
                    <a:pt x="417" y="267"/>
                  </a:cubicBezTo>
                  <a:cubicBezTo>
                    <a:pt x="420" y="265"/>
                    <a:pt x="420" y="262"/>
                    <a:pt x="421" y="260"/>
                  </a:cubicBezTo>
                  <a:cubicBezTo>
                    <a:pt x="421" y="259"/>
                    <a:pt x="422" y="258"/>
                    <a:pt x="422" y="256"/>
                  </a:cubicBezTo>
                  <a:cubicBezTo>
                    <a:pt x="423" y="253"/>
                    <a:pt x="425" y="251"/>
                    <a:pt x="427" y="249"/>
                  </a:cubicBezTo>
                  <a:cubicBezTo>
                    <a:pt x="430" y="246"/>
                    <a:pt x="432" y="243"/>
                    <a:pt x="432" y="239"/>
                  </a:cubicBezTo>
                  <a:cubicBezTo>
                    <a:pt x="432" y="237"/>
                    <a:pt x="432" y="230"/>
                    <a:pt x="430" y="227"/>
                  </a:cubicBezTo>
                  <a:cubicBezTo>
                    <a:pt x="430" y="225"/>
                    <a:pt x="430" y="225"/>
                    <a:pt x="430" y="225"/>
                  </a:cubicBezTo>
                  <a:cubicBezTo>
                    <a:pt x="428" y="222"/>
                    <a:pt x="426" y="219"/>
                    <a:pt x="423" y="217"/>
                  </a:cubicBezTo>
                  <a:cubicBezTo>
                    <a:pt x="423" y="216"/>
                    <a:pt x="423" y="216"/>
                    <a:pt x="424" y="216"/>
                  </a:cubicBezTo>
                  <a:cubicBezTo>
                    <a:pt x="424" y="215"/>
                    <a:pt x="424" y="215"/>
                    <a:pt x="425" y="215"/>
                  </a:cubicBezTo>
                  <a:cubicBezTo>
                    <a:pt x="426" y="215"/>
                    <a:pt x="428" y="216"/>
                    <a:pt x="429" y="216"/>
                  </a:cubicBezTo>
                  <a:cubicBezTo>
                    <a:pt x="432" y="217"/>
                    <a:pt x="432" y="217"/>
                    <a:pt x="433" y="217"/>
                  </a:cubicBezTo>
                  <a:cubicBezTo>
                    <a:pt x="433" y="217"/>
                    <a:pt x="433" y="217"/>
                    <a:pt x="433" y="217"/>
                  </a:cubicBezTo>
                  <a:cubicBezTo>
                    <a:pt x="433" y="217"/>
                    <a:pt x="434" y="217"/>
                    <a:pt x="434" y="217"/>
                  </a:cubicBezTo>
                  <a:cubicBezTo>
                    <a:pt x="440" y="217"/>
                    <a:pt x="440" y="217"/>
                    <a:pt x="440" y="217"/>
                  </a:cubicBezTo>
                  <a:cubicBezTo>
                    <a:pt x="435" y="213"/>
                    <a:pt x="435" y="213"/>
                    <a:pt x="435" y="213"/>
                  </a:cubicBezTo>
                  <a:cubicBezTo>
                    <a:pt x="434" y="213"/>
                    <a:pt x="433" y="212"/>
                    <a:pt x="433" y="211"/>
                  </a:cubicBezTo>
                  <a:cubicBezTo>
                    <a:pt x="432" y="210"/>
                    <a:pt x="431" y="209"/>
                    <a:pt x="430" y="208"/>
                  </a:cubicBezTo>
                  <a:cubicBezTo>
                    <a:pt x="430" y="206"/>
                    <a:pt x="430" y="204"/>
                    <a:pt x="431" y="203"/>
                  </a:cubicBezTo>
                  <a:cubicBezTo>
                    <a:pt x="431" y="202"/>
                    <a:pt x="431" y="202"/>
                    <a:pt x="431" y="201"/>
                  </a:cubicBezTo>
                  <a:cubicBezTo>
                    <a:pt x="431" y="200"/>
                    <a:pt x="431" y="199"/>
                    <a:pt x="431" y="199"/>
                  </a:cubicBezTo>
                  <a:cubicBezTo>
                    <a:pt x="431" y="199"/>
                    <a:pt x="431" y="199"/>
                    <a:pt x="431" y="199"/>
                  </a:cubicBezTo>
                  <a:cubicBezTo>
                    <a:pt x="431" y="198"/>
                    <a:pt x="431" y="198"/>
                    <a:pt x="431" y="198"/>
                  </a:cubicBezTo>
                  <a:cubicBezTo>
                    <a:pt x="431" y="198"/>
                    <a:pt x="431" y="198"/>
                    <a:pt x="430" y="198"/>
                  </a:cubicBezTo>
                  <a:cubicBezTo>
                    <a:pt x="430" y="197"/>
                    <a:pt x="430" y="197"/>
                    <a:pt x="429" y="196"/>
                  </a:cubicBezTo>
                  <a:cubicBezTo>
                    <a:pt x="429" y="196"/>
                    <a:pt x="426" y="192"/>
                    <a:pt x="428" y="190"/>
                  </a:cubicBezTo>
                  <a:cubicBezTo>
                    <a:pt x="428" y="189"/>
                    <a:pt x="430" y="188"/>
                    <a:pt x="431" y="188"/>
                  </a:cubicBezTo>
                  <a:cubicBezTo>
                    <a:pt x="432" y="188"/>
                    <a:pt x="433" y="187"/>
                    <a:pt x="433" y="187"/>
                  </a:cubicBezTo>
                  <a:cubicBezTo>
                    <a:pt x="435" y="186"/>
                    <a:pt x="437" y="184"/>
                    <a:pt x="438" y="182"/>
                  </a:cubicBezTo>
                  <a:cubicBezTo>
                    <a:pt x="438" y="181"/>
                    <a:pt x="438" y="181"/>
                    <a:pt x="438" y="181"/>
                  </a:cubicBezTo>
                  <a:cubicBezTo>
                    <a:pt x="439" y="180"/>
                    <a:pt x="439" y="179"/>
                    <a:pt x="440" y="179"/>
                  </a:cubicBezTo>
                  <a:cubicBezTo>
                    <a:pt x="440" y="179"/>
                    <a:pt x="440" y="179"/>
                    <a:pt x="440" y="179"/>
                  </a:cubicBezTo>
                  <a:cubicBezTo>
                    <a:pt x="441" y="179"/>
                    <a:pt x="441" y="179"/>
                    <a:pt x="442" y="179"/>
                  </a:cubicBezTo>
                  <a:cubicBezTo>
                    <a:pt x="442" y="179"/>
                    <a:pt x="442" y="179"/>
                    <a:pt x="442" y="179"/>
                  </a:cubicBezTo>
                  <a:cubicBezTo>
                    <a:pt x="443" y="180"/>
                    <a:pt x="444" y="180"/>
                    <a:pt x="445" y="180"/>
                  </a:cubicBezTo>
                  <a:cubicBezTo>
                    <a:pt x="445" y="180"/>
                    <a:pt x="446" y="180"/>
                    <a:pt x="446" y="180"/>
                  </a:cubicBezTo>
                  <a:cubicBezTo>
                    <a:pt x="447" y="180"/>
                    <a:pt x="448" y="179"/>
                    <a:pt x="450" y="178"/>
                  </a:cubicBezTo>
                  <a:cubicBezTo>
                    <a:pt x="451" y="177"/>
                    <a:pt x="451" y="177"/>
                    <a:pt x="451" y="177"/>
                  </a:cubicBezTo>
                  <a:cubicBezTo>
                    <a:pt x="452" y="177"/>
                    <a:pt x="452" y="176"/>
                    <a:pt x="453" y="176"/>
                  </a:cubicBezTo>
                  <a:cubicBezTo>
                    <a:pt x="454" y="175"/>
                    <a:pt x="455" y="175"/>
                    <a:pt x="455" y="175"/>
                  </a:cubicBezTo>
                  <a:cubicBezTo>
                    <a:pt x="456" y="175"/>
                    <a:pt x="456" y="175"/>
                    <a:pt x="456" y="175"/>
                  </a:cubicBezTo>
                  <a:cubicBezTo>
                    <a:pt x="457" y="175"/>
                    <a:pt x="457" y="175"/>
                    <a:pt x="457" y="175"/>
                  </a:cubicBezTo>
                  <a:cubicBezTo>
                    <a:pt x="458" y="175"/>
                    <a:pt x="459" y="176"/>
                    <a:pt x="460" y="176"/>
                  </a:cubicBezTo>
                  <a:cubicBezTo>
                    <a:pt x="461" y="177"/>
                    <a:pt x="461" y="177"/>
                    <a:pt x="462" y="177"/>
                  </a:cubicBezTo>
                  <a:cubicBezTo>
                    <a:pt x="463" y="178"/>
                    <a:pt x="464" y="178"/>
                    <a:pt x="465" y="179"/>
                  </a:cubicBezTo>
                  <a:cubicBezTo>
                    <a:pt x="467" y="180"/>
                    <a:pt x="467" y="180"/>
                    <a:pt x="467" y="180"/>
                  </a:cubicBezTo>
                  <a:cubicBezTo>
                    <a:pt x="468" y="178"/>
                    <a:pt x="468" y="178"/>
                    <a:pt x="468" y="178"/>
                  </a:cubicBezTo>
                  <a:cubicBezTo>
                    <a:pt x="468" y="178"/>
                    <a:pt x="468" y="178"/>
                    <a:pt x="469" y="177"/>
                  </a:cubicBezTo>
                  <a:cubicBezTo>
                    <a:pt x="469" y="176"/>
                    <a:pt x="470" y="175"/>
                    <a:pt x="470" y="174"/>
                  </a:cubicBezTo>
                  <a:cubicBezTo>
                    <a:pt x="469" y="172"/>
                    <a:pt x="468" y="170"/>
                    <a:pt x="466" y="169"/>
                  </a:cubicBezTo>
                  <a:cubicBezTo>
                    <a:pt x="464" y="166"/>
                    <a:pt x="464" y="166"/>
                    <a:pt x="464" y="166"/>
                  </a:cubicBezTo>
                  <a:cubicBezTo>
                    <a:pt x="460" y="162"/>
                    <a:pt x="457" y="159"/>
                    <a:pt x="456" y="153"/>
                  </a:cubicBezTo>
                  <a:cubicBezTo>
                    <a:pt x="455" y="149"/>
                    <a:pt x="453" y="142"/>
                    <a:pt x="455" y="136"/>
                  </a:cubicBezTo>
                  <a:cubicBezTo>
                    <a:pt x="456" y="133"/>
                    <a:pt x="459" y="132"/>
                    <a:pt x="462" y="131"/>
                  </a:cubicBezTo>
                  <a:cubicBezTo>
                    <a:pt x="465" y="130"/>
                    <a:pt x="468" y="129"/>
                    <a:pt x="469" y="126"/>
                  </a:cubicBezTo>
                  <a:cubicBezTo>
                    <a:pt x="469" y="125"/>
                    <a:pt x="469" y="124"/>
                    <a:pt x="469" y="122"/>
                  </a:cubicBezTo>
                  <a:cubicBezTo>
                    <a:pt x="469" y="121"/>
                    <a:pt x="470" y="119"/>
                    <a:pt x="470" y="117"/>
                  </a:cubicBezTo>
                  <a:cubicBezTo>
                    <a:pt x="472" y="115"/>
                    <a:pt x="474" y="114"/>
                    <a:pt x="476" y="112"/>
                  </a:cubicBezTo>
                  <a:cubicBezTo>
                    <a:pt x="477" y="112"/>
                    <a:pt x="477" y="112"/>
                    <a:pt x="478" y="111"/>
                  </a:cubicBezTo>
                  <a:cubicBezTo>
                    <a:pt x="483" y="108"/>
                    <a:pt x="487" y="102"/>
                    <a:pt x="488" y="96"/>
                  </a:cubicBezTo>
                  <a:cubicBezTo>
                    <a:pt x="490" y="90"/>
                    <a:pt x="483" y="87"/>
                    <a:pt x="478" y="8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1" name="Freeform 20"/>
            <p:cNvSpPr>
              <a:spLocks/>
            </p:cNvSpPr>
            <p:nvPr/>
          </p:nvSpPr>
          <p:spPr bwMode="auto">
            <a:xfrm>
              <a:off x="4048536" y="1196228"/>
              <a:ext cx="648128" cy="880869"/>
            </a:xfrm>
            <a:custGeom>
              <a:avLst/>
              <a:gdLst>
                <a:gd name="T0" fmla="*/ 249 w 256"/>
                <a:gd name="T1" fmla="*/ 182 h 364"/>
                <a:gd name="T2" fmla="*/ 238 w 256"/>
                <a:gd name="T3" fmla="*/ 161 h 364"/>
                <a:gd name="T4" fmla="*/ 236 w 256"/>
                <a:gd name="T5" fmla="*/ 145 h 364"/>
                <a:gd name="T6" fmla="*/ 229 w 256"/>
                <a:gd name="T7" fmla="*/ 111 h 364"/>
                <a:gd name="T8" fmla="*/ 225 w 256"/>
                <a:gd name="T9" fmla="*/ 100 h 364"/>
                <a:gd name="T10" fmla="*/ 226 w 256"/>
                <a:gd name="T11" fmla="*/ 77 h 364"/>
                <a:gd name="T12" fmla="*/ 224 w 256"/>
                <a:gd name="T13" fmla="*/ 56 h 364"/>
                <a:gd name="T14" fmla="*/ 218 w 256"/>
                <a:gd name="T15" fmla="*/ 42 h 364"/>
                <a:gd name="T16" fmla="*/ 219 w 256"/>
                <a:gd name="T17" fmla="*/ 18 h 364"/>
                <a:gd name="T18" fmla="*/ 221 w 256"/>
                <a:gd name="T19" fmla="*/ 7 h 364"/>
                <a:gd name="T20" fmla="*/ 219 w 256"/>
                <a:gd name="T21" fmla="*/ 6 h 364"/>
                <a:gd name="T22" fmla="*/ 200 w 256"/>
                <a:gd name="T23" fmla="*/ 0 h 364"/>
                <a:gd name="T24" fmla="*/ 190 w 256"/>
                <a:gd name="T25" fmla="*/ 18 h 364"/>
                <a:gd name="T26" fmla="*/ 161 w 256"/>
                <a:gd name="T27" fmla="*/ 35 h 364"/>
                <a:gd name="T28" fmla="*/ 148 w 256"/>
                <a:gd name="T29" fmla="*/ 58 h 364"/>
                <a:gd name="T30" fmla="*/ 143 w 256"/>
                <a:gd name="T31" fmla="*/ 63 h 364"/>
                <a:gd name="T32" fmla="*/ 146 w 256"/>
                <a:gd name="T33" fmla="*/ 86 h 364"/>
                <a:gd name="T34" fmla="*/ 150 w 256"/>
                <a:gd name="T35" fmla="*/ 113 h 364"/>
                <a:gd name="T36" fmla="*/ 136 w 256"/>
                <a:gd name="T37" fmla="*/ 130 h 364"/>
                <a:gd name="T38" fmla="*/ 142 w 256"/>
                <a:gd name="T39" fmla="*/ 151 h 364"/>
                <a:gd name="T40" fmla="*/ 133 w 256"/>
                <a:gd name="T41" fmla="*/ 180 h 364"/>
                <a:gd name="T42" fmla="*/ 122 w 256"/>
                <a:gd name="T43" fmla="*/ 180 h 364"/>
                <a:gd name="T44" fmla="*/ 108 w 256"/>
                <a:gd name="T45" fmla="*/ 177 h 364"/>
                <a:gd name="T46" fmla="*/ 81 w 256"/>
                <a:gd name="T47" fmla="*/ 190 h 364"/>
                <a:gd name="T48" fmla="*/ 24 w 256"/>
                <a:gd name="T49" fmla="*/ 224 h 364"/>
                <a:gd name="T50" fmla="*/ 13 w 256"/>
                <a:gd name="T51" fmla="*/ 253 h 364"/>
                <a:gd name="T52" fmla="*/ 3 w 256"/>
                <a:gd name="T53" fmla="*/ 328 h 364"/>
                <a:gd name="T54" fmla="*/ 1 w 256"/>
                <a:gd name="T55" fmla="*/ 336 h 364"/>
                <a:gd name="T56" fmla="*/ 7 w 256"/>
                <a:gd name="T57" fmla="*/ 337 h 364"/>
                <a:gd name="T58" fmla="*/ 9 w 256"/>
                <a:gd name="T59" fmla="*/ 337 h 364"/>
                <a:gd name="T60" fmla="*/ 16 w 256"/>
                <a:gd name="T61" fmla="*/ 337 h 364"/>
                <a:gd name="T62" fmla="*/ 23 w 256"/>
                <a:gd name="T63" fmla="*/ 348 h 364"/>
                <a:gd name="T64" fmla="*/ 56 w 256"/>
                <a:gd name="T65" fmla="*/ 361 h 364"/>
                <a:gd name="T66" fmla="*/ 71 w 256"/>
                <a:gd name="T67" fmla="*/ 352 h 364"/>
                <a:gd name="T68" fmla="*/ 81 w 256"/>
                <a:gd name="T69" fmla="*/ 351 h 364"/>
                <a:gd name="T70" fmla="*/ 106 w 256"/>
                <a:gd name="T71" fmla="*/ 297 h 364"/>
                <a:gd name="T72" fmla="*/ 112 w 256"/>
                <a:gd name="T73" fmla="*/ 296 h 364"/>
                <a:gd name="T74" fmla="*/ 119 w 256"/>
                <a:gd name="T75" fmla="*/ 298 h 364"/>
                <a:gd name="T76" fmla="*/ 126 w 256"/>
                <a:gd name="T77" fmla="*/ 298 h 364"/>
                <a:gd name="T78" fmla="*/ 151 w 256"/>
                <a:gd name="T79" fmla="*/ 306 h 364"/>
                <a:gd name="T80" fmla="*/ 176 w 256"/>
                <a:gd name="T81" fmla="*/ 296 h 364"/>
                <a:gd name="T82" fmla="*/ 192 w 256"/>
                <a:gd name="T83" fmla="*/ 287 h 364"/>
                <a:gd name="T84" fmla="*/ 205 w 256"/>
                <a:gd name="T85" fmla="*/ 278 h 364"/>
                <a:gd name="T86" fmla="*/ 217 w 256"/>
                <a:gd name="T87" fmla="*/ 270 h 364"/>
                <a:gd name="T88" fmla="*/ 223 w 256"/>
                <a:gd name="T89" fmla="*/ 262 h 364"/>
                <a:gd name="T90" fmla="*/ 246 w 256"/>
                <a:gd name="T91" fmla="*/ 245 h 364"/>
                <a:gd name="T92" fmla="*/ 244 w 256"/>
                <a:gd name="T93" fmla="*/ 230 h 364"/>
                <a:gd name="T94" fmla="*/ 244 w 256"/>
                <a:gd name="T95" fmla="*/ 220 h 364"/>
                <a:gd name="T96" fmla="*/ 245 w 256"/>
                <a:gd name="T97" fmla="*/ 212 h 364"/>
                <a:gd name="T98" fmla="*/ 247 w 256"/>
                <a:gd name="T99" fmla="*/ 20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364">
                  <a:moveTo>
                    <a:pt x="253" y="193"/>
                  </a:moveTo>
                  <a:cubicBezTo>
                    <a:pt x="255" y="190"/>
                    <a:pt x="256" y="187"/>
                    <a:pt x="253" y="184"/>
                  </a:cubicBezTo>
                  <a:cubicBezTo>
                    <a:pt x="252" y="183"/>
                    <a:pt x="251" y="182"/>
                    <a:pt x="249" y="182"/>
                  </a:cubicBezTo>
                  <a:cubicBezTo>
                    <a:pt x="247" y="182"/>
                    <a:pt x="246" y="182"/>
                    <a:pt x="245" y="181"/>
                  </a:cubicBezTo>
                  <a:cubicBezTo>
                    <a:pt x="240" y="177"/>
                    <a:pt x="240" y="171"/>
                    <a:pt x="239" y="166"/>
                  </a:cubicBezTo>
                  <a:cubicBezTo>
                    <a:pt x="239" y="164"/>
                    <a:pt x="239" y="162"/>
                    <a:pt x="238" y="161"/>
                  </a:cubicBezTo>
                  <a:cubicBezTo>
                    <a:pt x="238" y="159"/>
                    <a:pt x="238" y="158"/>
                    <a:pt x="237" y="157"/>
                  </a:cubicBezTo>
                  <a:cubicBezTo>
                    <a:pt x="236" y="155"/>
                    <a:pt x="236" y="154"/>
                    <a:pt x="236" y="151"/>
                  </a:cubicBezTo>
                  <a:cubicBezTo>
                    <a:pt x="236" y="149"/>
                    <a:pt x="236" y="147"/>
                    <a:pt x="236" y="145"/>
                  </a:cubicBezTo>
                  <a:cubicBezTo>
                    <a:pt x="236" y="143"/>
                    <a:pt x="236" y="141"/>
                    <a:pt x="236" y="139"/>
                  </a:cubicBezTo>
                  <a:cubicBezTo>
                    <a:pt x="236" y="137"/>
                    <a:pt x="236" y="119"/>
                    <a:pt x="230" y="119"/>
                  </a:cubicBezTo>
                  <a:cubicBezTo>
                    <a:pt x="229" y="116"/>
                    <a:pt x="229" y="114"/>
                    <a:pt x="229" y="111"/>
                  </a:cubicBezTo>
                  <a:cubicBezTo>
                    <a:pt x="229" y="111"/>
                    <a:pt x="229" y="110"/>
                    <a:pt x="229" y="109"/>
                  </a:cubicBezTo>
                  <a:cubicBezTo>
                    <a:pt x="229" y="107"/>
                    <a:pt x="228" y="105"/>
                    <a:pt x="227" y="103"/>
                  </a:cubicBezTo>
                  <a:cubicBezTo>
                    <a:pt x="226" y="102"/>
                    <a:pt x="226" y="101"/>
                    <a:pt x="225" y="100"/>
                  </a:cubicBezTo>
                  <a:cubicBezTo>
                    <a:pt x="224" y="97"/>
                    <a:pt x="224" y="93"/>
                    <a:pt x="224" y="90"/>
                  </a:cubicBezTo>
                  <a:cubicBezTo>
                    <a:pt x="223" y="88"/>
                    <a:pt x="223" y="88"/>
                    <a:pt x="223" y="88"/>
                  </a:cubicBezTo>
                  <a:cubicBezTo>
                    <a:pt x="223" y="84"/>
                    <a:pt x="223" y="81"/>
                    <a:pt x="226" y="77"/>
                  </a:cubicBezTo>
                  <a:cubicBezTo>
                    <a:pt x="228" y="72"/>
                    <a:pt x="228" y="71"/>
                    <a:pt x="227" y="66"/>
                  </a:cubicBezTo>
                  <a:cubicBezTo>
                    <a:pt x="226" y="65"/>
                    <a:pt x="226" y="63"/>
                    <a:pt x="226" y="61"/>
                  </a:cubicBezTo>
                  <a:cubicBezTo>
                    <a:pt x="225" y="59"/>
                    <a:pt x="225" y="58"/>
                    <a:pt x="224" y="56"/>
                  </a:cubicBezTo>
                  <a:cubicBezTo>
                    <a:pt x="224" y="54"/>
                    <a:pt x="223" y="52"/>
                    <a:pt x="222" y="51"/>
                  </a:cubicBezTo>
                  <a:cubicBezTo>
                    <a:pt x="221" y="50"/>
                    <a:pt x="220" y="48"/>
                    <a:pt x="220" y="47"/>
                  </a:cubicBezTo>
                  <a:cubicBezTo>
                    <a:pt x="219" y="45"/>
                    <a:pt x="219" y="43"/>
                    <a:pt x="218" y="42"/>
                  </a:cubicBezTo>
                  <a:cubicBezTo>
                    <a:pt x="218" y="40"/>
                    <a:pt x="217" y="38"/>
                    <a:pt x="216" y="36"/>
                  </a:cubicBezTo>
                  <a:cubicBezTo>
                    <a:pt x="215" y="32"/>
                    <a:pt x="214" y="29"/>
                    <a:pt x="215" y="25"/>
                  </a:cubicBezTo>
                  <a:cubicBezTo>
                    <a:pt x="216" y="22"/>
                    <a:pt x="217" y="20"/>
                    <a:pt x="219" y="18"/>
                  </a:cubicBezTo>
                  <a:cubicBezTo>
                    <a:pt x="219" y="18"/>
                    <a:pt x="220" y="17"/>
                    <a:pt x="221" y="16"/>
                  </a:cubicBezTo>
                  <a:cubicBezTo>
                    <a:pt x="223" y="13"/>
                    <a:pt x="222" y="11"/>
                    <a:pt x="221" y="8"/>
                  </a:cubicBezTo>
                  <a:cubicBezTo>
                    <a:pt x="221" y="7"/>
                    <a:pt x="221" y="7"/>
                    <a:pt x="221" y="7"/>
                  </a:cubicBezTo>
                  <a:cubicBezTo>
                    <a:pt x="221" y="6"/>
                    <a:pt x="221" y="6"/>
                    <a:pt x="221" y="6"/>
                  </a:cubicBezTo>
                  <a:cubicBezTo>
                    <a:pt x="220" y="6"/>
                    <a:pt x="220" y="6"/>
                    <a:pt x="220" y="6"/>
                  </a:cubicBezTo>
                  <a:cubicBezTo>
                    <a:pt x="219" y="6"/>
                    <a:pt x="219" y="6"/>
                    <a:pt x="219" y="6"/>
                  </a:cubicBezTo>
                  <a:cubicBezTo>
                    <a:pt x="217" y="5"/>
                    <a:pt x="216" y="5"/>
                    <a:pt x="215" y="5"/>
                  </a:cubicBezTo>
                  <a:cubicBezTo>
                    <a:pt x="211" y="5"/>
                    <a:pt x="208" y="5"/>
                    <a:pt x="205" y="3"/>
                  </a:cubicBezTo>
                  <a:cubicBezTo>
                    <a:pt x="200" y="0"/>
                    <a:pt x="200" y="0"/>
                    <a:pt x="200" y="0"/>
                  </a:cubicBezTo>
                  <a:cubicBezTo>
                    <a:pt x="200" y="4"/>
                    <a:pt x="200" y="4"/>
                    <a:pt x="200" y="4"/>
                  </a:cubicBezTo>
                  <a:cubicBezTo>
                    <a:pt x="200" y="9"/>
                    <a:pt x="195" y="13"/>
                    <a:pt x="191" y="17"/>
                  </a:cubicBezTo>
                  <a:cubicBezTo>
                    <a:pt x="190" y="18"/>
                    <a:pt x="190" y="18"/>
                    <a:pt x="190" y="18"/>
                  </a:cubicBezTo>
                  <a:cubicBezTo>
                    <a:pt x="188" y="20"/>
                    <a:pt x="186" y="21"/>
                    <a:pt x="185" y="23"/>
                  </a:cubicBezTo>
                  <a:cubicBezTo>
                    <a:pt x="181" y="27"/>
                    <a:pt x="178" y="30"/>
                    <a:pt x="171" y="31"/>
                  </a:cubicBezTo>
                  <a:cubicBezTo>
                    <a:pt x="166" y="31"/>
                    <a:pt x="163" y="33"/>
                    <a:pt x="161" y="35"/>
                  </a:cubicBezTo>
                  <a:cubicBezTo>
                    <a:pt x="158" y="37"/>
                    <a:pt x="158" y="40"/>
                    <a:pt x="158" y="42"/>
                  </a:cubicBezTo>
                  <a:cubicBezTo>
                    <a:pt x="158" y="43"/>
                    <a:pt x="157" y="44"/>
                    <a:pt x="157" y="46"/>
                  </a:cubicBezTo>
                  <a:cubicBezTo>
                    <a:pt x="156" y="49"/>
                    <a:pt x="151" y="54"/>
                    <a:pt x="148" y="58"/>
                  </a:cubicBezTo>
                  <a:cubicBezTo>
                    <a:pt x="147" y="59"/>
                    <a:pt x="147" y="59"/>
                    <a:pt x="147" y="59"/>
                  </a:cubicBezTo>
                  <a:cubicBezTo>
                    <a:pt x="147" y="60"/>
                    <a:pt x="146" y="60"/>
                    <a:pt x="145" y="61"/>
                  </a:cubicBezTo>
                  <a:cubicBezTo>
                    <a:pt x="145" y="61"/>
                    <a:pt x="144" y="62"/>
                    <a:pt x="143" y="63"/>
                  </a:cubicBezTo>
                  <a:cubicBezTo>
                    <a:pt x="142" y="66"/>
                    <a:pt x="143" y="68"/>
                    <a:pt x="145" y="71"/>
                  </a:cubicBezTo>
                  <a:cubicBezTo>
                    <a:pt x="146" y="72"/>
                    <a:pt x="146" y="74"/>
                    <a:pt x="147" y="76"/>
                  </a:cubicBezTo>
                  <a:cubicBezTo>
                    <a:pt x="147" y="79"/>
                    <a:pt x="147" y="83"/>
                    <a:pt x="146" y="86"/>
                  </a:cubicBezTo>
                  <a:cubicBezTo>
                    <a:pt x="146" y="87"/>
                    <a:pt x="146" y="88"/>
                    <a:pt x="146" y="89"/>
                  </a:cubicBezTo>
                  <a:cubicBezTo>
                    <a:pt x="145" y="93"/>
                    <a:pt x="147" y="96"/>
                    <a:pt x="148" y="100"/>
                  </a:cubicBezTo>
                  <a:cubicBezTo>
                    <a:pt x="150" y="105"/>
                    <a:pt x="151" y="109"/>
                    <a:pt x="150" y="113"/>
                  </a:cubicBezTo>
                  <a:cubicBezTo>
                    <a:pt x="149" y="115"/>
                    <a:pt x="148" y="117"/>
                    <a:pt x="146" y="118"/>
                  </a:cubicBezTo>
                  <a:cubicBezTo>
                    <a:pt x="145" y="119"/>
                    <a:pt x="144" y="120"/>
                    <a:pt x="143" y="121"/>
                  </a:cubicBezTo>
                  <a:cubicBezTo>
                    <a:pt x="140" y="123"/>
                    <a:pt x="137" y="127"/>
                    <a:pt x="136" y="130"/>
                  </a:cubicBezTo>
                  <a:cubicBezTo>
                    <a:pt x="135" y="134"/>
                    <a:pt x="135" y="140"/>
                    <a:pt x="135" y="143"/>
                  </a:cubicBezTo>
                  <a:cubicBezTo>
                    <a:pt x="136" y="147"/>
                    <a:pt x="138" y="148"/>
                    <a:pt x="140" y="150"/>
                  </a:cubicBezTo>
                  <a:cubicBezTo>
                    <a:pt x="141" y="150"/>
                    <a:pt x="141" y="150"/>
                    <a:pt x="142" y="151"/>
                  </a:cubicBezTo>
                  <a:cubicBezTo>
                    <a:pt x="150" y="156"/>
                    <a:pt x="146" y="166"/>
                    <a:pt x="144" y="173"/>
                  </a:cubicBezTo>
                  <a:cubicBezTo>
                    <a:pt x="142" y="179"/>
                    <a:pt x="139" y="180"/>
                    <a:pt x="136" y="180"/>
                  </a:cubicBezTo>
                  <a:cubicBezTo>
                    <a:pt x="135" y="180"/>
                    <a:pt x="134" y="180"/>
                    <a:pt x="133" y="180"/>
                  </a:cubicBezTo>
                  <a:cubicBezTo>
                    <a:pt x="132" y="180"/>
                    <a:pt x="131" y="180"/>
                    <a:pt x="131" y="179"/>
                  </a:cubicBezTo>
                  <a:cubicBezTo>
                    <a:pt x="129" y="179"/>
                    <a:pt x="127" y="179"/>
                    <a:pt x="126" y="179"/>
                  </a:cubicBezTo>
                  <a:cubicBezTo>
                    <a:pt x="124" y="179"/>
                    <a:pt x="123" y="179"/>
                    <a:pt x="122" y="180"/>
                  </a:cubicBezTo>
                  <a:cubicBezTo>
                    <a:pt x="120" y="180"/>
                    <a:pt x="119" y="181"/>
                    <a:pt x="118" y="181"/>
                  </a:cubicBezTo>
                  <a:cubicBezTo>
                    <a:pt x="116" y="181"/>
                    <a:pt x="114" y="180"/>
                    <a:pt x="113" y="179"/>
                  </a:cubicBezTo>
                  <a:cubicBezTo>
                    <a:pt x="111" y="178"/>
                    <a:pt x="110" y="178"/>
                    <a:pt x="108" y="177"/>
                  </a:cubicBezTo>
                  <a:cubicBezTo>
                    <a:pt x="107" y="177"/>
                    <a:pt x="106" y="177"/>
                    <a:pt x="105" y="177"/>
                  </a:cubicBezTo>
                  <a:cubicBezTo>
                    <a:pt x="103" y="177"/>
                    <a:pt x="101" y="178"/>
                    <a:pt x="98" y="178"/>
                  </a:cubicBezTo>
                  <a:cubicBezTo>
                    <a:pt x="92" y="181"/>
                    <a:pt x="86" y="185"/>
                    <a:pt x="81" y="190"/>
                  </a:cubicBezTo>
                  <a:cubicBezTo>
                    <a:pt x="80" y="190"/>
                    <a:pt x="80" y="190"/>
                    <a:pt x="80" y="190"/>
                  </a:cubicBezTo>
                  <a:cubicBezTo>
                    <a:pt x="68" y="201"/>
                    <a:pt x="53" y="209"/>
                    <a:pt x="40" y="212"/>
                  </a:cubicBezTo>
                  <a:cubicBezTo>
                    <a:pt x="32" y="214"/>
                    <a:pt x="27" y="216"/>
                    <a:pt x="24" y="224"/>
                  </a:cubicBezTo>
                  <a:cubicBezTo>
                    <a:pt x="23" y="227"/>
                    <a:pt x="22" y="230"/>
                    <a:pt x="21" y="233"/>
                  </a:cubicBezTo>
                  <a:cubicBezTo>
                    <a:pt x="20" y="237"/>
                    <a:pt x="19" y="242"/>
                    <a:pt x="17" y="246"/>
                  </a:cubicBezTo>
                  <a:cubicBezTo>
                    <a:pt x="15" y="248"/>
                    <a:pt x="14" y="250"/>
                    <a:pt x="13" y="253"/>
                  </a:cubicBezTo>
                  <a:cubicBezTo>
                    <a:pt x="7" y="264"/>
                    <a:pt x="2" y="274"/>
                    <a:pt x="5" y="289"/>
                  </a:cubicBezTo>
                  <a:cubicBezTo>
                    <a:pt x="7" y="294"/>
                    <a:pt x="8" y="300"/>
                    <a:pt x="8" y="305"/>
                  </a:cubicBezTo>
                  <a:cubicBezTo>
                    <a:pt x="7" y="314"/>
                    <a:pt x="5" y="320"/>
                    <a:pt x="3" y="328"/>
                  </a:cubicBezTo>
                  <a:cubicBezTo>
                    <a:pt x="2" y="329"/>
                    <a:pt x="2" y="331"/>
                    <a:pt x="1" y="332"/>
                  </a:cubicBezTo>
                  <a:cubicBezTo>
                    <a:pt x="0" y="336"/>
                    <a:pt x="0" y="336"/>
                    <a:pt x="0" y="336"/>
                  </a:cubicBezTo>
                  <a:cubicBezTo>
                    <a:pt x="1" y="336"/>
                    <a:pt x="1" y="336"/>
                    <a:pt x="1" y="336"/>
                  </a:cubicBezTo>
                  <a:cubicBezTo>
                    <a:pt x="2" y="337"/>
                    <a:pt x="3" y="337"/>
                    <a:pt x="5" y="337"/>
                  </a:cubicBezTo>
                  <a:cubicBezTo>
                    <a:pt x="5" y="337"/>
                    <a:pt x="5" y="337"/>
                    <a:pt x="5" y="337"/>
                  </a:cubicBezTo>
                  <a:cubicBezTo>
                    <a:pt x="6" y="337"/>
                    <a:pt x="6" y="337"/>
                    <a:pt x="7" y="337"/>
                  </a:cubicBezTo>
                  <a:cubicBezTo>
                    <a:pt x="8" y="337"/>
                    <a:pt x="8" y="337"/>
                    <a:pt x="8" y="337"/>
                  </a:cubicBezTo>
                  <a:cubicBezTo>
                    <a:pt x="8" y="337"/>
                    <a:pt x="8" y="337"/>
                    <a:pt x="8" y="337"/>
                  </a:cubicBezTo>
                  <a:cubicBezTo>
                    <a:pt x="9" y="337"/>
                    <a:pt x="9" y="337"/>
                    <a:pt x="9" y="337"/>
                  </a:cubicBezTo>
                  <a:cubicBezTo>
                    <a:pt x="9" y="337"/>
                    <a:pt x="9" y="337"/>
                    <a:pt x="9" y="337"/>
                  </a:cubicBezTo>
                  <a:cubicBezTo>
                    <a:pt x="11" y="337"/>
                    <a:pt x="12" y="337"/>
                    <a:pt x="13" y="337"/>
                  </a:cubicBezTo>
                  <a:cubicBezTo>
                    <a:pt x="14" y="337"/>
                    <a:pt x="16" y="337"/>
                    <a:pt x="16" y="337"/>
                  </a:cubicBezTo>
                  <a:cubicBezTo>
                    <a:pt x="18" y="338"/>
                    <a:pt x="20" y="342"/>
                    <a:pt x="21" y="344"/>
                  </a:cubicBezTo>
                  <a:cubicBezTo>
                    <a:pt x="21" y="344"/>
                    <a:pt x="21" y="344"/>
                    <a:pt x="21" y="344"/>
                  </a:cubicBezTo>
                  <a:cubicBezTo>
                    <a:pt x="22" y="346"/>
                    <a:pt x="22" y="347"/>
                    <a:pt x="23" y="348"/>
                  </a:cubicBezTo>
                  <a:cubicBezTo>
                    <a:pt x="25" y="352"/>
                    <a:pt x="26" y="357"/>
                    <a:pt x="30" y="359"/>
                  </a:cubicBezTo>
                  <a:cubicBezTo>
                    <a:pt x="35" y="362"/>
                    <a:pt x="41" y="364"/>
                    <a:pt x="46" y="364"/>
                  </a:cubicBezTo>
                  <a:cubicBezTo>
                    <a:pt x="50" y="364"/>
                    <a:pt x="53" y="363"/>
                    <a:pt x="56" y="361"/>
                  </a:cubicBezTo>
                  <a:cubicBezTo>
                    <a:pt x="57" y="360"/>
                    <a:pt x="58" y="359"/>
                    <a:pt x="59" y="358"/>
                  </a:cubicBezTo>
                  <a:cubicBezTo>
                    <a:pt x="62" y="355"/>
                    <a:pt x="64" y="353"/>
                    <a:pt x="68" y="352"/>
                  </a:cubicBezTo>
                  <a:cubicBezTo>
                    <a:pt x="69" y="352"/>
                    <a:pt x="70" y="352"/>
                    <a:pt x="71" y="352"/>
                  </a:cubicBezTo>
                  <a:cubicBezTo>
                    <a:pt x="72" y="352"/>
                    <a:pt x="73" y="352"/>
                    <a:pt x="74" y="352"/>
                  </a:cubicBezTo>
                  <a:cubicBezTo>
                    <a:pt x="75" y="352"/>
                    <a:pt x="76" y="352"/>
                    <a:pt x="77" y="352"/>
                  </a:cubicBezTo>
                  <a:cubicBezTo>
                    <a:pt x="79" y="352"/>
                    <a:pt x="80" y="352"/>
                    <a:pt x="81" y="351"/>
                  </a:cubicBezTo>
                  <a:cubicBezTo>
                    <a:pt x="89" y="349"/>
                    <a:pt x="97" y="339"/>
                    <a:pt x="100" y="331"/>
                  </a:cubicBezTo>
                  <a:cubicBezTo>
                    <a:pt x="105" y="321"/>
                    <a:pt x="102" y="310"/>
                    <a:pt x="99" y="299"/>
                  </a:cubicBezTo>
                  <a:cubicBezTo>
                    <a:pt x="102" y="299"/>
                    <a:pt x="103" y="298"/>
                    <a:pt x="106" y="297"/>
                  </a:cubicBezTo>
                  <a:cubicBezTo>
                    <a:pt x="107" y="296"/>
                    <a:pt x="107" y="296"/>
                    <a:pt x="107" y="296"/>
                  </a:cubicBezTo>
                  <a:cubicBezTo>
                    <a:pt x="108" y="295"/>
                    <a:pt x="109" y="295"/>
                    <a:pt x="110" y="295"/>
                  </a:cubicBezTo>
                  <a:cubicBezTo>
                    <a:pt x="110" y="295"/>
                    <a:pt x="111" y="295"/>
                    <a:pt x="112" y="296"/>
                  </a:cubicBezTo>
                  <a:cubicBezTo>
                    <a:pt x="113" y="296"/>
                    <a:pt x="114" y="297"/>
                    <a:pt x="114" y="297"/>
                  </a:cubicBezTo>
                  <a:cubicBezTo>
                    <a:pt x="115" y="298"/>
                    <a:pt x="116" y="298"/>
                    <a:pt x="118" y="298"/>
                  </a:cubicBezTo>
                  <a:cubicBezTo>
                    <a:pt x="118" y="298"/>
                    <a:pt x="119" y="298"/>
                    <a:pt x="119" y="298"/>
                  </a:cubicBezTo>
                  <a:cubicBezTo>
                    <a:pt x="120" y="298"/>
                    <a:pt x="121" y="298"/>
                    <a:pt x="123" y="298"/>
                  </a:cubicBezTo>
                  <a:cubicBezTo>
                    <a:pt x="124" y="298"/>
                    <a:pt x="125" y="298"/>
                    <a:pt x="126" y="298"/>
                  </a:cubicBezTo>
                  <a:cubicBezTo>
                    <a:pt x="126" y="298"/>
                    <a:pt x="126" y="298"/>
                    <a:pt x="126" y="298"/>
                  </a:cubicBezTo>
                  <a:cubicBezTo>
                    <a:pt x="130" y="298"/>
                    <a:pt x="132" y="299"/>
                    <a:pt x="135" y="301"/>
                  </a:cubicBezTo>
                  <a:cubicBezTo>
                    <a:pt x="136" y="302"/>
                    <a:pt x="137" y="302"/>
                    <a:pt x="138" y="303"/>
                  </a:cubicBezTo>
                  <a:cubicBezTo>
                    <a:pt x="142" y="306"/>
                    <a:pt x="145" y="306"/>
                    <a:pt x="151" y="306"/>
                  </a:cubicBezTo>
                  <a:cubicBezTo>
                    <a:pt x="155" y="306"/>
                    <a:pt x="158" y="304"/>
                    <a:pt x="161" y="301"/>
                  </a:cubicBezTo>
                  <a:cubicBezTo>
                    <a:pt x="163" y="300"/>
                    <a:pt x="165" y="298"/>
                    <a:pt x="168" y="297"/>
                  </a:cubicBezTo>
                  <a:cubicBezTo>
                    <a:pt x="170" y="296"/>
                    <a:pt x="173" y="296"/>
                    <a:pt x="176" y="296"/>
                  </a:cubicBezTo>
                  <a:cubicBezTo>
                    <a:pt x="180" y="296"/>
                    <a:pt x="184" y="296"/>
                    <a:pt x="187" y="294"/>
                  </a:cubicBezTo>
                  <a:cubicBezTo>
                    <a:pt x="188" y="293"/>
                    <a:pt x="190" y="291"/>
                    <a:pt x="191" y="289"/>
                  </a:cubicBezTo>
                  <a:cubicBezTo>
                    <a:pt x="191" y="288"/>
                    <a:pt x="192" y="288"/>
                    <a:pt x="192" y="287"/>
                  </a:cubicBezTo>
                  <a:cubicBezTo>
                    <a:pt x="192" y="286"/>
                    <a:pt x="192" y="286"/>
                    <a:pt x="195" y="284"/>
                  </a:cubicBezTo>
                  <a:cubicBezTo>
                    <a:pt x="196" y="284"/>
                    <a:pt x="196" y="284"/>
                    <a:pt x="197" y="283"/>
                  </a:cubicBezTo>
                  <a:cubicBezTo>
                    <a:pt x="200" y="282"/>
                    <a:pt x="203" y="281"/>
                    <a:pt x="205" y="278"/>
                  </a:cubicBezTo>
                  <a:cubicBezTo>
                    <a:pt x="206" y="276"/>
                    <a:pt x="206" y="276"/>
                    <a:pt x="206" y="276"/>
                  </a:cubicBezTo>
                  <a:cubicBezTo>
                    <a:pt x="209" y="273"/>
                    <a:pt x="211" y="270"/>
                    <a:pt x="215" y="270"/>
                  </a:cubicBezTo>
                  <a:cubicBezTo>
                    <a:pt x="217" y="270"/>
                    <a:pt x="217" y="270"/>
                    <a:pt x="217" y="270"/>
                  </a:cubicBezTo>
                  <a:cubicBezTo>
                    <a:pt x="217" y="268"/>
                    <a:pt x="217" y="268"/>
                    <a:pt x="217" y="268"/>
                  </a:cubicBezTo>
                  <a:cubicBezTo>
                    <a:pt x="217" y="265"/>
                    <a:pt x="218" y="264"/>
                    <a:pt x="221" y="263"/>
                  </a:cubicBezTo>
                  <a:cubicBezTo>
                    <a:pt x="222" y="263"/>
                    <a:pt x="222" y="262"/>
                    <a:pt x="223" y="262"/>
                  </a:cubicBezTo>
                  <a:cubicBezTo>
                    <a:pt x="224" y="261"/>
                    <a:pt x="225" y="261"/>
                    <a:pt x="226" y="260"/>
                  </a:cubicBezTo>
                  <a:cubicBezTo>
                    <a:pt x="228" y="259"/>
                    <a:pt x="229" y="257"/>
                    <a:pt x="231" y="256"/>
                  </a:cubicBezTo>
                  <a:cubicBezTo>
                    <a:pt x="236" y="254"/>
                    <a:pt x="241" y="250"/>
                    <a:pt x="246" y="245"/>
                  </a:cubicBezTo>
                  <a:cubicBezTo>
                    <a:pt x="248" y="243"/>
                    <a:pt x="250" y="238"/>
                    <a:pt x="248" y="235"/>
                  </a:cubicBezTo>
                  <a:cubicBezTo>
                    <a:pt x="248" y="235"/>
                    <a:pt x="247" y="234"/>
                    <a:pt x="246" y="233"/>
                  </a:cubicBezTo>
                  <a:cubicBezTo>
                    <a:pt x="245" y="232"/>
                    <a:pt x="244" y="231"/>
                    <a:pt x="244" y="230"/>
                  </a:cubicBezTo>
                  <a:cubicBezTo>
                    <a:pt x="244" y="228"/>
                    <a:pt x="244" y="227"/>
                    <a:pt x="244" y="226"/>
                  </a:cubicBezTo>
                  <a:cubicBezTo>
                    <a:pt x="245" y="224"/>
                    <a:pt x="245" y="223"/>
                    <a:pt x="245" y="222"/>
                  </a:cubicBezTo>
                  <a:cubicBezTo>
                    <a:pt x="245" y="221"/>
                    <a:pt x="244" y="220"/>
                    <a:pt x="244" y="220"/>
                  </a:cubicBezTo>
                  <a:cubicBezTo>
                    <a:pt x="243" y="219"/>
                    <a:pt x="243" y="219"/>
                    <a:pt x="242" y="218"/>
                  </a:cubicBezTo>
                  <a:cubicBezTo>
                    <a:pt x="242" y="217"/>
                    <a:pt x="241" y="216"/>
                    <a:pt x="242" y="216"/>
                  </a:cubicBezTo>
                  <a:cubicBezTo>
                    <a:pt x="242" y="214"/>
                    <a:pt x="243" y="213"/>
                    <a:pt x="245" y="212"/>
                  </a:cubicBezTo>
                  <a:cubicBezTo>
                    <a:pt x="247" y="212"/>
                    <a:pt x="247" y="212"/>
                    <a:pt x="247" y="212"/>
                  </a:cubicBezTo>
                  <a:cubicBezTo>
                    <a:pt x="246" y="211"/>
                    <a:pt x="246" y="211"/>
                    <a:pt x="246" y="211"/>
                  </a:cubicBezTo>
                  <a:cubicBezTo>
                    <a:pt x="246" y="210"/>
                    <a:pt x="246" y="209"/>
                    <a:pt x="247" y="208"/>
                  </a:cubicBezTo>
                  <a:cubicBezTo>
                    <a:pt x="247" y="202"/>
                    <a:pt x="250" y="197"/>
                    <a:pt x="253" y="19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1"/>
            <p:cNvSpPr>
              <a:spLocks/>
            </p:cNvSpPr>
            <p:nvPr/>
          </p:nvSpPr>
          <p:spPr bwMode="auto">
            <a:xfrm>
              <a:off x="3504108" y="1433308"/>
              <a:ext cx="564131" cy="905669"/>
            </a:xfrm>
            <a:custGeom>
              <a:avLst/>
              <a:gdLst>
                <a:gd name="T0" fmla="*/ 212 w 223"/>
                <a:gd name="T1" fmla="*/ 235 h 374"/>
                <a:gd name="T2" fmla="*/ 192 w 223"/>
                <a:gd name="T3" fmla="*/ 219 h 374"/>
                <a:gd name="T4" fmla="*/ 186 w 223"/>
                <a:gd name="T5" fmla="*/ 208 h 374"/>
                <a:gd name="T6" fmla="*/ 179 w 223"/>
                <a:gd name="T7" fmla="*/ 194 h 374"/>
                <a:gd name="T8" fmla="*/ 173 w 223"/>
                <a:gd name="T9" fmla="*/ 179 h 374"/>
                <a:gd name="T10" fmla="*/ 166 w 223"/>
                <a:gd name="T11" fmla="*/ 176 h 374"/>
                <a:gd name="T12" fmla="*/ 175 w 223"/>
                <a:gd name="T13" fmla="*/ 165 h 374"/>
                <a:gd name="T14" fmla="*/ 193 w 223"/>
                <a:gd name="T15" fmla="*/ 146 h 374"/>
                <a:gd name="T16" fmla="*/ 180 w 223"/>
                <a:gd name="T17" fmla="*/ 129 h 374"/>
                <a:gd name="T18" fmla="*/ 159 w 223"/>
                <a:gd name="T19" fmla="*/ 120 h 374"/>
                <a:gd name="T20" fmla="*/ 149 w 223"/>
                <a:gd name="T21" fmla="*/ 100 h 374"/>
                <a:gd name="T22" fmla="*/ 142 w 223"/>
                <a:gd name="T23" fmla="*/ 91 h 374"/>
                <a:gd name="T24" fmla="*/ 154 w 223"/>
                <a:gd name="T25" fmla="*/ 62 h 374"/>
                <a:gd name="T26" fmla="*/ 154 w 223"/>
                <a:gd name="T27" fmla="*/ 41 h 374"/>
                <a:gd name="T28" fmla="*/ 142 w 223"/>
                <a:gd name="T29" fmla="*/ 12 h 374"/>
                <a:gd name="T30" fmla="*/ 132 w 223"/>
                <a:gd name="T31" fmla="*/ 3 h 374"/>
                <a:gd name="T32" fmla="*/ 120 w 223"/>
                <a:gd name="T33" fmla="*/ 4 h 374"/>
                <a:gd name="T34" fmla="*/ 112 w 223"/>
                <a:gd name="T35" fmla="*/ 1 h 374"/>
                <a:gd name="T36" fmla="*/ 102 w 223"/>
                <a:gd name="T37" fmla="*/ 5 h 374"/>
                <a:gd name="T38" fmla="*/ 102 w 223"/>
                <a:gd name="T39" fmla="*/ 10 h 374"/>
                <a:gd name="T40" fmla="*/ 120 w 223"/>
                <a:gd name="T41" fmla="*/ 22 h 374"/>
                <a:gd name="T42" fmla="*/ 116 w 223"/>
                <a:gd name="T43" fmla="*/ 38 h 374"/>
                <a:gd name="T44" fmla="*/ 101 w 223"/>
                <a:gd name="T45" fmla="*/ 59 h 374"/>
                <a:gd name="T46" fmla="*/ 75 w 223"/>
                <a:gd name="T47" fmla="*/ 78 h 374"/>
                <a:gd name="T48" fmla="*/ 68 w 223"/>
                <a:gd name="T49" fmla="*/ 103 h 374"/>
                <a:gd name="T50" fmla="*/ 71 w 223"/>
                <a:gd name="T51" fmla="*/ 131 h 374"/>
                <a:gd name="T52" fmla="*/ 61 w 223"/>
                <a:gd name="T53" fmla="*/ 152 h 374"/>
                <a:gd name="T54" fmla="*/ 50 w 223"/>
                <a:gd name="T55" fmla="*/ 168 h 374"/>
                <a:gd name="T56" fmla="*/ 34 w 223"/>
                <a:gd name="T57" fmla="*/ 188 h 374"/>
                <a:gd name="T58" fmla="*/ 18 w 223"/>
                <a:gd name="T59" fmla="*/ 228 h 374"/>
                <a:gd name="T60" fmla="*/ 6 w 223"/>
                <a:gd name="T61" fmla="*/ 260 h 374"/>
                <a:gd name="T62" fmla="*/ 5 w 223"/>
                <a:gd name="T63" fmla="*/ 272 h 374"/>
                <a:gd name="T64" fmla="*/ 2 w 223"/>
                <a:gd name="T65" fmla="*/ 290 h 374"/>
                <a:gd name="T66" fmla="*/ 3 w 223"/>
                <a:gd name="T67" fmla="*/ 302 h 374"/>
                <a:gd name="T68" fmla="*/ 4 w 223"/>
                <a:gd name="T69" fmla="*/ 321 h 374"/>
                <a:gd name="T70" fmla="*/ 7 w 223"/>
                <a:gd name="T71" fmla="*/ 345 h 374"/>
                <a:gd name="T72" fmla="*/ 19 w 223"/>
                <a:gd name="T73" fmla="*/ 334 h 374"/>
                <a:gd name="T74" fmla="*/ 27 w 223"/>
                <a:gd name="T75" fmla="*/ 330 h 374"/>
                <a:gd name="T76" fmla="*/ 34 w 223"/>
                <a:gd name="T77" fmla="*/ 357 h 374"/>
                <a:gd name="T78" fmla="*/ 50 w 223"/>
                <a:gd name="T79" fmla="*/ 363 h 374"/>
                <a:gd name="T80" fmla="*/ 65 w 223"/>
                <a:gd name="T81" fmla="*/ 355 h 374"/>
                <a:gd name="T82" fmla="*/ 88 w 223"/>
                <a:gd name="T83" fmla="*/ 364 h 374"/>
                <a:gd name="T84" fmla="*/ 94 w 223"/>
                <a:gd name="T85" fmla="*/ 364 h 374"/>
                <a:gd name="T86" fmla="*/ 106 w 223"/>
                <a:gd name="T87" fmla="*/ 364 h 374"/>
                <a:gd name="T88" fmla="*/ 128 w 223"/>
                <a:gd name="T89" fmla="*/ 371 h 374"/>
                <a:gd name="T90" fmla="*/ 134 w 223"/>
                <a:gd name="T91" fmla="*/ 371 h 374"/>
                <a:gd name="T92" fmla="*/ 135 w 223"/>
                <a:gd name="T93" fmla="*/ 361 h 374"/>
                <a:gd name="T94" fmla="*/ 146 w 223"/>
                <a:gd name="T95" fmla="*/ 369 h 374"/>
                <a:gd name="T96" fmla="*/ 163 w 223"/>
                <a:gd name="T97" fmla="*/ 362 h 374"/>
                <a:gd name="T98" fmla="*/ 175 w 223"/>
                <a:gd name="T99" fmla="*/ 361 h 374"/>
                <a:gd name="T100" fmla="*/ 197 w 223"/>
                <a:gd name="T101" fmla="*/ 351 h 374"/>
                <a:gd name="T102" fmla="*/ 200 w 223"/>
                <a:gd name="T103" fmla="*/ 348 h 374"/>
                <a:gd name="T104" fmla="*/ 201 w 223"/>
                <a:gd name="T105" fmla="*/ 337 h 374"/>
                <a:gd name="T106" fmla="*/ 195 w 223"/>
                <a:gd name="T107" fmla="*/ 327 h 374"/>
                <a:gd name="T108" fmla="*/ 202 w 223"/>
                <a:gd name="T109" fmla="*/ 315 h 374"/>
                <a:gd name="T110" fmla="*/ 206 w 223"/>
                <a:gd name="T111" fmla="*/ 308 h 374"/>
                <a:gd name="T112" fmla="*/ 203 w 223"/>
                <a:gd name="T113" fmla="*/ 302 h 374"/>
                <a:gd name="T114" fmla="*/ 197 w 223"/>
                <a:gd name="T115" fmla="*/ 292 h 374"/>
                <a:gd name="T116" fmla="*/ 197 w 223"/>
                <a:gd name="T117" fmla="*/ 266 h 374"/>
                <a:gd name="T118" fmla="*/ 214 w 223"/>
                <a:gd name="T119" fmla="*/ 24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374">
                  <a:moveTo>
                    <a:pt x="220" y="240"/>
                  </a:moveTo>
                  <a:cubicBezTo>
                    <a:pt x="217" y="240"/>
                    <a:pt x="216" y="239"/>
                    <a:pt x="215" y="238"/>
                  </a:cubicBezTo>
                  <a:cubicBezTo>
                    <a:pt x="214" y="237"/>
                    <a:pt x="214" y="237"/>
                    <a:pt x="214" y="237"/>
                  </a:cubicBezTo>
                  <a:cubicBezTo>
                    <a:pt x="213" y="236"/>
                    <a:pt x="213" y="236"/>
                    <a:pt x="212" y="235"/>
                  </a:cubicBezTo>
                  <a:cubicBezTo>
                    <a:pt x="210" y="233"/>
                    <a:pt x="208" y="232"/>
                    <a:pt x="205" y="232"/>
                  </a:cubicBezTo>
                  <a:cubicBezTo>
                    <a:pt x="204" y="232"/>
                    <a:pt x="204" y="232"/>
                    <a:pt x="204" y="232"/>
                  </a:cubicBezTo>
                  <a:cubicBezTo>
                    <a:pt x="201" y="231"/>
                    <a:pt x="200" y="231"/>
                    <a:pt x="198" y="228"/>
                  </a:cubicBezTo>
                  <a:cubicBezTo>
                    <a:pt x="196" y="225"/>
                    <a:pt x="194" y="222"/>
                    <a:pt x="192" y="219"/>
                  </a:cubicBezTo>
                  <a:cubicBezTo>
                    <a:pt x="192" y="219"/>
                    <a:pt x="192" y="219"/>
                    <a:pt x="192" y="219"/>
                  </a:cubicBezTo>
                  <a:cubicBezTo>
                    <a:pt x="191" y="218"/>
                    <a:pt x="190" y="217"/>
                    <a:pt x="189" y="216"/>
                  </a:cubicBezTo>
                  <a:cubicBezTo>
                    <a:pt x="189" y="215"/>
                    <a:pt x="189" y="215"/>
                    <a:pt x="188" y="214"/>
                  </a:cubicBezTo>
                  <a:cubicBezTo>
                    <a:pt x="186" y="212"/>
                    <a:pt x="185" y="211"/>
                    <a:pt x="186" y="208"/>
                  </a:cubicBezTo>
                  <a:cubicBezTo>
                    <a:pt x="186" y="207"/>
                    <a:pt x="187" y="206"/>
                    <a:pt x="188" y="205"/>
                  </a:cubicBezTo>
                  <a:cubicBezTo>
                    <a:pt x="189" y="204"/>
                    <a:pt x="191" y="203"/>
                    <a:pt x="190" y="201"/>
                  </a:cubicBezTo>
                  <a:cubicBezTo>
                    <a:pt x="190" y="199"/>
                    <a:pt x="187" y="198"/>
                    <a:pt x="184" y="197"/>
                  </a:cubicBezTo>
                  <a:cubicBezTo>
                    <a:pt x="182" y="196"/>
                    <a:pt x="180" y="195"/>
                    <a:pt x="179" y="194"/>
                  </a:cubicBezTo>
                  <a:cubicBezTo>
                    <a:pt x="178" y="192"/>
                    <a:pt x="178" y="190"/>
                    <a:pt x="177" y="187"/>
                  </a:cubicBezTo>
                  <a:cubicBezTo>
                    <a:pt x="177" y="184"/>
                    <a:pt x="177" y="180"/>
                    <a:pt x="174" y="179"/>
                  </a:cubicBezTo>
                  <a:cubicBezTo>
                    <a:pt x="173" y="179"/>
                    <a:pt x="173" y="179"/>
                    <a:pt x="173" y="179"/>
                  </a:cubicBezTo>
                  <a:cubicBezTo>
                    <a:pt x="173" y="179"/>
                    <a:pt x="173" y="179"/>
                    <a:pt x="173" y="179"/>
                  </a:cubicBezTo>
                  <a:cubicBezTo>
                    <a:pt x="172" y="179"/>
                    <a:pt x="171" y="179"/>
                    <a:pt x="171" y="179"/>
                  </a:cubicBezTo>
                  <a:cubicBezTo>
                    <a:pt x="170" y="179"/>
                    <a:pt x="170" y="179"/>
                    <a:pt x="169" y="179"/>
                  </a:cubicBezTo>
                  <a:cubicBezTo>
                    <a:pt x="168" y="179"/>
                    <a:pt x="168" y="179"/>
                    <a:pt x="167" y="178"/>
                  </a:cubicBezTo>
                  <a:cubicBezTo>
                    <a:pt x="166" y="178"/>
                    <a:pt x="166" y="177"/>
                    <a:pt x="166" y="176"/>
                  </a:cubicBezTo>
                  <a:cubicBezTo>
                    <a:pt x="166" y="175"/>
                    <a:pt x="168" y="173"/>
                    <a:pt x="169" y="173"/>
                  </a:cubicBezTo>
                  <a:cubicBezTo>
                    <a:pt x="170" y="172"/>
                    <a:pt x="171" y="172"/>
                    <a:pt x="171" y="172"/>
                  </a:cubicBezTo>
                  <a:cubicBezTo>
                    <a:pt x="172" y="171"/>
                    <a:pt x="173" y="171"/>
                    <a:pt x="174" y="169"/>
                  </a:cubicBezTo>
                  <a:cubicBezTo>
                    <a:pt x="175" y="168"/>
                    <a:pt x="175" y="166"/>
                    <a:pt x="175" y="165"/>
                  </a:cubicBezTo>
                  <a:cubicBezTo>
                    <a:pt x="175" y="164"/>
                    <a:pt x="175" y="163"/>
                    <a:pt x="175" y="162"/>
                  </a:cubicBezTo>
                  <a:cubicBezTo>
                    <a:pt x="177" y="154"/>
                    <a:pt x="182" y="150"/>
                    <a:pt x="190" y="150"/>
                  </a:cubicBezTo>
                  <a:cubicBezTo>
                    <a:pt x="193" y="150"/>
                    <a:pt x="193" y="150"/>
                    <a:pt x="193" y="150"/>
                  </a:cubicBezTo>
                  <a:cubicBezTo>
                    <a:pt x="193" y="146"/>
                    <a:pt x="193" y="146"/>
                    <a:pt x="193" y="146"/>
                  </a:cubicBezTo>
                  <a:cubicBezTo>
                    <a:pt x="194" y="143"/>
                    <a:pt x="194" y="140"/>
                    <a:pt x="195" y="137"/>
                  </a:cubicBezTo>
                  <a:cubicBezTo>
                    <a:pt x="196" y="133"/>
                    <a:pt x="196" y="130"/>
                    <a:pt x="192" y="128"/>
                  </a:cubicBezTo>
                  <a:cubicBezTo>
                    <a:pt x="191" y="127"/>
                    <a:pt x="190" y="127"/>
                    <a:pt x="188" y="127"/>
                  </a:cubicBezTo>
                  <a:cubicBezTo>
                    <a:pt x="185" y="127"/>
                    <a:pt x="182" y="128"/>
                    <a:pt x="180" y="129"/>
                  </a:cubicBezTo>
                  <a:cubicBezTo>
                    <a:pt x="179" y="129"/>
                    <a:pt x="177" y="130"/>
                    <a:pt x="176" y="130"/>
                  </a:cubicBezTo>
                  <a:cubicBezTo>
                    <a:pt x="175" y="131"/>
                    <a:pt x="173" y="132"/>
                    <a:pt x="172" y="132"/>
                  </a:cubicBezTo>
                  <a:cubicBezTo>
                    <a:pt x="171" y="132"/>
                    <a:pt x="170" y="132"/>
                    <a:pt x="168" y="130"/>
                  </a:cubicBezTo>
                  <a:cubicBezTo>
                    <a:pt x="165" y="128"/>
                    <a:pt x="162" y="124"/>
                    <a:pt x="159" y="120"/>
                  </a:cubicBezTo>
                  <a:cubicBezTo>
                    <a:pt x="158" y="118"/>
                    <a:pt x="157" y="117"/>
                    <a:pt x="156" y="116"/>
                  </a:cubicBezTo>
                  <a:cubicBezTo>
                    <a:pt x="156" y="115"/>
                    <a:pt x="155" y="114"/>
                    <a:pt x="154" y="114"/>
                  </a:cubicBezTo>
                  <a:cubicBezTo>
                    <a:pt x="153" y="112"/>
                    <a:pt x="151" y="110"/>
                    <a:pt x="150" y="108"/>
                  </a:cubicBezTo>
                  <a:cubicBezTo>
                    <a:pt x="149" y="105"/>
                    <a:pt x="149" y="103"/>
                    <a:pt x="149" y="100"/>
                  </a:cubicBezTo>
                  <a:cubicBezTo>
                    <a:pt x="149" y="97"/>
                    <a:pt x="149" y="97"/>
                    <a:pt x="149" y="97"/>
                  </a:cubicBezTo>
                  <a:cubicBezTo>
                    <a:pt x="147" y="97"/>
                    <a:pt x="147" y="97"/>
                    <a:pt x="147" y="97"/>
                  </a:cubicBezTo>
                  <a:cubicBezTo>
                    <a:pt x="144" y="97"/>
                    <a:pt x="143" y="96"/>
                    <a:pt x="142" y="95"/>
                  </a:cubicBezTo>
                  <a:cubicBezTo>
                    <a:pt x="141" y="94"/>
                    <a:pt x="141" y="93"/>
                    <a:pt x="142" y="91"/>
                  </a:cubicBezTo>
                  <a:cubicBezTo>
                    <a:pt x="143" y="90"/>
                    <a:pt x="144" y="89"/>
                    <a:pt x="146" y="87"/>
                  </a:cubicBezTo>
                  <a:cubicBezTo>
                    <a:pt x="147" y="86"/>
                    <a:pt x="149" y="85"/>
                    <a:pt x="150" y="83"/>
                  </a:cubicBezTo>
                  <a:cubicBezTo>
                    <a:pt x="151" y="80"/>
                    <a:pt x="151" y="76"/>
                    <a:pt x="152" y="73"/>
                  </a:cubicBezTo>
                  <a:cubicBezTo>
                    <a:pt x="152" y="69"/>
                    <a:pt x="153" y="65"/>
                    <a:pt x="154" y="62"/>
                  </a:cubicBezTo>
                  <a:cubicBezTo>
                    <a:pt x="154" y="60"/>
                    <a:pt x="154" y="60"/>
                    <a:pt x="154" y="60"/>
                  </a:cubicBezTo>
                  <a:cubicBezTo>
                    <a:pt x="156" y="58"/>
                    <a:pt x="157" y="55"/>
                    <a:pt x="157" y="52"/>
                  </a:cubicBezTo>
                  <a:cubicBezTo>
                    <a:pt x="156" y="50"/>
                    <a:pt x="156" y="49"/>
                    <a:pt x="155" y="47"/>
                  </a:cubicBezTo>
                  <a:cubicBezTo>
                    <a:pt x="155" y="45"/>
                    <a:pt x="154" y="43"/>
                    <a:pt x="154" y="41"/>
                  </a:cubicBezTo>
                  <a:cubicBezTo>
                    <a:pt x="154" y="39"/>
                    <a:pt x="155" y="37"/>
                    <a:pt x="155" y="35"/>
                  </a:cubicBezTo>
                  <a:cubicBezTo>
                    <a:pt x="156" y="30"/>
                    <a:pt x="157" y="26"/>
                    <a:pt x="153" y="20"/>
                  </a:cubicBezTo>
                  <a:cubicBezTo>
                    <a:pt x="151" y="17"/>
                    <a:pt x="149" y="14"/>
                    <a:pt x="147" y="13"/>
                  </a:cubicBezTo>
                  <a:cubicBezTo>
                    <a:pt x="145" y="12"/>
                    <a:pt x="144" y="12"/>
                    <a:pt x="142" y="12"/>
                  </a:cubicBezTo>
                  <a:cubicBezTo>
                    <a:pt x="140" y="12"/>
                    <a:pt x="138" y="12"/>
                    <a:pt x="136" y="9"/>
                  </a:cubicBezTo>
                  <a:cubicBezTo>
                    <a:pt x="136" y="8"/>
                    <a:pt x="135" y="7"/>
                    <a:pt x="135" y="6"/>
                  </a:cubicBezTo>
                  <a:cubicBezTo>
                    <a:pt x="135" y="5"/>
                    <a:pt x="134" y="3"/>
                    <a:pt x="132" y="3"/>
                  </a:cubicBezTo>
                  <a:cubicBezTo>
                    <a:pt x="132" y="3"/>
                    <a:pt x="132" y="3"/>
                    <a:pt x="132" y="3"/>
                  </a:cubicBezTo>
                  <a:cubicBezTo>
                    <a:pt x="130" y="3"/>
                    <a:pt x="129" y="4"/>
                    <a:pt x="128" y="5"/>
                  </a:cubicBezTo>
                  <a:cubicBezTo>
                    <a:pt x="127" y="6"/>
                    <a:pt x="126" y="6"/>
                    <a:pt x="125" y="6"/>
                  </a:cubicBezTo>
                  <a:cubicBezTo>
                    <a:pt x="124" y="6"/>
                    <a:pt x="124" y="6"/>
                    <a:pt x="124" y="6"/>
                  </a:cubicBezTo>
                  <a:cubicBezTo>
                    <a:pt x="122" y="6"/>
                    <a:pt x="121" y="5"/>
                    <a:pt x="120" y="4"/>
                  </a:cubicBezTo>
                  <a:cubicBezTo>
                    <a:pt x="119" y="3"/>
                    <a:pt x="118" y="2"/>
                    <a:pt x="117" y="1"/>
                  </a:cubicBezTo>
                  <a:cubicBezTo>
                    <a:pt x="116" y="1"/>
                    <a:pt x="116" y="1"/>
                    <a:pt x="114" y="1"/>
                  </a:cubicBezTo>
                  <a:cubicBezTo>
                    <a:pt x="114" y="1"/>
                    <a:pt x="113" y="1"/>
                    <a:pt x="113" y="1"/>
                  </a:cubicBezTo>
                  <a:cubicBezTo>
                    <a:pt x="112" y="1"/>
                    <a:pt x="112" y="1"/>
                    <a:pt x="112" y="1"/>
                  </a:cubicBezTo>
                  <a:cubicBezTo>
                    <a:pt x="110" y="1"/>
                    <a:pt x="109" y="0"/>
                    <a:pt x="108" y="0"/>
                  </a:cubicBezTo>
                  <a:cubicBezTo>
                    <a:pt x="107" y="0"/>
                    <a:pt x="107" y="0"/>
                    <a:pt x="107" y="0"/>
                  </a:cubicBezTo>
                  <a:cubicBezTo>
                    <a:pt x="106" y="1"/>
                    <a:pt x="106" y="1"/>
                    <a:pt x="106" y="1"/>
                  </a:cubicBezTo>
                  <a:cubicBezTo>
                    <a:pt x="105" y="2"/>
                    <a:pt x="103" y="4"/>
                    <a:pt x="102" y="5"/>
                  </a:cubicBezTo>
                  <a:cubicBezTo>
                    <a:pt x="101" y="5"/>
                    <a:pt x="101" y="5"/>
                    <a:pt x="101" y="5"/>
                  </a:cubicBezTo>
                  <a:cubicBezTo>
                    <a:pt x="100" y="5"/>
                    <a:pt x="100" y="6"/>
                    <a:pt x="99" y="6"/>
                  </a:cubicBezTo>
                  <a:cubicBezTo>
                    <a:pt x="100" y="10"/>
                    <a:pt x="100" y="10"/>
                    <a:pt x="100" y="10"/>
                  </a:cubicBezTo>
                  <a:cubicBezTo>
                    <a:pt x="101" y="10"/>
                    <a:pt x="101" y="10"/>
                    <a:pt x="102" y="10"/>
                  </a:cubicBezTo>
                  <a:cubicBezTo>
                    <a:pt x="103" y="10"/>
                    <a:pt x="103" y="9"/>
                    <a:pt x="104" y="9"/>
                  </a:cubicBezTo>
                  <a:cubicBezTo>
                    <a:pt x="104" y="9"/>
                    <a:pt x="104" y="9"/>
                    <a:pt x="104" y="10"/>
                  </a:cubicBezTo>
                  <a:cubicBezTo>
                    <a:pt x="108" y="10"/>
                    <a:pt x="114" y="13"/>
                    <a:pt x="117" y="16"/>
                  </a:cubicBezTo>
                  <a:cubicBezTo>
                    <a:pt x="118" y="17"/>
                    <a:pt x="120" y="19"/>
                    <a:pt x="120" y="22"/>
                  </a:cubicBezTo>
                  <a:cubicBezTo>
                    <a:pt x="120" y="24"/>
                    <a:pt x="119" y="25"/>
                    <a:pt x="118" y="27"/>
                  </a:cubicBezTo>
                  <a:cubicBezTo>
                    <a:pt x="117" y="28"/>
                    <a:pt x="117" y="28"/>
                    <a:pt x="116" y="29"/>
                  </a:cubicBezTo>
                  <a:cubicBezTo>
                    <a:pt x="116" y="31"/>
                    <a:pt x="116" y="32"/>
                    <a:pt x="116" y="34"/>
                  </a:cubicBezTo>
                  <a:cubicBezTo>
                    <a:pt x="116" y="35"/>
                    <a:pt x="116" y="37"/>
                    <a:pt x="116" y="38"/>
                  </a:cubicBezTo>
                  <a:cubicBezTo>
                    <a:pt x="115" y="40"/>
                    <a:pt x="113" y="43"/>
                    <a:pt x="112" y="45"/>
                  </a:cubicBezTo>
                  <a:cubicBezTo>
                    <a:pt x="111" y="45"/>
                    <a:pt x="111" y="45"/>
                    <a:pt x="111" y="45"/>
                  </a:cubicBezTo>
                  <a:cubicBezTo>
                    <a:pt x="110" y="47"/>
                    <a:pt x="109" y="49"/>
                    <a:pt x="107" y="51"/>
                  </a:cubicBezTo>
                  <a:cubicBezTo>
                    <a:pt x="106" y="53"/>
                    <a:pt x="104" y="56"/>
                    <a:pt x="101" y="59"/>
                  </a:cubicBezTo>
                  <a:cubicBezTo>
                    <a:pt x="99" y="61"/>
                    <a:pt x="98" y="62"/>
                    <a:pt x="98" y="65"/>
                  </a:cubicBezTo>
                  <a:cubicBezTo>
                    <a:pt x="96" y="69"/>
                    <a:pt x="94" y="70"/>
                    <a:pt x="91" y="72"/>
                  </a:cubicBezTo>
                  <a:cubicBezTo>
                    <a:pt x="89" y="73"/>
                    <a:pt x="86" y="74"/>
                    <a:pt x="83" y="75"/>
                  </a:cubicBezTo>
                  <a:cubicBezTo>
                    <a:pt x="80" y="75"/>
                    <a:pt x="78" y="76"/>
                    <a:pt x="75" y="78"/>
                  </a:cubicBezTo>
                  <a:cubicBezTo>
                    <a:pt x="70" y="81"/>
                    <a:pt x="71" y="84"/>
                    <a:pt x="71" y="89"/>
                  </a:cubicBezTo>
                  <a:cubicBezTo>
                    <a:pt x="71" y="90"/>
                    <a:pt x="72" y="91"/>
                    <a:pt x="72" y="93"/>
                  </a:cubicBezTo>
                  <a:cubicBezTo>
                    <a:pt x="71" y="96"/>
                    <a:pt x="71" y="99"/>
                    <a:pt x="69" y="102"/>
                  </a:cubicBezTo>
                  <a:cubicBezTo>
                    <a:pt x="69" y="102"/>
                    <a:pt x="69" y="102"/>
                    <a:pt x="68" y="103"/>
                  </a:cubicBezTo>
                  <a:cubicBezTo>
                    <a:pt x="67" y="105"/>
                    <a:pt x="66" y="107"/>
                    <a:pt x="66" y="109"/>
                  </a:cubicBezTo>
                  <a:cubicBezTo>
                    <a:pt x="67" y="111"/>
                    <a:pt x="68" y="113"/>
                    <a:pt x="70" y="115"/>
                  </a:cubicBezTo>
                  <a:cubicBezTo>
                    <a:pt x="72" y="117"/>
                    <a:pt x="74" y="119"/>
                    <a:pt x="74" y="123"/>
                  </a:cubicBezTo>
                  <a:cubicBezTo>
                    <a:pt x="73" y="126"/>
                    <a:pt x="72" y="128"/>
                    <a:pt x="71" y="131"/>
                  </a:cubicBezTo>
                  <a:cubicBezTo>
                    <a:pt x="70" y="132"/>
                    <a:pt x="70" y="134"/>
                    <a:pt x="69" y="136"/>
                  </a:cubicBezTo>
                  <a:cubicBezTo>
                    <a:pt x="68" y="138"/>
                    <a:pt x="68" y="138"/>
                    <a:pt x="68" y="138"/>
                  </a:cubicBezTo>
                  <a:cubicBezTo>
                    <a:pt x="67" y="141"/>
                    <a:pt x="67" y="144"/>
                    <a:pt x="65" y="148"/>
                  </a:cubicBezTo>
                  <a:cubicBezTo>
                    <a:pt x="64" y="149"/>
                    <a:pt x="63" y="151"/>
                    <a:pt x="61" y="152"/>
                  </a:cubicBezTo>
                  <a:cubicBezTo>
                    <a:pt x="60" y="154"/>
                    <a:pt x="60" y="155"/>
                    <a:pt x="59" y="156"/>
                  </a:cubicBezTo>
                  <a:cubicBezTo>
                    <a:pt x="59" y="156"/>
                    <a:pt x="59" y="157"/>
                    <a:pt x="58" y="158"/>
                  </a:cubicBezTo>
                  <a:cubicBezTo>
                    <a:pt x="58" y="159"/>
                    <a:pt x="58" y="159"/>
                    <a:pt x="58" y="159"/>
                  </a:cubicBezTo>
                  <a:cubicBezTo>
                    <a:pt x="56" y="162"/>
                    <a:pt x="53" y="166"/>
                    <a:pt x="50" y="168"/>
                  </a:cubicBezTo>
                  <a:cubicBezTo>
                    <a:pt x="47" y="170"/>
                    <a:pt x="45" y="172"/>
                    <a:pt x="44" y="175"/>
                  </a:cubicBezTo>
                  <a:cubicBezTo>
                    <a:pt x="43" y="175"/>
                    <a:pt x="42" y="176"/>
                    <a:pt x="42" y="177"/>
                  </a:cubicBezTo>
                  <a:cubicBezTo>
                    <a:pt x="41" y="178"/>
                    <a:pt x="40" y="180"/>
                    <a:pt x="39" y="181"/>
                  </a:cubicBezTo>
                  <a:cubicBezTo>
                    <a:pt x="37" y="183"/>
                    <a:pt x="36" y="186"/>
                    <a:pt x="34" y="188"/>
                  </a:cubicBezTo>
                  <a:cubicBezTo>
                    <a:pt x="30" y="191"/>
                    <a:pt x="29" y="195"/>
                    <a:pt x="28" y="200"/>
                  </a:cubicBezTo>
                  <a:cubicBezTo>
                    <a:pt x="26" y="207"/>
                    <a:pt x="24" y="214"/>
                    <a:pt x="21" y="220"/>
                  </a:cubicBezTo>
                  <a:cubicBezTo>
                    <a:pt x="20" y="221"/>
                    <a:pt x="20" y="222"/>
                    <a:pt x="20" y="223"/>
                  </a:cubicBezTo>
                  <a:cubicBezTo>
                    <a:pt x="19" y="224"/>
                    <a:pt x="18" y="226"/>
                    <a:pt x="18" y="228"/>
                  </a:cubicBezTo>
                  <a:cubicBezTo>
                    <a:pt x="17" y="231"/>
                    <a:pt x="16" y="235"/>
                    <a:pt x="14" y="237"/>
                  </a:cubicBezTo>
                  <a:cubicBezTo>
                    <a:pt x="12" y="239"/>
                    <a:pt x="11" y="242"/>
                    <a:pt x="10" y="245"/>
                  </a:cubicBezTo>
                  <a:cubicBezTo>
                    <a:pt x="10" y="246"/>
                    <a:pt x="9" y="248"/>
                    <a:pt x="8" y="250"/>
                  </a:cubicBezTo>
                  <a:cubicBezTo>
                    <a:pt x="6" y="253"/>
                    <a:pt x="6" y="256"/>
                    <a:pt x="6" y="260"/>
                  </a:cubicBezTo>
                  <a:cubicBezTo>
                    <a:pt x="6" y="261"/>
                    <a:pt x="6" y="262"/>
                    <a:pt x="6" y="263"/>
                  </a:cubicBezTo>
                  <a:cubicBezTo>
                    <a:pt x="6" y="263"/>
                    <a:pt x="6" y="264"/>
                    <a:pt x="6" y="265"/>
                  </a:cubicBezTo>
                  <a:cubicBezTo>
                    <a:pt x="6" y="266"/>
                    <a:pt x="6" y="268"/>
                    <a:pt x="6" y="269"/>
                  </a:cubicBezTo>
                  <a:cubicBezTo>
                    <a:pt x="6" y="270"/>
                    <a:pt x="5" y="271"/>
                    <a:pt x="5" y="272"/>
                  </a:cubicBezTo>
                  <a:cubicBezTo>
                    <a:pt x="4" y="273"/>
                    <a:pt x="4" y="274"/>
                    <a:pt x="3" y="275"/>
                  </a:cubicBezTo>
                  <a:cubicBezTo>
                    <a:pt x="3" y="276"/>
                    <a:pt x="3" y="277"/>
                    <a:pt x="2" y="278"/>
                  </a:cubicBezTo>
                  <a:cubicBezTo>
                    <a:pt x="1" y="281"/>
                    <a:pt x="0" y="284"/>
                    <a:pt x="1" y="288"/>
                  </a:cubicBezTo>
                  <a:cubicBezTo>
                    <a:pt x="1" y="288"/>
                    <a:pt x="1" y="289"/>
                    <a:pt x="2" y="290"/>
                  </a:cubicBezTo>
                  <a:cubicBezTo>
                    <a:pt x="2" y="291"/>
                    <a:pt x="3" y="292"/>
                    <a:pt x="3" y="293"/>
                  </a:cubicBezTo>
                  <a:cubicBezTo>
                    <a:pt x="3" y="294"/>
                    <a:pt x="3" y="295"/>
                    <a:pt x="3" y="296"/>
                  </a:cubicBezTo>
                  <a:cubicBezTo>
                    <a:pt x="2" y="297"/>
                    <a:pt x="2" y="298"/>
                    <a:pt x="2" y="299"/>
                  </a:cubicBezTo>
                  <a:cubicBezTo>
                    <a:pt x="2" y="300"/>
                    <a:pt x="3" y="301"/>
                    <a:pt x="3" y="302"/>
                  </a:cubicBezTo>
                  <a:cubicBezTo>
                    <a:pt x="3" y="303"/>
                    <a:pt x="4" y="304"/>
                    <a:pt x="4" y="306"/>
                  </a:cubicBezTo>
                  <a:cubicBezTo>
                    <a:pt x="4" y="307"/>
                    <a:pt x="4" y="308"/>
                    <a:pt x="3" y="310"/>
                  </a:cubicBezTo>
                  <a:cubicBezTo>
                    <a:pt x="3" y="310"/>
                    <a:pt x="3" y="311"/>
                    <a:pt x="3" y="312"/>
                  </a:cubicBezTo>
                  <a:cubicBezTo>
                    <a:pt x="3" y="315"/>
                    <a:pt x="3" y="318"/>
                    <a:pt x="4" y="321"/>
                  </a:cubicBezTo>
                  <a:cubicBezTo>
                    <a:pt x="4" y="322"/>
                    <a:pt x="5" y="324"/>
                    <a:pt x="5" y="325"/>
                  </a:cubicBezTo>
                  <a:cubicBezTo>
                    <a:pt x="5" y="328"/>
                    <a:pt x="5" y="330"/>
                    <a:pt x="4" y="332"/>
                  </a:cubicBezTo>
                  <a:cubicBezTo>
                    <a:pt x="4" y="334"/>
                    <a:pt x="3" y="337"/>
                    <a:pt x="4" y="339"/>
                  </a:cubicBezTo>
                  <a:cubicBezTo>
                    <a:pt x="5" y="342"/>
                    <a:pt x="6" y="343"/>
                    <a:pt x="7" y="345"/>
                  </a:cubicBezTo>
                  <a:cubicBezTo>
                    <a:pt x="9" y="346"/>
                    <a:pt x="9" y="346"/>
                    <a:pt x="9" y="346"/>
                  </a:cubicBezTo>
                  <a:cubicBezTo>
                    <a:pt x="10" y="345"/>
                    <a:pt x="10" y="345"/>
                    <a:pt x="10" y="345"/>
                  </a:cubicBezTo>
                  <a:cubicBezTo>
                    <a:pt x="12" y="343"/>
                    <a:pt x="13" y="340"/>
                    <a:pt x="16" y="338"/>
                  </a:cubicBezTo>
                  <a:cubicBezTo>
                    <a:pt x="17" y="337"/>
                    <a:pt x="18" y="335"/>
                    <a:pt x="19" y="334"/>
                  </a:cubicBezTo>
                  <a:cubicBezTo>
                    <a:pt x="20" y="334"/>
                    <a:pt x="20" y="333"/>
                    <a:pt x="20" y="333"/>
                  </a:cubicBezTo>
                  <a:cubicBezTo>
                    <a:pt x="21" y="331"/>
                    <a:pt x="23" y="328"/>
                    <a:pt x="25" y="328"/>
                  </a:cubicBezTo>
                  <a:cubicBezTo>
                    <a:pt x="25" y="328"/>
                    <a:pt x="26" y="328"/>
                    <a:pt x="26" y="328"/>
                  </a:cubicBezTo>
                  <a:cubicBezTo>
                    <a:pt x="27" y="329"/>
                    <a:pt x="27" y="329"/>
                    <a:pt x="27" y="330"/>
                  </a:cubicBezTo>
                  <a:cubicBezTo>
                    <a:pt x="28" y="331"/>
                    <a:pt x="26" y="334"/>
                    <a:pt x="25" y="335"/>
                  </a:cubicBezTo>
                  <a:cubicBezTo>
                    <a:pt x="25" y="336"/>
                    <a:pt x="25" y="336"/>
                    <a:pt x="24" y="336"/>
                  </a:cubicBezTo>
                  <a:cubicBezTo>
                    <a:pt x="22" y="340"/>
                    <a:pt x="19" y="349"/>
                    <a:pt x="23" y="353"/>
                  </a:cubicBezTo>
                  <a:cubicBezTo>
                    <a:pt x="26" y="356"/>
                    <a:pt x="30" y="357"/>
                    <a:pt x="34" y="357"/>
                  </a:cubicBezTo>
                  <a:cubicBezTo>
                    <a:pt x="36" y="358"/>
                    <a:pt x="37" y="358"/>
                    <a:pt x="39" y="359"/>
                  </a:cubicBezTo>
                  <a:cubicBezTo>
                    <a:pt x="40" y="359"/>
                    <a:pt x="41" y="359"/>
                    <a:pt x="42" y="359"/>
                  </a:cubicBezTo>
                  <a:cubicBezTo>
                    <a:pt x="43" y="360"/>
                    <a:pt x="45" y="360"/>
                    <a:pt x="47" y="361"/>
                  </a:cubicBezTo>
                  <a:cubicBezTo>
                    <a:pt x="48" y="361"/>
                    <a:pt x="49" y="362"/>
                    <a:pt x="50" y="363"/>
                  </a:cubicBezTo>
                  <a:cubicBezTo>
                    <a:pt x="51" y="363"/>
                    <a:pt x="51" y="364"/>
                    <a:pt x="52" y="365"/>
                  </a:cubicBezTo>
                  <a:cubicBezTo>
                    <a:pt x="53" y="365"/>
                    <a:pt x="55" y="365"/>
                    <a:pt x="56" y="365"/>
                  </a:cubicBezTo>
                  <a:cubicBezTo>
                    <a:pt x="59" y="365"/>
                    <a:pt x="61" y="364"/>
                    <a:pt x="63" y="361"/>
                  </a:cubicBezTo>
                  <a:cubicBezTo>
                    <a:pt x="64" y="359"/>
                    <a:pt x="64" y="357"/>
                    <a:pt x="65" y="355"/>
                  </a:cubicBezTo>
                  <a:cubicBezTo>
                    <a:pt x="66" y="351"/>
                    <a:pt x="68" y="347"/>
                    <a:pt x="71" y="345"/>
                  </a:cubicBezTo>
                  <a:cubicBezTo>
                    <a:pt x="73" y="343"/>
                    <a:pt x="74" y="343"/>
                    <a:pt x="76" y="343"/>
                  </a:cubicBezTo>
                  <a:cubicBezTo>
                    <a:pt x="76" y="343"/>
                    <a:pt x="77" y="343"/>
                    <a:pt x="77" y="343"/>
                  </a:cubicBezTo>
                  <a:cubicBezTo>
                    <a:pt x="84" y="346"/>
                    <a:pt x="87" y="359"/>
                    <a:pt x="88" y="364"/>
                  </a:cubicBezTo>
                  <a:cubicBezTo>
                    <a:pt x="88" y="364"/>
                    <a:pt x="88" y="365"/>
                    <a:pt x="88" y="366"/>
                  </a:cubicBezTo>
                  <a:cubicBezTo>
                    <a:pt x="88" y="366"/>
                    <a:pt x="88" y="366"/>
                    <a:pt x="88" y="367"/>
                  </a:cubicBezTo>
                  <a:cubicBezTo>
                    <a:pt x="92" y="368"/>
                    <a:pt x="92" y="368"/>
                    <a:pt x="92" y="368"/>
                  </a:cubicBezTo>
                  <a:cubicBezTo>
                    <a:pt x="92" y="366"/>
                    <a:pt x="93" y="364"/>
                    <a:pt x="94" y="364"/>
                  </a:cubicBezTo>
                  <a:cubicBezTo>
                    <a:pt x="94" y="363"/>
                    <a:pt x="95" y="363"/>
                    <a:pt x="96" y="363"/>
                  </a:cubicBezTo>
                  <a:cubicBezTo>
                    <a:pt x="97" y="363"/>
                    <a:pt x="99" y="363"/>
                    <a:pt x="100" y="364"/>
                  </a:cubicBezTo>
                  <a:cubicBezTo>
                    <a:pt x="101" y="364"/>
                    <a:pt x="103" y="365"/>
                    <a:pt x="104" y="365"/>
                  </a:cubicBezTo>
                  <a:cubicBezTo>
                    <a:pt x="105" y="365"/>
                    <a:pt x="105" y="364"/>
                    <a:pt x="106" y="364"/>
                  </a:cubicBezTo>
                  <a:cubicBezTo>
                    <a:pt x="108" y="364"/>
                    <a:pt x="110" y="363"/>
                    <a:pt x="112" y="363"/>
                  </a:cubicBezTo>
                  <a:cubicBezTo>
                    <a:pt x="114" y="363"/>
                    <a:pt x="116" y="364"/>
                    <a:pt x="118" y="365"/>
                  </a:cubicBezTo>
                  <a:cubicBezTo>
                    <a:pt x="120" y="367"/>
                    <a:pt x="122" y="368"/>
                    <a:pt x="125" y="369"/>
                  </a:cubicBezTo>
                  <a:cubicBezTo>
                    <a:pt x="126" y="370"/>
                    <a:pt x="127" y="370"/>
                    <a:pt x="128" y="371"/>
                  </a:cubicBezTo>
                  <a:cubicBezTo>
                    <a:pt x="128" y="371"/>
                    <a:pt x="129" y="371"/>
                    <a:pt x="129" y="371"/>
                  </a:cubicBezTo>
                  <a:cubicBezTo>
                    <a:pt x="129" y="372"/>
                    <a:pt x="131" y="372"/>
                    <a:pt x="131" y="373"/>
                  </a:cubicBezTo>
                  <a:cubicBezTo>
                    <a:pt x="134" y="374"/>
                    <a:pt x="134" y="374"/>
                    <a:pt x="134" y="374"/>
                  </a:cubicBezTo>
                  <a:cubicBezTo>
                    <a:pt x="134" y="371"/>
                    <a:pt x="134" y="371"/>
                    <a:pt x="134" y="371"/>
                  </a:cubicBezTo>
                  <a:cubicBezTo>
                    <a:pt x="134" y="370"/>
                    <a:pt x="134" y="369"/>
                    <a:pt x="134" y="367"/>
                  </a:cubicBezTo>
                  <a:cubicBezTo>
                    <a:pt x="134" y="367"/>
                    <a:pt x="134" y="367"/>
                    <a:pt x="134" y="366"/>
                  </a:cubicBezTo>
                  <a:cubicBezTo>
                    <a:pt x="133" y="363"/>
                    <a:pt x="133" y="362"/>
                    <a:pt x="134" y="362"/>
                  </a:cubicBezTo>
                  <a:cubicBezTo>
                    <a:pt x="135" y="362"/>
                    <a:pt x="135" y="361"/>
                    <a:pt x="135" y="361"/>
                  </a:cubicBezTo>
                  <a:cubicBezTo>
                    <a:pt x="137" y="361"/>
                    <a:pt x="139" y="363"/>
                    <a:pt x="140" y="364"/>
                  </a:cubicBezTo>
                  <a:cubicBezTo>
                    <a:pt x="141" y="365"/>
                    <a:pt x="141" y="365"/>
                    <a:pt x="142" y="366"/>
                  </a:cubicBezTo>
                  <a:cubicBezTo>
                    <a:pt x="143" y="367"/>
                    <a:pt x="144" y="368"/>
                    <a:pt x="145" y="369"/>
                  </a:cubicBezTo>
                  <a:cubicBezTo>
                    <a:pt x="146" y="369"/>
                    <a:pt x="146" y="369"/>
                    <a:pt x="146" y="369"/>
                  </a:cubicBezTo>
                  <a:cubicBezTo>
                    <a:pt x="146" y="369"/>
                    <a:pt x="146" y="369"/>
                    <a:pt x="146" y="369"/>
                  </a:cubicBezTo>
                  <a:cubicBezTo>
                    <a:pt x="147" y="369"/>
                    <a:pt x="149" y="368"/>
                    <a:pt x="150" y="367"/>
                  </a:cubicBezTo>
                  <a:cubicBezTo>
                    <a:pt x="150" y="367"/>
                    <a:pt x="151" y="367"/>
                    <a:pt x="151" y="367"/>
                  </a:cubicBezTo>
                  <a:cubicBezTo>
                    <a:pt x="155" y="365"/>
                    <a:pt x="159" y="363"/>
                    <a:pt x="163" y="362"/>
                  </a:cubicBezTo>
                  <a:cubicBezTo>
                    <a:pt x="164" y="362"/>
                    <a:pt x="165" y="362"/>
                    <a:pt x="166" y="362"/>
                  </a:cubicBezTo>
                  <a:cubicBezTo>
                    <a:pt x="167" y="362"/>
                    <a:pt x="168" y="362"/>
                    <a:pt x="168" y="362"/>
                  </a:cubicBezTo>
                  <a:cubicBezTo>
                    <a:pt x="169" y="362"/>
                    <a:pt x="170" y="362"/>
                    <a:pt x="171" y="362"/>
                  </a:cubicBezTo>
                  <a:cubicBezTo>
                    <a:pt x="172" y="362"/>
                    <a:pt x="174" y="362"/>
                    <a:pt x="175" y="361"/>
                  </a:cubicBezTo>
                  <a:cubicBezTo>
                    <a:pt x="177" y="360"/>
                    <a:pt x="179" y="359"/>
                    <a:pt x="180" y="358"/>
                  </a:cubicBezTo>
                  <a:cubicBezTo>
                    <a:pt x="182" y="356"/>
                    <a:pt x="184" y="355"/>
                    <a:pt x="187" y="354"/>
                  </a:cubicBezTo>
                  <a:cubicBezTo>
                    <a:pt x="189" y="353"/>
                    <a:pt x="189" y="353"/>
                    <a:pt x="189" y="353"/>
                  </a:cubicBezTo>
                  <a:cubicBezTo>
                    <a:pt x="191" y="353"/>
                    <a:pt x="194" y="352"/>
                    <a:pt x="197" y="351"/>
                  </a:cubicBezTo>
                  <a:cubicBezTo>
                    <a:pt x="197" y="351"/>
                    <a:pt x="197" y="351"/>
                    <a:pt x="197" y="351"/>
                  </a:cubicBezTo>
                  <a:cubicBezTo>
                    <a:pt x="198" y="351"/>
                    <a:pt x="198" y="351"/>
                    <a:pt x="198" y="351"/>
                  </a:cubicBezTo>
                  <a:cubicBezTo>
                    <a:pt x="199" y="350"/>
                    <a:pt x="199" y="350"/>
                    <a:pt x="199" y="350"/>
                  </a:cubicBezTo>
                  <a:cubicBezTo>
                    <a:pt x="199" y="349"/>
                    <a:pt x="199" y="349"/>
                    <a:pt x="200" y="348"/>
                  </a:cubicBezTo>
                  <a:cubicBezTo>
                    <a:pt x="200" y="347"/>
                    <a:pt x="200" y="347"/>
                    <a:pt x="200" y="347"/>
                  </a:cubicBezTo>
                  <a:cubicBezTo>
                    <a:pt x="201" y="346"/>
                    <a:pt x="201" y="346"/>
                    <a:pt x="201" y="346"/>
                  </a:cubicBezTo>
                  <a:cubicBezTo>
                    <a:pt x="202" y="344"/>
                    <a:pt x="203" y="343"/>
                    <a:pt x="203" y="341"/>
                  </a:cubicBezTo>
                  <a:cubicBezTo>
                    <a:pt x="203" y="339"/>
                    <a:pt x="202" y="338"/>
                    <a:pt x="201" y="337"/>
                  </a:cubicBezTo>
                  <a:cubicBezTo>
                    <a:pt x="200" y="337"/>
                    <a:pt x="200" y="336"/>
                    <a:pt x="199" y="336"/>
                  </a:cubicBezTo>
                  <a:cubicBezTo>
                    <a:pt x="198" y="335"/>
                    <a:pt x="197" y="334"/>
                    <a:pt x="196" y="333"/>
                  </a:cubicBezTo>
                  <a:cubicBezTo>
                    <a:pt x="195" y="332"/>
                    <a:pt x="195" y="331"/>
                    <a:pt x="195" y="330"/>
                  </a:cubicBezTo>
                  <a:cubicBezTo>
                    <a:pt x="195" y="329"/>
                    <a:pt x="195" y="328"/>
                    <a:pt x="195" y="327"/>
                  </a:cubicBezTo>
                  <a:cubicBezTo>
                    <a:pt x="195" y="326"/>
                    <a:pt x="195" y="326"/>
                    <a:pt x="195" y="326"/>
                  </a:cubicBezTo>
                  <a:cubicBezTo>
                    <a:pt x="195" y="324"/>
                    <a:pt x="195" y="323"/>
                    <a:pt x="195" y="322"/>
                  </a:cubicBezTo>
                  <a:cubicBezTo>
                    <a:pt x="196" y="320"/>
                    <a:pt x="197" y="318"/>
                    <a:pt x="198" y="317"/>
                  </a:cubicBezTo>
                  <a:cubicBezTo>
                    <a:pt x="199" y="316"/>
                    <a:pt x="200" y="315"/>
                    <a:pt x="202" y="315"/>
                  </a:cubicBezTo>
                  <a:cubicBezTo>
                    <a:pt x="205" y="313"/>
                    <a:pt x="207" y="312"/>
                    <a:pt x="207" y="311"/>
                  </a:cubicBezTo>
                  <a:cubicBezTo>
                    <a:pt x="208" y="309"/>
                    <a:pt x="208" y="309"/>
                    <a:pt x="208" y="309"/>
                  </a:cubicBezTo>
                  <a:cubicBezTo>
                    <a:pt x="206" y="308"/>
                    <a:pt x="206" y="308"/>
                    <a:pt x="206" y="308"/>
                  </a:cubicBezTo>
                  <a:cubicBezTo>
                    <a:pt x="206" y="308"/>
                    <a:pt x="206" y="308"/>
                    <a:pt x="206" y="308"/>
                  </a:cubicBezTo>
                  <a:cubicBezTo>
                    <a:pt x="206" y="308"/>
                    <a:pt x="206" y="308"/>
                    <a:pt x="206" y="308"/>
                  </a:cubicBezTo>
                  <a:cubicBezTo>
                    <a:pt x="206" y="307"/>
                    <a:pt x="205" y="307"/>
                    <a:pt x="203" y="307"/>
                  </a:cubicBezTo>
                  <a:cubicBezTo>
                    <a:pt x="202" y="307"/>
                    <a:pt x="200" y="307"/>
                    <a:pt x="200" y="306"/>
                  </a:cubicBezTo>
                  <a:cubicBezTo>
                    <a:pt x="199" y="305"/>
                    <a:pt x="199" y="304"/>
                    <a:pt x="203" y="302"/>
                  </a:cubicBezTo>
                  <a:cubicBezTo>
                    <a:pt x="203" y="302"/>
                    <a:pt x="203" y="302"/>
                    <a:pt x="203" y="302"/>
                  </a:cubicBezTo>
                  <a:cubicBezTo>
                    <a:pt x="205" y="300"/>
                    <a:pt x="206" y="299"/>
                    <a:pt x="206" y="298"/>
                  </a:cubicBezTo>
                  <a:cubicBezTo>
                    <a:pt x="206" y="296"/>
                    <a:pt x="205" y="295"/>
                    <a:pt x="202" y="293"/>
                  </a:cubicBezTo>
                  <a:cubicBezTo>
                    <a:pt x="201" y="292"/>
                    <a:pt x="199" y="292"/>
                    <a:pt x="197" y="292"/>
                  </a:cubicBezTo>
                  <a:cubicBezTo>
                    <a:pt x="194" y="292"/>
                    <a:pt x="192" y="291"/>
                    <a:pt x="190" y="290"/>
                  </a:cubicBezTo>
                  <a:cubicBezTo>
                    <a:pt x="186" y="285"/>
                    <a:pt x="188" y="281"/>
                    <a:pt x="191" y="276"/>
                  </a:cubicBezTo>
                  <a:cubicBezTo>
                    <a:pt x="191" y="275"/>
                    <a:pt x="192" y="274"/>
                    <a:pt x="193" y="273"/>
                  </a:cubicBezTo>
                  <a:cubicBezTo>
                    <a:pt x="195" y="271"/>
                    <a:pt x="196" y="269"/>
                    <a:pt x="197" y="266"/>
                  </a:cubicBezTo>
                  <a:cubicBezTo>
                    <a:pt x="198" y="265"/>
                    <a:pt x="198" y="263"/>
                    <a:pt x="198" y="262"/>
                  </a:cubicBezTo>
                  <a:cubicBezTo>
                    <a:pt x="199" y="259"/>
                    <a:pt x="200" y="256"/>
                    <a:pt x="202" y="254"/>
                  </a:cubicBezTo>
                  <a:cubicBezTo>
                    <a:pt x="205" y="251"/>
                    <a:pt x="208" y="250"/>
                    <a:pt x="212" y="249"/>
                  </a:cubicBezTo>
                  <a:cubicBezTo>
                    <a:pt x="212" y="249"/>
                    <a:pt x="213" y="248"/>
                    <a:pt x="214" y="248"/>
                  </a:cubicBezTo>
                  <a:cubicBezTo>
                    <a:pt x="217" y="247"/>
                    <a:pt x="220" y="245"/>
                    <a:pt x="221" y="243"/>
                  </a:cubicBezTo>
                  <a:cubicBezTo>
                    <a:pt x="223" y="240"/>
                    <a:pt x="223" y="240"/>
                    <a:pt x="223" y="240"/>
                  </a:cubicBezTo>
                  <a:lnTo>
                    <a:pt x="220" y="24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2"/>
            <p:cNvSpPr>
              <a:spLocks noEditPoints="1"/>
            </p:cNvSpPr>
            <p:nvPr/>
          </p:nvSpPr>
          <p:spPr bwMode="auto">
            <a:xfrm>
              <a:off x="2760576" y="3839828"/>
              <a:ext cx="815086" cy="731082"/>
            </a:xfrm>
            <a:custGeom>
              <a:avLst/>
              <a:gdLst>
                <a:gd name="T0" fmla="*/ 306 w 322"/>
                <a:gd name="T1" fmla="*/ 101 h 302"/>
                <a:gd name="T2" fmla="*/ 306 w 322"/>
                <a:gd name="T3" fmla="*/ 93 h 302"/>
                <a:gd name="T4" fmla="*/ 314 w 322"/>
                <a:gd name="T5" fmla="*/ 76 h 302"/>
                <a:gd name="T6" fmla="*/ 305 w 322"/>
                <a:gd name="T7" fmla="*/ 65 h 302"/>
                <a:gd name="T8" fmla="*/ 272 w 322"/>
                <a:gd name="T9" fmla="*/ 45 h 302"/>
                <a:gd name="T10" fmla="*/ 239 w 322"/>
                <a:gd name="T11" fmla="*/ 20 h 302"/>
                <a:gd name="T12" fmla="*/ 209 w 322"/>
                <a:gd name="T13" fmla="*/ 9 h 302"/>
                <a:gd name="T14" fmla="*/ 188 w 322"/>
                <a:gd name="T15" fmla="*/ 4 h 302"/>
                <a:gd name="T16" fmla="*/ 180 w 322"/>
                <a:gd name="T17" fmla="*/ 5 h 302"/>
                <a:gd name="T18" fmla="*/ 162 w 322"/>
                <a:gd name="T19" fmla="*/ 6 h 302"/>
                <a:gd name="T20" fmla="*/ 151 w 322"/>
                <a:gd name="T21" fmla="*/ 1 h 302"/>
                <a:gd name="T22" fmla="*/ 102 w 322"/>
                <a:gd name="T23" fmla="*/ 30 h 302"/>
                <a:gd name="T24" fmla="*/ 71 w 322"/>
                <a:gd name="T25" fmla="*/ 57 h 302"/>
                <a:gd name="T26" fmla="*/ 51 w 322"/>
                <a:gd name="T27" fmla="*/ 79 h 302"/>
                <a:gd name="T28" fmla="*/ 42 w 322"/>
                <a:gd name="T29" fmla="*/ 91 h 302"/>
                <a:gd name="T30" fmla="*/ 26 w 322"/>
                <a:gd name="T31" fmla="*/ 115 h 302"/>
                <a:gd name="T32" fmla="*/ 16 w 322"/>
                <a:gd name="T33" fmla="*/ 122 h 302"/>
                <a:gd name="T34" fmla="*/ 8 w 322"/>
                <a:gd name="T35" fmla="*/ 149 h 302"/>
                <a:gd name="T36" fmla="*/ 22 w 322"/>
                <a:gd name="T37" fmla="*/ 144 h 302"/>
                <a:gd name="T38" fmla="*/ 35 w 322"/>
                <a:gd name="T39" fmla="*/ 143 h 302"/>
                <a:gd name="T40" fmla="*/ 55 w 322"/>
                <a:gd name="T41" fmla="*/ 159 h 302"/>
                <a:gd name="T42" fmla="*/ 68 w 322"/>
                <a:gd name="T43" fmla="*/ 183 h 302"/>
                <a:gd name="T44" fmla="*/ 91 w 322"/>
                <a:gd name="T45" fmla="*/ 183 h 302"/>
                <a:gd name="T46" fmla="*/ 115 w 322"/>
                <a:gd name="T47" fmla="*/ 199 h 302"/>
                <a:gd name="T48" fmla="*/ 133 w 322"/>
                <a:gd name="T49" fmla="*/ 215 h 302"/>
                <a:gd name="T50" fmla="*/ 162 w 322"/>
                <a:gd name="T51" fmla="*/ 244 h 302"/>
                <a:gd name="T52" fmla="*/ 179 w 322"/>
                <a:gd name="T53" fmla="*/ 257 h 302"/>
                <a:gd name="T54" fmla="*/ 175 w 322"/>
                <a:gd name="T55" fmla="*/ 268 h 302"/>
                <a:gd name="T56" fmla="*/ 166 w 322"/>
                <a:gd name="T57" fmla="*/ 277 h 302"/>
                <a:gd name="T58" fmla="*/ 163 w 322"/>
                <a:gd name="T59" fmla="*/ 295 h 302"/>
                <a:gd name="T60" fmla="*/ 184 w 322"/>
                <a:gd name="T61" fmla="*/ 293 h 302"/>
                <a:gd name="T62" fmla="*/ 227 w 322"/>
                <a:gd name="T63" fmla="*/ 229 h 302"/>
                <a:gd name="T64" fmla="*/ 241 w 322"/>
                <a:gd name="T65" fmla="*/ 217 h 302"/>
                <a:gd name="T66" fmla="*/ 260 w 322"/>
                <a:gd name="T67" fmla="*/ 203 h 302"/>
                <a:gd name="T68" fmla="*/ 283 w 322"/>
                <a:gd name="T69" fmla="*/ 175 h 302"/>
                <a:gd name="T70" fmla="*/ 318 w 322"/>
                <a:gd name="T71" fmla="*/ 108 h 302"/>
                <a:gd name="T72" fmla="*/ 275 w 322"/>
                <a:gd name="T73" fmla="*/ 167 h 302"/>
                <a:gd name="T74" fmla="*/ 264 w 322"/>
                <a:gd name="T75" fmla="*/ 178 h 302"/>
                <a:gd name="T76" fmla="*/ 260 w 322"/>
                <a:gd name="T77" fmla="*/ 180 h 302"/>
                <a:gd name="T78" fmla="*/ 252 w 322"/>
                <a:gd name="T79" fmla="*/ 198 h 302"/>
                <a:gd name="T80" fmla="*/ 235 w 322"/>
                <a:gd name="T81" fmla="*/ 212 h 302"/>
                <a:gd name="T82" fmla="*/ 227 w 322"/>
                <a:gd name="T83" fmla="*/ 216 h 302"/>
                <a:gd name="T84" fmla="*/ 219 w 322"/>
                <a:gd name="T85" fmla="*/ 222 h 302"/>
                <a:gd name="T86" fmla="*/ 218 w 322"/>
                <a:gd name="T87" fmla="*/ 225 h 302"/>
                <a:gd name="T88" fmla="*/ 226 w 322"/>
                <a:gd name="T89" fmla="*/ 202 h 302"/>
                <a:gd name="T90" fmla="*/ 234 w 322"/>
                <a:gd name="T91" fmla="*/ 194 h 302"/>
                <a:gd name="T92" fmla="*/ 241 w 322"/>
                <a:gd name="T93" fmla="*/ 188 h 302"/>
                <a:gd name="T94" fmla="*/ 250 w 322"/>
                <a:gd name="T95" fmla="*/ 174 h 302"/>
                <a:gd name="T96" fmla="*/ 259 w 322"/>
                <a:gd name="T97" fmla="*/ 154 h 302"/>
                <a:gd name="T98" fmla="*/ 256 w 322"/>
                <a:gd name="T99" fmla="*/ 142 h 302"/>
                <a:gd name="T100" fmla="*/ 269 w 322"/>
                <a:gd name="T101" fmla="*/ 152 h 302"/>
                <a:gd name="T102" fmla="*/ 275 w 322"/>
                <a:gd name="T103" fmla="*/ 150 h 302"/>
                <a:gd name="T104" fmla="*/ 281 w 322"/>
                <a:gd name="T105" fmla="*/ 145 h 302"/>
                <a:gd name="T106" fmla="*/ 275 w 322"/>
                <a:gd name="T107" fmla="*/ 152 h 302"/>
                <a:gd name="T108" fmla="*/ 197 w 322"/>
                <a:gd name="T109" fmla="*/ 246 h 302"/>
                <a:gd name="T110" fmla="*/ 186 w 322"/>
                <a:gd name="T111" fmla="*/ 251 h 302"/>
                <a:gd name="T112" fmla="*/ 193 w 322"/>
                <a:gd name="T113" fmla="*/ 240 h 302"/>
                <a:gd name="T114" fmla="*/ 196 w 322"/>
                <a:gd name="T115" fmla="*/ 24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02">
                  <a:moveTo>
                    <a:pt x="319" y="102"/>
                  </a:moveTo>
                  <a:cubicBezTo>
                    <a:pt x="317" y="101"/>
                    <a:pt x="313" y="100"/>
                    <a:pt x="311" y="99"/>
                  </a:cubicBezTo>
                  <a:cubicBezTo>
                    <a:pt x="310" y="99"/>
                    <a:pt x="310" y="100"/>
                    <a:pt x="309" y="100"/>
                  </a:cubicBezTo>
                  <a:cubicBezTo>
                    <a:pt x="308" y="100"/>
                    <a:pt x="307" y="101"/>
                    <a:pt x="306" y="101"/>
                  </a:cubicBezTo>
                  <a:cubicBezTo>
                    <a:pt x="305" y="101"/>
                    <a:pt x="305" y="100"/>
                    <a:pt x="304" y="100"/>
                  </a:cubicBezTo>
                  <a:cubicBezTo>
                    <a:pt x="303" y="99"/>
                    <a:pt x="304" y="98"/>
                    <a:pt x="305" y="97"/>
                  </a:cubicBezTo>
                  <a:cubicBezTo>
                    <a:pt x="305" y="97"/>
                    <a:pt x="305" y="97"/>
                    <a:pt x="305" y="96"/>
                  </a:cubicBezTo>
                  <a:cubicBezTo>
                    <a:pt x="306" y="95"/>
                    <a:pt x="306" y="94"/>
                    <a:pt x="306" y="93"/>
                  </a:cubicBezTo>
                  <a:cubicBezTo>
                    <a:pt x="306" y="93"/>
                    <a:pt x="307" y="92"/>
                    <a:pt x="307" y="91"/>
                  </a:cubicBezTo>
                  <a:cubicBezTo>
                    <a:pt x="308" y="89"/>
                    <a:pt x="309" y="86"/>
                    <a:pt x="310" y="83"/>
                  </a:cubicBezTo>
                  <a:cubicBezTo>
                    <a:pt x="311" y="81"/>
                    <a:pt x="311" y="81"/>
                    <a:pt x="311" y="81"/>
                  </a:cubicBezTo>
                  <a:cubicBezTo>
                    <a:pt x="311" y="80"/>
                    <a:pt x="313" y="78"/>
                    <a:pt x="314" y="76"/>
                  </a:cubicBezTo>
                  <a:cubicBezTo>
                    <a:pt x="317" y="73"/>
                    <a:pt x="320" y="70"/>
                    <a:pt x="319" y="67"/>
                  </a:cubicBezTo>
                  <a:cubicBezTo>
                    <a:pt x="318" y="65"/>
                    <a:pt x="315" y="65"/>
                    <a:pt x="313" y="65"/>
                  </a:cubicBezTo>
                  <a:cubicBezTo>
                    <a:pt x="312" y="65"/>
                    <a:pt x="310" y="65"/>
                    <a:pt x="308" y="65"/>
                  </a:cubicBezTo>
                  <a:cubicBezTo>
                    <a:pt x="307" y="65"/>
                    <a:pt x="306" y="65"/>
                    <a:pt x="305" y="65"/>
                  </a:cubicBezTo>
                  <a:cubicBezTo>
                    <a:pt x="305" y="65"/>
                    <a:pt x="305" y="65"/>
                    <a:pt x="304" y="65"/>
                  </a:cubicBezTo>
                  <a:cubicBezTo>
                    <a:pt x="302" y="65"/>
                    <a:pt x="299" y="64"/>
                    <a:pt x="296" y="64"/>
                  </a:cubicBezTo>
                  <a:cubicBezTo>
                    <a:pt x="294" y="63"/>
                    <a:pt x="292" y="63"/>
                    <a:pt x="290" y="63"/>
                  </a:cubicBezTo>
                  <a:cubicBezTo>
                    <a:pt x="283" y="61"/>
                    <a:pt x="275" y="53"/>
                    <a:pt x="272" y="45"/>
                  </a:cubicBezTo>
                  <a:cubicBezTo>
                    <a:pt x="269" y="36"/>
                    <a:pt x="262" y="31"/>
                    <a:pt x="255" y="27"/>
                  </a:cubicBezTo>
                  <a:cubicBezTo>
                    <a:pt x="254" y="27"/>
                    <a:pt x="254" y="26"/>
                    <a:pt x="253" y="26"/>
                  </a:cubicBezTo>
                  <a:cubicBezTo>
                    <a:pt x="250" y="24"/>
                    <a:pt x="247" y="22"/>
                    <a:pt x="244" y="21"/>
                  </a:cubicBezTo>
                  <a:cubicBezTo>
                    <a:pt x="242" y="21"/>
                    <a:pt x="241" y="20"/>
                    <a:pt x="239" y="20"/>
                  </a:cubicBezTo>
                  <a:cubicBezTo>
                    <a:pt x="237" y="19"/>
                    <a:pt x="234" y="18"/>
                    <a:pt x="232" y="18"/>
                  </a:cubicBezTo>
                  <a:cubicBezTo>
                    <a:pt x="230" y="17"/>
                    <a:pt x="228" y="15"/>
                    <a:pt x="226" y="14"/>
                  </a:cubicBezTo>
                  <a:cubicBezTo>
                    <a:pt x="224" y="12"/>
                    <a:pt x="222" y="10"/>
                    <a:pt x="220" y="10"/>
                  </a:cubicBezTo>
                  <a:cubicBezTo>
                    <a:pt x="216" y="9"/>
                    <a:pt x="212" y="9"/>
                    <a:pt x="209" y="9"/>
                  </a:cubicBezTo>
                  <a:cubicBezTo>
                    <a:pt x="207" y="8"/>
                    <a:pt x="204" y="8"/>
                    <a:pt x="201" y="8"/>
                  </a:cubicBezTo>
                  <a:cubicBezTo>
                    <a:pt x="199" y="8"/>
                    <a:pt x="196" y="7"/>
                    <a:pt x="194" y="7"/>
                  </a:cubicBezTo>
                  <a:cubicBezTo>
                    <a:pt x="193" y="6"/>
                    <a:pt x="192" y="6"/>
                    <a:pt x="191" y="5"/>
                  </a:cubicBezTo>
                  <a:cubicBezTo>
                    <a:pt x="190" y="5"/>
                    <a:pt x="189" y="4"/>
                    <a:pt x="188" y="4"/>
                  </a:cubicBezTo>
                  <a:cubicBezTo>
                    <a:pt x="188" y="4"/>
                    <a:pt x="188" y="4"/>
                    <a:pt x="187" y="4"/>
                  </a:cubicBezTo>
                  <a:cubicBezTo>
                    <a:pt x="186" y="4"/>
                    <a:pt x="185" y="4"/>
                    <a:pt x="185" y="4"/>
                  </a:cubicBezTo>
                  <a:cubicBezTo>
                    <a:pt x="184" y="5"/>
                    <a:pt x="183" y="5"/>
                    <a:pt x="181" y="5"/>
                  </a:cubicBezTo>
                  <a:cubicBezTo>
                    <a:pt x="181" y="5"/>
                    <a:pt x="180" y="5"/>
                    <a:pt x="180" y="5"/>
                  </a:cubicBezTo>
                  <a:cubicBezTo>
                    <a:pt x="179" y="4"/>
                    <a:pt x="178" y="3"/>
                    <a:pt x="177" y="3"/>
                  </a:cubicBezTo>
                  <a:cubicBezTo>
                    <a:pt x="177" y="2"/>
                    <a:pt x="176" y="1"/>
                    <a:pt x="174" y="1"/>
                  </a:cubicBezTo>
                  <a:cubicBezTo>
                    <a:pt x="172" y="1"/>
                    <a:pt x="170" y="2"/>
                    <a:pt x="168" y="3"/>
                  </a:cubicBezTo>
                  <a:cubicBezTo>
                    <a:pt x="166" y="5"/>
                    <a:pt x="164" y="6"/>
                    <a:pt x="162" y="6"/>
                  </a:cubicBezTo>
                  <a:cubicBezTo>
                    <a:pt x="162" y="6"/>
                    <a:pt x="161" y="6"/>
                    <a:pt x="161" y="6"/>
                  </a:cubicBezTo>
                  <a:cubicBezTo>
                    <a:pt x="159" y="6"/>
                    <a:pt x="157" y="4"/>
                    <a:pt x="154" y="2"/>
                  </a:cubicBezTo>
                  <a:cubicBezTo>
                    <a:pt x="152" y="0"/>
                    <a:pt x="152" y="0"/>
                    <a:pt x="152" y="0"/>
                  </a:cubicBezTo>
                  <a:cubicBezTo>
                    <a:pt x="151" y="1"/>
                    <a:pt x="151" y="1"/>
                    <a:pt x="151" y="1"/>
                  </a:cubicBezTo>
                  <a:cubicBezTo>
                    <a:pt x="147" y="4"/>
                    <a:pt x="143" y="6"/>
                    <a:pt x="139" y="9"/>
                  </a:cubicBezTo>
                  <a:cubicBezTo>
                    <a:pt x="137" y="9"/>
                    <a:pt x="136" y="10"/>
                    <a:pt x="134" y="11"/>
                  </a:cubicBezTo>
                  <a:cubicBezTo>
                    <a:pt x="131" y="13"/>
                    <a:pt x="128" y="15"/>
                    <a:pt x="124" y="17"/>
                  </a:cubicBezTo>
                  <a:cubicBezTo>
                    <a:pt x="117" y="21"/>
                    <a:pt x="109" y="25"/>
                    <a:pt x="102" y="30"/>
                  </a:cubicBezTo>
                  <a:cubicBezTo>
                    <a:pt x="100" y="32"/>
                    <a:pt x="98" y="34"/>
                    <a:pt x="95" y="35"/>
                  </a:cubicBezTo>
                  <a:cubicBezTo>
                    <a:pt x="87" y="41"/>
                    <a:pt x="79" y="47"/>
                    <a:pt x="75" y="55"/>
                  </a:cubicBezTo>
                  <a:cubicBezTo>
                    <a:pt x="75" y="55"/>
                    <a:pt x="74" y="55"/>
                    <a:pt x="74" y="56"/>
                  </a:cubicBezTo>
                  <a:cubicBezTo>
                    <a:pt x="73" y="56"/>
                    <a:pt x="72" y="56"/>
                    <a:pt x="71" y="57"/>
                  </a:cubicBezTo>
                  <a:cubicBezTo>
                    <a:pt x="66" y="59"/>
                    <a:pt x="63" y="64"/>
                    <a:pt x="61" y="68"/>
                  </a:cubicBezTo>
                  <a:cubicBezTo>
                    <a:pt x="58" y="72"/>
                    <a:pt x="56" y="76"/>
                    <a:pt x="52" y="78"/>
                  </a:cubicBezTo>
                  <a:cubicBezTo>
                    <a:pt x="51" y="78"/>
                    <a:pt x="51" y="78"/>
                    <a:pt x="51" y="78"/>
                  </a:cubicBezTo>
                  <a:cubicBezTo>
                    <a:pt x="51" y="79"/>
                    <a:pt x="51" y="79"/>
                    <a:pt x="51" y="79"/>
                  </a:cubicBezTo>
                  <a:cubicBezTo>
                    <a:pt x="51" y="80"/>
                    <a:pt x="51" y="80"/>
                    <a:pt x="50" y="81"/>
                  </a:cubicBezTo>
                  <a:cubicBezTo>
                    <a:pt x="50" y="83"/>
                    <a:pt x="50" y="84"/>
                    <a:pt x="48" y="86"/>
                  </a:cubicBezTo>
                  <a:cubicBezTo>
                    <a:pt x="48" y="86"/>
                    <a:pt x="47" y="87"/>
                    <a:pt x="46" y="88"/>
                  </a:cubicBezTo>
                  <a:cubicBezTo>
                    <a:pt x="45" y="89"/>
                    <a:pt x="43" y="90"/>
                    <a:pt x="42" y="91"/>
                  </a:cubicBezTo>
                  <a:cubicBezTo>
                    <a:pt x="41" y="93"/>
                    <a:pt x="40" y="95"/>
                    <a:pt x="39" y="97"/>
                  </a:cubicBezTo>
                  <a:cubicBezTo>
                    <a:pt x="38" y="99"/>
                    <a:pt x="36" y="101"/>
                    <a:pt x="35" y="103"/>
                  </a:cubicBezTo>
                  <a:cubicBezTo>
                    <a:pt x="33" y="105"/>
                    <a:pt x="32" y="107"/>
                    <a:pt x="31" y="109"/>
                  </a:cubicBezTo>
                  <a:cubicBezTo>
                    <a:pt x="29" y="111"/>
                    <a:pt x="27" y="113"/>
                    <a:pt x="26" y="115"/>
                  </a:cubicBezTo>
                  <a:cubicBezTo>
                    <a:pt x="25" y="115"/>
                    <a:pt x="24" y="116"/>
                    <a:pt x="24" y="117"/>
                  </a:cubicBezTo>
                  <a:cubicBezTo>
                    <a:pt x="23" y="118"/>
                    <a:pt x="23" y="119"/>
                    <a:pt x="22" y="119"/>
                  </a:cubicBezTo>
                  <a:cubicBezTo>
                    <a:pt x="21" y="120"/>
                    <a:pt x="21" y="120"/>
                    <a:pt x="20" y="121"/>
                  </a:cubicBezTo>
                  <a:cubicBezTo>
                    <a:pt x="18" y="121"/>
                    <a:pt x="17" y="121"/>
                    <a:pt x="16" y="122"/>
                  </a:cubicBezTo>
                  <a:cubicBezTo>
                    <a:pt x="12" y="125"/>
                    <a:pt x="10" y="128"/>
                    <a:pt x="9" y="133"/>
                  </a:cubicBezTo>
                  <a:cubicBezTo>
                    <a:pt x="6" y="134"/>
                    <a:pt x="2" y="138"/>
                    <a:pt x="1" y="142"/>
                  </a:cubicBezTo>
                  <a:cubicBezTo>
                    <a:pt x="0" y="144"/>
                    <a:pt x="1" y="146"/>
                    <a:pt x="2" y="147"/>
                  </a:cubicBezTo>
                  <a:cubicBezTo>
                    <a:pt x="3" y="149"/>
                    <a:pt x="6" y="149"/>
                    <a:pt x="8" y="149"/>
                  </a:cubicBezTo>
                  <a:cubicBezTo>
                    <a:pt x="10" y="149"/>
                    <a:pt x="11" y="149"/>
                    <a:pt x="13" y="149"/>
                  </a:cubicBezTo>
                  <a:cubicBezTo>
                    <a:pt x="15" y="148"/>
                    <a:pt x="16" y="147"/>
                    <a:pt x="17" y="146"/>
                  </a:cubicBezTo>
                  <a:cubicBezTo>
                    <a:pt x="17" y="146"/>
                    <a:pt x="18" y="146"/>
                    <a:pt x="18" y="145"/>
                  </a:cubicBezTo>
                  <a:cubicBezTo>
                    <a:pt x="20" y="144"/>
                    <a:pt x="21" y="144"/>
                    <a:pt x="22" y="144"/>
                  </a:cubicBezTo>
                  <a:cubicBezTo>
                    <a:pt x="23" y="144"/>
                    <a:pt x="24" y="144"/>
                    <a:pt x="25" y="143"/>
                  </a:cubicBezTo>
                  <a:cubicBezTo>
                    <a:pt x="27" y="143"/>
                    <a:pt x="28" y="142"/>
                    <a:pt x="29" y="141"/>
                  </a:cubicBezTo>
                  <a:cubicBezTo>
                    <a:pt x="30" y="141"/>
                    <a:pt x="31" y="140"/>
                    <a:pt x="32" y="140"/>
                  </a:cubicBezTo>
                  <a:cubicBezTo>
                    <a:pt x="32" y="140"/>
                    <a:pt x="33" y="141"/>
                    <a:pt x="35" y="143"/>
                  </a:cubicBezTo>
                  <a:cubicBezTo>
                    <a:pt x="38" y="146"/>
                    <a:pt x="42" y="148"/>
                    <a:pt x="45" y="150"/>
                  </a:cubicBezTo>
                  <a:cubicBezTo>
                    <a:pt x="46" y="151"/>
                    <a:pt x="48" y="152"/>
                    <a:pt x="49" y="153"/>
                  </a:cubicBezTo>
                  <a:cubicBezTo>
                    <a:pt x="51" y="154"/>
                    <a:pt x="52" y="156"/>
                    <a:pt x="53" y="157"/>
                  </a:cubicBezTo>
                  <a:cubicBezTo>
                    <a:pt x="54" y="158"/>
                    <a:pt x="54" y="159"/>
                    <a:pt x="55" y="159"/>
                  </a:cubicBezTo>
                  <a:cubicBezTo>
                    <a:pt x="56" y="161"/>
                    <a:pt x="57" y="162"/>
                    <a:pt x="59" y="163"/>
                  </a:cubicBezTo>
                  <a:cubicBezTo>
                    <a:pt x="60" y="165"/>
                    <a:pt x="61" y="166"/>
                    <a:pt x="62" y="167"/>
                  </a:cubicBezTo>
                  <a:cubicBezTo>
                    <a:pt x="63" y="168"/>
                    <a:pt x="63" y="171"/>
                    <a:pt x="64" y="174"/>
                  </a:cubicBezTo>
                  <a:cubicBezTo>
                    <a:pt x="65" y="178"/>
                    <a:pt x="65" y="182"/>
                    <a:pt x="68" y="183"/>
                  </a:cubicBezTo>
                  <a:cubicBezTo>
                    <a:pt x="69" y="183"/>
                    <a:pt x="69" y="183"/>
                    <a:pt x="70" y="183"/>
                  </a:cubicBezTo>
                  <a:cubicBezTo>
                    <a:pt x="73" y="183"/>
                    <a:pt x="76" y="180"/>
                    <a:pt x="79" y="177"/>
                  </a:cubicBezTo>
                  <a:cubicBezTo>
                    <a:pt x="81" y="176"/>
                    <a:pt x="83" y="174"/>
                    <a:pt x="84" y="174"/>
                  </a:cubicBezTo>
                  <a:cubicBezTo>
                    <a:pt x="86" y="174"/>
                    <a:pt x="89" y="179"/>
                    <a:pt x="91" y="183"/>
                  </a:cubicBezTo>
                  <a:cubicBezTo>
                    <a:pt x="93" y="188"/>
                    <a:pt x="96" y="192"/>
                    <a:pt x="99" y="193"/>
                  </a:cubicBezTo>
                  <a:cubicBezTo>
                    <a:pt x="100" y="194"/>
                    <a:pt x="100" y="194"/>
                    <a:pt x="100" y="194"/>
                  </a:cubicBezTo>
                  <a:cubicBezTo>
                    <a:pt x="103" y="196"/>
                    <a:pt x="107" y="198"/>
                    <a:pt x="110" y="199"/>
                  </a:cubicBezTo>
                  <a:cubicBezTo>
                    <a:pt x="112" y="199"/>
                    <a:pt x="113" y="199"/>
                    <a:pt x="115" y="199"/>
                  </a:cubicBezTo>
                  <a:cubicBezTo>
                    <a:pt x="117" y="200"/>
                    <a:pt x="119" y="200"/>
                    <a:pt x="120" y="200"/>
                  </a:cubicBezTo>
                  <a:cubicBezTo>
                    <a:pt x="122" y="201"/>
                    <a:pt x="124" y="204"/>
                    <a:pt x="126" y="207"/>
                  </a:cubicBezTo>
                  <a:cubicBezTo>
                    <a:pt x="127" y="208"/>
                    <a:pt x="128" y="209"/>
                    <a:pt x="128" y="210"/>
                  </a:cubicBezTo>
                  <a:cubicBezTo>
                    <a:pt x="129" y="211"/>
                    <a:pt x="130" y="213"/>
                    <a:pt x="133" y="215"/>
                  </a:cubicBezTo>
                  <a:cubicBezTo>
                    <a:pt x="136" y="217"/>
                    <a:pt x="139" y="218"/>
                    <a:pt x="142" y="220"/>
                  </a:cubicBezTo>
                  <a:cubicBezTo>
                    <a:pt x="148" y="223"/>
                    <a:pt x="152" y="226"/>
                    <a:pt x="155" y="232"/>
                  </a:cubicBezTo>
                  <a:cubicBezTo>
                    <a:pt x="156" y="234"/>
                    <a:pt x="157" y="235"/>
                    <a:pt x="158" y="237"/>
                  </a:cubicBezTo>
                  <a:cubicBezTo>
                    <a:pt x="159" y="239"/>
                    <a:pt x="160" y="242"/>
                    <a:pt x="162" y="244"/>
                  </a:cubicBezTo>
                  <a:cubicBezTo>
                    <a:pt x="164" y="247"/>
                    <a:pt x="166" y="248"/>
                    <a:pt x="168" y="249"/>
                  </a:cubicBezTo>
                  <a:cubicBezTo>
                    <a:pt x="170" y="250"/>
                    <a:pt x="171" y="251"/>
                    <a:pt x="172" y="252"/>
                  </a:cubicBezTo>
                  <a:cubicBezTo>
                    <a:pt x="173" y="252"/>
                    <a:pt x="173" y="253"/>
                    <a:pt x="173" y="254"/>
                  </a:cubicBezTo>
                  <a:cubicBezTo>
                    <a:pt x="174" y="255"/>
                    <a:pt x="176" y="257"/>
                    <a:pt x="179" y="257"/>
                  </a:cubicBezTo>
                  <a:cubicBezTo>
                    <a:pt x="179" y="257"/>
                    <a:pt x="179" y="257"/>
                    <a:pt x="179" y="257"/>
                  </a:cubicBezTo>
                  <a:cubicBezTo>
                    <a:pt x="179" y="258"/>
                    <a:pt x="178" y="259"/>
                    <a:pt x="178" y="260"/>
                  </a:cubicBezTo>
                  <a:cubicBezTo>
                    <a:pt x="177" y="262"/>
                    <a:pt x="176" y="263"/>
                    <a:pt x="176" y="265"/>
                  </a:cubicBezTo>
                  <a:cubicBezTo>
                    <a:pt x="176" y="266"/>
                    <a:pt x="176" y="267"/>
                    <a:pt x="175" y="268"/>
                  </a:cubicBezTo>
                  <a:cubicBezTo>
                    <a:pt x="175" y="269"/>
                    <a:pt x="175" y="270"/>
                    <a:pt x="174" y="270"/>
                  </a:cubicBezTo>
                  <a:cubicBezTo>
                    <a:pt x="174" y="271"/>
                    <a:pt x="174" y="272"/>
                    <a:pt x="174" y="273"/>
                  </a:cubicBezTo>
                  <a:cubicBezTo>
                    <a:pt x="173" y="273"/>
                    <a:pt x="172" y="274"/>
                    <a:pt x="171" y="274"/>
                  </a:cubicBezTo>
                  <a:cubicBezTo>
                    <a:pt x="169" y="275"/>
                    <a:pt x="168" y="276"/>
                    <a:pt x="166" y="277"/>
                  </a:cubicBezTo>
                  <a:cubicBezTo>
                    <a:pt x="164" y="279"/>
                    <a:pt x="165" y="282"/>
                    <a:pt x="165" y="283"/>
                  </a:cubicBezTo>
                  <a:cubicBezTo>
                    <a:pt x="165" y="285"/>
                    <a:pt x="165" y="286"/>
                    <a:pt x="165" y="287"/>
                  </a:cubicBezTo>
                  <a:cubicBezTo>
                    <a:pt x="165" y="287"/>
                    <a:pt x="164" y="288"/>
                    <a:pt x="164" y="289"/>
                  </a:cubicBezTo>
                  <a:cubicBezTo>
                    <a:pt x="163" y="290"/>
                    <a:pt x="162" y="292"/>
                    <a:pt x="163" y="295"/>
                  </a:cubicBezTo>
                  <a:cubicBezTo>
                    <a:pt x="164" y="299"/>
                    <a:pt x="167" y="301"/>
                    <a:pt x="170" y="302"/>
                  </a:cubicBezTo>
                  <a:cubicBezTo>
                    <a:pt x="170" y="302"/>
                    <a:pt x="171" y="302"/>
                    <a:pt x="171" y="302"/>
                  </a:cubicBezTo>
                  <a:cubicBezTo>
                    <a:pt x="175" y="302"/>
                    <a:pt x="179" y="298"/>
                    <a:pt x="182" y="295"/>
                  </a:cubicBezTo>
                  <a:cubicBezTo>
                    <a:pt x="183" y="294"/>
                    <a:pt x="183" y="294"/>
                    <a:pt x="184" y="293"/>
                  </a:cubicBezTo>
                  <a:cubicBezTo>
                    <a:pt x="193" y="286"/>
                    <a:pt x="200" y="278"/>
                    <a:pt x="204" y="267"/>
                  </a:cubicBezTo>
                  <a:cubicBezTo>
                    <a:pt x="205" y="265"/>
                    <a:pt x="205" y="262"/>
                    <a:pt x="206" y="259"/>
                  </a:cubicBezTo>
                  <a:cubicBezTo>
                    <a:pt x="208" y="252"/>
                    <a:pt x="210" y="246"/>
                    <a:pt x="214" y="241"/>
                  </a:cubicBezTo>
                  <a:cubicBezTo>
                    <a:pt x="218" y="236"/>
                    <a:pt x="223" y="232"/>
                    <a:pt x="227" y="229"/>
                  </a:cubicBezTo>
                  <a:cubicBezTo>
                    <a:pt x="229" y="227"/>
                    <a:pt x="229" y="227"/>
                    <a:pt x="229" y="227"/>
                  </a:cubicBezTo>
                  <a:cubicBezTo>
                    <a:pt x="232" y="225"/>
                    <a:pt x="234" y="223"/>
                    <a:pt x="235" y="221"/>
                  </a:cubicBezTo>
                  <a:cubicBezTo>
                    <a:pt x="236" y="221"/>
                    <a:pt x="236" y="221"/>
                    <a:pt x="236" y="221"/>
                  </a:cubicBezTo>
                  <a:cubicBezTo>
                    <a:pt x="238" y="219"/>
                    <a:pt x="239" y="218"/>
                    <a:pt x="241" y="217"/>
                  </a:cubicBezTo>
                  <a:cubicBezTo>
                    <a:pt x="242" y="217"/>
                    <a:pt x="244" y="216"/>
                    <a:pt x="245" y="215"/>
                  </a:cubicBezTo>
                  <a:cubicBezTo>
                    <a:pt x="247" y="214"/>
                    <a:pt x="250" y="211"/>
                    <a:pt x="252" y="209"/>
                  </a:cubicBezTo>
                  <a:cubicBezTo>
                    <a:pt x="253" y="208"/>
                    <a:pt x="253" y="208"/>
                    <a:pt x="253" y="208"/>
                  </a:cubicBezTo>
                  <a:cubicBezTo>
                    <a:pt x="255" y="206"/>
                    <a:pt x="258" y="205"/>
                    <a:pt x="260" y="203"/>
                  </a:cubicBezTo>
                  <a:cubicBezTo>
                    <a:pt x="263" y="201"/>
                    <a:pt x="266" y="199"/>
                    <a:pt x="268" y="196"/>
                  </a:cubicBezTo>
                  <a:cubicBezTo>
                    <a:pt x="271" y="193"/>
                    <a:pt x="274" y="189"/>
                    <a:pt x="276" y="185"/>
                  </a:cubicBezTo>
                  <a:cubicBezTo>
                    <a:pt x="277" y="183"/>
                    <a:pt x="277" y="183"/>
                    <a:pt x="277" y="183"/>
                  </a:cubicBezTo>
                  <a:cubicBezTo>
                    <a:pt x="279" y="180"/>
                    <a:pt x="281" y="178"/>
                    <a:pt x="283" y="175"/>
                  </a:cubicBezTo>
                  <a:cubicBezTo>
                    <a:pt x="285" y="174"/>
                    <a:pt x="285" y="174"/>
                    <a:pt x="285" y="174"/>
                  </a:cubicBezTo>
                  <a:cubicBezTo>
                    <a:pt x="289" y="169"/>
                    <a:pt x="292" y="163"/>
                    <a:pt x="295" y="155"/>
                  </a:cubicBezTo>
                  <a:cubicBezTo>
                    <a:pt x="298" y="145"/>
                    <a:pt x="301" y="137"/>
                    <a:pt x="304" y="129"/>
                  </a:cubicBezTo>
                  <a:cubicBezTo>
                    <a:pt x="307" y="121"/>
                    <a:pt x="312" y="113"/>
                    <a:pt x="318" y="108"/>
                  </a:cubicBezTo>
                  <a:cubicBezTo>
                    <a:pt x="322" y="104"/>
                    <a:pt x="322" y="104"/>
                    <a:pt x="322" y="104"/>
                  </a:cubicBezTo>
                  <a:lnTo>
                    <a:pt x="319" y="102"/>
                  </a:lnTo>
                  <a:close/>
                  <a:moveTo>
                    <a:pt x="275" y="159"/>
                  </a:moveTo>
                  <a:cubicBezTo>
                    <a:pt x="276" y="162"/>
                    <a:pt x="276" y="165"/>
                    <a:pt x="275" y="167"/>
                  </a:cubicBezTo>
                  <a:cubicBezTo>
                    <a:pt x="273" y="170"/>
                    <a:pt x="270" y="172"/>
                    <a:pt x="266" y="173"/>
                  </a:cubicBezTo>
                  <a:cubicBezTo>
                    <a:pt x="265" y="173"/>
                    <a:pt x="265" y="173"/>
                    <a:pt x="265" y="173"/>
                  </a:cubicBezTo>
                  <a:cubicBezTo>
                    <a:pt x="265" y="174"/>
                    <a:pt x="265" y="174"/>
                    <a:pt x="265" y="174"/>
                  </a:cubicBezTo>
                  <a:cubicBezTo>
                    <a:pt x="264" y="175"/>
                    <a:pt x="264" y="177"/>
                    <a:pt x="264" y="178"/>
                  </a:cubicBezTo>
                  <a:cubicBezTo>
                    <a:pt x="264" y="179"/>
                    <a:pt x="264" y="180"/>
                    <a:pt x="264" y="181"/>
                  </a:cubicBezTo>
                  <a:cubicBezTo>
                    <a:pt x="264" y="181"/>
                    <a:pt x="263" y="181"/>
                    <a:pt x="263" y="181"/>
                  </a:cubicBezTo>
                  <a:cubicBezTo>
                    <a:pt x="263" y="181"/>
                    <a:pt x="262" y="180"/>
                    <a:pt x="261" y="180"/>
                  </a:cubicBezTo>
                  <a:cubicBezTo>
                    <a:pt x="261" y="180"/>
                    <a:pt x="260" y="180"/>
                    <a:pt x="260" y="180"/>
                  </a:cubicBezTo>
                  <a:cubicBezTo>
                    <a:pt x="260" y="180"/>
                    <a:pt x="256" y="181"/>
                    <a:pt x="255" y="183"/>
                  </a:cubicBezTo>
                  <a:cubicBezTo>
                    <a:pt x="254" y="185"/>
                    <a:pt x="254" y="187"/>
                    <a:pt x="255" y="190"/>
                  </a:cubicBezTo>
                  <a:cubicBezTo>
                    <a:pt x="255" y="191"/>
                    <a:pt x="255" y="192"/>
                    <a:pt x="255" y="193"/>
                  </a:cubicBezTo>
                  <a:cubicBezTo>
                    <a:pt x="255" y="195"/>
                    <a:pt x="254" y="196"/>
                    <a:pt x="252" y="198"/>
                  </a:cubicBezTo>
                  <a:cubicBezTo>
                    <a:pt x="251" y="199"/>
                    <a:pt x="250" y="200"/>
                    <a:pt x="248" y="200"/>
                  </a:cubicBezTo>
                  <a:cubicBezTo>
                    <a:pt x="247" y="201"/>
                    <a:pt x="246" y="201"/>
                    <a:pt x="245" y="202"/>
                  </a:cubicBezTo>
                  <a:cubicBezTo>
                    <a:pt x="242" y="204"/>
                    <a:pt x="241" y="206"/>
                    <a:pt x="239" y="209"/>
                  </a:cubicBezTo>
                  <a:cubicBezTo>
                    <a:pt x="238" y="211"/>
                    <a:pt x="238" y="211"/>
                    <a:pt x="235" y="212"/>
                  </a:cubicBezTo>
                  <a:cubicBezTo>
                    <a:pt x="235" y="212"/>
                    <a:pt x="235" y="212"/>
                    <a:pt x="235" y="212"/>
                  </a:cubicBezTo>
                  <a:cubicBezTo>
                    <a:pt x="233" y="213"/>
                    <a:pt x="232" y="214"/>
                    <a:pt x="232" y="215"/>
                  </a:cubicBezTo>
                  <a:cubicBezTo>
                    <a:pt x="230" y="216"/>
                    <a:pt x="230" y="217"/>
                    <a:pt x="228" y="217"/>
                  </a:cubicBezTo>
                  <a:cubicBezTo>
                    <a:pt x="228" y="217"/>
                    <a:pt x="228" y="216"/>
                    <a:pt x="227" y="216"/>
                  </a:cubicBezTo>
                  <a:cubicBezTo>
                    <a:pt x="227" y="216"/>
                    <a:pt x="226" y="216"/>
                    <a:pt x="225" y="216"/>
                  </a:cubicBezTo>
                  <a:cubicBezTo>
                    <a:pt x="224" y="216"/>
                    <a:pt x="223" y="217"/>
                    <a:pt x="222" y="217"/>
                  </a:cubicBezTo>
                  <a:cubicBezTo>
                    <a:pt x="221" y="218"/>
                    <a:pt x="221" y="218"/>
                    <a:pt x="220" y="219"/>
                  </a:cubicBezTo>
                  <a:cubicBezTo>
                    <a:pt x="220" y="220"/>
                    <a:pt x="220" y="221"/>
                    <a:pt x="219" y="222"/>
                  </a:cubicBezTo>
                  <a:cubicBezTo>
                    <a:pt x="219" y="222"/>
                    <a:pt x="219" y="223"/>
                    <a:pt x="219" y="223"/>
                  </a:cubicBezTo>
                  <a:cubicBezTo>
                    <a:pt x="219" y="224"/>
                    <a:pt x="219" y="224"/>
                    <a:pt x="219" y="224"/>
                  </a:cubicBezTo>
                  <a:cubicBezTo>
                    <a:pt x="218" y="224"/>
                    <a:pt x="218" y="225"/>
                    <a:pt x="218" y="226"/>
                  </a:cubicBezTo>
                  <a:cubicBezTo>
                    <a:pt x="218" y="225"/>
                    <a:pt x="218" y="225"/>
                    <a:pt x="218" y="225"/>
                  </a:cubicBezTo>
                  <a:cubicBezTo>
                    <a:pt x="217" y="222"/>
                    <a:pt x="217" y="217"/>
                    <a:pt x="218" y="215"/>
                  </a:cubicBezTo>
                  <a:cubicBezTo>
                    <a:pt x="219" y="214"/>
                    <a:pt x="220" y="213"/>
                    <a:pt x="221" y="212"/>
                  </a:cubicBezTo>
                  <a:cubicBezTo>
                    <a:pt x="222" y="211"/>
                    <a:pt x="223" y="210"/>
                    <a:pt x="224" y="209"/>
                  </a:cubicBezTo>
                  <a:cubicBezTo>
                    <a:pt x="225" y="207"/>
                    <a:pt x="226" y="204"/>
                    <a:pt x="226" y="202"/>
                  </a:cubicBezTo>
                  <a:cubicBezTo>
                    <a:pt x="226" y="201"/>
                    <a:pt x="226" y="201"/>
                    <a:pt x="226" y="201"/>
                  </a:cubicBezTo>
                  <a:cubicBezTo>
                    <a:pt x="227" y="198"/>
                    <a:pt x="227" y="196"/>
                    <a:pt x="229" y="195"/>
                  </a:cubicBezTo>
                  <a:cubicBezTo>
                    <a:pt x="230" y="195"/>
                    <a:pt x="232" y="194"/>
                    <a:pt x="233" y="194"/>
                  </a:cubicBezTo>
                  <a:cubicBezTo>
                    <a:pt x="234" y="194"/>
                    <a:pt x="234" y="194"/>
                    <a:pt x="234" y="194"/>
                  </a:cubicBezTo>
                  <a:cubicBezTo>
                    <a:pt x="234" y="194"/>
                    <a:pt x="235" y="194"/>
                    <a:pt x="235" y="194"/>
                  </a:cubicBezTo>
                  <a:cubicBezTo>
                    <a:pt x="237" y="194"/>
                    <a:pt x="238" y="194"/>
                    <a:pt x="239" y="193"/>
                  </a:cubicBezTo>
                  <a:cubicBezTo>
                    <a:pt x="241" y="192"/>
                    <a:pt x="241" y="190"/>
                    <a:pt x="241" y="189"/>
                  </a:cubicBezTo>
                  <a:cubicBezTo>
                    <a:pt x="241" y="188"/>
                    <a:pt x="241" y="188"/>
                    <a:pt x="241" y="188"/>
                  </a:cubicBezTo>
                  <a:cubicBezTo>
                    <a:pt x="242" y="187"/>
                    <a:pt x="242" y="187"/>
                    <a:pt x="242" y="187"/>
                  </a:cubicBezTo>
                  <a:cubicBezTo>
                    <a:pt x="243" y="186"/>
                    <a:pt x="243" y="186"/>
                    <a:pt x="244" y="186"/>
                  </a:cubicBezTo>
                  <a:cubicBezTo>
                    <a:pt x="246" y="184"/>
                    <a:pt x="247" y="181"/>
                    <a:pt x="248" y="179"/>
                  </a:cubicBezTo>
                  <a:cubicBezTo>
                    <a:pt x="249" y="177"/>
                    <a:pt x="249" y="175"/>
                    <a:pt x="250" y="174"/>
                  </a:cubicBezTo>
                  <a:cubicBezTo>
                    <a:pt x="252" y="172"/>
                    <a:pt x="252" y="170"/>
                    <a:pt x="253" y="167"/>
                  </a:cubicBezTo>
                  <a:cubicBezTo>
                    <a:pt x="253" y="166"/>
                    <a:pt x="253" y="166"/>
                    <a:pt x="253" y="166"/>
                  </a:cubicBezTo>
                  <a:cubicBezTo>
                    <a:pt x="253" y="165"/>
                    <a:pt x="255" y="163"/>
                    <a:pt x="256" y="161"/>
                  </a:cubicBezTo>
                  <a:cubicBezTo>
                    <a:pt x="257" y="159"/>
                    <a:pt x="259" y="157"/>
                    <a:pt x="259" y="154"/>
                  </a:cubicBezTo>
                  <a:cubicBezTo>
                    <a:pt x="259" y="152"/>
                    <a:pt x="259" y="149"/>
                    <a:pt x="258" y="147"/>
                  </a:cubicBezTo>
                  <a:cubicBezTo>
                    <a:pt x="257" y="146"/>
                    <a:pt x="257" y="146"/>
                    <a:pt x="256" y="145"/>
                  </a:cubicBezTo>
                  <a:cubicBezTo>
                    <a:pt x="255" y="144"/>
                    <a:pt x="255" y="144"/>
                    <a:pt x="255" y="144"/>
                  </a:cubicBezTo>
                  <a:cubicBezTo>
                    <a:pt x="255" y="143"/>
                    <a:pt x="256" y="142"/>
                    <a:pt x="256" y="142"/>
                  </a:cubicBezTo>
                  <a:cubicBezTo>
                    <a:pt x="257" y="142"/>
                    <a:pt x="257" y="142"/>
                    <a:pt x="257" y="143"/>
                  </a:cubicBezTo>
                  <a:cubicBezTo>
                    <a:pt x="258" y="143"/>
                    <a:pt x="259" y="145"/>
                    <a:pt x="260" y="146"/>
                  </a:cubicBezTo>
                  <a:cubicBezTo>
                    <a:pt x="261" y="149"/>
                    <a:pt x="263" y="152"/>
                    <a:pt x="267" y="152"/>
                  </a:cubicBezTo>
                  <a:cubicBezTo>
                    <a:pt x="267" y="152"/>
                    <a:pt x="268" y="152"/>
                    <a:pt x="269" y="152"/>
                  </a:cubicBezTo>
                  <a:cubicBezTo>
                    <a:pt x="270" y="151"/>
                    <a:pt x="271" y="151"/>
                    <a:pt x="272" y="150"/>
                  </a:cubicBezTo>
                  <a:cubicBezTo>
                    <a:pt x="273" y="150"/>
                    <a:pt x="273" y="150"/>
                    <a:pt x="274" y="150"/>
                  </a:cubicBezTo>
                  <a:cubicBezTo>
                    <a:pt x="274" y="150"/>
                    <a:pt x="274" y="150"/>
                    <a:pt x="274" y="150"/>
                  </a:cubicBezTo>
                  <a:cubicBezTo>
                    <a:pt x="275" y="150"/>
                    <a:pt x="275" y="150"/>
                    <a:pt x="275" y="150"/>
                  </a:cubicBezTo>
                  <a:cubicBezTo>
                    <a:pt x="276" y="150"/>
                    <a:pt x="277" y="150"/>
                    <a:pt x="279" y="148"/>
                  </a:cubicBezTo>
                  <a:cubicBezTo>
                    <a:pt x="279" y="148"/>
                    <a:pt x="280" y="147"/>
                    <a:pt x="280" y="146"/>
                  </a:cubicBezTo>
                  <a:cubicBezTo>
                    <a:pt x="280" y="145"/>
                    <a:pt x="281" y="145"/>
                    <a:pt x="280" y="145"/>
                  </a:cubicBezTo>
                  <a:cubicBezTo>
                    <a:pt x="280" y="145"/>
                    <a:pt x="281" y="145"/>
                    <a:pt x="281" y="145"/>
                  </a:cubicBezTo>
                  <a:cubicBezTo>
                    <a:pt x="282" y="146"/>
                    <a:pt x="282" y="149"/>
                    <a:pt x="282" y="151"/>
                  </a:cubicBezTo>
                  <a:cubicBezTo>
                    <a:pt x="281" y="152"/>
                    <a:pt x="281" y="152"/>
                    <a:pt x="279" y="152"/>
                  </a:cubicBezTo>
                  <a:cubicBezTo>
                    <a:pt x="279" y="152"/>
                    <a:pt x="278" y="152"/>
                    <a:pt x="277" y="152"/>
                  </a:cubicBezTo>
                  <a:cubicBezTo>
                    <a:pt x="275" y="152"/>
                    <a:pt x="275" y="152"/>
                    <a:pt x="275" y="152"/>
                  </a:cubicBezTo>
                  <a:cubicBezTo>
                    <a:pt x="275" y="154"/>
                    <a:pt x="275" y="154"/>
                    <a:pt x="275" y="154"/>
                  </a:cubicBezTo>
                  <a:cubicBezTo>
                    <a:pt x="275" y="156"/>
                    <a:pt x="275" y="157"/>
                    <a:pt x="275" y="159"/>
                  </a:cubicBezTo>
                  <a:close/>
                  <a:moveTo>
                    <a:pt x="196" y="241"/>
                  </a:moveTo>
                  <a:cubicBezTo>
                    <a:pt x="196" y="243"/>
                    <a:pt x="197" y="245"/>
                    <a:pt x="197" y="246"/>
                  </a:cubicBezTo>
                  <a:cubicBezTo>
                    <a:pt x="197" y="253"/>
                    <a:pt x="194" y="260"/>
                    <a:pt x="190" y="260"/>
                  </a:cubicBezTo>
                  <a:cubicBezTo>
                    <a:pt x="189" y="260"/>
                    <a:pt x="187" y="259"/>
                    <a:pt x="186" y="258"/>
                  </a:cubicBezTo>
                  <a:cubicBezTo>
                    <a:pt x="185" y="257"/>
                    <a:pt x="184" y="256"/>
                    <a:pt x="182" y="256"/>
                  </a:cubicBezTo>
                  <a:cubicBezTo>
                    <a:pt x="184" y="255"/>
                    <a:pt x="185" y="253"/>
                    <a:pt x="186" y="251"/>
                  </a:cubicBezTo>
                  <a:cubicBezTo>
                    <a:pt x="186" y="250"/>
                    <a:pt x="186" y="249"/>
                    <a:pt x="187" y="248"/>
                  </a:cubicBezTo>
                  <a:cubicBezTo>
                    <a:pt x="187" y="248"/>
                    <a:pt x="188" y="247"/>
                    <a:pt x="188" y="247"/>
                  </a:cubicBezTo>
                  <a:cubicBezTo>
                    <a:pt x="189" y="247"/>
                    <a:pt x="189" y="246"/>
                    <a:pt x="190" y="246"/>
                  </a:cubicBezTo>
                  <a:cubicBezTo>
                    <a:pt x="192" y="244"/>
                    <a:pt x="193" y="242"/>
                    <a:pt x="193" y="240"/>
                  </a:cubicBezTo>
                  <a:cubicBezTo>
                    <a:pt x="193" y="239"/>
                    <a:pt x="194" y="238"/>
                    <a:pt x="194" y="237"/>
                  </a:cubicBezTo>
                  <a:cubicBezTo>
                    <a:pt x="194" y="237"/>
                    <a:pt x="195" y="237"/>
                    <a:pt x="195" y="237"/>
                  </a:cubicBezTo>
                  <a:cubicBezTo>
                    <a:pt x="195" y="237"/>
                    <a:pt x="195" y="237"/>
                    <a:pt x="195" y="238"/>
                  </a:cubicBezTo>
                  <a:cubicBezTo>
                    <a:pt x="195" y="239"/>
                    <a:pt x="195" y="240"/>
                    <a:pt x="196" y="241"/>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3"/>
            <p:cNvSpPr>
              <a:spLocks/>
            </p:cNvSpPr>
            <p:nvPr/>
          </p:nvSpPr>
          <p:spPr bwMode="auto">
            <a:xfrm>
              <a:off x="4104534" y="3188104"/>
              <a:ext cx="437616" cy="276760"/>
            </a:xfrm>
            <a:custGeom>
              <a:avLst/>
              <a:gdLst>
                <a:gd name="T0" fmla="*/ 169 w 173"/>
                <a:gd name="T1" fmla="*/ 23 h 114"/>
                <a:gd name="T2" fmla="*/ 147 w 173"/>
                <a:gd name="T3" fmla="*/ 18 h 114"/>
                <a:gd name="T4" fmla="*/ 138 w 173"/>
                <a:gd name="T5" fmla="*/ 6 h 114"/>
                <a:gd name="T6" fmla="*/ 135 w 173"/>
                <a:gd name="T7" fmla="*/ 0 h 114"/>
                <a:gd name="T8" fmla="*/ 134 w 173"/>
                <a:gd name="T9" fmla="*/ 0 h 114"/>
                <a:gd name="T10" fmla="*/ 129 w 173"/>
                <a:gd name="T11" fmla="*/ 5 h 114"/>
                <a:gd name="T12" fmla="*/ 119 w 173"/>
                <a:gd name="T13" fmla="*/ 20 h 114"/>
                <a:gd name="T14" fmla="*/ 111 w 173"/>
                <a:gd name="T15" fmla="*/ 38 h 114"/>
                <a:gd name="T16" fmla="*/ 98 w 173"/>
                <a:gd name="T17" fmla="*/ 47 h 114"/>
                <a:gd name="T18" fmla="*/ 81 w 173"/>
                <a:gd name="T19" fmla="*/ 54 h 114"/>
                <a:gd name="T20" fmla="*/ 74 w 173"/>
                <a:gd name="T21" fmla="*/ 53 h 114"/>
                <a:gd name="T22" fmla="*/ 70 w 173"/>
                <a:gd name="T23" fmla="*/ 53 h 114"/>
                <a:gd name="T24" fmla="*/ 61 w 173"/>
                <a:gd name="T25" fmla="*/ 54 h 114"/>
                <a:gd name="T26" fmla="*/ 55 w 173"/>
                <a:gd name="T27" fmla="*/ 54 h 114"/>
                <a:gd name="T28" fmla="*/ 43 w 173"/>
                <a:gd name="T29" fmla="*/ 55 h 114"/>
                <a:gd name="T30" fmla="*/ 26 w 173"/>
                <a:gd name="T31" fmla="*/ 62 h 114"/>
                <a:gd name="T32" fmla="*/ 6 w 173"/>
                <a:gd name="T33" fmla="*/ 66 h 114"/>
                <a:gd name="T34" fmla="*/ 11 w 173"/>
                <a:gd name="T35" fmla="*/ 75 h 114"/>
                <a:gd name="T36" fmla="*/ 20 w 173"/>
                <a:gd name="T37" fmla="*/ 74 h 114"/>
                <a:gd name="T38" fmla="*/ 24 w 173"/>
                <a:gd name="T39" fmla="*/ 73 h 114"/>
                <a:gd name="T40" fmla="*/ 28 w 173"/>
                <a:gd name="T41" fmla="*/ 83 h 114"/>
                <a:gd name="T42" fmla="*/ 11 w 173"/>
                <a:gd name="T43" fmla="*/ 89 h 114"/>
                <a:gd name="T44" fmla="*/ 4 w 173"/>
                <a:gd name="T45" fmla="*/ 107 h 114"/>
                <a:gd name="T46" fmla="*/ 7 w 173"/>
                <a:gd name="T47" fmla="*/ 112 h 114"/>
                <a:gd name="T48" fmla="*/ 9 w 173"/>
                <a:gd name="T49" fmla="*/ 114 h 114"/>
                <a:gd name="T50" fmla="*/ 14 w 173"/>
                <a:gd name="T51" fmla="*/ 113 h 114"/>
                <a:gd name="T52" fmla="*/ 15 w 173"/>
                <a:gd name="T53" fmla="*/ 110 h 114"/>
                <a:gd name="T54" fmla="*/ 10 w 173"/>
                <a:gd name="T55" fmla="*/ 104 h 114"/>
                <a:gd name="T56" fmla="*/ 8 w 173"/>
                <a:gd name="T57" fmla="*/ 104 h 114"/>
                <a:gd name="T58" fmla="*/ 17 w 173"/>
                <a:gd name="T59" fmla="*/ 100 h 114"/>
                <a:gd name="T60" fmla="*/ 20 w 173"/>
                <a:gd name="T61" fmla="*/ 99 h 114"/>
                <a:gd name="T62" fmla="*/ 22 w 173"/>
                <a:gd name="T63" fmla="*/ 100 h 114"/>
                <a:gd name="T64" fmla="*/ 27 w 173"/>
                <a:gd name="T65" fmla="*/ 101 h 114"/>
                <a:gd name="T66" fmla="*/ 37 w 173"/>
                <a:gd name="T67" fmla="*/ 97 h 114"/>
                <a:gd name="T68" fmla="*/ 42 w 173"/>
                <a:gd name="T69" fmla="*/ 97 h 114"/>
                <a:gd name="T70" fmla="*/ 50 w 173"/>
                <a:gd name="T71" fmla="*/ 97 h 114"/>
                <a:gd name="T72" fmla="*/ 69 w 173"/>
                <a:gd name="T73" fmla="*/ 97 h 114"/>
                <a:gd name="T74" fmla="*/ 80 w 173"/>
                <a:gd name="T75" fmla="*/ 100 h 114"/>
                <a:gd name="T76" fmla="*/ 94 w 173"/>
                <a:gd name="T77" fmla="*/ 99 h 114"/>
                <a:gd name="T78" fmla="*/ 110 w 173"/>
                <a:gd name="T79" fmla="*/ 101 h 114"/>
                <a:gd name="T80" fmla="*/ 123 w 173"/>
                <a:gd name="T81" fmla="*/ 91 h 114"/>
                <a:gd name="T82" fmla="*/ 167 w 173"/>
                <a:gd name="T83" fmla="*/ 56 h 114"/>
                <a:gd name="T84" fmla="*/ 167 w 173"/>
                <a:gd name="T85" fmla="*/ 41 h 114"/>
                <a:gd name="T86" fmla="*/ 171 w 173"/>
                <a:gd name="T87" fmla="*/ 27 h 114"/>
                <a:gd name="T88" fmla="*/ 171 w 173"/>
                <a:gd name="T89" fmla="*/ 2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14">
                  <a:moveTo>
                    <a:pt x="171" y="24"/>
                  </a:moveTo>
                  <a:cubicBezTo>
                    <a:pt x="170" y="24"/>
                    <a:pt x="169" y="23"/>
                    <a:pt x="169" y="23"/>
                  </a:cubicBezTo>
                  <a:cubicBezTo>
                    <a:pt x="166" y="22"/>
                    <a:pt x="164" y="21"/>
                    <a:pt x="161" y="21"/>
                  </a:cubicBezTo>
                  <a:cubicBezTo>
                    <a:pt x="156" y="20"/>
                    <a:pt x="151" y="19"/>
                    <a:pt x="147" y="18"/>
                  </a:cubicBezTo>
                  <a:cubicBezTo>
                    <a:pt x="141" y="16"/>
                    <a:pt x="139" y="11"/>
                    <a:pt x="138" y="7"/>
                  </a:cubicBezTo>
                  <a:cubicBezTo>
                    <a:pt x="138" y="7"/>
                    <a:pt x="138" y="6"/>
                    <a:pt x="138" y="6"/>
                  </a:cubicBezTo>
                  <a:cubicBezTo>
                    <a:pt x="138" y="3"/>
                    <a:pt x="137" y="1"/>
                    <a:pt x="135" y="0"/>
                  </a:cubicBezTo>
                  <a:cubicBezTo>
                    <a:pt x="135" y="0"/>
                    <a:pt x="135" y="0"/>
                    <a:pt x="135" y="0"/>
                  </a:cubicBezTo>
                  <a:cubicBezTo>
                    <a:pt x="135" y="0"/>
                    <a:pt x="135" y="0"/>
                    <a:pt x="135" y="0"/>
                  </a:cubicBezTo>
                  <a:cubicBezTo>
                    <a:pt x="134" y="0"/>
                    <a:pt x="134" y="0"/>
                    <a:pt x="134" y="0"/>
                  </a:cubicBezTo>
                  <a:cubicBezTo>
                    <a:pt x="134" y="0"/>
                    <a:pt x="134" y="0"/>
                    <a:pt x="134" y="0"/>
                  </a:cubicBezTo>
                  <a:cubicBezTo>
                    <a:pt x="133" y="1"/>
                    <a:pt x="132" y="1"/>
                    <a:pt x="129" y="5"/>
                  </a:cubicBezTo>
                  <a:cubicBezTo>
                    <a:pt x="128" y="6"/>
                    <a:pt x="128" y="6"/>
                    <a:pt x="128" y="6"/>
                  </a:cubicBezTo>
                  <a:cubicBezTo>
                    <a:pt x="124" y="10"/>
                    <a:pt x="120" y="14"/>
                    <a:pt x="119" y="20"/>
                  </a:cubicBezTo>
                  <a:cubicBezTo>
                    <a:pt x="118" y="23"/>
                    <a:pt x="116" y="25"/>
                    <a:pt x="115" y="28"/>
                  </a:cubicBezTo>
                  <a:cubicBezTo>
                    <a:pt x="114" y="31"/>
                    <a:pt x="112" y="34"/>
                    <a:pt x="111" y="38"/>
                  </a:cubicBezTo>
                  <a:cubicBezTo>
                    <a:pt x="110" y="43"/>
                    <a:pt x="106" y="45"/>
                    <a:pt x="102" y="46"/>
                  </a:cubicBezTo>
                  <a:cubicBezTo>
                    <a:pt x="100" y="46"/>
                    <a:pt x="99" y="47"/>
                    <a:pt x="98" y="47"/>
                  </a:cubicBezTo>
                  <a:cubicBezTo>
                    <a:pt x="96" y="48"/>
                    <a:pt x="94" y="49"/>
                    <a:pt x="92" y="50"/>
                  </a:cubicBezTo>
                  <a:cubicBezTo>
                    <a:pt x="89" y="51"/>
                    <a:pt x="85" y="53"/>
                    <a:pt x="81" y="54"/>
                  </a:cubicBezTo>
                  <a:cubicBezTo>
                    <a:pt x="80" y="54"/>
                    <a:pt x="79" y="54"/>
                    <a:pt x="79" y="54"/>
                  </a:cubicBezTo>
                  <a:cubicBezTo>
                    <a:pt x="77" y="54"/>
                    <a:pt x="76" y="54"/>
                    <a:pt x="74" y="53"/>
                  </a:cubicBezTo>
                  <a:cubicBezTo>
                    <a:pt x="73" y="53"/>
                    <a:pt x="72" y="53"/>
                    <a:pt x="72" y="53"/>
                  </a:cubicBezTo>
                  <a:cubicBezTo>
                    <a:pt x="71" y="53"/>
                    <a:pt x="70" y="53"/>
                    <a:pt x="70" y="53"/>
                  </a:cubicBezTo>
                  <a:cubicBezTo>
                    <a:pt x="68" y="53"/>
                    <a:pt x="66" y="53"/>
                    <a:pt x="64" y="53"/>
                  </a:cubicBezTo>
                  <a:cubicBezTo>
                    <a:pt x="63" y="53"/>
                    <a:pt x="62" y="54"/>
                    <a:pt x="61" y="54"/>
                  </a:cubicBezTo>
                  <a:cubicBezTo>
                    <a:pt x="60" y="54"/>
                    <a:pt x="59" y="54"/>
                    <a:pt x="58" y="54"/>
                  </a:cubicBezTo>
                  <a:cubicBezTo>
                    <a:pt x="57" y="54"/>
                    <a:pt x="56" y="54"/>
                    <a:pt x="55" y="54"/>
                  </a:cubicBezTo>
                  <a:cubicBezTo>
                    <a:pt x="54" y="54"/>
                    <a:pt x="53" y="54"/>
                    <a:pt x="52" y="54"/>
                  </a:cubicBezTo>
                  <a:cubicBezTo>
                    <a:pt x="50" y="54"/>
                    <a:pt x="46" y="54"/>
                    <a:pt x="43" y="55"/>
                  </a:cubicBezTo>
                  <a:cubicBezTo>
                    <a:pt x="41" y="56"/>
                    <a:pt x="40" y="57"/>
                    <a:pt x="38" y="58"/>
                  </a:cubicBezTo>
                  <a:cubicBezTo>
                    <a:pt x="34" y="60"/>
                    <a:pt x="31" y="62"/>
                    <a:pt x="26" y="62"/>
                  </a:cubicBezTo>
                  <a:cubicBezTo>
                    <a:pt x="19" y="62"/>
                    <a:pt x="13" y="64"/>
                    <a:pt x="8" y="66"/>
                  </a:cubicBezTo>
                  <a:cubicBezTo>
                    <a:pt x="6" y="66"/>
                    <a:pt x="6" y="66"/>
                    <a:pt x="6" y="66"/>
                  </a:cubicBezTo>
                  <a:cubicBezTo>
                    <a:pt x="6" y="68"/>
                    <a:pt x="6" y="68"/>
                    <a:pt x="6" y="68"/>
                  </a:cubicBezTo>
                  <a:cubicBezTo>
                    <a:pt x="7" y="70"/>
                    <a:pt x="8" y="73"/>
                    <a:pt x="11" y="75"/>
                  </a:cubicBezTo>
                  <a:cubicBezTo>
                    <a:pt x="12" y="75"/>
                    <a:pt x="13" y="75"/>
                    <a:pt x="14" y="75"/>
                  </a:cubicBezTo>
                  <a:cubicBezTo>
                    <a:pt x="16" y="75"/>
                    <a:pt x="18" y="75"/>
                    <a:pt x="20" y="74"/>
                  </a:cubicBezTo>
                  <a:cubicBezTo>
                    <a:pt x="20" y="74"/>
                    <a:pt x="21" y="74"/>
                    <a:pt x="22" y="73"/>
                  </a:cubicBezTo>
                  <a:cubicBezTo>
                    <a:pt x="23" y="73"/>
                    <a:pt x="24" y="73"/>
                    <a:pt x="24" y="73"/>
                  </a:cubicBezTo>
                  <a:cubicBezTo>
                    <a:pt x="27" y="73"/>
                    <a:pt x="29" y="74"/>
                    <a:pt x="30" y="76"/>
                  </a:cubicBezTo>
                  <a:cubicBezTo>
                    <a:pt x="31" y="77"/>
                    <a:pt x="32" y="80"/>
                    <a:pt x="28" y="83"/>
                  </a:cubicBezTo>
                  <a:cubicBezTo>
                    <a:pt x="25" y="86"/>
                    <a:pt x="21" y="87"/>
                    <a:pt x="17" y="87"/>
                  </a:cubicBezTo>
                  <a:cubicBezTo>
                    <a:pt x="15" y="88"/>
                    <a:pt x="13" y="88"/>
                    <a:pt x="11" y="89"/>
                  </a:cubicBezTo>
                  <a:cubicBezTo>
                    <a:pt x="7" y="91"/>
                    <a:pt x="0" y="96"/>
                    <a:pt x="1" y="101"/>
                  </a:cubicBezTo>
                  <a:cubicBezTo>
                    <a:pt x="1" y="103"/>
                    <a:pt x="2" y="105"/>
                    <a:pt x="4" y="107"/>
                  </a:cubicBezTo>
                  <a:cubicBezTo>
                    <a:pt x="4" y="107"/>
                    <a:pt x="5" y="108"/>
                    <a:pt x="5" y="109"/>
                  </a:cubicBezTo>
                  <a:cubicBezTo>
                    <a:pt x="6" y="110"/>
                    <a:pt x="6" y="111"/>
                    <a:pt x="7" y="112"/>
                  </a:cubicBezTo>
                  <a:cubicBezTo>
                    <a:pt x="7" y="114"/>
                    <a:pt x="7" y="114"/>
                    <a:pt x="7" y="114"/>
                  </a:cubicBezTo>
                  <a:cubicBezTo>
                    <a:pt x="9" y="114"/>
                    <a:pt x="9" y="114"/>
                    <a:pt x="9" y="114"/>
                  </a:cubicBezTo>
                  <a:cubicBezTo>
                    <a:pt x="10" y="114"/>
                    <a:pt x="11" y="113"/>
                    <a:pt x="12" y="113"/>
                  </a:cubicBezTo>
                  <a:cubicBezTo>
                    <a:pt x="12" y="113"/>
                    <a:pt x="13" y="113"/>
                    <a:pt x="14" y="113"/>
                  </a:cubicBezTo>
                  <a:cubicBezTo>
                    <a:pt x="15" y="112"/>
                    <a:pt x="15" y="112"/>
                    <a:pt x="15" y="112"/>
                  </a:cubicBezTo>
                  <a:cubicBezTo>
                    <a:pt x="15" y="110"/>
                    <a:pt x="15" y="110"/>
                    <a:pt x="15" y="110"/>
                  </a:cubicBezTo>
                  <a:cubicBezTo>
                    <a:pt x="15" y="108"/>
                    <a:pt x="14" y="106"/>
                    <a:pt x="11" y="105"/>
                  </a:cubicBezTo>
                  <a:cubicBezTo>
                    <a:pt x="11" y="104"/>
                    <a:pt x="10" y="104"/>
                    <a:pt x="10" y="104"/>
                  </a:cubicBezTo>
                  <a:cubicBezTo>
                    <a:pt x="9" y="104"/>
                    <a:pt x="9" y="104"/>
                    <a:pt x="8" y="104"/>
                  </a:cubicBezTo>
                  <a:cubicBezTo>
                    <a:pt x="8" y="104"/>
                    <a:pt x="8" y="104"/>
                    <a:pt x="8" y="104"/>
                  </a:cubicBezTo>
                  <a:cubicBezTo>
                    <a:pt x="9" y="103"/>
                    <a:pt x="13" y="101"/>
                    <a:pt x="14" y="101"/>
                  </a:cubicBezTo>
                  <a:cubicBezTo>
                    <a:pt x="15" y="100"/>
                    <a:pt x="16" y="100"/>
                    <a:pt x="17" y="100"/>
                  </a:cubicBezTo>
                  <a:cubicBezTo>
                    <a:pt x="17" y="100"/>
                    <a:pt x="17" y="99"/>
                    <a:pt x="18" y="99"/>
                  </a:cubicBezTo>
                  <a:cubicBezTo>
                    <a:pt x="19" y="99"/>
                    <a:pt x="19" y="99"/>
                    <a:pt x="20" y="99"/>
                  </a:cubicBezTo>
                  <a:cubicBezTo>
                    <a:pt x="20" y="99"/>
                    <a:pt x="20" y="99"/>
                    <a:pt x="20" y="99"/>
                  </a:cubicBezTo>
                  <a:cubicBezTo>
                    <a:pt x="21" y="99"/>
                    <a:pt x="21" y="99"/>
                    <a:pt x="22" y="100"/>
                  </a:cubicBezTo>
                  <a:cubicBezTo>
                    <a:pt x="23" y="100"/>
                    <a:pt x="24" y="101"/>
                    <a:pt x="25" y="101"/>
                  </a:cubicBezTo>
                  <a:cubicBezTo>
                    <a:pt x="26" y="101"/>
                    <a:pt x="26" y="101"/>
                    <a:pt x="27" y="101"/>
                  </a:cubicBezTo>
                  <a:cubicBezTo>
                    <a:pt x="30" y="101"/>
                    <a:pt x="32" y="100"/>
                    <a:pt x="34" y="99"/>
                  </a:cubicBezTo>
                  <a:cubicBezTo>
                    <a:pt x="35" y="98"/>
                    <a:pt x="36" y="98"/>
                    <a:pt x="37" y="97"/>
                  </a:cubicBezTo>
                  <a:cubicBezTo>
                    <a:pt x="38" y="97"/>
                    <a:pt x="39" y="97"/>
                    <a:pt x="40" y="97"/>
                  </a:cubicBezTo>
                  <a:cubicBezTo>
                    <a:pt x="40" y="97"/>
                    <a:pt x="41" y="97"/>
                    <a:pt x="42" y="97"/>
                  </a:cubicBezTo>
                  <a:cubicBezTo>
                    <a:pt x="43" y="97"/>
                    <a:pt x="44" y="97"/>
                    <a:pt x="45" y="97"/>
                  </a:cubicBezTo>
                  <a:cubicBezTo>
                    <a:pt x="47" y="97"/>
                    <a:pt x="48" y="97"/>
                    <a:pt x="50" y="97"/>
                  </a:cubicBezTo>
                  <a:cubicBezTo>
                    <a:pt x="53" y="96"/>
                    <a:pt x="56" y="95"/>
                    <a:pt x="60" y="95"/>
                  </a:cubicBezTo>
                  <a:cubicBezTo>
                    <a:pt x="63" y="95"/>
                    <a:pt x="66" y="96"/>
                    <a:pt x="69" y="97"/>
                  </a:cubicBezTo>
                  <a:cubicBezTo>
                    <a:pt x="72" y="99"/>
                    <a:pt x="75" y="100"/>
                    <a:pt x="79" y="100"/>
                  </a:cubicBezTo>
                  <a:cubicBezTo>
                    <a:pt x="79" y="100"/>
                    <a:pt x="79" y="100"/>
                    <a:pt x="80" y="100"/>
                  </a:cubicBezTo>
                  <a:cubicBezTo>
                    <a:pt x="83" y="100"/>
                    <a:pt x="86" y="100"/>
                    <a:pt x="90" y="100"/>
                  </a:cubicBezTo>
                  <a:cubicBezTo>
                    <a:pt x="94" y="99"/>
                    <a:pt x="94" y="99"/>
                    <a:pt x="94" y="99"/>
                  </a:cubicBezTo>
                  <a:cubicBezTo>
                    <a:pt x="96" y="99"/>
                    <a:pt x="99" y="100"/>
                    <a:pt x="102" y="100"/>
                  </a:cubicBezTo>
                  <a:cubicBezTo>
                    <a:pt x="105" y="101"/>
                    <a:pt x="107" y="101"/>
                    <a:pt x="110" y="101"/>
                  </a:cubicBezTo>
                  <a:cubicBezTo>
                    <a:pt x="113" y="101"/>
                    <a:pt x="115" y="101"/>
                    <a:pt x="117" y="100"/>
                  </a:cubicBezTo>
                  <a:cubicBezTo>
                    <a:pt x="123" y="99"/>
                    <a:pt x="123" y="95"/>
                    <a:pt x="123" y="91"/>
                  </a:cubicBezTo>
                  <a:cubicBezTo>
                    <a:pt x="123" y="76"/>
                    <a:pt x="136" y="71"/>
                    <a:pt x="149" y="68"/>
                  </a:cubicBezTo>
                  <a:cubicBezTo>
                    <a:pt x="155" y="67"/>
                    <a:pt x="165" y="65"/>
                    <a:pt x="167" y="56"/>
                  </a:cubicBezTo>
                  <a:cubicBezTo>
                    <a:pt x="168" y="51"/>
                    <a:pt x="168" y="47"/>
                    <a:pt x="168" y="45"/>
                  </a:cubicBezTo>
                  <a:cubicBezTo>
                    <a:pt x="168" y="43"/>
                    <a:pt x="168" y="42"/>
                    <a:pt x="167" y="41"/>
                  </a:cubicBezTo>
                  <a:cubicBezTo>
                    <a:pt x="167" y="37"/>
                    <a:pt x="167" y="33"/>
                    <a:pt x="169" y="30"/>
                  </a:cubicBezTo>
                  <a:cubicBezTo>
                    <a:pt x="170" y="29"/>
                    <a:pt x="171" y="28"/>
                    <a:pt x="171" y="27"/>
                  </a:cubicBezTo>
                  <a:cubicBezTo>
                    <a:pt x="173" y="26"/>
                    <a:pt x="173" y="26"/>
                    <a:pt x="173" y="26"/>
                  </a:cubicBezTo>
                  <a:lnTo>
                    <a:pt x="171" y="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24"/>
            <p:cNvSpPr>
              <a:spLocks/>
            </p:cNvSpPr>
            <p:nvPr/>
          </p:nvSpPr>
          <p:spPr bwMode="auto">
            <a:xfrm>
              <a:off x="4445709" y="2873649"/>
              <a:ext cx="261325" cy="374965"/>
            </a:xfrm>
            <a:custGeom>
              <a:avLst/>
              <a:gdLst>
                <a:gd name="T0" fmla="*/ 96 w 103"/>
                <a:gd name="T1" fmla="*/ 17 h 155"/>
                <a:gd name="T2" fmla="*/ 87 w 103"/>
                <a:gd name="T3" fmla="*/ 12 h 155"/>
                <a:gd name="T4" fmla="*/ 82 w 103"/>
                <a:gd name="T5" fmla="*/ 8 h 155"/>
                <a:gd name="T6" fmla="*/ 72 w 103"/>
                <a:gd name="T7" fmla="*/ 3 h 155"/>
                <a:gd name="T8" fmla="*/ 68 w 103"/>
                <a:gd name="T9" fmla="*/ 0 h 155"/>
                <a:gd name="T10" fmla="*/ 66 w 103"/>
                <a:gd name="T11" fmla="*/ 0 h 155"/>
                <a:gd name="T12" fmla="*/ 62 w 103"/>
                <a:gd name="T13" fmla="*/ 3 h 155"/>
                <a:gd name="T14" fmla="*/ 57 w 103"/>
                <a:gd name="T15" fmla="*/ 6 h 155"/>
                <a:gd name="T16" fmla="*/ 53 w 103"/>
                <a:gd name="T17" fmla="*/ 5 h 155"/>
                <a:gd name="T18" fmla="*/ 49 w 103"/>
                <a:gd name="T19" fmla="*/ 7 h 155"/>
                <a:gd name="T20" fmla="*/ 42 w 103"/>
                <a:gd name="T21" fmla="*/ 13 h 155"/>
                <a:gd name="T22" fmla="*/ 41 w 103"/>
                <a:gd name="T23" fmla="*/ 21 h 155"/>
                <a:gd name="T24" fmla="*/ 42 w 103"/>
                <a:gd name="T25" fmla="*/ 26 h 155"/>
                <a:gd name="T26" fmla="*/ 42 w 103"/>
                <a:gd name="T27" fmla="*/ 33 h 155"/>
                <a:gd name="T28" fmla="*/ 46 w 103"/>
                <a:gd name="T29" fmla="*/ 40 h 155"/>
                <a:gd name="T30" fmla="*/ 44 w 103"/>
                <a:gd name="T31" fmla="*/ 42 h 155"/>
                <a:gd name="T32" fmla="*/ 33 w 103"/>
                <a:gd name="T33" fmla="*/ 39 h 155"/>
                <a:gd name="T34" fmla="*/ 41 w 103"/>
                <a:gd name="T35" fmla="*/ 50 h 155"/>
                <a:gd name="T36" fmla="*/ 44 w 103"/>
                <a:gd name="T37" fmla="*/ 64 h 155"/>
                <a:gd name="T38" fmla="*/ 33 w 103"/>
                <a:gd name="T39" fmla="*/ 82 h 155"/>
                <a:gd name="T40" fmla="*/ 29 w 103"/>
                <a:gd name="T41" fmla="*/ 92 h 155"/>
                <a:gd name="T42" fmla="*/ 22 w 103"/>
                <a:gd name="T43" fmla="*/ 100 h 155"/>
                <a:gd name="T44" fmla="*/ 11 w 103"/>
                <a:gd name="T45" fmla="*/ 104 h 155"/>
                <a:gd name="T46" fmla="*/ 1 w 103"/>
                <a:gd name="T47" fmla="*/ 116 h 155"/>
                <a:gd name="T48" fmla="*/ 0 w 103"/>
                <a:gd name="T49" fmla="*/ 125 h 155"/>
                <a:gd name="T50" fmla="*/ 1 w 103"/>
                <a:gd name="T51" fmla="*/ 130 h 155"/>
                <a:gd name="T52" fmla="*/ 4 w 103"/>
                <a:gd name="T53" fmla="*/ 137 h 155"/>
                <a:gd name="T54" fmla="*/ 26 w 103"/>
                <a:gd name="T55" fmla="*/ 150 h 155"/>
                <a:gd name="T56" fmla="*/ 37 w 103"/>
                <a:gd name="T57" fmla="*/ 155 h 155"/>
                <a:gd name="T58" fmla="*/ 40 w 103"/>
                <a:gd name="T59" fmla="*/ 154 h 155"/>
                <a:gd name="T60" fmla="*/ 44 w 103"/>
                <a:gd name="T61" fmla="*/ 145 h 155"/>
                <a:gd name="T62" fmla="*/ 50 w 103"/>
                <a:gd name="T63" fmla="*/ 136 h 155"/>
                <a:gd name="T64" fmla="*/ 60 w 103"/>
                <a:gd name="T65" fmla="*/ 127 h 155"/>
                <a:gd name="T66" fmla="*/ 66 w 103"/>
                <a:gd name="T67" fmla="*/ 116 h 155"/>
                <a:gd name="T68" fmla="*/ 75 w 103"/>
                <a:gd name="T69" fmla="*/ 102 h 155"/>
                <a:gd name="T70" fmla="*/ 86 w 103"/>
                <a:gd name="T71" fmla="*/ 89 h 155"/>
                <a:gd name="T72" fmla="*/ 94 w 103"/>
                <a:gd name="T73" fmla="*/ 79 h 155"/>
                <a:gd name="T74" fmla="*/ 98 w 103"/>
                <a:gd name="T75" fmla="*/ 66 h 155"/>
                <a:gd name="T76" fmla="*/ 97 w 103"/>
                <a:gd name="T77" fmla="*/ 43 h 155"/>
                <a:gd name="T78" fmla="*/ 103 w 103"/>
                <a:gd name="T79" fmla="*/ 25 h 155"/>
                <a:gd name="T80" fmla="*/ 102 w 103"/>
                <a:gd name="T81" fmla="*/ 2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55">
                  <a:moveTo>
                    <a:pt x="102" y="22"/>
                  </a:moveTo>
                  <a:cubicBezTo>
                    <a:pt x="100" y="21"/>
                    <a:pt x="98" y="19"/>
                    <a:pt x="96" y="17"/>
                  </a:cubicBezTo>
                  <a:cubicBezTo>
                    <a:pt x="94" y="16"/>
                    <a:pt x="93" y="16"/>
                    <a:pt x="91" y="15"/>
                  </a:cubicBezTo>
                  <a:cubicBezTo>
                    <a:pt x="90" y="14"/>
                    <a:pt x="88" y="13"/>
                    <a:pt x="87" y="12"/>
                  </a:cubicBezTo>
                  <a:cubicBezTo>
                    <a:pt x="86" y="11"/>
                    <a:pt x="85" y="11"/>
                    <a:pt x="85" y="10"/>
                  </a:cubicBezTo>
                  <a:cubicBezTo>
                    <a:pt x="84" y="9"/>
                    <a:pt x="83" y="8"/>
                    <a:pt x="82" y="8"/>
                  </a:cubicBezTo>
                  <a:cubicBezTo>
                    <a:pt x="80" y="7"/>
                    <a:pt x="78" y="5"/>
                    <a:pt x="76" y="4"/>
                  </a:cubicBezTo>
                  <a:cubicBezTo>
                    <a:pt x="76" y="4"/>
                    <a:pt x="73" y="3"/>
                    <a:pt x="72" y="3"/>
                  </a:cubicBezTo>
                  <a:cubicBezTo>
                    <a:pt x="72" y="2"/>
                    <a:pt x="71" y="2"/>
                    <a:pt x="71" y="2"/>
                  </a:cubicBezTo>
                  <a:cubicBezTo>
                    <a:pt x="70" y="1"/>
                    <a:pt x="69" y="0"/>
                    <a:pt x="68" y="0"/>
                  </a:cubicBezTo>
                  <a:cubicBezTo>
                    <a:pt x="67" y="0"/>
                    <a:pt x="67" y="0"/>
                    <a:pt x="67" y="0"/>
                  </a:cubicBezTo>
                  <a:cubicBezTo>
                    <a:pt x="67" y="0"/>
                    <a:pt x="67" y="0"/>
                    <a:pt x="66" y="0"/>
                  </a:cubicBezTo>
                  <a:cubicBezTo>
                    <a:pt x="66" y="1"/>
                    <a:pt x="65" y="1"/>
                    <a:pt x="64" y="1"/>
                  </a:cubicBezTo>
                  <a:cubicBezTo>
                    <a:pt x="64" y="2"/>
                    <a:pt x="63" y="2"/>
                    <a:pt x="62" y="3"/>
                  </a:cubicBezTo>
                  <a:cubicBezTo>
                    <a:pt x="61" y="3"/>
                    <a:pt x="61" y="3"/>
                    <a:pt x="61" y="3"/>
                  </a:cubicBezTo>
                  <a:cubicBezTo>
                    <a:pt x="60" y="4"/>
                    <a:pt x="59" y="5"/>
                    <a:pt x="57" y="6"/>
                  </a:cubicBezTo>
                  <a:cubicBezTo>
                    <a:pt x="57" y="6"/>
                    <a:pt x="56" y="6"/>
                    <a:pt x="56" y="6"/>
                  </a:cubicBezTo>
                  <a:cubicBezTo>
                    <a:pt x="55" y="6"/>
                    <a:pt x="54" y="5"/>
                    <a:pt x="53" y="5"/>
                  </a:cubicBezTo>
                  <a:cubicBezTo>
                    <a:pt x="51" y="3"/>
                    <a:pt x="51" y="3"/>
                    <a:pt x="51" y="3"/>
                  </a:cubicBezTo>
                  <a:cubicBezTo>
                    <a:pt x="49" y="7"/>
                    <a:pt x="49" y="7"/>
                    <a:pt x="49" y="7"/>
                  </a:cubicBezTo>
                  <a:cubicBezTo>
                    <a:pt x="49" y="9"/>
                    <a:pt x="46" y="11"/>
                    <a:pt x="45" y="12"/>
                  </a:cubicBezTo>
                  <a:cubicBezTo>
                    <a:pt x="44" y="13"/>
                    <a:pt x="43" y="13"/>
                    <a:pt x="42" y="13"/>
                  </a:cubicBezTo>
                  <a:cubicBezTo>
                    <a:pt x="41" y="14"/>
                    <a:pt x="40" y="14"/>
                    <a:pt x="39" y="15"/>
                  </a:cubicBezTo>
                  <a:cubicBezTo>
                    <a:pt x="38" y="17"/>
                    <a:pt x="40" y="21"/>
                    <a:pt x="41" y="21"/>
                  </a:cubicBezTo>
                  <a:cubicBezTo>
                    <a:pt x="41" y="22"/>
                    <a:pt x="41" y="22"/>
                    <a:pt x="42" y="22"/>
                  </a:cubicBezTo>
                  <a:cubicBezTo>
                    <a:pt x="43" y="23"/>
                    <a:pt x="43" y="24"/>
                    <a:pt x="42" y="26"/>
                  </a:cubicBezTo>
                  <a:cubicBezTo>
                    <a:pt x="42" y="27"/>
                    <a:pt x="42" y="27"/>
                    <a:pt x="42" y="28"/>
                  </a:cubicBezTo>
                  <a:cubicBezTo>
                    <a:pt x="42" y="29"/>
                    <a:pt x="41" y="31"/>
                    <a:pt x="42" y="33"/>
                  </a:cubicBezTo>
                  <a:cubicBezTo>
                    <a:pt x="42" y="34"/>
                    <a:pt x="43" y="34"/>
                    <a:pt x="44" y="36"/>
                  </a:cubicBezTo>
                  <a:cubicBezTo>
                    <a:pt x="46" y="38"/>
                    <a:pt x="47" y="39"/>
                    <a:pt x="46" y="40"/>
                  </a:cubicBezTo>
                  <a:cubicBezTo>
                    <a:pt x="46" y="41"/>
                    <a:pt x="46" y="42"/>
                    <a:pt x="44" y="42"/>
                  </a:cubicBezTo>
                  <a:cubicBezTo>
                    <a:pt x="44" y="42"/>
                    <a:pt x="44" y="42"/>
                    <a:pt x="44" y="42"/>
                  </a:cubicBezTo>
                  <a:cubicBezTo>
                    <a:pt x="43" y="42"/>
                    <a:pt x="41" y="42"/>
                    <a:pt x="40" y="42"/>
                  </a:cubicBezTo>
                  <a:cubicBezTo>
                    <a:pt x="33" y="39"/>
                    <a:pt x="33" y="39"/>
                    <a:pt x="33" y="39"/>
                  </a:cubicBezTo>
                  <a:cubicBezTo>
                    <a:pt x="37" y="44"/>
                    <a:pt x="37" y="44"/>
                    <a:pt x="37" y="44"/>
                  </a:cubicBezTo>
                  <a:cubicBezTo>
                    <a:pt x="39" y="46"/>
                    <a:pt x="40" y="48"/>
                    <a:pt x="41" y="50"/>
                  </a:cubicBezTo>
                  <a:cubicBezTo>
                    <a:pt x="42" y="51"/>
                    <a:pt x="42" y="51"/>
                    <a:pt x="42" y="51"/>
                  </a:cubicBezTo>
                  <a:cubicBezTo>
                    <a:pt x="44" y="55"/>
                    <a:pt x="44" y="62"/>
                    <a:pt x="44" y="64"/>
                  </a:cubicBezTo>
                  <a:cubicBezTo>
                    <a:pt x="44" y="69"/>
                    <a:pt x="41" y="72"/>
                    <a:pt x="38" y="74"/>
                  </a:cubicBezTo>
                  <a:cubicBezTo>
                    <a:pt x="36" y="76"/>
                    <a:pt x="34" y="79"/>
                    <a:pt x="33" y="82"/>
                  </a:cubicBezTo>
                  <a:cubicBezTo>
                    <a:pt x="33" y="83"/>
                    <a:pt x="33" y="84"/>
                    <a:pt x="32" y="85"/>
                  </a:cubicBezTo>
                  <a:cubicBezTo>
                    <a:pt x="32" y="88"/>
                    <a:pt x="31" y="90"/>
                    <a:pt x="29" y="92"/>
                  </a:cubicBezTo>
                  <a:cubicBezTo>
                    <a:pt x="27" y="94"/>
                    <a:pt x="25" y="95"/>
                    <a:pt x="24" y="97"/>
                  </a:cubicBezTo>
                  <a:cubicBezTo>
                    <a:pt x="23" y="98"/>
                    <a:pt x="23" y="99"/>
                    <a:pt x="22" y="100"/>
                  </a:cubicBezTo>
                  <a:cubicBezTo>
                    <a:pt x="19" y="104"/>
                    <a:pt x="16" y="104"/>
                    <a:pt x="13" y="104"/>
                  </a:cubicBezTo>
                  <a:cubicBezTo>
                    <a:pt x="11" y="104"/>
                    <a:pt x="11" y="104"/>
                    <a:pt x="11" y="104"/>
                  </a:cubicBezTo>
                  <a:cubicBezTo>
                    <a:pt x="8" y="104"/>
                    <a:pt x="5" y="105"/>
                    <a:pt x="3" y="109"/>
                  </a:cubicBezTo>
                  <a:cubicBezTo>
                    <a:pt x="2" y="111"/>
                    <a:pt x="2" y="114"/>
                    <a:pt x="1" y="116"/>
                  </a:cubicBezTo>
                  <a:cubicBezTo>
                    <a:pt x="1" y="117"/>
                    <a:pt x="1" y="119"/>
                    <a:pt x="1" y="120"/>
                  </a:cubicBezTo>
                  <a:cubicBezTo>
                    <a:pt x="1" y="121"/>
                    <a:pt x="1" y="123"/>
                    <a:pt x="0" y="125"/>
                  </a:cubicBezTo>
                  <a:cubicBezTo>
                    <a:pt x="0" y="130"/>
                    <a:pt x="0" y="130"/>
                    <a:pt x="0" y="130"/>
                  </a:cubicBezTo>
                  <a:cubicBezTo>
                    <a:pt x="1" y="130"/>
                    <a:pt x="1" y="130"/>
                    <a:pt x="1" y="130"/>
                  </a:cubicBezTo>
                  <a:cubicBezTo>
                    <a:pt x="3" y="131"/>
                    <a:pt x="3" y="134"/>
                    <a:pt x="3" y="136"/>
                  </a:cubicBezTo>
                  <a:cubicBezTo>
                    <a:pt x="3" y="136"/>
                    <a:pt x="4" y="136"/>
                    <a:pt x="4" y="137"/>
                  </a:cubicBezTo>
                  <a:cubicBezTo>
                    <a:pt x="5" y="143"/>
                    <a:pt x="7" y="146"/>
                    <a:pt x="12" y="147"/>
                  </a:cubicBezTo>
                  <a:cubicBezTo>
                    <a:pt x="16" y="149"/>
                    <a:pt x="21" y="150"/>
                    <a:pt x="26" y="150"/>
                  </a:cubicBezTo>
                  <a:cubicBezTo>
                    <a:pt x="29" y="151"/>
                    <a:pt x="31" y="151"/>
                    <a:pt x="34" y="153"/>
                  </a:cubicBezTo>
                  <a:cubicBezTo>
                    <a:pt x="35" y="153"/>
                    <a:pt x="36" y="154"/>
                    <a:pt x="37" y="155"/>
                  </a:cubicBezTo>
                  <a:cubicBezTo>
                    <a:pt x="39" y="155"/>
                    <a:pt x="39" y="155"/>
                    <a:pt x="39" y="155"/>
                  </a:cubicBezTo>
                  <a:cubicBezTo>
                    <a:pt x="40" y="154"/>
                    <a:pt x="40" y="154"/>
                    <a:pt x="40" y="154"/>
                  </a:cubicBezTo>
                  <a:cubicBezTo>
                    <a:pt x="41" y="153"/>
                    <a:pt x="42" y="151"/>
                    <a:pt x="43" y="150"/>
                  </a:cubicBezTo>
                  <a:cubicBezTo>
                    <a:pt x="44" y="148"/>
                    <a:pt x="44" y="146"/>
                    <a:pt x="44" y="145"/>
                  </a:cubicBezTo>
                  <a:cubicBezTo>
                    <a:pt x="44" y="142"/>
                    <a:pt x="44" y="141"/>
                    <a:pt x="46" y="139"/>
                  </a:cubicBezTo>
                  <a:cubicBezTo>
                    <a:pt x="47" y="138"/>
                    <a:pt x="49" y="137"/>
                    <a:pt x="50" y="136"/>
                  </a:cubicBezTo>
                  <a:cubicBezTo>
                    <a:pt x="52" y="136"/>
                    <a:pt x="54" y="135"/>
                    <a:pt x="56" y="133"/>
                  </a:cubicBezTo>
                  <a:cubicBezTo>
                    <a:pt x="58" y="131"/>
                    <a:pt x="59" y="129"/>
                    <a:pt x="60" y="127"/>
                  </a:cubicBezTo>
                  <a:cubicBezTo>
                    <a:pt x="60" y="126"/>
                    <a:pt x="60" y="125"/>
                    <a:pt x="60" y="124"/>
                  </a:cubicBezTo>
                  <a:cubicBezTo>
                    <a:pt x="62" y="121"/>
                    <a:pt x="64" y="119"/>
                    <a:pt x="66" y="116"/>
                  </a:cubicBezTo>
                  <a:cubicBezTo>
                    <a:pt x="68" y="114"/>
                    <a:pt x="70" y="111"/>
                    <a:pt x="72" y="108"/>
                  </a:cubicBezTo>
                  <a:cubicBezTo>
                    <a:pt x="73" y="106"/>
                    <a:pt x="74" y="104"/>
                    <a:pt x="75" y="102"/>
                  </a:cubicBezTo>
                  <a:cubicBezTo>
                    <a:pt x="77" y="97"/>
                    <a:pt x="78" y="93"/>
                    <a:pt x="82" y="90"/>
                  </a:cubicBezTo>
                  <a:cubicBezTo>
                    <a:pt x="83" y="89"/>
                    <a:pt x="84" y="89"/>
                    <a:pt x="86" y="89"/>
                  </a:cubicBezTo>
                  <a:cubicBezTo>
                    <a:pt x="88" y="88"/>
                    <a:pt x="91" y="87"/>
                    <a:pt x="93" y="84"/>
                  </a:cubicBezTo>
                  <a:cubicBezTo>
                    <a:pt x="94" y="83"/>
                    <a:pt x="94" y="81"/>
                    <a:pt x="94" y="79"/>
                  </a:cubicBezTo>
                  <a:cubicBezTo>
                    <a:pt x="94" y="78"/>
                    <a:pt x="95" y="77"/>
                    <a:pt x="95" y="76"/>
                  </a:cubicBezTo>
                  <a:cubicBezTo>
                    <a:pt x="96" y="73"/>
                    <a:pt x="97" y="70"/>
                    <a:pt x="98" y="66"/>
                  </a:cubicBezTo>
                  <a:cubicBezTo>
                    <a:pt x="98" y="63"/>
                    <a:pt x="98" y="59"/>
                    <a:pt x="97" y="56"/>
                  </a:cubicBezTo>
                  <a:cubicBezTo>
                    <a:pt x="97" y="51"/>
                    <a:pt x="97" y="47"/>
                    <a:pt x="97" y="43"/>
                  </a:cubicBezTo>
                  <a:cubicBezTo>
                    <a:pt x="98" y="39"/>
                    <a:pt x="99" y="35"/>
                    <a:pt x="101" y="31"/>
                  </a:cubicBezTo>
                  <a:cubicBezTo>
                    <a:pt x="102" y="29"/>
                    <a:pt x="102" y="27"/>
                    <a:pt x="103" y="25"/>
                  </a:cubicBezTo>
                  <a:cubicBezTo>
                    <a:pt x="103" y="23"/>
                    <a:pt x="103" y="23"/>
                    <a:pt x="103" y="23"/>
                  </a:cubicBezTo>
                  <a:lnTo>
                    <a:pt x="102" y="2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6" name="Freeform 25"/>
            <p:cNvSpPr>
              <a:spLocks/>
            </p:cNvSpPr>
            <p:nvPr/>
          </p:nvSpPr>
          <p:spPr bwMode="auto">
            <a:xfrm>
              <a:off x="4916509" y="1965996"/>
              <a:ext cx="212586" cy="227161"/>
            </a:xfrm>
            <a:custGeom>
              <a:avLst/>
              <a:gdLst>
                <a:gd name="T0" fmla="*/ 78 w 84"/>
                <a:gd name="T1" fmla="*/ 44 h 94"/>
                <a:gd name="T2" fmla="*/ 74 w 84"/>
                <a:gd name="T3" fmla="*/ 39 h 94"/>
                <a:gd name="T4" fmla="*/ 73 w 84"/>
                <a:gd name="T5" fmla="*/ 39 h 94"/>
                <a:gd name="T6" fmla="*/ 71 w 84"/>
                <a:gd name="T7" fmla="*/ 38 h 94"/>
                <a:gd name="T8" fmla="*/ 69 w 84"/>
                <a:gd name="T9" fmla="*/ 36 h 94"/>
                <a:gd name="T10" fmla="*/ 57 w 84"/>
                <a:gd name="T11" fmla="*/ 24 h 94"/>
                <a:gd name="T12" fmla="*/ 52 w 84"/>
                <a:gd name="T13" fmla="*/ 19 h 94"/>
                <a:gd name="T14" fmla="*/ 41 w 84"/>
                <a:gd name="T15" fmla="*/ 12 h 94"/>
                <a:gd name="T16" fmla="*/ 38 w 84"/>
                <a:gd name="T17" fmla="*/ 11 h 94"/>
                <a:gd name="T18" fmla="*/ 32 w 84"/>
                <a:gd name="T19" fmla="*/ 9 h 94"/>
                <a:gd name="T20" fmla="*/ 26 w 84"/>
                <a:gd name="T21" fmla="*/ 5 h 94"/>
                <a:gd name="T22" fmla="*/ 19 w 84"/>
                <a:gd name="T23" fmla="*/ 4 h 94"/>
                <a:gd name="T24" fmla="*/ 16 w 84"/>
                <a:gd name="T25" fmla="*/ 0 h 94"/>
                <a:gd name="T26" fmla="*/ 16 w 84"/>
                <a:gd name="T27" fmla="*/ 16 h 94"/>
                <a:gd name="T28" fmla="*/ 24 w 84"/>
                <a:gd name="T29" fmla="*/ 28 h 94"/>
                <a:gd name="T30" fmla="*/ 22 w 84"/>
                <a:gd name="T31" fmla="*/ 36 h 94"/>
                <a:gd name="T32" fmla="*/ 22 w 84"/>
                <a:gd name="T33" fmla="*/ 44 h 94"/>
                <a:gd name="T34" fmla="*/ 15 w 84"/>
                <a:gd name="T35" fmla="*/ 56 h 94"/>
                <a:gd name="T36" fmla="*/ 10 w 84"/>
                <a:gd name="T37" fmla="*/ 56 h 94"/>
                <a:gd name="T38" fmla="*/ 5 w 84"/>
                <a:gd name="T39" fmla="*/ 54 h 94"/>
                <a:gd name="T40" fmla="*/ 3 w 84"/>
                <a:gd name="T41" fmla="*/ 54 h 94"/>
                <a:gd name="T42" fmla="*/ 4 w 84"/>
                <a:gd name="T43" fmla="*/ 66 h 94"/>
                <a:gd name="T44" fmla="*/ 10 w 84"/>
                <a:gd name="T45" fmla="*/ 77 h 94"/>
                <a:gd name="T46" fmla="*/ 13 w 84"/>
                <a:gd name="T47" fmla="*/ 89 h 94"/>
                <a:gd name="T48" fmla="*/ 27 w 84"/>
                <a:gd name="T49" fmla="*/ 91 h 94"/>
                <a:gd name="T50" fmla="*/ 34 w 84"/>
                <a:gd name="T51" fmla="*/ 93 h 94"/>
                <a:gd name="T52" fmla="*/ 37 w 84"/>
                <a:gd name="T53" fmla="*/ 92 h 94"/>
                <a:gd name="T54" fmla="*/ 43 w 84"/>
                <a:gd name="T55" fmla="*/ 87 h 94"/>
                <a:gd name="T56" fmla="*/ 46 w 84"/>
                <a:gd name="T57" fmla="*/ 76 h 94"/>
                <a:gd name="T58" fmla="*/ 62 w 84"/>
                <a:gd name="T59" fmla="*/ 62 h 94"/>
                <a:gd name="T60" fmla="*/ 82 w 84"/>
                <a:gd name="T61" fmla="*/ 50 h 94"/>
                <a:gd name="T62" fmla="*/ 82 w 84"/>
                <a:gd name="T6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94">
                  <a:moveTo>
                    <a:pt x="82" y="47"/>
                  </a:moveTo>
                  <a:cubicBezTo>
                    <a:pt x="81" y="46"/>
                    <a:pt x="79" y="45"/>
                    <a:pt x="78" y="44"/>
                  </a:cubicBezTo>
                  <a:cubicBezTo>
                    <a:pt x="76" y="43"/>
                    <a:pt x="76" y="43"/>
                    <a:pt x="75" y="41"/>
                  </a:cubicBezTo>
                  <a:cubicBezTo>
                    <a:pt x="75" y="41"/>
                    <a:pt x="75" y="40"/>
                    <a:pt x="74" y="39"/>
                  </a:cubicBezTo>
                  <a:cubicBezTo>
                    <a:pt x="73" y="39"/>
                    <a:pt x="73" y="39"/>
                    <a:pt x="73" y="39"/>
                  </a:cubicBezTo>
                  <a:cubicBezTo>
                    <a:pt x="73" y="39"/>
                    <a:pt x="73" y="39"/>
                    <a:pt x="73" y="39"/>
                  </a:cubicBezTo>
                  <a:cubicBezTo>
                    <a:pt x="73" y="39"/>
                    <a:pt x="73" y="39"/>
                    <a:pt x="73" y="39"/>
                  </a:cubicBezTo>
                  <a:cubicBezTo>
                    <a:pt x="72" y="38"/>
                    <a:pt x="72" y="38"/>
                    <a:pt x="71" y="38"/>
                  </a:cubicBezTo>
                  <a:cubicBezTo>
                    <a:pt x="71" y="38"/>
                    <a:pt x="71" y="38"/>
                    <a:pt x="71" y="37"/>
                  </a:cubicBezTo>
                  <a:cubicBezTo>
                    <a:pt x="70" y="37"/>
                    <a:pt x="70" y="37"/>
                    <a:pt x="69" y="36"/>
                  </a:cubicBezTo>
                  <a:cubicBezTo>
                    <a:pt x="65" y="34"/>
                    <a:pt x="63" y="34"/>
                    <a:pt x="61" y="29"/>
                  </a:cubicBezTo>
                  <a:cubicBezTo>
                    <a:pt x="61" y="26"/>
                    <a:pt x="59" y="25"/>
                    <a:pt x="57" y="24"/>
                  </a:cubicBezTo>
                  <a:cubicBezTo>
                    <a:pt x="56" y="23"/>
                    <a:pt x="55" y="22"/>
                    <a:pt x="54" y="22"/>
                  </a:cubicBezTo>
                  <a:cubicBezTo>
                    <a:pt x="53" y="21"/>
                    <a:pt x="52" y="20"/>
                    <a:pt x="52" y="19"/>
                  </a:cubicBezTo>
                  <a:cubicBezTo>
                    <a:pt x="50" y="17"/>
                    <a:pt x="48" y="15"/>
                    <a:pt x="46" y="13"/>
                  </a:cubicBezTo>
                  <a:cubicBezTo>
                    <a:pt x="44" y="12"/>
                    <a:pt x="43" y="12"/>
                    <a:pt x="41" y="12"/>
                  </a:cubicBezTo>
                  <a:cubicBezTo>
                    <a:pt x="41" y="12"/>
                    <a:pt x="41" y="12"/>
                    <a:pt x="41" y="12"/>
                  </a:cubicBezTo>
                  <a:cubicBezTo>
                    <a:pt x="40" y="12"/>
                    <a:pt x="39" y="12"/>
                    <a:pt x="38" y="11"/>
                  </a:cubicBezTo>
                  <a:cubicBezTo>
                    <a:pt x="37" y="11"/>
                    <a:pt x="35" y="11"/>
                    <a:pt x="34" y="11"/>
                  </a:cubicBezTo>
                  <a:cubicBezTo>
                    <a:pt x="34" y="10"/>
                    <a:pt x="33" y="10"/>
                    <a:pt x="32" y="9"/>
                  </a:cubicBezTo>
                  <a:cubicBezTo>
                    <a:pt x="31" y="8"/>
                    <a:pt x="31" y="7"/>
                    <a:pt x="30" y="7"/>
                  </a:cubicBezTo>
                  <a:cubicBezTo>
                    <a:pt x="29" y="6"/>
                    <a:pt x="28" y="5"/>
                    <a:pt x="26" y="5"/>
                  </a:cubicBezTo>
                  <a:cubicBezTo>
                    <a:pt x="26" y="5"/>
                    <a:pt x="24" y="5"/>
                    <a:pt x="24" y="5"/>
                  </a:cubicBezTo>
                  <a:cubicBezTo>
                    <a:pt x="23" y="5"/>
                    <a:pt x="20" y="4"/>
                    <a:pt x="19" y="4"/>
                  </a:cubicBezTo>
                  <a:cubicBezTo>
                    <a:pt x="19" y="3"/>
                    <a:pt x="19" y="3"/>
                    <a:pt x="18" y="3"/>
                  </a:cubicBezTo>
                  <a:cubicBezTo>
                    <a:pt x="16" y="0"/>
                    <a:pt x="16" y="0"/>
                    <a:pt x="16" y="0"/>
                  </a:cubicBezTo>
                  <a:cubicBezTo>
                    <a:pt x="15" y="4"/>
                    <a:pt x="15" y="4"/>
                    <a:pt x="15" y="4"/>
                  </a:cubicBezTo>
                  <a:cubicBezTo>
                    <a:pt x="14" y="8"/>
                    <a:pt x="13" y="12"/>
                    <a:pt x="16" y="16"/>
                  </a:cubicBezTo>
                  <a:cubicBezTo>
                    <a:pt x="17" y="17"/>
                    <a:pt x="18" y="18"/>
                    <a:pt x="19" y="19"/>
                  </a:cubicBezTo>
                  <a:cubicBezTo>
                    <a:pt x="22" y="21"/>
                    <a:pt x="24" y="24"/>
                    <a:pt x="24" y="28"/>
                  </a:cubicBezTo>
                  <a:cubicBezTo>
                    <a:pt x="24" y="29"/>
                    <a:pt x="24" y="31"/>
                    <a:pt x="23" y="32"/>
                  </a:cubicBezTo>
                  <a:cubicBezTo>
                    <a:pt x="23" y="33"/>
                    <a:pt x="22" y="35"/>
                    <a:pt x="22" y="36"/>
                  </a:cubicBezTo>
                  <a:cubicBezTo>
                    <a:pt x="22" y="37"/>
                    <a:pt x="22" y="38"/>
                    <a:pt x="22" y="39"/>
                  </a:cubicBezTo>
                  <a:cubicBezTo>
                    <a:pt x="23" y="41"/>
                    <a:pt x="23" y="42"/>
                    <a:pt x="22" y="44"/>
                  </a:cubicBezTo>
                  <a:cubicBezTo>
                    <a:pt x="22" y="45"/>
                    <a:pt x="22" y="46"/>
                    <a:pt x="21" y="47"/>
                  </a:cubicBezTo>
                  <a:cubicBezTo>
                    <a:pt x="20" y="51"/>
                    <a:pt x="19" y="55"/>
                    <a:pt x="15" y="56"/>
                  </a:cubicBezTo>
                  <a:cubicBezTo>
                    <a:pt x="14" y="57"/>
                    <a:pt x="14" y="57"/>
                    <a:pt x="13" y="57"/>
                  </a:cubicBezTo>
                  <a:cubicBezTo>
                    <a:pt x="12" y="57"/>
                    <a:pt x="12" y="56"/>
                    <a:pt x="10" y="56"/>
                  </a:cubicBezTo>
                  <a:cubicBezTo>
                    <a:pt x="10" y="55"/>
                    <a:pt x="10" y="55"/>
                    <a:pt x="10" y="55"/>
                  </a:cubicBezTo>
                  <a:cubicBezTo>
                    <a:pt x="8" y="54"/>
                    <a:pt x="7" y="54"/>
                    <a:pt x="5" y="54"/>
                  </a:cubicBezTo>
                  <a:cubicBezTo>
                    <a:pt x="5" y="54"/>
                    <a:pt x="4" y="54"/>
                    <a:pt x="4" y="54"/>
                  </a:cubicBezTo>
                  <a:cubicBezTo>
                    <a:pt x="3" y="54"/>
                    <a:pt x="3" y="54"/>
                    <a:pt x="3" y="54"/>
                  </a:cubicBezTo>
                  <a:cubicBezTo>
                    <a:pt x="3" y="55"/>
                    <a:pt x="3" y="55"/>
                    <a:pt x="3" y="55"/>
                  </a:cubicBezTo>
                  <a:cubicBezTo>
                    <a:pt x="0" y="58"/>
                    <a:pt x="1" y="62"/>
                    <a:pt x="4" y="66"/>
                  </a:cubicBezTo>
                  <a:cubicBezTo>
                    <a:pt x="6" y="69"/>
                    <a:pt x="8" y="72"/>
                    <a:pt x="9" y="75"/>
                  </a:cubicBezTo>
                  <a:cubicBezTo>
                    <a:pt x="10" y="77"/>
                    <a:pt x="10" y="77"/>
                    <a:pt x="10" y="77"/>
                  </a:cubicBezTo>
                  <a:cubicBezTo>
                    <a:pt x="11" y="78"/>
                    <a:pt x="11" y="80"/>
                    <a:pt x="11" y="82"/>
                  </a:cubicBezTo>
                  <a:cubicBezTo>
                    <a:pt x="11" y="85"/>
                    <a:pt x="11" y="88"/>
                    <a:pt x="13" y="89"/>
                  </a:cubicBezTo>
                  <a:cubicBezTo>
                    <a:pt x="15" y="91"/>
                    <a:pt x="19" y="91"/>
                    <a:pt x="22" y="91"/>
                  </a:cubicBezTo>
                  <a:cubicBezTo>
                    <a:pt x="27" y="91"/>
                    <a:pt x="27" y="91"/>
                    <a:pt x="27" y="91"/>
                  </a:cubicBezTo>
                  <a:cubicBezTo>
                    <a:pt x="29" y="91"/>
                    <a:pt x="31" y="91"/>
                    <a:pt x="32" y="92"/>
                  </a:cubicBezTo>
                  <a:cubicBezTo>
                    <a:pt x="33" y="92"/>
                    <a:pt x="34" y="93"/>
                    <a:pt x="34" y="93"/>
                  </a:cubicBezTo>
                  <a:cubicBezTo>
                    <a:pt x="36" y="94"/>
                    <a:pt x="36" y="94"/>
                    <a:pt x="36" y="94"/>
                  </a:cubicBezTo>
                  <a:cubicBezTo>
                    <a:pt x="37" y="92"/>
                    <a:pt x="37" y="92"/>
                    <a:pt x="37" y="92"/>
                  </a:cubicBezTo>
                  <a:cubicBezTo>
                    <a:pt x="38" y="91"/>
                    <a:pt x="39" y="90"/>
                    <a:pt x="40" y="89"/>
                  </a:cubicBezTo>
                  <a:cubicBezTo>
                    <a:pt x="41" y="89"/>
                    <a:pt x="42" y="88"/>
                    <a:pt x="43" y="87"/>
                  </a:cubicBezTo>
                  <a:cubicBezTo>
                    <a:pt x="45" y="85"/>
                    <a:pt x="45" y="82"/>
                    <a:pt x="46" y="79"/>
                  </a:cubicBezTo>
                  <a:cubicBezTo>
                    <a:pt x="46" y="78"/>
                    <a:pt x="46" y="77"/>
                    <a:pt x="46" y="76"/>
                  </a:cubicBezTo>
                  <a:cubicBezTo>
                    <a:pt x="47" y="73"/>
                    <a:pt x="49" y="70"/>
                    <a:pt x="52" y="68"/>
                  </a:cubicBezTo>
                  <a:cubicBezTo>
                    <a:pt x="55" y="65"/>
                    <a:pt x="58" y="64"/>
                    <a:pt x="62" y="62"/>
                  </a:cubicBezTo>
                  <a:cubicBezTo>
                    <a:pt x="65" y="61"/>
                    <a:pt x="67" y="60"/>
                    <a:pt x="70" y="59"/>
                  </a:cubicBezTo>
                  <a:cubicBezTo>
                    <a:pt x="75" y="56"/>
                    <a:pt x="79" y="53"/>
                    <a:pt x="82" y="50"/>
                  </a:cubicBezTo>
                  <a:cubicBezTo>
                    <a:pt x="84" y="49"/>
                    <a:pt x="84" y="49"/>
                    <a:pt x="84" y="49"/>
                  </a:cubicBezTo>
                  <a:lnTo>
                    <a:pt x="82" y="47"/>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26"/>
            <p:cNvSpPr>
              <a:spLocks/>
            </p:cNvSpPr>
            <p:nvPr/>
          </p:nvSpPr>
          <p:spPr bwMode="auto">
            <a:xfrm>
              <a:off x="3974909" y="1844976"/>
              <a:ext cx="1032857" cy="1082239"/>
            </a:xfrm>
            <a:custGeom>
              <a:avLst/>
              <a:gdLst>
                <a:gd name="T0" fmla="*/ 383 w 408"/>
                <a:gd name="T1" fmla="*/ 132 h 447"/>
                <a:gd name="T2" fmla="*/ 382 w 408"/>
                <a:gd name="T3" fmla="*/ 105 h 447"/>
                <a:gd name="T4" fmla="*/ 394 w 408"/>
                <a:gd name="T5" fmla="*/ 89 h 447"/>
                <a:gd name="T6" fmla="*/ 387 w 408"/>
                <a:gd name="T7" fmla="*/ 53 h 447"/>
                <a:gd name="T8" fmla="*/ 375 w 408"/>
                <a:gd name="T9" fmla="*/ 36 h 447"/>
                <a:gd name="T10" fmla="*/ 364 w 408"/>
                <a:gd name="T11" fmla="*/ 20 h 447"/>
                <a:gd name="T12" fmla="*/ 356 w 408"/>
                <a:gd name="T13" fmla="*/ 18 h 447"/>
                <a:gd name="T14" fmla="*/ 350 w 408"/>
                <a:gd name="T15" fmla="*/ 13 h 447"/>
                <a:gd name="T16" fmla="*/ 321 w 408"/>
                <a:gd name="T17" fmla="*/ 4 h 447"/>
                <a:gd name="T18" fmla="*/ 299 w 408"/>
                <a:gd name="T19" fmla="*/ 21 h 447"/>
                <a:gd name="T20" fmla="*/ 279 w 408"/>
                <a:gd name="T21" fmla="*/ 38 h 447"/>
                <a:gd name="T22" fmla="*/ 267 w 408"/>
                <a:gd name="T23" fmla="*/ 29 h 447"/>
                <a:gd name="T24" fmla="*/ 252 w 408"/>
                <a:gd name="T25" fmla="*/ 6 h 447"/>
                <a:gd name="T26" fmla="*/ 235 w 408"/>
                <a:gd name="T27" fmla="*/ 10 h 447"/>
                <a:gd name="T28" fmla="*/ 221 w 408"/>
                <a:gd name="T29" fmla="*/ 19 h 447"/>
                <a:gd name="T30" fmla="*/ 180 w 408"/>
                <a:gd name="T31" fmla="*/ 38 h 447"/>
                <a:gd name="T32" fmla="*/ 148 w 408"/>
                <a:gd name="T33" fmla="*/ 31 h 447"/>
                <a:gd name="T34" fmla="*/ 135 w 408"/>
                <a:gd name="T35" fmla="*/ 29 h 447"/>
                <a:gd name="T36" fmla="*/ 106 w 408"/>
                <a:gd name="T37" fmla="*/ 84 h 447"/>
                <a:gd name="T38" fmla="*/ 75 w 408"/>
                <a:gd name="T39" fmla="*/ 96 h 447"/>
                <a:gd name="T40" fmla="*/ 42 w 408"/>
                <a:gd name="T41" fmla="*/ 69 h 447"/>
                <a:gd name="T42" fmla="*/ 16 w 408"/>
                <a:gd name="T43" fmla="*/ 84 h 447"/>
                <a:gd name="T44" fmla="*/ 11 w 408"/>
                <a:gd name="T45" fmla="*/ 122 h 447"/>
                <a:gd name="T46" fmla="*/ 11 w 408"/>
                <a:gd name="T47" fmla="*/ 136 h 447"/>
                <a:gd name="T48" fmla="*/ 13 w 408"/>
                <a:gd name="T49" fmla="*/ 147 h 447"/>
                <a:gd name="T50" fmla="*/ 13 w 408"/>
                <a:gd name="T51" fmla="*/ 165 h 447"/>
                <a:gd name="T52" fmla="*/ 15 w 408"/>
                <a:gd name="T53" fmla="*/ 182 h 447"/>
                <a:gd name="T54" fmla="*/ 17 w 408"/>
                <a:gd name="T55" fmla="*/ 207 h 447"/>
                <a:gd name="T56" fmla="*/ 18 w 408"/>
                <a:gd name="T57" fmla="*/ 245 h 447"/>
                <a:gd name="T58" fmla="*/ 21 w 408"/>
                <a:gd name="T59" fmla="*/ 275 h 447"/>
                <a:gd name="T60" fmla="*/ 26 w 408"/>
                <a:gd name="T61" fmla="*/ 289 h 447"/>
                <a:gd name="T62" fmla="*/ 38 w 408"/>
                <a:gd name="T63" fmla="*/ 282 h 447"/>
                <a:gd name="T64" fmla="*/ 45 w 408"/>
                <a:gd name="T65" fmla="*/ 281 h 447"/>
                <a:gd name="T66" fmla="*/ 97 w 408"/>
                <a:gd name="T67" fmla="*/ 250 h 447"/>
                <a:gd name="T68" fmla="*/ 117 w 408"/>
                <a:gd name="T69" fmla="*/ 267 h 447"/>
                <a:gd name="T70" fmla="*/ 139 w 408"/>
                <a:gd name="T71" fmla="*/ 271 h 447"/>
                <a:gd name="T72" fmla="*/ 156 w 408"/>
                <a:gd name="T73" fmla="*/ 274 h 447"/>
                <a:gd name="T74" fmla="*/ 198 w 408"/>
                <a:gd name="T75" fmla="*/ 296 h 447"/>
                <a:gd name="T76" fmla="*/ 228 w 408"/>
                <a:gd name="T77" fmla="*/ 326 h 447"/>
                <a:gd name="T78" fmla="*/ 275 w 408"/>
                <a:gd name="T79" fmla="*/ 334 h 447"/>
                <a:gd name="T80" fmla="*/ 267 w 408"/>
                <a:gd name="T81" fmla="*/ 372 h 447"/>
                <a:gd name="T82" fmla="*/ 264 w 408"/>
                <a:gd name="T83" fmla="*/ 418 h 447"/>
                <a:gd name="T84" fmla="*/ 271 w 408"/>
                <a:gd name="T85" fmla="*/ 435 h 447"/>
                <a:gd name="T86" fmla="*/ 290 w 408"/>
                <a:gd name="T87" fmla="*/ 444 h 447"/>
                <a:gd name="T88" fmla="*/ 307 w 408"/>
                <a:gd name="T89" fmla="*/ 429 h 447"/>
                <a:gd name="T90" fmla="*/ 319 w 408"/>
                <a:gd name="T91" fmla="*/ 371 h 447"/>
                <a:gd name="T92" fmla="*/ 330 w 408"/>
                <a:gd name="T93" fmla="*/ 337 h 447"/>
                <a:gd name="T94" fmla="*/ 327 w 408"/>
                <a:gd name="T95" fmla="*/ 287 h 447"/>
                <a:gd name="T96" fmla="*/ 333 w 408"/>
                <a:gd name="T97" fmla="*/ 259 h 447"/>
                <a:gd name="T98" fmla="*/ 338 w 408"/>
                <a:gd name="T99" fmla="*/ 217 h 447"/>
                <a:gd name="T100" fmla="*/ 351 w 408"/>
                <a:gd name="T101" fmla="*/ 204 h 447"/>
                <a:gd name="T102" fmla="*/ 373 w 408"/>
                <a:gd name="T103" fmla="*/ 198 h 447"/>
                <a:gd name="T104" fmla="*/ 405 w 408"/>
                <a:gd name="T105" fmla="*/ 15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8" h="447">
                  <a:moveTo>
                    <a:pt x="407" y="144"/>
                  </a:moveTo>
                  <a:cubicBezTo>
                    <a:pt x="406" y="143"/>
                    <a:pt x="405" y="143"/>
                    <a:pt x="404" y="142"/>
                  </a:cubicBezTo>
                  <a:cubicBezTo>
                    <a:pt x="403" y="142"/>
                    <a:pt x="401" y="142"/>
                    <a:pt x="399" y="142"/>
                  </a:cubicBezTo>
                  <a:cubicBezTo>
                    <a:pt x="395" y="142"/>
                    <a:pt x="395" y="142"/>
                    <a:pt x="395" y="142"/>
                  </a:cubicBezTo>
                  <a:cubicBezTo>
                    <a:pt x="392" y="142"/>
                    <a:pt x="387" y="142"/>
                    <a:pt x="384" y="139"/>
                  </a:cubicBezTo>
                  <a:cubicBezTo>
                    <a:pt x="383" y="138"/>
                    <a:pt x="383" y="135"/>
                    <a:pt x="383" y="132"/>
                  </a:cubicBezTo>
                  <a:cubicBezTo>
                    <a:pt x="383" y="131"/>
                    <a:pt x="383" y="129"/>
                    <a:pt x="382" y="127"/>
                  </a:cubicBezTo>
                  <a:cubicBezTo>
                    <a:pt x="381" y="125"/>
                    <a:pt x="381" y="125"/>
                    <a:pt x="381" y="125"/>
                  </a:cubicBezTo>
                  <a:cubicBezTo>
                    <a:pt x="379" y="122"/>
                    <a:pt x="378" y="119"/>
                    <a:pt x="376" y="117"/>
                  </a:cubicBezTo>
                  <a:cubicBezTo>
                    <a:pt x="373" y="113"/>
                    <a:pt x="371" y="109"/>
                    <a:pt x="375" y="103"/>
                  </a:cubicBezTo>
                  <a:cubicBezTo>
                    <a:pt x="376" y="103"/>
                    <a:pt x="377" y="103"/>
                    <a:pt x="377" y="103"/>
                  </a:cubicBezTo>
                  <a:cubicBezTo>
                    <a:pt x="379" y="103"/>
                    <a:pt x="380" y="104"/>
                    <a:pt x="382" y="105"/>
                  </a:cubicBezTo>
                  <a:cubicBezTo>
                    <a:pt x="383" y="105"/>
                    <a:pt x="383" y="105"/>
                    <a:pt x="383" y="105"/>
                  </a:cubicBezTo>
                  <a:cubicBezTo>
                    <a:pt x="384" y="106"/>
                    <a:pt x="384" y="106"/>
                    <a:pt x="385" y="106"/>
                  </a:cubicBezTo>
                  <a:cubicBezTo>
                    <a:pt x="386" y="106"/>
                    <a:pt x="386" y="106"/>
                    <a:pt x="387" y="106"/>
                  </a:cubicBezTo>
                  <a:cubicBezTo>
                    <a:pt x="391" y="105"/>
                    <a:pt x="392" y="101"/>
                    <a:pt x="393" y="97"/>
                  </a:cubicBezTo>
                  <a:cubicBezTo>
                    <a:pt x="393" y="96"/>
                    <a:pt x="393" y="95"/>
                    <a:pt x="394" y="94"/>
                  </a:cubicBezTo>
                  <a:cubicBezTo>
                    <a:pt x="394" y="92"/>
                    <a:pt x="394" y="91"/>
                    <a:pt x="394" y="89"/>
                  </a:cubicBezTo>
                  <a:cubicBezTo>
                    <a:pt x="394" y="88"/>
                    <a:pt x="394" y="87"/>
                    <a:pt x="394" y="86"/>
                  </a:cubicBezTo>
                  <a:cubicBezTo>
                    <a:pt x="394" y="85"/>
                    <a:pt x="394" y="83"/>
                    <a:pt x="395" y="82"/>
                  </a:cubicBezTo>
                  <a:cubicBezTo>
                    <a:pt x="395" y="81"/>
                    <a:pt x="396" y="79"/>
                    <a:pt x="396" y="78"/>
                  </a:cubicBezTo>
                  <a:cubicBezTo>
                    <a:pt x="396" y="74"/>
                    <a:pt x="393" y="72"/>
                    <a:pt x="391" y="69"/>
                  </a:cubicBezTo>
                  <a:cubicBezTo>
                    <a:pt x="390" y="68"/>
                    <a:pt x="389" y="67"/>
                    <a:pt x="388" y="66"/>
                  </a:cubicBezTo>
                  <a:cubicBezTo>
                    <a:pt x="385" y="62"/>
                    <a:pt x="386" y="57"/>
                    <a:pt x="387" y="53"/>
                  </a:cubicBezTo>
                  <a:cubicBezTo>
                    <a:pt x="387" y="52"/>
                    <a:pt x="387" y="49"/>
                    <a:pt x="387" y="49"/>
                  </a:cubicBezTo>
                  <a:cubicBezTo>
                    <a:pt x="386" y="48"/>
                    <a:pt x="386" y="48"/>
                    <a:pt x="386" y="48"/>
                  </a:cubicBezTo>
                  <a:cubicBezTo>
                    <a:pt x="385" y="48"/>
                    <a:pt x="384" y="47"/>
                    <a:pt x="383" y="47"/>
                  </a:cubicBezTo>
                  <a:cubicBezTo>
                    <a:pt x="382" y="46"/>
                    <a:pt x="381" y="46"/>
                    <a:pt x="380" y="45"/>
                  </a:cubicBezTo>
                  <a:cubicBezTo>
                    <a:pt x="378" y="44"/>
                    <a:pt x="375" y="40"/>
                    <a:pt x="375" y="37"/>
                  </a:cubicBezTo>
                  <a:cubicBezTo>
                    <a:pt x="375" y="36"/>
                    <a:pt x="375" y="36"/>
                    <a:pt x="375" y="36"/>
                  </a:cubicBezTo>
                  <a:cubicBezTo>
                    <a:pt x="375" y="35"/>
                    <a:pt x="375" y="35"/>
                    <a:pt x="375" y="35"/>
                  </a:cubicBezTo>
                  <a:cubicBezTo>
                    <a:pt x="374" y="34"/>
                    <a:pt x="374" y="33"/>
                    <a:pt x="374" y="32"/>
                  </a:cubicBezTo>
                  <a:cubicBezTo>
                    <a:pt x="374" y="31"/>
                    <a:pt x="374" y="31"/>
                    <a:pt x="374" y="30"/>
                  </a:cubicBezTo>
                  <a:cubicBezTo>
                    <a:pt x="374" y="26"/>
                    <a:pt x="374" y="26"/>
                    <a:pt x="370" y="24"/>
                  </a:cubicBezTo>
                  <a:cubicBezTo>
                    <a:pt x="367" y="24"/>
                    <a:pt x="367" y="23"/>
                    <a:pt x="366" y="21"/>
                  </a:cubicBezTo>
                  <a:cubicBezTo>
                    <a:pt x="365" y="21"/>
                    <a:pt x="365" y="20"/>
                    <a:pt x="364" y="20"/>
                  </a:cubicBezTo>
                  <a:cubicBezTo>
                    <a:pt x="364" y="19"/>
                    <a:pt x="364" y="19"/>
                    <a:pt x="363" y="19"/>
                  </a:cubicBezTo>
                  <a:cubicBezTo>
                    <a:pt x="362" y="20"/>
                    <a:pt x="362" y="20"/>
                    <a:pt x="362" y="20"/>
                  </a:cubicBezTo>
                  <a:cubicBezTo>
                    <a:pt x="361" y="19"/>
                    <a:pt x="361" y="19"/>
                    <a:pt x="361" y="19"/>
                  </a:cubicBezTo>
                  <a:cubicBezTo>
                    <a:pt x="360" y="19"/>
                    <a:pt x="359" y="20"/>
                    <a:pt x="359" y="20"/>
                  </a:cubicBezTo>
                  <a:cubicBezTo>
                    <a:pt x="358" y="20"/>
                    <a:pt x="358" y="20"/>
                    <a:pt x="357" y="19"/>
                  </a:cubicBezTo>
                  <a:cubicBezTo>
                    <a:pt x="357" y="19"/>
                    <a:pt x="356" y="18"/>
                    <a:pt x="356" y="18"/>
                  </a:cubicBezTo>
                  <a:cubicBezTo>
                    <a:pt x="355" y="17"/>
                    <a:pt x="355" y="16"/>
                    <a:pt x="355" y="16"/>
                  </a:cubicBezTo>
                  <a:cubicBezTo>
                    <a:pt x="354" y="16"/>
                    <a:pt x="354" y="15"/>
                    <a:pt x="353" y="15"/>
                  </a:cubicBezTo>
                  <a:cubicBezTo>
                    <a:pt x="353" y="14"/>
                    <a:pt x="352" y="14"/>
                    <a:pt x="352" y="14"/>
                  </a:cubicBezTo>
                  <a:cubicBezTo>
                    <a:pt x="352" y="14"/>
                    <a:pt x="351" y="13"/>
                    <a:pt x="351" y="13"/>
                  </a:cubicBezTo>
                  <a:cubicBezTo>
                    <a:pt x="351" y="13"/>
                    <a:pt x="351" y="13"/>
                    <a:pt x="351" y="13"/>
                  </a:cubicBezTo>
                  <a:cubicBezTo>
                    <a:pt x="350" y="13"/>
                    <a:pt x="350" y="13"/>
                    <a:pt x="350" y="13"/>
                  </a:cubicBezTo>
                  <a:cubicBezTo>
                    <a:pt x="350" y="13"/>
                    <a:pt x="350" y="13"/>
                    <a:pt x="349" y="12"/>
                  </a:cubicBezTo>
                  <a:cubicBezTo>
                    <a:pt x="345" y="12"/>
                    <a:pt x="340" y="11"/>
                    <a:pt x="336" y="8"/>
                  </a:cubicBezTo>
                  <a:cubicBezTo>
                    <a:pt x="335" y="7"/>
                    <a:pt x="334" y="6"/>
                    <a:pt x="333" y="5"/>
                  </a:cubicBezTo>
                  <a:cubicBezTo>
                    <a:pt x="332" y="3"/>
                    <a:pt x="332" y="1"/>
                    <a:pt x="329" y="1"/>
                  </a:cubicBezTo>
                  <a:cubicBezTo>
                    <a:pt x="328" y="0"/>
                    <a:pt x="328" y="0"/>
                    <a:pt x="327" y="0"/>
                  </a:cubicBezTo>
                  <a:cubicBezTo>
                    <a:pt x="324" y="0"/>
                    <a:pt x="322" y="2"/>
                    <a:pt x="321" y="4"/>
                  </a:cubicBezTo>
                  <a:cubicBezTo>
                    <a:pt x="319" y="5"/>
                    <a:pt x="318" y="6"/>
                    <a:pt x="316" y="7"/>
                  </a:cubicBezTo>
                  <a:cubicBezTo>
                    <a:pt x="315" y="8"/>
                    <a:pt x="314" y="8"/>
                    <a:pt x="313" y="9"/>
                  </a:cubicBezTo>
                  <a:cubicBezTo>
                    <a:pt x="312" y="10"/>
                    <a:pt x="311" y="10"/>
                    <a:pt x="310" y="11"/>
                  </a:cubicBezTo>
                  <a:cubicBezTo>
                    <a:pt x="308" y="12"/>
                    <a:pt x="307" y="12"/>
                    <a:pt x="306" y="13"/>
                  </a:cubicBezTo>
                  <a:cubicBezTo>
                    <a:pt x="304" y="14"/>
                    <a:pt x="304" y="16"/>
                    <a:pt x="303" y="17"/>
                  </a:cubicBezTo>
                  <a:cubicBezTo>
                    <a:pt x="302" y="18"/>
                    <a:pt x="301" y="20"/>
                    <a:pt x="299" y="21"/>
                  </a:cubicBezTo>
                  <a:cubicBezTo>
                    <a:pt x="296" y="23"/>
                    <a:pt x="294" y="23"/>
                    <a:pt x="291" y="24"/>
                  </a:cubicBezTo>
                  <a:cubicBezTo>
                    <a:pt x="290" y="24"/>
                    <a:pt x="290" y="24"/>
                    <a:pt x="290" y="24"/>
                  </a:cubicBezTo>
                  <a:cubicBezTo>
                    <a:pt x="287" y="24"/>
                    <a:pt x="286" y="25"/>
                    <a:pt x="286" y="28"/>
                  </a:cubicBezTo>
                  <a:cubicBezTo>
                    <a:pt x="286" y="29"/>
                    <a:pt x="286" y="29"/>
                    <a:pt x="286" y="29"/>
                  </a:cubicBezTo>
                  <a:cubicBezTo>
                    <a:pt x="285" y="33"/>
                    <a:pt x="283" y="34"/>
                    <a:pt x="281" y="36"/>
                  </a:cubicBezTo>
                  <a:cubicBezTo>
                    <a:pt x="280" y="36"/>
                    <a:pt x="279" y="38"/>
                    <a:pt x="279" y="38"/>
                  </a:cubicBezTo>
                  <a:cubicBezTo>
                    <a:pt x="276" y="40"/>
                    <a:pt x="274" y="42"/>
                    <a:pt x="270" y="42"/>
                  </a:cubicBezTo>
                  <a:cubicBezTo>
                    <a:pt x="270" y="42"/>
                    <a:pt x="269" y="42"/>
                    <a:pt x="269" y="42"/>
                  </a:cubicBezTo>
                  <a:cubicBezTo>
                    <a:pt x="267" y="42"/>
                    <a:pt x="266" y="42"/>
                    <a:pt x="265" y="41"/>
                  </a:cubicBezTo>
                  <a:cubicBezTo>
                    <a:pt x="265" y="40"/>
                    <a:pt x="264" y="39"/>
                    <a:pt x="265" y="38"/>
                  </a:cubicBezTo>
                  <a:cubicBezTo>
                    <a:pt x="265" y="37"/>
                    <a:pt x="265" y="36"/>
                    <a:pt x="266" y="35"/>
                  </a:cubicBezTo>
                  <a:cubicBezTo>
                    <a:pt x="266" y="33"/>
                    <a:pt x="267" y="31"/>
                    <a:pt x="267" y="29"/>
                  </a:cubicBezTo>
                  <a:cubicBezTo>
                    <a:pt x="266" y="28"/>
                    <a:pt x="265" y="27"/>
                    <a:pt x="263" y="26"/>
                  </a:cubicBezTo>
                  <a:cubicBezTo>
                    <a:pt x="262" y="25"/>
                    <a:pt x="261" y="24"/>
                    <a:pt x="261" y="23"/>
                  </a:cubicBezTo>
                  <a:cubicBezTo>
                    <a:pt x="259" y="21"/>
                    <a:pt x="259" y="19"/>
                    <a:pt x="259" y="17"/>
                  </a:cubicBezTo>
                  <a:cubicBezTo>
                    <a:pt x="259" y="16"/>
                    <a:pt x="259" y="14"/>
                    <a:pt x="258" y="12"/>
                  </a:cubicBezTo>
                  <a:cubicBezTo>
                    <a:pt x="258" y="11"/>
                    <a:pt x="256" y="9"/>
                    <a:pt x="254" y="8"/>
                  </a:cubicBezTo>
                  <a:cubicBezTo>
                    <a:pt x="254" y="8"/>
                    <a:pt x="253" y="7"/>
                    <a:pt x="252" y="6"/>
                  </a:cubicBezTo>
                  <a:cubicBezTo>
                    <a:pt x="252" y="6"/>
                    <a:pt x="251" y="6"/>
                    <a:pt x="250" y="5"/>
                  </a:cubicBezTo>
                  <a:cubicBezTo>
                    <a:pt x="249" y="4"/>
                    <a:pt x="248" y="4"/>
                    <a:pt x="247" y="3"/>
                  </a:cubicBezTo>
                  <a:cubicBezTo>
                    <a:pt x="246" y="2"/>
                    <a:pt x="246" y="2"/>
                    <a:pt x="246" y="2"/>
                  </a:cubicBezTo>
                  <a:cubicBezTo>
                    <a:pt x="245" y="2"/>
                    <a:pt x="245" y="2"/>
                    <a:pt x="245" y="2"/>
                  </a:cubicBezTo>
                  <a:cubicBezTo>
                    <a:pt x="241" y="2"/>
                    <a:pt x="239" y="5"/>
                    <a:pt x="236" y="9"/>
                  </a:cubicBezTo>
                  <a:cubicBezTo>
                    <a:pt x="235" y="10"/>
                    <a:pt x="235" y="10"/>
                    <a:pt x="235" y="10"/>
                  </a:cubicBezTo>
                  <a:cubicBezTo>
                    <a:pt x="232" y="13"/>
                    <a:pt x="229" y="14"/>
                    <a:pt x="226" y="16"/>
                  </a:cubicBezTo>
                  <a:cubicBezTo>
                    <a:pt x="226" y="16"/>
                    <a:pt x="225" y="16"/>
                    <a:pt x="224" y="17"/>
                  </a:cubicBezTo>
                  <a:cubicBezTo>
                    <a:pt x="222" y="17"/>
                    <a:pt x="222" y="18"/>
                    <a:pt x="222" y="18"/>
                  </a:cubicBezTo>
                  <a:cubicBezTo>
                    <a:pt x="222" y="18"/>
                    <a:pt x="222" y="18"/>
                    <a:pt x="222" y="18"/>
                  </a:cubicBezTo>
                  <a:cubicBezTo>
                    <a:pt x="221" y="19"/>
                    <a:pt x="221" y="19"/>
                    <a:pt x="221" y="19"/>
                  </a:cubicBezTo>
                  <a:cubicBezTo>
                    <a:pt x="221" y="19"/>
                    <a:pt x="221" y="19"/>
                    <a:pt x="221" y="19"/>
                  </a:cubicBezTo>
                  <a:cubicBezTo>
                    <a:pt x="221" y="20"/>
                    <a:pt x="221" y="21"/>
                    <a:pt x="220" y="22"/>
                  </a:cubicBezTo>
                  <a:cubicBezTo>
                    <a:pt x="220" y="23"/>
                    <a:pt x="218" y="26"/>
                    <a:pt x="216" y="27"/>
                  </a:cubicBezTo>
                  <a:cubicBezTo>
                    <a:pt x="213" y="29"/>
                    <a:pt x="209" y="29"/>
                    <a:pt x="205" y="29"/>
                  </a:cubicBezTo>
                  <a:cubicBezTo>
                    <a:pt x="202" y="29"/>
                    <a:pt x="200" y="29"/>
                    <a:pt x="197" y="30"/>
                  </a:cubicBezTo>
                  <a:cubicBezTo>
                    <a:pt x="194" y="30"/>
                    <a:pt x="192" y="32"/>
                    <a:pt x="190" y="34"/>
                  </a:cubicBezTo>
                  <a:cubicBezTo>
                    <a:pt x="187" y="36"/>
                    <a:pt x="184" y="38"/>
                    <a:pt x="180" y="38"/>
                  </a:cubicBezTo>
                  <a:cubicBezTo>
                    <a:pt x="174" y="38"/>
                    <a:pt x="171" y="38"/>
                    <a:pt x="166" y="35"/>
                  </a:cubicBezTo>
                  <a:cubicBezTo>
                    <a:pt x="165" y="35"/>
                    <a:pt x="165" y="34"/>
                    <a:pt x="164" y="33"/>
                  </a:cubicBezTo>
                  <a:cubicBezTo>
                    <a:pt x="161" y="32"/>
                    <a:pt x="159" y="30"/>
                    <a:pt x="155" y="30"/>
                  </a:cubicBezTo>
                  <a:cubicBezTo>
                    <a:pt x="155" y="30"/>
                    <a:pt x="155" y="30"/>
                    <a:pt x="155" y="30"/>
                  </a:cubicBezTo>
                  <a:cubicBezTo>
                    <a:pt x="154" y="30"/>
                    <a:pt x="153" y="30"/>
                    <a:pt x="152" y="30"/>
                  </a:cubicBezTo>
                  <a:cubicBezTo>
                    <a:pt x="150" y="31"/>
                    <a:pt x="149" y="31"/>
                    <a:pt x="148" y="31"/>
                  </a:cubicBezTo>
                  <a:cubicBezTo>
                    <a:pt x="148" y="31"/>
                    <a:pt x="147" y="31"/>
                    <a:pt x="147" y="31"/>
                  </a:cubicBezTo>
                  <a:cubicBezTo>
                    <a:pt x="145" y="31"/>
                    <a:pt x="144" y="30"/>
                    <a:pt x="143" y="29"/>
                  </a:cubicBezTo>
                  <a:cubicBezTo>
                    <a:pt x="142" y="29"/>
                    <a:pt x="142" y="29"/>
                    <a:pt x="141" y="28"/>
                  </a:cubicBezTo>
                  <a:cubicBezTo>
                    <a:pt x="140" y="28"/>
                    <a:pt x="140" y="28"/>
                    <a:pt x="139" y="28"/>
                  </a:cubicBezTo>
                  <a:cubicBezTo>
                    <a:pt x="138" y="28"/>
                    <a:pt x="137" y="28"/>
                    <a:pt x="136" y="29"/>
                  </a:cubicBezTo>
                  <a:cubicBezTo>
                    <a:pt x="135" y="29"/>
                    <a:pt x="135" y="29"/>
                    <a:pt x="135" y="29"/>
                  </a:cubicBezTo>
                  <a:cubicBezTo>
                    <a:pt x="133" y="30"/>
                    <a:pt x="132" y="31"/>
                    <a:pt x="130" y="31"/>
                  </a:cubicBezTo>
                  <a:cubicBezTo>
                    <a:pt x="128" y="31"/>
                    <a:pt x="128" y="31"/>
                    <a:pt x="128" y="31"/>
                  </a:cubicBezTo>
                  <a:cubicBezTo>
                    <a:pt x="129" y="34"/>
                    <a:pt x="129" y="34"/>
                    <a:pt x="129" y="34"/>
                  </a:cubicBezTo>
                  <a:cubicBezTo>
                    <a:pt x="132" y="43"/>
                    <a:pt x="134" y="54"/>
                    <a:pt x="130" y="64"/>
                  </a:cubicBezTo>
                  <a:cubicBezTo>
                    <a:pt x="127" y="70"/>
                    <a:pt x="119" y="81"/>
                    <a:pt x="111" y="84"/>
                  </a:cubicBezTo>
                  <a:cubicBezTo>
                    <a:pt x="109" y="84"/>
                    <a:pt x="108" y="84"/>
                    <a:pt x="106" y="84"/>
                  </a:cubicBezTo>
                  <a:cubicBezTo>
                    <a:pt x="105" y="84"/>
                    <a:pt x="104" y="84"/>
                    <a:pt x="103" y="84"/>
                  </a:cubicBezTo>
                  <a:cubicBezTo>
                    <a:pt x="102" y="84"/>
                    <a:pt x="101" y="84"/>
                    <a:pt x="100" y="84"/>
                  </a:cubicBezTo>
                  <a:cubicBezTo>
                    <a:pt x="99" y="84"/>
                    <a:pt x="98" y="84"/>
                    <a:pt x="97" y="84"/>
                  </a:cubicBezTo>
                  <a:cubicBezTo>
                    <a:pt x="93" y="85"/>
                    <a:pt x="91" y="88"/>
                    <a:pt x="89" y="90"/>
                  </a:cubicBezTo>
                  <a:cubicBezTo>
                    <a:pt x="88" y="91"/>
                    <a:pt x="86" y="92"/>
                    <a:pt x="85" y="93"/>
                  </a:cubicBezTo>
                  <a:cubicBezTo>
                    <a:pt x="83" y="95"/>
                    <a:pt x="79" y="96"/>
                    <a:pt x="75" y="96"/>
                  </a:cubicBezTo>
                  <a:cubicBezTo>
                    <a:pt x="70" y="96"/>
                    <a:pt x="64" y="94"/>
                    <a:pt x="59" y="92"/>
                  </a:cubicBezTo>
                  <a:cubicBezTo>
                    <a:pt x="55" y="89"/>
                    <a:pt x="53" y="85"/>
                    <a:pt x="51" y="80"/>
                  </a:cubicBezTo>
                  <a:cubicBezTo>
                    <a:pt x="51" y="79"/>
                    <a:pt x="50" y="78"/>
                    <a:pt x="50" y="77"/>
                  </a:cubicBezTo>
                  <a:cubicBezTo>
                    <a:pt x="50" y="76"/>
                    <a:pt x="50" y="76"/>
                    <a:pt x="50" y="76"/>
                  </a:cubicBezTo>
                  <a:cubicBezTo>
                    <a:pt x="48" y="73"/>
                    <a:pt x="47" y="70"/>
                    <a:pt x="45" y="70"/>
                  </a:cubicBezTo>
                  <a:cubicBezTo>
                    <a:pt x="44" y="69"/>
                    <a:pt x="43" y="69"/>
                    <a:pt x="42" y="69"/>
                  </a:cubicBezTo>
                  <a:cubicBezTo>
                    <a:pt x="41" y="69"/>
                    <a:pt x="40" y="69"/>
                    <a:pt x="38" y="69"/>
                  </a:cubicBezTo>
                  <a:cubicBezTo>
                    <a:pt x="37" y="70"/>
                    <a:pt x="37" y="70"/>
                    <a:pt x="37" y="70"/>
                  </a:cubicBezTo>
                  <a:cubicBezTo>
                    <a:pt x="37" y="71"/>
                    <a:pt x="37" y="71"/>
                    <a:pt x="37" y="71"/>
                  </a:cubicBezTo>
                  <a:cubicBezTo>
                    <a:pt x="36" y="74"/>
                    <a:pt x="32" y="77"/>
                    <a:pt x="29" y="78"/>
                  </a:cubicBezTo>
                  <a:cubicBezTo>
                    <a:pt x="28" y="79"/>
                    <a:pt x="27" y="79"/>
                    <a:pt x="26" y="79"/>
                  </a:cubicBezTo>
                  <a:cubicBezTo>
                    <a:pt x="22" y="80"/>
                    <a:pt x="19" y="81"/>
                    <a:pt x="16" y="84"/>
                  </a:cubicBezTo>
                  <a:cubicBezTo>
                    <a:pt x="14" y="87"/>
                    <a:pt x="13" y="89"/>
                    <a:pt x="13" y="92"/>
                  </a:cubicBezTo>
                  <a:cubicBezTo>
                    <a:pt x="12" y="93"/>
                    <a:pt x="12" y="95"/>
                    <a:pt x="12" y="96"/>
                  </a:cubicBezTo>
                  <a:cubicBezTo>
                    <a:pt x="11" y="99"/>
                    <a:pt x="9" y="101"/>
                    <a:pt x="7" y="104"/>
                  </a:cubicBezTo>
                  <a:cubicBezTo>
                    <a:pt x="6" y="105"/>
                    <a:pt x="6" y="106"/>
                    <a:pt x="5" y="107"/>
                  </a:cubicBezTo>
                  <a:cubicBezTo>
                    <a:pt x="2" y="111"/>
                    <a:pt x="0" y="115"/>
                    <a:pt x="4" y="119"/>
                  </a:cubicBezTo>
                  <a:cubicBezTo>
                    <a:pt x="6" y="121"/>
                    <a:pt x="8" y="121"/>
                    <a:pt x="11" y="122"/>
                  </a:cubicBezTo>
                  <a:cubicBezTo>
                    <a:pt x="13" y="122"/>
                    <a:pt x="15" y="122"/>
                    <a:pt x="17" y="123"/>
                  </a:cubicBezTo>
                  <a:cubicBezTo>
                    <a:pt x="19" y="124"/>
                    <a:pt x="21" y="126"/>
                    <a:pt x="21" y="128"/>
                  </a:cubicBezTo>
                  <a:cubicBezTo>
                    <a:pt x="21" y="129"/>
                    <a:pt x="20" y="131"/>
                    <a:pt x="18" y="132"/>
                  </a:cubicBezTo>
                  <a:cubicBezTo>
                    <a:pt x="17" y="132"/>
                    <a:pt x="17" y="132"/>
                    <a:pt x="17" y="132"/>
                  </a:cubicBezTo>
                  <a:cubicBezTo>
                    <a:pt x="17" y="132"/>
                    <a:pt x="16" y="133"/>
                    <a:pt x="16" y="133"/>
                  </a:cubicBezTo>
                  <a:cubicBezTo>
                    <a:pt x="11" y="136"/>
                    <a:pt x="11" y="136"/>
                    <a:pt x="11" y="136"/>
                  </a:cubicBezTo>
                  <a:cubicBezTo>
                    <a:pt x="17" y="137"/>
                    <a:pt x="17" y="137"/>
                    <a:pt x="17" y="137"/>
                  </a:cubicBezTo>
                  <a:cubicBezTo>
                    <a:pt x="17" y="137"/>
                    <a:pt x="17" y="137"/>
                    <a:pt x="17" y="137"/>
                  </a:cubicBezTo>
                  <a:cubicBezTo>
                    <a:pt x="19" y="137"/>
                    <a:pt x="20" y="137"/>
                    <a:pt x="21" y="138"/>
                  </a:cubicBezTo>
                  <a:cubicBezTo>
                    <a:pt x="22" y="138"/>
                    <a:pt x="22" y="139"/>
                    <a:pt x="22" y="140"/>
                  </a:cubicBezTo>
                  <a:cubicBezTo>
                    <a:pt x="22" y="142"/>
                    <a:pt x="18" y="144"/>
                    <a:pt x="16" y="145"/>
                  </a:cubicBezTo>
                  <a:cubicBezTo>
                    <a:pt x="14" y="146"/>
                    <a:pt x="13" y="146"/>
                    <a:pt x="13" y="147"/>
                  </a:cubicBezTo>
                  <a:cubicBezTo>
                    <a:pt x="11" y="149"/>
                    <a:pt x="10" y="150"/>
                    <a:pt x="10" y="152"/>
                  </a:cubicBezTo>
                  <a:cubicBezTo>
                    <a:pt x="9" y="153"/>
                    <a:pt x="9" y="154"/>
                    <a:pt x="9" y="156"/>
                  </a:cubicBezTo>
                  <a:cubicBezTo>
                    <a:pt x="9" y="157"/>
                    <a:pt x="9" y="157"/>
                    <a:pt x="9" y="157"/>
                  </a:cubicBezTo>
                  <a:cubicBezTo>
                    <a:pt x="10" y="158"/>
                    <a:pt x="10" y="159"/>
                    <a:pt x="10" y="160"/>
                  </a:cubicBezTo>
                  <a:cubicBezTo>
                    <a:pt x="9" y="161"/>
                    <a:pt x="9" y="162"/>
                    <a:pt x="10" y="163"/>
                  </a:cubicBezTo>
                  <a:cubicBezTo>
                    <a:pt x="11" y="164"/>
                    <a:pt x="12" y="165"/>
                    <a:pt x="13" y="165"/>
                  </a:cubicBezTo>
                  <a:cubicBezTo>
                    <a:pt x="14" y="166"/>
                    <a:pt x="14" y="166"/>
                    <a:pt x="15" y="167"/>
                  </a:cubicBezTo>
                  <a:cubicBezTo>
                    <a:pt x="16" y="168"/>
                    <a:pt x="18" y="169"/>
                    <a:pt x="18" y="171"/>
                  </a:cubicBezTo>
                  <a:cubicBezTo>
                    <a:pt x="18" y="173"/>
                    <a:pt x="17" y="174"/>
                    <a:pt x="16" y="176"/>
                  </a:cubicBezTo>
                  <a:cubicBezTo>
                    <a:pt x="15" y="176"/>
                    <a:pt x="15" y="177"/>
                    <a:pt x="15" y="177"/>
                  </a:cubicBezTo>
                  <a:cubicBezTo>
                    <a:pt x="13" y="181"/>
                    <a:pt x="13" y="181"/>
                    <a:pt x="13" y="181"/>
                  </a:cubicBezTo>
                  <a:cubicBezTo>
                    <a:pt x="15" y="182"/>
                    <a:pt x="15" y="182"/>
                    <a:pt x="15" y="182"/>
                  </a:cubicBezTo>
                  <a:cubicBezTo>
                    <a:pt x="16" y="182"/>
                    <a:pt x="17" y="183"/>
                    <a:pt x="18" y="184"/>
                  </a:cubicBezTo>
                  <a:cubicBezTo>
                    <a:pt x="19" y="187"/>
                    <a:pt x="19" y="189"/>
                    <a:pt x="18" y="191"/>
                  </a:cubicBezTo>
                  <a:cubicBezTo>
                    <a:pt x="17" y="192"/>
                    <a:pt x="17" y="193"/>
                    <a:pt x="17" y="194"/>
                  </a:cubicBezTo>
                  <a:cubicBezTo>
                    <a:pt x="16" y="196"/>
                    <a:pt x="17" y="197"/>
                    <a:pt x="18" y="199"/>
                  </a:cubicBezTo>
                  <a:cubicBezTo>
                    <a:pt x="19" y="201"/>
                    <a:pt x="20" y="202"/>
                    <a:pt x="19" y="204"/>
                  </a:cubicBezTo>
                  <a:cubicBezTo>
                    <a:pt x="19" y="205"/>
                    <a:pt x="18" y="206"/>
                    <a:pt x="17" y="207"/>
                  </a:cubicBezTo>
                  <a:cubicBezTo>
                    <a:pt x="17" y="207"/>
                    <a:pt x="16" y="208"/>
                    <a:pt x="16" y="208"/>
                  </a:cubicBezTo>
                  <a:cubicBezTo>
                    <a:pt x="15" y="210"/>
                    <a:pt x="14" y="212"/>
                    <a:pt x="13" y="214"/>
                  </a:cubicBezTo>
                  <a:cubicBezTo>
                    <a:pt x="11" y="218"/>
                    <a:pt x="11" y="221"/>
                    <a:pt x="11" y="226"/>
                  </a:cubicBezTo>
                  <a:cubicBezTo>
                    <a:pt x="10" y="230"/>
                    <a:pt x="12" y="233"/>
                    <a:pt x="13" y="236"/>
                  </a:cubicBezTo>
                  <a:cubicBezTo>
                    <a:pt x="14" y="237"/>
                    <a:pt x="14" y="238"/>
                    <a:pt x="15" y="239"/>
                  </a:cubicBezTo>
                  <a:cubicBezTo>
                    <a:pt x="15" y="241"/>
                    <a:pt x="17" y="243"/>
                    <a:pt x="18" y="245"/>
                  </a:cubicBezTo>
                  <a:cubicBezTo>
                    <a:pt x="19" y="247"/>
                    <a:pt x="21" y="248"/>
                    <a:pt x="23" y="249"/>
                  </a:cubicBezTo>
                  <a:cubicBezTo>
                    <a:pt x="24" y="251"/>
                    <a:pt x="24" y="253"/>
                    <a:pt x="24" y="256"/>
                  </a:cubicBezTo>
                  <a:cubicBezTo>
                    <a:pt x="24" y="257"/>
                    <a:pt x="24" y="258"/>
                    <a:pt x="24" y="259"/>
                  </a:cubicBezTo>
                  <a:cubicBezTo>
                    <a:pt x="24" y="259"/>
                    <a:pt x="24" y="260"/>
                    <a:pt x="24" y="261"/>
                  </a:cubicBezTo>
                  <a:cubicBezTo>
                    <a:pt x="25" y="264"/>
                    <a:pt x="25" y="267"/>
                    <a:pt x="24" y="270"/>
                  </a:cubicBezTo>
                  <a:cubicBezTo>
                    <a:pt x="23" y="272"/>
                    <a:pt x="22" y="273"/>
                    <a:pt x="21" y="275"/>
                  </a:cubicBezTo>
                  <a:cubicBezTo>
                    <a:pt x="20" y="276"/>
                    <a:pt x="20" y="276"/>
                    <a:pt x="20" y="276"/>
                  </a:cubicBezTo>
                  <a:cubicBezTo>
                    <a:pt x="19" y="277"/>
                    <a:pt x="19" y="277"/>
                    <a:pt x="19" y="277"/>
                  </a:cubicBezTo>
                  <a:cubicBezTo>
                    <a:pt x="18" y="278"/>
                    <a:pt x="18" y="278"/>
                    <a:pt x="18" y="278"/>
                  </a:cubicBezTo>
                  <a:cubicBezTo>
                    <a:pt x="18" y="279"/>
                    <a:pt x="18" y="279"/>
                    <a:pt x="18" y="279"/>
                  </a:cubicBezTo>
                  <a:cubicBezTo>
                    <a:pt x="19" y="280"/>
                    <a:pt x="20" y="285"/>
                    <a:pt x="21" y="286"/>
                  </a:cubicBezTo>
                  <a:cubicBezTo>
                    <a:pt x="23" y="289"/>
                    <a:pt x="26" y="289"/>
                    <a:pt x="26" y="289"/>
                  </a:cubicBezTo>
                  <a:cubicBezTo>
                    <a:pt x="28" y="289"/>
                    <a:pt x="29" y="288"/>
                    <a:pt x="30" y="288"/>
                  </a:cubicBezTo>
                  <a:cubicBezTo>
                    <a:pt x="31" y="288"/>
                    <a:pt x="32" y="288"/>
                    <a:pt x="33" y="287"/>
                  </a:cubicBezTo>
                  <a:cubicBezTo>
                    <a:pt x="33" y="286"/>
                    <a:pt x="33" y="286"/>
                    <a:pt x="34" y="286"/>
                  </a:cubicBezTo>
                  <a:cubicBezTo>
                    <a:pt x="34" y="285"/>
                    <a:pt x="35" y="285"/>
                    <a:pt x="36" y="284"/>
                  </a:cubicBezTo>
                  <a:cubicBezTo>
                    <a:pt x="36" y="284"/>
                    <a:pt x="37" y="284"/>
                    <a:pt x="37" y="283"/>
                  </a:cubicBezTo>
                  <a:cubicBezTo>
                    <a:pt x="38" y="283"/>
                    <a:pt x="38" y="282"/>
                    <a:pt x="38" y="282"/>
                  </a:cubicBezTo>
                  <a:cubicBezTo>
                    <a:pt x="39" y="281"/>
                    <a:pt x="39" y="280"/>
                    <a:pt x="40" y="280"/>
                  </a:cubicBezTo>
                  <a:cubicBezTo>
                    <a:pt x="40" y="280"/>
                    <a:pt x="41" y="280"/>
                    <a:pt x="41" y="280"/>
                  </a:cubicBezTo>
                  <a:cubicBezTo>
                    <a:pt x="41" y="280"/>
                    <a:pt x="42" y="280"/>
                    <a:pt x="43" y="281"/>
                  </a:cubicBezTo>
                  <a:cubicBezTo>
                    <a:pt x="44" y="281"/>
                    <a:pt x="44" y="281"/>
                    <a:pt x="44" y="281"/>
                  </a:cubicBezTo>
                  <a:cubicBezTo>
                    <a:pt x="45" y="281"/>
                    <a:pt x="45" y="281"/>
                    <a:pt x="45" y="281"/>
                  </a:cubicBezTo>
                  <a:cubicBezTo>
                    <a:pt x="45" y="281"/>
                    <a:pt x="45" y="281"/>
                    <a:pt x="45" y="281"/>
                  </a:cubicBezTo>
                  <a:cubicBezTo>
                    <a:pt x="47" y="280"/>
                    <a:pt x="51" y="276"/>
                    <a:pt x="52" y="274"/>
                  </a:cubicBezTo>
                  <a:cubicBezTo>
                    <a:pt x="56" y="272"/>
                    <a:pt x="60" y="270"/>
                    <a:pt x="64" y="268"/>
                  </a:cubicBezTo>
                  <a:cubicBezTo>
                    <a:pt x="67" y="266"/>
                    <a:pt x="67" y="266"/>
                    <a:pt x="67" y="266"/>
                  </a:cubicBezTo>
                  <a:cubicBezTo>
                    <a:pt x="70" y="265"/>
                    <a:pt x="72" y="263"/>
                    <a:pt x="74" y="261"/>
                  </a:cubicBezTo>
                  <a:cubicBezTo>
                    <a:pt x="76" y="259"/>
                    <a:pt x="78" y="257"/>
                    <a:pt x="80" y="256"/>
                  </a:cubicBezTo>
                  <a:cubicBezTo>
                    <a:pt x="85" y="253"/>
                    <a:pt x="91" y="251"/>
                    <a:pt x="97" y="250"/>
                  </a:cubicBezTo>
                  <a:cubicBezTo>
                    <a:pt x="98" y="250"/>
                    <a:pt x="99" y="250"/>
                    <a:pt x="100" y="250"/>
                  </a:cubicBezTo>
                  <a:cubicBezTo>
                    <a:pt x="104" y="250"/>
                    <a:pt x="109" y="251"/>
                    <a:pt x="113" y="252"/>
                  </a:cubicBezTo>
                  <a:cubicBezTo>
                    <a:pt x="114" y="252"/>
                    <a:pt x="114" y="252"/>
                    <a:pt x="114" y="252"/>
                  </a:cubicBezTo>
                  <a:cubicBezTo>
                    <a:pt x="117" y="253"/>
                    <a:pt x="118" y="254"/>
                    <a:pt x="118" y="255"/>
                  </a:cubicBezTo>
                  <a:cubicBezTo>
                    <a:pt x="119" y="256"/>
                    <a:pt x="118" y="257"/>
                    <a:pt x="117" y="260"/>
                  </a:cubicBezTo>
                  <a:cubicBezTo>
                    <a:pt x="116" y="262"/>
                    <a:pt x="115" y="265"/>
                    <a:pt x="117" y="267"/>
                  </a:cubicBezTo>
                  <a:cubicBezTo>
                    <a:pt x="118" y="271"/>
                    <a:pt x="119" y="271"/>
                    <a:pt x="122" y="273"/>
                  </a:cubicBezTo>
                  <a:cubicBezTo>
                    <a:pt x="123" y="273"/>
                    <a:pt x="123" y="273"/>
                    <a:pt x="123" y="273"/>
                  </a:cubicBezTo>
                  <a:cubicBezTo>
                    <a:pt x="125" y="275"/>
                    <a:pt x="128" y="276"/>
                    <a:pt x="130" y="276"/>
                  </a:cubicBezTo>
                  <a:cubicBezTo>
                    <a:pt x="131" y="276"/>
                    <a:pt x="131" y="276"/>
                    <a:pt x="131" y="276"/>
                  </a:cubicBezTo>
                  <a:cubicBezTo>
                    <a:pt x="133" y="276"/>
                    <a:pt x="135" y="274"/>
                    <a:pt x="138" y="272"/>
                  </a:cubicBezTo>
                  <a:cubicBezTo>
                    <a:pt x="139" y="271"/>
                    <a:pt x="139" y="271"/>
                    <a:pt x="139" y="271"/>
                  </a:cubicBezTo>
                  <a:cubicBezTo>
                    <a:pt x="141" y="270"/>
                    <a:pt x="142" y="270"/>
                    <a:pt x="144" y="270"/>
                  </a:cubicBezTo>
                  <a:cubicBezTo>
                    <a:pt x="145" y="270"/>
                    <a:pt x="147" y="270"/>
                    <a:pt x="148" y="270"/>
                  </a:cubicBezTo>
                  <a:cubicBezTo>
                    <a:pt x="149" y="271"/>
                    <a:pt x="149" y="271"/>
                    <a:pt x="149" y="271"/>
                  </a:cubicBezTo>
                  <a:cubicBezTo>
                    <a:pt x="150" y="271"/>
                    <a:pt x="150" y="271"/>
                    <a:pt x="151" y="271"/>
                  </a:cubicBezTo>
                  <a:cubicBezTo>
                    <a:pt x="152" y="271"/>
                    <a:pt x="153" y="271"/>
                    <a:pt x="154" y="272"/>
                  </a:cubicBezTo>
                  <a:cubicBezTo>
                    <a:pt x="155" y="272"/>
                    <a:pt x="156" y="273"/>
                    <a:pt x="156" y="274"/>
                  </a:cubicBezTo>
                  <a:cubicBezTo>
                    <a:pt x="156" y="274"/>
                    <a:pt x="156" y="275"/>
                    <a:pt x="157" y="275"/>
                  </a:cubicBezTo>
                  <a:cubicBezTo>
                    <a:pt x="158" y="278"/>
                    <a:pt x="160" y="279"/>
                    <a:pt x="162" y="280"/>
                  </a:cubicBezTo>
                  <a:cubicBezTo>
                    <a:pt x="165" y="282"/>
                    <a:pt x="165" y="282"/>
                    <a:pt x="165" y="282"/>
                  </a:cubicBezTo>
                  <a:cubicBezTo>
                    <a:pt x="170" y="285"/>
                    <a:pt x="174" y="288"/>
                    <a:pt x="180" y="290"/>
                  </a:cubicBezTo>
                  <a:cubicBezTo>
                    <a:pt x="183" y="292"/>
                    <a:pt x="186" y="293"/>
                    <a:pt x="189" y="294"/>
                  </a:cubicBezTo>
                  <a:cubicBezTo>
                    <a:pt x="192" y="296"/>
                    <a:pt x="195" y="296"/>
                    <a:pt x="198" y="296"/>
                  </a:cubicBezTo>
                  <a:cubicBezTo>
                    <a:pt x="200" y="296"/>
                    <a:pt x="201" y="296"/>
                    <a:pt x="203" y="296"/>
                  </a:cubicBezTo>
                  <a:cubicBezTo>
                    <a:pt x="208" y="297"/>
                    <a:pt x="212" y="301"/>
                    <a:pt x="215" y="304"/>
                  </a:cubicBezTo>
                  <a:cubicBezTo>
                    <a:pt x="216" y="306"/>
                    <a:pt x="217" y="307"/>
                    <a:pt x="218" y="308"/>
                  </a:cubicBezTo>
                  <a:cubicBezTo>
                    <a:pt x="221" y="310"/>
                    <a:pt x="224" y="313"/>
                    <a:pt x="225" y="318"/>
                  </a:cubicBezTo>
                  <a:cubicBezTo>
                    <a:pt x="225" y="318"/>
                    <a:pt x="225" y="319"/>
                    <a:pt x="225" y="319"/>
                  </a:cubicBezTo>
                  <a:cubicBezTo>
                    <a:pt x="226" y="322"/>
                    <a:pt x="226" y="324"/>
                    <a:pt x="228" y="326"/>
                  </a:cubicBezTo>
                  <a:cubicBezTo>
                    <a:pt x="229" y="326"/>
                    <a:pt x="230" y="326"/>
                    <a:pt x="231" y="326"/>
                  </a:cubicBezTo>
                  <a:cubicBezTo>
                    <a:pt x="232" y="326"/>
                    <a:pt x="234" y="326"/>
                    <a:pt x="236" y="325"/>
                  </a:cubicBezTo>
                  <a:cubicBezTo>
                    <a:pt x="236" y="325"/>
                    <a:pt x="237" y="325"/>
                    <a:pt x="237" y="325"/>
                  </a:cubicBezTo>
                  <a:cubicBezTo>
                    <a:pt x="239" y="325"/>
                    <a:pt x="241" y="324"/>
                    <a:pt x="243" y="324"/>
                  </a:cubicBezTo>
                  <a:cubicBezTo>
                    <a:pt x="248" y="324"/>
                    <a:pt x="252" y="326"/>
                    <a:pt x="256" y="327"/>
                  </a:cubicBezTo>
                  <a:cubicBezTo>
                    <a:pt x="263" y="329"/>
                    <a:pt x="269" y="332"/>
                    <a:pt x="275" y="334"/>
                  </a:cubicBezTo>
                  <a:cubicBezTo>
                    <a:pt x="276" y="334"/>
                    <a:pt x="276" y="334"/>
                    <a:pt x="276" y="334"/>
                  </a:cubicBezTo>
                  <a:cubicBezTo>
                    <a:pt x="282" y="337"/>
                    <a:pt x="287" y="340"/>
                    <a:pt x="286" y="346"/>
                  </a:cubicBezTo>
                  <a:cubicBezTo>
                    <a:pt x="284" y="353"/>
                    <a:pt x="280" y="359"/>
                    <a:pt x="275" y="362"/>
                  </a:cubicBezTo>
                  <a:cubicBezTo>
                    <a:pt x="274" y="362"/>
                    <a:pt x="274" y="362"/>
                    <a:pt x="273" y="363"/>
                  </a:cubicBezTo>
                  <a:cubicBezTo>
                    <a:pt x="271" y="364"/>
                    <a:pt x="269" y="365"/>
                    <a:pt x="268" y="368"/>
                  </a:cubicBezTo>
                  <a:cubicBezTo>
                    <a:pt x="267" y="369"/>
                    <a:pt x="267" y="371"/>
                    <a:pt x="267" y="372"/>
                  </a:cubicBezTo>
                  <a:cubicBezTo>
                    <a:pt x="267" y="374"/>
                    <a:pt x="266" y="375"/>
                    <a:pt x="266" y="377"/>
                  </a:cubicBezTo>
                  <a:cubicBezTo>
                    <a:pt x="265" y="380"/>
                    <a:pt x="262" y="380"/>
                    <a:pt x="259" y="381"/>
                  </a:cubicBezTo>
                  <a:cubicBezTo>
                    <a:pt x="257" y="382"/>
                    <a:pt x="254" y="383"/>
                    <a:pt x="253" y="386"/>
                  </a:cubicBezTo>
                  <a:cubicBezTo>
                    <a:pt x="251" y="392"/>
                    <a:pt x="252" y="397"/>
                    <a:pt x="253" y="403"/>
                  </a:cubicBezTo>
                  <a:cubicBezTo>
                    <a:pt x="255" y="408"/>
                    <a:pt x="258" y="412"/>
                    <a:pt x="261" y="416"/>
                  </a:cubicBezTo>
                  <a:cubicBezTo>
                    <a:pt x="264" y="418"/>
                    <a:pt x="264" y="418"/>
                    <a:pt x="264" y="418"/>
                  </a:cubicBezTo>
                  <a:cubicBezTo>
                    <a:pt x="265" y="420"/>
                    <a:pt x="267" y="421"/>
                    <a:pt x="267" y="423"/>
                  </a:cubicBezTo>
                  <a:cubicBezTo>
                    <a:pt x="267" y="425"/>
                    <a:pt x="267" y="426"/>
                    <a:pt x="266" y="428"/>
                  </a:cubicBezTo>
                  <a:cubicBezTo>
                    <a:pt x="266" y="428"/>
                    <a:pt x="266" y="428"/>
                    <a:pt x="265" y="429"/>
                  </a:cubicBezTo>
                  <a:cubicBezTo>
                    <a:pt x="265" y="430"/>
                    <a:pt x="265" y="430"/>
                    <a:pt x="265" y="430"/>
                  </a:cubicBezTo>
                  <a:cubicBezTo>
                    <a:pt x="268" y="432"/>
                    <a:pt x="268" y="432"/>
                    <a:pt x="268" y="432"/>
                  </a:cubicBezTo>
                  <a:cubicBezTo>
                    <a:pt x="270" y="433"/>
                    <a:pt x="270" y="434"/>
                    <a:pt x="271" y="435"/>
                  </a:cubicBezTo>
                  <a:cubicBezTo>
                    <a:pt x="272" y="435"/>
                    <a:pt x="272" y="436"/>
                    <a:pt x="273" y="436"/>
                  </a:cubicBezTo>
                  <a:cubicBezTo>
                    <a:pt x="274" y="437"/>
                    <a:pt x="276" y="438"/>
                    <a:pt x="277" y="439"/>
                  </a:cubicBezTo>
                  <a:cubicBezTo>
                    <a:pt x="279" y="440"/>
                    <a:pt x="280" y="441"/>
                    <a:pt x="282" y="442"/>
                  </a:cubicBezTo>
                  <a:cubicBezTo>
                    <a:pt x="283" y="443"/>
                    <a:pt x="285" y="445"/>
                    <a:pt x="287" y="446"/>
                  </a:cubicBezTo>
                  <a:cubicBezTo>
                    <a:pt x="289" y="447"/>
                    <a:pt x="289" y="447"/>
                    <a:pt x="289" y="447"/>
                  </a:cubicBezTo>
                  <a:cubicBezTo>
                    <a:pt x="290" y="444"/>
                    <a:pt x="290" y="444"/>
                    <a:pt x="290" y="444"/>
                  </a:cubicBezTo>
                  <a:cubicBezTo>
                    <a:pt x="291" y="444"/>
                    <a:pt x="291" y="444"/>
                    <a:pt x="291" y="443"/>
                  </a:cubicBezTo>
                  <a:cubicBezTo>
                    <a:pt x="292" y="440"/>
                    <a:pt x="295" y="438"/>
                    <a:pt x="298" y="436"/>
                  </a:cubicBezTo>
                  <a:cubicBezTo>
                    <a:pt x="299" y="435"/>
                    <a:pt x="299" y="435"/>
                    <a:pt x="299" y="435"/>
                  </a:cubicBezTo>
                  <a:cubicBezTo>
                    <a:pt x="301" y="434"/>
                    <a:pt x="302" y="433"/>
                    <a:pt x="303" y="432"/>
                  </a:cubicBezTo>
                  <a:cubicBezTo>
                    <a:pt x="304" y="431"/>
                    <a:pt x="304" y="431"/>
                    <a:pt x="304" y="431"/>
                  </a:cubicBezTo>
                  <a:cubicBezTo>
                    <a:pt x="305" y="430"/>
                    <a:pt x="306" y="430"/>
                    <a:pt x="307" y="429"/>
                  </a:cubicBezTo>
                  <a:cubicBezTo>
                    <a:pt x="308" y="428"/>
                    <a:pt x="309" y="428"/>
                    <a:pt x="310" y="427"/>
                  </a:cubicBezTo>
                  <a:cubicBezTo>
                    <a:pt x="314" y="424"/>
                    <a:pt x="313" y="418"/>
                    <a:pt x="313" y="413"/>
                  </a:cubicBezTo>
                  <a:cubicBezTo>
                    <a:pt x="312" y="409"/>
                    <a:pt x="312" y="405"/>
                    <a:pt x="312" y="400"/>
                  </a:cubicBezTo>
                  <a:cubicBezTo>
                    <a:pt x="313" y="397"/>
                    <a:pt x="314" y="393"/>
                    <a:pt x="315" y="390"/>
                  </a:cubicBezTo>
                  <a:cubicBezTo>
                    <a:pt x="316" y="387"/>
                    <a:pt x="316" y="387"/>
                    <a:pt x="316" y="387"/>
                  </a:cubicBezTo>
                  <a:cubicBezTo>
                    <a:pt x="318" y="382"/>
                    <a:pt x="319" y="377"/>
                    <a:pt x="319" y="371"/>
                  </a:cubicBezTo>
                  <a:cubicBezTo>
                    <a:pt x="320" y="368"/>
                    <a:pt x="320" y="368"/>
                    <a:pt x="320" y="368"/>
                  </a:cubicBezTo>
                  <a:cubicBezTo>
                    <a:pt x="320" y="364"/>
                    <a:pt x="322" y="360"/>
                    <a:pt x="324" y="355"/>
                  </a:cubicBezTo>
                  <a:cubicBezTo>
                    <a:pt x="324" y="354"/>
                    <a:pt x="325" y="353"/>
                    <a:pt x="325" y="351"/>
                  </a:cubicBezTo>
                  <a:cubicBezTo>
                    <a:pt x="325" y="351"/>
                    <a:pt x="325" y="351"/>
                    <a:pt x="325" y="351"/>
                  </a:cubicBezTo>
                  <a:cubicBezTo>
                    <a:pt x="326" y="348"/>
                    <a:pt x="327" y="346"/>
                    <a:pt x="328" y="344"/>
                  </a:cubicBezTo>
                  <a:cubicBezTo>
                    <a:pt x="330" y="341"/>
                    <a:pt x="330" y="339"/>
                    <a:pt x="330" y="337"/>
                  </a:cubicBezTo>
                  <a:cubicBezTo>
                    <a:pt x="330" y="336"/>
                    <a:pt x="330" y="336"/>
                    <a:pt x="330" y="336"/>
                  </a:cubicBezTo>
                  <a:cubicBezTo>
                    <a:pt x="330" y="333"/>
                    <a:pt x="330" y="331"/>
                    <a:pt x="330" y="328"/>
                  </a:cubicBezTo>
                  <a:cubicBezTo>
                    <a:pt x="330" y="326"/>
                    <a:pt x="331" y="323"/>
                    <a:pt x="331" y="321"/>
                  </a:cubicBezTo>
                  <a:cubicBezTo>
                    <a:pt x="331" y="318"/>
                    <a:pt x="331" y="318"/>
                    <a:pt x="331" y="318"/>
                  </a:cubicBezTo>
                  <a:cubicBezTo>
                    <a:pt x="331" y="314"/>
                    <a:pt x="331" y="309"/>
                    <a:pt x="330" y="305"/>
                  </a:cubicBezTo>
                  <a:cubicBezTo>
                    <a:pt x="328" y="299"/>
                    <a:pt x="327" y="293"/>
                    <a:pt x="327" y="287"/>
                  </a:cubicBezTo>
                  <a:cubicBezTo>
                    <a:pt x="327" y="284"/>
                    <a:pt x="328" y="282"/>
                    <a:pt x="329" y="279"/>
                  </a:cubicBezTo>
                  <a:cubicBezTo>
                    <a:pt x="329" y="277"/>
                    <a:pt x="330" y="275"/>
                    <a:pt x="330" y="273"/>
                  </a:cubicBezTo>
                  <a:cubicBezTo>
                    <a:pt x="330" y="271"/>
                    <a:pt x="330" y="270"/>
                    <a:pt x="330" y="269"/>
                  </a:cubicBezTo>
                  <a:cubicBezTo>
                    <a:pt x="330" y="267"/>
                    <a:pt x="330" y="266"/>
                    <a:pt x="331" y="265"/>
                  </a:cubicBezTo>
                  <a:cubicBezTo>
                    <a:pt x="331" y="264"/>
                    <a:pt x="332" y="263"/>
                    <a:pt x="332" y="261"/>
                  </a:cubicBezTo>
                  <a:cubicBezTo>
                    <a:pt x="333" y="260"/>
                    <a:pt x="333" y="260"/>
                    <a:pt x="333" y="259"/>
                  </a:cubicBezTo>
                  <a:cubicBezTo>
                    <a:pt x="335" y="255"/>
                    <a:pt x="334" y="252"/>
                    <a:pt x="333" y="250"/>
                  </a:cubicBezTo>
                  <a:cubicBezTo>
                    <a:pt x="332" y="248"/>
                    <a:pt x="331" y="247"/>
                    <a:pt x="331" y="246"/>
                  </a:cubicBezTo>
                  <a:cubicBezTo>
                    <a:pt x="331" y="244"/>
                    <a:pt x="331" y="243"/>
                    <a:pt x="332" y="241"/>
                  </a:cubicBezTo>
                  <a:cubicBezTo>
                    <a:pt x="332" y="239"/>
                    <a:pt x="333" y="236"/>
                    <a:pt x="331" y="233"/>
                  </a:cubicBezTo>
                  <a:cubicBezTo>
                    <a:pt x="329" y="229"/>
                    <a:pt x="330" y="228"/>
                    <a:pt x="333" y="224"/>
                  </a:cubicBezTo>
                  <a:cubicBezTo>
                    <a:pt x="334" y="221"/>
                    <a:pt x="336" y="219"/>
                    <a:pt x="338" y="217"/>
                  </a:cubicBezTo>
                  <a:cubicBezTo>
                    <a:pt x="339" y="216"/>
                    <a:pt x="341" y="215"/>
                    <a:pt x="342" y="213"/>
                  </a:cubicBezTo>
                  <a:cubicBezTo>
                    <a:pt x="344" y="210"/>
                    <a:pt x="344" y="207"/>
                    <a:pt x="344" y="205"/>
                  </a:cubicBezTo>
                  <a:cubicBezTo>
                    <a:pt x="344" y="203"/>
                    <a:pt x="343" y="202"/>
                    <a:pt x="344" y="201"/>
                  </a:cubicBezTo>
                  <a:cubicBezTo>
                    <a:pt x="344" y="199"/>
                    <a:pt x="347" y="196"/>
                    <a:pt x="349" y="196"/>
                  </a:cubicBezTo>
                  <a:cubicBezTo>
                    <a:pt x="349" y="196"/>
                    <a:pt x="349" y="196"/>
                    <a:pt x="349" y="196"/>
                  </a:cubicBezTo>
                  <a:cubicBezTo>
                    <a:pt x="352" y="197"/>
                    <a:pt x="352" y="202"/>
                    <a:pt x="351" y="204"/>
                  </a:cubicBezTo>
                  <a:cubicBezTo>
                    <a:pt x="351" y="207"/>
                    <a:pt x="352" y="209"/>
                    <a:pt x="353" y="211"/>
                  </a:cubicBezTo>
                  <a:cubicBezTo>
                    <a:pt x="354" y="213"/>
                    <a:pt x="356" y="213"/>
                    <a:pt x="357" y="213"/>
                  </a:cubicBezTo>
                  <a:cubicBezTo>
                    <a:pt x="359" y="213"/>
                    <a:pt x="360" y="213"/>
                    <a:pt x="362" y="211"/>
                  </a:cubicBezTo>
                  <a:cubicBezTo>
                    <a:pt x="363" y="210"/>
                    <a:pt x="364" y="209"/>
                    <a:pt x="365" y="207"/>
                  </a:cubicBezTo>
                  <a:cubicBezTo>
                    <a:pt x="365" y="207"/>
                    <a:pt x="366" y="206"/>
                    <a:pt x="366" y="205"/>
                  </a:cubicBezTo>
                  <a:cubicBezTo>
                    <a:pt x="368" y="203"/>
                    <a:pt x="371" y="200"/>
                    <a:pt x="373" y="198"/>
                  </a:cubicBezTo>
                  <a:cubicBezTo>
                    <a:pt x="376" y="195"/>
                    <a:pt x="379" y="192"/>
                    <a:pt x="382" y="189"/>
                  </a:cubicBezTo>
                  <a:cubicBezTo>
                    <a:pt x="387" y="183"/>
                    <a:pt x="392" y="177"/>
                    <a:pt x="396" y="172"/>
                  </a:cubicBezTo>
                  <a:cubicBezTo>
                    <a:pt x="396" y="171"/>
                    <a:pt x="397" y="170"/>
                    <a:pt x="397" y="169"/>
                  </a:cubicBezTo>
                  <a:cubicBezTo>
                    <a:pt x="399" y="167"/>
                    <a:pt x="401" y="165"/>
                    <a:pt x="402" y="162"/>
                  </a:cubicBezTo>
                  <a:cubicBezTo>
                    <a:pt x="402" y="161"/>
                    <a:pt x="402" y="160"/>
                    <a:pt x="403" y="159"/>
                  </a:cubicBezTo>
                  <a:cubicBezTo>
                    <a:pt x="403" y="156"/>
                    <a:pt x="404" y="154"/>
                    <a:pt x="405" y="152"/>
                  </a:cubicBezTo>
                  <a:cubicBezTo>
                    <a:pt x="406" y="150"/>
                    <a:pt x="406" y="149"/>
                    <a:pt x="407" y="147"/>
                  </a:cubicBezTo>
                  <a:cubicBezTo>
                    <a:pt x="407" y="146"/>
                    <a:pt x="407" y="146"/>
                    <a:pt x="407" y="146"/>
                  </a:cubicBezTo>
                  <a:cubicBezTo>
                    <a:pt x="408" y="145"/>
                    <a:pt x="408" y="145"/>
                    <a:pt x="408" y="145"/>
                  </a:cubicBezTo>
                  <a:lnTo>
                    <a:pt x="407" y="14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8" name="Freeform 27"/>
            <p:cNvSpPr>
              <a:spLocks/>
            </p:cNvSpPr>
            <p:nvPr/>
          </p:nvSpPr>
          <p:spPr bwMode="auto">
            <a:xfrm>
              <a:off x="4923768" y="1895567"/>
              <a:ext cx="354656" cy="188474"/>
            </a:xfrm>
            <a:custGeom>
              <a:avLst/>
              <a:gdLst>
                <a:gd name="T0" fmla="*/ 130 w 140"/>
                <a:gd name="T1" fmla="*/ 6 h 78"/>
                <a:gd name="T2" fmla="*/ 118 w 140"/>
                <a:gd name="T3" fmla="*/ 2 h 78"/>
                <a:gd name="T4" fmla="*/ 111 w 140"/>
                <a:gd name="T5" fmla="*/ 4 h 78"/>
                <a:gd name="T6" fmla="*/ 104 w 140"/>
                <a:gd name="T7" fmla="*/ 8 h 78"/>
                <a:gd name="T8" fmla="*/ 90 w 140"/>
                <a:gd name="T9" fmla="*/ 17 h 78"/>
                <a:gd name="T10" fmla="*/ 79 w 140"/>
                <a:gd name="T11" fmla="*/ 21 h 78"/>
                <a:gd name="T12" fmla="*/ 60 w 140"/>
                <a:gd name="T13" fmla="*/ 21 h 78"/>
                <a:gd name="T14" fmla="*/ 42 w 140"/>
                <a:gd name="T15" fmla="*/ 11 h 78"/>
                <a:gd name="T16" fmla="*/ 34 w 140"/>
                <a:gd name="T17" fmla="*/ 5 h 78"/>
                <a:gd name="T18" fmla="*/ 30 w 140"/>
                <a:gd name="T19" fmla="*/ 5 h 78"/>
                <a:gd name="T20" fmla="*/ 28 w 140"/>
                <a:gd name="T21" fmla="*/ 5 h 78"/>
                <a:gd name="T22" fmla="*/ 26 w 140"/>
                <a:gd name="T23" fmla="*/ 0 h 78"/>
                <a:gd name="T24" fmla="*/ 18 w 140"/>
                <a:gd name="T25" fmla="*/ 8 h 78"/>
                <a:gd name="T26" fmla="*/ 9 w 140"/>
                <a:gd name="T27" fmla="*/ 13 h 78"/>
                <a:gd name="T28" fmla="*/ 7 w 140"/>
                <a:gd name="T29" fmla="*/ 13 h 78"/>
                <a:gd name="T30" fmla="*/ 3 w 140"/>
                <a:gd name="T31" fmla="*/ 15 h 78"/>
                <a:gd name="T32" fmla="*/ 0 w 140"/>
                <a:gd name="T33" fmla="*/ 15 h 78"/>
                <a:gd name="T34" fmla="*/ 5 w 140"/>
                <a:gd name="T35" fmla="*/ 24 h 78"/>
                <a:gd name="T36" fmla="*/ 13 w 140"/>
                <a:gd name="T37" fmla="*/ 28 h 78"/>
                <a:gd name="T38" fmla="*/ 16 w 140"/>
                <a:gd name="T39" fmla="*/ 32 h 78"/>
                <a:gd name="T40" fmla="*/ 24 w 140"/>
                <a:gd name="T41" fmla="*/ 34 h 78"/>
                <a:gd name="T42" fmla="*/ 30 w 140"/>
                <a:gd name="T43" fmla="*/ 37 h 78"/>
                <a:gd name="T44" fmla="*/ 35 w 140"/>
                <a:gd name="T45" fmla="*/ 40 h 78"/>
                <a:gd name="T46" fmla="*/ 39 w 140"/>
                <a:gd name="T47" fmla="*/ 40 h 78"/>
                <a:gd name="T48" fmla="*/ 49 w 140"/>
                <a:gd name="T49" fmla="*/ 47 h 78"/>
                <a:gd name="T50" fmla="*/ 54 w 140"/>
                <a:gd name="T51" fmla="*/ 52 h 78"/>
                <a:gd name="T52" fmla="*/ 66 w 140"/>
                <a:gd name="T53" fmla="*/ 65 h 78"/>
                <a:gd name="T54" fmla="*/ 69 w 140"/>
                <a:gd name="T55" fmla="*/ 67 h 78"/>
                <a:gd name="T56" fmla="*/ 71 w 140"/>
                <a:gd name="T57" fmla="*/ 68 h 78"/>
                <a:gd name="T58" fmla="*/ 75 w 140"/>
                <a:gd name="T59" fmla="*/ 73 h 78"/>
                <a:gd name="T60" fmla="*/ 81 w 140"/>
                <a:gd name="T61" fmla="*/ 78 h 78"/>
                <a:gd name="T62" fmla="*/ 90 w 140"/>
                <a:gd name="T63" fmla="*/ 70 h 78"/>
                <a:gd name="T64" fmla="*/ 101 w 140"/>
                <a:gd name="T65" fmla="*/ 60 h 78"/>
                <a:gd name="T66" fmla="*/ 105 w 140"/>
                <a:gd name="T67" fmla="*/ 54 h 78"/>
                <a:gd name="T68" fmla="*/ 111 w 140"/>
                <a:gd name="T69" fmla="*/ 47 h 78"/>
                <a:gd name="T70" fmla="*/ 120 w 140"/>
                <a:gd name="T71" fmla="*/ 39 h 78"/>
                <a:gd name="T72" fmla="*/ 128 w 140"/>
                <a:gd name="T73" fmla="*/ 31 h 78"/>
                <a:gd name="T74" fmla="*/ 139 w 140"/>
                <a:gd name="T75" fmla="*/ 12 h 78"/>
                <a:gd name="T76" fmla="*/ 135 w 140"/>
                <a:gd name="T77" fmla="*/ 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78">
                  <a:moveTo>
                    <a:pt x="135" y="8"/>
                  </a:moveTo>
                  <a:cubicBezTo>
                    <a:pt x="133" y="8"/>
                    <a:pt x="132" y="7"/>
                    <a:pt x="130" y="6"/>
                  </a:cubicBezTo>
                  <a:cubicBezTo>
                    <a:pt x="129" y="6"/>
                    <a:pt x="127" y="5"/>
                    <a:pt x="126" y="5"/>
                  </a:cubicBezTo>
                  <a:cubicBezTo>
                    <a:pt x="123" y="4"/>
                    <a:pt x="120" y="2"/>
                    <a:pt x="118" y="2"/>
                  </a:cubicBezTo>
                  <a:cubicBezTo>
                    <a:pt x="117" y="2"/>
                    <a:pt x="117" y="2"/>
                    <a:pt x="116" y="2"/>
                  </a:cubicBezTo>
                  <a:cubicBezTo>
                    <a:pt x="114" y="2"/>
                    <a:pt x="113" y="3"/>
                    <a:pt x="111" y="4"/>
                  </a:cubicBezTo>
                  <a:cubicBezTo>
                    <a:pt x="110" y="5"/>
                    <a:pt x="110" y="6"/>
                    <a:pt x="109" y="6"/>
                  </a:cubicBezTo>
                  <a:cubicBezTo>
                    <a:pt x="107" y="7"/>
                    <a:pt x="106" y="8"/>
                    <a:pt x="104" y="8"/>
                  </a:cubicBezTo>
                  <a:cubicBezTo>
                    <a:pt x="102" y="8"/>
                    <a:pt x="100" y="9"/>
                    <a:pt x="98" y="10"/>
                  </a:cubicBezTo>
                  <a:cubicBezTo>
                    <a:pt x="96" y="13"/>
                    <a:pt x="93" y="16"/>
                    <a:pt x="90" y="17"/>
                  </a:cubicBezTo>
                  <a:cubicBezTo>
                    <a:pt x="87" y="19"/>
                    <a:pt x="85" y="20"/>
                    <a:pt x="82" y="20"/>
                  </a:cubicBezTo>
                  <a:cubicBezTo>
                    <a:pt x="81" y="20"/>
                    <a:pt x="80" y="21"/>
                    <a:pt x="79" y="21"/>
                  </a:cubicBezTo>
                  <a:cubicBezTo>
                    <a:pt x="75" y="22"/>
                    <a:pt x="71" y="22"/>
                    <a:pt x="67" y="22"/>
                  </a:cubicBezTo>
                  <a:cubicBezTo>
                    <a:pt x="65" y="22"/>
                    <a:pt x="62" y="22"/>
                    <a:pt x="60" y="21"/>
                  </a:cubicBezTo>
                  <a:cubicBezTo>
                    <a:pt x="58" y="21"/>
                    <a:pt x="57" y="21"/>
                    <a:pt x="55" y="20"/>
                  </a:cubicBezTo>
                  <a:cubicBezTo>
                    <a:pt x="49" y="20"/>
                    <a:pt x="45" y="15"/>
                    <a:pt x="42" y="11"/>
                  </a:cubicBezTo>
                  <a:cubicBezTo>
                    <a:pt x="40" y="9"/>
                    <a:pt x="40" y="9"/>
                    <a:pt x="40" y="9"/>
                  </a:cubicBezTo>
                  <a:cubicBezTo>
                    <a:pt x="38" y="7"/>
                    <a:pt x="37" y="6"/>
                    <a:pt x="34" y="5"/>
                  </a:cubicBezTo>
                  <a:cubicBezTo>
                    <a:pt x="32" y="5"/>
                    <a:pt x="31" y="5"/>
                    <a:pt x="30" y="5"/>
                  </a:cubicBezTo>
                  <a:cubicBezTo>
                    <a:pt x="30" y="5"/>
                    <a:pt x="30" y="5"/>
                    <a:pt x="30" y="5"/>
                  </a:cubicBezTo>
                  <a:cubicBezTo>
                    <a:pt x="29" y="5"/>
                    <a:pt x="29" y="5"/>
                    <a:pt x="29" y="5"/>
                  </a:cubicBezTo>
                  <a:cubicBezTo>
                    <a:pt x="28" y="5"/>
                    <a:pt x="28" y="5"/>
                    <a:pt x="28" y="5"/>
                  </a:cubicBezTo>
                  <a:cubicBezTo>
                    <a:pt x="28" y="4"/>
                    <a:pt x="28" y="3"/>
                    <a:pt x="27" y="2"/>
                  </a:cubicBezTo>
                  <a:cubicBezTo>
                    <a:pt x="26" y="0"/>
                    <a:pt x="26" y="0"/>
                    <a:pt x="26" y="0"/>
                  </a:cubicBezTo>
                  <a:cubicBezTo>
                    <a:pt x="25" y="1"/>
                    <a:pt x="25" y="1"/>
                    <a:pt x="25" y="1"/>
                  </a:cubicBezTo>
                  <a:cubicBezTo>
                    <a:pt x="24" y="1"/>
                    <a:pt x="22" y="3"/>
                    <a:pt x="18" y="8"/>
                  </a:cubicBezTo>
                  <a:cubicBezTo>
                    <a:pt x="17" y="10"/>
                    <a:pt x="15" y="13"/>
                    <a:pt x="11" y="13"/>
                  </a:cubicBezTo>
                  <a:cubicBezTo>
                    <a:pt x="10" y="13"/>
                    <a:pt x="10" y="13"/>
                    <a:pt x="9" y="13"/>
                  </a:cubicBezTo>
                  <a:cubicBezTo>
                    <a:pt x="9" y="13"/>
                    <a:pt x="8" y="13"/>
                    <a:pt x="8" y="13"/>
                  </a:cubicBezTo>
                  <a:cubicBezTo>
                    <a:pt x="8" y="13"/>
                    <a:pt x="7" y="13"/>
                    <a:pt x="7" y="13"/>
                  </a:cubicBezTo>
                  <a:cubicBezTo>
                    <a:pt x="6" y="13"/>
                    <a:pt x="6" y="13"/>
                    <a:pt x="5" y="14"/>
                  </a:cubicBezTo>
                  <a:cubicBezTo>
                    <a:pt x="4" y="14"/>
                    <a:pt x="4" y="14"/>
                    <a:pt x="3" y="15"/>
                  </a:cubicBezTo>
                  <a:cubicBezTo>
                    <a:pt x="3" y="15"/>
                    <a:pt x="3" y="15"/>
                    <a:pt x="2" y="15"/>
                  </a:cubicBezTo>
                  <a:cubicBezTo>
                    <a:pt x="0" y="15"/>
                    <a:pt x="0" y="15"/>
                    <a:pt x="0" y="15"/>
                  </a:cubicBezTo>
                  <a:cubicBezTo>
                    <a:pt x="1" y="17"/>
                    <a:pt x="1" y="17"/>
                    <a:pt x="1" y="17"/>
                  </a:cubicBezTo>
                  <a:cubicBezTo>
                    <a:pt x="1" y="19"/>
                    <a:pt x="3" y="23"/>
                    <a:pt x="5" y="24"/>
                  </a:cubicBezTo>
                  <a:cubicBezTo>
                    <a:pt x="6" y="24"/>
                    <a:pt x="7" y="25"/>
                    <a:pt x="8" y="25"/>
                  </a:cubicBezTo>
                  <a:cubicBezTo>
                    <a:pt x="10" y="26"/>
                    <a:pt x="12" y="27"/>
                    <a:pt x="13" y="28"/>
                  </a:cubicBezTo>
                  <a:cubicBezTo>
                    <a:pt x="14" y="29"/>
                    <a:pt x="14" y="29"/>
                    <a:pt x="14" y="30"/>
                  </a:cubicBezTo>
                  <a:cubicBezTo>
                    <a:pt x="15" y="31"/>
                    <a:pt x="15" y="32"/>
                    <a:pt x="16" y="32"/>
                  </a:cubicBezTo>
                  <a:cubicBezTo>
                    <a:pt x="18" y="33"/>
                    <a:pt x="19" y="33"/>
                    <a:pt x="21" y="33"/>
                  </a:cubicBezTo>
                  <a:cubicBezTo>
                    <a:pt x="21" y="33"/>
                    <a:pt x="23" y="34"/>
                    <a:pt x="24" y="34"/>
                  </a:cubicBezTo>
                  <a:cubicBezTo>
                    <a:pt x="25" y="34"/>
                    <a:pt x="26" y="34"/>
                    <a:pt x="28" y="35"/>
                  </a:cubicBezTo>
                  <a:cubicBezTo>
                    <a:pt x="28" y="36"/>
                    <a:pt x="29" y="37"/>
                    <a:pt x="30" y="37"/>
                  </a:cubicBezTo>
                  <a:cubicBezTo>
                    <a:pt x="31" y="39"/>
                    <a:pt x="31" y="39"/>
                    <a:pt x="32" y="39"/>
                  </a:cubicBezTo>
                  <a:cubicBezTo>
                    <a:pt x="32" y="40"/>
                    <a:pt x="33" y="40"/>
                    <a:pt x="35" y="40"/>
                  </a:cubicBezTo>
                  <a:cubicBezTo>
                    <a:pt x="36" y="40"/>
                    <a:pt x="37" y="40"/>
                    <a:pt x="38" y="40"/>
                  </a:cubicBezTo>
                  <a:cubicBezTo>
                    <a:pt x="39" y="40"/>
                    <a:pt x="39" y="40"/>
                    <a:pt x="39" y="40"/>
                  </a:cubicBezTo>
                  <a:cubicBezTo>
                    <a:pt x="40" y="41"/>
                    <a:pt x="41" y="41"/>
                    <a:pt x="43" y="42"/>
                  </a:cubicBezTo>
                  <a:cubicBezTo>
                    <a:pt x="45" y="43"/>
                    <a:pt x="47" y="45"/>
                    <a:pt x="49" y="47"/>
                  </a:cubicBezTo>
                  <a:cubicBezTo>
                    <a:pt x="50" y="48"/>
                    <a:pt x="51" y="49"/>
                    <a:pt x="52" y="50"/>
                  </a:cubicBezTo>
                  <a:cubicBezTo>
                    <a:pt x="52" y="51"/>
                    <a:pt x="53" y="52"/>
                    <a:pt x="54" y="52"/>
                  </a:cubicBezTo>
                  <a:cubicBezTo>
                    <a:pt x="56" y="54"/>
                    <a:pt x="58" y="55"/>
                    <a:pt x="59" y="58"/>
                  </a:cubicBezTo>
                  <a:cubicBezTo>
                    <a:pt x="60" y="62"/>
                    <a:pt x="62" y="63"/>
                    <a:pt x="66" y="65"/>
                  </a:cubicBezTo>
                  <a:cubicBezTo>
                    <a:pt x="67" y="65"/>
                    <a:pt x="67" y="66"/>
                    <a:pt x="68" y="66"/>
                  </a:cubicBezTo>
                  <a:cubicBezTo>
                    <a:pt x="68" y="66"/>
                    <a:pt x="68" y="66"/>
                    <a:pt x="69" y="67"/>
                  </a:cubicBezTo>
                  <a:cubicBezTo>
                    <a:pt x="69" y="67"/>
                    <a:pt x="69" y="67"/>
                    <a:pt x="70" y="67"/>
                  </a:cubicBezTo>
                  <a:cubicBezTo>
                    <a:pt x="70" y="68"/>
                    <a:pt x="71" y="68"/>
                    <a:pt x="71" y="68"/>
                  </a:cubicBezTo>
                  <a:cubicBezTo>
                    <a:pt x="72" y="69"/>
                    <a:pt x="72" y="70"/>
                    <a:pt x="73" y="70"/>
                  </a:cubicBezTo>
                  <a:cubicBezTo>
                    <a:pt x="73" y="71"/>
                    <a:pt x="74" y="72"/>
                    <a:pt x="75" y="73"/>
                  </a:cubicBezTo>
                  <a:cubicBezTo>
                    <a:pt x="77" y="74"/>
                    <a:pt x="78" y="75"/>
                    <a:pt x="80" y="76"/>
                  </a:cubicBezTo>
                  <a:cubicBezTo>
                    <a:pt x="81" y="78"/>
                    <a:pt x="81" y="78"/>
                    <a:pt x="81" y="78"/>
                  </a:cubicBezTo>
                  <a:cubicBezTo>
                    <a:pt x="82" y="76"/>
                    <a:pt x="82" y="76"/>
                    <a:pt x="82" y="76"/>
                  </a:cubicBezTo>
                  <a:cubicBezTo>
                    <a:pt x="85" y="74"/>
                    <a:pt x="88" y="72"/>
                    <a:pt x="90" y="70"/>
                  </a:cubicBezTo>
                  <a:cubicBezTo>
                    <a:pt x="92" y="68"/>
                    <a:pt x="94" y="67"/>
                    <a:pt x="96" y="65"/>
                  </a:cubicBezTo>
                  <a:cubicBezTo>
                    <a:pt x="98" y="64"/>
                    <a:pt x="99" y="62"/>
                    <a:pt x="101" y="60"/>
                  </a:cubicBezTo>
                  <a:cubicBezTo>
                    <a:pt x="101" y="59"/>
                    <a:pt x="101" y="59"/>
                    <a:pt x="102" y="58"/>
                  </a:cubicBezTo>
                  <a:cubicBezTo>
                    <a:pt x="103" y="56"/>
                    <a:pt x="104" y="55"/>
                    <a:pt x="105" y="54"/>
                  </a:cubicBezTo>
                  <a:cubicBezTo>
                    <a:pt x="106" y="53"/>
                    <a:pt x="107" y="52"/>
                    <a:pt x="108" y="51"/>
                  </a:cubicBezTo>
                  <a:cubicBezTo>
                    <a:pt x="109" y="49"/>
                    <a:pt x="110" y="48"/>
                    <a:pt x="111" y="47"/>
                  </a:cubicBezTo>
                  <a:cubicBezTo>
                    <a:pt x="112" y="45"/>
                    <a:pt x="114" y="43"/>
                    <a:pt x="115" y="42"/>
                  </a:cubicBezTo>
                  <a:cubicBezTo>
                    <a:pt x="116" y="41"/>
                    <a:pt x="118" y="40"/>
                    <a:pt x="120" y="39"/>
                  </a:cubicBezTo>
                  <a:cubicBezTo>
                    <a:pt x="121" y="38"/>
                    <a:pt x="122" y="38"/>
                    <a:pt x="123" y="37"/>
                  </a:cubicBezTo>
                  <a:cubicBezTo>
                    <a:pt x="125" y="35"/>
                    <a:pt x="127" y="33"/>
                    <a:pt x="128" y="31"/>
                  </a:cubicBezTo>
                  <a:cubicBezTo>
                    <a:pt x="129" y="30"/>
                    <a:pt x="129" y="30"/>
                    <a:pt x="129" y="30"/>
                  </a:cubicBezTo>
                  <a:cubicBezTo>
                    <a:pt x="133" y="24"/>
                    <a:pt x="136" y="18"/>
                    <a:pt x="139" y="12"/>
                  </a:cubicBezTo>
                  <a:cubicBezTo>
                    <a:pt x="140" y="10"/>
                    <a:pt x="140" y="10"/>
                    <a:pt x="140" y="10"/>
                  </a:cubicBezTo>
                  <a:cubicBezTo>
                    <a:pt x="140" y="10"/>
                    <a:pt x="136" y="9"/>
                    <a:pt x="135" y="8"/>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9" name="Freeform 28"/>
            <p:cNvSpPr>
              <a:spLocks/>
            </p:cNvSpPr>
            <p:nvPr/>
          </p:nvSpPr>
          <p:spPr bwMode="auto">
            <a:xfrm>
              <a:off x="4598149" y="1709076"/>
              <a:ext cx="731088" cy="240057"/>
            </a:xfrm>
            <a:custGeom>
              <a:avLst/>
              <a:gdLst>
                <a:gd name="T0" fmla="*/ 279 w 289"/>
                <a:gd name="T1" fmla="*/ 22 h 99"/>
                <a:gd name="T2" fmla="*/ 267 w 289"/>
                <a:gd name="T3" fmla="*/ 17 h 99"/>
                <a:gd name="T4" fmla="*/ 251 w 289"/>
                <a:gd name="T5" fmla="*/ 30 h 99"/>
                <a:gd name="T6" fmla="*/ 240 w 289"/>
                <a:gd name="T7" fmla="*/ 33 h 99"/>
                <a:gd name="T8" fmla="*/ 227 w 289"/>
                <a:gd name="T9" fmla="*/ 33 h 99"/>
                <a:gd name="T10" fmla="*/ 216 w 289"/>
                <a:gd name="T11" fmla="*/ 34 h 99"/>
                <a:gd name="T12" fmla="*/ 204 w 289"/>
                <a:gd name="T13" fmla="*/ 45 h 99"/>
                <a:gd name="T14" fmla="*/ 183 w 289"/>
                <a:gd name="T15" fmla="*/ 44 h 99"/>
                <a:gd name="T16" fmla="*/ 178 w 289"/>
                <a:gd name="T17" fmla="*/ 36 h 99"/>
                <a:gd name="T18" fmla="*/ 182 w 289"/>
                <a:gd name="T19" fmla="*/ 24 h 99"/>
                <a:gd name="T20" fmla="*/ 179 w 289"/>
                <a:gd name="T21" fmla="*/ 5 h 99"/>
                <a:gd name="T22" fmla="*/ 151 w 289"/>
                <a:gd name="T23" fmla="*/ 23 h 99"/>
                <a:gd name="T24" fmla="*/ 135 w 289"/>
                <a:gd name="T25" fmla="*/ 27 h 99"/>
                <a:gd name="T26" fmla="*/ 128 w 289"/>
                <a:gd name="T27" fmla="*/ 22 h 99"/>
                <a:gd name="T28" fmla="*/ 118 w 289"/>
                <a:gd name="T29" fmla="*/ 20 h 99"/>
                <a:gd name="T30" fmla="*/ 111 w 289"/>
                <a:gd name="T31" fmla="*/ 19 h 99"/>
                <a:gd name="T32" fmla="*/ 89 w 289"/>
                <a:gd name="T33" fmla="*/ 17 h 99"/>
                <a:gd name="T34" fmla="*/ 73 w 289"/>
                <a:gd name="T35" fmla="*/ 2 h 99"/>
                <a:gd name="T36" fmla="*/ 62 w 289"/>
                <a:gd name="T37" fmla="*/ 1 h 99"/>
                <a:gd name="T38" fmla="*/ 45 w 289"/>
                <a:gd name="T39" fmla="*/ 2 h 99"/>
                <a:gd name="T40" fmla="*/ 34 w 289"/>
                <a:gd name="T41" fmla="*/ 1 h 99"/>
                <a:gd name="T42" fmla="*/ 29 w 289"/>
                <a:gd name="T43" fmla="*/ 1 h 99"/>
                <a:gd name="T44" fmla="*/ 28 w 289"/>
                <a:gd name="T45" fmla="*/ 10 h 99"/>
                <a:gd name="T46" fmla="*/ 31 w 289"/>
                <a:gd name="T47" fmla="*/ 23 h 99"/>
                <a:gd name="T48" fmla="*/ 6 w 289"/>
                <a:gd name="T49" fmla="*/ 50 h 99"/>
                <a:gd name="T50" fmla="*/ 6 w 289"/>
                <a:gd name="T51" fmla="*/ 62 h 99"/>
                <a:gd name="T52" fmla="*/ 15 w 289"/>
                <a:gd name="T53" fmla="*/ 79 h 99"/>
                <a:gd name="T54" fmla="*/ 19 w 289"/>
                <a:gd name="T55" fmla="*/ 94 h 99"/>
                <a:gd name="T56" fmla="*/ 23 w 289"/>
                <a:gd name="T57" fmla="*/ 98 h 99"/>
                <a:gd name="T58" fmla="*/ 35 w 289"/>
                <a:gd name="T59" fmla="*/ 92 h 99"/>
                <a:gd name="T60" fmla="*/ 45 w 289"/>
                <a:gd name="T61" fmla="*/ 79 h 99"/>
                <a:gd name="T62" fmla="*/ 64 w 289"/>
                <a:gd name="T63" fmla="*/ 66 h 99"/>
                <a:gd name="T64" fmla="*/ 81 w 289"/>
                <a:gd name="T65" fmla="*/ 56 h 99"/>
                <a:gd name="T66" fmla="*/ 103 w 289"/>
                <a:gd name="T67" fmla="*/ 68 h 99"/>
                <a:gd name="T68" fmla="*/ 109 w 289"/>
                <a:gd name="T69" fmla="*/ 72 h 99"/>
                <a:gd name="T70" fmla="*/ 112 w 289"/>
                <a:gd name="T71" fmla="*/ 75 h 99"/>
                <a:gd name="T72" fmla="*/ 119 w 289"/>
                <a:gd name="T73" fmla="*/ 75 h 99"/>
                <a:gd name="T74" fmla="*/ 129 w 289"/>
                <a:gd name="T75" fmla="*/ 88 h 99"/>
                <a:gd name="T76" fmla="*/ 132 w 289"/>
                <a:gd name="T77" fmla="*/ 91 h 99"/>
                <a:gd name="T78" fmla="*/ 139 w 289"/>
                <a:gd name="T79" fmla="*/ 89 h 99"/>
                <a:gd name="T80" fmla="*/ 155 w 289"/>
                <a:gd name="T81" fmla="*/ 77 h 99"/>
                <a:gd name="T82" fmla="*/ 160 w 289"/>
                <a:gd name="T83" fmla="*/ 82 h 99"/>
                <a:gd name="T84" fmla="*/ 184 w 289"/>
                <a:gd name="T85" fmla="*/ 97 h 99"/>
                <a:gd name="T86" fmla="*/ 208 w 289"/>
                <a:gd name="T87" fmla="*/ 97 h 99"/>
                <a:gd name="T88" fmla="*/ 233 w 289"/>
                <a:gd name="T89" fmla="*/ 85 h 99"/>
                <a:gd name="T90" fmla="*/ 247 w 289"/>
                <a:gd name="T91" fmla="*/ 79 h 99"/>
                <a:gd name="T92" fmla="*/ 268 w 289"/>
                <a:gd name="T93" fmla="*/ 86 h 99"/>
                <a:gd name="T94" fmla="*/ 278 w 289"/>
                <a:gd name="T95" fmla="*/ 71 h 99"/>
                <a:gd name="T96" fmla="*/ 289 w 289"/>
                <a:gd name="T97" fmla="*/ 3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9" h="99">
                  <a:moveTo>
                    <a:pt x="288" y="27"/>
                  </a:moveTo>
                  <a:cubicBezTo>
                    <a:pt x="287" y="26"/>
                    <a:pt x="286" y="26"/>
                    <a:pt x="286" y="25"/>
                  </a:cubicBezTo>
                  <a:cubicBezTo>
                    <a:pt x="285" y="25"/>
                    <a:pt x="284" y="25"/>
                    <a:pt x="283" y="25"/>
                  </a:cubicBezTo>
                  <a:cubicBezTo>
                    <a:pt x="282" y="24"/>
                    <a:pt x="281" y="24"/>
                    <a:pt x="279" y="22"/>
                  </a:cubicBezTo>
                  <a:cubicBezTo>
                    <a:pt x="278" y="20"/>
                    <a:pt x="277" y="20"/>
                    <a:pt x="275" y="19"/>
                  </a:cubicBezTo>
                  <a:cubicBezTo>
                    <a:pt x="274" y="19"/>
                    <a:pt x="273" y="19"/>
                    <a:pt x="273" y="19"/>
                  </a:cubicBezTo>
                  <a:cubicBezTo>
                    <a:pt x="272" y="19"/>
                    <a:pt x="271" y="18"/>
                    <a:pt x="270" y="18"/>
                  </a:cubicBezTo>
                  <a:cubicBezTo>
                    <a:pt x="269" y="17"/>
                    <a:pt x="268" y="17"/>
                    <a:pt x="267" y="17"/>
                  </a:cubicBezTo>
                  <a:cubicBezTo>
                    <a:pt x="266" y="17"/>
                    <a:pt x="266" y="17"/>
                    <a:pt x="266" y="17"/>
                  </a:cubicBezTo>
                  <a:cubicBezTo>
                    <a:pt x="261" y="18"/>
                    <a:pt x="259" y="20"/>
                    <a:pt x="258" y="24"/>
                  </a:cubicBezTo>
                  <a:cubicBezTo>
                    <a:pt x="257" y="25"/>
                    <a:pt x="257" y="26"/>
                    <a:pt x="256" y="27"/>
                  </a:cubicBezTo>
                  <a:cubicBezTo>
                    <a:pt x="254" y="29"/>
                    <a:pt x="253" y="29"/>
                    <a:pt x="251" y="30"/>
                  </a:cubicBezTo>
                  <a:cubicBezTo>
                    <a:pt x="250" y="30"/>
                    <a:pt x="250" y="30"/>
                    <a:pt x="249" y="30"/>
                  </a:cubicBezTo>
                  <a:cubicBezTo>
                    <a:pt x="248" y="30"/>
                    <a:pt x="247" y="30"/>
                    <a:pt x="246" y="31"/>
                  </a:cubicBezTo>
                  <a:cubicBezTo>
                    <a:pt x="245" y="31"/>
                    <a:pt x="244" y="32"/>
                    <a:pt x="242" y="32"/>
                  </a:cubicBezTo>
                  <a:cubicBezTo>
                    <a:pt x="241" y="32"/>
                    <a:pt x="241" y="32"/>
                    <a:pt x="240" y="33"/>
                  </a:cubicBezTo>
                  <a:cubicBezTo>
                    <a:pt x="238" y="33"/>
                    <a:pt x="236" y="33"/>
                    <a:pt x="235" y="33"/>
                  </a:cubicBezTo>
                  <a:cubicBezTo>
                    <a:pt x="233" y="33"/>
                    <a:pt x="232" y="33"/>
                    <a:pt x="231" y="33"/>
                  </a:cubicBezTo>
                  <a:cubicBezTo>
                    <a:pt x="230" y="33"/>
                    <a:pt x="229" y="33"/>
                    <a:pt x="228" y="33"/>
                  </a:cubicBezTo>
                  <a:cubicBezTo>
                    <a:pt x="228" y="33"/>
                    <a:pt x="227" y="33"/>
                    <a:pt x="227" y="33"/>
                  </a:cubicBezTo>
                  <a:cubicBezTo>
                    <a:pt x="226" y="33"/>
                    <a:pt x="225" y="33"/>
                    <a:pt x="224" y="33"/>
                  </a:cubicBezTo>
                  <a:cubicBezTo>
                    <a:pt x="223" y="33"/>
                    <a:pt x="222" y="33"/>
                    <a:pt x="220" y="33"/>
                  </a:cubicBezTo>
                  <a:cubicBezTo>
                    <a:pt x="220" y="33"/>
                    <a:pt x="220" y="33"/>
                    <a:pt x="220" y="33"/>
                  </a:cubicBezTo>
                  <a:cubicBezTo>
                    <a:pt x="218" y="33"/>
                    <a:pt x="217" y="33"/>
                    <a:pt x="216" y="34"/>
                  </a:cubicBezTo>
                  <a:cubicBezTo>
                    <a:pt x="215" y="35"/>
                    <a:pt x="215" y="35"/>
                    <a:pt x="214" y="36"/>
                  </a:cubicBezTo>
                  <a:cubicBezTo>
                    <a:pt x="213" y="37"/>
                    <a:pt x="212" y="37"/>
                    <a:pt x="211" y="37"/>
                  </a:cubicBezTo>
                  <a:cubicBezTo>
                    <a:pt x="210" y="38"/>
                    <a:pt x="209" y="38"/>
                    <a:pt x="208" y="39"/>
                  </a:cubicBezTo>
                  <a:cubicBezTo>
                    <a:pt x="206" y="40"/>
                    <a:pt x="205" y="42"/>
                    <a:pt x="204" y="45"/>
                  </a:cubicBezTo>
                  <a:cubicBezTo>
                    <a:pt x="203" y="48"/>
                    <a:pt x="202" y="48"/>
                    <a:pt x="199" y="49"/>
                  </a:cubicBezTo>
                  <a:cubicBezTo>
                    <a:pt x="199" y="50"/>
                    <a:pt x="198" y="50"/>
                    <a:pt x="197" y="50"/>
                  </a:cubicBezTo>
                  <a:cubicBezTo>
                    <a:pt x="196" y="51"/>
                    <a:pt x="194" y="52"/>
                    <a:pt x="192" y="52"/>
                  </a:cubicBezTo>
                  <a:cubicBezTo>
                    <a:pt x="189" y="52"/>
                    <a:pt x="184" y="47"/>
                    <a:pt x="183" y="44"/>
                  </a:cubicBezTo>
                  <a:cubicBezTo>
                    <a:pt x="183" y="43"/>
                    <a:pt x="183" y="42"/>
                    <a:pt x="183" y="41"/>
                  </a:cubicBezTo>
                  <a:cubicBezTo>
                    <a:pt x="183" y="39"/>
                    <a:pt x="183" y="38"/>
                    <a:pt x="182" y="37"/>
                  </a:cubicBezTo>
                  <a:cubicBezTo>
                    <a:pt x="181" y="36"/>
                    <a:pt x="180" y="36"/>
                    <a:pt x="179" y="36"/>
                  </a:cubicBezTo>
                  <a:cubicBezTo>
                    <a:pt x="178" y="36"/>
                    <a:pt x="178" y="36"/>
                    <a:pt x="178" y="36"/>
                  </a:cubicBezTo>
                  <a:cubicBezTo>
                    <a:pt x="177" y="36"/>
                    <a:pt x="176" y="36"/>
                    <a:pt x="176" y="35"/>
                  </a:cubicBezTo>
                  <a:cubicBezTo>
                    <a:pt x="176" y="35"/>
                    <a:pt x="176" y="34"/>
                    <a:pt x="176" y="33"/>
                  </a:cubicBezTo>
                  <a:cubicBezTo>
                    <a:pt x="177" y="32"/>
                    <a:pt x="178" y="30"/>
                    <a:pt x="179" y="29"/>
                  </a:cubicBezTo>
                  <a:cubicBezTo>
                    <a:pt x="180" y="27"/>
                    <a:pt x="181" y="26"/>
                    <a:pt x="182" y="24"/>
                  </a:cubicBezTo>
                  <a:cubicBezTo>
                    <a:pt x="182" y="23"/>
                    <a:pt x="183" y="22"/>
                    <a:pt x="184" y="20"/>
                  </a:cubicBezTo>
                  <a:cubicBezTo>
                    <a:pt x="186" y="17"/>
                    <a:pt x="188" y="14"/>
                    <a:pt x="188" y="12"/>
                  </a:cubicBezTo>
                  <a:cubicBezTo>
                    <a:pt x="188" y="9"/>
                    <a:pt x="184" y="6"/>
                    <a:pt x="181" y="6"/>
                  </a:cubicBezTo>
                  <a:cubicBezTo>
                    <a:pt x="180" y="6"/>
                    <a:pt x="180" y="5"/>
                    <a:pt x="179" y="5"/>
                  </a:cubicBezTo>
                  <a:cubicBezTo>
                    <a:pt x="176" y="5"/>
                    <a:pt x="173" y="7"/>
                    <a:pt x="170" y="10"/>
                  </a:cubicBezTo>
                  <a:cubicBezTo>
                    <a:pt x="167" y="13"/>
                    <a:pt x="164" y="15"/>
                    <a:pt x="161" y="16"/>
                  </a:cubicBezTo>
                  <a:cubicBezTo>
                    <a:pt x="158" y="17"/>
                    <a:pt x="157" y="19"/>
                    <a:pt x="154" y="20"/>
                  </a:cubicBezTo>
                  <a:cubicBezTo>
                    <a:pt x="153" y="21"/>
                    <a:pt x="152" y="22"/>
                    <a:pt x="151" y="23"/>
                  </a:cubicBezTo>
                  <a:cubicBezTo>
                    <a:pt x="148" y="25"/>
                    <a:pt x="146" y="25"/>
                    <a:pt x="143" y="25"/>
                  </a:cubicBezTo>
                  <a:cubicBezTo>
                    <a:pt x="142" y="25"/>
                    <a:pt x="140" y="25"/>
                    <a:pt x="139" y="26"/>
                  </a:cubicBezTo>
                  <a:cubicBezTo>
                    <a:pt x="138" y="26"/>
                    <a:pt x="138" y="26"/>
                    <a:pt x="137" y="26"/>
                  </a:cubicBezTo>
                  <a:cubicBezTo>
                    <a:pt x="137" y="26"/>
                    <a:pt x="136" y="27"/>
                    <a:pt x="135" y="27"/>
                  </a:cubicBezTo>
                  <a:cubicBezTo>
                    <a:pt x="134" y="27"/>
                    <a:pt x="134" y="27"/>
                    <a:pt x="134" y="27"/>
                  </a:cubicBezTo>
                  <a:cubicBezTo>
                    <a:pt x="132" y="26"/>
                    <a:pt x="132" y="25"/>
                    <a:pt x="131" y="24"/>
                  </a:cubicBezTo>
                  <a:cubicBezTo>
                    <a:pt x="131" y="24"/>
                    <a:pt x="131" y="23"/>
                    <a:pt x="130" y="23"/>
                  </a:cubicBezTo>
                  <a:cubicBezTo>
                    <a:pt x="130" y="22"/>
                    <a:pt x="129" y="22"/>
                    <a:pt x="128" y="22"/>
                  </a:cubicBezTo>
                  <a:cubicBezTo>
                    <a:pt x="127" y="22"/>
                    <a:pt x="126" y="22"/>
                    <a:pt x="125" y="23"/>
                  </a:cubicBezTo>
                  <a:cubicBezTo>
                    <a:pt x="124" y="24"/>
                    <a:pt x="122" y="24"/>
                    <a:pt x="121" y="24"/>
                  </a:cubicBezTo>
                  <a:cubicBezTo>
                    <a:pt x="121" y="24"/>
                    <a:pt x="121" y="24"/>
                    <a:pt x="120" y="24"/>
                  </a:cubicBezTo>
                  <a:cubicBezTo>
                    <a:pt x="119" y="23"/>
                    <a:pt x="118" y="22"/>
                    <a:pt x="118" y="20"/>
                  </a:cubicBezTo>
                  <a:cubicBezTo>
                    <a:pt x="118" y="18"/>
                    <a:pt x="117" y="17"/>
                    <a:pt x="116" y="16"/>
                  </a:cubicBezTo>
                  <a:cubicBezTo>
                    <a:pt x="115" y="15"/>
                    <a:pt x="115" y="15"/>
                    <a:pt x="115" y="15"/>
                  </a:cubicBezTo>
                  <a:cubicBezTo>
                    <a:pt x="113" y="16"/>
                    <a:pt x="113" y="16"/>
                    <a:pt x="113" y="16"/>
                  </a:cubicBezTo>
                  <a:cubicBezTo>
                    <a:pt x="113" y="17"/>
                    <a:pt x="112" y="18"/>
                    <a:pt x="111" y="19"/>
                  </a:cubicBezTo>
                  <a:cubicBezTo>
                    <a:pt x="110" y="19"/>
                    <a:pt x="110" y="19"/>
                    <a:pt x="109" y="20"/>
                  </a:cubicBezTo>
                  <a:cubicBezTo>
                    <a:pt x="107" y="22"/>
                    <a:pt x="103" y="25"/>
                    <a:pt x="100" y="25"/>
                  </a:cubicBezTo>
                  <a:cubicBezTo>
                    <a:pt x="99" y="25"/>
                    <a:pt x="98" y="24"/>
                    <a:pt x="97" y="24"/>
                  </a:cubicBezTo>
                  <a:cubicBezTo>
                    <a:pt x="94" y="22"/>
                    <a:pt x="92" y="20"/>
                    <a:pt x="89" y="17"/>
                  </a:cubicBezTo>
                  <a:cubicBezTo>
                    <a:pt x="88" y="16"/>
                    <a:pt x="86" y="14"/>
                    <a:pt x="85" y="13"/>
                  </a:cubicBezTo>
                  <a:cubicBezTo>
                    <a:pt x="84" y="12"/>
                    <a:pt x="84" y="12"/>
                    <a:pt x="84" y="12"/>
                  </a:cubicBezTo>
                  <a:cubicBezTo>
                    <a:pt x="80" y="9"/>
                    <a:pt x="77" y="6"/>
                    <a:pt x="74" y="3"/>
                  </a:cubicBezTo>
                  <a:cubicBezTo>
                    <a:pt x="73" y="2"/>
                    <a:pt x="73" y="2"/>
                    <a:pt x="73" y="2"/>
                  </a:cubicBezTo>
                  <a:cubicBezTo>
                    <a:pt x="73" y="2"/>
                    <a:pt x="73" y="2"/>
                    <a:pt x="73" y="2"/>
                  </a:cubicBezTo>
                  <a:cubicBezTo>
                    <a:pt x="71" y="2"/>
                    <a:pt x="68" y="2"/>
                    <a:pt x="66" y="1"/>
                  </a:cubicBezTo>
                  <a:cubicBezTo>
                    <a:pt x="65" y="1"/>
                    <a:pt x="64" y="1"/>
                    <a:pt x="63" y="1"/>
                  </a:cubicBezTo>
                  <a:cubicBezTo>
                    <a:pt x="63" y="1"/>
                    <a:pt x="62" y="1"/>
                    <a:pt x="62" y="1"/>
                  </a:cubicBezTo>
                  <a:cubicBezTo>
                    <a:pt x="59" y="1"/>
                    <a:pt x="57" y="2"/>
                    <a:pt x="55" y="3"/>
                  </a:cubicBezTo>
                  <a:cubicBezTo>
                    <a:pt x="54" y="3"/>
                    <a:pt x="53" y="3"/>
                    <a:pt x="51" y="3"/>
                  </a:cubicBezTo>
                  <a:cubicBezTo>
                    <a:pt x="50" y="3"/>
                    <a:pt x="48" y="3"/>
                    <a:pt x="47" y="2"/>
                  </a:cubicBezTo>
                  <a:cubicBezTo>
                    <a:pt x="45" y="2"/>
                    <a:pt x="45" y="2"/>
                    <a:pt x="45" y="2"/>
                  </a:cubicBezTo>
                  <a:cubicBezTo>
                    <a:pt x="42" y="2"/>
                    <a:pt x="40" y="1"/>
                    <a:pt x="37" y="1"/>
                  </a:cubicBezTo>
                  <a:cubicBezTo>
                    <a:pt x="37" y="1"/>
                    <a:pt x="37" y="1"/>
                    <a:pt x="37" y="1"/>
                  </a:cubicBezTo>
                  <a:cubicBezTo>
                    <a:pt x="36" y="1"/>
                    <a:pt x="35" y="1"/>
                    <a:pt x="35" y="1"/>
                  </a:cubicBezTo>
                  <a:cubicBezTo>
                    <a:pt x="34" y="1"/>
                    <a:pt x="34" y="1"/>
                    <a:pt x="34" y="1"/>
                  </a:cubicBezTo>
                  <a:cubicBezTo>
                    <a:pt x="34" y="1"/>
                    <a:pt x="33" y="1"/>
                    <a:pt x="32" y="1"/>
                  </a:cubicBezTo>
                  <a:cubicBezTo>
                    <a:pt x="32" y="1"/>
                    <a:pt x="31" y="1"/>
                    <a:pt x="31" y="1"/>
                  </a:cubicBezTo>
                  <a:cubicBezTo>
                    <a:pt x="30" y="0"/>
                    <a:pt x="30" y="0"/>
                    <a:pt x="30" y="0"/>
                  </a:cubicBezTo>
                  <a:cubicBezTo>
                    <a:pt x="29" y="1"/>
                    <a:pt x="29" y="1"/>
                    <a:pt x="29" y="1"/>
                  </a:cubicBezTo>
                  <a:cubicBezTo>
                    <a:pt x="26" y="2"/>
                    <a:pt x="25" y="3"/>
                    <a:pt x="25" y="4"/>
                  </a:cubicBezTo>
                  <a:cubicBezTo>
                    <a:pt x="25" y="4"/>
                    <a:pt x="25" y="5"/>
                    <a:pt x="26" y="6"/>
                  </a:cubicBezTo>
                  <a:cubicBezTo>
                    <a:pt x="26" y="7"/>
                    <a:pt x="26" y="7"/>
                    <a:pt x="27" y="7"/>
                  </a:cubicBezTo>
                  <a:cubicBezTo>
                    <a:pt x="28" y="8"/>
                    <a:pt x="28" y="8"/>
                    <a:pt x="28" y="10"/>
                  </a:cubicBezTo>
                  <a:cubicBezTo>
                    <a:pt x="29" y="11"/>
                    <a:pt x="28" y="13"/>
                    <a:pt x="28" y="14"/>
                  </a:cubicBezTo>
                  <a:cubicBezTo>
                    <a:pt x="27" y="15"/>
                    <a:pt x="27" y="16"/>
                    <a:pt x="27" y="18"/>
                  </a:cubicBezTo>
                  <a:cubicBezTo>
                    <a:pt x="28" y="19"/>
                    <a:pt x="29" y="20"/>
                    <a:pt x="30" y="21"/>
                  </a:cubicBezTo>
                  <a:cubicBezTo>
                    <a:pt x="30" y="22"/>
                    <a:pt x="31" y="22"/>
                    <a:pt x="31" y="23"/>
                  </a:cubicBezTo>
                  <a:cubicBezTo>
                    <a:pt x="33" y="26"/>
                    <a:pt x="32" y="31"/>
                    <a:pt x="29" y="33"/>
                  </a:cubicBezTo>
                  <a:cubicBezTo>
                    <a:pt x="24" y="39"/>
                    <a:pt x="19" y="42"/>
                    <a:pt x="14" y="45"/>
                  </a:cubicBezTo>
                  <a:cubicBezTo>
                    <a:pt x="12" y="46"/>
                    <a:pt x="11" y="47"/>
                    <a:pt x="9" y="48"/>
                  </a:cubicBezTo>
                  <a:cubicBezTo>
                    <a:pt x="8" y="49"/>
                    <a:pt x="7" y="50"/>
                    <a:pt x="6" y="50"/>
                  </a:cubicBezTo>
                  <a:cubicBezTo>
                    <a:pt x="5" y="51"/>
                    <a:pt x="5" y="51"/>
                    <a:pt x="4" y="51"/>
                  </a:cubicBezTo>
                  <a:cubicBezTo>
                    <a:pt x="2" y="52"/>
                    <a:pt x="0" y="53"/>
                    <a:pt x="0" y="56"/>
                  </a:cubicBezTo>
                  <a:cubicBezTo>
                    <a:pt x="1" y="58"/>
                    <a:pt x="2" y="59"/>
                    <a:pt x="5" y="61"/>
                  </a:cubicBezTo>
                  <a:cubicBezTo>
                    <a:pt x="5" y="61"/>
                    <a:pt x="6" y="62"/>
                    <a:pt x="6" y="62"/>
                  </a:cubicBezTo>
                  <a:cubicBezTo>
                    <a:pt x="7" y="63"/>
                    <a:pt x="8" y="63"/>
                    <a:pt x="8" y="64"/>
                  </a:cubicBezTo>
                  <a:cubicBezTo>
                    <a:pt x="10" y="65"/>
                    <a:pt x="12" y="66"/>
                    <a:pt x="13" y="68"/>
                  </a:cubicBezTo>
                  <a:cubicBezTo>
                    <a:pt x="14" y="70"/>
                    <a:pt x="14" y="72"/>
                    <a:pt x="14" y="73"/>
                  </a:cubicBezTo>
                  <a:cubicBezTo>
                    <a:pt x="14" y="75"/>
                    <a:pt x="14" y="77"/>
                    <a:pt x="15" y="79"/>
                  </a:cubicBezTo>
                  <a:cubicBezTo>
                    <a:pt x="16" y="80"/>
                    <a:pt x="17" y="81"/>
                    <a:pt x="18" y="81"/>
                  </a:cubicBezTo>
                  <a:cubicBezTo>
                    <a:pt x="19" y="82"/>
                    <a:pt x="20" y="83"/>
                    <a:pt x="21" y="85"/>
                  </a:cubicBezTo>
                  <a:cubicBezTo>
                    <a:pt x="22" y="87"/>
                    <a:pt x="21" y="89"/>
                    <a:pt x="20" y="91"/>
                  </a:cubicBezTo>
                  <a:cubicBezTo>
                    <a:pt x="20" y="92"/>
                    <a:pt x="19" y="93"/>
                    <a:pt x="19" y="94"/>
                  </a:cubicBezTo>
                  <a:cubicBezTo>
                    <a:pt x="19" y="95"/>
                    <a:pt x="19" y="96"/>
                    <a:pt x="19" y="96"/>
                  </a:cubicBezTo>
                  <a:cubicBezTo>
                    <a:pt x="19" y="96"/>
                    <a:pt x="19" y="96"/>
                    <a:pt x="19" y="96"/>
                  </a:cubicBezTo>
                  <a:cubicBezTo>
                    <a:pt x="20" y="97"/>
                    <a:pt x="20" y="97"/>
                    <a:pt x="20" y="97"/>
                  </a:cubicBezTo>
                  <a:cubicBezTo>
                    <a:pt x="20" y="97"/>
                    <a:pt x="22" y="98"/>
                    <a:pt x="23" y="98"/>
                  </a:cubicBezTo>
                  <a:cubicBezTo>
                    <a:pt x="23" y="98"/>
                    <a:pt x="24" y="98"/>
                    <a:pt x="24" y="98"/>
                  </a:cubicBezTo>
                  <a:cubicBezTo>
                    <a:pt x="28" y="97"/>
                    <a:pt x="30" y="95"/>
                    <a:pt x="33" y="93"/>
                  </a:cubicBezTo>
                  <a:cubicBezTo>
                    <a:pt x="33" y="93"/>
                    <a:pt x="33" y="93"/>
                    <a:pt x="33" y="93"/>
                  </a:cubicBezTo>
                  <a:cubicBezTo>
                    <a:pt x="34" y="93"/>
                    <a:pt x="34" y="92"/>
                    <a:pt x="35" y="92"/>
                  </a:cubicBezTo>
                  <a:cubicBezTo>
                    <a:pt x="37" y="90"/>
                    <a:pt x="39" y="89"/>
                    <a:pt x="39" y="85"/>
                  </a:cubicBezTo>
                  <a:cubicBezTo>
                    <a:pt x="39" y="84"/>
                    <a:pt x="39" y="84"/>
                    <a:pt x="39" y="84"/>
                  </a:cubicBezTo>
                  <a:cubicBezTo>
                    <a:pt x="40" y="81"/>
                    <a:pt x="40" y="79"/>
                    <a:pt x="44" y="79"/>
                  </a:cubicBezTo>
                  <a:cubicBezTo>
                    <a:pt x="45" y="79"/>
                    <a:pt x="45" y="79"/>
                    <a:pt x="45" y="79"/>
                  </a:cubicBezTo>
                  <a:cubicBezTo>
                    <a:pt x="48" y="79"/>
                    <a:pt x="50" y="79"/>
                    <a:pt x="53" y="77"/>
                  </a:cubicBezTo>
                  <a:cubicBezTo>
                    <a:pt x="54" y="76"/>
                    <a:pt x="55" y="74"/>
                    <a:pt x="56" y="73"/>
                  </a:cubicBezTo>
                  <a:cubicBezTo>
                    <a:pt x="57" y="72"/>
                    <a:pt x="58" y="70"/>
                    <a:pt x="59" y="69"/>
                  </a:cubicBezTo>
                  <a:cubicBezTo>
                    <a:pt x="60" y="68"/>
                    <a:pt x="62" y="67"/>
                    <a:pt x="64" y="66"/>
                  </a:cubicBezTo>
                  <a:cubicBezTo>
                    <a:pt x="65" y="66"/>
                    <a:pt x="66" y="65"/>
                    <a:pt x="67" y="65"/>
                  </a:cubicBezTo>
                  <a:cubicBezTo>
                    <a:pt x="68" y="64"/>
                    <a:pt x="69" y="63"/>
                    <a:pt x="70" y="63"/>
                  </a:cubicBezTo>
                  <a:cubicBezTo>
                    <a:pt x="72" y="62"/>
                    <a:pt x="73" y="61"/>
                    <a:pt x="74" y="59"/>
                  </a:cubicBezTo>
                  <a:cubicBezTo>
                    <a:pt x="76" y="57"/>
                    <a:pt x="78" y="56"/>
                    <a:pt x="81" y="56"/>
                  </a:cubicBezTo>
                  <a:cubicBezTo>
                    <a:pt x="82" y="56"/>
                    <a:pt x="82" y="56"/>
                    <a:pt x="83" y="56"/>
                  </a:cubicBezTo>
                  <a:cubicBezTo>
                    <a:pt x="86" y="57"/>
                    <a:pt x="87" y="59"/>
                    <a:pt x="88" y="60"/>
                  </a:cubicBezTo>
                  <a:cubicBezTo>
                    <a:pt x="88" y="62"/>
                    <a:pt x="89" y="63"/>
                    <a:pt x="90" y="64"/>
                  </a:cubicBezTo>
                  <a:cubicBezTo>
                    <a:pt x="94" y="67"/>
                    <a:pt x="99" y="68"/>
                    <a:pt x="103" y="68"/>
                  </a:cubicBezTo>
                  <a:cubicBezTo>
                    <a:pt x="104" y="68"/>
                    <a:pt x="105" y="68"/>
                    <a:pt x="105" y="69"/>
                  </a:cubicBezTo>
                  <a:cubicBezTo>
                    <a:pt x="106" y="69"/>
                    <a:pt x="106" y="69"/>
                    <a:pt x="106" y="70"/>
                  </a:cubicBezTo>
                  <a:cubicBezTo>
                    <a:pt x="106" y="70"/>
                    <a:pt x="107" y="70"/>
                    <a:pt x="107" y="70"/>
                  </a:cubicBezTo>
                  <a:cubicBezTo>
                    <a:pt x="108" y="71"/>
                    <a:pt x="109" y="71"/>
                    <a:pt x="109" y="72"/>
                  </a:cubicBezTo>
                  <a:cubicBezTo>
                    <a:pt x="109" y="72"/>
                    <a:pt x="110" y="73"/>
                    <a:pt x="110" y="73"/>
                  </a:cubicBezTo>
                  <a:cubicBezTo>
                    <a:pt x="111" y="74"/>
                    <a:pt x="111" y="75"/>
                    <a:pt x="111" y="75"/>
                  </a:cubicBezTo>
                  <a:cubicBezTo>
                    <a:pt x="112" y="75"/>
                    <a:pt x="112" y="75"/>
                    <a:pt x="112" y="75"/>
                  </a:cubicBezTo>
                  <a:cubicBezTo>
                    <a:pt x="112" y="75"/>
                    <a:pt x="112" y="75"/>
                    <a:pt x="112" y="75"/>
                  </a:cubicBezTo>
                  <a:cubicBezTo>
                    <a:pt x="113" y="75"/>
                    <a:pt x="113" y="75"/>
                    <a:pt x="113" y="75"/>
                  </a:cubicBezTo>
                  <a:cubicBezTo>
                    <a:pt x="113" y="75"/>
                    <a:pt x="114" y="75"/>
                    <a:pt x="115" y="75"/>
                  </a:cubicBezTo>
                  <a:cubicBezTo>
                    <a:pt x="115" y="74"/>
                    <a:pt x="116" y="74"/>
                    <a:pt x="116" y="74"/>
                  </a:cubicBezTo>
                  <a:cubicBezTo>
                    <a:pt x="117" y="74"/>
                    <a:pt x="118" y="74"/>
                    <a:pt x="119" y="75"/>
                  </a:cubicBezTo>
                  <a:cubicBezTo>
                    <a:pt x="119" y="76"/>
                    <a:pt x="120" y="77"/>
                    <a:pt x="120" y="77"/>
                  </a:cubicBezTo>
                  <a:cubicBezTo>
                    <a:pt x="121" y="79"/>
                    <a:pt x="121" y="79"/>
                    <a:pt x="124" y="80"/>
                  </a:cubicBezTo>
                  <a:cubicBezTo>
                    <a:pt x="128" y="81"/>
                    <a:pt x="129" y="82"/>
                    <a:pt x="129" y="86"/>
                  </a:cubicBezTo>
                  <a:cubicBezTo>
                    <a:pt x="129" y="88"/>
                    <a:pt x="129" y="88"/>
                    <a:pt x="129" y="88"/>
                  </a:cubicBezTo>
                  <a:cubicBezTo>
                    <a:pt x="129" y="88"/>
                    <a:pt x="129" y="89"/>
                    <a:pt x="129" y="90"/>
                  </a:cubicBezTo>
                  <a:cubicBezTo>
                    <a:pt x="129" y="92"/>
                    <a:pt x="129" y="92"/>
                    <a:pt x="129" y="92"/>
                  </a:cubicBezTo>
                  <a:cubicBezTo>
                    <a:pt x="131" y="91"/>
                    <a:pt x="131" y="91"/>
                    <a:pt x="131" y="91"/>
                  </a:cubicBezTo>
                  <a:cubicBezTo>
                    <a:pt x="131" y="91"/>
                    <a:pt x="132" y="91"/>
                    <a:pt x="132" y="91"/>
                  </a:cubicBezTo>
                  <a:cubicBezTo>
                    <a:pt x="133" y="91"/>
                    <a:pt x="133" y="91"/>
                    <a:pt x="134" y="90"/>
                  </a:cubicBezTo>
                  <a:cubicBezTo>
                    <a:pt x="134" y="90"/>
                    <a:pt x="135" y="90"/>
                    <a:pt x="136" y="89"/>
                  </a:cubicBezTo>
                  <a:cubicBezTo>
                    <a:pt x="136" y="89"/>
                    <a:pt x="137" y="89"/>
                    <a:pt x="137" y="89"/>
                  </a:cubicBezTo>
                  <a:cubicBezTo>
                    <a:pt x="138" y="89"/>
                    <a:pt x="138" y="89"/>
                    <a:pt x="139" y="89"/>
                  </a:cubicBezTo>
                  <a:cubicBezTo>
                    <a:pt x="139" y="89"/>
                    <a:pt x="139" y="89"/>
                    <a:pt x="140" y="89"/>
                  </a:cubicBezTo>
                  <a:cubicBezTo>
                    <a:pt x="140" y="89"/>
                    <a:pt x="140" y="89"/>
                    <a:pt x="140" y="89"/>
                  </a:cubicBezTo>
                  <a:cubicBezTo>
                    <a:pt x="143" y="89"/>
                    <a:pt x="145" y="88"/>
                    <a:pt x="147" y="85"/>
                  </a:cubicBezTo>
                  <a:cubicBezTo>
                    <a:pt x="149" y="82"/>
                    <a:pt x="152" y="77"/>
                    <a:pt x="155" y="77"/>
                  </a:cubicBezTo>
                  <a:cubicBezTo>
                    <a:pt x="155" y="77"/>
                    <a:pt x="155" y="77"/>
                    <a:pt x="155" y="77"/>
                  </a:cubicBezTo>
                  <a:cubicBezTo>
                    <a:pt x="155" y="77"/>
                    <a:pt x="156" y="78"/>
                    <a:pt x="157" y="80"/>
                  </a:cubicBezTo>
                  <a:cubicBezTo>
                    <a:pt x="158" y="82"/>
                    <a:pt x="158" y="82"/>
                    <a:pt x="158" y="82"/>
                  </a:cubicBezTo>
                  <a:cubicBezTo>
                    <a:pt x="160" y="82"/>
                    <a:pt x="160" y="82"/>
                    <a:pt x="160" y="82"/>
                  </a:cubicBezTo>
                  <a:cubicBezTo>
                    <a:pt x="160" y="82"/>
                    <a:pt x="162" y="82"/>
                    <a:pt x="163" y="82"/>
                  </a:cubicBezTo>
                  <a:cubicBezTo>
                    <a:pt x="166" y="82"/>
                    <a:pt x="167" y="84"/>
                    <a:pt x="169" y="86"/>
                  </a:cubicBezTo>
                  <a:cubicBezTo>
                    <a:pt x="171" y="88"/>
                    <a:pt x="171" y="88"/>
                    <a:pt x="171" y="88"/>
                  </a:cubicBezTo>
                  <a:cubicBezTo>
                    <a:pt x="175" y="92"/>
                    <a:pt x="178" y="96"/>
                    <a:pt x="184" y="97"/>
                  </a:cubicBezTo>
                  <a:cubicBezTo>
                    <a:pt x="186" y="97"/>
                    <a:pt x="187" y="98"/>
                    <a:pt x="189" y="98"/>
                  </a:cubicBezTo>
                  <a:cubicBezTo>
                    <a:pt x="191" y="98"/>
                    <a:pt x="194" y="99"/>
                    <a:pt x="196" y="99"/>
                  </a:cubicBezTo>
                  <a:cubicBezTo>
                    <a:pt x="196" y="99"/>
                    <a:pt x="196" y="99"/>
                    <a:pt x="196" y="99"/>
                  </a:cubicBezTo>
                  <a:cubicBezTo>
                    <a:pt x="200" y="99"/>
                    <a:pt x="204" y="98"/>
                    <a:pt x="208" y="97"/>
                  </a:cubicBezTo>
                  <a:cubicBezTo>
                    <a:pt x="209" y="97"/>
                    <a:pt x="210" y="97"/>
                    <a:pt x="211" y="97"/>
                  </a:cubicBezTo>
                  <a:cubicBezTo>
                    <a:pt x="214" y="96"/>
                    <a:pt x="216" y="96"/>
                    <a:pt x="219" y="94"/>
                  </a:cubicBezTo>
                  <a:cubicBezTo>
                    <a:pt x="222" y="92"/>
                    <a:pt x="224" y="90"/>
                    <a:pt x="227" y="87"/>
                  </a:cubicBezTo>
                  <a:cubicBezTo>
                    <a:pt x="229" y="85"/>
                    <a:pt x="231" y="85"/>
                    <a:pt x="233" y="85"/>
                  </a:cubicBezTo>
                  <a:cubicBezTo>
                    <a:pt x="234" y="84"/>
                    <a:pt x="236" y="84"/>
                    <a:pt x="237" y="83"/>
                  </a:cubicBezTo>
                  <a:cubicBezTo>
                    <a:pt x="238" y="82"/>
                    <a:pt x="239" y="82"/>
                    <a:pt x="240" y="81"/>
                  </a:cubicBezTo>
                  <a:cubicBezTo>
                    <a:pt x="242" y="80"/>
                    <a:pt x="243" y="78"/>
                    <a:pt x="245" y="78"/>
                  </a:cubicBezTo>
                  <a:cubicBezTo>
                    <a:pt x="246" y="78"/>
                    <a:pt x="246" y="78"/>
                    <a:pt x="247" y="79"/>
                  </a:cubicBezTo>
                  <a:cubicBezTo>
                    <a:pt x="249" y="79"/>
                    <a:pt x="252" y="80"/>
                    <a:pt x="255" y="82"/>
                  </a:cubicBezTo>
                  <a:cubicBezTo>
                    <a:pt x="257" y="82"/>
                    <a:pt x="258" y="83"/>
                    <a:pt x="259" y="83"/>
                  </a:cubicBezTo>
                  <a:cubicBezTo>
                    <a:pt x="261" y="84"/>
                    <a:pt x="263" y="84"/>
                    <a:pt x="264" y="85"/>
                  </a:cubicBezTo>
                  <a:cubicBezTo>
                    <a:pt x="265" y="85"/>
                    <a:pt x="266" y="86"/>
                    <a:pt x="268" y="86"/>
                  </a:cubicBezTo>
                  <a:cubicBezTo>
                    <a:pt x="269" y="87"/>
                    <a:pt x="269" y="87"/>
                    <a:pt x="269" y="87"/>
                  </a:cubicBezTo>
                  <a:cubicBezTo>
                    <a:pt x="270" y="85"/>
                    <a:pt x="270" y="85"/>
                    <a:pt x="270" y="85"/>
                  </a:cubicBezTo>
                  <a:cubicBezTo>
                    <a:pt x="271" y="84"/>
                    <a:pt x="272" y="82"/>
                    <a:pt x="273" y="81"/>
                  </a:cubicBezTo>
                  <a:cubicBezTo>
                    <a:pt x="275" y="77"/>
                    <a:pt x="277" y="74"/>
                    <a:pt x="278" y="71"/>
                  </a:cubicBezTo>
                  <a:cubicBezTo>
                    <a:pt x="279" y="67"/>
                    <a:pt x="280" y="64"/>
                    <a:pt x="280" y="61"/>
                  </a:cubicBezTo>
                  <a:cubicBezTo>
                    <a:pt x="281" y="58"/>
                    <a:pt x="281" y="55"/>
                    <a:pt x="282" y="52"/>
                  </a:cubicBezTo>
                  <a:cubicBezTo>
                    <a:pt x="283" y="50"/>
                    <a:pt x="283" y="50"/>
                    <a:pt x="283" y="50"/>
                  </a:cubicBezTo>
                  <a:cubicBezTo>
                    <a:pt x="286" y="44"/>
                    <a:pt x="288" y="38"/>
                    <a:pt x="289" y="31"/>
                  </a:cubicBezTo>
                  <a:cubicBezTo>
                    <a:pt x="289" y="31"/>
                    <a:pt x="289" y="29"/>
                    <a:pt x="289" y="29"/>
                  </a:cubicBezTo>
                  <a:cubicBezTo>
                    <a:pt x="289" y="27"/>
                    <a:pt x="289" y="27"/>
                    <a:pt x="289" y="27"/>
                  </a:cubicBezTo>
                  <a:lnTo>
                    <a:pt x="288" y="27"/>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
            <p:cNvSpPr>
              <a:spLocks/>
            </p:cNvSpPr>
            <p:nvPr/>
          </p:nvSpPr>
          <p:spPr bwMode="auto">
            <a:xfrm>
              <a:off x="3243820" y="3045260"/>
              <a:ext cx="938489" cy="611054"/>
            </a:xfrm>
            <a:custGeom>
              <a:avLst/>
              <a:gdLst>
                <a:gd name="T0" fmla="*/ 360 w 371"/>
                <a:gd name="T1" fmla="*/ 133 h 252"/>
                <a:gd name="T2" fmla="*/ 346 w 371"/>
                <a:gd name="T3" fmla="*/ 125 h 252"/>
                <a:gd name="T4" fmla="*/ 310 w 371"/>
                <a:gd name="T5" fmla="*/ 134 h 252"/>
                <a:gd name="T6" fmla="*/ 288 w 371"/>
                <a:gd name="T7" fmla="*/ 144 h 252"/>
                <a:gd name="T8" fmla="*/ 272 w 371"/>
                <a:gd name="T9" fmla="*/ 125 h 252"/>
                <a:gd name="T10" fmla="*/ 268 w 371"/>
                <a:gd name="T11" fmla="*/ 106 h 252"/>
                <a:gd name="T12" fmla="*/ 269 w 371"/>
                <a:gd name="T13" fmla="*/ 75 h 252"/>
                <a:gd name="T14" fmla="*/ 251 w 371"/>
                <a:gd name="T15" fmla="*/ 65 h 252"/>
                <a:gd name="T16" fmla="*/ 246 w 371"/>
                <a:gd name="T17" fmla="*/ 48 h 252"/>
                <a:gd name="T18" fmla="*/ 244 w 371"/>
                <a:gd name="T19" fmla="*/ 33 h 252"/>
                <a:gd name="T20" fmla="*/ 243 w 371"/>
                <a:gd name="T21" fmla="*/ 18 h 252"/>
                <a:gd name="T22" fmla="*/ 237 w 371"/>
                <a:gd name="T23" fmla="*/ 12 h 252"/>
                <a:gd name="T24" fmla="*/ 231 w 371"/>
                <a:gd name="T25" fmla="*/ 14 h 252"/>
                <a:gd name="T26" fmla="*/ 217 w 371"/>
                <a:gd name="T27" fmla="*/ 14 h 252"/>
                <a:gd name="T28" fmla="*/ 207 w 371"/>
                <a:gd name="T29" fmla="*/ 15 h 252"/>
                <a:gd name="T30" fmla="*/ 196 w 371"/>
                <a:gd name="T31" fmla="*/ 15 h 252"/>
                <a:gd name="T32" fmla="*/ 180 w 371"/>
                <a:gd name="T33" fmla="*/ 21 h 252"/>
                <a:gd name="T34" fmla="*/ 171 w 371"/>
                <a:gd name="T35" fmla="*/ 22 h 252"/>
                <a:gd name="T36" fmla="*/ 164 w 371"/>
                <a:gd name="T37" fmla="*/ 23 h 252"/>
                <a:gd name="T38" fmla="*/ 159 w 371"/>
                <a:gd name="T39" fmla="*/ 9 h 252"/>
                <a:gd name="T40" fmla="*/ 132 w 371"/>
                <a:gd name="T41" fmla="*/ 5 h 252"/>
                <a:gd name="T42" fmla="*/ 119 w 371"/>
                <a:gd name="T43" fmla="*/ 4 h 252"/>
                <a:gd name="T44" fmla="*/ 110 w 371"/>
                <a:gd name="T45" fmla="*/ 0 h 252"/>
                <a:gd name="T46" fmla="*/ 102 w 371"/>
                <a:gd name="T47" fmla="*/ 3 h 252"/>
                <a:gd name="T48" fmla="*/ 100 w 371"/>
                <a:gd name="T49" fmla="*/ 3 h 252"/>
                <a:gd name="T50" fmla="*/ 87 w 371"/>
                <a:gd name="T51" fmla="*/ 10 h 252"/>
                <a:gd name="T52" fmla="*/ 76 w 371"/>
                <a:gd name="T53" fmla="*/ 23 h 252"/>
                <a:gd name="T54" fmla="*/ 54 w 371"/>
                <a:gd name="T55" fmla="*/ 51 h 252"/>
                <a:gd name="T56" fmla="*/ 44 w 371"/>
                <a:gd name="T57" fmla="*/ 76 h 252"/>
                <a:gd name="T58" fmla="*/ 15 w 371"/>
                <a:gd name="T59" fmla="*/ 110 h 252"/>
                <a:gd name="T60" fmla="*/ 3 w 371"/>
                <a:gd name="T61" fmla="*/ 123 h 252"/>
                <a:gd name="T62" fmla="*/ 19 w 371"/>
                <a:gd name="T63" fmla="*/ 123 h 252"/>
                <a:gd name="T64" fmla="*/ 31 w 371"/>
                <a:gd name="T65" fmla="*/ 125 h 252"/>
                <a:gd name="T66" fmla="*/ 51 w 371"/>
                <a:gd name="T67" fmla="*/ 127 h 252"/>
                <a:gd name="T68" fmla="*/ 68 w 371"/>
                <a:gd name="T69" fmla="*/ 129 h 252"/>
                <a:gd name="T70" fmla="*/ 105 w 371"/>
                <a:gd name="T71" fmla="*/ 142 h 252"/>
                <a:gd name="T72" fmla="*/ 124 w 371"/>
                <a:gd name="T73" fmla="*/ 142 h 252"/>
                <a:gd name="T74" fmla="*/ 142 w 371"/>
                <a:gd name="T75" fmla="*/ 175 h 252"/>
                <a:gd name="T76" fmla="*/ 151 w 371"/>
                <a:gd name="T77" fmla="*/ 201 h 252"/>
                <a:gd name="T78" fmla="*/ 151 w 371"/>
                <a:gd name="T79" fmla="*/ 219 h 252"/>
                <a:gd name="T80" fmla="*/ 185 w 371"/>
                <a:gd name="T81" fmla="*/ 226 h 252"/>
                <a:gd name="T82" fmla="*/ 193 w 371"/>
                <a:gd name="T83" fmla="*/ 240 h 252"/>
                <a:gd name="T84" fmla="*/ 204 w 371"/>
                <a:gd name="T85" fmla="*/ 251 h 252"/>
                <a:gd name="T86" fmla="*/ 210 w 371"/>
                <a:gd name="T87" fmla="*/ 239 h 252"/>
                <a:gd name="T88" fmla="*/ 231 w 371"/>
                <a:gd name="T89" fmla="*/ 227 h 252"/>
                <a:gd name="T90" fmla="*/ 250 w 371"/>
                <a:gd name="T91" fmla="*/ 213 h 252"/>
                <a:gd name="T92" fmla="*/ 263 w 371"/>
                <a:gd name="T93" fmla="*/ 210 h 252"/>
                <a:gd name="T94" fmla="*/ 277 w 371"/>
                <a:gd name="T95" fmla="*/ 197 h 252"/>
                <a:gd name="T96" fmla="*/ 286 w 371"/>
                <a:gd name="T97" fmla="*/ 192 h 252"/>
                <a:gd name="T98" fmla="*/ 307 w 371"/>
                <a:gd name="T99" fmla="*/ 191 h 252"/>
                <a:gd name="T100" fmla="*/ 316 w 371"/>
                <a:gd name="T101" fmla="*/ 186 h 252"/>
                <a:gd name="T102" fmla="*/ 328 w 371"/>
                <a:gd name="T103" fmla="*/ 178 h 252"/>
                <a:gd name="T104" fmla="*/ 343 w 371"/>
                <a:gd name="T105" fmla="*/ 173 h 252"/>
                <a:gd name="T106" fmla="*/ 343 w 371"/>
                <a:gd name="T107" fmla="*/ 166 h 252"/>
                <a:gd name="T108" fmla="*/ 368 w 371"/>
                <a:gd name="T109" fmla="*/ 1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252">
                  <a:moveTo>
                    <a:pt x="370" y="135"/>
                  </a:moveTo>
                  <a:cubicBezTo>
                    <a:pt x="369" y="133"/>
                    <a:pt x="367" y="132"/>
                    <a:pt x="364" y="132"/>
                  </a:cubicBezTo>
                  <a:cubicBezTo>
                    <a:pt x="364" y="132"/>
                    <a:pt x="363" y="132"/>
                    <a:pt x="362" y="133"/>
                  </a:cubicBezTo>
                  <a:cubicBezTo>
                    <a:pt x="361" y="133"/>
                    <a:pt x="361" y="133"/>
                    <a:pt x="360" y="133"/>
                  </a:cubicBezTo>
                  <a:cubicBezTo>
                    <a:pt x="358" y="134"/>
                    <a:pt x="356" y="135"/>
                    <a:pt x="354" y="135"/>
                  </a:cubicBezTo>
                  <a:cubicBezTo>
                    <a:pt x="353" y="135"/>
                    <a:pt x="352" y="135"/>
                    <a:pt x="351" y="134"/>
                  </a:cubicBezTo>
                  <a:cubicBezTo>
                    <a:pt x="349" y="133"/>
                    <a:pt x="347" y="131"/>
                    <a:pt x="346" y="127"/>
                  </a:cubicBezTo>
                  <a:cubicBezTo>
                    <a:pt x="346" y="125"/>
                    <a:pt x="346" y="125"/>
                    <a:pt x="346" y="125"/>
                  </a:cubicBezTo>
                  <a:cubicBezTo>
                    <a:pt x="340" y="127"/>
                    <a:pt x="340" y="127"/>
                    <a:pt x="340" y="127"/>
                  </a:cubicBezTo>
                  <a:cubicBezTo>
                    <a:pt x="334" y="129"/>
                    <a:pt x="329" y="131"/>
                    <a:pt x="323" y="132"/>
                  </a:cubicBezTo>
                  <a:cubicBezTo>
                    <a:pt x="321" y="133"/>
                    <a:pt x="319" y="133"/>
                    <a:pt x="317" y="133"/>
                  </a:cubicBezTo>
                  <a:cubicBezTo>
                    <a:pt x="315" y="133"/>
                    <a:pt x="313" y="133"/>
                    <a:pt x="310" y="134"/>
                  </a:cubicBezTo>
                  <a:cubicBezTo>
                    <a:pt x="308" y="135"/>
                    <a:pt x="307" y="136"/>
                    <a:pt x="305" y="138"/>
                  </a:cubicBezTo>
                  <a:cubicBezTo>
                    <a:pt x="304" y="140"/>
                    <a:pt x="303" y="141"/>
                    <a:pt x="302" y="142"/>
                  </a:cubicBezTo>
                  <a:cubicBezTo>
                    <a:pt x="300" y="143"/>
                    <a:pt x="296" y="144"/>
                    <a:pt x="292" y="144"/>
                  </a:cubicBezTo>
                  <a:cubicBezTo>
                    <a:pt x="291" y="144"/>
                    <a:pt x="289" y="144"/>
                    <a:pt x="288" y="144"/>
                  </a:cubicBezTo>
                  <a:cubicBezTo>
                    <a:pt x="284" y="144"/>
                    <a:pt x="281" y="142"/>
                    <a:pt x="279" y="140"/>
                  </a:cubicBezTo>
                  <a:cubicBezTo>
                    <a:pt x="277" y="138"/>
                    <a:pt x="277" y="136"/>
                    <a:pt x="277" y="133"/>
                  </a:cubicBezTo>
                  <a:cubicBezTo>
                    <a:pt x="277" y="131"/>
                    <a:pt x="277" y="129"/>
                    <a:pt x="276" y="128"/>
                  </a:cubicBezTo>
                  <a:cubicBezTo>
                    <a:pt x="275" y="126"/>
                    <a:pt x="274" y="125"/>
                    <a:pt x="272" y="125"/>
                  </a:cubicBezTo>
                  <a:cubicBezTo>
                    <a:pt x="270" y="124"/>
                    <a:pt x="268" y="123"/>
                    <a:pt x="267" y="121"/>
                  </a:cubicBezTo>
                  <a:cubicBezTo>
                    <a:pt x="266" y="119"/>
                    <a:pt x="267" y="116"/>
                    <a:pt x="267" y="113"/>
                  </a:cubicBezTo>
                  <a:cubicBezTo>
                    <a:pt x="268" y="111"/>
                    <a:pt x="268" y="110"/>
                    <a:pt x="268" y="108"/>
                  </a:cubicBezTo>
                  <a:cubicBezTo>
                    <a:pt x="268" y="108"/>
                    <a:pt x="268" y="107"/>
                    <a:pt x="268" y="106"/>
                  </a:cubicBezTo>
                  <a:cubicBezTo>
                    <a:pt x="268" y="99"/>
                    <a:pt x="269" y="90"/>
                    <a:pt x="272" y="86"/>
                  </a:cubicBezTo>
                  <a:cubicBezTo>
                    <a:pt x="273" y="85"/>
                    <a:pt x="273" y="85"/>
                    <a:pt x="274" y="84"/>
                  </a:cubicBezTo>
                  <a:cubicBezTo>
                    <a:pt x="276" y="82"/>
                    <a:pt x="276" y="81"/>
                    <a:pt x="275" y="78"/>
                  </a:cubicBezTo>
                  <a:cubicBezTo>
                    <a:pt x="273" y="76"/>
                    <a:pt x="272" y="75"/>
                    <a:pt x="269" y="75"/>
                  </a:cubicBezTo>
                  <a:cubicBezTo>
                    <a:pt x="268" y="75"/>
                    <a:pt x="266" y="75"/>
                    <a:pt x="265" y="75"/>
                  </a:cubicBezTo>
                  <a:cubicBezTo>
                    <a:pt x="263" y="75"/>
                    <a:pt x="262" y="76"/>
                    <a:pt x="261" y="76"/>
                  </a:cubicBezTo>
                  <a:cubicBezTo>
                    <a:pt x="259" y="76"/>
                    <a:pt x="258" y="75"/>
                    <a:pt x="257" y="75"/>
                  </a:cubicBezTo>
                  <a:cubicBezTo>
                    <a:pt x="255" y="74"/>
                    <a:pt x="253" y="70"/>
                    <a:pt x="251" y="65"/>
                  </a:cubicBezTo>
                  <a:cubicBezTo>
                    <a:pt x="251" y="65"/>
                    <a:pt x="251" y="65"/>
                    <a:pt x="251" y="65"/>
                  </a:cubicBezTo>
                  <a:cubicBezTo>
                    <a:pt x="251" y="64"/>
                    <a:pt x="250" y="63"/>
                    <a:pt x="250" y="62"/>
                  </a:cubicBezTo>
                  <a:cubicBezTo>
                    <a:pt x="249" y="61"/>
                    <a:pt x="249" y="61"/>
                    <a:pt x="249" y="61"/>
                  </a:cubicBezTo>
                  <a:cubicBezTo>
                    <a:pt x="247" y="57"/>
                    <a:pt x="244" y="52"/>
                    <a:pt x="246" y="48"/>
                  </a:cubicBezTo>
                  <a:cubicBezTo>
                    <a:pt x="247" y="47"/>
                    <a:pt x="248" y="46"/>
                    <a:pt x="249" y="46"/>
                  </a:cubicBezTo>
                  <a:cubicBezTo>
                    <a:pt x="250" y="44"/>
                    <a:pt x="251" y="44"/>
                    <a:pt x="251" y="41"/>
                  </a:cubicBezTo>
                  <a:cubicBezTo>
                    <a:pt x="250" y="39"/>
                    <a:pt x="249" y="38"/>
                    <a:pt x="247" y="36"/>
                  </a:cubicBezTo>
                  <a:cubicBezTo>
                    <a:pt x="246" y="35"/>
                    <a:pt x="245" y="34"/>
                    <a:pt x="244" y="33"/>
                  </a:cubicBezTo>
                  <a:cubicBezTo>
                    <a:pt x="243" y="31"/>
                    <a:pt x="244" y="29"/>
                    <a:pt x="244" y="26"/>
                  </a:cubicBezTo>
                  <a:cubicBezTo>
                    <a:pt x="245" y="25"/>
                    <a:pt x="245" y="23"/>
                    <a:pt x="245" y="21"/>
                  </a:cubicBezTo>
                  <a:cubicBezTo>
                    <a:pt x="244" y="20"/>
                    <a:pt x="244" y="19"/>
                    <a:pt x="244" y="19"/>
                  </a:cubicBezTo>
                  <a:cubicBezTo>
                    <a:pt x="243" y="18"/>
                    <a:pt x="243" y="18"/>
                    <a:pt x="243" y="18"/>
                  </a:cubicBezTo>
                  <a:cubicBezTo>
                    <a:pt x="242" y="18"/>
                    <a:pt x="242" y="18"/>
                    <a:pt x="242" y="18"/>
                  </a:cubicBezTo>
                  <a:cubicBezTo>
                    <a:pt x="242" y="18"/>
                    <a:pt x="241" y="18"/>
                    <a:pt x="240" y="17"/>
                  </a:cubicBezTo>
                  <a:cubicBezTo>
                    <a:pt x="239" y="16"/>
                    <a:pt x="239" y="15"/>
                    <a:pt x="239" y="14"/>
                  </a:cubicBezTo>
                  <a:cubicBezTo>
                    <a:pt x="238" y="13"/>
                    <a:pt x="238" y="12"/>
                    <a:pt x="237" y="12"/>
                  </a:cubicBezTo>
                  <a:cubicBezTo>
                    <a:pt x="236" y="12"/>
                    <a:pt x="236" y="12"/>
                    <a:pt x="236" y="12"/>
                  </a:cubicBezTo>
                  <a:cubicBezTo>
                    <a:pt x="236" y="12"/>
                    <a:pt x="236" y="12"/>
                    <a:pt x="236" y="12"/>
                  </a:cubicBezTo>
                  <a:cubicBezTo>
                    <a:pt x="235" y="12"/>
                    <a:pt x="234" y="12"/>
                    <a:pt x="233" y="13"/>
                  </a:cubicBezTo>
                  <a:cubicBezTo>
                    <a:pt x="233" y="13"/>
                    <a:pt x="232" y="14"/>
                    <a:pt x="231" y="14"/>
                  </a:cubicBezTo>
                  <a:cubicBezTo>
                    <a:pt x="230" y="14"/>
                    <a:pt x="229" y="14"/>
                    <a:pt x="228" y="14"/>
                  </a:cubicBezTo>
                  <a:cubicBezTo>
                    <a:pt x="227" y="14"/>
                    <a:pt x="226" y="14"/>
                    <a:pt x="225" y="14"/>
                  </a:cubicBezTo>
                  <a:cubicBezTo>
                    <a:pt x="224" y="14"/>
                    <a:pt x="223" y="14"/>
                    <a:pt x="222" y="14"/>
                  </a:cubicBezTo>
                  <a:cubicBezTo>
                    <a:pt x="220" y="14"/>
                    <a:pt x="219" y="14"/>
                    <a:pt x="217" y="14"/>
                  </a:cubicBezTo>
                  <a:cubicBezTo>
                    <a:pt x="217" y="15"/>
                    <a:pt x="217" y="15"/>
                    <a:pt x="216" y="15"/>
                  </a:cubicBezTo>
                  <a:cubicBezTo>
                    <a:pt x="214" y="16"/>
                    <a:pt x="212" y="17"/>
                    <a:pt x="210" y="17"/>
                  </a:cubicBezTo>
                  <a:cubicBezTo>
                    <a:pt x="210" y="17"/>
                    <a:pt x="209" y="17"/>
                    <a:pt x="209" y="17"/>
                  </a:cubicBezTo>
                  <a:cubicBezTo>
                    <a:pt x="208" y="16"/>
                    <a:pt x="207" y="16"/>
                    <a:pt x="207" y="15"/>
                  </a:cubicBezTo>
                  <a:cubicBezTo>
                    <a:pt x="206" y="14"/>
                    <a:pt x="206" y="14"/>
                    <a:pt x="206" y="14"/>
                  </a:cubicBezTo>
                  <a:cubicBezTo>
                    <a:pt x="205" y="14"/>
                    <a:pt x="205" y="14"/>
                    <a:pt x="205" y="14"/>
                  </a:cubicBezTo>
                  <a:cubicBezTo>
                    <a:pt x="203" y="14"/>
                    <a:pt x="201" y="14"/>
                    <a:pt x="199" y="15"/>
                  </a:cubicBezTo>
                  <a:cubicBezTo>
                    <a:pt x="198" y="15"/>
                    <a:pt x="197" y="15"/>
                    <a:pt x="196" y="15"/>
                  </a:cubicBezTo>
                  <a:cubicBezTo>
                    <a:pt x="194" y="15"/>
                    <a:pt x="192" y="16"/>
                    <a:pt x="191" y="16"/>
                  </a:cubicBezTo>
                  <a:cubicBezTo>
                    <a:pt x="189" y="17"/>
                    <a:pt x="188" y="17"/>
                    <a:pt x="187" y="17"/>
                  </a:cubicBezTo>
                  <a:cubicBezTo>
                    <a:pt x="185" y="18"/>
                    <a:pt x="185" y="18"/>
                    <a:pt x="185" y="18"/>
                  </a:cubicBezTo>
                  <a:cubicBezTo>
                    <a:pt x="182" y="18"/>
                    <a:pt x="182" y="18"/>
                    <a:pt x="180" y="21"/>
                  </a:cubicBezTo>
                  <a:cubicBezTo>
                    <a:pt x="179" y="21"/>
                    <a:pt x="179" y="21"/>
                    <a:pt x="179" y="21"/>
                  </a:cubicBezTo>
                  <a:cubicBezTo>
                    <a:pt x="177" y="23"/>
                    <a:pt x="176" y="25"/>
                    <a:pt x="173" y="25"/>
                  </a:cubicBezTo>
                  <a:cubicBezTo>
                    <a:pt x="173" y="25"/>
                    <a:pt x="172" y="25"/>
                    <a:pt x="172" y="25"/>
                  </a:cubicBezTo>
                  <a:cubicBezTo>
                    <a:pt x="171" y="24"/>
                    <a:pt x="171" y="23"/>
                    <a:pt x="171" y="22"/>
                  </a:cubicBezTo>
                  <a:cubicBezTo>
                    <a:pt x="170" y="20"/>
                    <a:pt x="170" y="20"/>
                    <a:pt x="170" y="20"/>
                  </a:cubicBezTo>
                  <a:cubicBezTo>
                    <a:pt x="168" y="21"/>
                    <a:pt x="168" y="21"/>
                    <a:pt x="168" y="21"/>
                  </a:cubicBezTo>
                  <a:cubicBezTo>
                    <a:pt x="167" y="21"/>
                    <a:pt x="167" y="21"/>
                    <a:pt x="166" y="22"/>
                  </a:cubicBezTo>
                  <a:cubicBezTo>
                    <a:pt x="166" y="22"/>
                    <a:pt x="165" y="23"/>
                    <a:pt x="164" y="23"/>
                  </a:cubicBezTo>
                  <a:cubicBezTo>
                    <a:pt x="164" y="23"/>
                    <a:pt x="164" y="23"/>
                    <a:pt x="164" y="23"/>
                  </a:cubicBezTo>
                  <a:cubicBezTo>
                    <a:pt x="163" y="23"/>
                    <a:pt x="162" y="22"/>
                    <a:pt x="162" y="21"/>
                  </a:cubicBezTo>
                  <a:cubicBezTo>
                    <a:pt x="160" y="19"/>
                    <a:pt x="160" y="17"/>
                    <a:pt x="160" y="14"/>
                  </a:cubicBezTo>
                  <a:cubicBezTo>
                    <a:pt x="160" y="12"/>
                    <a:pt x="160" y="11"/>
                    <a:pt x="159" y="9"/>
                  </a:cubicBezTo>
                  <a:cubicBezTo>
                    <a:pt x="158" y="7"/>
                    <a:pt x="155" y="6"/>
                    <a:pt x="147" y="6"/>
                  </a:cubicBezTo>
                  <a:cubicBezTo>
                    <a:pt x="145" y="6"/>
                    <a:pt x="143" y="6"/>
                    <a:pt x="142" y="6"/>
                  </a:cubicBezTo>
                  <a:cubicBezTo>
                    <a:pt x="141" y="6"/>
                    <a:pt x="139" y="6"/>
                    <a:pt x="139" y="6"/>
                  </a:cubicBezTo>
                  <a:cubicBezTo>
                    <a:pt x="136" y="6"/>
                    <a:pt x="134" y="5"/>
                    <a:pt x="132" y="5"/>
                  </a:cubicBezTo>
                  <a:cubicBezTo>
                    <a:pt x="131" y="4"/>
                    <a:pt x="130" y="4"/>
                    <a:pt x="129" y="4"/>
                  </a:cubicBezTo>
                  <a:cubicBezTo>
                    <a:pt x="128" y="3"/>
                    <a:pt x="127" y="3"/>
                    <a:pt x="125" y="3"/>
                  </a:cubicBezTo>
                  <a:cubicBezTo>
                    <a:pt x="124" y="3"/>
                    <a:pt x="123" y="3"/>
                    <a:pt x="122" y="3"/>
                  </a:cubicBezTo>
                  <a:cubicBezTo>
                    <a:pt x="121" y="3"/>
                    <a:pt x="120" y="4"/>
                    <a:pt x="119" y="4"/>
                  </a:cubicBezTo>
                  <a:cubicBezTo>
                    <a:pt x="118" y="4"/>
                    <a:pt x="118" y="4"/>
                    <a:pt x="118" y="4"/>
                  </a:cubicBezTo>
                  <a:cubicBezTo>
                    <a:pt x="116" y="3"/>
                    <a:pt x="115" y="3"/>
                    <a:pt x="114" y="2"/>
                  </a:cubicBezTo>
                  <a:cubicBezTo>
                    <a:pt x="113" y="1"/>
                    <a:pt x="112" y="0"/>
                    <a:pt x="110" y="0"/>
                  </a:cubicBezTo>
                  <a:cubicBezTo>
                    <a:pt x="110" y="0"/>
                    <a:pt x="110" y="0"/>
                    <a:pt x="110" y="0"/>
                  </a:cubicBezTo>
                  <a:cubicBezTo>
                    <a:pt x="109" y="0"/>
                    <a:pt x="109" y="0"/>
                    <a:pt x="109" y="0"/>
                  </a:cubicBezTo>
                  <a:cubicBezTo>
                    <a:pt x="107" y="0"/>
                    <a:pt x="103" y="3"/>
                    <a:pt x="102" y="3"/>
                  </a:cubicBezTo>
                  <a:cubicBezTo>
                    <a:pt x="102" y="3"/>
                    <a:pt x="102" y="3"/>
                    <a:pt x="102" y="3"/>
                  </a:cubicBezTo>
                  <a:cubicBezTo>
                    <a:pt x="102" y="3"/>
                    <a:pt x="102" y="3"/>
                    <a:pt x="102" y="3"/>
                  </a:cubicBezTo>
                  <a:cubicBezTo>
                    <a:pt x="102" y="4"/>
                    <a:pt x="101" y="4"/>
                    <a:pt x="101" y="4"/>
                  </a:cubicBezTo>
                  <a:cubicBezTo>
                    <a:pt x="101" y="4"/>
                    <a:pt x="101" y="4"/>
                    <a:pt x="101" y="4"/>
                  </a:cubicBezTo>
                  <a:cubicBezTo>
                    <a:pt x="101" y="3"/>
                    <a:pt x="101" y="3"/>
                    <a:pt x="101" y="3"/>
                  </a:cubicBezTo>
                  <a:cubicBezTo>
                    <a:pt x="100" y="3"/>
                    <a:pt x="100" y="3"/>
                    <a:pt x="100" y="3"/>
                  </a:cubicBezTo>
                  <a:cubicBezTo>
                    <a:pt x="98" y="3"/>
                    <a:pt x="89" y="5"/>
                    <a:pt x="87" y="8"/>
                  </a:cubicBezTo>
                  <a:cubicBezTo>
                    <a:pt x="87" y="9"/>
                    <a:pt x="87" y="9"/>
                    <a:pt x="87" y="9"/>
                  </a:cubicBezTo>
                  <a:cubicBezTo>
                    <a:pt x="87" y="10"/>
                    <a:pt x="87" y="10"/>
                    <a:pt x="87" y="10"/>
                  </a:cubicBezTo>
                  <a:cubicBezTo>
                    <a:pt x="87" y="10"/>
                    <a:pt x="87" y="10"/>
                    <a:pt x="87" y="10"/>
                  </a:cubicBezTo>
                  <a:cubicBezTo>
                    <a:pt x="87" y="11"/>
                    <a:pt x="87" y="12"/>
                    <a:pt x="88" y="13"/>
                  </a:cubicBezTo>
                  <a:cubicBezTo>
                    <a:pt x="89" y="14"/>
                    <a:pt x="90" y="16"/>
                    <a:pt x="89" y="17"/>
                  </a:cubicBezTo>
                  <a:cubicBezTo>
                    <a:pt x="88" y="19"/>
                    <a:pt x="84" y="21"/>
                    <a:pt x="79" y="22"/>
                  </a:cubicBezTo>
                  <a:cubicBezTo>
                    <a:pt x="78" y="22"/>
                    <a:pt x="77" y="23"/>
                    <a:pt x="76" y="23"/>
                  </a:cubicBezTo>
                  <a:cubicBezTo>
                    <a:pt x="71" y="25"/>
                    <a:pt x="67" y="27"/>
                    <a:pt x="64" y="31"/>
                  </a:cubicBezTo>
                  <a:cubicBezTo>
                    <a:pt x="62" y="34"/>
                    <a:pt x="61" y="37"/>
                    <a:pt x="60" y="40"/>
                  </a:cubicBezTo>
                  <a:cubicBezTo>
                    <a:pt x="59" y="42"/>
                    <a:pt x="59" y="43"/>
                    <a:pt x="58" y="45"/>
                  </a:cubicBezTo>
                  <a:cubicBezTo>
                    <a:pt x="58" y="47"/>
                    <a:pt x="56" y="49"/>
                    <a:pt x="54" y="51"/>
                  </a:cubicBezTo>
                  <a:cubicBezTo>
                    <a:pt x="53" y="53"/>
                    <a:pt x="52" y="54"/>
                    <a:pt x="51" y="56"/>
                  </a:cubicBezTo>
                  <a:cubicBezTo>
                    <a:pt x="50" y="58"/>
                    <a:pt x="50" y="61"/>
                    <a:pt x="50" y="63"/>
                  </a:cubicBezTo>
                  <a:cubicBezTo>
                    <a:pt x="49" y="65"/>
                    <a:pt x="49" y="68"/>
                    <a:pt x="47" y="70"/>
                  </a:cubicBezTo>
                  <a:cubicBezTo>
                    <a:pt x="46" y="72"/>
                    <a:pt x="45" y="74"/>
                    <a:pt x="44" y="76"/>
                  </a:cubicBezTo>
                  <a:cubicBezTo>
                    <a:pt x="43" y="78"/>
                    <a:pt x="41" y="80"/>
                    <a:pt x="40" y="82"/>
                  </a:cubicBezTo>
                  <a:cubicBezTo>
                    <a:pt x="37" y="85"/>
                    <a:pt x="35" y="89"/>
                    <a:pt x="33" y="92"/>
                  </a:cubicBezTo>
                  <a:cubicBezTo>
                    <a:pt x="30" y="98"/>
                    <a:pt x="26" y="104"/>
                    <a:pt x="21" y="107"/>
                  </a:cubicBezTo>
                  <a:cubicBezTo>
                    <a:pt x="20" y="108"/>
                    <a:pt x="17" y="109"/>
                    <a:pt x="15" y="110"/>
                  </a:cubicBezTo>
                  <a:cubicBezTo>
                    <a:pt x="13" y="111"/>
                    <a:pt x="11" y="112"/>
                    <a:pt x="9" y="114"/>
                  </a:cubicBezTo>
                  <a:cubicBezTo>
                    <a:pt x="6" y="115"/>
                    <a:pt x="4" y="117"/>
                    <a:pt x="2" y="120"/>
                  </a:cubicBezTo>
                  <a:cubicBezTo>
                    <a:pt x="0" y="121"/>
                    <a:pt x="0" y="121"/>
                    <a:pt x="0" y="121"/>
                  </a:cubicBezTo>
                  <a:cubicBezTo>
                    <a:pt x="3" y="123"/>
                    <a:pt x="3" y="123"/>
                    <a:pt x="3" y="123"/>
                  </a:cubicBezTo>
                  <a:cubicBezTo>
                    <a:pt x="4" y="124"/>
                    <a:pt x="7" y="125"/>
                    <a:pt x="9" y="125"/>
                  </a:cubicBezTo>
                  <a:cubicBezTo>
                    <a:pt x="10" y="125"/>
                    <a:pt x="10" y="125"/>
                    <a:pt x="10" y="125"/>
                  </a:cubicBezTo>
                  <a:cubicBezTo>
                    <a:pt x="12" y="125"/>
                    <a:pt x="13" y="124"/>
                    <a:pt x="14" y="124"/>
                  </a:cubicBezTo>
                  <a:cubicBezTo>
                    <a:pt x="16" y="124"/>
                    <a:pt x="17" y="123"/>
                    <a:pt x="19" y="123"/>
                  </a:cubicBezTo>
                  <a:cubicBezTo>
                    <a:pt x="20" y="123"/>
                    <a:pt x="21" y="124"/>
                    <a:pt x="22" y="124"/>
                  </a:cubicBezTo>
                  <a:cubicBezTo>
                    <a:pt x="23" y="124"/>
                    <a:pt x="24" y="124"/>
                    <a:pt x="25" y="125"/>
                  </a:cubicBezTo>
                  <a:cubicBezTo>
                    <a:pt x="26" y="125"/>
                    <a:pt x="27" y="126"/>
                    <a:pt x="28" y="126"/>
                  </a:cubicBezTo>
                  <a:cubicBezTo>
                    <a:pt x="29" y="126"/>
                    <a:pt x="30" y="125"/>
                    <a:pt x="31" y="125"/>
                  </a:cubicBezTo>
                  <a:cubicBezTo>
                    <a:pt x="31" y="124"/>
                    <a:pt x="32" y="124"/>
                    <a:pt x="33" y="124"/>
                  </a:cubicBezTo>
                  <a:cubicBezTo>
                    <a:pt x="34" y="123"/>
                    <a:pt x="36" y="123"/>
                    <a:pt x="38" y="123"/>
                  </a:cubicBezTo>
                  <a:cubicBezTo>
                    <a:pt x="40" y="123"/>
                    <a:pt x="43" y="124"/>
                    <a:pt x="44" y="124"/>
                  </a:cubicBezTo>
                  <a:cubicBezTo>
                    <a:pt x="47" y="125"/>
                    <a:pt x="49" y="126"/>
                    <a:pt x="51" y="127"/>
                  </a:cubicBezTo>
                  <a:cubicBezTo>
                    <a:pt x="53" y="128"/>
                    <a:pt x="56" y="129"/>
                    <a:pt x="58" y="129"/>
                  </a:cubicBezTo>
                  <a:cubicBezTo>
                    <a:pt x="59" y="130"/>
                    <a:pt x="60" y="130"/>
                    <a:pt x="61" y="130"/>
                  </a:cubicBezTo>
                  <a:cubicBezTo>
                    <a:pt x="62" y="130"/>
                    <a:pt x="63" y="130"/>
                    <a:pt x="64" y="129"/>
                  </a:cubicBezTo>
                  <a:cubicBezTo>
                    <a:pt x="66" y="129"/>
                    <a:pt x="67" y="129"/>
                    <a:pt x="68" y="129"/>
                  </a:cubicBezTo>
                  <a:cubicBezTo>
                    <a:pt x="70" y="129"/>
                    <a:pt x="72" y="130"/>
                    <a:pt x="73" y="130"/>
                  </a:cubicBezTo>
                  <a:cubicBezTo>
                    <a:pt x="76" y="132"/>
                    <a:pt x="76" y="132"/>
                    <a:pt x="76" y="132"/>
                  </a:cubicBezTo>
                  <a:cubicBezTo>
                    <a:pt x="80" y="134"/>
                    <a:pt x="84" y="137"/>
                    <a:pt x="88" y="138"/>
                  </a:cubicBezTo>
                  <a:cubicBezTo>
                    <a:pt x="93" y="140"/>
                    <a:pt x="100" y="142"/>
                    <a:pt x="105" y="142"/>
                  </a:cubicBezTo>
                  <a:cubicBezTo>
                    <a:pt x="106" y="142"/>
                    <a:pt x="107" y="142"/>
                    <a:pt x="108" y="142"/>
                  </a:cubicBezTo>
                  <a:cubicBezTo>
                    <a:pt x="110" y="142"/>
                    <a:pt x="112" y="142"/>
                    <a:pt x="114" y="142"/>
                  </a:cubicBezTo>
                  <a:cubicBezTo>
                    <a:pt x="115" y="142"/>
                    <a:pt x="117" y="142"/>
                    <a:pt x="119" y="142"/>
                  </a:cubicBezTo>
                  <a:cubicBezTo>
                    <a:pt x="121" y="142"/>
                    <a:pt x="123" y="142"/>
                    <a:pt x="124" y="142"/>
                  </a:cubicBezTo>
                  <a:cubicBezTo>
                    <a:pt x="127" y="143"/>
                    <a:pt x="131" y="147"/>
                    <a:pt x="134" y="149"/>
                  </a:cubicBezTo>
                  <a:cubicBezTo>
                    <a:pt x="135" y="150"/>
                    <a:pt x="135" y="150"/>
                    <a:pt x="135" y="150"/>
                  </a:cubicBezTo>
                  <a:cubicBezTo>
                    <a:pt x="139" y="154"/>
                    <a:pt x="140" y="161"/>
                    <a:pt x="140" y="167"/>
                  </a:cubicBezTo>
                  <a:cubicBezTo>
                    <a:pt x="140" y="170"/>
                    <a:pt x="141" y="172"/>
                    <a:pt x="142" y="175"/>
                  </a:cubicBezTo>
                  <a:cubicBezTo>
                    <a:pt x="142" y="178"/>
                    <a:pt x="142" y="179"/>
                    <a:pt x="141" y="181"/>
                  </a:cubicBezTo>
                  <a:cubicBezTo>
                    <a:pt x="141" y="182"/>
                    <a:pt x="140" y="183"/>
                    <a:pt x="140" y="184"/>
                  </a:cubicBezTo>
                  <a:cubicBezTo>
                    <a:pt x="140" y="188"/>
                    <a:pt x="147" y="197"/>
                    <a:pt x="150" y="200"/>
                  </a:cubicBezTo>
                  <a:cubicBezTo>
                    <a:pt x="151" y="201"/>
                    <a:pt x="151" y="201"/>
                    <a:pt x="151" y="201"/>
                  </a:cubicBezTo>
                  <a:cubicBezTo>
                    <a:pt x="152" y="202"/>
                    <a:pt x="154" y="204"/>
                    <a:pt x="155" y="206"/>
                  </a:cubicBezTo>
                  <a:cubicBezTo>
                    <a:pt x="155" y="209"/>
                    <a:pt x="154" y="210"/>
                    <a:pt x="153" y="211"/>
                  </a:cubicBezTo>
                  <a:cubicBezTo>
                    <a:pt x="152" y="212"/>
                    <a:pt x="152" y="212"/>
                    <a:pt x="151" y="213"/>
                  </a:cubicBezTo>
                  <a:cubicBezTo>
                    <a:pt x="150" y="215"/>
                    <a:pt x="150" y="217"/>
                    <a:pt x="151" y="219"/>
                  </a:cubicBezTo>
                  <a:cubicBezTo>
                    <a:pt x="152" y="221"/>
                    <a:pt x="155" y="223"/>
                    <a:pt x="166" y="223"/>
                  </a:cubicBezTo>
                  <a:cubicBezTo>
                    <a:pt x="168" y="223"/>
                    <a:pt x="170" y="223"/>
                    <a:pt x="173" y="223"/>
                  </a:cubicBezTo>
                  <a:cubicBezTo>
                    <a:pt x="174" y="223"/>
                    <a:pt x="175" y="223"/>
                    <a:pt x="176" y="223"/>
                  </a:cubicBezTo>
                  <a:cubicBezTo>
                    <a:pt x="179" y="223"/>
                    <a:pt x="181" y="223"/>
                    <a:pt x="185" y="226"/>
                  </a:cubicBezTo>
                  <a:cubicBezTo>
                    <a:pt x="185" y="227"/>
                    <a:pt x="185" y="229"/>
                    <a:pt x="184" y="231"/>
                  </a:cubicBezTo>
                  <a:cubicBezTo>
                    <a:pt x="183" y="233"/>
                    <a:pt x="182" y="235"/>
                    <a:pt x="183" y="237"/>
                  </a:cubicBezTo>
                  <a:cubicBezTo>
                    <a:pt x="184" y="239"/>
                    <a:pt x="187" y="239"/>
                    <a:pt x="189" y="239"/>
                  </a:cubicBezTo>
                  <a:cubicBezTo>
                    <a:pt x="191" y="239"/>
                    <a:pt x="192" y="239"/>
                    <a:pt x="193" y="240"/>
                  </a:cubicBezTo>
                  <a:cubicBezTo>
                    <a:pt x="195" y="241"/>
                    <a:pt x="196" y="243"/>
                    <a:pt x="197" y="244"/>
                  </a:cubicBezTo>
                  <a:cubicBezTo>
                    <a:pt x="198" y="246"/>
                    <a:pt x="199" y="247"/>
                    <a:pt x="200" y="248"/>
                  </a:cubicBezTo>
                  <a:cubicBezTo>
                    <a:pt x="201" y="249"/>
                    <a:pt x="201" y="249"/>
                    <a:pt x="202" y="250"/>
                  </a:cubicBezTo>
                  <a:cubicBezTo>
                    <a:pt x="203" y="250"/>
                    <a:pt x="203" y="250"/>
                    <a:pt x="204" y="251"/>
                  </a:cubicBezTo>
                  <a:cubicBezTo>
                    <a:pt x="206" y="252"/>
                    <a:pt x="206" y="252"/>
                    <a:pt x="206" y="252"/>
                  </a:cubicBezTo>
                  <a:cubicBezTo>
                    <a:pt x="207" y="250"/>
                    <a:pt x="207" y="250"/>
                    <a:pt x="207" y="250"/>
                  </a:cubicBezTo>
                  <a:cubicBezTo>
                    <a:pt x="207" y="249"/>
                    <a:pt x="207" y="247"/>
                    <a:pt x="208" y="246"/>
                  </a:cubicBezTo>
                  <a:cubicBezTo>
                    <a:pt x="208" y="244"/>
                    <a:pt x="209" y="241"/>
                    <a:pt x="210" y="239"/>
                  </a:cubicBezTo>
                  <a:cubicBezTo>
                    <a:pt x="211" y="238"/>
                    <a:pt x="211" y="238"/>
                    <a:pt x="211" y="238"/>
                  </a:cubicBezTo>
                  <a:cubicBezTo>
                    <a:pt x="213" y="236"/>
                    <a:pt x="215" y="234"/>
                    <a:pt x="217" y="233"/>
                  </a:cubicBezTo>
                  <a:cubicBezTo>
                    <a:pt x="220" y="231"/>
                    <a:pt x="223" y="230"/>
                    <a:pt x="226" y="229"/>
                  </a:cubicBezTo>
                  <a:cubicBezTo>
                    <a:pt x="227" y="228"/>
                    <a:pt x="229" y="227"/>
                    <a:pt x="231" y="227"/>
                  </a:cubicBezTo>
                  <a:cubicBezTo>
                    <a:pt x="233" y="226"/>
                    <a:pt x="235" y="224"/>
                    <a:pt x="237" y="223"/>
                  </a:cubicBezTo>
                  <a:cubicBezTo>
                    <a:pt x="238" y="223"/>
                    <a:pt x="239" y="222"/>
                    <a:pt x="240" y="221"/>
                  </a:cubicBezTo>
                  <a:cubicBezTo>
                    <a:pt x="241" y="220"/>
                    <a:pt x="242" y="220"/>
                    <a:pt x="243" y="219"/>
                  </a:cubicBezTo>
                  <a:cubicBezTo>
                    <a:pt x="246" y="217"/>
                    <a:pt x="248" y="216"/>
                    <a:pt x="250" y="213"/>
                  </a:cubicBezTo>
                  <a:cubicBezTo>
                    <a:pt x="252" y="212"/>
                    <a:pt x="252" y="212"/>
                    <a:pt x="255" y="212"/>
                  </a:cubicBezTo>
                  <a:cubicBezTo>
                    <a:pt x="256" y="212"/>
                    <a:pt x="258" y="211"/>
                    <a:pt x="259" y="211"/>
                  </a:cubicBezTo>
                  <a:cubicBezTo>
                    <a:pt x="260" y="211"/>
                    <a:pt x="261" y="211"/>
                    <a:pt x="261" y="210"/>
                  </a:cubicBezTo>
                  <a:cubicBezTo>
                    <a:pt x="262" y="210"/>
                    <a:pt x="263" y="210"/>
                    <a:pt x="263" y="210"/>
                  </a:cubicBezTo>
                  <a:cubicBezTo>
                    <a:pt x="265" y="210"/>
                    <a:pt x="266" y="210"/>
                    <a:pt x="268" y="209"/>
                  </a:cubicBezTo>
                  <a:cubicBezTo>
                    <a:pt x="271" y="207"/>
                    <a:pt x="273" y="204"/>
                    <a:pt x="275" y="201"/>
                  </a:cubicBezTo>
                  <a:cubicBezTo>
                    <a:pt x="275" y="200"/>
                    <a:pt x="275" y="200"/>
                    <a:pt x="276" y="199"/>
                  </a:cubicBezTo>
                  <a:cubicBezTo>
                    <a:pt x="276" y="198"/>
                    <a:pt x="276" y="197"/>
                    <a:pt x="277" y="197"/>
                  </a:cubicBezTo>
                  <a:cubicBezTo>
                    <a:pt x="277" y="196"/>
                    <a:pt x="278" y="196"/>
                    <a:pt x="279" y="196"/>
                  </a:cubicBezTo>
                  <a:cubicBezTo>
                    <a:pt x="279" y="195"/>
                    <a:pt x="280" y="195"/>
                    <a:pt x="280" y="195"/>
                  </a:cubicBezTo>
                  <a:cubicBezTo>
                    <a:pt x="281" y="195"/>
                    <a:pt x="282" y="194"/>
                    <a:pt x="283" y="193"/>
                  </a:cubicBezTo>
                  <a:cubicBezTo>
                    <a:pt x="284" y="192"/>
                    <a:pt x="285" y="192"/>
                    <a:pt x="286" y="192"/>
                  </a:cubicBezTo>
                  <a:cubicBezTo>
                    <a:pt x="288" y="192"/>
                    <a:pt x="289" y="191"/>
                    <a:pt x="291" y="190"/>
                  </a:cubicBezTo>
                  <a:cubicBezTo>
                    <a:pt x="292" y="190"/>
                    <a:pt x="294" y="189"/>
                    <a:pt x="295" y="189"/>
                  </a:cubicBezTo>
                  <a:cubicBezTo>
                    <a:pt x="296" y="189"/>
                    <a:pt x="296" y="189"/>
                    <a:pt x="296" y="189"/>
                  </a:cubicBezTo>
                  <a:cubicBezTo>
                    <a:pt x="307" y="191"/>
                    <a:pt x="307" y="191"/>
                    <a:pt x="307" y="191"/>
                  </a:cubicBezTo>
                  <a:cubicBezTo>
                    <a:pt x="307" y="191"/>
                    <a:pt x="308" y="191"/>
                    <a:pt x="308" y="191"/>
                  </a:cubicBezTo>
                  <a:cubicBezTo>
                    <a:pt x="309" y="191"/>
                    <a:pt x="311" y="192"/>
                    <a:pt x="312" y="192"/>
                  </a:cubicBezTo>
                  <a:cubicBezTo>
                    <a:pt x="313" y="192"/>
                    <a:pt x="314" y="191"/>
                    <a:pt x="315" y="190"/>
                  </a:cubicBezTo>
                  <a:cubicBezTo>
                    <a:pt x="316" y="189"/>
                    <a:pt x="316" y="187"/>
                    <a:pt x="316" y="186"/>
                  </a:cubicBezTo>
                  <a:cubicBezTo>
                    <a:pt x="316" y="186"/>
                    <a:pt x="316" y="186"/>
                    <a:pt x="316" y="186"/>
                  </a:cubicBezTo>
                  <a:cubicBezTo>
                    <a:pt x="316" y="186"/>
                    <a:pt x="316" y="186"/>
                    <a:pt x="316" y="185"/>
                  </a:cubicBezTo>
                  <a:cubicBezTo>
                    <a:pt x="318" y="184"/>
                    <a:pt x="319" y="183"/>
                    <a:pt x="321" y="182"/>
                  </a:cubicBezTo>
                  <a:cubicBezTo>
                    <a:pt x="324" y="181"/>
                    <a:pt x="326" y="179"/>
                    <a:pt x="328" y="178"/>
                  </a:cubicBezTo>
                  <a:cubicBezTo>
                    <a:pt x="330" y="176"/>
                    <a:pt x="332" y="175"/>
                    <a:pt x="334" y="174"/>
                  </a:cubicBezTo>
                  <a:cubicBezTo>
                    <a:pt x="335" y="173"/>
                    <a:pt x="337" y="173"/>
                    <a:pt x="339" y="173"/>
                  </a:cubicBezTo>
                  <a:cubicBezTo>
                    <a:pt x="339" y="173"/>
                    <a:pt x="339" y="173"/>
                    <a:pt x="339" y="173"/>
                  </a:cubicBezTo>
                  <a:cubicBezTo>
                    <a:pt x="341" y="173"/>
                    <a:pt x="342" y="173"/>
                    <a:pt x="343" y="173"/>
                  </a:cubicBezTo>
                  <a:cubicBezTo>
                    <a:pt x="347" y="173"/>
                    <a:pt x="347" y="173"/>
                    <a:pt x="347" y="173"/>
                  </a:cubicBezTo>
                  <a:cubicBezTo>
                    <a:pt x="346" y="170"/>
                    <a:pt x="346" y="170"/>
                    <a:pt x="346" y="170"/>
                  </a:cubicBezTo>
                  <a:cubicBezTo>
                    <a:pt x="346" y="170"/>
                    <a:pt x="345" y="169"/>
                    <a:pt x="345" y="168"/>
                  </a:cubicBezTo>
                  <a:cubicBezTo>
                    <a:pt x="345" y="168"/>
                    <a:pt x="344" y="167"/>
                    <a:pt x="343" y="166"/>
                  </a:cubicBezTo>
                  <a:cubicBezTo>
                    <a:pt x="342" y="164"/>
                    <a:pt x="341" y="162"/>
                    <a:pt x="340" y="160"/>
                  </a:cubicBezTo>
                  <a:cubicBezTo>
                    <a:pt x="340" y="155"/>
                    <a:pt x="346" y="150"/>
                    <a:pt x="351" y="148"/>
                  </a:cubicBezTo>
                  <a:cubicBezTo>
                    <a:pt x="353" y="147"/>
                    <a:pt x="355" y="146"/>
                    <a:pt x="357" y="146"/>
                  </a:cubicBezTo>
                  <a:cubicBezTo>
                    <a:pt x="361" y="145"/>
                    <a:pt x="365" y="144"/>
                    <a:pt x="368" y="142"/>
                  </a:cubicBezTo>
                  <a:cubicBezTo>
                    <a:pt x="371" y="139"/>
                    <a:pt x="370" y="136"/>
                    <a:pt x="370" y="13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1" name="Freeform 30"/>
            <p:cNvSpPr>
              <a:spLocks/>
            </p:cNvSpPr>
            <p:nvPr/>
          </p:nvSpPr>
          <p:spPr bwMode="auto">
            <a:xfrm>
              <a:off x="851450" y="1707092"/>
              <a:ext cx="853455" cy="428531"/>
            </a:xfrm>
            <a:custGeom>
              <a:avLst/>
              <a:gdLst>
                <a:gd name="T0" fmla="*/ 172 w 337"/>
                <a:gd name="T1" fmla="*/ 42 h 177"/>
                <a:gd name="T2" fmla="*/ 172 w 337"/>
                <a:gd name="T3" fmla="*/ 41 h 177"/>
                <a:gd name="T4" fmla="*/ 12 w 337"/>
                <a:gd name="T5" fmla="*/ 2 h 177"/>
                <a:gd name="T6" fmla="*/ 10 w 337"/>
                <a:gd name="T7" fmla="*/ 6 h 177"/>
                <a:gd name="T8" fmla="*/ 10 w 337"/>
                <a:gd name="T9" fmla="*/ 11 h 177"/>
                <a:gd name="T10" fmla="*/ 0 w 337"/>
                <a:gd name="T11" fmla="*/ 21 h 177"/>
                <a:gd name="T12" fmla="*/ 6 w 337"/>
                <a:gd name="T13" fmla="*/ 29 h 177"/>
                <a:gd name="T14" fmla="*/ 12 w 337"/>
                <a:gd name="T15" fmla="*/ 37 h 177"/>
                <a:gd name="T16" fmla="*/ 16 w 337"/>
                <a:gd name="T17" fmla="*/ 45 h 177"/>
                <a:gd name="T18" fmla="*/ 18 w 337"/>
                <a:gd name="T19" fmla="*/ 47 h 177"/>
                <a:gd name="T20" fmla="*/ 21 w 337"/>
                <a:gd name="T21" fmla="*/ 55 h 177"/>
                <a:gd name="T22" fmla="*/ 27 w 337"/>
                <a:gd name="T23" fmla="*/ 61 h 177"/>
                <a:gd name="T24" fmla="*/ 30 w 337"/>
                <a:gd name="T25" fmla="*/ 67 h 177"/>
                <a:gd name="T26" fmla="*/ 36 w 337"/>
                <a:gd name="T27" fmla="*/ 73 h 177"/>
                <a:gd name="T28" fmla="*/ 45 w 337"/>
                <a:gd name="T29" fmla="*/ 81 h 177"/>
                <a:gd name="T30" fmla="*/ 48 w 337"/>
                <a:gd name="T31" fmla="*/ 85 h 177"/>
                <a:gd name="T32" fmla="*/ 49 w 337"/>
                <a:gd name="T33" fmla="*/ 92 h 177"/>
                <a:gd name="T34" fmla="*/ 46 w 337"/>
                <a:gd name="T35" fmla="*/ 98 h 177"/>
                <a:gd name="T36" fmla="*/ 42 w 337"/>
                <a:gd name="T37" fmla="*/ 105 h 177"/>
                <a:gd name="T38" fmla="*/ 45 w 337"/>
                <a:gd name="T39" fmla="*/ 106 h 177"/>
                <a:gd name="T40" fmla="*/ 59 w 337"/>
                <a:gd name="T41" fmla="*/ 108 h 177"/>
                <a:gd name="T42" fmla="*/ 69 w 337"/>
                <a:gd name="T43" fmla="*/ 108 h 177"/>
                <a:gd name="T44" fmla="*/ 74 w 337"/>
                <a:gd name="T45" fmla="*/ 108 h 177"/>
                <a:gd name="T46" fmla="*/ 81 w 337"/>
                <a:gd name="T47" fmla="*/ 114 h 177"/>
                <a:gd name="T48" fmla="*/ 83 w 337"/>
                <a:gd name="T49" fmla="*/ 120 h 177"/>
                <a:gd name="T50" fmla="*/ 93 w 337"/>
                <a:gd name="T51" fmla="*/ 131 h 177"/>
                <a:gd name="T52" fmla="*/ 99 w 337"/>
                <a:gd name="T53" fmla="*/ 130 h 177"/>
                <a:gd name="T54" fmla="*/ 107 w 337"/>
                <a:gd name="T55" fmla="*/ 131 h 177"/>
                <a:gd name="T56" fmla="*/ 144 w 337"/>
                <a:gd name="T57" fmla="*/ 116 h 177"/>
                <a:gd name="T58" fmla="*/ 149 w 337"/>
                <a:gd name="T59" fmla="*/ 111 h 177"/>
                <a:gd name="T60" fmla="*/ 155 w 337"/>
                <a:gd name="T61" fmla="*/ 105 h 177"/>
                <a:gd name="T62" fmla="*/ 157 w 337"/>
                <a:gd name="T63" fmla="*/ 104 h 177"/>
                <a:gd name="T64" fmla="*/ 158 w 337"/>
                <a:gd name="T65" fmla="*/ 108 h 177"/>
                <a:gd name="T66" fmla="*/ 157 w 337"/>
                <a:gd name="T67" fmla="*/ 114 h 177"/>
                <a:gd name="T68" fmla="*/ 154 w 337"/>
                <a:gd name="T69" fmla="*/ 124 h 177"/>
                <a:gd name="T70" fmla="*/ 156 w 337"/>
                <a:gd name="T71" fmla="*/ 136 h 177"/>
                <a:gd name="T72" fmla="*/ 157 w 337"/>
                <a:gd name="T73" fmla="*/ 147 h 177"/>
                <a:gd name="T74" fmla="*/ 158 w 337"/>
                <a:gd name="T75" fmla="*/ 159 h 177"/>
                <a:gd name="T76" fmla="*/ 158 w 337"/>
                <a:gd name="T77" fmla="*/ 167 h 177"/>
                <a:gd name="T78" fmla="*/ 162 w 337"/>
                <a:gd name="T79" fmla="*/ 170 h 177"/>
                <a:gd name="T80" fmla="*/ 167 w 337"/>
                <a:gd name="T81" fmla="*/ 174 h 177"/>
                <a:gd name="T82" fmla="*/ 176 w 337"/>
                <a:gd name="T83" fmla="*/ 176 h 177"/>
                <a:gd name="T84" fmla="*/ 192 w 337"/>
                <a:gd name="T85" fmla="*/ 167 h 177"/>
                <a:gd name="T86" fmla="*/ 198 w 337"/>
                <a:gd name="T87" fmla="*/ 168 h 177"/>
                <a:gd name="T88" fmla="*/ 201 w 337"/>
                <a:gd name="T89" fmla="*/ 168 h 177"/>
                <a:gd name="T90" fmla="*/ 208 w 337"/>
                <a:gd name="T91" fmla="*/ 167 h 177"/>
                <a:gd name="T92" fmla="*/ 215 w 337"/>
                <a:gd name="T93" fmla="*/ 169 h 177"/>
                <a:gd name="T94" fmla="*/ 223 w 337"/>
                <a:gd name="T95" fmla="*/ 170 h 177"/>
                <a:gd name="T96" fmla="*/ 233 w 337"/>
                <a:gd name="T97" fmla="*/ 169 h 177"/>
                <a:gd name="T98" fmla="*/ 236 w 337"/>
                <a:gd name="T99" fmla="*/ 169 h 177"/>
                <a:gd name="T100" fmla="*/ 241 w 337"/>
                <a:gd name="T101" fmla="*/ 173 h 177"/>
                <a:gd name="T102" fmla="*/ 242 w 337"/>
                <a:gd name="T103" fmla="*/ 177 h 177"/>
                <a:gd name="T104" fmla="*/ 256 w 337"/>
                <a:gd name="T105" fmla="*/ 172 h 177"/>
                <a:gd name="T106" fmla="*/ 262 w 337"/>
                <a:gd name="T107" fmla="*/ 169 h 177"/>
                <a:gd name="T108" fmla="*/ 271 w 337"/>
                <a:gd name="T109" fmla="*/ 158 h 177"/>
                <a:gd name="T110" fmla="*/ 278 w 337"/>
                <a:gd name="T111" fmla="*/ 151 h 177"/>
                <a:gd name="T112" fmla="*/ 285 w 337"/>
                <a:gd name="T113" fmla="*/ 152 h 177"/>
                <a:gd name="T114" fmla="*/ 297 w 337"/>
                <a:gd name="T115" fmla="*/ 143 h 177"/>
                <a:gd name="T116" fmla="*/ 318 w 337"/>
                <a:gd name="T117" fmla="*/ 129 h 177"/>
                <a:gd name="T118" fmla="*/ 328 w 337"/>
                <a:gd name="T119" fmla="*/ 120 h 177"/>
                <a:gd name="T120" fmla="*/ 337 w 337"/>
                <a:gd name="T121" fmla="*/ 11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177">
                  <a:moveTo>
                    <a:pt x="245" y="78"/>
                  </a:moveTo>
                  <a:cubicBezTo>
                    <a:pt x="172" y="42"/>
                    <a:pt x="172" y="42"/>
                    <a:pt x="172" y="42"/>
                  </a:cubicBezTo>
                  <a:cubicBezTo>
                    <a:pt x="171" y="43"/>
                    <a:pt x="171" y="43"/>
                    <a:pt x="171" y="43"/>
                  </a:cubicBezTo>
                  <a:cubicBezTo>
                    <a:pt x="172" y="41"/>
                    <a:pt x="172" y="41"/>
                    <a:pt x="172" y="41"/>
                  </a:cubicBezTo>
                  <a:cubicBezTo>
                    <a:pt x="166" y="38"/>
                    <a:pt x="66" y="22"/>
                    <a:pt x="65" y="22"/>
                  </a:cubicBezTo>
                  <a:cubicBezTo>
                    <a:pt x="12" y="2"/>
                    <a:pt x="12" y="2"/>
                    <a:pt x="12" y="2"/>
                  </a:cubicBezTo>
                  <a:cubicBezTo>
                    <a:pt x="6" y="0"/>
                    <a:pt x="6" y="0"/>
                    <a:pt x="6" y="0"/>
                  </a:cubicBezTo>
                  <a:cubicBezTo>
                    <a:pt x="10" y="6"/>
                    <a:pt x="10" y="6"/>
                    <a:pt x="10" y="6"/>
                  </a:cubicBezTo>
                  <a:cubicBezTo>
                    <a:pt x="11" y="7"/>
                    <a:pt x="11" y="7"/>
                    <a:pt x="11" y="9"/>
                  </a:cubicBezTo>
                  <a:cubicBezTo>
                    <a:pt x="11" y="10"/>
                    <a:pt x="11" y="10"/>
                    <a:pt x="10" y="11"/>
                  </a:cubicBezTo>
                  <a:cubicBezTo>
                    <a:pt x="8" y="12"/>
                    <a:pt x="8" y="12"/>
                    <a:pt x="8" y="12"/>
                  </a:cubicBezTo>
                  <a:cubicBezTo>
                    <a:pt x="3" y="15"/>
                    <a:pt x="0" y="17"/>
                    <a:pt x="0" y="21"/>
                  </a:cubicBezTo>
                  <a:cubicBezTo>
                    <a:pt x="0" y="23"/>
                    <a:pt x="1" y="25"/>
                    <a:pt x="3" y="27"/>
                  </a:cubicBezTo>
                  <a:cubicBezTo>
                    <a:pt x="4" y="28"/>
                    <a:pt x="5" y="28"/>
                    <a:pt x="6" y="29"/>
                  </a:cubicBezTo>
                  <a:cubicBezTo>
                    <a:pt x="8" y="31"/>
                    <a:pt x="13" y="34"/>
                    <a:pt x="13" y="35"/>
                  </a:cubicBezTo>
                  <a:cubicBezTo>
                    <a:pt x="13" y="35"/>
                    <a:pt x="13" y="36"/>
                    <a:pt x="12" y="37"/>
                  </a:cubicBezTo>
                  <a:cubicBezTo>
                    <a:pt x="11" y="38"/>
                    <a:pt x="10" y="40"/>
                    <a:pt x="12" y="43"/>
                  </a:cubicBezTo>
                  <a:cubicBezTo>
                    <a:pt x="13" y="44"/>
                    <a:pt x="15" y="44"/>
                    <a:pt x="16" y="45"/>
                  </a:cubicBezTo>
                  <a:cubicBezTo>
                    <a:pt x="16" y="45"/>
                    <a:pt x="17" y="45"/>
                    <a:pt x="17" y="45"/>
                  </a:cubicBezTo>
                  <a:cubicBezTo>
                    <a:pt x="18" y="45"/>
                    <a:pt x="18" y="46"/>
                    <a:pt x="18" y="47"/>
                  </a:cubicBezTo>
                  <a:cubicBezTo>
                    <a:pt x="18" y="47"/>
                    <a:pt x="18" y="47"/>
                    <a:pt x="19" y="48"/>
                  </a:cubicBezTo>
                  <a:cubicBezTo>
                    <a:pt x="20" y="50"/>
                    <a:pt x="20" y="52"/>
                    <a:pt x="21" y="55"/>
                  </a:cubicBezTo>
                  <a:cubicBezTo>
                    <a:pt x="22" y="57"/>
                    <a:pt x="24" y="59"/>
                    <a:pt x="25" y="60"/>
                  </a:cubicBezTo>
                  <a:cubicBezTo>
                    <a:pt x="26" y="60"/>
                    <a:pt x="26" y="60"/>
                    <a:pt x="27" y="61"/>
                  </a:cubicBezTo>
                  <a:cubicBezTo>
                    <a:pt x="28" y="62"/>
                    <a:pt x="29" y="63"/>
                    <a:pt x="29" y="64"/>
                  </a:cubicBezTo>
                  <a:cubicBezTo>
                    <a:pt x="29" y="65"/>
                    <a:pt x="30" y="66"/>
                    <a:pt x="30" y="67"/>
                  </a:cubicBezTo>
                  <a:cubicBezTo>
                    <a:pt x="31" y="69"/>
                    <a:pt x="33" y="70"/>
                    <a:pt x="34" y="71"/>
                  </a:cubicBezTo>
                  <a:cubicBezTo>
                    <a:pt x="35" y="71"/>
                    <a:pt x="36" y="72"/>
                    <a:pt x="36" y="73"/>
                  </a:cubicBezTo>
                  <a:cubicBezTo>
                    <a:pt x="38" y="75"/>
                    <a:pt x="40" y="76"/>
                    <a:pt x="42" y="78"/>
                  </a:cubicBezTo>
                  <a:cubicBezTo>
                    <a:pt x="43" y="79"/>
                    <a:pt x="44" y="80"/>
                    <a:pt x="45" y="81"/>
                  </a:cubicBezTo>
                  <a:cubicBezTo>
                    <a:pt x="46" y="82"/>
                    <a:pt x="46" y="83"/>
                    <a:pt x="47" y="84"/>
                  </a:cubicBezTo>
                  <a:cubicBezTo>
                    <a:pt x="47" y="84"/>
                    <a:pt x="48" y="84"/>
                    <a:pt x="48" y="85"/>
                  </a:cubicBezTo>
                  <a:cubicBezTo>
                    <a:pt x="49" y="85"/>
                    <a:pt x="50" y="87"/>
                    <a:pt x="51" y="88"/>
                  </a:cubicBezTo>
                  <a:cubicBezTo>
                    <a:pt x="51" y="89"/>
                    <a:pt x="50" y="91"/>
                    <a:pt x="49" y="92"/>
                  </a:cubicBezTo>
                  <a:cubicBezTo>
                    <a:pt x="49" y="93"/>
                    <a:pt x="49" y="93"/>
                    <a:pt x="49" y="93"/>
                  </a:cubicBezTo>
                  <a:cubicBezTo>
                    <a:pt x="49" y="94"/>
                    <a:pt x="48" y="96"/>
                    <a:pt x="46" y="98"/>
                  </a:cubicBezTo>
                  <a:cubicBezTo>
                    <a:pt x="46" y="98"/>
                    <a:pt x="46" y="99"/>
                    <a:pt x="45" y="99"/>
                  </a:cubicBezTo>
                  <a:cubicBezTo>
                    <a:pt x="44" y="100"/>
                    <a:pt x="42" y="102"/>
                    <a:pt x="42" y="105"/>
                  </a:cubicBezTo>
                  <a:cubicBezTo>
                    <a:pt x="42" y="106"/>
                    <a:pt x="42" y="106"/>
                    <a:pt x="42" y="106"/>
                  </a:cubicBezTo>
                  <a:cubicBezTo>
                    <a:pt x="45" y="106"/>
                    <a:pt x="45" y="106"/>
                    <a:pt x="45" y="106"/>
                  </a:cubicBezTo>
                  <a:cubicBezTo>
                    <a:pt x="49" y="106"/>
                    <a:pt x="53" y="107"/>
                    <a:pt x="57" y="107"/>
                  </a:cubicBezTo>
                  <a:cubicBezTo>
                    <a:pt x="58" y="107"/>
                    <a:pt x="59" y="108"/>
                    <a:pt x="59" y="108"/>
                  </a:cubicBezTo>
                  <a:cubicBezTo>
                    <a:pt x="62" y="108"/>
                    <a:pt x="64" y="108"/>
                    <a:pt x="67" y="108"/>
                  </a:cubicBezTo>
                  <a:cubicBezTo>
                    <a:pt x="67" y="108"/>
                    <a:pt x="68" y="108"/>
                    <a:pt x="69" y="108"/>
                  </a:cubicBezTo>
                  <a:cubicBezTo>
                    <a:pt x="69" y="108"/>
                    <a:pt x="70" y="108"/>
                    <a:pt x="71" y="108"/>
                  </a:cubicBezTo>
                  <a:cubicBezTo>
                    <a:pt x="72" y="108"/>
                    <a:pt x="73" y="108"/>
                    <a:pt x="74" y="108"/>
                  </a:cubicBezTo>
                  <a:cubicBezTo>
                    <a:pt x="76" y="108"/>
                    <a:pt x="77" y="108"/>
                    <a:pt x="78" y="109"/>
                  </a:cubicBezTo>
                  <a:cubicBezTo>
                    <a:pt x="80" y="110"/>
                    <a:pt x="80" y="112"/>
                    <a:pt x="81" y="114"/>
                  </a:cubicBezTo>
                  <a:cubicBezTo>
                    <a:pt x="82" y="115"/>
                    <a:pt x="82" y="116"/>
                    <a:pt x="82" y="117"/>
                  </a:cubicBezTo>
                  <a:cubicBezTo>
                    <a:pt x="83" y="118"/>
                    <a:pt x="83" y="119"/>
                    <a:pt x="83" y="120"/>
                  </a:cubicBezTo>
                  <a:cubicBezTo>
                    <a:pt x="85" y="125"/>
                    <a:pt x="87" y="129"/>
                    <a:pt x="90" y="130"/>
                  </a:cubicBezTo>
                  <a:cubicBezTo>
                    <a:pt x="91" y="131"/>
                    <a:pt x="92" y="131"/>
                    <a:pt x="93" y="131"/>
                  </a:cubicBezTo>
                  <a:cubicBezTo>
                    <a:pt x="94" y="131"/>
                    <a:pt x="95" y="131"/>
                    <a:pt x="97" y="131"/>
                  </a:cubicBezTo>
                  <a:cubicBezTo>
                    <a:pt x="97" y="131"/>
                    <a:pt x="98" y="130"/>
                    <a:pt x="99" y="130"/>
                  </a:cubicBezTo>
                  <a:cubicBezTo>
                    <a:pt x="101" y="130"/>
                    <a:pt x="101" y="130"/>
                    <a:pt x="101" y="130"/>
                  </a:cubicBezTo>
                  <a:cubicBezTo>
                    <a:pt x="107" y="131"/>
                    <a:pt x="107" y="131"/>
                    <a:pt x="107" y="131"/>
                  </a:cubicBezTo>
                  <a:cubicBezTo>
                    <a:pt x="117" y="131"/>
                    <a:pt x="127" y="130"/>
                    <a:pt x="135" y="125"/>
                  </a:cubicBezTo>
                  <a:cubicBezTo>
                    <a:pt x="138" y="122"/>
                    <a:pt x="141" y="119"/>
                    <a:pt x="144" y="116"/>
                  </a:cubicBezTo>
                  <a:cubicBezTo>
                    <a:pt x="145" y="115"/>
                    <a:pt x="146" y="114"/>
                    <a:pt x="147" y="113"/>
                  </a:cubicBezTo>
                  <a:cubicBezTo>
                    <a:pt x="148" y="113"/>
                    <a:pt x="148" y="112"/>
                    <a:pt x="149" y="111"/>
                  </a:cubicBezTo>
                  <a:cubicBezTo>
                    <a:pt x="151" y="110"/>
                    <a:pt x="153" y="108"/>
                    <a:pt x="154" y="106"/>
                  </a:cubicBezTo>
                  <a:cubicBezTo>
                    <a:pt x="155" y="105"/>
                    <a:pt x="155" y="105"/>
                    <a:pt x="155" y="105"/>
                  </a:cubicBezTo>
                  <a:cubicBezTo>
                    <a:pt x="156" y="104"/>
                    <a:pt x="156" y="103"/>
                    <a:pt x="157" y="102"/>
                  </a:cubicBezTo>
                  <a:cubicBezTo>
                    <a:pt x="157" y="103"/>
                    <a:pt x="157" y="104"/>
                    <a:pt x="157" y="104"/>
                  </a:cubicBezTo>
                  <a:cubicBezTo>
                    <a:pt x="157" y="105"/>
                    <a:pt x="158" y="106"/>
                    <a:pt x="158" y="107"/>
                  </a:cubicBezTo>
                  <a:cubicBezTo>
                    <a:pt x="158" y="108"/>
                    <a:pt x="158" y="108"/>
                    <a:pt x="158" y="108"/>
                  </a:cubicBezTo>
                  <a:cubicBezTo>
                    <a:pt x="159" y="110"/>
                    <a:pt x="160" y="111"/>
                    <a:pt x="159" y="113"/>
                  </a:cubicBezTo>
                  <a:cubicBezTo>
                    <a:pt x="159" y="113"/>
                    <a:pt x="158" y="114"/>
                    <a:pt x="157" y="114"/>
                  </a:cubicBezTo>
                  <a:cubicBezTo>
                    <a:pt x="156" y="115"/>
                    <a:pt x="155" y="116"/>
                    <a:pt x="154" y="117"/>
                  </a:cubicBezTo>
                  <a:cubicBezTo>
                    <a:pt x="154" y="119"/>
                    <a:pt x="154" y="121"/>
                    <a:pt x="154" y="124"/>
                  </a:cubicBezTo>
                  <a:cubicBezTo>
                    <a:pt x="154" y="124"/>
                    <a:pt x="154" y="125"/>
                    <a:pt x="155" y="125"/>
                  </a:cubicBezTo>
                  <a:cubicBezTo>
                    <a:pt x="155" y="129"/>
                    <a:pt x="156" y="133"/>
                    <a:pt x="156" y="136"/>
                  </a:cubicBezTo>
                  <a:cubicBezTo>
                    <a:pt x="157" y="138"/>
                    <a:pt x="157" y="138"/>
                    <a:pt x="157" y="138"/>
                  </a:cubicBezTo>
                  <a:cubicBezTo>
                    <a:pt x="157" y="141"/>
                    <a:pt x="157" y="144"/>
                    <a:pt x="157" y="147"/>
                  </a:cubicBezTo>
                  <a:cubicBezTo>
                    <a:pt x="157" y="149"/>
                    <a:pt x="157" y="150"/>
                    <a:pt x="157" y="152"/>
                  </a:cubicBezTo>
                  <a:cubicBezTo>
                    <a:pt x="157" y="154"/>
                    <a:pt x="158" y="157"/>
                    <a:pt x="158" y="159"/>
                  </a:cubicBezTo>
                  <a:cubicBezTo>
                    <a:pt x="158" y="161"/>
                    <a:pt x="159" y="164"/>
                    <a:pt x="159" y="166"/>
                  </a:cubicBezTo>
                  <a:cubicBezTo>
                    <a:pt x="158" y="167"/>
                    <a:pt x="158" y="167"/>
                    <a:pt x="158" y="167"/>
                  </a:cubicBezTo>
                  <a:cubicBezTo>
                    <a:pt x="159" y="168"/>
                    <a:pt x="159" y="168"/>
                    <a:pt x="159" y="168"/>
                  </a:cubicBezTo>
                  <a:cubicBezTo>
                    <a:pt x="160" y="169"/>
                    <a:pt x="161" y="169"/>
                    <a:pt x="162" y="170"/>
                  </a:cubicBezTo>
                  <a:cubicBezTo>
                    <a:pt x="163" y="172"/>
                    <a:pt x="165" y="173"/>
                    <a:pt x="166" y="174"/>
                  </a:cubicBezTo>
                  <a:cubicBezTo>
                    <a:pt x="167" y="174"/>
                    <a:pt x="167" y="174"/>
                    <a:pt x="167" y="174"/>
                  </a:cubicBezTo>
                  <a:cubicBezTo>
                    <a:pt x="169" y="175"/>
                    <a:pt x="171" y="176"/>
                    <a:pt x="173" y="176"/>
                  </a:cubicBezTo>
                  <a:cubicBezTo>
                    <a:pt x="174" y="176"/>
                    <a:pt x="175" y="176"/>
                    <a:pt x="176" y="176"/>
                  </a:cubicBezTo>
                  <a:cubicBezTo>
                    <a:pt x="179" y="175"/>
                    <a:pt x="181" y="173"/>
                    <a:pt x="183" y="172"/>
                  </a:cubicBezTo>
                  <a:cubicBezTo>
                    <a:pt x="186" y="170"/>
                    <a:pt x="189" y="168"/>
                    <a:pt x="192" y="167"/>
                  </a:cubicBezTo>
                  <a:cubicBezTo>
                    <a:pt x="193" y="167"/>
                    <a:pt x="193" y="167"/>
                    <a:pt x="194" y="167"/>
                  </a:cubicBezTo>
                  <a:cubicBezTo>
                    <a:pt x="195" y="167"/>
                    <a:pt x="196" y="167"/>
                    <a:pt x="198" y="168"/>
                  </a:cubicBezTo>
                  <a:cubicBezTo>
                    <a:pt x="199" y="168"/>
                    <a:pt x="199" y="168"/>
                    <a:pt x="199" y="168"/>
                  </a:cubicBezTo>
                  <a:cubicBezTo>
                    <a:pt x="200" y="168"/>
                    <a:pt x="200" y="168"/>
                    <a:pt x="201" y="168"/>
                  </a:cubicBezTo>
                  <a:cubicBezTo>
                    <a:pt x="202" y="168"/>
                    <a:pt x="204" y="168"/>
                    <a:pt x="205" y="168"/>
                  </a:cubicBezTo>
                  <a:cubicBezTo>
                    <a:pt x="206" y="167"/>
                    <a:pt x="207" y="167"/>
                    <a:pt x="208" y="167"/>
                  </a:cubicBezTo>
                  <a:cubicBezTo>
                    <a:pt x="208" y="167"/>
                    <a:pt x="208" y="167"/>
                    <a:pt x="208" y="167"/>
                  </a:cubicBezTo>
                  <a:cubicBezTo>
                    <a:pt x="210" y="167"/>
                    <a:pt x="212" y="168"/>
                    <a:pt x="215" y="169"/>
                  </a:cubicBezTo>
                  <a:cubicBezTo>
                    <a:pt x="217" y="169"/>
                    <a:pt x="219" y="170"/>
                    <a:pt x="222" y="170"/>
                  </a:cubicBezTo>
                  <a:cubicBezTo>
                    <a:pt x="222" y="170"/>
                    <a:pt x="223" y="170"/>
                    <a:pt x="223" y="170"/>
                  </a:cubicBezTo>
                  <a:cubicBezTo>
                    <a:pt x="225" y="170"/>
                    <a:pt x="226" y="170"/>
                    <a:pt x="228" y="170"/>
                  </a:cubicBezTo>
                  <a:cubicBezTo>
                    <a:pt x="229" y="169"/>
                    <a:pt x="231" y="169"/>
                    <a:pt x="233" y="169"/>
                  </a:cubicBezTo>
                  <a:cubicBezTo>
                    <a:pt x="234" y="169"/>
                    <a:pt x="234" y="169"/>
                    <a:pt x="235" y="169"/>
                  </a:cubicBezTo>
                  <a:cubicBezTo>
                    <a:pt x="236" y="169"/>
                    <a:pt x="236" y="169"/>
                    <a:pt x="236" y="169"/>
                  </a:cubicBezTo>
                  <a:cubicBezTo>
                    <a:pt x="238" y="169"/>
                    <a:pt x="240" y="170"/>
                    <a:pt x="241" y="170"/>
                  </a:cubicBezTo>
                  <a:cubicBezTo>
                    <a:pt x="241" y="171"/>
                    <a:pt x="241" y="172"/>
                    <a:pt x="241" y="173"/>
                  </a:cubicBezTo>
                  <a:cubicBezTo>
                    <a:pt x="242" y="173"/>
                    <a:pt x="242" y="174"/>
                    <a:pt x="242" y="175"/>
                  </a:cubicBezTo>
                  <a:cubicBezTo>
                    <a:pt x="242" y="177"/>
                    <a:pt x="242" y="177"/>
                    <a:pt x="242" y="177"/>
                  </a:cubicBezTo>
                  <a:cubicBezTo>
                    <a:pt x="244" y="177"/>
                    <a:pt x="244" y="177"/>
                    <a:pt x="244" y="177"/>
                  </a:cubicBezTo>
                  <a:cubicBezTo>
                    <a:pt x="247" y="176"/>
                    <a:pt x="251" y="175"/>
                    <a:pt x="256" y="172"/>
                  </a:cubicBezTo>
                  <a:cubicBezTo>
                    <a:pt x="257" y="172"/>
                    <a:pt x="257" y="172"/>
                    <a:pt x="258" y="171"/>
                  </a:cubicBezTo>
                  <a:cubicBezTo>
                    <a:pt x="259" y="171"/>
                    <a:pt x="261" y="170"/>
                    <a:pt x="262" y="169"/>
                  </a:cubicBezTo>
                  <a:cubicBezTo>
                    <a:pt x="266" y="165"/>
                    <a:pt x="269" y="162"/>
                    <a:pt x="270" y="159"/>
                  </a:cubicBezTo>
                  <a:cubicBezTo>
                    <a:pt x="271" y="158"/>
                    <a:pt x="271" y="158"/>
                    <a:pt x="271" y="158"/>
                  </a:cubicBezTo>
                  <a:cubicBezTo>
                    <a:pt x="272" y="155"/>
                    <a:pt x="273" y="152"/>
                    <a:pt x="276" y="151"/>
                  </a:cubicBezTo>
                  <a:cubicBezTo>
                    <a:pt x="277" y="151"/>
                    <a:pt x="277" y="151"/>
                    <a:pt x="278" y="151"/>
                  </a:cubicBezTo>
                  <a:cubicBezTo>
                    <a:pt x="279" y="151"/>
                    <a:pt x="280" y="151"/>
                    <a:pt x="281" y="151"/>
                  </a:cubicBezTo>
                  <a:cubicBezTo>
                    <a:pt x="282" y="151"/>
                    <a:pt x="283" y="152"/>
                    <a:pt x="285" y="152"/>
                  </a:cubicBezTo>
                  <a:cubicBezTo>
                    <a:pt x="287" y="152"/>
                    <a:pt x="289" y="151"/>
                    <a:pt x="290" y="150"/>
                  </a:cubicBezTo>
                  <a:cubicBezTo>
                    <a:pt x="293" y="148"/>
                    <a:pt x="295" y="146"/>
                    <a:pt x="297" y="143"/>
                  </a:cubicBezTo>
                  <a:cubicBezTo>
                    <a:pt x="302" y="139"/>
                    <a:pt x="305" y="135"/>
                    <a:pt x="311" y="134"/>
                  </a:cubicBezTo>
                  <a:cubicBezTo>
                    <a:pt x="314" y="133"/>
                    <a:pt x="316" y="131"/>
                    <a:pt x="318" y="129"/>
                  </a:cubicBezTo>
                  <a:cubicBezTo>
                    <a:pt x="319" y="128"/>
                    <a:pt x="320" y="127"/>
                    <a:pt x="321" y="126"/>
                  </a:cubicBezTo>
                  <a:cubicBezTo>
                    <a:pt x="324" y="125"/>
                    <a:pt x="326" y="123"/>
                    <a:pt x="328" y="120"/>
                  </a:cubicBezTo>
                  <a:cubicBezTo>
                    <a:pt x="330" y="119"/>
                    <a:pt x="331" y="118"/>
                    <a:pt x="333" y="116"/>
                  </a:cubicBezTo>
                  <a:cubicBezTo>
                    <a:pt x="333" y="116"/>
                    <a:pt x="337" y="113"/>
                    <a:pt x="337" y="113"/>
                  </a:cubicBezTo>
                  <a:lnTo>
                    <a:pt x="245" y="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2" name="Freeform 31"/>
            <p:cNvSpPr>
              <a:spLocks/>
            </p:cNvSpPr>
            <p:nvPr/>
          </p:nvSpPr>
          <p:spPr bwMode="auto">
            <a:xfrm>
              <a:off x="2272147" y="1663446"/>
              <a:ext cx="1293145" cy="1178461"/>
            </a:xfrm>
            <a:custGeom>
              <a:avLst/>
              <a:gdLst>
                <a:gd name="T0" fmla="*/ 221 w 511"/>
                <a:gd name="T1" fmla="*/ 96 h 487"/>
                <a:gd name="T2" fmla="*/ 202 w 511"/>
                <a:gd name="T3" fmla="*/ 82 h 487"/>
                <a:gd name="T4" fmla="*/ 175 w 511"/>
                <a:gd name="T5" fmla="*/ 39 h 487"/>
                <a:gd name="T6" fmla="*/ 157 w 511"/>
                <a:gd name="T7" fmla="*/ 4 h 487"/>
                <a:gd name="T8" fmla="*/ 151 w 511"/>
                <a:gd name="T9" fmla="*/ 13 h 487"/>
                <a:gd name="T10" fmla="*/ 145 w 511"/>
                <a:gd name="T11" fmla="*/ 31 h 487"/>
                <a:gd name="T12" fmla="*/ 146 w 511"/>
                <a:gd name="T13" fmla="*/ 40 h 487"/>
                <a:gd name="T14" fmla="*/ 141 w 511"/>
                <a:gd name="T15" fmla="*/ 61 h 487"/>
                <a:gd name="T16" fmla="*/ 2 w 511"/>
                <a:gd name="T17" fmla="*/ 86 h 487"/>
                <a:gd name="T18" fmla="*/ 2 w 511"/>
                <a:gd name="T19" fmla="*/ 112 h 487"/>
                <a:gd name="T20" fmla="*/ 5 w 511"/>
                <a:gd name="T21" fmla="*/ 142 h 487"/>
                <a:gd name="T22" fmla="*/ 6 w 511"/>
                <a:gd name="T23" fmla="*/ 166 h 487"/>
                <a:gd name="T24" fmla="*/ 38 w 511"/>
                <a:gd name="T25" fmla="*/ 170 h 487"/>
                <a:gd name="T26" fmla="*/ 49 w 511"/>
                <a:gd name="T27" fmla="*/ 170 h 487"/>
                <a:gd name="T28" fmla="*/ 65 w 511"/>
                <a:gd name="T29" fmla="*/ 174 h 487"/>
                <a:gd name="T30" fmla="*/ 74 w 511"/>
                <a:gd name="T31" fmla="*/ 193 h 487"/>
                <a:gd name="T32" fmla="*/ 79 w 511"/>
                <a:gd name="T33" fmla="*/ 223 h 487"/>
                <a:gd name="T34" fmla="*/ 78 w 511"/>
                <a:gd name="T35" fmla="*/ 241 h 487"/>
                <a:gd name="T36" fmla="*/ 72 w 511"/>
                <a:gd name="T37" fmla="*/ 254 h 487"/>
                <a:gd name="T38" fmla="*/ 56 w 511"/>
                <a:gd name="T39" fmla="*/ 282 h 487"/>
                <a:gd name="T40" fmla="*/ 42 w 511"/>
                <a:gd name="T41" fmla="*/ 296 h 487"/>
                <a:gd name="T42" fmla="*/ 53 w 511"/>
                <a:gd name="T43" fmla="*/ 314 h 487"/>
                <a:gd name="T44" fmla="*/ 63 w 511"/>
                <a:gd name="T45" fmla="*/ 355 h 487"/>
                <a:gd name="T46" fmla="*/ 49 w 511"/>
                <a:gd name="T47" fmla="*/ 359 h 487"/>
                <a:gd name="T48" fmla="*/ 66 w 511"/>
                <a:gd name="T49" fmla="*/ 384 h 487"/>
                <a:gd name="T50" fmla="*/ 75 w 511"/>
                <a:gd name="T51" fmla="*/ 412 h 487"/>
                <a:gd name="T52" fmla="*/ 122 w 511"/>
                <a:gd name="T53" fmla="*/ 412 h 487"/>
                <a:gd name="T54" fmla="*/ 144 w 511"/>
                <a:gd name="T55" fmla="*/ 423 h 487"/>
                <a:gd name="T56" fmla="*/ 172 w 511"/>
                <a:gd name="T57" fmla="*/ 469 h 487"/>
                <a:gd name="T58" fmla="*/ 186 w 511"/>
                <a:gd name="T59" fmla="*/ 477 h 487"/>
                <a:gd name="T60" fmla="*/ 210 w 511"/>
                <a:gd name="T61" fmla="*/ 472 h 487"/>
                <a:gd name="T62" fmla="*/ 213 w 511"/>
                <a:gd name="T63" fmla="*/ 467 h 487"/>
                <a:gd name="T64" fmla="*/ 229 w 511"/>
                <a:gd name="T65" fmla="*/ 454 h 487"/>
                <a:gd name="T66" fmla="*/ 242 w 511"/>
                <a:gd name="T67" fmla="*/ 451 h 487"/>
                <a:gd name="T68" fmla="*/ 261 w 511"/>
                <a:gd name="T69" fmla="*/ 454 h 487"/>
                <a:gd name="T70" fmla="*/ 286 w 511"/>
                <a:gd name="T71" fmla="*/ 469 h 487"/>
                <a:gd name="T72" fmla="*/ 316 w 511"/>
                <a:gd name="T73" fmla="*/ 463 h 487"/>
                <a:gd name="T74" fmla="*/ 348 w 511"/>
                <a:gd name="T75" fmla="*/ 456 h 487"/>
                <a:gd name="T76" fmla="*/ 353 w 511"/>
                <a:gd name="T77" fmla="*/ 466 h 487"/>
                <a:gd name="T78" fmla="*/ 345 w 511"/>
                <a:gd name="T79" fmla="*/ 483 h 487"/>
                <a:gd name="T80" fmla="*/ 355 w 511"/>
                <a:gd name="T81" fmla="*/ 486 h 487"/>
                <a:gd name="T82" fmla="*/ 366 w 511"/>
                <a:gd name="T83" fmla="*/ 486 h 487"/>
                <a:gd name="T84" fmla="*/ 378 w 511"/>
                <a:gd name="T85" fmla="*/ 482 h 487"/>
                <a:gd name="T86" fmla="*/ 375 w 511"/>
                <a:gd name="T87" fmla="*/ 452 h 487"/>
                <a:gd name="T88" fmla="*/ 395 w 511"/>
                <a:gd name="T89" fmla="*/ 428 h 487"/>
                <a:gd name="T90" fmla="*/ 417 w 511"/>
                <a:gd name="T91" fmla="*/ 393 h 487"/>
                <a:gd name="T92" fmla="*/ 439 w 511"/>
                <a:gd name="T93" fmla="*/ 378 h 487"/>
                <a:gd name="T94" fmla="*/ 458 w 511"/>
                <a:gd name="T95" fmla="*/ 352 h 487"/>
                <a:gd name="T96" fmla="*/ 475 w 511"/>
                <a:gd name="T97" fmla="*/ 329 h 487"/>
                <a:gd name="T98" fmla="*/ 480 w 511"/>
                <a:gd name="T99" fmla="*/ 304 h 487"/>
                <a:gd name="T100" fmla="*/ 488 w 511"/>
                <a:gd name="T101" fmla="*/ 282 h 487"/>
                <a:gd name="T102" fmla="*/ 496 w 511"/>
                <a:gd name="T103" fmla="*/ 260 h 487"/>
                <a:gd name="T104" fmla="*/ 491 w 511"/>
                <a:gd name="T105" fmla="*/ 230 h 487"/>
                <a:gd name="T106" fmla="*/ 490 w 511"/>
                <a:gd name="T107" fmla="*/ 207 h 487"/>
                <a:gd name="T108" fmla="*/ 488 w 511"/>
                <a:gd name="T109" fmla="*/ 193 h 487"/>
                <a:gd name="T110" fmla="*/ 493 w 511"/>
                <a:gd name="T111" fmla="*/ 170 h 487"/>
                <a:gd name="T112" fmla="*/ 501 w 511"/>
                <a:gd name="T113" fmla="*/ 142 h 487"/>
                <a:gd name="T114" fmla="*/ 511 w 511"/>
                <a:gd name="T115" fmla="*/ 11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487">
                  <a:moveTo>
                    <a:pt x="235" y="99"/>
                  </a:moveTo>
                  <a:cubicBezTo>
                    <a:pt x="233" y="98"/>
                    <a:pt x="232" y="98"/>
                    <a:pt x="231" y="97"/>
                  </a:cubicBezTo>
                  <a:cubicBezTo>
                    <a:pt x="229" y="96"/>
                    <a:pt x="227" y="95"/>
                    <a:pt x="225" y="95"/>
                  </a:cubicBezTo>
                  <a:cubicBezTo>
                    <a:pt x="225" y="95"/>
                    <a:pt x="224" y="95"/>
                    <a:pt x="224" y="95"/>
                  </a:cubicBezTo>
                  <a:cubicBezTo>
                    <a:pt x="223" y="95"/>
                    <a:pt x="222" y="95"/>
                    <a:pt x="221" y="96"/>
                  </a:cubicBezTo>
                  <a:cubicBezTo>
                    <a:pt x="221" y="96"/>
                    <a:pt x="220" y="96"/>
                    <a:pt x="219" y="96"/>
                  </a:cubicBezTo>
                  <a:cubicBezTo>
                    <a:pt x="218" y="96"/>
                    <a:pt x="217" y="96"/>
                    <a:pt x="215" y="92"/>
                  </a:cubicBezTo>
                  <a:cubicBezTo>
                    <a:pt x="213" y="89"/>
                    <a:pt x="212" y="89"/>
                    <a:pt x="210" y="88"/>
                  </a:cubicBezTo>
                  <a:cubicBezTo>
                    <a:pt x="209" y="88"/>
                    <a:pt x="208" y="87"/>
                    <a:pt x="207" y="87"/>
                  </a:cubicBezTo>
                  <a:cubicBezTo>
                    <a:pt x="205" y="86"/>
                    <a:pt x="203" y="84"/>
                    <a:pt x="202" y="82"/>
                  </a:cubicBezTo>
                  <a:cubicBezTo>
                    <a:pt x="201" y="81"/>
                    <a:pt x="200" y="80"/>
                    <a:pt x="200" y="80"/>
                  </a:cubicBezTo>
                  <a:cubicBezTo>
                    <a:pt x="195" y="75"/>
                    <a:pt x="191" y="71"/>
                    <a:pt x="185" y="68"/>
                  </a:cubicBezTo>
                  <a:cubicBezTo>
                    <a:pt x="178" y="65"/>
                    <a:pt x="175" y="58"/>
                    <a:pt x="176" y="50"/>
                  </a:cubicBezTo>
                  <a:cubicBezTo>
                    <a:pt x="176" y="48"/>
                    <a:pt x="176" y="48"/>
                    <a:pt x="176" y="48"/>
                  </a:cubicBezTo>
                  <a:cubicBezTo>
                    <a:pt x="177" y="45"/>
                    <a:pt x="177" y="43"/>
                    <a:pt x="175" y="39"/>
                  </a:cubicBezTo>
                  <a:cubicBezTo>
                    <a:pt x="171" y="32"/>
                    <a:pt x="167" y="24"/>
                    <a:pt x="165" y="15"/>
                  </a:cubicBezTo>
                  <a:cubicBezTo>
                    <a:pt x="164" y="12"/>
                    <a:pt x="162" y="10"/>
                    <a:pt x="160" y="8"/>
                  </a:cubicBezTo>
                  <a:cubicBezTo>
                    <a:pt x="159" y="7"/>
                    <a:pt x="158" y="6"/>
                    <a:pt x="157" y="5"/>
                  </a:cubicBezTo>
                  <a:cubicBezTo>
                    <a:pt x="157" y="5"/>
                    <a:pt x="157" y="4"/>
                    <a:pt x="157" y="4"/>
                  </a:cubicBezTo>
                  <a:cubicBezTo>
                    <a:pt x="157" y="4"/>
                    <a:pt x="157" y="4"/>
                    <a:pt x="157" y="4"/>
                  </a:cubicBezTo>
                  <a:cubicBezTo>
                    <a:pt x="154" y="0"/>
                    <a:pt x="154" y="0"/>
                    <a:pt x="154" y="0"/>
                  </a:cubicBezTo>
                  <a:cubicBezTo>
                    <a:pt x="153" y="4"/>
                    <a:pt x="153" y="4"/>
                    <a:pt x="153" y="4"/>
                  </a:cubicBezTo>
                  <a:cubicBezTo>
                    <a:pt x="153" y="5"/>
                    <a:pt x="152" y="6"/>
                    <a:pt x="152" y="7"/>
                  </a:cubicBezTo>
                  <a:cubicBezTo>
                    <a:pt x="151" y="8"/>
                    <a:pt x="151" y="9"/>
                    <a:pt x="151" y="10"/>
                  </a:cubicBezTo>
                  <a:cubicBezTo>
                    <a:pt x="151" y="11"/>
                    <a:pt x="151" y="12"/>
                    <a:pt x="151" y="13"/>
                  </a:cubicBezTo>
                  <a:cubicBezTo>
                    <a:pt x="150" y="15"/>
                    <a:pt x="149" y="17"/>
                    <a:pt x="148" y="18"/>
                  </a:cubicBezTo>
                  <a:cubicBezTo>
                    <a:pt x="146" y="21"/>
                    <a:pt x="145" y="23"/>
                    <a:pt x="144" y="25"/>
                  </a:cubicBezTo>
                  <a:cubicBezTo>
                    <a:pt x="144" y="26"/>
                    <a:pt x="144" y="26"/>
                    <a:pt x="144" y="26"/>
                  </a:cubicBezTo>
                  <a:cubicBezTo>
                    <a:pt x="144" y="27"/>
                    <a:pt x="144" y="28"/>
                    <a:pt x="144" y="29"/>
                  </a:cubicBezTo>
                  <a:cubicBezTo>
                    <a:pt x="145" y="30"/>
                    <a:pt x="145" y="30"/>
                    <a:pt x="145" y="31"/>
                  </a:cubicBezTo>
                  <a:cubicBezTo>
                    <a:pt x="146" y="31"/>
                    <a:pt x="146" y="32"/>
                    <a:pt x="146" y="33"/>
                  </a:cubicBezTo>
                  <a:cubicBezTo>
                    <a:pt x="146" y="34"/>
                    <a:pt x="146" y="34"/>
                    <a:pt x="146" y="35"/>
                  </a:cubicBezTo>
                  <a:cubicBezTo>
                    <a:pt x="146" y="36"/>
                    <a:pt x="146" y="36"/>
                    <a:pt x="145" y="36"/>
                  </a:cubicBezTo>
                  <a:cubicBezTo>
                    <a:pt x="145" y="37"/>
                    <a:pt x="145" y="38"/>
                    <a:pt x="146" y="39"/>
                  </a:cubicBezTo>
                  <a:cubicBezTo>
                    <a:pt x="146" y="39"/>
                    <a:pt x="146" y="39"/>
                    <a:pt x="146" y="40"/>
                  </a:cubicBezTo>
                  <a:cubicBezTo>
                    <a:pt x="146" y="43"/>
                    <a:pt x="145" y="44"/>
                    <a:pt x="144" y="46"/>
                  </a:cubicBezTo>
                  <a:cubicBezTo>
                    <a:pt x="143" y="48"/>
                    <a:pt x="143" y="49"/>
                    <a:pt x="142" y="51"/>
                  </a:cubicBezTo>
                  <a:cubicBezTo>
                    <a:pt x="142" y="52"/>
                    <a:pt x="142" y="52"/>
                    <a:pt x="142" y="53"/>
                  </a:cubicBezTo>
                  <a:cubicBezTo>
                    <a:pt x="142" y="54"/>
                    <a:pt x="142" y="56"/>
                    <a:pt x="142" y="57"/>
                  </a:cubicBezTo>
                  <a:cubicBezTo>
                    <a:pt x="142" y="58"/>
                    <a:pt x="142" y="60"/>
                    <a:pt x="141" y="61"/>
                  </a:cubicBezTo>
                  <a:cubicBezTo>
                    <a:pt x="141" y="64"/>
                    <a:pt x="139" y="66"/>
                    <a:pt x="137" y="68"/>
                  </a:cubicBezTo>
                  <a:cubicBezTo>
                    <a:pt x="2" y="71"/>
                    <a:pt x="2" y="71"/>
                    <a:pt x="2" y="71"/>
                  </a:cubicBezTo>
                  <a:cubicBezTo>
                    <a:pt x="3" y="73"/>
                    <a:pt x="3" y="73"/>
                    <a:pt x="3" y="73"/>
                  </a:cubicBezTo>
                  <a:cubicBezTo>
                    <a:pt x="4" y="77"/>
                    <a:pt x="3" y="79"/>
                    <a:pt x="3" y="82"/>
                  </a:cubicBezTo>
                  <a:cubicBezTo>
                    <a:pt x="2" y="83"/>
                    <a:pt x="2" y="85"/>
                    <a:pt x="2" y="86"/>
                  </a:cubicBezTo>
                  <a:cubicBezTo>
                    <a:pt x="1" y="87"/>
                    <a:pt x="1" y="88"/>
                    <a:pt x="1" y="89"/>
                  </a:cubicBezTo>
                  <a:cubicBezTo>
                    <a:pt x="0" y="91"/>
                    <a:pt x="0" y="93"/>
                    <a:pt x="0" y="96"/>
                  </a:cubicBezTo>
                  <a:cubicBezTo>
                    <a:pt x="0" y="97"/>
                    <a:pt x="1" y="99"/>
                    <a:pt x="1" y="100"/>
                  </a:cubicBezTo>
                  <a:cubicBezTo>
                    <a:pt x="2" y="102"/>
                    <a:pt x="3" y="104"/>
                    <a:pt x="3" y="106"/>
                  </a:cubicBezTo>
                  <a:cubicBezTo>
                    <a:pt x="3" y="108"/>
                    <a:pt x="3" y="110"/>
                    <a:pt x="2" y="112"/>
                  </a:cubicBezTo>
                  <a:cubicBezTo>
                    <a:pt x="2" y="114"/>
                    <a:pt x="2" y="116"/>
                    <a:pt x="2" y="119"/>
                  </a:cubicBezTo>
                  <a:cubicBezTo>
                    <a:pt x="3" y="121"/>
                    <a:pt x="2" y="124"/>
                    <a:pt x="2" y="127"/>
                  </a:cubicBezTo>
                  <a:cubicBezTo>
                    <a:pt x="1" y="129"/>
                    <a:pt x="1" y="132"/>
                    <a:pt x="1" y="134"/>
                  </a:cubicBezTo>
                  <a:cubicBezTo>
                    <a:pt x="2" y="136"/>
                    <a:pt x="2" y="138"/>
                    <a:pt x="4" y="139"/>
                  </a:cubicBezTo>
                  <a:cubicBezTo>
                    <a:pt x="4" y="140"/>
                    <a:pt x="5" y="141"/>
                    <a:pt x="5" y="142"/>
                  </a:cubicBezTo>
                  <a:cubicBezTo>
                    <a:pt x="6" y="144"/>
                    <a:pt x="7" y="146"/>
                    <a:pt x="7" y="149"/>
                  </a:cubicBezTo>
                  <a:cubicBezTo>
                    <a:pt x="6" y="150"/>
                    <a:pt x="6" y="151"/>
                    <a:pt x="6" y="152"/>
                  </a:cubicBezTo>
                  <a:cubicBezTo>
                    <a:pt x="6" y="154"/>
                    <a:pt x="5" y="155"/>
                    <a:pt x="5" y="157"/>
                  </a:cubicBezTo>
                  <a:cubicBezTo>
                    <a:pt x="6" y="159"/>
                    <a:pt x="6" y="161"/>
                    <a:pt x="6" y="164"/>
                  </a:cubicBezTo>
                  <a:cubicBezTo>
                    <a:pt x="6" y="166"/>
                    <a:pt x="6" y="166"/>
                    <a:pt x="6" y="166"/>
                  </a:cubicBezTo>
                  <a:cubicBezTo>
                    <a:pt x="6" y="170"/>
                    <a:pt x="10" y="171"/>
                    <a:pt x="13" y="171"/>
                  </a:cubicBezTo>
                  <a:cubicBezTo>
                    <a:pt x="14" y="171"/>
                    <a:pt x="14" y="170"/>
                    <a:pt x="15" y="170"/>
                  </a:cubicBezTo>
                  <a:cubicBezTo>
                    <a:pt x="19" y="170"/>
                    <a:pt x="24" y="170"/>
                    <a:pt x="30" y="170"/>
                  </a:cubicBezTo>
                  <a:cubicBezTo>
                    <a:pt x="31" y="170"/>
                    <a:pt x="33" y="170"/>
                    <a:pt x="34" y="170"/>
                  </a:cubicBezTo>
                  <a:cubicBezTo>
                    <a:pt x="35" y="170"/>
                    <a:pt x="37" y="170"/>
                    <a:pt x="38" y="170"/>
                  </a:cubicBezTo>
                  <a:cubicBezTo>
                    <a:pt x="39" y="170"/>
                    <a:pt x="39" y="170"/>
                    <a:pt x="40" y="170"/>
                  </a:cubicBezTo>
                  <a:cubicBezTo>
                    <a:pt x="41" y="170"/>
                    <a:pt x="42" y="170"/>
                    <a:pt x="43" y="170"/>
                  </a:cubicBezTo>
                  <a:cubicBezTo>
                    <a:pt x="44" y="170"/>
                    <a:pt x="44" y="170"/>
                    <a:pt x="44" y="170"/>
                  </a:cubicBezTo>
                  <a:cubicBezTo>
                    <a:pt x="45" y="170"/>
                    <a:pt x="47" y="170"/>
                    <a:pt x="49" y="170"/>
                  </a:cubicBezTo>
                  <a:cubicBezTo>
                    <a:pt x="49" y="170"/>
                    <a:pt x="49" y="170"/>
                    <a:pt x="49" y="170"/>
                  </a:cubicBezTo>
                  <a:cubicBezTo>
                    <a:pt x="52" y="170"/>
                    <a:pt x="53" y="171"/>
                    <a:pt x="54" y="172"/>
                  </a:cubicBezTo>
                  <a:cubicBezTo>
                    <a:pt x="54" y="172"/>
                    <a:pt x="55" y="173"/>
                    <a:pt x="56" y="174"/>
                  </a:cubicBezTo>
                  <a:cubicBezTo>
                    <a:pt x="57" y="174"/>
                    <a:pt x="58" y="174"/>
                    <a:pt x="59" y="174"/>
                  </a:cubicBezTo>
                  <a:cubicBezTo>
                    <a:pt x="60" y="174"/>
                    <a:pt x="61" y="174"/>
                    <a:pt x="62" y="174"/>
                  </a:cubicBezTo>
                  <a:cubicBezTo>
                    <a:pt x="63" y="174"/>
                    <a:pt x="64" y="174"/>
                    <a:pt x="65" y="174"/>
                  </a:cubicBezTo>
                  <a:cubicBezTo>
                    <a:pt x="66" y="174"/>
                    <a:pt x="67" y="174"/>
                    <a:pt x="67" y="174"/>
                  </a:cubicBezTo>
                  <a:cubicBezTo>
                    <a:pt x="70" y="174"/>
                    <a:pt x="74" y="177"/>
                    <a:pt x="75" y="180"/>
                  </a:cubicBezTo>
                  <a:cubicBezTo>
                    <a:pt x="76" y="181"/>
                    <a:pt x="76" y="181"/>
                    <a:pt x="76" y="181"/>
                  </a:cubicBezTo>
                  <a:cubicBezTo>
                    <a:pt x="77" y="184"/>
                    <a:pt x="78" y="187"/>
                    <a:pt x="77" y="189"/>
                  </a:cubicBezTo>
                  <a:cubicBezTo>
                    <a:pt x="77" y="191"/>
                    <a:pt x="75" y="192"/>
                    <a:pt x="74" y="193"/>
                  </a:cubicBezTo>
                  <a:cubicBezTo>
                    <a:pt x="73" y="194"/>
                    <a:pt x="72" y="195"/>
                    <a:pt x="71" y="195"/>
                  </a:cubicBezTo>
                  <a:cubicBezTo>
                    <a:pt x="69" y="198"/>
                    <a:pt x="69" y="201"/>
                    <a:pt x="69" y="204"/>
                  </a:cubicBezTo>
                  <a:cubicBezTo>
                    <a:pt x="70" y="206"/>
                    <a:pt x="71" y="208"/>
                    <a:pt x="73" y="209"/>
                  </a:cubicBezTo>
                  <a:cubicBezTo>
                    <a:pt x="74" y="211"/>
                    <a:pt x="75" y="212"/>
                    <a:pt x="76" y="213"/>
                  </a:cubicBezTo>
                  <a:cubicBezTo>
                    <a:pt x="77" y="216"/>
                    <a:pt x="78" y="220"/>
                    <a:pt x="79" y="223"/>
                  </a:cubicBezTo>
                  <a:cubicBezTo>
                    <a:pt x="79" y="224"/>
                    <a:pt x="79" y="226"/>
                    <a:pt x="80" y="227"/>
                  </a:cubicBezTo>
                  <a:cubicBezTo>
                    <a:pt x="80" y="228"/>
                    <a:pt x="80" y="229"/>
                    <a:pt x="81" y="230"/>
                  </a:cubicBezTo>
                  <a:cubicBezTo>
                    <a:pt x="81" y="231"/>
                    <a:pt x="82" y="233"/>
                    <a:pt x="82" y="235"/>
                  </a:cubicBezTo>
                  <a:cubicBezTo>
                    <a:pt x="82" y="236"/>
                    <a:pt x="81" y="238"/>
                    <a:pt x="80" y="239"/>
                  </a:cubicBezTo>
                  <a:cubicBezTo>
                    <a:pt x="79" y="240"/>
                    <a:pt x="79" y="241"/>
                    <a:pt x="78" y="241"/>
                  </a:cubicBezTo>
                  <a:cubicBezTo>
                    <a:pt x="78" y="242"/>
                    <a:pt x="77" y="243"/>
                    <a:pt x="77" y="245"/>
                  </a:cubicBezTo>
                  <a:cubicBezTo>
                    <a:pt x="77" y="246"/>
                    <a:pt x="76" y="247"/>
                    <a:pt x="75" y="248"/>
                  </a:cubicBezTo>
                  <a:cubicBezTo>
                    <a:pt x="75" y="249"/>
                    <a:pt x="75" y="250"/>
                    <a:pt x="74" y="250"/>
                  </a:cubicBezTo>
                  <a:cubicBezTo>
                    <a:pt x="73" y="251"/>
                    <a:pt x="73" y="252"/>
                    <a:pt x="72" y="254"/>
                  </a:cubicBezTo>
                  <a:cubicBezTo>
                    <a:pt x="72" y="254"/>
                    <a:pt x="72" y="254"/>
                    <a:pt x="72" y="254"/>
                  </a:cubicBezTo>
                  <a:cubicBezTo>
                    <a:pt x="72" y="257"/>
                    <a:pt x="72" y="259"/>
                    <a:pt x="69" y="260"/>
                  </a:cubicBezTo>
                  <a:cubicBezTo>
                    <a:pt x="68" y="261"/>
                    <a:pt x="68" y="261"/>
                    <a:pt x="68" y="261"/>
                  </a:cubicBezTo>
                  <a:cubicBezTo>
                    <a:pt x="66" y="262"/>
                    <a:pt x="65" y="262"/>
                    <a:pt x="64" y="265"/>
                  </a:cubicBezTo>
                  <a:cubicBezTo>
                    <a:pt x="61" y="270"/>
                    <a:pt x="59" y="276"/>
                    <a:pt x="58" y="280"/>
                  </a:cubicBezTo>
                  <a:cubicBezTo>
                    <a:pt x="57" y="280"/>
                    <a:pt x="57" y="281"/>
                    <a:pt x="56" y="282"/>
                  </a:cubicBezTo>
                  <a:cubicBezTo>
                    <a:pt x="55" y="283"/>
                    <a:pt x="55" y="284"/>
                    <a:pt x="54" y="284"/>
                  </a:cubicBezTo>
                  <a:cubicBezTo>
                    <a:pt x="53" y="284"/>
                    <a:pt x="53" y="285"/>
                    <a:pt x="52" y="285"/>
                  </a:cubicBezTo>
                  <a:cubicBezTo>
                    <a:pt x="51" y="286"/>
                    <a:pt x="50" y="286"/>
                    <a:pt x="49" y="288"/>
                  </a:cubicBezTo>
                  <a:cubicBezTo>
                    <a:pt x="47" y="289"/>
                    <a:pt x="45" y="292"/>
                    <a:pt x="43" y="294"/>
                  </a:cubicBezTo>
                  <a:cubicBezTo>
                    <a:pt x="42" y="296"/>
                    <a:pt x="42" y="296"/>
                    <a:pt x="42" y="296"/>
                  </a:cubicBezTo>
                  <a:cubicBezTo>
                    <a:pt x="44" y="297"/>
                    <a:pt x="44" y="297"/>
                    <a:pt x="44" y="297"/>
                  </a:cubicBezTo>
                  <a:cubicBezTo>
                    <a:pt x="46" y="298"/>
                    <a:pt x="48" y="299"/>
                    <a:pt x="51" y="301"/>
                  </a:cubicBezTo>
                  <a:cubicBezTo>
                    <a:pt x="52" y="302"/>
                    <a:pt x="54" y="304"/>
                    <a:pt x="55" y="306"/>
                  </a:cubicBezTo>
                  <a:cubicBezTo>
                    <a:pt x="55" y="307"/>
                    <a:pt x="54" y="309"/>
                    <a:pt x="54" y="311"/>
                  </a:cubicBezTo>
                  <a:cubicBezTo>
                    <a:pt x="53" y="312"/>
                    <a:pt x="53" y="313"/>
                    <a:pt x="53" y="314"/>
                  </a:cubicBezTo>
                  <a:cubicBezTo>
                    <a:pt x="52" y="318"/>
                    <a:pt x="54" y="321"/>
                    <a:pt x="55" y="324"/>
                  </a:cubicBezTo>
                  <a:cubicBezTo>
                    <a:pt x="56" y="324"/>
                    <a:pt x="56" y="325"/>
                    <a:pt x="56" y="325"/>
                  </a:cubicBezTo>
                  <a:cubicBezTo>
                    <a:pt x="57" y="326"/>
                    <a:pt x="57" y="327"/>
                    <a:pt x="58" y="328"/>
                  </a:cubicBezTo>
                  <a:cubicBezTo>
                    <a:pt x="59" y="331"/>
                    <a:pt x="60" y="333"/>
                    <a:pt x="61" y="336"/>
                  </a:cubicBezTo>
                  <a:cubicBezTo>
                    <a:pt x="63" y="341"/>
                    <a:pt x="64" y="348"/>
                    <a:pt x="63" y="355"/>
                  </a:cubicBezTo>
                  <a:cubicBezTo>
                    <a:pt x="62" y="355"/>
                    <a:pt x="61" y="355"/>
                    <a:pt x="60" y="355"/>
                  </a:cubicBezTo>
                  <a:cubicBezTo>
                    <a:pt x="59" y="355"/>
                    <a:pt x="58" y="355"/>
                    <a:pt x="56" y="355"/>
                  </a:cubicBezTo>
                  <a:cubicBezTo>
                    <a:pt x="54" y="355"/>
                    <a:pt x="52" y="355"/>
                    <a:pt x="50" y="356"/>
                  </a:cubicBezTo>
                  <a:cubicBezTo>
                    <a:pt x="49" y="357"/>
                    <a:pt x="49" y="357"/>
                    <a:pt x="49" y="357"/>
                  </a:cubicBezTo>
                  <a:cubicBezTo>
                    <a:pt x="49" y="359"/>
                    <a:pt x="49" y="359"/>
                    <a:pt x="49" y="359"/>
                  </a:cubicBezTo>
                  <a:cubicBezTo>
                    <a:pt x="51" y="362"/>
                    <a:pt x="54" y="364"/>
                    <a:pt x="56" y="367"/>
                  </a:cubicBezTo>
                  <a:cubicBezTo>
                    <a:pt x="57" y="367"/>
                    <a:pt x="57" y="368"/>
                    <a:pt x="58" y="368"/>
                  </a:cubicBezTo>
                  <a:cubicBezTo>
                    <a:pt x="59" y="369"/>
                    <a:pt x="59" y="370"/>
                    <a:pt x="60" y="370"/>
                  </a:cubicBezTo>
                  <a:cubicBezTo>
                    <a:pt x="62" y="372"/>
                    <a:pt x="64" y="373"/>
                    <a:pt x="64" y="375"/>
                  </a:cubicBezTo>
                  <a:cubicBezTo>
                    <a:pt x="65" y="378"/>
                    <a:pt x="66" y="381"/>
                    <a:pt x="66" y="384"/>
                  </a:cubicBezTo>
                  <a:cubicBezTo>
                    <a:pt x="66" y="386"/>
                    <a:pt x="66" y="386"/>
                    <a:pt x="66" y="386"/>
                  </a:cubicBezTo>
                  <a:cubicBezTo>
                    <a:pt x="67" y="390"/>
                    <a:pt x="67" y="394"/>
                    <a:pt x="67" y="398"/>
                  </a:cubicBezTo>
                  <a:cubicBezTo>
                    <a:pt x="67" y="399"/>
                    <a:pt x="67" y="399"/>
                    <a:pt x="67" y="400"/>
                  </a:cubicBezTo>
                  <a:cubicBezTo>
                    <a:pt x="67" y="404"/>
                    <a:pt x="66" y="410"/>
                    <a:pt x="72" y="411"/>
                  </a:cubicBezTo>
                  <a:cubicBezTo>
                    <a:pt x="73" y="412"/>
                    <a:pt x="74" y="412"/>
                    <a:pt x="75" y="412"/>
                  </a:cubicBezTo>
                  <a:cubicBezTo>
                    <a:pt x="75" y="412"/>
                    <a:pt x="76" y="412"/>
                    <a:pt x="77" y="412"/>
                  </a:cubicBezTo>
                  <a:cubicBezTo>
                    <a:pt x="78" y="412"/>
                    <a:pt x="78" y="411"/>
                    <a:pt x="79" y="411"/>
                  </a:cubicBezTo>
                  <a:cubicBezTo>
                    <a:pt x="79" y="411"/>
                    <a:pt x="79" y="411"/>
                    <a:pt x="79" y="411"/>
                  </a:cubicBezTo>
                  <a:cubicBezTo>
                    <a:pt x="86" y="412"/>
                    <a:pt x="92" y="412"/>
                    <a:pt x="99" y="412"/>
                  </a:cubicBezTo>
                  <a:cubicBezTo>
                    <a:pt x="106" y="412"/>
                    <a:pt x="114" y="412"/>
                    <a:pt x="122" y="412"/>
                  </a:cubicBezTo>
                  <a:cubicBezTo>
                    <a:pt x="128" y="413"/>
                    <a:pt x="135" y="413"/>
                    <a:pt x="141" y="413"/>
                  </a:cubicBezTo>
                  <a:cubicBezTo>
                    <a:pt x="147" y="413"/>
                    <a:pt x="147" y="413"/>
                    <a:pt x="147" y="413"/>
                  </a:cubicBezTo>
                  <a:cubicBezTo>
                    <a:pt x="147" y="415"/>
                    <a:pt x="147" y="416"/>
                    <a:pt x="146" y="418"/>
                  </a:cubicBezTo>
                  <a:cubicBezTo>
                    <a:pt x="146" y="420"/>
                    <a:pt x="146" y="420"/>
                    <a:pt x="145" y="421"/>
                  </a:cubicBezTo>
                  <a:cubicBezTo>
                    <a:pt x="144" y="422"/>
                    <a:pt x="144" y="422"/>
                    <a:pt x="144" y="423"/>
                  </a:cubicBezTo>
                  <a:cubicBezTo>
                    <a:pt x="138" y="430"/>
                    <a:pt x="144" y="445"/>
                    <a:pt x="146" y="450"/>
                  </a:cubicBezTo>
                  <a:cubicBezTo>
                    <a:pt x="149" y="456"/>
                    <a:pt x="154" y="459"/>
                    <a:pt x="158" y="462"/>
                  </a:cubicBezTo>
                  <a:cubicBezTo>
                    <a:pt x="160" y="463"/>
                    <a:pt x="163" y="464"/>
                    <a:pt x="165" y="465"/>
                  </a:cubicBezTo>
                  <a:cubicBezTo>
                    <a:pt x="167" y="465"/>
                    <a:pt x="168" y="466"/>
                    <a:pt x="170" y="466"/>
                  </a:cubicBezTo>
                  <a:cubicBezTo>
                    <a:pt x="171" y="467"/>
                    <a:pt x="172" y="468"/>
                    <a:pt x="172" y="469"/>
                  </a:cubicBezTo>
                  <a:cubicBezTo>
                    <a:pt x="173" y="470"/>
                    <a:pt x="173" y="470"/>
                    <a:pt x="173" y="470"/>
                  </a:cubicBezTo>
                  <a:cubicBezTo>
                    <a:pt x="173" y="470"/>
                    <a:pt x="173" y="470"/>
                    <a:pt x="173" y="470"/>
                  </a:cubicBezTo>
                  <a:cubicBezTo>
                    <a:pt x="174" y="471"/>
                    <a:pt x="175" y="471"/>
                    <a:pt x="176" y="471"/>
                  </a:cubicBezTo>
                  <a:cubicBezTo>
                    <a:pt x="179" y="472"/>
                    <a:pt x="181" y="473"/>
                    <a:pt x="183" y="475"/>
                  </a:cubicBezTo>
                  <a:cubicBezTo>
                    <a:pt x="184" y="475"/>
                    <a:pt x="185" y="476"/>
                    <a:pt x="186" y="477"/>
                  </a:cubicBezTo>
                  <a:cubicBezTo>
                    <a:pt x="187" y="479"/>
                    <a:pt x="189" y="481"/>
                    <a:pt x="191" y="481"/>
                  </a:cubicBezTo>
                  <a:cubicBezTo>
                    <a:pt x="191" y="481"/>
                    <a:pt x="192" y="481"/>
                    <a:pt x="193" y="480"/>
                  </a:cubicBezTo>
                  <a:cubicBezTo>
                    <a:pt x="194" y="480"/>
                    <a:pt x="196" y="480"/>
                    <a:pt x="198" y="479"/>
                  </a:cubicBezTo>
                  <a:cubicBezTo>
                    <a:pt x="201" y="479"/>
                    <a:pt x="204" y="478"/>
                    <a:pt x="207" y="476"/>
                  </a:cubicBezTo>
                  <a:cubicBezTo>
                    <a:pt x="208" y="475"/>
                    <a:pt x="209" y="473"/>
                    <a:pt x="210" y="472"/>
                  </a:cubicBezTo>
                  <a:cubicBezTo>
                    <a:pt x="210" y="471"/>
                    <a:pt x="211" y="471"/>
                    <a:pt x="211" y="470"/>
                  </a:cubicBezTo>
                  <a:cubicBezTo>
                    <a:pt x="212" y="469"/>
                    <a:pt x="212" y="468"/>
                    <a:pt x="213" y="467"/>
                  </a:cubicBezTo>
                  <a:cubicBezTo>
                    <a:pt x="212" y="466"/>
                    <a:pt x="212" y="466"/>
                    <a:pt x="212" y="466"/>
                  </a:cubicBezTo>
                  <a:cubicBezTo>
                    <a:pt x="212" y="466"/>
                    <a:pt x="212" y="466"/>
                    <a:pt x="212" y="466"/>
                  </a:cubicBezTo>
                  <a:cubicBezTo>
                    <a:pt x="213" y="467"/>
                    <a:pt x="213" y="467"/>
                    <a:pt x="213" y="467"/>
                  </a:cubicBezTo>
                  <a:cubicBezTo>
                    <a:pt x="214" y="466"/>
                    <a:pt x="215" y="464"/>
                    <a:pt x="216" y="463"/>
                  </a:cubicBezTo>
                  <a:cubicBezTo>
                    <a:pt x="217" y="462"/>
                    <a:pt x="217" y="461"/>
                    <a:pt x="218" y="460"/>
                  </a:cubicBezTo>
                  <a:cubicBezTo>
                    <a:pt x="219" y="458"/>
                    <a:pt x="220" y="456"/>
                    <a:pt x="221" y="456"/>
                  </a:cubicBezTo>
                  <a:cubicBezTo>
                    <a:pt x="222" y="455"/>
                    <a:pt x="224" y="455"/>
                    <a:pt x="227" y="454"/>
                  </a:cubicBezTo>
                  <a:cubicBezTo>
                    <a:pt x="228" y="454"/>
                    <a:pt x="229" y="454"/>
                    <a:pt x="229" y="454"/>
                  </a:cubicBezTo>
                  <a:cubicBezTo>
                    <a:pt x="230" y="454"/>
                    <a:pt x="230" y="454"/>
                    <a:pt x="231" y="454"/>
                  </a:cubicBezTo>
                  <a:cubicBezTo>
                    <a:pt x="231" y="454"/>
                    <a:pt x="232" y="454"/>
                    <a:pt x="233" y="454"/>
                  </a:cubicBezTo>
                  <a:cubicBezTo>
                    <a:pt x="233" y="454"/>
                    <a:pt x="234" y="454"/>
                    <a:pt x="234" y="454"/>
                  </a:cubicBezTo>
                  <a:cubicBezTo>
                    <a:pt x="235" y="454"/>
                    <a:pt x="236" y="454"/>
                    <a:pt x="237" y="454"/>
                  </a:cubicBezTo>
                  <a:cubicBezTo>
                    <a:pt x="239" y="453"/>
                    <a:pt x="240" y="452"/>
                    <a:pt x="242" y="451"/>
                  </a:cubicBezTo>
                  <a:cubicBezTo>
                    <a:pt x="243" y="449"/>
                    <a:pt x="245" y="448"/>
                    <a:pt x="248" y="448"/>
                  </a:cubicBezTo>
                  <a:cubicBezTo>
                    <a:pt x="248" y="448"/>
                    <a:pt x="248" y="448"/>
                    <a:pt x="248" y="448"/>
                  </a:cubicBezTo>
                  <a:cubicBezTo>
                    <a:pt x="251" y="448"/>
                    <a:pt x="253" y="449"/>
                    <a:pt x="255" y="451"/>
                  </a:cubicBezTo>
                  <a:cubicBezTo>
                    <a:pt x="256" y="452"/>
                    <a:pt x="258" y="453"/>
                    <a:pt x="259" y="454"/>
                  </a:cubicBezTo>
                  <a:cubicBezTo>
                    <a:pt x="260" y="454"/>
                    <a:pt x="260" y="454"/>
                    <a:pt x="261" y="454"/>
                  </a:cubicBezTo>
                  <a:cubicBezTo>
                    <a:pt x="263" y="454"/>
                    <a:pt x="264" y="454"/>
                    <a:pt x="266" y="456"/>
                  </a:cubicBezTo>
                  <a:cubicBezTo>
                    <a:pt x="267" y="456"/>
                    <a:pt x="268" y="457"/>
                    <a:pt x="268" y="458"/>
                  </a:cubicBezTo>
                  <a:cubicBezTo>
                    <a:pt x="269" y="458"/>
                    <a:pt x="270" y="459"/>
                    <a:pt x="272" y="460"/>
                  </a:cubicBezTo>
                  <a:cubicBezTo>
                    <a:pt x="274" y="461"/>
                    <a:pt x="276" y="463"/>
                    <a:pt x="277" y="464"/>
                  </a:cubicBezTo>
                  <a:cubicBezTo>
                    <a:pt x="280" y="466"/>
                    <a:pt x="283" y="468"/>
                    <a:pt x="286" y="469"/>
                  </a:cubicBezTo>
                  <a:cubicBezTo>
                    <a:pt x="288" y="470"/>
                    <a:pt x="290" y="471"/>
                    <a:pt x="292" y="471"/>
                  </a:cubicBezTo>
                  <a:cubicBezTo>
                    <a:pt x="298" y="471"/>
                    <a:pt x="303" y="468"/>
                    <a:pt x="307" y="466"/>
                  </a:cubicBezTo>
                  <a:cubicBezTo>
                    <a:pt x="307" y="466"/>
                    <a:pt x="308" y="466"/>
                    <a:pt x="309" y="465"/>
                  </a:cubicBezTo>
                  <a:cubicBezTo>
                    <a:pt x="310" y="464"/>
                    <a:pt x="312" y="463"/>
                    <a:pt x="314" y="463"/>
                  </a:cubicBezTo>
                  <a:cubicBezTo>
                    <a:pt x="315" y="463"/>
                    <a:pt x="315" y="463"/>
                    <a:pt x="316" y="463"/>
                  </a:cubicBezTo>
                  <a:cubicBezTo>
                    <a:pt x="318" y="464"/>
                    <a:pt x="320" y="465"/>
                    <a:pt x="322" y="467"/>
                  </a:cubicBezTo>
                  <a:cubicBezTo>
                    <a:pt x="323" y="467"/>
                    <a:pt x="323" y="468"/>
                    <a:pt x="324" y="468"/>
                  </a:cubicBezTo>
                  <a:cubicBezTo>
                    <a:pt x="326" y="469"/>
                    <a:pt x="328" y="469"/>
                    <a:pt x="329" y="469"/>
                  </a:cubicBezTo>
                  <a:cubicBezTo>
                    <a:pt x="334" y="469"/>
                    <a:pt x="339" y="466"/>
                    <a:pt x="346" y="459"/>
                  </a:cubicBezTo>
                  <a:cubicBezTo>
                    <a:pt x="346" y="459"/>
                    <a:pt x="347" y="458"/>
                    <a:pt x="348" y="456"/>
                  </a:cubicBezTo>
                  <a:cubicBezTo>
                    <a:pt x="350" y="454"/>
                    <a:pt x="351" y="451"/>
                    <a:pt x="354" y="451"/>
                  </a:cubicBezTo>
                  <a:cubicBezTo>
                    <a:pt x="354" y="451"/>
                    <a:pt x="355" y="451"/>
                    <a:pt x="355" y="451"/>
                  </a:cubicBezTo>
                  <a:cubicBezTo>
                    <a:pt x="355" y="452"/>
                    <a:pt x="356" y="455"/>
                    <a:pt x="355" y="460"/>
                  </a:cubicBezTo>
                  <a:cubicBezTo>
                    <a:pt x="355" y="462"/>
                    <a:pt x="354" y="463"/>
                    <a:pt x="353" y="465"/>
                  </a:cubicBezTo>
                  <a:cubicBezTo>
                    <a:pt x="353" y="466"/>
                    <a:pt x="353" y="466"/>
                    <a:pt x="353" y="466"/>
                  </a:cubicBezTo>
                  <a:cubicBezTo>
                    <a:pt x="352" y="468"/>
                    <a:pt x="350" y="470"/>
                    <a:pt x="349" y="472"/>
                  </a:cubicBezTo>
                  <a:cubicBezTo>
                    <a:pt x="347" y="475"/>
                    <a:pt x="346" y="477"/>
                    <a:pt x="344" y="479"/>
                  </a:cubicBezTo>
                  <a:cubicBezTo>
                    <a:pt x="344" y="480"/>
                    <a:pt x="344" y="480"/>
                    <a:pt x="344" y="480"/>
                  </a:cubicBezTo>
                  <a:cubicBezTo>
                    <a:pt x="343" y="483"/>
                    <a:pt x="343" y="483"/>
                    <a:pt x="343" y="483"/>
                  </a:cubicBezTo>
                  <a:cubicBezTo>
                    <a:pt x="345" y="483"/>
                    <a:pt x="345" y="483"/>
                    <a:pt x="345" y="483"/>
                  </a:cubicBezTo>
                  <a:cubicBezTo>
                    <a:pt x="345" y="483"/>
                    <a:pt x="345" y="483"/>
                    <a:pt x="345" y="483"/>
                  </a:cubicBezTo>
                  <a:cubicBezTo>
                    <a:pt x="346" y="484"/>
                    <a:pt x="348" y="485"/>
                    <a:pt x="349" y="486"/>
                  </a:cubicBezTo>
                  <a:cubicBezTo>
                    <a:pt x="350" y="487"/>
                    <a:pt x="350" y="487"/>
                    <a:pt x="351" y="487"/>
                  </a:cubicBezTo>
                  <a:cubicBezTo>
                    <a:pt x="352" y="487"/>
                    <a:pt x="352" y="486"/>
                    <a:pt x="353" y="486"/>
                  </a:cubicBezTo>
                  <a:cubicBezTo>
                    <a:pt x="354" y="486"/>
                    <a:pt x="354" y="486"/>
                    <a:pt x="355" y="486"/>
                  </a:cubicBezTo>
                  <a:cubicBezTo>
                    <a:pt x="355" y="486"/>
                    <a:pt x="356" y="486"/>
                    <a:pt x="356" y="486"/>
                  </a:cubicBezTo>
                  <a:cubicBezTo>
                    <a:pt x="357" y="486"/>
                    <a:pt x="357" y="486"/>
                    <a:pt x="358" y="486"/>
                  </a:cubicBezTo>
                  <a:cubicBezTo>
                    <a:pt x="358" y="486"/>
                    <a:pt x="359" y="486"/>
                    <a:pt x="359" y="486"/>
                  </a:cubicBezTo>
                  <a:cubicBezTo>
                    <a:pt x="360" y="486"/>
                    <a:pt x="361" y="487"/>
                    <a:pt x="361" y="487"/>
                  </a:cubicBezTo>
                  <a:cubicBezTo>
                    <a:pt x="363" y="487"/>
                    <a:pt x="364" y="486"/>
                    <a:pt x="366" y="486"/>
                  </a:cubicBezTo>
                  <a:cubicBezTo>
                    <a:pt x="367" y="485"/>
                    <a:pt x="369" y="485"/>
                    <a:pt x="371" y="485"/>
                  </a:cubicBezTo>
                  <a:cubicBezTo>
                    <a:pt x="371" y="485"/>
                    <a:pt x="372" y="485"/>
                    <a:pt x="372" y="485"/>
                  </a:cubicBezTo>
                  <a:cubicBezTo>
                    <a:pt x="373" y="485"/>
                    <a:pt x="374" y="485"/>
                    <a:pt x="375" y="485"/>
                  </a:cubicBezTo>
                  <a:cubicBezTo>
                    <a:pt x="378" y="485"/>
                    <a:pt x="378" y="485"/>
                    <a:pt x="378" y="485"/>
                  </a:cubicBezTo>
                  <a:cubicBezTo>
                    <a:pt x="378" y="482"/>
                    <a:pt x="378" y="482"/>
                    <a:pt x="378" y="482"/>
                  </a:cubicBezTo>
                  <a:cubicBezTo>
                    <a:pt x="378" y="481"/>
                    <a:pt x="378" y="480"/>
                    <a:pt x="378" y="478"/>
                  </a:cubicBezTo>
                  <a:cubicBezTo>
                    <a:pt x="377" y="477"/>
                    <a:pt x="377" y="476"/>
                    <a:pt x="376" y="475"/>
                  </a:cubicBezTo>
                  <a:cubicBezTo>
                    <a:pt x="376" y="473"/>
                    <a:pt x="375" y="472"/>
                    <a:pt x="375" y="470"/>
                  </a:cubicBezTo>
                  <a:cubicBezTo>
                    <a:pt x="375" y="469"/>
                    <a:pt x="375" y="468"/>
                    <a:pt x="375" y="466"/>
                  </a:cubicBezTo>
                  <a:cubicBezTo>
                    <a:pt x="374" y="462"/>
                    <a:pt x="374" y="457"/>
                    <a:pt x="375" y="452"/>
                  </a:cubicBezTo>
                  <a:cubicBezTo>
                    <a:pt x="376" y="450"/>
                    <a:pt x="378" y="447"/>
                    <a:pt x="379" y="445"/>
                  </a:cubicBezTo>
                  <a:cubicBezTo>
                    <a:pt x="380" y="443"/>
                    <a:pt x="381" y="442"/>
                    <a:pt x="382" y="440"/>
                  </a:cubicBezTo>
                  <a:cubicBezTo>
                    <a:pt x="383" y="439"/>
                    <a:pt x="383" y="438"/>
                    <a:pt x="384" y="437"/>
                  </a:cubicBezTo>
                  <a:cubicBezTo>
                    <a:pt x="385" y="435"/>
                    <a:pt x="388" y="433"/>
                    <a:pt x="390" y="432"/>
                  </a:cubicBezTo>
                  <a:cubicBezTo>
                    <a:pt x="392" y="431"/>
                    <a:pt x="394" y="430"/>
                    <a:pt x="395" y="428"/>
                  </a:cubicBezTo>
                  <a:cubicBezTo>
                    <a:pt x="399" y="424"/>
                    <a:pt x="401" y="421"/>
                    <a:pt x="401" y="416"/>
                  </a:cubicBezTo>
                  <a:cubicBezTo>
                    <a:pt x="400" y="410"/>
                    <a:pt x="405" y="405"/>
                    <a:pt x="410" y="401"/>
                  </a:cubicBezTo>
                  <a:cubicBezTo>
                    <a:pt x="411" y="400"/>
                    <a:pt x="411" y="400"/>
                    <a:pt x="412" y="399"/>
                  </a:cubicBezTo>
                  <a:cubicBezTo>
                    <a:pt x="413" y="398"/>
                    <a:pt x="414" y="397"/>
                    <a:pt x="414" y="396"/>
                  </a:cubicBezTo>
                  <a:cubicBezTo>
                    <a:pt x="415" y="395"/>
                    <a:pt x="416" y="394"/>
                    <a:pt x="417" y="393"/>
                  </a:cubicBezTo>
                  <a:cubicBezTo>
                    <a:pt x="419" y="392"/>
                    <a:pt x="421" y="391"/>
                    <a:pt x="424" y="390"/>
                  </a:cubicBezTo>
                  <a:cubicBezTo>
                    <a:pt x="425" y="389"/>
                    <a:pt x="427" y="389"/>
                    <a:pt x="428" y="389"/>
                  </a:cubicBezTo>
                  <a:cubicBezTo>
                    <a:pt x="429" y="389"/>
                    <a:pt x="431" y="389"/>
                    <a:pt x="432" y="389"/>
                  </a:cubicBezTo>
                  <a:cubicBezTo>
                    <a:pt x="435" y="388"/>
                    <a:pt x="436" y="384"/>
                    <a:pt x="438" y="381"/>
                  </a:cubicBezTo>
                  <a:cubicBezTo>
                    <a:pt x="438" y="380"/>
                    <a:pt x="439" y="379"/>
                    <a:pt x="439" y="378"/>
                  </a:cubicBezTo>
                  <a:cubicBezTo>
                    <a:pt x="441" y="375"/>
                    <a:pt x="442" y="371"/>
                    <a:pt x="443" y="367"/>
                  </a:cubicBezTo>
                  <a:cubicBezTo>
                    <a:pt x="444" y="361"/>
                    <a:pt x="446" y="358"/>
                    <a:pt x="451" y="355"/>
                  </a:cubicBezTo>
                  <a:cubicBezTo>
                    <a:pt x="451" y="354"/>
                    <a:pt x="451" y="354"/>
                    <a:pt x="451" y="354"/>
                  </a:cubicBezTo>
                  <a:cubicBezTo>
                    <a:pt x="453" y="353"/>
                    <a:pt x="455" y="352"/>
                    <a:pt x="457" y="352"/>
                  </a:cubicBezTo>
                  <a:cubicBezTo>
                    <a:pt x="458" y="352"/>
                    <a:pt x="458" y="352"/>
                    <a:pt x="458" y="352"/>
                  </a:cubicBezTo>
                  <a:cubicBezTo>
                    <a:pt x="458" y="352"/>
                    <a:pt x="460" y="352"/>
                    <a:pt x="460" y="352"/>
                  </a:cubicBezTo>
                  <a:cubicBezTo>
                    <a:pt x="461" y="352"/>
                    <a:pt x="463" y="352"/>
                    <a:pt x="464" y="351"/>
                  </a:cubicBezTo>
                  <a:cubicBezTo>
                    <a:pt x="467" y="348"/>
                    <a:pt x="469" y="345"/>
                    <a:pt x="470" y="341"/>
                  </a:cubicBezTo>
                  <a:cubicBezTo>
                    <a:pt x="471" y="340"/>
                    <a:pt x="472" y="339"/>
                    <a:pt x="472" y="337"/>
                  </a:cubicBezTo>
                  <a:cubicBezTo>
                    <a:pt x="474" y="335"/>
                    <a:pt x="475" y="332"/>
                    <a:pt x="475" y="329"/>
                  </a:cubicBezTo>
                  <a:cubicBezTo>
                    <a:pt x="475" y="327"/>
                    <a:pt x="475" y="326"/>
                    <a:pt x="475" y="325"/>
                  </a:cubicBezTo>
                  <a:cubicBezTo>
                    <a:pt x="475" y="321"/>
                    <a:pt x="474" y="318"/>
                    <a:pt x="476" y="315"/>
                  </a:cubicBezTo>
                  <a:cubicBezTo>
                    <a:pt x="477" y="314"/>
                    <a:pt x="477" y="313"/>
                    <a:pt x="478" y="312"/>
                  </a:cubicBezTo>
                  <a:cubicBezTo>
                    <a:pt x="479" y="312"/>
                    <a:pt x="480" y="311"/>
                    <a:pt x="480" y="310"/>
                  </a:cubicBezTo>
                  <a:cubicBezTo>
                    <a:pt x="481" y="309"/>
                    <a:pt x="481" y="306"/>
                    <a:pt x="480" y="304"/>
                  </a:cubicBezTo>
                  <a:cubicBezTo>
                    <a:pt x="480" y="303"/>
                    <a:pt x="480" y="301"/>
                    <a:pt x="480" y="300"/>
                  </a:cubicBezTo>
                  <a:cubicBezTo>
                    <a:pt x="481" y="296"/>
                    <a:pt x="482" y="293"/>
                    <a:pt x="484" y="290"/>
                  </a:cubicBezTo>
                  <a:cubicBezTo>
                    <a:pt x="484" y="289"/>
                    <a:pt x="485" y="288"/>
                    <a:pt x="485" y="287"/>
                  </a:cubicBezTo>
                  <a:cubicBezTo>
                    <a:pt x="485" y="286"/>
                    <a:pt x="486" y="285"/>
                    <a:pt x="487" y="284"/>
                  </a:cubicBezTo>
                  <a:cubicBezTo>
                    <a:pt x="487" y="284"/>
                    <a:pt x="488" y="283"/>
                    <a:pt x="488" y="282"/>
                  </a:cubicBezTo>
                  <a:cubicBezTo>
                    <a:pt x="489" y="282"/>
                    <a:pt x="490" y="281"/>
                    <a:pt x="490" y="280"/>
                  </a:cubicBezTo>
                  <a:cubicBezTo>
                    <a:pt x="492" y="276"/>
                    <a:pt x="493" y="271"/>
                    <a:pt x="493" y="267"/>
                  </a:cubicBezTo>
                  <a:cubicBezTo>
                    <a:pt x="493" y="267"/>
                    <a:pt x="493" y="266"/>
                    <a:pt x="493" y="266"/>
                  </a:cubicBezTo>
                  <a:cubicBezTo>
                    <a:pt x="493" y="264"/>
                    <a:pt x="493" y="263"/>
                    <a:pt x="494" y="261"/>
                  </a:cubicBezTo>
                  <a:cubicBezTo>
                    <a:pt x="495" y="261"/>
                    <a:pt x="495" y="260"/>
                    <a:pt x="496" y="260"/>
                  </a:cubicBezTo>
                  <a:cubicBezTo>
                    <a:pt x="496" y="259"/>
                    <a:pt x="497" y="258"/>
                    <a:pt x="498" y="257"/>
                  </a:cubicBezTo>
                  <a:cubicBezTo>
                    <a:pt x="499" y="254"/>
                    <a:pt x="498" y="253"/>
                    <a:pt x="495" y="251"/>
                  </a:cubicBezTo>
                  <a:cubicBezTo>
                    <a:pt x="493" y="249"/>
                    <a:pt x="491" y="247"/>
                    <a:pt x="491" y="244"/>
                  </a:cubicBezTo>
                  <a:cubicBezTo>
                    <a:pt x="490" y="242"/>
                    <a:pt x="490" y="239"/>
                    <a:pt x="491" y="237"/>
                  </a:cubicBezTo>
                  <a:cubicBezTo>
                    <a:pt x="491" y="235"/>
                    <a:pt x="492" y="233"/>
                    <a:pt x="491" y="230"/>
                  </a:cubicBezTo>
                  <a:cubicBezTo>
                    <a:pt x="491" y="229"/>
                    <a:pt x="491" y="227"/>
                    <a:pt x="491" y="226"/>
                  </a:cubicBezTo>
                  <a:cubicBezTo>
                    <a:pt x="490" y="223"/>
                    <a:pt x="489" y="220"/>
                    <a:pt x="489" y="217"/>
                  </a:cubicBezTo>
                  <a:cubicBezTo>
                    <a:pt x="490" y="216"/>
                    <a:pt x="490" y="215"/>
                    <a:pt x="490" y="214"/>
                  </a:cubicBezTo>
                  <a:cubicBezTo>
                    <a:pt x="490" y="213"/>
                    <a:pt x="490" y="212"/>
                    <a:pt x="490" y="211"/>
                  </a:cubicBezTo>
                  <a:cubicBezTo>
                    <a:pt x="490" y="209"/>
                    <a:pt x="490" y="208"/>
                    <a:pt x="490" y="207"/>
                  </a:cubicBezTo>
                  <a:cubicBezTo>
                    <a:pt x="489" y="206"/>
                    <a:pt x="489" y="205"/>
                    <a:pt x="489" y="204"/>
                  </a:cubicBezTo>
                  <a:cubicBezTo>
                    <a:pt x="489" y="203"/>
                    <a:pt x="489" y="202"/>
                    <a:pt x="489" y="201"/>
                  </a:cubicBezTo>
                  <a:cubicBezTo>
                    <a:pt x="489" y="200"/>
                    <a:pt x="490" y="199"/>
                    <a:pt x="490" y="198"/>
                  </a:cubicBezTo>
                  <a:cubicBezTo>
                    <a:pt x="489" y="197"/>
                    <a:pt x="489" y="196"/>
                    <a:pt x="488" y="195"/>
                  </a:cubicBezTo>
                  <a:cubicBezTo>
                    <a:pt x="488" y="194"/>
                    <a:pt x="488" y="193"/>
                    <a:pt x="488" y="193"/>
                  </a:cubicBezTo>
                  <a:cubicBezTo>
                    <a:pt x="487" y="189"/>
                    <a:pt x="488" y="186"/>
                    <a:pt x="489" y="182"/>
                  </a:cubicBezTo>
                  <a:cubicBezTo>
                    <a:pt x="489" y="181"/>
                    <a:pt x="490" y="181"/>
                    <a:pt x="490" y="180"/>
                  </a:cubicBezTo>
                  <a:cubicBezTo>
                    <a:pt x="490" y="179"/>
                    <a:pt x="491" y="178"/>
                    <a:pt x="491" y="177"/>
                  </a:cubicBezTo>
                  <a:cubicBezTo>
                    <a:pt x="492" y="176"/>
                    <a:pt x="492" y="175"/>
                    <a:pt x="492" y="174"/>
                  </a:cubicBezTo>
                  <a:cubicBezTo>
                    <a:pt x="493" y="173"/>
                    <a:pt x="493" y="171"/>
                    <a:pt x="493" y="170"/>
                  </a:cubicBezTo>
                  <a:cubicBezTo>
                    <a:pt x="493" y="169"/>
                    <a:pt x="493" y="168"/>
                    <a:pt x="493" y="168"/>
                  </a:cubicBezTo>
                  <a:cubicBezTo>
                    <a:pt x="493" y="167"/>
                    <a:pt x="493" y="166"/>
                    <a:pt x="493" y="165"/>
                  </a:cubicBezTo>
                  <a:cubicBezTo>
                    <a:pt x="493" y="161"/>
                    <a:pt x="493" y="158"/>
                    <a:pt x="495" y="155"/>
                  </a:cubicBezTo>
                  <a:cubicBezTo>
                    <a:pt x="496" y="153"/>
                    <a:pt x="496" y="151"/>
                    <a:pt x="497" y="149"/>
                  </a:cubicBezTo>
                  <a:cubicBezTo>
                    <a:pt x="498" y="147"/>
                    <a:pt x="499" y="144"/>
                    <a:pt x="501" y="142"/>
                  </a:cubicBezTo>
                  <a:cubicBezTo>
                    <a:pt x="503" y="139"/>
                    <a:pt x="504" y="136"/>
                    <a:pt x="504" y="133"/>
                  </a:cubicBezTo>
                  <a:cubicBezTo>
                    <a:pt x="505" y="131"/>
                    <a:pt x="505" y="129"/>
                    <a:pt x="506" y="127"/>
                  </a:cubicBezTo>
                  <a:cubicBezTo>
                    <a:pt x="507" y="127"/>
                    <a:pt x="507" y="126"/>
                    <a:pt x="507" y="125"/>
                  </a:cubicBezTo>
                  <a:cubicBezTo>
                    <a:pt x="508" y="123"/>
                    <a:pt x="509" y="121"/>
                    <a:pt x="510" y="119"/>
                  </a:cubicBezTo>
                  <a:cubicBezTo>
                    <a:pt x="511" y="116"/>
                    <a:pt x="511" y="116"/>
                    <a:pt x="511" y="116"/>
                  </a:cubicBezTo>
                  <a:lnTo>
                    <a:pt x="235" y="9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3" name="Freeform 32"/>
            <p:cNvSpPr>
              <a:spLocks/>
            </p:cNvSpPr>
            <p:nvPr/>
          </p:nvSpPr>
          <p:spPr bwMode="auto">
            <a:xfrm>
              <a:off x="1687276" y="1747763"/>
              <a:ext cx="792272" cy="629901"/>
            </a:xfrm>
            <a:custGeom>
              <a:avLst/>
              <a:gdLst>
                <a:gd name="T0" fmla="*/ 306 w 313"/>
                <a:gd name="T1" fmla="*/ 178 h 260"/>
                <a:gd name="T2" fmla="*/ 304 w 313"/>
                <a:gd name="T3" fmla="*/ 158 h 260"/>
                <a:gd name="T4" fmla="*/ 298 w 313"/>
                <a:gd name="T5" fmla="*/ 139 h 260"/>
                <a:gd name="T6" fmla="*/ 287 w 313"/>
                <a:gd name="T7" fmla="*/ 139 h 260"/>
                <a:gd name="T8" fmla="*/ 271 w 313"/>
                <a:gd name="T9" fmla="*/ 136 h 260"/>
                <a:gd name="T10" fmla="*/ 246 w 313"/>
                <a:gd name="T11" fmla="*/ 136 h 260"/>
                <a:gd name="T12" fmla="*/ 236 w 313"/>
                <a:gd name="T13" fmla="*/ 122 h 260"/>
                <a:gd name="T14" fmla="*/ 234 w 313"/>
                <a:gd name="T15" fmla="*/ 104 h 260"/>
                <a:gd name="T16" fmla="*/ 233 w 313"/>
                <a:gd name="T17" fmla="*/ 76 h 260"/>
                <a:gd name="T18" fmla="*/ 232 w 313"/>
                <a:gd name="T19" fmla="*/ 53 h 260"/>
                <a:gd name="T20" fmla="*/ 232 w 313"/>
                <a:gd name="T21" fmla="*/ 35 h 260"/>
                <a:gd name="T22" fmla="*/ 221 w 313"/>
                <a:gd name="T23" fmla="*/ 35 h 260"/>
                <a:gd name="T24" fmla="*/ 206 w 313"/>
                <a:gd name="T25" fmla="*/ 31 h 260"/>
                <a:gd name="T26" fmla="*/ 196 w 313"/>
                <a:gd name="T27" fmla="*/ 20 h 260"/>
                <a:gd name="T28" fmla="*/ 190 w 313"/>
                <a:gd name="T29" fmla="*/ 16 h 260"/>
                <a:gd name="T30" fmla="*/ 182 w 313"/>
                <a:gd name="T31" fmla="*/ 6 h 260"/>
                <a:gd name="T32" fmla="*/ 157 w 313"/>
                <a:gd name="T33" fmla="*/ 1 h 260"/>
                <a:gd name="T34" fmla="*/ 143 w 313"/>
                <a:gd name="T35" fmla="*/ 2 h 260"/>
                <a:gd name="T36" fmla="*/ 136 w 313"/>
                <a:gd name="T37" fmla="*/ 12 h 260"/>
                <a:gd name="T38" fmla="*/ 127 w 313"/>
                <a:gd name="T39" fmla="*/ 18 h 260"/>
                <a:gd name="T40" fmla="*/ 121 w 313"/>
                <a:gd name="T41" fmla="*/ 34 h 260"/>
                <a:gd name="T42" fmla="*/ 118 w 313"/>
                <a:gd name="T43" fmla="*/ 44 h 260"/>
                <a:gd name="T44" fmla="*/ 110 w 313"/>
                <a:gd name="T45" fmla="*/ 46 h 260"/>
                <a:gd name="T46" fmla="*/ 104 w 313"/>
                <a:gd name="T47" fmla="*/ 47 h 260"/>
                <a:gd name="T48" fmla="*/ 94 w 313"/>
                <a:gd name="T49" fmla="*/ 51 h 260"/>
                <a:gd name="T50" fmla="*/ 89 w 313"/>
                <a:gd name="T51" fmla="*/ 50 h 260"/>
                <a:gd name="T52" fmla="*/ 82 w 313"/>
                <a:gd name="T53" fmla="*/ 59 h 260"/>
                <a:gd name="T54" fmla="*/ 73 w 313"/>
                <a:gd name="T55" fmla="*/ 69 h 260"/>
                <a:gd name="T56" fmla="*/ 68 w 313"/>
                <a:gd name="T57" fmla="*/ 62 h 260"/>
                <a:gd name="T58" fmla="*/ 60 w 313"/>
                <a:gd name="T59" fmla="*/ 69 h 260"/>
                <a:gd name="T60" fmla="*/ 54 w 313"/>
                <a:gd name="T61" fmla="*/ 68 h 260"/>
                <a:gd name="T62" fmla="*/ 47 w 313"/>
                <a:gd name="T63" fmla="*/ 76 h 260"/>
                <a:gd name="T64" fmla="*/ 39 w 313"/>
                <a:gd name="T65" fmla="*/ 72 h 260"/>
                <a:gd name="T66" fmla="*/ 33 w 313"/>
                <a:gd name="T67" fmla="*/ 70 h 260"/>
                <a:gd name="T68" fmla="*/ 18 w 313"/>
                <a:gd name="T69" fmla="*/ 72 h 260"/>
                <a:gd name="T70" fmla="*/ 12 w 313"/>
                <a:gd name="T71" fmla="*/ 81 h 260"/>
                <a:gd name="T72" fmla="*/ 0 w 313"/>
                <a:gd name="T73" fmla="*/ 93 h 260"/>
                <a:gd name="T74" fmla="*/ 24 w 313"/>
                <a:gd name="T75" fmla="*/ 90 h 260"/>
                <a:gd name="T76" fmla="*/ 53 w 313"/>
                <a:gd name="T77" fmla="*/ 87 h 260"/>
                <a:gd name="T78" fmla="*/ 60 w 313"/>
                <a:gd name="T79" fmla="*/ 88 h 260"/>
                <a:gd name="T80" fmla="*/ 63 w 313"/>
                <a:gd name="T81" fmla="*/ 103 h 260"/>
                <a:gd name="T82" fmla="*/ 62 w 313"/>
                <a:gd name="T83" fmla="*/ 130 h 260"/>
                <a:gd name="T84" fmla="*/ 67 w 313"/>
                <a:gd name="T85" fmla="*/ 166 h 260"/>
                <a:gd name="T86" fmla="*/ 78 w 313"/>
                <a:gd name="T87" fmla="*/ 181 h 260"/>
                <a:gd name="T88" fmla="*/ 90 w 313"/>
                <a:gd name="T89" fmla="*/ 192 h 260"/>
                <a:gd name="T90" fmla="*/ 104 w 313"/>
                <a:gd name="T91" fmla="*/ 205 h 260"/>
                <a:gd name="T92" fmla="*/ 126 w 313"/>
                <a:gd name="T93" fmla="*/ 212 h 260"/>
                <a:gd name="T94" fmla="*/ 142 w 313"/>
                <a:gd name="T95" fmla="*/ 210 h 260"/>
                <a:gd name="T96" fmla="*/ 158 w 313"/>
                <a:gd name="T97" fmla="*/ 219 h 260"/>
                <a:gd name="T98" fmla="*/ 166 w 313"/>
                <a:gd name="T99" fmla="*/ 216 h 260"/>
                <a:gd name="T100" fmla="*/ 176 w 313"/>
                <a:gd name="T101" fmla="*/ 228 h 260"/>
                <a:gd name="T102" fmla="*/ 201 w 313"/>
                <a:gd name="T103" fmla="*/ 237 h 260"/>
                <a:gd name="T104" fmla="*/ 209 w 313"/>
                <a:gd name="T105" fmla="*/ 236 h 260"/>
                <a:gd name="T106" fmla="*/ 214 w 313"/>
                <a:gd name="T107" fmla="*/ 245 h 260"/>
                <a:gd name="T108" fmla="*/ 251 w 313"/>
                <a:gd name="T109" fmla="*/ 251 h 260"/>
                <a:gd name="T110" fmla="*/ 263 w 313"/>
                <a:gd name="T111" fmla="*/ 255 h 260"/>
                <a:gd name="T112" fmla="*/ 274 w 313"/>
                <a:gd name="T113" fmla="*/ 259 h 260"/>
                <a:gd name="T114" fmla="*/ 287 w 313"/>
                <a:gd name="T115" fmla="*/ 247 h 260"/>
                <a:gd name="T116" fmla="*/ 295 w 313"/>
                <a:gd name="T117" fmla="*/ 229 h 260"/>
                <a:gd name="T118" fmla="*/ 303 w 313"/>
                <a:gd name="T119" fmla="*/ 219 h 260"/>
                <a:gd name="T120" fmla="*/ 309 w 313"/>
                <a:gd name="T121" fmla="*/ 20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60">
                  <a:moveTo>
                    <a:pt x="311" y="195"/>
                  </a:moveTo>
                  <a:cubicBezTo>
                    <a:pt x="311" y="194"/>
                    <a:pt x="310" y="193"/>
                    <a:pt x="310" y="192"/>
                  </a:cubicBezTo>
                  <a:cubicBezTo>
                    <a:pt x="310" y="191"/>
                    <a:pt x="310" y="189"/>
                    <a:pt x="309" y="188"/>
                  </a:cubicBezTo>
                  <a:cubicBezTo>
                    <a:pt x="309" y="185"/>
                    <a:pt x="308" y="181"/>
                    <a:pt x="306" y="178"/>
                  </a:cubicBezTo>
                  <a:cubicBezTo>
                    <a:pt x="306" y="177"/>
                    <a:pt x="305" y="176"/>
                    <a:pt x="303" y="175"/>
                  </a:cubicBezTo>
                  <a:cubicBezTo>
                    <a:pt x="302" y="173"/>
                    <a:pt x="301" y="171"/>
                    <a:pt x="300" y="169"/>
                  </a:cubicBezTo>
                  <a:cubicBezTo>
                    <a:pt x="299" y="166"/>
                    <a:pt x="300" y="163"/>
                    <a:pt x="302" y="160"/>
                  </a:cubicBezTo>
                  <a:cubicBezTo>
                    <a:pt x="303" y="159"/>
                    <a:pt x="303" y="159"/>
                    <a:pt x="304" y="158"/>
                  </a:cubicBezTo>
                  <a:cubicBezTo>
                    <a:pt x="306" y="157"/>
                    <a:pt x="307" y="155"/>
                    <a:pt x="308" y="154"/>
                  </a:cubicBezTo>
                  <a:cubicBezTo>
                    <a:pt x="308" y="152"/>
                    <a:pt x="307" y="149"/>
                    <a:pt x="306" y="146"/>
                  </a:cubicBezTo>
                  <a:cubicBezTo>
                    <a:pt x="306" y="145"/>
                    <a:pt x="306" y="145"/>
                    <a:pt x="306" y="145"/>
                  </a:cubicBezTo>
                  <a:cubicBezTo>
                    <a:pt x="305" y="143"/>
                    <a:pt x="301" y="140"/>
                    <a:pt x="298" y="139"/>
                  </a:cubicBezTo>
                  <a:cubicBezTo>
                    <a:pt x="298" y="139"/>
                    <a:pt x="297" y="139"/>
                    <a:pt x="296" y="139"/>
                  </a:cubicBezTo>
                  <a:cubicBezTo>
                    <a:pt x="295" y="139"/>
                    <a:pt x="294" y="139"/>
                    <a:pt x="293" y="139"/>
                  </a:cubicBezTo>
                  <a:cubicBezTo>
                    <a:pt x="292" y="140"/>
                    <a:pt x="291" y="140"/>
                    <a:pt x="290" y="140"/>
                  </a:cubicBezTo>
                  <a:cubicBezTo>
                    <a:pt x="289" y="140"/>
                    <a:pt x="288" y="140"/>
                    <a:pt x="287" y="139"/>
                  </a:cubicBezTo>
                  <a:cubicBezTo>
                    <a:pt x="285" y="138"/>
                    <a:pt x="285" y="138"/>
                    <a:pt x="284" y="137"/>
                  </a:cubicBezTo>
                  <a:cubicBezTo>
                    <a:pt x="283" y="136"/>
                    <a:pt x="282" y="135"/>
                    <a:pt x="280" y="135"/>
                  </a:cubicBezTo>
                  <a:cubicBezTo>
                    <a:pt x="278" y="135"/>
                    <a:pt x="276" y="135"/>
                    <a:pt x="274" y="135"/>
                  </a:cubicBezTo>
                  <a:cubicBezTo>
                    <a:pt x="273" y="136"/>
                    <a:pt x="272" y="136"/>
                    <a:pt x="271" y="136"/>
                  </a:cubicBezTo>
                  <a:cubicBezTo>
                    <a:pt x="270" y="136"/>
                    <a:pt x="270" y="136"/>
                    <a:pt x="269" y="136"/>
                  </a:cubicBezTo>
                  <a:cubicBezTo>
                    <a:pt x="268" y="136"/>
                    <a:pt x="266" y="136"/>
                    <a:pt x="265" y="136"/>
                  </a:cubicBezTo>
                  <a:cubicBezTo>
                    <a:pt x="263" y="135"/>
                    <a:pt x="262" y="135"/>
                    <a:pt x="261" y="135"/>
                  </a:cubicBezTo>
                  <a:cubicBezTo>
                    <a:pt x="256" y="135"/>
                    <a:pt x="251" y="136"/>
                    <a:pt x="246" y="136"/>
                  </a:cubicBezTo>
                  <a:cubicBezTo>
                    <a:pt x="246" y="136"/>
                    <a:pt x="245" y="136"/>
                    <a:pt x="244" y="136"/>
                  </a:cubicBezTo>
                  <a:cubicBezTo>
                    <a:pt x="238" y="136"/>
                    <a:pt x="237" y="133"/>
                    <a:pt x="237" y="131"/>
                  </a:cubicBezTo>
                  <a:cubicBezTo>
                    <a:pt x="237" y="129"/>
                    <a:pt x="237" y="129"/>
                    <a:pt x="237" y="129"/>
                  </a:cubicBezTo>
                  <a:cubicBezTo>
                    <a:pt x="237" y="126"/>
                    <a:pt x="236" y="124"/>
                    <a:pt x="236" y="122"/>
                  </a:cubicBezTo>
                  <a:cubicBezTo>
                    <a:pt x="236" y="120"/>
                    <a:pt x="236" y="119"/>
                    <a:pt x="237" y="117"/>
                  </a:cubicBezTo>
                  <a:cubicBezTo>
                    <a:pt x="237" y="116"/>
                    <a:pt x="237" y="115"/>
                    <a:pt x="237" y="114"/>
                  </a:cubicBezTo>
                  <a:cubicBezTo>
                    <a:pt x="237" y="112"/>
                    <a:pt x="237" y="109"/>
                    <a:pt x="236" y="107"/>
                  </a:cubicBezTo>
                  <a:cubicBezTo>
                    <a:pt x="235" y="106"/>
                    <a:pt x="235" y="105"/>
                    <a:pt x="234" y="104"/>
                  </a:cubicBezTo>
                  <a:cubicBezTo>
                    <a:pt x="233" y="103"/>
                    <a:pt x="232" y="102"/>
                    <a:pt x="232" y="100"/>
                  </a:cubicBezTo>
                  <a:cubicBezTo>
                    <a:pt x="231" y="97"/>
                    <a:pt x="232" y="94"/>
                    <a:pt x="232" y="92"/>
                  </a:cubicBezTo>
                  <a:cubicBezTo>
                    <a:pt x="233" y="89"/>
                    <a:pt x="233" y="86"/>
                    <a:pt x="233" y="84"/>
                  </a:cubicBezTo>
                  <a:cubicBezTo>
                    <a:pt x="233" y="81"/>
                    <a:pt x="233" y="79"/>
                    <a:pt x="233" y="76"/>
                  </a:cubicBezTo>
                  <a:cubicBezTo>
                    <a:pt x="233" y="75"/>
                    <a:pt x="233" y="73"/>
                    <a:pt x="233" y="71"/>
                  </a:cubicBezTo>
                  <a:cubicBezTo>
                    <a:pt x="233" y="69"/>
                    <a:pt x="233" y="67"/>
                    <a:pt x="232" y="66"/>
                  </a:cubicBezTo>
                  <a:cubicBezTo>
                    <a:pt x="231" y="64"/>
                    <a:pt x="231" y="62"/>
                    <a:pt x="231" y="61"/>
                  </a:cubicBezTo>
                  <a:cubicBezTo>
                    <a:pt x="230" y="58"/>
                    <a:pt x="231" y="56"/>
                    <a:pt x="232" y="53"/>
                  </a:cubicBezTo>
                  <a:cubicBezTo>
                    <a:pt x="232" y="53"/>
                    <a:pt x="232" y="52"/>
                    <a:pt x="232" y="51"/>
                  </a:cubicBezTo>
                  <a:cubicBezTo>
                    <a:pt x="232" y="50"/>
                    <a:pt x="233" y="48"/>
                    <a:pt x="233" y="47"/>
                  </a:cubicBezTo>
                  <a:cubicBezTo>
                    <a:pt x="234" y="43"/>
                    <a:pt x="235" y="40"/>
                    <a:pt x="233" y="36"/>
                  </a:cubicBezTo>
                  <a:cubicBezTo>
                    <a:pt x="232" y="35"/>
                    <a:pt x="232" y="35"/>
                    <a:pt x="232" y="35"/>
                  </a:cubicBezTo>
                  <a:cubicBezTo>
                    <a:pt x="231" y="33"/>
                    <a:pt x="230" y="31"/>
                    <a:pt x="227" y="31"/>
                  </a:cubicBezTo>
                  <a:cubicBezTo>
                    <a:pt x="227" y="31"/>
                    <a:pt x="227" y="31"/>
                    <a:pt x="227" y="31"/>
                  </a:cubicBezTo>
                  <a:cubicBezTo>
                    <a:pt x="225" y="31"/>
                    <a:pt x="223" y="32"/>
                    <a:pt x="222" y="33"/>
                  </a:cubicBezTo>
                  <a:cubicBezTo>
                    <a:pt x="222" y="34"/>
                    <a:pt x="221" y="34"/>
                    <a:pt x="221" y="35"/>
                  </a:cubicBezTo>
                  <a:cubicBezTo>
                    <a:pt x="219" y="36"/>
                    <a:pt x="217" y="37"/>
                    <a:pt x="215" y="37"/>
                  </a:cubicBezTo>
                  <a:cubicBezTo>
                    <a:pt x="214" y="37"/>
                    <a:pt x="214" y="37"/>
                    <a:pt x="214" y="37"/>
                  </a:cubicBezTo>
                  <a:cubicBezTo>
                    <a:pt x="211" y="37"/>
                    <a:pt x="209" y="35"/>
                    <a:pt x="207" y="33"/>
                  </a:cubicBezTo>
                  <a:cubicBezTo>
                    <a:pt x="207" y="32"/>
                    <a:pt x="207" y="32"/>
                    <a:pt x="206" y="31"/>
                  </a:cubicBezTo>
                  <a:cubicBezTo>
                    <a:pt x="205" y="29"/>
                    <a:pt x="204" y="28"/>
                    <a:pt x="202" y="27"/>
                  </a:cubicBezTo>
                  <a:cubicBezTo>
                    <a:pt x="202" y="26"/>
                    <a:pt x="201" y="26"/>
                    <a:pt x="200" y="25"/>
                  </a:cubicBezTo>
                  <a:cubicBezTo>
                    <a:pt x="199" y="25"/>
                    <a:pt x="198" y="24"/>
                    <a:pt x="197" y="23"/>
                  </a:cubicBezTo>
                  <a:cubicBezTo>
                    <a:pt x="196" y="22"/>
                    <a:pt x="196" y="21"/>
                    <a:pt x="196" y="20"/>
                  </a:cubicBezTo>
                  <a:cubicBezTo>
                    <a:pt x="195" y="19"/>
                    <a:pt x="195" y="18"/>
                    <a:pt x="194" y="17"/>
                  </a:cubicBezTo>
                  <a:cubicBezTo>
                    <a:pt x="194" y="17"/>
                    <a:pt x="194" y="17"/>
                    <a:pt x="194" y="17"/>
                  </a:cubicBezTo>
                  <a:cubicBezTo>
                    <a:pt x="193" y="17"/>
                    <a:pt x="193" y="17"/>
                    <a:pt x="193" y="17"/>
                  </a:cubicBezTo>
                  <a:cubicBezTo>
                    <a:pt x="193" y="16"/>
                    <a:pt x="191" y="16"/>
                    <a:pt x="190" y="16"/>
                  </a:cubicBezTo>
                  <a:cubicBezTo>
                    <a:pt x="189" y="15"/>
                    <a:pt x="189" y="15"/>
                    <a:pt x="189" y="15"/>
                  </a:cubicBezTo>
                  <a:cubicBezTo>
                    <a:pt x="189" y="15"/>
                    <a:pt x="189" y="15"/>
                    <a:pt x="189" y="15"/>
                  </a:cubicBezTo>
                  <a:cubicBezTo>
                    <a:pt x="188" y="13"/>
                    <a:pt x="186" y="11"/>
                    <a:pt x="184" y="9"/>
                  </a:cubicBezTo>
                  <a:cubicBezTo>
                    <a:pt x="184" y="8"/>
                    <a:pt x="182" y="7"/>
                    <a:pt x="182" y="6"/>
                  </a:cubicBezTo>
                  <a:cubicBezTo>
                    <a:pt x="178" y="1"/>
                    <a:pt x="172" y="1"/>
                    <a:pt x="167" y="1"/>
                  </a:cubicBezTo>
                  <a:cubicBezTo>
                    <a:pt x="165" y="1"/>
                    <a:pt x="164" y="1"/>
                    <a:pt x="163" y="1"/>
                  </a:cubicBezTo>
                  <a:cubicBezTo>
                    <a:pt x="161" y="1"/>
                    <a:pt x="161" y="1"/>
                    <a:pt x="161" y="1"/>
                  </a:cubicBezTo>
                  <a:cubicBezTo>
                    <a:pt x="160" y="1"/>
                    <a:pt x="158" y="1"/>
                    <a:pt x="157" y="1"/>
                  </a:cubicBezTo>
                  <a:cubicBezTo>
                    <a:pt x="155" y="0"/>
                    <a:pt x="154" y="0"/>
                    <a:pt x="152" y="0"/>
                  </a:cubicBezTo>
                  <a:cubicBezTo>
                    <a:pt x="151" y="0"/>
                    <a:pt x="150" y="0"/>
                    <a:pt x="149" y="1"/>
                  </a:cubicBezTo>
                  <a:cubicBezTo>
                    <a:pt x="148" y="1"/>
                    <a:pt x="148" y="1"/>
                    <a:pt x="148" y="1"/>
                  </a:cubicBezTo>
                  <a:cubicBezTo>
                    <a:pt x="147" y="1"/>
                    <a:pt x="144" y="1"/>
                    <a:pt x="143" y="2"/>
                  </a:cubicBezTo>
                  <a:cubicBezTo>
                    <a:pt x="141" y="3"/>
                    <a:pt x="141" y="4"/>
                    <a:pt x="141" y="6"/>
                  </a:cubicBezTo>
                  <a:cubicBezTo>
                    <a:pt x="141" y="6"/>
                    <a:pt x="140" y="7"/>
                    <a:pt x="140" y="7"/>
                  </a:cubicBezTo>
                  <a:cubicBezTo>
                    <a:pt x="140" y="10"/>
                    <a:pt x="139" y="11"/>
                    <a:pt x="137" y="11"/>
                  </a:cubicBezTo>
                  <a:cubicBezTo>
                    <a:pt x="137" y="12"/>
                    <a:pt x="136" y="12"/>
                    <a:pt x="136" y="12"/>
                  </a:cubicBezTo>
                  <a:cubicBezTo>
                    <a:pt x="135" y="12"/>
                    <a:pt x="134" y="12"/>
                    <a:pt x="133" y="13"/>
                  </a:cubicBezTo>
                  <a:cubicBezTo>
                    <a:pt x="133" y="13"/>
                    <a:pt x="132" y="14"/>
                    <a:pt x="132" y="14"/>
                  </a:cubicBezTo>
                  <a:cubicBezTo>
                    <a:pt x="132" y="15"/>
                    <a:pt x="131" y="16"/>
                    <a:pt x="131" y="16"/>
                  </a:cubicBezTo>
                  <a:cubicBezTo>
                    <a:pt x="130" y="17"/>
                    <a:pt x="129" y="17"/>
                    <a:pt x="127" y="18"/>
                  </a:cubicBezTo>
                  <a:cubicBezTo>
                    <a:pt x="125" y="19"/>
                    <a:pt x="124" y="19"/>
                    <a:pt x="123" y="21"/>
                  </a:cubicBezTo>
                  <a:cubicBezTo>
                    <a:pt x="123" y="22"/>
                    <a:pt x="123" y="24"/>
                    <a:pt x="124" y="25"/>
                  </a:cubicBezTo>
                  <a:cubicBezTo>
                    <a:pt x="125" y="27"/>
                    <a:pt x="126" y="28"/>
                    <a:pt x="125" y="30"/>
                  </a:cubicBezTo>
                  <a:cubicBezTo>
                    <a:pt x="124" y="33"/>
                    <a:pt x="123" y="33"/>
                    <a:pt x="121" y="34"/>
                  </a:cubicBezTo>
                  <a:cubicBezTo>
                    <a:pt x="121" y="34"/>
                    <a:pt x="120" y="34"/>
                    <a:pt x="120" y="35"/>
                  </a:cubicBezTo>
                  <a:cubicBezTo>
                    <a:pt x="118" y="35"/>
                    <a:pt x="118" y="35"/>
                    <a:pt x="118" y="35"/>
                  </a:cubicBezTo>
                  <a:cubicBezTo>
                    <a:pt x="119" y="37"/>
                    <a:pt x="119" y="37"/>
                    <a:pt x="119" y="37"/>
                  </a:cubicBezTo>
                  <a:cubicBezTo>
                    <a:pt x="119" y="40"/>
                    <a:pt x="119" y="43"/>
                    <a:pt x="118" y="44"/>
                  </a:cubicBezTo>
                  <a:cubicBezTo>
                    <a:pt x="117" y="45"/>
                    <a:pt x="116" y="46"/>
                    <a:pt x="114" y="46"/>
                  </a:cubicBezTo>
                  <a:cubicBezTo>
                    <a:pt x="113" y="46"/>
                    <a:pt x="113" y="46"/>
                    <a:pt x="112" y="46"/>
                  </a:cubicBezTo>
                  <a:cubicBezTo>
                    <a:pt x="111" y="46"/>
                    <a:pt x="111" y="46"/>
                    <a:pt x="110" y="46"/>
                  </a:cubicBezTo>
                  <a:cubicBezTo>
                    <a:pt x="110" y="46"/>
                    <a:pt x="110" y="46"/>
                    <a:pt x="110" y="46"/>
                  </a:cubicBezTo>
                  <a:cubicBezTo>
                    <a:pt x="109" y="46"/>
                    <a:pt x="108" y="46"/>
                    <a:pt x="108" y="46"/>
                  </a:cubicBezTo>
                  <a:cubicBezTo>
                    <a:pt x="107" y="47"/>
                    <a:pt x="106" y="47"/>
                    <a:pt x="106" y="47"/>
                  </a:cubicBezTo>
                  <a:cubicBezTo>
                    <a:pt x="106" y="47"/>
                    <a:pt x="105" y="47"/>
                    <a:pt x="105" y="47"/>
                  </a:cubicBezTo>
                  <a:cubicBezTo>
                    <a:pt x="104" y="47"/>
                    <a:pt x="104" y="47"/>
                    <a:pt x="104" y="47"/>
                  </a:cubicBezTo>
                  <a:cubicBezTo>
                    <a:pt x="103" y="47"/>
                    <a:pt x="103" y="47"/>
                    <a:pt x="102" y="47"/>
                  </a:cubicBezTo>
                  <a:cubicBezTo>
                    <a:pt x="102" y="47"/>
                    <a:pt x="102" y="47"/>
                    <a:pt x="101" y="47"/>
                  </a:cubicBezTo>
                  <a:cubicBezTo>
                    <a:pt x="100" y="47"/>
                    <a:pt x="99" y="48"/>
                    <a:pt x="98" y="49"/>
                  </a:cubicBezTo>
                  <a:cubicBezTo>
                    <a:pt x="97" y="50"/>
                    <a:pt x="96" y="51"/>
                    <a:pt x="94" y="51"/>
                  </a:cubicBezTo>
                  <a:cubicBezTo>
                    <a:pt x="94" y="51"/>
                    <a:pt x="94" y="51"/>
                    <a:pt x="93" y="51"/>
                  </a:cubicBezTo>
                  <a:cubicBezTo>
                    <a:pt x="93" y="50"/>
                    <a:pt x="93" y="50"/>
                    <a:pt x="93" y="50"/>
                  </a:cubicBezTo>
                  <a:cubicBezTo>
                    <a:pt x="91" y="50"/>
                    <a:pt x="91" y="50"/>
                    <a:pt x="91" y="50"/>
                  </a:cubicBezTo>
                  <a:cubicBezTo>
                    <a:pt x="91" y="50"/>
                    <a:pt x="90" y="50"/>
                    <a:pt x="89" y="50"/>
                  </a:cubicBezTo>
                  <a:cubicBezTo>
                    <a:pt x="89" y="49"/>
                    <a:pt x="89" y="49"/>
                    <a:pt x="89" y="49"/>
                  </a:cubicBezTo>
                  <a:cubicBezTo>
                    <a:pt x="88" y="49"/>
                    <a:pt x="88" y="49"/>
                    <a:pt x="88" y="49"/>
                  </a:cubicBezTo>
                  <a:cubicBezTo>
                    <a:pt x="84" y="50"/>
                    <a:pt x="84" y="53"/>
                    <a:pt x="83" y="56"/>
                  </a:cubicBezTo>
                  <a:cubicBezTo>
                    <a:pt x="83" y="57"/>
                    <a:pt x="83" y="58"/>
                    <a:pt x="82" y="59"/>
                  </a:cubicBezTo>
                  <a:cubicBezTo>
                    <a:pt x="82" y="60"/>
                    <a:pt x="82" y="60"/>
                    <a:pt x="82" y="60"/>
                  </a:cubicBezTo>
                  <a:cubicBezTo>
                    <a:pt x="81" y="62"/>
                    <a:pt x="81" y="63"/>
                    <a:pt x="79" y="64"/>
                  </a:cubicBezTo>
                  <a:cubicBezTo>
                    <a:pt x="78" y="65"/>
                    <a:pt x="78" y="65"/>
                    <a:pt x="77" y="66"/>
                  </a:cubicBezTo>
                  <a:cubicBezTo>
                    <a:pt x="76" y="68"/>
                    <a:pt x="74" y="69"/>
                    <a:pt x="73" y="69"/>
                  </a:cubicBezTo>
                  <a:cubicBezTo>
                    <a:pt x="73" y="69"/>
                    <a:pt x="73" y="69"/>
                    <a:pt x="73" y="69"/>
                  </a:cubicBezTo>
                  <a:cubicBezTo>
                    <a:pt x="71" y="69"/>
                    <a:pt x="70" y="68"/>
                    <a:pt x="70" y="66"/>
                  </a:cubicBezTo>
                  <a:cubicBezTo>
                    <a:pt x="69" y="65"/>
                    <a:pt x="69" y="65"/>
                    <a:pt x="69" y="65"/>
                  </a:cubicBezTo>
                  <a:cubicBezTo>
                    <a:pt x="68" y="62"/>
                    <a:pt x="68" y="62"/>
                    <a:pt x="68" y="62"/>
                  </a:cubicBezTo>
                  <a:cubicBezTo>
                    <a:pt x="66" y="64"/>
                    <a:pt x="66" y="64"/>
                    <a:pt x="66" y="64"/>
                  </a:cubicBezTo>
                  <a:cubicBezTo>
                    <a:pt x="66" y="64"/>
                    <a:pt x="66" y="64"/>
                    <a:pt x="65" y="64"/>
                  </a:cubicBezTo>
                  <a:cubicBezTo>
                    <a:pt x="63" y="65"/>
                    <a:pt x="62" y="66"/>
                    <a:pt x="61" y="67"/>
                  </a:cubicBezTo>
                  <a:cubicBezTo>
                    <a:pt x="60" y="68"/>
                    <a:pt x="60" y="68"/>
                    <a:pt x="60" y="69"/>
                  </a:cubicBezTo>
                  <a:cubicBezTo>
                    <a:pt x="59" y="70"/>
                    <a:pt x="58" y="71"/>
                    <a:pt x="57" y="71"/>
                  </a:cubicBezTo>
                  <a:cubicBezTo>
                    <a:pt x="57" y="71"/>
                    <a:pt x="56" y="71"/>
                    <a:pt x="56" y="71"/>
                  </a:cubicBezTo>
                  <a:cubicBezTo>
                    <a:pt x="56" y="71"/>
                    <a:pt x="56" y="70"/>
                    <a:pt x="55" y="70"/>
                  </a:cubicBezTo>
                  <a:cubicBezTo>
                    <a:pt x="54" y="68"/>
                    <a:pt x="54" y="68"/>
                    <a:pt x="54" y="68"/>
                  </a:cubicBezTo>
                  <a:cubicBezTo>
                    <a:pt x="52" y="71"/>
                    <a:pt x="52" y="71"/>
                    <a:pt x="52" y="71"/>
                  </a:cubicBezTo>
                  <a:cubicBezTo>
                    <a:pt x="52" y="71"/>
                    <a:pt x="52" y="71"/>
                    <a:pt x="52" y="71"/>
                  </a:cubicBezTo>
                  <a:cubicBezTo>
                    <a:pt x="51" y="72"/>
                    <a:pt x="51" y="72"/>
                    <a:pt x="51" y="72"/>
                  </a:cubicBezTo>
                  <a:cubicBezTo>
                    <a:pt x="50" y="73"/>
                    <a:pt x="48" y="75"/>
                    <a:pt x="47" y="76"/>
                  </a:cubicBezTo>
                  <a:cubicBezTo>
                    <a:pt x="46" y="76"/>
                    <a:pt x="46" y="76"/>
                    <a:pt x="45" y="76"/>
                  </a:cubicBezTo>
                  <a:cubicBezTo>
                    <a:pt x="44" y="76"/>
                    <a:pt x="43" y="75"/>
                    <a:pt x="41" y="74"/>
                  </a:cubicBezTo>
                  <a:cubicBezTo>
                    <a:pt x="41" y="74"/>
                    <a:pt x="41" y="74"/>
                    <a:pt x="41" y="74"/>
                  </a:cubicBezTo>
                  <a:cubicBezTo>
                    <a:pt x="40" y="73"/>
                    <a:pt x="40" y="73"/>
                    <a:pt x="39" y="72"/>
                  </a:cubicBezTo>
                  <a:cubicBezTo>
                    <a:pt x="38" y="72"/>
                    <a:pt x="38" y="72"/>
                    <a:pt x="38" y="71"/>
                  </a:cubicBezTo>
                  <a:cubicBezTo>
                    <a:pt x="38" y="71"/>
                    <a:pt x="38" y="71"/>
                    <a:pt x="38" y="71"/>
                  </a:cubicBezTo>
                  <a:cubicBezTo>
                    <a:pt x="37" y="71"/>
                    <a:pt x="37" y="71"/>
                    <a:pt x="37" y="71"/>
                  </a:cubicBezTo>
                  <a:cubicBezTo>
                    <a:pt x="36" y="70"/>
                    <a:pt x="35" y="70"/>
                    <a:pt x="33" y="70"/>
                  </a:cubicBezTo>
                  <a:cubicBezTo>
                    <a:pt x="31" y="70"/>
                    <a:pt x="30" y="70"/>
                    <a:pt x="28" y="70"/>
                  </a:cubicBezTo>
                  <a:cubicBezTo>
                    <a:pt x="27" y="70"/>
                    <a:pt x="25" y="71"/>
                    <a:pt x="24" y="71"/>
                  </a:cubicBezTo>
                  <a:cubicBezTo>
                    <a:pt x="23" y="71"/>
                    <a:pt x="23" y="71"/>
                    <a:pt x="23" y="71"/>
                  </a:cubicBezTo>
                  <a:cubicBezTo>
                    <a:pt x="21" y="71"/>
                    <a:pt x="20" y="71"/>
                    <a:pt x="18" y="72"/>
                  </a:cubicBezTo>
                  <a:cubicBezTo>
                    <a:pt x="16" y="72"/>
                    <a:pt x="16" y="73"/>
                    <a:pt x="16" y="74"/>
                  </a:cubicBezTo>
                  <a:cubicBezTo>
                    <a:pt x="16" y="75"/>
                    <a:pt x="15" y="76"/>
                    <a:pt x="15" y="77"/>
                  </a:cubicBezTo>
                  <a:cubicBezTo>
                    <a:pt x="14" y="78"/>
                    <a:pt x="14" y="79"/>
                    <a:pt x="13" y="80"/>
                  </a:cubicBezTo>
                  <a:cubicBezTo>
                    <a:pt x="13" y="80"/>
                    <a:pt x="12" y="81"/>
                    <a:pt x="12" y="81"/>
                  </a:cubicBezTo>
                  <a:cubicBezTo>
                    <a:pt x="11" y="83"/>
                    <a:pt x="10" y="84"/>
                    <a:pt x="8" y="84"/>
                  </a:cubicBezTo>
                  <a:cubicBezTo>
                    <a:pt x="8" y="84"/>
                    <a:pt x="8" y="85"/>
                    <a:pt x="7" y="85"/>
                  </a:cubicBezTo>
                  <a:cubicBezTo>
                    <a:pt x="5" y="86"/>
                    <a:pt x="3" y="89"/>
                    <a:pt x="2" y="91"/>
                  </a:cubicBezTo>
                  <a:cubicBezTo>
                    <a:pt x="0" y="93"/>
                    <a:pt x="0" y="93"/>
                    <a:pt x="0" y="93"/>
                  </a:cubicBezTo>
                  <a:cubicBezTo>
                    <a:pt x="8" y="96"/>
                    <a:pt x="8" y="96"/>
                    <a:pt x="8" y="96"/>
                  </a:cubicBezTo>
                  <a:cubicBezTo>
                    <a:pt x="9" y="95"/>
                    <a:pt x="9" y="95"/>
                    <a:pt x="9" y="95"/>
                  </a:cubicBezTo>
                  <a:cubicBezTo>
                    <a:pt x="11" y="94"/>
                    <a:pt x="13" y="93"/>
                    <a:pt x="16" y="93"/>
                  </a:cubicBezTo>
                  <a:cubicBezTo>
                    <a:pt x="19" y="92"/>
                    <a:pt x="21" y="91"/>
                    <a:pt x="24" y="90"/>
                  </a:cubicBezTo>
                  <a:cubicBezTo>
                    <a:pt x="26" y="90"/>
                    <a:pt x="28" y="89"/>
                    <a:pt x="31" y="88"/>
                  </a:cubicBezTo>
                  <a:cubicBezTo>
                    <a:pt x="36" y="87"/>
                    <a:pt x="41" y="87"/>
                    <a:pt x="46" y="87"/>
                  </a:cubicBezTo>
                  <a:cubicBezTo>
                    <a:pt x="47" y="87"/>
                    <a:pt x="48" y="87"/>
                    <a:pt x="49" y="87"/>
                  </a:cubicBezTo>
                  <a:cubicBezTo>
                    <a:pt x="50" y="87"/>
                    <a:pt x="51" y="87"/>
                    <a:pt x="53" y="87"/>
                  </a:cubicBezTo>
                  <a:cubicBezTo>
                    <a:pt x="54" y="88"/>
                    <a:pt x="55" y="88"/>
                    <a:pt x="56" y="88"/>
                  </a:cubicBezTo>
                  <a:cubicBezTo>
                    <a:pt x="57" y="88"/>
                    <a:pt x="57" y="88"/>
                    <a:pt x="57" y="88"/>
                  </a:cubicBezTo>
                  <a:cubicBezTo>
                    <a:pt x="58" y="88"/>
                    <a:pt x="58" y="88"/>
                    <a:pt x="59" y="88"/>
                  </a:cubicBezTo>
                  <a:cubicBezTo>
                    <a:pt x="59" y="88"/>
                    <a:pt x="59" y="88"/>
                    <a:pt x="60" y="88"/>
                  </a:cubicBezTo>
                  <a:cubicBezTo>
                    <a:pt x="61" y="88"/>
                    <a:pt x="61" y="88"/>
                    <a:pt x="62" y="89"/>
                  </a:cubicBezTo>
                  <a:cubicBezTo>
                    <a:pt x="62" y="90"/>
                    <a:pt x="62" y="91"/>
                    <a:pt x="62" y="93"/>
                  </a:cubicBezTo>
                  <a:cubicBezTo>
                    <a:pt x="62" y="94"/>
                    <a:pt x="62" y="95"/>
                    <a:pt x="63" y="95"/>
                  </a:cubicBezTo>
                  <a:cubicBezTo>
                    <a:pt x="63" y="98"/>
                    <a:pt x="63" y="101"/>
                    <a:pt x="63" y="103"/>
                  </a:cubicBezTo>
                  <a:cubicBezTo>
                    <a:pt x="63" y="106"/>
                    <a:pt x="63" y="107"/>
                    <a:pt x="62" y="109"/>
                  </a:cubicBezTo>
                  <a:cubicBezTo>
                    <a:pt x="61" y="111"/>
                    <a:pt x="60" y="114"/>
                    <a:pt x="59" y="116"/>
                  </a:cubicBezTo>
                  <a:cubicBezTo>
                    <a:pt x="57" y="120"/>
                    <a:pt x="59" y="123"/>
                    <a:pt x="60" y="126"/>
                  </a:cubicBezTo>
                  <a:cubicBezTo>
                    <a:pt x="61" y="127"/>
                    <a:pt x="61" y="128"/>
                    <a:pt x="62" y="130"/>
                  </a:cubicBezTo>
                  <a:cubicBezTo>
                    <a:pt x="63" y="134"/>
                    <a:pt x="64" y="138"/>
                    <a:pt x="63" y="142"/>
                  </a:cubicBezTo>
                  <a:cubicBezTo>
                    <a:pt x="63" y="143"/>
                    <a:pt x="63" y="144"/>
                    <a:pt x="62" y="145"/>
                  </a:cubicBezTo>
                  <a:cubicBezTo>
                    <a:pt x="62" y="146"/>
                    <a:pt x="61" y="147"/>
                    <a:pt x="61" y="149"/>
                  </a:cubicBezTo>
                  <a:cubicBezTo>
                    <a:pt x="60" y="156"/>
                    <a:pt x="63" y="161"/>
                    <a:pt x="67" y="166"/>
                  </a:cubicBezTo>
                  <a:cubicBezTo>
                    <a:pt x="68" y="167"/>
                    <a:pt x="68" y="169"/>
                    <a:pt x="69" y="170"/>
                  </a:cubicBezTo>
                  <a:cubicBezTo>
                    <a:pt x="70" y="172"/>
                    <a:pt x="71" y="173"/>
                    <a:pt x="72" y="175"/>
                  </a:cubicBezTo>
                  <a:cubicBezTo>
                    <a:pt x="73" y="176"/>
                    <a:pt x="74" y="177"/>
                    <a:pt x="75" y="178"/>
                  </a:cubicBezTo>
                  <a:cubicBezTo>
                    <a:pt x="76" y="179"/>
                    <a:pt x="77" y="180"/>
                    <a:pt x="78" y="181"/>
                  </a:cubicBezTo>
                  <a:cubicBezTo>
                    <a:pt x="78" y="182"/>
                    <a:pt x="78" y="182"/>
                    <a:pt x="79" y="183"/>
                  </a:cubicBezTo>
                  <a:cubicBezTo>
                    <a:pt x="80" y="185"/>
                    <a:pt x="81" y="187"/>
                    <a:pt x="83" y="188"/>
                  </a:cubicBezTo>
                  <a:cubicBezTo>
                    <a:pt x="84" y="189"/>
                    <a:pt x="85" y="189"/>
                    <a:pt x="86" y="189"/>
                  </a:cubicBezTo>
                  <a:cubicBezTo>
                    <a:pt x="87" y="190"/>
                    <a:pt x="89" y="191"/>
                    <a:pt x="90" y="192"/>
                  </a:cubicBezTo>
                  <a:cubicBezTo>
                    <a:pt x="92" y="195"/>
                    <a:pt x="94" y="196"/>
                    <a:pt x="97" y="197"/>
                  </a:cubicBezTo>
                  <a:cubicBezTo>
                    <a:pt x="97" y="197"/>
                    <a:pt x="98" y="197"/>
                    <a:pt x="99" y="198"/>
                  </a:cubicBezTo>
                  <a:cubicBezTo>
                    <a:pt x="101" y="199"/>
                    <a:pt x="101" y="200"/>
                    <a:pt x="102" y="202"/>
                  </a:cubicBezTo>
                  <a:cubicBezTo>
                    <a:pt x="102" y="202"/>
                    <a:pt x="103" y="204"/>
                    <a:pt x="104" y="205"/>
                  </a:cubicBezTo>
                  <a:cubicBezTo>
                    <a:pt x="105" y="207"/>
                    <a:pt x="108" y="208"/>
                    <a:pt x="110" y="209"/>
                  </a:cubicBezTo>
                  <a:cubicBezTo>
                    <a:pt x="111" y="209"/>
                    <a:pt x="111" y="209"/>
                    <a:pt x="112" y="209"/>
                  </a:cubicBezTo>
                  <a:cubicBezTo>
                    <a:pt x="115" y="211"/>
                    <a:pt x="121" y="212"/>
                    <a:pt x="126" y="212"/>
                  </a:cubicBezTo>
                  <a:cubicBezTo>
                    <a:pt x="126" y="212"/>
                    <a:pt x="126" y="212"/>
                    <a:pt x="126" y="212"/>
                  </a:cubicBezTo>
                  <a:cubicBezTo>
                    <a:pt x="129" y="212"/>
                    <a:pt x="130" y="211"/>
                    <a:pt x="132" y="210"/>
                  </a:cubicBezTo>
                  <a:cubicBezTo>
                    <a:pt x="133" y="210"/>
                    <a:pt x="135" y="209"/>
                    <a:pt x="136" y="209"/>
                  </a:cubicBezTo>
                  <a:cubicBezTo>
                    <a:pt x="136" y="209"/>
                    <a:pt x="137" y="209"/>
                    <a:pt x="137" y="209"/>
                  </a:cubicBezTo>
                  <a:cubicBezTo>
                    <a:pt x="139" y="209"/>
                    <a:pt x="141" y="209"/>
                    <a:pt x="142" y="210"/>
                  </a:cubicBezTo>
                  <a:cubicBezTo>
                    <a:pt x="144" y="211"/>
                    <a:pt x="144" y="211"/>
                    <a:pt x="144" y="211"/>
                  </a:cubicBezTo>
                  <a:cubicBezTo>
                    <a:pt x="147" y="211"/>
                    <a:pt x="149" y="212"/>
                    <a:pt x="151" y="214"/>
                  </a:cubicBezTo>
                  <a:cubicBezTo>
                    <a:pt x="152" y="214"/>
                    <a:pt x="152" y="215"/>
                    <a:pt x="153" y="215"/>
                  </a:cubicBezTo>
                  <a:cubicBezTo>
                    <a:pt x="154" y="217"/>
                    <a:pt x="155" y="219"/>
                    <a:pt x="158" y="219"/>
                  </a:cubicBezTo>
                  <a:cubicBezTo>
                    <a:pt x="158" y="219"/>
                    <a:pt x="159" y="219"/>
                    <a:pt x="160" y="218"/>
                  </a:cubicBezTo>
                  <a:cubicBezTo>
                    <a:pt x="161" y="218"/>
                    <a:pt x="163" y="217"/>
                    <a:pt x="163" y="216"/>
                  </a:cubicBezTo>
                  <a:cubicBezTo>
                    <a:pt x="164" y="216"/>
                    <a:pt x="164" y="216"/>
                    <a:pt x="164" y="216"/>
                  </a:cubicBezTo>
                  <a:cubicBezTo>
                    <a:pt x="164" y="216"/>
                    <a:pt x="165" y="216"/>
                    <a:pt x="166" y="216"/>
                  </a:cubicBezTo>
                  <a:cubicBezTo>
                    <a:pt x="167" y="217"/>
                    <a:pt x="169" y="219"/>
                    <a:pt x="170" y="221"/>
                  </a:cubicBezTo>
                  <a:cubicBezTo>
                    <a:pt x="170" y="221"/>
                    <a:pt x="170" y="221"/>
                    <a:pt x="170" y="221"/>
                  </a:cubicBezTo>
                  <a:cubicBezTo>
                    <a:pt x="171" y="222"/>
                    <a:pt x="172" y="223"/>
                    <a:pt x="172" y="224"/>
                  </a:cubicBezTo>
                  <a:cubicBezTo>
                    <a:pt x="173" y="225"/>
                    <a:pt x="174" y="227"/>
                    <a:pt x="176" y="228"/>
                  </a:cubicBezTo>
                  <a:cubicBezTo>
                    <a:pt x="178" y="231"/>
                    <a:pt x="181" y="231"/>
                    <a:pt x="183" y="232"/>
                  </a:cubicBezTo>
                  <a:cubicBezTo>
                    <a:pt x="186" y="232"/>
                    <a:pt x="186" y="232"/>
                    <a:pt x="186" y="232"/>
                  </a:cubicBezTo>
                  <a:cubicBezTo>
                    <a:pt x="188" y="233"/>
                    <a:pt x="191" y="234"/>
                    <a:pt x="193" y="235"/>
                  </a:cubicBezTo>
                  <a:cubicBezTo>
                    <a:pt x="195" y="236"/>
                    <a:pt x="198" y="237"/>
                    <a:pt x="201" y="237"/>
                  </a:cubicBezTo>
                  <a:cubicBezTo>
                    <a:pt x="202" y="237"/>
                    <a:pt x="202" y="237"/>
                    <a:pt x="203" y="237"/>
                  </a:cubicBezTo>
                  <a:cubicBezTo>
                    <a:pt x="204" y="237"/>
                    <a:pt x="205" y="237"/>
                    <a:pt x="206" y="236"/>
                  </a:cubicBezTo>
                  <a:cubicBezTo>
                    <a:pt x="207" y="236"/>
                    <a:pt x="207" y="236"/>
                    <a:pt x="208" y="236"/>
                  </a:cubicBezTo>
                  <a:cubicBezTo>
                    <a:pt x="208" y="236"/>
                    <a:pt x="208" y="236"/>
                    <a:pt x="209" y="236"/>
                  </a:cubicBezTo>
                  <a:cubicBezTo>
                    <a:pt x="209" y="237"/>
                    <a:pt x="209" y="237"/>
                    <a:pt x="209" y="238"/>
                  </a:cubicBezTo>
                  <a:cubicBezTo>
                    <a:pt x="210" y="239"/>
                    <a:pt x="210" y="240"/>
                    <a:pt x="210" y="241"/>
                  </a:cubicBezTo>
                  <a:cubicBezTo>
                    <a:pt x="211" y="243"/>
                    <a:pt x="212" y="244"/>
                    <a:pt x="213" y="245"/>
                  </a:cubicBezTo>
                  <a:cubicBezTo>
                    <a:pt x="214" y="245"/>
                    <a:pt x="214" y="245"/>
                    <a:pt x="214" y="245"/>
                  </a:cubicBezTo>
                  <a:cubicBezTo>
                    <a:pt x="218" y="250"/>
                    <a:pt x="223" y="254"/>
                    <a:pt x="230" y="254"/>
                  </a:cubicBezTo>
                  <a:cubicBezTo>
                    <a:pt x="230" y="254"/>
                    <a:pt x="231" y="254"/>
                    <a:pt x="232" y="254"/>
                  </a:cubicBezTo>
                  <a:cubicBezTo>
                    <a:pt x="235" y="254"/>
                    <a:pt x="235" y="254"/>
                    <a:pt x="235" y="254"/>
                  </a:cubicBezTo>
                  <a:cubicBezTo>
                    <a:pt x="241" y="253"/>
                    <a:pt x="246" y="252"/>
                    <a:pt x="251" y="251"/>
                  </a:cubicBezTo>
                  <a:cubicBezTo>
                    <a:pt x="252" y="251"/>
                    <a:pt x="252" y="251"/>
                    <a:pt x="253" y="251"/>
                  </a:cubicBezTo>
                  <a:cubicBezTo>
                    <a:pt x="254" y="251"/>
                    <a:pt x="255" y="251"/>
                    <a:pt x="256" y="252"/>
                  </a:cubicBezTo>
                  <a:cubicBezTo>
                    <a:pt x="257" y="252"/>
                    <a:pt x="258" y="252"/>
                    <a:pt x="259" y="253"/>
                  </a:cubicBezTo>
                  <a:cubicBezTo>
                    <a:pt x="261" y="253"/>
                    <a:pt x="262" y="254"/>
                    <a:pt x="263" y="255"/>
                  </a:cubicBezTo>
                  <a:cubicBezTo>
                    <a:pt x="264" y="256"/>
                    <a:pt x="265" y="256"/>
                    <a:pt x="266" y="257"/>
                  </a:cubicBezTo>
                  <a:cubicBezTo>
                    <a:pt x="268" y="258"/>
                    <a:pt x="269" y="259"/>
                    <a:pt x="271" y="260"/>
                  </a:cubicBezTo>
                  <a:cubicBezTo>
                    <a:pt x="273" y="260"/>
                    <a:pt x="273" y="260"/>
                    <a:pt x="273" y="260"/>
                  </a:cubicBezTo>
                  <a:cubicBezTo>
                    <a:pt x="274" y="259"/>
                    <a:pt x="274" y="259"/>
                    <a:pt x="274" y="259"/>
                  </a:cubicBezTo>
                  <a:cubicBezTo>
                    <a:pt x="276" y="256"/>
                    <a:pt x="278" y="253"/>
                    <a:pt x="279" y="252"/>
                  </a:cubicBezTo>
                  <a:cubicBezTo>
                    <a:pt x="280" y="251"/>
                    <a:pt x="282" y="250"/>
                    <a:pt x="283" y="249"/>
                  </a:cubicBezTo>
                  <a:cubicBezTo>
                    <a:pt x="284" y="249"/>
                    <a:pt x="284" y="249"/>
                    <a:pt x="285" y="249"/>
                  </a:cubicBezTo>
                  <a:cubicBezTo>
                    <a:pt x="285" y="248"/>
                    <a:pt x="286" y="247"/>
                    <a:pt x="287" y="247"/>
                  </a:cubicBezTo>
                  <a:cubicBezTo>
                    <a:pt x="287" y="246"/>
                    <a:pt x="288" y="245"/>
                    <a:pt x="288" y="245"/>
                  </a:cubicBezTo>
                  <a:cubicBezTo>
                    <a:pt x="289" y="245"/>
                    <a:pt x="289" y="245"/>
                    <a:pt x="289" y="245"/>
                  </a:cubicBezTo>
                  <a:cubicBezTo>
                    <a:pt x="289" y="244"/>
                    <a:pt x="289" y="244"/>
                    <a:pt x="289" y="244"/>
                  </a:cubicBezTo>
                  <a:cubicBezTo>
                    <a:pt x="290" y="240"/>
                    <a:pt x="292" y="235"/>
                    <a:pt x="295" y="229"/>
                  </a:cubicBezTo>
                  <a:cubicBezTo>
                    <a:pt x="296" y="227"/>
                    <a:pt x="297" y="227"/>
                    <a:pt x="298" y="226"/>
                  </a:cubicBezTo>
                  <a:cubicBezTo>
                    <a:pt x="300" y="225"/>
                    <a:pt x="300" y="225"/>
                    <a:pt x="300" y="225"/>
                  </a:cubicBezTo>
                  <a:cubicBezTo>
                    <a:pt x="302" y="223"/>
                    <a:pt x="302" y="222"/>
                    <a:pt x="303" y="219"/>
                  </a:cubicBezTo>
                  <a:cubicBezTo>
                    <a:pt x="303" y="219"/>
                    <a:pt x="303" y="219"/>
                    <a:pt x="303" y="219"/>
                  </a:cubicBezTo>
                  <a:cubicBezTo>
                    <a:pt x="303" y="217"/>
                    <a:pt x="304" y="216"/>
                    <a:pt x="305" y="215"/>
                  </a:cubicBezTo>
                  <a:cubicBezTo>
                    <a:pt x="305" y="214"/>
                    <a:pt x="306" y="214"/>
                    <a:pt x="306" y="213"/>
                  </a:cubicBezTo>
                  <a:cubicBezTo>
                    <a:pt x="307" y="212"/>
                    <a:pt x="307" y="211"/>
                    <a:pt x="308" y="209"/>
                  </a:cubicBezTo>
                  <a:cubicBezTo>
                    <a:pt x="308" y="208"/>
                    <a:pt x="308" y="207"/>
                    <a:pt x="309" y="206"/>
                  </a:cubicBezTo>
                  <a:cubicBezTo>
                    <a:pt x="309" y="205"/>
                    <a:pt x="310" y="205"/>
                    <a:pt x="310" y="204"/>
                  </a:cubicBezTo>
                  <a:cubicBezTo>
                    <a:pt x="312" y="202"/>
                    <a:pt x="313" y="201"/>
                    <a:pt x="313" y="200"/>
                  </a:cubicBezTo>
                  <a:cubicBezTo>
                    <a:pt x="313" y="198"/>
                    <a:pt x="312" y="196"/>
                    <a:pt x="311" y="195"/>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4" name="Freeform 33"/>
            <p:cNvSpPr>
              <a:spLocks/>
            </p:cNvSpPr>
            <p:nvPr/>
          </p:nvSpPr>
          <p:spPr bwMode="auto">
            <a:xfrm>
              <a:off x="2674505" y="2747669"/>
              <a:ext cx="794346" cy="760841"/>
            </a:xfrm>
            <a:custGeom>
              <a:avLst/>
              <a:gdLst>
                <a:gd name="T0" fmla="*/ 311 w 314"/>
                <a:gd name="T1" fmla="*/ 132 h 314"/>
                <a:gd name="T2" fmla="*/ 313 w 314"/>
                <a:gd name="T3" fmla="*/ 110 h 314"/>
                <a:gd name="T4" fmla="*/ 304 w 314"/>
                <a:gd name="T5" fmla="*/ 98 h 314"/>
                <a:gd name="T6" fmla="*/ 297 w 314"/>
                <a:gd name="T7" fmla="*/ 94 h 314"/>
                <a:gd name="T8" fmla="*/ 291 w 314"/>
                <a:gd name="T9" fmla="*/ 92 h 314"/>
                <a:gd name="T10" fmla="*/ 285 w 314"/>
                <a:gd name="T11" fmla="*/ 90 h 314"/>
                <a:gd name="T12" fmla="*/ 265 w 314"/>
                <a:gd name="T13" fmla="*/ 81 h 314"/>
                <a:gd name="T14" fmla="*/ 256 w 314"/>
                <a:gd name="T15" fmla="*/ 77 h 314"/>
                <a:gd name="T16" fmla="*/ 246 w 314"/>
                <a:gd name="T17" fmla="*/ 71 h 314"/>
                <a:gd name="T18" fmla="*/ 231 w 314"/>
                <a:gd name="T19" fmla="*/ 62 h 314"/>
                <a:gd name="T20" fmla="*/ 230 w 314"/>
                <a:gd name="T21" fmla="*/ 55 h 314"/>
                <a:gd name="T22" fmla="*/ 223 w 314"/>
                <a:gd name="T23" fmla="*/ 49 h 314"/>
                <a:gd name="T24" fmla="*/ 212 w 314"/>
                <a:gd name="T25" fmla="*/ 37 h 314"/>
                <a:gd name="T26" fmla="*/ 207 w 314"/>
                <a:gd name="T27" fmla="*/ 38 h 314"/>
                <a:gd name="T28" fmla="*/ 197 w 314"/>
                <a:gd name="T29" fmla="*/ 38 h 314"/>
                <a:gd name="T30" fmla="*/ 190 w 314"/>
                <a:gd name="T31" fmla="*/ 39 h 314"/>
                <a:gd name="T32" fmla="*/ 193 w 314"/>
                <a:gd name="T33" fmla="*/ 18 h 314"/>
                <a:gd name="T34" fmla="*/ 196 w 314"/>
                <a:gd name="T35" fmla="*/ 3 h 314"/>
                <a:gd name="T36" fmla="*/ 170 w 314"/>
                <a:gd name="T37" fmla="*/ 22 h 314"/>
                <a:gd name="T38" fmla="*/ 155 w 314"/>
                <a:gd name="T39" fmla="*/ 16 h 314"/>
                <a:gd name="T40" fmla="*/ 127 w 314"/>
                <a:gd name="T41" fmla="*/ 22 h 314"/>
                <a:gd name="T42" fmla="*/ 107 w 314"/>
                <a:gd name="T43" fmla="*/ 8 h 314"/>
                <a:gd name="T44" fmla="*/ 89 w 314"/>
                <a:gd name="T45" fmla="*/ 0 h 314"/>
                <a:gd name="T46" fmla="*/ 73 w 314"/>
                <a:gd name="T47" fmla="*/ 7 h 314"/>
                <a:gd name="T48" fmla="*/ 62 w 314"/>
                <a:gd name="T49" fmla="*/ 8 h 314"/>
                <a:gd name="T50" fmla="*/ 52 w 314"/>
                <a:gd name="T51" fmla="*/ 22 h 314"/>
                <a:gd name="T52" fmla="*/ 34 w 314"/>
                <a:gd name="T53" fmla="*/ 33 h 314"/>
                <a:gd name="T54" fmla="*/ 18 w 314"/>
                <a:gd name="T55" fmla="*/ 24 h 314"/>
                <a:gd name="T56" fmla="*/ 18 w 314"/>
                <a:gd name="T57" fmla="*/ 34 h 314"/>
                <a:gd name="T58" fmla="*/ 24 w 314"/>
                <a:gd name="T59" fmla="*/ 48 h 314"/>
                <a:gd name="T60" fmla="*/ 11 w 314"/>
                <a:gd name="T61" fmla="*/ 94 h 314"/>
                <a:gd name="T62" fmla="*/ 6 w 314"/>
                <a:gd name="T63" fmla="*/ 110 h 314"/>
                <a:gd name="T64" fmla="*/ 13 w 314"/>
                <a:gd name="T65" fmla="*/ 130 h 314"/>
                <a:gd name="T66" fmla="*/ 4 w 314"/>
                <a:gd name="T67" fmla="*/ 147 h 314"/>
                <a:gd name="T68" fmla="*/ 13 w 314"/>
                <a:gd name="T69" fmla="*/ 171 h 314"/>
                <a:gd name="T70" fmla="*/ 13 w 314"/>
                <a:gd name="T71" fmla="*/ 201 h 314"/>
                <a:gd name="T72" fmla="*/ 21 w 314"/>
                <a:gd name="T73" fmla="*/ 229 h 314"/>
                <a:gd name="T74" fmla="*/ 55 w 314"/>
                <a:gd name="T75" fmla="*/ 234 h 314"/>
                <a:gd name="T76" fmla="*/ 77 w 314"/>
                <a:gd name="T77" fmla="*/ 227 h 314"/>
                <a:gd name="T78" fmla="*/ 95 w 314"/>
                <a:gd name="T79" fmla="*/ 236 h 314"/>
                <a:gd name="T80" fmla="*/ 109 w 314"/>
                <a:gd name="T81" fmla="*/ 260 h 314"/>
                <a:gd name="T82" fmla="*/ 114 w 314"/>
                <a:gd name="T83" fmla="*/ 288 h 314"/>
                <a:gd name="T84" fmla="*/ 119 w 314"/>
                <a:gd name="T85" fmla="*/ 302 h 314"/>
                <a:gd name="T86" fmla="*/ 154 w 314"/>
                <a:gd name="T87" fmla="*/ 305 h 314"/>
                <a:gd name="T88" fmla="*/ 165 w 314"/>
                <a:gd name="T89" fmla="*/ 313 h 314"/>
                <a:gd name="T90" fmla="*/ 178 w 314"/>
                <a:gd name="T91" fmla="*/ 310 h 314"/>
                <a:gd name="T92" fmla="*/ 189 w 314"/>
                <a:gd name="T93" fmla="*/ 283 h 314"/>
                <a:gd name="T94" fmla="*/ 206 w 314"/>
                <a:gd name="T95" fmla="*/ 258 h 314"/>
                <a:gd name="T96" fmla="*/ 225 w 314"/>
                <a:gd name="T97" fmla="*/ 244 h 314"/>
                <a:gd name="T98" fmla="*/ 258 w 314"/>
                <a:gd name="T99" fmla="*/ 215 h 314"/>
                <a:gd name="T100" fmla="*/ 274 w 314"/>
                <a:gd name="T101" fmla="*/ 186 h 314"/>
                <a:gd name="T102" fmla="*/ 285 w 314"/>
                <a:gd name="T103" fmla="*/ 163 h 314"/>
                <a:gd name="T104" fmla="*/ 314 w 314"/>
                <a:gd name="T105" fmla="*/ 140 h 314"/>
                <a:gd name="T106" fmla="*/ 312 w 314"/>
                <a:gd name="T107" fmla="*/ 13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4" h="314">
                  <a:moveTo>
                    <a:pt x="312" y="133"/>
                  </a:moveTo>
                  <a:cubicBezTo>
                    <a:pt x="311" y="133"/>
                    <a:pt x="311" y="133"/>
                    <a:pt x="311" y="133"/>
                  </a:cubicBezTo>
                  <a:cubicBezTo>
                    <a:pt x="311" y="132"/>
                    <a:pt x="311" y="132"/>
                    <a:pt x="311" y="132"/>
                  </a:cubicBezTo>
                  <a:cubicBezTo>
                    <a:pt x="311" y="132"/>
                    <a:pt x="311" y="132"/>
                    <a:pt x="311" y="132"/>
                  </a:cubicBezTo>
                  <a:cubicBezTo>
                    <a:pt x="311" y="131"/>
                    <a:pt x="311" y="131"/>
                    <a:pt x="311" y="131"/>
                  </a:cubicBezTo>
                  <a:cubicBezTo>
                    <a:pt x="311" y="130"/>
                    <a:pt x="311" y="129"/>
                    <a:pt x="311" y="128"/>
                  </a:cubicBezTo>
                  <a:cubicBezTo>
                    <a:pt x="311" y="127"/>
                    <a:pt x="311" y="126"/>
                    <a:pt x="311" y="125"/>
                  </a:cubicBezTo>
                  <a:cubicBezTo>
                    <a:pt x="310" y="121"/>
                    <a:pt x="310" y="115"/>
                    <a:pt x="313" y="110"/>
                  </a:cubicBezTo>
                  <a:cubicBezTo>
                    <a:pt x="314" y="108"/>
                    <a:pt x="314" y="108"/>
                    <a:pt x="314" y="108"/>
                  </a:cubicBezTo>
                  <a:cubicBezTo>
                    <a:pt x="313" y="107"/>
                    <a:pt x="313" y="107"/>
                    <a:pt x="313" y="107"/>
                  </a:cubicBezTo>
                  <a:cubicBezTo>
                    <a:pt x="311" y="104"/>
                    <a:pt x="309" y="102"/>
                    <a:pt x="306" y="99"/>
                  </a:cubicBezTo>
                  <a:cubicBezTo>
                    <a:pt x="305" y="99"/>
                    <a:pt x="305" y="99"/>
                    <a:pt x="304" y="98"/>
                  </a:cubicBezTo>
                  <a:cubicBezTo>
                    <a:pt x="304" y="98"/>
                    <a:pt x="303" y="97"/>
                    <a:pt x="303" y="97"/>
                  </a:cubicBezTo>
                  <a:cubicBezTo>
                    <a:pt x="302" y="97"/>
                    <a:pt x="302" y="97"/>
                    <a:pt x="301" y="97"/>
                  </a:cubicBezTo>
                  <a:cubicBezTo>
                    <a:pt x="300" y="97"/>
                    <a:pt x="300" y="97"/>
                    <a:pt x="299" y="96"/>
                  </a:cubicBezTo>
                  <a:cubicBezTo>
                    <a:pt x="298" y="96"/>
                    <a:pt x="298" y="95"/>
                    <a:pt x="297" y="94"/>
                  </a:cubicBezTo>
                  <a:cubicBezTo>
                    <a:pt x="296" y="94"/>
                    <a:pt x="295" y="93"/>
                    <a:pt x="295" y="93"/>
                  </a:cubicBezTo>
                  <a:cubicBezTo>
                    <a:pt x="294" y="93"/>
                    <a:pt x="293" y="92"/>
                    <a:pt x="293" y="92"/>
                  </a:cubicBezTo>
                  <a:cubicBezTo>
                    <a:pt x="292" y="92"/>
                    <a:pt x="292" y="92"/>
                    <a:pt x="292" y="92"/>
                  </a:cubicBezTo>
                  <a:cubicBezTo>
                    <a:pt x="292" y="92"/>
                    <a:pt x="291" y="92"/>
                    <a:pt x="291" y="92"/>
                  </a:cubicBezTo>
                  <a:cubicBezTo>
                    <a:pt x="291" y="92"/>
                    <a:pt x="290" y="92"/>
                    <a:pt x="290" y="92"/>
                  </a:cubicBezTo>
                  <a:cubicBezTo>
                    <a:pt x="290" y="92"/>
                    <a:pt x="289" y="92"/>
                    <a:pt x="289" y="92"/>
                  </a:cubicBezTo>
                  <a:cubicBezTo>
                    <a:pt x="289" y="92"/>
                    <a:pt x="288" y="91"/>
                    <a:pt x="288" y="91"/>
                  </a:cubicBezTo>
                  <a:cubicBezTo>
                    <a:pt x="287" y="91"/>
                    <a:pt x="286" y="91"/>
                    <a:pt x="285" y="90"/>
                  </a:cubicBezTo>
                  <a:cubicBezTo>
                    <a:pt x="283" y="90"/>
                    <a:pt x="282" y="90"/>
                    <a:pt x="281" y="89"/>
                  </a:cubicBezTo>
                  <a:cubicBezTo>
                    <a:pt x="278" y="88"/>
                    <a:pt x="276" y="87"/>
                    <a:pt x="274" y="85"/>
                  </a:cubicBezTo>
                  <a:cubicBezTo>
                    <a:pt x="272" y="84"/>
                    <a:pt x="271" y="83"/>
                    <a:pt x="269" y="82"/>
                  </a:cubicBezTo>
                  <a:cubicBezTo>
                    <a:pt x="268" y="82"/>
                    <a:pt x="267" y="81"/>
                    <a:pt x="265" y="81"/>
                  </a:cubicBezTo>
                  <a:cubicBezTo>
                    <a:pt x="264" y="80"/>
                    <a:pt x="264" y="80"/>
                    <a:pt x="263" y="79"/>
                  </a:cubicBezTo>
                  <a:cubicBezTo>
                    <a:pt x="261" y="78"/>
                    <a:pt x="260" y="77"/>
                    <a:pt x="258" y="77"/>
                  </a:cubicBezTo>
                  <a:cubicBezTo>
                    <a:pt x="258" y="77"/>
                    <a:pt x="257" y="77"/>
                    <a:pt x="257" y="77"/>
                  </a:cubicBezTo>
                  <a:cubicBezTo>
                    <a:pt x="256" y="77"/>
                    <a:pt x="256" y="77"/>
                    <a:pt x="256" y="77"/>
                  </a:cubicBezTo>
                  <a:cubicBezTo>
                    <a:pt x="255" y="77"/>
                    <a:pt x="254" y="77"/>
                    <a:pt x="254" y="76"/>
                  </a:cubicBezTo>
                  <a:cubicBezTo>
                    <a:pt x="253" y="76"/>
                    <a:pt x="252" y="75"/>
                    <a:pt x="252" y="74"/>
                  </a:cubicBezTo>
                  <a:cubicBezTo>
                    <a:pt x="252" y="73"/>
                    <a:pt x="251" y="73"/>
                    <a:pt x="251" y="72"/>
                  </a:cubicBezTo>
                  <a:cubicBezTo>
                    <a:pt x="250" y="71"/>
                    <a:pt x="248" y="71"/>
                    <a:pt x="246" y="71"/>
                  </a:cubicBezTo>
                  <a:cubicBezTo>
                    <a:pt x="245" y="71"/>
                    <a:pt x="243" y="71"/>
                    <a:pt x="241" y="71"/>
                  </a:cubicBezTo>
                  <a:cubicBezTo>
                    <a:pt x="239" y="72"/>
                    <a:pt x="237" y="72"/>
                    <a:pt x="236" y="72"/>
                  </a:cubicBezTo>
                  <a:cubicBezTo>
                    <a:pt x="234" y="72"/>
                    <a:pt x="233" y="72"/>
                    <a:pt x="232" y="71"/>
                  </a:cubicBezTo>
                  <a:cubicBezTo>
                    <a:pt x="230" y="70"/>
                    <a:pt x="230" y="66"/>
                    <a:pt x="231" y="62"/>
                  </a:cubicBezTo>
                  <a:cubicBezTo>
                    <a:pt x="231" y="61"/>
                    <a:pt x="231" y="60"/>
                    <a:pt x="231" y="60"/>
                  </a:cubicBezTo>
                  <a:cubicBezTo>
                    <a:pt x="231" y="58"/>
                    <a:pt x="231" y="57"/>
                    <a:pt x="230" y="55"/>
                  </a:cubicBezTo>
                  <a:cubicBezTo>
                    <a:pt x="230" y="55"/>
                    <a:pt x="230" y="55"/>
                    <a:pt x="230" y="55"/>
                  </a:cubicBezTo>
                  <a:cubicBezTo>
                    <a:pt x="230" y="55"/>
                    <a:pt x="230" y="55"/>
                    <a:pt x="230" y="55"/>
                  </a:cubicBezTo>
                  <a:cubicBezTo>
                    <a:pt x="229" y="54"/>
                    <a:pt x="225" y="53"/>
                    <a:pt x="224" y="53"/>
                  </a:cubicBezTo>
                  <a:cubicBezTo>
                    <a:pt x="223" y="52"/>
                    <a:pt x="223" y="52"/>
                    <a:pt x="223" y="52"/>
                  </a:cubicBezTo>
                  <a:cubicBezTo>
                    <a:pt x="223" y="52"/>
                    <a:pt x="223" y="52"/>
                    <a:pt x="223" y="52"/>
                  </a:cubicBezTo>
                  <a:cubicBezTo>
                    <a:pt x="223" y="51"/>
                    <a:pt x="223" y="50"/>
                    <a:pt x="223" y="49"/>
                  </a:cubicBezTo>
                  <a:cubicBezTo>
                    <a:pt x="223" y="45"/>
                    <a:pt x="224" y="42"/>
                    <a:pt x="223" y="39"/>
                  </a:cubicBezTo>
                  <a:cubicBezTo>
                    <a:pt x="222" y="38"/>
                    <a:pt x="220" y="37"/>
                    <a:pt x="216" y="37"/>
                  </a:cubicBezTo>
                  <a:cubicBezTo>
                    <a:pt x="215" y="37"/>
                    <a:pt x="214" y="37"/>
                    <a:pt x="213" y="37"/>
                  </a:cubicBezTo>
                  <a:cubicBezTo>
                    <a:pt x="213" y="37"/>
                    <a:pt x="212" y="37"/>
                    <a:pt x="212" y="37"/>
                  </a:cubicBezTo>
                  <a:cubicBezTo>
                    <a:pt x="212" y="39"/>
                    <a:pt x="212" y="39"/>
                    <a:pt x="212" y="39"/>
                  </a:cubicBezTo>
                  <a:cubicBezTo>
                    <a:pt x="212" y="39"/>
                    <a:pt x="212" y="39"/>
                    <a:pt x="212" y="39"/>
                  </a:cubicBezTo>
                  <a:cubicBezTo>
                    <a:pt x="211" y="37"/>
                    <a:pt x="211" y="37"/>
                    <a:pt x="211" y="37"/>
                  </a:cubicBezTo>
                  <a:cubicBezTo>
                    <a:pt x="210" y="37"/>
                    <a:pt x="209" y="38"/>
                    <a:pt x="207" y="38"/>
                  </a:cubicBezTo>
                  <a:cubicBezTo>
                    <a:pt x="206" y="39"/>
                    <a:pt x="204" y="39"/>
                    <a:pt x="202" y="39"/>
                  </a:cubicBezTo>
                  <a:cubicBezTo>
                    <a:pt x="202" y="39"/>
                    <a:pt x="201" y="39"/>
                    <a:pt x="200" y="39"/>
                  </a:cubicBezTo>
                  <a:cubicBezTo>
                    <a:pt x="200" y="39"/>
                    <a:pt x="199" y="38"/>
                    <a:pt x="199" y="38"/>
                  </a:cubicBezTo>
                  <a:cubicBezTo>
                    <a:pt x="198" y="38"/>
                    <a:pt x="198" y="38"/>
                    <a:pt x="197" y="38"/>
                  </a:cubicBezTo>
                  <a:cubicBezTo>
                    <a:pt x="197" y="38"/>
                    <a:pt x="196" y="38"/>
                    <a:pt x="196" y="38"/>
                  </a:cubicBezTo>
                  <a:cubicBezTo>
                    <a:pt x="195" y="38"/>
                    <a:pt x="195" y="38"/>
                    <a:pt x="194" y="39"/>
                  </a:cubicBezTo>
                  <a:cubicBezTo>
                    <a:pt x="193" y="39"/>
                    <a:pt x="193" y="39"/>
                    <a:pt x="192" y="39"/>
                  </a:cubicBezTo>
                  <a:cubicBezTo>
                    <a:pt x="191" y="39"/>
                    <a:pt x="191" y="39"/>
                    <a:pt x="190" y="39"/>
                  </a:cubicBezTo>
                  <a:cubicBezTo>
                    <a:pt x="189" y="38"/>
                    <a:pt x="187" y="37"/>
                    <a:pt x="186" y="35"/>
                  </a:cubicBezTo>
                  <a:cubicBezTo>
                    <a:pt x="184" y="33"/>
                    <a:pt x="184" y="33"/>
                    <a:pt x="185" y="31"/>
                  </a:cubicBezTo>
                  <a:cubicBezTo>
                    <a:pt x="186" y="29"/>
                    <a:pt x="188" y="26"/>
                    <a:pt x="189" y="24"/>
                  </a:cubicBezTo>
                  <a:cubicBezTo>
                    <a:pt x="191" y="22"/>
                    <a:pt x="192" y="20"/>
                    <a:pt x="193" y="18"/>
                  </a:cubicBezTo>
                  <a:cubicBezTo>
                    <a:pt x="194" y="17"/>
                    <a:pt x="194" y="17"/>
                    <a:pt x="194" y="17"/>
                  </a:cubicBezTo>
                  <a:cubicBezTo>
                    <a:pt x="195" y="15"/>
                    <a:pt x="196" y="13"/>
                    <a:pt x="196" y="12"/>
                  </a:cubicBezTo>
                  <a:cubicBezTo>
                    <a:pt x="196" y="11"/>
                    <a:pt x="196" y="8"/>
                    <a:pt x="196" y="6"/>
                  </a:cubicBezTo>
                  <a:cubicBezTo>
                    <a:pt x="196" y="3"/>
                    <a:pt x="196" y="3"/>
                    <a:pt x="196" y="3"/>
                  </a:cubicBezTo>
                  <a:cubicBezTo>
                    <a:pt x="193" y="4"/>
                    <a:pt x="193" y="4"/>
                    <a:pt x="193" y="4"/>
                  </a:cubicBezTo>
                  <a:cubicBezTo>
                    <a:pt x="192" y="5"/>
                    <a:pt x="190" y="7"/>
                    <a:pt x="189" y="9"/>
                  </a:cubicBezTo>
                  <a:cubicBezTo>
                    <a:pt x="188" y="10"/>
                    <a:pt x="188" y="11"/>
                    <a:pt x="187" y="12"/>
                  </a:cubicBezTo>
                  <a:cubicBezTo>
                    <a:pt x="184" y="14"/>
                    <a:pt x="177" y="22"/>
                    <a:pt x="170" y="22"/>
                  </a:cubicBezTo>
                  <a:cubicBezTo>
                    <a:pt x="168" y="22"/>
                    <a:pt x="167" y="21"/>
                    <a:pt x="165" y="20"/>
                  </a:cubicBezTo>
                  <a:cubicBezTo>
                    <a:pt x="164" y="20"/>
                    <a:pt x="163" y="19"/>
                    <a:pt x="162" y="19"/>
                  </a:cubicBezTo>
                  <a:cubicBezTo>
                    <a:pt x="161" y="18"/>
                    <a:pt x="159" y="16"/>
                    <a:pt x="157" y="16"/>
                  </a:cubicBezTo>
                  <a:cubicBezTo>
                    <a:pt x="156" y="16"/>
                    <a:pt x="156" y="16"/>
                    <a:pt x="155" y="16"/>
                  </a:cubicBezTo>
                  <a:cubicBezTo>
                    <a:pt x="153" y="16"/>
                    <a:pt x="152" y="17"/>
                    <a:pt x="150" y="18"/>
                  </a:cubicBezTo>
                  <a:cubicBezTo>
                    <a:pt x="149" y="18"/>
                    <a:pt x="149" y="18"/>
                    <a:pt x="148" y="19"/>
                  </a:cubicBezTo>
                  <a:cubicBezTo>
                    <a:pt x="144" y="21"/>
                    <a:pt x="139" y="23"/>
                    <a:pt x="133" y="23"/>
                  </a:cubicBezTo>
                  <a:cubicBezTo>
                    <a:pt x="131" y="23"/>
                    <a:pt x="129" y="22"/>
                    <a:pt x="127" y="22"/>
                  </a:cubicBezTo>
                  <a:cubicBezTo>
                    <a:pt x="124" y="20"/>
                    <a:pt x="121" y="18"/>
                    <a:pt x="118" y="16"/>
                  </a:cubicBezTo>
                  <a:cubicBezTo>
                    <a:pt x="116" y="15"/>
                    <a:pt x="114" y="13"/>
                    <a:pt x="112" y="12"/>
                  </a:cubicBezTo>
                  <a:cubicBezTo>
                    <a:pt x="111" y="12"/>
                    <a:pt x="110" y="11"/>
                    <a:pt x="109" y="10"/>
                  </a:cubicBezTo>
                  <a:cubicBezTo>
                    <a:pt x="108" y="9"/>
                    <a:pt x="107" y="8"/>
                    <a:pt x="107" y="8"/>
                  </a:cubicBezTo>
                  <a:cubicBezTo>
                    <a:pt x="105" y="7"/>
                    <a:pt x="104" y="7"/>
                    <a:pt x="102" y="6"/>
                  </a:cubicBezTo>
                  <a:cubicBezTo>
                    <a:pt x="101" y="6"/>
                    <a:pt x="101" y="6"/>
                    <a:pt x="100" y="6"/>
                  </a:cubicBezTo>
                  <a:cubicBezTo>
                    <a:pt x="98" y="6"/>
                    <a:pt x="97" y="4"/>
                    <a:pt x="96" y="3"/>
                  </a:cubicBezTo>
                  <a:cubicBezTo>
                    <a:pt x="94" y="2"/>
                    <a:pt x="92" y="0"/>
                    <a:pt x="89" y="0"/>
                  </a:cubicBezTo>
                  <a:cubicBezTo>
                    <a:pt x="87" y="0"/>
                    <a:pt x="85" y="2"/>
                    <a:pt x="83" y="3"/>
                  </a:cubicBezTo>
                  <a:cubicBezTo>
                    <a:pt x="81" y="5"/>
                    <a:pt x="80" y="6"/>
                    <a:pt x="78" y="6"/>
                  </a:cubicBezTo>
                  <a:cubicBezTo>
                    <a:pt x="77" y="6"/>
                    <a:pt x="76" y="7"/>
                    <a:pt x="75" y="7"/>
                  </a:cubicBezTo>
                  <a:cubicBezTo>
                    <a:pt x="75" y="7"/>
                    <a:pt x="74" y="7"/>
                    <a:pt x="73" y="7"/>
                  </a:cubicBezTo>
                  <a:cubicBezTo>
                    <a:pt x="73" y="7"/>
                    <a:pt x="72" y="6"/>
                    <a:pt x="72" y="6"/>
                  </a:cubicBezTo>
                  <a:cubicBezTo>
                    <a:pt x="71" y="6"/>
                    <a:pt x="71" y="7"/>
                    <a:pt x="70" y="7"/>
                  </a:cubicBezTo>
                  <a:cubicBezTo>
                    <a:pt x="70" y="7"/>
                    <a:pt x="69" y="7"/>
                    <a:pt x="68" y="7"/>
                  </a:cubicBezTo>
                  <a:cubicBezTo>
                    <a:pt x="64" y="7"/>
                    <a:pt x="63" y="7"/>
                    <a:pt x="62" y="8"/>
                  </a:cubicBezTo>
                  <a:cubicBezTo>
                    <a:pt x="61" y="8"/>
                    <a:pt x="60" y="10"/>
                    <a:pt x="59" y="12"/>
                  </a:cubicBezTo>
                  <a:cubicBezTo>
                    <a:pt x="59" y="14"/>
                    <a:pt x="58" y="15"/>
                    <a:pt x="58" y="15"/>
                  </a:cubicBezTo>
                  <a:cubicBezTo>
                    <a:pt x="57" y="17"/>
                    <a:pt x="56" y="18"/>
                    <a:pt x="55" y="19"/>
                  </a:cubicBezTo>
                  <a:cubicBezTo>
                    <a:pt x="54" y="20"/>
                    <a:pt x="53" y="21"/>
                    <a:pt x="52" y="22"/>
                  </a:cubicBezTo>
                  <a:cubicBezTo>
                    <a:pt x="52" y="23"/>
                    <a:pt x="51" y="23"/>
                    <a:pt x="51" y="24"/>
                  </a:cubicBezTo>
                  <a:cubicBezTo>
                    <a:pt x="50" y="26"/>
                    <a:pt x="49" y="27"/>
                    <a:pt x="48" y="28"/>
                  </a:cubicBezTo>
                  <a:cubicBezTo>
                    <a:pt x="45" y="30"/>
                    <a:pt x="42" y="31"/>
                    <a:pt x="39" y="32"/>
                  </a:cubicBezTo>
                  <a:cubicBezTo>
                    <a:pt x="37" y="32"/>
                    <a:pt x="35" y="32"/>
                    <a:pt x="34" y="33"/>
                  </a:cubicBezTo>
                  <a:cubicBezTo>
                    <a:pt x="33" y="33"/>
                    <a:pt x="32" y="33"/>
                    <a:pt x="32" y="33"/>
                  </a:cubicBezTo>
                  <a:cubicBezTo>
                    <a:pt x="30" y="33"/>
                    <a:pt x="28" y="31"/>
                    <a:pt x="26" y="30"/>
                  </a:cubicBezTo>
                  <a:cubicBezTo>
                    <a:pt x="25" y="29"/>
                    <a:pt x="25" y="28"/>
                    <a:pt x="23" y="27"/>
                  </a:cubicBezTo>
                  <a:cubicBezTo>
                    <a:pt x="22" y="26"/>
                    <a:pt x="20" y="25"/>
                    <a:pt x="18" y="24"/>
                  </a:cubicBezTo>
                  <a:cubicBezTo>
                    <a:pt x="14" y="23"/>
                    <a:pt x="14" y="23"/>
                    <a:pt x="14" y="23"/>
                  </a:cubicBezTo>
                  <a:cubicBezTo>
                    <a:pt x="15" y="27"/>
                    <a:pt x="15" y="27"/>
                    <a:pt x="15" y="27"/>
                  </a:cubicBezTo>
                  <a:cubicBezTo>
                    <a:pt x="16" y="27"/>
                    <a:pt x="16" y="28"/>
                    <a:pt x="16" y="29"/>
                  </a:cubicBezTo>
                  <a:cubicBezTo>
                    <a:pt x="17" y="30"/>
                    <a:pt x="17" y="32"/>
                    <a:pt x="18" y="34"/>
                  </a:cubicBezTo>
                  <a:cubicBezTo>
                    <a:pt x="19" y="36"/>
                    <a:pt x="19" y="37"/>
                    <a:pt x="20" y="38"/>
                  </a:cubicBezTo>
                  <a:cubicBezTo>
                    <a:pt x="20" y="39"/>
                    <a:pt x="20" y="40"/>
                    <a:pt x="21" y="41"/>
                  </a:cubicBezTo>
                  <a:cubicBezTo>
                    <a:pt x="21" y="42"/>
                    <a:pt x="22" y="43"/>
                    <a:pt x="22" y="44"/>
                  </a:cubicBezTo>
                  <a:cubicBezTo>
                    <a:pt x="23" y="46"/>
                    <a:pt x="24" y="47"/>
                    <a:pt x="24" y="48"/>
                  </a:cubicBezTo>
                  <a:cubicBezTo>
                    <a:pt x="25" y="53"/>
                    <a:pt x="22" y="60"/>
                    <a:pt x="21" y="63"/>
                  </a:cubicBezTo>
                  <a:cubicBezTo>
                    <a:pt x="20" y="67"/>
                    <a:pt x="19" y="70"/>
                    <a:pt x="18" y="73"/>
                  </a:cubicBezTo>
                  <a:cubicBezTo>
                    <a:pt x="16" y="78"/>
                    <a:pt x="14" y="83"/>
                    <a:pt x="13" y="88"/>
                  </a:cubicBezTo>
                  <a:cubicBezTo>
                    <a:pt x="12" y="90"/>
                    <a:pt x="11" y="92"/>
                    <a:pt x="11" y="94"/>
                  </a:cubicBezTo>
                  <a:cubicBezTo>
                    <a:pt x="11" y="95"/>
                    <a:pt x="10" y="96"/>
                    <a:pt x="10" y="98"/>
                  </a:cubicBezTo>
                  <a:cubicBezTo>
                    <a:pt x="10" y="99"/>
                    <a:pt x="9" y="100"/>
                    <a:pt x="8" y="102"/>
                  </a:cubicBezTo>
                  <a:cubicBezTo>
                    <a:pt x="7" y="104"/>
                    <a:pt x="6" y="106"/>
                    <a:pt x="6" y="108"/>
                  </a:cubicBezTo>
                  <a:cubicBezTo>
                    <a:pt x="6" y="109"/>
                    <a:pt x="6" y="109"/>
                    <a:pt x="6" y="110"/>
                  </a:cubicBezTo>
                  <a:cubicBezTo>
                    <a:pt x="5" y="111"/>
                    <a:pt x="5" y="112"/>
                    <a:pt x="5" y="113"/>
                  </a:cubicBezTo>
                  <a:cubicBezTo>
                    <a:pt x="4" y="115"/>
                    <a:pt x="3" y="117"/>
                    <a:pt x="5" y="120"/>
                  </a:cubicBezTo>
                  <a:cubicBezTo>
                    <a:pt x="6" y="123"/>
                    <a:pt x="10" y="126"/>
                    <a:pt x="12" y="129"/>
                  </a:cubicBezTo>
                  <a:cubicBezTo>
                    <a:pt x="13" y="129"/>
                    <a:pt x="13" y="129"/>
                    <a:pt x="13" y="130"/>
                  </a:cubicBezTo>
                  <a:cubicBezTo>
                    <a:pt x="13" y="130"/>
                    <a:pt x="11" y="131"/>
                    <a:pt x="8" y="133"/>
                  </a:cubicBezTo>
                  <a:cubicBezTo>
                    <a:pt x="7" y="133"/>
                    <a:pt x="7" y="133"/>
                    <a:pt x="7" y="133"/>
                  </a:cubicBezTo>
                  <a:cubicBezTo>
                    <a:pt x="5" y="135"/>
                    <a:pt x="0" y="138"/>
                    <a:pt x="1" y="142"/>
                  </a:cubicBezTo>
                  <a:cubicBezTo>
                    <a:pt x="2" y="144"/>
                    <a:pt x="3" y="146"/>
                    <a:pt x="4" y="147"/>
                  </a:cubicBezTo>
                  <a:cubicBezTo>
                    <a:pt x="5" y="149"/>
                    <a:pt x="5" y="150"/>
                    <a:pt x="6" y="151"/>
                  </a:cubicBezTo>
                  <a:cubicBezTo>
                    <a:pt x="6" y="154"/>
                    <a:pt x="7" y="156"/>
                    <a:pt x="8" y="158"/>
                  </a:cubicBezTo>
                  <a:cubicBezTo>
                    <a:pt x="10" y="162"/>
                    <a:pt x="12" y="166"/>
                    <a:pt x="12" y="170"/>
                  </a:cubicBezTo>
                  <a:cubicBezTo>
                    <a:pt x="13" y="171"/>
                    <a:pt x="13" y="171"/>
                    <a:pt x="13" y="171"/>
                  </a:cubicBezTo>
                  <a:cubicBezTo>
                    <a:pt x="13" y="174"/>
                    <a:pt x="14" y="176"/>
                    <a:pt x="14" y="179"/>
                  </a:cubicBezTo>
                  <a:cubicBezTo>
                    <a:pt x="14" y="181"/>
                    <a:pt x="14" y="182"/>
                    <a:pt x="14" y="184"/>
                  </a:cubicBezTo>
                  <a:cubicBezTo>
                    <a:pt x="14" y="189"/>
                    <a:pt x="14" y="194"/>
                    <a:pt x="13" y="199"/>
                  </a:cubicBezTo>
                  <a:cubicBezTo>
                    <a:pt x="13" y="201"/>
                    <a:pt x="13" y="201"/>
                    <a:pt x="13" y="201"/>
                  </a:cubicBezTo>
                  <a:cubicBezTo>
                    <a:pt x="13" y="207"/>
                    <a:pt x="12" y="213"/>
                    <a:pt x="11" y="219"/>
                  </a:cubicBezTo>
                  <a:cubicBezTo>
                    <a:pt x="10" y="223"/>
                    <a:pt x="11" y="225"/>
                    <a:pt x="12" y="227"/>
                  </a:cubicBezTo>
                  <a:cubicBezTo>
                    <a:pt x="14" y="229"/>
                    <a:pt x="16" y="229"/>
                    <a:pt x="19" y="229"/>
                  </a:cubicBezTo>
                  <a:cubicBezTo>
                    <a:pt x="20" y="229"/>
                    <a:pt x="20" y="229"/>
                    <a:pt x="21" y="229"/>
                  </a:cubicBezTo>
                  <a:cubicBezTo>
                    <a:pt x="22" y="229"/>
                    <a:pt x="23" y="229"/>
                    <a:pt x="23" y="229"/>
                  </a:cubicBezTo>
                  <a:cubicBezTo>
                    <a:pt x="25" y="229"/>
                    <a:pt x="27" y="229"/>
                    <a:pt x="29" y="230"/>
                  </a:cubicBezTo>
                  <a:cubicBezTo>
                    <a:pt x="36" y="233"/>
                    <a:pt x="42" y="233"/>
                    <a:pt x="49" y="234"/>
                  </a:cubicBezTo>
                  <a:cubicBezTo>
                    <a:pt x="51" y="234"/>
                    <a:pt x="53" y="234"/>
                    <a:pt x="55" y="234"/>
                  </a:cubicBezTo>
                  <a:cubicBezTo>
                    <a:pt x="56" y="234"/>
                    <a:pt x="57" y="234"/>
                    <a:pt x="59" y="234"/>
                  </a:cubicBezTo>
                  <a:cubicBezTo>
                    <a:pt x="62" y="234"/>
                    <a:pt x="66" y="233"/>
                    <a:pt x="69" y="232"/>
                  </a:cubicBezTo>
                  <a:cubicBezTo>
                    <a:pt x="70" y="231"/>
                    <a:pt x="71" y="230"/>
                    <a:pt x="72" y="230"/>
                  </a:cubicBezTo>
                  <a:cubicBezTo>
                    <a:pt x="74" y="228"/>
                    <a:pt x="75" y="227"/>
                    <a:pt x="77" y="227"/>
                  </a:cubicBezTo>
                  <a:cubicBezTo>
                    <a:pt x="77" y="227"/>
                    <a:pt x="77" y="227"/>
                    <a:pt x="77" y="227"/>
                  </a:cubicBezTo>
                  <a:cubicBezTo>
                    <a:pt x="79" y="227"/>
                    <a:pt x="80" y="229"/>
                    <a:pt x="81" y="230"/>
                  </a:cubicBezTo>
                  <a:cubicBezTo>
                    <a:pt x="83" y="232"/>
                    <a:pt x="84" y="234"/>
                    <a:pt x="87" y="235"/>
                  </a:cubicBezTo>
                  <a:cubicBezTo>
                    <a:pt x="89" y="236"/>
                    <a:pt x="92" y="236"/>
                    <a:pt x="95" y="236"/>
                  </a:cubicBezTo>
                  <a:cubicBezTo>
                    <a:pt x="97" y="236"/>
                    <a:pt x="100" y="236"/>
                    <a:pt x="102" y="237"/>
                  </a:cubicBezTo>
                  <a:cubicBezTo>
                    <a:pt x="104" y="238"/>
                    <a:pt x="104" y="240"/>
                    <a:pt x="105" y="242"/>
                  </a:cubicBezTo>
                  <a:cubicBezTo>
                    <a:pt x="105" y="243"/>
                    <a:pt x="106" y="244"/>
                    <a:pt x="106" y="245"/>
                  </a:cubicBezTo>
                  <a:cubicBezTo>
                    <a:pt x="109" y="250"/>
                    <a:pt x="109" y="255"/>
                    <a:pt x="109" y="260"/>
                  </a:cubicBezTo>
                  <a:cubicBezTo>
                    <a:pt x="110" y="262"/>
                    <a:pt x="110" y="264"/>
                    <a:pt x="110" y="266"/>
                  </a:cubicBezTo>
                  <a:cubicBezTo>
                    <a:pt x="110" y="270"/>
                    <a:pt x="111" y="273"/>
                    <a:pt x="112" y="276"/>
                  </a:cubicBezTo>
                  <a:cubicBezTo>
                    <a:pt x="113" y="279"/>
                    <a:pt x="113" y="282"/>
                    <a:pt x="114" y="286"/>
                  </a:cubicBezTo>
                  <a:cubicBezTo>
                    <a:pt x="114" y="287"/>
                    <a:pt x="114" y="287"/>
                    <a:pt x="114" y="288"/>
                  </a:cubicBezTo>
                  <a:cubicBezTo>
                    <a:pt x="114" y="290"/>
                    <a:pt x="114" y="292"/>
                    <a:pt x="115" y="294"/>
                  </a:cubicBezTo>
                  <a:cubicBezTo>
                    <a:pt x="115" y="296"/>
                    <a:pt x="116" y="297"/>
                    <a:pt x="117" y="298"/>
                  </a:cubicBezTo>
                  <a:cubicBezTo>
                    <a:pt x="117" y="299"/>
                    <a:pt x="118" y="300"/>
                    <a:pt x="119" y="302"/>
                  </a:cubicBezTo>
                  <a:cubicBezTo>
                    <a:pt x="119" y="302"/>
                    <a:pt x="119" y="302"/>
                    <a:pt x="119" y="302"/>
                  </a:cubicBezTo>
                  <a:cubicBezTo>
                    <a:pt x="120" y="308"/>
                    <a:pt x="122" y="312"/>
                    <a:pt x="129" y="313"/>
                  </a:cubicBezTo>
                  <a:cubicBezTo>
                    <a:pt x="130" y="314"/>
                    <a:pt x="131" y="314"/>
                    <a:pt x="132" y="314"/>
                  </a:cubicBezTo>
                  <a:cubicBezTo>
                    <a:pt x="137" y="314"/>
                    <a:pt x="141" y="311"/>
                    <a:pt x="144" y="309"/>
                  </a:cubicBezTo>
                  <a:cubicBezTo>
                    <a:pt x="148" y="307"/>
                    <a:pt x="151" y="305"/>
                    <a:pt x="154" y="305"/>
                  </a:cubicBezTo>
                  <a:cubicBezTo>
                    <a:pt x="155" y="305"/>
                    <a:pt x="155" y="305"/>
                    <a:pt x="155" y="305"/>
                  </a:cubicBezTo>
                  <a:cubicBezTo>
                    <a:pt x="159" y="305"/>
                    <a:pt x="162" y="307"/>
                    <a:pt x="163" y="312"/>
                  </a:cubicBezTo>
                  <a:cubicBezTo>
                    <a:pt x="164" y="314"/>
                    <a:pt x="164" y="314"/>
                    <a:pt x="164" y="314"/>
                  </a:cubicBezTo>
                  <a:cubicBezTo>
                    <a:pt x="165" y="313"/>
                    <a:pt x="165" y="313"/>
                    <a:pt x="165" y="313"/>
                  </a:cubicBezTo>
                  <a:cubicBezTo>
                    <a:pt x="167" y="313"/>
                    <a:pt x="168" y="313"/>
                    <a:pt x="169" y="313"/>
                  </a:cubicBezTo>
                  <a:cubicBezTo>
                    <a:pt x="171" y="312"/>
                    <a:pt x="174" y="312"/>
                    <a:pt x="176" y="312"/>
                  </a:cubicBezTo>
                  <a:cubicBezTo>
                    <a:pt x="178" y="312"/>
                    <a:pt x="178" y="312"/>
                    <a:pt x="178" y="312"/>
                  </a:cubicBezTo>
                  <a:cubicBezTo>
                    <a:pt x="178" y="310"/>
                    <a:pt x="178" y="310"/>
                    <a:pt x="178" y="310"/>
                  </a:cubicBezTo>
                  <a:cubicBezTo>
                    <a:pt x="179" y="308"/>
                    <a:pt x="179" y="306"/>
                    <a:pt x="179" y="303"/>
                  </a:cubicBezTo>
                  <a:cubicBezTo>
                    <a:pt x="179" y="301"/>
                    <a:pt x="179" y="299"/>
                    <a:pt x="180" y="297"/>
                  </a:cubicBezTo>
                  <a:cubicBezTo>
                    <a:pt x="181" y="292"/>
                    <a:pt x="183" y="287"/>
                    <a:pt x="185" y="285"/>
                  </a:cubicBezTo>
                  <a:cubicBezTo>
                    <a:pt x="186" y="284"/>
                    <a:pt x="188" y="283"/>
                    <a:pt x="189" y="283"/>
                  </a:cubicBezTo>
                  <a:cubicBezTo>
                    <a:pt x="191" y="281"/>
                    <a:pt x="193" y="280"/>
                    <a:pt x="195" y="277"/>
                  </a:cubicBezTo>
                  <a:cubicBezTo>
                    <a:pt x="195" y="275"/>
                    <a:pt x="196" y="273"/>
                    <a:pt x="196" y="270"/>
                  </a:cubicBezTo>
                  <a:cubicBezTo>
                    <a:pt x="196" y="268"/>
                    <a:pt x="196" y="265"/>
                    <a:pt x="198" y="263"/>
                  </a:cubicBezTo>
                  <a:cubicBezTo>
                    <a:pt x="200" y="259"/>
                    <a:pt x="203" y="258"/>
                    <a:pt x="206" y="258"/>
                  </a:cubicBezTo>
                  <a:cubicBezTo>
                    <a:pt x="207" y="257"/>
                    <a:pt x="209" y="257"/>
                    <a:pt x="210" y="256"/>
                  </a:cubicBezTo>
                  <a:cubicBezTo>
                    <a:pt x="214" y="255"/>
                    <a:pt x="217" y="252"/>
                    <a:pt x="219" y="249"/>
                  </a:cubicBezTo>
                  <a:cubicBezTo>
                    <a:pt x="221" y="248"/>
                    <a:pt x="221" y="248"/>
                    <a:pt x="221" y="248"/>
                  </a:cubicBezTo>
                  <a:cubicBezTo>
                    <a:pt x="222" y="247"/>
                    <a:pt x="224" y="245"/>
                    <a:pt x="225" y="244"/>
                  </a:cubicBezTo>
                  <a:cubicBezTo>
                    <a:pt x="228" y="241"/>
                    <a:pt x="231" y="238"/>
                    <a:pt x="234" y="236"/>
                  </a:cubicBezTo>
                  <a:cubicBezTo>
                    <a:pt x="235" y="235"/>
                    <a:pt x="238" y="234"/>
                    <a:pt x="240" y="233"/>
                  </a:cubicBezTo>
                  <a:cubicBezTo>
                    <a:pt x="242" y="232"/>
                    <a:pt x="244" y="231"/>
                    <a:pt x="246" y="230"/>
                  </a:cubicBezTo>
                  <a:cubicBezTo>
                    <a:pt x="251" y="226"/>
                    <a:pt x="254" y="221"/>
                    <a:pt x="258" y="215"/>
                  </a:cubicBezTo>
                  <a:cubicBezTo>
                    <a:pt x="260" y="211"/>
                    <a:pt x="262" y="208"/>
                    <a:pt x="264" y="205"/>
                  </a:cubicBezTo>
                  <a:cubicBezTo>
                    <a:pt x="266" y="203"/>
                    <a:pt x="267" y="201"/>
                    <a:pt x="269" y="198"/>
                  </a:cubicBezTo>
                  <a:cubicBezTo>
                    <a:pt x="270" y="197"/>
                    <a:pt x="271" y="195"/>
                    <a:pt x="272" y="193"/>
                  </a:cubicBezTo>
                  <a:cubicBezTo>
                    <a:pt x="274" y="191"/>
                    <a:pt x="274" y="188"/>
                    <a:pt x="274" y="186"/>
                  </a:cubicBezTo>
                  <a:cubicBezTo>
                    <a:pt x="274" y="184"/>
                    <a:pt x="274" y="181"/>
                    <a:pt x="276" y="179"/>
                  </a:cubicBezTo>
                  <a:cubicBezTo>
                    <a:pt x="276" y="177"/>
                    <a:pt x="278" y="176"/>
                    <a:pt x="279" y="174"/>
                  </a:cubicBezTo>
                  <a:cubicBezTo>
                    <a:pt x="281" y="172"/>
                    <a:pt x="282" y="170"/>
                    <a:pt x="283" y="167"/>
                  </a:cubicBezTo>
                  <a:cubicBezTo>
                    <a:pt x="284" y="166"/>
                    <a:pt x="284" y="164"/>
                    <a:pt x="285" y="163"/>
                  </a:cubicBezTo>
                  <a:cubicBezTo>
                    <a:pt x="285" y="160"/>
                    <a:pt x="286" y="157"/>
                    <a:pt x="289" y="154"/>
                  </a:cubicBezTo>
                  <a:cubicBezTo>
                    <a:pt x="293" y="149"/>
                    <a:pt x="297" y="147"/>
                    <a:pt x="301" y="145"/>
                  </a:cubicBezTo>
                  <a:cubicBezTo>
                    <a:pt x="302" y="145"/>
                    <a:pt x="303" y="145"/>
                    <a:pt x="304" y="145"/>
                  </a:cubicBezTo>
                  <a:cubicBezTo>
                    <a:pt x="311" y="143"/>
                    <a:pt x="313" y="142"/>
                    <a:pt x="314" y="140"/>
                  </a:cubicBezTo>
                  <a:cubicBezTo>
                    <a:pt x="314" y="140"/>
                    <a:pt x="314" y="140"/>
                    <a:pt x="314" y="140"/>
                  </a:cubicBezTo>
                  <a:cubicBezTo>
                    <a:pt x="314" y="139"/>
                    <a:pt x="314" y="139"/>
                    <a:pt x="314" y="139"/>
                  </a:cubicBezTo>
                  <a:cubicBezTo>
                    <a:pt x="314" y="139"/>
                    <a:pt x="314" y="138"/>
                    <a:pt x="313" y="136"/>
                  </a:cubicBezTo>
                  <a:cubicBezTo>
                    <a:pt x="312" y="135"/>
                    <a:pt x="312" y="134"/>
                    <a:pt x="312" y="133"/>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34"/>
            <p:cNvSpPr>
              <a:spLocks/>
            </p:cNvSpPr>
            <p:nvPr/>
          </p:nvSpPr>
          <p:spPr bwMode="auto">
            <a:xfrm>
              <a:off x="3145305" y="3723768"/>
              <a:ext cx="576575" cy="365045"/>
            </a:xfrm>
            <a:custGeom>
              <a:avLst/>
              <a:gdLst>
                <a:gd name="T0" fmla="*/ 219 w 228"/>
                <a:gd name="T1" fmla="*/ 68 h 151"/>
                <a:gd name="T2" fmla="*/ 217 w 228"/>
                <a:gd name="T3" fmla="*/ 68 h 151"/>
                <a:gd name="T4" fmla="*/ 216 w 228"/>
                <a:gd name="T5" fmla="*/ 62 h 151"/>
                <a:gd name="T6" fmla="*/ 217 w 228"/>
                <a:gd name="T7" fmla="*/ 57 h 151"/>
                <a:gd name="T8" fmla="*/ 215 w 228"/>
                <a:gd name="T9" fmla="*/ 42 h 151"/>
                <a:gd name="T10" fmla="*/ 215 w 228"/>
                <a:gd name="T11" fmla="*/ 28 h 151"/>
                <a:gd name="T12" fmla="*/ 219 w 228"/>
                <a:gd name="T13" fmla="*/ 11 h 151"/>
                <a:gd name="T14" fmla="*/ 218 w 228"/>
                <a:gd name="T15" fmla="*/ 2 h 151"/>
                <a:gd name="T16" fmla="*/ 216 w 228"/>
                <a:gd name="T17" fmla="*/ 1 h 151"/>
                <a:gd name="T18" fmla="*/ 200 w 228"/>
                <a:gd name="T19" fmla="*/ 2 h 151"/>
                <a:gd name="T20" fmla="*/ 182 w 228"/>
                <a:gd name="T21" fmla="*/ 11 h 151"/>
                <a:gd name="T22" fmla="*/ 171 w 228"/>
                <a:gd name="T23" fmla="*/ 10 h 151"/>
                <a:gd name="T24" fmla="*/ 165 w 228"/>
                <a:gd name="T25" fmla="*/ 4 h 151"/>
                <a:gd name="T26" fmla="*/ 154 w 228"/>
                <a:gd name="T27" fmla="*/ 4 h 151"/>
                <a:gd name="T28" fmla="*/ 143 w 228"/>
                <a:gd name="T29" fmla="*/ 5 h 151"/>
                <a:gd name="T30" fmla="*/ 139 w 228"/>
                <a:gd name="T31" fmla="*/ 3 h 151"/>
                <a:gd name="T32" fmla="*/ 137 w 228"/>
                <a:gd name="T33" fmla="*/ 3 h 151"/>
                <a:gd name="T34" fmla="*/ 132 w 228"/>
                <a:gd name="T35" fmla="*/ 8 h 151"/>
                <a:gd name="T36" fmla="*/ 124 w 228"/>
                <a:gd name="T37" fmla="*/ 13 h 151"/>
                <a:gd name="T38" fmla="*/ 117 w 228"/>
                <a:gd name="T39" fmla="*/ 12 h 151"/>
                <a:gd name="T40" fmla="*/ 111 w 228"/>
                <a:gd name="T41" fmla="*/ 17 h 151"/>
                <a:gd name="T42" fmla="*/ 108 w 228"/>
                <a:gd name="T43" fmla="*/ 22 h 151"/>
                <a:gd name="T44" fmla="*/ 102 w 228"/>
                <a:gd name="T45" fmla="*/ 29 h 151"/>
                <a:gd name="T46" fmla="*/ 82 w 228"/>
                <a:gd name="T47" fmla="*/ 26 h 151"/>
                <a:gd name="T48" fmla="*/ 70 w 228"/>
                <a:gd name="T49" fmla="*/ 20 h 151"/>
                <a:gd name="T50" fmla="*/ 56 w 228"/>
                <a:gd name="T51" fmla="*/ 18 h 151"/>
                <a:gd name="T52" fmla="*/ 41 w 228"/>
                <a:gd name="T53" fmla="*/ 16 h 151"/>
                <a:gd name="T54" fmla="*/ 28 w 228"/>
                <a:gd name="T55" fmla="*/ 13 h 151"/>
                <a:gd name="T56" fmla="*/ 23 w 228"/>
                <a:gd name="T57" fmla="*/ 10 h 151"/>
                <a:gd name="T58" fmla="*/ 20 w 228"/>
                <a:gd name="T59" fmla="*/ 11 h 151"/>
                <a:gd name="T60" fmla="*/ 10 w 228"/>
                <a:gd name="T61" fmla="*/ 10 h 151"/>
                <a:gd name="T62" fmla="*/ 4 w 228"/>
                <a:gd name="T63" fmla="*/ 7 h 151"/>
                <a:gd name="T64" fmla="*/ 4 w 228"/>
                <a:gd name="T65" fmla="*/ 16 h 151"/>
                <a:gd name="T66" fmla="*/ 1 w 228"/>
                <a:gd name="T67" fmla="*/ 46 h 151"/>
                <a:gd name="T68" fmla="*/ 3 w 228"/>
                <a:gd name="T69" fmla="*/ 49 h 151"/>
                <a:gd name="T70" fmla="*/ 10 w 228"/>
                <a:gd name="T71" fmla="*/ 54 h 151"/>
                <a:gd name="T72" fmla="*/ 23 w 228"/>
                <a:gd name="T73" fmla="*/ 48 h 151"/>
                <a:gd name="T74" fmla="*/ 26 w 228"/>
                <a:gd name="T75" fmla="*/ 50 h 151"/>
                <a:gd name="T76" fmla="*/ 30 w 228"/>
                <a:gd name="T77" fmla="*/ 53 h 151"/>
                <a:gd name="T78" fmla="*/ 35 w 228"/>
                <a:gd name="T79" fmla="*/ 52 h 151"/>
                <a:gd name="T80" fmla="*/ 39 w 228"/>
                <a:gd name="T81" fmla="*/ 53 h 151"/>
                <a:gd name="T82" fmla="*/ 50 w 228"/>
                <a:gd name="T83" fmla="*/ 56 h 151"/>
                <a:gd name="T84" fmla="*/ 68 w 228"/>
                <a:gd name="T85" fmla="*/ 57 h 151"/>
                <a:gd name="T86" fmla="*/ 80 w 228"/>
                <a:gd name="T87" fmla="*/ 65 h 151"/>
                <a:gd name="T88" fmla="*/ 92 w 228"/>
                <a:gd name="T89" fmla="*/ 69 h 151"/>
                <a:gd name="T90" fmla="*/ 103 w 228"/>
                <a:gd name="T91" fmla="*/ 75 h 151"/>
                <a:gd name="T92" fmla="*/ 138 w 228"/>
                <a:gd name="T93" fmla="*/ 110 h 151"/>
                <a:gd name="T94" fmla="*/ 153 w 228"/>
                <a:gd name="T95" fmla="*/ 113 h 151"/>
                <a:gd name="T96" fmla="*/ 157 w 228"/>
                <a:gd name="T97" fmla="*/ 113 h 151"/>
                <a:gd name="T98" fmla="*/ 167 w 228"/>
                <a:gd name="T99" fmla="*/ 115 h 151"/>
                <a:gd name="T100" fmla="*/ 159 w 228"/>
                <a:gd name="T101" fmla="*/ 129 h 151"/>
                <a:gd name="T102" fmla="*/ 155 w 228"/>
                <a:gd name="T103" fmla="*/ 139 h 151"/>
                <a:gd name="T104" fmla="*/ 154 w 228"/>
                <a:gd name="T105" fmla="*/ 144 h 151"/>
                <a:gd name="T106" fmla="*/ 149 w 228"/>
                <a:gd name="T107" fmla="*/ 150 h 151"/>
                <a:gd name="T108" fmla="*/ 159 w 228"/>
                <a:gd name="T109" fmla="*/ 147 h 151"/>
                <a:gd name="T110" fmla="*/ 170 w 228"/>
                <a:gd name="T111" fmla="*/ 151 h 151"/>
                <a:gd name="T112" fmla="*/ 187 w 228"/>
                <a:gd name="T113" fmla="*/ 134 h 151"/>
                <a:gd name="T114" fmla="*/ 201 w 228"/>
                <a:gd name="T115" fmla="*/ 126 h 151"/>
                <a:gd name="T116" fmla="*/ 209 w 228"/>
                <a:gd name="T117" fmla="*/ 114 h 151"/>
                <a:gd name="T118" fmla="*/ 213 w 228"/>
                <a:gd name="T119" fmla="*/ 101 h 151"/>
                <a:gd name="T120" fmla="*/ 224 w 228"/>
                <a:gd name="T121" fmla="*/ 7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151">
                  <a:moveTo>
                    <a:pt x="224" y="70"/>
                  </a:moveTo>
                  <a:cubicBezTo>
                    <a:pt x="223" y="68"/>
                    <a:pt x="221" y="68"/>
                    <a:pt x="219" y="68"/>
                  </a:cubicBezTo>
                  <a:cubicBezTo>
                    <a:pt x="219" y="68"/>
                    <a:pt x="218" y="68"/>
                    <a:pt x="218" y="68"/>
                  </a:cubicBezTo>
                  <a:cubicBezTo>
                    <a:pt x="218" y="68"/>
                    <a:pt x="217" y="68"/>
                    <a:pt x="217" y="68"/>
                  </a:cubicBezTo>
                  <a:cubicBezTo>
                    <a:pt x="216" y="68"/>
                    <a:pt x="216" y="68"/>
                    <a:pt x="216" y="68"/>
                  </a:cubicBezTo>
                  <a:cubicBezTo>
                    <a:pt x="215" y="67"/>
                    <a:pt x="216" y="64"/>
                    <a:pt x="216" y="62"/>
                  </a:cubicBezTo>
                  <a:cubicBezTo>
                    <a:pt x="216" y="61"/>
                    <a:pt x="217" y="60"/>
                    <a:pt x="217" y="59"/>
                  </a:cubicBezTo>
                  <a:cubicBezTo>
                    <a:pt x="217" y="57"/>
                    <a:pt x="217" y="57"/>
                    <a:pt x="217" y="57"/>
                  </a:cubicBezTo>
                  <a:cubicBezTo>
                    <a:pt x="217" y="54"/>
                    <a:pt x="217" y="51"/>
                    <a:pt x="217" y="47"/>
                  </a:cubicBezTo>
                  <a:cubicBezTo>
                    <a:pt x="216" y="46"/>
                    <a:pt x="216" y="44"/>
                    <a:pt x="215" y="42"/>
                  </a:cubicBezTo>
                  <a:cubicBezTo>
                    <a:pt x="214" y="40"/>
                    <a:pt x="213" y="38"/>
                    <a:pt x="213" y="35"/>
                  </a:cubicBezTo>
                  <a:cubicBezTo>
                    <a:pt x="213" y="33"/>
                    <a:pt x="214" y="31"/>
                    <a:pt x="215" y="28"/>
                  </a:cubicBezTo>
                  <a:cubicBezTo>
                    <a:pt x="216" y="27"/>
                    <a:pt x="216" y="26"/>
                    <a:pt x="217" y="24"/>
                  </a:cubicBezTo>
                  <a:cubicBezTo>
                    <a:pt x="218" y="19"/>
                    <a:pt x="219" y="15"/>
                    <a:pt x="219" y="11"/>
                  </a:cubicBezTo>
                  <a:cubicBezTo>
                    <a:pt x="220" y="9"/>
                    <a:pt x="219" y="6"/>
                    <a:pt x="219" y="4"/>
                  </a:cubicBezTo>
                  <a:cubicBezTo>
                    <a:pt x="219" y="3"/>
                    <a:pt x="218" y="3"/>
                    <a:pt x="218" y="2"/>
                  </a:cubicBezTo>
                  <a:cubicBezTo>
                    <a:pt x="218" y="0"/>
                    <a:pt x="218" y="0"/>
                    <a:pt x="218" y="0"/>
                  </a:cubicBezTo>
                  <a:cubicBezTo>
                    <a:pt x="216" y="1"/>
                    <a:pt x="216" y="1"/>
                    <a:pt x="216" y="1"/>
                  </a:cubicBezTo>
                  <a:cubicBezTo>
                    <a:pt x="211" y="1"/>
                    <a:pt x="206" y="2"/>
                    <a:pt x="201" y="2"/>
                  </a:cubicBezTo>
                  <a:cubicBezTo>
                    <a:pt x="200" y="2"/>
                    <a:pt x="200" y="2"/>
                    <a:pt x="200" y="2"/>
                  </a:cubicBezTo>
                  <a:cubicBezTo>
                    <a:pt x="196" y="3"/>
                    <a:pt x="193" y="5"/>
                    <a:pt x="190" y="7"/>
                  </a:cubicBezTo>
                  <a:cubicBezTo>
                    <a:pt x="188" y="8"/>
                    <a:pt x="185" y="10"/>
                    <a:pt x="182" y="11"/>
                  </a:cubicBezTo>
                  <a:cubicBezTo>
                    <a:pt x="180" y="12"/>
                    <a:pt x="179" y="12"/>
                    <a:pt x="177" y="12"/>
                  </a:cubicBezTo>
                  <a:cubicBezTo>
                    <a:pt x="175" y="12"/>
                    <a:pt x="173" y="11"/>
                    <a:pt x="171" y="10"/>
                  </a:cubicBezTo>
                  <a:cubicBezTo>
                    <a:pt x="170" y="10"/>
                    <a:pt x="169" y="8"/>
                    <a:pt x="168" y="7"/>
                  </a:cubicBezTo>
                  <a:cubicBezTo>
                    <a:pt x="167" y="6"/>
                    <a:pt x="166" y="5"/>
                    <a:pt x="165" y="4"/>
                  </a:cubicBezTo>
                  <a:cubicBezTo>
                    <a:pt x="164" y="3"/>
                    <a:pt x="162" y="3"/>
                    <a:pt x="161" y="3"/>
                  </a:cubicBezTo>
                  <a:cubicBezTo>
                    <a:pt x="159" y="3"/>
                    <a:pt x="156" y="4"/>
                    <a:pt x="154" y="4"/>
                  </a:cubicBezTo>
                  <a:cubicBezTo>
                    <a:pt x="152" y="5"/>
                    <a:pt x="149" y="6"/>
                    <a:pt x="147" y="6"/>
                  </a:cubicBezTo>
                  <a:cubicBezTo>
                    <a:pt x="146" y="6"/>
                    <a:pt x="144" y="5"/>
                    <a:pt x="143" y="5"/>
                  </a:cubicBezTo>
                  <a:cubicBezTo>
                    <a:pt x="142" y="4"/>
                    <a:pt x="141" y="4"/>
                    <a:pt x="141" y="3"/>
                  </a:cubicBezTo>
                  <a:cubicBezTo>
                    <a:pt x="140" y="3"/>
                    <a:pt x="140" y="3"/>
                    <a:pt x="139" y="3"/>
                  </a:cubicBezTo>
                  <a:cubicBezTo>
                    <a:pt x="138" y="2"/>
                    <a:pt x="138" y="2"/>
                    <a:pt x="138" y="2"/>
                  </a:cubicBezTo>
                  <a:cubicBezTo>
                    <a:pt x="137" y="3"/>
                    <a:pt x="137" y="3"/>
                    <a:pt x="137" y="3"/>
                  </a:cubicBezTo>
                  <a:cubicBezTo>
                    <a:pt x="137" y="3"/>
                    <a:pt x="136" y="4"/>
                    <a:pt x="135" y="5"/>
                  </a:cubicBezTo>
                  <a:cubicBezTo>
                    <a:pt x="134" y="5"/>
                    <a:pt x="133" y="6"/>
                    <a:pt x="132" y="8"/>
                  </a:cubicBezTo>
                  <a:cubicBezTo>
                    <a:pt x="130" y="10"/>
                    <a:pt x="128" y="11"/>
                    <a:pt x="126" y="12"/>
                  </a:cubicBezTo>
                  <a:cubicBezTo>
                    <a:pt x="125" y="13"/>
                    <a:pt x="125" y="13"/>
                    <a:pt x="124" y="13"/>
                  </a:cubicBezTo>
                  <a:cubicBezTo>
                    <a:pt x="123" y="13"/>
                    <a:pt x="122" y="13"/>
                    <a:pt x="120" y="12"/>
                  </a:cubicBezTo>
                  <a:cubicBezTo>
                    <a:pt x="119" y="12"/>
                    <a:pt x="118" y="12"/>
                    <a:pt x="117" y="12"/>
                  </a:cubicBezTo>
                  <a:cubicBezTo>
                    <a:pt x="116" y="12"/>
                    <a:pt x="115" y="12"/>
                    <a:pt x="114" y="13"/>
                  </a:cubicBezTo>
                  <a:cubicBezTo>
                    <a:pt x="113" y="14"/>
                    <a:pt x="112" y="15"/>
                    <a:pt x="111" y="17"/>
                  </a:cubicBezTo>
                  <a:cubicBezTo>
                    <a:pt x="110" y="18"/>
                    <a:pt x="110" y="18"/>
                    <a:pt x="110" y="18"/>
                  </a:cubicBezTo>
                  <a:cubicBezTo>
                    <a:pt x="108" y="20"/>
                    <a:pt x="108" y="21"/>
                    <a:pt x="108" y="22"/>
                  </a:cubicBezTo>
                  <a:cubicBezTo>
                    <a:pt x="108" y="23"/>
                    <a:pt x="108" y="24"/>
                    <a:pt x="107" y="25"/>
                  </a:cubicBezTo>
                  <a:cubicBezTo>
                    <a:pt x="106" y="28"/>
                    <a:pt x="105" y="29"/>
                    <a:pt x="102" y="29"/>
                  </a:cubicBezTo>
                  <a:cubicBezTo>
                    <a:pt x="100" y="29"/>
                    <a:pt x="99" y="29"/>
                    <a:pt x="97" y="28"/>
                  </a:cubicBezTo>
                  <a:cubicBezTo>
                    <a:pt x="92" y="27"/>
                    <a:pt x="88" y="26"/>
                    <a:pt x="82" y="26"/>
                  </a:cubicBezTo>
                  <a:cubicBezTo>
                    <a:pt x="78" y="25"/>
                    <a:pt x="76" y="24"/>
                    <a:pt x="74" y="23"/>
                  </a:cubicBezTo>
                  <a:cubicBezTo>
                    <a:pt x="73" y="22"/>
                    <a:pt x="72" y="21"/>
                    <a:pt x="70" y="20"/>
                  </a:cubicBezTo>
                  <a:cubicBezTo>
                    <a:pt x="68" y="19"/>
                    <a:pt x="65" y="19"/>
                    <a:pt x="62" y="18"/>
                  </a:cubicBezTo>
                  <a:cubicBezTo>
                    <a:pt x="60" y="18"/>
                    <a:pt x="58" y="18"/>
                    <a:pt x="56" y="18"/>
                  </a:cubicBezTo>
                  <a:cubicBezTo>
                    <a:pt x="52" y="17"/>
                    <a:pt x="48" y="16"/>
                    <a:pt x="45" y="16"/>
                  </a:cubicBezTo>
                  <a:cubicBezTo>
                    <a:pt x="44" y="16"/>
                    <a:pt x="43" y="16"/>
                    <a:pt x="41" y="16"/>
                  </a:cubicBezTo>
                  <a:cubicBezTo>
                    <a:pt x="40" y="16"/>
                    <a:pt x="39" y="16"/>
                    <a:pt x="38" y="16"/>
                  </a:cubicBezTo>
                  <a:cubicBezTo>
                    <a:pt x="34" y="16"/>
                    <a:pt x="31" y="15"/>
                    <a:pt x="28" y="13"/>
                  </a:cubicBezTo>
                  <a:cubicBezTo>
                    <a:pt x="28" y="12"/>
                    <a:pt x="27" y="12"/>
                    <a:pt x="27" y="11"/>
                  </a:cubicBezTo>
                  <a:cubicBezTo>
                    <a:pt x="26" y="11"/>
                    <a:pt x="25" y="10"/>
                    <a:pt x="23" y="10"/>
                  </a:cubicBezTo>
                  <a:cubicBezTo>
                    <a:pt x="23" y="10"/>
                    <a:pt x="23" y="10"/>
                    <a:pt x="23" y="10"/>
                  </a:cubicBezTo>
                  <a:cubicBezTo>
                    <a:pt x="21" y="10"/>
                    <a:pt x="21" y="10"/>
                    <a:pt x="20" y="11"/>
                  </a:cubicBezTo>
                  <a:cubicBezTo>
                    <a:pt x="19" y="11"/>
                    <a:pt x="17" y="12"/>
                    <a:pt x="16" y="12"/>
                  </a:cubicBezTo>
                  <a:cubicBezTo>
                    <a:pt x="14" y="12"/>
                    <a:pt x="12" y="11"/>
                    <a:pt x="10" y="10"/>
                  </a:cubicBezTo>
                  <a:cubicBezTo>
                    <a:pt x="9" y="9"/>
                    <a:pt x="8" y="9"/>
                    <a:pt x="7" y="8"/>
                  </a:cubicBezTo>
                  <a:cubicBezTo>
                    <a:pt x="4" y="7"/>
                    <a:pt x="4" y="7"/>
                    <a:pt x="4" y="7"/>
                  </a:cubicBezTo>
                  <a:cubicBezTo>
                    <a:pt x="5" y="10"/>
                    <a:pt x="5" y="10"/>
                    <a:pt x="5" y="10"/>
                  </a:cubicBezTo>
                  <a:cubicBezTo>
                    <a:pt x="5" y="12"/>
                    <a:pt x="5" y="14"/>
                    <a:pt x="4" y="16"/>
                  </a:cubicBezTo>
                  <a:cubicBezTo>
                    <a:pt x="3" y="24"/>
                    <a:pt x="3" y="29"/>
                    <a:pt x="4" y="37"/>
                  </a:cubicBezTo>
                  <a:cubicBezTo>
                    <a:pt x="4" y="40"/>
                    <a:pt x="3" y="43"/>
                    <a:pt x="1" y="46"/>
                  </a:cubicBezTo>
                  <a:cubicBezTo>
                    <a:pt x="0" y="47"/>
                    <a:pt x="0" y="47"/>
                    <a:pt x="0" y="47"/>
                  </a:cubicBezTo>
                  <a:cubicBezTo>
                    <a:pt x="3" y="49"/>
                    <a:pt x="3" y="49"/>
                    <a:pt x="3" y="49"/>
                  </a:cubicBezTo>
                  <a:cubicBezTo>
                    <a:pt x="5" y="51"/>
                    <a:pt x="7" y="53"/>
                    <a:pt x="9" y="54"/>
                  </a:cubicBezTo>
                  <a:cubicBezTo>
                    <a:pt x="9" y="54"/>
                    <a:pt x="10" y="54"/>
                    <a:pt x="10" y="54"/>
                  </a:cubicBezTo>
                  <a:cubicBezTo>
                    <a:pt x="12" y="54"/>
                    <a:pt x="14" y="52"/>
                    <a:pt x="16" y="51"/>
                  </a:cubicBezTo>
                  <a:cubicBezTo>
                    <a:pt x="18" y="50"/>
                    <a:pt x="20" y="48"/>
                    <a:pt x="23" y="48"/>
                  </a:cubicBezTo>
                  <a:cubicBezTo>
                    <a:pt x="23" y="48"/>
                    <a:pt x="23" y="48"/>
                    <a:pt x="23" y="48"/>
                  </a:cubicBezTo>
                  <a:cubicBezTo>
                    <a:pt x="24" y="48"/>
                    <a:pt x="25" y="49"/>
                    <a:pt x="26" y="50"/>
                  </a:cubicBezTo>
                  <a:cubicBezTo>
                    <a:pt x="26" y="51"/>
                    <a:pt x="27" y="52"/>
                    <a:pt x="28" y="52"/>
                  </a:cubicBezTo>
                  <a:cubicBezTo>
                    <a:pt x="28" y="52"/>
                    <a:pt x="29" y="53"/>
                    <a:pt x="30" y="53"/>
                  </a:cubicBezTo>
                  <a:cubicBezTo>
                    <a:pt x="30" y="53"/>
                    <a:pt x="31" y="52"/>
                    <a:pt x="32" y="52"/>
                  </a:cubicBezTo>
                  <a:cubicBezTo>
                    <a:pt x="33" y="52"/>
                    <a:pt x="34" y="52"/>
                    <a:pt x="35" y="52"/>
                  </a:cubicBezTo>
                  <a:cubicBezTo>
                    <a:pt x="36" y="52"/>
                    <a:pt x="36" y="52"/>
                    <a:pt x="36" y="52"/>
                  </a:cubicBezTo>
                  <a:cubicBezTo>
                    <a:pt x="37" y="52"/>
                    <a:pt x="38" y="52"/>
                    <a:pt x="39" y="53"/>
                  </a:cubicBezTo>
                  <a:cubicBezTo>
                    <a:pt x="40" y="53"/>
                    <a:pt x="41" y="54"/>
                    <a:pt x="42" y="54"/>
                  </a:cubicBezTo>
                  <a:cubicBezTo>
                    <a:pt x="44" y="55"/>
                    <a:pt x="47" y="55"/>
                    <a:pt x="50" y="56"/>
                  </a:cubicBezTo>
                  <a:cubicBezTo>
                    <a:pt x="52" y="56"/>
                    <a:pt x="54" y="56"/>
                    <a:pt x="57" y="56"/>
                  </a:cubicBezTo>
                  <a:cubicBezTo>
                    <a:pt x="60" y="56"/>
                    <a:pt x="64" y="56"/>
                    <a:pt x="68" y="57"/>
                  </a:cubicBezTo>
                  <a:cubicBezTo>
                    <a:pt x="70" y="58"/>
                    <a:pt x="72" y="60"/>
                    <a:pt x="74" y="61"/>
                  </a:cubicBezTo>
                  <a:cubicBezTo>
                    <a:pt x="76" y="63"/>
                    <a:pt x="78" y="64"/>
                    <a:pt x="80" y="65"/>
                  </a:cubicBezTo>
                  <a:cubicBezTo>
                    <a:pt x="82" y="66"/>
                    <a:pt x="85" y="67"/>
                    <a:pt x="87" y="67"/>
                  </a:cubicBezTo>
                  <a:cubicBezTo>
                    <a:pt x="89" y="68"/>
                    <a:pt x="90" y="68"/>
                    <a:pt x="92" y="69"/>
                  </a:cubicBezTo>
                  <a:cubicBezTo>
                    <a:pt x="95" y="70"/>
                    <a:pt x="98" y="72"/>
                    <a:pt x="101" y="73"/>
                  </a:cubicBezTo>
                  <a:cubicBezTo>
                    <a:pt x="101" y="73"/>
                    <a:pt x="103" y="74"/>
                    <a:pt x="103" y="75"/>
                  </a:cubicBezTo>
                  <a:cubicBezTo>
                    <a:pt x="110" y="79"/>
                    <a:pt x="118" y="84"/>
                    <a:pt x="121" y="93"/>
                  </a:cubicBezTo>
                  <a:cubicBezTo>
                    <a:pt x="123" y="100"/>
                    <a:pt x="131" y="109"/>
                    <a:pt x="138" y="110"/>
                  </a:cubicBezTo>
                  <a:cubicBezTo>
                    <a:pt x="140" y="110"/>
                    <a:pt x="142" y="111"/>
                    <a:pt x="144" y="111"/>
                  </a:cubicBezTo>
                  <a:cubicBezTo>
                    <a:pt x="147" y="112"/>
                    <a:pt x="150" y="113"/>
                    <a:pt x="153" y="113"/>
                  </a:cubicBezTo>
                  <a:cubicBezTo>
                    <a:pt x="153" y="113"/>
                    <a:pt x="153" y="113"/>
                    <a:pt x="153" y="113"/>
                  </a:cubicBezTo>
                  <a:cubicBezTo>
                    <a:pt x="154" y="113"/>
                    <a:pt x="155" y="113"/>
                    <a:pt x="157" y="113"/>
                  </a:cubicBezTo>
                  <a:cubicBezTo>
                    <a:pt x="158" y="113"/>
                    <a:pt x="160" y="112"/>
                    <a:pt x="161" y="112"/>
                  </a:cubicBezTo>
                  <a:cubicBezTo>
                    <a:pt x="166" y="112"/>
                    <a:pt x="167" y="114"/>
                    <a:pt x="167" y="115"/>
                  </a:cubicBezTo>
                  <a:cubicBezTo>
                    <a:pt x="168" y="118"/>
                    <a:pt x="165" y="122"/>
                    <a:pt x="162" y="125"/>
                  </a:cubicBezTo>
                  <a:cubicBezTo>
                    <a:pt x="161" y="126"/>
                    <a:pt x="160" y="128"/>
                    <a:pt x="159" y="129"/>
                  </a:cubicBezTo>
                  <a:cubicBezTo>
                    <a:pt x="158" y="131"/>
                    <a:pt x="158" y="131"/>
                    <a:pt x="158" y="131"/>
                  </a:cubicBezTo>
                  <a:cubicBezTo>
                    <a:pt x="157" y="134"/>
                    <a:pt x="156" y="137"/>
                    <a:pt x="155" y="139"/>
                  </a:cubicBezTo>
                  <a:cubicBezTo>
                    <a:pt x="155" y="140"/>
                    <a:pt x="155" y="141"/>
                    <a:pt x="155" y="141"/>
                  </a:cubicBezTo>
                  <a:cubicBezTo>
                    <a:pt x="154" y="142"/>
                    <a:pt x="154" y="143"/>
                    <a:pt x="154" y="144"/>
                  </a:cubicBezTo>
                  <a:cubicBezTo>
                    <a:pt x="154" y="145"/>
                    <a:pt x="154" y="145"/>
                    <a:pt x="153" y="145"/>
                  </a:cubicBezTo>
                  <a:cubicBezTo>
                    <a:pt x="149" y="150"/>
                    <a:pt x="149" y="150"/>
                    <a:pt x="149" y="150"/>
                  </a:cubicBezTo>
                  <a:cubicBezTo>
                    <a:pt x="157" y="148"/>
                    <a:pt x="157" y="148"/>
                    <a:pt x="157" y="148"/>
                  </a:cubicBezTo>
                  <a:cubicBezTo>
                    <a:pt x="157" y="147"/>
                    <a:pt x="158" y="147"/>
                    <a:pt x="159" y="147"/>
                  </a:cubicBezTo>
                  <a:cubicBezTo>
                    <a:pt x="160" y="147"/>
                    <a:pt x="165" y="149"/>
                    <a:pt x="169" y="151"/>
                  </a:cubicBezTo>
                  <a:cubicBezTo>
                    <a:pt x="170" y="151"/>
                    <a:pt x="170" y="151"/>
                    <a:pt x="170" y="151"/>
                  </a:cubicBezTo>
                  <a:cubicBezTo>
                    <a:pt x="173" y="148"/>
                    <a:pt x="173" y="148"/>
                    <a:pt x="173" y="148"/>
                  </a:cubicBezTo>
                  <a:cubicBezTo>
                    <a:pt x="178" y="143"/>
                    <a:pt x="183" y="139"/>
                    <a:pt x="187" y="134"/>
                  </a:cubicBezTo>
                  <a:cubicBezTo>
                    <a:pt x="189" y="131"/>
                    <a:pt x="192" y="130"/>
                    <a:pt x="195" y="129"/>
                  </a:cubicBezTo>
                  <a:cubicBezTo>
                    <a:pt x="197" y="128"/>
                    <a:pt x="199" y="127"/>
                    <a:pt x="201" y="126"/>
                  </a:cubicBezTo>
                  <a:cubicBezTo>
                    <a:pt x="204" y="124"/>
                    <a:pt x="205" y="122"/>
                    <a:pt x="206" y="119"/>
                  </a:cubicBezTo>
                  <a:cubicBezTo>
                    <a:pt x="207" y="117"/>
                    <a:pt x="208" y="115"/>
                    <a:pt x="209" y="114"/>
                  </a:cubicBezTo>
                  <a:cubicBezTo>
                    <a:pt x="209" y="112"/>
                    <a:pt x="210" y="111"/>
                    <a:pt x="211" y="109"/>
                  </a:cubicBezTo>
                  <a:cubicBezTo>
                    <a:pt x="212" y="106"/>
                    <a:pt x="213" y="103"/>
                    <a:pt x="213" y="101"/>
                  </a:cubicBezTo>
                  <a:cubicBezTo>
                    <a:pt x="215" y="95"/>
                    <a:pt x="217" y="89"/>
                    <a:pt x="221" y="84"/>
                  </a:cubicBezTo>
                  <a:cubicBezTo>
                    <a:pt x="221" y="84"/>
                    <a:pt x="228" y="75"/>
                    <a:pt x="224" y="70"/>
                  </a:cubicBez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6" name="Freeform 35"/>
            <p:cNvSpPr>
              <a:spLocks/>
            </p:cNvSpPr>
            <p:nvPr/>
          </p:nvSpPr>
          <p:spPr bwMode="auto">
            <a:xfrm>
              <a:off x="3073751" y="3340867"/>
              <a:ext cx="688571" cy="453330"/>
            </a:xfrm>
            <a:custGeom>
              <a:avLst/>
              <a:gdLst>
                <a:gd name="T0" fmla="*/ 269 w 272"/>
                <a:gd name="T1" fmla="*/ 128 h 187"/>
                <a:gd name="T2" fmla="*/ 260 w 272"/>
                <a:gd name="T3" fmla="*/ 118 h 187"/>
                <a:gd name="T4" fmla="*/ 251 w 272"/>
                <a:gd name="T5" fmla="*/ 109 h 187"/>
                <a:gd name="T6" fmla="*/ 251 w 272"/>
                <a:gd name="T7" fmla="*/ 103 h 187"/>
                <a:gd name="T8" fmla="*/ 233 w 272"/>
                <a:gd name="T9" fmla="*/ 101 h 187"/>
                <a:gd name="T10" fmla="*/ 220 w 272"/>
                <a:gd name="T11" fmla="*/ 89 h 187"/>
                <a:gd name="T12" fmla="*/ 217 w 272"/>
                <a:gd name="T13" fmla="*/ 78 h 187"/>
                <a:gd name="T14" fmla="*/ 208 w 272"/>
                <a:gd name="T15" fmla="*/ 53 h 187"/>
                <a:gd name="T16" fmla="*/ 200 w 272"/>
                <a:gd name="T17" fmla="*/ 27 h 187"/>
                <a:gd name="T18" fmla="*/ 181 w 272"/>
                <a:gd name="T19" fmla="*/ 20 h 187"/>
                <a:gd name="T20" fmla="*/ 155 w 272"/>
                <a:gd name="T21" fmla="*/ 17 h 187"/>
                <a:gd name="T22" fmla="*/ 135 w 272"/>
                <a:gd name="T23" fmla="*/ 8 h 187"/>
                <a:gd name="T24" fmla="*/ 125 w 272"/>
                <a:gd name="T25" fmla="*/ 8 h 187"/>
                <a:gd name="T26" fmla="*/ 105 w 272"/>
                <a:gd name="T27" fmla="*/ 2 h 187"/>
                <a:gd name="T28" fmla="*/ 95 w 272"/>
                <a:gd name="T29" fmla="*/ 4 h 187"/>
                <a:gd name="T30" fmla="*/ 86 w 272"/>
                <a:gd name="T31" fmla="*/ 2 h 187"/>
                <a:gd name="T32" fmla="*/ 76 w 272"/>
                <a:gd name="T33" fmla="*/ 3 h 187"/>
                <a:gd name="T34" fmla="*/ 65 w 272"/>
                <a:gd name="T35" fmla="*/ 1 h 187"/>
                <a:gd name="T36" fmla="*/ 53 w 272"/>
                <a:gd name="T37" fmla="*/ 12 h 187"/>
                <a:gd name="T38" fmla="*/ 38 w 272"/>
                <a:gd name="T39" fmla="*/ 26 h 187"/>
                <a:gd name="T40" fmla="*/ 28 w 272"/>
                <a:gd name="T41" fmla="*/ 40 h 187"/>
                <a:gd name="T42" fmla="*/ 20 w 272"/>
                <a:gd name="T43" fmla="*/ 67 h 187"/>
                <a:gd name="T44" fmla="*/ 8 w 272"/>
                <a:gd name="T45" fmla="*/ 69 h 187"/>
                <a:gd name="T46" fmla="*/ 7 w 272"/>
                <a:gd name="T47" fmla="*/ 78 h 187"/>
                <a:gd name="T48" fmla="*/ 4 w 272"/>
                <a:gd name="T49" fmla="*/ 107 h 187"/>
                <a:gd name="T50" fmla="*/ 11 w 272"/>
                <a:gd name="T51" fmla="*/ 137 h 187"/>
                <a:gd name="T52" fmla="*/ 22 w 272"/>
                <a:gd name="T53" fmla="*/ 138 h 187"/>
                <a:gd name="T54" fmla="*/ 30 w 272"/>
                <a:gd name="T55" fmla="*/ 160 h 187"/>
                <a:gd name="T56" fmla="*/ 33 w 272"/>
                <a:gd name="T57" fmla="*/ 165 h 187"/>
                <a:gd name="T58" fmla="*/ 47 w 272"/>
                <a:gd name="T59" fmla="*/ 168 h 187"/>
                <a:gd name="T60" fmla="*/ 51 w 272"/>
                <a:gd name="T61" fmla="*/ 167 h 187"/>
                <a:gd name="T62" fmla="*/ 66 w 272"/>
                <a:gd name="T63" fmla="*/ 174 h 187"/>
                <a:gd name="T64" fmla="*/ 84 w 272"/>
                <a:gd name="T65" fmla="*/ 175 h 187"/>
                <a:gd name="T66" fmla="*/ 102 w 272"/>
                <a:gd name="T67" fmla="*/ 180 h 187"/>
                <a:gd name="T68" fmla="*/ 130 w 272"/>
                <a:gd name="T69" fmla="*/ 187 h 187"/>
                <a:gd name="T70" fmla="*/ 137 w 272"/>
                <a:gd name="T71" fmla="*/ 176 h 187"/>
                <a:gd name="T72" fmla="*/ 145 w 272"/>
                <a:gd name="T73" fmla="*/ 170 h 187"/>
                <a:gd name="T74" fmla="*/ 154 w 272"/>
                <a:gd name="T75" fmla="*/ 170 h 187"/>
                <a:gd name="T76" fmla="*/ 167 w 272"/>
                <a:gd name="T77" fmla="*/ 160 h 187"/>
                <a:gd name="T78" fmla="*/ 175 w 272"/>
                <a:gd name="T79" fmla="*/ 163 h 187"/>
                <a:gd name="T80" fmla="*/ 193 w 272"/>
                <a:gd name="T81" fmla="*/ 162 h 187"/>
                <a:gd name="T82" fmla="*/ 205 w 272"/>
                <a:gd name="T83" fmla="*/ 169 h 187"/>
                <a:gd name="T84" fmla="*/ 228 w 272"/>
                <a:gd name="T85" fmla="*/ 160 h 187"/>
                <a:gd name="T86" fmla="*/ 246 w 272"/>
                <a:gd name="T87" fmla="*/ 158 h 187"/>
                <a:gd name="T88" fmla="*/ 250 w 272"/>
                <a:gd name="T89" fmla="*/ 152 h 187"/>
                <a:gd name="T90" fmla="*/ 251 w 272"/>
                <a:gd name="T91" fmla="*/ 139 h 187"/>
                <a:gd name="T92" fmla="*/ 258 w 272"/>
                <a:gd name="T93" fmla="*/ 133 h 187"/>
                <a:gd name="T94" fmla="*/ 272 w 272"/>
                <a:gd name="T95" fmla="*/ 1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187">
                  <a:moveTo>
                    <a:pt x="272" y="130"/>
                  </a:moveTo>
                  <a:cubicBezTo>
                    <a:pt x="271" y="130"/>
                    <a:pt x="271" y="130"/>
                    <a:pt x="271" y="130"/>
                  </a:cubicBezTo>
                  <a:cubicBezTo>
                    <a:pt x="271" y="129"/>
                    <a:pt x="270" y="129"/>
                    <a:pt x="269" y="128"/>
                  </a:cubicBezTo>
                  <a:cubicBezTo>
                    <a:pt x="268" y="128"/>
                    <a:pt x="267" y="127"/>
                    <a:pt x="267" y="126"/>
                  </a:cubicBezTo>
                  <a:cubicBezTo>
                    <a:pt x="266" y="125"/>
                    <a:pt x="265" y="124"/>
                    <a:pt x="264" y="123"/>
                  </a:cubicBezTo>
                  <a:cubicBezTo>
                    <a:pt x="263" y="121"/>
                    <a:pt x="262" y="119"/>
                    <a:pt x="260" y="118"/>
                  </a:cubicBezTo>
                  <a:cubicBezTo>
                    <a:pt x="259" y="118"/>
                    <a:pt x="258" y="118"/>
                    <a:pt x="256" y="118"/>
                  </a:cubicBezTo>
                  <a:cubicBezTo>
                    <a:pt x="253" y="117"/>
                    <a:pt x="251" y="117"/>
                    <a:pt x="250" y="115"/>
                  </a:cubicBezTo>
                  <a:cubicBezTo>
                    <a:pt x="249" y="113"/>
                    <a:pt x="250" y="111"/>
                    <a:pt x="251" y="109"/>
                  </a:cubicBezTo>
                  <a:cubicBezTo>
                    <a:pt x="251" y="107"/>
                    <a:pt x="251" y="106"/>
                    <a:pt x="252" y="105"/>
                  </a:cubicBezTo>
                  <a:cubicBezTo>
                    <a:pt x="252" y="104"/>
                    <a:pt x="252" y="104"/>
                    <a:pt x="252" y="104"/>
                  </a:cubicBezTo>
                  <a:cubicBezTo>
                    <a:pt x="251" y="103"/>
                    <a:pt x="251" y="103"/>
                    <a:pt x="251" y="103"/>
                  </a:cubicBezTo>
                  <a:cubicBezTo>
                    <a:pt x="248" y="101"/>
                    <a:pt x="246" y="101"/>
                    <a:pt x="243" y="101"/>
                  </a:cubicBezTo>
                  <a:cubicBezTo>
                    <a:pt x="242" y="101"/>
                    <a:pt x="241" y="101"/>
                    <a:pt x="240" y="101"/>
                  </a:cubicBezTo>
                  <a:cubicBezTo>
                    <a:pt x="238" y="101"/>
                    <a:pt x="235" y="101"/>
                    <a:pt x="233" y="101"/>
                  </a:cubicBezTo>
                  <a:cubicBezTo>
                    <a:pt x="222" y="101"/>
                    <a:pt x="218" y="99"/>
                    <a:pt x="217" y="97"/>
                  </a:cubicBezTo>
                  <a:cubicBezTo>
                    <a:pt x="216" y="95"/>
                    <a:pt x="216" y="93"/>
                    <a:pt x="218" y="91"/>
                  </a:cubicBezTo>
                  <a:cubicBezTo>
                    <a:pt x="219" y="90"/>
                    <a:pt x="219" y="89"/>
                    <a:pt x="220" y="89"/>
                  </a:cubicBezTo>
                  <a:cubicBezTo>
                    <a:pt x="221" y="87"/>
                    <a:pt x="222" y="86"/>
                    <a:pt x="221" y="84"/>
                  </a:cubicBezTo>
                  <a:cubicBezTo>
                    <a:pt x="221" y="82"/>
                    <a:pt x="219" y="80"/>
                    <a:pt x="218" y="79"/>
                  </a:cubicBezTo>
                  <a:cubicBezTo>
                    <a:pt x="217" y="78"/>
                    <a:pt x="217" y="78"/>
                    <a:pt x="217" y="78"/>
                  </a:cubicBezTo>
                  <a:cubicBezTo>
                    <a:pt x="212" y="73"/>
                    <a:pt x="207" y="66"/>
                    <a:pt x="207" y="62"/>
                  </a:cubicBezTo>
                  <a:cubicBezTo>
                    <a:pt x="207" y="61"/>
                    <a:pt x="207" y="60"/>
                    <a:pt x="208" y="59"/>
                  </a:cubicBezTo>
                  <a:cubicBezTo>
                    <a:pt x="208" y="57"/>
                    <a:pt x="209" y="56"/>
                    <a:pt x="208" y="53"/>
                  </a:cubicBezTo>
                  <a:cubicBezTo>
                    <a:pt x="207" y="51"/>
                    <a:pt x="207" y="48"/>
                    <a:pt x="207" y="45"/>
                  </a:cubicBezTo>
                  <a:cubicBezTo>
                    <a:pt x="206" y="39"/>
                    <a:pt x="206" y="33"/>
                    <a:pt x="202" y="29"/>
                  </a:cubicBezTo>
                  <a:cubicBezTo>
                    <a:pt x="200" y="27"/>
                    <a:pt x="200" y="27"/>
                    <a:pt x="200" y="27"/>
                  </a:cubicBezTo>
                  <a:cubicBezTo>
                    <a:pt x="197" y="24"/>
                    <a:pt x="194" y="21"/>
                    <a:pt x="191" y="21"/>
                  </a:cubicBezTo>
                  <a:cubicBezTo>
                    <a:pt x="189" y="20"/>
                    <a:pt x="188" y="20"/>
                    <a:pt x="186" y="20"/>
                  </a:cubicBezTo>
                  <a:cubicBezTo>
                    <a:pt x="184" y="20"/>
                    <a:pt x="182" y="20"/>
                    <a:pt x="181" y="20"/>
                  </a:cubicBezTo>
                  <a:cubicBezTo>
                    <a:pt x="179" y="21"/>
                    <a:pt x="177" y="21"/>
                    <a:pt x="175" y="21"/>
                  </a:cubicBezTo>
                  <a:cubicBezTo>
                    <a:pt x="174" y="21"/>
                    <a:pt x="173" y="21"/>
                    <a:pt x="172" y="21"/>
                  </a:cubicBezTo>
                  <a:cubicBezTo>
                    <a:pt x="167" y="20"/>
                    <a:pt x="160" y="18"/>
                    <a:pt x="155" y="17"/>
                  </a:cubicBezTo>
                  <a:cubicBezTo>
                    <a:pt x="151" y="15"/>
                    <a:pt x="147" y="13"/>
                    <a:pt x="143" y="10"/>
                  </a:cubicBezTo>
                  <a:cubicBezTo>
                    <a:pt x="142" y="10"/>
                    <a:pt x="141" y="9"/>
                    <a:pt x="140" y="9"/>
                  </a:cubicBezTo>
                  <a:cubicBezTo>
                    <a:pt x="139" y="8"/>
                    <a:pt x="137" y="8"/>
                    <a:pt x="135" y="8"/>
                  </a:cubicBezTo>
                  <a:cubicBezTo>
                    <a:pt x="134" y="8"/>
                    <a:pt x="133" y="8"/>
                    <a:pt x="132" y="8"/>
                  </a:cubicBezTo>
                  <a:cubicBezTo>
                    <a:pt x="130" y="8"/>
                    <a:pt x="129" y="8"/>
                    <a:pt x="128" y="8"/>
                  </a:cubicBezTo>
                  <a:cubicBezTo>
                    <a:pt x="127" y="8"/>
                    <a:pt x="126" y="8"/>
                    <a:pt x="125" y="8"/>
                  </a:cubicBezTo>
                  <a:cubicBezTo>
                    <a:pt x="122" y="7"/>
                    <a:pt x="120" y="6"/>
                    <a:pt x="118" y="5"/>
                  </a:cubicBezTo>
                  <a:cubicBezTo>
                    <a:pt x="116" y="4"/>
                    <a:pt x="114" y="3"/>
                    <a:pt x="111" y="2"/>
                  </a:cubicBezTo>
                  <a:cubicBezTo>
                    <a:pt x="110" y="2"/>
                    <a:pt x="107" y="2"/>
                    <a:pt x="105" y="2"/>
                  </a:cubicBezTo>
                  <a:cubicBezTo>
                    <a:pt x="104" y="2"/>
                    <a:pt x="102" y="2"/>
                    <a:pt x="100" y="2"/>
                  </a:cubicBezTo>
                  <a:cubicBezTo>
                    <a:pt x="99" y="2"/>
                    <a:pt x="98" y="3"/>
                    <a:pt x="98" y="3"/>
                  </a:cubicBezTo>
                  <a:cubicBezTo>
                    <a:pt x="97" y="4"/>
                    <a:pt x="96" y="4"/>
                    <a:pt x="95" y="4"/>
                  </a:cubicBezTo>
                  <a:cubicBezTo>
                    <a:pt x="94" y="4"/>
                    <a:pt x="93" y="4"/>
                    <a:pt x="91" y="3"/>
                  </a:cubicBezTo>
                  <a:cubicBezTo>
                    <a:pt x="90" y="3"/>
                    <a:pt x="90" y="2"/>
                    <a:pt x="89" y="2"/>
                  </a:cubicBezTo>
                  <a:cubicBezTo>
                    <a:pt x="88" y="2"/>
                    <a:pt x="87" y="2"/>
                    <a:pt x="86" y="2"/>
                  </a:cubicBezTo>
                  <a:cubicBezTo>
                    <a:pt x="84" y="2"/>
                    <a:pt x="83" y="2"/>
                    <a:pt x="81" y="3"/>
                  </a:cubicBezTo>
                  <a:cubicBezTo>
                    <a:pt x="80" y="3"/>
                    <a:pt x="79" y="3"/>
                    <a:pt x="77" y="3"/>
                  </a:cubicBezTo>
                  <a:cubicBezTo>
                    <a:pt x="77" y="3"/>
                    <a:pt x="77" y="3"/>
                    <a:pt x="76" y="3"/>
                  </a:cubicBezTo>
                  <a:cubicBezTo>
                    <a:pt x="73" y="3"/>
                    <a:pt x="71" y="2"/>
                    <a:pt x="68" y="0"/>
                  </a:cubicBezTo>
                  <a:cubicBezTo>
                    <a:pt x="67" y="0"/>
                    <a:pt x="67" y="0"/>
                    <a:pt x="67" y="0"/>
                  </a:cubicBezTo>
                  <a:cubicBezTo>
                    <a:pt x="65" y="1"/>
                    <a:pt x="65" y="1"/>
                    <a:pt x="65" y="1"/>
                  </a:cubicBezTo>
                  <a:cubicBezTo>
                    <a:pt x="65" y="2"/>
                    <a:pt x="64" y="2"/>
                    <a:pt x="63" y="3"/>
                  </a:cubicBezTo>
                  <a:cubicBezTo>
                    <a:pt x="62" y="5"/>
                    <a:pt x="62" y="5"/>
                    <a:pt x="62" y="5"/>
                  </a:cubicBezTo>
                  <a:cubicBezTo>
                    <a:pt x="59" y="7"/>
                    <a:pt x="56" y="10"/>
                    <a:pt x="53" y="12"/>
                  </a:cubicBezTo>
                  <a:cubicBezTo>
                    <a:pt x="51" y="12"/>
                    <a:pt x="49" y="13"/>
                    <a:pt x="48" y="13"/>
                  </a:cubicBezTo>
                  <a:cubicBezTo>
                    <a:pt x="45" y="14"/>
                    <a:pt x="42" y="15"/>
                    <a:pt x="40" y="18"/>
                  </a:cubicBezTo>
                  <a:cubicBezTo>
                    <a:pt x="38" y="20"/>
                    <a:pt x="38" y="23"/>
                    <a:pt x="38" y="26"/>
                  </a:cubicBezTo>
                  <a:cubicBezTo>
                    <a:pt x="38" y="28"/>
                    <a:pt x="38" y="30"/>
                    <a:pt x="37" y="32"/>
                  </a:cubicBezTo>
                  <a:cubicBezTo>
                    <a:pt x="35" y="35"/>
                    <a:pt x="33" y="37"/>
                    <a:pt x="31" y="38"/>
                  </a:cubicBezTo>
                  <a:cubicBezTo>
                    <a:pt x="30" y="39"/>
                    <a:pt x="29" y="39"/>
                    <a:pt x="28" y="40"/>
                  </a:cubicBezTo>
                  <a:cubicBezTo>
                    <a:pt x="25" y="42"/>
                    <a:pt x="23" y="48"/>
                    <a:pt x="22" y="52"/>
                  </a:cubicBezTo>
                  <a:cubicBezTo>
                    <a:pt x="22" y="54"/>
                    <a:pt x="22" y="56"/>
                    <a:pt x="22" y="58"/>
                  </a:cubicBezTo>
                  <a:cubicBezTo>
                    <a:pt x="21" y="61"/>
                    <a:pt x="21" y="64"/>
                    <a:pt x="20" y="67"/>
                  </a:cubicBezTo>
                  <a:cubicBezTo>
                    <a:pt x="19" y="67"/>
                    <a:pt x="19" y="67"/>
                    <a:pt x="19" y="67"/>
                  </a:cubicBezTo>
                  <a:cubicBezTo>
                    <a:pt x="16" y="67"/>
                    <a:pt x="14" y="68"/>
                    <a:pt x="11" y="68"/>
                  </a:cubicBezTo>
                  <a:cubicBezTo>
                    <a:pt x="10" y="68"/>
                    <a:pt x="9" y="69"/>
                    <a:pt x="8" y="69"/>
                  </a:cubicBezTo>
                  <a:cubicBezTo>
                    <a:pt x="6" y="69"/>
                    <a:pt x="6" y="69"/>
                    <a:pt x="6" y="69"/>
                  </a:cubicBezTo>
                  <a:cubicBezTo>
                    <a:pt x="6" y="71"/>
                    <a:pt x="6" y="71"/>
                    <a:pt x="6" y="71"/>
                  </a:cubicBezTo>
                  <a:cubicBezTo>
                    <a:pt x="6" y="73"/>
                    <a:pt x="7" y="75"/>
                    <a:pt x="7" y="78"/>
                  </a:cubicBezTo>
                  <a:cubicBezTo>
                    <a:pt x="7" y="83"/>
                    <a:pt x="6" y="87"/>
                    <a:pt x="5" y="92"/>
                  </a:cubicBezTo>
                  <a:cubicBezTo>
                    <a:pt x="4" y="95"/>
                    <a:pt x="4" y="98"/>
                    <a:pt x="4" y="100"/>
                  </a:cubicBezTo>
                  <a:cubicBezTo>
                    <a:pt x="4" y="102"/>
                    <a:pt x="4" y="105"/>
                    <a:pt x="4" y="107"/>
                  </a:cubicBezTo>
                  <a:cubicBezTo>
                    <a:pt x="3" y="109"/>
                    <a:pt x="3" y="111"/>
                    <a:pt x="2" y="113"/>
                  </a:cubicBezTo>
                  <a:cubicBezTo>
                    <a:pt x="1" y="118"/>
                    <a:pt x="0" y="124"/>
                    <a:pt x="1" y="129"/>
                  </a:cubicBezTo>
                  <a:cubicBezTo>
                    <a:pt x="2" y="136"/>
                    <a:pt x="7" y="137"/>
                    <a:pt x="11" y="137"/>
                  </a:cubicBezTo>
                  <a:cubicBezTo>
                    <a:pt x="12" y="137"/>
                    <a:pt x="13" y="137"/>
                    <a:pt x="14" y="137"/>
                  </a:cubicBezTo>
                  <a:cubicBezTo>
                    <a:pt x="14" y="137"/>
                    <a:pt x="15" y="137"/>
                    <a:pt x="16" y="137"/>
                  </a:cubicBezTo>
                  <a:cubicBezTo>
                    <a:pt x="19" y="137"/>
                    <a:pt x="20" y="137"/>
                    <a:pt x="22" y="138"/>
                  </a:cubicBezTo>
                  <a:cubicBezTo>
                    <a:pt x="25" y="140"/>
                    <a:pt x="26" y="145"/>
                    <a:pt x="27" y="150"/>
                  </a:cubicBezTo>
                  <a:cubicBezTo>
                    <a:pt x="27" y="153"/>
                    <a:pt x="28" y="156"/>
                    <a:pt x="29" y="158"/>
                  </a:cubicBezTo>
                  <a:cubicBezTo>
                    <a:pt x="30" y="160"/>
                    <a:pt x="30" y="160"/>
                    <a:pt x="30" y="160"/>
                  </a:cubicBezTo>
                  <a:cubicBezTo>
                    <a:pt x="30" y="161"/>
                    <a:pt x="31" y="163"/>
                    <a:pt x="32" y="164"/>
                  </a:cubicBezTo>
                  <a:cubicBezTo>
                    <a:pt x="32" y="165"/>
                    <a:pt x="32" y="165"/>
                    <a:pt x="32" y="165"/>
                  </a:cubicBezTo>
                  <a:cubicBezTo>
                    <a:pt x="33" y="165"/>
                    <a:pt x="33" y="165"/>
                    <a:pt x="33" y="165"/>
                  </a:cubicBezTo>
                  <a:cubicBezTo>
                    <a:pt x="35" y="166"/>
                    <a:pt x="37" y="167"/>
                    <a:pt x="39" y="167"/>
                  </a:cubicBezTo>
                  <a:cubicBezTo>
                    <a:pt x="40" y="168"/>
                    <a:pt x="42" y="169"/>
                    <a:pt x="44" y="169"/>
                  </a:cubicBezTo>
                  <a:cubicBezTo>
                    <a:pt x="45" y="169"/>
                    <a:pt x="46" y="169"/>
                    <a:pt x="47" y="168"/>
                  </a:cubicBezTo>
                  <a:cubicBezTo>
                    <a:pt x="48" y="168"/>
                    <a:pt x="48" y="168"/>
                    <a:pt x="48" y="168"/>
                  </a:cubicBezTo>
                  <a:cubicBezTo>
                    <a:pt x="48" y="168"/>
                    <a:pt x="49" y="168"/>
                    <a:pt x="50" y="168"/>
                  </a:cubicBezTo>
                  <a:cubicBezTo>
                    <a:pt x="51" y="167"/>
                    <a:pt x="51" y="167"/>
                    <a:pt x="51" y="167"/>
                  </a:cubicBezTo>
                  <a:cubicBezTo>
                    <a:pt x="53" y="167"/>
                    <a:pt x="54" y="168"/>
                    <a:pt x="55" y="169"/>
                  </a:cubicBezTo>
                  <a:cubicBezTo>
                    <a:pt x="55" y="170"/>
                    <a:pt x="56" y="170"/>
                    <a:pt x="56" y="170"/>
                  </a:cubicBezTo>
                  <a:cubicBezTo>
                    <a:pt x="59" y="173"/>
                    <a:pt x="62" y="174"/>
                    <a:pt x="66" y="174"/>
                  </a:cubicBezTo>
                  <a:cubicBezTo>
                    <a:pt x="67" y="174"/>
                    <a:pt x="68" y="174"/>
                    <a:pt x="69" y="173"/>
                  </a:cubicBezTo>
                  <a:cubicBezTo>
                    <a:pt x="71" y="173"/>
                    <a:pt x="72" y="173"/>
                    <a:pt x="73" y="173"/>
                  </a:cubicBezTo>
                  <a:cubicBezTo>
                    <a:pt x="76" y="173"/>
                    <a:pt x="80" y="174"/>
                    <a:pt x="84" y="175"/>
                  </a:cubicBezTo>
                  <a:cubicBezTo>
                    <a:pt x="86" y="176"/>
                    <a:pt x="88" y="176"/>
                    <a:pt x="90" y="176"/>
                  </a:cubicBezTo>
                  <a:cubicBezTo>
                    <a:pt x="93" y="176"/>
                    <a:pt x="96" y="176"/>
                    <a:pt x="98" y="178"/>
                  </a:cubicBezTo>
                  <a:cubicBezTo>
                    <a:pt x="100" y="179"/>
                    <a:pt x="101" y="179"/>
                    <a:pt x="102" y="180"/>
                  </a:cubicBezTo>
                  <a:cubicBezTo>
                    <a:pt x="104" y="182"/>
                    <a:pt x="106" y="183"/>
                    <a:pt x="110" y="183"/>
                  </a:cubicBezTo>
                  <a:cubicBezTo>
                    <a:pt x="116" y="184"/>
                    <a:pt x="120" y="184"/>
                    <a:pt x="125" y="186"/>
                  </a:cubicBezTo>
                  <a:cubicBezTo>
                    <a:pt x="127" y="187"/>
                    <a:pt x="128" y="187"/>
                    <a:pt x="130" y="187"/>
                  </a:cubicBezTo>
                  <a:cubicBezTo>
                    <a:pt x="134" y="187"/>
                    <a:pt x="135" y="184"/>
                    <a:pt x="135" y="183"/>
                  </a:cubicBezTo>
                  <a:cubicBezTo>
                    <a:pt x="135" y="182"/>
                    <a:pt x="136" y="181"/>
                    <a:pt x="136" y="180"/>
                  </a:cubicBezTo>
                  <a:cubicBezTo>
                    <a:pt x="136" y="179"/>
                    <a:pt x="136" y="178"/>
                    <a:pt x="137" y="176"/>
                  </a:cubicBezTo>
                  <a:cubicBezTo>
                    <a:pt x="138" y="176"/>
                    <a:pt x="138" y="175"/>
                    <a:pt x="139" y="175"/>
                  </a:cubicBezTo>
                  <a:cubicBezTo>
                    <a:pt x="140" y="173"/>
                    <a:pt x="141" y="171"/>
                    <a:pt x="142" y="171"/>
                  </a:cubicBezTo>
                  <a:cubicBezTo>
                    <a:pt x="143" y="170"/>
                    <a:pt x="144" y="170"/>
                    <a:pt x="145" y="170"/>
                  </a:cubicBezTo>
                  <a:cubicBezTo>
                    <a:pt x="146" y="170"/>
                    <a:pt x="148" y="170"/>
                    <a:pt x="149" y="170"/>
                  </a:cubicBezTo>
                  <a:cubicBezTo>
                    <a:pt x="150" y="170"/>
                    <a:pt x="151" y="170"/>
                    <a:pt x="152" y="170"/>
                  </a:cubicBezTo>
                  <a:cubicBezTo>
                    <a:pt x="152" y="170"/>
                    <a:pt x="153" y="170"/>
                    <a:pt x="154" y="170"/>
                  </a:cubicBezTo>
                  <a:cubicBezTo>
                    <a:pt x="156" y="169"/>
                    <a:pt x="158" y="167"/>
                    <a:pt x="159" y="165"/>
                  </a:cubicBezTo>
                  <a:cubicBezTo>
                    <a:pt x="161" y="164"/>
                    <a:pt x="162" y="163"/>
                    <a:pt x="163" y="162"/>
                  </a:cubicBezTo>
                  <a:cubicBezTo>
                    <a:pt x="165" y="161"/>
                    <a:pt x="166" y="160"/>
                    <a:pt x="167" y="160"/>
                  </a:cubicBezTo>
                  <a:cubicBezTo>
                    <a:pt x="167" y="160"/>
                    <a:pt x="168" y="161"/>
                    <a:pt x="169" y="161"/>
                  </a:cubicBezTo>
                  <a:cubicBezTo>
                    <a:pt x="170" y="162"/>
                    <a:pt x="170" y="162"/>
                    <a:pt x="171" y="163"/>
                  </a:cubicBezTo>
                  <a:cubicBezTo>
                    <a:pt x="172" y="163"/>
                    <a:pt x="174" y="163"/>
                    <a:pt x="175" y="163"/>
                  </a:cubicBezTo>
                  <a:cubicBezTo>
                    <a:pt x="177" y="163"/>
                    <a:pt x="180" y="163"/>
                    <a:pt x="182" y="162"/>
                  </a:cubicBezTo>
                  <a:cubicBezTo>
                    <a:pt x="184" y="161"/>
                    <a:pt x="186" y="161"/>
                    <a:pt x="189" y="161"/>
                  </a:cubicBezTo>
                  <a:cubicBezTo>
                    <a:pt x="190" y="161"/>
                    <a:pt x="192" y="161"/>
                    <a:pt x="193" y="162"/>
                  </a:cubicBezTo>
                  <a:cubicBezTo>
                    <a:pt x="194" y="162"/>
                    <a:pt x="195" y="164"/>
                    <a:pt x="197" y="165"/>
                  </a:cubicBezTo>
                  <a:cubicBezTo>
                    <a:pt x="197" y="166"/>
                    <a:pt x="198" y="167"/>
                    <a:pt x="200" y="168"/>
                  </a:cubicBezTo>
                  <a:cubicBezTo>
                    <a:pt x="201" y="169"/>
                    <a:pt x="203" y="169"/>
                    <a:pt x="205" y="169"/>
                  </a:cubicBezTo>
                  <a:cubicBezTo>
                    <a:pt x="207" y="169"/>
                    <a:pt x="208" y="169"/>
                    <a:pt x="210" y="169"/>
                  </a:cubicBezTo>
                  <a:cubicBezTo>
                    <a:pt x="213" y="168"/>
                    <a:pt x="215" y="166"/>
                    <a:pt x="218" y="164"/>
                  </a:cubicBezTo>
                  <a:cubicBezTo>
                    <a:pt x="221" y="162"/>
                    <a:pt x="224" y="160"/>
                    <a:pt x="228" y="160"/>
                  </a:cubicBezTo>
                  <a:cubicBezTo>
                    <a:pt x="229" y="160"/>
                    <a:pt x="229" y="160"/>
                    <a:pt x="229" y="160"/>
                  </a:cubicBezTo>
                  <a:cubicBezTo>
                    <a:pt x="234" y="159"/>
                    <a:pt x="239" y="158"/>
                    <a:pt x="244" y="158"/>
                  </a:cubicBezTo>
                  <a:cubicBezTo>
                    <a:pt x="246" y="158"/>
                    <a:pt x="246" y="158"/>
                    <a:pt x="246" y="158"/>
                  </a:cubicBezTo>
                  <a:cubicBezTo>
                    <a:pt x="246" y="157"/>
                    <a:pt x="246" y="157"/>
                    <a:pt x="246" y="157"/>
                  </a:cubicBezTo>
                  <a:cubicBezTo>
                    <a:pt x="246" y="156"/>
                    <a:pt x="247" y="156"/>
                    <a:pt x="247" y="155"/>
                  </a:cubicBezTo>
                  <a:cubicBezTo>
                    <a:pt x="248" y="154"/>
                    <a:pt x="249" y="154"/>
                    <a:pt x="250" y="152"/>
                  </a:cubicBezTo>
                  <a:cubicBezTo>
                    <a:pt x="251" y="150"/>
                    <a:pt x="250" y="148"/>
                    <a:pt x="250" y="146"/>
                  </a:cubicBezTo>
                  <a:cubicBezTo>
                    <a:pt x="250" y="146"/>
                    <a:pt x="249" y="145"/>
                    <a:pt x="249" y="144"/>
                  </a:cubicBezTo>
                  <a:cubicBezTo>
                    <a:pt x="249" y="142"/>
                    <a:pt x="250" y="141"/>
                    <a:pt x="251" y="139"/>
                  </a:cubicBezTo>
                  <a:cubicBezTo>
                    <a:pt x="252" y="137"/>
                    <a:pt x="253" y="136"/>
                    <a:pt x="253" y="134"/>
                  </a:cubicBezTo>
                  <a:cubicBezTo>
                    <a:pt x="254" y="132"/>
                    <a:pt x="255" y="131"/>
                    <a:pt x="255" y="131"/>
                  </a:cubicBezTo>
                  <a:cubicBezTo>
                    <a:pt x="256" y="131"/>
                    <a:pt x="257" y="132"/>
                    <a:pt x="258" y="133"/>
                  </a:cubicBezTo>
                  <a:cubicBezTo>
                    <a:pt x="260" y="134"/>
                    <a:pt x="262" y="136"/>
                    <a:pt x="265" y="136"/>
                  </a:cubicBezTo>
                  <a:cubicBezTo>
                    <a:pt x="268" y="136"/>
                    <a:pt x="270" y="135"/>
                    <a:pt x="272" y="133"/>
                  </a:cubicBezTo>
                  <a:cubicBezTo>
                    <a:pt x="272" y="131"/>
                    <a:pt x="272" y="131"/>
                    <a:pt x="272" y="131"/>
                  </a:cubicBezTo>
                  <a:lnTo>
                    <a:pt x="272" y="130"/>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107" name="Content Placeholder 2"/>
          <p:cNvSpPr txBox="1">
            <a:spLocks/>
          </p:cNvSpPr>
          <p:nvPr/>
        </p:nvSpPr>
        <p:spPr>
          <a:xfrm>
            <a:off x="1267087" y="5167994"/>
            <a:ext cx="31548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a:solidFill>
                  <a:schemeClr val="tx1"/>
                </a:solidFill>
              </a:rPr>
              <a:t>ITALY</a:t>
            </a:r>
            <a:r>
              <a:rPr lang="en-US" sz="2000" b="1">
                <a:solidFill>
                  <a:schemeClr val="tx1"/>
                </a:solidFill>
              </a:rPr>
              <a:t/>
            </a:r>
            <a:br>
              <a:rPr lang="en-US" sz="2000" b="1">
                <a:solidFill>
                  <a:schemeClr val="tx1"/>
                </a:solidFill>
              </a:rPr>
            </a:br>
            <a:r>
              <a:rPr lang="en-US">
                <a:solidFill>
                  <a:schemeClr val="tx1"/>
                </a:solidFill>
              </a:rPr>
              <a:t>Lorem </a:t>
            </a:r>
            <a:r>
              <a:rPr lang="en-US" dirty="0">
                <a:solidFill>
                  <a:schemeClr val="tx1"/>
                </a:solidFill>
              </a:rPr>
              <a:t>ipsum dolor sit amet, consectetur adipiscing elit. Curabitur elementum posuere pretium. </a:t>
            </a:r>
          </a:p>
        </p:txBody>
      </p:sp>
      <p:sp>
        <p:nvSpPr>
          <p:cNvPr id="108" name="Content Placeholder 2"/>
          <p:cNvSpPr txBox="1">
            <a:spLocks/>
          </p:cNvSpPr>
          <p:nvPr/>
        </p:nvSpPr>
        <p:spPr>
          <a:xfrm>
            <a:off x="4782846" y="5167994"/>
            <a:ext cx="31548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a:solidFill>
                  <a:schemeClr val="tx1"/>
                </a:solidFill>
              </a:rPr>
              <a:t>NEW ZEALAND</a:t>
            </a:r>
            <a:r>
              <a:rPr lang="en-US" sz="2000" b="1">
                <a:solidFill>
                  <a:schemeClr val="tx1"/>
                </a:solidFill>
              </a:rPr>
              <a:t/>
            </a:r>
            <a:br>
              <a:rPr lang="en-US" sz="2000" b="1">
                <a:solidFill>
                  <a:schemeClr val="tx1"/>
                </a:solidFill>
              </a:rPr>
            </a:br>
            <a:r>
              <a:rPr lang="en-US">
                <a:solidFill>
                  <a:schemeClr val="tx1"/>
                </a:solidFill>
              </a:rPr>
              <a:t>Lorem </a:t>
            </a:r>
            <a:r>
              <a:rPr lang="en-US" dirty="0">
                <a:solidFill>
                  <a:schemeClr val="tx1"/>
                </a:solidFill>
              </a:rPr>
              <a:t>ipsum dolor sit amet, consectetur adipiscing elit. Curabitur elementum posuere pretium. </a:t>
            </a:r>
          </a:p>
        </p:txBody>
      </p:sp>
      <p:sp>
        <p:nvSpPr>
          <p:cNvPr id="109" name="Content Placeholder 2"/>
          <p:cNvSpPr txBox="1">
            <a:spLocks/>
          </p:cNvSpPr>
          <p:nvPr/>
        </p:nvSpPr>
        <p:spPr>
          <a:xfrm>
            <a:off x="8619695" y="5167994"/>
            <a:ext cx="31548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a:solidFill>
                  <a:schemeClr val="tx1"/>
                </a:solidFill>
              </a:rPr>
              <a:t>BRAZIL</a:t>
            </a:r>
            <a:r>
              <a:rPr lang="en-US" sz="2000" b="1">
                <a:solidFill>
                  <a:schemeClr val="tx1"/>
                </a:solidFill>
              </a:rPr>
              <a:t/>
            </a:r>
            <a:br>
              <a:rPr lang="en-US" sz="2000" b="1">
                <a:solidFill>
                  <a:schemeClr val="tx1"/>
                </a:solidFill>
              </a:rPr>
            </a:br>
            <a:r>
              <a:rPr lang="en-US">
                <a:solidFill>
                  <a:schemeClr val="tx1"/>
                </a:solidFill>
              </a:rPr>
              <a:t>Lorem </a:t>
            </a:r>
            <a:r>
              <a:rPr lang="en-US" dirty="0">
                <a:solidFill>
                  <a:schemeClr val="tx1"/>
                </a:solidFill>
              </a:rPr>
              <a:t>ipsum dolor sit amet, consectetur adipiscing elit. Curabitur elementum posuere pretium. </a:t>
            </a:r>
          </a:p>
        </p:txBody>
      </p:sp>
      <p:grpSp>
        <p:nvGrpSpPr>
          <p:cNvPr id="150" name="Group 149"/>
          <p:cNvGrpSpPr/>
          <p:nvPr/>
        </p:nvGrpSpPr>
        <p:grpSpPr>
          <a:xfrm>
            <a:off x="1877636" y="1411614"/>
            <a:ext cx="1675967" cy="1648967"/>
            <a:chOff x="2657122" y="1288860"/>
            <a:chExt cx="1675967" cy="1648967"/>
          </a:xfrm>
        </p:grpSpPr>
        <p:sp>
          <p:nvSpPr>
            <p:cNvPr id="146" name="Oval 145"/>
            <p:cNvSpPr>
              <a:spLocks noChangeAspect="1"/>
            </p:cNvSpPr>
            <p:nvPr/>
          </p:nvSpPr>
          <p:spPr>
            <a:xfrm>
              <a:off x="2691015" y="1288860"/>
              <a:ext cx="1613819" cy="1648967"/>
            </a:xfrm>
            <a:prstGeom prst="ellipse">
              <a:avLst/>
            </a:prstGeom>
            <a:solidFill>
              <a:schemeClr val="accent5">
                <a:alpha val="47000"/>
              </a:schemeClr>
            </a:solidFill>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chemeClr val="bg2"/>
                </a:solidFill>
              </a:endParaRPr>
            </a:p>
          </p:txBody>
        </p:sp>
        <p:cxnSp>
          <p:nvCxnSpPr>
            <p:cNvPr id="147" name="Straight Connector 146"/>
            <p:cNvCxnSpPr>
              <a:endCxn id="146" idx="6"/>
            </p:cNvCxnSpPr>
            <p:nvPr/>
          </p:nvCxnSpPr>
          <p:spPr>
            <a:xfrm flipV="1">
              <a:off x="2673272" y="2113344"/>
              <a:ext cx="1631562" cy="14776"/>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2657122" y="1351291"/>
              <a:ext cx="1675967" cy="769441"/>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45%</a:t>
              </a:r>
            </a:p>
            <a:p>
              <a:pPr algn="ctr"/>
              <a:r>
                <a:rPr lang="en-US" sz="1200" dirty="0">
                  <a:solidFill>
                    <a:schemeClr val="bg2"/>
                  </a:solidFill>
                  <a:ea typeface="Open Sans" panose="020B0606030504020204" pitchFamily="34" charset="0"/>
                  <a:cs typeface="Open Sans" panose="020B0606030504020204" pitchFamily="34" charset="0"/>
                </a:rPr>
                <a:t>Lorem ipsum dolor sit amet consequitor</a:t>
              </a:r>
              <a:endParaRPr lang="en-US" sz="1200" dirty="0">
                <a:solidFill>
                  <a:schemeClr val="bg2"/>
                </a:solidFill>
              </a:endParaRPr>
            </a:p>
          </p:txBody>
        </p:sp>
        <p:sp>
          <p:nvSpPr>
            <p:cNvPr id="149" name="Rectangle 148"/>
            <p:cNvSpPr/>
            <p:nvPr/>
          </p:nvSpPr>
          <p:spPr>
            <a:xfrm>
              <a:off x="2882325" y="2184505"/>
              <a:ext cx="1243093" cy="584775"/>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80%</a:t>
              </a:r>
            </a:p>
            <a:p>
              <a:pPr algn="ctr"/>
              <a:r>
                <a:rPr lang="en-US" sz="1200">
                  <a:solidFill>
                    <a:schemeClr val="bg2"/>
                  </a:solidFill>
                  <a:ea typeface="Open Sans" panose="020B0606030504020204" pitchFamily="34" charset="0"/>
                  <a:cs typeface="Open Sans" panose="020B0606030504020204" pitchFamily="34" charset="0"/>
                </a:rPr>
                <a:t>Lorem ipsum</a:t>
              </a:r>
              <a:endParaRPr lang="en-US" sz="1200" dirty="0">
                <a:solidFill>
                  <a:schemeClr val="bg2"/>
                </a:solidFill>
              </a:endParaRPr>
            </a:p>
          </p:txBody>
        </p:sp>
      </p:grpSp>
      <p:grpSp>
        <p:nvGrpSpPr>
          <p:cNvPr id="151" name="Group 150"/>
          <p:cNvGrpSpPr/>
          <p:nvPr/>
        </p:nvGrpSpPr>
        <p:grpSpPr>
          <a:xfrm>
            <a:off x="5001822" y="1510720"/>
            <a:ext cx="1675967" cy="1648967"/>
            <a:chOff x="2657122" y="1288860"/>
            <a:chExt cx="1675967" cy="1648967"/>
          </a:xfrm>
        </p:grpSpPr>
        <p:sp>
          <p:nvSpPr>
            <p:cNvPr id="152" name="Oval 151"/>
            <p:cNvSpPr>
              <a:spLocks noChangeAspect="1"/>
            </p:cNvSpPr>
            <p:nvPr/>
          </p:nvSpPr>
          <p:spPr>
            <a:xfrm>
              <a:off x="2691015" y="1288860"/>
              <a:ext cx="1613819" cy="1648967"/>
            </a:xfrm>
            <a:prstGeom prst="ellipse">
              <a:avLst/>
            </a:prstGeom>
            <a:solidFill>
              <a:schemeClr val="accent3">
                <a:lumMod val="75000"/>
                <a:alpha val="47000"/>
              </a:schemeClr>
            </a:solidFill>
            <a:ln w="12700">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chemeClr val="bg2"/>
                </a:solidFill>
              </a:endParaRPr>
            </a:p>
          </p:txBody>
        </p:sp>
        <p:cxnSp>
          <p:nvCxnSpPr>
            <p:cNvPr id="153" name="Straight Connector 152"/>
            <p:cNvCxnSpPr>
              <a:endCxn id="152" idx="6"/>
            </p:cNvCxnSpPr>
            <p:nvPr/>
          </p:nvCxnSpPr>
          <p:spPr>
            <a:xfrm flipV="1">
              <a:off x="2673272" y="2113344"/>
              <a:ext cx="1631562" cy="14776"/>
            </a:xfrm>
            <a:prstGeom prst="line">
              <a:avLst/>
            </a:prstGeom>
            <a:ln w="3175">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2657122" y="1351291"/>
              <a:ext cx="1675967" cy="769441"/>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45%</a:t>
              </a:r>
            </a:p>
            <a:p>
              <a:pPr algn="ctr"/>
              <a:r>
                <a:rPr lang="en-US" sz="1200" dirty="0">
                  <a:solidFill>
                    <a:schemeClr val="bg2"/>
                  </a:solidFill>
                  <a:ea typeface="Open Sans" panose="020B0606030504020204" pitchFamily="34" charset="0"/>
                  <a:cs typeface="Open Sans" panose="020B0606030504020204" pitchFamily="34" charset="0"/>
                </a:rPr>
                <a:t>Lorem ipsum dolor sit amet consequitor</a:t>
              </a:r>
              <a:endParaRPr lang="en-US" sz="1200" dirty="0">
                <a:solidFill>
                  <a:schemeClr val="bg2"/>
                </a:solidFill>
              </a:endParaRPr>
            </a:p>
          </p:txBody>
        </p:sp>
        <p:sp>
          <p:nvSpPr>
            <p:cNvPr id="155" name="Rectangle 154"/>
            <p:cNvSpPr/>
            <p:nvPr/>
          </p:nvSpPr>
          <p:spPr>
            <a:xfrm>
              <a:off x="2882325" y="2184505"/>
              <a:ext cx="1243093" cy="584775"/>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80%</a:t>
              </a:r>
            </a:p>
            <a:p>
              <a:pPr algn="ctr"/>
              <a:r>
                <a:rPr lang="en-US" sz="1200">
                  <a:solidFill>
                    <a:schemeClr val="bg2"/>
                  </a:solidFill>
                  <a:ea typeface="Open Sans" panose="020B0606030504020204" pitchFamily="34" charset="0"/>
                  <a:cs typeface="Open Sans" panose="020B0606030504020204" pitchFamily="34" charset="0"/>
                </a:rPr>
                <a:t>Lorem ipsum</a:t>
              </a:r>
              <a:endParaRPr lang="en-US" sz="1200" dirty="0">
                <a:solidFill>
                  <a:schemeClr val="bg2"/>
                </a:solidFill>
              </a:endParaRPr>
            </a:p>
          </p:txBody>
        </p:sp>
      </p:grpSp>
      <p:grpSp>
        <p:nvGrpSpPr>
          <p:cNvPr id="156" name="Group 155"/>
          <p:cNvGrpSpPr/>
          <p:nvPr/>
        </p:nvGrpSpPr>
        <p:grpSpPr>
          <a:xfrm>
            <a:off x="9877417" y="1233715"/>
            <a:ext cx="1675967" cy="1648967"/>
            <a:chOff x="2657122" y="1288860"/>
            <a:chExt cx="1675967" cy="1648967"/>
          </a:xfrm>
        </p:grpSpPr>
        <p:sp>
          <p:nvSpPr>
            <p:cNvPr id="157" name="Oval 156"/>
            <p:cNvSpPr>
              <a:spLocks noChangeAspect="1"/>
            </p:cNvSpPr>
            <p:nvPr/>
          </p:nvSpPr>
          <p:spPr>
            <a:xfrm>
              <a:off x="2691015" y="1288860"/>
              <a:ext cx="1613819" cy="1648967"/>
            </a:xfrm>
            <a:prstGeom prst="ellipse">
              <a:avLst/>
            </a:prstGeom>
            <a:solidFill>
              <a:schemeClr val="accent6">
                <a:alpha val="47000"/>
              </a:schemeClr>
            </a:solidFill>
            <a:ln w="12700">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chemeClr val="bg2"/>
                </a:solidFill>
              </a:endParaRPr>
            </a:p>
          </p:txBody>
        </p:sp>
        <p:cxnSp>
          <p:nvCxnSpPr>
            <p:cNvPr id="158" name="Straight Connector 157"/>
            <p:cNvCxnSpPr>
              <a:endCxn id="157" idx="6"/>
            </p:cNvCxnSpPr>
            <p:nvPr/>
          </p:nvCxnSpPr>
          <p:spPr>
            <a:xfrm flipV="1">
              <a:off x="2673272" y="2113344"/>
              <a:ext cx="1631562" cy="14776"/>
            </a:xfrm>
            <a:prstGeom prst="line">
              <a:avLst/>
            </a:prstGeom>
            <a:ln w="3175">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159" name="Rectangle 158"/>
            <p:cNvSpPr/>
            <p:nvPr/>
          </p:nvSpPr>
          <p:spPr>
            <a:xfrm>
              <a:off x="2657122" y="1351291"/>
              <a:ext cx="1675967" cy="769441"/>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45%</a:t>
              </a:r>
            </a:p>
            <a:p>
              <a:pPr algn="ctr"/>
              <a:r>
                <a:rPr lang="en-US" sz="1200" dirty="0">
                  <a:solidFill>
                    <a:schemeClr val="bg2"/>
                  </a:solidFill>
                  <a:ea typeface="Open Sans" panose="020B0606030504020204" pitchFamily="34" charset="0"/>
                  <a:cs typeface="Open Sans" panose="020B0606030504020204" pitchFamily="34" charset="0"/>
                </a:rPr>
                <a:t>Lorem ipsum dolor sit amet consequitor</a:t>
              </a:r>
              <a:endParaRPr lang="en-US" sz="1200" dirty="0">
                <a:solidFill>
                  <a:schemeClr val="bg2"/>
                </a:solidFill>
              </a:endParaRPr>
            </a:p>
          </p:txBody>
        </p:sp>
        <p:sp>
          <p:nvSpPr>
            <p:cNvPr id="160" name="Rectangle 159"/>
            <p:cNvSpPr/>
            <p:nvPr/>
          </p:nvSpPr>
          <p:spPr>
            <a:xfrm>
              <a:off x="2882325" y="2184505"/>
              <a:ext cx="1243093" cy="584775"/>
            </a:xfrm>
            <a:prstGeom prst="rect">
              <a:avLst/>
            </a:prstGeom>
          </p:spPr>
          <p:txBody>
            <a:bodyPr wrap="square">
              <a:spAutoFit/>
            </a:bodyPr>
            <a:lstStyle/>
            <a:p>
              <a:pPr algn="ctr"/>
              <a:r>
                <a:rPr lang="en-US" sz="2000" dirty="0">
                  <a:solidFill>
                    <a:schemeClr val="bg2"/>
                  </a:solidFill>
                  <a:latin typeface="Open Sans" panose="020B0606030504020204" pitchFamily="34" charset="0"/>
                  <a:ea typeface="Open Sans" panose="020B0606030504020204" pitchFamily="34" charset="0"/>
                  <a:cs typeface="Open Sans" panose="020B0606030504020204" pitchFamily="34" charset="0"/>
                </a:rPr>
                <a:t>80%</a:t>
              </a:r>
            </a:p>
            <a:p>
              <a:pPr algn="ctr"/>
              <a:r>
                <a:rPr lang="en-US" sz="1200">
                  <a:solidFill>
                    <a:schemeClr val="bg2"/>
                  </a:solidFill>
                  <a:ea typeface="Open Sans" panose="020B0606030504020204" pitchFamily="34" charset="0"/>
                  <a:cs typeface="Open Sans" panose="020B0606030504020204" pitchFamily="34" charset="0"/>
                </a:rPr>
                <a:t>Lorem ipsum</a:t>
              </a:r>
              <a:endParaRPr lang="en-US" sz="1200" dirty="0">
                <a:solidFill>
                  <a:schemeClr val="bg2"/>
                </a:solidFill>
              </a:endParaRPr>
            </a:p>
          </p:txBody>
        </p:sp>
      </p:grpSp>
    </p:spTree>
    <p:extLst>
      <p:ext uri="{BB962C8B-B14F-4D97-AF65-F5344CB8AC3E}">
        <p14:creationId xmlns:p14="http://schemas.microsoft.com/office/powerpoint/2010/main" val="176920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Denmark </a:t>
            </a:r>
            <a:r>
              <a:rPr lang="id-ID">
                <a:latin typeface="+mn-lt"/>
              </a:rPr>
              <a:t>&amp; Continental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995232" y="1569927"/>
            <a:ext cx="6171289" cy="4485795"/>
            <a:chOff x="663613" y="241126"/>
            <a:chExt cx="6360320" cy="4623198"/>
          </a:xfrm>
          <a:solidFill>
            <a:schemeClr val="bg1">
              <a:lumMod val="85000"/>
            </a:schemeClr>
          </a:solidFill>
        </p:grpSpPr>
        <p:grpSp>
          <p:nvGrpSpPr>
            <p:cNvPr id="5" name="Group 4"/>
            <p:cNvGrpSpPr/>
            <p:nvPr/>
          </p:nvGrpSpPr>
          <p:grpSpPr>
            <a:xfrm>
              <a:off x="663613" y="241126"/>
              <a:ext cx="6360320" cy="4623197"/>
              <a:chOff x="663613" y="241126"/>
              <a:chExt cx="6360320" cy="4623197"/>
            </a:xfrm>
            <a:grpFill/>
          </p:grpSpPr>
          <p:sp>
            <p:nvSpPr>
              <p:cNvPr id="7" name="Freeform 11"/>
              <p:cNvSpPr>
                <a:spLocks noEditPoints="1"/>
              </p:cNvSpPr>
              <p:nvPr/>
            </p:nvSpPr>
            <p:spPr bwMode="auto">
              <a:xfrm>
                <a:off x="719572" y="241126"/>
                <a:ext cx="2339579" cy="1944291"/>
              </a:xfrm>
              <a:custGeom>
                <a:avLst/>
                <a:gdLst>
                  <a:gd name="T0" fmla="*/ 908 w 1965"/>
                  <a:gd name="T1" fmla="*/ 1453 h 1633"/>
                  <a:gd name="T2" fmla="*/ 1048 w 1965"/>
                  <a:gd name="T3" fmla="*/ 1545 h 1633"/>
                  <a:gd name="T4" fmla="*/ 1239 w 1965"/>
                  <a:gd name="T5" fmla="*/ 1512 h 1633"/>
                  <a:gd name="T6" fmla="*/ 1381 w 1965"/>
                  <a:gd name="T7" fmla="*/ 1356 h 1633"/>
                  <a:gd name="T8" fmla="*/ 1329 w 1965"/>
                  <a:gd name="T9" fmla="*/ 1391 h 1633"/>
                  <a:gd name="T10" fmla="*/ 1293 w 1965"/>
                  <a:gd name="T11" fmla="*/ 1406 h 1633"/>
                  <a:gd name="T12" fmla="*/ 1253 w 1965"/>
                  <a:gd name="T13" fmla="*/ 1408 h 1633"/>
                  <a:gd name="T14" fmla="*/ 1369 w 1965"/>
                  <a:gd name="T15" fmla="*/ 1337 h 1633"/>
                  <a:gd name="T16" fmla="*/ 1483 w 1965"/>
                  <a:gd name="T17" fmla="*/ 1337 h 1633"/>
                  <a:gd name="T18" fmla="*/ 1409 w 1965"/>
                  <a:gd name="T19" fmla="*/ 1112 h 1633"/>
                  <a:gd name="T20" fmla="*/ 1350 w 1965"/>
                  <a:gd name="T21" fmla="*/ 994 h 1633"/>
                  <a:gd name="T22" fmla="*/ 1149 w 1965"/>
                  <a:gd name="T23" fmla="*/ 932 h 1633"/>
                  <a:gd name="T24" fmla="*/ 1303 w 1965"/>
                  <a:gd name="T25" fmla="*/ 956 h 1633"/>
                  <a:gd name="T26" fmla="*/ 1445 w 1965"/>
                  <a:gd name="T27" fmla="*/ 935 h 1633"/>
                  <a:gd name="T28" fmla="*/ 1492 w 1965"/>
                  <a:gd name="T29" fmla="*/ 525 h 1633"/>
                  <a:gd name="T30" fmla="*/ 1466 w 1965"/>
                  <a:gd name="T31" fmla="*/ 31 h 1633"/>
                  <a:gd name="T32" fmla="*/ 1272 w 1965"/>
                  <a:gd name="T33" fmla="*/ 192 h 1633"/>
                  <a:gd name="T34" fmla="*/ 986 w 1965"/>
                  <a:gd name="T35" fmla="*/ 395 h 1633"/>
                  <a:gd name="T36" fmla="*/ 459 w 1965"/>
                  <a:gd name="T37" fmla="*/ 880 h 1633"/>
                  <a:gd name="T38" fmla="*/ 191 w 1965"/>
                  <a:gd name="T39" fmla="*/ 980 h 1633"/>
                  <a:gd name="T40" fmla="*/ 28 w 1965"/>
                  <a:gd name="T41" fmla="*/ 1510 h 1633"/>
                  <a:gd name="T42" fmla="*/ 66 w 1965"/>
                  <a:gd name="T43" fmla="*/ 1486 h 1633"/>
                  <a:gd name="T44" fmla="*/ 182 w 1965"/>
                  <a:gd name="T45" fmla="*/ 1562 h 1633"/>
                  <a:gd name="T46" fmla="*/ 251 w 1965"/>
                  <a:gd name="T47" fmla="*/ 1616 h 1633"/>
                  <a:gd name="T48" fmla="*/ 262 w 1965"/>
                  <a:gd name="T49" fmla="*/ 1517 h 1633"/>
                  <a:gd name="T50" fmla="*/ 135 w 1965"/>
                  <a:gd name="T51" fmla="*/ 1531 h 1633"/>
                  <a:gd name="T52" fmla="*/ 208 w 1965"/>
                  <a:gd name="T53" fmla="*/ 1512 h 1633"/>
                  <a:gd name="T54" fmla="*/ 184 w 1965"/>
                  <a:gd name="T55" fmla="*/ 1441 h 1633"/>
                  <a:gd name="T56" fmla="*/ 227 w 1965"/>
                  <a:gd name="T57" fmla="*/ 1344 h 1633"/>
                  <a:gd name="T58" fmla="*/ 267 w 1965"/>
                  <a:gd name="T59" fmla="*/ 1216 h 1633"/>
                  <a:gd name="T60" fmla="*/ 395 w 1965"/>
                  <a:gd name="T61" fmla="*/ 1108 h 1633"/>
                  <a:gd name="T62" fmla="*/ 461 w 1965"/>
                  <a:gd name="T63" fmla="*/ 1072 h 1633"/>
                  <a:gd name="T64" fmla="*/ 534 w 1965"/>
                  <a:gd name="T65" fmla="*/ 1051 h 1633"/>
                  <a:gd name="T66" fmla="*/ 683 w 1965"/>
                  <a:gd name="T67" fmla="*/ 1055 h 1633"/>
                  <a:gd name="T68" fmla="*/ 1000 w 1965"/>
                  <a:gd name="T69" fmla="*/ 937 h 1633"/>
                  <a:gd name="T70" fmla="*/ 1055 w 1965"/>
                  <a:gd name="T71" fmla="*/ 951 h 1633"/>
                  <a:gd name="T72" fmla="*/ 920 w 1965"/>
                  <a:gd name="T73" fmla="*/ 1072 h 1633"/>
                  <a:gd name="T74" fmla="*/ 702 w 1965"/>
                  <a:gd name="T75" fmla="*/ 1063 h 1633"/>
                  <a:gd name="T76" fmla="*/ 650 w 1965"/>
                  <a:gd name="T77" fmla="*/ 1143 h 1633"/>
                  <a:gd name="T78" fmla="*/ 674 w 1965"/>
                  <a:gd name="T79" fmla="*/ 1252 h 1633"/>
                  <a:gd name="T80" fmla="*/ 671 w 1965"/>
                  <a:gd name="T81" fmla="*/ 1349 h 1633"/>
                  <a:gd name="T82" fmla="*/ 676 w 1965"/>
                  <a:gd name="T83" fmla="*/ 1446 h 1633"/>
                  <a:gd name="T84" fmla="*/ 759 w 1965"/>
                  <a:gd name="T85" fmla="*/ 1436 h 1633"/>
                  <a:gd name="T86" fmla="*/ 312 w 1965"/>
                  <a:gd name="T87" fmla="*/ 1515 h 1633"/>
                  <a:gd name="T88" fmla="*/ 201 w 1965"/>
                  <a:gd name="T89" fmla="*/ 1451 h 1633"/>
                  <a:gd name="T90" fmla="*/ 217 w 1965"/>
                  <a:gd name="T91" fmla="*/ 1387 h 1633"/>
                  <a:gd name="T92" fmla="*/ 260 w 1965"/>
                  <a:gd name="T93" fmla="*/ 1323 h 1633"/>
                  <a:gd name="T94" fmla="*/ 279 w 1965"/>
                  <a:gd name="T95" fmla="*/ 1242 h 1633"/>
                  <a:gd name="T96" fmla="*/ 411 w 1965"/>
                  <a:gd name="T97" fmla="*/ 1138 h 1633"/>
                  <a:gd name="T98" fmla="*/ 447 w 1965"/>
                  <a:gd name="T99" fmla="*/ 1160 h 1633"/>
                  <a:gd name="T100" fmla="*/ 440 w 1965"/>
                  <a:gd name="T101" fmla="*/ 1245 h 1633"/>
                  <a:gd name="T102" fmla="*/ 414 w 1965"/>
                  <a:gd name="T103" fmla="*/ 1273 h 1633"/>
                  <a:gd name="T104" fmla="*/ 430 w 1965"/>
                  <a:gd name="T105" fmla="*/ 1349 h 1633"/>
                  <a:gd name="T106" fmla="*/ 385 w 1965"/>
                  <a:gd name="T107" fmla="*/ 1481 h 1633"/>
                  <a:gd name="T108" fmla="*/ 1828 w 1965"/>
                  <a:gd name="T109" fmla="*/ 511 h 1633"/>
                  <a:gd name="T110" fmla="*/ 1764 w 1965"/>
                  <a:gd name="T111" fmla="*/ 599 h 1633"/>
                  <a:gd name="T112" fmla="*/ 1894 w 1965"/>
                  <a:gd name="T113" fmla="*/ 577 h 1633"/>
                  <a:gd name="T114" fmla="*/ 1965 w 1965"/>
                  <a:gd name="T115" fmla="*/ 495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5" h="1633">
                    <a:moveTo>
                      <a:pt x="839" y="1493"/>
                    </a:moveTo>
                    <a:lnTo>
                      <a:pt x="839" y="1493"/>
                    </a:lnTo>
                    <a:lnTo>
                      <a:pt x="868" y="1505"/>
                    </a:lnTo>
                    <a:lnTo>
                      <a:pt x="882" y="1474"/>
                    </a:lnTo>
                    <a:lnTo>
                      <a:pt x="873" y="1455"/>
                    </a:lnTo>
                    <a:lnTo>
                      <a:pt x="877" y="1444"/>
                    </a:lnTo>
                    <a:lnTo>
                      <a:pt x="896" y="1444"/>
                    </a:lnTo>
                    <a:lnTo>
                      <a:pt x="908" y="1453"/>
                    </a:lnTo>
                    <a:lnTo>
                      <a:pt x="908" y="1484"/>
                    </a:lnTo>
                    <a:lnTo>
                      <a:pt x="932" y="1503"/>
                    </a:lnTo>
                    <a:lnTo>
                      <a:pt x="1012" y="1493"/>
                    </a:lnTo>
                    <a:lnTo>
                      <a:pt x="1029" y="1505"/>
                    </a:lnTo>
                    <a:lnTo>
                      <a:pt x="1012" y="1529"/>
                    </a:lnTo>
                    <a:lnTo>
                      <a:pt x="1012" y="1557"/>
                    </a:lnTo>
                    <a:lnTo>
                      <a:pt x="1026" y="1560"/>
                    </a:lnTo>
                    <a:lnTo>
                      <a:pt x="1048" y="1545"/>
                    </a:lnTo>
                    <a:lnTo>
                      <a:pt x="1088" y="1581"/>
                    </a:lnTo>
                    <a:lnTo>
                      <a:pt x="1116" y="1569"/>
                    </a:lnTo>
                    <a:lnTo>
                      <a:pt x="1137" y="1576"/>
                    </a:lnTo>
                    <a:lnTo>
                      <a:pt x="1149" y="1578"/>
                    </a:lnTo>
                    <a:lnTo>
                      <a:pt x="1178" y="1569"/>
                    </a:lnTo>
                    <a:lnTo>
                      <a:pt x="1199" y="1538"/>
                    </a:lnTo>
                    <a:lnTo>
                      <a:pt x="1225" y="1519"/>
                    </a:lnTo>
                    <a:lnTo>
                      <a:pt x="1239" y="1512"/>
                    </a:lnTo>
                    <a:lnTo>
                      <a:pt x="1282" y="1500"/>
                    </a:lnTo>
                    <a:lnTo>
                      <a:pt x="1324" y="1465"/>
                    </a:lnTo>
                    <a:lnTo>
                      <a:pt x="1343" y="1429"/>
                    </a:lnTo>
                    <a:lnTo>
                      <a:pt x="1372" y="1399"/>
                    </a:lnTo>
                    <a:lnTo>
                      <a:pt x="1393" y="1368"/>
                    </a:lnTo>
                    <a:lnTo>
                      <a:pt x="1383" y="1368"/>
                    </a:lnTo>
                    <a:lnTo>
                      <a:pt x="1379" y="1368"/>
                    </a:lnTo>
                    <a:lnTo>
                      <a:pt x="1381" y="1356"/>
                    </a:lnTo>
                    <a:lnTo>
                      <a:pt x="1383" y="1351"/>
                    </a:lnTo>
                    <a:lnTo>
                      <a:pt x="1357" y="1347"/>
                    </a:lnTo>
                    <a:lnTo>
                      <a:pt x="1348" y="1351"/>
                    </a:lnTo>
                    <a:lnTo>
                      <a:pt x="1346" y="1368"/>
                    </a:lnTo>
                    <a:lnTo>
                      <a:pt x="1346" y="1370"/>
                    </a:lnTo>
                    <a:lnTo>
                      <a:pt x="1343" y="1377"/>
                    </a:lnTo>
                    <a:lnTo>
                      <a:pt x="1338" y="1384"/>
                    </a:lnTo>
                    <a:lnTo>
                      <a:pt x="1329" y="1391"/>
                    </a:lnTo>
                    <a:lnTo>
                      <a:pt x="1322" y="1394"/>
                    </a:lnTo>
                    <a:lnTo>
                      <a:pt x="1317" y="1394"/>
                    </a:lnTo>
                    <a:lnTo>
                      <a:pt x="1308" y="1387"/>
                    </a:lnTo>
                    <a:lnTo>
                      <a:pt x="1301" y="1387"/>
                    </a:lnTo>
                    <a:lnTo>
                      <a:pt x="1296" y="1389"/>
                    </a:lnTo>
                    <a:lnTo>
                      <a:pt x="1296" y="1396"/>
                    </a:lnTo>
                    <a:lnTo>
                      <a:pt x="1296" y="1403"/>
                    </a:lnTo>
                    <a:lnTo>
                      <a:pt x="1293" y="1406"/>
                    </a:lnTo>
                    <a:lnTo>
                      <a:pt x="1284" y="1408"/>
                    </a:lnTo>
                    <a:lnTo>
                      <a:pt x="1263" y="1427"/>
                    </a:lnTo>
                    <a:lnTo>
                      <a:pt x="1182" y="1462"/>
                    </a:lnTo>
                    <a:lnTo>
                      <a:pt x="1161" y="1472"/>
                    </a:lnTo>
                    <a:lnTo>
                      <a:pt x="1130" y="1470"/>
                    </a:lnTo>
                    <a:lnTo>
                      <a:pt x="1128" y="1462"/>
                    </a:lnTo>
                    <a:lnTo>
                      <a:pt x="1225" y="1436"/>
                    </a:lnTo>
                    <a:lnTo>
                      <a:pt x="1253" y="1408"/>
                    </a:lnTo>
                    <a:lnTo>
                      <a:pt x="1277" y="1396"/>
                    </a:lnTo>
                    <a:lnTo>
                      <a:pt x="1296" y="1375"/>
                    </a:lnTo>
                    <a:lnTo>
                      <a:pt x="1305" y="1368"/>
                    </a:lnTo>
                    <a:lnTo>
                      <a:pt x="1317" y="1365"/>
                    </a:lnTo>
                    <a:lnTo>
                      <a:pt x="1324" y="1361"/>
                    </a:lnTo>
                    <a:lnTo>
                      <a:pt x="1336" y="1347"/>
                    </a:lnTo>
                    <a:lnTo>
                      <a:pt x="1353" y="1337"/>
                    </a:lnTo>
                    <a:lnTo>
                      <a:pt x="1369" y="1337"/>
                    </a:lnTo>
                    <a:lnTo>
                      <a:pt x="1383" y="1347"/>
                    </a:lnTo>
                    <a:lnTo>
                      <a:pt x="1398" y="1356"/>
                    </a:lnTo>
                    <a:lnTo>
                      <a:pt x="1409" y="1342"/>
                    </a:lnTo>
                    <a:lnTo>
                      <a:pt x="1419" y="1337"/>
                    </a:lnTo>
                    <a:lnTo>
                      <a:pt x="1450" y="1332"/>
                    </a:lnTo>
                    <a:lnTo>
                      <a:pt x="1459" y="1335"/>
                    </a:lnTo>
                    <a:lnTo>
                      <a:pt x="1478" y="1339"/>
                    </a:lnTo>
                    <a:lnTo>
                      <a:pt x="1483" y="1337"/>
                    </a:lnTo>
                    <a:lnTo>
                      <a:pt x="1492" y="1325"/>
                    </a:lnTo>
                    <a:lnTo>
                      <a:pt x="1487" y="1318"/>
                    </a:lnTo>
                    <a:lnTo>
                      <a:pt x="1480" y="1311"/>
                    </a:lnTo>
                    <a:lnTo>
                      <a:pt x="1473" y="1304"/>
                    </a:lnTo>
                    <a:lnTo>
                      <a:pt x="1447" y="1252"/>
                    </a:lnTo>
                    <a:lnTo>
                      <a:pt x="1438" y="1226"/>
                    </a:lnTo>
                    <a:lnTo>
                      <a:pt x="1428" y="1176"/>
                    </a:lnTo>
                    <a:lnTo>
                      <a:pt x="1409" y="1112"/>
                    </a:lnTo>
                    <a:lnTo>
                      <a:pt x="1402" y="1091"/>
                    </a:lnTo>
                    <a:lnTo>
                      <a:pt x="1402" y="1081"/>
                    </a:lnTo>
                    <a:lnTo>
                      <a:pt x="1400" y="1048"/>
                    </a:lnTo>
                    <a:lnTo>
                      <a:pt x="1402" y="1029"/>
                    </a:lnTo>
                    <a:lnTo>
                      <a:pt x="1405" y="1020"/>
                    </a:lnTo>
                    <a:lnTo>
                      <a:pt x="1421" y="994"/>
                    </a:lnTo>
                    <a:lnTo>
                      <a:pt x="1407" y="987"/>
                    </a:lnTo>
                    <a:lnTo>
                      <a:pt x="1350" y="994"/>
                    </a:lnTo>
                    <a:lnTo>
                      <a:pt x="1334" y="989"/>
                    </a:lnTo>
                    <a:lnTo>
                      <a:pt x="1303" y="968"/>
                    </a:lnTo>
                    <a:lnTo>
                      <a:pt x="1279" y="961"/>
                    </a:lnTo>
                    <a:lnTo>
                      <a:pt x="1199" y="897"/>
                    </a:lnTo>
                    <a:lnTo>
                      <a:pt x="1185" y="892"/>
                    </a:lnTo>
                    <a:lnTo>
                      <a:pt x="1173" y="902"/>
                    </a:lnTo>
                    <a:lnTo>
                      <a:pt x="1161" y="911"/>
                    </a:lnTo>
                    <a:lnTo>
                      <a:pt x="1149" y="932"/>
                    </a:lnTo>
                    <a:lnTo>
                      <a:pt x="1135" y="932"/>
                    </a:lnTo>
                    <a:lnTo>
                      <a:pt x="1149" y="928"/>
                    </a:lnTo>
                    <a:lnTo>
                      <a:pt x="1163" y="892"/>
                    </a:lnTo>
                    <a:lnTo>
                      <a:pt x="1178" y="883"/>
                    </a:lnTo>
                    <a:lnTo>
                      <a:pt x="1194" y="885"/>
                    </a:lnTo>
                    <a:lnTo>
                      <a:pt x="1223" y="906"/>
                    </a:lnTo>
                    <a:lnTo>
                      <a:pt x="1253" y="913"/>
                    </a:lnTo>
                    <a:lnTo>
                      <a:pt x="1303" y="956"/>
                    </a:lnTo>
                    <a:lnTo>
                      <a:pt x="1367" y="987"/>
                    </a:lnTo>
                    <a:lnTo>
                      <a:pt x="1379" y="982"/>
                    </a:lnTo>
                    <a:lnTo>
                      <a:pt x="1388" y="977"/>
                    </a:lnTo>
                    <a:lnTo>
                      <a:pt x="1421" y="975"/>
                    </a:lnTo>
                    <a:lnTo>
                      <a:pt x="1428" y="970"/>
                    </a:lnTo>
                    <a:lnTo>
                      <a:pt x="1433" y="966"/>
                    </a:lnTo>
                    <a:lnTo>
                      <a:pt x="1438" y="956"/>
                    </a:lnTo>
                    <a:lnTo>
                      <a:pt x="1445" y="935"/>
                    </a:lnTo>
                    <a:lnTo>
                      <a:pt x="1452" y="871"/>
                    </a:lnTo>
                    <a:lnTo>
                      <a:pt x="1452" y="816"/>
                    </a:lnTo>
                    <a:lnTo>
                      <a:pt x="1457" y="781"/>
                    </a:lnTo>
                    <a:lnTo>
                      <a:pt x="1473" y="726"/>
                    </a:lnTo>
                    <a:lnTo>
                      <a:pt x="1487" y="703"/>
                    </a:lnTo>
                    <a:lnTo>
                      <a:pt x="1518" y="672"/>
                    </a:lnTo>
                    <a:lnTo>
                      <a:pt x="1528" y="653"/>
                    </a:lnTo>
                    <a:lnTo>
                      <a:pt x="1492" y="525"/>
                    </a:lnTo>
                    <a:lnTo>
                      <a:pt x="1480" y="459"/>
                    </a:lnTo>
                    <a:lnTo>
                      <a:pt x="1492" y="402"/>
                    </a:lnTo>
                    <a:lnTo>
                      <a:pt x="1457" y="343"/>
                    </a:lnTo>
                    <a:lnTo>
                      <a:pt x="1414" y="296"/>
                    </a:lnTo>
                    <a:lnTo>
                      <a:pt x="1386" y="241"/>
                    </a:lnTo>
                    <a:lnTo>
                      <a:pt x="1393" y="163"/>
                    </a:lnTo>
                    <a:lnTo>
                      <a:pt x="1435" y="71"/>
                    </a:lnTo>
                    <a:lnTo>
                      <a:pt x="1466" y="31"/>
                    </a:lnTo>
                    <a:lnTo>
                      <a:pt x="1502" y="14"/>
                    </a:lnTo>
                    <a:lnTo>
                      <a:pt x="1483" y="2"/>
                    </a:lnTo>
                    <a:lnTo>
                      <a:pt x="1461" y="0"/>
                    </a:lnTo>
                    <a:lnTo>
                      <a:pt x="1442" y="5"/>
                    </a:lnTo>
                    <a:lnTo>
                      <a:pt x="1426" y="14"/>
                    </a:lnTo>
                    <a:lnTo>
                      <a:pt x="1386" y="54"/>
                    </a:lnTo>
                    <a:lnTo>
                      <a:pt x="1315" y="151"/>
                    </a:lnTo>
                    <a:lnTo>
                      <a:pt x="1272" y="192"/>
                    </a:lnTo>
                    <a:lnTo>
                      <a:pt x="1220" y="225"/>
                    </a:lnTo>
                    <a:lnTo>
                      <a:pt x="1159" y="241"/>
                    </a:lnTo>
                    <a:lnTo>
                      <a:pt x="1095" y="246"/>
                    </a:lnTo>
                    <a:lnTo>
                      <a:pt x="1064" y="256"/>
                    </a:lnTo>
                    <a:lnTo>
                      <a:pt x="1050" y="282"/>
                    </a:lnTo>
                    <a:lnTo>
                      <a:pt x="1043" y="289"/>
                    </a:lnTo>
                    <a:lnTo>
                      <a:pt x="1026" y="338"/>
                    </a:lnTo>
                    <a:lnTo>
                      <a:pt x="986" y="395"/>
                    </a:lnTo>
                    <a:lnTo>
                      <a:pt x="965" y="438"/>
                    </a:lnTo>
                    <a:lnTo>
                      <a:pt x="856" y="729"/>
                    </a:lnTo>
                    <a:lnTo>
                      <a:pt x="811" y="793"/>
                    </a:lnTo>
                    <a:lnTo>
                      <a:pt x="759" y="840"/>
                    </a:lnTo>
                    <a:lnTo>
                      <a:pt x="697" y="871"/>
                    </a:lnTo>
                    <a:lnTo>
                      <a:pt x="636" y="885"/>
                    </a:lnTo>
                    <a:lnTo>
                      <a:pt x="499" y="880"/>
                    </a:lnTo>
                    <a:lnTo>
                      <a:pt x="459" y="880"/>
                    </a:lnTo>
                    <a:lnTo>
                      <a:pt x="447" y="887"/>
                    </a:lnTo>
                    <a:lnTo>
                      <a:pt x="418" y="928"/>
                    </a:lnTo>
                    <a:lnTo>
                      <a:pt x="392" y="944"/>
                    </a:lnTo>
                    <a:lnTo>
                      <a:pt x="331" y="966"/>
                    </a:lnTo>
                    <a:lnTo>
                      <a:pt x="298" y="968"/>
                    </a:lnTo>
                    <a:lnTo>
                      <a:pt x="236" y="954"/>
                    </a:lnTo>
                    <a:lnTo>
                      <a:pt x="210" y="956"/>
                    </a:lnTo>
                    <a:lnTo>
                      <a:pt x="191" y="980"/>
                    </a:lnTo>
                    <a:lnTo>
                      <a:pt x="146" y="1077"/>
                    </a:lnTo>
                    <a:lnTo>
                      <a:pt x="113" y="1119"/>
                    </a:lnTo>
                    <a:lnTo>
                      <a:pt x="12" y="1335"/>
                    </a:lnTo>
                    <a:lnTo>
                      <a:pt x="2" y="1375"/>
                    </a:lnTo>
                    <a:lnTo>
                      <a:pt x="0" y="1429"/>
                    </a:lnTo>
                    <a:lnTo>
                      <a:pt x="9" y="1489"/>
                    </a:lnTo>
                    <a:lnTo>
                      <a:pt x="16" y="1515"/>
                    </a:lnTo>
                    <a:lnTo>
                      <a:pt x="28" y="1510"/>
                    </a:lnTo>
                    <a:lnTo>
                      <a:pt x="26" y="1493"/>
                    </a:lnTo>
                    <a:lnTo>
                      <a:pt x="19" y="1467"/>
                    </a:lnTo>
                    <a:lnTo>
                      <a:pt x="5" y="1420"/>
                    </a:lnTo>
                    <a:lnTo>
                      <a:pt x="16" y="1420"/>
                    </a:lnTo>
                    <a:lnTo>
                      <a:pt x="38" y="1432"/>
                    </a:lnTo>
                    <a:lnTo>
                      <a:pt x="47" y="1434"/>
                    </a:lnTo>
                    <a:lnTo>
                      <a:pt x="52" y="1441"/>
                    </a:lnTo>
                    <a:lnTo>
                      <a:pt x="66" y="1486"/>
                    </a:lnTo>
                    <a:lnTo>
                      <a:pt x="78" y="1503"/>
                    </a:lnTo>
                    <a:lnTo>
                      <a:pt x="94" y="1519"/>
                    </a:lnTo>
                    <a:lnTo>
                      <a:pt x="111" y="1533"/>
                    </a:lnTo>
                    <a:lnTo>
                      <a:pt x="125" y="1541"/>
                    </a:lnTo>
                    <a:lnTo>
                      <a:pt x="142" y="1541"/>
                    </a:lnTo>
                    <a:lnTo>
                      <a:pt x="144" y="1541"/>
                    </a:lnTo>
                    <a:lnTo>
                      <a:pt x="163" y="1550"/>
                    </a:lnTo>
                    <a:lnTo>
                      <a:pt x="182" y="1562"/>
                    </a:lnTo>
                    <a:lnTo>
                      <a:pt x="191" y="1581"/>
                    </a:lnTo>
                    <a:lnTo>
                      <a:pt x="201" y="1595"/>
                    </a:lnTo>
                    <a:lnTo>
                      <a:pt x="220" y="1616"/>
                    </a:lnTo>
                    <a:lnTo>
                      <a:pt x="241" y="1633"/>
                    </a:lnTo>
                    <a:lnTo>
                      <a:pt x="258" y="1631"/>
                    </a:lnTo>
                    <a:lnTo>
                      <a:pt x="246" y="1626"/>
                    </a:lnTo>
                    <a:lnTo>
                      <a:pt x="246" y="1621"/>
                    </a:lnTo>
                    <a:lnTo>
                      <a:pt x="251" y="1616"/>
                    </a:lnTo>
                    <a:lnTo>
                      <a:pt x="262" y="1614"/>
                    </a:lnTo>
                    <a:lnTo>
                      <a:pt x="269" y="1609"/>
                    </a:lnTo>
                    <a:lnTo>
                      <a:pt x="277" y="1600"/>
                    </a:lnTo>
                    <a:lnTo>
                      <a:pt x="284" y="1578"/>
                    </a:lnTo>
                    <a:lnTo>
                      <a:pt x="279" y="1567"/>
                    </a:lnTo>
                    <a:lnTo>
                      <a:pt x="265" y="1552"/>
                    </a:lnTo>
                    <a:lnTo>
                      <a:pt x="265" y="1541"/>
                    </a:lnTo>
                    <a:lnTo>
                      <a:pt x="262" y="1517"/>
                    </a:lnTo>
                    <a:lnTo>
                      <a:pt x="260" y="1507"/>
                    </a:lnTo>
                    <a:lnTo>
                      <a:pt x="248" y="1505"/>
                    </a:lnTo>
                    <a:lnTo>
                      <a:pt x="201" y="1531"/>
                    </a:lnTo>
                    <a:lnTo>
                      <a:pt x="194" y="1529"/>
                    </a:lnTo>
                    <a:lnTo>
                      <a:pt x="177" y="1519"/>
                    </a:lnTo>
                    <a:lnTo>
                      <a:pt x="168" y="1517"/>
                    </a:lnTo>
                    <a:lnTo>
                      <a:pt x="149" y="1524"/>
                    </a:lnTo>
                    <a:lnTo>
                      <a:pt x="135" y="1531"/>
                    </a:lnTo>
                    <a:lnTo>
                      <a:pt x="135" y="1522"/>
                    </a:lnTo>
                    <a:lnTo>
                      <a:pt x="142" y="1517"/>
                    </a:lnTo>
                    <a:lnTo>
                      <a:pt x="156" y="1503"/>
                    </a:lnTo>
                    <a:lnTo>
                      <a:pt x="163" y="1500"/>
                    </a:lnTo>
                    <a:lnTo>
                      <a:pt x="172" y="1503"/>
                    </a:lnTo>
                    <a:lnTo>
                      <a:pt x="191" y="1512"/>
                    </a:lnTo>
                    <a:lnTo>
                      <a:pt x="198" y="1515"/>
                    </a:lnTo>
                    <a:lnTo>
                      <a:pt x="208" y="1512"/>
                    </a:lnTo>
                    <a:lnTo>
                      <a:pt x="217" y="1503"/>
                    </a:lnTo>
                    <a:lnTo>
                      <a:pt x="220" y="1493"/>
                    </a:lnTo>
                    <a:lnTo>
                      <a:pt x="213" y="1477"/>
                    </a:lnTo>
                    <a:lnTo>
                      <a:pt x="206" y="1477"/>
                    </a:lnTo>
                    <a:lnTo>
                      <a:pt x="177" y="1481"/>
                    </a:lnTo>
                    <a:lnTo>
                      <a:pt x="177" y="1474"/>
                    </a:lnTo>
                    <a:lnTo>
                      <a:pt x="187" y="1460"/>
                    </a:lnTo>
                    <a:lnTo>
                      <a:pt x="184" y="1441"/>
                    </a:lnTo>
                    <a:lnTo>
                      <a:pt x="172" y="1399"/>
                    </a:lnTo>
                    <a:lnTo>
                      <a:pt x="175" y="1382"/>
                    </a:lnTo>
                    <a:lnTo>
                      <a:pt x="187" y="1370"/>
                    </a:lnTo>
                    <a:lnTo>
                      <a:pt x="196" y="1365"/>
                    </a:lnTo>
                    <a:lnTo>
                      <a:pt x="201" y="1361"/>
                    </a:lnTo>
                    <a:lnTo>
                      <a:pt x="203" y="1351"/>
                    </a:lnTo>
                    <a:lnTo>
                      <a:pt x="210" y="1347"/>
                    </a:lnTo>
                    <a:lnTo>
                      <a:pt x="227" y="1344"/>
                    </a:lnTo>
                    <a:lnTo>
                      <a:pt x="246" y="1309"/>
                    </a:lnTo>
                    <a:lnTo>
                      <a:pt x="248" y="1302"/>
                    </a:lnTo>
                    <a:lnTo>
                      <a:pt x="251" y="1294"/>
                    </a:lnTo>
                    <a:lnTo>
                      <a:pt x="251" y="1285"/>
                    </a:lnTo>
                    <a:lnTo>
                      <a:pt x="251" y="1280"/>
                    </a:lnTo>
                    <a:lnTo>
                      <a:pt x="251" y="1245"/>
                    </a:lnTo>
                    <a:lnTo>
                      <a:pt x="258" y="1231"/>
                    </a:lnTo>
                    <a:lnTo>
                      <a:pt x="267" y="1216"/>
                    </a:lnTo>
                    <a:lnTo>
                      <a:pt x="274" y="1202"/>
                    </a:lnTo>
                    <a:lnTo>
                      <a:pt x="277" y="1176"/>
                    </a:lnTo>
                    <a:lnTo>
                      <a:pt x="281" y="1167"/>
                    </a:lnTo>
                    <a:lnTo>
                      <a:pt x="298" y="1157"/>
                    </a:lnTo>
                    <a:lnTo>
                      <a:pt x="314" y="1152"/>
                    </a:lnTo>
                    <a:lnTo>
                      <a:pt x="340" y="1157"/>
                    </a:lnTo>
                    <a:lnTo>
                      <a:pt x="371" y="1134"/>
                    </a:lnTo>
                    <a:lnTo>
                      <a:pt x="395" y="1108"/>
                    </a:lnTo>
                    <a:lnTo>
                      <a:pt x="383" y="1098"/>
                    </a:lnTo>
                    <a:lnTo>
                      <a:pt x="395" y="1089"/>
                    </a:lnTo>
                    <a:lnTo>
                      <a:pt x="409" y="1086"/>
                    </a:lnTo>
                    <a:lnTo>
                      <a:pt x="423" y="1091"/>
                    </a:lnTo>
                    <a:lnTo>
                      <a:pt x="433" y="1108"/>
                    </a:lnTo>
                    <a:lnTo>
                      <a:pt x="437" y="1103"/>
                    </a:lnTo>
                    <a:lnTo>
                      <a:pt x="447" y="1089"/>
                    </a:lnTo>
                    <a:lnTo>
                      <a:pt x="461" y="1072"/>
                    </a:lnTo>
                    <a:lnTo>
                      <a:pt x="470" y="1072"/>
                    </a:lnTo>
                    <a:lnTo>
                      <a:pt x="482" y="1058"/>
                    </a:lnTo>
                    <a:lnTo>
                      <a:pt x="492" y="1046"/>
                    </a:lnTo>
                    <a:lnTo>
                      <a:pt x="504" y="1044"/>
                    </a:lnTo>
                    <a:lnTo>
                      <a:pt x="518" y="1048"/>
                    </a:lnTo>
                    <a:lnTo>
                      <a:pt x="513" y="1058"/>
                    </a:lnTo>
                    <a:lnTo>
                      <a:pt x="525" y="1055"/>
                    </a:lnTo>
                    <a:lnTo>
                      <a:pt x="534" y="1051"/>
                    </a:lnTo>
                    <a:lnTo>
                      <a:pt x="548" y="1037"/>
                    </a:lnTo>
                    <a:lnTo>
                      <a:pt x="560" y="1029"/>
                    </a:lnTo>
                    <a:lnTo>
                      <a:pt x="572" y="1025"/>
                    </a:lnTo>
                    <a:lnTo>
                      <a:pt x="575" y="1015"/>
                    </a:lnTo>
                    <a:lnTo>
                      <a:pt x="570" y="999"/>
                    </a:lnTo>
                    <a:lnTo>
                      <a:pt x="657" y="1055"/>
                    </a:lnTo>
                    <a:lnTo>
                      <a:pt x="669" y="1060"/>
                    </a:lnTo>
                    <a:lnTo>
                      <a:pt x="683" y="1055"/>
                    </a:lnTo>
                    <a:lnTo>
                      <a:pt x="837" y="980"/>
                    </a:lnTo>
                    <a:lnTo>
                      <a:pt x="896" y="973"/>
                    </a:lnTo>
                    <a:lnTo>
                      <a:pt x="922" y="958"/>
                    </a:lnTo>
                    <a:lnTo>
                      <a:pt x="943" y="932"/>
                    </a:lnTo>
                    <a:lnTo>
                      <a:pt x="958" y="928"/>
                    </a:lnTo>
                    <a:lnTo>
                      <a:pt x="972" y="937"/>
                    </a:lnTo>
                    <a:lnTo>
                      <a:pt x="986" y="947"/>
                    </a:lnTo>
                    <a:lnTo>
                      <a:pt x="1000" y="937"/>
                    </a:lnTo>
                    <a:lnTo>
                      <a:pt x="1010" y="923"/>
                    </a:lnTo>
                    <a:lnTo>
                      <a:pt x="1031" y="885"/>
                    </a:lnTo>
                    <a:lnTo>
                      <a:pt x="1036" y="883"/>
                    </a:lnTo>
                    <a:lnTo>
                      <a:pt x="1043" y="885"/>
                    </a:lnTo>
                    <a:lnTo>
                      <a:pt x="1059" y="895"/>
                    </a:lnTo>
                    <a:lnTo>
                      <a:pt x="1081" y="899"/>
                    </a:lnTo>
                    <a:lnTo>
                      <a:pt x="1128" y="932"/>
                    </a:lnTo>
                    <a:lnTo>
                      <a:pt x="1055" y="951"/>
                    </a:lnTo>
                    <a:lnTo>
                      <a:pt x="1022" y="947"/>
                    </a:lnTo>
                    <a:lnTo>
                      <a:pt x="1000" y="963"/>
                    </a:lnTo>
                    <a:lnTo>
                      <a:pt x="974" y="977"/>
                    </a:lnTo>
                    <a:lnTo>
                      <a:pt x="962" y="996"/>
                    </a:lnTo>
                    <a:lnTo>
                      <a:pt x="955" y="1020"/>
                    </a:lnTo>
                    <a:lnTo>
                      <a:pt x="936" y="1063"/>
                    </a:lnTo>
                    <a:lnTo>
                      <a:pt x="929" y="1070"/>
                    </a:lnTo>
                    <a:lnTo>
                      <a:pt x="920" y="1072"/>
                    </a:lnTo>
                    <a:lnTo>
                      <a:pt x="910" y="1070"/>
                    </a:lnTo>
                    <a:lnTo>
                      <a:pt x="903" y="1063"/>
                    </a:lnTo>
                    <a:lnTo>
                      <a:pt x="903" y="1055"/>
                    </a:lnTo>
                    <a:lnTo>
                      <a:pt x="910" y="1048"/>
                    </a:lnTo>
                    <a:lnTo>
                      <a:pt x="910" y="1039"/>
                    </a:lnTo>
                    <a:lnTo>
                      <a:pt x="823" y="1013"/>
                    </a:lnTo>
                    <a:lnTo>
                      <a:pt x="799" y="1015"/>
                    </a:lnTo>
                    <a:lnTo>
                      <a:pt x="702" y="1063"/>
                    </a:lnTo>
                    <a:lnTo>
                      <a:pt x="700" y="1067"/>
                    </a:lnTo>
                    <a:lnTo>
                      <a:pt x="697" y="1086"/>
                    </a:lnTo>
                    <a:lnTo>
                      <a:pt x="695" y="1089"/>
                    </a:lnTo>
                    <a:lnTo>
                      <a:pt x="690" y="1091"/>
                    </a:lnTo>
                    <a:lnTo>
                      <a:pt x="683" y="1093"/>
                    </a:lnTo>
                    <a:lnTo>
                      <a:pt x="681" y="1096"/>
                    </a:lnTo>
                    <a:lnTo>
                      <a:pt x="662" y="1122"/>
                    </a:lnTo>
                    <a:lnTo>
                      <a:pt x="650" y="1143"/>
                    </a:lnTo>
                    <a:lnTo>
                      <a:pt x="641" y="1169"/>
                    </a:lnTo>
                    <a:lnTo>
                      <a:pt x="631" y="1202"/>
                    </a:lnTo>
                    <a:lnTo>
                      <a:pt x="645" y="1214"/>
                    </a:lnTo>
                    <a:lnTo>
                      <a:pt x="650" y="1216"/>
                    </a:lnTo>
                    <a:lnTo>
                      <a:pt x="660" y="1219"/>
                    </a:lnTo>
                    <a:lnTo>
                      <a:pt x="664" y="1223"/>
                    </a:lnTo>
                    <a:lnTo>
                      <a:pt x="669" y="1238"/>
                    </a:lnTo>
                    <a:lnTo>
                      <a:pt x="674" y="1252"/>
                    </a:lnTo>
                    <a:lnTo>
                      <a:pt x="671" y="1259"/>
                    </a:lnTo>
                    <a:lnTo>
                      <a:pt x="669" y="1266"/>
                    </a:lnTo>
                    <a:lnTo>
                      <a:pt x="657" y="1292"/>
                    </a:lnTo>
                    <a:lnTo>
                      <a:pt x="655" y="1297"/>
                    </a:lnTo>
                    <a:lnTo>
                      <a:pt x="655" y="1313"/>
                    </a:lnTo>
                    <a:lnTo>
                      <a:pt x="660" y="1328"/>
                    </a:lnTo>
                    <a:lnTo>
                      <a:pt x="667" y="1339"/>
                    </a:lnTo>
                    <a:lnTo>
                      <a:pt x="671" y="1349"/>
                    </a:lnTo>
                    <a:lnTo>
                      <a:pt x="676" y="1356"/>
                    </a:lnTo>
                    <a:lnTo>
                      <a:pt x="683" y="1363"/>
                    </a:lnTo>
                    <a:lnTo>
                      <a:pt x="693" y="1370"/>
                    </a:lnTo>
                    <a:lnTo>
                      <a:pt x="709" y="1375"/>
                    </a:lnTo>
                    <a:lnTo>
                      <a:pt x="714" y="1382"/>
                    </a:lnTo>
                    <a:lnTo>
                      <a:pt x="712" y="1401"/>
                    </a:lnTo>
                    <a:lnTo>
                      <a:pt x="707" y="1422"/>
                    </a:lnTo>
                    <a:lnTo>
                      <a:pt x="676" y="1446"/>
                    </a:lnTo>
                    <a:lnTo>
                      <a:pt x="671" y="1462"/>
                    </a:lnTo>
                    <a:lnTo>
                      <a:pt x="681" y="1477"/>
                    </a:lnTo>
                    <a:lnTo>
                      <a:pt x="695" y="1474"/>
                    </a:lnTo>
                    <a:lnTo>
                      <a:pt x="709" y="1462"/>
                    </a:lnTo>
                    <a:lnTo>
                      <a:pt x="714" y="1453"/>
                    </a:lnTo>
                    <a:lnTo>
                      <a:pt x="740" y="1436"/>
                    </a:lnTo>
                    <a:lnTo>
                      <a:pt x="754" y="1434"/>
                    </a:lnTo>
                    <a:lnTo>
                      <a:pt x="759" y="1436"/>
                    </a:lnTo>
                    <a:lnTo>
                      <a:pt x="766" y="1444"/>
                    </a:lnTo>
                    <a:lnTo>
                      <a:pt x="768" y="1446"/>
                    </a:lnTo>
                    <a:lnTo>
                      <a:pt x="785" y="1474"/>
                    </a:lnTo>
                    <a:lnTo>
                      <a:pt x="802" y="1477"/>
                    </a:lnTo>
                    <a:lnTo>
                      <a:pt x="839" y="1493"/>
                    </a:lnTo>
                    <a:close/>
                    <a:moveTo>
                      <a:pt x="331" y="1503"/>
                    </a:moveTo>
                    <a:lnTo>
                      <a:pt x="331" y="1503"/>
                    </a:lnTo>
                    <a:lnTo>
                      <a:pt x="312" y="1515"/>
                    </a:lnTo>
                    <a:lnTo>
                      <a:pt x="305" y="1512"/>
                    </a:lnTo>
                    <a:lnTo>
                      <a:pt x="281" y="1472"/>
                    </a:lnTo>
                    <a:lnTo>
                      <a:pt x="272" y="1462"/>
                    </a:lnTo>
                    <a:lnTo>
                      <a:pt x="253" y="1448"/>
                    </a:lnTo>
                    <a:lnTo>
                      <a:pt x="234" y="1441"/>
                    </a:lnTo>
                    <a:lnTo>
                      <a:pt x="229" y="1441"/>
                    </a:lnTo>
                    <a:lnTo>
                      <a:pt x="208" y="1451"/>
                    </a:lnTo>
                    <a:lnTo>
                      <a:pt x="201" y="1451"/>
                    </a:lnTo>
                    <a:lnTo>
                      <a:pt x="201" y="1434"/>
                    </a:lnTo>
                    <a:lnTo>
                      <a:pt x="203" y="1429"/>
                    </a:lnTo>
                    <a:lnTo>
                      <a:pt x="208" y="1422"/>
                    </a:lnTo>
                    <a:lnTo>
                      <a:pt x="215" y="1418"/>
                    </a:lnTo>
                    <a:lnTo>
                      <a:pt x="222" y="1415"/>
                    </a:lnTo>
                    <a:lnTo>
                      <a:pt x="224" y="1410"/>
                    </a:lnTo>
                    <a:lnTo>
                      <a:pt x="222" y="1399"/>
                    </a:lnTo>
                    <a:lnTo>
                      <a:pt x="217" y="1387"/>
                    </a:lnTo>
                    <a:lnTo>
                      <a:pt x="215" y="1382"/>
                    </a:lnTo>
                    <a:lnTo>
                      <a:pt x="232" y="1365"/>
                    </a:lnTo>
                    <a:lnTo>
                      <a:pt x="281" y="1351"/>
                    </a:lnTo>
                    <a:lnTo>
                      <a:pt x="295" y="1328"/>
                    </a:lnTo>
                    <a:lnTo>
                      <a:pt x="286" y="1330"/>
                    </a:lnTo>
                    <a:lnTo>
                      <a:pt x="279" y="1330"/>
                    </a:lnTo>
                    <a:lnTo>
                      <a:pt x="269" y="1328"/>
                    </a:lnTo>
                    <a:lnTo>
                      <a:pt x="260" y="1323"/>
                    </a:lnTo>
                    <a:lnTo>
                      <a:pt x="262" y="1311"/>
                    </a:lnTo>
                    <a:lnTo>
                      <a:pt x="274" y="1290"/>
                    </a:lnTo>
                    <a:lnTo>
                      <a:pt x="279" y="1278"/>
                    </a:lnTo>
                    <a:lnTo>
                      <a:pt x="277" y="1278"/>
                    </a:lnTo>
                    <a:lnTo>
                      <a:pt x="274" y="1268"/>
                    </a:lnTo>
                    <a:lnTo>
                      <a:pt x="272" y="1247"/>
                    </a:lnTo>
                    <a:lnTo>
                      <a:pt x="272" y="1242"/>
                    </a:lnTo>
                    <a:lnTo>
                      <a:pt x="279" y="1242"/>
                    </a:lnTo>
                    <a:lnTo>
                      <a:pt x="284" y="1242"/>
                    </a:lnTo>
                    <a:lnTo>
                      <a:pt x="288" y="1240"/>
                    </a:lnTo>
                    <a:lnTo>
                      <a:pt x="307" y="1231"/>
                    </a:lnTo>
                    <a:lnTo>
                      <a:pt x="347" y="1219"/>
                    </a:lnTo>
                    <a:lnTo>
                      <a:pt x="366" y="1207"/>
                    </a:lnTo>
                    <a:lnTo>
                      <a:pt x="383" y="1209"/>
                    </a:lnTo>
                    <a:lnTo>
                      <a:pt x="395" y="1190"/>
                    </a:lnTo>
                    <a:lnTo>
                      <a:pt x="411" y="1138"/>
                    </a:lnTo>
                    <a:lnTo>
                      <a:pt x="430" y="1148"/>
                    </a:lnTo>
                    <a:lnTo>
                      <a:pt x="437" y="1131"/>
                    </a:lnTo>
                    <a:lnTo>
                      <a:pt x="444" y="1115"/>
                    </a:lnTo>
                    <a:lnTo>
                      <a:pt x="454" y="1117"/>
                    </a:lnTo>
                    <a:lnTo>
                      <a:pt x="452" y="1129"/>
                    </a:lnTo>
                    <a:lnTo>
                      <a:pt x="444" y="1145"/>
                    </a:lnTo>
                    <a:lnTo>
                      <a:pt x="444" y="1155"/>
                    </a:lnTo>
                    <a:lnTo>
                      <a:pt x="447" y="1160"/>
                    </a:lnTo>
                    <a:lnTo>
                      <a:pt x="454" y="1176"/>
                    </a:lnTo>
                    <a:lnTo>
                      <a:pt x="459" y="1186"/>
                    </a:lnTo>
                    <a:lnTo>
                      <a:pt x="456" y="1190"/>
                    </a:lnTo>
                    <a:lnTo>
                      <a:pt x="454" y="1231"/>
                    </a:lnTo>
                    <a:lnTo>
                      <a:pt x="452" y="1247"/>
                    </a:lnTo>
                    <a:lnTo>
                      <a:pt x="447" y="1254"/>
                    </a:lnTo>
                    <a:lnTo>
                      <a:pt x="442" y="1259"/>
                    </a:lnTo>
                    <a:lnTo>
                      <a:pt x="440" y="1245"/>
                    </a:lnTo>
                    <a:lnTo>
                      <a:pt x="435" y="1235"/>
                    </a:lnTo>
                    <a:lnTo>
                      <a:pt x="430" y="1228"/>
                    </a:lnTo>
                    <a:lnTo>
                      <a:pt x="423" y="1226"/>
                    </a:lnTo>
                    <a:lnTo>
                      <a:pt x="409" y="1242"/>
                    </a:lnTo>
                    <a:lnTo>
                      <a:pt x="407" y="1247"/>
                    </a:lnTo>
                    <a:lnTo>
                      <a:pt x="407" y="1259"/>
                    </a:lnTo>
                    <a:lnTo>
                      <a:pt x="409" y="1268"/>
                    </a:lnTo>
                    <a:lnTo>
                      <a:pt x="414" y="1273"/>
                    </a:lnTo>
                    <a:lnTo>
                      <a:pt x="416" y="1280"/>
                    </a:lnTo>
                    <a:lnTo>
                      <a:pt x="428" y="1320"/>
                    </a:lnTo>
                    <a:lnTo>
                      <a:pt x="435" y="1332"/>
                    </a:lnTo>
                    <a:lnTo>
                      <a:pt x="449" y="1337"/>
                    </a:lnTo>
                    <a:lnTo>
                      <a:pt x="444" y="1344"/>
                    </a:lnTo>
                    <a:lnTo>
                      <a:pt x="440" y="1347"/>
                    </a:lnTo>
                    <a:lnTo>
                      <a:pt x="435" y="1349"/>
                    </a:lnTo>
                    <a:lnTo>
                      <a:pt x="430" y="1349"/>
                    </a:lnTo>
                    <a:lnTo>
                      <a:pt x="435" y="1351"/>
                    </a:lnTo>
                    <a:lnTo>
                      <a:pt x="442" y="1356"/>
                    </a:lnTo>
                    <a:lnTo>
                      <a:pt x="435" y="1373"/>
                    </a:lnTo>
                    <a:lnTo>
                      <a:pt x="428" y="1401"/>
                    </a:lnTo>
                    <a:lnTo>
                      <a:pt x="421" y="1420"/>
                    </a:lnTo>
                    <a:lnTo>
                      <a:pt x="411" y="1432"/>
                    </a:lnTo>
                    <a:lnTo>
                      <a:pt x="385" y="1460"/>
                    </a:lnTo>
                    <a:lnTo>
                      <a:pt x="385" y="1481"/>
                    </a:lnTo>
                    <a:lnTo>
                      <a:pt x="331" y="1503"/>
                    </a:lnTo>
                    <a:close/>
                    <a:moveTo>
                      <a:pt x="1951" y="473"/>
                    </a:moveTo>
                    <a:lnTo>
                      <a:pt x="1951" y="473"/>
                    </a:lnTo>
                    <a:lnTo>
                      <a:pt x="1944" y="473"/>
                    </a:lnTo>
                    <a:lnTo>
                      <a:pt x="1925" y="476"/>
                    </a:lnTo>
                    <a:lnTo>
                      <a:pt x="1847" y="495"/>
                    </a:lnTo>
                    <a:lnTo>
                      <a:pt x="1840" y="499"/>
                    </a:lnTo>
                    <a:lnTo>
                      <a:pt x="1828" y="511"/>
                    </a:lnTo>
                    <a:lnTo>
                      <a:pt x="1819" y="516"/>
                    </a:lnTo>
                    <a:lnTo>
                      <a:pt x="1790" y="523"/>
                    </a:lnTo>
                    <a:lnTo>
                      <a:pt x="1771" y="540"/>
                    </a:lnTo>
                    <a:lnTo>
                      <a:pt x="1752" y="570"/>
                    </a:lnTo>
                    <a:lnTo>
                      <a:pt x="1738" y="580"/>
                    </a:lnTo>
                    <a:lnTo>
                      <a:pt x="1740" y="589"/>
                    </a:lnTo>
                    <a:lnTo>
                      <a:pt x="1752" y="599"/>
                    </a:lnTo>
                    <a:lnTo>
                      <a:pt x="1764" y="599"/>
                    </a:lnTo>
                    <a:lnTo>
                      <a:pt x="1790" y="592"/>
                    </a:lnTo>
                    <a:lnTo>
                      <a:pt x="1802" y="596"/>
                    </a:lnTo>
                    <a:lnTo>
                      <a:pt x="1826" y="622"/>
                    </a:lnTo>
                    <a:lnTo>
                      <a:pt x="1835" y="629"/>
                    </a:lnTo>
                    <a:lnTo>
                      <a:pt x="1861" y="615"/>
                    </a:lnTo>
                    <a:lnTo>
                      <a:pt x="1875" y="606"/>
                    </a:lnTo>
                    <a:lnTo>
                      <a:pt x="1887" y="596"/>
                    </a:lnTo>
                    <a:lnTo>
                      <a:pt x="1894" y="577"/>
                    </a:lnTo>
                    <a:lnTo>
                      <a:pt x="1897" y="558"/>
                    </a:lnTo>
                    <a:lnTo>
                      <a:pt x="1892" y="542"/>
                    </a:lnTo>
                    <a:lnTo>
                      <a:pt x="1880" y="535"/>
                    </a:lnTo>
                    <a:lnTo>
                      <a:pt x="1934" y="502"/>
                    </a:lnTo>
                    <a:lnTo>
                      <a:pt x="1944" y="504"/>
                    </a:lnTo>
                    <a:lnTo>
                      <a:pt x="1949" y="497"/>
                    </a:lnTo>
                    <a:lnTo>
                      <a:pt x="1958" y="497"/>
                    </a:lnTo>
                    <a:lnTo>
                      <a:pt x="1965" y="495"/>
                    </a:lnTo>
                    <a:lnTo>
                      <a:pt x="1958" y="480"/>
                    </a:lnTo>
                    <a:lnTo>
                      <a:pt x="1951" y="47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noEditPoints="1"/>
              </p:cNvSpPr>
              <p:nvPr/>
            </p:nvSpPr>
            <p:spPr bwMode="auto">
              <a:xfrm>
                <a:off x="663613" y="1649636"/>
                <a:ext cx="2921794" cy="1800225"/>
              </a:xfrm>
              <a:custGeom>
                <a:avLst/>
                <a:gdLst>
                  <a:gd name="T0" fmla="*/ 1899 w 2454"/>
                  <a:gd name="T1" fmla="*/ 1330 h 1512"/>
                  <a:gd name="T2" fmla="*/ 1870 w 2454"/>
                  <a:gd name="T3" fmla="*/ 1160 h 1512"/>
                  <a:gd name="T4" fmla="*/ 1832 w 2454"/>
                  <a:gd name="T5" fmla="*/ 1034 h 1512"/>
                  <a:gd name="T6" fmla="*/ 1918 w 2454"/>
                  <a:gd name="T7" fmla="*/ 1191 h 1512"/>
                  <a:gd name="T8" fmla="*/ 2376 w 2454"/>
                  <a:gd name="T9" fmla="*/ 71 h 1512"/>
                  <a:gd name="T10" fmla="*/ 2452 w 2454"/>
                  <a:gd name="T11" fmla="*/ 12 h 1512"/>
                  <a:gd name="T12" fmla="*/ 1726 w 2454"/>
                  <a:gd name="T13" fmla="*/ 379 h 1512"/>
                  <a:gd name="T14" fmla="*/ 1542 w 2454"/>
                  <a:gd name="T15" fmla="*/ 298 h 1512"/>
                  <a:gd name="T16" fmla="*/ 1487 w 2454"/>
                  <a:gd name="T17" fmla="*/ 440 h 1512"/>
                  <a:gd name="T18" fmla="*/ 1553 w 2454"/>
                  <a:gd name="T19" fmla="*/ 187 h 1512"/>
                  <a:gd name="T20" fmla="*/ 1329 w 2454"/>
                  <a:gd name="T21" fmla="*/ 317 h 1512"/>
                  <a:gd name="T22" fmla="*/ 1095 w 2454"/>
                  <a:gd name="T23" fmla="*/ 362 h 1512"/>
                  <a:gd name="T24" fmla="*/ 943 w 2454"/>
                  <a:gd name="T25" fmla="*/ 261 h 1512"/>
                  <a:gd name="T26" fmla="*/ 825 w 2454"/>
                  <a:gd name="T27" fmla="*/ 369 h 1512"/>
                  <a:gd name="T28" fmla="*/ 867 w 2454"/>
                  <a:gd name="T29" fmla="*/ 412 h 1512"/>
                  <a:gd name="T30" fmla="*/ 844 w 2454"/>
                  <a:gd name="T31" fmla="*/ 455 h 1512"/>
                  <a:gd name="T32" fmla="*/ 813 w 2454"/>
                  <a:gd name="T33" fmla="*/ 369 h 1512"/>
                  <a:gd name="T34" fmla="*/ 714 w 2454"/>
                  <a:gd name="T35" fmla="*/ 315 h 1512"/>
                  <a:gd name="T36" fmla="*/ 721 w 2454"/>
                  <a:gd name="T37" fmla="*/ 377 h 1512"/>
                  <a:gd name="T38" fmla="*/ 645 w 2454"/>
                  <a:gd name="T39" fmla="*/ 377 h 1512"/>
                  <a:gd name="T40" fmla="*/ 707 w 2454"/>
                  <a:gd name="T41" fmla="*/ 227 h 1512"/>
                  <a:gd name="T42" fmla="*/ 605 w 2454"/>
                  <a:gd name="T43" fmla="*/ 137 h 1512"/>
                  <a:gd name="T44" fmla="*/ 499 w 2454"/>
                  <a:gd name="T45" fmla="*/ 206 h 1512"/>
                  <a:gd name="T46" fmla="*/ 470 w 2454"/>
                  <a:gd name="T47" fmla="*/ 291 h 1512"/>
                  <a:gd name="T48" fmla="*/ 411 w 2454"/>
                  <a:gd name="T49" fmla="*/ 443 h 1512"/>
                  <a:gd name="T50" fmla="*/ 444 w 2454"/>
                  <a:gd name="T51" fmla="*/ 511 h 1512"/>
                  <a:gd name="T52" fmla="*/ 376 w 2454"/>
                  <a:gd name="T53" fmla="*/ 585 h 1512"/>
                  <a:gd name="T54" fmla="*/ 302 w 2454"/>
                  <a:gd name="T55" fmla="*/ 481 h 1512"/>
                  <a:gd name="T56" fmla="*/ 130 w 2454"/>
                  <a:gd name="T57" fmla="*/ 485 h 1512"/>
                  <a:gd name="T58" fmla="*/ 122 w 2454"/>
                  <a:gd name="T59" fmla="*/ 462 h 1512"/>
                  <a:gd name="T60" fmla="*/ 42 w 2454"/>
                  <a:gd name="T61" fmla="*/ 414 h 1512"/>
                  <a:gd name="T62" fmla="*/ 21 w 2454"/>
                  <a:gd name="T63" fmla="*/ 377 h 1512"/>
                  <a:gd name="T64" fmla="*/ 75 w 2454"/>
                  <a:gd name="T65" fmla="*/ 1219 h 1512"/>
                  <a:gd name="T66" fmla="*/ 87 w 2454"/>
                  <a:gd name="T67" fmla="*/ 1089 h 1512"/>
                  <a:gd name="T68" fmla="*/ 286 w 2454"/>
                  <a:gd name="T69" fmla="*/ 1307 h 1512"/>
                  <a:gd name="T70" fmla="*/ 153 w 2454"/>
                  <a:gd name="T71" fmla="*/ 1446 h 1512"/>
                  <a:gd name="T72" fmla="*/ 99 w 2454"/>
                  <a:gd name="T73" fmla="*/ 1250 h 1512"/>
                  <a:gd name="T74" fmla="*/ 293 w 2454"/>
                  <a:gd name="T75" fmla="*/ 1465 h 1512"/>
                  <a:gd name="T76" fmla="*/ 425 w 2454"/>
                  <a:gd name="T77" fmla="*/ 1434 h 1512"/>
                  <a:gd name="T78" fmla="*/ 454 w 2454"/>
                  <a:gd name="T79" fmla="*/ 1415 h 1512"/>
                  <a:gd name="T80" fmla="*/ 619 w 2454"/>
                  <a:gd name="T81" fmla="*/ 1420 h 1512"/>
                  <a:gd name="T82" fmla="*/ 754 w 2454"/>
                  <a:gd name="T83" fmla="*/ 1382 h 1512"/>
                  <a:gd name="T84" fmla="*/ 837 w 2454"/>
                  <a:gd name="T85" fmla="*/ 1314 h 1512"/>
                  <a:gd name="T86" fmla="*/ 1071 w 2454"/>
                  <a:gd name="T87" fmla="*/ 1314 h 1512"/>
                  <a:gd name="T88" fmla="*/ 1189 w 2454"/>
                  <a:gd name="T89" fmla="*/ 1397 h 1512"/>
                  <a:gd name="T90" fmla="*/ 1253 w 2454"/>
                  <a:gd name="T91" fmla="*/ 1453 h 1512"/>
                  <a:gd name="T92" fmla="*/ 1475 w 2454"/>
                  <a:gd name="T93" fmla="*/ 1451 h 1512"/>
                  <a:gd name="T94" fmla="*/ 1494 w 2454"/>
                  <a:gd name="T95" fmla="*/ 1385 h 1512"/>
                  <a:gd name="T96" fmla="*/ 1421 w 2454"/>
                  <a:gd name="T97" fmla="*/ 1271 h 1512"/>
                  <a:gd name="T98" fmla="*/ 1546 w 2454"/>
                  <a:gd name="T99" fmla="*/ 1231 h 1512"/>
                  <a:gd name="T100" fmla="*/ 1601 w 2454"/>
                  <a:gd name="T101" fmla="*/ 1262 h 1512"/>
                  <a:gd name="T102" fmla="*/ 1612 w 2454"/>
                  <a:gd name="T103" fmla="*/ 1191 h 1512"/>
                  <a:gd name="T104" fmla="*/ 1612 w 2454"/>
                  <a:gd name="T105" fmla="*/ 1027 h 1512"/>
                  <a:gd name="T106" fmla="*/ 1568 w 2454"/>
                  <a:gd name="T107" fmla="*/ 843 h 1512"/>
                  <a:gd name="T108" fmla="*/ 1664 w 2454"/>
                  <a:gd name="T109" fmla="*/ 668 h 1512"/>
                  <a:gd name="T110" fmla="*/ 1728 w 2454"/>
                  <a:gd name="T111" fmla="*/ 743 h 1512"/>
                  <a:gd name="T112" fmla="*/ 1667 w 2454"/>
                  <a:gd name="T113" fmla="*/ 810 h 1512"/>
                  <a:gd name="T114" fmla="*/ 1773 w 2454"/>
                  <a:gd name="T115" fmla="*/ 840 h 1512"/>
                  <a:gd name="T116" fmla="*/ 1823 w 2454"/>
                  <a:gd name="T117" fmla="*/ 885 h 1512"/>
                  <a:gd name="T118" fmla="*/ 1873 w 2454"/>
                  <a:gd name="T119" fmla="*/ 732 h 1512"/>
                  <a:gd name="T120" fmla="*/ 1934 w 2454"/>
                  <a:gd name="T121" fmla="*/ 776 h 1512"/>
                  <a:gd name="T122" fmla="*/ 2019 w 2454"/>
                  <a:gd name="T123" fmla="*/ 450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4" h="1512">
                    <a:moveTo>
                      <a:pt x="1934" y="1162"/>
                    </a:moveTo>
                    <a:lnTo>
                      <a:pt x="1934" y="1162"/>
                    </a:lnTo>
                    <a:lnTo>
                      <a:pt x="1936" y="1172"/>
                    </a:lnTo>
                    <a:lnTo>
                      <a:pt x="1929" y="1191"/>
                    </a:lnTo>
                    <a:lnTo>
                      <a:pt x="1915" y="1219"/>
                    </a:lnTo>
                    <a:lnTo>
                      <a:pt x="1915" y="1240"/>
                    </a:lnTo>
                    <a:lnTo>
                      <a:pt x="1922" y="1283"/>
                    </a:lnTo>
                    <a:lnTo>
                      <a:pt x="1918" y="1307"/>
                    </a:lnTo>
                    <a:lnTo>
                      <a:pt x="1899" y="1330"/>
                    </a:lnTo>
                    <a:lnTo>
                      <a:pt x="1873" y="1328"/>
                    </a:lnTo>
                    <a:lnTo>
                      <a:pt x="1847" y="1299"/>
                    </a:lnTo>
                    <a:lnTo>
                      <a:pt x="1835" y="1255"/>
                    </a:lnTo>
                    <a:lnTo>
                      <a:pt x="1835" y="1228"/>
                    </a:lnTo>
                    <a:lnTo>
                      <a:pt x="1840" y="1217"/>
                    </a:lnTo>
                    <a:lnTo>
                      <a:pt x="1849" y="1210"/>
                    </a:lnTo>
                    <a:lnTo>
                      <a:pt x="1861" y="1198"/>
                    </a:lnTo>
                    <a:lnTo>
                      <a:pt x="1868" y="1181"/>
                    </a:lnTo>
                    <a:lnTo>
                      <a:pt x="1870" y="1160"/>
                    </a:lnTo>
                    <a:lnTo>
                      <a:pt x="1866" y="1139"/>
                    </a:lnTo>
                    <a:lnTo>
                      <a:pt x="1854" y="1120"/>
                    </a:lnTo>
                    <a:lnTo>
                      <a:pt x="1840" y="1113"/>
                    </a:lnTo>
                    <a:lnTo>
                      <a:pt x="1823" y="1108"/>
                    </a:lnTo>
                    <a:lnTo>
                      <a:pt x="1811" y="1096"/>
                    </a:lnTo>
                    <a:lnTo>
                      <a:pt x="1809" y="1063"/>
                    </a:lnTo>
                    <a:lnTo>
                      <a:pt x="1813" y="1046"/>
                    </a:lnTo>
                    <a:lnTo>
                      <a:pt x="1823" y="1032"/>
                    </a:lnTo>
                    <a:lnTo>
                      <a:pt x="1832" y="1034"/>
                    </a:lnTo>
                    <a:lnTo>
                      <a:pt x="1847" y="1086"/>
                    </a:lnTo>
                    <a:lnTo>
                      <a:pt x="1861" y="1108"/>
                    </a:lnTo>
                    <a:lnTo>
                      <a:pt x="1880" y="1120"/>
                    </a:lnTo>
                    <a:lnTo>
                      <a:pt x="1899" y="1122"/>
                    </a:lnTo>
                    <a:lnTo>
                      <a:pt x="1894" y="1136"/>
                    </a:lnTo>
                    <a:lnTo>
                      <a:pt x="1894" y="1150"/>
                    </a:lnTo>
                    <a:lnTo>
                      <a:pt x="1896" y="1162"/>
                    </a:lnTo>
                    <a:lnTo>
                      <a:pt x="1903" y="1176"/>
                    </a:lnTo>
                    <a:lnTo>
                      <a:pt x="1918" y="1191"/>
                    </a:lnTo>
                    <a:lnTo>
                      <a:pt x="1925" y="1186"/>
                    </a:lnTo>
                    <a:lnTo>
                      <a:pt x="1929" y="1172"/>
                    </a:lnTo>
                    <a:lnTo>
                      <a:pt x="1934" y="1162"/>
                    </a:lnTo>
                    <a:close/>
                    <a:moveTo>
                      <a:pt x="2424" y="17"/>
                    </a:moveTo>
                    <a:lnTo>
                      <a:pt x="2424" y="17"/>
                    </a:lnTo>
                    <a:lnTo>
                      <a:pt x="2367" y="31"/>
                    </a:lnTo>
                    <a:lnTo>
                      <a:pt x="2360" y="40"/>
                    </a:lnTo>
                    <a:lnTo>
                      <a:pt x="2365" y="57"/>
                    </a:lnTo>
                    <a:lnTo>
                      <a:pt x="2376" y="71"/>
                    </a:lnTo>
                    <a:lnTo>
                      <a:pt x="2391" y="76"/>
                    </a:lnTo>
                    <a:lnTo>
                      <a:pt x="2405" y="76"/>
                    </a:lnTo>
                    <a:lnTo>
                      <a:pt x="2417" y="69"/>
                    </a:lnTo>
                    <a:lnTo>
                      <a:pt x="2421" y="57"/>
                    </a:lnTo>
                    <a:lnTo>
                      <a:pt x="2428" y="40"/>
                    </a:lnTo>
                    <a:lnTo>
                      <a:pt x="2436" y="26"/>
                    </a:lnTo>
                    <a:lnTo>
                      <a:pt x="2447" y="19"/>
                    </a:lnTo>
                    <a:lnTo>
                      <a:pt x="2450" y="12"/>
                    </a:lnTo>
                    <a:lnTo>
                      <a:pt x="2452" y="12"/>
                    </a:lnTo>
                    <a:lnTo>
                      <a:pt x="2454" y="10"/>
                    </a:lnTo>
                    <a:lnTo>
                      <a:pt x="2452" y="0"/>
                    </a:lnTo>
                    <a:lnTo>
                      <a:pt x="2424" y="17"/>
                    </a:lnTo>
                    <a:close/>
                    <a:moveTo>
                      <a:pt x="1951" y="348"/>
                    </a:moveTo>
                    <a:lnTo>
                      <a:pt x="1951" y="348"/>
                    </a:lnTo>
                    <a:lnTo>
                      <a:pt x="1939" y="339"/>
                    </a:lnTo>
                    <a:lnTo>
                      <a:pt x="1913" y="329"/>
                    </a:lnTo>
                    <a:lnTo>
                      <a:pt x="1889" y="329"/>
                    </a:lnTo>
                    <a:lnTo>
                      <a:pt x="1726" y="379"/>
                    </a:lnTo>
                    <a:lnTo>
                      <a:pt x="1667" y="379"/>
                    </a:lnTo>
                    <a:lnTo>
                      <a:pt x="1610" y="355"/>
                    </a:lnTo>
                    <a:lnTo>
                      <a:pt x="1586" y="341"/>
                    </a:lnTo>
                    <a:lnTo>
                      <a:pt x="1582" y="336"/>
                    </a:lnTo>
                    <a:lnTo>
                      <a:pt x="1582" y="329"/>
                    </a:lnTo>
                    <a:lnTo>
                      <a:pt x="1572" y="303"/>
                    </a:lnTo>
                    <a:lnTo>
                      <a:pt x="1570" y="296"/>
                    </a:lnTo>
                    <a:lnTo>
                      <a:pt x="1553" y="287"/>
                    </a:lnTo>
                    <a:lnTo>
                      <a:pt x="1542" y="298"/>
                    </a:lnTo>
                    <a:lnTo>
                      <a:pt x="1523" y="332"/>
                    </a:lnTo>
                    <a:lnTo>
                      <a:pt x="1497" y="358"/>
                    </a:lnTo>
                    <a:lnTo>
                      <a:pt x="1492" y="377"/>
                    </a:lnTo>
                    <a:lnTo>
                      <a:pt x="1497" y="410"/>
                    </a:lnTo>
                    <a:lnTo>
                      <a:pt x="1504" y="459"/>
                    </a:lnTo>
                    <a:lnTo>
                      <a:pt x="1497" y="466"/>
                    </a:lnTo>
                    <a:lnTo>
                      <a:pt x="1475" y="469"/>
                    </a:lnTo>
                    <a:lnTo>
                      <a:pt x="1482" y="459"/>
                    </a:lnTo>
                    <a:lnTo>
                      <a:pt x="1487" y="440"/>
                    </a:lnTo>
                    <a:lnTo>
                      <a:pt x="1487" y="421"/>
                    </a:lnTo>
                    <a:lnTo>
                      <a:pt x="1480" y="407"/>
                    </a:lnTo>
                    <a:lnTo>
                      <a:pt x="1482" y="398"/>
                    </a:lnTo>
                    <a:lnTo>
                      <a:pt x="1480" y="355"/>
                    </a:lnTo>
                    <a:lnTo>
                      <a:pt x="1485" y="350"/>
                    </a:lnTo>
                    <a:lnTo>
                      <a:pt x="1515" y="308"/>
                    </a:lnTo>
                    <a:lnTo>
                      <a:pt x="1556" y="265"/>
                    </a:lnTo>
                    <a:lnTo>
                      <a:pt x="1563" y="227"/>
                    </a:lnTo>
                    <a:lnTo>
                      <a:pt x="1553" y="187"/>
                    </a:lnTo>
                    <a:lnTo>
                      <a:pt x="1537" y="161"/>
                    </a:lnTo>
                    <a:lnTo>
                      <a:pt x="1520" y="168"/>
                    </a:lnTo>
                    <a:lnTo>
                      <a:pt x="1504" y="182"/>
                    </a:lnTo>
                    <a:lnTo>
                      <a:pt x="1475" y="187"/>
                    </a:lnTo>
                    <a:lnTo>
                      <a:pt x="1440" y="185"/>
                    </a:lnTo>
                    <a:lnTo>
                      <a:pt x="1419" y="216"/>
                    </a:lnTo>
                    <a:lnTo>
                      <a:pt x="1390" y="246"/>
                    </a:lnTo>
                    <a:lnTo>
                      <a:pt x="1371" y="282"/>
                    </a:lnTo>
                    <a:lnTo>
                      <a:pt x="1329" y="317"/>
                    </a:lnTo>
                    <a:lnTo>
                      <a:pt x="1286" y="329"/>
                    </a:lnTo>
                    <a:lnTo>
                      <a:pt x="1272" y="336"/>
                    </a:lnTo>
                    <a:lnTo>
                      <a:pt x="1246" y="355"/>
                    </a:lnTo>
                    <a:lnTo>
                      <a:pt x="1225" y="386"/>
                    </a:lnTo>
                    <a:lnTo>
                      <a:pt x="1196" y="395"/>
                    </a:lnTo>
                    <a:lnTo>
                      <a:pt x="1184" y="393"/>
                    </a:lnTo>
                    <a:lnTo>
                      <a:pt x="1163" y="386"/>
                    </a:lnTo>
                    <a:lnTo>
                      <a:pt x="1135" y="398"/>
                    </a:lnTo>
                    <a:lnTo>
                      <a:pt x="1095" y="362"/>
                    </a:lnTo>
                    <a:lnTo>
                      <a:pt x="1073" y="377"/>
                    </a:lnTo>
                    <a:lnTo>
                      <a:pt x="1059" y="374"/>
                    </a:lnTo>
                    <a:lnTo>
                      <a:pt x="1059" y="346"/>
                    </a:lnTo>
                    <a:lnTo>
                      <a:pt x="1076" y="322"/>
                    </a:lnTo>
                    <a:lnTo>
                      <a:pt x="1059" y="310"/>
                    </a:lnTo>
                    <a:lnTo>
                      <a:pt x="979" y="320"/>
                    </a:lnTo>
                    <a:lnTo>
                      <a:pt x="955" y="301"/>
                    </a:lnTo>
                    <a:lnTo>
                      <a:pt x="955" y="270"/>
                    </a:lnTo>
                    <a:lnTo>
                      <a:pt x="943" y="261"/>
                    </a:lnTo>
                    <a:lnTo>
                      <a:pt x="924" y="261"/>
                    </a:lnTo>
                    <a:lnTo>
                      <a:pt x="920" y="272"/>
                    </a:lnTo>
                    <a:lnTo>
                      <a:pt x="929" y="291"/>
                    </a:lnTo>
                    <a:lnTo>
                      <a:pt x="915" y="322"/>
                    </a:lnTo>
                    <a:lnTo>
                      <a:pt x="886" y="310"/>
                    </a:lnTo>
                    <a:lnTo>
                      <a:pt x="849" y="294"/>
                    </a:lnTo>
                    <a:lnTo>
                      <a:pt x="832" y="291"/>
                    </a:lnTo>
                    <a:lnTo>
                      <a:pt x="832" y="327"/>
                    </a:lnTo>
                    <a:lnTo>
                      <a:pt x="825" y="369"/>
                    </a:lnTo>
                    <a:lnTo>
                      <a:pt x="830" y="417"/>
                    </a:lnTo>
                    <a:lnTo>
                      <a:pt x="830" y="417"/>
                    </a:lnTo>
                    <a:lnTo>
                      <a:pt x="827" y="424"/>
                    </a:lnTo>
                    <a:lnTo>
                      <a:pt x="830" y="431"/>
                    </a:lnTo>
                    <a:lnTo>
                      <a:pt x="834" y="433"/>
                    </a:lnTo>
                    <a:lnTo>
                      <a:pt x="844" y="433"/>
                    </a:lnTo>
                    <a:lnTo>
                      <a:pt x="846" y="431"/>
                    </a:lnTo>
                    <a:lnTo>
                      <a:pt x="846" y="429"/>
                    </a:lnTo>
                    <a:lnTo>
                      <a:pt x="867" y="412"/>
                    </a:lnTo>
                    <a:lnTo>
                      <a:pt x="884" y="419"/>
                    </a:lnTo>
                    <a:lnTo>
                      <a:pt x="886" y="436"/>
                    </a:lnTo>
                    <a:lnTo>
                      <a:pt x="879" y="445"/>
                    </a:lnTo>
                    <a:lnTo>
                      <a:pt x="867" y="438"/>
                    </a:lnTo>
                    <a:lnTo>
                      <a:pt x="865" y="445"/>
                    </a:lnTo>
                    <a:lnTo>
                      <a:pt x="858" y="466"/>
                    </a:lnTo>
                    <a:lnTo>
                      <a:pt x="851" y="466"/>
                    </a:lnTo>
                    <a:lnTo>
                      <a:pt x="846" y="462"/>
                    </a:lnTo>
                    <a:lnTo>
                      <a:pt x="844" y="455"/>
                    </a:lnTo>
                    <a:lnTo>
                      <a:pt x="839" y="450"/>
                    </a:lnTo>
                    <a:lnTo>
                      <a:pt x="820" y="443"/>
                    </a:lnTo>
                    <a:lnTo>
                      <a:pt x="813" y="436"/>
                    </a:lnTo>
                    <a:lnTo>
                      <a:pt x="806" y="426"/>
                    </a:lnTo>
                    <a:lnTo>
                      <a:pt x="806" y="419"/>
                    </a:lnTo>
                    <a:lnTo>
                      <a:pt x="804" y="414"/>
                    </a:lnTo>
                    <a:lnTo>
                      <a:pt x="794" y="412"/>
                    </a:lnTo>
                    <a:lnTo>
                      <a:pt x="799" y="395"/>
                    </a:lnTo>
                    <a:lnTo>
                      <a:pt x="813" y="369"/>
                    </a:lnTo>
                    <a:lnTo>
                      <a:pt x="813" y="355"/>
                    </a:lnTo>
                    <a:lnTo>
                      <a:pt x="804" y="341"/>
                    </a:lnTo>
                    <a:lnTo>
                      <a:pt x="794" y="341"/>
                    </a:lnTo>
                    <a:lnTo>
                      <a:pt x="782" y="346"/>
                    </a:lnTo>
                    <a:lnTo>
                      <a:pt x="773" y="339"/>
                    </a:lnTo>
                    <a:lnTo>
                      <a:pt x="756" y="339"/>
                    </a:lnTo>
                    <a:lnTo>
                      <a:pt x="733" y="346"/>
                    </a:lnTo>
                    <a:lnTo>
                      <a:pt x="714" y="343"/>
                    </a:lnTo>
                    <a:lnTo>
                      <a:pt x="714" y="315"/>
                    </a:lnTo>
                    <a:lnTo>
                      <a:pt x="709" y="315"/>
                    </a:lnTo>
                    <a:lnTo>
                      <a:pt x="707" y="334"/>
                    </a:lnTo>
                    <a:lnTo>
                      <a:pt x="704" y="346"/>
                    </a:lnTo>
                    <a:lnTo>
                      <a:pt x="700" y="355"/>
                    </a:lnTo>
                    <a:lnTo>
                      <a:pt x="697" y="369"/>
                    </a:lnTo>
                    <a:lnTo>
                      <a:pt x="702" y="362"/>
                    </a:lnTo>
                    <a:lnTo>
                      <a:pt x="709" y="360"/>
                    </a:lnTo>
                    <a:lnTo>
                      <a:pt x="716" y="365"/>
                    </a:lnTo>
                    <a:lnTo>
                      <a:pt x="721" y="377"/>
                    </a:lnTo>
                    <a:lnTo>
                      <a:pt x="711" y="379"/>
                    </a:lnTo>
                    <a:lnTo>
                      <a:pt x="697" y="379"/>
                    </a:lnTo>
                    <a:lnTo>
                      <a:pt x="688" y="384"/>
                    </a:lnTo>
                    <a:lnTo>
                      <a:pt x="683" y="426"/>
                    </a:lnTo>
                    <a:lnTo>
                      <a:pt x="674" y="440"/>
                    </a:lnTo>
                    <a:lnTo>
                      <a:pt x="662" y="443"/>
                    </a:lnTo>
                    <a:lnTo>
                      <a:pt x="657" y="431"/>
                    </a:lnTo>
                    <a:lnTo>
                      <a:pt x="648" y="393"/>
                    </a:lnTo>
                    <a:lnTo>
                      <a:pt x="645" y="377"/>
                    </a:lnTo>
                    <a:lnTo>
                      <a:pt x="650" y="358"/>
                    </a:lnTo>
                    <a:lnTo>
                      <a:pt x="666" y="336"/>
                    </a:lnTo>
                    <a:lnTo>
                      <a:pt x="674" y="322"/>
                    </a:lnTo>
                    <a:lnTo>
                      <a:pt x="669" y="313"/>
                    </a:lnTo>
                    <a:lnTo>
                      <a:pt x="666" y="303"/>
                    </a:lnTo>
                    <a:lnTo>
                      <a:pt x="685" y="296"/>
                    </a:lnTo>
                    <a:lnTo>
                      <a:pt x="702" y="261"/>
                    </a:lnTo>
                    <a:lnTo>
                      <a:pt x="721" y="253"/>
                    </a:lnTo>
                    <a:lnTo>
                      <a:pt x="707" y="227"/>
                    </a:lnTo>
                    <a:lnTo>
                      <a:pt x="697" y="216"/>
                    </a:lnTo>
                    <a:lnTo>
                      <a:pt x="683" y="204"/>
                    </a:lnTo>
                    <a:lnTo>
                      <a:pt x="671" y="187"/>
                    </a:lnTo>
                    <a:lnTo>
                      <a:pt x="662" y="159"/>
                    </a:lnTo>
                    <a:lnTo>
                      <a:pt x="655" y="142"/>
                    </a:lnTo>
                    <a:lnTo>
                      <a:pt x="640" y="135"/>
                    </a:lnTo>
                    <a:lnTo>
                      <a:pt x="622" y="130"/>
                    </a:lnTo>
                    <a:lnTo>
                      <a:pt x="610" y="133"/>
                    </a:lnTo>
                    <a:lnTo>
                      <a:pt x="605" y="137"/>
                    </a:lnTo>
                    <a:lnTo>
                      <a:pt x="603" y="145"/>
                    </a:lnTo>
                    <a:lnTo>
                      <a:pt x="598" y="149"/>
                    </a:lnTo>
                    <a:lnTo>
                      <a:pt x="591" y="154"/>
                    </a:lnTo>
                    <a:lnTo>
                      <a:pt x="584" y="152"/>
                    </a:lnTo>
                    <a:lnTo>
                      <a:pt x="569" y="147"/>
                    </a:lnTo>
                    <a:lnTo>
                      <a:pt x="560" y="147"/>
                    </a:lnTo>
                    <a:lnTo>
                      <a:pt x="548" y="152"/>
                    </a:lnTo>
                    <a:lnTo>
                      <a:pt x="520" y="187"/>
                    </a:lnTo>
                    <a:lnTo>
                      <a:pt x="499" y="206"/>
                    </a:lnTo>
                    <a:lnTo>
                      <a:pt x="491" y="218"/>
                    </a:lnTo>
                    <a:lnTo>
                      <a:pt x="484" y="239"/>
                    </a:lnTo>
                    <a:lnTo>
                      <a:pt x="482" y="263"/>
                    </a:lnTo>
                    <a:lnTo>
                      <a:pt x="489" y="268"/>
                    </a:lnTo>
                    <a:lnTo>
                      <a:pt x="520" y="265"/>
                    </a:lnTo>
                    <a:lnTo>
                      <a:pt x="539" y="270"/>
                    </a:lnTo>
                    <a:lnTo>
                      <a:pt x="536" y="275"/>
                    </a:lnTo>
                    <a:lnTo>
                      <a:pt x="499" y="279"/>
                    </a:lnTo>
                    <a:lnTo>
                      <a:pt x="470" y="291"/>
                    </a:lnTo>
                    <a:lnTo>
                      <a:pt x="461" y="298"/>
                    </a:lnTo>
                    <a:lnTo>
                      <a:pt x="425" y="381"/>
                    </a:lnTo>
                    <a:lnTo>
                      <a:pt x="392" y="386"/>
                    </a:lnTo>
                    <a:lnTo>
                      <a:pt x="385" y="395"/>
                    </a:lnTo>
                    <a:lnTo>
                      <a:pt x="385" y="410"/>
                    </a:lnTo>
                    <a:lnTo>
                      <a:pt x="399" y="414"/>
                    </a:lnTo>
                    <a:lnTo>
                      <a:pt x="404" y="426"/>
                    </a:lnTo>
                    <a:lnTo>
                      <a:pt x="406" y="436"/>
                    </a:lnTo>
                    <a:lnTo>
                      <a:pt x="411" y="443"/>
                    </a:lnTo>
                    <a:lnTo>
                      <a:pt x="416" y="445"/>
                    </a:lnTo>
                    <a:lnTo>
                      <a:pt x="423" y="445"/>
                    </a:lnTo>
                    <a:lnTo>
                      <a:pt x="446" y="459"/>
                    </a:lnTo>
                    <a:lnTo>
                      <a:pt x="451" y="471"/>
                    </a:lnTo>
                    <a:lnTo>
                      <a:pt x="451" y="474"/>
                    </a:lnTo>
                    <a:lnTo>
                      <a:pt x="449" y="478"/>
                    </a:lnTo>
                    <a:lnTo>
                      <a:pt x="446" y="485"/>
                    </a:lnTo>
                    <a:lnTo>
                      <a:pt x="446" y="492"/>
                    </a:lnTo>
                    <a:lnTo>
                      <a:pt x="444" y="511"/>
                    </a:lnTo>
                    <a:lnTo>
                      <a:pt x="446" y="523"/>
                    </a:lnTo>
                    <a:lnTo>
                      <a:pt x="449" y="542"/>
                    </a:lnTo>
                    <a:lnTo>
                      <a:pt x="449" y="554"/>
                    </a:lnTo>
                    <a:lnTo>
                      <a:pt x="446" y="566"/>
                    </a:lnTo>
                    <a:lnTo>
                      <a:pt x="444" y="571"/>
                    </a:lnTo>
                    <a:lnTo>
                      <a:pt x="439" y="575"/>
                    </a:lnTo>
                    <a:lnTo>
                      <a:pt x="397" y="587"/>
                    </a:lnTo>
                    <a:lnTo>
                      <a:pt x="385" y="590"/>
                    </a:lnTo>
                    <a:lnTo>
                      <a:pt x="376" y="585"/>
                    </a:lnTo>
                    <a:lnTo>
                      <a:pt x="361" y="568"/>
                    </a:lnTo>
                    <a:lnTo>
                      <a:pt x="347" y="561"/>
                    </a:lnTo>
                    <a:lnTo>
                      <a:pt x="342" y="549"/>
                    </a:lnTo>
                    <a:lnTo>
                      <a:pt x="340" y="537"/>
                    </a:lnTo>
                    <a:lnTo>
                      <a:pt x="340" y="533"/>
                    </a:lnTo>
                    <a:lnTo>
                      <a:pt x="340" y="523"/>
                    </a:lnTo>
                    <a:lnTo>
                      <a:pt x="309" y="466"/>
                    </a:lnTo>
                    <a:lnTo>
                      <a:pt x="305" y="466"/>
                    </a:lnTo>
                    <a:lnTo>
                      <a:pt x="302" y="481"/>
                    </a:lnTo>
                    <a:lnTo>
                      <a:pt x="298" y="495"/>
                    </a:lnTo>
                    <a:lnTo>
                      <a:pt x="288" y="507"/>
                    </a:lnTo>
                    <a:lnTo>
                      <a:pt x="279" y="511"/>
                    </a:lnTo>
                    <a:lnTo>
                      <a:pt x="241" y="488"/>
                    </a:lnTo>
                    <a:lnTo>
                      <a:pt x="234" y="488"/>
                    </a:lnTo>
                    <a:lnTo>
                      <a:pt x="217" y="474"/>
                    </a:lnTo>
                    <a:lnTo>
                      <a:pt x="186" y="471"/>
                    </a:lnTo>
                    <a:lnTo>
                      <a:pt x="151" y="476"/>
                    </a:lnTo>
                    <a:lnTo>
                      <a:pt x="130" y="485"/>
                    </a:lnTo>
                    <a:lnTo>
                      <a:pt x="132" y="492"/>
                    </a:lnTo>
                    <a:lnTo>
                      <a:pt x="137" y="504"/>
                    </a:lnTo>
                    <a:lnTo>
                      <a:pt x="137" y="511"/>
                    </a:lnTo>
                    <a:lnTo>
                      <a:pt x="132" y="516"/>
                    </a:lnTo>
                    <a:lnTo>
                      <a:pt x="122" y="511"/>
                    </a:lnTo>
                    <a:lnTo>
                      <a:pt x="118" y="500"/>
                    </a:lnTo>
                    <a:lnTo>
                      <a:pt x="118" y="478"/>
                    </a:lnTo>
                    <a:lnTo>
                      <a:pt x="113" y="469"/>
                    </a:lnTo>
                    <a:lnTo>
                      <a:pt x="122" y="462"/>
                    </a:lnTo>
                    <a:lnTo>
                      <a:pt x="115" y="457"/>
                    </a:lnTo>
                    <a:lnTo>
                      <a:pt x="85" y="455"/>
                    </a:lnTo>
                    <a:lnTo>
                      <a:pt x="78" y="450"/>
                    </a:lnTo>
                    <a:lnTo>
                      <a:pt x="73" y="438"/>
                    </a:lnTo>
                    <a:lnTo>
                      <a:pt x="68" y="426"/>
                    </a:lnTo>
                    <a:lnTo>
                      <a:pt x="66" y="419"/>
                    </a:lnTo>
                    <a:lnTo>
                      <a:pt x="54" y="419"/>
                    </a:lnTo>
                    <a:lnTo>
                      <a:pt x="47" y="419"/>
                    </a:lnTo>
                    <a:lnTo>
                      <a:pt x="42" y="414"/>
                    </a:lnTo>
                    <a:lnTo>
                      <a:pt x="42" y="405"/>
                    </a:lnTo>
                    <a:lnTo>
                      <a:pt x="47" y="393"/>
                    </a:lnTo>
                    <a:lnTo>
                      <a:pt x="56" y="350"/>
                    </a:lnTo>
                    <a:lnTo>
                      <a:pt x="56" y="341"/>
                    </a:lnTo>
                    <a:lnTo>
                      <a:pt x="49" y="336"/>
                    </a:lnTo>
                    <a:lnTo>
                      <a:pt x="44" y="327"/>
                    </a:lnTo>
                    <a:lnTo>
                      <a:pt x="40" y="322"/>
                    </a:lnTo>
                    <a:lnTo>
                      <a:pt x="30" y="341"/>
                    </a:lnTo>
                    <a:lnTo>
                      <a:pt x="21" y="377"/>
                    </a:lnTo>
                    <a:lnTo>
                      <a:pt x="2" y="488"/>
                    </a:lnTo>
                    <a:lnTo>
                      <a:pt x="0" y="511"/>
                    </a:lnTo>
                    <a:lnTo>
                      <a:pt x="0" y="533"/>
                    </a:lnTo>
                    <a:lnTo>
                      <a:pt x="61" y="971"/>
                    </a:lnTo>
                    <a:lnTo>
                      <a:pt x="63" y="1001"/>
                    </a:lnTo>
                    <a:lnTo>
                      <a:pt x="54" y="1082"/>
                    </a:lnTo>
                    <a:lnTo>
                      <a:pt x="56" y="1110"/>
                    </a:lnTo>
                    <a:lnTo>
                      <a:pt x="70" y="1202"/>
                    </a:lnTo>
                    <a:lnTo>
                      <a:pt x="75" y="1219"/>
                    </a:lnTo>
                    <a:lnTo>
                      <a:pt x="80" y="1231"/>
                    </a:lnTo>
                    <a:lnTo>
                      <a:pt x="82" y="1238"/>
                    </a:lnTo>
                    <a:lnTo>
                      <a:pt x="94" y="1240"/>
                    </a:lnTo>
                    <a:lnTo>
                      <a:pt x="94" y="1231"/>
                    </a:lnTo>
                    <a:lnTo>
                      <a:pt x="89" y="1210"/>
                    </a:lnTo>
                    <a:lnTo>
                      <a:pt x="92" y="1181"/>
                    </a:lnTo>
                    <a:lnTo>
                      <a:pt x="89" y="1155"/>
                    </a:lnTo>
                    <a:lnTo>
                      <a:pt x="82" y="1101"/>
                    </a:lnTo>
                    <a:lnTo>
                      <a:pt x="87" y="1089"/>
                    </a:lnTo>
                    <a:lnTo>
                      <a:pt x="101" y="1091"/>
                    </a:lnTo>
                    <a:lnTo>
                      <a:pt x="160" y="1110"/>
                    </a:lnTo>
                    <a:lnTo>
                      <a:pt x="189" y="1124"/>
                    </a:lnTo>
                    <a:lnTo>
                      <a:pt x="210" y="1153"/>
                    </a:lnTo>
                    <a:lnTo>
                      <a:pt x="224" y="1198"/>
                    </a:lnTo>
                    <a:lnTo>
                      <a:pt x="229" y="1236"/>
                    </a:lnTo>
                    <a:lnTo>
                      <a:pt x="260" y="1269"/>
                    </a:lnTo>
                    <a:lnTo>
                      <a:pt x="274" y="1285"/>
                    </a:lnTo>
                    <a:lnTo>
                      <a:pt x="286" y="1307"/>
                    </a:lnTo>
                    <a:lnTo>
                      <a:pt x="293" y="1328"/>
                    </a:lnTo>
                    <a:lnTo>
                      <a:pt x="293" y="1349"/>
                    </a:lnTo>
                    <a:lnTo>
                      <a:pt x="267" y="1382"/>
                    </a:lnTo>
                    <a:lnTo>
                      <a:pt x="241" y="1408"/>
                    </a:lnTo>
                    <a:lnTo>
                      <a:pt x="227" y="1415"/>
                    </a:lnTo>
                    <a:lnTo>
                      <a:pt x="196" y="1446"/>
                    </a:lnTo>
                    <a:lnTo>
                      <a:pt x="165" y="1468"/>
                    </a:lnTo>
                    <a:lnTo>
                      <a:pt x="158" y="1463"/>
                    </a:lnTo>
                    <a:lnTo>
                      <a:pt x="153" y="1446"/>
                    </a:lnTo>
                    <a:lnTo>
                      <a:pt x="153" y="1432"/>
                    </a:lnTo>
                    <a:lnTo>
                      <a:pt x="158" y="1413"/>
                    </a:lnTo>
                    <a:lnTo>
                      <a:pt x="158" y="1401"/>
                    </a:lnTo>
                    <a:lnTo>
                      <a:pt x="156" y="1387"/>
                    </a:lnTo>
                    <a:lnTo>
                      <a:pt x="137" y="1356"/>
                    </a:lnTo>
                    <a:lnTo>
                      <a:pt x="108" y="1259"/>
                    </a:lnTo>
                    <a:lnTo>
                      <a:pt x="104" y="1255"/>
                    </a:lnTo>
                    <a:lnTo>
                      <a:pt x="101" y="1252"/>
                    </a:lnTo>
                    <a:lnTo>
                      <a:pt x="99" y="1250"/>
                    </a:lnTo>
                    <a:lnTo>
                      <a:pt x="96" y="1247"/>
                    </a:lnTo>
                    <a:lnTo>
                      <a:pt x="92" y="1245"/>
                    </a:lnTo>
                    <a:lnTo>
                      <a:pt x="89" y="1247"/>
                    </a:lnTo>
                    <a:lnTo>
                      <a:pt x="89" y="1255"/>
                    </a:lnTo>
                    <a:lnTo>
                      <a:pt x="92" y="1259"/>
                    </a:lnTo>
                    <a:lnTo>
                      <a:pt x="94" y="1262"/>
                    </a:lnTo>
                    <a:lnTo>
                      <a:pt x="99" y="1276"/>
                    </a:lnTo>
                    <a:lnTo>
                      <a:pt x="153" y="1482"/>
                    </a:lnTo>
                    <a:lnTo>
                      <a:pt x="293" y="1465"/>
                    </a:lnTo>
                    <a:lnTo>
                      <a:pt x="316" y="1479"/>
                    </a:lnTo>
                    <a:lnTo>
                      <a:pt x="335" y="1486"/>
                    </a:lnTo>
                    <a:lnTo>
                      <a:pt x="364" y="1498"/>
                    </a:lnTo>
                    <a:lnTo>
                      <a:pt x="373" y="1501"/>
                    </a:lnTo>
                    <a:lnTo>
                      <a:pt x="385" y="1496"/>
                    </a:lnTo>
                    <a:lnTo>
                      <a:pt x="394" y="1484"/>
                    </a:lnTo>
                    <a:lnTo>
                      <a:pt x="425" y="1441"/>
                    </a:lnTo>
                    <a:lnTo>
                      <a:pt x="425" y="1437"/>
                    </a:lnTo>
                    <a:lnTo>
                      <a:pt x="425" y="1434"/>
                    </a:lnTo>
                    <a:lnTo>
                      <a:pt x="423" y="1430"/>
                    </a:lnTo>
                    <a:lnTo>
                      <a:pt x="420" y="1423"/>
                    </a:lnTo>
                    <a:lnTo>
                      <a:pt x="418" y="1418"/>
                    </a:lnTo>
                    <a:lnTo>
                      <a:pt x="420" y="1415"/>
                    </a:lnTo>
                    <a:lnTo>
                      <a:pt x="425" y="1411"/>
                    </a:lnTo>
                    <a:lnTo>
                      <a:pt x="432" y="1408"/>
                    </a:lnTo>
                    <a:lnTo>
                      <a:pt x="439" y="1408"/>
                    </a:lnTo>
                    <a:lnTo>
                      <a:pt x="446" y="1413"/>
                    </a:lnTo>
                    <a:lnTo>
                      <a:pt x="454" y="1415"/>
                    </a:lnTo>
                    <a:lnTo>
                      <a:pt x="463" y="1415"/>
                    </a:lnTo>
                    <a:lnTo>
                      <a:pt x="475" y="1411"/>
                    </a:lnTo>
                    <a:lnTo>
                      <a:pt x="487" y="1406"/>
                    </a:lnTo>
                    <a:lnTo>
                      <a:pt x="494" y="1404"/>
                    </a:lnTo>
                    <a:lnTo>
                      <a:pt x="517" y="1406"/>
                    </a:lnTo>
                    <a:lnTo>
                      <a:pt x="574" y="1437"/>
                    </a:lnTo>
                    <a:lnTo>
                      <a:pt x="586" y="1439"/>
                    </a:lnTo>
                    <a:lnTo>
                      <a:pt x="610" y="1430"/>
                    </a:lnTo>
                    <a:lnTo>
                      <a:pt x="619" y="1420"/>
                    </a:lnTo>
                    <a:lnTo>
                      <a:pt x="619" y="1413"/>
                    </a:lnTo>
                    <a:lnTo>
                      <a:pt x="612" y="1392"/>
                    </a:lnTo>
                    <a:lnTo>
                      <a:pt x="619" y="1380"/>
                    </a:lnTo>
                    <a:lnTo>
                      <a:pt x="624" y="1340"/>
                    </a:lnTo>
                    <a:lnTo>
                      <a:pt x="650" y="1326"/>
                    </a:lnTo>
                    <a:lnTo>
                      <a:pt x="685" y="1323"/>
                    </a:lnTo>
                    <a:lnTo>
                      <a:pt x="709" y="1342"/>
                    </a:lnTo>
                    <a:lnTo>
                      <a:pt x="742" y="1375"/>
                    </a:lnTo>
                    <a:lnTo>
                      <a:pt x="754" y="1382"/>
                    </a:lnTo>
                    <a:lnTo>
                      <a:pt x="778" y="1378"/>
                    </a:lnTo>
                    <a:lnTo>
                      <a:pt x="785" y="1368"/>
                    </a:lnTo>
                    <a:lnTo>
                      <a:pt x="794" y="1368"/>
                    </a:lnTo>
                    <a:lnTo>
                      <a:pt x="799" y="1352"/>
                    </a:lnTo>
                    <a:lnTo>
                      <a:pt x="801" y="1344"/>
                    </a:lnTo>
                    <a:lnTo>
                      <a:pt x="806" y="1337"/>
                    </a:lnTo>
                    <a:lnTo>
                      <a:pt x="813" y="1330"/>
                    </a:lnTo>
                    <a:lnTo>
                      <a:pt x="825" y="1326"/>
                    </a:lnTo>
                    <a:lnTo>
                      <a:pt x="837" y="1314"/>
                    </a:lnTo>
                    <a:lnTo>
                      <a:pt x="865" y="1269"/>
                    </a:lnTo>
                    <a:lnTo>
                      <a:pt x="879" y="1226"/>
                    </a:lnTo>
                    <a:lnTo>
                      <a:pt x="905" y="1217"/>
                    </a:lnTo>
                    <a:lnTo>
                      <a:pt x="976" y="1233"/>
                    </a:lnTo>
                    <a:lnTo>
                      <a:pt x="1000" y="1243"/>
                    </a:lnTo>
                    <a:lnTo>
                      <a:pt x="1021" y="1257"/>
                    </a:lnTo>
                    <a:lnTo>
                      <a:pt x="1064" y="1299"/>
                    </a:lnTo>
                    <a:lnTo>
                      <a:pt x="1071" y="1307"/>
                    </a:lnTo>
                    <a:lnTo>
                      <a:pt x="1071" y="1314"/>
                    </a:lnTo>
                    <a:lnTo>
                      <a:pt x="1076" y="1323"/>
                    </a:lnTo>
                    <a:lnTo>
                      <a:pt x="1080" y="1335"/>
                    </a:lnTo>
                    <a:lnTo>
                      <a:pt x="1099" y="1352"/>
                    </a:lnTo>
                    <a:lnTo>
                      <a:pt x="1123" y="1380"/>
                    </a:lnTo>
                    <a:lnTo>
                      <a:pt x="1135" y="1392"/>
                    </a:lnTo>
                    <a:lnTo>
                      <a:pt x="1147" y="1394"/>
                    </a:lnTo>
                    <a:lnTo>
                      <a:pt x="1173" y="1387"/>
                    </a:lnTo>
                    <a:lnTo>
                      <a:pt x="1187" y="1389"/>
                    </a:lnTo>
                    <a:lnTo>
                      <a:pt x="1189" y="1397"/>
                    </a:lnTo>
                    <a:lnTo>
                      <a:pt x="1189" y="1404"/>
                    </a:lnTo>
                    <a:lnTo>
                      <a:pt x="1187" y="1411"/>
                    </a:lnTo>
                    <a:lnTo>
                      <a:pt x="1187" y="1420"/>
                    </a:lnTo>
                    <a:lnTo>
                      <a:pt x="1189" y="1430"/>
                    </a:lnTo>
                    <a:lnTo>
                      <a:pt x="1199" y="1432"/>
                    </a:lnTo>
                    <a:lnTo>
                      <a:pt x="1222" y="1432"/>
                    </a:lnTo>
                    <a:lnTo>
                      <a:pt x="1239" y="1437"/>
                    </a:lnTo>
                    <a:lnTo>
                      <a:pt x="1248" y="1444"/>
                    </a:lnTo>
                    <a:lnTo>
                      <a:pt x="1253" y="1453"/>
                    </a:lnTo>
                    <a:lnTo>
                      <a:pt x="1255" y="1465"/>
                    </a:lnTo>
                    <a:lnTo>
                      <a:pt x="1253" y="1479"/>
                    </a:lnTo>
                    <a:lnTo>
                      <a:pt x="1262" y="1477"/>
                    </a:lnTo>
                    <a:lnTo>
                      <a:pt x="1270" y="1479"/>
                    </a:lnTo>
                    <a:lnTo>
                      <a:pt x="1298" y="1501"/>
                    </a:lnTo>
                    <a:lnTo>
                      <a:pt x="1345" y="1512"/>
                    </a:lnTo>
                    <a:lnTo>
                      <a:pt x="1364" y="1508"/>
                    </a:lnTo>
                    <a:lnTo>
                      <a:pt x="1400" y="1484"/>
                    </a:lnTo>
                    <a:lnTo>
                      <a:pt x="1475" y="1451"/>
                    </a:lnTo>
                    <a:lnTo>
                      <a:pt x="1494" y="1458"/>
                    </a:lnTo>
                    <a:lnTo>
                      <a:pt x="1499" y="1451"/>
                    </a:lnTo>
                    <a:lnTo>
                      <a:pt x="1501" y="1449"/>
                    </a:lnTo>
                    <a:lnTo>
                      <a:pt x="1489" y="1430"/>
                    </a:lnTo>
                    <a:lnTo>
                      <a:pt x="1497" y="1413"/>
                    </a:lnTo>
                    <a:lnTo>
                      <a:pt x="1523" y="1392"/>
                    </a:lnTo>
                    <a:lnTo>
                      <a:pt x="1523" y="1385"/>
                    </a:lnTo>
                    <a:lnTo>
                      <a:pt x="1504" y="1387"/>
                    </a:lnTo>
                    <a:lnTo>
                      <a:pt x="1494" y="1385"/>
                    </a:lnTo>
                    <a:lnTo>
                      <a:pt x="1489" y="1375"/>
                    </a:lnTo>
                    <a:lnTo>
                      <a:pt x="1492" y="1354"/>
                    </a:lnTo>
                    <a:lnTo>
                      <a:pt x="1501" y="1326"/>
                    </a:lnTo>
                    <a:lnTo>
                      <a:pt x="1501" y="1311"/>
                    </a:lnTo>
                    <a:lnTo>
                      <a:pt x="1494" y="1307"/>
                    </a:lnTo>
                    <a:lnTo>
                      <a:pt x="1388" y="1297"/>
                    </a:lnTo>
                    <a:lnTo>
                      <a:pt x="1367" y="1281"/>
                    </a:lnTo>
                    <a:lnTo>
                      <a:pt x="1383" y="1273"/>
                    </a:lnTo>
                    <a:lnTo>
                      <a:pt x="1421" y="1271"/>
                    </a:lnTo>
                    <a:lnTo>
                      <a:pt x="1440" y="1262"/>
                    </a:lnTo>
                    <a:lnTo>
                      <a:pt x="1442" y="1255"/>
                    </a:lnTo>
                    <a:lnTo>
                      <a:pt x="1447" y="1245"/>
                    </a:lnTo>
                    <a:lnTo>
                      <a:pt x="1452" y="1238"/>
                    </a:lnTo>
                    <a:lnTo>
                      <a:pt x="1459" y="1233"/>
                    </a:lnTo>
                    <a:lnTo>
                      <a:pt x="1471" y="1231"/>
                    </a:lnTo>
                    <a:lnTo>
                      <a:pt x="1530" y="1221"/>
                    </a:lnTo>
                    <a:lnTo>
                      <a:pt x="1539" y="1221"/>
                    </a:lnTo>
                    <a:lnTo>
                      <a:pt x="1546" y="1231"/>
                    </a:lnTo>
                    <a:lnTo>
                      <a:pt x="1551" y="1238"/>
                    </a:lnTo>
                    <a:lnTo>
                      <a:pt x="1553" y="1247"/>
                    </a:lnTo>
                    <a:lnTo>
                      <a:pt x="1558" y="1257"/>
                    </a:lnTo>
                    <a:lnTo>
                      <a:pt x="1572" y="1271"/>
                    </a:lnTo>
                    <a:lnTo>
                      <a:pt x="1579" y="1278"/>
                    </a:lnTo>
                    <a:lnTo>
                      <a:pt x="1589" y="1278"/>
                    </a:lnTo>
                    <a:lnTo>
                      <a:pt x="1596" y="1276"/>
                    </a:lnTo>
                    <a:lnTo>
                      <a:pt x="1598" y="1269"/>
                    </a:lnTo>
                    <a:lnTo>
                      <a:pt x="1601" y="1262"/>
                    </a:lnTo>
                    <a:lnTo>
                      <a:pt x="1605" y="1252"/>
                    </a:lnTo>
                    <a:lnTo>
                      <a:pt x="1601" y="1238"/>
                    </a:lnTo>
                    <a:lnTo>
                      <a:pt x="1594" y="1226"/>
                    </a:lnTo>
                    <a:lnTo>
                      <a:pt x="1589" y="1224"/>
                    </a:lnTo>
                    <a:lnTo>
                      <a:pt x="1594" y="1217"/>
                    </a:lnTo>
                    <a:lnTo>
                      <a:pt x="1601" y="1207"/>
                    </a:lnTo>
                    <a:lnTo>
                      <a:pt x="1608" y="1200"/>
                    </a:lnTo>
                    <a:lnTo>
                      <a:pt x="1610" y="1200"/>
                    </a:lnTo>
                    <a:lnTo>
                      <a:pt x="1612" y="1191"/>
                    </a:lnTo>
                    <a:lnTo>
                      <a:pt x="1627" y="1167"/>
                    </a:lnTo>
                    <a:lnTo>
                      <a:pt x="1627" y="1155"/>
                    </a:lnTo>
                    <a:lnTo>
                      <a:pt x="1627" y="1146"/>
                    </a:lnTo>
                    <a:lnTo>
                      <a:pt x="1624" y="1124"/>
                    </a:lnTo>
                    <a:lnTo>
                      <a:pt x="1617" y="1091"/>
                    </a:lnTo>
                    <a:lnTo>
                      <a:pt x="1617" y="1075"/>
                    </a:lnTo>
                    <a:lnTo>
                      <a:pt x="1629" y="1032"/>
                    </a:lnTo>
                    <a:lnTo>
                      <a:pt x="1624" y="1025"/>
                    </a:lnTo>
                    <a:lnTo>
                      <a:pt x="1612" y="1027"/>
                    </a:lnTo>
                    <a:lnTo>
                      <a:pt x="1596" y="1039"/>
                    </a:lnTo>
                    <a:lnTo>
                      <a:pt x="1605" y="1011"/>
                    </a:lnTo>
                    <a:lnTo>
                      <a:pt x="1610" y="987"/>
                    </a:lnTo>
                    <a:lnTo>
                      <a:pt x="1610" y="963"/>
                    </a:lnTo>
                    <a:lnTo>
                      <a:pt x="1601" y="933"/>
                    </a:lnTo>
                    <a:lnTo>
                      <a:pt x="1584" y="907"/>
                    </a:lnTo>
                    <a:lnTo>
                      <a:pt x="1570" y="892"/>
                    </a:lnTo>
                    <a:lnTo>
                      <a:pt x="1563" y="873"/>
                    </a:lnTo>
                    <a:lnTo>
                      <a:pt x="1568" y="843"/>
                    </a:lnTo>
                    <a:lnTo>
                      <a:pt x="1582" y="817"/>
                    </a:lnTo>
                    <a:lnTo>
                      <a:pt x="1615" y="779"/>
                    </a:lnTo>
                    <a:lnTo>
                      <a:pt x="1629" y="755"/>
                    </a:lnTo>
                    <a:lnTo>
                      <a:pt x="1643" y="713"/>
                    </a:lnTo>
                    <a:lnTo>
                      <a:pt x="1646" y="703"/>
                    </a:lnTo>
                    <a:lnTo>
                      <a:pt x="1657" y="701"/>
                    </a:lnTo>
                    <a:lnTo>
                      <a:pt x="1662" y="696"/>
                    </a:lnTo>
                    <a:lnTo>
                      <a:pt x="1664" y="684"/>
                    </a:lnTo>
                    <a:lnTo>
                      <a:pt x="1664" y="668"/>
                    </a:lnTo>
                    <a:lnTo>
                      <a:pt x="1674" y="672"/>
                    </a:lnTo>
                    <a:lnTo>
                      <a:pt x="1693" y="663"/>
                    </a:lnTo>
                    <a:lnTo>
                      <a:pt x="1700" y="668"/>
                    </a:lnTo>
                    <a:lnTo>
                      <a:pt x="1709" y="675"/>
                    </a:lnTo>
                    <a:lnTo>
                      <a:pt x="1719" y="682"/>
                    </a:lnTo>
                    <a:lnTo>
                      <a:pt x="1731" y="684"/>
                    </a:lnTo>
                    <a:lnTo>
                      <a:pt x="1740" y="682"/>
                    </a:lnTo>
                    <a:lnTo>
                      <a:pt x="1726" y="727"/>
                    </a:lnTo>
                    <a:lnTo>
                      <a:pt x="1728" y="743"/>
                    </a:lnTo>
                    <a:lnTo>
                      <a:pt x="1743" y="762"/>
                    </a:lnTo>
                    <a:lnTo>
                      <a:pt x="1735" y="781"/>
                    </a:lnTo>
                    <a:lnTo>
                      <a:pt x="1724" y="776"/>
                    </a:lnTo>
                    <a:lnTo>
                      <a:pt x="1709" y="767"/>
                    </a:lnTo>
                    <a:lnTo>
                      <a:pt x="1698" y="760"/>
                    </a:lnTo>
                    <a:lnTo>
                      <a:pt x="1686" y="767"/>
                    </a:lnTo>
                    <a:lnTo>
                      <a:pt x="1664" y="788"/>
                    </a:lnTo>
                    <a:lnTo>
                      <a:pt x="1648" y="793"/>
                    </a:lnTo>
                    <a:lnTo>
                      <a:pt x="1667" y="810"/>
                    </a:lnTo>
                    <a:lnTo>
                      <a:pt x="1681" y="826"/>
                    </a:lnTo>
                    <a:lnTo>
                      <a:pt x="1695" y="836"/>
                    </a:lnTo>
                    <a:lnTo>
                      <a:pt x="1714" y="829"/>
                    </a:lnTo>
                    <a:lnTo>
                      <a:pt x="1728" y="817"/>
                    </a:lnTo>
                    <a:lnTo>
                      <a:pt x="1733" y="814"/>
                    </a:lnTo>
                    <a:lnTo>
                      <a:pt x="1764" y="819"/>
                    </a:lnTo>
                    <a:lnTo>
                      <a:pt x="1773" y="824"/>
                    </a:lnTo>
                    <a:lnTo>
                      <a:pt x="1780" y="838"/>
                    </a:lnTo>
                    <a:lnTo>
                      <a:pt x="1773" y="840"/>
                    </a:lnTo>
                    <a:lnTo>
                      <a:pt x="1761" y="852"/>
                    </a:lnTo>
                    <a:lnTo>
                      <a:pt x="1757" y="859"/>
                    </a:lnTo>
                    <a:lnTo>
                      <a:pt x="1764" y="871"/>
                    </a:lnTo>
                    <a:lnTo>
                      <a:pt x="1776" y="892"/>
                    </a:lnTo>
                    <a:lnTo>
                      <a:pt x="1785" y="902"/>
                    </a:lnTo>
                    <a:lnTo>
                      <a:pt x="1795" y="904"/>
                    </a:lnTo>
                    <a:lnTo>
                      <a:pt x="1806" y="902"/>
                    </a:lnTo>
                    <a:lnTo>
                      <a:pt x="1816" y="895"/>
                    </a:lnTo>
                    <a:lnTo>
                      <a:pt x="1823" y="885"/>
                    </a:lnTo>
                    <a:lnTo>
                      <a:pt x="1816" y="864"/>
                    </a:lnTo>
                    <a:lnTo>
                      <a:pt x="1802" y="833"/>
                    </a:lnTo>
                    <a:lnTo>
                      <a:pt x="1792" y="805"/>
                    </a:lnTo>
                    <a:lnTo>
                      <a:pt x="1811" y="774"/>
                    </a:lnTo>
                    <a:lnTo>
                      <a:pt x="1823" y="746"/>
                    </a:lnTo>
                    <a:lnTo>
                      <a:pt x="1837" y="722"/>
                    </a:lnTo>
                    <a:lnTo>
                      <a:pt x="1854" y="727"/>
                    </a:lnTo>
                    <a:lnTo>
                      <a:pt x="1863" y="732"/>
                    </a:lnTo>
                    <a:lnTo>
                      <a:pt x="1873" y="732"/>
                    </a:lnTo>
                    <a:lnTo>
                      <a:pt x="1882" y="736"/>
                    </a:lnTo>
                    <a:lnTo>
                      <a:pt x="1887" y="753"/>
                    </a:lnTo>
                    <a:lnTo>
                      <a:pt x="1884" y="769"/>
                    </a:lnTo>
                    <a:lnTo>
                      <a:pt x="1877" y="776"/>
                    </a:lnTo>
                    <a:lnTo>
                      <a:pt x="1861" y="784"/>
                    </a:lnTo>
                    <a:lnTo>
                      <a:pt x="1882" y="810"/>
                    </a:lnTo>
                    <a:lnTo>
                      <a:pt x="1910" y="824"/>
                    </a:lnTo>
                    <a:lnTo>
                      <a:pt x="1932" y="817"/>
                    </a:lnTo>
                    <a:lnTo>
                      <a:pt x="1934" y="776"/>
                    </a:lnTo>
                    <a:lnTo>
                      <a:pt x="1927" y="739"/>
                    </a:lnTo>
                    <a:lnTo>
                      <a:pt x="1927" y="720"/>
                    </a:lnTo>
                    <a:lnTo>
                      <a:pt x="1939" y="701"/>
                    </a:lnTo>
                    <a:lnTo>
                      <a:pt x="1967" y="675"/>
                    </a:lnTo>
                    <a:lnTo>
                      <a:pt x="2017" y="573"/>
                    </a:lnTo>
                    <a:lnTo>
                      <a:pt x="2022" y="545"/>
                    </a:lnTo>
                    <a:lnTo>
                      <a:pt x="2017" y="514"/>
                    </a:lnTo>
                    <a:lnTo>
                      <a:pt x="2015" y="481"/>
                    </a:lnTo>
                    <a:lnTo>
                      <a:pt x="2019" y="450"/>
                    </a:lnTo>
                    <a:lnTo>
                      <a:pt x="2033" y="431"/>
                    </a:lnTo>
                    <a:lnTo>
                      <a:pt x="2031" y="424"/>
                    </a:lnTo>
                    <a:lnTo>
                      <a:pt x="1981" y="386"/>
                    </a:lnTo>
                    <a:lnTo>
                      <a:pt x="1951" y="34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9"/>
              <p:cNvSpPr>
                <a:spLocks noEditPoints="1"/>
              </p:cNvSpPr>
              <p:nvPr/>
            </p:nvSpPr>
            <p:spPr bwMode="auto">
              <a:xfrm>
                <a:off x="818394" y="3098627"/>
                <a:ext cx="2572941" cy="1726406"/>
              </a:xfrm>
              <a:custGeom>
                <a:avLst/>
                <a:gdLst>
                  <a:gd name="T0" fmla="*/ 2038 w 2161"/>
                  <a:gd name="T1" fmla="*/ 868 h 1450"/>
                  <a:gd name="T2" fmla="*/ 2038 w 2161"/>
                  <a:gd name="T3" fmla="*/ 686 h 1450"/>
                  <a:gd name="T4" fmla="*/ 1830 w 2161"/>
                  <a:gd name="T5" fmla="*/ 525 h 1450"/>
                  <a:gd name="T6" fmla="*/ 1913 w 2161"/>
                  <a:gd name="T7" fmla="*/ 404 h 1450"/>
                  <a:gd name="T8" fmla="*/ 1816 w 2161"/>
                  <a:gd name="T9" fmla="*/ 348 h 1450"/>
                  <a:gd name="T10" fmla="*/ 1823 w 2161"/>
                  <a:gd name="T11" fmla="*/ 428 h 1450"/>
                  <a:gd name="T12" fmla="*/ 1731 w 2161"/>
                  <a:gd name="T13" fmla="*/ 468 h 1450"/>
                  <a:gd name="T14" fmla="*/ 1743 w 2161"/>
                  <a:gd name="T15" fmla="*/ 395 h 1450"/>
                  <a:gd name="T16" fmla="*/ 1584 w 2161"/>
                  <a:gd name="T17" fmla="*/ 364 h 1450"/>
                  <a:gd name="T18" fmla="*/ 1267 w 2161"/>
                  <a:gd name="T19" fmla="*/ 468 h 1450"/>
                  <a:gd name="T20" fmla="*/ 1253 w 2161"/>
                  <a:gd name="T21" fmla="*/ 596 h 1450"/>
                  <a:gd name="T22" fmla="*/ 1300 w 2161"/>
                  <a:gd name="T23" fmla="*/ 639 h 1450"/>
                  <a:gd name="T24" fmla="*/ 1348 w 2161"/>
                  <a:gd name="T25" fmla="*/ 750 h 1450"/>
                  <a:gd name="T26" fmla="*/ 1423 w 2161"/>
                  <a:gd name="T27" fmla="*/ 859 h 1450"/>
                  <a:gd name="T28" fmla="*/ 1456 w 2161"/>
                  <a:gd name="T29" fmla="*/ 972 h 1450"/>
                  <a:gd name="T30" fmla="*/ 1523 w 2161"/>
                  <a:gd name="T31" fmla="*/ 885 h 1450"/>
                  <a:gd name="T32" fmla="*/ 1622 w 2161"/>
                  <a:gd name="T33" fmla="*/ 1034 h 1450"/>
                  <a:gd name="T34" fmla="*/ 1832 w 2161"/>
                  <a:gd name="T35" fmla="*/ 1031 h 1450"/>
                  <a:gd name="T36" fmla="*/ 2145 w 2161"/>
                  <a:gd name="T37" fmla="*/ 1050 h 1450"/>
                  <a:gd name="T38" fmla="*/ 1991 w 2161"/>
                  <a:gd name="T39" fmla="*/ 1271 h 1450"/>
                  <a:gd name="T40" fmla="*/ 2017 w 2161"/>
                  <a:gd name="T41" fmla="*/ 1190 h 1450"/>
                  <a:gd name="T42" fmla="*/ 1899 w 2161"/>
                  <a:gd name="T43" fmla="*/ 1273 h 1450"/>
                  <a:gd name="T44" fmla="*/ 1766 w 2161"/>
                  <a:gd name="T45" fmla="*/ 1230 h 1450"/>
                  <a:gd name="T46" fmla="*/ 1840 w 2161"/>
                  <a:gd name="T47" fmla="*/ 1218 h 1450"/>
                  <a:gd name="T48" fmla="*/ 1400 w 2161"/>
                  <a:gd name="T49" fmla="*/ 1105 h 1450"/>
                  <a:gd name="T50" fmla="*/ 1244 w 2161"/>
                  <a:gd name="T51" fmla="*/ 1119 h 1450"/>
                  <a:gd name="T52" fmla="*/ 1378 w 2161"/>
                  <a:gd name="T53" fmla="*/ 1185 h 1450"/>
                  <a:gd name="T54" fmla="*/ 1324 w 2161"/>
                  <a:gd name="T55" fmla="*/ 1226 h 1450"/>
                  <a:gd name="T56" fmla="*/ 1459 w 2161"/>
                  <a:gd name="T57" fmla="*/ 1275 h 1450"/>
                  <a:gd name="T58" fmla="*/ 1561 w 2161"/>
                  <a:gd name="T59" fmla="*/ 1278 h 1450"/>
                  <a:gd name="T60" fmla="*/ 250 w 2161"/>
                  <a:gd name="T61" fmla="*/ 707 h 1450"/>
                  <a:gd name="T62" fmla="*/ 1293 w 2161"/>
                  <a:gd name="T63" fmla="*/ 1162 h 1450"/>
                  <a:gd name="T64" fmla="*/ 1085 w 2161"/>
                  <a:gd name="T65" fmla="*/ 1152 h 1450"/>
                  <a:gd name="T66" fmla="*/ 1076 w 2161"/>
                  <a:gd name="T67" fmla="*/ 1027 h 1450"/>
                  <a:gd name="T68" fmla="*/ 1125 w 2161"/>
                  <a:gd name="T69" fmla="*/ 951 h 1450"/>
                  <a:gd name="T70" fmla="*/ 1232 w 2161"/>
                  <a:gd name="T71" fmla="*/ 859 h 1450"/>
                  <a:gd name="T72" fmla="*/ 1130 w 2161"/>
                  <a:gd name="T73" fmla="*/ 703 h 1450"/>
                  <a:gd name="T74" fmla="*/ 1158 w 2161"/>
                  <a:gd name="T75" fmla="*/ 570 h 1450"/>
                  <a:gd name="T76" fmla="*/ 1073 w 2161"/>
                  <a:gd name="T77" fmla="*/ 506 h 1450"/>
                  <a:gd name="T78" fmla="*/ 1208 w 2161"/>
                  <a:gd name="T79" fmla="*/ 428 h 1450"/>
                  <a:gd name="T80" fmla="*/ 1035 w 2161"/>
                  <a:gd name="T81" fmla="*/ 281 h 1450"/>
                  <a:gd name="T82" fmla="*/ 1069 w 2161"/>
                  <a:gd name="T83" fmla="*/ 215 h 1450"/>
                  <a:gd name="T84" fmla="*/ 950 w 2161"/>
                  <a:gd name="T85" fmla="*/ 118 h 1450"/>
                  <a:gd name="T86" fmla="*/ 695 w 2161"/>
                  <a:gd name="T87" fmla="*/ 109 h 1450"/>
                  <a:gd name="T88" fmla="*/ 520 w 2161"/>
                  <a:gd name="T89" fmla="*/ 109 h 1450"/>
                  <a:gd name="T90" fmla="*/ 345 w 2161"/>
                  <a:gd name="T91" fmla="*/ 194 h 1450"/>
                  <a:gd name="T92" fmla="*/ 295 w 2161"/>
                  <a:gd name="T93" fmla="*/ 220 h 1450"/>
                  <a:gd name="T94" fmla="*/ 35 w 2161"/>
                  <a:gd name="T95" fmla="*/ 409 h 1450"/>
                  <a:gd name="T96" fmla="*/ 115 w 2161"/>
                  <a:gd name="T97" fmla="*/ 622 h 1450"/>
                  <a:gd name="T98" fmla="*/ 158 w 2161"/>
                  <a:gd name="T99" fmla="*/ 549 h 1450"/>
                  <a:gd name="T100" fmla="*/ 454 w 2161"/>
                  <a:gd name="T101" fmla="*/ 847 h 1450"/>
                  <a:gd name="T102" fmla="*/ 397 w 2161"/>
                  <a:gd name="T103" fmla="*/ 1050 h 1450"/>
                  <a:gd name="T104" fmla="*/ 361 w 2161"/>
                  <a:gd name="T105" fmla="*/ 1176 h 1450"/>
                  <a:gd name="T106" fmla="*/ 487 w 2161"/>
                  <a:gd name="T107" fmla="*/ 1143 h 1450"/>
                  <a:gd name="T108" fmla="*/ 638 w 2161"/>
                  <a:gd name="T109" fmla="*/ 1353 h 1450"/>
                  <a:gd name="T110" fmla="*/ 1047 w 2161"/>
                  <a:gd name="T111" fmla="*/ 1429 h 1450"/>
                  <a:gd name="T112" fmla="*/ 1177 w 2161"/>
                  <a:gd name="T113" fmla="*/ 1327 h 1450"/>
                  <a:gd name="T114" fmla="*/ 1244 w 2161"/>
                  <a:gd name="T115" fmla="*/ 1318 h 1450"/>
                  <a:gd name="T116" fmla="*/ 1331 w 2161"/>
                  <a:gd name="T117" fmla="*/ 1337 h 1450"/>
                  <a:gd name="T118" fmla="*/ 1331 w 2161"/>
                  <a:gd name="T119" fmla="*/ 127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1" h="1450">
                    <a:moveTo>
                      <a:pt x="1934" y="991"/>
                    </a:moveTo>
                    <a:lnTo>
                      <a:pt x="1934" y="991"/>
                    </a:lnTo>
                    <a:lnTo>
                      <a:pt x="1967" y="989"/>
                    </a:lnTo>
                    <a:lnTo>
                      <a:pt x="1996" y="987"/>
                    </a:lnTo>
                    <a:lnTo>
                      <a:pt x="2005" y="982"/>
                    </a:lnTo>
                    <a:lnTo>
                      <a:pt x="2015" y="972"/>
                    </a:lnTo>
                    <a:lnTo>
                      <a:pt x="2019" y="958"/>
                    </a:lnTo>
                    <a:lnTo>
                      <a:pt x="2022" y="944"/>
                    </a:lnTo>
                    <a:lnTo>
                      <a:pt x="2026" y="927"/>
                    </a:lnTo>
                    <a:lnTo>
                      <a:pt x="2041" y="901"/>
                    </a:lnTo>
                    <a:lnTo>
                      <a:pt x="2041" y="894"/>
                    </a:lnTo>
                    <a:lnTo>
                      <a:pt x="2038" y="868"/>
                    </a:lnTo>
                    <a:lnTo>
                      <a:pt x="2038" y="859"/>
                    </a:lnTo>
                    <a:lnTo>
                      <a:pt x="2045" y="830"/>
                    </a:lnTo>
                    <a:lnTo>
                      <a:pt x="2048" y="809"/>
                    </a:lnTo>
                    <a:lnTo>
                      <a:pt x="2045" y="783"/>
                    </a:lnTo>
                    <a:lnTo>
                      <a:pt x="2041" y="757"/>
                    </a:lnTo>
                    <a:lnTo>
                      <a:pt x="2031" y="738"/>
                    </a:lnTo>
                    <a:lnTo>
                      <a:pt x="2008" y="710"/>
                    </a:lnTo>
                    <a:lnTo>
                      <a:pt x="2000" y="695"/>
                    </a:lnTo>
                    <a:lnTo>
                      <a:pt x="2003" y="672"/>
                    </a:lnTo>
                    <a:lnTo>
                      <a:pt x="2012" y="667"/>
                    </a:lnTo>
                    <a:lnTo>
                      <a:pt x="2029" y="674"/>
                    </a:lnTo>
                    <a:lnTo>
                      <a:pt x="2038" y="686"/>
                    </a:lnTo>
                    <a:lnTo>
                      <a:pt x="2045" y="684"/>
                    </a:lnTo>
                    <a:lnTo>
                      <a:pt x="2036" y="665"/>
                    </a:lnTo>
                    <a:lnTo>
                      <a:pt x="2010" y="613"/>
                    </a:lnTo>
                    <a:lnTo>
                      <a:pt x="2003" y="601"/>
                    </a:lnTo>
                    <a:lnTo>
                      <a:pt x="1915" y="508"/>
                    </a:lnTo>
                    <a:lnTo>
                      <a:pt x="1903" y="499"/>
                    </a:lnTo>
                    <a:lnTo>
                      <a:pt x="1851" y="494"/>
                    </a:lnTo>
                    <a:lnTo>
                      <a:pt x="1837" y="494"/>
                    </a:lnTo>
                    <a:lnTo>
                      <a:pt x="1835" y="506"/>
                    </a:lnTo>
                    <a:lnTo>
                      <a:pt x="1835" y="511"/>
                    </a:lnTo>
                    <a:lnTo>
                      <a:pt x="1840" y="518"/>
                    </a:lnTo>
                    <a:lnTo>
                      <a:pt x="1830" y="525"/>
                    </a:lnTo>
                    <a:lnTo>
                      <a:pt x="1818" y="525"/>
                    </a:lnTo>
                    <a:lnTo>
                      <a:pt x="1811" y="518"/>
                    </a:lnTo>
                    <a:lnTo>
                      <a:pt x="1811" y="501"/>
                    </a:lnTo>
                    <a:lnTo>
                      <a:pt x="1818" y="494"/>
                    </a:lnTo>
                    <a:lnTo>
                      <a:pt x="1830" y="490"/>
                    </a:lnTo>
                    <a:lnTo>
                      <a:pt x="1882" y="487"/>
                    </a:lnTo>
                    <a:lnTo>
                      <a:pt x="1913" y="468"/>
                    </a:lnTo>
                    <a:lnTo>
                      <a:pt x="1932" y="452"/>
                    </a:lnTo>
                    <a:lnTo>
                      <a:pt x="1939" y="445"/>
                    </a:lnTo>
                    <a:lnTo>
                      <a:pt x="1937" y="433"/>
                    </a:lnTo>
                    <a:lnTo>
                      <a:pt x="1929" y="416"/>
                    </a:lnTo>
                    <a:lnTo>
                      <a:pt x="1913" y="404"/>
                    </a:lnTo>
                    <a:lnTo>
                      <a:pt x="1911" y="400"/>
                    </a:lnTo>
                    <a:lnTo>
                      <a:pt x="1906" y="397"/>
                    </a:lnTo>
                    <a:lnTo>
                      <a:pt x="1903" y="388"/>
                    </a:lnTo>
                    <a:lnTo>
                      <a:pt x="1901" y="376"/>
                    </a:lnTo>
                    <a:lnTo>
                      <a:pt x="1899" y="369"/>
                    </a:lnTo>
                    <a:lnTo>
                      <a:pt x="1854" y="317"/>
                    </a:lnTo>
                    <a:lnTo>
                      <a:pt x="1830" y="295"/>
                    </a:lnTo>
                    <a:lnTo>
                      <a:pt x="1816" y="298"/>
                    </a:lnTo>
                    <a:lnTo>
                      <a:pt x="1818" y="305"/>
                    </a:lnTo>
                    <a:lnTo>
                      <a:pt x="1828" y="338"/>
                    </a:lnTo>
                    <a:lnTo>
                      <a:pt x="1830" y="359"/>
                    </a:lnTo>
                    <a:lnTo>
                      <a:pt x="1816" y="348"/>
                    </a:lnTo>
                    <a:lnTo>
                      <a:pt x="1814" y="343"/>
                    </a:lnTo>
                    <a:lnTo>
                      <a:pt x="1821" y="364"/>
                    </a:lnTo>
                    <a:lnTo>
                      <a:pt x="1830" y="385"/>
                    </a:lnTo>
                    <a:lnTo>
                      <a:pt x="1837" y="404"/>
                    </a:lnTo>
                    <a:lnTo>
                      <a:pt x="1830" y="421"/>
                    </a:lnTo>
                    <a:lnTo>
                      <a:pt x="1825" y="414"/>
                    </a:lnTo>
                    <a:lnTo>
                      <a:pt x="1814" y="407"/>
                    </a:lnTo>
                    <a:lnTo>
                      <a:pt x="1804" y="404"/>
                    </a:lnTo>
                    <a:lnTo>
                      <a:pt x="1804" y="414"/>
                    </a:lnTo>
                    <a:lnTo>
                      <a:pt x="1806" y="421"/>
                    </a:lnTo>
                    <a:lnTo>
                      <a:pt x="1814" y="426"/>
                    </a:lnTo>
                    <a:lnTo>
                      <a:pt x="1823" y="428"/>
                    </a:lnTo>
                    <a:lnTo>
                      <a:pt x="1828" y="430"/>
                    </a:lnTo>
                    <a:lnTo>
                      <a:pt x="1832" y="433"/>
                    </a:lnTo>
                    <a:lnTo>
                      <a:pt x="1837" y="442"/>
                    </a:lnTo>
                    <a:lnTo>
                      <a:pt x="1840" y="449"/>
                    </a:lnTo>
                    <a:lnTo>
                      <a:pt x="1837" y="454"/>
                    </a:lnTo>
                    <a:lnTo>
                      <a:pt x="1811" y="466"/>
                    </a:lnTo>
                    <a:lnTo>
                      <a:pt x="1769" y="497"/>
                    </a:lnTo>
                    <a:lnTo>
                      <a:pt x="1759" y="497"/>
                    </a:lnTo>
                    <a:lnTo>
                      <a:pt x="1750" y="525"/>
                    </a:lnTo>
                    <a:lnTo>
                      <a:pt x="1724" y="530"/>
                    </a:lnTo>
                    <a:lnTo>
                      <a:pt x="1710" y="511"/>
                    </a:lnTo>
                    <a:lnTo>
                      <a:pt x="1731" y="468"/>
                    </a:lnTo>
                    <a:lnTo>
                      <a:pt x="1738" y="463"/>
                    </a:lnTo>
                    <a:lnTo>
                      <a:pt x="1745" y="463"/>
                    </a:lnTo>
                    <a:lnTo>
                      <a:pt x="1750" y="459"/>
                    </a:lnTo>
                    <a:lnTo>
                      <a:pt x="1752" y="447"/>
                    </a:lnTo>
                    <a:lnTo>
                      <a:pt x="1750" y="440"/>
                    </a:lnTo>
                    <a:lnTo>
                      <a:pt x="1738" y="433"/>
                    </a:lnTo>
                    <a:lnTo>
                      <a:pt x="1736" y="428"/>
                    </a:lnTo>
                    <a:lnTo>
                      <a:pt x="1736" y="414"/>
                    </a:lnTo>
                    <a:lnTo>
                      <a:pt x="1743" y="404"/>
                    </a:lnTo>
                    <a:lnTo>
                      <a:pt x="1754" y="404"/>
                    </a:lnTo>
                    <a:lnTo>
                      <a:pt x="1766" y="407"/>
                    </a:lnTo>
                    <a:lnTo>
                      <a:pt x="1743" y="395"/>
                    </a:lnTo>
                    <a:lnTo>
                      <a:pt x="1731" y="393"/>
                    </a:lnTo>
                    <a:lnTo>
                      <a:pt x="1717" y="393"/>
                    </a:lnTo>
                    <a:lnTo>
                      <a:pt x="1710" y="390"/>
                    </a:lnTo>
                    <a:lnTo>
                      <a:pt x="1702" y="381"/>
                    </a:lnTo>
                    <a:lnTo>
                      <a:pt x="1691" y="366"/>
                    </a:lnTo>
                    <a:lnTo>
                      <a:pt x="1676" y="355"/>
                    </a:lnTo>
                    <a:lnTo>
                      <a:pt x="1622" y="326"/>
                    </a:lnTo>
                    <a:lnTo>
                      <a:pt x="1598" y="319"/>
                    </a:lnTo>
                    <a:lnTo>
                      <a:pt x="1589" y="324"/>
                    </a:lnTo>
                    <a:lnTo>
                      <a:pt x="1594" y="350"/>
                    </a:lnTo>
                    <a:lnTo>
                      <a:pt x="1594" y="359"/>
                    </a:lnTo>
                    <a:lnTo>
                      <a:pt x="1584" y="364"/>
                    </a:lnTo>
                    <a:lnTo>
                      <a:pt x="1582" y="359"/>
                    </a:lnTo>
                    <a:lnTo>
                      <a:pt x="1575" y="343"/>
                    </a:lnTo>
                    <a:lnTo>
                      <a:pt x="1575" y="338"/>
                    </a:lnTo>
                    <a:lnTo>
                      <a:pt x="1568" y="338"/>
                    </a:lnTo>
                    <a:lnTo>
                      <a:pt x="1549" y="343"/>
                    </a:lnTo>
                    <a:lnTo>
                      <a:pt x="1532" y="350"/>
                    </a:lnTo>
                    <a:lnTo>
                      <a:pt x="1504" y="378"/>
                    </a:lnTo>
                    <a:lnTo>
                      <a:pt x="1414" y="421"/>
                    </a:lnTo>
                    <a:lnTo>
                      <a:pt x="1350" y="478"/>
                    </a:lnTo>
                    <a:lnTo>
                      <a:pt x="1315" y="497"/>
                    </a:lnTo>
                    <a:lnTo>
                      <a:pt x="1277" y="482"/>
                    </a:lnTo>
                    <a:lnTo>
                      <a:pt x="1267" y="468"/>
                    </a:lnTo>
                    <a:lnTo>
                      <a:pt x="1267" y="459"/>
                    </a:lnTo>
                    <a:lnTo>
                      <a:pt x="1263" y="452"/>
                    </a:lnTo>
                    <a:lnTo>
                      <a:pt x="1248" y="452"/>
                    </a:lnTo>
                    <a:lnTo>
                      <a:pt x="1210" y="463"/>
                    </a:lnTo>
                    <a:lnTo>
                      <a:pt x="1189" y="501"/>
                    </a:lnTo>
                    <a:lnTo>
                      <a:pt x="1180" y="508"/>
                    </a:lnTo>
                    <a:lnTo>
                      <a:pt x="1173" y="511"/>
                    </a:lnTo>
                    <a:lnTo>
                      <a:pt x="1166" y="518"/>
                    </a:lnTo>
                    <a:lnTo>
                      <a:pt x="1163" y="532"/>
                    </a:lnTo>
                    <a:lnTo>
                      <a:pt x="1192" y="534"/>
                    </a:lnTo>
                    <a:lnTo>
                      <a:pt x="1272" y="589"/>
                    </a:lnTo>
                    <a:lnTo>
                      <a:pt x="1253" y="596"/>
                    </a:lnTo>
                    <a:lnTo>
                      <a:pt x="1232" y="587"/>
                    </a:lnTo>
                    <a:lnTo>
                      <a:pt x="1208" y="570"/>
                    </a:lnTo>
                    <a:lnTo>
                      <a:pt x="1187" y="565"/>
                    </a:lnTo>
                    <a:lnTo>
                      <a:pt x="1189" y="572"/>
                    </a:lnTo>
                    <a:lnTo>
                      <a:pt x="1218" y="598"/>
                    </a:lnTo>
                    <a:lnTo>
                      <a:pt x="1229" y="603"/>
                    </a:lnTo>
                    <a:lnTo>
                      <a:pt x="1258" y="603"/>
                    </a:lnTo>
                    <a:lnTo>
                      <a:pt x="1272" y="610"/>
                    </a:lnTo>
                    <a:lnTo>
                      <a:pt x="1281" y="624"/>
                    </a:lnTo>
                    <a:lnTo>
                      <a:pt x="1263" y="627"/>
                    </a:lnTo>
                    <a:lnTo>
                      <a:pt x="1258" y="627"/>
                    </a:lnTo>
                    <a:lnTo>
                      <a:pt x="1300" y="639"/>
                    </a:lnTo>
                    <a:lnTo>
                      <a:pt x="1293" y="653"/>
                    </a:lnTo>
                    <a:lnTo>
                      <a:pt x="1284" y="660"/>
                    </a:lnTo>
                    <a:lnTo>
                      <a:pt x="1270" y="662"/>
                    </a:lnTo>
                    <a:lnTo>
                      <a:pt x="1258" y="669"/>
                    </a:lnTo>
                    <a:lnTo>
                      <a:pt x="1279" y="691"/>
                    </a:lnTo>
                    <a:lnTo>
                      <a:pt x="1291" y="698"/>
                    </a:lnTo>
                    <a:lnTo>
                      <a:pt x="1300" y="700"/>
                    </a:lnTo>
                    <a:lnTo>
                      <a:pt x="1322" y="695"/>
                    </a:lnTo>
                    <a:lnTo>
                      <a:pt x="1333" y="695"/>
                    </a:lnTo>
                    <a:lnTo>
                      <a:pt x="1341" y="700"/>
                    </a:lnTo>
                    <a:lnTo>
                      <a:pt x="1345" y="743"/>
                    </a:lnTo>
                    <a:lnTo>
                      <a:pt x="1348" y="750"/>
                    </a:lnTo>
                    <a:lnTo>
                      <a:pt x="1357" y="771"/>
                    </a:lnTo>
                    <a:lnTo>
                      <a:pt x="1362" y="785"/>
                    </a:lnTo>
                    <a:lnTo>
                      <a:pt x="1362" y="792"/>
                    </a:lnTo>
                    <a:lnTo>
                      <a:pt x="1355" y="807"/>
                    </a:lnTo>
                    <a:lnTo>
                      <a:pt x="1355" y="814"/>
                    </a:lnTo>
                    <a:lnTo>
                      <a:pt x="1357" y="821"/>
                    </a:lnTo>
                    <a:lnTo>
                      <a:pt x="1367" y="833"/>
                    </a:lnTo>
                    <a:lnTo>
                      <a:pt x="1369" y="837"/>
                    </a:lnTo>
                    <a:lnTo>
                      <a:pt x="1374" y="845"/>
                    </a:lnTo>
                    <a:lnTo>
                      <a:pt x="1383" y="849"/>
                    </a:lnTo>
                    <a:lnTo>
                      <a:pt x="1393" y="854"/>
                    </a:lnTo>
                    <a:lnTo>
                      <a:pt x="1423" y="859"/>
                    </a:lnTo>
                    <a:lnTo>
                      <a:pt x="1435" y="863"/>
                    </a:lnTo>
                    <a:lnTo>
                      <a:pt x="1438" y="873"/>
                    </a:lnTo>
                    <a:lnTo>
                      <a:pt x="1435" y="887"/>
                    </a:lnTo>
                    <a:lnTo>
                      <a:pt x="1435" y="901"/>
                    </a:lnTo>
                    <a:lnTo>
                      <a:pt x="1440" y="913"/>
                    </a:lnTo>
                    <a:lnTo>
                      <a:pt x="1454" y="942"/>
                    </a:lnTo>
                    <a:lnTo>
                      <a:pt x="1456" y="951"/>
                    </a:lnTo>
                    <a:lnTo>
                      <a:pt x="1454" y="956"/>
                    </a:lnTo>
                    <a:lnTo>
                      <a:pt x="1452" y="956"/>
                    </a:lnTo>
                    <a:lnTo>
                      <a:pt x="1454" y="963"/>
                    </a:lnTo>
                    <a:lnTo>
                      <a:pt x="1454" y="968"/>
                    </a:lnTo>
                    <a:lnTo>
                      <a:pt x="1456" y="972"/>
                    </a:lnTo>
                    <a:lnTo>
                      <a:pt x="1482" y="972"/>
                    </a:lnTo>
                    <a:lnTo>
                      <a:pt x="1485" y="970"/>
                    </a:lnTo>
                    <a:lnTo>
                      <a:pt x="1485" y="949"/>
                    </a:lnTo>
                    <a:lnTo>
                      <a:pt x="1454" y="913"/>
                    </a:lnTo>
                    <a:lnTo>
                      <a:pt x="1449" y="894"/>
                    </a:lnTo>
                    <a:lnTo>
                      <a:pt x="1456" y="882"/>
                    </a:lnTo>
                    <a:lnTo>
                      <a:pt x="1466" y="885"/>
                    </a:lnTo>
                    <a:lnTo>
                      <a:pt x="1485" y="899"/>
                    </a:lnTo>
                    <a:lnTo>
                      <a:pt x="1497" y="899"/>
                    </a:lnTo>
                    <a:lnTo>
                      <a:pt x="1506" y="894"/>
                    </a:lnTo>
                    <a:lnTo>
                      <a:pt x="1513" y="889"/>
                    </a:lnTo>
                    <a:lnTo>
                      <a:pt x="1523" y="885"/>
                    </a:lnTo>
                    <a:lnTo>
                      <a:pt x="1539" y="889"/>
                    </a:lnTo>
                    <a:lnTo>
                      <a:pt x="1551" y="904"/>
                    </a:lnTo>
                    <a:lnTo>
                      <a:pt x="1563" y="923"/>
                    </a:lnTo>
                    <a:lnTo>
                      <a:pt x="1577" y="939"/>
                    </a:lnTo>
                    <a:lnTo>
                      <a:pt x="1570" y="960"/>
                    </a:lnTo>
                    <a:lnTo>
                      <a:pt x="1520" y="1010"/>
                    </a:lnTo>
                    <a:lnTo>
                      <a:pt x="1534" y="1015"/>
                    </a:lnTo>
                    <a:lnTo>
                      <a:pt x="1561" y="1003"/>
                    </a:lnTo>
                    <a:lnTo>
                      <a:pt x="1577" y="1003"/>
                    </a:lnTo>
                    <a:lnTo>
                      <a:pt x="1589" y="1008"/>
                    </a:lnTo>
                    <a:lnTo>
                      <a:pt x="1610" y="1027"/>
                    </a:lnTo>
                    <a:lnTo>
                      <a:pt x="1622" y="1034"/>
                    </a:lnTo>
                    <a:lnTo>
                      <a:pt x="1620" y="1005"/>
                    </a:lnTo>
                    <a:lnTo>
                      <a:pt x="1622" y="994"/>
                    </a:lnTo>
                    <a:lnTo>
                      <a:pt x="1646" y="994"/>
                    </a:lnTo>
                    <a:lnTo>
                      <a:pt x="1707" y="1022"/>
                    </a:lnTo>
                    <a:lnTo>
                      <a:pt x="1717" y="1022"/>
                    </a:lnTo>
                    <a:lnTo>
                      <a:pt x="1736" y="1017"/>
                    </a:lnTo>
                    <a:lnTo>
                      <a:pt x="1745" y="1020"/>
                    </a:lnTo>
                    <a:lnTo>
                      <a:pt x="1752" y="1022"/>
                    </a:lnTo>
                    <a:lnTo>
                      <a:pt x="1757" y="1027"/>
                    </a:lnTo>
                    <a:lnTo>
                      <a:pt x="1766" y="1031"/>
                    </a:lnTo>
                    <a:lnTo>
                      <a:pt x="1783" y="1034"/>
                    </a:lnTo>
                    <a:lnTo>
                      <a:pt x="1832" y="1031"/>
                    </a:lnTo>
                    <a:lnTo>
                      <a:pt x="1863" y="1043"/>
                    </a:lnTo>
                    <a:lnTo>
                      <a:pt x="1880" y="1043"/>
                    </a:lnTo>
                    <a:lnTo>
                      <a:pt x="1892" y="1029"/>
                    </a:lnTo>
                    <a:lnTo>
                      <a:pt x="1899" y="1015"/>
                    </a:lnTo>
                    <a:lnTo>
                      <a:pt x="1908" y="1005"/>
                    </a:lnTo>
                    <a:lnTo>
                      <a:pt x="1922" y="996"/>
                    </a:lnTo>
                    <a:lnTo>
                      <a:pt x="1934" y="991"/>
                    </a:lnTo>
                    <a:close/>
                    <a:moveTo>
                      <a:pt x="2142" y="840"/>
                    </a:moveTo>
                    <a:lnTo>
                      <a:pt x="2142" y="840"/>
                    </a:lnTo>
                    <a:lnTo>
                      <a:pt x="2161" y="847"/>
                    </a:lnTo>
                    <a:lnTo>
                      <a:pt x="2152" y="1008"/>
                    </a:lnTo>
                    <a:lnTo>
                      <a:pt x="2145" y="1050"/>
                    </a:lnTo>
                    <a:lnTo>
                      <a:pt x="2119" y="1133"/>
                    </a:lnTo>
                    <a:lnTo>
                      <a:pt x="2083" y="1377"/>
                    </a:lnTo>
                    <a:lnTo>
                      <a:pt x="2078" y="1394"/>
                    </a:lnTo>
                    <a:lnTo>
                      <a:pt x="2069" y="1401"/>
                    </a:lnTo>
                    <a:lnTo>
                      <a:pt x="2052" y="1403"/>
                    </a:lnTo>
                    <a:lnTo>
                      <a:pt x="2041" y="1391"/>
                    </a:lnTo>
                    <a:lnTo>
                      <a:pt x="2010" y="1320"/>
                    </a:lnTo>
                    <a:lnTo>
                      <a:pt x="2000" y="1306"/>
                    </a:lnTo>
                    <a:lnTo>
                      <a:pt x="1989" y="1297"/>
                    </a:lnTo>
                    <a:lnTo>
                      <a:pt x="1963" y="1280"/>
                    </a:lnTo>
                    <a:lnTo>
                      <a:pt x="1981" y="1278"/>
                    </a:lnTo>
                    <a:lnTo>
                      <a:pt x="1991" y="1271"/>
                    </a:lnTo>
                    <a:lnTo>
                      <a:pt x="1998" y="1259"/>
                    </a:lnTo>
                    <a:lnTo>
                      <a:pt x="2008" y="1240"/>
                    </a:lnTo>
                    <a:lnTo>
                      <a:pt x="2012" y="1216"/>
                    </a:lnTo>
                    <a:lnTo>
                      <a:pt x="2015" y="1209"/>
                    </a:lnTo>
                    <a:lnTo>
                      <a:pt x="2022" y="1216"/>
                    </a:lnTo>
                    <a:lnTo>
                      <a:pt x="2026" y="1216"/>
                    </a:lnTo>
                    <a:lnTo>
                      <a:pt x="2045" y="1209"/>
                    </a:lnTo>
                    <a:lnTo>
                      <a:pt x="2041" y="1197"/>
                    </a:lnTo>
                    <a:lnTo>
                      <a:pt x="2036" y="1183"/>
                    </a:lnTo>
                    <a:lnTo>
                      <a:pt x="2029" y="1188"/>
                    </a:lnTo>
                    <a:lnTo>
                      <a:pt x="2024" y="1190"/>
                    </a:lnTo>
                    <a:lnTo>
                      <a:pt x="2017" y="1190"/>
                    </a:lnTo>
                    <a:lnTo>
                      <a:pt x="2010" y="1185"/>
                    </a:lnTo>
                    <a:lnTo>
                      <a:pt x="2015" y="1155"/>
                    </a:lnTo>
                    <a:lnTo>
                      <a:pt x="2026" y="1129"/>
                    </a:lnTo>
                    <a:lnTo>
                      <a:pt x="2062" y="1076"/>
                    </a:lnTo>
                    <a:lnTo>
                      <a:pt x="2076" y="1060"/>
                    </a:lnTo>
                    <a:lnTo>
                      <a:pt x="2109" y="996"/>
                    </a:lnTo>
                    <a:lnTo>
                      <a:pt x="2109" y="958"/>
                    </a:lnTo>
                    <a:lnTo>
                      <a:pt x="2123" y="892"/>
                    </a:lnTo>
                    <a:lnTo>
                      <a:pt x="2142" y="840"/>
                    </a:lnTo>
                    <a:close/>
                    <a:moveTo>
                      <a:pt x="1892" y="1268"/>
                    </a:moveTo>
                    <a:lnTo>
                      <a:pt x="1892" y="1268"/>
                    </a:lnTo>
                    <a:lnTo>
                      <a:pt x="1899" y="1273"/>
                    </a:lnTo>
                    <a:lnTo>
                      <a:pt x="1844" y="1292"/>
                    </a:lnTo>
                    <a:lnTo>
                      <a:pt x="1830" y="1313"/>
                    </a:lnTo>
                    <a:lnTo>
                      <a:pt x="1823" y="1318"/>
                    </a:lnTo>
                    <a:lnTo>
                      <a:pt x="1804" y="1311"/>
                    </a:lnTo>
                    <a:lnTo>
                      <a:pt x="1657" y="1190"/>
                    </a:lnTo>
                    <a:lnTo>
                      <a:pt x="1641" y="1164"/>
                    </a:lnTo>
                    <a:lnTo>
                      <a:pt x="1634" y="1143"/>
                    </a:lnTo>
                    <a:lnTo>
                      <a:pt x="1646" y="1155"/>
                    </a:lnTo>
                    <a:lnTo>
                      <a:pt x="1714" y="1181"/>
                    </a:lnTo>
                    <a:lnTo>
                      <a:pt x="1733" y="1195"/>
                    </a:lnTo>
                    <a:lnTo>
                      <a:pt x="1757" y="1221"/>
                    </a:lnTo>
                    <a:lnTo>
                      <a:pt x="1766" y="1230"/>
                    </a:lnTo>
                    <a:lnTo>
                      <a:pt x="1778" y="1235"/>
                    </a:lnTo>
                    <a:lnTo>
                      <a:pt x="1790" y="1233"/>
                    </a:lnTo>
                    <a:lnTo>
                      <a:pt x="1797" y="1228"/>
                    </a:lnTo>
                    <a:lnTo>
                      <a:pt x="1799" y="1218"/>
                    </a:lnTo>
                    <a:lnTo>
                      <a:pt x="1790" y="1197"/>
                    </a:lnTo>
                    <a:lnTo>
                      <a:pt x="1804" y="1211"/>
                    </a:lnTo>
                    <a:lnTo>
                      <a:pt x="1818" y="1249"/>
                    </a:lnTo>
                    <a:lnTo>
                      <a:pt x="1828" y="1254"/>
                    </a:lnTo>
                    <a:lnTo>
                      <a:pt x="1842" y="1254"/>
                    </a:lnTo>
                    <a:lnTo>
                      <a:pt x="1854" y="1249"/>
                    </a:lnTo>
                    <a:lnTo>
                      <a:pt x="1854" y="1237"/>
                    </a:lnTo>
                    <a:lnTo>
                      <a:pt x="1840" y="1218"/>
                    </a:lnTo>
                    <a:lnTo>
                      <a:pt x="1854" y="1228"/>
                    </a:lnTo>
                    <a:lnTo>
                      <a:pt x="1870" y="1235"/>
                    </a:lnTo>
                    <a:lnTo>
                      <a:pt x="1880" y="1244"/>
                    </a:lnTo>
                    <a:lnTo>
                      <a:pt x="1885" y="1266"/>
                    </a:lnTo>
                    <a:lnTo>
                      <a:pt x="1892" y="1268"/>
                    </a:lnTo>
                    <a:close/>
                    <a:moveTo>
                      <a:pt x="1516" y="1181"/>
                    </a:moveTo>
                    <a:lnTo>
                      <a:pt x="1516" y="1181"/>
                    </a:lnTo>
                    <a:lnTo>
                      <a:pt x="1504" y="1162"/>
                    </a:lnTo>
                    <a:lnTo>
                      <a:pt x="1480" y="1136"/>
                    </a:lnTo>
                    <a:lnTo>
                      <a:pt x="1459" y="1117"/>
                    </a:lnTo>
                    <a:lnTo>
                      <a:pt x="1433" y="1105"/>
                    </a:lnTo>
                    <a:lnTo>
                      <a:pt x="1400" y="1105"/>
                    </a:lnTo>
                    <a:lnTo>
                      <a:pt x="1374" y="1095"/>
                    </a:lnTo>
                    <a:lnTo>
                      <a:pt x="1324" y="1048"/>
                    </a:lnTo>
                    <a:lnTo>
                      <a:pt x="1291" y="1046"/>
                    </a:lnTo>
                    <a:lnTo>
                      <a:pt x="1267" y="1053"/>
                    </a:lnTo>
                    <a:lnTo>
                      <a:pt x="1206" y="1093"/>
                    </a:lnTo>
                    <a:lnTo>
                      <a:pt x="1208" y="1102"/>
                    </a:lnTo>
                    <a:lnTo>
                      <a:pt x="1222" y="1107"/>
                    </a:lnTo>
                    <a:lnTo>
                      <a:pt x="1232" y="1105"/>
                    </a:lnTo>
                    <a:lnTo>
                      <a:pt x="1244" y="1098"/>
                    </a:lnTo>
                    <a:lnTo>
                      <a:pt x="1258" y="1095"/>
                    </a:lnTo>
                    <a:lnTo>
                      <a:pt x="1255" y="1107"/>
                    </a:lnTo>
                    <a:lnTo>
                      <a:pt x="1244" y="1119"/>
                    </a:lnTo>
                    <a:lnTo>
                      <a:pt x="1241" y="1124"/>
                    </a:lnTo>
                    <a:lnTo>
                      <a:pt x="1246" y="1136"/>
                    </a:lnTo>
                    <a:lnTo>
                      <a:pt x="1255" y="1138"/>
                    </a:lnTo>
                    <a:lnTo>
                      <a:pt x="1265" y="1138"/>
                    </a:lnTo>
                    <a:lnTo>
                      <a:pt x="1272" y="1143"/>
                    </a:lnTo>
                    <a:lnTo>
                      <a:pt x="1281" y="1143"/>
                    </a:lnTo>
                    <a:lnTo>
                      <a:pt x="1338" y="1131"/>
                    </a:lnTo>
                    <a:lnTo>
                      <a:pt x="1341" y="1138"/>
                    </a:lnTo>
                    <a:lnTo>
                      <a:pt x="1333" y="1152"/>
                    </a:lnTo>
                    <a:lnTo>
                      <a:pt x="1341" y="1162"/>
                    </a:lnTo>
                    <a:lnTo>
                      <a:pt x="1374" y="1178"/>
                    </a:lnTo>
                    <a:lnTo>
                      <a:pt x="1378" y="1185"/>
                    </a:lnTo>
                    <a:lnTo>
                      <a:pt x="1376" y="1188"/>
                    </a:lnTo>
                    <a:lnTo>
                      <a:pt x="1374" y="1192"/>
                    </a:lnTo>
                    <a:lnTo>
                      <a:pt x="1378" y="1200"/>
                    </a:lnTo>
                    <a:lnTo>
                      <a:pt x="1383" y="1209"/>
                    </a:lnTo>
                    <a:lnTo>
                      <a:pt x="1388" y="1211"/>
                    </a:lnTo>
                    <a:lnTo>
                      <a:pt x="1374" y="1218"/>
                    </a:lnTo>
                    <a:lnTo>
                      <a:pt x="1352" y="1204"/>
                    </a:lnTo>
                    <a:lnTo>
                      <a:pt x="1333" y="1188"/>
                    </a:lnTo>
                    <a:lnTo>
                      <a:pt x="1315" y="1178"/>
                    </a:lnTo>
                    <a:lnTo>
                      <a:pt x="1317" y="1185"/>
                    </a:lnTo>
                    <a:lnTo>
                      <a:pt x="1322" y="1185"/>
                    </a:lnTo>
                    <a:lnTo>
                      <a:pt x="1324" y="1226"/>
                    </a:lnTo>
                    <a:lnTo>
                      <a:pt x="1343" y="1259"/>
                    </a:lnTo>
                    <a:lnTo>
                      <a:pt x="1371" y="1275"/>
                    </a:lnTo>
                    <a:lnTo>
                      <a:pt x="1400" y="1273"/>
                    </a:lnTo>
                    <a:lnTo>
                      <a:pt x="1407" y="1268"/>
                    </a:lnTo>
                    <a:lnTo>
                      <a:pt x="1416" y="1256"/>
                    </a:lnTo>
                    <a:lnTo>
                      <a:pt x="1423" y="1254"/>
                    </a:lnTo>
                    <a:lnTo>
                      <a:pt x="1430" y="1252"/>
                    </a:lnTo>
                    <a:lnTo>
                      <a:pt x="1466" y="1261"/>
                    </a:lnTo>
                    <a:lnTo>
                      <a:pt x="1506" y="1287"/>
                    </a:lnTo>
                    <a:lnTo>
                      <a:pt x="1506" y="1297"/>
                    </a:lnTo>
                    <a:lnTo>
                      <a:pt x="1485" y="1289"/>
                    </a:lnTo>
                    <a:lnTo>
                      <a:pt x="1459" y="1275"/>
                    </a:lnTo>
                    <a:lnTo>
                      <a:pt x="1435" y="1268"/>
                    </a:lnTo>
                    <a:lnTo>
                      <a:pt x="1416" y="1280"/>
                    </a:lnTo>
                    <a:lnTo>
                      <a:pt x="1419" y="1289"/>
                    </a:lnTo>
                    <a:lnTo>
                      <a:pt x="1433" y="1297"/>
                    </a:lnTo>
                    <a:lnTo>
                      <a:pt x="1468" y="1304"/>
                    </a:lnTo>
                    <a:lnTo>
                      <a:pt x="1480" y="1311"/>
                    </a:lnTo>
                    <a:lnTo>
                      <a:pt x="1492" y="1313"/>
                    </a:lnTo>
                    <a:lnTo>
                      <a:pt x="1506" y="1304"/>
                    </a:lnTo>
                    <a:lnTo>
                      <a:pt x="1518" y="1292"/>
                    </a:lnTo>
                    <a:lnTo>
                      <a:pt x="1527" y="1285"/>
                    </a:lnTo>
                    <a:lnTo>
                      <a:pt x="1549" y="1282"/>
                    </a:lnTo>
                    <a:lnTo>
                      <a:pt x="1561" y="1278"/>
                    </a:lnTo>
                    <a:lnTo>
                      <a:pt x="1558" y="1266"/>
                    </a:lnTo>
                    <a:lnTo>
                      <a:pt x="1516" y="1181"/>
                    </a:lnTo>
                    <a:close/>
                    <a:moveTo>
                      <a:pt x="312" y="821"/>
                    </a:moveTo>
                    <a:lnTo>
                      <a:pt x="312" y="821"/>
                    </a:lnTo>
                    <a:lnTo>
                      <a:pt x="295" y="830"/>
                    </a:lnTo>
                    <a:lnTo>
                      <a:pt x="274" y="814"/>
                    </a:lnTo>
                    <a:lnTo>
                      <a:pt x="253" y="783"/>
                    </a:lnTo>
                    <a:lnTo>
                      <a:pt x="222" y="726"/>
                    </a:lnTo>
                    <a:lnTo>
                      <a:pt x="215" y="698"/>
                    </a:lnTo>
                    <a:lnTo>
                      <a:pt x="220" y="679"/>
                    </a:lnTo>
                    <a:lnTo>
                      <a:pt x="243" y="672"/>
                    </a:lnTo>
                    <a:lnTo>
                      <a:pt x="250" y="707"/>
                    </a:lnTo>
                    <a:lnTo>
                      <a:pt x="264" y="714"/>
                    </a:lnTo>
                    <a:lnTo>
                      <a:pt x="279" y="710"/>
                    </a:lnTo>
                    <a:lnTo>
                      <a:pt x="290" y="719"/>
                    </a:lnTo>
                    <a:lnTo>
                      <a:pt x="293" y="733"/>
                    </a:lnTo>
                    <a:lnTo>
                      <a:pt x="286" y="762"/>
                    </a:lnTo>
                    <a:lnTo>
                      <a:pt x="290" y="776"/>
                    </a:lnTo>
                    <a:lnTo>
                      <a:pt x="298" y="788"/>
                    </a:lnTo>
                    <a:lnTo>
                      <a:pt x="305" y="811"/>
                    </a:lnTo>
                    <a:lnTo>
                      <a:pt x="312" y="821"/>
                    </a:lnTo>
                    <a:close/>
                    <a:moveTo>
                      <a:pt x="1300" y="1181"/>
                    </a:moveTo>
                    <a:lnTo>
                      <a:pt x="1300" y="1181"/>
                    </a:lnTo>
                    <a:lnTo>
                      <a:pt x="1293" y="1162"/>
                    </a:lnTo>
                    <a:lnTo>
                      <a:pt x="1281" y="1157"/>
                    </a:lnTo>
                    <a:lnTo>
                      <a:pt x="1239" y="1150"/>
                    </a:lnTo>
                    <a:lnTo>
                      <a:pt x="1222" y="1140"/>
                    </a:lnTo>
                    <a:lnTo>
                      <a:pt x="1189" y="1110"/>
                    </a:lnTo>
                    <a:lnTo>
                      <a:pt x="1173" y="1105"/>
                    </a:lnTo>
                    <a:lnTo>
                      <a:pt x="1163" y="1110"/>
                    </a:lnTo>
                    <a:lnTo>
                      <a:pt x="1158" y="1117"/>
                    </a:lnTo>
                    <a:lnTo>
                      <a:pt x="1154" y="1121"/>
                    </a:lnTo>
                    <a:lnTo>
                      <a:pt x="1149" y="1126"/>
                    </a:lnTo>
                    <a:lnTo>
                      <a:pt x="1144" y="1129"/>
                    </a:lnTo>
                    <a:lnTo>
                      <a:pt x="1125" y="1131"/>
                    </a:lnTo>
                    <a:lnTo>
                      <a:pt x="1085" y="1152"/>
                    </a:lnTo>
                    <a:lnTo>
                      <a:pt x="1076" y="1152"/>
                    </a:lnTo>
                    <a:lnTo>
                      <a:pt x="1066" y="1136"/>
                    </a:lnTo>
                    <a:lnTo>
                      <a:pt x="1078" y="1124"/>
                    </a:lnTo>
                    <a:lnTo>
                      <a:pt x="1111" y="1112"/>
                    </a:lnTo>
                    <a:lnTo>
                      <a:pt x="1125" y="1105"/>
                    </a:lnTo>
                    <a:lnTo>
                      <a:pt x="1135" y="1091"/>
                    </a:lnTo>
                    <a:lnTo>
                      <a:pt x="1151" y="1065"/>
                    </a:lnTo>
                    <a:lnTo>
                      <a:pt x="1130" y="1039"/>
                    </a:lnTo>
                    <a:lnTo>
                      <a:pt x="1118" y="1029"/>
                    </a:lnTo>
                    <a:lnTo>
                      <a:pt x="1106" y="1024"/>
                    </a:lnTo>
                    <a:lnTo>
                      <a:pt x="1085" y="1027"/>
                    </a:lnTo>
                    <a:lnTo>
                      <a:pt x="1076" y="1027"/>
                    </a:lnTo>
                    <a:lnTo>
                      <a:pt x="1069" y="1022"/>
                    </a:lnTo>
                    <a:lnTo>
                      <a:pt x="1076" y="1013"/>
                    </a:lnTo>
                    <a:lnTo>
                      <a:pt x="1085" y="1008"/>
                    </a:lnTo>
                    <a:lnTo>
                      <a:pt x="1106" y="1008"/>
                    </a:lnTo>
                    <a:lnTo>
                      <a:pt x="1106" y="998"/>
                    </a:lnTo>
                    <a:lnTo>
                      <a:pt x="1092" y="1001"/>
                    </a:lnTo>
                    <a:lnTo>
                      <a:pt x="1085" y="991"/>
                    </a:lnTo>
                    <a:lnTo>
                      <a:pt x="1085" y="979"/>
                    </a:lnTo>
                    <a:lnTo>
                      <a:pt x="1090" y="975"/>
                    </a:lnTo>
                    <a:lnTo>
                      <a:pt x="1099" y="970"/>
                    </a:lnTo>
                    <a:lnTo>
                      <a:pt x="1109" y="965"/>
                    </a:lnTo>
                    <a:lnTo>
                      <a:pt x="1125" y="951"/>
                    </a:lnTo>
                    <a:lnTo>
                      <a:pt x="1130" y="944"/>
                    </a:lnTo>
                    <a:lnTo>
                      <a:pt x="1135" y="934"/>
                    </a:lnTo>
                    <a:lnTo>
                      <a:pt x="1140" y="927"/>
                    </a:lnTo>
                    <a:lnTo>
                      <a:pt x="1149" y="923"/>
                    </a:lnTo>
                    <a:lnTo>
                      <a:pt x="1194" y="925"/>
                    </a:lnTo>
                    <a:lnTo>
                      <a:pt x="1203" y="923"/>
                    </a:lnTo>
                    <a:lnTo>
                      <a:pt x="1213" y="918"/>
                    </a:lnTo>
                    <a:lnTo>
                      <a:pt x="1222" y="911"/>
                    </a:lnTo>
                    <a:lnTo>
                      <a:pt x="1225" y="899"/>
                    </a:lnTo>
                    <a:lnTo>
                      <a:pt x="1225" y="880"/>
                    </a:lnTo>
                    <a:lnTo>
                      <a:pt x="1227" y="868"/>
                    </a:lnTo>
                    <a:lnTo>
                      <a:pt x="1232" y="859"/>
                    </a:lnTo>
                    <a:lnTo>
                      <a:pt x="1232" y="842"/>
                    </a:lnTo>
                    <a:lnTo>
                      <a:pt x="1227" y="823"/>
                    </a:lnTo>
                    <a:lnTo>
                      <a:pt x="1215" y="816"/>
                    </a:lnTo>
                    <a:lnTo>
                      <a:pt x="1206" y="811"/>
                    </a:lnTo>
                    <a:lnTo>
                      <a:pt x="1173" y="769"/>
                    </a:lnTo>
                    <a:lnTo>
                      <a:pt x="1163" y="762"/>
                    </a:lnTo>
                    <a:lnTo>
                      <a:pt x="1163" y="752"/>
                    </a:lnTo>
                    <a:lnTo>
                      <a:pt x="1173" y="740"/>
                    </a:lnTo>
                    <a:lnTo>
                      <a:pt x="1168" y="729"/>
                    </a:lnTo>
                    <a:lnTo>
                      <a:pt x="1156" y="719"/>
                    </a:lnTo>
                    <a:lnTo>
                      <a:pt x="1147" y="712"/>
                    </a:lnTo>
                    <a:lnTo>
                      <a:pt x="1130" y="703"/>
                    </a:lnTo>
                    <a:lnTo>
                      <a:pt x="1128" y="693"/>
                    </a:lnTo>
                    <a:lnTo>
                      <a:pt x="1132" y="684"/>
                    </a:lnTo>
                    <a:lnTo>
                      <a:pt x="1132" y="667"/>
                    </a:lnTo>
                    <a:lnTo>
                      <a:pt x="1128" y="658"/>
                    </a:lnTo>
                    <a:lnTo>
                      <a:pt x="1121" y="648"/>
                    </a:lnTo>
                    <a:lnTo>
                      <a:pt x="1116" y="641"/>
                    </a:lnTo>
                    <a:lnTo>
                      <a:pt x="1109" y="627"/>
                    </a:lnTo>
                    <a:lnTo>
                      <a:pt x="1121" y="620"/>
                    </a:lnTo>
                    <a:lnTo>
                      <a:pt x="1144" y="613"/>
                    </a:lnTo>
                    <a:lnTo>
                      <a:pt x="1154" y="603"/>
                    </a:lnTo>
                    <a:lnTo>
                      <a:pt x="1158" y="587"/>
                    </a:lnTo>
                    <a:lnTo>
                      <a:pt x="1158" y="570"/>
                    </a:lnTo>
                    <a:lnTo>
                      <a:pt x="1154" y="556"/>
                    </a:lnTo>
                    <a:lnTo>
                      <a:pt x="1109" y="539"/>
                    </a:lnTo>
                    <a:lnTo>
                      <a:pt x="1102" y="542"/>
                    </a:lnTo>
                    <a:lnTo>
                      <a:pt x="1097" y="546"/>
                    </a:lnTo>
                    <a:lnTo>
                      <a:pt x="1061" y="558"/>
                    </a:lnTo>
                    <a:lnTo>
                      <a:pt x="1047" y="563"/>
                    </a:lnTo>
                    <a:lnTo>
                      <a:pt x="1033" y="556"/>
                    </a:lnTo>
                    <a:lnTo>
                      <a:pt x="1045" y="544"/>
                    </a:lnTo>
                    <a:lnTo>
                      <a:pt x="1071" y="530"/>
                    </a:lnTo>
                    <a:lnTo>
                      <a:pt x="1078" y="516"/>
                    </a:lnTo>
                    <a:lnTo>
                      <a:pt x="1076" y="511"/>
                    </a:lnTo>
                    <a:lnTo>
                      <a:pt x="1073" y="506"/>
                    </a:lnTo>
                    <a:lnTo>
                      <a:pt x="1083" y="506"/>
                    </a:lnTo>
                    <a:lnTo>
                      <a:pt x="1099" y="511"/>
                    </a:lnTo>
                    <a:lnTo>
                      <a:pt x="1109" y="511"/>
                    </a:lnTo>
                    <a:lnTo>
                      <a:pt x="1118" y="506"/>
                    </a:lnTo>
                    <a:lnTo>
                      <a:pt x="1132" y="494"/>
                    </a:lnTo>
                    <a:lnTo>
                      <a:pt x="1177" y="475"/>
                    </a:lnTo>
                    <a:lnTo>
                      <a:pt x="1180" y="471"/>
                    </a:lnTo>
                    <a:lnTo>
                      <a:pt x="1177" y="459"/>
                    </a:lnTo>
                    <a:lnTo>
                      <a:pt x="1177" y="447"/>
                    </a:lnTo>
                    <a:lnTo>
                      <a:pt x="1182" y="440"/>
                    </a:lnTo>
                    <a:lnTo>
                      <a:pt x="1199" y="435"/>
                    </a:lnTo>
                    <a:lnTo>
                      <a:pt x="1208" y="428"/>
                    </a:lnTo>
                    <a:lnTo>
                      <a:pt x="1225" y="400"/>
                    </a:lnTo>
                    <a:lnTo>
                      <a:pt x="1258" y="366"/>
                    </a:lnTo>
                    <a:lnTo>
                      <a:pt x="1267" y="350"/>
                    </a:lnTo>
                    <a:lnTo>
                      <a:pt x="1199" y="359"/>
                    </a:lnTo>
                    <a:lnTo>
                      <a:pt x="1184" y="357"/>
                    </a:lnTo>
                    <a:lnTo>
                      <a:pt x="1175" y="348"/>
                    </a:lnTo>
                    <a:lnTo>
                      <a:pt x="1168" y="333"/>
                    </a:lnTo>
                    <a:lnTo>
                      <a:pt x="1158" y="319"/>
                    </a:lnTo>
                    <a:lnTo>
                      <a:pt x="1114" y="286"/>
                    </a:lnTo>
                    <a:lnTo>
                      <a:pt x="1104" y="281"/>
                    </a:lnTo>
                    <a:lnTo>
                      <a:pt x="1052" y="288"/>
                    </a:lnTo>
                    <a:lnTo>
                      <a:pt x="1035" y="281"/>
                    </a:lnTo>
                    <a:lnTo>
                      <a:pt x="1035" y="277"/>
                    </a:lnTo>
                    <a:lnTo>
                      <a:pt x="1035" y="272"/>
                    </a:lnTo>
                    <a:lnTo>
                      <a:pt x="1038" y="269"/>
                    </a:lnTo>
                    <a:lnTo>
                      <a:pt x="1038" y="262"/>
                    </a:lnTo>
                    <a:lnTo>
                      <a:pt x="1057" y="269"/>
                    </a:lnTo>
                    <a:lnTo>
                      <a:pt x="1123" y="262"/>
                    </a:lnTo>
                    <a:lnTo>
                      <a:pt x="1125" y="248"/>
                    </a:lnTo>
                    <a:lnTo>
                      <a:pt x="1123" y="236"/>
                    </a:lnTo>
                    <a:lnTo>
                      <a:pt x="1118" y="227"/>
                    </a:lnTo>
                    <a:lnTo>
                      <a:pt x="1109" y="220"/>
                    </a:lnTo>
                    <a:lnTo>
                      <a:pt x="1092" y="215"/>
                    </a:lnTo>
                    <a:lnTo>
                      <a:pt x="1069" y="215"/>
                    </a:lnTo>
                    <a:lnTo>
                      <a:pt x="1059" y="213"/>
                    </a:lnTo>
                    <a:lnTo>
                      <a:pt x="1057" y="203"/>
                    </a:lnTo>
                    <a:lnTo>
                      <a:pt x="1057" y="194"/>
                    </a:lnTo>
                    <a:lnTo>
                      <a:pt x="1059" y="187"/>
                    </a:lnTo>
                    <a:lnTo>
                      <a:pt x="1059" y="180"/>
                    </a:lnTo>
                    <a:lnTo>
                      <a:pt x="1057" y="172"/>
                    </a:lnTo>
                    <a:lnTo>
                      <a:pt x="1043" y="170"/>
                    </a:lnTo>
                    <a:lnTo>
                      <a:pt x="1017" y="177"/>
                    </a:lnTo>
                    <a:lnTo>
                      <a:pt x="1005" y="175"/>
                    </a:lnTo>
                    <a:lnTo>
                      <a:pt x="993" y="163"/>
                    </a:lnTo>
                    <a:lnTo>
                      <a:pt x="969" y="135"/>
                    </a:lnTo>
                    <a:lnTo>
                      <a:pt x="950" y="118"/>
                    </a:lnTo>
                    <a:lnTo>
                      <a:pt x="946" y="106"/>
                    </a:lnTo>
                    <a:lnTo>
                      <a:pt x="941" y="97"/>
                    </a:lnTo>
                    <a:lnTo>
                      <a:pt x="941" y="90"/>
                    </a:lnTo>
                    <a:lnTo>
                      <a:pt x="934" y="82"/>
                    </a:lnTo>
                    <a:lnTo>
                      <a:pt x="891" y="40"/>
                    </a:lnTo>
                    <a:lnTo>
                      <a:pt x="870" y="26"/>
                    </a:lnTo>
                    <a:lnTo>
                      <a:pt x="846" y="16"/>
                    </a:lnTo>
                    <a:lnTo>
                      <a:pt x="775" y="0"/>
                    </a:lnTo>
                    <a:lnTo>
                      <a:pt x="749" y="9"/>
                    </a:lnTo>
                    <a:lnTo>
                      <a:pt x="735" y="52"/>
                    </a:lnTo>
                    <a:lnTo>
                      <a:pt x="707" y="97"/>
                    </a:lnTo>
                    <a:lnTo>
                      <a:pt x="695" y="109"/>
                    </a:lnTo>
                    <a:lnTo>
                      <a:pt x="683" y="113"/>
                    </a:lnTo>
                    <a:lnTo>
                      <a:pt x="676" y="120"/>
                    </a:lnTo>
                    <a:lnTo>
                      <a:pt x="671" y="127"/>
                    </a:lnTo>
                    <a:lnTo>
                      <a:pt x="669" y="135"/>
                    </a:lnTo>
                    <a:lnTo>
                      <a:pt x="664" y="151"/>
                    </a:lnTo>
                    <a:lnTo>
                      <a:pt x="655" y="151"/>
                    </a:lnTo>
                    <a:lnTo>
                      <a:pt x="648" y="161"/>
                    </a:lnTo>
                    <a:lnTo>
                      <a:pt x="624" y="165"/>
                    </a:lnTo>
                    <a:lnTo>
                      <a:pt x="612" y="158"/>
                    </a:lnTo>
                    <a:lnTo>
                      <a:pt x="579" y="125"/>
                    </a:lnTo>
                    <a:lnTo>
                      <a:pt x="555" y="106"/>
                    </a:lnTo>
                    <a:lnTo>
                      <a:pt x="520" y="109"/>
                    </a:lnTo>
                    <a:lnTo>
                      <a:pt x="494" y="123"/>
                    </a:lnTo>
                    <a:lnTo>
                      <a:pt x="489" y="163"/>
                    </a:lnTo>
                    <a:lnTo>
                      <a:pt x="482" y="175"/>
                    </a:lnTo>
                    <a:lnTo>
                      <a:pt x="489" y="196"/>
                    </a:lnTo>
                    <a:lnTo>
                      <a:pt x="489" y="203"/>
                    </a:lnTo>
                    <a:lnTo>
                      <a:pt x="480" y="213"/>
                    </a:lnTo>
                    <a:lnTo>
                      <a:pt x="456" y="222"/>
                    </a:lnTo>
                    <a:lnTo>
                      <a:pt x="444" y="220"/>
                    </a:lnTo>
                    <a:lnTo>
                      <a:pt x="387" y="189"/>
                    </a:lnTo>
                    <a:lnTo>
                      <a:pt x="364" y="187"/>
                    </a:lnTo>
                    <a:lnTo>
                      <a:pt x="357" y="189"/>
                    </a:lnTo>
                    <a:lnTo>
                      <a:pt x="345" y="194"/>
                    </a:lnTo>
                    <a:lnTo>
                      <a:pt x="333" y="198"/>
                    </a:lnTo>
                    <a:lnTo>
                      <a:pt x="324" y="198"/>
                    </a:lnTo>
                    <a:lnTo>
                      <a:pt x="316" y="196"/>
                    </a:lnTo>
                    <a:lnTo>
                      <a:pt x="309" y="191"/>
                    </a:lnTo>
                    <a:lnTo>
                      <a:pt x="302" y="191"/>
                    </a:lnTo>
                    <a:lnTo>
                      <a:pt x="295" y="194"/>
                    </a:lnTo>
                    <a:lnTo>
                      <a:pt x="290" y="198"/>
                    </a:lnTo>
                    <a:lnTo>
                      <a:pt x="288" y="201"/>
                    </a:lnTo>
                    <a:lnTo>
                      <a:pt x="290" y="206"/>
                    </a:lnTo>
                    <a:lnTo>
                      <a:pt x="293" y="213"/>
                    </a:lnTo>
                    <a:lnTo>
                      <a:pt x="295" y="217"/>
                    </a:lnTo>
                    <a:lnTo>
                      <a:pt x="295" y="220"/>
                    </a:lnTo>
                    <a:lnTo>
                      <a:pt x="295" y="224"/>
                    </a:lnTo>
                    <a:lnTo>
                      <a:pt x="264" y="267"/>
                    </a:lnTo>
                    <a:lnTo>
                      <a:pt x="255" y="279"/>
                    </a:lnTo>
                    <a:lnTo>
                      <a:pt x="243" y="284"/>
                    </a:lnTo>
                    <a:lnTo>
                      <a:pt x="234" y="281"/>
                    </a:lnTo>
                    <a:lnTo>
                      <a:pt x="205" y="269"/>
                    </a:lnTo>
                    <a:lnTo>
                      <a:pt x="186" y="262"/>
                    </a:lnTo>
                    <a:lnTo>
                      <a:pt x="163" y="248"/>
                    </a:lnTo>
                    <a:lnTo>
                      <a:pt x="23" y="265"/>
                    </a:lnTo>
                    <a:lnTo>
                      <a:pt x="33" y="305"/>
                    </a:lnTo>
                    <a:lnTo>
                      <a:pt x="37" y="357"/>
                    </a:lnTo>
                    <a:lnTo>
                      <a:pt x="35" y="409"/>
                    </a:lnTo>
                    <a:lnTo>
                      <a:pt x="28" y="459"/>
                    </a:lnTo>
                    <a:lnTo>
                      <a:pt x="0" y="572"/>
                    </a:lnTo>
                    <a:lnTo>
                      <a:pt x="2" y="591"/>
                    </a:lnTo>
                    <a:lnTo>
                      <a:pt x="16" y="601"/>
                    </a:lnTo>
                    <a:lnTo>
                      <a:pt x="59" y="605"/>
                    </a:lnTo>
                    <a:lnTo>
                      <a:pt x="78" y="613"/>
                    </a:lnTo>
                    <a:lnTo>
                      <a:pt x="175" y="676"/>
                    </a:lnTo>
                    <a:lnTo>
                      <a:pt x="184" y="672"/>
                    </a:lnTo>
                    <a:lnTo>
                      <a:pt x="175" y="650"/>
                    </a:lnTo>
                    <a:lnTo>
                      <a:pt x="156" y="634"/>
                    </a:lnTo>
                    <a:lnTo>
                      <a:pt x="134" y="622"/>
                    </a:lnTo>
                    <a:lnTo>
                      <a:pt x="115" y="622"/>
                    </a:lnTo>
                    <a:lnTo>
                      <a:pt x="125" y="608"/>
                    </a:lnTo>
                    <a:lnTo>
                      <a:pt x="127" y="603"/>
                    </a:lnTo>
                    <a:lnTo>
                      <a:pt x="134" y="601"/>
                    </a:lnTo>
                    <a:lnTo>
                      <a:pt x="111" y="582"/>
                    </a:lnTo>
                    <a:lnTo>
                      <a:pt x="106" y="570"/>
                    </a:lnTo>
                    <a:lnTo>
                      <a:pt x="113" y="551"/>
                    </a:lnTo>
                    <a:lnTo>
                      <a:pt x="125" y="539"/>
                    </a:lnTo>
                    <a:lnTo>
                      <a:pt x="139" y="532"/>
                    </a:lnTo>
                    <a:lnTo>
                      <a:pt x="156" y="532"/>
                    </a:lnTo>
                    <a:lnTo>
                      <a:pt x="172" y="537"/>
                    </a:lnTo>
                    <a:lnTo>
                      <a:pt x="172" y="544"/>
                    </a:lnTo>
                    <a:lnTo>
                      <a:pt x="158" y="549"/>
                    </a:lnTo>
                    <a:lnTo>
                      <a:pt x="158" y="558"/>
                    </a:lnTo>
                    <a:lnTo>
                      <a:pt x="236" y="648"/>
                    </a:lnTo>
                    <a:lnTo>
                      <a:pt x="269" y="674"/>
                    </a:lnTo>
                    <a:lnTo>
                      <a:pt x="305" y="681"/>
                    </a:lnTo>
                    <a:lnTo>
                      <a:pt x="354" y="676"/>
                    </a:lnTo>
                    <a:lnTo>
                      <a:pt x="380" y="681"/>
                    </a:lnTo>
                    <a:lnTo>
                      <a:pt x="402" y="693"/>
                    </a:lnTo>
                    <a:lnTo>
                      <a:pt x="416" y="717"/>
                    </a:lnTo>
                    <a:lnTo>
                      <a:pt x="423" y="743"/>
                    </a:lnTo>
                    <a:lnTo>
                      <a:pt x="437" y="800"/>
                    </a:lnTo>
                    <a:lnTo>
                      <a:pt x="449" y="830"/>
                    </a:lnTo>
                    <a:lnTo>
                      <a:pt x="454" y="847"/>
                    </a:lnTo>
                    <a:lnTo>
                      <a:pt x="454" y="859"/>
                    </a:lnTo>
                    <a:lnTo>
                      <a:pt x="449" y="878"/>
                    </a:lnTo>
                    <a:lnTo>
                      <a:pt x="449" y="892"/>
                    </a:lnTo>
                    <a:lnTo>
                      <a:pt x="461" y="946"/>
                    </a:lnTo>
                    <a:lnTo>
                      <a:pt x="465" y="958"/>
                    </a:lnTo>
                    <a:lnTo>
                      <a:pt x="477" y="998"/>
                    </a:lnTo>
                    <a:lnTo>
                      <a:pt x="496" y="1041"/>
                    </a:lnTo>
                    <a:lnTo>
                      <a:pt x="501" y="1065"/>
                    </a:lnTo>
                    <a:lnTo>
                      <a:pt x="487" y="1072"/>
                    </a:lnTo>
                    <a:lnTo>
                      <a:pt x="447" y="1067"/>
                    </a:lnTo>
                    <a:lnTo>
                      <a:pt x="402" y="1065"/>
                    </a:lnTo>
                    <a:lnTo>
                      <a:pt x="397" y="1050"/>
                    </a:lnTo>
                    <a:lnTo>
                      <a:pt x="409" y="1034"/>
                    </a:lnTo>
                    <a:lnTo>
                      <a:pt x="416" y="1027"/>
                    </a:lnTo>
                    <a:lnTo>
                      <a:pt x="425" y="1022"/>
                    </a:lnTo>
                    <a:lnTo>
                      <a:pt x="406" y="1008"/>
                    </a:lnTo>
                    <a:lnTo>
                      <a:pt x="376" y="1001"/>
                    </a:lnTo>
                    <a:lnTo>
                      <a:pt x="345" y="1010"/>
                    </a:lnTo>
                    <a:lnTo>
                      <a:pt x="335" y="1036"/>
                    </a:lnTo>
                    <a:lnTo>
                      <a:pt x="335" y="1069"/>
                    </a:lnTo>
                    <a:lnTo>
                      <a:pt x="335" y="1100"/>
                    </a:lnTo>
                    <a:lnTo>
                      <a:pt x="338" y="1131"/>
                    </a:lnTo>
                    <a:lnTo>
                      <a:pt x="350" y="1162"/>
                    </a:lnTo>
                    <a:lnTo>
                      <a:pt x="361" y="1176"/>
                    </a:lnTo>
                    <a:lnTo>
                      <a:pt x="373" y="1176"/>
                    </a:lnTo>
                    <a:lnTo>
                      <a:pt x="385" y="1169"/>
                    </a:lnTo>
                    <a:lnTo>
                      <a:pt x="392" y="1152"/>
                    </a:lnTo>
                    <a:lnTo>
                      <a:pt x="402" y="1143"/>
                    </a:lnTo>
                    <a:lnTo>
                      <a:pt x="409" y="1140"/>
                    </a:lnTo>
                    <a:lnTo>
                      <a:pt x="411" y="1133"/>
                    </a:lnTo>
                    <a:lnTo>
                      <a:pt x="406" y="1084"/>
                    </a:lnTo>
                    <a:lnTo>
                      <a:pt x="409" y="1072"/>
                    </a:lnTo>
                    <a:lnTo>
                      <a:pt x="418" y="1069"/>
                    </a:lnTo>
                    <a:lnTo>
                      <a:pt x="499" y="1076"/>
                    </a:lnTo>
                    <a:lnTo>
                      <a:pt x="494" y="1110"/>
                    </a:lnTo>
                    <a:lnTo>
                      <a:pt x="487" y="1143"/>
                    </a:lnTo>
                    <a:lnTo>
                      <a:pt x="482" y="1178"/>
                    </a:lnTo>
                    <a:lnTo>
                      <a:pt x="484" y="1218"/>
                    </a:lnTo>
                    <a:lnTo>
                      <a:pt x="496" y="1252"/>
                    </a:lnTo>
                    <a:lnTo>
                      <a:pt x="513" y="1280"/>
                    </a:lnTo>
                    <a:lnTo>
                      <a:pt x="522" y="1313"/>
                    </a:lnTo>
                    <a:lnTo>
                      <a:pt x="518" y="1349"/>
                    </a:lnTo>
                    <a:lnTo>
                      <a:pt x="522" y="1356"/>
                    </a:lnTo>
                    <a:lnTo>
                      <a:pt x="520" y="1379"/>
                    </a:lnTo>
                    <a:lnTo>
                      <a:pt x="546" y="1384"/>
                    </a:lnTo>
                    <a:lnTo>
                      <a:pt x="574" y="1382"/>
                    </a:lnTo>
                    <a:lnTo>
                      <a:pt x="622" y="1358"/>
                    </a:lnTo>
                    <a:lnTo>
                      <a:pt x="638" y="1353"/>
                    </a:lnTo>
                    <a:lnTo>
                      <a:pt x="700" y="1358"/>
                    </a:lnTo>
                    <a:lnTo>
                      <a:pt x="761" y="1375"/>
                    </a:lnTo>
                    <a:lnTo>
                      <a:pt x="922" y="1394"/>
                    </a:lnTo>
                    <a:lnTo>
                      <a:pt x="936" y="1403"/>
                    </a:lnTo>
                    <a:lnTo>
                      <a:pt x="941" y="1415"/>
                    </a:lnTo>
                    <a:lnTo>
                      <a:pt x="946" y="1434"/>
                    </a:lnTo>
                    <a:lnTo>
                      <a:pt x="953" y="1448"/>
                    </a:lnTo>
                    <a:lnTo>
                      <a:pt x="967" y="1450"/>
                    </a:lnTo>
                    <a:lnTo>
                      <a:pt x="1021" y="1446"/>
                    </a:lnTo>
                    <a:lnTo>
                      <a:pt x="1031" y="1441"/>
                    </a:lnTo>
                    <a:lnTo>
                      <a:pt x="1038" y="1434"/>
                    </a:lnTo>
                    <a:lnTo>
                      <a:pt x="1047" y="1429"/>
                    </a:lnTo>
                    <a:lnTo>
                      <a:pt x="1054" y="1422"/>
                    </a:lnTo>
                    <a:lnTo>
                      <a:pt x="1069" y="1417"/>
                    </a:lnTo>
                    <a:lnTo>
                      <a:pt x="1085" y="1429"/>
                    </a:lnTo>
                    <a:lnTo>
                      <a:pt x="1097" y="1429"/>
                    </a:lnTo>
                    <a:lnTo>
                      <a:pt x="1109" y="1424"/>
                    </a:lnTo>
                    <a:lnTo>
                      <a:pt x="1109" y="1396"/>
                    </a:lnTo>
                    <a:lnTo>
                      <a:pt x="1118" y="1379"/>
                    </a:lnTo>
                    <a:lnTo>
                      <a:pt x="1144" y="1351"/>
                    </a:lnTo>
                    <a:lnTo>
                      <a:pt x="1156" y="1334"/>
                    </a:lnTo>
                    <a:lnTo>
                      <a:pt x="1158" y="1330"/>
                    </a:lnTo>
                    <a:lnTo>
                      <a:pt x="1173" y="1330"/>
                    </a:lnTo>
                    <a:lnTo>
                      <a:pt x="1177" y="1327"/>
                    </a:lnTo>
                    <a:lnTo>
                      <a:pt x="1180" y="1323"/>
                    </a:lnTo>
                    <a:lnTo>
                      <a:pt x="1182" y="1313"/>
                    </a:lnTo>
                    <a:lnTo>
                      <a:pt x="1189" y="1297"/>
                    </a:lnTo>
                    <a:lnTo>
                      <a:pt x="1196" y="1271"/>
                    </a:lnTo>
                    <a:lnTo>
                      <a:pt x="1199" y="1261"/>
                    </a:lnTo>
                    <a:lnTo>
                      <a:pt x="1218" y="1254"/>
                    </a:lnTo>
                    <a:lnTo>
                      <a:pt x="1237" y="1261"/>
                    </a:lnTo>
                    <a:lnTo>
                      <a:pt x="1244" y="1275"/>
                    </a:lnTo>
                    <a:lnTo>
                      <a:pt x="1225" y="1285"/>
                    </a:lnTo>
                    <a:lnTo>
                      <a:pt x="1220" y="1292"/>
                    </a:lnTo>
                    <a:lnTo>
                      <a:pt x="1227" y="1301"/>
                    </a:lnTo>
                    <a:lnTo>
                      <a:pt x="1244" y="1318"/>
                    </a:lnTo>
                    <a:lnTo>
                      <a:pt x="1241" y="1327"/>
                    </a:lnTo>
                    <a:lnTo>
                      <a:pt x="1237" y="1332"/>
                    </a:lnTo>
                    <a:lnTo>
                      <a:pt x="1237" y="1337"/>
                    </a:lnTo>
                    <a:lnTo>
                      <a:pt x="1251" y="1344"/>
                    </a:lnTo>
                    <a:lnTo>
                      <a:pt x="1263" y="1346"/>
                    </a:lnTo>
                    <a:lnTo>
                      <a:pt x="1293" y="1339"/>
                    </a:lnTo>
                    <a:lnTo>
                      <a:pt x="1300" y="1344"/>
                    </a:lnTo>
                    <a:lnTo>
                      <a:pt x="1312" y="1368"/>
                    </a:lnTo>
                    <a:lnTo>
                      <a:pt x="1322" y="1372"/>
                    </a:lnTo>
                    <a:lnTo>
                      <a:pt x="1333" y="1365"/>
                    </a:lnTo>
                    <a:lnTo>
                      <a:pt x="1333" y="1351"/>
                    </a:lnTo>
                    <a:lnTo>
                      <a:pt x="1331" y="1337"/>
                    </a:lnTo>
                    <a:lnTo>
                      <a:pt x="1326" y="1325"/>
                    </a:lnTo>
                    <a:lnTo>
                      <a:pt x="1319" y="1318"/>
                    </a:lnTo>
                    <a:lnTo>
                      <a:pt x="1312" y="1311"/>
                    </a:lnTo>
                    <a:lnTo>
                      <a:pt x="1303" y="1306"/>
                    </a:lnTo>
                    <a:lnTo>
                      <a:pt x="1293" y="1304"/>
                    </a:lnTo>
                    <a:lnTo>
                      <a:pt x="1296" y="1287"/>
                    </a:lnTo>
                    <a:lnTo>
                      <a:pt x="1305" y="1287"/>
                    </a:lnTo>
                    <a:lnTo>
                      <a:pt x="1317" y="1292"/>
                    </a:lnTo>
                    <a:lnTo>
                      <a:pt x="1326" y="1292"/>
                    </a:lnTo>
                    <a:lnTo>
                      <a:pt x="1333" y="1285"/>
                    </a:lnTo>
                    <a:lnTo>
                      <a:pt x="1333" y="1280"/>
                    </a:lnTo>
                    <a:lnTo>
                      <a:pt x="1331" y="1275"/>
                    </a:lnTo>
                    <a:lnTo>
                      <a:pt x="1300" y="118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3"/>
              <p:cNvSpPr>
                <a:spLocks noEditPoints="1"/>
              </p:cNvSpPr>
              <p:nvPr/>
            </p:nvSpPr>
            <p:spPr bwMode="auto">
              <a:xfrm>
                <a:off x="3958073" y="2469976"/>
                <a:ext cx="3065860" cy="1290638"/>
              </a:xfrm>
              <a:custGeom>
                <a:avLst/>
                <a:gdLst>
                  <a:gd name="T0" fmla="*/ 650 w 2575"/>
                  <a:gd name="T1" fmla="*/ 655 h 1084"/>
                  <a:gd name="T2" fmla="*/ 610 w 2575"/>
                  <a:gd name="T3" fmla="*/ 693 h 1084"/>
                  <a:gd name="T4" fmla="*/ 555 w 2575"/>
                  <a:gd name="T5" fmla="*/ 618 h 1084"/>
                  <a:gd name="T6" fmla="*/ 574 w 2575"/>
                  <a:gd name="T7" fmla="*/ 580 h 1084"/>
                  <a:gd name="T8" fmla="*/ 598 w 2575"/>
                  <a:gd name="T9" fmla="*/ 504 h 1084"/>
                  <a:gd name="T10" fmla="*/ 638 w 2575"/>
                  <a:gd name="T11" fmla="*/ 573 h 1084"/>
                  <a:gd name="T12" fmla="*/ 593 w 2575"/>
                  <a:gd name="T13" fmla="*/ 497 h 1084"/>
                  <a:gd name="T14" fmla="*/ 577 w 2575"/>
                  <a:gd name="T15" fmla="*/ 468 h 1084"/>
                  <a:gd name="T16" fmla="*/ 570 w 2575"/>
                  <a:gd name="T17" fmla="*/ 397 h 1084"/>
                  <a:gd name="T18" fmla="*/ 532 w 2575"/>
                  <a:gd name="T19" fmla="*/ 322 h 1084"/>
                  <a:gd name="T20" fmla="*/ 503 w 2575"/>
                  <a:gd name="T21" fmla="*/ 265 h 1084"/>
                  <a:gd name="T22" fmla="*/ 494 w 2575"/>
                  <a:gd name="T23" fmla="*/ 161 h 1084"/>
                  <a:gd name="T24" fmla="*/ 484 w 2575"/>
                  <a:gd name="T25" fmla="*/ 47 h 1084"/>
                  <a:gd name="T26" fmla="*/ 369 w 2575"/>
                  <a:gd name="T27" fmla="*/ 26 h 1084"/>
                  <a:gd name="T28" fmla="*/ 97 w 2575"/>
                  <a:gd name="T29" fmla="*/ 156 h 1084"/>
                  <a:gd name="T30" fmla="*/ 14 w 2575"/>
                  <a:gd name="T31" fmla="*/ 286 h 1084"/>
                  <a:gd name="T32" fmla="*/ 113 w 2575"/>
                  <a:gd name="T33" fmla="*/ 251 h 1084"/>
                  <a:gd name="T34" fmla="*/ 170 w 2575"/>
                  <a:gd name="T35" fmla="*/ 393 h 1084"/>
                  <a:gd name="T36" fmla="*/ 272 w 2575"/>
                  <a:gd name="T37" fmla="*/ 495 h 1084"/>
                  <a:gd name="T38" fmla="*/ 321 w 2575"/>
                  <a:gd name="T39" fmla="*/ 516 h 1084"/>
                  <a:gd name="T40" fmla="*/ 345 w 2575"/>
                  <a:gd name="T41" fmla="*/ 530 h 1084"/>
                  <a:gd name="T42" fmla="*/ 283 w 2575"/>
                  <a:gd name="T43" fmla="*/ 594 h 1084"/>
                  <a:gd name="T44" fmla="*/ 291 w 2575"/>
                  <a:gd name="T45" fmla="*/ 608 h 1084"/>
                  <a:gd name="T46" fmla="*/ 295 w 2575"/>
                  <a:gd name="T47" fmla="*/ 634 h 1084"/>
                  <a:gd name="T48" fmla="*/ 340 w 2575"/>
                  <a:gd name="T49" fmla="*/ 658 h 1084"/>
                  <a:gd name="T50" fmla="*/ 409 w 2575"/>
                  <a:gd name="T51" fmla="*/ 644 h 1084"/>
                  <a:gd name="T52" fmla="*/ 496 w 2575"/>
                  <a:gd name="T53" fmla="*/ 634 h 1084"/>
                  <a:gd name="T54" fmla="*/ 536 w 2575"/>
                  <a:gd name="T55" fmla="*/ 618 h 1084"/>
                  <a:gd name="T56" fmla="*/ 581 w 2575"/>
                  <a:gd name="T57" fmla="*/ 518 h 1084"/>
                  <a:gd name="T58" fmla="*/ 132 w 2575"/>
                  <a:gd name="T59" fmla="*/ 379 h 1084"/>
                  <a:gd name="T60" fmla="*/ 118 w 2575"/>
                  <a:gd name="T61" fmla="*/ 345 h 1084"/>
                  <a:gd name="T62" fmla="*/ 94 w 2575"/>
                  <a:gd name="T63" fmla="*/ 308 h 1084"/>
                  <a:gd name="T64" fmla="*/ 73 w 2575"/>
                  <a:gd name="T65" fmla="*/ 345 h 1084"/>
                  <a:gd name="T66" fmla="*/ 54 w 2575"/>
                  <a:gd name="T67" fmla="*/ 442 h 1084"/>
                  <a:gd name="T68" fmla="*/ 37 w 2575"/>
                  <a:gd name="T69" fmla="*/ 521 h 1084"/>
                  <a:gd name="T70" fmla="*/ 52 w 2575"/>
                  <a:gd name="T71" fmla="*/ 549 h 1084"/>
                  <a:gd name="T72" fmla="*/ 87 w 2575"/>
                  <a:gd name="T73" fmla="*/ 535 h 1084"/>
                  <a:gd name="T74" fmla="*/ 139 w 2575"/>
                  <a:gd name="T75" fmla="*/ 549 h 1084"/>
                  <a:gd name="T76" fmla="*/ 182 w 2575"/>
                  <a:gd name="T77" fmla="*/ 473 h 1084"/>
                  <a:gd name="T78" fmla="*/ 2563 w 2575"/>
                  <a:gd name="T79" fmla="*/ 916 h 1084"/>
                  <a:gd name="T80" fmla="*/ 2549 w 2575"/>
                  <a:gd name="T81" fmla="*/ 887 h 1084"/>
                  <a:gd name="T82" fmla="*/ 2433 w 2575"/>
                  <a:gd name="T83" fmla="*/ 845 h 1084"/>
                  <a:gd name="T84" fmla="*/ 2353 w 2575"/>
                  <a:gd name="T85" fmla="*/ 812 h 1084"/>
                  <a:gd name="T86" fmla="*/ 2251 w 2575"/>
                  <a:gd name="T87" fmla="*/ 738 h 1084"/>
                  <a:gd name="T88" fmla="*/ 2235 w 2575"/>
                  <a:gd name="T89" fmla="*/ 790 h 1084"/>
                  <a:gd name="T90" fmla="*/ 2237 w 2575"/>
                  <a:gd name="T91" fmla="*/ 923 h 1084"/>
                  <a:gd name="T92" fmla="*/ 2393 w 2575"/>
                  <a:gd name="T93" fmla="*/ 1065 h 1084"/>
                  <a:gd name="T94" fmla="*/ 2547 w 2575"/>
                  <a:gd name="T95" fmla="*/ 1077 h 1084"/>
                  <a:gd name="T96" fmla="*/ 2568 w 2575"/>
                  <a:gd name="T97" fmla="*/ 1036 h 1084"/>
                  <a:gd name="T98" fmla="*/ 2573 w 2575"/>
                  <a:gd name="T99" fmla="*/ 977 h 1084"/>
                  <a:gd name="T100" fmla="*/ 2561 w 2575"/>
                  <a:gd name="T101" fmla="*/ 92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5" h="1084">
                    <a:moveTo>
                      <a:pt x="667" y="618"/>
                    </a:moveTo>
                    <a:lnTo>
                      <a:pt x="667" y="618"/>
                    </a:lnTo>
                    <a:lnTo>
                      <a:pt x="669" y="625"/>
                    </a:lnTo>
                    <a:lnTo>
                      <a:pt x="650" y="655"/>
                    </a:lnTo>
                    <a:lnTo>
                      <a:pt x="638" y="663"/>
                    </a:lnTo>
                    <a:lnTo>
                      <a:pt x="626" y="672"/>
                    </a:lnTo>
                    <a:lnTo>
                      <a:pt x="617" y="684"/>
                    </a:lnTo>
                    <a:lnTo>
                      <a:pt x="610" y="693"/>
                    </a:lnTo>
                    <a:lnTo>
                      <a:pt x="596" y="700"/>
                    </a:lnTo>
                    <a:lnTo>
                      <a:pt x="577" y="679"/>
                    </a:lnTo>
                    <a:lnTo>
                      <a:pt x="560" y="646"/>
                    </a:lnTo>
                    <a:lnTo>
                      <a:pt x="555" y="618"/>
                    </a:lnTo>
                    <a:lnTo>
                      <a:pt x="555" y="618"/>
                    </a:lnTo>
                    <a:lnTo>
                      <a:pt x="560" y="601"/>
                    </a:lnTo>
                    <a:lnTo>
                      <a:pt x="567" y="589"/>
                    </a:lnTo>
                    <a:lnTo>
                      <a:pt x="574" y="580"/>
                    </a:lnTo>
                    <a:lnTo>
                      <a:pt x="579" y="570"/>
                    </a:lnTo>
                    <a:lnTo>
                      <a:pt x="584" y="551"/>
                    </a:lnTo>
                    <a:lnTo>
                      <a:pt x="591" y="518"/>
                    </a:lnTo>
                    <a:lnTo>
                      <a:pt x="598" y="504"/>
                    </a:lnTo>
                    <a:lnTo>
                      <a:pt x="603" y="511"/>
                    </a:lnTo>
                    <a:lnTo>
                      <a:pt x="605" y="516"/>
                    </a:lnTo>
                    <a:lnTo>
                      <a:pt x="607" y="521"/>
                    </a:lnTo>
                    <a:lnTo>
                      <a:pt x="638" y="573"/>
                    </a:lnTo>
                    <a:lnTo>
                      <a:pt x="667" y="618"/>
                    </a:lnTo>
                    <a:close/>
                    <a:moveTo>
                      <a:pt x="581" y="518"/>
                    </a:moveTo>
                    <a:lnTo>
                      <a:pt x="581" y="518"/>
                    </a:lnTo>
                    <a:lnTo>
                      <a:pt x="593" y="497"/>
                    </a:lnTo>
                    <a:lnTo>
                      <a:pt x="584" y="485"/>
                    </a:lnTo>
                    <a:lnTo>
                      <a:pt x="579" y="478"/>
                    </a:lnTo>
                    <a:lnTo>
                      <a:pt x="577" y="473"/>
                    </a:lnTo>
                    <a:lnTo>
                      <a:pt x="577" y="468"/>
                    </a:lnTo>
                    <a:lnTo>
                      <a:pt x="577" y="464"/>
                    </a:lnTo>
                    <a:lnTo>
                      <a:pt x="577" y="440"/>
                    </a:lnTo>
                    <a:lnTo>
                      <a:pt x="572" y="414"/>
                    </a:lnTo>
                    <a:lnTo>
                      <a:pt x="570" y="397"/>
                    </a:lnTo>
                    <a:lnTo>
                      <a:pt x="572" y="383"/>
                    </a:lnTo>
                    <a:lnTo>
                      <a:pt x="560" y="371"/>
                    </a:lnTo>
                    <a:lnTo>
                      <a:pt x="546" y="348"/>
                    </a:lnTo>
                    <a:lnTo>
                      <a:pt x="532" y="322"/>
                    </a:lnTo>
                    <a:lnTo>
                      <a:pt x="532" y="317"/>
                    </a:lnTo>
                    <a:lnTo>
                      <a:pt x="525" y="298"/>
                    </a:lnTo>
                    <a:lnTo>
                      <a:pt x="518" y="282"/>
                    </a:lnTo>
                    <a:lnTo>
                      <a:pt x="503" y="265"/>
                    </a:lnTo>
                    <a:lnTo>
                      <a:pt x="480" y="239"/>
                    </a:lnTo>
                    <a:lnTo>
                      <a:pt x="477" y="229"/>
                    </a:lnTo>
                    <a:lnTo>
                      <a:pt x="482" y="213"/>
                    </a:lnTo>
                    <a:lnTo>
                      <a:pt x="494" y="161"/>
                    </a:lnTo>
                    <a:lnTo>
                      <a:pt x="499" y="137"/>
                    </a:lnTo>
                    <a:lnTo>
                      <a:pt x="522" y="92"/>
                    </a:lnTo>
                    <a:lnTo>
                      <a:pt x="527" y="71"/>
                    </a:lnTo>
                    <a:lnTo>
                      <a:pt x="484" y="47"/>
                    </a:lnTo>
                    <a:lnTo>
                      <a:pt x="463" y="40"/>
                    </a:lnTo>
                    <a:lnTo>
                      <a:pt x="432" y="24"/>
                    </a:lnTo>
                    <a:lnTo>
                      <a:pt x="418" y="16"/>
                    </a:lnTo>
                    <a:lnTo>
                      <a:pt x="369" y="26"/>
                    </a:lnTo>
                    <a:lnTo>
                      <a:pt x="300" y="0"/>
                    </a:lnTo>
                    <a:lnTo>
                      <a:pt x="241" y="7"/>
                    </a:lnTo>
                    <a:lnTo>
                      <a:pt x="189" y="47"/>
                    </a:lnTo>
                    <a:lnTo>
                      <a:pt x="97" y="156"/>
                    </a:lnTo>
                    <a:lnTo>
                      <a:pt x="37" y="206"/>
                    </a:lnTo>
                    <a:lnTo>
                      <a:pt x="7" y="244"/>
                    </a:lnTo>
                    <a:lnTo>
                      <a:pt x="0" y="277"/>
                    </a:lnTo>
                    <a:lnTo>
                      <a:pt x="14" y="286"/>
                    </a:lnTo>
                    <a:lnTo>
                      <a:pt x="33" y="279"/>
                    </a:lnTo>
                    <a:lnTo>
                      <a:pt x="82" y="248"/>
                    </a:lnTo>
                    <a:lnTo>
                      <a:pt x="99" y="246"/>
                    </a:lnTo>
                    <a:lnTo>
                      <a:pt x="113" y="251"/>
                    </a:lnTo>
                    <a:lnTo>
                      <a:pt x="127" y="267"/>
                    </a:lnTo>
                    <a:lnTo>
                      <a:pt x="156" y="331"/>
                    </a:lnTo>
                    <a:lnTo>
                      <a:pt x="163" y="348"/>
                    </a:lnTo>
                    <a:lnTo>
                      <a:pt x="170" y="393"/>
                    </a:lnTo>
                    <a:lnTo>
                      <a:pt x="198" y="466"/>
                    </a:lnTo>
                    <a:lnTo>
                      <a:pt x="227" y="461"/>
                    </a:lnTo>
                    <a:lnTo>
                      <a:pt x="257" y="485"/>
                    </a:lnTo>
                    <a:lnTo>
                      <a:pt x="272" y="495"/>
                    </a:lnTo>
                    <a:lnTo>
                      <a:pt x="326" y="495"/>
                    </a:lnTo>
                    <a:lnTo>
                      <a:pt x="317" y="506"/>
                    </a:lnTo>
                    <a:lnTo>
                      <a:pt x="319" y="513"/>
                    </a:lnTo>
                    <a:lnTo>
                      <a:pt x="321" y="516"/>
                    </a:lnTo>
                    <a:lnTo>
                      <a:pt x="324" y="518"/>
                    </a:lnTo>
                    <a:lnTo>
                      <a:pt x="326" y="521"/>
                    </a:lnTo>
                    <a:lnTo>
                      <a:pt x="343" y="528"/>
                    </a:lnTo>
                    <a:lnTo>
                      <a:pt x="345" y="530"/>
                    </a:lnTo>
                    <a:lnTo>
                      <a:pt x="343" y="537"/>
                    </a:lnTo>
                    <a:lnTo>
                      <a:pt x="319" y="561"/>
                    </a:lnTo>
                    <a:lnTo>
                      <a:pt x="305" y="570"/>
                    </a:lnTo>
                    <a:lnTo>
                      <a:pt x="283" y="594"/>
                    </a:lnTo>
                    <a:lnTo>
                      <a:pt x="288" y="601"/>
                    </a:lnTo>
                    <a:lnTo>
                      <a:pt x="291" y="603"/>
                    </a:lnTo>
                    <a:lnTo>
                      <a:pt x="291" y="606"/>
                    </a:lnTo>
                    <a:lnTo>
                      <a:pt x="291" y="608"/>
                    </a:lnTo>
                    <a:lnTo>
                      <a:pt x="291" y="613"/>
                    </a:lnTo>
                    <a:lnTo>
                      <a:pt x="291" y="618"/>
                    </a:lnTo>
                    <a:lnTo>
                      <a:pt x="293" y="627"/>
                    </a:lnTo>
                    <a:lnTo>
                      <a:pt x="295" y="634"/>
                    </a:lnTo>
                    <a:lnTo>
                      <a:pt x="298" y="639"/>
                    </a:lnTo>
                    <a:lnTo>
                      <a:pt x="302" y="653"/>
                    </a:lnTo>
                    <a:lnTo>
                      <a:pt x="326" y="660"/>
                    </a:lnTo>
                    <a:lnTo>
                      <a:pt x="340" y="658"/>
                    </a:lnTo>
                    <a:lnTo>
                      <a:pt x="352" y="646"/>
                    </a:lnTo>
                    <a:lnTo>
                      <a:pt x="361" y="653"/>
                    </a:lnTo>
                    <a:lnTo>
                      <a:pt x="383" y="646"/>
                    </a:lnTo>
                    <a:lnTo>
                      <a:pt x="409" y="644"/>
                    </a:lnTo>
                    <a:lnTo>
                      <a:pt x="442" y="655"/>
                    </a:lnTo>
                    <a:lnTo>
                      <a:pt x="470" y="632"/>
                    </a:lnTo>
                    <a:lnTo>
                      <a:pt x="484" y="629"/>
                    </a:lnTo>
                    <a:lnTo>
                      <a:pt x="496" y="634"/>
                    </a:lnTo>
                    <a:lnTo>
                      <a:pt x="506" y="639"/>
                    </a:lnTo>
                    <a:lnTo>
                      <a:pt x="518" y="641"/>
                    </a:lnTo>
                    <a:lnTo>
                      <a:pt x="532" y="634"/>
                    </a:lnTo>
                    <a:lnTo>
                      <a:pt x="536" y="618"/>
                    </a:lnTo>
                    <a:lnTo>
                      <a:pt x="539" y="601"/>
                    </a:lnTo>
                    <a:lnTo>
                      <a:pt x="546" y="594"/>
                    </a:lnTo>
                    <a:lnTo>
                      <a:pt x="562" y="580"/>
                    </a:lnTo>
                    <a:lnTo>
                      <a:pt x="581" y="518"/>
                    </a:lnTo>
                    <a:close/>
                    <a:moveTo>
                      <a:pt x="158" y="424"/>
                    </a:moveTo>
                    <a:lnTo>
                      <a:pt x="158" y="424"/>
                    </a:lnTo>
                    <a:lnTo>
                      <a:pt x="139" y="388"/>
                    </a:lnTo>
                    <a:lnTo>
                      <a:pt x="132" y="379"/>
                    </a:lnTo>
                    <a:lnTo>
                      <a:pt x="127" y="376"/>
                    </a:lnTo>
                    <a:lnTo>
                      <a:pt x="125" y="371"/>
                    </a:lnTo>
                    <a:lnTo>
                      <a:pt x="118" y="355"/>
                    </a:lnTo>
                    <a:lnTo>
                      <a:pt x="118" y="345"/>
                    </a:lnTo>
                    <a:lnTo>
                      <a:pt x="118" y="331"/>
                    </a:lnTo>
                    <a:lnTo>
                      <a:pt x="115" y="317"/>
                    </a:lnTo>
                    <a:lnTo>
                      <a:pt x="108" y="312"/>
                    </a:lnTo>
                    <a:lnTo>
                      <a:pt x="94" y="308"/>
                    </a:lnTo>
                    <a:lnTo>
                      <a:pt x="63" y="286"/>
                    </a:lnTo>
                    <a:lnTo>
                      <a:pt x="52" y="286"/>
                    </a:lnTo>
                    <a:lnTo>
                      <a:pt x="49" y="312"/>
                    </a:lnTo>
                    <a:lnTo>
                      <a:pt x="73" y="345"/>
                    </a:lnTo>
                    <a:lnTo>
                      <a:pt x="94" y="386"/>
                    </a:lnTo>
                    <a:lnTo>
                      <a:pt x="89" y="421"/>
                    </a:lnTo>
                    <a:lnTo>
                      <a:pt x="78" y="431"/>
                    </a:lnTo>
                    <a:lnTo>
                      <a:pt x="54" y="442"/>
                    </a:lnTo>
                    <a:lnTo>
                      <a:pt x="45" y="457"/>
                    </a:lnTo>
                    <a:lnTo>
                      <a:pt x="37" y="485"/>
                    </a:lnTo>
                    <a:lnTo>
                      <a:pt x="37" y="504"/>
                    </a:lnTo>
                    <a:lnTo>
                      <a:pt x="37" y="521"/>
                    </a:lnTo>
                    <a:lnTo>
                      <a:pt x="40" y="523"/>
                    </a:lnTo>
                    <a:lnTo>
                      <a:pt x="49" y="539"/>
                    </a:lnTo>
                    <a:lnTo>
                      <a:pt x="52" y="549"/>
                    </a:lnTo>
                    <a:lnTo>
                      <a:pt x="52" y="549"/>
                    </a:lnTo>
                    <a:lnTo>
                      <a:pt x="52" y="549"/>
                    </a:lnTo>
                    <a:lnTo>
                      <a:pt x="78" y="542"/>
                    </a:lnTo>
                    <a:lnTo>
                      <a:pt x="87" y="537"/>
                    </a:lnTo>
                    <a:lnTo>
                      <a:pt x="87" y="535"/>
                    </a:lnTo>
                    <a:lnTo>
                      <a:pt x="87" y="532"/>
                    </a:lnTo>
                    <a:lnTo>
                      <a:pt x="99" y="535"/>
                    </a:lnTo>
                    <a:lnTo>
                      <a:pt x="139" y="549"/>
                    </a:lnTo>
                    <a:lnTo>
                      <a:pt x="139" y="549"/>
                    </a:lnTo>
                    <a:lnTo>
                      <a:pt x="151" y="547"/>
                    </a:lnTo>
                    <a:lnTo>
                      <a:pt x="177" y="551"/>
                    </a:lnTo>
                    <a:lnTo>
                      <a:pt x="191" y="523"/>
                    </a:lnTo>
                    <a:lnTo>
                      <a:pt x="182" y="473"/>
                    </a:lnTo>
                    <a:lnTo>
                      <a:pt x="158" y="424"/>
                    </a:lnTo>
                    <a:close/>
                    <a:moveTo>
                      <a:pt x="2561" y="921"/>
                    </a:moveTo>
                    <a:lnTo>
                      <a:pt x="2561" y="921"/>
                    </a:lnTo>
                    <a:lnTo>
                      <a:pt x="2563" y="916"/>
                    </a:lnTo>
                    <a:lnTo>
                      <a:pt x="2566" y="913"/>
                    </a:lnTo>
                    <a:lnTo>
                      <a:pt x="2566" y="909"/>
                    </a:lnTo>
                    <a:lnTo>
                      <a:pt x="2568" y="902"/>
                    </a:lnTo>
                    <a:lnTo>
                      <a:pt x="2549" y="887"/>
                    </a:lnTo>
                    <a:lnTo>
                      <a:pt x="2502" y="866"/>
                    </a:lnTo>
                    <a:lnTo>
                      <a:pt x="2455" y="857"/>
                    </a:lnTo>
                    <a:lnTo>
                      <a:pt x="2445" y="852"/>
                    </a:lnTo>
                    <a:lnTo>
                      <a:pt x="2433" y="845"/>
                    </a:lnTo>
                    <a:lnTo>
                      <a:pt x="2417" y="821"/>
                    </a:lnTo>
                    <a:lnTo>
                      <a:pt x="2410" y="814"/>
                    </a:lnTo>
                    <a:lnTo>
                      <a:pt x="2391" y="812"/>
                    </a:lnTo>
                    <a:lnTo>
                      <a:pt x="2353" y="812"/>
                    </a:lnTo>
                    <a:lnTo>
                      <a:pt x="2322" y="790"/>
                    </a:lnTo>
                    <a:lnTo>
                      <a:pt x="2301" y="783"/>
                    </a:lnTo>
                    <a:lnTo>
                      <a:pt x="2289" y="774"/>
                    </a:lnTo>
                    <a:lnTo>
                      <a:pt x="2251" y="738"/>
                    </a:lnTo>
                    <a:lnTo>
                      <a:pt x="2239" y="734"/>
                    </a:lnTo>
                    <a:lnTo>
                      <a:pt x="2235" y="748"/>
                    </a:lnTo>
                    <a:lnTo>
                      <a:pt x="2235" y="769"/>
                    </a:lnTo>
                    <a:lnTo>
                      <a:pt x="2235" y="790"/>
                    </a:lnTo>
                    <a:lnTo>
                      <a:pt x="2225" y="816"/>
                    </a:lnTo>
                    <a:lnTo>
                      <a:pt x="2223" y="833"/>
                    </a:lnTo>
                    <a:lnTo>
                      <a:pt x="2223" y="845"/>
                    </a:lnTo>
                    <a:lnTo>
                      <a:pt x="2237" y="923"/>
                    </a:lnTo>
                    <a:lnTo>
                      <a:pt x="2239" y="965"/>
                    </a:lnTo>
                    <a:lnTo>
                      <a:pt x="2235" y="1001"/>
                    </a:lnTo>
                    <a:lnTo>
                      <a:pt x="2256" y="1018"/>
                    </a:lnTo>
                    <a:lnTo>
                      <a:pt x="2393" y="1065"/>
                    </a:lnTo>
                    <a:lnTo>
                      <a:pt x="2438" y="1067"/>
                    </a:lnTo>
                    <a:lnTo>
                      <a:pt x="2485" y="1081"/>
                    </a:lnTo>
                    <a:lnTo>
                      <a:pt x="2507" y="1084"/>
                    </a:lnTo>
                    <a:lnTo>
                      <a:pt x="2547" y="1077"/>
                    </a:lnTo>
                    <a:lnTo>
                      <a:pt x="2554" y="1070"/>
                    </a:lnTo>
                    <a:lnTo>
                      <a:pt x="2559" y="1058"/>
                    </a:lnTo>
                    <a:lnTo>
                      <a:pt x="2563" y="1046"/>
                    </a:lnTo>
                    <a:lnTo>
                      <a:pt x="2568" y="1036"/>
                    </a:lnTo>
                    <a:lnTo>
                      <a:pt x="2566" y="1029"/>
                    </a:lnTo>
                    <a:lnTo>
                      <a:pt x="2561" y="1018"/>
                    </a:lnTo>
                    <a:lnTo>
                      <a:pt x="2561" y="1006"/>
                    </a:lnTo>
                    <a:lnTo>
                      <a:pt x="2573" y="977"/>
                    </a:lnTo>
                    <a:lnTo>
                      <a:pt x="2575" y="961"/>
                    </a:lnTo>
                    <a:lnTo>
                      <a:pt x="2575" y="949"/>
                    </a:lnTo>
                    <a:lnTo>
                      <a:pt x="2570" y="937"/>
                    </a:lnTo>
                    <a:lnTo>
                      <a:pt x="2561" y="921"/>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5"/>
              <p:cNvSpPr>
                <a:spLocks noEditPoints="1"/>
              </p:cNvSpPr>
              <p:nvPr/>
            </p:nvSpPr>
            <p:spPr bwMode="auto">
              <a:xfrm>
                <a:off x="3177023" y="2777157"/>
                <a:ext cx="1650206" cy="2087166"/>
              </a:xfrm>
              <a:custGeom>
                <a:avLst/>
                <a:gdLst>
                  <a:gd name="T0" fmla="*/ 831 w 1386"/>
                  <a:gd name="T1" fmla="*/ 1429 h 1753"/>
                  <a:gd name="T2" fmla="*/ 729 w 1386"/>
                  <a:gd name="T3" fmla="*/ 1420 h 1753"/>
                  <a:gd name="T4" fmla="*/ 509 w 1386"/>
                  <a:gd name="T5" fmla="*/ 1375 h 1753"/>
                  <a:gd name="T6" fmla="*/ 280 w 1386"/>
                  <a:gd name="T7" fmla="*/ 1448 h 1753"/>
                  <a:gd name="T8" fmla="*/ 287 w 1386"/>
                  <a:gd name="T9" fmla="*/ 1576 h 1753"/>
                  <a:gd name="T10" fmla="*/ 670 w 1386"/>
                  <a:gd name="T11" fmla="*/ 1732 h 1753"/>
                  <a:gd name="T12" fmla="*/ 899 w 1386"/>
                  <a:gd name="T13" fmla="*/ 1578 h 1753"/>
                  <a:gd name="T14" fmla="*/ 1365 w 1386"/>
                  <a:gd name="T15" fmla="*/ 1138 h 1753"/>
                  <a:gd name="T16" fmla="*/ 1150 w 1386"/>
                  <a:gd name="T17" fmla="*/ 1117 h 1753"/>
                  <a:gd name="T18" fmla="*/ 1157 w 1386"/>
                  <a:gd name="T19" fmla="*/ 1204 h 1753"/>
                  <a:gd name="T20" fmla="*/ 1079 w 1386"/>
                  <a:gd name="T21" fmla="*/ 1245 h 1753"/>
                  <a:gd name="T22" fmla="*/ 1079 w 1386"/>
                  <a:gd name="T23" fmla="*/ 1306 h 1753"/>
                  <a:gd name="T24" fmla="*/ 1370 w 1386"/>
                  <a:gd name="T25" fmla="*/ 1207 h 1753"/>
                  <a:gd name="T26" fmla="*/ 1079 w 1386"/>
                  <a:gd name="T27" fmla="*/ 1451 h 1753"/>
                  <a:gd name="T28" fmla="*/ 1041 w 1386"/>
                  <a:gd name="T29" fmla="*/ 1704 h 1753"/>
                  <a:gd name="T30" fmla="*/ 956 w 1386"/>
                  <a:gd name="T31" fmla="*/ 1600 h 1753"/>
                  <a:gd name="T32" fmla="*/ 878 w 1386"/>
                  <a:gd name="T33" fmla="*/ 1470 h 1753"/>
                  <a:gd name="T34" fmla="*/ 819 w 1386"/>
                  <a:gd name="T35" fmla="*/ 1389 h 1753"/>
                  <a:gd name="T36" fmla="*/ 816 w 1386"/>
                  <a:gd name="T37" fmla="*/ 1271 h 1753"/>
                  <a:gd name="T38" fmla="*/ 892 w 1386"/>
                  <a:gd name="T39" fmla="*/ 1238 h 1753"/>
                  <a:gd name="T40" fmla="*/ 715 w 1386"/>
                  <a:gd name="T41" fmla="*/ 1152 h 1753"/>
                  <a:gd name="T42" fmla="*/ 741 w 1386"/>
                  <a:gd name="T43" fmla="*/ 1072 h 1753"/>
                  <a:gd name="T44" fmla="*/ 736 w 1386"/>
                  <a:gd name="T45" fmla="*/ 977 h 1753"/>
                  <a:gd name="T46" fmla="*/ 585 w 1386"/>
                  <a:gd name="T47" fmla="*/ 996 h 1753"/>
                  <a:gd name="T48" fmla="*/ 436 w 1386"/>
                  <a:gd name="T49" fmla="*/ 1027 h 1753"/>
                  <a:gd name="T50" fmla="*/ 393 w 1386"/>
                  <a:gd name="T51" fmla="*/ 958 h 1753"/>
                  <a:gd name="T52" fmla="*/ 294 w 1386"/>
                  <a:gd name="T53" fmla="*/ 871 h 1753"/>
                  <a:gd name="T54" fmla="*/ 270 w 1386"/>
                  <a:gd name="T55" fmla="*/ 864 h 1753"/>
                  <a:gd name="T56" fmla="*/ 272 w 1386"/>
                  <a:gd name="T57" fmla="*/ 814 h 1753"/>
                  <a:gd name="T58" fmla="*/ 291 w 1386"/>
                  <a:gd name="T59" fmla="*/ 712 h 1753"/>
                  <a:gd name="T60" fmla="*/ 194 w 1386"/>
                  <a:gd name="T61" fmla="*/ 632 h 1753"/>
                  <a:gd name="T62" fmla="*/ 140 w 1386"/>
                  <a:gd name="T63" fmla="*/ 487 h 1753"/>
                  <a:gd name="T64" fmla="*/ 67 w 1386"/>
                  <a:gd name="T65" fmla="*/ 393 h 1753"/>
                  <a:gd name="T66" fmla="*/ 209 w 1386"/>
                  <a:gd name="T67" fmla="*/ 350 h 1753"/>
                  <a:gd name="T68" fmla="*/ 220 w 1386"/>
                  <a:gd name="T69" fmla="*/ 364 h 1753"/>
                  <a:gd name="T70" fmla="*/ 348 w 1386"/>
                  <a:gd name="T71" fmla="*/ 300 h 1753"/>
                  <a:gd name="T72" fmla="*/ 360 w 1386"/>
                  <a:gd name="T73" fmla="*/ 220 h 1753"/>
                  <a:gd name="T74" fmla="*/ 263 w 1386"/>
                  <a:gd name="T75" fmla="*/ 50 h 1753"/>
                  <a:gd name="T76" fmla="*/ 580 w 1386"/>
                  <a:gd name="T77" fmla="*/ 5 h 1753"/>
                  <a:gd name="T78" fmla="*/ 566 w 1386"/>
                  <a:gd name="T79" fmla="*/ 85 h 1753"/>
                  <a:gd name="T80" fmla="*/ 580 w 1386"/>
                  <a:gd name="T81" fmla="*/ 208 h 1753"/>
                  <a:gd name="T82" fmla="*/ 575 w 1386"/>
                  <a:gd name="T83" fmla="*/ 239 h 1753"/>
                  <a:gd name="T84" fmla="*/ 570 w 1386"/>
                  <a:gd name="T85" fmla="*/ 305 h 1753"/>
                  <a:gd name="T86" fmla="*/ 675 w 1386"/>
                  <a:gd name="T87" fmla="*/ 352 h 1753"/>
                  <a:gd name="T88" fmla="*/ 708 w 1386"/>
                  <a:gd name="T89" fmla="*/ 291 h 1753"/>
                  <a:gd name="T90" fmla="*/ 769 w 1386"/>
                  <a:gd name="T91" fmla="*/ 357 h 1753"/>
                  <a:gd name="T92" fmla="*/ 854 w 1386"/>
                  <a:gd name="T93" fmla="*/ 343 h 1753"/>
                  <a:gd name="T94" fmla="*/ 854 w 1386"/>
                  <a:gd name="T95" fmla="*/ 208 h 1753"/>
                  <a:gd name="T96" fmla="*/ 982 w 1386"/>
                  <a:gd name="T97" fmla="*/ 263 h 1753"/>
                  <a:gd name="T98" fmla="*/ 947 w 1386"/>
                  <a:gd name="T99" fmla="*/ 348 h 1753"/>
                  <a:gd name="T100" fmla="*/ 996 w 1386"/>
                  <a:gd name="T101" fmla="*/ 400 h 1753"/>
                  <a:gd name="T102" fmla="*/ 1041 w 1386"/>
                  <a:gd name="T103" fmla="*/ 627 h 1753"/>
                  <a:gd name="T104" fmla="*/ 1223 w 1386"/>
                  <a:gd name="T105" fmla="*/ 731 h 1753"/>
                  <a:gd name="T106" fmla="*/ 1020 w 1386"/>
                  <a:gd name="T107" fmla="*/ 946 h 1753"/>
                  <a:gd name="T108" fmla="*/ 975 w 1386"/>
                  <a:gd name="T109" fmla="*/ 961 h 1753"/>
                  <a:gd name="T110" fmla="*/ 1069 w 1386"/>
                  <a:gd name="T111" fmla="*/ 1020 h 1753"/>
                  <a:gd name="T112" fmla="*/ 1088 w 1386"/>
                  <a:gd name="T113" fmla="*/ 1152 h 1753"/>
                  <a:gd name="T114" fmla="*/ 932 w 1386"/>
                  <a:gd name="T115" fmla="*/ 1200 h 1753"/>
                  <a:gd name="T116" fmla="*/ 899 w 1386"/>
                  <a:gd name="T117" fmla="*/ 1219 h 1753"/>
                  <a:gd name="T118" fmla="*/ 937 w 1386"/>
                  <a:gd name="T119" fmla="*/ 1297 h 1753"/>
                  <a:gd name="T120" fmla="*/ 1027 w 1386"/>
                  <a:gd name="T121" fmla="*/ 1332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6" h="1753">
                    <a:moveTo>
                      <a:pt x="913" y="1505"/>
                    </a:moveTo>
                    <a:lnTo>
                      <a:pt x="913" y="1505"/>
                    </a:lnTo>
                    <a:lnTo>
                      <a:pt x="904" y="1493"/>
                    </a:lnTo>
                    <a:lnTo>
                      <a:pt x="861" y="1470"/>
                    </a:lnTo>
                    <a:lnTo>
                      <a:pt x="847" y="1448"/>
                    </a:lnTo>
                    <a:lnTo>
                      <a:pt x="850" y="1446"/>
                    </a:lnTo>
                    <a:lnTo>
                      <a:pt x="857" y="1439"/>
                    </a:lnTo>
                    <a:lnTo>
                      <a:pt x="842" y="1436"/>
                    </a:lnTo>
                    <a:lnTo>
                      <a:pt x="831" y="1429"/>
                    </a:lnTo>
                    <a:lnTo>
                      <a:pt x="809" y="1408"/>
                    </a:lnTo>
                    <a:lnTo>
                      <a:pt x="802" y="1391"/>
                    </a:lnTo>
                    <a:lnTo>
                      <a:pt x="736" y="1349"/>
                    </a:lnTo>
                    <a:lnTo>
                      <a:pt x="736" y="1363"/>
                    </a:lnTo>
                    <a:lnTo>
                      <a:pt x="738" y="1380"/>
                    </a:lnTo>
                    <a:lnTo>
                      <a:pt x="743" y="1394"/>
                    </a:lnTo>
                    <a:lnTo>
                      <a:pt x="753" y="1408"/>
                    </a:lnTo>
                    <a:lnTo>
                      <a:pt x="745" y="1410"/>
                    </a:lnTo>
                    <a:lnTo>
                      <a:pt x="729" y="1420"/>
                    </a:lnTo>
                    <a:lnTo>
                      <a:pt x="708" y="1425"/>
                    </a:lnTo>
                    <a:lnTo>
                      <a:pt x="696" y="1439"/>
                    </a:lnTo>
                    <a:lnTo>
                      <a:pt x="698" y="1451"/>
                    </a:lnTo>
                    <a:lnTo>
                      <a:pt x="708" y="1462"/>
                    </a:lnTo>
                    <a:lnTo>
                      <a:pt x="719" y="1484"/>
                    </a:lnTo>
                    <a:lnTo>
                      <a:pt x="575" y="1429"/>
                    </a:lnTo>
                    <a:lnTo>
                      <a:pt x="556" y="1427"/>
                    </a:lnTo>
                    <a:lnTo>
                      <a:pt x="537" y="1420"/>
                    </a:lnTo>
                    <a:lnTo>
                      <a:pt x="509" y="1375"/>
                    </a:lnTo>
                    <a:lnTo>
                      <a:pt x="492" y="1365"/>
                    </a:lnTo>
                    <a:lnTo>
                      <a:pt x="478" y="1361"/>
                    </a:lnTo>
                    <a:lnTo>
                      <a:pt x="440" y="1337"/>
                    </a:lnTo>
                    <a:lnTo>
                      <a:pt x="421" y="1332"/>
                    </a:lnTo>
                    <a:lnTo>
                      <a:pt x="320" y="1368"/>
                    </a:lnTo>
                    <a:lnTo>
                      <a:pt x="308" y="1365"/>
                    </a:lnTo>
                    <a:lnTo>
                      <a:pt x="282" y="1406"/>
                    </a:lnTo>
                    <a:lnTo>
                      <a:pt x="277" y="1427"/>
                    </a:lnTo>
                    <a:lnTo>
                      <a:pt x="280" y="1448"/>
                    </a:lnTo>
                    <a:lnTo>
                      <a:pt x="287" y="1458"/>
                    </a:lnTo>
                    <a:lnTo>
                      <a:pt x="334" y="1500"/>
                    </a:lnTo>
                    <a:lnTo>
                      <a:pt x="343" y="1507"/>
                    </a:lnTo>
                    <a:lnTo>
                      <a:pt x="358" y="1510"/>
                    </a:lnTo>
                    <a:lnTo>
                      <a:pt x="348" y="1538"/>
                    </a:lnTo>
                    <a:lnTo>
                      <a:pt x="327" y="1543"/>
                    </a:lnTo>
                    <a:lnTo>
                      <a:pt x="303" y="1541"/>
                    </a:lnTo>
                    <a:lnTo>
                      <a:pt x="287" y="1555"/>
                    </a:lnTo>
                    <a:lnTo>
                      <a:pt x="287" y="1576"/>
                    </a:lnTo>
                    <a:lnTo>
                      <a:pt x="296" y="1595"/>
                    </a:lnTo>
                    <a:lnTo>
                      <a:pt x="315" y="1607"/>
                    </a:lnTo>
                    <a:lnTo>
                      <a:pt x="355" y="1611"/>
                    </a:lnTo>
                    <a:lnTo>
                      <a:pt x="398" y="1623"/>
                    </a:lnTo>
                    <a:lnTo>
                      <a:pt x="436" y="1628"/>
                    </a:lnTo>
                    <a:lnTo>
                      <a:pt x="526" y="1668"/>
                    </a:lnTo>
                    <a:lnTo>
                      <a:pt x="578" y="1699"/>
                    </a:lnTo>
                    <a:lnTo>
                      <a:pt x="653" y="1732"/>
                    </a:lnTo>
                    <a:lnTo>
                      <a:pt x="670" y="1732"/>
                    </a:lnTo>
                    <a:lnTo>
                      <a:pt x="693" y="1701"/>
                    </a:lnTo>
                    <a:lnTo>
                      <a:pt x="727" y="1680"/>
                    </a:lnTo>
                    <a:lnTo>
                      <a:pt x="762" y="1666"/>
                    </a:lnTo>
                    <a:lnTo>
                      <a:pt x="880" y="1675"/>
                    </a:lnTo>
                    <a:lnTo>
                      <a:pt x="911" y="1659"/>
                    </a:lnTo>
                    <a:lnTo>
                      <a:pt x="930" y="1628"/>
                    </a:lnTo>
                    <a:lnTo>
                      <a:pt x="928" y="1600"/>
                    </a:lnTo>
                    <a:lnTo>
                      <a:pt x="897" y="1593"/>
                    </a:lnTo>
                    <a:lnTo>
                      <a:pt x="899" y="1578"/>
                    </a:lnTo>
                    <a:lnTo>
                      <a:pt x="906" y="1571"/>
                    </a:lnTo>
                    <a:lnTo>
                      <a:pt x="913" y="1569"/>
                    </a:lnTo>
                    <a:lnTo>
                      <a:pt x="920" y="1557"/>
                    </a:lnTo>
                    <a:lnTo>
                      <a:pt x="925" y="1541"/>
                    </a:lnTo>
                    <a:lnTo>
                      <a:pt x="923" y="1533"/>
                    </a:lnTo>
                    <a:lnTo>
                      <a:pt x="918" y="1526"/>
                    </a:lnTo>
                    <a:lnTo>
                      <a:pt x="913" y="1505"/>
                    </a:lnTo>
                    <a:close/>
                    <a:moveTo>
                      <a:pt x="1365" y="1138"/>
                    </a:moveTo>
                    <a:lnTo>
                      <a:pt x="1365" y="1138"/>
                    </a:lnTo>
                    <a:lnTo>
                      <a:pt x="1339" y="1119"/>
                    </a:lnTo>
                    <a:lnTo>
                      <a:pt x="1273" y="1117"/>
                    </a:lnTo>
                    <a:lnTo>
                      <a:pt x="1211" y="1122"/>
                    </a:lnTo>
                    <a:lnTo>
                      <a:pt x="1185" y="1115"/>
                    </a:lnTo>
                    <a:lnTo>
                      <a:pt x="1164" y="1088"/>
                    </a:lnTo>
                    <a:lnTo>
                      <a:pt x="1150" y="1091"/>
                    </a:lnTo>
                    <a:lnTo>
                      <a:pt x="1143" y="1096"/>
                    </a:lnTo>
                    <a:lnTo>
                      <a:pt x="1143" y="1105"/>
                    </a:lnTo>
                    <a:lnTo>
                      <a:pt x="1150" y="1117"/>
                    </a:lnTo>
                    <a:lnTo>
                      <a:pt x="1157" y="1126"/>
                    </a:lnTo>
                    <a:lnTo>
                      <a:pt x="1183" y="1138"/>
                    </a:lnTo>
                    <a:lnTo>
                      <a:pt x="1185" y="1148"/>
                    </a:lnTo>
                    <a:lnTo>
                      <a:pt x="1181" y="1152"/>
                    </a:lnTo>
                    <a:lnTo>
                      <a:pt x="1178" y="1162"/>
                    </a:lnTo>
                    <a:lnTo>
                      <a:pt x="1181" y="1171"/>
                    </a:lnTo>
                    <a:lnTo>
                      <a:pt x="1185" y="1183"/>
                    </a:lnTo>
                    <a:lnTo>
                      <a:pt x="1178" y="1190"/>
                    </a:lnTo>
                    <a:lnTo>
                      <a:pt x="1157" y="1204"/>
                    </a:lnTo>
                    <a:lnTo>
                      <a:pt x="1150" y="1207"/>
                    </a:lnTo>
                    <a:lnTo>
                      <a:pt x="1138" y="1204"/>
                    </a:lnTo>
                    <a:lnTo>
                      <a:pt x="1117" y="1195"/>
                    </a:lnTo>
                    <a:lnTo>
                      <a:pt x="1105" y="1195"/>
                    </a:lnTo>
                    <a:lnTo>
                      <a:pt x="1114" y="1212"/>
                    </a:lnTo>
                    <a:lnTo>
                      <a:pt x="1110" y="1221"/>
                    </a:lnTo>
                    <a:lnTo>
                      <a:pt x="1100" y="1216"/>
                    </a:lnTo>
                    <a:lnTo>
                      <a:pt x="1091" y="1223"/>
                    </a:lnTo>
                    <a:lnTo>
                      <a:pt x="1079" y="1245"/>
                    </a:lnTo>
                    <a:lnTo>
                      <a:pt x="1084" y="1247"/>
                    </a:lnTo>
                    <a:lnTo>
                      <a:pt x="1093" y="1257"/>
                    </a:lnTo>
                    <a:lnTo>
                      <a:pt x="1096" y="1259"/>
                    </a:lnTo>
                    <a:lnTo>
                      <a:pt x="1088" y="1266"/>
                    </a:lnTo>
                    <a:lnTo>
                      <a:pt x="1084" y="1273"/>
                    </a:lnTo>
                    <a:lnTo>
                      <a:pt x="1081" y="1285"/>
                    </a:lnTo>
                    <a:lnTo>
                      <a:pt x="1088" y="1297"/>
                    </a:lnTo>
                    <a:lnTo>
                      <a:pt x="1077" y="1297"/>
                    </a:lnTo>
                    <a:lnTo>
                      <a:pt x="1079" y="1306"/>
                    </a:lnTo>
                    <a:lnTo>
                      <a:pt x="1129" y="1323"/>
                    </a:lnTo>
                    <a:lnTo>
                      <a:pt x="1152" y="1323"/>
                    </a:lnTo>
                    <a:lnTo>
                      <a:pt x="1164" y="1311"/>
                    </a:lnTo>
                    <a:lnTo>
                      <a:pt x="1192" y="1252"/>
                    </a:lnTo>
                    <a:lnTo>
                      <a:pt x="1214" y="1228"/>
                    </a:lnTo>
                    <a:lnTo>
                      <a:pt x="1237" y="1214"/>
                    </a:lnTo>
                    <a:lnTo>
                      <a:pt x="1263" y="1204"/>
                    </a:lnTo>
                    <a:lnTo>
                      <a:pt x="1353" y="1209"/>
                    </a:lnTo>
                    <a:lnTo>
                      <a:pt x="1370" y="1207"/>
                    </a:lnTo>
                    <a:lnTo>
                      <a:pt x="1382" y="1202"/>
                    </a:lnTo>
                    <a:lnTo>
                      <a:pt x="1386" y="1193"/>
                    </a:lnTo>
                    <a:lnTo>
                      <a:pt x="1386" y="1178"/>
                    </a:lnTo>
                    <a:lnTo>
                      <a:pt x="1365" y="1138"/>
                    </a:lnTo>
                    <a:close/>
                    <a:moveTo>
                      <a:pt x="1107" y="1356"/>
                    </a:moveTo>
                    <a:lnTo>
                      <a:pt x="1107" y="1356"/>
                    </a:lnTo>
                    <a:lnTo>
                      <a:pt x="1133" y="1380"/>
                    </a:lnTo>
                    <a:lnTo>
                      <a:pt x="1136" y="1387"/>
                    </a:lnTo>
                    <a:lnTo>
                      <a:pt x="1079" y="1451"/>
                    </a:lnTo>
                    <a:lnTo>
                      <a:pt x="1072" y="1462"/>
                    </a:lnTo>
                    <a:lnTo>
                      <a:pt x="1051" y="1524"/>
                    </a:lnTo>
                    <a:lnTo>
                      <a:pt x="1051" y="1533"/>
                    </a:lnTo>
                    <a:lnTo>
                      <a:pt x="1043" y="1541"/>
                    </a:lnTo>
                    <a:lnTo>
                      <a:pt x="1027" y="1567"/>
                    </a:lnTo>
                    <a:lnTo>
                      <a:pt x="1020" y="1574"/>
                    </a:lnTo>
                    <a:lnTo>
                      <a:pt x="1013" y="1593"/>
                    </a:lnTo>
                    <a:lnTo>
                      <a:pt x="1020" y="1633"/>
                    </a:lnTo>
                    <a:lnTo>
                      <a:pt x="1041" y="1704"/>
                    </a:lnTo>
                    <a:lnTo>
                      <a:pt x="1046" y="1749"/>
                    </a:lnTo>
                    <a:lnTo>
                      <a:pt x="1032" y="1753"/>
                    </a:lnTo>
                    <a:lnTo>
                      <a:pt x="1013" y="1737"/>
                    </a:lnTo>
                    <a:lnTo>
                      <a:pt x="1008" y="1718"/>
                    </a:lnTo>
                    <a:lnTo>
                      <a:pt x="994" y="1706"/>
                    </a:lnTo>
                    <a:lnTo>
                      <a:pt x="961" y="1661"/>
                    </a:lnTo>
                    <a:lnTo>
                      <a:pt x="954" y="1647"/>
                    </a:lnTo>
                    <a:lnTo>
                      <a:pt x="949" y="1621"/>
                    </a:lnTo>
                    <a:lnTo>
                      <a:pt x="956" y="1600"/>
                    </a:lnTo>
                    <a:lnTo>
                      <a:pt x="970" y="1564"/>
                    </a:lnTo>
                    <a:lnTo>
                      <a:pt x="954" y="1562"/>
                    </a:lnTo>
                    <a:lnTo>
                      <a:pt x="942" y="1557"/>
                    </a:lnTo>
                    <a:lnTo>
                      <a:pt x="937" y="1545"/>
                    </a:lnTo>
                    <a:lnTo>
                      <a:pt x="942" y="1522"/>
                    </a:lnTo>
                    <a:lnTo>
                      <a:pt x="932" y="1519"/>
                    </a:lnTo>
                    <a:lnTo>
                      <a:pt x="928" y="1512"/>
                    </a:lnTo>
                    <a:lnTo>
                      <a:pt x="918" y="1500"/>
                    </a:lnTo>
                    <a:lnTo>
                      <a:pt x="878" y="1470"/>
                    </a:lnTo>
                    <a:lnTo>
                      <a:pt x="873" y="1462"/>
                    </a:lnTo>
                    <a:lnTo>
                      <a:pt x="868" y="1453"/>
                    </a:lnTo>
                    <a:lnTo>
                      <a:pt x="866" y="1443"/>
                    </a:lnTo>
                    <a:lnTo>
                      <a:pt x="866" y="1436"/>
                    </a:lnTo>
                    <a:lnTo>
                      <a:pt x="864" y="1429"/>
                    </a:lnTo>
                    <a:lnTo>
                      <a:pt x="857" y="1420"/>
                    </a:lnTo>
                    <a:lnTo>
                      <a:pt x="842" y="1408"/>
                    </a:lnTo>
                    <a:lnTo>
                      <a:pt x="828" y="1401"/>
                    </a:lnTo>
                    <a:lnTo>
                      <a:pt x="819" y="1389"/>
                    </a:lnTo>
                    <a:lnTo>
                      <a:pt x="812" y="1365"/>
                    </a:lnTo>
                    <a:lnTo>
                      <a:pt x="807" y="1342"/>
                    </a:lnTo>
                    <a:lnTo>
                      <a:pt x="802" y="1323"/>
                    </a:lnTo>
                    <a:lnTo>
                      <a:pt x="793" y="1313"/>
                    </a:lnTo>
                    <a:lnTo>
                      <a:pt x="776" y="1306"/>
                    </a:lnTo>
                    <a:lnTo>
                      <a:pt x="774" y="1299"/>
                    </a:lnTo>
                    <a:lnTo>
                      <a:pt x="800" y="1271"/>
                    </a:lnTo>
                    <a:lnTo>
                      <a:pt x="805" y="1268"/>
                    </a:lnTo>
                    <a:lnTo>
                      <a:pt x="816" y="1271"/>
                    </a:lnTo>
                    <a:lnTo>
                      <a:pt x="833" y="1285"/>
                    </a:lnTo>
                    <a:lnTo>
                      <a:pt x="842" y="1287"/>
                    </a:lnTo>
                    <a:lnTo>
                      <a:pt x="850" y="1283"/>
                    </a:lnTo>
                    <a:lnTo>
                      <a:pt x="864" y="1261"/>
                    </a:lnTo>
                    <a:lnTo>
                      <a:pt x="866" y="1264"/>
                    </a:lnTo>
                    <a:lnTo>
                      <a:pt x="873" y="1268"/>
                    </a:lnTo>
                    <a:lnTo>
                      <a:pt x="883" y="1261"/>
                    </a:lnTo>
                    <a:lnTo>
                      <a:pt x="894" y="1245"/>
                    </a:lnTo>
                    <a:lnTo>
                      <a:pt x="892" y="1238"/>
                    </a:lnTo>
                    <a:lnTo>
                      <a:pt x="883" y="1228"/>
                    </a:lnTo>
                    <a:lnTo>
                      <a:pt x="864" y="1193"/>
                    </a:lnTo>
                    <a:lnTo>
                      <a:pt x="852" y="1181"/>
                    </a:lnTo>
                    <a:lnTo>
                      <a:pt x="800" y="1164"/>
                    </a:lnTo>
                    <a:lnTo>
                      <a:pt x="786" y="1164"/>
                    </a:lnTo>
                    <a:lnTo>
                      <a:pt x="781" y="1162"/>
                    </a:lnTo>
                    <a:lnTo>
                      <a:pt x="769" y="1150"/>
                    </a:lnTo>
                    <a:lnTo>
                      <a:pt x="762" y="1150"/>
                    </a:lnTo>
                    <a:lnTo>
                      <a:pt x="715" y="1152"/>
                    </a:lnTo>
                    <a:lnTo>
                      <a:pt x="701" y="1148"/>
                    </a:lnTo>
                    <a:lnTo>
                      <a:pt x="686" y="1138"/>
                    </a:lnTo>
                    <a:lnTo>
                      <a:pt x="675" y="1126"/>
                    </a:lnTo>
                    <a:lnTo>
                      <a:pt x="715" y="1129"/>
                    </a:lnTo>
                    <a:lnTo>
                      <a:pt x="798" y="1152"/>
                    </a:lnTo>
                    <a:lnTo>
                      <a:pt x="838" y="1155"/>
                    </a:lnTo>
                    <a:lnTo>
                      <a:pt x="816" y="1129"/>
                    </a:lnTo>
                    <a:lnTo>
                      <a:pt x="764" y="1103"/>
                    </a:lnTo>
                    <a:lnTo>
                      <a:pt x="741" y="1072"/>
                    </a:lnTo>
                    <a:lnTo>
                      <a:pt x="802" y="1051"/>
                    </a:lnTo>
                    <a:lnTo>
                      <a:pt x="805" y="1046"/>
                    </a:lnTo>
                    <a:lnTo>
                      <a:pt x="802" y="1036"/>
                    </a:lnTo>
                    <a:lnTo>
                      <a:pt x="783" y="1025"/>
                    </a:lnTo>
                    <a:lnTo>
                      <a:pt x="743" y="1034"/>
                    </a:lnTo>
                    <a:lnTo>
                      <a:pt x="727" y="1020"/>
                    </a:lnTo>
                    <a:lnTo>
                      <a:pt x="736" y="1006"/>
                    </a:lnTo>
                    <a:lnTo>
                      <a:pt x="741" y="991"/>
                    </a:lnTo>
                    <a:lnTo>
                      <a:pt x="736" y="977"/>
                    </a:lnTo>
                    <a:lnTo>
                      <a:pt x="722" y="968"/>
                    </a:lnTo>
                    <a:lnTo>
                      <a:pt x="708" y="970"/>
                    </a:lnTo>
                    <a:lnTo>
                      <a:pt x="696" y="984"/>
                    </a:lnTo>
                    <a:lnTo>
                      <a:pt x="689" y="999"/>
                    </a:lnTo>
                    <a:lnTo>
                      <a:pt x="679" y="1010"/>
                    </a:lnTo>
                    <a:lnTo>
                      <a:pt x="670" y="1010"/>
                    </a:lnTo>
                    <a:lnTo>
                      <a:pt x="641" y="1001"/>
                    </a:lnTo>
                    <a:lnTo>
                      <a:pt x="587" y="996"/>
                    </a:lnTo>
                    <a:lnTo>
                      <a:pt x="585" y="996"/>
                    </a:lnTo>
                    <a:lnTo>
                      <a:pt x="568" y="989"/>
                    </a:lnTo>
                    <a:lnTo>
                      <a:pt x="561" y="996"/>
                    </a:lnTo>
                    <a:lnTo>
                      <a:pt x="507" y="982"/>
                    </a:lnTo>
                    <a:lnTo>
                      <a:pt x="497" y="984"/>
                    </a:lnTo>
                    <a:lnTo>
                      <a:pt x="478" y="999"/>
                    </a:lnTo>
                    <a:lnTo>
                      <a:pt x="469" y="1006"/>
                    </a:lnTo>
                    <a:lnTo>
                      <a:pt x="419" y="1013"/>
                    </a:lnTo>
                    <a:lnTo>
                      <a:pt x="421" y="1020"/>
                    </a:lnTo>
                    <a:lnTo>
                      <a:pt x="436" y="1027"/>
                    </a:lnTo>
                    <a:lnTo>
                      <a:pt x="412" y="1029"/>
                    </a:lnTo>
                    <a:lnTo>
                      <a:pt x="393" y="1025"/>
                    </a:lnTo>
                    <a:lnTo>
                      <a:pt x="379" y="1008"/>
                    </a:lnTo>
                    <a:lnTo>
                      <a:pt x="367" y="975"/>
                    </a:lnTo>
                    <a:lnTo>
                      <a:pt x="379" y="982"/>
                    </a:lnTo>
                    <a:lnTo>
                      <a:pt x="391" y="980"/>
                    </a:lnTo>
                    <a:lnTo>
                      <a:pt x="398" y="970"/>
                    </a:lnTo>
                    <a:lnTo>
                      <a:pt x="400" y="954"/>
                    </a:lnTo>
                    <a:lnTo>
                      <a:pt x="393" y="958"/>
                    </a:lnTo>
                    <a:lnTo>
                      <a:pt x="386" y="963"/>
                    </a:lnTo>
                    <a:lnTo>
                      <a:pt x="369" y="965"/>
                    </a:lnTo>
                    <a:lnTo>
                      <a:pt x="365" y="961"/>
                    </a:lnTo>
                    <a:lnTo>
                      <a:pt x="362" y="928"/>
                    </a:lnTo>
                    <a:lnTo>
                      <a:pt x="355" y="923"/>
                    </a:lnTo>
                    <a:lnTo>
                      <a:pt x="341" y="916"/>
                    </a:lnTo>
                    <a:lnTo>
                      <a:pt x="296" y="885"/>
                    </a:lnTo>
                    <a:lnTo>
                      <a:pt x="287" y="875"/>
                    </a:lnTo>
                    <a:lnTo>
                      <a:pt x="294" y="871"/>
                    </a:lnTo>
                    <a:lnTo>
                      <a:pt x="303" y="868"/>
                    </a:lnTo>
                    <a:lnTo>
                      <a:pt x="310" y="861"/>
                    </a:lnTo>
                    <a:lnTo>
                      <a:pt x="310" y="849"/>
                    </a:lnTo>
                    <a:lnTo>
                      <a:pt x="303" y="845"/>
                    </a:lnTo>
                    <a:lnTo>
                      <a:pt x="294" y="842"/>
                    </a:lnTo>
                    <a:lnTo>
                      <a:pt x="282" y="842"/>
                    </a:lnTo>
                    <a:lnTo>
                      <a:pt x="275" y="845"/>
                    </a:lnTo>
                    <a:lnTo>
                      <a:pt x="270" y="852"/>
                    </a:lnTo>
                    <a:lnTo>
                      <a:pt x="270" y="864"/>
                    </a:lnTo>
                    <a:lnTo>
                      <a:pt x="265" y="873"/>
                    </a:lnTo>
                    <a:lnTo>
                      <a:pt x="254" y="875"/>
                    </a:lnTo>
                    <a:lnTo>
                      <a:pt x="249" y="871"/>
                    </a:lnTo>
                    <a:lnTo>
                      <a:pt x="232" y="842"/>
                    </a:lnTo>
                    <a:lnTo>
                      <a:pt x="232" y="833"/>
                    </a:lnTo>
                    <a:lnTo>
                      <a:pt x="251" y="833"/>
                    </a:lnTo>
                    <a:lnTo>
                      <a:pt x="263" y="831"/>
                    </a:lnTo>
                    <a:lnTo>
                      <a:pt x="268" y="823"/>
                    </a:lnTo>
                    <a:lnTo>
                      <a:pt x="272" y="814"/>
                    </a:lnTo>
                    <a:lnTo>
                      <a:pt x="280" y="807"/>
                    </a:lnTo>
                    <a:lnTo>
                      <a:pt x="289" y="800"/>
                    </a:lnTo>
                    <a:lnTo>
                      <a:pt x="296" y="797"/>
                    </a:lnTo>
                    <a:lnTo>
                      <a:pt x="310" y="788"/>
                    </a:lnTo>
                    <a:lnTo>
                      <a:pt x="315" y="774"/>
                    </a:lnTo>
                    <a:lnTo>
                      <a:pt x="313" y="757"/>
                    </a:lnTo>
                    <a:lnTo>
                      <a:pt x="303" y="752"/>
                    </a:lnTo>
                    <a:lnTo>
                      <a:pt x="303" y="738"/>
                    </a:lnTo>
                    <a:lnTo>
                      <a:pt x="291" y="712"/>
                    </a:lnTo>
                    <a:lnTo>
                      <a:pt x="270" y="667"/>
                    </a:lnTo>
                    <a:lnTo>
                      <a:pt x="258" y="653"/>
                    </a:lnTo>
                    <a:lnTo>
                      <a:pt x="249" y="644"/>
                    </a:lnTo>
                    <a:lnTo>
                      <a:pt x="237" y="639"/>
                    </a:lnTo>
                    <a:lnTo>
                      <a:pt x="220" y="639"/>
                    </a:lnTo>
                    <a:lnTo>
                      <a:pt x="209" y="651"/>
                    </a:lnTo>
                    <a:lnTo>
                      <a:pt x="202" y="655"/>
                    </a:lnTo>
                    <a:lnTo>
                      <a:pt x="197" y="648"/>
                    </a:lnTo>
                    <a:lnTo>
                      <a:pt x="194" y="632"/>
                    </a:lnTo>
                    <a:lnTo>
                      <a:pt x="197" y="620"/>
                    </a:lnTo>
                    <a:lnTo>
                      <a:pt x="204" y="615"/>
                    </a:lnTo>
                    <a:lnTo>
                      <a:pt x="213" y="615"/>
                    </a:lnTo>
                    <a:lnTo>
                      <a:pt x="232" y="603"/>
                    </a:lnTo>
                    <a:lnTo>
                      <a:pt x="237" y="584"/>
                    </a:lnTo>
                    <a:lnTo>
                      <a:pt x="230" y="561"/>
                    </a:lnTo>
                    <a:lnTo>
                      <a:pt x="216" y="539"/>
                    </a:lnTo>
                    <a:lnTo>
                      <a:pt x="178" y="504"/>
                    </a:lnTo>
                    <a:lnTo>
                      <a:pt x="140" y="487"/>
                    </a:lnTo>
                    <a:lnTo>
                      <a:pt x="57" y="476"/>
                    </a:lnTo>
                    <a:lnTo>
                      <a:pt x="55" y="466"/>
                    </a:lnTo>
                    <a:lnTo>
                      <a:pt x="171" y="461"/>
                    </a:lnTo>
                    <a:lnTo>
                      <a:pt x="157" y="442"/>
                    </a:lnTo>
                    <a:lnTo>
                      <a:pt x="107" y="428"/>
                    </a:lnTo>
                    <a:lnTo>
                      <a:pt x="88" y="419"/>
                    </a:lnTo>
                    <a:lnTo>
                      <a:pt x="79" y="409"/>
                    </a:lnTo>
                    <a:lnTo>
                      <a:pt x="74" y="400"/>
                    </a:lnTo>
                    <a:lnTo>
                      <a:pt x="67" y="393"/>
                    </a:lnTo>
                    <a:lnTo>
                      <a:pt x="53" y="388"/>
                    </a:lnTo>
                    <a:lnTo>
                      <a:pt x="15" y="390"/>
                    </a:lnTo>
                    <a:lnTo>
                      <a:pt x="3" y="386"/>
                    </a:lnTo>
                    <a:lnTo>
                      <a:pt x="0" y="379"/>
                    </a:lnTo>
                    <a:lnTo>
                      <a:pt x="119" y="379"/>
                    </a:lnTo>
                    <a:lnTo>
                      <a:pt x="140" y="371"/>
                    </a:lnTo>
                    <a:lnTo>
                      <a:pt x="183" y="348"/>
                    </a:lnTo>
                    <a:lnTo>
                      <a:pt x="206" y="341"/>
                    </a:lnTo>
                    <a:lnTo>
                      <a:pt x="209" y="350"/>
                    </a:lnTo>
                    <a:lnTo>
                      <a:pt x="199" y="348"/>
                    </a:lnTo>
                    <a:lnTo>
                      <a:pt x="192" y="350"/>
                    </a:lnTo>
                    <a:lnTo>
                      <a:pt x="185" y="355"/>
                    </a:lnTo>
                    <a:lnTo>
                      <a:pt x="180" y="362"/>
                    </a:lnTo>
                    <a:lnTo>
                      <a:pt x="194" y="381"/>
                    </a:lnTo>
                    <a:lnTo>
                      <a:pt x="216" y="395"/>
                    </a:lnTo>
                    <a:lnTo>
                      <a:pt x="239" y="400"/>
                    </a:lnTo>
                    <a:lnTo>
                      <a:pt x="256" y="386"/>
                    </a:lnTo>
                    <a:lnTo>
                      <a:pt x="220" y="364"/>
                    </a:lnTo>
                    <a:lnTo>
                      <a:pt x="230" y="355"/>
                    </a:lnTo>
                    <a:lnTo>
                      <a:pt x="237" y="360"/>
                    </a:lnTo>
                    <a:lnTo>
                      <a:pt x="249" y="362"/>
                    </a:lnTo>
                    <a:lnTo>
                      <a:pt x="275" y="357"/>
                    </a:lnTo>
                    <a:lnTo>
                      <a:pt x="287" y="350"/>
                    </a:lnTo>
                    <a:lnTo>
                      <a:pt x="308" y="331"/>
                    </a:lnTo>
                    <a:lnTo>
                      <a:pt x="332" y="322"/>
                    </a:lnTo>
                    <a:lnTo>
                      <a:pt x="341" y="312"/>
                    </a:lnTo>
                    <a:lnTo>
                      <a:pt x="348" y="300"/>
                    </a:lnTo>
                    <a:lnTo>
                      <a:pt x="348" y="281"/>
                    </a:lnTo>
                    <a:lnTo>
                      <a:pt x="348" y="272"/>
                    </a:lnTo>
                    <a:lnTo>
                      <a:pt x="348" y="253"/>
                    </a:lnTo>
                    <a:lnTo>
                      <a:pt x="348" y="246"/>
                    </a:lnTo>
                    <a:lnTo>
                      <a:pt x="343" y="234"/>
                    </a:lnTo>
                    <a:lnTo>
                      <a:pt x="327" y="220"/>
                    </a:lnTo>
                    <a:lnTo>
                      <a:pt x="322" y="210"/>
                    </a:lnTo>
                    <a:lnTo>
                      <a:pt x="341" y="220"/>
                    </a:lnTo>
                    <a:lnTo>
                      <a:pt x="360" y="220"/>
                    </a:lnTo>
                    <a:lnTo>
                      <a:pt x="374" y="210"/>
                    </a:lnTo>
                    <a:lnTo>
                      <a:pt x="388" y="189"/>
                    </a:lnTo>
                    <a:lnTo>
                      <a:pt x="412" y="192"/>
                    </a:lnTo>
                    <a:lnTo>
                      <a:pt x="426" y="154"/>
                    </a:lnTo>
                    <a:lnTo>
                      <a:pt x="421" y="104"/>
                    </a:lnTo>
                    <a:lnTo>
                      <a:pt x="391" y="66"/>
                    </a:lnTo>
                    <a:lnTo>
                      <a:pt x="369" y="61"/>
                    </a:lnTo>
                    <a:lnTo>
                      <a:pt x="322" y="64"/>
                    </a:lnTo>
                    <a:lnTo>
                      <a:pt x="263" y="50"/>
                    </a:lnTo>
                    <a:lnTo>
                      <a:pt x="244" y="38"/>
                    </a:lnTo>
                    <a:lnTo>
                      <a:pt x="235" y="16"/>
                    </a:lnTo>
                    <a:lnTo>
                      <a:pt x="332" y="47"/>
                    </a:lnTo>
                    <a:lnTo>
                      <a:pt x="351" y="40"/>
                    </a:lnTo>
                    <a:lnTo>
                      <a:pt x="464" y="42"/>
                    </a:lnTo>
                    <a:lnTo>
                      <a:pt x="478" y="52"/>
                    </a:lnTo>
                    <a:lnTo>
                      <a:pt x="509" y="47"/>
                    </a:lnTo>
                    <a:lnTo>
                      <a:pt x="556" y="24"/>
                    </a:lnTo>
                    <a:lnTo>
                      <a:pt x="580" y="5"/>
                    </a:lnTo>
                    <a:lnTo>
                      <a:pt x="592" y="0"/>
                    </a:lnTo>
                    <a:lnTo>
                      <a:pt x="604" y="9"/>
                    </a:lnTo>
                    <a:lnTo>
                      <a:pt x="601" y="21"/>
                    </a:lnTo>
                    <a:lnTo>
                      <a:pt x="587" y="50"/>
                    </a:lnTo>
                    <a:lnTo>
                      <a:pt x="582" y="64"/>
                    </a:lnTo>
                    <a:lnTo>
                      <a:pt x="594" y="76"/>
                    </a:lnTo>
                    <a:lnTo>
                      <a:pt x="589" y="85"/>
                    </a:lnTo>
                    <a:lnTo>
                      <a:pt x="580" y="90"/>
                    </a:lnTo>
                    <a:lnTo>
                      <a:pt x="566" y="85"/>
                    </a:lnTo>
                    <a:lnTo>
                      <a:pt x="566" y="80"/>
                    </a:lnTo>
                    <a:lnTo>
                      <a:pt x="568" y="66"/>
                    </a:lnTo>
                    <a:lnTo>
                      <a:pt x="544" y="71"/>
                    </a:lnTo>
                    <a:lnTo>
                      <a:pt x="537" y="78"/>
                    </a:lnTo>
                    <a:lnTo>
                      <a:pt x="533" y="90"/>
                    </a:lnTo>
                    <a:lnTo>
                      <a:pt x="578" y="147"/>
                    </a:lnTo>
                    <a:lnTo>
                      <a:pt x="596" y="180"/>
                    </a:lnTo>
                    <a:lnTo>
                      <a:pt x="592" y="206"/>
                    </a:lnTo>
                    <a:lnTo>
                      <a:pt x="580" y="208"/>
                    </a:lnTo>
                    <a:lnTo>
                      <a:pt x="559" y="206"/>
                    </a:lnTo>
                    <a:lnTo>
                      <a:pt x="547" y="213"/>
                    </a:lnTo>
                    <a:lnTo>
                      <a:pt x="537" y="232"/>
                    </a:lnTo>
                    <a:lnTo>
                      <a:pt x="530" y="241"/>
                    </a:lnTo>
                    <a:lnTo>
                      <a:pt x="518" y="244"/>
                    </a:lnTo>
                    <a:lnTo>
                      <a:pt x="518" y="253"/>
                    </a:lnTo>
                    <a:lnTo>
                      <a:pt x="530" y="255"/>
                    </a:lnTo>
                    <a:lnTo>
                      <a:pt x="566" y="246"/>
                    </a:lnTo>
                    <a:lnTo>
                      <a:pt x="575" y="239"/>
                    </a:lnTo>
                    <a:lnTo>
                      <a:pt x="585" y="229"/>
                    </a:lnTo>
                    <a:lnTo>
                      <a:pt x="596" y="220"/>
                    </a:lnTo>
                    <a:lnTo>
                      <a:pt x="611" y="220"/>
                    </a:lnTo>
                    <a:lnTo>
                      <a:pt x="615" y="229"/>
                    </a:lnTo>
                    <a:lnTo>
                      <a:pt x="627" y="251"/>
                    </a:lnTo>
                    <a:lnTo>
                      <a:pt x="637" y="270"/>
                    </a:lnTo>
                    <a:lnTo>
                      <a:pt x="637" y="279"/>
                    </a:lnTo>
                    <a:lnTo>
                      <a:pt x="582" y="298"/>
                    </a:lnTo>
                    <a:lnTo>
                      <a:pt x="570" y="305"/>
                    </a:lnTo>
                    <a:lnTo>
                      <a:pt x="566" y="312"/>
                    </a:lnTo>
                    <a:lnTo>
                      <a:pt x="578" y="322"/>
                    </a:lnTo>
                    <a:lnTo>
                      <a:pt x="587" y="322"/>
                    </a:lnTo>
                    <a:lnTo>
                      <a:pt x="620" y="315"/>
                    </a:lnTo>
                    <a:lnTo>
                      <a:pt x="625" y="310"/>
                    </a:lnTo>
                    <a:lnTo>
                      <a:pt x="630" y="303"/>
                    </a:lnTo>
                    <a:lnTo>
                      <a:pt x="644" y="315"/>
                    </a:lnTo>
                    <a:lnTo>
                      <a:pt x="665" y="338"/>
                    </a:lnTo>
                    <a:lnTo>
                      <a:pt x="675" y="352"/>
                    </a:lnTo>
                    <a:lnTo>
                      <a:pt x="675" y="360"/>
                    </a:lnTo>
                    <a:lnTo>
                      <a:pt x="672" y="367"/>
                    </a:lnTo>
                    <a:lnTo>
                      <a:pt x="670" y="390"/>
                    </a:lnTo>
                    <a:lnTo>
                      <a:pt x="672" y="386"/>
                    </a:lnTo>
                    <a:lnTo>
                      <a:pt x="679" y="376"/>
                    </a:lnTo>
                    <a:lnTo>
                      <a:pt x="686" y="362"/>
                    </a:lnTo>
                    <a:lnTo>
                      <a:pt x="705" y="293"/>
                    </a:lnTo>
                    <a:lnTo>
                      <a:pt x="708" y="291"/>
                    </a:lnTo>
                    <a:lnTo>
                      <a:pt x="708" y="291"/>
                    </a:lnTo>
                    <a:lnTo>
                      <a:pt x="734" y="284"/>
                    </a:lnTo>
                    <a:lnTo>
                      <a:pt x="743" y="279"/>
                    </a:lnTo>
                    <a:lnTo>
                      <a:pt x="743" y="277"/>
                    </a:lnTo>
                    <a:lnTo>
                      <a:pt x="743" y="274"/>
                    </a:lnTo>
                    <a:lnTo>
                      <a:pt x="755" y="277"/>
                    </a:lnTo>
                    <a:lnTo>
                      <a:pt x="795" y="291"/>
                    </a:lnTo>
                    <a:lnTo>
                      <a:pt x="793" y="312"/>
                    </a:lnTo>
                    <a:lnTo>
                      <a:pt x="790" y="329"/>
                    </a:lnTo>
                    <a:lnTo>
                      <a:pt x="769" y="357"/>
                    </a:lnTo>
                    <a:lnTo>
                      <a:pt x="762" y="376"/>
                    </a:lnTo>
                    <a:lnTo>
                      <a:pt x="779" y="376"/>
                    </a:lnTo>
                    <a:lnTo>
                      <a:pt x="798" y="364"/>
                    </a:lnTo>
                    <a:lnTo>
                      <a:pt x="812" y="345"/>
                    </a:lnTo>
                    <a:lnTo>
                      <a:pt x="809" y="324"/>
                    </a:lnTo>
                    <a:lnTo>
                      <a:pt x="819" y="317"/>
                    </a:lnTo>
                    <a:lnTo>
                      <a:pt x="833" y="319"/>
                    </a:lnTo>
                    <a:lnTo>
                      <a:pt x="845" y="329"/>
                    </a:lnTo>
                    <a:lnTo>
                      <a:pt x="854" y="343"/>
                    </a:lnTo>
                    <a:lnTo>
                      <a:pt x="831" y="341"/>
                    </a:lnTo>
                    <a:lnTo>
                      <a:pt x="826" y="343"/>
                    </a:lnTo>
                    <a:lnTo>
                      <a:pt x="833" y="355"/>
                    </a:lnTo>
                    <a:lnTo>
                      <a:pt x="847" y="362"/>
                    </a:lnTo>
                    <a:lnTo>
                      <a:pt x="873" y="367"/>
                    </a:lnTo>
                    <a:lnTo>
                      <a:pt x="873" y="341"/>
                    </a:lnTo>
                    <a:lnTo>
                      <a:pt x="883" y="298"/>
                    </a:lnTo>
                    <a:lnTo>
                      <a:pt x="880" y="270"/>
                    </a:lnTo>
                    <a:lnTo>
                      <a:pt x="854" y="208"/>
                    </a:lnTo>
                    <a:lnTo>
                      <a:pt x="883" y="203"/>
                    </a:lnTo>
                    <a:lnTo>
                      <a:pt x="913" y="227"/>
                    </a:lnTo>
                    <a:lnTo>
                      <a:pt x="928" y="237"/>
                    </a:lnTo>
                    <a:lnTo>
                      <a:pt x="982" y="237"/>
                    </a:lnTo>
                    <a:lnTo>
                      <a:pt x="973" y="248"/>
                    </a:lnTo>
                    <a:lnTo>
                      <a:pt x="975" y="255"/>
                    </a:lnTo>
                    <a:lnTo>
                      <a:pt x="977" y="258"/>
                    </a:lnTo>
                    <a:lnTo>
                      <a:pt x="980" y="260"/>
                    </a:lnTo>
                    <a:lnTo>
                      <a:pt x="982" y="263"/>
                    </a:lnTo>
                    <a:lnTo>
                      <a:pt x="999" y="270"/>
                    </a:lnTo>
                    <a:lnTo>
                      <a:pt x="1001" y="272"/>
                    </a:lnTo>
                    <a:lnTo>
                      <a:pt x="999" y="279"/>
                    </a:lnTo>
                    <a:lnTo>
                      <a:pt x="975" y="303"/>
                    </a:lnTo>
                    <a:lnTo>
                      <a:pt x="961" y="312"/>
                    </a:lnTo>
                    <a:lnTo>
                      <a:pt x="939" y="336"/>
                    </a:lnTo>
                    <a:lnTo>
                      <a:pt x="944" y="343"/>
                    </a:lnTo>
                    <a:lnTo>
                      <a:pt x="947" y="345"/>
                    </a:lnTo>
                    <a:lnTo>
                      <a:pt x="947" y="348"/>
                    </a:lnTo>
                    <a:lnTo>
                      <a:pt x="947" y="350"/>
                    </a:lnTo>
                    <a:lnTo>
                      <a:pt x="947" y="355"/>
                    </a:lnTo>
                    <a:lnTo>
                      <a:pt x="947" y="360"/>
                    </a:lnTo>
                    <a:lnTo>
                      <a:pt x="949" y="369"/>
                    </a:lnTo>
                    <a:lnTo>
                      <a:pt x="951" y="376"/>
                    </a:lnTo>
                    <a:lnTo>
                      <a:pt x="954" y="381"/>
                    </a:lnTo>
                    <a:lnTo>
                      <a:pt x="958" y="395"/>
                    </a:lnTo>
                    <a:lnTo>
                      <a:pt x="982" y="402"/>
                    </a:lnTo>
                    <a:lnTo>
                      <a:pt x="996" y="400"/>
                    </a:lnTo>
                    <a:lnTo>
                      <a:pt x="1008" y="388"/>
                    </a:lnTo>
                    <a:lnTo>
                      <a:pt x="1017" y="395"/>
                    </a:lnTo>
                    <a:lnTo>
                      <a:pt x="1039" y="388"/>
                    </a:lnTo>
                    <a:lnTo>
                      <a:pt x="1065" y="386"/>
                    </a:lnTo>
                    <a:lnTo>
                      <a:pt x="1098" y="397"/>
                    </a:lnTo>
                    <a:lnTo>
                      <a:pt x="1079" y="412"/>
                    </a:lnTo>
                    <a:lnTo>
                      <a:pt x="1032" y="483"/>
                    </a:lnTo>
                    <a:lnTo>
                      <a:pt x="1008" y="563"/>
                    </a:lnTo>
                    <a:lnTo>
                      <a:pt x="1041" y="627"/>
                    </a:lnTo>
                    <a:lnTo>
                      <a:pt x="1081" y="653"/>
                    </a:lnTo>
                    <a:lnTo>
                      <a:pt x="1093" y="653"/>
                    </a:lnTo>
                    <a:lnTo>
                      <a:pt x="1136" y="651"/>
                    </a:lnTo>
                    <a:lnTo>
                      <a:pt x="1138" y="651"/>
                    </a:lnTo>
                    <a:lnTo>
                      <a:pt x="1152" y="653"/>
                    </a:lnTo>
                    <a:lnTo>
                      <a:pt x="1188" y="677"/>
                    </a:lnTo>
                    <a:lnTo>
                      <a:pt x="1209" y="693"/>
                    </a:lnTo>
                    <a:lnTo>
                      <a:pt x="1218" y="710"/>
                    </a:lnTo>
                    <a:lnTo>
                      <a:pt x="1223" y="731"/>
                    </a:lnTo>
                    <a:lnTo>
                      <a:pt x="1230" y="750"/>
                    </a:lnTo>
                    <a:lnTo>
                      <a:pt x="1247" y="783"/>
                    </a:lnTo>
                    <a:lnTo>
                      <a:pt x="1237" y="797"/>
                    </a:lnTo>
                    <a:lnTo>
                      <a:pt x="1235" y="802"/>
                    </a:lnTo>
                    <a:lnTo>
                      <a:pt x="1202" y="835"/>
                    </a:lnTo>
                    <a:lnTo>
                      <a:pt x="1058" y="894"/>
                    </a:lnTo>
                    <a:lnTo>
                      <a:pt x="1048" y="909"/>
                    </a:lnTo>
                    <a:lnTo>
                      <a:pt x="1032" y="923"/>
                    </a:lnTo>
                    <a:lnTo>
                      <a:pt x="1020" y="946"/>
                    </a:lnTo>
                    <a:lnTo>
                      <a:pt x="1015" y="973"/>
                    </a:lnTo>
                    <a:lnTo>
                      <a:pt x="1025" y="994"/>
                    </a:lnTo>
                    <a:lnTo>
                      <a:pt x="1020" y="1006"/>
                    </a:lnTo>
                    <a:lnTo>
                      <a:pt x="1015" y="1010"/>
                    </a:lnTo>
                    <a:lnTo>
                      <a:pt x="1008" y="1010"/>
                    </a:lnTo>
                    <a:lnTo>
                      <a:pt x="1001" y="1006"/>
                    </a:lnTo>
                    <a:lnTo>
                      <a:pt x="1001" y="977"/>
                    </a:lnTo>
                    <a:lnTo>
                      <a:pt x="989" y="963"/>
                    </a:lnTo>
                    <a:lnTo>
                      <a:pt x="975" y="961"/>
                    </a:lnTo>
                    <a:lnTo>
                      <a:pt x="961" y="973"/>
                    </a:lnTo>
                    <a:lnTo>
                      <a:pt x="956" y="980"/>
                    </a:lnTo>
                    <a:lnTo>
                      <a:pt x="951" y="982"/>
                    </a:lnTo>
                    <a:lnTo>
                      <a:pt x="949" y="987"/>
                    </a:lnTo>
                    <a:lnTo>
                      <a:pt x="949" y="1001"/>
                    </a:lnTo>
                    <a:lnTo>
                      <a:pt x="954" y="1006"/>
                    </a:lnTo>
                    <a:lnTo>
                      <a:pt x="977" y="1017"/>
                    </a:lnTo>
                    <a:lnTo>
                      <a:pt x="1039" y="1015"/>
                    </a:lnTo>
                    <a:lnTo>
                      <a:pt x="1069" y="1020"/>
                    </a:lnTo>
                    <a:lnTo>
                      <a:pt x="1079" y="1048"/>
                    </a:lnTo>
                    <a:lnTo>
                      <a:pt x="1079" y="1062"/>
                    </a:lnTo>
                    <a:lnTo>
                      <a:pt x="1074" y="1067"/>
                    </a:lnTo>
                    <a:lnTo>
                      <a:pt x="1069" y="1070"/>
                    </a:lnTo>
                    <a:lnTo>
                      <a:pt x="1065" y="1077"/>
                    </a:lnTo>
                    <a:lnTo>
                      <a:pt x="1051" y="1086"/>
                    </a:lnTo>
                    <a:lnTo>
                      <a:pt x="1043" y="1096"/>
                    </a:lnTo>
                    <a:lnTo>
                      <a:pt x="1051" y="1098"/>
                    </a:lnTo>
                    <a:lnTo>
                      <a:pt x="1088" y="1152"/>
                    </a:lnTo>
                    <a:lnTo>
                      <a:pt x="1091" y="1178"/>
                    </a:lnTo>
                    <a:lnTo>
                      <a:pt x="1084" y="1193"/>
                    </a:lnTo>
                    <a:lnTo>
                      <a:pt x="1069" y="1200"/>
                    </a:lnTo>
                    <a:lnTo>
                      <a:pt x="1053" y="1202"/>
                    </a:lnTo>
                    <a:lnTo>
                      <a:pt x="1043" y="1209"/>
                    </a:lnTo>
                    <a:lnTo>
                      <a:pt x="1022" y="1233"/>
                    </a:lnTo>
                    <a:lnTo>
                      <a:pt x="1006" y="1238"/>
                    </a:lnTo>
                    <a:lnTo>
                      <a:pt x="977" y="1230"/>
                    </a:lnTo>
                    <a:lnTo>
                      <a:pt x="932" y="1200"/>
                    </a:lnTo>
                    <a:lnTo>
                      <a:pt x="906" y="1200"/>
                    </a:lnTo>
                    <a:lnTo>
                      <a:pt x="906" y="1204"/>
                    </a:lnTo>
                    <a:lnTo>
                      <a:pt x="909" y="1207"/>
                    </a:lnTo>
                    <a:lnTo>
                      <a:pt x="911" y="1204"/>
                    </a:lnTo>
                    <a:lnTo>
                      <a:pt x="913" y="1207"/>
                    </a:lnTo>
                    <a:lnTo>
                      <a:pt x="909" y="1209"/>
                    </a:lnTo>
                    <a:lnTo>
                      <a:pt x="909" y="1214"/>
                    </a:lnTo>
                    <a:lnTo>
                      <a:pt x="906" y="1216"/>
                    </a:lnTo>
                    <a:lnTo>
                      <a:pt x="899" y="1219"/>
                    </a:lnTo>
                    <a:lnTo>
                      <a:pt x="909" y="1242"/>
                    </a:lnTo>
                    <a:lnTo>
                      <a:pt x="904" y="1257"/>
                    </a:lnTo>
                    <a:lnTo>
                      <a:pt x="899" y="1271"/>
                    </a:lnTo>
                    <a:lnTo>
                      <a:pt x="902" y="1290"/>
                    </a:lnTo>
                    <a:lnTo>
                      <a:pt x="909" y="1301"/>
                    </a:lnTo>
                    <a:lnTo>
                      <a:pt x="920" y="1309"/>
                    </a:lnTo>
                    <a:lnTo>
                      <a:pt x="932" y="1309"/>
                    </a:lnTo>
                    <a:lnTo>
                      <a:pt x="939" y="1299"/>
                    </a:lnTo>
                    <a:lnTo>
                      <a:pt x="937" y="1297"/>
                    </a:lnTo>
                    <a:lnTo>
                      <a:pt x="932" y="1285"/>
                    </a:lnTo>
                    <a:lnTo>
                      <a:pt x="937" y="1283"/>
                    </a:lnTo>
                    <a:lnTo>
                      <a:pt x="956" y="1271"/>
                    </a:lnTo>
                    <a:lnTo>
                      <a:pt x="963" y="1278"/>
                    </a:lnTo>
                    <a:lnTo>
                      <a:pt x="977" y="1299"/>
                    </a:lnTo>
                    <a:lnTo>
                      <a:pt x="980" y="1304"/>
                    </a:lnTo>
                    <a:lnTo>
                      <a:pt x="987" y="1309"/>
                    </a:lnTo>
                    <a:lnTo>
                      <a:pt x="1015" y="1328"/>
                    </a:lnTo>
                    <a:lnTo>
                      <a:pt x="1027" y="1332"/>
                    </a:lnTo>
                    <a:lnTo>
                      <a:pt x="1041" y="1328"/>
                    </a:lnTo>
                    <a:lnTo>
                      <a:pt x="1055" y="1323"/>
                    </a:lnTo>
                    <a:lnTo>
                      <a:pt x="1067" y="1320"/>
                    </a:lnTo>
                    <a:lnTo>
                      <a:pt x="1081" y="1328"/>
                    </a:lnTo>
                    <a:lnTo>
                      <a:pt x="1107" y="135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6" name="Freeform 17"/>
            <p:cNvSpPr>
              <a:spLocks noEditPoints="1"/>
            </p:cNvSpPr>
            <p:nvPr/>
          </p:nvSpPr>
          <p:spPr bwMode="auto">
            <a:xfrm>
              <a:off x="663613" y="241127"/>
              <a:ext cx="6360319" cy="4623197"/>
            </a:xfrm>
            <a:custGeom>
              <a:avLst/>
              <a:gdLst>
                <a:gd name="T0" fmla="*/ 3024 w 5342"/>
                <a:gd name="T1" fmla="*/ 3699 h 3883"/>
                <a:gd name="T2" fmla="*/ 2551 w 5342"/>
                <a:gd name="T3" fmla="*/ 3469 h 3883"/>
                <a:gd name="T4" fmla="*/ 3497 w 5342"/>
                <a:gd name="T5" fmla="*/ 3311 h 3883"/>
                <a:gd name="T6" fmla="*/ 3292 w 5342"/>
                <a:gd name="T7" fmla="*/ 3282 h 3883"/>
                <a:gd name="T8" fmla="*/ 1565 w 5342"/>
                <a:gd name="T9" fmla="*/ 3668 h 3883"/>
                <a:gd name="T10" fmla="*/ 1376 w 5342"/>
                <a:gd name="T11" fmla="*/ 3536 h 3883"/>
                <a:gd name="T12" fmla="*/ 2161 w 5342"/>
                <a:gd name="T13" fmla="*/ 3590 h 3883"/>
                <a:gd name="T14" fmla="*/ 5068 w 5342"/>
                <a:gd name="T15" fmla="*/ 2655 h 3883"/>
                <a:gd name="T16" fmla="*/ 420 w 5342"/>
                <a:gd name="T17" fmla="*/ 3176 h 3883"/>
                <a:gd name="T18" fmla="*/ 1880 w 5342"/>
                <a:gd name="T19" fmla="*/ 2927 h 3883"/>
                <a:gd name="T20" fmla="*/ 2069 w 5342"/>
                <a:gd name="T21" fmla="*/ 2833 h 3883"/>
                <a:gd name="T22" fmla="*/ 2173 w 5342"/>
                <a:gd name="T23" fmla="*/ 3294 h 3883"/>
                <a:gd name="T24" fmla="*/ 1702 w 5342"/>
                <a:gd name="T25" fmla="*/ 3360 h 3883"/>
                <a:gd name="T26" fmla="*/ 1489 w 5342"/>
                <a:gd name="T27" fmla="*/ 3221 h 3883"/>
                <a:gd name="T28" fmla="*/ 1303 w 5342"/>
                <a:gd name="T29" fmla="*/ 2913 h 3883"/>
                <a:gd name="T30" fmla="*/ 3353 w 5342"/>
                <a:gd name="T31" fmla="*/ 2426 h 3883"/>
                <a:gd name="T32" fmla="*/ 1868 w 5342"/>
                <a:gd name="T33" fmla="*/ 2322 h 3883"/>
                <a:gd name="T34" fmla="*/ 3313 w 5342"/>
                <a:gd name="T35" fmla="*/ 2220 h 3883"/>
                <a:gd name="T36" fmla="*/ 3351 w 5342"/>
                <a:gd name="T37" fmla="*/ 2927 h 3883"/>
                <a:gd name="T38" fmla="*/ 3195 w 5342"/>
                <a:gd name="T39" fmla="*/ 3323 h 3883"/>
                <a:gd name="T40" fmla="*/ 3152 w 5342"/>
                <a:gd name="T41" fmla="*/ 3460 h 3883"/>
                <a:gd name="T42" fmla="*/ 2984 w 5342"/>
                <a:gd name="T43" fmla="*/ 3595 h 3883"/>
                <a:gd name="T44" fmla="*/ 2828 w 5342"/>
                <a:gd name="T45" fmla="*/ 3285 h 3883"/>
                <a:gd name="T46" fmla="*/ 2549 w 5342"/>
                <a:gd name="T47" fmla="*/ 3157 h 3883"/>
                <a:gd name="T48" fmla="*/ 2379 w 5342"/>
                <a:gd name="T49" fmla="*/ 2953 h 3883"/>
                <a:gd name="T50" fmla="*/ 2190 w 5342"/>
                <a:gd name="T51" fmla="*/ 2539 h 3883"/>
                <a:gd name="T52" fmla="*/ 2438 w 5342"/>
                <a:gd name="T53" fmla="*/ 2350 h 3883"/>
                <a:gd name="T54" fmla="*/ 2644 w 5342"/>
                <a:gd name="T55" fmla="*/ 2220 h 3883"/>
                <a:gd name="T56" fmla="*/ 2790 w 5342"/>
                <a:gd name="T57" fmla="*/ 2506 h 3883"/>
                <a:gd name="T58" fmla="*/ 2901 w 5342"/>
                <a:gd name="T59" fmla="*/ 2459 h 3883"/>
                <a:gd name="T60" fmla="*/ 2417 w 5342"/>
                <a:gd name="T61" fmla="*/ 1252 h 3883"/>
                <a:gd name="T62" fmla="*/ 454 w 5342"/>
                <a:gd name="T63" fmla="*/ 1261 h 3883"/>
                <a:gd name="T64" fmla="*/ 269 w 5342"/>
                <a:gd name="T65" fmla="*/ 1399 h 3883"/>
                <a:gd name="T66" fmla="*/ 1996 w 5342"/>
                <a:gd name="T67" fmla="*/ 497 h 3883"/>
                <a:gd name="T68" fmla="*/ 1539 w 5342"/>
                <a:gd name="T69" fmla="*/ 402 h 3883"/>
                <a:gd name="T70" fmla="*/ 1454 w 5342"/>
                <a:gd name="T71" fmla="*/ 987 h 3883"/>
                <a:gd name="T72" fmla="*/ 1210 w 5342"/>
                <a:gd name="T73" fmla="*/ 1472 h 3883"/>
                <a:gd name="T74" fmla="*/ 1475 w 5342"/>
                <a:gd name="T75" fmla="*/ 1654 h 3883"/>
                <a:gd name="T76" fmla="*/ 1910 w 5342"/>
                <a:gd name="T77" fmla="*/ 2007 h 3883"/>
                <a:gd name="T78" fmla="*/ 1648 w 5342"/>
                <a:gd name="T79" fmla="*/ 1976 h 3883"/>
                <a:gd name="T80" fmla="*/ 1612 w 5342"/>
                <a:gd name="T81" fmla="*/ 2210 h 3883"/>
                <a:gd name="T82" fmla="*/ 1421 w 5342"/>
                <a:gd name="T83" fmla="*/ 2454 h 3883"/>
                <a:gd name="T84" fmla="*/ 1298 w 5342"/>
                <a:gd name="T85" fmla="*/ 2736 h 3883"/>
                <a:gd name="T86" fmla="*/ 1251 w 5342"/>
                <a:gd name="T87" fmla="*/ 3020 h 3883"/>
                <a:gd name="T88" fmla="*/ 1215 w 5342"/>
                <a:gd name="T89" fmla="*/ 3379 h 3883"/>
                <a:gd name="T90" fmla="*/ 1463 w 5342"/>
                <a:gd name="T91" fmla="*/ 3680 h 3883"/>
                <a:gd name="T92" fmla="*/ 1307 w 5342"/>
                <a:gd name="T93" fmla="*/ 3727 h 3883"/>
                <a:gd name="T94" fmla="*/ 612 w 5342"/>
                <a:gd name="T95" fmla="*/ 3578 h 3883"/>
                <a:gd name="T96" fmla="*/ 584 w 5342"/>
                <a:gd name="T97" fmla="*/ 3259 h 3883"/>
                <a:gd name="T98" fmla="*/ 130 w 5342"/>
                <a:gd name="T99" fmla="*/ 2972 h 3883"/>
                <a:gd name="T100" fmla="*/ 210 w 5342"/>
                <a:gd name="T101" fmla="*/ 2336 h 3883"/>
                <a:gd name="T102" fmla="*/ 68 w 5342"/>
                <a:gd name="T103" fmla="*/ 1609 h 3883"/>
                <a:gd name="T104" fmla="*/ 439 w 5342"/>
                <a:gd name="T105" fmla="*/ 1758 h 3883"/>
                <a:gd name="T106" fmla="*/ 562 w 5342"/>
                <a:gd name="T107" fmla="*/ 1330 h 3883"/>
                <a:gd name="T108" fmla="*/ 709 w 5342"/>
                <a:gd name="T109" fmla="*/ 1545 h 3883"/>
                <a:gd name="T110" fmla="*/ 846 w 5342"/>
                <a:gd name="T111" fmla="*/ 1612 h 3883"/>
                <a:gd name="T112" fmla="*/ 718 w 5342"/>
                <a:gd name="T113" fmla="*/ 1261 h 3883"/>
                <a:gd name="T114" fmla="*/ 1128 w 5342"/>
                <a:gd name="T115" fmla="*/ 899 h 3883"/>
                <a:gd name="T116" fmla="*/ 442 w 5342"/>
                <a:gd name="T117" fmla="*/ 1089 h 3883"/>
                <a:gd name="T118" fmla="*/ 248 w 5342"/>
                <a:gd name="T119" fmla="*/ 1515 h 3883"/>
                <a:gd name="T120" fmla="*/ 141 w 5342"/>
                <a:gd name="T121" fmla="*/ 1519 h 3883"/>
                <a:gd name="T122" fmla="*/ 1090 w 5342"/>
                <a:gd name="T123" fmla="*/ 291 h 3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42" h="3883">
                  <a:moveTo>
                    <a:pt x="2551" y="3469"/>
                  </a:moveTo>
                  <a:lnTo>
                    <a:pt x="2551" y="3469"/>
                  </a:lnTo>
                  <a:lnTo>
                    <a:pt x="2592" y="3491"/>
                  </a:lnTo>
                  <a:lnTo>
                    <a:pt x="2603" y="3495"/>
                  </a:lnTo>
                  <a:lnTo>
                    <a:pt x="2620" y="3505"/>
                  </a:lnTo>
                  <a:lnTo>
                    <a:pt x="2648" y="3550"/>
                  </a:lnTo>
                  <a:lnTo>
                    <a:pt x="2670" y="3559"/>
                  </a:lnTo>
                  <a:lnTo>
                    <a:pt x="2686" y="3559"/>
                  </a:lnTo>
                  <a:lnTo>
                    <a:pt x="2830" y="3614"/>
                  </a:lnTo>
                  <a:lnTo>
                    <a:pt x="2819" y="3595"/>
                  </a:lnTo>
                  <a:lnTo>
                    <a:pt x="2809" y="3581"/>
                  </a:lnTo>
                  <a:lnTo>
                    <a:pt x="2807" y="3571"/>
                  </a:lnTo>
                  <a:lnTo>
                    <a:pt x="2821" y="3555"/>
                  </a:lnTo>
                  <a:lnTo>
                    <a:pt x="2840" y="3552"/>
                  </a:lnTo>
                  <a:lnTo>
                    <a:pt x="2856" y="3540"/>
                  </a:lnTo>
                  <a:lnTo>
                    <a:pt x="2864" y="3538"/>
                  </a:lnTo>
                  <a:lnTo>
                    <a:pt x="2854" y="3526"/>
                  </a:lnTo>
                  <a:lnTo>
                    <a:pt x="2849" y="3510"/>
                  </a:lnTo>
                  <a:lnTo>
                    <a:pt x="2849" y="3493"/>
                  </a:lnTo>
                  <a:lnTo>
                    <a:pt x="2849" y="3479"/>
                  </a:lnTo>
                  <a:lnTo>
                    <a:pt x="2913" y="3521"/>
                  </a:lnTo>
                  <a:lnTo>
                    <a:pt x="2920" y="3540"/>
                  </a:lnTo>
                  <a:lnTo>
                    <a:pt x="2942" y="3559"/>
                  </a:lnTo>
                  <a:lnTo>
                    <a:pt x="2953" y="3566"/>
                  </a:lnTo>
                  <a:lnTo>
                    <a:pt x="2968" y="3569"/>
                  </a:lnTo>
                  <a:lnTo>
                    <a:pt x="2961" y="3576"/>
                  </a:lnTo>
                  <a:lnTo>
                    <a:pt x="2958" y="3578"/>
                  </a:lnTo>
                  <a:lnTo>
                    <a:pt x="2972" y="3600"/>
                  </a:lnTo>
                  <a:lnTo>
                    <a:pt x="3015" y="3623"/>
                  </a:lnTo>
                  <a:lnTo>
                    <a:pt x="3024" y="3635"/>
                  </a:lnTo>
                  <a:lnTo>
                    <a:pt x="3029" y="3656"/>
                  </a:lnTo>
                  <a:lnTo>
                    <a:pt x="3034" y="3663"/>
                  </a:lnTo>
                  <a:lnTo>
                    <a:pt x="3036" y="3673"/>
                  </a:lnTo>
                  <a:lnTo>
                    <a:pt x="3031" y="3687"/>
                  </a:lnTo>
                  <a:lnTo>
                    <a:pt x="3024" y="3699"/>
                  </a:lnTo>
                  <a:lnTo>
                    <a:pt x="3017" y="3704"/>
                  </a:lnTo>
                  <a:lnTo>
                    <a:pt x="3013" y="3708"/>
                  </a:lnTo>
                  <a:lnTo>
                    <a:pt x="3008" y="3723"/>
                  </a:lnTo>
                  <a:lnTo>
                    <a:pt x="3039" y="3732"/>
                  </a:lnTo>
                  <a:lnTo>
                    <a:pt x="3041" y="3758"/>
                  </a:lnTo>
                  <a:lnTo>
                    <a:pt x="3022" y="3789"/>
                  </a:lnTo>
                  <a:lnTo>
                    <a:pt x="2991" y="3805"/>
                  </a:lnTo>
                  <a:lnTo>
                    <a:pt x="2873" y="3796"/>
                  </a:lnTo>
                  <a:lnTo>
                    <a:pt x="2838" y="3810"/>
                  </a:lnTo>
                  <a:lnTo>
                    <a:pt x="2804" y="3831"/>
                  </a:lnTo>
                  <a:lnTo>
                    <a:pt x="2781" y="3862"/>
                  </a:lnTo>
                  <a:lnTo>
                    <a:pt x="2764" y="3862"/>
                  </a:lnTo>
                  <a:lnTo>
                    <a:pt x="2689" y="3831"/>
                  </a:lnTo>
                  <a:lnTo>
                    <a:pt x="2637" y="3798"/>
                  </a:lnTo>
                  <a:lnTo>
                    <a:pt x="2547" y="3758"/>
                  </a:lnTo>
                  <a:lnTo>
                    <a:pt x="2509" y="3753"/>
                  </a:lnTo>
                  <a:lnTo>
                    <a:pt x="2466" y="3741"/>
                  </a:lnTo>
                  <a:lnTo>
                    <a:pt x="2426" y="3737"/>
                  </a:lnTo>
                  <a:lnTo>
                    <a:pt x="2407" y="3725"/>
                  </a:lnTo>
                  <a:lnTo>
                    <a:pt x="2398" y="3708"/>
                  </a:lnTo>
                  <a:lnTo>
                    <a:pt x="2398" y="3685"/>
                  </a:lnTo>
                  <a:lnTo>
                    <a:pt x="2414" y="3673"/>
                  </a:lnTo>
                  <a:lnTo>
                    <a:pt x="2438" y="3673"/>
                  </a:lnTo>
                  <a:lnTo>
                    <a:pt x="2459" y="3668"/>
                  </a:lnTo>
                  <a:lnTo>
                    <a:pt x="2469" y="3640"/>
                  </a:lnTo>
                  <a:lnTo>
                    <a:pt x="2454" y="3637"/>
                  </a:lnTo>
                  <a:lnTo>
                    <a:pt x="2445" y="3630"/>
                  </a:lnTo>
                  <a:lnTo>
                    <a:pt x="2398" y="3588"/>
                  </a:lnTo>
                  <a:lnTo>
                    <a:pt x="2391" y="3578"/>
                  </a:lnTo>
                  <a:lnTo>
                    <a:pt x="2388" y="3557"/>
                  </a:lnTo>
                  <a:lnTo>
                    <a:pt x="2395" y="3536"/>
                  </a:lnTo>
                  <a:lnTo>
                    <a:pt x="2419" y="3495"/>
                  </a:lnTo>
                  <a:lnTo>
                    <a:pt x="2431" y="3498"/>
                  </a:lnTo>
                  <a:lnTo>
                    <a:pt x="2532" y="3462"/>
                  </a:lnTo>
                  <a:lnTo>
                    <a:pt x="2551" y="3469"/>
                  </a:lnTo>
                  <a:moveTo>
                    <a:pt x="1896" y="3633"/>
                  </a:moveTo>
                  <a:lnTo>
                    <a:pt x="1896" y="3633"/>
                  </a:lnTo>
                  <a:lnTo>
                    <a:pt x="1908" y="3635"/>
                  </a:lnTo>
                  <a:lnTo>
                    <a:pt x="1920" y="3633"/>
                  </a:lnTo>
                  <a:lnTo>
                    <a:pt x="1927" y="3630"/>
                  </a:lnTo>
                  <a:lnTo>
                    <a:pt x="1929" y="3618"/>
                  </a:lnTo>
                  <a:lnTo>
                    <a:pt x="1922" y="3597"/>
                  </a:lnTo>
                  <a:lnTo>
                    <a:pt x="1934" y="3611"/>
                  </a:lnTo>
                  <a:lnTo>
                    <a:pt x="1948" y="3649"/>
                  </a:lnTo>
                  <a:lnTo>
                    <a:pt x="1958" y="3654"/>
                  </a:lnTo>
                  <a:lnTo>
                    <a:pt x="1972" y="3654"/>
                  </a:lnTo>
                  <a:lnTo>
                    <a:pt x="1984" y="3649"/>
                  </a:lnTo>
                  <a:lnTo>
                    <a:pt x="1984" y="3640"/>
                  </a:lnTo>
                  <a:lnTo>
                    <a:pt x="1970" y="3618"/>
                  </a:lnTo>
                  <a:lnTo>
                    <a:pt x="1984" y="3628"/>
                  </a:lnTo>
                  <a:lnTo>
                    <a:pt x="2000" y="3635"/>
                  </a:lnTo>
                  <a:lnTo>
                    <a:pt x="2012" y="3644"/>
                  </a:lnTo>
                  <a:lnTo>
                    <a:pt x="2015" y="3666"/>
                  </a:lnTo>
                  <a:lnTo>
                    <a:pt x="2022" y="3671"/>
                  </a:lnTo>
                  <a:lnTo>
                    <a:pt x="2029" y="3673"/>
                  </a:lnTo>
                  <a:lnTo>
                    <a:pt x="1974" y="3694"/>
                  </a:lnTo>
                  <a:lnTo>
                    <a:pt x="1960" y="3713"/>
                  </a:lnTo>
                  <a:lnTo>
                    <a:pt x="1953" y="3718"/>
                  </a:lnTo>
                  <a:lnTo>
                    <a:pt x="1934" y="3713"/>
                  </a:lnTo>
                  <a:lnTo>
                    <a:pt x="1787" y="3590"/>
                  </a:lnTo>
                  <a:lnTo>
                    <a:pt x="1771" y="3564"/>
                  </a:lnTo>
                  <a:lnTo>
                    <a:pt x="1764" y="3545"/>
                  </a:lnTo>
                  <a:lnTo>
                    <a:pt x="1776" y="3555"/>
                  </a:lnTo>
                  <a:lnTo>
                    <a:pt x="1844" y="3581"/>
                  </a:lnTo>
                  <a:lnTo>
                    <a:pt x="1866" y="3595"/>
                  </a:lnTo>
                  <a:lnTo>
                    <a:pt x="1887" y="3621"/>
                  </a:lnTo>
                  <a:lnTo>
                    <a:pt x="1896" y="3633"/>
                  </a:lnTo>
                  <a:moveTo>
                    <a:pt x="3478" y="3268"/>
                  </a:moveTo>
                  <a:lnTo>
                    <a:pt x="3478" y="3268"/>
                  </a:lnTo>
                  <a:lnTo>
                    <a:pt x="3497" y="3311"/>
                  </a:lnTo>
                  <a:lnTo>
                    <a:pt x="3497" y="3323"/>
                  </a:lnTo>
                  <a:lnTo>
                    <a:pt x="3493" y="3332"/>
                  </a:lnTo>
                  <a:lnTo>
                    <a:pt x="3481" y="3337"/>
                  </a:lnTo>
                  <a:lnTo>
                    <a:pt x="3464" y="3342"/>
                  </a:lnTo>
                  <a:lnTo>
                    <a:pt x="3374" y="3334"/>
                  </a:lnTo>
                  <a:lnTo>
                    <a:pt x="3348" y="3344"/>
                  </a:lnTo>
                  <a:lnTo>
                    <a:pt x="3327" y="3358"/>
                  </a:lnTo>
                  <a:lnTo>
                    <a:pt x="3306" y="3384"/>
                  </a:lnTo>
                  <a:lnTo>
                    <a:pt x="3275" y="3443"/>
                  </a:lnTo>
                  <a:lnTo>
                    <a:pt x="3263" y="3453"/>
                  </a:lnTo>
                  <a:lnTo>
                    <a:pt x="3242" y="3453"/>
                  </a:lnTo>
                  <a:lnTo>
                    <a:pt x="3190" y="3436"/>
                  </a:lnTo>
                  <a:lnTo>
                    <a:pt x="3190" y="3429"/>
                  </a:lnTo>
                  <a:lnTo>
                    <a:pt x="3199" y="3427"/>
                  </a:lnTo>
                  <a:lnTo>
                    <a:pt x="3195" y="3415"/>
                  </a:lnTo>
                  <a:lnTo>
                    <a:pt x="3195" y="3403"/>
                  </a:lnTo>
                  <a:lnTo>
                    <a:pt x="3202" y="3396"/>
                  </a:lnTo>
                  <a:lnTo>
                    <a:pt x="3209" y="3389"/>
                  </a:lnTo>
                  <a:lnTo>
                    <a:pt x="3204" y="3387"/>
                  </a:lnTo>
                  <a:lnTo>
                    <a:pt x="3195" y="3377"/>
                  </a:lnTo>
                  <a:lnTo>
                    <a:pt x="3190" y="3375"/>
                  </a:lnTo>
                  <a:lnTo>
                    <a:pt x="3204" y="3353"/>
                  </a:lnTo>
                  <a:lnTo>
                    <a:pt x="3211" y="3349"/>
                  </a:lnTo>
                  <a:lnTo>
                    <a:pt x="3223" y="3353"/>
                  </a:lnTo>
                  <a:lnTo>
                    <a:pt x="3225" y="3342"/>
                  </a:lnTo>
                  <a:lnTo>
                    <a:pt x="3218" y="3325"/>
                  </a:lnTo>
                  <a:lnTo>
                    <a:pt x="3230" y="3325"/>
                  </a:lnTo>
                  <a:lnTo>
                    <a:pt x="3249" y="3334"/>
                  </a:lnTo>
                  <a:lnTo>
                    <a:pt x="3261" y="3337"/>
                  </a:lnTo>
                  <a:lnTo>
                    <a:pt x="3268" y="3334"/>
                  </a:lnTo>
                  <a:lnTo>
                    <a:pt x="3289" y="3320"/>
                  </a:lnTo>
                  <a:lnTo>
                    <a:pt x="3299" y="3313"/>
                  </a:lnTo>
                  <a:lnTo>
                    <a:pt x="3292" y="3301"/>
                  </a:lnTo>
                  <a:lnTo>
                    <a:pt x="3289" y="3292"/>
                  </a:lnTo>
                  <a:lnTo>
                    <a:pt x="3292" y="3282"/>
                  </a:lnTo>
                  <a:lnTo>
                    <a:pt x="3296" y="3278"/>
                  </a:lnTo>
                  <a:lnTo>
                    <a:pt x="3296" y="3268"/>
                  </a:lnTo>
                  <a:lnTo>
                    <a:pt x="3268" y="3256"/>
                  </a:lnTo>
                  <a:lnTo>
                    <a:pt x="3261" y="3247"/>
                  </a:lnTo>
                  <a:lnTo>
                    <a:pt x="3254" y="3235"/>
                  </a:lnTo>
                  <a:lnTo>
                    <a:pt x="3256" y="3228"/>
                  </a:lnTo>
                  <a:lnTo>
                    <a:pt x="3263" y="3221"/>
                  </a:lnTo>
                  <a:lnTo>
                    <a:pt x="3275" y="3218"/>
                  </a:lnTo>
                  <a:lnTo>
                    <a:pt x="3296" y="3245"/>
                  </a:lnTo>
                  <a:lnTo>
                    <a:pt x="3322" y="3252"/>
                  </a:lnTo>
                  <a:lnTo>
                    <a:pt x="3384" y="3247"/>
                  </a:lnTo>
                  <a:lnTo>
                    <a:pt x="3450" y="3249"/>
                  </a:lnTo>
                  <a:lnTo>
                    <a:pt x="3478" y="3268"/>
                  </a:lnTo>
                  <a:moveTo>
                    <a:pt x="1454" y="3448"/>
                  </a:moveTo>
                  <a:lnTo>
                    <a:pt x="1454" y="3448"/>
                  </a:lnTo>
                  <a:lnTo>
                    <a:pt x="1504" y="3495"/>
                  </a:lnTo>
                  <a:lnTo>
                    <a:pt x="1530" y="3505"/>
                  </a:lnTo>
                  <a:lnTo>
                    <a:pt x="1563" y="3507"/>
                  </a:lnTo>
                  <a:lnTo>
                    <a:pt x="1589" y="3517"/>
                  </a:lnTo>
                  <a:lnTo>
                    <a:pt x="1610" y="3538"/>
                  </a:lnTo>
                  <a:lnTo>
                    <a:pt x="1634" y="3564"/>
                  </a:lnTo>
                  <a:lnTo>
                    <a:pt x="1646" y="3581"/>
                  </a:lnTo>
                  <a:lnTo>
                    <a:pt x="1688" y="3666"/>
                  </a:lnTo>
                  <a:lnTo>
                    <a:pt x="1691" y="3678"/>
                  </a:lnTo>
                  <a:lnTo>
                    <a:pt x="1679" y="3682"/>
                  </a:lnTo>
                  <a:lnTo>
                    <a:pt x="1660" y="3685"/>
                  </a:lnTo>
                  <a:lnTo>
                    <a:pt x="1648" y="3692"/>
                  </a:lnTo>
                  <a:lnTo>
                    <a:pt x="1636" y="3704"/>
                  </a:lnTo>
                  <a:lnTo>
                    <a:pt x="1622" y="3715"/>
                  </a:lnTo>
                  <a:lnTo>
                    <a:pt x="1612" y="3713"/>
                  </a:lnTo>
                  <a:lnTo>
                    <a:pt x="1598" y="3704"/>
                  </a:lnTo>
                  <a:lnTo>
                    <a:pt x="1563" y="3697"/>
                  </a:lnTo>
                  <a:lnTo>
                    <a:pt x="1549" y="3689"/>
                  </a:lnTo>
                  <a:lnTo>
                    <a:pt x="1546" y="3680"/>
                  </a:lnTo>
                  <a:lnTo>
                    <a:pt x="1565" y="3668"/>
                  </a:lnTo>
                  <a:lnTo>
                    <a:pt x="1591" y="3675"/>
                  </a:lnTo>
                  <a:lnTo>
                    <a:pt x="1615" y="3689"/>
                  </a:lnTo>
                  <a:lnTo>
                    <a:pt x="1638" y="3697"/>
                  </a:lnTo>
                  <a:lnTo>
                    <a:pt x="1636" y="3687"/>
                  </a:lnTo>
                  <a:lnTo>
                    <a:pt x="1596" y="3661"/>
                  </a:lnTo>
                  <a:lnTo>
                    <a:pt x="1560" y="3654"/>
                  </a:lnTo>
                  <a:lnTo>
                    <a:pt x="1553" y="3654"/>
                  </a:lnTo>
                  <a:lnTo>
                    <a:pt x="1546" y="3656"/>
                  </a:lnTo>
                  <a:lnTo>
                    <a:pt x="1537" y="3668"/>
                  </a:lnTo>
                  <a:lnTo>
                    <a:pt x="1532" y="3673"/>
                  </a:lnTo>
                  <a:lnTo>
                    <a:pt x="1501" y="3675"/>
                  </a:lnTo>
                  <a:lnTo>
                    <a:pt x="1475" y="3659"/>
                  </a:lnTo>
                  <a:lnTo>
                    <a:pt x="1454" y="3628"/>
                  </a:lnTo>
                  <a:lnTo>
                    <a:pt x="1452" y="3585"/>
                  </a:lnTo>
                  <a:lnTo>
                    <a:pt x="1447" y="3585"/>
                  </a:lnTo>
                  <a:lnTo>
                    <a:pt x="1445" y="3578"/>
                  </a:lnTo>
                  <a:lnTo>
                    <a:pt x="1463" y="3588"/>
                  </a:lnTo>
                  <a:lnTo>
                    <a:pt x="1485" y="3604"/>
                  </a:lnTo>
                  <a:lnTo>
                    <a:pt x="1504" y="3618"/>
                  </a:lnTo>
                  <a:lnTo>
                    <a:pt x="1518" y="3614"/>
                  </a:lnTo>
                  <a:lnTo>
                    <a:pt x="1513" y="3609"/>
                  </a:lnTo>
                  <a:lnTo>
                    <a:pt x="1508" y="3600"/>
                  </a:lnTo>
                  <a:lnTo>
                    <a:pt x="1504" y="3592"/>
                  </a:lnTo>
                  <a:lnTo>
                    <a:pt x="1506" y="3588"/>
                  </a:lnTo>
                  <a:lnTo>
                    <a:pt x="1508" y="3585"/>
                  </a:lnTo>
                  <a:lnTo>
                    <a:pt x="1504" y="3581"/>
                  </a:lnTo>
                  <a:lnTo>
                    <a:pt x="1471" y="3562"/>
                  </a:lnTo>
                  <a:lnTo>
                    <a:pt x="1463" y="3552"/>
                  </a:lnTo>
                  <a:lnTo>
                    <a:pt x="1471" y="3538"/>
                  </a:lnTo>
                  <a:lnTo>
                    <a:pt x="1471" y="3531"/>
                  </a:lnTo>
                  <a:lnTo>
                    <a:pt x="1411" y="3543"/>
                  </a:lnTo>
                  <a:lnTo>
                    <a:pt x="1402" y="3543"/>
                  </a:lnTo>
                  <a:lnTo>
                    <a:pt x="1395" y="3538"/>
                  </a:lnTo>
                  <a:lnTo>
                    <a:pt x="1385" y="3538"/>
                  </a:lnTo>
                  <a:lnTo>
                    <a:pt x="1376" y="3536"/>
                  </a:lnTo>
                  <a:lnTo>
                    <a:pt x="1371" y="3524"/>
                  </a:lnTo>
                  <a:lnTo>
                    <a:pt x="1374" y="3519"/>
                  </a:lnTo>
                  <a:lnTo>
                    <a:pt x="1385" y="3507"/>
                  </a:lnTo>
                  <a:lnTo>
                    <a:pt x="1388" y="3495"/>
                  </a:lnTo>
                  <a:lnTo>
                    <a:pt x="1374" y="3498"/>
                  </a:lnTo>
                  <a:lnTo>
                    <a:pt x="1364" y="3505"/>
                  </a:lnTo>
                  <a:lnTo>
                    <a:pt x="1352" y="3507"/>
                  </a:lnTo>
                  <a:lnTo>
                    <a:pt x="1338" y="3502"/>
                  </a:lnTo>
                  <a:lnTo>
                    <a:pt x="1336" y="3493"/>
                  </a:lnTo>
                  <a:lnTo>
                    <a:pt x="1397" y="3455"/>
                  </a:lnTo>
                  <a:lnTo>
                    <a:pt x="1423" y="3448"/>
                  </a:lnTo>
                  <a:lnTo>
                    <a:pt x="1454" y="3448"/>
                  </a:lnTo>
                  <a:moveTo>
                    <a:pt x="2249" y="3533"/>
                  </a:moveTo>
                  <a:lnTo>
                    <a:pt x="2249" y="3533"/>
                  </a:lnTo>
                  <a:lnTo>
                    <a:pt x="2213" y="3777"/>
                  </a:lnTo>
                  <a:lnTo>
                    <a:pt x="2208" y="3794"/>
                  </a:lnTo>
                  <a:lnTo>
                    <a:pt x="2199" y="3801"/>
                  </a:lnTo>
                  <a:lnTo>
                    <a:pt x="2182" y="3803"/>
                  </a:lnTo>
                  <a:lnTo>
                    <a:pt x="2171" y="3794"/>
                  </a:lnTo>
                  <a:lnTo>
                    <a:pt x="2140" y="3720"/>
                  </a:lnTo>
                  <a:lnTo>
                    <a:pt x="2130" y="3708"/>
                  </a:lnTo>
                  <a:lnTo>
                    <a:pt x="2119" y="3697"/>
                  </a:lnTo>
                  <a:lnTo>
                    <a:pt x="2093" y="3682"/>
                  </a:lnTo>
                  <a:lnTo>
                    <a:pt x="2111" y="3678"/>
                  </a:lnTo>
                  <a:lnTo>
                    <a:pt x="2121" y="3671"/>
                  </a:lnTo>
                  <a:lnTo>
                    <a:pt x="2130" y="3659"/>
                  </a:lnTo>
                  <a:lnTo>
                    <a:pt x="2138" y="3640"/>
                  </a:lnTo>
                  <a:lnTo>
                    <a:pt x="2142" y="3616"/>
                  </a:lnTo>
                  <a:lnTo>
                    <a:pt x="2145" y="3611"/>
                  </a:lnTo>
                  <a:lnTo>
                    <a:pt x="2154" y="3616"/>
                  </a:lnTo>
                  <a:lnTo>
                    <a:pt x="2156" y="3618"/>
                  </a:lnTo>
                  <a:lnTo>
                    <a:pt x="2175" y="3609"/>
                  </a:lnTo>
                  <a:lnTo>
                    <a:pt x="2171" y="3597"/>
                  </a:lnTo>
                  <a:lnTo>
                    <a:pt x="2166" y="3583"/>
                  </a:lnTo>
                  <a:lnTo>
                    <a:pt x="2161" y="3590"/>
                  </a:lnTo>
                  <a:lnTo>
                    <a:pt x="2154" y="3592"/>
                  </a:lnTo>
                  <a:lnTo>
                    <a:pt x="2147" y="3590"/>
                  </a:lnTo>
                  <a:lnTo>
                    <a:pt x="2140" y="3585"/>
                  </a:lnTo>
                  <a:lnTo>
                    <a:pt x="2145" y="3555"/>
                  </a:lnTo>
                  <a:lnTo>
                    <a:pt x="2159" y="3529"/>
                  </a:lnTo>
                  <a:lnTo>
                    <a:pt x="2192" y="3476"/>
                  </a:lnTo>
                  <a:lnTo>
                    <a:pt x="2206" y="3462"/>
                  </a:lnTo>
                  <a:lnTo>
                    <a:pt x="2239" y="3396"/>
                  </a:lnTo>
                  <a:lnTo>
                    <a:pt x="2239" y="3358"/>
                  </a:lnTo>
                  <a:lnTo>
                    <a:pt x="2253" y="3294"/>
                  </a:lnTo>
                  <a:lnTo>
                    <a:pt x="2275" y="3240"/>
                  </a:lnTo>
                  <a:lnTo>
                    <a:pt x="2291" y="3247"/>
                  </a:lnTo>
                  <a:lnTo>
                    <a:pt x="2282" y="3408"/>
                  </a:lnTo>
                  <a:lnTo>
                    <a:pt x="2275" y="3450"/>
                  </a:lnTo>
                  <a:lnTo>
                    <a:pt x="2249" y="3533"/>
                  </a:lnTo>
                  <a:moveTo>
                    <a:pt x="5314" y="2949"/>
                  </a:moveTo>
                  <a:lnTo>
                    <a:pt x="5314" y="2949"/>
                  </a:lnTo>
                  <a:lnTo>
                    <a:pt x="5276" y="2956"/>
                  </a:lnTo>
                  <a:lnTo>
                    <a:pt x="5252" y="2953"/>
                  </a:lnTo>
                  <a:lnTo>
                    <a:pt x="5205" y="2939"/>
                  </a:lnTo>
                  <a:lnTo>
                    <a:pt x="5160" y="2937"/>
                  </a:lnTo>
                  <a:lnTo>
                    <a:pt x="5023" y="2890"/>
                  </a:lnTo>
                  <a:lnTo>
                    <a:pt x="5004" y="2873"/>
                  </a:lnTo>
                  <a:lnTo>
                    <a:pt x="5006" y="2837"/>
                  </a:lnTo>
                  <a:lnTo>
                    <a:pt x="5004" y="2795"/>
                  </a:lnTo>
                  <a:lnTo>
                    <a:pt x="4990" y="2717"/>
                  </a:lnTo>
                  <a:lnTo>
                    <a:pt x="4990" y="2705"/>
                  </a:lnTo>
                  <a:lnTo>
                    <a:pt x="4992" y="2691"/>
                  </a:lnTo>
                  <a:lnTo>
                    <a:pt x="5002" y="2662"/>
                  </a:lnTo>
                  <a:lnTo>
                    <a:pt x="5004" y="2643"/>
                  </a:lnTo>
                  <a:lnTo>
                    <a:pt x="5004" y="2620"/>
                  </a:lnTo>
                  <a:lnTo>
                    <a:pt x="5006" y="2606"/>
                  </a:lnTo>
                  <a:lnTo>
                    <a:pt x="5018" y="2610"/>
                  </a:lnTo>
                  <a:lnTo>
                    <a:pt x="5056" y="2646"/>
                  </a:lnTo>
                  <a:lnTo>
                    <a:pt x="5068" y="2655"/>
                  </a:lnTo>
                  <a:lnTo>
                    <a:pt x="5089" y="2665"/>
                  </a:lnTo>
                  <a:lnTo>
                    <a:pt x="5120" y="2684"/>
                  </a:lnTo>
                  <a:lnTo>
                    <a:pt x="5158" y="2684"/>
                  </a:lnTo>
                  <a:lnTo>
                    <a:pt x="5177" y="2688"/>
                  </a:lnTo>
                  <a:lnTo>
                    <a:pt x="5184" y="2693"/>
                  </a:lnTo>
                  <a:lnTo>
                    <a:pt x="5203" y="2717"/>
                  </a:lnTo>
                  <a:lnTo>
                    <a:pt x="5212" y="2724"/>
                  </a:lnTo>
                  <a:lnTo>
                    <a:pt x="5222" y="2729"/>
                  </a:lnTo>
                  <a:lnTo>
                    <a:pt x="5269" y="2738"/>
                  </a:lnTo>
                  <a:lnTo>
                    <a:pt x="5318" y="2762"/>
                  </a:lnTo>
                  <a:lnTo>
                    <a:pt x="5335" y="2774"/>
                  </a:lnTo>
                  <a:lnTo>
                    <a:pt x="5333" y="2781"/>
                  </a:lnTo>
                  <a:lnTo>
                    <a:pt x="5333" y="2785"/>
                  </a:lnTo>
                  <a:lnTo>
                    <a:pt x="5333" y="2788"/>
                  </a:lnTo>
                  <a:lnTo>
                    <a:pt x="5328" y="2793"/>
                  </a:lnTo>
                  <a:lnTo>
                    <a:pt x="5337" y="2809"/>
                  </a:lnTo>
                  <a:lnTo>
                    <a:pt x="5342" y="2821"/>
                  </a:lnTo>
                  <a:lnTo>
                    <a:pt x="5342" y="2833"/>
                  </a:lnTo>
                  <a:lnTo>
                    <a:pt x="5340" y="2849"/>
                  </a:lnTo>
                  <a:lnTo>
                    <a:pt x="5330" y="2878"/>
                  </a:lnTo>
                  <a:lnTo>
                    <a:pt x="5328" y="2892"/>
                  </a:lnTo>
                  <a:lnTo>
                    <a:pt x="5333" y="2901"/>
                  </a:lnTo>
                  <a:lnTo>
                    <a:pt x="5335" y="2908"/>
                  </a:lnTo>
                  <a:lnTo>
                    <a:pt x="5330" y="2918"/>
                  </a:lnTo>
                  <a:lnTo>
                    <a:pt x="5326" y="2930"/>
                  </a:lnTo>
                  <a:lnTo>
                    <a:pt x="5321" y="2942"/>
                  </a:lnTo>
                  <a:lnTo>
                    <a:pt x="5314" y="2949"/>
                  </a:lnTo>
                  <a:moveTo>
                    <a:pt x="380" y="3110"/>
                  </a:moveTo>
                  <a:lnTo>
                    <a:pt x="380" y="3110"/>
                  </a:lnTo>
                  <a:lnTo>
                    <a:pt x="394" y="3114"/>
                  </a:lnTo>
                  <a:lnTo>
                    <a:pt x="409" y="3110"/>
                  </a:lnTo>
                  <a:lnTo>
                    <a:pt x="420" y="3119"/>
                  </a:lnTo>
                  <a:lnTo>
                    <a:pt x="423" y="3133"/>
                  </a:lnTo>
                  <a:lnTo>
                    <a:pt x="416" y="3164"/>
                  </a:lnTo>
                  <a:lnTo>
                    <a:pt x="420" y="3176"/>
                  </a:lnTo>
                  <a:lnTo>
                    <a:pt x="428" y="3190"/>
                  </a:lnTo>
                  <a:lnTo>
                    <a:pt x="435" y="3211"/>
                  </a:lnTo>
                  <a:lnTo>
                    <a:pt x="444" y="3223"/>
                  </a:lnTo>
                  <a:lnTo>
                    <a:pt x="425" y="3230"/>
                  </a:lnTo>
                  <a:lnTo>
                    <a:pt x="404" y="3214"/>
                  </a:lnTo>
                  <a:lnTo>
                    <a:pt x="383" y="3183"/>
                  </a:lnTo>
                  <a:lnTo>
                    <a:pt x="354" y="3126"/>
                  </a:lnTo>
                  <a:lnTo>
                    <a:pt x="345" y="3098"/>
                  </a:lnTo>
                  <a:lnTo>
                    <a:pt x="350" y="3081"/>
                  </a:lnTo>
                  <a:lnTo>
                    <a:pt x="373" y="3072"/>
                  </a:lnTo>
                  <a:lnTo>
                    <a:pt x="380" y="3110"/>
                  </a:lnTo>
                  <a:moveTo>
                    <a:pt x="1752" y="2726"/>
                  </a:moveTo>
                  <a:lnTo>
                    <a:pt x="1752" y="2726"/>
                  </a:lnTo>
                  <a:lnTo>
                    <a:pt x="1806" y="2755"/>
                  </a:lnTo>
                  <a:lnTo>
                    <a:pt x="1821" y="2766"/>
                  </a:lnTo>
                  <a:lnTo>
                    <a:pt x="1832" y="2783"/>
                  </a:lnTo>
                  <a:lnTo>
                    <a:pt x="1840" y="2790"/>
                  </a:lnTo>
                  <a:lnTo>
                    <a:pt x="1847" y="2793"/>
                  </a:lnTo>
                  <a:lnTo>
                    <a:pt x="1861" y="2793"/>
                  </a:lnTo>
                  <a:lnTo>
                    <a:pt x="1873" y="2795"/>
                  </a:lnTo>
                  <a:lnTo>
                    <a:pt x="1896" y="2807"/>
                  </a:lnTo>
                  <a:lnTo>
                    <a:pt x="1884" y="2804"/>
                  </a:lnTo>
                  <a:lnTo>
                    <a:pt x="1873" y="2807"/>
                  </a:lnTo>
                  <a:lnTo>
                    <a:pt x="1866" y="2814"/>
                  </a:lnTo>
                  <a:lnTo>
                    <a:pt x="1866" y="2828"/>
                  </a:lnTo>
                  <a:lnTo>
                    <a:pt x="1868" y="2835"/>
                  </a:lnTo>
                  <a:lnTo>
                    <a:pt x="1880" y="2842"/>
                  </a:lnTo>
                  <a:lnTo>
                    <a:pt x="1882" y="2849"/>
                  </a:lnTo>
                  <a:lnTo>
                    <a:pt x="1882" y="2859"/>
                  </a:lnTo>
                  <a:lnTo>
                    <a:pt x="1875" y="2863"/>
                  </a:lnTo>
                  <a:lnTo>
                    <a:pt x="1868" y="2863"/>
                  </a:lnTo>
                  <a:lnTo>
                    <a:pt x="1861" y="2868"/>
                  </a:lnTo>
                  <a:lnTo>
                    <a:pt x="1840" y="2911"/>
                  </a:lnTo>
                  <a:lnTo>
                    <a:pt x="1854" y="2932"/>
                  </a:lnTo>
                  <a:lnTo>
                    <a:pt x="1880" y="2927"/>
                  </a:lnTo>
                  <a:lnTo>
                    <a:pt x="1892" y="2897"/>
                  </a:lnTo>
                  <a:lnTo>
                    <a:pt x="1899" y="2897"/>
                  </a:lnTo>
                  <a:lnTo>
                    <a:pt x="1941" y="2868"/>
                  </a:lnTo>
                  <a:lnTo>
                    <a:pt x="1967" y="2854"/>
                  </a:lnTo>
                  <a:lnTo>
                    <a:pt x="1970" y="2852"/>
                  </a:lnTo>
                  <a:lnTo>
                    <a:pt x="1967" y="2842"/>
                  </a:lnTo>
                  <a:lnTo>
                    <a:pt x="1962" y="2833"/>
                  </a:lnTo>
                  <a:lnTo>
                    <a:pt x="1960" y="2830"/>
                  </a:lnTo>
                  <a:lnTo>
                    <a:pt x="1953" y="2830"/>
                  </a:lnTo>
                  <a:lnTo>
                    <a:pt x="1944" y="2826"/>
                  </a:lnTo>
                  <a:lnTo>
                    <a:pt x="1939" y="2821"/>
                  </a:lnTo>
                  <a:lnTo>
                    <a:pt x="1934" y="2816"/>
                  </a:lnTo>
                  <a:lnTo>
                    <a:pt x="1934" y="2804"/>
                  </a:lnTo>
                  <a:lnTo>
                    <a:pt x="1944" y="2807"/>
                  </a:lnTo>
                  <a:lnTo>
                    <a:pt x="1955" y="2816"/>
                  </a:lnTo>
                  <a:lnTo>
                    <a:pt x="1960" y="2821"/>
                  </a:lnTo>
                  <a:lnTo>
                    <a:pt x="1967" y="2804"/>
                  </a:lnTo>
                  <a:lnTo>
                    <a:pt x="1962" y="2785"/>
                  </a:lnTo>
                  <a:lnTo>
                    <a:pt x="1951" y="2764"/>
                  </a:lnTo>
                  <a:lnTo>
                    <a:pt x="1944" y="2743"/>
                  </a:lnTo>
                  <a:lnTo>
                    <a:pt x="1948" y="2750"/>
                  </a:lnTo>
                  <a:lnTo>
                    <a:pt x="1960" y="2759"/>
                  </a:lnTo>
                  <a:lnTo>
                    <a:pt x="1958" y="2738"/>
                  </a:lnTo>
                  <a:lnTo>
                    <a:pt x="1948" y="2707"/>
                  </a:lnTo>
                  <a:lnTo>
                    <a:pt x="1946" y="2698"/>
                  </a:lnTo>
                  <a:lnTo>
                    <a:pt x="1960" y="2695"/>
                  </a:lnTo>
                  <a:lnTo>
                    <a:pt x="1984" y="2717"/>
                  </a:lnTo>
                  <a:lnTo>
                    <a:pt x="2029" y="2769"/>
                  </a:lnTo>
                  <a:lnTo>
                    <a:pt x="2031" y="2776"/>
                  </a:lnTo>
                  <a:lnTo>
                    <a:pt x="2033" y="2788"/>
                  </a:lnTo>
                  <a:lnTo>
                    <a:pt x="2036" y="2797"/>
                  </a:lnTo>
                  <a:lnTo>
                    <a:pt x="2041" y="2802"/>
                  </a:lnTo>
                  <a:lnTo>
                    <a:pt x="2043" y="2804"/>
                  </a:lnTo>
                  <a:lnTo>
                    <a:pt x="2062" y="2816"/>
                  </a:lnTo>
                  <a:lnTo>
                    <a:pt x="2069" y="2833"/>
                  </a:lnTo>
                  <a:lnTo>
                    <a:pt x="2069" y="2845"/>
                  </a:lnTo>
                  <a:lnTo>
                    <a:pt x="2062" y="2852"/>
                  </a:lnTo>
                  <a:lnTo>
                    <a:pt x="2043" y="2868"/>
                  </a:lnTo>
                  <a:lnTo>
                    <a:pt x="2012" y="2887"/>
                  </a:lnTo>
                  <a:lnTo>
                    <a:pt x="1962" y="2890"/>
                  </a:lnTo>
                  <a:lnTo>
                    <a:pt x="1948" y="2894"/>
                  </a:lnTo>
                  <a:lnTo>
                    <a:pt x="1941" y="2904"/>
                  </a:lnTo>
                  <a:lnTo>
                    <a:pt x="1941" y="2920"/>
                  </a:lnTo>
                  <a:lnTo>
                    <a:pt x="1948" y="2927"/>
                  </a:lnTo>
                  <a:lnTo>
                    <a:pt x="1960" y="2925"/>
                  </a:lnTo>
                  <a:lnTo>
                    <a:pt x="1970" y="2918"/>
                  </a:lnTo>
                  <a:lnTo>
                    <a:pt x="1965" y="2911"/>
                  </a:lnTo>
                  <a:lnTo>
                    <a:pt x="1965" y="2906"/>
                  </a:lnTo>
                  <a:lnTo>
                    <a:pt x="1967" y="2894"/>
                  </a:lnTo>
                  <a:lnTo>
                    <a:pt x="1981" y="2894"/>
                  </a:lnTo>
                  <a:lnTo>
                    <a:pt x="2033" y="2899"/>
                  </a:lnTo>
                  <a:lnTo>
                    <a:pt x="2045" y="2908"/>
                  </a:lnTo>
                  <a:lnTo>
                    <a:pt x="2133" y="3003"/>
                  </a:lnTo>
                  <a:lnTo>
                    <a:pt x="2140" y="3013"/>
                  </a:lnTo>
                  <a:lnTo>
                    <a:pt x="2166" y="3065"/>
                  </a:lnTo>
                  <a:lnTo>
                    <a:pt x="2175" y="3086"/>
                  </a:lnTo>
                  <a:lnTo>
                    <a:pt x="2168" y="3086"/>
                  </a:lnTo>
                  <a:lnTo>
                    <a:pt x="2159" y="3074"/>
                  </a:lnTo>
                  <a:lnTo>
                    <a:pt x="2145" y="3067"/>
                  </a:lnTo>
                  <a:lnTo>
                    <a:pt x="2133" y="3072"/>
                  </a:lnTo>
                  <a:lnTo>
                    <a:pt x="2130" y="3095"/>
                  </a:lnTo>
                  <a:lnTo>
                    <a:pt x="2138" y="3110"/>
                  </a:lnTo>
                  <a:lnTo>
                    <a:pt x="2161" y="3138"/>
                  </a:lnTo>
                  <a:lnTo>
                    <a:pt x="2171" y="3157"/>
                  </a:lnTo>
                  <a:lnTo>
                    <a:pt x="2175" y="3183"/>
                  </a:lnTo>
                  <a:lnTo>
                    <a:pt x="2178" y="3209"/>
                  </a:lnTo>
                  <a:lnTo>
                    <a:pt x="2178" y="3230"/>
                  </a:lnTo>
                  <a:lnTo>
                    <a:pt x="2168" y="3259"/>
                  </a:lnTo>
                  <a:lnTo>
                    <a:pt x="2168" y="3268"/>
                  </a:lnTo>
                  <a:lnTo>
                    <a:pt x="2173" y="3294"/>
                  </a:lnTo>
                  <a:lnTo>
                    <a:pt x="2171" y="3301"/>
                  </a:lnTo>
                  <a:lnTo>
                    <a:pt x="2156" y="3327"/>
                  </a:lnTo>
                  <a:lnTo>
                    <a:pt x="2152" y="3344"/>
                  </a:lnTo>
                  <a:lnTo>
                    <a:pt x="2149" y="3358"/>
                  </a:lnTo>
                  <a:lnTo>
                    <a:pt x="2145" y="3372"/>
                  </a:lnTo>
                  <a:lnTo>
                    <a:pt x="2135" y="3384"/>
                  </a:lnTo>
                  <a:lnTo>
                    <a:pt x="2126" y="3387"/>
                  </a:lnTo>
                  <a:lnTo>
                    <a:pt x="2097" y="3389"/>
                  </a:lnTo>
                  <a:lnTo>
                    <a:pt x="2064" y="3394"/>
                  </a:lnTo>
                  <a:lnTo>
                    <a:pt x="2052" y="3396"/>
                  </a:lnTo>
                  <a:lnTo>
                    <a:pt x="2038" y="3405"/>
                  </a:lnTo>
                  <a:lnTo>
                    <a:pt x="2029" y="3415"/>
                  </a:lnTo>
                  <a:lnTo>
                    <a:pt x="2022" y="3429"/>
                  </a:lnTo>
                  <a:lnTo>
                    <a:pt x="2010" y="3446"/>
                  </a:lnTo>
                  <a:lnTo>
                    <a:pt x="1993" y="3446"/>
                  </a:lnTo>
                  <a:lnTo>
                    <a:pt x="1962" y="3431"/>
                  </a:lnTo>
                  <a:lnTo>
                    <a:pt x="1913" y="3434"/>
                  </a:lnTo>
                  <a:lnTo>
                    <a:pt x="1896" y="3431"/>
                  </a:lnTo>
                  <a:lnTo>
                    <a:pt x="1889" y="3429"/>
                  </a:lnTo>
                  <a:lnTo>
                    <a:pt x="1882" y="3424"/>
                  </a:lnTo>
                  <a:lnTo>
                    <a:pt x="1875" y="3420"/>
                  </a:lnTo>
                  <a:lnTo>
                    <a:pt x="1866" y="3420"/>
                  </a:lnTo>
                  <a:lnTo>
                    <a:pt x="1847" y="3422"/>
                  </a:lnTo>
                  <a:lnTo>
                    <a:pt x="1837" y="3422"/>
                  </a:lnTo>
                  <a:lnTo>
                    <a:pt x="1776" y="3394"/>
                  </a:lnTo>
                  <a:lnTo>
                    <a:pt x="1754" y="3396"/>
                  </a:lnTo>
                  <a:lnTo>
                    <a:pt x="1750" y="3405"/>
                  </a:lnTo>
                  <a:lnTo>
                    <a:pt x="1752" y="3434"/>
                  </a:lnTo>
                  <a:lnTo>
                    <a:pt x="1740" y="3427"/>
                  </a:lnTo>
                  <a:lnTo>
                    <a:pt x="1721" y="3408"/>
                  </a:lnTo>
                  <a:lnTo>
                    <a:pt x="1707" y="3403"/>
                  </a:lnTo>
                  <a:lnTo>
                    <a:pt x="1693" y="3405"/>
                  </a:lnTo>
                  <a:lnTo>
                    <a:pt x="1664" y="3415"/>
                  </a:lnTo>
                  <a:lnTo>
                    <a:pt x="1653" y="3410"/>
                  </a:lnTo>
                  <a:lnTo>
                    <a:pt x="1702" y="3360"/>
                  </a:lnTo>
                  <a:lnTo>
                    <a:pt x="1709" y="3342"/>
                  </a:lnTo>
                  <a:lnTo>
                    <a:pt x="1693" y="3325"/>
                  </a:lnTo>
                  <a:lnTo>
                    <a:pt x="1681" y="3304"/>
                  </a:lnTo>
                  <a:lnTo>
                    <a:pt x="1669" y="3289"/>
                  </a:lnTo>
                  <a:lnTo>
                    <a:pt x="1655" y="3285"/>
                  </a:lnTo>
                  <a:lnTo>
                    <a:pt x="1643" y="3289"/>
                  </a:lnTo>
                  <a:lnTo>
                    <a:pt x="1636" y="3294"/>
                  </a:lnTo>
                  <a:lnTo>
                    <a:pt x="1627" y="3299"/>
                  </a:lnTo>
                  <a:lnTo>
                    <a:pt x="1615" y="3299"/>
                  </a:lnTo>
                  <a:lnTo>
                    <a:pt x="1596" y="3285"/>
                  </a:lnTo>
                  <a:lnTo>
                    <a:pt x="1586" y="3282"/>
                  </a:lnTo>
                  <a:lnTo>
                    <a:pt x="1579" y="3294"/>
                  </a:lnTo>
                  <a:lnTo>
                    <a:pt x="1584" y="3313"/>
                  </a:lnTo>
                  <a:lnTo>
                    <a:pt x="1615" y="3349"/>
                  </a:lnTo>
                  <a:lnTo>
                    <a:pt x="1615" y="3370"/>
                  </a:lnTo>
                  <a:lnTo>
                    <a:pt x="1612" y="3372"/>
                  </a:lnTo>
                  <a:lnTo>
                    <a:pt x="1586" y="3372"/>
                  </a:lnTo>
                  <a:lnTo>
                    <a:pt x="1584" y="3368"/>
                  </a:lnTo>
                  <a:lnTo>
                    <a:pt x="1584" y="3363"/>
                  </a:lnTo>
                  <a:lnTo>
                    <a:pt x="1582" y="3356"/>
                  </a:lnTo>
                  <a:lnTo>
                    <a:pt x="1584" y="3358"/>
                  </a:lnTo>
                  <a:lnTo>
                    <a:pt x="1586" y="3351"/>
                  </a:lnTo>
                  <a:lnTo>
                    <a:pt x="1584" y="3342"/>
                  </a:lnTo>
                  <a:lnTo>
                    <a:pt x="1570" y="3313"/>
                  </a:lnTo>
                  <a:lnTo>
                    <a:pt x="1565" y="3301"/>
                  </a:lnTo>
                  <a:lnTo>
                    <a:pt x="1565" y="3287"/>
                  </a:lnTo>
                  <a:lnTo>
                    <a:pt x="1568" y="3275"/>
                  </a:lnTo>
                  <a:lnTo>
                    <a:pt x="1565" y="3263"/>
                  </a:lnTo>
                  <a:lnTo>
                    <a:pt x="1553" y="3259"/>
                  </a:lnTo>
                  <a:lnTo>
                    <a:pt x="1523" y="3256"/>
                  </a:lnTo>
                  <a:lnTo>
                    <a:pt x="1513" y="3252"/>
                  </a:lnTo>
                  <a:lnTo>
                    <a:pt x="1504" y="3245"/>
                  </a:lnTo>
                  <a:lnTo>
                    <a:pt x="1499" y="3240"/>
                  </a:lnTo>
                  <a:lnTo>
                    <a:pt x="1497" y="3233"/>
                  </a:lnTo>
                  <a:lnTo>
                    <a:pt x="1489" y="3221"/>
                  </a:lnTo>
                  <a:lnTo>
                    <a:pt x="1485" y="3214"/>
                  </a:lnTo>
                  <a:lnTo>
                    <a:pt x="1487" y="3207"/>
                  </a:lnTo>
                  <a:lnTo>
                    <a:pt x="1492" y="3195"/>
                  </a:lnTo>
                  <a:lnTo>
                    <a:pt x="1492" y="3185"/>
                  </a:lnTo>
                  <a:lnTo>
                    <a:pt x="1487" y="3174"/>
                  </a:lnTo>
                  <a:lnTo>
                    <a:pt x="1478" y="3152"/>
                  </a:lnTo>
                  <a:lnTo>
                    <a:pt x="1475" y="3145"/>
                  </a:lnTo>
                  <a:lnTo>
                    <a:pt x="1471" y="3100"/>
                  </a:lnTo>
                  <a:lnTo>
                    <a:pt x="1463" y="3095"/>
                  </a:lnTo>
                  <a:lnTo>
                    <a:pt x="1452" y="3095"/>
                  </a:lnTo>
                  <a:lnTo>
                    <a:pt x="1430" y="3100"/>
                  </a:lnTo>
                  <a:lnTo>
                    <a:pt x="1421" y="3098"/>
                  </a:lnTo>
                  <a:lnTo>
                    <a:pt x="1409" y="3091"/>
                  </a:lnTo>
                  <a:lnTo>
                    <a:pt x="1388" y="3069"/>
                  </a:lnTo>
                  <a:lnTo>
                    <a:pt x="1400" y="3065"/>
                  </a:lnTo>
                  <a:lnTo>
                    <a:pt x="1414" y="3060"/>
                  </a:lnTo>
                  <a:lnTo>
                    <a:pt x="1423" y="3055"/>
                  </a:lnTo>
                  <a:lnTo>
                    <a:pt x="1430" y="3039"/>
                  </a:lnTo>
                  <a:lnTo>
                    <a:pt x="1388" y="3027"/>
                  </a:lnTo>
                  <a:lnTo>
                    <a:pt x="1393" y="3027"/>
                  </a:lnTo>
                  <a:lnTo>
                    <a:pt x="1411" y="3024"/>
                  </a:lnTo>
                  <a:lnTo>
                    <a:pt x="1402" y="3010"/>
                  </a:lnTo>
                  <a:lnTo>
                    <a:pt x="1388" y="3003"/>
                  </a:lnTo>
                  <a:lnTo>
                    <a:pt x="1359" y="3003"/>
                  </a:lnTo>
                  <a:lnTo>
                    <a:pt x="1348" y="3001"/>
                  </a:lnTo>
                  <a:lnTo>
                    <a:pt x="1319" y="2972"/>
                  </a:lnTo>
                  <a:lnTo>
                    <a:pt x="1317" y="2965"/>
                  </a:lnTo>
                  <a:lnTo>
                    <a:pt x="1338" y="2970"/>
                  </a:lnTo>
                  <a:lnTo>
                    <a:pt x="1362" y="2987"/>
                  </a:lnTo>
                  <a:lnTo>
                    <a:pt x="1383" y="2996"/>
                  </a:lnTo>
                  <a:lnTo>
                    <a:pt x="1402" y="2989"/>
                  </a:lnTo>
                  <a:lnTo>
                    <a:pt x="1322" y="2934"/>
                  </a:lnTo>
                  <a:lnTo>
                    <a:pt x="1293" y="2932"/>
                  </a:lnTo>
                  <a:lnTo>
                    <a:pt x="1296" y="2918"/>
                  </a:lnTo>
                  <a:lnTo>
                    <a:pt x="1303" y="2913"/>
                  </a:lnTo>
                  <a:lnTo>
                    <a:pt x="1310" y="2908"/>
                  </a:lnTo>
                  <a:lnTo>
                    <a:pt x="1319" y="2901"/>
                  </a:lnTo>
                  <a:lnTo>
                    <a:pt x="1340" y="2863"/>
                  </a:lnTo>
                  <a:lnTo>
                    <a:pt x="1378" y="2852"/>
                  </a:lnTo>
                  <a:lnTo>
                    <a:pt x="1393" y="2852"/>
                  </a:lnTo>
                  <a:lnTo>
                    <a:pt x="1397" y="2859"/>
                  </a:lnTo>
                  <a:lnTo>
                    <a:pt x="1400" y="2868"/>
                  </a:lnTo>
                  <a:lnTo>
                    <a:pt x="1407" y="2882"/>
                  </a:lnTo>
                  <a:lnTo>
                    <a:pt x="1445" y="2897"/>
                  </a:lnTo>
                  <a:lnTo>
                    <a:pt x="1480" y="2880"/>
                  </a:lnTo>
                  <a:lnTo>
                    <a:pt x="1546" y="2821"/>
                  </a:lnTo>
                  <a:lnTo>
                    <a:pt x="1634" y="2778"/>
                  </a:lnTo>
                  <a:lnTo>
                    <a:pt x="1662" y="2750"/>
                  </a:lnTo>
                  <a:lnTo>
                    <a:pt x="1679" y="2743"/>
                  </a:lnTo>
                  <a:lnTo>
                    <a:pt x="1698" y="2738"/>
                  </a:lnTo>
                  <a:lnTo>
                    <a:pt x="1705" y="2738"/>
                  </a:lnTo>
                  <a:lnTo>
                    <a:pt x="1705" y="2743"/>
                  </a:lnTo>
                  <a:lnTo>
                    <a:pt x="1712" y="2759"/>
                  </a:lnTo>
                  <a:lnTo>
                    <a:pt x="1714" y="2764"/>
                  </a:lnTo>
                  <a:lnTo>
                    <a:pt x="1724" y="2759"/>
                  </a:lnTo>
                  <a:lnTo>
                    <a:pt x="1724" y="2750"/>
                  </a:lnTo>
                  <a:lnTo>
                    <a:pt x="1719" y="2724"/>
                  </a:lnTo>
                  <a:lnTo>
                    <a:pt x="1728" y="2719"/>
                  </a:lnTo>
                  <a:lnTo>
                    <a:pt x="1752" y="2726"/>
                  </a:lnTo>
                  <a:moveTo>
                    <a:pt x="3379" y="2568"/>
                  </a:moveTo>
                  <a:lnTo>
                    <a:pt x="3379" y="2568"/>
                  </a:lnTo>
                  <a:lnTo>
                    <a:pt x="3363" y="2572"/>
                  </a:lnTo>
                  <a:lnTo>
                    <a:pt x="3344" y="2551"/>
                  </a:lnTo>
                  <a:lnTo>
                    <a:pt x="3327" y="2520"/>
                  </a:lnTo>
                  <a:lnTo>
                    <a:pt x="3322" y="2492"/>
                  </a:lnTo>
                  <a:lnTo>
                    <a:pt x="3327" y="2473"/>
                  </a:lnTo>
                  <a:lnTo>
                    <a:pt x="3334" y="2461"/>
                  </a:lnTo>
                  <a:lnTo>
                    <a:pt x="3341" y="2452"/>
                  </a:lnTo>
                  <a:lnTo>
                    <a:pt x="3348" y="2442"/>
                  </a:lnTo>
                  <a:lnTo>
                    <a:pt x="3353" y="2426"/>
                  </a:lnTo>
                  <a:lnTo>
                    <a:pt x="3358" y="2390"/>
                  </a:lnTo>
                  <a:lnTo>
                    <a:pt x="3365" y="2378"/>
                  </a:lnTo>
                  <a:lnTo>
                    <a:pt x="3370" y="2385"/>
                  </a:lnTo>
                  <a:lnTo>
                    <a:pt x="3372" y="2388"/>
                  </a:lnTo>
                  <a:lnTo>
                    <a:pt x="3374" y="2393"/>
                  </a:lnTo>
                  <a:lnTo>
                    <a:pt x="3436" y="2490"/>
                  </a:lnTo>
                  <a:lnTo>
                    <a:pt x="3436" y="2497"/>
                  </a:lnTo>
                  <a:lnTo>
                    <a:pt x="3417" y="2530"/>
                  </a:lnTo>
                  <a:lnTo>
                    <a:pt x="3408" y="2535"/>
                  </a:lnTo>
                  <a:lnTo>
                    <a:pt x="3396" y="2544"/>
                  </a:lnTo>
                  <a:lnTo>
                    <a:pt x="3384" y="2556"/>
                  </a:lnTo>
                  <a:lnTo>
                    <a:pt x="3379" y="2568"/>
                  </a:lnTo>
                  <a:moveTo>
                    <a:pt x="1903" y="2359"/>
                  </a:moveTo>
                  <a:lnTo>
                    <a:pt x="1903" y="2359"/>
                  </a:lnTo>
                  <a:lnTo>
                    <a:pt x="1918" y="2374"/>
                  </a:lnTo>
                  <a:lnTo>
                    <a:pt x="1925" y="2369"/>
                  </a:lnTo>
                  <a:lnTo>
                    <a:pt x="1929" y="2355"/>
                  </a:lnTo>
                  <a:lnTo>
                    <a:pt x="1934" y="2345"/>
                  </a:lnTo>
                  <a:lnTo>
                    <a:pt x="1936" y="2355"/>
                  </a:lnTo>
                  <a:lnTo>
                    <a:pt x="1929" y="2374"/>
                  </a:lnTo>
                  <a:lnTo>
                    <a:pt x="1915" y="2402"/>
                  </a:lnTo>
                  <a:lnTo>
                    <a:pt x="1915" y="2426"/>
                  </a:lnTo>
                  <a:lnTo>
                    <a:pt x="1922" y="2466"/>
                  </a:lnTo>
                  <a:lnTo>
                    <a:pt x="1918" y="2490"/>
                  </a:lnTo>
                  <a:lnTo>
                    <a:pt x="1899" y="2516"/>
                  </a:lnTo>
                  <a:lnTo>
                    <a:pt x="1873" y="2511"/>
                  </a:lnTo>
                  <a:lnTo>
                    <a:pt x="1849" y="2485"/>
                  </a:lnTo>
                  <a:lnTo>
                    <a:pt x="1835" y="2438"/>
                  </a:lnTo>
                  <a:lnTo>
                    <a:pt x="1835" y="2411"/>
                  </a:lnTo>
                  <a:lnTo>
                    <a:pt x="1840" y="2400"/>
                  </a:lnTo>
                  <a:lnTo>
                    <a:pt x="1849" y="2395"/>
                  </a:lnTo>
                  <a:lnTo>
                    <a:pt x="1861" y="2383"/>
                  </a:lnTo>
                  <a:lnTo>
                    <a:pt x="1868" y="2364"/>
                  </a:lnTo>
                  <a:lnTo>
                    <a:pt x="1870" y="2345"/>
                  </a:lnTo>
                  <a:lnTo>
                    <a:pt x="1868" y="2322"/>
                  </a:lnTo>
                  <a:lnTo>
                    <a:pt x="1854" y="2303"/>
                  </a:lnTo>
                  <a:lnTo>
                    <a:pt x="1840" y="2296"/>
                  </a:lnTo>
                  <a:lnTo>
                    <a:pt x="1823" y="2291"/>
                  </a:lnTo>
                  <a:lnTo>
                    <a:pt x="1813" y="2279"/>
                  </a:lnTo>
                  <a:lnTo>
                    <a:pt x="1809" y="2246"/>
                  </a:lnTo>
                  <a:lnTo>
                    <a:pt x="1816" y="2229"/>
                  </a:lnTo>
                  <a:lnTo>
                    <a:pt x="1823" y="2217"/>
                  </a:lnTo>
                  <a:lnTo>
                    <a:pt x="1832" y="2217"/>
                  </a:lnTo>
                  <a:lnTo>
                    <a:pt x="1847" y="2269"/>
                  </a:lnTo>
                  <a:lnTo>
                    <a:pt x="1861" y="2291"/>
                  </a:lnTo>
                  <a:lnTo>
                    <a:pt x="1880" y="2303"/>
                  </a:lnTo>
                  <a:lnTo>
                    <a:pt x="1899" y="2307"/>
                  </a:lnTo>
                  <a:lnTo>
                    <a:pt x="1894" y="2319"/>
                  </a:lnTo>
                  <a:lnTo>
                    <a:pt x="1894" y="2333"/>
                  </a:lnTo>
                  <a:lnTo>
                    <a:pt x="1896" y="2348"/>
                  </a:lnTo>
                  <a:lnTo>
                    <a:pt x="1903" y="2359"/>
                  </a:lnTo>
                  <a:moveTo>
                    <a:pt x="3067" y="1872"/>
                  </a:moveTo>
                  <a:lnTo>
                    <a:pt x="3067" y="1872"/>
                  </a:lnTo>
                  <a:lnTo>
                    <a:pt x="3136" y="1898"/>
                  </a:lnTo>
                  <a:lnTo>
                    <a:pt x="3185" y="1888"/>
                  </a:lnTo>
                  <a:lnTo>
                    <a:pt x="3199" y="1896"/>
                  </a:lnTo>
                  <a:lnTo>
                    <a:pt x="3230" y="1915"/>
                  </a:lnTo>
                  <a:lnTo>
                    <a:pt x="3251" y="1919"/>
                  </a:lnTo>
                  <a:lnTo>
                    <a:pt x="3294" y="1945"/>
                  </a:lnTo>
                  <a:lnTo>
                    <a:pt x="3289" y="1967"/>
                  </a:lnTo>
                  <a:lnTo>
                    <a:pt x="3268" y="2009"/>
                  </a:lnTo>
                  <a:lnTo>
                    <a:pt x="3261" y="2033"/>
                  </a:lnTo>
                  <a:lnTo>
                    <a:pt x="3251" y="2085"/>
                  </a:lnTo>
                  <a:lnTo>
                    <a:pt x="3244" y="2101"/>
                  </a:lnTo>
                  <a:lnTo>
                    <a:pt x="3247" y="2111"/>
                  </a:lnTo>
                  <a:lnTo>
                    <a:pt x="3270" y="2137"/>
                  </a:lnTo>
                  <a:lnTo>
                    <a:pt x="3285" y="2154"/>
                  </a:lnTo>
                  <a:lnTo>
                    <a:pt x="3292" y="2170"/>
                  </a:lnTo>
                  <a:lnTo>
                    <a:pt x="3299" y="2194"/>
                  </a:lnTo>
                  <a:lnTo>
                    <a:pt x="3313" y="2220"/>
                  </a:lnTo>
                  <a:lnTo>
                    <a:pt x="3327" y="2243"/>
                  </a:lnTo>
                  <a:lnTo>
                    <a:pt x="3339" y="2258"/>
                  </a:lnTo>
                  <a:lnTo>
                    <a:pt x="3339" y="2269"/>
                  </a:lnTo>
                  <a:lnTo>
                    <a:pt x="3339" y="2286"/>
                  </a:lnTo>
                  <a:lnTo>
                    <a:pt x="3344" y="2314"/>
                  </a:lnTo>
                  <a:lnTo>
                    <a:pt x="3344" y="2336"/>
                  </a:lnTo>
                  <a:lnTo>
                    <a:pt x="3344" y="2345"/>
                  </a:lnTo>
                  <a:lnTo>
                    <a:pt x="3346" y="2350"/>
                  </a:lnTo>
                  <a:lnTo>
                    <a:pt x="3351" y="2357"/>
                  </a:lnTo>
                  <a:lnTo>
                    <a:pt x="3360" y="2369"/>
                  </a:lnTo>
                  <a:lnTo>
                    <a:pt x="3348" y="2390"/>
                  </a:lnTo>
                  <a:lnTo>
                    <a:pt x="3329" y="2452"/>
                  </a:lnTo>
                  <a:lnTo>
                    <a:pt x="3306" y="2473"/>
                  </a:lnTo>
                  <a:lnTo>
                    <a:pt x="3303" y="2490"/>
                  </a:lnTo>
                  <a:lnTo>
                    <a:pt x="3301" y="2506"/>
                  </a:lnTo>
                  <a:lnTo>
                    <a:pt x="3285" y="2513"/>
                  </a:lnTo>
                  <a:lnTo>
                    <a:pt x="3273" y="2511"/>
                  </a:lnTo>
                  <a:lnTo>
                    <a:pt x="3263" y="2506"/>
                  </a:lnTo>
                  <a:lnTo>
                    <a:pt x="3251" y="2501"/>
                  </a:lnTo>
                  <a:lnTo>
                    <a:pt x="3237" y="2504"/>
                  </a:lnTo>
                  <a:lnTo>
                    <a:pt x="3192" y="2542"/>
                  </a:lnTo>
                  <a:lnTo>
                    <a:pt x="3143" y="2613"/>
                  </a:lnTo>
                  <a:lnTo>
                    <a:pt x="3121" y="2693"/>
                  </a:lnTo>
                  <a:lnTo>
                    <a:pt x="3152" y="2757"/>
                  </a:lnTo>
                  <a:lnTo>
                    <a:pt x="3192" y="2783"/>
                  </a:lnTo>
                  <a:lnTo>
                    <a:pt x="3204" y="2785"/>
                  </a:lnTo>
                  <a:lnTo>
                    <a:pt x="3249" y="2781"/>
                  </a:lnTo>
                  <a:lnTo>
                    <a:pt x="3263" y="2785"/>
                  </a:lnTo>
                  <a:lnTo>
                    <a:pt x="3299" y="2807"/>
                  </a:lnTo>
                  <a:lnTo>
                    <a:pt x="3320" y="2823"/>
                  </a:lnTo>
                  <a:lnTo>
                    <a:pt x="3329" y="2840"/>
                  </a:lnTo>
                  <a:lnTo>
                    <a:pt x="3334" y="2861"/>
                  </a:lnTo>
                  <a:lnTo>
                    <a:pt x="3341" y="2880"/>
                  </a:lnTo>
                  <a:lnTo>
                    <a:pt x="3358" y="2913"/>
                  </a:lnTo>
                  <a:lnTo>
                    <a:pt x="3351" y="2927"/>
                  </a:lnTo>
                  <a:lnTo>
                    <a:pt x="3346" y="2932"/>
                  </a:lnTo>
                  <a:lnTo>
                    <a:pt x="3313" y="2965"/>
                  </a:lnTo>
                  <a:lnTo>
                    <a:pt x="3169" y="3024"/>
                  </a:lnTo>
                  <a:lnTo>
                    <a:pt x="3159" y="3039"/>
                  </a:lnTo>
                  <a:lnTo>
                    <a:pt x="3143" y="3053"/>
                  </a:lnTo>
                  <a:lnTo>
                    <a:pt x="3131" y="3076"/>
                  </a:lnTo>
                  <a:lnTo>
                    <a:pt x="3126" y="3103"/>
                  </a:lnTo>
                  <a:lnTo>
                    <a:pt x="3136" y="3124"/>
                  </a:lnTo>
                  <a:lnTo>
                    <a:pt x="3131" y="3136"/>
                  </a:lnTo>
                  <a:lnTo>
                    <a:pt x="3126" y="3140"/>
                  </a:lnTo>
                  <a:lnTo>
                    <a:pt x="3119" y="3140"/>
                  </a:lnTo>
                  <a:lnTo>
                    <a:pt x="3112" y="3136"/>
                  </a:lnTo>
                  <a:lnTo>
                    <a:pt x="3112" y="3110"/>
                  </a:lnTo>
                  <a:lnTo>
                    <a:pt x="3100" y="3093"/>
                  </a:lnTo>
                  <a:lnTo>
                    <a:pt x="3086" y="3091"/>
                  </a:lnTo>
                  <a:lnTo>
                    <a:pt x="3074" y="3103"/>
                  </a:lnTo>
                  <a:lnTo>
                    <a:pt x="3067" y="3110"/>
                  </a:lnTo>
                  <a:lnTo>
                    <a:pt x="3062" y="3112"/>
                  </a:lnTo>
                  <a:lnTo>
                    <a:pt x="3060" y="3117"/>
                  </a:lnTo>
                  <a:lnTo>
                    <a:pt x="3060" y="3131"/>
                  </a:lnTo>
                  <a:lnTo>
                    <a:pt x="3065" y="3136"/>
                  </a:lnTo>
                  <a:lnTo>
                    <a:pt x="3088" y="3150"/>
                  </a:lnTo>
                  <a:lnTo>
                    <a:pt x="3150" y="3145"/>
                  </a:lnTo>
                  <a:lnTo>
                    <a:pt x="3180" y="3150"/>
                  </a:lnTo>
                  <a:lnTo>
                    <a:pt x="3192" y="3178"/>
                  </a:lnTo>
                  <a:lnTo>
                    <a:pt x="3190" y="3192"/>
                  </a:lnTo>
                  <a:lnTo>
                    <a:pt x="3185" y="3197"/>
                  </a:lnTo>
                  <a:lnTo>
                    <a:pt x="3180" y="3202"/>
                  </a:lnTo>
                  <a:lnTo>
                    <a:pt x="3176" y="3207"/>
                  </a:lnTo>
                  <a:lnTo>
                    <a:pt x="3162" y="3218"/>
                  </a:lnTo>
                  <a:lnTo>
                    <a:pt x="3157" y="3226"/>
                  </a:lnTo>
                  <a:lnTo>
                    <a:pt x="3162" y="3228"/>
                  </a:lnTo>
                  <a:lnTo>
                    <a:pt x="3199" y="3285"/>
                  </a:lnTo>
                  <a:lnTo>
                    <a:pt x="3204" y="3308"/>
                  </a:lnTo>
                  <a:lnTo>
                    <a:pt x="3195" y="3323"/>
                  </a:lnTo>
                  <a:lnTo>
                    <a:pt x="3183" y="3330"/>
                  </a:lnTo>
                  <a:lnTo>
                    <a:pt x="3164" y="3334"/>
                  </a:lnTo>
                  <a:lnTo>
                    <a:pt x="3154" y="3339"/>
                  </a:lnTo>
                  <a:lnTo>
                    <a:pt x="3133" y="3363"/>
                  </a:lnTo>
                  <a:lnTo>
                    <a:pt x="3117" y="3368"/>
                  </a:lnTo>
                  <a:lnTo>
                    <a:pt x="3091" y="3360"/>
                  </a:lnTo>
                  <a:lnTo>
                    <a:pt x="3043" y="3330"/>
                  </a:lnTo>
                  <a:lnTo>
                    <a:pt x="3017" y="3330"/>
                  </a:lnTo>
                  <a:lnTo>
                    <a:pt x="3020" y="3334"/>
                  </a:lnTo>
                  <a:lnTo>
                    <a:pt x="3020" y="3337"/>
                  </a:lnTo>
                  <a:lnTo>
                    <a:pt x="3022" y="3337"/>
                  </a:lnTo>
                  <a:lnTo>
                    <a:pt x="3024" y="3337"/>
                  </a:lnTo>
                  <a:lnTo>
                    <a:pt x="3022" y="3339"/>
                  </a:lnTo>
                  <a:lnTo>
                    <a:pt x="3020" y="3344"/>
                  </a:lnTo>
                  <a:lnTo>
                    <a:pt x="3017" y="3346"/>
                  </a:lnTo>
                  <a:lnTo>
                    <a:pt x="3013" y="3349"/>
                  </a:lnTo>
                  <a:lnTo>
                    <a:pt x="3020" y="3372"/>
                  </a:lnTo>
                  <a:lnTo>
                    <a:pt x="3017" y="3387"/>
                  </a:lnTo>
                  <a:lnTo>
                    <a:pt x="3013" y="3401"/>
                  </a:lnTo>
                  <a:lnTo>
                    <a:pt x="3013" y="3420"/>
                  </a:lnTo>
                  <a:lnTo>
                    <a:pt x="3022" y="3431"/>
                  </a:lnTo>
                  <a:lnTo>
                    <a:pt x="3031" y="3439"/>
                  </a:lnTo>
                  <a:lnTo>
                    <a:pt x="3043" y="3439"/>
                  </a:lnTo>
                  <a:lnTo>
                    <a:pt x="3050" y="3431"/>
                  </a:lnTo>
                  <a:lnTo>
                    <a:pt x="3048" y="3427"/>
                  </a:lnTo>
                  <a:lnTo>
                    <a:pt x="3043" y="3415"/>
                  </a:lnTo>
                  <a:lnTo>
                    <a:pt x="3050" y="3413"/>
                  </a:lnTo>
                  <a:lnTo>
                    <a:pt x="3067" y="3401"/>
                  </a:lnTo>
                  <a:lnTo>
                    <a:pt x="3074" y="3408"/>
                  </a:lnTo>
                  <a:lnTo>
                    <a:pt x="3088" y="3429"/>
                  </a:lnTo>
                  <a:lnTo>
                    <a:pt x="3091" y="3434"/>
                  </a:lnTo>
                  <a:lnTo>
                    <a:pt x="3098" y="3439"/>
                  </a:lnTo>
                  <a:lnTo>
                    <a:pt x="3126" y="3458"/>
                  </a:lnTo>
                  <a:lnTo>
                    <a:pt x="3138" y="3462"/>
                  </a:lnTo>
                  <a:lnTo>
                    <a:pt x="3152" y="3460"/>
                  </a:lnTo>
                  <a:lnTo>
                    <a:pt x="3166" y="3453"/>
                  </a:lnTo>
                  <a:lnTo>
                    <a:pt x="3178" y="3450"/>
                  </a:lnTo>
                  <a:lnTo>
                    <a:pt x="3192" y="3460"/>
                  </a:lnTo>
                  <a:lnTo>
                    <a:pt x="3218" y="3486"/>
                  </a:lnTo>
                  <a:lnTo>
                    <a:pt x="3244" y="3510"/>
                  </a:lnTo>
                  <a:lnTo>
                    <a:pt x="3247" y="3517"/>
                  </a:lnTo>
                  <a:lnTo>
                    <a:pt x="3190" y="3581"/>
                  </a:lnTo>
                  <a:lnTo>
                    <a:pt x="3183" y="3595"/>
                  </a:lnTo>
                  <a:lnTo>
                    <a:pt x="3164" y="3654"/>
                  </a:lnTo>
                  <a:lnTo>
                    <a:pt x="3162" y="3663"/>
                  </a:lnTo>
                  <a:lnTo>
                    <a:pt x="3154" y="3671"/>
                  </a:lnTo>
                  <a:lnTo>
                    <a:pt x="3138" y="3697"/>
                  </a:lnTo>
                  <a:lnTo>
                    <a:pt x="3133" y="3704"/>
                  </a:lnTo>
                  <a:lnTo>
                    <a:pt x="3124" y="3723"/>
                  </a:lnTo>
                  <a:lnTo>
                    <a:pt x="3131" y="3763"/>
                  </a:lnTo>
                  <a:lnTo>
                    <a:pt x="3152" y="3834"/>
                  </a:lnTo>
                  <a:lnTo>
                    <a:pt x="3159" y="3879"/>
                  </a:lnTo>
                  <a:lnTo>
                    <a:pt x="3143" y="3883"/>
                  </a:lnTo>
                  <a:lnTo>
                    <a:pt x="3124" y="3867"/>
                  </a:lnTo>
                  <a:lnTo>
                    <a:pt x="3119" y="3848"/>
                  </a:lnTo>
                  <a:lnTo>
                    <a:pt x="3105" y="3836"/>
                  </a:lnTo>
                  <a:lnTo>
                    <a:pt x="3072" y="3791"/>
                  </a:lnTo>
                  <a:lnTo>
                    <a:pt x="3065" y="3777"/>
                  </a:lnTo>
                  <a:lnTo>
                    <a:pt x="3062" y="3751"/>
                  </a:lnTo>
                  <a:lnTo>
                    <a:pt x="3067" y="3730"/>
                  </a:lnTo>
                  <a:lnTo>
                    <a:pt x="3081" y="3694"/>
                  </a:lnTo>
                  <a:lnTo>
                    <a:pt x="3065" y="3692"/>
                  </a:lnTo>
                  <a:lnTo>
                    <a:pt x="3055" y="3687"/>
                  </a:lnTo>
                  <a:lnTo>
                    <a:pt x="3050" y="3675"/>
                  </a:lnTo>
                  <a:lnTo>
                    <a:pt x="3053" y="3654"/>
                  </a:lnTo>
                  <a:lnTo>
                    <a:pt x="3043" y="3649"/>
                  </a:lnTo>
                  <a:lnTo>
                    <a:pt x="3039" y="3644"/>
                  </a:lnTo>
                  <a:lnTo>
                    <a:pt x="3029" y="3630"/>
                  </a:lnTo>
                  <a:lnTo>
                    <a:pt x="2989" y="3600"/>
                  </a:lnTo>
                  <a:lnTo>
                    <a:pt x="2984" y="3595"/>
                  </a:lnTo>
                  <a:lnTo>
                    <a:pt x="2979" y="3583"/>
                  </a:lnTo>
                  <a:lnTo>
                    <a:pt x="2977" y="3573"/>
                  </a:lnTo>
                  <a:lnTo>
                    <a:pt x="2977" y="3566"/>
                  </a:lnTo>
                  <a:lnTo>
                    <a:pt x="2975" y="3559"/>
                  </a:lnTo>
                  <a:lnTo>
                    <a:pt x="2968" y="3550"/>
                  </a:lnTo>
                  <a:lnTo>
                    <a:pt x="2953" y="3538"/>
                  </a:lnTo>
                  <a:lnTo>
                    <a:pt x="2942" y="3531"/>
                  </a:lnTo>
                  <a:lnTo>
                    <a:pt x="2930" y="3519"/>
                  </a:lnTo>
                  <a:lnTo>
                    <a:pt x="2923" y="3495"/>
                  </a:lnTo>
                  <a:lnTo>
                    <a:pt x="2918" y="3472"/>
                  </a:lnTo>
                  <a:lnTo>
                    <a:pt x="2913" y="3453"/>
                  </a:lnTo>
                  <a:lnTo>
                    <a:pt x="2904" y="3443"/>
                  </a:lnTo>
                  <a:lnTo>
                    <a:pt x="2887" y="3439"/>
                  </a:lnTo>
                  <a:lnTo>
                    <a:pt x="2887" y="3429"/>
                  </a:lnTo>
                  <a:lnTo>
                    <a:pt x="2911" y="3403"/>
                  </a:lnTo>
                  <a:lnTo>
                    <a:pt x="2918" y="3398"/>
                  </a:lnTo>
                  <a:lnTo>
                    <a:pt x="2927" y="3401"/>
                  </a:lnTo>
                  <a:lnTo>
                    <a:pt x="2944" y="3415"/>
                  </a:lnTo>
                  <a:lnTo>
                    <a:pt x="2953" y="3417"/>
                  </a:lnTo>
                  <a:lnTo>
                    <a:pt x="2961" y="3413"/>
                  </a:lnTo>
                  <a:lnTo>
                    <a:pt x="2975" y="3391"/>
                  </a:lnTo>
                  <a:lnTo>
                    <a:pt x="2977" y="3394"/>
                  </a:lnTo>
                  <a:lnTo>
                    <a:pt x="2984" y="3401"/>
                  </a:lnTo>
                  <a:lnTo>
                    <a:pt x="2994" y="3391"/>
                  </a:lnTo>
                  <a:lnTo>
                    <a:pt x="3005" y="3375"/>
                  </a:lnTo>
                  <a:lnTo>
                    <a:pt x="3003" y="3368"/>
                  </a:lnTo>
                  <a:lnTo>
                    <a:pt x="2994" y="3358"/>
                  </a:lnTo>
                  <a:lnTo>
                    <a:pt x="2975" y="3323"/>
                  </a:lnTo>
                  <a:lnTo>
                    <a:pt x="2963" y="3311"/>
                  </a:lnTo>
                  <a:lnTo>
                    <a:pt x="2911" y="3294"/>
                  </a:lnTo>
                  <a:lnTo>
                    <a:pt x="2897" y="3294"/>
                  </a:lnTo>
                  <a:lnTo>
                    <a:pt x="2892" y="3292"/>
                  </a:lnTo>
                  <a:lnTo>
                    <a:pt x="2880" y="3282"/>
                  </a:lnTo>
                  <a:lnTo>
                    <a:pt x="2873" y="3280"/>
                  </a:lnTo>
                  <a:lnTo>
                    <a:pt x="2828" y="3285"/>
                  </a:lnTo>
                  <a:lnTo>
                    <a:pt x="2812" y="3278"/>
                  </a:lnTo>
                  <a:lnTo>
                    <a:pt x="2797" y="3268"/>
                  </a:lnTo>
                  <a:lnTo>
                    <a:pt x="2786" y="3256"/>
                  </a:lnTo>
                  <a:lnTo>
                    <a:pt x="2826" y="3259"/>
                  </a:lnTo>
                  <a:lnTo>
                    <a:pt x="2909" y="3282"/>
                  </a:lnTo>
                  <a:lnTo>
                    <a:pt x="2949" y="3287"/>
                  </a:lnTo>
                  <a:lnTo>
                    <a:pt x="2927" y="3259"/>
                  </a:lnTo>
                  <a:lnTo>
                    <a:pt x="2875" y="3233"/>
                  </a:lnTo>
                  <a:lnTo>
                    <a:pt x="2852" y="3202"/>
                  </a:lnTo>
                  <a:lnTo>
                    <a:pt x="2913" y="3183"/>
                  </a:lnTo>
                  <a:lnTo>
                    <a:pt x="2916" y="3176"/>
                  </a:lnTo>
                  <a:lnTo>
                    <a:pt x="2913" y="3166"/>
                  </a:lnTo>
                  <a:lnTo>
                    <a:pt x="2894" y="3155"/>
                  </a:lnTo>
                  <a:lnTo>
                    <a:pt x="2854" y="3164"/>
                  </a:lnTo>
                  <a:lnTo>
                    <a:pt x="2838" y="3150"/>
                  </a:lnTo>
                  <a:lnTo>
                    <a:pt x="2847" y="3138"/>
                  </a:lnTo>
                  <a:lnTo>
                    <a:pt x="2852" y="3121"/>
                  </a:lnTo>
                  <a:lnTo>
                    <a:pt x="2847" y="3107"/>
                  </a:lnTo>
                  <a:lnTo>
                    <a:pt x="2835" y="3098"/>
                  </a:lnTo>
                  <a:lnTo>
                    <a:pt x="2819" y="3100"/>
                  </a:lnTo>
                  <a:lnTo>
                    <a:pt x="2807" y="3114"/>
                  </a:lnTo>
                  <a:lnTo>
                    <a:pt x="2800" y="3129"/>
                  </a:lnTo>
                  <a:lnTo>
                    <a:pt x="2790" y="3140"/>
                  </a:lnTo>
                  <a:lnTo>
                    <a:pt x="2781" y="3140"/>
                  </a:lnTo>
                  <a:lnTo>
                    <a:pt x="2752" y="3133"/>
                  </a:lnTo>
                  <a:lnTo>
                    <a:pt x="2696" y="3126"/>
                  </a:lnTo>
                  <a:lnTo>
                    <a:pt x="2681" y="3121"/>
                  </a:lnTo>
                  <a:lnTo>
                    <a:pt x="2672" y="3129"/>
                  </a:lnTo>
                  <a:lnTo>
                    <a:pt x="2618" y="3112"/>
                  </a:lnTo>
                  <a:lnTo>
                    <a:pt x="2608" y="3117"/>
                  </a:lnTo>
                  <a:lnTo>
                    <a:pt x="2589" y="3131"/>
                  </a:lnTo>
                  <a:lnTo>
                    <a:pt x="2580" y="3136"/>
                  </a:lnTo>
                  <a:lnTo>
                    <a:pt x="2530" y="3143"/>
                  </a:lnTo>
                  <a:lnTo>
                    <a:pt x="2532" y="3150"/>
                  </a:lnTo>
                  <a:lnTo>
                    <a:pt x="2549" y="3157"/>
                  </a:lnTo>
                  <a:lnTo>
                    <a:pt x="2523" y="3159"/>
                  </a:lnTo>
                  <a:lnTo>
                    <a:pt x="2504" y="3157"/>
                  </a:lnTo>
                  <a:lnTo>
                    <a:pt x="2490" y="3140"/>
                  </a:lnTo>
                  <a:lnTo>
                    <a:pt x="2478" y="3105"/>
                  </a:lnTo>
                  <a:lnTo>
                    <a:pt x="2490" y="3112"/>
                  </a:lnTo>
                  <a:lnTo>
                    <a:pt x="2502" y="3110"/>
                  </a:lnTo>
                  <a:lnTo>
                    <a:pt x="2509" y="3100"/>
                  </a:lnTo>
                  <a:lnTo>
                    <a:pt x="2511" y="3084"/>
                  </a:lnTo>
                  <a:lnTo>
                    <a:pt x="2504" y="3091"/>
                  </a:lnTo>
                  <a:lnTo>
                    <a:pt x="2497" y="3093"/>
                  </a:lnTo>
                  <a:lnTo>
                    <a:pt x="2480" y="3098"/>
                  </a:lnTo>
                  <a:lnTo>
                    <a:pt x="2476" y="3091"/>
                  </a:lnTo>
                  <a:lnTo>
                    <a:pt x="2473" y="3060"/>
                  </a:lnTo>
                  <a:lnTo>
                    <a:pt x="2466" y="3053"/>
                  </a:lnTo>
                  <a:lnTo>
                    <a:pt x="2452" y="3046"/>
                  </a:lnTo>
                  <a:lnTo>
                    <a:pt x="2407" y="3015"/>
                  </a:lnTo>
                  <a:lnTo>
                    <a:pt x="2398" y="3005"/>
                  </a:lnTo>
                  <a:lnTo>
                    <a:pt x="2405" y="3001"/>
                  </a:lnTo>
                  <a:lnTo>
                    <a:pt x="2414" y="2998"/>
                  </a:lnTo>
                  <a:lnTo>
                    <a:pt x="2424" y="2994"/>
                  </a:lnTo>
                  <a:lnTo>
                    <a:pt x="2421" y="2979"/>
                  </a:lnTo>
                  <a:lnTo>
                    <a:pt x="2414" y="2975"/>
                  </a:lnTo>
                  <a:lnTo>
                    <a:pt x="2405" y="2972"/>
                  </a:lnTo>
                  <a:lnTo>
                    <a:pt x="2393" y="2975"/>
                  </a:lnTo>
                  <a:lnTo>
                    <a:pt x="2386" y="2975"/>
                  </a:lnTo>
                  <a:lnTo>
                    <a:pt x="2381" y="2984"/>
                  </a:lnTo>
                  <a:lnTo>
                    <a:pt x="2381" y="2994"/>
                  </a:lnTo>
                  <a:lnTo>
                    <a:pt x="2376" y="3003"/>
                  </a:lnTo>
                  <a:lnTo>
                    <a:pt x="2365" y="3005"/>
                  </a:lnTo>
                  <a:lnTo>
                    <a:pt x="2360" y="3001"/>
                  </a:lnTo>
                  <a:lnTo>
                    <a:pt x="2346" y="2972"/>
                  </a:lnTo>
                  <a:lnTo>
                    <a:pt x="2343" y="2963"/>
                  </a:lnTo>
                  <a:lnTo>
                    <a:pt x="2362" y="2963"/>
                  </a:lnTo>
                  <a:lnTo>
                    <a:pt x="2374" y="2961"/>
                  </a:lnTo>
                  <a:lnTo>
                    <a:pt x="2379" y="2953"/>
                  </a:lnTo>
                  <a:lnTo>
                    <a:pt x="2386" y="2946"/>
                  </a:lnTo>
                  <a:lnTo>
                    <a:pt x="2393" y="2937"/>
                  </a:lnTo>
                  <a:lnTo>
                    <a:pt x="2400" y="2932"/>
                  </a:lnTo>
                  <a:lnTo>
                    <a:pt x="2409" y="2927"/>
                  </a:lnTo>
                  <a:lnTo>
                    <a:pt x="2421" y="2920"/>
                  </a:lnTo>
                  <a:lnTo>
                    <a:pt x="2426" y="2904"/>
                  </a:lnTo>
                  <a:lnTo>
                    <a:pt x="2424" y="2887"/>
                  </a:lnTo>
                  <a:lnTo>
                    <a:pt x="2414" y="2882"/>
                  </a:lnTo>
                  <a:lnTo>
                    <a:pt x="2414" y="2868"/>
                  </a:lnTo>
                  <a:lnTo>
                    <a:pt x="2405" y="2842"/>
                  </a:lnTo>
                  <a:lnTo>
                    <a:pt x="2381" y="2800"/>
                  </a:lnTo>
                  <a:lnTo>
                    <a:pt x="2369" y="2783"/>
                  </a:lnTo>
                  <a:lnTo>
                    <a:pt x="2360" y="2774"/>
                  </a:lnTo>
                  <a:lnTo>
                    <a:pt x="2348" y="2771"/>
                  </a:lnTo>
                  <a:lnTo>
                    <a:pt x="2331" y="2771"/>
                  </a:lnTo>
                  <a:lnTo>
                    <a:pt x="2320" y="2781"/>
                  </a:lnTo>
                  <a:lnTo>
                    <a:pt x="2313" y="2785"/>
                  </a:lnTo>
                  <a:lnTo>
                    <a:pt x="2308" y="2778"/>
                  </a:lnTo>
                  <a:lnTo>
                    <a:pt x="2308" y="2762"/>
                  </a:lnTo>
                  <a:lnTo>
                    <a:pt x="2310" y="2752"/>
                  </a:lnTo>
                  <a:lnTo>
                    <a:pt x="2315" y="2748"/>
                  </a:lnTo>
                  <a:lnTo>
                    <a:pt x="2324" y="2745"/>
                  </a:lnTo>
                  <a:lnTo>
                    <a:pt x="2343" y="2736"/>
                  </a:lnTo>
                  <a:lnTo>
                    <a:pt x="2348" y="2717"/>
                  </a:lnTo>
                  <a:lnTo>
                    <a:pt x="2341" y="2693"/>
                  </a:lnTo>
                  <a:lnTo>
                    <a:pt x="2329" y="2669"/>
                  </a:lnTo>
                  <a:lnTo>
                    <a:pt x="2289" y="2634"/>
                  </a:lnTo>
                  <a:lnTo>
                    <a:pt x="2251" y="2617"/>
                  </a:lnTo>
                  <a:lnTo>
                    <a:pt x="2168" y="2608"/>
                  </a:lnTo>
                  <a:lnTo>
                    <a:pt x="2168" y="2598"/>
                  </a:lnTo>
                  <a:lnTo>
                    <a:pt x="2282" y="2591"/>
                  </a:lnTo>
                  <a:lnTo>
                    <a:pt x="2268" y="2572"/>
                  </a:lnTo>
                  <a:lnTo>
                    <a:pt x="2218" y="2558"/>
                  </a:lnTo>
                  <a:lnTo>
                    <a:pt x="2199" y="2549"/>
                  </a:lnTo>
                  <a:lnTo>
                    <a:pt x="2190" y="2539"/>
                  </a:lnTo>
                  <a:lnTo>
                    <a:pt x="2185" y="2530"/>
                  </a:lnTo>
                  <a:lnTo>
                    <a:pt x="2178" y="2523"/>
                  </a:lnTo>
                  <a:lnTo>
                    <a:pt x="2164" y="2518"/>
                  </a:lnTo>
                  <a:lnTo>
                    <a:pt x="2126" y="2520"/>
                  </a:lnTo>
                  <a:lnTo>
                    <a:pt x="2114" y="2516"/>
                  </a:lnTo>
                  <a:lnTo>
                    <a:pt x="2114" y="2509"/>
                  </a:lnTo>
                  <a:lnTo>
                    <a:pt x="2230" y="2509"/>
                  </a:lnTo>
                  <a:lnTo>
                    <a:pt x="2251" y="2501"/>
                  </a:lnTo>
                  <a:lnTo>
                    <a:pt x="2294" y="2478"/>
                  </a:lnTo>
                  <a:lnTo>
                    <a:pt x="2317" y="2471"/>
                  </a:lnTo>
                  <a:lnTo>
                    <a:pt x="2320" y="2480"/>
                  </a:lnTo>
                  <a:lnTo>
                    <a:pt x="2310" y="2480"/>
                  </a:lnTo>
                  <a:lnTo>
                    <a:pt x="2303" y="2480"/>
                  </a:lnTo>
                  <a:lnTo>
                    <a:pt x="2296" y="2485"/>
                  </a:lnTo>
                  <a:lnTo>
                    <a:pt x="2291" y="2492"/>
                  </a:lnTo>
                  <a:lnTo>
                    <a:pt x="2305" y="2511"/>
                  </a:lnTo>
                  <a:lnTo>
                    <a:pt x="2327" y="2527"/>
                  </a:lnTo>
                  <a:lnTo>
                    <a:pt x="2350" y="2530"/>
                  </a:lnTo>
                  <a:lnTo>
                    <a:pt x="2367" y="2518"/>
                  </a:lnTo>
                  <a:lnTo>
                    <a:pt x="2331" y="2494"/>
                  </a:lnTo>
                  <a:lnTo>
                    <a:pt x="2341" y="2485"/>
                  </a:lnTo>
                  <a:lnTo>
                    <a:pt x="2348" y="2490"/>
                  </a:lnTo>
                  <a:lnTo>
                    <a:pt x="2360" y="2492"/>
                  </a:lnTo>
                  <a:lnTo>
                    <a:pt x="2386" y="2487"/>
                  </a:lnTo>
                  <a:lnTo>
                    <a:pt x="2398" y="2482"/>
                  </a:lnTo>
                  <a:lnTo>
                    <a:pt x="2419" y="2461"/>
                  </a:lnTo>
                  <a:lnTo>
                    <a:pt x="2443" y="2452"/>
                  </a:lnTo>
                  <a:lnTo>
                    <a:pt x="2452" y="2445"/>
                  </a:lnTo>
                  <a:lnTo>
                    <a:pt x="2459" y="2430"/>
                  </a:lnTo>
                  <a:lnTo>
                    <a:pt x="2459" y="2411"/>
                  </a:lnTo>
                  <a:lnTo>
                    <a:pt x="2459" y="2402"/>
                  </a:lnTo>
                  <a:lnTo>
                    <a:pt x="2459" y="2383"/>
                  </a:lnTo>
                  <a:lnTo>
                    <a:pt x="2459" y="2376"/>
                  </a:lnTo>
                  <a:lnTo>
                    <a:pt x="2454" y="2367"/>
                  </a:lnTo>
                  <a:lnTo>
                    <a:pt x="2438" y="2350"/>
                  </a:lnTo>
                  <a:lnTo>
                    <a:pt x="2433" y="2340"/>
                  </a:lnTo>
                  <a:lnTo>
                    <a:pt x="2452" y="2350"/>
                  </a:lnTo>
                  <a:lnTo>
                    <a:pt x="2471" y="2350"/>
                  </a:lnTo>
                  <a:lnTo>
                    <a:pt x="2488" y="2340"/>
                  </a:lnTo>
                  <a:lnTo>
                    <a:pt x="2499" y="2322"/>
                  </a:lnTo>
                  <a:lnTo>
                    <a:pt x="2525" y="2322"/>
                  </a:lnTo>
                  <a:lnTo>
                    <a:pt x="2540" y="2286"/>
                  </a:lnTo>
                  <a:lnTo>
                    <a:pt x="2532" y="2234"/>
                  </a:lnTo>
                  <a:lnTo>
                    <a:pt x="2504" y="2196"/>
                  </a:lnTo>
                  <a:lnTo>
                    <a:pt x="2480" y="2191"/>
                  </a:lnTo>
                  <a:lnTo>
                    <a:pt x="2436" y="2194"/>
                  </a:lnTo>
                  <a:lnTo>
                    <a:pt x="2374" y="2180"/>
                  </a:lnTo>
                  <a:lnTo>
                    <a:pt x="2355" y="2168"/>
                  </a:lnTo>
                  <a:lnTo>
                    <a:pt x="2346" y="2146"/>
                  </a:lnTo>
                  <a:lnTo>
                    <a:pt x="2443" y="2177"/>
                  </a:lnTo>
                  <a:lnTo>
                    <a:pt x="2462" y="2170"/>
                  </a:lnTo>
                  <a:lnTo>
                    <a:pt x="2575" y="2172"/>
                  </a:lnTo>
                  <a:lnTo>
                    <a:pt x="2589" y="2182"/>
                  </a:lnTo>
                  <a:lnTo>
                    <a:pt x="2620" y="2177"/>
                  </a:lnTo>
                  <a:lnTo>
                    <a:pt x="2667" y="2154"/>
                  </a:lnTo>
                  <a:lnTo>
                    <a:pt x="2691" y="2135"/>
                  </a:lnTo>
                  <a:lnTo>
                    <a:pt x="2705" y="2130"/>
                  </a:lnTo>
                  <a:lnTo>
                    <a:pt x="2715" y="2139"/>
                  </a:lnTo>
                  <a:lnTo>
                    <a:pt x="2712" y="2151"/>
                  </a:lnTo>
                  <a:lnTo>
                    <a:pt x="2698" y="2180"/>
                  </a:lnTo>
                  <a:lnTo>
                    <a:pt x="2693" y="2196"/>
                  </a:lnTo>
                  <a:lnTo>
                    <a:pt x="2705" y="2208"/>
                  </a:lnTo>
                  <a:lnTo>
                    <a:pt x="2700" y="2215"/>
                  </a:lnTo>
                  <a:lnTo>
                    <a:pt x="2691" y="2220"/>
                  </a:lnTo>
                  <a:lnTo>
                    <a:pt x="2677" y="2215"/>
                  </a:lnTo>
                  <a:lnTo>
                    <a:pt x="2679" y="2210"/>
                  </a:lnTo>
                  <a:lnTo>
                    <a:pt x="2679" y="2196"/>
                  </a:lnTo>
                  <a:lnTo>
                    <a:pt x="2655" y="2201"/>
                  </a:lnTo>
                  <a:lnTo>
                    <a:pt x="2648" y="2208"/>
                  </a:lnTo>
                  <a:lnTo>
                    <a:pt x="2644" y="2220"/>
                  </a:lnTo>
                  <a:lnTo>
                    <a:pt x="2689" y="2277"/>
                  </a:lnTo>
                  <a:lnTo>
                    <a:pt x="2707" y="2310"/>
                  </a:lnTo>
                  <a:lnTo>
                    <a:pt x="2703" y="2336"/>
                  </a:lnTo>
                  <a:lnTo>
                    <a:pt x="2693" y="2340"/>
                  </a:lnTo>
                  <a:lnTo>
                    <a:pt x="2670" y="2336"/>
                  </a:lnTo>
                  <a:lnTo>
                    <a:pt x="2660" y="2343"/>
                  </a:lnTo>
                  <a:lnTo>
                    <a:pt x="2648" y="2364"/>
                  </a:lnTo>
                  <a:lnTo>
                    <a:pt x="2641" y="2371"/>
                  </a:lnTo>
                  <a:lnTo>
                    <a:pt x="2629" y="2374"/>
                  </a:lnTo>
                  <a:lnTo>
                    <a:pt x="2629" y="2383"/>
                  </a:lnTo>
                  <a:lnTo>
                    <a:pt x="2644" y="2385"/>
                  </a:lnTo>
                  <a:lnTo>
                    <a:pt x="2677" y="2376"/>
                  </a:lnTo>
                  <a:lnTo>
                    <a:pt x="2686" y="2371"/>
                  </a:lnTo>
                  <a:lnTo>
                    <a:pt x="2696" y="2359"/>
                  </a:lnTo>
                  <a:lnTo>
                    <a:pt x="2707" y="2352"/>
                  </a:lnTo>
                  <a:lnTo>
                    <a:pt x="2722" y="2350"/>
                  </a:lnTo>
                  <a:lnTo>
                    <a:pt x="2729" y="2359"/>
                  </a:lnTo>
                  <a:lnTo>
                    <a:pt x="2738" y="2381"/>
                  </a:lnTo>
                  <a:lnTo>
                    <a:pt x="2748" y="2400"/>
                  </a:lnTo>
                  <a:lnTo>
                    <a:pt x="2748" y="2409"/>
                  </a:lnTo>
                  <a:lnTo>
                    <a:pt x="2693" y="2428"/>
                  </a:lnTo>
                  <a:lnTo>
                    <a:pt x="2681" y="2435"/>
                  </a:lnTo>
                  <a:lnTo>
                    <a:pt x="2677" y="2445"/>
                  </a:lnTo>
                  <a:lnTo>
                    <a:pt x="2689" y="2452"/>
                  </a:lnTo>
                  <a:lnTo>
                    <a:pt x="2698" y="2452"/>
                  </a:lnTo>
                  <a:lnTo>
                    <a:pt x="2731" y="2445"/>
                  </a:lnTo>
                  <a:lnTo>
                    <a:pt x="2736" y="2442"/>
                  </a:lnTo>
                  <a:lnTo>
                    <a:pt x="2741" y="2435"/>
                  </a:lnTo>
                  <a:lnTo>
                    <a:pt x="2755" y="2445"/>
                  </a:lnTo>
                  <a:lnTo>
                    <a:pt x="2776" y="2468"/>
                  </a:lnTo>
                  <a:lnTo>
                    <a:pt x="2786" y="2482"/>
                  </a:lnTo>
                  <a:lnTo>
                    <a:pt x="2786" y="2490"/>
                  </a:lnTo>
                  <a:lnTo>
                    <a:pt x="2783" y="2499"/>
                  </a:lnTo>
                  <a:lnTo>
                    <a:pt x="2781" y="2520"/>
                  </a:lnTo>
                  <a:lnTo>
                    <a:pt x="2790" y="2506"/>
                  </a:lnTo>
                  <a:lnTo>
                    <a:pt x="2800" y="2492"/>
                  </a:lnTo>
                  <a:lnTo>
                    <a:pt x="2816" y="2423"/>
                  </a:lnTo>
                  <a:lnTo>
                    <a:pt x="2819" y="2421"/>
                  </a:lnTo>
                  <a:lnTo>
                    <a:pt x="2816" y="2411"/>
                  </a:lnTo>
                  <a:lnTo>
                    <a:pt x="2807" y="2397"/>
                  </a:lnTo>
                  <a:lnTo>
                    <a:pt x="2804" y="2393"/>
                  </a:lnTo>
                  <a:lnTo>
                    <a:pt x="2804" y="2376"/>
                  </a:lnTo>
                  <a:lnTo>
                    <a:pt x="2807" y="2357"/>
                  </a:lnTo>
                  <a:lnTo>
                    <a:pt x="2814" y="2329"/>
                  </a:lnTo>
                  <a:lnTo>
                    <a:pt x="2821" y="2314"/>
                  </a:lnTo>
                  <a:lnTo>
                    <a:pt x="2845" y="2305"/>
                  </a:lnTo>
                  <a:lnTo>
                    <a:pt x="2856" y="2296"/>
                  </a:lnTo>
                  <a:lnTo>
                    <a:pt x="2864" y="2258"/>
                  </a:lnTo>
                  <a:lnTo>
                    <a:pt x="2840" y="2217"/>
                  </a:lnTo>
                  <a:lnTo>
                    <a:pt x="2816" y="2184"/>
                  </a:lnTo>
                  <a:lnTo>
                    <a:pt x="2819" y="2158"/>
                  </a:lnTo>
                  <a:lnTo>
                    <a:pt x="2830" y="2158"/>
                  </a:lnTo>
                  <a:lnTo>
                    <a:pt x="2861" y="2182"/>
                  </a:lnTo>
                  <a:lnTo>
                    <a:pt x="2875" y="2187"/>
                  </a:lnTo>
                  <a:lnTo>
                    <a:pt x="2882" y="2191"/>
                  </a:lnTo>
                  <a:lnTo>
                    <a:pt x="2885" y="2203"/>
                  </a:lnTo>
                  <a:lnTo>
                    <a:pt x="2885" y="2217"/>
                  </a:lnTo>
                  <a:lnTo>
                    <a:pt x="2885" y="2227"/>
                  </a:lnTo>
                  <a:lnTo>
                    <a:pt x="2892" y="2243"/>
                  </a:lnTo>
                  <a:lnTo>
                    <a:pt x="2894" y="2248"/>
                  </a:lnTo>
                  <a:lnTo>
                    <a:pt x="2899" y="2253"/>
                  </a:lnTo>
                  <a:lnTo>
                    <a:pt x="2906" y="2260"/>
                  </a:lnTo>
                  <a:lnTo>
                    <a:pt x="2925" y="2296"/>
                  </a:lnTo>
                  <a:lnTo>
                    <a:pt x="2949" y="2345"/>
                  </a:lnTo>
                  <a:lnTo>
                    <a:pt x="2958" y="2395"/>
                  </a:lnTo>
                  <a:lnTo>
                    <a:pt x="2946" y="2423"/>
                  </a:lnTo>
                  <a:lnTo>
                    <a:pt x="2918" y="2419"/>
                  </a:lnTo>
                  <a:lnTo>
                    <a:pt x="2906" y="2421"/>
                  </a:lnTo>
                  <a:lnTo>
                    <a:pt x="2904" y="2445"/>
                  </a:lnTo>
                  <a:lnTo>
                    <a:pt x="2901" y="2459"/>
                  </a:lnTo>
                  <a:lnTo>
                    <a:pt x="2880" y="2487"/>
                  </a:lnTo>
                  <a:lnTo>
                    <a:pt x="2875" y="2506"/>
                  </a:lnTo>
                  <a:lnTo>
                    <a:pt x="2890" y="2506"/>
                  </a:lnTo>
                  <a:lnTo>
                    <a:pt x="2909" y="2494"/>
                  </a:lnTo>
                  <a:lnTo>
                    <a:pt x="2923" y="2475"/>
                  </a:lnTo>
                  <a:lnTo>
                    <a:pt x="2920" y="2454"/>
                  </a:lnTo>
                  <a:lnTo>
                    <a:pt x="2930" y="2447"/>
                  </a:lnTo>
                  <a:lnTo>
                    <a:pt x="2944" y="2449"/>
                  </a:lnTo>
                  <a:lnTo>
                    <a:pt x="2956" y="2459"/>
                  </a:lnTo>
                  <a:lnTo>
                    <a:pt x="2965" y="2473"/>
                  </a:lnTo>
                  <a:lnTo>
                    <a:pt x="2942" y="2471"/>
                  </a:lnTo>
                  <a:lnTo>
                    <a:pt x="2939" y="2473"/>
                  </a:lnTo>
                  <a:lnTo>
                    <a:pt x="2944" y="2485"/>
                  </a:lnTo>
                  <a:lnTo>
                    <a:pt x="2958" y="2492"/>
                  </a:lnTo>
                  <a:lnTo>
                    <a:pt x="2984" y="2497"/>
                  </a:lnTo>
                  <a:lnTo>
                    <a:pt x="2984" y="2471"/>
                  </a:lnTo>
                  <a:lnTo>
                    <a:pt x="2994" y="2428"/>
                  </a:lnTo>
                  <a:lnTo>
                    <a:pt x="2991" y="2400"/>
                  </a:lnTo>
                  <a:lnTo>
                    <a:pt x="2937" y="2265"/>
                  </a:lnTo>
                  <a:lnTo>
                    <a:pt x="2930" y="2222"/>
                  </a:lnTo>
                  <a:lnTo>
                    <a:pt x="2923" y="2203"/>
                  </a:lnTo>
                  <a:lnTo>
                    <a:pt x="2894" y="2139"/>
                  </a:lnTo>
                  <a:lnTo>
                    <a:pt x="2880" y="2123"/>
                  </a:lnTo>
                  <a:lnTo>
                    <a:pt x="2866" y="2118"/>
                  </a:lnTo>
                  <a:lnTo>
                    <a:pt x="2852" y="2120"/>
                  </a:lnTo>
                  <a:lnTo>
                    <a:pt x="2800" y="2151"/>
                  </a:lnTo>
                  <a:lnTo>
                    <a:pt x="2781" y="2158"/>
                  </a:lnTo>
                  <a:lnTo>
                    <a:pt x="2767" y="2149"/>
                  </a:lnTo>
                  <a:lnTo>
                    <a:pt x="2774" y="2116"/>
                  </a:lnTo>
                  <a:lnTo>
                    <a:pt x="2804" y="2080"/>
                  </a:lnTo>
                  <a:lnTo>
                    <a:pt x="2864" y="2028"/>
                  </a:lnTo>
                  <a:lnTo>
                    <a:pt x="2956" y="1919"/>
                  </a:lnTo>
                  <a:lnTo>
                    <a:pt x="3008" y="1879"/>
                  </a:lnTo>
                  <a:lnTo>
                    <a:pt x="3067" y="1872"/>
                  </a:lnTo>
                  <a:moveTo>
                    <a:pt x="2417" y="1252"/>
                  </a:moveTo>
                  <a:lnTo>
                    <a:pt x="2417" y="1252"/>
                  </a:lnTo>
                  <a:lnTo>
                    <a:pt x="2405" y="1259"/>
                  </a:lnTo>
                  <a:lnTo>
                    <a:pt x="2391" y="1259"/>
                  </a:lnTo>
                  <a:lnTo>
                    <a:pt x="2376" y="1254"/>
                  </a:lnTo>
                  <a:lnTo>
                    <a:pt x="2365" y="1242"/>
                  </a:lnTo>
                  <a:lnTo>
                    <a:pt x="2360" y="1223"/>
                  </a:lnTo>
                  <a:lnTo>
                    <a:pt x="2367" y="1216"/>
                  </a:lnTo>
                  <a:lnTo>
                    <a:pt x="2426" y="1200"/>
                  </a:lnTo>
                  <a:lnTo>
                    <a:pt x="2454" y="1186"/>
                  </a:lnTo>
                  <a:lnTo>
                    <a:pt x="2454" y="1193"/>
                  </a:lnTo>
                  <a:lnTo>
                    <a:pt x="2452" y="1195"/>
                  </a:lnTo>
                  <a:lnTo>
                    <a:pt x="2450" y="1197"/>
                  </a:lnTo>
                  <a:lnTo>
                    <a:pt x="2447" y="1202"/>
                  </a:lnTo>
                  <a:lnTo>
                    <a:pt x="2436" y="1212"/>
                  </a:lnTo>
                  <a:lnTo>
                    <a:pt x="2428" y="1226"/>
                  </a:lnTo>
                  <a:lnTo>
                    <a:pt x="2421" y="1240"/>
                  </a:lnTo>
                  <a:lnTo>
                    <a:pt x="2417" y="1252"/>
                  </a:lnTo>
                  <a:moveTo>
                    <a:pt x="491" y="1145"/>
                  </a:moveTo>
                  <a:lnTo>
                    <a:pt x="491" y="1145"/>
                  </a:lnTo>
                  <a:lnTo>
                    <a:pt x="491" y="1155"/>
                  </a:lnTo>
                  <a:lnTo>
                    <a:pt x="494" y="1160"/>
                  </a:lnTo>
                  <a:lnTo>
                    <a:pt x="503" y="1176"/>
                  </a:lnTo>
                  <a:lnTo>
                    <a:pt x="506" y="1188"/>
                  </a:lnTo>
                  <a:lnTo>
                    <a:pt x="503" y="1190"/>
                  </a:lnTo>
                  <a:lnTo>
                    <a:pt x="501" y="1233"/>
                  </a:lnTo>
                  <a:lnTo>
                    <a:pt x="499" y="1249"/>
                  </a:lnTo>
                  <a:lnTo>
                    <a:pt x="494" y="1254"/>
                  </a:lnTo>
                  <a:lnTo>
                    <a:pt x="491" y="1259"/>
                  </a:lnTo>
                  <a:lnTo>
                    <a:pt x="489" y="1245"/>
                  </a:lnTo>
                  <a:lnTo>
                    <a:pt x="484" y="1235"/>
                  </a:lnTo>
                  <a:lnTo>
                    <a:pt x="477" y="1231"/>
                  </a:lnTo>
                  <a:lnTo>
                    <a:pt x="473" y="1226"/>
                  </a:lnTo>
                  <a:lnTo>
                    <a:pt x="456" y="1242"/>
                  </a:lnTo>
                  <a:lnTo>
                    <a:pt x="454" y="1247"/>
                  </a:lnTo>
                  <a:lnTo>
                    <a:pt x="454" y="1261"/>
                  </a:lnTo>
                  <a:lnTo>
                    <a:pt x="456" y="1268"/>
                  </a:lnTo>
                  <a:lnTo>
                    <a:pt x="461" y="1273"/>
                  </a:lnTo>
                  <a:lnTo>
                    <a:pt x="463" y="1280"/>
                  </a:lnTo>
                  <a:lnTo>
                    <a:pt x="475" y="1320"/>
                  </a:lnTo>
                  <a:lnTo>
                    <a:pt x="482" y="1335"/>
                  </a:lnTo>
                  <a:lnTo>
                    <a:pt x="496" y="1337"/>
                  </a:lnTo>
                  <a:lnTo>
                    <a:pt x="491" y="1344"/>
                  </a:lnTo>
                  <a:lnTo>
                    <a:pt x="489" y="1349"/>
                  </a:lnTo>
                  <a:lnTo>
                    <a:pt x="484" y="1349"/>
                  </a:lnTo>
                  <a:lnTo>
                    <a:pt x="477" y="1349"/>
                  </a:lnTo>
                  <a:lnTo>
                    <a:pt x="484" y="1354"/>
                  </a:lnTo>
                  <a:lnTo>
                    <a:pt x="489" y="1356"/>
                  </a:lnTo>
                  <a:lnTo>
                    <a:pt x="482" y="1373"/>
                  </a:lnTo>
                  <a:lnTo>
                    <a:pt x="475" y="1401"/>
                  </a:lnTo>
                  <a:lnTo>
                    <a:pt x="468" y="1420"/>
                  </a:lnTo>
                  <a:lnTo>
                    <a:pt x="458" y="1432"/>
                  </a:lnTo>
                  <a:lnTo>
                    <a:pt x="432" y="1460"/>
                  </a:lnTo>
                  <a:lnTo>
                    <a:pt x="432" y="1481"/>
                  </a:lnTo>
                  <a:lnTo>
                    <a:pt x="378" y="1503"/>
                  </a:lnTo>
                  <a:lnTo>
                    <a:pt x="359" y="1517"/>
                  </a:lnTo>
                  <a:lnTo>
                    <a:pt x="352" y="1512"/>
                  </a:lnTo>
                  <a:lnTo>
                    <a:pt x="328" y="1474"/>
                  </a:lnTo>
                  <a:lnTo>
                    <a:pt x="319" y="1465"/>
                  </a:lnTo>
                  <a:lnTo>
                    <a:pt x="300" y="1448"/>
                  </a:lnTo>
                  <a:lnTo>
                    <a:pt x="281" y="1441"/>
                  </a:lnTo>
                  <a:lnTo>
                    <a:pt x="276" y="1441"/>
                  </a:lnTo>
                  <a:lnTo>
                    <a:pt x="255" y="1451"/>
                  </a:lnTo>
                  <a:lnTo>
                    <a:pt x="248" y="1451"/>
                  </a:lnTo>
                  <a:lnTo>
                    <a:pt x="250" y="1436"/>
                  </a:lnTo>
                  <a:lnTo>
                    <a:pt x="253" y="1429"/>
                  </a:lnTo>
                  <a:lnTo>
                    <a:pt x="255" y="1422"/>
                  </a:lnTo>
                  <a:lnTo>
                    <a:pt x="262" y="1418"/>
                  </a:lnTo>
                  <a:lnTo>
                    <a:pt x="269" y="1415"/>
                  </a:lnTo>
                  <a:lnTo>
                    <a:pt x="271" y="1410"/>
                  </a:lnTo>
                  <a:lnTo>
                    <a:pt x="269" y="1399"/>
                  </a:lnTo>
                  <a:lnTo>
                    <a:pt x="264" y="1387"/>
                  </a:lnTo>
                  <a:lnTo>
                    <a:pt x="262" y="1382"/>
                  </a:lnTo>
                  <a:lnTo>
                    <a:pt x="279" y="1365"/>
                  </a:lnTo>
                  <a:lnTo>
                    <a:pt x="328" y="1354"/>
                  </a:lnTo>
                  <a:lnTo>
                    <a:pt x="342" y="1328"/>
                  </a:lnTo>
                  <a:lnTo>
                    <a:pt x="335" y="1330"/>
                  </a:lnTo>
                  <a:lnTo>
                    <a:pt x="326" y="1330"/>
                  </a:lnTo>
                  <a:lnTo>
                    <a:pt x="316" y="1328"/>
                  </a:lnTo>
                  <a:lnTo>
                    <a:pt x="309" y="1323"/>
                  </a:lnTo>
                  <a:lnTo>
                    <a:pt x="312" y="1311"/>
                  </a:lnTo>
                  <a:lnTo>
                    <a:pt x="324" y="1292"/>
                  </a:lnTo>
                  <a:lnTo>
                    <a:pt x="326" y="1278"/>
                  </a:lnTo>
                  <a:lnTo>
                    <a:pt x="324" y="1278"/>
                  </a:lnTo>
                  <a:lnTo>
                    <a:pt x="321" y="1268"/>
                  </a:lnTo>
                  <a:lnTo>
                    <a:pt x="319" y="1247"/>
                  </a:lnTo>
                  <a:lnTo>
                    <a:pt x="319" y="1242"/>
                  </a:lnTo>
                  <a:lnTo>
                    <a:pt x="326" y="1242"/>
                  </a:lnTo>
                  <a:lnTo>
                    <a:pt x="331" y="1242"/>
                  </a:lnTo>
                  <a:lnTo>
                    <a:pt x="335" y="1242"/>
                  </a:lnTo>
                  <a:lnTo>
                    <a:pt x="354" y="1231"/>
                  </a:lnTo>
                  <a:lnTo>
                    <a:pt x="397" y="1221"/>
                  </a:lnTo>
                  <a:lnTo>
                    <a:pt x="416" y="1207"/>
                  </a:lnTo>
                  <a:lnTo>
                    <a:pt x="430" y="1209"/>
                  </a:lnTo>
                  <a:lnTo>
                    <a:pt x="442" y="1190"/>
                  </a:lnTo>
                  <a:lnTo>
                    <a:pt x="461" y="1138"/>
                  </a:lnTo>
                  <a:lnTo>
                    <a:pt x="477" y="1148"/>
                  </a:lnTo>
                  <a:lnTo>
                    <a:pt x="487" y="1134"/>
                  </a:lnTo>
                  <a:lnTo>
                    <a:pt x="491" y="1115"/>
                  </a:lnTo>
                  <a:lnTo>
                    <a:pt x="501" y="1117"/>
                  </a:lnTo>
                  <a:lnTo>
                    <a:pt x="499" y="1129"/>
                  </a:lnTo>
                  <a:lnTo>
                    <a:pt x="491" y="1145"/>
                  </a:lnTo>
                  <a:moveTo>
                    <a:pt x="2012" y="495"/>
                  </a:moveTo>
                  <a:lnTo>
                    <a:pt x="2012" y="495"/>
                  </a:lnTo>
                  <a:lnTo>
                    <a:pt x="2005" y="497"/>
                  </a:lnTo>
                  <a:lnTo>
                    <a:pt x="1996" y="497"/>
                  </a:lnTo>
                  <a:lnTo>
                    <a:pt x="1991" y="504"/>
                  </a:lnTo>
                  <a:lnTo>
                    <a:pt x="1981" y="504"/>
                  </a:lnTo>
                  <a:lnTo>
                    <a:pt x="1927" y="535"/>
                  </a:lnTo>
                  <a:lnTo>
                    <a:pt x="1941" y="542"/>
                  </a:lnTo>
                  <a:lnTo>
                    <a:pt x="1944" y="558"/>
                  </a:lnTo>
                  <a:lnTo>
                    <a:pt x="1941" y="577"/>
                  </a:lnTo>
                  <a:lnTo>
                    <a:pt x="1934" y="596"/>
                  </a:lnTo>
                  <a:lnTo>
                    <a:pt x="1925" y="606"/>
                  </a:lnTo>
                  <a:lnTo>
                    <a:pt x="1910" y="618"/>
                  </a:lnTo>
                  <a:lnTo>
                    <a:pt x="1882" y="629"/>
                  </a:lnTo>
                  <a:lnTo>
                    <a:pt x="1873" y="622"/>
                  </a:lnTo>
                  <a:lnTo>
                    <a:pt x="1849" y="596"/>
                  </a:lnTo>
                  <a:lnTo>
                    <a:pt x="1837" y="592"/>
                  </a:lnTo>
                  <a:lnTo>
                    <a:pt x="1811" y="601"/>
                  </a:lnTo>
                  <a:lnTo>
                    <a:pt x="1799" y="599"/>
                  </a:lnTo>
                  <a:lnTo>
                    <a:pt x="1787" y="589"/>
                  </a:lnTo>
                  <a:lnTo>
                    <a:pt x="1785" y="580"/>
                  </a:lnTo>
                  <a:lnTo>
                    <a:pt x="1799" y="573"/>
                  </a:lnTo>
                  <a:lnTo>
                    <a:pt x="1818" y="542"/>
                  </a:lnTo>
                  <a:lnTo>
                    <a:pt x="1837" y="523"/>
                  </a:lnTo>
                  <a:lnTo>
                    <a:pt x="1868" y="516"/>
                  </a:lnTo>
                  <a:lnTo>
                    <a:pt x="1877" y="511"/>
                  </a:lnTo>
                  <a:lnTo>
                    <a:pt x="1889" y="499"/>
                  </a:lnTo>
                  <a:lnTo>
                    <a:pt x="1894" y="495"/>
                  </a:lnTo>
                  <a:lnTo>
                    <a:pt x="1972" y="476"/>
                  </a:lnTo>
                  <a:lnTo>
                    <a:pt x="1991" y="473"/>
                  </a:lnTo>
                  <a:lnTo>
                    <a:pt x="1998" y="476"/>
                  </a:lnTo>
                  <a:lnTo>
                    <a:pt x="2005" y="480"/>
                  </a:lnTo>
                  <a:lnTo>
                    <a:pt x="2012" y="495"/>
                  </a:lnTo>
                  <a:moveTo>
                    <a:pt x="1442" y="163"/>
                  </a:moveTo>
                  <a:lnTo>
                    <a:pt x="1442" y="163"/>
                  </a:lnTo>
                  <a:lnTo>
                    <a:pt x="1433" y="241"/>
                  </a:lnTo>
                  <a:lnTo>
                    <a:pt x="1461" y="296"/>
                  </a:lnTo>
                  <a:lnTo>
                    <a:pt x="1504" y="343"/>
                  </a:lnTo>
                  <a:lnTo>
                    <a:pt x="1539" y="402"/>
                  </a:lnTo>
                  <a:lnTo>
                    <a:pt x="1527" y="459"/>
                  </a:lnTo>
                  <a:lnTo>
                    <a:pt x="1539" y="525"/>
                  </a:lnTo>
                  <a:lnTo>
                    <a:pt x="1575" y="653"/>
                  </a:lnTo>
                  <a:lnTo>
                    <a:pt x="1565" y="674"/>
                  </a:lnTo>
                  <a:lnTo>
                    <a:pt x="1534" y="703"/>
                  </a:lnTo>
                  <a:lnTo>
                    <a:pt x="1520" y="726"/>
                  </a:lnTo>
                  <a:lnTo>
                    <a:pt x="1504" y="781"/>
                  </a:lnTo>
                  <a:lnTo>
                    <a:pt x="1499" y="816"/>
                  </a:lnTo>
                  <a:lnTo>
                    <a:pt x="1499" y="871"/>
                  </a:lnTo>
                  <a:lnTo>
                    <a:pt x="1492" y="935"/>
                  </a:lnTo>
                  <a:lnTo>
                    <a:pt x="1485" y="956"/>
                  </a:lnTo>
                  <a:lnTo>
                    <a:pt x="1480" y="966"/>
                  </a:lnTo>
                  <a:lnTo>
                    <a:pt x="1475" y="970"/>
                  </a:lnTo>
                  <a:lnTo>
                    <a:pt x="1468" y="975"/>
                  </a:lnTo>
                  <a:lnTo>
                    <a:pt x="1435" y="977"/>
                  </a:lnTo>
                  <a:lnTo>
                    <a:pt x="1426" y="982"/>
                  </a:lnTo>
                  <a:lnTo>
                    <a:pt x="1414" y="987"/>
                  </a:lnTo>
                  <a:lnTo>
                    <a:pt x="1350" y="956"/>
                  </a:lnTo>
                  <a:lnTo>
                    <a:pt x="1300" y="916"/>
                  </a:lnTo>
                  <a:lnTo>
                    <a:pt x="1270" y="906"/>
                  </a:lnTo>
                  <a:lnTo>
                    <a:pt x="1241" y="885"/>
                  </a:lnTo>
                  <a:lnTo>
                    <a:pt x="1225" y="883"/>
                  </a:lnTo>
                  <a:lnTo>
                    <a:pt x="1210" y="892"/>
                  </a:lnTo>
                  <a:lnTo>
                    <a:pt x="1196" y="928"/>
                  </a:lnTo>
                  <a:lnTo>
                    <a:pt x="1184" y="932"/>
                  </a:lnTo>
                  <a:lnTo>
                    <a:pt x="1196" y="932"/>
                  </a:lnTo>
                  <a:lnTo>
                    <a:pt x="1208" y="911"/>
                  </a:lnTo>
                  <a:lnTo>
                    <a:pt x="1220" y="902"/>
                  </a:lnTo>
                  <a:lnTo>
                    <a:pt x="1232" y="895"/>
                  </a:lnTo>
                  <a:lnTo>
                    <a:pt x="1246" y="897"/>
                  </a:lnTo>
                  <a:lnTo>
                    <a:pt x="1326" y="961"/>
                  </a:lnTo>
                  <a:lnTo>
                    <a:pt x="1350" y="970"/>
                  </a:lnTo>
                  <a:lnTo>
                    <a:pt x="1381" y="989"/>
                  </a:lnTo>
                  <a:lnTo>
                    <a:pt x="1397" y="994"/>
                  </a:lnTo>
                  <a:lnTo>
                    <a:pt x="1454" y="987"/>
                  </a:lnTo>
                  <a:lnTo>
                    <a:pt x="1468" y="994"/>
                  </a:lnTo>
                  <a:lnTo>
                    <a:pt x="1452" y="1020"/>
                  </a:lnTo>
                  <a:lnTo>
                    <a:pt x="1449" y="1032"/>
                  </a:lnTo>
                  <a:lnTo>
                    <a:pt x="1449" y="1048"/>
                  </a:lnTo>
                  <a:lnTo>
                    <a:pt x="1449" y="1084"/>
                  </a:lnTo>
                  <a:lnTo>
                    <a:pt x="1449" y="1093"/>
                  </a:lnTo>
                  <a:lnTo>
                    <a:pt x="1456" y="1112"/>
                  </a:lnTo>
                  <a:lnTo>
                    <a:pt x="1475" y="1176"/>
                  </a:lnTo>
                  <a:lnTo>
                    <a:pt x="1485" y="1226"/>
                  </a:lnTo>
                  <a:lnTo>
                    <a:pt x="1494" y="1252"/>
                  </a:lnTo>
                  <a:lnTo>
                    <a:pt x="1520" y="1304"/>
                  </a:lnTo>
                  <a:lnTo>
                    <a:pt x="1527" y="1311"/>
                  </a:lnTo>
                  <a:lnTo>
                    <a:pt x="1534" y="1318"/>
                  </a:lnTo>
                  <a:lnTo>
                    <a:pt x="1539" y="1325"/>
                  </a:lnTo>
                  <a:lnTo>
                    <a:pt x="1530" y="1339"/>
                  </a:lnTo>
                  <a:lnTo>
                    <a:pt x="1525" y="1339"/>
                  </a:lnTo>
                  <a:lnTo>
                    <a:pt x="1506" y="1335"/>
                  </a:lnTo>
                  <a:lnTo>
                    <a:pt x="1499" y="1332"/>
                  </a:lnTo>
                  <a:lnTo>
                    <a:pt x="1466" y="1337"/>
                  </a:lnTo>
                  <a:lnTo>
                    <a:pt x="1456" y="1344"/>
                  </a:lnTo>
                  <a:lnTo>
                    <a:pt x="1445" y="1358"/>
                  </a:lnTo>
                  <a:lnTo>
                    <a:pt x="1430" y="1347"/>
                  </a:lnTo>
                  <a:lnTo>
                    <a:pt x="1416" y="1339"/>
                  </a:lnTo>
                  <a:lnTo>
                    <a:pt x="1402" y="1337"/>
                  </a:lnTo>
                  <a:lnTo>
                    <a:pt x="1385" y="1347"/>
                  </a:lnTo>
                  <a:lnTo>
                    <a:pt x="1371" y="1361"/>
                  </a:lnTo>
                  <a:lnTo>
                    <a:pt x="1364" y="1365"/>
                  </a:lnTo>
                  <a:lnTo>
                    <a:pt x="1355" y="1368"/>
                  </a:lnTo>
                  <a:lnTo>
                    <a:pt x="1343" y="1375"/>
                  </a:lnTo>
                  <a:lnTo>
                    <a:pt x="1324" y="1396"/>
                  </a:lnTo>
                  <a:lnTo>
                    <a:pt x="1300" y="1408"/>
                  </a:lnTo>
                  <a:lnTo>
                    <a:pt x="1272" y="1436"/>
                  </a:lnTo>
                  <a:lnTo>
                    <a:pt x="1175" y="1462"/>
                  </a:lnTo>
                  <a:lnTo>
                    <a:pt x="1177" y="1472"/>
                  </a:lnTo>
                  <a:lnTo>
                    <a:pt x="1210" y="1472"/>
                  </a:lnTo>
                  <a:lnTo>
                    <a:pt x="1310" y="1427"/>
                  </a:lnTo>
                  <a:lnTo>
                    <a:pt x="1331" y="1410"/>
                  </a:lnTo>
                  <a:lnTo>
                    <a:pt x="1343" y="1406"/>
                  </a:lnTo>
                  <a:lnTo>
                    <a:pt x="1343" y="1403"/>
                  </a:lnTo>
                  <a:lnTo>
                    <a:pt x="1343" y="1396"/>
                  </a:lnTo>
                  <a:lnTo>
                    <a:pt x="1343" y="1391"/>
                  </a:lnTo>
                  <a:lnTo>
                    <a:pt x="1348" y="1387"/>
                  </a:lnTo>
                  <a:lnTo>
                    <a:pt x="1355" y="1389"/>
                  </a:lnTo>
                  <a:lnTo>
                    <a:pt x="1364" y="1394"/>
                  </a:lnTo>
                  <a:lnTo>
                    <a:pt x="1369" y="1394"/>
                  </a:lnTo>
                  <a:lnTo>
                    <a:pt x="1376" y="1391"/>
                  </a:lnTo>
                  <a:lnTo>
                    <a:pt x="1385" y="1384"/>
                  </a:lnTo>
                  <a:lnTo>
                    <a:pt x="1390" y="1377"/>
                  </a:lnTo>
                  <a:lnTo>
                    <a:pt x="1393" y="1368"/>
                  </a:lnTo>
                  <a:lnTo>
                    <a:pt x="1395" y="1351"/>
                  </a:lnTo>
                  <a:lnTo>
                    <a:pt x="1404" y="1347"/>
                  </a:lnTo>
                  <a:lnTo>
                    <a:pt x="1430" y="1351"/>
                  </a:lnTo>
                  <a:lnTo>
                    <a:pt x="1428" y="1356"/>
                  </a:lnTo>
                  <a:lnTo>
                    <a:pt x="1426" y="1368"/>
                  </a:lnTo>
                  <a:lnTo>
                    <a:pt x="1475" y="1373"/>
                  </a:lnTo>
                  <a:lnTo>
                    <a:pt x="1504" y="1365"/>
                  </a:lnTo>
                  <a:lnTo>
                    <a:pt x="1520" y="1351"/>
                  </a:lnTo>
                  <a:lnTo>
                    <a:pt x="1537" y="1344"/>
                  </a:lnTo>
                  <a:lnTo>
                    <a:pt x="1553" y="1370"/>
                  </a:lnTo>
                  <a:lnTo>
                    <a:pt x="1563" y="1410"/>
                  </a:lnTo>
                  <a:lnTo>
                    <a:pt x="1558" y="1448"/>
                  </a:lnTo>
                  <a:lnTo>
                    <a:pt x="1515" y="1491"/>
                  </a:lnTo>
                  <a:lnTo>
                    <a:pt x="1487" y="1536"/>
                  </a:lnTo>
                  <a:lnTo>
                    <a:pt x="1480" y="1538"/>
                  </a:lnTo>
                  <a:lnTo>
                    <a:pt x="1482" y="1581"/>
                  </a:lnTo>
                  <a:lnTo>
                    <a:pt x="1480" y="1593"/>
                  </a:lnTo>
                  <a:lnTo>
                    <a:pt x="1489" y="1607"/>
                  </a:lnTo>
                  <a:lnTo>
                    <a:pt x="1487" y="1623"/>
                  </a:lnTo>
                  <a:lnTo>
                    <a:pt x="1482" y="1642"/>
                  </a:lnTo>
                  <a:lnTo>
                    <a:pt x="1475" y="1654"/>
                  </a:lnTo>
                  <a:lnTo>
                    <a:pt x="1497" y="1649"/>
                  </a:lnTo>
                  <a:lnTo>
                    <a:pt x="1504" y="1642"/>
                  </a:lnTo>
                  <a:lnTo>
                    <a:pt x="1497" y="1595"/>
                  </a:lnTo>
                  <a:lnTo>
                    <a:pt x="1492" y="1560"/>
                  </a:lnTo>
                  <a:lnTo>
                    <a:pt x="1497" y="1541"/>
                  </a:lnTo>
                  <a:lnTo>
                    <a:pt x="1523" y="1515"/>
                  </a:lnTo>
                  <a:lnTo>
                    <a:pt x="1542" y="1481"/>
                  </a:lnTo>
                  <a:lnTo>
                    <a:pt x="1553" y="1472"/>
                  </a:lnTo>
                  <a:lnTo>
                    <a:pt x="1570" y="1479"/>
                  </a:lnTo>
                  <a:lnTo>
                    <a:pt x="1572" y="1486"/>
                  </a:lnTo>
                  <a:lnTo>
                    <a:pt x="1582" y="1512"/>
                  </a:lnTo>
                  <a:lnTo>
                    <a:pt x="1584" y="1522"/>
                  </a:lnTo>
                  <a:lnTo>
                    <a:pt x="1586" y="1524"/>
                  </a:lnTo>
                  <a:lnTo>
                    <a:pt x="1610" y="1538"/>
                  </a:lnTo>
                  <a:lnTo>
                    <a:pt x="1667" y="1562"/>
                  </a:lnTo>
                  <a:lnTo>
                    <a:pt x="1726" y="1562"/>
                  </a:lnTo>
                  <a:lnTo>
                    <a:pt x="1889" y="1512"/>
                  </a:lnTo>
                  <a:lnTo>
                    <a:pt x="1913" y="1512"/>
                  </a:lnTo>
                  <a:lnTo>
                    <a:pt x="1939" y="1522"/>
                  </a:lnTo>
                  <a:lnTo>
                    <a:pt x="1951" y="1533"/>
                  </a:lnTo>
                  <a:lnTo>
                    <a:pt x="1981" y="1569"/>
                  </a:lnTo>
                  <a:lnTo>
                    <a:pt x="2031" y="1607"/>
                  </a:lnTo>
                  <a:lnTo>
                    <a:pt x="2033" y="1614"/>
                  </a:lnTo>
                  <a:lnTo>
                    <a:pt x="2019" y="1633"/>
                  </a:lnTo>
                  <a:lnTo>
                    <a:pt x="2015" y="1664"/>
                  </a:lnTo>
                  <a:lnTo>
                    <a:pt x="2017" y="1697"/>
                  </a:lnTo>
                  <a:lnTo>
                    <a:pt x="2022" y="1728"/>
                  </a:lnTo>
                  <a:lnTo>
                    <a:pt x="2017" y="1756"/>
                  </a:lnTo>
                  <a:lnTo>
                    <a:pt x="1967" y="1858"/>
                  </a:lnTo>
                  <a:lnTo>
                    <a:pt x="1939" y="1886"/>
                  </a:lnTo>
                  <a:lnTo>
                    <a:pt x="1929" y="1905"/>
                  </a:lnTo>
                  <a:lnTo>
                    <a:pt x="1927" y="1922"/>
                  </a:lnTo>
                  <a:lnTo>
                    <a:pt x="1936" y="1959"/>
                  </a:lnTo>
                  <a:lnTo>
                    <a:pt x="1932" y="2000"/>
                  </a:lnTo>
                  <a:lnTo>
                    <a:pt x="1910" y="2007"/>
                  </a:lnTo>
                  <a:lnTo>
                    <a:pt x="1882" y="1993"/>
                  </a:lnTo>
                  <a:lnTo>
                    <a:pt x="1861" y="1967"/>
                  </a:lnTo>
                  <a:lnTo>
                    <a:pt x="1880" y="1959"/>
                  </a:lnTo>
                  <a:lnTo>
                    <a:pt x="1884" y="1952"/>
                  </a:lnTo>
                  <a:lnTo>
                    <a:pt x="1887" y="1936"/>
                  </a:lnTo>
                  <a:lnTo>
                    <a:pt x="1882" y="1919"/>
                  </a:lnTo>
                  <a:lnTo>
                    <a:pt x="1873" y="1915"/>
                  </a:lnTo>
                  <a:lnTo>
                    <a:pt x="1863" y="1915"/>
                  </a:lnTo>
                  <a:lnTo>
                    <a:pt x="1854" y="1910"/>
                  </a:lnTo>
                  <a:lnTo>
                    <a:pt x="1837" y="1905"/>
                  </a:lnTo>
                  <a:lnTo>
                    <a:pt x="1823" y="1929"/>
                  </a:lnTo>
                  <a:lnTo>
                    <a:pt x="1811" y="1959"/>
                  </a:lnTo>
                  <a:lnTo>
                    <a:pt x="1792" y="1988"/>
                  </a:lnTo>
                  <a:lnTo>
                    <a:pt x="1802" y="2016"/>
                  </a:lnTo>
                  <a:lnTo>
                    <a:pt x="1816" y="2047"/>
                  </a:lnTo>
                  <a:lnTo>
                    <a:pt x="1823" y="2068"/>
                  </a:lnTo>
                  <a:lnTo>
                    <a:pt x="1816" y="2078"/>
                  </a:lnTo>
                  <a:lnTo>
                    <a:pt x="1806" y="2085"/>
                  </a:lnTo>
                  <a:lnTo>
                    <a:pt x="1795" y="2090"/>
                  </a:lnTo>
                  <a:lnTo>
                    <a:pt x="1785" y="2087"/>
                  </a:lnTo>
                  <a:lnTo>
                    <a:pt x="1776" y="2078"/>
                  </a:lnTo>
                  <a:lnTo>
                    <a:pt x="1766" y="2054"/>
                  </a:lnTo>
                  <a:lnTo>
                    <a:pt x="1759" y="2042"/>
                  </a:lnTo>
                  <a:lnTo>
                    <a:pt x="1764" y="2035"/>
                  </a:lnTo>
                  <a:lnTo>
                    <a:pt x="1773" y="2026"/>
                  </a:lnTo>
                  <a:lnTo>
                    <a:pt x="1780" y="2021"/>
                  </a:lnTo>
                  <a:lnTo>
                    <a:pt x="1773" y="2009"/>
                  </a:lnTo>
                  <a:lnTo>
                    <a:pt x="1766" y="2002"/>
                  </a:lnTo>
                  <a:lnTo>
                    <a:pt x="1735" y="1997"/>
                  </a:lnTo>
                  <a:lnTo>
                    <a:pt x="1728" y="2000"/>
                  </a:lnTo>
                  <a:lnTo>
                    <a:pt x="1714" y="2012"/>
                  </a:lnTo>
                  <a:lnTo>
                    <a:pt x="1695" y="2019"/>
                  </a:lnTo>
                  <a:lnTo>
                    <a:pt x="1681" y="2009"/>
                  </a:lnTo>
                  <a:lnTo>
                    <a:pt x="1667" y="1993"/>
                  </a:lnTo>
                  <a:lnTo>
                    <a:pt x="1648" y="1976"/>
                  </a:lnTo>
                  <a:lnTo>
                    <a:pt x="1664" y="1971"/>
                  </a:lnTo>
                  <a:lnTo>
                    <a:pt x="1686" y="1950"/>
                  </a:lnTo>
                  <a:lnTo>
                    <a:pt x="1698" y="1943"/>
                  </a:lnTo>
                  <a:lnTo>
                    <a:pt x="1709" y="1950"/>
                  </a:lnTo>
                  <a:lnTo>
                    <a:pt x="1724" y="1962"/>
                  </a:lnTo>
                  <a:lnTo>
                    <a:pt x="1735" y="1964"/>
                  </a:lnTo>
                  <a:lnTo>
                    <a:pt x="1743" y="1945"/>
                  </a:lnTo>
                  <a:lnTo>
                    <a:pt x="1728" y="1926"/>
                  </a:lnTo>
                  <a:lnTo>
                    <a:pt x="1726" y="1910"/>
                  </a:lnTo>
                  <a:lnTo>
                    <a:pt x="1740" y="1867"/>
                  </a:lnTo>
                  <a:lnTo>
                    <a:pt x="1731" y="1867"/>
                  </a:lnTo>
                  <a:lnTo>
                    <a:pt x="1721" y="1865"/>
                  </a:lnTo>
                  <a:lnTo>
                    <a:pt x="1709" y="1858"/>
                  </a:lnTo>
                  <a:lnTo>
                    <a:pt x="1700" y="1851"/>
                  </a:lnTo>
                  <a:lnTo>
                    <a:pt x="1693" y="1846"/>
                  </a:lnTo>
                  <a:lnTo>
                    <a:pt x="1676" y="1858"/>
                  </a:lnTo>
                  <a:lnTo>
                    <a:pt x="1664" y="1851"/>
                  </a:lnTo>
                  <a:lnTo>
                    <a:pt x="1664" y="1867"/>
                  </a:lnTo>
                  <a:lnTo>
                    <a:pt x="1662" y="1879"/>
                  </a:lnTo>
                  <a:lnTo>
                    <a:pt x="1657" y="1884"/>
                  </a:lnTo>
                  <a:lnTo>
                    <a:pt x="1648" y="1888"/>
                  </a:lnTo>
                  <a:lnTo>
                    <a:pt x="1643" y="1896"/>
                  </a:lnTo>
                  <a:lnTo>
                    <a:pt x="1629" y="1938"/>
                  </a:lnTo>
                  <a:lnTo>
                    <a:pt x="1617" y="1964"/>
                  </a:lnTo>
                  <a:lnTo>
                    <a:pt x="1582" y="2000"/>
                  </a:lnTo>
                  <a:lnTo>
                    <a:pt x="1570" y="2026"/>
                  </a:lnTo>
                  <a:lnTo>
                    <a:pt x="1563" y="2056"/>
                  </a:lnTo>
                  <a:lnTo>
                    <a:pt x="1570" y="2075"/>
                  </a:lnTo>
                  <a:lnTo>
                    <a:pt x="1586" y="2090"/>
                  </a:lnTo>
                  <a:lnTo>
                    <a:pt x="1601" y="2116"/>
                  </a:lnTo>
                  <a:lnTo>
                    <a:pt x="1610" y="2146"/>
                  </a:lnTo>
                  <a:lnTo>
                    <a:pt x="1610" y="2172"/>
                  </a:lnTo>
                  <a:lnTo>
                    <a:pt x="1605" y="2194"/>
                  </a:lnTo>
                  <a:lnTo>
                    <a:pt x="1596" y="2222"/>
                  </a:lnTo>
                  <a:lnTo>
                    <a:pt x="1612" y="2210"/>
                  </a:lnTo>
                  <a:lnTo>
                    <a:pt x="1624" y="2208"/>
                  </a:lnTo>
                  <a:lnTo>
                    <a:pt x="1629" y="2217"/>
                  </a:lnTo>
                  <a:lnTo>
                    <a:pt x="1617" y="2258"/>
                  </a:lnTo>
                  <a:lnTo>
                    <a:pt x="1617" y="2274"/>
                  </a:lnTo>
                  <a:lnTo>
                    <a:pt x="1624" y="2307"/>
                  </a:lnTo>
                  <a:lnTo>
                    <a:pt x="1627" y="2329"/>
                  </a:lnTo>
                  <a:lnTo>
                    <a:pt x="1627" y="2338"/>
                  </a:lnTo>
                  <a:lnTo>
                    <a:pt x="1627" y="2350"/>
                  </a:lnTo>
                  <a:lnTo>
                    <a:pt x="1612" y="2374"/>
                  </a:lnTo>
                  <a:lnTo>
                    <a:pt x="1610" y="2383"/>
                  </a:lnTo>
                  <a:lnTo>
                    <a:pt x="1608" y="2385"/>
                  </a:lnTo>
                  <a:lnTo>
                    <a:pt x="1601" y="2390"/>
                  </a:lnTo>
                  <a:lnTo>
                    <a:pt x="1594" y="2400"/>
                  </a:lnTo>
                  <a:lnTo>
                    <a:pt x="1589" y="2407"/>
                  </a:lnTo>
                  <a:lnTo>
                    <a:pt x="1594" y="2409"/>
                  </a:lnTo>
                  <a:lnTo>
                    <a:pt x="1601" y="2421"/>
                  </a:lnTo>
                  <a:lnTo>
                    <a:pt x="1605" y="2435"/>
                  </a:lnTo>
                  <a:lnTo>
                    <a:pt x="1601" y="2445"/>
                  </a:lnTo>
                  <a:lnTo>
                    <a:pt x="1598" y="2452"/>
                  </a:lnTo>
                  <a:lnTo>
                    <a:pt x="1596" y="2459"/>
                  </a:lnTo>
                  <a:lnTo>
                    <a:pt x="1589" y="2461"/>
                  </a:lnTo>
                  <a:lnTo>
                    <a:pt x="1582" y="2461"/>
                  </a:lnTo>
                  <a:lnTo>
                    <a:pt x="1572" y="2456"/>
                  </a:lnTo>
                  <a:lnTo>
                    <a:pt x="1558" y="2440"/>
                  </a:lnTo>
                  <a:lnTo>
                    <a:pt x="1556" y="2433"/>
                  </a:lnTo>
                  <a:lnTo>
                    <a:pt x="1551" y="2423"/>
                  </a:lnTo>
                  <a:lnTo>
                    <a:pt x="1546" y="2414"/>
                  </a:lnTo>
                  <a:lnTo>
                    <a:pt x="1539" y="2407"/>
                  </a:lnTo>
                  <a:lnTo>
                    <a:pt x="1530" y="2404"/>
                  </a:lnTo>
                  <a:lnTo>
                    <a:pt x="1459" y="2416"/>
                  </a:lnTo>
                  <a:lnTo>
                    <a:pt x="1452" y="2421"/>
                  </a:lnTo>
                  <a:lnTo>
                    <a:pt x="1447" y="2428"/>
                  </a:lnTo>
                  <a:lnTo>
                    <a:pt x="1442" y="2438"/>
                  </a:lnTo>
                  <a:lnTo>
                    <a:pt x="1440" y="2445"/>
                  </a:lnTo>
                  <a:lnTo>
                    <a:pt x="1421" y="2454"/>
                  </a:lnTo>
                  <a:lnTo>
                    <a:pt x="1383" y="2456"/>
                  </a:lnTo>
                  <a:lnTo>
                    <a:pt x="1367" y="2464"/>
                  </a:lnTo>
                  <a:lnTo>
                    <a:pt x="1388" y="2480"/>
                  </a:lnTo>
                  <a:lnTo>
                    <a:pt x="1494" y="2492"/>
                  </a:lnTo>
                  <a:lnTo>
                    <a:pt x="1501" y="2497"/>
                  </a:lnTo>
                  <a:lnTo>
                    <a:pt x="1501" y="2509"/>
                  </a:lnTo>
                  <a:lnTo>
                    <a:pt x="1492" y="2537"/>
                  </a:lnTo>
                  <a:lnTo>
                    <a:pt x="1489" y="2561"/>
                  </a:lnTo>
                  <a:lnTo>
                    <a:pt x="1494" y="2570"/>
                  </a:lnTo>
                  <a:lnTo>
                    <a:pt x="1504" y="2570"/>
                  </a:lnTo>
                  <a:lnTo>
                    <a:pt x="1523" y="2568"/>
                  </a:lnTo>
                  <a:lnTo>
                    <a:pt x="1525" y="2577"/>
                  </a:lnTo>
                  <a:lnTo>
                    <a:pt x="1497" y="2596"/>
                  </a:lnTo>
                  <a:lnTo>
                    <a:pt x="1489" y="2613"/>
                  </a:lnTo>
                  <a:lnTo>
                    <a:pt x="1501" y="2632"/>
                  </a:lnTo>
                  <a:lnTo>
                    <a:pt x="1499" y="2634"/>
                  </a:lnTo>
                  <a:lnTo>
                    <a:pt x="1494" y="2643"/>
                  </a:lnTo>
                  <a:lnTo>
                    <a:pt x="1475" y="2634"/>
                  </a:lnTo>
                  <a:lnTo>
                    <a:pt x="1400" y="2667"/>
                  </a:lnTo>
                  <a:lnTo>
                    <a:pt x="1367" y="2691"/>
                  </a:lnTo>
                  <a:lnTo>
                    <a:pt x="1345" y="2695"/>
                  </a:lnTo>
                  <a:lnTo>
                    <a:pt x="1298" y="2684"/>
                  </a:lnTo>
                  <a:lnTo>
                    <a:pt x="1270" y="2665"/>
                  </a:lnTo>
                  <a:lnTo>
                    <a:pt x="1262" y="2662"/>
                  </a:lnTo>
                  <a:lnTo>
                    <a:pt x="1187" y="2669"/>
                  </a:lnTo>
                  <a:lnTo>
                    <a:pt x="1168" y="2665"/>
                  </a:lnTo>
                  <a:lnTo>
                    <a:pt x="1168" y="2669"/>
                  </a:lnTo>
                  <a:lnTo>
                    <a:pt x="1165" y="2672"/>
                  </a:lnTo>
                  <a:lnTo>
                    <a:pt x="1165" y="2677"/>
                  </a:lnTo>
                  <a:lnTo>
                    <a:pt x="1165" y="2681"/>
                  </a:lnTo>
                  <a:lnTo>
                    <a:pt x="1182" y="2688"/>
                  </a:lnTo>
                  <a:lnTo>
                    <a:pt x="1234" y="2681"/>
                  </a:lnTo>
                  <a:lnTo>
                    <a:pt x="1246" y="2686"/>
                  </a:lnTo>
                  <a:lnTo>
                    <a:pt x="1288" y="2722"/>
                  </a:lnTo>
                  <a:lnTo>
                    <a:pt x="1298" y="2736"/>
                  </a:lnTo>
                  <a:lnTo>
                    <a:pt x="1305" y="2748"/>
                  </a:lnTo>
                  <a:lnTo>
                    <a:pt x="1314" y="2757"/>
                  </a:lnTo>
                  <a:lnTo>
                    <a:pt x="1329" y="2759"/>
                  </a:lnTo>
                  <a:lnTo>
                    <a:pt x="1397" y="2750"/>
                  </a:lnTo>
                  <a:lnTo>
                    <a:pt x="1388" y="2766"/>
                  </a:lnTo>
                  <a:lnTo>
                    <a:pt x="1355" y="2800"/>
                  </a:lnTo>
                  <a:lnTo>
                    <a:pt x="1338" y="2828"/>
                  </a:lnTo>
                  <a:lnTo>
                    <a:pt x="1329" y="2837"/>
                  </a:lnTo>
                  <a:lnTo>
                    <a:pt x="1312" y="2840"/>
                  </a:lnTo>
                  <a:lnTo>
                    <a:pt x="1307" y="2847"/>
                  </a:lnTo>
                  <a:lnTo>
                    <a:pt x="1307" y="2859"/>
                  </a:lnTo>
                  <a:lnTo>
                    <a:pt x="1310" y="2871"/>
                  </a:lnTo>
                  <a:lnTo>
                    <a:pt x="1307" y="2878"/>
                  </a:lnTo>
                  <a:lnTo>
                    <a:pt x="1262" y="2894"/>
                  </a:lnTo>
                  <a:lnTo>
                    <a:pt x="1248" y="2908"/>
                  </a:lnTo>
                  <a:lnTo>
                    <a:pt x="1239" y="2911"/>
                  </a:lnTo>
                  <a:lnTo>
                    <a:pt x="1229" y="2911"/>
                  </a:lnTo>
                  <a:lnTo>
                    <a:pt x="1213" y="2906"/>
                  </a:lnTo>
                  <a:lnTo>
                    <a:pt x="1203" y="2906"/>
                  </a:lnTo>
                  <a:lnTo>
                    <a:pt x="1206" y="2911"/>
                  </a:lnTo>
                  <a:lnTo>
                    <a:pt x="1210" y="2916"/>
                  </a:lnTo>
                  <a:lnTo>
                    <a:pt x="1201" y="2932"/>
                  </a:lnTo>
                  <a:lnTo>
                    <a:pt x="1175" y="2944"/>
                  </a:lnTo>
                  <a:lnTo>
                    <a:pt x="1165" y="2956"/>
                  </a:lnTo>
                  <a:lnTo>
                    <a:pt x="1177" y="2963"/>
                  </a:lnTo>
                  <a:lnTo>
                    <a:pt x="1191" y="2961"/>
                  </a:lnTo>
                  <a:lnTo>
                    <a:pt x="1227" y="2946"/>
                  </a:lnTo>
                  <a:lnTo>
                    <a:pt x="1232" y="2942"/>
                  </a:lnTo>
                  <a:lnTo>
                    <a:pt x="1239" y="2939"/>
                  </a:lnTo>
                  <a:lnTo>
                    <a:pt x="1284" y="2956"/>
                  </a:lnTo>
                  <a:lnTo>
                    <a:pt x="1288" y="2970"/>
                  </a:lnTo>
                  <a:lnTo>
                    <a:pt x="1288" y="2989"/>
                  </a:lnTo>
                  <a:lnTo>
                    <a:pt x="1284" y="3003"/>
                  </a:lnTo>
                  <a:lnTo>
                    <a:pt x="1274" y="3013"/>
                  </a:lnTo>
                  <a:lnTo>
                    <a:pt x="1251" y="3020"/>
                  </a:lnTo>
                  <a:lnTo>
                    <a:pt x="1241" y="3027"/>
                  </a:lnTo>
                  <a:lnTo>
                    <a:pt x="1246" y="3041"/>
                  </a:lnTo>
                  <a:lnTo>
                    <a:pt x="1258" y="3058"/>
                  </a:lnTo>
                  <a:lnTo>
                    <a:pt x="1262" y="3069"/>
                  </a:lnTo>
                  <a:lnTo>
                    <a:pt x="1262" y="3084"/>
                  </a:lnTo>
                  <a:lnTo>
                    <a:pt x="1258" y="3095"/>
                  </a:lnTo>
                  <a:lnTo>
                    <a:pt x="1262" y="3105"/>
                  </a:lnTo>
                  <a:lnTo>
                    <a:pt x="1277" y="3112"/>
                  </a:lnTo>
                  <a:lnTo>
                    <a:pt x="1288" y="3119"/>
                  </a:lnTo>
                  <a:lnTo>
                    <a:pt x="1298" y="3129"/>
                  </a:lnTo>
                  <a:lnTo>
                    <a:pt x="1303" y="3140"/>
                  </a:lnTo>
                  <a:lnTo>
                    <a:pt x="1293" y="3152"/>
                  </a:lnTo>
                  <a:lnTo>
                    <a:pt x="1296" y="3162"/>
                  </a:lnTo>
                  <a:lnTo>
                    <a:pt x="1303" y="3169"/>
                  </a:lnTo>
                  <a:lnTo>
                    <a:pt x="1336" y="3214"/>
                  </a:lnTo>
                  <a:lnTo>
                    <a:pt x="1348" y="3216"/>
                  </a:lnTo>
                  <a:lnTo>
                    <a:pt x="1357" y="3223"/>
                  </a:lnTo>
                  <a:lnTo>
                    <a:pt x="1362" y="3242"/>
                  </a:lnTo>
                  <a:lnTo>
                    <a:pt x="1362" y="3259"/>
                  </a:lnTo>
                  <a:lnTo>
                    <a:pt x="1357" y="3268"/>
                  </a:lnTo>
                  <a:lnTo>
                    <a:pt x="1355" y="3280"/>
                  </a:lnTo>
                  <a:lnTo>
                    <a:pt x="1355" y="3301"/>
                  </a:lnTo>
                  <a:lnTo>
                    <a:pt x="1352" y="3311"/>
                  </a:lnTo>
                  <a:lnTo>
                    <a:pt x="1345" y="3318"/>
                  </a:lnTo>
                  <a:lnTo>
                    <a:pt x="1333" y="3323"/>
                  </a:lnTo>
                  <a:lnTo>
                    <a:pt x="1324" y="3325"/>
                  </a:lnTo>
                  <a:lnTo>
                    <a:pt x="1279" y="3323"/>
                  </a:lnTo>
                  <a:lnTo>
                    <a:pt x="1270" y="3327"/>
                  </a:lnTo>
                  <a:lnTo>
                    <a:pt x="1265" y="3334"/>
                  </a:lnTo>
                  <a:lnTo>
                    <a:pt x="1260" y="3344"/>
                  </a:lnTo>
                  <a:lnTo>
                    <a:pt x="1255" y="3353"/>
                  </a:lnTo>
                  <a:lnTo>
                    <a:pt x="1239" y="3365"/>
                  </a:lnTo>
                  <a:lnTo>
                    <a:pt x="1229" y="3372"/>
                  </a:lnTo>
                  <a:lnTo>
                    <a:pt x="1220" y="3375"/>
                  </a:lnTo>
                  <a:lnTo>
                    <a:pt x="1215" y="3379"/>
                  </a:lnTo>
                  <a:lnTo>
                    <a:pt x="1215" y="3391"/>
                  </a:lnTo>
                  <a:lnTo>
                    <a:pt x="1225" y="3401"/>
                  </a:lnTo>
                  <a:lnTo>
                    <a:pt x="1236" y="3398"/>
                  </a:lnTo>
                  <a:lnTo>
                    <a:pt x="1236" y="3408"/>
                  </a:lnTo>
                  <a:lnTo>
                    <a:pt x="1215" y="3410"/>
                  </a:lnTo>
                  <a:lnTo>
                    <a:pt x="1206" y="3413"/>
                  </a:lnTo>
                  <a:lnTo>
                    <a:pt x="1199" y="3422"/>
                  </a:lnTo>
                  <a:lnTo>
                    <a:pt x="1206" y="3427"/>
                  </a:lnTo>
                  <a:lnTo>
                    <a:pt x="1215" y="3427"/>
                  </a:lnTo>
                  <a:lnTo>
                    <a:pt x="1236" y="3424"/>
                  </a:lnTo>
                  <a:lnTo>
                    <a:pt x="1248" y="3429"/>
                  </a:lnTo>
                  <a:lnTo>
                    <a:pt x="1260" y="3439"/>
                  </a:lnTo>
                  <a:lnTo>
                    <a:pt x="1281" y="3465"/>
                  </a:lnTo>
                  <a:lnTo>
                    <a:pt x="1265" y="3491"/>
                  </a:lnTo>
                  <a:lnTo>
                    <a:pt x="1255" y="3505"/>
                  </a:lnTo>
                  <a:lnTo>
                    <a:pt x="1241" y="3514"/>
                  </a:lnTo>
                  <a:lnTo>
                    <a:pt x="1210" y="3524"/>
                  </a:lnTo>
                  <a:lnTo>
                    <a:pt x="1196" y="3536"/>
                  </a:lnTo>
                  <a:lnTo>
                    <a:pt x="1206" y="3552"/>
                  </a:lnTo>
                  <a:lnTo>
                    <a:pt x="1215" y="3552"/>
                  </a:lnTo>
                  <a:lnTo>
                    <a:pt x="1255" y="3531"/>
                  </a:lnTo>
                  <a:lnTo>
                    <a:pt x="1274" y="3529"/>
                  </a:lnTo>
                  <a:lnTo>
                    <a:pt x="1279" y="3529"/>
                  </a:lnTo>
                  <a:lnTo>
                    <a:pt x="1284" y="3524"/>
                  </a:lnTo>
                  <a:lnTo>
                    <a:pt x="1288" y="3517"/>
                  </a:lnTo>
                  <a:lnTo>
                    <a:pt x="1293" y="3510"/>
                  </a:lnTo>
                  <a:lnTo>
                    <a:pt x="1303" y="3507"/>
                  </a:lnTo>
                  <a:lnTo>
                    <a:pt x="1319" y="3512"/>
                  </a:lnTo>
                  <a:lnTo>
                    <a:pt x="1352" y="3540"/>
                  </a:lnTo>
                  <a:lnTo>
                    <a:pt x="1371" y="3552"/>
                  </a:lnTo>
                  <a:lnTo>
                    <a:pt x="1411" y="3557"/>
                  </a:lnTo>
                  <a:lnTo>
                    <a:pt x="1423" y="3564"/>
                  </a:lnTo>
                  <a:lnTo>
                    <a:pt x="1430" y="3581"/>
                  </a:lnTo>
                  <a:lnTo>
                    <a:pt x="1461" y="3675"/>
                  </a:lnTo>
                  <a:lnTo>
                    <a:pt x="1463" y="3680"/>
                  </a:lnTo>
                  <a:lnTo>
                    <a:pt x="1463" y="3685"/>
                  </a:lnTo>
                  <a:lnTo>
                    <a:pt x="1456" y="3692"/>
                  </a:lnTo>
                  <a:lnTo>
                    <a:pt x="1447" y="3694"/>
                  </a:lnTo>
                  <a:lnTo>
                    <a:pt x="1435" y="3687"/>
                  </a:lnTo>
                  <a:lnTo>
                    <a:pt x="1426" y="3687"/>
                  </a:lnTo>
                  <a:lnTo>
                    <a:pt x="1423" y="3704"/>
                  </a:lnTo>
                  <a:lnTo>
                    <a:pt x="1433" y="3706"/>
                  </a:lnTo>
                  <a:lnTo>
                    <a:pt x="1442" y="3711"/>
                  </a:lnTo>
                  <a:lnTo>
                    <a:pt x="1449" y="3718"/>
                  </a:lnTo>
                  <a:lnTo>
                    <a:pt x="1456" y="3727"/>
                  </a:lnTo>
                  <a:lnTo>
                    <a:pt x="1461" y="3737"/>
                  </a:lnTo>
                  <a:lnTo>
                    <a:pt x="1463" y="3751"/>
                  </a:lnTo>
                  <a:lnTo>
                    <a:pt x="1463" y="3765"/>
                  </a:lnTo>
                  <a:lnTo>
                    <a:pt x="1452" y="3772"/>
                  </a:lnTo>
                  <a:lnTo>
                    <a:pt x="1445" y="3768"/>
                  </a:lnTo>
                  <a:lnTo>
                    <a:pt x="1430" y="3744"/>
                  </a:lnTo>
                  <a:lnTo>
                    <a:pt x="1423" y="3739"/>
                  </a:lnTo>
                  <a:lnTo>
                    <a:pt x="1393" y="3746"/>
                  </a:lnTo>
                  <a:lnTo>
                    <a:pt x="1383" y="3744"/>
                  </a:lnTo>
                  <a:lnTo>
                    <a:pt x="1367" y="3739"/>
                  </a:lnTo>
                  <a:lnTo>
                    <a:pt x="1367" y="3732"/>
                  </a:lnTo>
                  <a:lnTo>
                    <a:pt x="1374" y="3727"/>
                  </a:lnTo>
                  <a:lnTo>
                    <a:pt x="1374" y="3720"/>
                  </a:lnTo>
                  <a:lnTo>
                    <a:pt x="1357" y="3701"/>
                  </a:lnTo>
                  <a:lnTo>
                    <a:pt x="1350" y="3692"/>
                  </a:lnTo>
                  <a:lnTo>
                    <a:pt x="1355" y="3685"/>
                  </a:lnTo>
                  <a:lnTo>
                    <a:pt x="1374" y="3675"/>
                  </a:lnTo>
                  <a:lnTo>
                    <a:pt x="1369" y="3661"/>
                  </a:lnTo>
                  <a:lnTo>
                    <a:pt x="1350" y="3654"/>
                  </a:lnTo>
                  <a:lnTo>
                    <a:pt x="1329" y="3661"/>
                  </a:lnTo>
                  <a:lnTo>
                    <a:pt x="1326" y="3671"/>
                  </a:lnTo>
                  <a:lnTo>
                    <a:pt x="1319" y="3697"/>
                  </a:lnTo>
                  <a:lnTo>
                    <a:pt x="1314" y="3713"/>
                  </a:lnTo>
                  <a:lnTo>
                    <a:pt x="1310" y="3723"/>
                  </a:lnTo>
                  <a:lnTo>
                    <a:pt x="1307" y="3727"/>
                  </a:lnTo>
                  <a:lnTo>
                    <a:pt x="1303" y="3730"/>
                  </a:lnTo>
                  <a:lnTo>
                    <a:pt x="1291" y="3730"/>
                  </a:lnTo>
                  <a:lnTo>
                    <a:pt x="1286" y="3734"/>
                  </a:lnTo>
                  <a:lnTo>
                    <a:pt x="1274" y="3751"/>
                  </a:lnTo>
                  <a:lnTo>
                    <a:pt x="1248" y="3779"/>
                  </a:lnTo>
                  <a:lnTo>
                    <a:pt x="1239" y="3798"/>
                  </a:lnTo>
                  <a:lnTo>
                    <a:pt x="1239" y="3824"/>
                  </a:lnTo>
                  <a:lnTo>
                    <a:pt x="1227" y="3829"/>
                  </a:lnTo>
                  <a:lnTo>
                    <a:pt x="1215" y="3829"/>
                  </a:lnTo>
                  <a:lnTo>
                    <a:pt x="1199" y="3817"/>
                  </a:lnTo>
                  <a:lnTo>
                    <a:pt x="1187" y="3822"/>
                  </a:lnTo>
                  <a:lnTo>
                    <a:pt x="1177" y="3829"/>
                  </a:lnTo>
                  <a:lnTo>
                    <a:pt x="1168" y="3834"/>
                  </a:lnTo>
                  <a:lnTo>
                    <a:pt x="1163" y="3843"/>
                  </a:lnTo>
                  <a:lnTo>
                    <a:pt x="1151" y="3846"/>
                  </a:lnTo>
                  <a:lnTo>
                    <a:pt x="1097" y="3853"/>
                  </a:lnTo>
                  <a:lnTo>
                    <a:pt x="1083" y="3848"/>
                  </a:lnTo>
                  <a:lnTo>
                    <a:pt x="1076" y="3834"/>
                  </a:lnTo>
                  <a:lnTo>
                    <a:pt x="1071" y="3817"/>
                  </a:lnTo>
                  <a:lnTo>
                    <a:pt x="1066" y="3803"/>
                  </a:lnTo>
                  <a:lnTo>
                    <a:pt x="1052" y="3794"/>
                  </a:lnTo>
                  <a:lnTo>
                    <a:pt x="891" y="3775"/>
                  </a:lnTo>
                  <a:lnTo>
                    <a:pt x="830" y="3758"/>
                  </a:lnTo>
                  <a:lnTo>
                    <a:pt x="768" y="3753"/>
                  </a:lnTo>
                  <a:lnTo>
                    <a:pt x="752" y="3758"/>
                  </a:lnTo>
                  <a:lnTo>
                    <a:pt x="704" y="3784"/>
                  </a:lnTo>
                  <a:lnTo>
                    <a:pt x="676" y="3784"/>
                  </a:lnTo>
                  <a:lnTo>
                    <a:pt x="650" y="3779"/>
                  </a:lnTo>
                  <a:lnTo>
                    <a:pt x="655" y="3758"/>
                  </a:lnTo>
                  <a:lnTo>
                    <a:pt x="648" y="3749"/>
                  </a:lnTo>
                  <a:lnTo>
                    <a:pt x="652" y="3713"/>
                  </a:lnTo>
                  <a:lnTo>
                    <a:pt x="643" y="3682"/>
                  </a:lnTo>
                  <a:lnTo>
                    <a:pt x="626" y="3652"/>
                  </a:lnTo>
                  <a:lnTo>
                    <a:pt x="614" y="3618"/>
                  </a:lnTo>
                  <a:lnTo>
                    <a:pt x="612" y="3578"/>
                  </a:lnTo>
                  <a:lnTo>
                    <a:pt x="617" y="3543"/>
                  </a:lnTo>
                  <a:lnTo>
                    <a:pt x="624" y="3510"/>
                  </a:lnTo>
                  <a:lnTo>
                    <a:pt x="629" y="3476"/>
                  </a:lnTo>
                  <a:lnTo>
                    <a:pt x="548" y="3472"/>
                  </a:lnTo>
                  <a:lnTo>
                    <a:pt x="539" y="3472"/>
                  </a:lnTo>
                  <a:lnTo>
                    <a:pt x="539" y="3484"/>
                  </a:lnTo>
                  <a:lnTo>
                    <a:pt x="541" y="3533"/>
                  </a:lnTo>
                  <a:lnTo>
                    <a:pt x="539" y="3540"/>
                  </a:lnTo>
                  <a:lnTo>
                    <a:pt x="532" y="3543"/>
                  </a:lnTo>
                  <a:lnTo>
                    <a:pt x="522" y="3555"/>
                  </a:lnTo>
                  <a:lnTo>
                    <a:pt x="515" y="3569"/>
                  </a:lnTo>
                  <a:lnTo>
                    <a:pt x="503" y="3576"/>
                  </a:lnTo>
                  <a:lnTo>
                    <a:pt x="491" y="3576"/>
                  </a:lnTo>
                  <a:lnTo>
                    <a:pt x="480" y="3562"/>
                  </a:lnTo>
                  <a:lnTo>
                    <a:pt x="468" y="3531"/>
                  </a:lnTo>
                  <a:lnTo>
                    <a:pt x="465" y="3500"/>
                  </a:lnTo>
                  <a:lnTo>
                    <a:pt x="465" y="3469"/>
                  </a:lnTo>
                  <a:lnTo>
                    <a:pt x="465" y="3436"/>
                  </a:lnTo>
                  <a:lnTo>
                    <a:pt x="475" y="3410"/>
                  </a:lnTo>
                  <a:lnTo>
                    <a:pt x="506" y="3403"/>
                  </a:lnTo>
                  <a:lnTo>
                    <a:pt x="539" y="3408"/>
                  </a:lnTo>
                  <a:lnTo>
                    <a:pt x="555" y="3422"/>
                  </a:lnTo>
                  <a:lnTo>
                    <a:pt x="546" y="3427"/>
                  </a:lnTo>
                  <a:lnTo>
                    <a:pt x="539" y="3434"/>
                  </a:lnTo>
                  <a:lnTo>
                    <a:pt x="527" y="3453"/>
                  </a:lnTo>
                  <a:lnTo>
                    <a:pt x="532" y="3467"/>
                  </a:lnTo>
                  <a:lnTo>
                    <a:pt x="577" y="3467"/>
                  </a:lnTo>
                  <a:lnTo>
                    <a:pt x="619" y="3472"/>
                  </a:lnTo>
                  <a:lnTo>
                    <a:pt x="631" y="3465"/>
                  </a:lnTo>
                  <a:lnTo>
                    <a:pt x="626" y="3441"/>
                  </a:lnTo>
                  <a:lnTo>
                    <a:pt x="607" y="3398"/>
                  </a:lnTo>
                  <a:lnTo>
                    <a:pt x="591" y="3346"/>
                  </a:lnTo>
                  <a:lnTo>
                    <a:pt x="579" y="3292"/>
                  </a:lnTo>
                  <a:lnTo>
                    <a:pt x="579" y="3278"/>
                  </a:lnTo>
                  <a:lnTo>
                    <a:pt x="584" y="3259"/>
                  </a:lnTo>
                  <a:lnTo>
                    <a:pt x="584" y="3247"/>
                  </a:lnTo>
                  <a:lnTo>
                    <a:pt x="581" y="3230"/>
                  </a:lnTo>
                  <a:lnTo>
                    <a:pt x="567" y="3200"/>
                  </a:lnTo>
                  <a:lnTo>
                    <a:pt x="553" y="3143"/>
                  </a:lnTo>
                  <a:lnTo>
                    <a:pt x="546" y="3117"/>
                  </a:lnTo>
                  <a:lnTo>
                    <a:pt x="532" y="3093"/>
                  </a:lnTo>
                  <a:lnTo>
                    <a:pt x="510" y="3081"/>
                  </a:lnTo>
                  <a:lnTo>
                    <a:pt x="484" y="3076"/>
                  </a:lnTo>
                  <a:lnTo>
                    <a:pt x="435" y="3081"/>
                  </a:lnTo>
                  <a:lnTo>
                    <a:pt x="399" y="3074"/>
                  </a:lnTo>
                  <a:lnTo>
                    <a:pt x="366" y="3050"/>
                  </a:lnTo>
                  <a:lnTo>
                    <a:pt x="288" y="2958"/>
                  </a:lnTo>
                  <a:lnTo>
                    <a:pt x="288" y="2949"/>
                  </a:lnTo>
                  <a:lnTo>
                    <a:pt x="302" y="2944"/>
                  </a:lnTo>
                  <a:lnTo>
                    <a:pt x="302" y="2937"/>
                  </a:lnTo>
                  <a:lnTo>
                    <a:pt x="286" y="2932"/>
                  </a:lnTo>
                  <a:lnTo>
                    <a:pt x="269" y="2932"/>
                  </a:lnTo>
                  <a:lnTo>
                    <a:pt x="255" y="2939"/>
                  </a:lnTo>
                  <a:lnTo>
                    <a:pt x="243" y="2951"/>
                  </a:lnTo>
                  <a:lnTo>
                    <a:pt x="236" y="2970"/>
                  </a:lnTo>
                  <a:lnTo>
                    <a:pt x="241" y="2982"/>
                  </a:lnTo>
                  <a:lnTo>
                    <a:pt x="264" y="3003"/>
                  </a:lnTo>
                  <a:lnTo>
                    <a:pt x="257" y="3005"/>
                  </a:lnTo>
                  <a:lnTo>
                    <a:pt x="255" y="3008"/>
                  </a:lnTo>
                  <a:lnTo>
                    <a:pt x="245" y="3022"/>
                  </a:lnTo>
                  <a:lnTo>
                    <a:pt x="264" y="3024"/>
                  </a:lnTo>
                  <a:lnTo>
                    <a:pt x="286" y="3034"/>
                  </a:lnTo>
                  <a:lnTo>
                    <a:pt x="305" y="3050"/>
                  </a:lnTo>
                  <a:lnTo>
                    <a:pt x="314" y="3072"/>
                  </a:lnTo>
                  <a:lnTo>
                    <a:pt x="305" y="3076"/>
                  </a:lnTo>
                  <a:lnTo>
                    <a:pt x="208" y="3015"/>
                  </a:lnTo>
                  <a:lnTo>
                    <a:pt x="189" y="3005"/>
                  </a:lnTo>
                  <a:lnTo>
                    <a:pt x="146" y="3003"/>
                  </a:lnTo>
                  <a:lnTo>
                    <a:pt x="134" y="2991"/>
                  </a:lnTo>
                  <a:lnTo>
                    <a:pt x="130" y="2972"/>
                  </a:lnTo>
                  <a:lnTo>
                    <a:pt x="158" y="2861"/>
                  </a:lnTo>
                  <a:lnTo>
                    <a:pt x="165" y="2809"/>
                  </a:lnTo>
                  <a:lnTo>
                    <a:pt x="170" y="2757"/>
                  </a:lnTo>
                  <a:lnTo>
                    <a:pt x="163" y="2705"/>
                  </a:lnTo>
                  <a:lnTo>
                    <a:pt x="99" y="2459"/>
                  </a:lnTo>
                  <a:lnTo>
                    <a:pt x="94" y="2447"/>
                  </a:lnTo>
                  <a:lnTo>
                    <a:pt x="92" y="2445"/>
                  </a:lnTo>
                  <a:lnTo>
                    <a:pt x="89" y="2438"/>
                  </a:lnTo>
                  <a:lnTo>
                    <a:pt x="89" y="2433"/>
                  </a:lnTo>
                  <a:lnTo>
                    <a:pt x="92" y="2428"/>
                  </a:lnTo>
                  <a:lnTo>
                    <a:pt x="96" y="2430"/>
                  </a:lnTo>
                  <a:lnTo>
                    <a:pt x="99" y="2433"/>
                  </a:lnTo>
                  <a:lnTo>
                    <a:pt x="101" y="2435"/>
                  </a:lnTo>
                  <a:lnTo>
                    <a:pt x="104" y="2438"/>
                  </a:lnTo>
                  <a:lnTo>
                    <a:pt x="108" y="2445"/>
                  </a:lnTo>
                  <a:lnTo>
                    <a:pt x="139" y="2539"/>
                  </a:lnTo>
                  <a:lnTo>
                    <a:pt x="156" y="2572"/>
                  </a:lnTo>
                  <a:lnTo>
                    <a:pt x="158" y="2584"/>
                  </a:lnTo>
                  <a:lnTo>
                    <a:pt x="158" y="2598"/>
                  </a:lnTo>
                  <a:lnTo>
                    <a:pt x="153" y="2615"/>
                  </a:lnTo>
                  <a:lnTo>
                    <a:pt x="153" y="2629"/>
                  </a:lnTo>
                  <a:lnTo>
                    <a:pt x="158" y="2648"/>
                  </a:lnTo>
                  <a:lnTo>
                    <a:pt x="165" y="2651"/>
                  </a:lnTo>
                  <a:lnTo>
                    <a:pt x="196" y="2629"/>
                  </a:lnTo>
                  <a:lnTo>
                    <a:pt x="227" y="2598"/>
                  </a:lnTo>
                  <a:lnTo>
                    <a:pt x="241" y="2591"/>
                  </a:lnTo>
                  <a:lnTo>
                    <a:pt x="267" y="2565"/>
                  </a:lnTo>
                  <a:lnTo>
                    <a:pt x="293" y="2532"/>
                  </a:lnTo>
                  <a:lnTo>
                    <a:pt x="293" y="2511"/>
                  </a:lnTo>
                  <a:lnTo>
                    <a:pt x="286" y="2490"/>
                  </a:lnTo>
                  <a:lnTo>
                    <a:pt x="274" y="2471"/>
                  </a:lnTo>
                  <a:lnTo>
                    <a:pt x="260" y="2452"/>
                  </a:lnTo>
                  <a:lnTo>
                    <a:pt x="229" y="2419"/>
                  </a:lnTo>
                  <a:lnTo>
                    <a:pt x="224" y="2381"/>
                  </a:lnTo>
                  <a:lnTo>
                    <a:pt x="210" y="2336"/>
                  </a:lnTo>
                  <a:lnTo>
                    <a:pt x="189" y="2307"/>
                  </a:lnTo>
                  <a:lnTo>
                    <a:pt x="160" y="2293"/>
                  </a:lnTo>
                  <a:lnTo>
                    <a:pt x="104" y="2274"/>
                  </a:lnTo>
                  <a:lnTo>
                    <a:pt x="87" y="2274"/>
                  </a:lnTo>
                  <a:lnTo>
                    <a:pt x="82" y="2284"/>
                  </a:lnTo>
                  <a:lnTo>
                    <a:pt x="89" y="2338"/>
                  </a:lnTo>
                  <a:lnTo>
                    <a:pt x="92" y="2364"/>
                  </a:lnTo>
                  <a:lnTo>
                    <a:pt x="89" y="2395"/>
                  </a:lnTo>
                  <a:lnTo>
                    <a:pt x="96" y="2414"/>
                  </a:lnTo>
                  <a:lnTo>
                    <a:pt x="94" y="2423"/>
                  </a:lnTo>
                  <a:lnTo>
                    <a:pt x="82" y="2421"/>
                  </a:lnTo>
                  <a:lnTo>
                    <a:pt x="80" y="2414"/>
                  </a:lnTo>
                  <a:lnTo>
                    <a:pt x="75" y="2402"/>
                  </a:lnTo>
                  <a:lnTo>
                    <a:pt x="70" y="2385"/>
                  </a:lnTo>
                  <a:lnTo>
                    <a:pt x="56" y="2296"/>
                  </a:lnTo>
                  <a:lnTo>
                    <a:pt x="54" y="2265"/>
                  </a:lnTo>
                  <a:lnTo>
                    <a:pt x="63" y="2184"/>
                  </a:lnTo>
                  <a:lnTo>
                    <a:pt x="61" y="2154"/>
                  </a:lnTo>
                  <a:lnTo>
                    <a:pt x="0" y="1716"/>
                  </a:lnTo>
                  <a:lnTo>
                    <a:pt x="0" y="1694"/>
                  </a:lnTo>
                  <a:lnTo>
                    <a:pt x="2" y="1673"/>
                  </a:lnTo>
                  <a:lnTo>
                    <a:pt x="21" y="1560"/>
                  </a:lnTo>
                  <a:lnTo>
                    <a:pt x="33" y="1524"/>
                  </a:lnTo>
                  <a:lnTo>
                    <a:pt x="40" y="1507"/>
                  </a:lnTo>
                  <a:lnTo>
                    <a:pt x="44" y="1510"/>
                  </a:lnTo>
                  <a:lnTo>
                    <a:pt x="49" y="1519"/>
                  </a:lnTo>
                  <a:lnTo>
                    <a:pt x="56" y="1526"/>
                  </a:lnTo>
                  <a:lnTo>
                    <a:pt x="56" y="1536"/>
                  </a:lnTo>
                  <a:lnTo>
                    <a:pt x="47" y="1578"/>
                  </a:lnTo>
                  <a:lnTo>
                    <a:pt x="42" y="1590"/>
                  </a:lnTo>
                  <a:lnTo>
                    <a:pt x="42" y="1597"/>
                  </a:lnTo>
                  <a:lnTo>
                    <a:pt x="49" y="1602"/>
                  </a:lnTo>
                  <a:lnTo>
                    <a:pt x="54" y="1604"/>
                  </a:lnTo>
                  <a:lnTo>
                    <a:pt x="66" y="1604"/>
                  </a:lnTo>
                  <a:lnTo>
                    <a:pt x="68" y="1609"/>
                  </a:lnTo>
                  <a:lnTo>
                    <a:pt x="73" y="1621"/>
                  </a:lnTo>
                  <a:lnTo>
                    <a:pt x="78" y="1633"/>
                  </a:lnTo>
                  <a:lnTo>
                    <a:pt x="85" y="1638"/>
                  </a:lnTo>
                  <a:lnTo>
                    <a:pt x="115" y="1640"/>
                  </a:lnTo>
                  <a:lnTo>
                    <a:pt x="122" y="1645"/>
                  </a:lnTo>
                  <a:lnTo>
                    <a:pt x="113" y="1652"/>
                  </a:lnTo>
                  <a:lnTo>
                    <a:pt x="118" y="1664"/>
                  </a:lnTo>
                  <a:lnTo>
                    <a:pt x="118" y="1683"/>
                  </a:lnTo>
                  <a:lnTo>
                    <a:pt x="125" y="1694"/>
                  </a:lnTo>
                  <a:lnTo>
                    <a:pt x="132" y="1699"/>
                  </a:lnTo>
                  <a:lnTo>
                    <a:pt x="137" y="1694"/>
                  </a:lnTo>
                  <a:lnTo>
                    <a:pt x="137" y="1687"/>
                  </a:lnTo>
                  <a:lnTo>
                    <a:pt x="132" y="1675"/>
                  </a:lnTo>
                  <a:lnTo>
                    <a:pt x="130" y="1668"/>
                  </a:lnTo>
                  <a:lnTo>
                    <a:pt x="151" y="1659"/>
                  </a:lnTo>
                  <a:lnTo>
                    <a:pt x="186" y="1654"/>
                  </a:lnTo>
                  <a:lnTo>
                    <a:pt x="219" y="1657"/>
                  </a:lnTo>
                  <a:lnTo>
                    <a:pt x="234" y="1671"/>
                  </a:lnTo>
                  <a:lnTo>
                    <a:pt x="241" y="1671"/>
                  </a:lnTo>
                  <a:lnTo>
                    <a:pt x="279" y="1697"/>
                  </a:lnTo>
                  <a:lnTo>
                    <a:pt x="288" y="1690"/>
                  </a:lnTo>
                  <a:lnTo>
                    <a:pt x="298" y="1678"/>
                  </a:lnTo>
                  <a:lnTo>
                    <a:pt x="302" y="1664"/>
                  </a:lnTo>
                  <a:lnTo>
                    <a:pt x="307" y="1649"/>
                  </a:lnTo>
                  <a:lnTo>
                    <a:pt x="309" y="1649"/>
                  </a:lnTo>
                  <a:lnTo>
                    <a:pt x="340" y="1706"/>
                  </a:lnTo>
                  <a:lnTo>
                    <a:pt x="342" y="1716"/>
                  </a:lnTo>
                  <a:lnTo>
                    <a:pt x="340" y="1720"/>
                  </a:lnTo>
                  <a:lnTo>
                    <a:pt x="342" y="1732"/>
                  </a:lnTo>
                  <a:lnTo>
                    <a:pt x="347" y="1744"/>
                  </a:lnTo>
                  <a:lnTo>
                    <a:pt x="361" y="1754"/>
                  </a:lnTo>
                  <a:lnTo>
                    <a:pt x="378" y="1770"/>
                  </a:lnTo>
                  <a:lnTo>
                    <a:pt x="385" y="1773"/>
                  </a:lnTo>
                  <a:lnTo>
                    <a:pt x="397" y="1773"/>
                  </a:lnTo>
                  <a:lnTo>
                    <a:pt x="439" y="1758"/>
                  </a:lnTo>
                  <a:lnTo>
                    <a:pt x="444" y="1756"/>
                  </a:lnTo>
                  <a:lnTo>
                    <a:pt x="446" y="1749"/>
                  </a:lnTo>
                  <a:lnTo>
                    <a:pt x="449" y="1739"/>
                  </a:lnTo>
                  <a:lnTo>
                    <a:pt x="449" y="1725"/>
                  </a:lnTo>
                  <a:lnTo>
                    <a:pt x="446" y="1709"/>
                  </a:lnTo>
                  <a:lnTo>
                    <a:pt x="444" y="1694"/>
                  </a:lnTo>
                  <a:lnTo>
                    <a:pt x="446" y="1668"/>
                  </a:lnTo>
                  <a:lnTo>
                    <a:pt x="449" y="1661"/>
                  </a:lnTo>
                  <a:lnTo>
                    <a:pt x="451" y="1657"/>
                  </a:lnTo>
                  <a:lnTo>
                    <a:pt x="454" y="1654"/>
                  </a:lnTo>
                  <a:lnTo>
                    <a:pt x="446" y="1642"/>
                  </a:lnTo>
                  <a:lnTo>
                    <a:pt x="423" y="1628"/>
                  </a:lnTo>
                  <a:lnTo>
                    <a:pt x="416" y="1628"/>
                  </a:lnTo>
                  <a:lnTo>
                    <a:pt x="411" y="1626"/>
                  </a:lnTo>
                  <a:lnTo>
                    <a:pt x="406" y="1619"/>
                  </a:lnTo>
                  <a:lnTo>
                    <a:pt x="404" y="1609"/>
                  </a:lnTo>
                  <a:lnTo>
                    <a:pt x="399" y="1597"/>
                  </a:lnTo>
                  <a:lnTo>
                    <a:pt x="387" y="1593"/>
                  </a:lnTo>
                  <a:lnTo>
                    <a:pt x="385" y="1578"/>
                  </a:lnTo>
                  <a:lnTo>
                    <a:pt x="392" y="1569"/>
                  </a:lnTo>
                  <a:lnTo>
                    <a:pt x="425" y="1564"/>
                  </a:lnTo>
                  <a:lnTo>
                    <a:pt x="461" y="1484"/>
                  </a:lnTo>
                  <a:lnTo>
                    <a:pt x="470" y="1474"/>
                  </a:lnTo>
                  <a:lnTo>
                    <a:pt x="499" y="1462"/>
                  </a:lnTo>
                  <a:lnTo>
                    <a:pt x="536" y="1458"/>
                  </a:lnTo>
                  <a:lnTo>
                    <a:pt x="539" y="1455"/>
                  </a:lnTo>
                  <a:lnTo>
                    <a:pt x="520" y="1451"/>
                  </a:lnTo>
                  <a:lnTo>
                    <a:pt x="489" y="1453"/>
                  </a:lnTo>
                  <a:lnTo>
                    <a:pt x="482" y="1446"/>
                  </a:lnTo>
                  <a:lnTo>
                    <a:pt x="484" y="1422"/>
                  </a:lnTo>
                  <a:lnTo>
                    <a:pt x="491" y="1401"/>
                  </a:lnTo>
                  <a:lnTo>
                    <a:pt x="499" y="1389"/>
                  </a:lnTo>
                  <a:lnTo>
                    <a:pt x="520" y="1370"/>
                  </a:lnTo>
                  <a:lnTo>
                    <a:pt x="548" y="1335"/>
                  </a:lnTo>
                  <a:lnTo>
                    <a:pt x="562" y="1330"/>
                  </a:lnTo>
                  <a:lnTo>
                    <a:pt x="569" y="1330"/>
                  </a:lnTo>
                  <a:lnTo>
                    <a:pt x="584" y="1337"/>
                  </a:lnTo>
                  <a:lnTo>
                    <a:pt x="591" y="1337"/>
                  </a:lnTo>
                  <a:lnTo>
                    <a:pt x="600" y="1335"/>
                  </a:lnTo>
                  <a:lnTo>
                    <a:pt x="603" y="1328"/>
                  </a:lnTo>
                  <a:lnTo>
                    <a:pt x="605" y="1320"/>
                  </a:lnTo>
                  <a:lnTo>
                    <a:pt x="610" y="1316"/>
                  </a:lnTo>
                  <a:lnTo>
                    <a:pt x="624" y="1313"/>
                  </a:lnTo>
                  <a:lnTo>
                    <a:pt x="640" y="1318"/>
                  </a:lnTo>
                  <a:lnTo>
                    <a:pt x="655" y="1328"/>
                  </a:lnTo>
                  <a:lnTo>
                    <a:pt x="664" y="1342"/>
                  </a:lnTo>
                  <a:lnTo>
                    <a:pt x="671" y="1370"/>
                  </a:lnTo>
                  <a:lnTo>
                    <a:pt x="683" y="1387"/>
                  </a:lnTo>
                  <a:lnTo>
                    <a:pt x="697" y="1399"/>
                  </a:lnTo>
                  <a:lnTo>
                    <a:pt x="707" y="1410"/>
                  </a:lnTo>
                  <a:lnTo>
                    <a:pt x="721" y="1436"/>
                  </a:lnTo>
                  <a:lnTo>
                    <a:pt x="702" y="1444"/>
                  </a:lnTo>
                  <a:lnTo>
                    <a:pt x="685" y="1479"/>
                  </a:lnTo>
                  <a:lnTo>
                    <a:pt x="669" y="1486"/>
                  </a:lnTo>
                  <a:lnTo>
                    <a:pt x="669" y="1496"/>
                  </a:lnTo>
                  <a:lnTo>
                    <a:pt x="674" y="1507"/>
                  </a:lnTo>
                  <a:lnTo>
                    <a:pt x="666" y="1519"/>
                  </a:lnTo>
                  <a:lnTo>
                    <a:pt x="650" y="1541"/>
                  </a:lnTo>
                  <a:lnTo>
                    <a:pt x="648" y="1560"/>
                  </a:lnTo>
                  <a:lnTo>
                    <a:pt x="648" y="1576"/>
                  </a:lnTo>
                  <a:lnTo>
                    <a:pt x="657" y="1616"/>
                  </a:lnTo>
                  <a:lnTo>
                    <a:pt x="664" y="1628"/>
                  </a:lnTo>
                  <a:lnTo>
                    <a:pt x="674" y="1623"/>
                  </a:lnTo>
                  <a:lnTo>
                    <a:pt x="685" y="1609"/>
                  </a:lnTo>
                  <a:lnTo>
                    <a:pt x="688" y="1567"/>
                  </a:lnTo>
                  <a:lnTo>
                    <a:pt x="697" y="1562"/>
                  </a:lnTo>
                  <a:lnTo>
                    <a:pt x="711" y="1564"/>
                  </a:lnTo>
                  <a:lnTo>
                    <a:pt x="723" y="1560"/>
                  </a:lnTo>
                  <a:lnTo>
                    <a:pt x="716" y="1548"/>
                  </a:lnTo>
                  <a:lnTo>
                    <a:pt x="709" y="1545"/>
                  </a:lnTo>
                  <a:lnTo>
                    <a:pt x="704" y="1548"/>
                  </a:lnTo>
                  <a:lnTo>
                    <a:pt x="697" y="1552"/>
                  </a:lnTo>
                  <a:lnTo>
                    <a:pt x="700" y="1538"/>
                  </a:lnTo>
                  <a:lnTo>
                    <a:pt x="704" y="1529"/>
                  </a:lnTo>
                  <a:lnTo>
                    <a:pt x="709" y="1517"/>
                  </a:lnTo>
                  <a:lnTo>
                    <a:pt x="709" y="1498"/>
                  </a:lnTo>
                  <a:lnTo>
                    <a:pt x="714" y="1498"/>
                  </a:lnTo>
                  <a:lnTo>
                    <a:pt x="714" y="1526"/>
                  </a:lnTo>
                  <a:lnTo>
                    <a:pt x="733" y="1529"/>
                  </a:lnTo>
                  <a:lnTo>
                    <a:pt x="756" y="1522"/>
                  </a:lnTo>
                  <a:lnTo>
                    <a:pt x="773" y="1522"/>
                  </a:lnTo>
                  <a:lnTo>
                    <a:pt x="785" y="1529"/>
                  </a:lnTo>
                  <a:lnTo>
                    <a:pt x="794" y="1524"/>
                  </a:lnTo>
                  <a:lnTo>
                    <a:pt x="804" y="1524"/>
                  </a:lnTo>
                  <a:lnTo>
                    <a:pt x="813" y="1541"/>
                  </a:lnTo>
                  <a:lnTo>
                    <a:pt x="813" y="1552"/>
                  </a:lnTo>
                  <a:lnTo>
                    <a:pt x="799" y="1578"/>
                  </a:lnTo>
                  <a:lnTo>
                    <a:pt x="794" y="1595"/>
                  </a:lnTo>
                  <a:lnTo>
                    <a:pt x="804" y="1597"/>
                  </a:lnTo>
                  <a:lnTo>
                    <a:pt x="806" y="1602"/>
                  </a:lnTo>
                  <a:lnTo>
                    <a:pt x="808" y="1609"/>
                  </a:lnTo>
                  <a:lnTo>
                    <a:pt x="813" y="1619"/>
                  </a:lnTo>
                  <a:lnTo>
                    <a:pt x="820" y="1626"/>
                  </a:lnTo>
                  <a:lnTo>
                    <a:pt x="841" y="1633"/>
                  </a:lnTo>
                  <a:lnTo>
                    <a:pt x="844" y="1638"/>
                  </a:lnTo>
                  <a:lnTo>
                    <a:pt x="846" y="1645"/>
                  </a:lnTo>
                  <a:lnTo>
                    <a:pt x="851" y="1649"/>
                  </a:lnTo>
                  <a:lnTo>
                    <a:pt x="858" y="1649"/>
                  </a:lnTo>
                  <a:lnTo>
                    <a:pt x="865" y="1628"/>
                  </a:lnTo>
                  <a:lnTo>
                    <a:pt x="867" y="1621"/>
                  </a:lnTo>
                  <a:lnTo>
                    <a:pt x="879" y="1628"/>
                  </a:lnTo>
                  <a:lnTo>
                    <a:pt x="886" y="1619"/>
                  </a:lnTo>
                  <a:lnTo>
                    <a:pt x="884" y="1602"/>
                  </a:lnTo>
                  <a:lnTo>
                    <a:pt x="867" y="1595"/>
                  </a:lnTo>
                  <a:lnTo>
                    <a:pt x="846" y="1612"/>
                  </a:lnTo>
                  <a:lnTo>
                    <a:pt x="846" y="1616"/>
                  </a:lnTo>
                  <a:lnTo>
                    <a:pt x="844" y="1616"/>
                  </a:lnTo>
                  <a:lnTo>
                    <a:pt x="837" y="1616"/>
                  </a:lnTo>
                  <a:lnTo>
                    <a:pt x="830" y="1614"/>
                  </a:lnTo>
                  <a:lnTo>
                    <a:pt x="827" y="1607"/>
                  </a:lnTo>
                  <a:lnTo>
                    <a:pt x="830" y="1600"/>
                  </a:lnTo>
                  <a:lnTo>
                    <a:pt x="832" y="1600"/>
                  </a:lnTo>
                  <a:lnTo>
                    <a:pt x="825" y="1552"/>
                  </a:lnTo>
                  <a:lnTo>
                    <a:pt x="832" y="1510"/>
                  </a:lnTo>
                  <a:lnTo>
                    <a:pt x="832" y="1474"/>
                  </a:lnTo>
                  <a:lnTo>
                    <a:pt x="813" y="1444"/>
                  </a:lnTo>
                  <a:lnTo>
                    <a:pt x="806" y="1436"/>
                  </a:lnTo>
                  <a:lnTo>
                    <a:pt x="801" y="1434"/>
                  </a:lnTo>
                  <a:lnTo>
                    <a:pt x="787" y="1436"/>
                  </a:lnTo>
                  <a:lnTo>
                    <a:pt x="761" y="1453"/>
                  </a:lnTo>
                  <a:lnTo>
                    <a:pt x="756" y="1465"/>
                  </a:lnTo>
                  <a:lnTo>
                    <a:pt x="742" y="1477"/>
                  </a:lnTo>
                  <a:lnTo>
                    <a:pt x="728" y="1479"/>
                  </a:lnTo>
                  <a:lnTo>
                    <a:pt x="718" y="1462"/>
                  </a:lnTo>
                  <a:lnTo>
                    <a:pt x="726" y="1446"/>
                  </a:lnTo>
                  <a:lnTo>
                    <a:pt x="754" y="1422"/>
                  </a:lnTo>
                  <a:lnTo>
                    <a:pt x="759" y="1401"/>
                  </a:lnTo>
                  <a:lnTo>
                    <a:pt x="761" y="1382"/>
                  </a:lnTo>
                  <a:lnTo>
                    <a:pt x="759" y="1375"/>
                  </a:lnTo>
                  <a:lnTo>
                    <a:pt x="740" y="1370"/>
                  </a:lnTo>
                  <a:lnTo>
                    <a:pt x="730" y="1365"/>
                  </a:lnTo>
                  <a:lnTo>
                    <a:pt x="723" y="1356"/>
                  </a:lnTo>
                  <a:lnTo>
                    <a:pt x="718" y="1349"/>
                  </a:lnTo>
                  <a:lnTo>
                    <a:pt x="714" y="1342"/>
                  </a:lnTo>
                  <a:lnTo>
                    <a:pt x="707" y="1328"/>
                  </a:lnTo>
                  <a:lnTo>
                    <a:pt x="702" y="1313"/>
                  </a:lnTo>
                  <a:lnTo>
                    <a:pt x="702" y="1299"/>
                  </a:lnTo>
                  <a:lnTo>
                    <a:pt x="704" y="1294"/>
                  </a:lnTo>
                  <a:lnTo>
                    <a:pt x="716" y="1266"/>
                  </a:lnTo>
                  <a:lnTo>
                    <a:pt x="718" y="1261"/>
                  </a:lnTo>
                  <a:lnTo>
                    <a:pt x="721" y="1254"/>
                  </a:lnTo>
                  <a:lnTo>
                    <a:pt x="718" y="1238"/>
                  </a:lnTo>
                  <a:lnTo>
                    <a:pt x="711" y="1223"/>
                  </a:lnTo>
                  <a:lnTo>
                    <a:pt x="707" y="1219"/>
                  </a:lnTo>
                  <a:lnTo>
                    <a:pt x="700" y="1219"/>
                  </a:lnTo>
                  <a:lnTo>
                    <a:pt x="692" y="1214"/>
                  </a:lnTo>
                  <a:lnTo>
                    <a:pt x="678" y="1202"/>
                  </a:lnTo>
                  <a:lnTo>
                    <a:pt x="688" y="1169"/>
                  </a:lnTo>
                  <a:lnTo>
                    <a:pt x="697" y="1143"/>
                  </a:lnTo>
                  <a:lnTo>
                    <a:pt x="709" y="1122"/>
                  </a:lnTo>
                  <a:lnTo>
                    <a:pt x="728" y="1098"/>
                  </a:lnTo>
                  <a:lnTo>
                    <a:pt x="733" y="1093"/>
                  </a:lnTo>
                  <a:lnTo>
                    <a:pt x="737" y="1091"/>
                  </a:lnTo>
                  <a:lnTo>
                    <a:pt x="742" y="1091"/>
                  </a:lnTo>
                  <a:lnTo>
                    <a:pt x="747" y="1086"/>
                  </a:lnTo>
                  <a:lnTo>
                    <a:pt x="747" y="1067"/>
                  </a:lnTo>
                  <a:lnTo>
                    <a:pt x="749" y="1063"/>
                  </a:lnTo>
                  <a:lnTo>
                    <a:pt x="849" y="1015"/>
                  </a:lnTo>
                  <a:lnTo>
                    <a:pt x="870" y="1015"/>
                  </a:lnTo>
                  <a:lnTo>
                    <a:pt x="957" y="1039"/>
                  </a:lnTo>
                  <a:lnTo>
                    <a:pt x="960" y="1048"/>
                  </a:lnTo>
                  <a:lnTo>
                    <a:pt x="950" y="1055"/>
                  </a:lnTo>
                  <a:lnTo>
                    <a:pt x="950" y="1063"/>
                  </a:lnTo>
                  <a:lnTo>
                    <a:pt x="957" y="1070"/>
                  </a:lnTo>
                  <a:lnTo>
                    <a:pt x="967" y="1072"/>
                  </a:lnTo>
                  <a:lnTo>
                    <a:pt x="976" y="1072"/>
                  </a:lnTo>
                  <a:lnTo>
                    <a:pt x="983" y="1065"/>
                  </a:lnTo>
                  <a:lnTo>
                    <a:pt x="1002" y="1020"/>
                  </a:lnTo>
                  <a:lnTo>
                    <a:pt x="1012" y="996"/>
                  </a:lnTo>
                  <a:lnTo>
                    <a:pt x="1021" y="977"/>
                  </a:lnTo>
                  <a:lnTo>
                    <a:pt x="1047" y="963"/>
                  </a:lnTo>
                  <a:lnTo>
                    <a:pt x="1069" y="947"/>
                  </a:lnTo>
                  <a:lnTo>
                    <a:pt x="1102" y="951"/>
                  </a:lnTo>
                  <a:lnTo>
                    <a:pt x="1175" y="932"/>
                  </a:lnTo>
                  <a:lnTo>
                    <a:pt x="1128" y="899"/>
                  </a:lnTo>
                  <a:lnTo>
                    <a:pt x="1106" y="895"/>
                  </a:lnTo>
                  <a:lnTo>
                    <a:pt x="1090" y="885"/>
                  </a:lnTo>
                  <a:lnTo>
                    <a:pt x="1083" y="883"/>
                  </a:lnTo>
                  <a:lnTo>
                    <a:pt x="1078" y="887"/>
                  </a:lnTo>
                  <a:lnTo>
                    <a:pt x="1059" y="923"/>
                  </a:lnTo>
                  <a:lnTo>
                    <a:pt x="1047" y="937"/>
                  </a:lnTo>
                  <a:lnTo>
                    <a:pt x="1033" y="947"/>
                  </a:lnTo>
                  <a:lnTo>
                    <a:pt x="1019" y="939"/>
                  </a:lnTo>
                  <a:lnTo>
                    <a:pt x="1005" y="928"/>
                  </a:lnTo>
                  <a:lnTo>
                    <a:pt x="990" y="932"/>
                  </a:lnTo>
                  <a:lnTo>
                    <a:pt x="969" y="958"/>
                  </a:lnTo>
                  <a:lnTo>
                    <a:pt x="943" y="973"/>
                  </a:lnTo>
                  <a:lnTo>
                    <a:pt x="884" y="982"/>
                  </a:lnTo>
                  <a:lnTo>
                    <a:pt x="730" y="1058"/>
                  </a:lnTo>
                  <a:lnTo>
                    <a:pt x="718" y="1060"/>
                  </a:lnTo>
                  <a:lnTo>
                    <a:pt x="704" y="1055"/>
                  </a:lnTo>
                  <a:lnTo>
                    <a:pt x="617" y="999"/>
                  </a:lnTo>
                  <a:lnTo>
                    <a:pt x="624" y="1015"/>
                  </a:lnTo>
                  <a:lnTo>
                    <a:pt x="619" y="1025"/>
                  </a:lnTo>
                  <a:lnTo>
                    <a:pt x="598" y="1037"/>
                  </a:lnTo>
                  <a:lnTo>
                    <a:pt x="581" y="1051"/>
                  </a:lnTo>
                  <a:lnTo>
                    <a:pt x="574" y="1055"/>
                  </a:lnTo>
                  <a:lnTo>
                    <a:pt x="562" y="1058"/>
                  </a:lnTo>
                  <a:lnTo>
                    <a:pt x="565" y="1051"/>
                  </a:lnTo>
                  <a:lnTo>
                    <a:pt x="551" y="1044"/>
                  </a:lnTo>
                  <a:lnTo>
                    <a:pt x="539" y="1046"/>
                  </a:lnTo>
                  <a:lnTo>
                    <a:pt x="529" y="1058"/>
                  </a:lnTo>
                  <a:lnTo>
                    <a:pt x="520" y="1072"/>
                  </a:lnTo>
                  <a:lnTo>
                    <a:pt x="508" y="1072"/>
                  </a:lnTo>
                  <a:lnTo>
                    <a:pt x="494" y="1089"/>
                  </a:lnTo>
                  <a:lnTo>
                    <a:pt x="484" y="1105"/>
                  </a:lnTo>
                  <a:lnTo>
                    <a:pt x="480" y="1108"/>
                  </a:lnTo>
                  <a:lnTo>
                    <a:pt x="473" y="1091"/>
                  </a:lnTo>
                  <a:lnTo>
                    <a:pt x="456" y="1086"/>
                  </a:lnTo>
                  <a:lnTo>
                    <a:pt x="442" y="1089"/>
                  </a:lnTo>
                  <a:lnTo>
                    <a:pt x="430" y="1098"/>
                  </a:lnTo>
                  <a:lnTo>
                    <a:pt x="442" y="1110"/>
                  </a:lnTo>
                  <a:lnTo>
                    <a:pt x="420" y="1136"/>
                  </a:lnTo>
                  <a:lnTo>
                    <a:pt x="387" y="1157"/>
                  </a:lnTo>
                  <a:lnTo>
                    <a:pt x="361" y="1152"/>
                  </a:lnTo>
                  <a:lnTo>
                    <a:pt x="345" y="1157"/>
                  </a:lnTo>
                  <a:lnTo>
                    <a:pt x="331" y="1167"/>
                  </a:lnTo>
                  <a:lnTo>
                    <a:pt x="324" y="1176"/>
                  </a:lnTo>
                  <a:lnTo>
                    <a:pt x="324" y="1202"/>
                  </a:lnTo>
                  <a:lnTo>
                    <a:pt x="314" y="1219"/>
                  </a:lnTo>
                  <a:lnTo>
                    <a:pt x="305" y="1231"/>
                  </a:lnTo>
                  <a:lnTo>
                    <a:pt x="298" y="1245"/>
                  </a:lnTo>
                  <a:lnTo>
                    <a:pt x="300" y="1283"/>
                  </a:lnTo>
                  <a:lnTo>
                    <a:pt x="298" y="1285"/>
                  </a:lnTo>
                  <a:lnTo>
                    <a:pt x="298" y="1297"/>
                  </a:lnTo>
                  <a:lnTo>
                    <a:pt x="295" y="1302"/>
                  </a:lnTo>
                  <a:lnTo>
                    <a:pt x="293" y="1309"/>
                  </a:lnTo>
                  <a:lnTo>
                    <a:pt x="274" y="1344"/>
                  </a:lnTo>
                  <a:lnTo>
                    <a:pt x="260" y="1349"/>
                  </a:lnTo>
                  <a:lnTo>
                    <a:pt x="253" y="1354"/>
                  </a:lnTo>
                  <a:lnTo>
                    <a:pt x="250" y="1361"/>
                  </a:lnTo>
                  <a:lnTo>
                    <a:pt x="245" y="1365"/>
                  </a:lnTo>
                  <a:lnTo>
                    <a:pt x="234" y="1373"/>
                  </a:lnTo>
                  <a:lnTo>
                    <a:pt x="224" y="1382"/>
                  </a:lnTo>
                  <a:lnTo>
                    <a:pt x="219" y="1399"/>
                  </a:lnTo>
                  <a:lnTo>
                    <a:pt x="231" y="1441"/>
                  </a:lnTo>
                  <a:lnTo>
                    <a:pt x="234" y="1460"/>
                  </a:lnTo>
                  <a:lnTo>
                    <a:pt x="224" y="1474"/>
                  </a:lnTo>
                  <a:lnTo>
                    <a:pt x="224" y="1481"/>
                  </a:lnTo>
                  <a:lnTo>
                    <a:pt x="253" y="1477"/>
                  </a:lnTo>
                  <a:lnTo>
                    <a:pt x="260" y="1479"/>
                  </a:lnTo>
                  <a:lnTo>
                    <a:pt x="267" y="1493"/>
                  </a:lnTo>
                  <a:lnTo>
                    <a:pt x="264" y="1505"/>
                  </a:lnTo>
                  <a:lnTo>
                    <a:pt x="255" y="1512"/>
                  </a:lnTo>
                  <a:lnTo>
                    <a:pt x="248" y="1515"/>
                  </a:lnTo>
                  <a:lnTo>
                    <a:pt x="238" y="1512"/>
                  </a:lnTo>
                  <a:lnTo>
                    <a:pt x="219" y="1503"/>
                  </a:lnTo>
                  <a:lnTo>
                    <a:pt x="210" y="1500"/>
                  </a:lnTo>
                  <a:lnTo>
                    <a:pt x="203" y="1505"/>
                  </a:lnTo>
                  <a:lnTo>
                    <a:pt x="189" y="1517"/>
                  </a:lnTo>
                  <a:lnTo>
                    <a:pt x="182" y="1522"/>
                  </a:lnTo>
                  <a:lnTo>
                    <a:pt x="182" y="1531"/>
                  </a:lnTo>
                  <a:lnTo>
                    <a:pt x="215" y="1517"/>
                  </a:lnTo>
                  <a:lnTo>
                    <a:pt x="227" y="1519"/>
                  </a:lnTo>
                  <a:lnTo>
                    <a:pt x="241" y="1531"/>
                  </a:lnTo>
                  <a:lnTo>
                    <a:pt x="248" y="1531"/>
                  </a:lnTo>
                  <a:lnTo>
                    <a:pt x="295" y="1505"/>
                  </a:lnTo>
                  <a:lnTo>
                    <a:pt x="307" y="1507"/>
                  </a:lnTo>
                  <a:lnTo>
                    <a:pt x="309" y="1517"/>
                  </a:lnTo>
                  <a:lnTo>
                    <a:pt x="312" y="1541"/>
                  </a:lnTo>
                  <a:lnTo>
                    <a:pt x="312" y="1552"/>
                  </a:lnTo>
                  <a:lnTo>
                    <a:pt x="326" y="1569"/>
                  </a:lnTo>
                  <a:lnTo>
                    <a:pt x="333" y="1578"/>
                  </a:lnTo>
                  <a:lnTo>
                    <a:pt x="324" y="1600"/>
                  </a:lnTo>
                  <a:lnTo>
                    <a:pt x="319" y="1609"/>
                  </a:lnTo>
                  <a:lnTo>
                    <a:pt x="309" y="1614"/>
                  </a:lnTo>
                  <a:lnTo>
                    <a:pt x="300" y="1616"/>
                  </a:lnTo>
                  <a:lnTo>
                    <a:pt x="293" y="1621"/>
                  </a:lnTo>
                  <a:lnTo>
                    <a:pt x="295" y="1626"/>
                  </a:lnTo>
                  <a:lnTo>
                    <a:pt x="305" y="1631"/>
                  </a:lnTo>
                  <a:lnTo>
                    <a:pt x="290" y="1633"/>
                  </a:lnTo>
                  <a:lnTo>
                    <a:pt x="267" y="1616"/>
                  </a:lnTo>
                  <a:lnTo>
                    <a:pt x="248" y="1595"/>
                  </a:lnTo>
                  <a:lnTo>
                    <a:pt x="238" y="1581"/>
                  </a:lnTo>
                  <a:lnTo>
                    <a:pt x="229" y="1564"/>
                  </a:lnTo>
                  <a:lnTo>
                    <a:pt x="210" y="1550"/>
                  </a:lnTo>
                  <a:lnTo>
                    <a:pt x="191" y="1543"/>
                  </a:lnTo>
                  <a:lnTo>
                    <a:pt x="172" y="1541"/>
                  </a:lnTo>
                  <a:lnTo>
                    <a:pt x="158" y="1536"/>
                  </a:lnTo>
                  <a:lnTo>
                    <a:pt x="141" y="1519"/>
                  </a:lnTo>
                  <a:lnTo>
                    <a:pt x="125" y="1503"/>
                  </a:lnTo>
                  <a:lnTo>
                    <a:pt x="113" y="1486"/>
                  </a:lnTo>
                  <a:lnTo>
                    <a:pt x="99" y="1441"/>
                  </a:lnTo>
                  <a:lnTo>
                    <a:pt x="94" y="1434"/>
                  </a:lnTo>
                  <a:lnTo>
                    <a:pt x="85" y="1432"/>
                  </a:lnTo>
                  <a:lnTo>
                    <a:pt x="63" y="1420"/>
                  </a:lnTo>
                  <a:lnTo>
                    <a:pt x="52" y="1420"/>
                  </a:lnTo>
                  <a:lnTo>
                    <a:pt x="68" y="1467"/>
                  </a:lnTo>
                  <a:lnTo>
                    <a:pt x="73" y="1493"/>
                  </a:lnTo>
                  <a:lnTo>
                    <a:pt x="75" y="1512"/>
                  </a:lnTo>
                  <a:lnTo>
                    <a:pt x="63" y="1515"/>
                  </a:lnTo>
                  <a:lnTo>
                    <a:pt x="56" y="1489"/>
                  </a:lnTo>
                  <a:lnTo>
                    <a:pt x="47" y="1429"/>
                  </a:lnTo>
                  <a:lnTo>
                    <a:pt x="49" y="1377"/>
                  </a:lnTo>
                  <a:lnTo>
                    <a:pt x="59" y="1335"/>
                  </a:lnTo>
                  <a:lnTo>
                    <a:pt x="160" y="1119"/>
                  </a:lnTo>
                  <a:lnTo>
                    <a:pt x="193" y="1077"/>
                  </a:lnTo>
                  <a:lnTo>
                    <a:pt x="238" y="980"/>
                  </a:lnTo>
                  <a:lnTo>
                    <a:pt x="260" y="956"/>
                  </a:lnTo>
                  <a:lnTo>
                    <a:pt x="283" y="954"/>
                  </a:lnTo>
                  <a:lnTo>
                    <a:pt x="345" y="968"/>
                  </a:lnTo>
                  <a:lnTo>
                    <a:pt x="378" y="966"/>
                  </a:lnTo>
                  <a:lnTo>
                    <a:pt x="439" y="944"/>
                  </a:lnTo>
                  <a:lnTo>
                    <a:pt x="465" y="928"/>
                  </a:lnTo>
                  <a:lnTo>
                    <a:pt x="494" y="887"/>
                  </a:lnTo>
                  <a:lnTo>
                    <a:pt x="506" y="880"/>
                  </a:lnTo>
                  <a:lnTo>
                    <a:pt x="683" y="885"/>
                  </a:lnTo>
                  <a:lnTo>
                    <a:pt x="744" y="871"/>
                  </a:lnTo>
                  <a:lnTo>
                    <a:pt x="806" y="840"/>
                  </a:lnTo>
                  <a:lnTo>
                    <a:pt x="858" y="793"/>
                  </a:lnTo>
                  <a:lnTo>
                    <a:pt x="903" y="729"/>
                  </a:lnTo>
                  <a:lnTo>
                    <a:pt x="1012" y="438"/>
                  </a:lnTo>
                  <a:lnTo>
                    <a:pt x="1033" y="398"/>
                  </a:lnTo>
                  <a:lnTo>
                    <a:pt x="1073" y="338"/>
                  </a:lnTo>
                  <a:lnTo>
                    <a:pt x="1090" y="291"/>
                  </a:lnTo>
                  <a:lnTo>
                    <a:pt x="1097" y="282"/>
                  </a:lnTo>
                  <a:lnTo>
                    <a:pt x="1111" y="258"/>
                  </a:lnTo>
                  <a:lnTo>
                    <a:pt x="1142" y="246"/>
                  </a:lnTo>
                  <a:lnTo>
                    <a:pt x="1206" y="244"/>
                  </a:lnTo>
                  <a:lnTo>
                    <a:pt x="1267" y="225"/>
                  </a:lnTo>
                  <a:lnTo>
                    <a:pt x="1319" y="192"/>
                  </a:lnTo>
                  <a:lnTo>
                    <a:pt x="1362" y="151"/>
                  </a:lnTo>
                  <a:lnTo>
                    <a:pt x="1433" y="54"/>
                  </a:lnTo>
                  <a:lnTo>
                    <a:pt x="1473" y="14"/>
                  </a:lnTo>
                  <a:lnTo>
                    <a:pt x="1489" y="5"/>
                  </a:lnTo>
                  <a:lnTo>
                    <a:pt x="1511" y="0"/>
                  </a:lnTo>
                  <a:lnTo>
                    <a:pt x="1530" y="2"/>
                  </a:lnTo>
                  <a:lnTo>
                    <a:pt x="1549" y="14"/>
                  </a:lnTo>
                  <a:lnTo>
                    <a:pt x="1513" y="33"/>
                  </a:lnTo>
                  <a:lnTo>
                    <a:pt x="1485" y="71"/>
                  </a:lnTo>
                  <a:lnTo>
                    <a:pt x="1442" y="163"/>
                  </a:lnTo>
                </a:path>
              </a:pathLst>
            </a:custGeom>
            <a:grpFill/>
            <a:ln w="12700" cap="rnd">
              <a:solidFill>
                <a:schemeClr val="bg1">
                  <a:lumMod val="75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cxnSp>
        <p:nvCxnSpPr>
          <p:cNvPr id="12" name="Straight Connector 11"/>
          <p:cNvCxnSpPr/>
          <p:nvPr/>
        </p:nvCxnSpPr>
        <p:spPr>
          <a:xfrm>
            <a:off x="7643268" y="1794812"/>
            <a:ext cx="0" cy="39638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7884359" y="2271779"/>
            <a:ext cx="3441744" cy="664797"/>
          </a:xfrm>
          <a:prstGeom prst="rect">
            <a:avLst/>
          </a:prstGeom>
          <a:noFill/>
        </p:spPr>
        <p:txBody>
          <a:bodyPr wrap="square" lIns="0" tIns="0" rIns="0" bIns="0" rtlCol="0">
            <a:spAutoFit/>
          </a:bodyPr>
          <a:lstStyle/>
          <a:p>
            <a:pPr>
              <a:lnSpc>
                <a:spcPct val="90000"/>
              </a:lnSpc>
            </a:pPr>
            <a:r>
              <a:rPr lang="en-US" sz="2400" dirty="0" err="1"/>
              <a:t>Lorem</a:t>
            </a:r>
            <a:r>
              <a:rPr lang="en-US" sz="2400" dirty="0"/>
              <a:t> </a:t>
            </a:r>
            <a:r>
              <a:rPr lang="en-US" sz="2400" dirty="0" err="1"/>
              <a:t>ipsum</a:t>
            </a:r>
            <a:r>
              <a:rPr lang="en-US" sz="2400" dirty="0"/>
              <a:t> dolor sit </a:t>
            </a:r>
            <a:r>
              <a:rPr lang="en-US" sz="2400" dirty="0" err="1"/>
              <a:t>amet</a:t>
            </a:r>
            <a:r>
              <a:rPr lang="en-US" sz="2400" dirty="0"/>
              <a:t> </a:t>
            </a:r>
            <a:r>
              <a:rPr lang="en-US" sz="2400" dirty="0" err="1"/>
              <a:t>consectetur</a:t>
            </a:r>
            <a:r>
              <a:rPr lang="en-US" sz="2400" dirty="0"/>
              <a:t> </a:t>
            </a:r>
            <a:r>
              <a:rPr lang="en-US" sz="2400" dirty="0" err="1"/>
              <a:t>adipiscing</a:t>
            </a:r>
            <a:r>
              <a:rPr lang="en-US" sz="2400" dirty="0"/>
              <a:t> </a:t>
            </a:r>
            <a:r>
              <a:rPr lang="en-US" sz="2400" dirty="0" err="1"/>
              <a:t>elit</a:t>
            </a:r>
            <a:r>
              <a:rPr lang="en-US" sz="2400" dirty="0"/>
              <a:t> </a:t>
            </a:r>
          </a:p>
        </p:txBody>
      </p:sp>
      <p:sp>
        <p:nvSpPr>
          <p:cNvPr id="14" name="TextBox 13"/>
          <p:cNvSpPr txBox="1"/>
          <p:nvPr/>
        </p:nvSpPr>
        <p:spPr>
          <a:xfrm>
            <a:off x="7885070" y="3130383"/>
            <a:ext cx="3337548"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15" name="Rounded Rectangle 14"/>
          <p:cNvSpPr/>
          <p:nvPr/>
        </p:nvSpPr>
        <p:spPr>
          <a:xfrm>
            <a:off x="7885069" y="4964922"/>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16" name="Group 15"/>
          <p:cNvGrpSpPr/>
          <p:nvPr/>
        </p:nvGrpSpPr>
        <p:grpSpPr>
          <a:xfrm>
            <a:off x="8601821" y="4858730"/>
            <a:ext cx="2711543" cy="810399"/>
            <a:chOff x="8027893" y="2583618"/>
            <a:chExt cx="2711543" cy="810399"/>
          </a:xfrm>
        </p:grpSpPr>
        <p:sp>
          <p:nvSpPr>
            <p:cNvPr id="17"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8" name="TextBox 17"/>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19" name="Group 18"/>
          <p:cNvGrpSpPr/>
          <p:nvPr/>
        </p:nvGrpSpPr>
        <p:grpSpPr>
          <a:xfrm>
            <a:off x="8029767" y="5055648"/>
            <a:ext cx="265988" cy="386534"/>
            <a:chOff x="3815942" y="4609902"/>
            <a:chExt cx="265988" cy="386534"/>
          </a:xfrm>
          <a:solidFill>
            <a:schemeClr val="bg2"/>
          </a:solidFill>
        </p:grpSpPr>
        <p:sp>
          <p:nvSpPr>
            <p:cNvPr id="20"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1"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2"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3"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24" name="Rounded Rectangle 23"/>
          <p:cNvSpPr/>
          <p:nvPr/>
        </p:nvSpPr>
        <p:spPr>
          <a:xfrm>
            <a:off x="7885069" y="3979446"/>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25" name="Group 24"/>
          <p:cNvGrpSpPr/>
          <p:nvPr/>
        </p:nvGrpSpPr>
        <p:grpSpPr>
          <a:xfrm>
            <a:off x="7961509" y="4061644"/>
            <a:ext cx="386534" cy="386534"/>
            <a:chOff x="8103197" y="5479932"/>
            <a:chExt cx="386534" cy="386534"/>
          </a:xfrm>
          <a:solidFill>
            <a:schemeClr val="bg2"/>
          </a:solidFill>
        </p:grpSpPr>
        <p:sp>
          <p:nvSpPr>
            <p:cNvPr id="26"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7"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8"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9"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0"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31" name="Group 30"/>
          <p:cNvGrpSpPr/>
          <p:nvPr/>
        </p:nvGrpSpPr>
        <p:grpSpPr>
          <a:xfrm>
            <a:off x="8615270" y="3890015"/>
            <a:ext cx="2711543" cy="763946"/>
            <a:chOff x="8027893" y="2583618"/>
            <a:chExt cx="2711543" cy="763946"/>
          </a:xfrm>
        </p:grpSpPr>
        <p:sp>
          <p:nvSpPr>
            <p:cNvPr id="32"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3" name="TextBox 32"/>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spTree>
    <p:extLst>
      <p:ext uri="{BB962C8B-B14F-4D97-AF65-F5344CB8AC3E}">
        <p14:creationId xmlns:p14="http://schemas.microsoft.com/office/powerpoint/2010/main" val="14392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East Coast </a:t>
            </a:r>
            <a:r>
              <a:rPr lang="id-ID">
                <a:latin typeface="+mn-lt"/>
              </a:rPr>
              <a:t>&amp; Prospect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39" name="Group 138"/>
          <p:cNvGrpSpPr/>
          <p:nvPr/>
        </p:nvGrpSpPr>
        <p:grpSpPr>
          <a:xfrm>
            <a:off x="417444" y="1569927"/>
            <a:ext cx="3875576" cy="4903604"/>
            <a:chOff x="8845342" y="1682069"/>
            <a:chExt cx="2902232" cy="3436688"/>
          </a:xfrm>
          <a:solidFill>
            <a:schemeClr val="bg1">
              <a:lumMod val="85000"/>
            </a:schemeClr>
          </a:solidFill>
        </p:grpSpPr>
        <p:sp>
          <p:nvSpPr>
            <p:cNvPr id="140" name="Freeform 139"/>
            <p:cNvSpPr>
              <a:spLocks/>
            </p:cNvSpPr>
            <p:nvPr/>
          </p:nvSpPr>
          <p:spPr bwMode="auto">
            <a:xfrm>
              <a:off x="11352150" y="1682069"/>
              <a:ext cx="395424" cy="652779"/>
            </a:xfrm>
            <a:custGeom>
              <a:avLst/>
              <a:gdLst/>
              <a:ahLst/>
              <a:cxnLst>
                <a:cxn ang="0">
                  <a:pos x="189" y="995"/>
                </a:cxn>
                <a:cxn ang="0">
                  <a:pos x="185" y="963"/>
                </a:cxn>
                <a:cxn ang="0">
                  <a:pos x="205" y="934"/>
                </a:cxn>
                <a:cxn ang="0">
                  <a:pos x="218" y="915"/>
                </a:cxn>
                <a:cxn ang="0">
                  <a:pos x="241" y="885"/>
                </a:cxn>
                <a:cxn ang="0">
                  <a:pos x="225" y="872"/>
                </a:cxn>
                <a:cxn ang="0">
                  <a:pos x="233" y="848"/>
                </a:cxn>
                <a:cxn ang="0">
                  <a:pos x="250" y="847"/>
                </a:cxn>
                <a:cxn ang="0">
                  <a:pos x="266" y="824"/>
                </a:cxn>
                <a:cxn ang="0">
                  <a:pos x="290" y="838"/>
                </a:cxn>
                <a:cxn ang="0">
                  <a:pos x="284" y="816"/>
                </a:cxn>
                <a:cxn ang="0">
                  <a:pos x="311" y="808"/>
                </a:cxn>
                <a:cxn ang="0">
                  <a:pos x="323" y="760"/>
                </a:cxn>
                <a:cxn ang="0">
                  <a:pos x="366" y="774"/>
                </a:cxn>
                <a:cxn ang="0">
                  <a:pos x="379" y="720"/>
                </a:cxn>
                <a:cxn ang="0">
                  <a:pos x="376" y="672"/>
                </a:cxn>
                <a:cxn ang="0">
                  <a:pos x="383" y="640"/>
                </a:cxn>
                <a:cxn ang="0">
                  <a:pos x="436" y="666"/>
                </a:cxn>
                <a:cxn ang="0">
                  <a:pos x="447" y="627"/>
                </a:cxn>
                <a:cxn ang="0">
                  <a:pos x="466" y="663"/>
                </a:cxn>
                <a:cxn ang="0">
                  <a:pos x="486" y="636"/>
                </a:cxn>
                <a:cxn ang="0">
                  <a:pos x="477" y="608"/>
                </a:cxn>
                <a:cxn ang="0">
                  <a:pos x="520" y="626"/>
                </a:cxn>
                <a:cxn ang="0">
                  <a:pos x="537" y="608"/>
                </a:cxn>
                <a:cxn ang="0">
                  <a:pos x="566" y="579"/>
                </a:cxn>
                <a:cxn ang="0">
                  <a:pos x="581" y="555"/>
                </a:cxn>
                <a:cxn ang="0">
                  <a:pos x="630" y="530"/>
                </a:cxn>
                <a:cxn ang="0">
                  <a:pos x="640" y="479"/>
                </a:cxn>
                <a:cxn ang="0">
                  <a:pos x="622" y="468"/>
                </a:cxn>
                <a:cxn ang="0">
                  <a:pos x="615" y="445"/>
                </a:cxn>
                <a:cxn ang="0">
                  <a:pos x="574" y="418"/>
                </a:cxn>
                <a:cxn ang="0">
                  <a:pos x="559" y="351"/>
                </a:cxn>
                <a:cxn ang="0">
                  <a:pos x="520" y="341"/>
                </a:cxn>
                <a:cxn ang="0">
                  <a:pos x="466" y="305"/>
                </a:cxn>
                <a:cxn ang="0">
                  <a:pos x="425" y="168"/>
                </a:cxn>
                <a:cxn ang="0">
                  <a:pos x="393" y="57"/>
                </a:cxn>
                <a:cxn ang="0">
                  <a:pos x="294" y="15"/>
                </a:cxn>
                <a:cxn ang="0">
                  <a:pos x="232" y="55"/>
                </a:cxn>
                <a:cxn ang="0">
                  <a:pos x="166" y="21"/>
                </a:cxn>
                <a:cxn ang="0">
                  <a:pos x="122" y="114"/>
                </a:cxn>
                <a:cxn ang="0">
                  <a:pos x="76" y="294"/>
                </a:cxn>
                <a:cxn ang="0">
                  <a:pos x="83" y="386"/>
                </a:cxn>
                <a:cxn ang="0">
                  <a:pos x="64" y="447"/>
                </a:cxn>
                <a:cxn ang="0">
                  <a:pos x="43" y="519"/>
                </a:cxn>
                <a:cxn ang="0">
                  <a:pos x="0" y="561"/>
                </a:cxn>
              </a:cxnLst>
              <a:rect l="0" t="0" r="r" b="b"/>
              <a:pathLst>
                <a:path w="645" h="1021">
                  <a:moveTo>
                    <a:pt x="180" y="1021"/>
                  </a:moveTo>
                  <a:lnTo>
                    <a:pt x="180" y="1013"/>
                  </a:lnTo>
                  <a:lnTo>
                    <a:pt x="189" y="995"/>
                  </a:lnTo>
                  <a:lnTo>
                    <a:pt x="189" y="991"/>
                  </a:lnTo>
                  <a:lnTo>
                    <a:pt x="185" y="973"/>
                  </a:lnTo>
                  <a:lnTo>
                    <a:pt x="185" y="963"/>
                  </a:lnTo>
                  <a:lnTo>
                    <a:pt x="198" y="956"/>
                  </a:lnTo>
                  <a:lnTo>
                    <a:pt x="205" y="956"/>
                  </a:lnTo>
                  <a:lnTo>
                    <a:pt x="205" y="934"/>
                  </a:lnTo>
                  <a:lnTo>
                    <a:pt x="212" y="927"/>
                  </a:lnTo>
                  <a:lnTo>
                    <a:pt x="212" y="915"/>
                  </a:lnTo>
                  <a:lnTo>
                    <a:pt x="218" y="915"/>
                  </a:lnTo>
                  <a:lnTo>
                    <a:pt x="228" y="906"/>
                  </a:lnTo>
                  <a:lnTo>
                    <a:pt x="241" y="906"/>
                  </a:lnTo>
                  <a:lnTo>
                    <a:pt x="241" y="885"/>
                  </a:lnTo>
                  <a:lnTo>
                    <a:pt x="229" y="881"/>
                  </a:lnTo>
                  <a:lnTo>
                    <a:pt x="223" y="881"/>
                  </a:lnTo>
                  <a:lnTo>
                    <a:pt x="225" y="872"/>
                  </a:lnTo>
                  <a:lnTo>
                    <a:pt x="226" y="867"/>
                  </a:lnTo>
                  <a:lnTo>
                    <a:pt x="230" y="855"/>
                  </a:lnTo>
                  <a:lnTo>
                    <a:pt x="233" y="848"/>
                  </a:lnTo>
                  <a:lnTo>
                    <a:pt x="241" y="835"/>
                  </a:lnTo>
                  <a:lnTo>
                    <a:pt x="250" y="840"/>
                  </a:lnTo>
                  <a:lnTo>
                    <a:pt x="250" y="847"/>
                  </a:lnTo>
                  <a:lnTo>
                    <a:pt x="259" y="844"/>
                  </a:lnTo>
                  <a:lnTo>
                    <a:pt x="266" y="835"/>
                  </a:lnTo>
                  <a:lnTo>
                    <a:pt x="266" y="824"/>
                  </a:lnTo>
                  <a:lnTo>
                    <a:pt x="275" y="833"/>
                  </a:lnTo>
                  <a:lnTo>
                    <a:pt x="284" y="838"/>
                  </a:lnTo>
                  <a:lnTo>
                    <a:pt x="290" y="838"/>
                  </a:lnTo>
                  <a:lnTo>
                    <a:pt x="290" y="824"/>
                  </a:lnTo>
                  <a:lnTo>
                    <a:pt x="290" y="816"/>
                  </a:lnTo>
                  <a:lnTo>
                    <a:pt x="284" y="816"/>
                  </a:lnTo>
                  <a:lnTo>
                    <a:pt x="275" y="804"/>
                  </a:lnTo>
                  <a:lnTo>
                    <a:pt x="298" y="804"/>
                  </a:lnTo>
                  <a:lnTo>
                    <a:pt x="311" y="808"/>
                  </a:lnTo>
                  <a:lnTo>
                    <a:pt x="323" y="804"/>
                  </a:lnTo>
                  <a:lnTo>
                    <a:pt x="330" y="784"/>
                  </a:lnTo>
                  <a:lnTo>
                    <a:pt x="323" y="760"/>
                  </a:lnTo>
                  <a:lnTo>
                    <a:pt x="336" y="760"/>
                  </a:lnTo>
                  <a:lnTo>
                    <a:pt x="354" y="777"/>
                  </a:lnTo>
                  <a:lnTo>
                    <a:pt x="366" y="774"/>
                  </a:lnTo>
                  <a:lnTo>
                    <a:pt x="379" y="760"/>
                  </a:lnTo>
                  <a:lnTo>
                    <a:pt x="383" y="738"/>
                  </a:lnTo>
                  <a:lnTo>
                    <a:pt x="379" y="720"/>
                  </a:lnTo>
                  <a:lnTo>
                    <a:pt x="383" y="702"/>
                  </a:lnTo>
                  <a:lnTo>
                    <a:pt x="383" y="686"/>
                  </a:lnTo>
                  <a:lnTo>
                    <a:pt x="376" y="672"/>
                  </a:lnTo>
                  <a:lnTo>
                    <a:pt x="377" y="662"/>
                  </a:lnTo>
                  <a:lnTo>
                    <a:pt x="383" y="648"/>
                  </a:lnTo>
                  <a:lnTo>
                    <a:pt x="383" y="640"/>
                  </a:lnTo>
                  <a:lnTo>
                    <a:pt x="398" y="655"/>
                  </a:lnTo>
                  <a:lnTo>
                    <a:pt x="409" y="667"/>
                  </a:lnTo>
                  <a:lnTo>
                    <a:pt x="436" y="666"/>
                  </a:lnTo>
                  <a:lnTo>
                    <a:pt x="436" y="655"/>
                  </a:lnTo>
                  <a:lnTo>
                    <a:pt x="436" y="640"/>
                  </a:lnTo>
                  <a:lnTo>
                    <a:pt x="447" y="627"/>
                  </a:lnTo>
                  <a:lnTo>
                    <a:pt x="461" y="636"/>
                  </a:lnTo>
                  <a:lnTo>
                    <a:pt x="466" y="648"/>
                  </a:lnTo>
                  <a:lnTo>
                    <a:pt x="466" y="663"/>
                  </a:lnTo>
                  <a:lnTo>
                    <a:pt x="480" y="661"/>
                  </a:lnTo>
                  <a:lnTo>
                    <a:pt x="494" y="645"/>
                  </a:lnTo>
                  <a:lnTo>
                    <a:pt x="486" y="636"/>
                  </a:lnTo>
                  <a:lnTo>
                    <a:pt x="473" y="623"/>
                  </a:lnTo>
                  <a:lnTo>
                    <a:pt x="475" y="612"/>
                  </a:lnTo>
                  <a:lnTo>
                    <a:pt x="477" y="608"/>
                  </a:lnTo>
                  <a:lnTo>
                    <a:pt x="494" y="622"/>
                  </a:lnTo>
                  <a:lnTo>
                    <a:pt x="511" y="633"/>
                  </a:lnTo>
                  <a:lnTo>
                    <a:pt x="520" y="626"/>
                  </a:lnTo>
                  <a:lnTo>
                    <a:pt x="516" y="608"/>
                  </a:lnTo>
                  <a:lnTo>
                    <a:pt x="520" y="608"/>
                  </a:lnTo>
                  <a:lnTo>
                    <a:pt x="537" y="608"/>
                  </a:lnTo>
                  <a:lnTo>
                    <a:pt x="537" y="579"/>
                  </a:lnTo>
                  <a:lnTo>
                    <a:pt x="552" y="579"/>
                  </a:lnTo>
                  <a:lnTo>
                    <a:pt x="566" y="579"/>
                  </a:lnTo>
                  <a:lnTo>
                    <a:pt x="573" y="569"/>
                  </a:lnTo>
                  <a:lnTo>
                    <a:pt x="573" y="555"/>
                  </a:lnTo>
                  <a:lnTo>
                    <a:pt x="581" y="555"/>
                  </a:lnTo>
                  <a:lnTo>
                    <a:pt x="594" y="545"/>
                  </a:lnTo>
                  <a:lnTo>
                    <a:pt x="606" y="530"/>
                  </a:lnTo>
                  <a:lnTo>
                    <a:pt x="630" y="530"/>
                  </a:lnTo>
                  <a:lnTo>
                    <a:pt x="637" y="522"/>
                  </a:lnTo>
                  <a:lnTo>
                    <a:pt x="645" y="490"/>
                  </a:lnTo>
                  <a:lnTo>
                    <a:pt x="640" y="479"/>
                  </a:lnTo>
                  <a:lnTo>
                    <a:pt x="633" y="479"/>
                  </a:lnTo>
                  <a:lnTo>
                    <a:pt x="623" y="479"/>
                  </a:lnTo>
                  <a:lnTo>
                    <a:pt x="622" y="468"/>
                  </a:lnTo>
                  <a:lnTo>
                    <a:pt x="626" y="458"/>
                  </a:lnTo>
                  <a:lnTo>
                    <a:pt x="626" y="454"/>
                  </a:lnTo>
                  <a:lnTo>
                    <a:pt x="615" y="445"/>
                  </a:lnTo>
                  <a:lnTo>
                    <a:pt x="604" y="418"/>
                  </a:lnTo>
                  <a:lnTo>
                    <a:pt x="586" y="418"/>
                  </a:lnTo>
                  <a:lnTo>
                    <a:pt x="574" y="418"/>
                  </a:lnTo>
                  <a:lnTo>
                    <a:pt x="563" y="397"/>
                  </a:lnTo>
                  <a:lnTo>
                    <a:pt x="561" y="370"/>
                  </a:lnTo>
                  <a:lnTo>
                    <a:pt x="559" y="351"/>
                  </a:lnTo>
                  <a:lnTo>
                    <a:pt x="549" y="332"/>
                  </a:lnTo>
                  <a:lnTo>
                    <a:pt x="537" y="337"/>
                  </a:lnTo>
                  <a:lnTo>
                    <a:pt x="520" y="341"/>
                  </a:lnTo>
                  <a:lnTo>
                    <a:pt x="502" y="345"/>
                  </a:lnTo>
                  <a:lnTo>
                    <a:pt x="479" y="336"/>
                  </a:lnTo>
                  <a:lnTo>
                    <a:pt x="466" y="305"/>
                  </a:lnTo>
                  <a:lnTo>
                    <a:pt x="455" y="264"/>
                  </a:lnTo>
                  <a:lnTo>
                    <a:pt x="437" y="216"/>
                  </a:lnTo>
                  <a:lnTo>
                    <a:pt x="425" y="168"/>
                  </a:lnTo>
                  <a:lnTo>
                    <a:pt x="412" y="137"/>
                  </a:lnTo>
                  <a:lnTo>
                    <a:pt x="407" y="97"/>
                  </a:lnTo>
                  <a:lnTo>
                    <a:pt x="393" y="57"/>
                  </a:lnTo>
                  <a:lnTo>
                    <a:pt x="382" y="42"/>
                  </a:lnTo>
                  <a:lnTo>
                    <a:pt x="309" y="0"/>
                  </a:lnTo>
                  <a:lnTo>
                    <a:pt x="294" y="15"/>
                  </a:lnTo>
                  <a:lnTo>
                    <a:pt x="275" y="35"/>
                  </a:lnTo>
                  <a:lnTo>
                    <a:pt x="248" y="57"/>
                  </a:lnTo>
                  <a:lnTo>
                    <a:pt x="232" y="55"/>
                  </a:lnTo>
                  <a:lnTo>
                    <a:pt x="214" y="46"/>
                  </a:lnTo>
                  <a:lnTo>
                    <a:pt x="191" y="33"/>
                  </a:lnTo>
                  <a:lnTo>
                    <a:pt x="166" y="21"/>
                  </a:lnTo>
                  <a:lnTo>
                    <a:pt x="158" y="21"/>
                  </a:lnTo>
                  <a:lnTo>
                    <a:pt x="150" y="37"/>
                  </a:lnTo>
                  <a:lnTo>
                    <a:pt x="122" y="114"/>
                  </a:lnTo>
                  <a:lnTo>
                    <a:pt x="111" y="179"/>
                  </a:lnTo>
                  <a:lnTo>
                    <a:pt x="83" y="247"/>
                  </a:lnTo>
                  <a:lnTo>
                    <a:pt x="76" y="294"/>
                  </a:lnTo>
                  <a:lnTo>
                    <a:pt x="64" y="348"/>
                  </a:lnTo>
                  <a:lnTo>
                    <a:pt x="76" y="379"/>
                  </a:lnTo>
                  <a:lnTo>
                    <a:pt x="83" y="386"/>
                  </a:lnTo>
                  <a:lnTo>
                    <a:pt x="80" y="401"/>
                  </a:lnTo>
                  <a:lnTo>
                    <a:pt x="64" y="413"/>
                  </a:lnTo>
                  <a:lnTo>
                    <a:pt x="64" y="447"/>
                  </a:lnTo>
                  <a:lnTo>
                    <a:pt x="54" y="472"/>
                  </a:lnTo>
                  <a:lnTo>
                    <a:pt x="54" y="511"/>
                  </a:lnTo>
                  <a:lnTo>
                    <a:pt x="43" y="519"/>
                  </a:lnTo>
                  <a:lnTo>
                    <a:pt x="43" y="550"/>
                  </a:lnTo>
                  <a:lnTo>
                    <a:pt x="7" y="545"/>
                  </a:lnTo>
                  <a:lnTo>
                    <a:pt x="0" y="561"/>
                  </a:lnTo>
                  <a:lnTo>
                    <a:pt x="132" y="973"/>
                  </a:lnTo>
                  <a:lnTo>
                    <a:pt x="180" y="102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1" name="Freeform 140"/>
            <p:cNvSpPr>
              <a:spLocks/>
            </p:cNvSpPr>
            <p:nvPr/>
          </p:nvSpPr>
          <p:spPr bwMode="auto">
            <a:xfrm>
              <a:off x="10594406" y="2129415"/>
              <a:ext cx="814758" cy="625900"/>
            </a:xfrm>
            <a:custGeom>
              <a:avLst/>
              <a:gdLst/>
              <a:ahLst/>
              <a:cxnLst>
                <a:cxn ang="0">
                  <a:pos x="56" y="749"/>
                </a:cxn>
                <a:cxn ang="0">
                  <a:pos x="88" y="710"/>
                </a:cxn>
                <a:cxn ang="0">
                  <a:pos x="118" y="683"/>
                </a:cxn>
                <a:cxn ang="0">
                  <a:pos x="118" y="657"/>
                </a:cxn>
                <a:cxn ang="0">
                  <a:pos x="80" y="563"/>
                </a:cxn>
                <a:cxn ang="0">
                  <a:pos x="171" y="528"/>
                </a:cxn>
                <a:cxn ang="0">
                  <a:pos x="260" y="528"/>
                </a:cxn>
                <a:cxn ang="0">
                  <a:pos x="313" y="528"/>
                </a:cxn>
                <a:cxn ang="0">
                  <a:pos x="364" y="513"/>
                </a:cxn>
                <a:cxn ang="0">
                  <a:pos x="457" y="460"/>
                </a:cxn>
                <a:cxn ang="0">
                  <a:pos x="510" y="428"/>
                </a:cxn>
                <a:cxn ang="0">
                  <a:pos x="510" y="389"/>
                </a:cxn>
                <a:cxn ang="0">
                  <a:pos x="510" y="350"/>
                </a:cxn>
                <a:cxn ang="0">
                  <a:pos x="485" y="334"/>
                </a:cxn>
                <a:cxn ang="0">
                  <a:pos x="470" y="306"/>
                </a:cxn>
                <a:cxn ang="0">
                  <a:pos x="538" y="245"/>
                </a:cxn>
                <a:cxn ang="0">
                  <a:pos x="564" y="178"/>
                </a:cxn>
                <a:cxn ang="0">
                  <a:pos x="637" y="84"/>
                </a:cxn>
                <a:cxn ang="0">
                  <a:pos x="718" y="46"/>
                </a:cxn>
                <a:cxn ang="0">
                  <a:pos x="810" y="14"/>
                </a:cxn>
                <a:cxn ang="0">
                  <a:pos x="896" y="31"/>
                </a:cxn>
                <a:cxn ang="0">
                  <a:pos x="909" y="93"/>
                </a:cxn>
                <a:cxn ang="0">
                  <a:pos x="941" y="135"/>
                </a:cxn>
                <a:cxn ang="0">
                  <a:pos x="941" y="188"/>
                </a:cxn>
                <a:cxn ang="0">
                  <a:pos x="957" y="266"/>
                </a:cxn>
                <a:cxn ang="0">
                  <a:pos x="994" y="322"/>
                </a:cxn>
                <a:cxn ang="0">
                  <a:pos x="1014" y="435"/>
                </a:cxn>
                <a:cxn ang="0">
                  <a:pos x="1036" y="490"/>
                </a:cxn>
                <a:cxn ang="0">
                  <a:pos x="1036" y="661"/>
                </a:cxn>
                <a:cxn ang="0">
                  <a:pos x="1055" y="804"/>
                </a:cxn>
                <a:cxn ang="0">
                  <a:pos x="1054" y="869"/>
                </a:cxn>
                <a:cxn ang="0">
                  <a:pos x="1025" y="940"/>
                </a:cxn>
                <a:cxn ang="0">
                  <a:pos x="1088" y="914"/>
                </a:cxn>
                <a:cxn ang="0">
                  <a:pos x="1134" y="880"/>
                </a:cxn>
                <a:cxn ang="0">
                  <a:pos x="1194" y="869"/>
                </a:cxn>
                <a:cxn ang="0">
                  <a:pos x="1237" y="843"/>
                </a:cxn>
                <a:cxn ang="0">
                  <a:pos x="1237" y="865"/>
                </a:cxn>
                <a:cxn ang="0">
                  <a:pos x="1284" y="832"/>
                </a:cxn>
                <a:cxn ang="0">
                  <a:pos x="1319" y="817"/>
                </a:cxn>
                <a:cxn ang="0">
                  <a:pos x="1284" y="865"/>
                </a:cxn>
                <a:cxn ang="0">
                  <a:pos x="1205" y="910"/>
                </a:cxn>
                <a:cxn ang="0">
                  <a:pos x="1134" y="953"/>
                </a:cxn>
                <a:cxn ang="0">
                  <a:pos x="1043" y="979"/>
                </a:cxn>
                <a:cxn ang="0">
                  <a:pos x="1005" y="940"/>
                </a:cxn>
                <a:cxn ang="0">
                  <a:pos x="993" y="905"/>
                </a:cxn>
                <a:cxn ang="0">
                  <a:pos x="848" y="869"/>
                </a:cxn>
                <a:cxn ang="0">
                  <a:pos x="846" y="832"/>
                </a:cxn>
                <a:cxn ang="0">
                  <a:pos x="815" y="821"/>
                </a:cxn>
                <a:cxn ang="0">
                  <a:pos x="771" y="762"/>
                </a:cxn>
                <a:cxn ang="0">
                  <a:pos x="14" y="858"/>
                </a:cxn>
              </a:cxnLst>
              <a:rect l="0" t="0" r="r" b="b"/>
              <a:pathLst>
                <a:path w="1329" h="979">
                  <a:moveTo>
                    <a:pt x="0" y="804"/>
                  </a:moveTo>
                  <a:lnTo>
                    <a:pt x="56" y="749"/>
                  </a:lnTo>
                  <a:lnTo>
                    <a:pt x="71" y="729"/>
                  </a:lnTo>
                  <a:lnTo>
                    <a:pt x="88" y="710"/>
                  </a:lnTo>
                  <a:lnTo>
                    <a:pt x="99" y="701"/>
                  </a:lnTo>
                  <a:lnTo>
                    <a:pt x="118" y="683"/>
                  </a:lnTo>
                  <a:lnTo>
                    <a:pt x="118" y="665"/>
                  </a:lnTo>
                  <a:lnTo>
                    <a:pt x="118" y="657"/>
                  </a:lnTo>
                  <a:lnTo>
                    <a:pt x="98" y="597"/>
                  </a:lnTo>
                  <a:lnTo>
                    <a:pt x="80" y="563"/>
                  </a:lnTo>
                  <a:lnTo>
                    <a:pt x="99" y="543"/>
                  </a:lnTo>
                  <a:lnTo>
                    <a:pt x="171" y="528"/>
                  </a:lnTo>
                  <a:lnTo>
                    <a:pt x="209" y="528"/>
                  </a:lnTo>
                  <a:lnTo>
                    <a:pt x="260" y="528"/>
                  </a:lnTo>
                  <a:lnTo>
                    <a:pt x="291" y="528"/>
                  </a:lnTo>
                  <a:lnTo>
                    <a:pt x="313" y="528"/>
                  </a:lnTo>
                  <a:lnTo>
                    <a:pt x="349" y="513"/>
                  </a:lnTo>
                  <a:lnTo>
                    <a:pt x="364" y="513"/>
                  </a:lnTo>
                  <a:lnTo>
                    <a:pt x="422" y="496"/>
                  </a:lnTo>
                  <a:lnTo>
                    <a:pt x="457" y="460"/>
                  </a:lnTo>
                  <a:lnTo>
                    <a:pt x="490" y="439"/>
                  </a:lnTo>
                  <a:lnTo>
                    <a:pt x="510" y="428"/>
                  </a:lnTo>
                  <a:lnTo>
                    <a:pt x="510" y="413"/>
                  </a:lnTo>
                  <a:lnTo>
                    <a:pt x="510" y="389"/>
                  </a:lnTo>
                  <a:lnTo>
                    <a:pt x="495" y="360"/>
                  </a:lnTo>
                  <a:lnTo>
                    <a:pt x="510" y="350"/>
                  </a:lnTo>
                  <a:lnTo>
                    <a:pt x="518" y="322"/>
                  </a:lnTo>
                  <a:lnTo>
                    <a:pt x="485" y="334"/>
                  </a:lnTo>
                  <a:lnTo>
                    <a:pt x="479" y="322"/>
                  </a:lnTo>
                  <a:lnTo>
                    <a:pt x="470" y="306"/>
                  </a:lnTo>
                  <a:lnTo>
                    <a:pt x="496" y="284"/>
                  </a:lnTo>
                  <a:lnTo>
                    <a:pt x="538" y="245"/>
                  </a:lnTo>
                  <a:lnTo>
                    <a:pt x="556" y="207"/>
                  </a:lnTo>
                  <a:lnTo>
                    <a:pt x="564" y="178"/>
                  </a:lnTo>
                  <a:lnTo>
                    <a:pt x="604" y="129"/>
                  </a:lnTo>
                  <a:lnTo>
                    <a:pt x="637" y="84"/>
                  </a:lnTo>
                  <a:lnTo>
                    <a:pt x="679" y="56"/>
                  </a:lnTo>
                  <a:lnTo>
                    <a:pt x="718" y="46"/>
                  </a:lnTo>
                  <a:lnTo>
                    <a:pt x="775" y="30"/>
                  </a:lnTo>
                  <a:lnTo>
                    <a:pt x="810" y="14"/>
                  </a:lnTo>
                  <a:lnTo>
                    <a:pt x="896" y="0"/>
                  </a:lnTo>
                  <a:lnTo>
                    <a:pt x="896" y="31"/>
                  </a:lnTo>
                  <a:lnTo>
                    <a:pt x="896" y="60"/>
                  </a:lnTo>
                  <a:lnTo>
                    <a:pt x="909" y="93"/>
                  </a:lnTo>
                  <a:lnTo>
                    <a:pt x="925" y="129"/>
                  </a:lnTo>
                  <a:lnTo>
                    <a:pt x="941" y="135"/>
                  </a:lnTo>
                  <a:lnTo>
                    <a:pt x="957" y="177"/>
                  </a:lnTo>
                  <a:lnTo>
                    <a:pt x="941" y="188"/>
                  </a:lnTo>
                  <a:lnTo>
                    <a:pt x="936" y="224"/>
                  </a:lnTo>
                  <a:lnTo>
                    <a:pt x="957" y="266"/>
                  </a:lnTo>
                  <a:lnTo>
                    <a:pt x="975" y="313"/>
                  </a:lnTo>
                  <a:lnTo>
                    <a:pt x="994" y="322"/>
                  </a:lnTo>
                  <a:lnTo>
                    <a:pt x="1004" y="385"/>
                  </a:lnTo>
                  <a:lnTo>
                    <a:pt x="1014" y="435"/>
                  </a:lnTo>
                  <a:lnTo>
                    <a:pt x="1036" y="483"/>
                  </a:lnTo>
                  <a:lnTo>
                    <a:pt x="1036" y="490"/>
                  </a:lnTo>
                  <a:lnTo>
                    <a:pt x="1036" y="560"/>
                  </a:lnTo>
                  <a:lnTo>
                    <a:pt x="1036" y="661"/>
                  </a:lnTo>
                  <a:lnTo>
                    <a:pt x="1055" y="767"/>
                  </a:lnTo>
                  <a:lnTo>
                    <a:pt x="1055" y="804"/>
                  </a:lnTo>
                  <a:lnTo>
                    <a:pt x="1080" y="835"/>
                  </a:lnTo>
                  <a:lnTo>
                    <a:pt x="1054" y="869"/>
                  </a:lnTo>
                  <a:lnTo>
                    <a:pt x="1062" y="889"/>
                  </a:lnTo>
                  <a:lnTo>
                    <a:pt x="1025" y="940"/>
                  </a:lnTo>
                  <a:lnTo>
                    <a:pt x="1058" y="926"/>
                  </a:lnTo>
                  <a:lnTo>
                    <a:pt x="1088" y="914"/>
                  </a:lnTo>
                  <a:lnTo>
                    <a:pt x="1122" y="894"/>
                  </a:lnTo>
                  <a:lnTo>
                    <a:pt x="1134" y="880"/>
                  </a:lnTo>
                  <a:lnTo>
                    <a:pt x="1166" y="873"/>
                  </a:lnTo>
                  <a:lnTo>
                    <a:pt x="1194" y="869"/>
                  </a:lnTo>
                  <a:lnTo>
                    <a:pt x="1205" y="861"/>
                  </a:lnTo>
                  <a:lnTo>
                    <a:pt x="1237" y="843"/>
                  </a:lnTo>
                  <a:lnTo>
                    <a:pt x="1265" y="811"/>
                  </a:lnTo>
                  <a:lnTo>
                    <a:pt x="1237" y="865"/>
                  </a:lnTo>
                  <a:lnTo>
                    <a:pt x="1265" y="854"/>
                  </a:lnTo>
                  <a:lnTo>
                    <a:pt x="1284" y="832"/>
                  </a:lnTo>
                  <a:lnTo>
                    <a:pt x="1297" y="826"/>
                  </a:lnTo>
                  <a:lnTo>
                    <a:pt x="1319" y="817"/>
                  </a:lnTo>
                  <a:lnTo>
                    <a:pt x="1329" y="817"/>
                  </a:lnTo>
                  <a:lnTo>
                    <a:pt x="1284" y="865"/>
                  </a:lnTo>
                  <a:lnTo>
                    <a:pt x="1237" y="896"/>
                  </a:lnTo>
                  <a:lnTo>
                    <a:pt x="1205" y="910"/>
                  </a:lnTo>
                  <a:lnTo>
                    <a:pt x="1176" y="940"/>
                  </a:lnTo>
                  <a:lnTo>
                    <a:pt x="1134" y="953"/>
                  </a:lnTo>
                  <a:lnTo>
                    <a:pt x="1082" y="966"/>
                  </a:lnTo>
                  <a:lnTo>
                    <a:pt x="1043" y="979"/>
                  </a:lnTo>
                  <a:lnTo>
                    <a:pt x="1012" y="964"/>
                  </a:lnTo>
                  <a:lnTo>
                    <a:pt x="1005" y="940"/>
                  </a:lnTo>
                  <a:lnTo>
                    <a:pt x="1005" y="921"/>
                  </a:lnTo>
                  <a:lnTo>
                    <a:pt x="993" y="905"/>
                  </a:lnTo>
                  <a:lnTo>
                    <a:pt x="922" y="883"/>
                  </a:lnTo>
                  <a:lnTo>
                    <a:pt x="848" y="869"/>
                  </a:lnTo>
                  <a:lnTo>
                    <a:pt x="862" y="843"/>
                  </a:lnTo>
                  <a:lnTo>
                    <a:pt x="846" y="832"/>
                  </a:lnTo>
                  <a:lnTo>
                    <a:pt x="830" y="830"/>
                  </a:lnTo>
                  <a:lnTo>
                    <a:pt x="815" y="821"/>
                  </a:lnTo>
                  <a:lnTo>
                    <a:pt x="794" y="786"/>
                  </a:lnTo>
                  <a:lnTo>
                    <a:pt x="771" y="762"/>
                  </a:lnTo>
                  <a:lnTo>
                    <a:pt x="726" y="729"/>
                  </a:lnTo>
                  <a:lnTo>
                    <a:pt x="14" y="858"/>
                  </a:lnTo>
                  <a:lnTo>
                    <a:pt x="0" y="804"/>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2" name="Freeform 141"/>
            <p:cNvSpPr>
              <a:spLocks/>
            </p:cNvSpPr>
            <p:nvPr/>
          </p:nvSpPr>
          <p:spPr bwMode="auto">
            <a:xfrm>
              <a:off x="11142483" y="2085256"/>
              <a:ext cx="189435" cy="357108"/>
            </a:xfrm>
            <a:custGeom>
              <a:avLst/>
              <a:gdLst/>
              <a:ahLst/>
              <a:cxnLst>
                <a:cxn ang="0">
                  <a:pos x="0" y="128"/>
                </a:cxn>
                <a:cxn ang="0">
                  <a:pos x="13" y="161"/>
                </a:cxn>
                <a:cxn ang="0">
                  <a:pos x="29" y="197"/>
                </a:cxn>
                <a:cxn ang="0">
                  <a:pos x="45" y="203"/>
                </a:cxn>
                <a:cxn ang="0">
                  <a:pos x="61" y="245"/>
                </a:cxn>
                <a:cxn ang="0">
                  <a:pos x="45" y="256"/>
                </a:cxn>
                <a:cxn ang="0">
                  <a:pos x="40" y="292"/>
                </a:cxn>
                <a:cxn ang="0">
                  <a:pos x="61" y="334"/>
                </a:cxn>
                <a:cxn ang="0">
                  <a:pos x="79" y="381"/>
                </a:cxn>
                <a:cxn ang="0">
                  <a:pos x="98" y="390"/>
                </a:cxn>
                <a:cxn ang="0">
                  <a:pos x="108" y="453"/>
                </a:cxn>
                <a:cxn ang="0">
                  <a:pos x="118" y="503"/>
                </a:cxn>
                <a:cxn ang="0">
                  <a:pos x="140" y="551"/>
                </a:cxn>
                <a:cxn ang="0">
                  <a:pos x="140" y="558"/>
                </a:cxn>
                <a:cxn ang="0">
                  <a:pos x="263" y="543"/>
                </a:cxn>
                <a:cxn ang="0">
                  <a:pos x="248" y="503"/>
                </a:cxn>
                <a:cxn ang="0">
                  <a:pos x="254" y="453"/>
                </a:cxn>
                <a:cxn ang="0">
                  <a:pos x="248" y="390"/>
                </a:cxn>
                <a:cxn ang="0">
                  <a:pos x="241" y="334"/>
                </a:cxn>
                <a:cxn ang="0">
                  <a:pos x="259" y="249"/>
                </a:cxn>
                <a:cxn ang="0">
                  <a:pos x="263" y="181"/>
                </a:cxn>
                <a:cxn ang="0">
                  <a:pos x="309" y="139"/>
                </a:cxn>
                <a:cxn ang="0">
                  <a:pos x="309" y="120"/>
                </a:cxn>
                <a:cxn ang="0">
                  <a:pos x="294" y="99"/>
                </a:cxn>
                <a:cxn ang="0">
                  <a:pos x="294" y="68"/>
                </a:cxn>
                <a:cxn ang="0">
                  <a:pos x="294" y="23"/>
                </a:cxn>
                <a:cxn ang="0">
                  <a:pos x="276" y="0"/>
                </a:cxn>
                <a:cxn ang="0">
                  <a:pos x="237" y="16"/>
                </a:cxn>
                <a:cxn ang="0">
                  <a:pos x="197" y="25"/>
                </a:cxn>
                <a:cxn ang="0">
                  <a:pos x="120" y="41"/>
                </a:cxn>
                <a:cxn ang="0">
                  <a:pos x="83" y="46"/>
                </a:cxn>
                <a:cxn ang="0">
                  <a:pos x="30" y="68"/>
                </a:cxn>
                <a:cxn ang="0">
                  <a:pos x="0" y="68"/>
                </a:cxn>
                <a:cxn ang="0">
                  <a:pos x="0" y="99"/>
                </a:cxn>
                <a:cxn ang="0">
                  <a:pos x="0" y="128"/>
                </a:cxn>
              </a:cxnLst>
              <a:rect l="0" t="0" r="r" b="b"/>
              <a:pathLst>
                <a:path w="309" h="558">
                  <a:moveTo>
                    <a:pt x="0" y="128"/>
                  </a:moveTo>
                  <a:lnTo>
                    <a:pt x="13" y="161"/>
                  </a:lnTo>
                  <a:lnTo>
                    <a:pt x="29" y="197"/>
                  </a:lnTo>
                  <a:lnTo>
                    <a:pt x="45" y="203"/>
                  </a:lnTo>
                  <a:lnTo>
                    <a:pt x="61" y="245"/>
                  </a:lnTo>
                  <a:lnTo>
                    <a:pt x="45" y="256"/>
                  </a:lnTo>
                  <a:lnTo>
                    <a:pt x="40" y="292"/>
                  </a:lnTo>
                  <a:lnTo>
                    <a:pt x="61" y="334"/>
                  </a:lnTo>
                  <a:lnTo>
                    <a:pt x="79" y="381"/>
                  </a:lnTo>
                  <a:lnTo>
                    <a:pt x="98" y="390"/>
                  </a:lnTo>
                  <a:lnTo>
                    <a:pt x="108" y="453"/>
                  </a:lnTo>
                  <a:lnTo>
                    <a:pt x="118" y="503"/>
                  </a:lnTo>
                  <a:lnTo>
                    <a:pt x="140" y="551"/>
                  </a:lnTo>
                  <a:lnTo>
                    <a:pt x="140" y="558"/>
                  </a:lnTo>
                  <a:lnTo>
                    <a:pt x="263" y="543"/>
                  </a:lnTo>
                  <a:lnTo>
                    <a:pt x="248" y="503"/>
                  </a:lnTo>
                  <a:lnTo>
                    <a:pt x="254" y="453"/>
                  </a:lnTo>
                  <a:lnTo>
                    <a:pt x="248" y="390"/>
                  </a:lnTo>
                  <a:lnTo>
                    <a:pt x="241" y="334"/>
                  </a:lnTo>
                  <a:lnTo>
                    <a:pt x="259" y="249"/>
                  </a:lnTo>
                  <a:lnTo>
                    <a:pt x="263" y="181"/>
                  </a:lnTo>
                  <a:lnTo>
                    <a:pt x="309" y="139"/>
                  </a:lnTo>
                  <a:lnTo>
                    <a:pt x="309" y="120"/>
                  </a:lnTo>
                  <a:lnTo>
                    <a:pt x="294" y="99"/>
                  </a:lnTo>
                  <a:lnTo>
                    <a:pt x="294" y="68"/>
                  </a:lnTo>
                  <a:lnTo>
                    <a:pt x="294" y="23"/>
                  </a:lnTo>
                  <a:lnTo>
                    <a:pt x="276" y="0"/>
                  </a:lnTo>
                  <a:lnTo>
                    <a:pt x="237" y="16"/>
                  </a:lnTo>
                  <a:lnTo>
                    <a:pt x="197" y="25"/>
                  </a:lnTo>
                  <a:lnTo>
                    <a:pt x="120" y="41"/>
                  </a:lnTo>
                  <a:lnTo>
                    <a:pt x="83" y="46"/>
                  </a:lnTo>
                  <a:lnTo>
                    <a:pt x="30" y="68"/>
                  </a:lnTo>
                  <a:lnTo>
                    <a:pt x="0" y="68"/>
                  </a:lnTo>
                  <a:lnTo>
                    <a:pt x="0" y="99"/>
                  </a:lnTo>
                  <a:lnTo>
                    <a:pt x="0" y="12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3" name="Freeform 142"/>
            <p:cNvSpPr>
              <a:spLocks/>
            </p:cNvSpPr>
            <p:nvPr/>
          </p:nvSpPr>
          <p:spPr bwMode="auto">
            <a:xfrm>
              <a:off x="11291457" y="2041098"/>
              <a:ext cx="167365" cy="391667"/>
            </a:xfrm>
            <a:custGeom>
              <a:avLst/>
              <a:gdLst/>
              <a:ahLst/>
              <a:cxnLst>
                <a:cxn ang="0">
                  <a:pos x="100" y="0"/>
                </a:cxn>
                <a:cxn ang="0">
                  <a:pos x="76" y="7"/>
                </a:cxn>
                <a:cxn ang="0">
                  <a:pos x="51" y="7"/>
                </a:cxn>
                <a:cxn ang="0">
                  <a:pos x="51" y="34"/>
                </a:cxn>
                <a:cxn ang="0">
                  <a:pos x="46" y="54"/>
                </a:cxn>
                <a:cxn ang="0">
                  <a:pos x="35" y="70"/>
                </a:cxn>
                <a:cxn ang="0">
                  <a:pos x="53" y="93"/>
                </a:cxn>
                <a:cxn ang="0">
                  <a:pos x="53" y="138"/>
                </a:cxn>
                <a:cxn ang="0">
                  <a:pos x="53" y="169"/>
                </a:cxn>
                <a:cxn ang="0">
                  <a:pos x="68" y="190"/>
                </a:cxn>
                <a:cxn ang="0">
                  <a:pos x="68" y="209"/>
                </a:cxn>
                <a:cxn ang="0">
                  <a:pos x="22" y="251"/>
                </a:cxn>
                <a:cxn ang="0">
                  <a:pos x="18" y="319"/>
                </a:cxn>
                <a:cxn ang="0">
                  <a:pos x="0" y="404"/>
                </a:cxn>
                <a:cxn ang="0">
                  <a:pos x="7" y="460"/>
                </a:cxn>
                <a:cxn ang="0">
                  <a:pos x="13" y="523"/>
                </a:cxn>
                <a:cxn ang="0">
                  <a:pos x="7" y="573"/>
                </a:cxn>
                <a:cxn ang="0">
                  <a:pos x="22" y="613"/>
                </a:cxn>
                <a:cxn ang="0">
                  <a:pos x="221" y="565"/>
                </a:cxn>
                <a:cxn ang="0">
                  <a:pos x="232" y="530"/>
                </a:cxn>
                <a:cxn ang="0">
                  <a:pos x="271" y="517"/>
                </a:cxn>
                <a:cxn ang="0">
                  <a:pos x="266" y="505"/>
                </a:cxn>
                <a:cxn ang="0">
                  <a:pos x="275" y="456"/>
                </a:cxn>
                <a:cxn ang="0">
                  <a:pos x="275" y="456"/>
                </a:cxn>
                <a:cxn ang="0">
                  <a:pos x="232" y="412"/>
                </a:cxn>
                <a:cxn ang="0">
                  <a:pos x="100" y="0"/>
                </a:cxn>
              </a:cxnLst>
              <a:rect l="0" t="0" r="r" b="b"/>
              <a:pathLst>
                <a:path w="275" h="613">
                  <a:moveTo>
                    <a:pt x="100" y="0"/>
                  </a:moveTo>
                  <a:lnTo>
                    <a:pt x="76" y="7"/>
                  </a:lnTo>
                  <a:lnTo>
                    <a:pt x="51" y="7"/>
                  </a:lnTo>
                  <a:lnTo>
                    <a:pt x="51" y="34"/>
                  </a:lnTo>
                  <a:lnTo>
                    <a:pt x="46" y="54"/>
                  </a:lnTo>
                  <a:lnTo>
                    <a:pt x="35" y="70"/>
                  </a:lnTo>
                  <a:lnTo>
                    <a:pt x="53" y="93"/>
                  </a:lnTo>
                  <a:lnTo>
                    <a:pt x="53" y="138"/>
                  </a:lnTo>
                  <a:lnTo>
                    <a:pt x="53" y="169"/>
                  </a:lnTo>
                  <a:lnTo>
                    <a:pt x="68" y="190"/>
                  </a:lnTo>
                  <a:lnTo>
                    <a:pt x="68" y="209"/>
                  </a:lnTo>
                  <a:lnTo>
                    <a:pt x="22" y="251"/>
                  </a:lnTo>
                  <a:lnTo>
                    <a:pt x="18" y="319"/>
                  </a:lnTo>
                  <a:lnTo>
                    <a:pt x="0" y="404"/>
                  </a:lnTo>
                  <a:lnTo>
                    <a:pt x="7" y="460"/>
                  </a:lnTo>
                  <a:lnTo>
                    <a:pt x="13" y="523"/>
                  </a:lnTo>
                  <a:lnTo>
                    <a:pt x="7" y="573"/>
                  </a:lnTo>
                  <a:lnTo>
                    <a:pt x="22" y="613"/>
                  </a:lnTo>
                  <a:lnTo>
                    <a:pt x="221" y="565"/>
                  </a:lnTo>
                  <a:lnTo>
                    <a:pt x="232" y="530"/>
                  </a:lnTo>
                  <a:lnTo>
                    <a:pt x="271" y="517"/>
                  </a:lnTo>
                  <a:lnTo>
                    <a:pt x="266" y="505"/>
                  </a:lnTo>
                  <a:lnTo>
                    <a:pt x="275" y="456"/>
                  </a:lnTo>
                  <a:lnTo>
                    <a:pt x="275" y="456"/>
                  </a:lnTo>
                  <a:lnTo>
                    <a:pt x="232" y="412"/>
                  </a:lnTo>
                  <a:lnTo>
                    <a:pt x="100" y="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4" name="Freeform 143"/>
            <p:cNvSpPr>
              <a:spLocks/>
            </p:cNvSpPr>
            <p:nvPr/>
          </p:nvSpPr>
          <p:spPr bwMode="auto">
            <a:xfrm>
              <a:off x="11228925" y="2515322"/>
              <a:ext cx="189435" cy="182393"/>
            </a:xfrm>
            <a:custGeom>
              <a:avLst/>
              <a:gdLst/>
              <a:ahLst/>
              <a:cxnLst>
                <a:cxn ang="0">
                  <a:pos x="19" y="163"/>
                </a:cxn>
                <a:cxn ang="0">
                  <a:pos x="19" y="200"/>
                </a:cxn>
                <a:cxn ang="0">
                  <a:pos x="44" y="231"/>
                </a:cxn>
                <a:cxn ang="0">
                  <a:pos x="18" y="265"/>
                </a:cxn>
                <a:cxn ang="0">
                  <a:pos x="26" y="285"/>
                </a:cxn>
                <a:cxn ang="0">
                  <a:pos x="48" y="275"/>
                </a:cxn>
                <a:cxn ang="0">
                  <a:pos x="72" y="253"/>
                </a:cxn>
                <a:cxn ang="0">
                  <a:pos x="80" y="243"/>
                </a:cxn>
                <a:cxn ang="0">
                  <a:pos x="109" y="215"/>
                </a:cxn>
                <a:cxn ang="0">
                  <a:pos x="136" y="199"/>
                </a:cxn>
                <a:cxn ang="0">
                  <a:pos x="183" y="199"/>
                </a:cxn>
                <a:cxn ang="0">
                  <a:pos x="201" y="188"/>
                </a:cxn>
                <a:cxn ang="0">
                  <a:pos x="216" y="178"/>
                </a:cxn>
                <a:cxn ang="0">
                  <a:pos x="238" y="167"/>
                </a:cxn>
                <a:cxn ang="0">
                  <a:pos x="272" y="157"/>
                </a:cxn>
                <a:cxn ang="0">
                  <a:pos x="298" y="153"/>
                </a:cxn>
                <a:cxn ang="0">
                  <a:pos x="309" y="145"/>
                </a:cxn>
                <a:cxn ang="0">
                  <a:pos x="277" y="0"/>
                </a:cxn>
                <a:cxn ang="0">
                  <a:pos x="132" y="28"/>
                </a:cxn>
                <a:cxn ang="0">
                  <a:pos x="0" y="53"/>
                </a:cxn>
                <a:cxn ang="0">
                  <a:pos x="0" y="57"/>
                </a:cxn>
                <a:cxn ang="0">
                  <a:pos x="19" y="163"/>
                </a:cxn>
              </a:cxnLst>
              <a:rect l="0" t="0" r="r" b="b"/>
              <a:pathLst>
                <a:path w="309" h="285">
                  <a:moveTo>
                    <a:pt x="19" y="163"/>
                  </a:moveTo>
                  <a:lnTo>
                    <a:pt x="19" y="200"/>
                  </a:lnTo>
                  <a:lnTo>
                    <a:pt x="44" y="231"/>
                  </a:lnTo>
                  <a:lnTo>
                    <a:pt x="18" y="265"/>
                  </a:lnTo>
                  <a:lnTo>
                    <a:pt x="26" y="285"/>
                  </a:lnTo>
                  <a:lnTo>
                    <a:pt x="48" y="275"/>
                  </a:lnTo>
                  <a:lnTo>
                    <a:pt x="72" y="253"/>
                  </a:lnTo>
                  <a:lnTo>
                    <a:pt x="80" y="243"/>
                  </a:lnTo>
                  <a:lnTo>
                    <a:pt x="109" y="215"/>
                  </a:lnTo>
                  <a:lnTo>
                    <a:pt x="136" y="199"/>
                  </a:lnTo>
                  <a:lnTo>
                    <a:pt x="183" y="199"/>
                  </a:lnTo>
                  <a:lnTo>
                    <a:pt x="201" y="188"/>
                  </a:lnTo>
                  <a:lnTo>
                    <a:pt x="216" y="178"/>
                  </a:lnTo>
                  <a:lnTo>
                    <a:pt x="238" y="167"/>
                  </a:lnTo>
                  <a:lnTo>
                    <a:pt x="272" y="157"/>
                  </a:lnTo>
                  <a:lnTo>
                    <a:pt x="298" y="153"/>
                  </a:lnTo>
                  <a:lnTo>
                    <a:pt x="309" y="145"/>
                  </a:lnTo>
                  <a:lnTo>
                    <a:pt x="277" y="0"/>
                  </a:lnTo>
                  <a:lnTo>
                    <a:pt x="132" y="28"/>
                  </a:lnTo>
                  <a:lnTo>
                    <a:pt x="0" y="53"/>
                  </a:lnTo>
                  <a:lnTo>
                    <a:pt x="0" y="57"/>
                  </a:lnTo>
                  <a:lnTo>
                    <a:pt x="19" y="163"/>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5" name="Freeform 144"/>
            <p:cNvSpPr>
              <a:spLocks/>
            </p:cNvSpPr>
            <p:nvPr/>
          </p:nvSpPr>
          <p:spPr bwMode="auto">
            <a:xfrm>
              <a:off x="11398130" y="2501883"/>
              <a:ext cx="80924" cy="105596"/>
            </a:xfrm>
            <a:custGeom>
              <a:avLst/>
              <a:gdLst/>
              <a:ahLst/>
              <a:cxnLst>
                <a:cxn ang="0">
                  <a:pos x="122" y="76"/>
                </a:cxn>
                <a:cxn ang="0">
                  <a:pos x="117" y="69"/>
                </a:cxn>
                <a:cxn ang="0">
                  <a:pos x="109" y="62"/>
                </a:cxn>
                <a:cxn ang="0">
                  <a:pos x="95" y="55"/>
                </a:cxn>
                <a:cxn ang="0">
                  <a:pos x="89" y="51"/>
                </a:cxn>
                <a:cxn ang="0">
                  <a:pos x="82" y="37"/>
                </a:cxn>
                <a:cxn ang="0">
                  <a:pos x="68" y="22"/>
                </a:cxn>
                <a:cxn ang="0">
                  <a:pos x="54" y="0"/>
                </a:cxn>
                <a:cxn ang="0">
                  <a:pos x="0" y="22"/>
                </a:cxn>
                <a:cxn ang="0">
                  <a:pos x="32" y="167"/>
                </a:cxn>
                <a:cxn ang="0">
                  <a:pos x="43" y="157"/>
                </a:cxn>
                <a:cxn ang="0">
                  <a:pos x="52" y="151"/>
                </a:cxn>
                <a:cxn ang="0">
                  <a:pos x="71" y="140"/>
                </a:cxn>
                <a:cxn ang="0">
                  <a:pos x="71" y="126"/>
                </a:cxn>
                <a:cxn ang="0">
                  <a:pos x="71" y="119"/>
                </a:cxn>
                <a:cxn ang="0">
                  <a:pos x="71" y="104"/>
                </a:cxn>
                <a:cxn ang="0">
                  <a:pos x="71" y="92"/>
                </a:cxn>
                <a:cxn ang="0">
                  <a:pos x="71" y="79"/>
                </a:cxn>
                <a:cxn ang="0">
                  <a:pos x="71" y="74"/>
                </a:cxn>
                <a:cxn ang="0">
                  <a:pos x="78" y="69"/>
                </a:cxn>
                <a:cxn ang="0">
                  <a:pos x="86" y="69"/>
                </a:cxn>
                <a:cxn ang="0">
                  <a:pos x="99" y="74"/>
                </a:cxn>
                <a:cxn ang="0">
                  <a:pos x="103" y="83"/>
                </a:cxn>
                <a:cxn ang="0">
                  <a:pos x="110" y="105"/>
                </a:cxn>
                <a:cxn ang="0">
                  <a:pos x="110" y="110"/>
                </a:cxn>
                <a:cxn ang="0">
                  <a:pos x="120" y="118"/>
                </a:cxn>
                <a:cxn ang="0">
                  <a:pos x="127" y="110"/>
                </a:cxn>
                <a:cxn ang="0">
                  <a:pos x="129" y="105"/>
                </a:cxn>
                <a:cxn ang="0">
                  <a:pos x="131" y="101"/>
                </a:cxn>
                <a:cxn ang="0">
                  <a:pos x="122" y="76"/>
                </a:cxn>
              </a:cxnLst>
              <a:rect l="0" t="0" r="r" b="b"/>
              <a:pathLst>
                <a:path w="131" h="167">
                  <a:moveTo>
                    <a:pt x="122" y="76"/>
                  </a:moveTo>
                  <a:lnTo>
                    <a:pt x="117" y="69"/>
                  </a:lnTo>
                  <a:lnTo>
                    <a:pt x="109" y="62"/>
                  </a:lnTo>
                  <a:lnTo>
                    <a:pt x="95" y="55"/>
                  </a:lnTo>
                  <a:lnTo>
                    <a:pt x="89" y="51"/>
                  </a:lnTo>
                  <a:lnTo>
                    <a:pt x="82" y="37"/>
                  </a:lnTo>
                  <a:lnTo>
                    <a:pt x="68" y="22"/>
                  </a:lnTo>
                  <a:lnTo>
                    <a:pt x="54" y="0"/>
                  </a:lnTo>
                  <a:lnTo>
                    <a:pt x="0" y="22"/>
                  </a:lnTo>
                  <a:lnTo>
                    <a:pt x="32" y="167"/>
                  </a:lnTo>
                  <a:lnTo>
                    <a:pt x="43" y="157"/>
                  </a:lnTo>
                  <a:lnTo>
                    <a:pt x="52" y="151"/>
                  </a:lnTo>
                  <a:lnTo>
                    <a:pt x="71" y="140"/>
                  </a:lnTo>
                  <a:lnTo>
                    <a:pt x="71" y="126"/>
                  </a:lnTo>
                  <a:lnTo>
                    <a:pt x="71" y="119"/>
                  </a:lnTo>
                  <a:lnTo>
                    <a:pt x="71" y="104"/>
                  </a:lnTo>
                  <a:lnTo>
                    <a:pt x="71" y="92"/>
                  </a:lnTo>
                  <a:lnTo>
                    <a:pt x="71" y="79"/>
                  </a:lnTo>
                  <a:lnTo>
                    <a:pt x="71" y="74"/>
                  </a:lnTo>
                  <a:lnTo>
                    <a:pt x="78" y="69"/>
                  </a:lnTo>
                  <a:lnTo>
                    <a:pt x="86" y="69"/>
                  </a:lnTo>
                  <a:lnTo>
                    <a:pt x="99" y="74"/>
                  </a:lnTo>
                  <a:lnTo>
                    <a:pt x="103" y="83"/>
                  </a:lnTo>
                  <a:lnTo>
                    <a:pt x="110" y="105"/>
                  </a:lnTo>
                  <a:lnTo>
                    <a:pt x="110" y="110"/>
                  </a:lnTo>
                  <a:lnTo>
                    <a:pt x="120" y="118"/>
                  </a:lnTo>
                  <a:lnTo>
                    <a:pt x="127" y="110"/>
                  </a:lnTo>
                  <a:lnTo>
                    <a:pt x="129" y="105"/>
                  </a:lnTo>
                  <a:lnTo>
                    <a:pt x="131" y="101"/>
                  </a:lnTo>
                  <a:lnTo>
                    <a:pt x="122" y="7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6" name="Freeform 145"/>
            <p:cNvSpPr>
              <a:spLocks/>
            </p:cNvSpPr>
            <p:nvPr/>
          </p:nvSpPr>
          <p:spPr bwMode="auto">
            <a:xfrm>
              <a:off x="11228925" y="2371327"/>
              <a:ext cx="364159" cy="195834"/>
            </a:xfrm>
            <a:custGeom>
              <a:avLst/>
              <a:gdLst/>
              <a:ahLst/>
              <a:cxnLst>
                <a:cxn ang="0">
                  <a:pos x="576" y="181"/>
                </a:cxn>
                <a:cxn ang="0">
                  <a:pos x="556" y="161"/>
                </a:cxn>
                <a:cxn ang="0">
                  <a:pos x="530" y="142"/>
                </a:cxn>
                <a:cxn ang="0">
                  <a:pos x="534" y="159"/>
                </a:cxn>
                <a:cxn ang="0">
                  <a:pos x="558" y="192"/>
                </a:cxn>
                <a:cxn ang="0">
                  <a:pos x="523" y="203"/>
                </a:cxn>
                <a:cxn ang="0">
                  <a:pos x="478" y="207"/>
                </a:cxn>
                <a:cxn ang="0">
                  <a:pos x="466" y="193"/>
                </a:cxn>
                <a:cxn ang="0">
                  <a:pos x="444" y="177"/>
                </a:cxn>
                <a:cxn ang="0">
                  <a:pos x="444" y="149"/>
                </a:cxn>
                <a:cxn ang="0">
                  <a:pos x="401" y="120"/>
                </a:cxn>
                <a:cxn ang="0">
                  <a:pos x="376" y="120"/>
                </a:cxn>
                <a:cxn ang="0">
                  <a:pos x="372" y="92"/>
                </a:cxn>
                <a:cxn ang="0">
                  <a:pos x="391" y="70"/>
                </a:cxn>
                <a:cxn ang="0">
                  <a:pos x="417" y="52"/>
                </a:cxn>
                <a:cxn ang="0">
                  <a:pos x="415" y="36"/>
                </a:cxn>
                <a:cxn ang="0">
                  <a:pos x="394" y="36"/>
                </a:cxn>
                <a:cxn ang="0">
                  <a:pos x="372" y="0"/>
                </a:cxn>
                <a:cxn ang="0">
                  <a:pos x="322" y="48"/>
                </a:cxn>
                <a:cxn ang="0">
                  <a:pos x="0" y="111"/>
                </a:cxn>
                <a:cxn ang="0">
                  <a:pos x="0" y="278"/>
                </a:cxn>
                <a:cxn ang="0">
                  <a:pos x="277" y="225"/>
                </a:cxn>
                <a:cxn ang="0">
                  <a:pos x="345" y="225"/>
                </a:cxn>
                <a:cxn ang="0">
                  <a:pos x="366" y="254"/>
                </a:cxn>
                <a:cxn ang="0">
                  <a:pos x="386" y="265"/>
                </a:cxn>
                <a:cxn ang="0">
                  <a:pos x="399" y="279"/>
                </a:cxn>
                <a:cxn ang="0">
                  <a:pos x="408" y="306"/>
                </a:cxn>
                <a:cxn ang="0">
                  <a:pos x="422" y="306"/>
                </a:cxn>
                <a:cxn ang="0">
                  <a:pos x="435" y="274"/>
                </a:cxn>
                <a:cxn ang="0">
                  <a:pos x="453" y="247"/>
                </a:cxn>
                <a:cxn ang="0">
                  <a:pos x="473" y="252"/>
                </a:cxn>
                <a:cxn ang="0">
                  <a:pos x="477" y="281"/>
                </a:cxn>
                <a:cxn ang="0">
                  <a:pos x="503" y="256"/>
                </a:cxn>
                <a:cxn ang="0">
                  <a:pos x="519" y="247"/>
                </a:cxn>
                <a:cxn ang="0">
                  <a:pos x="553" y="239"/>
                </a:cxn>
                <a:cxn ang="0">
                  <a:pos x="581" y="221"/>
                </a:cxn>
                <a:cxn ang="0">
                  <a:pos x="595" y="199"/>
                </a:cxn>
              </a:cxnLst>
              <a:rect l="0" t="0" r="r" b="b"/>
              <a:pathLst>
                <a:path w="595" h="306">
                  <a:moveTo>
                    <a:pt x="587" y="192"/>
                  </a:moveTo>
                  <a:lnTo>
                    <a:pt x="576" y="181"/>
                  </a:lnTo>
                  <a:lnTo>
                    <a:pt x="569" y="172"/>
                  </a:lnTo>
                  <a:lnTo>
                    <a:pt x="556" y="161"/>
                  </a:lnTo>
                  <a:lnTo>
                    <a:pt x="538" y="149"/>
                  </a:lnTo>
                  <a:lnTo>
                    <a:pt x="530" y="142"/>
                  </a:lnTo>
                  <a:lnTo>
                    <a:pt x="527" y="150"/>
                  </a:lnTo>
                  <a:lnTo>
                    <a:pt x="534" y="159"/>
                  </a:lnTo>
                  <a:lnTo>
                    <a:pt x="548" y="179"/>
                  </a:lnTo>
                  <a:lnTo>
                    <a:pt x="558" y="192"/>
                  </a:lnTo>
                  <a:lnTo>
                    <a:pt x="545" y="203"/>
                  </a:lnTo>
                  <a:lnTo>
                    <a:pt x="523" y="203"/>
                  </a:lnTo>
                  <a:lnTo>
                    <a:pt x="488" y="217"/>
                  </a:lnTo>
                  <a:lnTo>
                    <a:pt x="478" y="207"/>
                  </a:lnTo>
                  <a:lnTo>
                    <a:pt x="474" y="199"/>
                  </a:lnTo>
                  <a:lnTo>
                    <a:pt x="466" y="193"/>
                  </a:lnTo>
                  <a:lnTo>
                    <a:pt x="455" y="184"/>
                  </a:lnTo>
                  <a:lnTo>
                    <a:pt x="444" y="177"/>
                  </a:lnTo>
                  <a:lnTo>
                    <a:pt x="452" y="164"/>
                  </a:lnTo>
                  <a:lnTo>
                    <a:pt x="444" y="149"/>
                  </a:lnTo>
                  <a:lnTo>
                    <a:pt x="426" y="134"/>
                  </a:lnTo>
                  <a:lnTo>
                    <a:pt x="401" y="120"/>
                  </a:lnTo>
                  <a:lnTo>
                    <a:pt x="387" y="124"/>
                  </a:lnTo>
                  <a:lnTo>
                    <a:pt x="376" y="120"/>
                  </a:lnTo>
                  <a:lnTo>
                    <a:pt x="372" y="111"/>
                  </a:lnTo>
                  <a:lnTo>
                    <a:pt x="372" y="92"/>
                  </a:lnTo>
                  <a:lnTo>
                    <a:pt x="380" y="78"/>
                  </a:lnTo>
                  <a:lnTo>
                    <a:pt x="391" y="70"/>
                  </a:lnTo>
                  <a:lnTo>
                    <a:pt x="404" y="60"/>
                  </a:lnTo>
                  <a:lnTo>
                    <a:pt x="417" y="52"/>
                  </a:lnTo>
                  <a:lnTo>
                    <a:pt x="422" y="42"/>
                  </a:lnTo>
                  <a:lnTo>
                    <a:pt x="415" y="36"/>
                  </a:lnTo>
                  <a:lnTo>
                    <a:pt x="402" y="36"/>
                  </a:lnTo>
                  <a:lnTo>
                    <a:pt x="394" y="36"/>
                  </a:lnTo>
                  <a:lnTo>
                    <a:pt x="381" y="17"/>
                  </a:lnTo>
                  <a:lnTo>
                    <a:pt x="372" y="0"/>
                  </a:lnTo>
                  <a:lnTo>
                    <a:pt x="333" y="13"/>
                  </a:lnTo>
                  <a:lnTo>
                    <a:pt x="322" y="48"/>
                  </a:lnTo>
                  <a:lnTo>
                    <a:pt x="123" y="96"/>
                  </a:lnTo>
                  <a:lnTo>
                    <a:pt x="0" y="111"/>
                  </a:lnTo>
                  <a:lnTo>
                    <a:pt x="0" y="181"/>
                  </a:lnTo>
                  <a:lnTo>
                    <a:pt x="0" y="278"/>
                  </a:lnTo>
                  <a:lnTo>
                    <a:pt x="132" y="253"/>
                  </a:lnTo>
                  <a:lnTo>
                    <a:pt x="277" y="225"/>
                  </a:lnTo>
                  <a:lnTo>
                    <a:pt x="331" y="203"/>
                  </a:lnTo>
                  <a:lnTo>
                    <a:pt x="345" y="225"/>
                  </a:lnTo>
                  <a:lnTo>
                    <a:pt x="359" y="240"/>
                  </a:lnTo>
                  <a:lnTo>
                    <a:pt x="366" y="254"/>
                  </a:lnTo>
                  <a:lnTo>
                    <a:pt x="372" y="258"/>
                  </a:lnTo>
                  <a:lnTo>
                    <a:pt x="386" y="265"/>
                  </a:lnTo>
                  <a:lnTo>
                    <a:pt x="394" y="272"/>
                  </a:lnTo>
                  <a:lnTo>
                    <a:pt x="399" y="279"/>
                  </a:lnTo>
                  <a:lnTo>
                    <a:pt x="408" y="304"/>
                  </a:lnTo>
                  <a:lnTo>
                    <a:pt x="408" y="306"/>
                  </a:lnTo>
                  <a:lnTo>
                    <a:pt x="415" y="306"/>
                  </a:lnTo>
                  <a:lnTo>
                    <a:pt x="422" y="306"/>
                  </a:lnTo>
                  <a:lnTo>
                    <a:pt x="435" y="292"/>
                  </a:lnTo>
                  <a:lnTo>
                    <a:pt x="435" y="274"/>
                  </a:lnTo>
                  <a:lnTo>
                    <a:pt x="448" y="258"/>
                  </a:lnTo>
                  <a:lnTo>
                    <a:pt x="453" y="247"/>
                  </a:lnTo>
                  <a:lnTo>
                    <a:pt x="465" y="239"/>
                  </a:lnTo>
                  <a:lnTo>
                    <a:pt x="473" y="252"/>
                  </a:lnTo>
                  <a:lnTo>
                    <a:pt x="477" y="272"/>
                  </a:lnTo>
                  <a:lnTo>
                    <a:pt x="477" y="281"/>
                  </a:lnTo>
                  <a:lnTo>
                    <a:pt x="494" y="272"/>
                  </a:lnTo>
                  <a:lnTo>
                    <a:pt x="503" y="256"/>
                  </a:lnTo>
                  <a:lnTo>
                    <a:pt x="503" y="247"/>
                  </a:lnTo>
                  <a:lnTo>
                    <a:pt x="519" y="247"/>
                  </a:lnTo>
                  <a:lnTo>
                    <a:pt x="533" y="239"/>
                  </a:lnTo>
                  <a:lnTo>
                    <a:pt x="553" y="239"/>
                  </a:lnTo>
                  <a:lnTo>
                    <a:pt x="565" y="225"/>
                  </a:lnTo>
                  <a:lnTo>
                    <a:pt x="581" y="221"/>
                  </a:lnTo>
                  <a:lnTo>
                    <a:pt x="592" y="213"/>
                  </a:lnTo>
                  <a:lnTo>
                    <a:pt x="595" y="199"/>
                  </a:lnTo>
                  <a:lnTo>
                    <a:pt x="587" y="192"/>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7" name="Freeform 146"/>
            <p:cNvSpPr>
              <a:spLocks/>
            </p:cNvSpPr>
            <p:nvPr/>
          </p:nvSpPr>
          <p:spPr bwMode="auto">
            <a:xfrm>
              <a:off x="11512160" y="2553720"/>
              <a:ext cx="34944" cy="24959"/>
            </a:xfrm>
            <a:custGeom>
              <a:avLst/>
              <a:gdLst/>
              <a:ahLst/>
              <a:cxnLst>
                <a:cxn ang="0">
                  <a:pos x="13" y="38"/>
                </a:cxn>
                <a:cxn ang="0">
                  <a:pos x="31" y="38"/>
                </a:cxn>
                <a:cxn ang="0">
                  <a:pos x="46" y="24"/>
                </a:cxn>
                <a:cxn ang="0">
                  <a:pos x="56" y="16"/>
                </a:cxn>
                <a:cxn ang="0">
                  <a:pos x="35" y="6"/>
                </a:cxn>
                <a:cxn ang="0">
                  <a:pos x="35" y="6"/>
                </a:cxn>
                <a:cxn ang="0">
                  <a:pos x="27" y="2"/>
                </a:cxn>
                <a:cxn ang="0">
                  <a:pos x="21" y="0"/>
                </a:cxn>
                <a:cxn ang="0">
                  <a:pos x="20" y="0"/>
                </a:cxn>
                <a:cxn ang="0">
                  <a:pos x="18" y="0"/>
                </a:cxn>
                <a:cxn ang="0">
                  <a:pos x="18" y="0"/>
                </a:cxn>
                <a:cxn ang="0">
                  <a:pos x="0" y="29"/>
                </a:cxn>
                <a:cxn ang="0">
                  <a:pos x="13" y="38"/>
                </a:cxn>
              </a:cxnLst>
              <a:rect l="0" t="0" r="r" b="b"/>
              <a:pathLst>
                <a:path w="56" h="38">
                  <a:moveTo>
                    <a:pt x="13" y="38"/>
                  </a:moveTo>
                  <a:lnTo>
                    <a:pt x="31" y="38"/>
                  </a:lnTo>
                  <a:lnTo>
                    <a:pt x="46" y="24"/>
                  </a:lnTo>
                  <a:lnTo>
                    <a:pt x="56" y="16"/>
                  </a:lnTo>
                  <a:lnTo>
                    <a:pt x="35" y="6"/>
                  </a:lnTo>
                  <a:lnTo>
                    <a:pt x="35" y="6"/>
                  </a:lnTo>
                  <a:lnTo>
                    <a:pt x="27" y="2"/>
                  </a:lnTo>
                  <a:lnTo>
                    <a:pt x="21" y="0"/>
                  </a:lnTo>
                  <a:lnTo>
                    <a:pt x="20" y="0"/>
                  </a:lnTo>
                  <a:lnTo>
                    <a:pt x="18" y="0"/>
                  </a:lnTo>
                  <a:lnTo>
                    <a:pt x="18" y="0"/>
                  </a:lnTo>
                  <a:lnTo>
                    <a:pt x="0" y="29"/>
                  </a:lnTo>
                  <a:lnTo>
                    <a:pt x="13" y="3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8" name="Freeform 147"/>
            <p:cNvSpPr>
              <a:spLocks/>
            </p:cNvSpPr>
            <p:nvPr/>
          </p:nvSpPr>
          <p:spPr bwMode="auto">
            <a:xfrm>
              <a:off x="11089147" y="2684276"/>
              <a:ext cx="139778" cy="332149"/>
            </a:xfrm>
            <a:custGeom>
              <a:avLst/>
              <a:gdLst/>
              <a:ahLst/>
              <a:cxnLst>
                <a:cxn ang="0">
                  <a:pos x="198" y="71"/>
                </a:cxn>
                <a:cxn ang="0">
                  <a:pos x="198" y="52"/>
                </a:cxn>
                <a:cxn ang="0">
                  <a:pos x="186" y="36"/>
                </a:cxn>
                <a:cxn ang="0">
                  <a:pos x="115" y="14"/>
                </a:cxn>
                <a:cxn ang="0">
                  <a:pos x="41" y="0"/>
                </a:cxn>
                <a:cxn ang="0">
                  <a:pos x="37" y="14"/>
                </a:cxn>
                <a:cxn ang="0">
                  <a:pos x="32" y="36"/>
                </a:cxn>
                <a:cxn ang="0">
                  <a:pos x="18" y="50"/>
                </a:cxn>
                <a:cxn ang="0">
                  <a:pos x="7" y="77"/>
                </a:cxn>
                <a:cxn ang="0">
                  <a:pos x="9" y="110"/>
                </a:cxn>
                <a:cxn ang="0">
                  <a:pos x="11" y="138"/>
                </a:cxn>
                <a:cxn ang="0">
                  <a:pos x="8" y="167"/>
                </a:cxn>
                <a:cxn ang="0">
                  <a:pos x="26" y="177"/>
                </a:cxn>
                <a:cxn ang="0">
                  <a:pos x="43" y="188"/>
                </a:cxn>
                <a:cxn ang="0">
                  <a:pos x="57" y="211"/>
                </a:cxn>
                <a:cxn ang="0">
                  <a:pos x="79" y="231"/>
                </a:cxn>
                <a:cxn ang="0">
                  <a:pos x="108" y="250"/>
                </a:cxn>
                <a:cxn ang="0">
                  <a:pos x="108" y="260"/>
                </a:cxn>
                <a:cxn ang="0">
                  <a:pos x="93" y="292"/>
                </a:cxn>
                <a:cxn ang="0">
                  <a:pos x="55" y="321"/>
                </a:cxn>
                <a:cxn ang="0">
                  <a:pos x="15" y="351"/>
                </a:cxn>
                <a:cxn ang="0">
                  <a:pos x="5" y="369"/>
                </a:cxn>
                <a:cxn ang="0">
                  <a:pos x="0" y="397"/>
                </a:cxn>
                <a:cxn ang="0">
                  <a:pos x="3" y="414"/>
                </a:cxn>
                <a:cxn ang="0">
                  <a:pos x="14" y="435"/>
                </a:cxn>
                <a:cxn ang="0">
                  <a:pos x="40" y="456"/>
                </a:cxn>
                <a:cxn ang="0">
                  <a:pos x="62" y="465"/>
                </a:cxn>
                <a:cxn ang="0">
                  <a:pos x="83" y="475"/>
                </a:cxn>
                <a:cxn ang="0">
                  <a:pos x="102" y="469"/>
                </a:cxn>
                <a:cxn ang="0">
                  <a:pos x="127" y="475"/>
                </a:cxn>
                <a:cxn ang="0">
                  <a:pos x="136" y="475"/>
                </a:cxn>
                <a:cxn ang="0">
                  <a:pos x="129" y="493"/>
                </a:cxn>
                <a:cxn ang="0">
                  <a:pos x="130" y="512"/>
                </a:cxn>
                <a:cxn ang="0">
                  <a:pos x="136" y="518"/>
                </a:cxn>
                <a:cxn ang="0">
                  <a:pos x="144" y="518"/>
                </a:cxn>
                <a:cxn ang="0">
                  <a:pos x="148" y="482"/>
                </a:cxn>
                <a:cxn ang="0">
                  <a:pos x="152" y="469"/>
                </a:cxn>
                <a:cxn ang="0">
                  <a:pos x="166" y="453"/>
                </a:cxn>
                <a:cxn ang="0">
                  <a:pos x="191" y="426"/>
                </a:cxn>
                <a:cxn ang="0">
                  <a:pos x="200" y="383"/>
                </a:cxn>
                <a:cxn ang="0">
                  <a:pos x="200" y="358"/>
                </a:cxn>
                <a:cxn ang="0">
                  <a:pos x="218" y="338"/>
                </a:cxn>
                <a:cxn ang="0">
                  <a:pos x="222" y="292"/>
                </a:cxn>
                <a:cxn ang="0">
                  <a:pos x="229" y="264"/>
                </a:cxn>
                <a:cxn ang="0">
                  <a:pos x="229" y="221"/>
                </a:cxn>
                <a:cxn ang="0">
                  <a:pos x="229" y="196"/>
                </a:cxn>
                <a:cxn ang="0">
                  <a:pos x="218" y="167"/>
                </a:cxn>
                <a:cxn ang="0">
                  <a:pos x="195" y="161"/>
                </a:cxn>
                <a:cxn ang="0">
                  <a:pos x="184" y="161"/>
                </a:cxn>
                <a:cxn ang="0">
                  <a:pos x="186" y="136"/>
                </a:cxn>
                <a:cxn ang="0">
                  <a:pos x="202" y="110"/>
                </a:cxn>
                <a:cxn ang="0">
                  <a:pos x="211" y="97"/>
                </a:cxn>
                <a:cxn ang="0">
                  <a:pos x="205" y="95"/>
                </a:cxn>
                <a:cxn ang="0">
                  <a:pos x="198" y="71"/>
                </a:cxn>
              </a:cxnLst>
              <a:rect l="0" t="0" r="r" b="b"/>
              <a:pathLst>
                <a:path w="229" h="518">
                  <a:moveTo>
                    <a:pt x="198" y="71"/>
                  </a:moveTo>
                  <a:lnTo>
                    <a:pt x="198" y="52"/>
                  </a:lnTo>
                  <a:lnTo>
                    <a:pt x="186" y="36"/>
                  </a:lnTo>
                  <a:lnTo>
                    <a:pt x="115" y="14"/>
                  </a:lnTo>
                  <a:lnTo>
                    <a:pt x="41" y="0"/>
                  </a:lnTo>
                  <a:lnTo>
                    <a:pt x="37" y="14"/>
                  </a:lnTo>
                  <a:lnTo>
                    <a:pt x="32" y="36"/>
                  </a:lnTo>
                  <a:lnTo>
                    <a:pt x="18" y="50"/>
                  </a:lnTo>
                  <a:lnTo>
                    <a:pt x="7" y="77"/>
                  </a:lnTo>
                  <a:lnTo>
                    <a:pt x="9" y="110"/>
                  </a:lnTo>
                  <a:lnTo>
                    <a:pt x="11" y="138"/>
                  </a:lnTo>
                  <a:lnTo>
                    <a:pt x="8" y="167"/>
                  </a:lnTo>
                  <a:lnTo>
                    <a:pt x="26" y="177"/>
                  </a:lnTo>
                  <a:lnTo>
                    <a:pt x="43" y="188"/>
                  </a:lnTo>
                  <a:lnTo>
                    <a:pt x="57" y="211"/>
                  </a:lnTo>
                  <a:lnTo>
                    <a:pt x="79" y="231"/>
                  </a:lnTo>
                  <a:lnTo>
                    <a:pt x="108" y="250"/>
                  </a:lnTo>
                  <a:lnTo>
                    <a:pt x="108" y="260"/>
                  </a:lnTo>
                  <a:lnTo>
                    <a:pt x="93" y="292"/>
                  </a:lnTo>
                  <a:lnTo>
                    <a:pt x="55" y="321"/>
                  </a:lnTo>
                  <a:lnTo>
                    <a:pt x="15" y="351"/>
                  </a:lnTo>
                  <a:lnTo>
                    <a:pt x="5" y="369"/>
                  </a:lnTo>
                  <a:lnTo>
                    <a:pt x="0" y="397"/>
                  </a:lnTo>
                  <a:lnTo>
                    <a:pt x="3" y="414"/>
                  </a:lnTo>
                  <a:lnTo>
                    <a:pt x="14" y="435"/>
                  </a:lnTo>
                  <a:lnTo>
                    <a:pt x="40" y="456"/>
                  </a:lnTo>
                  <a:lnTo>
                    <a:pt x="62" y="465"/>
                  </a:lnTo>
                  <a:lnTo>
                    <a:pt x="83" y="475"/>
                  </a:lnTo>
                  <a:lnTo>
                    <a:pt x="102" y="469"/>
                  </a:lnTo>
                  <a:lnTo>
                    <a:pt x="127" y="475"/>
                  </a:lnTo>
                  <a:lnTo>
                    <a:pt x="136" y="475"/>
                  </a:lnTo>
                  <a:lnTo>
                    <a:pt x="129" y="493"/>
                  </a:lnTo>
                  <a:lnTo>
                    <a:pt x="130" y="512"/>
                  </a:lnTo>
                  <a:lnTo>
                    <a:pt x="136" y="518"/>
                  </a:lnTo>
                  <a:lnTo>
                    <a:pt x="144" y="518"/>
                  </a:lnTo>
                  <a:lnTo>
                    <a:pt x="148" y="482"/>
                  </a:lnTo>
                  <a:lnTo>
                    <a:pt x="152" y="469"/>
                  </a:lnTo>
                  <a:lnTo>
                    <a:pt x="166" y="453"/>
                  </a:lnTo>
                  <a:lnTo>
                    <a:pt x="191" y="426"/>
                  </a:lnTo>
                  <a:lnTo>
                    <a:pt x="200" y="383"/>
                  </a:lnTo>
                  <a:lnTo>
                    <a:pt x="200" y="358"/>
                  </a:lnTo>
                  <a:lnTo>
                    <a:pt x="218" y="338"/>
                  </a:lnTo>
                  <a:lnTo>
                    <a:pt x="222" y="292"/>
                  </a:lnTo>
                  <a:lnTo>
                    <a:pt x="229" y="264"/>
                  </a:lnTo>
                  <a:lnTo>
                    <a:pt x="229" y="221"/>
                  </a:lnTo>
                  <a:lnTo>
                    <a:pt x="229" y="196"/>
                  </a:lnTo>
                  <a:lnTo>
                    <a:pt x="218" y="167"/>
                  </a:lnTo>
                  <a:lnTo>
                    <a:pt x="195" y="161"/>
                  </a:lnTo>
                  <a:lnTo>
                    <a:pt x="184" y="161"/>
                  </a:lnTo>
                  <a:lnTo>
                    <a:pt x="186" y="136"/>
                  </a:lnTo>
                  <a:lnTo>
                    <a:pt x="202" y="110"/>
                  </a:lnTo>
                  <a:lnTo>
                    <a:pt x="211" y="97"/>
                  </a:lnTo>
                  <a:lnTo>
                    <a:pt x="205" y="95"/>
                  </a:lnTo>
                  <a:lnTo>
                    <a:pt x="198" y="7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9" name="Freeform 148"/>
            <p:cNvSpPr>
              <a:spLocks/>
            </p:cNvSpPr>
            <p:nvPr/>
          </p:nvSpPr>
          <p:spPr bwMode="auto">
            <a:xfrm>
              <a:off x="11061559" y="2912749"/>
              <a:ext cx="108511" cy="190073"/>
            </a:xfrm>
            <a:custGeom>
              <a:avLst/>
              <a:gdLst/>
              <a:ahLst/>
              <a:cxnLst>
                <a:cxn ang="0">
                  <a:pos x="46" y="57"/>
                </a:cxn>
                <a:cxn ang="0">
                  <a:pos x="43" y="40"/>
                </a:cxn>
                <a:cxn ang="0">
                  <a:pos x="48" y="12"/>
                </a:cxn>
                <a:cxn ang="0">
                  <a:pos x="52" y="4"/>
                </a:cxn>
                <a:cxn ang="0">
                  <a:pos x="47" y="0"/>
                </a:cxn>
                <a:cxn ang="0">
                  <a:pos x="27" y="0"/>
                </a:cxn>
                <a:cxn ang="0">
                  <a:pos x="21" y="0"/>
                </a:cxn>
                <a:cxn ang="0">
                  <a:pos x="7" y="11"/>
                </a:cxn>
                <a:cxn ang="0">
                  <a:pos x="0" y="29"/>
                </a:cxn>
                <a:cxn ang="0">
                  <a:pos x="64" y="296"/>
                </a:cxn>
                <a:cxn ang="0">
                  <a:pos x="176" y="279"/>
                </a:cxn>
                <a:cxn ang="0">
                  <a:pos x="169" y="241"/>
                </a:cxn>
                <a:cxn ang="0">
                  <a:pos x="157" y="219"/>
                </a:cxn>
                <a:cxn ang="0">
                  <a:pos x="145" y="205"/>
                </a:cxn>
                <a:cxn ang="0">
                  <a:pos x="136" y="201"/>
                </a:cxn>
                <a:cxn ang="0">
                  <a:pos x="122" y="189"/>
                </a:cxn>
                <a:cxn ang="0">
                  <a:pos x="107" y="173"/>
                </a:cxn>
                <a:cxn ang="0">
                  <a:pos x="94" y="155"/>
                </a:cxn>
                <a:cxn ang="0">
                  <a:pos x="83" y="130"/>
                </a:cxn>
                <a:cxn ang="0">
                  <a:pos x="70" y="108"/>
                </a:cxn>
                <a:cxn ang="0">
                  <a:pos x="82" y="97"/>
                </a:cxn>
                <a:cxn ang="0">
                  <a:pos x="57" y="78"/>
                </a:cxn>
                <a:cxn ang="0">
                  <a:pos x="46" y="57"/>
                </a:cxn>
              </a:cxnLst>
              <a:rect l="0" t="0" r="r" b="b"/>
              <a:pathLst>
                <a:path w="176" h="296">
                  <a:moveTo>
                    <a:pt x="46" y="57"/>
                  </a:moveTo>
                  <a:lnTo>
                    <a:pt x="43" y="40"/>
                  </a:lnTo>
                  <a:lnTo>
                    <a:pt x="48" y="12"/>
                  </a:lnTo>
                  <a:lnTo>
                    <a:pt x="52" y="4"/>
                  </a:lnTo>
                  <a:lnTo>
                    <a:pt x="47" y="0"/>
                  </a:lnTo>
                  <a:lnTo>
                    <a:pt x="27" y="0"/>
                  </a:lnTo>
                  <a:lnTo>
                    <a:pt x="21" y="0"/>
                  </a:lnTo>
                  <a:lnTo>
                    <a:pt x="7" y="11"/>
                  </a:lnTo>
                  <a:lnTo>
                    <a:pt x="0" y="29"/>
                  </a:lnTo>
                  <a:lnTo>
                    <a:pt x="64" y="296"/>
                  </a:lnTo>
                  <a:lnTo>
                    <a:pt x="176" y="279"/>
                  </a:lnTo>
                  <a:lnTo>
                    <a:pt x="169" y="241"/>
                  </a:lnTo>
                  <a:lnTo>
                    <a:pt x="157" y="219"/>
                  </a:lnTo>
                  <a:lnTo>
                    <a:pt x="145" y="205"/>
                  </a:lnTo>
                  <a:lnTo>
                    <a:pt x="136" y="201"/>
                  </a:lnTo>
                  <a:lnTo>
                    <a:pt x="122" y="189"/>
                  </a:lnTo>
                  <a:lnTo>
                    <a:pt x="107" y="173"/>
                  </a:lnTo>
                  <a:lnTo>
                    <a:pt x="94" y="155"/>
                  </a:lnTo>
                  <a:lnTo>
                    <a:pt x="83" y="130"/>
                  </a:lnTo>
                  <a:lnTo>
                    <a:pt x="70" y="108"/>
                  </a:lnTo>
                  <a:lnTo>
                    <a:pt x="82" y="97"/>
                  </a:lnTo>
                  <a:lnTo>
                    <a:pt x="57" y="78"/>
                  </a:lnTo>
                  <a:lnTo>
                    <a:pt x="46" y="5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0" name="Freeform 149"/>
            <p:cNvSpPr>
              <a:spLocks/>
            </p:cNvSpPr>
            <p:nvPr/>
          </p:nvSpPr>
          <p:spPr bwMode="auto">
            <a:xfrm>
              <a:off x="10522678" y="2595959"/>
              <a:ext cx="632680" cy="428146"/>
            </a:xfrm>
            <a:custGeom>
              <a:avLst/>
              <a:gdLst/>
              <a:ahLst/>
              <a:cxnLst>
                <a:cxn ang="0">
                  <a:pos x="901" y="497"/>
                </a:cxn>
                <a:cxn ang="0">
                  <a:pos x="907" y="497"/>
                </a:cxn>
                <a:cxn ang="0">
                  <a:pos x="927" y="497"/>
                </a:cxn>
                <a:cxn ang="0">
                  <a:pos x="932" y="501"/>
                </a:cxn>
                <a:cxn ang="0">
                  <a:pos x="938" y="491"/>
                </a:cxn>
                <a:cxn ang="0">
                  <a:pos x="978" y="461"/>
                </a:cxn>
                <a:cxn ang="0">
                  <a:pos x="1016" y="432"/>
                </a:cxn>
                <a:cxn ang="0">
                  <a:pos x="1031" y="400"/>
                </a:cxn>
                <a:cxn ang="0">
                  <a:pos x="1031" y="390"/>
                </a:cxn>
                <a:cxn ang="0">
                  <a:pos x="1002" y="371"/>
                </a:cxn>
                <a:cxn ang="0">
                  <a:pos x="980" y="351"/>
                </a:cxn>
                <a:cxn ang="0">
                  <a:pos x="966" y="328"/>
                </a:cxn>
                <a:cxn ang="0">
                  <a:pos x="949" y="317"/>
                </a:cxn>
                <a:cxn ang="0">
                  <a:pos x="931" y="307"/>
                </a:cxn>
                <a:cxn ang="0">
                  <a:pos x="934" y="278"/>
                </a:cxn>
                <a:cxn ang="0">
                  <a:pos x="932" y="250"/>
                </a:cxn>
                <a:cxn ang="0">
                  <a:pos x="930" y="217"/>
                </a:cxn>
                <a:cxn ang="0">
                  <a:pos x="941" y="190"/>
                </a:cxn>
                <a:cxn ang="0">
                  <a:pos x="955" y="176"/>
                </a:cxn>
                <a:cxn ang="0">
                  <a:pos x="960" y="154"/>
                </a:cxn>
                <a:cxn ang="0">
                  <a:pos x="964" y="140"/>
                </a:cxn>
                <a:cxn ang="0">
                  <a:pos x="978" y="114"/>
                </a:cxn>
                <a:cxn ang="0">
                  <a:pos x="962" y="103"/>
                </a:cxn>
                <a:cxn ang="0">
                  <a:pos x="946" y="101"/>
                </a:cxn>
                <a:cxn ang="0">
                  <a:pos x="931" y="92"/>
                </a:cxn>
                <a:cxn ang="0">
                  <a:pos x="910" y="57"/>
                </a:cxn>
                <a:cxn ang="0">
                  <a:pos x="887" y="33"/>
                </a:cxn>
                <a:cxn ang="0">
                  <a:pos x="842" y="0"/>
                </a:cxn>
                <a:cxn ang="0">
                  <a:pos x="130" y="129"/>
                </a:cxn>
                <a:cxn ang="0">
                  <a:pos x="116" y="75"/>
                </a:cxn>
                <a:cxn ang="0">
                  <a:pos x="82" y="99"/>
                </a:cxn>
                <a:cxn ang="0">
                  <a:pos x="55" y="117"/>
                </a:cxn>
                <a:cxn ang="0">
                  <a:pos x="25" y="137"/>
                </a:cxn>
                <a:cxn ang="0">
                  <a:pos x="0" y="157"/>
                </a:cxn>
                <a:cxn ang="0">
                  <a:pos x="83" y="669"/>
                </a:cxn>
                <a:cxn ang="0">
                  <a:pos x="880" y="526"/>
                </a:cxn>
                <a:cxn ang="0">
                  <a:pos x="887" y="508"/>
                </a:cxn>
                <a:cxn ang="0">
                  <a:pos x="901" y="497"/>
                </a:cxn>
              </a:cxnLst>
              <a:rect l="0" t="0" r="r" b="b"/>
              <a:pathLst>
                <a:path w="1031" h="669">
                  <a:moveTo>
                    <a:pt x="901" y="497"/>
                  </a:moveTo>
                  <a:lnTo>
                    <a:pt x="907" y="497"/>
                  </a:lnTo>
                  <a:lnTo>
                    <a:pt x="927" y="497"/>
                  </a:lnTo>
                  <a:lnTo>
                    <a:pt x="932" y="501"/>
                  </a:lnTo>
                  <a:lnTo>
                    <a:pt x="938" y="491"/>
                  </a:lnTo>
                  <a:lnTo>
                    <a:pt x="978" y="461"/>
                  </a:lnTo>
                  <a:lnTo>
                    <a:pt x="1016" y="432"/>
                  </a:lnTo>
                  <a:lnTo>
                    <a:pt x="1031" y="400"/>
                  </a:lnTo>
                  <a:lnTo>
                    <a:pt x="1031" y="390"/>
                  </a:lnTo>
                  <a:lnTo>
                    <a:pt x="1002" y="371"/>
                  </a:lnTo>
                  <a:lnTo>
                    <a:pt x="980" y="351"/>
                  </a:lnTo>
                  <a:lnTo>
                    <a:pt x="966" y="328"/>
                  </a:lnTo>
                  <a:lnTo>
                    <a:pt x="949" y="317"/>
                  </a:lnTo>
                  <a:lnTo>
                    <a:pt x="931" y="307"/>
                  </a:lnTo>
                  <a:lnTo>
                    <a:pt x="934" y="278"/>
                  </a:lnTo>
                  <a:lnTo>
                    <a:pt x="932" y="250"/>
                  </a:lnTo>
                  <a:lnTo>
                    <a:pt x="930" y="217"/>
                  </a:lnTo>
                  <a:lnTo>
                    <a:pt x="941" y="190"/>
                  </a:lnTo>
                  <a:lnTo>
                    <a:pt x="955" y="176"/>
                  </a:lnTo>
                  <a:lnTo>
                    <a:pt x="960" y="154"/>
                  </a:lnTo>
                  <a:lnTo>
                    <a:pt x="964" y="140"/>
                  </a:lnTo>
                  <a:lnTo>
                    <a:pt x="978" y="114"/>
                  </a:lnTo>
                  <a:lnTo>
                    <a:pt x="962" y="103"/>
                  </a:lnTo>
                  <a:lnTo>
                    <a:pt x="946" y="101"/>
                  </a:lnTo>
                  <a:lnTo>
                    <a:pt x="931" y="92"/>
                  </a:lnTo>
                  <a:lnTo>
                    <a:pt x="910" y="57"/>
                  </a:lnTo>
                  <a:lnTo>
                    <a:pt x="887" y="33"/>
                  </a:lnTo>
                  <a:lnTo>
                    <a:pt x="842" y="0"/>
                  </a:lnTo>
                  <a:lnTo>
                    <a:pt x="130" y="129"/>
                  </a:lnTo>
                  <a:lnTo>
                    <a:pt x="116" y="75"/>
                  </a:lnTo>
                  <a:lnTo>
                    <a:pt x="82" y="99"/>
                  </a:lnTo>
                  <a:lnTo>
                    <a:pt x="55" y="117"/>
                  </a:lnTo>
                  <a:lnTo>
                    <a:pt x="25" y="137"/>
                  </a:lnTo>
                  <a:lnTo>
                    <a:pt x="0" y="157"/>
                  </a:lnTo>
                  <a:lnTo>
                    <a:pt x="83" y="669"/>
                  </a:lnTo>
                  <a:lnTo>
                    <a:pt x="880" y="526"/>
                  </a:lnTo>
                  <a:lnTo>
                    <a:pt x="887" y="508"/>
                  </a:lnTo>
                  <a:lnTo>
                    <a:pt x="901" y="49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1" name="Freeform 150"/>
            <p:cNvSpPr>
              <a:spLocks/>
            </p:cNvSpPr>
            <p:nvPr/>
          </p:nvSpPr>
          <p:spPr bwMode="auto">
            <a:xfrm>
              <a:off x="9928621" y="4314304"/>
              <a:ext cx="980285" cy="804453"/>
            </a:xfrm>
            <a:custGeom>
              <a:avLst/>
              <a:gdLst/>
              <a:ahLst/>
              <a:cxnLst>
                <a:cxn ang="0">
                  <a:pos x="1099" y="4"/>
                </a:cxn>
                <a:cxn ang="0">
                  <a:pos x="1158" y="57"/>
                </a:cxn>
                <a:cxn ang="0">
                  <a:pos x="1223" y="168"/>
                </a:cxn>
                <a:cxn ang="0">
                  <a:pos x="1321" y="346"/>
                </a:cxn>
                <a:cxn ang="0">
                  <a:pos x="1421" y="466"/>
                </a:cxn>
                <a:cxn ang="0">
                  <a:pos x="1407" y="475"/>
                </a:cxn>
                <a:cxn ang="0">
                  <a:pos x="1471" y="640"/>
                </a:cxn>
                <a:cxn ang="0">
                  <a:pos x="1566" y="797"/>
                </a:cxn>
                <a:cxn ang="0">
                  <a:pos x="1598" y="966"/>
                </a:cxn>
                <a:cxn ang="0">
                  <a:pos x="1582" y="1080"/>
                </a:cxn>
                <a:cxn ang="0">
                  <a:pos x="1578" y="1159"/>
                </a:cxn>
                <a:cxn ang="0">
                  <a:pos x="1535" y="1249"/>
                </a:cxn>
                <a:cxn ang="0">
                  <a:pos x="1539" y="1219"/>
                </a:cxn>
                <a:cxn ang="0">
                  <a:pos x="1502" y="1213"/>
                </a:cxn>
                <a:cxn ang="0">
                  <a:pos x="1446" y="1224"/>
                </a:cxn>
                <a:cxn ang="0">
                  <a:pos x="1402" y="1217"/>
                </a:cxn>
                <a:cxn ang="0">
                  <a:pos x="1402" y="1197"/>
                </a:cxn>
                <a:cxn ang="0">
                  <a:pos x="1442" y="1188"/>
                </a:cxn>
                <a:cxn ang="0">
                  <a:pos x="1385" y="1170"/>
                </a:cxn>
                <a:cxn ang="0">
                  <a:pos x="1344" y="1097"/>
                </a:cxn>
                <a:cxn ang="0">
                  <a:pos x="1278" y="1063"/>
                </a:cxn>
                <a:cxn ang="0">
                  <a:pos x="1223" y="972"/>
                </a:cxn>
                <a:cxn ang="0">
                  <a:pos x="1188" y="933"/>
                </a:cxn>
                <a:cxn ang="0">
                  <a:pos x="1176" y="883"/>
                </a:cxn>
                <a:cxn ang="0">
                  <a:pos x="1145" y="869"/>
                </a:cxn>
                <a:cxn ang="0">
                  <a:pos x="1123" y="891"/>
                </a:cxn>
                <a:cxn ang="0">
                  <a:pos x="1063" y="812"/>
                </a:cxn>
                <a:cxn ang="0">
                  <a:pos x="1051" y="775"/>
                </a:cxn>
                <a:cxn ang="0">
                  <a:pos x="1063" y="716"/>
                </a:cxn>
                <a:cxn ang="0">
                  <a:pos x="1065" y="668"/>
                </a:cxn>
                <a:cxn ang="0">
                  <a:pos x="1045" y="669"/>
                </a:cxn>
                <a:cxn ang="0">
                  <a:pos x="1026" y="658"/>
                </a:cxn>
                <a:cxn ang="0">
                  <a:pos x="1040" y="702"/>
                </a:cxn>
                <a:cxn ang="0">
                  <a:pos x="1017" y="711"/>
                </a:cxn>
                <a:cxn ang="0">
                  <a:pos x="984" y="659"/>
                </a:cxn>
                <a:cxn ang="0">
                  <a:pos x="995" y="584"/>
                </a:cxn>
                <a:cxn ang="0">
                  <a:pos x="998" y="475"/>
                </a:cxn>
                <a:cxn ang="0">
                  <a:pos x="952" y="400"/>
                </a:cxn>
                <a:cxn ang="0">
                  <a:pos x="895" y="371"/>
                </a:cxn>
                <a:cxn ang="0">
                  <a:pos x="834" y="329"/>
                </a:cxn>
                <a:cxn ang="0">
                  <a:pos x="783" y="265"/>
                </a:cxn>
                <a:cxn ang="0">
                  <a:pos x="714" y="215"/>
                </a:cxn>
                <a:cxn ang="0">
                  <a:pos x="643" y="219"/>
                </a:cxn>
                <a:cxn ang="0">
                  <a:pos x="634" y="262"/>
                </a:cxn>
                <a:cxn ang="0">
                  <a:pos x="585" y="272"/>
                </a:cxn>
                <a:cxn ang="0">
                  <a:pos x="457" y="325"/>
                </a:cxn>
                <a:cxn ang="0">
                  <a:pos x="421" y="268"/>
                </a:cxn>
                <a:cxn ang="0">
                  <a:pos x="417" y="239"/>
                </a:cxn>
                <a:cxn ang="0">
                  <a:pos x="389" y="214"/>
                </a:cxn>
                <a:cxn ang="0">
                  <a:pos x="390" y="197"/>
                </a:cxn>
                <a:cxn ang="0">
                  <a:pos x="376" y="208"/>
                </a:cxn>
                <a:cxn ang="0">
                  <a:pos x="349" y="214"/>
                </a:cxn>
                <a:cxn ang="0">
                  <a:pos x="353" y="239"/>
                </a:cxn>
                <a:cxn ang="0">
                  <a:pos x="290" y="207"/>
                </a:cxn>
                <a:cxn ang="0">
                  <a:pos x="210" y="186"/>
                </a:cxn>
                <a:cxn ang="0">
                  <a:pos x="102" y="194"/>
                </a:cxn>
                <a:cxn ang="0">
                  <a:pos x="38" y="175"/>
                </a:cxn>
                <a:cxn ang="0">
                  <a:pos x="0" y="114"/>
                </a:cxn>
                <a:cxn ang="0">
                  <a:pos x="49" y="81"/>
                </a:cxn>
                <a:cxn ang="0">
                  <a:pos x="533" y="95"/>
                </a:cxn>
                <a:cxn ang="0">
                  <a:pos x="1077" y="108"/>
                </a:cxn>
              </a:cxnLst>
              <a:rect l="0" t="0" r="r" b="b"/>
              <a:pathLst>
                <a:path w="1598" h="1256">
                  <a:moveTo>
                    <a:pt x="1066" y="0"/>
                  </a:moveTo>
                  <a:lnTo>
                    <a:pt x="1063" y="0"/>
                  </a:lnTo>
                  <a:lnTo>
                    <a:pt x="1099" y="4"/>
                  </a:lnTo>
                  <a:lnTo>
                    <a:pt x="1144" y="13"/>
                  </a:lnTo>
                  <a:lnTo>
                    <a:pt x="1152" y="42"/>
                  </a:lnTo>
                  <a:lnTo>
                    <a:pt x="1158" y="57"/>
                  </a:lnTo>
                  <a:lnTo>
                    <a:pt x="1174" y="71"/>
                  </a:lnTo>
                  <a:lnTo>
                    <a:pt x="1196" y="96"/>
                  </a:lnTo>
                  <a:lnTo>
                    <a:pt x="1223" y="168"/>
                  </a:lnTo>
                  <a:lnTo>
                    <a:pt x="1258" y="224"/>
                  </a:lnTo>
                  <a:lnTo>
                    <a:pt x="1296" y="304"/>
                  </a:lnTo>
                  <a:lnTo>
                    <a:pt x="1321" y="346"/>
                  </a:lnTo>
                  <a:lnTo>
                    <a:pt x="1378" y="423"/>
                  </a:lnTo>
                  <a:lnTo>
                    <a:pt x="1406" y="448"/>
                  </a:lnTo>
                  <a:lnTo>
                    <a:pt x="1421" y="466"/>
                  </a:lnTo>
                  <a:lnTo>
                    <a:pt x="1425" y="480"/>
                  </a:lnTo>
                  <a:lnTo>
                    <a:pt x="1419" y="530"/>
                  </a:lnTo>
                  <a:lnTo>
                    <a:pt x="1407" y="475"/>
                  </a:lnTo>
                  <a:lnTo>
                    <a:pt x="1400" y="530"/>
                  </a:lnTo>
                  <a:lnTo>
                    <a:pt x="1431" y="587"/>
                  </a:lnTo>
                  <a:lnTo>
                    <a:pt x="1471" y="640"/>
                  </a:lnTo>
                  <a:lnTo>
                    <a:pt x="1507" y="712"/>
                  </a:lnTo>
                  <a:lnTo>
                    <a:pt x="1534" y="755"/>
                  </a:lnTo>
                  <a:lnTo>
                    <a:pt x="1566" y="797"/>
                  </a:lnTo>
                  <a:lnTo>
                    <a:pt x="1586" y="843"/>
                  </a:lnTo>
                  <a:lnTo>
                    <a:pt x="1598" y="927"/>
                  </a:lnTo>
                  <a:lnTo>
                    <a:pt x="1598" y="966"/>
                  </a:lnTo>
                  <a:lnTo>
                    <a:pt x="1598" y="1017"/>
                  </a:lnTo>
                  <a:lnTo>
                    <a:pt x="1598" y="1062"/>
                  </a:lnTo>
                  <a:lnTo>
                    <a:pt x="1582" y="1080"/>
                  </a:lnTo>
                  <a:lnTo>
                    <a:pt x="1568" y="1102"/>
                  </a:lnTo>
                  <a:lnTo>
                    <a:pt x="1568" y="1126"/>
                  </a:lnTo>
                  <a:lnTo>
                    <a:pt x="1578" y="1159"/>
                  </a:lnTo>
                  <a:lnTo>
                    <a:pt x="1567" y="1202"/>
                  </a:lnTo>
                  <a:lnTo>
                    <a:pt x="1555" y="1237"/>
                  </a:lnTo>
                  <a:lnTo>
                    <a:pt x="1535" y="1249"/>
                  </a:lnTo>
                  <a:lnTo>
                    <a:pt x="1523" y="1256"/>
                  </a:lnTo>
                  <a:lnTo>
                    <a:pt x="1532" y="1233"/>
                  </a:lnTo>
                  <a:lnTo>
                    <a:pt x="1539" y="1219"/>
                  </a:lnTo>
                  <a:lnTo>
                    <a:pt x="1546" y="1197"/>
                  </a:lnTo>
                  <a:lnTo>
                    <a:pt x="1535" y="1198"/>
                  </a:lnTo>
                  <a:lnTo>
                    <a:pt x="1502" y="1213"/>
                  </a:lnTo>
                  <a:lnTo>
                    <a:pt x="1481" y="1220"/>
                  </a:lnTo>
                  <a:lnTo>
                    <a:pt x="1467" y="1215"/>
                  </a:lnTo>
                  <a:lnTo>
                    <a:pt x="1446" y="1224"/>
                  </a:lnTo>
                  <a:lnTo>
                    <a:pt x="1435" y="1233"/>
                  </a:lnTo>
                  <a:lnTo>
                    <a:pt x="1419" y="1230"/>
                  </a:lnTo>
                  <a:lnTo>
                    <a:pt x="1402" y="1217"/>
                  </a:lnTo>
                  <a:lnTo>
                    <a:pt x="1388" y="1206"/>
                  </a:lnTo>
                  <a:lnTo>
                    <a:pt x="1395" y="1198"/>
                  </a:lnTo>
                  <a:lnTo>
                    <a:pt x="1402" y="1197"/>
                  </a:lnTo>
                  <a:lnTo>
                    <a:pt x="1435" y="1201"/>
                  </a:lnTo>
                  <a:lnTo>
                    <a:pt x="1446" y="1198"/>
                  </a:lnTo>
                  <a:lnTo>
                    <a:pt x="1442" y="1188"/>
                  </a:lnTo>
                  <a:lnTo>
                    <a:pt x="1430" y="1180"/>
                  </a:lnTo>
                  <a:lnTo>
                    <a:pt x="1406" y="1181"/>
                  </a:lnTo>
                  <a:lnTo>
                    <a:pt x="1385" y="1170"/>
                  </a:lnTo>
                  <a:lnTo>
                    <a:pt x="1373" y="1141"/>
                  </a:lnTo>
                  <a:lnTo>
                    <a:pt x="1351" y="1116"/>
                  </a:lnTo>
                  <a:lnTo>
                    <a:pt x="1344" y="1097"/>
                  </a:lnTo>
                  <a:lnTo>
                    <a:pt x="1332" y="1081"/>
                  </a:lnTo>
                  <a:lnTo>
                    <a:pt x="1299" y="1074"/>
                  </a:lnTo>
                  <a:lnTo>
                    <a:pt x="1278" y="1063"/>
                  </a:lnTo>
                  <a:lnTo>
                    <a:pt x="1256" y="1055"/>
                  </a:lnTo>
                  <a:lnTo>
                    <a:pt x="1233" y="998"/>
                  </a:lnTo>
                  <a:lnTo>
                    <a:pt x="1223" y="972"/>
                  </a:lnTo>
                  <a:lnTo>
                    <a:pt x="1209" y="958"/>
                  </a:lnTo>
                  <a:lnTo>
                    <a:pt x="1201" y="944"/>
                  </a:lnTo>
                  <a:lnTo>
                    <a:pt x="1188" y="933"/>
                  </a:lnTo>
                  <a:lnTo>
                    <a:pt x="1170" y="923"/>
                  </a:lnTo>
                  <a:lnTo>
                    <a:pt x="1173" y="900"/>
                  </a:lnTo>
                  <a:lnTo>
                    <a:pt x="1176" y="883"/>
                  </a:lnTo>
                  <a:lnTo>
                    <a:pt x="1162" y="855"/>
                  </a:lnTo>
                  <a:lnTo>
                    <a:pt x="1147" y="861"/>
                  </a:lnTo>
                  <a:lnTo>
                    <a:pt x="1145" y="869"/>
                  </a:lnTo>
                  <a:lnTo>
                    <a:pt x="1148" y="898"/>
                  </a:lnTo>
                  <a:lnTo>
                    <a:pt x="1137" y="898"/>
                  </a:lnTo>
                  <a:lnTo>
                    <a:pt x="1123" y="891"/>
                  </a:lnTo>
                  <a:lnTo>
                    <a:pt x="1109" y="869"/>
                  </a:lnTo>
                  <a:lnTo>
                    <a:pt x="1080" y="829"/>
                  </a:lnTo>
                  <a:lnTo>
                    <a:pt x="1063" y="812"/>
                  </a:lnTo>
                  <a:lnTo>
                    <a:pt x="1062" y="804"/>
                  </a:lnTo>
                  <a:lnTo>
                    <a:pt x="1065" y="791"/>
                  </a:lnTo>
                  <a:lnTo>
                    <a:pt x="1051" y="775"/>
                  </a:lnTo>
                  <a:lnTo>
                    <a:pt x="1037" y="764"/>
                  </a:lnTo>
                  <a:lnTo>
                    <a:pt x="1051" y="733"/>
                  </a:lnTo>
                  <a:lnTo>
                    <a:pt x="1063" y="716"/>
                  </a:lnTo>
                  <a:lnTo>
                    <a:pt x="1070" y="701"/>
                  </a:lnTo>
                  <a:lnTo>
                    <a:pt x="1074" y="683"/>
                  </a:lnTo>
                  <a:lnTo>
                    <a:pt x="1065" y="668"/>
                  </a:lnTo>
                  <a:lnTo>
                    <a:pt x="1059" y="690"/>
                  </a:lnTo>
                  <a:lnTo>
                    <a:pt x="1045" y="683"/>
                  </a:lnTo>
                  <a:lnTo>
                    <a:pt x="1045" y="669"/>
                  </a:lnTo>
                  <a:lnTo>
                    <a:pt x="1031" y="651"/>
                  </a:lnTo>
                  <a:lnTo>
                    <a:pt x="1026" y="654"/>
                  </a:lnTo>
                  <a:lnTo>
                    <a:pt x="1026" y="658"/>
                  </a:lnTo>
                  <a:lnTo>
                    <a:pt x="1033" y="668"/>
                  </a:lnTo>
                  <a:lnTo>
                    <a:pt x="1038" y="686"/>
                  </a:lnTo>
                  <a:lnTo>
                    <a:pt x="1040" y="702"/>
                  </a:lnTo>
                  <a:lnTo>
                    <a:pt x="1040" y="709"/>
                  </a:lnTo>
                  <a:lnTo>
                    <a:pt x="1030" y="719"/>
                  </a:lnTo>
                  <a:lnTo>
                    <a:pt x="1017" y="711"/>
                  </a:lnTo>
                  <a:lnTo>
                    <a:pt x="1012" y="701"/>
                  </a:lnTo>
                  <a:lnTo>
                    <a:pt x="991" y="676"/>
                  </a:lnTo>
                  <a:lnTo>
                    <a:pt x="984" y="659"/>
                  </a:lnTo>
                  <a:lnTo>
                    <a:pt x="984" y="636"/>
                  </a:lnTo>
                  <a:lnTo>
                    <a:pt x="984" y="605"/>
                  </a:lnTo>
                  <a:lnTo>
                    <a:pt x="995" y="584"/>
                  </a:lnTo>
                  <a:lnTo>
                    <a:pt x="1005" y="540"/>
                  </a:lnTo>
                  <a:lnTo>
                    <a:pt x="1006" y="514"/>
                  </a:lnTo>
                  <a:lnTo>
                    <a:pt x="998" y="475"/>
                  </a:lnTo>
                  <a:lnTo>
                    <a:pt x="984" y="439"/>
                  </a:lnTo>
                  <a:lnTo>
                    <a:pt x="973" y="422"/>
                  </a:lnTo>
                  <a:lnTo>
                    <a:pt x="952" y="400"/>
                  </a:lnTo>
                  <a:lnTo>
                    <a:pt x="923" y="392"/>
                  </a:lnTo>
                  <a:lnTo>
                    <a:pt x="909" y="393"/>
                  </a:lnTo>
                  <a:lnTo>
                    <a:pt x="895" y="371"/>
                  </a:lnTo>
                  <a:lnTo>
                    <a:pt x="879" y="361"/>
                  </a:lnTo>
                  <a:lnTo>
                    <a:pt x="858" y="340"/>
                  </a:lnTo>
                  <a:lnTo>
                    <a:pt x="834" y="329"/>
                  </a:lnTo>
                  <a:lnTo>
                    <a:pt x="826" y="308"/>
                  </a:lnTo>
                  <a:lnTo>
                    <a:pt x="812" y="294"/>
                  </a:lnTo>
                  <a:lnTo>
                    <a:pt x="783" y="265"/>
                  </a:lnTo>
                  <a:lnTo>
                    <a:pt x="759" y="244"/>
                  </a:lnTo>
                  <a:lnTo>
                    <a:pt x="734" y="232"/>
                  </a:lnTo>
                  <a:lnTo>
                    <a:pt x="714" y="215"/>
                  </a:lnTo>
                  <a:lnTo>
                    <a:pt x="700" y="208"/>
                  </a:lnTo>
                  <a:lnTo>
                    <a:pt x="668" y="208"/>
                  </a:lnTo>
                  <a:lnTo>
                    <a:pt x="643" y="219"/>
                  </a:lnTo>
                  <a:lnTo>
                    <a:pt x="634" y="232"/>
                  </a:lnTo>
                  <a:lnTo>
                    <a:pt x="641" y="253"/>
                  </a:lnTo>
                  <a:lnTo>
                    <a:pt x="634" y="262"/>
                  </a:lnTo>
                  <a:lnTo>
                    <a:pt x="622" y="258"/>
                  </a:lnTo>
                  <a:lnTo>
                    <a:pt x="615" y="251"/>
                  </a:lnTo>
                  <a:lnTo>
                    <a:pt x="585" y="272"/>
                  </a:lnTo>
                  <a:lnTo>
                    <a:pt x="551" y="300"/>
                  </a:lnTo>
                  <a:lnTo>
                    <a:pt x="510" y="311"/>
                  </a:lnTo>
                  <a:lnTo>
                    <a:pt x="457" y="325"/>
                  </a:lnTo>
                  <a:lnTo>
                    <a:pt x="450" y="294"/>
                  </a:lnTo>
                  <a:lnTo>
                    <a:pt x="437" y="278"/>
                  </a:lnTo>
                  <a:lnTo>
                    <a:pt x="421" y="268"/>
                  </a:lnTo>
                  <a:lnTo>
                    <a:pt x="394" y="256"/>
                  </a:lnTo>
                  <a:lnTo>
                    <a:pt x="414" y="246"/>
                  </a:lnTo>
                  <a:lnTo>
                    <a:pt x="417" y="239"/>
                  </a:lnTo>
                  <a:lnTo>
                    <a:pt x="382" y="233"/>
                  </a:lnTo>
                  <a:lnTo>
                    <a:pt x="382" y="219"/>
                  </a:lnTo>
                  <a:lnTo>
                    <a:pt x="389" y="214"/>
                  </a:lnTo>
                  <a:lnTo>
                    <a:pt x="401" y="204"/>
                  </a:lnTo>
                  <a:lnTo>
                    <a:pt x="399" y="197"/>
                  </a:lnTo>
                  <a:lnTo>
                    <a:pt x="390" y="197"/>
                  </a:lnTo>
                  <a:lnTo>
                    <a:pt x="382" y="200"/>
                  </a:lnTo>
                  <a:lnTo>
                    <a:pt x="382" y="207"/>
                  </a:lnTo>
                  <a:lnTo>
                    <a:pt x="376" y="208"/>
                  </a:lnTo>
                  <a:lnTo>
                    <a:pt x="367" y="203"/>
                  </a:lnTo>
                  <a:lnTo>
                    <a:pt x="340" y="203"/>
                  </a:lnTo>
                  <a:lnTo>
                    <a:pt x="349" y="214"/>
                  </a:lnTo>
                  <a:lnTo>
                    <a:pt x="354" y="219"/>
                  </a:lnTo>
                  <a:lnTo>
                    <a:pt x="364" y="236"/>
                  </a:lnTo>
                  <a:lnTo>
                    <a:pt x="353" y="239"/>
                  </a:lnTo>
                  <a:lnTo>
                    <a:pt x="336" y="228"/>
                  </a:lnTo>
                  <a:lnTo>
                    <a:pt x="313" y="211"/>
                  </a:lnTo>
                  <a:lnTo>
                    <a:pt x="290" y="207"/>
                  </a:lnTo>
                  <a:lnTo>
                    <a:pt x="238" y="203"/>
                  </a:lnTo>
                  <a:lnTo>
                    <a:pt x="224" y="197"/>
                  </a:lnTo>
                  <a:lnTo>
                    <a:pt x="210" y="186"/>
                  </a:lnTo>
                  <a:lnTo>
                    <a:pt x="193" y="183"/>
                  </a:lnTo>
                  <a:lnTo>
                    <a:pt x="140" y="194"/>
                  </a:lnTo>
                  <a:lnTo>
                    <a:pt x="102" y="194"/>
                  </a:lnTo>
                  <a:lnTo>
                    <a:pt x="74" y="210"/>
                  </a:lnTo>
                  <a:lnTo>
                    <a:pt x="56" y="218"/>
                  </a:lnTo>
                  <a:lnTo>
                    <a:pt x="38" y="175"/>
                  </a:lnTo>
                  <a:lnTo>
                    <a:pt x="29" y="153"/>
                  </a:lnTo>
                  <a:lnTo>
                    <a:pt x="10" y="125"/>
                  </a:lnTo>
                  <a:lnTo>
                    <a:pt x="0" y="114"/>
                  </a:lnTo>
                  <a:lnTo>
                    <a:pt x="0" y="97"/>
                  </a:lnTo>
                  <a:lnTo>
                    <a:pt x="13" y="92"/>
                  </a:lnTo>
                  <a:lnTo>
                    <a:pt x="49" y="81"/>
                  </a:lnTo>
                  <a:lnTo>
                    <a:pt x="99" y="72"/>
                  </a:lnTo>
                  <a:lnTo>
                    <a:pt x="505" y="35"/>
                  </a:lnTo>
                  <a:lnTo>
                    <a:pt x="533" y="95"/>
                  </a:lnTo>
                  <a:lnTo>
                    <a:pt x="1036" y="64"/>
                  </a:lnTo>
                  <a:lnTo>
                    <a:pt x="1042" y="108"/>
                  </a:lnTo>
                  <a:lnTo>
                    <a:pt x="1077" y="108"/>
                  </a:lnTo>
                  <a:lnTo>
                    <a:pt x="1066" y="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2" name="Freeform 151"/>
            <p:cNvSpPr>
              <a:spLocks/>
            </p:cNvSpPr>
            <p:nvPr/>
          </p:nvSpPr>
          <p:spPr bwMode="auto">
            <a:xfrm>
              <a:off x="9165360" y="4106951"/>
              <a:ext cx="614288" cy="566381"/>
            </a:xfrm>
            <a:custGeom>
              <a:avLst/>
              <a:gdLst/>
              <a:ahLst/>
              <a:cxnLst>
                <a:cxn ang="0">
                  <a:pos x="969" y="808"/>
                </a:cxn>
                <a:cxn ang="0">
                  <a:pos x="940" y="802"/>
                </a:cxn>
                <a:cxn ang="0">
                  <a:pos x="880" y="765"/>
                </a:cxn>
                <a:cxn ang="0">
                  <a:pos x="836" y="734"/>
                </a:cxn>
                <a:cxn ang="0">
                  <a:pos x="854" y="713"/>
                </a:cxn>
                <a:cxn ang="0">
                  <a:pos x="915" y="705"/>
                </a:cxn>
                <a:cxn ang="0">
                  <a:pos x="891" y="647"/>
                </a:cxn>
                <a:cxn ang="0">
                  <a:pos x="810" y="670"/>
                </a:cxn>
                <a:cxn ang="0">
                  <a:pos x="814" y="654"/>
                </a:cxn>
                <a:cxn ang="0">
                  <a:pos x="851" y="623"/>
                </a:cxn>
                <a:cxn ang="0">
                  <a:pos x="825" y="544"/>
                </a:cxn>
                <a:cxn ang="0">
                  <a:pos x="464" y="450"/>
                </a:cxn>
                <a:cxn ang="0">
                  <a:pos x="464" y="402"/>
                </a:cxn>
                <a:cxn ang="0">
                  <a:pos x="476" y="347"/>
                </a:cxn>
                <a:cxn ang="0">
                  <a:pos x="495" y="319"/>
                </a:cxn>
                <a:cxn ang="0">
                  <a:pos x="533" y="233"/>
                </a:cxn>
                <a:cxn ang="0">
                  <a:pos x="547" y="198"/>
                </a:cxn>
                <a:cxn ang="0">
                  <a:pos x="563" y="128"/>
                </a:cxn>
                <a:cxn ang="0">
                  <a:pos x="535" y="76"/>
                </a:cxn>
                <a:cxn ang="0">
                  <a:pos x="519" y="49"/>
                </a:cxn>
                <a:cxn ang="0">
                  <a:pos x="533" y="11"/>
                </a:cxn>
                <a:cxn ang="0">
                  <a:pos x="0" y="255"/>
                </a:cxn>
                <a:cxn ang="0">
                  <a:pos x="59" y="351"/>
                </a:cxn>
                <a:cxn ang="0">
                  <a:pos x="74" y="409"/>
                </a:cxn>
                <a:cxn ang="0">
                  <a:pos x="74" y="518"/>
                </a:cxn>
                <a:cxn ang="0">
                  <a:pos x="50" y="600"/>
                </a:cxn>
                <a:cxn ang="0">
                  <a:pos x="50" y="718"/>
                </a:cxn>
                <a:cxn ang="0">
                  <a:pos x="80" y="744"/>
                </a:cxn>
                <a:cxn ang="0">
                  <a:pos x="136" y="737"/>
                </a:cxn>
                <a:cxn ang="0">
                  <a:pos x="243" y="765"/>
                </a:cxn>
                <a:cxn ang="0">
                  <a:pos x="399" y="780"/>
                </a:cxn>
                <a:cxn ang="0">
                  <a:pos x="428" y="759"/>
                </a:cxn>
                <a:cxn ang="0">
                  <a:pos x="382" y="749"/>
                </a:cxn>
                <a:cxn ang="0">
                  <a:pos x="422" y="727"/>
                </a:cxn>
                <a:cxn ang="0">
                  <a:pos x="532" y="780"/>
                </a:cxn>
                <a:cxn ang="0">
                  <a:pos x="539" y="824"/>
                </a:cxn>
                <a:cxn ang="0">
                  <a:pos x="610" y="854"/>
                </a:cxn>
                <a:cxn ang="0">
                  <a:pos x="665" y="847"/>
                </a:cxn>
                <a:cxn ang="0">
                  <a:pos x="726" y="822"/>
                </a:cxn>
                <a:cxn ang="0">
                  <a:pos x="779" y="840"/>
                </a:cxn>
                <a:cxn ang="0">
                  <a:pos x="779" y="774"/>
                </a:cxn>
                <a:cxn ang="0">
                  <a:pos x="828" y="806"/>
                </a:cxn>
                <a:cxn ang="0">
                  <a:pos x="923" y="847"/>
                </a:cxn>
                <a:cxn ang="0">
                  <a:pos x="930" y="887"/>
                </a:cxn>
                <a:cxn ang="0">
                  <a:pos x="962" y="867"/>
                </a:cxn>
                <a:cxn ang="0">
                  <a:pos x="994" y="847"/>
                </a:cxn>
              </a:cxnLst>
              <a:rect l="0" t="0" r="r" b="b"/>
              <a:pathLst>
                <a:path w="1002" h="887">
                  <a:moveTo>
                    <a:pt x="991" y="820"/>
                  </a:moveTo>
                  <a:lnTo>
                    <a:pt x="983" y="812"/>
                  </a:lnTo>
                  <a:lnTo>
                    <a:pt x="969" y="808"/>
                  </a:lnTo>
                  <a:lnTo>
                    <a:pt x="961" y="808"/>
                  </a:lnTo>
                  <a:lnTo>
                    <a:pt x="950" y="808"/>
                  </a:lnTo>
                  <a:lnTo>
                    <a:pt x="940" y="802"/>
                  </a:lnTo>
                  <a:lnTo>
                    <a:pt x="915" y="788"/>
                  </a:lnTo>
                  <a:lnTo>
                    <a:pt x="903" y="781"/>
                  </a:lnTo>
                  <a:lnTo>
                    <a:pt x="880" y="765"/>
                  </a:lnTo>
                  <a:lnTo>
                    <a:pt x="866" y="755"/>
                  </a:lnTo>
                  <a:lnTo>
                    <a:pt x="853" y="747"/>
                  </a:lnTo>
                  <a:lnTo>
                    <a:pt x="836" y="734"/>
                  </a:lnTo>
                  <a:lnTo>
                    <a:pt x="828" y="727"/>
                  </a:lnTo>
                  <a:lnTo>
                    <a:pt x="840" y="719"/>
                  </a:lnTo>
                  <a:lnTo>
                    <a:pt x="854" y="713"/>
                  </a:lnTo>
                  <a:lnTo>
                    <a:pt x="880" y="713"/>
                  </a:lnTo>
                  <a:lnTo>
                    <a:pt x="887" y="705"/>
                  </a:lnTo>
                  <a:lnTo>
                    <a:pt x="915" y="705"/>
                  </a:lnTo>
                  <a:lnTo>
                    <a:pt x="922" y="695"/>
                  </a:lnTo>
                  <a:lnTo>
                    <a:pt x="905" y="665"/>
                  </a:lnTo>
                  <a:lnTo>
                    <a:pt x="891" y="647"/>
                  </a:lnTo>
                  <a:lnTo>
                    <a:pt x="884" y="647"/>
                  </a:lnTo>
                  <a:lnTo>
                    <a:pt x="830" y="668"/>
                  </a:lnTo>
                  <a:lnTo>
                    <a:pt x="810" y="670"/>
                  </a:lnTo>
                  <a:lnTo>
                    <a:pt x="796" y="672"/>
                  </a:lnTo>
                  <a:lnTo>
                    <a:pt x="797" y="663"/>
                  </a:lnTo>
                  <a:lnTo>
                    <a:pt x="814" y="654"/>
                  </a:lnTo>
                  <a:lnTo>
                    <a:pt x="832" y="647"/>
                  </a:lnTo>
                  <a:lnTo>
                    <a:pt x="848" y="636"/>
                  </a:lnTo>
                  <a:lnTo>
                    <a:pt x="851" y="623"/>
                  </a:lnTo>
                  <a:lnTo>
                    <a:pt x="851" y="605"/>
                  </a:lnTo>
                  <a:lnTo>
                    <a:pt x="841" y="563"/>
                  </a:lnTo>
                  <a:lnTo>
                    <a:pt x="825" y="544"/>
                  </a:lnTo>
                  <a:lnTo>
                    <a:pt x="811" y="520"/>
                  </a:lnTo>
                  <a:lnTo>
                    <a:pt x="816" y="436"/>
                  </a:lnTo>
                  <a:lnTo>
                    <a:pt x="464" y="450"/>
                  </a:lnTo>
                  <a:lnTo>
                    <a:pt x="457" y="429"/>
                  </a:lnTo>
                  <a:lnTo>
                    <a:pt x="458" y="412"/>
                  </a:lnTo>
                  <a:lnTo>
                    <a:pt x="464" y="402"/>
                  </a:lnTo>
                  <a:lnTo>
                    <a:pt x="476" y="387"/>
                  </a:lnTo>
                  <a:lnTo>
                    <a:pt x="476" y="361"/>
                  </a:lnTo>
                  <a:lnTo>
                    <a:pt x="476" y="347"/>
                  </a:lnTo>
                  <a:lnTo>
                    <a:pt x="481" y="336"/>
                  </a:lnTo>
                  <a:lnTo>
                    <a:pt x="489" y="326"/>
                  </a:lnTo>
                  <a:lnTo>
                    <a:pt x="495" y="319"/>
                  </a:lnTo>
                  <a:lnTo>
                    <a:pt x="497" y="278"/>
                  </a:lnTo>
                  <a:lnTo>
                    <a:pt x="510" y="269"/>
                  </a:lnTo>
                  <a:lnTo>
                    <a:pt x="533" y="233"/>
                  </a:lnTo>
                  <a:lnTo>
                    <a:pt x="539" y="222"/>
                  </a:lnTo>
                  <a:lnTo>
                    <a:pt x="535" y="198"/>
                  </a:lnTo>
                  <a:lnTo>
                    <a:pt x="547" y="198"/>
                  </a:lnTo>
                  <a:lnTo>
                    <a:pt x="563" y="185"/>
                  </a:lnTo>
                  <a:lnTo>
                    <a:pt x="567" y="147"/>
                  </a:lnTo>
                  <a:lnTo>
                    <a:pt x="563" y="128"/>
                  </a:lnTo>
                  <a:lnTo>
                    <a:pt x="540" y="115"/>
                  </a:lnTo>
                  <a:lnTo>
                    <a:pt x="540" y="104"/>
                  </a:lnTo>
                  <a:lnTo>
                    <a:pt x="535" y="76"/>
                  </a:lnTo>
                  <a:lnTo>
                    <a:pt x="539" y="68"/>
                  </a:lnTo>
                  <a:lnTo>
                    <a:pt x="533" y="61"/>
                  </a:lnTo>
                  <a:lnTo>
                    <a:pt x="519" y="49"/>
                  </a:lnTo>
                  <a:lnTo>
                    <a:pt x="535" y="39"/>
                  </a:lnTo>
                  <a:lnTo>
                    <a:pt x="539" y="26"/>
                  </a:lnTo>
                  <a:lnTo>
                    <a:pt x="533" y="11"/>
                  </a:lnTo>
                  <a:lnTo>
                    <a:pt x="519" y="0"/>
                  </a:lnTo>
                  <a:lnTo>
                    <a:pt x="0" y="14"/>
                  </a:lnTo>
                  <a:lnTo>
                    <a:pt x="0" y="255"/>
                  </a:lnTo>
                  <a:lnTo>
                    <a:pt x="37" y="291"/>
                  </a:lnTo>
                  <a:lnTo>
                    <a:pt x="37" y="301"/>
                  </a:lnTo>
                  <a:lnTo>
                    <a:pt x="59" y="351"/>
                  </a:lnTo>
                  <a:lnTo>
                    <a:pt x="68" y="364"/>
                  </a:lnTo>
                  <a:lnTo>
                    <a:pt x="68" y="396"/>
                  </a:lnTo>
                  <a:lnTo>
                    <a:pt x="74" y="409"/>
                  </a:lnTo>
                  <a:lnTo>
                    <a:pt x="82" y="455"/>
                  </a:lnTo>
                  <a:lnTo>
                    <a:pt x="89" y="487"/>
                  </a:lnTo>
                  <a:lnTo>
                    <a:pt x="74" y="518"/>
                  </a:lnTo>
                  <a:lnTo>
                    <a:pt x="56" y="558"/>
                  </a:lnTo>
                  <a:lnTo>
                    <a:pt x="55" y="576"/>
                  </a:lnTo>
                  <a:lnTo>
                    <a:pt x="50" y="600"/>
                  </a:lnTo>
                  <a:lnTo>
                    <a:pt x="64" y="644"/>
                  </a:lnTo>
                  <a:lnTo>
                    <a:pt x="66" y="661"/>
                  </a:lnTo>
                  <a:lnTo>
                    <a:pt x="50" y="718"/>
                  </a:lnTo>
                  <a:lnTo>
                    <a:pt x="35" y="744"/>
                  </a:lnTo>
                  <a:lnTo>
                    <a:pt x="55" y="744"/>
                  </a:lnTo>
                  <a:lnTo>
                    <a:pt x="80" y="744"/>
                  </a:lnTo>
                  <a:lnTo>
                    <a:pt x="99" y="737"/>
                  </a:lnTo>
                  <a:lnTo>
                    <a:pt x="116" y="737"/>
                  </a:lnTo>
                  <a:lnTo>
                    <a:pt x="136" y="737"/>
                  </a:lnTo>
                  <a:lnTo>
                    <a:pt x="188" y="744"/>
                  </a:lnTo>
                  <a:lnTo>
                    <a:pt x="216" y="751"/>
                  </a:lnTo>
                  <a:lnTo>
                    <a:pt x="243" y="765"/>
                  </a:lnTo>
                  <a:lnTo>
                    <a:pt x="282" y="780"/>
                  </a:lnTo>
                  <a:lnTo>
                    <a:pt x="349" y="780"/>
                  </a:lnTo>
                  <a:lnTo>
                    <a:pt x="399" y="780"/>
                  </a:lnTo>
                  <a:lnTo>
                    <a:pt x="433" y="780"/>
                  </a:lnTo>
                  <a:lnTo>
                    <a:pt x="440" y="772"/>
                  </a:lnTo>
                  <a:lnTo>
                    <a:pt x="428" y="759"/>
                  </a:lnTo>
                  <a:lnTo>
                    <a:pt x="403" y="759"/>
                  </a:lnTo>
                  <a:lnTo>
                    <a:pt x="393" y="759"/>
                  </a:lnTo>
                  <a:lnTo>
                    <a:pt x="382" y="749"/>
                  </a:lnTo>
                  <a:lnTo>
                    <a:pt x="386" y="737"/>
                  </a:lnTo>
                  <a:lnTo>
                    <a:pt x="399" y="727"/>
                  </a:lnTo>
                  <a:lnTo>
                    <a:pt x="422" y="727"/>
                  </a:lnTo>
                  <a:lnTo>
                    <a:pt x="461" y="741"/>
                  </a:lnTo>
                  <a:lnTo>
                    <a:pt x="499" y="772"/>
                  </a:lnTo>
                  <a:lnTo>
                    <a:pt x="532" y="780"/>
                  </a:lnTo>
                  <a:lnTo>
                    <a:pt x="557" y="769"/>
                  </a:lnTo>
                  <a:lnTo>
                    <a:pt x="550" y="791"/>
                  </a:lnTo>
                  <a:lnTo>
                    <a:pt x="539" y="824"/>
                  </a:lnTo>
                  <a:lnTo>
                    <a:pt x="550" y="836"/>
                  </a:lnTo>
                  <a:lnTo>
                    <a:pt x="581" y="854"/>
                  </a:lnTo>
                  <a:lnTo>
                    <a:pt x="610" y="854"/>
                  </a:lnTo>
                  <a:lnTo>
                    <a:pt x="632" y="867"/>
                  </a:lnTo>
                  <a:lnTo>
                    <a:pt x="653" y="867"/>
                  </a:lnTo>
                  <a:lnTo>
                    <a:pt x="665" y="847"/>
                  </a:lnTo>
                  <a:lnTo>
                    <a:pt x="686" y="822"/>
                  </a:lnTo>
                  <a:lnTo>
                    <a:pt x="703" y="816"/>
                  </a:lnTo>
                  <a:lnTo>
                    <a:pt x="726" y="822"/>
                  </a:lnTo>
                  <a:lnTo>
                    <a:pt x="747" y="852"/>
                  </a:lnTo>
                  <a:lnTo>
                    <a:pt x="771" y="852"/>
                  </a:lnTo>
                  <a:lnTo>
                    <a:pt x="779" y="840"/>
                  </a:lnTo>
                  <a:lnTo>
                    <a:pt x="769" y="798"/>
                  </a:lnTo>
                  <a:lnTo>
                    <a:pt x="769" y="783"/>
                  </a:lnTo>
                  <a:lnTo>
                    <a:pt x="779" y="774"/>
                  </a:lnTo>
                  <a:lnTo>
                    <a:pt x="804" y="774"/>
                  </a:lnTo>
                  <a:lnTo>
                    <a:pt x="828" y="783"/>
                  </a:lnTo>
                  <a:lnTo>
                    <a:pt x="828" y="806"/>
                  </a:lnTo>
                  <a:lnTo>
                    <a:pt x="865" y="811"/>
                  </a:lnTo>
                  <a:lnTo>
                    <a:pt x="903" y="827"/>
                  </a:lnTo>
                  <a:lnTo>
                    <a:pt x="923" y="847"/>
                  </a:lnTo>
                  <a:lnTo>
                    <a:pt x="915" y="859"/>
                  </a:lnTo>
                  <a:lnTo>
                    <a:pt x="911" y="887"/>
                  </a:lnTo>
                  <a:lnTo>
                    <a:pt x="930" y="887"/>
                  </a:lnTo>
                  <a:lnTo>
                    <a:pt x="937" y="866"/>
                  </a:lnTo>
                  <a:lnTo>
                    <a:pt x="951" y="855"/>
                  </a:lnTo>
                  <a:lnTo>
                    <a:pt x="962" y="867"/>
                  </a:lnTo>
                  <a:lnTo>
                    <a:pt x="971" y="874"/>
                  </a:lnTo>
                  <a:lnTo>
                    <a:pt x="980" y="860"/>
                  </a:lnTo>
                  <a:lnTo>
                    <a:pt x="994" y="847"/>
                  </a:lnTo>
                  <a:lnTo>
                    <a:pt x="1002" y="837"/>
                  </a:lnTo>
                  <a:lnTo>
                    <a:pt x="991" y="82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3" name="Freeform 152"/>
            <p:cNvSpPr>
              <a:spLocks/>
            </p:cNvSpPr>
            <p:nvPr/>
          </p:nvSpPr>
          <p:spPr bwMode="auto">
            <a:xfrm>
              <a:off x="9091793" y="3598167"/>
              <a:ext cx="548077" cy="516463"/>
            </a:xfrm>
            <a:custGeom>
              <a:avLst/>
              <a:gdLst/>
              <a:ahLst/>
              <a:cxnLst>
                <a:cxn ang="0">
                  <a:pos x="34" y="678"/>
                </a:cxn>
                <a:cxn ang="0">
                  <a:pos x="19" y="665"/>
                </a:cxn>
                <a:cxn ang="0">
                  <a:pos x="37" y="679"/>
                </a:cxn>
                <a:cxn ang="0">
                  <a:pos x="51" y="685"/>
                </a:cxn>
                <a:cxn ang="0">
                  <a:pos x="64" y="676"/>
                </a:cxn>
                <a:cxn ang="0">
                  <a:pos x="120" y="682"/>
                </a:cxn>
                <a:cxn ang="0">
                  <a:pos x="120" y="807"/>
                </a:cxn>
                <a:cxn ang="0">
                  <a:pos x="639" y="793"/>
                </a:cxn>
                <a:cxn ang="0">
                  <a:pos x="641" y="794"/>
                </a:cxn>
                <a:cxn ang="0">
                  <a:pos x="653" y="765"/>
                </a:cxn>
                <a:cxn ang="0">
                  <a:pos x="658" y="749"/>
                </a:cxn>
                <a:cxn ang="0">
                  <a:pos x="649" y="733"/>
                </a:cxn>
                <a:cxn ang="0">
                  <a:pos x="651" y="701"/>
                </a:cxn>
                <a:cxn ang="0">
                  <a:pos x="653" y="687"/>
                </a:cxn>
                <a:cxn ang="0">
                  <a:pos x="644" y="672"/>
                </a:cxn>
                <a:cxn ang="0">
                  <a:pos x="635" y="667"/>
                </a:cxn>
                <a:cxn ang="0">
                  <a:pos x="635" y="653"/>
                </a:cxn>
                <a:cxn ang="0">
                  <a:pos x="642" y="646"/>
                </a:cxn>
                <a:cxn ang="0">
                  <a:pos x="639" y="638"/>
                </a:cxn>
                <a:cxn ang="0">
                  <a:pos x="645" y="619"/>
                </a:cxn>
                <a:cxn ang="0">
                  <a:pos x="663" y="603"/>
                </a:cxn>
                <a:cxn ang="0">
                  <a:pos x="669" y="603"/>
                </a:cxn>
                <a:cxn ang="0">
                  <a:pos x="667" y="586"/>
                </a:cxn>
                <a:cxn ang="0">
                  <a:pos x="673" y="565"/>
                </a:cxn>
                <a:cxn ang="0">
                  <a:pos x="683" y="551"/>
                </a:cxn>
                <a:cxn ang="0">
                  <a:pos x="677" y="546"/>
                </a:cxn>
                <a:cxn ang="0">
                  <a:pos x="680" y="522"/>
                </a:cxn>
                <a:cxn ang="0">
                  <a:pos x="699" y="506"/>
                </a:cxn>
                <a:cxn ang="0">
                  <a:pos x="727" y="472"/>
                </a:cxn>
                <a:cxn ang="0">
                  <a:pos x="742" y="449"/>
                </a:cxn>
                <a:cxn ang="0">
                  <a:pos x="739" y="427"/>
                </a:cxn>
                <a:cxn ang="0">
                  <a:pos x="749" y="396"/>
                </a:cxn>
                <a:cxn ang="0">
                  <a:pos x="760" y="396"/>
                </a:cxn>
                <a:cxn ang="0">
                  <a:pos x="767" y="386"/>
                </a:cxn>
                <a:cxn ang="0">
                  <a:pos x="773" y="370"/>
                </a:cxn>
                <a:cxn ang="0">
                  <a:pos x="789" y="359"/>
                </a:cxn>
                <a:cxn ang="0">
                  <a:pos x="803" y="346"/>
                </a:cxn>
                <a:cxn ang="0">
                  <a:pos x="800" y="331"/>
                </a:cxn>
                <a:cxn ang="0">
                  <a:pos x="809" y="320"/>
                </a:cxn>
                <a:cxn ang="0">
                  <a:pos x="823" y="296"/>
                </a:cxn>
                <a:cxn ang="0">
                  <a:pos x="821" y="263"/>
                </a:cxn>
                <a:cxn ang="0">
                  <a:pos x="823" y="236"/>
                </a:cxn>
                <a:cxn ang="0">
                  <a:pos x="838" y="214"/>
                </a:cxn>
                <a:cxn ang="0">
                  <a:pos x="857" y="200"/>
                </a:cxn>
                <a:cxn ang="0">
                  <a:pos x="859" y="193"/>
                </a:cxn>
                <a:cxn ang="0">
                  <a:pos x="862" y="182"/>
                </a:cxn>
                <a:cxn ang="0">
                  <a:pos x="863" y="159"/>
                </a:cxn>
                <a:cxn ang="0">
                  <a:pos x="874" y="155"/>
                </a:cxn>
                <a:cxn ang="0">
                  <a:pos x="887" y="139"/>
                </a:cxn>
                <a:cxn ang="0">
                  <a:pos x="891" y="132"/>
                </a:cxn>
                <a:cxn ang="0">
                  <a:pos x="895" y="123"/>
                </a:cxn>
                <a:cxn ang="0">
                  <a:pos x="895" y="103"/>
                </a:cxn>
                <a:cxn ang="0">
                  <a:pos x="759" y="113"/>
                </a:cxn>
                <a:cxn ang="0">
                  <a:pos x="812" y="32"/>
                </a:cxn>
                <a:cxn ang="0">
                  <a:pos x="806" y="0"/>
                </a:cxn>
                <a:cxn ang="0">
                  <a:pos x="0" y="20"/>
                </a:cxn>
                <a:cxn ang="0">
                  <a:pos x="39" y="257"/>
                </a:cxn>
                <a:cxn ang="0">
                  <a:pos x="34" y="678"/>
                </a:cxn>
              </a:cxnLst>
              <a:rect l="0" t="0" r="r" b="b"/>
              <a:pathLst>
                <a:path w="895" h="807">
                  <a:moveTo>
                    <a:pt x="34" y="678"/>
                  </a:moveTo>
                  <a:lnTo>
                    <a:pt x="19" y="665"/>
                  </a:lnTo>
                  <a:lnTo>
                    <a:pt x="37" y="679"/>
                  </a:lnTo>
                  <a:lnTo>
                    <a:pt x="51" y="685"/>
                  </a:lnTo>
                  <a:lnTo>
                    <a:pt x="64" y="676"/>
                  </a:lnTo>
                  <a:lnTo>
                    <a:pt x="120" y="682"/>
                  </a:lnTo>
                  <a:lnTo>
                    <a:pt x="120" y="807"/>
                  </a:lnTo>
                  <a:lnTo>
                    <a:pt x="639" y="793"/>
                  </a:lnTo>
                  <a:lnTo>
                    <a:pt x="641" y="794"/>
                  </a:lnTo>
                  <a:lnTo>
                    <a:pt x="653" y="765"/>
                  </a:lnTo>
                  <a:lnTo>
                    <a:pt x="658" y="749"/>
                  </a:lnTo>
                  <a:lnTo>
                    <a:pt x="649" y="733"/>
                  </a:lnTo>
                  <a:lnTo>
                    <a:pt x="651" y="701"/>
                  </a:lnTo>
                  <a:lnTo>
                    <a:pt x="653" y="687"/>
                  </a:lnTo>
                  <a:lnTo>
                    <a:pt x="644" y="672"/>
                  </a:lnTo>
                  <a:lnTo>
                    <a:pt x="635" y="667"/>
                  </a:lnTo>
                  <a:lnTo>
                    <a:pt x="635" y="653"/>
                  </a:lnTo>
                  <a:lnTo>
                    <a:pt x="642" y="646"/>
                  </a:lnTo>
                  <a:lnTo>
                    <a:pt x="639" y="638"/>
                  </a:lnTo>
                  <a:lnTo>
                    <a:pt x="645" y="619"/>
                  </a:lnTo>
                  <a:lnTo>
                    <a:pt x="663" y="603"/>
                  </a:lnTo>
                  <a:lnTo>
                    <a:pt x="669" y="603"/>
                  </a:lnTo>
                  <a:lnTo>
                    <a:pt x="667" y="586"/>
                  </a:lnTo>
                  <a:lnTo>
                    <a:pt x="673" y="565"/>
                  </a:lnTo>
                  <a:lnTo>
                    <a:pt x="683" y="551"/>
                  </a:lnTo>
                  <a:lnTo>
                    <a:pt x="677" y="546"/>
                  </a:lnTo>
                  <a:lnTo>
                    <a:pt x="680" y="522"/>
                  </a:lnTo>
                  <a:lnTo>
                    <a:pt x="699" y="506"/>
                  </a:lnTo>
                  <a:lnTo>
                    <a:pt x="727" y="472"/>
                  </a:lnTo>
                  <a:lnTo>
                    <a:pt x="742" y="449"/>
                  </a:lnTo>
                  <a:lnTo>
                    <a:pt x="739" y="427"/>
                  </a:lnTo>
                  <a:lnTo>
                    <a:pt x="749" y="396"/>
                  </a:lnTo>
                  <a:lnTo>
                    <a:pt x="760" y="396"/>
                  </a:lnTo>
                  <a:lnTo>
                    <a:pt x="767" y="386"/>
                  </a:lnTo>
                  <a:lnTo>
                    <a:pt x="773" y="370"/>
                  </a:lnTo>
                  <a:lnTo>
                    <a:pt x="789" y="359"/>
                  </a:lnTo>
                  <a:lnTo>
                    <a:pt x="803" y="346"/>
                  </a:lnTo>
                  <a:lnTo>
                    <a:pt x="800" y="331"/>
                  </a:lnTo>
                  <a:lnTo>
                    <a:pt x="809" y="320"/>
                  </a:lnTo>
                  <a:lnTo>
                    <a:pt x="823" y="296"/>
                  </a:lnTo>
                  <a:lnTo>
                    <a:pt x="821" y="263"/>
                  </a:lnTo>
                  <a:lnTo>
                    <a:pt x="823" y="236"/>
                  </a:lnTo>
                  <a:lnTo>
                    <a:pt x="838" y="214"/>
                  </a:lnTo>
                  <a:lnTo>
                    <a:pt x="857" y="200"/>
                  </a:lnTo>
                  <a:lnTo>
                    <a:pt x="859" y="193"/>
                  </a:lnTo>
                  <a:lnTo>
                    <a:pt x="862" y="182"/>
                  </a:lnTo>
                  <a:lnTo>
                    <a:pt x="863" y="159"/>
                  </a:lnTo>
                  <a:lnTo>
                    <a:pt x="874" y="155"/>
                  </a:lnTo>
                  <a:lnTo>
                    <a:pt x="887" y="139"/>
                  </a:lnTo>
                  <a:lnTo>
                    <a:pt x="891" y="132"/>
                  </a:lnTo>
                  <a:lnTo>
                    <a:pt x="895" y="123"/>
                  </a:lnTo>
                  <a:lnTo>
                    <a:pt x="895" y="103"/>
                  </a:lnTo>
                  <a:lnTo>
                    <a:pt x="759" y="113"/>
                  </a:lnTo>
                  <a:lnTo>
                    <a:pt x="812" y="32"/>
                  </a:lnTo>
                  <a:lnTo>
                    <a:pt x="806" y="0"/>
                  </a:lnTo>
                  <a:lnTo>
                    <a:pt x="0" y="20"/>
                  </a:lnTo>
                  <a:lnTo>
                    <a:pt x="39" y="257"/>
                  </a:lnTo>
                  <a:lnTo>
                    <a:pt x="34" y="67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4" name="Freeform 153"/>
            <p:cNvSpPr>
              <a:spLocks/>
            </p:cNvSpPr>
            <p:nvPr/>
          </p:nvSpPr>
          <p:spPr bwMode="auto">
            <a:xfrm>
              <a:off x="9582854" y="3492571"/>
              <a:ext cx="930627" cy="318710"/>
            </a:xfrm>
            <a:custGeom>
              <a:avLst/>
              <a:gdLst/>
              <a:ahLst/>
              <a:cxnLst>
                <a:cxn ang="0">
                  <a:pos x="898" y="66"/>
                </a:cxn>
                <a:cxn ang="0">
                  <a:pos x="388" y="96"/>
                </a:cxn>
                <a:cxn ang="0">
                  <a:pos x="395" y="143"/>
                </a:cxn>
                <a:cxn ang="0">
                  <a:pos x="123" y="147"/>
                </a:cxn>
                <a:cxn ang="0">
                  <a:pos x="114" y="153"/>
                </a:cxn>
                <a:cxn ang="0">
                  <a:pos x="111" y="165"/>
                </a:cxn>
                <a:cxn ang="0">
                  <a:pos x="114" y="179"/>
                </a:cxn>
                <a:cxn ang="0">
                  <a:pos x="110" y="195"/>
                </a:cxn>
                <a:cxn ang="0">
                  <a:pos x="100" y="200"/>
                </a:cxn>
                <a:cxn ang="0">
                  <a:pos x="95" y="210"/>
                </a:cxn>
                <a:cxn ang="0">
                  <a:pos x="100" y="214"/>
                </a:cxn>
                <a:cxn ang="0">
                  <a:pos x="100" y="214"/>
                </a:cxn>
                <a:cxn ang="0">
                  <a:pos x="110" y="232"/>
                </a:cxn>
                <a:cxn ang="0">
                  <a:pos x="110" y="232"/>
                </a:cxn>
                <a:cxn ang="0">
                  <a:pos x="110" y="236"/>
                </a:cxn>
                <a:cxn ang="0">
                  <a:pos x="107" y="239"/>
                </a:cxn>
                <a:cxn ang="0">
                  <a:pos x="103" y="243"/>
                </a:cxn>
                <a:cxn ang="0">
                  <a:pos x="95" y="254"/>
                </a:cxn>
                <a:cxn ang="0">
                  <a:pos x="92" y="268"/>
                </a:cxn>
                <a:cxn ang="0">
                  <a:pos x="95" y="268"/>
                </a:cxn>
                <a:cxn ang="0">
                  <a:pos x="95" y="288"/>
                </a:cxn>
                <a:cxn ang="0">
                  <a:pos x="91" y="297"/>
                </a:cxn>
                <a:cxn ang="0">
                  <a:pos x="87" y="304"/>
                </a:cxn>
                <a:cxn ang="0">
                  <a:pos x="74" y="320"/>
                </a:cxn>
                <a:cxn ang="0">
                  <a:pos x="63" y="324"/>
                </a:cxn>
                <a:cxn ang="0">
                  <a:pos x="62" y="347"/>
                </a:cxn>
                <a:cxn ang="0">
                  <a:pos x="59" y="358"/>
                </a:cxn>
                <a:cxn ang="0">
                  <a:pos x="57" y="365"/>
                </a:cxn>
                <a:cxn ang="0">
                  <a:pos x="38" y="379"/>
                </a:cxn>
                <a:cxn ang="0">
                  <a:pos x="23" y="401"/>
                </a:cxn>
                <a:cxn ang="0">
                  <a:pos x="21" y="428"/>
                </a:cxn>
                <a:cxn ang="0">
                  <a:pos x="23" y="461"/>
                </a:cxn>
                <a:cxn ang="0">
                  <a:pos x="9" y="485"/>
                </a:cxn>
                <a:cxn ang="0">
                  <a:pos x="0" y="496"/>
                </a:cxn>
                <a:cxn ang="0">
                  <a:pos x="0" y="497"/>
                </a:cxn>
                <a:cxn ang="0">
                  <a:pos x="1083" y="414"/>
                </a:cxn>
                <a:cxn ang="0">
                  <a:pos x="1083" y="411"/>
                </a:cxn>
                <a:cxn ang="0">
                  <a:pos x="1083" y="407"/>
                </a:cxn>
                <a:cxn ang="0">
                  <a:pos x="1084" y="379"/>
                </a:cxn>
                <a:cxn ang="0">
                  <a:pos x="1086" y="367"/>
                </a:cxn>
                <a:cxn ang="0">
                  <a:pos x="1105" y="347"/>
                </a:cxn>
                <a:cxn ang="0">
                  <a:pos x="1120" y="347"/>
                </a:cxn>
                <a:cxn ang="0">
                  <a:pos x="1136" y="333"/>
                </a:cxn>
                <a:cxn ang="0">
                  <a:pos x="1133" y="317"/>
                </a:cxn>
                <a:cxn ang="0">
                  <a:pos x="1147" y="297"/>
                </a:cxn>
                <a:cxn ang="0">
                  <a:pos x="1304" y="203"/>
                </a:cxn>
                <a:cxn ang="0">
                  <a:pos x="1327" y="189"/>
                </a:cxn>
                <a:cxn ang="0">
                  <a:pos x="1337" y="172"/>
                </a:cxn>
                <a:cxn ang="0">
                  <a:pos x="1355" y="143"/>
                </a:cxn>
                <a:cxn ang="0">
                  <a:pos x="1367" y="142"/>
                </a:cxn>
                <a:cxn ang="0">
                  <a:pos x="1381" y="163"/>
                </a:cxn>
                <a:cxn ang="0">
                  <a:pos x="1402" y="143"/>
                </a:cxn>
                <a:cxn ang="0">
                  <a:pos x="1427" y="115"/>
                </a:cxn>
                <a:cxn ang="0">
                  <a:pos x="1478" y="106"/>
                </a:cxn>
                <a:cxn ang="0">
                  <a:pos x="1481" y="86"/>
                </a:cxn>
                <a:cxn ang="0">
                  <a:pos x="1496" y="63"/>
                </a:cxn>
                <a:cxn ang="0">
                  <a:pos x="1513" y="53"/>
                </a:cxn>
                <a:cxn ang="0">
                  <a:pos x="1520" y="56"/>
                </a:cxn>
                <a:cxn ang="0">
                  <a:pos x="1520" y="0"/>
                </a:cxn>
                <a:cxn ang="0">
                  <a:pos x="898" y="66"/>
                </a:cxn>
              </a:cxnLst>
              <a:rect l="0" t="0" r="r" b="b"/>
              <a:pathLst>
                <a:path w="1520" h="497">
                  <a:moveTo>
                    <a:pt x="898" y="66"/>
                  </a:moveTo>
                  <a:lnTo>
                    <a:pt x="388" y="96"/>
                  </a:lnTo>
                  <a:lnTo>
                    <a:pt x="395" y="143"/>
                  </a:lnTo>
                  <a:lnTo>
                    <a:pt x="123" y="147"/>
                  </a:lnTo>
                  <a:lnTo>
                    <a:pt x="114" y="153"/>
                  </a:lnTo>
                  <a:lnTo>
                    <a:pt x="111" y="165"/>
                  </a:lnTo>
                  <a:lnTo>
                    <a:pt x="114" y="179"/>
                  </a:lnTo>
                  <a:lnTo>
                    <a:pt x="110" y="195"/>
                  </a:lnTo>
                  <a:lnTo>
                    <a:pt x="100" y="200"/>
                  </a:lnTo>
                  <a:lnTo>
                    <a:pt x="95" y="210"/>
                  </a:lnTo>
                  <a:lnTo>
                    <a:pt x="100" y="214"/>
                  </a:lnTo>
                  <a:lnTo>
                    <a:pt x="100" y="214"/>
                  </a:lnTo>
                  <a:lnTo>
                    <a:pt x="110" y="232"/>
                  </a:lnTo>
                  <a:lnTo>
                    <a:pt x="110" y="232"/>
                  </a:lnTo>
                  <a:lnTo>
                    <a:pt x="110" y="236"/>
                  </a:lnTo>
                  <a:lnTo>
                    <a:pt x="107" y="239"/>
                  </a:lnTo>
                  <a:lnTo>
                    <a:pt x="103" y="243"/>
                  </a:lnTo>
                  <a:lnTo>
                    <a:pt x="95" y="254"/>
                  </a:lnTo>
                  <a:lnTo>
                    <a:pt x="92" y="268"/>
                  </a:lnTo>
                  <a:lnTo>
                    <a:pt x="95" y="268"/>
                  </a:lnTo>
                  <a:lnTo>
                    <a:pt x="95" y="288"/>
                  </a:lnTo>
                  <a:lnTo>
                    <a:pt x="91" y="297"/>
                  </a:lnTo>
                  <a:lnTo>
                    <a:pt x="87" y="304"/>
                  </a:lnTo>
                  <a:lnTo>
                    <a:pt x="74" y="320"/>
                  </a:lnTo>
                  <a:lnTo>
                    <a:pt x="63" y="324"/>
                  </a:lnTo>
                  <a:lnTo>
                    <a:pt x="62" y="347"/>
                  </a:lnTo>
                  <a:lnTo>
                    <a:pt x="59" y="358"/>
                  </a:lnTo>
                  <a:lnTo>
                    <a:pt x="57" y="365"/>
                  </a:lnTo>
                  <a:lnTo>
                    <a:pt x="38" y="379"/>
                  </a:lnTo>
                  <a:lnTo>
                    <a:pt x="23" y="401"/>
                  </a:lnTo>
                  <a:lnTo>
                    <a:pt x="21" y="428"/>
                  </a:lnTo>
                  <a:lnTo>
                    <a:pt x="23" y="461"/>
                  </a:lnTo>
                  <a:lnTo>
                    <a:pt x="9" y="485"/>
                  </a:lnTo>
                  <a:lnTo>
                    <a:pt x="0" y="496"/>
                  </a:lnTo>
                  <a:lnTo>
                    <a:pt x="0" y="497"/>
                  </a:lnTo>
                  <a:lnTo>
                    <a:pt x="1083" y="414"/>
                  </a:lnTo>
                  <a:lnTo>
                    <a:pt x="1083" y="411"/>
                  </a:lnTo>
                  <a:lnTo>
                    <a:pt x="1083" y="407"/>
                  </a:lnTo>
                  <a:lnTo>
                    <a:pt x="1084" y="379"/>
                  </a:lnTo>
                  <a:lnTo>
                    <a:pt x="1086" y="367"/>
                  </a:lnTo>
                  <a:lnTo>
                    <a:pt x="1105" y="347"/>
                  </a:lnTo>
                  <a:lnTo>
                    <a:pt x="1120" y="347"/>
                  </a:lnTo>
                  <a:lnTo>
                    <a:pt x="1136" y="333"/>
                  </a:lnTo>
                  <a:lnTo>
                    <a:pt x="1133" y="317"/>
                  </a:lnTo>
                  <a:lnTo>
                    <a:pt x="1147" y="297"/>
                  </a:lnTo>
                  <a:lnTo>
                    <a:pt x="1304" y="203"/>
                  </a:lnTo>
                  <a:lnTo>
                    <a:pt x="1327" y="189"/>
                  </a:lnTo>
                  <a:lnTo>
                    <a:pt x="1337" y="172"/>
                  </a:lnTo>
                  <a:lnTo>
                    <a:pt x="1355" y="143"/>
                  </a:lnTo>
                  <a:lnTo>
                    <a:pt x="1367" y="142"/>
                  </a:lnTo>
                  <a:lnTo>
                    <a:pt x="1381" y="163"/>
                  </a:lnTo>
                  <a:lnTo>
                    <a:pt x="1402" y="143"/>
                  </a:lnTo>
                  <a:lnTo>
                    <a:pt x="1427" y="115"/>
                  </a:lnTo>
                  <a:lnTo>
                    <a:pt x="1478" y="106"/>
                  </a:lnTo>
                  <a:lnTo>
                    <a:pt x="1481" y="86"/>
                  </a:lnTo>
                  <a:lnTo>
                    <a:pt x="1496" y="63"/>
                  </a:lnTo>
                  <a:lnTo>
                    <a:pt x="1513" y="53"/>
                  </a:lnTo>
                  <a:lnTo>
                    <a:pt x="1520" y="56"/>
                  </a:lnTo>
                  <a:lnTo>
                    <a:pt x="1520" y="0"/>
                  </a:lnTo>
                  <a:lnTo>
                    <a:pt x="898" y="6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5" name="Freeform 154"/>
            <p:cNvSpPr>
              <a:spLocks/>
            </p:cNvSpPr>
            <p:nvPr/>
          </p:nvSpPr>
          <p:spPr bwMode="auto">
            <a:xfrm>
              <a:off x="10246800" y="3388894"/>
              <a:ext cx="928788" cy="428146"/>
            </a:xfrm>
            <a:custGeom>
              <a:avLst/>
              <a:gdLst/>
              <a:ahLst/>
              <a:cxnLst>
                <a:cxn ang="0">
                  <a:pos x="1485" y="130"/>
                </a:cxn>
                <a:cxn ang="0">
                  <a:pos x="1465" y="176"/>
                </a:cxn>
                <a:cxn ang="0">
                  <a:pos x="1443" y="148"/>
                </a:cxn>
                <a:cxn ang="0">
                  <a:pos x="1393" y="140"/>
                </a:cxn>
                <a:cxn ang="0">
                  <a:pos x="1340" y="162"/>
                </a:cxn>
                <a:cxn ang="0">
                  <a:pos x="1324" y="149"/>
                </a:cxn>
                <a:cxn ang="0">
                  <a:pos x="1311" y="117"/>
                </a:cxn>
                <a:cxn ang="0">
                  <a:pos x="1307" y="83"/>
                </a:cxn>
                <a:cxn ang="0">
                  <a:pos x="1321" y="94"/>
                </a:cxn>
                <a:cxn ang="0">
                  <a:pos x="1346" y="134"/>
                </a:cxn>
                <a:cxn ang="0">
                  <a:pos x="1372" y="117"/>
                </a:cxn>
                <a:cxn ang="0">
                  <a:pos x="1415" y="99"/>
                </a:cxn>
                <a:cxn ang="0">
                  <a:pos x="1428" y="81"/>
                </a:cxn>
                <a:cxn ang="0">
                  <a:pos x="1420" y="73"/>
                </a:cxn>
                <a:cxn ang="0">
                  <a:pos x="1413" y="56"/>
                </a:cxn>
                <a:cxn ang="0">
                  <a:pos x="1451" y="52"/>
                </a:cxn>
                <a:cxn ang="0">
                  <a:pos x="1420" y="0"/>
                </a:cxn>
                <a:cxn ang="0">
                  <a:pos x="437" y="163"/>
                </a:cxn>
                <a:cxn ang="0">
                  <a:pos x="413" y="226"/>
                </a:cxn>
                <a:cxn ang="0">
                  <a:pos x="344" y="278"/>
                </a:cxn>
                <a:cxn ang="0">
                  <a:pos x="284" y="305"/>
                </a:cxn>
                <a:cxn ang="0">
                  <a:pos x="244" y="352"/>
                </a:cxn>
                <a:cxn ang="0">
                  <a:pos x="50" y="480"/>
                </a:cxn>
                <a:cxn ang="0">
                  <a:pos x="22" y="510"/>
                </a:cxn>
                <a:cxn ang="0">
                  <a:pos x="0" y="570"/>
                </a:cxn>
                <a:cxn ang="0">
                  <a:pos x="259" y="549"/>
                </a:cxn>
                <a:cxn ang="0">
                  <a:pos x="419" y="484"/>
                </a:cxn>
                <a:cxn ang="0">
                  <a:pos x="516" y="484"/>
                </a:cxn>
                <a:cxn ang="0">
                  <a:pos x="610" y="470"/>
                </a:cxn>
                <a:cxn ang="0">
                  <a:pos x="844" y="492"/>
                </a:cxn>
                <a:cxn ang="0">
                  <a:pos x="1141" y="650"/>
                </a:cxn>
                <a:cxn ang="0">
                  <a:pos x="1204" y="620"/>
                </a:cxn>
                <a:cxn ang="0">
                  <a:pos x="1243" y="517"/>
                </a:cxn>
                <a:cxn ang="0">
                  <a:pos x="1254" y="478"/>
                </a:cxn>
                <a:cxn ang="0">
                  <a:pos x="1256" y="458"/>
                </a:cxn>
                <a:cxn ang="0">
                  <a:pos x="1268" y="455"/>
                </a:cxn>
                <a:cxn ang="0">
                  <a:pos x="1307" y="459"/>
                </a:cxn>
                <a:cxn ang="0">
                  <a:pos x="1313" y="434"/>
                </a:cxn>
                <a:cxn ang="0">
                  <a:pos x="1350" y="431"/>
                </a:cxn>
                <a:cxn ang="0">
                  <a:pos x="1388" y="415"/>
                </a:cxn>
                <a:cxn ang="0">
                  <a:pos x="1418" y="416"/>
                </a:cxn>
                <a:cxn ang="0">
                  <a:pos x="1438" y="365"/>
                </a:cxn>
                <a:cxn ang="0">
                  <a:pos x="1440" y="351"/>
                </a:cxn>
                <a:cxn ang="0">
                  <a:pos x="1433" y="346"/>
                </a:cxn>
                <a:cxn ang="0">
                  <a:pos x="1414" y="353"/>
                </a:cxn>
                <a:cxn ang="0">
                  <a:pos x="1388" y="370"/>
                </a:cxn>
                <a:cxn ang="0">
                  <a:pos x="1317" y="376"/>
                </a:cxn>
                <a:cxn ang="0">
                  <a:pos x="1318" y="353"/>
                </a:cxn>
                <a:cxn ang="0">
                  <a:pos x="1363" y="359"/>
                </a:cxn>
                <a:cxn ang="0">
                  <a:pos x="1374" y="331"/>
                </a:cxn>
                <a:cxn ang="0">
                  <a:pos x="1389" y="306"/>
                </a:cxn>
                <a:cxn ang="0">
                  <a:pos x="1346" y="284"/>
                </a:cxn>
                <a:cxn ang="0">
                  <a:pos x="1302" y="262"/>
                </a:cxn>
                <a:cxn ang="0">
                  <a:pos x="1368" y="273"/>
                </a:cxn>
                <a:cxn ang="0">
                  <a:pos x="1360" y="251"/>
                </a:cxn>
                <a:cxn ang="0">
                  <a:pos x="1382" y="238"/>
                </a:cxn>
                <a:cxn ang="0">
                  <a:pos x="1407" y="267"/>
                </a:cxn>
                <a:cxn ang="0">
                  <a:pos x="1443" y="270"/>
                </a:cxn>
                <a:cxn ang="0">
                  <a:pos x="1471" y="245"/>
                </a:cxn>
                <a:cxn ang="0">
                  <a:pos x="1482" y="212"/>
                </a:cxn>
                <a:cxn ang="0">
                  <a:pos x="1501" y="204"/>
                </a:cxn>
                <a:cxn ang="0">
                  <a:pos x="1515" y="170"/>
                </a:cxn>
              </a:cxnLst>
              <a:rect l="0" t="0" r="r" b="b"/>
              <a:pathLst>
                <a:path w="1515" h="670">
                  <a:moveTo>
                    <a:pt x="1507" y="155"/>
                  </a:moveTo>
                  <a:lnTo>
                    <a:pt x="1499" y="144"/>
                  </a:lnTo>
                  <a:lnTo>
                    <a:pt x="1485" y="130"/>
                  </a:lnTo>
                  <a:lnTo>
                    <a:pt x="1475" y="130"/>
                  </a:lnTo>
                  <a:lnTo>
                    <a:pt x="1467" y="136"/>
                  </a:lnTo>
                  <a:lnTo>
                    <a:pt x="1465" y="176"/>
                  </a:lnTo>
                  <a:lnTo>
                    <a:pt x="1463" y="184"/>
                  </a:lnTo>
                  <a:lnTo>
                    <a:pt x="1451" y="174"/>
                  </a:lnTo>
                  <a:lnTo>
                    <a:pt x="1443" y="148"/>
                  </a:lnTo>
                  <a:lnTo>
                    <a:pt x="1438" y="130"/>
                  </a:lnTo>
                  <a:lnTo>
                    <a:pt x="1421" y="126"/>
                  </a:lnTo>
                  <a:lnTo>
                    <a:pt x="1393" y="140"/>
                  </a:lnTo>
                  <a:lnTo>
                    <a:pt x="1385" y="140"/>
                  </a:lnTo>
                  <a:lnTo>
                    <a:pt x="1358" y="147"/>
                  </a:lnTo>
                  <a:lnTo>
                    <a:pt x="1340" y="162"/>
                  </a:lnTo>
                  <a:lnTo>
                    <a:pt x="1327" y="179"/>
                  </a:lnTo>
                  <a:lnTo>
                    <a:pt x="1324" y="170"/>
                  </a:lnTo>
                  <a:lnTo>
                    <a:pt x="1324" y="149"/>
                  </a:lnTo>
                  <a:lnTo>
                    <a:pt x="1327" y="140"/>
                  </a:lnTo>
                  <a:lnTo>
                    <a:pt x="1315" y="126"/>
                  </a:lnTo>
                  <a:lnTo>
                    <a:pt x="1311" y="117"/>
                  </a:lnTo>
                  <a:lnTo>
                    <a:pt x="1307" y="104"/>
                  </a:lnTo>
                  <a:lnTo>
                    <a:pt x="1307" y="93"/>
                  </a:lnTo>
                  <a:lnTo>
                    <a:pt x="1307" y="83"/>
                  </a:lnTo>
                  <a:lnTo>
                    <a:pt x="1313" y="74"/>
                  </a:lnTo>
                  <a:lnTo>
                    <a:pt x="1317" y="74"/>
                  </a:lnTo>
                  <a:lnTo>
                    <a:pt x="1321" y="94"/>
                  </a:lnTo>
                  <a:lnTo>
                    <a:pt x="1327" y="119"/>
                  </a:lnTo>
                  <a:lnTo>
                    <a:pt x="1335" y="142"/>
                  </a:lnTo>
                  <a:lnTo>
                    <a:pt x="1346" y="134"/>
                  </a:lnTo>
                  <a:lnTo>
                    <a:pt x="1354" y="130"/>
                  </a:lnTo>
                  <a:lnTo>
                    <a:pt x="1367" y="122"/>
                  </a:lnTo>
                  <a:lnTo>
                    <a:pt x="1372" y="117"/>
                  </a:lnTo>
                  <a:lnTo>
                    <a:pt x="1390" y="109"/>
                  </a:lnTo>
                  <a:lnTo>
                    <a:pt x="1395" y="99"/>
                  </a:lnTo>
                  <a:lnTo>
                    <a:pt x="1415" y="99"/>
                  </a:lnTo>
                  <a:lnTo>
                    <a:pt x="1421" y="88"/>
                  </a:lnTo>
                  <a:lnTo>
                    <a:pt x="1428" y="81"/>
                  </a:lnTo>
                  <a:lnTo>
                    <a:pt x="1428" y="81"/>
                  </a:lnTo>
                  <a:lnTo>
                    <a:pt x="1421" y="74"/>
                  </a:lnTo>
                  <a:lnTo>
                    <a:pt x="1421" y="74"/>
                  </a:lnTo>
                  <a:lnTo>
                    <a:pt x="1420" y="73"/>
                  </a:lnTo>
                  <a:lnTo>
                    <a:pt x="1407" y="62"/>
                  </a:lnTo>
                  <a:lnTo>
                    <a:pt x="1407" y="56"/>
                  </a:lnTo>
                  <a:lnTo>
                    <a:pt x="1413" y="56"/>
                  </a:lnTo>
                  <a:lnTo>
                    <a:pt x="1436" y="65"/>
                  </a:lnTo>
                  <a:lnTo>
                    <a:pt x="1449" y="62"/>
                  </a:lnTo>
                  <a:lnTo>
                    <a:pt x="1451" y="52"/>
                  </a:lnTo>
                  <a:lnTo>
                    <a:pt x="1438" y="31"/>
                  </a:lnTo>
                  <a:lnTo>
                    <a:pt x="1431" y="18"/>
                  </a:lnTo>
                  <a:lnTo>
                    <a:pt x="1420" y="0"/>
                  </a:lnTo>
                  <a:lnTo>
                    <a:pt x="1014" y="81"/>
                  </a:lnTo>
                  <a:lnTo>
                    <a:pt x="722" y="127"/>
                  </a:lnTo>
                  <a:lnTo>
                    <a:pt x="437" y="163"/>
                  </a:lnTo>
                  <a:lnTo>
                    <a:pt x="437" y="219"/>
                  </a:lnTo>
                  <a:lnTo>
                    <a:pt x="430" y="216"/>
                  </a:lnTo>
                  <a:lnTo>
                    <a:pt x="413" y="226"/>
                  </a:lnTo>
                  <a:lnTo>
                    <a:pt x="398" y="249"/>
                  </a:lnTo>
                  <a:lnTo>
                    <a:pt x="395" y="269"/>
                  </a:lnTo>
                  <a:lnTo>
                    <a:pt x="344" y="278"/>
                  </a:lnTo>
                  <a:lnTo>
                    <a:pt x="319" y="306"/>
                  </a:lnTo>
                  <a:lnTo>
                    <a:pt x="298" y="326"/>
                  </a:lnTo>
                  <a:lnTo>
                    <a:pt x="284" y="305"/>
                  </a:lnTo>
                  <a:lnTo>
                    <a:pt x="272" y="306"/>
                  </a:lnTo>
                  <a:lnTo>
                    <a:pt x="254" y="335"/>
                  </a:lnTo>
                  <a:lnTo>
                    <a:pt x="244" y="352"/>
                  </a:lnTo>
                  <a:lnTo>
                    <a:pt x="221" y="366"/>
                  </a:lnTo>
                  <a:lnTo>
                    <a:pt x="64" y="460"/>
                  </a:lnTo>
                  <a:lnTo>
                    <a:pt x="50" y="480"/>
                  </a:lnTo>
                  <a:lnTo>
                    <a:pt x="53" y="496"/>
                  </a:lnTo>
                  <a:lnTo>
                    <a:pt x="37" y="510"/>
                  </a:lnTo>
                  <a:lnTo>
                    <a:pt x="22" y="510"/>
                  </a:lnTo>
                  <a:lnTo>
                    <a:pt x="3" y="530"/>
                  </a:lnTo>
                  <a:lnTo>
                    <a:pt x="1" y="542"/>
                  </a:lnTo>
                  <a:lnTo>
                    <a:pt x="0" y="570"/>
                  </a:lnTo>
                  <a:lnTo>
                    <a:pt x="0" y="574"/>
                  </a:lnTo>
                  <a:lnTo>
                    <a:pt x="0" y="577"/>
                  </a:lnTo>
                  <a:lnTo>
                    <a:pt x="259" y="549"/>
                  </a:lnTo>
                  <a:lnTo>
                    <a:pt x="336" y="489"/>
                  </a:lnTo>
                  <a:lnTo>
                    <a:pt x="383" y="484"/>
                  </a:lnTo>
                  <a:lnTo>
                    <a:pt x="419" y="484"/>
                  </a:lnTo>
                  <a:lnTo>
                    <a:pt x="472" y="492"/>
                  </a:lnTo>
                  <a:lnTo>
                    <a:pt x="499" y="489"/>
                  </a:lnTo>
                  <a:lnTo>
                    <a:pt x="516" y="484"/>
                  </a:lnTo>
                  <a:lnTo>
                    <a:pt x="538" y="470"/>
                  </a:lnTo>
                  <a:lnTo>
                    <a:pt x="572" y="464"/>
                  </a:lnTo>
                  <a:lnTo>
                    <a:pt x="610" y="470"/>
                  </a:lnTo>
                  <a:lnTo>
                    <a:pt x="638" y="484"/>
                  </a:lnTo>
                  <a:lnTo>
                    <a:pt x="660" y="528"/>
                  </a:lnTo>
                  <a:lnTo>
                    <a:pt x="844" y="492"/>
                  </a:lnTo>
                  <a:lnTo>
                    <a:pt x="1086" y="670"/>
                  </a:lnTo>
                  <a:lnTo>
                    <a:pt x="1130" y="652"/>
                  </a:lnTo>
                  <a:lnTo>
                    <a:pt x="1141" y="650"/>
                  </a:lnTo>
                  <a:lnTo>
                    <a:pt x="1179" y="645"/>
                  </a:lnTo>
                  <a:lnTo>
                    <a:pt x="1189" y="632"/>
                  </a:lnTo>
                  <a:lnTo>
                    <a:pt x="1204" y="620"/>
                  </a:lnTo>
                  <a:lnTo>
                    <a:pt x="1210" y="576"/>
                  </a:lnTo>
                  <a:lnTo>
                    <a:pt x="1221" y="545"/>
                  </a:lnTo>
                  <a:lnTo>
                    <a:pt x="1243" y="517"/>
                  </a:lnTo>
                  <a:lnTo>
                    <a:pt x="1260" y="501"/>
                  </a:lnTo>
                  <a:lnTo>
                    <a:pt x="1260" y="491"/>
                  </a:lnTo>
                  <a:lnTo>
                    <a:pt x="1254" y="478"/>
                  </a:lnTo>
                  <a:lnTo>
                    <a:pt x="1252" y="471"/>
                  </a:lnTo>
                  <a:lnTo>
                    <a:pt x="1256" y="464"/>
                  </a:lnTo>
                  <a:lnTo>
                    <a:pt x="1256" y="458"/>
                  </a:lnTo>
                  <a:lnTo>
                    <a:pt x="1260" y="451"/>
                  </a:lnTo>
                  <a:lnTo>
                    <a:pt x="1264" y="451"/>
                  </a:lnTo>
                  <a:lnTo>
                    <a:pt x="1268" y="455"/>
                  </a:lnTo>
                  <a:lnTo>
                    <a:pt x="1274" y="476"/>
                  </a:lnTo>
                  <a:lnTo>
                    <a:pt x="1293" y="467"/>
                  </a:lnTo>
                  <a:lnTo>
                    <a:pt x="1307" y="459"/>
                  </a:lnTo>
                  <a:lnTo>
                    <a:pt x="1307" y="451"/>
                  </a:lnTo>
                  <a:lnTo>
                    <a:pt x="1307" y="441"/>
                  </a:lnTo>
                  <a:lnTo>
                    <a:pt x="1313" y="434"/>
                  </a:lnTo>
                  <a:lnTo>
                    <a:pt x="1317" y="431"/>
                  </a:lnTo>
                  <a:lnTo>
                    <a:pt x="1324" y="439"/>
                  </a:lnTo>
                  <a:lnTo>
                    <a:pt x="1350" y="431"/>
                  </a:lnTo>
                  <a:lnTo>
                    <a:pt x="1367" y="421"/>
                  </a:lnTo>
                  <a:lnTo>
                    <a:pt x="1374" y="421"/>
                  </a:lnTo>
                  <a:lnTo>
                    <a:pt x="1388" y="415"/>
                  </a:lnTo>
                  <a:lnTo>
                    <a:pt x="1399" y="408"/>
                  </a:lnTo>
                  <a:lnTo>
                    <a:pt x="1399" y="403"/>
                  </a:lnTo>
                  <a:lnTo>
                    <a:pt x="1418" y="416"/>
                  </a:lnTo>
                  <a:lnTo>
                    <a:pt x="1426" y="398"/>
                  </a:lnTo>
                  <a:lnTo>
                    <a:pt x="1432" y="376"/>
                  </a:lnTo>
                  <a:lnTo>
                    <a:pt x="1438" y="365"/>
                  </a:lnTo>
                  <a:lnTo>
                    <a:pt x="1443" y="356"/>
                  </a:lnTo>
                  <a:lnTo>
                    <a:pt x="1443" y="356"/>
                  </a:lnTo>
                  <a:lnTo>
                    <a:pt x="1440" y="351"/>
                  </a:lnTo>
                  <a:lnTo>
                    <a:pt x="1436" y="348"/>
                  </a:lnTo>
                  <a:lnTo>
                    <a:pt x="1435" y="346"/>
                  </a:lnTo>
                  <a:lnTo>
                    <a:pt x="1433" y="346"/>
                  </a:lnTo>
                  <a:lnTo>
                    <a:pt x="1433" y="346"/>
                  </a:lnTo>
                  <a:lnTo>
                    <a:pt x="1422" y="351"/>
                  </a:lnTo>
                  <a:lnTo>
                    <a:pt x="1414" y="353"/>
                  </a:lnTo>
                  <a:lnTo>
                    <a:pt x="1410" y="360"/>
                  </a:lnTo>
                  <a:lnTo>
                    <a:pt x="1399" y="365"/>
                  </a:lnTo>
                  <a:lnTo>
                    <a:pt x="1388" y="370"/>
                  </a:lnTo>
                  <a:lnTo>
                    <a:pt x="1368" y="387"/>
                  </a:lnTo>
                  <a:lnTo>
                    <a:pt x="1354" y="387"/>
                  </a:lnTo>
                  <a:lnTo>
                    <a:pt x="1317" y="376"/>
                  </a:lnTo>
                  <a:lnTo>
                    <a:pt x="1313" y="367"/>
                  </a:lnTo>
                  <a:lnTo>
                    <a:pt x="1314" y="356"/>
                  </a:lnTo>
                  <a:lnTo>
                    <a:pt x="1318" y="353"/>
                  </a:lnTo>
                  <a:lnTo>
                    <a:pt x="1329" y="355"/>
                  </a:lnTo>
                  <a:lnTo>
                    <a:pt x="1339" y="356"/>
                  </a:lnTo>
                  <a:lnTo>
                    <a:pt x="1363" y="359"/>
                  </a:lnTo>
                  <a:lnTo>
                    <a:pt x="1374" y="351"/>
                  </a:lnTo>
                  <a:lnTo>
                    <a:pt x="1378" y="340"/>
                  </a:lnTo>
                  <a:lnTo>
                    <a:pt x="1374" y="331"/>
                  </a:lnTo>
                  <a:lnTo>
                    <a:pt x="1375" y="316"/>
                  </a:lnTo>
                  <a:lnTo>
                    <a:pt x="1379" y="316"/>
                  </a:lnTo>
                  <a:lnTo>
                    <a:pt x="1389" y="306"/>
                  </a:lnTo>
                  <a:lnTo>
                    <a:pt x="1388" y="295"/>
                  </a:lnTo>
                  <a:lnTo>
                    <a:pt x="1374" y="295"/>
                  </a:lnTo>
                  <a:lnTo>
                    <a:pt x="1346" y="284"/>
                  </a:lnTo>
                  <a:lnTo>
                    <a:pt x="1314" y="277"/>
                  </a:lnTo>
                  <a:lnTo>
                    <a:pt x="1302" y="270"/>
                  </a:lnTo>
                  <a:lnTo>
                    <a:pt x="1302" y="262"/>
                  </a:lnTo>
                  <a:lnTo>
                    <a:pt x="1321" y="262"/>
                  </a:lnTo>
                  <a:lnTo>
                    <a:pt x="1346" y="262"/>
                  </a:lnTo>
                  <a:lnTo>
                    <a:pt x="1368" y="273"/>
                  </a:lnTo>
                  <a:lnTo>
                    <a:pt x="1374" y="266"/>
                  </a:lnTo>
                  <a:lnTo>
                    <a:pt x="1367" y="256"/>
                  </a:lnTo>
                  <a:lnTo>
                    <a:pt x="1360" y="251"/>
                  </a:lnTo>
                  <a:lnTo>
                    <a:pt x="1357" y="242"/>
                  </a:lnTo>
                  <a:lnTo>
                    <a:pt x="1368" y="238"/>
                  </a:lnTo>
                  <a:lnTo>
                    <a:pt x="1382" y="238"/>
                  </a:lnTo>
                  <a:lnTo>
                    <a:pt x="1386" y="259"/>
                  </a:lnTo>
                  <a:lnTo>
                    <a:pt x="1395" y="267"/>
                  </a:lnTo>
                  <a:lnTo>
                    <a:pt x="1407" y="267"/>
                  </a:lnTo>
                  <a:lnTo>
                    <a:pt x="1411" y="262"/>
                  </a:lnTo>
                  <a:lnTo>
                    <a:pt x="1422" y="267"/>
                  </a:lnTo>
                  <a:lnTo>
                    <a:pt x="1443" y="270"/>
                  </a:lnTo>
                  <a:lnTo>
                    <a:pt x="1467" y="270"/>
                  </a:lnTo>
                  <a:lnTo>
                    <a:pt x="1471" y="263"/>
                  </a:lnTo>
                  <a:lnTo>
                    <a:pt x="1471" y="245"/>
                  </a:lnTo>
                  <a:lnTo>
                    <a:pt x="1476" y="238"/>
                  </a:lnTo>
                  <a:lnTo>
                    <a:pt x="1482" y="220"/>
                  </a:lnTo>
                  <a:lnTo>
                    <a:pt x="1482" y="212"/>
                  </a:lnTo>
                  <a:lnTo>
                    <a:pt x="1486" y="195"/>
                  </a:lnTo>
                  <a:lnTo>
                    <a:pt x="1496" y="195"/>
                  </a:lnTo>
                  <a:lnTo>
                    <a:pt x="1501" y="204"/>
                  </a:lnTo>
                  <a:lnTo>
                    <a:pt x="1513" y="195"/>
                  </a:lnTo>
                  <a:lnTo>
                    <a:pt x="1513" y="179"/>
                  </a:lnTo>
                  <a:lnTo>
                    <a:pt x="1515" y="170"/>
                  </a:lnTo>
                  <a:lnTo>
                    <a:pt x="1507" y="155"/>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6" name="Freeform 155"/>
            <p:cNvSpPr>
              <a:spLocks/>
            </p:cNvSpPr>
            <p:nvPr/>
          </p:nvSpPr>
          <p:spPr bwMode="auto">
            <a:xfrm>
              <a:off x="10107022" y="3740242"/>
              <a:ext cx="573826" cy="643179"/>
            </a:xfrm>
            <a:custGeom>
              <a:avLst/>
              <a:gdLst/>
              <a:ahLst/>
              <a:cxnLst>
                <a:cxn ang="0">
                  <a:pos x="906" y="578"/>
                </a:cxn>
                <a:cxn ang="0">
                  <a:pos x="892" y="533"/>
                </a:cxn>
                <a:cxn ang="0">
                  <a:pos x="882" y="508"/>
                </a:cxn>
                <a:cxn ang="0">
                  <a:pos x="852" y="490"/>
                </a:cxn>
                <a:cxn ang="0">
                  <a:pos x="842" y="460"/>
                </a:cxn>
                <a:cxn ang="0">
                  <a:pos x="810" y="414"/>
                </a:cxn>
                <a:cxn ang="0">
                  <a:pos x="767" y="376"/>
                </a:cxn>
                <a:cxn ang="0">
                  <a:pos x="684" y="292"/>
                </a:cxn>
                <a:cxn ang="0">
                  <a:pos x="563" y="186"/>
                </a:cxn>
                <a:cxn ang="0">
                  <a:pos x="519" y="126"/>
                </a:cxn>
                <a:cxn ang="0">
                  <a:pos x="437" y="75"/>
                </a:cxn>
                <a:cxn ang="0">
                  <a:pos x="452" y="39"/>
                </a:cxn>
                <a:cxn ang="0">
                  <a:pos x="481" y="8"/>
                </a:cxn>
                <a:cxn ang="0">
                  <a:pos x="226" y="28"/>
                </a:cxn>
                <a:cxn ang="0">
                  <a:pos x="14" y="111"/>
                </a:cxn>
                <a:cxn ang="0">
                  <a:pos x="119" y="500"/>
                </a:cxn>
                <a:cxn ang="0">
                  <a:pos x="179" y="614"/>
                </a:cxn>
                <a:cxn ang="0">
                  <a:pos x="187" y="669"/>
                </a:cxn>
                <a:cxn ang="0">
                  <a:pos x="177" y="722"/>
                </a:cxn>
                <a:cxn ang="0">
                  <a:pos x="175" y="802"/>
                </a:cxn>
                <a:cxn ang="0">
                  <a:pos x="177" y="855"/>
                </a:cxn>
                <a:cxn ang="0">
                  <a:pos x="194" y="898"/>
                </a:cxn>
                <a:cxn ang="0">
                  <a:pos x="241" y="993"/>
                </a:cxn>
                <a:cxn ang="0">
                  <a:pos x="785" y="1006"/>
                </a:cxn>
                <a:cxn ang="0">
                  <a:pos x="807" y="902"/>
                </a:cxn>
                <a:cxn ang="0">
                  <a:pos x="857" y="897"/>
                </a:cxn>
                <a:cxn ang="0">
                  <a:pos x="860" y="876"/>
                </a:cxn>
                <a:cxn ang="0">
                  <a:pos x="848" y="868"/>
                </a:cxn>
                <a:cxn ang="0">
                  <a:pos x="843" y="863"/>
                </a:cxn>
                <a:cxn ang="0">
                  <a:pos x="836" y="855"/>
                </a:cxn>
                <a:cxn ang="0">
                  <a:pos x="849" y="852"/>
                </a:cxn>
                <a:cxn ang="0">
                  <a:pos x="856" y="833"/>
                </a:cxn>
                <a:cxn ang="0">
                  <a:pos x="850" y="825"/>
                </a:cxn>
                <a:cxn ang="0">
                  <a:pos x="884" y="786"/>
                </a:cxn>
                <a:cxn ang="0">
                  <a:pos x="873" y="775"/>
                </a:cxn>
                <a:cxn ang="0">
                  <a:pos x="875" y="770"/>
                </a:cxn>
                <a:cxn ang="0">
                  <a:pos x="880" y="762"/>
                </a:cxn>
                <a:cxn ang="0">
                  <a:pos x="880" y="702"/>
                </a:cxn>
                <a:cxn ang="0">
                  <a:pos x="893" y="704"/>
                </a:cxn>
                <a:cxn ang="0">
                  <a:pos x="906" y="700"/>
                </a:cxn>
                <a:cxn ang="0">
                  <a:pos x="900" y="693"/>
                </a:cxn>
                <a:cxn ang="0">
                  <a:pos x="886" y="682"/>
                </a:cxn>
                <a:cxn ang="0">
                  <a:pos x="911" y="671"/>
                </a:cxn>
                <a:cxn ang="0">
                  <a:pos x="899" y="655"/>
                </a:cxn>
                <a:cxn ang="0">
                  <a:pos x="895" y="639"/>
                </a:cxn>
                <a:cxn ang="0">
                  <a:pos x="925" y="636"/>
                </a:cxn>
                <a:cxn ang="0">
                  <a:pos x="934" y="604"/>
                </a:cxn>
              </a:cxnLst>
              <a:rect l="0" t="0" r="r" b="b"/>
              <a:pathLst>
                <a:path w="934" h="1006">
                  <a:moveTo>
                    <a:pt x="924" y="596"/>
                  </a:moveTo>
                  <a:lnTo>
                    <a:pt x="911" y="589"/>
                  </a:lnTo>
                  <a:lnTo>
                    <a:pt x="906" y="578"/>
                  </a:lnTo>
                  <a:lnTo>
                    <a:pt x="906" y="559"/>
                  </a:lnTo>
                  <a:lnTo>
                    <a:pt x="906" y="551"/>
                  </a:lnTo>
                  <a:lnTo>
                    <a:pt x="892" y="533"/>
                  </a:lnTo>
                  <a:lnTo>
                    <a:pt x="882" y="522"/>
                  </a:lnTo>
                  <a:lnTo>
                    <a:pt x="882" y="514"/>
                  </a:lnTo>
                  <a:lnTo>
                    <a:pt x="882" y="508"/>
                  </a:lnTo>
                  <a:lnTo>
                    <a:pt x="868" y="500"/>
                  </a:lnTo>
                  <a:lnTo>
                    <a:pt x="859" y="490"/>
                  </a:lnTo>
                  <a:lnTo>
                    <a:pt x="852" y="490"/>
                  </a:lnTo>
                  <a:lnTo>
                    <a:pt x="848" y="485"/>
                  </a:lnTo>
                  <a:lnTo>
                    <a:pt x="842" y="471"/>
                  </a:lnTo>
                  <a:lnTo>
                    <a:pt x="842" y="460"/>
                  </a:lnTo>
                  <a:lnTo>
                    <a:pt x="834" y="446"/>
                  </a:lnTo>
                  <a:lnTo>
                    <a:pt x="817" y="423"/>
                  </a:lnTo>
                  <a:lnTo>
                    <a:pt x="810" y="414"/>
                  </a:lnTo>
                  <a:lnTo>
                    <a:pt x="798" y="403"/>
                  </a:lnTo>
                  <a:lnTo>
                    <a:pt x="784" y="390"/>
                  </a:lnTo>
                  <a:lnTo>
                    <a:pt x="767" y="376"/>
                  </a:lnTo>
                  <a:lnTo>
                    <a:pt x="738" y="360"/>
                  </a:lnTo>
                  <a:lnTo>
                    <a:pt x="712" y="328"/>
                  </a:lnTo>
                  <a:lnTo>
                    <a:pt x="684" y="292"/>
                  </a:lnTo>
                  <a:lnTo>
                    <a:pt x="663" y="272"/>
                  </a:lnTo>
                  <a:lnTo>
                    <a:pt x="585" y="214"/>
                  </a:lnTo>
                  <a:lnTo>
                    <a:pt x="563" y="186"/>
                  </a:lnTo>
                  <a:lnTo>
                    <a:pt x="540" y="163"/>
                  </a:lnTo>
                  <a:lnTo>
                    <a:pt x="530" y="142"/>
                  </a:lnTo>
                  <a:lnTo>
                    <a:pt x="519" y="126"/>
                  </a:lnTo>
                  <a:lnTo>
                    <a:pt x="502" y="111"/>
                  </a:lnTo>
                  <a:lnTo>
                    <a:pt x="448" y="89"/>
                  </a:lnTo>
                  <a:lnTo>
                    <a:pt x="437" y="75"/>
                  </a:lnTo>
                  <a:lnTo>
                    <a:pt x="429" y="63"/>
                  </a:lnTo>
                  <a:lnTo>
                    <a:pt x="429" y="51"/>
                  </a:lnTo>
                  <a:lnTo>
                    <a:pt x="452" y="39"/>
                  </a:lnTo>
                  <a:lnTo>
                    <a:pt x="469" y="24"/>
                  </a:lnTo>
                  <a:lnTo>
                    <a:pt x="478" y="17"/>
                  </a:lnTo>
                  <a:lnTo>
                    <a:pt x="481" y="8"/>
                  </a:lnTo>
                  <a:lnTo>
                    <a:pt x="483" y="0"/>
                  </a:lnTo>
                  <a:lnTo>
                    <a:pt x="485" y="0"/>
                  </a:lnTo>
                  <a:lnTo>
                    <a:pt x="226" y="28"/>
                  </a:lnTo>
                  <a:lnTo>
                    <a:pt x="226" y="28"/>
                  </a:lnTo>
                  <a:lnTo>
                    <a:pt x="0" y="46"/>
                  </a:lnTo>
                  <a:lnTo>
                    <a:pt x="14" y="111"/>
                  </a:lnTo>
                  <a:lnTo>
                    <a:pt x="54" y="271"/>
                  </a:lnTo>
                  <a:lnTo>
                    <a:pt x="107" y="458"/>
                  </a:lnTo>
                  <a:lnTo>
                    <a:pt x="119" y="500"/>
                  </a:lnTo>
                  <a:lnTo>
                    <a:pt x="154" y="566"/>
                  </a:lnTo>
                  <a:lnTo>
                    <a:pt x="176" y="596"/>
                  </a:lnTo>
                  <a:lnTo>
                    <a:pt x="179" y="614"/>
                  </a:lnTo>
                  <a:lnTo>
                    <a:pt x="183" y="639"/>
                  </a:lnTo>
                  <a:lnTo>
                    <a:pt x="195" y="648"/>
                  </a:lnTo>
                  <a:lnTo>
                    <a:pt x="187" y="669"/>
                  </a:lnTo>
                  <a:lnTo>
                    <a:pt x="166" y="684"/>
                  </a:lnTo>
                  <a:lnTo>
                    <a:pt x="180" y="697"/>
                  </a:lnTo>
                  <a:lnTo>
                    <a:pt x="177" y="722"/>
                  </a:lnTo>
                  <a:lnTo>
                    <a:pt x="166" y="729"/>
                  </a:lnTo>
                  <a:lnTo>
                    <a:pt x="166" y="759"/>
                  </a:lnTo>
                  <a:lnTo>
                    <a:pt x="175" y="802"/>
                  </a:lnTo>
                  <a:lnTo>
                    <a:pt x="183" y="819"/>
                  </a:lnTo>
                  <a:lnTo>
                    <a:pt x="188" y="847"/>
                  </a:lnTo>
                  <a:lnTo>
                    <a:pt x="177" y="855"/>
                  </a:lnTo>
                  <a:lnTo>
                    <a:pt x="175" y="863"/>
                  </a:lnTo>
                  <a:lnTo>
                    <a:pt x="180" y="884"/>
                  </a:lnTo>
                  <a:lnTo>
                    <a:pt x="194" y="898"/>
                  </a:lnTo>
                  <a:lnTo>
                    <a:pt x="209" y="925"/>
                  </a:lnTo>
                  <a:lnTo>
                    <a:pt x="213" y="933"/>
                  </a:lnTo>
                  <a:lnTo>
                    <a:pt x="241" y="993"/>
                  </a:lnTo>
                  <a:lnTo>
                    <a:pt x="744" y="962"/>
                  </a:lnTo>
                  <a:lnTo>
                    <a:pt x="750" y="1006"/>
                  </a:lnTo>
                  <a:lnTo>
                    <a:pt x="785" y="1006"/>
                  </a:lnTo>
                  <a:lnTo>
                    <a:pt x="774" y="898"/>
                  </a:lnTo>
                  <a:lnTo>
                    <a:pt x="771" y="898"/>
                  </a:lnTo>
                  <a:lnTo>
                    <a:pt x="807" y="902"/>
                  </a:lnTo>
                  <a:lnTo>
                    <a:pt x="850" y="911"/>
                  </a:lnTo>
                  <a:lnTo>
                    <a:pt x="857" y="897"/>
                  </a:lnTo>
                  <a:lnTo>
                    <a:pt x="857" y="897"/>
                  </a:lnTo>
                  <a:lnTo>
                    <a:pt x="861" y="877"/>
                  </a:lnTo>
                  <a:lnTo>
                    <a:pt x="861" y="877"/>
                  </a:lnTo>
                  <a:lnTo>
                    <a:pt x="860" y="876"/>
                  </a:lnTo>
                  <a:lnTo>
                    <a:pt x="859" y="875"/>
                  </a:lnTo>
                  <a:lnTo>
                    <a:pt x="859" y="875"/>
                  </a:lnTo>
                  <a:lnTo>
                    <a:pt x="848" y="868"/>
                  </a:lnTo>
                  <a:lnTo>
                    <a:pt x="848" y="868"/>
                  </a:lnTo>
                  <a:lnTo>
                    <a:pt x="845" y="866"/>
                  </a:lnTo>
                  <a:lnTo>
                    <a:pt x="843" y="863"/>
                  </a:lnTo>
                  <a:lnTo>
                    <a:pt x="838" y="858"/>
                  </a:lnTo>
                  <a:lnTo>
                    <a:pt x="838" y="858"/>
                  </a:lnTo>
                  <a:lnTo>
                    <a:pt x="836" y="855"/>
                  </a:lnTo>
                  <a:lnTo>
                    <a:pt x="836" y="854"/>
                  </a:lnTo>
                  <a:lnTo>
                    <a:pt x="838" y="852"/>
                  </a:lnTo>
                  <a:lnTo>
                    <a:pt x="849" y="852"/>
                  </a:lnTo>
                  <a:lnTo>
                    <a:pt x="863" y="852"/>
                  </a:lnTo>
                  <a:lnTo>
                    <a:pt x="863" y="852"/>
                  </a:lnTo>
                  <a:lnTo>
                    <a:pt x="856" y="833"/>
                  </a:lnTo>
                  <a:lnTo>
                    <a:pt x="856" y="833"/>
                  </a:lnTo>
                  <a:lnTo>
                    <a:pt x="852" y="826"/>
                  </a:lnTo>
                  <a:lnTo>
                    <a:pt x="850" y="825"/>
                  </a:lnTo>
                  <a:lnTo>
                    <a:pt x="867" y="820"/>
                  </a:lnTo>
                  <a:lnTo>
                    <a:pt x="875" y="811"/>
                  </a:lnTo>
                  <a:lnTo>
                    <a:pt x="884" y="786"/>
                  </a:lnTo>
                  <a:lnTo>
                    <a:pt x="873" y="780"/>
                  </a:lnTo>
                  <a:lnTo>
                    <a:pt x="873" y="780"/>
                  </a:lnTo>
                  <a:lnTo>
                    <a:pt x="873" y="775"/>
                  </a:lnTo>
                  <a:lnTo>
                    <a:pt x="873" y="775"/>
                  </a:lnTo>
                  <a:lnTo>
                    <a:pt x="873" y="772"/>
                  </a:lnTo>
                  <a:lnTo>
                    <a:pt x="875" y="770"/>
                  </a:lnTo>
                  <a:lnTo>
                    <a:pt x="875" y="770"/>
                  </a:lnTo>
                  <a:lnTo>
                    <a:pt x="878" y="766"/>
                  </a:lnTo>
                  <a:lnTo>
                    <a:pt x="880" y="762"/>
                  </a:lnTo>
                  <a:lnTo>
                    <a:pt x="881" y="748"/>
                  </a:lnTo>
                  <a:lnTo>
                    <a:pt x="882" y="719"/>
                  </a:lnTo>
                  <a:lnTo>
                    <a:pt x="880" y="702"/>
                  </a:lnTo>
                  <a:lnTo>
                    <a:pt x="880" y="702"/>
                  </a:lnTo>
                  <a:lnTo>
                    <a:pt x="893" y="704"/>
                  </a:lnTo>
                  <a:lnTo>
                    <a:pt x="893" y="704"/>
                  </a:lnTo>
                  <a:lnTo>
                    <a:pt x="903" y="707"/>
                  </a:lnTo>
                  <a:lnTo>
                    <a:pt x="903" y="707"/>
                  </a:lnTo>
                  <a:lnTo>
                    <a:pt x="906" y="700"/>
                  </a:lnTo>
                  <a:lnTo>
                    <a:pt x="906" y="700"/>
                  </a:lnTo>
                  <a:lnTo>
                    <a:pt x="906" y="697"/>
                  </a:lnTo>
                  <a:lnTo>
                    <a:pt x="900" y="693"/>
                  </a:lnTo>
                  <a:lnTo>
                    <a:pt x="900" y="693"/>
                  </a:lnTo>
                  <a:lnTo>
                    <a:pt x="886" y="682"/>
                  </a:lnTo>
                  <a:lnTo>
                    <a:pt x="886" y="682"/>
                  </a:lnTo>
                  <a:lnTo>
                    <a:pt x="880" y="671"/>
                  </a:lnTo>
                  <a:lnTo>
                    <a:pt x="889" y="671"/>
                  </a:lnTo>
                  <a:lnTo>
                    <a:pt x="911" y="671"/>
                  </a:lnTo>
                  <a:lnTo>
                    <a:pt x="916" y="658"/>
                  </a:lnTo>
                  <a:lnTo>
                    <a:pt x="916" y="658"/>
                  </a:lnTo>
                  <a:lnTo>
                    <a:pt x="899" y="655"/>
                  </a:lnTo>
                  <a:lnTo>
                    <a:pt x="899" y="655"/>
                  </a:lnTo>
                  <a:lnTo>
                    <a:pt x="889" y="647"/>
                  </a:lnTo>
                  <a:lnTo>
                    <a:pt x="895" y="639"/>
                  </a:lnTo>
                  <a:lnTo>
                    <a:pt x="899" y="641"/>
                  </a:lnTo>
                  <a:lnTo>
                    <a:pt x="918" y="641"/>
                  </a:lnTo>
                  <a:lnTo>
                    <a:pt x="925" y="636"/>
                  </a:lnTo>
                  <a:lnTo>
                    <a:pt x="925" y="623"/>
                  </a:lnTo>
                  <a:lnTo>
                    <a:pt x="925" y="614"/>
                  </a:lnTo>
                  <a:lnTo>
                    <a:pt x="934" y="604"/>
                  </a:lnTo>
                  <a:lnTo>
                    <a:pt x="934" y="601"/>
                  </a:lnTo>
                  <a:lnTo>
                    <a:pt x="924" y="59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7" name="Freeform 156"/>
            <p:cNvSpPr>
              <a:spLocks/>
            </p:cNvSpPr>
            <p:nvPr/>
          </p:nvSpPr>
          <p:spPr bwMode="auto">
            <a:xfrm>
              <a:off x="10296458" y="3024106"/>
              <a:ext cx="838668" cy="493423"/>
            </a:xfrm>
            <a:custGeom>
              <a:avLst/>
              <a:gdLst/>
              <a:ahLst/>
              <a:cxnLst>
                <a:cxn ang="0">
                  <a:pos x="931" y="652"/>
                </a:cxn>
                <a:cxn ang="0">
                  <a:pos x="1368" y="562"/>
                </a:cxn>
                <a:cxn ang="0">
                  <a:pos x="1352" y="515"/>
                </a:cxn>
                <a:cxn ang="0">
                  <a:pos x="1317" y="479"/>
                </a:cxn>
                <a:cxn ang="0">
                  <a:pos x="1278" y="461"/>
                </a:cxn>
                <a:cxn ang="0">
                  <a:pos x="1255" y="434"/>
                </a:cxn>
                <a:cxn ang="0">
                  <a:pos x="1234" y="400"/>
                </a:cxn>
                <a:cxn ang="0">
                  <a:pos x="1239" y="379"/>
                </a:cxn>
                <a:cxn ang="0">
                  <a:pos x="1257" y="369"/>
                </a:cxn>
                <a:cxn ang="0">
                  <a:pos x="1231" y="350"/>
                </a:cxn>
                <a:cxn ang="0">
                  <a:pos x="1164" y="301"/>
                </a:cxn>
                <a:cxn ang="0">
                  <a:pos x="1182" y="303"/>
                </a:cxn>
                <a:cxn ang="0">
                  <a:pos x="1220" y="328"/>
                </a:cxn>
                <a:cxn ang="0">
                  <a:pos x="1238" y="314"/>
                </a:cxn>
                <a:cxn ang="0">
                  <a:pos x="1238" y="269"/>
                </a:cxn>
                <a:cxn ang="0">
                  <a:pos x="1181" y="249"/>
                </a:cxn>
                <a:cxn ang="0">
                  <a:pos x="1160" y="230"/>
                </a:cxn>
                <a:cxn ang="0">
                  <a:pos x="1138" y="237"/>
                </a:cxn>
                <a:cxn ang="0">
                  <a:pos x="1094" y="210"/>
                </a:cxn>
                <a:cxn ang="0">
                  <a:pos x="1058" y="208"/>
                </a:cxn>
                <a:cxn ang="0">
                  <a:pos x="1035" y="201"/>
                </a:cxn>
                <a:cxn ang="0">
                  <a:pos x="1051" y="137"/>
                </a:cxn>
                <a:cxn ang="0">
                  <a:pos x="1056" y="97"/>
                </a:cxn>
                <a:cxn ang="0">
                  <a:pos x="1008" y="57"/>
                </a:cxn>
                <a:cxn ang="0">
                  <a:pos x="940" y="29"/>
                </a:cxn>
                <a:cxn ang="0">
                  <a:pos x="909" y="46"/>
                </a:cxn>
                <a:cxn ang="0">
                  <a:pos x="833" y="0"/>
                </a:cxn>
                <a:cxn ang="0">
                  <a:pos x="822" y="85"/>
                </a:cxn>
                <a:cxn ang="0">
                  <a:pos x="794" y="119"/>
                </a:cxn>
                <a:cxn ang="0">
                  <a:pos x="758" y="162"/>
                </a:cxn>
                <a:cxn ang="0">
                  <a:pos x="741" y="156"/>
                </a:cxn>
                <a:cxn ang="0">
                  <a:pos x="722" y="201"/>
                </a:cxn>
                <a:cxn ang="0">
                  <a:pos x="700" y="255"/>
                </a:cxn>
                <a:cxn ang="0">
                  <a:pos x="661" y="242"/>
                </a:cxn>
                <a:cxn ang="0">
                  <a:pos x="633" y="267"/>
                </a:cxn>
                <a:cxn ang="0">
                  <a:pos x="597" y="379"/>
                </a:cxn>
                <a:cxn ang="0">
                  <a:pos x="566" y="436"/>
                </a:cxn>
                <a:cxn ang="0">
                  <a:pos x="551" y="489"/>
                </a:cxn>
                <a:cxn ang="0">
                  <a:pos x="448" y="559"/>
                </a:cxn>
                <a:cxn ang="0">
                  <a:pos x="382" y="558"/>
                </a:cxn>
                <a:cxn ang="0">
                  <a:pos x="337" y="595"/>
                </a:cxn>
                <a:cxn ang="0">
                  <a:pos x="275" y="554"/>
                </a:cxn>
                <a:cxn ang="0">
                  <a:pos x="257" y="539"/>
                </a:cxn>
                <a:cxn ang="0">
                  <a:pos x="237" y="571"/>
                </a:cxn>
                <a:cxn ang="0">
                  <a:pos x="156" y="626"/>
                </a:cxn>
                <a:cxn ang="0">
                  <a:pos x="118" y="700"/>
                </a:cxn>
                <a:cxn ang="0">
                  <a:pos x="85" y="718"/>
                </a:cxn>
                <a:cxn ang="0">
                  <a:pos x="33" y="754"/>
                </a:cxn>
                <a:cxn ang="0">
                  <a:pos x="354" y="734"/>
                </a:cxn>
              </a:cxnLst>
              <a:rect l="0" t="0" r="r" b="b"/>
              <a:pathLst>
                <a:path w="1368" h="772">
                  <a:moveTo>
                    <a:pt x="639" y="698"/>
                  </a:moveTo>
                  <a:lnTo>
                    <a:pt x="931" y="652"/>
                  </a:lnTo>
                  <a:lnTo>
                    <a:pt x="1337" y="571"/>
                  </a:lnTo>
                  <a:lnTo>
                    <a:pt x="1368" y="562"/>
                  </a:lnTo>
                  <a:lnTo>
                    <a:pt x="1363" y="541"/>
                  </a:lnTo>
                  <a:lnTo>
                    <a:pt x="1352" y="515"/>
                  </a:lnTo>
                  <a:lnTo>
                    <a:pt x="1337" y="494"/>
                  </a:lnTo>
                  <a:lnTo>
                    <a:pt x="1317" y="479"/>
                  </a:lnTo>
                  <a:lnTo>
                    <a:pt x="1302" y="476"/>
                  </a:lnTo>
                  <a:lnTo>
                    <a:pt x="1278" y="461"/>
                  </a:lnTo>
                  <a:lnTo>
                    <a:pt x="1269" y="446"/>
                  </a:lnTo>
                  <a:lnTo>
                    <a:pt x="1255" y="434"/>
                  </a:lnTo>
                  <a:lnTo>
                    <a:pt x="1241" y="412"/>
                  </a:lnTo>
                  <a:lnTo>
                    <a:pt x="1234" y="400"/>
                  </a:lnTo>
                  <a:lnTo>
                    <a:pt x="1231" y="386"/>
                  </a:lnTo>
                  <a:lnTo>
                    <a:pt x="1239" y="379"/>
                  </a:lnTo>
                  <a:lnTo>
                    <a:pt x="1263" y="386"/>
                  </a:lnTo>
                  <a:lnTo>
                    <a:pt x="1257" y="369"/>
                  </a:lnTo>
                  <a:lnTo>
                    <a:pt x="1248" y="357"/>
                  </a:lnTo>
                  <a:lnTo>
                    <a:pt x="1231" y="350"/>
                  </a:lnTo>
                  <a:lnTo>
                    <a:pt x="1187" y="333"/>
                  </a:lnTo>
                  <a:lnTo>
                    <a:pt x="1164" y="301"/>
                  </a:lnTo>
                  <a:lnTo>
                    <a:pt x="1164" y="296"/>
                  </a:lnTo>
                  <a:lnTo>
                    <a:pt x="1182" y="303"/>
                  </a:lnTo>
                  <a:lnTo>
                    <a:pt x="1207" y="314"/>
                  </a:lnTo>
                  <a:lnTo>
                    <a:pt x="1220" y="328"/>
                  </a:lnTo>
                  <a:lnTo>
                    <a:pt x="1253" y="330"/>
                  </a:lnTo>
                  <a:lnTo>
                    <a:pt x="1238" y="314"/>
                  </a:lnTo>
                  <a:lnTo>
                    <a:pt x="1235" y="287"/>
                  </a:lnTo>
                  <a:lnTo>
                    <a:pt x="1238" y="269"/>
                  </a:lnTo>
                  <a:lnTo>
                    <a:pt x="1220" y="271"/>
                  </a:lnTo>
                  <a:lnTo>
                    <a:pt x="1181" y="249"/>
                  </a:lnTo>
                  <a:lnTo>
                    <a:pt x="1169" y="232"/>
                  </a:lnTo>
                  <a:lnTo>
                    <a:pt x="1160" y="230"/>
                  </a:lnTo>
                  <a:lnTo>
                    <a:pt x="1156" y="240"/>
                  </a:lnTo>
                  <a:lnTo>
                    <a:pt x="1138" y="237"/>
                  </a:lnTo>
                  <a:lnTo>
                    <a:pt x="1114" y="222"/>
                  </a:lnTo>
                  <a:lnTo>
                    <a:pt x="1094" y="210"/>
                  </a:lnTo>
                  <a:lnTo>
                    <a:pt x="1076" y="204"/>
                  </a:lnTo>
                  <a:lnTo>
                    <a:pt x="1058" y="208"/>
                  </a:lnTo>
                  <a:lnTo>
                    <a:pt x="1047" y="210"/>
                  </a:lnTo>
                  <a:lnTo>
                    <a:pt x="1035" y="201"/>
                  </a:lnTo>
                  <a:lnTo>
                    <a:pt x="1031" y="142"/>
                  </a:lnTo>
                  <a:lnTo>
                    <a:pt x="1051" y="137"/>
                  </a:lnTo>
                  <a:lnTo>
                    <a:pt x="1062" y="117"/>
                  </a:lnTo>
                  <a:lnTo>
                    <a:pt x="1056" y="97"/>
                  </a:lnTo>
                  <a:lnTo>
                    <a:pt x="1033" y="81"/>
                  </a:lnTo>
                  <a:lnTo>
                    <a:pt x="1008" y="57"/>
                  </a:lnTo>
                  <a:lnTo>
                    <a:pt x="951" y="25"/>
                  </a:lnTo>
                  <a:lnTo>
                    <a:pt x="940" y="29"/>
                  </a:lnTo>
                  <a:lnTo>
                    <a:pt x="926" y="46"/>
                  </a:lnTo>
                  <a:lnTo>
                    <a:pt x="909" y="46"/>
                  </a:lnTo>
                  <a:lnTo>
                    <a:pt x="884" y="31"/>
                  </a:lnTo>
                  <a:lnTo>
                    <a:pt x="833" y="0"/>
                  </a:lnTo>
                  <a:lnTo>
                    <a:pt x="830" y="47"/>
                  </a:lnTo>
                  <a:lnTo>
                    <a:pt x="822" y="85"/>
                  </a:lnTo>
                  <a:lnTo>
                    <a:pt x="811" y="104"/>
                  </a:lnTo>
                  <a:lnTo>
                    <a:pt x="794" y="119"/>
                  </a:lnTo>
                  <a:lnTo>
                    <a:pt x="766" y="168"/>
                  </a:lnTo>
                  <a:lnTo>
                    <a:pt x="758" y="162"/>
                  </a:lnTo>
                  <a:lnTo>
                    <a:pt x="745" y="156"/>
                  </a:lnTo>
                  <a:lnTo>
                    <a:pt x="741" y="156"/>
                  </a:lnTo>
                  <a:lnTo>
                    <a:pt x="733" y="179"/>
                  </a:lnTo>
                  <a:lnTo>
                    <a:pt x="722" y="201"/>
                  </a:lnTo>
                  <a:lnTo>
                    <a:pt x="708" y="243"/>
                  </a:lnTo>
                  <a:lnTo>
                    <a:pt x="700" y="255"/>
                  </a:lnTo>
                  <a:lnTo>
                    <a:pt x="688" y="253"/>
                  </a:lnTo>
                  <a:lnTo>
                    <a:pt x="661" y="242"/>
                  </a:lnTo>
                  <a:lnTo>
                    <a:pt x="637" y="228"/>
                  </a:lnTo>
                  <a:lnTo>
                    <a:pt x="633" y="267"/>
                  </a:lnTo>
                  <a:lnTo>
                    <a:pt x="618" y="332"/>
                  </a:lnTo>
                  <a:lnTo>
                    <a:pt x="597" y="379"/>
                  </a:lnTo>
                  <a:lnTo>
                    <a:pt x="571" y="407"/>
                  </a:lnTo>
                  <a:lnTo>
                    <a:pt x="566" y="436"/>
                  </a:lnTo>
                  <a:lnTo>
                    <a:pt x="571" y="475"/>
                  </a:lnTo>
                  <a:lnTo>
                    <a:pt x="551" y="489"/>
                  </a:lnTo>
                  <a:lnTo>
                    <a:pt x="494" y="530"/>
                  </a:lnTo>
                  <a:lnTo>
                    <a:pt x="448" y="559"/>
                  </a:lnTo>
                  <a:lnTo>
                    <a:pt x="403" y="571"/>
                  </a:lnTo>
                  <a:lnTo>
                    <a:pt x="382" y="558"/>
                  </a:lnTo>
                  <a:lnTo>
                    <a:pt x="347" y="594"/>
                  </a:lnTo>
                  <a:lnTo>
                    <a:pt x="337" y="595"/>
                  </a:lnTo>
                  <a:lnTo>
                    <a:pt x="311" y="579"/>
                  </a:lnTo>
                  <a:lnTo>
                    <a:pt x="275" y="554"/>
                  </a:lnTo>
                  <a:lnTo>
                    <a:pt x="268" y="539"/>
                  </a:lnTo>
                  <a:lnTo>
                    <a:pt x="257" y="539"/>
                  </a:lnTo>
                  <a:lnTo>
                    <a:pt x="249" y="546"/>
                  </a:lnTo>
                  <a:lnTo>
                    <a:pt x="237" y="571"/>
                  </a:lnTo>
                  <a:lnTo>
                    <a:pt x="211" y="602"/>
                  </a:lnTo>
                  <a:lnTo>
                    <a:pt x="156" y="626"/>
                  </a:lnTo>
                  <a:lnTo>
                    <a:pt x="139" y="652"/>
                  </a:lnTo>
                  <a:lnTo>
                    <a:pt x="118" y="700"/>
                  </a:lnTo>
                  <a:lnTo>
                    <a:pt x="100" y="704"/>
                  </a:lnTo>
                  <a:lnTo>
                    <a:pt x="85" y="718"/>
                  </a:lnTo>
                  <a:lnTo>
                    <a:pt x="54" y="740"/>
                  </a:lnTo>
                  <a:lnTo>
                    <a:pt x="33" y="754"/>
                  </a:lnTo>
                  <a:lnTo>
                    <a:pt x="0" y="772"/>
                  </a:lnTo>
                  <a:lnTo>
                    <a:pt x="354" y="734"/>
                  </a:lnTo>
                  <a:lnTo>
                    <a:pt x="639" y="69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8" name="Freeform 157"/>
            <p:cNvSpPr>
              <a:spLocks/>
            </p:cNvSpPr>
            <p:nvPr/>
          </p:nvSpPr>
          <p:spPr bwMode="auto">
            <a:xfrm>
              <a:off x="10370025" y="3686484"/>
              <a:ext cx="540720" cy="439665"/>
            </a:xfrm>
            <a:custGeom>
              <a:avLst/>
              <a:gdLst/>
              <a:ahLst/>
              <a:cxnLst>
                <a:cxn ang="0">
                  <a:pos x="435" y="20"/>
                </a:cxn>
                <a:cxn ang="0">
                  <a:pos x="369" y="0"/>
                </a:cxn>
                <a:cxn ang="0">
                  <a:pos x="313" y="20"/>
                </a:cxn>
                <a:cxn ang="0">
                  <a:pos x="269" y="28"/>
                </a:cxn>
                <a:cxn ang="0">
                  <a:pos x="180" y="20"/>
                </a:cxn>
                <a:cxn ang="0">
                  <a:pos x="123" y="34"/>
                </a:cxn>
                <a:cxn ang="0">
                  <a:pos x="54" y="85"/>
                </a:cxn>
                <a:cxn ang="0">
                  <a:pos x="49" y="102"/>
                </a:cxn>
                <a:cxn ang="0">
                  <a:pos x="23" y="124"/>
                </a:cxn>
                <a:cxn ang="0">
                  <a:pos x="0" y="148"/>
                </a:cxn>
                <a:cxn ang="0">
                  <a:pos x="19" y="174"/>
                </a:cxn>
                <a:cxn ang="0">
                  <a:pos x="90" y="211"/>
                </a:cxn>
                <a:cxn ang="0">
                  <a:pos x="111" y="248"/>
                </a:cxn>
                <a:cxn ang="0">
                  <a:pos x="156" y="299"/>
                </a:cxn>
                <a:cxn ang="0">
                  <a:pos x="255" y="377"/>
                </a:cxn>
                <a:cxn ang="0">
                  <a:pos x="309" y="445"/>
                </a:cxn>
                <a:cxn ang="0">
                  <a:pos x="355" y="475"/>
                </a:cxn>
                <a:cxn ang="0">
                  <a:pos x="381" y="499"/>
                </a:cxn>
                <a:cxn ang="0">
                  <a:pos x="405" y="531"/>
                </a:cxn>
                <a:cxn ang="0">
                  <a:pos x="413" y="556"/>
                </a:cxn>
                <a:cxn ang="0">
                  <a:pos x="423" y="575"/>
                </a:cxn>
                <a:cxn ang="0">
                  <a:pos x="439" y="585"/>
                </a:cxn>
                <a:cxn ang="0">
                  <a:pos x="453" y="599"/>
                </a:cxn>
                <a:cxn ang="0">
                  <a:pos x="463" y="618"/>
                </a:cxn>
                <a:cxn ang="0">
                  <a:pos x="477" y="644"/>
                </a:cxn>
                <a:cxn ang="0">
                  <a:pos x="482" y="674"/>
                </a:cxn>
                <a:cxn ang="0">
                  <a:pos x="505" y="688"/>
                </a:cxn>
                <a:cxn ang="0">
                  <a:pos x="512" y="654"/>
                </a:cxn>
                <a:cxn ang="0">
                  <a:pos x="541" y="654"/>
                </a:cxn>
                <a:cxn ang="0">
                  <a:pos x="545" y="651"/>
                </a:cxn>
                <a:cxn ang="0">
                  <a:pos x="550" y="646"/>
                </a:cxn>
                <a:cxn ang="0">
                  <a:pos x="548" y="642"/>
                </a:cxn>
                <a:cxn ang="0">
                  <a:pos x="541" y="640"/>
                </a:cxn>
                <a:cxn ang="0">
                  <a:pos x="520" y="633"/>
                </a:cxn>
                <a:cxn ang="0">
                  <a:pos x="517" y="632"/>
                </a:cxn>
                <a:cxn ang="0">
                  <a:pos x="512" y="626"/>
                </a:cxn>
                <a:cxn ang="0">
                  <a:pos x="516" y="600"/>
                </a:cxn>
                <a:cxn ang="0">
                  <a:pos x="542" y="619"/>
                </a:cxn>
                <a:cxn ang="0">
                  <a:pos x="574" y="622"/>
                </a:cxn>
                <a:cxn ang="0">
                  <a:pos x="577" y="590"/>
                </a:cxn>
                <a:cxn ang="0">
                  <a:pos x="585" y="575"/>
                </a:cxn>
                <a:cxn ang="0">
                  <a:pos x="627" y="561"/>
                </a:cxn>
                <a:cxn ang="0">
                  <a:pos x="618" y="549"/>
                </a:cxn>
                <a:cxn ang="0">
                  <a:pos x="602" y="543"/>
                </a:cxn>
                <a:cxn ang="0">
                  <a:pos x="614" y="533"/>
                </a:cxn>
                <a:cxn ang="0">
                  <a:pos x="632" y="543"/>
                </a:cxn>
                <a:cxn ang="0">
                  <a:pos x="660" y="533"/>
                </a:cxn>
                <a:cxn ang="0">
                  <a:pos x="670" y="499"/>
                </a:cxn>
                <a:cxn ang="0">
                  <a:pos x="655" y="483"/>
                </a:cxn>
                <a:cxn ang="0">
                  <a:pos x="685" y="489"/>
                </a:cxn>
                <a:cxn ang="0">
                  <a:pos x="704" y="468"/>
                </a:cxn>
                <a:cxn ang="0">
                  <a:pos x="742" y="422"/>
                </a:cxn>
                <a:cxn ang="0">
                  <a:pos x="778" y="390"/>
                </a:cxn>
                <a:cxn ang="0">
                  <a:pos x="777" y="367"/>
                </a:cxn>
                <a:cxn ang="0">
                  <a:pos x="775" y="347"/>
                </a:cxn>
                <a:cxn ang="0">
                  <a:pos x="786" y="336"/>
                </a:cxn>
                <a:cxn ang="0">
                  <a:pos x="806" y="306"/>
                </a:cxn>
                <a:cxn ang="0">
                  <a:pos x="822" y="263"/>
                </a:cxn>
                <a:cxn ang="0">
                  <a:pos x="836" y="242"/>
                </a:cxn>
                <a:cxn ang="0">
                  <a:pos x="881" y="203"/>
                </a:cxn>
                <a:cxn ang="0">
                  <a:pos x="457" y="64"/>
                </a:cxn>
              </a:cxnLst>
              <a:rect l="0" t="0" r="r" b="b"/>
              <a:pathLst>
                <a:path w="881" h="688">
                  <a:moveTo>
                    <a:pt x="457" y="64"/>
                  </a:moveTo>
                  <a:lnTo>
                    <a:pt x="435" y="20"/>
                  </a:lnTo>
                  <a:lnTo>
                    <a:pt x="407" y="6"/>
                  </a:lnTo>
                  <a:lnTo>
                    <a:pt x="369" y="0"/>
                  </a:lnTo>
                  <a:lnTo>
                    <a:pt x="335" y="6"/>
                  </a:lnTo>
                  <a:lnTo>
                    <a:pt x="313" y="20"/>
                  </a:lnTo>
                  <a:lnTo>
                    <a:pt x="296" y="25"/>
                  </a:lnTo>
                  <a:lnTo>
                    <a:pt x="269" y="28"/>
                  </a:lnTo>
                  <a:lnTo>
                    <a:pt x="216" y="20"/>
                  </a:lnTo>
                  <a:lnTo>
                    <a:pt x="180" y="20"/>
                  </a:lnTo>
                  <a:lnTo>
                    <a:pt x="142" y="25"/>
                  </a:lnTo>
                  <a:lnTo>
                    <a:pt x="123" y="34"/>
                  </a:lnTo>
                  <a:lnTo>
                    <a:pt x="56" y="85"/>
                  </a:lnTo>
                  <a:lnTo>
                    <a:pt x="54" y="85"/>
                  </a:lnTo>
                  <a:lnTo>
                    <a:pt x="52" y="93"/>
                  </a:lnTo>
                  <a:lnTo>
                    <a:pt x="49" y="102"/>
                  </a:lnTo>
                  <a:lnTo>
                    <a:pt x="40" y="109"/>
                  </a:lnTo>
                  <a:lnTo>
                    <a:pt x="23" y="124"/>
                  </a:lnTo>
                  <a:lnTo>
                    <a:pt x="0" y="136"/>
                  </a:lnTo>
                  <a:lnTo>
                    <a:pt x="0" y="148"/>
                  </a:lnTo>
                  <a:lnTo>
                    <a:pt x="8" y="160"/>
                  </a:lnTo>
                  <a:lnTo>
                    <a:pt x="19" y="174"/>
                  </a:lnTo>
                  <a:lnTo>
                    <a:pt x="73" y="196"/>
                  </a:lnTo>
                  <a:lnTo>
                    <a:pt x="90" y="211"/>
                  </a:lnTo>
                  <a:lnTo>
                    <a:pt x="101" y="227"/>
                  </a:lnTo>
                  <a:lnTo>
                    <a:pt x="111" y="248"/>
                  </a:lnTo>
                  <a:lnTo>
                    <a:pt x="134" y="271"/>
                  </a:lnTo>
                  <a:lnTo>
                    <a:pt x="156" y="299"/>
                  </a:lnTo>
                  <a:lnTo>
                    <a:pt x="234" y="357"/>
                  </a:lnTo>
                  <a:lnTo>
                    <a:pt x="255" y="377"/>
                  </a:lnTo>
                  <a:lnTo>
                    <a:pt x="283" y="413"/>
                  </a:lnTo>
                  <a:lnTo>
                    <a:pt x="309" y="445"/>
                  </a:lnTo>
                  <a:lnTo>
                    <a:pt x="338" y="461"/>
                  </a:lnTo>
                  <a:lnTo>
                    <a:pt x="355" y="475"/>
                  </a:lnTo>
                  <a:lnTo>
                    <a:pt x="369" y="488"/>
                  </a:lnTo>
                  <a:lnTo>
                    <a:pt x="381" y="499"/>
                  </a:lnTo>
                  <a:lnTo>
                    <a:pt x="388" y="508"/>
                  </a:lnTo>
                  <a:lnTo>
                    <a:pt x="405" y="531"/>
                  </a:lnTo>
                  <a:lnTo>
                    <a:pt x="413" y="545"/>
                  </a:lnTo>
                  <a:lnTo>
                    <a:pt x="413" y="556"/>
                  </a:lnTo>
                  <a:lnTo>
                    <a:pt x="419" y="570"/>
                  </a:lnTo>
                  <a:lnTo>
                    <a:pt x="423" y="575"/>
                  </a:lnTo>
                  <a:lnTo>
                    <a:pt x="430" y="575"/>
                  </a:lnTo>
                  <a:lnTo>
                    <a:pt x="439" y="585"/>
                  </a:lnTo>
                  <a:lnTo>
                    <a:pt x="453" y="593"/>
                  </a:lnTo>
                  <a:lnTo>
                    <a:pt x="453" y="599"/>
                  </a:lnTo>
                  <a:lnTo>
                    <a:pt x="453" y="607"/>
                  </a:lnTo>
                  <a:lnTo>
                    <a:pt x="463" y="618"/>
                  </a:lnTo>
                  <a:lnTo>
                    <a:pt x="477" y="636"/>
                  </a:lnTo>
                  <a:lnTo>
                    <a:pt x="477" y="644"/>
                  </a:lnTo>
                  <a:lnTo>
                    <a:pt x="477" y="663"/>
                  </a:lnTo>
                  <a:lnTo>
                    <a:pt x="482" y="674"/>
                  </a:lnTo>
                  <a:lnTo>
                    <a:pt x="495" y="681"/>
                  </a:lnTo>
                  <a:lnTo>
                    <a:pt x="505" y="688"/>
                  </a:lnTo>
                  <a:lnTo>
                    <a:pt x="505" y="660"/>
                  </a:lnTo>
                  <a:lnTo>
                    <a:pt x="512" y="654"/>
                  </a:lnTo>
                  <a:lnTo>
                    <a:pt x="534" y="654"/>
                  </a:lnTo>
                  <a:lnTo>
                    <a:pt x="541" y="654"/>
                  </a:lnTo>
                  <a:lnTo>
                    <a:pt x="541" y="654"/>
                  </a:lnTo>
                  <a:lnTo>
                    <a:pt x="545" y="651"/>
                  </a:lnTo>
                  <a:lnTo>
                    <a:pt x="550" y="646"/>
                  </a:lnTo>
                  <a:lnTo>
                    <a:pt x="550" y="646"/>
                  </a:lnTo>
                  <a:lnTo>
                    <a:pt x="550" y="644"/>
                  </a:lnTo>
                  <a:lnTo>
                    <a:pt x="548" y="642"/>
                  </a:lnTo>
                  <a:lnTo>
                    <a:pt x="545" y="640"/>
                  </a:lnTo>
                  <a:lnTo>
                    <a:pt x="541" y="640"/>
                  </a:lnTo>
                  <a:lnTo>
                    <a:pt x="541" y="640"/>
                  </a:lnTo>
                  <a:lnTo>
                    <a:pt x="520" y="633"/>
                  </a:lnTo>
                  <a:lnTo>
                    <a:pt x="520" y="633"/>
                  </a:lnTo>
                  <a:lnTo>
                    <a:pt x="517" y="632"/>
                  </a:lnTo>
                  <a:lnTo>
                    <a:pt x="514" y="629"/>
                  </a:lnTo>
                  <a:lnTo>
                    <a:pt x="512" y="626"/>
                  </a:lnTo>
                  <a:lnTo>
                    <a:pt x="512" y="621"/>
                  </a:lnTo>
                  <a:lnTo>
                    <a:pt x="516" y="600"/>
                  </a:lnTo>
                  <a:lnTo>
                    <a:pt x="535" y="617"/>
                  </a:lnTo>
                  <a:lnTo>
                    <a:pt x="542" y="619"/>
                  </a:lnTo>
                  <a:lnTo>
                    <a:pt x="556" y="631"/>
                  </a:lnTo>
                  <a:lnTo>
                    <a:pt x="574" y="622"/>
                  </a:lnTo>
                  <a:lnTo>
                    <a:pt x="577" y="597"/>
                  </a:lnTo>
                  <a:lnTo>
                    <a:pt x="577" y="590"/>
                  </a:lnTo>
                  <a:lnTo>
                    <a:pt x="574" y="575"/>
                  </a:lnTo>
                  <a:lnTo>
                    <a:pt x="585" y="575"/>
                  </a:lnTo>
                  <a:lnTo>
                    <a:pt x="607" y="575"/>
                  </a:lnTo>
                  <a:lnTo>
                    <a:pt x="627" y="561"/>
                  </a:lnTo>
                  <a:lnTo>
                    <a:pt x="627" y="554"/>
                  </a:lnTo>
                  <a:lnTo>
                    <a:pt x="618" y="549"/>
                  </a:lnTo>
                  <a:lnTo>
                    <a:pt x="607" y="549"/>
                  </a:lnTo>
                  <a:lnTo>
                    <a:pt x="602" y="543"/>
                  </a:lnTo>
                  <a:lnTo>
                    <a:pt x="602" y="538"/>
                  </a:lnTo>
                  <a:lnTo>
                    <a:pt x="614" y="533"/>
                  </a:lnTo>
                  <a:lnTo>
                    <a:pt x="621" y="538"/>
                  </a:lnTo>
                  <a:lnTo>
                    <a:pt x="632" y="543"/>
                  </a:lnTo>
                  <a:lnTo>
                    <a:pt x="643" y="543"/>
                  </a:lnTo>
                  <a:lnTo>
                    <a:pt x="660" y="533"/>
                  </a:lnTo>
                  <a:lnTo>
                    <a:pt x="677" y="511"/>
                  </a:lnTo>
                  <a:lnTo>
                    <a:pt x="670" y="499"/>
                  </a:lnTo>
                  <a:lnTo>
                    <a:pt x="659" y="489"/>
                  </a:lnTo>
                  <a:lnTo>
                    <a:pt x="655" y="483"/>
                  </a:lnTo>
                  <a:lnTo>
                    <a:pt x="664" y="479"/>
                  </a:lnTo>
                  <a:lnTo>
                    <a:pt x="685" y="489"/>
                  </a:lnTo>
                  <a:lnTo>
                    <a:pt x="696" y="482"/>
                  </a:lnTo>
                  <a:lnTo>
                    <a:pt x="704" y="468"/>
                  </a:lnTo>
                  <a:lnTo>
                    <a:pt x="721" y="434"/>
                  </a:lnTo>
                  <a:lnTo>
                    <a:pt x="742" y="422"/>
                  </a:lnTo>
                  <a:lnTo>
                    <a:pt x="761" y="413"/>
                  </a:lnTo>
                  <a:lnTo>
                    <a:pt x="778" y="390"/>
                  </a:lnTo>
                  <a:lnTo>
                    <a:pt x="785" y="378"/>
                  </a:lnTo>
                  <a:lnTo>
                    <a:pt x="777" y="367"/>
                  </a:lnTo>
                  <a:lnTo>
                    <a:pt x="770" y="352"/>
                  </a:lnTo>
                  <a:lnTo>
                    <a:pt x="775" y="347"/>
                  </a:lnTo>
                  <a:lnTo>
                    <a:pt x="786" y="352"/>
                  </a:lnTo>
                  <a:lnTo>
                    <a:pt x="786" y="336"/>
                  </a:lnTo>
                  <a:lnTo>
                    <a:pt x="792" y="325"/>
                  </a:lnTo>
                  <a:lnTo>
                    <a:pt x="806" y="306"/>
                  </a:lnTo>
                  <a:lnTo>
                    <a:pt x="813" y="278"/>
                  </a:lnTo>
                  <a:lnTo>
                    <a:pt x="822" y="263"/>
                  </a:lnTo>
                  <a:lnTo>
                    <a:pt x="831" y="252"/>
                  </a:lnTo>
                  <a:lnTo>
                    <a:pt x="836" y="242"/>
                  </a:lnTo>
                  <a:lnTo>
                    <a:pt x="868" y="216"/>
                  </a:lnTo>
                  <a:lnTo>
                    <a:pt x="881" y="203"/>
                  </a:lnTo>
                  <a:lnTo>
                    <a:pt x="641" y="28"/>
                  </a:lnTo>
                  <a:lnTo>
                    <a:pt x="457" y="64"/>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9" name="Freeform 158"/>
            <p:cNvSpPr>
              <a:spLocks/>
            </p:cNvSpPr>
            <p:nvPr/>
          </p:nvSpPr>
          <p:spPr bwMode="auto">
            <a:xfrm>
              <a:off x="9814592" y="3767121"/>
              <a:ext cx="423012" cy="710377"/>
            </a:xfrm>
            <a:custGeom>
              <a:avLst/>
              <a:gdLst/>
              <a:ahLst/>
              <a:cxnLst>
                <a:cxn ang="0">
                  <a:pos x="216" y="1008"/>
                </a:cxn>
                <a:cxn ang="0">
                  <a:pos x="187" y="969"/>
                </a:cxn>
                <a:cxn ang="0">
                  <a:pos x="200" y="947"/>
                </a:cxn>
                <a:cxn ang="0">
                  <a:pos x="286" y="927"/>
                </a:cxn>
                <a:cxn ang="0">
                  <a:pos x="688" y="882"/>
                </a:cxn>
                <a:cxn ang="0">
                  <a:pos x="659" y="841"/>
                </a:cxn>
                <a:cxn ang="0">
                  <a:pos x="656" y="812"/>
                </a:cxn>
                <a:cxn ang="0">
                  <a:pos x="662" y="776"/>
                </a:cxn>
                <a:cxn ang="0">
                  <a:pos x="645" y="716"/>
                </a:cxn>
                <a:cxn ang="0">
                  <a:pos x="656" y="679"/>
                </a:cxn>
                <a:cxn ang="0">
                  <a:pos x="645" y="641"/>
                </a:cxn>
                <a:cxn ang="0">
                  <a:pos x="674" y="605"/>
                </a:cxn>
                <a:cxn ang="0">
                  <a:pos x="658" y="571"/>
                </a:cxn>
                <a:cxn ang="0">
                  <a:pos x="633" y="523"/>
                </a:cxn>
                <a:cxn ang="0">
                  <a:pos x="586" y="415"/>
                </a:cxn>
                <a:cxn ang="0">
                  <a:pos x="493" y="68"/>
                </a:cxn>
                <a:cxn ang="0">
                  <a:pos x="515" y="0"/>
                </a:cxn>
                <a:cxn ang="0">
                  <a:pos x="8" y="39"/>
                </a:cxn>
                <a:cxn ang="0">
                  <a:pos x="0" y="586"/>
                </a:cxn>
                <a:cxn ang="0">
                  <a:pos x="36" y="1079"/>
                </a:cxn>
                <a:cxn ang="0">
                  <a:pos x="64" y="1083"/>
                </a:cxn>
                <a:cxn ang="0">
                  <a:pos x="89" y="1073"/>
                </a:cxn>
                <a:cxn ang="0">
                  <a:pos x="92" y="1026"/>
                </a:cxn>
                <a:cxn ang="0">
                  <a:pos x="118" y="1015"/>
                </a:cxn>
                <a:cxn ang="0">
                  <a:pos x="125" y="1038"/>
                </a:cxn>
                <a:cxn ang="0">
                  <a:pos x="125" y="1061"/>
                </a:cxn>
                <a:cxn ang="0">
                  <a:pos x="140" y="1072"/>
                </a:cxn>
                <a:cxn ang="0">
                  <a:pos x="151" y="1094"/>
                </a:cxn>
                <a:cxn ang="0">
                  <a:pos x="140" y="1109"/>
                </a:cxn>
                <a:cxn ang="0">
                  <a:pos x="173" y="1101"/>
                </a:cxn>
                <a:cxn ang="0">
                  <a:pos x="209" y="1084"/>
                </a:cxn>
                <a:cxn ang="0">
                  <a:pos x="237" y="1079"/>
                </a:cxn>
                <a:cxn ang="0">
                  <a:pos x="243" y="1073"/>
                </a:cxn>
              </a:cxnLst>
              <a:rect l="0" t="0" r="r" b="b"/>
              <a:pathLst>
                <a:path w="692" h="1109">
                  <a:moveTo>
                    <a:pt x="225" y="1030"/>
                  </a:moveTo>
                  <a:lnTo>
                    <a:pt x="216" y="1008"/>
                  </a:lnTo>
                  <a:lnTo>
                    <a:pt x="197" y="980"/>
                  </a:lnTo>
                  <a:lnTo>
                    <a:pt x="187" y="969"/>
                  </a:lnTo>
                  <a:lnTo>
                    <a:pt x="187" y="952"/>
                  </a:lnTo>
                  <a:lnTo>
                    <a:pt x="200" y="947"/>
                  </a:lnTo>
                  <a:lnTo>
                    <a:pt x="236" y="936"/>
                  </a:lnTo>
                  <a:lnTo>
                    <a:pt x="286" y="927"/>
                  </a:lnTo>
                  <a:lnTo>
                    <a:pt x="692" y="890"/>
                  </a:lnTo>
                  <a:lnTo>
                    <a:pt x="688" y="882"/>
                  </a:lnTo>
                  <a:lnTo>
                    <a:pt x="673" y="855"/>
                  </a:lnTo>
                  <a:lnTo>
                    <a:pt x="659" y="841"/>
                  </a:lnTo>
                  <a:lnTo>
                    <a:pt x="654" y="820"/>
                  </a:lnTo>
                  <a:lnTo>
                    <a:pt x="656" y="812"/>
                  </a:lnTo>
                  <a:lnTo>
                    <a:pt x="667" y="804"/>
                  </a:lnTo>
                  <a:lnTo>
                    <a:pt x="662" y="776"/>
                  </a:lnTo>
                  <a:lnTo>
                    <a:pt x="654" y="759"/>
                  </a:lnTo>
                  <a:lnTo>
                    <a:pt x="645" y="716"/>
                  </a:lnTo>
                  <a:lnTo>
                    <a:pt x="645" y="686"/>
                  </a:lnTo>
                  <a:lnTo>
                    <a:pt x="656" y="679"/>
                  </a:lnTo>
                  <a:lnTo>
                    <a:pt x="659" y="654"/>
                  </a:lnTo>
                  <a:lnTo>
                    <a:pt x="645" y="641"/>
                  </a:lnTo>
                  <a:lnTo>
                    <a:pt x="666" y="626"/>
                  </a:lnTo>
                  <a:lnTo>
                    <a:pt x="674" y="605"/>
                  </a:lnTo>
                  <a:lnTo>
                    <a:pt x="662" y="596"/>
                  </a:lnTo>
                  <a:lnTo>
                    <a:pt x="658" y="571"/>
                  </a:lnTo>
                  <a:lnTo>
                    <a:pt x="655" y="553"/>
                  </a:lnTo>
                  <a:lnTo>
                    <a:pt x="633" y="523"/>
                  </a:lnTo>
                  <a:lnTo>
                    <a:pt x="598" y="457"/>
                  </a:lnTo>
                  <a:lnTo>
                    <a:pt x="586" y="415"/>
                  </a:lnTo>
                  <a:lnTo>
                    <a:pt x="533" y="228"/>
                  </a:lnTo>
                  <a:lnTo>
                    <a:pt x="493" y="68"/>
                  </a:lnTo>
                  <a:lnTo>
                    <a:pt x="479" y="3"/>
                  </a:lnTo>
                  <a:lnTo>
                    <a:pt x="515" y="0"/>
                  </a:lnTo>
                  <a:lnTo>
                    <a:pt x="515" y="0"/>
                  </a:lnTo>
                  <a:lnTo>
                    <a:pt x="8" y="39"/>
                  </a:lnTo>
                  <a:lnTo>
                    <a:pt x="10" y="78"/>
                  </a:lnTo>
                  <a:lnTo>
                    <a:pt x="0" y="586"/>
                  </a:lnTo>
                  <a:lnTo>
                    <a:pt x="4" y="850"/>
                  </a:lnTo>
                  <a:lnTo>
                    <a:pt x="36" y="1079"/>
                  </a:lnTo>
                  <a:lnTo>
                    <a:pt x="49" y="1077"/>
                  </a:lnTo>
                  <a:lnTo>
                    <a:pt x="64" y="1083"/>
                  </a:lnTo>
                  <a:lnTo>
                    <a:pt x="86" y="1086"/>
                  </a:lnTo>
                  <a:lnTo>
                    <a:pt x="89" y="1073"/>
                  </a:lnTo>
                  <a:lnTo>
                    <a:pt x="86" y="1051"/>
                  </a:lnTo>
                  <a:lnTo>
                    <a:pt x="92" y="1026"/>
                  </a:lnTo>
                  <a:lnTo>
                    <a:pt x="101" y="1019"/>
                  </a:lnTo>
                  <a:lnTo>
                    <a:pt x="118" y="1015"/>
                  </a:lnTo>
                  <a:lnTo>
                    <a:pt x="125" y="1023"/>
                  </a:lnTo>
                  <a:lnTo>
                    <a:pt x="125" y="1038"/>
                  </a:lnTo>
                  <a:lnTo>
                    <a:pt x="118" y="1049"/>
                  </a:lnTo>
                  <a:lnTo>
                    <a:pt x="125" y="1061"/>
                  </a:lnTo>
                  <a:lnTo>
                    <a:pt x="129" y="1066"/>
                  </a:lnTo>
                  <a:lnTo>
                    <a:pt x="140" y="1072"/>
                  </a:lnTo>
                  <a:lnTo>
                    <a:pt x="150" y="1084"/>
                  </a:lnTo>
                  <a:lnTo>
                    <a:pt x="151" y="1094"/>
                  </a:lnTo>
                  <a:lnTo>
                    <a:pt x="147" y="1099"/>
                  </a:lnTo>
                  <a:lnTo>
                    <a:pt x="140" y="1109"/>
                  </a:lnTo>
                  <a:lnTo>
                    <a:pt x="148" y="1108"/>
                  </a:lnTo>
                  <a:lnTo>
                    <a:pt x="173" y="1101"/>
                  </a:lnTo>
                  <a:lnTo>
                    <a:pt x="198" y="1092"/>
                  </a:lnTo>
                  <a:lnTo>
                    <a:pt x="209" y="1084"/>
                  </a:lnTo>
                  <a:lnTo>
                    <a:pt x="219" y="1081"/>
                  </a:lnTo>
                  <a:lnTo>
                    <a:pt x="237" y="1079"/>
                  </a:lnTo>
                  <a:lnTo>
                    <a:pt x="246" y="1072"/>
                  </a:lnTo>
                  <a:lnTo>
                    <a:pt x="243" y="1073"/>
                  </a:lnTo>
                  <a:lnTo>
                    <a:pt x="225" y="103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0" name="Freeform 159"/>
            <p:cNvSpPr>
              <a:spLocks/>
            </p:cNvSpPr>
            <p:nvPr/>
          </p:nvSpPr>
          <p:spPr bwMode="auto">
            <a:xfrm>
              <a:off x="9444916" y="3792081"/>
              <a:ext cx="391746" cy="714217"/>
            </a:xfrm>
            <a:custGeom>
              <a:avLst/>
              <a:gdLst/>
              <a:ahLst/>
              <a:cxnLst>
                <a:cxn ang="0">
                  <a:pos x="601" y="547"/>
                </a:cxn>
                <a:cxn ang="0">
                  <a:pos x="609" y="0"/>
                </a:cxn>
                <a:cxn ang="0">
                  <a:pos x="223" y="28"/>
                </a:cxn>
                <a:cxn ang="0">
                  <a:pos x="212" y="56"/>
                </a:cxn>
                <a:cxn ang="0">
                  <a:pos x="190" y="83"/>
                </a:cxn>
                <a:cxn ang="0">
                  <a:pos x="172" y="93"/>
                </a:cxn>
                <a:cxn ang="0">
                  <a:pos x="165" y="146"/>
                </a:cxn>
                <a:cxn ang="0">
                  <a:pos x="122" y="203"/>
                </a:cxn>
                <a:cxn ang="0">
                  <a:pos x="100" y="243"/>
                </a:cxn>
                <a:cxn ang="0">
                  <a:pos x="96" y="262"/>
                </a:cxn>
                <a:cxn ang="0">
                  <a:pos x="92" y="300"/>
                </a:cxn>
                <a:cxn ang="0">
                  <a:pos x="68" y="316"/>
                </a:cxn>
                <a:cxn ang="0">
                  <a:pos x="65" y="343"/>
                </a:cxn>
                <a:cxn ang="0">
                  <a:pos x="58" y="364"/>
                </a:cxn>
                <a:cxn ang="0">
                  <a:pos x="76" y="384"/>
                </a:cxn>
                <a:cxn ang="0">
                  <a:pos x="72" y="430"/>
                </a:cxn>
                <a:cxn ang="0">
                  <a:pos x="76" y="462"/>
                </a:cxn>
                <a:cxn ang="0">
                  <a:pos x="62" y="490"/>
                </a:cxn>
                <a:cxn ang="0">
                  <a:pos x="82" y="516"/>
                </a:cxn>
                <a:cxn ang="0">
                  <a:pos x="62" y="539"/>
                </a:cxn>
                <a:cxn ang="0">
                  <a:pos x="82" y="558"/>
                </a:cxn>
                <a:cxn ang="0">
                  <a:pos x="83" y="594"/>
                </a:cxn>
                <a:cxn ang="0">
                  <a:pos x="106" y="618"/>
                </a:cxn>
                <a:cxn ang="0">
                  <a:pos x="106" y="675"/>
                </a:cxn>
                <a:cxn ang="0">
                  <a:pos x="78" y="688"/>
                </a:cxn>
                <a:cxn ang="0">
                  <a:pos x="76" y="723"/>
                </a:cxn>
                <a:cxn ang="0">
                  <a:pos x="40" y="768"/>
                </a:cxn>
                <a:cxn ang="0">
                  <a:pos x="32" y="816"/>
                </a:cxn>
                <a:cxn ang="0">
                  <a:pos x="19" y="837"/>
                </a:cxn>
                <a:cxn ang="0">
                  <a:pos x="19" y="877"/>
                </a:cxn>
                <a:cxn ang="0">
                  <a:pos x="1" y="902"/>
                </a:cxn>
                <a:cxn ang="0">
                  <a:pos x="7" y="940"/>
                </a:cxn>
                <a:cxn ang="0">
                  <a:pos x="354" y="1010"/>
                </a:cxn>
                <a:cxn ang="0">
                  <a:pos x="384" y="1053"/>
                </a:cxn>
                <a:cxn ang="0">
                  <a:pos x="394" y="1113"/>
                </a:cxn>
                <a:cxn ang="0">
                  <a:pos x="398" y="1115"/>
                </a:cxn>
                <a:cxn ang="0">
                  <a:pos x="432" y="1094"/>
                </a:cxn>
                <a:cxn ang="0">
                  <a:pos x="451" y="1065"/>
                </a:cxn>
                <a:cxn ang="0">
                  <a:pos x="490" y="1060"/>
                </a:cxn>
                <a:cxn ang="0">
                  <a:pos x="536" y="1045"/>
                </a:cxn>
                <a:cxn ang="0">
                  <a:pos x="575" y="1045"/>
                </a:cxn>
                <a:cxn ang="0">
                  <a:pos x="598" y="1045"/>
                </a:cxn>
                <a:cxn ang="0">
                  <a:pos x="627" y="1044"/>
                </a:cxn>
                <a:cxn ang="0">
                  <a:pos x="638" y="1040"/>
                </a:cxn>
                <a:cxn ang="0">
                  <a:pos x="605" y="811"/>
                </a:cxn>
              </a:cxnLst>
              <a:rect l="0" t="0" r="r" b="b"/>
              <a:pathLst>
                <a:path w="638" h="1116">
                  <a:moveTo>
                    <a:pt x="605" y="811"/>
                  </a:moveTo>
                  <a:lnTo>
                    <a:pt x="601" y="547"/>
                  </a:lnTo>
                  <a:lnTo>
                    <a:pt x="611" y="39"/>
                  </a:lnTo>
                  <a:lnTo>
                    <a:pt x="609" y="0"/>
                  </a:lnTo>
                  <a:lnTo>
                    <a:pt x="223" y="29"/>
                  </a:lnTo>
                  <a:lnTo>
                    <a:pt x="223" y="28"/>
                  </a:lnTo>
                  <a:lnTo>
                    <a:pt x="226" y="43"/>
                  </a:lnTo>
                  <a:lnTo>
                    <a:pt x="212" y="56"/>
                  </a:lnTo>
                  <a:lnTo>
                    <a:pt x="196" y="67"/>
                  </a:lnTo>
                  <a:lnTo>
                    <a:pt x="190" y="83"/>
                  </a:lnTo>
                  <a:lnTo>
                    <a:pt x="183" y="93"/>
                  </a:lnTo>
                  <a:lnTo>
                    <a:pt x="172" y="93"/>
                  </a:lnTo>
                  <a:lnTo>
                    <a:pt x="162" y="124"/>
                  </a:lnTo>
                  <a:lnTo>
                    <a:pt x="165" y="146"/>
                  </a:lnTo>
                  <a:lnTo>
                    <a:pt x="150" y="169"/>
                  </a:lnTo>
                  <a:lnTo>
                    <a:pt x="122" y="203"/>
                  </a:lnTo>
                  <a:lnTo>
                    <a:pt x="103" y="219"/>
                  </a:lnTo>
                  <a:lnTo>
                    <a:pt x="100" y="243"/>
                  </a:lnTo>
                  <a:lnTo>
                    <a:pt x="106" y="248"/>
                  </a:lnTo>
                  <a:lnTo>
                    <a:pt x="96" y="262"/>
                  </a:lnTo>
                  <a:lnTo>
                    <a:pt x="90" y="283"/>
                  </a:lnTo>
                  <a:lnTo>
                    <a:pt x="92" y="300"/>
                  </a:lnTo>
                  <a:lnTo>
                    <a:pt x="86" y="300"/>
                  </a:lnTo>
                  <a:lnTo>
                    <a:pt x="68" y="316"/>
                  </a:lnTo>
                  <a:lnTo>
                    <a:pt x="62" y="335"/>
                  </a:lnTo>
                  <a:lnTo>
                    <a:pt x="65" y="343"/>
                  </a:lnTo>
                  <a:lnTo>
                    <a:pt x="58" y="350"/>
                  </a:lnTo>
                  <a:lnTo>
                    <a:pt x="58" y="364"/>
                  </a:lnTo>
                  <a:lnTo>
                    <a:pt x="67" y="369"/>
                  </a:lnTo>
                  <a:lnTo>
                    <a:pt x="76" y="384"/>
                  </a:lnTo>
                  <a:lnTo>
                    <a:pt x="74" y="398"/>
                  </a:lnTo>
                  <a:lnTo>
                    <a:pt x="72" y="430"/>
                  </a:lnTo>
                  <a:lnTo>
                    <a:pt x="81" y="446"/>
                  </a:lnTo>
                  <a:lnTo>
                    <a:pt x="76" y="462"/>
                  </a:lnTo>
                  <a:lnTo>
                    <a:pt x="64" y="491"/>
                  </a:lnTo>
                  <a:lnTo>
                    <a:pt x="62" y="490"/>
                  </a:lnTo>
                  <a:lnTo>
                    <a:pt x="76" y="501"/>
                  </a:lnTo>
                  <a:lnTo>
                    <a:pt x="82" y="516"/>
                  </a:lnTo>
                  <a:lnTo>
                    <a:pt x="78" y="529"/>
                  </a:lnTo>
                  <a:lnTo>
                    <a:pt x="62" y="539"/>
                  </a:lnTo>
                  <a:lnTo>
                    <a:pt x="76" y="551"/>
                  </a:lnTo>
                  <a:lnTo>
                    <a:pt x="82" y="558"/>
                  </a:lnTo>
                  <a:lnTo>
                    <a:pt x="78" y="566"/>
                  </a:lnTo>
                  <a:lnTo>
                    <a:pt x="83" y="594"/>
                  </a:lnTo>
                  <a:lnTo>
                    <a:pt x="83" y="605"/>
                  </a:lnTo>
                  <a:lnTo>
                    <a:pt x="106" y="618"/>
                  </a:lnTo>
                  <a:lnTo>
                    <a:pt x="110" y="637"/>
                  </a:lnTo>
                  <a:lnTo>
                    <a:pt x="106" y="675"/>
                  </a:lnTo>
                  <a:lnTo>
                    <a:pt x="90" y="688"/>
                  </a:lnTo>
                  <a:lnTo>
                    <a:pt x="78" y="688"/>
                  </a:lnTo>
                  <a:lnTo>
                    <a:pt x="82" y="712"/>
                  </a:lnTo>
                  <a:lnTo>
                    <a:pt x="76" y="723"/>
                  </a:lnTo>
                  <a:lnTo>
                    <a:pt x="53" y="759"/>
                  </a:lnTo>
                  <a:lnTo>
                    <a:pt x="40" y="768"/>
                  </a:lnTo>
                  <a:lnTo>
                    <a:pt x="38" y="809"/>
                  </a:lnTo>
                  <a:lnTo>
                    <a:pt x="32" y="816"/>
                  </a:lnTo>
                  <a:lnTo>
                    <a:pt x="24" y="826"/>
                  </a:lnTo>
                  <a:lnTo>
                    <a:pt x="19" y="837"/>
                  </a:lnTo>
                  <a:lnTo>
                    <a:pt x="19" y="851"/>
                  </a:lnTo>
                  <a:lnTo>
                    <a:pt x="19" y="877"/>
                  </a:lnTo>
                  <a:lnTo>
                    <a:pt x="7" y="892"/>
                  </a:lnTo>
                  <a:lnTo>
                    <a:pt x="1" y="902"/>
                  </a:lnTo>
                  <a:lnTo>
                    <a:pt x="0" y="919"/>
                  </a:lnTo>
                  <a:lnTo>
                    <a:pt x="7" y="940"/>
                  </a:lnTo>
                  <a:lnTo>
                    <a:pt x="359" y="926"/>
                  </a:lnTo>
                  <a:lnTo>
                    <a:pt x="354" y="1010"/>
                  </a:lnTo>
                  <a:lnTo>
                    <a:pt x="368" y="1034"/>
                  </a:lnTo>
                  <a:lnTo>
                    <a:pt x="384" y="1053"/>
                  </a:lnTo>
                  <a:lnTo>
                    <a:pt x="394" y="1095"/>
                  </a:lnTo>
                  <a:lnTo>
                    <a:pt x="394" y="1113"/>
                  </a:lnTo>
                  <a:lnTo>
                    <a:pt x="393" y="1116"/>
                  </a:lnTo>
                  <a:lnTo>
                    <a:pt x="398" y="1115"/>
                  </a:lnTo>
                  <a:lnTo>
                    <a:pt x="421" y="1102"/>
                  </a:lnTo>
                  <a:lnTo>
                    <a:pt x="432" y="1094"/>
                  </a:lnTo>
                  <a:lnTo>
                    <a:pt x="447" y="1084"/>
                  </a:lnTo>
                  <a:lnTo>
                    <a:pt x="451" y="1065"/>
                  </a:lnTo>
                  <a:lnTo>
                    <a:pt x="469" y="1060"/>
                  </a:lnTo>
                  <a:lnTo>
                    <a:pt x="490" y="1060"/>
                  </a:lnTo>
                  <a:lnTo>
                    <a:pt x="507" y="1052"/>
                  </a:lnTo>
                  <a:lnTo>
                    <a:pt x="536" y="1045"/>
                  </a:lnTo>
                  <a:lnTo>
                    <a:pt x="558" y="1045"/>
                  </a:lnTo>
                  <a:lnTo>
                    <a:pt x="575" y="1045"/>
                  </a:lnTo>
                  <a:lnTo>
                    <a:pt x="586" y="1044"/>
                  </a:lnTo>
                  <a:lnTo>
                    <a:pt x="598" y="1045"/>
                  </a:lnTo>
                  <a:lnTo>
                    <a:pt x="620" y="1052"/>
                  </a:lnTo>
                  <a:lnTo>
                    <a:pt x="627" y="1044"/>
                  </a:lnTo>
                  <a:lnTo>
                    <a:pt x="638" y="1040"/>
                  </a:lnTo>
                  <a:lnTo>
                    <a:pt x="638" y="1040"/>
                  </a:lnTo>
                  <a:lnTo>
                    <a:pt x="637" y="1040"/>
                  </a:lnTo>
                  <a:lnTo>
                    <a:pt x="605" y="81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1" name="Freeform 160"/>
            <p:cNvSpPr>
              <a:spLocks/>
            </p:cNvSpPr>
            <p:nvPr/>
          </p:nvSpPr>
          <p:spPr bwMode="auto">
            <a:xfrm>
              <a:off x="10680848" y="2931949"/>
              <a:ext cx="483705" cy="366708"/>
            </a:xfrm>
            <a:custGeom>
              <a:avLst/>
              <a:gdLst/>
              <a:ahLst/>
              <a:cxnLst>
                <a:cxn ang="0">
                  <a:pos x="0" y="113"/>
                </a:cxn>
                <a:cxn ang="0">
                  <a:pos x="11" y="206"/>
                </a:cxn>
                <a:cxn ang="0">
                  <a:pos x="72" y="156"/>
                </a:cxn>
                <a:cxn ang="0">
                  <a:pos x="126" y="118"/>
                </a:cxn>
                <a:cxn ang="0">
                  <a:pos x="144" y="126"/>
                </a:cxn>
                <a:cxn ang="0">
                  <a:pos x="190" y="103"/>
                </a:cxn>
                <a:cxn ang="0">
                  <a:pos x="290" y="103"/>
                </a:cxn>
                <a:cxn ang="0">
                  <a:pos x="326" y="168"/>
                </a:cxn>
                <a:cxn ang="0">
                  <a:pos x="383" y="200"/>
                </a:cxn>
                <a:cxn ang="0">
                  <a:pos x="431" y="240"/>
                </a:cxn>
                <a:cxn ang="0">
                  <a:pos x="426" y="280"/>
                </a:cxn>
                <a:cxn ang="0">
                  <a:pos x="410" y="344"/>
                </a:cxn>
                <a:cxn ang="0">
                  <a:pos x="433" y="351"/>
                </a:cxn>
                <a:cxn ang="0">
                  <a:pos x="469" y="353"/>
                </a:cxn>
                <a:cxn ang="0">
                  <a:pos x="492" y="347"/>
                </a:cxn>
                <a:cxn ang="0">
                  <a:pos x="567" y="364"/>
                </a:cxn>
                <a:cxn ang="0">
                  <a:pos x="598" y="368"/>
                </a:cxn>
                <a:cxn ang="0">
                  <a:pos x="576" y="337"/>
                </a:cxn>
                <a:cxn ang="0">
                  <a:pos x="576" y="317"/>
                </a:cxn>
                <a:cxn ang="0">
                  <a:pos x="539" y="267"/>
                </a:cxn>
                <a:cxn ang="0">
                  <a:pos x="535" y="200"/>
                </a:cxn>
                <a:cxn ang="0">
                  <a:pos x="526" y="143"/>
                </a:cxn>
                <a:cxn ang="0">
                  <a:pos x="533" y="132"/>
                </a:cxn>
                <a:cxn ang="0">
                  <a:pos x="573" y="85"/>
                </a:cxn>
                <a:cxn ang="0">
                  <a:pos x="596" y="60"/>
                </a:cxn>
                <a:cxn ang="0">
                  <a:pos x="577" y="99"/>
                </a:cxn>
                <a:cxn ang="0">
                  <a:pos x="570" y="143"/>
                </a:cxn>
                <a:cxn ang="0">
                  <a:pos x="567" y="169"/>
                </a:cxn>
                <a:cxn ang="0">
                  <a:pos x="584" y="193"/>
                </a:cxn>
                <a:cxn ang="0">
                  <a:pos x="606" y="215"/>
                </a:cxn>
                <a:cxn ang="0">
                  <a:pos x="623" y="240"/>
                </a:cxn>
                <a:cxn ang="0">
                  <a:pos x="605" y="267"/>
                </a:cxn>
                <a:cxn ang="0">
                  <a:pos x="592" y="283"/>
                </a:cxn>
                <a:cxn ang="0">
                  <a:pos x="599" y="301"/>
                </a:cxn>
                <a:cxn ang="0">
                  <a:pos x="645" y="310"/>
                </a:cxn>
                <a:cxn ang="0">
                  <a:pos x="680" y="351"/>
                </a:cxn>
                <a:cxn ang="0">
                  <a:pos x="681" y="379"/>
                </a:cxn>
                <a:cxn ang="0">
                  <a:pos x="703" y="416"/>
                </a:cxn>
                <a:cxn ang="0">
                  <a:pos x="685" y="486"/>
                </a:cxn>
                <a:cxn ang="0">
                  <a:pos x="692" y="561"/>
                </a:cxn>
                <a:cxn ang="0">
                  <a:pos x="710" y="540"/>
                </a:cxn>
                <a:cxn ang="0">
                  <a:pos x="730" y="478"/>
                </a:cxn>
                <a:cxn ang="0">
                  <a:pos x="730" y="453"/>
                </a:cxn>
                <a:cxn ang="0">
                  <a:pos x="755" y="425"/>
                </a:cxn>
                <a:cxn ang="0">
                  <a:pos x="755" y="368"/>
                </a:cxn>
                <a:cxn ang="0">
                  <a:pos x="774" y="330"/>
                </a:cxn>
                <a:cxn ang="0">
                  <a:pos x="774" y="361"/>
                </a:cxn>
                <a:cxn ang="0">
                  <a:pos x="770" y="367"/>
                </a:cxn>
                <a:cxn ang="0">
                  <a:pos x="767" y="373"/>
                </a:cxn>
                <a:cxn ang="0">
                  <a:pos x="770" y="376"/>
                </a:cxn>
                <a:cxn ang="0">
                  <a:pos x="780" y="382"/>
                </a:cxn>
                <a:cxn ang="0">
                  <a:pos x="789" y="315"/>
                </a:cxn>
                <a:cxn ang="0">
                  <a:pos x="785" y="253"/>
                </a:cxn>
                <a:cxn ang="0">
                  <a:pos x="623" y="0"/>
                </a:cxn>
              </a:cxnLst>
              <a:rect l="0" t="0" r="r" b="b"/>
              <a:pathLst>
                <a:path w="789" h="572">
                  <a:moveTo>
                    <a:pt x="623" y="0"/>
                  </a:moveTo>
                  <a:lnTo>
                    <a:pt x="0" y="113"/>
                  </a:lnTo>
                  <a:lnTo>
                    <a:pt x="0" y="113"/>
                  </a:lnTo>
                  <a:lnTo>
                    <a:pt x="11" y="206"/>
                  </a:lnTo>
                  <a:lnTo>
                    <a:pt x="32" y="206"/>
                  </a:lnTo>
                  <a:lnTo>
                    <a:pt x="72" y="156"/>
                  </a:lnTo>
                  <a:lnTo>
                    <a:pt x="100" y="153"/>
                  </a:lnTo>
                  <a:lnTo>
                    <a:pt x="126" y="118"/>
                  </a:lnTo>
                  <a:lnTo>
                    <a:pt x="137" y="118"/>
                  </a:lnTo>
                  <a:lnTo>
                    <a:pt x="144" y="126"/>
                  </a:lnTo>
                  <a:lnTo>
                    <a:pt x="172" y="104"/>
                  </a:lnTo>
                  <a:lnTo>
                    <a:pt x="190" y="103"/>
                  </a:lnTo>
                  <a:lnTo>
                    <a:pt x="226" y="86"/>
                  </a:lnTo>
                  <a:lnTo>
                    <a:pt x="290" y="103"/>
                  </a:lnTo>
                  <a:lnTo>
                    <a:pt x="312" y="132"/>
                  </a:lnTo>
                  <a:lnTo>
                    <a:pt x="326" y="168"/>
                  </a:lnTo>
                  <a:lnTo>
                    <a:pt x="326" y="168"/>
                  </a:lnTo>
                  <a:lnTo>
                    <a:pt x="383" y="200"/>
                  </a:lnTo>
                  <a:lnTo>
                    <a:pt x="408" y="224"/>
                  </a:lnTo>
                  <a:lnTo>
                    <a:pt x="431" y="240"/>
                  </a:lnTo>
                  <a:lnTo>
                    <a:pt x="437" y="260"/>
                  </a:lnTo>
                  <a:lnTo>
                    <a:pt x="426" y="280"/>
                  </a:lnTo>
                  <a:lnTo>
                    <a:pt x="406" y="285"/>
                  </a:lnTo>
                  <a:lnTo>
                    <a:pt x="410" y="344"/>
                  </a:lnTo>
                  <a:lnTo>
                    <a:pt x="422" y="353"/>
                  </a:lnTo>
                  <a:lnTo>
                    <a:pt x="433" y="351"/>
                  </a:lnTo>
                  <a:lnTo>
                    <a:pt x="451" y="347"/>
                  </a:lnTo>
                  <a:lnTo>
                    <a:pt x="469" y="353"/>
                  </a:lnTo>
                  <a:lnTo>
                    <a:pt x="473" y="354"/>
                  </a:lnTo>
                  <a:lnTo>
                    <a:pt x="492" y="347"/>
                  </a:lnTo>
                  <a:lnTo>
                    <a:pt x="553" y="355"/>
                  </a:lnTo>
                  <a:lnTo>
                    <a:pt x="567" y="364"/>
                  </a:lnTo>
                  <a:lnTo>
                    <a:pt x="582" y="372"/>
                  </a:lnTo>
                  <a:lnTo>
                    <a:pt x="598" y="368"/>
                  </a:lnTo>
                  <a:lnTo>
                    <a:pt x="588" y="350"/>
                  </a:lnTo>
                  <a:lnTo>
                    <a:pt x="576" y="337"/>
                  </a:lnTo>
                  <a:lnTo>
                    <a:pt x="576" y="322"/>
                  </a:lnTo>
                  <a:lnTo>
                    <a:pt x="576" y="317"/>
                  </a:lnTo>
                  <a:lnTo>
                    <a:pt x="545" y="280"/>
                  </a:lnTo>
                  <a:lnTo>
                    <a:pt x="539" y="267"/>
                  </a:lnTo>
                  <a:lnTo>
                    <a:pt x="539" y="233"/>
                  </a:lnTo>
                  <a:lnTo>
                    <a:pt x="535" y="200"/>
                  </a:lnTo>
                  <a:lnTo>
                    <a:pt x="538" y="167"/>
                  </a:lnTo>
                  <a:lnTo>
                    <a:pt x="526" y="143"/>
                  </a:lnTo>
                  <a:lnTo>
                    <a:pt x="514" y="132"/>
                  </a:lnTo>
                  <a:lnTo>
                    <a:pt x="533" y="132"/>
                  </a:lnTo>
                  <a:lnTo>
                    <a:pt x="546" y="104"/>
                  </a:lnTo>
                  <a:lnTo>
                    <a:pt x="573" y="85"/>
                  </a:lnTo>
                  <a:lnTo>
                    <a:pt x="587" y="58"/>
                  </a:lnTo>
                  <a:lnTo>
                    <a:pt x="596" y="60"/>
                  </a:lnTo>
                  <a:lnTo>
                    <a:pt x="594" y="92"/>
                  </a:lnTo>
                  <a:lnTo>
                    <a:pt x="577" y="99"/>
                  </a:lnTo>
                  <a:lnTo>
                    <a:pt x="570" y="126"/>
                  </a:lnTo>
                  <a:lnTo>
                    <a:pt x="570" y="143"/>
                  </a:lnTo>
                  <a:lnTo>
                    <a:pt x="591" y="143"/>
                  </a:lnTo>
                  <a:lnTo>
                    <a:pt x="567" y="169"/>
                  </a:lnTo>
                  <a:lnTo>
                    <a:pt x="557" y="183"/>
                  </a:lnTo>
                  <a:lnTo>
                    <a:pt x="584" y="193"/>
                  </a:lnTo>
                  <a:lnTo>
                    <a:pt x="592" y="194"/>
                  </a:lnTo>
                  <a:lnTo>
                    <a:pt x="606" y="215"/>
                  </a:lnTo>
                  <a:lnTo>
                    <a:pt x="602" y="221"/>
                  </a:lnTo>
                  <a:lnTo>
                    <a:pt x="623" y="240"/>
                  </a:lnTo>
                  <a:lnTo>
                    <a:pt x="623" y="249"/>
                  </a:lnTo>
                  <a:lnTo>
                    <a:pt x="605" y="267"/>
                  </a:lnTo>
                  <a:lnTo>
                    <a:pt x="588" y="267"/>
                  </a:lnTo>
                  <a:lnTo>
                    <a:pt x="592" y="283"/>
                  </a:lnTo>
                  <a:lnTo>
                    <a:pt x="588" y="293"/>
                  </a:lnTo>
                  <a:lnTo>
                    <a:pt x="599" y="301"/>
                  </a:lnTo>
                  <a:lnTo>
                    <a:pt x="617" y="310"/>
                  </a:lnTo>
                  <a:lnTo>
                    <a:pt x="645" y="310"/>
                  </a:lnTo>
                  <a:lnTo>
                    <a:pt x="666" y="322"/>
                  </a:lnTo>
                  <a:lnTo>
                    <a:pt x="680" y="351"/>
                  </a:lnTo>
                  <a:lnTo>
                    <a:pt x="688" y="371"/>
                  </a:lnTo>
                  <a:lnTo>
                    <a:pt x="681" y="379"/>
                  </a:lnTo>
                  <a:lnTo>
                    <a:pt x="698" y="392"/>
                  </a:lnTo>
                  <a:lnTo>
                    <a:pt x="703" y="416"/>
                  </a:lnTo>
                  <a:lnTo>
                    <a:pt x="693" y="455"/>
                  </a:lnTo>
                  <a:lnTo>
                    <a:pt x="685" y="486"/>
                  </a:lnTo>
                  <a:lnTo>
                    <a:pt x="685" y="529"/>
                  </a:lnTo>
                  <a:lnTo>
                    <a:pt x="692" y="561"/>
                  </a:lnTo>
                  <a:lnTo>
                    <a:pt x="703" y="572"/>
                  </a:lnTo>
                  <a:lnTo>
                    <a:pt x="710" y="540"/>
                  </a:lnTo>
                  <a:lnTo>
                    <a:pt x="716" y="491"/>
                  </a:lnTo>
                  <a:lnTo>
                    <a:pt x="730" y="478"/>
                  </a:lnTo>
                  <a:lnTo>
                    <a:pt x="730" y="460"/>
                  </a:lnTo>
                  <a:lnTo>
                    <a:pt x="730" y="453"/>
                  </a:lnTo>
                  <a:lnTo>
                    <a:pt x="743" y="443"/>
                  </a:lnTo>
                  <a:lnTo>
                    <a:pt x="755" y="425"/>
                  </a:lnTo>
                  <a:lnTo>
                    <a:pt x="755" y="385"/>
                  </a:lnTo>
                  <a:lnTo>
                    <a:pt x="755" y="368"/>
                  </a:lnTo>
                  <a:lnTo>
                    <a:pt x="755" y="347"/>
                  </a:lnTo>
                  <a:lnTo>
                    <a:pt x="774" y="330"/>
                  </a:lnTo>
                  <a:lnTo>
                    <a:pt x="780" y="343"/>
                  </a:lnTo>
                  <a:lnTo>
                    <a:pt x="774" y="361"/>
                  </a:lnTo>
                  <a:lnTo>
                    <a:pt x="774" y="361"/>
                  </a:lnTo>
                  <a:lnTo>
                    <a:pt x="770" y="367"/>
                  </a:lnTo>
                  <a:lnTo>
                    <a:pt x="767" y="371"/>
                  </a:lnTo>
                  <a:lnTo>
                    <a:pt x="767" y="373"/>
                  </a:lnTo>
                  <a:lnTo>
                    <a:pt x="767" y="373"/>
                  </a:lnTo>
                  <a:lnTo>
                    <a:pt x="770" y="376"/>
                  </a:lnTo>
                  <a:lnTo>
                    <a:pt x="774" y="379"/>
                  </a:lnTo>
                  <a:lnTo>
                    <a:pt x="780" y="382"/>
                  </a:lnTo>
                  <a:lnTo>
                    <a:pt x="789" y="360"/>
                  </a:lnTo>
                  <a:lnTo>
                    <a:pt x="789" y="315"/>
                  </a:lnTo>
                  <a:lnTo>
                    <a:pt x="785" y="253"/>
                  </a:lnTo>
                  <a:lnTo>
                    <a:pt x="785" y="253"/>
                  </a:lnTo>
                  <a:lnTo>
                    <a:pt x="687" y="267"/>
                  </a:lnTo>
                  <a:lnTo>
                    <a:pt x="623" y="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2" name="Freeform 161"/>
            <p:cNvSpPr>
              <a:spLocks/>
            </p:cNvSpPr>
            <p:nvPr/>
          </p:nvSpPr>
          <p:spPr bwMode="auto">
            <a:xfrm>
              <a:off x="10382900" y="2885870"/>
              <a:ext cx="496580" cy="518383"/>
            </a:xfrm>
            <a:custGeom>
              <a:avLst/>
              <a:gdLst/>
              <a:ahLst/>
              <a:cxnLst>
                <a:cxn ang="0">
                  <a:pos x="128" y="753"/>
                </a:cxn>
                <a:cxn ang="0">
                  <a:pos x="171" y="793"/>
                </a:cxn>
                <a:cxn ang="0">
                  <a:pos x="207" y="808"/>
                </a:cxn>
                <a:cxn ang="0">
                  <a:pos x="263" y="785"/>
                </a:cxn>
                <a:cxn ang="0">
                  <a:pos x="354" y="744"/>
                </a:cxn>
                <a:cxn ang="0">
                  <a:pos x="431" y="689"/>
                </a:cxn>
                <a:cxn ang="0">
                  <a:pos x="431" y="621"/>
                </a:cxn>
                <a:cxn ang="0">
                  <a:pos x="478" y="546"/>
                </a:cxn>
                <a:cxn ang="0">
                  <a:pos x="497" y="442"/>
                </a:cxn>
                <a:cxn ang="0">
                  <a:pos x="548" y="467"/>
                </a:cxn>
                <a:cxn ang="0">
                  <a:pos x="568" y="457"/>
                </a:cxn>
                <a:cxn ang="0">
                  <a:pos x="593" y="393"/>
                </a:cxn>
                <a:cxn ang="0">
                  <a:pos x="605" y="370"/>
                </a:cxn>
                <a:cxn ang="0">
                  <a:pos x="626" y="382"/>
                </a:cxn>
                <a:cxn ang="0">
                  <a:pos x="671" y="318"/>
                </a:cxn>
                <a:cxn ang="0">
                  <a:pos x="690" y="261"/>
                </a:cxn>
                <a:cxn ang="0">
                  <a:pos x="744" y="245"/>
                </a:cxn>
                <a:cxn ang="0">
                  <a:pos x="786" y="260"/>
                </a:cxn>
                <a:cxn ang="0">
                  <a:pos x="811" y="239"/>
                </a:cxn>
                <a:cxn ang="0">
                  <a:pos x="797" y="203"/>
                </a:cxn>
                <a:cxn ang="0">
                  <a:pos x="711" y="157"/>
                </a:cxn>
                <a:cxn ang="0">
                  <a:pos x="657" y="175"/>
                </a:cxn>
                <a:cxn ang="0">
                  <a:pos x="622" y="189"/>
                </a:cxn>
                <a:cxn ang="0">
                  <a:pos x="585" y="224"/>
                </a:cxn>
                <a:cxn ang="0">
                  <a:pos x="517" y="277"/>
                </a:cxn>
                <a:cxn ang="0">
                  <a:pos x="485" y="184"/>
                </a:cxn>
                <a:cxn ang="0">
                  <a:pos x="276" y="0"/>
                </a:cxn>
                <a:cxn ang="0">
                  <a:pos x="254" y="20"/>
                </a:cxn>
                <a:cxn ang="0">
                  <a:pos x="265" y="46"/>
                </a:cxn>
                <a:cxn ang="0">
                  <a:pos x="265" y="111"/>
                </a:cxn>
                <a:cxn ang="0">
                  <a:pos x="254" y="160"/>
                </a:cxn>
                <a:cxn ang="0">
                  <a:pos x="250" y="221"/>
                </a:cxn>
                <a:cxn ang="0">
                  <a:pos x="200" y="286"/>
                </a:cxn>
                <a:cxn ang="0">
                  <a:pos x="152" y="307"/>
                </a:cxn>
                <a:cxn ang="0">
                  <a:pos x="114" y="363"/>
                </a:cxn>
                <a:cxn ang="0">
                  <a:pos x="99" y="421"/>
                </a:cxn>
                <a:cxn ang="0">
                  <a:pos x="61" y="421"/>
                </a:cxn>
                <a:cxn ang="0">
                  <a:pos x="52" y="503"/>
                </a:cxn>
                <a:cxn ang="0">
                  <a:pos x="16" y="544"/>
                </a:cxn>
                <a:cxn ang="0">
                  <a:pos x="11" y="632"/>
                </a:cxn>
                <a:cxn ang="0">
                  <a:pos x="54" y="700"/>
                </a:cxn>
                <a:cxn ang="0">
                  <a:pos x="107" y="761"/>
                </a:cxn>
                <a:cxn ang="0">
                  <a:pos x="117" y="753"/>
                </a:cxn>
              </a:cxnLst>
              <a:rect l="0" t="0" r="r" b="b"/>
              <a:pathLst>
                <a:path w="811" h="809">
                  <a:moveTo>
                    <a:pt x="117" y="753"/>
                  </a:moveTo>
                  <a:lnTo>
                    <a:pt x="128" y="753"/>
                  </a:lnTo>
                  <a:lnTo>
                    <a:pt x="135" y="768"/>
                  </a:lnTo>
                  <a:lnTo>
                    <a:pt x="171" y="793"/>
                  </a:lnTo>
                  <a:lnTo>
                    <a:pt x="197" y="809"/>
                  </a:lnTo>
                  <a:lnTo>
                    <a:pt x="207" y="808"/>
                  </a:lnTo>
                  <a:lnTo>
                    <a:pt x="242" y="772"/>
                  </a:lnTo>
                  <a:lnTo>
                    <a:pt x="263" y="785"/>
                  </a:lnTo>
                  <a:lnTo>
                    <a:pt x="308" y="773"/>
                  </a:lnTo>
                  <a:lnTo>
                    <a:pt x="354" y="744"/>
                  </a:lnTo>
                  <a:lnTo>
                    <a:pt x="411" y="703"/>
                  </a:lnTo>
                  <a:lnTo>
                    <a:pt x="431" y="689"/>
                  </a:lnTo>
                  <a:lnTo>
                    <a:pt x="426" y="650"/>
                  </a:lnTo>
                  <a:lnTo>
                    <a:pt x="431" y="621"/>
                  </a:lnTo>
                  <a:lnTo>
                    <a:pt x="457" y="593"/>
                  </a:lnTo>
                  <a:lnTo>
                    <a:pt x="478" y="546"/>
                  </a:lnTo>
                  <a:lnTo>
                    <a:pt x="493" y="481"/>
                  </a:lnTo>
                  <a:lnTo>
                    <a:pt x="497" y="442"/>
                  </a:lnTo>
                  <a:lnTo>
                    <a:pt x="521" y="456"/>
                  </a:lnTo>
                  <a:lnTo>
                    <a:pt x="548" y="467"/>
                  </a:lnTo>
                  <a:lnTo>
                    <a:pt x="560" y="469"/>
                  </a:lnTo>
                  <a:lnTo>
                    <a:pt x="568" y="457"/>
                  </a:lnTo>
                  <a:lnTo>
                    <a:pt x="582" y="415"/>
                  </a:lnTo>
                  <a:lnTo>
                    <a:pt x="593" y="393"/>
                  </a:lnTo>
                  <a:lnTo>
                    <a:pt x="601" y="370"/>
                  </a:lnTo>
                  <a:lnTo>
                    <a:pt x="605" y="370"/>
                  </a:lnTo>
                  <a:lnTo>
                    <a:pt x="618" y="376"/>
                  </a:lnTo>
                  <a:lnTo>
                    <a:pt x="626" y="382"/>
                  </a:lnTo>
                  <a:lnTo>
                    <a:pt x="654" y="333"/>
                  </a:lnTo>
                  <a:lnTo>
                    <a:pt x="671" y="318"/>
                  </a:lnTo>
                  <a:lnTo>
                    <a:pt x="682" y="299"/>
                  </a:lnTo>
                  <a:lnTo>
                    <a:pt x="690" y="261"/>
                  </a:lnTo>
                  <a:lnTo>
                    <a:pt x="693" y="214"/>
                  </a:lnTo>
                  <a:lnTo>
                    <a:pt x="744" y="245"/>
                  </a:lnTo>
                  <a:lnTo>
                    <a:pt x="769" y="260"/>
                  </a:lnTo>
                  <a:lnTo>
                    <a:pt x="786" y="260"/>
                  </a:lnTo>
                  <a:lnTo>
                    <a:pt x="800" y="243"/>
                  </a:lnTo>
                  <a:lnTo>
                    <a:pt x="811" y="239"/>
                  </a:lnTo>
                  <a:lnTo>
                    <a:pt x="811" y="239"/>
                  </a:lnTo>
                  <a:lnTo>
                    <a:pt x="797" y="203"/>
                  </a:lnTo>
                  <a:lnTo>
                    <a:pt x="775" y="174"/>
                  </a:lnTo>
                  <a:lnTo>
                    <a:pt x="711" y="157"/>
                  </a:lnTo>
                  <a:lnTo>
                    <a:pt x="675" y="174"/>
                  </a:lnTo>
                  <a:lnTo>
                    <a:pt x="657" y="175"/>
                  </a:lnTo>
                  <a:lnTo>
                    <a:pt x="629" y="197"/>
                  </a:lnTo>
                  <a:lnTo>
                    <a:pt x="622" y="189"/>
                  </a:lnTo>
                  <a:lnTo>
                    <a:pt x="611" y="189"/>
                  </a:lnTo>
                  <a:lnTo>
                    <a:pt x="585" y="224"/>
                  </a:lnTo>
                  <a:lnTo>
                    <a:pt x="557" y="227"/>
                  </a:lnTo>
                  <a:lnTo>
                    <a:pt x="517" y="277"/>
                  </a:lnTo>
                  <a:lnTo>
                    <a:pt x="496" y="277"/>
                  </a:lnTo>
                  <a:lnTo>
                    <a:pt x="485" y="184"/>
                  </a:lnTo>
                  <a:lnTo>
                    <a:pt x="311" y="214"/>
                  </a:lnTo>
                  <a:lnTo>
                    <a:pt x="276" y="0"/>
                  </a:lnTo>
                  <a:lnTo>
                    <a:pt x="265" y="7"/>
                  </a:lnTo>
                  <a:lnTo>
                    <a:pt x="254" y="20"/>
                  </a:lnTo>
                  <a:lnTo>
                    <a:pt x="265" y="36"/>
                  </a:lnTo>
                  <a:lnTo>
                    <a:pt x="265" y="46"/>
                  </a:lnTo>
                  <a:lnTo>
                    <a:pt x="265" y="86"/>
                  </a:lnTo>
                  <a:lnTo>
                    <a:pt x="265" y="111"/>
                  </a:lnTo>
                  <a:lnTo>
                    <a:pt x="254" y="129"/>
                  </a:lnTo>
                  <a:lnTo>
                    <a:pt x="254" y="160"/>
                  </a:lnTo>
                  <a:lnTo>
                    <a:pt x="250" y="200"/>
                  </a:lnTo>
                  <a:lnTo>
                    <a:pt x="250" y="221"/>
                  </a:lnTo>
                  <a:lnTo>
                    <a:pt x="240" y="245"/>
                  </a:lnTo>
                  <a:lnTo>
                    <a:pt x="200" y="286"/>
                  </a:lnTo>
                  <a:lnTo>
                    <a:pt x="181" y="307"/>
                  </a:lnTo>
                  <a:lnTo>
                    <a:pt x="152" y="307"/>
                  </a:lnTo>
                  <a:lnTo>
                    <a:pt x="127" y="340"/>
                  </a:lnTo>
                  <a:lnTo>
                    <a:pt x="114" y="363"/>
                  </a:lnTo>
                  <a:lnTo>
                    <a:pt x="107" y="414"/>
                  </a:lnTo>
                  <a:lnTo>
                    <a:pt x="99" y="421"/>
                  </a:lnTo>
                  <a:lnTo>
                    <a:pt x="82" y="410"/>
                  </a:lnTo>
                  <a:lnTo>
                    <a:pt x="61" y="421"/>
                  </a:lnTo>
                  <a:lnTo>
                    <a:pt x="52" y="481"/>
                  </a:lnTo>
                  <a:lnTo>
                    <a:pt x="52" y="503"/>
                  </a:lnTo>
                  <a:lnTo>
                    <a:pt x="38" y="518"/>
                  </a:lnTo>
                  <a:lnTo>
                    <a:pt x="16" y="544"/>
                  </a:lnTo>
                  <a:lnTo>
                    <a:pt x="0" y="561"/>
                  </a:lnTo>
                  <a:lnTo>
                    <a:pt x="11" y="632"/>
                  </a:lnTo>
                  <a:lnTo>
                    <a:pt x="28" y="664"/>
                  </a:lnTo>
                  <a:lnTo>
                    <a:pt x="54" y="700"/>
                  </a:lnTo>
                  <a:lnTo>
                    <a:pt x="81" y="729"/>
                  </a:lnTo>
                  <a:lnTo>
                    <a:pt x="107" y="761"/>
                  </a:lnTo>
                  <a:lnTo>
                    <a:pt x="109" y="760"/>
                  </a:lnTo>
                  <a:lnTo>
                    <a:pt x="117" y="753"/>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3" name="Freeform 162"/>
            <p:cNvSpPr>
              <a:spLocks/>
            </p:cNvSpPr>
            <p:nvPr/>
          </p:nvSpPr>
          <p:spPr bwMode="auto">
            <a:xfrm>
              <a:off x="9649065" y="3162341"/>
              <a:ext cx="800045" cy="428146"/>
            </a:xfrm>
            <a:custGeom>
              <a:avLst/>
              <a:gdLst/>
              <a:ahLst/>
              <a:cxnLst>
                <a:cxn ang="0">
                  <a:pos x="1141" y="501"/>
                </a:cxn>
                <a:cxn ang="0">
                  <a:pos x="1174" y="483"/>
                </a:cxn>
                <a:cxn ang="0">
                  <a:pos x="1212" y="409"/>
                </a:cxn>
                <a:cxn ang="0">
                  <a:pos x="1293" y="354"/>
                </a:cxn>
                <a:cxn ang="0">
                  <a:pos x="1277" y="298"/>
                </a:cxn>
                <a:cxn ang="0">
                  <a:pos x="1224" y="233"/>
                </a:cxn>
                <a:cxn ang="0">
                  <a:pos x="1196" y="130"/>
                </a:cxn>
                <a:cxn ang="0">
                  <a:pos x="1185" y="119"/>
                </a:cxn>
                <a:cxn ang="0">
                  <a:pos x="1137" y="75"/>
                </a:cxn>
                <a:cxn ang="0">
                  <a:pos x="1117" y="58"/>
                </a:cxn>
                <a:cxn ang="0">
                  <a:pos x="1096" y="80"/>
                </a:cxn>
                <a:cxn ang="0">
                  <a:pos x="1056" y="95"/>
                </a:cxn>
                <a:cxn ang="0">
                  <a:pos x="1013" y="76"/>
                </a:cxn>
                <a:cxn ang="0">
                  <a:pos x="999" y="90"/>
                </a:cxn>
                <a:cxn ang="0">
                  <a:pos x="980" y="104"/>
                </a:cxn>
                <a:cxn ang="0">
                  <a:pos x="959" y="81"/>
                </a:cxn>
                <a:cxn ang="0">
                  <a:pos x="915" y="75"/>
                </a:cxn>
                <a:cxn ang="0">
                  <a:pos x="895" y="43"/>
                </a:cxn>
                <a:cxn ang="0">
                  <a:pos x="848" y="0"/>
                </a:cxn>
                <a:cxn ang="0">
                  <a:pos x="817" y="16"/>
                </a:cxn>
                <a:cxn ang="0">
                  <a:pos x="773" y="12"/>
                </a:cxn>
                <a:cxn ang="0">
                  <a:pos x="792" y="43"/>
                </a:cxn>
                <a:cxn ang="0">
                  <a:pos x="792" y="84"/>
                </a:cxn>
                <a:cxn ang="0">
                  <a:pos x="759" y="93"/>
                </a:cxn>
                <a:cxn ang="0">
                  <a:pos x="690" y="111"/>
                </a:cxn>
                <a:cxn ang="0">
                  <a:pos x="687" y="129"/>
                </a:cxn>
                <a:cxn ang="0">
                  <a:pos x="683" y="161"/>
                </a:cxn>
                <a:cxn ang="0">
                  <a:pos x="661" y="202"/>
                </a:cxn>
                <a:cxn ang="0">
                  <a:pos x="634" y="219"/>
                </a:cxn>
                <a:cxn ang="0">
                  <a:pos x="616" y="262"/>
                </a:cxn>
                <a:cxn ang="0">
                  <a:pos x="575" y="286"/>
                </a:cxn>
                <a:cxn ang="0">
                  <a:pos x="551" y="265"/>
                </a:cxn>
                <a:cxn ang="0">
                  <a:pos x="533" y="247"/>
                </a:cxn>
                <a:cxn ang="0">
                  <a:pos x="516" y="284"/>
                </a:cxn>
                <a:cxn ang="0">
                  <a:pos x="507" y="320"/>
                </a:cxn>
                <a:cxn ang="0">
                  <a:pos x="472" y="301"/>
                </a:cxn>
                <a:cxn ang="0">
                  <a:pos x="440" y="312"/>
                </a:cxn>
                <a:cxn ang="0">
                  <a:pos x="422" y="338"/>
                </a:cxn>
                <a:cxn ang="0">
                  <a:pos x="394" y="329"/>
                </a:cxn>
                <a:cxn ang="0">
                  <a:pos x="348" y="316"/>
                </a:cxn>
                <a:cxn ang="0">
                  <a:pos x="315" y="334"/>
                </a:cxn>
                <a:cxn ang="0">
                  <a:pos x="269" y="362"/>
                </a:cxn>
                <a:cxn ang="0">
                  <a:pos x="237" y="372"/>
                </a:cxn>
                <a:cxn ang="0">
                  <a:pos x="236" y="401"/>
                </a:cxn>
                <a:cxn ang="0">
                  <a:pos x="247" y="427"/>
                </a:cxn>
                <a:cxn ang="0">
                  <a:pos x="197" y="448"/>
                </a:cxn>
                <a:cxn ang="0">
                  <a:pos x="186" y="485"/>
                </a:cxn>
                <a:cxn ang="0">
                  <a:pos x="185" y="517"/>
                </a:cxn>
                <a:cxn ang="0">
                  <a:pos x="153" y="517"/>
                </a:cxn>
                <a:cxn ang="0">
                  <a:pos x="104" y="494"/>
                </a:cxn>
                <a:cxn ang="0">
                  <a:pos x="78" y="509"/>
                </a:cxn>
                <a:cxn ang="0">
                  <a:pos x="57" y="537"/>
                </a:cxn>
                <a:cxn ang="0">
                  <a:pos x="78" y="564"/>
                </a:cxn>
                <a:cxn ang="0">
                  <a:pos x="78" y="592"/>
                </a:cxn>
                <a:cxn ang="0">
                  <a:pos x="68" y="631"/>
                </a:cxn>
                <a:cxn ang="0">
                  <a:pos x="39" y="635"/>
                </a:cxn>
                <a:cxn ang="0">
                  <a:pos x="25" y="646"/>
                </a:cxn>
                <a:cxn ang="0">
                  <a:pos x="4" y="646"/>
                </a:cxn>
                <a:cxn ang="0">
                  <a:pos x="0" y="664"/>
                </a:cxn>
                <a:cxn ang="0">
                  <a:pos x="13" y="664"/>
                </a:cxn>
                <a:cxn ang="0">
                  <a:pos x="278" y="613"/>
                </a:cxn>
                <a:cxn ang="0">
                  <a:pos x="1056" y="555"/>
                </a:cxn>
                <a:cxn ang="0">
                  <a:pos x="1110" y="523"/>
                </a:cxn>
              </a:cxnLst>
              <a:rect l="0" t="0" r="r" b="b"/>
              <a:pathLst>
                <a:path w="1303" h="670">
                  <a:moveTo>
                    <a:pt x="1110" y="523"/>
                  </a:moveTo>
                  <a:lnTo>
                    <a:pt x="1141" y="501"/>
                  </a:lnTo>
                  <a:lnTo>
                    <a:pt x="1156" y="487"/>
                  </a:lnTo>
                  <a:lnTo>
                    <a:pt x="1174" y="483"/>
                  </a:lnTo>
                  <a:lnTo>
                    <a:pt x="1195" y="435"/>
                  </a:lnTo>
                  <a:lnTo>
                    <a:pt x="1212" y="409"/>
                  </a:lnTo>
                  <a:lnTo>
                    <a:pt x="1267" y="385"/>
                  </a:lnTo>
                  <a:lnTo>
                    <a:pt x="1293" y="354"/>
                  </a:lnTo>
                  <a:lnTo>
                    <a:pt x="1303" y="330"/>
                  </a:lnTo>
                  <a:lnTo>
                    <a:pt x="1277" y="298"/>
                  </a:lnTo>
                  <a:lnTo>
                    <a:pt x="1250" y="269"/>
                  </a:lnTo>
                  <a:lnTo>
                    <a:pt x="1224" y="233"/>
                  </a:lnTo>
                  <a:lnTo>
                    <a:pt x="1207" y="201"/>
                  </a:lnTo>
                  <a:lnTo>
                    <a:pt x="1196" y="130"/>
                  </a:lnTo>
                  <a:lnTo>
                    <a:pt x="1199" y="127"/>
                  </a:lnTo>
                  <a:lnTo>
                    <a:pt x="1185" y="119"/>
                  </a:lnTo>
                  <a:lnTo>
                    <a:pt x="1159" y="101"/>
                  </a:lnTo>
                  <a:lnTo>
                    <a:pt x="1137" y="75"/>
                  </a:lnTo>
                  <a:lnTo>
                    <a:pt x="1124" y="55"/>
                  </a:lnTo>
                  <a:lnTo>
                    <a:pt x="1117" y="58"/>
                  </a:lnTo>
                  <a:lnTo>
                    <a:pt x="1105" y="68"/>
                  </a:lnTo>
                  <a:lnTo>
                    <a:pt x="1096" y="80"/>
                  </a:lnTo>
                  <a:lnTo>
                    <a:pt x="1087" y="87"/>
                  </a:lnTo>
                  <a:lnTo>
                    <a:pt x="1056" y="95"/>
                  </a:lnTo>
                  <a:lnTo>
                    <a:pt x="1030" y="83"/>
                  </a:lnTo>
                  <a:lnTo>
                    <a:pt x="1013" y="76"/>
                  </a:lnTo>
                  <a:lnTo>
                    <a:pt x="1008" y="77"/>
                  </a:lnTo>
                  <a:lnTo>
                    <a:pt x="999" y="90"/>
                  </a:lnTo>
                  <a:lnTo>
                    <a:pt x="992" y="97"/>
                  </a:lnTo>
                  <a:lnTo>
                    <a:pt x="980" y="104"/>
                  </a:lnTo>
                  <a:lnTo>
                    <a:pt x="973" y="88"/>
                  </a:lnTo>
                  <a:lnTo>
                    <a:pt x="959" y="81"/>
                  </a:lnTo>
                  <a:lnTo>
                    <a:pt x="942" y="77"/>
                  </a:lnTo>
                  <a:lnTo>
                    <a:pt x="915" y="75"/>
                  </a:lnTo>
                  <a:lnTo>
                    <a:pt x="904" y="62"/>
                  </a:lnTo>
                  <a:lnTo>
                    <a:pt x="895" y="43"/>
                  </a:lnTo>
                  <a:lnTo>
                    <a:pt x="872" y="22"/>
                  </a:lnTo>
                  <a:lnTo>
                    <a:pt x="848" y="0"/>
                  </a:lnTo>
                  <a:lnTo>
                    <a:pt x="841" y="7"/>
                  </a:lnTo>
                  <a:lnTo>
                    <a:pt x="817" y="16"/>
                  </a:lnTo>
                  <a:lnTo>
                    <a:pt x="788" y="7"/>
                  </a:lnTo>
                  <a:lnTo>
                    <a:pt x="773" y="12"/>
                  </a:lnTo>
                  <a:lnTo>
                    <a:pt x="781" y="30"/>
                  </a:lnTo>
                  <a:lnTo>
                    <a:pt x="792" y="43"/>
                  </a:lnTo>
                  <a:lnTo>
                    <a:pt x="786" y="52"/>
                  </a:lnTo>
                  <a:lnTo>
                    <a:pt x="792" y="84"/>
                  </a:lnTo>
                  <a:lnTo>
                    <a:pt x="783" y="93"/>
                  </a:lnTo>
                  <a:lnTo>
                    <a:pt x="759" y="93"/>
                  </a:lnTo>
                  <a:lnTo>
                    <a:pt x="740" y="105"/>
                  </a:lnTo>
                  <a:lnTo>
                    <a:pt x="690" y="111"/>
                  </a:lnTo>
                  <a:lnTo>
                    <a:pt x="687" y="118"/>
                  </a:lnTo>
                  <a:lnTo>
                    <a:pt x="687" y="129"/>
                  </a:lnTo>
                  <a:lnTo>
                    <a:pt x="683" y="140"/>
                  </a:lnTo>
                  <a:lnTo>
                    <a:pt x="683" y="161"/>
                  </a:lnTo>
                  <a:lnTo>
                    <a:pt x="673" y="180"/>
                  </a:lnTo>
                  <a:lnTo>
                    <a:pt x="661" y="202"/>
                  </a:lnTo>
                  <a:lnTo>
                    <a:pt x="651" y="215"/>
                  </a:lnTo>
                  <a:lnTo>
                    <a:pt x="634" y="219"/>
                  </a:lnTo>
                  <a:lnTo>
                    <a:pt x="619" y="242"/>
                  </a:lnTo>
                  <a:lnTo>
                    <a:pt x="616" y="262"/>
                  </a:lnTo>
                  <a:lnTo>
                    <a:pt x="608" y="281"/>
                  </a:lnTo>
                  <a:lnTo>
                    <a:pt x="575" y="286"/>
                  </a:lnTo>
                  <a:lnTo>
                    <a:pt x="564" y="284"/>
                  </a:lnTo>
                  <a:lnTo>
                    <a:pt x="551" y="265"/>
                  </a:lnTo>
                  <a:lnTo>
                    <a:pt x="541" y="247"/>
                  </a:lnTo>
                  <a:lnTo>
                    <a:pt x="533" y="247"/>
                  </a:lnTo>
                  <a:lnTo>
                    <a:pt x="527" y="265"/>
                  </a:lnTo>
                  <a:lnTo>
                    <a:pt x="516" y="284"/>
                  </a:lnTo>
                  <a:lnTo>
                    <a:pt x="511" y="301"/>
                  </a:lnTo>
                  <a:lnTo>
                    <a:pt x="507" y="320"/>
                  </a:lnTo>
                  <a:lnTo>
                    <a:pt x="487" y="317"/>
                  </a:lnTo>
                  <a:lnTo>
                    <a:pt x="472" y="301"/>
                  </a:lnTo>
                  <a:lnTo>
                    <a:pt x="454" y="301"/>
                  </a:lnTo>
                  <a:lnTo>
                    <a:pt x="440" y="312"/>
                  </a:lnTo>
                  <a:lnTo>
                    <a:pt x="422" y="316"/>
                  </a:lnTo>
                  <a:lnTo>
                    <a:pt x="422" y="338"/>
                  </a:lnTo>
                  <a:lnTo>
                    <a:pt x="411" y="345"/>
                  </a:lnTo>
                  <a:lnTo>
                    <a:pt x="394" y="329"/>
                  </a:lnTo>
                  <a:lnTo>
                    <a:pt x="373" y="316"/>
                  </a:lnTo>
                  <a:lnTo>
                    <a:pt x="348" y="316"/>
                  </a:lnTo>
                  <a:lnTo>
                    <a:pt x="330" y="316"/>
                  </a:lnTo>
                  <a:lnTo>
                    <a:pt x="315" y="334"/>
                  </a:lnTo>
                  <a:lnTo>
                    <a:pt x="273" y="337"/>
                  </a:lnTo>
                  <a:lnTo>
                    <a:pt x="269" y="362"/>
                  </a:lnTo>
                  <a:lnTo>
                    <a:pt x="253" y="362"/>
                  </a:lnTo>
                  <a:lnTo>
                    <a:pt x="237" y="372"/>
                  </a:lnTo>
                  <a:lnTo>
                    <a:pt x="233" y="388"/>
                  </a:lnTo>
                  <a:lnTo>
                    <a:pt x="236" y="401"/>
                  </a:lnTo>
                  <a:lnTo>
                    <a:pt x="242" y="413"/>
                  </a:lnTo>
                  <a:lnTo>
                    <a:pt x="247" y="427"/>
                  </a:lnTo>
                  <a:lnTo>
                    <a:pt x="230" y="435"/>
                  </a:lnTo>
                  <a:lnTo>
                    <a:pt x="197" y="448"/>
                  </a:lnTo>
                  <a:lnTo>
                    <a:pt x="183" y="462"/>
                  </a:lnTo>
                  <a:lnTo>
                    <a:pt x="186" y="485"/>
                  </a:lnTo>
                  <a:lnTo>
                    <a:pt x="193" y="510"/>
                  </a:lnTo>
                  <a:lnTo>
                    <a:pt x="185" y="517"/>
                  </a:lnTo>
                  <a:lnTo>
                    <a:pt x="167" y="517"/>
                  </a:lnTo>
                  <a:lnTo>
                    <a:pt x="153" y="517"/>
                  </a:lnTo>
                  <a:lnTo>
                    <a:pt x="129" y="502"/>
                  </a:lnTo>
                  <a:lnTo>
                    <a:pt x="104" y="494"/>
                  </a:lnTo>
                  <a:lnTo>
                    <a:pt x="94" y="498"/>
                  </a:lnTo>
                  <a:lnTo>
                    <a:pt x="78" y="509"/>
                  </a:lnTo>
                  <a:lnTo>
                    <a:pt x="65" y="517"/>
                  </a:lnTo>
                  <a:lnTo>
                    <a:pt x="57" y="537"/>
                  </a:lnTo>
                  <a:lnTo>
                    <a:pt x="58" y="548"/>
                  </a:lnTo>
                  <a:lnTo>
                    <a:pt x="78" y="564"/>
                  </a:lnTo>
                  <a:lnTo>
                    <a:pt x="78" y="571"/>
                  </a:lnTo>
                  <a:lnTo>
                    <a:pt x="78" y="592"/>
                  </a:lnTo>
                  <a:lnTo>
                    <a:pt x="78" y="620"/>
                  </a:lnTo>
                  <a:lnTo>
                    <a:pt x="68" y="631"/>
                  </a:lnTo>
                  <a:lnTo>
                    <a:pt x="56" y="635"/>
                  </a:lnTo>
                  <a:lnTo>
                    <a:pt x="39" y="635"/>
                  </a:lnTo>
                  <a:lnTo>
                    <a:pt x="32" y="641"/>
                  </a:lnTo>
                  <a:lnTo>
                    <a:pt x="25" y="646"/>
                  </a:lnTo>
                  <a:lnTo>
                    <a:pt x="21" y="646"/>
                  </a:lnTo>
                  <a:lnTo>
                    <a:pt x="4" y="646"/>
                  </a:lnTo>
                  <a:lnTo>
                    <a:pt x="0" y="653"/>
                  </a:lnTo>
                  <a:lnTo>
                    <a:pt x="0" y="664"/>
                  </a:lnTo>
                  <a:lnTo>
                    <a:pt x="4" y="670"/>
                  </a:lnTo>
                  <a:lnTo>
                    <a:pt x="13" y="664"/>
                  </a:lnTo>
                  <a:lnTo>
                    <a:pt x="285" y="660"/>
                  </a:lnTo>
                  <a:lnTo>
                    <a:pt x="278" y="613"/>
                  </a:lnTo>
                  <a:lnTo>
                    <a:pt x="788" y="583"/>
                  </a:lnTo>
                  <a:lnTo>
                    <a:pt x="1056" y="555"/>
                  </a:lnTo>
                  <a:lnTo>
                    <a:pt x="1089" y="537"/>
                  </a:lnTo>
                  <a:lnTo>
                    <a:pt x="1110" y="523"/>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4" name="Freeform 163"/>
            <p:cNvSpPr>
              <a:spLocks/>
            </p:cNvSpPr>
            <p:nvPr/>
          </p:nvSpPr>
          <p:spPr bwMode="auto">
            <a:xfrm>
              <a:off x="8972245" y="3012586"/>
              <a:ext cx="724639" cy="658538"/>
            </a:xfrm>
            <a:custGeom>
              <a:avLst/>
              <a:gdLst/>
              <a:ahLst/>
              <a:cxnLst>
                <a:cxn ang="0">
                  <a:pos x="1106" y="888"/>
                </a:cxn>
                <a:cxn ang="0">
                  <a:pos x="1127" y="881"/>
                </a:cxn>
                <a:cxn ang="0">
                  <a:pos x="1138" y="876"/>
                </a:cxn>
                <a:cxn ang="0">
                  <a:pos x="1162" y="870"/>
                </a:cxn>
                <a:cxn ang="0">
                  <a:pos x="1184" y="855"/>
                </a:cxn>
                <a:cxn ang="0">
                  <a:pos x="1184" y="806"/>
                </a:cxn>
                <a:cxn ang="0">
                  <a:pos x="1164" y="783"/>
                </a:cxn>
                <a:cxn ang="0">
                  <a:pos x="1171" y="752"/>
                </a:cxn>
                <a:cxn ang="0">
                  <a:pos x="1134" y="774"/>
                </a:cxn>
                <a:cxn ang="0">
                  <a:pos x="1106" y="726"/>
                </a:cxn>
                <a:cxn ang="0">
                  <a:pos x="1116" y="680"/>
                </a:cxn>
                <a:cxn ang="0">
                  <a:pos x="1080" y="609"/>
                </a:cxn>
                <a:cxn ang="0">
                  <a:pos x="1006" y="577"/>
                </a:cxn>
                <a:cxn ang="0">
                  <a:pos x="942" y="523"/>
                </a:cxn>
                <a:cxn ang="0">
                  <a:pos x="949" y="468"/>
                </a:cxn>
                <a:cxn ang="0">
                  <a:pos x="960" y="423"/>
                </a:cxn>
                <a:cxn ang="0">
                  <a:pos x="960" y="372"/>
                </a:cxn>
                <a:cxn ang="0">
                  <a:pos x="912" y="354"/>
                </a:cxn>
                <a:cxn ang="0">
                  <a:pos x="888" y="380"/>
                </a:cxn>
                <a:cxn ang="0">
                  <a:pos x="869" y="311"/>
                </a:cxn>
                <a:cxn ang="0">
                  <a:pos x="758" y="211"/>
                </a:cxn>
                <a:cxn ang="0">
                  <a:pos x="729" y="106"/>
                </a:cxn>
                <a:cxn ang="0">
                  <a:pos x="734" y="50"/>
                </a:cxn>
                <a:cxn ang="0">
                  <a:pos x="0" y="10"/>
                </a:cxn>
                <a:cxn ang="0">
                  <a:pos x="18" y="29"/>
                </a:cxn>
                <a:cxn ang="0">
                  <a:pos x="17" y="64"/>
                </a:cxn>
                <a:cxn ang="0">
                  <a:pos x="22" y="76"/>
                </a:cxn>
                <a:cxn ang="0">
                  <a:pos x="25" y="79"/>
                </a:cxn>
                <a:cxn ang="0">
                  <a:pos x="40" y="86"/>
                </a:cxn>
                <a:cxn ang="0">
                  <a:pos x="58" y="117"/>
                </a:cxn>
                <a:cxn ang="0">
                  <a:pos x="65" y="135"/>
                </a:cxn>
                <a:cxn ang="0">
                  <a:pos x="94" y="182"/>
                </a:cxn>
                <a:cxn ang="0">
                  <a:pos x="146" y="182"/>
                </a:cxn>
                <a:cxn ang="0">
                  <a:pos x="129" y="233"/>
                </a:cxn>
                <a:cxn ang="0">
                  <a:pos x="146" y="283"/>
                </a:cxn>
                <a:cxn ang="0">
                  <a:pos x="168" y="323"/>
                </a:cxn>
                <a:cxn ang="0">
                  <a:pos x="196" y="823"/>
                </a:cxn>
                <a:cxn ang="0">
                  <a:pos x="1002" y="917"/>
                </a:cxn>
                <a:cxn ang="0">
                  <a:pos x="955" y="1030"/>
                </a:cxn>
                <a:cxn ang="0">
                  <a:pos x="1091" y="1006"/>
                </a:cxn>
                <a:cxn ang="0">
                  <a:pos x="1099" y="995"/>
                </a:cxn>
                <a:cxn ang="0">
                  <a:pos x="1106" y="988"/>
                </a:cxn>
                <a:cxn ang="0">
                  <a:pos x="1106" y="984"/>
                </a:cxn>
                <a:cxn ang="0">
                  <a:pos x="1091" y="962"/>
                </a:cxn>
                <a:cxn ang="0">
                  <a:pos x="1106" y="947"/>
                </a:cxn>
                <a:cxn ang="0">
                  <a:pos x="1107" y="917"/>
                </a:cxn>
                <a:cxn ang="0">
                  <a:pos x="1106" y="899"/>
                </a:cxn>
              </a:cxnLst>
              <a:rect l="0" t="0" r="r" b="b"/>
              <a:pathLst>
                <a:path w="1184" h="1030">
                  <a:moveTo>
                    <a:pt x="1106" y="899"/>
                  </a:moveTo>
                  <a:lnTo>
                    <a:pt x="1106" y="888"/>
                  </a:lnTo>
                  <a:lnTo>
                    <a:pt x="1110" y="881"/>
                  </a:lnTo>
                  <a:lnTo>
                    <a:pt x="1127" y="881"/>
                  </a:lnTo>
                  <a:lnTo>
                    <a:pt x="1131" y="881"/>
                  </a:lnTo>
                  <a:lnTo>
                    <a:pt x="1138" y="876"/>
                  </a:lnTo>
                  <a:lnTo>
                    <a:pt x="1145" y="870"/>
                  </a:lnTo>
                  <a:lnTo>
                    <a:pt x="1162" y="870"/>
                  </a:lnTo>
                  <a:lnTo>
                    <a:pt x="1174" y="866"/>
                  </a:lnTo>
                  <a:lnTo>
                    <a:pt x="1184" y="855"/>
                  </a:lnTo>
                  <a:lnTo>
                    <a:pt x="1184" y="827"/>
                  </a:lnTo>
                  <a:lnTo>
                    <a:pt x="1184" y="806"/>
                  </a:lnTo>
                  <a:lnTo>
                    <a:pt x="1184" y="799"/>
                  </a:lnTo>
                  <a:lnTo>
                    <a:pt x="1164" y="783"/>
                  </a:lnTo>
                  <a:lnTo>
                    <a:pt x="1163" y="772"/>
                  </a:lnTo>
                  <a:lnTo>
                    <a:pt x="1171" y="752"/>
                  </a:lnTo>
                  <a:lnTo>
                    <a:pt x="1146" y="752"/>
                  </a:lnTo>
                  <a:lnTo>
                    <a:pt x="1134" y="774"/>
                  </a:lnTo>
                  <a:lnTo>
                    <a:pt x="1134" y="752"/>
                  </a:lnTo>
                  <a:lnTo>
                    <a:pt x="1106" y="726"/>
                  </a:lnTo>
                  <a:lnTo>
                    <a:pt x="1114" y="708"/>
                  </a:lnTo>
                  <a:lnTo>
                    <a:pt x="1116" y="680"/>
                  </a:lnTo>
                  <a:lnTo>
                    <a:pt x="1098" y="632"/>
                  </a:lnTo>
                  <a:lnTo>
                    <a:pt x="1080" y="609"/>
                  </a:lnTo>
                  <a:lnTo>
                    <a:pt x="1021" y="570"/>
                  </a:lnTo>
                  <a:lnTo>
                    <a:pt x="1006" y="577"/>
                  </a:lnTo>
                  <a:lnTo>
                    <a:pt x="971" y="552"/>
                  </a:lnTo>
                  <a:lnTo>
                    <a:pt x="942" y="523"/>
                  </a:lnTo>
                  <a:lnTo>
                    <a:pt x="942" y="497"/>
                  </a:lnTo>
                  <a:lnTo>
                    <a:pt x="949" y="468"/>
                  </a:lnTo>
                  <a:lnTo>
                    <a:pt x="955" y="448"/>
                  </a:lnTo>
                  <a:lnTo>
                    <a:pt x="960" y="423"/>
                  </a:lnTo>
                  <a:lnTo>
                    <a:pt x="973" y="390"/>
                  </a:lnTo>
                  <a:lnTo>
                    <a:pt x="960" y="372"/>
                  </a:lnTo>
                  <a:lnTo>
                    <a:pt x="942" y="354"/>
                  </a:lnTo>
                  <a:lnTo>
                    <a:pt x="912" y="354"/>
                  </a:lnTo>
                  <a:lnTo>
                    <a:pt x="901" y="365"/>
                  </a:lnTo>
                  <a:lnTo>
                    <a:pt x="888" y="380"/>
                  </a:lnTo>
                  <a:lnTo>
                    <a:pt x="869" y="354"/>
                  </a:lnTo>
                  <a:lnTo>
                    <a:pt x="869" y="311"/>
                  </a:lnTo>
                  <a:lnTo>
                    <a:pt x="842" y="280"/>
                  </a:lnTo>
                  <a:lnTo>
                    <a:pt x="758" y="211"/>
                  </a:lnTo>
                  <a:lnTo>
                    <a:pt x="729" y="157"/>
                  </a:lnTo>
                  <a:lnTo>
                    <a:pt x="729" y="106"/>
                  </a:lnTo>
                  <a:lnTo>
                    <a:pt x="729" y="54"/>
                  </a:lnTo>
                  <a:lnTo>
                    <a:pt x="734" y="50"/>
                  </a:lnTo>
                  <a:lnTo>
                    <a:pt x="680" y="0"/>
                  </a:lnTo>
                  <a:lnTo>
                    <a:pt x="0" y="10"/>
                  </a:lnTo>
                  <a:lnTo>
                    <a:pt x="6" y="19"/>
                  </a:lnTo>
                  <a:lnTo>
                    <a:pt x="18" y="29"/>
                  </a:lnTo>
                  <a:lnTo>
                    <a:pt x="22" y="54"/>
                  </a:lnTo>
                  <a:lnTo>
                    <a:pt x="17" y="64"/>
                  </a:lnTo>
                  <a:lnTo>
                    <a:pt x="22" y="76"/>
                  </a:lnTo>
                  <a:lnTo>
                    <a:pt x="22" y="76"/>
                  </a:lnTo>
                  <a:lnTo>
                    <a:pt x="25" y="79"/>
                  </a:lnTo>
                  <a:lnTo>
                    <a:pt x="25" y="79"/>
                  </a:lnTo>
                  <a:lnTo>
                    <a:pt x="32" y="83"/>
                  </a:lnTo>
                  <a:lnTo>
                    <a:pt x="40" y="86"/>
                  </a:lnTo>
                  <a:lnTo>
                    <a:pt x="51" y="90"/>
                  </a:lnTo>
                  <a:lnTo>
                    <a:pt x="58" y="117"/>
                  </a:lnTo>
                  <a:lnTo>
                    <a:pt x="67" y="137"/>
                  </a:lnTo>
                  <a:lnTo>
                    <a:pt x="65" y="135"/>
                  </a:lnTo>
                  <a:lnTo>
                    <a:pt x="86" y="162"/>
                  </a:lnTo>
                  <a:lnTo>
                    <a:pt x="94" y="182"/>
                  </a:lnTo>
                  <a:lnTo>
                    <a:pt x="133" y="182"/>
                  </a:lnTo>
                  <a:lnTo>
                    <a:pt x="146" y="182"/>
                  </a:lnTo>
                  <a:lnTo>
                    <a:pt x="146" y="207"/>
                  </a:lnTo>
                  <a:lnTo>
                    <a:pt x="129" y="233"/>
                  </a:lnTo>
                  <a:lnTo>
                    <a:pt x="115" y="258"/>
                  </a:lnTo>
                  <a:lnTo>
                    <a:pt x="146" y="283"/>
                  </a:lnTo>
                  <a:lnTo>
                    <a:pt x="156" y="314"/>
                  </a:lnTo>
                  <a:lnTo>
                    <a:pt x="168" y="323"/>
                  </a:lnTo>
                  <a:lnTo>
                    <a:pt x="199" y="339"/>
                  </a:lnTo>
                  <a:lnTo>
                    <a:pt x="196" y="823"/>
                  </a:lnTo>
                  <a:lnTo>
                    <a:pt x="196" y="937"/>
                  </a:lnTo>
                  <a:lnTo>
                    <a:pt x="1002" y="917"/>
                  </a:lnTo>
                  <a:lnTo>
                    <a:pt x="1008" y="949"/>
                  </a:lnTo>
                  <a:lnTo>
                    <a:pt x="955" y="1030"/>
                  </a:lnTo>
                  <a:lnTo>
                    <a:pt x="1088" y="1020"/>
                  </a:lnTo>
                  <a:lnTo>
                    <a:pt x="1091" y="1006"/>
                  </a:lnTo>
                  <a:lnTo>
                    <a:pt x="1099" y="995"/>
                  </a:lnTo>
                  <a:lnTo>
                    <a:pt x="1099" y="995"/>
                  </a:lnTo>
                  <a:lnTo>
                    <a:pt x="1103" y="991"/>
                  </a:lnTo>
                  <a:lnTo>
                    <a:pt x="1106" y="988"/>
                  </a:lnTo>
                  <a:lnTo>
                    <a:pt x="1106" y="984"/>
                  </a:lnTo>
                  <a:lnTo>
                    <a:pt x="1106" y="984"/>
                  </a:lnTo>
                  <a:lnTo>
                    <a:pt x="1096" y="966"/>
                  </a:lnTo>
                  <a:lnTo>
                    <a:pt x="1091" y="962"/>
                  </a:lnTo>
                  <a:lnTo>
                    <a:pt x="1096" y="952"/>
                  </a:lnTo>
                  <a:lnTo>
                    <a:pt x="1106" y="947"/>
                  </a:lnTo>
                  <a:lnTo>
                    <a:pt x="1110" y="931"/>
                  </a:lnTo>
                  <a:lnTo>
                    <a:pt x="1107" y="917"/>
                  </a:lnTo>
                  <a:lnTo>
                    <a:pt x="1110" y="905"/>
                  </a:lnTo>
                  <a:lnTo>
                    <a:pt x="1106" y="899"/>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5" name="Freeform 164"/>
            <p:cNvSpPr>
              <a:spLocks/>
            </p:cNvSpPr>
            <p:nvPr/>
          </p:nvSpPr>
          <p:spPr bwMode="auto">
            <a:xfrm>
              <a:off x="8845342" y="1751186"/>
              <a:ext cx="698890" cy="850532"/>
            </a:xfrm>
            <a:custGeom>
              <a:avLst/>
              <a:gdLst/>
              <a:ahLst/>
              <a:cxnLst>
                <a:cxn ang="0">
                  <a:pos x="764" y="737"/>
                </a:cxn>
                <a:cxn ang="0">
                  <a:pos x="789" y="584"/>
                </a:cxn>
                <a:cxn ang="0">
                  <a:pos x="930" y="440"/>
                </a:cxn>
                <a:cxn ang="0">
                  <a:pos x="1142" y="303"/>
                </a:cxn>
                <a:cxn ang="0">
                  <a:pos x="1008" y="281"/>
                </a:cxn>
                <a:cxn ang="0">
                  <a:pos x="912" y="285"/>
                </a:cxn>
                <a:cxn ang="0">
                  <a:pos x="847" y="303"/>
                </a:cxn>
                <a:cxn ang="0">
                  <a:pos x="808" y="262"/>
                </a:cxn>
                <a:cxn ang="0">
                  <a:pos x="729" y="244"/>
                </a:cxn>
                <a:cxn ang="0">
                  <a:pos x="703" y="231"/>
                </a:cxn>
                <a:cxn ang="0">
                  <a:pos x="625" y="199"/>
                </a:cxn>
                <a:cxn ang="0">
                  <a:pos x="678" y="200"/>
                </a:cxn>
                <a:cxn ang="0">
                  <a:pos x="628" y="190"/>
                </a:cxn>
                <a:cxn ang="0">
                  <a:pos x="576" y="190"/>
                </a:cxn>
                <a:cxn ang="0">
                  <a:pos x="536" y="210"/>
                </a:cxn>
                <a:cxn ang="0">
                  <a:pos x="476" y="185"/>
                </a:cxn>
                <a:cxn ang="0">
                  <a:pos x="442" y="185"/>
                </a:cxn>
                <a:cxn ang="0">
                  <a:pos x="376" y="133"/>
                </a:cxn>
                <a:cxn ang="0">
                  <a:pos x="361" y="108"/>
                </a:cxn>
                <a:cxn ang="0">
                  <a:pos x="318" y="108"/>
                </a:cxn>
                <a:cxn ang="0">
                  <a:pos x="297" y="89"/>
                </a:cxn>
                <a:cxn ang="0">
                  <a:pos x="321" y="45"/>
                </a:cxn>
                <a:cxn ang="0">
                  <a:pos x="326" y="14"/>
                </a:cxn>
                <a:cxn ang="0">
                  <a:pos x="308" y="0"/>
                </a:cxn>
                <a:cxn ang="0">
                  <a:pos x="296" y="63"/>
                </a:cxn>
                <a:cxn ang="0">
                  <a:pos x="0" y="89"/>
                </a:cxn>
                <a:cxn ang="0">
                  <a:pos x="10" y="124"/>
                </a:cxn>
                <a:cxn ang="0">
                  <a:pos x="20" y="143"/>
                </a:cxn>
                <a:cxn ang="0">
                  <a:pos x="18" y="171"/>
                </a:cxn>
                <a:cxn ang="0">
                  <a:pos x="10" y="185"/>
                </a:cxn>
                <a:cxn ang="0">
                  <a:pos x="14" y="219"/>
                </a:cxn>
                <a:cxn ang="0">
                  <a:pos x="10" y="276"/>
                </a:cxn>
                <a:cxn ang="0">
                  <a:pos x="32" y="353"/>
                </a:cxn>
                <a:cxn ang="0">
                  <a:pos x="50" y="426"/>
                </a:cxn>
                <a:cxn ang="0">
                  <a:pos x="54" y="573"/>
                </a:cxn>
                <a:cxn ang="0">
                  <a:pos x="64" y="629"/>
                </a:cxn>
                <a:cxn ang="0">
                  <a:pos x="71" y="668"/>
                </a:cxn>
                <a:cxn ang="0">
                  <a:pos x="92" y="698"/>
                </a:cxn>
                <a:cxn ang="0">
                  <a:pos x="97" y="747"/>
                </a:cxn>
                <a:cxn ang="0">
                  <a:pos x="88" y="782"/>
                </a:cxn>
                <a:cxn ang="0">
                  <a:pos x="89" y="790"/>
                </a:cxn>
                <a:cxn ang="0">
                  <a:pos x="57" y="820"/>
                </a:cxn>
                <a:cxn ang="0">
                  <a:pos x="45" y="844"/>
                </a:cxn>
                <a:cxn ang="0">
                  <a:pos x="52" y="866"/>
                </a:cxn>
                <a:cxn ang="0">
                  <a:pos x="68" y="893"/>
                </a:cxn>
                <a:cxn ang="0">
                  <a:pos x="100" y="915"/>
                </a:cxn>
                <a:cxn ang="0">
                  <a:pos x="100" y="1330"/>
                </a:cxn>
                <a:cxn ang="0">
                  <a:pos x="952" y="1280"/>
                </a:cxn>
                <a:cxn ang="0">
                  <a:pos x="911" y="1209"/>
                </a:cxn>
                <a:cxn ang="0">
                  <a:pos x="863" y="1166"/>
                </a:cxn>
                <a:cxn ang="0">
                  <a:pos x="759" y="1083"/>
                </a:cxn>
                <a:cxn ang="0">
                  <a:pos x="689" y="1037"/>
                </a:cxn>
                <a:cxn ang="0">
                  <a:pos x="703" y="872"/>
                </a:cxn>
                <a:cxn ang="0">
                  <a:pos x="669" y="847"/>
                </a:cxn>
                <a:cxn ang="0">
                  <a:pos x="700" y="777"/>
                </a:cxn>
              </a:cxnLst>
              <a:rect l="0" t="0" r="r" b="b"/>
              <a:pathLst>
                <a:path w="1142" h="1330">
                  <a:moveTo>
                    <a:pt x="700" y="777"/>
                  </a:moveTo>
                  <a:lnTo>
                    <a:pt x="764" y="737"/>
                  </a:lnTo>
                  <a:lnTo>
                    <a:pt x="765" y="608"/>
                  </a:lnTo>
                  <a:lnTo>
                    <a:pt x="789" y="584"/>
                  </a:lnTo>
                  <a:lnTo>
                    <a:pt x="883" y="496"/>
                  </a:lnTo>
                  <a:lnTo>
                    <a:pt x="930" y="440"/>
                  </a:lnTo>
                  <a:lnTo>
                    <a:pt x="1019" y="378"/>
                  </a:lnTo>
                  <a:lnTo>
                    <a:pt x="1142" y="303"/>
                  </a:lnTo>
                  <a:lnTo>
                    <a:pt x="1101" y="293"/>
                  </a:lnTo>
                  <a:lnTo>
                    <a:pt x="1008" y="281"/>
                  </a:lnTo>
                  <a:lnTo>
                    <a:pt x="930" y="269"/>
                  </a:lnTo>
                  <a:lnTo>
                    <a:pt x="912" y="285"/>
                  </a:lnTo>
                  <a:lnTo>
                    <a:pt x="891" y="303"/>
                  </a:lnTo>
                  <a:lnTo>
                    <a:pt x="847" y="303"/>
                  </a:lnTo>
                  <a:lnTo>
                    <a:pt x="833" y="278"/>
                  </a:lnTo>
                  <a:lnTo>
                    <a:pt x="808" y="262"/>
                  </a:lnTo>
                  <a:lnTo>
                    <a:pt x="748" y="244"/>
                  </a:lnTo>
                  <a:lnTo>
                    <a:pt x="729" y="244"/>
                  </a:lnTo>
                  <a:lnTo>
                    <a:pt x="711" y="236"/>
                  </a:lnTo>
                  <a:lnTo>
                    <a:pt x="703" y="231"/>
                  </a:lnTo>
                  <a:lnTo>
                    <a:pt x="654" y="222"/>
                  </a:lnTo>
                  <a:lnTo>
                    <a:pt x="625" y="199"/>
                  </a:lnTo>
                  <a:lnTo>
                    <a:pt x="658" y="210"/>
                  </a:lnTo>
                  <a:lnTo>
                    <a:pt x="678" y="200"/>
                  </a:lnTo>
                  <a:lnTo>
                    <a:pt x="657" y="190"/>
                  </a:lnTo>
                  <a:lnTo>
                    <a:pt x="628" y="190"/>
                  </a:lnTo>
                  <a:lnTo>
                    <a:pt x="600" y="190"/>
                  </a:lnTo>
                  <a:lnTo>
                    <a:pt x="576" y="190"/>
                  </a:lnTo>
                  <a:lnTo>
                    <a:pt x="547" y="196"/>
                  </a:lnTo>
                  <a:lnTo>
                    <a:pt x="536" y="210"/>
                  </a:lnTo>
                  <a:lnTo>
                    <a:pt x="511" y="210"/>
                  </a:lnTo>
                  <a:lnTo>
                    <a:pt x="476" y="185"/>
                  </a:lnTo>
                  <a:lnTo>
                    <a:pt x="461" y="185"/>
                  </a:lnTo>
                  <a:lnTo>
                    <a:pt x="442" y="185"/>
                  </a:lnTo>
                  <a:lnTo>
                    <a:pt x="399" y="176"/>
                  </a:lnTo>
                  <a:lnTo>
                    <a:pt x="376" y="133"/>
                  </a:lnTo>
                  <a:lnTo>
                    <a:pt x="376" y="126"/>
                  </a:lnTo>
                  <a:lnTo>
                    <a:pt x="361" y="108"/>
                  </a:lnTo>
                  <a:lnTo>
                    <a:pt x="340" y="108"/>
                  </a:lnTo>
                  <a:lnTo>
                    <a:pt x="318" y="108"/>
                  </a:lnTo>
                  <a:lnTo>
                    <a:pt x="303" y="108"/>
                  </a:lnTo>
                  <a:lnTo>
                    <a:pt x="297" y="89"/>
                  </a:lnTo>
                  <a:lnTo>
                    <a:pt x="315" y="64"/>
                  </a:lnTo>
                  <a:lnTo>
                    <a:pt x="321" y="45"/>
                  </a:lnTo>
                  <a:lnTo>
                    <a:pt x="340" y="27"/>
                  </a:lnTo>
                  <a:lnTo>
                    <a:pt x="326" y="14"/>
                  </a:lnTo>
                  <a:lnTo>
                    <a:pt x="326" y="7"/>
                  </a:lnTo>
                  <a:lnTo>
                    <a:pt x="308" y="0"/>
                  </a:lnTo>
                  <a:lnTo>
                    <a:pt x="308" y="56"/>
                  </a:lnTo>
                  <a:lnTo>
                    <a:pt x="296" y="63"/>
                  </a:lnTo>
                  <a:lnTo>
                    <a:pt x="288" y="89"/>
                  </a:lnTo>
                  <a:lnTo>
                    <a:pt x="0" y="89"/>
                  </a:lnTo>
                  <a:lnTo>
                    <a:pt x="6" y="108"/>
                  </a:lnTo>
                  <a:lnTo>
                    <a:pt x="10" y="124"/>
                  </a:lnTo>
                  <a:lnTo>
                    <a:pt x="10" y="131"/>
                  </a:lnTo>
                  <a:lnTo>
                    <a:pt x="20" y="143"/>
                  </a:lnTo>
                  <a:lnTo>
                    <a:pt x="23" y="160"/>
                  </a:lnTo>
                  <a:lnTo>
                    <a:pt x="18" y="171"/>
                  </a:lnTo>
                  <a:lnTo>
                    <a:pt x="10" y="181"/>
                  </a:lnTo>
                  <a:lnTo>
                    <a:pt x="10" y="185"/>
                  </a:lnTo>
                  <a:lnTo>
                    <a:pt x="10" y="207"/>
                  </a:lnTo>
                  <a:lnTo>
                    <a:pt x="14" y="219"/>
                  </a:lnTo>
                  <a:lnTo>
                    <a:pt x="16" y="246"/>
                  </a:lnTo>
                  <a:lnTo>
                    <a:pt x="10" y="276"/>
                  </a:lnTo>
                  <a:lnTo>
                    <a:pt x="20" y="304"/>
                  </a:lnTo>
                  <a:lnTo>
                    <a:pt x="32" y="353"/>
                  </a:lnTo>
                  <a:lnTo>
                    <a:pt x="50" y="383"/>
                  </a:lnTo>
                  <a:lnTo>
                    <a:pt x="50" y="426"/>
                  </a:lnTo>
                  <a:lnTo>
                    <a:pt x="54" y="507"/>
                  </a:lnTo>
                  <a:lnTo>
                    <a:pt x="54" y="573"/>
                  </a:lnTo>
                  <a:lnTo>
                    <a:pt x="54" y="615"/>
                  </a:lnTo>
                  <a:lnTo>
                    <a:pt x="64" y="629"/>
                  </a:lnTo>
                  <a:lnTo>
                    <a:pt x="71" y="639"/>
                  </a:lnTo>
                  <a:lnTo>
                    <a:pt x="71" y="668"/>
                  </a:lnTo>
                  <a:lnTo>
                    <a:pt x="82" y="683"/>
                  </a:lnTo>
                  <a:lnTo>
                    <a:pt x="92" y="698"/>
                  </a:lnTo>
                  <a:lnTo>
                    <a:pt x="97" y="726"/>
                  </a:lnTo>
                  <a:lnTo>
                    <a:pt x="97" y="747"/>
                  </a:lnTo>
                  <a:lnTo>
                    <a:pt x="97" y="770"/>
                  </a:lnTo>
                  <a:lnTo>
                    <a:pt x="88" y="782"/>
                  </a:lnTo>
                  <a:lnTo>
                    <a:pt x="88" y="780"/>
                  </a:lnTo>
                  <a:lnTo>
                    <a:pt x="89" y="790"/>
                  </a:lnTo>
                  <a:lnTo>
                    <a:pt x="72" y="807"/>
                  </a:lnTo>
                  <a:lnTo>
                    <a:pt x="57" y="820"/>
                  </a:lnTo>
                  <a:lnTo>
                    <a:pt x="45" y="836"/>
                  </a:lnTo>
                  <a:lnTo>
                    <a:pt x="45" y="844"/>
                  </a:lnTo>
                  <a:lnTo>
                    <a:pt x="45" y="855"/>
                  </a:lnTo>
                  <a:lnTo>
                    <a:pt x="52" y="866"/>
                  </a:lnTo>
                  <a:lnTo>
                    <a:pt x="63" y="880"/>
                  </a:lnTo>
                  <a:lnTo>
                    <a:pt x="68" y="893"/>
                  </a:lnTo>
                  <a:lnTo>
                    <a:pt x="92" y="902"/>
                  </a:lnTo>
                  <a:lnTo>
                    <a:pt x="100" y="915"/>
                  </a:lnTo>
                  <a:lnTo>
                    <a:pt x="114" y="931"/>
                  </a:lnTo>
                  <a:lnTo>
                    <a:pt x="100" y="1330"/>
                  </a:lnTo>
                  <a:lnTo>
                    <a:pt x="950" y="1313"/>
                  </a:lnTo>
                  <a:lnTo>
                    <a:pt x="952" y="1280"/>
                  </a:lnTo>
                  <a:lnTo>
                    <a:pt x="950" y="1247"/>
                  </a:lnTo>
                  <a:lnTo>
                    <a:pt x="911" y="1209"/>
                  </a:lnTo>
                  <a:lnTo>
                    <a:pt x="879" y="1187"/>
                  </a:lnTo>
                  <a:lnTo>
                    <a:pt x="863" y="1166"/>
                  </a:lnTo>
                  <a:lnTo>
                    <a:pt x="820" y="1119"/>
                  </a:lnTo>
                  <a:lnTo>
                    <a:pt x="759" y="1083"/>
                  </a:lnTo>
                  <a:lnTo>
                    <a:pt x="716" y="1061"/>
                  </a:lnTo>
                  <a:lnTo>
                    <a:pt x="689" y="1037"/>
                  </a:lnTo>
                  <a:lnTo>
                    <a:pt x="691" y="951"/>
                  </a:lnTo>
                  <a:lnTo>
                    <a:pt x="703" y="872"/>
                  </a:lnTo>
                  <a:lnTo>
                    <a:pt x="690" y="872"/>
                  </a:lnTo>
                  <a:lnTo>
                    <a:pt x="669" y="847"/>
                  </a:lnTo>
                  <a:lnTo>
                    <a:pt x="690" y="795"/>
                  </a:lnTo>
                  <a:lnTo>
                    <a:pt x="700" y="77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6" name="Line 48"/>
            <p:cNvSpPr>
              <a:spLocks noChangeShapeType="1"/>
            </p:cNvSpPr>
            <p:nvPr/>
          </p:nvSpPr>
          <p:spPr bwMode="auto">
            <a:xfrm>
              <a:off x="9323530" y="2152454"/>
              <a:ext cx="1839" cy="1919"/>
            </a:xfrm>
            <a:prstGeom prst="line">
              <a:avLst/>
            </a:prstGeom>
            <a:grpFill/>
            <a:ln w="6350">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7" name="Line 49"/>
            <p:cNvSpPr>
              <a:spLocks noChangeShapeType="1"/>
            </p:cNvSpPr>
            <p:nvPr/>
          </p:nvSpPr>
          <p:spPr bwMode="auto">
            <a:xfrm>
              <a:off x="9323530" y="2152454"/>
              <a:ext cx="1839" cy="1919"/>
            </a:xfrm>
            <a:prstGeom prst="line">
              <a:avLst/>
            </a:pr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8" name="Freeform 167"/>
            <p:cNvSpPr>
              <a:spLocks/>
            </p:cNvSpPr>
            <p:nvPr/>
          </p:nvSpPr>
          <p:spPr bwMode="auto">
            <a:xfrm>
              <a:off x="9487217" y="2000778"/>
              <a:ext cx="820276" cy="802534"/>
            </a:xfrm>
            <a:custGeom>
              <a:avLst/>
              <a:gdLst/>
              <a:ahLst/>
              <a:cxnLst>
                <a:cxn ang="0">
                  <a:pos x="64" y="185"/>
                </a:cxn>
                <a:cxn ang="0">
                  <a:pos x="196" y="126"/>
                </a:cxn>
                <a:cxn ang="0">
                  <a:pos x="303" y="20"/>
                </a:cxn>
                <a:cxn ang="0">
                  <a:pos x="368" y="21"/>
                </a:cxn>
                <a:cxn ang="0">
                  <a:pos x="318" y="67"/>
                </a:cxn>
                <a:cxn ang="0">
                  <a:pos x="304" y="88"/>
                </a:cxn>
                <a:cxn ang="0">
                  <a:pos x="317" y="133"/>
                </a:cxn>
                <a:cxn ang="0">
                  <a:pos x="428" y="158"/>
                </a:cxn>
                <a:cxn ang="0">
                  <a:pos x="594" y="221"/>
                </a:cxn>
                <a:cxn ang="0">
                  <a:pos x="747" y="146"/>
                </a:cxn>
                <a:cxn ang="0">
                  <a:pos x="922" y="174"/>
                </a:cxn>
                <a:cxn ang="0">
                  <a:pos x="1009" y="257"/>
                </a:cxn>
                <a:cxn ang="0">
                  <a:pos x="1048" y="269"/>
                </a:cxn>
                <a:cxn ang="0">
                  <a:pos x="1073" y="251"/>
                </a:cxn>
                <a:cxn ang="0">
                  <a:pos x="1083" y="268"/>
                </a:cxn>
                <a:cxn ang="0">
                  <a:pos x="1050" y="279"/>
                </a:cxn>
                <a:cxn ang="0">
                  <a:pos x="919" y="275"/>
                </a:cxn>
                <a:cxn ang="0">
                  <a:pos x="907" y="328"/>
                </a:cxn>
                <a:cxn ang="0">
                  <a:pos x="944" y="336"/>
                </a:cxn>
                <a:cxn ang="0">
                  <a:pos x="937" y="325"/>
                </a:cxn>
                <a:cxn ang="0">
                  <a:pos x="955" y="346"/>
                </a:cxn>
                <a:cxn ang="0">
                  <a:pos x="966" y="354"/>
                </a:cxn>
                <a:cxn ang="0">
                  <a:pos x="1022" y="383"/>
                </a:cxn>
                <a:cxn ang="0">
                  <a:pos x="1137" y="482"/>
                </a:cxn>
                <a:cxn ang="0">
                  <a:pos x="1145" y="504"/>
                </a:cxn>
                <a:cxn ang="0">
                  <a:pos x="1152" y="525"/>
                </a:cxn>
                <a:cxn ang="0">
                  <a:pos x="1127" y="686"/>
                </a:cxn>
                <a:cxn ang="0">
                  <a:pos x="1094" y="725"/>
                </a:cxn>
                <a:cxn ang="0">
                  <a:pos x="1120" y="800"/>
                </a:cxn>
                <a:cxn ang="0">
                  <a:pos x="1147" y="775"/>
                </a:cxn>
                <a:cxn ang="0">
                  <a:pos x="1161" y="750"/>
                </a:cxn>
                <a:cxn ang="0">
                  <a:pos x="1174" y="725"/>
                </a:cxn>
                <a:cxn ang="0">
                  <a:pos x="1208" y="698"/>
                </a:cxn>
                <a:cxn ang="0">
                  <a:pos x="1283" y="716"/>
                </a:cxn>
                <a:cxn ang="0">
                  <a:pos x="1338" y="918"/>
                </a:cxn>
                <a:cxn ang="0">
                  <a:pos x="1298" y="990"/>
                </a:cxn>
                <a:cxn ang="0">
                  <a:pos x="1240" y="1130"/>
                </a:cxn>
                <a:cxn ang="0">
                  <a:pos x="657" y="1255"/>
                </a:cxn>
                <a:cxn ang="0">
                  <a:pos x="733" y="1012"/>
                </a:cxn>
                <a:cxn ang="0">
                  <a:pos x="669" y="834"/>
                </a:cxn>
                <a:cxn ang="0">
                  <a:pos x="676" y="723"/>
                </a:cxn>
                <a:cxn ang="0">
                  <a:pos x="704" y="586"/>
                </a:cxn>
                <a:cxn ang="0">
                  <a:pos x="775" y="491"/>
                </a:cxn>
                <a:cxn ang="0">
                  <a:pos x="783" y="565"/>
                </a:cxn>
                <a:cxn ang="0">
                  <a:pos x="797" y="566"/>
                </a:cxn>
                <a:cxn ang="0">
                  <a:pos x="818" y="516"/>
                </a:cxn>
                <a:cxn ang="0">
                  <a:pos x="864" y="432"/>
                </a:cxn>
                <a:cxn ang="0">
                  <a:pos x="875" y="358"/>
                </a:cxn>
                <a:cxn ang="0">
                  <a:pos x="901" y="342"/>
                </a:cxn>
                <a:cxn ang="0">
                  <a:pos x="836" y="283"/>
                </a:cxn>
                <a:cxn ang="0">
                  <a:pos x="653" y="336"/>
                </a:cxn>
                <a:cxn ang="0">
                  <a:pos x="611" y="342"/>
                </a:cxn>
                <a:cxn ang="0">
                  <a:pos x="553" y="350"/>
                </a:cxn>
                <a:cxn ang="0">
                  <a:pos x="490" y="497"/>
                </a:cxn>
                <a:cxn ang="0">
                  <a:pos x="436" y="437"/>
                </a:cxn>
                <a:cxn ang="0">
                  <a:pos x="309" y="353"/>
                </a:cxn>
                <a:cxn ang="0">
                  <a:pos x="170" y="310"/>
                </a:cxn>
                <a:cxn ang="0">
                  <a:pos x="42" y="265"/>
                </a:cxn>
              </a:cxnLst>
              <a:rect l="0" t="0" r="r" b="b"/>
              <a:pathLst>
                <a:path w="1338" h="1255">
                  <a:moveTo>
                    <a:pt x="0" y="237"/>
                  </a:moveTo>
                  <a:lnTo>
                    <a:pt x="10" y="226"/>
                  </a:lnTo>
                  <a:lnTo>
                    <a:pt x="28" y="226"/>
                  </a:lnTo>
                  <a:lnTo>
                    <a:pt x="50" y="215"/>
                  </a:lnTo>
                  <a:lnTo>
                    <a:pt x="59" y="203"/>
                  </a:lnTo>
                  <a:lnTo>
                    <a:pt x="64" y="185"/>
                  </a:lnTo>
                  <a:lnTo>
                    <a:pt x="82" y="172"/>
                  </a:lnTo>
                  <a:lnTo>
                    <a:pt x="93" y="167"/>
                  </a:lnTo>
                  <a:lnTo>
                    <a:pt x="110" y="167"/>
                  </a:lnTo>
                  <a:lnTo>
                    <a:pt x="136" y="167"/>
                  </a:lnTo>
                  <a:lnTo>
                    <a:pt x="152" y="157"/>
                  </a:lnTo>
                  <a:lnTo>
                    <a:pt x="196" y="126"/>
                  </a:lnTo>
                  <a:lnTo>
                    <a:pt x="213" y="122"/>
                  </a:lnTo>
                  <a:lnTo>
                    <a:pt x="227" y="101"/>
                  </a:lnTo>
                  <a:lnTo>
                    <a:pt x="245" y="81"/>
                  </a:lnTo>
                  <a:lnTo>
                    <a:pt x="263" y="67"/>
                  </a:lnTo>
                  <a:lnTo>
                    <a:pt x="286" y="40"/>
                  </a:lnTo>
                  <a:lnTo>
                    <a:pt x="303" y="20"/>
                  </a:lnTo>
                  <a:lnTo>
                    <a:pt x="329" y="4"/>
                  </a:lnTo>
                  <a:lnTo>
                    <a:pt x="358" y="0"/>
                  </a:lnTo>
                  <a:lnTo>
                    <a:pt x="371" y="0"/>
                  </a:lnTo>
                  <a:lnTo>
                    <a:pt x="396" y="10"/>
                  </a:lnTo>
                  <a:lnTo>
                    <a:pt x="388" y="15"/>
                  </a:lnTo>
                  <a:lnTo>
                    <a:pt x="368" y="21"/>
                  </a:lnTo>
                  <a:lnTo>
                    <a:pt x="353" y="28"/>
                  </a:lnTo>
                  <a:lnTo>
                    <a:pt x="356" y="35"/>
                  </a:lnTo>
                  <a:lnTo>
                    <a:pt x="328" y="65"/>
                  </a:lnTo>
                  <a:lnTo>
                    <a:pt x="328" y="65"/>
                  </a:lnTo>
                  <a:lnTo>
                    <a:pt x="322" y="67"/>
                  </a:lnTo>
                  <a:lnTo>
                    <a:pt x="318" y="67"/>
                  </a:lnTo>
                  <a:lnTo>
                    <a:pt x="317" y="68"/>
                  </a:lnTo>
                  <a:lnTo>
                    <a:pt x="317" y="70"/>
                  </a:lnTo>
                  <a:lnTo>
                    <a:pt x="317" y="70"/>
                  </a:lnTo>
                  <a:lnTo>
                    <a:pt x="311" y="89"/>
                  </a:lnTo>
                  <a:lnTo>
                    <a:pt x="304" y="107"/>
                  </a:lnTo>
                  <a:lnTo>
                    <a:pt x="304" y="88"/>
                  </a:lnTo>
                  <a:lnTo>
                    <a:pt x="296" y="81"/>
                  </a:lnTo>
                  <a:lnTo>
                    <a:pt x="292" y="125"/>
                  </a:lnTo>
                  <a:lnTo>
                    <a:pt x="290" y="154"/>
                  </a:lnTo>
                  <a:lnTo>
                    <a:pt x="303" y="145"/>
                  </a:lnTo>
                  <a:lnTo>
                    <a:pt x="313" y="133"/>
                  </a:lnTo>
                  <a:lnTo>
                    <a:pt x="317" y="133"/>
                  </a:lnTo>
                  <a:lnTo>
                    <a:pt x="322" y="145"/>
                  </a:lnTo>
                  <a:lnTo>
                    <a:pt x="338" y="146"/>
                  </a:lnTo>
                  <a:lnTo>
                    <a:pt x="346" y="136"/>
                  </a:lnTo>
                  <a:lnTo>
                    <a:pt x="358" y="131"/>
                  </a:lnTo>
                  <a:lnTo>
                    <a:pt x="383" y="132"/>
                  </a:lnTo>
                  <a:lnTo>
                    <a:pt x="428" y="158"/>
                  </a:lnTo>
                  <a:lnTo>
                    <a:pt x="458" y="189"/>
                  </a:lnTo>
                  <a:lnTo>
                    <a:pt x="478" y="206"/>
                  </a:lnTo>
                  <a:lnTo>
                    <a:pt x="518" y="211"/>
                  </a:lnTo>
                  <a:lnTo>
                    <a:pt x="532" y="203"/>
                  </a:lnTo>
                  <a:lnTo>
                    <a:pt x="564" y="214"/>
                  </a:lnTo>
                  <a:lnTo>
                    <a:pt x="594" y="221"/>
                  </a:lnTo>
                  <a:lnTo>
                    <a:pt x="607" y="204"/>
                  </a:lnTo>
                  <a:lnTo>
                    <a:pt x="632" y="179"/>
                  </a:lnTo>
                  <a:lnTo>
                    <a:pt x="650" y="164"/>
                  </a:lnTo>
                  <a:lnTo>
                    <a:pt x="690" y="154"/>
                  </a:lnTo>
                  <a:lnTo>
                    <a:pt x="716" y="146"/>
                  </a:lnTo>
                  <a:lnTo>
                    <a:pt x="747" y="146"/>
                  </a:lnTo>
                  <a:lnTo>
                    <a:pt x="787" y="131"/>
                  </a:lnTo>
                  <a:lnTo>
                    <a:pt x="818" y="118"/>
                  </a:lnTo>
                  <a:lnTo>
                    <a:pt x="832" y="128"/>
                  </a:lnTo>
                  <a:lnTo>
                    <a:pt x="837" y="168"/>
                  </a:lnTo>
                  <a:lnTo>
                    <a:pt x="893" y="176"/>
                  </a:lnTo>
                  <a:lnTo>
                    <a:pt x="922" y="174"/>
                  </a:lnTo>
                  <a:lnTo>
                    <a:pt x="947" y="183"/>
                  </a:lnTo>
                  <a:lnTo>
                    <a:pt x="966" y="203"/>
                  </a:lnTo>
                  <a:lnTo>
                    <a:pt x="993" y="237"/>
                  </a:lnTo>
                  <a:lnTo>
                    <a:pt x="1002" y="249"/>
                  </a:lnTo>
                  <a:lnTo>
                    <a:pt x="1002" y="249"/>
                  </a:lnTo>
                  <a:lnTo>
                    <a:pt x="1009" y="257"/>
                  </a:lnTo>
                  <a:lnTo>
                    <a:pt x="1009" y="257"/>
                  </a:lnTo>
                  <a:lnTo>
                    <a:pt x="1018" y="264"/>
                  </a:lnTo>
                  <a:lnTo>
                    <a:pt x="1022" y="268"/>
                  </a:lnTo>
                  <a:lnTo>
                    <a:pt x="1044" y="272"/>
                  </a:lnTo>
                  <a:lnTo>
                    <a:pt x="1044" y="272"/>
                  </a:lnTo>
                  <a:lnTo>
                    <a:pt x="1048" y="269"/>
                  </a:lnTo>
                  <a:lnTo>
                    <a:pt x="1051" y="265"/>
                  </a:lnTo>
                  <a:lnTo>
                    <a:pt x="1052" y="262"/>
                  </a:lnTo>
                  <a:lnTo>
                    <a:pt x="1052" y="262"/>
                  </a:lnTo>
                  <a:lnTo>
                    <a:pt x="1056" y="260"/>
                  </a:lnTo>
                  <a:lnTo>
                    <a:pt x="1063" y="256"/>
                  </a:lnTo>
                  <a:lnTo>
                    <a:pt x="1073" y="251"/>
                  </a:lnTo>
                  <a:lnTo>
                    <a:pt x="1083" y="262"/>
                  </a:lnTo>
                  <a:lnTo>
                    <a:pt x="1083" y="262"/>
                  </a:lnTo>
                  <a:lnTo>
                    <a:pt x="1086" y="264"/>
                  </a:lnTo>
                  <a:lnTo>
                    <a:pt x="1086" y="267"/>
                  </a:lnTo>
                  <a:lnTo>
                    <a:pt x="1083" y="268"/>
                  </a:lnTo>
                  <a:lnTo>
                    <a:pt x="1083" y="268"/>
                  </a:lnTo>
                  <a:lnTo>
                    <a:pt x="1079" y="271"/>
                  </a:lnTo>
                  <a:lnTo>
                    <a:pt x="1075" y="275"/>
                  </a:lnTo>
                  <a:lnTo>
                    <a:pt x="1070" y="278"/>
                  </a:lnTo>
                  <a:lnTo>
                    <a:pt x="1066" y="279"/>
                  </a:lnTo>
                  <a:lnTo>
                    <a:pt x="1066" y="279"/>
                  </a:lnTo>
                  <a:lnTo>
                    <a:pt x="1050" y="279"/>
                  </a:lnTo>
                  <a:lnTo>
                    <a:pt x="1029" y="279"/>
                  </a:lnTo>
                  <a:lnTo>
                    <a:pt x="1020" y="286"/>
                  </a:lnTo>
                  <a:lnTo>
                    <a:pt x="969" y="286"/>
                  </a:lnTo>
                  <a:lnTo>
                    <a:pt x="958" y="293"/>
                  </a:lnTo>
                  <a:lnTo>
                    <a:pt x="939" y="282"/>
                  </a:lnTo>
                  <a:lnTo>
                    <a:pt x="919" y="275"/>
                  </a:lnTo>
                  <a:lnTo>
                    <a:pt x="901" y="297"/>
                  </a:lnTo>
                  <a:lnTo>
                    <a:pt x="902" y="312"/>
                  </a:lnTo>
                  <a:lnTo>
                    <a:pt x="905" y="319"/>
                  </a:lnTo>
                  <a:lnTo>
                    <a:pt x="905" y="319"/>
                  </a:lnTo>
                  <a:lnTo>
                    <a:pt x="905" y="325"/>
                  </a:lnTo>
                  <a:lnTo>
                    <a:pt x="907" y="328"/>
                  </a:lnTo>
                  <a:lnTo>
                    <a:pt x="908" y="330"/>
                  </a:lnTo>
                  <a:lnTo>
                    <a:pt x="908" y="330"/>
                  </a:lnTo>
                  <a:lnTo>
                    <a:pt x="911" y="335"/>
                  </a:lnTo>
                  <a:lnTo>
                    <a:pt x="912" y="337"/>
                  </a:lnTo>
                  <a:lnTo>
                    <a:pt x="936" y="346"/>
                  </a:lnTo>
                  <a:lnTo>
                    <a:pt x="944" y="336"/>
                  </a:lnTo>
                  <a:lnTo>
                    <a:pt x="944" y="336"/>
                  </a:lnTo>
                  <a:lnTo>
                    <a:pt x="940" y="330"/>
                  </a:lnTo>
                  <a:lnTo>
                    <a:pt x="937" y="326"/>
                  </a:lnTo>
                  <a:lnTo>
                    <a:pt x="937" y="325"/>
                  </a:lnTo>
                  <a:lnTo>
                    <a:pt x="937" y="325"/>
                  </a:lnTo>
                  <a:lnTo>
                    <a:pt x="937" y="325"/>
                  </a:lnTo>
                  <a:lnTo>
                    <a:pt x="950" y="329"/>
                  </a:lnTo>
                  <a:lnTo>
                    <a:pt x="959" y="333"/>
                  </a:lnTo>
                  <a:lnTo>
                    <a:pt x="959" y="333"/>
                  </a:lnTo>
                  <a:lnTo>
                    <a:pt x="958" y="339"/>
                  </a:lnTo>
                  <a:lnTo>
                    <a:pt x="957" y="343"/>
                  </a:lnTo>
                  <a:lnTo>
                    <a:pt x="955" y="346"/>
                  </a:lnTo>
                  <a:lnTo>
                    <a:pt x="955" y="346"/>
                  </a:lnTo>
                  <a:lnTo>
                    <a:pt x="952" y="349"/>
                  </a:lnTo>
                  <a:lnTo>
                    <a:pt x="952" y="350"/>
                  </a:lnTo>
                  <a:lnTo>
                    <a:pt x="954" y="351"/>
                  </a:lnTo>
                  <a:lnTo>
                    <a:pt x="954" y="351"/>
                  </a:lnTo>
                  <a:lnTo>
                    <a:pt x="966" y="354"/>
                  </a:lnTo>
                  <a:lnTo>
                    <a:pt x="982" y="358"/>
                  </a:lnTo>
                  <a:lnTo>
                    <a:pt x="982" y="358"/>
                  </a:lnTo>
                  <a:lnTo>
                    <a:pt x="986" y="358"/>
                  </a:lnTo>
                  <a:lnTo>
                    <a:pt x="991" y="361"/>
                  </a:lnTo>
                  <a:lnTo>
                    <a:pt x="1000" y="365"/>
                  </a:lnTo>
                  <a:lnTo>
                    <a:pt x="1022" y="383"/>
                  </a:lnTo>
                  <a:lnTo>
                    <a:pt x="1054" y="396"/>
                  </a:lnTo>
                  <a:lnTo>
                    <a:pt x="1090" y="410"/>
                  </a:lnTo>
                  <a:lnTo>
                    <a:pt x="1127" y="446"/>
                  </a:lnTo>
                  <a:lnTo>
                    <a:pt x="1147" y="469"/>
                  </a:lnTo>
                  <a:lnTo>
                    <a:pt x="1137" y="482"/>
                  </a:lnTo>
                  <a:lnTo>
                    <a:pt x="1137" y="482"/>
                  </a:lnTo>
                  <a:lnTo>
                    <a:pt x="1134" y="482"/>
                  </a:lnTo>
                  <a:lnTo>
                    <a:pt x="1133" y="482"/>
                  </a:lnTo>
                  <a:lnTo>
                    <a:pt x="1134" y="485"/>
                  </a:lnTo>
                  <a:lnTo>
                    <a:pt x="1134" y="485"/>
                  </a:lnTo>
                  <a:lnTo>
                    <a:pt x="1141" y="497"/>
                  </a:lnTo>
                  <a:lnTo>
                    <a:pt x="1145" y="504"/>
                  </a:lnTo>
                  <a:lnTo>
                    <a:pt x="1147" y="505"/>
                  </a:lnTo>
                  <a:lnTo>
                    <a:pt x="1147" y="508"/>
                  </a:lnTo>
                  <a:lnTo>
                    <a:pt x="1147" y="508"/>
                  </a:lnTo>
                  <a:lnTo>
                    <a:pt x="1145" y="511"/>
                  </a:lnTo>
                  <a:lnTo>
                    <a:pt x="1148" y="516"/>
                  </a:lnTo>
                  <a:lnTo>
                    <a:pt x="1152" y="525"/>
                  </a:lnTo>
                  <a:lnTo>
                    <a:pt x="1159" y="576"/>
                  </a:lnTo>
                  <a:lnTo>
                    <a:pt x="1165" y="605"/>
                  </a:lnTo>
                  <a:lnTo>
                    <a:pt x="1159" y="632"/>
                  </a:lnTo>
                  <a:lnTo>
                    <a:pt x="1141" y="654"/>
                  </a:lnTo>
                  <a:lnTo>
                    <a:pt x="1127" y="686"/>
                  </a:lnTo>
                  <a:lnTo>
                    <a:pt x="1127" y="686"/>
                  </a:lnTo>
                  <a:lnTo>
                    <a:pt x="1116" y="707"/>
                  </a:lnTo>
                  <a:lnTo>
                    <a:pt x="1116" y="707"/>
                  </a:lnTo>
                  <a:lnTo>
                    <a:pt x="1104" y="715"/>
                  </a:lnTo>
                  <a:lnTo>
                    <a:pt x="1097" y="721"/>
                  </a:lnTo>
                  <a:lnTo>
                    <a:pt x="1094" y="725"/>
                  </a:lnTo>
                  <a:lnTo>
                    <a:pt x="1094" y="725"/>
                  </a:lnTo>
                  <a:lnTo>
                    <a:pt x="1093" y="729"/>
                  </a:lnTo>
                  <a:lnTo>
                    <a:pt x="1091" y="736"/>
                  </a:lnTo>
                  <a:lnTo>
                    <a:pt x="1087" y="747"/>
                  </a:lnTo>
                  <a:lnTo>
                    <a:pt x="1088" y="780"/>
                  </a:lnTo>
                  <a:lnTo>
                    <a:pt x="1095" y="793"/>
                  </a:lnTo>
                  <a:lnTo>
                    <a:pt x="1120" y="800"/>
                  </a:lnTo>
                  <a:lnTo>
                    <a:pt x="1130" y="791"/>
                  </a:lnTo>
                  <a:lnTo>
                    <a:pt x="1130" y="791"/>
                  </a:lnTo>
                  <a:lnTo>
                    <a:pt x="1133" y="787"/>
                  </a:lnTo>
                  <a:lnTo>
                    <a:pt x="1138" y="783"/>
                  </a:lnTo>
                  <a:lnTo>
                    <a:pt x="1138" y="783"/>
                  </a:lnTo>
                  <a:lnTo>
                    <a:pt x="1147" y="775"/>
                  </a:lnTo>
                  <a:lnTo>
                    <a:pt x="1147" y="775"/>
                  </a:lnTo>
                  <a:lnTo>
                    <a:pt x="1152" y="769"/>
                  </a:lnTo>
                  <a:lnTo>
                    <a:pt x="1156" y="765"/>
                  </a:lnTo>
                  <a:lnTo>
                    <a:pt x="1159" y="764"/>
                  </a:lnTo>
                  <a:lnTo>
                    <a:pt x="1159" y="764"/>
                  </a:lnTo>
                  <a:lnTo>
                    <a:pt x="1161" y="750"/>
                  </a:lnTo>
                  <a:lnTo>
                    <a:pt x="1161" y="750"/>
                  </a:lnTo>
                  <a:lnTo>
                    <a:pt x="1165" y="733"/>
                  </a:lnTo>
                  <a:lnTo>
                    <a:pt x="1165" y="733"/>
                  </a:lnTo>
                  <a:lnTo>
                    <a:pt x="1169" y="730"/>
                  </a:lnTo>
                  <a:lnTo>
                    <a:pt x="1174" y="725"/>
                  </a:lnTo>
                  <a:lnTo>
                    <a:pt x="1174" y="725"/>
                  </a:lnTo>
                  <a:lnTo>
                    <a:pt x="1181" y="716"/>
                  </a:lnTo>
                  <a:lnTo>
                    <a:pt x="1190" y="711"/>
                  </a:lnTo>
                  <a:lnTo>
                    <a:pt x="1190" y="711"/>
                  </a:lnTo>
                  <a:lnTo>
                    <a:pt x="1198" y="704"/>
                  </a:lnTo>
                  <a:lnTo>
                    <a:pt x="1208" y="698"/>
                  </a:lnTo>
                  <a:lnTo>
                    <a:pt x="1208" y="698"/>
                  </a:lnTo>
                  <a:lnTo>
                    <a:pt x="1211" y="696"/>
                  </a:lnTo>
                  <a:lnTo>
                    <a:pt x="1216" y="691"/>
                  </a:lnTo>
                  <a:lnTo>
                    <a:pt x="1223" y="686"/>
                  </a:lnTo>
                  <a:lnTo>
                    <a:pt x="1237" y="682"/>
                  </a:lnTo>
                  <a:lnTo>
                    <a:pt x="1255" y="689"/>
                  </a:lnTo>
                  <a:lnTo>
                    <a:pt x="1283" y="716"/>
                  </a:lnTo>
                  <a:lnTo>
                    <a:pt x="1301" y="757"/>
                  </a:lnTo>
                  <a:lnTo>
                    <a:pt x="1319" y="857"/>
                  </a:lnTo>
                  <a:lnTo>
                    <a:pt x="1335" y="877"/>
                  </a:lnTo>
                  <a:lnTo>
                    <a:pt x="1335" y="897"/>
                  </a:lnTo>
                  <a:lnTo>
                    <a:pt x="1335" y="897"/>
                  </a:lnTo>
                  <a:lnTo>
                    <a:pt x="1338" y="918"/>
                  </a:lnTo>
                  <a:lnTo>
                    <a:pt x="1338" y="918"/>
                  </a:lnTo>
                  <a:lnTo>
                    <a:pt x="1338" y="931"/>
                  </a:lnTo>
                  <a:lnTo>
                    <a:pt x="1338" y="955"/>
                  </a:lnTo>
                  <a:lnTo>
                    <a:pt x="1338" y="990"/>
                  </a:lnTo>
                  <a:lnTo>
                    <a:pt x="1305" y="990"/>
                  </a:lnTo>
                  <a:lnTo>
                    <a:pt x="1298" y="990"/>
                  </a:lnTo>
                  <a:lnTo>
                    <a:pt x="1297" y="1002"/>
                  </a:lnTo>
                  <a:lnTo>
                    <a:pt x="1281" y="1026"/>
                  </a:lnTo>
                  <a:lnTo>
                    <a:pt x="1279" y="1047"/>
                  </a:lnTo>
                  <a:lnTo>
                    <a:pt x="1269" y="1063"/>
                  </a:lnTo>
                  <a:lnTo>
                    <a:pt x="1251" y="1084"/>
                  </a:lnTo>
                  <a:lnTo>
                    <a:pt x="1240" y="1130"/>
                  </a:lnTo>
                  <a:lnTo>
                    <a:pt x="1240" y="1158"/>
                  </a:lnTo>
                  <a:lnTo>
                    <a:pt x="1223" y="1180"/>
                  </a:lnTo>
                  <a:lnTo>
                    <a:pt x="1208" y="1208"/>
                  </a:lnTo>
                  <a:lnTo>
                    <a:pt x="994" y="1244"/>
                  </a:lnTo>
                  <a:lnTo>
                    <a:pt x="988" y="1233"/>
                  </a:lnTo>
                  <a:lnTo>
                    <a:pt x="657" y="1255"/>
                  </a:lnTo>
                  <a:lnTo>
                    <a:pt x="679" y="1234"/>
                  </a:lnTo>
                  <a:lnTo>
                    <a:pt x="690" y="1215"/>
                  </a:lnTo>
                  <a:lnTo>
                    <a:pt x="708" y="1180"/>
                  </a:lnTo>
                  <a:lnTo>
                    <a:pt x="728" y="1140"/>
                  </a:lnTo>
                  <a:lnTo>
                    <a:pt x="739" y="1095"/>
                  </a:lnTo>
                  <a:lnTo>
                    <a:pt x="733" y="1012"/>
                  </a:lnTo>
                  <a:lnTo>
                    <a:pt x="730" y="974"/>
                  </a:lnTo>
                  <a:lnTo>
                    <a:pt x="715" y="944"/>
                  </a:lnTo>
                  <a:lnTo>
                    <a:pt x="694" y="908"/>
                  </a:lnTo>
                  <a:lnTo>
                    <a:pt x="676" y="887"/>
                  </a:lnTo>
                  <a:lnTo>
                    <a:pt x="662" y="857"/>
                  </a:lnTo>
                  <a:lnTo>
                    <a:pt x="669" y="834"/>
                  </a:lnTo>
                  <a:lnTo>
                    <a:pt x="682" y="822"/>
                  </a:lnTo>
                  <a:lnTo>
                    <a:pt x="682" y="802"/>
                  </a:lnTo>
                  <a:lnTo>
                    <a:pt x="669" y="766"/>
                  </a:lnTo>
                  <a:lnTo>
                    <a:pt x="658" y="754"/>
                  </a:lnTo>
                  <a:lnTo>
                    <a:pt x="669" y="744"/>
                  </a:lnTo>
                  <a:lnTo>
                    <a:pt x="676" y="723"/>
                  </a:lnTo>
                  <a:lnTo>
                    <a:pt x="682" y="700"/>
                  </a:lnTo>
                  <a:lnTo>
                    <a:pt x="689" y="684"/>
                  </a:lnTo>
                  <a:lnTo>
                    <a:pt x="690" y="644"/>
                  </a:lnTo>
                  <a:lnTo>
                    <a:pt x="683" y="628"/>
                  </a:lnTo>
                  <a:lnTo>
                    <a:pt x="690" y="604"/>
                  </a:lnTo>
                  <a:lnTo>
                    <a:pt x="704" y="586"/>
                  </a:lnTo>
                  <a:lnTo>
                    <a:pt x="711" y="566"/>
                  </a:lnTo>
                  <a:lnTo>
                    <a:pt x="712" y="543"/>
                  </a:lnTo>
                  <a:lnTo>
                    <a:pt x="733" y="540"/>
                  </a:lnTo>
                  <a:lnTo>
                    <a:pt x="761" y="541"/>
                  </a:lnTo>
                  <a:lnTo>
                    <a:pt x="771" y="504"/>
                  </a:lnTo>
                  <a:lnTo>
                    <a:pt x="775" y="491"/>
                  </a:lnTo>
                  <a:lnTo>
                    <a:pt x="786" y="489"/>
                  </a:lnTo>
                  <a:lnTo>
                    <a:pt x="796" y="532"/>
                  </a:lnTo>
                  <a:lnTo>
                    <a:pt x="776" y="554"/>
                  </a:lnTo>
                  <a:lnTo>
                    <a:pt x="780" y="562"/>
                  </a:lnTo>
                  <a:lnTo>
                    <a:pt x="780" y="562"/>
                  </a:lnTo>
                  <a:lnTo>
                    <a:pt x="783" y="565"/>
                  </a:lnTo>
                  <a:lnTo>
                    <a:pt x="786" y="568"/>
                  </a:lnTo>
                  <a:lnTo>
                    <a:pt x="789" y="569"/>
                  </a:lnTo>
                  <a:lnTo>
                    <a:pt x="789" y="569"/>
                  </a:lnTo>
                  <a:lnTo>
                    <a:pt x="793" y="569"/>
                  </a:lnTo>
                  <a:lnTo>
                    <a:pt x="793" y="569"/>
                  </a:lnTo>
                  <a:lnTo>
                    <a:pt x="797" y="566"/>
                  </a:lnTo>
                  <a:lnTo>
                    <a:pt x="801" y="564"/>
                  </a:lnTo>
                  <a:lnTo>
                    <a:pt x="803" y="561"/>
                  </a:lnTo>
                  <a:lnTo>
                    <a:pt x="803" y="561"/>
                  </a:lnTo>
                  <a:lnTo>
                    <a:pt x="807" y="546"/>
                  </a:lnTo>
                  <a:lnTo>
                    <a:pt x="812" y="539"/>
                  </a:lnTo>
                  <a:lnTo>
                    <a:pt x="818" y="516"/>
                  </a:lnTo>
                  <a:lnTo>
                    <a:pt x="814" y="501"/>
                  </a:lnTo>
                  <a:lnTo>
                    <a:pt x="816" y="485"/>
                  </a:lnTo>
                  <a:lnTo>
                    <a:pt x="816" y="464"/>
                  </a:lnTo>
                  <a:lnTo>
                    <a:pt x="832" y="444"/>
                  </a:lnTo>
                  <a:lnTo>
                    <a:pt x="840" y="436"/>
                  </a:lnTo>
                  <a:lnTo>
                    <a:pt x="864" y="432"/>
                  </a:lnTo>
                  <a:lnTo>
                    <a:pt x="872" y="421"/>
                  </a:lnTo>
                  <a:lnTo>
                    <a:pt x="854" y="405"/>
                  </a:lnTo>
                  <a:lnTo>
                    <a:pt x="848" y="393"/>
                  </a:lnTo>
                  <a:lnTo>
                    <a:pt x="858" y="378"/>
                  </a:lnTo>
                  <a:lnTo>
                    <a:pt x="869" y="364"/>
                  </a:lnTo>
                  <a:lnTo>
                    <a:pt x="875" y="358"/>
                  </a:lnTo>
                  <a:lnTo>
                    <a:pt x="872" y="349"/>
                  </a:lnTo>
                  <a:lnTo>
                    <a:pt x="875" y="346"/>
                  </a:lnTo>
                  <a:lnTo>
                    <a:pt x="875" y="346"/>
                  </a:lnTo>
                  <a:lnTo>
                    <a:pt x="880" y="344"/>
                  </a:lnTo>
                  <a:lnTo>
                    <a:pt x="880" y="344"/>
                  </a:lnTo>
                  <a:lnTo>
                    <a:pt x="901" y="342"/>
                  </a:lnTo>
                  <a:lnTo>
                    <a:pt x="909" y="339"/>
                  </a:lnTo>
                  <a:lnTo>
                    <a:pt x="900" y="324"/>
                  </a:lnTo>
                  <a:lnTo>
                    <a:pt x="883" y="314"/>
                  </a:lnTo>
                  <a:lnTo>
                    <a:pt x="871" y="303"/>
                  </a:lnTo>
                  <a:lnTo>
                    <a:pt x="857" y="293"/>
                  </a:lnTo>
                  <a:lnTo>
                    <a:pt x="836" y="283"/>
                  </a:lnTo>
                  <a:lnTo>
                    <a:pt x="793" y="281"/>
                  </a:lnTo>
                  <a:lnTo>
                    <a:pt x="762" y="300"/>
                  </a:lnTo>
                  <a:lnTo>
                    <a:pt x="741" y="314"/>
                  </a:lnTo>
                  <a:lnTo>
                    <a:pt x="711" y="319"/>
                  </a:lnTo>
                  <a:lnTo>
                    <a:pt x="669" y="322"/>
                  </a:lnTo>
                  <a:lnTo>
                    <a:pt x="653" y="336"/>
                  </a:lnTo>
                  <a:lnTo>
                    <a:pt x="630" y="374"/>
                  </a:lnTo>
                  <a:lnTo>
                    <a:pt x="603" y="394"/>
                  </a:lnTo>
                  <a:lnTo>
                    <a:pt x="597" y="390"/>
                  </a:lnTo>
                  <a:lnTo>
                    <a:pt x="605" y="374"/>
                  </a:lnTo>
                  <a:lnTo>
                    <a:pt x="619" y="355"/>
                  </a:lnTo>
                  <a:lnTo>
                    <a:pt x="611" y="342"/>
                  </a:lnTo>
                  <a:lnTo>
                    <a:pt x="594" y="354"/>
                  </a:lnTo>
                  <a:lnTo>
                    <a:pt x="586" y="357"/>
                  </a:lnTo>
                  <a:lnTo>
                    <a:pt x="575" y="374"/>
                  </a:lnTo>
                  <a:lnTo>
                    <a:pt x="565" y="383"/>
                  </a:lnTo>
                  <a:lnTo>
                    <a:pt x="561" y="383"/>
                  </a:lnTo>
                  <a:lnTo>
                    <a:pt x="553" y="350"/>
                  </a:lnTo>
                  <a:lnTo>
                    <a:pt x="547" y="349"/>
                  </a:lnTo>
                  <a:lnTo>
                    <a:pt x="535" y="376"/>
                  </a:lnTo>
                  <a:lnTo>
                    <a:pt x="532" y="396"/>
                  </a:lnTo>
                  <a:lnTo>
                    <a:pt x="513" y="421"/>
                  </a:lnTo>
                  <a:lnTo>
                    <a:pt x="499" y="471"/>
                  </a:lnTo>
                  <a:lnTo>
                    <a:pt x="490" y="497"/>
                  </a:lnTo>
                  <a:lnTo>
                    <a:pt x="461" y="521"/>
                  </a:lnTo>
                  <a:lnTo>
                    <a:pt x="453" y="504"/>
                  </a:lnTo>
                  <a:lnTo>
                    <a:pt x="450" y="471"/>
                  </a:lnTo>
                  <a:lnTo>
                    <a:pt x="445" y="464"/>
                  </a:lnTo>
                  <a:lnTo>
                    <a:pt x="435" y="450"/>
                  </a:lnTo>
                  <a:lnTo>
                    <a:pt x="436" y="437"/>
                  </a:lnTo>
                  <a:lnTo>
                    <a:pt x="433" y="410"/>
                  </a:lnTo>
                  <a:lnTo>
                    <a:pt x="421" y="396"/>
                  </a:lnTo>
                  <a:lnTo>
                    <a:pt x="393" y="376"/>
                  </a:lnTo>
                  <a:lnTo>
                    <a:pt x="381" y="358"/>
                  </a:lnTo>
                  <a:lnTo>
                    <a:pt x="352" y="353"/>
                  </a:lnTo>
                  <a:lnTo>
                    <a:pt x="309" y="353"/>
                  </a:lnTo>
                  <a:lnTo>
                    <a:pt x="297" y="346"/>
                  </a:lnTo>
                  <a:lnTo>
                    <a:pt x="271" y="344"/>
                  </a:lnTo>
                  <a:lnTo>
                    <a:pt x="235" y="339"/>
                  </a:lnTo>
                  <a:lnTo>
                    <a:pt x="229" y="329"/>
                  </a:lnTo>
                  <a:lnTo>
                    <a:pt x="202" y="318"/>
                  </a:lnTo>
                  <a:lnTo>
                    <a:pt x="170" y="310"/>
                  </a:lnTo>
                  <a:lnTo>
                    <a:pt x="138" y="301"/>
                  </a:lnTo>
                  <a:lnTo>
                    <a:pt x="102" y="287"/>
                  </a:lnTo>
                  <a:lnTo>
                    <a:pt x="75" y="275"/>
                  </a:lnTo>
                  <a:lnTo>
                    <a:pt x="60" y="275"/>
                  </a:lnTo>
                  <a:lnTo>
                    <a:pt x="50" y="275"/>
                  </a:lnTo>
                  <a:lnTo>
                    <a:pt x="42" y="265"/>
                  </a:lnTo>
                  <a:lnTo>
                    <a:pt x="35" y="253"/>
                  </a:lnTo>
                  <a:lnTo>
                    <a:pt x="0" y="243"/>
                  </a:lnTo>
                  <a:lnTo>
                    <a:pt x="0" y="23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9" name="Freeform 168"/>
            <p:cNvSpPr>
              <a:spLocks/>
            </p:cNvSpPr>
            <p:nvPr/>
          </p:nvSpPr>
          <p:spPr bwMode="auto">
            <a:xfrm>
              <a:off x="9255479" y="2096775"/>
              <a:ext cx="571986" cy="631659"/>
            </a:xfrm>
            <a:custGeom>
              <a:avLst/>
              <a:gdLst/>
              <a:ahLst/>
              <a:cxnLst>
                <a:cxn ang="0">
                  <a:pos x="815" y="300"/>
                </a:cxn>
                <a:cxn ang="0">
                  <a:pos x="801" y="246"/>
                </a:cxn>
                <a:cxn ang="0">
                  <a:pos x="732" y="203"/>
                </a:cxn>
                <a:cxn ang="0">
                  <a:pos x="651" y="194"/>
                </a:cxn>
                <a:cxn ang="0">
                  <a:pos x="582" y="168"/>
                </a:cxn>
                <a:cxn ang="0">
                  <a:pos x="482" y="137"/>
                </a:cxn>
                <a:cxn ang="0">
                  <a:pos x="430" y="125"/>
                </a:cxn>
                <a:cxn ang="0">
                  <a:pos x="380" y="93"/>
                </a:cxn>
                <a:cxn ang="0">
                  <a:pos x="361" y="83"/>
                </a:cxn>
                <a:cxn ang="0">
                  <a:pos x="324" y="79"/>
                </a:cxn>
                <a:cxn ang="0">
                  <a:pos x="312" y="67"/>
                </a:cxn>
                <a:cxn ang="0">
                  <a:pos x="326" y="10"/>
                </a:cxn>
                <a:cxn ang="0">
                  <a:pos x="283" y="15"/>
                </a:cxn>
                <a:cxn ang="0">
                  <a:pos x="217" y="42"/>
                </a:cxn>
                <a:cxn ang="0">
                  <a:pos x="153" y="72"/>
                </a:cxn>
                <a:cxn ang="0">
                  <a:pos x="96" y="68"/>
                </a:cxn>
                <a:cxn ang="0">
                  <a:pos x="21" y="255"/>
                </a:cxn>
                <a:cxn ang="0">
                  <a:pos x="34" y="332"/>
                </a:cxn>
                <a:cxn ang="0">
                  <a:pos x="47" y="521"/>
                </a:cxn>
                <a:cxn ang="0">
                  <a:pos x="194" y="626"/>
                </a:cxn>
                <a:cxn ang="0">
                  <a:pos x="281" y="707"/>
                </a:cxn>
                <a:cxn ang="0">
                  <a:pos x="292" y="804"/>
                </a:cxn>
                <a:cxn ang="0">
                  <a:pos x="303" y="869"/>
                </a:cxn>
                <a:cxn ang="0">
                  <a:pos x="312" y="944"/>
                </a:cxn>
                <a:cxn ang="0">
                  <a:pos x="346" y="952"/>
                </a:cxn>
                <a:cxn ang="0">
                  <a:pos x="360" y="959"/>
                </a:cxn>
                <a:cxn ang="0">
                  <a:pos x="380" y="972"/>
                </a:cxn>
                <a:cxn ang="0">
                  <a:pos x="856" y="906"/>
                </a:cxn>
                <a:cxn ang="0">
                  <a:pos x="829" y="797"/>
                </a:cxn>
                <a:cxn ang="0">
                  <a:pos x="849" y="722"/>
                </a:cxn>
                <a:cxn ang="0">
                  <a:pos x="845" y="651"/>
                </a:cxn>
                <a:cxn ang="0">
                  <a:pos x="856" y="608"/>
                </a:cxn>
                <a:cxn ang="0">
                  <a:pos x="863" y="562"/>
                </a:cxn>
                <a:cxn ang="0">
                  <a:pos x="876" y="489"/>
                </a:cxn>
                <a:cxn ang="0">
                  <a:pos x="919" y="394"/>
                </a:cxn>
                <a:cxn ang="0">
                  <a:pos x="934" y="366"/>
                </a:cxn>
                <a:cxn ang="0">
                  <a:pos x="934" y="340"/>
                </a:cxn>
                <a:cxn ang="0">
                  <a:pos x="904" y="368"/>
                </a:cxn>
                <a:cxn ang="0">
                  <a:pos x="870" y="428"/>
                </a:cxn>
                <a:cxn ang="0">
                  <a:pos x="822" y="469"/>
                </a:cxn>
                <a:cxn ang="0">
                  <a:pos x="780" y="496"/>
                </a:cxn>
                <a:cxn ang="0">
                  <a:pos x="811" y="433"/>
                </a:cxn>
                <a:cxn ang="0">
                  <a:pos x="834" y="403"/>
                </a:cxn>
                <a:cxn ang="0">
                  <a:pos x="836" y="361"/>
                </a:cxn>
              </a:cxnLst>
              <a:rect l="0" t="0" r="r" b="b"/>
              <a:pathLst>
                <a:path w="934" h="988">
                  <a:moveTo>
                    <a:pt x="830" y="321"/>
                  </a:moveTo>
                  <a:lnTo>
                    <a:pt x="825" y="314"/>
                  </a:lnTo>
                  <a:lnTo>
                    <a:pt x="815" y="300"/>
                  </a:lnTo>
                  <a:lnTo>
                    <a:pt x="816" y="287"/>
                  </a:lnTo>
                  <a:lnTo>
                    <a:pt x="813" y="260"/>
                  </a:lnTo>
                  <a:lnTo>
                    <a:pt x="801" y="246"/>
                  </a:lnTo>
                  <a:lnTo>
                    <a:pt x="773" y="226"/>
                  </a:lnTo>
                  <a:lnTo>
                    <a:pt x="761" y="208"/>
                  </a:lnTo>
                  <a:lnTo>
                    <a:pt x="732" y="203"/>
                  </a:lnTo>
                  <a:lnTo>
                    <a:pt x="689" y="203"/>
                  </a:lnTo>
                  <a:lnTo>
                    <a:pt x="677" y="196"/>
                  </a:lnTo>
                  <a:lnTo>
                    <a:pt x="651" y="194"/>
                  </a:lnTo>
                  <a:lnTo>
                    <a:pt x="615" y="189"/>
                  </a:lnTo>
                  <a:lnTo>
                    <a:pt x="609" y="179"/>
                  </a:lnTo>
                  <a:lnTo>
                    <a:pt x="582" y="168"/>
                  </a:lnTo>
                  <a:lnTo>
                    <a:pt x="550" y="160"/>
                  </a:lnTo>
                  <a:lnTo>
                    <a:pt x="518" y="151"/>
                  </a:lnTo>
                  <a:lnTo>
                    <a:pt x="482" y="137"/>
                  </a:lnTo>
                  <a:lnTo>
                    <a:pt x="455" y="125"/>
                  </a:lnTo>
                  <a:lnTo>
                    <a:pt x="440" y="125"/>
                  </a:lnTo>
                  <a:lnTo>
                    <a:pt x="430" y="125"/>
                  </a:lnTo>
                  <a:lnTo>
                    <a:pt x="422" y="115"/>
                  </a:lnTo>
                  <a:lnTo>
                    <a:pt x="415" y="103"/>
                  </a:lnTo>
                  <a:lnTo>
                    <a:pt x="380" y="93"/>
                  </a:lnTo>
                  <a:lnTo>
                    <a:pt x="380" y="89"/>
                  </a:lnTo>
                  <a:lnTo>
                    <a:pt x="378" y="89"/>
                  </a:lnTo>
                  <a:lnTo>
                    <a:pt x="361" y="83"/>
                  </a:lnTo>
                  <a:lnTo>
                    <a:pt x="347" y="72"/>
                  </a:lnTo>
                  <a:lnTo>
                    <a:pt x="336" y="67"/>
                  </a:lnTo>
                  <a:lnTo>
                    <a:pt x="324" y="79"/>
                  </a:lnTo>
                  <a:lnTo>
                    <a:pt x="311" y="82"/>
                  </a:lnTo>
                  <a:lnTo>
                    <a:pt x="305" y="75"/>
                  </a:lnTo>
                  <a:lnTo>
                    <a:pt x="312" y="67"/>
                  </a:lnTo>
                  <a:lnTo>
                    <a:pt x="314" y="38"/>
                  </a:lnTo>
                  <a:lnTo>
                    <a:pt x="319" y="29"/>
                  </a:lnTo>
                  <a:lnTo>
                    <a:pt x="326" y="10"/>
                  </a:lnTo>
                  <a:lnTo>
                    <a:pt x="312" y="0"/>
                  </a:lnTo>
                  <a:lnTo>
                    <a:pt x="300" y="4"/>
                  </a:lnTo>
                  <a:lnTo>
                    <a:pt x="283" y="15"/>
                  </a:lnTo>
                  <a:lnTo>
                    <a:pt x="262" y="18"/>
                  </a:lnTo>
                  <a:lnTo>
                    <a:pt x="242" y="28"/>
                  </a:lnTo>
                  <a:lnTo>
                    <a:pt x="217" y="42"/>
                  </a:lnTo>
                  <a:lnTo>
                    <a:pt x="181" y="58"/>
                  </a:lnTo>
                  <a:lnTo>
                    <a:pt x="169" y="74"/>
                  </a:lnTo>
                  <a:lnTo>
                    <a:pt x="153" y="72"/>
                  </a:lnTo>
                  <a:lnTo>
                    <a:pt x="128" y="63"/>
                  </a:lnTo>
                  <a:lnTo>
                    <a:pt x="114" y="49"/>
                  </a:lnTo>
                  <a:lnTo>
                    <a:pt x="96" y="68"/>
                  </a:lnTo>
                  <a:lnTo>
                    <a:pt x="95" y="197"/>
                  </a:lnTo>
                  <a:lnTo>
                    <a:pt x="31" y="237"/>
                  </a:lnTo>
                  <a:lnTo>
                    <a:pt x="21" y="255"/>
                  </a:lnTo>
                  <a:lnTo>
                    <a:pt x="0" y="307"/>
                  </a:lnTo>
                  <a:lnTo>
                    <a:pt x="21" y="332"/>
                  </a:lnTo>
                  <a:lnTo>
                    <a:pt x="34" y="332"/>
                  </a:lnTo>
                  <a:lnTo>
                    <a:pt x="22" y="411"/>
                  </a:lnTo>
                  <a:lnTo>
                    <a:pt x="20" y="497"/>
                  </a:lnTo>
                  <a:lnTo>
                    <a:pt x="47" y="521"/>
                  </a:lnTo>
                  <a:lnTo>
                    <a:pt x="90" y="543"/>
                  </a:lnTo>
                  <a:lnTo>
                    <a:pt x="151" y="579"/>
                  </a:lnTo>
                  <a:lnTo>
                    <a:pt x="194" y="626"/>
                  </a:lnTo>
                  <a:lnTo>
                    <a:pt x="210" y="647"/>
                  </a:lnTo>
                  <a:lnTo>
                    <a:pt x="242" y="669"/>
                  </a:lnTo>
                  <a:lnTo>
                    <a:pt x="281" y="707"/>
                  </a:lnTo>
                  <a:lnTo>
                    <a:pt x="283" y="740"/>
                  </a:lnTo>
                  <a:lnTo>
                    <a:pt x="281" y="773"/>
                  </a:lnTo>
                  <a:lnTo>
                    <a:pt x="292" y="804"/>
                  </a:lnTo>
                  <a:lnTo>
                    <a:pt x="303" y="820"/>
                  </a:lnTo>
                  <a:lnTo>
                    <a:pt x="303" y="852"/>
                  </a:lnTo>
                  <a:lnTo>
                    <a:pt x="303" y="869"/>
                  </a:lnTo>
                  <a:lnTo>
                    <a:pt x="303" y="895"/>
                  </a:lnTo>
                  <a:lnTo>
                    <a:pt x="312" y="923"/>
                  </a:lnTo>
                  <a:lnTo>
                    <a:pt x="312" y="944"/>
                  </a:lnTo>
                  <a:lnTo>
                    <a:pt x="336" y="944"/>
                  </a:lnTo>
                  <a:lnTo>
                    <a:pt x="336" y="944"/>
                  </a:lnTo>
                  <a:lnTo>
                    <a:pt x="346" y="952"/>
                  </a:lnTo>
                  <a:lnTo>
                    <a:pt x="354" y="958"/>
                  </a:lnTo>
                  <a:lnTo>
                    <a:pt x="360" y="959"/>
                  </a:lnTo>
                  <a:lnTo>
                    <a:pt x="360" y="959"/>
                  </a:lnTo>
                  <a:lnTo>
                    <a:pt x="365" y="962"/>
                  </a:lnTo>
                  <a:lnTo>
                    <a:pt x="372" y="966"/>
                  </a:lnTo>
                  <a:lnTo>
                    <a:pt x="380" y="972"/>
                  </a:lnTo>
                  <a:lnTo>
                    <a:pt x="394" y="988"/>
                  </a:lnTo>
                  <a:lnTo>
                    <a:pt x="856" y="962"/>
                  </a:lnTo>
                  <a:lnTo>
                    <a:pt x="856" y="906"/>
                  </a:lnTo>
                  <a:lnTo>
                    <a:pt x="856" y="890"/>
                  </a:lnTo>
                  <a:lnTo>
                    <a:pt x="831" y="831"/>
                  </a:lnTo>
                  <a:lnTo>
                    <a:pt x="829" y="797"/>
                  </a:lnTo>
                  <a:lnTo>
                    <a:pt x="831" y="762"/>
                  </a:lnTo>
                  <a:lnTo>
                    <a:pt x="843" y="734"/>
                  </a:lnTo>
                  <a:lnTo>
                    <a:pt x="849" y="722"/>
                  </a:lnTo>
                  <a:lnTo>
                    <a:pt x="856" y="707"/>
                  </a:lnTo>
                  <a:lnTo>
                    <a:pt x="845" y="682"/>
                  </a:lnTo>
                  <a:lnTo>
                    <a:pt x="845" y="651"/>
                  </a:lnTo>
                  <a:lnTo>
                    <a:pt x="848" y="630"/>
                  </a:lnTo>
                  <a:lnTo>
                    <a:pt x="856" y="618"/>
                  </a:lnTo>
                  <a:lnTo>
                    <a:pt x="856" y="608"/>
                  </a:lnTo>
                  <a:lnTo>
                    <a:pt x="876" y="591"/>
                  </a:lnTo>
                  <a:lnTo>
                    <a:pt x="876" y="582"/>
                  </a:lnTo>
                  <a:lnTo>
                    <a:pt x="863" y="562"/>
                  </a:lnTo>
                  <a:lnTo>
                    <a:pt x="865" y="547"/>
                  </a:lnTo>
                  <a:lnTo>
                    <a:pt x="869" y="512"/>
                  </a:lnTo>
                  <a:lnTo>
                    <a:pt x="876" y="489"/>
                  </a:lnTo>
                  <a:lnTo>
                    <a:pt x="891" y="459"/>
                  </a:lnTo>
                  <a:lnTo>
                    <a:pt x="911" y="412"/>
                  </a:lnTo>
                  <a:lnTo>
                    <a:pt x="919" y="394"/>
                  </a:lnTo>
                  <a:lnTo>
                    <a:pt x="919" y="382"/>
                  </a:lnTo>
                  <a:lnTo>
                    <a:pt x="934" y="373"/>
                  </a:lnTo>
                  <a:lnTo>
                    <a:pt x="934" y="366"/>
                  </a:lnTo>
                  <a:lnTo>
                    <a:pt x="934" y="358"/>
                  </a:lnTo>
                  <a:lnTo>
                    <a:pt x="934" y="348"/>
                  </a:lnTo>
                  <a:lnTo>
                    <a:pt x="934" y="340"/>
                  </a:lnTo>
                  <a:lnTo>
                    <a:pt x="934" y="328"/>
                  </a:lnTo>
                  <a:lnTo>
                    <a:pt x="917" y="347"/>
                  </a:lnTo>
                  <a:lnTo>
                    <a:pt x="904" y="368"/>
                  </a:lnTo>
                  <a:lnTo>
                    <a:pt x="897" y="387"/>
                  </a:lnTo>
                  <a:lnTo>
                    <a:pt x="886" y="416"/>
                  </a:lnTo>
                  <a:lnTo>
                    <a:pt x="870" y="428"/>
                  </a:lnTo>
                  <a:lnTo>
                    <a:pt x="841" y="440"/>
                  </a:lnTo>
                  <a:lnTo>
                    <a:pt x="830" y="459"/>
                  </a:lnTo>
                  <a:lnTo>
                    <a:pt x="822" y="469"/>
                  </a:lnTo>
                  <a:lnTo>
                    <a:pt x="815" y="489"/>
                  </a:lnTo>
                  <a:lnTo>
                    <a:pt x="794" y="511"/>
                  </a:lnTo>
                  <a:lnTo>
                    <a:pt x="780" y="496"/>
                  </a:lnTo>
                  <a:lnTo>
                    <a:pt x="795" y="478"/>
                  </a:lnTo>
                  <a:lnTo>
                    <a:pt x="808" y="446"/>
                  </a:lnTo>
                  <a:lnTo>
                    <a:pt x="811" y="433"/>
                  </a:lnTo>
                  <a:lnTo>
                    <a:pt x="813" y="421"/>
                  </a:lnTo>
                  <a:lnTo>
                    <a:pt x="825" y="411"/>
                  </a:lnTo>
                  <a:lnTo>
                    <a:pt x="834" y="403"/>
                  </a:lnTo>
                  <a:lnTo>
                    <a:pt x="837" y="393"/>
                  </a:lnTo>
                  <a:lnTo>
                    <a:pt x="831" y="369"/>
                  </a:lnTo>
                  <a:lnTo>
                    <a:pt x="836" y="361"/>
                  </a:lnTo>
                  <a:lnTo>
                    <a:pt x="833" y="354"/>
                  </a:lnTo>
                  <a:lnTo>
                    <a:pt x="830" y="32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0" name="Freeform 169"/>
            <p:cNvSpPr>
              <a:spLocks/>
            </p:cNvSpPr>
            <p:nvPr/>
          </p:nvSpPr>
          <p:spPr bwMode="auto">
            <a:xfrm>
              <a:off x="10097826" y="2695796"/>
              <a:ext cx="454278" cy="549102"/>
            </a:xfrm>
            <a:custGeom>
              <a:avLst/>
              <a:gdLst/>
              <a:ahLst/>
              <a:cxnLst>
                <a:cxn ang="0">
                  <a:pos x="623" y="43"/>
                </a:cxn>
                <a:cxn ang="0">
                  <a:pos x="554" y="93"/>
                </a:cxn>
                <a:cxn ang="0">
                  <a:pos x="512" y="125"/>
                </a:cxn>
                <a:cxn ang="0">
                  <a:pos x="482" y="144"/>
                </a:cxn>
                <a:cxn ang="0">
                  <a:pos x="451" y="144"/>
                </a:cxn>
                <a:cxn ang="0">
                  <a:pos x="402" y="178"/>
                </a:cxn>
                <a:cxn ang="0">
                  <a:pos x="376" y="178"/>
                </a:cxn>
                <a:cxn ang="0">
                  <a:pos x="353" y="168"/>
                </a:cxn>
                <a:cxn ang="0">
                  <a:pos x="326" y="158"/>
                </a:cxn>
                <a:cxn ang="0">
                  <a:pos x="297" y="147"/>
                </a:cxn>
                <a:cxn ang="0">
                  <a:pos x="253" y="129"/>
                </a:cxn>
                <a:cxn ang="0">
                  <a:pos x="0" y="157"/>
                </a:cxn>
                <a:cxn ang="0">
                  <a:pos x="87" y="745"/>
                </a:cxn>
                <a:cxn ang="0">
                  <a:pos x="118" y="729"/>
                </a:cxn>
                <a:cxn ang="0">
                  <a:pos x="165" y="772"/>
                </a:cxn>
                <a:cxn ang="0">
                  <a:pos x="185" y="804"/>
                </a:cxn>
                <a:cxn ang="0">
                  <a:pos x="229" y="810"/>
                </a:cxn>
                <a:cxn ang="0">
                  <a:pos x="250" y="833"/>
                </a:cxn>
                <a:cxn ang="0">
                  <a:pos x="269" y="819"/>
                </a:cxn>
                <a:cxn ang="0">
                  <a:pos x="283" y="805"/>
                </a:cxn>
                <a:cxn ang="0">
                  <a:pos x="326" y="824"/>
                </a:cxn>
                <a:cxn ang="0">
                  <a:pos x="366" y="809"/>
                </a:cxn>
                <a:cxn ang="0">
                  <a:pos x="387" y="787"/>
                </a:cxn>
                <a:cxn ang="0">
                  <a:pos x="407" y="804"/>
                </a:cxn>
                <a:cxn ang="0">
                  <a:pos x="455" y="848"/>
                </a:cxn>
                <a:cxn ang="0">
                  <a:pos x="466" y="859"/>
                </a:cxn>
                <a:cxn ang="0">
                  <a:pos x="504" y="816"/>
                </a:cxn>
                <a:cxn ang="0">
                  <a:pos x="518" y="779"/>
                </a:cxn>
                <a:cxn ang="0">
                  <a:pos x="548" y="708"/>
                </a:cxn>
                <a:cxn ang="0">
                  <a:pos x="573" y="712"/>
                </a:cxn>
                <a:cxn ang="0">
                  <a:pos x="593" y="638"/>
                </a:cxn>
                <a:cxn ang="0">
                  <a:pos x="647" y="605"/>
                </a:cxn>
                <a:cxn ang="0">
                  <a:pos x="706" y="543"/>
                </a:cxn>
                <a:cxn ang="0">
                  <a:pos x="716" y="498"/>
                </a:cxn>
                <a:cxn ang="0">
                  <a:pos x="720" y="427"/>
                </a:cxn>
                <a:cxn ang="0">
                  <a:pos x="731" y="384"/>
                </a:cxn>
                <a:cxn ang="0">
                  <a:pos x="731" y="334"/>
                </a:cxn>
                <a:cxn ang="0">
                  <a:pos x="731" y="305"/>
                </a:cxn>
                <a:cxn ang="0">
                  <a:pos x="694" y="0"/>
                </a:cxn>
              </a:cxnLst>
              <a:rect l="0" t="0" r="r" b="b"/>
              <a:pathLst>
                <a:path w="742" h="859">
                  <a:moveTo>
                    <a:pt x="662" y="25"/>
                  </a:moveTo>
                  <a:lnTo>
                    <a:pt x="623" y="43"/>
                  </a:lnTo>
                  <a:lnTo>
                    <a:pt x="591" y="72"/>
                  </a:lnTo>
                  <a:lnTo>
                    <a:pt x="554" y="93"/>
                  </a:lnTo>
                  <a:lnTo>
                    <a:pt x="526" y="115"/>
                  </a:lnTo>
                  <a:lnTo>
                    <a:pt x="512" y="125"/>
                  </a:lnTo>
                  <a:lnTo>
                    <a:pt x="495" y="133"/>
                  </a:lnTo>
                  <a:lnTo>
                    <a:pt x="482" y="144"/>
                  </a:lnTo>
                  <a:lnTo>
                    <a:pt x="466" y="144"/>
                  </a:lnTo>
                  <a:lnTo>
                    <a:pt x="451" y="144"/>
                  </a:lnTo>
                  <a:lnTo>
                    <a:pt x="425" y="161"/>
                  </a:lnTo>
                  <a:lnTo>
                    <a:pt x="402" y="178"/>
                  </a:lnTo>
                  <a:lnTo>
                    <a:pt x="387" y="178"/>
                  </a:lnTo>
                  <a:lnTo>
                    <a:pt x="376" y="178"/>
                  </a:lnTo>
                  <a:lnTo>
                    <a:pt x="371" y="178"/>
                  </a:lnTo>
                  <a:lnTo>
                    <a:pt x="353" y="168"/>
                  </a:lnTo>
                  <a:lnTo>
                    <a:pt x="337" y="157"/>
                  </a:lnTo>
                  <a:lnTo>
                    <a:pt x="326" y="158"/>
                  </a:lnTo>
                  <a:lnTo>
                    <a:pt x="308" y="154"/>
                  </a:lnTo>
                  <a:lnTo>
                    <a:pt x="297" y="147"/>
                  </a:lnTo>
                  <a:lnTo>
                    <a:pt x="276" y="133"/>
                  </a:lnTo>
                  <a:lnTo>
                    <a:pt x="253" y="129"/>
                  </a:lnTo>
                  <a:lnTo>
                    <a:pt x="214" y="121"/>
                  </a:lnTo>
                  <a:lnTo>
                    <a:pt x="0" y="157"/>
                  </a:lnTo>
                  <a:lnTo>
                    <a:pt x="58" y="736"/>
                  </a:lnTo>
                  <a:lnTo>
                    <a:pt x="87" y="745"/>
                  </a:lnTo>
                  <a:lnTo>
                    <a:pt x="111" y="736"/>
                  </a:lnTo>
                  <a:lnTo>
                    <a:pt x="118" y="729"/>
                  </a:lnTo>
                  <a:lnTo>
                    <a:pt x="142" y="751"/>
                  </a:lnTo>
                  <a:lnTo>
                    <a:pt x="165" y="772"/>
                  </a:lnTo>
                  <a:lnTo>
                    <a:pt x="174" y="791"/>
                  </a:lnTo>
                  <a:lnTo>
                    <a:pt x="185" y="804"/>
                  </a:lnTo>
                  <a:lnTo>
                    <a:pt x="212" y="806"/>
                  </a:lnTo>
                  <a:lnTo>
                    <a:pt x="229" y="810"/>
                  </a:lnTo>
                  <a:lnTo>
                    <a:pt x="243" y="817"/>
                  </a:lnTo>
                  <a:lnTo>
                    <a:pt x="250" y="833"/>
                  </a:lnTo>
                  <a:lnTo>
                    <a:pt x="262" y="826"/>
                  </a:lnTo>
                  <a:lnTo>
                    <a:pt x="269" y="819"/>
                  </a:lnTo>
                  <a:lnTo>
                    <a:pt x="278" y="806"/>
                  </a:lnTo>
                  <a:lnTo>
                    <a:pt x="283" y="805"/>
                  </a:lnTo>
                  <a:lnTo>
                    <a:pt x="300" y="812"/>
                  </a:lnTo>
                  <a:lnTo>
                    <a:pt x="326" y="824"/>
                  </a:lnTo>
                  <a:lnTo>
                    <a:pt x="357" y="816"/>
                  </a:lnTo>
                  <a:lnTo>
                    <a:pt x="366" y="809"/>
                  </a:lnTo>
                  <a:lnTo>
                    <a:pt x="375" y="797"/>
                  </a:lnTo>
                  <a:lnTo>
                    <a:pt x="387" y="787"/>
                  </a:lnTo>
                  <a:lnTo>
                    <a:pt x="394" y="784"/>
                  </a:lnTo>
                  <a:lnTo>
                    <a:pt x="407" y="804"/>
                  </a:lnTo>
                  <a:lnTo>
                    <a:pt x="429" y="830"/>
                  </a:lnTo>
                  <a:lnTo>
                    <a:pt x="455" y="848"/>
                  </a:lnTo>
                  <a:lnTo>
                    <a:pt x="469" y="856"/>
                  </a:lnTo>
                  <a:lnTo>
                    <a:pt x="466" y="859"/>
                  </a:lnTo>
                  <a:lnTo>
                    <a:pt x="482" y="842"/>
                  </a:lnTo>
                  <a:lnTo>
                    <a:pt x="504" y="816"/>
                  </a:lnTo>
                  <a:lnTo>
                    <a:pt x="518" y="801"/>
                  </a:lnTo>
                  <a:lnTo>
                    <a:pt x="518" y="779"/>
                  </a:lnTo>
                  <a:lnTo>
                    <a:pt x="527" y="719"/>
                  </a:lnTo>
                  <a:lnTo>
                    <a:pt x="548" y="708"/>
                  </a:lnTo>
                  <a:lnTo>
                    <a:pt x="565" y="719"/>
                  </a:lnTo>
                  <a:lnTo>
                    <a:pt x="573" y="712"/>
                  </a:lnTo>
                  <a:lnTo>
                    <a:pt x="580" y="661"/>
                  </a:lnTo>
                  <a:lnTo>
                    <a:pt x="593" y="638"/>
                  </a:lnTo>
                  <a:lnTo>
                    <a:pt x="618" y="605"/>
                  </a:lnTo>
                  <a:lnTo>
                    <a:pt x="647" y="605"/>
                  </a:lnTo>
                  <a:lnTo>
                    <a:pt x="666" y="584"/>
                  </a:lnTo>
                  <a:lnTo>
                    <a:pt x="706" y="543"/>
                  </a:lnTo>
                  <a:lnTo>
                    <a:pt x="716" y="519"/>
                  </a:lnTo>
                  <a:lnTo>
                    <a:pt x="716" y="498"/>
                  </a:lnTo>
                  <a:lnTo>
                    <a:pt x="720" y="458"/>
                  </a:lnTo>
                  <a:lnTo>
                    <a:pt x="720" y="427"/>
                  </a:lnTo>
                  <a:lnTo>
                    <a:pt x="731" y="409"/>
                  </a:lnTo>
                  <a:lnTo>
                    <a:pt x="731" y="384"/>
                  </a:lnTo>
                  <a:lnTo>
                    <a:pt x="731" y="344"/>
                  </a:lnTo>
                  <a:lnTo>
                    <a:pt x="731" y="334"/>
                  </a:lnTo>
                  <a:lnTo>
                    <a:pt x="720" y="318"/>
                  </a:lnTo>
                  <a:lnTo>
                    <a:pt x="731" y="305"/>
                  </a:lnTo>
                  <a:lnTo>
                    <a:pt x="742" y="298"/>
                  </a:lnTo>
                  <a:lnTo>
                    <a:pt x="694" y="0"/>
                  </a:lnTo>
                  <a:lnTo>
                    <a:pt x="662" y="25"/>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1" name="Freeform 170"/>
            <p:cNvSpPr>
              <a:spLocks/>
            </p:cNvSpPr>
            <p:nvPr/>
          </p:nvSpPr>
          <p:spPr bwMode="auto">
            <a:xfrm>
              <a:off x="9798039" y="2789873"/>
              <a:ext cx="336570" cy="604780"/>
            </a:xfrm>
            <a:custGeom>
              <a:avLst/>
              <a:gdLst/>
              <a:ahLst/>
              <a:cxnLst>
                <a:cxn ang="0">
                  <a:pos x="30" y="920"/>
                </a:cxn>
                <a:cxn ang="0">
                  <a:pos x="87" y="899"/>
                </a:cxn>
                <a:cxn ang="0">
                  <a:pos x="130" y="899"/>
                </a:cxn>
                <a:cxn ang="0">
                  <a:pos x="168" y="928"/>
                </a:cxn>
                <a:cxn ang="0">
                  <a:pos x="179" y="899"/>
                </a:cxn>
                <a:cxn ang="0">
                  <a:pos x="211" y="884"/>
                </a:cxn>
                <a:cxn ang="0">
                  <a:pos x="244" y="900"/>
                </a:cxn>
                <a:cxn ang="0">
                  <a:pos x="268" y="884"/>
                </a:cxn>
                <a:cxn ang="0">
                  <a:pos x="284" y="848"/>
                </a:cxn>
                <a:cxn ang="0">
                  <a:pos x="298" y="830"/>
                </a:cxn>
                <a:cxn ang="0">
                  <a:pos x="321" y="867"/>
                </a:cxn>
                <a:cxn ang="0">
                  <a:pos x="365" y="864"/>
                </a:cxn>
                <a:cxn ang="0">
                  <a:pos x="376" y="825"/>
                </a:cxn>
                <a:cxn ang="0">
                  <a:pos x="408" y="798"/>
                </a:cxn>
                <a:cxn ang="0">
                  <a:pos x="430" y="763"/>
                </a:cxn>
                <a:cxn ang="0">
                  <a:pos x="440" y="723"/>
                </a:cxn>
                <a:cxn ang="0">
                  <a:pos x="444" y="701"/>
                </a:cxn>
                <a:cxn ang="0">
                  <a:pos x="497" y="688"/>
                </a:cxn>
                <a:cxn ang="0">
                  <a:pos x="540" y="676"/>
                </a:cxn>
                <a:cxn ang="0">
                  <a:pos x="543" y="635"/>
                </a:cxn>
                <a:cxn ang="0">
                  <a:pos x="538" y="613"/>
                </a:cxn>
                <a:cxn ang="0">
                  <a:pos x="545" y="590"/>
                </a:cxn>
                <a:cxn ang="0">
                  <a:pos x="481" y="0"/>
                </a:cxn>
                <a:cxn ang="0">
                  <a:pos x="144" y="27"/>
                </a:cxn>
                <a:cxn ang="0">
                  <a:pos x="83" y="68"/>
                </a:cxn>
                <a:cxn ang="0">
                  <a:pos x="44" y="68"/>
                </a:cxn>
                <a:cxn ang="0">
                  <a:pos x="58" y="583"/>
                </a:cxn>
                <a:cxn ang="0">
                  <a:pos x="58" y="624"/>
                </a:cxn>
                <a:cxn ang="0">
                  <a:pos x="82" y="683"/>
                </a:cxn>
                <a:cxn ang="0">
                  <a:pos x="85" y="735"/>
                </a:cxn>
                <a:cxn ang="0">
                  <a:pos x="62" y="773"/>
                </a:cxn>
                <a:cxn ang="0">
                  <a:pos x="46" y="809"/>
                </a:cxn>
                <a:cxn ang="0">
                  <a:pos x="21" y="859"/>
                </a:cxn>
                <a:cxn ang="0">
                  <a:pos x="0" y="887"/>
                </a:cxn>
                <a:cxn ang="0">
                  <a:pos x="8" y="941"/>
                </a:cxn>
                <a:cxn ang="0">
                  <a:pos x="10" y="945"/>
                </a:cxn>
              </a:cxnLst>
              <a:rect l="0" t="0" r="r" b="b"/>
              <a:pathLst>
                <a:path w="549" h="945">
                  <a:moveTo>
                    <a:pt x="26" y="945"/>
                  </a:moveTo>
                  <a:lnTo>
                    <a:pt x="30" y="920"/>
                  </a:lnTo>
                  <a:lnTo>
                    <a:pt x="72" y="917"/>
                  </a:lnTo>
                  <a:lnTo>
                    <a:pt x="87" y="899"/>
                  </a:lnTo>
                  <a:lnTo>
                    <a:pt x="105" y="899"/>
                  </a:lnTo>
                  <a:lnTo>
                    <a:pt x="130" y="899"/>
                  </a:lnTo>
                  <a:lnTo>
                    <a:pt x="151" y="912"/>
                  </a:lnTo>
                  <a:lnTo>
                    <a:pt x="168" y="928"/>
                  </a:lnTo>
                  <a:lnTo>
                    <a:pt x="179" y="921"/>
                  </a:lnTo>
                  <a:lnTo>
                    <a:pt x="179" y="899"/>
                  </a:lnTo>
                  <a:lnTo>
                    <a:pt x="197" y="895"/>
                  </a:lnTo>
                  <a:lnTo>
                    <a:pt x="211" y="884"/>
                  </a:lnTo>
                  <a:lnTo>
                    <a:pt x="229" y="884"/>
                  </a:lnTo>
                  <a:lnTo>
                    <a:pt x="244" y="900"/>
                  </a:lnTo>
                  <a:lnTo>
                    <a:pt x="264" y="903"/>
                  </a:lnTo>
                  <a:lnTo>
                    <a:pt x="268" y="884"/>
                  </a:lnTo>
                  <a:lnTo>
                    <a:pt x="273" y="867"/>
                  </a:lnTo>
                  <a:lnTo>
                    <a:pt x="284" y="848"/>
                  </a:lnTo>
                  <a:lnTo>
                    <a:pt x="290" y="830"/>
                  </a:lnTo>
                  <a:lnTo>
                    <a:pt x="298" y="830"/>
                  </a:lnTo>
                  <a:lnTo>
                    <a:pt x="308" y="848"/>
                  </a:lnTo>
                  <a:lnTo>
                    <a:pt x="321" y="867"/>
                  </a:lnTo>
                  <a:lnTo>
                    <a:pt x="332" y="869"/>
                  </a:lnTo>
                  <a:lnTo>
                    <a:pt x="365" y="864"/>
                  </a:lnTo>
                  <a:lnTo>
                    <a:pt x="373" y="845"/>
                  </a:lnTo>
                  <a:lnTo>
                    <a:pt x="376" y="825"/>
                  </a:lnTo>
                  <a:lnTo>
                    <a:pt x="391" y="802"/>
                  </a:lnTo>
                  <a:lnTo>
                    <a:pt x="408" y="798"/>
                  </a:lnTo>
                  <a:lnTo>
                    <a:pt x="418" y="785"/>
                  </a:lnTo>
                  <a:lnTo>
                    <a:pt x="430" y="763"/>
                  </a:lnTo>
                  <a:lnTo>
                    <a:pt x="440" y="744"/>
                  </a:lnTo>
                  <a:lnTo>
                    <a:pt x="440" y="723"/>
                  </a:lnTo>
                  <a:lnTo>
                    <a:pt x="444" y="712"/>
                  </a:lnTo>
                  <a:lnTo>
                    <a:pt x="444" y="701"/>
                  </a:lnTo>
                  <a:lnTo>
                    <a:pt x="447" y="694"/>
                  </a:lnTo>
                  <a:lnTo>
                    <a:pt x="497" y="688"/>
                  </a:lnTo>
                  <a:lnTo>
                    <a:pt x="516" y="676"/>
                  </a:lnTo>
                  <a:lnTo>
                    <a:pt x="540" y="676"/>
                  </a:lnTo>
                  <a:lnTo>
                    <a:pt x="549" y="667"/>
                  </a:lnTo>
                  <a:lnTo>
                    <a:pt x="543" y="635"/>
                  </a:lnTo>
                  <a:lnTo>
                    <a:pt x="549" y="626"/>
                  </a:lnTo>
                  <a:lnTo>
                    <a:pt x="538" y="613"/>
                  </a:lnTo>
                  <a:lnTo>
                    <a:pt x="530" y="595"/>
                  </a:lnTo>
                  <a:lnTo>
                    <a:pt x="545" y="590"/>
                  </a:lnTo>
                  <a:lnTo>
                    <a:pt x="487" y="11"/>
                  </a:lnTo>
                  <a:lnTo>
                    <a:pt x="481" y="0"/>
                  </a:lnTo>
                  <a:lnTo>
                    <a:pt x="150" y="22"/>
                  </a:lnTo>
                  <a:lnTo>
                    <a:pt x="144" y="27"/>
                  </a:lnTo>
                  <a:lnTo>
                    <a:pt x="110" y="51"/>
                  </a:lnTo>
                  <a:lnTo>
                    <a:pt x="83" y="68"/>
                  </a:lnTo>
                  <a:lnTo>
                    <a:pt x="69" y="76"/>
                  </a:lnTo>
                  <a:lnTo>
                    <a:pt x="44" y="68"/>
                  </a:lnTo>
                  <a:lnTo>
                    <a:pt x="64" y="569"/>
                  </a:lnTo>
                  <a:lnTo>
                    <a:pt x="58" y="583"/>
                  </a:lnTo>
                  <a:lnTo>
                    <a:pt x="55" y="601"/>
                  </a:lnTo>
                  <a:lnTo>
                    <a:pt x="58" y="624"/>
                  </a:lnTo>
                  <a:lnTo>
                    <a:pt x="62" y="646"/>
                  </a:lnTo>
                  <a:lnTo>
                    <a:pt x="82" y="683"/>
                  </a:lnTo>
                  <a:lnTo>
                    <a:pt x="90" y="719"/>
                  </a:lnTo>
                  <a:lnTo>
                    <a:pt x="85" y="735"/>
                  </a:lnTo>
                  <a:lnTo>
                    <a:pt x="72" y="751"/>
                  </a:lnTo>
                  <a:lnTo>
                    <a:pt x="62" y="773"/>
                  </a:lnTo>
                  <a:lnTo>
                    <a:pt x="58" y="798"/>
                  </a:lnTo>
                  <a:lnTo>
                    <a:pt x="46" y="809"/>
                  </a:lnTo>
                  <a:lnTo>
                    <a:pt x="24" y="828"/>
                  </a:lnTo>
                  <a:lnTo>
                    <a:pt x="21" y="859"/>
                  </a:lnTo>
                  <a:lnTo>
                    <a:pt x="11" y="869"/>
                  </a:lnTo>
                  <a:lnTo>
                    <a:pt x="0" y="887"/>
                  </a:lnTo>
                  <a:lnTo>
                    <a:pt x="4" y="916"/>
                  </a:lnTo>
                  <a:lnTo>
                    <a:pt x="8" y="941"/>
                  </a:lnTo>
                  <a:lnTo>
                    <a:pt x="10" y="945"/>
                  </a:lnTo>
                  <a:lnTo>
                    <a:pt x="10" y="945"/>
                  </a:lnTo>
                  <a:lnTo>
                    <a:pt x="26" y="945"/>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2" name="Freeform 171"/>
            <p:cNvSpPr>
              <a:spLocks/>
            </p:cNvSpPr>
            <p:nvPr/>
          </p:nvSpPr>
          <p:spPr bwMode="auto">
            <a:xfrm>
              <a:off x="9419167" y="2711155"/>
              <a:ext cx="434048" cy="796774"/>
            </a:xfrm>
            <a:custGeom>
              <a:avLst/>
              <a:gdLst/>
              <a:ahLst/>
              <a:cxnLst>
                <a:cxn ang="0">
                  <a:pos x="481" y="1198"/>
                </a:cxn>
                <a:cxn ang="0">
                  <a:pos x="530" y="1221"/>
                </a:cxn>
                <a:cxn ang="0">
                  <a:pos x="562" y="1221"/>
                </a:cxn>
                <a:cxn ang="0">
                  <a:pos x="563" y="1189"/>
                </a:cxn>
                <a:cxn ang="0">
                  <a:pos x="574" y="1152"/>
                </a:cxn>
                <a:cxn ang="0">
                  <a:pos x="624" y="1131"/>
                </a:cxn>
                <a:cxn ang="0">
                  <a:pos x="613" y="1105"/>
                </a:cxn>
                <a:cxn ang="0">
                  <a:pos x="614" y="1076"/>
                </a:cxn>
                <a:cxn ang="0">
                  <a:pos x="630" y="1066"/>
                </a:cxn>
                <a:cxn ang="0">
                  <a:pos x="624" y="1037"/>
                </a:cxn>
                <a:cxn ang="0">
                  <a:pos x="631" y="990"/>
                </a:cxn>
                <a:cxn ang="0">
                  <a:pos x="644" y="949"/>
                </a:cxn>
                <a:cxn ang="0">
                  <a:pos x="678" y="919"/>
                </a:cxn>
                <a:cxn ang="0">
                  <a:pos x="692" y="872"/>
                </a:cxn>
                <a:cxn ang="0">
                  <a:pos x="710" y="840"/>
                </a:cxn>
                <a:cxn ang="0">
                  <a:pos x="682" y="767"/>
                </a:cxn>
                <a:cxn ang="0">
                  <a:pos x="675" y="722"/>
                </a:cxn>
                <a:cxn ang="0">
                  <a:pos x="684" y="690"/>
                </a:cxn>
                <a:cxn ang="0">
                  <a:pos x="667" y="189"/>
                </a:cxn>
                <a:cxn ang="0">
                  <a:pos x="637" y="143"/>
                </a:cxn>
                <a:cxn ang="0">
                  <a:pos x="620" y="94"/>
                </a:cxn>
                <a:cxn ang="0">
                  <a:pos x="589" y="18"/>
                </a:cxn>
                <a:cxn ang="0">
                  <a:pos x="127" y="26"/>
                </a:cxn>
                <a:cxn ang="0">
                  <a:pos x="120" y="18"/>
                </a:cxn>
                <a:cxn ang="0">
                  <a:pos x="113" y="46"/>
                </a:cxn>
                <a:cxn ang="0">
                  <a:pos x="154" y="80"/>
                </a:cxn>
                <a:cxn ang="0">
                  <a:pos x="206" y="130"/>
                </a:cxn>
                <a:cxn ang="0">
                  <a:pos x="201" y="176"/>
                </a:cxn>
                <a:cxn ang="0">
                  <a:pos x="172" y="237"/>
                </a:cxn>
                <a:cxn ang="0">
                  <a:pos x="145" y="259"/>
                </a:cxn>
                <a:cxn ang="0">
                  <a:pos x="84" y="273"/>
                </a:cxn>
                <a:cxn ang="0">
                  <a:pos x="62" y="302"/>
                </a:cxn>
                <a:cxn ang="0">
                  <a:pos x="84" y="357"/>
                </a:cxn>
                <a:cxn ang="0">
                  <a:pos x="73" y="387"/>
                </a:cxn>
                <a:cxn ang="0">
                  <a:pos x="59" y="422"/>
                </a:cxn>
                <a:cxn ang="0">
                  <a:pos x="12" y="473"/>
                </a:cxn>
                <a:cxn ang="0">
                  <a:pos x="0" y="523"/>
                </a:cxn>
                <a:cxn ang="0">
                  <a:pos x="0" y="626"/>
                </a:cxn>
                <a:cxn ang="0">
                  <a:pos x="113" y="749"/>
                </a:cxn>
                <a:cxn ang="0">
                  <a:pos x="140" y="823"/>
                </a:cxn>
                <a:cxn ang="0">
                  <a:pos x="172" y="834"/>
                </a:cxn>
                <a:cxn ang="0">
                  <a:pos x="213" y="823"/>
                </a:cxn>
                <a:cxn ang="0">
                  <a:pos x="244" y="859"/>
                </a:cxn>
                <a:cxn ang="0">
                  <a:pos x="226" y="917"/>
                </a:cxn>
                <a:cxn ang="0">
                  <a:pos x="213" y="966"/>
                </a:cxn>
                <a:cxn ang="0">
                  <a:pos x="242" y="1021"/>
                </a:cxn>
                <a:cxn ang="0">
                  <a:pos x="292" y="1039"/>
                </a:cxn>
                <a:cxn ang="0">
                  <a:pos x="369" y="1101"/>
                </a:cxn>
                <a:cxn ang="0">
                  <a:pos x="385" y="1177"/>
                </a:cxn>
                <a:cxn ang="0">
                  <a:pos x="405" y="1221"/>
                </a:cxn>
                <a:cxn ang="0">
                  <a:pos x="417" y="1221"/>
                </a:cxn>
                <a:cxn ang="0">
                  <a:pos x="455" y="1213"/>
                </a:cxn>
              </a:cxnLst>
              <a:rect l="0" t="0" r="r" b="b"/>
              <a:pathLst>
                <a:path w="710" h="1243">
                  <a:moveTo>
                    <a:pt x="471" y="1202"/>
                  </a:moveTo>
                  <a:lnTo>
                    <a:pt x="481" y="1198"/>
                  </a:lnTo>
                  <a:lnTo>
                    <a:pt x="506" y="1206"/>
                  </a:lnTo>
                  <a:lnTo>
                    <a:pt x="530" y="1221"/>
                  </a:lnTo>
                  <a:lnTo>
                    <a:pt x="544" y="1221"/>
                  </a:lnTo>
                  <a:lnTo>
                    <a:pt x="562" y="1221"/>
                  </a:lnTo>
                  <a:lnTo>
                    <a:pt x="570" y="1214"/>
                  </a:lnTo>
                  <a:lnTo>
                    <a:pt x="563" y="1189"/>
                  </a:lnTo>
                  <a:lnTo>
                    <a:pt x="560" y="1166"/>
                  </a:lnTo>
                  <a:lnTo>
                    <a:pt x="574" y="1152"/>
                  </a:lnTo>
                  <a:lnTo>
                    <a:pt x="607" y="1139"/>
                  </a:lnTo>
                  <a:lnTo>
                    <a:pt x="624" y="1131"/>
                  </a:lnTo>
                  <a:lnTo>
                    <a:pt x="619" y="1117"/>
                  </a:lnTo>
                  <a:lnTo>
                    <a:pt x="613" y="1105"/>
                  </a:lnTo>
                  <a:lnTo>
                    <a:pt x="610" y="1092"/>
                  </a:lnTo>
                  <a:lnTo>
                    <a:pt x="614" y="1076"/>
                  </a:lnTo>
                  <a:lnTo>
                    <a:pt x="630" y="1066"/>
                  </a:lnTo>
                  <a:lnTo>
                    <a:pt x="630" y="1066"/>
                  </a:lnTo>
                  <a:lnTo>
                    <a:pt x="628" y="1062"/>
                  </a:lnTo>
                  <a:lnTo>
                    <a:pt x="624" y="1037"/>
                  </a:lnTo>
                  <a:lnTo>
                    <a:pt x="620" y="1008"/>
                  </a:lnTo>
                  <a:lnTo>
                    <a:pt x="631" y="990"/>
                  </a:lnTo>
                  <a:lnTo>
                    <a:pt x="641" y="980"/>
                  </a:lnTo>
                  <a:lnTo>
                    <a:pt x="644" y="949"/>
                  </a:lnTo>
                  <a:lnTo>
                    <a:pt x="666" y="930"/>
                  </a:lnTo>
                  <a:lnTo>
                    <a:pt x="678" y="919"/>
                  </a:lnTo>
                  <a:lnTo>
                    <a:pt x="682" y="894"/>
                  </a:lnTo>
                  <a:lnTo>
                    <a:pt x="692" y="872"/>
                  </a:lnTo>
                  <a:lnTo>
                    <a:pt x="705" y="856"/>
                  </a:lnTo>
                  <a:lnTo>
                    <a:pt x="710" y="840"/>
                  </a:lnTo>
                  <a:lnTo>
                    <a:pt x="702" y="804"/>
                  </a:lnTo>
                  <a:lnTo>
                    <a:pt x="682" y="767"/>
                  </a:lnTo>
                  <a:lnTo>
                    <a:pt x="678" y="745"/>
                  </a:lnTo>
                  <a:lnTo>
                    <a:pt x="675" y="722"/>
                  </a:lnTo>
                  <a:lnTo>
                    <a:pt x="678" y="704"/>
                  </a:lnTo>
                  <a:lnTo>
                    <a:pt x="684" y="690"/>
                  </a:lnTo>
                  <a:lnTo>
                    <a:pt x="664" y="189"/>
                  </a:lnTo>
                  <a:lnTo>
                    <a:pt x="667" y="189"/>
                  </a:lnTo>
                  <a:lnTo>
                    <a:pt x="650" y="172"/>
                  </a:lnTo>
                  <a:lnTo>
                    <a:pt x="637" y="143"/>
                  </a:lnTo>
                  <a:lnTo>
                    <a:pt x="628" y="129"/>
                  </a:lnTo>
                  <a:lnTo>
                    <a:pt x="620" y="94"/>
                  </a:lnTo>
                  <a:lnTo>
                    <a:pt x="599" y="75"/>
                  </a:lnTo>
                  <a:lnTo>
                    <a:pt x="589" y="18"/>
                  </a:lnTo>
                  <a:lnTo>
                    <a:pt x="584" y="0"/>
                  </a:lnTo>
                  <a:lnTo>
                    <a:pt x="127" y="26"/>
                  </a:lnTo>
                  <a:lnTo>
                    <a:pt x="120" y="18"/>
                  </a:lnTo>
                  <a:lnTo>
                    <a:pt x="120" y="18"/>
                  </a:lnTo>
                  <a:lnTo>
                    <a:pt x="113" y="33"/>
                  </a:lnTo>
                  <a:lnTo>
                    <a:pt x="113" y="46"/>
                  </a:lnTo>
                  <a:lnTo>
                    <a:pt x="133" y="61"/>
                  </a:lnTo>
                  <a:lnTo>
                    <a:pt x="154" y="80"/>
                  </a:lnTo>
                  <a:lnTo>
                    <a:pt x="181" y="103"/>
                  </a:lnTo>
                  <a:lnTo>
                    <a:pt x="206" y="130"/>
                  </a:lnTo>
                  <a:lnTo>
                    <a:pt x="206" y="143"/>
                  </a:lnTo>
                  <a:lnTo>
                    <a:pt x="201" y="176"/>
                  </a:lnTo>
                  <a:lnTo>
                    <a:pt x="183" y="196"/>
                  </a:lnTo>
                  <a:lnTo>
                    <a:pt x="172" y="237"/>
                  </a:lnTo>
                  <a:lnTo>
                    <a:pt x="155" y="251"/>
                  </a:lnTo>
                  <a:lnTo>
                    <a:pt x="145" y="259"/>
                  </a:lnTo>
                  <a:lnTo>
                    <a:pt x="113" y="273"/>
                  </a:lnTo>
                  <a:lnTo>
                    <a:pt x="84" y="273"/>
                  </a:lnTo>
                  <a:lnTo>
                    <a:pt x="63" y="283"/>
                  </a:lnTo>
                  <a:lnTo>
                    <a:pt x="62" y="302"/>
                  </a:lnTo>
                  <a:lnTo>
                    <a:pt x="62" y="321"/>
                  </a:lnTo>
                  <a:lnTo>
                    <a:pt x="84" y="357"/>
                  </a:lnTo>
                  <a:lnTo>
                    <a:pt x="91" y="372"/>
                  </a:lnTo>
                  <a:lnTo>
                    <a:pt x="73" y="387"/>
                  </a:lnTo>
                  <a:lnTo>
                    <a:pt x="68" y="422"/>
                  </a:lnTo>
                  <a:lnTo>
                    <a:pt x="59" y="422"/>
                  </a:lnTo>
                  <a:lnTo>
                    <a:pt x="43" y="443"/>
                  </a:lnTo>
                  <a:lnTo>
                    <a:pt x="12" y="473"/>
                  </a:lnTo>
                  <a:lnTo>
                    <a:pt x="16" y="509"/>
                  </a:lnTo>
                  <a:lnTo>
                    <a:pt x="0" y="523"/>
                  </a:lnTo>
                  <a:lnTo>
                    <a:pt x="0" y="575"/>
                  </a:lnTo>
                  <a:lnTo>
                    <a:pt x="0" y="626"/>
                  </a:lnTo>
                  <a:lnTo>
                    <a:pt x="29" y="680"/>
                  </a:lnTo>
                  <a:lnTo>
                    <a:pt x="113" y="749"/>
                  </a:lnTo>
                  <a:lnTo>
                    <a:pt x="140" y="780"/>
                  </a:lnTo>
                  <a:lnTo>
                    <a:pt x="140" y="823"/>
                  </a:lnTo>
                  <a:lnTo>
                    <a:pt x="159" y="849"/>
                  </a:lnTo>
                  <a:lnTo>
                    <a:pt x="172" y="834"/>
                  </a:lnTo>
                  <a:lnTo>
                    <a:pt x="183" y="823"/>
                  </a:lnTo>
                  <a:lnTo>
                    <a:pt x="213" y="823"/>
                  </a:lnTo>
                  <a:lnTo>
                    <a:pt x="231" y="841"/>
                  </a:lnTo>
                  <a:lnTo>
                    <a:pt x="244" y="859"/>
                  </a:lnTo>
                  <a:lnTo>
                    <a:pt x="231" y="892"/>
                  </a:lnTo>
                  <a:lnTo>
                    <a:pt x="226" y="917"/>
                  </a:lnTo>
                  <a:lnTo>
                    <a:pt x="220" y="937"/>
                  </a:lnTo>
                  <a:lnTo>
                    <a:pt x="213" y="966"/>
                  </a:lnTo>
                  <a:lnTo>
                    <a:pt x="213" y="992"/>
                  </a:lnTo>
                  <a:lnTo>
                    <a:pt x="242" y="1021"/>
                  </a:lnTo>
                  <a:lnTo>
                    <a:pt x="277" y="1046"/>
                  </a:lnTo>
                  <a:lnTo>
                    <a:pt x="292" y="1039"/>
                  </a:lnTo>
                  <a:lnTo>
                    <a:pt x="351" y="1078"/>
                  </a:lnTo>
                  <a:lnTo>
                    <a:pt x="369" y="1101"/>
                  </a:lnTo>
                  <a:lnTo>
                    <a:pt x="387" y="1149"/>
                  </a:lnTo>
                  <a:lnTo>
                    <a:pt x="385" y="1177"/>
                  </a:lnTo>
                  <a:lnTo>
                    <a:pt x="377" y="1195"/>
                  </a:lnTo>
                  <a:lnTo>
                    <a:pt x="405" y="1221"/>
                  </a:lnTo>
                  <a:lnTo>
                    <a:pt x="405" y="1243"/>
                  </a:lnTo>
                  <a:lnTo>
                    <a:pt x="417" y="1221"/>
                  </a:lnTo>
                  <a:lnTo>
                    <a:pt x="442" y="1221"/>
                  </a:lnTo>
                  <a:lnTo>
                    <a:pt x="455" y="1213"/>
                  </a:lnTo>
                  <a:lnTo>
                    <a:pt x="471" y="1202"/>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3" name="Freeform 172"/>
            <p:cNvSpPr>
              <a:spLocks/>
            </p:cNvSpPr>
            <p:nvPr/>
          </p:nvSpPr>
          <p:spPr bwMode="auto">
            <a:xfrm>
              <a:off x="8885804" y="2536442"/>
              <a:ext cx="658428" cy="506864"/>
            </a:xfrm>
            <a:custGeom>
              <a:avLst/>
              <a:gdLst/>
              <a:ahLst/>
              <a:cxnLst>
                <a:cxn ang="0">
                  <a:pos x="911" y="717"/>
                </a:cxn>
                <a:cxn ang="0">
                  <a:pos x="936" y="696"/>
                </a:cxn>
                <a:cxn ang="0">
                  <a:pos x="959" y="646"/>
                </a:cxn>
                <a:cxn ang="0">
                  <a:pos x="930" y="595"/>
                </a:cxn>
                <a:cxn ang="0">
                  <a:pos x="931" y="557"/>
                </a:cxn>
                <a:cxn ang="0">
                  <a:pos x="981" y="547"/>
                </a:cxn>
                <a:cxn ang="0">
                  <a:pos x="1023" y="525"/>
                </a:cxn>
                <a:cxn ang="0">
                  <a:pos x="1051" y="470"/>
                </a:cxn>
                <a:cxn ang="0">
                  <a:pos x="1074" y="417"/>
                </a:cxn>
                <a:cxn ang="0">
                  <a:pos x="1049" y="377"/>
                </a:cxn>
                <a:cxn ang="0">
                  <a:pos x="1001" y="335"/>
                </a:cxn>
                <a:cxn ang="0">
                  <a:pos x="981" y="307"/>
                </a:cxn>
                <a:cxn ang="0">
                  <a:pos x="995" y="300"/>
                </a:cxn>
                <a:cxn ang="0">
                  <a:pos x="981" y="284"/>
                </a:cxn>
                <a:cxn ang="0">
                  <a:pos x="966" y="274"/>
                </a:cxn>
                <a:cxn ang="0">
                  <a:pos x="961" y="271"/>
                </a:cxn>
                <a:cxn ang="0">
                  <a:pos x="947" y="264"/>
                </a:cxn>
                <a:cxn ang="0">
                  <a:pos x="913" y="256"/>
                </a:cxn>
                <a:cxn ang="0">
                  <a:pos x="904" y="207"/>
                </a:cxn>
                <a:cxn ang="0">
                  <a:pos x="904" y="164"/>
                </a:cxn>
                <a:cxn ang="0">
                  <a:pos x="893" y="116"/>
                </a:cxn>
                <a:cxn ang="0">
                  <a:pos x="32" y="102"/>
                </a:cxn>
                <a:cxn ang="0">
                  <a:pos x="36" y="0"/>
                </a:cxn>
                <a:cxn ang="0">
                  <a:pos x="17" y="105"/>
                </a:cxn>
                <a:cxn ang="0">
                  <a:pos x="13" y="142"/>
                </a:cxn>
                <a:cxn ang="0">
                  <a:pos x="32" y="171"/>
                </a:cxn>
                <a:cxn ang="0">
                  <a:pos x="23" y="193"/>
                </a:cxn>
                <a:cxn ang="0">
                  <a:pos x="20" y="242"/>
                </a:cxn>
                <a:cxn ang="0">
                  <a:pos x="0" y="260"/>
                </a:cxn>
                <a:cxn ang="0">
                  <a:pos x="20" y="288"/>
                </a:cxn>
                <a:cxn ang="0">
                  <a:pos x="20" y="320"/>
                </a:cxn>
                <a:cxn ang="0">
                  <a:pos x="27" y="328"/>
                </a:cxn>
                <a:cxn ang="0">
                  <a:pos x="54" y="397"/>
                </a:cxn>
                <a:cxn ang="0">
                  <a:pos x="75" y="446"/>
                </a:cxn>
                <a:cxn ang="0">
                  <a:pos x="86" y="474"/>
                </a:cxn>
                <a:cxn ang="0">
                  <a:pos x="93" y="486"/>
                </a:cxn>
                <a:cxn ang="0">
                  <a:pos x="85" y="506"/>
                </a:cxn>
                <a:cxn ang="0">
                  <a:pos x="93" y="540"/>
                </a:cxn>
                <a:cxn ang="0">
                  <a:pos x="114" y="550"/>
                </a:cxn>
                <a:cxn ang="0">
                  <a:pos x="121" y="626"/>
                </a:cxn>
                <a:cxn ang="0">
                  <a:pos x="125" y="660"/>
                </a:cxn>
                <a:cxn ang="0">
                  <a:pos x="132" y="718"/>
                </a:cxn>
                <a:cxn ang="0">
                  <a:pos x="139" y="753"/>
                </a:cxn>
                <a:cxn ang="0">
                  <a:pos x="873" y="793"/>
                </a:cxn>
                <a:cxn ang="0">
                  <a:pos x="880" y="747"/>
                </a:cxn>
              </a:cxnLst>
              <a:rect l="0" t="0" r="r" b="b"/>
              <a:pathLst>
                <a:path w="1074" h="793">
                  <a:moveTo>
                    <a:pt x="880" y="747"/>
                  </a:moveTo>
                  <a:lnTo>
                    <a:pt x="911" y="717"/>
                  </a:lnTo>
                  <a:lnTo>
                    <a:pt x="927" y="696"/>
                  </a:lnTo>
                  <a:lnTo>
                    <a:pt x="936" y="696"/>
                  </a:lnTo>
                  <a:lnTo>
                    <a:pt x="941" y="661"/>
                  </a:lnTo>
                  <a:lnTo>
                    <a:pt x="959" y="646"/>
                  </a:lnTo>
                  <a:lnTo>
                    <a:pt x="952" y="631"/>
                  </a:lnTo>
                  <a:lnTo>
                    <a:pt x="930" y="595"/>
                  </a:lnTo>
                  <a:lnTo>
                    <a:pt x="930" y="576"/>
                  </a:lnTo>
                  <a:lnTo>
                    <a:pt x="931" y="557"/>
                  </a:lnTo>
                  <a:lnTo>
                    <a:pt x="952" y="547"/>
                  </a:lnTo>
                  <a:lnTo>
                    <a:pt x="981" y="547"/>
                  </a:lnTo>
                  <a:lnTo>
                    <a:pt x="1013" y="533"/>
                  </a:lnTo>
                  <a:lnTo>
                    <a:pt x="1023" y="525"/>
                  </a:lnTo>
                  <a:lnTo>
                    <a:pt x="1040" y="511"/>
                  </a:lnTo>
                  <a:lnTo>
                    <a:pt x="1051" y="470"/>
                  </a:lnTo>
                  <a:lnTo>
                    <a:pt x="1069" y="450"/>
                  </a:lnTo>
                  <a:lnTo>
                    <a:pt x="1074" y="417"/>
                  </a:lnTo>
                  <a:lnTo>
                    <a:pt x="1074" y="404"/>
                  </a:lnTo>
                  <a:lnTo>
                    <a:pt x="1049" y="377"/>
                  </a:lnTo>
                  <a:lnTo>
                    <a:pt x="1022" y="354"/>
                  </a:lnTo>
                  <a:lnTo>
                    <a:pt x="1001" y="335"/>
                  </a:lnTo>
                  <a:lnTo>
                    <a:pt x="981" y="320"/>
                  </a:lnTo>
                  <a:lnTo>
                    <a:pt x="981" y="307"/>
                  </a:lnTo>
                  <a:lnTo>
                    <a:pt x="988" y="292"/>
                  </a:lnTo>
                  <a:lnTo>
                    <a:pt x="995" y="300"/>
                  </a:lnTo>
                  <a:lnTo>
                    <a:pt x="981" y="284"/>
                  </a:lnTo>
                  <a:lnTo>
                    <a:pt x="981" y="284"/>
                  </a:lnTo>
                  <a:lnTo>
                    <a:pt x="973" y="278"/>
                  </a:lnTo>
                  <a:lnTo>
                    <a:pt x="966" y="274"/>
                  </a:lnTo>
                  <a:lnTo>
                    <a:pt x="961" y="271"/>
                  </a:lnTo>
                  <a:lnTo>
                    <a:pt x="961" y="271"/>
                  </a:lnTo>
                  <a:lnTo>
                    <a:pt x="955" y="270"/>
                  </a:lnTo>
                  <a:lnTo>
                    <a:pt x="947" y="264"/>
                  </a:lnTo>
                  <a:lnTo>
                    <a:pt x="937" y="256"/>
                  </a:lnTo>
                  <a:lnTo>
                    <a:pt x="913" y="256"/>
                  </a:lnTo>
                  <a:lnTo>
                    <a:pt x="913" y="235"/>
                  </a:lnTo>
                  <a:lnTo>
                    <a:pt x="904" y="207"/>
                  </a:lnTo>
                  <a:lnTo>
                    <a:pt x="904" y="181"/>
                  </a:lnTo>
                  <a:lnTo>
                    <a:pt x="904" y="164"/>
                  </a:lnTo>
                  <a:lnTo>
                    <a:pt x="904" y="132"/>
                  </a:lnTo>
                  <a:lnTo>
                    <a:pt x="893" y="116"/>
                  </a:lnTo>
                  <a:lnTo>
                    <a:pt x="882" y="85"/>
                  </a:lnTo>
                  <a:lnTo>
                    <a:pt x="32" y="102"/>
                  </a:lnTo>
                  <a:lnTo>
                    <a:pt x="36" y="0"/>
                  </a:lnTo>
                  <a:lnTo>
                    <a:pt x="36" y="0"/>
                  </a:lnTo>
                  <a:lnTo>
                    <a:pt x="32" y="105"/>
                  </a:lnTo>
                  <a:lnTo>
                    <a:pt x="17" y="105"/>
                  </a:lnTo>
                  <a:lnTo>
                    <a:pt x="17" y="118"/>
                  </a:lnTo>
                  <a:lnTo>
                    <a:pt x="13" y="142"/>
                  </a:lnTo>
                  <a:lnTo>
                    <a:pt x="21" y="148"/>
                  </a:lnTo>
                  <a:lnTo>
                    <a:pt x="32" y="171"/>
                  </a:lnTo>
                  <a:lnTo>
                    <a:pt x="32" y="189"/>
                  </a:lnTo>
                  <a:lnTo>
                    <a:pt x="23" y="193"/>
                  </a:lnTo>
                  <a:lnTo>
                    <a:pt x="20" y="210"/>
                  </a:lnTo>
                  <a:lnTo>
                    <a:pt x="20" y="242"/>
                  </a:lnTo>
                  <a:lnTo>
                    <a:pt x="7" y="246"/>
                  </a:lnTo>
                  <a:lnTo>
                    <a:pt x="0" y="260"/>
                  </a:lnTo>
                  <a:lnTo>
                    <a:pt x="0" y="275"/>
                  </a:lnTo>
                  <a:lnTo>
                    <a:pt x="20" y="288"/>
                  </a:lnTo>
                  <a:lnTo>
                    <a:pt x="20" y="309"/>
                  </a:lnTo>
                  <a:lnTo>
                    <a:pt x="20" y="320"/>
                  </a:lnTo>
                  <a:lnTo>
                    <a:pt x="13" y="311"/>
                  </a:lnTo>
                  <a:lnTo>
                    <a:pt x="27" y="328"/>
                  </a:lnTo>
                  <a:lnTo>
                    <a:pt x="42" y="370"/>
                  </a:lnTo>
                  <a:lnTo>
                    <a:pt x="54" y="397"/>
                  </a:lnTo>
                  <a:lnTo>
                    <a:pt x="66" y="425"/>
                  </a:lnTo>
                  <a:lnTo>
                    <a:pt x="75" y="446"/>
                  </a:lnTo>
                  <a:lnTo>
                    <a:pt x="82" y="460"/>
                  </a:lnTo>
                  <a:lnTo>
                    <a:pt x="86" y="474"/>
                  </a:lnTo>
                  <a:lnTo>
                    <a:pt x="93" y="479"/>
                  </a:lnTo>
                  <a:lnTo>
                    <a:pt x="93" y="486"/>
                  </a:lnTo>
                  <a:lnTo>
                    <a:pt x="81" y="489"/>
                  </a:lnTo>
                  <a:lnTo>
                    <a:pt x="85" y="506"/>
                  </a:lnTo>
                  <a:lnTo>
                    <a:pt x="89" y="528"/>
                  </a:lnTo>
                  <a:lnTo>
                    <a:pt x="93" y="540"/>
                  </a:lnTo>
                  <a:lnTo>
                    <a:pt x="102" y="540"/>
                  </a:lnTo>
                  <a:lnTo>
                    <a:pt x="114" y="550"/>
                  </a:lnTo>
                  <a:lnTo>
                    <a:pt x="121" y="581"/>
                  </a:lnTo>
                  <a:lnTo>
                    <a:pt x="121" y="626"/>
                  </a:lnTo>
                  <a:lnTo>
                    <a:pt x="118" y="644"/>
                  </a:lnTo>
                  <a:lnTo>
                    <a:pt x="125" y="660"/>
                  </a:lnTo>
                  <a:lnTo>
                    <a:pt x="132" y="669"/>
                  </a:lnTo>
                  <a:lnTo>
                    <a:pt x="132" y="718"/>
                  </a:lnTo>
                  <a:lnTo>
                    <a:pt x="138" y="750"/>
                  </a:lnTo>
                  <a:lnTo>
                    <a:pt x="139" y="753"/>
                  </a:lnTo>
                  <a:lnTo>
                    <a:pt x="819" y="743"/>
                  </a:lnTo>
                  <a:lnTo>
                    <a:pt x="873" y="793"/>
                  </a:lnTo>
                  <a:lnTo>
                    <a:pt x="884" y="783"/>
                  </a:lnTo>
                  <a:lnTo>
                    <a:pt x="880" y="74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grpSp>
      <p:sp>
        <p:nvSpPr>
          <p:cNvPr id="174" name="Text Placeholder 2"/>
          <p:cNvSpPr txBox="1">
            <a:spLocks/>
          </p:cNvSpPr>
          <p:nvPr/>
        </p:nvSpPr>
        <p:spPr>
          <a:xfrm>
            <a:off x="6625404" y="2304799"/>
            <a:ext cx="3771844" cy="1207396"/>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175" name="Group 174"/>
          <p:cNvGrpSpPr/>
          <p:nvPr/>
        </p:nvGrpSpPr>
        <p:grpSpPr>
          <a:xfrm>
            <a:off x="6711994" y="3623607"/>
            <a:ext cx="3445398" cy="1649523"/>
            <a:chOff x="7968559" y="4221428"/>
            <a:chExt cx="3445398" cy="1649523"/>
          </a:xfrm>
        </p:grpSpPr>
        <p:grpSp>
          <p:nvGrpSpPr>
            <p:cNvPr id="176" name="Group 175"/>
            <p:cNvGrpSpPr/>
            <p:nvPr/>
          </p:nvGrpSpPr>
          <p:grpSpPr>
            <a:xfrm>
              <a:off x="7968559" y="4221428"/>
              <a:ext cx="3445398" cy="1649523"/>
              <a:chOff x="1411940" y="4306096"/>
              <a:chExt cx="3800809" cy="1649523"/>
            </a:xfrm>
          </p:grpSpPr>
          <p:sp>
            <p:nvSpPr>
              <p:cNvPr id="180" name="Rectangle 179"/>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81" name="Rounded Rectangle 180"/>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2" name="Rounded Rectangle 181"/>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83" name="Rectangle 182"/>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84" name="Rectangle 183"/>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85" name="Rounded Rectangle 184"/>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86" name="Rounded Rectangle 185"/>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87" name="Rectangle 186"/>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188" name="Rectangle 187"/>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189" name="Rounded Rectangle 188"/>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90" name="Rounded Rectangle 189"/>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91" name="Rectangle 190"/>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77" name="Oval 176"/>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Oval 177"/>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9" name="Oval 178"/>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20069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West Coast </a:t>
            </a:r>
            <a:r>
              <a:rPr lang="id-ID">
                <a:latin typeface="+mn-lt"/>
              </a:rPr>
              <a:t>&amp; Continental Map</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7098740" y="1569927"/>
            <a:ext cx="4223683" cy="4849644"/>
            <a:chOff x="5875058" y="1424797"/>
            <a:chExt cx="3345478" cy="4003071"/>
          </a:xfrm>
          <a:solidFill>
            <a:schemeClr val="bg1">
              <a:lumMod val="85000"/>
            </a:schemeClr>
          </a:solidFill>
        </p:grpSpPr>
        <p:sp>
          <p:nvSpPr>
            <p:cNvPr id="5" name="Freeform 4"/>
            <p:cNvSpPr>
              <a:spLocks/>
            </p:cNvSpPr>
            <p:nvPr/>
          </p:nvSpPr>
          <p:spPr bwMode="auto">
            <a:xfrm>
              <a:off x="6318302" y="1424797"/>
              <a:ext cx="733834" cy="566381"/>
            </a:xfrm>
            <a:custGeom>
              <a:avLst/>
              <a:gdLst/>
              <a:ahLst/>
              <a:cxnLst>
                <a:cxn ang="0">
                  <a:pos x="1178" y="303"/>
                </a:cxn>
                <a:cxn ang="0">
                  <a:pos x="1092" y="679"/>
                </a:cxn>
                <a:cxn ang="0">
                  <a:pos x="1063" y="779"/>
                </a:cxn>
                <a:cxn ang="0">
                  <a:pos x="1054" y="794"/>
                </a:cxn>
                <a:cxn ang="0">
                  <a:pos x="1061" y="813"/>
                </a:cxn>
                <a:cxn ang="0">
                  <a:pos x="1064" y="830"/>
                </a:cxn>
                <a:cxn ang="0">
                  <a:pos x="1056" y="879"/>
                </a:cxn>
                <a:cxn ang="0">
                  <a:pos x="699" y="800"/>
                </a:cxn>
                <a:cxn ang="0">
                  <a:pos x="635" y="804"/>
                </a:cxn>
                <a:cxn ang="0">
                  <a:pos x="473" y="804"/>
                </a:cxn>
                <a:cxn ang="0">
                  <a:pos x="437" y="804"/>
                </a:cxn>
                <a:cxn ang="0">
                  <a:pos x="402" y="794"/>
                </a:cxn>
                <a:cxn ang="0">
                  <a:pos x="374" y="775"/>
                </a:cxn>
                <a:cxn ang="0">
                  <a:pos x="306" y="755"/>
                </a:cxn>
                <a:cxn ang="0">
                  <a:pos x="186" y="752"/>
                </a:cxn>
                <a:cxn ang="0">
                  <a:pos x="157" y="719"/>
                </a:cxn>
                <a:cxn ang="0">
                  <a:pos x="165" y="679"/>
                </a:cxn>
                <a:cxn ang="0">
                  <a:pos x="164" y="648"/>
                </a:cxn>
                <a:cxn ang="0">
                  <a:pos x="152" y="614"/>
                </a:cxn>
                <a:cxn ang="0">
                  <a:pos x="139" y="598"/>
                </a:cxn>
                <a:cxn ang="0">
                  <a:pos x="94" y="584"/>
                </a:cxn>
                <a:cxn ang="0">
                  <a:pos x="90" y="572"/>
                </a:cxn>
                <a:cxn ang="0">
                  <a:pos x="77" y="561"/>
                </a:cxn>
                <a:cxn ang="0">
                  <a:pos x="48" y="560"/>
                </a:cxn>
                <a:cxn ang="0">
                  <a:pos x="4" y="507"/>
                </a:cxn>
                <a:cxn ang="0">
                  <a:pos x="23" y="487"/>
                </a:cxn>
                <a:cxn ang="0">
                  <a:pos x="33" y="469"/>
                </a:cxn>
                <a:cxn ang="0">
                  <a:pos x="41" y="447"/>
                </a:cxn>
                <a:cxn ang="0">
                  <a:pos x="66" y="404"/>
                </a:cxn>
                <a:cxn ang="0">
                  <a:pos x="37" y="362"/>
                </a:cxn>
                <a:cxn ang="0">
                  <a:pos x="37" y="275"/>
                </a:cxn>
                <a:cxn ang="0">
                  <a:pos x="14" y="108"/>
                </a:cxn>
                <a:cxn ang="0">
                  <a:pos x="97" y="99"/>
                </a:cxn>
                <a:cxn ang="0">
                  <a:pos x="226" y="165"/>
                </a:cxn>
                <a:cxn ang="0">
                  <a:pos x="265" y="199"/>
                </a:cxn>
                <a:cxn ang="0">
                  <a:pos x="293" y="257"/>
                </a:cxn>
                <a:cxn ang="0">
                  <a:pos x="215" y="337"/>
                </a:cxn>
                <a:cxn ang="0">
                  <a:pos x="258" y="304"/>
                </a:cxn>
                <a:cxn ang="0">
                  <a:pos x="323" y="283"/>
                </a:cxn>
                <a:cxn ang="0">
                  <a:pos x="241" y="374"/>
                </a:cxn>
                <a:cxn ang="0">
                  <a:pos x="233" y="428"/>
                </a:cxn>
                <a:cxn ang="0">
                  <a:pos x="302" y="382"/>
                </a:cxn>
                <a:cxn ang="0">
                  <a:pos x="348" y="279"/>
                </a:cxn>
                <a:cxn ang="0">
                  <a:pos x="363" y="196"/>
                </a:cxn>
                <a:cxn ang="0">
                  <a:pos x="337" y="175"/>
                </a:cxn>
                <a:cxn ang="0">
                  <a:pos x="351" y="250"/>
                </a:cxn>
                <a:cxn ang="0">
                  <a:pos x="325" y="213"/>
                </a:cxn>
                <a:cxn ang="0">
                  <a:pos x="341" y="150"/>
                </a:cxn>
                <a:cxn ang="0">
                  <a:pos x="366" y="132"/>
                </a:cxn>
                <a:cxn ang="0">
                  <a:pos x="370" y="67"/>
                </a:cxn>
                <a:cxn ang="0">
                  <a:pos x="351" y="0"/>
                </a:cxn>
                <a:cxn ang="0">
                  <a:pos x="673" y="89"/>
                </a:cxn>
                <a:cxn ang="0">
                  <a:pos x="1093" y="200"/>
                </a:cxn>
                <a:cxn ang="0">
                  <a:pos x="1145" y="210"/>
                </a:cxn>
              </a:cxnLst>
              <a:rect l="0" t="0" r="r" b="b"/>
              <a:pathLst>
                <a:path w="1196" h="883">
                  <a:moveTo>
                    <a:pt x="1196" y="218"/>
                  </a:moveTo>
                  <a:lnTo>
                    <a:pt x="1196" y="218"/>
                  </a:lnTo>
                  <a:lnTo>
                    <a:pt x="1178" y="303"/>
                  </a:lnTo>
                  <a:lnTo>
                    <a:pt x="1138" y="487"/>
                  </a:lnTo>
                  <a:lnTo>
                    <a:pt x="1114" y="589"/>
                  </a:lnTo>
                  <a:lnTo>
                    <a:pt x="1092" y="679"/>
                  </a:lnTo>
                  <a:lnTo>
                    <a:pt x="1074" y="747"/>
                  </a:lnTo>
                  <a:lnTo>
                    <a:pt x="1067" y="768"/>
                  </a:lnTo>
                  <a:lnTo>
                    <a:pt x="1063" y="779"/>
                  </a:lnTo>
                  <a:lnTo>
                    <a:pt x="1063" y="779"/>
                  </a:lnTo>
                  <a:lnTo>
                    <a:pt x="1057" y="787"/>
                  </a:lnTo>
                  <a:lnTo>
                    <a:pt x="1054" y="794"/>
                  </a:lnTo>
                  <a:lnTo>
                    <a:pt x="1054" y="800"/>
                  </a:lnTo>
                  <a:lnTo>
                    <a:pt x="1056" y="804"/>
                  </a:lnTo>
                  <a:lnTo>
                    <a:pt x="1061" y="813"/>
                  </a:lnTo>
                  <a:lnTo>
                    <a:pt x="1064" y="820"/>
                  </a:lnTo>
                  <a:lnTo>
                    <a:pt x="1064" y="830"/>
                  </a:lnTo>
                  <a:lnTo>
                    <a:pt x="1064" y="830"/>
                  </a:lnTo>
                  <a:lnTo>
                    <a:pt x="1063" y="851"/>
                  </a:lnTo>
                  <a:lnTo>
                    <a:pt x="1059" y="868"/>
                  </a:lnTo>
                  <a:lnTo>
                    <a:pt x="1056" y="879"/>
                  </a:lnTo>
                  <a:lnTo>
                    <a:pt x="1054" y="883"/>
                  </a:lnTo>
                  <a:lnTo>
                    <a:pt x="748" y="804"/>
                  </a:lnTo>
                  <a:lnTo>
                    <a:pt x="699" y="800"/>
                  </a:lnTo>
                  <a:lnTo>
                    <a:pt x="681" y="807"/>
                  </a:lnTo>
                  <a:lnTo>
                    <a:pt x="656" y="800"/>
                  </a:lnTo>
                  <a:lnTo>
                    <a:pt x="635" y="804"/>
                  </a:lnTo>
                  <a:lnTo>
                    <a:pt x="504" y="809"/>
                  </a:lnTo>
                  <a:lnTo>
                    <a:pt x="490" y="798"/>
                  </a:lnTo>
                  <a:lnTo>
                    <a:pt x="473" y="804"/>
                  </a:lnTo>
                  <a:lnTo>
                    <a:pt x="461" y="808"/>
                  </a:lnTo>
                  <a:lnTo>
                    <a:pt x="449" y="808"/>
                  </a:lnTo>
                  <a:lnTo>
                    <a:pt x="437" y="804"/>
                  </a:lnTo>
                  <a:lnTo>
                    <a:pt x="437" y="798"/>
                  </a:lnTo>
                  <a:lnTo>
                    <a:pt x="415" y="800"/>
                  </a:lnTo>
                  <a:lnTo>
                    <a:pt x="402" y="794"/>
                  </a:lnTo>
                  <a:lnTo>
                    <a:pt x="394" y="787"/>
                  </a:lnTo>
                  <a:lnTo>
                    <a:pt x="394" y="779"/>
                  </a:lnTo>
                  <a:lnTo>
                    <a:pt x="374" y="775"/>
                  </a:lnTo>
                  <a:lnTo>
                    <a:pt x="341" y="768"/>
                  </a:lnTo>
                  <a:lnTo>
                    <a:pt x="318" y="757"/>
                  </a:lnTo>
                  <a:lnTo>
                    <a:pt x="306" y="755"/>
                  </a:lnTo>
                  <a:lnTo>
                    <a:pt x="280" y="757"/>
                  </a:lnTo>
                  <a:lnTo>
                    <a:pt x="238" y="765"/>
                  </a:lnTo>
                  <a:lnTo>
                    <a:pt x="186" y="752"/>
                  </a:lnTo>
                  <a:lnTo>
                    <a:pt x="155" y="725"/>
                  </a:lnTo>
                  <a:lnTo>
                    <a:pt x="155" y="725"/>
                  </a:lnTo>
                  <a:lnTo>
                    <a:pt x="157" y="719"/>
                  </a:lnTo>
                  <a:lnTo>
                    <a:pt x="161" y="702"/>
                  </a:lnTo>
                  <a:lnTo>
                    <a:pt x="164" y="691"/>
                  </a:lnTo>
                  <a:lnTo>
                    <a:pt x="165" y="679"/>
                  </a:lnTo>
                  <a:lnTo>
                    <a:pt x="165" y="664"/>
                  </a:lnTo>
                  <a:lnTo>
                    <a:pt x="164" y="648"/>
                  </a:lnTo>
                  <a:lnTo>
                    <a:pt x="164" y="648"/>
                  </a:lnTo>
                  <a:lnTo>
                    <a:pt x="161" y="634"/>
                  </a:lnTo>
                  <a:lnTo>
                    <a:pt x="157" y="622"/>
                  </a:lnTo>
                  <a:lnTo>
                    <a:pt x="152" y="614"/>
                  </a:lnTo>
                  <a:lnTo>
                    <a:pt x="147" y="607"/>
                  </a:lnTo>
                  <a:lnTo>
                    <a:pt x="143" y="603"/>
                  </a:lnTo>
                  <a:lnTo>
                    <a:pt x="139" y="598"/>
                  </a:lnTo>
                  <a:lnTo>
                    <a:pt x="134" y="597"/>
                  </a:lnTo>
                  <a:lnTo>
                    <a:pt x="114" y="593"/>
                  </a:lnTo>
                  <a:lnTo>
                    <a:pt x="94" y="584"/>
                  </a:lnTo>
                  <a:lnTo>
                    <a:pt x="94" y="584"/>
                  </a:lnTo>
                  <a:lnTo>
                    <a:pt x="94" y="580"/>
                  </a:lnTo>
                  <a:lnTo>
                    <a:pt x="90" y="572"/>
                  </a:lnTo>
                  <a:lnTo>
                    <a:pt x="87" y="568"/>
                  </a:lnTo>
                  <a:lnTo>
                    <a:pt x="83" y="564"/>
                  </a:lnTo>
                  <a:lnTo>
                    <a:pt x="77" y="561"/>
                  </a:lnTo>
                  <a:lnTo>
                    <a:pt x="71" y="560"/>
                  </a:lnTo>
                  <a:lnTo>
                    <a:pt x="71" y="560"/>
                  </a:lnTo>
                  <a:lnTo>
                    <a:pt x="48" y="560"/>
                  </a:lnTo>
                  <a:lnTo>
                    <a:pt x="18" y="551"/>
                  </a:lnTo>
                  <a:lnTo>
                    <a:pt x="0" y="537"/>
                  </a:lnTo>
                  <a:lnTo>
                    <a:pt x="4" y="507"/>
                  </a:lnTo>
                  <a:lnTo>
                    <a:pt x="15" y="476"/>
                  </a:lnTo>
                  <a:lnTo>
                    <a:pt x="19" y="472"/>
                  </a:lnTo>
                  <a:lnTo>
                    <a:pt x="23" y="487"/>
                  </a:lnTo>
                  <a:lnTo>
                    <a:pt x="28" y="493"/>
                  </a:lnTo>
                  <a:lnTo>
                    <a:pt x="33" y="486"/>
                  </a:lnTo>
                  <a:lnTo>
                    <a:pt x="33" y="469"/>
                  </a:lnTo>
                  <a:lnTo>
                    <a:pt x="50" y="461"/>
                  </a:lnTo>
                  <a:lnTo>
                    <a:pt x="51" y="454"/>
                  </a:lnTo>
                  <a:lnTo>
                    <a:pt x="41" y="447"/>
                  </a:lnTo>
                  <a:lnTo>
                    <a:pt x="34" y="442"/>
                  </a:lnTo>
                  <a:lnTo>
                    <a:pt x="30" y="411"/>
                  </a:lnTo>
                  <a:lnTo>
                    <a:pt x="66" y="404"/>
                  </a:lnTo>
                  <a:lnTo>
                    <a:pt x="76" y="393"/>
                  </a:lnTo>
                  <a:lnTo>
                    <a:pt x="44" y="374"/>
                  </a:lnTo>
                  <a:lnTo>
                    <a:pt x="37" y="362"/>
                  </a:lnTo>
                  <a:lnTo>
                    <a:pt x="29" y="294"/>
                  </a:lnTo>
                  <a:lnTo>
                    <a:pt x="28" y="279"/>
                  </a:lnTo>
                  <a:lnTo>
                    <a:pt x="37" y="275"/>
                  </a:lnTo>
                  <a:lnTo>
                    <a:pt x="36" y="192"/>
                  </a:lnTo>
                  <a:lnTo>
                    <a:pt x="15" y="169"/>
                  </a:lnTo>
                  <a:lnTo>
                    <a:pt x="14" y="108"/>
                  </a:lnTo>
                  <a:lnTo>
                    <a:pt x="36" y="79"/>
                  </a:lnTo>
                  <a:lnTo>
                    <a:pt x="46" y="47"/>
                  </a:lnTo>
                  <a:lnTo>
                    <a:pt x="97" y="99"/>
                  </a:lnTo>
                  <a:lnTo>
                    <a:pt x="151" y="139"/>
                  </a:lnTo>
                  <a:lnTo>
                    <a:pt x="193" y="158"/>
                  </a:lnTo>
                  <a:lnTo>
                    <a:pt x="226" y="165"/>
                  </a:lnTo>
                  <a:lnTo>
                    <a:pt x="243" y="165"/>
                  </a:lnTo>
                  <a:lnTo>
                    <a:pt x="255" y="167"/>
                  </a:lnTo>
                  <a:lnTo>
                    <a:pt x="265" y="199"/>
                  </a:lnTo>
                  <a:lnTo>
                    <a:pt x="302" y="193"/>
                  </a:lnTo>
                  <a:lnTo>
                    <a:pt x="308" y="240"/>
                  </a:lnTo>
                  <a:lnTo>
                    <a:pt x="293" y="257"/>
                  </a:lnTo>
                  <a:lnTo>
                    <a:pt x="252" y="283"/>
                  </a:lnTo>
                  <a:lnTo>
                    <a:pt x="222" y="321"/>
                  </a:lnTo>
                  <a:lnTo>
                    <a:pt x="215" y="337"/>
                  </a:lnTo>
                  <a:lnTo>
                    <a:pt x="225" y="343"/>
                  </a:lnTo>
                  <a:lnTo>
                    <a:pt x="241" y="325"/>
                  </a:lnTo>
                  <a:lnTo>
                    <a:pt x="258" y="304"/>
                  </a:lnTo>
                  <a:lnTo>
                    <a:pt x="297" y="281"/>
                  </a:lnTo>
                  <a:lnTo>
                    <a:pt x="323" y="265"/>
                  </a:lnTo>
                  <a:lnTo>
                    <a:pt x="323" y="283"/>
                  </a:lnTo>
                  <a:lnTo>
                    <a:pt x="306" y="294"/>
                  </a:lnTo>
                  <a:lnTo>
                    <a:pt x="290" y="346"/>
                  </a:lnTo>
                  <a:lnTo>
                    <a:pt x="241" y="374"/>
                  </a:lnTo>
                  <a:lnTo>
                    <a:pt x="216" y="401"/>
                  </a:lnTo>
                  <a:lnTo>
                    <a:pt x="212" y="422"/>
                  </a:lnTo>
                  <a:lnTo>
                    <a:pt x="233" y="428"/>
                  </a:lnTo>
                  <a:lnTo>
                    <a:pt x="257" y="404"/>
                  </a:lnTo>
                  <a:lnTo>
                    <a:pt x="280" y="385"/>
                  </a:lnTo>
                  <a:lnTo>
                    <a:pt x="302" y="382"/>
                  </a:lnTo>
                  <a:lnTo>
                    <a:pt x="322" y="362"/>
                  </a:lnTo>
                  <a:lnTo>
                    <a:pt x="330" y="317"/>
                  </a:lnTo>
                  <a:lnTo>
                    <a:pt x="348" y="279"/>
                  </a:lnTo>
                  <a:lnTo>
                    <a:pt x="370" y="251"/>
                  </a:lnTo>
                  <a:lnTo>
                    <a:pt x="376" y="231"/>
                  </a:lnTo>
                  <a:lnTo>
                    <a:pt x="363" y="196"/>
                  </a:lnTo>
                  <a:lnTo>
                    <a:pt x="365" y="156"/>
                  </a:lnTo>
                  <a:lnTo>
                    <a:pt x="349" y="160"/>
                  </a:lnTo>
                  <a:lnTo>
                    <a:pt x="337" y="175"/>
                  </a:lnTo>
                  <a:lnTo>
                    <a:pt x="344" y="211"/>
                  </a:lnTo>
                  <a:lnTo>
                    <a:pt x="354" y="242"/>
                  </a:lnTo>
                  <a:lnTo>
                    <a:pt x="351" y="250"/>
                  </a:lnTo>
                  <a:lnTo>
                    <a:pt x="345" y="244"/>
                  </a:lnTo>
                  <a:lnTo>
                    <a:pt x="337" y="238"/>
                  </a:lnTo>
                  <a:lnTo>
                    <a:pt x="325" y="213"/>
                  </a:lnTo>
                  <a:lnTo>
                    <a:pt x="318" y="192"/>
                  </a:lnTo>
                  <a:lnTo>
                    <a:pt x="316" y="171"/>
                  </a:lnTo>
                  <a:lnTo>
                    <a:pt x="341" y="150"/>
                  </a:lnTo>
                  <a:lnTo>
                    <a:pt x="348" y="129"/>
                  </a:lnTo>
                  <a:lnTo>
                    <a:pt x="345" y="110"/>
                  </a:lnTo>
                  <a:lnTo>
                    <a:pt x="366" y="132"/>
                  </a:lnTo>
                  <a:lnTo>
                    <a:pt x="373" y="138"/>
                  </a:lnTo>
                  <a:lnTo>
                    <a:pt x="374" y="111"/>
                  </a:lnTo>
                  <a:lnTo>
                    <a:pt x="370" y="67"/>
                  </a:lnTo>
                  <a:lnTo>
                    <a:pt x="370" y="56"/>
                  </a:lnTo>
                  <a:lnTo>
                    <a:pt x="356" y="53"/>
                  </a:lnTo>
                  <a:lnTo>
                    <a:pt x="351" y="0"/>
                  </a:lnTo>
                  <a:lnTo>
                    <a:pt x="351" y="0"/>
                  </a:lnTo>
                  <a:lnTo>
                    <a:pt x="492" y="39"/>
                  </a:lnTo>
                  <a:lnTo>
                    <a:pt x="673" y="89"/>
                  </a:lnTo>
                  <a:lnTo>
                    <a:pt x="673" y="89"/>
                  </a:lnTo>
                  <a:lnTo>
                    <a:pt x="1093" y="200"/>
                  </a:lnTo>
                  <a:lnTo>
                    <a:pt x="1093" y="200"/>
                  </a:lnTo>
                  <a:lnTo>
                    <a:pt x="1111" y="204"/>
                  </a:lnTo>
                  <a:lnTo>
                    <a:pt x="1128" y="207"/>
                  </a:lnTo>
                  <a:lnTo>
                    <a:pt x="1145" y="210"/>
                  </a:lnTo>
                  <a:lnTo>
                    <a:pt x="1196" y="21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 name="Freeform 5"/>
            <p:cNvSpPr>
              <a:spLocks/>
            </p:cNvSpPr>
            <p:nvPr/>
          </p:nvSpPr>
          <p:spPr bwMode="auto">
            <a:xfrm>
              <a:off x="7410778" y="3421532"/>
              <a:ext cx="768779" cy="821733"/>
            </a:xfrm>
            <a:custGeom>
              <a:avLst/>
              <a:gdLst/>
              <a:ahLst/>
              <a:cxnLst>
                <a:cxn ang="0">
                  <a:pos x="185" y="0"/>
                </a:cxn>
                <a:cxn ang="0">
                  <a:pos x="1252" y="123"/>
                </a:cxn>
                <a:cxn ang="0">
                  <a:pos x="1246" y="240"/>
                </a:cxn>
                <a:cxn ang="0">
                  <a:pos x="1234" y="240"/>
                </a:cxn>
                <a:cxn ang="0">
                  <a:pos x="1152" y="1238"/>
                </a:cxn>
                <a:cxn ang="0">
                  <a:pos x="504" y="1178"/>
                </a:cxn>
                <a:cxn ang="0">
                  <a:pos x="497" y="1230"/>
                </a:cxn>
                <a:cxn ang="0">
                  <a:pos x="176" y="1193"/>
                </a:cxn>
                <a:cxn ang="0">
                  <a:pos x="155" y="1284"/>
                </a:cxn>
                <a:cxn ang="0">
                  <a:pos x="0" y="1262"/>
                </a:cxn>
                <a:cxn ang="0">
                  <a:pos x="185" y="0"/>
                </a:cxn>
              </a:cxnLst>
              <a:rect l="0" t="0" r="r" b="b"/>
              <a:pathLst>
                <a:path w="1252" h="1284">
                  <a:moveTo>
                    <a:pt x="185" y="0"/>
                  </a:moveTo>
                  <a:lnTo>
                    <a:pt x="1252" y="123"/>
                  </a:lnTo>
                  <a:lnTo>
                    <a:pt x="1246" y="240"/>
                  </a:lnTo>
                  <a:lnTo>
                    <a:pt x="1234" y="240"/>
                  </a:lnTo>
                  <a:lnTo>
                    <a:pt x="1152" y="1238"/>
                  </a:lnTo>
                  <a:lnTo>
                    <a:pt x="504" y="1178"/>
                  </a:lnTo>
                  <a:lnTo>
                    <a:pt x="497" y="1230"/>
                  </a:lnTo>
                  <a:lnTo>
                    <a:pt x="176" y="1193"/>
                  </a:lnTo>
                  <a:lnTo>
                    <a:pt x="155" y="1284"/>
                  </a:lnTo>
                  <a:lnTo>
                    <a:pt x="0" y="1262"/>
                  </a:lnTo>
                  <a:lnTo>
                    <a:pt x="185" y="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7" name="Freeform 6"/>
            <p:cNvSpPr>
              <a:spLocks/>
            </p:cNvSpPr>
            <p:nvPr/>
          </p:nvSpPr>
          <p:spPr bwMode="auto">
            <a:xfrm>
              <a:off x="7697691" y="3575127"/>
              <a:ext cx="1522845" cy="1568589"/>
            </a:xfrm>
            <a:custGeom>
              <a:avLst/>
              <a:gdLst/>
              <a:ahLst/>
              <a:cxnLst>
                <a:cxn ang="0">
                  <a:pos x="2477" y="1285"/>
                </a:cxn>
                <a:cxn ang="0">
                  <a:pos x="2454" y="1181"/>
                </a:cxn>
                <a:cxn ang="0">
                  <a:pos x="2395" y="719"/>
                </a:cxn>
                <a:cxn ang="0">
                  <a:pos x="2294" y="702"/>
                </a:cxn>
                <a:cxn ang="0">
                  <a:pos x="2190" y="645"/>
                </a:cxn>
                <a:cxn ang="0">
                  <a:pos x="2078" y="641"/>
                </a:cxn>
                <a:cxn ang="0">
                  <a:pos x="2011" y="650"/>
                </a:cxn>
                <a:cxn ang="0">
                  <a:pos x="1939" y="672"/>
                </a:cxn>
                <a:cxn ang="0">
                  <a:pos x="1828" y="648"/>
                </a:cxn>
                <a:cxn ang="0">
                  <a:pos x="1792" y="638"/>
                </a:cxn>
                <a:cxn ang="0">
                  <a:pos x="1709" y="613"/>
                </a:cxn>
                <a:cxn ang="0">
                  <a:pos x="1656" y="612"/>
                </a:cxn>
                <a:cxn ang="0">
                  <a:pos x="1561" y="586"/>
                </a:cxn>
                <a:cxn ang="0">
                  <a:pos x="1480" y="557"/>
                </a:cxn>
                <a:cxn ang="0">
                  <a:pos x="1389" y="509"/>
                </a:cxn>
                <a:cxn ang="0">
                  <a:pos x="1332" y="494"/>
                </a:cxn>
                <a:cxn ang="0">
                  <a:pos x="686" y="998"/>
                </a:cxn>
                <a:cxn ang="0">
                  <a:pos x="14" y="1003"/>
                </a:cxn>
                <a:cxn ang="0">
                  <a:pos x="72" y="1080"/>
                </a:cxn>
                <a:cxn ang="0">
                  <a:pos x="124" y="1126"/>
                </a:cxn>
                <a:cxn ang="0">
                  <a:pos x="228" y="1230"/>
                </a:cxn>
                <a:cxn ang="0">
                  <a:pos x="301" y="1306"/>
                </a:cxn>
                <a:cxn ang="0">
                  <a:pos x="322" y="1423"/>
                </a:cxn>
                <a:cxn ang="0">
                  <a:pos x="362" y="1527"/>
                </a:cxn>
                <a:cxn ang="0">
                  <a:pos x="407" y="1568"/>
                </a:cxn>
                <a:cxn ang="0">
                  <a:pos x="489" y="1627"/>
                </a:cxn>
                <a:cxn ang="0">
                  <a:pos x="601" y="1686"/>
                </a:cxn>
                <a:cxn ang="0">
                  <a:pos x="659" y="1638"/>
                </a:cxn>
                <a:cxn ang="0">
                  <a:pos x="701" y="1550"/>
                </a:cxn>
                <a:cxn ang="0">
                  <a:pos x="812" y="1509"/>
                </a:cxn>
                <a:cxn ang="0">
                  <a:pos x="936" y="1535"/>
                </a:cxn>
                <a:cxn ang="0">
                  <a:pos x="1011" y="1602"/>
                </a:cxn>
                <a:cxn ang="0">
                  <a:pos x="1104" y="1754"/>
                </a:cxn>
                <a:cxn ang="0">
                  <a:pos x="1160" y="1883"/>
                </a:cxn>
                <a:cxn ang="0">
                  <a:pos x="1294" y="2039"/>
                </a:cxn>
                <a:cxn ang="0">
                  <a:pos x="1309" y="2133"/>
                </a:cxn>
                <a:cxn ang="0">
                  <a:pos x="1370" y="2286"/>
                </a:cxn>
                <a:cxn ang="0">
                  <a:pos x="1505" y="2350"/>
                </a:cxn>
                <a:cxn ang="0">
                  <a:pos x="1599" y="2403"/>
                </a:cxn>
                <a:cxn ang="0">
                  <a:pos x="1681" y="2427"/>
                </a:cxn>
                <a:cxn ang="0">
                  <a:pos x="1768" y="2422"/>
                </a:cxn>
                <a:cxn ang="0">
                  <a:pos x="1743" y="2334"/>
                </a:cxn>
                <a:cxn ang="0">
                  <a:pos x="1696" y="2219"/>
                </a:cxn>
                <a:cxn ang="0">
                  <a:pos x="1749" y="2029"/>
                </a:cxn>
                <a:cxn ang="0">
                  <a:pos x="1711" y="1985"/>
                </a:cxn>
                <a:cxn ang="0">
                  <a:pos x="1793" y="1950"/>
                </a:cxn>
                <a:cxn ang="0">
                  <a:pos x="1782" y="1922"/>
                </a:cxn>
                <a:cxn ang="0">
                  <a:pos x="1861" y="1924"/>
                </a:cxn>
                <a:cxn ang="0">
                  <a:pos x="1849" y="1899"/>
                </a:cxn>
                <a:cxn ang="0">
                  <a:pos x="1907" y="1876"/>
                </a:cxn>
                <a:cxn ang="0">
                  <a:pos x="1901" y="1815"/>
                </a:cxn>
                <a:cxn ang="0">
                  <a:pos x="1964" y="1810"/>
                </a:cxn>
                <a:cxn ang="0">
                  <a:pos x="2018" y="1806"/>
                </a:cxn>
                <a:cxn ang="0">
                  <a:pos x="2173" y="1725"/>
                </a:cxn>
                <a:cxn ang="0">
                  <a:pos x="2219" y="1674"/>
                </a:cxn>
                <a:cxn ang="0">
                  <a:pos x="2216" y="1625"/>
                </a:cxn>
                <a:cxn ang="0">
                  <a:pos x="2255" y="1571"/>
                </a:cxn>
                <a:cxn ang="0">
                  <a:pos x="2265" y="1641"/>
                </a:cxn>
                <a:cxn ang="0">
                  <a:pos x="2412" y="1584"/>
                </a:cxn>
                <a:cxn ang="0">
                  <a:pos x="2459" y="1474"/>
                </a:cxn>
              </a:cxnLst>
              <a:rect l="0" t="0" r="r" b="b"/>
              <a:pathLst>
                <a:path w="2484" h="2452">
                  <a:moveTo>
                    <a:pt x="2451" y="1388"/>
                  </a:moveTo>
                  <a:lnTo>
                    <a:pt x="2469" y="1348"/>
                  </a:lnTo>
                  <a:lnTo>
                    <a:pt x="2484" y="1317"/>
                  </a:lnTo>
                  <a:lnTo>
                    <a:pt x="2477" y="1285"/>
                  </a:lnTo>
                  <a:lnTo>
                    <a:pt x="2469" y="1239"/>
                  </a:lnTo>
                  <a:lnTo>
                    <a:pt x="2463" y="1226"/>
                  </a:lnTo>
                  <a:lnTo>
                    <a:pt x="2463" y="1194"/>
                  </a:lnTo>
                  <a:lnTo>
                    <a:pt x="2454" y="1181"/>
                  </a:lnTo>
                  <a:lnTo>
                    <a:pt x="2432" y="1131"/>
                  </a:lnTo>
                  <a:lnTo>
                    <a:pt x="2432" y="1121"/>
                  </a:lnTo>
                  <a:lnTo>
                    <a:pt x="2395" y="1085"/>
                  </a:lnTo>
                  <a:lnTo>
                    <a:pt x="2395" y="719"/>
                  </a:lnTo>
                  <a:lnTo>
                    <a:pt x="2339" y="713"/>
                  </a:lnTo>
                  <a:lnTo>
                    <a:pt x="2326" y="722"/>
                  </a:lnTo>
                  <a:lnTo>
                    <a:pt x="2312" y="716"/>
                  </a:lnTo>
                  <a:lnTo>
                    <a:pt x="2294" y="702"/>
                  </a:lnTo>
                  <a:lnTo>
                    <a:pt x="2275" y="691"/>
                  </a:lnTo>
                  <a:lnTo>
                    <a:pt x="2248" y="691"/>
                  </a:lnTo>
                  <a:lnTo>
                    <a:pt x="2214" y="668"/>
                  </a:lnTo>
                  <a:lnTo>
                    <a:pt x="2190" y="645"/>
                  </a:lnTo>
                  <a:lnTo>
                    <a:pt x="2162" y="636"/>
                  </a:lnTo>
                  <a:lnTo>
                    <a:pt x="2123" y="647"/>
                  </a:lnTo>
                  <a:lnTo>
                    <a:pt x="2108" y="644"/>
                  </a:lnTo>
                  <a:lnTo>
                    <a:pt x="2078" y="641"/>
                  </a:lnTo>
                  <a:lnTo>
                    <a:pt x="2064" y="652"/>
                  </a:lnTo>
                  <a:lnTo>
                    <a:pt x="2046" y="658"/>
                  </a:lnTo>
                  <a:lnTo>
                    <a:pt x="2029" y="647"/>
                  </a:lnTo>
                  <a:lnTo>
                    <a:pt x="2011" y="650"/>
                  </a:lnTo>
                  <a:lnTo>
                    <a:pt x="1997" y="662"/>
                  </a:lnTo>
                  <a:lnTo>
                    <a:pt x="1972" y="680"/>
                  </a:lnTo>
                  <a:lnTo>
                    <a:pt x="1949" y="686"/>
                  </a:lnTo>
                  <a:lnTo>
                    <a:pt x="1939" y="672"/>
                  </a:lnTo>
                  <a:lnTo>
                    <a:pt x="1921" y="655"/>
                  </a:lnTo>
                  <a:lnTo>
                    <a:pt x="1879" y="656"/>
                  </a:lnTo>
                  <a:lnTo>
                    <a:pt x="1853" y="644"/>
                  </a:lnTo>
                  <a:lnTo>
                    <a:pt x="1828" y="648"/>
                  </a:lnTo>
                  <a:lnTo>
                    <a:pt x="1814" y="670"/>
                  </a:lnTo>
                  <a:lnTo>
                    <a:pt x="1806" y="675"/>
                  </a:lnTo>
                  <a:lnTo>
                    <a:pt x="1799" y="647"/>
                  </a:lnTo>
                  <a:lnTo>
                    <a:pt x="1792" y="638"/>
                  </a:lnTo>
                  <a:lnTo>
                    <a:pt x="1759" y="659"/>
                  </a:lnTo>
                  <a:lnTo>
                    <a:pt x="1749" y="638"/>
                  </a:lnTo>
                  <a:lnTo>
                    <a:pt x="1717" y="613"/>
                  </a:lnTo>
                  <a:lnTo>
                    <a:pt x="1709" y="613"/>
                  </a:lnTo>
                  <a:lnTo>
                    <a:pt x="1697" y="629"/>
                  </a:lnTo>
                  <a:lnTo>
                    <a:pt x="1679" y="643"/>
                  </a:lnTo>
                  <a:lnTo>
                    <a:pt x="1663" y="640"/>
                  </a:lnTo>
                  <a:lnTo>
                    <a:pt x="1656" y="612"/>
                  </a:lnTo>
                  <a:lnTo>
                    <a:pt x="1642" y="611"/>
                  </a:lnTo>
                  <a:lnTo>
                    <a:pt x="1624" y="579"/>
                  </a:lnTo>
                  <a:lnTo>
                    <a:pt x="1582" y="575"/>
                  </a:lnTo>
                  <a:lnTo>
                    <a:pt x="1561" y="586"/>
                  </a:lnTo>
                  <a:lnTo>
                    <a:pt x="1545" y="569"/>
                  </a:lnTo>
                  <a:lnTo>
                    <a:pt x="1538" y="572"/>
                  </a:lnTo>
                  <a:lnTo>
                    <a:pt x="1512" y="575"/>
                  </a:lnTo>
                  <a:lnTo>
                    <a:pt x="1480" y="557"/>
                  </a:lnTo>
                  <a:lnTo>
                    <a:pt x="1437" y="555"/>
                  </a:lnTo>
                  <a:lnTo>
                    <a:pt x="1425" y="516"/>
                  </a:lnTo>
                  <a:lnTo>
                    <a:pt x="1405" y="504"/>
                  </a:lnTo>
                  <a:lnTo>
                    <a:pt x="1389" y="509"/>
                  </a:lnTo>
                  <a:lnTo>
                    <a:pt x="1378" y="505"/>
                  </a:lnTo>
                  <a:lnTo>
                    <a:pt x="1359" y="508"/>
                  </a:lnTo>
                  <a:lnTo>
                    <a:pt x="1346" y="509"/>
                  </a:lnTo>
                  <a:lnTo>
                    <a:pt x="1332" y="494"/>
                  </a:lnTo>
                  <a:lnTo>
                    <a:pt x="1294" y="459"/>
                  </a:lnTo>
                  <a:lnTo>
                    <a:pt x="1314" y="33"/>
                  </a:lnTo>
                  <a:lnTo>
                    <a:pt x="768" y="0"/>
                  </a:lnTo>
                  <a:lnTo>
                    <a:pt x="686" y="998"/>
                  </a:lnTo>
                  <a:lnTo>
                    <a:pt x="38" y="938"/>
                  </a:lnTo>
                  <a:lnTo>
                    <a:pt x="31" y="990"/>
                  </a:lnTo>
                  <a:lnTo>
                    <a:pt x="0" y="987"/>
                  </a:lnTo>
                  <a:lnTo>
                    <a:pt x="14" y="1003"/>
                  </a:lnTo>
                  <a:lnTo>
                    <a:pt x="41" y="1022"/>
                  </a:lnTo>
                  <a:lnTo>
                    <a:pt x="53" y="1044"/>
                  </a:lnTo>
                  <a:lnTo>
                    <a:pt x="60" y="1059"/>
                  </a:lnTo>
                  <a:lnTo>
                    <a:pt x="72" y="1080"/>
                  </a:lnTo>
                  <a:lnTo>
                    <a:pt x="85" y="1087"/>
                  </a:lnTo>
                  <a:lnTo>
                    <a:pt x="103" y="1094"/>
                  </a:lnTo>
                  <a:lnTo>
                    <a:pt x="117" y="1110"/>
                  </a:lnTo>
                  <a:lnTo>
                    <a:pt x="124" y="1126"/>
                  </a:lnTo>
                  <a:lnTo>
                    <a:pt x="142" y="1151"/>
                  </a:lnTo>
                  <a:lnTo>
                    <a:pt x="168" y="1170"/>
                  </a:lnTo>
                  <a:lnTo>
                    <a:pt x="213" y="1230"/>
                  </a:lnTo>
                  <a:lnTo>
                    <a:pt x="228" y="1230"/>
                  </a:lnTo>
                  <a:lnTo>
                    <a:pt x="245" y="1248"/>
                  </a:lnTo>
                  <a:lnTo>
                    <a:pt x="267" y="1260"/>
                  </a:lnTo>
                  <a:lnTo>
                    <a:pt x="292" y="1284"/>
                  </a:lnTo>
                  <a:lnTo>
                    <a:pt x="301" y="1306"/>
                  </a:lnTo>
                  <a:lnTo>
                    <a:pt x="307" y="1348"/>
                  </a:lnTo>
                  <a:lnTo>
                    <a:pt x="322" y="1378"/>
                  </a:lnTo>
                  <a:lnTo>
                    <a:pt x="329" y="1398"/>
                  </a:lnTo>
                  <a:lnTo>
                    <a:pt x="322" y="1423"/>
                  </a:lnTo>
                  <a:lnTo>
                    <a:pt x="322" y="1450"/>
                  </a:lnTo>
                  <a:lnTo>
                    <a:pt x="336" y="1481"/>
                  </a:lnTo>
                  <a:lnTo>
                    <a:pt x="356" y="1509"/>
                  </a:lnTo>
                  <a:lnTo>
                    <a:pt x="362" y="1527"/>
                  </a:lnTo>
                  <a:lnTo>
                    <a:pt x="371" y="1535"/>
                  </a:lnTo>
                  <a:lnTo>
                    <a:pt x="382" y="1543"/>
                  </a:lnTo>
                  <a:lnTo>
                    <a:pt x="396" y="1556"/>
                  </a:lnTo>
                  <a:lnTo>
                    <a:pt x="407" y="1568"/>
                  </a:lnTo>
                  <a:lnTo>
                    <a:pt x="432" y="1591"/>
                  </a:lnTo>
                  <a:lnTo>
                    <a:pt x="444" y="1604"/>
                  </a:lnTo>
                  <a:lnTo>
                    <a:pt x="464" y="1607"/>
                  </a:lnTo>
                  <a:lnTo>
                    <a:pt x="489" y="1627"/>
                  </a:lnTo>
                  <a:lnTo>
                    <a:pt x="522" y="1642"/>
                  </a:lnTo>
                  <a:lnTo>
                    <a:pt x="557" y="1668"/>
                  </a:lnTo>
                  <a:lnTo>
                    <a:pt x="578" y="1677"/>
                  </a:lnTo>
                  <a:lnTo>
                    <a:pt x="601" y="1686"/>
                  </a:lnTo>
                  <a:lnTo>
                    <a:pt x="625" y="1688"/>
                  </a:lnTo>
                  <a:lnTo>
                    <a:pt x="634" y="1663"/>
                  </a:lnTo>
                  <a:lnTo>
                    <a:pt x="650" y="1643"/>
                  </a:lnTo>
                  <a:lnTo>
                    <a:pt x="659" y="1638"/>
                  </a:lnTo>
                  <a:lnTo>
                    <a:pt x="677" y="1629"/>
                  </a:lnTo>
                  <a:lnTo>
                    <a:pt x="677" y="1600"/>
                  </a:lnTo>
                  <a:lnTo>
                    <a:pt x="690" y="1584"/>
                  </a:lnTo>
                  <a:lnTo>
                    <a:pt x="701" y="1550"/>
                  </a:lnTo>
                  <a:lnTo>
                    <a:pt x="730" y="1525"/>
                  </a:lnTo>
                  <a:lnTo>
                    <a:pt x="768" y="1516"/>
                  </a:lnTo>
                  <a:lnTo>
                    <a:pt x="791" y="1509"/>
                  </a:lnTo>
                  <a:lnTo>
                    <a:pt x="812" y="1509"/>
                  </a:lnTo>
                  <a:lnTo>
                    <a:pt x="844" y="1523"/>
                  </a:lnTo>
                  <a:lnTo>
                    <a:pt x="875" y="1527"/>
                  </a:lnTo>
                  <a:lnTo>
                    <a:pt x="894" y="1527"/>
                  </a:lnTo>
                  <a:lnTo>
                    <a:pt x="936" y="1535"/>
                  </a:lnTo>
                  <a:lnTo>
                    <a:pt x="952" y="1545"/>
                  </a:lnTo>
                  <a:lnTo>
                    <a:pt x="966" y="1574"/>
                  </a:lnTo>
                  <a:lnTo>
                    <a:pt x="983" y="1574"/>
                  </a:lnTo>
                  <a:lnTo>
                    <a:pt x="1011" y="1602"/>
                  </a:lnTo>
                  <a:lnTo>
                    <a:pt x="1026" y="1613"/>
                  </a:lnTo>
                  <a:lnTo>
                    <a:pt x="1048" y="1646"/>
                  </a:lnTo>
                  <a:lnTo>
                    <a:pt x="1079" y="1693"/>
                  </a:lnTo>
                  <a:lnTo>
                    <a:pt x="1104" y="1754"/>
                  </a:lnTo>
                  <a:lnTo>
                    <a:pt x="1119" y="1778"/>
                  </a:lnTo>
                  <a:lnTo>
                    <a:pt x="1138" y="1821"/>
                  </a:lnTo>
                  <a:lnTo>
                    <a:pt x="1138" y="1840"/>
                  </a:lnTo>
                  <a:lnTo>
                    <a:pt x="1160" y="1883"/>
                  </a:lnTo>
                  <a:lnTo>
                    <a:pt x="1201" y="1921"/>
                  </a:lnTo>
                  <a:lnTo>
                    <a:pt x="1213" y="1965"/>
                  </a:lnTo>
                  <a:lnTo>
                    <a:pt x="1267" y="2029"/>
                  </a:lnTo>
                  <a:lnTo>
                    <a:pt x="1294" y="2039"/>
                  </a:lnTo>
                  <a:lnTo>
                    <a:pt x="1289" y="2089"/>
                  </a:lnTo>
                  <a:lnTo>
                    <a:pt x="1281" y="2103"/>
                  </a:lnTo>
                  <a:lnTo>
                    <a:pt x="1291" y="2117"/>
                  </a:lnTo>
                  <a:lnTo>
                    <a:pt x="1309" y="2133"/>
                  </a:lnTo>
                  <a:lnTo>
                    <a:pt x="1309" y="2164"/>
                  </a:lnTo>
                  <a:lnTo>
                    <a:pt x="1341" y="2223"/>
                  </a:lnTo>
                  <a:lnTo>
                    <a:pt x="1355" y="2261"/>
                  </a:lnTo>
                  <a:lnTo>
                    <a:pt x="1370" y="2286"/>
                  </a:lnTo>
                  <a:lnTo>
                    <a:pt x="1381" y="2310"/>
                  </a:lnTo>
                  <a:lnTo>
                    <a:pt x="1427" y="2318"/>
                  </a:lnTo>
                  <a:lnTo>
                    <a:pt x="1457" y="2350"/>
                  </a:lnTo>
                  <a:lnTo>
                    <a:pt x="1505" y="2350"/>
                  </a:lnTo>
                  <a:lnTo>
                    <a:pt x="1539" y="2384"/>
                  </a:lnTo>
                  <a:lnTo>
                    <a:pt x="1561" y="2384"/>
                  </a:lnTo>
                  <a:lnTo>
                    <a:pt x="1578" y="2401"/>
                  </a:lnTo>
                  <a:lnTo>
                    <a:pt x="1599" y="2403"/>
                  </a:lnTo>
                  <a:lnTo>
                    <a:pt x="1607" y="2394"/>
                  </a:lnTo>
                  <a:lnTo>
                    <a:pt x="1660" y="2405"/>
                  </a:lnTo>
                  <a:lnTo>
                    <a:pt x="1660" y="2411"/>
                  </a:lnTo>
                  <a:lnTo>
                    <a:pt x="1681" y="2427"/>
                  </a:lnTo>
                  <a:lnTo>
                    <a:pt x="1709" y="2452"/>
                  </a:lnTo>
                  <a:lnTo>
                    <a:pt x="1721" y="2443"/>
                  </a:lnTo>
                  <a:lnTo>
                    <a:pt x="1731" y="2426"/>
                  </a:lnTo>
                  <a:lnTo>
                    <a:pt x="1768" y="2422"/>
                  </a:lnTo>
                  <a:lnTo>
                    <a:pt x="1759" y="2394"/>
                  </a:lnTo>
                  <a:lnTo>
                    <a:pt x="1757" y="2378"/>
                  </a:lnTo>
                  <a:lnTo>
                    <a:pt x="1752" y="2358"/>
                  </a:lnTo>
                  <a:lnTo>
                    <a:pt x="1743" y="2334"/>
                  </a:lnTo>
                  <a:lnTo>
                    <a:pt x="1725" y="2325"/>
                  </a:lnTo>
                  <a:lnTo>
                    <a:pt x="1717" y="2291"/>
                  </a:lnTo>
                  <a:lnTo>
                    <a:pt x="1711" y="2253"/>
                  </a:lnTo>
                  <a:lnTo>
                    <a:pt x="1696" y="2219"/>
                  </a:lnTo>
                  <a:lnTo>
                    <a:pt x="1697" y="2186"/>
                  </a:lnTo>
                  <a:lnTo>
                    <a:pt x="1713" y="2136"/>
                  </a:lnTo>
                  <a:lnTo>
                    <a:pt x="1724" y="2089"/>
                  </a:lnTo>
                  <a:lnTo>
                    <a:pt x="1749" y="2029"/>
                  </a:lnTo>
                  <a:lnTo>
                    <a:pt x="1743" y="2021"/>
                  </a:lnTo>
                  <a:lnTo>
                    <a:pt x="1729" y="2011"/>
                  </a:lnTo>
                  <a:lnTo>
                    <a:pt x="1711" y="1994"/>
                  </a:lnTo>
                  <a:lnTo>
                    <a:pt x="1711" y="1985"/>
                  </a:lnTo>
                  <a:lnTo>
                    <a:pt x="1721" y="1989"/>
                  </a:lnTo>
                  <a:lnTo>
                    <a:pt x="1771" y="1986"/>
                  </a:lnTo>
                  <a:lnTo>
                    <a:pt x="1779" y="1979"/>
                  </a:lnTo>
                  <a:lnTo>
                    <a:pt x="1793" y="1950"/>
                  </a:lnTo>
                  <a:lnTo>
                    <a:pt x="1779" y="1950"/>
                  </a:lnTo>
                  <a:lnTo>
                    <a:pt x="1774" y="1938"/>
                  </a:lnTo>
                  <a:lnTo>
                    <a:pt x="1772" y="1929"/>
                  </a:lnTo>
                  <a:lnTo>
                    <a:pt x="1782" y="1922"/>
                  </a:lnTo>
                  <a:lnTo>
                    <a:pt x="1807" y="1922"/>
                  </a:lnTo>
                  <a:lnTo>
                    <a:pt x="1832" y="1921"/>
                  </a:lnTo>
                  <a:lnTo>
                    <a:pt x="1845" y="1928"/>
                  </a:lnTo>
                  <a:lnTo>
                    <a:pt x="1861" y="1924"/>
                  </a:lnTo>
                  <a:lnTo>
                    <a:pt x="1888" y="1899"/>
                  </a:lnTo>
                  <a:lnTo>
                    <a:pt x="1879" y="1901"/>
                  </a:lnTo>
                  <a:lnTo>
                    <a:pt x="1856" y="1914"/>
                  </a:lnTo>
                  <a:lnTo>
                    <a:pt x="1849" y="1899"/>
                  </a:lnTo>
                  <a:lnTo>
                    <a:pt x="1861" y="1863"/>
                  </a:lnTo>
                  <a:lnTo>
                    <a:pt x="1871" y="1871"/>
                  </a:lnTo>
                  <a:lnTo>
                    <a:pt x="1883" y="1879"/>
                  </a:lnTo>
                  <a:lnTo>
                    <a:pt x="1907" y="1876"/>
                  </a:lnTo>
                  <a:lnTo>
                    <a:pt x="1922" y="1868"/>
                  </a:lnTo>
                  <a:lnTo>
                    <a:pt x="1918" y="1846"/>
                  </a:lnTo>
                  <a:lnTo>
                    <a:pt x="1897" y="1822"/>
                  </a:lnTo>
                  <a:lnTo>
                    <a:pt x="1901" y="1815"/>
                  </a:lnTo>
                  <a:lnTo>
                    <a:pt x="1922" y="1820"/>
                  </a:lnTo>
                  <a:lnTo>
                    <a:pt x="1936" y="1807"/>
                  </a:lnTo>
                  <a:lnTo>
                    <a:pt x="1947" y="1815"/>
                  </a:lnTo>
                  <a:lnTo>
                    <a:pt x="1964" y="1810"/>
                  </a:lnTo>
                  <a:lnTo>
                    <a:pt x="1972" y="1817"/>
                  </a:lnTo>
                  <a:lnTo>
                    <a:pt x="1986" y="1831"/>
                  </a:lnTo>
                  <a:lnTo>
                    <a:pt x="2004" y="1820"/>
                  </a:lnTo>
                  <a:lnTo>
                    <a:pt x="2018" y="1806"/>
                  </a:lnTo>
                  <a:lnTo>
                    <a:pt x="2057" y="1797"/>
                  </a:lnTo>
                  <a:lnTo>
                    <a:pt x="2097" y="1788"/>
                  </a:lnTo>
                  <a:lnTo>
                    <a:pt x="2158" y="1756"/>
                  </a:lnTo>
                  <a:lnTo>
                    <a:pt x="2173" y="1725"/>
                  </a:lnTo>
                  <a:lnTo>
                    <a:pt x="2178" y="1695"/>
                  </a:lnTo>
                  <a:lnTo>
                    <a:pt x="2197" y="1685"/>
                  </a:lnTo>
                  <a:lnTo>
                    <a:pt x="2208" y="1684"/>
                  </a:lnTo>
                  <a:lnTo>
                    <a:pt x="2219" y="1674"/>
                  </a:lnTo>
                  <a:lnTo>
                    <a:pt x="2233" y="1664"/>
                  </a:lnTo>
                  <a:lnTo>
                    <a:pt x="2228" y="1647"/>
                  </a:lnTo>
                  <a:lnTo>
                    <a:pt x="2222" y="1631"/>
                  </a:lnTo>
                  <a:lnTo>
                    <a:pt x="2216" y="1625"/>
                  </a:lnTo>
                  <a:lnTo>
                    <a:pt x="2214" y="1616"/>
                  </a:lnTo>
                  <a:lnTo>
                    <a:pt x="2221" y="1599"/>
                  </a:lnTo>
                  <a:lnTo>
                    <a:pt x="2236" y="1578"/>
                  </a:lnTo>
                  <a:lnTo>
                    <a:pt x="2255" y="1571"/>
                  </a:lnTo>
                  <a:lnTo>
                    <a:pt x="2264" y="1571"/>
                  </a:lnTo>
                  <a:lnTo>
                    <a:pt x="2265" y="1588"/>
                  </a:lnTo>
                  <a:lnTo>
                    <a:pt x="2268" y="1609"/>
                  </a:lnTo>
                  <a:lnTo>
                    <a:pt x="2265" y="1641"/>
                  </a:lnTo>
                  <a:lnTo>
                    <a:pt x="2276" y="1643"/>
                  </a:lnTo>
                  <a:lnTo>
                    <a:pt x="2308" y="1620"/>
                  </a:lnTo>
                  <a:lnTo>
                    <a:pt x="2332" y="1613"/>
                  </a:lnTo>
                  <a:lnTo>
                    <a:pt x="2412" y="1584"/>
                  </a:lnTo>
                  <a:lnTo>
                    <a:pt x="2430" y="1574"/>
                  </a:lnTo>
                  <a:lnTo>
                    <a:pt x="2445" y="1548"/>
                  </a:lnTo>
                  <a:lnTo>
                    <a:pt x="2461" y="1491"/>
                  </a:lnTo>
                  <a:lnTo>
                    <a:pt x="2459" y="1474"/>
                  </a:lnTo>
                  <a:lnTo>
                    <a:pt x="2445" y="1430"/>
                  </a:lnTo>
                  <a:lnTo>
                    <a:pt x="2450" y="1406"/>
                  </a:lnTo>
                  <a:lnTo>
                    <a:pt x="2451" y="138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8" name="Freeform 7"/>
            <p:cNvSpPr>
              <a:spLocks/>
            </p:cNvSpPr>
            <p:nvPr/>
          </p:nvSpPr>
          <p:spPr bwMode="auto">
            <a:xfrm>
              <a:off x="6787294" y="3323616"/>
              <a:ext cx="737512" cy="906211"/>
            </a:xfrm>
            <a:custGeom>
              <a:avLst/>
              <a:gdLst/>
              <a:ahLst/>
              <a:cxnLst>
                <a:cxn ang="0">
                  <a:pos x="338" y="0"/>
                </a:cxn>
                <a:cxn ang="0">
                  <a:pos x="338" y="0"/>
                </a:cxn>
                <a:cxn ang="0">
                  <a:pos x="328" y="47"/>
                </a:cxn>
                <a:cxn ang="0">
                  <a:pos x="314" y="116"/>
                </a:cxn>
                <a:cxn ang="0">
                  <a:pos x="314" y="116"/>
                </a:cxn>
                <a:cxn ang="0">
                  <a:pos x="299" y="165"/>
                </a:cxn>
                <a:cxn ang="0">
                  <a:pos x="289" y="198"/>
                </a:cxn>
                <a:cxn ang="0">
                  <a:pos x="272" y="208"/>
                </a:cxn>
                <a:cxn ang="0">
                  <a:pos x="260" y="201"/>
                </a:cxn>
                <a:cxn ang="0">
                  <a:pos x="238" y="183"/>
                </a:cxn>
                <a:cxn ang="0">
                  <a:pos x="218" y="193"/>
                </a:cxn>
                <a:cxn ang="0">
                  <a:pos x="207" y="173"/>
                </a:cxn>
                <a:cxn ang="0">
                  <a:pos x="177" y="182"/>
                </a:cxn>
                <a:cxn ang="0">
                  <a:pos x="163" y="197"/>
                </a:cxn>
                <a:cxn ang="0">
                  <a:pos x="164" y="245"/>
                </a:cxn>
                <a:cxn ang="0">
                  <a:pos x="163" y="312"/>
                </a:cxn>
                <a:cxn ang="0">
                  <a:pos x="163" y="370"/>
                </a:cxn>
                <a:cxn ang="0">
                  <a:pos x="159" y="393"/>
                </a:cxn>
                <a:cxn ang="0">
                  <a:pos x="143" y="413"/>
                </a:cxn>
                <a:cxn ang="0">
                  <a:pos x="138" y="438"/>
                </a:cxn>
                <a:cxn ang="0">
                  <a:pos x="141" y="468"/>
                </a:cxn>
                <a:cxn ang="0">
                  <a:pos x="157" y="511"/>
                </a:cxn>
                <a:cxn ang="0">
                  <a:pos x="160" y="552"/>
                </a:cxn>
                <a:cxn ang="0">
                  <a:pos x="172" y="566"/>
                </a:cxn>
                <a:cxn ang="0">
                  <a:pos x="193" y="594"/>
                </a:cxn>
                <a:cxn ang="0">
                  <a:pos x="179" y="606"/>
                </a:cxn>
                <a:cxn ang="0">
                  <a:pos x="156" y="622"/>
                </a:cxn>
                <a:cxn ang="0">
                  <a:pos x="110" y="658"/>
                </a:cxn>
                <a:cxn ang="0">
                  <a:pos x="95" y="719"/>
                </a:cxn>
                <a:cxn ang="0">
                  <a:pos x="77" y="755"/>
                </a:cxn>
                <a:cxn ang="0">
                  <a:pos x="61" y="770"/>
                </a:cxn>
                <a:cxn ang="0">
                  <a:pos x="49" y="778"/>
                </a:cxn>
                <a:cxn ang="0">
                  <a:pos x="41" y="796"/>
                </a:cxn>
                <a:cxn ang="0">
                  <a:pos x="48" y="827"/>
                </a:cxn>
                <a:cxn ang="0">
                  <a:pos x="41" y="852"/>
                </a:cxn>
                <a:cxn ang="0">
                  <a:pos x="70" y="876"/>
                </a:cxn>
                <a:cxn ang="0">
                  <a:pos x="59" y="894"/>
                </a:cxn>
                <a:cxn ang="0">
                  <a:pos x="23" y="910"/>
                </a:cxn>
                <a:cxn ang="0">
                  <a:pos x="12" y="930"/>
                </a:cxn>
                <a:cxn ang="0">
                  <a:pos x="0" y="960"/>
                </a:cxn>
                <a:cxn ang="0">
                  <a:pos x="644" y="1354"/>
                </a:cxn>
                <a:cxn ang="0">
                  <a:pos x="848" y="1391"/>
                </a:cxn>
                <a:cxn ang="0">
                  <a:pos x="1016" y="1414"/>
                </a:cxn>
                <a:cxn ang="0">
                  <a:pos x="1019" y="1416"/>
                </a:cxn>
                <a:cxn ang="0">
                  <a:pos x="1204" y="154"/>
                </a:cxn>
                <a:cxn ang="0">
                  <a:pos x="338" y="0"/>
                </a:cxn>
              </a:cxnLst>
              <a:rect l="0" t="0" r="r" b="b"/>
              <a:pathLst>
                <a:path w="1204" h="1416">
                  <a:moveTo>
                    <a:pt x="338" y="0"/>
                  </a:moveTo>
                  <a:lnTo>
                    <a:pt x="338" y="0"/>
                  </a:lnTo>
                  <a:lnTo>
                    <a:pt x="328" y="47"/>
                  </a:lnTo>
                  <a:lnTo>
                    <a:pt x="314" y="116"/>
                  </a:lnTo>
                  <a:lnTo>
                    <a:pt x="314" y="116"/>
                  </a:lnTo>
                  <a:lnTo>
                    <a:pt x="299" y="165"/>
                  </a:lnTo>
                  <a:lnTo>
                    <a:pt x="289" y="198"/>
                  </a:lnTo>
                  <a:lnTo>
                    <a:pt x="272" y="208"/>
                  </a:lnTo>
                  <a:lnTo>
                    <a:pt x="260" y="201"/>
                  </a:lnTo>
                  <a:lnTo>
                    <a:pt x="238" y="183"/>
                  </a:lnTo>
                  <a:lnTo>
                    <a:pt x="218" y="193"/>
                  </a:lnTo>
                  <a:lnTo>
                    <a:pt x="207" y="173"/>
                  </a:lnTo>
                  <a:lnTo>
                    <a:pt x="177" y="182"/>
                  </a:lnTo>
                  <a:lnTo>
                    <a:pt x="163" y="197"/>
                  </a:lnTo>
                  <a:lnTo>
                    <a:pt x="164" y="245"/>
                  </a:lnTo>
                  <a:lnTo>
                    <a:pt x="163" y="312"/>
                  </a:lnTo>
                  <a:lnTo>
                    <a:pt x="163" y="370"/>
                  </a:lnTo>
                  <a:lnTo>
                    <a:pt x="159" y="393"/>
                  </a:lnTo>
                  <a:lnTo>
                    <a:pt x="143" y="413"/>
                  </a:lnTo>
                  <a:lnTo>
                    <a:pt x="138" y="438"/>
                  </a:lnTo>
                  <a:lnTo>
                    <a:pt x="141" y="468"/>
                  </a:lnTo>
                  <a:lnTo>
                    <a:pt x="157" y="511"/>
                  </a:lnTo>
                  <a:lnTo>
                    <a:pt x="160" y="552"/>
                  </a:lnTo>
                  <a:lnTo>
                    <a:pt x="172" y="566"/>
                  </a:lnTo>
                  <a:lnTo>
                    <a:pt x="193" y="594"/>
                  </a:lnTo>
                  <a:lnTo>
                    <a:pt x="179" y="606"/>
                  </a:lnTo>
                  <a:lnTo>
                    <a:pt x="156" y="622"/>
                  </a:lnTo>
                  <a:lnTo>
                    <a:pt x="110" y="658"/>
                  </a:lnTo>
                  <a:lnTo>
                    <a:pt x="95" y="719"/>
                  </a:lnTo>
                  <a:lnTo>
                    <a:pt x="77" y="755"/>
                  </a:lnTo>
                  <a:lnTo>
                    <a:pt x="61" y="770"/>
                  </a:lnTo>
                  <a:lnTo>
                    <a:pt x="49" y="778"/>
                  </a:lnTo>
                  <a:lnTo>
                    <a:pt x="41" y="796"/>
                  </a:lnTo>
                  <a:lnTo>
                    <a:pt x="48" y="827"/>
                  </a:lnTo>
                  <a:lnTo>
                    <a:pt x="41" y="852"/>
                  </a:lnTo>
                  <a:lnTo>
                    <a:pt x="70" y="876"/>
                  </a:lnTo>
                  <a:lnTo>
                    <a:pt x="59" y="894"/>
                  </a:lnTo>
                  <a:lnTo>
                    <a:pt x="23" y="910"/>
                  </a:lnTo>
                  <a:lnTo>
                    <a:pt x="12" y="930"/>
                  </a:lnTo>
                  <a:lnTo>
                    <a:pt x="0" y="960"/>
                  </a:lnTo>
                  <a:lnTo>
                    <a:pt x="644" y="1354"/>
                  </a:lnTo>
                  <a:lnTo>
                    <a:pt x="848" y="1391"/>
                  </a:lnTo>
                  <a:lnTo>
                    <a:pt x="1016" y="1414"/>
                  </a:lnTo>
                  <a:lnTo>
                    <a:pt x="1019" y="1416"/>
                  </a:lnTo>
                  <a:lnTo>
                    <a:pt x="1204" y="154"/>
                  </a:lnTo>
                  <a:lnTo>
                    <a:pt x="338" y="0"/>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9" name="Freeform 8"/>
            <p:cNvSpPr>
              <a:spLocks/>
            </p:cNvSpPr>
            <p:nvPr/>
          </p:nvSpPr>
          <p:spPr bwMode="auto">
            <a:xfrm>
              <a:off x="6036906" y="2344448"/>
              <a:ext cx="868095" cy="1564749"/>
            </a:xfrm>
            <a:custGeom>
              <a:avLst/>
              <a:gdLst/>
              <a:ahLst/>
              <a:cxnLst>
                <a:cxn ang="0">
                  <a:pos x="1263" y="2382"/>
                </a:cxn>
                <a:cxn ang="0">
                  <a:pos x="1271" y="2308"/>
                </a:cxn>
                <a:cxn ang="0">
                  <a:pos x="1317" y="2249"/>
                </a:cxn>
                <a:cxn ang="0">
                  <a:pos x="1401" y="2136"/>
                </a:cxn>
                <a:cxn ang="0">
                  <a:pos x="1382" y="2082"/>
                </a:cxn>
                <a:cxn ang="0">
                  <a:pos x="1360" y="1968"/>
                </a:cxn>
                <a:cxn ang="0">
                  <a:pos x="652" y="866"/>
                </a:cxn>
                <a:cxn ang="0">
                  <a:pos x="627" y="840"/>
                </a:cxn>
                <a:cxn ang="0">
                  <a:pos x="642" y="801"/>
                </a:cxn>
                <a:cxn ang="0">
                  <a:pos x="146" y="0"/>
                </a:cxn>
                <a:cxn ang="0">
                  <a:pos x="129" y="50"/>
                </a:cxn>
                <a:cxn ang="0">
                  <a:pos x="123" y="139"/>
                </a:cxn>
                <a:cxn ang="0">
                  <a:pos x="93" y="190"/>
                </a:cxn>
                <a:cxn ang="0">
                  <a:pos x="43" y="278"/>
                </a:cxn>
                <a:cxn ang="0">
                  <a:pos x="3" y="345"/>
                </a:cxn>
                <a:cxn ang="0">
                  <a:pos x="19" y="411"/>
                </a:cxn>
                <a:cxn ang="0">
                  <a:pos x="54" y="494"/>
                </a:cxn>
                <a:cxn ang="0">
                  <a:pos x="30" y="604"/>
                </a:cxn>
                <a:cxn ang="0">
                  <a:pos x="18" y="672"/>
                </a:cxn>
                <a:cxn ang="0">
                  <a:pos x="64" y="798"/>
                </a:cxn>
                <a:cxn ang="0">
                  <a:pos x="94" y="883"/>
                </a:cxn>
                <a:cxn ang="0">
                  <a:pos x="80" y="930"/>
                </a:cxn>
                <a:cxn ang="0">
                  <a:pos x="128" y="968"/>
                </a:cxn>
                <a:cxn ang="0">
                  <a:pos x="158" y="959"/>
                </a:cxn>
                <a:cxn ang="0">
                  <a:pos x="208" y="948"/>
                </a:cxn>
                <a:cxn ang="0">
                  <a:pos x="284" y="975"/>
                </a:cxn>
                <a:cxn ang="0">
                  <a:pos x="270" y="986"/>
                </a:cxn>
                <a:cxn ang="0">
                  <a:pos x="222" y="968"/>
                </a:cxn>
                <a:cxn ang="0">
                  <a:pos x="182" y="964"/>
                </a:cxn>
                <a:cxn ang="0">
                  <a:pos x="194" y="1026"/>
                </a:cxn>
                <a:cxn ang="0">
                  <a:pos x="171" y="1057"/>
                </a:cxn>
                <a:cxn ang="0">
                  <a:pos x="161" y="1019"/>
                </a:cxn>
                <a:cxn ang="0">
                  <a:pos x="134" y="1026"/>
                </a:cxn>
                <a:cxn ang="0">
                  <a:pos x="126" y="1122"/>
                </a:cxn>
                <a:cxn ang="0">
                  <a:pos x="168" y="1195"/>
                </a:cxn>
                <a:cxn ang="0">
                  <a:pos x="197" y="1261"/>
                </a:cxn>
                <a:cxn ang="0">
                  <a:pos x="157" y="1286"/>
                </a:cxn>
                <a:cxn ang="0">
                  <a:pos x="186" y="1406"/>
                </a:cxn>
                <a:cxn ang="0">
                  <a:pos x="232" y="1513"/>
                </a:cxn>
                <a:cxn ang="0">
                  <a:pos x="275" y="1580"/>
                </a:cxn>
                <a:cxn ang="0">
                  <a:pos x="273" y="1635"/>
                </a:cxn>
                <a:cxn ang="0">
                  <a:pos x="295" y="1689"/>
                </a:cxn>
                <a:cxn ang="0">
                  <a:pos x="276" y="1795"/>
                </a:cxn>
                <a:cxn ang="0">
                  <a:pos x="408" y="1866"/>
                </a:cxn>
                <a:cxn ang="0">
                  <a:pos x="506" y="1948"/>
                </a:cxn>
                <a:cxn ang="0">
                  <a:pos x="622" y="2054"/>
                </a:cxn>
                <a:cxn ang="0">
                  <a:pos x="706" y="2131"/>
                </a:cxn>
                <a:cxn ang="0">
                  <a:pos x="787" y="2272"/>
                </a:cxn>
                <a:cxn ang="0">
                  <a:pos x="787" y="2385"/>
                </a:cxn>
                <a:cxn ang="0">
                  <a:pos x="1245" y="2440"/>
                </a:cxn>
              </a:cxnLst>
              <a:rect l="0" t="0" r="r" b="b"/>
              <a:pathLst>
                <a:path w="1415" h="2447">
                  <a:moveTo>
                    <a:pt x="1281" y="2424"/>
                  </a:moveTo>
                  <a:lnTo>
                    <a:pt x="1292" y="2406"/>
                  </a:lnTo>
                  <a:lnTo>
                    <a:pt x="1263" y="2382"/>
                  </a:lnTo>
                  <a:lnTo>
                    <a:pt x="1270" y="2357"/>
                  </a:lnTo>
                  <a:lnTo>
                    <a:pt x="1263" y="2326"/>
                  </a:lnTo>
                  <a:lnTo>
                    <a:pt x="1271" y="2308"/>
                  </a:lnTo>
                  <a:lnTo>
                    <a:pt x="1283" y="2300"/>
                  </a:lnTo>
                  <a:lnTo>
                    <a:pt x="1299" y="2285"/>
                  </a:lnTo>
                  <a:lnTo>
                    <a:pt x="1317" y="2249"/>
                  </a:lnTo>
                  <a:lnTo>
                    <a:pt x="1332" y="2188"/>
                  </a:lnTo>
                  <a:lnTo>
                    <a:pt x="1378" y="2152"/>
                  </a:lnTo>
                  <a:lnTo>
                    <a:pt x="1401" y="2136"/>
                  </a:lnTo>
                  <a:lnTo>
                    <a:pt x="1415" y="2124"/>
                  </a:lnTo>
                  <a:lnTo>
                    <a:pt x="1394" y="2096"/>
                  </a:lnTo>
                  <a:lnTo>
                    <a:pt x="1382" y="2082"/>
                  </a:lnTo>
                  <a:lnTo>
                    <a:pt x="1379" y="2041"/>
                  </a:lnTo>
                  <a:lnTo>
                    <a:pt x="1363" y="1998"/>
                  </a:lnTo>
                  <a:lnTo>
                    <a:pt x="1360" y="1968"/>
                  </a:lnTo>
                  <a:lnTo>
                    <a:pt x="1365" y="1943"/>
                  </a:lnTo>
                  <a:lnTo>
                    <a:pt x="1367" y="1941"/>
                  </a:lnTo>
                  <a:lnTo>
                    <a:pt x="652" y="866"/>
                  </a:lnTo>
                  <a:lnTo>
                    <a:pt x="637" y="861"/>
                  </a:lnTo>
                  <a:lnTo>
                    <a:pt x="630" y="855"/>
                  </a:lnTo>
                  <a:lnTo>
                    <a:pt x="627" y="840"/>
                  </a:lnTo>
                  <a:lnTo>
                    <a:pt x="622" y="823"/>
                  </a:lnTo>
                  <a:lnTo>
                    <a:pt x="626" y="808"/>
                  </a:lnTo>
                  <a:lnTo>
                    <a:pt x="642" y="801"/>
                  </a:lnTo>
                  <a:lnTo>
                    <a:pt x="658" y="797"/>
                  </a:lnTo>
                  <a:lnTo>
                    <a:pt x="816" y="195"/>
                  </a:lnTo>
                  <a:lnTo>
                    <a:pt x="146" y="0"/>
                  </a:lnTo>
                  <a:lnTo>
                    <a:pt x="139" y="20"/>
                  </a:lnTo>
                  <a:lnTo>
                    <a:pt x="129" y="29"/>
                  </a:lnTo>
                  <a:lnTo>
                    <a:pt x="129" y="50"/>
                  </a:lnTo>
                  <a:lnTo>
                    <a:pt x="129" y="67"/>
                  </a:lnTo>
                  <a:lnTo>
                    <a:pt x="129" y="115"/>
                  </a:lnTo>
                  <a:lnTo>
                    <a:pt x="123" y="139"/>
                  </a:lnTo>
                  <a:lnTo>
                    <a:pt x="108" y="165"/>
                  </a:lnTo>
                  <a:lnTo>
                    <a:pt x="97" y="182"/>
                  </a:lnTo>
                  <a:lnTo>
                    <a:pt x="93" y="190"/>
                  </a:lnTo>
                  <a:lnTo>
                    <a:pt x="93" y="224"/>
                  </a:lnTo>
                  <a:lnTo>
                    <a:pt x="75" y="249"/>
                  </a:lnTo>
                  <a:lnTo>
                    <a:pt x="43" y="278"/>
                  </a:lnTo>
                  <a:lnTo>
                    <a:pt x="15" y="301"/>
                  </a:lnTo>
                  <a:lnTo>
                    <a:pt x="7" y="315"/>
                  </a:lnTo>
                  <a:lnTo>
                    <a:pt x="3" y="345"/>
                  </a:lnTo>
                  <a:lnTo>
                    <a:pt x="0" y="367"/>
                  </a:lnTo>
                  <a:lnTo>
                    <a:pt x="5" y="388"/>
                  </a:lnTo>
                  <a:lnTo>
                    <a:pt x="19" y="411"/>
                  </a:lnTo>
                  <a:lnTo>
                    <a:pt x="39" y="444"/>
                  </a:lnTo>
                  <a:lnTo>
                    <a:pt x="48" y="469"/>
                  </a:lnTo>
                  <a:lnTo>
                    <a:pt x="54" y="494"/>
                  </a:lnTo>
                  <a:lnTo>
                    <a:pt x="51" y="537"/>
                  </a:lnTo>
                  <a:lnTo>
                    <a:pt x="35" y="572"/>
                  </a:lnTo>
                  <a:lnTo>
                    <a:pt x="30" y="604"/>
                  </a:lnTo>
                  <a:lnTo>
                    <a:pt x="29" y="644"/>
                  </a:lnTo>
                  <a:lnTo>
                    <a:pt x="26" y="660"/>
                  </a:lnTo>
                  <a:lnTo>
                    <a:pt x="18" y="672"/>
                  </a:lnTo>
                  <a:lnTo>
                    <a:pt x="19" y="693"/>
                  </a:lnTo>
                  <a:lnTo>
                    <a:pt x="37" y="733"/>
                  </a:lnTo>
                  <a:lnTo>
                    <a:pt x="64" y="798"/>
                  </a:lnTo>
                  <a:lnTo>
                    <a:pt x="84" y="841"/>
                  </a:lnTo>
                  <a:lnTo>
                    <a:pt x="96" y="859"/>
                  </a:lnTo>
                  <a:lnTo>
                    <a:pt x="94" y="883"/>
                  </a:lnTo>
                  <a:lnTo>
                    <a:pt x="90" y="901"/>
                  </a:lnTo>
                  <a:lnTo>
                    <a:pt x="79" y="915"/>
                  </a:lnTo>
                  <a:lnTo>
                    <a:pt x="80" y="930"/>
                  </a:lnTo>
                  <a:lnTo>
                    <a:pt x="97" y="930"/>
                  </a:lnTo>
                  <a:lnTo>
                    <a:pt x="112" y="945"/>
                  </a:lnTo>
                  <a:lnTo>
                    <a:pt x="128" y="968"/>
                  </a:lnTo>
                  <a:lnTo>
                    <a:pt x="137" y="980"/>
                  </a:lnTo>
                  <a:lnTo>
                    <a:pt x="150" y="984"/>
                  </a:lnTo>
                  <a:lnTo>
                    <a:pt x="158" y="959"/>
                  </a:lnTo>
                  <a:lnTo>
                    <a:pt x="161" y="932"/>
                  </a:lnTo>
                  <a:lnTo>
                    <a:pt x="191" y="932"/>
                  </a:lnTo>
                  <a:lnTo>
                    <a:pt x="208" y="948"/>
                  </a:lnTo>
                  <a:lnTo>
                    <a:pt x="245" y="950"/>
                  </a:lnTo>
                  <a:lnTo>
                    <a:pt x="265" y="966"/>
                  </a:lnTo>
                  <a:lnTo>
                    <a:pt x="284" y="975"/>
                  </a:lnTo>
                  <a:lnTo>
                    <a:pt x="293" y="980"/>
                  </a:lnTo>
                  <a:lnTo>
                    <a:pt x="286" y="990"/>
                  </a:lnTo>
                  <a:lnTo>
                    <a:pt x="270" y="986"/>
                  </a:lnTo>
                  <a:lnTo>
                    <a:pt x="254" y="976"/>
                  </a:lnTo>
                  <a:lnTo>
                    <a:pt x="244" y="970"/>
                  </a:lnTo>
                  <a:lnTo>
                    <a:pt x="222" y="968"/>
                  </a:lnTo>
                  <a:lnTo>
                    <a:pt x="211" y="962"/>
                  </a:lnTo>
                  <a:lnTo>
                    <a:pt x="194" y="958"/>
                  </a:lnTo>
                  <a:lnTo>
                    <a:pt x="182" y="964"/>
                  </a:lnTo>
                  <a:lnTo>
                    <a:pt x="182" y="976"/>
                  </a:lnTo>
                  <a:lnTo>
                    <a:pt x="184" y="1011"/>
                  </a:lnTo>
                  <a:lnTo>
                    <a:pt x="194" y="1026"/>
                  </a:lnTo>
                  <a:lnTo>
                    <a:pt x="191" y="1062"/>
                  </a:lnTo>
                  <a:lnTo>
                    <a:pt x="184" y="1062"/>
                  </a:lnTo>
                  <a:lnTo>
                    <a:pt x="171" y="1057"/>
                  </a:lnTo>
                  <a:lnTo>
                    <a:pt x="164" y="1045"/>
                  </a:lnTo>
                  <a:lnTo>
                    <a:pt x="161" y="1025"/>
                  </a:lnTo>
                  <a:lnTo>
                    <a:pt x="161" y="1019"/>
                  </a:lnTo>
                  <a:lnTo>
                    <a:pt x="157" y="1012"/>
                  </a:lnTo>
                  <a:lnTo>
                    <a:pt x="139" y="1009"/>
                  </a:lnTo>
                  <a:lnTo>
                    <a:pt x="134" y="1026"/>
                  </a:lnTo>
                  <a:lnTo>
                    <a:pt x="133" y="1041"/>
                  </a:lnTo>
                  <a:lnTo>
                    <a:pt x="128" y="1075"/>
                  </a:lnTo>
                  <a:lnTo>
                    <a:pt x="126" y="1122"/>
                  </a:lnTo>
                  <a:lnTo>
                    <a:pt x="129" y="1147"/>
                  </a:lnTo>
                  <a:lnTo>
                    <a:pt x="147" y="1174"/>
                  </a:lnTo>
                  <a:lnTo>
                    <a:pt x="168" y="1195"/>
                  </a:lnTo>
                  <a:lnTo>
                    <a:pt x="191" y="1209"/>
                  </a:lnTo>
                  <a:lnTo>
                    <a:pt x="198" y="1236"/>
                  </a:lnTo>
                  <a:lnTo>
                    <a:pt x="197" y="1261"/>
                  </a:lnTo>
                  <a:lnTo>
                    <a:pt x="189" y="1277"/>
                  </a:lnTo>
                  <a:lnTo>
                    <a:pt x="175" y="1286"/>
                  </a:lnTo>
                  <a:lnTo>
                    <a:pt x="157" y="1286"/>
                  </a:lnTo>
                  <a:lnTo>
                    <a:pt x="155" y="1341"/>
                  </a:lnTo>
                  <a:lnTo>
                    <a:pt x="161" y="1359"/>
                  </a:lnTo>
                  <a:lnTo>
                    <a:pt x="186" y="1406"/>
                  </a:lnTo>
                  <a:lnTo>
                    <a:pt x="198" y="1435"/>
                  </a:lnTo>
                  <a:lnTo>
                    <a:pt x="220" y="1476"/>
                  </a:lnTo>
                  <a:lnTo>
                    <a:pt x="232" y="1513"/>
                  </a:lnTo>
                  <a:lnTo>
                    <a:pt x="250" y="1541"/>
                  </a:lnTo>
                  <a:lnTo>
                    <a:pt x="269" y="1576"/>
                  </a:lnTo>
                  <a:lnTo>
                    <a:pt x="275" y="1580"/>
                  </a:lnTo>
                  <a:lnTo>
                    <a:pt x="276" y="1608"/>
                  </a:lnTo>
                  <a:lnTo>
                    <a:pt x="277" y="1627"/>
                  </a:lnTo>
                  <a:lnTo>
                    <a:pt x="273" y="1635"/>
                  </a:lnTo>
                  <a:lnTo>
                    <a:pt x="287" y="1652"/>
                  </a:lnTo>
                  <a:lnTo>
                    <a:pt x="295" y="1664"/>
                  </a:lnTo>
                  <a:lnTo>
                    <a:pt x="295" y="1689"/>
                  </a:lnTo>
                  <a:lnTo>
                    <a:pt x="287" y="1739"/>
                  </a:lnTo>
                  <a:lnTo>
                    <a:pt x="279" y="1771"/>
                  </a:lnTo>
                  <a:lnTo>
                    <a:pt x="276" y="1795"/>
                  </a:lnTo>
                  <a:lnTo>
                    <a:pt x="326" y="1825"/>
                  </a:lnTo>
                  <a:lnTo>
                    <a:pt x="373" y="1841"/>
                  </a:lnTo>
                  <a:lnTo>
                    <a:pt x="408" y="1866"/>
                  </a:lnTo>
                  <a:lnTo>
                    <a:pt x="451" y="1878"/>
                  </a:lnTo>
                  <a:lnTo>
                    <a:pt x="472" y="1896"/>
                  </a:lnTo>
                  <a:lnTo>
                    <a:pt x="506" y="1948"/>
                  </a:lnTo>
                  <a:lnTo>
                    <a:pt x="547" y="1989"/>
                  </a:lnTo>
                  <a:lnTo>
                    <a:pt x="617" y="2003"/>
                  </a:lnTo>
                  <a:lnTo>
                    <a:pt x="622" y="2054"/>
                  </a:lnTo>
                  <a:lnTo>
                    <a:pt x="630" y="2078"/>
                  </a:lnTo>
                  <a:lnTo>
                    <a:pt x="667" y="2086"/>
                  </a:lnTo>
                  <a:lnTo>
                    <a:pt x="706" y="2131"/>
                  </a:lnTo>
                  <a:lnTo>
                    <a:pt x="753" y="2199"/>
                  </a:lnTo>
                  <a:lnTo>
                    <a:pt x="773" y="2228"/>
                  </a:lnTo>
                  <a:lnTo>
                    <a:pt x="787" y="2272"/>
                  </a:lnTo>
                  <a:lnTo>
                    <a:pt x="776" y="2321"/>
                  </a:lnTo>
                  <a:lnTo>
                    <a:pt x="776" y="2343"/>
                  </a:lnTo>
                  <a:lnTo>
                    <a:pt x="787" y="2385"/>
                  </a:lnTo>
                  <a:lnTo>
                    <a:pt x="810" y="2392"/>
                  </a:lnTo>
                  <a:lnTo>
                    <a:pt x="1240" y="2447"/>
                  </a:lnTo>
                  <a:lnTo>
                    <a:pt x="1245" y="2440"/>
                  </a:lnTo>
                  <a:lnTo>
                    <a:pt x="1281" y="2424"/>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0" name="Freeform 9"/>
            <p:cNvSpPr>
              <a:spLocks/>
            </p:cNvSpPr>
            <p:nvPr/>
          </p:nvSpPr>
          <p:spPr bwMode="auto">
            <a:xfrm>
              <a:off x="8166682" y="3500250"/>
              <a:ext cx="949019" cy="531822"/>
            </a:xfrm>
            <a:custGeom>
              <a:avLst/>
              <a:gdLst/>
              <a:ahLst/>
              <a:cxnLst>
                <a:cxn ang="0">
                  <a:pos x="0" y="134"/>
                </a:cxn>
                <a:cxn ang="0">
                  <a:pos x="548" y="150"/>
                </a:cxn>
                <a:cxn ang="0">
                  <a:pos x="566" y="611"/>
                </a:cxn>
                <a:cxn ang="0">
                  <a:pos x="593" y="625"/>
                </a:cxn>
                <a:cxn ang="0">
                  <a:pos x="623" y="626"/>
                </a:cxn>
                <a:cxn ang="0">
                  <a:pos x="659" y="633"/>
                </a:cxn>
                <a:cxn ang="0">
                  <a:pos x="714" y="674"/>
                </a:cxn>
                <a:cxn ang="0">
                  <a:pos x="772" y="689"/>
                </a:cxn>
                <a:cxn ang="0">
                  <a:pos x="795" y="703"/>
                </a:cxn>
                <a:cxn ang="0">
                  <a:pos x="858" y="696"/>
                </a:cxn>
                <a:cxn ang="0">
                  <a:pos x="890" y="729"/>
                </a:cxn>
                <a:cxn ang="0">
                  <a:pos x="913" y="760"/>
                </a:cxn>
                <a:cxn ang="0">
                  <a:pos x="943" y="730"/>
                </a:cxn>
                <a:cxn ang="0">
                  <a:pos x="983" y="755"/>
                </a:cxn>
                <a:cxn ang="0">
                  <a:pos x="1026" y="755"/>
                </a:cxn>
                <a:cxn ang="0">
                  <a:pos x="1040" y="792"/>
                </a:cxn>
                <a:cxn ang="0">
                  <a:pos x="1062" y="765"/>
                </a:cxn>
                <a:cxn ang="0">
                  <a:pos x="1113" y="773"/>
                </a:cxn>
                <a:cxn ang="0">
                  <a:pos x="1173" y="789"/>
                </a:cxn>
                <a:cxn ang="0">
                  <a:pos x="1206" y="797"/>
                </a:cxn>
                <a:cxn ang="0">
                  <a:pos x="1245" y="767"/>
                </a:cxn>
                <a:cxn ang="0">
                  <a:pos x="1280" y="775"/>
                </a:cxn>
                <a:cxn ang="0">
                  <a:pos x="1312" y="758"/>
                </a:cxn>
                <a:cxn ang="0">
                  <a:pos x="1357" y="764"/>
                </a:cxn>
                <a:cxn ang="0">
                  <a:pos x="1424" y="762"/>
                </a:cxn>
                <a:cxn ang="0">
                  <a:pos x="1482" y="808"/>
                </a:cxn>
                <a:cxn ang="0">
                  <a:pos x="1528" y="819"/>
                </a:cxn>
                <a:cxn ang="0">
                  <a:pos x="1548" y="411"/>
                </a:cxn>
                <a:cxn ang="0">
                  <a:pos x="1509" y="60"/>
                </a:cxn>
                <a:cxn ang="0">
                  <a:pos x="1224" y="53"/>
                </a:cxn>
                <a:cxn ang="0">
                  <a:pos x="816" y="42"/>
                </a:cxn>
                <a:cxn ang="0">
                  <a:pos x="604" y="32"/>
                </a:cxn>
                <a:cxn ang="0">
                  <a:pos x="20" y="0"/>
                </a:cxn>
                <a:cxn ang="0">
                  <a:pos x="2" y="117"/>
                </a:cxn>
              </a:cxnLst>
              <a:rect l="0" t="0" r="r" b="b"/>
              <a:pathLst>
                <a:path w="1548" h="832">
                  <a:moveTo>
                    <a:pt x="2" y="117"/>
                  </a:moveTo>
                  <a:lnTo>
                    <a:pt x="0" y="134"/>
                  </a:lnTo>
                  <a:lnTo>
                    <a:pt x="2" y="117"/>
                  </a:lnTo>
                  <a:lnTo>
                    <a:pt x="548" y="150"/>
                  </a:lnTo>
                  <a:lnTo>
                    <a:pt x="528" y="576"/>
                  </a:lnTo>
                  <a:lnTo>
                    <a:pt x="566" y="611"/>
                  </a:lnTo>
                  <a:lnTo>
                    <a:pt x="580" y="626"/>
                  </a:lnTo>
                  <a:lnTo>
                    <a:pt x="593" y="625"/>
                  </a:lnTo>
                  <a:lnTo>
                    <a:pt x="612" y="622"/>
                  </a:lnTo>
                  <a:lnTo>
                    <a:pt x="623" y="626"/>
                  </a:lnTo>
                  <a:lnTo>
                    <a:pt x="639" y="621"/>
                  </a:lnTo>
                  <a:lnTo>
                    <a:pt x="659" y="633"/>
                  </a:lnTo>
                  <a:lnTo>
                    <a:pt x="671" y="672"/>
                  </a:lnTo>
                  <a:lnTo>
                    <a:pt x="714" y="674"/>
                  </a:lnTo>
                  <a:lnTo>
                    <a:pt x="746" y="692"/>
                  </a:lnTo>
                  <a:lnTo>
                    <a:pt x="772" y="689"/>
                  </a:lnTo>
                  <a:lnTo>
                    <a:pt x="779" y="686"/>
                  </a:lnTo>
                  <a:lnTo>
                    <a:pt x="795" y="703"/>
                  </a:lnTo>
                  <a:lnTo>
                    <a:pt x="816" y="692"/>
                  </a:lnTo>
                  <a:lnTo>
                    <a:pt x="858" y="696"/>
                  </a:lnTo>
                  <a:lnTo>
                    <a:pt x="876" y="728"/>
                  </a:lnTo>
                  <a:lnTo>
                    <a:pt x="890" y="729"/>
                  </a:lnTo>
                  <a:lnTo>
                    <a:pt x="897" y="757"/>
                  </a:lnTo>
                  <a:lnTo>
                    <a:pt x="913" y="760"/>
                  </a:lnTo>
                  <a:lnTo>
                    <a:pt x="931" y="746"/>
                  </a:lnTo>
                  <a:lnTo>
                    <a:pt x="943" y="730"/>
                  </a:lnTo>
                  <a:lnTo>
                    <a:pt x="951" y="730"/>
                  </a:lnTo>
                  <a:lnTo>
                    <a:pt x="983" y="755"/>
                  </a:lnTo>
                  <a:lnTo>
                    <a:pt x="993" y="776"/>
                  </a:lnTo>
                  <a:lnTo>
                    <a:pt x="1026" y="755"/>
                  </a:lnTo>
                  <a:lnTo>
                    <a:pt x="1033" y="764"/>
                  </a:lnTo>
                  <a:lnTo>
                    <a:pt x="1040" y="792"/>
                  </a:lnTo>
                  <a:lnTo>
                    <a:pt x="1048" y="787"/>
                  </a:lnTo>
                  <a:lnTo>
                    <a:pt x="1062" y="765"/>
                  </a:lnTo>
                  <a:lnTo>
                    <a:pt x="1087" y="761"/>
                  </a:lnTo>
                  <a:lnTo>
                    <a:pt x="1113" y="773"/>
                  </a:lnTo>
                  <a:lnTo>
                    <a:pt x="1155" y="772"/>
                  </a:lnTo>
                  <a:lnTo>
                    <a:pt x="1173" y="789"/>
                  </a:lnTo>
                  <a:lnTo>
                    <a:pt x="1183" y="803"/>
                  </a:lnTo>
                  <a:lnTo>
                    <a:pt x="1206" y="797"/>
                  </a:lnTo>
                  <a:lnTo>
                    <a:pt x="1231" y="779"/>
                  </a:lnTo>
                  <a:lnTo>
                    <a:pt x="1245" y="767"/>
                  </a:lnTo>
                  <a:lnTo>
                    <a:pt x="1263" y="764"/>
                  </a:lnTo>
                  <a:lnTo>
                    <a:pt x="1280" y="775"/>
                  </a:lnTo>
                  <a:lnTo>
                    <a:pt x="1298" y="769"/>
                  </a:lnTo>
                  <a:lnTo>
                    <a:pt x="1312" y="758"/>
                  </a:lnTo>
                  <a:lnTo>
                    <a:pt x="1342" y="761"/>
                  </a:lnTo>
                  <a:lnTo>
                    <a:pt x="1357" y="764"/>
                  </a:lnTo>
                  <a:lnTo>
                    <a:pt x="1396" y="753"/>
                  </a:lnTo>
                  <a:lnTo>
                    <a:pt x="1424" y="762"/>
                  </a:lnTo>
                  <a:lnTo>
                    <a:pt x="1448" y="785"/>
                  </a:lnTo>
                  <a:lnTo>
                    <a:pt x="1482" y="808"/>
                  </a:lnTo>
                  <a:lnTo>
                    <a:pt x="1509" y="808"/>
                  </a:lnTo>
                  <a:lnTo>
                    <a:pt x="1528" y="819"/>
                  </a:lnTo>
                  <a:lnTo>
                    <a:pt x="1543" y="832"/>
                  </a:lnTo>
                  <a:lnTo>
                    <a:pt x="1548" y="411"/>
                  </a:lnTo>
                  <a:lnTo>
                    <a:pt x="1509" y="174"/>
                  </a:lnTo>
                  <a:lnTo>
                    <a:pt x="1509" y="60"/>
                  </a:lnTo>
                  <a:lnTo>
                    <a:pt x="1509" y="60"/>
                  </a:lnTo>
                  <a:lnTo>
                    <a:pt x="1224" y="53"/>
                  </a:lnTo>
                  <a:lnTo>
                    <a:pt x="994" y="48"/>
                  </a:lnTo>
                  <a:lnTo>
                    <a:pt x="816" y="42"/>
                  </a:lnTo>
                  <a:lnTo>
                    <a:pt x="816" y="42"/>
                  </a:lnTo>
                  <a:lnTo>
                    <a:pt x="604" y="32"/>
                  </a:lnTo>
                  <a:lnTo>
                    <a:pt x="340" y="18"/>
                  </a:lnTo>
                  <a:lnTo>
                    <a:pt x="20" y="0"/>
                  </a:lnTo>
                  <a:lnTo>
                    <a:pt x="14" y="117"/>
                  </a:lnTo>
                  <a:lnTo>
                    <a:pt x="2" y="11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1" name="Freeform 10"/>
            <p:cNvSpPr>
              <a:spLocks/>
            </p:cNvSpPr>
            <p:nvPr/>
          </p:nvSpPr>
          <p:spPr bwMode="auto">
            <a:xfrm>
              <a:off x="8286230" y="3074024"/>
              <a:ext cx="807401" cy="464625"/>
            </a:xfrm>
            <a:custGeom>
              <a:avLst/>
              <a:gdLst/>
              <a:ahLst/>
              <a:cxnLst>
                <a:cxn ang="0">
                  <a:pos x="1313" y="727"/>
                </a:cxn>
                <a:cxn ang="0">
                  <a:pos x="1316" y="243"/>
                </a:cxn>
                <a:cxn ang="0">
                  <a:pos x="1285" y="227"/>
                </a:cxn>
                <a:cxn ang="0">
                  <a:pos x="1273" y="218"/>
                </a:cxn>
                <a:cxn ang="0">
                  <a:pos x="1263" y="187"/>
                </a:cxn>
                <a:cxn ang="0">
                  <a:pos x="1232" y="162"/>
                </a:cxn>
                <a:cxn ang="0">
                  <a:pos x="1246" y="137"/>
                </a:cxn>
                <a:cxn ang="0">
                  <a:pos x="1263" y="111"/>
                </a:cxn>
                <a:cxn ang="0">
                  <a:pos x="1263" y="86"/>
                </a:cxn>
                <a:cxn ang="0">
                  <a:pos x="1250" y="86"/>
                </a:cxn>
                <a:cxn ang="0">
                  <a:pos x="1211" y="86"/>
                </a:cxn>
                <a:cxn ang="0">
                  <a:pos x="1203" y="66"/>
                </a:cxn>
                <a:cxn ang="0">
                  <a:pos x="1182" y="39"/>
                </a:cxn>
                <a:cxn ang="0">
                  <a:pos x="1182" y="39"/>
                </a:cxn>
                <a:cxn ang="0">
                  <a:pos x="767" y="26"/>
                </a:cxn>
                <a:cxn ang="0">
                  <a:pos x="767" y="26"/>
                </a:cxn>
                <a:cxn ang="0">
                  <a:pos x="47" y="0"/>
                </a:cxn>
                <a:cxn ang="0">
                  <a:pos x="0" y="677"/>
                </a:cxn>
                <a:cxn ang="0">
                  <a:pos x="0" y="677"/>
                </a:cxn>
                <a:cxn ang="0">
                  <a:pos x="332" y="695"/>
                </a:cxn>
                <a:cxn ang="0">
                  <a:pos x="494" y="703"/>
                </a:cxn>
                <a:cxn ang="0">
                  <a:pos x="620" y="709"/>
                </a:cxn>
                <a:cxn ang="0">
                  <a:pos x="620" y="709"/>
                </a:cxn>
                <a:cxn ang="0">
                  <a:pos x="798" y="715"/>
                </a:cxn>
                <a:cxn ang="0">
                  <a:pos x="1028" y="720"/>
                </a:cxn>
                <a:cxn ang="0">
                  <a:pos x="1313" y="727"/>
                </a:cxn>
                <a:cxn ang="0">
                  <a:pos x="1313" y="727"/>
                </a:cxn>
              </a:cxnLst>
              <a:rect l="0" t="0" r="r" b="b"/>
              <a:pathLst>
                <a:path w="1316" h="727">
                  <a:moveTo>
                    <a:pt x="1313" y="727"/>
                  </a:moveTo>
                  <a:lnTo>
                    <a:pt x="1316" y="243"/>
                  </a:lnTo>
                  <a:lnTo>
                    <a:pt x="1285" y="227"/>
                  </a:lnTo>
                  <a:lnTo>
                    <a:pt x="1273" y="218"/>
                  </a:lnTo>
                  <a:lnTo>
                    <a:pt x="1263" y="187"/>
                  </a:lnTo>
                  <a:lnTo>
                    <a:pt x="1232" y="162"/>
                  </a:lnTo>
                  <a:lnTo>
                    <a:pt x="1246" y="137"/>
                  </a:lnTo>
                  <a:lnTo>
                    <a:pt x="1263" y="111"/>
                  </a:lnTo>
                  <a:lnTo>
                    <a:pt x="1263" y="86"/>
                  </a:lnTo>
                  <a:lnTo>
                    <a:pt x="1250" y="86"/>
                  </a:lnTo>
                  <a:lnTo>
                    <a:pt x="1211" y="86"/>
                  </a:lnTo>
                  <a:lnTo>
                    <a:pt x="1203" y="66"/>
                  </a:lnTo>
                  <a:lnTo>
                    <a:pt x="1182" y="39"/>
                  </a:lnTo>
                  <a:lnTo>
                    <a:pt x="1182" y="39"/>
                  </a:lnTo>
                  <a:lnTo>
                    <a:pt x="767" y="26"/>
                  </a:lnTo>
                  <a:lnTo>
                    <a:pt x="767" y="26"/>
                  </a:lnTo>
                  <a:lnTo>
                    <a:pt x="47" y="0"/>
                  </a:lnTo>
                  <a:lnTo>
                    <a:pt x="0" y="677"/>
                  </a:lnTo>
                  <a:lnTo>
                    <a:pt x="0" y="677"/>
                  </a:lnTo>
                  <a:lnTo>
                    <a:pt x="332" y="695"/>
                  </a:lnTo>
                  <a:lnTo>
                    <a:pt x="494" y="703"/>
                  </a:lnTo>
                  <a:lnTo>
                    <a:pt x="620" y="709"/>
                  </a:lnTo>
                  <a:lnTo>
                    <a:pt x="620" y="709"/>
                  </a:lnTo>
                  <a:lnTo>
                    <a:pt x="798" y="715"/>
                  </a:lnTo>
                  <a:lnTo>
                    <a:pt x="1028" y="720"/>
                  </a:lnTo>
                  <a:lnTo>
                    <a:pt x="1313" y="727"/>
                  </a:lnTo>
                  <a:lnTo>
                    <a:pt x="1313" y="72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2" name="Freeform 11"/>
            <p:cNvSpPr>
              <a:spLocks/>
            </p:cNvSpPr>
            <p:nvPr/>
          </p:nvSpPr>
          <p:spPr bwMode="auto">
            <a:xfrm>
              <a:off x="8120703" y="2626678"/>
              <a:ext cx="892004" cy="472305"/>
            </a:xfrm>
            <a:custGeom>
              <a:avLst/>
              <a:gdLst/>
              <a:ahLst/>
              <a:cxnLst>
                <a:cxn ang="0">
                  <a:pos x="1454" y="736"/>
                </a:cxn>
                <a:cxn ang="0">
                  <a:pos x="1456" y="738"/>
                </a:cxn>
                <a:cxn ang="0">
                  <a:pos x="1456" y="738"/>
                </a:cxn>
                <a:cxn ang="0">
                  <a:pos x="1447" y="718"/>
                </a:cxn>
                <a:cxn ang="0">
                  <a:pos x="1440" y="691"/>
                </a:cxn>
                <a:cxn ang="0">
                  <a:pos x="1440" y="691"/>
                </a:cxn>
                <a:cxn ang="0">
                  <a:pos x="1429" y="687"/>
                </a:cxn>
                <a:cxn ang="0">
                  <a:pos x="1421" y="684"/>
                </a:cxn>
                <a:cxn ang="0">
                  <a:pos x="1414" y="680"/>
                </a:cxn>
                <a:cxn ang="0">
                  <a:pos x="1414" y="680"/>
                </a:cxn>
                <a:cxn ang="0">
                  <a:pos x="1411" y="677"/>
                </a:cxn>
                <a:cxn ang="0">
                  <a:pos x="1406" y="665"/>
                </a:cxn>
                <a:cxn ang="0">
                  <a:pos x="1411" y="655"/>
                </a:cxn>
                <a:cxn ang="0">
                  <a:pos x="1407" y="630"/>
                </a:cxn>
                <a:cxn ang="0">
                  <a:pos x="1395" y="620"/>
                </a:cxn>
                <a:cxn ang="0">
                  <a:pos x="1388" y="608"/>
                </a:cxn>
                <a:cxn ang="0">
                  <a:pos x="1382" y="576"/>
                </a:cxn>
                <a:cxn ang="0">
                  <a:pos x="1382" y="527"/>
                </a:cxn>
                <a:cxn ang="0">
                  <a:pos x="1375" y="518"/>
                </a:cxn>
                <a:cxn ang="0">
                  <a:pos x="1368" y="502"/>
                </a:cxn>
                <a:cxn ang="0">
                  <a:pos x="1371" y="484"/>
                </a:cxn>
                <a:cxn ang="0">
                  <a:pos x="1371" y="439"/>
                </a:cxn>
                <a:cxn ang="0">
                  <a:pos x="1364" y="408"/>
                </a:cxn>
                <a:cxn ang="0">
                  <a:pos x="1352" y="398"/>
                </a:cxn>
                <a:cxn ang="0">
                  <a:pos x="1343" y="398"/>
                </a:cxn>
                <a:cxn ang="0">
                  <a:pos x="1339" y="386"/>
                </a:cxn>
                <a:cxn ang="0">
                  <a:pos x="1335" y="364"/>
                </a:cxn>
                <a:cxn ang="0">
                  <a:pos x="1331" y="347"/>
                </a:cxn>
                <a:cxn ang="0">
                  <a:pos x="1343" y="344"/>
                </a:cxn>
                <a:cxn ang="0">
                  <a:pos x="1343" y="337"/>
                </a:cxn>
                <a:cxn ang="0">
                  <a:pos x="1336" y="332"/>
                </a:cxn>
                <a:cxn ang="0">
                  <a:pos x="1332" y="318"/>
                </a:cxn>
                <a:cxn ang="0">
                  <a:pos x="1325" y="304"/>
                </a:cxn>
                <a:cxn ang="0">
                  <a:pos x="1316" y="283"/>
                </a:cxn>
                <a:cxn ang="0">
                  <a:pos x="1304" y="255"/>
                </a:cxn>
                <a:cxn ang="0">
                  <a:pos x="1292" y="228"/>
                </a:cxn>
                <a:cxn ang="0">
                  <a:pos x="1277" y="186"/>
                </a:cxn>
                <a:cxn ang="0">
                  <a:pos x="1263" y="169"/>
                </a:cxn>
                <a:cxn ang="0">
                  <a:pos x="1260" y="165"/>
                </a:cxn>
                <a:cxn ang="0">
                  <a:pos x="1241" y="149"/>
                </a:cxn>
                <a:cxn ang="0">
                  <a:pos x="1207" y="126"/>
                </a:cxn>
                <a:cxn ang="0">
                  <a:pos x="1185" y="118"/>
                </a:cxn>
                <a:cxn ang="0">
                  <a:pos x="1163" y="108"/>
                </a:cxn>
                <a:cxn ang="0">
                  <a:pos x="1143" y="90"/>
                </a:cxn>
                <a:cxn ang="0">
                  <a:pos x="1109" y="86"/>
                </a:cxn>
                <a:cxn ang="0">
                  <a:pos x="1067" y="89"/>
                </a:cxn>
                <a:cxn ang="0">
                  <a:pos x="1056" y="89"/>
                </a:cxn>
                <a:cxn ang="0">
                  <a:pos x="1039" y="96"/>
                </a:cxn>
                <a:cxn ang="0">
                  <a:pos x="1032" y="104"/>
                </a:cxn>
                <a:cxn ang="0">
                  <a:pos x="1019" y="100"/>
                </a:cxn>
                <a:cxn ang="0">
                  <a:pos x="1002" y="89"/>
                </a:cxn>
                <a:cxn ang="0">
                  <a:pos x="974" y="75"/>
                </a:cxn>
                <a:cxn ang="0">
                  <a:pos x="939" y="57"/>
                </a:cxn>
                <a:cxn ang="0">
                  <a:pos x="46" y="0"/>
                </a:cxn>
                <a:cxn ang="0">
                  <a:pos x="0" y="444"/>
                </a:cxn>
                <a:cxn ang="0">
                  <a:pos x="337" y="476"/>
                </a:cxn>
                <a:cxn ang="0">
                  <a:pos x="321" y="697"/>
                </a:cxn>
                <a:cxn ang="0">
                  <a:pos x="321" y="697"/>
                </a:cxn>
                <a:cxn ang="0">
                  <a:pos x="321" y="697"/>
                </a:cxn>
                <a:cxn ang="0">
                  <a:pos x="1039" y="723"/>
                </a:cxn>
                <a:cxn ang="0">
                  <a:pos x="1039" y="723"/>
                </a:cxn>
                <a:cxn ang="0">
                  <a:pos x="1454" y="736"/>
                </a:cxn>
                <a:cxn ang="0">
                  <a:pos x="1454" y="736"/>
                </a:cxn>
              </a:cxnLst>
              <a:rect l="0" t="0" r="r" b="b"/>
              <a:pathLst>
                <a:path w="1456" h="738">
                  <a:moveTo>
                    <a:pt x="1454" y="736"/>
                  </a:moveTo>
                  <a:lnTo>
                    <a:pt x="1456" y="738"/>
                  </a:lnTo>
                  <a:lnTo>
                    <a:pt x="1456" y="738"/>
                  </a:lnTo>
                  <a:lnTo>
                    <a:pt x="1447" y="718"/>
                  </a:lnTo>
                  <a:lnTo>
                    <a:pt x="1440" y="691"/>
                  </a:lnTo>
                  <a:lnTo>
                    <a:pt x="1440" y="691"/>
                  </a:lnTo>
                  <a:lnTo>
                    <a:pt x="1429" y="687"/>
                  </a:lnTo>
                  <a:lnTo>
                    <a:pt x="1421" y="684"/>
                  </a:lnTo>
                  <a:lnTo>
                    <a:pt x="1414" y="680"/>
                  </a:lnTo>
                  <a:lnTo>
                    <a:pt x="1414" y="680"/>
                  </a:lnTo>
                  <a:lnTo>
                    <a:pt x="1411" y="677"/>
                  </a:lnTo>
                  <a:lnTo>
                    <a:pt x="1406" y="665"/>
                  </a:lnTo>
                  <a:lnTo>
                    <a:pt x="1411" y="655"/>
                  </a:lnTo>
                  <a:lnTo>
                    <a:pt x="1407" y="630"/>
                  </a:lnTo>
                  <a:lnTo>
                    <a:pt x="1395" y="620"/>
                  </a:lnTo>
                  <a:lnTo>
                    <a:pt x="1388" y="608"/>
                  </a:lnTo>
                  <a:lnTo>
                    <a:pt x="1382" y="576"/>
                  </a:lnTo>
                  <a:lnTo>
                    <a:pt x="1382" y="527"/>
                  </a:lnTo>
                  <a:lnTo>
                    <a:pt x="1375" y="518"/>
                  </a:lnTo>
                  <a:lnTo>
                    <a:pt x="1368" y="502"/>
                  </a:lnTo>
                  <a:lnTo>
                    <a:pt x="1371" y="484"/>
                  </a:lnTo>
                  <a:lnTo>
                    <a:pt x="1371" y="439"/>
                  </a:lnTo>
                  <a:lnTo>
                    <a:pt x="1364" y="408"/>
                  </a:lnTo>
                  <a:lnTo>
                    <a:pt x="1352" y="398"/>
                  </a:lnTo>
                  <a:lnTo>
                    <a:pt x="1343" y="398"/>
                  </a:lnTo>
                  <a:lnTo>
                    <a:pt x="1339" y="386"/>
                  </a:lnTo>
                  <a:lnTo>
                    <a:pt x="1335" y="364"/>
                  </a:lnTo>
                  <a:lnTo>
                    <a:pt x="1331" y="347"/>
                  </a:lnTo>
                  <a:lnTo>
                    <a:pt x="1343" y="344"/>
                  </a:lnTo>
                  <a:lnTo>
                    <a:pt x="1343" y="337"/>
                  </a:lnTo>
                  <a:lnTo>
                    <a:pt x="1336" y="332"/>
                  </a:lnTo>
                  <a:lnTo>
                    <a:pt x="1332" y="318"/>
                  </a:lnTo>
                  <a:lnTo>
                    <a:pt x="1325" y="304"/>
                  </a:lnTo>
                  <a:lnTo>
                    <a:pt x="1316" y="283"/>
                  </a:lnTo>
                  <a:lnTo>
                    <a:pt x="1304" y="255"/>
                  </a:lnTo>
                  <a:lnTo>
                    <a:pt x="1292" y="228"/>
                  </a:lnTo>
                  <a:lnTo>
                    <a:pt x="1277" y="186"/>
                  </a:lnTo>
                  <a:lnTo>
                    <a:pt x="1263" y="169"/>
                  </a:lnTo>
                  <a:lnTo>
                    <a:pt x="1260" y="165"/>
                  </a:lnTo>
                  <a:lnTo>
                    <a:pt x="1241" y="149"/>
                  </a:lnTo>
                  <a:lnTo>
                    <a:pt x="1207" y="126"/>
                  </a:lnTo>
                  <a:lnTo>
                    <a:pt x="1185" y="118"/>
                  </a:lnTo>
                  <a:lnTo>
                    <a:pt x="1163" y="108"/>
                  </a:lnTo>
                  <a:lnTo>
                    <a:pt x="1143" y="90"/>
                  </a:lnTo>
                  <a:lnTo>
                    <a:pt x="1109" y="86"/>
                  </a:lnTo>
                  <a:lnTo>
                    <a:pt x="1067" y="89"/>
                  </a:lnTo>
                  <a:lnTo>
                    <a:pt x="1056" y="89"/>
                  </a:lnTo>
                  <a:lnTo>
                    <a:pt x="1039" y="96"/>
                  </a:lnTo>
                  <a:lnTo>
                    <a:pt x="1032" y="104"/>
                  </a:lnTo>
                  <a:lnTo>
                    <a:pt x="1019" y="100"/>
                  </a:lnTo>
                  <a:lnTo>
                    <a:pt x="1002" y="89"/>
                  </a:lnTo>
                  <a:lnTo>
                    <a:pt x="974" y="75"/>
                  </a:lnTo>
                  <a:lnTo>
                    <a:pt x="939" y="57"/>
                  </a:lnTo>
                  <a:lnTo>
                    <a:pt x="46" y="0"/>
                  </a:lnTo>
                  <a:lnTo>
                    <a:pt x="0" y="444"/>
                  </a:lnTo>
                  <a:lnTo>
                    <a:pt x="337" y="476"/>
                  </a:lnTo>
                  <a:lnTo>
                    <a:pt x="321" y="697"/>
                  </a:lnTo>
                  <a:lnTo>
                    <a:pt x="321" y="697"/>
                  </a:lnTo>
                  <a:lnTo>
                    <a:pt x="321" y="697"/>
                  </a:lnTo>
                  <a:lnTo>
                    <a:pt x="1039" y="723"/>
                  </a:lnTo>
                  <a:lnTo>
                    <a:pt x="1039" y="723"/>
                  </a:lnTo>
                  <a:lnTo>
                    <a:pt x="1454" y="736"/>
                  </a:lnTo>
                  <a:lnTo>
                    <a:pt x="1454" y="73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3" name="Freeform 12"/>
            <p:cNvSpPr>
              <a:spLocks/>
            </p:cNvSpPr>
            <p:nvPr/>
          </p:nvSpPr>
          <p:spPr bwMode="auto">
            <a:xfrm>
              <a:off x="8148290" y="2204292"/>
              <a:ext cx="766939" cy="537583"/>
            </a:xfrm>
            <a:custGeom>
              <a:avLst/>
              <a:gdLst/>
              <a:ahLst/>
              <a:cxnLst>
                <a:cxn ang="0">
                  <a:pos x="928" y="736"/>
                </a:cxn>
                <a:cxn ang="0">
                  <a:pos x="956" y="750"/>
                </a:cxn>
                <a:cxn ang="0">
                  <a:pos x="973" y="761"/>
                </a:cxn>
                <a:cxn ang="0">
                  <a:pos x="986" y="765"/>
                </a:cxn>
                <a:cxn ang="0">
                  <a:pos x="993" y="757"/>
                </a:cxn>
                <a:cxn ang="0">
                  <a:pos x="1010" y="750"/>
                </a:cxn>
                <a:cxn ang="0">
                  <a:pos x="1021" y="750"/>
                </a:cxn>
                <a:cxn ang="0">
                  <a:pos x="1063" y="747"/>
                </a:cxn>
                <a:cxn ang="0">
                  <a:pos x="1097" y="751"/>
                </a:cxn>
                <a:cxn ang="0">
                  <a:pos x="1117" y="769"/>
                </a:cxn>
                <a:cxn ang="0">
                  <a:pos x="1139" y="779"/>
                </a:cxn>
                <a:cxn ang="0">
                  <a:pos x="1161" y="787"/>
                </a:cxn>
                <a:cxn ang="0">
                  <a:pos x="1195" y="810"/>
                </a:cxn>
                <a:cxn ang="0">
                  <a:pos x="1214" y="826"/>
                </a:cxn>
                <a:cxn ang="0">
                  <a:pos x="1217" y="830"/>
                </a:cxn>
                <a:cxn ang="0">
                  <a:pos x="1224" y="839"/>
                </a:cxn>
                <a:cxn ang="0">
                  <a:pos x="1224" y="839"/>
                </a:cxn>
                <a:cxn ang="0">
                  <a:pos x="1224" y="828"/>
                </a:cxn>
                <a:cxn ang="0">
                  <a:pos x="1224" y="807"/>
                </a:cxn>
                <a:cxn ang="0">
                  <a:pos x="1204" y="794"/>
                </a:cxn>
                <a:cxn ang="0">
                  <a:pos x="1204" y="779"/>
                </a:cxn>
                <a:cxn ang="0">
                  <a:pos x="1211" y="765"/>
                </a:cxn>
                <a:cxn ang="0">
                  <a:pos x="1224" y="761"/>
                </a:cxn>
                <a:cxn ang="0">
                  <a:pos x="1224" y="729"/>
                </a:cxn>
                <a:cxn ang="0">
                  <a:pos x="1227" y="712"/>
                </a:cxn>
                <a:cxn ang="0">
                  <a:pos x="1236" y="708"/>
                </a:cxn>
                <a:cxn ang="0">
                  <a:pos x="1236" y="690"/>
                </a:cxn>
                <a:cxn ang="0">
                  <a:pos x="1225" y="667"/>
                </a:cxn>
                <a:cxn ang="0">
                  <a:pos x="1217" y="661"/>
                </a:cxn>
                <a:cxn ang="0">
                  <a:pos x="1221" y="637"/>
                </a:cxn>
                <a:cxn ang="0">
                  <a:pos x="1221" y="624"/>
                </a:cxn>
                <a:cxn ang="0">
                  <a:pos x="1236" y="624"/>
                </a:cxn>
                <a:cxn ang="0">
                  <a:pos x="1250" y="222"/>
                </a:cxn>
                <a:cxn ang="0">
                  <a:pos x="1236" y="206"/>
                </a:cxn>
                <a:cxn ang="0">
                  <a:pos x="1228" y="193"/>
                </a:cxn>
                <a:cxn ang="0">
                  <a:pos x="1204" y="184"/>
                </a:cxn>
                <a:cxn ang="0">
                  <a:pos x="1199" y="171"/>
                </a:cxn>
                <a:cxn ang="0">
                  <a:pos x="1188" y="157"/>
                </a:cxn>
                <a:cxn ang="0">
                  <a:pos x="1181" y="146"/>
                </a:cxn>
                <a:cxn ang="0">
                  <a:pos x="1181" y="135"/>
                </a:cxn>
                <a:cxn ang="0">
                  <a:pos x="1181" y="127"/>
                </a:cxn>
                <a:cxn ang="0">
                  <a:pos x="1193" y="111"/>
                </a:cxn>
                <a:cxn ang="0">
                  <a:pos x="1208" y="98"/>
                </a:cxn>
                <a:cxn ang="0">
                  <a:pos x="1225" y="81"/>
                </a:cxn>
                <a:cxn ang="0">
                  <a:pos x="1224" y="71"/>
                </a:cxn>
                <a:cxn ang="0">
                  <a:pos x="1222" y="67"/>
                </a:cxn>
                <a:cxn ang="0">
                  <a:pos x="1222" y="67"/>
                </a:cxn>
                <a:cxn ang="0">
                  <a:pos x="982" y="57"/>
                </a:cxn>
                <a:cxn ang="0">
                  <a:pos x="787" y="48"/>
                </a:cxn>
                <a:cxn ang="0">
                  <a:pos x="634" y="41"/>
                </a:cxn>
                <a:cxn ang="0">
                  <a:pos x="634" y="41"/>
                </a:cxn>
                <a:cxn ang="0">
                  <a:pos x="483" y="31"/>
                </a:cxn>
                <a:cxn ang="0">
                  <a:pos x="295" y="17"/>
                </a:cxn>
                <a:cxn ang="0">
                  <a:pos x="65" y="0"/>
                </a:cxn>
                <a:cxn ang="0">
                  <a:pos x="0" y="661"/>
                </a:cxn>
                <a:cxn ang="0">
                  <a:pos x="893" y="718"/>
                </a:cxn>
                <a:cxn ang="0">
                  <a:pos x="928" y="736"/>
                </a:cxn>
              </a:cxnLst>
              <a:rect l="0" t="0" r="r" b="b"/>
              <a:pathLst>
                <a:path w="1250" h="839">
                  <a:moveTo>
                    <a:pt x="928" y="736"/>
                  </a:moveTo>
                  <a:lnTo>
                    <a:pt x="956" y="750"/>
                  </a:lnTo>
                  <a:lnTo>
                    <a:pt x="973" y="761"/>
                  </a:lnTo>
                  <a:lnTo>
                    <a:pt x="986" y="765"/>
                  </a:lnTo>
                  <a:lnTo>
                    <a:pt x="993" y="757"/>
                  </a:lnTo>
                  <a:lnTo>
                    <a:pt x="1010" y="750"/>
                  </a:lnTo>
                  <a:lnTo>
                    <a:pt x="1021" y="750"/>
                  </a:lnTo>
                  <a:lnTo>
                    <a:pt x="1063" y="747"/>
                  </a:lnTo>
                  <a:lnTo>
                    <a:pt x="1097" y="751"/>
                  </a:lnTo>
                  <a:lnTo>
                    <a:pt x="1117" y="769"/>
                  </a:lnTo>
                  <a:lnTo>
                    <a:pt x="1139" y="779"/>
                  </a:lnTo>
                  <a:lnTo>
                    <a:pt x="1161" y="787"/>
                  </a:lnTo>
                  <a:lnTo>
                    <a:pt x="1195" y="810"/>
                  </a:lnTo>
                  <a:lnTo>
                    <a:pt x="1214" y="826"/>
                  </a:lnTo>
                  <a:lnTo>
                    <a:pt x="1217" y="830"/>
                  </a:lnTo>
                  <a:lnTo>
                    <a:pt x="1224" y="839"/>
                  </a:lnTo>
                  <a:lnTo>
                    <a:pt x="1224" y="839"/>
                  </a:lnTo>
                  <a:lnTo>
                    <a:pt x="1224" y="828"/>
                  </a:lnTo>
                  <a:lnTo>
                    <a:pt x="1224" y="807"/>
                  </a:lnTo>
                  <a:lnTo>
                    <a:pt x="1204" y="794"/>
                  </a:lnTo>
                  <a:lnTo>
                    <a:pt x="1204" y="779"/>
                  </a:lnTo>
                  <a:lnTo>
                    <a:pt x="1211" y="765"/>
                  </a:lnTo>
                  <a:lnTo>
                    <a:pt x="1224" y="761"/>
                  </a:lnTo>
                  <a:lnTo>
                    <a:pt x="1224" y="729"/>
                  </a:lnTo>
                  <a:lnTo>
                    <a:pt x="1227" y="712"/>
                  </a:lnTo>
                  <a:lnTo>
                    <a:pt x="1236" y="708"/>
                  </a:lnTo>
                  <a:lnTo>
                    <a:pt x="1236" y="690"/>
                  </a:lnTo>
                  <a:lnTo>
                    <a:pt x="1225" y="667"/>
                  </a:lnTo>
                  <a:lnTo>
                    <a:pt x="1217" y="661"/>
                  </a:lnTo>
                  <a:lnTo>
                    <a:pt x="1221" y="637"/>
                  </a:lnTo>
                  <a:lnTo>
                    <a:pt x="1221" y="624"/>
                  </a:lnTo>
                  <a:lnTo>
                    <a:pt x="1236" y="624"/>
                  </a:lnTo>
                  <a:lnTo>
                    <a:pt x="1250" y="222"/>
                  </a:lnTo>
                  <a:lnTo>
                    <a:pt x="1236" y="206"/>
                  </a:lnTo>
                  <a:lnTo>
                    <a:pt x="1228" y="193"/>
                  </a:lnTo>
                  <a:lnTo>
                    <a:pt x="1204" y="184"/>
                  </a:lnTo>
                  <a:lnTo>
                    <a:pt x="1199" y="171"/>
                  </a:lnTo>
                  <a:lnTo>
                    <a:pt x="1188" y="157"/>
                  </a:lnTo>
                  <a:lnTo>
                    <a:pt x="1181" y="146"/>
                  </a:lnTo>
                  <a:lnTo>
                    <a:pt x="1181" y="135"/>
                  </a:lnTo>
                  <a:lnTo>
                    <a:pt x="1181" y="127"/>
                  </a:lnTo>
                  <a:lnTo>
                    <a:pt x="1193" y="111"/>
                  </a:lnTo>
                  <a:lnTo>
                    <a:pt x="1208" y="98"/>
                  </a:lnTo>
                  <a:lnTo>
                    <a:pt x="1225" y="81"/>
                  </a:lnTo>
                  <a:lnTo>
                    <a:pt x="1224" y="71"/>
                  </a:lnTo>
                  <a:lnTo>
                    <a:pt x="1222" y="67"/>
                  </a:lnTo>
                  <a:lnTo>
                    <a:pt x="1222" y="67"/>
                  </a:lnTo>
                  <a:lnTo>
                    <a:pt x="982" y="57"/>
                  </a:lnTo>
                  <a:lnTo>
                    <a:pt x="787" y="48"/>
                  </a:lnTo>
                  <a:lnTo>
                    <a:pt x="634" y="41"/>
                  </a:lnTo>
                  <a:lnTo>
                    <a:pt x="634" y="41"/>
                  </a:lnTo>
                  <a:lnTo>
                    <a:pt x="483" y="31"/>
                  </a:lnTo>
                  <a:lnTo>
                    <a:pt x="295" y="17"/>
                  </a:lnTo>
                  <a:lnTo>
                    <a:pt x="65" y="0"/>
                  </a:lnTo>
                  <a:lnTo>
                    <a:pt x="0" y="661"/>
                  </a:lnTo>
                  <a:lnTo>
                    <a:pt x="893" y="718"/>
                  </a:lnTo>
                  <a:lnTo>
                    <a:pt x="928" y="73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 name="Freeform 13"/>
            <p:cNvSpPr>
              <a:spLocks/>
            </p:cNvSpPr>
            <p:nvPr/>
          </p:nvSpPr>
          <p:spPr bwMode="auto">
            <a:xfrm>
              <a:off x="7405260" y="2248451"/>
              <a:ext cx="770618" cy="662378"/>
            </a:xfrm>
            <a:custGeom>
              <a:avLst/>
              <a:gdLst/>
              <a:ahLst/>
              <a:cxnLst>
                <a:cxn ang="0">
                  <a:pos x="1256" y="142"/>
                </a:cxn>
                <a:cxn ang="0">
                  <a:pos x="1255" y="142"/>
                </a:cxn>
                <a:cxn ang="0">
                  <a:pos x="154" y="0"/>
                </a:cxn>
                <a:cxn ang="0">
                  <a:pos x="132" y="127"/>
                </a:cxn>
                <a:cxn ang="0">
                  <a:pos x="35" y="668"/>
                </a:cxn>
                <a:cxn ang="0">
                  <a:pos x="0" y="887"/>
                </a:cxn>
                <a:cxn ang="0">
                  <a:pos x="335" y="940"/>
                </a:cxn>
                <a:cxn ang="0">
                  <a:pos x="1166" y="1037"/>
                </a:cxn>
                <a:cxn ang="0">
                  <a:pos x="1212" y="593"/>
                </a:cxn>
                <a:cxn ang="0">
                  <a:pos x="1256" y="142"/>
                </a:cxn>
              </a:cxnLst>
              <a:rect l="0" t="0" r="r" b="b"/>
              <a:pathLst>
                <a:path w="1256" h="1037">
                  <a:moveTo>
                    <a:pt x="1256" y="142"/>
                  </a:moveTo>
                  <a:lnTo>
                    <a:pt x="1255" y="142"/>
                  </a:lnTo>
                  <a:lnTo>
                    <a:pt x="154" y="0"/>
                  </a:lnTo>
                  <a:lnTo>
                    <a:pt x="132" y="127"/>
                  </a:lnTo>
                  <a:lnTo>
                    <a:pt x="35" y="668"/>
                  </a:lnTo>
                  <a:lnTo>
                    <a:pt x="0" y="887"/>
                  </a:lnTo>
                  <a:lnTo>
                    <a:pt x="335" y="940"/>
                  </a:lnTo>
                  <a:lnTo>
                    <a:pt x="1166" y="1037"/>
                  </a:lnTo>
                  <a:lnTo>
                    <a:pt x="1212" y="593"/>
                  </a:lnTo>
                  <a:lnTo>
                    <a:pt x="1256" y="142"/>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 name="Freeform 14"/>
            <p:cNvSpPr>
              <a:spLocks/>
            </p:cNvSpPr>
            <p:nvPr/>
          </p:nvSpPr>
          <p:spPr bwMode="auto">
            <a:xfrm>
              <a:off x="8188752" y="1768466"/>
              <a:ext cx="715442" cy="481904"/>
            </a:xfrm>
            <a:custGeom>
              <a:avLst/>
              <a:gdLst/>
              <a:ahLst/>
              <a:cxnLst>
                <a:cxn ang="0">
                  <a:pos x="1157" y="749"/>
                </a:cxn>
                <a:cxn ang="0">
                  <a:pos x="1159" y="753"/>
                </a:cxn>
                <a:cxn ang="0">
                  <a:pos x="1159" y="755"/>
                </a:cxn>
                <a:cxn ang="0">
                  <a:pos x="1168" y="743"/>
                </a:cxn>
                <a:cxn ang="0">
                  <a:pos x="1168" y="720"/>
                </a:cxn>
                <a:cxn ang="0">
                  <a:pos x="1168" y="699"/>
                </a:cxn>
                <a:cxn ang="0">
                  <a:pos x="1163" y="671"/>
                </a:cxn>
                <a:cxn ang="0">
                  <a:pos x="1153" y="656"/>
                </a:cxn>
                <a:cxn ang="0">
                  <a:pos x="1142" y="641"/>
                </a:cxn>
                <a:cxn ang="0">
                  <a:pos x="1142" y="612"/>
                </a:cxn>
                <a:cxn ang="0">
                  <a:pos x="1135" y="602"/>
                </a:cxn>
                <a:cxn ang="0">
                  <a:pos x="1125" y="588"/>
                </a:cxn>
                <a:cxn ang="0">
                  <a:pos x="1125" y="546"/>
                </a:cxn>
                <a:cxn ang="0">
                  <a:pos x="1125" y="480"/>
                </a:cxn>
                <a:cxn ang="0">
                  <a:pos x="1121" y="399"/>
                </a:cxn>
                <a:cxn ang="0">
                  <a:pos x="1121" y="356"/>
                </a:cxn>
                <a:cxn ang="0">
                  <a:pos x="1103" y="326"/>
                </a:cxn>
                <a:cxn ang="0">
                  <a:pos x="1091" y="277"/>
                </a:cxn>
                <a:cxn ang="0">
                  <a:pos x="1081" y="249"/>
                </a:cxn>
                <a:cxn ang="0">
                  <a:pos x="1087" y="219"/>
                </a:cxn>
                <a:cxn ang="0">
                  <a:pos x="1085" y="192"/>
                </a:cxn>
                <a:cxn ang="0">
                  <a:pos x="1081" y="180"/>
                </a:cxn>
                <a:cxn ang="0">
                  <a:pos x="1081" y="158"/>
                </a:cxn>
                <a:cxn ang="0">
                  <a:pos x="1081" y="154"/>
                </a:cxn>
                <a:cxn ang="0">
                  <a:pos x="1089" y="144"/>
                </a:cxn>
                <a:cxn ang="0">
                  <a:pos x="1094" y="133"/>
                </a:cxn>
                <a:cxn ang="0">
                  <a:pos x="1091" y="116"/>
                </a:cxn>
                <a:cxn ang="0">
                  <a:pos x="1081" y="104"/>
                </a:cxn>
                <a:cxn ang="0">
                  <a:pos x="1081" y="97"/>
                </a:cxn>
                <a:cxn ang="0">
                  <a:pos x="1077" y="81"/>
                </a:cxn>
                <a:cxn ang="0">
                  <a:pos x="1071" y="62"/>
                </a:cxn>
                <a:cxn ang="0">
                  <a:pos x="1071" y="62"/>
                </a:cxn>
                <a:cxn ang="0">
                  <a:pos x="819" y="51"/>
                </a:cxn>
                <a:cxn ang="0">
                  <a:pos x="612" y="41"/>
                </a:cxn>
                <a:cxn ang="0">
                  <a:pos x="450" y="33"/>
                </a:cxn>
                <a:cxn ang="0">
                  <a:pos x="450" y="33"/>
                </a:cxn>
                <a:cxn ang="0">
                  <a:pos x="350" y="25"/>
                </a:cxn>
                <a:cxn ang="0">
                  <a:pos x="222" y="13"/>
                </a:cxn>
                <a:cxn ang="0">
                  <a:pos x="65" y="0"/>
                </a:cxn>
                <a:cxn ang="0">
                  <a:pos x="0" y="682"/>
                </a:cxn>
                <a:cxn ang="0">
                  <a:pos x="0" y="682"/>
                </a:cxn>
                <a:cxn ang="0">
                  <a:pos x="230" y="699"/>
                </a:cxn>
                <a:cxn ang="0">
                  <a:pos x="418" y="713"/>
                </a:cxn>
                <a:cxn ang="0">
                  <a:pos x="569" y="723"/>
                </a:cxn>
                <a:cxn ang="0">
                  <a:pos x="569" y="723"/>
                </a:cxn>
                <a:cxn ang="0">
                  <a:pos x="722" y="730"/>
                </a:cxn>
                <a:cxn ang="0">
                  <a:pos x="917" y="739"/>
                </a:cxn>
                <a:cxn ang="0">
                  <a:pos x="1157" y="749"/>
                </a:cxn>
                <a:cxn ang="0">
                  <a:pos x="1157" y="749"/>
                </a:cxn>
              </a:cxnLst>
              <a:rect l="0" t="0" r="r" b="b"/>
              <a:pathLst>
                <a:path w="1168" h="755">
                  <a:moveTo>
                    <a:pt x="1157" y="749"/>
                  </a:moveTo>
                  <a:lnTo>
                    <a:pt x="1159" y="753"/>
                  </a:lnTo>
                  <a:lnTo>
                    <a:pt x="1159" y="755"/>
                  </a:lnTo>
                  <a:lnTo>
                    <a:pt x="1168" y="743"/>
                  </a:lnTo>
                  <a:lnTo>
                    <a:pt x="1168" y="720"/>
                  </a:lnTo>
                  <a:lnTo>
                    <a:pt x="1168" y="699"/>
                  </a:lnTo>
                  <a:lnTo>
                    <a:pt x="1163" y="671"/>
                  </a:lnTo>
                  <a:lnTo>
                    <a:pt x="1153" y="656"/>
                  </a:lnTo>
                  <a:lnTo>
                    <a:pt x="1142" y="641"/>
                  </a:lnTo>
                  <a:lnTo>
                    <a:pt x="1142" y="612"/>
                  </a:lnTo>
                  <a:lnTo>
                    <a:pt x="1135" y="602"/>
                  </a:lnTo>
                  <a:lnTo>
                    <a:pt x="1125" y="588"/>
                  </a:lnTo>
                  <a:lnTo>
                    <a:pt x="1125" y="546"/>
                  </a:lnTo>
                  <a:lnTo>
                    <a:pt x="1125" y="480"/>
                  </a:lnTo>
                  <a:lnTo>
                    <a:pt x="1121" y="399"/>
                  </a:lnTo>
                  <a:lnTo>
                    <a:pt x="1121" y="356"/>
                  </a:lnTo>
                  <a:lnTo>
                    <a:pt x="1103" y="326"/>
                  </a:lnTo>
                  <a:lnTo>
                    <a:pt x="1091" y="277"/>
                  </a:lnTo>
                  <a:lnTo>
                    <a:pt x="1081" y="249"/>
                  </a:lnTo>
                  <a:lnTo>
                    <a:pt x="1087" y="219"/>
                  </a:lnTo>
                  <a:lnTo>
                    <a:pt x="1085" y="192"/>
                  </a:lnTo>
                  <a:lnTo>
                    <a:pt x="1081" y="180"/>
                  </a:lnTo>
                  <a:lnTo>
                    <a:pt x="1081" y="158"/>
                  </a:lnTo>
                  <a:lnTo>
                    <a:pt x="1081" y="154"/>
                  </a:lnTo>
                  <a:lnTo>
                    <a:pt x="1089" y="144"/>
                  </a:lnTo>
                  <a:lnTo>
                    <a:pt x="1094" y="133"/>
                  </a:lnTo>
                  <a:lnTo>
                    <a:pt x="1091" y="116"/>
                  </a:lnTo>
                  <a:lnTo>
                    <a:pt x="1081" y="104"/>
                  </a:lnTo>
                  <a:lnTo>
                    <a:pt x="1081" y="97"/>
                  </a:lnTo>
                  <a:lnTo>
                    <a:pt x="1077" y="81"/>
                  </a:lnTo>
                  <a:lnTo>
                    <a:pt x="1071" y="62"/>
                  </a:lnTo>
                  <a:lnTo>
                    <a:pt x="1071" y="62"/>
                  </a:lnTo>
                  <a:lnTo>
                    <a:pt x="819" y="51"/>
                  </a:lnTo>
                  <a:lnTo>
                    <a:pt x="612" y="41"/>
                  </a:lnTo>
                  <a:lnTo>
                    <a:pt x="450" y="33"/>
                  </a:lnTo>
                  <a:lnTo>
                    <a:pt x="450" y="33"/>
                  </a:lnTo>
                  <a:lnTo>
                    <a:pt x="350" y="25"/>
                  </a:lnTo>
                  <a:lnTo>
                    <a:pt x="222" y="13"/>
                  </a:lnTo>
                  <a:lnTo>
                    <a:pt x="65" y="0"/>
                  </a:lnTo>
                  <a:lnTo>
                    <a:pt x="0" y="682"/>
                  </a:lnTo>
                  <a:lnTo>
                    <a:pt x="0" y="682"/>
                  </a:lnTo>
                  <a:lnTo>
                    <a:pt x="230" y="699"/>
                  </a:lnTo>
                  <a:lnTo>
                    <a:pt x="418" y="713"/>
                  </a:lnTo>
                  <a:lnTo>
                    <a:pt x="569" y="723"/>
                  </a:lnTo>
                  <a:lnTo>
                    <a:pt x="569" y="723"/>
                  </a:lnTo>
                  <a:lnTo>
                    <a:pt x="722" y="730"/>
                  </a:lnTo>
                  <a:lnTo>
                    <a:pt x="917" y="739"/>
                  </a:lnTo>
                  <a:lnTo>
                    <a:pt x="1157" y="749"/>
                  </a:lnTo>
                  <a:lnTo>
                    <a:pt x="1157" y="749"/>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 name="Freeform 15"/>
            <p:cNvSpPr>
              <a:spLocks/>
            </p:cNvSpPr>
            <p:nvPr/>
          </p:nvSpPr>
          <p:spPr bwMode="auto">
            <a:xfrm>
              <a:off x="7524807" y="2849391"/>
              <a:ext cx="801885" cy="656619"/>
            </a:xfrm>
            <a:custGeom>
              <a:avLst/>
              <a:gdLst/>
              <a:ahLst/>
              <a:cxnLst>
                <a:cxn ang="0">
                  <a:pos x="1243" y="1027"/>
                </a:cxn>
                <a:cxn ang="0">
                  <a:pos x="1290" y="350"/>
                </a:cxn>
                <a:cxn ang="0">
                  <a:pos x="1290" y="350"/>
                </a:cxn>
                <a:cxn ang="0">
                  <a:pos x="1292" y="350"/>
                </a:cxn>
                <a:cxn ang="0">
                  <a:pos x="1292" y="350"/>
                </a:cxn>
                <a:cxn ang="0">
                  <a:pos x="1308" y="129"/>
                </a:cxn>
                <a:cxn ang="0">
                  <a:pos x="971" y="97"/>
                </a:cxn>
                <a:cxn ang="0">
                  <a:pos x="140" y="0"/>
                </a:cxn>
                <a:cxn ang="0">
                  <a:pos x="0" y="894"/>
                </a:cxn>
                <a:cxn ang="0">
                  <a:pos x="1067" y="1017"/>
                </a:cxn>
                <a:cxn ang="0">
                  <a:pos x="1067" y="1017"/>
                </a:cxn>
                <a:cxn ang="0">
                  <a:pos x="1243" y="1027"/>
                </a:cxn>
                <a:cxn ang="0">
                  <a:pos x="1243" y="1027"/>
                </a:cxn>
              </a:cxnLst>
              <a:rect l="0" t="0" r="r" b="b"/>
              <a:pathLst>
                <a:path w="1308" h="1027">
                  <a:moveTo>
                    <a:pt x="1243" y="1027"/>
                  </a:moveTo>
                  <a:lnTo>
                    <a:pt x="1290" y="350"/>
                  </a:lnTo>
                  <a:lnTo>
                    <a:pt x="1290" y="350"/>
                  </a:lnTo>
                  <a:lnTo>
                    <a:pt x="1292" y="350"/>
                  </a:lnTo>
                  <a:lnTo>
                    <a:pt x="1292" y="350"/>
                  </a:lnTo>
                  <a:lnTo>
                    <a:pt x="1308" y="129"/>
                  </a:lnTo>
                  <a:lnTo>
                    <a:pt x="971" y="97"/>
                  </a:lnTo>
                  <a:lnTo>
                    <a:pt x="140" y="0"/>
                  </a:lnTo>
                  <a:lnTo>
                    <a:pt x="0" y="894"/>
                  </a:lnTo>
                  <a:lnTo>
                    <a:pt x="1067" y="1017"/>
                  </a:lnTo>
                  <a:lnTo>
                    <a:pt x="1067" y="1017"/>
                  </a:lnTo>
                  <a:lnTo>
                    <a:pt x="1243" y="1027"/>
                  </a:lnTo>
                  <a:lnTo>
                    <a:pt x="1243" y="102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 name="Freeform 16"/>
            <p:cNvSpPr>
              <a:spLocks/>
            </p:cNvSpPr>
            <p:nvPr/>
          </p:nvSpPr>
          <p:spPr bwMode="auto">
            <a:xfrm>
              <a:off x="6993282" y="2615158"/>
              <a:ext cx="617966" cy="806374"/>
            </a:xfrm>
            <a:custGeom>
              <a:avLst/>
              <a:gdLst/>
              <a:ahLst/>
              <a:cxnLst>
                <a:cxn ang="0">
                  <a:pos x="1006" y="366"/>
                </a:cxn>
                <a:cxn ang="0">
                  <a:pos x="671" y="313"/>
                </a:cxn>
                <a:cxn ang="0">
                  <a:pos x="706" y="94"/>
                </a:cxn>
                <a:cxn ang="0">
                  <a:pos x="216" y="0"/>
                </a:cxn>
                <a:cxn ang="0">
                  <a:pos x="0" y="1106"/>
                </a:cxn>
                <a:cxn ang="0">
                  <a:pos x="866" y="1260"/>
                </a:cxn>
                <a:cxn ang="0">
                  <a:pos x="1006" y="366"/>
                </a:cxn>
              </a:cxnLst>
              <a:rect l="0" t="0" r="r" b="b"/>
              <a:pathLst>
                <a:path w="1006" h="1260">
                  <a:moveTo>
                    <a:pt x="1006" y="366"/>
                  </a:moveTo>
                  <a:lnTo>
                    <a:pt x="671" y="313"/>
                  </a:lnTo>
                  <a:lnTo>
                    <a:pt x="706" y="94"/>
                  </a:lnTo>
                  <a:lnTo>
                    <a:pt x="216" y="0"/>
                  </a:lnTo>
                  <a:lnTo>
                    <a:pt x="0" y="1106"/>
                  </a:lnTo>
                  <a:lnTo>
                    <a:pt x="866" y="1260"/>
                  </a:lnTo>
                  <a:lnTo>
                    <a:pt x="1006" y="36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8" name="Freeform 17"/>
            <p:cNvSpPr>
              <a:spLocks/>
            </p:cNvSpPr>
            <p:nvPr/>
          </p:nvSpPr>
          <p:spPr bwMode="auto">
            <a:xfrm>
              <a:off x="6419457" y="2469243"/>
              <a:ext cx="706247" cy="1117404"/>
            </a:xfrm>
            <a:custGeom>
              <a:avLst/>
              <a:gdLst/>
              <a:ahLst/>
              <a:cxnLst>
                <a:cxn ang="0">
                  <a:pos x="20" y="606"/>
                </a:cxn>
                <a:cxn ang="0">
                  <a:pos x="4" y="613"/>
                </a:cxn>
                <a:cxn ang="0">
                  <a:pos x="0" y="628"/>
                </a:cxn>
                <a:cxn ang="0">
                  <a:pos x="5" y="645"/>
                </a:cxn>
                <a:cxn ang="0">
                  <a:pos x="8" y="660"/>
                </a:cxn>
                <a:cxn ang="0">
                  <a:pos x="15" y="666"/>
                </a:cxn>
                <a:cxn ang="0">
                  <a:pos x="30" y="671"/>
                </a:cxn>
                <a:cxn ang="0">
                  <a:pos x="745" y="1746"/>
                </a:cxn>
                <a:cxn ang="0">
                  <a:pos x="759" y="1728"/>
                </a:cxn>
                <a:cxn ang="0">
                  <a:pos x="763" y="1705"/>
                </a:cxn>
                <a:cxn ang="0">
                  <a:pos x="763" y="1647"/>
                </a:cxn>
                <a:cxn ang="0">
                  <a:pos x="764" y="1580"/>
                </a:cxn>
                <a:cxn ang="0">
                  <a:pos x="763" y="1532"/>
                </a:cxn>
                <a:cxn ang="0">
                  <a:pos x="777" y="1517"/>
                </a:cxn>
                <a:cxn ang="0">
                  <a:pos x="807" y="1508"/>
                </a:cxn>
                <a:cxn ang="0">
                  <a:pos x="818" y="1528"/>
                </a:cxn>
                <a:cxn ang="0">
                  <a:pos x="838" y="1518"/>
                </a:cxn>
                <a:cxn ang="0">
                  <a:pos x="860" y="1536"/>
                </a:cxn>
                <a:cxn ang="0">
                  <a:pos x="872" y="1543"/>
                </a:cxn>
                <a:cxn ang="0">
                  <a:pos x="889" y="1533"/>
                </a:cxn>
                <a:cxn ang="0">
                  <a:pos x="889" y="1533"/>
                </a:cxn>
                <a:cxn ang="0">
                  <a:pos x="899" y="1500"/>
                </a:cxn>
                <a:cxn ang="0">
                  <a:pos x="914" y="1451"/>
                </a:cxn>
                <a:cxn ang="0">
                  <a:pos x="914" y="1451"/>
                </a:cxn>
                <a:cxn ang="0">
                  <a:pos x="928" y="1382"/>
                </a:cxn>
                <a:cxn ang="0">
                  <a:pos x="938" y="1335"/>
                </a:cxn>
                <a:cxn ang="0">
                  <a:pos x="1154" y="229"/>
                </a:cxn>
                <a:cxn ang="0">
                  <a:pos x="1154" y="229"/>
                </a:cxn>
                <a:cxn ang="0">
                  <a:pos x="938" y="181"/>
                </a:cxn>
                <a:cxn ang="0">
                  <a:pos x="761" y="141"/>
                </a:cxn>
                <a:cxn ang="0">
                  <a:pos x="623" y="111"/>
                </a:cxn>
                <a:cxn ang="0">
                  <a:pos x="623" y="111"/>
                </a:cxn>
                <a:cxn ang="0">
                  <a:pos x="510" y="81"/>
                </a:cxn>
                <a:cxn ang="0">
                  <a:pos x="367" y="45"/>
                </a:cxn>
                <a:cxn ang="0">
                  <a:pos x="194" y="0"/>
                </a:cxn>
                <a:cxn ang="0">
                  <a:pos x="36" y="602"/>
                </a:cxn>
                <a:cxn ang="0">
                  <a:pos x="20" y="606"/>
                </a:cxn>
              </a:cxnLst>
              <a:rect l="0" t="0" r="r" b="b"/>
              <a:pathLst>
                <a:path w="1154" h="1746">
                  <a:moveTo>
                    <a:pt x="20" y="606"/>
                  </a:moveTo>
                  <a:lnTo>
                    <a:pt x="4" y="613"/>
                  </a:lnTo>
                  <a:lnTo>
                    <a:pt x="0" y="628"/>
                  </a:lnTo>
                  <a:lnTo>
                    <a:pt x="5" y="645"/>
                  </a:lnTo>
                  <a:lnTo>
                    <a:pt x="8" y="660"/>
                  </a:lnTo>
                  <a:lnTo>
                    <a:pt x="15" y="666"/>
                  </a:lnTo>
                  <a:lnTo>
                    <a:pt x="30" y="671"/>
                  </a:lnTo>
                  <a:lnTo>
                    <a:pt x="745" y="1746"/>
                  </a:lnTo>
                  <a:lnTo>
                    <a:pt x="759" y="1728"/>
                  </a:lnTo>
                  <a:lnTo>
                    <a:pt x="763" y="1705"/>
                  </a:lnTo>
                  <a:lnTo>
                    <a:pt x="763" y="1647"/>
                  </a:lnTo>
                  <a:lnTo>
                    <a:pt x="764" y="1580"/>
                  </a:lnTo>
                  <a:lnTo>
                    <a:pt x="763" y="1532"/>
                  </a:lnTo>
                  <a:lnTo>
                    <a:pt x="777" y="1517"/>
                  </a:lnTo>
                  <a:lnTo>
                    <a:pt x="807" y="1508"/>
                  </a:lnTo>
                  <a:lnTo>
                    <a:pt x="818" y="1528"/>
                  </a:lnTo>
                  <a:lnTo>
                    <a:pt x="838" y="1518"/>
                  </a:lnTo>
                  <a:lnTo>
                    <a:pt x="860" y="1536"/>
                  </a:lnTo>
                  <a:lnTo>
                    <a:pt x="872" y="1543"/>
                  </a:lnTo>
                  <a:lnTo>
                    <a:pt x="889" y="1533"/>
                  </a:lnTo>
                  <a:lnTo>
                    <a:pt x="889" y="1533"/>
                  </a:lnTo>
                  <a:lnTo>
                    <a:pt x="899" y="1500"/>
                  </a:lnTo>
                  <a:lnTo>
                    <a:pt x="914" y="1451"/>
                  </a:lnTo>
                  <a:lnTo>
                    <a:pt x="914" y="1451"/>
                  </a:lnTo>
                  <a:lnTo>
                    <a:pt x="928" y="1382"/>
                  </a:lnTo>
                  <a:lnTo>
                    <a:pt x="938" y="1335"/>
                  </a:lnTo>
                  <a:lnTo>
                    <a:pt x="1154" y="229"/>
                  </a:lnTo>
                  <a:lnTo>
                    <a:pt x="1154" y="229"/>
                  </a:lnTo>
                  <a:lnTo>
                    <a:pt x="938" y="181"/>
                  </a:lnTo>
                  <a:lnTo>
                    <a:pt x="761" y="141"/>
                  </a:lnTo>
                  <a:lnTo>
                    <a:pt x="623" y="111"/>
                  </a:lnTo>
                  <a:lnTo>
                    <a:pt x="623" y="111"/>
                  </a:lnTo>
                  <a:lnTo>
                    <a:pt x="510" y="81"/>
                  </a:lnTo>
                  <a:lnTo>
                    <a:pt x="367" y="45"/>
                  </a:lnTo>
                  <a:lnTo>
                    <a:pt x="194" y="0"/>
                  </a:lnTo>
                  <a:lnTo>
                    <a:pt x="36" y="602"/>
                  </a:lnTo>
                  <a:lnTo>
                    <a:pt x="20" y="60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9" name="Freeform 18"/>
            <p:cNvSpPr>
              <a:spLocks/>
            </p:cNvSpPr>
            <p:nvPr/>
          </p:nvSpPr>
          <p:spPr bwMode="auto">
            <a:xfrm>
              <a:off x="6115992" y="1768466"/>
              <a:ext cx="880969" cy="777574"/>
            </a:xfrm>
            <a:custGeom>
              <a:avLst/>
              <a:gdLst/>
              <a:ahLst/>
              <a:cxnLst>
                <a:cxn ang="0">
                  <a:pos x="1254" y="848"/>
                </a:cxn>
                <a:cxn ang="0">
                  <a:pos x="1261" y="815"/>
                </a:cxn>
                <a:cxn ang="0">
                  <a:pos x="1282" y="797"/>
                </a:cxn>
                <a:cxn ang="0">
                  <a:pos x="1286" y="743"/>
                </a:cxn>
                <a:cxn ang="0">
                  <a:pos x="1278" y="721"/>
                </a:cxn>
                <a:cxn ang="0">
                  <a:pos x="1263" y="715"/>
                </a:cxn>
                <a:cxn ang="0">
                  <a:pos x="1259" y="678"/>
                </a:cxn>
                <a:cxn ang="0">
                  <a:pos x="1292" y="640"/>
                </a:cxn>
                <a:cxn ang="0">
                  <a:pos x="1342" y="586"/>
                </a:cxn>
                <a:cxn ang="0">
                  <a:pos x="1356" y="558"/>
                </a:cxn>
                <a:cxn ang="0">
                  <a:pos x="1388" y="518"/>
                </a:cxn>
                <a:cxn ang="0">
                  <a:pos x="1417" y="485"/>
                </a:cxn>
                <a:cxn ang="0">
                  <a:pos x="1435" y="460"/>
                </a:cxn>
                <a:cxn ang="0">
                  <a:pos x="1431" y="419"/>
                </a:cxn>
                <a:cxn ang="0">
                  <a:pos x="1397" y="388"/>
                </a:cxn>
                <a:cxn ang="0">
                  <a:pos x="1383" y="346"/>
                </a:cxn>
                <a:cxn ang="0">
                  <a:pos x="1028" y="263"/>
                </a:cxn>
                <a:cxn ang="0">
                  <a:pos x="985" y="263"/>
                </a:cxn>
                <a:cxn ang="0">
                  <a:pos x="833" y="272"/>
                </a:cxn>
                <a:cxn ang="0">
                  <a:pos x="802" y="267"/>
                </a:cxn>
                <a:cxn ang="0">
                  <a:pos x="778" y="271"/>
                </a:cxn>
                <a:cxn ang="0">
                  <a:pos x="766" y="261"/>
                </a:cxn>
                <a:cxn ang="0">
                  <a:pos x="731" y="257"/>
                </a:cxn>
                <a:cxn ang="0">
                  <a:pos x="723" y="242"/>
                </a:cxn>
                <a:cxn ang="0">
                  <a:pos x="670" y="231"/>
                </a:cxn>
                <a:cxn ang="0">
                  <a:pos x="635" y="218"/>
                </a:cxn>
                <a:cxn ang="0">
                  <a:pos x="567" y="228"/>
                </a:cxn>
                <a:cxn ang="0">
                  <a:pos x="484" y="188"/>
                </a:cxn>
                <a:cxn ang="0">
                  <a:pos x="486" y="182"/>
                </a:cxn>
                <a:cxn ang="0">
                  <a:pos x="493" y="154"/>
                </a:cxn>
                <a:cxn ang="0">
                  <a:pos x="494" y="127"/>
                </a:cxn>
                <a:cxn ang="0">
                  <a:pos x="493" y="111"/>
                </a:cxn>
                <a:cxn ang="0">
                  <a:pos x="486" y="85"/>
                </a:cxn>
                <a:cxn ang="0">
                  <a:pos x="476" y="70"/>
                </a:cxn>
                <a:cxn ang="0">
                  <a:pos x="468" y="61"/>
                </a:cxn>
                <a:cxn ang="0">
                  <a:pos x="443" y="56"/>
                </a:cxn>
                <a:cxn ang="0">
                  <a:pos x="423" y="47"/>
                </a:cxn>
                <a:cxn ang="0">
                  <a:pos x="419" y="35"/>
                </a:cxn>
                <a:cxn ang="0">
                  <a:pos x="412" y="27"/>
                </a:cxn>
                <a:cxn ang="0">
                  <a:pos x="400" y="23"/>
                </a:cxn>
                <a:cxn ang="0">
                  <a:pos x="377" y="23"/>
                </a:cxn>
                <a:cxn ang="0">
                  <a:pos x="329" y="0"/>
                </a:cxn>
                <a:cxn ang="0">
                  <a:pos x="319" y="64"/>
                </a:cxn>
                <a:cxn ang="0">
                  <a:pos x="301" y="131"/>
                </a:cxn>
                <a:cxn ang="0">
                  <a:pos x="282" y="179"/>
                </a:cxn>
                <a:cxn ang="0">
                  <a:pos x="258" y="236"/>
                </a:cxn>
                <a:cxn ang="0">
                  <a:pos x="221" y="313"/>
                </a:cxn>
                <a:cxn ang="0">
                  <a:pos x="164" y="461"/>
                </a:cxn>
                <a:cxn ang="0">
                  <a:pos x="115" y="560"/>
                </a:cxn>
                <a:cxn ang="0">
                  <a:pos x="86" y="605"/>
                </a:cxn>
                <a:cxn ang="0">
                  <a:pos x="65" y="636"/>
                </a:cxn>
                <a:cxn ang="0">
                  <a:pos x="28" y="691"/>
                </a:cxn>
                <a:cxn ang="0">
                  <a:pos x="23" y="747"/>
                </a:cxn>
                <a:cxn ang="0">
                  <a:pos x="23" y="766"/>
                </a:cxn>
                <a:cxn ang="0">
                  <a:pos x="17" y="787"/>
                </a:cxn>
                <a:cxn ang="0">
                  <a:pos x="5" y="814"/>
                </a:cxn>
                <a:cxn ang="0">
                  <a:pos x="3" y="873"/>
                </a:cxn>
                <a:cxn ang="0">
                  <a:pos x="17" y="898"/>
                </a:cxn>
                <a:cxn ang="0">
                  <a:pos x="687" y="1093"/>
                </a:cxn>
                <a:cxn ang="0">
                  <a:pos x="1003" y="1174"/>
                </a:cxn>
                <a:cxn ang="0">
                  <a:pos x="1116" y="1204"/>
                </a:cxn>
                <a:cxn ang="0">
                  <a:pos x="1168" y="1215"/>
                </a:cxn>
              </a:cxnLst>
              <a:rect l="0" t="0" r="r" b="b"/>
              <a:pathLst>
                <a:path w="1435" h="1215">
                  <a:moveTo>
                    <a:pt x="1168" y="1215"/>
                  </a:moveTo>
                  <a:lnTo>
                    <a:pt x="1254" y="848"/>
                  </a:lnTo>
                  <a:lnTo>
                    <a:pt x="1254" y="825"/>
                  </a:lnTo>
                  <a:lnTo>
                    <a:pt x="1261" y="815"/>
                  </a:lnTo>
                  <a:lnTo>
                    <a:pt x="1281" y="808"/>
                  </a:lnTo>
                  <a:lnTo>
                    <a:pt x="1282" y="797"/>
                  </a:lnTo>
                  <a:lnTo>
                    <a:pt x="1286" y="779"/>
                  </a:lnTo>
                  <a:lnTo>
                    <a:pt x="1286" y="743"/>
                  </a:lnTo>
                  <a:lnTo>
                    <a:pt x="1290" y="730"/>
                  </a:lnTo>
                  <a:lnTo>
                    <a:pt x="1278" y="721"/>
                  </a:lnTo>
                  <a:lnTo>
                    <a:pt x="1272" y="721"/>
                  </a:lnTo>
                  <a:lnTo>
                    <a:pt x="1263" y="715"/>
                  </a:lnTo>
                  <a:lnTo>
                    <a:pt x="1254" y="701"/>
                  </a:lnTo>
                  <a:lnTo>
                    <a:pt x="1259" y="678"/>
                  </a:lnTo>
                  <a:lnTo>
                    <a:pt x="1265" y="665"/>
                  </a:lnTo>
                  <a:lnTo>
                    <a:pt x="1292" y="640"/>
                  </a:lnTo>
                  <a:lnTo>
                    <a:pt x="1329" y="603"/>
                  </a:lnTo>
                  <a:lnTo>
                    <a:pt x="1342" y="586"/>
                  </a:lnTo>
                  <a:lnTo>
                    <a:pt x="1350" y="567"/>
                  </a:lnTo>
                  <a:lnTo>
                    <a:pt x="1356" y="558"/>
                  </a:lnTo>
                  <a:lnTo>
                    <a:pt x="1365" y="537"/>
                  </a:lnTo>
                  <a:lnTo>
                    <a:pt x="1388" y="518"/>
                  </a:lnTo>
                  <a:lnTo>
                    <a:pt x="1400" y="499"/>
                  </a:lnTo>
                  <a:lnTo>
                    <a:pt x="1417" y="485"/>
                  </a:lnTo>
                  <a:lnTo>
                    <a:pt x="1422" y="465"/>
                  </a:lnTo>
                  <a:lnTo>
                    <a:pt x="1435" y="460"/>
                  </a:lnTo>
                  <a:lnTo>
                    <a:pt x="1435" y="440"/>
                  </a:lnTo>
                  <a:lnTo>
                    <a:pt x="1431" y="419"/>
                  </a:lnTo>
                  <a:lnTo>
                    <a:pt x="1421" y="404"/>
                  </a:lnTo>
                  <a:lnTo>
                    <a:pt x="1397" y="388"/>
                  </a:lnTo>
                  <a:lnTo>
                    <a:pt x="1388" y="367"/>
                  </a:lnTo>
                  <a:lnTo>
                    <a:pt x="1383" y="346"/>
                  </a:lnTo>
                  <a:lnTo>
                    <a:pt x="1077" y="267"/>
                  </a:lnTo>
                  <a:lnTo>
                    <a:pt x="1028" y="263"/>
                  </a:lnTo>
                  <a:lnTo>
                    <a:pt x="1010" y="270"/>
                  </a:lnTo>
                  <a:lnTo>
                    <a:pt x="985" y="263"/>
                  </a:lnTo>
                  <a:lnTo>
                    <a:pt x="964" y="267"/>
                  </a:lnTo>
                  <a:lnTo>
                    <a:pt x="833" y="272"/>
                  </a:lnTo>
                  <a:lnTo>
                    <a:pt x="819" y="261"/>
                  </a:lnTo>
                  <a:lnTo>
                    <a:pt x="802" y="267"/>
                  </a:lnTo>
                  <a:lnTo>
                    <a:pt x="790" y="271"/>
                  </a:lnTo>
                  <a:lnTo>
                    <a:pt x="778" y="271"/>
                  </a:lnTo>
                  <a:lnTo>
                    <a:pt x="766" y="267"/>
                  </a:lnTo>
                  <a:lnTo>
                    <a:pt x="766" y="261"/>
                  </a:lnTo>
                  <a:lnTo>
                    <a:pt x="744" y="263"/>
                  </a:lnTo>
                  <a:lnTo>
                    <a:pt x="731" y="257"/>
                  </a:lnTo>
                  <a:lnTo>
                    <a:pt x="723" y="250"/>
                  </a:lnTo>
                  <a:lnTo>
                    <a:pt x="723" y="242"/>
                  </a:lnTo>
                  <a:lnTo>
                    <a:pt x="703" y="238"/>
                  </a:lnTo>
                  <a:lnTo>
                    <a:pt x="670" y="231"/>
                  </a:lnTo>
                  <a:lnTo>
                    <a:pt x="647" y="220"/>
                  </a:lnTo>
                  <a:lnTo>
                    <a:pt x="635" y="218"/>
                  </a:lnTo>
                  <a:lnTo>
                    <a:pt x="609" y="220"/>
                  </a:lnTo>
                  <a:lnTo>
                    <a:pt x="567" y="228"/>
                  </a:lnTo>
                  <a:lnTo>
                    <a:pt x="515" y="215"/>
                  </a:lnTo>
                  <a:lnTo>
                    <a:pt x="484" y="188"/>
                  </a:lnTo>
                  <a:lnTo>
                    <a:pt x="484" y="188"/>
                  </a:lnTo>
                  <a:lnTo>
                    <a:pt x="486" y="182"/>
                  </a:lnTo>
                  <a:lnTo>
                    <a:pt x="490" y="165"/>
                  </a:lnTo>
                  <a:lnTo>
                    <a:pt x="493" y="154"/>
                  </a:lnTo>
                  <a:lnTo>
                    <a:pt x="494" y="142"/>
                  </a:lnTo>
                  <a:lnTo>
                    <a:pt x="494" y="127"/>
                  </a:lnTo>
                  <a:lnTo>
                    <a:pt x="493" y="111"/>
                  </a:lnTo>
                  <a:lnTo>
                    <a:pt x="493" y="111"/>
                  </a:lnTo>
                  <a:lnTo>
                    <a:pt x="490" y="97"/>
                  </a:lnTo>
                  <a:lnTo>
                    <a:pt x="486" y="85"/>
                  </a:lnTo>
                  <a:lnTo>
                    <a:pt x="481" y="77"/>
                  </a:lnTo>
                  <a:lnTo>
                    <a:pt x="476" y="70"/>
                  </a:lnTo>
                  <a:lnTo>
                    <a:pt x="472" y="66"/>
                  </a:lnTo>
                  <a:lnTo>
                    <a:pt x="468" y="61"/>
                  </a:lnTo>
                  <a:lnTo>
                    <a:pt x="463" y="60"/>
                  </a:lnTo>
                  <a:lnTo>
                    <a:pt x="443" y="56"/>
                  </a:lnTo>
                  <a:lnTo>
                    <a:pt x="423" y="47"/>
                  </a:lnTo>
                  <a:lnTo>
                    <a:pt x="423" y="47"/>
                  </a:lnTo>
                  <a:lnTo>
                    <a:pt x="423" y="43"/>
                  </a:lnTo>
                  <a:lnTo>
                    <a:pt x="419" y="35"/>
                  </a:lnTo>
                  <a:lnTo>
                    <a:pt x="416" y="31"/>
                  </a:lnTo>
                  <a:lnTo>
                    <a:pt x="412" y="27"/>
                  </a:lnTo>
                  <a:lnTo>
                    <a:pt x="406" y="24"/>
                  </a:lnTo>
                  <a:lnTo>
                    <a:pt x="400" y="23"/>
                  </a:lnTo>
                  <a:lnTo>
                    <a:pt x="400" y="23"/>
                  </a:lnTo>
                  <a:lnTo>
                    <a:pt x="377" y="23"/>
                  </a:lnTo>
                  <a:lnTo>
                    <a:pt x="347" y="14"/>
                  </a:lnTo>
                  <a:lnTo>
                    <a:pt x="329" y="0"/>
                  </a:lnTo>
                  <a:lnTo>
                    <a:pt x="329" y="34"/>
                  </a:lnTo>
                  <a:lnTo>
                    <a:pt x="319" y="64"/>
                  </a:lnTo>
                  <a:lnTo>
                    <a:pt x="298" y="104"/>
                  </a:lnTo>
                  <a:lnTo>
                    <a:pt x="301" y="131"/>
                  </a:lnTo>
                  <a:lnTo>
                    <a:pt x="297" y="154"/>
                  </a:lnTo>
                  <a:lnTo>
                    <a:pt x="282" y="179"/>
                  </a:lnTo>
                  <a:lnTo>
                    <a:pt x="273" y="202"/>
                  </a:lnTo>
                  <a:lnTo>
                    <a:pt x="258" y="236"/>
                  </a:lnTo>
                  <a:lnTo>
                    <a:pt x="248" y="260"/>
                  </a:lnTo>
                  <a:lnTo>
                    <a:pt x="221" y="313"/>
                  </a:lnTo>
                  <a:lnTo>
                    <a:pt x="190" y="397"/>
                  </a:lnTo>
                  <a:lnTo>
                    <a:pt x="164" y="461"/>
                  </a:lnTo>
                  <a:lnTo>
                    <a:pt x="141" y="519"/>
                  </a:lnTo>
                  <a:lnTo>
                    <a:pt x="115" y="560"/>
                  </a:lnTo>
                  <a:lnTo>
                    <a:pt x="104" y="580"/>
                  </a:lnTo>
                  <a:lnTo>
                    <a:pt x="86" y="605"/>
                  </a:lnTo>
                  <a:lnTo>
                    <a:pt x="73" y="619"/>
                  </a:lnTo>
                  <a:lnTo>
                    <a:pt x="65" y="636"/>
                  </a:lnTo>
                  <a:lnTo>
                    <a:pt x="53" y="658"/>
                  </a:lnTo>
                  <a:lnTo>
                    <a:pt x="28" y="691"/>
                  </a:lnTo>
                  <a:lnTo>
                    <a:pt x="17" y="708"/>
                  </a:lnTo>
                  <a:lnTo>
                    <a:pt x="23" y="747"/>
                  </a:lnTo>
                  <a:lnTo>
                    <a:pt x="23" y="757"/>
                  </a:lnTo>
                  <a:lnTo>
                    <a:pt x="23" y="766"/>
                  </a:lnTo>
                  <a:lnTo>
                    <a:pt x="23" y="772"/>
                  </a:lnTo>
                  <a:lnTo>
                    <a:pt x="17" y="787"/>
                  </a:lnTo>
                  <a:lnTo>
                    <a:pt x="10" y="793"/>
                  </a:lnTo>
                  <a:lnTo>
                    <a:pt x="5" y="814"/>
                  </a:lnTo>
                  <a:lnTo>
                    <a:pt x="0" y="850"/>
                  </a:lnTo>
                  <a:lnTo>
                    <a:pt x="3" y="873"/>
                  </a:lnTo>
                  <a:lnTo>
                    <a:pt x="11" y="886"/>
                  </a:lnTo>
                  <a:lnTo>
                    <a:pt x="17" y="898"/>
                  </a:lnTo>
                  <a:lnTo>
                    <a:pt x="687" y="1093"/>
                  </a:lnTo>
                  <a:lnTo>
                    <a:pt x="687" y="1093"/>
                  </a:lnTo>
                  <a:lnTo>
                    <a:pt x="860" y="1138"/>
                  </a:lnTo>
                  <a:lnTo>
                    <a:pt x="1003" y="1174"/>
                  </a:lnTo>
                  <a:lnTo>
                    <a:pt x="1116" y="1204"/>
                  </a:lnTo>
                  <a:lnTo>
                    <a:pt x="1116" y="1204"/>
                  </a:lnTo>
                  <a:lnTo>
                    <a:pt x="1168" y="1215"/>
                  </a:lnTo>
                  <a:lnTo>
                    <a:pt x="1168" y="1215"/>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0" name="Freeform 19"/>
            <p:cNvSpPr>
              <a:spLocks/>
            </p:cNvSpPr>
            <p:nvPr/>
          </p:nvSpPr>
          <p:spPr bwMode="auto">
            <a:xfrm>
              <a:off x="6833274" y="1564953"/>
              <a:ext cx="652910" cy="1109724"/>
            </a:xfrm>
            <a:custGeom>
              <a:avLst/>
              <a:gdLst/>
              <a:ahLst/>
              <a:cxnLst>
                <a:cxn ang="0">
                  <a:pos x="224" y="633"/>
                </a:cxn>
                <a:cxn ang="0">
                  <a:pos x="215" y="665"/>
                </a:cxn>
                <a:cxn ang="0">
                  <a:pos x="253" y="723"/>
                </a:cxn>
                <a:cxn ang="0">
                  <a:pos x="267" y="779"/>
                </a:cxn>
                <a:cxn ang="0">
                  <a:pos x="232" y="818"/>
                </a:cxn>
                <a:cxn ang="0">
                  <a:pos x="188" y="877"/>
                </a:cxn>
                <a:cxn ang="0">
                  <a:pos x="161" y="922"/>
                </a:cxn>
                <a:cxn ang="0">
                  <a:pos x="91" y="997"/>
                </a:cxn>
                <a:cxn ang="0">
                  <a:pos x="104" y="1040"/>
                </a:cxn>
                <a:cxn ang="0">
                  <a:pos x="118" y="1062"/>
                </a:cxn>
                <a:cxn ang="0">
                  <a:pos x="113" y="1127"/>
                </a:cxn>
                <a:cxn ang="0">
                  <a:pos x="86" y="1167"/>
                </a:cxn>
                <a:cxn ang="0">
                  <a:pos x="301" y="1602"/>
                </a:cxn>
                <a:cxn ang="0">
                  <a:pos x="1066" y="1194"/>
                </a:cxn>
                <a:cxn ang="0">
                  <a:pos x="1044" y="1166"/>
                </a:cxn>
                <a:cxn ang="0">
                  <a:pos x="1018" y="1123"/>
                </a:cxn>
                <a:cxn ang="0">
                  <a:pos x="988" y="1160"/>
                </a:cxn>
                <a:cxn ang="0">
                  <a:pos x="884" y="1140"/>
                </a:cxn>
                <a:cxn ang="0">
                  <a:pos x="858" y="1160"/>
                </a:cxn>
                <a:cxn ang="0">
                  <a:pos x="801" y="1134"/>
                </a:cxn>
                <a:cxn ang="0">
                  <a:pos x="783" y="1158"/>
                </a:cxn>
                <a:cxn ang="0">
                  <a:pos x="757" y="1127"/>
                </a:cxn>
                <a:cxn ang="0">
                  <a:pos x="747" y="1052"/>
                </a:cxn>
                <a:cxn ang="0">
                  <a:pos x="698" y="1026"/>
                </a:cxn>
                <a:cxn ang="0">
                  <a:pos x="698" y="967"/>
                </a:cxn>
                <a:cxn ang="0">
                  <a:pos x="680" y="908"/>
                </a:cxn>
                <a:cxn ang="0">
                  <a:pos x="658" y="834"/>
                </a:cxn>
                <a:cxn ang="0">
                  <a:pos x="622" y="845"/>
                </a:cxn>
                <a:cxn ang="0">
                  <a:pos x="585" y="866"/>
                </a:cxn>
                <a:cxn ang="0">
                  <a:pos x="558" y="834"/>
                </a:cxn>
                <a:cxn ang="0">
                  <a:pos x="598" y="783"/>
                </a:cxn>
                <a:cxn ang="0">
                  <a:pos x="598" y="716"/>
                </a:cxn>
                <a:cxn ang="0">
                  <a:pos x="643" y="627"/>
                </a:cxn>
                <a:cxn ang="0">
                  <a:pos x="600" y="595"/>
                </a:cxn>
                <a:cxn ang="0">
                  <a:pos x="571" y="515"/>
                </a:cxn>
                <a:cxn ang="0">
                  <a:pos x="512" y="432"/>
                </a:cxn>
                <a:cxn ang="0">
                  <a:pos x="489" y="369"/>
                </a:cxn>
                <a:cxn ang="0">
                  <a:pos x="475" y="319"/>
                </a:cxn>
                <a:cxn ang="0">
                  <a:pos x="454" y="272"/>
                </a:cxn>
                <a:cxn ang="0">
                  <a:pos x="486" y="117"/>
                </a:cxn>
                <a:cxn ang="0">
                  <a:pos x="357" y="0"/>
                </a:cxn>
                <a:cxn ang="0">
                  <a:pos x="299" y="269"/>
                </a:cxn>
                <a:cxn ang="0">
                  <a:pos x="235" y="529"/>
                </a:cxn>
                <a:cxn ang="0">
                  <a:pos x="224" y="561"/>
                </a:cxn>
                <a:cxn ang="0">
                  <a:pos x="215" y="582"/>
                </a:cxn>
                <a:cxn ang="0">
                  <a:pos x="225" y="602"/>
                </a:cxn>
              </a:cxnLst>
              <a:rect l="0" t="0" r="r" b="b"/>
              <a:pathLst>
                <a:path w="1066" h="1735">
                  <a:moveTo>
                    <a:pt x="225" y="612"/>
                  </a:moveTo>
                  <a:lnTo>
                    <a:pt x="225" y="612"/>
                  </a:lnTo>
                  <a:lnTo>
                    <a:pt x="224" y="633"/>
                  </a:lnTo>
                  <a:lnTo>
                    <a:pt x="220" y="650"/>
                  </a:lnTo>
                  <a:lnTo>
                    <a:pt x="217" y="661"/>
                  </a:lnTo>
                  <a:lnTo>
                    <a:pt x="215" y="665"/>
                  </a:lnTo>
                  <a:lnTo>
                    <a:pt x="220" y="686"/>
                  </a:lnTo>
                  <a:lnTo>
                    <a:pt x="229" y="707"/>
                  </a:lnTo>
                  <a:lnTo>
                    <a:pt x="253" y="723"/>
                  </a:lnTo>
                  <a:lnTo>
                    <a:pt x="263" y="738"/>
                  </a:lnTo>
                  <a:lnTo>
                    <a:pt x="267" y="759"/>
                  </a:lnTo>
                  <a:lnTo>
                    <a:pt x="267" y="779"/>
                  </a:lnTo>
                  <a:lnTo>
                    <a:pt x="254" y="784"/>
                  </a:lnTo>
                  <a:lnTo>
                    <a:pt x="249" y="804"/>
                  </a:lnTo>
                  <a:lnTo>
                    <a:pt x="232" y="818"/>
                  </a:lnTo>
                  <a:lnTo>
                    <a:pt x="220" y="837"/>
                  </a:lnTo>
                  <a:lnTo>
                    <a:pt x="197" y="856"/>
                  </a:lnTo>
                  <a:lnTo>
                    <a:pt x="188" y="877"/>
                  </a:lnTo>
                  <a:lnTo>
                    <a:pt x="182" y="886"/>
                  </a:lnTo>
                  <a:lnTo>
                    <a:pt x="174" y="905"/>
                  </a:lnTo>
                  <a:lnTo>
                    <a:pt x="161" y="922"/>
                  </a:lnTo>
                  <a:lnTo>
                    <a:pt x="124" y="959"/>
                  </a:lnTo>
                  <a:lnTo>
                    <a:pt x="97" y="984"/>
                  </a:lnTo>
                  <a:lnTo>
                    <a:pt x="91" y="997"/>
                  </a:lnTo>
                  <a:lnTo>
                    <a:pt x="86" y="1020"/>
                  </a:lnTo>
                  <a:lnTo>
                    <a:pt x="95" y="1034"/>
                  </a:lnTo>
                  <a:lnTo>
                    <a:pt x="104" y="1040"/>
                  </a:lnTo>
                  <a:lnTo>
                    <a:pt x="110" y="1040"/>
                  </a:lnTo>
                  <a:lnTo>
                    <a:pt x="122" y="1049"/>
                  </a:lnTo>
                  <a:lnTo>
                    <a:pt x="118" y="1062"/>
                  </a:lnTo>
                  <a:lnTo>
                    <a:pt x="118" y="1098"/>
                  </a:lnTo>
                  <a:lnTo>
                    <a:pt x="114" y="1116"/>
                  </a:lnTo>
                  <a:lnTo>
                    <a:pt x="113" y="1127"/>
                  </a:lnTo>
                  <a:lnTo>
                    <a:pt x="93" y="1134"/>
                  </a:lnTo>
                  <a:lnTo>
                    <a:pt x="86" y="1144"/>
                  </a:lnTo>
                  <a:lnTo>
                    <a:pt x="86" y="1167"/>
                  </a:lnTo>
                  <a:lnTo>
                    <a:pt x="0" y="1534"/>
                  </a:lnTo>
                  <a:lnTo>
                    <a:pt x="0" y="1534"/>
                  </a:lnTo>
                  <a:lnTo>
                    <a:pt x="301" y="1602"/>
                  </a:lnTo>
                  <a:lnTo>
                    <a:pt x="479" y="1641"/>
                  </a:lnTo>
                  <a:lnTo>
                    <a:pt x="969" y="1735"/>
                  </a:lnTo>
                  <a:lnTo>
                    <a:pt x="1066" y="1194"/>
                  </a:lnTo>
                  <a:lnTo>
                    <a:pt x="1055" y="1183"/>
                  </a:lnTo>
                  <a:lnTo>
                    <a:pt x="1044" y="1173"/>
                  </a:lnTo>
                  <a:lnTo>
                    <a:pt x="1044" y="1166"/>
                  </a:lnTo>
                  <a:lnTo>
                    <a:pt x="1043" y="1151"/>
                  </a:lnTo>
                  <a:lnTo>
                    <a:pt x="1033" y="1137"/>
                  </a:lnTo>
                  <a:lnTo>
                    <a:pt x="1018" y="1123"/>
                  </a:lnTo>
                  <a:lnTo>
                    <a:pt x="1000" y="1123"/>
                  </a:lnTo>
                  <a:lnTo>
                    <a:pt x="993" y="1147"/>
                  </a:lnTo>
                  <a:lnTo>
                    <a:pt x="988" y="1160"/>
                  </a:lnTo>
                  <a:lnTo>
                    <a:pt x="943" y="1152"/>
                  </a:lnTo>
                  <a:lnTo>
                    <a:pt x="919" y="1144"/>
                  </a:lnTo>
                  <a:lnTo>
                    <a:pt x="884" y="1140"/>
                  </a:lnTo>
                  <a:lnTo>
                    <a:pt x="865" y="1141"/>
                  </a:lnTo>
                  <a:lnTo>
                    <a:pt x="858" y="1151"/>
                  </a:lnTo>
                  <a:lnTo>
                    <a:pt x="858" y="1160"/>
                  </a:lnTo>
                  <a:lnTo>
                    <a:pt x="839" y="1149"/>
                  </a:lnTo>
                  <a:lnTo>
                    <a:pt x="814" y="1135"/>
                  </a:lnTo>
                  <a:lnTo>
                    <a:pt x="801" y="1134"/>
                  </a:lnTo>
                  <a:lnTo>
                    <a:pt x="790" y="1137"/>
                  </a:lnTo>
                  <a:lnTo>
                    <a:pt x="783" y="1151"/>
                  </a:lnTo>
                  <a:lnTo>
                    <a:pt x="783" y="1158"/>
                  </a:lnTo>
                  <a:lnTo>
                    <a:pt x="766" y="1158"/>
                  </a:lnTo>
                  <a:lnTo>
                    <a:pt x="757" y="1142"/>
                  </a:lnTo>
                  <a:lnTo>
                    <a:pt x="757" y="1127"/>
                  </a:lnTo>
                  <a:lnTo>
                    <a:pt x="757" y="1108"/>
                  </a:lnTo>
                  <a:lnTo>
                    <a:pt x="747" y="1080"/>
                  </a:lnTo>
                  <a:lnTo>
                    <a:pt x="747" y="1052"/>
                  </a:lnTo>
                  <a:lnTo>
                    <a:pt x="728" y="1052"/>
                  </a:lnTo>
                  <a:lnTo>
                    <a:pt x="707" y="1037"/>
                  </a:lnTo>
                  <a:lnTo>
                    <a:pt x="698" y="1026"/>
                  </a:lnTo>
                  <a:lnTo>
                    <a:pt x="698" y="1016"/>
                  </a:lnTo>
                  <a:lnTo>
                    <a:pt x="698" y="992"/>
                  </a:lnTo>
                  <a:lnTo>
                    <a:pt x="698" y="967"/>
                  </a:lnTo>
                  <a:lnTo>
                    <a:pt x="680" y="951"/>
                  </a:lnTo>
                  <a:lnTo>
                    <a:pt x="680" y="937"/>
                  </a:lnTo>
                  <a:lnTo>
                    <a:pt x="680" y="908"/>
                  </a:lnTo>
                  <a:lnTo>
                    <a:pt x="672" y="872"/>
                  </a:lnTo>
                  <a:lnTo>
                    <a:pt x="665" y="852"/>
                  </a:lnTo>
                  <a:lnTo>
                    <a:pt x="658" y="834"/>
                  </a:lnTo>
                  <a:lnTo>
                    <a:pt x="648" y="834"/>
                  </a:lnTo>
                  <a:lnTo>
                    <a:pt x="632" y="847"/>
                  </a:lnTo>
                  <a:lnTo>
                    <a:pt x="622" y="845"/>
                  </a:lnTo>
                  <a:lnTo>
                    <a:pt x="610" y="854"/>
                  </a:lnTo>
                  <a:lnTo>
                    <a:pt x="594" y="865"/>
                  </a:lnTo>
                  <a:lnTo>
                    <a:pt x="585" y="866"/>
                  </a:lnTo>
                  <a:lnTo>
                    <a:pt x="585" y="854"/>
                  </a:lnTo>
                  <a:lnTo>
                    <a:pt x="567" y="841"/>
                  </a:lnTo>
                  <a:lnTo>
                    <a:pt x="558" y="834"/>
                  </a:lnTo>
                  <a:lnTo>
                    <a:pt x="572" y="800"/>
                  </a:lnTo>
                  <a:lnTo>
                    <a:pt x="583" y="783"/>
                  </a:lnTo>
                  <a:lnTo>
                    <a:pt x="598" y="783"/>
                  </a:lnTo>
                  <a:lnTo>
                    <a:pt x="604" y="773"/>
                  </a:lnTo>
                  <a:lnTo>
                    <a:pt x="594" y="747"/>
                  </a:lnTo>
                  <a:lnTo>
                    <a:pt x="598" y="716"/>
                  </a:lnTo>
                  <a:lnTo>
                    <a:pt x="611" y="686"/>
                  </a:lnTo>
                  <a:lnTo>
                    <a:pt x="625" y="657"/>
                  </a:lnTo>
                  <a:lnTo>
                    <a:pt x="643" y="627"/>
                  </a:lnTo>
                  <a:lnTo>
                    <a:pt x="639" y="609"/>
                  </a:lnTo>
                  <a:lnTo>
                    <a:pt x="600" y="602"/>
                  </a:lnTo>
                  <a:lnTo>
                    <a:pt x="600" y="595"/>
                  </a:lnTo>
                  <a:lnTo>
                    <a:pt x="586" y="579"/>
                  </a:lnTo>
                  <a:lnTo>
                    <a:pt x="573" y="551"/>
                  </a:lnTo>
                  <a:lnTo>
                    <a:pt x="571" y="515"/>
                  </a:lnTo>
                  <a:lnTo>
                    <a:pt x="558" y="491"/>
                  </a:lnTo>
                  <a:lnTo>
                    <a:pt x="536" y="468"/>
                  </a:lnTo>
                  <a:lnTo>
                    <a:pt x="512" y="432"/>
                  </a:lnTo>
                  <a:lnTo>
                    <a:pt x="504" y="408"/>
                  </a:lnTo>
                  <a:lnTo>
                    <a:pt x="489" y="383"/>
                  </a:lnTo>
                  <a:lnTo>
                    <a:pt x="489" y="369"/>
                  </a:lnTo>
                  <a:lnTo>
                    <a:pt x="475" y="354"/>
                  </a:lnTo>
                  <a:lnTo>
                    <a:pt x="475" y="335"/>
                  </a:lnTo>
                  <a:lnTo>
                    <a:pt x="475" y="319"/>
                  </a:lnTo>
                  <a:lnTo>
                    <a:pt x="462" y="298"/>
                  </a:lnTo>
                  <a:lnTo>
                    <a:pt x="454" y="286"/>
                  </a:lnTo>
                  <a:lnTo>
                    <a:pt x="454" y="272"/>
                  </a:lnTo>
                  <a:lnTo>
                    <a:pt x="461" y="224"/>
                  </a:lnTo>
                  <a:lnTo>
                    <a:pt x="474" y="167"/>
                  </a:lnTo>
                  <a:lnTo>
                    <a:pt x="486" y="117"/>
                  </a:lnTo>
                  <a:lnTo>
                    <a:pt x="494" y="83"/>
                  </a:lnTo>
                  <a:lnTo>
                    <a:pt x="504" y="38"/>
                  </a:lnTo>
                  <a:lnTo>
                    <a:pt x="357" y="0"/>
                  </a:lnTo>
                  <a:lnTo>
                    <a:pt x="357" y="0"/>
                  </a:lnTo>
                  <a:lnTo>
                    <a:pt x="339" y="85"/>
                  </a:lnTo>
                  <a:lnTo>
                    <a:pt x="299" y="269"/>
                  </a:lnTo>
                  <a:lnTo>
                    <a:pt x="275" y="371"/>
                  </a:lnTo>
                  <a:lnTo>
                    <a:pt x="253" y="461"/>
                  </a:lnTo>
                  <a:lnTo>
                    <a:pt x="235" y="529"/>
                  </a:lnTo>
                  <a:lnTo>
                    <a:pt x="228" y="550"/>
                  </a:lnTo>
                  <a:lnTo>
                    <a:pt x="224" y="561"/>
                  </a:lnTo>
                  <a:lnTo>
                    <a:pt x="224" y="561"/>
                  </a:lnTo>
                  <a:lnTo>
                    <a:pt x="218" y="569"/>
                  </a:lnTo>
                  <a:lnTo>
                    <a:pt x="215" y="576"/>
                  </a:lnTo>
                  <a:lnTo>
                    <a:pt x="215" y="582"/>
                  </a:lnTo>
                  <a:lnTo>
                    <a:pt x="217" y="586"/>
                  </a:lnTo>
                  <a:lnTo>
                    <a:pt x="222" y="595"/>
                  </a:lnTo>
                  <a:lnTo>
                    <a:pt x="225" y="602"/>
                  </a:lnTo>
                  <a:lnTo>
                    <a:pt x="225" y="612"/>
                  </a:lnTo>
                  <a:lnTo>
                    <a:pt x="225" y="612"/>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1" name="Freeform 20"/>
            <p:cNvSpPr>
              <a:spLocks/>
            </p:cNvSpPr>
            <p:nvPr/>
          </p:nvSpPr>
          <p:spPr bwMode="auto">
            <a:xfrm>
              <a:off x="7110990" y="1589912"/>
              <a:ext cx="1116385" cy="748776"/>
            </a:xfrm>
            <a:custGeom>
              <a:avLst/>
              <a:gdLst/>
              <a:ahLst/>
              <a:cxnLst>
                <a:cxn ang="0">
                  <a:pos x="1822" y="279"/>
                </a:cxn>
                <a:cxn ang="0">
                  <a:pos x="1124" y="190"/>
                </a:cxn>
                <a:cxn ang="0">
                  <a:pos x="859" y="154"/>
                </a:cxn>
                <a:cxn ang="0">
                  <a:pos x="726" y="133"/>
                </a:cxn>
                <a:cxn ang="0">
                  <a:pos x="454" y="83"/>
                </a:cxn>
                <a:cxn ang="0">
                  <a:pos x="129" y="16"/>
                </a:cxn>
                <a:cxn ang="0">
                  <a:pos x="40" y="45"/>
                </a:cxn>
                <a:cxn ang="0">
                  <a:pos x="20" y="129"/>
                </a:cxn>
                <a:cxn ang="0">
                  <a:pos x="0" y="234"/>
                </a:cxn>
                <a:cxn ang="0">
                  <a:pos x="8" y="260"/>
                </a:cxn>
                <a:cxn ang="0">
                  <a:pos x="21" y="297"/>
                </a:cxn>
                <a:cxn ang="0">
                  <a:pos x="35" y="331"/>
                </a:cxn>
                <a:cxn ang="0">
                  <a:pos x="50" y="370"/>
                </a:cxn>
                <a:cxn ang="0">
                  <a:pos x="82" y="430"/>
                </a:cxn>
                <a:cxn ang="0">
                  <a:pos x="117" y="477"/>
                </a:cxn>
                <a:cxn ang="0">
                  <a:pos x="132" y="541"/>
                </a:cxn>
                <a:cxn ang="0">
                  <a:pos x="146" y="564"/>
                </a:cxn>
                <a:cxn ang="0">
                  <a:pos x="189" y="589"/>
                </a:cxn>
                <a:cxn ang="0">
                  <a:pos x="157" y="648"/>
                </a:cxn>
                <a:cxn ang="0">
                  <a:pos x="140" y="709"/>
                </a:cxn>
                <a:cxn ang="0">
                  <a:pos x="144" y="745"/>
                </a:cxn>
                <a:cxn ang="0">
                  <a:pos x="118" y="762"/>
                </a:cxn>
                <a:cxn ang="0">
                  <a:pos x="113" y="803"/>
                </a:cxn>
                <a:cxn ang="0">
                  <a:pos x="131" y="828"/>
                </a:cxn>
                <a:cxn ang="0">
                  <a:pos x="156" y="816"/>
                </a:cxn>
                <a:cxn ang="0">
                  <a:pos x="178" y="809"/>
                </a:cxn>
                <a:cxn ang="0">
                  <a:pos x="204" y="796"/>
                </a:cxn>
                <a:cxn ang="0">
                  <a:pos x="218" y="834"/>
                </a:cxn>
                <a:cxn ang="0">
                  <a:pos x="226" y="899"/>
                </a:cxn>
                <a:cxn ang="0">
                  <a:pos x="244" y="929"/>
                </a:cxn>
                <a:cxn ang="0">
                  <a:pos x="244" y="978"/>
                </a:cxn>
                <a:cxn ang="0">
                  <a:pos x="253" y="999"/>
                </a:cxn>
                <a:cxn ang="0">
                  <a:pos x="293" y="1014"/>
                </a:cxn>
                <a:cxn ang="0">
                  <a:pos x="303" y="1070"/>
                </a:cxn>
                <a:cxn ang="0">
                  <a:pos x="303" y="1104"/>
                </a:cxn>
                <a:cxn ang="0">
                  <a:pos x="329" y="1120"/>
                </a:cxn>
                <a:cxn ang="0">
                  <a:pos x="336" y="1099"/>
                </a:cxn>
                <a:cxn ang="0">
                  <a:pos x="360" y="1097"/>
                </a:cxn>
                <a:cxn ang="0">
                  <a:pos x="404" y="1122"/>
                </a:cxn>
                <a:cxn ang="0">
                  <a:pos x="411" y="1103"/>
                </a:cxn>
                <a:cxn ang="0">
                  <a:pos x="465" y="1106"/>
                </a:cxn>
                <a:cxn ang="0">
                  <a:pos x="534" y="1122"/>
                </a:cxn>
                <a:cxn ang="0">
                  <a:pos x="546" y="1085"/>
                </a:cxn>
                <a:cxn ang="0">
                  <a:pos x="579" y="1099"/>
                </a:cxn>
                <a:cxn ang="0">
                  <a:pos x="590" y="1128"/>
                </a:cxn>
                <a:cxn ang="0">
                  <a:pos x="601" y="1145"/>
                </a:cxn>
                <a:cxn ang="0">
                  <a:pos x="634" y="1029"/>
                </a:cxn>
                <a:cxn ang="0">
                  <a:pos x="1736" y="1171"/>
                </a:cxn>
                <a:cxn ang="0">
                  <a:pos x="1822" y="279"/>
                </a:cxn>
              </a:cxnLst>
              <a:rect l="0" t="0" r="r" b="b"/>
              <a:pathLst>
                <a:path w="1822" h="1171">
                  <a:moveTo>
                    <a:pt x="1822" y="279"/>
                  </a:moveTo>
                  <a:lnTo>
                    <a:pt x="1822" y="279"/>
                  </a:lnTo>
                  <a:lnTo>
                    <a:pt x="1442" y="231"/>
                  </a:lnTo>
                  <a:lnTo>
                    <a:pt x="1124" y="190"/>
                  </a:lnTo>
                  <a:lnTo>
                    <a:pt x="978" y="170"/>
                  </a:lnTo>
                  <a:lnTo>
                    <a:pt x="859" y="154"/>
                  </a:lnTo>
                  <a:lnTo>
                    <a:pt x="859" y="154"/>
                  </a:lnTo>
                  <a:lnTo>
                    <a:pt x="726" y="133"/>
                  </a:lnTo>
                  <a:lnTo>
                    <a:pt x="590" y="108"/>
                  </a:lnTo>
                  <a:lnTo>
                    <a:pt x="454" y="83"/>
                  </a:lnTo>
                  <a:lnTo>
                    <a:pt x="328" y="58"/>
                  </a:lnTo>
                  <a:lnTo>
                    <a:pt x="129" y="16"/>
                  </a:lnTo>
                  <a:lnTo>
                    <a:pt x="50" y="0"/>
                  </a:lnTo>
                  <a:lnTo>
                    <a:pt x="40" y="45"/>
                  </a:lnTo>
                  <a:lnTo>
                    <a:pt x="32" y="79"/>
                  </a:lnTo>
                  <a:lnTo>
                    <a:pt x="20" y="129"/>
                  </a:lnTo>
                  <a:lnTo>
                    <a:pt x="7" y="186"/>
                  </a:lnTo>
                  <a:lnTo>
                    <a:pt x="0" y="234"/>
                  </a:lnTo>
                  <a:lnTo>
                    <a:pt x="0" y="248"/>
                  </a:lnTo>
                  <a:lnTo>
                    <a:pt x="8" y="260"/>
                  </a:lnTo>
                  <a:lnTo>
                    <a:pt x="21" y="281"/>
                  </a:lnTo>
                  <a:lnTo>
                    <a:pt x="21" y="297"/>
                  </a:lnTo>
                  <a:lnTo>
                    <a:pt x="21" y="316"/>
                  </a:lnTo>
                  <a:lnTo>
                    <a:pt x="35" y="331"/>
                  </a:lnTo>
                  <a:lnTo>
                    <a:pt x="35" y="345"/>
                  </a:lnTo>
                  <a:lnTo>
                    <a:pt x="50" y="370"/>
                  </a:lnTo>
                  <a:lnTo>
                    <a:pt x="58" y="394"/>
                  </a:lnTo>
                  <a:lnTo>
                    <a:pt x="82" y="430"/>
                  </a:lnTo>
                  <a:lnTo>
                    <a:pt x="104" y="453"/>
                  </a:lnTo>
                  <a:lnTo>
                    <a:pt x="117" y="477"/>
                  </a:lnTo>
                  <a:lnTo>
                    <a:pt x="119" y="513"/>
                  </a:lnTo>
                  <a:lnTo>
                    <a:pt x="132" y="541"/>
                  </a:lnTo>
                  <a:lnTo>
                    <a:pt x="146" y="557"/>
                  </a:lnTo>
                  <a:lnTo>
                    <a:pt x="146" y="564"/>
                  </a:lnTo>
                  <a:lnTo>
                    <a:pt x="185" y="571"/>
                  </a:lnTo>
                  <a:lnTo>
                    <a:pt x="189" y="589"/>
                  </a:lnTo>
                  <a:lnTo>
                    <a:pt x="171" y="619"/>
                  </a:lnTo>
                  <a:lnTo>
                    <a:pt x="157" y="648"/>
                  </a:lnTo>
                  <a:lnTo>
                    <a:pt x="144" y="678"/>
                  </a:lnTo>
                  <a:lnTo>
                    <a:pt x="140" y="709"/>
                  </a:lnTo>
                  <a:lnTo>
                    <a:pt x="150" y="735"/>
                  </a:lnTo>
                  <a:lnTo>
                    <a:pt x="144" y="745"/>
                  </a:lnTo>
                  <a:lnTo>
                    <a:pt x="129" y="745"/>
                  </a:lnTo>
                  <a:lnTo>
                    <a:pt x="118" y="762"/>
                  </a:lnTo>
                  <a:lnTo>
                    <a:pt x="104" y="796"/>
                  </a:lnTo>
                  <a:lnTo>
                    <a:pt x="113" y="803"/>
                  </a:lnTo>
                  <a:lnTo>
                    <a:pt x="131" y="816"/>
                  </a:lnTo>
                  <a:lnTo>
                    <a:pt x="131" y="828"/>
                  </a:lnTo>
                  <a:lnTo>
                    <a:pt x="140" y="827"/>
                  </a:lnTo>
                  <a:lnTo>
                    <a:pt x="156" y="816"/>
                  </a:lnTo>
                  <a:lnTo>
                    <a:pt x="168" y="807"/>
                  </a:lnTo>
                  <a:lnTo>
                    <a:pt x="178" y="809"/>
                  </a:lnTo>
                  <a:lnTo>
                    <a:pt x="194" y="796"/>
                  </a:lnTo>
                  <a:lnTo>
                    <a:pt x="204" y="796"/>
                  </a:lnTo>
                  <a:lnTo>
                    <a:pt x="211" y="814"/>
                  </a:lnTo>
                  <a:lnTo>
                    <a:pt x="218" y="834"/>
                  </a:lnTo>
                  <a:lnTo>
                    <a:pt x="226" y="870"/>
                  </a:lnTo>
                  <a:lnTo>
                    <a:pt x="226" y="899"/>
                  </a:lnTo>
                  <a:lnTo>
                    <a:pt x="226" y="913"/>
                  </a:lnTo>
                  <a:lnTo>
                    <a:pt x="244" y="929"/>
                  </a:lnTo>
                  <a:lnTo>
                    <a:pt x="244" y="954"/>
                  </a:lnTo>
                  <a:lnTo>
                    <a:pt x="244" y="978"/>
                  </a:lnTo>
                  <a:lnTo>
                    <a:pt x="244" y="988"/>
                  </a:lnTo>
                  <a:lnTo>
                    <a:pt x="253" y="999"/>
                  </a:lnTo>
                  <a:lnTo>
                    <a:pt x="274" y="1014"/>
                  </a:lnTo>
                  <a:lnTo>
                    <a:pt x="293" y="1014"/>
                  </a:lnTo>
                  <a:lnTo>
                    <a:pt x="293" y="1042"/>
                  </a:lnTo>
                  <a:lnTo>
                    <a:pt x="303" y="1070"/>
                  </a:lnTo>
                  <a:lnTo>
                    <a:pt x="303" y="1089"/>
                  </a:lnTo>
                  <a:lnTo>
                    <a:pt x="303" y="1104"/>
                  </a:lnTo>
                  <a:lnTo>
                    <a:pt x="312" y="1120"/>
                  </a:lnTo>
                  <a:lnTo>
                    <a:pt x="329" y="1120"/>
                  </a:lnTo>
                  <a:lnTo>
                    <a:pt x="329" y="1113"/>
                  </a:lnTo>
                  <a:lnTo>
                    <a:pt x="336" y="1099"/>
                  </a:lnTo>
                  <a:lnTo>
                    <a:pt x="347" y="1096"/>
                  </a:lnTo>
                  <a:lnTo>
                    <a:pt x="360" y="1097"/>
                  </a:lnTo>
                  <a:lnTo>
                    <a:pt x="385" y="1111"/>
                  </a:lnTo>
                  <a:lnTo>
                    <a:pt x="404" y="1122"/>
                  </a:lnTo>
                  <a:lnTo>
                    <a:pt x="404" y="1113"/>
                  </a:lnTo>
                  <a:lnTo>
                    <a:pt x="411" y="1103"/>
                  </a:lnTo>
                  <a:lnTo>
                    <a:pt x="430" y="1102"/>
                  </a:lnTo>
                  <a:lnTo>
                    <a:pt x="465" y="1106"/>
                  </a:lnTo>
                  <a:lnTo>
                    <a:pt x="489" y="1114"/>
                  </a:lnTo>
                  <a:lnTo>
                    <a:pt x="534" y="1122"/>
                  </a:lnTo>
                  <a:lnTo>
                    <a:pt x="539" y="1109"/>
                  </a:lnTo>
                  <a:lnTo>
                    <a:pt x="546" y="1085"/>
                  </a:lnTo>
                  <a:lnTo>
                    <a:pt x="564" y="1085"/>
                  </a:lnTo>
                  <a:lnTo>
                    <a:pt x="579" y="1099"/>
                  </a:lnTo>
                  <a:lnTo>
                    <a:pt x="589" y="1113"/>
                  </a:lnTo>
                  <a:lnTo>
                    <a:pt x="590" y="1128"/>
                  </a:lnTo>
                  <a:lnTo>
                    <a:pt x="590" y="1135"/>
                  </a:lnTo>
                  <a:lnTo>
                    <a:pt x="601" y="1145"/>
                  </a:lnTo>
                  <a:lnTo>
                    <a:pt x="612" y="1156"/>
                  </a:lnTo>
                  <a:lnTo>
                    <a:pt x="634" y="1029"/>
                  </a:lnTo>
                  <a:lnTo>
                    <a:pt x="1735" y="1171"/>
                  </a:lnTo>
                  <a:lnTo>
                    <a:pt x="1736" y="1171"/>
                  </a:lnTo>
                  <a:lnTo>
                    <a:pt x="1757" y="961"/>
                  </a:lnTo>
                  <a:lnTo>
                    <a:pt x="1822" y="279"/>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2" name="Freeform 21"/>
            <p:cNvSpPr>
              <a:spLocks/>
            </p:cNvSpPr>
            <p:nvPr/>
          </p:nvSpPr>
          <p:spPr bwMode="auto">
            <a:xfrm>
              <a:off x="5937590" y="4233667"/>
              <a:ext cx="1410654" cy="1194201"/>
            </a:xfrm>
            <a:custGeom>
              <a:avLst/>
              <a:gdLst/>
              <a:ahLst/>
              <a:cxnLst>
                <a:cxn ang="0">
                  <a:pos x="1213" y="159"/>
                </a:cxn>
                <a:cxn ang="0">
                  <a:pos x="1074" y="134"/>
                </a:cxn>
                <a:cxn ang="0">
                  <a:pos x="913" y="80"/>
                </a:cxn>
                <a:cxn ang="0">
                  <a:pos x="799" y="58"/>
                </a:cxn>
                <a:cxn ang="0">
                  <a:pos x="644" y="39"/>
                </a:cxn>
                <a:cxn ang="0">
                  <a:pos x="484" y="169"/>
                </a:cxn>
                <a:cxn ang="0">
                  <a:pos x="335" y="208"/>
                </a:cxn>
                <a:cxn ang="0">
                  <a:pos x="396" y="437"/>
                </a:cxn>
                <a:cxn ang="0">
                  <a:pos x="500" y="518"/>
                </a:cxn>
                <a:cxn ang="0">
                  <a:pos x="376" y="551"/>
                </a:cxn>
                <a:cxn ang="0">
                  <a:pos x="280" y="515"/>
                </a:cxn>
                <a:cxn ang="0">
                  <a:pos x="182" y="583"/>
                </a:cxn>
                <a:cxn ang="0">
                  <a:pos x="285" y="722"/>
                </a:cxn>
                <a:cxn ang="0">
                  <a:pos x="447" y="716"/>
                </a:cxn>
                <a:cxn ang="0">
                  <a:pos x="440" y="860"/>
                </a:cxn>
                <a:cxn ang="0">
                  <a:pos x="354" y="883"/>
                </a:cxn>
                <a:cxn ang="0">
                  <a:pos x="232" y="902"/>
                </a:cxn>
                <a:cxn ang="0">
                  <a:pos x="142" y="1064"/>
                </a:cxn>
                <a:cxn ang="0">
                  <a:pos x="233" y="1159"/>
                </a:cxn>
                <a:cxn ang="0">
                  <a:pos x="190" y="1231"/>
                </a:cxn>
                <a:cxn ang="0">
                  <a:pos x="301" y="1227"/>
                </a:cxn>
                <a:cxn ang="0">
                  <a:pos x="339" y="1427"/>
                </a:cxn>
                <a:cxn ang="0">
                  <a:pos x="480" y="1436"/>
                </a:cxn>
                <a:cxn ang="0">
                  <a:pos x="577" y="1449"/>
                </a:cxn>
                <a:cxn ang="0">
                  <a:pos x="457" y="1650"/>
                </a:cxn>
                <a:cxn ang="0">
                  <a:pos x="262" y="1738"/>
                </a:cxn>
                <a:cxn ang="0">
                  <a:pos x="28" y="1812"/>
                </a:cxn>
                <a:cxn ang="0">
                  <a:pos x="168" y="1836"/>
                </a:cxn>
                <a:cxn ang="0">
                  <a:pos x="235" y="1832"/>
                </a:cxn>
                <a:cxn ang="0">
                  <a:pos x="339" y="1786"/>
                </a:cxn>
                <a:cxn ang="0">
                  <a:pos x="498" y="1699"/>
                </a:cxn>
                <a:cxn ang="0">
                  <a:pos x="786" y="1496"/>
                </a:cxn>
                <a:cxn ang="0">
                  <a:pos x="854" y="1343"/>
                </a:cxn>
                <a:cxn ang="0">
                  <a:pos x="945" y="1203"/>
                </a:cxn>
                <a:cxn ang="0">
                  <a:pos x="923" y="1325"/>
                </a:cxn>
                <a:cxn ang="0">
                  <a:pos x="924" y="1422"/>
                </a:cxn>
                <a:cxn ang="0">
                  <a:pos x="1116" y="1314"/>
                </a:cxn>
                <a:cxn ang="0">
                  <a:pos x="1212" y="1199"/>
                </a:cxn>
                <a:cxn ang="0">
                  <a:pos x="1178" y="1328"/>
                </a:cxn>
                <a:cxn ang="0">
                  <a:pos x="1324" y="1295"/>
                </a:cxn>
                <a:cxn ang="0">
                  <a:pos x="1610" y="1318"/>
                </a:cxn>
                <a:cxn ang="0">
                  <a:pos x="1817" y="1468"/>
                </a:cxn>
                <a:cxn ang="0">
                  <a:pos x="1958" y="1602"/>
                </a:cxn>
                <a:cxn ang="0">
                  <a:pos x="2025" y="1510"/>
                </a:cxn>
                <a:cxn ang="0">
                  <a:pos x="2022" y="1567"/>
                </a:cxn>
                <a:cxn ang="0">
                  <a:pos x="2015" y="1607"/>
                </a:cxn>
                <a:cxn ang="0">
                  <a:pos x="2025" y="1651"/>
                </a:cxn>
                <a:cxn ang="0">
                  <a:pos x="2048" y="1628"/>
                </a:cxn>
                <a:cxn ang="0">
                  <a:pos x="2073" y="1711"/>
                </a:cxn>
                <a:cxn ang="0">
                  <a:pos x="2158" y="1803"/>
                </a:cxn>
                <a:cxn ang="0">
                  <a:pos x="2186" y="1726"/>
                </a:cxn>
                <a:cxn ang="0">
                  <a:pos x="2172" y="1664"/>
                </a:cxn>
                <a:cxn ang="0">
                  <a:pos x="2241" y="1722"/>
                </a:cxn>
                <a:cxn ang="0">
                  <a:pos x="2294" y="1618"/>
                </a:cxn>
                <a:cxn ang="0">
                  <a:pos x="1996" y="1377"/>
                </a:cxn>
                <a:cxn ang="0">
                  <a:pos x="1707" y="1323"/>
                </a:cxn>
                <a:cxn ang="0">
                  <a:pos x="1461" y="755"/>
                </a:cxn>
              </a:cxnLst>
              <a:rect l="0" t="0" r="r" b="b"/>
              <a:pathLst>
                <a:path w="2302" h="1865">
                  <a:moveTo>
                    <a:pt x="1384" y="183"/>
                  </a:moveTo>
                  <a:lnTo>
                    <a:pt x="1343" y="177"/>
                  </a:lnTo>
                  <a:lnTo>
                    <a:pt x="1321" y="158"/>
                  </a:lnTo>
                  <a:lnTo>
                    <a:pt x="1296" y="134"/>
                  </a:lnTo>
                  <a:lnTo>
                    <a:pt x="1288" y="134"/>
                  </a:lnTo>
                  <a:lnTo>
                    <a:pt x="1268" y="134"/>
                  </a:lnTo>
                  <a:lnTo>
                    <a:pt x="1248" y="151"/>
                  </a:lnTo>
                  <a:lnTo>
                    <a:pt x="1213" y="159"/>
                  </a:lnTo>
                  <a:lnTo>
                    <a:pt x="1178" y="148"/>
                  </a:lnTo>
                  <a:lnTo>
                    <a:pt x="1144" y="134"/>
                  </a:lnTo>
                  <a:lnTo>
                    <a:pt x="1123" y="134"/>
                  </a:lnTo>
                  <a:lnTo>
                    <a:pt x="1095" y="143"/>
                  </a:lnTo>
                  <a:lnTo>
                    <a:pt x="1074" y="159"/>
                  </a:lnTo>
                  <a:lnTo>
                    <a:pt x="1074" y="169"/>
                  </a:lnTo>
                  <a:lnTo>
                    <a:pt x="1074" y="147"/>
                  </a:lnTo>
                  <a:lnTo>
                    <a:pt x="1074" y="134"/>
                  </a:lnTo>
                  <a:lnTo>
                    <a:pt x="1067" y="121"/>
                  </a:lnTo>
                  <a:lnTo>
                    <a:pt x="1044" y="108"/>
                  </a:lnTo>
                  <a:lnTo>
                    <a:pt x="1027" y="108"/>
                  </a:lnTo>
                  <a:lnTo>
                    <a:pt x="1010" y="116"/>
                  </a:lnTo>
                  <a:lnTo>
                    <a:pt x="999" y="116"/>
                  </a:lnTo>
                  <a:lnTo>
                    <a:pt x="948" y="116"/>
                  </a:lnTo>
                  <a:lnTo>
                    <a:pt x="924" y="97"/>
                  </a:lnTo>
                  <a:lnTo>
                    <a:pt x="913" y="80"/>
                  </a:lnTo>
                  <a:lnTo>
                    <a:pt x="913" y="64"/>
                  </a:lnTo>
                  <a:lnTo>
                    <a:pt x="876" y="54"/>
                  </a:lnTo>
                  <a:lnTo>
                    <a:pt x="852" y="62"/>
                  </a:lnTo>
                  <a:lnTo>
                    <a:pt x="834" y="41"/>
                  </a:lnTo>
                  <a:lnTo>
                    <a:pt x="826" y="33"/>
                  </a:lnTo>
                  <a:lnTo>
                    <a:pt x="816" y="43"/>
                  </a:lnTo>
                  <a:lnTo>
                    <a:pt x="816" y="55"/>
                  </a:lnTo>
                  <a:lnTo>
                    <a:pt x="799" y="58"/>
                  </a:lnTo>
                  <a:lnTo>
                    <a:pt x="786" y="44"/>
                  </a:lnTo>
                  <a:lnTo>
                    <a:pt x="786" y="33"/>
                  </a:lnTo>
                  <a:lnTo>
                    <a:pt x="794" y="33"/>
                  </a:lnTo>
                  <a:lnTo>
                    <a:pt x="786" y="18"/>
                  </a:lnTo>
                  <a:lnTo>
                    <a:pt x="765" y="0"/>
                  </a:lnTo>
                  <a:lnTo>
                    <a:pt x="730" y="18"/>
                  </a:lnTo>
                  <a:lnTo>
                    <a:pt x="720" y="43"/>
                  </a:lnTo>
                  <a:lnTo>
                    <a:pt x="644" y="39"/>
                  </a:lnTo>
                  <a:lnTo>
                    <a:pt x="630" y="51"/>
                  </a:lnTo>
                  <a:lnTo>
                    <a:pt x="613" y="62"/>
                  </a:lnTo>
                  <a:lnTo>
                    <a:pt x="593" y="84"/>
                  </a:lnTo>
                  <a:lnTo>
                    <a:pt x="544" y="93"/>
                  </a:lnTo>
                  <a:lnTo>
                    <a:pt x="515" y="118"/>
                  </a:lnTo>
                  <a:lnTo>
                    <a:pt x="500" y="129"/>
                  </a:lnTo>
                  <a:lnTo>
                    <a:pt x="484" y="133"/>
                  </a:lnTo>
                  <a:lnTo>
                    <a:pt x="484" y="169"/>
                  </a:lnTo>
                  <a:lnTo>
                    <a:pt x="473" y="193"/>
                  </a:lnTo>
                  <a:lnTo>
                    <a:pt x="459" y="205"/>
                  </a:lnTo>
                  <a:lnTo>
                    <a:pt x="418" y="219"/>
                  </a:lnTo>
                  <a:lnTo>
                    <a:pt x="396" y="219"/>
                  </a:lnTo>
                  <a:lnTo>
                    <a:pt x="382" y="219"/>
                  </a:lnTo>
                  <a:lnTo>
                    <a:pt x="364" y="219"/>
                  </a:lnTo>
                  <a:lnTo>
                    <a:pt x="346" y="209"/>
                  </a:lnTo>
                  <a:lnTo>
                    <a:pt x="335" y="208"/>
                  </a:lnTo>
                  <a:lnTo>
                    <a:pt x="326" y="232"/>
                  </a:lnTo>
                  <a:lnTo>
                    <a:pt x="326" y="252"/>
                  </a:lnTo>
                  <a:lnTo>
                    <a:pt x="305" y="252"/>
                  </a:lnTo>
                  <a:lnTo>
                    <a:pt x="305" y="264"/>
                  </a:lnTo>
                  <a:lnTo>
                    <a:pt x="294" y="264"/>
                  </a:lnTo>
                  <a:lnTo>
                    <a:pt x="359" y="334"/>
                  </a:lnTo>
                  <a:lnTo>
                    <a:pt x="394" y="369"/>
                  </a:lnTo>
                  <a:lnTo>
                    <a:pt x="396" y="437"/>
                  </a:lnTo>
                  <a:lnTo>
                    <a:pt x="462" y="458"/>
                  </a:lnTo>
                  <a:lnTo>
                    <a:pt x="468" y="479"/>
                  </a:lnTo>
                  <a:lnTo>
                    <a:pt x="468" y="497"/>
                  </a:lnTo>
                  <a:lnTo>
                    <a:pt x="480" y="509"/>
                  </a:lnTo>
                  <a:lnTo>
                    <a:pt x="480" y="509"/>
                  </a:lnTo>
                  <a:lnTo>
                    <a:pt x="487" y="513"/>
                  </a:lnTo>
                  <a:lnTo>
                    <a:pt x="500" y="518"/>
                  </a:lnTo>
                  <a:lnTo>
                    <a:pt x="500" y="518"/>
                  </a:lnTo>
                  <a:lnTo>
                    <a:pt x="514" y="523"/>
                  </a:lnTo>
                  <a:lnTo>
                    <a:pt x="522" y="527"/>
                  </a:lnTo>
                  <a:lnTo>
                    <a:pt x="500" y="541"/>
                  </a:lnTo>
                  <a:lnTo>
                    <a:pt x="480" y="559"/>
                  </a:lnTo>
                  <a:lnTo>
                    <a:pt x="452" y="572"/>
                  </a:lnTo>
                  <a:lnTo>
                    <a:pt x="418" y="562"/>
                  </a:lnTo>
                  <a:lnTo>
                    <a:pt x="389" y="563"/>
                  </a:lnTo>
                  <a:lnTo>
                    <a:pt x="376" y="551"/>
                  </a:lnTo>
                  <a:lnTo>
                    <a:pt x="361" y="538"/>
                  </a:lnTo>
                  <a:lnTo>
                    <a:pt x="364" y="530"/>
                  </a:lnTo>
                  <a:lnTo>
                    <a:pt x="369" y="509"/>
                  </a:lnTo>
                  <a:lnTo>
                    <a:pt x="355" y="498"/>
                  </a:lnTo>
                  <a:lnTo>
                    <a:pt x="323" y="499"/>
                  </a:lnTo>
                  <a:lnTo>
                    <a:pt x="294" y="501"/>
                  </a:lnTo>
                  <a:lnTo>
                    <a:pt x="280" y="506"/>
                  </a:lnTo>
                  <a:lnTo>
                    <a:pt x="280" y="515"/>
                  </a:lnTo>
                  <a:lnTo>
                    <a:pt x="261" y="520"/>
                  </a:lnTo>
                  <a:lnTo>
                    <a:pt x="253" y="515"/>
                  </a:lnTo>
                  <a:lnTo>
                    <a:pt x="215" y="537"/>
                  </a:lnTo>
                  <a:lnTo>
                    <a:pt x="190" y="541"/>
                  </a:lnTo>
                  <a:lnTo>
                    <a:pt x="172" y="541"/>
                  </a:lnTo>
                  <a:lnTo>
                    <a:pt x="156" y="554"/>
                  </a:lnTo>
                  <a:lnTo>
                    <a:pt x="162" y="563"/>
                  </a:lnTo>
                  <a:lnTo>
                    <a:pt x="182" y="583"/>
                  </a:lnTo>
                  <a:lnTo>
                    <a:pt x="204" y="597"/>
                  </a:lnTo>
                  <a:lnTo>
                    <a:pt x="235" y="611"/>
                  </a:lnTo>
                  <a:lnTo>
                    <a:pt x="222" y="619"/>
                  </a:lnTo>
                  <a:lnTo>
                    <a:pt x="197" y="630"/>
                  </a:lnTo>
                  <a:lnTo>
                    <a:pt x="204" y="676"/>
                  </a:lnTo>
                  <a:lnTo>
                    <a:pt x="221" y="698"/>
                  </a:lnTo>
                  <a:lnTo>
                    <a:pt x="253" y="713"/>
                  </a:lnTo>
                  <a:lnTo>
                    <a:pt x="285" y="722"/>
                  </a:lnTo>
                  <a:lnTo>
                    <a:pt x="326" y="722"/>
                  </a:lnTo>
                  <a:lnTo>
                    <a:pt x="366" y="722"/>
                  </a:lnTo>
                  <a:lnTo>
                    <a:pt x="380" y="748"/>
                  </a:lnTo>
                  <a:lnTo>
                    <a:pt x="394" y="748"/>
                  </a:lnTo>
                  <a:lnTo>
                    <a:pt x="405" y="731"/>
                  </a:lnTo>
                  <a:lnTo>
                    <a:pt x="416" y="722"/>
                  </a:lnTo>
                  <a:lnTo>
                    <a:pt x="432" y="716"/>
                  </a:lnTo>
                  <a:lnTo>
                    <a:pt x="447" y="716"/>
                  </a:lnTo>
                  <a:lnTo>
                    <a:pt x="473" y="723"/>
                  </a:lnTo>
                  <a:lnTo>
                    <a:pt x="479" y="748"/>
                  </a:lnTo>
                  <a:lnTo>
                    <a:pt x="459" y="769"/>
                  </a:lnTo>
                  <a:lnTo>
                    <a:pt x="440" y="769"/>
                  </a:lnTo>
                  <a:lnTo>
                    <a:pt x="451" y="805"/>
                  </a:lnTo>
                  <a:lnTo>
                    <a:pt x="461" y="830"/>
                  </a:lnTo>
                  <a:lnTo>
                    <a:pt x="452" y="860"/>
                  </a:lnTo>
                  <a:lnTo>
                    <a:pt x="440" y="860"/>
                  </a:lnTo>
                  <a:lnTo>
                    <a:pt x="426" y="873"/>
                  </a:lnTo>
                  <a:lnTo>
                    <a:pt x="408" y="873"/>
                  </a:lnTo>
                  <a:lnTo>
                    <a:pt x="400" y="873"/>
                  </a:lnTo>
                  <a:lnTo>
                    <a:pt x="384" y="873"/>
                  </a:lnTo>
                  <a:lnTo>
                    <a:pt x="379" y="862"/>
                  </a:lnTo>
                  <a:lnTo>
                    <a:pt x="369" y="873"/>
                  </a:lnTo>
                  <a:lnTo>
                    <a:pt x="365" y="883"/>
                  </a:lnTo>
                  <a:lnTo>
                    <a:pt x="354" y="883"/>
                  </a:lnTo>
                  <a:lnTo>
                    <a:pt x="337" y="902"/>
                  </a:lnTo>
                  <a:lnTo>
                    <a:pt x="328" y="902"/>
                  </a:lnTo>
                  <a:lnTo>
                    <a:pt x="312" y="902"/>
                  </a:lnTo>
                  <a:lnTo>
                    <a:pt x="301" y="902"/>
                  </a:lnTo>
                  <a:lnTo>
                    <a:pt x="287" y="883"/>
                  </a:lnTo>
                  <a:lnTo>
                    <a:pt x="271" y="877"/>
                  </a:lnTo>
                  <a:lnTo>
                    <a:pt x="255" y="880"/>
                  </a:lnTo>
                  <a:lnTo>
                    <a:pt x="232" y="902"/>
                  </a:lnTo>
                  <a:lnTo>
                    <a:pt x="225" y="926"/>
                  </a:lnTo>
                  <a:lnTo>
                    <a:pt x="208" y="952"/>
                  </a:lnTo>
                  <a:lnTo>
                    <a:pt x="180" y="967"/>
                  </a:lnTo>
                  <a:lnTo>
                    <a:pt x="156" y="995"/>
                  </a:lnTo>
                  <a:lnTo>
                    <a:pt x="143" y="1019"/>
                  </a:lnTo>
                  <a:lnTo>
                    <a:pt x="131" y="1028"/>
                  </a:lnTo>
                  <a:lnTo>
                    <a:pt x="131" y="1037"/>
                  </a:lnTo>
                  <a:lnTo>
                    <a:pt x="142" y="1064"/>
                  </a:lnTo>
                  <a:lnTo>
                    <a:pt x="150" y="1087"/>
                  </a:lnTo>
                  <a:lnTo>
                    <a:pt x="161" y="1105"/>
                  </a:lnTo>
                  <a:lnTo>
                    <a:pt x="187" y="1121"/>
                  </a:lnTo>
                  <a:lnTo>
                    <a:pt x="203" y="1121"/>
                  </a:lnTo>
                  <a:lnTo>
                    <a:pt x="224" y="1121"/>
                  </a:lnTo>
                  <a:lnTo>
                    <a:pt x="232" y="1121"/>
                  </a:lnTo>
                  <a:lnTo>
                    <a:pt x="244" y="1138"/>
                  </a:lnTo>
                  <a:lnTo>
                    <a:pt x="233" y="1159"/>
                  </a:lnTo>
                  <a:lnTo>
                    <a:pt x="211" y="1143"/>
                  </a:lnTo>
                  <a:lnTo>
                    <a:pt x="190" y="1143"/>
                  </a:lnTo>
                  <a:lnTo>
                    <a:pt x="171" y="1143"/>
                  </a:lnTo>
                  <a:lnTo>
                    <a:pt x="153" y="1159"/>
                  </a:lnTo>
                  <a:lnTo>
                    <a:pt x="157" y="1191"/>
                  </a:lnTo>
                  <a:lnTo>
                    <a:pt x="161" y="1205"/>
                  </a:lnTo>
                  <a:lnTo>
                    <a:pt x="172" y="1218"/>
                  </a:lnTo>
                  <a:lnTo>
                    <a:pt x="190" y="1231"/>
                  </a:lnTo>
                  <a:lnTo>
                    <a:pt x="203" y="1243"/>
                  </a:lnTo>
                  <a:lnTo>
                    <a:pt x="222" y="1255"/>
                  </a:lnTo>
                  <a:lnTo>
                    <a:pt x="229" y="1255"/>
                  </a:lnTo>
                  <a:lnTo>
                    <a:pt x="243" y="1266"/>
                  </a:lnTo>
                  <a:lnTo>
                    <a:pt x="260" y="1266"/>
                  </a:lnTo>
                  <a:lnTo>
                    <a:pt x="271" y="1257"/>
                  </a:lnTo>
                  <a:lnTo>
                    <a:pt x="290" y="1236"/>
                  </a:lnTo>
                  <a:lnTo>
                    <a:pt x="301" y="1227"/>
                  </a:lnTo>
                  <a:lnTo>
                    <a:pt x="308" y="1266"/>
                  </a:lnTo>
                  <a:lnTo>
                    <a:pt x="315" y="1304"/>
                  </a:lnTo>
                  <a:lnTo>
                    <a:pt x="316" y="1327"/>
                  </a:lnTo>
                  <a:lnTo>
                    <a:pt x="301" y="1348"/>
                  </a:lnTo>
                  <a:lnTo>
                    <a:pt x="297" y="1366"/>
                  </a:lnTo>
                  <a:lnTo>
                    <a:pt x="292" y="1427"/>
                  </a:lnTo>
                  <a:lnTo>
                    <a:pt x="319" y="1427"/>
                  </a:lnTo>
                  <a:lnTo>
                    <a:pt x="339" y="1427"/>
                  </a:lnTo>
                  <a:lnTo>
                    <a:pt x="371" y="1400"/>
                  </a:lnTo>
                  <a:lnTo>
                    <a:pt x="380" y="1400"/>
                  </a:lnTo>
                  <a:lnTo>
                    <a:pt x="418" y="1427"/>
                  </a:lnTo>
                  <a:lnTo>
                    <a:pt x="441" y="1447"/>
                  </a:lnTo>
                  <a:lnTo>
                    <a:pt x="457" y="1467"/>
                  </a:lnTo>
                  <a:lnTo>
                    <a:pt x="461" y="1479"/>
                  </a:lnTo>
                  <a:lnTo>
                    <a:pt x="473" y="1464"/>
                  </a:lnTo>
                  <a:lnTo>
                    <a:pt x="480" y="1436"/>
                  </a:lnTo>
                  <a:lnTo>
                    <a:pt x="498" y="1420"/>
                  </a:lnTo>
                  <a:lnTo>
                    <a:pt x="519" y="1417"/>
                  </a:lnTo>
                  <a:lnTo>
                    <a:pt x="498" y="1441"/>
                  </a:lnTo>
                  <a:lnTo>
                    <a:pt x="505" y="1450"/>
                  </a:lnTo>
                  <a:lnTo>
                    <a:pt x="530" y="1452"/>
                  </a:lnTo>
                  <a:lnTo>
                    <a:pt x="544" y="1452"/>
                  </a:lnTo>
                  <a:lnTo>
                    <a:pt x="566" y="1449"/>
                  </a:lnTo>
                  <a:lnTo>
                    <a:pt x="577" y="1449"/>
                  </a:lnTo>
                  <a:lnTo>
                    <a:pt x="555" y="1479"/>
                  </a:lnTo>
                  <a:lnTo>
                    <a:pt x="552" y="1492"/>
                  </a:lnTo>
                  <a:lnTo>
                    <a:pt x="543" y="1520"/>
                  </a:lnTo>
                  <a:lnTo>
                    <a:pt x="536" y="1557"/>
                  </a:lnTo>
                  <a:lnTo>
                    <a:pt x="530" y="1589"/>
                  </a:lnTo>
                  <a:lnTo>
                    <a:pt x="508" y="1602"/>
                  </a:lnTo>
                  <a:lnTo>
                    <a:pt x="475" y="1625"/>
                  </a:lnTo>
                  <a:lnTo>
                    <a:pt x="457" y="1650"/>
                  </a:lnTo>
                  <a:lnTo>
                    <a:pt x="437" y="1667"/>
                  </a:lnTo>
                  <a:lnTo>
                    <a:pt x="389" y="1676"/>
                  </a:lnTo>
                  <a:lnTo>
                    <a:pt x="366" y="1689"/>
                  </a:lnTo>
                  <a:lnTo>
                    <a:pt x="343" y="1711"/>
                  </a:lnTo>
                  <a:lnTo>
                    <a:pt x="322" y="1740"/>
                  </a:lnTo>
                  <a:lnTo>
                    <a:pt x="305" y="1754"/>
                  </a:lnTo>
                  <a:lnTo>
                    <a:pt x="286" y="1738"/>
                  </a:lnTo>
                  <a:lnTo>
                    <a:pt x="262" y="1738"/>
                  </a:lnTo>
                  <a:lnTo>
                    <a:pt x="221" y="1740"/>
                  </a:lnTo>
                  <a:lnTo>
                    <a:pt x="193" y="1754"/>
                  </a:lnTo>
                  <a:lnTo>
                    <a:pt x="180" y="1778"/>
                  </a:lnTo>
                  <a:lnTo>
                    <a:pt x="164" y="1790"/>
                  </a:lnTo>
                  <a:lnTo>
                    <a:pt x="131" y="1800"/>
                  </a:lnTo>
                  <a:lnTo>
                    <a:pt x="111" y="1812"/>
                  </a:lnTo>
                  <a:lnTo>
                    <a:pt x="86" y="1812"/>
                  </a:lnTo>
                  <a:lnTo>
                    <a:pt x="28" y="1812"/>
                  </a:lnTo>
                  <a:lnTo>
                    <a:pt x="0" y="1847"/>
                  </a:lnTo>
                  <a:lnTo>
                    <a:pt x="0" y="1865"/>
                  </a:lnTo>
                  <a:lnTo>
                    <a:pt x="46" y="1865"/>
                  </a:lnTo>
                  <a:lnTo>
                    <a:pt x="97" y="1865"/>
                  </a:lnTo>
                  <a:lnTo>
                    <a:pt x="125" y="1840"/>
                  </a:lnTo>
                  <a:lnTo>
                    <a:pt x="149" y="1833"/>
                  </a:lnTo>
                  <a:lnTo>
                    <a:pt x="168" y="1836"/>
                  </a:lnTo>
                  <a:lnTo>
                    <a:pt x="168" y="1836"/>
                  </a:lnTo>
                  <a:lnTo>
                    <a:pt x="172" y="1836"/>
                  </a:lnTo>
                  <a:lnTo>
                    <a:pt x="176" y="1837"/>
                  </a:lnTo>
                  <a:lnTo>
                    <a:pt x="179" y="1840"/>
                  </a:lnTo>
                  <a:lnTo>
                    <a:pt x="179" y="1840"/>
                  </a:lnTo>
                  <a:lnTo>
                    <a:pt x="180" y="1844"/>
                  </a:lnTo>
                  <a:lnTo>
                    <a:pt x="205" y="1846"/>
                  </a:lnTo>
                  <a:lnTo>
                    <a:pt x="208" y="1832"/>
                  </a:lnTo>
                  <a:lnTo>
                    <a:pt x="235" y="1832"/>
                  </a:lnTo>
                  <a:lnTo>
                    <a:pt x="233" y="1793"/>
                  </a:lnTo>
                  <a:lnTo>
                    <a:pt x="240" y="1782"/>
                  </a:lnTo>
                  <a:lnTo>
                    <a:pt x="257" y="1812"/>
                  </a:lnTo>
                  <a:lnTo>
                    <a:pt x="280" y="1821"/>
                  </a:lnTo>
                  <a:lnTo>
                    <a:pt x="305" y="1835"/>
                  </a:lnTo>
                  <a:lnTo>
                    <a:pt x="314" y="1832"/>
                  </a:lnTo>
                  <a:lnTo>
                    <a:pt x="307" y="1804"/>
                  </a:lnTo>
                  <a:lnTo>
                    <a:pt x="339" y="1786"/>
                  </a:lnTo>
                  <a:lnTo>
                    <a:pt x="364" y="1779"/>
                  </a:lnTo>
                  <a:lnTo>
                    <a:pt x="386" y="1779"/>
                  </a:lnTo>
                  <a:lnTo>
                    <a:pt x="416" y="1771"/>
                  </a:lnTo>
                  <a:lnTo>
                    <a:pt x="439" y="1763"/>
                  </a:lnTo>
                  <a:lnTo>
                    <a:pt x="448" y="1738"/>
                  </a:lnTo>
                  <a:lnTo>
                    <a:pt x="462" y="1724"/>
                  </a:lnTo>
                  <a:lnTo>
                    <a:pt x="482" y="1708"/>
                  </a:lnTo>
                  <a:lnTo>
                    <a:pt x="498" y="1699"/>
                  </a:lnTo>
                  <a:lnTo>
                    <a:pt x="540" y="1688"/>
                  </a:lnTo>
                  <a:lnTo>
                    <a:pt x="570" y="1665"/>
                  </a:lnTo>
                  <a:lnTo>
                    <a:pt x="604" y="1654"/>
                  </a:lnTo>
                  <a:lnTo>
                    <a:pt x="609" y="1615"/>
                  </a:lnTo>
                  <a:lnTo>
                    <a:pt x="694" y="1574"/>
                  </a:lnTo>
                  <a:lnTo>
                    <a:pt x="736" y="1545"/>
                  </a:lnTo>
                  <a:lnTo>
                    <a:pt x="761" y="1510"/>
                  </a:lnTo>
                  <a:lnTo>
                    <a:pt x="786" y="1496"/>
                  </a:lnTo>
                  <a:lnTo>
                    <a:pt x="801" y="1474"/>
                  </a:lnTo>
                  <a:lnTo>
                    <a:pt x="795" y="1446"/>
                  </a:lnTo>
                  <a:lnTo>
                    <a:pt x="762" y="1436"/>
                  </a:lnTo>
                  <a:lnTo>
                    <a:pt x="767" y="1411"/>
                  </a:lnTo>
                  <a:lnTo>
                    <a:pt x="788" y="1388"/>
                  </a:lnTo>
                  <a:lnTo>
                    <a:pt x="809" y="1371"/>
                  </a:lnTo>
                  <a:lnTo>
                    <a:pt x="840" y="1356"/>
                  </a:lnTo>
                  <a:lnTo>
                    <a:pt x="854" y="1343"/>
                  </a:lnTo>
                  <a:lnTo>
                    <a:pt x="856" y="1328"/>
                  </a:lnTo>
                  <a:lnTo>
                    <a:pt x="849" y="1307"/>
                  </a:lnTo>
                  <a:lnTo>
                    <a:pt x="852" y="1299"/>
                  </a:lnTo>
                  <a:lnTo>
                    <a:pt x="867" y="1299"/>
                  </a:lnTo>
                  <a:lnTo>
                    <a:pt x="874" y="1274"/>
                  </a:lnTo>
                  <a:lnTo>
                    <a:pt x="885" y="1250"/>
                  </a:lnTo>
                  <a:lnTo>
                    <a:pt x="915" y="1224"/>
                  </a:lnTo>
                  <a:lnTo>
                    <a:pt x="945" y="1203"/>
                  </a:lnTo>
                  <a:lnTo>
                    <a:pt x="977" y="1189"/>
                  </a:lnTo>
                  <a:lnTo>
                    <a:pt x="1019" y="1205"/>
                  </a:lnTo>
                  <a:lnTo>
                    <a:pt x="1041" y="1210"/>
                  </a:lnTo>
                  <a:lnTo>
                    <a:pt x="1053" y="1230"/>
                  </a:lnTo>
                  <a:lnTo>
                    <a:pt x="971" y="1218"/>
                  </a:lnTo>
                  <a:lnTo>
                    <a:pt x="947" y="1248"/>
                  </a:lnTo>
                  <a:lnTo>
                    <a:pt x="934" y="1296"/>
                  </a:lnTo>
                  <a:lnTo>
                    <a:pt x="923" y="1325"/>
                  </a:lnTo>
                  <a:lnTo>
                    <a:pt x="903" y="1360"/>
                  </a:lnTo>
                  <a:lnTo>
                    <a:pt x="908" y="1374"/>
                  </a:lnTo>
                  <a:lnTo>
                    <a:pt x="934" y="1374"/>
                  </a:lnTo>
                  <a:lnTo>
                    <a:pt x="915" y="1396"/>
                  </a:lnTo>
                  <a:lnTo>
                    <a:pt x="892" y="1406"/>
                  </a:lnTo>
                  <a:lnTo>
                    <a:pt x="895" y="1417"/>
                  </a:lnTo>
                  <a:lnTo>
                    <a:pt x="905" y="1429"/>
                  </a:lnTo>
                  <a:lnTo>
                    <a:pt x="924" y="1422"/>
                  </a:lnTo>
                  <a:lnTo>
                    <a:pt x="956" y="1416"/>
                  </a:lnTo>
                  <a:lnTo>
                    <a:pt x="990" y="1391"/>
                  </a:lnTo>
                  <a:lnTo>
                    <a:pt x="995" y="1381"/>
                  </a:lnTo>
                  <a:lnTo>
                    <a:pt x="1031" y="1367"/>
                  </a:lnTo>
                  <a:lnTo>
                    <a:pt x="1039" y="1335"/>
                  </a:lnTo>
                  <a:lnTo>
                    <a:pt x="1070" y="1336"/>
                  </a:lnTo>
                  <a:lnTo>
                    <a:pt x="1091" y="1335"/>
                  </a:lnTo>
                  <a:lnTo>
                    <a:pt x="1116" y="1314"/>
                  </a:lnTo>
                  <a:lnTo>
                    <a:pt x="1123" y="1274"/>
                  </a:lnTo>
                  <a:lnTo>
                    <a:pt x="1105" y="1255"/>
                  </a:lnTo>
                  <a:lnTo>
                    <a:pt x="1114" y="1223"/>
                  </a:lnTo>
                  <a:lnTo>
                    <a:pt x="1127" y="1210"/>
                  </a:lnTo>
                  <a:lnTo>
                    <a:pt x="1155" y="1214"/>
                  </a:lnTo>
                  <a:lnTo>
                    <a:pt x="1188" y="1214"/>
                  </a:lnTo>
                  <a:lnTo>
                    <a:pt x="1195" y="1210"/>
                  </a:lnTo>
                  <a:lnTo>
                    <a:pt x="1212" y="1199"/>
                  </a:lnTo>
                  <a:lnTo>
                    <a:pt x="1213" y="1231"/>
                  </a:lnTo>
                  <a:lnTo>
                    <a:pt x="1230" y="1241"/>
                  </a:lnTo>
                  <a:lnTo>
                    <a:pt x="1241" y="1241"/>
                  </a:lnTo>
                  <a:lnTo>
                    <a:pt x="1225" y="1256"/>
                  </a:lnTo>
                  <a:lnTo>
                    <a:pt x="1207" y="1277"/>
                  </a:lnTo>
                  <a:lnTo>
                    <a:pt x="1178" y="1306"/>
                  </a:lnTo>
                  <a:lnTo>
                    <a:pt x="1155" y="1320"/>
                  </a:lnTo>
                  <a:lnTo>
                    <a:pt x="1178" y="1328"/>
                  </a:lnTo>
                  <a:lnTo>
                    <a:pt x="1188" y="1317"/>
                  </a:lnTo>
                  <a:lnTo>
                    <a:pt x="1207" y="1296"/>
                  </a:lnTo>
                  <a:lnTo>
                    <a:pt x="1225" y="1286"/>
                  </a:lnTo>
                  <a:lnTo>
                    <a:pt x="1248" y="1270"/>
                  </a:lnTo>
                  <a:lnTo>
                    <a:pt x="1262" y="1270"/>
                  </a:lnTo>
                  <a:lnTo>
                    <a:pt x="1282" y="1270"/>
                  </a:lnTo>
                  <a:lnTo>
                    <a:pt x="1302" y="1278"/>
                  </a:lnTo>
                  <a:lnTo>
                    <a:pt x="1324" y="1295"/>
                  </a:lnTo>
                  <a:lnTo>
                    <a:pt x="1339" y="1286"/>
                  </a:lnTo>
                  <a:lnTo>
                    <a:pt x="1331" y="1324"/>
                  </a:lnTo>
                  <a:lnTo>
                    <a:pt x="1370" y="1313"/>
                  </a:lnTo>
                  <a:lnTo>
                    <a:pt x="1434" y="1299"/>
                  </a:lnTo>
                  <a:lnTo>
                    <a:pt x="1492" y="1304"/>
                  </a:lnTo>
                  <a:lnTo>
                    <a:pt x="1525" y="1314"/>
                  </a:lnTo>
                  <a:lnTo>
                    <a:pt x="1554" y="1317"/>
                  </a:lnTo>
                  <a:lnTo>
                    <a:pt x="1610" y="1318"/>
                  </a:lnTo>
                  <a:lnTo>
                    <a:pt x="1622" y="1307"/>
                  </a:lnTo>
                  <a:lnTo>
                    <a:pt x="1622" y="1341"/>
                  </a:lnTo>
                  <a:lnTo>
                    <a:pt x="1649" y="1370"/>
                  </a:lnTo>
                  <a:lnTo>
                    <a:pt x="1693" y="1377"/>
                  </a:lnTo>
                  <a:lnTo>
                    <a:pt x="1710" y="1371"/>
                  </a:lnTo>
                  <a:lnTo>
                    <a:pt x="1742" y="1411"/>
                  </a:lnTo>
                  <a:lnTo>
                    <a:pt x="1793" y="1459"/>
                  </a:lnTo>
                  <a:lnTo>
                    <a:pt x="1817" y="1468"/>
                  </a:lnTo>
                  <a:lnTo>
                    <a:pt x="1829" y="1447"/>
                  </a:lnTo>
                  <a:lnTo>
                    <a:pt x="1829" y="1479"/>
                  </a:lnTo>
                  <a:lnTo>
                    <a:pt x="1872" y="1532"/>
                  </a:lnTo>
                  <a:lnTo>
                    <a:pt x="1892" y="1547"/>
                  </a:lnTo>
                  <a:lnTo>
                    <a:pt x="1904" y="1581"/>
                  </a:lnTo>
                  <a:lnTo>
                    <a:pt x="1914" y="1585"/>
                  </a:lnTo>
                  <a:lnTo>
                    <a:pt x="1923" y="1554"/>
                  </a:lnTo>
                  <a:lnTo>
                    <a:pt x="1958" y="1602"/>
                  </a:lnTo>
                  <a:lnTo>
                    <a:pt x="1985" y="1658"/>
                  </a:lnTo>
                  <a:lnTo>
                    <a:pt x="2004" y="1660"/>
                  </a:lnTo>
                  <a:lnTo>
                    <a:pt x="1985" y="1613"/>
                  </a:lnTo>
                  <a:lnTo>
                    <a:pt x="1979" y="1575"/>
                  </a:lnTo>
                  <a:lnTo>
                    <a:pt x="1982" y="1564"/>
                  </a:lnTo>
                  <a:lnTo>
                    <a:pt x="1994" y="1554"/>
                  </a:lnTo>
                  <a:lnTo>
                    <a:pt x="2014" y="1532"/>
                  </a:lnTo>
                  <a:lnTo>
                    <a:pt x="2025" y="1510"/>
                  </a:lnTo>
                  <a:lnTo>
                    <a:pt x="2033" y="1503"/>
                  </a:lnTo>
                  <a:lnTo>
                    <a:pt x="2048" y="1535"/>
                  </a:lnTo>
                  <a:lnTo>
                    <a:pt x="2033" y="1554"/>
                  </a:lnTo>
                  <a:lnTo>
                    <a:pt x="2033" y="1554"/>
                  </a:lnTo>
                  <a:lnTo>
                    <a:pt x="2030" y="1560"/>
                  </a:lnTo>
                  <a:lnTo>
                    <a:pt x="2026" y="1564"/>
                  </a:lnTo>
                  <a:lnTo>
                    <a:pt x="2022" y="1567"/>
                  </a:lnTo>
                  <a:lnTo>
                    <a:pt x="2022" y="1567"/>
                  </a:lnTo>
                  <a:lnTo>
                    <a:pt x="2012" y="1574"/>
                  </a:lnTo>
                  <a:lnTo>
                    <a:pt x="2007" y="1577"/>
                  </a:lnTo>
                  <a:lnTo>
                    <a:pt x="2007" y="1577"/>
                  </a:lnTo>
                  <a:lnTo>
                    <a:pt x="2008" y="1581"/>
                  </a:lnTo>
                  <a:lnTo>
                    <a:pt x="2010" y="1592"/>
                  </a:lnTo>
                  <a:lnTo>
                    <a:pt x="2010" y="1592"/>
                  </a:lnTo>
                  <a:lnTo>
                    <a:pt x="2012" y="1603"/>
                  </a:lnTo>
                  <a:lnTo>
                    <a:pt x="2015" y="1607"/>
                  </a:lnTo>
                  <a:lnTo>
                    <a:pt x="2015" y="1607"/>
                  </a:lnTo>
                  <a:lnTo>
                    <a:pt x="2018" y="1611"/>
                  </a:lnTo>
                  <a:lnTo>
                    <a:pt x="2019" y="1615"/>
                  </a:lnTo>
                  <a:lnTo>
                    <a:pt x="2021" y="1622"/>
                  </a:lnTo>
                  <a:lnTo>
                    <a:pt x="2021" y="1622"/>
                  </a:lnTo>
                  <a:lnTo>
                    <a:pt x="2022" y="1646"/>
                  </a:lnTo>
                  <a:lnTo>
                    <a:pt x="2022" y="1646"/>
                  </a:lnTo>
                  <a:lnTo>
                    <a:pt x="2025" y="1651"/>
                  </a:lnTo>
                  <a:lnTo>
                    <a:pt x="2026" y="1657"/>
                  </a:lnTo>
                  <a:lnTo>
                    <a:pt x="2026" y="1661"/>
                  </a:lnTo>
                  <a:lnTo>
                    <a:pt x="2026" y="1661"/>
                  </a:lnTo>
                  <a:lnTo>
                    <a:pt x="2028" y="1671"/>
                  </a:lnTo>
                  <a:lnTo>
                    <a:pt x="2028" y="1676"/>
                  </a:lnTo>
                  <a:lnTo>
                    <a:pt x="2036" y="1667"/>
                  </a:lnTo>
                  <a:lnTo>
                    <a:pt x="2048" y="1656"/>
                  </a:lnTo>
                  <a:lnTo>
                    <a:pt x="2048" y="1628"/>
                  </a:lnTo>
                  <a:lnTo>
                    <a:pt x="2048" y="1618"/>
                  </a:lnTo>
                  <a:lnTo>
                    <a:pt x="2058" y="1608"/>
                  </a:lnTo>
                  <a:lnTo>
                    <a:pt x="2084" y="1613"/>
                  </a:lnTo>
                  <a:lnTo>
                    <a:pt x="2066" y="1640"/>
                  </a:lnTo>
                  <a:lnTo>
                    <a:pt x="2064" y="1654"/>
                  </a:lnTo>
                  <a:lnTo>
                    <a:pt x="2068" y="1665"/>
                  </a:lnTo>
                  <a:lnTo>
                    <a:pt x="2084" y="1685"/>
                  </a:lnTo>
                  <a:lnTo>
                    <a:pt x="2073" y="1711"/>
                  </a:lnTo>
                  <a:lnTo>
                    <a:pt x="2104" y="1701"/>
                  </a:lnTo>
                  <a:lnTo>
                    <a:pt x="2114" y="1726"/>
                  </a:lnTo>
                  <a:lnTo>
                    <a:pt x="2087" y="1733"/>
                  </a:lnTo>
                  <a:lnTo>
                    <a:pt x="2079" y="1758"/>
                  </a:lnTo>
                  <a:lnTo>
                    <a:pt x="2094" y="1758"/>
                  </a:lnTo>
                  <a:lnTo>
                    <a:pt x="2114" y="1751"/>
                  </a:lnTo>
                  <a:lnTo>
                    <a:pt x="2132" y="1778"/>
                  </a:lnTo>
                  <a:lnTo>
                    <a:pt x="2158" y="1803"/>
                  </a:lnTo>
                  <a:lnTo>
                    <a:pt x="2172" y="1804"/>
                  </a:lnTo>
                  <a:lnTo>
                    <a:pt x="2180" y="1789"/>
                  </a:lnTo>
                  <a:lnTo>
                    <a:pt x="2180" y="1764"/>
                  </a:lnTo>
                  <a:lnTo>
                    <a:pt x="2189" y="1789"/>
                  </a:lnTo>
                  <a:lnTo>
                    <a:pt x="2204" y="1785"/>
                  </a:lnTo>
                  <a:lnTo>
                    <a:pt x="2204" y="1772"/>
                  </a:lnTo>
                  <a:lnTo>
                    <a:pt x="2195" y="1740"/>
                  </a:lnTo>
                  <a:lnTo>
                    <a:pt x="2186" y="1726"/>
                  </a:lnTo>
                  <a:lnTo>
                    <a:pt x="2173" y="1713"/>
                  </a:lnTo>
                  <a:lnTo>
                    <a:pt x="2170" y="1701"/>
                  </a:lnTo>
                  <a:lnTo>
                    <a:pt x="2152" y="1682"/>
                  </a:lnTo>
                  <a:lnTo>
                    <a:pt x="2121" y="1660"/>
                  </a:lnTo>
                  <a:lnTo>
                    <a:pt x="2114" y="1654"/>
                  </a:lnTo>
                  <a:lnTo>
                    <a:pt x="2100" y="1638"/>
                  </a:lnTo>
                  <a:lnTo>
                    <a:pt x="2134" y="1636"/>
                  </a:lnTo>
                  <a:lnTo>
                    <a:pt x="2172" y="1664"/>
                  </a:lnTo>
                  <a:lnTo>
                    <a:pt x="2182" y="1679"/>
                  </a:lnTo>
                  <a:lnTo>
                    <a:pt x="2193" y="1692"/>
                  </a:lnTo>
                  <a:lnTo>
                    <a:pt x="2204" y="1715"/>
                  </a:lnTo>
                  <a:lnTo>
                    <a:pt x="2204" y="1733"/>
                  </a:lnTo>
                  <a:lnTo>
                    <a:pt x="2233" y="1740"/>
                  </a:lnTo>
                  <a:lnTo>
                    <a:pt x="2245" y="1750"/>
                  </a:lnTo>
                  <a:lnTo>
                    <a:pt x="2255" y="1749"/>
                  </a:lnTo>
                  <a:lnTo>
                    <a:pt x="2241" y="1722"/>
                  </a:lnTo>
                  <a:lnTo>
                    <a:pt x="2255" y="1715"/>
                  </a:lnTo>
                  <a:lnTo>
                    <a:pt x="2270" y="1739"/>
                  </a:lnTo>
                  <a:lnTo>
                    <a:pt x="2281" y="1753"/>
                  </a:lnTo>
                  <a:lnTo>
                    <a:pt x="2302" y="1740"/>
                  </a:lnTo>
                  <a:lnTo>
                    <a:pt x="2302" y="1701"/>
                  </a:lnTo>
                  <a:lnTo>
                    <a:pt x="2302" y="1679"/>
                  </a:lnTo>
                  <a:lnTo>
                    <a:pt x="2302" y="1661"/>
                  </a:lnTo>
                  <a:lnTo>
                    <a:pt x="2294" y="1618"/>
                  </a:lnTo>
                  <a:lnTo>
                    <a:pt x="2294" y="1604"/>
                  </a:lnTo>
                  <a:lnTo>
                    <a:pt x="2269" y="1588"/>
                  </a:lnTo>
                  <a:lnTo>
                    <a:pt x="2212" y="1567"/>
                  </a:lnTo>
                  <a:lnTo>
                    <a:pt x="2182" y="1564"/>
                  </a:lnTo>
                  <a:lnTo>
                    <a:pt x="2152" y="1561"/>
                  </a:lnTo>
                  <a:lnTo>
                    <a:pt x="2107" y="1495"/>
                  </a:lnTo>
                  <a:lnTo>
                    <a:pt x="2033" y="1420"/>
                  </a:lnTo>
                  <a:lnTo>
                    <a:pt x="1996" y="1377"/>
                  </a:lnTo>
                  <a:lnTo>
                    <a:pt x="1944" y="1327"/>
                  </a:lnTo>
                  <a:lnTo>
                    <a:pt x="1893" y="1288"/>
                  </a:lnTo>
                  <a:lnTo>
                    <a:pt x="1851" y="1271"/>
                  </a:lnTo>
                  <a:lnTo>
                    <a:pt x="1826" y="1285"/>
                  </a:lnTo>
                  <a:lnTo>
                    <a:pt x="1806" y="1307"/>
                  </a:lnTo>
                  <a:lnTo>
                    <a:pt x="1786" y="1354"/>
                  </a:lnTo>
                  <a:lnTo>
                    <a:pt x="1758" y="1379"/>
                  </a:lnTo>
                  <a:lnTo>
                    <a:pt x="1707" y="1323"/>
                  </a:lnTo>
                  <a:lnTo>
                    <a:pt x="1645" y="1282"/>
                  </a:lnTo>
                  <a:lnTo>
                    <a:pt x="1631" y="1263"/>
                  </a:lnTo>
                  <a:lnTo>
                    <a:pt x="1631" y="1246"/>
                  </a:lnTo>
                  <a:lnTo>
                    <a:pt x="1593" y="1248"/>
                  </a:lnTo>
                  <a:lnTo>
                    <a:pt x="1585" y="1274"/>
                  </a:lnTo>
                  <a:lnTo>
                    <a:pt x="1540" y="1274"/>
                  </a:lnTo>
                  <a:lnTo>
                    <a:pt x="1524" y="1248"/>
                  </a:lnTo>
                  <a:lnTo>
                    <a:pt x="1461" y="755"/>
                  </a:lnTo>
                  <a:lnTo>
                    <a:pt x="1404" y="343"/>
                  </a:lnTo>
                  <a:lnTo>
                    <a:pt x="1384" y="183"/>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3" name="Freeform 22"/>
            <p:cNvSpPr>
              <a:spLocks/>
            </p:cNvSpPr>
            <p:nvPr/>
          </p:nvSpPr>
          <p:spPr bwMode="auto">
            <a:xfrm>
              <a:off x="6366121" y="5195555"/>
              <a:ext cx="117708" cy="151674"/>
            </a:xfrm>
            <a:custGeom>
              <a:avLst/>
              <a:gdLst/>
              <a:ahLst/>
              <a:cxnLst>
                <a:cxn ang="0">
                  <a:pos x="0" y="236"/>
                </a:cxn>
                <a:cxn ang="0">
                  <a:pos x="44" y="236"/>
                </a:cxn>
                <a:cxn ang="0">
                  <a:pos x="51" y="215"/>
                </a:cxn>
                <a:cxn ang="0">
                  <a:pos x="51" y="207"/>
                </a:cxn>
                <a:cxn ang="0">
                  <a:pos x="61" y="189"/>
                </a:cxn>
                <a:cxn ang="0">
                  <a:pos x="76" y="169"/>
                </a:cxn>
                <a:cxn ang="0">
                  <a:pos x="82" y="160"/>
                </a:cxn>
                <a:cxn ang="0">
                  <a:pos x="85" y="155"/>
                </a:cxn>
                <a:cxn ang="0">
                  <a:pos x="98" y="176"/>
                </a:cxn>
                <a:cxn ang="0">
                  <a:pos x="112" y="165"/>
                </a:cxn>
                <a:cxn ang="0">
                  <a:pos x="112" y="160"/>
                </a:cxn>
                <a:cxn ang="0">
                  <a:pos x="112" y="143"/>
                </a:cxn>
                <a:cxn ang="0">
                  <a:pos x="125" y="132"/>
                </a:cxn>
                <a:cxn ang="0">
                  <a:pos x="129" y="132"/>
                </a:cxn>
                <a:cxn ang="0">
                  <a:pos x="146" y="125"/>
                </a:cxn>
                <a:cxn ang="0">
                  <a:pos x="154" y="125"/>
                </a:cxn>
                <a:cxn ang="0">
                  <a:pos x="165" y="117"/>
                </a:cxn>
                <a:cxn ang="0">
                  <a:pos x="165" y="108"/>
                </a:cxn>
                <a:cxn ang="0">
                  <a:pos x="147" y="79"/>
                </a:cxn>
                <a:cxn ang="0">
                  <a:pos x="140" y="79"/>
                </a:cxn>
                <a:cxn ang="0">
                  <a:pos x="136" y="79"/>
                </a:cxn>
                <a:cxn ang="0">
                  <a:pos x="136" y="64"/>
                </a:cxn>
                <a:cxn ang="0">
                  <a:pos x="137" y="58"/>
                </a:cxn>
                <a:cxn ang="0">
                  <a:pos x="157" y="44"/>
                </a:cxn>
                <a:cxn ang="0">
                  <a:pos x="165" y="44"/>
                </a:cxn>
                <a:cxn ang="0">
                  <a:pos x="191" y="39"/>
                </a:cxn>
                <a:cxn ang="0">
                  <a:pos x="161" y="14"/>
                </a:cxn>
                <a:cxn ang="0">
                  <a:pos x="143" y="0"/>
                </a:cxn>
                <a:cxn ang="0">
                  <a:pos x="123" y="14"/>
                </a:cxn>
                <a:cxn ang="0">
                  <a:pos x="104" y="35"/>
                </a:cxn>
                <a:cxn ang="0">
                  <a:pos x="105" y="44"/>
                </a:cxn>
                <a:cxn ang="0">
                  <a:pos x="111" y="60"/>
                </a:cxn>
                <a:cxn ang="0">
                  <a:pos x="112" y="69"/>
                </a:cxn>
                <a:cxn ang="0">
                  <a:pos x="112" y="76"/>
                </a:cxn>
                <a:cxn ang="0">
                  <a:pos x="105" y="83"/>
                </a:cxn>
                <a:cxn ang="0">
                  <a:pos x="96" y="87"/>
                </a:cxn>
                <a:cxn ang="0">
                  <a:pos x="78" y="76"/>
                </a:cxn>
                <a:cxn ang="0">
                  <a:pos x="61" y="79"/>
                </a:cxn>
                <a:cxn ang="0">
                  <a:pos x="72" y="99"/>
                </a:cxn>
                <a:cxn ang="0">
                  <a:pos x="76" y="118"/>
                </a:cxn>
                <a:cxn ang="0">
                  <a:pos x="75" y="139"/>
                </a:cxn>
                <a:cxn ang="0">
                  <a:pos x="65" y="118"/>
                </a:cxn>
                <a:cxn ang="0">
                  <a:pos x="51" y="103"/>
                </a:cxn>
                <a:cxn ang="0">
                  <a:pos x="43" y="99"/>
                </a:cxn>
                <a:cxn ang="0">
                  <a:pos x="28" y="110"/>
                </a:cxn>
                <a:cxn ang="0">
                  <a:pos x="25" y="118"/>
                </a:cxn>
                <a:cxn ang="0">
                  <a:pos x="11" y="129"/>
                </a:cxn>
                <a:cxn ang="0">
                  <a:pos x="14" y="164"/>
                </a:cxn>
                <a:cxn ang="0">
                  <a:pos x="19" y="169"/>
                </a:cxn>
                <a:cxn ang="0">
                  <a:pos x="26" y="176"/>
                </a:cxn>
                <a:cxn ang="0">
                  <a:pos x="33" y="182"/>
                </a:cxn>
                <a:cxn ang="0">
                  <a:pos x="43" y="186"/>
                </a:cxn>
                <a:cxn ang="0">
                  <a:pos x="44" y="200"/>
                </a:cxn>
                <a:cxn ang="0">
                  <a:pos x="42" y="214"/>
                </a:cxn>
                <a:cxn ang="0">
                  <a:pos x="35" y="223"/>
                </a:cxn>
                <a:cxn ang="0">
                  <a:pos x="0" y="236"/>
                </a:cxn>
              </a:cxnLst>
              <a:rect l="0" t="0" r="r" b="b"/>
              <a:pathLst>
                <a:path w="191" h="236">
                  <a:moveTo>
                    <a:pt x="0" y="236"/>
                  </a:moveTo>
                  <a:lnTo>
                    <a:pt x="44" y="236"/>
                  </a:lnTo>
                  <a:lnTo>
                    <a:pt x="51" y="215"/>
                  </a:lnTo>
                  <a:lnTo>
                    <a:pt x="51" y="207"/>
                  </a:lnTo>
                  <a:lnTo>
                    <a:pt x="61" y="189"/>
                  </a:lnTo>
                  <a:lnTo>
                    <a:pt x="76" y="169"/>
                  </a:lnTo>
                  <a:lnTo>
                    <a:pt x="82" y="160"/>
                  </a:lnTo>
                  <a:lnTo>
                    <a:pt x="85" y="155"/>
                  </a:lnTo>
                  <a:lnTo>
                    <a:pt x="98" y="176"/>
                  </a:lnTo>
                  <a:lnTo>
                    <a:pt x="112" y="165"/>
                  </a:lnTo>
                  <a:lnTo>
                    <a:pt x="112" y="160"/>
                  </a:lnTo>
                  <a:lnTo>
                    <a:pt x="112" y="143"/>
                  </a:lnTo>
                  <a:lnTo>
                    <a:pt x="125" y="132"/>
                  </a:lnTo>
                  <a:lnTo>
                    <a:pt x="129" y="132"/>
                  </a:lnTo>
                  <a:lnTo>
                    <a:pt x="146" y="125"/>
                  </a:lnTo>
                  <a:lnTo>
                    <a:pt x="154" y="125"/>
                  </a:lnTo>
                  <a:lnTo>
                    <a:pt x="165" y="117"/>
                  </a:lnTo>
                  <a:lnTo>
                    <a:pt x="165" y="108"/>
                  </a:lnTo>
                  <a:lnTo>
                    <a:pt x="147" y="79"/>
                  </a:lnTo>
                  <a:lnTo>
                    <a:pt x="140" y="79"/>
                  </a:lnTo>
                  <a:lnTo>
                    <a:pt x="136" y="79"/>
                  </a:lnTo>
                  <a:lnTo>
                    <a:pt x="136" y="64"/>
                  </a:lnTo>
                  <a:lnTo>
                    <a:pt x="137" y="58"/>
                  </a:lnTo>
                  <a:lnTo>
                    <a:pt x="157" y="44"/>
                  </a:lnTo>
                  <a:lnTo>
                    <a:pt x="165" y="44"/>
                  </a:lnTo>
                  <a:lnTo>
                    <a:pt x="191" y="39"/>
                  </a:lnTo>
                  <a:lnTo>
                    <a:pt x="161" y="14"/>
                  </a:lnTo>
                  <a:lnTo>
                    <a:pt x="143" y="0"/>
                  </a:lnTo>
                  <a:lnTo>
                    <a:pt x="123" y="14"/>
                  </a:lnTo>
                  <a:lnTo>
                    <a:pt x="104" y="35"/>
                  </a:lnTo>
                  <a:lnTo>
                    <a:pt x="105" y="44"/>
                  </a:lnTo>
                  <a:lnTo>
                    <a:pt x="111" y="60"/>
                  </a:lnTo>
                  <a:lnTo>
                    <a:pt x="112" y="69"/>
                  </a:lnTo>
                  <a:lnTo>
                    <a:pt x="112" y="76"/>
                  </a:lnTo>
                  <a:lnTo>
                    <a:pt x="105" y="83"/>
                  </a:lnTo>
                  <a:lnTo>
                    <a:pt x="96" y="87"/>
                  </a:lnTo>
                  <a:lnTo>
                    <a:pt x="78" y="76"/>
                  </a:lnTo>
                  <a:lnTo>
                    <a:pt x="61" y="79"/>
                  </a:lnTo>
                  <a:lnTo>
                    <a:pt x="72" y="99"/>
                  </a:lnTo>
                  <a:lnTo>
                    <a:pt x="76" y="118"/>
                  </a:lnTo>
                  <a:lnTo>
                    <a:pt x="75" y="139"/>
                  </a:lnTo>
                  <a:lnTo>
                    <a:pt x="65" y="118"/>
                  </a:lnTo>
                  <a:lnTo>
                    <a:pt x="51" y="103"/>
                  </a:lnTo>
                  <a:lnTo>
                    <a:pt x="43" y="99"/>
                  </a:lnTo>
                  <a:lnTo>
                    <a:pt x="28" y="110"/>
                  </a:lnTo>
                  <a:lnTo>
                    <a:pt x="25" y="118"/>
                  </a:lnTo>
                  <a:lnTo>
                    <a:pt x="11" y="129"/>
                  </a:lnTo>
                  <a:lnTo>
                    <a:pt x="14" y="164"/>
                  </a:lnTo>
                  <a:lnTo>
                    <a:pt x="19" y="169"/>
                  </a:lnTo>
                  <a:lnTo>
                    <a:pt x="26" y="176"/>
                  </a:lnTo>
                  <a:lnTo>
                    <a:pt x="33" y="182"/>
                  </a:lnTo>
                  <a:lnTo>
                    <a:pt x="43" y="186"/>
                  </a:lnTo>
                  <a:lnTo>
                    <a:pt x="44" y="200"/>
                  </a:lnTo>
                  <a:lnTo>
                    <a:pt x="42" y="214"/>
                  </a:lnTo>
                  <a:lnTo>
                    <a:pt x="35" y="223"/>
                  </a:lnTo>
                  <a:lnTo>
                    <a:pt x="0" y="23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4" name="Freeform 23"/>
            <p:cNvSpPr>
              <a:spLocks/>
            </p:cNvSpPr>
            <p:nvPr/>
          </p:nvSpPr>
          <p:spPr bwMode="auto">
            <a:xfrm>
              <a:off x="5944947" y="4978603"/>
              <a:ext cx="53336" cy="46079"/>
            </a:xfrm>
            <a:custGeom>
              <a:avLst/>
              <a:gdLst/>
              <a:ahLst/>
              <a:cxnLst>
                <a:cxn ang="0">
                  <a:pos x="0" y="29"/>
                </a:cxn>
                <a:cxn ang="0">
                  <a:pos x="24" y="52"/>
                </a:cxn>
                <a:cxn ang="0">
                  <a:pos x="49" y="70"/>
                </a:cxn>
                <a:cxn ang="0">
                  <a:pos x="64" y="70"/>
                </a:cxn>
                <a:cxn ang="0">
                  <a:pos x="78" y="70"/>
                </a:cxn>
                <a:cxn ang="0">
                  <a:pos x="86" y="50"/>
                </a:cxn>
                <a:cxn ang="0">
                  <a:pos x="86" y="39"/>
                </a:cxn>
                <a:cxn ang="0">
                  <a:pos x="67" y="0"/>
                </a:cxn>
                <a:cxn ang="0">
                  <a:pos x="57" y="0"/>
                </a:cxn>
                <a:cxn ang="0">
                  <a:pos x="43" y="11"/>
                </a:cxn>
                <a:cxn ang="0">
                  <a:pos x="24" y="11"/>
                </a:cxn>
                <a:cxn ang="0">
                  <a:pos x="0" y="29"/>
                </a:cxn>
              </a:cxnLst>
              <a:rect l="0" t="0" r="r" b="b"/>
              <a:pathLst>
                <a:path w="86" h="70">
                  <a:moveTo>
                    <a:pt x="0" y="29"/>
                  </a:moveTo>
                  <a:lnTo>
                    <a:pt x="24" y="52"/>
                  </a:lnTo>
                  <a:lnTo>
                    <a:pt x="49" y="70"/>
                  </a:lnTo>
                  <a:lnTo>
                    <a:pt x="64" y="70"/>
                  </a:lnTo>
                  <a:lnTo>
                    <a:pt x="78" y="70"/>
                  </a:lnTo>
                  <a:lnTo>
                    <a:pt x="86" y="50"/>
                  </a:lnTo>
                  <a:lnTo>
                    <a:pt x="86" y="39"/>
                  </a:lnTo>
                  <a:lnTo>
                    <a:pt x="67" y="0"/>
                  </a:lnTo>
                  <a:lnTo>
                    <a:pt x="57" y="0"/>
                  </a:lnTo>
                  <a:lnTo>
                    <a:pt x="43" y="11"/>
                  </a:lnTo>
                  <a:lnTo>
                    <a:pt x="24" y="11"/>
                  </a:lnTo>
                  <a:lnTo>
                    <a:pt x="0" y="29"/>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5" name="Freeform 24"/>
            <p:cNvSpPr>
              <a:spLocks/>
            </p:cNvSpPr>
            <p:nvPr/>
          </p:nvSpPr>
          <p:spPr bwMode="auto">
            <a:xfrm>
              <a:off x="5875058" y="4681012"/>
              <a:ext cx="84602" cy="82557"/>
            </a:xfrm>
            <a:custGeom>
              <a:avLst/>
              <a:gdLst/>
              <a:ahLst/>
              <a:cxnLst>
                <a:cxn ang="0">
                  <a:pos x="101" y="118"/>
                </a:cxn>
                <a:cxn ang="0">
                  <a:pos x="126" y="118"/>
                </a:cxn>
                <a:cxn ang="0">
                  <a:pos x="139" y="118"/>
                </a:cxn>
                <a:cxn ang="0">
                  <a:pos x="119" y="85"/>
                </a:cxn>
                <a:cxn ang="0">
                  <a:pos x="101" y="67"/>
                </a:cxn>
                <a:cxn ang="0">
                  <a:pos x="87" y="55"/>
                </a:cxn>
                <a:cxn ang="0">
                  <a:pos x="87" y="43"/>
                </a:cxn>
                <a:cxn ang="0">
                  <a:pos x="77" y="35"/>
                </a:cxn>
                <a:cxn ang="0">
                  <a:pos x="51" y="35"/>
                </a:cxn>
                <a:cxn ang="0">
                  <a:pos x="26" y="26"/>
                </a:cxn>
                <a:cxn ang="0">
                  <a:pos x="19" y="17"/>
                </a:cxn>
                <a:cxn ang="0">
                  <a:pos x="14" y="0"/>
                </a:cxn>
                <a:cxn ang="0">
                  <a:pos x="1" y="18"/>
                </a:cxn>
                <a:cxn ang="0">
                  <a:pos x="1" y="18"/>
                </a:cxn>
                <a:cxn ang="0">
                  <a:pos x="0" y="26"/>
                </a:cxn>
                <a:cxn ang="0">
                  <a:pos x="0" y="32"/>
                </a:cxn>
                <a:cxn ang="0">
                  <a:pos x="1" y="35"/>
                </a:cxn>
                <a:cxn ang="0">
                  <a:pos x="1" y="35"/>
                </a:cxn>
                <a:cxn ang="0">
                  <a:pos x="4" y="40"/>
                </a:cxn>
                <a:cxn ang="0">
                  <a:pos x="5" y="47"/>
                </a:cxn>
                <a:cxn ang="0">
                  <a:pos x="5" y="47"/>
                </a:cxn>
                <a:cxn ang="0">
                  <a:pos x="8" y="54"/>
                </a:cxn>
                <a:cxn ang="0">
                  <a:pos x="8" y="54"/>
                </a:cxn>
                <a:cxn ang="0">
                  <a:pos x="9" y="57"/>
                </a:cxn>
                <a:cxn ang="0">
                  <a:pos x="9" y="57"/>
                </a:cxn>
                <a:cxn ang="0">
                  <a:pos x="5" y="58"/>
                </a:cxn>
                <a:cxn ang="0">
                  <a:pos x="5" y="58"/>
                </a:cxn>
                <a:cxn ang="0">
                  <a:pos x="7" y="58"/>
                </a:cxn>
                <a:cxn ang="0">
                  <a:pos x="14" y="60"/>
                </a:cxn>
                <a:cxn ang="0">
                  <a:pos x="14" y="60"/>
                </a:cxn>
                <a:cxn ang="0">
                  <a:pos x="29" y="61"/>
                </a:cxn>
                <a:cxn ang="0">
                  <a:pos x="29" y="61"/>
                </a:cxn>
                <a:cxn ang="0">
                  <a:pos x="30" y="60"/>
                </a:cxn>
                <a:cxn ang="0">
                  <a:pos x="30" y="60"/>
                </a:cxn>
                <a:cxn ang="0">
                  <a:pos x="33" y="60"/>
                </a:cxn>
                <a:cxn ang="0">
                  <a:pos x="33" y="60"/>
                </a:cxn>
                <a:cxn ang="0">
                  <a:pos x="44" y="62"/>
                </a:cxn>
                <a:cxn ang="0">
                  <a:pos x="50" y="62"/>
                </a:cxn>
                <a:cxn ang="0">
                  <a:pos x="53" y="62"/>
                </a:cxn>
                <a:cxn ang="0">
                  <a:pos x="61" y="69"/>
                </a:cxn>
                <a:cxn ang="0">
                  <a:pos x="66" y="79"/>
                </a:cxn>
                <a:cxn ang="0">
                  <a:pos x="75" y="108"/>
                </a:cxn>
                <a:cxn ang="0">
                  <a:pos x="93" y="128"/>
                </a:cxn>
                <a:cxn ang="0">
                  <a:pos x="101" y="118"/>
                </a:cxn>
              </a:cxnLst>
              <a:rect l="0" t="0" r="r" b="b"/>
              <a:pathLst>
                <a:path w="139" h="128">
                  <a:moveTo>
                    <a:pt x="101" y="118"/>
                  </a:moveTo>
                  <a:lnTo>
                    <a:pt x="126" y="118"/>
                  </a:lnTo>
                  <a:lnTo>
                    <a:pt x="139" y="118"/>
                  </a:lnTo>
                  <a:lnTo>
                    <a:pt x="119" y="85"/>
                  </a:lnTo>
                  <a:lnTo>
                    <a:pt x="101" y="67"/>
                  </a:lnTo>
                  <a:lnTo>
                    <a:pt x="87" y="55"/>
                  </a:lnTo>
                  <a:lnTo>
                    <a:pt x="87" y="43"/>
                  </a:lnTo>
                  <a:lnTo>
                    <a:pt x="77" y="35"/>
                  </a:lnTo>
                  <a:lnTo>
                    <a:pt x="51" y="35"/>
                  </a:lnTo>
                  <a:lnTo>
                    <a:pt x="26" y="26"/>
                  </a:lnTo>
                  <a:lnTo>
                    <a:pt x="19" y="17"/>
                  </a:lnTo>
                  <a:lnTo>
                    <a:pt x="14" y="0"/>
                  </a:lnTo>
                  <a:lnTo>
                    <a:pt x="1" y="18"/>
                  </a:lnTo>
                  <a:lnTo>
                    <a:pt x="1" y="18"/>
                  </a:lnTo>
                  <a:lnTo>
                    <a:pt x="0" y="26"/>
                  </a:lnTo>
                  <a:lnTo>
                    <a:pt x="0" y="32"/>
                  </a:lnTo>
                  <a:lnTo>
                    <a:pt x="1" y="35"/>
                  </a:lnTo>
                  <a:lnTo>
                    <a:pt x="1" y="35"/>
                  </a:lnTo>
                  <a:lnTo>
                    <a:pt x="4" y="40"/>
                  </a:lnTo>
                  <a:lnTo>
                    <a:pt x="5" y="47"/>
                  </a:lnTo>
                  <a:lnTo>
                    <a:pt x="5" y="47"/>
                  </a:lnTo>
                  <a:lnTo>
                    <a:pt x="8" y="54"/>
                  </a:lnTo>
                  <a:lnTo>
                    <a:pt x="8" y="54"/>
                  </a:lnTo>
                  <a:lnTo>
                    <a:pt x="9" y="57"/>
                  </a:lnTo>
                  <a:lnTo>
                    <a:pt x="9" y="57"/>
                  </a:lnTo>
                  <a:lnTo>
                    <a:pt x="5" y="58"/>
                  </a:lnTo>
                  <a:lnTo>
                    <a:pt x="5" y="58"/>
                  </a:lnTo>
                  <a:lnTo>
                    <a:pt x="7" y="58"/>
                  </a:lnTo>
                  <a:lnTo>
                    <a:pt x="14" y="60"/>
                  </a:lnTo>
                  <a:lnTo>
                    <a:pt x="14" y="60"/>
                  </a:lnTo>
                  <a:lnTo>
                    <a:pt x="29" y="61"/>
                  </a:lnTo>
                  <a:lnTo>
                    <a:pt x="29" y="61"/>
                  </a:lnTo>
                  <a:lnTo>
                    <a:pt x="30" y="60"/>
                  </a:lnTo>
                  <a:lnTo>
                    <a:pt x="30" y="60"/>
                  </a:lnTo>
                  <a:lnTo>
                    <a:pt x="33" y="60"/>
                  </a:lnTo>
                  <a:lnTo>
                    <a:pt x="33" y="60"/>
                  </a:lnTo>
                  <a:lnTo>
                    <a:pt x="44" y="62"/>
                  </a:lnTo>
                  <a:lnTo>
                    <a:pt x="50" y="62"/>
                  </a:lnTo>
                  <a:lnTo>
                    <a:pt x="53" y="62"/>
                  </a:lnTo>
                  <a:lnTo>
                    <a:pt x="61" y="69"/>
                  </a:lnTo>
                  <a:lnTo>
                    <a:pt x="66" y="79"/>
                  </a:lnTo>
                  <a:lnTo>
                    <a:pt x="75" y="108"/>
                  </a:lnTo>
                  <a:lnTo>
                    <a:pt x="93" y="128"/>
                  </a:lnTo>
                  <a:lnTo>
                    <a:pt x="101" y="11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6" name="Freeform 25"/>
            <p:cNvSpPr>
              <a:spLocks/>
            </p:cNvSpPr>
            <p:nvPr/>
          </p:nvSpPr>
          <p:spPr bwMode="auto">
            <a:xfrm>
              <a:off x="7570786" y="4796208"/>
              <a:ext cx="73567" cy="59517"/>
            </a:xfrm>
            <a:custGeom>
              <a:avLst/>
              <a:gdLst/>
              <a:ahLst/>
              <a:cxnLst>
                <a:cxn ang="0">
                  <a:pos x="0" y="56"/>
                </a:cxn>
                <a:cxn ang="0">
                  <a:pos x="26" y="73"/>
                </a:cxn>
                <a:cxn ang="0">
                  <a:pos x="34" y="73"/>
                </a:cxn>
                <a:cxn ang="0">
                  <a:pos x="59" y="92"/>
                </a:cxn>
                <a:cxn ang="0">
                  <a:pos x="70" y="92"/>
                </a:cxn>
                <a:cxn ang="0">
                  <a:pos x="83" y="92"/>
                </a:cxn>
                <a:cxn ang="0">
                  <a:pos x="98" y="92"/>
                </a:cxn>
                <a:cxn ang="0">
                  <a:pos x="109" y="74"/>
                </a:cxn>
                <a:cxn ang="0">
                  <a:pos x="109" y="66"/>
                </a:cxn>
                <a:cxn ang="0">
                  <a:pos x="120" y="56"/>
                </a:cxn>
                <a:cxn ang="0">
                  <a:pos x="120" y="36"/>
                </a:cxn>
                <a:cxn ang="0">
                  <a:pos x="120" y="30"/>
                </a:cxn>
                <a:cxn ang="0">
                  <a:pos x="102" y="0"/>
                </a:cxn>
                <a:cxn ang="0">
                  <a:pos x="83" y="0"/>
                </a:cxn>
                <a:cxn ang="0">
                  <a:pos x="44" y="0"/>
                </a:cxn>
                <a:cxn ang="0">
                  <a:pos x="29" y="0"/>
                </a:cxn>
                <a:cxn ang="0">
                  <a:pos x="0" y="14"/>
                </a:cxn>
                <a:cxn ang="0">
                  <a:pos x="0" y="25"/>
                </a:cxn>
                <a:cxn ang="0">
                  <a:pos x="0" y="56"/>
                </a:cxn>
              </a:cxnLst>
              <a:rect l="0" t="0" r="r" b="b"/>
              <a:pathLst>
                <a:path w="120" h="92">
                  <a:moveTo>
                    <a:pt x="0" y="56"/>
                  </a:moveTo>
                  <a:lnTo>
                    <a:pt x="26" y="73"/>
                  </a:lnTo>
                  <a:lnTo>
                    <a:pt x="34" y="73"/>
                  </a:lnTo>
                  <a:lnTo>
                    <a:pt x="59" y="92"/>
                  </a:lnTo>
                  <a:lnTo>
                    <a:pt x="70" y="92"/>
                  </a:lnTo>
                  <a:lnTo>
                    <a:pt x="83" y="92"/>
                  </a:lnTo>
                  <a:lnTo>
                    <a:pt x="98" y="92"/>
                  </a:lnTo>
                  <a:lnTo>
                    <a:pt x="109" y="74"/>
                  </a:lnTo>
                  <a:lnTo>
                    <a:pt x="109" y="66"/>
                  </a:lnTo>
                  <a:lnTo>
                    <a:pt x="120" y="56"/>
                  </a:lnTo>
                  <a:lnTo>
                    <a:pt x="120" y="36"/>
                  </a:lnTo>
                  <a:lnTo>
                    <a:pt x="120" y="30"/>
                  </a:lnTo>
                  <a:lnTo>
                    <a:pt x="102" y="0"/>
                  </a:lnTo>
                  <a:lnTo>
                    <a:pt x="83" y="0"/>
                  </a:lnTo>
                  <a:lnTo>
                    <a:pt x="44" y="0"/>
                  </a:lnTo>
                  <a:lnTo>
                    <a:pt x="29" y="0"/>
                  </a:lnTo>
                  <a:lnTo>
                    <a:pt x="0" y="14"/>
                  </a:lnTo>
                  <a:lnTo>
                    <a:pt x="0" y="25"/>
                  </a:lnTo>
                  <a:lnTo>
                    <a:pt x="0" y="56"/>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7" name="Freeform 26"/>
            <p:cNvSpPr>
              <a:spLocks/>
            </p:cNvSpPr>
            <p:nvPr/>
          </p:nvSpPr>
          <p:spPr bwMode="auto">
            <a:xfrm>
              <a:off x="7473310" y="4830767"/>
              <a:ext cx="25749" cy="42239"/>
            </a:xfrm>
            <a:custGeom>
              <a:avLst/>
              <a:gdLst/>
              <a:ahLst/>
              <a:cxnLst>
                <a:cxn ang="0">
                  <a:pos x="25" y="68"/>
                </a:cxn>
                <a:cxn ang="0">
                  <a:pos x="25" y="51"/>
                </a:cxn>
                <a:cxn ang="0">
                  <a:pos x="33" y="39"/>
                </a:cxn>
                <a:cxn ang="0">
                  <a:pos x="44" y="27"/>
                </a:cxn>
                <a:cxn ang="0">
                  <a:pos x="44" y="13"/>
                </a:cxn>
                <a:cxn ang="0">
                  <a:pos x="44" y="0"/>
                </a:cxn>
                <a:cxn ang="0">
                  <a:pos x="25" y="14"/>
                </a:cxn>
                <a:cxn ang="0">
                  <a:pos x="0" y="39"/>
                </a:cxn>
                <a:cxn ang="0">
                  <a:pos x="0" y="51"/>
                </a:cxn>
                <a:cxn ang="0">
                  <a:pos x="0" y="63"/>
                </a:cxn>
                <a:cxn ang="0">
                  <a:pos x="25" y="68"/>
                </a:cxn>
              </a:cxnLst>
              <a:rect l="0" t="0" r="r" b="b"/>
              <a:pathLst>
                <a:path w="44" h="68">
                  <a:moveTo>
                    <a:pt x="25" y="68"/>
                  </a:moveTo>
                  <a:lnTo>
                    <a:pt x="25" y="51"/>
                  </a:lnTo>
                  <a:lnTo>
                    <a:pt x="33" y="39"/>
                  </a:lnTo>
                  <a:lnTo>
                    <a:pt x="44" y="27"/>
                  </a:lnTo>
                  <a:lnTo>
                    <a:pt x="44" y="13"/>
                  </a:lnTo>
                  <a:lnTo>
                    <a:pt x="44" y="0"/>
                  </a:lnTo>
                  <a:lnTo>
                    <a:pt x="25" y="14"/>
                  </a:lnTo>
                  <a:lnTo>
                    <a:pt x="0" y="39"/>
                  </a:lnTo>
                  <a:lnTo>
                    <a:pt x="0" y="51"/>
                  </a:lnTo>
                  <a:lnTo>
                    <a:pt x="0" y="63"/>
                  </a:lnTo>
                  <a:lnTo>
                    <a:pt x="25" y="68"/>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8" name="Freeform 27"/>
            <p:cNvSpPr>
              <a:spLocks/>
            </p:cNvSpPr>
            <p:nvPr/>
          </p:nvSpPr>
          <p:spPr bwMode="auto">
            <a:xfrm>
              <a:off x="7800685" y="4897965"/>
              <a:ext cx="90119" cy="71037"/>
            </a:xfrm>
            <a:custGeom>
              <a:avLst/>
              <a:gdLst/>
              <a:ahLst/>
              <a:cxnLst>
                <a:cxn ang="0">
                  <a:pos x="0" y="21"/>
                </a:cxn>
                <a:cxn ang="0">
                  <a:pos x="17" y="21"/>
                </a:cxn>
                <a:cxn ang="0">
                  <a:pos x="32" y="21"/>
                </a:cxn>
                <a:cxn ang="0">
                  <a:pos x="32" y="8"/>
                </a:cxn>
                <a:cxn ang="0">
                  <a:pos x="54" y="0"/>
                </a:cxn>
                <a:cxn ang="0">
                  <a:pos x="74" y="0"/>
                </a:cxn>
                <a:cxn ang="0">
                  <a:pos x="85" y="0"/>
                </a:cxn>
                <a:cxn ang="0">
                  <a:pos x="96" y="10"/>
                </a:cxn>
                <a:cxn ang="0">
                  <a:pos x="106" y="21"/>
                </a:cxn>
                <a:cxn ang="0">
                  <a:pos x="118" y="44"/>
                </a:cxn>
                <a:cxn ang="0">
                  <a:pos x="136" y="44"/>
                </a:cxn>
                <a:cxn ang="0">
                  <a:pos x="149" y="74"/>
                </a:cxn>
                <a:cxn ang="0">
                  <a:pos x="149" y="96"/>
                </a:cxn>
                <a:cxn ang="0">
                  <a:pos x="149" y="111"/>
                </a:cxn>
                <a:cxn ang="0">
                  <a:pos x="131" y="111"/>
                </a:cxn>
                <a:cxn ang="0">
                  <a:pos x="115" y="94"/>
                </a:cxn>
                <a:cxn ang="0">
                  <a:pos x="101" y="82"/>
                </a:cxn>
                <a:cxn ang="0">
                  <a:pos x="74" y="94"/>
                </a:cxn>
                <a:cxn ang="0">
                  <a:pos x="57" y="103"/>
                </a:cxn>
                <a:cxn ang="0">
                  <a:pos x="38" y="89"/>
                </a:cxn>
                <a:cxn ang="0">
                  <a:pos x="27" y="76"/>
                </a:cxn>
                <a:cxn ang="0">
                  <a:pos x="0" y="56"/>
                </a:cxn>
                <a:cxn ang="0">
                  <a:pos x="0" y="43"/>
                </a:cxn>
                <a:cxn ang="0">
                  <a:pos x="0" y="21"/>
                </a:cxn>
              </a:cxnLst>
              <a:rect l="0" t="0" r="r" b="b"/>
              <a:pathLst>
                <a:path w="149" h="111">
                  <a:moveTo>
                    <a:pt x="0" y="21"/>
                  </a:moveTo>
                  <a:lnTo>
                    <a:pt x="17" y="21"/>
                  </a:lnTo>
                  <a:lnTo>
                    <a:pt x="32" y="21"/>
                  </a:lnTo>
                  <a:lnTo>
                    <a:pt x="32" y="8"/>
                  </a:lnTo>
                  <a:lnTo>
                    <a:pt x="54" y="0"/>
                  </a:lnTo>
                  <a:lnTo>
                    <a:pt x="74" y="0"/>
                  </a:lnTo>
                  <a:lnTo>
                    <a:pt x="85" y="0"/>
                  </a:lnTo>
                  <a:lnTo>
                    <a:pt x="96" y="10"/>
                  </a:lnTo>
                  <a:lnTo>
                    <a:pt x="106" y="21"/>
                  </a:lnTo>
                  <a:lnTo>
                    <a:pt x="118" y="44"/>
                  </a:lnTo>
                  <a:lnTo>
                    <a:pt x="136" y="44"/>
                  </a:lnTo>
                  <a:lnTo>
                    <a:pt x="149" y="74"/>
                  </a:lnTo>
                  <a:lnTo>
                    <a:pt x="149" y="96"/>
                  </a:lnTo>
                  <a:lnTo>
                    <a:pt x="149" y="111"/>
                  </a:lnTo>
                  <a:lnTo>
                    <a:pt x="131" y="111"/>
                  </a:lnTo>
                  <a:lnTo>
                    <a:pt x="115" y="94"/>
                  </a:lnTo>
                  <a:lnTo>
                    <a:pt x="101" y="82"/>
                  </a:lnTo>
                  <a:lnTo>
                    <a:pt x="74" y="94"/>
                  </a:lnTo>
                  <a:lnTo>
                    <a:pt x="57" y="103"/>
                  </a:lnTo>
                  <a:lnTo>
                    <a:pt x="38" y="89"/>
                  </a:lnTo>
                  <a:lnTo>
                    <a:pt x="27" y="76"/>
                  </a:lnTo>
                  <a:lnTo>
                    <a:pt x="0" y="56"/>
                  </a:lnTo>
                  <a:lnTo>
                    <a:pt x="0" y="43"/>
                  </a:lnTo>
                  <a:lnTo>
                    <a:pt x="0" y="2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9" name="Freeform 28"/>
            <p:cNvSpPr>
              <a:spLocks/>
            </p:cNvSpPr>
            <p:nvPr/>
          </p:nvSpPr>
          <p:spPr bwMode="auto">
            <a:xfrm>
              <a:off x="7968050" y="4986282"/>
              <a:ext cx="86441" cy="26879"/>
            </a:xfrm>
            <a:custGeom>
              <a:avLst/>
              <a:gdLst/>
              <a:ahLst/>
              <a:cxnLst>
                <a:cxn ang="0">
                  <a:pos x="22" y="33"/>
                </a:cxn>
                <a:cxn ang="0">
                  <a:pos x="36" y="33"/>
                </a:cxn>
                <a:cxn ang="0">
                  <a:pos x="52" y="33"/>
                </a:cxn>
                <a:cxn ang="0">
                  <a:pos x="62" y="33"/>
                </a:cxn>
                <a:cxn ang="0">
                  <a:pos x="77" y="33"/>
                </a:cxn>
                <a:cxn ang="0">
                  <a:pos x="88" y="33"/>
                </a:cxn>
                <a:cxn ang="0">
                  <a:pos x="99" y="33"/>
                </a:cxn>
                <a:cxn ang="0">
                  <a:pos x="99" y="43"/>
                </a:cxn>
                <a:cxn ang="0">
                  <a:pos x="111" y="38"/>
                </a:cxn>
                <a:cxn ang="0">
                  <a:pos x="140" y="19"/>
                </a:cxn>
                <a:cxn ang="0">
                  <a:pos x="80" y="19"/>
                </a:cxn>
                <a:cxn ang="0">
                  <a:pos x="68" y="0"/>
                </a:cxn>
                <a:cxn ang="0">
                  <a:pos x="47" y="0"/>
                </a:cxn>
                <a:cxn ang="0">
                  <a:pos x="7" y="0"/>
                </a:cxn>
                <a:cxn ang="0">
                  <a:pos x="0" y="0"/>
                </a:cxn>
                <a:cxn ang="0">
                  <a:pos x="0" y="11"/>
                </a:cxn>
                <a:cxn ang="0">
                  <a:pos x="0" y="21"/>
                </a:cxn>
                <a:cxn ang="0">
                  <a:pos x="0" y="29"/>
                </a:cxn>
                <a:cxn ang="0">
                  <a:pos x="22" y="33"/>
                </a:cxn>
              </a:cxnLst>
              <a:rect l="0" t="0" r="r" b="b"/>
              <a:pathLst>
                <a:path w="140" h="43">
                  <a:moveTo>
                    <a:pt x="22" y="33"/>
                  </a:moveTo>
                  <a:lnTo>
                    <a:pt x="36" y="33"/>
                  </a:lnTo>
                  <a:lnTo>
                    <a:pt x="52" y="33"/>
                  </a:lnTo>
                  <a:lnTo>
                    <a:pt x="62" y="33"/>
                  </a:lnTo>
                  <a:lnTo>
                    <a:pt x="77" y="33"/>
                  </a:lnTo>
                  <a:lnTo>
                    <a:pt x="88" y="33"/>
                  </a:lnTo>
                  <a:lnTo>
                    <a:pt x="99" y="33"/>
                  </a:lnTo>
                  <a:lnTo>
                    <a:pt x="99" y="43"/>
                  </a:lnTo>
                  <a:lnTo>
                    <a:pt x="111" y="38"/>
                  </a:lnTo>
                  <a:lnTo>
                    <a:pt x="140" y="19"/>
                  </a:lnTo>
                  <a:lnTo>
                    <a:pt x="80" y="19"/>
                  </a:lnTo>
                  <a:lnTo>
                    <a:pt x="68" y="0"/>
                  </a:lnTo>
                  <a:lnTo>
                    <a:pt x="47" y="0"/>
                  </a:lnTo>
                  <a:lnTo>
                    <a:pt x="7" y="0"/>
                  </a:lnTo>
                  <a:lnTo>
                    <a:pt x="0" y="0"/>
                  </a:lnTo>
                  <a:lnTo>
                    <a:pt x="0" y="11"/>
                  </a:lnTo>
                  <a:lnTo>
                    <a:pt x="0" y="21"/>
                  </a:lnTo>
                  <a:lnTo>
                    <a:pt x="0" y="29"/>
                  </a:lnTo>
                  <a:lnTo>
                    <a:pt x="22" y="33"/>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0" name="Freeform 29"/>
            <p:cNvSpPr>
              <a:spLocks/>
            </p:cNvSpPr>
            <p:nvPr/>
          </p:nvSpPr>
          <p:spPr bwMode="auto">
            <a:xfrm>
              <a:off x="8002995" y="5030440"/>
              <a:ext cx="29427" cy="36478"/>
            </a:xfrm>
            <a:custGeom>
              <a:avLst/>
              <a:gdLst/>
              <a:ahLst/>
              <a:cxnLst>
                <a:cxn ang="0">
                  <a:pos x="28" y="57"/>
                </a:cxn>
                <a:cxn ang="0">
                  <a:pos x="48" y="43"/>
                </a:cxn>
                <a:cxn ang="0">
                  <a:pos x="48" y="31"/>
                </a:cxn>
                <a:cxn ang="0">
                  <a:pos x="38" y="16"/>
                </a:cxn>
                <a:cxn ang="0">
                  <a:pos x="28" y="0"/>
                </a:cxn>
                <a:cxn ang="0">
                  <a:pos x="13" y="0"/>
                </a:cxn>
                <a:cxn ang="0">
                  <a:pos x="0" y="0"/>
                </a:cxn>
                <a:cxn ang="0">
                  <a:pos x="0" y="7"/>
                </a:cxn>
                <a:cxn ang="0">
                  <a:pos x="0" y="17"/>
                </a:cxn>
                <a:cxn ang="0">
                  <a:pos x="13" y="28"/>
                </a:cxn>
                <a:cxn ang="0">
                  <a:pos x="13" y="48"/>
                </a:cxn>
                <a:cxn ang="0">
                  <a:pos x="28" y="57"/>
                </a:cxn>
              </a:cxnLst>
              <a:rect l="0" t="0" r="r" b="b"/>
              <a:pathLst>
                <a:path w="48" h="57">
                  <a:moveTo>
                    <a:pt x="28" y="57"/>
                  </a:moveTo>
                  <a:lnTo>
                    <a:pt x="48" y="43"/>
                  </a:lnTo>
                  <a:lnTo>
                    <a:pt x="48" y="31"/>
                  </a:lnTo>
                  <a:lnTo>
                    <a:pt x="38" y="16"/>
                  </a:lnTo>
                  <a:lnTo>
                    <a:pt x="28" y="0"/>
                  </a:lnTo>
                  <a:lnTo>
                    <a:pt x="13" y="0"/>
                  </a:lnTo>
                  <a:lnTo>
                    <a:pt x="0" y="0"/>
                  </a:lnTo>
                  <a:lnTo>
                    <a:pt x="0" y="7"/>
                  </a:lnTo>
                  <a:lnTo>
                    <a:pt x="0" y="17"/>
                  </a:lnTo>
                  <a:lnTo>
                    <a:pt x="13" y="28"/>
                  </a:lnTo>
                  <a:lnTo>
                    <a:pt x="13" y="48"/>
                  </a:lnTo>
                  <a:lnTo>
                    <a:pt x="28" y="57"/>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1" name="Freeform 30"/>
            <p:cNvSpPr>
              <a:spLocks/>
            </p:cNvSpPr>
            <p:nvPr/>
          </p:nvSpPr>
          <p:spPr bwMode="auto">
            <a:xfrm>
              <a:off x="8063688" y="5013161"/>
              <a:ext cx="106673" cy="76798"/>
            </a:xfrm>
            <a:custGeom>
              <a:avLst/>
              <a:gdLst/>
              <a:ahLst/>
              <a:cxnLst>
                <a:cxn ang="0">
                  <a:pos x="68" y="121"/>
                </a:cxn>
                <a:cxn ang="0">
                  <a:pos x="84" y="121"/>
                </a:cxn>
                <a:cxn ang="0">
                  <a:pos x="123" y="121"/>
                </a:cxn>
                <a:cxn ang="0">
                  <a:pos x="123" y="112"/>
                </a:cxn>
                <a:cxn ang="0">
                  <a:pos x="142" y="112"/>
                </a:cxn>
                <a:cxn ang="0">
                  <a:pos x="157" y="112"/>
                </a:cxn>
                <a:cxn ang="0">
                  <a:pos x="175" y="94"/>
                </a:cxn>
                <a:cxn ang="0">
                  <a:pos x="175" y="65"/>
                </a:cxn>
                <a:cxn ang="0">
                  <a:pos x="136" y="43"/>
                </a:cxn>
                <a:cxn ang="0">
                  <a:pos x="111" y="26"/>
                </a:cxn>
                <a:cxn ang="0">
                  <a:pos x="95" y="26"/>
                </a:cxn>
                <a:cxn ang="0">
                  <a:pos x="68" y="26"/>
                </a:cxn>
                <a:cxn ang="0">
                  <a:pos x="68" y="33"/>
                </a:cxn>
                <a:cxn ang="0">
                  <a:pos x="49" y="26"/>
                </a:cxn>
                <a:cxn ang="0">
                  <a:pos x="36" y="17"/>
                </a:cxn>
                <a:cxn ang="0">
                  <a:pos x="18" y="0"/>
                </a:cxn>
                <a:cxn ang="0">
                  <a:pos x="0" y="0"/>
                </a:cxn>
                <a:cxn ang="0">
                  <a:pos x="0" y="13"/>
                </a:cxn>
                <a:cxn ang="0">
                  <a:pos x="0" y="26"/>
                </a:cxn>
                <a:cxn ang="0">
                  <a:pos x="0" y="39"/>
                </a:cxn>
                <a:cxn ang="0">
                  <a:pos x="0" y="54"/>
                </a:cxn>
                <a:cxn ang="0">
                  <a:pos x="23" y="60"/>
                </a:cxn>
                <a:cxn ang="0">
                  <a:pos x="53" y="60"/>
                </a:cxn>
                <a:cxn ang="0">
                  <a:pos x="49" y="83"/>
                </a:cxn>
                <a:cxn ang="0">
                  <a:pos x="52" y="107"/>
                </a:cxn>
                <a:cxn ang="0">
                  <a:pos x="60" y="121"/>
                </a:cxn>
                <a:cxn ang="0">
                  <a:pos x="68" y="121"/>
                </a:cxn>
              </a:cxnLst>
              <a:rect l="0" t="0" r="r" b="b"/>
              <a:pathLst>
                <a:path w="175" h="121">
                  <a:moveTo>
                    <a:pt x="68" y="121"/>
                  </a:moveTo>
                  <a:lnTo>
                    <a:pt x="84" y="121"/>
                  </a:lnTo>
                  <a:lnTo>
                    <a:pt x="123" y="121"/>
                  </a:lnTo>
                  <a:lnTo>
                    <a:pt x="123" y="112"/>
                  </a:lnTo>
                  <a:lnTo>
                    <a:pt x="142" y="112"/>
                  </a:lnTo>
                  <a:lnTo>
                    <a:pt x="157" y="112"/>
                  </a:lnTo>
                  <a:lnTo>
                    <a:pt x="175" y="94"/>
                  </a:lnTo>
                  <a:lnTo>
                    <a:pt x="175" y="65"/>
                  </a:lnTo>
                  <a:lnTo>
                    <a:pt x="136" y="43"/>
                  </a:lnTo>
                  <a:lnTo>
                    <a:pt x="111" y="26"/>
                  </a:lnTo>
                  <a:lnTo>
                    <a:pt x="95" y="26"/>
                  </a:lnTo>
                  <a:lnTo>
                    <a:pt x="68" y="26"/>
                  </a:lnTo>
                  <a:lnTo>
                    <a:pt x="68" y="33"/>
                  </a:lnTo>
                  <a:lnTo>
                    <a:pt x="49" y="26"/>
                  </a:lnTo>
                  <a:lnTo>
                    <a:pt x="36" y="17"/>
                  </a:lnTo>
                  <a:lnTo>
                    <a:pt x="18" y="0"/>
                  </a:lnTo>
                  <a:lnTo>
                    <a:pt x="0" y="0"/>
                  </a:lnTo>
                  <a:lnTo>
                    <a:pt x="0" y="13"/>
                  </a:lnTo>
                  <a:lnTo>
                    <a:pt x="0" y="26"/>
                  </a:lnTo>
                  <a:lnTo>
                    <a:pt x="0" y="39"/>
                  </a:lnTo>
                  <a:lnTo>
                    <a:pt x="0" y="54"/>
                  </a:lnTo>
                  <a:lnTo>
                    <a:pt x="23" y="60"/>
                  </a:lnTo>
                  <a:lnTo>
                    <a:pt x="53" y="60"/>
                  </a:lnTo>
                  <a:lnTo>
                    <a:pt x="49" y="83"/>
                  </a:lnTo>
                  <a:lnTo>
                    <a:pt x="52" y="107"/>
                  </a:lnTo>
                  <a:lnTo>
                    <a:pt x="60" y="121"/>
                  </a:lnTo>
                  <a:lnTo>
                    <a:pt x="68" y="12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2" name="Freeform 31"/>
            <p:cNvSpPr>
              <a:spLocks/>
            </p:cNvSpPr>
            <p:nvPr/>
          </p:nvSpPr>
          <p:spPr bwMode="auto">
            <a:xfrm>
              <a:off x="8161165" y="5153316"/>
              <a:ext cx="213345" cy="239992"/>
            </a:xfrm>
            <a:custGeom>
              <a:avLst/>
              <a:gdLst/>
              <a:ahLst/>
              <a:cxnLst>
                <a:cxn ang="0">
                  <a:pos x="57" y="61"/>
                </a:cxn>
                <a:cxn ang="0">
                  <a:pos x="47" y="23"/>
                </a:cxn>
                <a:cxn ang="0">
                  <a:pos x="47" y="11"/>
                </a:cxn>
                <a:cxn ang="0">
                  <a:pos x="47" y="0"/>
                </a:cxn>
                <a:cxn ang="0">
                  <a:pos x="57" y="0"/>
                </a:cxn>
                <a:cxn ang="0">
                  <a:pos x="76" y="0"/>
                </a:cxn>
                <a:cxn ang="0">
                  <a:pos x="104" y="18"/>
                </a:cxn>
                <a:cxn ang="0">
                  <a:pos x="128" y="41"/>
                </a:cxn>
                <a:cxn ang="0">
                  <a:pos x="128" y="41"/>
                </a:cxn>
                <a:cxn ang="0">
                  <a:pos x="133" y="42"/>
                </a:cxn>
                <a:cxn ang="0">
                  <a:pos x="144" y="43"/>
                </a:cxn>
                <a:cxn ang="0">
                  <a:pos x="144" y="43"/>
                </a:cxn>
                <a:cxn ang="0">
                  <a:pos x="160" y="43"/>
                </a:cxn>
                <a:cxn ang="0">
                  <a:pos x="160" y="43"/>
                </a:cxn>
                <a:cxn ang="0">
                  <a:pos x="183" y="43"/>
                </a:cxn>
                <a:cxn ang="0">
                  <a:pos x="229" y="61"/>
                </a:cxn>
                <a:cxn ang="0">
                  <a:pos x="255" y="88"/>
                </a:cxn>
                <a:cxn ang="0">
                  <a:pos x="255" y="107"/>
                </a:cxn>
                <a:cxn ang="0">
                  <a:pos x="265" y="149"/>
                </a:cxn>
                <a:cxn ang="0">
                  <a:pos x="278" y="149"/>
                </a:cxn>
                <a:cxn ang="0">
                  <a:pos x="287" y="149"/>
                </a:cxn>
                <a:cxn ang="0">
                  <a:pos x="287" y="174"/>
                </a:cxn>
                <a:cxn ang="0">
                  <a:pos x="301" y="174"/>
                </a:cxn>
                <a:cxn ang="0">
                  <a:pos x="319" y="192"/>
                </a:cxn>
                <a:cxn ang="0">
                  <a:pos x="346" y="192"/>
                </a:cxn>
                <a:cxn ang="0">
                  <a:pos x="319" y="227"/>
                </a:cxn>
                <a:cxn ang="0">
                  <a:pos x="302" y="238"/>
                </a:cxn>
                <a:cxn ang="0">
                  <a:pos x="278" y="275"/>
                </a:cxn>
                <a:cxn ang="0">
                  <a:pos x="250" y="286"/>
                </a:cxn>
                <a:cxn ang="0">
                  <a:pos x="197" y="286"/>
                </a:cxn>
                <a:cxn ang="0">
                  <a:pos x="186" y="302"/>
                </a:cxn>
                <a:cxn ang="0">
                  <a:pos x="150" y="302"/>
                </a:cxn>
                <a:cxn ang="0">
                  <a:pos x="139" y="333"/>
                </a:cxn>
                <a:cxn ang="0">
                  <a:pos x="133" y="354"/>
                </a:cxn>
                <a:cxn ang="0">
                  <a:pos x="123" y="365"/>
                </a:cxn>
                <a:cxn ang="0">
                  <a:pos x="115" y="375"/>
                </a:cxn>
                <a:cxn ang="0">
                  <a:pos x="100" y="375"/>
                </a:cxn>
                <a:cxn ang="0">
                  <a:pos x="87" y="353"/>
                </a:cxn>
                <a:cxn ang="0">
                  <a:pos x="55" y="336"/>
                </a:cxn>
                <a:cxn ang="0">
                  <a:pos x="36" y="321"/>
                </a:cxn>
                <a:cxn ang="0">
                  <a:pos x="36" y="310"/>
                </a:cxn>
                <a:cxn ang="0">
                  <a:pos x="36" y="296"/>
                </a:cxn>
                <a:cxn ang="0">
                  <a:pos x="36" y="279"/>
                </a:cxn>
                <a:cxn ang="0">
                  <a:pos x="36" y="265"/>
                </a:cxn>
                <a:cxn ang="0">
                  <a:pos x="36" y="231"/>
                </a:cxn>
                <a:cxn ang="0">
                  <a:pos x="36" y="221"/>
                </a:cxn>
                <a:cxn ang="0">
                  <a:pos x="36" y="200"/>
                </a:cxn>
                <a:cxn ang="0">
                  <a:pos x="15" y="164"/>
                </a:cxn>
                <a:cxn ang="0">
                  <a:pos x="0" y="153"/>
                </a:cxn>
                <a:cxn ang="0">
                  <a:pos x="0" y="135"/>
                </a:cxn>
                <a:cxn ang="0">
                  <a:pos x="0" y="127"/>
                </a:cxn>
                <a:cxn ang="0">
                  <a:pos x="15" y="111"/>
                </a:cxn>
                <a:cxn ang="0">
                  <a:pos x="36" y="103"/>
                </a:cxn>
                <a:cxn ang="0">
                  <a:pos x="57" y="88"/>
                </a:cxn>
                <a:cxn ang="0">
                  <a:pos x="57" y="61"/>
                </a:cxn>
              </a:cxnLst>
              <a:rect l="0" t="0" r="r" b="b"/>
              <a:pathLst>
                <a:path w="346" h="375">
                  <a:moveTo>
                    <a:pt x="57" y="61"/>
                  </a:moveTo>
                  <a:lnTo>
                    <a:pt x="47" y="23"/>
                  </a:lnTo>
                  <a:lnTo>
                    <a:pt x="47" y="11"/>
                  </a:lnTo>
                  <a:lnTo>
                    <a:pt x="47" y="0"/>
                  </a:lnTo>
                  <a:lnTo>
                    <a:pt x="57" y="0"/>
                  </a:lnTo>
                  <a:lnTo>
                    <a:pt x="76" y="0"/>
                  </a:lnTo>
                  <a:lnTo>
                    <a:pt x="104" y="18"/>
                  </a:lnTo>
                  <a:lnTo>
                    <a:pt x="128" y="41"/>
                  </a:lnTo>
                  <a:lnTo>
                    <a:pt x="128" y="41"/>
                  </a:lnTo>
                  <a:lnTo>
                    <a:pt x="133" y="42"/>
                  </a:lnTo>
                  <a:lnTo>
                    <a:pt x="144" y="43"/>
                  </a:lnTo>
                  <a:lnTo>
                    <a:pt x="144" y="43"/>
                  </a:lnTo>
                  <a:lnTo>
                    <a:pt x="160" y="43"/>
                  </a:lnTo>
                  <a:lnTo>
                    <a:pt x="160" y="43"/>
                  </a:lnTo>
                  <a:lnTo>
                    <a:pt x="183" y="43"/>
                  </a:lnTo>
                  <a:lnTo>
                    <a:pt x="229" y="61"/>
                  </a:lnTo>
                  <a:lnTo>
                    <a:pt x="255" y="88"/>
                  </a:lnTo>
                  <a:lnTo>
                    <a:pt x="255" y="107"/>
                  </a:lnTo>
                  <a:lnTo>
                    <a:pt x="265" y="149"/>
                  </a:lnTo>
                  <a:lnTo>
                    <a:pt x="278" y="149"/>
                  </a:lnTo>
                  <a:lnTo>
                    <a:pt x="287" y="149"/>
                  </a:lnTo>
                  <a:lnTo>
                    <a:pt x="287" y="174"/>
                  </a:lnTo>
                  <a:lnTo>
                    <a:pt x="301" y="174"/>
                  </a:lnTo>
                  <a:lnTo>
                    <a:pt x="319" y="192"/>
                  </a:lnTo>
                  <a:lnTo>
                    <a:pt x="346" y="192"/>
                  </a:lnTo>
                  <a:lnTo>
                    <a:pt x="319" y="227"/>
                  </a:lnTo>
                  <a:lnTo>
                    <a:pt x="302" y="238"/>
                  </a:lnTo>
                  <a:lnTo>
                    <a:pt x="278" y="275"/>
                  </a:lnTo>
                  <a:lnTo>
                    <a:pt x="250" y="286"/>
                  </a:lnTo>
                  <a:lnTo>
                    <a:pt x="197" y="286"/>
                  </a:lnTo>
                  <a:lnTo>
                    <a:pt x="186" y="302"/>
                  </a:lnTo>
                  <a:lnTo>
                    <a:pt x="150" y="302"/>
                  </a:lnTo>
                  <a:lnTo>
                    <a:pt x="139" y="333"/>
                  </a:lnTo>
                  <a:lnTo>
                    <a:pt x="133" y="354"/>
                  </a:lnTo>
                  <a:lnTo>
                    <a:pt x="123" y="365"/>
                  </a:lnTo>
                  <a:lnTo>
                    <a:pt x="115" y="375"/>
                  </a:lnTo>
                  <a:lnTo>
                    <a:pt x="100" y="375"/>
                  </a:lnTo>
                  <a:lnTo>
                    <a:pt x="87" y="353"/>
                  </a:lnTo>
                  <a:lnTo>
                    <a:pt x="55" y="336"/>
                  </a:lnTo>
                  <a:lnTo>
                    <a:pt x="36" y="321"/>
                  </a:lnTo>
                  <a:lnTo>
                    <a:pt x="36" y="310"/>
                  </a:lnTo>
                  <a:lnTo>
                    <a:pt x="36" y="296"/>
                  </a:lnTo>
                  <a:lnTo>
                    <a:pt x="36" y="279"/>
                  </a:lnTo>
                  <a:lnTo>
                    <a:pt x="36" y="265"/>
                  </a:lnTo>
                  <a:lnTo>
                    <a:pt x="36" y="231"/>
                  </a:lnTo>
                  <a:lnTo>
                    <a:pt x="36" y="221"/>
                  </a:lnTo>
                  <a:lnTo>
                    <a:pt x="36" y="200"/>
                  </a:lnTo>
                  <a:lnTo>
                    <a:pt x="15" y="164"/>
                  </a:lnTo>
                  <a:lnTo>
                    <a:pt x="0" y="153"/>
                  </a:lnTo>
                  <a:lnTo>
                    <a:pt x="0" y="135"/>
                  </a:lnTo>
                  <a:lnTo>
                    <a:pt x="0" y="127"/>
                  </a:lnTo>
                  <a:lnTo>
                    <a:pt x="15" y="111"/>
                  </a:lnTo>
                  <a:lnTo>
                    <a:pt x="36" y="103"/>
                  </a:lnTo>
                  <a:lnTo>
                    <a:pt x="57" y="88"/>
                  </a:lnTo>
                  <a:lnTo>
                    <a:pt x="57" y="61"/>
                  </a:lnTo>
                  <a:close/>
                </a:path>
              </a:pathLst>
            </a:custGeom>
            <a:grpFill/>
            <a:ln w="6350">
              <a:solidFill>
                <a:schemeClr val="bg1">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grpSp>
      <p:sp>
        <p:nvSpPr>
          <p:cNvPr id="33" name="Text Placeholder 2"/>
          <p:cNvSpPr txBox="1">
            <a:spLocks/>
          </p:cNvSpPr>
          <p:nvPr/>
        </p:nvSpPr>
        <p:spPr>
          <a:xfrm>
            <a:off x="1108930" y="2293409"/>
            <a:ext cx="3771844" cy="1207396"/>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34" name="Group 33"/>
          <p:cNvGrpSpPr/>
          <p:nvPr/>
        </p:nvGrpSpPr>
        <p:grpSpPr>
          <a:xfrm>
            <a:off x="1195520" y="3612217"/>
            <a:ext cx="3445398" cy="1649523"/>
            <a:chOff x="7968559" y="4221428"/>
            <a:chExt cx="3445398" cy="1649523"/>
          </a:xfrm>
        </p:grpSpPr>
        <p:grpSp>
          <p:nvGrpSpPr>
            <p:cNvPr id="35" name="Group 34"/>
            <p:cNvGrpSpPr/>
            <p:nvPr/>
          </p:nvGrpSpPr>
          <p:grpSpPr>
            <a:xfrm>
              <a:off x="7968559" y="4221428"/>
              <a:ext cx="3445398" cy="1649523"/>
              <a:chOff x="1411940" y="4306096"/>
              <a:chExt cx="3800809" cy="1649523"/>
            </a:xfrm>
          </p:grpSpPr>
          <p:sp>
            <p:nvSpPr>
              <p:cNvPr id="39" name="Rectangle 38"/>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40" name="Rounded Rectangle 39"/>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1" name="Rounded Rectangle 40"/>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2" name="Rectangle 41"/>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43" name="Rectangle 42"/>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44" name="Rounded Rectangle 43"/>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5" name="Rounded Rectangle 44"/>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46" name="Rectangle 45"/>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47" name="Rectangle 46"/>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48" name="Rounded Rectangle 47"/>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49" name="Rounded Rectangle 48"/>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50" name="Rectangle 49"/>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36" name="Oval 35"/>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70985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74145" y="-2674146"/>
            <a:ext cx="6858001" cy="12206291"/>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178</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2539723" y="3545382"/>
            <a:ext cx="7112556"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FLAT</a:t>
            </a:r>
            <a:r>
              <a:rPr lang="id-ID" sz="4400" spc="-150">
                <a:solidFill>
                  <a:schemeClr val="accent3"/>
                </a:solidFill>
                <a:latin typeface="Roboto Thin" pitchFamily="2" charset="0"/>
                <a:ea typeface="Roboto Thin" pitchFamily="2" charset="0"/>
              </a:rPr>
              <a:t> CONCEPT</a:t>
            </a:r>
          </a:p>
        </p:txBody>
      </p:sp>
      <p:sp>
        <p:nvSpPr>
          <p:cNvPr id="15" name="TextBox 14"/>
          <p:cNvSpPr txBox="1"/>
          <p:nvPr/>
        </p:nvSpPr>
        <p:spPr>
          <a:xfrm>
            <a:off x="3075390" y="4101292"/>
            <a:ext cx="6026930" cy="769441"/>
          </a:xfrm>
          <a:prstGeom prst="rect">
            <a:avLst/>
          </a:prstGeom>
          <a:noFill/>
        </p:spPr>
        <p:txBody>
          <a:bodyPr wrap="square" rtlCol="0">
            <a:spAutoFit/>
          </a:bodyPr>
          <a:lstStyle/>
          <a:p>
            <a:pPr algn="ctr"/>
            <a:r>
              <a:rPr lang="id-ID" sz="4400" spc="-150">
                <a:solidFill>
                  <a:schemeClr val="accent3"/>
                </a:solidFill>
                <a:latin typeface="Roboto Thin" pitchFamily="2" charset="0"/>
                <a:ea typeface="Roboto Thin" pitchFamily="2" charset="0"/>
              </a:rPr>
              <a:t>AMAZING</a:t>
            </a:r>
            <a:r>
              <a:rPr lang="id-ID" sz="4400" spc="-150">
                <a:solidFill>
                  <a:schemeClr val="accent3"/>
                </a:solidFill>
                <a:latin typeface="+mj-lt"/>
                <a:ea typeface="Roboto Thin" pitchFamily="2" charset="0"/>
              </a:rPr>
              <a:t> SLIDES</a:t>
            </a:r>
          </a:p>
        </p:txBody>
      </p:sp>
      <p:sp>
        <p:nvSpPr>
          <p:cNvPr id="16" name="Rectangle 15"/>
          <p:cNvSpPr/>
          <p:nvPr/>
        </p:nvSpPr>
        <p:spPr>
          <a:xfrm>
            <a:off x="2865164" y="4804479"/>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557547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a:gsLst>
            <a:gs pos="0">
              <a:schemeClr val="accent5">
                <a:lumMod val="75000"/>
              </a:schemeClr>
            </a:gs>
            <a:gs pos="100000">
              <a:schemeClr val="accent2">
                <a:lumMod val="75000"/>
              </a:schemeClr>
            </a:gs>
          </a:gsLst>
          <a:lin ang="2700000" scaled="0"/>
        </a:gradFill>
        <a:effectLst/>
      </p:bgPr>
    </p:bg>
    <p:spTree>
      <p:nvGrpSpPr>
        <p:cNvPr id="1" name=""/>
        <p:cNvGrpSpPr/>
        <p:nvPr/>
      </p:nvGrpSpPr>
      <p:grpSpPr>
        <a:xfrm>
          <a:off x="0" y="0"/>
          <a:ext cx="0" cy="0"/>
          <a:chOff x="0" y="0"/>
          <a:chExt cx="0" cy="0"/>
        </a:xfrm>
      </p:grpSpPr>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179</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21" name="Group 974"/>
          <p:cNvGrpSpPr>
            <a:grpSpLocks noChangeAspect="1"/>
          </p:cNvGrpSpPr>
          <p:nvPr/>
        </p:nvGrpSpPr>
        <p:grpSpPr bwMode="auto">
          <a:xfrm>
            <a:off x="2508445" y="1698358"/>
            <a:ext cx="6821488" cy="4270375"/>
            <a:chOff x="1476" y="984"/>
            <a:chExt cx="4297" cy="2690"/>
          </a:xfrm>
        </p:grpSpPr>
        <p:sp>
          <p:nvSpPr>
            <p:cNvPr id="22" name="Freeform 975"/>
            <p:cNvSpPr>
              <a:spLocks noEditPoints="1"/>
            </p:cNvSpPr>
            <p:nvPr/>
          </p:nvSpPr>
          <p:spPr bwMode="auto">
            <a:xfrm>
              <a:off x="1476" y="1187"/>
              <a:ext cx="4297" cy="2487"/>
            </a:xfrm>
            <a:custGeom>
              <a:avLst/>
              <a:gdLst>
                <a:gd name="T0" fmla="*/ 556 w 1816"/>
                <a:gd name="T1" fmla="*/ 1050 h 1050"/>
                <a:gd name="T2" fmla="*/ 441 w 1816"/>
                <a:gd name="T3" fmla="*/ 1023 h 1050"/>
                <a:gd name="T4" fmla="*/ 48 w 1816"/>
                <a:gd name="T5" fmla="*/ 796 h 1050"/>
                <a:gd name="T6" fmla="*/ 0 w 1816"/>
                <a:gd name="T7" fmla="*/ 729 h 1050"/>
                <a:gd name="T8" fmla="*/ 48 w 1816"/>
                <a:gd name="T9" fmla="*/ 661 h 1050"/>
                <a:gd name="T10" fmla="*/ 1146 w 1816"/>
                <a:gd name="T11" fmla="*/ 27 h 1050"/>
                <a:gd name="T12" fmla="*/ 1261 w 1816"/>
                <a:gd name="T13" fmla="*/ 0 h 1050"/>
                <a:gd name="T14" fmla="*/ 1376 w 1816"/>
                <a:gd name="T15" fmla="*/ 27 h 1050"/>
                <a:gd name="T16" fmla="*/ 1768 w 1816"/>
                <a:gd name="T17" fmla="*/ 254 h 1050"/>
                <a:gd name="T18" fmla="*/ 1816 w 1816"/>
                <a:gd name="T19" fmla="*/ 321 h 1050"/>
                <a:gd name="T20" fmla="*/ 1768 w 1816"/>
                <a:gd name="T21" fmla="*/ 389 h 1050"/>
                <a:gd name="T22" fmla="*/ 670 w 1816"/>
                <a:gd name="T23" fmla="*/ 1023 h 1050"/>
                <a:gd name="T24" fmla="*/ 556 w 1816"/>
                <a:gd name="T25" fmla="*/ 1050 h 1050"/>
                <a:gd name="T26" fmla="*/ 1261 w 1816"/>
                <a:gd name="T27" fmla="*/ 4 h 1050"/>
                <a:gd name="T28" fmla="*/ 1148 w 1816"/>
                <a:gd name="T29" fmla="*/ 31 h 1050"/>
                <a:gd name="T30" fmla="*/ 50 w 1816"/>
                <a:gd name="T31" fmla="*/ 665 h 1050"/>
                <a:gd name="T32" fmla="*/ 4 w 1816"/>
                <a:gd name="T33" fmla="*/ 729 h 1050"/>
                <a:gd name="T34" fmla="*/ 50 w 1816"/>
                <a:gd name="T35" fmla="*/ 793 h 1050"/>
                <a:gd name="T36" fmla="*/ 443 w 1816"/>
                <a:gd name="T37" fmla="*/ 1019 h 1050"/>
                <a:gd name="T38" fmla="*/ 556 w 1816"/>
                <a:gd name="T39" fmla="*/ 1046 h 1050"/>
                <a:gd name="T40" fmla="*/ 668 w 1816"/>
                <a:gd name="T41" fmla="*/ 1019 h 1050"/>
                <a:gd name="T42" fmla="*/ 1766 w 1816"/>
                <a:gd name="T43" fmla="*/ 385 h 1050"/>
                <a:gd name="T44" fmla="*/ 1812 w 1816"/>
                <a:gd name="T45" fmla="*/ 321 h 1050"/>
                <a:gd name="T46" fmla="*/ 1766 w 1816"/>
                <a:gd name="T47" fmla="*/ 257 h 1050"/>
                <a:gd name="T48" fmla="*/ 1374 w 1816"/>
                <a:gd name="T49" fmla="*/ 31 h 1050"/>
                <a:gd name="T50" fmla="*/ 1261 w 1816"/>
                <a:gd name="T51" fmla="*/ 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16" h="1050">
                  <a:moveTo>
                    <a:pt x="556" y="1050"/>
                  </a:moveTo>
                  <a:cubicBezTo>
                    <a:pt x="512" y="1050"/>
                    <a:pt x="471" y="1040"/>
                    <a:pt x="441" y="1023"/>
                  </a:cubicBezTo>
                  <a:cubicBezTo>
                    <a:pt x="48" y="796"/>
                    <a:pt x="48" y="796"/>
                    <a:pt x="48" y="796"/>
                  </a:cubicBezTo>
                  <a:cubicBezTo>
                    <a:pt x="17" y="778"/>
                    <a:pt x="0" y="754"/>
                    <a:pt x="0" y="729"/>
                  </a:cubicBezTo>
                  <a:cubicBezTo>
                    <a:pt x="0" y="703"/>
                    <a:pt x="17" y="679"/>
                    <a:pt x="48" y="661"/>
                  </a:cubicBezTo>
                  <a:cubicBezTo>
                    <a:pt x="1146" y="27"/>
                    <a:pt x="1146" y="27"/>
                    <a:pt x="1146" y="27"/>
                  </a:cubicBezTo>
                  <a:cubicBezTo>
                    <a:pt x="1177" y="10"/>
                    <a:pt x="1218" y="0"/>
                    <a:pt x="1261" y="0"/>
                  </a:cubicBezTo>
                  <a:cubicBezTo>
                    <a:pt x="1304" y="0"/>
                    <a:pt x="1345" y="10"/>
                    <a:pt x="1376" y="27"/>
                  </a:cubicBezTo>
                  <a:cubicBezTo>
                    <a:pt x="1768" y="254"/>
                    <a:pt x="1768" y="254"/>
                    <a:pt x="1768" y="254"/>
                  </a:cubicBezTo>
                  <a:cubicBezTo>
                    <a:pt x="1799" y="272"/>
                    <a:pt x="1816" y="296"/>
                    <a:pt x="1816" y="321"/>
                  </a:cubicBezTo>
                  <a:cubicBezTo>
                    <a:pt x="1816" y="347"/>
                    <a:pt x="1799" y="371"/>
                    <a:pt x="1768" y="389"/>
                  </a:cubicBezTo>
                  <a:cubicBezTo>
                    <a:pt x="670" y="1023"/>
                    <a:pt x="670" y="1023"/>
                    <a:pt x="670" y="1023"/>
                  </a:cubicBezTo>
                  <a:cubicBezTo>
                    <a:pt x="640" y="1040"/>
                    <a:pt x="599" y="1050"/>
                    <a:pt x="556" y="1050"/>
                  </a:cubicBezTo>
                  <a:close/>
                  <a:moveTo>
                    <a:pt x="1261" y="4"/>
                  </a:moveTo>
                  <a:cubicBezTo>
                    <a:pt x="1218" y="4"/>
                    <a:pt x="1178" y="13"/>
                    <a:pt x="1148" y="31"/>
                  </a:cubicBezTo>
                  <a:cubicBezTo>
                    <a:pt x="50" y="665"/>
                    <a:pt x="50" y="665"/>
                    <a:pt x="50" y="665"/>
                  </a:cubicBezTo>
                  <a:cubicBezTo>
                    <a:pt x="21" y="682"/>
                    <a:pt x="4" y="705"/>
                    <a:pt x="4" y="729"/>
                  </a:cubicBezTo>
                  <a:cubicBezTo>
                    <a:pt x="4" y="753"/>
                    <a:pt x="21" y="775"/>
                    <a:pt x="50" y="793"/>
                  </a:cubicBezTo>
                  <a:cubicBezTo>
                    <a:pt x="443" y="1019"/>
                    <a:pt x="443" y="1019"/>
                    <a:pt x="443" y="1019"/>
                  </a:cubicBezTo>
                  <a:cubicBezTo>
                    <a:pt x="473" y="1036"/>
                    <a:pt x="513" y="1046"/>
                    <a:pt x="556" y="1046"/>
                  </a:cubicBezTo>
                  <a:cubicBezTo>
                    <a:pt x="598" y="1046"/>
                    <a:pt x="638" y="1036"/>
                    <a:pt x="668" y="1019"/>
                  </a:cubicBezTo>
                  <a:cubicBezTo>
                    <a:pt x="1766" y="385"/>
                    <a:pt x="1766" y="385"/>
                    <a:pt x="1766" y="385"/>
                  </a:cubicBezTo>
                  <a:cubicBezTo>
                    <a:pt x="1796" y="368"/>
                    <a:pt x="1812" y="345"/>
                    <a:pt x="1812" y="321"/>
                  </a:cubicBezTo>
                  <a:cubicBezTo>
                    <a:pt x="1812" y="297"/>
                    <a:pt x="1796" y="275"/>
                    <a:pt x="1766" y="257"/>
                  </a:cubicBezTo>
                  <a:cubicBezTo>
                    <a:pt x="1374" y="31"/>
                    <a:pt x="1374" y="31"/>
                    <a:pt x="1374" y="31"/>
                  </a:cubicBezTo>
                  <a:cubicBezTo>
                    <a:pt x="1344" y="13"/>
                    <a:pt x="1304" y="4"/>
                    <a:pt x="1261" y="4"/>
                  </a:cubicBezTo>
                  <a:close/>
                </a:path>
              </a:pathLst>
            </a:custGeom>
            <a:solidFill>
              <a:srgbClr val="F8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976"/>
            <p:cNvSpPr>
              <a:spLocks noEditPoints="1"/>
            </p:cNvSpPr>
            <p:nvPr/>
          </p:nvSpPr>
          <p:spPr bwMode="auto">
            <a:xfrm>
              <a:off x="1476" y="984"/>
              <a:ext cx="4297" cy="2487"/>
            </a:xfrm>
            <a:custGeom>
              <a:avLst/>
              <a:gdLst>
                <a:gd name="T0" fmla="*/ 556 w 1816"/>
                <a:gd name="T1" fmla="*/ 1050 h 1050"/>
                <a:gd name="T2" fmla="*/ 441 w 1816"/>
                <a:gd name="T3" fmla="*/ 1023 h 1050"/>
                <a:gd name="T4" fmla="*/ 48 w 1816"/>
                <a:gd name="T5" fmla="*/ 796 h 1050"/>
                <a:gd name="T6" fmla="*/ 0 w 1816"/>
                <a:gd name="T7" fmla="*/ 729 h 1050"/>
                <a:gd name="T8" fmla="*/ 48 w 1816"/>
                <a:gd name="T9" fmla="*/ 661 h 1050"/>
                <a:gd name="T10" fmla="*/ 1146 w 1816"/>
                <a:gd name="T11" fmla="*/ 27 h 1050"/>
                <a:gd name="T12" fmla="*/ 1261 w 1816"/>
                <a:gd name="T13" fmla="*/ 0 h 1050"/>
                <a:gd name="T14" fmla="*/ 1376 w 1816"/>
                <a:gd name="T15" fmla="*/ 27 h 1050"/>
                <a:gd name="T16" fmla="*/ 1768 w 1816"/>
                <a:gd name="T17" fmla="*/ 254 h 1050"/>
                <a:gd name="T18" fmla="*/ 1816 w 1816"/>
                <a:gd name="T19" fmla="*/ 321 h 1050"/>
                <a:gd name="T20" fmla="*/ 1768 w 1816"/>
                <a:gd name="T21" fmla="*/ 389 h 1050"/>
                <a:gd name="T22" fmla="*/ 670 w 1816"/>
                <a:gd name="T23" fmla="*/ 1023 h 1050"/>
                <a:gd name="T24" fmla="*/ 556 w 1816"/>
                <a:gd name="T25" fmla="*/ 1050 h 1050"/>
                <a:gd name="T26" fmla="*/ 1261 w 1816"/>
                <a:gd name="T27" fmla="*/ 4 h 1050"/>
                <a:gd name="T28" fmla="*/ 1148 w 1816"/>
                <a:gd name="T29" fmla="*/ 31 h 1050"/>
                <a:gd name="T30" fmla="*/ 50 w 1816"/>
                <a:gd name="T31" fmla="*/ 665 h 1050"/>
                <a:gd name="T32" fmla="*/ 4 w 1816"/>
                <a:gd name="T33" fmla="*/ 729 h 1050"/>
                <a:gd name="T34" fmla="*/ 50 w 1816"/>
                <a:gd name="T35" fmla="*/ 793 h 1050"/>
                <a:gd name="T36" fmla="*/ 443 w 1816"/>
                <a:gd name="T37" fmla="*/ 1019 h 1050"/>
                <a:gd name="T38" fmla="*/ 556 w 1816"/>
                <a:gd name="T39" fmla="*/ 1046 h 1050"/>
                <a:gd name="T40" fmla="*/ 668 w 1816"/>
                <a:gd name="T41" fmla="*/ 1019 h 1050"/>
                <a:gd name="T42" fmla="*/ 1766 w 1816"/>
                <a:gd name="T43" fmla="*/ 385 h 1050"/>
                <a:gd name="T44" fmla="*/ 1812 w 1816"/>
                <a:gd name="T45" fmla="*/ 321 h 1050"/>
                <a:gd name="T46" fmla="*/ 1766 w 1816"/>
                <a:gd name="T47" fmla="*/ 257 h 1050"/>
                <a:gd name="T48" fmla="*/ 1374 w 1816"/>
                <a:gd name="T49" fmla="*/ 31 h 1050"/>
                <a:gd name="T50" fmla="*/ 1261 w 1816"/>
                <a:gd name="T51" fmla="*/ 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16" h="1050">
                  <a:moveTo>
                    <a:pt x="556" y="1050"/>
                  </a:moveTo>
                  <a:cubicBezTo>
                    <a:pt x="512" y="1050"/>
                    <a:pt x="471" y="1040"/>
                    <a:pt x="441" y="1023"/>
                  </a:cubicBezTo>
                  <a:cubicBezTo>
                    <a:pt x="48" y="796"/>
                    <a:pt x="48" y="796"/>
                    <a:pt x="48" y="796"/>
                  </a:cubicBezTo>
                  <a:cubicBezTo>
                    <a:pt x="17" y="778"/>
                    <a:pt x="0" y="754"/>
                    <a:pt x="0" y="729"/>
                  </a:cubicBezTo>
                  <a:cubicBezTo>
                    <a:pt x="0" y="703"/>
                    <a:pt x="17" y="679"/>
                    <a:pt x="48" y="661"/>
                  </a:cubicBezTo>
                  <a:cubicBezTo>
                    <a:pt x="1146" y="27"/>
                    <a:pt x="1146" y="27"/>
                    <a:pt x="1146" y="27"/>
                  </a:cubicBezTo>
                  <a:cubicBezTo>
                    <a:pt x="1177" y="10"/>
                    <a:pt x="1218" y="0"/>
                    <a:pt x="1261" y="0"/>
                  </a:cubicBezTo>
                  <a:cubicBezTo>
                    <a:pt x="1304" y="0"/>
                    <a:pt x="1345" y="10"/>
                    <a:pt x="1376" y="27"/>
                  </a:cubicBezTo>
                  <a:cubicBezTo>
                    <a:pt x="1768" y="254"/>
                    <a:pt x="1768" y="254"/>
                    <a:pt x="1768" y="254"/>
                  </a:cubicBezTo>
                  <a:cubicBezTo>
                    <a:pt x="1799" y="272"/>
                    <a:pt x="1816" y="296"/>
                    <a:pt x="1816" y="321"/>
                  </a:cubicBezTo>
                  <a:cubicBezTo>
                    <a:pt x="1816" y="347"/>
                    <a:pt x="1799" y="371"/>
                    <a:pt x="1768" y="389"/>
                  </a:cubicBezTo>
                  <a:cubicBezTo>
                    <a:pt x="670" y="1023"/>
                    <a:pt x="670" y="1023"/>
                    <a:pt x="670" y="1023"/>
                  </a:cubicBezTo>
                  <a:cubicBezTo>
                    <a:pt x="640" y="1040"/>
                    <a:pt x="599" y="1050"/>
                    <a:pt x="556" y="1050"/>
                  </a:cubicBezTo>
                  <a:close/>
                  <a:moveTo>
                    <a:pt x="1261" y="4"/>
                  </a:moveTo>
                  <a:cubicBezTo>
                    <a:pt x="1218" y="4"/>
                    <a:pt x="1178" y="13"/>
                    <a:pt x="1148" y="31"/>
                  </a:cubicBezTo>
                  <a:cubicBezTo>
                    <a:pt x="50" y="665"/>
                    <a:pt x="50" y="665"/>
                    <a:pt x="50" y="665"/>
                  </a:cubicBezTo>
                  <a:cubicBezTo>
                    <a:pt x="21" y="682"/>
                    <a:pt x="4" y="705"/>
                    <a:pt x="4" y="729"/>
                  </a:cubicBezTo>
                  <a:cubicBezTo>
                    <a:pt x="4" y="753"/>
                    <a:pt x="21" y="775"/>
                    <a:pt x="50" y="793"/>
                  </a:cubicBezTo>
                  <a:cubicBezTo>
                    <a:pt x="443" y="1019"/>
                    <a:pt x="443" y="1019"/>
                    <a:pt x="443" y="1019"/>
                  </a:cubicBezTo>
                  <a:cubicBezTo>
                    <a:pt x="473" y="1037"/>
                    <a:pt x="513" y="1046"/>
                    <a:pt x="556" y="1046"/>
                  </a:cubicBezTo>
                  <a:cubicBezTo>
                    <a:pt x="598" y="1046"/>
                    <a:pt x="638" y="1037"/>
                    <a:pt x="668" y="1019"/>
                  </a:cubicBezTo>
                  <a:cubicBezTo>
                    <a:pt x="1766" y="385"/>
                    <a:pt x="1766" y="385"/>
                    <a:pt x="1766" y="385"/>
                  </a:cubicBezTo>
                  <a:cubicBezTo>
                    <a:pt x="1796" y="368"/>
                    <a:pt x="1812" y="345"/>
                    <a:pt x="1812" y="321"/>
                  </a:cubicBezTo>
                  <a:cubicBezTo>
                    <a:pt x="1812" y="297"/>
                    <a:pt x="1796" y="275"/>
                    <a:pt x="1766" y="257"/>
                  </a:cubicBezTo>
                  <a:cubicBezTo>
                    <a:pt x="1374" y="31"/>
                    <a:pt x="1374" y="31"/>
                    <a:pt x="1374" y="31"/>
                  </a:cubicBezTo>
                  <a:cubicBezTo>
                    <a:pt x="1344" y="13"/>
                    <a:pt x="1304" y="4"/>
                    <a:pt x="1261" y="4"/>
                  </a:cubicBezTo>
                  <a:close/>
                </a:path>
              </a:pathLst>
            </a:custGeom>
            <a:solidFill>
              <a:srgbClr val="F8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977"/>
            <p:cNvSpPr>
              <a:spLocks/>
            </p:cNvSpPr>
            <p:nvPr/>
          </p:nvSpPr>
          <p:spPr bwMode="auto">
            <a:xfrm>
              <a:off x="4845" y="1303"/>
              <a:ext cx="377" cy="221"/>
            </a:xfrm>
            <a:custGeom>
              <a:avLst/>
              <a:gdLst>
                <a:gd name="T0" fmla="*/ 3 w 159"/>
                <a:gd name="T1" fmla="*/ 2 h 93"/>
                <a:gd name="T2" fmla="*/ 3 w 159"/>
                <a:gd name="T3" fmla="*/ 9 h 93"/>
                <a:gd name="T4" fmla="*/ 144 w 159"/>
                <a:gd name="T5" fmla="*/ 91 h 93"/>
                <a:gd name="T6" fmla="*/ 156 w 159"/>
                <a:gd name="T7" fmla="*/ 91 h 93"/>
                <a:gd name="T8" fmla="*/ 156 w 159"/>
                <a:gd name="T9" fmla="*/ 91 h 93"/>
                <a:gd name="T10" fmla="*/ 156 w 159"/>
                <a:gd name="T11" fmla="*/ 84 h 93"/>
                <a:gd name="T12" fmla="*/ 15 w 159"/>
                <a:gd name="T13" fmla="*/ 2 h 93"/>
                <a:gd name="T14" fmla="*/ 3 w 159"/>
                <a:gd name="T15" fmla="*/ 2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93">
                  <a:moveTo>
                    <a:pt x="3" y="2"/>
                  </a:moveTo>
                  <a:cubicBezTo>
                    <a:pt x="0" y="4"/>
                    <a:pt x="0" y="7"/>
                    <a:pt x="3" y="9"/>
                  </a:cubicBezTo>
                  <a:cubicBezTo>
                    <a:pt x="144" y="91"/>
                    <a:pt x="144" y="91"/>
                    <a:pt x="144" y="91"/>
                  </a:cubicBezTo>
                  <a:cubicBezTo>
                    <a:pt x="147" y="93"/>
                    <a:pt x="152" y="93"/>
                    <a:pt x="156" y="91"/>
                  </a:cubicBezTo>
                  <a:cubicBezTo>
                    <a:pt x="156" y="91"/>
                    <a:pt x="156" y="91"/>
                    <a:pt x="156" y="91"/>
                  </a:cubicBezTo>
                  <a:cubicBezTo>
                    <a:pt x="159" y="89"/>
                    <a:pt x="159" y="86"/>
                    <a:pt x="156" y="84"/>
                  </a:cubicBezTo>
                  <a:cubicBezTo>
                    <a:pt x="15" y="2"/>
                    <a:pt x="15" y="2"/>
                    <a:pt x="15" y="2"/>
                  </a:cubicBezTo>
                  <a:cubicBezTo>
                    <a:pt x="12" y="0"/>
                    <a:pt x="6" y="0"/>
                    <a:pt x="3" y="2"/>
                  </a:cubicBezTo>
                  <a:close/>
                </a:path>
              </a:pathLst>
            </a:custGeom>
            <a:solidFill>
              <a:srgbClr val="F8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978"/>
            <p:cNvSpPr>
              <a:spLocks noEditPoints="1"/>
            </p:cNvSpPr>
            <p:nvPr/>
          </p:nvSpPr>
          <p:spPr bwMode="auto">
            <a:xfrm>
              <a:off x="4838" y="1301"/>
              <a:ext cx="388" cy="225"/>
            </a:xfrm>
            <a:custGeom>
              <a:avLst/>
              <a:gdLst>
                <a:gd name="T0" fmla="*/ 4 w 164"/>
                <a:gd name="T1" fmla="*/ 3 h 95"/>
                <a:gd name="T2" fmla="*/ 19 w 164"/>
                <a:gd name="T3" fmla="*/ 3 h 95"/>
                <a:gd name="T4" fmla="*/ 160 w 164"/>
                <a:gd name="T5" fmla="*/ 84 h 95"/>
                <a:gd name="T6" fmla="*/ 160 w 164"/>
                <a:gd name="T7" fmla="*/ 92 h 95"/>
                <a:gd name="T8" fmla="*/ 145 w 164"/>
                <a:gd name="T9" fmla="*/ 92 h 95"/>
                <a:gd name="T10" fmla="*/ 4 w 164"/>
                <a:gd name="T11" fmla="*/ 11 h 95"/>
                <a:gd name="T12" fmla="*/ 4 w 164"/>
                <a:gd name="T13" fmla="*/ 3 h 95"/>
                <a:gd name="T14" fmla="*/ 16 w 164"/>
                <a:gd name="T15" fmla="*/ 4 h 95"/>
                <a:gd name="T16" fmla="*/ 7 w 164"/>
                <a:gd name="T17" fmla="*/ 4 h 95"/>
                <a:gd name="T18" fmla="*/ 7 w 164"/>
                <a:gd name="T19" fmla="*/ 9 h 95"/>
                <a:gd name="T20" fmla="*/ 148 w 164"/>
                <a:gd name="T21" fmla="*/ 91 h 95"/>
                <a:gd name="T22" fmla="*/ 157 w 164"/>
                <a:gd name="T23" fmla="*/ 91 h 95"/>
                <a:gd name="T24" fmla="*/ 157 w 164"/>
                <a:gd name="T25" fmla="*/ 86 h 95"/>
                <a:gd name="T26" fmla="*/ 16 w 164"/>
                <a:gd name="T27" fmla="*/ 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95">
                  <a:moveTo>
                    <a:pt x="4" y="3"/>
                  </a:moveTo>
                  <a:cubicBezTo>
                    <a:pt x="9" y="0"/>
                    <a:pt x="15" y="0"/>
                    <a:pt x="19" y="3"/>
                  </a:cubicBezTo>
                  <a:cubicBezTo>
                    <a:pt x="160" y="84"/>
                    <a:pt x="160" y="84"/>
                    <a:pt x="160" y="84"/>
                  </a:cubicBezTo>
                  <a:cubicBezTo>
                    <a:pt x="164" y="86"/>
                    <a:pt x="164" y="90"/>
                    <a:pt x="160" y="92"/>
                  </a:cubicBezTo>
                  <a:cubicBezTo>
                    <a:pt x="156" y="95"/>
                    <a:pt x="149" y="95"/>
                    <a:pt x="145" y="92"/>
                  </a:cubicBezTo>
                  <a:cubicBezTo>
                    <a:pt x="4" y="11"/>
                    <a:pt x="4" y="11"/>
                    <a:pt x="4" y="11"/>
                  </a:cubicBezTo>
                  <a:cubicBezTo>
                    <a:pt x="0" y="9"/>
                    <a:pt x="0" y="5"/>
                    <a:pt x="4" y="3"/>
                  </a:cubicBezTo>
                  <a:close/>
                  <a:moveTo>
                    <a:pt x="16" y="4"/>
                  </a:moveTo>
                  <a:cubicBezTo>
                    <a:pt x="14" y="3"/>
                    <a:pt x="10" y="3"/>
                    <a:pt x="7" y="4"/>
                  </a:cubicBezTo>
                  <a:cubicBezTo>
                    <a:pt x="5" y="6"/>
                    <a:pt x="5" y="8"/>
                    <a:pt x="7" y="9"/>
                  </a:cubicBezTo>
                  <a:cubicBezTo>
                    <a:pt x="148" y="91"/>
                    <a:pt x="148" y="91"/>
                    <a:pt x="148" y="91"/>
                  </a:cubicBezTo>
                  <a:cubicBezTo>
                    <a:pt x="151" y="92"/>
                    <a:pt x="155" y="92"/>
                    <a:pt x="157" y="91"/>
                  </a:cubicBezTo>
                  <a:cubicBezTo>
                    <a:pt x="160" y="89"/>
                    <a:pt x="160" y="87"/>
                    <a:pt x="157" y="86"/>
                  </a:cubicBezTo>
                  <a:lnTo>
                    <a:pt x="16" y="4"/>
                  </a:lnTo>
                  <a:close/>
                </a:path>
              </a:pathLst>
            </a:custGeom>
            <a:solidFill>
              <a:srgbClr val="F8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79"/>
            <p:cNvSpPr>
              <a:spLocks noEditPoints="1"/>
            </p:cNvSpPr>
            <p:nvPr/>
          </p:nvSpPr>
          <p:spPr bwMode="auto">
            <a:xfrm>
              <a:off x="2091" y="2888"/>
              <a:ext cx="388" cy="227"/>
            </a:xfrm>
            <a:custGeom>
              <a:avLst/>
              <a:gdLst>
                <a:gd name="T0" fmla="*/ 29 w 164"/>
                <a:gd name="T1" fmla="*/ 17 h 96"/>
                <a:gd name="T2" fmla="*/ 135 w 164"/>
                <a:gd name="T3" fmla="*/ 17 h 96"/>
                <a:gd name="T4" fmla="*/ 135 w 164"/>
                <a:gd name="T5" fmla="*/ 79 h 96"/>
                <a:gd name="T6" fmla="*/ 29 w 164"/>
                <a:gd name="T7" fmla="*/ 79 h 96"/>
                <a:gd name="T8" fmla="*/ 29 w 164"/>
                <a:gd name="T9" fmla="*/ 17 h 96"/>
                <a:gd name="T10" fmla="*/ 32 w 164"/>
                <a:gd name="T11" fmla="*/ 19 h 96"/>
                <a:gd name="T12" fmla="*/ 32 w 164"/>
                <a:gd name="T13" fmla="*/ 77 h 96"/>
                <a:gd name="T14" fmla="*/ 132 w 164"/>
                <a:gd name="T15" fmla="*/ 77 h 96"/>
                <a:gd name="T16" fmla="*/ 132 w 164"/>
                <a:gd name="T17" fmla="*/ 19 h 96"/>
                <a:gd name="T18" fmla="*/ 32 w 164"/>
                <a:gd name="T19" fmla="*/ 1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6">
                  <a:moveTo>
                    <a:pt x="29" y="17"/>
                  </a:moveTo>
                  <a:cubicBezTo>
                    <a:pt x="58" y="0"/>
                    <a:pt x="106" y="0"/>
                    <a:pt x="135" y="17"/>
                  </a:cubicBezTo>
                  <a:cubicBezTo>
                    <a:pt x="164" y="34"/>
                    <a:pt x="164" y="62"/>
                    <a:pt x="135" y="79"/>
                  </a:cubicBezTo>
                  <a:cubicBezTo>
                    <a:pt x="106" y="96"/>
                    <a:pt x="58" y="96"/>
                    <a:pt x="29" y="79"/>
                  </a:cubicBezTo>
                  <a:cubicBezTo>
                    <a:pt x="0" y="62"/>
                    <a:pt x="0" y="34"/>
                    <a:pt x="29" y="17"/>
                  </a:cubicBezTo>
                  <a:close/>
                  <a:moveTo>
                    <a:pt x="32" y="19"/>
                  </a:moveTo>
                  <a:cubicBezTo>
                    <a:pt x="4" y="35"/>
                    <a:pt x="4" y="61"/>
                    <a:pt x="32" y="77"/>
                  </a:cubicBezTo>
                  <a:cubicBezTo>
                    <a:pt x="59" y="93"/>
                    <a:pt x="104" y="93"/>
                    <a:pt x="132" y="77"/>
                  </a:cubicBezTo>
                  <a:cubicBezTo>
                    <a:pt x="160" y="61"/>
                    <a:pt x="160" y="35"/>
                    <a:pt x="132" y="19"/>
                  </a:cubicBezTo>
                  <a:cubicBezTo>
                    <a:pt x="104" y="3"/>
                    <a:pt x="59" y="3"/>
                    <a:pt x="32" y="19"/>
                  </a:cubicBezTo>
                  <a:close/>
                </a:path>
              </a:pathLst>
            </a:custGeom>
            <a:solidFill>
              <a:srgbClr val="F8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980"/>
            <p:cNvSpPr>
              <a:spLocks noChangeArrowheads="1"/>
            </p:cNvSpPr>
            <p:nvPr/>
          </p:nvSpPr>
          <p:spPr bwMode="auto">
            <a:xfrm>
              <a:off x="2832" y="3466"/>
              <a:ext cx="9" cy="201"/>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981"/>
            <p:cNvSpPr>
              <a:spLocks noChangeArrowheads="1"/>
            </p:cNvSpPr>
            <p:nvPr/>
          </p:nvSpPr>
          <p:spPr bwMode="auto">
            <a:xfrm>
              <a:off x="2694" y="3461"/>
              <a:ext cx="10" cy="206"/>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982"/>
            <p:cNvSpPr>
              <a:spLocks noChangeArrowheads="1"/>
            </p:cNvSpPr>
            <p:nvPr/>
          </p:nvSpPr>
          <p:spPr bwMode="auto">
            <a:xfrm>
              <a:off x="2950" y="3442"/>
              <a:ext cx="9" cy="206"/>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983"/>
            <p:cNvSpPr>
              <a:spLocks noChangeArrowheads="1"/>
            </p:cNvSpPr>
            <p:nvPr/>
          </p:nvSpPr>
          <p:spPr bwMode="auto">
            <a:xfrm>
              <a:off x="3021" y="3418"/>
              <a:ext cx="9" cy="204"/>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984"/>
            <p:cNvSpPr>
              <a:spLocks noChangeArrowheads="1"/>
            </p:cNvSpPr>
            <p:nvPr/>
          </p:nvSpPr>
          <p:spPr bwMode="auto">
            <a:xfrm>
              <a:off x="2614" y="3445"/>
              <a:ext cx="9" cy="198"/>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985"/>
            <p:cNvSpPr>
              <a:spLocks noChangeArrowheads="1"/>
            </p:cNvSpPr>
            <p:nvPr/>
          </p:nvSpPr>
          <p:spPr bwMode="auto">
            <a:xfrm>
              <a:off x="2555" y="3423"/>
              <a:ext cx="9" cy="202"/>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986"/>
            <p:cNvSpPr>
              <a:spLocks noChangeArrowheads="1"/>
            </p:cNvSpPr>
            <p:nvPr/>
          </p:nvSpPr>
          <p:spPr bwMode="auto">
            <a:xfrm>
              <a:off x="2512" y="3402"/>
              <a:ext cx="10" cy="201"/>
            </a:xfrm>
            <a:prstGeom prst="rect">
              <a:avLst/>
            </a:prstGeom>
            <a:solidFill>
              <a:srgbClr val="F8F8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949"/>
          <p:cNvGrpSpPr>
            <a:grpSpLocks noChangeAspect="1"/>
          </p:cNvGrpSpPr>
          <p:nvPr/>
        </p:nvGrpSpPr>
        <p:grpSpPr bwMode="auto">
          <a:xfrm>
            <a:off x="3173608" y="1622158"/>
            <a:ext cx="5910262" cy="3967163"/>
            <a:chOff x="1895" y="936"/>
            <a:chExt cx="3723" cy="2499"/>
          </a:xfrm>
        </p:grpSpPr>
        <p:sp>
          <p:nvSpPr>
            <p:cNvPr id="35" name="Freeform 950"/>
            <p:cNvSpPr>
              <a:spLocks/>
            </p:cNvSpPr>
            <p:nvPr/>
          </p:nvSpPr>
          <p:spPr bwMode="auto">
            <a:xfrm>
              <a:off x="1895" y="2291"/>
              <a:ext cx="171" cy="187"/>
            </a:xfrm>
            <a:custGeom>
              <a:avLst/>
              <a:gdLst>
                <a:gd name="T0" fmla="*/ 70 w 72"/>
                <a:gd name="T1" fmla="*/ 46 h 79"/>
                <a:gd name="T2" fmla="*/ 68 w 72"/>
                <a:gd name="T3" fmla="*/ 0 h 79"/>
                <a:gd name="T4" fmla="*/ 67 w 72"/>
                <a:gd name="T5" fmla="*/ 0 h 79"/>
                <a:gd name="T6" fmla="*/ 0 w 72"/>
                <a:gd name="T7" fmla="*/ 38 h 79"/>
                <a:gd name="T8" fmla="*/ 72 w 72"/>
                <a:gd name="T9" fmla="*/ 79 h 79"/>
                <a:gd name="T10" fmla="*/ 70 w 72"/>
                <a:gd name="T11" fmla="*/ 46 h 79"/>
              </a:gdLst>
              <a:ahLst/>
              <a:cxnLst>
                <a:cxn ang="0">
                  <a:pos x="T0" y="T1"/>
                </a:cxn>
                <a:cxn ang="0">
                  <a:pos x="T2" y="T3"/>
                </a:cxn>
                <a:cxn ang="0">
                  <a:pos x="T4" y="T5"/>
                </a:cxn>
                <a:cxn ang="0">
                  <a:pos x="T6" y="T7"/>
                </a:cxn>
                <a:cxn ang="0">
                  <a:pos x="T8" y="T9"/>
                </a:cxn>
                <a:cxn ang="0">
                  <a:pos x="T10" y="T11"/>
                </a:cxn>
              </a:cxnLst>
              <a:rect l="0" t="0" r="r" b="b"/>
              <a:pathLst>
                <a:path w="72" h="79">
                  <a:moveTo>
                    <a:pt x="70" y="46"/>
                  </a:moveTo>
                  <a:cubicBezTo>
                    <a:pt x="70" y="33"/>
                    <a:pt x="67" y="16"/>
                    <a:pt x="68" y="0"/>
                  </a:cubicBezTo>
                  <a:cubicBezTo>
                    <a:pt x="67" y="0"/>
                    <a:pt x="67" y="0"/>
                    <a:pt x="67" y="0"/>
                  </a:cubicBezTo>
                  <a:cubicBezTo>
                    <a:pt x="46" y="12"/>
                    <a:pt x="0" y="38"/>
                    <a:pt x="0" y="38"/>
                  </a:cubicBezTo>
                  <a:cubicBezTo>
                    <a:pt x="72" y="79"/>
                    <a:pt x="72" y="79"/>
                    <a:pt x="72" y="79"/>
                  </a:cubicBezTo>
                  <a:cubicBezTo>
                    <a:pt x="70" y="69"/>
                    <a:pt x="70" y="57"/>
                    <a:pt x="70" y="46"/>
                  </a:cubicBezTo>
                  <a:close/>
                </a:path>
              </a:pathLst>
            </a:custGeom>
            <a:solidFill>
              <a:srgbClr val="063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51"/>
            <p:cNvSpPr>
              <a:spLocks/>
            </p:cNvSpPr>
            <p:nvPr/>
          </p:nvSpPr>
          <p:spPr bwMode="auto">
            <a:xfrm>
              <a:off x="2899" y="2556"/>
              <a:ext cx="1273" cy="868"/>
            </a:xfrm>
            <a:custGeom>
              <a:avLst/>
              <a:gdLst>
                <a:gd name="T0" fmla="*/ 518 w 538"/>
                <a:gd name="T1" fmla="*/ 74 h 366"/>
                <a:gd name="T2" fmla="*/ 496 w 538"/>
                <a:gd name="T3" fmla="*/ 53 h 366"/>
                <a:gd name="T4" fmla="*/ 404 w 538"/>
                <a:gd name="T5" fmla="*/ 0 h 366"/>
                <a:gd name="T6" fmla="*/ 375 w 538"/>
                <a:gd name="T7" fmla="*/ 50 h 366"/>
                <a:gd name="T8" fmla="*/ 333 w 538"/>
                <a:gd name="T9" fmla="*/ 26 h 366"/>
                <a:gd name="T10" fmla="*/ 189 w 538"/>
                <a:gd name="T11" fmla="*/ 26 h 366"/>
                <a:gd name="T12" fmla="*/ 40 w 538"/>
                <a:gd name="T13" fmla="*/ 112 h 366"/>
                <a:gd name="T14" fmla="*/ 40 w 538"/>
                <a:gd name="T15" fmla="*/ 195 h 366"/>
                <a:gd name="T16" fmla="*/ 193 w 538"/>
                <a:gd name="T17" fmla="*/ 283 h 366"/>
                <a:gd name="T18" fmla="*/ 194 w 538"/>
                <a:gd name="T19" fmla="*/ 366 h 366"/>
                <a:gd name="T20" fmla="*/ 499 w 538"/>
                <a:gd name="T21" fmla="*/ 191 h 366"/>
                <a:gd name="T22" fmla="*/ 538 w 538"/>
                <a:gd name="T23" fmla="*/ 133 h 366"/>
                <a:gd name="T24" fmla="*/ 538 w 538"/>
                <a:gd name="T25" fmla="*/ 74 h 366"/>
                <a:gd name="T26" fmla="*/ 518 w 538"/>
                <a:gd name="T27" fmla="*/ 7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366">
                  <a:moveTo>
                    <a:pt x="518" y="74"/>
                  </a:moveTo>
                  <a:cubicBezTo>
                    <a:pt x="512" y="65"/>
                    <a:pt x="505" y="58"/>
                    <a:pt x="496" y="53"/>
                  </a:cubicBezTo>
                  <a:cubicBezTo>
                    <a:pt x="404" y="0"/>
                    <a:pt x="404" y="0"/>
                    <a:pt x="404" y="0"/>
                  </a:cubicBezTo>
                  <a:cubicBezTo>
                    <a:pt x="375" y="50"/>
                    <a:pt x="375" y="50"/>
                    <a:pt x="375" y="50"/>
                  </a:cubicBezTo>
                  <a:cubicBezTo>
                    <a:pt x="351" y="36"/>
                    <a:pt x="333" y="26"/>
                    <a:pt x="333" y="26"/>
                  </a:cubicBezTo>
                  <a:cubicBezTo>
                    <a:pt x="293" y="3"/>
                    <a:pt x="229" y="3"/>
                    <a:pt x="189" y="26"/>
                  </a:cubicBezTo>
                  <a:cubicBezTo>
                    <a:pt x="40" y="112"/>
                    <a:pt x="40" y="112"/>
                    <a:pt x="40" y="112"/>
                  </a:cubicBezTo>
                  <a:cubicBezTo>
                    <a:pt x="0" y="135"/>
                    <a:pt x="0" y="172"/>
                    <a:pt x="40" y="195"/>
                  </a:cubicBezTo>
                  <a:cubicBezTo>
                    <a:pt x="193" y="283"/>
                    <a:pt x="193" y="283"/>
                    <a:pt x="193" y="283"/>
                  </a:cubicBezTo>
                  <a:cubicBezTo>
                    <a:pt x="194" y="366"/>
                    <a:pt x="194" y="366"/>
                    <a:pt x="194" y="366"/>
                  </a:cubicBezTo>
                  <a:cubicBezTo>
                    <a:pt x="499" y="191"/>
                    <a:pt x="499" y="191"/>
                    <a:pt x="499" y="191"/>
                  </a:cubicBezTo>
                  <a:cubicBezTo>
                    <a:pt x="526" y="176"/>
                    <a:pt x="538" y="154"/>
                    <a:pt x="538" y="133"/>
                  </a:cubicBezTo>
                  <a:cubicBezTo>
                    <a:pt x="538" y="130"/>
                    <a:pt x="538" y="74"/>
                    <a:pt x="538" y="74"/>
                  </a:cubicBezTo>
                  <a:cubicBezTo>
                    <a:pt x="518" y="74"/>
                    <a:pt x="518" y="74"/>
                    <a:pt x="518" y="74"/>
                  </a:cubicBezTo>
                </a:path>
              </a:pathLst>
            </a:custGeom>
            <a:solidFill>
              <a:srgbClr val="06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52"/>
            <p:cNvSpPr>
              <a:spLocks/>
            </p:cNvSpPr>
            <p:nvPr/>
          </p:nvSpPr>
          <p:spPr bwMode="auto">
            <a:xfrm>
              <a:off x="2484" y="2329"/>
              <a:ext cx="1212" cy="713"/>
            </a:xfrm>
            <a:custGeom>
              <a:avLst/>
              <a:gdLst>
                <a:gd name="T0" fmla="*/ 482 w 512"/>
                <a:gd name="T1" fmla="*/ 108 h 301"/>
                <a:gd name="T2" fmla="*/ 512 w 512"/>
                <a:gd name="T3" fmla="*/ 150 h 301"/>
                <a:gd name="T4" fmla="*/ 484 w 512"/>
                <a:gd name="T5" fmla="*/ 196 h 301"/>
                <a:gd name="T6" fmla="*/ 425 w 512"/>
                <a:gd name="T7" fmla="*/ 223 h 301"/>
                <a:gd name="T8" fmla="*/ 385 w 512"/>
                <a:gd name="T9" fmla="*/ 248 h 301"/>
                <a:gd name="T10" fmla="*/ 333 w 512"/>
                <a:gd name="T11" fmla="*/ 278 h 301"/>
                <a:gd name="T12" fmla="*/ 189 w 512"/>
                <a:gd name="T13" fmla="*/ 278 h 301"/>
                <a:gd name="T14" fmla="*/ 40 w 512"/>
                <a:gd name="T15" fmla="*/ 192 h 301"/>
                <a:gd name="T16" fmla="*/ 40 w 512"/>
                <a:gd name="T17" fmla="*/ 108 h 301"/>
                <a:gd name="T18" fmla="*/ 189 w 512"/>
                <a:gd name="T19" fmla="*/ 23 h 301"/>
                <a:gd name="T20" fmla="*/ 333 w 512"/>
                <a:gd name="T21" fmla="*/ 23 h 301"/>
                <a:gd name="T22" fmla="*/ 482 w 512"/>
                <a:gd name="T23" fmla="*/ 10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01">
                  <a:moveTo>
                    <a:pt x="482" y="108"/>
                  </a:moveTo>
                  <a:cubicBezTo>
                    <a:pt x="497" y="117"/>
                    <a:pt x="512" y="131"/>
                    <a:pt x="512" y="150"/>
                  </a:cubicBezTo>
                  <a:cubicBezTo>
                    <a:pt x="512" y="169"/>
                    <a:pt x="493" y="181"/>
                    <a:pt x="484" y="196"/>
                  </a:cubicBezTo>
                  <a:cubicBezTo>
                    <a:pt x="481" y="200"/>
                    <a:pt x="436" y="214"/>
                    <a:pt x="425" y="223"/>
                  </a:cubicBezTo>
                  <a:cubicBezTo>
                    <a:pt x="413" y="233"/>
                    <a:pt x="399" y="240"/>
                    <a:pt x="385" y="248"/>
                  </a:cubicBezTo>
                  <a:cubicBezTo>
                    <a:pt x="368" y="258"/>
                    <a:pt x="351" y="268"/>
                    <a:pt x="333" y="278"/>
                  </a:cubicBezTo>
                  <a:cubicBezTo>
                    <a:pt x="293" y="301"/>
                    <a:pt x="229" y="301"/>
                    <a:pt x="189" y="278"/>
                  </a:cubicBezTo>
                  <a:cubicBezTo>
                    <a:pt x="40" y="192"/>
                    <a:pt x="40" y="192"/>
                    <a:pt x="40" y="192"/>
                  </a:cubicBezTo>
                  <a:cubicBezTo>
                    <a:pt x="0" y="169"/>
                    <a:pt x="0" y="131"/>
                    <a:pt x="40" y="108"/>
                  </a:cubicBezTo>
                  <a:cubicBezTo>
                    <a:pt x="189" y="23"/>
                    <a:pt x="189" y="23"/>
                    <a:pt x="189" y="23"/>
                  </a:cubicBezTo>
                  <a:cubicBezTo>
                    <a:pt x="229" y="0"/>
                    <a:pt x="293" y="0"/>
                    <a:pt x="333" y="23"/>
                  </a:cubicBezTo>
                  <a:lnTo>
                    <a:pt x="482" y="108"/>
                  </a:lnTo>
                  <a:close/>
                </a:path>
              </a:pathLst>
            </a:custGeom>
            <a:solidFill>
              <a:srgbClr val="064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953"/>
            <p:cNvSpPr>
              <a:spLocks/>
            </p:cNvSpPr>
            <p:nvPr/>
          </p:nvSpPr>
          <p:spPr bwMode="auto">
            <a:xfrm>
              <a:off x="3178" y="2485"/>
              <a:ext cx="1569" cy="725"/>
            </a:xfrm>
            <a:custGeom>
              <a:avLst/>
              <a:gdLst>
                <a:gd name="T0" fmla="*/ 629 w 663"/>
                <a:gd name="T1" fmla="*/ 0 h 306"/>
                <a:gd name="T2" fmla="*/ 471 w 663"/>
                <a:gd name="T3" fmla="*/ 86 h 306"/>
                <a:gd name="T4" fmla="*/ 429 w 663"/>
                <a:gd name="T5" fmla="*/ 56 h 306"/>
                <a:gd name="T6" fmla="*/ 405 w 663"/>
                <a:gd name="T7" fmla="*/ 59 h 306"/>
                <a:gd name="T8" fmla="*/ 368 w 663"/>
                <a:gd name="T9" fmla="*/ 80 h 306"/>
                <a:gd name="T10" fmla="*/ 313 w 663"/>
                <a:gd name="T11" fmla="*/ 81 h 306"/>
                <a:gd name="T12" fmla="*/ 312 w 663"/>
                <a:gd name="T13" fmla="*/ 82 h 306"/>
                <a:gd name="T14" fmla="*/ 223 w 663"/>
                <a:gd name="T15" fmla="*/ 31 h 306"/>
                <a:gd name="T16" fmla="*/ 143 w 663"/>
                <a:gd name="T17" fmla="*/ 57 h 306"/>
                <a:gd name="T18" fmla="*/ 13 w 663"/>
                <a:gd name="T19" fmla="*/ 132 h 306"/>
                <a:gd name="T20" fmla="*/ 0 w 663"/>
                <a:gd name="T21" fmla="*/ 142 h 306"/>
                <a:gd name="T22" fmla="*/ 18 w 663"/>
                <a:gd name="T23" fmla="*/ 142 h 306"/>
                <a:gd name="T24" fmla="*/ 12 w 663"/>
                <a:gd name="T25" fmla="*/ 199 h 306"/>
                <a:gd name="T26" fmla="*/ 143 w 663"/>
                <a:gd name="T27" fmla="*/ 280 h 306"/>
                <a:gd name="T28" fmla="*/ 269 w 663"/>
                <a:gd name="T29" fmla="*/ 285 h 306"/>
                <a:gd name="T30" fmla="*/ 488 w 663"/>
                <a:gd name="T31" fmla="*/ 159 h 306"/>
                <a:gd name="T32" fmla="*/ 536 w 663"/>
                <a:gd name="T33" fmla="*/ 98 h 306"/>
                <a:gd name="T34" fmla="*/ 612 w 663"/>
                <a:gd name="T35" fmla="*/ 53 h 306"/>
                <a:gd name="T36" fmla="*/ 663 w 663"/>
                <a:gd name="T37" fmla="*/ 7 h 306"/>
                <a:gd name="T38" fmla="*/ 629 w 663"/>
                <a:gd name="T3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3" h="306">
                  <a:moveTo>
                    <a:pt x="629" y="0"/>
                  </a:moveTo>
                  <a:cubicBezTo>
                    <a:pt x="629" y="0"/>
                    <a:pt x="500" y="63"/>
                    <a:pt x="471" y="86"/>
                  </a:cubicBezTo>
                  <a:cubicBezTo>
                    <a:pt x="467" y="84"/>
                    <a:pt x="438" y="58"/>
                    <a:pt x="429" y="56"/>
                  </a:cubicBezTo>
                  <a:cubicBezTo>
                    <a:pt x="421" y="54"/>
                    <a:pt x="412" y="55"/>
                    <a:pt x="405" y="59"/>
                  </a:cubicBezTo>
                  <a:cubicBezTo>
                    <a:pt x="368" y="80"/>
                    <a:pt x="368" y="80"/>
                    <a:pt x="368" y="80"/>
                  </a:cubicBezTo>
                  <a:cubicBezTo>
                    <a:pt x="352" y="72"/>
                    <a:pt x="328" y="73"/>
                    <a:pt x="313" y="81"/>
                  </a:cubicBezTo>
                  <a:cubicBezTo>
                    <a:pt x="312" y="82"/>
                    <a:pt x="312" y="82"/>
                    <a:pt x="312" y="82"/>
                  </a:cubicBezTo>
                  <a:cubicBezTo>
                    <a:pt x="223" y="31"/>
                    <a:pt x="223" y="31"/>
                    <a:pt x="223" y="31"/>
                  </a:cubicBezTo>
                  <a:cubicBezTo>
                    <a:pt x="188" y="11"/>
                    <a:pt x="178" y="37"/>
                    <a:pt x="143" y="57"/>
                  </a:cubicBezTo>
                  <a:cubicBezTo>
                    <a:pt x="13" y="132"/>
                    <a:pt x="13" y="132"/>
                    <a:pt x="13" y="132"/>
                  </a:cubicBezTo>
                  <a:cubicBezTo>
                    <a:pt x="8" y="135"/>
                    <a:pt x="4" y="138"/>
                    <a:pt x="0" y="142"/>
                  </a:cubicBezTo>
                  <a:cubicBezTo>
                    <a:pt x="18" y="142"/>
                    <a:pt x="18" y="142"/>
                    <a:pt x="18" y="142"/>
                  </a:cubicBezTo>
                  <a:cubicBezTo>
                    <a:pt x="12" y="199"/>
                    <a:pt x="12" y="199"/>
                    <a:pt x="12" y="199"/>
                  </a:cubicBezTo>
                  <a:cubicBezTo>
                    <a:pt x="143" y="280"/>
                    <a:pt x="143" y="280"/>
                    <a:pt x="143" y="280"/>
                  </a:cubicBezTo>
                  <a:cubicBezTo>
                    <a:pt x="178" y="301"/>
                    <a:pt x="235" y="306"/>
                    <a:pt x="269" y="285"/>
                  </a:cubicBezTo>
                  <a:cubicBezTo>
                    <a:pt x="269" y="285"/>
                    <a:pt x="487" y="159"/>
                    <a:pt x="488" y="159"/>
                  </a:cubicBezTo>
                  <a:cubicBezTo>
                    <a:pt x="536" y="98"/>
                    <a:pt x="536" y="98"/>
                    <a:pt x="536" y="98"/>
                  </a:cubicBezTo>
                  <a:cubicBezTo>
                    <a:pt x="612" y="53"/>
                    <a:pt x="612" y="53"/>
                    <a:pt x="612" y="53"/>
                  </a:cubicBezTo>
                  <a:cubicBezTo>
                    <a:pt x="663" y="7"/>
                    <a:pt x="663" y="7"/>
                    <a:pt x="663" y="7"/>
                  </a:cubicBezTo>
                  <a:cubicBezTo>
                    <a:pt x="629" y="0"/>
                    <a:pt x="629" y="0"/>
                    <a:pt x="629" y="0"/>
                  </a:cubicBezTo>
                </a:path>
              </a:pathLst>
            </a:custGeom>
            <a:solidFill>
              <a:srgbClr val="064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954"/>
            <p:cNvSpPr>
              <a:spLocks/>
            </p:cNvSpPr>
            <p:nvPr/>
          </p:nvSpPr>
          <p:spPr bwMode="auto">
            <a:xfrm>
              <a:off x="4662" y="1549"/>
              <a:ext cx="954" cy="721"/>
            </a:xfrm>
            <a:custGeom>
              <a:avLst/>
              <a:gdLst>
                <a:gd name="T0" fmla="*/ 159 w 403"/>
                <a:gd name="T1" fmla="*/ 15 h 304"/>
                <a:gd name="T2" fmla="*/ 72 w 403"/>
                <a:gd name="T3" fmla="*/ 75 h 304"/>
                <a:gd name="T4" fmla="*/ 90 w 403"/>
                <a:gd name="T5" fmla="*/ 98 h 304"/>
                <a:gd name="T6" fmla="*/ 42 w 403"/>
                <a:gd name="T7" fmla="*/ 126 h 304"/>
                <a:gd name="T8" fmla="*/ 0 w 403"/>
                <a:gd name="T9" fmla="*/ 183 h 304"/>
                <a:gd name="T10" fmla="*/ 42 w 403"/>
                <a:gd name="T11" fmla="*/ 241 h 304"/>
                <a:gd name="T12" fmla="*/ 150 w 403"/>
                <a:gd name="T13" fmla="*/ 304 h 304"/>
                <a:gd name="T14" fmla="*/ 225 w 403"/>
                <a:gd name="T15" fmla="*/ 261 h 304"/>
                <a:gd name="T16" fmla="*/ 300 w 403"/>
                <a:gd name="T17" fmla="*/ 217 h 304"/>
                <a:gd name="T18" fmla="*/ 280 w 403"/>
                <a:gd name="T19" fmla="*/ 260 h 304"/>
                <a:gd name="T20" fmla="*/ 403 w 403"/>
                <a:gd name="T21" fmla="*/ 187 h 304"/>
                <a:gd name="T22" fmla="*/ 402 w 403"/>
                <a:gd name="T23" fmla="*/ 157 h 304"/>
                <a:gd name="T24" fmla="*/ 159 w 403"/>
                <a:gd name="T25" fmla="*/ 1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304">
                  <a:moveTo>
                    <a:pt x="159" y="15"/>
                  </a:moveTo>
                  <a:cubicBezTo>
                    <a:pt x="132" y="0"/>
                    <a:pt x="76" y="72"/>
                    <a:pt x="72" y="75"/>
                  </a:cubicBezTo>
                  <a:cubicBezTo>
                    <a:pt x="90" y="98"/>
                    <a:pt x="90" y="98"/>
                    <a:pt x="90" y="98"/>
                  </a:cubicBezTo>
                  <a:cubicBezTo>
                    <a:pt x="42" y="126"/>
                    <a:pt x="42" y="126"/>
                    <a:pt x="42" y="126"/>
                  </a:cubicBezTo>
                  <a:cubicBezTo>
                    <a:pt x="15" y="141"/>
                    <a:pt x="0" y="162"/>
                    <a:pt x="0" y="183"/>
                  </a:cubicBezTo>
                  <a:cubicBezTo>
                    <a:pt x="0" y="205"/>
                    <a:pt x="15" y="225"/>
                    <a:pt x="42" y="241"/>
                  </a:cubicBezTo>
                  <a:cubicBezTo>
                    <a:pt x="42" y="241"/>
                    <a:pt x="144" y="302"/>
                    <a:pt x="150" y="304"/>
                  </a:cubicBezTo>
                  <a:cubicBezTo>
                    <a:pt x="225" y="261"/>
                    <a:pt x="225" y="261"/>
                    <a:pt x="225" y="261"/>
                  </a:cubicBezTo>
                  <a:cubicBezTo>
                    <a:pt x="231" y="258"/>
                    <a:pt x="274" y="233"/>
                    <a:pt x="300" y="217"/>
                  </a:cubicBezTo>
                  <a:cubicBezTo>
                    <a:pt x="280" y="260"/>
                    <a:pt x="280" y="260"/>
                    <a:pt x="280" y="260"/>
                  </a:cubicBezTo>
                  <a:cubicBezTo>
                    <a:pt x="403" y="187"/>
                    <a:pt x="403" y="187"/>
                    <a:pt x="403" y="187"/>
                  </a:cubicBezTo>
                  <a:cubicBezTo>
                    <a:pt x="402" y="157"/>
                    <a:pt x="402" y="157"/>
                    <a:pt x="402" y="157"/>
                  </a:cubicBezTo>
                  <a:cubicBezTo>
                    <a:pt x="159" y="15"/>
                    <a:pt x="159" y="15"/>
                    <a:pt x="159" y="15"/>
                  </a:cubicBezTo>
                </a:path>
              </a:pathLst>
            </a:custGeom>
            <a:solidFill>
              <a:srgbClr val="F4B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955"/>
            <p:cNvSpPr>
              <a:spLocks/>
            </p:cNvSpPr>
            <p:nvPr/>
          </p:nvSpPr>
          <p:spPr bwMode="auto">
            <a:xfrm>
              <a:off x="1968" y="2028"/>
              <a:ext cx="1212" cy="843"/>
            </a:xfrm>
            <a:custGeom>
              <a:avLst/>
              <a:gdLst>
                <a:gd name="T0" fmla="*/ 482 w 512"/>
                <a:gd name="T1" fmla="*/ 109 h 356"/>
                <a:gd name="T2" fmla="*/ 512 w 512"/>
                <a:gd name="T3" fmla="*/ 151 h 356"/>
                <a:gd name="T4" fmla="*/ 483 w 512"/>
                <a:gd name="T5" fmla="*/ 197 h 356"/>
                <a:gd name="T6" fmla="*/ 424 w 512"/>
                <a:gd name="T7" fmla="*/ 224 h 356"/>
                <a:gd name="T8" fmla="*/ 385 w 512"/>
                <a:gd name="T9" fmla="*/ 248 h 356"/>
                <a:gd name="T10" fmla="*/ 323 w 512"/>
                <a:gd name="T11" fmla="*/ 356 h 356"/>
                <a:gd name="T12" fmla="*/ 189 w 512"/>
                <a:gd name="T13" fmla="*/ 278 h 356"/>
                <a:gd name="T14" fmla="*/ 40 w 512"/>
                <a:gd name="T15" fmla="*/ 192 h 356"/>
                <a:gd name="T16" fmla="*/ 40 w 512"/>
                <a:gd name="T17" fmla="*/ 109 h 356"/>
                <a:gd name="T18" fmla="*/ 189 w 512"/>
                <a:gd name="T19" fmla="*/ 23 h 356"/>
                <a:gd name="T20" fmla="*/ 333 w 512"/>
                <a:gd name="T21" fmla="*/ 23 h 356"/>
                <a:gd name="T22" fmla="*/ 482 w 512"/>
                <a:gd name="T23" fmla="*/ 10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56">
                  <a:moveTo>
                    <a:pt x="482" y="109"/>
                  </a:moveTo>
                  <a:cubicBezTo>
                    <a:pt x="497" y="118"/>
                    <a:pt x="512" y="132"/>
                    <a:pt x="512" y="151"/>
                  </a:cubicBezTo>
                  <a:cubicBezTo>
                    <a:pt x="512" y="170"/>
                    <a:pt x="493" y="182"/>
                    <a:pt x="483" y="197"/>
                  </a:cubicBezTo>
                  <a:cubicBezTo>
                    <a:pt x="481" y="201"/>
                    <a:pt x="436" y="215"/>
                    <a:pt x="424" y="224"/>
                  </a:cubicBezTo>
                  <a:cubicBezTo>
                    <a:pt x="412" y="234"/>
                    <a:pt x="398" y="241"/>
                    <a:pt x="385" y="248"/>
                  </a:cubicBezTo>
                  <a:cubicBezTo>
                    <a:pt x="367" y="258"/>
                    <a:pt x="323" y="356"/>
                    <a:pt x="323" y="356"/>
                  </a:cubicBezTo>
                  <a:cubicBezTo>
                    <a:pt x="323" y="356"/>
                    <a:pt x="228" y="301"/>
                    <a:pt x="189" y="278"/>
                  </a:cubicBezTo>
                  <a:cubicBezTo>
                    <a:pt x="40" y="192"/>
                    <a:pt x="40" y="192"/>
                    <a:pt x="40" y="192"/>
                  </a:cubicBezTo>
                  <a:cubicBezTo>
                    <a:pt x="0" y="169"/>
                    <a:pt x="0" y="132"/>
                    <a:pt x="40" y="109"/>
                  </a:cubicBezTo>
                  <a:cubicBezTo>
                    <a:pt x="189" y="23"/>
                    <a:pt x="189" y="23"/>
                    <a:pt x="189" y="23"/>
                  </a:cubicBezTo>
                  <a:cubicBezTo>
                    <a:pt x="229" y="0"/>
                    <a:pt x="293" y="0"/>
                    <a:pt x="333" y="23"/>
                  </a:cubicBezTo>
                  <a:lnTo>
                    <a:pt x="482" y="109"/>
                  </a:lnTo>
                  <a:close/>
                </a:path>
              </a:pathLst>
            </a:custGeom>
            <a:solidFill>
              <a:srgbClr val="064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956"/>
            <p:cNvSpPr>
              <a:spLocks/>
            </p:cNvSpPr>
            <p:nvPr/>
          </p:nvSpPr>
          <p:spPr bwMode="auto">
            <a:xfrm>
              <a:off x="2451" y="2229"/>
              <a:ext cx="1212" cy="714"/>
            </a:xfrm>
            <a:custGeom>
              <a:avLst/>
              <a:gdLst>
                <a:gd name="T0" fmla="*/ 482 w 512"/>
                <a:gd name="T1" fmla="*/ 109 h 301"/>
                <a:gd name="T2" fmla="*/ 333 w 512"/>
                <a:gd name="T3" fmla="*/ 23 h 301"/>
                <a:gd name="T4" fmla="*/ 189 w 512"/>
                <a:gd name="T5" fmla="*/ 23 h 301"/>
                <a:gd name="T6" fmla="*/ 40 w 512"/>
                <a:gd name="T7" fmla="*/ 109 h 301"/>
                <a:gd name="T8" fmla="*/ 40 w 512"/>
                <a:gd name="T9" fmla="*/ 193 h 301"/>
                <a:gd name="T10" fmla="*/ 189 w 512"/>
                <a:gd name="T11" fmla="*/ 278 h 301"/>
                <a:gd name="T12" fmla="*/ 326 w 512"/>
                <a:gd name="T13" fmla="*/ 282 h 301"/>
                <a:gd name="T14" fmla="*/ 326 w 512"/>
                <a:gd name="T15" fmla="*/ 247 h 301"/>
                <a:gd name="T16" fmla="*/ 362 w 512"/>
                <a:gd name="T17" fmla="*/ 247 h 301"/>
                <a:gd name="T18" fmla="*/ 362 w 512"/>
                <a:gd name="T19" fmla="*/ 262 h 301"/>
                <a:gd name="T20" fmla="*/ 385 w 512"/>
                <a:gd name="T21" fmla="*/ 248 h 301"/>
                <a:gd name="T22" fmla="*/ 425 w 512"/>
                <a:gd name="T23" fmla="*/ 224 h 301"/>
                <a:gd name="T24" fmla="*/ 484 w 512"/>
                <a:gd name="T25" fmla="*/ 197 h 301"/>
                <a:gd name="T26" fmla="*/ 512 w 512"/>
                <a:gd name="T27" fmla="*/ 151 h 301"/>
                <a:gd name="T28" fmla="*/ 482 w 512"/>
                <a:gd name="T29" fmla="*/ 10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2" h="301">
                  <a:moveTo>
                    <a:pt x="482" y="109"/>
                  </a:moveTo>
                  <a:cubicBezTo>
                    <a:pt x="333" y="23"/>
                    <a:pt x="333" y="23"/>
                    <a:pt x="333" y="23"/>
                  </a:cubicBezTo>
                  <a:cubicBezTo>
                    <a:pt x="293" y="0"/>
                    <a:pt x="229" y="0"/>
                    <a:pt x="189" y="23"/>
                  </a:cubicBezTo>
                  <a:cubicBezTo>
                    <a:pt x="40" y="109"/>
                    <a:pt x="40" y="109"/>
                    <a:pt x="40" y="109"/>
                  </a:cubicBezTo>
                  <a:cubicBezTo>
                    <a:pt x="0" y="132"/>
                    <a:pt x="0" y="170"/>
                    <a:pt x="40" y="193"/>
                  </a:cubicBezTo>
                  <a:cubicBezTo>
                    <a:pt x="189" y="278"/>
                    <a:pt x="189" y="278"/>
                    <a:pt x="189" y="278"/>
                  </a:cubicBezTo>
                  <a:cubicBezTo>
                    <a:pt x="226" y="300"/>
                    <a:pt x="285" y="301"/>
                    <a:pt x="326" y="282"/>
                  </a:cubicBezTo>
                  <a:cubicBezTo>
                    <a:pt x="326" y="247"/>
                    <a:pt x="326" y="247"/>
                    <a:pt x="326" y="247"/>
                  </a:cubicBezTo>
                  <a:cubicBezTo>
                    <a:pt x="362" y="247"/>
                    <a:pt x="362" y="247"/>
                    <a:pt x="362" y="247"/>
                  </a:cubicBezTo>
                  <a:cubicBezTo>
                    <a:pt x="362" y="262"/>
                    <a:pt x="362" y="262"/>
                    <a:pt x="362" y="262"/>
                  </a:cubicBezTo>
                  <a:cubicBezTo>
                    <a:pt x="370" y="257"/>
                    <a:pt x="378" y="253"/>
                    <a:pt x="385" y="248"/>
                  </a:cubicBezTo>
                  <a:cubicBezTo>
                    <a:pt x="399" y="241"/>
                    <a:pt x="413" y="234"/>
                    <a:pt x="425" y="224"/>
                  </a:cubicBezTo>
                  <a:cubicBezTo>
                    <a:pt x="436" y="215"/>
                    <a:pt x="481" y="201"/>
                    <a:pt x="484" y="197"/>
                  </a:cubicBezTo>
                  <a:cubicBezTo>
                    <a:pt x="493" y="182"/>
                    <a:pt x="512" y="170"/>
                    <a:pt x="512" y="151"/>
                  </a:cubicBezTo>
                  <a:cubicBezTo>
                    <a:pt x="512" y="132"/>
                    <a:pt x="497" y="118"/>
                    <a:pt x="482" y="109"/>
                  </a:cubicBezTo>
                  <a:close/>
                </a:path>
              </a:pathLst>
            </a:custGeom>
            <a:solidFill>
              <a:srgbClr val="0A6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57"/>
            <p:cNvSpPr>
              <a:spLocks/>
            </p:cNvSpPr>
            <p:nvPr/>
          </p:nvSpPr>
          <p:spPr bwMode="auto">
            <a:xfrm>
              <a:off x="2541" y="1625"/>
              <a:ext cx="1359" cy="1116"/>
            </a:xfrm>
            <a:custGeom>
              <a:avLst/>
              <a:gdLst>
                <a:gd name="T0" fmla="*/ 544 w 574"/>
                <a:gd name="T1" fmla="*/ 279 h 471"/>
                <a:gd name="T2" fmla="*/ 395 w 574"/>
                <a:gd name="T3" fmla="*/ 193 h 471"/>
                <a:gd name="T4" fmla="*/ 381 w 574"/>
                <a:gd name="T5" fmla="*/ 186 h 471"/>
                <a:gd name="T6" fmla="*/ 466 w 574"/>
                <a:gd name="T7" fmla="*/ 79 h 471"/>
                <a:gd name="T8" fmla="*/ 358 w 574"/>
                <a:gd name="T9" fmla="*/ 17 h 471"/>
                <a:gd name="T10" fmla="*/ 252 w 574"/>
                <a:gd name="T11" fmla="*/ 17 h 471"/>
                <a:gd name="T12" fmla="*/ 29 w 574"/>
                <a:gd name="T13" fmla="*/ 146 h 471"/>
                <a:gd name="T14" fmla="*/ 29 w 574"/>
                <a:gd name="T15" fmla="*/ 207 h 471"/>
                <a:gd name="T16" fmla="*/ 48 w 574"/>
                <a:gd name="T17" fmla="*/ 218 h 471"/>
                <a:gd name="T18" fmla="*/ 49 w 574"/>
                <a:gd name="T19" fmla="*/ 230 h 471"/>
                <a:gd name="T20" fmla="*/ 50 w 574"/>
                <a:gd name="T21" fmla="*/ 244 h 471"/>
                <a:gd name="T22" fmla="*/ 89 w 574"/>
                <a:gd name="T23" fmla="*/ 274 h 471"/>
                <a:gd name="T24" fmla="*/ 98 w 574"/>
                <a:gd name="T25" fmla="*/ 281 h 471"/>
                <a:gd name="T26" fmla="*/ 102 w 574"/>
                <a:gd name="T27" fmla="*/ 362 h 471"/>
                <a:gd name="T28" fmla="*/ 251 w 574"/>
                <a:gd name="T29" fmla="*/ 448 h 471"/>
                <a:gd name="T30" fmla="*/ 395 w 574"/>
                <a:gd name="T31" fmla="*/ 448 h 471"/>
                <a:gd name="T32" fmla="*/ 447 w 574"/>
                <a:gd name="T33" fmla="*/ 418 h 471"/>
                <a:gd name="T34" fmla="*/ 486 w 574"/>
                <a:gd name="T35" fmla="*/ 393 h 471"/>
                <a:gd name="T36" fmla="*/ 545 w 574"/>
                <a:gd name="T37" fmla="*/ 366 h 471"/>
                <a:gd name="T38" fmla="*/ 573 w 574"/>
                <a:gd name="T39" fmla="*/ 320 h 471"/>
                <a:gd name="T40" fmla="*/ 544 w 574"/>
                <a:gd name="T41" fmla="*/ 27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471">
                  <a:moveTo>
                    <a:pt x="544" y="279"/>
                  </a:moveTo>
                  <a:cubicBezTo>
                    <a:pt x="395" y="193"/>
                    <a:pt x="395" y="193"/>
                    <a:pt x="395" y="193"/>
                  </a:cubicBezTo>
                  <a:cubicBezTo>
                    <a:pt x="390" y="190"/>
                    <a:pt x="386" y="188"/>
                    <a:pt x="381" y="186"/>
                  </a:cubicBezTo>
                  <a:cubicBezTo>
                    <a:pt x="424" y="152"/>
                    <a:pt x="489" y="92"/>
                    <a:pt x="466" y="79"/>
                  </a:cubicBezTo>
                  <a:cubicBezTo>
                    <a:pt x="358" y="17"/>
                    <a:pt x="358" y="17"/>
                    <a:pt x="358" y="17"/>
                  </a:cubicBezTo>
                  <a:cubicBezTo>
                    <a:pt x="329" y="0"/>
                    <a:pt x="281" y="0"/>
                    <a:pt x="252" y="17"/>
                  </a:cubicBezTo>
                  <a:cubicBezTo>
                    <a:pt x="29" y="146"/>
                    <a:pt x="29" y="146"/>
                    <a:pt x="29" y="146"/>
                  </a:cubicBezTo>
                  <a:cubicBezTo>
                    <a:pt x="0" y="163"/>
                    <a:pt x="0" y="190"/>
                    <a:pt x="29" y="207"/>
                  </a:cubicBezTo>
                  <a:cubicBezTo>
                    <a:pt x="35" y="211"/>
                    <a:pt x="42" y="214"/>
                    <a:pt x="48" y="218"/>
                  </a:cubicBezTo>
                  <a:cubicBezTo>
                    <a:pt x="54" y="222"/>
                    <a:pt x="51" y="225"/>
                    <a:pt x="49" y="230"/>
                  </a:cubicBezTo>
                  <a:cubicBezTo>
                    <a:pt x="47" y="235"/>
                    <a:pt x="48" y="240"/>
                    <a:pt x="50" y="244"/>
                  </a:cubicBezTo>
                  <a:cubicBezTo>
                    <a:pt x="57" y="254"/>
                    <a:pt x="85" y="271"/>
                    <a:pt x="89" y="274"/>
                  </a:cubicBezTo>
                  <a:cubicBezTo>
                    <a:pt x="92" y="276"/>
                    <a:pt x="95" y="279"/>
                    <a:pt x="98" y="281"/>
                  </a:cubicBezTo>
                  <a:cubicBezTo>
                    <a:pt x="62" y="304"/>
                    <a:pt x="63" y="340"/>
                    <a:pt x="102" y="362"/>
                  </a:cubicBezTo>
                  <a:cubicBezTo>
                    <a:pt x="251" y="448"/>
                    <a:pt x="251" y="448"/>
                    <a:pt x="251" y="448"/>
                  </a:cubicBezTo>
                  <a:cubicBezTo>
                    <a:pt x="290" y="471"/>
                    <a:pt x="355" y="471"/>
                    <a:pt x="395" y="448"/>
                  </a:cubicBezTo>
                  <a:cubicBezTo>
                    <a:pt x="412" y="438"/>
                    <a:pt x="429" y="428"/>
                    <a:pt x="447" y="418"/>
                  </a:cubicBezTo>
                  <a:cubicBezTo>
                    <a:pt x="460" y="410"/>
                    <a:pt x="474" y="403"/>
                    <a:pt x="486" y="393"/>
                  </a:cubicBezTo>
                  <a:cubicBezTo>
                    <a:pt x="498" y="384"/>
                    <a:pt x="543" y="370"/>
                    <a:pt x="545" y="366"/>
                  </a:cubicBezTo>
                  <a:cubicBezTo>
                    <a:pt x="555" y="351"/>
                    <a:pt x="574" y="339"/>
                    <a:pt x="573" y="320"/>
                  </a:cubicBezTo>
                  <a:cubicBezTo>
                    <a:pt x="573" y="301"/>
                    <a:pt x="559" y="287"/>
                    <a:pt x="544" y="279"/>
                  </a:cubicBezTo>
                  <a:close/>
                </a:path>
              </a:pathLst>
            </a:custGeom>
            <a:solidFill>
              <a:srgbClr val="1D8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58"/>
            <p:cNvSpPr>
              <a:spLocks/>
            </p:cNvSpPr>
            <p:nvPr/>
          </p:nvSpPr>
          <p:spPr bwMode="auto">
            <a:xfrm>
              <a:off x="2858" y="1381"/>
              <a:ext cx="1882" cy="1344"/>
            </a:xfrm>
            <a:custGeom>
              <a:avLst/>
              <a:gdLst>
                <a:gd name="T0" fmla="*/ 718 w 795"/>
                <a:gd name="T1" fmla="*/ 346 h 567"/>
                <a:gd name="T2" fmla="*/ 734 w 795"/>
                <a:gd name="T3" fmla="*/ 283 h 567"/>
                <a:gd name="T4" fmla="*/ 778 w 795"/>
                <a:gd name="T5" fmla="*/ 187 h 567"/>
                <a:gd name="T6" fmla="*/ 734 w 795"/>
                <a:gd name="T7" fmla="*/ 166 h 567"/>
                <a:gd name="T8" fmla="*/ 692 w 795"/>
                <a:gd name="T9" fmla="*/ 126 h 567"/>
                <a:gd name="T10" fmla="*/ 649 w 795"/>
                <a:gd name="T11" fmla="*/ 96 h 567"/>
                <a:gd name="T12" fmla="*/ 698 w 795"/>
                <a:gd name="T13" fmla="*/ 68 h 567"/>
                <a:gd name="T14" fmla="*/ 689 w 795"/>
                <a:gd name="T15" fmla="*/ 7 h 567"/>
                <a:gd name="T16" fmla="*/ 441 w 795"/>
                <a:gd name="T17" fmla="*/ 61 h 567"/>
                <a:gd name="T18" fmla="*/ 395 w 795"/>
                <a:gd name="T19" fmla="*/ 5 h 567"/>
                <a:gd name="T20" fmla="*/ 365 w 795"/>
                <a:gd name="T21" fmla="*/ 6 h 567"/>
                <a:gd name="T22" fmla="*/ 304 w 795"/>
                <a:gd name="T23" fmla="*/ 46 h 567"/>
                <a:gd name="T24" fmla="*/ 258 w 795"/>
                <a:gd name="T25" fmla="*/ 73 h 567"/>
                <a:gd name="T26" fmla="*/ 230 w 795"/>
                <a:gd name="T27" fmla="*/ 74 h 567"/>
                <a:gd name="T28" fmla="*/ 157 w 795"/>
                <a:gd name="T29" fmla="*/ 95 h 567"/>
                <a:gd name="T30" fmla="*/ 49 w 795"/>
                <a:gd name="T31" fmla="*/ 210 h 567"/>
                <a:gd name="T32" fmla="*/ 7 w 795"/>
                <a:gd name="T33" fmla="*/ 251 h 567"/>
                <a:gd name="T34" fmla="*/ 103 w 795"/>
                <a:gd name="T35" fmla="*/ 341 h 567"/>
                <a:gd name="T36" fmla="*/ 114 w 795"/>
                <a:gd name="T37" fmla="*/ 360 h 567"/>
                <a:gd name="T38" fmla="*/ 124 w 795"/>
                <a:gd name="T39" fmla="*/ 383 h 567"/>
                <a:gd name="T40" fmla="*/ 114 w 795"/>
                <a:gd name="T41" fmla="*/ 418 h 567"/>
                <a:gd name="T42" fmla="*/ 213 w 795"/>
                <a:gd name="T43" fmla="*/ 447 h 567"/>
                <a:gd name="T44" fmla="*/ 272 w 795"/>
                <a:gd name="T45" fmla="*/ 427 h 567"/>
                <a:gd name="T46" fmla="*/ 297 w 795"/>
                <a:gd name="T47" fmla="*/ 455 h 567"/>
                <a:gd name="T48" fmla="*/ 271 w 795"/>
                <a:gd name="T49" fmla="*/ 470 h 567"/>
                <a:gd name="T50" fmla="*/ 270 w 795"/>
                <a:gd name="T51" fmla="*/ 471 h 567"/>
                <a:gd name="T52" fmla="*/ 338 w 795"/>
                <a:gd name="T53" fmla="*/ 548 h 567"/>
                <a:gd name="T54" fmla="*/ 460 w 795"/>
                <a:gd name="T55" fmla="*/ 516 h 567"/>
                <a:gd name="T56" fmla="*/ 602 w 795"/>
                <a:gd name="T57" fmla="*/ 555 h 567"/>
                <a:gd name="T58" fmla="*/ 764 w 795"/>
                <a:gd name="T59" fmla="*/ 422 h 567"/>
                <a:gd name="T60" fmla="*/ 598 w 795"/>
                <a:gd name="T61" fmla="*/ 406 h 567"/>
                <a:gd name="T62" fmla="*/ 649 w 795"/>
                <a:gd name="T63" fmla="*/ 406 h 567"/>
                <a:gd name="T64" fmla="*/ 721 w 795"/>
                <a:gd name="T65" fmla="*/ 407 h 567"/>
                <a:gd name="T66" fmla="*/ 731 w 795"/>
                <a:gd name="T67" fmla="*/ 37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5" h="567">
                  <a:moveTo>
                    <a:pt x="726" y="363"/>
                  </a:moveTo>
                  <a:cubicBezTo>
                    <a:pt x="723" y="358"/>
                    <a:pt x="720" y="352"/>
                    <a:pt x="718" y="346"/>
                  </a:cubicBezTo>
                  <a:cubicBezTo>
                    <a:pt x="715" y="336"/>
                    <a:pt x="712" y="327"/>
                    <a:pt x="712" y="317"/>
                  </a:cubicBezTo>
                  <a:cubicBezTo>
                    <a:pt x="712" y="302"/>
                    <a:pt x="724" y="292"/>
                    <a:pt x="734" y="283"/>
                  </a:cubicBezTo>
                  <a:cubicBezTo>
                    <a:pt x="757" y="261"/>
                    <a:pt x="795" y="244"/>
                    <a:pt x="786" y="207"/>
                  </a:cubicBezTo>
                  <a:cubicBezTo>
                    <a:pt x="784" y="199"/>
                    <a:pt x="784" y="193"/>
                    <a:pt x="778" y="187"/>
                  </a:cubicBezTo>
                  <a:cubicBezTo>
                    <a:pt x="773" y="182"/>
                    <a:pt x="766" y="177"/>
                    <a:pt x="760" y="175"/>
                  </a:cubicBezTo>
                  <a:cubicBezTo>
                    <a:pt x="752" y="171"/>
                    <a:pt x="741" y="171"/>
                    <a:pt x="734" y="166"/>
                  </a:cubicBezTo>
                  <a:cubicBezTo>
                    <a:pt x="728" y="161"/>
                    <a:pt x="720" y="154"/>
                    <a:pt x="716" y="149"/>
                  </a:cubicBezTo>
                  <a:cubicBezTo>
                    <a:pt x="708" y="140"/>
                    <a:pt x="702" y="132"/>
                    <a:pt x="692" y="126"/>
                  </a:cubicBezTo>
                  <a:cubicBezTo>
                    <a:pt x="681" y="120"/>
                    <a:pt x="671" y="117"/>
                    <a:pt x="660" y="113"/>
                  </a:cubicBezTo>
                  <a:cubicBezTo>
                    <a:pt x="652" y="110"/>
                    <a:pt x="650" y="104"/>
                    <a:pt x="649" y="96"/>
                  </a:cubicBezTo>
                  <a:cubicBezTo>
                    <a:pt x="647" y="85"/>
                    <a:pt x="650" y="78"/>
                    <a:pt x="661" y="75"/>
                  </a:cubicBezTo>
                  <a:cubicBezTo>
                    <a:pt x="672" y="71"/>
                    <a:pt x="686" y="70"/>
                    <a:pt x="698" y="68"/>
                  </a:cubicBezTo>
                  <a:cubicBezTo>
                    <a:pt x="717" y="64"/>
                    <a:pt x="752" y="61"/>
                    <a:pt x="752" y="35"/>
                  </a:cubicBezTo>
                  <a:cubicBezTo>
                    <a:pt x="752" y="8"/>
                    <a:pt x="706" y="7"/>
                    <a:pt x="689" y="7"/>
                  </a:cubicBezTo>
                  <a:cubicBezTo>
                    <a:pt x="654" y="7"/>
                    <a:pt x="622" y="10"/>
                    <a:pt x="588" y="19"/>
                  </a:cubicBezTo>
                  <a:cubicBezTo>
                    <a:pt x="540" y="33"/>
                    <a:pt x="493" y="69"/>
                    <a:pt x="441" y="61"/>
                  </a:cubicBezTo>
                  <a:cubicBezTo>
                    <a:pt x="426" y="59"/>
                    <a:pt x="403" y="53"/>
                    <a:pt x="401" y="36"/>
                  </a:cubicBezTo>
                  <a:cubicBezTo>
                    <a:pt x="400" y="26"/>
                    <a:pt x="406" y="12"/>
                    <a:pt x="395" y="5"/>
                  </a:cubicBezTo>
                  <a:cubicBezTo>
                    <a:pt x="391" y="3"/>
                    <a:pt x="381" y="0"/>
                    <a:pt x="376" y="1"/>
                  </a:cubicBezTo>
                  <a:cubicBezTo>
                    <a:pt x="371" y="2"/>
                    <a:pt x="369" y="4"/>
                    <a:pt x="365" y="6"/>
                  </a:cubicBezTo>
                  <a:cubicBezTo>
                    <a:pt x="347" y="16"/>
                    <a:pt x="330" y="27"/>
                    <a:pt x="312" y="38"/>
                  </a:cubicBezTo>
                  <a:cubicBezTo>
                    <a:pt x="309" y="40"/>
                    <a:pt x="307" y="43"/>
                    <a:pt x="304" y="46"/>
                  </a:cubicBezTo>
                  <a:cubicBezTo>
                    <a:pt x="298" y="52"/>
                    <a:pt x="290" y="55"/>
                    <a:pt x="282" y="59"/>
                  </a:cubicBezTo>
                  <a:cubicBezTo>
                    <a:pt x="275" y="63"/>
                    <a:pt x="266" y="71"/>
                    <a:pt x="258" y="73"/>
                  </a:cubicBezTo>
                  <a:cubicBezTo>
                    <a:pt x="254" y="74"/>
                    <a:pt x="249" y="74"/>
                    <a:pt x="245" y="74"/>
                  </a:cubicBezTo>
                  <a:cubicBezTo>
                    <a:pt x="240" y="73"/>
                    <a:pt x="234" y="73"/>
                    <a:pt x="230" y="74"/>
                  </a:cubicBezTo>
                  <a:cubicBezTo>
                    <a:pt x="223" y="77"/>
                    <a:pt x="220" y="84"/>
                    <a:pt x="214" y="86"/>
                  </a:cubicBezTo>
                  <a:cubicBezTo>
                    <a:pt x="208" y="88"/>
                    <a:pt x="157" y="95"/>
                    <a:pt x="157" y="95"/>
                  </a:cubicBezTo>
                  <a:cubicBezTo>
                    <a:pt x="157" y="95"/>
                    <a:pt x="37" y="167"/>
                    <a:pt x="7" y="184"/>
                  </a:cubicBezTo>
                  <a:cubicBezTo>
                    <a:pt x="26" y="196"/>
                    <a:pt x="45" y="207"/>
                    <a:pt x="49" y="210"/>
                  </a:cubicBezTo>
                  <a:cubicBezTo>
                    <a:pt x="53" y="212"/>
                    <a:pt x="61" y="216"/>
                    <a:pt x="59" y="222"/>
                  </a:cubicBezTo>
                  <a:cubicBezTo>
                    <a:pt x="57" y="227"/>
                    <a:pt x="9" y="246"/>
                    <a:pt x="7" y="251"/>
                  </a:cubicBezTo>
                  <a:cubicBezTo>
                    <a:pt x="4" y="257"/>
                    <a:pt x="0" y="268"/>
                    <a:pt x="29" y="288"/>
                  </a:cubicBezTo>
                  <a:cubicBezTo>
                    <a:pt x="33" y="291"/>
                    <a:pt x="97" y="337"/>
                    <a:pt x="103" y="341"/>
                  </a:cubicBezTo>
                  <a:cubicBezTo>
                    <a:pt x="107" y="344"/>
                    <a:pt x="114" y="348"/>
                    <a:pt x="115" y="353"/>
                  </a:cubicBezTo>
                  <a:cubicBezTo>
                    <a:pt x="115" y="355"/>
                    <a:pt x="114" y="358"/>
                    <a:pt x="114" y="360"/>
                  </a:cubicBezTo>
                  <a:cubicBezTo>
                    <a:pt x="113" y="363"/>
                    <a:pt x="114" y="366"/>
                    <a:pt x="115" y="369"/>
                  </a:cubicBezTo>
                  <a:cubicBezTo>
                    <a:pt x="117" y="375"/>
                    <a:pt x="121" y="379"/>
                    <a:pt x="124" y="383"/>
                  </a:cubicBezTo>
                  <a:cubicBezTo>
                    <a:pt x="121" y="386"/>
                    <a:pt x="117" y="388"/>
                    <a:pt x="114" y="390"/>
                  </a:cubicBezTo>
                  <a:cubicBezTo>
                    <a:pt x="100" y="397"/>
                    <a:pt x="100" y="410"/>
                    <a:pt x="114" y="418"/>
                  </a:cubicBezTo>
                  <a:cubicBezTo>
                    <a:pt x="164" y="447"/>
                    <a:pt x="164" y="447"/>
                    <a:pt x="164" y="447"/>
                  </a:cubicBezTo>
                  <a:cubicBezTo>
                    <a:pt x="178" y="455"/>
                    <a:pt x="199" y="455"/>
                    <a:pt x="213" y="447"/>
                  </a:cubicBezTo>
                  <a:cubicBezTo>
                    <a:pt x="249" y="426"/>
                    <a:pt x="249" y="426"/>
                    <a:pt x="249" y="426"/>
                  </a:cubicBezTo>
                  <a:cubicBezTo>
                    <a:pt x="256" y="423"/>
                    <a:pt x="266" y="423"/>
                    <a:pt x="272" y="427"/>
                  </a:cubicBezTo>
                  <a:cubicBezTo>
                    <a:pt x="297" y="441"/>
                    <a:pt x="297" y="441"/>
                    <a:pt x="297" y="441"/>
                  </a:cubicBezTo>
                  <a:cubicBezTo>
                    <a:pt x="304" y="445"/>
                    <a:pt x="304" y="451"/>
                    <a:pt x="297" y="455"/>
                  </a:cubicBezTo>
                  <a:cubicBezTo>
                    <a:pt x="272" y="470"/>
                    <a:pt x="272" y="470"/>
                    <a:pt x="272" y="470"/>
                  </a:cubicBezTo>
                  <a:cubicBezTo>
                    <a:pt x="271" y="470"/>
                    <a:pt x="271" y="470"/>
                    <a:pt x="271" y="470"/>
                  </a:cubicBezTo>
                  <a:cubicBezTo>
                    <a:pt x="271" y="470"/>
                    <a:pt x="271" y="470"/>
                    <a:pt x="271" y="470"/>
                  </a:cubicBezTo>
                  <a:cubicBezTo>
                    <a:pt x="270" y="471"/>
                    <a:pt x="270" y="471"/>
                    <a:pt x="270" y="471"/>
                  </a:cubicBezTo>
                  <a:cubicBezTo>
                    <a:pt x="251" y="482"/>
                    <a:pt x="251" y="499"/>
                    <a:pt x="270" y="509"/>
                  </a:cubicBezTo>
                  <a:cubicBezTo>
                    <a:pt x="338" y="548"/>
                    <a:pt x="338" y="548"/>
                    <a:pt x="338" y="548"/>
                  </a:cubicBezTo>
                  <a:cubicBezTo>
                    <a:pt x="356" y="559"/>
                    <a:pt x="385" y="559"/>
                    <a:pt x="404" y="548"/>
                  </a:cubicBezTo>
                  <a:cubicBezTo>
                    <a:pt x="460" y="516"/>
                    <a:pt x="460" y="516"/>
                    <a:pt x="460" y="516"/>
                  </a:cubicBezTo>
                  <a:cubicBezTo>
                    <a:pt x="495" y="536"/>
                    <a:pt x="495" y="536"/>
                    <a:pt x="495" y="536"/>
                  </a:cubicBezTo>
                  <a:cubicBezTo>
                    <a:pt x="515" y="548"/>
                    <a:pt x="582" y="567"/>
                    <a:pt x="602" y="555"/>
                  </a:cubicBezTo>
                  <a:cubicBezTo>
                    <a:pt x="757" y="466"/>
                    <a:pt x="757" y="466"/>
                    <a:pt x="757" y="466"/>
                  </a:cubicBezTo>
                  <a:cubicBezTo>
                    <a:pt x="778" y="455"/>
                    <a:pt x="784" y="434"/>
                    <a:pt x="764" y="422"/>
                  </a:cubicBezTo>
                  <a:cubicBezTo>
                    <a:pt x="664" y="367"/>
                    <a:pt x="664" y="367"/>
                    <a:pt x="664" y="367"/>
                  </a:cubicBezTo>
                  <a:cubicBezTo>
                    <a:pt x="598" y="406"/>
                    <a:pt x="598" y="406"/>
                    <a:pt x="598" y="406"/>
                  </a:cubicBezTo>
                  <a:cubicBezTo>
                    <a:pt x="612" y="398"/>
                    <a:pt x="635" y="398"/>
                    <a:pt x="649" y="406"/>
                  </a:cubicBezTo>
                  <a:cubicBezTo>
                    <a:pt x="649" y="406"/>
                    <a:pt x="649" y="406"/>
                    <a:pt x="649" y="406"/>
                  </a:cubicBezTo>
                  <a:cubicBezTo>
                    <a:pt x="650" y="407"/>
                    <a:pt x="650" y="407"/>
                    <a:pt x="650" y="407"/>
                  </a:cubicBezTo>
                  <a:cubicBezTo>
                    <a:pt x="670" y="418"/>
                    <a:pt x="701" y="418"/>
                    <a:pt x="721" y="407"/>
                  </a:cubicBezTo>
                  <a:cubicBezTo>
                    <a:pt x="728" y="403"/>
                    <a:pt x="734" y="395"/>
                    <a:pt x="736" y="386"/>
                  </a:cubicBezTo>
                  <a:cubicBezTo>
                    <a:pt x="737" y="380"/>
                    <a:pt x="734" y="376"/>
                    <a:pt x="731" y="372"/>
                  </a:cubicBezTo>
                  <a:cubicBezTo>
                    <a:pt x="730" y="369"/>
                    <a:pt x="728" y="366"/>
                    <a:pt x="726" y="363"/>
                  </a:cubicBezTo>
                </a:path>
              </a:pathLst>
            </a:custGeom>
            <a:solidFill>
              <a:srgbClr val="0572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959"/>
            <p:cNvSpPr>
              <a:spLocks/>
            </p:cNvSpPr>
            <p:nvPr/>
          </p:nvSpPr>
          <p:spPr bwMode="auto">
            <a:xfrm>
              <a:off x="2939" y="1248"/>
              <a:ext cx="1716" cy="1427"/>
            </a:xfrm>
            <a:custGeom>
              <a:avLst/>
              <a:gdLst>
                <a:gd name="T0" fmla="*/ 401 w 725"/>
                <a:gd name="T1" fmla="*/ 42 h 602"/>
                <a:gd name="T2" fmla="*/ 435 w 725"/>
                <a:gd name="T3" fmla="*/ 19 h 602"/>
                <a:gd name="T4" fmla="*/ 458 w 725"/>
                <a:gd name="T5" fmla="*/ 3 h 602"/>
                <a:gd name="T6" fmla="*/ 515 w 725"/>
                <a:gd name="T7" fmla="*/ 6 h 602"/>
                <a:gd name="T8" fmla="*/ 674 w 725"/>
                <a:gd name="T9" fmla="*/ 26 h 602"/>
                <a:gd name="T10" fmla="*/ 722 w 725"/>
                <a:gd name="T11" fmla="*/ 83 h 602"/>
                <a:gd name="T12" fmla="*/ 619 w 725"/>
                <a:gd name="T13" fmla="*/ 114 h 602"/>
                <a:gd name="T14" fmla="*/ 596 w 725"/>
                <a:gd name="T15" fmla="*/ 167 h 602"/>
                <a:gd name="T16" fmla="*/ 625 w 725"/>
                <a:gd name="T17" fmla="*/ 184 h 602"/>
                <a:gd name="T18" fmla="*/ 655 w 725"/>
                <a:gd name="T19" fmla="*/ 223 h 602"/>
                <a:gd name="T20" fmla="*/ 709 w 725"/>
                <a:gd name="T21" fmla="*/ 294 h 602"/>
                <a:gd name="T22" fmla="*/ 658 w 725"/>
                <a:gd name="T23" fmla="*/ 370 h 602"/>
                <a:gd name="T24" fmla="*/ 668 w 725"/>
                <a:gd name="T25" fmla="*/ 418 h 602"/>
                <a:gd name="T26" fmla="*/ 692 w 725"/>
                <a:gd name="T27" fmla="*/ 443 h 602"/>
                <a:gd name="T28" fmla="*/ 651 w 725"/>
                <a:gd name="T29" fmla="*/ 462 h 602"/>
                <a:gd name="T30" fmla="*/ 619 w 725"/>
                <a:gd name="T31" fmla="*/ 453 h 602"/>
                <a:gd name="T32" fmla="*/ 589 w 725"/>
                <a:gd name="T33" fmla="*/ 446 h 602"/>
                <a:gd name="T34" fmla="*/ 530 w 725"/>
                <a:gd name="T35" fmla="*/ 470 h 602"/>
                <a:gd name="T36" fmla="*/ 617 w 725"/>
                <a:gd name="T37" fmla="*/ 527 h 602"/>
                <a:gd name="T38" fmla="*/ 530 w 725"/>
                <a:gd name="T39" fmla="*/ 584 h 602"/>
                <a:gd name="T40" fmla="*/ 466 w 725"/>
                <a:gd name="T41" fmla="*/ 584 h 602"/>
                <a:gd name="T42" fmla="*/ 365 w 725"/>
                <a:gd name="T43" fmla="*/ 596 h 602"/>
                <a:gd name="T44" fmla="*/ 309 w 725"/>
                <a:gd name="T45" fmla="*/ 596 h 602"/>
                <a:gd name="T46" fmla="*/ 232 w 725"/>
                <a:gd name="T47" fmla="*/ 546 h 602"/>
                <a:gd name="T48" fmla="*/ 252 w 725"/>
                <a:gd name="T49" fmla="*/ 529 h 602"/>
                <a:gd name="T50" fmla="*/ 278 w 725"/>
                <a:gd name="T51" fmla="*/ 504 h 602"/>
                <a:gd name="T52" fmla="*/ 243 w 725"/>
                <a:gd name="T53" fmla="*/ 474 h 602"/>
                <a:gd name="T54" fmla="*/ 211 w 725"/>
                <a:gd name="T55" fmla="*/ 473 h 602"/>
                <a:gd name="T56" fmla="*/ 174 w 725"/>
                <a:gd name="T57" fmla="*/ 494 h 602"/>
                <a:gd name="T58" fmla="*/ 135 w 725"/>
                <a:gd name="T59" fmla="*/ 494 h 602"/>
                <a:gd name="T60" fmla="*/ 79 w 725"/>
                <a:gd name="T61" fmla="*/ 460 h 602"/>
                <a:gd name="T62" fmla="*/ 107 w 725"/>
                <a:gd name="T63" fmla="*/ 441 h 602"/>
                <a:gd name="T64" fmla="*/ 86 w 725"/>
                <a:gd name="T65" fmla="*/ 404 h 602"/>
                <a:gd name="T66" fmla="*/ 10 w 725"/>
                <a:gd name="T67" fmla="*/ 344 h 602"/>
                <a:gd name="T68" fmla="*/ 4 w 725"/>
                <a:gd name="T69" fmla="*/ 309 h 602"/>
                <a:gd name="T70" fmla="*/ 48 w 725"/>
                <a:gd name="T71" fmla="*/ 279 h 602"/>
                <a:gd name="T72" fmla="*/ 16 w 725"/>
                <a:gd name="T73" fmla="*/ 246 h 602"/>
                <a:gd name="T74" fmla="*/ 92 w 725"/>
                <a:gd name="T75" fmla="*/ 216 h 602"/>
                <a:gd name="T76" fmla="*/ 158 w 725"/>
                <a:gd name="T77" fmla="*/ 176 h 602"/>
                <a:gd name="T78" fmla="*/ 216 w 725"/>
                <a:gd name="T79" fmla="*/ 136 h 602"/>
                <a:gd name="T80" fmla="*/ 284 w 725"/>
                <a:gd name="T81" fmla="*/ 104 h 602"/>
                <a:gd name="T82" fmla="*/ 325 w 725"/>
                <a:gd name="T83" fmla="*/ 80 h 602"/>
                <a:gd name="T84" fmla="*/ 368 w 725"/>
                <a:gd name="T85" fmla="*/ 5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5" h="602">
                  <a:moveTo>
                    <a:pt x="368" y="59"/>
                  </a:moveTo>
                  <a:cubicBezTo>
                    <a:pt x="379" y="54"/>
                    <a:pt x="389" y="47"/>
                    <a:pt x="401" y="42"/>
                  </a:cubicBezTo>
                  <a:cubicBezTo>
                    <a:pt x="410" y="38"/>
                    <a:pt x="418" y="30"/>
                    <a:pt x="427" y="24"/>
                  </a:cubicBezTo>
                  <a:cubicBezTo>
                    <a:pt x="430" y="23"/>
                    <a:pt x="433" y="21"/>
                    <a:pt x="435" y="19"/>
                  </a:cubicBezTo>
                  <a:cubicBezTo>
                    <a:pt x="438" y="16"/>
                    <a:pt x="439" y="14"/>
                    <a:pt x="442" y="11"/>
                  </a:cubicBezTo>
                  <a:cubicBezTo>
                    <a:pt x="447" y="7"/>
                    <a:pt x="452" y="3"/>
                    <a:pt x="458" y="3"/>
                  </a:cubicBezTo>
                  <a:cubicBezTo>
                    <a:pt x="466" y="2"/>
                    <a:pt x="474" y="1"/>
                    <a:pt x="481" y="3"/>
                  </a:cubicBezTo>
                  <a:cubicBezTo>
                    <a:pt x="492" y="7"/>
                    <a:pt x="503" y="6"/>
                    <a:pt x="515" y="6"/>
                  </a:cubicBezTo>
                  <a:cubicBezTo>
                    <a:pt x="547" y="6"/>
                    <a:pt x="579" y="0"/>
                    <a:pt x="611" y="5"/>
                  </a:cubicBezTo>
                  <a:cubicBezTo>
                    <a:pt x="632" y="9"/>
                    <a:pt x="656" y="14"/>
                    <a:pt x="674" y="26"/>
                  </a:cubicBezTo>
                  <a:cubicBezTo>
                    <a:pt x="686" y="33"/>
                    <a:pt x="697" y="42"/>
                    <a:pt x="708" y="51"/>
                  </a:cubicBezTo>
                  <a:cubicBezTo>
                    <a:pt x="719" y="61"/>
                    <a:pt x="725" y="68"/>
                    <a:pt x="722" y="83"/>
                  </a:cubicBezTo>
                  <a:cubicBezTo>
                    <a:pt x="719" y="98"/>
                    <a:pt x="707" y="102"/>
                    <a:pt x="693" y="106"/>
                  </a:cubicBezTo>
                  <a:cubicBezTo>
                    <a:pt x="669" y="114"/>
                    <a:pt x="644" y="108"/>
                    <a:pt x="619" y="114"/>
                  </a:cubicBezTo>
                  <a:cubicBezTo>
                    <a:pt x="610" y="116"/>
                    <a:pt x="599" y="121"/>
                    <a:pt x="594" y="130"/>
                  </a:cubicBezTo>
                  <a:cubicBezTo>
                    <a:pt x="589" y="139"/>
                    <a:pt x="588" y="159"/>
                    <a:pt x="596" y="167"/>
                  </a:cubicBezTo>
                  <a:cubicBezTo>
                    <a:pt x="599" y="169"/>
                    <a:pt x="601" y="172"/>
                    <a:pt x="604" y="173"/>
                  </a:cubicBezTo>
                  <a:cubicBezTo>
                    <a:pt x="611" y="177"/>
                    <a:pt x="617" y="182"/>
                    <a:pt x="625" y="184"/>
                  </a:cubicBezTo>
                  <a:cubicBezTo>
                    <a:pt x="635" y="188"/>
                    <a:pt x="650" y="197"/>
                    <a:pt x="653" y="208"/>
                  </a:cubicBezTo>
                  <a:cubicBezTo>
                    <a:pt x="654" y="213"/>
                    <a:pt x="653" y="218"/>
                    <a:pt x="655" y="223"/>
                  </a:cubicBezTo>
                  <a:cubicBezTo>
                    <a:pt x="657" y="228"/>
                    <a:pt x="661" y="231"/>
                    <a:pt x="665" y="234"/>
                  </a:cubicBezTo>
                  <a:cubicBezTo>
                    <a:pt x="683" y="250"/>
                    <a:pt x="715" y="265"/>
                    <a:pt x="709" y="294"/>
                  </a:cubicBezTo>
                  <a:cubicBezTo>
                    <a:pt x="706" y="311"/>
                    <a:pt x="691" y="321"/>
                    <a:pt x="679" y="334"/>
                  </a:cubicBezTo>
                  <a:cubicBezTo>
                    <a:pt x="669" y="345"/>
                    <a:pt x="662" y="355"/>
                    <a:pt x="658" y="370"/>
                  </a:cubicBezTo>
                  <a:cubicBezTo>
                    <a:pt x="655" y="382"/>
                    <a:pt x="655" y="394"/>
                    <a:pt x="660" y="405"/>
                  </a:cubicBezTo>
                  <a:cubicBezTo>
                    <a:pt x="662" y="409"/>
                    <a:pt x="665" y="414"/>
                    <a:pt x="668" y="418"/>
                  </a:cubicBezTo>
                  <a:cubicBezTo>
                    <a:pt x="671" y="423"/>
                    <a:pt x="677" y="428"/>
                    <a:pt x="682" y="431"/>
                  </a:cubicBezTo>
                  <a:cubicBezTo>
                    <a:pt x="688" y="434"/>
                    <a:pt x="692" y="439"/>
                    <a:pt x="692" y="443"/>
                  </a:cubicBezTo>
                  <a:cubicBezTo>
                    <a:pt x="692" y="447"/>
                    <a:pt x="688" y="451"/>
                    <a:pt x="682" y="454"/>
                  </a:cubicBezTo>
                  <a:cubicBezTo>
                    <a:pt x="674" y="459"/>
                    <a:pt x="663" y="462"/>
                    <a:pt x="651" y="462"/>
                  </a:cubicBezTo>
                  <a:cubicBezTo>
                    <a:pt x="640" y="462"/>
                    <a:pt x="629" y="459"/>
                    <a:pt x="621" y="454"/>
                  </a:cubicBezTo>
                  <a:cubicBezTo>
                    <a:pt x="619" y="453"/>
                    <a:pt x="619" y="453"/>
                    <a:pt x="619" y="453"/>
                  </a:cubicBezTo>
                  <a:cubicBezTo>
                    <a:pt x="619" y="453"/>
                    <a:pt x="619" y="453"/>
                    <a:pt x="619" y="453"/>
                  </a:cubicBezTo>
                  <a:cubicBezTo>
                    <a:pt x="611" y="449"/>
                    <a:pt x="600" y="446"/>
                    <a:pt x="589" y="446"/>
                  </a:cubicBezTo>
                  <a:cubicBezTo>
                    <a:pt x="578" y="446"/>
                    <a:pt x="567" y="449"/>
                    <a:pt x="559" y="453"/>
                  </a:cubicBezTo>
                  <a:cubicBezTo>
                    <a:pt x="530" y="470"/>
                    <a:pt x="530" y="470"/>
                    <a:pt x="530" y="470"/>
                  </a:cubicBezTo>
                  <a:cubicBezTo>
                    <a:pt x="607" y="514"/>
                    <a:pt x="607" y="514"/>
                    <a:pt x="607" y="514"/>
                  </a:cubicBezTo>
                  <a:cubicBezTo>
                    <a:pt x="613" y="517"/>
                    <a:pt x="617" y="522"/>
                    <a:pt x="617" y="527"/>
                  </a:cubicBezTo>
                  <a:cubicBezTo>
                    <a:pt x="617" y="531"/>
                    <a:pt x="613" y="536"/>
                    <a:pt x="607" y="539"/>
                  </a:cubicBezTo>
                  <a:cubicBezTo>
                    <a:pt x="530" y="584"/>
                    <a:pt x="530" y="584"/>
                    <a:pt x="530" y="584"/>
                  </a:cubicBezTo>
                  <a:cubicBezTo>
                    <a:pt x="522" y="588"/>
                    <a:pt x="510" y="591"/>
                    <a:pt x="498" y="591"/>
                  </a:cubicBezTo>
                  <a:cubicBezTo>
                    <a:pt x="486" y="591"/>
                    <a:pt x="474" y="588"/>
                    <a:pt x="466" y="584"/>
                  </a:cubicBezTo>
                  <a:cubicBezTo>
                    <a:pt x="426" y="561"/>
                    <a:pt x="426" y="561"/>
                    <a:pt x="426" y="561"/>
                  </a:cubicBezTo>
                  <a:cubicBezTo>
                    <a:pt x="365" y="596"/>
                    <a:pt x="365" y="596"/>
                    <a:pt x="365" y="596"/>
                  </a:cubicBezTo>
                  <a:cubicBezTo>
                    <a:pt x="357" y="600"/>
                    <a:pt x="347" y="602"/>
                    <a:pt x="337" y="602"/>
                  </a:cubicBezTo>
                  <a:cubicBezTo>
                    <a:pt x="326" y="602"/>
                    <a:pt x="316" y="600"/>
                    <a:pt x="309" y="596"/>
                  </a:cubicBezTo>
                  <a:cubicBezTo>
                    <a:pt x="241" y="557"/>
                    <a:pt x="241" y="557"/>
                    <a:pt x="241" y="557"/>
                  </a:cubicBezTo>
                  <a:cubicBezTo>
                    <a:pt x="235" y="553"/>
                    <a:pt x="232" y="550"/>
                    <a:pt x="232" y="546"/>
                  </a:cubicBezTo>
                  <a:cubicBezTo>
                    <a:pt x="232" y="543"/>
                    <a:pt x="235" y="539"/>
                    <a:pt x="241" y="536"/>
                  </a:cubicBezTo>
                  <a:cubicBezTo>
                    <a:pt x="252" y="529"/>
                    <a:pt x="252" y="529"/>
                    <a:pt x="252" y="529"/>
                  </a:cubicBezTo>
                  <a:cubicBezTo>
                    <a:pt x="268" y="520"/>
                    <a:pt x="268" y="520"/>
                    <a:pt x="268" y="520"/>
                  </a:cubicBezTo>
                  <a:cubicBezTo>
                    <a:pt x="274" y="516"/>
                    <a:pt x="278" y="510"/>
                    <a:pt x="278" y="504"/>
                  </a:cubicBezTo>
                  <a:cubicBezTo>
                    <a:pt x="278" y="498"/>
                    <a:pt x="274" y="492"/>
                    <a:pt x="268" y="489"/>
                  </a:cubicBezTo>
                  <a:cubicBezTo>
                    <a:pt x="243" y="474"/>
                    <a:pt x="243" y="474"/>
                    <a:pt x="243" y="474"/>
                  </a:cubicBezTo>
                  <a:cubicBezTo>
                    <a:pt x="238" y="471"/>
                    <a:pt x="232" y="470"/>
                    <a:pt x="226" y="470"/>
                  </a:cubicBezTo>
                  <a:cubicBezTo>
                    <a:pt x="220" y="470"/>
                    <a:pt x="215" y="471"/>
                    <a:pt x="211" y="473"/>
                  </a:cubicBezTo>
                  <a:cubicBezTo>
                    <a:pt x="211" y="473"/>
                    <a:pt x="211" y="473"/>
                    <a:pt x="211" y="473"/>
                  </a:cubicBezTo>
                  <a:cubicBezTo>
                    <a:pt x="174" y="494"/>
                    <a:pt x="174" y="494"/>
                    <a:pt x="174" y="494"/>
                  </a:cubicBezTo>
                  <a:cubicBezTo>
                    <a:pt x="169" y="497"/>
                    <a:pt x="162" y="499"/>
                    <a:pt x="154" y="499"/>
                  </a:cubicBezTo>
                  <a:cubicBezTo>
                    <a:pt x="147" y="499"/>
                    <a:pt x="140" y="497"/>
                    <a:pt x="135" y="494"/>
                  </a:cubicBezTo>
                  <a:cubicBezTo>
                    <a:pt x="85" y="465"/>
                    <a:pt x="85" y="465"/>
                    <a:pt x="85" y="465"/>
                  </a:cubicBezTo>
                  <a:cubicBezTo>
                    <a:pt x="81" y="463"/>
                    <a:pt x="79" y="461"/>
                    <a:pt x="79" y="460"/>
                  </a:cubicBezTo>
                  <a:cubicBezTo>
                    <a:pt x="79" y="458"/>
                    <a:pt x="81" y="456"/>
                    <a:pt x="85" y="454"/>
                  </a:cubicBezTo>
                  <a:cubicBezTo>
                    <a:pt x="107" y="441"/>
                    <a:pt x="107" y="441"/>
                    <a:pt x="107" y="441"/>
                  </a:cubicBezTo>
                  <a:cubicBezTo>
                    <a:pt x="98" y="432"/>
                    <a:pt x="98" y="432"/>
                    <a:pt x="98" y="432"/>
                  </a:cubicBezTo>
                  <a:cubicBezTo>
                    <a:pt x="90" y="425"/>
                    <a:pt x="83" y="414"/>
                    <a:pt x="86" y="404"/>
                  </a:cubicBezTo>
                  <a:cubicBezTo>
                    <a:pt x="87" y="401"/>
                    <a:pt x="82" y="398"/>
                    <a:pt x="78" y="397"/>
                  </a:cubicBezTo>
                  <a:cubicBezTo>
                    <a:pt x="63" y="389"/>
                    <a:pt x="18" y="353"/>
                    <a:pt x="10" y="344"/>
                  </a:cubicBezTo>
                  <a:cubicBezTo>
                    <a:pt x="6" y="339"/>
                    <a:pt x="4" y="332"/>
                    <a:pt x="2" y="326"/>
                  </a:cubicBezTo>
                  <a:cubicBezTo>
                    <a:pt x="0" y="320"/>
                    <a:pt x="0" y="315"/>
                    <a:pt x="4" y="309"/>
                  </a:cubicBezTo>
                  <a:cubicBezTo>
                    <a:pt x="10" y="301"/>
                    <a:pt x="22" y="294"/>
                    <a:pt x="31" y="290"/>
                  </a:cubicBezTo>
                  <a:cubicBezTo>
                    <a:pt x="36" y="287"/>
                    <a:pt x="45" y="284"/>
                    <a:pt x="48" y="279"/>
                  </a:cubicBezTo>
                  <a:cubicBezTo>
                    <a:pt x="53" y="271"/>
                    <a:pt x="37" y="264"/>
                    <a:pt x="33" y="260"/>
                  </a:cubicBezTo>
                  <a:cubicBezTo>
                    <a:pt x="28" y="256"/>
                    <a:pt x="18" y="252"/>
                    <a:pt x="16" y="246"/>
                  </a:cubicBezTo>
                  <a:cubicBezTo>
                    <a:pt x="12" y="236"/>
                    <a:pt x="35" y="232"/>
                    <a:pt x="43" y="230"/>
                  </a:cubicBezTo>
                  <a:cubicBezTo>
                    <a:pt x="59" y="225"/>
                    <a:pt x="76" y="222"/>
                    <a:pt x="92" y="216"/>
                  </a:cubicBezTo>
                  <a:cubicBezTo>
                    <a:pt x="103" y="212"/>
                    <a:pt x="115" y="208"/>
                    <a:pt x="126" y="203"/>
                  </a:cubicBezTo>
                  <a:cubicBezTo>
                    <a:pt x="139" y="197"/>
                    <a:pt x="148" y="185"/>
                    <a:pt x="158" y="176"/>
                  </a:cubicBezTo>
                  <a:cubicBezTo>
                    <a:pt x="170" y="165"/>
                    <a:pt x="184" y="157"/>
                    <a:pt x="197" y="148"/>
                  </a:cubicBezTo>
                  <a:cubicBezTo>
                    <a:pt x="203" y="144"/>
                    <a:pt x="210" y="140"/>
                    <a:pt x="216" y="136"/>
                  </a:cubicBezTo>
                  <a:cubicBezTo>
                    <a:pt x="231" y="128"/>
                    <a:pt x="246" y="121"/>
                    <a:pt x="261" y="114"/>
                  </a:cubicBezTo>
                  <a:cubicBezTo>
                    <a:pt x="269" y="111"/>
                    <a:pt x="277" y="108"/>
                    <a:pt x="284" y="104"/>
                  </a:cubicBezTo>
                  <a:cubicBezTo>
                    <a:pt x="291" y="101"/>
                    <a:pt x="298" y="99"/>
                    <a:pt x="304" y="94"/>
                  </a:cubicBezTo>
                  <a:cubicBezTo>
                    <a:pt x="311" y="89"/>
                    <a:pt x="318" y="85"/>
                    <a:pt x="325" y="80"/>
                  </a:cubicBezTo>
                  <a:cubicBezTo>
                    <a:pt x="330" y="77"/>
                    <a:pt x="335" y="73"/>
                    <a:pt x="341" y="70"/>
                  </a:cubicBezTo>
                  <a:cubicBezTo>
                    <a:pt x="350" y="67"/>
                    <a:pt x="359" y="63"/>
                    <a:pt x="368" y="59"/>
                  </a:cubicBezTo>
                  <a:close/>
                </a:path>
              </a:pathLst>
            </a:custGeom>
            <a:solidFill>
              <a:srgbClr val="0D9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960"/>
            <p:cNvSpPr>
              <a:spLocks/>
            </p:cNvSpPr>
            <p:nvPr/>
          </p:nvSpPr>
          <p:spPr bwMode="auto">
            <a:xfrm>
              <a:off x="3803" y="936"/>
              <a:ext cx="260" cy="258"/>
            </a:xfrm>
            <a:custGeom>
              <a:avLst/>
              <a:gdLst>
                <a:gd name="T0" fmla="*/ 110 w 110"/>
                <a:gd name="T1" fmla="*/ 24 h 109"/>
                <a:gd name="T2" fmla="*/ 86 w 110"/>
                <a:gd name="T3" fmla="*/ 10 h 109"/>
                <a:gd name="T4" fmla="*/ 80 w 110"/>
                <a:gd name="T5" fmla="*/ 15 h 109"/>
                <a:gd name="T6" fmla="*/ 80 w 110"/>
                <a:gd name="T7" fmla="*/ 10 h 109"/>
                <a:gd name="T8" fmla="*/ 69 w 110"/>
                <a:gd name="T9" fmla="*/ 4 h 109"/>
                <a:gd name="T10" fmla="*/ 57 w 110"/>
                <a:gd name="T11" fmla="*/ 20 h 109"/>
                <a:gd name="T12" fmla="*/ 47 w 110"/>
                <a:gd name="T13" fmla="*/ 23 h 109"/>
                <a:gd name="T14" fmla="*/ 31 w 110"/>
                <a:gd name="T15" fmla="*/ 45 h 109"/>
                <a:gd name="T16" fmla="*/ 24 w 110"/>
                <a:gd name="T17" fmla="*/ 48 h 109"/>
                <a:gd name="T18" fmla="*/ 0 w 110"/>
                <a:gd name="T19" fmla="*/ 88 h 109"/>
                <a:gd name="T20" fmla="*/ 24 w 110"/>
                <a:gd name="T21" fmla="*/ 102 h 109"/>
                <a:gd name="T22" fmla="*/ 87 w 110"/>
                <a:gd name="T23" fmla="*/ 65 h 109"/>
                <a:gd name="T24" fmla="*/ 87 w 110"/>
                <a:gd name="T25" fmla="*/ 65 h 109"/>
                <a:gd name="T26" fmla="*/ 110 w 110"/>
                <a:gd name="T27" fmla="*/ 2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9">
                  <a:moveTo>
                    <a:pt x="110" y="24"/>
                  </a:moveTo>
                  <a:cubicBezTo>
                    <a:pt x="110" y="9"/>
                    <a:pt x="100" y="2"/>
                    <a:pt x="86" y="10"/>
                  </a:cubicBezTo>
                  <a:cubicBezTo>
                    <a:pt x="84" y="11"/>
                    <a:pt x="82" y="13"/>
                    <a:pt x="80" y="15"/>
                  </a:cubicBezTo>
                  <a:cubicBezTo>
                    <a:pt x="80" y="13"/>
                    <a:pt x="80" y="12"/>
                    <a:pt x="80" y="10"/>
                  </a:cubicBezTo>
                  <a:cubicBezTo>
                    <a:pt x="80" y="3"/>
                    <a:pt x="75" y="0"/>
                    <a:pt x="69" y="4"/>
                  </a:cubicBezTo>
                  <a:cubicBezTo>
                    <a:pt x="63" y="7"/>
                    <a:pt x="58" y="14"/>
                    <a:pt x="57" y="20"/>
                  </a:cubicBezTo>
                  <a:cubicBezTo>
                    <a:pt x="54" y="20"/>
                    <a:pt x="51" y="20"/>
                    <a:pt x="47" y="23"/>
                  </a:cubicBezTo>
                  <a:cubicBezTo>
                    <a:pt x="40" y="27"/>
                    <a:pt x="33" y="36"/>
                    <a:pt x="31" y="45"/>
                  </a:cubicBezTo>
                  <a:cubicBezTo>
                    <a:pt x="28" y="45"/>
                    <a:pt x="26" y="46"/>
                    <a:pt x="24" y="48"/>
                  </a:cubicBezTo>
                  <a:cubicBezTo>
                    <a:pt x="11" y="55"/>
                    <a:pt x="0" y="73"/>
                    <a:pt x="0" y="88"/>
                  </a:cubicBezTo>
                  <a:cubicBezTo>
                    <a:pt x="0" y="103"/>
                    <a:pt x="11" y="109"/>
                    <a:pt x="24" y="102"/>
                  </a:cubicBezTo>
                  <a:cubicBezTo>
                    <a:pt x="87" y="65"/>
                    <a:pt x="87" y="65"/>
                    <a:pt x="87" y="65"/>
                  </a:cubicBezTo>
                  <a:cubicBezTo>
                    <a:pt x="87" y="65"/>
                    <a:pt x="87" y="65"/>
                    <a:pt x="87" y="65"/>
                  </a:cubicBezTo>
                  <a:cubicBezTo>
                    <a:pt x="100" y="57"/>
                    <a:pt x="110" y="39"/>
                    <a:pt x="110" y="24"/>
                  </a:cubicBezTo>
                  <a:close/>
                </a:path>
              </a:pathLst>
            </a:custGeom>
            <a:solidFill>
              <a:srgbClr val="B5D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961"/>
            <p:cNvSpPr>
              <a:spLocks/>
            </p:cNvSpPr>
            <p:nvPr/>
          </p:nvSpPr>
          <p:spPr bwMode="auto">
            <a:xfrm>
              <a:off x="4037" y="955"/>
              <a:ext cx="40" cy="30"/>
            </a:xfrm>
            <a:custGeom>
              <a:avLst/>
              <a:gdLst>
                <a:gd name="T0" fmla="*/ 40 w 40"/>
                <a:gd name="T1" fmla="*/ 19 h 30"/>
                <a:gd name="T2" fmla="*/ 10 w 40"/>
                <a:gd name="T3" fmla="*/ 0 h 30"/>
                <a:gd name="T4" fmla="*/ 0 w 40"/>
                <a:gd name="T5" fmla="*/ 9 h 30"/>
                <a:gd name="T6" fmla="*/ 17 w 40"/>
                <a:gd name="T7" fmla="*/ 30 h 30"/>
                <a:gd name="T8" fmla="*/ 40 w 40"/>
                <a:gd name="T9" fmla="*/ 19 h 30"/>
              </a:gdLst>
              <a:ahLst/>
              <a:cxnLst>
                <a:cxn ang="0">
                  <a:pos x="T0" y="T1"/>
                </a:cxn>
                <a:cxn ang="0">
                  <a:pos x="T2" y="T3"/>
                </a:cxn>
                <a:cxn ang="0">
                  <a:pos x="T4" y="T5"/>
                </a:cxn>
                <a:cxn ang="0">
                  <a:pos x="T6" y="T7"/>
                </a:cxn>
                <a:cxn ang="0">
                  <a:pos x="T8" y="T9"/>
                </a:cxn>
              </a:cxnLst>
              <a:rect l="0" t="0" r="r" b="b"/>
              <a:pathLst>
                <a:path w="40" h="30">
                  <a:moveTo>
                    <a:pt x="40" y="19"/>
                  </a:moveTo>
                  <a:lnTo>
                    <a:pt x="10" y="0"/>
                  </a:lnTo>
                  <a:lnTo>
                    <a:pt x="0" y="9"/>
                  </a:lnTo>
                  <a:lnTo>
                    <a:pt x="17" y="30"/>
                  </a:lnTo>
                  <a:lnTo>
                    <a:pt x="40" y="19"/>
                  </a:lnTo>
                  <a:close/>
                </a:path>
              </a:pathLst>
            </a:custGeom>
            <a:solidFill>
              <a:srgbClr val="B5D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62"/>
            <p:cNvSpPr>
              <a:spLocks/>
            </p:cNvSpPr>
            <p:nvPr/>
          </p:nvSpPr>
          <p:spPr bwMode="auto">
            <a:xfrm>
              <a:off x="3976" y="943"/>
              <a:ext cx="40" cy="28"/>
            </a:xfrm>
            <a:custGeom>
              <a:avLst/>
              <a:gdLst>
                <a:gd name="T0" fmla="*/ 40 w 40"/>
                <a:gd name="T1" fmla="*/ 16 h 28"/>
                <a:gd name="T2" fmla="*/ 9 w 40"/>
                <a:gd name="T3" fmla="*/ 0 h 28"/>
                <a:gd name="T4" fmla="*/ 0 w 40"/>
                <a:gd name="T5" fmla="*/ 9 h 28"/>
                <a:gd name="T6" fmla="*/ 16 w 40"/>
                <a:gd name="T7" fmla="*/ 28 h 28"/>
                <a:gd name="T8" fmla="*/ 40 w 40"/>
                <a:gd name="T9" fmla="*/ 16 h 28"/>
              </a:gdLst>
              <a:ahLst/>
              <a:cxnLst>
                <a:cxn ang="0">
                  <a:pos x="T0" y="T1"/>
                </a:cxn>
                <a:cxn ang="0">
                  <a:pos x="T2" y="T3"/>
                </a:cxn>
                <a:cxn ang="0">
                  <a:pos x="T4" y="T5"/>
                </a:cxn>
                <a:cxn ang="0">
                  <a:pos x="T6" y="T7"/>
                </a:cxn>
                <a:cxn ang="0">
                  <a:pos x="T8" y="T9"/>
                </a:cxn>
              </a:cxnLst>
              <a:rect l="0" t="0" r="r" b="b"/>
              <a:pathLst>
                <a:path w="40" h="28">
                  <a:moveTo>
                    <a:pt x="40" y="16"/>
                  </a:moveTo>
                  <a:lnTo>
                    <a:pt x="9" y="0"/>
                  </a:lnTo>
                  <a:lnTo>
                    <a:pt x="0" y="9"/>
                  </a:lnTo>
                  <a:lnTo>
                    <a:pt x="16" y="28"/>
                  </a:lnTo>
                  <a:lnTo>
                    <a:pt x="40" y="16"/>
                  </a:lnTo>
                  <a:close/>
                </a:path>
              </a:pathLst>
            </a:custGeom>
            <a:solidFill>
              <a:srgbClr val="B5D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963"/>
            <p:cNvSpPr>
              <a:spLocks/>
            </p:cNvSpPr>
            <p:nvPr/>
          </p:nvSpPr>
          <p:spPr bwMode="auto">
            <a:xfrm>
              <a:off x="3819" y="1177"/>
              <a:ext cx="53" cy="19"/>
            </a:xfrm>
            <a:custGeom>
              <a:avLst/>
              <a:gdLst>
                <a:gd name="T0" fmla="*/ 29 w 53"/>
                <a:gd name="T1" fmla="*/ 19 h 19"/>
                <a:gd name="T2" fmla="*/ 0 w 53"/>
                <a:gd name="T3" fmla="*/ 3 h 19"/>
                <a:gd name="T4" fmla="*/ 8 w 53"/>
                <a:gd name="T5" fmla="*/ 0 h 19"/>
                <a:gd name="T6" fmla="*/ 50 w 53"/>
                <a:gd name="T7" fmla="*/ 5 h 19"/>
                <a:gd name="T8" fmla="*/ 53 w 53"/>
                <a:gd name="T9" fmla="*/ 12 h 19"/>
                <a:gd name="T10" fmla="*/ 29 w 53"/>
                <a:gd name="T11" fmla="*/ 19 h 19"/>
              </a:gdLst>
              <a:ahLst/>
              <a:cxnLst>
                <a:cxn ang="0">
                  <a:pos x="T0" y="T1"/>
                </a:cxn>
                <a:cxn ang="0">
                  <a:pos x="T2" y="T3"/>
                </a:cxn>
                <a:cxn ang="0">
                  <a:pos x="T4" y="T5"/>
                </a:cxn>
                <a:cxn ang="0">
                  <a:pos x="T6" y="T7"/>
                </a:cxn>
                <a:cxn ang="0">
                  <a:pos x="T8" y="T9"/>
                </a:cxn>
                <a:cxn ang="0">
                  <a:pos x="T10" y="T11"/>
                </a:cxn>
              </a:cxnLst>
              <a:rect l="0" t="0" r="r" b="b"/>
              <a:pathLst>
                <a:path w="53" h="19">
                  <a:moveTo>
                    <a:pt x="29" y="19"/>
                  </a:moveTo>
                  <a:lnTo>
                    <a:pt x="0" y="3"/>
                  </a:lnTo>
                  <a:lnTo>
                    <a:pt x="8" y="0"/>
                  </a:lnTo>
                  <a:lnTo>
                    <a:pt x="50" y="5"/>
                  </a:lnTo>
                  <a:lnTo>
                    <a:pt x="53" y="12"/>
                  </a:lnTo>
                  <a:lnTo>
                    <a:pt x="29" y="19"/>
                  </a:lnTo>
                  <a:close/>
                </a:path>
              </a:pathLst>
            </a:custGeom>
            <a:solidFill>
              <a:srgbClr val="B5D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964"/>
            <p:cNvSpPr>
              <a:spLocks/>
            </p:cNvSpPr>
            <p:nvPr/>
          </p:nvSpPr>
          <p:spPr bwMode="auto">
            <a:xfrm>
              <a:off x="3831" y="952"/>
              <a:ext cx="261" cy="259"/>
            </a:xfrm>
            <a:custGeom>
              <a:avLst/>
              <a:gdLst>
                <a:gd name="T0" fmla="*/ 110 w 110"/>
                <a:gd name="T1" fmla="*/ 24 h 109"/>
                <a:gd name="T2" fmla="*/ 86 w 110"/>
                <a:gd name="T3" fmla="*/ 10 h 109"/>
                <a:gd name="T4" fmla="*/ 80 w 110"/>
                <a:gd name="T5" fmla="*/ 15 h 109"/>
                <a:gd name="T6" fmla="*/ 80 w 110"/>
                <a:gd name="T7" fmla="*/ 10 h 109"/>
                <a:gd name="T8" fmla="*/ 69 w 110"/>
                <a:gd name="T9" fmla="*/ 3 h 109"/>
                <a:gd name="T10" fmla="*/ 57 w 110"/>
                <a:gd name="T11" fmla="*/ 20 h 109"/>
                <a:gd name="T12" fmla="*/ 47 w 110"/>
                <a:gd name="T13" fmla="*/ 23 h 109"/>
                <a:gd name="T14" fmla="*/ 30 w 110"/>
                <a:gd name="T15" fmla="*/ 45 h 109"/>
                <a:gd name="T16" fmla="*/ 24 w 110"/>
                <a:gd name="T17" fmla="*/ 47 h 109"/>
                <a:gd name="T18" fmla="*/ 0 w 110"/>
                <a:gd name="T19" fmla="*/ 88 h 109"/>
                <a:gd name="T20" fmla="*/ 24 w 110"/>
                <a:gd name="T21" fmla="*/ 101 h 109"/>
                <a:gd name="T22" fmla="*/ 87 w 110"/>
                <a:gd name="T23" fmla="*/ 65 h 109"/>
                <a:gd name="T24" fmla="*/ 87 w 110"/>
                <a:gd name="T25" fmla="*/ 65 h 109"/>
                <a:gd name="T26" fmla="*/ 110 w 110"/>
                <a:gd name="T27" fmla="*/ 2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9">
                  <a:moveTo>
                    <a:pt x="110" y="24"/>
                  </a:moveTo>
                  <a:cubicBezTo>
                    <a:pt x="110" y="9"/>
                    <a:pt x="100" y="2"/>
                    <a:pt x="86" y="10"/>
                  </a:cubicBezTo>
                  <a:cubicBezTo>
                    <a:pt x="84" y="11"/>
                    <a:pt x="82" y="13"/>
                    <a:pt x="80" y="15"/>
                  </a:cubicBezTo>
                  <a:cubicBezTo>
                    <a:pt x="80" y="13"/>
                    <a:pt x="80" y="12"/>
                    <a:pt x="80" y="10"/>
                  </a:cubicBezTo>
                  <a:cubicBezTo>
                    <a:pt x="80" y="3"/>
                    <a:pt x="75" y="0"/>
                    <a:pt x="69" y="3"/>
                  </a:cubicBezTo>
                  <a:cubicBezTo>
                    <a:pt x="63" y="7"/>
                    <a:pt x="58" y="14"/>
                    <a:pt x="57" y="20"/>
                  </a:cubicBezTo>
                  <a:cubicBezTo>
                    <a:pt x="54" y="20"/>
                    <a:pt x="51" y="20"/>
                    <a:pt x="47" y="23"/>
                  </a:cubicBezTo>
                  <a:cubicBezTo>
                    <a:pt x="40" y="27"/>
                    <a:pt x="33" y="36"/>
                    <a:pt x="30" y="45"/>
                  </a:cubicBezTo>
                  <a:cubicBezTo>
                    <a:pt x="28" y="45"/>
                    <a:pt x="26" y="46"/>
                    <a:pt x="24" y="47"/>
                  </a:cubicBezTo>
                  <a:cubicBezTo>
                    <a:pt x="11" y="55"/>
                    <a:pt x="0" y="73"/>
                    <a:pt x="0" y="88"/>
                  </a:cubicBezTo>
                  <a:cubicBezTo>
                    <a:pt x="0" y="103"/>
                    <a:pt x="11" y="109"/>
                    <a:pt x="24" y="101"/>
                  </a:cubicBezTo>
                  <a:cubicBezTo>
                    <a:pt x="87" y="65"/>
                    <a:pt x="87" y="65"/>
                    <a:pt x="87" y="65"/>
                  </a:cubicBezTo>
                  <a:cubicBezTo>
                    <a:pt x="87" y="65"/>
                    <a:pt x="87" y="65"/>
                    <a:pt x="87" y="65"/>
                  </a:cubicBezTo>
                  <a:cubicBezTo>
                    <a:pt x="100" y="57"/>
                    <a:pt x="110" y="39"/>
                    <a:pt x="110" y="24"/>
                  </a:cubicBezTo>
                  <a:close/>
                </a:path>
              </a:pathLst>
            </a:custGeom>
            <a:solidFill>
              <a:srgbClr val="F9FA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965"/>
            <p:cNvSpPr>
              <a:spLocks/>
            </p:cNvSpPr>
            <p:nvPr/>
          </p:nvSpPr>
          <p:spPr bwMode="auto">
            <a:xfrm>
              <a:off x="4870" y="1526"/>
              <a:ext cx="526" cy="753"/>
            </a:xfrm>
            <a:custGeom>
              <a:avLst/>
              <a:gdLst>
                <a:gd name="T0" fmla="*/ 101 w 222"/>
                <a:gd name="T1" fmla="*/ 41 h 318"/>
                <a:gd name="T2" fmla="*/ 30 w 222"/>
                <a:gd name="T3" fmla="*/ 0 h 318"/>
                <a:gd name="T4" fmla="*/ 35 w 222"/>
                <a:gd name="T5" fmla="*/ 24 h 318"/>
                <a:gd name="T6" fmla="*/ 13 w 222"/>
                <a:gd name="T7" fmla="*/ 78 h 318"/>
                <a:gd name="T8" fmla="*/ 26 w 222"/>
                <a:gd name="T9" fmla="*/ 120 h 318"/>
                <a:gd name="T10" fmla="*/ 29 w 222"/>
                <a:gd name="T11" fmla="*/ 171 h 318"/>
                <a:gd name="T12" fmla="*/ 25 w 222"/>
                <a:gd name="T13" fmla="*/ 236 h 318"/>
                <a:gd name="T14" fmla="*/ 44 w 222"/>
                <a:gd name="T15" fmla="*/ 272 h 318"/>
                <a:gd name="T16" fmla="*/ 53 w 222"/>
                <a:gd name="T17" fmla="*/ 318 h 318"/>
                <a:gd name="T18" fmla="*/ 75 w 222"/>
                <a:gd name="T19" fmla="*/ 306 h 318"/>
                <a:gd name="T20" fmla="*/ 168 w 222"/>
                <a:gd name="T21" fmla="*/ 252 h 318"/>
                <a:gd name="T22" fmla="*/ 193 w 222"/>
                <a:gd name="T23" fmla="*/ 238 h 318"/>
                <a:gd name="T24" fmla="*/ 215 w 222"/>
                <a:gd name="T25" fmla="*/ 226 h 318"/>
                <a:gd name="T26" fmla="*/ 196 w 222"/>
                <a:gd name="T27" fmla="*/ 198 h 318"/>
                <a:gd name="T28" fmla="*/ 194 w 222"/>
                <a:gd name="T29" fmla="*/ 165 h 318"/>
                <a:gd name="T30" fmla="*/ 187 w 222"/>
                <a:gd name="T31" fmla="*/ 131 h 318"/>
                <a:gd name="T32" fmla="*/ 171 w 222"/>
                <a:gd name="T33" fmla="*/ 116 h 318"/>
                <a:gd name="T34" fmla="*/ 144 w 222"/>
                <a:gd name="T35" fmla="*/ 90 h 318"/>
                <a:gd name="T36" fmla="*/ 107 w 222"/>
                <a:gd name="T37" fmla="*/ 63 h 318"/>
                <a:gd name="T38" fmla="*/ 101 w 222"/>
                <a:gd name="T39" fmla="*/ 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318">
                  <a:moveTo>
                    <a:pt x="101" y="41"/>
                  </a:moveTo>
                  <a:cubicBezTo>
                    <a:pt x="30" y="0"/>
                    <a:pt x="30" y="0"/>
                    <a:pt x="30" y="0"/>
                  </a:cubicBezTo>
                  <a:cubicBezTo>
                    <a:pt x="30" y="0"/>
                    <a:pt x="37" y="14"/>
                    <a:pt x="35" y="24"/>
                  </a:cubicBezTo>
                  <a:cubicBezTo>
                    <a:pt x="32" y="44"/>
                    <a:pt x="17" y="59"/>
                    <a:pt x="13" y="78"/>
                  </a:cubicBezTo>
                  <a:cubicBezTo>
                    <a:pt x="10" y="94"/>
                    <a:pt x="20" y="107"/>
                    <a:pt x="26" y="120"/>
                  </a:cubicBezTo>
                  <a:cubicBezTo>
                    <a:pt x="35" y="137"/>
                    <a:pt x="36" y="153"/>
                    <a:pt x="29" y="171"/>
                  </a:cubicBezTo>
                  <a:cubicBezTo>
                    <a:pt x="18" y="194"/>
                    <a:pt x="0" y="214"/>
                    <a:pt x="25" y="236"/>
                  </a:cubicBezTo>
                  <a:cubicBezTo>
                    <a:pt x="37" y="246"/>
                    <a:pt x="48" y="254"/>
                    <a:pt x="44" y="272"/>
                  </a:cubicBezTo>
                  <a:cubicBezTo>
                    <a:pt x="41" y="287"/>
                    <a:pt x="44" y="305"/>
                    <a:pt x="53" y="318"/>
                  </a:cubicBezTo>
                  <a:cubicBezTo>
                    <a:pt x="60" y="314"/>
                    <a:pt x="68" y="310"/>
                    <a:pt x="75" y="306"/>
                  </a:cubicBezTo>
                  <a:cubicBezTo>
                    <a:pt x="106" y="288"/>
                    <a:pt x="137" y="270"/>
                    <a:pt x="168" y="252"/>
                  </a:cubicBezTo>
                  <a:cubicBezTo>
                    <a:pt x="176" y="247"/>
                    <a:pt x="184" y="243"/>
                    <a:pt x="193" y="238"/>
                  </a:cubicBezTo>
                  <a:cubicBezTo>
                    <a:pt x="198" y="235"/>
                    <a:pt x="211" y="231"/>
                    <a:pt x="215" y="226"/>
                  </a:cubicBezTo>
                  <a:cubicBezTo>
                    <a:pt x="222" y="217"/>
                    <a:pt x="200" y="205"/>
                    <a:pt x="196" y="198"/>
                  </a:cubicBezTo>
                  <a:cubicBezTo>
                    <a:pt x="189" y="188"/>
                    <a:pt x="192" y="176"/>
                    <a:pt x="194" y="165"/>
                  </a:cubicBezTo>
                  <a:cubicBezTo>
                    <a:pt x="196" y="152"/>
                    <a:pt x="195" y="142"/>
                    <a:pt x="187" y="131"/>
                  </a:cubicBezTo>
                  <a:cubicBezTo>
                    <a:pt x="183" y="125"/>
                    <a:pt x="177" y="121"/>
                    <a:pt x="171" y="116"/>
                  </a:cubicBezTo>
                  <a:cubicBezTo>
                    <a:pt x="161" y="108"/>
                    <a:pt x="153" y="97"/>
                    <a:pt x="144" y="90"/>
                  </a:cubicBezTo>
                  <a:cubicBezTo>
                    <a:pt x="131" y="81"/>
                    <a:pt x="117" y="76"/>
                    <a:pt x="107" y="63"/>
                  </a:cubicBezTo>
                  <a:cubicBezTo>
                    <a:pt x="104" y="60"/>
                    <a:pt x="101" y="41"/>
                    <a:pt x="101" y="41"/>
                  </a:cubicBezTo>
                </a:path>
              </a:pathLst>
            </a:custGeom>
            <a:solidFill>
              <a:srgbClr val="EAC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966"/>
            <p:cNvSpPr>
              <a:spLocks/>
            </p:cNvSpPr>
            <p:nvPr/>
          </p:nvSpPr>
          <p:spPr bwMode="auto">
            <a:xfrm>
              <a:off x="3360" y="1921"/>
              <a:ext cx="2258" cy="1514"/>
            </a:xfrm>
            <a:custGeom>
              <a:avLst/>
              <a:gdLst>
                <a:gd name="T0" fmla="*/ 954 w 954"/>
                <a:gd name="T1" fmla="*/ 0 h 639"/>
                <a:gd name="T2" fmla="*/ 952 w 954"/>
                <a:gd name="T3" fmla="*/ 1 h 639"/>
                <a:gd name="T4" fmla="*/ 953 w 954"/>
                <a:gd name="T5" fmla="*/ 30 h 639"/>
                <a:gd name="T6" fmla="*/ 830 w 954"/>
                <a:gd name="T7" fmla="*/ 103 h 639"/>
                <a:gd name="T8" fmla="*/ 849 w 954"/>
                <a:gd name="T9" fmla="*/ 62 h 639"/>
                <a:gd name="T10" fmla="*/ 837 w 954"/>
                <a:gd name="T11" fmla="*/ 68 h 639"/>
                <a:gd name="T12" fmla="*/ 775 w 954"/>
                <a:gd name="T13" fmla="*/ 104 h 639"/>
                <a:gd name="T14" fmla="*/ 700 w 954"/>
                <a:gd name="T15" fmla="*/ 147 h 639"/>
                <a:gd name="T16" fmla="*/ 700 w 954"/>
                <a:gd name="T17" fmla="*/ 147 h 639"/>
                <a:gd name="T18" fmla="*/ 554 w 954"/>
                <a:gd name="T19" fmla="*/ 232 h 639"/>
                <a:gd name="T20" fmla="*/ 545 w 954"/>
                <a:gd name="T21" fmla="*/ 238 h 639"/>
                <a:gd name="T22" fmla="*/ 505 w 954"/>
                <a:gd name="T23" fmla="*/ 261 h 639"/>
                <a:gd name="T24" fmla="*/ 552 w 954"/>
                <a:gd name="T25" fmla="*/ 238 h 639"/>
                <a:gd name="T26" fmla="*/ 586 w 954"/>
                <a:gd name="T27" fmla="*/ 245 h 639"/>
                <a:gd name="T28" fmla="*/ 535 w 954"/>
                <a:gd name="T29" fmla="*/ 291 h 639"/>
                <a:gd name="T30" fmla="*/ 459 w 954"/>
                <a:gd name="T31" fmla="*/ 336 h 639"/>
                <a:gd name="T32" fmla="*/ 411 w 954"/>
                <a:gd name="T33" fmla="*/ 397 h 639"/>
                <a:gd name="T34" fmla="*/ 309 w 954"/>
                <a:gd name="T35" fmla="*/ 456 h 639"/>
                <a:gd name="T36" fmla="*/ 304 w 954"/>
                <a:gd name="T37" fmla="*/ 459 h 639"/>
                <a:gd name="T38" fmla="*/ 260 w 954"/>
                <a:gd name="T39" fmla="*/ 484 h 639"/>
                <a:gd name="T40" fmla="*/ 192 w 954"/>
                <a:gd name="T41" fmla="*/ 523 h 639"/>
                <a:gd name="T42" fmla="*/ 186 w 954"/>
                <a:gd name="T43" fmla="*/ 527 h 639"/>
                <a:gd name="T44" fmla="*/ 0 w 954"/>
                <a:gd name="T45" fmla="*/ 634 h 639"/>
                <a:gd name="T46" fmla="*/ 0 w 954"/>
                <a:gd name="T47" fmla="*/ 639 h 639"/>
                <a:gd name="T48" fmla="*/ 954 w 954"/>
                <a:gd name="T49" fmla="*/ 86 h 639"/>
                <a:gd name="T50" fmla="*/ 954 w 954"/>
                <a:gd name="T51"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4" h="639">
                  <a:moveTo>
                    <a:pt x="954" y="0"/>
                  </a:moveTo>
                  <a:cubicBezTo>
                    <a:pt x="952" y="1"/>
                    <a:pt x="952" y="1"/>
                    <a:pt x="952" y="1"/>
                  </a:cubicBezTo>
                  <a:cubicBezTo>
                    <a:pt x="953" y="30"/>
                    <a:pt x="953" y="30"/>
                    <a:pt x="953" y="30"/>
                  </a:cubicBezTo>
                  <a:cubicBezTo>
                    <a:pt x="830" y="103"/>
                    <a:pt x="830" y="103"/>
                    <a:pt x="830" y="103"/>
                  </a:cubicBezTo>
                  <a:cubicBezTo>
                    <a:pt x="849" y="62"/>
                    <a:pt x="849" y="62"/>
                    <a:pt x="849" y="62"/>
                  </a:cubicBezTo>
                  <a:cubicBezTo>
                    <a:pt x="846" y="64"/>
                    <a:pt x="841" y="66"/>
                    <a:pt x="837" y="68"/>
                  </a:cubicBezTo>
                  <a:cubicBezTo>
                    <a:pt x="812" y="83"/>
                    <a:pt x="780" y="102"/>
                    <a:pt x="775" y="104"/>
                  </a:cubicBezTo>
                  <a:cubicBezTo>
                    <a:pt x="700" y="147"/>
                    <a:pt x="700" y="147"/>
                    <a:pt x="700" y="147"/>
                  </a:cubicBezTo>
                  <a:cubicBezTo>
                    <a:pt x="700" y="147"/>
                    <a:pt x="700" y="147"/>
                    <a:pt x="700" y="147"/>
                  </a:cubicBezTo>
                  <a:cubicBezTo>
                    <a:pt x="554" y="232"/>
                    <a:pt x="554" y="232"/>
                    <a:pt x="554" y="232"/>
                  </a:cubicBezTo>
                  <a:cubicBezTo>
                    <a:pt x="551" y="235"/>
                    <a:pt x="549" y="237"/>
                    <a:pt x="545" y="238"/>
                  </a:cubicBezTo>
                  <a:cubicBezTo>
                    <a:pt x="505" y="261"/>
                    <a:pt x="505" y="261"/>
                    <a:pt x="505" y="261"/>
                  </a:cubicBezTo>
                  <a:cubicBezTo>
                    <a:pt x="532" y="248"/>
                    <a:pt x="552" y="238"/>
                    <a:pt x="552" y="238"/>
                  </a:cubicBezTo>
                  <a:cubicBezTo>
                    <a:pt x="586" y="245"/>
                    <a:pt x="586" y="245"/>
                    <a:pt x="586" y="245"/>
                  </a:cubicBezTo>
                  <a:cubicBezTo>
                    <a:pt x="535" y="291"/>
                    <a:pt x="535" y="291"/>
                    <a:pt x="535" y="291"/>
                  </a:cubicBezTo>
                  <a:cubicBezTo>
                    <a:pt x="459" y="336"/>
                    <a:pt x="459" y="336"/>
                    <a:pt x="459" y="336"/>
                  </a:cubicBezTo>
                  <a:cubicBezTo>
                    <a:pt x="411" y="397"/>
                    <a:pt x="411" y="397"/>
                    <a:pt x="411" y="397"/>
                  </a:cubicBezTo>
                  <a:cubicBezTo>
                    <a:pt x="411" y="397"/>
                    <a:pt x="361" y="426"/>
                    <a:pt x="309" y="456"/>
                  </a:cubicBezTo>
                  <a:cubicBezTo>
                    <a:pt x="308" y="457"/>
                    <a:pt x="306" y="458"/>
                    <a:pt x="304" y="459"/>
                  </a:cubicBezTo>
                  <a:cubicBezTo>
                    <a:pt x="260" y="484"/>
                    <a:pt x="260" y="484"/>
                    <a:pt x="260" y="484"/>
                  </a:cubicBezTo>
                  <a:cubicBezTo>
                    <a:pt x="222" y="506"/>
                    <a:pt x="192" y="523"/>
                    <a:pt x="192" y="523"/>
                  </a:cubicBezTo>
                  <a:cubicBezTo>
                    <a:pt x="190" y="525"/>
                    <a:pt x="188" y="526"/>
                    <a:pt x="186" y="527"/>
                  </a:cubicBezTo>
                  <a:cubicBezTo>
                    <a:pt x="0" y="634"/>
                    <a:pt x="0" y="634"/>
                    <a:pt x="0" y="634"/>
                  </a:cubicBezTo>
                  <a:cubicBezTo>
                    <a:pt x="0" y="639"/>
                    <a:pt x="0" y="639"/>
                    <a:pt x="0" y="639"/>
                  </a:cubicBezTo>
                  <a:cubicBezTo>
                    <a:pt x="954" y="86"/>
                    <a:pt x="954" y="86"/>
                    <a:pt x="954" y="86"/>
                  </a:cubicBezTo>
                  <a:cubicBezTo>
                    <a:pt x="954" y="0"/>
                    <a:pt x="954" y="0"/>
                    <a:pt x="954" y="0"/>
                  </a:cubicBezTo>
                </a:path>
              </a:pathLst>
            </a:custGeom>
            <a:solidFill>
              <a:srgbClr val="95A0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967"/>
            <p:cNvSpPr>
              <a:spLocks noEditPoints="1"/>
            </p:cNvSpPr>
            <p:nvPr/>
          </p:nvSpPr>
          <p:spPr bwMode="auto">
            <a:xfrm>
              <a:off x="3360" y="3002"/>
              <a:ext cx="732" cy="422"/>
            </a:xfrm>
            <a:custGeom>
              <a:avLst/>
              <a:gdLst>
                <a:gd name="T0" fmla="*/ 64 w 309"/>
                <a:gd name="T1" fmla="*/ 61 h 178"/>
                <a:gd name="T2" fmla="*/ 0 w 309"/>
                <a:gd name="T3" fmla="*/ 98 h 178"/>
                <a:gd name="T4" fmla="*/ 0 w 309"/>
                <a:gd name="T5" fmla="*/ 178 h 178"/>
                <a:gd name="T6" fmla="*/ 186 w 309"/>
                <a:gd name="T7" fmla="*/ 71 h 178"/>
                <a:gd name="T8" fmla="*/ 138 w 309"/>
                <a:gd name="T9" fmla="*/ 80 h 178"/>
                <a:gd name="T10" fmla="*/ 66 w 309"/>
                <a:gd name="T11" fmla="*/ 62 h 178"/>
                <a:gd name="T12" fmla="*/ 64 w 309"/>
                <a:gd name="T13" fmla="*/ 61 h 178"/>
                <a:gd name="T14" fmla="*/ 309 w 309"/>
                <a:gd name="T15" fmla="*/ 0 h 178"/>
                <a:gd name="T16" fmla="*/ 260 w 309"/>
                <a:gd name="T17" fmla="*/ 28 h 178"/>
                <a:gd name="T18" fmla="*/ 304 w 309"/>
                <a:gd name="T19" fmla="*/ 3 h 178"/>
                <a:gd name="T20" fmla="*/ 309 w 309"/>
                <a:gd name="T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78">
                  <a:moveTo>
                    <a:pt x="64" y="61"/>
                  </a:moveTo>
                  <a:cubicBezTo>
                    <a:pt x="0" y="98"/>
                    <a:pt x="0" y="98"/>
                    <a:pt x="0" y="98"/>
                  </a:cubicBezTo>
                  <a:cubicBezTo>
                    <a:pt x="0" y="178"/>
                    <a:pt x="0" y="178"/>
                    <a:pt x="0" y="178"/>
                  </a:cubicBezTo>
                  <a:cubicBezTo>
                    <a:pt x="186" y="71"/>
                    <a:pt x="186" y="71"/>
                    <a:pt x="186" y="71"/>
                  </a:cubicBezTo>
                  <a:cubicBezTo>
                    <a:pt x="172" y="77"/>
                    <a:pt x="155" y="80"/>
                    <a:pt x="138" y="80"/>
                  </a:cubicBezTo>
                  <a:cubicBezTo>
                    <a:pt x="112" y="80"/>
                    <a:pt x="86" y="74"/>
                    <a:pt x="66" y="62"/>
                  </a:cubicBezTo>
                  <a:cubicBezTo>
                    <a:pt x="64" y="61"/>
                    <a:pt x="64" y="61"/>
                    <a:pt x="64" y="61"/>
                  </a:cubicBezTo>
                  <a:moveTo>
                    <a:pt x="309" y="0"/>
                  </a:moveTo>
                  <a:cubicBezTo>
                    <a:pt x="293" y="9"/>
                    <a:pt x="276" y="19"/>
                    <a:pt x="260" y="28"/>
                  </a:cubicBezTo>
                  <a:cubicBezTo>
                    <a:pt x="304" y="3"/>
                    <a:pt x="304" y="3"/>
                    <a:pt x="304" y="3"/>
                  </a:cubicBezTo>
                  <a:cubicBezTo>
                    <a:pt x="306" y="2"/>
                    <a:pt x="308" y="1"/>
                    <a:pt x="309" y="0"/>
                  </a:cubicBezTo>
                </a:path>
              </a:pathLst>
            </a:custGeom>
            <a:solidFill>
              <a:srgbClr val="042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968"/>
            <p:cNvSpPr>
              <a:spLocks/>
            </p:cNvSpPr>
            <p:nvPr/>
          </p:nvSpPr>
          <p:spPr bwMode="auto">
            <a:xfrm>
              <a:off x="3512" y="2485"/>
              <a:ext cx="1235" cy="706"/>
            </a:xfrm>
            <a:custGeom>
              <a:avLst/>
              <a:gdLst>
                <a:gd name="T0" fmla="*/ 488 w 522"/>
                <a:gd name="T1" fmla="*/ 0 h 298"/>
                <a:gd name="T2" fmla="*/ 441 w 522"/>
                <a:gd name="T3" fmla="*/ 23 h 298"/>
                <a:gd name="T4" fmla="*/ 376 w 522"/>
                <a:gd name="T5" fmla="*/ 61 h 298"/>
                <a:gd name="T6" fmla="*/ 0 w 522"/>
                <a:gd name="T7" fmla="*/ 279 h 298"/>
                <a:gd name="T8" fmla="*/ 2 w 522"/>
                <a:gd name="T9" fmla="*/ 280 h 298"/>
                <a:gd name="T10" fmla="*/ 74 w 522"/>
                <a:gd name="T11" fmla="*/ 298 h 298"/>
                <a:gd name="T12" fmla="*/ 122 w 522"/>
                <a:gd name="T13" fmla="*/ 289 h 298"/>
                <a:gd name="T14" fmla="*/ 128 w 522"/>
                <a:gd name="T15" fmla="*/ 285 h 298"/>
                <a:gd name="T16" fmla="*/ 196 w 522"/>
                <a:gd name="T17" fmla="*/ 246 h 298"/>
                <a:gd name="T18" fmla="*/ 245 w 522"/>
                <a:gd name="T19" fmla="*/ 218 h 298"/>
                <a:gd name="T20" fmla="*/ 347 w 522"/>
                <a:gd name="T21" fmla="*/ 159 h 298"/>
                <a:gd name="T22" fmla="*/ 395 w 522"/>
                <a:gd name="T23" fmla="*/ 98 h 298"/>
                <a:gd name="T24" fmla="*/ 471 w 522"/>
                <a:gd name="T25" fmla="*/ 53 h 298"/>
                <a:gd name="T26" fmla="*/ 522 w 522"/>
                <a:gd name="T27" fmla="*/ 7 h 298"/>
                <a:gd name="T28" fmla="*/ 488 w 522"/>
                <a:gd name="T2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2" h="298">
                  <a:moveTo>
                    <a:pt x="488" y="0"/>
                  </a:moveTo>
                  <a:cubicBezTo>
                    <a:pt x="488" y="0"/>
                    <a:pt x="468" y="10"/>
                    <a:pt x="441" y="23"/>
                  </a:cubicBezTo>
                  <a:cubicBezTo>
                    <a:pt x="376" y="61"/>
                    <a:pt x="376" y="61"/>
                    <a:pt x="376" y="61"/>
                  </a:cubicBezTo>
                  <a:cubicBezTo>
                    <a:pt x="0" y="279"/>
                    <a:pt x="0" y="279"/>
                    <a:pt x="0" y="279"/>
                  </a:cubicBezTo>
                  <a:cubicBezTo>
                    <a:pt x="2" y="280"/>
                    <a:pt x="2" y="280"/>
                    <a:pt x="2" y="280"/>
                  </a:cubicBezTo>
                  <a:cubicBezTo>
                    <a:pt x="22" y="292"/>
                    <a:pt x="48" y="298"/>
                    <a:pt x="74" y="298"/>
                  </a:cubicBezTo>
                  <a:cubicBezTo>
                    <a:pt x="91" y="298"/>
                    <a:pt x="108" y="295"/>
                    <a:pt x="122" y="289"/>
                  </a:cubicBezTo>
                  <a:cubicBezTo>
                    <a:pt x="124" y="288"/>
                    <a:pt x="126" y="287"/>
                    <a:pt x="128" y="285"/>
                  </a:cubicBezTo>
                  <a:cubicBezTo>
                    <a:pt x="128" y="285"/>
                    <a:pt x="158" y="268"/>
                    <a:pt x="196" y="246"/>
                  </a:cubicBezTo>
                  <a:cubicBezTo>
                    <a:pt x="212" y="237"/>
                    <a:pt x="229" y="227"/>
                    <a:pt x="245" y="218"/>
                  </a:cubicBezTo>
                  <a:cubicBezTo>
                    <a:pt x="297" y="188"/>
                    <a:pt x="347" y="159"/>
                    <a:pt x="347" y="159"/>
                  </a:cubicBezTo>
                  <a:cubicBezTo>
                    <a:pt x="395" y="98"/>
                    <a:pt x="395" y="98"/>
                    <a:pt x="395" y="98"/>
                  </a:cubicBezTo>
                  <a:cubicBezTo>
                    <a:pt x="471" y="53"/>
                    <a:pt x="471" y="53"/>
                    <a:pt x="471" y="53"/>
                  </a:cubicBezTo>
                  <a:cubicBezTo>
                    <a:pt x="522" y="7"/>
                    <a:pt x="522" y="7"/>
                    <a:pt x="522" y="7"/>
                  </a:cubicBezTo>
                  <a:cubicBezTo>
                    <a:pt x="488" y="0"/>
                    <a:pt x="488" y="0"/>
                    <a:pt x="488" y="0"/>
                  </a:cubicBezTo>
                </a:path>
              </a:pathLst>
            </a:custGeom>
            <a:solidFill>
              <a:srgbClr val="042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69"/>
            <p:cNvSpPr>
              <a:spLocks noEditPoints="1"/>
            </p:cNvSpPr>
            <p:nvPr/>
          </p:nvSpPr>
          <p:spPr bwMode="auto">
            <a:xfrm>
              <a:off x="5017" y="1924"/>
              <a:ext cx="599" cy="346"/>
            </a:xfrm>
            <a:custGeom>
              <a:avLst/>
              <a:gdLst>
                <a:gd name="T0" fmla="*/ 137 w 253"/>
                <a:gd name="T1" fmla="*/ 67 h 146"/>
                <a:gd name="T2" fmla="*/ 136 w 253"/>
                <a:gd name="T3" fmla="*/ 67 h 146"/>
                <a:gd name="T4" fmla="*/ 0 w 253"/>
                <a:gd name="T5" fmla="*/ 146 h 146"/>
                <a:gd name="T6" fmla="*/ 0 w 253"/>
                <a:gd name="T7" fmla="*/ 146 h 146"/>
                <a:gd name="T8" fmla="*/ 75 w 253"/>
                <a:gd name="T9" fmla="*/ 103 h 146"/>
                <a:gd name="T10" fmla="*/ 137 w 253"/>
                <a:gd name="T11" fmla="*/ 67 h 146"/>
                <a:gd name="T12" fmla="*/ 252 w 253"/>
                <a:gd name="T13" fmla="*/ 0 h 146"/>
                <a:gd name="T14" fmla="*/ 153 w 253"/>
                <a:gd name="T15" fmla="*/ 57 h 146"/>
                <a:gd name="T16" fmla="*/ 153 w 253"/>
                <a:gd name="T17" fmla="*/ 58 h 146"/>
                <a:gd name="T18" fmla="*/ 149 w 253"/>
                <a:gd name="T19" fmla="*/ 61 h 146"/>
                <a:gd name="T20" fmla="*/ 130 w 253"/>
                <a:gd name="T21" fmla="*/ 102 h 146"/>
                <a:gd name="T22" fmla="*/ 253 w 253"/>
                <a:gd name="T23" fmla="*/ 29 h 146"/>
                <a:gd name="T24" fmla="*/ 252 w 253"/>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146">
                  <a:moveTo>
                    <a:pt x="137" y="67"/>
                  </a:moveTo>
                  <a:cubicBezTo>
                    <a:pt x="137" y="67"/>
                    <a:pt x="137" y="67"/>
                    <a:pt x="136" y="67"/>
                  </a:cubicBezTo>
                  <a:cubicBezTo>
                    <a:pt x="0" y="146"/>
                    <a:pt x="0" y="146"/>
                    <a:pt x="0" y="146"/>
                  </a:cubicBezTo>
                  <a:cubicBezTo>
                    <a:pt x="0" y="146"/>
                    <a:pt x="0" y="146"/>
                    <a:pt x="0" y="146"/>
                  </a:cubicBezTo>
                  <a:cubicBezTo>
                    <a:pt x="75" y="103"/>
                    <a:pt x="75" y="103"/>
                    <a:pt x="75" y="103"/>
                  </a:cubicBezTo>
                  <a:cubicBezTo>
                    <a:pt x="80" y="101"/>
                    <a:pt x="112" y="82"/>
                    <a:pt x="137" y="67"/>
                  </a:cubicBezTo>
                  <a:moveTo>
                    <a:pt x="252" y="0"/>
                  </a:moveTo>
                  <a:cubicBezTo>
                    <a:pt x="153" y="57"/>
                    <a:pt x="153" y="57"/>
                    <a:pt x="153" y="57"/>
                  </a:cubicBezTo>
                  <a:cubicBezTo>
                    <a:pt x="153" y="58"/>
                    <a:pt x="153" y="58"/>
                    <a:pt x="153" y="58"/>
                  </a:cubicBezTo>
                  <a:cubicBezTo>
                    <a:pt x="152" y="59"/>
                    <a:pt x="151" y="60"/>
                    <a:pt x="149" y="61"/>
                  </a:cubicBezTo>
                  <a:cubicBezTo>
                    <a:pt x="130" y="102"/>
                    <a:pt x="130" y="102"/>
                    <a:pt x="130" y="102"/>
                  </a:cubicBezTo>
                  <a:cubicBezTo>
                    <a:pt x="253" y="29"/>
                    <a:pt x="253" y="29"/>
                    <a:pt x="253" y="29"/>
                  </a:cubicBezTo>
                  <a:cubicBezTo>
                    <a:pt x="252" y="0"/>
                    <a:pt x="252" y="0"/>
                    <a:pt x="252" y="0"/>
                  </a:cubicBezTo>
                </a:path>
              </a:pathLst>
            </a:custGeom>
            <a:solidFill>
              <a:srgbClr val="8F7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70"/>
            <p:cNvSpPr>
              <a:spLocks/>
            </p:cNvSpPr>
            <p:nvPr/>
          </p:nvSpPr>
          <p:spPr bwMode="auto">
            <a:xfrm>
              <a:off x="4402" y="2471"/>
              <a:ext cx="270" cy="159"/>
            </a:xfrm>
            <a:custGeom>
              <a:avLst/>
              <a:gdLst>
                <a:gd name="T0" fmla="*/ 114 w 114"/>
                <a:gd name="T1" fmla="*/ 0 h 67"/>
                <a:gd name="T2" fmla="*/ 0 w 114"/>
                <a:gd name="T3" fmla="*/ 67 h 67"/>
                <a:gd name="T4" fmla="*/ 65 w 114"/>
                <a:gd name="T5" fmla="*/ 29 h 67"/>
                <a:gd name="T6" fmla="*/ 105 w 114"/>
                <a:gd name="T7" fmla="*/ 6 h 67"/>
                <a:gd name="T8" fmla="*/ 114 w 114"/>
                <a:gd name="T9" fmla="*/ 0 h 67"/>
              </a:gdLst>
              <a:ahLst/>
              <a:cxnLst>
                <a:cxn ang="0">
                  <a:pos x="T0" y="T1"/>
                </a:cxn>
                <a:cxn ang="0">
                  <a:pos x="T2" y="T3"/>
                </a:cxn>
                <a:cxn ang="0">
                  <a:pos x="T4" y="T5"/>
                </a:cxn>
                <a:cxn ang="0">
                  <a:pos x="T6" y="T7"/>
                </a:cxn>
                <a:cxn ang="0">
                  <a:pos x="T8" y="T9"/>
                </a:cxn>
              </a:cxnLst>
              <a:rect l="0" t="0" r="r" b="b"/>
              <a:pathLst>
                <a:path w="114" h="67">
                  <a:moveTo>
                    <a:pt x="114" y="0"/>
                  </a:moveTo>
                  <a:cubicBezTo>
                    <a:pt x="0" y="67"/>
                    <a:pt x="0" y="67"/>
                    <a:pt x="0" y="67"/>
                  </a:cubicBezTo>
                  <a:cubicBezTo>
                    <a:pt x="65" y="29"/>
                    <a:pt x="65" y="29"/>
                    <a:pt x="65" y="29"/>
                  </a:cubicBezTo>
                  <a:cubicBezTo>
                    <a:pt x="105" y="6"/>
                    <a:pt x="105" y="6"/>
                    <a:pt x="105" y="6"/>
                  </a:cubicBezTo>
                  <a:cubicBezTo>
                    <a:pt x="109" y="5"/>
                    <a:pt x="111" y="3"/>
                    <a:pt x="114" y="0"/>
                  </a:cubicBezTo>
                </a:path>
              </a:pathLst>
            </a:custGeom>
            <a:solidFill>
              <a:srgbClr val="0348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971"/>
            <p:cNvSpPr>
              <a:spLocks/>
            </p:cNvSpPr>
            <p:nvPr/>
          </p:nvSpPr>
          <p:spPr bwMode="auto">
            <a:xfrm>
              <a:off x="5339" y="2059"/>
              <a:ext cx="40" cy="23"/>
            </a:xfrm>
            <a:custGeom>
              <a:avLst/>
              <a:gdLst>
                <a:gd name="T0" fmla="*/ 17 w 17"/>
                <a:gd name="T1" fmla="*/ 0 h 10"/>
                <a:gd name="T2" fmla="*/ 0 w 17"/>
                <a:gd name="T3" fmla="*/ 10 h 10"/>
                <a:gd name="T4" fmla="*/ 1 w 17"/>
                <a:gd name="T5" fmla="*/ 10 h 10"/>
                <a:gd name="T6" fmla="*/ 13 w 17"/>
                <a:gd name="T7" fmla="*/ 4 h 10"/>
                <a:gd name="T8" fmla="*/ 17 w 17"/>
                <a:gd name="T9" fmla="*/ 1 h 10"/>
                <a:gd name="T10" fmla="*/ 17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7" y="0"/>
                  </a:moveTo>
                  <a:cubicBezTo>
                    <a:pt x="0" y="10"/>
                    <a:pt x="0" y="10"/>
                    <a:pt x="0" y="10"/>
                  </a:cubicBezTo>
                  <a:cubicBezTo>
                    <a:pt x="1" y="10"/>
                    <a:pt x="1" y="10"/>
                    <a:pt x="1" y="10"/>
                  </a:cubicBezTo>
                  <a:cubicBezTo>
                    <a:pt x="5" y="8"/>
                    <a:pt x="10" y="6"/>
                    <a:pt x="13" y="4"/>
                  </a:cubicBezTo>
                  <a:cubicBezTo>
                    <a:pt x="15" y="3"/>
                    <a:pt x="16" y="2"/>
                    <a:pt x="17" y="1"/>
                  </a:cubicBezTo>
                  <a:cubicBezTo>
                    <a:pt x="17" y="1"/>
                    <a:pt x="17" y="1"/>
                    <a:pt x="17" y="0"/>
                  </a:cubicBezTo>
                </a:path>
              </a:pathLst>
            </a:custGeom>
            <a:solidFill>
              <a:srgbClr val="898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88"/>
          <p:cNvGrpSpPr>
            <a:grpSpLocks noChangeAspect="1"/>
          </p:cNvGrpSpPr>
          <p:nvPr/>
        </p:nvGrpSpPr>
        <p:grpSpPr bwMode="auto">
          <a:xfrm>
            <a:off x="5188145" y="2457479"/>
            <a:ext cx="1122363" cy="2333033"/>
            <a:chOff x="3553" y="922"/>
            <a:chExt cx="1182" cy="2457"/>
          </a:xfrm>
        </p:grpSpPr>
        <p:sp>
          <p:nvSpPr>
            <p:cNvPr id="58" name="Freeform 57"/>
            <p:cNvSpPr>
              <a:spLocks/>
            </p:cNvSpPr>
            <p:nvPr/>
          </p:nvSpPr>
          <p:spPr bwMode="auto">
            <a:xfrm>
              <a:off x="4024" y="1547"/>
              <a:ext cx="711" cy="320"/>
            </a:xfrm>
            <a:custGeom>
              <a:avLst/>
              <a:gdLst>
                <a:gd name="T0" fmla="*/ 133 w 299"/>
                <a:gd name="T1" fmla="*/ 6 h 135"/>
                <a:gd name="T2" fmla="*/ 216 w 299"/>
                <a:gd name="T3" fmla="*/ 26 h 135"/>
                <a:gd name="T4" fmla="*/ 299 w 299"/>
                <a:gd name="T5" fmla="*/ 46 h 135"/>
                <a:gd name="T6" fmla="*/ 246 w 299"/>
                <a:gd name="T7" fmla="*/ 80 h 135"/>
                <a:gd name="T8" fmla="*/ 172 w 299"/>
                <a:gd name="T9" fmla="*/ 104 h 135"/>
                <a:gd name="T10" fmla="*/ 65 w 299"/>
                <a:gd name="T11" fmla="*/ 104 h 135"/>
                <a:gd name="T12" fmla="*/ 0 w 299"/>
                <a:gd name="T13" fmla="*/ 56 h 135"/>
                <a:gd name="T14" fmla="*/ 72 w 299"/>
                <a:gd name="T15" fmla="*/ 28 h 135"/>
                <a:gd name="T16" fmla="*/ 133 w 299"/>
                <a:gd name="T17" fmla="*/ 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35">
                  <a:moveTo>
                    <a:pt x="133" y="6"/>
                  </a:moveTo>
                  <a:cubicBezTo>
                    <a:pt x="162" y="6"/>
                    <a:pt x="213" y="0"/>
                    <a:pt x="216" y="26"/>
                  </a:cubicBezTo>
                  <a:cubicBezTo>
                    <a:pt x="219" y="52"/>
                    <a:pt x="299" y="22"/>
                    <a:pt x="299" y="46"/>
                  </a:cubicBezTo>
                  <a:cubicBezTo>
                    <a:pt x="299" y="71"/>
                    <a:pt x="245" y="67"/>
                    <a:pt x="246" y="80"/>
                  </a:cubicBezTo>
                  <a:cubicBezTo>
                    <a:pt x="246" y="93"/>
                    <a:pt x="177" y="73"/>
                    <a:pt x="172" y="104"/>
                  </a:cubicBezTo>
                  <a:cubicBezTo>
                    <a:pt x="167" y="135"/>
                    <a:pt x="65" y="131"/>
                    <a:pt x="65" y="104"/>
                  </a:cubicBezTo>
                  <a:cubicBezTo>
                    <a:pt x="65" y="78"/>
                    <a:pt x="0" y="78"/>
                    <a:pt x="0" y="56"/>
                  </a:cubicBezTo>
                  <a:cubicBezTo>
                    <a:pt x="0" y="33"/>
                    <a:pt x="72" y="46"/>
                    <a:pt x="72" y="28"/>
                  </a:cubicBezTo>
                  <a:cubicBezTo>
                    <a:pt x="72" y="10"/>
                    <a:pt x="121" y="6"/>
                    <a:pt x="133" y="6"/>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Oval 58"/>
            <p:cNvSpPr>
              <a:spLocks noChangeArrowheads="1"/>
            </p:cNvSpPr>
            <p:nvPr/>
          </p:nvSpPr>
          <p:spPr bwMode="auto">
            <a:xfrm>
              <a:off x="4131" y="1607"/>
              <a:ext cx="516" cy="111"/>
            </a:xfrm>
            <a:prstGeom prst="ellipse">
              <a:avLst/>
            </a:pr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4309" y="1443"/>
              <a:ext cx="157" cy="152"/>
            </a:xfrm>
            <a:custGeom>
              <a:avLst/>
              <a:gdLst>
                <a:gd name="T0" fmla="*/ 157 w 157"/>
                <a:gd name="T1" fmla="*/ 145 h 152"/>
                <a:gd name="T2" fmla="*/ 157 w 157"/>
                <a:gd name="T3" fmla="*/ 152 h 152"/>
                <a:gd name="T4" fmla="*/ 0 w 157"/>
                <a:gd name="T5" fmla="*/ 152 h 152"/>
                <a:gd name="T6" fmla="*/ 0 w 157"/>
                <a:gd name="T7" fmla="*/ 145 h 152"/>
                <a:gd name="T8" fmla="*/ 10 w 157"/>
                <a:gd name="T9" fmla="*/ 7 h 152"/>
                <a:gd name="T10" fmla="*/ 10 w 157"/>
                <a:gd name="T11" fmla="*/ 0 h 152"/>
                <a:gd name="T12" fmla="*/ 148 w 157"/>
                <a:gd name="T13" fmla="*/ 0 h 152"/>
                <a:gd name="T14" fmla="*/ 148 w 157"/>
                <a:gd name="T15" fmla="*/ 7 h 152"/>
                <a:gd name="T16" fmla="*/ 157 w 157"/>
                <a:gd name="T17" fmla="*/ 14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2">
                  <a:moveTo>
                    <a:pt x="157" y="145"/>
                  </a:moveTo>
                  <a:lnTo>
                    <a:pt x="157" y="152"/>
                  </a:lnTo>
                  <a:lnTo>
                    <a:pt x="0" y="152"/>
                  </a:lnTo>
                  <a:lnTo>
                    <a:pt x="0" y="145"/>
                  </a:lnTo>
                  <a:lnTo>
                    <a:pt x="10" y="7"/>
                  </a:lnTo>
                  <a:lnTo>
                    <a:pt x="10" y="0"/>
                  </a:lnTo>
                  <a:lnTo>
                    <a:pt x="148" y="0"/>
                  </a:lnTo>
                  <a:lnTo>
                    <a:pt x="148" y="7"/>
                  </a:lnTo>
                  <a:lnTo>
                    <a:pt x="157" y="145"/>
                  </a:lnTo>
                  <a:close/>
                </a:path>
              </a:pathLst>
            </a:custGeom>
            <a:solidFill>
              <a:srgbClr val="69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0"/>
            <p:cNvSpPr>
              <a:spLocks noChangeArrowheads="1"/>
            </p:cNvSpPr>
            <p:nvPr/>
          </p:nvSpPr>
          <p:spPr bwMode="auto">
            <a:xfrm>
              <a:off x="4309" y="1588"/>
              <a:ext cx="157" cy="31"/>
            </a:xfrm>
            <a:prstGeom prst="rect">
              <a:avLst/>
            </a:prstGeom>
            <a:solidFill>
              <a:srgbClr val="5D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1"/>
            <p:cNvSpPr>
              <a:spLocks noChangeArrowheads="1"/>
            </p:cNvSpPr>
            <p:nvPr/>
          </p:nvSpPr>
          <p:spPr bwMode="auto">
            <a:xfrm>
              <a:off x="4319" y="1420"/>
              <a:ext cx="138" cy="30"/>
            </a:xfrm>
            <a:prstGeom prst="rect">
              <a:avLst/>
            </a:prstGeom>
            <a:solidFill>
              <a:srgbClr val="5D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Oval 62"/>
            <p:cNvSpPr>
              <a:spLocks noChangeArrowheads="1"/>
            </p:cNvSpPr>
            <p:nvPr/>
          </p:nvSpPr>
          <p:spPr bwMode="auto">
            <a:xfrm>
              <a:off x="4179" y="1289"/>
              <a:ext cx="404" cy="135"/>
            </a:xfrm>
            <a:prstGeom prst="ellipse">
              <a:avLst/>
            </a:pr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4343" y="1427"/>
              <a:ext cx="16" cy="180"/>
            </a:xfrm>
            <a:custGeom>
              <a:avLst/>
              <a:gdLst>
                <a:gd name="T0" fmla="*/ 3 w 7"/>
                <a:gd name="T1" fmla="*/ 0 h 76"/>
                <a:gd name="T2" fmla="*/ 0 w 7"/>
                <a:gd name="T3" fmla="*/ 4 h 76"/>
                <a:gd name="T4" fmla="*/ 0 w 7"/>
                <a:gd name="T5" fmla="*/ 76 h 76"/>
                <a:gd name="T6" fmla="*/ 7 w 7"/>
                <a:gd name="T7" fmla="*/ 76 h 76"/>
                <a:gd name="T8" fmla="*/ 7 w 7"/>
                <a:gd name="T9" fmla="*/ 4 h 76"/>
                <a:gd name="T10" fmla="*/ 3 w 7"/>
                <a:gd name="T11" fmla="*/ 0 h 76"/>
              </a:gdLst>
              <a:ahLst/>
              <a:cxnLst>
                <a:cxn ang="0">
                  <a:pos x="T0" y="T1"/>
                </a:cxn>
                <a:cxn ang="0">
                  <a:pos x="T2" y="T3"/>
                </a:cxn>
                <a:cxn ang="0">
                  <a:pos x="T4" y="T5"/>
                </a:cxn>
                <a:cxn ang="0">
                  <a:pos x="T6" y="T7"/>
                </a:cxn>
                <a:cxn ang="0">
                  <a:pos x="T8" y="T9"/>
                </a:cxn>
                <a:cxn ang="0">
                  <a:pos x="T10" y="T11"/>
                </a:cxn>
              </a:cxnLst>
              <a:rect l="0" t="0" r="r" b="b"/>
              <a:pathLst>
                <a:path w="7" h="76">
                  <a:moveTo>
                    <a:pt x="3" y="0"/>
                  </a:moveTo>
                  <a:cubicBezTo>
                    <a:pt x="1" y="0"/>
                    <a:pt x="0" y="2"/>
                    <a:pt x="0" y="4"/>
                  </a:cubicBezTo>
                  <a:cubicBezTo>
                    <a:pt x="0" y="76"/>
                    <a:pt x="0" y="76"/>
                    <a:pt x="0" y="76"/>
                  </a:cubicBezTo>
                  <a:cubicBezTo>
                    <a:pt x="7" y="76"/>
                    <a:pt x="7" y="76"/>
                    <a:pt x="7" y="76"/>
                  </a:cubicBezTo>
                  <a:cubicBezTo>
                    <a:pt x="7" y="4"/>
                    <a:pt x="7" y="4"/>
                    <a:pt x="7" y="4"/>
                  </a:cubicBezTo>
                  <a:cubicBezTo>
                    <a:pt x="7" y="2"/>
                    <a:pt x="5" y="0"/>
                    <a:pt x="3" y="0"/>
                  </a:cubicBez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4378" y="1427"/>
              <a:ext cx="19" cy="180"/>
            </a:xfrm>
            <a:custGeom>
              <a:avLst/>
              <a:gdLst>
                <a:gd name="T0" fmla="*/ 4 w 8"/>
                <a:gd name="T1" fmla="*/ 0 h 76"/>
                <a:gd name="T2" fmla="*/ 0 w 8"/>
                <a:gd name="T3" fmla="*/ 4 h 76"/>
                <a:gd name="T4" fmla="*/ 0 w 8"/>
                <a:gd name="T5" fmla="*/ 76 h 76"/>
                <a:gd name="T6" fmla="*/ 8 w 8"/>
                <a:gd name="T7" fmla="*/ 76 h 76"/>
                <a:gd name="T8" fmla="*/ 8 w 8"/>
                <a:gd name="T9" fmla="*/ 4 h 76"/>
                <a:gd name="T10" fmla="*/ 4 w 8"/>
                <a:gd name="T11" fmla="*/ 0 h 76"/>
              </a:gdLst>
              <a:ahLst/>
              <a:cxnLst>
                <a:cxn ang="0">
                  <a:pos x="T0" y="T1"/>
                </a:cxn>
                <a:cxn ang="0">
                  <a:pos x="T2" y="T3"/>
                </a:cxn>
                <a:cxn ang="0">
                  <a:pos x="T4" y="T5"/>
                </a:cxn>
                <a:cxn ang="0">
                  <a:pos x="T6" y="T7"/>
                </a:cxn>
                <a:cxn ang="0">
                  <a:pos x="T8" y="T9"/>
                </a:cxn>
                <a:cxn ang="0">
                  <a:pos x="T10" y="T11"/>
                </a:cxn>
              </a:cxnLst>
              <a:rect l="0" t="0" r="r" b="b"/>
              <a:pathLst>
                <a:path w="8" h="76">
                  <a:moveTo>
                    <a:pt x="4" y="0"/>
                  </a:moveTo>
                  <a:cubicBezTo>
                    <a:pt x="2" y="0"/>
                    <a:pt x="0" y="2"/>
                    <a:pt x="0" y="4"/>
                  </a:cubicBezTo>
                  <a:cubicBezTo>
                    <a:pt x="0" y="76"/>
                    <a:pt x="0" y="76"/>
                    <a:pt x="0" y="76"/>
                  </a:cubicBezTo>
                  <a:cubicBezTo>
                    <a:pt x="8" y="76"/>
                    <a:pt x="8" y="76"/>
                    <a:pt x="8" y="76"/>
                  </a:cubicBezTo>
                  <a:cubicBezTo>
                    <a:pt x="8" y="4"/>
                    <a:pt x="8" y="4"/>
                    <a:pt x="8" y="4"/>
                  </a:cubicBezTo>
                  <a:cubicBezTo>
                    <a:pt x="8" y="2"/>
                    <a:pt x="6" y="0"/>
                    <a:pt x="4" y="0"/>
                  </a:cubicBez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4416" y="1427"/>
              <a:ext cx="19" cy="180"/>
            </a:xfrm>
            <a:custGeom>
              <a:avLst/>
              <a:gdLst>
                <a:gd name="T0" fmla="*/ 8 w 8"/>
                <a:gd name="T1" fmla="*/ 4 h 76"/>
                <a:gd name="T2" fmla="*/ 4 w 8"/>
                <a:gd name="T3" fmla="*/ 0 h 76"/>
                <a:gd name="T4" fmla="*/ 0 w 8"/>
                <a:gd name="T5" fmla="*/ 4 h 76"/>
                <a:gd name="T6" fmla="*/ 0 w 8"/>
                <a:gd name="T7" fmla="*/ 76 h 76"/>
                <a:gd name="T8" fmla="*/ 8 w 8"/>
                <a:gd name="T9" fmla="*/ 76 h 76"/>
                <a:gd name="T10" fmla="*/ 8 w 8"/>
                <a:gd name="T11" fmla="*/ 4 h 76"/>
                <a:gd name="T12" fmla="*/ 8 w 8"/>
                <a:gd name="T13" fmla="*/ 4 h 76"/>
              </a:gdLst>
              <a:ahLst/>
              <a:cxnLst>
                <a:cxn ang="0">
                  <a:pos x="T0" y="T1"/>
                </a:cxn>
                <a:cxn ang="0">
                  <a:pos x="T2" y="T3"/>
                </a:cxn>
                <a:cxn ang="0">
                  <a:pos x="T4" y="T5"/>
                </a:cxn>
                <a:cxn ang="0">
                  <a:pos x="T6" y="T7"/>
                </a:cxn>
                <a:cxn ang="0">
                  <a:pos x="T8" y="T9"/>
                </a:cxn>
                <a:cxn ang="0">
                  <a:pos x="T10" y="T11"/>
                </a:cxn>
                <a:cxn ang="0">
                  <a:pos x="T12" y="T13"/>
                </a:cxn>
              </a:cxnLst>
              <a:rect l="0" t="0" r="r" b="b"/>
              <a:pathLst>
                <a:path w="8" h="76">
                  <a:moveTo>
                    <a:pt x="8" y="4"/>
                  </a:moveTo>
                  <a:cubicBezTo>
                    <a:pt x="8" y="2"/>
                    <a:pt x="6" y="0"/>
                    <a:pt x="4" y="0"/>
                  </a:cubicBezTo>
                  <a:cubicBezTo>
                    <a:pt x="2" y="0"/>
                    <a:pt x="0" y="2"/>
                    <a:pt x="0" y="4"/>
                  </a:cubicBezTo>
                  <a:cubicBezTo>
                    <a:pt x="0" y="76"/>
                    <a:pt x="0" y="76"/>
                    <a:pt x="0" y="76"/>
                  </a:cubicBezTo>
                  <a:cubicBezTo>
                    <a:pt x="8" y="76"/>
                    <a:pt x="8" y="76"/>
                    <a:pt x="8" y="76"/>
                  </a:cubicBezTo>
                  <a:cubicBezTo>
                    <a:pt x="8" y="4"/>
                    <a:pt x="8" y="4"/>
                    <a:pt x="8" y="4"/>
                  </a:cubicBezTo>
                  <a:cubicBezTo>
                    <a:pt x="8" y="4"/>
                    <a:pt x="8" y="4"/>
                    <a:pt x="8" y="4"/>
                  </a:cubicBez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4343" y="1597"/>
              <a:ext cx="16" cy="26"/>
            </a:xfrm>
            <a:custGeom>
              <a:avLst/>
              <a:gdLst>
                <a:gd name="T0" fmla="*/ 3 w 7"/>
                <a:gd name="T1" fmla="*/ 0 h 11"/>
                <a:gd name="T2" fmla="*/ 0 w 7"/>
                <a:gd name="T3" fmla="*/ 4 h 11"/>
                <a:gd name="T4" fmla="*/ 0 w 7"/>
                <a:gd name="T5" fmla="*/ 11 h 11"/>
                <a:gd name="T6" fmla="*/ 7 w 7"/>
                <a:gd name="T7" fmla="*/ 11 h 11"/>
                <a:gd name="T8" fmla="*/ 7 w 7"/>
                <a:gd name="T9" fmla="*/ 4 h 11"/>
                <a:gd name="T10" fmla="*/ 3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3" y="0"/>
                  </a:moveTo>
                  <a:cubicBezTo>
                    <a:pt x="1" y="0"/>
                    <a:pt x="0" y="2"/>
                    <a:pt x="0" y="4"/>
                  </a:cubicBezTo>
                  <a:cubicBezTo>
                    <a:pt x="0" y="11"/>
                    <a:pt x="0" y="11"/>
                    <a:pt x="0" y="11"/>
                  </a:cubicBezTo>
                  <a:cubicBezTo>
                    <a:pt x="7" y="11"/>
                    <a:pt x="7" y="11"/>
                    <a:pt x="7" y="11"/>
                  </a:cubicBezTo>
                  <a:cubicBezTo>
                    <a:pt x="7" y="4"/>
                    <a:pt x="7" y="4"/>
                    <a:pt x="7" y="4"/>
                  </a:cubicBezTo>
                  <a:cubicBezTo>
                    <a:pt x="7" y="2"/>
                    <a:pt x="5" y="0"/>
                    <a:pt x="3" y="0"/>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4378" y="1597"/>
              <a:ext cx="19" cy="26"/>
            </a:xfrm>
            <a:custGeom>
              <a:avLst/>
              <a:gdLst>
                <a:gd name="T0" fmla="*/ 4 w 8"/>
                <a:gd name="T1" fmla="*/ 0 h 11"/>
                <a:gd name="T2" fmla="*/ 0 w 8"/>
                <a:gd name="T3" fmla="*/ 4 h 11"/>
                <a:gd name="T4" fmla="*/ 0 w 8"/>
                <a:gd name="T5" fmla="*/ 11 h 11"/>
                <a:gd name="T6" fmla="*/ 8 w 8"/>
                <a:gd name="T7" fmla="*/ 11 h 11"/>
                <a:gd name="T8" fmla="*/ 8 w 8"/>
                <a:gd name="T9" fmla="*/ 4 h 11"/>
                <a:gd name="T10" fmla="*/ 4 w 8"/>
                <a:gd name="T11" fmla="*/ 0 h 11"/>
              </a:gdLst>
              <a:ahLst/>
              <a:cxnLst>
                <a:cxn ang="0">
                  <a:pos x="T0" y="T1"/>
                </a:cxn>
                <a:cxn ang="0">
                  <a:pos x="T2" y="T3"/>
                </a:cxn>
                <a:cxn ang="0">
                  <a:pos x="T4" y="T5"/>
                </a:cxn>
                <a:cxn ang="0">
                  <a:pos x="T6" y="T7"/>
                </a:cxn>
                <a:cxn ang="0">
                  <a:pos x="T8" y="T9"/>
                </a:cxn>
                <a:cxn ang="0">
                  <a:pos x="T10" y="T11"/>
                </a:cxn>
              </a:cxnLst>
              <a:rect l="0" t="0" r="r" b="b"/>
              <a:pathLst>
                <a:path w="8" h="11">
                  <a:moveTo>
                    <a:pt x="4" y="0"/>
                  </a:moveTo>
                  <a:cubicBezTo>
                    <a:pt x="2" y="0"/>
                    <a:pt x="0" y="2"/>
                    <a:pt x="0" y="4"/>
                  </a:cubicBezTo>
                  <a:cubicBezTo>
                    <a:pt x="0" y="11"/>
                    <a:pt x="0" y="11"/>
                    <a:pt x="0" y="11"/>
                  </a:cubicBezTo>
                  <a:cubicBezTo>
                    <a:pt x="8" y="11"/>
                    <a:pt x="8" y="11"/>
                    <a:pt x="8" y="11"/>
                  </a:cubicBezTo>
                  <a:cubicBezTo>
                    <a:pt x="8" y="4"/>
                    <a:pt x="8" y="4"/>
                    <a:pt x="8" y="4"/>
                  </a:cubicBezTo>
                  <a:cubicBezTo>
                    <a:pt x="8" y="2"/>
                    <a:pt x="6" y="0"/>
                    <a:pt x="4" y="0"/>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4416" y="1597"/>
              <a:ext cx="19" cy="26"/>
            </a:xfrm>
            <a:custGeom>
              <a:avLst/>
              <a:gdLst>
                <a:gd name="T0" fmla="*/ 8 w 8"/>
                <a:gd name="T1" fmla="*/ 4 h 11"/>
                <a:gd name="T2" fmla="*/ 4 w 8"/>
                <a:gd name="T3" fmla="*/ 0 h 11"/>
                <a:gd name="T4" fmla="*/ 0 w 8"/>
                <a:gd name="T5" fmla="*/ 4 h 11"/>
                <a:gd name="T6" fmla="*/ 0 w 8"/>
                <a:gd name="T7" fmla="*/ 11 h 11"/>
                <a:gd name="T8" fmla="*/ 8 w 8"/>
                <a:gd name="T9" fmla="*/ 11 h 11"/>
                <a:gd name="T10" fmla="*/ 8 w 8"/>
                <a:gd name="T11" fmla="*/ 4 h 11"/>
                <a:gd name="T12" fmla="*/ 8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8" y="4"/>
                  </a:moveTo>
                  <a:cubicBezTo>
                    <a:pt x="8" y="2"/>
                    <a:pt x="6" y="0"/>
                    <a:pt x="4" y="0"/>
                  </a:cubicBezTo>
                  <a:cubicBezTo>
                    <a:pt x="2" y="0"/>
                    <a:pt x="0" y="2"/>
                    <a:pt x="0" y="4"/>
                  </a:cubicBezTo>
                  <a:cubicBezTo>
                    <a:pt x="0" y="11"/>
                    <a:pt x="0" y="11"/>
                    <a:pt x="0" y="11"/>
                  </a:cubicBezTo>
                  <a:cubicBezTo>
                    <a:pt x="8" y="11"/>
                    <a:pt x="8" y="11"/>
                    <a:pt x="8" y="11"/>
                  </a:cubicBezTo>
                  <a:cubicBezTo>
                    <a:pt x="8" y="4"/>
                    <a:pt x="8" y="4"/>
                    <a:pt x="8" y="4"/>
                  </a:cubicBezTo>
                  <a:cubicBezTo>
                    <a:pt x="8" y="4"/>
                    <a:pt x="8" y="4"/>
                    <a:pt x="8" y="4"/>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3670" y="1794"/>
              <a:ext cx="801" cy="632"/>
            </a:xfrm>
            <a:custGeom>
              <a:avLst/>
              <a:gdLst>
                <a:gd name="T0" fmla="*/ 231 w 337"/>
                <a:gd name="T1" fmla="*/ 16 h 267"/>
                <a:gd name="T2" fmla="*/ 117 w 337"/>
                <a:gd name="T3" fmla="*/ 91 h 267"/>
                <a:gd name="T4" fmla="*/ 43 w 337"/>
                <a:gd name="T5" fmla="*/ 184 h 267"/>
                <a:gd name="T6" fmla="*/ 56 w 337"/>
                <a:gd name="T7" fmla="*/ 243 h 267"/>
                <a:gd name="T8" fmla="*/ 242 w 337"/>
                <a:gd name="T9" fmla="*/ 243 h 267"/>
                <a:gd name="T10" fmla="*/ 130 w 337"/>
                <a:gd name="T11" fmla="*/ 174 h 267"/>
                <a:gd name="T12" fmla="*/ 124 w 337"/>
                <a:gd name="T13" fmla="*/ 121 h 267"/>
                <a:gd name="T14" fmla="*/ 306 w 337"/>
                <a:gd name="T15" fmla="*/ 16 h 267"/>
                <a:gd name="T16" fmla="*/ 231 w 337"/>
                <a:gd name="T17" fmla="*/ 1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267">
                  <a:moveTo>
                    <a:pt x="231" y="16"/>
                  </a:moveTo>
                  <a:cubicBezTo>
                    <a:pt x="252" y="36"/>
                    <a:pt x="195" y="91"/>
                    <a:pt x="117" y="91"/>
                  </a:cubicBezTo>
                  <a:cubicBezTo>
                    <a:pt x="19" y="91"/>
                    <a:pt x="0" y="168"/>
                    <a:pt x="43" y="184"/>
                  </a:cubicBezTo>
                  <a:cubicBezTo>
                    <a:pt x="75" y="197"/>
                    <a:pt x="55" y="225"/>
                    <a:pt x="56" y="243"/>
                  </a:cubicBezTo>
                  <a:cubicBezTo>
                    <a:pt x="56" y="261"/>
                    <a:pt x="242" y="267"/>
                    <a:pt x="242" y="243"/>
                  </a:cubicBezTo>
                  <a:cubicBezTo>
                    <a:pt x="242" y="219"/>
                    <a:pt x="227" y="195"/>
                    <a:pt x="130" y="174"/>
                  </a:cubicBezTo>
                  <a:cubicBezTo>
                    <a:pt x="58" y="159"/>
                    <a:pt x="89" y="121"/>
                    <a:pt x="124" y="121"/>
                  </a:cubicBezTo>
                  <a:cubicBezTo>
                    <a:pt x="257" y="121"/>
                    <a:pt x="275" y="31"/>
                    <a:pt x="306" y="16"/>
                  </a:cubicBezTo>
                  <a:cubicBezTo>
                    <a:pt x="337" y="2"/>
                    <a:pt x="213" y="0"/>
                    <a:pt x="231" y="16"/>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3808" y="2452"/>
              <a:ext cx="430" cy="135"/>
            </a:xfrm>
            <a:prstGeom prst="ellipse">
              <a:avLst/>
            </a:pr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1"/>
            <p:cNvSpPr>
              <a:spLocks noChangeArrowheads="1"/>
            </p:cNvSpPr>
            <p:nvPr/>
          </p:nvSpPr>
          <p:spPr bwMode="auto">
            <a:xfrm>
              <a:off x="3874" y="2369"/>
              <a:ext cx="300" cy="150"/>
            </a:xfrm>
            <a:prstGeom prst="rect">
              <a:avLst/>
            </a:prstGeom>
            <a:solidFill>
              <a:srgbClr val="5D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3803" y="2369"/>
              <a:ext cx="442" cy="150"/>
            </a:xfrm>
            <a:custGeom>
              <a:avLst/>
              <a:gdLst>
                <a:gd name="T0" fmla="*/ 156 w 186"/>
                <a:gd name="T1" fmla="*/ 0 h 63"/>
                <a:gd name="T2" fmla="*/ 156 w 186"/>
                <a:gd name="T3" fmla="*/ 0 h 63"/>
                <a:gd name="T4" fmla="*/ 30 w 186"/>
                <a:gd name="T5" fmla="*/ 0 h 63"/>
                <a:gd name="T6" fmla="*/ 30 w 186"/>
                <a:gd name="T7" fmla="*/ 0 h 63"/>
                <a:gd name="T8" fmla="*/ 0 w 186"/>
                <a:gd name="T9" fmla="*/ 0 h 63"/>
                <a:gd name="T10" fmla="*/ 2 w 186"/>
                <a:gd name="T11" fmla="*/ 63 h 63"/>
                <a:gd name="T12" fmla="*/ 183 w 186"/>
                <a:gd name="T13" fmla="*/ 63 h 63"/>
                <a:gd name="T14" fmla="*/ 186 w 186"/>
                <a:gd name="T15" fmla="*/ 0 h 63"/>
                <a:gd name="T16" fmla="*/ 156 w 18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63">
                  <a:moveTo>
                    <a:pt x="156" y="0"/>
                  </a:moveTo>
                  <a:cubicBezTo>
                    <a:pt x="156" y="0"/>
                    <a:pt x="156" y="0"/>
                    <a:pt x="156" y="0"/>
                  </a:cubicBezTo>
                  <a:cubicBezTo>
                    <a:pt x="30" y="0"/>
                    <a:pt x="30" y="0"/>
                    <a:pt x="30" y="0"/>
                  </a:cubicBezTo>
                  <a:cubicBezTo>
                    <a:pt x="30" y="0"/>
                    <a:pt x="30" y="0"/>
                    <a:pt x="30" y="0"/>
                  </a:cubicBezTo>
                  <a:cubicBezTo>
                    <a:pt x="6" y="0"/>
                    <a:pt x="0" y="0"/>
                    <a:pt x="0" y="0"/>
                  </a:cubicBezTo>
                  <a:cubicBezTo>
                    <a:pt x="2" y="63"/>
                    <a:pt x="2" y="63"/>
                    <a:pt x="2" y="63"/>
                  </a:cubicBezTo>
                  <a:cubicBezTo>
                    <a:pt x="183" y="63"/>
                    <a:pt x="183" y="63"/>
                    <a:pt x="183" y="63"/>
                  </a:cubicBezTo>
                  <a:cubicBezTo>
                    <a:pt x="186" y="0"/>
                    <a:pt x="186" y="0"/>
                    <a:pt x="186" y="0"/>
                  </a:cubicBezTo>
                  <a:cubicBezTo>
                    <a:pt x="186" y="0"/>
                    <a:pt x="179" y="0"/>
                    <a:pt x="156" y="0"/>
                  </a:cubicBezTo>
                  <a:close/>
                </a:path>
              </a:pathLst>
            </a:custGeom>
            <a:solidFill>
              <a:srgbClr val="5D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3874" y="2346"/>
              <a:ext cx="86" cy="173"/>
            </a:xfrm>
            <a:custGeom>
              <a:avLst/>
              <a:gdLst>
                <a:gd name="T0" fmla="*/ 86 w 86"/>
                <a:gd name="T1" fmla="*/ 173 h 173"/>
                <a:gd name="T2" fmla="*/ 0 w 86"/>
                <a:gd name="T3" fmla="*/ 173 h 173"/>
                <a:gd name="T4" fmla="*/ 0 w 86"/>
                <a:gd name="T5" fmla="*/ 23 h 173"/>
                <a:gd name="T6" fmla="*/ 31 w 86"/>
                <a:gd name="T7" fmla="*/ 0 h 173"/>
                <a:gd name="T8" fmla="*/ 55 w 86"/>
                <a:gd name="T9" fmla="*/ 0 h 173"/>
                <a:gd name="T10" fmla="*/ 86 w 86"/>
                <a:gd name="T11" fmla="*/ 23 h 173"/>
                <a:gd name="T12" fmla="*/ 86 w 86"/>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86" h="173">
                  <a:moveTo>
                    <a:pt x="86" y="173"/>
                  </a:moveTo>
                  <a:lnTo>
                    <a:pt x="0" y="173"/>
                  </a:lnTo>
                  <a:lnTo>
                    <a:pt x="0" y="23"/>
                  </a:lnTo>
                  <a:lnTo>
                    <a:pt x="31" y="0"/>
                  </a:lnTo>
                  <a:lnTo>
                    <a:pt x="55" y="0"/>
                  </a:lnTo>
                  <a:lnTo>
                    <a:pt x="86" y="23"/>
                  </a:lnTo>
                  <a:lnTo>
                    <a:pt x="86" y="173"/>
                  </a:ln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3979" y="2346"/>
              <a:ext cx="88" cy="173"/>
            </a:xfrm>
            <a:custGeom>
              <a:avLst/>
              <a:gdLst>
                <a:gd name="T0" fmla="*/ 88 w 88"/>
                <a:gd name="T1" fmla="*/ 173 h 173"/>
                <a:gd name="T2" fmla="*/ 0 w 88"/>
                <a:gd name="T3" fmla="*/ 173 h 173"/>
                <a:gd name="T4" fmla="*/ 0 w 88"/>
                <a:gd name="T5" fmla="*/ 23 h 173"/>
                <a:gd name="T6" fmla="*/ 33 w 88"/>
                <a:gd name="T7" fmla="*/ 0 h 173"/>
                <a:gd name="T8" fmla="*/ 57 w 88"/>
                <a:gd name="T9" fmla="*/ 0 h 173"/>
                <a:gd name="T10" fmla="*/ 88 w 88"/>
                <a:gd name="T11" fmla="*/ 23 h 173"/>
                <a:gd name="T12" fmla="*/ 88 w 88"/>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88" h="173">
                  <a:moveTo>
                    <a:pt x="88" y="173"/>
                  </a:moveTo>
                  <a:lnTo>
                    <a:pt x="0" y="173"/>
                  </a:lnTo>
                  <a:lnTo>
                    <a:pt x="0" y="23"/>
                  </a:lnTo>
                  <a:lnTo>
                    <a:pt x="33" y="0"/>
                  </a:lnTo>
                  <a:lnTo>
                    <a:pt x="57" y="0"/>
                  </a:lnTo>
                  <a:lnTo>
                    <a:pt x="88" y="23"/>
                  </a:lnTo>
                  <a:lnTo>
                    <a:pt x="88" y="173"/>
                  </a:ln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086" y="2346"/>
              <a:ext cx="88" cy="173"/>
            </a:xfrm>
            <a:custGeom>
              <a:avLst/>
              <a:gdLst>
                <a:gd name="T0" fmla="*/ 88 w 88"/>
                <a:gd name="T1" fmla="*/ 173 h 173"/>
                <a:gd name="T2" fmla="*/ 0 w 88"/>
                <a:gd name="T3" fmla="*/ 173 h 173"/>
                <a:gd name="T4" fmla="*/ 0 w 88"/>
                <a:gd name="T5" fmla="*/ 23 h 173"/>
                <a:gd name="T6" fmla="*/ 33 w 88"/>
                <a:gd name="T7" fmla="*/ 0 h 173"/>
                <a:gd name="T8" fmla="*/ 57 w 88"/>
                <a:gd name="T9" fmla="*/ 0 h 173"/>
                <a:gd name="T10" fmla="*/ 88 w 88"/>
                <a:gd name="T11" fmla="*/ 23 h 173"/>
                <a:gd name="T12" fmla="*/ 88 w 88"/>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88" h="173">
                  <a:moveTo>
                    <a:pt x="88" y="173"/>
                  </a:moveTo>
                  <a:lnTo>
                    <a:pt x="0" y="173"/>
                  </a:lnTo>
                  <a:lnTo>
                    <a:pt x="0" y="23"/>
                  </a:lnTo>
                  <a:lnTo>
                    <a:pt x="33" y="0"/>
                  </a:lnTo>
                  <a:lnTo>
                    <a:pt x="57" y="0"/>
                  </a:lnTo>
                  <a:lnTo>
                    <a:pt x="88" y="23"/>
                  </a:lnTo>
                  <a:lnTo>
                    <a:pt x="88" y="173"/>
                  </a:lnTo>
                  <a:close/>
                </a:path>
              </a:pathLst>
            </a:custGeom>
            <a:solidFill>
              <a:srgbClr val="4B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3886" y="2464"/>
              <a:ext cx="62" cy="57"/>
            </a:xfrm>
            <a:custGeom>
              <a:avLst/>
              <a:gdLst>
                <a:gd name="T0" fmla="*/ 62 w 62"/>
                <a:gd name="T1" fmla="*/ 57 h 57"/>
                <a:gd name="T2" fmla="*/ 0 w 62"/>
                <a:gd name="T3" fmla="*/ 57 h 57"/>
                <a:gd name="T4" fmla="*/ 19 w 62"/>
                <a:gd name="T5" fmla="*/ 0 h 57"/>
                <a:gd name="T6" fmla="*/ 43 w 62"/>
                <a:gd name="T7" fmla="*/ 0 h 57"/>
                <a:gd name="T8" fmla="*/ 62 w 62"/>
                <a:gd name="T9" fmla="*/ 57 h 57"/>
              </a:gdLst>
              <a:ahLst/>
              <a:cxnLst>
                <a:cxn ang="0">
                  <a:pos x="T0" y="T1"/>
                </a:cxn>
                <a:cxn ang="0">
                  <a:pos x="T2" y="T3"/>
                </a:cxn>
                <a:cxn ang="0">
                  <a:pos x="T4" y="T5"/>
                </a:cxn>
                <a:cxn ang="0">
                  <a:pos x="T6" y="T7"/>
                </a:cxn>
                <a:cxn ang="0">
                  <a:pos x="T8" y="T9"/>
                </a:cxn>
              </a:cxnLst>
              <a:rect l="0" t="0" r="r" b="b"/>
              <a:pathLst>
                <a:path w="62" h="57">
                  <a:moveTo>
                    <a:pt x="62" y="57"/>
                  </a:moveTo>
                  <a:lnTo>
                    <a:pt x="0" y="57"/>
                  </a:lnTo>
                  <a:lnTo>
                    <a:pt x="19" y="0"/>
                  </a:lnTo>
                  <a:lnTo>
                    <a:pt x="43" y="0"/>
                  </a:lnTo>
                  <a:lnTo>
                    <a:pt x="62" y="57"/>
                  </a:ln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3993" y="2464"/>
              <a:ext cx="62" cy="57"/>
            </a:xfrm>
            <a:custGeom>
              <a:avLst/>
              <a:gdLst>
                <a:gd name="T0" fmla="*/ 62 w 62"/>
                <a:gd name="T1" fmla="*/ 57 h 57"/>
                <a:gd name="T2" fmla="*/ 0 w 62"/>
                <a:gd name="T3" fmla="*/ 57 h 57"/>
                <a:gd name="T4" fmla="*/ 19 w 62"/>
                <a:gd name="T5" fmla="*/ 0 h 57"/>
                <a:gd name="T6" fmla="*/ 43 w 62"/>
                <a:gd name="T7" fmla="*/ 0 h 57"/>
                <a:gd name="T8" fmla="*/ 62 w 62"/>
                <a:gd name="T9" fmla="*/ 57 h 57"/>
              </a:gdLst>
              <a:ahLst/>
              <a:cxnLst>
                <a:cxn ang="0">
                  <a:pos x="T0" y="T1"/>
                </a:cxn>
                <a:cxn ang="0">
                  <a:pos x="T2" y="T3"/>
                </a:cxn>
                <a:cxn ang="0">
                  <a:pos x="T4" y="T5"/>
                </a:cxn>
                <a:cxn ang="0">
                  <a:pos x="T6" y="T7"/>
                </a:cxn>
                <a:cxn ang="0">
                  <a:pos x="T8" y="T9"/>
                </a:cxn>
              </a:cxnLst>
              <a:rect l="0" t="0" r="r" b="b"/>
              <a:pathLst>
                <a:path w="62" h="57">
                  <a:moveTo>
                    <a:pt x="62" y="57"/>
                  </a:moveTo>
                  <a:lnTo>
                    <a:pt x="0" y="57"/>
                  </a:lnTo>
                  <a:lnTo>
                    <a:pt x="19" y="0"/>
                  </a:lnTo>
                  <a:lnTo>
                    <a:pt x="43" y="0"/>
                  </a:lnTo>
                  <a:lnTo>
                    <a:pt x="62" y="57"/>
                  </a:ln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100" y="2464"/>
              <a:ext cx="62" cy="57"/>
            </a:xfrm>
            <a:custGeom>
              <a:avLst/>
              <a:gdLst>
                <a:gd name="T0" fmla="*/ 62 w 62"/>
                <a:gd name="T1" fmla="*/ 57 h 57"/>
                <a:gd name="T2" fmla="*/ 0 w 62"/>
                <a:gd name="T3" fmla="*/ 57 h 57"/>
                <a:gd name="T4" fmla="*/ 19 w 62"/>
                <a:gd name="T5" fmla="*/ 0 h 57"/>
                <a:gd name="T6" fmla="*/ 43 w 62"/>
                <a:gd name="T7" fmla="*/ 0 h 57"/>
                <a:gd name="T8" fmla="*/ 62 w 62"/>
                <a:gd name="T9" fmla="*/ 57 h 57"/>
              </a:gdLst>
              <a:ahLst/>
              <a:cxnLst>
                <a:cxn ang="0">
                  <a:pos x="T0" y="T1"/>
                </a:cxn>
                <a:cxn ang="0">
                  <a:pos x="T2" y="T3"/>
                </a:cxn>
                <a:cxn ang="0">
                  <a:pos x="T4" y="T5"/>
                </a:cxn>
                <a:cxn ang="0">
                  <a:pos x="T6" y="T7"/>
                </a:cxn>
                <a:cxn ang="0">
                  <a:pos x="T8" y="T9"/>
                </a:cxn>
              </a:cxnLst>
              <a:rect l="0" t="0" r="r" b="b"/>
              <a:pathLst>
                <a:path w="62" h="57">
                  <a:moveTo>
                    <a:pt x="62" y="57"/>
                  </a:moveTo>
                  <a:lnTo>
                    <a:pt x="0" y="57"/>
                  </a:lnTo>
                  <a:lnTo>
                    <a:pt x="19" y="0"/>
                  </a:lnTo>
                  <a:lnTo>
                    <a:pt x="43" y="0"/>
                  </a:lnTo>
                  <a:lnTo>
                    <a:pt x="62" y="57"/>
                  </a:ln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79"/>
            <p:cNvSpPr>
              <a:spLocks noChangeArrowheads="1"/>
            </p:cNvSpPr>
            <p:nvPr/>
          </p:nvSpPr>
          <p:spPr bwMode="auto">
            <a:xfrm>
              <a:off x="3905" y="2346"/>
              <a:ext cx="24" cy="118"/>
            </a:xfrm>
            <a:prstGeom prst="rect">
              <a:avLst/>
            </a:prstGeom>
            <a:solidFill>
              <a:srgbClr val="565E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80"/>
            <p:cNvSpPr>
              <a:spLocks noChangeArrowheads="1"/>
            </p:cNvSpPr>
            <p:nvPr/>
          </p:nvSpPr>
          <p:spPr bwMode="auto">
            <a:xfrm>
              <a:off x="4012" y="2346"/>
              <a:ext cx="24" cy="118"/>
            </a:xfrm>
            <a:prstGeom prst="rect">
              <a:avLst/>
            </a:prstGeom>
            <a:solidFill>
              <a:srgbClr val="565E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81"/>
            <p:cNvSpPr>
              <a:spLocks noChangeArrowheads="1"/>
            </p:cNvSpPr>
            <p:nvPr/>
          </p:nvSpPr>
          <p:spPr bwMode="auto">
            <a:xfrm>
              <a:off x="4119" y="2346"/>
              <a:ext cx="24" cy="118"/>
            </a:xfrm>
            <a:prstGeom prst="rect">
              <a:avLst/>
            </a:prstGeom>
            <a:solidFill>
              <a:srgbClr val="565E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4153" y="922"/>
              <a:ext cx="456" cy="426"/>
            </a:xfrm>
            <a:custGeom>
              <a:avLst/>
              <a:gdLst>
                <a:gd name="T0" fmla="*/ 60 w 192"/>
                <a:gd name="T1" fmla="*/ 1 h 180"/>
                <a:gd name="T2" fmla="*/ 60 w 192"/>
                <a:gd name="T3" fmla="*/ 92 h 180"/>
                <a:gd name="T4" fmla="*/ 45 w 192"/>
                <a:gd name="T5" fmla="*/ 161 h 180"/>
                <a:gd name="T6" fmla="*/ 155 w 192"/>
                <a:gd name="T7" fmla="*/ 162 h 180"/>
                <a:gd name="T8" fmla="*/ 108 w 192"/>
                <a:gd name="T9" fmla="*/ 67 h 180"/>
                <a:gd name="T10" fmla="*/ 112 w 192"/>
                <a:gd name="T11" fmla="*/ 4 h 180"/>
                <a:gd name="T12" fmla="*/ 60 w 192"/>
                <a:gd name="T13" fmla="*/ 1 h 180"/>
              </a:gdLst>
              <a:ahLst/>
              <a:cxnLst>
                <a:cxn ang="0">
                  <a:pos x="T0" y="T1"/>
                </a:cxn>
                <a:cxn ang="0">
                  <a:pos x="T2" y="T3"/>
                </a:cxn>
                <a:cxn ang="0">
                  <a:pos x="T4" y="T5"/>
                </a:cxn>
                <a:cxn ang="0">
                  <a:pos x="T6" y="T7"/>
                </a:cxn>
                <a:cxn ang="0">
                  <a:pos x="T8" y="T9"/>
                </a:cxn>
                <a:cxn ang="0">
                  <a:pos x="T10" y="T11"/>
                </a:cxn>
                <a:cxn ang="0">
                  <a:pos x="T12" y="T13"/>
                </a:cxn>
              </a:cxnLst>
              <a:rect l="0" t="0" r="r" b="b"/>
              <a:pathLst>
                <a:path w="192" h="180">
                  <a:moveTo>
                    <a:pt x="60" y="1"/>
                  </a:moveTo>
                  <a:cubicBezTo>
                    <a:pt x="51" y="30"/>
                    <a:pt x="0" y="90"/>
                    <a:pt x="60" y="92"/>
                  </a:cubicBezTo>
                  <a:cubicBezTo>
                    <a:pt x="144" y="96"/>
                    <a:pt x="80" y="155"/>
                    <a:pt x="45" y="161"/>
                  </a:cubicBezTo>
                  <a:cubicBezTo>
                    <a:pt x="3" y="169"/>
                    <a:pt x="192" y="180"/>
                    <a:pt x="155" y="162"/>
                  </a:cubicBezTo>
                  <a:cubicBezTo>
                    <a:pt x="118" y="144"/>
                    <a:pt x="188" y="76"/>
                    <a:pt x="108" y="67"/>
                  </a:cubicBezTo>
                  <a:cubicBezTo>
                    <a:pt x="56" y="61"/>
                    <a:pt x="104" y="27"/>
                    <a:pt x="112" y="4"/>
                  </a:cubicBezTo>
                  <a:cubicBezTo>
                    <a:pt x="96" y="0"/>
                    <a:pt x="80" y="1"/>
                    <a:pt x="60" y="1"/>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3843" y="3168"/>
              <a:ext cx="321" cy="211"/>
            </a:xfrm>
            <a:custGeom>
              <a:avLst/>
              <a:gdLst>
                <a:gd name="T0" fmla="*/ 0 w 135"/>
                <a:gd name="T1" fmla="*/ 5 h 89"/>
                <a:gd name="T2" fmla="*/ 0 w 135"/>
                <a:gd name="T3" fmla="*/ 66 h 89"/>
                <a:gd name="T4" fmla="*/ 133 w 135"/>
                <a:gd name="T5" fmla="*/ 89 h 89"/>
                <a:gd name="T6" fmla="*/ 135 w 135"/>
                <a:gd name="T7" fmla="*/ 28 h 89"/>
                <a:gd name="T8" fmla="*/ 67 w 135"/>
                <a:gd name="T9" fmla="*/ 3 h 89"/>
                <a:gd name="T10" fmla="*/ 0 w 135"/>
                <a:gd name="T11" fmla="*/ 5 h 89"/>
              </a:gdLst>
              <a:ahLst/>
              <a:cxnLst>
                <a:cxn ang="0">
                  <a:pos x="T0" y="T1"/>
                </a:cxn>
                <a:cxn ang="0">
                  <a:pos x="T2" y="T3"/>
                </a:cxn>
                <a:cxn ang="0">
                  <a:pos x="T4" y="T5"/>
                </a:cxn>
                <a:cxn ang="0">
                  <a:pos x="T6" y="T7"/>
                </a:cxn>
                <a:cxn ang="0">
                  <a:pos x="T8" y="T9"/>
                </a:cxn>
                <a:cxn ang="0">
                  <a:pos x="T10" y="T11"/>
                </a:cxn>
              </a:cxnLst>
              <a:rect l="0" t="0" r="r" b="b"/>
              <a:pathLst>
                <a:path w="135" h="89">
                  <a:moveTo>
                    <a:pt x="0" y="5"/>
                  </a:moveTo>
                  <a:cubicBezTo>
                    <a:pt x="0" y="5"/>
                    <a:pt x="0" y="57"/>
                    <a:pt x="0" y="66"/>
                  </a:cubicBezTo>
                  <a:cubicBezTo>
                    <a:pt x="36" y="87"/>
                    <a:pt x="98" y="81"/>
                    <a:pt x="133" y="89"/>
                  </a:cubicBezTo>
                  <a:cubicBezTo>
                    <a:pt x="133" y="75"/>
                    <a:pt x="135" y="36"/>
                    <a:pt x="135" y="28"/>
                  </a:cubicBezTo>
                  <a:cubicBezTo>
                    <a:pt x="135" y="19"/>
                    <a:pt x="94" y="6"/>
                    <a:pt x="67" y="3"/>
                  </a:cubicBezTo>
                  <a:cubicBezTo>
                    <a:pt x="41" y="0"/>
                    <a:pt x="0" y="5"/>
                    <a:pt x="0" y="5"/>
                  </a:cubicBezTo>
                  <a:close/>
                </a:path>
              </a:pathLst>
            </a:custGeom>
            <a:solidFill>
              <a:srgbClr val="50A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3553" y="2535"/>
              <a:ext cx="716" cy="699"/>
            </a:xfrm>
            <a:custGeom>
              <a:avLst/>
              <a:gdLst>
                <a:gd name="T0" fmla="*/ 135 w 301"/>
                <a:gd name="T1" fmla="*/ 14 h 295"/>
                <a:gd name="T2" fmla="*/ 126 w 301"/>
                <a:gd name="T3" fmla="*/ 82 h 295"/>
                <a:gd name="T4" fmla="*/ 110 w 301"/>
                <a:gd name="T5" fmla="*/ 184 h 295"/>
                <a:gd name="T6" fmla="*/ 122 w 301"/>
                <a:gd name="T7" fmla="*/ 272 h 295"/>
                <a:gd name="T8" fmla="*/ 257 w 301"/>
                <a:gd name="T9" fmla="*/ 295 h 295"/>
                <a:gd name="T10" fmla="*/ 148 w 301"/>
                <a:gd name="T11" fmla="*/ 148 h 295"/>
                <a:gd name="T12" fmla="*/ 140 w 301"/>
                <a:gd name="T13" fmla="*/ 111 h 295"/>
                <a:gd name="T14" fmla="*/ 251 w 301"/>
                <a:gd name="T15" fmla="*/ 16 h 295"/>
                <a:gd name="T16" fmla="*/ 135 w 301"/>
                <a:gd name="T17" fmla="*/ 1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295">
                  <a:moveTo>
                    <a:pt x="135" y="14"/>
                  </a:moveTo>
                  <a:cubicBezTo>
                    <a:pt x="177" y="27"/>
                    <a:pt x="185" y="76"/>
                    <a:pt x="126" y="82"/>
                  </a:cubicBezTo>
                  <a:cubicBezTo>
                    <a:pt x="39" y="92"/>
                    <a:pt x="0" y="184"/>
                    <a:pt x="110" y="184"/>
                  </a:cubicBezTo>
                  <a:cubicBezTo>
                    <a:pt x="198" y="184"/>
                    <a:pt x="162" y="232"/>
                    <a:pt x="122" y="272"/>
                  </a:cubicBezTo>
                  <a:cubicBezTo>
                    <a:pt x="167" y="293"/>
                    <a:pt x="220" y="286"/>
                    <a:pt x="257" y="295"/>
                  </a:cubicBezTo>
                  <a:cubicBezTo>
                    <a:pt x="274" y="231"/>
                    <a:pt x="238" y="150"/>
                    <a:pt x="148" y="148"/>
                  </a:cubicBezTo>
                  <a:cubicBezTo>
                    <a:pt x="85" y="147"/>
                    <a:pt x="98" y="117"/>
                    <a:pt x="140" y="111"/>
                  </a:cubicBezTo>
                  <a:cubicBezTo>
                    <a:pt x="241" y="98"/>
                    <a:pt x="201" y="33"/>
                    <a:pt x="251" y="16"/>
                  </a:cubicBezTo>
                  <a:cubicBezTo>
                    <a:pt x="301" y="0"/>
                    <a:pt x="105" y="4"/>
                    <a:pt x="135" y="14"/>
                  </a:cubicBezTo>
                  <a:close/>
                </a:path>
              </a:pathLst>
            </a:custGeom>
            <a:solidFill>
              <a:srgbClr val="6AD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a:grpSpLocks noChangeAspect="1"/>
          </p:cNvGrpSpPr>
          <p:nvPr/>
        </p:nvGrpSpPr>
        <p:grpSpPr bwMode="auto">
          <a:xfrm>
            <a:off x="4504507" y="1809874"/>
            <a:ext cx="2508537" cy="1427753"/>
            <a:chOff x="560" y="353"/>
            <a:chExt cx="6543" cy="3724"/>
          </a:xfrm>
        </p:grpSpPr>
        <p:grpSp>
          <p:nvGrpSpPr>
            <p:cNvPr id="87" name="Group 205"/>
            <p:cNvGrpSpPr>
              <a:grpSpLocks/>
            </p:cNvGrpSpPr>
            <p:nvPr/>
          </p:nvGrpSpPr>
          <p:grpSpPr bwMode="auto">
            <a:xfrm>
              <a:off x="560" y="1279"/>
              <a:ext cx="6255" cy="2708"/>
              <a:chOff x="560" y="1279"/>
              <a:chExt cx="6255" cy="2708"/>
            </a:xfrm>
          </p:grpSpPr>
          <p:sp>
            <p:nvSpPr>
              <p:cNvPr id="164" name="Freeform 5"/>
              <p:cNvSpPr>
                <a:spLocks/>
              </p:cNvSpPr>
              <p:nvPr/>
            </p:nvSpPr>
            <p:spPr bwMode="auto">
              <a:xfrm>
                <a:off x="5788" y="1974"/>
                <a:ext cx="1027" cy="1408"/>
              </a:xfrm>
              <a:custGeom>
                <a:avLst/>
                <a:gdLst>
                  <a:gd name="T0" fmla="*/ 189 w 434"/>
                  <a:gd name="T1" fmla="*/ 591 h 595"/>
                  <a:gd name="T2" fmla="*/ 44 w 434"/>
                  <a:gd name="T3" fmla="*/ 506 h 595"/>
                  <a:gd name="T4" fmla="*/ 9 w 434"/>
                  <a:gd name="T5" fmla="*/ 424 h 595"/>
                  <a:gd name="T6" fmla="*/ 12 w 434"/>
                  <a:gd name="T7" fmla="*/ 388 h 595"/>
                  <a:gd name="T8" fmla="*/ 43 w 434"/>
                  <a:gd name="T9" fmla="*/ 407 h 595"/>
                  <a:gd name="T10" fmla="*/ 32 w 434"/>
                  <a:gd name="T11" fmla="*/ 306 h 595"/>
                  <a:gd name="T12" fmla="*/ 68 w 434"/>
                  <a:gd name="T13" fmla="*/ 210 h 595"/>
                  <a:gd name="T14" fmla="*/ 75 w 434"/>
                  <a:gd name="T15" fmla="*/ 239 h 595"/>
                  <a:gd name="T16" fmla="*/ 100 w 434"/>
                  <a:gd name="T17" fmla="*/ 147 h 595"/>
                  <a:gd name="T18" fmla="*/ 163 w 434"/>
                  <a:gd name="T19" fmla="*/ 39 h 595"/>
                  <a:gd name="T20" fmla="*/ 284 w 434"/>
                  <a:gd name="T21" fmla="*/ 182 h 595"/>
                  <a:gd name="T22" fmla="*/ 295 w 434"/>
                  <a:gd name="T23" fmla="*/ 130 h 595"/>
                  <a:gd name="T24" fmla="*/ 347 w 434"/>
                  <a:gd name="T25" fmla="*/ 212 h 595"/>
                  <a:gd name="T26" fmla="*/ 358 w 434"/>
                  <a:gd name="T27" fmla="*/ 317 h 595"/>
                  <a:gd name="T28" fmla="*/ 370 w 434"/>
                  <a:gd name="T29" fmla="*/ 298 h 595"/>
                  <a:gd name="T30" fmla="*/ 375 w 434"/>
                  <a:gd name="T31" fmla="*/ 501 h 595"/>
                  <a:gd name="T32" fmla="*/ 200 w 434"/>
                  <a:gd name="T33" fmla="*/ 591 h 595"/>
                  <a:gd name="T34" fmla="*/ 189 w 434"/>
                  <a:gd name="T35" fmla="*/ 59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4" h="595">
                    <a:moveTo>
                      <a:pt x="189" y="591"/>
                    </a:moveTo>
                    <a:cubicBezTo>
                      <a:pt x="132" y="595"/>
                      <a:pt x="75" y="547"/>
                      <a:pt x="44" y="506"/>
                    </a:cubicBezTo>
                    <a:cubicBezTo>
                      <a:pt x="25" y="481"/>
                      <a:pt x="14" y="454"/>
                      <a:pt x="9" y="424"/>
                    </a:cubicBezTo>
                    <a:cubicBezTo>
                      <a:pt x="8" y="415"/>
                      <a:pt x="0" y="392"/>
                      <a:pt x="12" y="388"/>
                    </a:cubicBezTo>
                    <a:cubicBezTo>
                      <a:pt x="19" y="386"/>
                      <a:pt x="35" y="405"/>
                      <a:pt x="43" y="407"/>
                    </a:cubicBezTo>
                    <a:cubicBezTo>
                      <a:pt x="53" y="375"/>
                      <a:pt x="30" y="339"/>
                      <a:pt x="32" y="306"/>
                    </a:cubicBezTo>
                    <a:cubicBezTo>
                      <a:pt x="33" y="280"/>
                      <a:pt x="48" y="226"/>
                      <a:pt x="68" y="210"/>
                    </a:cubicBezTo>
                    <a:cubicBezTo>
                      <a:pt x="71" y="219"/>
                      <a:pt x="72" y="230"/>
                      <a:pt x="75" y="239"/>
                    </a:cubicBezTo>
                    <a:cubicBezTo>
                      <a:pt x="95" y="221"/>
                      <a:pt x="91" y="171"/>
                      <a:pt x="100" y="147"/>
                    </a:cubicBezTo>
                    <a:cubicBezTo>
                      <a:pt x="111" y="118"/>
                      <a:pt x="136" y="57"/>
                      <a:pt x="163" y="39"/>
                    </a:cubicBezTo>
                    <a:cubicBezTo>
                      <a:pt x="222" y="0"/>
                      <a:pt x="261" y="152"/>
                      <a:pt x="284" y="182"/>
                    </a:cubicBezTo>
                    <a:cubicBezTo>
                      <a:pt x="301" y="172"/>
                      <a:pt x="294" y="147"/>
                      <a:pt x="295" y="130"/>
                    </a:cubicBezTo>
                    <a:cubicBezTo>
                      <a:pt x="319" y="129"/>
                      <a:pt x="341" y="191"/>
                      <a:pt x="347" y="212"/>
                    </a:cubicBezTo>
                    <a:cubicBezTo>
                      <a:pt x="353" y="234"/>
                      <a:pt x="345" y="304"/>
                      <a:pt x="358" y="317"/>
                    </a:cubicBezTo>
                    <a:cubicBezTo>
                      <a:pt x="361" y="311"/>
                      <a:pt x="368" y="306"/>
                      <a:pt x="370" y="298"/>
                    </a:cubicBezTo>
                    <a:cubicBezTo>
                      <a:pt x="434" y="340"/>
                      <a:pt x="410" y="450"/>
                      <a:pt x="375" y="501"/>
                    </a:cubicBezTo>
                    <a:cubicBezTo>
                      <a:pt x="335" y="561"/>
                      <a:pt x="275" y="592"/>
                      <a:pt x="200" y="591"/>
                    </a:cubicBezTo>
                    <a:lnTo>
                      <a:pt x="189" y="591"/>
                    </a:lnTo>
                    <a:close/>
                  </a:path>
                </a:pathLst>
              </a:custGeom>
              <a:solidFill>
                <a:srgbClr val="A5C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6"/>
              <p:cNvSpPr>
                <a:spLocks/>
              </p:cNvSpPr>
              <p:nvPr/>
            </p:nvSpPr>
            <p:spPr bwMode="auto">
              <a:xfrm>
                <a:off x="6058" y="3008"/>
                <a:ext cx="433" cy="911"/>
              </a:xfrm>
              <a:custGeom>
                <a:avLst/>
                <a:gdLst>
                  <a:gd name="T0" fmla="*/ 84 w 183"/>
                  <a:gd name="T1" fmla="*/ 170 h 385"/>
                  <a:gd name="T2" fmla="*/ 76 w 183"/>
                  <a:gd name="T3" fmla="*/ 282 h 385"/>
                  <a:gd name="T4" fmla="*/ 68 w 183"/>
                  <a:gd name="T5" fmla="*/ 381 h 385"/>
                  <a:gd name="T6" fmla="*/ 148 w 183"/>
                  <a:gd name="T7" fmla="*/ 377 h 385"/>
                  <a:gd name="T8" fmla="*/ 127 w 183"/>
                  <a:gd name="T9" fmla="*/ 221 h 385"/>
                  <a:gd name="T10" fmla="*/ 122 w 183"/>
                  <a:gd name="T11" fmla="*/ 182 h 385"/>
                  <a:gd name="T12" fmla="*/ 151 w 183"/>
                  <a:gd name="T13" fmla="*/ 154 h 385"/>
                  <a:gd name="T14" fmla="*/ 179 w 183"/>
                  <a:gd name="T15" fmla="*/ 90 h 385"/>
                  <a:gd name="T16" fmla="*/ 149 w 183"/>
                  <a:gd name="T17" fmla="*/ 116 h 385"/>
                  <a:gd name="T18" fmla="*/ 146 w 183"/>
                  <a:gd name="T19" fmla="*/ 80 h 385"/>
                  <a:gd name="T20" fmla="*/ 151 w 183"/>
                  <a:gd name="T21" fmla="*/ 0 h 385"/>
                  <a:gd name="T22" fmla="*/ 132 w 183"/>
                  <a:gd name="T23" fmla="*/ 60 h 385"/>
                  <a:gd name="T24" fmla="*/ 118 w 183"/>
                  <a:gd name="T25" fmla="*/ 37 h 385"/>
                  <a:gd name="T26" fmla="*/ 94 w 183"/>
                  <a:gd name="T27" fmla="*/ 122 h 385"/>
                  <a:gd name="T28" fmla="*/ 27 w 183"/>
                  <a:gd name="T29" fmla="*/ 37 h 385"/>
                  <a:gd name="T30" fmla="*/ 36 w 183"/>
                  <a:gd name="T31" fmla="*/ 61 h 385"/>
                  <a:gd name="T32" fmla="*/ 13 w 183"/>
                  <a:gd name="T33" fmla="*/ 60 h 385"/>
                  <a:gd name="T34" fmla="*/ 32 w 183"/>
                  <a:gd name="T35" fmla="*/ 75 h 385"/>
                  <a:gd name="T36" fmla="*/ 51 w 183"/>
                  <a:gd name="T37" fmla="*/ 99 h 385"/>
                  <a:gd name="T38" fmla="*/ 72 w 183"/>
                  <a:gd name="T39" fmla="*/ 151 h 385"/>
                  <a:gd name="T40" fmla="*/ 8 w 183"/>
                  <a:gd name="T41" fmla="*/ 124 h 385"/>
                  <a:gd name="T42" fmla="*/ 84 w 183"/>
                  <a:gd name="T43" fmla="*/ 17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3" h="385">
                    <a:moveTo>
                      <a:pt x="84" y="170"/>
                    </a:moveTo>
                    <a:cubicBezTo>
                      <a:pt x="96" y="202"/>
                      <a:pt x="80" y="250"/>
                      <a:pt x="76" y="282"/>
                    </a:cubicBezTo>
                    <a:cubicBezTo>
                      <a:pt x="73" y="315"/>
                      <a:pt x="66" y="348"/>
                      <a:pt x="68" y="381"/>
                    </a:cubicBezTo>
                    <a:cubicBezTo>
                      <a:pt x="93" y="385"/>
                      <a:pt x="122" y="377"/>
                      <a:pt x="148" y="377"/>
                    </a:cubicBezTo>
                    <a:cubicBezTo>
                      <a:pt x="129" y="326"/>
                      <a:pt x="131" y="273"/>
                      <a:pt x="127" y="221"/>
                    </a:cubicBezTo>
                    <a:cubicBezTo>
                      <a:pt x="126" y="209"/>
                      <a:pt x="119" y="193"/>
                      <a:pt x="122" y="182"/>
                    </a:cubicBezTo>
                    <a:cubicBezTo>
                      <a:pt x="127" y="168"/>
                      <a:pt x="141" y="165"/>
                      <a:pt x="151" y="154"/>
                    </a:cubicBezTo>
                    <a:cubicBezTo>
                      <a:pt x="163" y="140"/>
                      <a:pt x="183" y="109"/>
                      <a:pt x="179" y="90"/>
                    </a:cubicBezTo>
                    <a:cubicBezTo>
                      <a:pt x="167" y="93"/>
                      <a:pt x="160" y="114"/>
                      <a:pt x="149" y="116"/>
                    </a:cubicBezTo>
                    <a:cubicBezTo>
                      <a:pt x="129" y="119"/>
                      <a:pt x="143" y="92"/>
                      <a:pt x="146" y="80"/>
                    </a:cubicBezTo>
                    <a:cubicBezTo>
                      <a:pt x="151" y="62"/>
                      <a:pt x="171" y="15"/>
                      <a:pt x="151" y="0"/>
                    </a:cubicBezTo>
                    <a:cubicBezTo>
                      <a:pt x="137" y="12"/>
                      <a:pt x="136" y="42"/>
                      <a:pt x="132" y="60"/>
                    </a:cubicBezTo>
                    <a:cubicBezTo>
                      <a:pt x="126" y="53"/>
                      <a:pt x="126" y="43"/>
                      <a:pt x="118" y="37"/>
                    </a:cubicBezTo>
                    <a:cubicBezTo>
                      <a:pt x="110" y="44"/>
                      <a:pt x="138" y="141"/>
                      <a:pt x="94" y="122"/>
                    </a:cubicBezTo>
                    <a:cubicBezTo>
                      <a:pt x="66" y="110"/>
                      <a:pt x="66" y="31"/>
                      <a:pt x="27" y="37"/>
                    </a:cubicBezTo>
                    <a:cubicBezTo>
                      <a:pt x="27" y="48"/>
                      <a:pt x="38" y="49"/>
                      <a:pt x="36" y="61"/>
                    </a:cubicBezTo>
                    <a:cubicBezTo>
                      <a:pt x="29" y="59"/>
                      <a:pt x="20" y="61"/>
                      <a:pt x="13" y="60"/>
                    </a:cubicBezTo>
                    <a:cubicBezTo>
                      <a:pt x="13" y="74"/>
                      <a:pt x="24" y="69"/>
                      <a:pt x="32" y="75"/>
                    </a:cubicBezTo>
                    <a:cubicBezTo>
                      <a:pt x="40" y="82"/>
                      <a:pt x="45" y="90"/>
                      <a:pt x="51" y="99"/>
                    </a:cubicBezTo>
                    <a:cubicBezTo>
                      <a:pt x="60" y="114"/>
                      <a:pt x="73" y="134"/>
                      <a:pt x="72" y="151"/>
                    </a:cubicBezTo>
                    <a:cubicBezTo>
                      <a:pt x="50" y="155"/>
                      <a:pt x="31" y="125"/>
                      <a:pt x="8" y="124"/>
                    </a:cubicBezTo>
                    <a:cubicBezTo>
                      <a:pt x="0" y="158"/>
                      <a:pt x="64" y="163"/>
                      <a:pt x="84" y="170"/>
                    </a:cubicBezTo>
                    <a:close/>
                  </a:path>
                </a:pathLst>
              </a:custGeom>
              <a:solidFill>
                <a:srgbClr val="5C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
              <p:cNvSpPr>
                <a:spLocks/>
              </p:cNvSpPr>
              <p:nvPr/>
            </p:nvSpPr>
            <p:spPr bwMode="auto">
              <a:xfrm>
                <a:off x="560" y="2114"/>
                <a:ext cx="1126" cy="1355"/>
              </a:xfrm>
              <a:custGeom>
                <a:avLst/>
                <a:gdLst>
                  <a:gd name="T0" fmla="*/ 207 w 476"/>
                  <a:gd name="T1" fmla="*/ 570 h 573"/>
                  <a:gd name="T2" fmla="*/ 48 w 476"/>
                  <a:gd name="T3" fmla="*/ 488 h 573"/>
                  <a:gd name="T4" fmla="*/ 10 w 476"/>
                  <a:gd name="T5" fmla="*/ 409 h 573"/>
                  <a:gd name="T6" fmla="*/ 13 w 476"/>
                  <a:gd name="T7" fmla="*/ 374 h 573"/>
                  <a:gd name="T8" fmla="*/ 47 w 476"/>
                  <a:gd name="T9" fmla="*/ 393 h 573"/>
                  <a:gd name="T10" fmla="*/ 35 w 476"/>
                  <a:gd name="T11" fmla="*/ 295 h 573"/>
                  <a:gd name="T12" fmla="*/ 75 w 476"/>
                  <a:gd name="T13" fmla="*/ 203 h 573"/>
                  <a:gd name="T14" fmla="*/ 83 w 476"/>
                  <a:gd name="T15" fmla="*/ 231 h 573"/>
                  <a:gd name="T16" fmla="*/ 110 w 476"/>
                  <a:gd name="T17" fmla="*/ 142 h 573"/>
                  <a:gd name="T18" fmla="*/ 179 w 476"/>
                  <a:gd name="T19" fmla="*/ 38 h 573"/>
                  <a:gd name="T20" fmla="*/ 312 w 476"/>
                  <a:gd name="T21" fmla="*/ 176 h 573"/>
                  <a:gd name="T22" fmla="*/ 324 w 476"/>
                  <a:gd name="T23" fmla="*/ 126 h 573"/>
                  <a:gd name="T24" fmla="*/ 380 w 476"/>
                  <a:gd name="T25" fmla="*/ 204 h 573"/>
                  <a:gd name="T26" fmla="*/ 392 w 476"/>
                  <a:gd name="T27" fmla="*/ 306 h 573"/>
                  <a:gd name="T28" fmla="*/ 406 w 476"/>
                  <a:gd name="T29" fmla="*/ 287 h 573"/>
                  <a:gd name="T30" fmla="*/ 412 w 476"/>
                  <a:gd name="T31" fmla="*/ 483 h 573"/>
                  <a:gd name="T32" fmla="*/ 220 w 476"/>
                  <a:gd name="T33" fmla="*/ 570 h 573"/>
                  <a:gd name="T34" fmla="*/ 207 w 476"/>
                  <a:gd name="T35" fmla="*/ 57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6" h="573">
                    <a:moveTo>
                      <a:pt x="207" y="570"/>
                    </a:moveTo>
                    <a:cubicBezTo>
                      <a:pt x="145" y="573"/>
                      <a:pt x="83" y="528"/>
                      <a:pt x="48" y="488"/>
                    </a:cubicBezTo>
                    <a:cubicBezTo>
                      <a:pt x="27" y="464"/>
                      <a:pt x="15" y="437"/>
                      <a:pt x="10" y="409"/>
                    </a:cubicBezTo>
                    <a:cubicBezTo>
                      <a:pt x="9" y="401"/>
                      <a:pt x="0" y="378"/>
                      <a:pt x="13" y="374"/>
                    </a:cubicBezTo>
                    <a:cubicBezTo>
                      <a:pt x="21" y="372"/>
                      <a:pt x="38" y="390"/>
                      <a:pt x="47" y="393"/>
                    </a:cubicBezTo>
                    <a:cubicBezTo>
                      <a:pt x="59" y="362"/>
                      <a:pt x="33" y="328"/>
                      <a:pt x="35" y="295"/>
                    </a:cubicBezTo>
                    <a:cubicBezTo>
                      <a:pt x="37" y="271"/>
                      <a:pt x="52" y="218"/>
                      <a:pt x="75" y="203"/>
                    </a:cubicBezTo>
                    <a:cubicBezTo>
                      <a:pt x="78" y="212"/>
                      <a:pt x="79" y="222"/>
                      <a:pt x="83" y="231"/>
                    </a:cubicBezTo>
                    <a:cubicBezTo>
                      <a:pt x="104" y="214"/>
                      <a:pt x="100" y="166"/>
                      <a:pt x="110" y="142"/>
                    </a:cubicBezTo>
                    <a:cubicBezTo>
                      <a:pt x="122" y="114"/>
                      <a:pt x="150" y="56"/>
                      <a:pt x="179" y="38"/>
                    </a:cubicBezTo>
                    <a:cubicBezTo>
                      <a:pt x="244" y="0"/>
                      <a:pt x="287" y="147"/>
                      <a:pt x="312" y="176"/>
                    </a:cubicBezTo>
                    <a:cubicBezTo>
                      <a:pt x="331" y="167"/>
                      <a:pt x="323" y="143"/>
                      <a:pt x="324" y="126"/>
                    </a:cubicBezTo>
                    <a:cubicBezTo>
                      <a:pt x="350" y="125"/>
                      <a:pt x="375" y="185"/>
                      <a:pt x="380" y="204"/>
                    </a:cubicBezTo>
                    <a:cubicBezTo>
                      <a:pt x="387" y="226"/>
                      <a:pt x="379" y="294"/>
                      <a:pt x="392" y="306"/>
                    </a:cubicBezTo>
                    <a:cubicBezTo>
                      <a:pt x="396" y="300"/>
                      <a:pt x="404" y="295"/>
                      <a:pt x="406" y="287"/>
                    </a:cubicBezTo>
                    <a:cubicBezTo>
                      <a:pt x="476" y="328"/>
                      <a:pt x="450" y="434"/>
                      <a:pt x="412" y="483"/>
                    </a:cubicBezTo>
                    <a:cubicBezTo>
                      <a:pt x="367" y="541"/>
                      <a:pt x="302" y="571"/>
                      <a:pt x="220" y="570"/>
                    </a:cubicBezTo>
                    <a:lnTo>
                      <a:pt x="207" y="570"/>
                    </a:lnTo>
                    <a:close/>
                  </a:path>
                </a:pathLst>
              </a:custGeom>
              <a:solidFill>
                <a:srgbClr val="A5C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
              <p:cNvSpPr>
                <a:spLocks/>
              </p:cNvSpPr>
              <p:nvPr/>
            </p:nvSpPr>
            <p:spPr bwMode="auto">
              <a:xfrm>
                <a:off x="856" y="3110"/>
                <a:ext cx="473" cy="877"/>
              </a:xfrm>
              <a:custGeom>
                <a:avLst/>
                <a:gdLst>
                  <a:gd name="T0" fmla="*/ 93 w 200"/>
                  <a:gd name="T1" fmla="*/ 164 h 371"/>
                  <a:gd name="T2" fmla="*/ 84 w 200"/>
                  <a:gd name="T3" fmla="*/ 272 h 371"/>
                  <a:gd name="T4" fmla="*/ 75 w 200"/>
                  <a:gd name="T5" fmla="*/ 368 h 371"/>
                  <a:gd name="T6" fmla="*/ 163 w 200"/>
                  <a:gd name="T7" fmla="*/ 363 h 371"/>
                  <a:gd name="T8" fmla="*/ 139 w 200"/>
                  <a:gd name="T9" fmla="*/ 213 h 371"/>
                  <a:gd name="T10" fmla="*/ 134 w 200"/>
                  <a:gd name="T11" fmla="*/ 175 h 371"/>
                  <a:gd name="T12" fmla="*/ 165 w 200"/>
                  <a:gd name="T13" fmla="*/ 149 h 371"/>
                  <a:gd name="T14" fmla="*/ 197 w 200"/>
                  <a:gd name="T15" fmla="*/ 87 h 371"/>
                  <a:gd name="T16" fmla="*/ 164 w 200"/>
                  <a:gd name="T17" fmla="*/ 112 h 371"/>
                  <a:gd name="T18" fmla="*/ 160 w 200"/>
                  <a:gd name="T19" fmla="*/ 78 h 371"/>
                  <a:gd name="T20" fmla="*/ 166 w 200"/>
                  <a:gd name="T21" fmla="*/ 0 h 371"/>
                  <a:gd name="T22" fmla="*/ 144 w 200"/>
                  <a:gd name="T23" fmla="*/ 58 h 371"/>
                  <a:gd name="T24" fmla="*/ 129 w 200"/>
                  <a:gd name="T25" fmla="*/ 36 h 371"/>
                  <a:gd name="T26" fmla="*/ 103 w 200"/>
                  <a:gd name="T27" fmla="*/ 118 h 371"/>
                  <a:gd name="T28" fmla="*/ 30 w 200"/>
                  <a:gd name="T29" fmla="*/ 36 h 371"/>
                  <a:gd name="T30" fmla="*/ 40 w 200"/>
                  <a:gd name="T31" fmla="*/ 60 h 371"/>
                  <a:gd name="T32" fmla="*/ 14 w 200"/>
                  <a:gd name="T33" fmla="*/ 58 h 371"/>
                  <a:gd name="T34" fmla="*/ 36 w 200"/>
                  <a:gd name="T35" fmla="*/ 73 h 371"/>
                  <a:gd name="T36" fmla="*/ 56 w 200"/>
                  <a:gd name="T37" fmla="*/ 96 h 371"/>
                  <a:gd name="T38" fmla="*/ 79 w 200"/>
                  <a:gd name="T39" fmla="*/ 146 h 371"/>
                  <a:gd name="T40" fmla="*/ 9 w 200"/>
                  <a:gd name="T41" fmla="*/ 120 h 371"/>
                  <a:gd name="T42" fmla="*/ 93 w 200"/>
                  <a:gd name="T43" fmla="*/ 16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71">
                    <a:moveTo>
                      <a:pt x="93" y="164"/>
                    </a:moveTo>
                    <a:cubicBezTo>
                      <a:pt x="106" y="195"/>
                      <a:pt x="88" y="241"/>
                      <a:pt x="84" y="272"/>
                    </a:cubicBezTo>
                    <a:cubicBezTo>
                      <a:pt x="80" y="304"/>
                      <a:pt x="73" y="336"/>
                      <a:pt x="75" y="368"/>
                    </a:cubicBezTo>
                    <a:cubicBezTo>
                      <a:pt x="103" y="371"/>
                      <a:pt x="135" y="364"/>
                      <a:pt x="163" y="363"/>
                    </a:cubicBezTo>
                    <a:cubicBezTo>
                      <a:pt x="142" y="315"/>
                      <a:pt x="144" y="264"/>
                      <a:pt x="139" y="213"/>
                    </a:cubicBezTo>
                    <a:cubicBezTo>
                      <a:pt x="138" y="202"/>
                      <a:pt x="131" y="187"/>
                      <a:pt x="134" y="175"/>
                    </a:cubicBezTo>
                    <a:cubicBezTo>
                      <a:pt x="139" y="162"/>
                      <a:pt x="154" y="159"/>
                      <a:pt x="165" y="149"/>
                    </a:cubicBezTo>
                    <a:cubicBezTo>
                      <a:pt x="179" y="135"/>
                      <a:pt x="200" y="106"/>
                      <a:pt x="197" y="87"/>
                    </a:cubicBezTo>
                    <a:cubicBezTo>
                      <a:pt x="183" y="90"/>
                      <a:pt x="175" y="110"/>
                      <a:pt x="164" y="112"/>
                    </a:cubicBezTo>
                    <a:cubicBezTo>
                      <a:pt x="142" y="115"/>
                      <a:pt x="157" y="89"/>
                      <a:pt x="160" y="78"/>
                    </a:cubicBezTo>
                    <a:cubicBezTo>
                      <a:pt x="165" y="60"/>
                      <a:pt x="187" y="15"/>
                      <a:pt x="166" y="0"/>
                    </a:cubicBezTo>
                    <a:cubicBezTo>
                      <a:pt x="150" y="12"/>
                      <a:pt x="150" y="41"/>
                      <a:pt x="144" y="58"/>
                    </a:cubicBezTo>
                    <a:cubicBezTo>
                      <a:pt x="139" y="51"/>
                      <a:pt x="139" y="42"/>
                      <a:pt x="129" y="36"/>
                    </a:cubicBezTo>
                    <a:cubicBezTo>
                      <a:pt x="121" y="43"/>
                      <a:pt x="151" y="137"/>
                      <a:pt x="103" y="118"/>
                    </a:cubicBezTo>
                    <a:cubicBezTo>
                      <a:pt x="72" y="107"/>
                      <a:pt x="73" y="30"/>
                      <a:pt x="30" y="36"/>
                    </a:cubicBezTo>
                    <a:cubicBezTo>
                      <a:pt x="30" y="47"/>
                      <a:pt x="42" y="48"/>
                      <a:pt x="40" y="60"/>
                    </a:cubicBezTo>
                    <a:cubicBezTo>
                      <a:pt x="32" y="57"/>
                      <a:pt x="22" y="60"/>
                      <a:pt x="14" y="58"/>
                    </a:cubicBezTo>
                    <a:cubicBezTo>
                      <a:pt x="15" y="72"/>
                      <a:pt x="26" y="67"/>
                      <a:pt x="36" y="73"/>
                    </a:cubicBezTo>
                    <a:cubicBezTo>
                      <a:pt x="44" y="79"/>
                      <a:pt x="50" y="87"/>
                      <a:pt x="56" y="96"/>
                    </a:cubicBezTo>
                    <a:cubicBezTo>
                      <a:pt x="65" y="110"/>
                      <a:pt x="81" y="130"/>
                      <a:pt x="79" y="146"/>
                    </a:cubicBezTo>
                    <a:cubicBezTo>
                      <a:pt x="55" y="150"/>
                      <a:pt x="34" y="121"/>
                      <a:pt x="9" y="120"/>
                    </a:cubicBezTo>
                    <a:cubicBezTo>
                      <a:pt x="0" y="153"/>
                      <a:pt x="70" y="158"/>
                      <a:pt x="93" y="164"/>
                    </a:cubicBezTo>
                    <a:close/>
                  </a:path>
                </a:pathLst>
              </a:custGeom>
              <a:solidFill>
                <a:srgbClr val="5C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9"/>
              <p:cNvSpPr>
                <a:spLocks/>
              </p:cNvSpPr>
              <p:nvPr/>
            </p:nvSpPr>
            <p:spPr bwMode="auto">
              <a:xfrm>
                <a:off x="2892" y="1388"/>
                <a:ext cx="1083" cy="1303"/>
              </a:xfrm>
              <a:custGeom>
                <a:avLst/>
                <a:gdLst>
                  <a:gd name="T0" fmla="*/ 199 w 458"/>
                  <a:gd name="T1" fmla="*/ 548 h 551"/>
                  <a:gd name="T2" fmla="*/ 46 w 458"/>
                  <a:gd name="T3" fmla="*/ 469 h 551"/>
                  <a:gd name="T4" fmla="*/ 10 w 458"/>
                  <a:gd name="T5" fmla="*/ 392 h 551"/>
                  <a:gd name="T6" fmla="*/ 13 w 458"/>
                  <a:gd name="T7" fmla="*/ 359 h 551"/>
                  <a:gd name="T8" fmla="*/ 45 w 458"/>
                  <a:gd name="T9" fmla="*/ 377 h 551"/>
                  <a:gd name="T10" fmla="*/ 33 w 458"/>
                  <a:gd name="T11" fmla="*/ 283 h 551"/>
                  <a:gd name="T12" fmla="*/ 72 w 458"/>
                  <a:gd name="T13" fmla="*/ 194 h 551"/>
                  <a:gd name="T14" fmla="*/ 79 w 458"/>
                  <a:gd name="T15" fmla="*/ 222 h 551"/>
                  <a:gd name="T16" fmla="*/ 106 w 458"/>
                  <a:gd name="T17" fmla="*/ 136 h 551"/>
                  <a:gd name="T18" fmla="*/ 172 w 458"/>
                  <a:gd name="T19" fmla="*/ 36 h 551"/>
                  <a:gd name="T20" fmla="*/ 299 w 458"/>
                  <a:gd name="T21" fmla="*/ 168 h 551"/>
                  <a:gd name="T22" fmla="*/ 311 w 458"/>
                  <a:gd name="T23" fmla="*/ 121 h 551"/>
                  <a:gd name="T24" fmla="*/ 366 w 458"/>
                  <a:gd name="T25" fmla="*/ 196 h 551"/>
                  <a:gd name="T26" fmla="*/ 377 w 458"/>
                  <a:gd name="T27" fmla="*/ 294 h 551"/>
                  <a:gd name="T28" fmla="*/ 390 w 458"/>
                  <a:gd name="T29" fmla="*/ 276 h 551"/>
                  <a:gd name="T30" fmla="*/ 396 w 458"/>
                  <a:gd name="T31" fmla="*/ 464 h 551"/>
                  <a:gd name="T32" fmla="*/ 211 w 458"/>
                  <a:gd name="T33" fmla="*/ 548 h 551"/>
                  <a:gd name="T34" fmla="*/ 199 w 458"/>
                  <a:gd name="T35" fmla="*/ 54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8" h="551">
                    <a:moveTo>
                      <a:pt x="199" y="548"/>
                    </a:moveTo>
                    <a:cubicBezTo>
                      <a:pt x="139" y="551"/>
                      <a:pt x="80" y="507"/>
                      <a:pt x="46" y="469"/>
                    </a:cubicBezTo>
                    <a:cubicBezTo>
                      <a:pt x="26" y="445"/>
                      <a:pt x="14" y="420"/>
                      <a:pt x="10" y="392"/>
                    </a:cubicBezTo>
                    <a:cubicBezTo>
                      <a:pt x="8" y="385"/>
                      <a:pt x="0" y="363"/>
                      <a:pt x="13" y="359"/>
                    </a:cubicBezTo>
                    <a:cubicBezTo>
                      <a:pt x="20" y="357"/>
                      <a:pt x="36" y="375"/>
                      <a:pt x="45" y="377"/>
                    </a:cubicBezTo>
                    <a:cubicBezTo>
                      <a:pt x="56" y="347"/>
                      <a:pt x="31" y="314"/>
                      <a:pt x="33" y="283"/>
                    </a:cubicBezTo>
                    <a:cubicBezTo>
                      <a:pt x="35" y="260"/>
                      <a:pt x="50" y="209"/>
                      <a:pt x="72" y="194"/>
                    </a:cubicBezTo>
                    <a:cubicBezTo>
                      <a:pt x="75" y="203"/>
                      <a:pt x="75" y="213"/>
                      <a:pt x="79" y="222"/>
                    </a:cubicBezTo>
                    <a:cubicBezTo>
                      <a:pt x="100" y="205"/>
                      <a:pt x="96" y="159"/>
                      <a:pt x="106" y="136"/>
                    </a:cubicBezTo>
                    <a:cubicBezTo>
                      <a:pt x="118" y="109"/>
                      <a:pt x="144" y="53"/>
                      <a:pt x="172" y="36"/>
                    </a:cubicBezTo>
                    <a:cubicBezTo>
                      <a:pt x="235" y="0"/>
                      <a:pt x="276" y="141"/>
                      <a:pt x="299" y="168"/>
                    </a:cubicBezTo>
                    <a:cubicBezTo>
                      <a:pt x="318" y="160"/>
                      <a:pt x="310" y="136"/>
                      <a:pt x="311" y="121"/>
                    </a:cubicBezTo>
                    <a:cubicBezTo>
                      <a:pt x="337" y="120"/>
                      <a:pt x="360" y="177"/>
                      <a:pt x="366" y="196"/>
                    </a:cubicBezTo>
                    <a:cubicBezTo>
                      <a:pt x="372" y="217"/>
                      <a:pt x="364" y="282"/>
                      <a:pt x="377" y="294"/>
                    </a:cubicBezTo>
                    <a:cubicBezTo>
                      <a:pt x="380" y="288"/>
                      <a:pt x="388" y="283"/>
                      <a:pt x="390" y="276"/>
                    </a:cubicBezTo>
                    <a:cubicBezTo>
                      <a:pt x="458" y="315"/>
                      <a:pt x="432" y="417"/>
                      <a:pt x="396" y="464"/>
                    </a:cubicBezTo>
                    <a:cubicBezTo>
                      <a:pt x="353" y="520"/>
                      <a:pt x="290" y="548"/>
                      <a:pt x="211" y="548"/>
                    </a:cubicBezTo>
                    <a:lnTo>
                      <a:pt x="199" y="548"/>
                    </a:lnTo>
                    <a:close/>
                  </a:path>
                </a:pathLst>
              </a:custGeom>
              <a:solidFill>
                <a:srgbClr val="A5C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0"/>
              <p:cNvSpPr>
                <a:spLocks/>
              </p:cNvSpPr>
              <p:nvPr/>
            </p:nvSpPr>
            <p:spPr bwMode="auto">
              <a:xfrm>
                <a:off x="3176" y="2346"/>
                <a:ext cx="456" cy="842"/>
              </a:xfrm>
              <a:custGeom>
                <a:avLst/>
                <a:gdLst>
                  <a:gd name="T0" fmla="*/ 89 w 193"/>
                  <a:gd name="T1" fmla="*/ 157 h 356"/>
                  <a:gd name="T2" fmla="*/ 81 w 193"/>
                  <a:gd name="T3" fmla="*/ 261 h 356"/>
                  <a:gd name="T4" fmla="*/ 72 w 193"/>
                  <a:gd name="T5" fmla="*/ 353 h 356"/>
                  <a:gd name="T6" fmla="*/ 157 w 193"/>
                  <a:gd name="T7" fmla="*/ 349 h 356"/>
                  <a:gd name="T8" fmla="*/ 134 w 193"/>
                  <a:gd name="T9" fmla="*/ 204 h 356"/>
                  <a:gd name="T10" fmla="*/ 129 w 193"/>
                  <a:gd name="T11" fmla="*/ 168 h 356"/>
                  <a:gd name="T12" fmla="*/ 159 w 193"/>
                  <a:gd name="T13" fmla="*/ 142 h 356"/>
                  <a:gd name="T14" fmla="*/ 189 w 193"/>
                  <a:gd name="T15" fmla="*/ 83 h 356"/>
                  <a:gd name="T16" fmla="*/ 158 w 193"/>
                  <a:gd name="T17" fmla="*/ 107 h 356"/>
                  <a:gd name="T18" fmla="*/ 154 w 193"/>
                  <a:gd name="T19" fmla="*/ 74 h 356"/>
                  <a:gd name="T20" fmla="*/ 160 w 193"/>
                  <a:gd name="T21" fmla="*/ 0 h 356"/>
                  <a:gd name="T22" fmla="*/ 139 w 193"/>
                  <a:gd name="T23" fmla="*/ 55 h 356"/>
                  <a:gd name="T24" fmla="*/ 124 w 193"/>
                  <a:gd name="T25" fmla="*/ 34 h 356"/>
                  <a:gd name="T26" fmla="*/ 99 w 193"/>
                  <a:gd name="T27" fmla="*/ 113 h 356"/>
                  <a:gd name="T28" fmla="*/ 29 w 193"/>
                  <a:gd name="T29" fmla="*/ 34 h 356"/>
                  <a:gd name="T30" fmla="*/ 38 w 193"/>
                  <a:gd name="T31" fmla="*/ 57 h 356"/>
                  <a:gd name="T32" fmla="*/ 14 w 193"/>
                  <a:gd name="T33" fmla="*/ 55 h 356"/>
                  <a:gd name="T34" fmla="*/ 34 w 193"/>
                  <a:gd name="T35" fmla="*/ 69 h 356"/>
                  <a:gd name="T36" fmla="*/ 54 w 193"/>
                  <a:gd name="T37" fmla="*/ 91 h 356"/>
                  <a:gd name="T38" fmla="*/ 76 w 193"/>
                  <a:gd name="T39" fmla="*/ 140 h 356"/>
                  <a:gd name="T40" fmla="*/ 9 w 193"/>
                  <a:gd name="T41" fmla="*/ 115 h 356"/>
                  <a:gd name="T42" fmla="*/ 89 w 193"/>
                  <a:gd name="T43" fmla="*/ 1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356">
                    <a:moveTo>
                      <a:pt x="89" y="157"/>
                    </a:moveTo>
                    <a:cubicBezTo>
                      <a:pt x="102" y="186"/>
                      <a:pt x="85" y="231"/>
                      <a:pt x="81" y="261"/>
                    </a:cubicBezTo>
                    <a:cubicBezTo>
                      <a:pt x="77" y="292"/>
                      <a:pt x="70" y="322"/>
                      <a:pt x="72" y="353"/>
                    </a:cubicBezTo>
                    <a:cubicBezTo>
                      <a:pt x="99" y="356"/>
                      <a:pt x="129" y="349"/>
                      <a:pt x="157" y="349"/>
                    </a:cubicBezTo>
                    <a:cubicBezTo>
                      <a:pt x="136" y="302"/>
                      <a:pt x="139" y="253"/>
                      <a:pt x="134" y="204"/>
                    </a:cubicBezTo>
                    <a:cubicBezTo>
                      <a:pt x="133" y="194"/>
                      <a:pt x="126" y="179"/>
                      <a:pt x="129" y="168"/>
                    </a:cubicBezTo>
                    <a:cubicBezTo>
                      <a:pt x="134" y="155"/>
                      <a:pt x="149" y="152"/>
                      <a:pt x="159" y="142"/>
                    </a:cubicBezTo>
                    <a:cubicBezTo>
                      <a:pt x="173" y="129"/>
                      <a:pt x="193" y="101"/>
                      <a:pt x="189" y="83"/>
                    </a:cubicBezTo>
                    <a:cubicBezTo>
                      <a:pt x="176" y="86"/>
                      <a:pt x="169" y="105"/>
                      <a:pt x="158" y="107"/>
                    </a:cubicBezTo>
                    <a:cubicBezTo>
                      <a:pt x="137" y="110"/>
                      <a:pt x="151" y="85"/>
                      <a:pt x="154" y="74"/>
                    </a:cubicBezTo>
                    <a:cubicBezTo>
                      <a:pt x="159" y="57"/>
                      <a:pt x="180" y="13"/>
                      <a:pt x="160" y="0"/>
                    </a:cubicBezTo>
                    <a:cubicBezTo>
                      <a:pt x="145" y="11"/>
                      <a:pt x="144" y="39"/>
                      <a:pt x="139" y="55"/>
                    </a:cubicBezTo>
                    <a:cubicBezTo>
                      <a:pt x="134" y="49"/>
                      <a:pt x="134" y="39"/>
                      <a:pt x="124" y="34"/>
                    </a:cubicBezTo>
                    <a:cubicBezTo>
                      <a:pt x="116" y="40"/>
                      <a:pt x="145" y="131"/>
                      <a:pt x="99" y="113"/>
                    </a:cubicBezTo>
                    <a:cubicBezTo>
                      <a:pt x="70" y="102"/>
                      <a:pt x="70" y="28"/>
                      <a:pt x="29" y="34"/>
                    </a:cubicBezTo>
                    <a:cubicBezTo>
                      <a:pt x="29" y="44"/>
                      <a:pt x="40" y="45"/>
                      <a:pt x="38" y="57"/>
                    </a:cubicBezTo>
                    <a:cubicBezTo>
                      <a:pt x="31" y="54"/>
                      <a:pt x="21" y="57"/>
                      <a:pt x="14" y="55"/>
                    </a:cubicBezTo>
                    <a:cubicBezTo>
                      <a:pt x="14" y="68"/>
                      <a:pt x="25" y="63"/>
                      <a:pt x="34" y="69"/>
                    </a:cubicBezTo>
                    <a:cubicBezTo>
                      <a:pt x="43" y="76"/>
                      <a:pt x="48" y="83"/>
                      <a:pt x="54" y="91"/>
                    </a:cubicBezTo>
                    <a:cubicBezTo>
                      <a:pt x="63" y="105"/>
                      <a:pt x="78" y="124"/>
                      <a:pt x="76" y="140"/>
                    </a:cubicBezTo>
                    <a:cubicBezTo>
                      <a:pt x="53" y="143"/>
                      <a:pt x="33" y="116"/>
                      <a:pt x="9" y="115"/>
                    </a:cubicBezTo>
                    <a:cubicBezTo>
                      <a:pt x="0" y="146"/>
                      <a:pt x="68" y="151"/>
                      <a:pt x="89" y="157"/>
                    </a:cubicBezTo>
                    <a:close/>
                  </a:path>
                </a:pathLst>
              </a:custGeom>
              <a:solidFill>
                <a:srgbClr val="5C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Rectangle 14"/>
              <p:cNvSpPr>
                <a:spLocks noChangeArrowheads="1"/>
              </p:cNvSpPr>
              <p:nvPr/>
            </p:nvSpPr>
            <p:spPr bwMode="auto">
              <a:xfrm>
                <a:off x="5989" y="2140"/>
                <a:ext cx="149" cy="381"/>
              </a:xfrm>
              <a:prstGeom prst="rect">
                <a:avLst/>
              </a:prstGeom>
              <a:solidFill>
                <a:srgbClr val="0819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
              <p:cNvSpPr>
                <a:spLocks/>
              </p:cNvSpPr>
              <p:nvPr/>
            </p:nvSpPr>
            <p:spPr bwMode="auto">
              <a:xfrm>
                <a:off x="5190" y="2140"/>
                <a:ext cx="1085" cy="1772"/>
              </a:xfrm>
              <a:custGeom>
                <a:avLst/>
                <a:gdLst>
                  <a:gd name="T0" fmla="*/ 1085 w 1085"/>
                  <a:gd name="T1" fmla="*/ 1772 h 1772"/>
                  <a:gd name="T2" fmla="*/ 0 w 1085"/>
                  <a:gd name="T3" fmla="*/ 1772 h 1772"/>
                  <a:gd name="T4" fmla="*/ 0 w 1085"/>
                  <a:gd name="T5" fmla="*/ 747 h 1772"/>
                  <a:gd name="T6" fmla="*/ 537 w 1085"/>
                  <a:gd name="T7" fmla="*/ 0 h 1772"/>
                  <a:gd name="T8" fmla="*/ 1085 w 1085"/>
                  <a:gd name="T9" fmla="*/ 747 h 1772"/>
                  <a:gd name="T10" fmla="*/ 1085 w 1085"/>
                  <a:gd name="T11" fmla="*/ 1772 h 1772"/>
                </a:gdLst>
                <a:ahLst/>
                <a:cxnLst>
                  <a:cxn ang="0">
                    <a:pos x="T0" y="T1"/>
                  </a:cxn>
                  <a:cxn ang="0">
                    <a:pos x="T2" y="T3"/>
                  </a:cxn>
                  <a:cxn ang="0">
                    <a:pos x="T4" y="T5"/>
                  </a:cxn>
                  <a:cxn ang="0">
                    <a:pos x="T6" y="T7"/>
                  </a:cxn>
                  <a:cxn ang="0">
                    <a:pos x="T8" y="T9"/>
                  </a:cxn>
                  <a:cxn ang="0">
                    <a:pos x="T10" y="T11"/>
                  </a:cxn>
                </a:cxnLst>
                <a:rect l="0" t="0" r="r" b="b"/>
                <a:pathLst>
                  <a:path w="1085" h="1772">
                    <a:moveTo>
                      <a:pt x="1085" y="1772"/>
                    </a:moveTo>
                    <a:lnTo>
                      <a:pt x="0" y="1772"/>
                    </a:lnTo>
                    <a:lnTo>
                      <a:pt x="0" y="747"/>
                    </a:lnTo>
                    <a:lnTo>
                      <a:pt x="537" y="0"/>
                    </a:lnTo>
                    <a:lnTo>
                      <a:pt x="1085" y="747"/>
                    </a:lnTo>
                    <a:lnTo>
                      <a:pt x="1085" y="1772"/>
                    </a:lnTo>
                    <a:close/>
                  </a:path>
                </a:pathLst>
              </a:custGeom>
              <a:solidFill>
                <a:srgbClr val="FDB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6"/>
              <p:cNvSpPr>
                <a:spLocks/>
              </p:cNvSpPr>
              <p:nvPr/>
            </p:nvSpPr>
            <p:spPr bwMode="auto">
              <a:xfrm>
                <a:off x="4923" y="1967"/>
                <a:ext cx="1622" cy="1050"/>
              </a:xfrm>
              <a:custGeom>
                <a:avLst/>
                <a:gdLst>
                  <a:gd name="T0" fmla="*/ 196 w 1622"/>
                  <a:gd name="T1" fmla="*/ 1048 h 1050"/>
                  <a:gd name="T2" fmla="*/ 0 w 1622"/>
                  <a:gd name="T3" fmla="*/ 1048 h 1050"/>
                  <a:gd name="T4" fmla="*/ 811 w 1622"/>
                  <a:gd name="T5" fmla="*/ 0 h 1050"/>
                  <a:gd name="T6" fmla="*/ 1622 w 1622"/>
                  <a:gd name="T7" fmla="*/ 1050 h 1050"/>
                  <a:gd name="T8" fmla="*/ 1423 w 1622"/>
                  <a:gd name="T9" fmla="*/ 1050 h 1050"/>
                  <a:gd name="T10" fmla="*/ 809 w 1622"/>
                  <a:gd name="T11" fmla="*/ 239 h 1050"/>
                  <a:gd name="T12" fmla="*/ 196 w 1622"/>
                  <a:gd name="T13" fmla="*/ 1048 h 1050"/>
                </a:gdLst>
                <a:ahLst/>
                <a:cxnLst>
                  <a:cxn ang="0">
                    <a:pos x="T0" y="T1"/>
                  </a:cxn>
                  <a:cxn ang="0">
                    <a:pos x="T2" y="T3"/>
                  </a:cxn>
                  <a:cxn ang="0">
                    <a:pos x="T4" y="T5"/>
                  </a:cxn>
                  <a:cxn ang="0">
                    <a:pos x="T6" y="T7"/>
                  </a:cxn>
                  <a:cxn ang="0">
                    <a:pos x="T8" y="T9"/>
                  </a:cxn>
                  <a:cxn ang="0">
                    <a:pos x="T10" y="T11"/>
                  </a:cxn>
                  <a:cxn ang="0">
                    <a:pos x="T12" y="T13"/>
                  </a:cxn>
                </a:cxnLst>
                <a:rect l="0" t="0" r="r" b="b"/>
                <a:pathLst>
                  <a:path w="1622" h="1050">
                    <a:moveTo>
                      <a:pt x="196" y="1048"/>
                    </a:moveTo>
                    <a:lnTo>
                      <a:pt x="0" y="1048"/>
                    </a:lnTo>
                    <a:lnTo>
                      <a:pt x="811" y="0"/>
                    </a:lnTo>
                    <a:lnTo>
                      <a:pt x="1622" y="1050"/>
                    </a:lnTo>
                    <a:lnTo>
                      <a:pt x="1423" y="1050"/>
                    </a:lnTo>
                    <a:lnTo>
                      <a:pt x="809" y="239"/>
                    </a:lnTo>
                    <a:lnTo>
                      <a:pt x="196" y="1048"/>
                    </a:lnTo>
                    <a:close/>
                  </a:path>
                </a:pathLst>
              </a:cu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7"/>
              <p:cNvSpPr>
                <a:spLocks noChangeArrowheads="1"/>
              </p:cNvSpPr>
              <p:nvPr/>
            </p:nvSpPr>
            <p:spPr bwMode="auto">
              <a:xfrm>
                <a:off x="5334" y="2954"/>
                <a:ext cx="154" cy="267"/>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8"/>
              <p:cNvSpPr>
                <a:spLocks noChangeArrowheads="1"/>
              </p:cNvSpPr>
              <p:nvPr/>
            </p:nvSpPr>
            <p:spPr bwMode="auto">
              <a:xfrm>
                <a:off x="5552" y="2954"/>
                <a:ext cx="156" cy="267"/>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9"/>
              <p:cNvSpPr>
                <a:spLocks noChangeArrowheads="1"/>
              </p:cNvSpPr>
              <p:nvPr/>
            </p:nvSpPr>
            <p:spPr bwMode="auto">
              <a:xfrm>
                <a:off x="5772" y="2954"/>
                <a:ext cx="156" cy="267"/>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20"/>
              <p:cNvSpPr>
                <a:spLocks noChangeArrowheads="1"/>
              </p:cNvSpPr>
              <p:nvPr/>
            </p:nvSpPr>
            <p:spPr bwMode="auto">
              <a:xfrm>
                <a:off x="5992" y="2954"/>
                <a:ext cx="156" cy="267"/>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21"/>
              <p:cNvSpPr>
                <a:spLocks noChangeArrowheads="1"/>
              </p:cNvSpPr>
              <p:nvPr/>
            </p:nvSpPr>
            <p:spPr bwMode="auto">
              <a:xfrm>
                <a:off x="5765" y="3420"/>
                <a:ext cx="156" cy="269"/>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22"/>
              <p:cNvSpPr>
                <a:spLocks noChangeArrowheads="1"/>
              </p:cNvSpPr>
              <p:nvPr/>
            </p:nvSpPr>
            <p:spPr bwMode="auto">
              <a:xfrm>
                <a:off x="5985" y="3420"/>
                <a:ext cx="156" cy="269"/>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Oval 23"/>
              <p:cNvSpPr>
                <a:spLocks noChangeArrowheads="1"/>
              </p:cNvSpPr>
              <p:nvPr/>
            </p:nvSpPr>
            <p:spPr bwMode="auto">
              <a:xfrm>
                <a:off x="5637" y="2511"/>
                <a:ext cx="173" cy="173"/>
              </a:xfrm>
              <a:prstGeom prst="ellipse">
                <a:avLst/>
              </a:prstGeom>
              <a:solidFill>
                <a:srgbClr val="906E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4"/>
              <p:cNvSpPr>
                <a:spLocks noChangeArrowheads="1"/>
              </p:cNvSpPr>
              <p:nvPr/>
            </p:nvSpPr>
            <p:spPr bwMode="auto">
              <a:xfrm>
                <a:off x="5190" y="3793"/>
                <a:ext cx="1085" cy="119"/>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5"/>
              <p:cNvSpPr>
                <a:spLocks/>
              </p:cNvSpPr>
              <p:nvPr/>
            </p:nvSpPr>
            <p:spPr bwMode="auto">
              <a:xfrm>
                <a:off x="5344" y="3420"/>
                <a:ext cx="300" cy="489"/>
              </a:xfrm>
              <a:custGeom>
                <a:avLst/>
                <a:gdLst>
                  <a:gd name="T0" fmla="*/ 127 w 127"/>
                  <a:gd name="T1" fmla="*/ 64 h 207"/>
                  <a:gd name="T2" fmla="*/ 64 w 127"/>
                  <a:gd name="T3" fmla="*/ 0 h 207"/>
                  <a:gd name="T4" fmla="*/ 0 w 127"/>
                  <a:gd name="T5" fmla="*/ 64 h 207"/>
                  <a:gd name="T6" fmla="*/ 0 w 127"/>
                  <a:gd name="T7" fmla="*/ 207 h 207"/>
                  <a:gd name="T8" fmla="*/ 127 w 127"/>
                  <a:gd name="T9" fmla="*/ 207 h 207"/>
                  <a:gd name="T10" fmla="*/ 127 w 127"/>
                  <a:gd name="T11" fmla="*/ 64 h 207"/>
                </a:gdLst>
                <a:ahLst/>
                <a:cxnLst>
                  <a:cxn ang="0">
                    <a:pos x="T0" y="T1"/>
                  </a:cxn>
                  <a:cxn ang="0">
                    <a:pos x="T2" y="T3"/>
                  </a:cxn>
                  <a:cxn ang="0">
                    <a:pos x="T4" y="T5"/>
                  </a:cxn>
                  <a:cxn ang="0">
                    <a:pos x="T6" y="T7"/>
                  </a:cxn>
                  <a:cxn ang="0">
                    <a:pos x="T8" y="T9"/>
                  </a:cxn>
                  <a:cxn ang="0">
                    <a:pos x="T10" y="T11"/>
                  </a:cxn>
                </a:cxnLst>
                <a:rect l="0" t="0" r="r" b="b"/>
                <a:pathLst>
                  <a:path w="127" h="207">
                    <a:moveTo>
                      <a:pt x="127" y="64"/>
                    </a:moveTo>
                    <a:cubicBezTo>
                      <a:pt x="127" y="29"/>
                      <a:pt x="99" y="0"/>
                      <a:pt x="64" y="0"/>
                    </a:cubicBezTo>
                    <a:cubicBezTo>
                      <a:pt x="28" y="0"/>
                      <a:pt x="0" y="29"/>
                      <a:pt x="0" y="64"/>
                    </a:cubicBezTo>
                    <a:cubicBezTo>
                      <a:pt x="0" y="207"/>
                      <a:pt x="0" y="207"/>
                      <a:pt x="0" y="207"/>
                    </a:cubicBezTo>
                    <a:cubicBezTo>
                      <a:pt x="127" y="207"/>
                      <a:pt x="127" y="207"/>
                      <a:pt x="127" y="207"/>
                    </a:cubicBezTo>
                    <a:lnTo>
                      <a:pt x="127" y="64"/>
                    </a:lnTo>
                    <a:close/>
                  </a:path>
                </a:pathLst>
              </a:cu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6"/>
              <p:cNvSpPr>
                <a:spLocks/>
              </p:cNvSpPr>
              <p:nvPr/>
            </p:nvSpPr>
            <p:spPr bwMode="auto">
              <a:xfrm>
                <a:off x="5190"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7"/>
              <p:cNvSpPr>
                <a:spLocks/>
              </p:cNvSpPr>
              <p:nvPr/>
            </p:nvSpPr>
            <p:spPr bwMode="auto">
              <a:xfrm>
                <a:off x="5254"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8"/>
              <p:cNvSpPr>
                <a:spLocks/>
              </p:cNvSpPr>
              <p:nvPr/>
            </p:nvSpPr>
            <p:spPr bwMode="auto">
              <a:xfrm>
                <a:off x="5318"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9"/>
              <p:cNvSpPr>
                <a:spLocks/>
              </p:cNvSpPr>
              <p:nvPr/>
            </p:nvSpPr>
            <p:spPr bwMode="auto">
              <a:xfrm>
                <a:off x="5382" y="3306"/>
                <a:ext cx="63"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30"/>
              <p:cNvSpPr>
                <a:spLocks/>
              </p:cNvSpPr>
              <p:nvPr/>
            </p:nvSpPr>
            <p:spPr bwMode="auto">
              <a:xfrm>
                <a:off x="5445"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31"/>
              <p:cNvSpPr>
                <a:spLocks/>
              </p:cNvSpPr>
              <p:nvPr/>
            </p:nvSpPr>
            <p:spPr bwMode="auto">
              <a:xfrm>
                <a:off x="5509"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32"/>
              <p:cNvSpPr>
                <a:spLocks/>
              </p:cNvSpPr>
              <p:nvPr/>
            </p:nvSpPr>
            <p:spPr bwMode="auto">
              <a:xfrm>
                <a:off x="5573"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33"/>
              <p:cNvSpPr>
                <a:spLocks/>
              </p:cNvSpPr>
              <p:nvPr/>
            </p:nvSpPr>
            <p:spPr bwMode="auto">
              <a:xfrm>
                <a:off x="5637"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34"/>
              <p:cNvSpPr>
                <a:spLocks/>
              </p:cNvSpPr>
              <p:nvPr/>
            </p:nvSpPr>
            <p:spPr bwMode="auto">
              <a:xfrm>
                <a:off x="5701"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35"/>
              <p:cNvSpPr>
                <a:spLocks/>
              </p:cNvSpPr>
              <p:nvPr/>
            </p:nvSpPr>
            <p:spPr bwMode="auto">
              <a:xfrm>
                <a:off x="5765" y="3306"/>
                <a:ext cx="64" cy="69"/>
              </a:xfrm>
              <a:custGeom>
                <a:avLst/>
                <a:gdLst>
                  <a:gd name="T0" fmla="*/ 27 w 27"/>
                  <a:gd name="T1" fmla="*/ 15 h 29"/>
                  <a:gd name="T2" fmla="*/ 14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4"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36"/>
              <p:cNvSpPr>
                <a:spLocks/>
              </p:cNvSpPr>
              <p:nvPr/>
            </p:nvSpPr>
            <p:spPr bwMode="auto">
              <a:xfrm>
                <a:off x="5829" y="3306"/>
                <a:ext cx="63"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37"/>
              <p:cNvSpPr>
                <a:spLocks/>
              </p:cNvSpPr>
              <p:nvPr/>
            </p:nvSpPr>
            <p:spPr bwMode="auto">
              <a:xfrm>
                <a:off x="5892" y="3306"/>
                <a:ext cx="64"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38"/>
              <p:cNvSpPr>
                <a:spLocks/>
              </p:cNvSpPr>
              <p:nvPr/>
            </p:nvSpPr>
            <p:spPr bwMode="auto">
              <a:xfrm>
                <a:off x="5956" y="3306"/>
                <a:ext cx="64"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39"/>
              <p:cNvSpPr>
                <a:spLocks/>
              </p:cNvSpPr>
              <p:nvPr/>
            </p:nvSpPr>
            <p:spPr bwMode="auto">
              <a:xfrm>
                <a:off x="6020" y="3306"/>
                <a:ext cx="64"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40"/>
              <p:cNvSpPr>
                <a:spLocks/>
              </p:cNvSpPr>
              <p:nvPr/>
            </p:nvSpPr>
            <p:spPr bwMode="auto">
              <a:xfrm>
                <a:off x="6084" y="3306"/>
                <a:ext cx="64"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41"/>
              <p:cNvSpPr>
                <a:spLocks/>
              </p:cNvSpPr>
              <p:nvPr/>
            </p:nvSpPr>
            <p:spPr bwMode="auto">
              <a:xfrm>
                <a:off x="6148" y="3306"/>
                <a:ext cx="64"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2"/>
              <p:cNvSpPr>
                <a:spLocks/>
              </p:cNvSpPr>
              <p:nvPr/>
            </p:nvSpPr>
            <p:spPr bwMode="auto">
              <a:xfrm>
                <a:off x="6212" y="3306"/>
                <a:ext cx="63" cy="69"/>
              </a:xfrm>
              <a:custGeom>
                <a:avLst/>
                <a:gdLst>
                  <a:gd name="T0" fmla="*/ 27 w 27"/>
                  <a:gd name="T1" fmla="*/ 15 h 29"/>
                  <a:gd name="T2" fmla="*/ 13 w 27"/>
                  <a:gd name="T3" fmla="*/ 29 h 29"/>
                  <a:gd name="T4" fmla="*/ 0 w 27"/>
                  <a:gd name="T5" fmla="*/ 15 h 29"/>
                  <a:gd name="T6" fmla="*/ 0 w 27"/>
                  <a:gd name="T7" fmla="*/ 0 h 29"/>
                  <a:gd name="T8" fmla="*/ 27 w 27"/>
                  <a:gd name="T9" fmla="*/ 0 h 29"/>
                  <a:gd name="T10" fmla="*/ 27 w 27"/>
                  <a:gd name="T11" fmla="*/ 15 h 29"/>
                </a:gdLst>
                <a:ahLst/>
                <a:cxnLst>
                  <a:cxn ang="0">
                    <a:pos x="T0" y="T1"/>
                  </a:cxn>
                  <a:cxn ang="0">
                    <a:pos x="T2" y="T3"/>
                  </a:cxn>
                  <a:cxn ang="0">
                    <a:pos x="T4" y="T5"/>
                  </a:cxn>
                  <a:cxn ang="0">
                    <a:pos x="T6" y="T7"/>
                  </a:cxn>
                  <a:cxn ang="0">
                    <a:pos x="T8" y="T9"/>
                  </a:cxn>
                  <a:cxn ang="0">
                    <a:pos x="T10" y="T11"/>
                  </a:cxn>
                </a:cxnLst>
                <a:rect l="0" t="0" r="r" b="b"/>
                <a:pathLst>
                  <a:path w="27" h="29">
                    <a:moveTo>
                      <a:pt x="27" y="15"/>
                    </a:moveTo>
                    <a:cubicBezTo>
                      <a:pt x="27" y="23"/>
                      <a:pt x="21" y="29"/>
                      <a:pt x="13" y="29"/>
                    </a:cubicBezTo>
                    <a:cubicBezTo>
                      <a:pt x="6" y="29"/>
                      <a:pt x="0" y="23"/>
                      <a:pt x="0" y="15"/>
                    </a:cubicBezTo>
                    <a:cubicBezTo>
                      <a:pt x="0" y="13"/>
                      <a:pt x="0" y="0"/>
                      <a:pt x="0" y="0"/>
                    </a:cubicBezTo>
                    <a:cubicBezTo>
                      <a:pt x="27" y="0"/>
                      <a:pt x="27" y="0"/>
                      <a:pt x="27" y="0"/>
                    </a:cubicBezTo>
                    <a:cubicBezTo>
                      <a:pt x="27" y="0"/>
                      <a:pt x="27" y="8"/>
                      <a:pt x="27"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43"/>
              <p:cNvSpPr>
                <a:spLocks noChangeArrowheads="1"/>
              </p:cNvSpPr>
              <p:nvPr/>
            </p:nvSpPr>
            <p:spPr bwMode="auto">
              <a:xfrm>
                <a:off x="5190" y="3294"/>
                <a:ext cx="1085" cy="22"/>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44"/>
              <p:cNvSpPr>
                <a:spLocks/>
              </p:cNvSpPr>
              <p:nvPr/>
            </p:nvSpPr>
            <p:spPr bwMode="auto">
              <a:xfrm>
                <a:off x="2367" y="2005"/>
                <a:ext cx="1289" cy="1907"/>
              </a:xfrm>
              <a:custGeom>
                <a:avLst/>
                <a:gdLst>
                  <a:gd name="T0" fmla="*/ 1289 w 1289"/>
                  <a:gd name="T1" fmla="*/ 1907 h 1907"/>
                  <a:gd name="T2" fmla="*/ 0 w 1289"/>
                  <a:gd name="T3" fmla="*/ 1907 h 1907"/>
                  <a:gd name="T4" fmla="*/ 0 w 1289"/>
                  <a:gd name="T5" fmla="*/ 814 h 1907"/>
                  <a:gd name="T6" fmla="*/ 638 w 1289"/>
                  <a:gd name="T7" fmla="*/ 0 h 1907"/>
                  <a:gd name="T8" fmla="*/ 1289 w 1289"/>
                  <a:gd name="T9" fmla="*/ 814 h 1907"/>
                  <a:gd name="T10" fmla="*/ 1289 w 1289"/>
                  <a:gd name="T11" fmla="*/ 1907 h 1907"/>
                </a:gdLst>
                <a:ahLst/>
                <a:cxnLst>
                  <a:cxn ang="0">
                    <a:pos x="T0" y="T1"/>
                  </a:cxn>
                  <a:cxn ang="0">
                    <a:pos x="T2" y="T3"/>
                  </a:cxn>
                  <a:cxn ang="0">
                    <a:pos x="T4" y="T5"/>
                  </a:cxn>
                  <a:cxn ang="0">
                    <a:pos x="T6" y="T7"/>
                  </a:cxn>
                  <a:cxn ang="0">
                    <a:pos x="T8" y="T9"/>
                  </a:cxn>
                  <a:cxn ang="0">
                    <a:pos x="T10" y="T11"/>
                  </a:cxn>
                </a:cxnLst>
                <a:rect l="0" t="0" r="r" b="b"/>
                <a:pathLst>
                  <a:path w="1289" h="1907">
                    <a:moveTo>
                      <a:pt x="1289" y="1907"/>
                    </a:moveTo>
                    <a:lnTo>
                      <a:pt x="0" y="1907"/>
                    </a:lnTo>
                    <a:lnTo>
                      <a:pt x="0" y="814"/>
                    </a:lnTo>
                    <a:lnTo>
                      <a:pt x="638" y="0"/>
                    </a:lnTo>
                    <a:lnTo>
                      <a:pt x="1289" y="814"/>
                    </a:lnTo>
                    <a:lnTo>
                      <a:pt x="1289" y="1907"/>
                    </a:lnTo>
                    <a:close/>
                  </a:path>
                </a:pathLst>
              </a:custGeom>
              <a:solidFill>
                <a:srgbClr val="F26C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45"/>
              <p:cNvSpPr>
                <a:spLocks noChangeArrowheads="1"/>
              </p:cNvSpPr>
              <p:nvPr/>
            </p:nvSpPr>
            <p:spPr bwMode="auto">
              <a:xfrm>
                <a:off x="2367" y="3800"/>
                <a:ext cx="1289" cy="112"/>
              </a:xfrm>
              <a:prstGeom prst="rect">
                <a:avLst/>
              </a:prstGeom>
              <a:solidFill>
                <a:srgbClr val="DBC7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46"/>
              <p:cNvSpPr>
                <a:spLocks noChangeArrowheads="1"/>
              </p:cNvSpPr>
              <p:nvPr/>
            </p:nvSpPr>
            <p:spPr bwMode="auto">
              <a:xfrm>
                <a:off x="2556" y="3450"/>
                <a:ext cx="206" cy="216"/>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47"/>
              <p:cNvSpPr>
                <a:spLocks noChangeArrowheads="1"/>
              </p:cNvSpPr>
              <p:nvPr/>
            </p:nvSpPr>
            <p:spPr bwMode="auto">
              <a:xfrm>
                <a:off x="3280" y="3450"/>
                <a:ext cx="205" cy="216"/>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Oval 48"/>
              <p:cNvSpPr>
                <a:spLocks noChangeArrowheads="1"/>
              </p:cNvSpPr>
              <p:nvPr/>
            </p:nvSpPr>
            <p:spPr bwMode="auto">
              <a:xfrm>
                <a:off x="2930" y="2400"/>
                <a:ext cx="172" cy="173"/>
              </a:xfrm>
              <a:prstGeom prst="ellipse">
                <a:avLst/>
              </a:prstGeom>
              <a:solidFill>
                <a:srgbClr val="8D3B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49"/>
              <p:cNvSpPr>
                <a:spLocks noChangeArrowheads="1"/>
              </p:cNvSpPr>
              <p:nvPr/>
            </p:nvSpPr>
            <p:spPr bwMode="auto">
              <a:xfrm>
                <a:off x="2495" y="2894"/>
                <a:ext cx="224" cy="235"/>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50"/>
              <p:cNvSpPr>
                <a:spLocks noChangeArrowheads="1"/>
              </p:cNvSpPr>
              <p:nvPr/>
            </p:nvSpPr>
            <p:spPr bwMode="auto">
              <a:xfrm>
                <a:off x="3055" y="2894"/>
                <a:ext cx="225" cy="235"/>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51"/>
              <p:cNvSpPr>
                <a:spLocks noChangeArrowheads="1"/>
              </p:cNvSpPr>
              <p:nvPr/>
            </p:nvSpPr>
            <p:spPr bwMode="auto">
              <a:xfrm>
                <a:off x="3334" y="2894"/>
                <a:ext cx="225" cy="235"/>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52"/>
              <p:cNvSpPr>
                <a:spLocks noChangeArrowheads="1"/>
              </p:cNvSpPr>
              <p:nvPr/>
            </p:nvSpPr>
            <p:spPr bwMode="auto">
              <a:xfrm>
                <a:off x="2771" y="2894"/>
                <a:ext cx="227" cy="235"/>
              </a:xfrm>
              <a:prstGeom prst="rect">
                <a:avLst/>
              </a:prstGeom>
              <a:solidFill>
                <a:srgbClr val="8D3B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53"/>
              <p:cNvSpPr>
                <a:spLocks/>
              </p:cNvSpPr>
              <p:nvPr/>
            </p:nvSpPr>
            <p:spPr bwMode="auto">
              <a:xfrm>
                <a:off x="2367" y="2776"/>
                <a:ext cx="33" cy="1024"/>
              </a:xfrm>
              <a:custGeom>
                <a:avLst/>
                <a:gdLst>
                  <a:gd name="T0" fmla="*/ 33 w 33"/>
                  <a:gd name="T1" fmla="*/ 1024 h 1024"/>
                  <a:gd name="T2" fmla="*/ 0 w 33"/>
                  <a:gd name="T3" fmla="*/ 1024 h 1024"/>
                  <a:gd name="T4" fmla="*/ 0 w 33"/>
                  <a:gd name="T5" fmla="*/ 43 h 1024"/>
                  <a:gd name="T6" fmla="*/ 33 w 33"/>
                  <a:gd name="T7" fmla="*/ 0 h 1024"/>
                  <a:gd name="T8" fmla="*/ 33 w 33"/>
                  <a:gd name="T9" fmla="*/ 1024 h 1024"/>
                </a:gdLst>
                <a:ahLst/>
                <a:cxnLst>
                  <a:cxn ang="0">
                    <a:pos x="T0" y="T1"/>
                  </a:cxn>
                  <a:cxn ang="0">
                    <a:pos x="T2" y="T3"/>
                  </a:cxn>
                  <a:cxn ang="0">
                    <a:pos x="T4" y="T5"/>
                  </a:cxn>
                  <a:cxn ang="0">
                    <a:pos x="T6" y="T7"/>
                  </a:cxn>
                  <a:cxn ang="0">
                    <a:pos x="T8" y="T9"/>
                  </a:cxn>
                </a:cxnLst>
                <a:rect l="0" t="0" r="r" b="b"/>
                <a:pathLst>
                  <a:path w="33" h="1024">
                    <a:moveTo>
                      <a:pt x="33" y="1024"/>
                    </a:moveTo>
                    <a:lnTo>
                      <a:pt x="0" y="1024"/>
                    </a:lnTo>
                    <a:lnTo>
                      <a:pt x="0" y="43"/>
                    </a:lnTo>
                    <a:lnTo>
                      <a:pt x="33" y="0"/>
                    </a:lnTo>
                    <a:lnTo>
                      <a:pt x="33" y="1024"/>
                    </a:lnTo>
                    <a:close/>
                  </a:path>
                </a:pathLst>
              </a:custGeom>
              <a:solidFill>
                <a:srgbClr val="F3D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54"/>
              <p:cNvSpPr>
                <a:spLocks/>
              </p:cNvSpPr>
              <p:nvPr/>
            </p:nvSpPr>
            <p:spPr bwMode="auto">
              <a:xfrm>
                <a:off x="3625" y="2776"/>
                <a:ext cx="31" cy="1024"/>
              </a:xfrm>
              <a:custGeom>
                <a:avLst/>
                <a:gdLst>
                  <a:gd name="T0" fmla="*/ 31 w 31"/>
                  <a:gd name="T1" fmla="*/ 1024 h 1024"/>
                  <a:gd name="T2" fmla="*/ 0 w 31"/>
                  <a:gd name="T3" fmla="*/ 1024 h 1024"/>
                  <a:gd name="T4" fmla="*/ 0 w 31"/>
                  <a:gd name="T5" fmla="*/ 0 h 1024"/>
                  <a:gd name="T6" fmla="*/ 31 w 31"/>
                  <a:gd name="T7" fmla="*/ 50 h 1024"/>
                  <a:gd name="T8" fmla="*/ 31 w 31"/>
                  <a:gd name="T9" fmla="*/ 1024 h 1024"/>
                </a:gdLst>
                <a:ahLst/>
                <a:cxnLst>
                  <a:cxn ang="0">
                    <a:pos x="T0" y="T1"/>
                  </a:cxn>
                  <a:cxn ang="0">
                    <a:pos x="T2" y="T3"/>
                  </a:cxn>
                  <a:cxn ang="0">
                    <a:pos x="T4" y="T5"/>
                  </a:cxn>
                  <a:cxn ang="0">
                    <a:pos x="T6" y="T7"/>
                  </a:cxn>
                  <a:cxn ang="0">
                    <a:pos x="T8" y="T9"/>
                  </a:cxn>
                </a:cxnLst>
                <a:rect l="0" t="0" r="r" b="b"/>
                <a:pathLst>
                  <a:path w="31" h="1024">
                    <a:moveTo>
                      <a:pt x="31" y="1024"/>
                    </a:moveTo>
                    <a:lnTo>
                      <a:pt x="0" y="1024"/>
                    </a:lnTo>
                    <a:lnTo>
                      <a:pt x="0" y="0"/>
                    </a:lnTo>
                    <a:lnTo>
                      <a:pt x="31" y="50"/>
                    </a:lnTo>
                    <a:lnTo>
                      <a:pt x="31" y="1024"/>
                    </a:lnTo>
                    <a:close/>
                  </a:path>
                </a:pathLst>
              </a:custGeom>
              <a:solidFill>
                <a:srgbClr val="F3D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55"/>
              <p:cNvSpPr>
                <a:spLocks noChangeArrowheads="1"/>
              </p:cNvSpPr>
              <p:nvPr/>
            </p:nvSpPr>
            <p:spPr bwMode="auto">
              <a:xfrm>
                <a:off x="2388" y="3247"/>
                <a:ext cx="1239" cy="43"/>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56"/>
              <p:cNvSpPr>
                <a:spLocks/>
              </p:cNvSpPr>
              <p:nvPr/>
            </p:nvSpPr>
            <p:spPr bwMode="auto">
              <a:xfrm>
                <a:off x="2128" y="1799"/>
                <a:ext cx="1769" cy="1074"/>
              </a:xfrm>
              <a:custGeom>
                <a:avLst/>
                <a:gdLst>
                  <a:gd name="T0" fmla="*/ 201 w 1769"/>
                  <a:gd name="T1" fmla="*/ 1074 h 1074"/>
                  <a:gd name="T2" fmla="*/ 0 w 1769"/>
                  <a:gd name="T3" fmla="*/ 1074 h 1074"/>
                  <a:gd name="T4" fmla="*/ 887 w 1769"/>
                  <a:gd name="T5" fmla="*/ 0 h 1074"/>
                  <a:gd name="T6" fmla="*/ 1769 w 1769"/>
                  <a:gd name="T7" fmla="*/ 1074 h 1074"/>
                  <a:gd name="T8" fmla="*/ 1565 w 1769"/>
                  <a:gd name="T9" fmla="*/ 1074 h 1074"/>
                  <a:gd name="T10" fmla="*/ 882 w 1769"/>
                  <a:gd name="T11" fmla="*/ 244 h 1074"/>
                  <a:gd name="T12" fmla="*/ 201 w 1769"/>
                  <a:gd name="T13" fmla="*/ 1074 h 1074"/>
                </a:gdLst>
                <a:ahLst/>
                <a:cxnLst>
                  <a:cxn ang="0">
                    <a:pos x="T0" y="T1"/>
                  </a:cxn>
                  <a:cxn ang="0">
                    <a:pos x="T2" y="T3"/>
                  </a:cxn>
                  <a:cxn ang="0">
                    <a:pos x="T4" y="T5"/>
                  </a:cxn>
                  <a:cxn ang="0">
                    <a:pos x="T6" y="T7"/>
                  </a:cxn>
                  <a:cxn ang="0">
                    <a:pos x="T8" y="T9"/>
                  </a:cxn>
                  <a:cxn ang="0">
                    <a:pos x="T10" y="T11"/>
                  </a:cxn>
                  <a:cxn ang="0">
                    <a:pos x="T12" y="T13"/>
                  </a:cxn>
                </a:cxnLst>
                <a:rect l="0" t="0" r="r" b="b"/>
                <a:pathLst>
                  <a:path w="1769" h="1074">
                    <a:moveTo>
                      <a:pt x="201" y="1074"/>
                    </a:moveTo>
                    <a:lnTo>
                      <a:pt x="0" y="1074"/>
                    </a:lnTo>
                    <a:lnTo>
                      <a:pt x="887" y="0"/>
                    </a:lnTo>
                    <a:lnTo>
                      <a:pt x="1769" y="1074"/>
                    </a:lnTo>
                    <a:lnTo>
                      <a:pt x="1565" y="1074"/>
                    </a:lnTo>
                    <a:lnTo>
                      <a:pt x="882" y="244"/>
                    </a:lnTo>
                    <a:lnTo>
                      <a:pt x="201" y="1074"/>
                    </a:ln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57"/>
              <p:cNvSpPr>
                <a:spLocks/>
              </p:cNvSpPr>
              <p:nvPr/>
            </p:nvSpPr>
            <p:spPr bwMode="auto">
              <a:xfrm>
                <a:off x="2847" y="3424"/>
                <a:ext cx="300" cy="490"/>
              </a:xfrm>
              <a:custGeom>
                <a:avLst/>
                <a:gdLst>
                  <a:gd name="T0" fmla="*/ 127 w 127"/>
                  <a:gd name="T1" fmla="*/ 63 h 207"/>
                  <a:gd name="T2" fmla="*/ 64 w 127"/>
                  <a:gd name="T3" fmla="*/ 0 h 207"/>
                  <a:gd name="T4" fmla="*/ 0 w 127"/>
                  <a:gd name="T5" fmla="*/ 63 h 207"/>
                  <a:gd name="T6" fmla="*/ 0 w 127"/>
                  <a:gd name="T7" fmla="*/ 207 h 207"/>
                  <a:gd name="T8" fmla="*/ 127 w 127"/>
                  <a:gd name="T9" fmla="*/ 207 h 207"/>
                  <a:gd name="T10" fmla="*/ 127 w 127"/>
                  <a:gd name="T11" fmla="*/ 63 h 207"/>
                </a:gdLst>
                <a:ahLst/>
                <a:cxnLst>
                  <a:cxn ang="0">
                    <a:pos x="T0" y="T1"/>
                  </a:cxn>
                  <a:cxn ang="0">
                    <a:pos x="T2" y="T3"/>
                  </a:cxn>
                  <a:cxn ang="0">
                    <a:pos x="T4" y="T5"/>
                  </a:cxn>
                  <a:cxn ang="0">
                    <a:pos x="T6" y="T7"/>
                  </a:cxn>
                  <a:cxn ang="0">
                    <a:pos x="T8" y="T9"/>
                  </a:cxn>
                  <a:cxn ang="0">
                    <a:pos x="T10" y="T11"/>
                  </a:cxn>
                </a:cxnLst>
                <a:rect l="0" t="0" r="r" b="b"/>
                <a:pathLst>
                  <a:path w="127" h="207">
                    <a:moveTo>
                      <a:pt x="127" y="63"/>
                    </a:moveTo>
                    <a:cubicBezTo>
                      <a:pt x="127" y="28"/>
                      <a:pt x="99" y="0"/>
                      <a:pt x="64" y="0"/>
                    </a:cubicBezTo>
                    <a:cubicBezTo>
                      <a:pt x="28" y="0"/>
                      <a:pt x="0" y="28"/>
                      <a:pt x="0" y="63"/>
                    </a:cubicBezTo>
                    <a:cubicBezTo>
                      <a:pt x="0" y="207"/>
                      <a:pt x="0" y="207"/>
                      <a:pt x="0" y="207"/>
                    </a:cubicBezTo>
                    <a:cubicBezTo>
                      <a:pt x="127" y="207"/>
                      <a:pt x="127" y="207"/>
                      <a:pt x="127" y="207"/>
                    </a:cubicBezTo>
                    <a:lnTo>
                      <a:pt x="127" y="63"/>
                    </a:lnTo>
                    <a:close/>
                  </a:path>
                </a:pathLst>
              </a:cu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58"/>
              <p:cNvSpPr>
                <a:spLocks/>
              </p:cNvSpPr>
              <p:nvPr/>
            </p:nvSpPr>
            <p:spPr bwMode="auto">
              <a:xfrm>
                <a:off x="3377" y="1513"/>
                <a:ext cx="1468" cy="2399"/>
              </a:xfrm>
              <a:custGeom>
                <a:avLst/>
                <a:gdLst>
                  <a:gd name="T0" fmla="*/ 1468 w 1468"/>
                  <a:gd name="T1" fmla="*/ 2399 h 2399"/>
                  <a:gd name="T2" fmla="*/ 0 w 1468"/>
                  <a:gd name="T3" fmla="*/ 2399 h 2399"/>
                  <a:gd name="T4" fmla="*/ 0 w 1468"/>
                  <a:gd name="T5" fmla="*/ 1010 h 2399"/>
                  <a:gd name="T6" fmla="*/ 725 w 1468"/>
                  <a:gd name="T7" fmla="*/ 0 h 2399"/>
                  <a:gd name="T8" fmla="*/ 1468 w 1468"/>
                  <a:gd name="T9" fmla="*/ 1010 h 2399"/>
                  <a:gd name="T10" fmla="*/ 1468 w 1468"/>
                  <a:gd name="T11" fmla="*/ 2399 h 2399"/>
                </a:gdLst>
                <a:ahLst/>
                <a:cxnLst>
                  <a:cxn ang="0">
                    <a:pos x="T0" y="T1"/>
                  </a:cxn>
                  <a:cxn ang="0">
                    <a:pos x="T2" y="T3"/>
                  </a:cxn>
                  <a:cxn ang="0">
                    <a:pos x="T4" y="T5"/>
                  </a:cxn>
                  <a:cxn ang="0">
                    <a:pos x="T6" y="T7"/>
                  </a:cxn>
                  <a:cxn ang="0">
                    <a:pos x="T8" y="T9"/>
                  </a:cxn>
                  <a:cxn ang="0">
                    <a:pos x="T10" y="T11"/>
                  </a:cxn>
                </a:cxnLst>
                <a:rect l="0" t="0" r="r" b="b"/>
                <a:pathLst>
                  <a:path w="1468" h="2399">
                    <a:moveTo>
                      <a:pt x="1468" y="2399"/>
                    </a:moveTo>
                    <a:lnTo>
                      <a:pt x="0" y="2399"/>
                    </a:lnTo>
                    <a:lnTo>
                      <a:pt x="0" y="1010"/>
                    </a:lnTo>
                    <a:lnTo>
                      <a:pt x="725" y="0"/>
                    </a:lnTo>
                    <a:lnTo>
                      <a:pt x="1468" y="1010"/>
                    </a:lnTo>
                    <a:lnTo>
                      <a:pt x="1468" y="2399"/>
                    </a:lnTo>
                    <a:close/>
                  </a:path>
                </a:pathLst>
              </a:custGeom>
              <a:solidFill>
                <a:srgbClr val="F68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59"/>
              <p:cNvSpPr>
                <a:spLocks noChangeArrowheads="1"/>
              </p:cNvSpPr>
              <p:nvPr/>
            </p:nvSpPr>
            <p:spPr bwMode="auto">
              <a:xfrm>
                <a:off x="3377" y="2523"/>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Rectangle 60"/>
              <p:cNvSpPr>
                <a:spLocks noChangeArrowheads="1"/>
              </p:cNvSpPr>
              <p:nvPr/>
            </p:nvSpPr>
            <p:spPr bwMode="auto">
              <a:xfrm>
                <a:off x="3377" y="2663"/>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61"/>
              <p:cNvSpPr>
                <a:spLocks noChangeArrowheads="1"/>
              </p:cNvSpPr>
              <p:nvPr/>
            </p:nvSpPr>
            <p:spPr bwMode="auto">
              <a:xfrm>
                <a:off x="3377" y="2805"/>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62"/>
              <p:cNvSpPr>
                <a:spLocks noChangeArrowheads="1"/>
              </p:cNvSpPr>
              <p:nvPr/>
            </p:nvSpPr>
            <p:spPr bwMode="auto">
              <a:xfrm>
                <a:off x="3377" y="2944"/>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63"/>
              <p:cNvSpPr>
                <a:spLocks noChangeArrowheads="1"/>
              </p:cNvSpPr>
              <p:nvPr/>
            </p:nvSpPr>
            <p:spPr bwMode="auto">
              <a:xfrm>
                <a:off x="3377" y="3226"/>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64"/>
              <p:cNvSpPr>
                <a:spLocks noChangeArrowheads="1"/>
              </p:cNvSpPr>
              <p:nvPr/>
            </p:nvSpPr>
            <p:spPr bwMode="auto">
              <a:xfrm>
                <a:off x="3377" y="3368"/>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65"/>
              <p:cNvSpPr>
                <a:spLocks noChangeArrowheads="1"/>
              </p:cNvSpPr>
              <p:nvPr/>
            </p:nvSpPr>
            <p:spPr bwMode="auto">
              <a:xfrm>
                <a:off x="3377" y="3507"/>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66"/>
              <p:cNvSpPr>
                <a:spLocks noChangeArrowheads="1"/>
              </p:cNvSpPr>
              <p:nvPr/>
            </p:nvSpPr>
            <p:spPr bwMode="auto">
              <a:xfrm>
                <a:off x="3377" y="3649"/>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67"/>
              <p:cNvSpPr>
                <a:spLocks noChangeArrowheads="1"/>
              </p:cNvSpPr>
              <p:nvPr/>
            </p:nvSpPr>
            <p:spPr bwMode="auto">
              <a:xfrm>
                <a:off x="4779" y="2523"/>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68"/>
              <p:cNvSpPr>
                <a:spLocks noChangeArrowheads="1"/>
              </p:cNvSpPr>
              <p:nvPr/>
            </p:nvSpPr>
            <p:spPr bwMode="auto">
              <a:xfrm>
                <a:off x="4734" y="2663"/>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69"/>
              <p:cNvSpPr>
                <a:spLocks noChangeArrowheads="1"/>
              </p:cNvSpPr>
              <p:nvPr/>
            </p:nvSpPr>
            <p:spPr bwMode="auto">
              <a:xfrm>
                <a:off x="4779" y="2805"/>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70"/>
              <p:cNvSpPr>
                <a:spLocks noChangeArrowheads="1"/>
              </p:cNvSpPr>
              <p:nvPr/>
            </p:nvSpPr>
            <p:spPr bwMode="auto">
              <a:xfrm>
                <a:off x="4734" y="2944"/>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Rectangle 71"/>
              <p:cNvSpPr>
                <a:spLocks noChangeArrowheads="1"/>
              </p:cNvSpPr>
              <p:nvPr/>
            </p:nvSpPr>
            <p:spPr bwMode="auto">
              <a:xfrm>
                <a:off x="4779" y="3086"/>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72"/>
              <p:cNvSpPr>
                <a:spLocks noChangeArrowheads="1"/>
              </p:cNvSpPr>
              <p:nvPr/>
            </p:nvSpPr>
            <p:spPr bwMode="auto">
              <a:xfrm>
                <a:off x="4734" y="3226"/>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Rectangle 73"/>
              <p:cNvSpPr>
                <a:spLocks noChangeArrowheads="1"/>
              </p:cNvSpPr>
              <p:nvPr/>
            </p:nvSpPr>
            <p:spPr bwMode="auto">
              <a:xfrm>
                <a:off x="4779" y="3368"/>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74"/>
              <p:cNvSpPr>
                <a:spLocks noChangeArrowheads="1"/>
              </p:cNvSpPr>
              <p:nvPr/>
            </p:nvSpPr>
            <p:spPr bwMode="auto">
              <a:xfrm>
                <a:off x="4734" y="3507"/>
                <a:ext cx="111"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Rectangle 75"/>
              <p:cNvSpPr>
                <a:spLocks noChangeArrowheads="1"/>
              </p:cNvSpPr>
              <p:nvPr/>
            </p:nvSpPr>
            <p:spPr bwMode="auto">
              <a:xfrm>
                <a:off x="4779" y="3649"/>
                <a:ext cx="66" cy="123"/>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76"/>
              <p:cNvSpPr>
                <a:spLocks/>
              </p:cNvSpPr>
              <p:nvPr/>
            </p:nvSpPr>
            <p:spPr bwMode="auto">
              <a:xfrm>
                <a:off x="4027" y="1967"/>
                <a:ext cx="189" cy="249"/>
              </a:xfrm>
              <a:custGeom>
                <a:avLst/>
                <a:gdLst>
                  <a:gd name="T0" fmla="*/ 80 w 80"/>
                  <a:gd name="T1" fmla="*/ 38 h 105"/>
                  <a:gd name="T2" fmla="*/ 40 w 80"/>
                  <a:gd name="T3" fmla="*/ 0 h 105"/>
                  <a:gd name="T4" fmla="*/ 1 w 80"/>
                  <a:gd name="T5" fmla="*/ 38 h 105"/>
                  <a:gd name="T6" fmla="*/ 0 w 80"/>
                  <a:gd name="T7" fmla="*/ 38 h 105"/>
                  <a:gd name="T8" fmla="*/ 0 w 80"/>
                  <a:gd name="T9" fmla="*/ 105 h 105"/>
                  <a:gd name="T10" fmla="*/ 80 w 80"/>
                  <a:gd name="T11" fmla="*/ 105 h 105"/>
                  <a:gd name="T12" fmla="*/ 80 w 80"/>
                  <a:gd name="T13" fmla="*/ 38 h 105"/>
                </a:gdLst>
                <a:ahLst/>
                <a:cxnLst>
                  <a:cxn ang="0">
                    <a:pos x="T0" y="T1"/>
                  </a:cxn>
                  <a:cxn ang="0">
                    <a:pos x="T2" y="T3"/>
                  </a:cxn>
                  <a:cxn ang="0">
                    <a:pos x="T4" y="T5"/>
                  </a:cxn>
                  <a:cxn ang="0">
                    <a:pos x="T6" y="T7"/>
                  </a:cxn>
                  <a:cxn ang="0">
                    <a:pos x="T8" y="T9"/>
                  </a:cxn>
                  <a:cxn ang="0">
                    <a:pos x="T10" y="T11"/>
                  </a:cxn>
                  <a:cxn ang="0">
                    <a:pos x="T12" y="T13"/>
                  </a:cxn>
                </a:cxnLst>
                <a:rect l="0" t="0" r="r" b="b"/>
                <a:pathLst>
                  <a:path w="80" h="105">
                    <a:moveTo>
                      <a:pt x="80" y="38"/>
                    </a:moveTo>
                    <a:cubicBezTo>
                      <a:pt x="79" y="17"/>
                      <a:pt x="62" y="0"/>
                      <a:pt x="40" y="0"/>
                    </a:cubicBezTo>
                    <a:cubicBezTo>
                      <a:pt x="19" y="0"/>
                      <a:pt x="1" y="17"/>
                      <a:pt x="1" y="38"/>
                    </a:cubicBezTo>
                    <a:cubicBezTo>
                      <a:pt x="0" y="38"/>
                      <a:pt x="0" y="38"/>
                      <a:pt x="0" y="38"/>
                    </a:cubicBezTo>
                    <a:cubicBezTo>
                      <a:pt x="0" y="105"/>
                      <a:pt x="0" y="105"/>
                      <a:pt x="0" y="105"/>
                    </a:cubicBezTo>
                    <a:cubicBezTo>
                      <a:pt x="80" y="105"/>
                      <a:pt x="80" y="105"/>
                      <a:pt x="80" y="105"/>
                    </a:cubicBezTo>
                    <a:cubicBezTo>
                      <a:pt x="80" y="38"/>
                      <a:pt x="80" y="38"/>
                      <a:pt x="80"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77"/>
              <p:cNvSpPr>
                <a:spLocks/>
              </p:cNvSpPr>
              <p:nvPr/>
            </p:nvSpPr>
            <p:spPr bwMode="auto">
              <a:xfrm>
                <a:off x="3641" y="2540"/>
                <a:ext cx="190" cy="371"/>
              </a:xfrm>
              <a:custGeom>
                <a:avLst/>
                <a:gdLst>
                  <a:gd name="T0" fmla="*/ 80 w 80"/>
                  <a:gd name="T1" fmla="*/ 38 h 157"/>
                  <a:gd name="T2" fmla="*/ 40 w 80"/>
                  <a:gd name="T3" fmla="*/ 0 h 157"/>
                  <a:gd name="T4" fmla="*/ 0 w 80"/>
                  <a:gd name="T5" fmla="*/ 38 h 157"/>
                  <a:gd name="T6" fmla="*/ 0 w 80"/>
                  <a:gd name="T7" fmla="*/ 38 h 157"/>
                  <a:gd name="T8" fmla="*/ 0 w 80"/>
                  <a:gd name="T9" fmla="*/ 157 h 157"/>
                  <a:gd name="T10" fmla="*/ 80 w 80"/>
                  <a:gd name="T11" fmla="*/ 157 h 157"/>
                  <a:gd name="T12" fmla="*/ 80 w 80"/>
                  <a:gd name="T13" fmla="*/ 38 h 157"/>
                </a:gdLst>
                <a:ahLst/>
                <a:cxnLst>
                  <a:cxn ang="0">
                    <a:pos x="T0" y="T1"/>
                  </a:cxn>
                  <a:cxn ang="0">
                    <a:pos x="T2" y="T3"/>
                  </a:cxn>
                  <a:cxn ang="0">
                    <a:pos x="T4" y="T5"/>
                  </a:cxn>
                  <a:cxn ang="0">
                    <a:pos x="T6" y="T7"/>
                  </a:cxn>
                  <a:cxn ang="0">
                    <a:pos x="T8" y="T9"/>
                  </a:cxn>
                  <a:cxn ang="0">
                    <a:pos x="T10" y="T11"/>
                  </a:cxn>
                  <a:cxn ang="0">
                    <a:pos x="T12" y="T13"/>
                  </a:cxn>
                </a:cxnLst>
                <a:rect l="0" t="0" r="r" b="b"/>
                <a:pathLst>
                  <a:path w="80" h="157">
                    <a:moveTo>
                      <a:pt x="80" y="38"/>
                    </a:moveTo>
                    <a:cubicBezTo>
                      <a:pt x="79" y="17"/>
                      <a:pt x="62" y="0"/>
                      <a:pt x="40" y="0"/>
                    </a:cubicBezTo>
                    <a:cubicBezTo>
                      <a:pt x="19" y="0"/>
                      <a:pt x="1" y="17"/>
                      <a:pt x="0" y="38"/>
                    </a:cubicBezTo>
                    <a:cubicBezTo>
                      <a:pt x="0" y="38"/>
                      <a:pt x="0" y="38"/>
                      <a:pt x="0" y="38"/>
                    </a:cubicBezTo>
                    <a:cubicBezTo>
                      <a:pt x="0" y="157"/>
                      <a:pt x="0" y="157"/>
                      <a:pt x="0" y="157"/>
                    </a:cubicBezTo>
                    <a:cubicBezTo>
                      <a:pt x="80" y="157"/>
                      <a:pt x="80" y="157"/>
                      <a:pt x="80" y="157"/>
                    </a:cubicBezTo>
                    <a:cubicBezTo>
                      <a:pt x="80" y="38"/>
                      <a:pt x="80" y="38"/>
                      <a:pt x="80"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78"/>
              <p:cNvSpPr>
                <a:spLocks/>
              </p:cNvSpPr>
              <p:nvPr/>
            </p:nvSpPr>
            <p:spPr bwMode="auto">
              <a:xfrm>
                <a:off x="4462" y="2525"/>
                <a:ext cx="187" cy="372"/>
              </a:xfrm>
              <a:custGeom>
                <a:avLst/>
                <a:gdLst>
                  <a:gd name="T0" fmla="*/ 79 w 79"/>
                  <a:gd name="T1" fmla="*/ 39 h 157"/>
                  <a:gd name="T2" fmla="*/ 40 w 79"/>
                  <a:gd name="T3" fmla="*/ 0 h 157"/>
                  <a:gd name="T4" fmla="*/ 0 w 79"/>
                  <a:gd name="T5" fmla="*/ 39 h 157"/>
                  <a:gd name="T6" fmla="*/ 0 w 79"/>
                  <a:gd name="T7" fmla="*/ 39 h 157"/>
                  <a:gd name="T8" fmla="*/ 0 w 79"/>
                  <a:gd name="T9" fmla="*/ 157 h 157"/>
                  <a:gd name="T10" fmla="*/ 79 w 79"/>
                  <a:gd name="T11" fmla="*/ 157 h 157"/>
                  <a:gd name="T12" fmla="*/ 79 w 79"/>
                  <a:gd name="T13" fmla="*/ 39 h 157"/>
                </a:gdLst>
                <a:ahLst/>
                <a:cxnLst>
                  <a:cxn ang="0">
                    <a:pos x="T0" y="T1"/>
                  </a:cxn>
                  <a:cxn ang="0">
                    <a:pos x="T2" y="T3"/>
                  </a:cxn>
                  <a:cxn ang="0">
                    <a:pos x="T4" y="T5"/>
                  </a:cxn>
                  <a:cxn ang="0">
                    <a:pos x="T6" y="T7"/>
                  </a:cxn>
                  <a:cxn ang="0">
                    <a:pos x="T8" y="T9"/>
                  </a:cxn>
                  <a:cxn ang="0">
                    <a:pos x="T10" y="T11"/>
                  </a:cxn>
                  <a:cxn ang="0">
                    <a:pos x="T12" y="T13"/>
                  </a:cxn>
                </a:cxnLst>
                <a:rect l="0" t="0" r="r" b="b"/>
                <a:pathLst>
                  <a:path w="79" h="157">
                    <a:moveTo>
                      <a:pt x="79" y="39"/>
                    </a:moveTo>
                    <a:cubicBezTo>
                      <a:pt x="79" y="17"/>
                      <a:pt x="61" y="0"/>
                      <a:pt x="40" y="0"/>
                    </a:cubicBezTo>
                    <a:cubicBezTo>
                      <a:pt x="18" y="0"/>
                      <a:pt x="1" y="17"/>
                      <a:pt x="0" y="39"/>
                    </a:cubicBezTo>
                    <a:cubicBezTo>
                      <a:pt x="0" y="39"/>
                      <a:pt x="0" y="39"/>
                      <a:pt x="0" y="39"/>
                    </a:cubicBezTo>
                    <a:cubicBezTo>
                      <a:pt x="0" y="157"/>
                      <a:pt x="0" y="157"/>
                      <a:pt x="0" y="157"/>
                    </a:cubicBezTo>
                    <a:cubicBezTo>
                      <a:pt x="79" y="157"/>
                      <a:pt x="79" y="157"/>
                      <a:pt x="79" y="157"/>
                    </a:cubicBezTo>
                    <a:cubicBezTo>
                      <a:pt x="79" y="39"/>
                      <a:pt x="79" y="39"/>
                      <a:pt x="79" y="39"/>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79"/>
              <p:cNvSpPr>
                <a:spLocks/>
              </p:cNvSpPr>
              <p:nvPr/>
            </p:nvSpPr>
            <p:spPr bwMode="auto">
              <a:xfrm>
                <a:off x="4448" y="3287"/>
                <a:ext cx="186" cy="372"/>
              </a:xfrm>
              <a:custGeom>
                <a:avLst/>
                <a:gdLst>
                  <a:gd name="T0" fmla="*/ 79 w 79"/>
                  <a:gd name="T1" fmla="*/ 38 h 157"/>
                  <a:gd name="T2" fmla="*/ 40 w 79"/>
                  <a:gd name="T3" fmla="*/ 0 h 157"/>
                  <a:gd name="T4" fmla="*/ 0 w 79"/>
                  <a:gd name="T5" fmla="*/ 38 h 157"/>
                  <a:gd name="T6" fmla="*/ 0 w 79"/>
                  <a:gd name="T7" fmla="*/ 38 h 157"/>
                  <a:gd name="T8" fmla="*/ 0 w 79"/>
                  <a:gd name="T9" fmla="*/ 157 h 157"/>
                  <a:gd name="T10" fmla="*/ 79 w 79"/>
                  <a:gd name="T11" fmla="*/ 157 h 157"/>
                  <a:gd name="T12" fmla="*/ 79 w 79"/>
                  <a:gd name="T13" fmla="*/ 38 h 157"/>
                </a:gdLst>
                <a:ahLst/>
                <a:cxnLst>
                  <a:cxn ang="0">
                    <a:pos x="T0" y="T1"/>
                  </a:cxn>
                  <a:cxn ang="0">
                    <a:pos x="T2" y="T3"/>
                  </a:cxn>
                  <a:cxn ang="0">
                    <a:pos x="T4" y="T5"/>
                  </a:cxn>
                  <a:cxn ang="0">
                    <a:pos x="T6" y="T7"/>
                  </a:cxn>
                  <a:cxn ang="0">
                    <a:pos x="T8" y="T9"/>
                  </a:cxn>
                  <a:cxn ang="0">
                    <a:pos x="T10" y="T11"/>
                  </a:cxn>
                  <a:cxn ang="0">
                    <a:pos x="T12" y="T13"/>
                  </a:cxn>
                </a:cxnLst>
                <a:rect l="0" t="0" r="r" b="b"/>
                <a:pathLst>
                  <a:path w="79" h="157">
                    <a:moveTo>
                      <a:pt x="79" y="38"/>
                    </a:moveTo>
                    <a:cubicBezTo>
                      <a:pt x="79" y="17"/>
                      <a:pt x="61" y="0"/>
                      <a:pt x="40" y="0"/>
                    </a:cubicBezTo>
                    <a:cubicBezTo>
                      <a:pt x="18" y="0"/>
                      <a:pt x="1" y="17"/>
                      <a:pt x="0" y="38"/>
                    </a:cubicBezTo>
                    <a:cubicBezTo>
                      <a:pt x="0" y="38"/>
                      <a:pt x="0" y="38"/>
                      <a:pt x="0" y="38"/>
                    </a:cubicBezTo>
                    <a:cubicBezTo>
                      <a:pt x="0" y="157"/>
                      <a:pt x="0" y="157"/>
                      <a:pt x="0" y="157"/>
                    </a:cubicBezTo>
                    <a:cubicBezTo>
                      <a:pt x="79" y="157"/>
                      <a:pt x="79" y="157"/>
                      <a:pt x="79" y="157"/>
                    </a:cubicBezTo>
                    <a:cubicBezTo>
                      <a:pt x="79" y="38"/>
                      <a:pt x="79" y="38"/>
                      <a:pt x="79"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80"/>
              <p:cNvSpPr>
                <a:spLocks/>
              </p:cNvSpPr>
              <p:nvPr/>
            </p:nvSpPr>
            <p:spPr bwMode="auto">
              <a:xfrm>
                <a:off x="4173" y="3287"/>
                <a:ext cx="187" cy="372"/>
              </a:xfrm>
              <a:custGeom>
                <a:avLst/>
                <a:gdLst>
                  <a:gd name="T0" fmla="*/ 79 w 79"/>
                  <a:gd name="T1" fmla="*/ 38 h 157"/>
                  <a:gd name="T2" fmla="*/ 39 w 79"/>
                  <a:gd name="T3" fmla="*/ 0 h 157"/>
                  <a:gd name="T4" fmla="*/ 0 w 79"/>
                  <a:gd name="T5" fmla="*/ 38 h 157"/>
                  <a:gd name="T6" fmla="*/ 0 w 79"/>
                  <a:gd name="T7" fmla="*/ 38 h 157"/>
                  <a:gd name="T8" fmla="*/ 0 w 79"/>
                  <a:gd name="T9" fmla="*/ 157 h 157"/>
                  <a:gd name="T10" fmla="*/ 79 w 79"/>
                  <a:gd name="T11" fmla="*/ 157 h 157"/>
                  <a:gd name="T12" fmla="*/ 79 w 79"/>
                  <a:gd name="T13" fmla="*/ 38 h 157"/>
                </a:gdLst>
                <a:ahLst/>
                <a:cxnLst>
                  <a:cxn ang="0">
                    <a:pos x="T0" y="T1"/>
                  </a:cxn>
                  <a:cxn ang="0">
                    <a:pos x="T2" y="T3"/>
                  </a:cxn>
                  <a:cxn ang="0">
                    <a:pos x="T4" y="T5"/>
                  </a:cxn>
                  <a:cxn ang="0">
                    <a:pos x="T6" y="T7"/>
                  </a:cxn>
                  <a:cxn ang="0">
                    <a:pos x="T8" y="T9"/>
                  </a:cxn>
                  <a:cxn ang="0">
                    <a:pos x="T10" y="T11"/>
                  </a:cxn>
                  <a:cxn ang="0">
                    <a:pos x="T12" y="T13"/>
                  </a:cxn>
                </a:cxnLst>
                <a:rect l="0" t="0" r="r" b="b"/>
                <a:pathLst>
                  <a:path w="79" h="157">
                    <a:moveTo>
                      <a:pt x="79" y="38"/>
                    </a:moveTo>
                    <a:cubicBezTo>
                      <a:pt x="78" y="17"/>
                      <a:pt x="61" y="0"/>
                      <a:pt x="39" y="0"/>
                    </a:cubicBezTo>
                    <a:cubicBezTo>
                      <a:pt x="18" y="0"/>
                      <a:pt x="0" y="17"/>
                      <a:pt x="0" y="38"/>
                    </a:cubicBezTo>
                    <a:cubicBezTo>
                      <a:pt x="0" y="38"/>
                      <a:pt x="0" y="38"/>
                      <a:pt x="0" y="38"/>
                    </a:cubicBezTo>
                    <a:cubicBezTo>
                      <a:pt x="0" y="157"/>
                      <a:pt x="0" y="157"/>
                      <a:pt x="0" y="157"/>
                    </a:cubicBezTo>
                    <a:cubicBezTo>
                      <a:pt x="79" y="157"/>
                      <a:pt x="79" y="157"/>
                      <a:pt x="79" y="157"/>
                    </a:cubicBezTo>
                    <a:cubicBezTo>
                      <a:pt x="79" y="38"/>
                      <a:pt x="79" y="38"/>
                      <a:pt x="79"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1"/>
              <p:cNvSpPr>
                <a:spLocks/>
              </p:cNvSpPr>
              <p:nvPr/>
            </p:nvSpPr>
            <p:spPr bwMode="auto">
              <a:xfrm>
                <a:off x="3897" y="3287"/>
                <a:ext cx="187" cy="372"/>
              </a:xfrm>
              <a:custGeom>
                <a:avLst/>
                <a:gdLst>
                  <a:gd name="T0" fmla="*/ 79 w 79"/>
                  <a:gd name="T1" fmla="*/ 38 h 157"/>
                  <a:gd name="T2" fmla="*/ 40 w 79"/>
                  <a:gd name="T3" fmla="*/ 0 h 157"/>
                  <a:gd name="T4" fmla="*/ 0 w 79"/>
                  <a:gd name="T5" fmla="*/ 38 h 157"/>
                  <a:gd name="T6" fmla="*/ 0 w 79"/>
                  <a:gd name="T7" fmla="*/ 38 h 157"/>
                  <a:gd name="T8" fmla="*/ 0 w 79"/>
                  <a:gd name="T9" fmla="*/ 157 h 157"/>
                  <a:gd name="T10" fmla="*/ 79 w 79"/>
                  <a:gd name="T11" fmla="*/ 157 h 157"/>
                  <a:gd name="T12" fmla="*/ 79 w 79"/>
                  <a:gd name="T13" fmla="*/ 38 h 157"/>
                </a:gdLst>
                <a:ahLst/>
                <a:cxnLst>
                  <a:cxn ang="0">
                    <a:pos x="T0" y="T1"/>
                  </a:cxn>
                  <a:cxn ang="0">
                    <a:pos x="T2" y="T3"/>
                  </a:cxn>
                  <a:cxn ang="0">
                    <a:pos x="T4" y="T5"/>
                  </a:cxn>
                  <a:cxn ang="0">
                    <a:pos x="T6" y="T7"/>
                  </a:cxn>
                  <a:cxn ang="0">
                    <a:pos x="T8" y="T9"/>
                  </a:cxn>
                  <a:cxn ang="0">
                    <a:pos x="T10" y="T11"/>
                  </a:cxn>
                  <a:cxn ang="0">
                    <a:pos x="T12" y="T13"/>
                  </a:cxn>
                </a:cxnLst>
                <a:rect l="0" t="0" r="r" b="b"/>
                <a:pathLst>
                  <a:path w="79" h="157">
                    <a:moveTo>
                      <a:pt x="79" y="38"/>
                    </a:moveTo>
                    <a:cubicBezTo>
                      <a:pt x="79" y="17"/>
                      <a:pt x="61" y="0"/>
                      <a:pt x="40" y="0"/>
                    </a:cubicBezTo>
                    <a:cubicBezTo>
                      <a:pt x="18" y="0"/>
                      <a:pt x="1" y="17"/>
                      <a:pt x="0" y="38"/>
                    </a:cubicBezTo>
                    <a:cubicBezTo>
                      <a:pt x="0" y="38"/>
                      <a:pt x="0" y="38"/>
                      <a:pt x="0" y="38"/>
                    </a:cubicBezTo>
                    <a:cubicBezTo>
                      <a:pt x="0" y="157"/>
                      <a:pt x="0" y="157"/>
                      <a:pt x="0" y="157"/>
                    </a:cubicBezTo>
                    <a:cubicBezTo>
                      <a:pt x="79" y="157"/>
                      <a:pt x="79" y="157"/>
                      <a:pt x="79" y="157"/>
                    </a:cubicBezTo>
                    <a:cubicBezTo>
                      <a:pt x="79" y="38"/>
                      <a:pt x="79" y="38"/>
                      <a:pt x="79"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82"/>
              <p:cNvSpPr>
                <a:spLocks/>
              </p:cNvSpPr>
              <p:nvPr/>
            </p:nvSpPr>
            <p:spPr bwMode="auto">
              <a:xfrm>
                <a:off x="3620" y="3287"/>
                <a:ext cx="189" cy="372"/>
              </a:xfrm>
              <a:custGeom>
                <a:avLst/>
                <a:gdLst>
                  <a:gd name="T0" fmla="*/ 80 w 80"/>
                  <a:gd name="T1" fmla="*/ 38 h 157"/>
                  <a:gd name="T2" fmla="*/ 40 w 80"/>
                  <a:gd name="T3" fmla="*/ 0 h 157"/>
                  <a:gd name="T4" fmla="*/ 0 w 80"/>
                  <a:gd name="T5" fmla="*/ 38 h 157"/>
                  <a:gd name="T6" fmla="*/ 0 w 80"/>
                  <a:gd name="T7" fmla="*/ 38 h 157"/>
                  <a:gd name="T8" fmla="*/ 0 w 80"/>
                  <a:gd name="T9" fmla="*/ 157 h 157"/>
                  <a:gd name="T10" fmla="*/ 80 w 80"/>
                  <a:gd name="T11" fmla="*/ 157 h 157"/>
                  <a:gd name="T12" fmla="*/ 80 w 80"/>
                  <a:gd name="T13" fmla="*/ 38 h 157"/>
                </a:gdLst>
                <a:ahLst/>
                <a:cxnLst>
                  <a:cxn ang="0">
                    <a:pos x="T0" y="T1"/>
                  </a:cxn>
                  <a:cxn ang="0">
                    <a:pos x="T2" y="T3"/>
                  </a:cxn>
                  <a:cxn ang="0">
                    <a:pos x="T4" y="T5"/>
                  </a:cxn>
                  <a:cxn ang="0">
                    <a:pos x="T6" y="T7"/>
                  </a:cxn>
                  <a:cxn ang="0">
                    <a:pos x="T8" y="T9"/>
                  </a:cxn>
                  <a:cxn ang="0">
                    <a:pos x="T10" y="T11"/>
                  </a:cxn>
                  <a:cxn ang="0">
                    <a:pos x="T12" y="T13"/>
                  </a:cxn>
                </a:cxnLst>
                <a:rect l="0" t="0" r="r" b="b"/>
                <a:pathLst>
                  <a:path w="80" h="157">
                    <a:moveTo>
                      <a:pt x="80" y="38"/>
                    </a:moveTo>
                    <a:cubicBezTo>
                      <a:pt x="79" y="17"/>
                      <a:pt x="62" y="0"/>
                      <a:pt x="40" y="0"/>
                    </a:cubicBezTo>
                    <a:cubicBezTo>
                      <a:pt x="19" y="0"/>
                      <a:pt x="1" y="17"/>
                      <a:pt x="0" y="38"/>
                    </a:cubicBezTo>
                    <a:cubicBezTo>
                      <a:pt x="0" y="38"/>
                      <a:pt x="0" y="38"/>
                      <a:pt x="0" y="38"/>
                    </a:cubicBezTo>
                    <a:cubicBezTo>
                      <a:pt x="0" y="157"/>
                      <a:pt x="0" y="157"/>
                      <a:pt x="0" y="157"/>
                    </a:cubicBezTo>
                    <a:cubicBezTo>
                      <a:pt x="80" y="157"/>
                      <a:pt x="80" y="157"/>
                      <a:pt x="80" y="157"/>
                    </a:cubicBezTo>
                    <a:cubicBezTo>
                      <a:pt x="80" y="38"/>
                      <a:pt x="80" y="38"/>
                      <a:pt x="80" y="3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3"/>
              <p:cNvSpPr>
                <a:spLocks/>
              </p:cNvSpPr>
              <p:nvPr/>
            </p:nvSpPr>
            <p:spPr bwMode="auto">
              <a:xfrm>
                <a:off x="3963" y="2525"/>
                <a:ext cx="317" cy="559"/>
              </a:xfrm>
              <a:custGeom>
                <a:avLst/>
                <a:gdLst>
                  <a:gd name="T0" fmla="*/ 134 w 134"/>
                  <a:gd name="T1" fmla="*/ 58 h 236"/>
                  <a:gd name="T2" fmla="*/ 66 w 134"/>
                  <a:gd name="T3" fmla="*/ 0 h 236"/>
                  <a:gd name="T4" fmla="*/ 0 w 134"/>
                  <a:gd name="T5" fmla="*/ 58 h 236"/>
                  <a:gd name="T6" fmla="*/ 0 w 134"/>
                  <a:gd name="T7" fmla="*/ 58 h 236"/>
                  <a:gd name="T8" fmla="*/ 0 w 134"/>
                  <a:gd name="T9" fmla="*/ 236 h 236"/>
                  <a:gd name="T10" fmla="*/ 134 w 134"/>
                  <a:gd name="T11" fmla="*/ 236 h 236"/>
                  <a:gd name="T12" fmla="*/ 134 w 134"/>
                  <a:gd name="T13" fmla="*/ 58 h 236"/>
                </a:gdLst>
                <a:ahLst/>
                <a:cxnLst>
                  <a:cxn ang="0">
                    <a:pos x="T0" y="T1"/>
                  </a:cxn>
                  <a:cxn ang="0">
                    <a:pos x="T2" y="T3"/>
                  </a:cxn>
                  <a:cxn ang="0">
                    <a:pos x="T4" y="T5"/>
                  </a:cxn>
                  <a:cxn ang="0">
                    <a:pos x="T6" y="T7"/>
                  </a:cxn>
                  <a:cxn ang="0">
                    <a:pos x="T8" y="T9"/>
                  </a:cxn>
                  <a:cxn ang="0">
                    <a:pos x="T10" y="T11"/>
                  </a:cxn>
                  <a:cxn ang="0">
                    <a:pos x="T12" y="T13"/>
                  </a:cxn>
                </a:cxnLst>
                <a:rect l="0" t="0" r="r" b="b"/>
                <a:pathLst>
                  <a:path w="134" h="236">
                    <a:moveTo>
                      <a:pt x="134" y="58"/>
                    </a:moveTo>
                    <a:cubicBezTo>
                      <a:pt x="133" y="26"/>
                      <a:pt x="98" y="0"/>
                      <a:pt x="66" y="0"/>
                    </a:cubicBezTo>
                    <a:cubicBezTo>
                      <a:pt x="34" y="0"/>
                      <a:pt x="1" y="26"/>
                      <a:pt x="0" y="58"/>
                    </a:cubicBezTo>
                    <a:cubicBezTo>
                      <a:pt x="0" y="58"/>
                      <a:pt x="0" y="58"/>
                      <a:pt x="0" y="58"/>
                    </a:cubicBezTo>
                    <a:cubicBezTo>
                      <a:pt x="0" y="236"/>
                      <a:pt x="0" y="236"/>
                      <a:pt x="0" y="236"/>
                    </a:cubicBezTo>
                    <a:cubicBezTo>
                      <a:pt x="134" y="236"/>
                      <a:pt x="134" y="236"/>
                      <a:pt x="134" y="236"/>
                    </a:cubicBezTo>
                    <a:cubicBezTo>
                      <a:pt x="134" y="58"/>
                      <a:pt x="134" y="58"/>
                      <a:pt x="134" y="58"/>
                    </a:cubicBezTo>
                    <a:close/>
                  </a:path>
                </a:pathLst>
              </a:custGeom>
              <a:solidFill>
                <a:srgbClr val="8F51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84"/>
              <p:cNvSpPr>
                <a:spLocks noChangeArrowheads="1"/>
              </p:cNvSpPr>
              <p:nvPr/>
            </p:nvSpPr>
            <p:spPr bwMode="auto">
              <a:xfrm>
                <a:off x="4613" y="2852"/>
                <a:ext cx="2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85"/>
              <p:cNvSpPr>
                <a:spLocks noChangeArrowheads="1"/>
              </p:cNvSpPr>
              <p:nvPr/>
            </p:nvSpPr>
            <p:spPr bwMode="auto">
              <a:xfrm>
                <a:off x="4549"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Rectangle 86"/>
              <p:cNvSpPr>
                <a:spLocks noChangeArrowheads="1"/>
              </p:cNvSpPr>
              <p:nvPr/>
            </p:nvSpPr>
            <p:spPr bwMode="auto">
              <a:xfrm>
                <a:off x="4485"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87"/>
              <p:cNvSpPr>
                <a:spLocks noChangeArrowheads="1"/>
              </p:cNvSpPr>
              <p:nvPr/>
            </p:nvSpPr>
            <p:spPr bwMode="auto">
              <a:xfrm>
                <a:off x="4424"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88"/>
              <p:cNvSpPr>
                <a:spLocks noChangeArrowheads="1"/>
              </p:cNvSpPr>
              <p:nvPr/>
            </p:nvSpPr>
            <p:spPr bwMode="auto">
              <a:xfrm>
                <a:off x="4363" y="2852"/>
                <a:ext cx="16"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Rectangle 89"/>
              <p:cNvSpPr>
                <a:spLocks noChangeArrowheads="1"/>
              </p:cNvSpPr>
              <p:nvPr/>
            </p:nvSpPr>
            <p:spPr bwMode="auto">
              <a:xfrm>
                <a:off x="4299"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90"/>
              <p:cNvSpPr>
                <a:spLocks noChangeArrowheads="1"/>
              </p:cNvSpPr>
              <p:nvPr/>
            </p:nvSpPr>
            <p:spPr bwMode="auto">
              <a:xfrm>
                <a:off x="4237" y="2852"/>
                <a:ext cx="17"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91"/>
              <p:cNvSpPr>
                <a:spLocks noChangeArrowheads="1"/>
              </p:cNvSpPr>
              <p:nvPr/>
            </p:nvSpPr>
            <p:spPr bwMode="auto">
              <a:xfrm>
                <a:off x="4173"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Rectangle 92"/>
              <p:cNvSpPr>
                <a:spLocks noChangeArrowheads="1"/>
              </p:cNvSpPr>
              <p:nvPr/>
            </p:nvSpPr>
            <p:spPr bwMode="auto">
              <a:xfrm>
                <a:off x="4112" y="2852"/>
                <a:ext cx="16"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93"/>
              <p:cNvSpPr>
                <a:spLocks noChangeArrowheads="1"/>
              </p:cNvSpPr>
              <p:nvPr/>
            </p:nvSpPr>
            <p:spPr bwMode="auto">
              <a:xfrm>
                <a:off x="4048"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94"/>
              <p:cNvSpPr>
                <a:spLocks noChangeArrowheads="1"/>
              </p:cNvSpPr>
              <p:nvPr/>
            </p:nvSpPr>
            <p:spPr bwMode="auto">
              <a:xfrm>
                <a:off x="3987" y="2852"/>
                <a:ext cx="16"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Rectangle 95"/>
              <p:cNvSpPr>
                <a:spLocks noChangeArrowheads="1"/>
              </p:cNvSpPr>
              <p:nvPr/>
            </p:nvSpPr>
            <p:spPr bwMode="auto">
              <a:xfrm>
                <a:off x="3923"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96"/>
              <p:cNvSpPr>
                <a:spLocks noChangeArrowheads="1"/>
              </p:cNvSpPr>
              <p:nvPr/>
            </p:nvSpPr>
            <p:spPr bwMode="auto">
              <a:xfrm>
                <a:off x="3861" y="2852"/>
                <a:ext cx="17"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97"/>
              <p:cNvSpPr>
                <a:spLocks noChangeArrowheads="1"/>
              </p:cNvSpPr>
              <p:nvPr/>
            </p:nvSpPr>
            <p:spPr bwMode="auto">
              <a:xfrm>
                <a:off x="3797"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98"/>
              <p:cNvSpPr>
                <a:spLocks noChangeArrowheads="1"/>
              </p:cNvSpPr>
              <p:nvPr/>
            </p:nvSpPr>
            <p:spPr bwMode="auto">
              <a:xfrm>
                <a:off x="3736" y="2852"/>
                <a:ext cx="16"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99"/>
              <p:cNvSpPr>
                <a:spLocks noChangeArrowheads="1"/>
              </p:cNvSpPr>
              <p:nvPr/>
            </p:nvSpPr>
            <p:spPr bwMode="auto">
              <a:xfrm>
                <a:off x="3672" y="2852"/>
                <a:ext cx="19"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100"/>
              <p:cNvSpPr>
                <a:spLocks noChangeArrowheads="1"/>
              </p:cNvSpPr>
              <p:nvPr/>
            </p:nvSpPr>
            <p:spPr bwMode="auto">
              <a:xfrm>
                <a:off x="3599" y="2852"/>
                <a:ext cx="28" cy="227"/>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Rectangle 101"/>
              <p:cNvSpPr>
                <a:spLocks noChangeArrowheads="1"/>
              </p:cNvSpPr>
              <p:nvPr/>
            </p:nvSpPr>
            <p:spPr bwMode="auto">
              <a:xfrm>
                <a:off x="3568" y="3067"/>
                <a:ext cx="1104" cy="36"/>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102"/>
              <p:cNvSpPr>
                <a:spLocks noChangeArrowheads="1"/>
              </p:cNvSpPr>
              <p:nvPr/>
            </p:nvSpPr>
            <p:spPr bwMode="auto">
              <a:xfrm>
                <a:off x="3568" y="2847"/>
                <a:ext cx="1104" cy="19"/>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03"/>
              <p:cNvSpPr>
                <a:spLocks/>
              </p:cNvSpPr>
              <p:nvPr/>
            </p:nvSpPr>
            <p:spPr bwMode="auto">
              <a:xfrm>
                <a:off x="3105" y="1279"/>
                <a:ext cx="2012" cy="1306"/>
              </a:xfrm>
              <a:custGeom>
                <a:avLst/>
                <a:gdLst>
                  <a:gd name="T0" fmla="*/ 227 w 2012"/>
                  <a:gd name="T1" fmla="*/ 1306 h 1306"/>
                  <a:gd name="T2" fmla="*/ 0 w 2012"/>
                  <a:gd name="T3" fmla="*/ 1306 h 1306"/>
                  <a:gd name="T4" fmla="*/ 1007 w 2012"/>
                  <a:gd name="T5" fmla="*/ 0 h 1306"/>
                  <a:gd name="T6" fmla="*/ 2012 w 2012"/>
                  <a:gd name="T7" fmla="*/ 1306 h 1306"/>
                  <a:gd name="T8" fmla="*/ 1782 w 2012"/>
                  <a:gd name="T9" fmla="*/ 1306 h 1306"/>
                  <a:gd name="T10" fmla="*/ 1002 w 2012"/>
                  <a:gd name="T11" fmla="*/ 279 h 1306"/>
                  <a:gd name="T12" fmla="*/ 227 w 2012"/>
                  <a:gd name="T13" fmla="*/ 1306 h 1306"/>
                </a:gdLst>
                <a:ahLst/>
                <a:cxnLst>
                  <a:cxn ang="0">
                    <a:pos x="T0" y="T1"/>
                  </a:cxn>
                  <a:cxn ang="0">
                    <a:pos x="T2" y="T3"/>
                  </a:cxn>
                  <a:cxn ang="0">
                    <a:pos x="T4" y="T5"/>
                  </a:cxn>
                  <a:cxn ang="0">
                    <a:pos x="T6" y="T7"/>
                  </a:cxn>
                  <a:cxn ang="0">
                    <a:pos x="T8" y="T9"/>
                  </a:cxn>
                  <a:cxn ang="0">
                    <a:pos x="T10" y="T11"/>
                  </a:cxn>
                  <a:cxn ang="0">
                    <a:pos x="T12" y="T13"/>
                  </a:cxn>
                </a:cxnLst>
                <a:rect l="0" t="0" r="r" b="b"/>
                <a:pathLst>
                  <a:path w="2012" h="1306">
                    <a:moveTo>
                      <a:pt x="227" y="1306"/>
                    </a:moveTo>
                    <a:lnTo>
                      <a:pt x="0" y="1306"/>
                    </a:lnTo>
                    <a:lnTo>
                      <a:pt x="1007" y="0"/>
                    </a:lnTo>
                    <a:lnTo>
                      <a:pt x="2012" y="1306"/>
                    </a:lnTo>
                    <a:lnTo>
                      <a:pt x="1782" y="1306"/>
                    </a:lnTo>
                    <a:lnTo>
                      <a:pt x="1002" y="279"/>
                    </a:lnTo>
                    <a:lnTo>
                      <a:pt x="227" y="1306"/>
                    </a:lnTo>
                    <a:close/>
                  </a:path>
                </a:pathLst>
              </a:cu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Rectangle 104"/>
              <p:cNvSpPr>
                <a:spLocks noChangeArrowheads="1"/>
              </p:cNvSpPr>
              <p:nvPr/>
            </p:nvSpPr>
            <p:spPr bwMode="auto">
              <a:xfrm>
                <a:off x="3377" y="3086"/>
                <a:ext cx="1468" cy="123"/>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105"/>
              <p:cNvSpPr>
                <a:spLocks noChangeArrowheads="1"/>
              </p:cNvSpPr>
              <p:nvPr/>
            </p:nvSpPr>
            <p:spPr bwMode="auto">
              <a:xfrm>
                <a:off x="3377" y="3786"/>
                <a:ext cx="1468" cy="126"/>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06"/>
              <p:cNvSpPr>
                <a:spLocks/>
              </p:cNvSpPr>
              <p:nvPr/>
            </p:nvSpPr>
            <p:spPr bwMode="auto">
              <a:xfrm>
                <a:off x="3377" y="3786"/>
                <a:ext cx="1468" cy="126"/>
              </a:xfrm>
              <a:custGeom>
                <a:avLst/>
                <a:gdLst>
                  <a:gd name="T0" fmla="*/ 0 w 1468"/>
                  <a:gd name="T1" fmla="*/ 126 h 126"/>
                  <a:gd name="T2" fmla="*/ 0 w 1468"/>
                  <a:gd name="T3" fmla="*/ 0 h 126"/>
                  <a:gd name="T4" fmla="*/ 1468 w 1468"/>
                  <a:gd name="T5" fmla="*/ 0 h 126"/>
                  <a:gd name="T6" fmla="*/ 1468 w 1468"/>
                  <a:gd name="T7" fmla="*/ 126 h 126"/>
                </a:gdLst>
                <a:ahLst/>
                <a:cxnLst>
                  <a:cxn ang="0">
                    <a:pos x="T0" y="T1"/>
                  </a:cxn>
                  <a:cxn ang="0">
                    <a:pos x="T2" y="T3"/>
                  </a:cxn>
                  <a:cxn ang="0">
                    <a:pos x="T4" y="T5"/>
                  </a:cxn>
                  <a:cxn ang="0">
                    <a:pos x="T6" y="T7"/>
                  </a:cxn>
                </a:cxnLst>
                <a:rect l="0" t="0" r="r" b="b"/>
                <a:pathLst>
                  <a:path w="1468" h="126">
                    <a:moveTo>
                      <a:pt x="0" y="126"/>
                    </a:moveTo>
                    <a:lnTo>
                      <a:pt x="0" y="0"/>
                    </a:lnTo>
                    <a:lnTo>
                      <a:pt x="1468" y="0"/>
                    </a:lnTo>
                    <a:lnTo>
                      <a:pt x="1468"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07"/>
              <p:cNvSpPr>
                <a:spLocks/>
              </p:cNvSpPr>
              <p:nvPr/>
            </p:nvSpPr>
            <p:spPr bwMode="auto">
              <a:xfrm>
                <a:off x="4398" y="3363"/>
                <a:ext cx="773" cy="539"/>
              </a:xfrm>
              <a:custGeom>
                <a:avLst/>
                <a:gdLst>
                  <a:gd name="T0" fmla="*/ 327 w 327"/>
                  <a:gd name="T1" fmla="*/ 123 h 228"/>
                  <a:gd name="T2" fmla="*/ 264 w 327"/>
                  <a:gd name="T3" fmla="*/ 59 h 228"/>
                  <a:gd name="T4" fmla="*/ 263 w 327"/>
                  <a:gd name="T5" fmla="*/ 59 h 228"/>
                  <a:gd name="T6" fmla="*/ 264 w 327"/>
                  <a:gd name="T7" fmla="*/ 53 h 228"/>
                  <a:gd name="T8" fmla="*/ 211 w 327"/>
                  <a:gd name="T9" fmla="*/ 0 h 228"/>
                  <a:gd name="T10" fmla="*/ 166 w 327"/>
                  <a:gd name="T11" fmla="*/ 26 h 228"/>
                  <a:gd name="T12" fmla="*/ 132 w 327"/>
                  <a:gd name="T13" fmla="*/ 9 h 228"/>
                  <a:gd name="T14" fmla="*/ 92 w 327"/>
                  <a:gd name="T15" fmla="*/ 39 h 228"/>
                  <a:gd name="T16" fmla="*/ 64 w 327"/>
                  <a:gd name="T17" fmla="*/ 32 h 228"/>
                  <a:gd name="T18" fmla="*/ 0 w 327"/>
                  <a:gd name="T19" fmla="*/ 96 h 228"/>
                  <a:gd name="T20" fmla="*/ 27 w 327"/>
                  <a:gd name="T21" fmla="*/ 148 h 228"/>
                  <a:gd name="T22" fmla="*/ 0 w 327"/>
                  <a:gd name="T23" fmla="*/ 186 h 228"/>
                  <a:gd name="T24" fmla="*/ 42 w 327"/>
                  <a:gd name="T25" fmla="*/ 228 h 228"/>
                  <a:gd name="T26" fmla="*/ 283 w 327"/>
                  <a:gd name="T27" fmla="*/ 228 h 228"/>
                  <a:gd name="T28" fmla="*/ 324 w 327"/>
                  <a:gd name="T29" fmla="*/ 186 h 228"/>
                  <a:gd name="T30" fmla="*/ 315 w 327"/>
                  <a:gd name="T31" fmla="*/ 161 h 228"/>
                  <a:gd name="T32" fmla="*/ 327 w 327"/>
                  <a:gd name="T33" fmla="*/ 12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7" h="228">
                    <a:moveTo>
                      <a:pt x="327" y="123"/>
                    </a:moveTo>
                    <a:cubicBezTo>
                      <a:pt x="327" y="88"/>
                      <a:pt x="299" y="59"/>
                      <a:pt x="264" y="59"/>
                    </a:cubicBezTo>
                    <a:cubicBezTo>
                      <a:pt x="264" y="59"/>
                      <a:pt x="263" y="59"/>
                      <a:pt x="263" y="59"/>
                    </a:cubicBezTo>
                    <a:cubicBezTo>
                      <a:pt x="263" y="57"/>
                      <a:pt x="264" y="55"/>
                      <a:pt x="264" y="53"/>
                    </a:cubicBezTo>
                    <a:cubicBezTo>
                      <a:pt x="264" y="24"/>
                      <a:pt x="240" y="0"/>
                      <a:pt x="211" y="0"/>
                    </a:cubicBezTo>
                    <a:cubicBezTo>
                      <a:pt x="192" y="0"/>
                      <a:pt x="175" y="11"/>
                      <a:pt x="166" y="26"/>
                    </a:cubicBezTo>
                    <a:cubicBezTo>
                      <a:pt x="159" y="16"/>
                      <a:pt x="146" y="9"/>
                      <a:pt x="132" y="9"/>
                    </a:cubicBezTo>
                    <a:cubicBezTo>
                      <a:pt x="113" y="9"/>
                      <a:pt x="97" y="21"/>
                      <a:pt x="92" y="39"/>
                    </a:cubicBezTo>
                    <a:cubicBezTo>
                      <a:pt x="84" y="34"/>
                      <a:pt x="74" y="32"/>
                      <a:pt x="64" y="32"/>
                    </a:cubicBezTo>
                    <a:cubicBezTo>
                      <a:pt x="29" y="32"/>
                      <a:pt x="0" y="61"/>
                      <a:pt x="0" y="96"/>
                    </a:cubicBezTo>
                    <a:cubicBezTo>
                      <a:pt x="0" y="117"/>
                      <a:pt x="11" y="136"/>
                      <a:pt x="27" y="148"/>
                    </a:cubicBezTo>
                    <a:cubicBezTo>
                      <a:pt x="11" y="154"/>
                      <a:pt x="0" y="169"/>
                      <a:pt x="0" y="186"/>
                    </a:cubicBezTo>
                    <a:cubicBezTo>
                      <a:pt x="0" y="209"/>
                      <a:pt x="19" y="228"/>
                      <a:pt x="42" y="228"/>
                    </a:cubicBezTo>
                    <a:cubicBezTo>
                      <a:pt x="283" y="228"/>
                      <a:pt x="283" y="228"/>
                      <a:pt x="283" y="228"/>
                    </a:cubicBezTo>
                    <a:cubicBezTo>
                      <a:pt x="305" y="228"/>
                      <a:pt x="324" y="209"/>
                      <a:pt x="324" y="186"/>
                    </a:cubicBezTo>
                    <a:cubicBezTo>
                      <a:pt x="324" y="177"/>
                      <a:pt x="321" y="168"/>
                      <a:pt x="315" y="161"/>
                    </a:cubicBezTo>
                    <a:cubicBezTo>
                      <a:pt x="323" y="150"/>
                      <a:pt x="327" y="137"/>
                      <a:pt x="327" y="123"/>
                    </a:cubicBezTo>
                    <a:close/>
                  </a:path>
                </a:pathLst>
              </a:custGeom>
              <a:solidFill>
                <a:srgbClr val="AF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Oval 108"/>
              <p:cNvSpPr>
                <a:spLocks noChangeArrowheads="1"/>
              </p:cNvSpPr>
              <p:nvPr/>
            </p:nvSpPr>
            <p:spPr bwMode="auto">
              <a:xfrm>
                <a:off x="4932" y="3663"/>
                <a:ext cx="43" cy="40"/>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109"/>
              <p:cNvSpPr>
                <a:spLocks noChangeArrowheads="1"/>
              </p:cNvSpPr>
              <p:nvPr/>
            </p:nvSpPr>
            <p:spPr bwMode="auto">
              <a:xfrm>
                <a:off x="4639" y="3517"/>
                <a:ext cx="43" cy="40"/>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Oval 110"/>
              <p:cNvSpPr>
                <a:spLocks noChangeArrowheads="1"/>
              </p:cNvSpPr>
              <p:nvPr/>
            </p:nvSpPr>
            <p:spPr bwMode="auto">
              <a:xfrm>
                <a:off x="4483" y="3578"/>
                <a:ext cx="40" cy="43"/>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Oval 111"/>
              <p:cNvSpPr>
                <a:spLocks noChangeArrowheads="1"/>
              </p:cNvSpPr>
              <p:nvPr/>
            </p:nvSpPr>
            <p:spPr bwMode="auto">
              <a:xfrm>
                <a:off x="4528" y="3741"/>
                <a:ext cx="43" cy="4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112"/>
              <p:cNvSpPr>
                <a:spLocks noChangeArrowheads="1"/>
              </p:cNvSpPr>
              <p:nvPr/>
            </p:nvSpPr>
            <p:spPr bwMode="auto">
              <a:xfrm>
                <a:off x="4670" y="3827"/>
                <a:ext cx="42" cy="42"/>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Oval 113"/>
              <p:cNvSpPr>
                <a:spLocks noChangeArrowheads="1"/>
              </p:cNvSpPr>
              <p:nvPr/>
            </p:nvSpPr>
            <p:spPr bwMode="auto">
              <a:xfrm>
                <a:off x="4712" y="3677"/>
                <a:ext cx="41" cy="4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Oval 114"/>
              <p:cNvSpPr>
                <a:spLocks noChangeArrowheads="1"/>
              </p:cNvSpPr>
              <p:nvPr/>
            </p:nvSpPr>
            <p:spPr bwMode="auto">
              <a:xfrm>
                <a:off x="4786" y="3528"/>
                <a:ext cx="40" cy="43"/>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Oval 115"/>
              <p:cNvSpPr>
                <a:spLocks noChangeArrowheads="1"/>
              </p:cNvSpPr>
              <p:nvPr/>
            </p:nvSpPr>
            <p:spPr bwMode="auto">
              <a:xfrm>
                <a:off x="4885" y="3441"/>
                <a:ext cx="40" cy="42"/>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Oval 116"/>
              <p:cNvSpPr>
                <a:spLocks noChangeArrowheads="1"/>
              </p:cNvSpPr>
              <p:nvPr/>
            </p:nvSpPr>
            <p:spPr bwMode="auto">
              <a:xfrm>
                <a:off x="5041" y="3571"/>
                <a:ext cx="40" cy="40"/>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Oval 117"/>
              <p:cNvSpPr>
                <a:spLocks noChangeArrowheads="1"/>
              </p:cNvSpPr>
              <p:nvPr/>
            </p:nvSpPr>
            <p:spPr bwMode="auto">
              <a:xfrm>
                <a:off x="5032" y="3810"/>
                <a:ext cx="40" cy="43"/>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Oval 118"/>
              <p:cNvSpPr>
                <a:spLocks noChangeArrowheads="1"/>
              </p:cNvSpPr>
              <p:nvPr/>
            </p:nvSpPr>
            <p:spPr bwMode="auto">
              <a:xfrm>
                <a:off x="4847" y="3756"/>
                <a:ext cx="40" cy="40"/>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19"/>
              <p:cNvSpPr>
                <a:spLocks/>
              </p:cNvSpPr>
              <p:nvPr/>
            </p:nvSpPr>
            <p:spPr bwMode="auto">
              <a:xfrm>
                <a:off x="608" y="3519"/>
                <a:ext cx="551" cy="383"/>
              </a:xfrm>
              <a:custGeom>
                <a:avLst/>
                <a:gdLst>
                  <a:gd name="T0" fmla="*/ 233 w 233"/>
                  <a:gd name="T1" fmla="*/ 87 h 162"/>
                  <a:gd name="T2" fmla="*/ 188 w 233"/>
                  <a:gd name="T3" fmla="*/ 41 h 162"/>
                  <a:gd name="T4" fmla="*/ 187 w 233"/>
                  <a:gd name="T5" fmla="*/ 41 h 162"/>
                  <a:gd name="T6" fmla="*/ 188 w 233"/>
                  <a:gd name="T7" fmla="*/ 37 h 162"/>
                  <a:gd name="T8" fmla="*/ 150 w 233"/>
                  <a:gd name="T9" fmla="*/ 0 h 162"/>
                  <a:gd name="T10" fmla="*/ 118 w 233"/>
                  <a:gd name="T11" fmla="*/ 18 h 162"/>
                  <a:gd name="T12" fmla="*/ 94 w 233"/>
                  <a:gd name="T13" fmla="*/ 5 h 162"/>
                  <a:gd name="T14" fmla="*/ 65 w 233"/>
                  <a:gd name="T15" fmla="*/ 27 h 162"/>
                  <a:gd name="T16" fmla="*/ 45 w 233"/>
                  <a:gd name="T17" fmla="*/ 22 h 162"/>
                  <a:gd name="T18" fmla="*/ 0 w 233"/>
                  <a:gd name="T19" fmla="*/ 68 h 162"/>
                  <a:gd name="T20" fmla="*/ 19 w 233"/>
                  <a:gd name="T21" fmla="*/ 105 h 162"/>
                  <a:gd name="T22" fmla="*/ 0 w 233"/>
                  <a:gd name="T23" fmla="*/ 132 h 162"/>
                  <a:gd name="T24" fmla="*/ 29 w 233"/>
                  <a:gd name="T25" fmla="*/ 162 h 162"/>
                  <a:gd name="T26" fmla="*/ 201 w 233"/>
                  <a:gd name="T27" fmla="*/ 162 h 162"/>
                  <a:gd name="T28" fmla="*/ 231 w 233"/>
                  <a:gd name="T29" fmla="*/ 132 h 162"/>
                  <a:gd name="T30" fmla="*/ 224 w 233"/>
                  <a:gd name="T31" fmla="*/ 114 h 162"/>
                  <a:gd name="T32" fmla="*/ 233 w 233"/>
                  <a:gd name="T33" fmla="*/ 8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162">
                    <a:moveTo>
                      <a:pt x="233" y="87"/>
                    </a:moveTo>
                    <a:cubicBezTo>
                      <a:pt x="233" y="62"/>
                      <a:pt x="213" y="41"/>
                      <a:pt x="188" y="41"/>
                    </a:cubicBezTo>
                    <a:cubicBezTo>
                      <a:pt x="188" y="41"/>
                      <a:pt x="187" y="41"/>
                      <a:pt x="187" y="41"/>
                    </a:cubicBezTo>
                    <a:cubicBezTo>
                      <a:pt x="188" y="40"/>
                      <a:pt x="188" y="38"/>
                      <a:pt x="188" y="37"/>
                    </a:cubicBezTo>
                    <a:cubicBezTo>
                      <a:pt x="188" y="16"/>
                      <a:pt x="171" y="0"/>
                      <a:pt x="150" y="0"/>
                    </a:cubicBezTo>
                    <a:cubicBezTo>
                      <a:pt x="137" y="0"/>
                      <a:pt x="125" y="7"/>
                      <a:pt x="118" y="18"/>
                    </a:cubicBezTo>
                    <a:cubicBezTo>
                      <a:pt x="113" y="11"/>
                      <a:pt x="104" y="5"/>
                      <a:pt x="94" y="5"/>
                    </a:cubicBezTo>
                    <a:cubicBezTo>
                      <a:pt x="80" y="5"/>
                      <a:pt x="69" y="15"/>
                      <a:pt x="65" y="27"/>
                    </a:cubicBezTo>
                    <a:cubicBezTo>
                      <a:pt x="59" y="24"/>
                      <a:pt x="53" y="22"/>
                      <a:pt x="45" y="22"/>
                    </a:cubicBezTo>
                    <a:cubicBezTo>
                      <a:pt x="20" y="22"/>
                      <a:pt x="0" y="43"/>
                      <a:pt x="0" y="68"/>
                    </a:cubicBezTo>
                    <a:cubicBezTo>
                      <a:pt x="0" y="83"/>
                      <a:pt x="7" y="97"/>
                      <a:pt x="19" y="105"/>
                    </a:cubicBezTo>
                    <a:cubicBezTo>
                      <a:pt x="8" y="109"/>
                      <a:pt x="0" y="120"/>
                      <a:pt x="0" y="132"/>
                    </a:cubicBezTo>
                    <a:cubicBezTo>
                      <a:pt x="0" y="149"/>
                      <a:pt x="13" y="162"/>
                      <a:pt x="29" y="162"/>
                    </a:cubicBezTo>
                    <a:cubicBezTo>
                      <a:pt x="201" y="162"/>
                      <a:pt x="201" y="162"/>
                      <a:pt x="201" y="162"/>
                    </a:cubicBezTo>
                    <a:cubicBezTo>
                      <a:pt x="217" y="162"/>
                      <a:pt x="231" y="149"/>
                      <a:pt x="231" y="132"/>
                    </a:cubicBezTo>
                    <a:cubicBezTo>
                      <a:pt x="231" y="125"/>
                      <a:pt x="228" y="119"/>
                      <a:pt x="224" y="114"/>
                    </a:cubicBezTo>
                    <a:cubicBezTo>
                      <a:pt x="230" y="106"/>
                      <a:pt x="233" y="97"/>
                      <a:pt x="233" y="87"/>
                    </a:cubicBezTo>
                    <a:close/>
                  </a:path>
                </a:pathLst>
              </a:custGeom>
              <a:solidFill>
                <a:srgbClr val="AF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Oval 120"/>
              <p:cNvSpPr>
                <a:spLocks noChangeArrowheads="1"/>
              </p:cNvSpPr>
              <p:nvPr/>
            </p:nvSpPr>
            <p:spPr bwMode="auto">
              <a:xfrm>
                <a:off x="988" y="3732"/>
                <a:ext cx="31"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Oval 121"/>
              <p:cNvSpPr>
                <a:spLocks noChangeArrowheads="1"/>
              </p:cNvSpPr>
              <p:nvPr/>
            </p:nvSpPr>
            <p:spPr bwMode="auto">
              <a:xfrm>
                <a:off x="778" y="3625"/>
                <a:ext cx="31"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Oval 122"/>
              <p:cNvSpPr>
                <a:spLocks noChangeArrowheads="1"/>
              </p:cNvSpPr>
              <p:nvPr/>
            </p:nvSpPr>
            <p:spPr bwMode="auto">
              <a:xfrm>
                <a:off x="667" y="3670"/>
                <a:ext cx="31"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Oval 123"/>
              <p:cNvSpPr>
                <a:spLocks noChangeArrowheads="1"/>
              </p:cNvSpPr>
              <p:nvPr/>
            </p:nvSpPr>
            <p:spPr bwMode="auto">
              <a:xfrm>
                <a:off x="700" y="3786"/>
                <a:ext cx="28"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Oval 124"/>
              <p:cNvSpPr>
                <a:spLocks noChangeArrowheads="1"/>
              </p:cNvSpPr>
              <p:nvPr/>
            </p:nvSpPr>
            <p:spPr bwMode="auto">
              <a:xfrm>
                <a:off x="802" y="3848"/>
                <a:ext cx="28"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Oval 125"/>
              <p:cNvSpPr>
                <a:spLocks noChangeArrowheads="1"/>
              </p:cNvSpPr>
              <p:nvPr/>
            </p:nvSpPr>
            <p:spPr bwMode="auto">
              <a:xfrm>
                <a:off x="830" y="3741"/>
                <a:ext cx="31"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Oval 126"/>
              <p:cNvSpPr>
                <a:spLocks noChangeArrowheads="1"/>
              </p:cNvSpPr>
              <p:nvPr/>
            </p:nvSpPr>
            <p:spPr bwMode="auto">
              <a:xfrm>
                <a:off x="882" y="3635"/>
                <a:ext cx="31"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Oval 127"/>
              <p:cNvSpPr>
                <a:spLocks noChangeArrowheads="1"/>
              </p:cNvSpPr>
              <p:nvPr/>
            </p:nvSpPr>
            <p:spPr bwMode="auto">
              <a:xfrm>
                <a:off x="953" y="3573"/>
                <a:ext cx="31"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Oval 128"/>
              <p:cNvSpPr>
                <a:spLocks noChangeArrowheads="1"/>
              </p:cNvSpPr>
              <p:nvPr/>
            </p:nvSpPr>
            <p:spPr bwMode="auto">
              <a:xfrm>
                <a:off x="1066" y="3666"/>
                <a:ext cx="29" cy="30"/>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Oval 129"/>
              <p:cNvSpPr>
                <a:spLocks noChangeArrowheads="1"/>
              </p:cNvSpPr>
              <p:nvPr/>
            </p:nvSpPr>
            <p:spPr bwMode="auto">
              <a:xfrm>
                <a:off x="1059" y="3836"/>
                <a:ext cx="29" cy="31"/>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Oval 130"/>
              <p:cNvSpPr>
                <a:spLocks noChangeArrowheads="1"/>
              </p:cNvSpPr>
              <p:nvPr/>
            </p:nvSpPr>
            <p:spPr bwMode="auto">
              <a:xfrm>
                <a:off x="927" y="3798"/>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31"/>
              <p:cNvSpPr>
                <a:spLocks/>
              </p:cNvSpPr>
              <p:nvPr/>
            </p:nvSpPr>
            <p:spPr bwMode="auto">
              <a:xfrm>
                <a:off x="2291" y="3547"/>
                <a:ext cx="530" cy="369"/>
              </a:xfrm>
              <a:custGeom>
                <a:avLst/>
                <a:gdLst>
                  <a:gd name="T0" fmla="*/ 224 w 224"/>
                  <a:gd name="T1" fmla="*/ 84 h 156"/>
                  <a:gd name="T2" fmla="*/ 181 w 224"/>
                  <a:gd name="T3" fmla="*/ 40 h 156"/>
                  <a:gd name="T4" fmla="*/ 180 w 224"/>
                  <a:gd name="T5" fmla="*/ 40 h 156"/>
                  <a:gd name="T6" fmla="*/ 181 w 224"/>
                  <a:gd name="T7" fmla="*/ 36 h 156"/>
                  <a:gd name="T8" fmla="*/ 145 w 224"/>
                  <a:gd name="T9" fmla="*/ 0 h 156"/>
                  <a:gd name="T10" fmla="*/ 114 w 224"/>
                  <a:gd name="T11" fmla="*/ 18 h 156"/>
                  <a:gd name="T12" fmla="*/ 90 w 224"/>
                  <a:gd name="T13" fmla="*/ 5 h 156"/>
                  <a:gd name="T14" fmla="*/ 63 w 224"/>
                  <a:gd name="T15" fmla="*/ 26 h 156"/>
                  <a:gd name="T16" fmla="*/ 44 w 224"/>
                  <a:gd name="T17" fmla="*/ 21 h 156"/>
                  <a:gd name="T18" fmla="*/ 0 w 224"/>
                  <a:gd name="T19" fmla="*/ 65 h 156"/>
                  <a:gd name="T20" fmla="*/ 18 w 224"/>
                  <a:gd name="T21" fmla="*/ 101 h 156"/>
                  <a:gd name="T22" fmla="*/ 0 w 224"/>
                  <a:gd name="T23" fmla="*/ 127 h 156"/>
                  <a:gd name="T24" fmla="*/ 28 w 224"/>
                  <a:gd name="T25" fmla="*/ 156 h 156"/>
                  <a:gd name="T26" fmla="*/ 194 w 224"/>
                  <a:gd name="T27" fmla="*/ 156 h 156"/>
                  <a:gd name="T28" fmla="*/ 222 w 224"/>
                  <a:gd name="T29" fmla="*/ 127 h 156"/>
                  <a:gd name="T30" fmla="*/ 216 w 224"/>
                  <a:gd name="T31" fmla="*/ 110 h 156"/>
                  <a:gd name="T32" fmla="*/ 224 w 224"/>
                  <a:gd name="T33" fmla="*/ 8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156">
                    <a:moveTo>
                      <a:pt x="224" y="84"/>
                    </a:moveTo>
                    <a:cubicBezTo>
                      <a:pt x="224" y="60"/>
                      <a:pt x="205" y="40"/>
                      <a:pt x="181" y="40"/>
                    </a:cubicBezTo>
                    <a:cubicBezTo>
                      <a:pt x="180" y="40"/>
                      <a:pt x="180" y="40"/>
                      <a:pt x="180" y="40"/>
                    </a:cubicBezTo>
                    <a:cubicBezTo>
                      <a:pt x="180" y="39"/>
                      <a:pt x="181" y="37"/>
                      <a:pt x="181" y="36"/>
                    </a:cubicBezTo>
                    <a:cubicBezTo>
                      <a:pt x="181" y="16"/>
                      <a:pt x="165" y="0"/>
                      <a:pt x="145" y="0"/>
                    </a:cubicBezTo>
                    <a:cubicBezTo>
                      <a:pt x="131" y="0"/>
                      <a:pt x="120" y="7"/>
                      <a:pt x="114" y="18"/>
                    </a:cubicBezTo>
                    <a:cubicBezTo>
                      <a:pt x="109" y="10"/>
                      <a:pt x="100" y="5"/>
                      <a:pt x="90" y="5"/>
                    </a:cubicBezTo>
                    <a:cubicBezTo>
                      <a:pt x="77" y="5"/>
                      <a:pt x="66" y="14"/>
                      <a:pt x="63" y="26"/>
                    </a:cubicBezTo>
                    <a:cubicBezTo>
                      <a:pt x="57" y="23"/>
                      <a:pt x="51" y="21"/>
                      <a:pt x="44" y="21"/>
                    </a:cubicBezTo>
                    <a:cubicBezTo>
                      <a:pt x="20" y="21"/>
                      <a:pt x="0" y="41"/>
                      <a:pt x="0" y="65"/>
                    </a:cubicBezTo>
                    <a:cubicBezTo>
                      <a:pt x="0" y="80"/>
                      <a:pt x="7" y="93"/>
                      <a:pt x="18" y="101"/>
                    </a:cubicBezTo>
                    <a:cubicBezTo>
                      <a:pt x="8" y="105"/>
                      <a:pt x="0" y="115"/>
                      <a:pt x="0" y="127"/>
                    </a:cubicBezTo>
                    <a:cubicBezTo>
                      <a:pt x="0" y="143"/>
                      <a:pt x="13" y="156"/>
                      <a:pt x="28" y="156"/>
                    </a:cubicBezTo>
                    <a:cubicBezTo>
                      <a:pt x="194" y="156"/>
                      <a:pt x="194" y="156"/>
                      <a:pt x="194" y="156"/>
                    </a:cubicBezTo>
                    <a:cubicBezTo>
                      <a:pt x="209" y="156"/>
                      <a:pt x="222" y="143"/>
                      <a:pt x="222" y="127"/>
                    </a:cubicBezTo>
                    <a:cubicBezTo>
                      <a:pt x="222" y="121"/>
                      <a:pt x="220" y="115"/>
                      <a:pt x="216" y="110"/>
                    </a:cubicBezTo>
                    <a:cubicBezTo>
                      <a:pt x="221" y="102"/>
                      <a:pt x="224" y="93"/>
                      <a:pt x="224" y="84"/>
                    </a:cubicBezTo>
                    <a:close/>
                  </a:path>
                </a:pathLst>
              </a:custGeom>
              <a:solidFill>
                <a:srgbClr val="AF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Oval 132"/>
              <p:cNvSpPr>
                <a:spLocks noChangeArrowheads="1"/>
              </p:cNvSpPr>
              <p:nvPr/>
            </p:nvSpPr>
            <p:spPr bwMode="auto">
              <a:xfrm>
                <a:off x="2658" y="3751"/>
                <a:ext cx="28"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Oval 133"/>
              <p:cNvSpPr>
                <a:spLocks noChangeArrowheads="1"/>
              </p:cNvSpPr>
              <p:nvPr/>
            </p:nvSpPr>
            <p:spPr bwMode="auto">
              <a:xfrm>
                <a:off x="2457" y="3651"/>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Oval 134"/>
              <p:cNvSpPr>
                <a:spLocks noChangeArrowheads="1"/>
              </p:cNvSpPr>
              <p:nvPr/>
            </p:nvSpPr>
            <p:spPr bwMode="auto">
              <a:xfrm>
                <a:off x="2348" y="3694"/>
                <a:ext cx="28"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Oval 135"/>
              <p:cNvSpPr>
                <a:spLocks noChangeArrowheads="1"/>
              </p:cNvSpPr>
              <p:nvPr/>
            </p:nvSpPr>
            <p:spPr bwMode="auto">
              <a:xfrm>
                <a:off x="2381" y="3805"/>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Oval 136"/>
              <p:cNvSpPr>
                <a:spLocks noChangeArrowheads="1"/>
              </p:cNvSpPr>
              <p:nvPr/>
            </p:nvSpPr>
            <p:spPr bwMode="auto">
              <a:xfrm>
                <a:off x="2478" y="3864"/>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Oval 137"/>
              <p:cNvSpPr>
                <a:spLocks noChangeArrowheads="1"/>
              </p:cNvSpPr>
              <p:nvPr/>
            </p:nvSpPr>
            <p:spPr bwMode="auto">
              <a:xfrm>
                <a:off x="2506" y="3763"/>
                <a:ext cx="29"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Oval 138"/>
              <p:cNvSpPr>
                <a:spLocks noChangeArrowheads="1"/>
              </p:cNvSpPr>
              <p:nvPr/>
            </p:nvSpPr>
            <p:spPr bwMode="auto">
              <a:xfrm>
                <a:off x="2556" y="3661"/>
                <a:ext cx="28"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Oval 139"/>
              <p:cNvSpPr>
                <a:spLocks noChangeArrowheads="1"/>
              </p:cNvSpPr>
              <p:nvPr/>
            </p:nvSpPr>
            <p:spPr bwMode="auto">
              <a:xfrm>
                <a:off x="2625" y="3599"/>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Oval 140"/>
              <p:cNvSpPr>
                <a:spLocks noChangeArrowheads="1"/>
              </p:cNvSpPr>
              <p:nvPr/>
            </p:nvSpPr>
            <p:spPr bwMode="auto">
              <a:xfrm>
                <a:off x="2731" y="3689"/>
                <a:ext cx="28" cy="29"/>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Oval 141"/>
              <p:cNvSpPr>
                <a:spLocks noChangeArrowheads="1"/>
              </p:cNvSpPr>
              <p:nvPr/>
            </p:nvSpPr>
            <p:spPr bwMode="auto">
              <a:xfrm>
                <a:off x="2726" y="3853"/>
                <a:ext cx="29"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Oval 142"/>
              <p:cNvSpPr>
                <a:spLocks noChangeArrowheads="1"/>
              </p:cNvSpPr>
              <p:nvPr/>
            </p:nvSpPr>
            <p:spPr bwMode="auto">
              <a:xfrm>
                <a:off x="2599" y="3815"/>
                <a:ext cx="28" cy="28"/>
              </a:xfrm>
              <a:prstGeom prst="ellipse">
                <a:avLst/>
              </a:prstGeom>
              <a:solidFill>
                <a:srgbClr val="E74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143"/>
              <p:cNvSpPr>
                <a:spLocks noChangeArrowheads="1"/>
              </p:cNvSpPr>
              <p:nvPr/>
            </p:nvSpPr>
            <p:spPr bwMode="auto">
              <a:xfrm>
                <a:off x="1684" y="1440"/>
                <a:ext cx="217" cy="409"/>
              </a:xfrm>
              <a:prstGeom prst="rect">
                <a:avLst/>
              </a:prstGeom>
              <a:solidFill>
                <a:srgbClr val="0819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144"/>
              <p:cNvSpPr>
                <a:spLocks noChangeArrowheads="1"/>
              </p:cNvSpPr>
              <p:nvPr/>
            </p:nvSpPr>
            <p:spPr bwMode="auto">
              <a:xfrm>
                <a:off x="1282" y="2320"/>
                <a:ext cx="1234" cy="1582"/>
              </a:xfrm>
              <a:prstGeom prst="rect">
                <a:avLst/>
              </a:prstGeom>
              <a:solidFill>
                <a:srgbClr val="FDBE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145"/>
              <p:cNvSpPr>
                <a:spLocks noChangeArrowheads="1"/>
              </p:cNvSpPr>
              <p:nvPr/>
            </p:nvSpPr>
            <p:spPr bwMode="auto">
              <a:xfrm>
                <a:off x="1282" y="3708"/>
                <a:ext cx="1234" cy="194"/>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146"/>
              <p:cNvSpPr>
                <a:spLocks noChangeArrowheads="1"/>
              </p:cNvSpPr>
              <p:nvPr/>
            </p:nvSpPr>
            <p:spPr bwMode="auto">
              <a:xfrm>
                <a:off x="1416" y="2559"/>
                <a:ext cx="237" cy="314"/>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147"/>
              <p:cNvSpPr>
                <a:spLocks noChangeArrowheads="1"/>
              </p:cNvSpPr>
              <p:nvPr/>
            </p:nvSpPr>
            <p:spPr bwMode="auto">
              <a:xfrm>
                <a:off x="1781" y="2559"/>
                <a:ext cx="236" cy="314"/>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148"/>
              <p:cNvSpPr>
                <a:spLocks noChangeArrowheads="1"/>
              </p:cNvSpPr>
              <p:nvPr/>
            </p:nvSpPr>
            <p:spPr bwMode="auto">
              <a:xfrm>
                <a:off x="2147" y="2559"/>
                <a:ext cx="236" cy="314"/>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149"/>
              <p:cNvSpPr>
                <a:spLocks noChangeArrowheads="1"/>
              </p:cNvSpPr>
              <p:nvPr/>
            </p:nvSpPr>
            <p:spPr bwMode="auto">
              <a:xfrm>
                <a:off x="1407" y="3252"/>
                <a:ext cx="236" cy="312"/>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Rectangle 150"/>
              <p:cNvSpPr>
                <a:spLocks noChangeArrowheads="1"/>
              </p:cNvSpPr>
              <p:nvPr/>
            </p:nvSpPr>
            <p:spPr bwMode="auto">
              <a:xfrm>
                <a:off x="1771" y="3252"/>
                <a:ext cx="236" cy="312"/>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Rectangle 151"/>
              <p:cNvSpPr>
                <a:spLocks noChangeArrowheads="1"/>
              </p:cNvSpPr>
              <p:nvPr/>
            </p:nvSpPr>
            <p:spPr bwMode="auto">
              <a:xfrm>
                <a:off x="2135" y="3252"/>
                <a:ext cx="237" cy="312"/>
              </a:xfrm>
              <a:prstGeom prst="rect">
                <a:avLst/>
              </a:prstGeom>
              <a:solidFill>
                <a:srgbClr val="906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152"/>
              <p:cNvSpPr>
                <a:spLocks noChangeArrowheads="1"/>
              </p:cNvSpPr>
              <p:nvPr/>
            </p:nvSpPr>
            <p:spPr bwMode="auto">
              <a:xfrm>
                <a:off x="1282" y="1690"/>
                <a:ext cx="1234" cy="667"/>
              </a:xfrm>
              <a:prstGeom prst="rect">
                <a:avLst/>
              </a:prstGeom>
              <a:solidFill>
                <a:srgbClr val="042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53"/>
              <p:cNvSpPr>
                <a:spLocks/>
              </p:cNvSpPr>
              <p:nvPr/>
            </p:nvSpPr>
            <p:spPr bwMode="auto">
              <a:xfrm>
                <a:off x="1360" y="1681"/>
                <a:ext cx="108"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54"/>
              <p:cNvSpPr>
                <a:spLocks/>
              </p:cNvSpPr>
              <p:nvPr/>
            </p:nvSpPr>
            <p:spPr bwMode="auto">
              <a:xfrm>
                <a:off x="1360" y="1804"/>
                <a:ext cx="108"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55"/>
              <p:cNvSpPr>
                <a:spLocks/>
              </p:cNvSpPr>
              <p:nvPr/>
            </p:nvSpPr>
            <p:spPr bwMode="auto">
              <a:xfrm>
                <a:off x="1360" y="1941"/>
                <a:ext cx="108"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56"/>
              <p:cNvSpPr>
                <a:spLocks/>
              </p:cNvSpPr>
              <p:nvPr/>
            </p:nvSpPr>
            <p:spPr bwMode="auto">
              <a:xfrm>
                <a:off x="1360" y="2064"/>
                <a:ext cx="108"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57"/>
              <p:cNvSpPr>
                <a:spLocks/>
              </p:cNvSpPr>
              <p:nvPr/>
            </p:nvSpPr>
            <p:spPr bwMode="auto">
              <a:xfrm>
                <a:off x="1360" y="2201"/>
                <a:ext cx="108"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58"/>
              <p:cNvSpPr>
                <a:spLocks/>
              </p:cNvSpPr>
              <p:nvPr/>
            </p:nvSpPr>
            <p:spPr bwMode="auto">
              <a:xfrm>
                <a:off x="1360" y="2327"/>
                <a:ext cx="108"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59"/>
              <p:cNvSpPr>
                <a:spLocks/>
              </p:cNvSpPr>
              <p:nvPr/>
            </p:nvSpPr>
            <p:spPr bwMode="auto">
              <a:xfrm>
                <a:off x="1447" y="1742"/>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60"/>
              <p:cNvSpPr>
                <a:spLocks/>
              </p:cNvSpPr>
              <p:nvPr/>
            </p:nvSpPr>
            <p:spPr bwMode="auto">
              <a:xfrm>
                <a:off x="1447" y="1868"/>
                <a:ext cx="109"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61"/>
              <p:cNvSpPr>
                <a:spLocks/>
              </p:cNvSpPr>
              <p:nvPr/>
            </p:nvSpPr>
            <p:spPr bwMode="auto">
              <a:xfrm>
                <a:off x="1447" y="2003"/>
                <a:ext cx="109" cy="87"/>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62"/>
              <p:cNvSpPr>
                <a:spLocks/>
              </p:cNvSpPr>
              <p:nvPr/>
            </p:nvSpPr>
            <p:spPr bwMode="auto">
              <a:xfrm>
                <a:off x="1447" y="2128"/>
                <a:ext cx="109" cy="88"/>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63"/>
              <p:cNvSpPr>
                <a:spLocks/>
              </p:cNvSpPr>
              <p:nvPr/>
            </p:nvSpPr>
            <p:spPr bwMode="auto">
              <a:xfrm>
                <a:off x="1447" y="2263"/>
                <a:ext cx="109"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64"/>
              <p:cNvSpPr>
                <a:spLocks/>
              </p:cNvSpPr>
              <p:nvPr/>
            </p:nvSpPr>
            <p:spPr bwMode="auto">
              <a:xfrm>
                <a:off x="1447" y="2388"/>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65"/>
              <p:cNvSpPr>
                <a:spLocks/>
              </p:cNvSpPr>
              <p:nvPr/>
            </p:nvSpPr>
            <p:spPr bwMode="auto">
              <a:xfrm>
                <a:off x="1537" y="1681"/>
                <a:ext cx="109" cy="87"/>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2"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66"/>
              <p:cNvSpPr>
                <a:spLocks/>
              </p:cNvSpPr>
              <p:nvPr/>
            </p:nvSpPr>
            <p:spPr bwMode="auto">
              <a:xfrm>
                <a:off x="1537" y="1804"/>
                <a:ext cx="109" cy="90"/>
              </a:xfrm>
              <a:custGeom>
                <a:avLst/>
                <a:gdLst>
                  <a:gd name="T0" fmla="*/ 41 w 46"/>
                  <a:gd name="T1" fmla="*/ 19 h 38"/>
                  <a:gd name="T2" fmla="*/ 23 w 46"/>
                  <a:gd name="T3" fmla="*/ 38 h 38"/>
                  <a:gd name="T4" fmla="*/ 4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2" y="38"/>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67"/>
              <p:cNvSpPr>
                <a:spLocks/>
              </p:cNvSpPr>
              <p:nvPr/>
            </p:nvSpPr>
            <p:spPr bwMode="auto">
              <a:xfrm>
                <a:off x="1537" y="1941"/>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2"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68"/>
              <p:cNvSpPr>
                <a:spLocks/>
              </p:cNvSpPr>
              <p:nvPr/>
            </p:nvSpPr>
            <p:spPr bwMode="auto">
              <a:xfrm>
                <a:off x="1537" y="2064"/>
                <a:ext cx="109" cy="90"/>
              </a:xfrm>
              <a:custGeom>
                <a:avLst/>
                <a:gdLst>
                  <a:gd name="T0" fmla="*/ 41 w 46"/>
                  <a:gd name="T1" fmla="*/ 19 h 38"/>
                  <a:gd name="T2" fmla="*/ 23 w 46"/>
                  <a:gd name="T3" fmla="*/ 38 h 38"/>
                  <a:gd name="T4" fmla="*/ 4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2" y="38"/>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69"/>
              <p:cNvSpPr>
                <a:spLocks/>
              </p:cNvSpPr>
              <p:nvPr/>
            </p:nvSpPr>
            <p:spPr bwMode="auto">
              <a:xfrm>
                <a:off x="1537" y="2201"/>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2"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70"/>
              <p:cNvSpPr>
                <a:spLocks/>
              </p:cNvSpPr>
              <p:nvPr/>
            </p:nvSpPr>
            <p:spPr bwMode="auto">
              <a:xfrm>
                <a:off x="1537" y="2327"/>
                <a:ext cx="109" cy="87"/>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2"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71"/>
              <p:cNvSpPr>
                <a:spLocks/>
              </p:cNvSpPr>
              <p:nvPr/>
            </p:nvSpPr>
            <p:spPr bwMode="auto">
              <a:xfrm>
                <a:off x="1624" y="1742"/>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72"/>
              <p:cNvSpPr>
                <a:spLocks/>
              </p:cNvSpPr>
              <p:nvPr/>
            </p:nvSpPr>
            <p:spPr bwMode="auto">
              <a:xfrm>
                <a:off x="1624" y="1868"/>
                <a:ext cx="109"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73"/>
              <p:cNvSpPr>
                <a:spLocks/>
              </p:cNvSpPr>
              <p:nvPr/>
            </p:nvSpPr>
            <p:spPr bwMode="auto">
              <a:xfrm>
                <a:off x="1624" y="2003"/>
                <a:ext cx="109" cy="87"/>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74"/>
              <p:cNvSpPr>
                <a:spLocks/>
              </p:cNvSpPr>
              <p:nvPr/>
            </p:nvSpPr>
            <p:spPr bwMode="auto">
              <a:xfrm>
                <a:off x="1624" y="2128"/>
                <a:ext cx="109" cy="88"/>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75"/>
              <p:cNvSpPr>
                <a:spLocks/>
              </p:cNvSpPr>
              <p:nvPr/>
            </p:nvSpPr>
            <p:spPr bwMode="auto">
              <a:xfrm>
                <a:off x="1624" y="2263"/>
                <a:ext cx="109"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76"/>
              <p:cNvSpPr>
                <a:spLocks/>
              </p:cNvSpPr>
              <p:nvPr/>
            </p:nvSpPr>
            <p:spPr bwMode="auto">
              <a:xfrm>
                <a:off x="1624" y="2388"/>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77"/>
              <p:cNvSpPr>
                <a:spLocks/>
              </p:cNvSpPr>
              <p:nvPr/>
            </p:nvSpPr>
            <p:spPr bwMode="auto">
              <a:xfrm>
                <a:off x="1712" y="1681"/>
                <a:ext cx="109" cy="87"/>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3"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78"/>
              <p:cNvSpPr>
                <a:spLocks/>
              </p:cNvSpPr>
              <p:nvPr/>
            </p:nvSpPr>
            <p:spPr bwMode="auto">
              <a:xfrm>
                <a:off x="1712" y="1804"/>
                <a:ext cx="109" cy="90"/>
              </a:xfrm>
              <a:custGeom>
                <a:avLst/>
                <a:gdLst>
                  <a:gd name="T0" fmla="*/ 42 w 46"/>
                  <a:gd name="T1" fmla="*/ 19 h 38"/>
                  <a:gd name="T2" fmla="*/ 23 w 46"/>
                  <a:gd name="T3" fmla="*/ 38 h 38"/>
                  <a:gd name="T4" fmla="*/ 5 w 46"/>
                  <a:gd name="T5" fmla="*/ 19 h 38"/>
                  <a:gd name="T6" fmla="*/ 23 w 46"/>
                  <a:gd name="T7" fmla="*/ 0 h 38"/>
                  <a:gd name="T8" fmla="*/ 42 w 46"/>
                  <a:gd name="T9" fmla="*/ 19 h 38"/>
                </a:gdLst>
                <a:ahLst/>
                <a:cxnLst>
                  <a:cxn ang="0">
                    <a:pos x="T0" y="T1"/>
                  </a:cxn>
                  <a:cxn ang="0">
                    <a:pos x="T2" y="T3"/>
                  </a:cxn>
                  <a:cxn ang="0">
                    <a:pos x="T4" y="T5"/>
                  </a:cxn>
                  <a:cxn ang="0">
                    <a:pos x="T6" y="T7"/>
                  </a:cxn>
                  <a:cxn ang="0">
                    <a:pos x="T8" y="T9"/>
                  </a:cxn>
                </a:cxnLst>
                <a:rect l="0" t="0" r="r" b="b"/>
                <a:pathLst>
                  <a:path w="46" h="38">
                    <a:moveTo>
                      <a:pt x="42" y="19"/>
                    </a:moveTo>
                    <a:cubicBezTo>
                      <a:pt x="42" y="29"/>
                      <a:pt x="33" y="38"/>
                      <a:pt x="23" y="38"/>
                    </a:cubicBezTo>
                    <a:cubicBezTo>
                      <a:pt x="13" y="38"/>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79"/>
              <p:cNvSpPr>
                <a:spLocks/>
              </p:cNvSpPr>
              <p:nvPr/>
            </p:nvSpPr>
            <p:spPr bwMode="auto">
              <a:xfrm>
                <a:off x="1712" y="1941"/>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3"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80"/>
              <p:cNvSpPr>
                <a:spLocks/>
              </p:cNvSpPr>
              <p:nvPr/>
            </p:nvSpPr>
            <p:spPr bwMode="auto">
              <a:xfrm>
                <a:off x="1712" y="2064"/>
                <a:ext cx="109" cy="90"/>
              </a:xfrm>
              <a:custGeom>
                <a:avLst/>
                <a:gdLst>
                  <a:gd name="T0" fmla="*/ 42 w 46"/>
                  <a:gd name="T1" fmla="*/ 19 h 38"/>
                  <a:gd name="T2" fmla="*/ 23 w 46"/>
                  <a:gd name="T3" fmla="*/ 38 h 38"/>
                  <a:gd name="T4" fmla="*/ 5 w 46"/>
                  <a:gd name="T5" fmla="*/ 19 h 38"/>
                  <a:gd name="T6" fmla="*/ 23 w 46"/>
                  <a:gd name="T7" fmla="*/ 0 h 38"/>
                  <a:gd name="T8" fmla="*/ 42 w 46"/>
                  <a:gd name="T9" fmla="*/ 19 h 38"/>
                </a:gdLst>
                <a:ahLst/>
                <a:cxnLst>
                  <a:cxn ang="0">
                    <a:pos x="T0" y="T1"/>
                  </a:cxn>
                  <a:cxn ang="0">
                    <a:pos x="T2" y="T3"/>
                  </a:cxn>
                  <a:cxn ang="0">
                    <a:pos x="T4" y="T5"/>
                  </a:cxn>
                  <a:cxn ang="0">
                    <a:pos x="T6" y="T7"/>
                  </a:cxn>
                  <a:cxn ang="0">
                    <a:pos x="T8" y="T9"/>
                  </a:cxn>
                </a:cxnLst>
                <a:rect l="0" t="0" r="r" b="b"/>
                <a:pathLst>
                  <a:path w="46" h="38">
                    <a:moveTo>
                      <a:pt x="42" y="19"/>
                    </a:moveTo>
                    <a:cubicBezTo>
                      <a:pt x="42" y="29"/>
                      <a:pt x="33" y="38"/>
                      <a:pt x="23" y="38"/>
                    </a:cubicBezTo>
                    <a:cubicBezTo>
                      <a:pt x="13" y="38"/>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81"/>
              <p:cNvSpPr>
                <a:spLocks/>
              </p:cNvSpPr>
              <p:nvPr/>
            </p:nvSpPr>
            <p:spPr bwMode="auto">
              <a:xfrm>
                <a:off x="1712" y="2201"/>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3"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82"/>
              <p:cNvSpPr>
                <a:spLocks/>
              </p:cNvSpPr>
              <p:nvPr/>
            </p:nvSpPr>
            <p:spPr bwMode="auto">
              <a:xfrm>
                <a:off x="1712" y="2327"/>
                <a:ext cx="109" cy="87"/>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3"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83"/>
              <p:cNvSpPr>
                <a:spLocks/>
              </p:cNvSpPr>
              <p:nvPr/>
            </p:nvSpPr>
            <p:spPr bwMode="auto">
              <a:xfrm>
                <a:off x="1802" y="1742"/>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84"/>
              <p:cNvSpPr>
                <a:spLocks/>
              </p:cNvSpPr>
              <p:nvPr/>
            </p:nvSpPr>
            <p:spPr bwMode="auto">
              <a:xfrm>
                <a:off x="1802" y="1868"/>
                <a:ext cx="109" cy="87"/>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85"/>
              <p:cNvSpPr>
                <a:spLocks/>
              </p:cNvSpPr>
              <p:nvPr/>
            </p:nvSpPr>
            <p:spPr bwMode="auto">
              <a:xfrm>
                <a:off x="1802" y="2003"/>
                <a:ext cx="109" cy="87"/>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86"/>
              <p:cNvSpPr>
                <a:spLocks/>
              </p:cNvSpPr>
              <p:nvPr/>
            </p:nvSpPr>
            <p:spPr bwMode="auto">
              <a:xfrm>
                <a:off x="1802" y="2128"/>
                <a:ext cx="109" cy="88"/>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87"/>
              <p:cNvSpPr>
                <a:spLocks/>
              </p:cNvSpPr>
              <p:nvPr/>
            </p:nvSpPr>
            <p:spPr bwMode="auto">
              <a:xfrm>
                <a:off x="1802" y="2263"/>
                <a:ext cx="109" cy="90"/>
              </a:xfrm>
              <a:custGeom>
                <a:avLst/>
                <a:gdLst>
                  <a:gd name="T0" fmla="*/ 41 w 46"/>
                  <a:gd name="T1" fmla="*/ 19 h 38"/>
                  <a:gd name="T2" fmla="*/ 23 w 46"/>
                  <a:gd name="T3" fmla="*/ 38 h 38"/>
                  <a:gd name="T4" fmla="*/ 4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88"/>
              <p:cNvSpPr>
                <a:spLocks/>
              </p:cNvSpPr>
              <p:nvPr/>
            </p:nvSpPr>
            <p:spPr bwMode="auto">
              <a:xfrm>
                <a:off x="1802" y="2388"/>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89"/>
              <p:cNvSpPr>
                <a:spLocks/>
              </p:cNvSpPr>
              <p:nvPr/>
            </p:nvSpPr>
            <p:spPr bwMode="auto">
              <a:xfrm>
                <a:off x="1889" y="1681"/>
                <a:ext cx="109"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90"/>
              <p:cNvSpPr>
                <a:spLocks/>
              </p:cNvSpPr>
              <p:nvPr/>
            </p:nvSpPr>
            <p:spPr bwMode="auto">
              <a:xfrm>
                <a:off x="1889" y="1804"/>
                <a:ext cx="109"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91"/>
              <p:cNvSpPr>
                <a:spLocks/>
              </p:cNvSpPr>
              <p:nvPr/>
            </p:nvSpPr>
            <p:spPr bwMode="auto">
              <a:xfrm>
                <a:off x="1889" y="1941"/>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92"/>
              <p:cNvSpPr>
                <a:spLocks/>
              </p:cNvSpPr>
              <p:nvPr/>
            </p:nvSpPr>
            <p:spPr bwMode="auto">
              <a:xfrm>
                <a:off x="1889" y="2064"/>
                <a:ext cx="109"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93"/>
              <p:cNvSpPr>
                <a:spLocks/>
              </p:cNvSpPr>
              <p:nvPr/>
            </p:nvSpPr>
            <p:spPr bwMode="auto">
              <a:xfrm>
                <a:off x="1889" y="2201"/>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94"/>
              <p:cNvSpPr>
                <a:spLocks/>
              </p:cNvSpPr>
              <p:nvPr/>
            </p:nvSpPr>
            <p:spPr bwMode="auto">
              <a:xfrm>
                <a:off x="1889" y="2327"/>
                <a:ext cx="109"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95"/>
              <p:cNvSpPr>
                <a:spLocks/>
              </p:cNvSpPr>
              <p:nvPr/>
            </p:nvSpPr>
            <p:spPr bwMode="auto">
              <a:xfrm>
                <a:off x="1977" y="1742"/>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4"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96"/>
              <p:cNvSpPr>
                <a:spLocks/>
              </p:cNvSpPr>
              <p:nvPr/>
            </p:nvSpPr>
            <p:spPr bwMode="auto">
              <a:xfrm>
                <a:off x="1977" y="1868"/>
                <a:ext cx="109" cy="87"/>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4"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97"/>
              <p:cNvSpPr>
                <a:spLocks/>
              </p:cNvSpPr>
              <p:nvPr/>
            </p:nvSpPr>
            <p:spPr bwMode="auto">
              <a:xfrm>
                <a:off x="1977" y="2003"/>
                <a:ext cx="109" cy="87"/>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4" y="37"/>
                      <a:pt x="23" y="37"/>
                    </a:cubicBezTo>
                    <a:cubicBezTo>
                      <a:pt x="13" y="37"/>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98"/>
              <p:cNvSpPr>
                <a:spLocks/>
              </p:cNvSpPr>
              <p:nvPr/>
            </p:nvSpPr>
            <p:spPr bwMode="auto">
              <a:xfrm>
                <a:off x="1977" y="2128"/>
                <a:ext cx="109" cy="88"/>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4"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99"/>
              <p:cNvSpPr>
                <a:spLocks/>
              </p:cNvSpPr>
              <p:nvPr/>
            </p:nvSpPr>
            <p:spPr bwMode="auto">
              <a:xfrm>
                <a:off x="1977" y="2263"/>
                <a:ext cx="109" cy="90"/>
              </a:xfrm>
              <a:custGeom>
                <a:avLst/>
                <a:gdLst>
                  <a:gd name="T0" fmla="*/ 42 w 46"/>
                  <a:gd name="T1" fmla="*/ 19 h 38"/>
                  <a:gd name="T2" fmla="*/ 23 w 46"/>
                  <a:gd name="T3" fmla="*/ 38 h 38"/>
                  <a:gd name="T4" fmla="*/ 5 w 46"/>
                  <a:gd name="T5" fmla="*/ 19 h 38"/>
                  <a:gd name="T6" fmla="*/ 23 w 46"/>
                  <a:gd name="T7" fmla="*/ 0 h 38"/>
                  <a:gd name="T8" fmla="*/ 42 w 46"/>
                  <a:gd name="T9" fmla="*/ 19 h 38"/>
                </a:gdLst>
                <a:ahLst/>
                <a:cxnLst>
                  <a:cxn ang="0">
                    <a:pos x="T0" y="T1"/>
                  </a:cxn>
                  <a:cxn ang="0">
                    <a:pos x="T2" y="T3"/>
                  </a:cxn>
                  <a:cxn ang="0">
                    <a:pos x="T4" y="T5"/>
                  </a:cxn>
                  <a:cxn ang="0">
                    <a:pos x="T6" y="T7"/>
                  </a:cxn>
                  <a:cxn ang="0">
                    <a:pos x="T8" y="T9"/>
                  </a:cxn>
                </a:cxnLst>
                <a:rect l="0" t="0" r="r" b="b"/>
                <a:pathLst>
                  <a:path w="46" h="38">
                    <a:moveTo>
                      <a:pt x="42" y="19"/>
                    </a:moveTo>
                    <a:cubicBezTo>
                      <a:pt x="42" y="29"/>
                      <a:pt x="34" y="38"/>
                      <a:pt x="23" y="38"/>
                    </a:cubicBezTo>
                    <a:cubicBezTo>
                      <a:pt x="13" y="38"/>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00"/>
              <p:cNvSpPr>
                <a:spLocks/>
              </p:cNvSpPr>
              <p:nvPr/>
            </p:nvSpPr>
            <p:spPr bwMode="auto">
              <a:xfrm>
                <a:off x="1977" y="2388"/>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4"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01"/>
              <p:cNvSpPr>
                <a:spLocks/>
              </p:cNvSpPr>
              <p:nvPr/>
            </p:nvSpPr>
            <p:spPr bwMode="auto">
              <a:xfrm>
                <a:off x="2067" y="1681"/>
                <a:ext cx="108"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02"/>
              <p:cNvSpPr>
                <a:spLocks/>
              </p:cNvSpPr>
              <p:nvPr/>
            </p:nvSpPr>
            <p:spPr bwMode="auto">
              <a:xfrm>
                <a:off x="2067" y="1804"/>
                <a:ext cx="108"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03"/>
              <p:cNvSpPr>
                <a:spLocks/>
              </p:cNvSpPr>
              <p:nvPr/>
            </p:nvSpPr>
            <p:spPr bwMode="auto">
              <a:xfrm>
                <a:off x="2067" y="1941"/>
                <a:ext cx="108"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04"/>
              <p:cNvSpPr>
                <a:spLocks/>
              </p:cNvSpPr>
              <p:nvPr/>
            </p:nvSpPr>
            <p:spPr bwMode="auto">
              <a:xfrm>
                <a:off x="2067" y="2064"/>
                <a:ext cx="108"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Freeform 206"/>
            <p:cNvSpPr>
              <a:spLocks/>
            </p:cNvSpPr>
            <p:nvPr/>
          </p:nvSpPr>
          <p:spPr bwMode="auto">
            <a:xfrm>
              <a:off x="2067" y="2201"/>
              <a:ext cx="108"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7"/>
            <p:cNvSpPr>
              <a:spLocks/>
            </p:cNvSpPr>
            <p:nvPr/>
          </p:nvSpPr>
          <p:spPr bwMode="auto">
            <a:xfrm>
              <a:off x="2067" y="2327"/>
              <a:ext cx="108"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08"/>
            <p:cNvSpPr>
              <a:spLocks/>
            </p:cNvSpPr>
            <p:nvPr/>
          </p:nvSpPr>
          <p:spPr bwMode="auto">
            <a:xfrm>
              <a:off x="2154" y="1742"/>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3"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09"/>
            <p:cNvSpPr>
              <a:spLocks/>
            </p:cNvSpPr>
            <p:nvPr/>
          </p:nvSpPr>
          <p:spPr bwMode="auto">
            <a:xfrm>
              <a:off x="2154" y="1868"/>
              <a:ext cx="109" cy="87"/>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3"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10"/>
            <p:cNvSpPr>
              <a:spLocks/>
            </p:cNvSpPr>
            <p:nvPr/>
          </p:nvSpPr>
          <p:spPr bwMode="auto">
            <a:xfrm>
              <a:off x="2154" y="2003"/>
              <a:ext cx="109" cy="87"/>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3" y="37"/>
                    <a:pt x="23" y="37"/>
                  </a:cubicBezTo>
                  <a:cubicBezTo>
                    <a:pt x="13" y="37"/>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1"/>
            <p:cNvSpPr>
              <a:spLocks/>
            </p:cNvSpPr>
            <p:nvPr/>
          </p:nvSpPr>
          <p:spPr bwMode="auto">
            <a:xfrm>
              <a:off x="2154" y="2128"/>
              <a:ext cx="109" cy="88"/>
            </a:xfrm>
            <a:custGeom>
              <a:avLst/>
              <a:gdLst>
                <a:gd name="T0" fmla="*/ 42 w 46"/>
                <a:gd name="T1" fmla="*/ 18 h 37"/>
                <a:gd name="T2" fmla="*/ 23 w 46"/>
                <a:gd name="T3" fmla="*/ 37 h 37"/>
                <a:gd name="T4" fmla="*/ 5 w 46"/>
                <a:gd name="T5" fmla="*/ 18 h 37"/>
                <a:gd name="T6" fmla="*/ 23 w 46"/>
                <a:gd name="T7" fmla="*/ 0 h 37"/>
                <a:gd name="T8" fmla="*/ 42 w 46"/>
                <a:gd name="T9" fmla="*/ 18 h 37"/>
              </a:gdLst>
              <a:ahLst/>
              <a:cxnLst>
                <a:cxn ang="0">
                  <a:pos x="T0" y="T1"/>
                </a:cxn>
                <a:cxn ang="0">
                  <a:pos x="T2" y="T3"/>
                </a:cxn>
                <a:cxn ang="0">
                  <a:pos x="T4" y="T5"/>
                </a:cxn>
                <a:cxn ang="0">
                  <a:pos x="T6" y="T7"/>
                </a:cxn>
                <a:cxn ang="0">
                  <a:pos x="T8" y="T9"/>
                </a:cxn>
              </a:cxnLst>
              <a:rect l="0" t="0" r="r" b="b"/>
              <a:pathLst>
                <a:path w="46" h="37">
                  <a:moveTo>
                    <a:pt x="42" y="18"/>
                  </a:moveTo>
                  <a:cubicBezTo>
                    <a:pt x="42" y="29"/>
                    <a:pt x="33" y="37"/>
                    <a:pt x="23" y="37"/>
                  </a:cubicBezTo>
                  <a:cubicBezTo>
                    <a:pt x="13" y="37"/>
                    <a:pt x="5" y="29"/>
                    <a:pt x="5" y="18"/>
                  </a:cubicBezTo>
                  <a:cubicBezTo>
                    <a:pt x="5" y="8"/>
                    <a:pt x="0" y="0"/>
                    <a:pt x="23" y="0"/>
                  </a:cubicBezTo>
                  <a:cubicBezTo>
                    <a:pt x="46" y="0"/>
                    <a:pt x="42" y="8"/>
                    <a:pt x="42"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12"/>
            <p:cNvSpPr>
              <a:spLocks/>
            </p:cNvSpPr>
            <p:nvPr/>
          </p:nvSpPr>
          <p:spPr bwMode="auto">
            <a:xfrm>
              <a:off x="2154" y="2263"/>
              <a:ext cx="109" cy="90"/>
            </a:xfrm>
            <a:custGeom>
              <a:avLst/>
              <a:gdLst>
                <a:gd name="T0" fmla="*/ 42 w 46"/>
                <a:gd name="T1" fmla="*/ 19 h 38"/>
                <a:gd name="T2" fmla="*/ 23 w 46"/>
                <a:gd name="T3" fmla="*/ 38 h 38"/>
                <a:gd name="T4" fmla="*/ 5 w 46"/>
                <a:gd name="T5" fmla="*/ 19 h 38"/>
                <a:gd name="T6" fmla="*/ 23 w 46"/>
                <a:gd name="T7" fmla="*/ 0 h 38"/>
                <a:gd name="T8" fmla="*/ 42 w 46"/>
                <a:gd name="T9" fmla="*/ 19 h 38"/>
              </a:gdLst>
              <a:ahLst/>
              <a:cxnLst>
                <a:cxn ang="0">
                  <a:pos x="T0" y="T1"/>
                </a:cxn>
                <a:cxn ang="0">
                  <a:pos x="T2" y="T3"/>
                </a:cxn>
                <a:cxn ang="0">
                  <a:pos x="T4" y="T5"/>
                </a:cxn>
                <a:cxn ang="0">
                  <a:pos x="T6" y="T7"/>
                </a:cxn>
                <a:cxn ang="0">
                  <a:pos x="T8" y="T9"/>
                </a:cxn>
              </a:cxnLst>
              <a:rect l="0" t="0" r="r" b="b"/>
              <a:pathLst>
                <a:path w="46" h="38">
                  <a:moveTo>
                    <a:pt x="42" y="19"/>
                  </a:moveTo>
                  <a:cubicBezTo>
                    <a:pt x="42" y="29"/>
                    <a:pt x="33" y="38"/>
                    <a:pt x="23" y="38"/>
                  </a:cubicBezTo>
                  <a:cubicBezTo>
                    <a:pt x="13" y="38"/>
                    <a:pt x="5" y="29"/>
                    <a:pt x="5" y="19"/>
                  </a:cubicBezTo>
                  <a:cubicBezTo>
                    <a:pt x="5" y="9"/>
                    <a:pt x="0" y="0"/>
                    <a:pt x="23" y="0"/>
                  </a:cubicBezTo>
                  <a:cubicBezTo>
                    <a:pt x="46" y="0"/>
                    <a:pt x="42" y="9"/>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13"/>
            <p:cNvSpPr>
              <a:spLocks/>
            </p:cNvSpPr>
            <p:nvPr/>
          </p:nvSpPr>
          <p:spPr bwMode="auto">
            <a:xfrm>
              <a:off x="2154" y="2388"/>
              <a:ext cx="109" cy="88"/>
            </a:xfrm>
            <a:custGeom>
              <a:avLst/>
              <a:gdLst>
                <a:gd name="T0" fmla="*/ 42 w 46"/>
                <a:gd name="T1" fmla="*/ 19 h 37"/>
                <a:gd name="T2" fmla="*/ 23 w 46"/>
                <a:gd name="T3" fmla="*/ 37 h 37"/>
                <a:gd name="T4" fmla="*/ 5 w 46"/>
                <a:gd name="T5" fmla="*/ 19 h 37"/>
                <a:gd name="T6" fmla="*/ 23 w 46"/>
                <a:gd name="T7" fmla="*/ 0 h 37"/>
                <a:gd name="T8" fmla="*/ 42 w 46"/>
                <a:gd name="T9" fmla="*/ 19 h 37"/>
              </a:gdLst>
              <a:ahLst/>
              <a:cxnLst>
                <a:cxn ang="0">
                  <a:pos x="T0" y="T1"/>
                </a:cxn>
                <a:cxn ang="0">
                  <a:pos x="T2" y="T3"/>
                </a:cxn>
                <a:cxn ang="0">
                  <a:pos x="T4" y="T5"/>
                </a:cxn>
                <a:cxn ang="0">
                  <a:pos x="T6" y="T7"/>
                </a:cxn>
                <a:cxn ang="0">
                  <a:pos x="T8" y="T9"/>
                </a:cxn>
              </a:cxnLst>
              <a:rect l="0" t="0" r="r" b="b"/>
              <a:pathLst>
                <a:path w="46" h="37">
                  <a:moveTo>
                    <a:pt x="42" y="19"/>
                  </a:moveTo>
                  <a:cubicBezTo>
                    <a:pt x="42" y="29"/>
                    <a:pt x="33" y="37"/>
                    <a:pt x="23" y="37"/>
                  </a:cubicBezTo>
                  <a:cubicBezTo>
                    <a:pt x="13" y="37"/>
                    <a:pt x="5" y="29"/>
                    <a:pt x="5" y="19"/>
                  </a:cubicBezTo>
                  <a:cubicBezTo>
                    <a:pt x="5" y="8"/>
                    <a:pt x="0" y="0"/>
                    <a:pt x="23" y="0"/>
                  </a:cubicBezTo>
                  <a:cubicBezTo>
                    <a:pt x="46" y="0"/>
                    <a:pt x="42" y="8"/>
                    <a:pt x="42"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4"/>
            <p:cNvSpPr>
              <a:spLocks/>
            </p:cNvSpPr>
            <p:nvPr/>
          </p:nvSpPr>
          <p:spPr bwMode="auto">
            <a:xfrm>
              <a:off x="2244" y="1681"/>
              <a:ext cx="109" cy="87"/>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2"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15"/>
            <p:cNvSpPr>
              <a:spLocks/>
            </p:cNvSpPr>
            <p:nvPr/>
          </p:nvSpPr>
          <p:spPr bwMode="auto">
            <a:xfrm>
              <a:off x="2244" y="1804"/>
              <a:ext cx="109" cy="90"/>
            </a:xfrm>
            <a:custGeom>
              <a:avLst/>
              <a:gdLst>
                <a:gd name="T0" fmla="*/ 41 w 46"/>
                <a:gd name="T1" fmla="*/ 19 h 38"/>
                <a:gd name="T2" fmla="*/ 23 w 46"/>
                <a:gd name="T3" fmla="*/ 38 h 38"/>
                <a:gd name="T4" fmla="*/ 4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2" y="38"/>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16"/>
            <p:cNvSpPr>
              <a:spLocks/>
            </p:cNvSpPr>
            <p:nvPr/>
          </p:nvSpPr>
          <p:spPr bwMode="auto">
            <a:xfrm>
              <a:off x="2244" y="1941"/>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2"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17"/>
            <p:cNvSpPr>
              <a:spLocks/>
            </p:cNvSpPr>
            <p:nvPr/>
          </p:nvSpPr>
          <p:spPr bwMode="auto">
            <a:xfrm>
              <a:off x="2244" y="2064"/>
              <a:ext cx="109" cy="90"/>
            </a:xfrm>
            <a:custGeom>
              <a:avLst/>
              <a:gdLst>
                <a:gd name="T0" fmla="*/ 41 w 46"/>
                <a:gd name="T1" fmla="*/ 19 h 38"/>
                <a:gd name="T2" fmla="*/ 23 w 46"/>
                <a:gd name="T3" fmla="*/ 38 h 38"/>
                <a:gd name="T4" fmla="*/ 4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2" y="38"/>
                    <a:pt x="4" y="29"/>
                    <a:pt x="4" y="19"/>
                  </a:cubicBezTo>
                  <a:cubicBezTo>
                    <a:pt x="4"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18"/>
            <p:cNvSpPr>
              <a:spLocks/>
            </p:cNvSpPr>
            <p:nvPr/>
          </p:nvSpPr>
          <p:spPr bwMode="auto">
            <a:xfrm>
              <a:off x="2244" y="2201"/>
              <a:ext cx="109" cy="88"/>
            </a:xfrm>
            <a:custGeom>
              <a:avLst/>
              <a:gdLst>
                <a:gd name="T0" fmla="*/ 41 w 46"/>
                <a:gd name="T1" fmla="*/ 19 h 37"/>
                <a:gd name="T2" fmla="*/ 23 w 46"/>
                <a:gd name="T3" fmla="*/ 37 h 37"/>
                <a:gd name="T4" fmla="*/ 4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2" y="37"/>
                    <a:pt x="4" y="29"/>
                    <a:pt x="4" y="19"/>
                  </a:cubicBezTo>
                  <a:cubicBezTo>
                    <a:pt x="4"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19"/>
            <p:cNvSpPr>
              <a:spLocks/>
            </p:cNvSpPr>
            <p:nvPr/>
          </p:nvSpPr>
          <p:spPr bwMode="auto">
            <a:xfrm>
              <a:off x="2244" y="2327"/>
              <a:ext cx="109" cy="87"/>
            </a:xfrm>
            <a:custGeom>
              <a:avLst/>
              <a:gdLst>
                <a:gd name="T0" fmla="*/ 41 w 46"/>
                <a:gd name="T1" fmla="*/ 18 h 37"/>
                <a:gd name="T2" fmla="*/ 23 w 46"/>
                <a:gd name="T3" fmla="*/ 37 h 37"/>
                <a:gd name="T4" fmla="*/ 4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2" y="37"/>
                    <a:pt x="4" y="29"/>
                    <a:pt x="4" y="18"/>
                  </a:cubicBezTo>
                  <a:cubicBezTo>
                    <a:pt x="4"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20"/>
            <p:cNvSpPr>
              <a:spLocks/>
            </p:cNvSpPr>
            <p:nvPr/>
          </p:nvSpPr>
          <p:spPr bwMode="auto">
            <a:xfrm>
              <a:off x="2331" y="1742"/>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21"/>
            <p:cNvSpPr>
              <a:spLocks/>
            </p:cNvSpPr>
            <p:nvPr/>
          </p:nvSpPr>
          <p:spPr bwMode="auto">
            <a:xfrm>
              <a:off x="2331" y="1868"/>
              <a:ext cx="109" cy="87"/>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22"/>
            <p:cNvSpPr>
              <a:spLocks/>
            </p:cNvSpPr>
            <p:nvPr/>
          </p:nvSpPr>
          <p:spPr bwMode="auto">
            <a:xfrm>
              <a:off x="2331" y="2003"/>
              <a:ext cx="109" cy="87"/>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23"/>
            <p:cNvSpPr>
              <a:spLocks/>
            </p:cNvSpPr>
            <p:nvPr/>
          </p:nvSpPr>
          <p:spPr bwMode="auto">
            <a:xfrm>
              <a:off x="2331" y="2128"/>
              <a:ext cx="109" cy="88"/>
            </a:xfrm>
            <a:custGeom>
              <a:avLst/>
              <a:gdLst>
                <a:gd name="T0" fmla="*/ 41 w 46"/>
                <a:gd name="T1" fmla="*/ 18 h 37"/>
                <a:gd name="T2" fmla="*/ 23 w 46"/>
                <a:gd name="T3" fmla="*/ 37 h 37"/>
                <a:gd name="T4" fmla="*/ 5 w 46"/>
                <a:gd name="T5" fmla="*/ 18 h 37"/>
                <a:gd name="T6" fmla="*/ 23 w 46"/>
                <a:gd name="T7" fmla="*/ 0 h 37"/>
                <a:gd name="T8" fmla="*/ 41 w 46"/>
                <a:gd name="T9" fmla="*/ 18 h 37"/>
              </a:gdLst>
              <a:ahLst/>
              <a:cxnLst>
                <a:cxn ang="0">
                  <a:pos x="T0" y="T1"/>
                </a:cxn>
                <a:cxn ang="0">
                  <a:pos x="T2" y="T3"/>
                </a:cxn>
                <a:cxn ang="0">
                  <a:pos x="T4" y="T5"/>
                </a:cxn>
                <a:cxn ang="0">
                  <a:pos x="T6" y="T7"/>
                </a:cxn>
                <a:cxn ang="0">
                  <a:pos x="T8" y="T9"/>
                </a:cxn>
              </a:cxnLst>
              <a:rect l="0" t="0" r="r" b="b"/>
              <a:pathLst>
                <a:path w="46" h="37">
                  <a:moveTo>
                    <a:pt x="41" y="18"/>
                  </a:moveTo>
                  <a:cubicBezTo>
                    <a:pt x="41" y="29"/>
                    <a:pt x="33" y="37"/>
                    <a:pt x="23" y="37"/>
                  </a:cubicBezTo>
                  <a:cubicBezTo>
                    <a:pt x="13" y="37"/>
                    <a:pt x="5" y="29"/>
                    <a:pt x="5" y="18"/>
                  </a:cubicBezTo>
                  <a:cubicBezTo>
                    <a:pt x="5" y="8"/>
                    <a:pt x="0" y="0"/>
                    <a:pt x="23" y="0"/>
                  </a:cubicBezTo>
                  <a:cubicBezTo>
                    <a:pt x="46" y="0"/>
                    <a:pt x="41" y="8"/>
                    <a:pt x="41" y="18"/>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24"/>
            <p:cNvSpPr>
              <a:spLocks/>
            </p:cNvSpPr>
            <p:nvPr/>
          </p:nvSpPr>
          <p:spPr bwMode="auto">
            <a:xfrm>
              <a:off x="2331" y="2263"/>
              <a:ext cx="109" cy="90"/>
            </a:xfrm>
            <a:custGeom>
              <a:avLst/>
              <a:gdLst>
                <a:gd name="T0" fmla="*/ 41 w 46"/>
                <a:gd name="T1" fmla="*/ 19 h 38"/>
                <a:gd name="T2" fmla="*/ 23 w 46"/>
                <a:gd name="T3" fmla="*/ 38 h 38"/>
                <a:gd name="T4" fmla="*/ 5 w 46"/>
                <a:gd name="T5" fmla="*/ 19 h 38"/>
                <a:gd name="T6" fmla="*/ 23 w 46"/>
                <a:gd name="T7" fmla="*/ 0 h 38"/>
                <a:gd name="T8" fmla="*/ 41 w 46"/>
                <a:gd name="T9" fmla="*/ 19 h 38"/>
              </a:gdLst>
              <a:ahLst/>
              <a:cxnLst>
                <a:cxn ang="0">
                  <a:pos x="T0" y="T1"/>
                </a:cxn>
                <a:cxn ang="0">
                  <a:pos x="T2" y="T3"/>
                </a:cxn>
                <a:cxn ang="0">
                  <a:pos x="T4" y="T5"/>
                </a:cxn>
                <a:cxn ang="0">
                  <a:pos x="T6" y="T7"/>
                </a:cxn>
                <a:cxn ang="0">
                  <a:pos x="T8" y="T9"/>
                </a:cxn>
              </a:cxnLst>
              <a:rect l="0" t="0" r="r" b="b"/>
              <a:pathLst>
                <a:path w="46" h="38">
                  <a:moveTo>
                    <a:pt x="41" y="19"/>
                  </a:moveTo>
                  <a:cubicBezTo>
                    <a:pt x="41" y="29"/>
                    <a:pt x="33" y="38"/>
                    <a:pt x="23" y="38"/>
                  </a:cubicBezTo>
                  <a:cubicBezTo>
                    <a:pt x="13" y="38"/>
                    <a:pt x="5" y="29"/>
                    <a:pt x="5" y="19"/>
                  </a:cubicBezTo>
                  <a:cubicBezTo>
                    <a:pt x="5" y="9"/>
                    <a:pt x="0" y="0"/>
                    <a:pt x="23" y="0"/>
                  </a:cubicBezTo>
                  <a:cubicBezTo>
                    <a:pt x="46" y="0"/>
                    <a:pt x="41" y="9"/>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25"/>
            <p:cNvSpPr>
              <a:spLocks/>
            </p:cNvSpPr>
            <p:nvPr/>
          </p:nvSpPr>
          <p:spPr bwMode="auto">
            <a:xfrm>
              <a:off x="2331" y="2388"/>
              <a:ext cx="109" cy="88"/>
            </a:xfrm>
            <a:custGeom>
              <a:avLst/>
              <a:gdLst>
                <a:gd name="T0" fmla="*/ 41 w 46"/>
                <a:gd name="T1" fmla="*/ 19 h 37"/>
                <a:gd name="T2" fmla="*/ 23 w 46"/>
                <a:gd name="T3" fmla="*/ 37 h 37"/>
                <a:gd name="T4" fmla="*/ 5 w 46"/>
                <a:gd name="T5" fmla="*/ 19 h 37"/>
                <a:gd name="T6" fmla="*/ 23 w 46"/>
                <a:gd name="T7" fmla="*/ 0 h 37"/>
                <a:gd name="T8" fmla="*/ 41 w 46"/>
                <a:gd name="T9" fmla="*/ 19 h 37"/>
              </a:gdLst>
              <a:ahLst/>
              <a:cxnLst>
                <a:cxn ang="0">
                  <a:pos x="T0" y="T1"/>
                </a:cxn>
                <a:cxn ang="0">
                  <a:pos x="T2" y="T3"/>
                </a:cxn>
                <a:cxn ang="0">
                  <a:pos x="T4" y="T5"/>
                </a:cxn>
                <a:cxn ang="0">
                  <a:pos x="T6" y="T7"/>
                </a:cxn>
                <a:cxn ang="0">
                  <a:pos x="T8" y="T9"/>
                </a:cxn>
              </a:cxnLst>
              <a:rect l="0" t="0" r="r" b="b"/>
              <a:pathLst>
                <a:path w="46" h="37">
                  <a:moveTo>
                    <a:pt x="41" y="19"/>
                  </a:moveTo>
                  <a:cubicBezTo>
                    <a:pt x="41" y="29"/>
                    <a:pt x="33" y="37"/>
                    <a:pt x="23" y="37"/>
                  </a:cubicBezTo>
                  <a:cubicBezTo>
                    <a:pt x="13" y="37"/>
                    <a:pt x="5" y="29"/>
                    <a:pt x="5" y="19"/>
                  </a:cubicBezTo>
                  <a:cubicBezTo>
                    <a:pt x="5" y="8"/>
                    <a:pt x="0" y="0"/>
                    <a:pt x="23" y="0"/>
                  </a:cubicBezTo>
                  <a:cubicBezTo>
                    <a:pt x="46" y="0"/>
                    <a:pt x="41" y="8"/>
                    <a:pt x="41" y="19"/>
                  </a:cubicBezTo>
                  <a:close/>
                </a:path>
              </a:pathLst>
            </a:custGeom>
            <a:solidFill>
              <a:srgbClr val="081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226"/>
            <p:cNvSpPr>
              <a:spLocks noChangeArrowheads="1"/>
            </p:cNvSpPr>
            <p:nvPr/>
          </p:nvSpPr>
          <p:spPr bwMode="auto">
            <a:xfrm>
              <a:off x="1282" y="1634"/>
              <a:ext cx="99" cy="723"/>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227"/>
            <p:cNvSpPr>
              <a:spLocks noChangeArrowheads="1"/>
            </p:cNvSpPr>
            <p:nvPr/>
          </p:nvSpPr>
          <p:spPr bwMode="auto">
            <a:xfrm>
              <a:off x="2417" y="1634"/>
              <a:ext cx="99" cy="723"/>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228"/>
            <p:cNvSpPr>
              <a:spLocks noChangeArrowheads="1"/>
            </p:cNvSpPr>
            <p:nvPr/>
          </p:nvSpPr>
          <p:spPr bwMode="auto">
            <a:xfrm>
              <a:off x="1241" y="2357"/>
              <a:ext cx="1306" cy="74"/>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29"/>
            <p:cNvSpPr>
              <a:spLocks/>
            </p:cNvSpPr>
            <p:nvPr/>
          </p:nvSpPr>
          <p:spPr bwMode="auto">
            <a:xfrm>
              <a:off x="1267" y="3096"/>
              <a:ext cx="74"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30"/>
            <p:cNvSpPr>
              <a:spLocks/>
            </p:cNvSpPr>
            <p:nvPr/>
          </p:nvSpPr>
          <p:spPr bwMode="auto">
            <a:xfrm>
              <a:off x="1341" y="3096"/>
              <a:ext cx="75"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31"/>
            <p:cNvSpPr>
              <a:spLocks/>
            </p:cNvSpPr>
            <p:nvPr/>
          </p:nvSpPr>
          <p:spPr bwMode="auto">
            <a:xfrm>
              <a:off x="1416" y="3096"/>
              <a:ext cx="74" cy="68"/>
            </a:xfrm>
            <a:custGeom>
              <a:avLst/>
              <a:gdLst>
                <a:gd name="T0" fmla="*/ 31 w 31"/>
                <a:gd name="T1" fmla="*/ 15 h 29"/>
                <a:gd name="T2" fmla="*/ 15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5"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32"/>
            <p:cNvSpPr>
              <a:spLocks/>
            </p:cNvSpPr>
            <p:nvPr/>
          </p:nvSpPr>
          <p:spPr bwMode="auto">
            <a:xfrm>
              <a:off x="1490" y="3096"/>
              <a:ext cx="75"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33"/>
            <p:cNvSpPr>
              <a:spLocks/>
            </p:cNvSpPr>
            <p:nvPr/>
          </p:nvSpPr>
          <p:spPr bwMode="auto">
            <a:xfrm>
              <a:off x="1565" y="3096"/>
              <a:ext cx="74" cy="68"/>
            </a:xfrm>
            <a:custGeom>
              <a:avLst/>
              <a:gdLst>
                <a:gd name="T0" fmla="*/ 31 w 31"/>
                <a:gd name="T1" fmla="*/ 15 h 29"/>
                <a:gd name="T2" fmla="*/ 15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5"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34"/>
            <p:cNvSpPr>
              <a:spLocks/>
            </p:cNvSpPr>
            <p:nvPr/>
          </p:nvSpPr>
          <p:spPr bwMode="auto">
            <a:xfrm>
              <a:off x="1639" y="3096"/>
              <a:ext cx="73"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35"/>
            <p:cNvSpPr>
              <a:spLocks/>
            </p:cNvSpPr>
            <p:nvPr/>
          </p:nvSpPr>
          <p:spPr bwMode="auto">
            <a:xfrm>
              <a:off x="1712" y="3096"/>
              <a:ext cx="76"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36"/>
            <p:cNvSpPr>
              <a:spLocks/>
            </p:cNvSpPr>
            <p:nvPr/>
          </p:nvSpPr>
          <p:spPr bwMode="auto">
            <a:xfrm>
              <a:off x="1788" y="3096"/>
              <a:ext cx="73"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37"/>
            <p:cNvSpPr>
              <a:spLocks/>
            </p:cNvSpPr>
            <p:nvPr/>
          </p:nvSpPr>
          <p:spPr bwMode="auto">
            <a:xfrm>
              <a:off x="1861" y="3096"/>
              <a:ext cx="76"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38"/>
            <p:cNvSpPr>
              <a:spLocks/>
            </p:cNvSpPr>
            <p:nvPr/>
          </p:nvSpPr>
          <p:spPr bwMode="auto">
            <a:xfrm>
              <a:off x="1937" y="3096"/>
              <a:ext cx="73" cy="68"/>
            </a:xfrm>
            <a:custGeom>
              <a:avLst/>
              <a:gdLst>
                <a:gd name="T0" fmla="*/ 31 w 31"/>
                <a:gd name="T1" fmla="*/ 15 h 29"/>
                <a:gd name="T2" fmla="*/ 15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5"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39"/>
            <p:cNvSpPr>
              <a:spLocks/>
            </p:cNvSpPr>
            <p:nvPr/>
          </p:nvSpPr>
          <p:spPr bwMode="auto">
            <a:xfrm>
              <a:off x="2010" y="3096"/>
              <a:ext cx="73"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40"/>
            <p:cNvSpPr>
              <a:spLocks/>
            </p:cNvSpPr>
            <p:nvPr/>
          </p:nvSpPr>
          <p:spPr bwMode="auto">
            <a:xfrm>
              <a:off x="2083" y="3096"/>
              <a:ext cx="76"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41"/>
            <p:cNvSpPr>
              <a:spLocks/>
            </p:cNvSpPr>
            <p:nvPr/>
          </p:nvSpPr>
          <p:spPr bwMode="auto">
            <a:xfrm>
              <a:off x="2159" y="3096"/>
              <a:ext cx="73"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42"/>
            <p:cNvSpPr>
              <a:spLocks/>
            </p:cNvSpPr>
            <p:nvPr/>
          </p:nvSpPr>
          <p:spPr bwMode="auto">
            <a:xfrm>
              <a:off x="2232" y="3096"/>
              <a:ext cx="76"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43"/>
            <p:cNvSpPr>
              <a:spLocks/>
            </p:cNvSpPr>
            <p:nvPr/>
          </p:nvSpPr>
          <p:spPr bwMode="auto">
            <a:xfrm>
              <a:off x="2308" y="3096"/>
              <a:ext cx="73" cy="68"/>
            </a:xfrm>
            <a:custGeom>
              <a:avLst/>
              <a:gdLst>
                <a:gd name="T0" fmla="*/ 31 w 31"/>
                <a:gd name="T1" fmla="*/ 15 h 29"/>
                <a:gd name="T2" fmla="*/ 15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5"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44"/>
            <p:cNvSpPr>
              <a:spLocks/>
            </p:cNvSpPr>
            <p:nvPr/>
          </p:nvSpPr>
          <p:spPr bwMode="auto">
            <a:xfrm>
              <a:off x="2381" y="3096"/>
              <a:ext cx="73" cy="68"/>
            </a:xfrm>
            <a:custGeom>
              <a:avLst/>
              <a:gdLst>
                <a:gd name="T0" fmla="*/ 31 w 31"/>
                <a:gd name="T1" fmla="*/ 15 h 29"/>
                <a:gd name="T2" fmla="*/ 16 w 31"/>
                <a:gd name="T3" fmla="*/ 29 h 29"/>
                <a:gd name="T4" fmla="*/ 0 w 31"/>
                <a:gd name="T5" fmla="*/ 15 h 29"/>
                <a:gd name="T6" fmla="*/ 0 w 31"/>
                <a:gd name="T7" fmla="*/ 0 h 29"/>
                <a:gd name="T8" fmla="*/ 31 w 31"/>
                <a:gd name="T9" fmla="*/ 0 h 29"/>
                <a:gd name="T10" fmla="*/ 31 w 31"/>
                <a:gd name="T11" fmla="*/ 15 h 29"/>
              </a:gdLst>
              <a:ahLst/>
              <a:cxnLst>
                <a:cxn ang="0">
                  <a:pos x="T0" y="T1"/>
                </a:cxn>
                <a:cxn ang="0">
                  <a:pos x="T2" y="T3"/>
                </a:cxn>
                <a:cxn ang="0">
                  <a:pos x="T4" y="T5"/>
                </a:cxn>
                <a:cxn ang="0">
                  <a:pos x="T6" y="T7"/>
                </a:cxn>
                <a:cxn ang="0">
                  <a:pos x="T8" y="T9"/>
                </a:cxn>
                <a:cxn ang="0">
                  <a:pos x="T10" y="T11"/>
                </a:cxn>
              </a:cxnLst>
              <a:rect l="0" t="0" r="r" b="b"/>
              <a:pathLst>
                <a:path w="31" h="29">
                  <a:moveTo>
                    <a:pt x="31" y="15"/>
                  </a:moveTo>
                  <a:cubicBezTo>
                    <a:pt x="31" y="23"/>
                    <a:pt x="24" y="29"/>
                    <a:pt x="16" y="29"/>
                  </a:cubicBezTo>
                  <a:cubicBezTo>
                    <a:pt x="7" y="29"/>
                    <a:pt x="0" y="23"/>
                    <a:pt x="0" y="15"/>
                  </a:cubicBezTo>
                  <a:cubicBezTo>
                    <a:pt x="0" y="13"/>
                    <a:pt x="0" y="0"/>
                    <a:pt x="0" y="0"/>
                  </a:cubicBezTo>
                  <a:cubicBezTo>
                    <a:pt x="31" y="0"/>
                    <a:pt x="31" y="0"/>
                    <a:pt x="31" y="0"/>
                  </a:cubicBezTo>
                  <a:cubicBezTo>
                    <a:pt x="31" y="0"/>
                    <a:pt x="31" y="8"/>
                    <a:pt x="31" y="15"/>
                  </a:cubicBezTo>
                  <a:close/>
                </a:path>
              </a:pathLst>
            </a:custGeom>
            <a:solidFill>
              <a:srgbClr val="CE9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45"/>
            <p:cNvSpPr>
              <a:spLocks/>
            </p:cNvSpPr>
            <p:nvPr/>
          </p:nvSpPr>
          <p:spPr bwMode="auto">
            <a:xfrm>
              <a:off x="2454" y="3096"/>
              <a:ext cx="76" cy="68"/>
            </a:xfrm>
            <a:custGeom>
              <a:avLst/>
              <a:gdLst>
                <a:gd name="T0" fmla="*/ 32 w 32"/>
                <a:gd name="T1" fmla="*/ 15 h 29"/>
                <a:gd name="T2" fmla="*/ 16 w 32"/>
                <a:gd name="T3" fmla="*/ 29 h 29"/>
                <a:gd name="T4" fmla="*/ 0 w 32"/>
                <a:gd name="T5" fmla="*/ 15 h 29"/>
                <a:gd name="T6" fmla="*/ 0 w 32"/>
                <a:gd name="T7" fmla="*/ 0 h 29"/>
                <a:gd name="T8" fmla="*/ 32 w 32"/>
                <a:gd name="T9" fmla="*/ 0 h 29"/>
                <a:gd name="T10" fmla="*/ 32 w 32"/>
                <a:gd name="T11" fmla="*/ 15 h 29"/>
              </a:gdLst>
              <a:ahLst/>
              <a:cxnLst>
                <a:cxn ang="0">
                  <a:pos x="T0" y="T1"/>
                </a:cxn>
                <a:cxn ang="0">
                  <a:pos x="T2" y="T3"/>
                </a:cxn>
                <a:cxn ang="0">
                  <a:pos x="T4" y="T5"/>
                </a:cxn>
                <a:cxn ang="0">
                  <a:pos x="T6" y="T7"/>
                </a:cxn>
                <a:cxn ang="0">
                  <a:pos x="T8" y="T9"/>
                </a:cxn>
                <a:cxn ang="0">
                  <a:pos x="T10" y="T11"/>
                </a:cxn>
              </a:cxnLst>
              <a:rect l="0" t="0" r="r" b="b"/>
              <a:pathLst>
                <a:path w="32" h="29">
                  <a:moveTo>
                    <a:pt x="32" y="15"/>
                  </a:moveTo>
                  <a:cubicBezTo>
                    <a:pt x="32" y="23"/>
                    <a:pt x="25" y="29"/>
                    <a:pt x="16" y="29"/>
                  </a:cubicBezTo>
                  <a:cubicBezTo>
                    <a:pt x="7" y="29"/>
                    <a:pt x="0" y="23"/>
                    <a:pt x="0" y="15"/>
                  </a:cubicBezTo>
                  <a:cubicBezTo>
                    <a:pt x="0" y="13"/>
                    <a:pt x="0" y="0"/>
                    <a:pt x="0" y="0"/>
                  </a:cubicBezTo>
                  <a:cubicBezTo>
                    <a:pt x="32" y="0"/>
                    <a:pt x="32" y="0"/>
                    <a:pt x="32" y="0"/>
                  </a:cubicBezTo>
                  <a:cubicBezTo>
                    <a:pt x="32" y="0"/>
                    <a:pt x="32" y="8"/>
                    <a:pt x="32" y="15"/>
                  </a:cubicBezTo>
                  <a:close/>
                </a:path>
              </a:pathLst>
            </a:custGeom>
            <a:solidFill>
              <a:srgbClr val="664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246"/>
            <p:cNvSpPr>
              <a:spLocks noChangeArrowheads="1"/>
            </p:cNvSpPr>
            <p:nvPr/>
          </p:nvSpPr>
          <p:spPr bwMode="auto">
            <a:xfrm>
              <a:off x="1267" y="3055"/>
              <a:ext cx="1263" cy="41"/>
            </a:xfrm>
            <a:prstGeom prst="rect">
              <a:avLst/>
            </a:prstGeom>
            <a:solidFill>
              <a:srgbClr val="F3DB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48"/>
            <p:cNvSpPr>
              <a:spLocks noEditPoints="1"/>
            </p:cNvSpPr>
            <p:nvPr/>
          </p:nvSpPr>
          <p:spPr bwMode="auto">
            <a:xfrm>
              <a:off x="1959" y="353"/>
              <a:ext cx="1490" cy="1015"/>
            </a:xfrm>
            <a:custGeom>
              <a:avLst/>
              <a:gdLst>
                <a:gd name="T0" fmla="*/ 558 w 630"/>
                <a:gd name="T1" fmla="*/ 141 h 429"/>
                <a:gd name="T2" fmla="*/ 559 w 630"/>
                <a:gd name="T3" fmla="*/ 122 h 429"/>
                <a:gd name="T4" fmla="*/ 437 w 630"/>
                <a:gd name="T5" fmla="*/ 0 h 429"/>
                <a:gd name="T6" fmla="*/ 316 w 630"/>
                <a:gd name="T7" fmla="*/ 100 h 429"/>
                <a:gd name="T8" fmla="*/ 302 w 630"/>
                <a:gd name="T9" fmla="*/ 99 h 429"/>
                <a:gd name="T10" fmla="*/ 223 w 630"/>
                <a:gd name="T11" fmla="*/ 156 h 429"/>
                <a:gd name="T12" fmla="*/ 144 w 630"/>
                <a:gd name="T13" fmla="*/ 99 h 429"/>
                <a:gd name="T14" fmla="*/ 61 w 630"/>
                <a:gd name="T15" fmla="*/ 182 h 429"/>
                <a:gd name="T16" fmla="*/ 65 w 630"/>
                <a:gd name="T17" fmla="*/ 208 h 429"/>
                <a:gd name="T18" fmla="*/ 0 w 630"/>
                <a:gd name="T19" fmla="*/ 289 h 429"/>
                <a:gd name="T20" fmla="*/ 83 w 630"/>
                <a:gd name="T21" fmla="*/ 372 h 429"/>
                <a:gd name="T22" fmla="*/ 129 w 630"/>
                <a:gd name="T23" fmla="*/ 358 h 429"/>
                <a:gd name="T24" fmla="*/ 241 w 630"/>
                <a:gd name="T25" fmla="*/ 429 h 429"/>
                <a:gd name="T26" fmla="*/ 348 w 630"/>
                <a:gd name="T27" fmla="*/ 365 h 429"/>
                <a:gd name="T28" fmla="*/ 424 w 630"/>
                <a:gd name="T29" fmla="*/ 403 h 429"/>
                <a:gd name="T30" fmla="*/ 520 w 630"/>
                <a:gd name="T31" fmla="*/ 307 h 429"/>
                <a:gd name="T32" fmla="*/ 520 w 630"/>
                <a:gd name="T33" fmla="*/ 302 h 429"/>
                <a:gd name="T34" fmla="*/ 547 w 630"/>
                <a:gd name="T35" fmla="*/ 307 h 429"/>
                <a:gd name="T36" fmla="*/ 630 w 630"/>
                <a:gd name="T37" fmla="*/ 224 h 429"/>
                <a:gd name="T38" fmla="*/ 558 w 630"/>
                <a:gd name="T39" fmla="*/ 141 h 429"/>
                <a:gd name="T40" fmla="*/ 372 w 630"/>
                <a:gd name="T41" fmla="*/ 226 h 429"/>
                <a:gd name="T42" fmla="*/ 372 w 630"/>
                <a:gd name="T43" fmla="*/ 227 h 429"/>
                <a:gd name="T44" fmla="*/ 372 w 630"/>
                <a:gd name="T45" fmla="*/ 227 h 429"/>
                <a:gd name="T46" fmla="*/ 372 w 630"/>
                <a:gd name="T47" fmla="*/ 22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0" h="429">
                  <a:moveTo>
                    <a:pt x="558" y="141"/>
                  </a:moveTo>
                  <a:cubicBezTo>
                    <a:pt x="559" y="135"/>
                    <a:pt x="559" y="129"/>
                    <a:pt x="559" y="122"/>
                  </a:cubicBezTo>
                  <a:cubicBezTo>
                    <a:pt x="559" y="55"/>
                    <a:pt x="504" y="0"/>
                    <a:pt x="437" y="0"/>
                  </a:cubicBezTo>
                  <a:cubicBezTo>
                    <a:pt x="376" y="0"/>
                    <a:pt x="327" y="43"/>
                    <a:pt x="316" y="100"/>
                  </a:cubicBezTo>
                  <a:cubicBezTo>
                    <a:pt x="311" y="99"/>
                    <a:pt x="307" y="99"/>
                    <a:pt x="302" y="99"/>
                  </a:cubicBezTo>
                  <a:cubicBezTo>
                    <a:pt x="265" y="99"/>
                    <a:pt x="234" y="123"/>
                    <a:pt x="223" y="156"/>
                  </a:cubicBezTo>
                  <a:cubicBezTo>
                    <a:pt x="212" y="123"/>
                    <a:pt x="181" y="99"/>
                    <a:pt x="144" y="99"/>
                  </a:cubicBezTo>
                  <a:cubicBezTo>
                    <a:pt x="98" y="99"/>
                    <a:pt x="61" y="136"/>
                    <a:pt x="61" y="182"/>
                  </a:cubicBezTo>
                  <a:cubicBezTo>
                    <a:pt x="61" y="191"/>
                    <a:pt x="62" y="199"/>
                    <a:pt x="65" y="208"/>
                  </a:cubicBezTo>
                  <a:cubicBezTo>
                    <a:pt x="28" y="216"/>
                    <a:pt x="0" y="249"/>
                    <a:pt x="0" y="289"/>
                  </a:cubicBezTo>
                  <a:cubicBezTo>
                    <a:pt x="0" y="334"/>
                    <a:pt x="38" y="372"/>
                    <a:pt x="83" y="372"/>
                  </a:cubicBezTo>
                  <a:cubicBezTo>
                    <a:pt x="100" y="372"/>
                    <a:pt x="116" y="367"/>
                    <a:pt x="129" y="358"/>
                  </a:cubicBezTo>
                  <a:cubicBezTo>
                    <a:pt x="149" y="400"/>
                    <a:pt x="191" y="429"/>
                    <a:pt x="241" y="429"/>
                  </a:cubicBezTo>
                  <a:cubicBezTo>
                    <a:pt x="287" y="429"/>
                    <a:pt x="328" y="403"/>
                    <a:pt x="348" y="365"/>
                  </a:cubicBezTo>
                  <a:cubicBezTo>
                    <a:pt x="366" y="388"/>
                    <a:pt x="393" y="403"/>
                    <a:pt x="424" y="403"/>
                  </a:cubicBezTo>
                  <a:cubicBezTo>
                    <a:pt x="477" y="403"/>
                    <a:pt x="520" y="360"/>
                    <a:pt x="520" y="307"/>
                  </a:cubicBezTo>
                  <a:cubicBezTo>
                    <a:pt x="520" y="305"/>
                    <a:pt x="520" y="304"/>
                    <a:pt x="520" y="302"/>
                  </a:cubicBezTo>
                  <a:cubicBezTo>
                    <a:pt x="528" y="305"/>
                    <a:pt x="537" y="307"/>
                    <a:pt x="547" y="307"/>
                  </a:cubicBezTo>
                  <a:cubicBezTo>
                    <a:pt x="593" y="307"/>
                    <a:pt x="630" y="270"/>
                    <a:pt x="630" y="224"/>
                  </a:cubicBezTo>
                  <a:cubicBezTo>
                    <a:pt x="630" y="182"/>
                    <a:pt x="598" y="147"/>
                    <a:pt x="558" y="141"/>
                  </a:cubicBezTo>
                  <a:close/>
                  <a:moveTo>
                    <a:pt x="372" y="226"/>
                  </a:moveTo>
                  <a:cubicBezTo>
                    <a:pt x="372" y="226"/>
                    <a:pt x="372" y="227"/>
                    <a:pt x="372" y="227"/>
                  </a:cubicBezTo>
                  <a:cubicBezTo>
                    <a:pt x="372" y="227"/>
                    <a:pt x="372" y="227"/>
                    <a:pt x="372" y="227"/>
                  </a:cubicBezTo>
                  <a:cubicBezTo>
                    <a:pt x="372" y="227"/>
                    <a:pt x="372" y="227"/>
                    <a:pt x="372" y="2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250"/>
            <p:cNvSpPr>
              <a:spLocks noChangeArrowheads="1"/>
            </p:cNvSpPr>
            <p:nvPr/>
          </p:nvSpPr>
          <p:spPr bwMode="auto">
            <a:xfrm>
              <a:off x="1364" y="3654"/>
              <a:ext cx="29" cy="24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251"/>
            <p:cNvSpPr>
              <a:spLocks noChangeArrowheads="1"/>
            </p:cNvSpPr>
            <p:nvPr/>
          </p:nvSpPr>
          <p:spPr bwMode="auto">
            <a:xfrm>
              <a:off x="1357" y="3651"/>
              <a:ext cx="43" cy="36"/>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252"/>
            <p:cNvSpPr>
              <a:spLocks noChangeArrowheads="1"/>
            </p:cNvSpPr>
            <p:nvPr/>
          </p:nvSpPr>
          <p:spPr bwMode="auto">
            <a:xfrm>
              <a:off x="2026" y="3656"/>
              <a:ext cx="26" cy="24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253"/>
            <p:cNvSpPr>
              <a:spLocks noChangeArrowheads="1"/>
            </p:cNvSpPr>
            <p:nvPr/>
          </p:nvSpPr>
          <p:spPr bwMode="auto">
            <a:xfrm>
              <a:off x="2017" y="3654"/>
              <a:ext cx="43" cy="33"/>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254"/>
            <p:cNvSpPr>
              <a:spLocks noChangeArrowheads="1"/>
            </p:cNvSpPr>
            <p:nvPr/>
          </p:nvSpPr>
          <p:spPr bwMode="auto">
            <a:xfrm>
              <a:off x="2686" y="3656"/>
              <a:ext cx="28" cy="249"/>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55"/>
            <p:cNvSpPr>
              <a:spLocks noChangeArrowheads="1"/>
            </p:cNvSpPr>
            <p:nvPr/>
          </p:nvSpPr>
          <p:spPr bwMode="auto">
            <a:xfrm>
              <a:off x="2679" y="3654"/>
              <a:ext cx="43" cy="35"/>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256"/>
            <p:cNvSpPr>
              <a:spLocks noChangeArrowheads="1"/>
            </p:cNvSpPr>
            <p:nvPr/>
          </p:nvSpPr>
          <p:spPr bwMode="auto">
            <a:xfrm>
              <a:off x="3346" y="3659"/>
              <a:ext cx="28" cy="24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257"/>
            <p:cNvSpPr>
              <a:spLocks noChangeArrowheads="1"/>
            </p:cNvSpPr>
            <p:nvPr/>
          </p:nvSpPr>
          <p:spPr bwMode="auto">
            <a:xfrm>
              <a:off x="3339" y="3656"/>
              <a:ext cx="42" cy="33"/>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258"/>
            <p:cNvSpPr>
              <a:spLocks noChangeArrowheads="1"/>
            </p:cNvSpPr>
            <p:nvPr/>
          </p:nvSpPr>
          <p:spPr bwMode="auto">
            <a:xfrm>
              <a:off x="4008" y="3659"/>
              <a:ext cx="26" cy="24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259"/>
            <p:cNvSpPr>
              <a:spLocks noChangeArrowheads="1"/>
            </p:cNvSpPr>
            <p:nvPr/>
          </p:nvSpPr>
          <p:spPr bwMode="auto">
            <a:xfrm>
              <a:off x="3998" y="3656"/>
              <a:ext cx="43" cy="36"/>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260"/>
            <p:cNvSpPr>
              <a:spLocks noChangeArrowheads="1"/>
            </p:cNvSpPr>
            <p:nvPr/>
          </p:nvSpPr>
          <p:spPr bwMode="auto">
            <a:xfrm>
              <a:off x="4668" y="3661"/>
              <a:ext cx="28" cy="24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261"/>
            <p:cNvSpPr>
              <a:spLocks noChangeArrowheads="1"/>
            </p:cNvSpPr>
            <p:nvPr/>
          </p:nvSpPr>
          <p:spPr bwMode="auto">
            <a:xfrm>
              <a:off x="4660" y="3659"/>
              <a:ext cx="43" cy="33"/>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262"/>
            <p:cNvSpPr>
              <a:spLocks noChangeArrowheads="1"/>
            </p:cNvSpPr>
            <p:nvPr/>
          </p:nvSpPr>
          <p:spPr bwMode="auto">
            <a:xfrm>
              <a:off x="5327" y="3661"/>
              <a:ext cx="29" cy="24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263"/>
            <p:cNvSpPr>
              <a:spLocks noChangeArrowheads="1"/>
            </p:cNvSpPr>
            <p:nvPr/>
          </p:nvSpPr>
          <p:spPr bwMode="auto">
            <a:xfrm>
              <a:off x="5320" y="3659"/>
              <a:ext cx="43" cy="35"/>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264"/>
            <p:cNvSpPr>
              <a:spLocks noChangeArrowheads="1"/>
            </p:cNvSpPr>
            <p:nvPr/>
          </p:nvSpPr>
          <p:spPr bwMode="auto">
            <a:xfrm>
              <a:off x="5989" y="3661"/>
              <a:ext cx="26" cy="24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265"/>
            <p:cNvSpPr>
              <a:spLocks noChangeArrowheads="1"/>
            </p:cNvSpPr>
            <p:nvPr/>
          </p:nvSpPr>
          <p:spPr bwMode="auto">
            <a:xfrm>
              <a:off x="5980" y="3661"/>
              <a:ext cx="42" cy="33"/>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266"/>
            <p:cNvSpPr>
              <a:spLocks noChangeArrowheads="1"/>
            </p:cNvSpPr>
            <p:nvPr/>
          </p:nvSpPr>
          <p:spPr bwMode="auto">
            <a:xfrm>
              <a:off x="6649" y="3663"/>
              <a:ext cx="28" cy="249"/>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267"/>
            <p:cNvSpPr>
              <a:spLocks noChangeArrowheads="1"/>
            </p:cNvSpPr>
            <p:nvPr/>
          </p:nvSpPr>
          <p:spPr bwMode="auto">
            <a:xfrm>
              <a:off x="6642" y="3661"/>
              <a:ext cx="42" cy="35"/>
            </a:xfrm>
            <a:prstGeom prst="rect">
              <a:avLst/>
            </a:prstGeom>
            <a:solidFill>
              <a:srgbClr val="3737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68"/>
            <p:cNvSpPr>
              <a:spLocks/>
            </p:cNvSpPr>
            <p:nvPr/>
          </p:nvSpPr>
          <p:spPr bwMode="auto">
            <a:xfrm>
              <a:off x="655" y="3900"/>
              <a:ext cx="6448" cy="177"/>
            </a:xfrm>
            <a:custGeom>
              <a:avLst/>
              <a:gdLst>
                <a:gd name="T0" fmla="*/ 6245 w 6448"/>
                <a:gd name="T1" fmla="*/ 177 h 177"/>
                <a:gd name="T2" fmla="*/ 161 w 6448"/>
                <a:gd name="T3" fmla="*/ 177 h 177"/>
                <a:gd name="T4" fmla="*/ 0 w 6448"/>
                <a:gd name="T5" fmla="*/ 0 h 177"/>
                <a:gd name="T6" fmla="*/ 6448 w 6448"/>
                <a:gd name="T7" fmla="*/ 0 h 177"/>
                <a:gd name="T8" fmla="*/ 6245 w 6448"/>
                <a:gd name="T9" fmla="*/ 177 h 177"/>
              </a:gdLst>
              <a:ahLst/>
              <a:cxnLst>
                <a:cxn ang="0">
                  <a:pos x="T0" y="T1"/>
                </a:cxn>
                <a:cxn ang="0">
                  <a:pos x="T2" y="T3"/>
                </a:cxn>
                <a:cxn ang="0">
                  <a:pos x="T4" y="T5"/>
                </a:cxn>
                <a:cxn ang="0">
                  <a:pos x="T6" y="T7"/>
                </a:cxn>
                <a:cxn ang="0">
                  <a:pos x="T8" y="T9"/>
                </a:cxn>
              </a:cxnLst>
              <a:rect l="0" t="0" r="r" b="b"/>
              <a:pathLst>
                <a:path w="6448" h="177">
                  <a:moveTo>
                    <a:pt x="6245" y="177"/>
                  </a:moveTo>
                  <a:lnTo>
                    <a:pt x="161" y="177"/>
                  </a:lnTo>
                  <a:lnTo>
                    <a:pt x="0" y="0"/>
                  </a:lnTo>
                  <a:lnTo>
                    <a:pt x="6448" y="0"/>
                  </a:lnTo>
                  <a:lnTo>
                    <a:pt x="6245" y="177"/>
                  </a:lnTo>
                  <a:close/>
                </a:path>
              </a:pathLst>
            </a:custGeom>
            <a:solidFill>
              <a:srgbClr val="417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69"/>
            <p:cNvSpPr>
              <a:spLocks/>
            </p:cNvSpPr>
            <p:nvPr/>
          </p:nvSpPr>
          <p:spPr bwMode="auto">
            <a:xfrm>
              <a:off x="2918" y="2719"/>
              <a:ext cx="210" cy="1181"/>
            </a:xfrm>
            <a:custGeom>
              <a:avLst/>
              <a:gdLst>
                <a:gd name="T0" fmla="*/ 88 w 89"/>
                <a:gd name="T1" fmla="*/ 39 h 499"/>
                <a:gd name="T2" fmla="*/ 44 w 89"/>
                <a:gd name="T3" fmla="*/ 0 h 499"/>
                <a:gd name="T4" fmla="*/ 0 w 89"/>
                <a:gd name="T5" fmla="*/ 44 h 499"/>
                <a:gd name="T6" fmla="*/ 73 w 89"/>
                <a:gd name="T7" fmla="*/ 44 h 499"/>
                <a:gd name="T8" fmla="*/ 73 w 89"/>
                <a:gd name="T9" fmla="*/ 499 h 499"/>
                <a:gd name="T10" fmla="*/ 89 w 89"/>
                <a:gd name="T11" fmla="*/ 499 h 499"/>
                <a:gd name="T12" fmla="*/ 89 w 89"/>
                <a:gd name="T13" fmla="*/ 39 h 499"/>
                <a:gd name="T14" fmla="*/ 88 w 89"/>
                <a:gd name="T15" fmla="*/ 39 h 4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499">
                  <a:moveTo>
                    <a:pt x="88" y="39"/>
                  </a:moveTo>
                  <a:cubicBezTo>
                    <a:pt x="86" y="17"/>
                    <a:pt x="67" y="0"/>
                    <a:pt x="44" y="0"/>
                  </a:cubicBezTo>
                  <a:cubicBezTo>
                    <a:pt x="20" y="0"/>
                    <a:pt x="0" y="19"/>
                    <a:pt x="0" y="44"/>
                  </a:cubicBezTo>
                  <a:cubicBezTo>
                    <a:pt x="21" y="44"/>
                    <a:pt x="52" y="44"/>
                    <a:pt x="73" y="44"/>
                  </a:cubicBezTo>
                  <a:cubicBezTo>
                    <a:pt x="73" y="499"/>
                    <a:pt x="73" y="499"/>
                    <a:pt x="73" y="499"/>
                  </a:cubicBezTo>
                  <a:cubicBezTo>
                    <a:pt x="89" y="499"/>
                    <a:pt x="89" y="499"/>
                    <a:pt x="89" y="499"/>
                  </a:cubicBezTo>
                  <a:cubicBezTo>
                    <a:pt x="89" y="39"/>
                    <a:pt x="89" y="39"/>
                    <a:pt x="89" y="39"/>
                  </a:cubicBezTo>
                  <a:lnTo>
                    <a:pt x="88" y="39"/>
                  </a:ln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70"/>
            <p:cNvSpPr>
              <a:spLocks/>
            </p:cNvSpPr>
            <p:nvPr/>
          </p:nvSpPr>
          <p:spPr bwMode="auto">
            <a:xfrm>
              <a:off x="6521" y="2719"/>
              <a:ext cx="208" cy="1181"/>
            </a:xfrm>
            <a:custGeom>
              <a:avLst/>
              <a:gdLst>
                <a:gd name="T0" fmla="*/ 88 w 88"/>
                <a:gd name="T1" fmla="*/ 39 h 499"/>
                <a:gd name="T2" fmla="*/ 44 w 88"/>
                <a:gd name="T3" fmla="*/ 0 h 499"/>
                <a:gd name="T4" fmla="*/ 0 w 88"/>
                <a:gd name="T5" fmla="*/ 44 h 499"/>
                <a:gd name="T6" fmla="*/ 73 w 88"/>
                <a:gd name="T7" fmla="*/ 44 h 499"/>
                <a:gd name="T8" fmla="*/ 73 w 88"/>
                <a:gd name="T9" fmla="*/ 499 h 499"/>
                <a:gd name="T10" fmla="*/ 88 w 88"/>
                <a:gd name="T11" fmla="*/ 499 h 499"/>
                <a:gd name="T12" fmla="*/ 88 w 88"/>
                <a:gd name="T13" fmla="*/ 39 h 499"/>
              </a:gdLst>
              <a:ahLst/>
              <a:cxnLst>
                <a:cxn ang="0">
                  <a:pos x="T0" y="T1"/>
                </a:cxn>
                <a:cxn ang="0">
                  <a:pos x="T2" y="T3"/>
                </a:cxn>
                <a:cxn ang="0">
                  <a:pos x="T4" y="T5"/>
                </a:cxn>
                <a:cxn ang="0">
                  <a:pos x="T6" y="T7"/>
                </a:cxn>
                <a:cxn ang="0">
                  <a:pos x="T8" y="T9"/>
                </a:cxn>
                <a:cxn ang="0">
                  <a:pos x="T10" y="T11"/>
                </a:cxn>
                <a:cxn ang="0">
                  <a:pos x="T12" y="T13"/>
                </a:cxn>
              </a:cxnLst>
              <a:rect l="0" t="0" r="r" b="b"/>
              <a:pathLst>
                <a:path w="88" h="499">
                  <a:moveTo>
                    <a:pt x="88" y="39"/>
                  </a:moveTo>
                  <a:cubicBezTo>
                    <a:pt x="86" y="17"/>
                    <a:pt x="67" y="0"/>
                    <a:pt x="44" y="0"/>
                  </a:cubicBezTo>
                  <a:cubicBezTo>
                    <a:pt x="20" y="0"/>
                    <a:pt x="0" y="19"/>
                    <a:pt x="0" y="44"/>
                  </a:cubicBezTo>
                  <a:cubicBezTo>
                    <a:pt x="21" y="44"/>
                    <a:pt x="52" y="44"/>
                    <a:pt x="73" y="44"/>
                  </a:cubicBezTo>
                  <a:cubicBezTo>
                    <a:pt x="73" y="499"/>
                    <a:pt x="73" y="499"/>
                    <a:pt x="73" y="499"/>
                  </a:cubicBezTo>
                  <a:cubicBezTo>
                    <a:pt x="88" y="499"/>
                    <a:pt x="88" y="499"/>
                    <a:pt x="88" y="499"/>
                  </a:cubicBezTo>
                  <a:cubicBezTo>
                    <a:pt x="88" y="39"/>
                    <a:pt x="88" y="39"/>
                    <a:pt x="88" y="39"/>
                  </a:cubicBez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71"/>
            <p:cNvSpPr>
              <a:spLocks/>
            </p:cNvSpPr>
            <p:nvPr/>
          </p:nvSpPr>
          <p:spPr bwMode="auto">
            <a:xfrm>
              <a:off x="4708" y="2719"/>
              <a:ext cx="208" cy="1183"/>
            </a:xfrm>
            <a:custGeom>
              <a:avLst/>
              <a:gdLst>
                <a:gd name="T0" fmla="*/ 88 w 88"/>
                <a:gd name="T1" fmla="*/ 40 h 500"/>
                <a:gd name="T2" fmla="*/ 44 w 88"/>
                <a:gd name="T3" fmla="*/ 0 h 500"/>
                <a:gd name="T4" fmla="*/ 0 w 88"/>
                <a:gd name="T5" fmla="*/ 44 h 500"/>
                <a:gd name="T6" fmla="*/ 72 w 88"/>
                <a:gd name="T7" fmla="*/ 44 h 500"/>
                <a:gd name="T8" fmla="*/ 72 w 88"/>
                <a:gd name="T9" fmla="*/ 500 h 500"/>
                <a:gd name="T10" fmla="*/ 88 w 88"/>
                <a:gd name="T11" fmla="*/ 500 h 500"/>
                <a:gd name="T12" fmla="*/ 88 w 88"/>
                <a:gd name="T13" fmla="*/ 40 h 500"/>
              </a:gdLst>
              <a:ahLst/>
              <a:cxnLst>
                <a:cxn ang="0">
                  <a:pos x="T0" y="T1"/>
                </a:cxn>
                <a:cxn ang="0">
                  <a:pos x="T2" y="T3"/>
                </a:cxn>
                <a:cxn ang="0">
                  <a:pos x="T4" y="T5"/>
                </a:cxn>
                <a:cxn ang="0">
                  <a:pos x="T6" y="T7"/>
                </a:cxn>
                <a:cxn ang="0">
                  <a:pos x="T8" y="T9"/>
                </a:cxn>
                <a:cxn ang="0">
                  <a:pos x="T10" y="T11"/>
                </a:cxn>
                <a:cxn ang="0">
                  <a:pos x="T12" y="T13"/>
                </a:cxn>
              </a:cxnLst>
              <a:rect l="0" t="0" r="r" b="b"/>
              <a:pathLst>
                <a:path w="88" h="500">
                  <a:moveTo>
                    <a:pt x="88" y="40"/>
                  </a:moveTo>
                  <a:cubicBezTo>
                    <a:pt x="85" y="18"/>
                    <a:pt x="67" y="0"/>
                    <a:pt x="44" y="0"/>
                  </a:cubicBezTo>
                  <a:cubicBezTo>
                    <a:pt x="19" y="0"/>
                    <a:pt x="0" y="20"/>
                    <a:pt x="0" y="44"/>
                  </a:cubicBezTo>
                  <a:cubicBezTo>
                    <a:pt x="20" y="44"/>
                    <a:pt x="51" y="44"/>
                    <a:pt x="72" y="44"/>
                  </a:cubicBezTo>
                  <a:cubicBezTo>
                    <a:pt x="72" y="500"/>
                    <a:pt x="72" y="500"/>
                    <a:pt x="72" y="500"/>
                  </a:cubicBezTo>
                  <a:cubicBezTo>
                    <a:pt x="88" y="500"/>
                    <a:pt x="88" y="500"/>
                    <a:pt x="88" y="500"/>
                  </a:cubicBezTo>
                  <a:cubicBezTo>
                    <a:pt x="88" y="40"/>
                    <a:pt x="88" y="40"/>
                    <a:pt x="88" y="40"/>
                  </a:cubicBez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72"/>
            <p:cNvSpPr>
              <a:spLocks/>
            </p:cNvSpPr>
            <p:nvPr/>
          </p:nvSpPr>
          <p:spPr bwMode="auto">
            <a:xfrm>
              <a:off x="1130" y="2719"/>
              <a:ext cx="211" cy="1183"/>
            </a:xfrm>
            <a:custGeom>
              <a:avLst/>
              <a:gdLst>
                <a:gd name="T0" fmla="*/ 88 w 89"/>
                <a:gd name="T1" fmla="*/ 40 h 500"/>
                <a:gd name="T2" fmla="*/ 44 w 89"/>
                <a:gd name="T3" fmla="*/ 0 h 500"/>
                <a:gd name="T4" fmla="*/ 0 w 89"/>
                <a:gd name="T5" fmla="*/ 45 h 500"/>
                <a:gd name="T6" fmla="*/ 73 w 89"/>
                <a:gd name="T7" fmla="*/ 45 h 500"/>
                <a:gd name="T8" fmla="*/ 73 w 89"/>
                <a:gd name="T9" fmla="*/ 500 h 500"/>
                <a:gd name="T10" fmla="*/ 89 w 89"/>
                <a:gd name="T11" fmla="*/ 500 h 500"/>
                <a:gd name="T12" fmla="*/ 89 w 89"/>
                <a:gd name="T13" fmla="*/ 40 h 500"/>
                <a:gd name="T14" fmla="*/ 88 w 89"/>
                <a:gd name="T15" fmla="*/ 40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00">
                  <a:moveTo>
                    <a:pt x="88" y="40"/>
                  </a:moveTo>
                  <a:cubicBezTo>
                    <a:pt x="86" y="18"/>
                    <a:pt x="67" y="0"/>
                    <a:pt x="44" y="0"/>
                  </a:cubicBezTo>
                  <a:cubicBezTo>
                    <a:pt x="20" y="0"/>
                    <a:pt x="0" y="20"/>
                    <a:pt x="0" y="45"/>
                  </a:cubicBezTo>
                  <a:cubicBezTo>
                    <a:pt x="21" y="45"/>
                    <a:pt x="52" y="45"/>
                    <a:pt x="73" y="45"/>
                  </a:cubicBezTo>
                  <a:cubicBezTo>
                    <a:pt x="73" y="500"/>
                    <a:pt x="73" y="500"/>
                    <a:pt x="73" y="500"/>
                  </a:cubicBezTo>
                  <a:cubicBezTo>
                    <a:pt x="89" y="500"/>
                    <a:pt x="89" y="500"/>
                    <a:pt x="89" y="500"/>
                  </a:cubicBezTo>
                  <a:cubicBezTo>
                    <a:pt x="89" y="40"/>
                    <a:pt x="89" y="40"/>
                    <a:pt x="89" y="40"/>
                  </a:cubicBezTo>
                  <a:lnTo>
                    <a:pt x="88" y="40"/>
                  </a:ln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73"/>
            <p:cNvSpPr>
              <a:spLocks noEditPoints="1"/>
            </p:cNvSpPr>
            <p:nvPr/>
          </p:nvSpPr>
          <p:spPr bwMode="auto">
            <a:xfrm>
              <a:off x="1471" y="3590"/>
              <a:ext cx="257" cy="312"/>
            </a:xfrm>
            <a:custGeom>
              <a:avLst/>
              <a:gdLst>
                <a:gd name="T0" fmla="*/ 69 w 109"/>
                <a:gd name="T1" fmla="*/ 47 h 132"/>
                <a:gd name="T2" fmla="*/ 85 w 109"/>
                <a:gd name="T3" fmla="*/ 9 h 132"/>
                <a:gd name="T4" fmla="*/ 89 w 109"/>
                <a:gd name="T5" fmla="*/ 6 h 132"/>
                <a:gd name="T6" fmla="*/ 89 w 109"/>
                <a:gd name="T7" fmla="*/ 8 h 132"/>
                <a:gd name="T8" fmla="*/ 89 w 109"/>
                <a:gd name="T9" fmla="*/ 0 h 132"/>
                <a:gd name="T10" fmla="*/ 78 w 109"/>
                <a:gd name="T11" fmla="*/ 8 h 132"/>
                <a:gd name="T12" fmla="*/ 63 w 109"/>
                <a:gd name="T13" fmla="*/ 45 h 132"/>
                <a:gd name="T14" fmla="*/ 30 w 109"/>
                <a:gd name="T15" fmla="*/ 41 h 132"/>
                <a:gd name="T16" fmla="*/ 26 w 109"/>
                <a:gd name="T17" fmla="*/ 48 h 132"/>
                <a:gd name="T18" fmla="*/ 60 w 109"/>
                <a:gd name="T19" fmla="*/ 51 h 132"/>
                <a:gd name="T20" fmla="*/ 59 w 109"/>
                <a:gd name="T21" fmla="*/ 54 h 132"/>
                <a:gd name="T22" fmla="*/ 41 w 109"/>
                <a:gd name="T23" fmla="*/ 51 h 132"/>
                <a:gd name="T24" fmla="*/ 0 w 109"/>
                <a:gd name="T25" fmla="*/ 92 h 132"/>
                <a:gd name="T26" fmla="*/ 41 w 109"/>
                <a:gd name="T27" fmla="*/ 132 h 132"/>
                <a:gd name="T28" fmla="*/ 82 w 109"/>
                <a:gd name="T29" fmla="*/ 92 h 132"/>
                <a:gd name="T30" fmla="*/ 65 w 109"/>
                <a:gd name="T31" fmla="*/ 58 h 132"/>
                <a:gd name="T32" fmla="*/ 67 w 109"/>
                <a:gd name="T33" fmla="*/ 54 h 132"/>
                <a:gd name="T34" fmla="*/ 75 w 109"/>
                <a:gd name="T35" fmla="*/ 60 h 132"/>
                <a:gd name="T36" fmla="*/ 87 w 109"/>
                <a:gd name="T37" fmla="*/ 92 h 132"/>
                <a:gd name="T38" fmla="*/ 93 w 109"/>
                <a:gd name="T39" fmla="*/ 92 h 132"/>
                <a:gd name="T40" fmla="*/ 89 w 109"/>
                <a:gd name="T41" fmla="*/ 70 h 132"/>
                <a:gd name="T42" fmla="*/ 107 w 109"/>
                <a:gd name="T43" fmla="*/ 89 h 132"/>
                <a:gd name="T44" fmla="*/ 109 w 109"/>
                <a:gd name="T45" fmla="*/ 96 h 132"/>
                <a:gd name="T46" fmla="*/ 109 w 109"/>
                <a:gd name="T47" fmla="*/ 82 h 132"/>
                <a:gd name="T48" fmla="*/ 69 w 109"/>
                <a:gd name="T49" fmla="*/ 47 h 132"/>
                <a:gd name="T50" fmla="*/ 75 w 109"/>
                <a:gd name="T51" fmla="*/ 92 h 132"/>
                <a:gd name="T52" fmla="*/ 41 w 109"/>
                <a:gd name="T53" fmla="*/ 125 h 132"/>
                <a:gd name="T54" fmla="*/ 8 w 109"/>
                <a:gd name="T55" fmla="*/ 92 h 132"/>
                <a:gd name="T56" fmla="*/ 41 w 109"/>
                <a:gd name="T57" fmla="*/ 58 h 132"/>
                <a:gd name="T58" fmla="*/ 55 w 109"/>
                <a:gd name="T59" fmla="*/ 61 h 132"/>
                <a:gd name="T60" fmla="*/ 38 w 109"/>
                <a:gd name="T61" fmla="*/ 89 h 132"/>
                <a:gd name="T62" fmla="*/ 44 w 109"/>
                <a:gd name="T63" fmla="*/ 94 h 132"/>
                <a:gd name="T64" fmla="*/ 62 w 109"/>
                <a:gd name="T65" fmla="*/ 65 h 132"/>
                <a:gd name="T66" fmla="*/ 75 w 109"/>
                <a:gd name="T67" fmla="*/ 9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132">
                  <a:moveTo>
                    <a:pt x="69" y="47"/>
                  </a:moveTo>
                  <a:cubicBezTo>
                    <a:pt x="70" y="45"/>
                    <a:pt x="78" y="25"/>
                    <a:pt x="85" y="9"/>
                  </a:cubicBezTo>
                  <a:cubicBezTo>
                    <a:pt x="86" y="6"/>
                    <a:pt x="87" y="6"/>
                    <a:pt x="89" y="6"/>
                  </a:cubicBezTo>
                  <a:cubicBezTo>
                    <a:pt x="89" y="8"/>
                    <a:pt x="89" y="8"/>
                    <a:pt x="89" y="8"/>
                  </a:cubicBezTo>
                  <a:cubicBezTo>
                    <a:pt x="89" y="0"/>
                    <a:pt x="89" y="0"/>
                    <a:pt x="89" y="0"/>
                  </a:cubicBezTo>
                  <a:cubicBezTo>
                    <a:pt x="81" y="0"/>
                    <a:pt x="78" y="8"/>
                    <a:pt x="78" y="8"/>
                  </a:cubicBezTo>
                  <a:cubicBezTo>
                    <a:pt x="73" y="19"/>
                    <a:pt x="69" y="31"/>
                    <a:pt x="63" y="45"/>
                  </a:cubicBezTo>
                  <a:cubicBezTo>
                    <a:pt x="47" y="38"/>
                    <a:pt x="32" y="41"/>
                    <a:pt x="30" y="41"/>
                  </a:cubicBezTo>
                  <a:cubicBezTo>
                    <a:pt x="22" y="42"/>
                    <a:pt x="20" y="48"/>
                    <a:pt x="26" y="48"/>
                  </a:cubicBezTo>
                  <a:cubicBezTo>
                    <a:pt x="50" y="45"/>
                    <a:pt x="60" y="51"/>
                    <a:pt x="60" y="51"/>
                  </a:cubicBezTo>
                  <a:cubicBezTo>
                    <a:pt x="60" y="51"/>
                    <a:pt x="59" y="53"/>
                    <a:pt x="59" y="54"/>
                  </a:cubicBezTo>
                  <a:cubicBezTo>
                    <a:pt x="53" y="52"/>
                    <a:pt x="48" y="51"/>
                    <a:pt x="41" y="51"/>
                  </a:cubicBezTo>
                  <a:cubicBezTo>
                    <a:pt x="19" y="51"/>
                    <a:pt x="0" y="69"/>
                    <a:pt x="0" y="92"/>
                  </a:cubicBezTo>
                  <a:cubicBezTo>
                    <a:pt x="0" y="114"/>
                    <a:pt x="19" y="132"/>
                    <a:pt x="41" y="132"/>
                  </a:cubicBezTo>
                  <a:cubicBezTo>
                    <a:pt x="64" y="132"/>
                    <a:pt x="82" y="114"/>
                    <a:pt x="82" y="92"/>
                  </a:cubicBezTo>
                  <a:cubicBezTo>
                    <a:pt x="82" y="78"/>
                    <a:pt x="76" y="66"/>
                    <a:pt x="65" y="58"/>
                  </a:cubicBezTo>
                  <a:cubicBezTo>
                    <a:pt x="66" y="57"/>
                    <a:pt x="66" y="56"/>
                    <a:pt x="67" y="54"/>
                  </a:cubicBezTo>
                  <a:cubicBezTo>
                    <a:pt x="70" y="56"/>
                    <a:pt x="75" y="60"/>
                    <a:pt x="75" y="60"/>
                  </a:cubicBezTo>
                  <a:cubicBezTo>
                    <a:pt x="75" y="60"/>
                    <a:pt x="89" y="72"/>
                    <a:pt x="87" y="92"/>
                  </a:cubicBezTo>
                  <a:cubicBezTo>
                    <a:pt x="86" y="96"/>
                    <a:pt x="91" y="98"/>
                    <a:pt x="93" y="92"/>
                  </a:cubicBezTo>
                  <a:cubicBezTo>
                    <a:pt x="94" y="86"/>
                    <a:pt x="93" y="75"/>
                    <a:pt x="89" y="70"/>
                  </a:cubicBezTo>
                  <a:cubicBezTo>
                    <a:pt x="89" y="70"/>
                    <a:pt x="101" y="78"/>
                    <a:pt x="107" y="89"/>
                  </a:cubicBezTo>
                  <a:cubicBezTo>
                    <a:pt x="107" y="92"/>
                    <a:pt x="107" y="94"/>
                    <a:pt x="109" y="96"/>
                  </a:cubicBezTo>
                  <a:cubicBezTo>
                    <a:pt x="109" y="82"/>
                    <a:pt x="109" y="82"/>
                    <a:pt x="109" y="82"/>
                  </a:cubicBezTo>
                  <a:cubicBezTo>
                    <a:pt x="105" y="77"/>
                    <a:pt x="94" y="63"/>
                    <a:pt x="69" y="47"/>
                  </a:cubicBezTo>
                  <a:close/>
                  <a:moveTo>
                    <a:pt x="75" y="92"/>
                  </a:moveTo>
                  <a:cubicBezTo>
                    <a:pt x="75" y="110"/>
                    <a:pt x="60" y="125"/>
                    <a:pt x="41" y="125"/>
                  </a:cubicBezTo>
                  <a:cubicBezTo>
                    <a:pt x="23" y="125"/>
                    <a:pt x="8" y="110"/>
                    <a:pt x="8" y="92"/>
                  </a:cubicBezTo>
                  <a:cubicBezTo>
                    <a:pt x="8" y="73"/>
                    <a:pt x="23" y="58"/>
                    <a:pt x="41" y="58"/>
                  </a:cubicBezTo>
                  <a:cubicBezTo>
                    <a:pt x="46" y="58"/>
                    <a:pt x="51" y="59"/>
                    <a:pt x="55" y="61"/>
                  </a:cubicBezTo>
                  <a:cubicBezTo>
                    <a:pt x="47" y="77"/>
                    <a:pt x="38" y="89"/>
                    <a:pt x="38" y="89"/>
                  </a:cubicBezTo>
                  <a:cubicBezTo>
                    <a:pt x="44" y="94"/>
                    <a:pt x="44" y="94"/>
                    <a:pt x="44" y="94"/>
                  </a:cubicBezTo>
                  <a:cubicBezTo>
                    <a:pt x="45" y="93"/>
                    <a:pt x="53" y="81"/>
                    <a:pt x="62" y="65"/>
                  </a:cubicBezTo>
                  <a:cubicBezTo>
                    <a:pt x="70" y="71"/>
                    <a:pt x="75" y="81"/>
                    <a:pt x="75" y="92"/>
                  </a:cubicBez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74"/>
            <p:cNvSpPr>
              <a:spLocks/>
            </p:cNvSpPr>
            <p:nvPr/>
          </p:nvSpPr>
          <p:spPr bwMode="auto">
            <a:xfrm>
              <a:off x="1717" y="3741"/>
              <a:ext cx="11" cy="10"/>
            </a:xfrm>
            <a:custGeom>
              <a:avLst/>
              <a:gdLst>
                <a:gd name="T0" fmla="*/ 2 w 5"/>
                <a:gd name="T1" fmla="*/ 0 h 4"/>
                <a:gd name="T2" fmla="*/ 2 w 5"/>
                <a:gd name="T3" fmla="*/ 4 h 4"/>
                <a:gd name="T4" fmla="*/ 5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0" y="1"/>
                    <a:pt x="1" y="4"/>
                    <a:pt x="2" y="4"/>
                  </a:cubicBezTo>
                  <a:cubicBezTo>
                    <a:pt x="3" y="4"/>
                    <a:pt x="4" y="4"/>
                    <a:pt x="5" y="4"/>
                  </a:cubicBezTo>
                  <a:cubicBezTo>
                    <a:pt x="5" y="0"/>
                    <a:pt x="5" y="0"/>
                    <a:pt x="5" y="0"/>
                  </a:cubicBezTo>
                  <a:cubicBezTo>
                    <a:pt x="3" y="0"/>
                    <a:pt x="2" y="0"/>
                    <a:pt x="2" y="0"/>
                  </a:cubicBezTo>
                  <a:close/>
                </a:path>
              </a:pathLst>
            </a:custGeom>
            <a:solidFill>
              <a:srgbClr val="F68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75"/>
            <p:cNvSpPr>
              <a:spLocks noEditPoints="1"/>
            </p:cNvSpPr>
            <p:nvPr/>
          </p:nvSpPr>
          <p:spPr bwMode="auto">
            <a:xfrm>
              <a:off x="1728" y="3630"/>
              <a:ext cx="253" cy="272"/>
            </a:xfrm>
            <a:custGeom>
              <a:avLst/>
              <a:gdLst>
                <a:gd name="T0" fmla="*/ 103 w 107"/>
                <a:gd name="T1" fmla="*/ 75 h 115"/>
                <a:gd name="T2" fmla="*/ 62 w 107"/>
                <a:gd name="T3" fmla="*/ 34 h 115"/>
                <a:gd name="T4" fmla="*/ 58 w 107"/>
                <a:gd name="T5" fmla="*/ 34 h 115"/>
                <a:gd name="T6" fmla="*/ 46 w 107"/>
                <a:gd name="T7" fmla="*/ 34 h 115"/>
                <a:gd name="T8" fmla="*/ 52 w 107"/>
                <a:gd name="T9" fmla="*/ 32 h 115"/>
                <a:gd name="T10" fmla="*/ 97 w 107"/>
                <a:gd name="T11" fmla="*/ 45 h 115"/>
                <a:gd name="T12" fmla="*/ 100 w 107"/>
                <a:gd name="T13" fmla="*/ 38 h 115"/>
                <a:gd name="T14" fmla="*/ 49 w 107"/>
                <a:gd name="T15" fmla="*/ 24 h 115"/>
                <a:gd name="T16" fmla="*/ 35 w 107"/>
                <a:gd name="T17" fmla="*/ 34 h 115"/>
                <a:gd name="T18" fmla="*/ 34 w 107"/>
                <a:gd name="T19" fmla="*/ 34 h 115"/>
                <a:gd name="T20" fmla="*/ 49 w 107"/>
                <a:gd name="T21" fmla="*/ 7 h 115"/>
                <a:gd name="T22" fmla="*/ 62 w 107"/>
                <a:gd name="T23" fmla="*/ 7 h 115"/>
                <a:gd name="T24" fmla="*/ 62 w 107"/>
                <a:gd name="T25" fmla="*/ 0 h 115"/>
                <a:gd name="T26" fmla="*/ 38 w 107"/>
                <a:gd name="T27" fmla="*/ 0 h 115"/>
                <a:gd name="T28" fmla="*/ 38 w 107"/>
                <a:gd name="T29" fmla="*/ 7 h 115"/>
                <a:gd name="T30" fmla="*/ 40 w 107"/>
                <a:gd name="T31" fmla="*/ 7 h 115"/>
                <a:gd name="T32" fmla="*/ 8 w 107"/>
                <a:gd name="T33" fmla="*/ 64 h 115"/>
                <a:gd name="T34" fmla="*/ 7 w 107"/>
                <a:gd name="T35" fmla="*/ 64 h 115"/>
                <a:gd name="T36" fmla="*/ 7 w 107"/>
                <a:gd name="T37" fmla="*/ 64 h 115"/>
                <a:gd name="T38" fmla="*/ 5 w 107"/>
                <a:gd name="T39" fmla="*/ 51 h 115"/>
                <a:gd name="T40" fmla="*/ 7 w 107"/>
                <a:gd name="T41" fmla="*/ 51 h 115"/>
                <a:gd name="T42" fmla="*/ 7 w 107"/>
                <a:gd name="T43" fmla="*/ 47 h 115"/>
                <a:gd name="T44" fmla="*/ 0 w 107"/>
                <a:gd name="T45" fmla="*/ 47 h 115"/>
                <a:gd name="T46" fmla="*/ 0 w 107"/>
                <a:gd name="T47" fmla="*/ 51 h 115"/>
                <a:gd name="T48" fmla="*/ 1 w 107"/>
                <a:gd name="T49" fmla="*/ 51 h 115"/>
                <a:gd name="T50" fmla="*/ 3 w 107"/>
                <a:gd name="T51" fmla="*/ 64 h 115"/>
                <a:gd name="T52" fmla="*/ 1 w 107"/>
                <a:gd name="T53" fmla="*/ 67 h 115"/>
                <a:gd name="T54" fmla="*/ 0 w 107"/>
                <a:gd name="T55" fmla="*/ 65 h 115"/>
                <a:gd name="T56" fmla="*/ 0 w 107"/>
                <a:gd name="T57" fmla="*/ 79 h 115"/>
                <a:gd name="T58" fmla="*/ 7 w 107"/>
                <a:gd name="T59" fmla="*/ 83 h 115"/>
                <a:gd name="T60" fmla="*/ 16 w 107"/>
                <a:gd name="T61" fmla="*/ 78 h 115"/>
                <a:gd name="T62" fmla="*/ 21 w 107"/>
                <a:gd name="T63" fmla="*/ 78 h 115"/>
                <a:gd name="T64" fmla="*/ 62 w 107"/>
                <a:gd name="T65" fmla="*/ 115 h 115"/>
                <a:gd name="T66" fmla="*/ 103 w 107"/>
                <a:gd name="T67" fmla="*/ 75 h 115"/>
                <a:gd name="T68" fmla="*/ 21 w 107"/>
                <a:gd name="T69" fmla="*/ 71 h 115"/>
                <a:gd name="T70" fmla="*/ 17 w 107"/>
                <a:gd name="T71" fmla="*/ 71 h 115"/>
                <a:gd name="T72" fmla="*/ 15 w 107"/>
                <a:gd name="T73" fmla="*/ 67 h 115"/>
                <a:gd name="T74" fmla="*/ 30 w 107"/>
                <a:gd name="T75" fmla="*/ 41 h 115"/>
                <a:gd name="T76" fmla="*/ 38 w 107"/>
                <a:gd name="T77" fmla="*/ 41 h 115"/>
                <a:gd name="T78" fmla="*/ 21 w 107"/>
                <a:gd name="T79" fmla="*/ 71 h 115"/>
                <a:gd name="T80" fmla="*/ 58 w 107"/>
                <a:gd name="T81" fmla="*/ 41 h 115"/>
                <a:gd name="T82" fmla="*/ 58 w 107"/>
                <a:gd name="T83" fmla="*/ 41 h 115"/>
                <a:gd name="T84" fmla="*/ 58 w 107"/>
                <a:gd name="T85" fmla="*/ 71 h 115"/>
                <a:gd name="T86" fmla="*/ 29 w 107"/>
                <a:gd name="T87" fmla="*/ 71 h 115"/>
                <a:gd name="T88" fmla="*/ 58 w 107"/>
                <a:gd name="T89" fmla="*/ 41 h 115"/>
                <a:gd name="T90" fmla="*/ 62 w 107"/>
                <a:gd name="T91" fmla="*/ 108 h 115"/>
                <a:gd name="T92" fmla="*/ 29 w 107"/>
                <a:gd name="T93" fmla="*/ 78 h 115"/>
                <a:gd name="T94" fmla="*/ 66 w 107"/>
                <a:gd name="T95" fmla="*/ 78 h 115"/>
                <a:gd name="T96" fmla="*/ 66 w 107"/>
                <a:gd name="T97" fmla="*/ 41 h 115"/>
                <a:gd name="T98" fmla="*/ 96 w 107"/>
                <a:gd name="T99" fmla="*/ 75 h 115"/>
                <a:gd name="T100" fmla="*/ 62 w 107"/>
                <a:gd name="T101" fmla="*/ 10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115">
                  <a:moveTo>
                    <a:pt x="103" y="75"/>
                  </a:moveTo>
                  <a:cubicBezTo>
                    <a:pt x="103" y="52"/>
                    <a:pt x="85" y="34"/>
                    <a:pt x="62" y="34"/>
                  </a:cubicBezTo>
                  <a:cubicBezTo>
                    <a:pt x="61" y="34"/>
                    <a:pt x="59" y="34"/>
                    <a:pt x="58" y="34"/>
                  </a:cubicBezTo>
                  <a:cubicBezTo>
                    <a:pt x="46" y="34"/>
                    <a:pt x="46" y="34"/>
                    <a:pt x="46" y="34"/>
                  </a:cubicBezTo>
                  <a:cubicBezTo>
                    <a:pt x="48" y="33"/>
                    <a:pt x="50" y="32"/>
                    <a:pt x="52" y="32"/>
                  </a:cubicBezTo>
                  <a:cubicBezTo>
                    <a:pt x="59" y="29"/>
                    <a:pt x="78" y="28"/>
                    <a:pt x="97" y="45"/>
                  </a:cubicBezTo>
                  <a:cubicBezTo>
                    <a:pt x="102" y="50"/>
                    <a:pt x="107" y="44"/>
                    <a:pt x="100" y="38"/>
                  </a:cubicBezTo>
                  <a:cubicBezTo>
                    <a:pt x="84" y="23"/>
                    <a:pt x="63" y="20"/>
                    <a:pt x="49" y="24"/>
                  </a:cubicBezTo>
                  <a:cubicBezTo>
                    <a:pt x="41" y="27"/>
                    <a:pt x="37" y="31"/>
                    <a:pt x="35" y="34"/>
                  </a:cubicBezTo>
                  <a:cubicBezTo>
                    <a:pt x="34" y="34"/>
                    <a:pt x="34" y="34"/>
                    <a:pt x="34" y="34"/>
                  </a:cubicBezTo>
                  <a:cubicBezTo>
                    <a:pt x="49" y="7"/>
                    <a:pt x="49" y="7"/>
                    <a:pt x="49" y="7"/>
                  </a:cubicBezTo>
                  <a:cubicBezTo>
                    <a:pt x="49" y="7"/>
                    <a:pt x="60" y="7"/>
                    <a:pt x="62" y="7"/>
                  </a:cubicBezTo>
                  <a:cubicBezTo>
                    <a:pt x="68" y="4"/>
                    <a:pt x="65" y="0"/>
                    <a:pt x="62" y="0"/>
                  </a:cubicBezTo>
                  <a:cubicBezTo>
                    <a:pt x="61" y="0"/>
                    <a:pt x="39" y="0"/>
                    <a:pt x="38" y="0"/>
                  </a:cubicBezTo>
                  <a:cubicBezTo>
                    <a:pt x="31" y="1"/>
                    <a:pt x="35" y="7"/>
                    <a:pt x="38" y="7"/>
                  </a:cubicBezTo>
                  <a:cubicBezTo>
                    <a:pt x="39" y="7"/>
                    <a:pt x="40" y="7"/>
                    <a:pt x="40" y="7"/>
                  </a:cubicBezTo>
                  <a:cubicBezTo>
                    <a:pt x="8" y="64"/>
                    <a:pt x="8" y="64"/>
                    <a:pt x="8" y="64"/>
                  </a:cubicBezTo>
                  <a:cubicBezTo>
                    <a:pt x="8" y="64"/>
                    <a:pt x="8" y="64"/>
                    <a:pt x="7" y="64"/>
                  </a:cubicBezTo>
                  <a:cubicBezTo>
                    <a:pt x="7" y="64"/>
                    <a:pt x="7" y="64"/>
                    <a:pt x="7" y="64"/>
                  </a:cubicBezTo>
                  <a:cubicBezTo>
                    <a:pt x="5" y="51"/>
                    <a:pt x="5" y="51"/>
                    <a:pt x="5" y="51"/>
                  </a:cubicBezTo>
                  <a:cubicBezTo>
                    <a:pt x="5" y="51"/>
                    <a:pt x="7" y="51"/>
                    <a:pt x="7" y="51"/>
                  </a:cubicBezTo>
                  <a:cubicBezTo>
                    <a:pt x="9" y="49"/>
                    <a:pt x="8" y="47"/>
                    <a:pt x="7" y="47"/>
                  </a:cubicBezTo>
                  <a:cubicBezTo>
                    <a:pt x="7" y="47"/>
                    <a:pt x="3" y="47"/>
                    <a:pt x="0" y="47"/>
                  </a:cubicBezTo>
                  <a:cubicBezTo>
                    <a:pt x="0" y="51"/>
                    <a:pt x="0" y="51"/>
                    <a:pt x="0" y="51"/>
                  </a:cubicBezTo>
                  <a:cubicBezTo>
                    <a:pt x="0" y="51"/>
                    <a:pt x="1" y="51"/>
                    <a:pt x="1" y="51"/>
                  </a:cubicBezTo>
                  <a:cubicBezTo>
                    <a:pt x="3" y="64"/>
                    <a:pt x="3" y="64"/>
                    <a:pt x="3" y="64"/>
                  </a:cubicBezTo>
                  <a:cubicBezTo>
                    <a:pt x="2" y="65"/>
                    <a:pt x="1" y="66"/>
                    <a:pt x="1" y="67"/>
                  </a:cubicBezTo>
                  <a:cubicBezTo>
                    <a:pt x="1" y="67"/>
                    <a:pt x="0" y="66"/>
                    <a:pt x="0" y="65"/>
                  </a:cubicBezTo>
                  <a:cubicBezTo>
                    <a:pt x="0" y="79"/>
                    <a:pt x="0" y="79"/>
                    <a:pt x="0" y="79"/>
                  </a:cubicBezTo>
                  <a:cubicBezTo>
                    <a:pt x="1" y="81"/>
                    <a:pt x="4" y="83"/>
                    <a:pt x="7" y="83"/>
                  </a:cubicBezTo>
                  <a:cubicBezTo>
                    <a:pt x="11" y="83"/>
                    <a:pt x="14" y="81"/>
                    <a:pt x="16" y="78"/>
                  </a:cubicBezTo>
                  <a:cubicBezTo>
                    <a:pt x="21" y="78"/>
                    <a:pt x="21" y="78"/>
                    <a:pt x="21" y="78"/>
                  </a:cubicBezTo>
                  <a:cubicBezTo>
                    <a:pt x="23" y="99"/>
                    <a:pt x="41" y="115"/>
                    <a:pt x="62" y="115"/>
                  </a:cubicBezTo>
                  <a:cubicBezTo>
                    <a:pt x="85" y="115"/>
                    <a:pt x="103" y="97"/>
                    <a:pt x="103" y="75"/>
                  </a:cubicBezTo>
                  <a:close/>
                  <a:moveTo>
                    <a:pt x="21" y="71"/>
                  </a:moveTo>
                  <a:cubicBezTo>
                    <a:pt x="17" y="71"/>
                    <a:pt x="17" y="71"/>
                    <a:pt x="17" y="71"/>
                  </a:cubicBezTo>
                  <a:cubicBezTo>
                    <a:pt x="16" y="69"/>
                    <a:pt x="16" y="68"/>
                    <a:pt x="15" y="67"/>
                  </a:cubicBezTo>
                  <a:cubicBezTo>
                    <a:pt x="30" y="41"/>
                    <a:pt x="30" y="41"/>
                    <a:pt x="30" y="41"/>
                  </a:cubicBezTo>
                  <a:cubicBezTo>
                    <a:pt x="38" y="41"/>
                    <a:pt x="38" y="41"/>
                    <a:pt x="38" y="41"/>
                  </a:cubicBezTo>
                  <a:cubicBezTo>
                    <a:pt x="29" y="48"/>
                    <a:pt x="23" y="59"/>
                    <a:pt x="21" y="71"/>
                  </a:cubicBezTo>
                  <a:close/>
                  <a:moveTo>
                    <a:pt x="58" y="41"/>
                  </a:moveTo>
                  <a:cubicBezTo>
                    <a:pt x="58" y="41"/>
                    <a:pt x="58" y="41"/>
                    <a:pt x="58" y="41"/>
                  </a:cubicBezTo>
                  <a:cubicBezTo>
                    <a:pt x="58" y="71"/>
                    <a:pt x="58" y="71"/>
                    <a:pt x="58" y="71"/>
                  </a:cubicBezTo>
                  <a:cubicBezTo>
                    <a:pt x="29" y="71"/>
                    <a:pt x="29" y="71"/>
                    <a:pt x="29" y="71"/>
                  </a:cubicBezTo>
                  <a:cubicBezTo>
                    <a:pt x="31" y="55"/>
                    <a:pt x="43" y="43"/>
                    <a:pt x="58" y="41"/>
                  </a:cubicBezTo>
                  <a:close/>
                  <a:moveTo>
                    <a:pt x="62" y="108"/>
                  </a:moveTo>
                  <a:cubicBezTo>
                    <a:pt x="45" y="108"/>
                    <a:pt x="31" y="95"/>
                    <a:pt x="29" y="78"/>
                  </a:cubicBezTo>
                  <a:cubicBezTo>
                    <a:pt x="66" y="78"/>
                    <a:pt x="66" y="78"/>
                    <a:pt x="66" y="78"/>
                  </a:cubicBezTo>
                  <a:cubicBezTo>
                    <a:pt x="66" y="41"/>
                    <a:pt x="66" y="41"/>
                    <a:pt x="66" y="41"/>
                  </a:cubicBezTo>
                  <a:cubicBezTo>
                    <a:pt x="83" y="43"/>
                    <a:pt x="96" y="57"/>
                    <a:pt x="96" y="75"/>
                  </a:cubicBezTo>
                  <a:cubicBezTo>
                    <a:pt x="96" y="93"/>
                    <a:pt x="81" y="108"/>
                    <a:pt x="62" y="108"/>
                  </a:cubicBezTo>
                  <a:close/>
                </a:path>
              </a:pathLst>
            </a:custGeom>
            <a:solidFill>
              <a:srgbClr val="373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76"/>
            <p:cNvSpPr>
              <a:spLocks/>
            </p:cNvSpPr>
            <p:nvPr/>
          </p:nvSpPr>
          <p:spPr bwMode="auto">
            <a:xfrm>
              <a:off x="1681" y="3609"/>
              <a:ext cx="40" cy="0"/>
            </a:xfrm>
            <a:custGeom>
              <a:avLst/>
              <a:gdLst>
                <a:gd name="T0" fmla="*/ 16 w 17"/>
                <a:gd name="T1" fmla="*/ 17 w 17"/>
                <a:gd name="T2" fmla="*/ 0 w 17"/>
                <a:gd name="T3" fmla="*/ 16 w 17"/>
              </a:gdLst>
              <a:ahLst/>
              <a:cxnLst>
                <a:cxn ang="0">
                  <a:pos x="T0" y="0"/>
                </a:cxn>
                <a:cxn ang="0">
                  <a:pos x="T1" y="0"/>
                </a:cxn>
                <a:cxn ang="0">
                  <a:pos x="T2" y="0"/>
                </a:cxn>
                <a:cxn ang="0">
                  <a:pos x="T3" y="0"/>
                </a:cxn>
              </a:cxnLst>
              <a:rect l="0" t="0" r="r" b="b"/>
              <a:pathLst>
                <a:path w="17">
                  <a:moveTo>
                    <a:pt x="16" y="0"/>
                  </a:moveTo>
                  <a:cubicBezTo>
                    <a:pt x="16" y="0"/>
                    <a:pt x="17" y="0"/>
                    <a:pt x="17" y="0"/>
                  </a:cubicBezTo>
                  <a:cubicBezTo>
                    <a:pt x="0" y="0"/>
                    <a:pt x="0" y="0"/>
                    <a:pt x="0" y="0"/>
                  </a:cubicBezTo>
                  <a:cubicBezTo>
                    <a:pt x="4" y="0"/>
                    <a:pt x="9" y="0"/>
                    <a:pt x="16" y="0"/>
                  </a:cubicBezTo>
                  <a:close/>
                </a:path>
              </a:pathLst>
            </a:custGeom>
            <a:solidFill>
              <a:srgbClr val="804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77"/>
            <p:cNvSpPr>
              <a:spLocks/>
            </p:cNvSpPr>
            <p:nvPr/>
          </p:nvSpPr>
          <p:spPr bwMode="auto">
            <a:xfrm>
              <a:off x="1681" y="3585"/>
              <a:ext cx="40" cy="5"/>
            </a:xfrm>
            <a:custGeom>
              <a:avLst/>
              <a:gdLst>
                <a:gd name="T0" fmla="*/ 0 w 17"/>
                <a:gd name="T1" fmla="*/ 0 h 2"/>
                <a:gd name="T2" fmla="*/ 17 w 17"/>
                <a:gd name="T3" fmla="*/ 0 h 2"/>
                <a:gd name="T4" fmla="*/ 0 w 17"/>
                <a:gd name="T5" fmla="*/ 0 h 2"/>
                <a:gd name="T6" fmla="*/ 0 w 17"/>
                <a:gd name="T7" fmla="*/ 2 h 2"/>
                <a:gd name="T8" fmla="*/ 0 w 17"/>
                <a:gd name="T9" fmla="*/ 2 h 2"/>
                <a:gd name="T10" fmla="*/ 0 w 17"/>
                <a:gd name="T11" fmla="*/ 0 h 2"/>
              </a:gdLst>
              <a:ahLst/>
              <a:cxnLst>
                <a:cxn ang="0">
                  <a:pos x="T0" y="T1"/>
                </a:cxn>
                <a:cxn ang="0">
                  <a:pos x="T2" y="T3"/>
                </a:cxn>
                <a:cxn ang="0">
                  <a:pos x="T4" y="T5"/>
                </a:cxn>
                <a:cxn ang="0">
                  <a:pos x="T6" y="T7"/>
                </a:cxn>
                <a:cxn ang="0">
                  <a:pos x="T8" y="T9"/>
                </a:cxn>
                <a:cxn ang="0">
                  <a:pos x="T10" y="T11"/>
                </a:cxn>
              </a:cxnLst>
              <a:rect l="0" t="0" r="r" b="b"/>
              <a:pathLst>
                <a:path w="17" h="2">
                  <a:moveTo>
                    <a:pt x="0" y="0"/>
                  </a:moveTo>
                  <a:cubicBezTo>
                    <a:pt x="6" y="0"/>
                    <a:pt x="9" y="0"/>
                    <a:pt x="17" y="0"/>
                  </a:cubicBezTo>
                  <a:cubicBezTo>
                    <a:pt x="0" y="0"/>
                    <a:pt x="0" y="0"/>
                    <a:pt x="0" y="0"/>
                  </a:cubicBezTo>
                  <a:cubicBezTo>
                    <a:pt x="0" y="2"/>
                    <a:pt x="0" y="2"/>
                    <a:pt x="0" y="2"/>
                  </a:cubicBezTo>
                  <a:cubicBezTo>
                    <a:pt x="0" y="2"/>
                    <a:pt x="0" y="2"/>
                    <a:pt x="0" y="2"/>
                  </a:cubicBezTo>
                  <a:lnTo>
                    <a:pt x="0" y="0"/>
                  </a:lnTo>
                  <a:close/>
                </a:path>
              </a:pathLst>
            </a:custGeom>
            <a:solidFill>
              <a:srgbClr val="FF7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78"/>
            <p:cNvSpPr>
              <a:spLocks/>
            </p:cNvSpPr>
            <p:nvPr/>
          </p:nvSpPr>
          <p:spPr bwMode="auto">
            <a:xfrm>
              <a:off x="1681" y="3585"/>
              <a:ext cx="55" cy="24"/>
            </a:xfrm>
            <a:custGeom>
              <a:avLst/>
              <a:gdLst>
                <a:gd name="T0" fmla="*/ 17 w 23"/>
                <a:gd name="T1" fmla="*/ 10 h 10"/>
                <a:gd name="T2" fmla="*/ 17 w 23"/>
                <a:gd name="T3" fmla="*/ 0 h 10"/>
                <a:gd name="T4" fmla="*/ 0 w 23"/>
                <a:gd name="T5" fmla="*/ 0 h 10"/>
                <a:gd name="T6" fmla="*/ 0 w 23"/>
                <a:gd name="T7" fmla="*/ 2 h 10"/>
                <a:gd name="T8" fmla="*/ 0 w 23"/>
                <a:gd name="T9" fmla="*/ 2 h 10"/>
                <a:gd name="T10" fmla="*/ 0 w 23"/>
                <a:gd name="T11" fmla="*/ 10 h 10"/>
                <a:gd name="T12" fmla="*/ 17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17" y="10"/>
                  </a:moveTo>
                  <a:cubicBezTo>
                    <a:pt x="17" y="10"/>
                    <a:pt x="23" y="5"/>
                    <a:pt x="17" y="0"/>
                  </a:cubicBezTo>
                  <a:cubicBezTo>
                    <a:pt x="9" y="0"/>
                    <a:pt x="6" y="0"/>
                    <a:pt x="0" y="0"/>
                  </a:cubicBezTo>
                  <a:cubicBezTo>
                    <a:pt x="0" y="2"/>
                    <a:pt x="0" y="2"/>
                    <a:pt x="0" y="2"/>
                  </a:cubicBezTo>
                  <a:cubicBezTo>
                    <a:pt x="0" y="2"/>
                    <a:pt x="0" y="2"/>
                    <a:pt x="0" y="2"/>
                  </a:cubicBezTo>
                  <a:cubicBezTo>
                    <a:pt x="0" y="10"/>
                    <a:pt x="0" y="10"/>
                    <a:pt x="0" y="10"/>
                  </a:cubicBezTo>
                  <a:lnTo>
                    <a:pt x="17" y="10"/>
                  </a:lnTo>
                  <a:close/>
                </a:path>
              </a:pathLst>
            </a:custGeom>
            <a:solidFill>
              <a:srgbClr val="F68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279"/>
            <p:cNvSpPr>
              <a:spLocks noChangeArrowheads="1"/>
            </p:cNvSpPr>
            <p:nvPr/>
          </p:nvSpPr>
          <p:spPr bwMode="auto">
            <a:xfrm>
              <a:off x="1539" y="3777"/>
              <a:ext cx="59" cy="59"/>
            </a:xfrm>
            <a:prstGeom prst="ellipse">
              <a:avLst/>
            </a:pr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280"/>
            <p:cNvSpPr>
              <a:spLocks noChangeArrowheads="1"/>
            </p:cNvSpPr>
            <p:nvPr/>
          </p:nvSpPr>
          <p:spPr bwMode="auto">
            <a:xfrm>
              <a:off x="1558" y="3796"/>
              <a:ext cx="22" cy="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281"/>
            <p:cNvSpPr>
              <a:spLocks noChangeArrowheads="1"/>
            </p:cNvSpPr>
            <p:nvPr/>
          </p:nvSpPr>
          <p:spPr bwMode="auto">
            <a:xfrm>
              <a:off x="1851" y="3777"/>
              <a:ext cx="60" cy="59"/>
            </a:xfrm>
            <a:prstGeom prst="ellipse">
              <a:avLst/>
            </a:prstGeom>
            <a:solidFill>
              <a:srgbClr val="0F3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282"/>
            <p:cNvSpPr>
              <a:spLocks noChangeArrowheads="1"/>
            </p:cNvSpPr>
            <p:nvPr/>
          </p:nvSpPr>
          <p:spPr bwMode="auto">
            <a:xfrm>
              <a:off x="1868" y="3796"/>
              <a:ext cx="24" cy="2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83"/>
            <p:cNvSpPr>
              <a:spLocks noEditPoints="1"/>
            </p:cNvSpPr>
            <p:nvPr/>
          </p:nvSpPr>
          <p:spPr bwMode="auto">
            <a:xfrm>
              <a:off x="1717" y="3767"/>
              <a:ext cx="201" cy="78"/>
            </a:xfrm>
            <a:custGeom>
              <a:avLst/>
              <a:gdLst>
                <a:gd name="T0" fmla="*/ 69 w 85"/>
                <a:gd name="T1" fmla="*/ 4 h 33"/>
                <a:gd name="T2" fmla="*/ 82 w 85"/>
                <a:gd name="T3" fmla="*/ 16 h 33"/>
                <a:gd name="T4" fmla="*/ 69 w 85"/>
                <a:gd name="T5" fmla="*/ 29 h 33"/>
                <a:gd name="T6" fmla="*/ 67 w 85"/>
                <a:gd name="T7" fmla="*/ 29 h 33"/>
                <a:gd name="T8" fmla="*/ 13 w 85"/>
                <a:gd name="T9" fmla="*/ 25 h 33"/>
                <a:gd name="T10" fmla="*/ 3 w 85"/>
                <a:gd name="T11" fmla="*/ 15 h 33"/>
                <a:gd name="T12" fmla="*/ 13 w 85"/>
                <a:gd name="T13" fmla="*/ 6 h 33"/>
                <a:gd name="T14" fmla="*/ 69 w 85"/>
                <a:gd name="T15" fmla="*/ 4 h 33"/>
                <a:gd name="T16" fmla="*/ 69 w 85"/>
                <a:gd name="T17" fmla="*/ 0 h 33"/>
                <a:gd name="T18" fmla="*/ 69 w 85"/>
                <a:gd name="T19" fmla="*/ 0 h 33"/>
                <a:gd name="T20" fmla="*/ 69 w 85"/>
                <a:gd name="T21" fmla="*/ 0 h 33"/>
                <a:gd name="T22" fmla="*/ 13 w 85"/>
                <a:gd name="T23" fmla="*/ 3 h 33"/>
                <a:gd name="T24" fmla="*/ 0 w 85"/>
                <a:gd name="T25" fmla="*/ 15 h 33"/>
                <a:gd name="T26" fmla="*/ 13 w 85"/>
                <a:gd name="T27" fmla="*/ 28 h 33"/>
                <a:gd name="T28" fmla="*/ 67 w 85"/>
                <a:gd name="T29" fmla="*/ 32 h 33"/>
                <a:gd name="T30" fmla="*/ 69 w 85"/>
                <a:gd name="T31" fmla="*/ 33 h 33"/>
                <a:gd name="T32" fmla="*/ 85 w 85"/>
                <a:gd name="T33" fmla="*/ 16 h 33"/>
                <a:gd name="T34" fmla="*/ 69 w 85"/>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33">
                  <a:moveTo>
                    <a:pt x="69" y="4"/>
                  </a:moveTo>
                  <a:cubicBezTo>
                    <a:pt x="76" y="4"/>
                    <a:pt x="82" y="9"/>
                    <a:pt x="82" y="16"/>
                  </a:cubicBezTo>
                  <a:cubicBezTo>
                    <a:pt x="82" y="23"/>
                    <a:pt x="76" y="29"/>
                    <a:pt x="69" y="29"/>
                  </a:cubicBezTo>
                  <a:cubicBezTo>
                    <a:pt x="69" y="29"/>
                    <a:pt x="68" y="29"/>
                    <a:pt x="67" y="29"/>
                  </a:cubicBezTo>
                  <a:cubicBezTo>
                    <a:pt x="13" y="25"/>
                    <a:pt x="13" y="25"/>
                    <a:pt x="13" y="25"/>
                  </a:cubicBezTo>
                  <a:cubicBezTo>
                    <a:pt x="8" y="25"/>
                    <a:pt x="3" y="20"/>
                    <a:pt x="3" y="15"/>
                  </a:cubicBezTo>
                  <a:cubicBezTo>
                    <a:pt x="3" y="10"/>
                    <a:pt x="8" y="6"/>
                    <a:pt x="13" y="6"/>
                  </a:cubicBezTo>
                  <a:cubicBezTo>
                    <a:pt x="69" y="4"/>
                    <a:pt x="69" y="4"/>
                    <a:pt x="69" y="4"/>
                  </a:cubicBezTo>
                  <a:moveTo>
                    <a:pt x="69" y="0"/>
                  </a:moveTo>
                  <a:cubicBezTo>
                    <a:pt x="69" y="0"/>
                    <a:pt x="69" y="0"/>
                    <a:pt x="69" y="0"/>
                  </a:cubicBezTo>
                  <a:cubicBezTo>
                    <a:pt x="69" y="0"/>
                    <a:pt x="69" y="0"/>
                    <a:pt x="69" y="0"/>
                  </a:cubicBezTo>
                  <a:cubicBezTo>
                    <a:pt x="13" y="3"/>
                    <a:pt x="13" y="3"/>
                    <a:pt x="13" y="3"/>
                  </a:cubicBezTo>
                  <a:cubicBezTo>
                    <a:pt x="6" y="3"/>
                    <a:pt x="0" y="8"/>
                    <a:pt x="0" y="15"/>
                  </a:cubicBezTo>
                  <a:cubicBezTo>
                    <a:pt x="0" y="22"/>
                    <a:pt x="6" y="28"/>
                    <a:pt x="13" y="28"/>
                  </a:cubicBezTo>
                  <a:cubicBezTo>
                    <a:pt x="67" y="32"/>
                    <a:pt x="67" y="32"/>
                    <a:pt x="67" y="32"/>
                  </a:cubicBezTo>
                  <a:cubicBezTo>
                    <a:pt x="68" y="32"/>
                    <a:pt x="69" y="33"/>
                    <a:pt x="69" y="33"/>
                  </a:cubicBezTo>
                  <a:cubicBezTo>
                    <a:pt x="78" y="33"/>
                    <a:pt x="85" y="25"/>
                    <a:pt x="85" y="16"/>
                  </a:cubicBezTo>
                  <a:cubicBezTo>
                    <a:pt x="85" y="8"/>
                    <a:pt x="78" y="0"/>
                    <a:pt x="69" y="0"/>
                  </a:cubicBezTo>
                  <a:close/>
                </a:path>
              </a:pathLst>
            </a:custGeom>
            <a:solidFill>
              <a:srgbClr val="F68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1" name="Rectangle 360"/>
          <p:cNvSpPr/>
          <p:nvPr/>
        </p:nvSpPr>
        <p:spPr>
          <a:xfrm>
            <a:off x="750807" y="626263"/>
            <a:ext cx="4577355" cy="1121141"/>
          </a:xfrm>
          <a:prstGeom prst="rect">
            <a:avLst/>
          </a:prstGeom>
        </p:spPr>
        <p:txBody>
          <a:bodyPr wrap="square" lIns="121920" rIns="121920" bIns="60960">
            <a:spAutoFit/>
          </a:bodyPr>
          <a:lstStyle/>
          <a:p>
            <a:pPr>
              <a:lnSpc>
                <a:spcPct val="89000"/>
              </a:lnSpc>
            </a:pPr>
            <a:r>
              <a:rPr lang="en-US" sz="3200"/>
              <a:t>3</a:t>
            </a:r>
            <a:r>
              <a:rPr lang="id-ID" sz="3200"/>
              <a:t>D APPLICATION CONCEPT</a:t>
            </a:r>
            <a:endParaRPr lang="en-US" sz="3200" dirty="0"/>
          </a:p>
          <a:p>
            <a:pPr>
              <a:lnSpc>
                <a:spcPct val="89000"/>
              </a:lnSpc>
            </a:pPr>
            <a:r>
              <a:rPr lang="en-US" sz="1400" dirty="0"/>
              <a:t>is to replace the Lorem Ipsum text with whatever text you prefer. Lorem ipsum is placeholder text. In fact, I think it means “holder of place text” in </a:t>
            </a:r>
            <a:r>
              <a:rPr lang="en-US" sz="1400" dirty="0" err="1"/>
              <a:t>latin</a:t>
            </a:r>
            <a:r>
              <a:rPr lang="en-US" sz="1400" dirty="0"/>
              <a:t>. Well, maybe not exactly…</a:t>
            </a:r>
          </a:p>
        </p:txBody>
      </p:sp>
      <p:cxnSp>
        <p:nvCxnSpPr>
          <p:cNvPr id="362" name="Straight Connector 361"/>
          <p:cNvCxnSpPr/>
          <p:nvPr/>
        </p:nvCxnSpPr>
        <p:spPr>
          <a:xfrm flipV="1">
            <a:off x="6900938" y="2244312"/>
            <a:ext cx="689693" cy="531408"/>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63" name="Oval 362"/>
          <p:cNvSpPr/>
          <p:nvPr/>
        </p:nvSpPr>
        <p:spPr>
          <a:xfrm>
            <a:off x="7432615" y="1297465"/>
            <a:ext cx="1118768" cy="1116124"/>
          </a:xfrm>
          <a:prstGeom prst="ellipse">
            <a:avLst/>
          </a:prstGeom>
          <a:solidFill>
            <a:schemeClr val="accent3">
              <a:lumMod val="75000"/>
            </a:schemeClr>
          </a:solidFill>
          <a:ln w="317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endParaRPr lang="en-US" sz="1200" dirty="0">
              <a:solidFill>
                <a:schemeClr val="tx1"/>
              </a:solidFill>
            </a:endParaRPr>
          </a:p>
        </p:txBody>
      </p:sp>
      <p:sp>
        <p:nvSpPr>
          <p:cNvPr id="364" name="TextBox 363"/>
          <p:cNvSpPr txBox="1"/>
          <p:nvPr/>
        </p:nvSpPr>
        <p:spPr>
          <a:xfrm>
            <a:off x="7432615" y="1563139"/>
            <a:ext cx="1122921" cy="584775"/>
          </a:xfrm>
          <a:prstGeom prst="rect">
            <a:avLst/>
          </a:prstGeom>
          <a:noFill/>
        </p:spPr>
        <p:txBody>
          <a:bodyPr wrap="square" rtlCol="0">
            <a:spAutoFit/>
          </a:bodyPr>
          <a:lstStyle/>
          <a:p>
            <a:pPr algn="ctr"/>
            <a:r>
              <a:rPr lang="id-ID" sz="1600">
                <a:solidFill>
                  <a:schemeClr val="bg1"/>
                </a:solidFill>
                <a:latin typeface="+mj-lt"/>
              </a:rPr>
              <a:t>Expert </a:t>
            </a:r>
            <a:r>
              <a:rPr lang="id-ID" sz="1600" dirty="0">
                <a:solidFill>
                  <a:schemeClr val="bg1"/>
                </a:solidFill>
                <a:latin typeface="+mj-lt"/>
              </a:rPr>
              <a:t>Analysis</a:t>
            </a:r>
          </a:p>
        </p:txBody>
      </p:sp>
      <p:cxnSp>
        <p:nvCxnSpPr>
          <p:cNvPr id="365" name="Straight Connector 364"/>
          <p:cNvCxnSpPr/>
          <p:nvPr/>
        </p:nvCxnSpPr>
        <p:spPr>
          <a:xfrm>
            <a:off x="3160664" y="3429823"/>
            <a:ext cx="689817" cy="581418"/>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66" name="Oval 365"/>
          <p:cNvSpPr/>
          <p:nvPr/>
        </p:nvSpPr>
        <p:spPr>
          <a:xfrm>
            <a:off x="2390561" y="2673188"/>
            <a:ext cx="902232" cy="900100"/>
          </a:xfrm>
          <a:prstGeom prst="ellipse">
            <a:avLst/>
          </a:prstGeom>
          <a:solidFill>
            <a:schemeClr val="accent5"/>
          </a:solidFill>
          <a:ln w="317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endParaRPr lang="en-US" sz="1200" dirty="0">
              <a:solidFill>
                <a:schemeClr val="tx1"/>
              </a:solidFill>
            </a:endParaRPr>
          </a:p>
        </p:txBody>
      </p:sp>
      <p:pic>
        <p:nvPicPr>
          <p:cNvPr id="367" name="Picture 36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23605" y="2818163"/>
            <a:ext cx="637059" cy="621232"/>
          </a:xfrm>
          <a:prstGeom prst="rect">
            <a:avLst/>
          </a:prstGeom>
        </p:spPr>
      </p:pic>
      <p:cxnSp>
        <p:nvCxnSpPr>
          <p:cNvPr id="368" name="Straight Connector 367"/>
          <p:cNvCxnSpPr/>
          <p:nvPr/>
        </p:nvCxnSpPr>
        <p:spPr>
          <a:xfrm>
            <a:off x="6124145" y="4461390"/>
            <a:ext cx="445749" cy="833446"/>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69" name="Oval 368"/>
          <p:cNvSpPr/>
          <p:nvPr/>
        </p:nvSpPr>
        <p:spPr>
          <a:xfrm>
            <a:off x="6400995" y="5211778"/>
            <a:ext cx="902232" cy="900100"/>
          </a:xfrm>
          <a:prstGeom prst="ellipse">
            <a:avLst/>
          </a:prstGeom>
          <a:solidFill>
            <a:schemeClr val="accent1">
              <a:alpha val="71000"/>
            </a:schemeClr>
          </a:solidFill>
          <a:ln w="317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endParaRPr lang="en-US" sz="1200" dirty="0">
              <a:solidFill>
                <a:schemeClr val="tx1"/>
              </a:solidFill>
            </a:endParaRPr>
          </a:p>
        </p:txBody>
      </p:sp>
      <p:pic>
        <p:nvPicPr>
          <p:cNvPr id="370" name="Picture 36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85660" y="5427835"/>
            <a:ext cx="532901" cy="438303"/>
          </a:xfrm>
          <a:prstGeom prst="rect">
            <a:avLst/>
          </a:prstGeom>
        </p:spPr>
      </p:pic>
      <p:sp>
        <p:nvSpPr>
          <p:cNvPr id="371" name="Oval 370"/>
          <p:cNvSpPr/>
          <p:nvPr/>
        </p:nvSpPr>
        <p:spPr>
          <a:xfrm>
            <a:off x="7998020" y="4164297"/>
            <a:ext cx="902232" cy="900100"/>
          </a:xfrm>
          <a:prstGeom prst="ellipse">
            <a:avLst/>
          </a:prstGeom>
          <a:solidFill>
            <a:schemeClr val="accent1"/>
          </a:solidFill>
          <a:ln w="317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endParaRPr lang="en-US" sz="1200" dirty="0">
              <a:solidFill>
                <a:schemeClr val="tx1"/>
              </a:solidFill>
            </a:endParaRPr>
          </a:p>
        </p:txBody>
      </p:sp>
      <p:sp>
        <p:nvSpPr>
          <p:cNvPr id="372" name="Freeform 113"/>
          <p:cNvSpPr>
            <a:spLocks noEditPoints="1"/>
          </p:cNvSpPr>
          <p:nvPr/>
        </p:nvSpPr>
        <p:spPr bwMode="auto">
          <a:xfrm>
            <a:off x="8141213" y="430971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cxnSp>
        <p:nvCxnSpPr>
          <p:cNvPr id="373" name="Straight Connector 372"/>
          <p:cNvCxnSpPr/>
          <p:nvPr/>
        </p:nvCxnSpPr>
        <p:spPr>
          <a:xfrm>
            <a:off x="7495949" y="3649344"/>
            <a:ext cx="689817" cy="581418"/>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4" name="Text Placeholder 5"/>
          <p:cNvSpPr txBox="1">
            <a:spLocks/>
          </p:cNvSpPr>
          <p:nvPr/>
        </p:nvSpPr>
        <p:spPr>
          <a:xfrm>
            <a:off x="8672708" y="1453706"/>
            <a:ext cx="1715283" cy="689200"/>
          </a:xfrm>
          <a:prstGeom prst="rect">
            <a:avLst/>
          </a:prstGeom>
        </p:spPr>
        <p:txBody>
          <a:bodyPr vert="horz" lIns="91440" tIns="45720" rIns="91440" bIns="45720" rtlCol="0">
            <a:normAutofit fontScale="850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ea typeface="Open Sans Light" panose="020B0306030504020204" pitchFamily="34" charset="0"/>
                <a:cs typeface="Open Sans Light" panose="020B0306030504020204" pitchFamily="34" charset="0"/>
              </a:rPr>
              <a:t>Lorem ipsum dolor sit </a:t>
            </a:r>
            <a:r>
              <a:rPr lang="id-ID" sz="1200">
                <a:ea typeface="Open Sans Light" panose="020B0306030504020204" pitchFamily="34" charset="0"/>
                <a:cs typeface="Open Sans Light" panose="020B0306030504020204" pitchFamily="34" charset="0"/>
              </a:rPr>
              <a:t>dudu </a:t>
            </a:r>
            <a:r>
              <a:rPr lang="en-US" sz="1200">
                <a:ea typeface="Open Sans Light" panose="020B0306030504020204" pitchFamily="34" charset="0"/>
                <a:cs typeface="Open Sans Light" panose="020B0306030504020204" pitchFamily="34" charset="0"/>
              </a:rPr>
              <a:t>amet, consectetur adipiscing elit. </a:t>
            </a:r>
            <a:endParaRPr lang="id-ID" sz="1200"/>
          </a:p>
        </p:txBody>
      </p:sp>
      <p:sp>
        <p:nvSpPr>
          <p:cNvPr id="375" name="Text Placeholder 5"/>
          <p:cNvSpPr txBox="1">
            <a:spLocks/>
          </p:cNvSpPr>
          <p:nvPr/>
        </p:nvSpPr>
        <p:spPr>
          <a:xfrm>
            <a:off x="9001321" y="4487596"/>
            <a:ext cx="1715283" cy="689200"/>
          </a:xfrm>
          <a:prstGeom prst="rect">
            <a:avLst/>
          </a:prstGeom>
        </p:spPr>
        <p:txBody>
          <a:bodyPr vert="horz" lIns="91440" tIns="45720" rIns="91440" bIns="45720" rtlCol="0">
            <a:normAutofit fontScale="850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ea typeface="Open Sans Light" panose="020B0306030504020204" pitchFamily="34" charset="0"/>
                <a:cs typeface="Open Sans Light" panose="020B0306030504020204" pitchFamily="34" charset="0"/>
              </a:rPr>
              <a:t>Lorem ipsum dolor sit </a:t>
            </a:r>
            <a:r>
              <a:rPr lang="id-ID" sz="1200">
                <a:ea typeface="Open Sans Light" panose="020B0306030504020204" pitchFamily="34" charset="0"/>
                <a:cs typeface="Open Sans Light" panose="020B0306030504020204" pitchFamily="34" charset="0"/>
              </a:rPr>
              <a:t>dudu </a:t>
            </a:r>
            <a:r>
              <a:rPr lang="en-US" sz="1200">
                <a:ea typeface="Open Sans Light" panose="020B0306030504020204" pitchFamily="34" charset="0"/>
                <a:cs typeface="Open Sans Light" panose="020B0306030504020204" pitchFamily="34" charset="0"/>
              </a:rPr>
              <a:t>amet, consectetur adipiscing elit. </a:t>
            </a:r>
            <a:endParaRPr lang="id-ID" sz="1200"/>
          </a:p>
        </p:txBody>
      </p:sp>
      <p:sp>
        <p:nvSpPr>
          <p:cNvPr id="376" name="Text Placeholder 5"/>
          <p:cNvSpPr txBox="1">
            <a:spLocks/>
          </p:cNvSpPr>
          <p:nvPr/>
        </p:nvSpPr>
        <p:spPr>
          <a:xfrm>
            <a:off x="7391741" y="5514078"/>
            <a:ext cx="1715283" cy="689200"/>
          </a:xfrm>
          <a:prstGeom prst="rect">
            <a:avLst/>
          </a:prstGeom>
        </p:spPr>
        <p:txBody>
          <a:bodyPr vert="horz" lIns="91440" tIns="45720" rIns="91440" bIns="45720" rtlCol="0">
            <a:normAutofit fontScale="850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ea typeface="Open Sans Light" panose="020B0306030504020204" pitchFamily="34" charset="0"/>
                <a:cs typeface="Open Sans Light" panose="020B0306030504020204" pitchFamily="34" charset="0"/>
              </a:rPr>
              <a:t>Lorem ipsum dolor sit </a:t>
            </a:r>
            <a:r>
              <a:rPr lang="id-ID" sz="1200">
                <a:ea typeface="Open Sans Light" panose="020B0306030504020204" pitchFamily="34" charset="0"/>
                <a:cs typeface="Open Sans Light" panose="020B0306030504020204" pitchFamily="34" charset="0"/>
              </a:rPr>
              <a:t>dudu </a:t>
            </a:r>
            <a:r>
              <a:rPr lang="en-US" sz="1200">
                <a:ea typeface="Open Sans Light" panose="020B0306030504020204" pitchFamily="34" charset="0"/>
                <a:cs typeface="Open Sans Light" panose="020B0306030504020204" pitchFamily="34" charset="0"/>
              </a:rPr>
              <a:t>amet, consectetur adipiscing elit. </a:t>
            </a:r>
            <a:endParaRPr lang="id-ID" sz="1200"/>
          </a:p>
        </p:txBody>
      </p:sp>
      <p:sp>
        <p:nvSpPr>
          <p:cNvPr id="377" name="Text Placeholder 5"/>
          <p:cNvSpPr txBox="1">
            <a:spLocks/>
          </p:cNvSpPr>
          <p:nvPr/>
        </p:nvSpPr>
        <p:spPr>
          <a:xfrm>
            <a:off x="615852" y="2638342"/>
            <a:ext cx="1715283" cy="689200"/>
          </a:xfrm>
          <a:prstGeom prst="rect">
            <a:avLst/>
          </a:prstGeom>
        </p:spPr>
        <p:txBody>
          <a:bodyPr vert="horz" lIns="91440" tIns="45720" rIns="91440" bIns="45720" rtlCol="0">
            <a:normAutofit fontScale="850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ea typeface="Open Sans Light" panose="020B0306030504020204" pitchFamily="34" charset="0"/>
                <a:cs typeface="Open Sans Light" panose="020B0306030504020204" pitchFamily="34" charset="0"/>
              </a:rPr>
              <a:t>Lorem ipsum dolor sit </a:t>
            </a:r>
            <a:r>
              <a:rPr lang="id-ID" sz="1200">
                <a:ea typeface="Open Sans Light" panose="020B0306030504020204" pitchFamily="34" charset="0"/>
                <a:cs typeface="Open Sans Light" panose="020B0306030504020204" pitchFamily="34" charset="0"/>
              </a:rPr>
              <a:t>dudu </a:t>
            </a:r>
            <a:r>
              <a:rPr lang="en-US" sz="1200">
                <a:ea typeface="Open Sans Light" panose="020B0306030504020204" pitchFamily="34" charset="0"/>
                <a:cs typeface="Open Sans Light" panose="020B0306030504020204" pitchFamily="34" charset="0"/>
              </a:rPr>
              <a:t>amet, consectetur adipiscing elit. </a:t>
            </a:r>
            <a:endParaRPr lang="id-ID" sz="1200"/>
          </a:p>
        </p:txBody>
      </p:sp>
    </p:spTree>
    <p:extLst>
      <p:ext uri="{BB962C8B-B14F-4D97-AF65-F5344CB8AC3E}">
        <p14:creationId xmlns:p14="http://schemas.microsoft.com/office/powerpoint/2010/main" val="354029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0"/>
                                  </p:stCondLst>
                                  <p:childTnLst>
                                    <p:set>
                                      <p:cBhvr>
                                        <p:cTn id="6" dur="1" fill="hold">
                                          <p:stCondLst>
                                            <p:cond delay="0"/>
                                          </p:stCondLst>
                                        </p:cTn>
                                        <p:tgtEl>
                                          <p:spTgt spid="361"/>
                                        </p:tgtEl>
                                        <p:attrNameLst>
                                          <p:attrName>style.visibility</p:attrName>
                                        </p:attrNameLst>
                                      </p:cBhvr>
                                      <p:to>
                                        <p:strVal val="visible"/>
                                      </p:to>
                                    </p:set>
                                    <p:animEffect transition="in" filter="fade">
                                      <p:cBhvr>
                                        <p:cTn id="7" dur="250"/>
                                        <p:tgtEl>
                                          <p:spTgt spid="361"/>
                                        </p:tgtEl>
                                      </p:cBhvr>
                                    </p:animEffect>
                                  </p:childTnLst>
                                </p:cTn>
                              </p:par>
                              <p:par>
                                <p:cTn id="8" presetID="22" presetClass="entr" presetSubtype="8" fill="hold" nodeType="withEffect">
                                  <p:stCondLst>
                                    <p:cond delay="500"/>
                                  </p:stCondLst>
                                  <p:childTnLst>
                                    <p:set>
                                      <p:cBhvr>
                                        <p:cTn id="9" dur="1" fill="hold">
                                          <p:stCondLst>
                                            <p:cond delay="0"/>
                                          </p:stCondLst>
                                        </p:cTn>
                                        <p:tgtEl>
                                          <p:spTgt spid="362"/>
                                        </p:tgtEl>
                                        <p:attrNameLst>
                                          <p:attrName>style.visibility</p:attrName>
                                        </p:attrNameLst>
                                      </p:cBhvr>
                                      <p:to>
                                        <p:strVal val="visible"/>
                                      </p:to>
                                    </p:set>
                                    <p:animEffect transition="in" filter="wipe(left)">
                                      <p:cBhvr>
                                        <p:cTn id="10" dur="200"/>
                                        <p:tgtEl>
                                          <p:spTgt spid="362"/>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363"/>
                                        </p:tgtEl>
                                        <p:attrNameLst>
                                          <p:attrName>style.visibility</p:attrName>
                                        </p:attrNameLst>
                                      </p:cBhvr>
                                      <p:to>
                                        <p:strVal val="visible"/>
                                      </p:to>
                                    </p:set>
                                    <p:animEffect transition="in" filter="fade">
                                      <p:cBhvr>
                                        <p:cTn id="13" dur="500"/>
                                        <p:tgtEl>
                                          <p:spTgt spid="363"/>
                                        </p:tgtEl>
                                      </p:cBhvr>
                                    </p:animEffect>
                                  </p:childTnLst>
                                </p:cTn>
                              </p:par>
                            </p:childTnLst>
                          </p:cTn>
                        </p:par>
                        <p:par>
                          <p:cTn id="14" fill="hold">
                            <p:stCondLst>
                              <p:cond delay="3250"/>
                            </p:stCondLst>
                            <p:childTnLst>
                              <p:par>
                                <p:cTn id="15" presetID="10" presetClass="entr" presetSubtype="0" fill="hold" grpId="0" nodeType="afterEffect">
                                  <p:stCondLst>
                                    <p:cond delay="0"/>
                                  </p:stCondLst>
                                  <p:childTnLst>
                                    <p:set>
                                      <p:cBhvr>
                                        <p:cTn id="16" dur="1" fill="hold">
                                          <p:stCondLst>
                                            <p:cond delay="0"/>
                                          </p:stCondLst>
                                        </p:cTn>
                                        <p:tgtEl>
                                          <p:spTgt spid="364"/>
                                        </p:tgtEl>
                                        <p:attrNameLst>
                                          <p:attrName>style.visibility</p:attrName>
                                        </p:attrNameLst>
                                      </p:cBhvr>
                                      <p:to>
                                        <p:strVal val="visible"/>
                                      </p:to>
                                    </p:set>
                                    <p:animEffect transition="in" filter="fade">
                                      <p:cBhvr>
                                        <p:cTn id="17" dur="500"/>
                                        <p:tgtEl>
                                          <p:spTgt spid="364"/>
                                        </p:tgtEl>
                                      </p:cBhvr>
                                    </p:animEffect>
                                  </p:childTnLst>
                                </p:cTn>
                              </p:par>
                              <p:par>
                                <p:cTn id="18" presetID="22" presetClass="entr" presetSubtype="2" fill="hold" nodeType="withEffect">
                                  <p:stCondLst>
                                    <p:cond delay="2500"/>
                                  </p:stCondLst>
                                  <p:childTnLst>
                                    <p:set>
                                      <p:cBhvr>
                                        <p:cTn id="19" dur="1" fill="hold">
                                          <p:stCondLst>
                                            <p:cond delay="0"/>
                                          </p:stCondLst>
                                        </p:cTn>
                                        <p:tgtEl>
                                          <p:spTgt spid="365"/>
                                        </p:tgtEl>
                                        <p:attrNameLst>
                                          <p:attrName>style.visibility</p:attrName>
                                        </p:attrNameLst>
                                      </p:cBhvr>
                                      <p:to>
                                        <p:strVal val="visible"/>
                                      </p:to>
                                    </p:set>
                                    <p:animEffect transition="in" filter="wipe(right)">
                                      <p:cBhvr>
                                        <p:cTn id="20" dur="200"/>
                                        <p:tgtEl>
                                          <p:spTgt spid="365"/>
                                        </p:tgtEl>
                                      </p:cBhvr>
                                    </p:animEffect>
                                  </p:childTnLst>
                                </p:cTn>
                              </p:par>
                              <p:par>
                                <p:cTn id="21" presetID="10" presetClass="entr" presetSubtype="0" fill="hold" grpId="0" nodeType="withEffect">
                                  <p:stCondLst>
                                    <p:cond delay="2600"/>
                                  </p:stCondLst>
                                  <p:childTnLst>
                                    <p:set>
                                      <p:cBhvr>
                                        <p:cTn id="22" dur="1" fill="hold">
                                          <p:stCondLst>
                                            <p:cond delay="0"/>
                                          </p:stCondLst>
                                        </p:cTn>
                                        <p:tgtEl>
                                          <p:spTgt spid="366"/>
                                        </p:tgtEl>
                                        <p:attrNameLst>
                                          <p:attrName>style.visibility</p:attrName>
                                        </p:attrNameLst>
                                      </p:cBhvr>
                                      <p:to>
                                        <p:strVal val="visible"/>
                                      </p:to>
                                    </p:set>
                                    <p:animEffect transition="in" filter="fade">
                                      <p:cBhvr>
                                        <p:cTn id="23" dur="500"/>
                                        <p:tgtEl>
                                          <p:spTgt spid="366"/>
                                        </p:tgtEl>
                                      </p:cBhvr>
                                    </p:animEffect>
                                  </p:childTnLst>
                                </p:cTn>
                              </p:par>
                              <p:par>
                                <p:cTn id="24" presetID="10" presetClass="entr" presetSubtype="0" fill="hold" nodeType="withEffect">
                                  <p:stCondLst>
                                    <p:cond delay="800"/>
                                  </p:stCondLst>
                                  <p:childTnLst>
                                    <p:set>
                                      <p:cBhvr>
                                        <p:cTn id="25" dur="1" fill="hold">
                                          <p:stCondLst>
                                            <p:cond delay="0"/>
                                          </p:stCondLst>
                                        </p:cTn>
                                        <p:tgtEl>
                                          <p:spTgt spid="367"/>
                                        </p:tgtEl>
                                        <p:attrNameLst>
                                          <p:attrName>style.visibility</p:attrName>
                                        </p:attrNameLst>
                                      </p:cBhvr>
                                      <p:to>
                                        <p:strVal val="visible"/>
                                      </p:to>
                                    </p:set>
                                    <p:animEffect transition="in" filter="fade">
                                      <p:cBhvr>
                                        <p:cTn id="26" dur="500"/>
                                        <p:tgtEl>
                                          <p:spTgt spid="367"/>
                                        </p:tgtEl>
                                      </p:cBhvr>
                                    </p:animEffect>
                                  </p:childTnLst>
                                </p:cTn>
                              </p:par>
                              <p:par>
                                <p:cTn id="27" presetID="22" presetClass="entr" presetSubtype="2" fill="hold" nodeType="withEffect">
                                  <p:stCondLst>
                                    <p:cond delay="1500"/>
                                  </p:stCondLst>
                                  <p:childTnLst>
                                    <p:set>
                                      <p:cBhvr>
                                        <p:cTn id="28" dur="1" fill="hold">
                                          <p:stCondLst>
                                            <p:cond delay="0"/>
                                          </p:stCondLst>
                                        </p:cTn>
                                        <p:tgtEl>
                                          <p:spTgt spid="368"/>
                                        </p:tgtEl>
                                        <p:attrNameLst>
                                          <p:attrName>style.visibility</p:attrName>
                                        </p:attrNameLst>
                                      </p:cBhvr>
                                      <p:to>
                                        <p:strVal val="visible"/>
                                      </p:to>
                                    </p:set>
                                    <p:animEffect transition="in" filter="wipe(right)">
                                      <p:cBhvr>
                                        <p:cTn id="29" dur="200"/>
                                        <p:tgtEl>
                                          <p:spTgt spid="368"/>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369"/>
                                        </p:tgtEl>
                                        <p:attrNameLst>
                                          <p:attrName>style.visibility</p:attrName>
                                        </p:attrNameLst>
                                      </p:cBhvr>
                                      <p:to>
                                        <p:strVal val="visible"/>
                                      </p:to>
                                    </p:set>
                                    <p:animEffect transition="in" filter="fade">
                                      <p:cBhvr>
                                        <p:cTn id="32" dur="500"/>
                                        <p:tgtEl>
                                          <p:spTgt spid="369"/>
                                        </p:tgtEl>
                                      </p:cBhvr>
                                    </p:animEffect>
                                  </p:childTnLst>
                                </p:cTn>
                              </p:par>
                              <p:par>
                                <p:cTn id="33" presetID="10" presetClass="entr" presetSubtype="0" fill="hold" nodeType="withEffect">
                                  <p:stCondLst>
                                    <p:cond delay="1000"/>
                                  </p:stCondLst>
                                  <p:childTnLst>
                                    <p:set>
                                      <p:cBhvr>
                                        <p:cTn id="34" dur="1" fill="hold">
                                          <p:stCondLst>
                                            <p:cond delay="0"/>
                                          </p:stCondLst>
                                        </p:cTn>
                                        <p:tgtEl>
                                          <p:spTgt spid="370"/>
                                        </p:tgtEl>
                                        <p:attrNameLst>
                                          <p:attrName>style.visibility</p:attrName>
                                        </p:attrNameLst>
                                      </p:cBhvr>
                                      <p:to>
                                        <p:strVal val="visible"/>
                                      </p:to>
                                    </p:set>
                                    <p:animEffect transition="in" filter="fade">
                                      <p:cBhvr>
                                        <p:cTn id="35" dur="300"/>
                                        <p:tgtEl>
                                          <p:spTgt spid="370"/>
                                        </p:tgtEl>
                                      </p:cBhvr>
                                    </p:animEffect>
                                  </p:childTnLst>
                                </p:cTn>
                              </p:par>
                              <p:par>
                                <p:cTn id="36" presetID="10" presetClass="entr" presetSubtype="0" fill="hold" grpId="0" nodeType="withEffect">
                                  <p:stCondLst>
                                    <p:cond delay="2400"/>
                                  </p:stCondLst>
                                  <p:childTnLst>
                                    <p:set>
                                      <p:cBhvr>
                                        <p:cTn id="37" dur="1" fill="hold">
                                          <p:stCondLst>
                                            <p:cond delay="0"/>
                                          </p:stCondLst>
                                        </p:cTn>
                                        <p:tgtEl>
                                          <p:spTgt spid="371"/>
                                        </p:tgtEl>
                                        <p:attrNameLst>
                                          <p:attrName>style.visibility</p:attrName>
                                        </p:attrNameLst>
                                      </p:cBhvr>
                                      <p:to>
                                        <p:strVal val="visible"/>
                                      </p:to>
                                    </p:set>
                                    <p:animEffect transition="in" filter="fade">
                                      <p:cBhvr>
                                        <p:cTn id="38" dur="500"/>
                                        <p:tgtEl>
                                          <p:spTgt spid="371"/>
                                        </p:tgtEl>
                                      </p:cBhvr>
                                    </p:animEffect>
                                  </p:childTnLst>
                                </p:cTn>
                              </p:par>
                              <p:par>
                                <p:cTn id="39" presetID="22" presetClass="entr" presetSubtype="2" fill="hold" nodeType="withEffect">
                                  <p:stCondLst>
                                    <p:cond delay="2500"/>
                                  </p:stCondLst>
                                  <p:childTnLst>
                                    <p:set>
                                      <p:cBhvr>
                                        <p:cTn id="40" dur="1" fill="hold">
                                          <p:stCondLst>
                                            <p:cond delay="0"/>
                                          </p:stCondLst>
                                        </p:cTn>
                                        <p:tgtEl>
                                          <p:spTgt spid="373"/>
                                        </p:tgtEl>
                                        <p:attrNameLst>
                                          <p:attrName>style.visibility</p:attrName>
                                        </p:attrNameLst>
                                      </p:cBhvr>
                                      <p:to>
                                        <p:strVal val="visible"/>
                                      </p:to>
                                    </p:set>
                                    <p:animEffect transition="in" filter="wipe(right)">
                                      <p:cBhvr>
                                        <p:cTn id="41" dur="200"/>
                                        <p:tgtEl>
                                          <p:spTgt spid="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p:bldP spid="363" grpId="0" animBg="1"/>
      <p:bldP spid="364" grpId="0"/>
      <p:bldP spid="366" grpId="0" animBg="1"/>
      <p:bldP spid="369" grpId="0" animBg="1"/>
      <p:bldP spid="37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dirty="0">
                <a:latin typeface="Agency FB" panose="020B0503020202020204" pitchFamily="34" charset="0"/>
              </a:rPr>
              <a:t>Bullet Text Featured</a:t>
            </a:r>
          </a:p>
        </p:txBody>
      </p:sp>
      <p:sp>
        <p:nvSpPr>
          <p:cNvPr id="3" name="Text Placeholder 2"/>
          <p:cNvSpPr>
            <a:spLocks noGrp="1"/>
          </p:cNvSpPr>
          <p:nvPr>
            <p:ph type="body" sz="quarter" idx="10"/>
          </p:nvPr>
        </p:nvSpPr>
        <p:spPr/>
        <p:txBody>
          <a:bodyPr/>
          <a:lstStyle/>
          <a:p>
            <a:r>
              <a:rPr lang="id-ID" dirty="0">
                <a:latin typeface="Agency FB" panose="020B0503020202020204" pitchFamily="34" charset="0"/>
              </a:rPr>
              <a:t>Amazing Content &amp; Featured</a:t>
            </a:r>
          </a:p>
        </p:txBody>
      </p:sp>
      <p:sp>
        <p:nvSpPr>
          <p:cNvPr id="4" name="Content Placeholder 3"/>
          <p:cNvSpPr txBox="1">
            <a:spLocks/>
          </p:cNvSpPr>
          <p:nvPr/>
        </p:nvSpPr>
        <p:spPr>
          <a:xfrm>
            <a:off x="914400" y="1783813"/>
            <a:ext cx="10663518" cy="382361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err="1">
                <a:latin typeface="Agency FB" panose="020B0503020202020204" pitchFamily="34" charset="0"/>
              </a:rPr>
              <a:t>Lorem</a:t>
            </a:r>
            <a:r>
              <a:rPr lang="en-US" dirty="0">
                <a:latin typeface="Agency FB" panose="020B0503020202020204" pitchFamily="34" charset="0"/>
              </a:rPr>
              <a:t> </a:t>
            </a:r>
            <a:r>
              <a:rPr lang="en-US" dirty="0" err="1">
                <a:latin typeface="Agency FB" panose="020B0503020202020204" pitchFamily="34" charset="0"/>
              </a:rPr>
              <a:t>ipsum</a:t>
            </a:r>
            <a:r>
              <a:rPr lang="en-US" dirty="0">
                <a:latin typeface="Agency FB" panose="020B0503020202020204" pitchFamily="34" charset="0"/>
              </a:rPr>
              <a:t> dolor sit </a:t>
            </a:r>
            <a:r>
              <a:rPr lang="en-US" dirty="0" err="1">
                <a:latin typeface="Agency FB" panose="020B0503020202020204" pitchFamily="34" charset="0"/>
              </a:rPr>
              <a:t>amet</a:t>
            </a:r>
            <a:r>
              <a:rPr lang="en-US" dirty="0">
                <a:latin typeface="Agency FB" panose="020B0503020202020204" pitchFamily="34" charset="0"/>
              </a:rPr>
              <a:t>, </a:t>
            </a:r>
            <a:r>
              <a:rPr lang="en-US" dirty="0" err="1">
                <a:latin typeface="Agency FB" panose="020B0503020202020204" pitchFamily="34" charset="0"/>
              </a:rPr>
              <a:t>consectetur</a:t>
            </a:r>
            <a:r>
              <a:rPr lang="en-US" dirty="0">
                <a:latin typeface="Agency FB" panose="020B0503020202020204" pitchFamily="34" charset="0"/>
              </a:rPr>
              <a:t> </a:t>
            </a:r>
            <a:r>
              <a:rPr lang="en-US" dirty="0" err="1">
                <a:latin typeface="Agency FB" panose="020B0503020202020204" pitchFamily="34" charset="0"/>
              </a:rPr>
              <a:t>adipiscing</a:t>
            </a:r>
            <a:r>
              <a:rPr lang="en-US" dirty="0">
                <a:latin typeface="Agency FB" panose="020B0503020202020204" pitchFamily="34" charset="0"/>
              </a:rPr>
              <a:t> </a:t>
            </a:r>
            <a:r>
              <a:rPr lang="en-US" dirty="0" err="1">
                <a:latin typeface="Agency FB" panose="020B0503020202020204" pitchFamily="34" charset="0"/>
              </a:rPr>
              <a:t>elit</a:t>
            </a:r>
            <a:r>
              <a:rPr lang="en-US" dirty="0">
                <a:latin typeface="Agency FB" panose="020B0503020202020204" pitchFamily="34" charset="0"/>
              </a:rPr>
              <a:t>. </a:t>
            </a:r>
            <a:r>
              <a:rPr lang="en-US" dirty="0" err="1">
                <a:latin typeface="Agency FB" panose="020B0503020202020204" pitchFamily="34" charset="0"/>
              </a:rPr>
              <a:t>Nunc</a:t>
            </a:r>
            <a:r>
              <a:rPr lang="en-US" dirty="0">
                <a:latin typeface="Agency FB" panose="020B0503020202020204" pitchFamily="34" charset="0"/>
              </a:rPr>
              <a:t> </a:t>
            </a:r>
            <a:r>
              <a:rPr lang="en-US" dirty="0" err="1">
                <a:latin typeface="Agency FB" panose="020B0503020202020204" pitchFamily="34" charset="0"/>
              </a:rPr>
              <a:t>eget</a:t>
            </a:r>
            <a:r>
              <a:rPr lang="en-US" dirty="0">
                <a:latin typeface="Agency FB" panose="020B0503020202020204" pitchFamily="34" charset="0"/>
              </a:rPr>
              <a:t> </a:t>
            </a:r>
            <a:r>
              <a:rPr lang="en-US" dirty="0" err="1">
                <a:latin typeface="Agency FB" panose="020B0503020202020204" pitchFamily="34" charset="0"/>
              </a:rPr>
              <a:t>urna</a:t>
            </a:r>
            <a:r>
              <a:rPr lang="en-US" dirty="0">
                <a:latin typeface="Agency FB" panose="020B0503020202020204" pitchFamily="34" charset="0"/>
              </a:rPr>
              <a:t> </a:t>
            </a:r>
            <a:r>
              <a:rPr lang="en-US" dirty="0" err="1">
                <a:latin typeface="Agency FB" panose="020B0503020202020204" pitchFamily="34" charset="0"/>
              </a:rPr>
              <a:t>purus</a:t>
            </a:r>
            <a:r>
              <a:rPr lang="en-US" dirty="0">
                <a:latin typeface="Agency FB" panose="020B0503020202020204" pitchFamily="34" charset="0"/>
              </a:rPr>
              <a:t>. Integer </a:t>
            </a:r>
            <a:r>
              <a:rPr lang="en-US" dirty="0" err="1">
                <a:latin typeface="Agency FB" panose="020B0503020202020204" pitchFamily="34" charset="0"/>
              </a:rPr>
              <a:t>vehicula</a:t>
            </a:r>
            <a:r>
              <a:rPr lang="en-US" dirty="0">
                <a:latin typeface="Agency FB" panose="020B0503020202020204" pitchFamily="34" charset="0"/>
              </a:rPr>
              <a:t> </a:t>
            </a:r>
            <a:r>
              <a:rPr lang="en-US" dirty="0" err="1">
                <a:latin typeface="Agency FB" panose="020B0503020202020204" pitchFamily="34" charset="0"/>
              </a:rPr>
              <a:t>nulla</a:t>
            </a:r>
            <a:r>
              <a:rPr lang="en-US" dirty="0">
                <a:latin typeface="Agency FB" panose="020B0503020202020204" pitchFamily="34" charset="0"/>
              </a:rPr>
              <a:t> </a:t>
            </a:r>
            <a:r>
              <a:rPr lang="en-US" dirty="0" err="1">
                <a:latin typeface="Agency FB" panose="020B0503020202020204" pitchFamily="34" charset="0"/>
              </a:rPr>
              <a:t>eget</a:t>
            </a:r>
            <a:r>
              <a:rPr lang="en-US" dirty="0">
                <a:latin typeface="Agency FB" panose="020B0503020202020204" pitchFamily="34" charset="0"/>
              </a:rPr>
              <a:t> dictum </a:t>
            </a:r>
            <a:r>
              <a:rPr lang="en-US" dirty="0" err="1">
                <a:latin typeface="Agency FB" panose="020B0503020202020204" pitchFamily="34" charset="0"/>
              </a:rPr>
              <a:t>sollicitudin</a:t>
            </a:r>
            <a:r>
              <a:rPr lang="en-US" dirty="0">
                <a:latin typeface="Agency FB" panose="020B0503020202020204" pitchFamily="34" charset="0"/>
              </a:rPr>
              <a:t>. </a:t>
            </a:r>
            <a:r>
              <a:rPr lang="en-US" dirty="0" err="1">
                <a:latin typeface="Agency FB" panose="020B0503020202020204" pitchFamily="34" charset="0"/>
              </a:rPr>
              <a:t>Proin</a:t>
            </a:r>
            <a:r>
              <a:rPr lang="en-US" dirty="0">
                <a:latin typeface="Agency FB" panose="020B0503020202020204" pitchFamily="34" charset="0"/>
              </a:rPr>
              <a:t> et </a:t>
            </a:r>
            <a:r>
              <a:rPr lang="en-US" dirty="0" err="1">
                <a:latin typeface="Agency FB" panose="020B0503020202020204" pitchFamily="34" charset="0"/>
              </a:rPr>
              <a:t>enim</a:t>
            </a:r>
            <a:r>
              <a:rPr lang="en-US" dirty="0">
                <a:latin typeface="Agency FB" panose="020B0503020202020204" pitchFamily="34" charset="0"/>
              </a:rPr>
              <a:t> </a:t>
            </a:r>
            <a:r>
              <a:rPr lang="en-US" dirty="0" err="1">
                <a:latin typeface="Agency FB" panose="020B0503020202020204" pitchFamily="34" charset="0"/>
              </a:rPr>
              <a:t>scelerisque</a:t>
            </a:r>
            <a:r>
              <a:rPr lang="en-US" dirty="0">
                <a:latin typeface="Agency FB" panose="020B0503020202020204" pitchFamily="34" charset="0"/>
              </a:rPr>
              <a:t>, </a:t>
            </a:r>
            <a:r>
              <a:rPr lang="en-US" dirty="0" err="1">
                <a:latin typeface="Agency FB" panose="020B0503020202020204" pitchFamily="34" charset="0"/>
              </a:rPr>
              <a:t>imperdiet</a:t>
            </a:r>
            <a:r>
              <a:rPr lang="en-US" dirty="0">
                <a:latin typeface="Agency FB" panose="020B0503020202020204" pitchFamily="34" charset="0"/>
              </a:rPr>
              <a:t> </a:t>
            </a:r>
            <a:r>
              <a:rPr lang="en-US" dirty="0" err="1">
                <a:latin typeface="Agency FB" panose="020B0503020202020204" pitchFamily="34" charset="0"/>
              </a:rPr>
              <a:t>diam</a:t>
            </a:r>
            <a:r>
              <a:rPr lang="en-US" dirty="0">
                <a:latin typeface="Agency FB" panose="020B0503020202020204" pitchFamily="34" charset="0"/>
              </a:rPr>
              <a:t> </a:t>
            </a:r>
            <a:r>
              <a:rPr lang="en-US" dirty="0" err="1">
                <a:latin typeface="Agency FB" panose="020B0503020202020204" pitchFamily="34" charset="0"/>
              </a:rPr>
              <a:t>nec</a:t>
            </a:r>
            <a:r>
              <a:rPr lang="en-US" dirty="0">
                <a:latin typeface="Agency FB" panose="020B0503020202020204" pitchFamily="34" charset="0"/>
              </a:rPr>
              <a:t>, </a:t>
            </a:r>
            <a:r>
              <a:rPr lang="en-US" dirty="0" err="1">
                <a:latin typeface="Agency FB" panose="020B0503020202020204" pitchFamily="34" charset="0"/>
              </a:rPr>
              <a:t>sollicitudin</a:t>
            </a:r>
            <a:r>
              <a:rPr lang="en-US" dirty="0">
                <a:latin typeface="Agency FB" panose="020B0503020202020204" pitchFamily="34" charset="0"/>
              </a:rPr>
              <a:t> ante. </a:t>
            </a:r>
            <a:r>
              <a:rPr lang="en-US" dirty="0" err="1">
                <a:latin typeface="Agency FB" panose="020B0503020202020204" pitchFamily="34" charset="0"/>
              </a:rPr>
              <a:t>Duis</a:t>
            </a:r>
            <a:r>
              <a:rPr lang="en-US" dirty="0">
                <a:latin typeface="Agency FB" panose="020B0503020202020204" pitchFamily="34" charset="0"/>
              </a:rPr>
              <a:t> non </a:t>
            </a:r>
            <a:r>
              <a:rPr lang="en-US" dirty="0" err="1">
                <a:latin typeface="Agency FB" panose="020B0503020202020204" pitchFamily="34" charset="0"/>
              </a:rPr>
              <a:t>neque</a:t>
            </a:r>
            <a:r>
              <a:rPr lang="en-US" dirty="0">
                <a:latin typeface="Agency FB" panose="020B0503020202020204" pitchFamily="34" charset="0"/>
              </a:rPr>
              <a:t> </a:t>
            </a:r>
            <a:r>
              <a:rPr lang="en-US" dirty="0" err="1">
                <a:latin typeface="Agency FB" panose="020B0503020202020204" pitchFamily="34" charset="0"/>
              </a:rPr>
              <a:t>vehicula</a:t>
            </a:r>
            <a:r>
              <a:rPr lang="en-US" dirty="0">
                <a:latin typeface="Agency FB" panose="020B0503020202020204" pitchFamily="34" charset="0"/>
              </a:rPr>
              <a:t> </a:t>
            </a:r>
            <a:r>
              <a:rPr lang="en-US" dirty="0" err="1">
                <a:latin typeface="Agency FB" panose="020B0503020202020204" pitchFamily="34" charset="0"/>
              </a:rPr>
              <a:t>nibh</a:t>
            </a:r>
            <a:r>
              <a:rPr lang="en-US" dirty="0">
                <a:latin typeface="Agency FB" panose="020B0503020202020204" pitchFamily="34" charset="0"/>
              </a:rPr>
              <a:t> </a:t>
            </a:r>
            <a:r>
              <a:rPr lang="en-US" dirty="0" err="1">
                <a:latin typeface="Agency FB" panose="020B0503020202020204" pitchFamily="34" charset="0"/>
              </a:rPr>
              <a:t>interdum</a:t>
            </a:r>
            <a:r>
              <a:rPr lang="en-US" dirty="0">
                <a:latin typeface="Agency FB" panose="020B0503020202020204" pitchFamily="34" charset="0"/>
              </a:rPr>
              <a:t> </a:t>
            </a:r>
            <a:r>
              <a:rPr lang="en-US" dirty="0" err="1">
                <a:latin typeface="Agency FB" panose="020B0503020202020204" pitchFamily="34" charset="0"/>
              </a:rPr>
              <a:t>egestas</a:t>
            </a:r>
            <a:r>
              <a:rPr lang="en-US" dirty="0">
                <a:latin typeface="Agency FB" panose="020B0503020202020204" pitchFamily="34" charset="0"/>
              </a:rPr>
              <a:t>. Maecenas </a:t>
            </a:r>
            <a:r>
              <a:rPr lang="en-US" dirty="0" err="1">
                <a:latin typeface="Agency FB" panose="020B0503020202020204" pitchFamily="34" charset="0"/>
              </a:rPr>
              <a:t>vulputate</a:t>
            </a:r>
            <a:r>
              <a:rPr lang="en-US" dirty="0">
                <a:latin typeface="Agency FB" panose="020B0503020202020204" pitchFamily="34" charset="0"/>
              </a:rPr>
              <a:t> </a:t>
            </a:r>
            <a:r>
              <a:rPr lang="en-US" dirty="0" err="1">
                <a:latin typeface="Agency FB" panose="020B0503020202020204" pitchFamily="34" charset="0"/>
              </a:rPr>
              <a:t>luctus</a:t>
            </a:r>
            <a:r>
              <a:rPr lang="en-US" dirty="0">
                <a:latin typeface="Agency FB" panose="020B0503020202020204" pitchFamily="34" charset="0"/>
              </a:rPr>
              <a:t> ligula, </a:t>
            </a:r>
            <a:r>
              <a:rPr lang="en-US" dirty="0" err="1">
                <a:latin typeface="Agency FB" panose="020B0503020202020204" pitchFamily="34" charset="0"/>
              </a:rPr>
              <a:t>ut</a:t>
            </a:r>
            <a:r>
              <a:rPr lang="en-US" dirty="0">
                <a:latin typeface="Agency FB" panose="020B0503020202020204" pitchFamily="34" charset="0"/>
              </a:rPr>
              <a:t> </a:t>
            </a:r>
            <a:r>
              <a:rPr lang="en-US" dirty="0" err="1">
                <a:latin typeface="Agency FB" panose="020B0503020202020204" pitchFamily="34" charset="0"/>
              </a:rPr>
              <a:t>fermentum</a:t>
            </a:r>
            <a:r>
              <a:rPr lang="en-US" dirty="0">
                <a:latin typeface="Agency FB" panose="020B0503020202020204" pitchFamily="34" charset="0"/>
              </a:rPr>
              <a:t> </a:t>
            </a:r>
            <a:r>
              <a:rPr lang="en-US" dirty="0" err="1">
                <a:latin typeface="Agency FB" panose="020B0503020202020204" pitchFamily="34" charset="0"/>
              </a:rPr>
              <a:t>augue</a:t>
            </a:r>
            <a:r>
              <a:rPr lang="en-US" dirty="0">
                <a:latin typeface="Agency FB" panose="020B0503020202020204" pitchFamily="34" charset="0"/>
              </a:rPr>
              <a:t> </a:t>
            </a:r>
            <a:r>
              <a:rPr lang="en-US" dirty="0" err="1">
                <a:latin typeface="Agency FB" panose="020B0503020202020204" pitchFamily="34" charset="0"/>
              </a:rPr>
              <a:t>egestas</a:t>
            </a:r>
            <a:r>
              <a:rPr lang="en-US" dirty="0">
                <a:latin typeface="Agency FB" panose="020B0503020202020204" pitchFamily="34" charset="0"/>
              </a:rPr>
              <a:t> vel. </a:t>
            </a:r>
          </a:p>
          <a:p>
            <a:pPr lvl="1"/>
            <a:r>
              <a:rPr lang="en-US" dirty="0" err="1">
                <a:latin typeface="Agency FB" panose="020B0503020202020204" pitchFamily="34" charset="0"/>
              </a:rPr>
              <a:t>Lorem</a:t>
            </a:r>
            <a:r>
              <a:rPr lang="en-US" dirty="0">
                <a:latin typeface="Agency FB" panose="020B0503020202020204" pitchFamily="34" charset="0"/>
              </a:rPr>
              <a:t> </a:t>
            </a:r>
            <a:r>
              <a:rPr lang="en-US" dirty="0" err="1">
                <a:latin typeface="Agency FB" panose="020B0503020202020204" pitchFamily="34" charset="0"/>
              </a:rPr>
              <a:t>ipsum</a:t>
            </a:r>
            <a:r>
              <a:rPr lang="en-US" dirty="0">
                <a:latin typeface="Agency FB" panose="020B0503020202020204" pitchFamily="34" charset="0"/>
              </a:rPr>
              <a:t> dolor sit </a:t>
            </a:r>
            <a:r>
              <a:rPr lang="en-US" dirty="0" err="1">
                <a:latin typeface="Agency FB" panose="020B0503020202020204" pitchFamily="34" charset="0"/>
              </a:rPr>
              <a:t>amet</a:t>
            </a:r>
            <a:r>
              <a:rPr lang="en-US" dirty="0">
                <a:latin typeface="Agency FB" panose="020B0503020202020204" pitchFamily="34" charset="0"/>
              </a:rPr>
              <a:t>, </a:t>
            </a:r>
            <a:r>
              <a:rPr lang="en-US" dirty="0" err="1">
                <a:latin typeface="Agency FB" panose="020B0503020202020204" pitchFamily="34" charset="0"/>
              </a:rPr>
              <a:t>consectetur</a:t>
            </a:r>
            <a:r>
              <a:rPr lang="en-US" dirty="0">
                <a:latin typeface="Agency FB" panose="020B0503020202020204" pitchFamily="34" charset="0"/>
              </a:rPr>
              <a:t> </a:t>
            </a:r>
            <a:r>
              <a:rPr lang="en-US" dirty="0" err="1">
                <a:latin typeface="Agency FB" panose="020B0503020202020204" pitchFamily="34" charset="0"/>
              </a:rPr>
              <a:t>adipiscing</a:t>
            </a:r>
            <a:endParaRPr lang="en-US" dirty="0">
              <a:latin typeface="Agency FB" panose="020B0503020202020204" pitchFamily="34" charset="0"/>
            </a:endParaRPr>
          </a:p>
          <a:p>
            <a:pPr lvl="2"/>
            <a:r>
              <a:rPr lang="en-US" dirty="0" err="1">
                <a:latin typeface="Agency FB" panose="020B0503020202020204" pitchFamily="34" charset="0"/>
              </a:rPr>
              <a:t>Proin</a:t>
            </a:r>
            <a:r>
              <a:rPr lang="en-US" dirty="0">
                <a:latin typeface="Agency FB" panose="020B0503020202020204" pitchFamily="34" charset="0"/>
              </a:rPr>
              <a:t> a ligula non dui </a:t>
            </a:r>
            <a:r>
              <a:rPr lang="en-US" dirty="0" err="1">
                <a:latin typeface="Agency FB" panose="020B0503020202020204" pitchFamily="34" charset="0"/>
              </a:rPr>
              <a:t>ultricies</a:t>
            </a:r>
            <a:r>
              <a:rPr lang="en-US" dirty="0">
                <a:latin typeface="Agency FB" panose="020B0503020202020204" pitchFamily="34" charset="0"/>
              </a:rPr>
              <a:t> </a:t>
            </a:r>
            <a:r>
              <a:rPr lang="en-US" dirty="0" err="1">
                <a:latin typeface="Agency FB" panose="020B0503020202020204" pitchFamily="34" charset="0"/>
              </a:rPr>
              <a:t>ultrices</a:t>
            </a:r>
            <a:r>
              <a:rPr lang="en-US" dirty="0">
                <a:latin typeface="Agency FB" panose="020B0503020202020204" pitchFamily="34" charset="0"/>
              </a:rPr>
              <a:t>.</a:t>
            </a:r>
          </a:p>
          <a:p>
            <a:pPr lvl="1"/>
            <a:r>
              <a:rPr lang="en-US" dirty="0" err="1">
                <a:latin typeface="Agency FB" panose="020B0503020202020204" pitchFamily="34" charset="0"/>
              </a:rPr>
              <a:t>Curabitur</a:t>
            </a:r>
            <a:r>
              <a:rPr lang="en-US" dirty="0">
                <a:latin typeface="Agency FB" panose="020B0503020202020204" pitchFamily="34" charset="0"/>
              </a:rPr>
              <a:t> sit </a:t>
            </a:r>
            <a:r>
              <a:rPr lang="en-US" dirty="0" err="1">
                <a:latin typeface="Agency FB" panose="020B0503020202020204" pitchFamily="34" charset="0"/>
              </a:rPr>
              <a:t>amet</a:t>
            </a:r>
            <a:r>
              <a:rPr lang="en-US" dirty="0">
                <a:latin typeface="Agency FB" panose="020B0503020202020204" pitchFamily="34" charset="0"/>
              </a:rPr>
              <a:t> </a:t>
            </a:r>
            <a:r>
              <a:rPr lang="en-US" dirty="0" err="1">
                <a:latin typeface="Agency FB" panose="020B0503020202020204" pitchFamily="34" charset="0"/>
              </a:rPr>
              <a:t>leo</a:t>
            </a:r>
            <a:r>
              <a:rPr lang="en-US" dirty="0">
                <a:latin typeface="Agency FB" panose="020B0503020202020204" pitchFamily="34" charset="0"/>
              </a:rPr>
              <a:t> </a:t>
            </a:r>
            <a:r>
              <a:rPr lang="en-US" dirty="0" err="1">
                <a:latin typeface="Agency FB" panose="020B0503020202020204" pitchFamily="34" charset="0"/>
              </a:rPr>
              <a:t>porta</a:t>
            </a:r>
            <a:r>
              <a:rPr lang="en-US" dirty="0">
                <a:latin typeface="Agency FB" panose="020B0503020202020204" pitchFamily="34" charset="0"/>
              </a:rPr>
              <a:t>, </a:t>
            </a:r>
            <a:r>
              <a:rPr lang="en-US" dirty="0" err="1">
                <a:latin typeface="Agency FB" panose="020B0503020202020204" pitchFamily="34" charset="0"/>
              </a:rPr>
              <a:t>dapibus</a:t>
            </a:r>
            <a:r>
              <a:rPr lang="en-US" dirty="0">
                <a:latin typeface="Agency FB" panose="020B0503020202020204" pitchFamily="34" charset="0"/>
              </a:rPr>
              <a:t> </a:t>
            </a:r>
            <a:r>
              <a:rPr lang="en-US" dirty="0" err="1">
                <a:latin typeface="Agency FB" panose="020B0503020202020204" pitchFamily="34" charset="0"/>
              </a:rPr>
              <a:t>enim</a:t>
            </a:r>
            <a:r>
              <a:rPr lang="en-US" dirty="0">
                <a:latin typeface="Agency FB" panose="020B0503020202020204" pitchFamily="34" charset="0"/>
              </a:rPr>
              <a:t> sit </a:t>
            </a:r>
            <a:r>
              <a:rPr lang="en-US" dirty="0" err="1">
                <a:latin typeface="Agency FB" panose="020B0503020202020204" pitchFamily="34" charset="0"/>
              </a:rPr>
              <a:t>amet</a:t>
            </a:r>
            <a:endParaRPr lang="en-US" dirty="0">
              <a:latin typeface="Agency FB" panose="020B0503020202020204" pitchFamily="34" charset="0"/>
            </a:endParaRPr>
          </a:p>
          <a:p>
            <a:pPr lvl="1"/>
            <a:r>
              <a:rPr lang="en-US" dirty="0" err="1">
                <a:latin typeface="Agency FB" panose="020B0503020202020204" pitchFamily="34" charset="0"/>
              </a:rPr>
              <a:t>Sed</a:t>
            </a:r>
            <a:r>
              <a:rPr lang="en-US" dirty="0">
                <a:latin typeface="Agency FB" panose="020B0503020202020204" pitchFamily="34" charset="0"/>
              </a:rPr>
              <a:t> ac </a:t>
            </a:r>
            <a:r>
              <a:rPr lang="en-US" dirty="0" err="1">
                <a:latin typeface="Agency FB" panose="020B0503020202020204" pitchFamily="34" charset="0"/>
              </a:rPr>
              <a:t>diam</a:t>
            </a:r>
            <a:r>
              <a:rPr lang="en-US" dirty="0">
                <a:latin typeface="Agency FB" panose="020B0503020202020204" pitchFamily="34" charset="0"/>
              </a:rPr>
              <a:t> ac </a:t>
            </a:r>
            <a:r>
              <a:rPr lang="en-US" dirty="0" err="1">
                <a:latin typeface="Agency FB" panose="020B0503020202020204" pitchFamily="34" charset="0"/>
              </a:rPr>
              <a:t>enim</a:t>
            </a:r>
            <a:r>
              <a:rPr lang="en-US" dirty="0">
                <a:latin typeface="Agency FB" panose="020B0503020202020204" pitchFamily="34" charset="0"/>
              </a:rPr>
              <a:t> </a:t>
            </a:r>
            <a:r>
              <a:rPr lang="en-US" dirty="0" err="1">
                <a:latin typeface="Agency FB" panose="020B0503020202020204" pitchFamily="34" charset="0"/>
              </a:rPr>
              <a:t>luctus</a:t>
            </a:r>
            <a:r>
              <a:rPr lang="en-US" dirty="0">
                <a:latin typeface="Agency FB" panose="020B0503020202020204" pitchFamily="34" charset="0"/>
              </a:rPr>
              <a:t> </a:t>
            </a:r>
            <a:r>
              <a:rPr lang="en-US" dirty="0" err="1">
                <a:latin typeface="Agency FB" panose="020B0503020202020204" pitchFamily="34" charset="0"/>
              </a:rPr>
              <a:t>condimentum</a:t>
            </a:r>
            <a:endParaRPr lang="en-US" dirty="0">
              <a:latin typeface="Agency FB" panose="020B0503020202020204" pitchFamily="34" charset="0"/>
            </a:endParaRPr>
          </a:p>
          <a:p>
            <a:pPr lvl="2"/>
            <a:r>
              <a:rPr lang="en-US" dirty="0" err="1">
                <a:latin typeface="Agency FB" panose="020B0503020202020204" pitchFamily="34" charset="0"/>
              </a:rPr>
              <a:t>Aenean</a:t>
            </a:r>
            <a:r>
              <a:rPr lang="en-US" dirty="0">
                <a:latin typeface="Agency FB" panose="020B0503020202020204" pitchFamily="34" charset="0"/>
              </a:rPr>
              <a:t> </a:t>
            </a:r>
            <a:r>
              <a:rPr lang="en-US" dirty="0" err="1">
                <a:latin typeface="Agency FB" panose="020B0503020202020204" pitchFamily="34" charset="0"/>
              </a:rPr>
              <a:t>aliquet</a:t>
            </a:r>
            <a:r>
              <a:rPr lang="en-US" dirty="0">
                <a:latin typeface="Agency FB" panose="020B0503020202020204" pitchFamily="34" charset="0"/>
              </a:rPr>
              <a:t> nisi sit </a:t>
            </a:r>
            <a:r>
              <a:rPr lang="en-US" dirty="0" err="1">
                <a:latin typeface="Agency FB" panose="020B0503020202020204" pitchFamily="34" charset="0"/>
              </a:rPr>
              <a:t>amet</a:t>
            </a:r>
            <a:r>
              <a:rPr lang="en-US" dirty="0">
                <a:latin typeface="Agency FB" panose="020B0503020202020204" pitchFamily="34" charset="0"/>
              </a:rPr>
              <a:t> </a:t>
            </a:r>
            <a:r>
              <a:rPr lang="en-US" dirty="0" err="1">
                <a:latin typeface="Agency FB" panose="020B0503020202020204" pitchFamily="34" charset="0"/>
              </a:rPr>
              <a:t>erat</a:t>
            </a:r>
            <a:r>
              <a:rPr lang="en-US" dirty="0">
                <a:latin typeface="Agency FB" panose="020B0503020202020204" pitchFamily="34" charset="0"/>
              </a:rPr>
              <a:t> </a:t>
            </a:r>
            <a:r>
              <a:rPr lang="en-US" dirty="0" err="1">
                <a:latin typeface="Agency FB" panose="020B0503020202020204" pitchFamily="34" charset="0"/>
              </a:rPr>
              <a:t>volutpat</a:t>
            </a:r>
            <a:r>
              <a:rPr lang="en-US" dirty="0">
                <a:latin typeface="Agency FB" panose="020B0503020202020204" pitchFamily="34" charset="0"/>
              </a:rPr>
              <a:t> </a:t>
            </a:r>
          </a:p>
          <a:p>
            <a:r>
              <a:rPr lang="en-US" dirty="0" err="1">
                <a:latin typeface="Agency FB" panose="020B0503020202020204" pitchFamily="34" charset="0"/>
              </a:rPr>
              <a:t>Sed</a:t>
            </a:r>
            <a:r>
              <a:rPr lang="en-US" dirty="0">
                <a:latin typeface="Agency FB" panose="020B0503020202020204" pitchFamily="34" charset="0"/>
              </a:rPr>
              <a:t> </a:t>
            </a:r>
            <a:r>
              <a:rPr lang="en-US" dirty="0" err="1">
                <a:latin typeface="Agency FB" panose="020B0503020202020204" pitchFamily="34" charset="0"/>
              </a:rPr>
              <a:t>sagittis</a:t>
            </a:r>
            <a:r>
              <a:rPr lang="en-US" dirty="0">
                <a:latin typeface="Agency FB" panose="020B0503020202020204" pitchFamily="34" charset="0"/>
              </a:rPr>
              <a:t> </a:t>
            </a:r>
            <a:r>
              <a:rPr lang="en-US" dirty="0" err="1">
                <a:latin typeface="Agency FB" panose="020B0503020202020204" pitchFamily="34" charset="0"/>
              </a:rPr>
              <a:t>ipsum</a:t>
            </a:r>
            <a:r>
              <a:rPr lang="en-US" dirty="0">
                <a:latin typeface="Agency FB" panose="020B0503020202020204" pitchFamily="34" charset="0"/>
              </a:rPr>
              <a:t> non </a:t>
            </a:r>
            <a:r>
              <a:rPr lang="en-US" dirty="0" err="1">
                <a:latin typeface="Agency FB" panose="020B0503020202020204" pitchFamily="34" charset="0"/>
              </a:rPr>
              <a:t>arcu</a:t>
            </a:r>
            <a:r>
              <a:rPr lang="en-US" dirty="0">
                <a:latin typeface="Agency FB" panose="020B0503020202020204" pitchFamily="34" charset="0"/>
              </a:rPr>
              <a:t> </a:t>
            </a:r>
            <a:r>
              <a:rPr lang="en-US" dirty="0" err="1">
                <a:latin typeface="Agency FB" panose="020B0503020202020204" pitchFamily="34" charset="0"/>
              </a:rPr>
              <a:t>volutpat</a:t>
            </a:r>
            <a:r>
              <a:rPr lang="en-US" dirty="0">
                <a:latin typeface="Agency FB" panose="020B0503020202020204" pitchFamily="34" charset="0"/>
              </a:rPr>
              <a:t> dictum. </a:t>
            </a:r>
            <a:r>
              <a:rPr lang="en-US" dirty="0" err="1">
                <a:latin typeface="Agency FB" panose="020B0503020202020204" pitchFamily="34" charset="0"/>
              </a:rPr>
              <a:t>Donec</a:t>
            </a:r>
            <a:r>
              <a:rPr lang="en-US" dirty="0">
                <a:latin typeface="Agency FB" panose="020B0503020202020204" pitchFamily="34" charset="0"/>
              </a:rPr>
              <a:t> </a:t>
            </a:r>
            <a:r>
              <a:rPr lang="en-US" dirty="0" err="1">
                <a:latin typeface="Agency FB" panose="020B0503020202020204" pitchFamily="34" charset="0"/>
              </a:rPr>
              <a:t>purus</a:t>
            </a:r>
            <a:r>
              <a:rPr lang="en-US" dirty="0">
                <a:latin typeface="Agency FB" panose="020B0503020202020204" pitchFamily="34" charset="0"/>
              </a:rPr>
              <a:t> </a:t>
            </a:r>
            <a:r>
              <a:rPr lang="en-US" dirty="0" err="1">
                <a:latin typeface="Agency FB" panose="020B0503020202020204" pitchFamily="34" charset="0"/>
              </a:rPr>
              <a:t>lectus</a:t>
            </a:r>
            <a:r>
              <a:rPr lang="en-US" dirty="0">
                <a:latin typeface="Agency FB" panose="020B0503020202020204" pitchFamily="34" charset="0"/>
              </a:rPr>
              <a:t>, </a:t>
            </a:r>
            <a:r>
              <a:rPr lang="en-US" dirty="0" err="1">
                <a:latin typeface="Agency FB" panose="020B0503020202020204" pitchFamily="34" charset="0"/>
              </a:rPr>
              <a:t>fringilla</a:t>
            </a:r>
            <a:r>
              <a:rPr lang="en-US" dirty="0">
                <a:latin typeface="Agency FB" panose="020B0503020202020204" pitchFamily="34" charset="0"/>
              </a:rPr>
              <a:t> vitae </a:t>
            </a:r>
            <a:r>
              <a:rPr lang="en-US" dirty="0" err="1">
                <a:latin typeface="Agency FB" panose="020B0503020202020204" pitchFamily="34" charset="0"/>
              </a:rPr>
              <a:t>faucibus</a:t>
            </a:r>
            <a:r>
              <a:rPr lang="en-US" dirty="0">
                <a:latin typeface="Agency FB" panose="020B0503020202020204" pitchFamily="34" charset="0"/>
              </a:rPr>
              <a:t> at, </a:t>
            </a:r>
            <a:r>
              <a:rPr lang="en-US" dirty="0" err="1">
                <a:latin typeface="Agency FB" panose="020B0503020202020204" pitchFamily="34" charset="0"/>
              </a:rPr>
              <a:t>ornare</a:t>
            </a:r>
            <a:r>
              <a:rPr lang="en-US" dirty="0">
                <a:latin typeface="Agency FB" panose="020B0503020202020204" pitchFamily="34" charset="0"/>
              </a:rPr>
              <a:t> id diam. </a:t>
            </a:r>
            <a:r>
              <a:rPr lang="en-US" dirty="0" err="1">
                <a:latin typeface="Agency FB" panose="020B0503020202020204" pitchFamily="34" charset="0"/>
              </a:rPr>
              <a:t>Nulla</a:t>
            </a:r>
            <a:r>
              <a:rPr lang="en-US" dirty="0">
                <a:latin typeface="Agency FB" panose="020B0503020202020204" pitchFamily="34" charset="0"/>
              </a:rPr>
              <a:t> </a:t>
            </a:r>
            <a:r>
              <a:rPr lang="en-US" dirty="0" err="1">
                <a:latin typeface="Agency FB" panose="020B0503020202020204" pitchFamily="34" charset="0"/>
              </a:rPr>
              <a:t>elementum</a:t>
            </a:r>
            <a:r>
              <a:rPr lang="en-US" dirty="0">
                <a:latin typeface="Agency FB" panose="020B0503020202020204" pitchFamily="34" charset="0"/>
              </a:rPr>
              <a:t> </a:t>
            </a:r>
            <a:r>
              <a:rPr lang="en-US" dirty="0" err="1">
                <a:latin typeface="Agency FB" panose="020B0503020202020204" pitchFamily="34" charset="0"/>
              </a:rPr>
              <a:t>sem</a:t>
            </a:r>
            <a:r>
              <a:rPr lang="en-US" dirty="0">
                <a:latin typeface="Agency FB" panose="020B0503020202020204" pitchFamily="34" charset="0"/>
              </a:rPr>
              <a:t> sit </a:t>
            </a:r>
            <a:r>
              <a:rPr lang="en-US" dirty="0" err="1">
                <a:latin typeface="Agency FB" panose="020B0503020202020204" pitchFamily="34" charset="0"/>
              </a:rPr>
              <a:t>amet</a:t>
            </a:r>
            <a:r>
              <a:rPr lang="en-US" dirty="0">
                <a:latin typeface="Agency FB" panose="020B0503020202020204" pitchFamily="34" charset="0"/>
              </a:rPr>
              <a:t> </a:t>
            </a:r>
            <a:r>
              <a:rPr lang="en-US" dirty="0" err="1">
                <a:latin typeface="Agency FB" panose="020B0503020202020204" pitchFamily="34" charset="0"/>
              </a:rPr>
              <a:t>odio</a:t>
            </a:r>
            <a:r>
              <a:rPr lang="en-US" dirty="0">
                <a:latin typeface="Agency FB" panose="020B0503020202020204" pitchFamily="34" charset="0"/>
              </a:rPr>
              <a:t> </a:t>
            </a:r>
            <a:r>
              <a:rPr lang="en-US" dirty="0" err="1">
                <a:latin typeface="Agency FB" panose="020B0503020202020204" pitchFamily="34" charset="0"/>
              </a:rPr>
              <a:t>auctor</a:t>
            </a:r>
            <a:r>
              <a:rPr lang="en-US" dirty="0">
                <a:latin typeface="Agency FB" panose="020B0503020202020204" pitchFamily="34" charset="0"/>
              </a:rPr>
              <a:t> </a:t>
            </a:r>
            <a:r>
              <a:rPr lang="en-US" dirty="0" err="1">
                <a:latin typeface="Agency FB" panose="020B0503020202020204" pitchFamily="34" charset="0"/>
              </a:rPr>
              <a:t>rutrum</a:t>
            </a:r>
            <a:r>
              <a:rPr lang="en-US" dirty="0">
                <a:latin typeface="Agency FB" panose="020B0503020202020204" pitchFamily="34" charset="0"/>
              </a:rPr>
              <a:t>. </a:t>
            </a:r>
            <a:r>
              <a:rPr lang="en-US" dirty="0" err="1">
                <a:latin typeface="Agency FB" panose="020B0503020202020204" pitchFamily="34" charset="0"/>
              </a:rPr>
              <a:t>Sed</a:t>
            </a:r>
            <a:r>
              <a:rPr lang="en-US" dirty="0">
                <a:latin typeface="Agency FB" panose="020B0503020202020204" pitchFamily="34" charset="0"/>
              </a:rPr>
              <a:t> tempus </a:t>
            </a:r>
            <a:r>
              <a:rPr lang="en-US" dirty="0" err="1">
                <a:latin typeface="Agency FB" panose="020B0503020202020204" pitchFamily="34" charset="0"/>
              </a:rPr>
              <a:t>vel</a:t>
            </a:r>
            <a:r>
              <a:rPr lang="en-US" dirty="0">
                <a:latin typeface="Agency FB" panose="020B0503020202020204" pitchFamily="34" charset="0"/>
              </a:rPr>
              <a:t> </a:t>
            </a:r>
            <a:r>
              <a:rPr lang="en-US" dirty="0" err="1">
                <a:latin typeface="Agency FB" panose="020B0503020202020204" pitchFamily="34" charset="0"/>
              </a:rPr>
              <a:t>elit</a:t>
            </a:r>
            <a:r>
              <a:rPr lang="en-US" dirty="0">
                <a:latin typeface="Agency FB" panose="020B0503020202020204" pitchFamily="34" charset="0"/>
              </a:rPr>
              <a:t> ac </a:t>
            </a:r>
            <a:r>
              <a:rPr lang="en-US" dirty="0" err="1">
                <a:latin typeface="Agency FB" panose="020B0503020202020204" pitchFamily="34" charset="0"/>
              </a:rPr>
              <a:t>viverra</a:t>
            </a:r>
            <a:r>
              <a:rPr lang="en-US" dirty="0">
                <a:latin typeface="Agency FB" panose="020B0503020202020204" pitchFamily="34" charset="0"/>
              </a:rPr>
              <a:t>. </a:t>
            </a:r>
            <a:r>
              <a:rPr lang="en-US" dirty="0" err="1">
                <a:latin typeface="Agency FB" panose="020B0503020202020204" pitchFamily="34" charset="0"/>
              </a:rPr>
              <a:t>Aenean</a:t>
            </a:r>
            <a:r>
              <a:rPr lang="en-US" dirty="0">
                <a:latin typeface="Agency FB" panose="020B0503020202020204" pitchFamily="34" charset="0"/>
              </a:rPr>
              <a:t> </a:t>
            </a:r>
            <a:r>
              <a:rPr lang="en-US" dirty="0" err="1">
                <a:latin typeface="Agency FB" panose="020B0503020202020204" pitchFamily="34" charset="0"/>
              </a:rPr>
              <a:t>facilisis</a:t>
            </a:r>
            <a:r>
              <a:rPr lang="en-US" dirty="0">
                <a:latin typeface="Agency FB" panose="020B0503020202020204" pitchFamily="34" charset="0"/>
              </a:rPr>
              <a:t> </a:t>
            </a:r>
            <a:r>
              <a:rPr lang="en-US" dirty="0" err="1">
                <a:latin typeface="Agency FB" panose="020B0503020202020204" pitchFamily="34" charset="0"/>
              </a:rPr>
              <a:t>eros</a:t>
            </a:r>
            <a:endParaRPr lang="en-US" dirty="0">
              <a:latin typeface="Agency FB" panose="020B0503020202020204" pitchFamily="34" charset="0"/>
            </a:endParaRPr>
          </a:p>
          <a:p>
            <a:r>
              <a:rPr lang="en-US" dirty="0" err="1">
                <a:latin typeface="Agency FB" panose="020B0503020202020204" pitchFamily="34" charset="0"/>
              </a:rPr>
              <a:t>Nulla</a:t>
            </a:r>
            <a:r>
              <a:rPr lang="en-US" dirty="0">
                <a:latin typeface="Agency FB" panose="020B0503020202020204" pitchFamily="34" charset="0"/>
              </a:rPr>
              <a:t> </a:t>
            </a:r>
            <a:r>
              <a:rPr lang="en-US" dirty="0" err="1">
                <a:latin typeface="Agency FB" panose="020B0503020202020204" pitchFamily="34" charset="0"/>
              </a:rPr>
              <a:t>blandit</a:t>
            </a:r>
            <a:r>
              <a:rPr lang="en-US" dirty="0">
                <a:latin typeface="Agency FB" panose="020B0503020202020204" pitchFamily="34" charset="0"/>
              </a:rPr>
              <a:t> </a:t>
            </a:r>
            <a:r>
              <a:rPr lang="en-US" dirty="0" err="1">
                <a:latin typeface="Agency FB" panose="020B0503020202020204" pitchFamily="34" charset="0"/>
              </a:rPr>
              <a:t>ultrices</a:t>
            </a:r>
            <a:r>
              <a:rPr lang="en-US" dirty="0">
                <a:latin typeface="Agency FB" panose="020B0503020202020204" pitchFamily="34" charset="0"/>
              </a:rPr>
              <a:t> </a:t>
            </a:r>
            <a:r>
              <a:rPr lang="en-US" dirty="0" err="1">
                <a:latin typeface="Agency FB" panose="020B0503020202020204" pitchFamily="34" charset="0"/>
              </a:rPr>
              <a:t>est</a:t>
            </a:r>
            <a:r>
              <a:rPr lang="en-US" dirty="0">
                <a:latin typeface="Agency FB" panose="020B0503020202020204" pitchFamily="34" charset="0"/>
              </a:rPr>
              <a:t> </a:t>
            </a:r>
            <a:r>
              <a:rPr lang="en-US" dirty="0" err="1">
                <a:latin typeface="Agency FB" panose="020B0503020202020204" pitchFamily="34" charset="0"/>
              </a:rPr>
              <a:t>ut</a:t>
            </a:r>
            <a:r>
              <a:rPr lang="en-US" dirty="0">
                <a:latin typeface="Agency FB" panose="020B0503020202020204" pitchFamily="34" charset="0"/>
              </a:rPr>
              <a:t> </a:t>
            </a:r>
            <a:r>
              <a:rPr lang="en-US" dirty="0" err="1">
                <a:latin typeface="Agency FB" panose="020B0503020202020204" pitchFamily="34" charset="0"/>
              </a:rPr>
              <a:t>ornare</a:t>
            </a:r>
            <a:r>
              <a:rPr lang="en-US" dirty="0">
                <a:latin typeface="Agency FB" panose="020B0503020202020204" pitchFamily="34" charset="0"/>
              </a:rPr>
              <a:t>. </a:t>
            </a:r>
            <a:r>
              <a:rPr lang="en-US" dirty="0" err="1">
                <a:latin typeface="Agency FB" panose="020B0503020202020204" pitchFamily="34" charset="0"/>
              </a:rPr>
              <a:t>Suspendisse</a:t>
            </a:r>
            <a:r>
              <a:rPr lang="en-US" dirty="0">
                <a:latin typeface="Agency FB" panose="020B0503020202020204" pitchFamily="34" charset="0"/>
              </a:rPr>
              <a:t> </a:t>
            </a:r>
            <a:r>
              <a:rPr lang="en-US" dirty="0" err="1">
                <a:latin typeface="Agency FB" panose="020B0503020202020204" pitchFamily="34" charset="0"/>
              </a:rPr>
              <a:t>potenti</a:t>
            </a:r>
            <a:r>
              <a:rPr lang="en-US" dirty="0">
                <a:latin typeface="Agency FB" panose="020B0503020202020204" pitchFamily="34" charset="0"/>
              </a:rPr>
              <a:t>. </a:t>
            </a:r>
            <a:r>
              <a:rPr lang="en-US" dirty="0" err="1">
                <a:latin typeface="Agency FB" panose="020B0503020202020204" pitchFamily="34" charset="0"/>
              </a:rPr>
              <a:t>Nulla</a:t>
            </a:r>
            <a:r>
              <a:rPr lang="en-US" dirty="0">
                <a:latin typeface="Agency FB" panose="020B0503020202020204" pitchFamily="34" charset="0"/>
              </a:rPr>
              <a:t> </a:t>
            </a:r>
            <a:r>
              <a:rPr lang="en-US" dirty="0" err="1">
                <a:latin typeface="Agency FB" panose="020B0503020202020204" pitchFamily="34" charset="0"/>
              </a:rPr>
              <a:t>elit</a:t>
            </a:r>
            <a:r>
              <a:rPr lang="en-US" dirty="0">
                <a:latin typeface="Agency FB" panose="020B0503020202020204" pitchFamily="34" charset="0"/>
              </a:rPr>
              <a:t> </a:t>
            </a:r>
            <a:r>
              <a:rPr lang="en-US" dirty="0" err="1">
                <a:latin typeface="Agency FB" panose="020B0503020202020204" pitchFamily="34" charset="0"/>
              </a:rPr>
              <a:t>libero</a:t>
            </a:r>
            <a:r>
              <a:rPr lang="en-US" dirty="0">
                <a:latin typeface="Agency FB" panose="020B0503020202020204" pitchFamily="34" charset="0"/>
              </a:rPr>
              <a:t>, </a:t>
            </a:r>
            <a:r>
              <a:rPr lang="en-US" dirty="0" err="1">
                <a:latin typeface="Agency FB" panose="020B0503020202020204" pitchFamily="34" charset="0"/>
              </a:rPr>
              <a:t>sagittis</a:t>
            </a:r>
            <a:r>
              <a:rPr lang="en-US" dirty="0">
                <a:latin typeface="Agency FB" panose="020B0503020202020204" pitchFamily="34" charset="0"/>
              </a:rPr>
              <a:t> id </a:t>
            </a:r>
            <a:r>
              <a:rPr lang="en-US" dirty="0" err="1">
                <a:latin typeface="Agency FB" panose="020B0503020202020204" pitchFamily="34" charset="0"/>
              </a:rPr>
              <a:t>sem</a:t>
            </a:r>
            <a:r>
              <a:rPr lang="en-US" dirty="0">
                <a:latin typeface="Agency FB" panose="020B0503020202020204" pitchFamily="34" charset="0"/>
              </a:rPr>
              <a:t> ac, </a:t>
            </a:r>
            <a:r>
              <a:rPr lang="en-US" dirty="0" err="1">
                <a:latin typeface="Agency FB" panose="020B0503020202020204" pitchFamily="34" charset="0"/>
              </a:rPr>
              <a:t>viverra</a:t>
            </a:r>
            <a:r>
              <a:rPr lang="en-US" dirty="0">
                <a:latin typeface="Agency FB" panose="020B0503020202020204" pitchFamily="34" charset="0"/>
              </a:rPr>
              <a:t> </a:t>
            </a:r>
            <a:r>
              <a:rPr lang="en-US" dirty="0" err="1">
                <a:latin typeface="Agency FB" panose="020B0503020202020204" pitchFamily="34" charset="0"/>
              </a:rPr>
              <a:t>gravida</a:t>
            </a:r>
            <a:r>
              <a:rPr lang="en-US" dirty="0">
                <a:latin typeface="Agency FB" panose="020B0503020202020204" pitchFamily="34" charset="0"/>
              </a:rPr>
              <a:t> </a:t>
            </a:r>
            <a:r>
              <a:rPr lang="en-US" dirty="0" err="1">
                <a:latin typeface="Agency FB" panose="020B0503020202020204" pitchFamily="34" charset="0"/>
              </a:rPr>
              <a:t>nibh</a:t>
            </a:r>
            <a:r>
              <a:rPr lang="en-US" dirty="0">
                <a:latin typeface="Agency FB" panose="020B0503020202020204" pitchFamily="34" charset="0"/>
              </a:rPr>
              <a:t>. </a:t>
            </a:r>
            <a:r>
              <a:rPr lang="en-US" dirty="0" err="1">
                <a:latin typeface="Agency FB" panose="020B0503020202020204" pitchFamily="34" charset="0"/>
              </a:rPr>
              <a:t>Etiam</a:t>
            </a:r>
            <a:r>
              <a:rPr lang="en-US" dirty="0">
                <a:latin typeface="Agency FB" panose="020B0503020202020204" pitchFamily="34" charset="0"/>
              </a:rPr>
              <a:t> non </a:t>
            </a:r>
            <a:r>
              <a:rPr lang="en-US" dirty="0" err="1">
                <a:latin typeface="Agency FB" panose="020B0503020202020204" pitchFamily="34" charset="0"/>
              </a:rPr>
              <a:t>risus</a:t>
            </a:r>
            <a:r>
              <a:rPr lang="en-US" dirty="0">
                <a:latin typeface="Agency FB" panose="020B0503020202020204" pitchFamily="34" charset="0"/>
              </a:rPr>
              <a:t> in </a:t>
            </a:r>
            <a:r>
              <a:rPr lang="en-US" dirty="0" err="1">
                <a:latin typeface="Agency FB" panose="020B0503020202020204" pitchFamily="34" charset="0"/>
              </a:rPr>
              <a:t>nulla</a:t>
            </a:r>
            <a:r>
              <a:rPr lang="en-US" dirty="0">
                <a:latin typeface="Agency FB" panose="020B0503020202020204" pitchFamily="34" charset="0"/>
              </a:rPr>
              <a:t> </a:t>
            </a:r>
            <a:r>
              <a:rPr lang="en-US" dirty="0" err="1">
                <a:latin typeface="Agency FB" panose="020B0503020202020204" pitchFamily="34" charset="0"/>
              </a:rPr>
              <a:t>commodo</a:t>
            </a:r>
            <a:r>
              <a:rPr lang="en-US" dirty="0">
                <a:latin typeface="Agency FB" panose="020B0503020202020204" pitchFamily="34" charset="0"/>
              </a:rPr>
              <a:t> </a:t>
            </a:r>
            <a:r>
              <a:rPr lang="en-US" dirty="0" err="1">
                <a:latin typeface="Agency FB" panose="020B0503020202020204" pitchFamily="34" charset="0"/>
              </a:rPr>
              <a:t>pretium</a:t>
            </a:r>
            <a:r>
              <a:rPr lang="en-US" dirty="0">
                <a:latin typeface="Agency FB" panose="020B0503020202020204" pitchFamily="34" charset="0"/>
              </a:rPr>
              <a:t>. </a:t>
            </a:r>
            <a:r>
              <a:rPr lang="en-US" dirty="0" err="1">
                <a:latin typeface="Agency FB" panose="020B0503020202020204" pitchFamily="34" charset="0"/>
              </a:rPr>
              <a:t>Mauris</a:t>
            </a:r>
            <a:r>
              <a:rPr lang="en-US" dirty="0">
                <a:latin typeface="Agency FB" panose="020B0503020202020204" pitchFamily="34" charset="0"/>
              </a:rPr>
              <a:t> </a:t>
            </a:r>
            <a:r>
              <a:rPr lang="en-US" dirty="0" err="1">
                <a:latin typeface="Agency FB" panose="020B0503020202020204" pitchFamily="34" charset="0"/>
              </a:rPr>
              <a:t>interdum</a:t>
            </a:r>
            <a:r>
              <a:rPr lang="en-US" dirty="0">
                <a:latin typeface="Agency FB" panose="020B0503020202020204" pitchFamily="34" charset="0"/>
              </a:rPr>
              <a:t> </a:t>
            </a:r>
            <a:r>
              <a:rPr lang="en-US" dirty="0" err="1">
                <a:latin typeface="Agency FB" panose="020B0503020202020204" pitchFamily="34" charset="0"/>
              </a:rPr>
              <a:t>orci</a:t>
            </a:r>
            <a:r>
              <a:rPr lang="en-US" dirty="0">
                <a:latin typeface="Agency FB" panose="020B0503020202020204" pitchFamily="34" charset="0"/>
              </a:rPr>
              <a:t> </a:t>
            </a:r>
            <a:r>
              <a:rPr lang="en-US" dirty="0" err="1">
                <a:latin typeface="Agency FB" panose="020B0503020202020204" pitchFamily="34" charset="0"/>
              </a:rPr>
              <a:t>arcu</a:t>
            </a:r>
            <a:r>
              <a:rPr lang="en-US" dirty="0">
                <a:latin typeface="Agency FB" panose="020B0503020202020204" pitchFamily="34" charset="0"/>
              </a:rPr>
              <a:t>, ac </a:t>
            </a:r>
            <a:r>
              <a:rPr lang="en-US" dirty="0" err="1">
                <a:latin typeface="Agency FB" panose="020B0503020202020204" pitchFamily="34" charset="0"/>
              </a:rPr>
              <a:t>pellentesque</a:t>
            </a:r>
            <a:r>
              <a:rPr lang="en-US" dirty="0">
                <a:latin typeface="Agency FB" panose="020B0503020202020204" pitchFamily="34" charset="0"/>
              </a:rPr>
              <a:t> </a:t>
            </a:r>
            <a:r>
              <a:rPr lang="en-US" dirty="0" err="1">
                <a:latin typeface="Agency FB" panose="020B0503020202020204" pitchFamily="34" charset="0"/>
              </a:rPr>
              <a:t>elit</a:t>
            </a:r>
            <a:r>
              <a:rPr lang="en-US" dirty="0">
                <a:latin typeface="Agency FB" panose="020B0503020202020204" pitchFamily="34" charset="0"/>
              </a:rPr>
              <a:t> </a:t>
            </a:r>
            <a:r>
              <a:rPr lang="en-US" dirty="0" err="1">
                <a:latin typeface="Agency FB" panose="020B0503020202020204" pitchFamily="34" charset="0"/>
              </a:rPr>
              <a:t>condimentum</a:t>
            </a:r>
            <a:r>
              <a:rPr lang="en-US" dirty="0">
                <a:latin typeface="Agency FB" panose="020B0503020202020204" pitchFamily="34" charset="0"/>
              </a:rPr>
              <a:t> </a:t>
            </a:r>
            <a:r>
              <a:rPr lang="en-US" dirty="0" err="1">
                <a:latin typeface="Agency FB" panose="020B0503020202020204" pitchFamily="34" charset="0"/>
              </a:rPr>
              <a:t>eu</a:t>
            </a:r>
            <a:r>
              <a:rPr lang="en-US" dirty="0">
                <a:latin typeface="Agency FB" panose="020B0503020202020204" pitchFamily="34" charset="0"/>
              </a:rPr>
              <a:t>. In </a:t>
            </a:r>
            <a:r>
              <a:rPr lang="en-US" dirty="0" err="1">
                <a:latin typeface="Agency FB" panose="020B0503020202020204" pitchFamily="34" charset="0"/>
              </a:rPr>
              <a:t>blandit</a:t>
            </a:r>
            <a:r>
              <a:rPr lang="en-US" dirty="0">
                <a:latin typeface="Agency FB" panose="020B0503020202020204" pitchFamily="34" charset="0"/>
              </a:rPr>
              <a:t> </a:t>
            </a:r>
            <a:r>
              <a:rPr lang="en-US" dirty="0" err="1">
                <a:latin typeface="Agency FB" panose="020B0503020202020204" pitchFamily="34" charset="0"/>
              </a:rPr>
              <a:t>venenatis</a:t>
            </a:r>
            <a:r>
              <a:rPr lang="en-US" dirty="0">
                <a:latin typeface="Agency FB" panose="020B0503020202020204" pitchFamily="34" charset="0"/>
              </a:rPr>
              <a:t> </a:t>
            </a:r>
            <a:r>
              <a:rPr lang="en-US" dirty="0" err="1">
                <a:latin typeface="Agency FB" panose="020B0503020202020204" pitchFamily="34" charset="0"/>
              </a:rPr>
              <a:t>lectus</a:t>
            </a:r>
            <a:r>
              <a:rPr lang="en-US" dirty="0">
                <a:latin typeface="Agency FB" panose="020B0503020202020204" pitchFamily="34" charset="0"/>
              </a:rPr>
              <a:t> </a:t>
            </a:r>
            <a:r>
              <a:rPr lang="en-US" dirty="0" err="1">
                <a:latin typeface="Agency FB" panose="020B0503020202020204" pitchFamily="34" charset="0"/>
              </a:rPr>
              <a:t>sed</a:t>
            </a:r>
            <a:r>
              <a:rPr lang="en-US" dirty="0">
                <a:latin typeface="Agency FB" panose="020B0503020202020204" pitchFamily="34" charset="0"/>
              </a:rPr>
              <a:t> </a:t>
            </a:r>
            <a:r>
              <a:rPr lang="en-US" dirty="0" err="1">
                <a:latin typeface="Agency FB" panose="020B0503020202020204" pitchFamily="34" charset="0"/>
              </a:rPr>
              <a:t>venenatis</a:t>
            </a:r>
            <a:r>
              <a:rPr lang="en-US" dirty="0">
                <a:latin typeface="Agency FB" panose="020B0503020202020204" pitchFamily="34" charset="0"/>
              </a:rPr>
              <a:t>. </a:t>
            </a:r>
            <a:r>
              <a:rPr lang="en-US" dirty="0" err="1">
                <a:latin typeface="Agency FB" panose="020B0503020202020204" pitchFamily="34" charset="0"/>
              </a:rPr>
              <a:t>Praesent</a:t>
            </a:r>
            <a:r>
              <a:rPr lang="en-US" dirty="0">
                <a:latin typeface="Agency FB" panose="020B0503020202020204" pitchFamily="34" charset="0"/>
              </a:rPr>
              <a:t> </a:t>
            </a:r>
            <a:r>
              <a:rPr lang="en-US" dirty="0" err="1">
                <a:latin typeface="Agency FB" panose="020B0503020202020204" pitchFamily="34" charset="0"/>
              </a:rPr>
              <a:t>vestibulum</a:t>
            </a:r>
            <a:r>
              <a:rPr lang="en-US" dirty="0">
                <a:latin typeface="Agency FB" panose="020B0503020202020204" pitchFamily="34" charset="0"/>
              </a:rPr>
              <a:t> </a:t>
            </a:r>
            <a:r>
              <a:rPr lang="en-US" dirty="0" err="1">
                <a:latin typeface="Agency FB" panose="020B0503020202020204" pitchFamily="34" charset="0"/>
              </a:rPr>
              <a:t>sapien</a:t>
            </a:r>
            <a:r>
              <a:rPr lang="en-US" dirty="0">
                <a:latin typeface="Agency FB" panose="020B0503020202020204" pitchFamily="34" charset="0"/>
              </a:rPr>
              <a:t> </a:t>
            </a:r>
            <a:r>
              <a:rPr lang="en-US" dirty="0" err="1">
                <a:latin typeface="Agency FB" panose="020B0503020202020204" pitchFamily="34" charset="0"/>
              </a:rPr>
              <a:t>accumsan</a:t>
            </a:r>
            <a:r>
              <a:rPr lang="en-US" dirty="0">
                <a:latin typeface="Agency FB" panose="020B0503020202020204" pitchFamily="34" charset="0"/>
              </a:rPr>
              <a:t> </a:t>
            </a:r>
            <a:r>
              <a:rPr lang="en-US" dirty="0" err="1">
                <a:latin typeface="Agency FB" panose="020B0503020202020204" pitchFamily="34" charset="0"/>
              </a:rPr>
              <a:t>aliquam</a:t>
            </a:r>
            <a:r>
              <a:rPr lang="en-US" dirty="0">
                <a:latin typeface="Agency FB" panose="020B0503020202020204" pitchFamily="34" charset="0"/>
              </a:rPr>
              <a:t> </a:t>
            </a:r>
            <a:r>
              <a:rPr lang="en-US" dirty="0" err="1">
                <a:latin typeface="Agency FB" panose="020B0503020202020204" pitchFamily="34" charset="0"/>
              </a:rPr>
              <a:t>interdum</a:t>
            </a:r>
            <a:r>
              <a:rPr lang="en-US" dirty="0">
                <a:latin typeface="Agency FB" panose="020B0503020202020204" pitchFamily="34" charset="0"/>
              </a:rPr>
              <a:t>. </a:t>
            </a:r>
            <a:r>
              <a:rPr lang="en-US" dirty="0" err="1">
                <a:latin typeface="Agency FB" panose="020B0503020202020204" pitchFamily="34" charset="0"/>
              </a:rPr>
              <a:t>Nunc</a:t>
            </a:r>
            <a:r>
              <a:rPr lang="en-US" dirty="0">
                <a:latin typeface="Agency FB" panose="020B0503020202020204" pitchFamily="34" charset="0"/>
              </a:rPr>
              <a:t> </a:t>
            </a:r>
            <a:r>
              <a:rPr lang="en-US" dirty="0" err="1">
                <a:latin typeface="Agency FB" panose="020B0503020202020204" pitchFamily="34" charset="0"/>
              </a:rPr>
              <a:t>odio</a:t>
            </a:r>
            <a:r>
              <a:rPr lang="en-US" dirty="0">
                <a:latin typeface="Agency FB" panose="020B0503020202020204" pitchFamily="34" charset="0"/>
              </a:rPr>
              <a:t> </a:t>
            </a:r>
            <a:r>
              <a:rPr lang="en-US" dirty="0" err="1">
                <a:latin typeface="Agency FB" panose="020B0503020202020204" pitchFamily="34" charset="0"/>
              </a:rPr>
              <a:t>massa</a:t>
            </a:r>
            <a:r>
              <a:rPr lang="en-US" dirty="0">
                <a:latin typeface="Agency FB" panose="020B0503020202020204" pitchFamily="34" charset="0"/>
              </a:rPr>
              <a:t>, </a:t>
            </a:r>
            <a:r>
              <a:rPr lang="en-US" dirty="0" err="1">
                <a:latin typeface="Agency FB" panose="020B0503020202020204" pitchFamily="34" charset="0"/>
              </a:rPr>
              <a:t>tincidunt</a:t>
            </a:r>
            <a:r>
              <a:rPr lang="en-US" dirty="0">
                <a:latin typeface="Agency FB" panose="020B0503020202020204" pitchFamily="34" charset="0"/>
              </a:rPr>
              <a:t> ac </a:t>
            </a:r>
            <a:r>
              <a:rPr lang="en-US" dirty="0" err="1">
                <a:latin typeface="Agency FB" panose="020B0503020202020204" pitchFamily="34" charset="0"/>
              </a:rPr>
              <a:t>gravida</a:t>
            </a:r>
            <a:r>
              <a:rPr lang="en-US" dirty="0">
                <a:latin typeface="Agency FB" panose="020B0503020202020204" pitchFamily="34" charset="0"/>
              </a:rPr>
              <a:t> </a:t>
            </a:r>
            <a:r>
              <a:rPr lang="en-US" dirty="0" err="1">
                <a:latin typeface="Agency FB" panose="020B0503020202020204" pitchFamily="34" charset="0"/>
              </a:rPr>
              <a:t>dignissim</a:t>
            </a:r>
            <a:r>
              <a:rPr lang="en-US" dirty="0">
                <a:latin typeface="Agency FB" panose="020B0503020202020204" pitchFamily="34" charset="0"/>
              </a:rPr>
              <a:t>, </a:t>
            </a:r>
            <a:r>
              <a:rPr lang="en-US" dirty="0" err="1">
                <a:latin typeface="Agency FB" panose="020B0503020202020204" pitchFamily="34" charset="0"/>
              </a:rPr>
              <a:t>laoreet</a:t>
            </a:r>
            <a:r>
              <a:rPr lang="en-US" dirty="0">
                <a:latin typeface="Agency FB" panose="020B0503020202020204" pitchFamily="34" charset="0"/>
              </a:rPr>
              <a:t> </a:t>
            </a:r>
            <a:r>
              <a:rPr lang="en-US" dirty="0" err="1">
                <a:latin typeface="Agency FB" panose="020B0503020202020204" pitchFamily="34" charset="0"/>
              </a:rPr>
              <a:t>nec</a:t>
            </a:r>
            <a:r>
              <a:rPr lang="en-US" dirty="0">
                <a:latin typeface="Agency FB" panose="020B0503020202020204" pitchFamily="34" charset="0"/>
              </a:rPr>
              <a:t> </a:t>
            </a:r>
            <a:r>
              <a:rPr lang="en-US" dirty="0" err="1">
                <a:latin typeface="Agency FB" panose="020B0503020202020204" pitchFamily="34" charset="0"/>
              </a:rPr>
              <a:t>erat</a:t>
            </a:r>
            <a:r>
              <a:rPr lang="en-US" dirty="0">
                <a:latin typeface="Agency FB" panose="020B0503020202020204" pitchFamily="34" charset="0"/>
              </a:rPr>
              <a:t>. </a:t>
            </a:r>
          </a:p>
          <a:p>
            <a:endParaRPr lang="en-US" dirty="0">
              <a:latin typeface="Agency FB" panose="020B0503020202020204" pitchFamily="34" charset="0"/>
            </a:endParaRPr>
          </a:p>
        </p:txBody>
      </p:sp>
    </p:spTree>
    <p:extLst>
      <p:ext uri="{BB962C8B-B14F-4D97-AF65-F5344CB8AC3E}">
        <p14:creationId xmlns:p14="http://schemas.microsoft.com/office/powerpoint/2010/main" val="225988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13" name="Group 4"/>
          <p:cNvGrpSpPr>
            <a:grpSpLocks noChangeAspect="1"/>
          </p:cNvGrpSpPr>
          <p:nvPr/>
        </p:nvGrpSpPr>
        <p:grpSpPr bwMode="auto">
          <a:xfrm>
            <a:off x="543264" y="2977478"/>
            <a:ext cx="5865813" cy="3225800"/>
            <a:chOff x="3192" y="198"/>
            <a:chExt cx="3695" cy="2032"/>
          </a:xfrm>
        </p:grpSpPr>
        <p:sp>
          <p:nvSpPr>
            <p:cNvPr id="16" name="Freeform 5"/>
            <p:cNvSpPr>
              <a:spLocks/>
            </p:cNvSpPr>
            <p:nvPr/>
          </p:nvSpPr>
          <p:spPr bwMode="auto">
            <a:xfrm>
              <a:off x="6322" y="1352"/>
              <a:ext cx="229" cy="388"/>
            </a:xfrm>
            <a:custGeom>
              <a:avLst/>
              <a:gdLst>
                <a:gd name="T0" fmla="*/ 106 w 106"/>
                <a:gd name="T1" fmla="*/ 132 h 180"/>
                <a:gd name="T2" fmla="*/ 58 w 106"/>
                <a:gd name="T3" fmla="*/ 180 h 180"/>
                <a:gd name="T4" fmla="*/ 48 w 106"/>
                <a:gd name="T5" fmla="*/ 180 h 180"/>
                <a:gd name="T6" fmla="*/ 0 w 106"/>
                <a:gd name="T7" fmla="*/ 132 h 180"/>
                <a:gd name="T8" fmla="*/ 0 w 106"/>
                <a:gd name="T9" fmla="*/ 48 h 180"/>
                <a:gd name="T10" fmla="*/ 48 w 106"/>
                <a:gd name="T11" fmla="*/ 0 h 180"/>
                <a:gd name="T12" fmla="*/ 58 w 106"/>
                <a:gd name="T13" fmla="*/ 0 h 180"/>
                <a:gd name="T14" fmla="*/ 106 w 106"/>
                <a:gd name="T15" fmla="*/ 48 h 180"/>
                <a:gd name="T16" fmla="*/ 106 w 106"/>
                <a:gd name="T17" fmla="*/ 13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80">
                  <a:moveTo>
                    <a:pt x="106" y="132"/>
                  </a:moveTo>
                  <a:cubicBezTo>
                    <a:pt x="106" y="158"/>
                    <a:pt x="84" y="180"/>
                    <a:pt x="58" y="180"/>
                  </a:cubicBezTo>
                  <a:cubicBezTo>
                    <a:pt x="48" y="180"/>
                    <a:pt x="48" y="180"/>
                    <a:pt x="48" y="180"/>
                  </a:cubicBezTo>
                  <a:cubicBezTo>
                    <a:pt x="21" y="180"/>
                    <a:pt x="0" y="158"/>
                    <a:pt x="0" y="132"/>
                  </a:cubicBezTo>
                  <a:cubicBezTo>
                    <a:pt x="0" y="48"/>
                    <a:pt x="0" y="48"/>
                    <a:pt x="0" y="48"/>
                  </a:cubicBezTo>
                  <a:cubicBezTo>
                    <a:pt x="0" y="21"/>
                    <a:pt x="21" y="0"/>
                    <a:pt x="48" y="0"/>
                  </a:cubicBezTo>
                  <a:cubicBezTo>
                    <a:pt x="58" y="0"/>
                    <a:pt x="58" y="0"/>
                    <a:pt x="58" y="0"/>
                  </a:cubicBezTo>
                  <a:cubicBezTo>
                    <a:pt x="84" y="0"/>
                    <a:pt x="106" y="21"/>
                    <a:pt x="106" y="48"/>
                  </a:cubicBezTo>
                  <a:lnTo>
                    <a:pt x="106" y="132"/>
                  </a:lnTo>
                  <a:close/>
                </a:path>
              </a:pathLst>
            </a:custGeom>
            <a:solidFill>
              <a:srgbClr val="F5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6"/>
            <p:cNvSpPr>
              <a:spLocks/>
            </p:cNvSpPr>
            <p:nvPr/>
          </p:nvSpPr>
          <p:spPr bwMode="auto">
            <a:xfrm>
              <a:off x="6344" y="1373"/>
              <a:ext cx="86" cy="106"/>
            </a:xfrm>
            <a:custGeom>
              <a:avLst/>
              <a:gdLst>
                <a:gd name="T0" fmla="*/ 40 w 40"/>
                <a:gd name="T1" fmla="*/ 49 h 49"/>
                <a:gd name="T2" fmla="*/ 0 w 40"/>
                <a:gd name="T3" fmla="*/ 49 h 49"/>
                <a:gd name="T4" fmla="*/ 0 w 40"/>
                <a:gd name="T5" fmla="*/ 38 h 49"/>
                <a:gd name="T6" fmla="*/ 38 w 40"/>
                <a:gd name="T7" fmla="*/ 0 h 49"/>
                <a:gd name="T8" fmla="*/ 40 w 40"/>
                <a:gd name="T9" fmla="*/ 0 h 49"/>
                <a:gd name="T10" fmla="*/ 40 w 40"/>
                <a:gd name="T11" fmla="*/ 49 h 49"/>
              </a:gdLst>
              <a:ahLst/>
              <a:cxnLst>
                <a:cxn ang="0">
                  <a:pos x="T0" y="T1"/>
                </a:cxn>
                <a:cxn ang="0">
                  <a:pos x="T2" y="T3"/>
                </a:cxn>
                <a:cxn ang="0">
                  <a:pos x="T4" y="T5"/>
                </a:cxn>
                <a:cxn ang="0">
                  <a:pos x="T6" y="T7"/>
                </a:cxn>
                <a:cxn ang="0">
                  <a:pos x="T8" y="T9"/>
                </a:cxn>
                <a:cxn ang="0">
                  <a:pos x="T10" y="T11"/>
                </a:cxn>
              </a:cxnLst>
              <a:rect l="0" t="0" r="r" b="b"/>
              <a:pathLst>
                <a:path w="40" h="49">
                  <a:moveTo>
                    <a:pt x="40" y="49"/>
                  </a:moveTo>
                  <a:cubicBezTo>
                    <a:pt x="0" y="49"/>
                    <a:pt x="0" y="49"/>
                    <a:pt x="0" y="49"/>
                  </a:cubicBezTo>
                  <a:cubicBezTo>
                    <a:pt x="0" y="38"/>
                    <a:pt x="0" y="38"/>
                    <a:pt x="0" y="38"/>
                  </a:cubicBezTo>
                  <a:cubicBezTo>
                    <a:pt x="0" y="17"/>
                    <a:pt x="17" y="0"/>
                    <a:pt x="38" y="0"/>
                  </a:cubicBezTo>
                  <a:cubicBezTo>
                    <a:pt x="40" y="0"/>
                    <a:pt x="40" y="0"/>
                    <a:pt x="40" y="0"/>
                  </a:cubicBezTo>
                  <a:lnTo>
                    <a:pt x="40" y="49"/>
                  </a:lnTo>
                  <a:close/>
                </a:path>
              </a:pathLst>
            </a:custGeom>
            <a:solidFill>
              <a:srgbClr val="DA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7"/>
            <p:cNvSpPr>
              <a:spLocks/>
            </p:cNvSpPr>
            <p:nvPr/>
          </p:nvSpPr>
          <p:spPr bwMode="auto">
            <a:xfrm>
              <a:off x="6439" y="1373"/>
              <a:ext cx="90" cy="106"/>
            </a:xfrm>
            <a:custGeom>
              <a:avLst/>
              <a:gdLst>
                <a:gd name="T0" fmla="*/ 42 w 42"/>
                <a:gd name="T1" fmla="*/ 49 h 49"/>
                <a:gd name="T2" fmla="*/ 0 w 42"/>
                <a:gd name="T3" fmla="*/ 49 h 49"/>
                <a:gd name="T4" fmla="*/ 0 w 42"/>
                <a:gd name="T5" fmla="*/ 0 h 49"/>
                <a:gd name="T6" fmla="*/ 4 w 42"/>
                <a:gd name="T7" fmla="*/ 0 h 49"/>
                <a:gd name="T8" fmla="*/ 42 w 42"/>
                <a:gd name="T9" fmla="*/ 38 h 49"/>
                <a:gd name="T10" fmla="*/ 42 w 42"/>
                <a:gd name="T11" fmla="*/ 49 h 49"/>
              </a:gdLst>
              <a:ahLst/>
              <a:cxnLst>
                <a:cxn ang="0">
                  <a:pos x="T0" y="T1"/>
                </a:cxn>
                <a:cxn ang="0">
                  <a:pos x="T2" y="T3"/>
                </a:cxn>
                <a:cxn ang="0">
                  <a:pos x="T4" y="T5"/>
                </a:cxn>
                <a:cxn ang="0">
                  <a:pos x="T6" y="T7"/>
                </a:cxn>
                <a:cxn ang="0">
                  <a:pos x="T8" y="T9"/>
                </a:cxn>
                <a:cxn ang="0">
                  <a:pos x="T10" y="T11"/>
                </a:cxn>
              </a:cxnLst>
              <a:rect l="0" t="0" r="r" b="b"/>
              <a:pathLst>
                <a:path w="42" h="49">
                  <a:moveTo>
                    <a:pt x="42" y="49"/>
                  </a:moveTo>
                  <a:cubicBezTo>
                    <a:pt x="0" y="49"/>
                    <a:pt x="0" y="49"/>
                    <a:pt x="0" y="49"/>
                  </a:cubicBezTo>
                  <a:cubicBezTo>
                    <a:pt x="0" y="0"/>
                    <a:pt x="0" y="0"/>
                    <a:pt x="0" y="0"/>
                  </a:cubicBezTo>
                  <a:cubicBezTo>
                    <a:pt x="4" y="0"/>
                    <a:pt x="4" y="0"/>
                    <a:pt x="4" y="0"/>
                  </a:cubicBezTo>
                  <a:cubicBezTo>
                    <a:pt x="25" y="0"/>
                    <a:pt x="42" y="17"/>
                    <a:pt x="42" y="38"/>
                  </a:cubicBezTo>
                  <a:lnTo>
                    <a:pt x="42" y="49"/>
                  </a:lnTo>
                  <a:close/>
                </a:path>
              </a:pathLst>
            </a:custGeom>
            <a:solidFill>
              <a:srgbClr val="DA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8"/>
            <p:cNvSpPr>
              <a:spLocks/>
            </p:cNvSpPr>
            <p:nvPr/>
          </p:nvSpPr>
          <p:spPr bwMode="auto">
            <a:xfrm>
              <a:off x="6023" y="655"/>
              <a:ext cx="422" cy="697"/>
            </a:xfrm>
            <a:custGeom>
              <a:avLst/>
              <a:gdLst>
                <a:gd name="T0" fmla="*/ 0 w 196"/>
                <a:gd name="T1" fmla="*/ 23 h 323"/>
                <a:gd name="T2" fmla="*/ 4 w 196"/>
                <a:gd name="T3" fmla="*/ 78 h 323"/>
                <a:gd name="T4" fmla="*/ 28 w 196"/>
                <a:gd name="T5" fmla="*/ 88 h 323"/>
                <a:gd name="T6" fmla="*/ 80 w 196"/>
                <a:gd name="T7" fmla="*/ 88 h 323"/>
                <a:gd name="T8" fmla="*/ 93 w 196"/>
                <a:gd name="T9" fmla="*/ 97 h 323"/>
                <a:gd name="T10" fmla="*/ 94 w 196"/>
                <a:gd name="T11" fmla="*/ 102 h 323"/>
                <a:gd name="T12" fmla="*/ 102 w 196"/>
                <a:gd name="T13" fmla="*/ 189 h 323"/>
                <a:gd name="T14" fmla="*/ 94 w 196"/>
                <a:gd name="T15" fmla="*/ 134 h 323"/>
                <a:gd name="T16" fmla="*/ 94 w 196"/>
                <a:gd name="T17" fmla="*/ 199 h 323"/>
                <a:gd name="T18" fmla="*/ 113 w 196"/>
                <a:gd name="T19" fmla="*/ 221 h 323"/>
                <a:gd name="T20" fmla="*/ 122 w 196"/>
                <a:gd name="T21" fmla="*/ 222 h 323"/>
                <a:gd name="T22" fmla="*/ 182 w 196"/>
                <a:gd name="T23" fmla="*/ 224 h 323"/>
                <a:gd name="T24" fmla="*/ 188 w 196"/>
                <a:gd name="T25" fmla="*/ 235 h 323"/>
                <a:gd name="T26" fmla="*/ 188 w 196"/>
                <a:gd name="T27" fmla="*/ 323 h 323"/>
                <a:gd name="T28" fmla="*/ 196 w 196"/>
                <a:gd name="T29" fmla="*/ 236 h 323"/>
                <a:gd name="T30" fmla="*/ 196 w 196"/>
                <a:gd name="T31" fmla="*/ 236 h 323"/>
                <a:gd name="T32" fmla="*/ 193 w 196"/>
                <a:gd name="T33" fmla="*/ 224 h 323"/>
                <a:gd name="T34" fmla="*/ 174 w 196"/>
                <a:gd name="T35" fmla="*/ 214 h 323"/>
                <a:gd name="T36" fmla="*/ 122 w 196"/>
                <a:gd name="T37" fmla="*/ 218 h 323"/>
                <a:gd name="T38" fmla="*/ 122 w 196"/>
                <a:gd name="T39" fmla="*/ 214 h 323"/>
                <a:gd name="T40" fmla="*/ 104 w 196"/>
                <a:gd name="T41" fmla="*/ 207 h 323"/>
                <a:gd name="T42" fmla="*/ 102 w 196"/>
                <a:gd name="T43" fmla="*/ 157 h 323"/>
                <a:gd name="T44" fmla="*/ 94 w 196"/>
                <a:gd name="T45" fmla="*/ 134 h 323"/>
                <a:gd name="T46" fmla="*/ 102 w 196"/>
                <a:gd name="T47" fmla="*/ 189 h 323"/>
                <a:gd name="T48" fmla="*/ 98 w 196"/>
                <a:gd name="T49" fmla="*/ 102 h 323"/>
                <a:gd name="T50" fmla="*/ 102 w 196"/>
                <a:gd name="T51" fmla="*/ 102 h 323"/>
                <a:gd name="T52" fmla="*/ 92 w 196"/>
                <a:gd name="T53" fmla="*/ 83 h 323"/>
                <a:gd name="T54" fmla="*/ 28 w 196"/>
                <a:gd name="T55" fmla="*/ 80 h 323"/>
                <a:gd name="T56" fmla="*/ 28 w 196"/>
                <a:gd name="T57" fmla="*/ 80 h 323"/>
                <a:gd name="T58" fmla="*/ 17 w 196"/>
                <a:gd name="T59" fmla="*/ 78 h 323"/>
                <a:gd name="T60" fmla="*/ 8 w 196"/>
                <a:gd name="T61" fmla="*/ 65 h 323"/>
                <a:gd name="T62" fmla="*/ 8 w 196"/>
                <a:gd name="T6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323">
                  <a:moveTo>
                    <a:pt x="0" y="0"/>
                  </a:moveTo>
                  <a:cubicBezTo>
                    <a:pt x="0" y="0"/>
                    <a:pt x="0" y="10"/>
                    <a:pt x="0" y="23"/>
                  </a:cubicBezTo>
                  <a:cubicBezTo>
                    <a:pt x="0" y="37"/>
                    <a:pt x="0" y="53"/>
                    <a:pt x="0" y="65"/>
                  </a:cubicBezTo>
                  <a:cubicBezTo>
                    <a:pt x="0" y="70"/>
                    <a:pt x="2" y="75"/>
                    <a:pt x="4" y="78"/>
                  </a:cubicBezTo>
                  <a:cubicBezTo>
                    <a:pt x="9" y="83"/>
                    <a:pt x="14" y="86"/>
                    <a:pt x="19" y="87"/>
                  </a:cubicBezTo>
                  <a:cubicBezTo>
                    <a:pt x="24" y="88"/>
                    <a:pt x="27" y="88"/>
                    <a:pt x="28" y="88"/>
                  </a:cubicBezTo>
                  <a:cubicBezTo>
                    <a:pt x="28" y="88"/>
                    <a:pt x="28" y="88"/>
                    <a:pt x="28" y="88"/>
                  </a:cubicBezTo>
                  <a:cubicBezTo>
                    <a:pt x="80" y="88"/>
                    <a:pt x="80" y="88"/>
                    <a:pt x="80" y="88"/>
                  </a:cubicBezTo>
                  <a:cubicBezTo>
                    <a:pt x="84" y="88"/>
                    <a:pt x="86" y="89"/>
                    <a:pt x="88" y="90"/>
                  </a:cubicBezTo>
                  <a:cubicBezTo>
                    <a:pt x="91" y="92"/>
                    <a:pt x="92" y="94"/>
                    <a:pt x="93" y="97"/>
                  </a:cubicBezTo>
                  <a:cubicBezTo>
                    <a:pt x="94" y="99"/>
                    <a:pt x="94" y="102"/>
                    <a:pt x="94" y="102"/>
                  </a:cubicBezTo>
                  <a:cubicBezTo>
                    <a:pt x="94" y="102"/>
                    <a:pt x="94" y="102"/>
                    <a:pt x="94" y="102"/>
                  </a:cubicBezTo>
                  <a:cubicBezTo>
                    <a:pt x="94" y="189"/>
                    <a:pt x="94" y="189"/>
                    <a:pt x="94" y="189"/>
                  </a:cubicBezTo>
                  <a:cubicBezTo>
                    <a:pt x="102" y="189"/>
                    <a:pt x="102" y="189"/>
                    <a:pt x="102" y="189"/>
                  </a:cubicBezTo>
                  <a:cubicBezTo>
                    <a:pt x="102" y="134"/>
                    <a:pt x="102" y="134"/>
                    <a:pt x="102" y="134"/>
                  </a:cubicBezTo>
                  <a:cubicBezTo>
                    <a:pt x="94" y="134"/>
                    <a:pt x="94" y="134"/>
                    <a:pt x="94" y="134"/>
                  </a:cubicBezTo>
                  <a:cubicBezTo>
                    <a:pt x="94" y="134"/>
                    <a:pt x="94" y="144"/>
                    <a:pt x="94" y="157"/>
                  </a:cubicBezTo>
                  <a:cubicBezTo>
                    <a:pt x="94" y="171"/>
                    <a:pt x="94" y="187"/>
                    <a:pt x="94" y="199"/>
                  </a:cubicBezTo>
                  <a:cubicBezTo>
                    <a:pt x="94" y="204"/>
                    <a:pt x="96" y="209"/>
                    <a:pt x="98" y="212"/>
                  </a:cubicBezTo>
                  <a:cubicBezTo>
                    <a:pt x="103" y="217"/>
                    <a:pt x="108" y="219"/>
                    <a:pt x="113" y="221"/>
                  </a:cubicBezTo>
                  <a:cubicBezTo>
                    <a:pt x="118" y="222"/>
                    <a:pt x="121" y="222"/>
                    <a:pt x="122" y="222"/>
                  </a:cubicBezTo>
                  <a:cubicBezTo>
                    <a:pt x="122" y="222"/>
                    <a:pt x="122" y="222"/>
                    <a:pt x="122" y="222"/>
                  </a:cubicBezTo>
                  <a:cubicBezTo>
                    <a:pt x="174" y="222"/>
                    <a:pt x="174" y="222"/>
                    <a:pt x="174" y="222"/>
                  </a:cubicBezTo>
                  <a:cubicBezTo>
                    <a:pt x="178" y="222"/>
                    <a:pt x="180" y="223"/>
                    <a:pt x="182" y="224"/>
                  </a:cubicBezTo>
                  <a:cubicBezTo>
                    <a:pt x="185" y="226"/>
                    <a:pt x="186" y="228"/>
                    <a:pt x="187" y="231"/>
                  </a:cubicBezTo>
                  <a:cubicBezTo>
                    <a:pt x="188" y="233"/>
                    <a:pt x="188" y="235"/>
                    <a:pt x="188" y="235"/>
                  </a:cubicBezTo>
                  <a:cubicBezTo>
                    <a:pt x="188" y="235"/>
                    <a:pt x="188" y="235"/>
                    <a:pt x="188" y="235"/>
                  </a:cubicBezTo>
                  <a:cubicBezTo>
                    <a:pt x="188" y="323"/>
                    <a:pt x="188" y="323"/>
                    <a:pt x="188" y="323"/>
                  </a:cubicBezTo>
                  <a:cubicBezTo>
                    <a:pt x="196" y="323"/>
                    <a:pt x="196" y="323"/>
                    <a:pt x="196" y="323"/>
                  </a:cubicBezTo>
                  <a:cubicBezTo>
                    <a:pt x="196" y="236"/>
                    <a:pt x="196" y="236"/>
                    <a:pt x="196" y="236"/>
                  </a:cubicBezTo>
                  <a:cubicBezTo>
                    <a:pt x="192" y="236"/>
                    <a:pt x="192" y="236"/>
                    <a:pt x="192" y="236"/>
                  </a:cubicBezTo>
                  <a:cubicBezTo>
                    <a:pt x="196" y="236"/>
                    <a:pt x="196" y="236"/>
                    <a:pt x="196" y="236"/>
                  </a:cubicBezTo>
                  <a:cubicBezTo>
                    <a:pt x="196" y="235"/>
                    <a:pt x="196" y="235"/>
                    <a:pt x="196" y="235"/>
                  </a:cubicBezTo>
                  <a:cubicBezTo>
                    <a:pt x="196" y="234"/>
                    <a:pt x="196" y="230"/>
                    <a:pt x="193" y="224"/>
                  </a:cubicBezTo>
                  <a:cubicBezTo>
                    <a:pt x="192" y="222"/>
                    <a:pt x="189" y="219"/>
                    <a:pt x="186" y="217"/>
                  </a:cubicBezTo>
                  <a:cubicBezTo>
                    <a:pt x="183" y="215"/>
                    <a:pt x="179" y="214"/>
                    <a:pt x="174" y="214"/>
                  </a:cubicBezTo>
                  <a:cubicBezTo>
                    <a:pt x="122" y="214"/>
                    <a:pt x="122" y="214"/>
                    <a:pt x="122" y="214"/>
                  </a:cubicBezTo>
                  <a:cubicBezTo>
                    <a:pt x="122" y="218"/>
                    <a:pt x="122" y="218"/>
                    <a:pt x="122" y="218"/>
                  </a:cubicBezTo>
                  <a:cubicBezTo>
                    <a:pt x="122" y="214"/>
                    <a:pt x="122" y="214"/>
                    <a:pt x="122" y="214"/>
                  </a:cubicBezTo>
                  <a:cubicBezTo>
                    <a:pt x="122" y="214"/>
                    <a:pt x="122" y="214"/>
                    <a:pt x="122" y="214"/>
                  </a:cubicBezTo>
                  <a:cubicBezTo>
                    <a:pt x="121" y="214"/>
                    <a:pt x="116" y="214"/>
                    <a:pt x="111" y="211"/>
                  </a:cubicBezTo>
                  <a:cubicBezTo>
                    <a:pt x="108" y="210"/>
                    <a:pt x="106" y="209"/>
                    <a:pt x="104" y="207"/>
                  </a:cubicBezTo>
                  <a:cubicBezTo>
                    <a:pt x="103" y="205"/>
                    <a:pt x="102" y="202"/>
                    <a:pt x="102" y="199"/>
                  </a:cubicBezTo>
                  <a:cubicBezTo>
                    <a:pt x="102" y="187"/>
                    <a:pt x="102" y="171"/>
                    <a:pt x="102" y="157"/>
                  </a:cubicBezTo>
                  <a:cubicBezTo>
                    <a:pt x="102" y="144"/>
                    <a:pt x="102" y="134"/>
                    <a:pt x="102" y="134"/>
                  </a:cubicBezTo>
                  <a:cubicBezTo>
                    <a:pt x="94" y="134"/>
                    <a:pt x="94" y="134"/>
                    <a:pt x="94" y="134"/>
                  </a:cubicBezTo>
                  <a:cubicBezTo>
                    <a:pt x="94" y="189"/>
                    <a:pt x="94" y="189"/>
                    <a:pt x="94" y="189"/>
                  </a:cubicBezTo>
                  <a:cubicBezTo>
                    <a:pt x="102" y="189"/>
                    <a:pt x="102" y="189"/>
                    <a:pt x="102" y="189"/>
                  </a:cubicBezTo>
                  <a:cubicBezTo>
                    <a:pt x="102" y="102"/>
                    <a:pt x="102" y="102"/>
                    <a:pt x="102" y="102"/>
                  </a:cubicBezTo>
                  <a:cubicBezTo>
                    <a:pt x="98" y="102"/>
                    <a:pt x="98" y="102"/>
                    <a:pt x="98" y="102"/>
                  </a:cubicBezTo>
                  <a:cubicBezTo>
                    <a:pt x="102" y="102"/>
                    <a:pt x="102" y="102"/>
                    <a:pt x="102" y="102"/>
                  </a:cubicBezTo>
                  <a:cubicBezTo>
                    <a:pt x="102" y="102"/>
                    <a:pt x="102" y="102"/>
                    <a:pt x="102" y="102"/>
                  </a:cubicBezTo>
                  <a:cubicBezTo>
                    <a:pt x="102" y="101"/>
                    <a:pt x="102" y="96"/>
                    <a:pt x="99" y="91"/>
                  </a:cubicBezTo>
                  <a:cubicBezTo>
                    <a:pt x="98" y="88"/>
                    <a:pt x="95" y="85"/>
                    <a:pt x="92" y="83"/>
                  </a:cubicBezTo>
                  <a:cubicBezTo>
                    <a:pt x="89" y="81"/>
                    <a:pt x="85" y="80"/>
                    <a:pt x="80" y="80"/>
                  </a:cubicBezTo>
                  <a:cubicBezTo>
                    <a:pt x="28" y="80"/>
                    <a:pt x="28" y="80"/>
                    <a:pt x="28" y="80"/>
                  </a:cubicBezTo>
                  <a:cubicBezTo>
                    <a:pt x="28" y="84"/>
                    <a:pt x="28" y="84"/>
                    <a:pt x="28" y="84"/>
                  </a:cubicBezTo>
                  <a:cubicBezTo>
                    <a:pt x="28" y="80"/>
                    <a:pt x="28" y="80"/>
                    <a:pt x="28" y="80"/>
                  </a:cubicBezTo>
                  <a:cubicBezTo>
                    <a:pt x="28" y="80"/>
                    <a:pt x="28" y="80"/>
                    <a:pt x="28" y="80"/>
                  </a:cubicBezTo>
                  <a:cubicBezTo>
                    <a:pt x="27" y="80"/>
                    <a:pt x="22" y="80"/>
                    <a:pt x="17" y="78"/>
                  </a:cubicBezTo>
                  <a:cubicBezTo>
                    <a:pt x="14" y="77"/>
                    <a:pt x="12" y="75"/>
                    <a:pt x="10" y="73"/>
                  </a:cubicBezTo>
                  <a:cubicBezTo>
                    <a:pt x="9" y="71"/>
                    <a:pt x="8" y="69"/>
                    <a:pt x="8" y="65"/>
                  </a:cubicBezTo>
                  <a:cubicBezTo>
                    <a:pt x="8" y="53"/>
                    <a:pt x="8" y="37"/>
                    <a:pt x="8" y="23"/>
                  </a:cubicBezTo>
                  <a:cubicBezTo>
                    <a:pt x="8" y="10"/>
                    <a:pt x="8" y="0"/>
                    <a:pt x="8" y="0"/>
                  </a:cubicBezTo>
                  <a:lnTo>
                    <a:pt x="0" y="0"/>
                  </a:lnTo>
                  <a:close/>
                </a:path>
              </a:pathLst>
            </a:custGeom>
            <a:solidFill>
              <a:srgbClr val="DA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9"/>
            <p:cNvSpPr>
              <a:spLocks noEditPoints="1"/>
            </p:cNvSpPr>
            <p:nvPr/>
          </p:nvSpPr>
          <p:spPr bwMode="auto">
            <a:xfrm>
              <a:off x="4388" y="690"/>
              <a:ext cx="1620" cy="502"/>
            </a:xfrm>
            <a:custGeom>
              <a:avLst/>
              <a:gdLst>
                <a:gd name="T0" fmla="*/ 0 w 1620"/>
                <a:gd name="T1" fmla="*/ 0 h 502"/>
                <a:gd name="T2" fmla="*/ 0 w 1620"/>
                <a:gd name="T3" fmla="*/ 502 h 502"/>
                <a:gd name="T4" fmla="*/ 1616 w 1620"/>
                <a:gd name="T5" fmla="*/ 502 h 502"/>
                <a:gd name="T6" fmla="*/ 1620 w 1620"/>
                <a:gd name="T7" fmla="*/ 502 h 502"/>
                <a:gd name="T8" fmla="*/ 1620 w 1620"/>
                <a:gd name="T9" fmla="*/ 0 h 502"/>
                <a:gd name="T10" fmla="*/ 1616 w 1620"/>
                <a:gd name="T11" fmla="*/ 0 h 502"/>
                <a:gd name="T12" fmla="*/ 0 w 1620"/>
                <a:gd name="T13" fmla="*/ 0 h 502"/>
                <a:gd name="T14" fmla="*/ 1616 w 1620"/>
                <a:gd name="T15" fmla="*/ 498 h 502"/>
                <a:gd name="T16" fmla="*/ 4 w 1620"/>
                <a:gd name="T17" fmla="*/ 498 h 502"/>
                <a:gd name="T18" fmla="*/ 4 w 1620"/>
                <a:gd name="T19" fmla="*/ 4 h 502"/>
                <a:gd name="T20" fmla="*/ 1616 w 1620"/>
                <a:gd name="T21" fmla="*/ 4 h 502"/>
                <a:gd name="T22" fmla="*/ 1616 w 1620"/>
                <a:gd name="T23" fmla="*/ 498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0" h="502">
                  <a:moveTo>
                    <a:pt x="0" y="0"/>
                  </a:moveTo>
                  <a:lnTo>
                    <a:pt x="0" y="502"/>
                  </a:lnTo>
                  <a:lnTo>
                    <a:pt x="1616" y="502"/>
                  </a:lnTo>
                  <a:lnTo>
                    <a:pt x="1620" y="502"/>
                  </a:lnTo>
                  <a:lnTo>
                    <a:pt x="1620" y="0"/>
                  </a:lnTo>
                  <a:lnTo>
                    <a:pt x="1616" y="0"/>
                  </a:lnTo>
                  <a:lnTo>
                    <a:pt x="0" y="0"/>
                  </a:lnTo>
                  <a:close/>
                  <a:moveTo>
                    <a:pt x="1616" y="498"/>
                  </a:moveTo>
                  <a:lnTo>
                    <a:pt x="4" y="498"/>
                  </a:lnTo>
                  <a:lnTo>
                    <a:pt x="4" y="4"/>
                  </a:lnTo>
                  <a:lnTo>
                    <a:pt x="1616" y="4"/>
                  </a:lnTo>
                  <a:lnTo>
                    <a:pt x="1616" y="498"/>
                  </a:lnTo>
                  <a:close/>
                </a:path>
              </a:pathLst>
            </a:custGeom>
            <a:solidFill>
              <a:srgbClr val="F5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0"/>
            <p:cNvSpPr>
              <a:spLocks noEditPoints="1"/>
            </p:cNvSpPr>
            <p:nvPr/>
          </p:nvSpPr>
          <p:spPr bwMode="auto">
            <a:xfrm>
              <a:off x="4332" y="580"/>
              <a:ext cx="1732" cy="908"/>
            </a:xfrm>
            <a:custGeom>
              <a:avLst/>
              <a:gdLst>
                <a:gd name="T0" fmla="*/ 0 w 1732"/>
                <a:gd name="T1" fmla="*/ 0 h 908"/>
                <a:gd name="T2" fmla="*/ 0 w 1732"/>
                <a:gd name="T3" fmla="*/ 908 h 908"/>
                <a:gd name="T4" fmla="*/ 1732 w 1732"/>
                <a:gd name="T5" fmla="*/ 908 h 908"/>
                <a:gd name="T6" fmla="*/ 1732 w 1732"/>
                <a:gd name="T7" fmla="*/ 0 h 908"/>
                <a:gd name="T8" fmla="*/ 0 w 1732"/>
                <a:gd name="T9" fmla="*/ 0 h 908"/>
                <a:gd name="T10" fmla="*/ 1021 w 1732"/>
                <a:gd name="T11" fmla="*/ 802 h 908"/>
                <a:gd name="T12" fmla="*/ 1021 w 1732"/>
                <a:gd name="T13" fmla="*/ 841 h 908"/>
                <a:gd name="T14" fmla="*/ 1021 w 1732"/>
                <a:gd name="T15" fmla="*/ 875 h 908"/>
                <a:gd name="T16" fmla="*/ 853 w 1732"/>
                <a:gd name="T17" fmla="*/ 875 h 908"/>
                <a:gd name="T18" fmla="*/ 844 w 1732"/>
                <a:gd name="T19" fmla="*/ 875 h 908"/>
                <a:gd name="T20" fmla="*/ 678 w 1732"/>
                <a:gd name="T21" fmla="*/ 875 h 908"/>
                <a:gd name="T22" fmla="*/ 678 w 1732"/>
                <a:gd name="T23" fmla="*/ 841 h 908"/>
                <a:gd name="T24" fmla="*/ 678 w 1732"/>
                <a:gd name="T25" fmla="*/ 802 h 908"/>
                <a:gd name="T26" fmla="*/ 678 w 1732"/>
                <a:gd name="T27" fmla="*/ 649 h 908"/>
                <a:gd name="T28" fmla="*/ 1021 w 1732"/>
                <a:gd name="T29" fmla="*/ 649 h 908"/>
                <a:gd name="T30" fmla="*/ 1021 w 1732"/>
                <a:gd name="T31" fmla="*/ 802 h 908"/>
                <a:gd name="T32" fmla="*/ 1680 w 1732"/>
                <a:gd name="T33" fmla="*/ 617 h 908"/>
                <a:gd name="T34" fmla="*/ 1672 w 1732"/>
                <a:gd name="T35" fmla="*/ 617 h 908"/>
                <a:gd name="T36" fmla="*/ 52 w 1732"/>
                <a:gd name="T37" fmla="*/ 617 h 908"/>
                <a:gd name="T38" fmla="*/ 52 w 1732"/>
                <a:gd name="T39" fmla="*/ 105 h 908"/>
                <a:gd name="T40" fmla="*/ 1672 w 1732"/>
                <a:gd name="T41" fmla="*/ 105 h 908"/>
                <a:gd name="T42" fmla="*/ 1680 w 1732"/>
                <a:gd name="T43" fmla="*/ 105 h 908"/>
                <a:gd name="T44" fmla="*/ 1680 w 1732"/>
                <a:gd name="T45" fmla="*/ 61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2" h="908">
                  <a:moveTo>
                    <a:pt x="0" y="0"/>
                  </a:moveTo>
                  <a:lnTo>
                    <a:pt x="0" y="908"/>
                  </a:lnTo>
                  <a:lnTo>
                    <a:pt x="1732" y="908"/>
                  </a:lnTo>
                  <a:lnTo>
                    <a:pt x="1732" y="0"/>
                  </a:lnTo>
                  <a:lnTo>
                    <a:pt x="0" y="0"/>
                  </a:lnTo>
                  <a:close/>
                  <a:moveTo>
                    <a:pt x="1021" y="802"/>
                  </a:moveTo>
                  <a:lnTo>
                    <a:pt x="1021" y="841"/>
                  </a:lnTo>
                  <a:lnTo>
                    <a:pt x="1021" y="875"/>
                  </a:lnTo>
                  <a:lnTo>
                    <a:pt x="853" y="875"/>
                  </a:lnTo>
                  <a:lnTo>
                    <a:pt x="844" y="875"/>
                  </a:lnTo>
                  <a:lnTo>
                    <a:pt x="678" y="875"/>
                  </a:lnTo>
                  <a:lnTo>
                    <a:pt x="678" y="841"/>
                  </a:lnTo>
                  <a:lnTo>
                    <a:pt x="678" y="802"/>
                  </a:lnTo>
                  <a:lnTo>
                    <a:pt x="678" y="649"/>
                  </a:lnTo>
                  <a:lnTo>
                    <a:pt x="1021" y="649"/>
                  </a:lnTo>
                  <a:lnTo>
                    <a:pt x="1021" y="802"/>
                  </a:lnTo>
                  <a:close/>
                  <a:moveTo>
                    <a:pt x="1680" y="617"/>
                  </a:moveTo>
                  <a:lnTo>
                    <a:pt x="1672" y="617"/>
                  </a:lnTo>
                  <a:lnTo>
                    <a:pt x="52" y="617"/>
                  </a:lnTo>
                  <a:lnTo>
                    <a:pt x="52" y="105"/>
                  </a:lnTo>
                  <a:lnTo>
                    <a:pt x="1672" y="105"/>
                  </a:lnTo>
                  <a:lnTo>
                    <a:pt x="1680" y="105"/>
                  </a:lnTo>
                  <a:lnTo>
                    <a:pt x="1680" y="617"/>
                  </a:lnTo>
                  <a:close/>
                </a:path>
              </a:pathLst>
            </a:custGeom>
            <a:solidFill>
              <a:srgbClr val="F5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1"/>
            <p:cNvSpPr>
              <a:spLocks noEditPoints="1"/>
            </p:cNvSpPr>
            <p:nvPr/>
          </p:nvSpPr>
          <p:spPr bwMode="auto">
            <a:xfrm>
              <a:off x="4332" y="580"/>
              <a:ext cx="1732" cy="908"/>
            </a:xfrm>
            <a:custGeom>
              <a:avLst/>
              <a:gdLst>
                <a:gd name="T0" fmla="*/ 0 w 1732"/>
                <a:gd name="T1" fmla="*/ 0 h 908"/>
                <a:gd name="T2" fmla="*/ 0 w 1732"/>
                <a:gd name="T3" fmla="*/ 908 h 908"/>
                <a:gd name="T4" fmla="*/ 1732 w 1732"/>
                <a:gd name="T5" fmla="*/ 908 h 908"/>
                <a:gd name="T6" fmla="*/ 1732 w 1732"/>
                <a:gd name="T7" fmla="*/ 0 h 908"/>
                <a:gd name="T8" fmla="*/ 0 w 1732"/>
                <a:gd name="T9" fmla="*/ 0 h 908"/>
                <a:gd name="T10" fmla="*/ 1021 w 1732"/>
                <a:gd name="T11" fmla="*/ 802 h 908"/>
                <a:gd name="T12" fmla="*/ 1021 w 1732"/>
                <a:gd name="T13" fmla="*/ 841 h 908"/>
                <a:gd name="T14" fmla="*/ 1021 w 1732"/>
                <a:gd name="T15" fmla="*/ 875 h 908"/>
                <a:gd name="T16" fmla="*/ 853 w 1732"/>
                <a:gd name="T17" fmla="*/ 875 h 908"/>
                <a:gd name="T18" fmla="*/ 844 w 1732"/>
                <a:gd name="T19" fmla="*/ 875 h 908"/>
                <a:gd name="T20" fmla="*/ 678 w 1732"/>
                <a:gd name="T21" fmla="*/ 875 h 908"/>
                <a:gd name="T22" fmla="*/ 678 w 1732"/>
                <a:gd name="T23" fmla="*/ 841 h 908"/>
                <a:gd name="T24" fmla="*/ 678 w 1732"/>
                <a:gd name="T25" fmla="*/ 802 h 908"/>
                <a:gd name="T26" fmla="*/ 678 w 1732"/>
                <a:gd name="T27" fmla="*/ 649 h 908"/>
                <a:gd name="T28" fmla="*/ 1021 w 1732"/>
                <a:gd name="T29" fmla="*/ 649 h 908"/>
                <a:gd name="T30" fmla="*/ 1021 w 1732"/>
                <a:gd name="T31" fmla="*/ 802 h 908"/>
                <a:gd name="T32" fmla="*/ 1680 w 1732"/>
                <a:gd name="T33" fmla="*/ 617 h 908"/>
                <a:gd name="T34" fmla="*/ 1672 w 1732"/>
                <a:gd name="T35" fmla="*/ 617 h 908"/>
                <a:gd name="T36" fmla="*/ 52 w 1732"/>
                <a:gd name="T37" fmla="*/ 617 h 908"/>
                <a:gd name="T38" fmla="*/ 52 w 1732"/>
                <a:gd name="T39" fmla="*/ 105 h 908"/>
                <a:gd name="T40" fmla="*/ 1672 w 1732"/>
                <a:gd name="T41" fmla="*/ 105 h 908"/>
                <a:gd name="T42" fmla="*/ 1680 w 1732"/>
                <a:gd name="T43" fmla="*/ 105 h 908"/>
                <a:gd name="T44" fmla="*/ 1680 w 1732"/>
                <a:gd name="T45" fmla="*/ 61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2" h="908">
                  <a:moveTo>
                    <a:pt x="0" y="0"/>
                  </a:moveTo>
                  <a:lnTo>
                    <a:pt x="0" y="908"/>
                  </a:lnTo>
                  <a:lnTo>
                    <a:pt x="1732" y="908"/>
                  </a:lnTo>
                  <a:lnTo>
                    <a:pt x="1732" y="0"/>
                  </a:lnTo>
                  <a:lnTo>
                    <a:pt x="0" y="0"/>
                  </a:lnTo>
                  <a:moveTo>
                    <a:pt x="1021" y="802"/>
                  </a:moveTo>
                  <a:lnTo>
                    <a:pt x="1021" y="841"/>
                  </a:lnTo>
                  <a:lnTo>
                    <a:pt x="1021" y="875"/>
                  </a:lnTo>
                  <a:lnTo>
                    <a:pt x="853" y="875"/>
                  </a:lnTo>
                  <a:lnTo>
                    <a:pt x="844" y="875"/>
                  </a:lnTo>
                  <a:lnTo>
                    <a:pt x="678" y="875"/>
                  </a:lnTo>
                  <a:lnTo>
                    <a:pt x="678" y="841"/>
                  </a:lnTo>
                  <a:lnTo>
                    <a:pt x="678" y="802"/>
                  </a:lnTo>
                  <a:lnTo>
                    <a:pt x="678" y="649"/>
                  </a:lnTo>
                  <a:lnTo>
                    <a:pt x="1021" y="649"/>
                  </a:lnTo>
                  <a:lnTo>
                    <a:pt x="1021" y="802"/>
                  </a:lnTo>
                  <a:moveTo>
                    <a:pt x="1680" y="617"/>
                  </a:moveTo>
                  <a:lnTo>
                    <a:pt x="1672" y="617"/>
                  </a:lnTo>
                  <a:lnTo>
                    <a:pt x="52" y="617"/>
                  </a:lnTo>
                  <a:lnTo>
                    <a:pt x="52" y="105"/>
                  </a:lnTo>
                  <a:lnTo>
                    <a:pt x="1672" y="105"/>
                  </a:lnTo>
                  <a:lnTo>
                    <a:pt x="1680" y="105"/>
                  </a:lnTo>
                  <a:lnTo>
                    <a:pt x="1680" y="6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2"/>
            <p:cNvSpPr>
              <a:spLocks noEditPoints="1"/>
            </p:cNvSpPr>
            <p:nvPr/>
          </p:nvSpPr>
          <p:spPr bwMode="auto">
            <a:xfrm>
              <a:off x="4392" y="694"/>
              <a:ext cx="1612" cy="494"/>
            </a:xfrm>
            <a:custGeom>
              <a:avLst/>
              <a:gdLst>
                <a:gd name="T0" fmla="*/ 0 w 1612"/>
                <a:gd name="T1" fmla="*/ 0 h 494"/>
                <a:gd name="T2" fmla="*/ 1571 w 1612"/>
                <a:gd name="T3" fmla="*/ 123 h 494"/>
                <a:gd name="T4" fmla="*/ 1571 w 1612"/>
                <a:gd name="T5" fmla="*/ 153 h 494"/>
                <a:gd name="T6" fmla="*/ 1487 w 1612"/>
                <a:gd name="T7" fmla="*/ 259 h 494"/>
                <a:gd name="T8" fmla="*/ 1487 w 1612"/>
                <a:gd name="T9" fmla="*/ 259 h 494"/>
                <a:gd name="T10" fmla="*/ 1459 w 1612"/>
                <a:gd name="T11" fmla="*/ 369 h 494"/>
                <a:gd name="T12" fmla="*/ 1459 w 1612"/>
                <a:gd name="T13" fmla="*/ 123 h 494"/>
                <a:gd name="T14" fmla="*/ 1459 w 1612"/>
                <a:gd name="T15" fmla="*/ 153 h 494"/>
                <a:gd name="T16" fmla="*/ 1377 w 1612"/>
                <a:gd name="T17" fmla="*/ 259 h 494"/>
                <a:gd name="T18" fmla="*/ 1377 w 1612"/>
                <a:gd name="T19" fmla="*/ 259 h 494"/>
                <a:gd name="T20" fmla="*/ 1265 w 1612"/>
                <a:gd name="T21" fmla="*/ 123 h 494"/>
                <a:gd name="T22" fmla="*/ 1347 w 1612"/>
                <a:gd name="T23" fmla="*/ 235 h 494"/>
                <a:gd name="T24" fmla="*/ 1347 w 1612"/>
                <a:gd name="T25" fmla="*/ 259 h 494"/>
                <a:gd name="T26" fmla="*/ 1153 w 1612"/>
                <a:gd name="T27" fmla="*/ 41 h 494"/>
                <a:gd name="T28" fmla="*/ 1153 w 1612"/>
                <a:gd name="T29" fmla="*/ 41 h 494"/>
                <a:gd name="T30" fmla="*/ 1153 w 1612"/>
                <a:gd name="T31" fmla="*/ 235 h 494"/>
                <a:gd name="T32" fmla="*/ 1235 w 1612"/>
                <a:gd name="T33" fmla="*/ 341 h 494"/>
                <a:gd name="T34" fmla="*/ 1235 w 1612"/>
                <a:gd name="T35" fmla="*/ 369 h 494"/>
                <a:gd name="T36" fmla="*/ 1041 w 1612"/>
                <a:gd name="T37" fmla="*/ 41 h 494"/>
                <a:gd name="T38" fmla="*/ 1041 w 1612"/>
                <a:gd name="T39" fmla="*/ 41 h 494"/>
                <a:gd name="T40" fmla="*/ 1041 w 1612"/>
                <a:gd name="T41" fmla="*/ 235 h 494"/>
                <a:gd name="T42" fmla="*/ 1125 w 1612"/>
                <a:gd name="T43" fmla="*/ 341 h 494"/>
                <a:gd name="T44" fmla="*/ 1125 w 1612"/>
                <a:gd name="T45" fmla="*/ 369 h 494"/>
                <a:gd name="T46" fmla="*/ 931 w 1612"/>
                <a:gd name="T47" fmla="*/ 41 h 494"/>
                <a:gd name="T48" fmla="*/ 931 w 1612"/>
                <a:gd name="T49" fmla="*/ 41 h 494"/>
                <a:gd name="T50" fmla="*/ 931 w 1612"/>
                <a:gd name="T51" fmla="*/ 235 h 494"/>
                <a:gd name="T52" fmla="*/ 1013 w 1612"/>
                <a:gd name="T53" fmla="*/ 341 h 494"/>
                <a:gd name="T54" fmla="*/ 1013 w 1612"/>
                <a:gd name="T55" fmla="*/ 369 h 494"/>
                <a:gd name="T56" fmla="*/ 819 w 1612"/>
                <a:gd name="T57" fmla="*/ 41 h 494"/>
                <a:gd name="T58" fmla="*/ 819 w 1612"/>
                <a:gd name="T59" fmla="*/ 41 h 494"/>
                <a:gd name="T60" fmla="*/ 819 w 1612"/>
                <a:gd name="T61" fmla="*/ 235 h 494"/>
                <a:gd name="T62" fmla="*/ 901 w 1612"/>
                <a:gd name="T63" fmla="*/ 341 h 494"/>
                <a:gd name="T64" fmla="*/ 789 w 1612"/>
                <a:gd name="T65" fmla="*/ 41 h 494"/>
                <a:gd name="T66" fmla="*/ 707 w 1612"/>
                <a:gd name="T67" fmla="*/ 153 h 494"/>
                <a:gd name="T68" fmla="*/ 707 w 1612"/>
                <a:gd name="T69" fmla="*/ 153 h 494"/>
                <a:gd name="T70" fmla="*/ 707 w 1612"/>
                <a:gd name="T71" fmla="*/ 341 h 494"/>
                <a:gd name="T72" fmla="*/ 679 w 1612"/>
                <a:gd name="T73" fmla="*/ 123 h 494"/>
                <a:gd name="T74" fmla="*/ 679 w 1612"/>
                <a:gd name="T75" fmla="*/ 153 h 494"/>
                <a:gd name="T76" fmla="*/ 595 w 1612"/>
                <a:gd name="T77" fmla="*/ 259 h 494"/>
                <a:gd name="T78" fmla="*/ 595 w 1612"/>
                <a:gd name="T79" fmla="*/ 259 h 494"/>
                <a:gd name="T80" fmla="*/ 485 w 1612"/>
                <a:gd name="T81" fmla="*/ 123 h 494"/>
                <a:gd name="T82" fmla="*/ 567 w 1612"/>
                <a:gd name="T83" fmla="*/ 235 h 494"/>
                <a:gd name="T84" fmla="*/ 567 w 1612"/>
                <a:gd name="T85" fmla="*/ 259 h 494"/>
                <a:gd name="T86" fmla="*/ 373 w 1612"/>
                <a:gd name="T87" fmla="*/ 41 h 494"/>
                <a:gd name="T88" fmla="*/ 373 w 1612"/>
                <a:gd name="T89" fmla="*/ 41 h 494"/>
                <a:gd name="T90" fmla="*/ 373 w 1612"/>
                <a:gd name="T91" fmla="*/ 235 h 494"/>
                <a:gd name="T92" fmla="*/ 455 w 1612"/>
                <a:gd name="T93" fmla="*/ 341 h 494"/>
                <a:gd name="T94" fmla="*/ 343 w 1612"/>
                <a:gd name="T95" fmla="*/ 41 h 494"/>
                <a:gd name="T96" fmla="*/ 261 w 1612"/>
                <a:gd name="T97" fmla="*/ 153 h 494"/>
                <a:gd name="T98" fmla="*/ 261 w 1612"/>
                <a:gd name="T99" fmla="*/ 153 h 494"/>
                <a:gd name="T100" fmla="*/ 261 w 1612"/>
                <a:gd name="T101" fmla="*/ 341 h 494"/>
                <a:gd name="T102" fmla="*/ 901 w 1612"/>
                <a:gd name="T103" fmla="*/ 451 h 494"/>
                <a:gd name="T104" fmla="*/ 233 w 1612"/>
                <a:gd name="T105" fmla="*/ 41 h 494"/>
                <a:gd name="T106" fmla="*/ 149 w 1612"/>
                <a:gd name="T107" fmla="*/ 153 h 494"/>
                <a:gd name="T108" fmla="*/ 149 w 1612"/>
                <a:gd name="T109" fmla="*/ 153 h 494"/>
                <a:gd name="T110" fmla="*/ 149 w 1612"/>
                <a:gd name="T111" fmla="*/ 341 h 494"/>
                <a:gd name="T112" fmla="*/ 233 w 1612"/>
                <a:gd name="T113" fmla="*/ 451 h 494"/>
                <a:gd name="T114" fmla="*/ 116 w 1612"/>
                <a:gd name="T115" fmla="*/ 41 h 494"/>
                <a:gd name="T116" fmla="*/ 32 w 1612"/>
                <a:gd name="T117" fmla="*/ 153 h 494"/>
                <a:gd name="T118" fmla="*/ 32 w 1612"/>
                <a:gd name="T119" fmla="*/ 153 h 494"/>
                <a:gd name="T120" fmla="*/ 32 w 1612"/>
                <a:gd name="T121" fmla="*/ 341 h 494"/>
                <a:gd name="T122" fmla="*/ 116 w 1612"/>
                <a:gd name="T123" fmla="*/ 45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 h="494">
                  <a:moveTo>
                    <a:pt x="0" y="494"/>
                  </a:moveTo>
                  <a:lnTo>
                    <a:pt x="1612" y="494"/>
                  </a:lnTo>
                  <a:lnTo>
                    <a:pt x="1612" y="0"/>
                  </a:lnTo>
                  <a:lnTo>
                    <a:pt x="0" y="0"/>
                  </a:lnTo>
                  <a:lnTo>
                    <a:pt x="0" y="494"/>
                  </a:lnTo>
                  <a:close/>
                  <a:moveTo>
                    <a:pt x="1487" y="41"/>
                  </a:moveTo>
                  <a:lnTo>
                    <a:pt x="1571" y="41"/>
                  </a:lnTo>
                  <a:lnTo>
                    <a:pt x="1571" y="123"/>
                  </a:lnTo>
                  <a:lnTo>
                    <a:pt x="1487" y="123"/>
                  </a:lnTo>
                  <a:lnTo>
                    <a:pt x="1487" y="41"/>
                  </a:lnTo>
                  <a:close/>
                  <a:moveTo>
                    <a:pt x="1487" y="153"/>
                  </a:moveTo>
                  <a:lnTo>
                    <a:pt x="1571" y="153"/>
                  </a:lnTo>
                  <a:lnTo>
                    <a:pt x="1571" y="235"/>
                  </a:lnTo>
                  <a:lnTo>
                    <a:pt x="1487" y="235"/>
                  </a:lnTo>
                  <a:lnTo>
                    <a:pt x="1487" y="153"/>
                  </a:lnTo>
                  <a:close/>
                  <a:moveTo>
                    <a:pt x="1487" y="259"/>
                  </a:moveTo>
                  <a:lnTo>
                    <a:pt x="1571" y="259"/>
                  </a:lnTo>
                  <a:lnTo>
                    <a:pt x="1571" y="341"/>
                  </a:lnTo>
                  <a:lnTo>
                    <a:pt x="1487" y="341"/>
                  </a:lnTo>
                  <a:lnTo>
                    <a:pt x="1487" y="259"/>
                  </a:lnTo>
                  <a:close/>
                  <a:moveTo>
                    <a:pt x="1459" y="451"/>
                  </a:moveTo>
                  <a:lnTo>
                    <a:pt x="1265" y="451"/>
                  </a:lnTo>
                  <a:lnTo>
                    <a:pt x="1265" y="369"/>
                  </a:lnTo>
                  <a:lnTo>
                    <a:pt x="1459" y="369"/>
                  </a:lnTo>
                  <a:lnTo>
                    <a:pt x="1459" y="451"/>
                  </a:lnTo>
                  <a:close/>
                  <a:moveTo>
                    <a:pt x="1377" y="41"/>
                  </a:moveTo>
                  <a:lnTo>
                    <a:pt x="1459" y="41"/>
                  </a:lnTo>
                  <a:lnTo>
                    <a:pt x="1459" y="123"/>
                  </a:lnTo>
                  <a:lnTo>
                    <a:pt x="1377" y="123"/>
                  </a:lnTo>
                  <a:lnTo>
                    <a:pt x="1377" y="41"/>
                  </a:lnTo>
                  <a:close/>
                  <a:moveTo>
                    <a:pt x="1377" y="153"/>
                  </a:moveTo>
                  <a:lnTo>
                    <a:pt x="1459" y="153"/>
                  </a:lnTo>
                  <a:lnTo>
                    <a:pt x="1459" y="235"/>
                  </a:lnTo>
                  <a:lnTo>
                    <a:pt x="1377" y="235"/>
                  </a:lnTo>
                  <a:lnTo>
                    <a:pt x="1377" y="153"/>
                  </a:lnTo>
                  <a:close/>
                  <a:moveTo>
                    <a:pt x="1377" y="259"/>
                  </a:moveTo>
                  <a:lnTo>
                    <a:pt x="1459" y="259"/>
                  </a:lnTo>
                  <a:lnTo>
                    <a:pt x="1459" y="341"/>
                  </a:lnTo>
                  <a:lnTo>
                    <a:pt x="1377" y="341"/>
                  </a:lnTo>
                  <a:lnTo>
                    <a:pt x="1377" y="259"/>
                  </a:lnTo>
                  <a:close/>
                  <a:moveTo>
                    <a:pt x="1265" y="41"/>
                  </a:moveTo>
                  <a:lnTo>
                    <a:pt x="1347" y="41"/>
                  </a:lnTo>
                  <a:lnTo>
                    <a:pt x="1347" y="123"/>
                  </a:lnTo>
                  <a:lnTo>
                    <a:pt x="1265" y="123"/>
                  </a:lnTo>
                  <a:lnTo>
                    <a:pt x="1265" y="41"/>
                  </a:lnTo>
                  <a:close/>
                  <a:moveTo>
                    <a:pt x="1265" y="153"/>
                  </a:moveTo>
                  <a:lnTo>
                    <a:pt x="1347" y="153"/>
                  </a:lnTo>
                  <a:lnTo>
                    <a:pt x="1347" y="235"/>
                  </a:lnTo>
                  <a:lnTo>
                    <a:pt x="1265" y="235"/>
                  </a:lnTo>
                  <a:lnTo>
                    <a:pt x="1265" y="153"/>
                  </a:lnTo>
                  <a:close/>
                  <a:moveTo>
                    <a:pt x="1265" y="259"/>
                  </a:moveTo>
                  <a:lnTo>
                    <a:pt x="1347" y="259"/>
                  </a:lnTo>
                  <a:lnTo>
                    <a:pt x="1347" y="341"/>
                  </a:lnTo>
                  <a:lnTo>
                    <a:pt x="1265" y="341"/>
                  </a:lnTo>
                  <a:lnTo>
                    <a:pt x="1265" y="259"/>
                  </a:lnTo>
                  <a:close/>
                  <a:moveTo>
                    <a:pt x="1153" y="41"/>
                  </a:moveTo>
                  <a:lnTo>
                    <a:pt x="1235" y="41"/>
                  </a:lnTo>
                  <a:lnTo>
                    <a:pt x="1235" y="123"/>
                  </a:lnTo>
                  <a:lnTo>
                    <a:pt x="1153" y="123"/>
                  </a:lnTo>
                  <a:lnTo>
                    <a:pt x="1153" y="41"/>
                  </a:lnTo>
                  <a:close/>
                  <a:moveTo>
                    <a:pt x="1153" y="153"/>
                  </a:moveTo>
                  <a:lnTo>
                    <a:pt x="1235" y="153"/>
                  </a:lnTo>
                  <a:lnTo>
                    <a:pt x="1235" y="235"/>
                  </a:lnTo>
                  <a:lnTo>
                    <a:pt x="1153" y="235"/>
                  </a:lnTo>
                  <a:lnTo>
                    <a:pt x="1153" y="153"/>
                  </a:lnTo>
                  <a:close/>
                  <a:moveTo>
                    <a:pt x="1153" y="259"/>
                  </a:moveTo>
                  <a:lnTo>
                    <a:pt x="1235" y="259"/>
                  </a:lnTo>
                  <a:lnTo>
                    <a:pt x="1235" y="341"/>
                  </a:lnTo>
                  <a:lnTo>
                    <a:pt x="1153" y="341"/>
                  </a:lnTo>
                  <a:lnTo>
                    <a:pt x="1153" y="259"/>
                  </a:lnTo>
                  <a:close/>
                  <a:moveTo>
                    <a:pt x="1153" y="369"/>
                  </a:moveTo>
                  <a:lnTo>
                    <a:pt x="1235" y="369"/>
                  </a:lnTo>
                  <a:lnTo>
                    <a:pt x="1235" y="451"/>
                  </a:lnTo>
                  <a:lnTo>
                    <a:pt x="1153" y="451"/>
                  </a:lnTo>
                  <a:lnTo>
                    <a:pt x="1153" y="369"/>
                  </a:lnTo>
                  <a:close/>
                  <a:moveTo>
                    <a:pt x="1041" y="41"/>
                  </a:moveTo>
                  <a:lnTo>
                    <a:pt x="1125" y="41"/>
                  </a:lnTo>
                  <a:lnTo>
                    <a:pt x="1125" y="123"/>
                  </a:lnTo>
                  <a:lnTo>
                    <a:pt x="1041" y="123"/>
                  </a:lnTo>
                  <a:lnTo>
                    <a:pt x="1041" y="41"/>
                  </a:lnTo>
                  <a:close/>
                  <a:moveTo>
                    <a:pt x="1041" y="153"/>
                  </a:moveTo>
                  <a:lnTo>
                    <a:pt x="1125" y="153"/>
                  </a:lnTo>
                  <a:lnTo>
                    <a:pt x="1125" y="235"/>
                  </a:lnTo>
                  <a:lnTo>
                    <a:pt x="1041" y="235"/>
                  </a:lnTo>
                  <a:lnTo>
                    <a:pt x="1041" y="153"/>
                  </a:lnTo>
                  <a:close/>
                  <a:moveTo>
                    <a:pt x="1041" y="259"/>
                  </a:moveTo>
                  <a:lnTo>
                    <a:pt x="1125" y="259"/>
                  </a:lnTo>
                  <a:lnTo>
                    <a:pt x="1125" y="341"/>
                  </a:lnTo>
                  <a:lnTo>
                    <a:pt x="1041" y="341"/>
                  </a:lnTo>
                  <a:lnTo>
                    <a:pt x="1041" y="259"/>
                  </a:lnTo>
                  <a:close/>
                  <a:moveTo>
                    <a:pt x="1041" y="369"/>
                  </a:moveTo>
                  <a:lnTo>
                    <a:pt x="1125" y="369"/>
                  </a:lnTo>
                  <a:lnTo>
                    <a:pt x="1125" y="451"/>
                  </a:lnTo>
                  <a:lnTo>
                    <a:pt x="1041" y="451"/>
                  </a:lnTo>
                  <a:lnTo>
                    <a:pt x="1041" y="369"/>
                  </a:lnTo>
                  <a:close/>
                  <a:moveTo>
                    <a:pt x="931" y="41"/>
                  </a:moveTo>
                  <a:lnTo>
                    <a:pt x="1013" y="41"/>
                  </a:lnTo>
                  <a:lnTo>
                    <a:pt x="1013" y="123"/>
                  </a:lnTo>
                  <a:lnTo>
                    <a:pt x="931" y="123"/>
                  </a:lnTo>
                  <a:lnTo>
                    <a:pt x="931" y="41"/>
                  </a:lnTo>
                  <a:close/>
                  <a:moveTo>
                    <a:pt x="931" y="153"/>
                  </a:moveTo>
                  <a:lnTo>
                    <a:pt x="1013" y="153"/>
                  </a:lnTo>
                  <a:lnTo>
                    <a:pt x="1013" y="235"/>
                  </a:lnTo>
                  <a:lnTo>
                    <a:pt x="931" y="235"/>
                  </a:lnTo>
                  <a:lnTo>
                    <a:pt x="931" y="153"/>
                  </a:lnTo>
                  <a:close/>
                  <a:moveTo>
                    <a:pt x="931" y="259"/>
                  </a:moveTo>
                  <a:lnTo>
                    <a:pt x="1013" y="259"/>
                  </a:lnTo>
                  <a:lnTo>
                    <a:pt x="1013" y="341"/>
                  </a:lnTo>
                  <a:lnTo>
                    <a:pt x="931" y="341"/>
                  </a:lnTo>
                  <a:lnTo>
                    <a:pt x="931" y="259"/>
                  </a:lnTo>
                  <a:close/>
                  <a:moveTo>
                    <a:pt x="931" y="369"/>
                  </a:moveTo>
                  <a:lnTo>
                    <a:pt x="1013" y="369"/>
                  </a:lnTo>
                  <a:lnTo>
                    <a:pt x="1013" y="451"/>
                  </a:lnTo>
                  <a:lnTo>
                    <a:pt x="931" y="451"/>
                  </a:lnTo>
                  <a:lnTo>
                    <a:pt x="931" y="369"/>
                  </a:lnTo>
                  <a:close/>
                  <a:moveTo>
                    <a:pt x="819" y="41"/>
                  </a:moveTo>
                  <a:lnTo>
                    <a:pt x="901" y="41"/>
                  </a:lnTo>
                  <a:lnTo>
                    <a:pt x="901" y="123"/>
                  </a:lnTo>
                  <a:lnTo>
                    <a:pt x="819" y="123"/>
                  </a:lnTo>
                  <a:lnTo>
                    <a:pt x="819" y="41"/>
                  </a:lnTo>
                  <a:close/>
                  <a:moveTo>
                    <a:pt x="819" y="153"/>
                  </a:moveTo>
                  <a:lnTo>
                    <a:pt x="901" y="153"/>
                  </a:lnTo>
                  <a:lnTo>
                    <a:pt x="901" y="235"/>
                  </a:lnTo>
                  <a:lnTo>
                    <a:pt x="819" y="235"/>
                  </a:lnTo>
                  <a:lnTo>
                    <a:pt x="819" y="153"/>
                  </a:lnTo>
                  <a:close/>
                  <a:moveTo>
                    <a:pt x="819" y="259"/>
                  </a:moveTo>
                  <a:lnTo>
                    <a:pt x="901" y="259"/>
                  </a:lnTo>
                  <a:lnTo>
                    <a:pt x="901" y="341"/>
                  </a:lnTo>
                  <a:lnTo>
                    <a:pt x="819" y="341"/>
                  </a:lnTo>
                  <a:lnTo>
                    <a:pt x="819" y="259"/>
                  </a:lnTo>
                  <a:close/>
                  <a:moveTo>
                    <a:pt x="707" y="41"/>
                  </a:moveTo>
                  <a:lnTo>
                    <a:pt x="789" y="41"/>
                  </a:lnTo>
                  <a:lnTo>
                    <a:pt x="789" y="123"/>
                  </a:lnTo>
                  <a:lnTo>
                    <a:pt x="707" y="123"/>
                  </a:lnTo>
                  <a:lnTo>
                    <a:pt x="707" y="41"/>
                  </a:lnTo>
                  <a:close/>
                  <a:moveTo>
                    <a:pt x="707" y="153"/>
                  </a:moveTo>
                  <a:lnTo>
                    <a:pt x="789" y="153"/>
                  </a:lnTo>
                  <a:lnTo>
                    <a:pt x="789" y="235"/>
                  </a:lnTo>
                  <a:lnTo>
                    <a:pt x="707" y="235"/>
                  </a:lnTo>
                  <a:lnTo>
                    <a:pt x="707" y="153"/>
                  </a:lnTo>
                  <a:close/>
                  <a:moveTo>
                    <a:pt x="707" y="259"/>
                  </a:moveTo>
                  <a:lnTo>
                    <a:pt x="789" y="259"/>
                  </a:lnTo>
                  <a:lnTo>
                    <a:pt x="789" y="341"/>
                  </a:lnTo>
                  <a:lnTo>
                    <a:pt x="707" y="341"/>
                  </a:lnTo>
                  <a:lnTo>
                    <a:pt x="707" y="259"/>
                  </a:lnTo>
                  <a:close/>
                  <a:moveTo>
                    <a:pt x="595" y="41"/>
                  </a:moveTo>
                  <a:lnTo>
                    <a:pt x="679" y="41"/>
                  </a:lnTo>
                  <a:lnTo>
                    <a:pt x="679" y="123"/>
                  </a:lnTo>
                  <a:lnTo>
                    <a:pt x="595" y="123"/>
                  </a:lnTo>
                  <a:lnTo>
                    <a:pt x="595" y="41"/>
                  </a:lnTo>
                  <a:close/>
                  <a:moveTo>
                    <a:pt x="595" y="153"/>
                  </a:moveTo>
                  <a:lnTo>
                    <a:pt x="679" y="153"/>
                  </a:lnTo>
                  <a:lnTo>
                    <a:pt x="679" y="235"/>
                  </a:lnTo>
                  <a:lnTo>
                    <a:pt x="595" y="235"/>
                  </a:lnTo>
                  <a:lnTo>
                    <a:pt x="595" y="153"/>
                  </a:lnTo>
                  <a:close/>
                  <a:moveTo>
                    <a:pt x="595" y="259"/>
                  </a:moveTo>
                  <a:lnTo>
                    <a:pt x="679" y="259"/>
                  </a:lnTo>
                  <a:lnTo>
                    <a:pt x="679" y="341"/>
                  </a:lnTo>
                  <a:lnTo>
                    <a:pt x="595" y="341"/>
                  </a:lnTo>
                  <a:lnTo>
                    <a:pt x="595" y="259"/>
                  </a:lnTo>
                  <a:close/>
                  <a:moveTo>
                    <a:pt x="485" y="41"/>
                  </a:moveTo>
                  <a:lnTo>
                    <a:pt x="567" y="41"/>
                  </a:lnTo>
                  <a:lnTo>
                    <a:pt x="567" y="123"/>
                  </a:lnTo>
                  <a:lnTo>
                    <a:pt x="485" y="123"/>
                  </a:lnTo>
                  <a:lnTo>
                    <a:pt x="485" y="41"/>
                  </a:lnTo>
                  <a:close/>
                  <a:moveTo>
                    <a:pt x="485" y="153"/>
                  </a:moveTo>
                  <a:lnTo>
                    <a:pt x="567" y="153"/>
                  </a:lnTo>
                  <a:lnTo>
                    <a:pt x="567" y="235"/>
                  </a:lnTo>
                  <a:lnTo>
                    <a:pt x="485" y="235"/>
                  </a:lnTo>
                  <a:lnTo>
                    <a:pt x="485" y="153"/>
                  </a:lnTo>
                  <a:close/>
                  <a:moveTo>
                    <a:pt x="485" y="259"/>
                  </a:moveTo>
                  <a:lnTo>
                    <a:pt x="567" y="259"/>
                  </a:lnTo>
                  <a:lnTo>
                    <a:pt x="567" y="341"/>
                  </a:lnTo>
                  <a:lnTo>
                    <a:pt x="485" y="341"/>
                  </a:lnTo>
                  <a:lnTo>
                    <a:pt x="485" y="259"/>
                  </a:lnTo>
                  <a:close/>
                  <a:moveTo>
                    <a:pt x="373" y="41"/>
                  </a:moveTo>
                  <a:lnTo>
                    <a:pt x="455" y="41"/>
                  </a:lnTo>
                  <a:lnTo>
                    <a:pt x="455" y="123"/>
                  </a:lnTo>
                  <a:lnTo>
                    <a:pt x="373" y="123"/>
                  </a:lnTo>
                  <a:lnTo>
                    <a:pt x="373" y="41"/>
                  </a:lnTo>
                  <a:close/>
                  <a:moveTo>
                    <a:pt x="373" y="153"/>
                  </a:moveTo>
                  <a:lnTo>
                    <a:pt x="455" y="153"/>
                  </a:lnTo>
                  <a:lnTo>
                    <a:pt x="455" y="235"/>
                  </a:lnTo>
                  <a:lnTo>
                    <a:pt x="373" y="235"/>
                  </a:lnTo>
                  <a:lnTo>
                    <a:pt x="373" y="153"/>
                  </a:lnTo>
                  <a:close/>
                  <a:moveTo>
                    <a:pt x="373" y="259"/>
                  </a:moveTo>
                  <a:lnTo>
                    <a:pt x="455" y="259"/>
                  </a:lnTo>
                  <a:lnTo>
                    <a:pt x="455" y="341"/>
                  </a:lnTo>
                  <a:lnTo>
                    <a:pt x="373" y="341"/>
                  </a:lnTo>
                  <a:lnTo>
                    <a:pt x="373" y="259"/>
                  </a:lnTo>
                  <a:close/>
                  <a:moveTo>
                    <a:pt x="261" y="41"/>
                  </a:moveTo>
                  <a:lnTo>
                    <a:pt x="343" y="41"/>
                  </a:lnTo>
                  <a:lnTo>
                    <a:pt x="343" y="123"/>
                  </a:lnTo>
                  <a:lnTo>
                    <a:pt x="261" y="123"/>
                  </a:lnTo>
                  <a:lnTo>
                    <a:pt x="261" y="41"/>
                  </a:lnTo>
                  <a:close/>
                  <a:moveTo>
                    <a:pt x="261" y="153"/>
                  </a:moveTo>
                  <a:lnTo>
                    <a:pt x="343" y="153"/>
                  </a:lnTo>
                  <a:lnTo>
                    <a:pt x="343" y="235"/>
                  </a:lnTo>
                  <a:lnTo>
                    <a:pt x="261" y="235"/>
                  </a:lnTo>
                  <a:lnTo>
                    <a:pt x="261" y="153"/>
                  </a:lnTo>
                  <a:close/>
                  <a:moveTo>
                    <a:pt x="261" y="259"/>
                  </a:moveTo>
                  <a:lnTo>
                    <a:pt x="343" y="259"/>
                  </a:lnTo>
                  <a:lnTo>
                    <a:pt x="343" y="341"/>
                  </a:lnTo>
                  <a:lnTo>
                    <a:pt x="261" y="341"/>
                  </a:lnTo>
                  <a:lnTo>
                    <a:pt x="261" y="259"/>
                  </a:lnTo>
                  <a:close/>
                  <a:moveTo>
                    <a:pt x="261" y="369"/>
                  </a:moveTo>
                  <a:lnTo>
                    <a:pt x="901" y="369"/>
                  </a:lnTo>
                  <a:lnTo>
                    <a:pt x="901" y="451"/>
                  </a:lnTo>
                  <a:lnTo>
                    <a:pt x="261" y="451"/>
                  </a:lnTo>
                  <a:lnTo>
                    <a:pt x="261" y="369"/>
                  </a:lnTo>
                  <a:close/>
                  <a:moveTo>
                    <a:pt x="149" y="41"/>
                  </a:moveTo>
                  <a:lnTo>
                    <a:pt x="233" y="41"/>
                  </a:lnTo>
                  <a:lnTo>
                    <a:pt x="233" y="123"/>
                  </a:lnTo>
                  <a:lnTo>
                    <a:pt x="149" y="123"/>
                  </a:lnTo>
                  <a:lnTo>
                    <a:pt x="149" y="41"/>
                  </a:lnTo>
                  <a:close/>
                  <a:moveTo>
                    <a:pt x="149" y="153"/>
                  </a:moveTo>
                  <a:lnTo>
                    <a:pt x="233" y="153"/>
                  </a:lnTo>
                  <a:lnTo>
                    <a:pt x="233" y="235"/>
                  </a:lnTo>
                  <a:lnTo>
                    <a:pt x="149" y="235"/>
                  </a:lnTo>
                  <a:lnTo>
                    <a:pt x="149" y="153"/>
                  </a:lnTo>
                  <a:close/>
                  <a:moveTo>
                    <a:pt x="149" y="259"/>
                  </a:moveTo>
                  <a:lnTo>
                    <a:pt x="233" y="259"/>
                  </a:lnTo>
                  <a:lnTo>
                    <a:pt x="233" y="341"/>
                  </a:lnTo>
                  <a:lnTo>
                    <a:pt x="149" y="341"/>
                  </a:lnTo>
                  <a:lnTo>
                    <a:pt x="149" y="259"/>
                  </a:lnTo>
                  <a:close/>
                  <a:moveTo>
                    <a:pt x="149" y="369"/>
                  </a:moveTo>
                  <a:lnTo>
                    <a:pt x="233" y="369"/>
                  </a:lnTo>
                  <a:lnTo>
                    <a:pt x="233" y="451"/>
                  </a:lnTo>
                  <a:lnTo>
                    <a:pt x="149" y="451"/>
                  </a:lnTo>
                  <a:lnTo>
                    <a:pt x="149" y="369"/>
                  </a:lnTo>
                  <a:close/>
                  <a:moveTo>
                    <a:pt x="32" y="41"/>
                  </a:moveTo>
                  <a:lnTo>
                    <a:pt x="116" y="41"/>
                  </a:lnTo>
                  <a:lnTo>
                    <a:pt x="116" y="123"/>
                  </a:lnTo>
                  <a:lnTo>
                    <a:pt x="32" y="123"/>
                  </a:lnTo>
                  <a:lnTo>
                    <a:pt x="32" y="41"/>
                  </a:lnTo>
                  <a:close/>
                  <a:moveTo>
                    <a:pt x="32" y="153"/>
                  </a:moveTo>
                  <a:lnTo>
                    <a:pt x="116" y="153"/>
                  </a:lnTo>
                  <a:lnTo>
                    <a:pt x="116" y="235"/>
                  </a:lnTo>
                  <a:lnTo>
                    <a:pt x="32" y="235"/>
                  </a:lnTo>
                  <a:lnTo>
                    <a:pt x="32" y="153"/>
                  </a:lnTo>
                  <a:close/>
                  <a:moveTo>
                    <a:pt x="32" y="259"/>
                  </a:moveTo>
                  <a:lnTo>
                    <a:pt x="116" y="259"/>
                  </a:lnTo>
                  <a:lnTo>
                    <a:pt x="116" y="341"/>
                  </a:lnTo>
                  <a:lnTo>
                    <a:pt x="32" y="341"/>
                  </a:lnTo>
                  <a:lnTo>
                    <a:pt x="32" y="259"/>
                  </a:lnTo>
                  <a:close/>
                  <a:moveTo>
                    <a:pt x="32" y="369"/>
                  </a:moveTo>
                  <a:lnTo>
                    <a:pt x="116" y="369"/>
                  </a:lnTo>
                  <a:lnTo>
                    <a:pt x="116" y="451"/>
                  </a:lnTo>
                  <a:lnTo>
                    <a:pt x="32" y="451"/>
                  </a:lnTo>
                  <a:lnTo>
                    <a:pt x="32" y="369"/>
                  </a:lnTo>
                  <a:close/>
                </a:path>
              </a:pathLst>
            </a:custGeom>
            <a:solidFill>
              <a:srgbClr val="DFD3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13"/>
            <p:cNvSpPr>
              <a:spLocks noChangeArrowheads="1"/>
            </p:cNvSpPr>
            <p:nvPr/>
          </p:nvSpPr>
          <p:spPr bwMode="auto">
            <a:xfrm>
              <a:off x="4424" y="735"/>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14"/>
            <p:cNvSpPr>
              <a:spLocks noChangeArrowheads="1"/>
            </p:cNvSpPr>
            <p:nvPr/>
          </p:nvSpPr>
          <p:spPr bwMode="auto">
            <a:xfrm>
              <a:off x="4541" y="735"/>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15"/>
            <p:cNvSpPr>
              <a:spLocks noChangeArrowheads="1"/>
            </p:cNvSpPr>
            <p:nvPr/>
          </p:nvSpPr>
          <p:spPr bwMode="auto">
            <a:xfrm>
              <a:off x="4653"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16"/>
            <p:cNvSpPr>
              <a:spLocks noChangeArrowheads="1"/>
            </p:cNvSpPr>
            <p:nvPr/>
          </p:nvSpPr>
          <p:spPr bwMode="auto">
            <a:xfrm>
              <a:off x="4765"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17"/>
            <p:cNvSpPr>
              <a:spLocks noChangeArrowheads="1"/>
            </p:cNvSpPr>
            <p:nvPr/>
          </p:nvSpPr>
          <p:spPr bwMode="auto">
            <a:xfrm>
              <a:off x="4877"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18"/>
            <p:cNvSpPr>
              <a:spLocks noChangeArrowheads="1"/>
            </p:cNvSpPr>
            <p:nvPr/>
          </p:nvSpPr>
          <p:spPr bwMode="auto">
            <a:xfrm>
              <a:off x="4987" y="735"/>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19"/>
            <p:cNvSpPr>
              <a:spLocks noChangeArrowheads="1"/>
            </p:cNvSpPr>
            <p:nvPr/>
          </p:nvSpPr>
          <p:spPr bwMode="auto">
            <a:xfrm>
              <a:off x="5099"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20"/>
            <p:cNvSpPr>
              <a:spLocks noChangeArrowheads="1"/>
            </p:cNvSpPr>
            <p:nvPr/>
          </p:nvSpPr>
          <p:spPr bwMode="auto">
            <a:xfrm>
              <a:off x="5211"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21"/>
            <p:cNvSpPr>
              <a:spLocks noChangeArrowheads="1"/>
            </p:cNvSpPr>
            <p:nvPr/>
          </p:nvSpPr>
          <p:spPr bwMode="auto">
            <a:xfrm>
              <a:off x="5323"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22"/>
            <p:cNvSpPr>
              <a:spLocks noChangeArrowheads="1"/>
            </p:cNvSpPr>
            <p:nvPr/>
          </p:nvSpPr>
          <p:spPr bwMode="auto">
            <a:xfrm>
              <a:off x="5433" y="735"/>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23"/>
            <p:cNvSpPr>
              <a:spLocks noChangeArrowheads="1"/>
            </p:cNvSpPr>
            <p:nvPr/>
          </p:nvSpPr>
          <p:spPr bwMode="auto">
            <a:xfrm>
              <a:off x="5545"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24"/>
            <p:cNvSpPr>
              <a:spLocks noChangeArrowheads="1"/>
            </p:cNvSpPr>
            <p:nvPr/>
          </p:nvSpPr>
          <p:spPr bwMode="auto">
            <a:xfrm>
              <a:off x="5657"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25"/>
            <p:cNvSpPr>
              <a:spLocks noChangeArrowheads="1"/>
            </p:cNvSpPr>
            <p:nvPr/>
          </p:nvSpPr>
          <p:spPr bwMode="auto">
            <a:xfrm>
              <a:off x="5769" y="735"/>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26"/>
            <p:cNvSpPr>
              <a:spLocks noChangeArrowheads="1"/>
            </p:cNvSpPr>
            <p:nvPr/>
          </p:nvSpPr>
          <p:spPr bwMode="auto">
            <a:xfrm>
              <a:off x="5879" y="735"/>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27"/>
            <p:cNvSpPr>
              <a:spLocks noChangeArrowheads="1"/>
            </p:cNvSpPr>
            <p:nvPr/>
          </p:nvSpPr>
          <p:spPr bwMode="auto">
            <a:xfrm>
              <a:off x="4424" y="847"/>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28"/>
            <p:cNvSpPr>
              <a:spLocks noChangeArrowheads="1"/>
            </p:cNvSpPr>
            <p:nvPr/>
          </p:nvSpPr>
          <p:spPr bwMode="auto">
            <a:xfrm>
              <a:off x="4541" y="847"/>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9"/>
            <p:cNvSpPr>
              <a:spLocks noChangeArrowheads="1"/>
            </p:cNvSpPr>
            <p:nvPr/>
          </p:nvSpPr>
          <p:spPr bwMode="auto">
            <a:xfrm>
              <a:off x="4653"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30"/>
            <p:cNvSpPr>
              <a:spLocks noChangeArrowheads="1"/>
            </p:cNvSpPr>
            <p:nvPr/>
          </p:nvSpPr>
          <p:spPr bwMode="auto">
            <a:xfrm>
              <a:off x="4765"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31"/>
            <p:cNvSpPr>
              <a:spLocks noChangeArrowheads="1"/>
            </p:cNvSpPr>
            <p:nvPr/>
          </p:nvSpPr>
          <p:spPr bwMode="auto">
            <a:xfrm>
              <a:off x="4877"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32"/>
            <p:cNvSpPr>
              <a:spLocks noChangeArrowheads="1"/>
            </p:cNvSpPr>
            <p:nvPr/>
          </p:nvSpPr>
          <p:spPr bwMode="auto">
            <a:xfrm>
              <a:off x="4987" y="847"/>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33"/>
            <p:cNvSpPr>
              <a:spLocks noChangeArrowheads="1"/>
            </p:cNvSpPr>
            <p:nvPr/>
          </p:nvSpPr>
          <p:spPr bwMode="auto">
            <a:xfrm>
              <a:off x="5099"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34"/>
            <p:cNvSpPr>
              <a:spLocks noChangeArrowheads="1"/>
            </p:cNvSpPr>
            <p:nvPr/>
          </p:nvSpPr>
          <p:spPr bwMode="auto">
            <a:xfrm>
              <a:off x="5211"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35"/>
            <p:cNvSpPr>
              <a:spLocks noChangeArrowheads="1"/>
            </p:cNvSpPr>
            <p:nvPr/>
          </p:nvSpPr>
          <p:spPr bwMode="auto">
            <a:xfrm>
              <a:off x="5323"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36"/>
            <p:cNvSpPr>
              <a:spLocks noChangeArrowheads="1"/>
            </p:cNvSpPr>
            <p:nvPr/>
          </p:nvSpPr>
          <p:spPr bwMode="auto">
            <a:xfrm>
              <a:off x="5433" y="847"/>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37"/>
            <p:cNvSpPr>
              <a:spLocks noChangeArrowheads="1"/>
            </p:cNvSpPr>
            <p:nvPr/>
          </p:nvSpPr>
          <p:spPr bwMode="auto">
            <a:xfrm>
              <a:off x="5545"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38"/>
            <p:cNvSpPr>
              <a:spLocks noChangeArrowheads="1"/>
            </p:cNvSpPr>
            <p:nvPr/>
          </p:nvSpPr>
          <p:spPr bwMode="auto">
            <a:xfrm>
              <a:off x="5657"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39"/>
            <p:cNvSpPr>
              <a:spLocks noChangeArrowheads="1"/>
            </p:cNvSpPr>
            <p:nvPr/>
          </p:nvSpPr>
          <p:spPr bwMode="auto">
            <a:xfrm>
              <a:off x="5769" y="847"/>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40"/>
            <p:cNvSpPr>
              <a:spLocks noChangeArrowheads="1"/>
            </p:cNvSpPr>
            <p:nvPr/>
          </p:nvSpPr>
          <p:spPr bwMode="auto">
            <a:xfrm>
              <a:off x="5879" y="847"/>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41"/>
            <p:cNvSpPr>
              <a:spLocks noChangeArrowheads="1"/>
            </p:cNvSpPr>
            <p:nvPr/>
          </p:nvSpPr>
          <p:spPr bwMode="auto">
            <a:xfrm>
              <a:off x="4424" y="95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42"/>
            <p:cNvSpPr>
              <a:spLocks noChangeArrowheads="1"/>
            </p:cNvSpPr>
            <p:nvPr/>
          </p:nvSpPr>
          <p:spPr bwMode="auto">
            <a:xfrm>
              <a:off x="4541" y="95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43"/>
            <p:cNvSpPr>
              <a:spLocks noChangeArrowheads="1"/>
            </p:cNvSpPr>
            <p:nvPr/>
          </p:nvSpPr>
          <p:spPr bwMode="auto">
            <a:xfrm>
              <a:off x="4653"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44"/>
            <p:cNvSpPr>
              <a:spLocks noChangeArrowheads="1"/>
            </p:cNvSpPr>
            <p:nvPr/>
          </p:nvSpPr>
          <p:spPr bwMode="auto">
            <a:xfrm>
              <a:off x="4765"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45"/>
            <p:cNvSpPr>
              <a:spLocks noChangeArrowheads="1"/>
            </p:cNvSpPr>
            <p:nvPr/>
          </p:nvSpPr>
          <p:spPr bwMode="auto">
            <a:xfrm>
              <a:off x="4877"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46"/>
            <p:cNvSpPr>
              <a:spLocks noChangeArrowheads="1"/>
            </p:cNvSpPr>
            <p:nvPr/>
          </p:nvSpPr>
          <p:spPr bwMode="auto">
            <a:xfrm>
              <a:off x="4987" y="95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47"/>
            <p:cNvSpPr>
              <a:spLocks noChangeArrowheads="1"/>
            </p:cNvSpPr>
            <p:nvPr/>
          </p:nvSpPr>
          <p:spPr bwMode="auto">
            <a:xfrm>
              <a:off x="5099"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48"/>
            <p:cNvSpPr>
              <a:spLocks noChangeArrowheads="1"/>
            </p:cNvSpPr>
            <p:nvPr/>
          </p:nvSpPr>
          <p:spPr bwMode="auto">
            <a:xfrm>
              <a:off x="5211"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49"/>
            <p:cNvSpPr>
              <a:spLocks noChangeArrowheads="1"/>
            </p:cNvSpPr>
            <p:nvPr/>
          </p:nvSpPr>
          <p:spPr bwMode="auto">
            <a:xfrm>
              <a:off x="5323"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50"/>
            <p:cNvSpPr>
              <a:spLocks noChangeArrowheads="1"/>
            </p:cNvSpPr>
            <p:nvPr/>
          </p:nvSpPr>
          <p:spPr bwMode="auto">
            <a:xfrm>
              <a:off x="5433" y="95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51"/>
            <p:cNvSpPr>
              <a:spLocks noChangeArrowheads="1"/>
            </p:cNvSpPr>
            <p:nvPr/>
          </p:nvSpPr>
          <p:spPr bwMode="auto">
            <a:xfrm>
              <a:off x="5545"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52"/>
            <p:cNvSpPr>
              <a:spLocks noChangeArrowheads="1"/>
            </p:cNvSpPr>
            <p:nvPr/>
          </p:nvSpPr>
          <p:spPr bwMode="auto">
            <a:xfrm>
              <a:off x="5657"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53"/>
            <p:cNvSpPr>
              <a:spLocks noChangeArrowheads="1"/>
            </p:cNvSpPr>
            <p:nvPr/>
          </p:nvSpPr>
          <p:spPr bwMode="auto">
            <a:xfrm>
              <a:off x="5769" y="95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54"/>
            <p:cNvSpPr>
              <a:spLocks noChangeArrowheads="1"/>
            </p:cNvSpPr>
            <p:nvPr/>
          </p:nvSpPr>
          <p:spPr bwMode="auto">
            <a:xfrm>
              <a:off x="5879" y="95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55"/>
            <p:cNvSpPr>
              <a:spLocks noChangeArrowheads="1"/>
            </p:cNvSpPr>
            <p:nvPr/>
          </p:nvSpPr>
          <p:spPr bwMode="auto">
            <a:xfrm>
              <a:off x="4424" y="106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56"/>
            <p:cNvSpPr>
              <a:spLocks noChangeArrowheads="1"/>
            </p:cNvSpPr>
            <p:nvPr/>
          </p:nvSpPr>
          <p:spPr bwMode="auto">
            <a:xfrm>
              <a:off x="4541" y="106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57"/>
            <p:cNvSpPr>
              <a:spLocks noChangeArrowheads="1"/>
            </p:cNvSpPr>
            <p:nvPr/>
          </p:nvSpPr>
          <p:spPr bwMode="auto">
            <a:xfrm>
              <a:off x="4653" y="1063"/>
              <a:ext cx="640"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58"/>
            <p:cNvSpPr>
              <a:spLocks noChangeArrowheads="1"/>
            </p:cNvSpPr>
            <p:nvPr/>
          </p:nvSpPr>
          <p:spPr bwMode="auto">
            <a:xfrm>
              <a:off x="5323" y="106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59"/>
            <p:cNvSpPr>
              <a:spLocks noChangeArrowheads="1"/>
            </p:cNvSpPr>
            <p:nvPr/>
          </p:nvSpPr>
          <p:spPr bwMode="auto">
            <a:xfrm>
              <a:off x="5433" y="1063"/>
              <a:ext cx="8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60"/>
            <p:cNvSpPr>
              <a:spLocks noChangeArrowheads="1"/>
            </p:cNvSpPr>
            <p:nvPr/>
          </p:nvSpPr>
          <p:spPr bwMode="auto">
            <a:xfrm>
              <a:off x="5545" y="1063"/>
              <a:ext cx="82"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61"/>
            <p:cNvSpPr>
              <a:spLocks noChangeArrowheads="1"/>
            </p:cNvSpPr>
            <p:nvPr/>
          </p:nvSpPr>
          <p:spPr bwMode="auto">
            <a:xfrm>
              <a:off x="5657" y="1063"/>
              <a:ext cx="194" cy="8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62"/>
            <p:cNvSpPr>
              <a:spLocks/>
            </p:cNvSpPr>
            <p:nvPr/>
          </p:nvSpPr>
          <p:spPr bwMode="auto">
            <a:xfrm>
              <a:off x="5019" y="1238"/>
              <a:ext cx="325" cy="144"/>
            </a:xfrm>
            <a:custGeom>
              <a:avLst/>
              <a:gdLst>
                <a:gd name="T0" fmla="*/ 157 w 325"/>
                <a:gd name="T1" fmla="*/ 144 h 144"/>
                <a:gd name="T2" fmla="*/ 166 w 325"/>
                <a:gd name="T3" fmla="*/ 144 h 144"/>
                <a:gd name="T4" fmla="*/ 325 w 325"/>
                <a:gd name="T5" fmla="*/ 144 h 144"/>
                <a:gd name="T6" fmla="*/ 325 w 325"/>
                <a:gd name="T7" fmla="*/ 0 h 144"/>
                <a:gd name="T8" fmla="*/ 0 w 325"/>
                <a:gd name="T9" fmla="*/ 0 h 144"/>
                <a:gd name="T10" fmla="*/ 0 w 325"/>
                <a:gd name="T11" fmla="*/ 144 h 144"/>
                <a:gd name="T12" fmla="*/ 157 w 325"/>
                <a:gd name="T13" fmla="*/ 144 h 144"/>
              </a:gdLst>
              <a:ahLst/>
              <a:cxnLst>
                <a:cxn ang="0">
                  <a:pos x="T0" y="T1"/>
                </a:cxn>
                <a:cxn ang="0">
                  <a:pos x="T2" y="T3"/>
                </a:cxn>
                <a:cxn ang="0">
                  <a:pos x="T4" y="T5"/>
                </a:cxn>
                <a:cxn ang="0">
                  <a:pos x="T6" y="T7"/>
                </a:cxn>
                <a:cxn ang="0">
                  <a:pos x="T8" y="T9"/>
                </a:cxn>
                <a:cxn ang="0">
                  <a:pos x="T10" y="T11"/>
                </a:cxn>
                <a:cxn ang="0">
                  <a:pos x="T12" y="T13"/>
                </a:cxn>
              </a:cxnLst>
              <a:rect l="0" t="0" r="r" b="b"/>
              <a:pathLst>
                <a:path w="325" h="144">
                  <a:moveTo>
                    <a:pt x="157" y="144"/>
                  </a:moveTo>
                  <a:lnTo>
                    <a:pt x="166" y="144"/>
                  </a:lnTo>
                  <a:lnTo>
                    <a:pt x="325" y="144"/>
                  </a:lnTo>
                  <a:lnTo>
                    <a:pt x="325" y="0"/>
                  </a:lnTo>
                  <a:lnTo>
                    <a:pt x="0" y="0"/>
                  </a:lnTo>
                  <a:lnTo>
                    <a:pt x="0" y="144"/>
                  </a:lnTo>
                  <a:lnTo>
                    <a:pt x="157" y="144"/>
                  </a:lnTo>
                  <a:close/>
                </a:path>
              </a:pathLst>
            </a:custGeom>
            <a:solidFill>
              <a:srgbClr val="DFD3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63"/>
            <p:cNvSpPr>
              <a:spLocks noEditPoints="1"/>
            </p:cNvSpPr>
            <p:nvPr/>
          </p:nvSpPr>
          <p:spPr bwMode="auto">
            <a:xfrm>
              <a:off x="5010" y="1229"/>
              <a:ext cx="343" cy="226"/>
            </a:xfrm>
            <a:custGeom>
              <a:avLst/>
              <a:gdLst>
                <a:gd name="T0" fmla="*/ 0 w 343"/>
                <a:gd name="T1" fmla="*/ 153 h 226"/>
                <a:gd name="T2" fmla="*/ 0 w 343"/>
                <a:gd name="T3" fmla="*/ 192 h 226"/>
                <a:gd name="T4" fmla="*/ 0 w 343"/>
                <a:gd name="T5" fmla="*/ 226 h 226"/>
                <a:gd name="T6" fmla="*/ 166 w 343"/>
                <a:gd name="T7" fmla="*/ 226 h 226"/>
                <a:gd name="T8" fmla="*/ 175 w 343"/>
                <a:gd name="T9" fmla="*/ 226 h 226"/>
                <a:gd name="T10" fmla="*/ 343 w 343"/>
                <a:gd name="T11" fmla="*/ 226 h 226"/>
                <a:gd name="T12" fmla="*/ 343 w 343"/>
                <a:gd name="T13" fmla="*/ 192 h 226"/>
                <a:gd name="T14" fmla="*/ 343 w 343"/>
                <a:gd name="T15" fmla="*/ 153 h 226"/>
                <a:gd name="T16" fmla="*/ 343 w 343"/>
                <a:gd name="T17" fmla="*/ 0 h 226"/>
                <a:gd name="T18" fmla="*/ 0 w 343"/>
                <a:gd name="T19" fmla="*/ 0 h 226"/>
                <a:gd name="T20" fmla="*/ 0 w 343"/>
                <a:gd name="T21" fmla="*/ 153 h 226"/>
                <a:gd name="T22" fmla="*/ 334 w 343"/>
                <a:gd name="T23" fmla="*/ 9 h 226"/>
                <a:gd name="T24" fmla="*/ 334 w 343"/>
                <a:gd name="T25" fmla="*/ 153 h 226"/>
                <a:gd name="T26" fmla="*/ 175 w 343"/>
                <a:gd name="T27" fmla="*/ 153 h 226"/>
                <a:gd name="T28" fmla="*/ 166 w 343"/>
                <a:gd name="T29" fmla="*/ 153 h 226"/>
                <a:gd name="T30" fmla="*/ 9 w 343"/>
                <a:gd name="T31" fmla="*/ 153 h 226"/>
                <a:gd name="T32" fmla="*/ 9 w 343"/>
                <a:gd name="T33" fmla="*/ 9 h 226"/>
                <a:gd name="T34" fmla="*/ 334 w 343"/>
                <a:gd name="T35" fmla="*/ 9 h 226"/>
                <a:gd name="T36" fmla="*/ 175 w 343"/>
                <a:gd name="T37" fmla="*/ 218 h 226"/>
                <a:gd name="T38" fmla="*/ 175 w 343"/>
                <a:gd name="T39" fmla="*/ 162 h 226"/>
                <a:gd name="T40" fmla="*/ 334 w 343"/>
                <a:gd name="T41" fmla="*/ 162 h 226"/>
                <a:gd name="T42" fmla="*/ 334 w 343"/>
                <a:gd name="T43" fmla="*/ 183 h 226"/>
                <a:gd name="T44" fmla="*/ 334 w 343"/>
                <a:gd name="T45" fmla="*/ 218 h 226"/>
                <a:gd name="T46" fmla="*/ 175 w 343"/>
                <a:gd name="T47" fmla="*/ 218 h 226"/>
                <a:gd name="T48" fmla="*/ 9 w 343"/>
                <a:gd name="T49" fmla="*/ 183 h 226"/>
                <a:gd name="T50" fmla="*/ 9 w 343"/>
                <a:gd name="T51" fmla="*/ 162 h 226"/>
                <a:gd name="T52" fmla="*/ 166 w 343"/>
                <a:gd name="T53" fmla="*/ 162 h 226"/>
                <a:gd name="T54" fmla="*/ 166 w 343"/>
                <a:gd name="T55" fmla="*/ 218 h 226"/>
                <a:gd name="T56" fmla="*/ 9 w 343"/>
                <a:gd name="T57" fmla="*/ 218 h 226"/>
                <a:gd name="T58" fmla="*/ 9 w 343"/>
                <a:gd name="T5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3" h="226">
                  <a:moveTo>
                    <a:pt x="0" y="153"/>
                  </a:moveTo>
                  <a:lnTo>
                    <a:pt x="0" y="192"/>
                  </a:lnTo>
                  <a:lnTo>
                    <a:pt x="0" y="226"/>
                  </a:lnTo>
                  <a:lnTo>
                    <a:pt x="166" y="226"/>
                  </a:lnTo>
                  <a:lnTo>
                    <a:pt x="175" y="226"/>
                  </a:lnTo>
                  <a:lnTo>
                    <a:pt x="343" y="226"/>
                  </a:lnTo>
                  <a:lnTo>
                    <a:pt x="343" y="192"/>
                  </a:lnTo>
                  <a:lnTo>
                    <a:pt x="343" y="153"/>
                  </a:lnTo>
                  <a:lnTo>
                    <a:pt x="343" y="0"/>
                  </a:lnTo>
                  <a:lnTo>
                    <a:pt x="0" y="0"/>
                  </a:lnTo>
                  <a:lnTo>
                    <a:pt x="0" y="153"/>
                  </a:lnTo>
                  <a:close/>
                  <a:moveTo>
                    <a:pt x="334" y="9"/>
                  </a:moveTo>
                  <a:lnTo>
                    <a:pt x="334" y="153"/>
                  </a:lnTo>
                  <a:lnTo>
                    <a:pt x="175" y="153"/>
                  </a:lnTo>
                  <a:lnTo>
                    <a:pt x="166" y="153"/>
                  </a:lnTo>
                  <a:lnTo>
                    <a:pt x="9" y="153"/>
                  </a:lnTo>
                  <a:lnTo>
                    <a:pt x="9" y="9"/>
                  </a:lnTo>
                  <a:lnTo>
                    <a:pt x="334" y="9"/>
                  </a:lnTo>
                  <a:close/>
                  <a:moveTo>
                    <a:pt x="175" y="218"/>
                  </a:moveTo>
                  <a:lnTo>
                    <a:pt x="175" y="162"/>
                  </a:lnTo>
                  <a:lnTo>
                    <a:pt x="334" y="162"/>
                  </a:lnTo>
                  <a:lnTo>
                    <a:pt x="334" y="183"/>
                  </a:lnTo>
                  <a:lnTo>
                    <a:pt x="334" y="218"/>
                  </a:lnTo>
                  <a:lnTo>
                    <a:pt x="175" y="218"/>
                  </a:lnTo>
                  <a:close/>
                  <a:moveTo>
                    <a:pt x="9" y="183"/>
                  </a:moveTo>
                  <a:lnTo>
                    <a:pt x="9" y="162"/>
                  </a:lnTo>
                  <a:lnTo>
                    <a:pt x="166" y="162"/>
                  </a:lnTo>
                  <a:lnTo>
                    <a:pt x="166" y="218"/>
                  </a:lnTo>
                  <a:lnTo>
                    <a:pt x="9" y="218"/>
                  </a:lnTo>
                  <a:lnTo>
                    <a:pt x="9" y="183"/>
                  </a:lnTo>
                  <a:close/>
                </a:path>
              </a:pathLst>
            </a:custGeom>
            <a:solidFill>
              <a:srgbClr val="AD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4"/>
            <p:cNvSpPr>
              <a:spLocks/>
            </p:cNvSpPr>
            <p:nvPr/>
          </p:nvSpPr>
          <p:spPr bwMode="auto">
            <a:xfrm>
              <a:off x="5019" y="1391"/>
              <a:ext cx="157" cy="56"/>
            </a:xfrm>
            <a:custGeom>
              <a:avLst/>
              <a:gdLst>
                <a:gd name="T0" fmla="*/ 157 w 157"/>
                <a:gd name="T1" fmla="*/ 0 h 56"/>
                <a:gd name="T2" fmla="*/ 0 w 157"/>
                <a:gd name="T3" fmla="*/ 0 h 56"/>
                <a:gd name="T4" fmla="*/ 0 w 157"/>
                <a:gd name="T5" fmla="*/ 21 h 56"/>
                <a:gd name="T6" fmla="*/ 0 w 157"/>
                <a:gd name="T7" fmla="*/ 56 h 56"/>
                <a:gd name="T8" fmla="*/ 157 w 157"/>
                <a:gd name="T9" fmla="*/ 56 h 56"/>
                <a:gd name="T10" fmla="*/ 157 w 157"/>
                <a:gd name="T11" fmla="*/ 0 h 56"/>
              </a:gdLst>
              <a:ahLst/>
              <a:cxnLst>
                <a:cxn ang="0">
                  <a:pos x="T0" y="T1"/>
                </a:cxn>
                <a:cxn ang="0">
                  <a:pos x="T2" y="T3"/>
                </a:cxn>
                <a:cxn ang="0">
                  <a:pos x="T4" y="T5"/>
                </a:cxn>
                <a:cxn ang="0">
                  <a:pos x="T6" y="T7"/>
                </a:cxn>
                <a:cxn ang="0">
                  <a:pos x="T8" y="T9"/>
                </a:cxn>
                <a:cxn ang="0">
                  <a:pos x="T10" y="T11"/>
                </a:cxn>
              </a:cxnLst>
              <a:rect l="0" t="0" r="r" b="b"/>
              <a:pathLst>
                <a:path w="157" h="56">
                  <a:moveTo>
                    <a:pt x="157" y="0"/>
                  </a:moveTo>
                  <a:lnTo>
                    <a:pt x="0" y="0"/>
                  </a:lnTo>
                  <a:lnTo>
                    <a:pt x="0" y="21"/>
                  </a:lnTo>
                  <a:lnTo>
                    <a:pt x="0" y="56"/>
                  </a:lnTo>
                  <a:lnTo>
                    <a:pt x="157" y="56"/>
                  </a:lnTo>
                  <a:lnTo>
                    <a:pt x="157" y="0"/>
                  </a:lnTo>
                  <a:close/>
                </a:path>
              </a:pathLst>
            </a:custGeom>
            <a:solidFill>
              <a:srgbClr val="DFD3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65"/>
            <p:cNvSpPr>
              <a:spLocks/>
            </p:cNvSpPr>
            <p:nvPr/>
          </p:nvSpPr>
          <p:spPr bwMode="auto">
            <a:xfrm>
              <a:off x="5185" y="1391"/>
              <a:ext cx="159" cy="56"/>
            </a:xfrm>
            <a:custGeom>
              <a:avLst/>
              <a:gdLst>
                <a:gd name="T0" fmla="*/ 159 w 159"/>
                <a:gd name="T1" fmla="*/ 21 h 56"/>
                <a:gd name="T2" fmla="*/ 159 w 159"/>
                <a:gd name="T3" fmla="*/ 0 h 56"/>
                <a:gd name="T4" fmla="*/ 0 w 159"/>
                <a:gd name="T5" fmla="*/ 0 h 56"/>
                <a:gd name="T6" fmla="*/ 0 w 159"/>
                <a:gd name="T7" fmla="*/ 56 h 56"/>
                <a:gd name="T8" fmla="*/ 159 w 159"/>
                <a:gd name="T9" fmla="*/ 56 h 56"/>
                <a:gd name="T10" fmla="*/ 159 w 159"/>
                <a:gd name="T11" fmla="*/ 21 h 56"/>
              </a:gdLst>
              <a:ahLst/>
              <a:cxnLst>
                <a:cxn ang="0">
                  <a:pos x="T0" y="T1"/>
                </a:cxn>
                <a:cxn ang="0">
                  <a:pos x="T2" y="T3"/>
                </a:cxn>
                <a:cxn ang="0">
                  <a:pos x="T4" y="T5"/>
                </a:cxn>
                <a:cxn ang="0">
                  <a:pos x="T6" y="T7"/>
                </a:cxn>
                <a:cxn ang="0">
                  <a:pos x="T8" y="T9"/>
                </a:cxn>
                <a:cxn ang="0">
                  <a:pos x="T10" y="T11"/>
                </a:cxn>
              </a:cxnLst>
              <a:rect l="0" t="0" r="r" b="b"/>
              <a:pathLst>
                <a:path w="159" h="56">
                  <a:moveTo>
                    <a:pt x="159" y="21"/>
                  </a:moveTo>
                  <a:lnTo>
                    <a:pt x="159" y="0"/>
                  </a:lnTo>
                  <a:lnTo>
                    <a:pt x="0" y="0"/>
                  </a:lnTo>
                  <a:lnTo>
                    <a:pt x="0" y="56"/>
                  </a:lnTo>
                  <a:lnTo>
                    <a:pt x="159" y="56"/>
                  </a:lnTo>
                  <a:lnTo>
                    <a:pt x="159" y="21"/>
                  </a:lnTo>
                  <a:close/>
                </a:path>
              </a:pathLst>
            </a:custGeom>
            <a:solidFill>
              <a:srgbClr val="DFD3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66"/>
            <p:cNvSpPr>
              <a:spLocks noEditPoints="1"/>
            </p:cNvSpPr>
            <p:nvPr/>
          </p:nvSpPr>
          <p:spPr bwMode="auto">
            <a:xfrm>
              <a:off x="4384" y="685"/>
              <a:ext cx="1628" cy="512"/>
            </a:xfrm>
            <a:custGeom>
              <a:avLst/>
              <a:gdLst>
                <a:gd name="T0" fmla="*/ 0 w 1628"/>
                <a:gd name="T1" fmla="*/ 0 h 512"/>
                <a:gd name="T2" fmla="*/ 0 w 1628"/>
                <a:gd name="T3" fmla="*/ 512 h 512"/>
                <a:gd name="T4" fmla="*/ 1620 w 1628"/>
                <a:gd name="T5" fmla="*/ 512 h 512"/>
                <a:gd name="T6" fmla="*/ 1628 w 1628"/>
                <a:gd name="T7" fmla="*/ 512 h 512"/>
                <a:gd name="T8" fmla="*/ 1628 w 1628"/>
                <a:gd name="T9" fmla="*/ 0 h 512"/>
                <a:gd name="T10" fmla="*/ 1620 w 1628"/>
                <a:gd name="T11" fmla="*/ 0 h 512"/>
                <a:gd name="T12" fmla="*/ 0 w 1628"/>
                <a:gd name="T13" fmla="*/ 0 h 512"/>
                <a:gd name="T14" fmla="*/ 1624 w 1628"/>
                <a:gd name="T15" fmla="*/ 5 h 512"/>
                <a:gd name="T16" fmla="*/ 1624 w 1628"/>
                <a:gd name="T17" fmla="*/ 507 h 512"/>
                <a:gd name="T18" fmla="*/ 1620 w 1628"/>
                <a:gd name="T19" fmla="*/ 507 h 512"/>
                <a:gd name="T20" fmla="*/ 4 w 1628"/>
                <a:gd name="T21" fmla="*/ 507 h 512"/>
                <a:gd name="T22" fmla="*/ 4 w 1628"/>
                <a:gd name="T23" fmla="*/ 5 h 512"/>
                <a:gd name="T24" fmla="*/ 1620 w 1628"/>
                <a:gd name="T25" fmla="*/ 5 h 512"/>
                <a:gd name="T26" fmla="*/ 1624 w 1628"/>
                <a:gd name="T27" fmla="*/ 5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8" h="512">
                  <a:moveTo>
                    <a:pt x="0" y="0"/>
                  </a:moveTo>
                  <a:lnTo>
                    <a:pt x="0" y="512"/>
                  </a:lnTo>
                  <a:lnTo>
                    <a:pt x="1620" y="512"/>
                  </a:lnTo>
                  <a:lnTo>
                    <a:pt x="1628" y="512"/>
                  </a:lnTo>
                  <a:lnTo>
                    <a:pt x="1628" y="0"/>
                  </a:lnTo>
                  <a:lnTo>
                    <a:pt x="1620" y="0"/>
                  </a:lnTo>
                  <a:lnTo>
                    <a:pt x="0" y="0"/>
                  </a:lnTo>
                  <a:close/>
                  <a:moveTo>
                    <a:pt x="1624" y="5"/>
                  </a:moveTo>
                  <a:lnTo>
                    <a:pt x="1624" y="507"/>
                  </a:lnTo>
                  <a:lnTo>
                    <a:pt x="1620" y="507"/>
                  </a:lnTo>
                  <a:lnTo>
                    <a:pt x="4" y="507"/>
                  </a:lnTo>
                  <a:lnTo>
                    <a:pt x="4" y="5"/>
                  </a:lnTo>
                  <a:lnTo>
                    <a:pt x="1620" y="5"/>
                  </a:lnTo>
                  <a:lnTo>
                    <a:pt x="1624"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67"/>
            <p:cNvSpPr>
              <a:spLocks noChangeArrowheads="1"/>
            </p:cNvSpPr>
            <p:nvPr/>
          </p:nvSpPr>
          <p:spPr bwMode="auto">
            <a:xfrm>
              <a:off x="4384" y="603"/>
              <a:ext cx="288" cy="61"/>
            </a:xfrm>
            <a:prstGeom prst="rect">
              <a:avLst/>
            </a:prstGeom>
            <a:solidFill>
              <a:srgbClr val="DD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68"/>
            <p:cNvSpPr>
              <a:spLocks noChangeArrowheads="1"/>
            </p:cNvSpPr>
            <p:nvPr/>
          </p:nvSpPr>
          <p:spPr bwMode="auto">
            <a:xfrm>
              <a:off x="5724" y="603"/>
              <a:ext cx="288" cy="61"/>
            </a:xfrm>
            <a:prstGeom prst="rect">
              <a:avLst/>
            </a:prstGeom>
            <a:solidFill>
              <a:srgbClr val="DD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69"/>
            <p:cNvSpPr>
              <a:spLocks noChangeArrowheads="1"/>
            </p:cNvSpPr>
            <p:nvPr/>
          </p:nvSpPr>
          <p:spPr bwMode="auto">
            <a:xfrm>
              <a:off x="5724" y="603"/>
              <a:ext cx="288" cy="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70"/>
            <p:cNvSpPr>
              <a:spLocks/>
            </p:cNvSpPr>
            <p:nvPr/>
          </p:nvSpPr>
          <p:spPr bwMode="auto">
            <a:xfrm>
              <a:off x="4248" y="454"/>
              <a:ext cx="1902" cy="104"/>
            </a:xfrm>
            <a:custGeom>
              <a:avLst/>
              <a:gdLst>
                <a:gd name="T0" fmla="*/ 835 w 883"/>
                <a:gd name="T1" fmla="*/ 0 h 48"/>
                <a:gd name="T2" fmla="*/ 48 w 883"/>
                <a:gd name="T3" fmla="*/ 0 h 48"/>
                <a:gd name="T4" fmla="*/ 0 w 883"/>
                <a:gd name="T5" fmla="*/ 48 h 48"/>
                <a:gd name="T6" fmla="*/ 883 w 883"/>
                <a:gd name="T7" fmla="*/ 48 h 48"/>
                <a:gd name="T8" fmla="*/ 835 w 883"/>
                <a:gd name="T9" fmla="*/ 0 h 48"/>
              </a:gdLst>
              <a:ahLst/>
              <a:cxnLst>
                <a:cxn ang="0">
                  <a:pos x="T0" y="T1"/>
                </a:cxn>
                <a:cxn ang="0">
                  <a:pos x="T2" y="T3"/>
                </a:cxn>
                <a:cxn ang="0">
                  <a:pos x="T4" y="T5"/>
                </a:cxn>
                <a:cxn ang="0">
                  <a:pos x="T6" y="T7"/>
                </a:cxn>
                <a:cxn ang="0">
                  <a:pos x="T8" y="T9"/>
                </a:cxn>
              </a:cxnLst>
              <a:rect l="0" t="0" r="r" b="b"/>
              <a:pathLst>
                <a:path w="883" h="48">
                  <a:moveTo>
                    <a:pt x="835" y="0"/>
                  </a:moveTo>
                  <a:cubicBezTo>
                    <a:pt x="48" y="0"/>
                    <a:pt x="48" y="0"/>
                    <a:pt x="48" y="0"/>
                  </a:cubicBezTo>
                  <a:cubicBezTo>
                    <a:pt x="21" y="0"/>
                    <a:pt x="0" y="22"/>
                    <a:pt x="0" y="48"/>
                  </a:cubicBezTo>
                  <a:cubicBezTo>
                    <a:pt x="883" y="48"/>
                    <a:pt x="883" y="48"/>
                    <a:pt x="883" y="48"/>
                  </a:cubicBezTo>
                  <a:cubicBezTo>
                    <a:pt x="883" y="22"/>
                    <a:pt x="861" y="0"/>
                    <a:pt x="835"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71"/>
            <p:cNvSpPr>
              <a:spLocks noChangeArrowheads="1"/>
            </p:cNvSpPr>
            <p:nvPr/>
          </p:nvSpPr>
          <p:spPr bwMode="auto">
            <a:xfrm>
              <a:off x="4248" y="558"/>
              <a:ext cx="1902" cy="22"/>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72"/>
            <p:cNvSpPr>
              <a:spLocks/>
            </p:cNvSpPr>
            <p:nvPr/>
          </p:nvSpPr>
          <p:spPr bwMode="auto">
            <a:xfrm>
              <a:off x="3192" y="1136"/>
              <a:ext cx="655" cy="833"/>
            </a:xfrm>
            <a:custGeom>
              <a:avLst/>
              <a:gdLst>
                <a:gd name="T0" fmla="*/ 655 w 655"/>
                <a:gd name="T1" fmla="*/ 757 h 833"/>
                <a:gd name="T2" fmla="*/ 552 w 655"/>
                <a:gd name="T3" fmla="*/ 833 h 833"/>
                <a:gd name="T4" fmla="*/ 0 w 655"/>
                <a:gd name="T5" fmla="*/ 76 h 833"/>
                <a:gd name="T6" fmla="*/ 104 w 655"/>
                <a:gd name="T7" fmla="*/ 0 h 833"/>
                <a:gd name="T8" fmla="*/ 655 w 655"/>
                <a:gd name="T9" fmla="*/ 757 h 833"/>
              </a:gdLst>
              <a:ahLst/>
              <a:cxnLst>
                <a:cxn ang="0">
                  <a:pos x="T0" y="T1"/>
                </a:cxn>
                <a:cxn ang="0">
                  <a:pos x="T2" y="T3"/>
                </a:cxn>
                <a:cxn ang="0">
                  <a:pos x="T4" y="T5"/>
                </a:cxn>
                <a:cxn ang="0">
                  <a:pos x="T6" y="T7"/>
                </a:cxn>
                <a:cxn ang="0">
                  <a:pos x="T8" y="T9"/>
                </a:cxn>
              </a:cxnLst>
              <a:rect l="0" t="0" r="r" b="b"/>
              <a:pathLst>
                <a:path w="655" h="833">
                  <a:moveTo>
                    <a:pt x="655" y="757"/>
                  </a:moveTo>
                  <a:lnTo>
                    <a:pt x="552" y="833"/>
                  </a:lnTo>
                  <a:lnTo>
                    <a:pt x="0" y="76"/>
                  </a:lnTo>
                  <a:lnTo>
                    <a:pt x="104" y="0"/>
                  </a:lnTo>
                  <a:lnTo>
                    <a:pt x="655" y="757"/>
                  </a:lnTo>
                  <a:close/>
                </a:path>
              </a:pathLst>
            </a:custGeom>
            <a:solidFill>
              <a:srgbClr val="2FA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73"/>
            <p:cNvSpPr>
              <a:spLocks/>
            </p:cNvSpPr>
            <p:nvPr/>
          </p:nvSpPr>
          <p:spPr bwMode="auto">
            <a:xfrm>
              <a:off x="3272" y="1136"/>
              <a:ext cx="575" cy="775"/>
            </a:xfrm>
            <a:custGeom>
              <a:avLst/>
              <a:gdLst>
                <a:gd name="T0" fmla="*/ 575 w 575"/>
                <a:gd name="T1" fmla="*/ 757 h 775"/>
                <a:gd name="T2" fmla="*/ 551 w 575"/>
                <a:gd name="T3" fmla="*/ 775 h 775"/>
                <a:gd name="T4" fmla="*/ 0 w 575"/>
                <a:gd name="T5" fmla="*/ 17 h 775"/>
                <a:gd name="T6" fmla="*/ 24 w 575"/>
                <a:gd name="T7" fmla="*/ 0 h 775"/>
                <a:gd name="T8" fmla="*/ 575 w 575"/>
                <a:gd name="T9" fmla="*/ 757 h 775"/>
              </a:gdLst>
              <a:ahLst/>
              <a:cxnLst>
                <a:cxn ang="0">
                  <a:pos x="T0" y="T1"/>
                </a:cxn>
                <a:cxn ang="0">
                  <a:pos x="T2" y="T3"/>
                </a:cxn>
                <a:cxn ang="0">
                  <a:pos x="T4" y="T5"/>
                </a:cxn>
                <a:cxn ang="0">
                  <a:pos x="T6" y="T7"/>
                </a:cxn>
                <a:cxn ang="0">
                  <a:pos x="T8" y="T9"/>
                </a:cxn>
              </a:cxnLst>
              <a:rect l="0" t="0" r="r" b="b"/>
              <a:pathLst>
                <a:path w="575" h="775">
                  <a:moveTo>
                    <a:pt x="575" y="757"/>
                  </a:moveTo>
                  <a:lnTo>
                    <a:pt x="551" y="775"/>
                  </a:lnTo>
                  <a:lnTo>
                    <a:pt x="0" y="17"/>
                  </a:lnTo>
                  <a:lnTo>
                    <a:pt x="24" y="0"/>
                  </a:lnTo>
                  <a:lnTo>
                    <a:pt x="575" y="757"/>
                  </a:lnTo>
                  <a:close/>
                </a:path>
              </a:pathLst>
            </a:custGeom>
            <a:solidFill>
              <a:srgbClr val="258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74"/>
            <p:cNvSpPr>
              <a:spLocks/>
            </p:cNvSpPr>
            <p:nvPr/>
          </p:nvSpPr>
          <p:spPr bwMode="auto">
            <a:xfrm>
              <a:off x="3199" y="1190"/>
              <a:ext cx="575" cy="772"/>
            </a:xfrm>
            <a:custGeom>
              <a:avLst/>
              <a:gdLst>
                <a:gd name="T0" fmla="*/ 575 w 575"/>
                <a:gd name="T1" fmla="*/ 755 h 772"/>
                <a:gd name="T2" fmla="*/ 551 w 575"/>
                <a:gd name="T3" fmla="*/ 772 h 772"/>
                <a:gd name="T4" fmla="*/ 0 w 575"/>
                <a:gd name="T5" fmla="*/ 17 h 772"/>
                <a:gd name="T6" fmla="*/ 23 w 575"/>
                <a:gd name="T7" fmla="*/ 0 h 772"/>
                <a:gd name="T8" fmla="*/ 575 w 575"/>
                <a:gd name="T9" fmla="*/ 755 h 772"/>
              </a:gdLst>
              <a:ahLst/>
              <a:cxnLst>
                <a:cxn ang="0">
                  <a:pos x="T0" y="T1"/>
                </a:cxn>
                <a:cxn ang="0">
                  <a:pos x="T2" y="T3"/>
                </a:cxn>
                <a:cxn ang="0">
                  <a:pos x="T4" y="T5"/>
                </a:cxn>
                <a:cxn ang="0">
                  <a:pos x="T6" y="T7"/>
                </a:cxn>
                <a:cxn ang="0">
                  <a:pos x="T8" y="T9"/>
                </a:cxn>
              </a:cxnLst>
              <a:rect l="0" t="0" r="r" b="b"/>
              <a:pathLst>
                <a:path w="575" h="772">
                  <a:moveTo>
                    <a:pt x="575" y="755"/>
                  </a:moveTo>
                  <a:lnTo>
                    <a:pt x="551" y="772"/>
                  </a:lnTo>
                  <a:lnTo>
                    <a:pt x="0" y="17"/>
                  </a:lnTo>
                  <a:lnTo>
                    <a:pt x="23" y="0"/>
                  </a:lnTo>
                  <a:lnTo>
                    <a:pt x="575" y="755"/>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75"/>
            <p:cNvSpPr>
              <a:spLocks/>
            </p:cNvSpPr>
            <p:nvPr/>
          </p:nvSpPr>
          <p:spPr bwMode="auto">
            <a:xfrm>
              <a:off x="3257" y="1197"/>
              <a:ext cx="34" cy="36"/>
            </a:xfrm>
            <a:custGeom>
              <a:avLst/>
              <a:gdLst>
                <a:gd name="T0" fmla="*/ 14 w 16"/>
                <a:gd name="T1" fmla="*/ 4 h 17"/>
                <a:gd name="T2" fmla="*/ 12 w 16"/>
                <a:gd name="T3" fmla="*/ 14 h 17"/>
                <a:gd name="T4" fmla="*/ 2 w 16"/>
                <a:gd name="T5" fmla="*/ 13 h 17"/>
                <a:gd name="T6" fmla="*/ 3 w 16"/>
                <a:gd name="T7" fmla="*/ 3 h 17"/>
                <a:gd name="T8" fmla="*/ 14 w 16"/>
                <a:gd name="T9" fmla="*/ 4 h 17"/>
              </a:gdLst>
              <a:ahLst/>
              <a:cxnLst>
                <a:cxn ang="0">
                  <a:pos x="T0" y="T1"/>
                </a:cxn>
                <a:cxn ang="0">
                  <a:pos x="T2" y="T3"/>
                </a:cxn>
                <a:cxn ang="0">
                  <a:pos x="T4" y="T5"/>
                </a:cxn>
                <a:cxn ang="0">
                  <a:pos x="T6" y="T7"/>
                </a:cxn>
                <a:cxn ang="0">
                  <a:pos x="T8" y="T9"/>
                </a:cxn>
              </a:cxnLst>
              <a:rect l="0" t="0" r="r" b="b"/>
              <a:pathLst>
                <a:path w="16" h="17">
                  <a:moveTo>
                    <a:pt x="14" y="4"/>
                  </a:moveTo>
                  <a:cubicBezTo>
                    <a:pt x="16" y="7"/>
                    <a:pt x="15" y="12"/>
                    <a:pt x="12" y="14"/>
                  </a:cubicBezTo>
                  <a:cubicBezTo>
                    <a:pt x="9" y="17"/>
                    <a:pt x="4" y="16"/>
                    <a:pt x="2" y="13"/>
                  </a:cubicBezTo>
                  <a:cubicBezTo>
                    <a:pt x="0" y="9"/>
                    <a:pt x="0" y="5"/>
                    <a:pt x="3" y="3"/>
                  </a:cubicBezTo>
                  <a:cubicBezTo>
                    <a:pt x="7" y="0"/>
                    <a:pt x="11" y="1"/>
                    <a:pt x="14" y="4"/>
                  </a:cubicBezTo>
                  <a:close/>
                </a:path>
              </a:pathLst>
            </a:custGeom>
            <a:solidFill>
              <a:srgbClr val="FE7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76"/>
            <p:cNvSpPr>
              <a:spLocks noEditPoints="1"/>
            </p:cNvSpPr>
            <p:nvPr/>
          </p:nvSpPr>
          <p:spPr bwMode="auto">
            <a:xfrm>
              <a:off x="3248" y="1188"/>
              <a:ext cx="52" cy="54"/>
            </a:xfrm>
            <a:custGeom>
              <a:avLst/>
              <a:gdLst>
                <a:gd name="T0" fmla="*/ 18 w 24"/>
                <a:gd name="T1" fmla="*/ 21 h 25"/>
                <a:gd name="T2" fmla="*/ 3 w 24"/>
                <a:gd name="T3" fmla="*/ 19 h 25"/>
                <a:gd name="T4" fmla="*/ 5 w 24"/>
                <a:gd name="T5" fmla="*/ 4 h 25"/>
                <a:gd name="T6" fmla="*/ 20 w 24"/>
                <a:gd name="T7" fmla="*/ 6 h 25"/>
                <a:gd name="T8" fmla="*/ 18 w 24"/>
                <a:gd name="T9" fmla="*/ 21 h 25"/>
                <a:gd name="T10" fmla="*/ 10 w 24"/>
                <a:gd name="T11" fmla="*/ 9 h 25"/>
                <a:gd name="T12" fmla="*/ 9 w 24"/>
                <a:gd name="T13" fmla="*/ 15 h 25"/>
                <a:gd name="T14" fmla="*/ 14 w 24"/>
                <a:gd name="T15" fmla="*/ 15 h 25"/>
                <a:gd name="T16" fmla="*/ 15 w 24"/>
                <a:gd name="T17" fmla="*/ 10 h 25"/>
                <a:gd name="T18" fmla="*/ 10 w 24"/>
                <a:gd name="T19"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8" y="21"/>
                  </a:moveTo>
                  <a:cubicBezTo>
                    <a:pt x="13" y="25"/>
                    <a:pt x="7" y="23"/>
                    <a:pt x="3" y="19"/>
                  </a:cubicBezTo>
                  <a:cubicBezTo>
                    <a:pt x="0" y="14"/>
                    <a:pt x="1" y="7"/>
                    <a:pt x="5" y="4"/>
                  </a:cubicBezTo>
                  <a:cubicBezTo>
                    <a:pt x="10" y="0"/>
                    <a:pt x="17" y="1"/>
                    <a:pt x="20" y="6"/>
                  </a:cubicBezTo>
                  <a:cubicBezTo>
                    <a:pt x="24" y="11"/>
                    <a:pt x="23" y="18"/>
                    <a:pt x="18" y="21"/>
                  </a:cubicBezTo>
                  <a:close/>
                  <a:moveTo>
                    <a:pt x="10" y="9"/>
                  </a:moveTo>
                  <a:cubicBezTo>
                    <a:pt x="8" y="11"/>
                    <a:pt x="8" y="13"/>
                    <a:pt x="9" y="15"/>
                  </a:cubicBezTo>
                  <a:cubicBezTo>
                    <a:pt x="10" y="16"/>
                    <a:pt x="12" y="17"/>
                    <a:pt x="14" y="15"/>
                  </a:cubicBezTo>
                  <a:cubicBezTo>
                    <a:pt x="16" y="14"/>
                    <a:pt x="16" y="12"/>
                    <a:pt x="15" y="10"/>
                  </a:cubicBezTo>
                  <a:cubicBezTo>
                    <a:pt x="13" y="9"/>
                    <a:pt x="11" y="8"/>
                    <a:pt x="10" y="9"/>
                  </a:cubicBezTo>
                  <a:close/>
                </a:path>
              </a:pathLst>
            </a:custGeom>
            <a:solidFill>
              <a:srgbClr val="258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77"/>
            <p:cNvSpPr>
              <a:spLocks/>
            </p:cNvSpPr>
            <p:nvPr/>
          </p:nvSpPr>
          <p:spPr bwMode="auto">
            <a:xfrm>
              <a:off x="3330" y="1216"/>
              <a:ext cx="26" cy="22"/>
            </a:xfrm>
            <a:custGeom>
              <a:avLst/>
              <a:gdLst>
                <a:gd name="T0" fmla="*/ 26 w 26"/>
                <a:gd name="T1" fmla="*/ 4 h 22"/>
                <a:gd name="T2" fmla="*/ 2 w 26"/>
                <a:gd name="T3" fmla="*/ 22 h 22"/>
                <a:gd name="T4" fmla="*/ 0 w 26"/>
                <a:gd name="T5" fmla="*/ 17 h 22"/>
                <a:gd name="T6" fmla="*/ 24 w 26"/>
                <a:gd name="T7" fmla="*/ 0 h 22"/>
                <a:gd name="T8" fmla="*/ 26 w 26"/>
                <a:gd name="T9" fmla="*/ 4 h 22"/>
              </a:gdLst>
              <a:ahLst/>
              <a:cxnLst>
                <a:cxn ang="0">
                  <a:pos x="T0" y="T1"/>
                </a:cxn>
                <a:cxn ang="0">
                  <a:pos x="T2" y="T3"/>
                </a:cxn>
                <a:cxn ang="0">
                  <a:pos x="T4" y="T5"/>
                </a:cxn>
                <a:cxn ang="0">
                  <a:pos x="T6" y="T7"/>
                </a:cxn>
                <a:cxn ang="0">
                  <a:pos x="T8" y="T9"/>
                </a:cxn>
              </a:cxnLst>
              <a:rect l="0" t="0" r="r" b="b"/>
              <a:pathLst>
                <a:path w="26" h="22">
                  <a:moveTo>
                    <a:pt x="26" y="4"/>
                  </a:moveTo>
                  <a:lnTo>
                    <a:pt x="2" y="22"/>
                  </a:lnTo>
                  <a:lnTo>
                    <a:pt x="0" y="17"/>
                  </a:lnTo>
                  <a:lnTo>
                    <a:pt x="24" y="0"/>
                  </a:lnTo>
                  <a:lnTo>
                    <a:pt x="26"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78"/>
            <p:cNvSpPr>
              <a:spLocks/>
            </p:cNvSpPr>
            <p:nvPr/>
          </p:nvSpPr>
          <p:spPr bwMode="auto">
            <a:xfrm>
              <a:off x="3362" y="1261"/>
              <a:ext cx="26" cy="20"/>
            </a:xfrm>
            <a:custGeom>
              <a:avLst/>
              <a:gdLst>
                <a:gd name="T0" fmla="*/ 26 w 26"/>
                <a:gd name="T1" fmla="*/ 2 h 20"/>
                <a:gd name="T2" fmla="*/ 2 w 26"/>
                <a:gd name="T3" fmla="*/ 20 h 20"/>
                <a:gd name="T4" fmla="*/ 0 w 26"/>
                <a:gd name="T5" fmla="*/ 18 h 20"/>
                <a:gd name="T6" fmla="*/ 24 w 26"/>
                <a:gd name="T7" fmla="*/ 0 h 20"/>
                <a:gd name="T8" fmla="*/ 26 w 26"/>
                <a:gd name="T9" fmla="*/ 2 h 20"/>
              </a:gdLst>
              <a:ahLst/>
              <a:cxnLst>
                <a:cxn ang="0">
                  <a:pos x="T0" y="T1"/>
                </a:cxn>
                <a:cxn ang="0">
                  <a:pos x="T2" y="T3"/>
                </a:cxn>
                <a:cxn ang="0">
                  <a:pos x="T4" y="T5"/>
                </a:cxn>
                <a:cxn ang="0">
                  <a:pos x="T6" y="T7"/>
                </a:cxn>
                <a:cxn ang="0">
                  <a:pos x="T8" y="T9"/>
                </a:cxn>
              </a:cxnLst>
              <a:rect l="0" t="0" r="r" b="b"/>
              <a:pathLst>
                <a:path w="26" h="20">
                  <a:moveTo>
                    <a:pt x="26" y="2"/>
                  </a:moveTo>
                  <a:lnTo>
                    <a:pt x="2" y="20"/>
                  </a:lnTo>
                  <a:lnTo>
                    <a:pt x="0" y="18"/>
                  </a:lnTo>
                  <a:lnTo>
                    <a:pt x="24"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79"/>
            <p:cNvSpPr>
              <a:spLocks/>
            </p:cNvSpPr>
            <p:nvPr/>
          </p:nvSpPr>
          <p:spPr bwMode="auto">
            <a:xfrm>
              <a:off x="3395" y="1304"/>
              <a:ext cx="25" cy="20"/>
            </a:xfrm>
            <a:custGeom>
              <a:avLst/>
              <a:gdLst>
                <a:gd name="T0" fmla="*/ 25 w 25"/>
                <a:gd name="T1" fmla="*/ 3 h 20"/>
                <a:gd name="T2" fmla="*/ 2 w 25"/>
                <a:gd name="T3" fmla="*/ 20 h 20"/>
                <a:gd name="T4" fmla="*/ 0 w 25"/>
                <a:gd name="T5" fmla="*/ 18 h 20"/>
                <a:gd name="T6" fmla="*/ 21 w 25"/>
                <a:gd name="T7" fmla="*/ 0 h 20"/>
                <a:gd name="T8" fmla="*/ 25 w 25"/>
                <a:gd name="T9" fmla="*/ 3 h 20"/>
              </a:gdLst>
              <a:ahLst/>
              <a:cxnLst>
                <a:cxn ang="0">
                  <a:pos x="T0" y="T1"/>
                </a:cxn>
                <a:cxn ang="0">
                  <a:pos x="T2" y="T3"/>
                </a:cxn>
                <a:cxn ang="0">
                  <a:pos x="T4" y="T5"/>
                </a:cxn>
                <a:cxn ang="0">
                  <a:pos x="T6" y="T7"/>
                </a:cxn>
                <a:cxn ang="0">
                  <a:pos x="T8" y="T9"/>
                </a:cxn>
              </a:cxnLst>
              <a:rect l="0" t="0" r="r" b="b"/>
              <a:pathLst>
                <a:path w="25" h="20">
                  <a:moveTo>
                    <a:pt x="25" y="3"/>
                  </a:moveTo>
                  <a:lnTo>
                    <a:pt x="2" y="20"/>
                  </a:lnTo>
                  <a:lnTo>
                    <a:pt x="0" y="18"/>
                  </a:lnTo>
                  <a:lnTo>
                    <a:pt x="21" y="0"/>
                  </a:lnTo>
                  <a:lnTo>
                    <a:pt x="25" y="3"/>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80"/>
            <p:cNvSpPr>
              <a:spLocks/>
            </p:cNvSpPr>
            <p:nvPr/>
          </p:nvSpPr>
          <p:spPr bwMode="auto">
            <a:xfrm>
              <a:off x="3425" y="1348"/>
              <a:ext cx="26" cy="19"/>
            </a:xfrm>
            <a:custGeom>
              <a:avLst/>
              <a:gdLst>
                <a:gd name="T0" fmla="*/ 26 w 26"/>
                <a:gd name="T1" fmla="*/ 2 h 19"/>
                <a:gd name="T2" fmla="*/ 2 w 26"/>
                <a:gd name="T3" fmla="*/ 19 h 19"/>
                <a:gd name="T4" fmla="*/ 0 w 26"/>
                <a:gd name="T5" fmla="*/ 17 h 19"/>
                <a:gd name="T6" fmla="*/ 23 w 26"/>
                <a:gd name="T7" fmla="*/ 0 h 19"/>
                <a:gd name="T8" fmla="*/ 26 w 26"/>
                <a:gd name="T9" fmla="*/ 2 h 19"/>
              </a:gdLst>
              <a:ahLst/>
              <a:cxnLst>
                <a:cxn ang="0">
                  <a:pos x="T0" y="T1"/>
                </a:cxn>
                <a:cxn ang="0">
                  <a:pos x="T2" y="T3"/>
                </a:cxn>
                <a:cxn ang="0">
                  <a:pos x="T4" y="T5"/>
                </a:cxn>
                <a:cxn ang="0">
                  <a:pos x="T6" y="T7"/>
                </a:cxn>
                <a:cxn ang="0">
                  <a:pos x="T8" y="T9"/>
                </a:cxn>
              </a:cxnLst>
              <a:rect l="0" t="0" r="r" b="b"/>
              <a:pathLst>
                <a:path w="26" h="19">
                  <a:moveTo>
                    <a:pt x="26" y="2"/>
                  </a:moveTo>
                  <a:lnTo>
                    <a:pt x="2" y="19"/>
                  </a:lnTo>
                  <a:lnTo>
                    <a:pt x="0" y="17"/>
                  </a:lnTo>
                  <a:lnTo>
                    <a:pt x="23"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81"/>
            <p:cNvSpPr>
              <a:spLocks/>
            </p:cNvSpPr>
            <p:nvPr/>
          </p:nvSpPr>
          <p:spPr bwMode="auto">
            <a:xfrm>
              <a:off x="3457" y="1391"/>
              <a:ext cx="26" cy="19"/>
            </a:xfrm>
            <a:custGeom>
              <a:avLst/>
              <a:gdLst>
                <a:gd name="T0" fmla="*/ 26 w 26"/>
                <a:gd name="T1" fmla="*/ 2 h 19"/>
                <a:gd name="T2" fmla="*/ 2 w 26"/>
                <a:gd name="T3" fmla="*/ 19 h 19"/>
                <a:gd name="T4" fmla="*/ 0 w 26"/>
                <a:gd name="T5" fmla="*/ 17 h 19"/>
                <a:gd name="T6" fmla="*/ 24 w 26"/>
                <a:gd name="T7" fmla="*/ 0 h 19"/>
                <a:gd name="T8" fmla="*/ 26 w 26"/>
                <a:gd name="T9" fmla="*/ 2 h 19"/>
              </a:gdLst>
              <a:ahLst/>
              <a:cxnLst>
                <a:cxn ang="0">
                  <a:pos x="T0" y="T1"/>
                </a:cxn>
                <a:cxn ang="0">
                  <a:pos x="T2" y="T3"/>
                </a:cxn>
                <a:cxn ang="0">
                  <a:pos x="T4" y="T5"/>
                </a:cxn>
                <a:cxn ang="0">
                  <a:pos x="T6" y="T7"/>
                </a:cxn>
                <a:cxn ang="0">
                  <a:pos x="T8" y="T9"/>
                </a:cxn>
              </a:cxnLst>
              <a:rect l="0" t="0" r="r" b="b"/>
              <a:pathLst>
                <a:path w="26" h="19">
                  <a:moveTo>
                    <a:pt x="26" y="2"/>
                  </a:moveTo>
                  <a:lnTo>
                    <a:pt x="2" y="19"/>
                  </a:lnTo>
                  <a:lnTo>
                    <a:pt x="0" y="17"/>
                  </a:lnTo>
                  <a:lnTo>
                    <a:pt x="24"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82"/>
            <p:cNvSpPr>
              <a:spLocks/>
            </p:cNvSpPr>
            <p:nvPr/>
          </p:nvSpPr>
          <p:spPr bwMode="auto">
            <a:xfrm>
              <a:off x="3489" y="1434"/>
              <a:ext cx="26" cy="21"/>
            </a:xfrm>
            <a:custGeom>
              <a:avLst/>
              <a:gdLst>
                <a:gd name="T0" fmla="*/ 26 w 26"/>
                <a:gd name="T1" fmla="*/ 4 h 21"/>
                <a:gd name="T2" fmla="*/ 3 w 26"/>
                <a:gd name="T3" fmla="*/ 21 h 21"/>
                <a:gd name="T4" fmla="*/ 0 w 26"/>
                <a:gd name="T5" fmla="*/ 17 h 21"/>
                <a:gd name="T6" fmla="*/ 24 w 26"/>
                <a:gd name="T7" fmla="*/ 0 h 21"/>
                <a:gd name="T8" fmla="*/ 26 w 26"/>
                <a:gd name="T9" fmla="*/ 4 h 21"/>
              </a:gdLst>
              <a:ahLst/>
              <a:cxnLst>
                <a:cxn ang="0">
                  <a:pos x="T0" y="T1"/>
                </a:cxn>
                <a:cxn ang="0">
                  <a:pos x="T2" y="T3"/>
                </a:cxn>
                <a:cxn ang="0">
                  <a:pos x="T4" y="T5"/>
                </a:cxn>
                <a:cxn ang="0">
                  <a:pos x="T6" y="T7"/>
                </a:cxn>
                <a:cxn ang="0">
                  <a:pos x="T8" y="T9"/>
                </a:cxn>
              </a:cxnLst>
              <a:rect l="0" t="0" r="r" b="b"/>
              <a:pathLst>
                <a:path w="26" h="21">
                  <a:moveTo>
                    <a:pt x="26" y="4"/>
                  </a:moveTo>
                  <a:lnTo>
                    <a:pt x="3" y="21"/>
                  </a:lnTo>
                  <a:lnTo>
                    <a:pt x="0" y="17"/>
                  </a:lnTo>
                  <a:lnTo>
                    <a:pt x="24" y="0"/>
                  </a:lnTo>
                  <a:lnTo>
                    <a:pt x="26"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83"/>
            <p:cNvSpPr>
              <a:spLocks/>
            </p:cNvSpPr>
            <p:nvPr/>
          </p:nvSpPr>
          <p:spPr bwMode="auto">
            <a:xfrm>
              <a:off x="3520" y="1477"/>
              <a:ext cx="25" cy="22"/>
            </a:xfrm>
            <a:custGeom>
              <a:avLst/>
              <a:gdLst>
                <a:gd name="T0" fmla="*/ 25 w 25"/>
                <a:gd name="T1" fmla="*/ 4 h 22"/>
                <a:gd name="T2" fmla="*/ 2 w 25"/>
                <a:gd name="T3" fmla="*/ 22 h 22"/>
                <a:gd name="T4" fmla="*/ 0 w 25"/>
                <a:gd name="T5" fmla="*/ 17 h 22"/>
                <a:gd name="T6" fmla="*/ 23 w 25"/>
                <a:gd name="T7" fmla="*/ 0 h 22"/>
                <a:gd name="T8" fmla="*/ 25 w 25"/>
                <a:gd name="T9" fmla="*/ 4 h 22"/>
              </a:gdLst>
              <a:ahLst/>
              <a:cxnLst>
                <a:cxn ang="0">
                  <a:pos x="T0" y="T1"/>
                </a:cxn>
                <a:cxn ang="0">
                  <a:pos x="T2" y="T3"/>
                </a:cxn>
                <a:cxn ang="0">
                  <a:pos x="T4" y="T5"/>
                </a:cxn>
                <a:cxn ang="0">
                  <a:pos x="T6" y="T7"/>
                </a:cxn>
                <a:cxn ang="0">
                  <a:pos x="T8" y="T9"/>
                </a:cxn>
              </a:cxnLst>
              <a:rect l="0" t="0" r="r" b="b"/>
              <a:pathLst>
                <a:path w="25" h="22">
                  <a:moveTo>
                    <a:pt x="25" y="4"/>
                  </a:moveTo>
                  <a:lnTo>
                    <a:pt x="2" y="22"/>
                  </a:lnTo>
                  <a:lnTo>
                    <a:pt x="0" y="17"/>
                  </a:lnTo>
                  <a:lnTo>
                    <a:pt x="23" y="0"/>
                  </a:lnTo>
                  <a:lnTo>
                    <a:pt x="25"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84"/>
            <p:cNvSpPr>
              <a:spLocks/>
            </p:cNvSpPr>
            <p:nvPr/>
          </p:nvSpPr>
          <p:spPr bwMode="auto">
            <a:xfrm>
              <a:off x="3552" y="1520"/>
              <a:ext cx="26" cy="22"/>
            </a:xfrm>
            <a:custGeom>
              <a:avLst/>
              <a:gdLst>
                <a:gd name="T0" fmla="*/ 26 w 26"/>
                <a:gd name="T1" fmla="*/ 4 h 22"/>
                <a:gd name="T2" fmla="*/ 2 w 26"/>
                <a:gd name="T3" fmla="*/ 22 h 22"/>
                <a:gd name="T4" fmla="*/ 0 w 26"/>
                <a:gd name="T5" fmla="*/ 17 h 22"/>
                <a:gd name="T6" fmla="*/ 24 w 26"/>
                <a:gd name="T7" fmla="*/ 0 h 22"/>
                <a:gd name="T8" fmla="*/ 26 w 26"/>
                <a:gd name="T9" fmla="*/ 4 h 22"/>
              </a:gdLst>
              <a:ahLst/>
              <a:cxnLst>
                <a:cxn ang="0">
                  <a:pos x="T0" y="T1"/>
                </a:cxn>
                <a:cxn ang="0">
                  <a:pos x="T2" y="T3"/>
                </a:cxn>
                <a:cxn ang="0">
                  <a:pos x="T4" y="T5"/>
                </a:cxn>
                <a:cxn ang="0">
                  <a:pos x="T6" y="T7"/>
                </a:cxn>
                <a:cxn ang="0">
                  <a:pos x="T8" y="T9"/>
                </a:cxn>
              </a:cxnLst>
              <a:rect l="0" t="0" r="r" b="b"/>
              <a:pathLst>
                <a:path w="26" h="22">
                  <a:moveTo>
                    <a:pt x="26" y="4"/>
                  </a:moveTo>
                  <a:lnTo>
                    <a:pt x="2" y="22"/>
                  </a:lnTo>
                  <a:lnTo>
                    <a:pt x="0" y="17"/>
                  </a:lnTo>
                  <a:lnTo>
                    <a:pt x="24" y="0"/>
                  </a:lnTo>
                  <a:lnTo>
                    <a:pt x="26"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85"/>
            <p:cNvSpPr>
              <a:spLocks/>
            </p:cNvSpPr>
            <p:nvPr/>
          </p:nvSpPr>
          <p:spPr bwMode="auto">
            <a:xfrm>
              <a:off x="3584" y="1563"/>
              <a:ext cx="26" cy="22"/>
            </a:xfrm>
            <a:custGeom>
              <a:avLst/>
              <a:gdLst>
                <a:gd name="T0" fmla="*/ 26 w 26"/>
                <a:gd name="T1" fmla="*/ 5 h 22"/>
                <a:gd name="T2" fmla="*/ 2 w 26"/>
                <a:gd name="T3" fmla="*/ 22 h 22"/>
                <a:gd name="T4" fmla="*/ 0 w 26"/>
                <a:gd name="T5" fmla="*/ 18 h 22"/>
                <a:gd name="T6" fmla="*/ 24 w 26"/>
                <a:gd name="T7" fmla="*/ 0 h 22"/>
                <a:gd name="T8" fmla="*/ 26 w 26"/>
                <a:gd name="T9" fmla="*/ 5 h 22"/>
              </a:gdLst>
              <a:ahLst/>
              <a:cxnLst>
                <a:cxn ang="0">
                  <a:pos x="T0" y="T1"/>
                </a:cxn>
                <a:cxn ang="0">
                  <a:pos x="T2" y="T3"/>
                </a:cxn>
                <a:cxn ang="0">
                  <a:pos x="T4" y="T5"/>
                </a:cxn>
                <a:cxn ang="0">
                  <a:pos x="T6" y="T7"/>
                </a:cxn>
                <a:cxn ang="0">
                  <a:pos x="T8" y="T9"/>
                </a:cxn>
              </a:cxnLst>
              <a:rect l="0" t="0" r="r" b="b"/>
              <a:pathLst>
                <a:path w="26" h="22">
                  <a:moveTo>
                    <a:pt x="26" y="5"/>
                  </a:moveTo>
                  <a:lnTo>
                    <a:pt x="2" y="22"/>
                  </a:lnTo>
                  <a:lnTo>
                    <a:pt x="0" y="18"/>
                  </a:lnTo>
                  <a:lnTo>
                    <a:pt x="24" y="0"/>
                  </a:lnTo>
                  <a:lnTo>
                    <a:pt x="26" y="5"/>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86"/>
            <p:cNvSpPr>
              <a:spLocks/>
            </p:cNvSpPr>
            <p:nvPr/>
          </p:nvSpPr>
          <p:spPr bwMode="auto">
            <a:xfrm>
              <a:off x="3614" y="1609"/>
              <a:ext cx="26" cy="19"/>
            </a:xfrm>
            <a:custGeom>
              <a:avLst/>
              <a:gdLst>
                <a:gd name="T0" fmla="*/ 26 w 26"/>
                <a:gd name="T1" fmla="*/ 2 h 19"/>
                <a:gd name="T2" fmla="*/ 3 w 26"/>
                <a:gd name="T3" fmla="*/ 19 h 19"/>
                <a:gd name="T4" fmla="*/ 0 w 26"/>
                <a:gd name="T5" fmla="*/ 17 h 19"/>
                <a:gd name="T6" fmla="*/ 24 w 26"/>
                <a:gd name="T7" fmla="*/ 0 h 19"/>
                <a:gd name="T8" fmla="*/ 26 w 26"/>
                <a:gd name="T9" fmla="*/ 2 h 19"/>
              </a:gdLst>
              <a:ahLst/>
              <a:cxnLst>
                <a:cxn ang="0">
                  <a:pos x="T0" y="T1"/>
                </a:cxn>
                <a:cxn ang="0">
                  <a:pos x="T2" y="T3"/>
                </a:cxn>
                <a:cxn ang="0">
                  <a:pos x="T4" y="T5"/>
                </a:cxn>
                <a:cxn ang="0">
                  <a:pos x="T6" y="T7"/>
                </a:cxn>
                <a:cxn ang="0">
                  <a:pos x="T8" y="T9"/>
                </a:cxn>
              </a:cxnLst>
              <a:rect l="0" t="0" r="r" b="b"/>
              <a:pathLst>
                <a:path w="26" h="19">
                  <a:moveTo>
                    <a:pt x="26" y="2"/>
                  </a:moveTo>
                  <a:lnTo>
                    <a:pt x="3" y="19"/>
                  </a:lnTo>
                  <a:lnTo>
                    <a:pt x="0" y="17"/>
                  </a:lnTo>
                  <a:lnTo>
                    <a:pt x="24"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87"/>
            <p:cNvSpPr>
              <a:spLocks/>
            </p:cNvSpPr>
            <p:nvPr/>
          </p:nvSpPr>
          <p:spPr bwMode="auto">
            <a:xfrm>
              <a:off x="3647" y="1652"/>
              <a:ext cx="26" cy="19"/>
            </a:xfrm>
            <a:custGeom>
              <a:avLst/>
              <a:gdLst>
                <a:gd name="T0" fmla="*/ 26 w 26"/>
                <a:gd name="T1" fmla="*/ 2 h 19"/>
                <a:gd name="T2" fmla="*/ 2 w 26"/>
                <a:gd name="T3" fmla="*/ 19 h 19"/>
                <a:gd name="T4" fmla="*/ 0 w 26"/>
                <a:gd name="T5" fmla="*/ 17 h 19"/>
                <a:gd name="T6" fmla="*/ 23 w 26"/>
                <a:gd name="T7" fmla="*/ 0 h 19"/>
                <a:gd name="T8" fmla="*/ 26 w 26"/>
                <a:gd name="T9" fmla="*/ 2 h 19"/>
              </a:gdLst>
              <a:ahLst/>
              <a:cxnLst>
                <a:cxn ang="0">
                  <a:pos x="T0" y="T1"/>
                </a:cxn>
                <a:cxn ang="0">
                  <a:pos x="T2" y="T3"/>
                </a:cxn>
                <a:cxn ang="0">
                  <a:pos x="T4" y="T5"/>
                </a:cxn>
                <a:cxn ang="0">
                  <a:pos x="T6" y="T7"/>
                </a:cxn>
                <a:cxn ang="0">
                  <a:pos x="T8" y="T9"/>
                </a:cxn>
              </a:cxnLst>
              <a:rect l="0" t="0" r="r" b="b"/>
              <a:pathLst>
                <a:path w="26" h="19">
                  <a:moveTo>
                    <a:pt x="26" y="2"/>
                  </a:moveTo>
                  <a:lnTo>
                    <a:pt x="2" y="19"/>
                  </a:lnTo>
                  <a:lnTo>
                    <a:pt x="0" y="17"/>
                  </a:lnTo>
                  <a:lnTo>
                    <a:pt x="23"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88"/>
            <p:cNvSpPr>
              <a:spLocks/>
            </p:cNvSpPr>
            <p:nvPr/>
          </p:nvSpPr>
          <p:spPr bwMode="auto">
            <a:xfrm>
              <a:off x="3679" y="1695"/>
              <a:ext cx="26" cy="19"/>
            </a:xfrm>
            <a:custGeom>
              <a:avLst/>
              <a:gdLst>
                <a:gd name="T0" fmla="*/ 26 w 26"/>
                <a:gd name="T1" fmla="*/ 2 h 19"/>
                <a:gd name="T2" fmla="*/ 2 w 26"/>
                <a:gd name="T3" fmla="*/ 19 h 19"/>
                <a:gd name="T4" fmla="*/ 0 w 26"/>
                <a:gd name="T5" fmla="*/ 17 h 19"/>
                <a:gd name="T6" fmla="*/ 24 w 26"/>
                <a:gd name="T7" fmla="*/ 0 h 19"/>
                <a:gd name="T8" fmla="*/ 26 w 26"/>
                <a:gd name="T9" fmla="*/ 2 h 19"/>
              </a:gdLst>
              <a:ahLst/>
              <a:cxnLst>
                <a:cxn ang="0">
                  <a:pos x="T0" y="T1"/>
                </a:cxn>
                <a:cxn ang="0">
                  <a:pos x="T2" y="T3"/>
                </a:cxn>
                <a:cxn ang="0">
                  <a:pos x="T4" y="T5"/>
                </a:cxn>
                <a:cxn ang="0">
                  <a:pos x="T6" y="T7"/>
                </a:cxn>
                <a:cxn ang="0">
                  <a:pos x="T8" y="T9"/>
                </a:cxn>
              </a:cxnLst>
              <a:rect l="0" t="0" r="r" b="b"/>
              <a:pathLst>
                <a:path w="26" h="19">
                  <a:moveTo>
                    <a:pt x="26" y="2"/>
                  </a:moveTo>
                  <a:lnTo>
                    <a:pt x="2" y="19"/>
                  </a:lnTo>
                  <a:lnTo>
                    <a:pt x="0" y="17"/>
                  </a:lnTo>
                  <a:lnTo>
                    <a:pt x="24" y="0"/>
                  </a:lnTo>
                  <a:lnTo>
                    <a:pt x="26" y="2"/>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89"/>
            <p:cNvSpPr>
              <a:spLocks/>
            </p:cNvSpPr>
            <p:nvPr/>
          </p:nvSpPr>
          <p:spPr bwMode="auto">
            <a:xfrm>
              <a:off x="3709" y="1738"/>
              <a:ext cx="26" cy="22"/>
            </a:xfrm>
            <a:custGeom>
              <a:avLst/>
              <a:gdLst>
                <a:gd name="T0" fmla="*/ 26 w 26"/>
                <a:gd name="T1" fmla="*/ 4 h 22"/>
                <a:gd name="T2" fmla="*/ 2 w 26"/>
                <a:gd name="T3" fmla="*/ 22 h 22"/>
                <a:gd name="T4" fmla="*/ 0 w 26"/>
                <a:gd name="T5" fmla="*/ 17 h 22"/>
                <a:gd name="T6" fmla="*/ 24 w 26"/>
                <a:gd name="T7" fmla="*/ 0 h 22"/>
                <a:gd name="T8" fmla="*/ 26 w 26"/>
                <a:gd name="T9" fmla="*/ 4 h 22"/>
              </a:gdLst>
              <a:ahLst/>
              <a:cxnLst>
                <a:cxn ang="0">
                  <a:pos x="T0" y="T1"/>
                </a:cxn>
                <a:cxn ang="0">
                  <a:pos x="T2" y="T3"/>
                </a:cxn>
                <a:cxn ang="0">
                  <a:pos x="T4" y="T5"/>
                </a:cxn>
                <a:cxn ang="0">
                  <a:pos x="T6" y="T7"/>
                </a:cxn>
                <a:cxn ang="0">
                  <a:pos x="T8" y="T9"/>
                </a:cxn>
              </a:cxnLst>
              <a:rect l="0" t="0" r="r" b="b"/>
              <a:pathLst>
                <a:path w="26" h="22">
                  <a:moveTo>
                    <a:pt x="26" y="4"/>
                  </a:moveTo>
                  <a:lnTo>
                    <a:pt x="2" y="22"/>
                  </a:lnTo>
                  <a:lnTo>
                    <a:pt x="0" y="17"/>
                  </a:lnTo>
                  <a:lnTo>
                    <a:pt x="24" y="0"/>
                  </a:lnTo>
                  <a:lnTo>
                    <a:pt x="26"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90"/>
            <p:cNvSpPr>
              <a:spLocks/>
            </p:cNvSpPr>
            <p:nvPr/>
          </p:nvSpPr>
          <p:spPr bwMode="auto">
            <a:xfrm>
              <a:off x="3741" y="1781"/>
              <a:ext cx="26" cy="22"/>
            </a:xfrm>
            <a:custGeom>
              <a:avLst/>
              <a:gdLst>
                <a:gd name="T0" fmla="*/ 26 w 26"/>
                <a:gd name="T1" fmla="*/ 4 h 22"/>
                <a:gd name="T2" fmla="*/ 3 w 26"/>
                <a:gd name="T3" fmla="*/ 22 h 22"/>
                <a:gd name="T4" fmla="*/ 0 w 26"/>
                <a:gd name="T5" fmla="*/ 17 h 22"/>
                <a:gd name="T6" fmla="*/ 24 w 26"/>
                <a:gd name="T7" fmla="*/ 0 h 22"/>
                <a:gd name="T8" fmla="*/ 26 w 26"/>
                <a:gd name="T9" fmla="*/ 4 h 22"/>
              </a:gdLst>
              <a:ahLst/>
              <a:cxnLst>
                <a:cxn ang="0">
                  <a:pos x="T0" y="T1"/>
                </a:cxn>
                <a:cxn ang="0">
                  <a:pos x="T2" y="T3"/>
                </a:cxn>
                <a:cxn ang="0">
                  <a:pos x="T4" y="T5"/>
                </a:cxn>
                <a:cxn ang="0">
                  <a:pos x="T6" y="T7"/>
                </a:cxn>
                <a:cxn ang="0">
                  <a:pos x="T8" y="T9"/>
                </a:cxn>
              </a:cxnLst>
              <a:rect l="0" t="0" r="r" b="b"/>
              <a:pathLst>
                <a:path w="26" h="22">
                  <a:moveTo>
                    <a:pt x="26" y="4"/>
                  </a:moveTo>
                  <a:lnTo>
                    <a:pt x="3" y="22"/>
                  </a:lnTo>
                  <a:lnTo>
                    <a:pt x="0" y="17"/>
                  </a:lnTo>
                  <a:lnTo>
                    <a:pt x="24" y="0"/>
                  </a:lnTo>
                  <a:lnTo>
                    <a:pt x="26" y="4"/>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91"/>
            <p:cNvSpPr>
              <a:spLocks/>
            </p:cNvSpPr>
            <p:nvPr/>
          </p:nvSpPr>
          <p:spPr bwMode="auto">
            <a:xfrm>
              <a:off x="3774" y="1824"/>
              <a:ext cx="26" cy="22"/>
            </a:xfrm>
            <a:custGeom>
              <a:avLst/>
              <a:gdLst>
                <a:gd name="T0" fmla="*/ 26 w 26"/>
                <a:gd name="T1" fmla="*/ 5 h 22"/>
                <a:gd name="T2" fmla="*/ 2 w 26"/>
                <a:gd name="T3" fmla="*/ 22 h 22"/>
                <a:gd name="T4" fmla="*/ 0 w 26"/>
                <a:gd name="T5" fmla="*/ 18 h 22"/>
                <a:gd name="T6" fmla="*/ 24 w 26"/>
                <a:gd name="T7" fmla="*/ 0 h 22"/>
                <a:gd name="T8" fmla="*/ 26 w 26"/>
                <a:gd name="T9" fmla="*/ 5 h 22"/>
              </a:gdLst>
              <a:ahLst/>
              <a:cxnLst>
                <a:cxn ang="0">
                  <a:pos x="T0" y="T1"/>
                </a:cxn>
                <a:cxn ang="0">
                  <a:pos x="T2" y="T3"/>
                </a:cxn>
                <a:cxn ang="0">
                  <a:pos x="T4" y="T5"/>
                </a:cxn>
                <a:cxn ang="0">
                  <a:pos x="T6" y="T7"/>
                </a:cxn>
                <a:cxn ang="0">
                  <a:pos x="T8" y="T9"/>
                </a:cxn>
              </a:cxnLst>
              <a:rect l="0" t="0" r="r" b="b"/>
              <a:pathLst>
                <a:path w="26" h="22">
                  <a:moveTo>
                    <a:pt x="26" y="5"/>
                  </a:moveTo>
                  <a:lnTo>
                    <a:pt x="2" y="22"/>
                  </a:lnTo>
                  <a:lnTo>
                    <a:pt x="0" y="18"/>
                  </a:lnTo>
                  <a:lnTo>
                    <a:pt x="24" y="0"/>
                  </a:lnTo>
                  <a:lnTo>
                    <a:pt x="26" y="5"/>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92"/>
            <p:cNvSpPr>
              <a:spLocks/>
            </p:cNvSpPr>
            <p:nvPr/>
          </p:nvSpPr>
          <p:spPr bwMode="auto">
            <a:xfrm>
              <a:off x="3804" y="1867"/>
              <a:ext cx="26" cy="22"/>
            </a:xfrm>
            <a:custGeom>
              <a:avLst/>
              <a:gdLst>
                <a:gd name="T0" fmla="*/ 26 w 26"/>
                <a:gd name="T1" fmla="*/ 5 h 22"/>
                <a:gd name="T2" fmla="*/ 2 w 26"/>
                <a:gd name="T3" fmla="*/ 22 h 22"/>
                <a:gd name="T4" fmla="*/ 0 w 26"/>
                <a:gd name="T5" fmla="*/ 18 h 22"/>
                <a:gd name="T6" fmla="*/ 24 w 26"/>
                <a:gd name="T7" fmla="*/ 0 h 22"/>
                <a:gd name="T8" fmla="*/ 26 w 26"/>
                <a:gd name="T9" fmla="*/ 5 h 22"/>
              </a:gdLst>
              <a:ahLst/>
              <a:cxnLst>
                <a:cxn ang="0">
                  <a:pos x="T0" y="T1"/>
                </a:cxn>
                <a:cxn ang="0">
                  <a:pos x="T2" y="T3"/>
                </a:cxn>
                <a:cxn ang="0">
                  <a:pos x="T4" y="T5"/>
                </a:cxn>
                <a:cxn ang="0">
                  <a:pos x="T6" y="T7"/>
                </a:cxn>
                <a:cxn ang="0">
                  <a:pos x="T8" y="T9"/>
                </a:cxn>
              </a:cxnLst>
              <a:rect l="0" t="0" r="r" b="b"/>
              <a:pathLst>
                <a:path w="26" h="22">
                  <a:moveTo>
                    <a:pt x="26" y="5"/>
                  </a:moveTo>
                  <a:lnTo>
                    <a:pt x="2" y="22"/>
                  </a:lnTo>
                  <a:lnTo>
                    <a:pt x="0" y="18"/>
                  </a:lnTo>
                  <a:lnTo>
                    <a:pt x="24" y="0"/>
                  </a:lnTo>
                  <a:lnTo>
                    <a:pt x="26" y="5"/>
                  </a:lnTo>
                  <a:close/>
                </a:path>
              </a:pathLst>
            </a:custGeom>
            <a:solidFill>
              <a:srgbClr val="39B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93"/>
            <p:cNvSpPr>
              <a:spLocks/>
            </p:cNvSpPr>
            <p:nvPr/>
          </p:nvSpPr>
          <p:spPr bwMode="auto">
            <a:xfrm>
              <a:off x="5857" y="1283"/>
              <a:ext cx="358" cy="669"/>
            </a:xfrm>
            <a:custGeom>
              <a:avLst/>
              <a:gdLst>
                <a:gd name="T0" fmla="*/ 96 w 166"/>
                <a:gd name="T1" fmla="*/ 8 h 310"/>
                <a:gd name="T2" fmla="*/ 114 w 166"/>
                <a:gd name="T3" fmla="*/ 8 h 310"/>
                <a:gd name="T4" fmla="*/ 145 w 166"/>
                <a:gd name="T5" fmla="*/ 20 h 310"/>
                <a:gd name="T6" fmla="*/ 158 w 166"/>
                <a:gd name="T7" fmla="*/ 52 h 310"/>
                <a:gd name="T8" fmla="*/ 158 w 166"/>
                <a:gd name="T9" fmla="*/ 258 h 310"/>
                <a:gd name="T10" fmla="*/ 145 w 166"/>
                <a:gd name="T11" fmla="*/ 289 h 310"/>
                <a:gd name="T12" fmla="*/ 114 w 166"/>
                <a:gd name="T13" fmla="*/ 302 h 310"/>
                <a:gd name="T14" fmla="*/ 0 w 166"/>
                <a:gd name="T15" fmla="*/ 302 h 310"/>
                <a:gd name="T16" fmla="*/ 0 w 166"/>
                <a:gd name="T17" fmla="*/ 310 h 310"/>
                <a:gd name="T18" fmla="*/ 114 w 166"/>
                <a:gd name="T19" fmla="*/ 310 h 310"/>
                <a:gd name="T20" fmla="*/ 166 w 166"/>
                <a:gd name="T21" fmla="*/ 258 h 310"/>
                <a:gd name="T22" fmla="*/ 166 w 166"/>
                <a:gd name="T23" fmla="*/ 52 h 310"/>
                <a:gd name="T24" fmla="*/ 114 w 166"/>
                <a:gd name="T25" fmla="*/ 0 h 310"/>
                <a:gd name="T26" fmla="*/ 96 w 166"/>
                <a:gd name="T27" fmla="*/ 0 h 310"/>
                <a:gd name="T28" fmla="*/ 96 w 166"/>
                <a:gd name="T29" fmla="*/ 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310">
                  <a:moveTo>
                    <a:pt x="96" y="8"/>
                  </a:moveTo>
                  <a:cubicBezTo>
                    <a:pt x="114" y="8"/>
                    <a:pt x="114" y="8"/>
                    <a:pt x="114" y="8"/>
                  </a:cubicBezTo>
                  <a:cubicBezTo>
                    <a:pt x="126" y="8"/>
                    <a:pt x="137" y="12"/>
                    <a:pt x="145" y="20"/>
                  </a:cubicBezTo>
                  <a:cubicBezTo>
                    <a:pt x="153" y="28"/>
                    <a:pt x="158" y="39"/>
                    <a:pt x="158" y="52"/>
                  </a:cubicBezTo>
                  <a:cubicBezTo>
                    <a:pt x="158" y="258"/>
                    <a:pt x="158" y="258"/>
                    <a:pt x="158" y="258"/>
                  </a:cubicBezTo>
                  <a:cubicBezTo>
                    <a:pt x="158" y="270"/>
                    <a:pt x="153" y="281"/>
                    <a:pt x="145" y="289"/>
                  </a:cubicBezTo>
                  <a:cubicBezTo>
                    <a:pt x="137" y="297"/>
                    <a:pt x="126" y="302"/>
                    <a:pt x="114" y="302"/>
                  </a:cubicBezTo>
                  <a:cubicBezTo>
                    <a:pt x="0" y="302"/>
                    <a:pt x="0" y="302"/>
                    <a:pt x="0" y="302"/>
                  </a:cubicBezTo>
                  <a:cubicBezTo>
                    <a:pt x="0" y="310"/>
                    <a:pt x="0" y="310"/>
                    <a:pt x="0" y="310"/>
                  </a:cubicBezTo>
                  <a:cubicBezTo>
                    <a:pt x="114" y="310"/>
                    <a:pt x="114" y="310"/>
                    <a:pt x="114" y="310"/>
                  </a:cubicBezTo>
                  <a:cubicBezTo>
                    <a:pt x="142" y="310"/>
                    <a:pt x="166" y="287"/>
                    <a:pt x="166" y="258"/>
                  </a:cubicBezTo>
                  <a:cubicBezTo>
                    <a:pt x="166" y="52"/>
                    <a:pt x="166" y="52"/>
                    <a:pt x="166" y="52"/>
                  </a:cubicBezTo>
                  <a:cubicBezTo>
                    <a:pt x="166" y="23"/>
                    <a:pt x="142" y="0"/>
                    <a:pt x="114" y="0"/>
                  </a:cubicBezTo>
                  <a:cubicBezTo>
                    <a:pt x="96" y="0"/>
                    <a:pt x="96" y="0"/>
                    <a:pt x="96" y="0"/>
                  </a:cubicBezTo>
                  <a:lnTo>
                    <a:pt x="96" y="8"/>
                  </a:lnTo>
                  <a:close/>
                </a:path>
              </a:pathLst>
            </a:custGeom>
            <a:solidFill>
              <a:srgbClr val="DA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94"/>
            <p:cNvSpPr>
              <a:spLocks/>
            </p:cNvSpPr>
            <p:nvPr/>
          </p:nvSpPr>
          <p:spPr bwMode="auto">
            <a:xfrm>
              <a:off x="5185" y="1719"/>
              <a:ext cx="672" cy="448"/>
            </a:xfrm>
            <a:custGeom>
              <a:avLst/>
              <a:gdLst>
                <a:gd name="T0" fmla="*/ 49 w 312"/>
                <a:gd name="T1" fmla="*/ 0 h 208"/>
                <a:gd name="T2" fmla="*/ 48 w 312"/>
                <a:gd name="T3" fmla="*/ 0 h 208"/>
                <a:gd name="T4" fmla="*/ 43 w 312"/>
                <a:gd name="T5" fmla="*/ 0 h 208"/>
                <a:gd name="T6" fmla="*/ 43 w 312"/>
                <a:gd name="T7" fmla="*/ 0 h 208"/>
                <a:gd name="T8" fmla="*/ 0 w 312"/>
                <a:gd name="T9" fmla="*/ 48 h 208"/>
                <a:gd name="T10" fmla="*/ 0 w 312"/>
                <a:gd name="T11" fmla="*/ 160 h 208"/>
                <a:gd name="T12" fmla="*/ 43 w 312"/>
                <a:gd name="T13" fmla="*/ 208 h 208"/>
                <a:gd name="T14" fmla="*/ 43 w 312"/>
                <a:gd name="T15" fmla="*/ 208 h 208"/>
                <a:gd name="T16" fmla="*/ 48 w 312"/>
                <a:gd name="T17" fmla="*/ 208 h 208"/>
                <a:gd name="T18" fmla="*/ 49 w 312"/>
                <a:gd name="T19" fmla="*/ 208 h 208"/>
                <a:gd name="T20" fmla="*/ 312 w 312"/>
                <a:gd name="T21" fmla="*/ 208 h 208"/>
                <a:gd name="T22" fmla="*/ 312 w 312"/>
                <a:gd name="T23" fmla="*/ 0 h 208"/>
                <a:gd name="T24" fmla="*/ 49 w 312"/>
                <a:gd name="T2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2" h="208">
                  <a:moveTo>
                    <a:pt x="49" y="0"/>
                  </a:moveTo>
                  <a:cubicBezTo>
                    <a:pt x="48" y="0"/>
                    <a:pt x="48" y="0"/>
                    <a:pt x="48" y="0"/>
                  </a:cubicBezTo>
                  <a:cubicBezTo>
                    <a:pt x="43" y="0"/>
                    <a:pt x="43" y="0"/>
                    <a:pt x="43" y="0"/>
                  </a:cubicBezTo>
                  <a:cubicBezTo>
                    <a:pt x="43" y="0"/>
                    <a:pt x="43" y="0"/>
                    <a:pt x="43" y="0"/>
                  </a:cubicBezTo>
                  <a:cubicBezTo>
                    <a:pt x="19" y="3"/>
                    <a:pt x="0" y="23"/>
                    <a:pt x="0" y="48"/>
                  </a:cubicBezTo>
                  <a:cubicBezTo>
                    <a:pt x="0" y="160"/>
                    <a:pt x="0" y="160"/>
                    <a:pt x="0" y="160"/>
                  </a:cubicBezTo>
                  <a:cubicBezTo>
                    <a:pt x="0" y="185"/>
                    <a:pt x="19" y="205"/>
                    <a:pt x="43" y="208"/>
                  </a:cubicBezTo>
                  <a:cubicBezTo>
                    <a:pt x="43" y="208"/>
                    <a:pt x="43" y="208"/>
                    <a:pt x="43" y="208"/>
                  </a:cubicBezTo>
                  <a:cubicBezTo>
                    <a:pt x="48" y="208"/>
                    <a:pt x="48" y="208"/>
                    <a:pt x="48" y="208"/>
                  </a:cubicBezTo>
                  <a:cubicBezTo>
                    <a:pt x="49" y="208"/>
                    <a:pt x="49" y="208"/>
                    <a:pt x="49" y="208"/>
                  </a:cubicBezTo>
                  <a:cubicBezTo>
                    <a:pt x="312" y="208"/>
                    <a:pt x="312" y="208"/>
                    <a:pt x="312" y="208"/>
                  </a:cubicBezTo>
                  <a:cubicBezTo>
                    <a:pt x="312" y="0"/>
                    <a:pt x="312" y="0"/>
                    <a:pt x="312" y="0"/>
                  </a:cubicBezTo>
                  <a:cubicBezTo>
                    <a:pt x="49" y="0"/>
                    <a:pt x="49" y="0"/>
                    <a:pt x="49" y="0"/>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95"/>
            <p:cNvSpPr>
              <a:spLocks noChangeArrowheads="1"/>
            </p:cNvSpPr>
            <p:nvPr/>
          </p:nvSpPr>
          <p:spPr bwMode="auto">
            <a:xfrm>
              <a:off x="5321" y="1755"/>
              <a:ext cx="491" cy="373"/>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96"/>
            <p:cNvSpPr>
              <a:spLocks noChangeArrowheads="1"/>
            </p:cNvSpPr>
            <p:nvPr/>
          </p:nvSpPr>
          <p:spPr bwMode="auto">
            <a:xfrm>
              <a:off x="5321" y="1755"/>
              <a:ext cx="491"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97"/>
            <p:cNvSpPr>
              <a:spLocks noChangeArrowheads="1"/>
            </p:cNvSpPr>
            <p:nvPr/>
          </p:nvSpPr>
          <p:spPr bwMode="auto">
            <a:xfrm>
              <a:off x="5230" y="2051"/>
              <a:ext cx="76" cy="47"/>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98"/>
            <p:cNvSpPr>
              <a:spLocks noChangeArrowheads="1"/>
            </p:cNvSpPr>
            <p:nvPr/>
          </p:nvSpPr>
          <p:spPr bwMode="auto">
            <a:xfrm>
              <a:off x="5230" y="1986"/>
              <a:ext cx="76" cy="48"/>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99"/>
            <p:cNvSpPr>
              <a:spLocks noChangeArrowheads="1"/>
            </p:cNvSpPr>
            <p:nvPr/>
          </p:nvSpPr>
          <p:spPr bwMode="auto">
            <a:xfrm>
              <a:off x="5230" y="1835"/>
              <a:ext cx="76" cy="48"/>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100"/>
            <p:cNvSpPr>
              <a:spLocks noChangeArrowheads="1"/>
            </p:cNvSpPr>
            <p:nvPr/>
          </p:nvSpPr>
          <p:spPr bwMode="auto">
            <a:xfrm>
              <a:off x="5230" y="1777"/>
              <a:ext cx="76" cy="47"/>
            </a:xfrm>
            <a:prstGeom prst="rect">
              <a:avLst/>
            </a:prstGeom>
            <a:solidFill>
              <a:srgbClr val="AD9E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Oval 101"/>
            <p:cNvSpPr>
              <a:spLocks noChangeArrowheads="1"/>
            </p:cNvSpPr>
            <p:nvPr/>
          </p:nvSpPr>
          <p:spPr bwMode="auto">
            <a:xfrm>
              <a:off x="5230" y="1898"/>
              <a:ext cx="76" cy="75"/>
            </a:xfrm>
            <a:prstGeom prst="ellipse">
              <a:avLst/>
            </a:prstGeom>
            <a:solidFill>
              <a:srgbClr val="AD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Oval 102"/>
            <p:cNvSpPr>
              <a:spLocks noChangeArrowheads="1"/>
            </p:cNvSpPr>
            <p:nvPr/>
          </p:nvSpPr>
          <p:spPr bwMode="auto">
            <a:xfrm>
              <a:off x="5243" y="1911"/>
              <a:ext cx="50" cy="49"/>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03"/>
            <p:cNvSpPr>
              <a:spLocks/>
            </p:cNvSpPr>
            <p:nvPr/>
          </p:nvSpPr>
          <p:spPr bwMode="auto">
            <a:xfrm>
              <a:off x="3660" y="657"/>
              <a:ext cx="495" cy="792"/>
            </a:xfrm>
            <a:custGeom>
              <a:avLst/>
              <a:gdLst>
                <a:gd name="T0" fmla="*/ 228 w 230"/>
                <a:gd name="T1" fmla="*/ 317 h 367"/>
                <a:gd name="T2" fmla="*/ 215 w 230"/>
                <a:gd name="T3" fmla="*/ 337 h 367"/>
                <a:gd name="T4" fmla="*/ 91 w 230"/>
                <a:gd name="T5" fmla="*/ 365 h 367"/>
                <a:gd name="T6" fmla="*/ 70 w 230"/>
                <a:gd name="T7" fmla="*/ 352 h 367"/>
                <a:gd name="T8" fmla="*/ 2 w 230"/>
                <a:gd name="T9" fmla="*/ 50 h 367"/>
                <a:gd name="T10" fmla="*/ 15 w 230"/>
                <a:gd name="T11" fmla="*/ 30 h 367"/>
                <a:gd name="T12" fmla="*/ 139 w 230"/>
                <a:gd name="T13" fmla="*/ 2 h 367"/>
                <a:gd name="T14" fmla="*/ 160 w 230"/>
                <a:gd name="T15" fmla="*/ 15 h 367"/>
                <a:gd name="T16" fmla="*/ 228 w 230"/>
                <a:gd name="T17" fmla="*/ 31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367">
                  <a:moveTo>
                    <a:pt x="228" y="317"/>
                  </a:moveTo>
                  <a:cubicBezTo>
                    <a:pt x="230" y="326"/>
                    <a:pt x="224" y="335"/>
                    <a:pt x="215" y="337"/>
                  </a:cubicBezTo>
                  <a:cubicBezTo>
                    <a:pt x="91" y="365"/>
                    <a:pt x="91" y="365"/>
                    <a:pt x="91" y="365"/>
                  </a:cubicBezTo>
                  <a:cubicBezTo>
                    <a:pt x="82" y="367"/>
                    <a:pt x="72" y="361"/>
                    <a:pt x="70" y="352"/>
                  </a:cubicBezTo>
                  <a:cubicBezTo>
                    <a:pt x="2" y="50"/>
                    <a:pt x="2" y="50"/>
                    <a:pt x="2" y="50"/>
                  </a:cubicBezTo>
                  <a:cubicBezTo>
                    <a:pt x="0" y="41"/>
                    <a:pt x="6" y="32"/>
                    <a:pt x="15" y="30"/>
                  </a:cubicBezTo>
                  <a:cubicBezTo>
                    <a:pt x="139" y="2"/>
                    <a:pt x="139" y="2"/>
                    <a:pt x="139" y="2"/>
                  </a:cubicBezTo>
                  <a:cubicBezTo>
                    <a:pt x="148" y="0"/>
                    <a:pt x="158" y="6"/>
                    <a:pt x="160" y="15"/>
                  </a:cubicBezTo>
                  <a:lnTo>
                    <a:pt x="228" y="31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04"/>
            <p:cNvSpPr>
              <a:spLocks noEditPoints="1"/>
            </p:cNvSpPr>
            <p:nvPr/>
          </p:nvSpPr>
          <p:spPr bwMode="auto">
            <a:xfrm>
              <a:off x="3692" y="750"/>
              <a:ext cx="431" cy="608"/>
            </a:xfrm>
            <a:custGeom>
              <a:avLst/>
              <a:gdLst>
                <a:gd name="T0" fmla="*/ 121 w 431"/>
                <a:gd name="T1" fmla="*/ 608 h 608"/>
                <a:gd name="T2" fmla="*/ 0 w 431"/>
                <a:gd name="T3" fmla="*/ 71 h 608"/>
                <a:gd name="T4" fmla="*/ 310 w 431"/>
                <a:gd name="T5" fmla="*/ 0 h 608"/>
                <a:gd name="T6" fmla="*/ 431 w 431"/>
                <a:gd name="T7" fmla="*/ 537 h 608"/>
                <a:gd name="T8" fmla="*/ 121 w 431"/>
                <a:gd name="T9" fmla="*/ 608 h 608"/>
                <a:gd name="T10" fmla="*/ 21 w 431"/>
                <a:gd name="T11" fmla="*/ 84 h 608"/>
                <a:gd name="T12" fmla="*/ 134 w 431"/>
                <a:gd name="T13" fmla="*/ 587 h 608"/>
                <a:gd name="T14" fmla="*/ 411 w 431"/>
                <a:gd name="T15" fmla="*/ 524 h 608"/>
                <a:gd name="T16" fmla="*/ 297 w 431"/>
                <a:gd name="T17" fmla="*/ 22 h 608"/>
                <a:gd name="T18" fmla="*/ 21 w 431"/>
                <a:gd name="T19" fmla="*/ 8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 h="608">
                  <a:moveTo>
                    <a:pt x="121" y="608"/>
                  </a:moveTo>
                  <a:lnTo>
                    <a:pt x="0" y="71"/>
                  </a:lnTo>
                  <a:lnTo>
                    <a:pt x="310" y="0"/>
                  </a:lnTo>
                  <a:lnTo>
                    <a:pt x="431" y="537"/>
                  </a:lnTo>
                  <a:lnTo>
                    <a:pt x="121" y="608"/>
                  </a:lnTo>
                  <a:close/>
                  <a:moveTo>
                    <a:pt x="21" y="84"/>
                  </a:moveTo>
                  <a:lnTo>
                    <a:pt x="134" y="587"/>
                  </a:lnTo>
                  <a:lnTo>
                    <a:pt x="411" y="524"/>
                  </a:lnTo>
                  <a:lnTo>
                    <a:pt x="297" y="22"/>
                  </a:lnTo>
                  <a:lnTo>
                    <a:pt x="21" y="8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05"/>
            <p:cNvSpPr>
              <a:spLocks/>
            </p:cNvSpPr>
            <p:nvPr/>
          </p:nvSpPr>
          <p:spPr bwMode="auto">
            <a:xfrm>
              <a:off x="3942" y="1326"/>
              <a:ext cx="71" cy="73"/>
            </a:xfrm>
            <a:custGeom>
              <a:avLst/>
              <a:gdLst>
                <a:gd name="T0" fmla="*/ 31 w 33"/>
                <a:gd name="T1" fmla="*/ 14 h 34"/>
                <a:gd name="T2" fmla="*/ 20 w 33"/>
                <a:gd name="T3" fmla="*/ 32 h 34"/>
                <a:gd name="T4" fmla="*/ 1 w 33"/>
                <a:gd name="T5" fmla="*/ 20 h 34"/>
                <a:gd name="T6" fmla="*/ 13 w 33"/>
                <a:gd name="T7" fmla="*/ 2 h 34"/>
                <a:gd name="T8" fmla="*/ 31 w 33"/>
                <a:gd name="T9" fmla="*/ 14 h 34"/>
              </a:gdLst>
              <a:ahLst/>
              <a:cxnLst>
                <a:cxn ang="0">
                  <a:pos x="T0" y="T1"/>
                </a:cxn>
                <a:cxn ang="0">
                  <a:pos x="T2" y="T3"/>
                </a:cxn>
                <a:cxn ang="0">
                  <a:pos x="T4" y="T5"/>
                </a:cxn>
                <a:cxn ang="0">
                  <a:pos x="T6" y="T7"/>
                </a:cxn>
                <a:cxn ang="0">
                  <a:pos x="T8" y="T9"/>
                </a:cxn>
              </a:cxnLst>
              <a:rect l="0" t="0" r="r" b="b"/>
              <a:pathLst>
                <a:path w="33" h="34">
                  <a:moveTo>
                    <a:pt x="31" y="14"/>
                  </a:moveTo>
                  <a:cubicBezTo>
                    <a:pt x="33" y="22"/>
                    <a:pt x="28" y="30"/>
                    <a:pt x="20" y="32"/>
                  </a:cubicBezTo>
                  <a:cubicBezTo>
                    <a:pt x="12" y="34"/>
                    <a:pt x="3" y="29"/>
                    <a:pt x="1" y="20"/>
                  </a:cubicBezTo>
                  <a:cubicBezTo>
                    <a:pt x="0" y="12"/>
                    <a:pt x="5" y="4"/>
                    <a:pt x="13" y="2"/>
                  </a:cubicBezTo>
                  <a:cubicBezTo>
                    <a:pt x="21" y="0"/>
                    <a:pt x="30" y="5"/>
                    <a:pt x="31" y="14"/>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06"/>
            <p:cNvSpPr>
              <a:spLocks noEditPoints="1"/>
            </p:cNvSpPr>
            <p:nvPr/>
          </p:nvSpPr>
          <p:spPr bwMode="auto">
            <a:xfrm>
              <a:off x="3959" y="1345"/>
              <a:ext cx="35" cy="35"/>
            </a:xfrm>
            <a:custGeom>
              <a:avLst/>
              <a:gdLst>
                <a:gd name="T0" fmla="*/ 6 w 16"/>
                <a:gd name="T1" fmla="*/ 16 h 16"/>
                <a:gd name="T2" fmla="*/ 2 w 16"/>
                <a:gd name="T3" fmla="*/ 13 h 16"/>
                <a:gd name="T4" fmla="*/ 1 w 16"/>
                <a:gd name="T5" fmla="*/ 6 h 16"/>
                <a:gd name="T6" fmla="*/ 4 w 16"/>
                <a:gd name="T7" fmla="*/ 2 h 16"/>
                <a:gd name="T8" fmla="*/ 10 w 16"/>
                <a:gd name="T9" fmla="*/ 0 h 16"/>
                <a:gd name="T10" fmla="*/ 15 w 16"/>
                <a:gd name="T11" fmla="*/ 3 h 16"/>
                <a:gd name="T12" fmla="*/ 16 w 16"/>
                <a:gd name="T13" fmla="*/ 10 h 16"/>
                <a:gd name="T14" fmla="*/ 16 w 16"/>
                <a:gd name="T15" fmla="*/ 13 h 16"/>
                <a:gd name="T16" fmla="*/ 13 w 16"/>
                <a:gd name="T17" fmla="*/ 14 h 16"/>
                <a:gd name="T18" fmla="*/ 7 w 16"/>
                <a:gd name="T19" fmla="*/ 16 h 16"/>
                <a:gd name="T20" fmla="*/ 6 w 16"/>
                <a:gd name="T21" fmla="*/ 16 h 16"/>
                <a:gd name="T22" fmla="*/ 11 w 16"/>
                <a:gd name="T23" fmla="*/ 2 h 16"/>
                <a:gd name="T24" fmla="*/ 11 w 16"/>
                <a:gd name="T25" fmla="*/ 2 h 16"/>
                <a:gd name="T26" fmla="*/ 4 w 16"/>
                <a:gd name="T27" fmla="*/ 4 h 16"/>
                <a:gd name="T28" fmla="*/ 3 w 16"/>
                <a:gd name="T29" fmla="*/ 6 h 16"/>
                <a:gd name="T30" fmla="*/ 4 w 16"/>
                <a:gd name="T31" fmla="*/ 12 h 16"/>
                <a:gd name="T32" fmla="*/ 6 w 16"/>
                <a:gd name="T33" fmla="*/ 14 h 16"/>
                <a:gd name="T34" fmla="*/ 13 w 16"/>
                <a:gd name="T35" fmla="*/ 12 h 16"/>
                <a:gd name="T36" fmla="*/ 14 w 16"/>
                <a:gd name="T37" fmla="*/ 11 h 16"/>
                <a:gd name="T38" fmla="*/ 14 w 16"/>
                <a:gd name="T39" fmla="*/ 10 h 16"/>
                <a:gd name="T40" fmla="*/ 13 w 16"/>
                <a:gd name="T41" fmla="*/ 3 h 16"/>
                <a:gd name="T42" fmla="*/ 11 w 16"/>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6">
                  <a:moveTo>
                    <a:pt x="6" y="16"/>
                  </a:moveTo>
                  <a:cubicBezTo>
                    <a:pt x="4" y="16"/>
                    <a:pt x="3" y="15"/>
                    <a:pt x="2" y="13"/>
                  </a:cubicBezTo>
                  <a:cubicBezTo>
                    <a:pt x="1" y="6"/>
                    <a:pt x="1" y="6"/>
                    <a:pt x="1" y="6"/>
                  </a:cubicBezTo>
                  <a:cubicBezTo>
                    <a:pt x="0" y="4"/>
                    <a:pt x="2" y="2"/>
                    <a:pt x="4" y="2"/>
                  </a:cubicBezTo>
                  <a:cubicBezTo>
                    <a:pt x="10" y="0"/>
                    <a:pt x="10" y="0"/>
                    <a:pt x="10" y="0"/>
                  </a:cubicBezTo>
                  <a:cubicBezTo>
                    <a:pt x="12" y="0"/>
                    <a:pt x="14" y="1"/>
                    <a:pt x="15" y="3"/>
                  </a:cubicBezTo>
                  <a:cubicBezTo>
                    <a:pt x="16" y="10"/>
                    <a:pt x="16" y="10"/>
                    <a:pt x="16" y="10"/>
                  </a:cubicBezTo>
                  <a:cubicBezTo>
                    <a:pt x="16" y="11"/>
                    <a:pt x="16" y="12"/>
                    <a:pt x="16" y="13"/>
                  </a:cubicBezTo>
                  <a:cubicBezTo>
                    <a:pt x="15" y="13"/>
                    <a:pt x="14" y="14"/>
                    <a:pt x="13" y="14"/>
                  </a:cubicBezTo>
                  <a:cubicBezTo>
                    <a:pt x="7" y="16"/>
                    <a:pt x="7" y="16"/>
                    <a:pt x="7" y="16"/>
                  </a:cubicBezTo>
                  <a:lnTo>
                    <a:pt x="6" y="16"/>
                  </a:lnTo>
                  <a:close/>
                  <a:moveTo>
                    <a:pt x="11" y="2"/>
                  </a:moveTo>
                  <a:cubicBezTo>
                    <a:pt x="11" y="2"/>
                    <a:pt x="11" y="2"/>
                    <a:pt x="11" y="2"/>
                  </a:cubicBezTo>
                  <a:cubicBezTo>
                    <a:pt x="4" y="4"/>
                    <a:pt x="4" y="4"/>
                    <a:pt x="4" y="4"/>
                  </a:cubicBezTo>
                  <a:cubicBezTo>
                    <a:pt x="3" y="4"/>
                    <a:pt x="2" y="5"/>
                    <a:pt x="3" y="6"/>
                  </a:cubicBezTo>
                  <a:cubicBezTo>
                    <a:pt x="4" y="12"/>
                    <a:pt x="4" y="12"/>
                    <a:pt x="4" y="12"/>
                  </a:cubicBezTo>
                  <a:cubicBezTo>
                    <a:pt x="4" y="13"/>
                    <a:pt x="5" y="14"/>
                    <a:pt x="6" y="14"/>
                  </a:cubicBezTo>
                  <a:cubicBezTo>
                    <a:pt x="13" y="12"/>
                    <a:pt x="13" y="12"/>
                    <a:pt x="13" y="12"/>
                  </a:cubicBezTo>
                  <a:cubicBezTo>
                    <a:pt x="13" y="12"/>
                    <a:pt x="14" y="12"/>
                    <a:pt x="14" y="11"/>
                  </a:cubicBezTo>
                  <a:cubicBezTo>
                    <a:pt x="14" y="11"/>
                    <a:pt x="14" y="11"/>
                    <a:pt x="14" y="10"/>
                  </a:cubicBezTo>
                  <a:cubicBezTo>
                    <a:pt x="13" y="3"/>
                    <a:pt x="13" y="3"/>
                    <a:pt x="13" y="3"/>
                  </a:cubicBezTo>
                  <a:cubicBezTo>
                    <a:pt x="13" y="3"/>
                    <a:pt x="12" y="2"/>
                    <a:pt x="11" y="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07"/>
            <p:cNvSpPr>
              <a:spLocks/>
            </p:cNvSpPr>
            <p:nvPr/>
          </p:nvSpPr>
          <p:spPr bwMode="auto">
            <a:xfrm>
              <a:off x="3806" y="739"/>
              <a:ext cx="67" cy="28"/>
            </a:xfrm>
            <a:custGeom>
              <a:avLst/>
              <a:gdLst>
                <a:gd name="T0" fmla="*/ 31 w 31"/>
                <a:gd name="T1" fmla="*/ 4 h 13"/>
                <a:gd name="T2" fmla="*/ 29 w 31"/>
                <a:gd name="T3" fmla="*/ 7 h 13"/>
                <a:gd name="T4" fmla="*/ 4 w 31"/>
                <a:gd name="T5" fmla="*/ 13 h 13"/>
                <a:gd name="T6" fmla="*/ 1 w 31"/>
                <a:gd name="T7" fmla="*/ 11 h 13"/>
                <a:gd name="T8" fmla="*/ 0 w 31"/>
                <a:gd name="T9" fmla="*/ 9 h 13"/>
                <a:gd name="T10" fmla="*/ 2 w 31"/>
                <a:gd name="T11" fmla="*/ 6 h 13"/>
                <a:gd name="T12" fmla="*/ 27 w 31"/>
                <a:gd name="T13" fmla="*/ 0 h 13"/>
                <a:gd name="T14" fmla="*/ 30 w 31"/>
                <a:gd name="T15" fmla="*/ 2 h 13"/>
                <a:gd name="T16" fmla="*/ 31 w 31"/>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
                  <a:moveTo>
                    <a:pt x="31" y="4"/>
                  </a:moveTo>
                  <a:cubicBezTo>
                    <a:pt x="31" y="6"/>
                    <a:pt x="30" y="7"/>
                    <a:pt x="29" y="7"/>
                  </a:cubicBezTo>
                  <a:cubicBezTo>
                    <a:pt x="4" y="13"/>
                    <a:pt x="4" y="13"/>
                    <a:pt x="4" y="13"/>
                  </a:cubicBezTo>
                  <a:cubicBezTo>
                    <a:pt x="3" y="13"/>
                    <a:pt x="1" y="12"/>
                    <a:pt x="1" y="11"/>
                  </a:cubicBezTo>
                  <a:cubicBezTo>
                    <a:pt x="0" y="9"/>
                    <a:pt x="0" y="9"/>
                    <a:pt x="0" y="9"/>
                  </a:cubicBezTo>
                  <a:cubicBezTo>
                    <a:pt x="0" y="8"/>
                    <a:pt x="1" y="6"/>
                    <a:pt x="2" y="6"/>
                  </a:cubicBezTo>
                  <a:cubicBezTo>
                    <a:pt x="27" y="0"/>
                    <a:pt x="27" y="0"/>
                    <a:pt x="27" y="0"/>
                  </a:cubicBezTo>
                  <a:cubicBezTo>
                    <a:pt x="28" y="0"/>
                    <a:pt x="30" y="1"/>
                    <a:pt x="30" y="2"/>
                  </a:cubicBezTo>
                  <a:lnTo>
                    <a:pt x="31"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08"/>
            <p:cNvSpPr>
              <a:spLocks/>
            </p:cNvSpPr>
            <p:nvPr/>
          </p:nvSpPr>
          <p:spPr bwMode="auto">
            <a:xfrm>
              <a:off x="3826" y="720"/>
              <a:ext cx="17" cy="17"/>
            </a:xfrm>
            <a:custGeom>
              <a:avLst/>
              <a:gdLst>
                <a:gd name="T0" fmla="*/ 8 w 8"/>
                <a:gd name="T1" fmla="*/ 3 h 8"/>
                <a:gd name="T2" fmla="*/ 5 w 8"/>
                <a:gd name="T3" fmla="*/ 8 h 8"/>
                <a:gd name="T4" fmla="*/ 0 w 8"/>
                <a:gd name="T5" fmla="*/ 5 h 8"/>
                <a:gd name="T6" fmla="*/ 3 w 8"/>
                <a:gd name="T7" fmla="*/ 0 h 8"/>
                <a:gd name="T8" fmla="*/ 8 w 8"/>
                <a:gd name="T9" fmla="*/ 3 h 8"/>
              </a:gdLst>
              <a:ahLst/>
              <a:cxnLst>
                <a:cxn ang="0">
                  <a:pos x="T0" y="T1"/>
                </a:cxn>
                <a:cxn ang="0">
                  <a:pos x="T2" y="T3"/>
                </a:cxn>
                <a:cxn ang="0">
                  <a:pos x="T4" y="T5"/>
                </a:cxn>
                <a:cxn ang="0">
                  <a:pos x="T6" y="T7"/>
                </a:cxn>
                <a:cxn ang="0">
                  <a:pos x="T8" y="T9"/>
                </a:cxn>
              </a:cxnLst>
              <a:rect l="0" t="0" r="r" b="b"/>
              <a:pathLst>
                <a:path w="8" h="8">
                  <a:moveTo>
                    <a:pt x="8" y="3"/>
                  </a:moveTo>
                  <a:cubicBezTo>
                    <a:pt x="8" y="5"/>
                    <a:pt x="7" y="7"/>
                    <a:pt x="5" y="8"/>
                  </a:cubicBezTo>
                  <a:cubicBezTo>
                    <a:pt x="3" y="8"/>
                    <a:pt x="1" y="7"/>
                    <a:pt x="0" y="5"/>
                  </a:cubicBezTo>
                  <a:cubicBezTo>
                    <a:pt x="0" y="3"/>
                    <a:pt x="1" y="1"/>
                    <a:pt x="3" y="0"/>
                  </a:cubicBezTo>
                  <a:cubicBezTo>
                    <a:pt x="5" y="0"/>
                    <a:pt x="7" y="1"/>
                    <a:pt x="8" y="3"/>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09"/>
            <p:cNvSpPr>
              <a:spLocks/>
            </p:cNvSpPr>
            <p:nvPr/>
          </p:nvSpPr>
          <p:spPr bwMode="auto">
            <a:xfrm>
              <a:off x="3703" y="761"/>
              <a:ext cx="409" cy="587"/>
            </a:xfrm>
            <a:custGeom>
              <a:avLst/>
              <a:gdLst>
                <a:gd name="T0" fmla="*/ 409 w 409"/>
                <a:gd name="T1" fmla="*/ 520 h 587"/>
                <a:gd name="T2" fmla="*/ 116 w 409"/>
                <a:gd name="T3" fmla="*/ 587 h 587"/>
                <a:gd name="T4" fmla="*/ 0 w 409"/>
                <a:gd name="T5" fmla="*/ 67 h 587"/>
                <a:gd name="T6" fmla="*/ 293 w 409"/>
                <a:gd name="T7" fmla="*/ 0 h 587"/>
                <a:gd name="T8" fmla="*/ 409 w 409"/>
                <a:gd name="T9" fmla="*/ 520 h 587"/>
              </a:gdLst>
              <a:ahLst/>
              <a:cxnLst>
                <a:cxn ang="0">
                  <a:pos x="T0" y="T1"/>
                </a:cxn>
                <a:cxn ang="0">
                  <a:pos x="T2" y="T3"/>
                </a:cxn>
                <a:cxn ang="0">
                  <a:pos x="T4" y="T5"/>
                </a:cxn>
                <a:cxn ang="0">
                  <a:pos x="T6" y="T7"/>
                </a:cxn>
                <a:cxn ang="0">
                  <a:pos x="T8" y="T9"/>
                </a:cxn>
              </a:cxnLst>
              <a:rect l="0" t="0" r="r" b="b"/>
              <a:pathLst>
                <a:path w="409" h="587">
                  <a:moveTo>
                    <a:pt x="409" y="520"/>
                  </a:moveTo>
                  <a:lnTo>
                    <a:pt x="116" y="587"/>
                  </a:lnTo>
                  <a:lnTo>
                    <a:pt x="0" y="67"/>
                  </a:lnTo>
                  <a:lnTo>
                    <a:pt x="293" y="0"/>
                  </a:lnTo>
                  <a:lnTo>
                    <a:pt x="409" y="520"/>
                  </a:lnTo>
                  <a:close/>
                </a:path>
              </a:pathLst>
            </a:custGeom>
            <a:solidFill>
              <a:srgbClr val="AD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0"/>
            <p:cNvSpPr>
              <a:spLocks noEditPoints="1"/>
            </p:cNvSpPr>
            <p:nvPr/>
          </p:nvSpPr>
          <p:spPr bwMode="auto">
            <a:xfrm>
              <a:off x="3696" y="756"/>
              <a:ext cx="423" cy="596"/>
            </a:xfrm>
            <a:custGeom>
              <a:avLst/>
              <a:gdLst>
                <a:gd name="T0" fmla="*/ 121 w 423"/>
                <a:gd name="T1" fmla="*/ 596 h 596"/>
                <a:gd name="T2" fmla="*/ 0 w 423"/>
                <a:gd name="T3" fmla="*/ 67 h 596"/>
                <a:gd name="T4" fmla="*/ 302 w 423"/>
                <a:gd name="T5" fmla="*/ 0 h 596"/>
                <a:gd name="T6" fmla="*/ 423 w 423"/>
                <a:gd name="T7" fmla="*/ 529 h 596"/>
                <a:gd name="T8" fmla="*/ 121 w 423"/>
                <a:gd name="T9" fmla="*/ 596 h 596"/>
                <a:gd name="T10" fmla="*/ 11 w 423"/>
                <a:gd name="T11" fmla="*/ 74 h 596"/>
                <a:gd name="T12" fmla="*/ 127 w 423"/>
                <a:gd name="T13" fmla="*/ 587 h 596"/>
                <a:gd name="T14" fmla="*/ 412 w 423"/>
                <a:gd name="T15" fmla="*/ 523 h 596"/>
                <a:gd name="T16" fmla="*/ 295 w 423"/>
                <a:gd name="T17" fmla="*/ 11 h 596"/>
                <a:gd name="T18" fmla="*/ 11 w 423"/>
                <a:gd name="T19" fmla="*/ 74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596">
                  <a:moveTo>
                    <a:pt x="121" y="596"/>
                  </a:moveTo>
                  <a:lnTo>
                    <a:pt x="0" y="67"/>
                  </a:lnTo>
                  <a:lnTo>
                    <a:pt x="302" y="0"/>
                  </a:lnTo>
                  <a:lnTo>
                    <a:pt x="423" y="529"/>
                  </a:lnTo>
                  <a:lnTo>
                    <a:pt x="121" y="596"/>
                  </a:lnTo>
                  <a:close/>
                  <a:moveTo>
                    <a:pt x="11" y="74"/>
                  </a:moveTo>
                  <a:lnTo>
                    <a:pt x="127" y="587"/>
                  </a:lnTo>
                  <a:lnTo>
                    <a:pt x="412" y="523"/>
                  </a:lnTo>
                  <a:lnTo>
                    <a:pt x="295" y="11"/>
                  </a:lnTo>
                  <a:lnTo>
                    <a:pt x="11" y="7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1"/>
            <p:cNvSpPr>
              <a:spLocks/>
            </p:cNvSpPr>
            <p:nvPr/>
          </p:nvSpPr>
          <p:spPr bwMode="auto">
            <a:xfrm>
              <a:off x="3823" y="767"/>
              <a:ext cx="285" cy="576"/>
            </a:xfrm>
            <a:custGeom>
              <a:avLst/>
              <a:gdLst>
                <a:gd name="T0" fmla="*/ 0 w 285"/>
                <a:gd name="T1" fmla="*/ 576 h 576"/>
                <a:gd name="T2" fmla="*/ 168 w 285"/>
                <a:gd name="T3" fmla="*/ 0 h 576"/>
                <a:gd name="T4" fmla="*/ 285 w 285"/>
                <a:gd name="T5" fmla="*/ 512 h 576"/>
                <a:gd name="T6" fmla="*/ 0 w 285"/>
                <a:gd name="T7" fmla="*/ 576 h 576"/>
              </a:gdLst>
              <a:ahLst/>
              <a:cxnLst>
                <a:cxn ang="0">
                  <a:pos x="T0" y="T1"/>
                </a:cxn>
                <a:cxn ang="0">
                  <a:pos x="T2" y="T3"/>
                </a:cxn>
                <a:cxn ang="0">
                  <a:pos x="T4" y="T5"/>
                </a:cxn>
                <a:cxn ang="0">
                  <a:pos x="T6" y="T7"/>
                </a:cxn>
              </a:cxnLst>
              <a:rect l="0" t="0" r="r" b="b"/>
              <a:pathLst>
                <a:path w="285" h="576">
                  <a:moveTo>
                    <a:pt x="0" y="576"/>
                  </a:moveTo>
                  <a:lnTo>
                    <a:pt x="168" y="0"/>
                  </a:lnTo>
                  <a:lnTo>
                    <a:pt x="285" y="512"/>
                  </a:lnTo>
                  <a:lnTo>
                    <a:pt x="0" y="57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112"/>
            <p:cNvSpPr>
              <a:spLocks noChangeArrowheads="1"/>
            </p:cNvSpPr>
            <p:nvPr/>
          </p:nvSpPr>
          <p:spPr bwMode="auto">
            <a:xfrm>
              <a:off x="4407" y="1274"/>
              <a:ext cx="364" cy="352"/>
            </a:xfrm>
            <a:prstGeom prst="rect">
              <a:avLst/>
            </a:prstGeom>
            <a:solidFill>
              <a:srgbClr val="EDB9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13"/>
            <p:cNvSpPr>
              <a:spLocks/>
            </p:cNvSpPr>
            <p:nvPr/>
          </p:nvSpPr>
          <p:spPr bwMode="auto">
            <a:xfrm>
              <a:off x="4500" y="957"/>
              <a:ext cx="77" cy="328"/>
            </a:xfrm>
            <a:custGeom>
              <a:avLst/>
              <a:gdLst>
                <a:gd name="T0" fmla="*/ 18 w 36"/>
                <a:gd name="T1" fmla="*/ 0 h 152"/>
                <a:gd name="T2" fmla="*/ 36 w 36"/>
                <a:gd name="T3" fmla="*/ 17 h 152"/>
                <a:gd name="T4" fmla="*/ 36 w 36"/>
                <a:gd name="T5" fmla="*/ 152 h 152"/>
                <a:gd name="T6" fmla="*/ 0 w 36"/>
                <a:gd name="T7" fmla="*/ 152 h 152"/>
                <a:gd name="T8" fmla="*/ 0 w 36"/>
                <a:gd name="T9" fmla="*/ 17 h 152"/>
                <a:gd name="T10" fmla="*/ 18 w 36"/>
                <a:gd name="T11" fmla="*/ 0 h 152"/>
              </a:gdLst>
              <a:ahLst/>
              <a:cxnLst>
                <a:cxn ang="0">
                  <a:pos x="T0" y="T1"/>
                </a:cxn>
                <a:cxn ang="0">
                  <a:pos x="T2" y="T3"/>
                </a:cxn>
                <a:cxn ang="0">
                  <a:pos x="T4" y="T5"/>
                </a:cxn>
                <a:cxn ang="0">
                  <a:pos x="T6" y="T7"/>
                </a:cxn>
                <a:cxn ang="0">
                  <a:pos x="T8" y="T9"/>
                </a:cxn>
                <a:cxn ang="0">
                  <a:pos x="T10" y="T11"/>
                </a:cxn>
              </a:cxnLst>
              <a:rect l="0" t="0" r="r" b="b"/>
              <a:pathLst>
                <a:path w="36" h="152">
                  <a:moveTo>
                    <a:pt x="18" y="0"/>
                  </a:moveTo>
                  <a:cubicBezTo>
                    <a:pt x="28" y="0"/>
                    <a:pt x="36" y="8"/>
                    <a:pt x="36" y="17"/>
                  </a:cubicBezTo>
                  <a:cubicBezTo>
                    <a:pt x="36" y="152"/>
                    <a:pt x="36" y="152"/>
                    <a:pt x="36" y="152"/>
                  </a:cubicBezTo>
                  <a:cubicBezTo>
                    <a:pt x="0" y="152"/>
                    <a:pt x="0" y="152"/>
                    <a:pt x="0" y="152"/>
                  </a:cubicBezTo>
                  <a:cubicBezTo>
                    <a:pt x="0" y="17"/>
                    <a:pt x="0" y="17"/>
                    <a:pt x="0" y="17"/>
                  </a:cubicBezTo>
                  <a:cubicBezTo>
                    <a:pt x="0" y="8"/>
                    <a:pt x="8" y="0"/>
                    <a:pt x="18"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14"/>
            <p:cNvSpPr>
              <a:spLocks/>
            </p:cNvSpPr>
            <p:nvPr/>
          </p:nvSpPr>
          <p:spPr bwMode="auto">
            <a:xfrm>
              <a:off x="4599" y="927"/>
              <a:ext cx="75" cy="362"/>
            </a:xfrm>
            <a:custGeom>
              <a:avLst/>
              <a:gdLst>
                <a:gd name="T0" fmla="*/ 17 w 35"/>
                <a:gd name="T1" fmla="*/ 0 h 168"/>
                <a:gd name="T2" fmla="*/ 35 w 35"/>
                <a:gd name="T3" fmla="*/ 18 h 168"/>
                <a:gd name="T4" fmla="*/ 35 w 35"/>
                <a:gd name="T5" fmla="*/ 168 h 168"/>
                <a:gd name="T6" fmla="*/ 0 w 35"/>
                <a:gd name="T7" fmla="*/ 164 h 168"/>
                <a:gd name="T8" fmla="*/ 0 w 35"/>
                <a:gd name="T9" fmla="*/ 18 h 168"/>
                <a:gd name="T10" fmla="*/ 17 w 35"/>
                <a:gd name="T11" fmla="*/ 0 h 168"/>
              </a:gdLst>
              <a:ahLst/>
              <a:cxnLst>
                <a:cxn ang="0">
                  <a:pos x="T0" y="T1"/>
                </a:cxn>
                <a:cxn ang="0">
                  <a:pos x="T2" y="T3"/>
                </a:cxn>
                <a:cxn ang="0">
                  <a:pos x="T4" y="T5"/>
                </a:cxn>
                <a:cxn ang="0">
                  <a:pos x="T6" y="T7"/>
                </a:cxn>
                <a:cxn ang="0">
                  <a:pos x="T8" y="T9"/>
                </a:cxn>
                <a:cxn ang="0">
                  <a:pos x="T10" y="T11"/>
                </a:cxn>
              </a:cxnLst>
              <a:rect l="0" t="0" r="r" b="b"/>
              <a:pathLst>
                <a:path w="35" h="168">
                  <a:moveTo>
                    <a:pt x="17" y="0"/>
                  </a:moveTo>
                  <a:cubicBezTo>
                    <a:pt x="27" y="0"/>
                    <a:pt x="35" y="8"/>
                    <a:pt x="35" y="18"/>
                  </a:cubicBezTo>
                  <a:cubicBezTo>
                    <a:pt x="35" y="168"/>
                    <a:pt x="35" y="168"/>
                    <a:pt x="35" y="168"/>
                  </a:cubicBezTo>
                  <a:cubicBezTo>
                    <a:pt x="0" y="164"/>
                    <a:pt x="0" y="164"/>
                    <a:pt x="0" y="164"/>
                  </a:cubicBezTo>
                  <a:cubicBezTo>
                    <a:pt x="0" y="18"/>
                    <a:pt x="0" y="18"/>
                    <a:pt x="0" y="18"/>
                  </a:cubicBezTo>
                  <a:cubicBezTo>
                    <a:pt x="0" y="8"/>
                    <a:pt x="7" y="0"/>
                    <a:pt x="17"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15"/>
            <p:cNvSpPr>
              <a:spLocks/>
            </p:cNvSpPr>
            <p:nvPr/>
          </p:nvSpPr>
          <p:spPr bwMode="auto">
            <a:xfrm>
              <a:off x="4696" y="1005"/>
              <a:ext cx="75" cy="334"/>
            </a:xfrm>
            <a:custGeom>
              <a:avLst/>
              <a:gdLst>
                <a:gd name="T0" fmla="*/ 17 w 35"/>
                <a:gd name="T1" fmla="*/ 0 h 155"/>
                <a:gd name="T2" fmla="*/ 35 w 35"/>
                <a:gd name="T3" fmla="*/ 18 h 155"/>
                <a:gd name="T4" fmla="*/ 35 w 35"/>
                <a:gd name="T5" fmla="*/ 155 h 155"/>
                <a:gd name="T6" fmla="*/ 0 w 35"/>
                <a:gd name="T7" fmla="*/ 155 h 155"/>
                <a:gd name="T8" fmla="*/ 0 w 35"/>
                <a:gd name="T9" fmla="*/ 18 h 155"/>
                <a:gd name="T10" fmla="*/ 17 w 35"/>
                <a:gd name="T11" fmla="*/ 0 h 155"/>
              </a:gdLst>
              <a:ahLst/>
              <a:cxnLst>
                <a:cxn ang="0">
                  <a:pos x="T0" y="T1"/>
                </a:cxn>
                <a:cxn ang="0">
                  <a:pos x="T2" y="T3"/>
                </a:cxn>
                <a:cxn ang="0">
                  <a:pos x="T4" y="T5"/>
                </a:cxn>
                <a:cxn ang="0">
                  <a:pos x="T6" y="T7"/>
                </a:cxn>
                <a:cxn ang="0">
                  <a:pos x="T8" y="T9"/>
                </a:cxn>
                <a:cxn ang="0">
                  <a:pos x="T10" y="T11"/>
                </a:cxn>
              </a:cxnLst>
              <a:rect l="0" t="0" r="r" b="b"/>
              <a:pathLst>
                <a:path w="35" h="155">
                  <a:moveTo>
                    <a:pt x="17" y="0"/>
                  </a:moveTo>
                  <a:cubicBezTo>
                    <a:pt x="27" y="0"/>
                    <a:pt x="35" y="8"/>
                    <a:pt x="35" y="18"/>
                  </a:cubicBezTo>
                  <a:cubicBezTo>
                    <a:pt x="35" y="155"/>
                    <a:pt x="35" y="155"/>
                    <a:pt x="35" y="155"/>
                  </a:cubicBezTo>
                  <a:cubicBezTo>
                    <a:pt x="0" y="155"/>
                    <a:pt x="0" y="155"/>
                    <a:pt x="0" y="155"/>
                  </a:cubicBezTo>
                  <a:cubicBezTo>
                    <a:pt x="0" y="18"/>
                    <a:pt x="0" y="18"/>
                    <a:pt x="0" y="18"/>
                  </a:cubicBezTo>
                  <a:cubicBezTo>
                    <a:pt x="0" y="8"/>
                    <a:pt x="8" y="0"/>
                    <a:pt x="17"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16"/>
            <p:cNvSpPr>
              <a:spLocks/>
            </p:cNvSpPr>
            <p:nvPr/>
          </p:nvSpPr>
          <p:spPr bwMode="auto">
            <a:xfrm>
              <a:off x="4407" y="1035"/>
              <a:ext cx="73" cy="250"/>
            </a:xfrm>
            <a:custGeom>
              <a:avLst/>
              <a:gdLst>
                <a:gd name="T0" fmla="*/ 17 w 34"/>
                <a:gd name="T1" fmla="*/ 0 h 116"/>
                <a:gd name="T2" fmla="*/ 34 w 34"/>
                <a:gd name="T3" fmla="*/ 17 h 116"/>
                <a:gd name="T4" fmla="*/ 34 w 34"/>
                <a:gd name="T5" fmla="*/ 114 h 116"/>
                <a:gd name="T6" fmla="*/ 0 w 34"/>
                <a:gd name="T7" fmla="*/ 116 h 116"/>
                <a:gd name="T8" fmla="*/ 0 w 34"/>
                <a:gd name="T9" fmla="*/ 17 h 116"/>
                <a:gd name="T10" fmla="*/ 17 w 34"/>
                <a:gd name="T11" fmla="*/ 0 h 116"/>
              </a:gdLst>
              <a:ahLst/>
              <a:cxnLst>
                <a:cxn ang="0">
                  <a:pos x="T0" y="T1"/>
                </a:cxn>
                <a:cxn ang="0">
                  <a:pos x="T2" y="T3"/>
                </a:cxn>
                <a:cxn ang="0">
                  <a:pos x="T4" y="T5"/>
                </a:cxn>
                <a:cxn ang="0">
                  <a:pos x="T6" y="T7"/>
                </a:cxn>
                <a:cxn ang="0">
                  <a:pos x="T8" y="T9"/>
                </a:cxn>
                <a:cxn ang="0">
                  <a:pos x="T10" y="T11"/>
                </a:cxn>
              </a:cxnLst>
              <a:rect l="0" t="0" r="r" b="b"/>
              <a:pathLst>
                <a:path w="34" h="116">
                  <a:moveTo>
                    <a:pt x="17" y="0"/>
                  </a:moveTo>
                  <a:cubicBezTo>
                    <a:pt x="26" y="0"/>
                    <a:pt x="34" y="7"/>
                    <a:pt x="34" y="17"/>
                  </a:cubicBezTo>
                  <a:cubicBezTo>
                    <a:pt x="34" y="114"/>
                    <a:pt x="34" y="114"/>
                    <a:pt x="34" y="114"/>
                  </a:cubicBezTo>
                  <a:cubicBezTo>
                    <a:pt x="0" y="116"/>
                    <a:pt x="0" y="116"/>
                    <a:pt x="0" y="116"/>
                  </a:cubicBezTo>
                  <a:cubicBezTo>
                    <a:pt x="0" y="17"/>
                    <a:pt x="0" y="17"/>
                    <a:pt x="0" y="17"/>
                  </a:cubicBezTo>
                  <a:cubicBezTo>
                    <a:pt x="0" y="7"/>
                    <a:pt x="8" y="0"/>
                    <a:pt x="17"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17"/>
            <p:cNvSpPr>
              <a:spLocks/>
            </p:cNvSpPr>
            <p:nvPr/>
          </p:nvSpPr>
          <p:spPr bwMode="auto">
            <a:xfrm>
              <a:off x="4771" y="1332"/>
              <a:ext cx="127" cy="296"/>
            </a:xfrm>
            <a:custGeom>
              <a:avLst/>
              <a:gdLst>
                <a:gd name="T0" fmla="*/ 0 w 59"/>
                <a:gd name="T1" fmla="*/ 137 h 137"/>
                <a:gd name="T2" fmla="*/ 0 w 59"/>
                <a:gd name="T3" fmla="*/ 31 h 137"/>
                <a:gd name="T4" fmla="*/ 19 w 59"/>
                <a:gd name="T5" fmla="*/ 7 h 137"/>
                <a:gd name="T6" fmla="*/ 19 w 59"/>
                <a:gd name="T7" fmla="*/ 7 h 137"/>
                <a:gd name="T8" fmla="*/ 36 w 59"/>
                <a:gd name="T9" fmla="*/ 0 h 137"/>
                <a:gd name="T10" fmla="*/ 59 w 59"/>
                <a:gd name="T11" fmla="*/ 23 h 137"/>
                <a:gd name="T12" fmla="*/ 56 w 59"/>
                <a:gd name="T13" fmla="*/ 33 h 137"/>
                <a:gd name="T14" fmla="*/ 56 w 59"/>
                <a:gd name="T15" fmla="*/ 33 h 137"/>
                <a:gd name="T16" fmla="*/ 55 w 59"/>
                <a:gd name="T17" fmla="*/ 35 h 137"/>
                <a:gd name="T18" fmla="*/ 55 w 59"/>
                <a:gd name="T19" fmla="*/ 36 h 137"/>
                <a:gd name="T20" fmla="*/ 0 w 59"/>
                <a:gd name="T2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37">
                  <a:moveTo>
                    <a:pt x="0" y="137"/>
                  </a:moveTo>
                  <a:cubicBezTo>
                    <a:pt x="0" y="31"/>
                    <a:pt x="0" y="31"/>
                    <a:pt x="0" y="31"/>
                  </a:cubicBezTo>
                  <a:cubicBezTo>
                    <a:pt x="19" y="7"/>
                    <a:pt x="19" y="7"/>
                    <a:pt x="19" y="7"/>
                  </a:cubicBezTo>
                  <a:cubicBezTo>
                    <a:pt x="19" y="7"/>
                    <a:pt x="19" y="7"/>
                    <a:pt x="19" y="7"/>
                  </a:cubicBezTo>
                  <a:cubicBezTo>
                    <a:pt x="23" y="2"/>
                    <a:pt x="29" y="0"/>
                    <a:pt x="36" y="0"/>
                  </a:cubicBezTo>
                  <a:cubicBezTo>
                    <a:pt x="48" y="0"/>
                    <a:pt x="59" y="10"/>
                    <a:pt x="59" y="23"/>
                  </a:cubicBezTo>
                  <a:cubicBezTo>
                    <a:pt x="59" y="26"/>
                    <a:pt x="58" y="30"/>
                    <a:pt x="56" y="33"/>
                  </a:cubicBezTo>
                  <a:cubicBezTo>
                    <a:pt x="56" y="33"/>
                    <a:pt x="56" y="33"/>
                    <a:pt x="56" y="33"/>
                  </a:cubicBezTo>
                  <a:cubicBezTo>
                    <a:pt x="55" y="35"/>
                    <a:pt x="55" y="35"/>
                    <a:pt x="55" y="35"/>
                  </a:cubicBezTo>
                  <a:cubicBezTo>
                    <a:pt x="55" y="36"/>
                    <a:pt x="55" y="36"/>
                    <a:pt x="55" y="36"/>
                  </a:cubicBezTo>
                  <a:lnTo>
                    <a:pt x="0" y="137"/>
                  </a:lnTo>
                  <a:close/>
                </a:path>
              </a:pathLst>
            </a:custGeom>
            <a:solidFill>
              <a:srgbClr val="DDA8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18"/>
            <p:cNvSpPr>
              <a:spLocks/>
            </p:cNvSpPr>
            <p:nvPr/>
          </p:nvSpPr>
          <p:spPr bwMode="auto">
            <a:xfrm>
              <a:off x="4407" y="1574"/>
              <a:ext cx="364" cy="99"/>
            </a:xfrm>
            <a:custGeom>
              <a:avLst/>
              <a:gdLst>
                <a:gd name="T0" fmla="*/ 0 w 169"/>
                <a:gd name="T1" fmla="*/ 23 h 46"/>
                <a:gd name="T2" fmla="*/ 23 w 169"/>
                <a:gd name="T3" fmla="*/ 46 h 46"/>
                <a:gd name="T4" fmla="*/ 146 w 169"/>
                <a:gd name="T5" fmla="*/ 46 h 46"/>
                <a:gd name="T6" fmla="*/ 169 w 169"/>
                <a:gd name="T7" fmla="*/ 23 h 46"/>
                <a:gd name="T8" fmla="*/ 146 w 169"/>
                <a:gd name="T9" fmla="*/ 0 h 46"/>
                <a:gd name="T10" fmla="*/ 23 w 169"/>
                <a:gd name="T11" fmla="*/ 0 h 46"/>
                <a:gd name="T12" fmla="*/ 0 w 169"/>
                <a:gd name="T13" fmla="*/ 23 h 46"/>
              </a:gdLst>
              <a:ahLst/>
              <a:cxnLst>
                <a:cxn ang="0">
                  <a:pos x="T0" y="T1"/>
                </a:cxn>
                <a:cxn ang="0">
                  <a:pos x="T2" y="T3"/>
                </a:cxn>
                <a:cxn ang="0">
                  <a:pos x="T4" y="T5"/>
                </a:cxn>
                <a:cxn ang="0">
                  <a:pos x="T6" y="T7"/>
                </a:cxn>
                <a:cxn ang="0">
                  <a:pos x="T8" y="T9"/>
                </a:cxn>
                <a:cxn ang="0">
                  <a:pos x="T10" y="T11"/>
                </a:cxn>
                <a:cxn ang="0">
                  <a:pos x="T12" y="T13"/>
                </a:cxn>
              </a:cxnLst>
              <a:rect l="0" t="0" r="r" b="b"/>
              <a:pathLst>
                <a:path w="169" h="46">
                  <a:moveTo>
                    <a:pt x="0" y="23"/>
                  </a:moveTo>
                  <a:cubicBezTo>
                    <a:pt x="0" y="36"/>
                    <a:pt x="11" y="46"/>
                    <a:pt x="23" y="46"/>
                  </a:cubicBezTo>
                  <a:cubicBezTo>
                    <a:pt x="146" y="46"/>
                    <a:pt x="146" y="46"/>
                    <a:pt x="146" y="46"/>
                  </a:cubicBezTo>
                  <a:cubicBezTo>
                    <a:pt x="158" y="46"/>
                    <a:pt x="169" y="36"/>
                    <a:pt x="169" y="23"/>
                  </a:cubicBezTo>
                  <a:cubicBezTo>
                    <a:pt x="169" y="10"/>
                    <a:pt x="158" y="0"/>
                    <a:pt x="146" y="0"/>
                  </a:cubicBezTo>
                  <a:cubicBezTo>
                    <a:pt x="23" y="0"/>
                    <a:pt x="23" y="0"/>
                    <a:pt x="23" y="0"/>
                  </a:cubicBezTo>
                  <a:cubicBezTo>
                    <a:pt x="11" y="0"/>
                    <a:pt x="0" y="10"/>
                    <a:pt x="0" y="23"/>
                  </a:cubicBezTo>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Rectangle 119"/>
            <p:cNvSpPr>
              <a:spLocks noChangeArrowheads="1"/>
            </p:cNvSpPr>
            <p:nvPr/>
          </p:nvSpPr>
          <p:spPr bwMode="auto">
            <a:xfrm>
              <a:off x="4474" y="1617"/>
              <a:ext cx="231" cy="365"/>
            </a:xfrm>
            <a:prstGeom prst="rect">
              <a:avLst/>
            </a:prstGeom>
            <a:solidFill>
              <a:srgbClr val="EDB9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Rectangle 120"/>
            <p:cNvSpPr>
              <a:spLocks noChangeArrowheads="1"/>
            </p:cNvSpPr>
            <p:nvPr/>
          </p:nvSpPr>
          <p:spPr bwMode="auto">
            <a:xfrm>
              <a:off x="4474" y="1617"/>
              <a:ext cx="23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Rectangle 121"/>
            <p:cNvSpPr>
              <a:spLocks noChangeArrowheads="1"/>
            </p:cNvSpPr>
            <p:nvPr/>
          </p:nvSpPr>
          <p:spPr bwMode="auto">
            <a:xfrm>
              <a:off x="5428" y="1274"/>
              <a:ext cx="365" cy="352"/>
            </a:xfrm>
            <a:prstGeom prst="rect">
              <a:avLst/>
            </a:prstGeom>
            <a:solidFill>
              <a:srgbClr val="EDB9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2"/>
            <p:cNvSpPr>
              <a:spLocks/>
            </p:cNvSpPr>
            <p:nvPr/>
          </p:nvSpPr>
          <p:spPr bwMode="auto">
            <a:xfrm>
              <a:off x="5622" y="957"/>
              <a:ext cx="78" cy="328"/>
            </a:xfrm>
            <a:custGeom>
              <a:avLst/>
              <a:gdLst>
                <a:gd name="T0" fmla="*/ 18 w 36"/>
                <a:gd name="T1" fmla="*/ 0 h 152"/>
                <a:gd name="T2" fmla="*/ 0 w 36"/>
                <a:gd name="T3" fmla="*/ 17 h 152"/>
                <a:gd name="T4" fmla="*/ 0 w 36"/>
                <a:gd name="T5" fmla="*/ 152 h 152"/>
                <a:gd name="T6" fmla="*/ 36 w 36"/>
                <a:gd name="T7" fmla="*/ 152 h 152"/>
                <a:gd name="T8" fmla="*/ 36 w 36"/>
                <a:gd name="T9" fmla="*/ 17 h 152"/>
                <a:gd name="T10" fmla="*/ 18 w 36"/>
                <a:gd name="T11" fmla="*/ 0 h 152"/>
              </a:gdLst>
              <a:ahLst/>
              <a:cxnLst>
                <a:cxn ang="0">
                  <a:pos x="T0" y="T1"/>
                </a:cxn>
                <a:cxn ang="0">
                  <a:pos x="T2" y="T3"/>
                </a:cxn>
                <a:cxn ang="0">
                  <a:pos x="T4" y="T5"/>
                </a:cxn>
                <a:cxn ang="0">
                  <a:pos x="T6" y="T7"/>
                </a:cxn>
                <a:cxn ang="0">
                  <a:pos x="T8" y="T9"/>
                </a:cxn>
                <a:cxn ang="0">
                  <a:pos x="T10" y="T11"/>
                </a:cxn>
              </a:cxnLst>
              <a:rect l="0" t="0" r="r" b="b"/>
              <a:pathLst>
                <a:path w="36" h="152">
                  <a:moveTo>
                    <a:pt x="18" y="0"/>
                  </a:moveTo>
                  <a:cubicBezTo>
                    <a:pt x="8" y="0"/>
                    <a:pt x="0" y="8"/>
                    <a:pt x="0" y="17"/>
                  </a:cubicBezTo>
                  <a:cubicBezTo>
                    <a:pt x="0" y="152"/>
                    <a:pt x="0" y="152"/>
                    <a:pt x="0" y="152"/>
                  </a:cubicBezTo>
                  <a:cubicBezTo>
                    <a:pt x="36" y="152"/>
                    <a:pt x="36" y="152"/>
                    <a:pt x="36" y="152"/>
                  </a:cubicBezTo>
                  <a:cubicBezTo>
                    <a:pt x="36" y="17"/>
                    <a:pt x="36" y="17"/>
                    <a:pt x="36" y="17"/>
                  </a:cubicBezTo>
                  <a:cubicBezTo>
                    <a:pt x="36" y="8"/>
                    <a:pt x="28" y="0"/>
                    <a:pt x="18"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23"/>
            <p:cNvSpPr>
              <a:spLocks/>
            </p:cNvSpPr>
            <p:nvPr/>
          </p:nvSpPr>
          <p:spPr bwMode="auto">
            <a:xfrm>
              <a:off x="5525" y="927"/>
              <a:ext cx="76" cy="362"/>
            </a:xfrm>
            <a:custGeom>
              <a:avLst/>
              <a:gdLst>
                <a:gd name="T0" fmla="*/ 18 w 35"/>
                <a:gd name="T1" fmla="*/ 0 h 168"/>
                <a:gd name="T2" fmla="*/ 0 w 35"/>
                <a:gd name="T3" fmla="*/ 18 h 168"/>
                <a:gd name="T4" fmla="*/ 0 w 35"/>
                <a:gd name="T5" fmla="*/ 168 h 168"/>
                <a:gd name="T6" fmla="*/ 35 w 35"/>
                <a:gd name="T7" fmla="*/ 164 h 168"/>
                <a:gd name="T8" fmla="*/ 35 w 35"/>
                <a:gd name="T9" fmla="*/ 18 h 168"/>
                <a:gd name="T10" fmla="*/ 18 w 35"/>
                <a:gd name="T11" fmla="*/ 0 h 168"/>
              </a:gdLst>
              <a:ahLst/>
              <a:cxnLst>
                <a:cxn ang="0">
                  <a:pos x="T0" y="T1"/>
                </a:cxn>
                <a:cxn ang="0">
                  <a:pos x="T2" y="T3"/>
                </a:cxn>
                <a:cxn ang="0">
                  <a:pos x="T4" y="T5"/>
                </a:cxn>
                <a:cxn ang="0">
                  <a:pos x="T6" y="T7"/>
                </a:cxn>
                <a:cxn ang="0">
                  <a:pos x="T8" y="T9"/>
                </a:cxn>
                <a:cxn ang="0">
                  <a:pos x="T10" y="T11"/>
                </a:cxn>
              </a:cxnLst>
              <a:rect l="0" t="0" r="r" b="b"/>
              <a:pathLst>
                <a:path w="35" h="168">
                  <a:moveTo>
                    <a:pt x="18" y="0"/>
                  </a:moveTo>
                  <a:cubicBezTo>
                    <a:pt x="8" y="0"/>
                    <a:pt x="0" y="8"/>
                    <a:pt x="0" y="18"/>
                  </a:cubicBezTo>
                  <a:cubicBezTo>
                    <a:pt x="0" y="168"/>
                    <a:pt x="0" y="168"/>
                    <a:pt x="0" y="168"/>
                  </a:cubicBezTo>
                  <a:cubicBezTo>
                    <a:pt x="35" y="164"/>
                    <a:pt x="35" y="164"/>
                    <a:pt x="35" y="164"/>
                  </a:cubicBezTo>
                  <a:cubicBezTo>
                    <a:pt x="35" y="18"/>
                    <a:pt x="35" y="18"/>
                    <a:pt x="35" y="18"/>
                  </a:cubicBezTo>
                  <a:cubicBezTo>
                    <a:pt x="35" y="8"/>
                    <a:pt x="27" y="0"/>
                    <a:pt x="18"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24"/>
            <p:cNvSpPr>
              <a:spLocks/>
            </p:cNvSpPr>
            <p:nvPr/>
          </p:nvSpPr>
          <p:spPr bwMode="auto">
            <a:xfrm>
              <a:off x="5428" y="1005"/>
              <a:ext cx="76" cy="334"/>
            </a:xfrm>
            <a:custGeom>
              <a:avLst/>
              <a:gdLst>
                <a:gd name="T0" fmla="*/ 18 w 35"/>
                <a:gd name="T1" fmla="*/ 0 h 155"/>
                <a:gd name="T2" fmla="*/ 0 w 35"/>
                <a:gd name="T3" fmla="*/ 18 h 155"/>
                <a:gd name="T4" fmla="*/ 0 w 35"/>
                <a:gd name="T5" fmla="*/ 155 h 155"/>
                <a:gd name="T6" fmla="*/ 35 w 35"/>
                <a:gd name="T7" fmla="*/ 155 h 155"/>
                <a:gd name="T8" fmla="*/ 35 w 35"/>
                <a:gd name="T9" fmla="*/ 18 h 155"/>
                <a:gd name="T10" fmla="*/ 18 w 35"/>
                <a:gd name="T11" fmla="*/ 0 h 155"/>
              </a:gdLst>
              <a:ahLst/>
              <a:cxnLst>
                <a:cxn ang="0">
                  <a:pos x="T0" y="T1"/>
                </a:cxn>
                <a:cxn ang="0">
                  <a:pos x="T2" y="T3"/>
                </a:cxn>
                <a:cxn ang="0">
                  <a:pos x="T4" y="T5"/>
                </a:cxn>
                <a:cxn ang="0">
                  <a:pos x="T6" y="T7"/>
                </a:cxn>
                <a:cxn ang="0">
                  <a:pos x="T8" y="T9"/>
                </a:cxn>
                <a:cxn ang="0">
                  <a:pos x="T10" y="T11"/>
                </a:cxn>
              </a:cxnLst>
              <a:rect l="0" t="0" r="r" b="b"/>
              <a:pathLst>
                <a:path w="35" h="155">
                  <a:moveTo>
                    <a:pt x="18" y="0"/>
                  </a:moveTo>
                  <a:cubicBezTo>
                    <a:pt x="8" y="0"/>
                    <a:pt x="0" y="8"/>
                    <a:pt x="0" y="18"/>
                  </a:cubicBezTo>
                  <a:cubicBezTo>
                    <a:pt x="0" y="155"/>
                    <a:pt x="0" y="155"/>
                    <a:pt x="0" y="155"/>
                  </a:cubicBezTo>
                  <a:cubicBezTo>
                    <a:pt x="35" y="155"/>
                    <a:pt x="35" y="155"/>
                    <a:pt x="35" y="155"/>
                  </a:cubicBezTo>
                  <a:cubicBezTo>
                    <a:pt x="35" y="18"/>
                    <a:pt x="35" y="18"/>
                    <a:pt x="35" y="18"/>
                  </a:cubicBezTo>
                  <a:cubicBezTo>
                    <a:pt x="35" y="8"/>
                    <a:pt x="27" y="0"/>
                    <a:pt x="18"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25"/>
            <p:cNvSpPr>
              <a:spLocks/>
            </p:cNvSpPr>
            <p:nvPr/>
          </p:nvSpPr>
          <p:spPr bwMode="auto">
            <a:xfrm>
              <a:off x="5719" y="1035"/>
              <a:ext cx="74" cy="250"/>
            </a:xfrm>
            <a:custGeom>
              <a:avLst/>
              <a:gdLst>
                <a:gd name="T0" fmla="*/ 17 w 34"/>
                <a:gd name="T1" fmla="*/ 0 h 116"/>
                <a:gd name="T2" fmla="*/ 0 w 34"/>
                <a:gd name="T3" fmla="*/ 17 h 116"/>
                <a:gd name="T4" fmla="*/ 0 w 34"/>
                <a:gd name="T5" fmla="*/ 114 h 116"/>
                <a:gd name="T6" fmla="*/ 34 w 34"/>
                <a:gd name="T7" fmla="*/ 116 h 116"/>
                <a:gd name="T8" fmla="*/ 34 w 34"/>
                <a:gd name="T9" fmla="*/ 17 h 116"/>
                <a:gd name="T10" fmla="*/ 17 w 34"/>
                <a:gd name="T11" fmla="*/ 0 h 116"/>
              </a:gdLst>
              <a:ahLst/>
              <a:cxnLst>
                <a:cxn ang="0">
                  <a:pos x="T0" y="T1"/>
                </a:cxn>
                <a:cxn ang="0">
                  <a:pos x="T2" y="T3"/>
                </a:cxn>
                <a:cxn ang="0">
                  <a:pos x="T4" y="T5"/>
                </a:cxn>
                <a:cxn ang="0">
                  <a:pos x="T6" y="T7"/>
                </a:cxn>
                <a:cxn ang="0">
                  <a:pos x="T8" y="T9"/>
                </a:cxn>
                <a:cxn ang="0">
                  <a:pos x="T10" y="T11"/>
                </a:cxn>
              </a:cxnLst>
              <a:rect l="0" t="0" r="r" b="b"/>
              <a:pathLst>
                <a:path w="34" h="116">
                  <a:moveTo>
                    <a:pt x="17" y="0"/>
                  </a:moveTo>
                  <a:cubicBezTo>
                    <a:pt x="8" y="0"/>
                    <a:pt x="0" y="7"/>
                    <a:pt x="0" y="17"/>
                  </a:cubicBezTo>
                  <a:cubicBezTo>
                    <a:pt x="0" y="114"/>
                    <a:pt x="0" y="114"/>
                    <a:pt x="0" y="114"/>
                  </a:cubicBezTo>
                  <a:cubicBezTo>
                    <a:pt x="34" y="116"/>
                    <a:pt x="34" y="116"/>
                    <a:pt x="34" y="116"/>
                  </a:cubicBezTo>
                  <a:cubicBezTo>
                    <a:pt x="34" y="17"/>
                    <a:pt x="34" y="17"/>
                    <a:pt x="34" y="17"/>
                  </a:cubicBezTo>
                  <a:cubicBezTo>
                    <a:pt x="34" y="7"/>
                    <a:pt x="26" y="0"/>
                    <a:pt x="17" y="0"/>
                  </a:cubicBez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26"/>
            <p:cNvSpPr>
              <a:spLocks/>
            </p:cNvSpPr>
            <p:nvPr/>
          </p:nvSpPr>
          <p:spPr bwMode="auto">
            <a:xfrm>
              <a:off x="5301" y="1332"/>
              <a:ext cx="127" cy="296"/>
            </a:xfrm>
            <a:custGeom>
              <a:avLst/>
              <a:gdLst>
                <a:gd name="T0" fmla="*/ 59 w 59"/>
                <a:gd name="T1" fmla="*/ 137 h 137"/>
                <a:gd name="T2" fmla="*/ 59 w 59"/>
                <a:gd name="T3" fmla="*/ 31 h 137"/>
                <a:gd name="T4" fmla="*/ 40 w 59"/>
                <a:gd name="T5" fmla="*/ 7 h 137"/>
                <a:gd name="T6" fmla="*/ 40 w 59"/>
                <a:gd name="T7" fmla="*/ 7 h 137"/>
                <a:gd name="T8" fmla="*/ 23 w 59"/>
                <a:gd name="T9" fmla="*/ 0 h 137"/>
                <a:gd name="T10" fmla="*/ 0 w 59"/>
                <a:gd name="T11" fmla="*/ 23 h 137"/>
                <a:gd name="T12" fmla="*/ 3 w 59"/>
                <a:gd name="T13" fmla="*/ 33 h 137"/>
                <a:gd name="T14" fmla="*/ 2 w 59"/>
                <a:gd name="T15" fmla="*/ 33 h 137"/>
                <a:gd name="T16" fmla="*/ 4 w 59"/>
                <a:gd name="T17" fmla="*/ 35 h 137"/>
                <a:gd name="T18" fmla="*/ 4 w 59"/>
                <a:gd name="T19" fmla="*/ 36 h 137"/>
                <a:gd name="T20" fmla="*/ 59 w 59"/>
                <a:gd name="T2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37">
                  <a:moveTo>
                    <a:pt x="59" y="137"/>
                  </a:moveTo>
                  <a:cubicBezTo>
                    <a:pt x="59" y="31"/>
                    <a:pt x="59" y="31"/>
                    <a:pt x="59" y="31"/>
                  </a:cubicBezTo>
                  <a:cubicBezTo>
                    <a:pt x="40" y="7"/>
                    <a:pt x="40" y="7"/>
                    <a:pt x="40" y="7"/>
                  </a:cubicBezTo>
                  <a:cubicBezTo>
                    <a:pt x="40" y="7"/>
                    <a:pt x="40" y="7"/>
                    <a:pt x="40" y="7"/>
                  </a:cubicBezTo>
                  <a:cubicBezTo>
                    <a:pt x="35" y="2"/>
                    <a:pt x="30" y="0"/>
                    <a:pt x="23" y="0"/>
                  </a:cubicBezTo>
                  <a:cubicBezTo>
                    <a:pt x="10" y="0"/>
                    <a:pt x="0" y="10"/>
                    <a:pt x="0" y="23"/>
                  </a:cubicBezTo>
                  <a:cubicBezTo>
                    <a:pt x="0" y="26"/>
                    <a:pt x="1" y="30"/>
                    <a:pt x="3" y="33"/>
                  </a:cubicBezTo>
                  <a:cubicBezTo>
                    <a:pt x="2" y="33"/>
                    <a:pt x="2" y="33"/>
                    <a:pt x="2" y="33"/>
                  </a:cubicBezTo>
                  <a:cubicBezTo>
                    <a:pt x="4" y="35"/>
                    <a:pt x="4" y="35"/>
                    <a:pt x="4" y="35"/>
                  </a:cubicBezTo>
                  <a:cubicBezTo>
                    <a:pt x="4" y="36"/>
                    <a:pt x="4" y="36"/>
                    <a:pt x="4" y="36"/>
                  </a:cubicBezTo>
                  <a:lnTo>
                    <a:pt x="59" y="137"/>
                  </a:lnTo>
                  <a:close/>
                </a:path>
              </a:pathLst>
            </a:custGeom>
            <a:solidFill>
              <a:srgbClr val="DDA8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27"/>
            <p:cNvSpPr>
              <a:spLocks/>
            </p:cNvSpPr>
            <p:nvPr/>
          </p:nvSpPr>
          <p:spPr bwMode="auto">
            <a:xfrm>
              <a:off x="5428" y="1574"/>
              <a:ext cx="365" cy="99"/>
            </a:xfrm>
            <a:custGeom>
              <a:avLst/>
              <a:gdLst>
                <a:gd name="T0" fmla="*/ 169 w 169"/>
                <a:gd name="T1" fmla="*/ 23 h 46"/>
                <a:gd name="T2" fmla="*/ 146 w 169"/>
                <a:gd name="T3" fmla="*/ 46 h 46"/>
                <a:gd name="T4" fmla="*/ 23 w 169"/>
                <a:gd name="T5" fmla="*/ 46 h 46"/>
                <a:gd name="T6" fmla="*/ 0 w 169"/>
                <a:gd name="T7" fmla="*/ 23 h 46"/>
                <a:gd name="T8" fmla="*/ 23 w 169"/>
                <a:gd name="T9" fmla="*/ 0 h 46"/>
                <a:gd name="T10" fmla="*/ 146 w 169"/>
                <a:gd name="T11" fmla="*/ 0 h 46"/>
                <a:gd name="T12" fmla="*/ 169 w 169"/>
                <a:gd name="T13" fmla="*/ 23 h 46"/>
              </a:gdLst>
              <a:ahLst/>
              <a:cxnLst>
                <a:cxn ang="0">
                  <a:pos x="T0" y="T1"/>
                </a:cxn>
                <a:cxn ang="0">
                  <a:pos x="T2" y="T3"/>
                </a:cxn>
                <a:cxn ang="0">
                  <a:pos x="T4" y="T5"/>
                </a:cxn>
                <a:cxn ang="0">
                  <a:pos x="T6" y="T7"/>
                </a:cxn>
                <a:cxn ang="0">
                  <a:pos x="T8" y="T9"/>
                </a:cxn>
                <a:cxn ang="0">
                  <a:pos x="T10" y="T11"/>
                </a:cxn>
                <a:cxn ang="0">
                  <a:pos x="T12" y="T13"/>
                </a:cxn>
              </a:cxnLst>
              <a:rect l="0" t="0" r="r" b="b"/>
              <a:pathLst>
                <a:path w="169" h="46">
                  <a:moveTo>
                    <a:pt x="169" y="23"/>
                  </a:moveTo>
                  <a:cubicBezTo>
                    <a:pt x="169" y="36"/>
                    <a:pt x="158" y="46"/>
                    <a:pt x="146" y="46"/>
                  </a:cubicBezTo>
                  <a:cubicBezTo>
                    <a:pt x="23" y="46"/>
                    <a:pt x="23" y="46"/>
                    <a:pt x="23" y="46"/>
                  </a:cubicBezTo>
                  <a:cubicBezTo>
                    <a:pt x="11" y="46"/>
                    <a:pt x="0" y="36"/>
                    <a:pt x="0" y="23"/>
                  </a:cubicBezTo>
                  <a:cubicBezTo>
                    <a:pt x="0" y="10"/>
                    <a:pt x="11" y="0"/>
                    <a:pt x="23" y="0"/>
                  </a:cubicBezTo>
                  <a:cubicBezTo>
                    <a:pt x="146" y="0"/>
                    <a:pt x="146" y="0"/>
                    <a:pt x="146" y="0"/>
                  </a:cubicBezTo>
                  <a:cubicBezTo>
                    <a:pt x="158" y="0"/>
                    <a:pt x="169" y="10"/>
                    <a:pt x="169" y="23"/>
                  </a:cubicBezTo>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128"/>
            <p:cNvSpPr>
              <a:spLocks noChangeArrowheads="1"/>
            </p:cNvSpPr>
            <p:nvPr/>
          </p:nvSpPr>
          <p:spPr bwMode="auto">
            <a:xfrm>
              <a:off x="5495" y="1617"/>
              <a:ext cx="231" cy="365"/>
            </a:xfrm>
            <a:prstGeom prst="rect">
              <a:avLst/>
            </a:prstGeom>
            <a:solidFill>
              <a:srgbClr val="EDB9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129"/>
            <p:cNvSpPr>
              <a:spLocks noChangeArrowheads="1"/>
            </p:cNvSpPr>
            <p:nvPr/>
          </p:nvSpPr>
          <p:spPr bwMode="auto">
            <a:xfrm>
              <a:off x="5495" y="1617"/>
              <a:ext cx="23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130"/>
            <p:cNvSpPr>
              <a:spLocks noChangeArrowheads="1"/>
            </p:cNvSpPr>
            <p:nvPr/>
          </p:nvSpPr>
          <p:spPr bwMode="auto">
            <a:xfrm>
              <a:off x="4588" y="1764"/>
              <a:ext cx="188" cy="466"/>
            </a:xfrm>
            <a:prstGeom prst="rect">
              <a:avLst/>
            </a:prstGeom>
            <a:solidFill>
              <a:srgbClr val="258CB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Rectangle 131"/>
            <p:cNvSpPr>
              <a:spLocks noChangeArrowheads="1"/>
            </p:cNvSpPr>
            <p:nvPr/>
          </p:nvSpPr>
          <p:spPr bwMode="auto">
            <a:xfrm>
              <a:off x="4403" y="1764"/>
              <a:ext cx="185" cy="466"/>
            </a:xfrm>
            <a:prstGeom prst="rect">
              <a:avLst/>
            </a:prstGeom>
            <a:solidFill>
              <a:srgbClr val="2FA3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132"/>
            <p:cNvSpPr>
              <a:spLocks noChangeArrowheads="1"/>
            </p:cNvSpPr>
            <p:nvPr/>
          </p:nvSpPr>
          <p:spPr bwMode="auto">
            <a:xfrm>
              <a:off x="4692" y="1811"/>
              <a:ext cx="64" cy="67"/>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Rectangle 133"/>
            <p:cNvSpPr>
              <a:spLocks noChangeArrowheads="1"/>
            </p:cNvSpPr>
            <p:nvPr/>
          </p:nvSpPr>
          <p:spPr bwMode="auto">
            <a:xfrm>
              <a:off x="5413" y="1764"/>
              <a:ext cx="188" cy="466"/>
            </a:xfrm>
            <a:prstGeom prst="rect">
              <a:avLst/>
            </a:prstGeom>
            <a:solidFill>
              <a:srgbClr val="258CB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Rectangle 134"/>
            <p:cNvSpPr>
              <a:spLocks noChangeArrowheads="1"/>
            </p:cNvSpPr>
            <p:nvPr/>
          </p:nvSpPr>
          <p:spPr bwMode="auto">
            <a:xfrm>
              <a:off x="5601" y="1764"/>
              <a:ext cx="185" cy="466"/>
            </a:xfrm>
            <a:prstGeom prst="rect">
              <a:avLst/>
            </a:prstGeom>
            <a:solidFill>
              <a:srgbClr val="2FA3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35"/>
            <p:cNvSpPr>
              <a:spLocks noChangeArrowheads="1"/>
            </p:cNvSpPr>
            <p:nvPr/>
          </p:nvSpPr>
          <p:spPr bwMode="auto">
            <a:xfrm>
              <a:off x="5433" y="1811"/>
              <a:ext cx="64" cy="67"/>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36"/>
            <p:cNvSpPr>
              <a:spLocks/>
            </p:cNvSpPr>
            <p:nvPr/>
          </p:nvSpPr>
          <p:spPr bwMode="auto">
            <a:xfrm>
              <a:off x="5439" y="1020"/>
              <a:ext cx="50" cy="47"/>
            </a:xfrm>
            <a:custGeom>
              <a:avLst/>
              <a:gdLst>
                <a:gd name="T0" fmla="*/ 23 w 23"/>
                <a:gd name="T1" fmla="*/ 0 h 22"/>
                <a:gd name="T2" fmla="*/ 0 w 23"/>
                <a:gd name="T3" fmla="*/ 0 h 22"/>
                <a:gd name="T4" fmla="*/ 0 w 23"/>
                <a:gd name="T5" fmla="*/ 17 h 22"/>
                <a:gd name="T6" fmla="*/ 0 w 23"/>
                <a:gd name="T7" fmla="*/ 17 h 22"/>
                <a:gd name="T8" fmla="*/ 0 w 23"/>
                <a:gd name="T9" fmla="*/ 18 h 22"/>
                <a:gd name="T10" fmla="*/ 5 w 23"/>
                <a:gd name="T11" fmla="*/ 22 h 22"/>
                <a:gd name="T12" fmla="*/ 19 w 23"/>
                <a:gd name="T13" fmla="*/ 22 h 22"/>
                <a:gd name="T14" fmla="*/ 23 w 23"/>
                <a:gd name="T15" fmla="*/ 18 h 22"/>
                <a:gd name="T16" fmla="*/ 23 w 23"/>
                <a:gd name="T17" fmla="*/ 17 h 22"/>
                <a:gd name="T18" fmla="*/ 23 w 23"/>
                <a:gd name="T19" fmla="*/ 17 h 22"/>
                <a:gd name="T20" fmla="*/ 23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23" y="0"/>
                  </a:moveTo>
                  <a:cubicBezTo>
                    <a:pt x="0" y="0"/>
                    <a:pt x="0" y="0"/>
                    <a:pt x="0" y="0"/>
                  </a:cubicBezTo>
                  <a:cubicBezTo>
                    <a:pt x="0" y="17"/>
                    <a:pt x="0" y="17"/>
                    <a:pt x="0" y="17"/>
                  </a:cubicBezTo>
                  <a:cubicBezTo>
                    <a:pt x="0" y="17"/>
                    <a:pt x="0" y="17"/>
                    <a:pt x="0" y="17"/>
                  </a:cubicBezTo>
                  <a:cubicBezTo>
                    <a:pt x="0" y="18"/>
                    <a:pt x="0" y="18"/>
                    <a:pt x="0" y="18"/>
                  </a:cubicBezTo>
                  <a:cubicBezTo>
                    <a:pt x="0" y="20"/>
                    <a:pt x="2" y="22"/>
                    <a:pt x="5" y="22"/>
                  </a:cubicBezTo>
                  <a:cubicBezTo>
                    <a:pt x="19" y="22"/>
                    <a:pt x="19" y="22"/>
                    <a:pt x="19" y="22"/>
                  </a:cubicBezTo>
                  <a:cubicBezTo>
                    <a:pt x="21" y="22"/>
                    <a:pt x="23" y="20"/>
                    <a:pt x="23" y="18"/>
                  </a:cubicBezTo>
                  <a:cubicBezTo>
                    <a:pt x="23" y="17"/>
                    <a:pt x="23" y="17"/>
                    <a:pt x="23" y="17"/>
                  </a:cubicBezTo>
                  <a:cubicBezTo>
                    <a:pt x="23" y="17"/>
                    <a:pt x="23" y="17"/>
                    <a:pt x="23" y="17"/>
                  </a:cubicBezTo>
                  <a:lnTo>
                    <a:pt x="23"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37"/>
            <p:cNvSpPr>
              <a:spLocks/>
            </p:cNvSpPr>
            <p:nvPr/>
          </p:nvSpPr>
          <p:spPr bwMode="auto">
            <a:xfrm>
              <a:off x="5538" y="942"/>
              <a:ext cx="48" cy="47"/>
            </a:xfrm>
            <a:custGeom>
              <a:avLst/>
              <a:gdLst>
                <a:gd name="T0" fmla="*/ 22 w 22"/>
                <a:gd name="T1" fmla="*/ 0 h 22"/>
                <a:gd name="T2" fmla="*/ 0 w 22"/>
                <a:gd name="T3" fmla="*/ 0 h 22"/>
                <a:gd name="T4" fmla="*/ 0 w 22"/>
                <a:gd name="T5" fmla="*/ 17 h 22"/>
                <a:gd name="T6" fmla="*/ 0 w 22"/>
                <a:gd name="T7" fmla="*/ 17 h 22"/>
                <a:gd name="T8" fmla="*/ 0 w 22"/>
                <a:gd name="T9" fmla="*/ 17 h 22"/>
                <a:gd name="T10" fmla="*/ 4 w 22"/>
                <a:gd name="T11" fmla="*/ 22 h 22"/>
                <a:gd name="T12" fmla="*/ 18 w 22"/>
                <a:gd name="T13" fmla="*/ 22 h 22"/>
                <a:gd name="T14" fmla="*/ 22 w 22"/>
                <a:gd name="T15" fmla="*/ 17 h 22"/>
                <a:gd name="T16" fmla="*/ 22 w 22"/>
                <a:gd name="T17" fmla="*/ 17 h 22"/>
                <a:gd name="T18" fmla="*/ 22 w 22"/>
                <a:gd name="T19" fmla="*/ 17 h 22"/>
                <a:gd name="T20" fmla="*/ 22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22" y="0"/>
                  </a:moveTo>
                  <a:cubicBezTo>
                    <a:pt x="0" y="0"/>
                    <a:pt x="0" y="0"/>
                    <a:pt x="0" y="0"/>
                  </a:cubicBezTo>
                  <a:cubicBezTo>
                    <a:pt x="0" y="17"/>
                    <a:pt x="0" y="17"/>
                    <a:pt x="0" y="17"/>
                  </a:cubicBezTo>
                  <a:cubicBezTo>
                    <a:pt x="0" y="17"/>
                    <a:pt x="0" y="17"/>
                    <a:pt x="0" y="17"/>
                  </a:cubicBezTo>
                  <a:cubicBezTo>
                    <a:pt x="0" y="17"/>
                    <a:pt x="0" y="17"/>
                    <a:pt x="0" y="17"/>
                  </a:cubicBezTo>
                  <a:cubicBezTo>
                    <a:pt x="0" y="20"/>
                    <a:pt x="1" y="22"/>
                    <a:pt x="4" y="22"/>
                  </a:cubicBezTo>
                  <a:cubicBezTo>
                    <a:pt x="18" y="22"/>
                    <a:pt x="18" y="22"/>
                    <a:pt x="18" y="22"/>
                  </a:cubicBezTo>
                  <a:cubicBezTo>
                    <a:pt x="20" y="22"/>
                    <a:pt x="22" y="20"/>
                    <a:pt x="22" y="17"/>
                  </a:cubicBezTo>
                  <a:cubicBezTo>
                    <a:pt x="22" y="17"/>
                    <a:pt x="22" y="17"/>
                    <a:pt x="22" y="17"/>
                  </a:cubicBezTo>
                  <a:cubicBezTo>
                    <a:pt x="22" y="17"/>
                    <a:pt x="22" y="17"/>
                    <a:pt x="22" y="17"/>
                  </a:cubicBezTo>
                  <a:lnTo>
                    <a:pt x="22"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38"/>
            <p:cNvSpPr>
              <a:spLocks/>
            </p:cNvSpPr>
            <p:nvPr/>
          </p:nvSpPr>
          <p:spPr bwMode="auto">
            <a:xfrm>
              <a:off x="5637" y="970"/>
              <a:ext cx="46" cy="43"/>
            </a:xfrm>
            <a:custGeom>
              <a:avLst/>
              <a:gdLst>
                <a:gd name="T0" fmla="*/ 21 w 21"/>
                <a:gd name="T1" fmla="*/ 0 h 20"/>
                <a:gd name="T2" fmla="*/ 0 w 21"/>
                <a:gd name="T3" fmla="*/ 0 h 20"/>
                <a:gd name="T4" fmla="*/ 0 w 21"/>
                <a:gd name="T5" fmla="*/ 16 h 20"/>
                <a:gd name="T6" fmla="*/ 0 w 21"/>
                <a:gd name="T7" fmla="*/ 16 h 20"/>
                <a:gd name="T8" fmla="*/ 0 w 21"/>
                <a:gd name="T9" fmla="*/ 16 h 20"/>
                <a:gd name="T10" fmla="*/ 4 w 21"/>
                <a:gd name="T11" fmla="*/ 20 h 20"/>
                <a:gd name="T12" fmla="*/ 17 w 21"/>
                <a:gd name="T13" fmla="*/ 20 h 20"/>
                <a:gd name="T14" fmla="*/ 21 w 21"/>
                <a:gd name="T15" fmla="*/ 16 h 20"/>
                <a:gd name="T16" fmla="*/ 20 w 21"/>
                <a:gd name="T17" fmla="*/ 16 h 20"/>
                <a:gd name="T18" fmla="*/ 21 w 21"/>
                <a:gd name="T19" fmla="*/ 16 h 20"/>
                <a:gd name="T20" fmla="*/ 2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21" y="0"/>
                  </a:moveTo>
                  <a:cubicBezTo>
                    <a:pt x="0" y="0"/>
                    <a:pt x="0" y="0"/>
                    <a:pt x="0" y="0"/>
                  </a:cubicBezTo>
                  <a:cubicBezTo>
                    <a:pt x="0" y="16"/>
                    <a:pt x="0" y="16"/>
                    <a:pt x="0" y="16"/>
                  </a:cubicBezTo>
                  <a:cubicBezTo>
                    <a:pt x="0" y="16"/>
                    <a:pt x="0" y="16"/>
                    <a:pt x="0" y="16"/>
                  </a:cubicBezTo>
                  <a:cubicBezTo>
                    <a:pt x="0" y="16"/>
                    <a:pt x="0" y="16"/>
                    <a:pt x="0" y="16"/>
                  </a:cubicBezTo>
                  <a:cubicBezTo>
                    <a:pt x="0" y="19"/>
                    <a:pt x="2" y="20"/>
                    <a:pt x="4" y="20"/>
                  </a:cubicBezTo>
                  <a:cubicBezTo>
                    <a:pt x="17" y="20"/>
                    <a:pt x="17" y="20"/>
                    <a:pt x="17" y="20"/>
                  </a:cubicBezTo>
                  <a:cubicBezTo>
                    <a:pt x="19" y="20"/>
                    <a:pt x="21" y="19"/>
                    <a:pt x="21" y="16"/>
                  </a:cubicBezTo>
                  <a:cubicBezTo>
                    <a:pt x="20" y="16"/>
                    <a:pt x="20" y="16"/>
                    <a:pt x="20" y="16"/>
                  </a:cubicBezTo>
                  <a:cubicBezTo>
                    <a:pt x="21" y="16"/>
                    <a:pt x="21" y="16"/>
                    <a:pt x="21" y="16"/>
                  </a:cubicBezTo>
                  <a:lnTo>
                    <a:pt x="21"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39"/>
            <p:cNvSpPr>
              <a:spLocks/>
            </p:cNvSpPr>
            <p:nvPr/>
          </p:nvSpPr>
          <p:spPr bwMode="auto">
            <a:xfrm>
              <a:off x="5732" y="1052"/>
              <a:ext cx="43" cy="41"/>
            </a:xfrm>
            <a:custGeom>
              <a:avLst/>
              <a:gdLst>
                <a:gd name="T0" fmla="*/ 20 w 20"/>
                <a:gd name="T1" fmla="*/ 0 h 19"/>
                <a:gd name="T2" fmla="*/ 0 w 20"/>
                <a:gd name="T3" fmla="*/ 0 h 19"/>
                <a:gd name="T4" fmla="*/ 0 w 20"/>
                <a:gd name="T5" fmla="*/ 15 h 19"/>
                <a:gd name="T6" fmla="*/ 0 w 20"/>
                <a:gd name="T7" fmla="*/ 15 h 19"/>
                <a:gd name="T8" fmla="*/ 0 w 20"/>
                <a:gd name="T9" fmla="*/ 16 h 19"/>
                <a:gd name="T10" fmla="*/ 4 w 20"/>
                <a:gd name="T11" fmla="*/ 19 h 19"/>
                <a:gd name="T12" fmla="*/ 16 w 20"/>
                <a:gd name="T13" fmla="*/ 19 h 19"/>
                <a:gd name="T14" fmla="*/ 20 w 20"/>
                <a:gd name="T15" fmla="*/ 16 h 19"/>
                <a:gd name="T16" fmla="*/ 20 w 20"/>
                <a:gd name="T17" fmla="*/ 15 h 19"/>
                <a:gd name="T18" fmla="*/ 20 w 20"/>
                <a:gd name="T19" fmla="*/ 15 h 19"/>
                <a:gd name="T20" fmla="*/ 20 w 20"/>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9">
                  <a:moveTo>
                    <a:pt x="20" y="0"/>
                  </a:moveTo>
                  <a:cubicBezTo>
                    <a:pt x="0" y="0"/>
                    <a:pt x="0" y="0"/>
                    <a:pt x="0" y="0"/>
                  </a:cubicBezTo>
                  <a:cubicBezTo>
                    <a:pt x="0" y="15"/>
                    <a:pt x="0" y="15"/>
                    <a:pt x="0" y="15"/>
                  </a:cubicBezTo>
                  <a:cubicBezTo>
                    <a:pt x="0" y="15"/>
                    <a:pt x="0" y="15"/>
                    <a:pt x="0" y="15"/>
                  </a:cubicBezTo>
                  <a:cubicBezTo>
                    <a:pt x="0" y="16"/>
                    <a:pt x="0" y="16"/>
                    <a:pt x="0" y="16"/>
                  </a:cubicBezTo>
                  <a:cubicBezTo>
                    <a:pt x="0" y="18"/>
                    <a:pt x="2" y="19"/>
                    <a:pt x="4" y="19"/>
                  </a:cubicBezTo>
                  <a:cubicBezTo>
                    <a:pt x="16" y="19"/>
                    <a:pt x="16" y="19"/>
                    <a:pt x="16" y="19"/>
                  </a:cubicBezTo>
                  <a:cubicBezTo>
                    <a:pt x="19" y="19"/>
                    <a:pt x="20" y="18"/>
                    <a:pt x="20" y="16"/>
                  </a:cubicBezTo>
                  <a:cubicBezTo>
                    <a:pt x="20" y="15"/>
                    <a:pt x="20" y="15"/>
                    <a:pt x="20" y="15"/>
                  </a:cubicBezTo>
                  <a:cubicBezTo>
                    <a:pt x="20" y="15"/>
                    <a:pt x="20" y="15"/>
                    <a:pt x="20" y="15"/>
                  </a:cubicBezTo>
                  <a:lnTo>
                    <a:pt x="20"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0"/>
            <p:cNvSpPr>
              <a:spLocks/>
            </p:cNvSpPr>
            <p:nvPr/>
          </p:nvSpPr>
          <p:spPr bwMode="auto">
            <a:xfrm>
              <a:off x="4709" y="1028"/>
              <a:ext cx="47" cy="48"/>
            </a:xfrm>
            <a:custGeom>
              <a:avLst/>
              <a:gdLst>
                <a:gd name="T0" fmla="*/ 0 w 22"/>
                <a:gd name="T1" fmla="*/ 0 h 22"/>
                <a:gd name="T2" fmla="*/ 22 w 22"/>
                <a:gd name="T3" fmla="*/ 0 h 22"/>
                <a:gd name="T4" fmla="*/ 22 w 22"/>
                <a:gd name="T5" fmla="*/ 17 h 22"/>
                <a:gd name="T6" fmla="*/ 22 w 22"/>
                <a:gd name="T7" fmla="*/ 17 h 22"/>
                <a:gd name="T8" fmla="*/ 22 w 22"/>
                <a:gd name="T9" fmla="*/ 18 h 22"/>
                <a:gd name="T10" fmla="*/ 18 w 22"/>
                <a:gd name="T11" fmla="*/ 22 h 22"/>
                <a:gd name="T12" fmla="*/ 4 w 22"/>
                <a:gd name="T13" fmla="*/ 22 h 22"/>
                <a:gd name="T14" fmla="*/ 0 w 22"/>
                <a:gd name="T15" fmla="*/ 18 h 22"/>
                <a:gd name="T16" fmla="*/ 0 w 22"/>
                <a:gd name="T17" fmla="*/ 17 h 22"/>
                <a:gd name="T18" fmla="*/ 0 w 22"/>
                <a:gd name="T19" fmla="*/ 17 h 22"/>
                <a:gd name="T20" fmla="*/ 0 w 2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0" y="0"/>
                  </a:moveTo>
                  <a:cubicBezTo>
                    <a:pt x="22" y="0"/>
                    <a:pt x="22" y="0"/>
                    <a:pt x="22" y="0"/>
                  </a:cubicBezTo>
                  <a:cubicBezTo>
                    <a:pt x="22" y="17"/>
                    <a:pt x="22" y="17"/>
                    <a:pt x="22" y="17"/>
                  </a:cubicBezTo>
                  <a:cubicBezTo>
                    <a:pt x="22" y="17"/>
                    <a:pt x="22" y="17"/>
                    <a:pt x="22" y="17"/>
                  </a:cubicBezTo>
                  <a:cubicBezTo>
                    <a:pt x="22" y="18"/>
                    <a:pt x="22" y="18"/>
                    <a:pt x="22" y="18"/>
                  </a:cubicBezTo>
                  <a:cubicBezTo>
                    <a:pt x="22" y="20"/>
                    <a:pt x="21" y="22"/>
                    <a:pt x="18" y="22"/>
                  </a:cubicBezTo>
                  <a:cubicBezTo>
                    <a:pt x="4" y="22"/>
                    <a:pt x="4" y="22"/>
                    <a:pt x="4" y="22"/>
                  </a:cubicBezTo>
                  <a:cubicBezTo>
                    <a:pt x="2" y="22"/>
                    <a:pt x="0" y="20"/>
                    <a:pt x="0" y="18"/>
                  </a:cubicBezTo>
                  <a:cubicBezTo>
                    <a:pt x="0" y="17"/>
                    <a:pt x="0" y="17"/>
                    <a:pt x="0" y="17"/>
                  </a:cubicBezTo>
                  <a:cubicBezTo>
                    <a:pt x="0" y="17"/>
                    <a:pt x="0" y="17"/>
                    <a:pt x="0" y="17"/>
                  </a:cubicBezTo>
                  <a:lnTo>
                    <a:pt x="0"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1"/>
            <p:cNvSpPr>
              <a:spLocks/>
            </p:cNvSpPr>
            <p:nvPr/>
          </p:nvSpPr>
          <p:spPr bwMode="auto">
            <a:xfrm>
              <a:off x="4610" y="951"/>
              <a:ext cx="49" cy="47"/>
            </a:xfrm>
            <a:custGeom>
              <a:avLst/>
              <a:gdLst>
                <a:gd name="T0" fmla="*/ 0 w 23"/>
                <a:gd name="T1" fmla="*/ 0 h 22"/>
                <a:gd name="T2" fmla="*/ 23 w 23"/>
                <a:gd name="T3" fmla="*/ 0 h 22"/>
                <a:gd name="T4" fmla="*/ 23 w 23"/>
                <a:gd name="T5" fmla="*/ 17 h 22"/>
                <a:gd name="T6" fmla="*/ 23 w 23"/>
                <a:gd name="T7" fmla="*/ 17 h 22"/>
                <a:gd name="T8" fmla="*/ 23 w 23"/>
                <a:gd name="T9" fmla="*/ 18 h 22"/>
                <a:gd name="T10" fmla="*/ 19 w 23"/>
                <a:gd name="T11" fmla="*/ 22 h 22"/>
                <a:gd name="T12" fmla="*/ 5 w 23"/>
                <a:gd name="T13" fmla="*/ 22 h 22"/>
                <a:gd name="T14" fmla="*/ 0 w 23"/>
                <a:gd name="T15" fmla="*/ 18 h 22"/>
                <a:gd name="T16" fmla="*/ 1 w 23"/>
                <a:gd name="T17" fmla="*/ 17 h 22"/>
                <a:gd name="T18" fmla="*/ 0 w 23"/>
                <a:gd name="T19" fmla="*/ 17 h 22"/>
                <a:gd name="T20" fmla="*/ 0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0"/>
                  </a:moveTo>
                  <a:cubicBezTo>
                    <a:pt x="23" y="0"/>
                    <a:pt x="23" y="0"/>
                    <a:pt x="23" y="0"/>
                  </a:cubicBezTo>
                  <a:cubicBezTo>
                    <a:pt x="23" y="17"/>
                    <a:pt x="23" y="17"/>
                    <a:pt x="23" y="17"/>
                  </a:cubicBezTo>
                  <a:cubicBezTo>
                    <a:pt x="23" y="17"/>
                    <a:pt x="23" y="17"/>
                    <a:pt x="23" y="17"/>
                  </a:cubicBezTo>
                  <a:cubicBezTo>
                    <a:pt x="23" y="18"/>
                    <a:pt x="23" y="18"/>
                    <a:pt x="23" y="18"/>
                  </a:cubicBezTo>
                  <a:cubicBezTo>
                    <a:pt x="23" y="20"/>
                    <a:pt x="21" y="22"/>
                    <a:pt x="19" y="22"/>
                  </a:cubicBezTo>
                  <a:cubicBezTo>
                    <a:pt x="5" y="22"/>
                    <a:pt x="5" y="22"/>
                    <a:pt x="5" y="22"/>
                  </a:cubicBezTo>
                  <a:cubicBezTo>
                    <a:pt x="2" y="22"/>
                    <a:pt x="0" y="20"/>
                    <a:pt x="0" y="18"/>
                  </a:cubicBezTo>
                  <a:cubicBezTo>
                    <a:pt x="1" y="17"/>
                    <a:pt x="1" y="17"/>
                    <a:pt x="1" y="17"/>
                  </a:cubicBezTo>
                  <a:cubicBezTo>
                    <a:pt x="0" y="17"/>
                    <a:pt x="0" y="17"/>
                    <a:pt x="0" y="17"/>
                  </a:cubicBezTo>
                  <a:lnTo>
                    <a:pt x="0"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2"/>
            <p:cNvSpPr>
              <a:spLocks/>
            </p:cNvSpPr>
            <p:nvPr/>
          </p:nvSpPr>
          <p:spPr bwMode="auto">
            <a:xfrm>
              <a:off x="4515" y="981"/>
              <a:ext cx="45" cy="43"/>
            </a:xfrm>
            <a:custGeom>
              <a:avLst/>
              <a:gdLst>
                <a:gd name="T0" fmla="*/ 0 w 21"/>
                <a:gd name="T1" fmla="*/ 0 h 20"/>
                <a:gd name="T2" fmla="*/ 21 w 21"/>
                <a:gd name="T3" fmla="*/ 0 h 20"/>
                <a:gd name="T4" fmla="*/ 21 w 21"/>
                <a:gd name="T5" fmla="*/ 15 h 20"/>
                <a:gd name="T6" fmla="*/ 21 w 21"/>
                <a:gd name="T7" fmla="*/ 15 h 20"/>
                <a:gd name="T8" fmla="*/ 21 w 21"/>
                <a:gd name="T9" fmla="*/ 16 h 20"/>
                <a:gd name="T10" fmla="*/ 17 w 21"/>
                <a:gd name="T11" fmla="*/ 20 h 20"/>
                <a:gd name="T12" fmla="*/ 4 w 21"/>
                <a:gd name="T13" fmla="*/ 20 h 20"/>
                <a:gd name="T14" fmla="*/ 0 w 21"/>
                <a:gd name="T15" fmla="*/ 16 h 20"/>
                <a:gd name="T16" fmla="*/ 0 w 21"/>
                <a:gd name="T17" fmla="*/ 15 h 20"/>
                <a:gd name="T18" fmla="*/ 0 w 21"/>
                <a:gd name="T19" fmla="*/ 15 h 20"/>
                <a:gd name="T20" fmla="*/ 0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0" y="0"/>
                  </a:moveTo>
                  <a:cubicBezTo>
                    <a:pt x="21" y="0"/>
                    <a:pt x="21" y="0"/>
                    <a:pt x="21" y="0"/>
                  </a:cubicBezTo>
                  <a:cubicBezTo>
                    <a:pt x="21" y="15"/>
                    <a:pt x="21" y="15"/>
                    <a:pt x="21" y="15"/>
                  </a:cubicBezTo>
                  <a:cubicBezTo>
                    <a:pt x="21" y="15"/>
                    <a:pt x="21" y="15"/>
                    <a:pt x="21" y="15"/>
                  </a:cubicBezTo>
                  <a:cubicBezTo>
                    <a:pt x="21" y="16"/>
                    <a:pt x="21" y="16"/>
                    <a:pt x="21" y="16"/>
                  </a:cubicBezTo>
                  <a:cubicBezTo>
                    <a:pt x="21" y="18"/>
                    <a:pt x="19" y="20"/>
                    <a:pt x="17" y="20"/>
                  </a:cubicBezTo>
                  <a:cubicBezTo>
                    <a:pt x="4" y="20"/>
                    <a:pt x="4" y="20"/>
                    <a:pt x="4" y="20"/>
                  </a:cubicBezTo>
                  <a:cubicBezTo>
                    <a:pt x="2" y="20"/>
                    <a:pt x="0" y="18"/>
                    <a:pt x="0" y="16"/>
                  </a:cubicBezTo>
                  <a:cubicBezTo>
                    <a:pt x="0" y="15"/>
                    <a:pt x="0" y="15"/>
                    <a:pt x="0" y="15"/>
                  </a:cubicBezTo>
                  <a:cubicBezTo>
                    <a:pt x="0" y="15"/>
                    <a:pt x="0" y="15"/>
                    <a:pt x="0" y="15"/>
                  </a:cubicBezTo>
                  <a:lnTo>
                    <a:pt x="0"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43"/>
            <p:cNvSpPr>
              <a:spLocks/>
            </p:cNvSpPr>
            <p:nvPr/>
          </p:nvSpPr>
          <p:spPr bwMode="auto">
            <a:xfrm>
              <a:off x="4420" y="1063"/>
              <a:ext cx="43" cy="41"/>
            </a:xfrm>
            <a:custGeom>
              <a:avLst/>
              <a:gdLst>
                <a:gd name="T0" fmla="*/ 0 w 20"/>
                <a:gd name="T1" fmla="*/ 0 h 19"/>
                <a:gd name="T2" fmla="*/ 20 w 20"/>
                <a:gd name="T3" fmla="*/ 0 h 19"/>
                <a:gd name="T4" fmla="*/ 20 w 20"/>
                <a:gd name="T5" fmla="*/ 15 h 19"/>
                <a:gd name="T6" fmla="*/ 20 w 20"/>
                <a:gd name="T7" fmla="*/ 15 h 19"/>
                <a:gd name="T8" fmla="*/ 20 w 20"/>
                <a:gd name="T9" fmla="*/ 15 h 19"/>
                <a:gd name="T10" fmla="*/ 17 w 20"/>
                <a:gd name="T11" fmla="*/ 19 h 19"/>
                <a:gd name="T12" fmla="*/ 4 w 20"/>
                <a:gd name="T13" fmla="*/ 19 h 19"/>
                <a:gd name="T14" fmla="*/ 0 w 20"/>
                <a:gd name="T15" fmla="*/ 15 h 19"/>
                <a:gd name="T16" fmla="*/ 0 w 20"/>
                <a:gd name="T17" fmla="*/ 15 h 19"/>
                <a:gd name="T18" fmla="*/ 0 w 20"/>
                <a:gd name="T19" fmla="*/ 15 h 19"/>
                <a:gd name="T20" fmla="*/ 0 w 20"/>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9">
                  <a:moveTo>
                    <a:pt x="0" y="0"/>
                  </a:moveTo>
                  <a:cubicBezTo>
                    <a:pt x="20" y="0"/>
                    <a:pt x="20" y="0"/>
                    <a:pt x="20" y="0"/>
                  </a:cubicBezTo>
                  <a:cubicBezTo>
                    <a:pt x="20" y="15"/>
                    <a:pt x="20" y="15"/>
                    <a:pt x="20" y="15"/>
                  </a:cubicBezTo>
                  <a:cubicBezTo>
                    <a:pt x="20" y="15"/>
                    <a:pt x="20" y="15"/>
                    <a:pt x="20" y="15"/>
                  </a:cubicBezTo>
                  <a:cubicBezTo>
                    <a:pt x="20" y="15"/>
                    <a:pt x="20" y="15"/>
                    <a:pt x="20" y="15"/>
                  </a:cubicBezTo>
                  <a:cubicBezTo>
                    <a:pt x="20" y="17"/>
                    <a:pt x="19" y="19"/>
                    <a:pt x="17" y="19"/>
                  </a:cubicBezTo>
                  <a:cubicBezTo>
                    <a:pt x="4" y="19"/>
                    <a:pt x="4" y="19"/>
                    <a:pt x="4" y="19"/>
                  </a:cubicBezTo>
                  <a:cubicBezTo>
                    <a:pt x="2" y="19"/>
                    <a:pt x="0" y="17"/>
                    <a:pt x="0" y="15"/>
                  </a:cubicBezTo>
                  <a:cubicBezTo>
                    <a:pt x="0" y="15"/>
                    <a:pt x="0" y="15"/>
                    <a:pt x="0" y="15"/>
                  </a:cubicBezTo>
                  <a:cubicBezTo>
                    <a:pt x="0" y="15"/>
                    <a:pt x="0" y="15"/>
                    <a:pt x="0" y="15"/>
                  </a:cubicBezTo>
                  <a:lnTo>
                    <a:pt x="0" y="0"/>
                  </a:lnTo>
                  <a:close/>
                </a:path>
              </a:pathLst>
            </a:custGeom>
            <a:solidFill>
              <a:srgbClr val="EFD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144"/>
            <p:cNvSpPr>
              <a:spLocks noChangeArrowheads="1"/>
            </p:cNvSpPr>
            <p:nvPr/>
          </p:nvSpPr>
          <p:spPr bwMode="auto">
            <a:xfrm>
              <a:off x="4588" y="1673"/>
              <a:ext cx="117" cy="91"/>
            </a:xfrm>
            <a:prstGeom prst="rect">
              <a:avLst/>
            </a:prstGeom>
            <a:solidFill>
              <a:srgbClr val="D6A7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145"/>
            <p:cNvSpPr>
              <a:spLocks noChangeArrowheads="1"/>
            </p:cNvSpPr>
            <p:nvPr/>
          </p:nvSpPr>
          <p:spPr bwMode="auto">
            <a:xfrm>
              <a:off x="4588" y="1673"/>
              <a:ext cx="11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146"/>
            <p:cNvSpPr>
              <a:spLocks noChangeArrowheads="1"/>
            </p:cNvSpPr>
            <p:nvPr/>
          </p:nvSpPr>
          <p:spPr bwMode="auto">
            <a:xfrm>
              <a:off x="5495" y="1673"/>
              <a:ext cx="106" cy="91"/>
            </a:xfrm>
            <a:prstGeom prst="rect">
              <a:avLst/>
            </a:prstGeom>
            <a:solidFill>
              <a:srgbClr val="D6A7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147"/>
            <p:cNvSpPr>
              <a:spLocks noChangeArrowheads="1"/>
            </p:cNvSpPr>
            <p:nvPr/>
          </p:nvSpPr>
          <p:spPr bwMode="auto">
            <a:xfrm>
              <a:off x="5495" y="1673"/>
              <a:ext cx="10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48"/>
            <p:cNvSpPr>
              <a:spLocks/>
            </p:cNvSpPr>
            <p:nvPr/>
          </p:nvSpPr>
          <p:spPr bwMode="auto">
            <a:xfrm>
              <a:off x="6531" y="694"/>
              <a:ext cx="356" cy="373"/>
            </a:xfrm>
            <a:custGeom>
              <a:avLst/>
              <a:gdLst>
                <a:gd name="T0" fmla="*/ 300 w 356"/>
                <a:gd name="T1" fmla="*/ 373 h 373"/>
                <a:gd name="T2" fmla="*/ 0 w 356"/>
                <a:gd name="T3" fmla="*/ 373 h 373"/>
                <a:gd name="T4" fmla="*/ 0 w 356"/>
                <a:gd name="T5" fmla="*/ 0 h 373"/>
                <a:gd name="T6" fmla="*/ 356 w 356"/>
                <a:gd name="T7" fmla="*/ 0 h 373"/>
                <a:gd name="T8" fmla="*/ 356 w 356"/>
                <a:gd name="T9" fmla="*/ 311 h 373"/>
                <a:gd name="T10" fmla="*/ 300 w 356"/>
                <a:gd name="T11" fmla="*/ 373 h 373"/>
              </a:gdLst>
              <a:ahLst/>
              <a:cxnLst>
                <a:cxn ang="0">
                  <a:pos x="T0" y="T1"/>
                </a:cxn>
                <a:cxn ang="0">
                  <a:pos x="T2" y="T3"/>
                </a:cxn>
                <a:cxn ang="0">
                  <a:pos x="T4" y="T5"/>
                </a:cxn>
                <a:cxn ang="0">
                  <a:pos x="T6" y="T7"/>
                </a:cxn>
                <a:cxn ang="0">
                  <a:pos x="T8" y="T9"/>
                </a:cxn>
                <a:cxn ang="0">
                  <a:pos x="T10" y="T11"/>
                </a:cxn>
              </a:cxnLst>
              <a:rect l="0" t="0" r="r" b="b"/>
              <a:pathLst>
                <a:path w="356" h="373">
                  <a:moveTo>
                    <a:pt x="300" y="373"/>
                  </a:moveTo>
                  <a:lnTo>
                    <a:pt x="0" y="373"/>
                  </a:lnTo>
                  <a:lnTo>
                    <a:pt x="0" y="0"/>
                  </a:lnTo>
                  <a:lnTo>
                    <a:pt x="356" y="0"/>
                  </a:lnTo>
                  <a:lnTo>
                    <a:pt x="356" y="311"/>
                  </a:lnTo>
                  <a:lnTo>
                    <a:pt x="300" y="373"/>
                  </a:lnTo>
                  <a:close/>
                </a:path>
              </a:pathLst>
            </a:custGeom>
            <a:solidFill>
              <a:srgbClr val="F5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Rectangle 149"/>
            <p:cNvSpPr>
              <a:spLocks noChangeArrowheads="1"/>
            </p:cNvSpPr>
            <p:nvPr/>
          </p:nvSpPr>
          <p:spPr bwMode="auto">
            <a:xfrm>
              <a:off x="6555" y="728"/>
              <a:ext cx="196" cy="31"/>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Rectangle 150"/>
            <p:cNvSpPr>
              <a:spLocks noChangeArrowheads="1"/>
            </p:cNvSpPr>
            <p:nvPr/>
          </p:nvSpPr>
          <p:spPr bwMode="auto">
            <a:xfrm>
              <a:off x="6555" y="823"/>
              <a:ext cx="196" cy="31"/>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Rectangle 151"/>
            <p:cNvSpPr>
              <a:spLocks noChangeArrowheads="1"/>
            </p:cNvSpPr>
            <p:nvPr/>
          </p:nvSpPr>
          <p:spPr bwMode="auto">
            <a:xfrm>
              <a:off x="6747" y="776"/>
              <a:ext cx="110" cy="30"/>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Rectangle 152"/>
            <p:cNvSpPr>
              <a:spLocks noChangeArrowheads="1"/>
            </p:cNvSpPr>
            <p:nvPr/>
          </p:nvSpPr>
          <p:spPr bwMode="auto">
            <a:xfrm>
              <a:off x="6775" y="728"/>
              <a:ext cx="82" cy="31"/>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Rectangle 153"/>
            <p:cNvSpPr>
              <a:spLocks noChangeArrowheads="1"/>
            </p:cNvSpPr>
            <p:nvPr/>
          </p:nvSpPr>
          <p:spPr bwMode="auto">
            <a:xfrm>
              <a:off x="6555" y="871"/>
              <a:ext cx="82" cy="30"/>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Rectangle 154"/>
            <p:cNvSpPr>
              <a:spLocks noChangeArrowheads="1"/>
            </p:cNvSpPr>
            <p:nvPr/>
          </p:nvSpPr>
          <p:spPr bwMode="auto">
            <a:xfrm>
              <a:off x="6764" y="823"/>
              <a:ext cx="63" cy="31"/>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Rectangle 155"/>
            <p:cNvSpPr>
              <a:spLocks noChangeArrowheads="1"/>
            </p:cNvSpPr>
            <p:nvPr/>
          </p:nvSpPr>
          <p:spPr bwMode="auto">
            <a:xfrm>
              <a:off x="6837" y="823"/>
              <a:ext cx="33" cy="31"/>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Rectangle 156"/>
            <p:cNvSpPr>
              <a:spLocks noChangeArrowheads="1"/>
            </p:cNvSpPr>
            <p:nvPr/>
          </p:nvSpPr>
          <p:spPr bwMode="auto">
            <a:xfrm>
              <a:off x="6654" y="776"/>
              <a:ext cx="80" cy="30"/>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Rectangle 157"/>
            <p:cNvSpPr>
              <a:spLocks noChangeArrowheads="1"/>
            </p:cNvSpPr>
            <p:nvPr/>
          </p:nvSpPr>
          <p:spPr bwMode="auto">
            <a:xfrm>
              <a:off x="6553" y="776"/>
              <a:ext cx="80" cy="30"/>
            </a:xfrm>
            <a:prstGeom prst="rect">
              <a:avLst/>
            </a:prstGeom>
            <a:solidFill>
              <a:srgbClr val="DFD3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58"/>
            <p:cNvSpPr>
              <a:spLocks/>
            </p:cNvSpPr>
            <p:nvPr/>
          </p:nvSpPr>
          <p:spPr bwMode="auto">
            <a:xfrm>
              <a:off x="6831" y="1005"/>
              <a:ext cx="56" cy="62"/>
            </a:xfrm>
            <a:custGeom>
              <a:avLst/>
              <a:gdLst>
                <a:gd name="T0" fmla="*/ 0 w 56"/>
                <a:gd name="T1" fmla="*/ 62 h 62"/>
                <a:gd name="T2" fmla="*/ 2 w 56"/>
                <a:gd name="T3" fmla="*/ 4 h 62"/>
                <a:gd name="T4" fmla="*/ 56 w 56"/>
                <a:gd name="T5" fmla="*/ 0 h 62"/>
                <a:gd name="T6" fmla="*/ 0 w 56"/>
                <a:gd name="T7" fmla="*/ 62 h 62"/>
              </a:gdLst>
              <a:ahLst/>
              <a:cxnLst>
                <a:cxn ang="0">
                  <a:pos x="T0" y="T1"/>
                </a:cxn>
                <a:cxn ang="0">
                  <a:pos x="T2" y="T3"/>
                </a:cxn>
                <a:cxn ang="0">
                  <a:pos x="T4" y="T5"/>
                </a:cxn>
                <a:cxn ang="0">
                  <a:pos x="T6" y="T7"/>
                </a:cxn>
              </a:cxnLst>
              <a:rect l="0" t="0" r="r" b="b"/>
              <a:pathLst>
                <a:path w="56" h="62">
                  <a:moveTo>
                    <a:pt x="0" y="62"/>
                  </a:moveTo>
                  <a:lnTo>
                    <a:pt x="2" y="4"/>
                  </a:lnTo>
                  <a:lnTo>
                    <a:pt x="56" y="0"/>
                  </a:lnTo>
                  <a:lnTo>
                    <a:pt x="0" y="62"/>
                  </a:lnTo>
                  <a:close/>
                </a:path>
              </a:pathLst>
            </a:custGeom>
            <a:solidFill>
              <a:srgbClr val="E8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59"/>
            <p:cNvSpPr>
              <a:spLocks/>
            </p:cNvSpPr>
            <p:nvPr/>
          </p:nvSpPr>
          <p:spPr bwMode="auto">
            <a:xfrm>
              <a:off x="6499" y="198"/>
              <a:ext cx="76" cy="58"/>
            </a:xfrm>
            <a:custGeom>
              <a:avLst/>
              <a:gdLst>
                <a:gd name="T0" fmla="*/ 76 w 76"/>
                <a:gd name="T1" fmla="*/ 32 h 58"/>
                <a:gd name="T2" fmla="*/ 13 w 76"/>
                <a:gd name="T3" fmla="*/ 0 h 58"/>
                <a:gd name="T4" fmla="*/ 0 w 76"/>
                <a:gd name="T5" fmla="*/ 28 h 58"/>
                <a:gd name="T6" fmla="*/ 63 w 76"/>
                <a:gd name="T7" fmla="*/ 58 h 58"/>
                <a:gd name="T8" fmla="*/ 76 w 76"/>
                <a:gd name="T9" fmla="*/ 32 h 58"/>
              </a:gdLst>
              <a:ahLst/>
              <a:cxnLst>
                <a:cxn ang="0">
                  <a:pos x="T0" y="T1"/>
                </a:cxn>
                <a:cxn ang="0">
                  <a:pos x="T2" y="T3"/>
                </a:cxn>
                <a:cxn ang="0">
                  <a:pos x="T4" y="T5"/>
                </a:cxn>
                <a:cxn ang="0">
                  <a:pos x="T6" y="T7"/>
                </a:cxn>
                <a:cxn ang="0">
                  <a:pos x="T8" y="T9"/>
                </a:cxn>
              </a:cxnLst>
              <a:rect l="0" t="0" r="r" b="b"/>
              <a:pathLst>
                <a:path w="76" h="58">
                  <a:moveTo>
                    <a:pt x="76" y="32"/>
                  </a:moveTo>
                  <a:lnTo>
                    <a:pt x="13" y="0"/>
                  </a:lnTo>
                  <a:lnTo>
                    <a:pt x="0" y="28"/>
                  </a:lnTo>
                  <a:lnTo>
                    <a:pt x="63" y="58"/>
                  </a:lnTo>
                  <a:lnTo>
                    <a:pt x="76" y="32"/>
                  </a:lnTo>
                  <a:close/>
                </a:path>
              </a:pathLst>
            </a:custGeom>
            <a:solidFill>
              <a:srgbClr val="FF1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60"/>
            <p:cNvSpPr>
              <a:spLocks/>
            </p:cNvSpPr>
            <p:nvPr/>
          </p:nvSpPr>
          <p:spPr bwMode="auto">
            <a:xfrm>
              <a:off x="6529" y="213"/>
              <a:ext cx="46" cy="43"/>
            </a:xfrm>
            <a:custGeom>
              <a:avLst/>
              <a:gdLst>
                <a:gd name="T0" fmla="*/ 46 w 46"/>
                <a:gd name="T1" fmla="*/ 17 h 43"/>
                <a:gd name="T2" fmla="*/ 15 w 46"/>
                <a:gd name="T3" fmla="*/ 0 h 43"/>
                <a:gd name="T4" fmla="*/ 0 w 46"/>
                <a:gd name="T5" fmla="*/ 28 h 43"/>
                <a:gd name="T6" fmla="*/ 33 w 46"/>
                <a:gd name="T7" fmla="*/ 43 h 43"/>
                <a:gd name="T8" fmla="*/ 46 w 46"/>
                <a:gd name="T9" fmla="*/ 17 h 43"/>
              </a:gdLst>
              <a:ahLst/>
              <a:cxnLst>
                <a:cxn ang="0">
                  <a:pos x="T0" y="T1"/>
                </a:cxn>
                <a:cxn ang="0">
                  <a:pos x="T2" y="T3"/>
                </a:cxn>
                <a:cxn ang="0">
                  <a:pos x="T4" y="T5"/>
                </a:cxn>
                <a:cxn ang="0">
                  <a:pos x="T6" y="T7"/>
                </a:cxn>
                <a:cxn ang="0">
                  <a:pos x="T8" y="T9"/>
                </a:cxn>
              </a:cxnLst>
              <a:rect l="0" t="0" r="r" b="b"/>
              <a:pathLst>
                <a:path w="46" h="43">
                  <a:moveTo>
                    <a:pt x="46" y="17"/>
                  </a:moveTo>
                  <a:lnTo>
                    <a:pt x="15" y="0"/>
                  </a:lnTo>
                  <a:lnTo>
                    <a:pt x="0" y="28"/>
                  </a:lnTo>
                  <a:lnTo>
                    <a:pt x="33" y="43"/>
                  </a:lnTo>
                  <a:lnTo>
                    <a:pt x="46" y="17"/>
                  </a:lnTo>
                  <a:close/>
                </a:path>
              </a:pathLst>
            </a:custGeom>
            <a:solidFill>
              <a:srgbClr val="FF4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61"/>
            <p:cNvSpPr>
              <a:spLocks/>
            </p:cNvSpPr>
            <p:nvPr/>
          </p:nvSpPr>
          <p:spPr bwMode="auto">
            <a:xfrm>
              <a:off x="6335" y="245"/>
              <a:ext cx="224" cy="410"/>
            </a:xfrm>
            <a:custGeom>
              <a:avLst/>
              <a:gdLst>
                <a:gd name="T0" fmla="*/ 224 w 224"/>
                <a:gd name="T1" fmla="*/ 17 h 410"/>
                <a:gd name="T2" fmla="*/ 192 w 224"/>
                <a:gd name="T3" fmla="*/ 0 h 410"/>
                <a:gd name="T4" fmla="*/ 0 w 224"/>
                <a:gd name="T5" fmla="*/ 393 h 410"/>
                <a:gd name="T6" fmla="*/ 33 w 224"/>
                <a:gd name="T7" fmla="*/ 410 h 410"/>
                <a:gd name="T8" fmla="*/ 224 w 224"/>
                <a:gd name="T9" fmla="*/ 17 h 410"/>
              </a:gdLst>
              <a:ahLst/>
              <a:cxnLst>
                <a:cxn ang="0">
                  <a:pos x="T0" y="T1"/>
                </a:cxn>
                <a:cxn ang="0">
                  <a:pos x="T2" y="T3"/>
                </a:cxn>
                <a:cxn ang="0">
                  <a:pos x="T4" y="T5"/>
                </a:cxn>
                <a:cxn ang="0">
                  <a:pos x="T6" y="T7"/>
                </a:cxn>
                <a:cxn ang="0">
                  <a:pos x="T8" y="T9"/>
                </a:cxn>
              </a:cxnLst>
              <a:rect l="0" t="0" r="r" b="b"/>
              <a:pathLst>
                <a:path w="224" h="410">
                  <a:moveTo>
                    <a:pt x="224" y="17"/>
                  </a:moveTo>
                  <a:lnTo>
                    <a:pt x="192" y="0"/>
                  </a:lnTo>
                  <a:lnTo>
                    <a:pt x="0" y="393"/>
                  </a:lnTo>
                  <a:lnTo>
                    <a:pt x="33" y="410"/>
                  </a:lnTo>
                  <a:lnTo>
                    <a:pt x="224" y="17"/>
                  </a:lnTo>
                  <a:close/>
                </a:path>
              </a:pathLst>
            </a:custGeom>
            <a:solidFill>
              <a:srgbClr val="FC9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62"/>
            <p:cNvSpPr>
              <a:spLocks/>
            </p:cNvSpPr>
            <p:nvPr/>
          </p:nvSpPr>
          <p:spPr bwMode="auto">
            <a:xfrm>
              <a:off x="6305" y="230"/>
              <a:ext cx="224" cy="410"/>
            </a:xfrm>
            <a:custGeom>
              <a:avLst/>
              <a:gdLst>
                <a:gd name="T0" fmla="*/ 224 w 224"/>
                <a:gd name="T1" fmla="*/ 17 h 410"/>
                <a:gd name="T2" fmla="*/ 192 w 224"/>
                <a:gd name="T3" fmla="*/ 0 h 410"/>
                <a:gd name="T4" fmla="*/ 0 w 224"/>
                <a:gd name="T5" fmla="*/ 395 h 410"/>
                <a:gd name="T6" fmla="*/ 33 w 224"/>
                <a:gd name="T7" fmla="*/ 410 h 410"/>
                <a:gd name="T8" fmla="*/ 224 w 224"/>
                <a:gd name="T9" fmla="*/ 17 h 410"/>
              </a:gdLst>
              <a:ahLst/>
              <a:cxnLst>
                <a:cxn ang="0">
                  <a:pos x="T0" y="T1"/>
                </a:cxn>
                <a:cxn ang="0">
                  <a:pos x="T2" y="T3"/>
                </a:cxn>
                <a:cxn ang="0">
                  <a:pos x="T4" y="T5"/>
                </a:cxn>
                <a:cxn ang="0">
                  <a:pos x="T6" y="T7"/>
                </a:cxn>
                <a:cxn ang="0">
                  <a:pos x="T8" y="T9"/>
                </a:cxn>
              </a:cxnLst>
              <a:rect l="0" t="0" r="r" b="b"/>
              <a:pathLst>
                <a:path w="224" h="410">
                  <a:moveTo>
                    <a:pt x="224" y="17"/>
                  </a:moveTo>
                  <a:lnTo>
                    <a:pt x="192" y="0"/>
                  </a:lnTo>
                  <a:lnTo>
                    <a:pt x="0" y="395"/>
                  </a:lnTo>
                  <a:lnTo>
                    <a:pt x="33" y="410"/>
                  </a:lnTo>
                  <a:lnTo>
                    <a:pt x="224" y="17"/>
                  </a:lnTo>
                  <a:close/>
                </a:path>
              </a:pathLst>
            </a:custGeom>
            <a:solidFill>
              <a:srgbClr val="F98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63"/>
            <p:cNvSpPr>
              <a:spLocks/>
            </p:cNvSpPr>
            <p:nvPr/>
          </p:nvSpPr>
          <p:spPr bwMode="auto">
            <a:xfrm>
              <a:off x="6495" y="226"/>
              <a:ext cx="67" cy="41"/>
            </a:xfrm>
            <a:custGeom>
              <a:avLst/>
              <a:gdLst>
                <a:gd name="T0" fmla="*/ 67 w 67"/>
                <a:gd name="T1" fmla="*/ 32 h 41"/>
                <a:gd name="T2" fmla="*/ 4 w 67"/>
                <a:gd name="T3" fmla="*/ 0 h 41"/>
                <a:gd name="T4" fmla="*/ 0 w 67"/>
                <a:gd name="T5" fmla="*/ 11 h 41"/>
                <a:gd name="T6" fmla="*/ 62 w 67"/>
                <a:gd name="T7" fmla="*/ 41 h 41"/>
                <a:gd name="T8" fmla="*/ 67 w 67"/>
                <a:gd name="T9" fmla="*/ 32 h 41"/>
              </a:gdLst>
              <a:ahLst/>
              <a:cxnLst>
                <a:cxn ang="0">
                  <a:pos x="T0" y="T1"/>
                </a:cxn>
                <a:cxn ang="0">
                  <a:pos x="T2" y="T3"/>
                </a:cxn>
                <a:cxn ang="0">
                  <a:pos x="T4" y="T5"/>
                </a:cxn>
                <a:cxn ang="0">
                  <a:pos x="T6" y="T7"/>
                </a:cxn>
                <a:cxn ang="0">
                  <a:pos x="T8" y="T9"/>
                </a:cxn>
              </a:cxnLst>
              <a:rect l="0" t="0" r="r" b="b"/>
              <a:pathLst>
                <a:path w="67" h="41">
                  <a:moveTo>
                    <a:pt x="67" y="32"/>
                  </a:moveTo>
                  <a:lnTo>
                    <a:pt x="4" y="0"/>
                  </a:lnTo>
                  <a:lnTo>
                    <a:pt x="0" y="11"/>
                  </a:lnTo>
                  <a:lnTo>
                    <a:pt x="62" y="41"/>
                  </a:lnTo>
                  <a:lnTo>
                    <a:pt x="67" y="3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64"/>
            <p:cNvSpPr>
              <a:spLocks/>
            </p:cNvSpPr>
            <p:nvPr/>
          </p:nvSpPr>
          <p:spPr bwMode="auto">
            <a:xfrm>
              <a:off x="6297" y="625"/>
              <a:ext cx="71" cy="86"/>
            </a:xfrm>
            <a:custGeom>
              <a:avLst/>
              <a:gdLst>
                <a:gd name="T0" fmla="*/ 8 w 71"/>
                <a:gd name="T1" fmla="*/ 0 h 86"/>
                <a:gd name="T2" fmla="*/ 0 w 71"/>
                <a:gd name="T3" fmla="*/ 86 h 86"/>
                <a:gd name="T4" fmla="*/ 71 w 71"/>
                <a:gd name="T5" fmla="*/ 30 h 86"/>
                <a:gd name="T6" fmla="*/ 8 w 71"/>
                <a:gd name="T7" fmla="*/ 0 h 86"/>
              </a:gdLst>
              <a:ahLst/>
              <a:cxnLst>
                <a:cxn ang="0">
                  <a:pos x="T0" y="T1"/>
                </a:cxn>
                <a:cxn ang="0">
                  <a:pos x="T2" y="T3"/>
                </a:cxn>
                <a:cxn ang="0">
                  <a:pos x="T4" y="T5"/>
                </a:cxn>
                <a:cxn ang="0">
                  <a:pos x="T6" y="T7"/>
                </a:cxn>
              </a:cxnLst>
              <a:rect l="0" t="0" r="r" b="b"/>
              <a:pathLst>
                <a:path w="71" h="86">
                  <a:moveTo>
                    <a:pt x="8" y="0"/>
                  </a:moveTo>
                  <a:lnTo>
                    <a:pt x="0" y="86"/>
                  </a:lnTo>
                  <a:lnTo>
                    <a:pt x="71" y="30"/>
                  </a:lnTo>
                  <a:lnTo>
                    <a:pt x="8" y="0"/>
                  </a:lnTo>
                  <a:close/>
                </a:path>
              </a:pathLst>
            </a:custGeom>
            <a:solidFill>
              <a:srgbClr val="EDB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65"/>
            <p:cNvSpPr>
              <a:spLocks/>
            </p:cNvSpPr>
            <p:nvPr/>
          </p:nvSpPr>
          <p:spPr bwMode="auto">
            <a:xfrm>
              <a:off x="6297" y="698"/>
              <a:ext cx="10" cy="13"/>
            </a:xfrm>
            <a:custGeom>
              <a:avLst/>
              <a:gdLst>
                <a:gd name="T0" fmla="*/ 0 w 10"/>
                <a:gd name="T1" fmla="*/ 13 h 13"/>
                <a:gd name="T2" fmla="*/ 2 w 10"/>
                <a:gd name="T3" fmla="*/ 0 h 13"/>
                <a:gd name="T4" fmla="*/ 10 w 10"/>
                <a:gd name="T5" fmla="*/ 5 h 13"/>
                <a:gd name="T6" fmla="*/ 0 w 10"/>
                <a:gd name="T7" fmla="*/ 13 h 13"/>
              </a:gdLst>
              <a:ahLst/>
              <a:cxnLst>
                <a:cxn ang="0">
                  <a:pos x="T0" y="T1"/>
                </a:cxn>
                <a:cxn ang="0">
                  <a:pos x="T2" y="T3"/>
                </a:cxn>
                <a:cxn ang="0">
                  <a:pos x="T4" y="T5"/>
                </a:cxn>
                <a:cxn ang="0">
                  <a:pos x="T6" y="T7"/>
                </a:cxn>
              </a:cxnLst>
              <a:rect l="0" t="0" r="r" b="b"/>
              <a:pathLst>
                <a:path w="10" h="13">
                  <a:moveTo>
                    <a:pt x="0" y="13"/>
                  </a:moveTo>
                  <a:lnTo>
                    <a:pt x="2" y="0"/>
                  </a:lnTo>
                  <a:lnTo>
                    <a:pt x="10" y="5"/>
                  </a:lnTo>
                  <a:lnTo>
                    <a:pt x="0" y="1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180</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ea typeface="ＭＳ Ｐゴシック" charset="0"/>
                <a:cs typeface="Lato" panose="020F0502020204030203" pitchFamily="34" charset="0"/>
                <a:sym typeface="Source Sans Pro Bold" charset="0"/>
              </a:rPr>
              <a:t>Flat</a:t>
            </a:r>
            <a:r>
              <a:rPr lang="id-ID" sz="3200" spc="-150">
                <a:latin typeface="+mj-lt"/>
                <a:ea typeface="ＭＳ Ｐゴシック" charset="0"/>
                <a:cs typeface="Lato" panose="020F0502020204030203" pitchFamily="34" charset="0"/>
                <a:sym typeface="Source Sans Pro Bold" charset="0"/>
              </a:rPr>
              <a:t> </a:t>
            </a:r>
            <a:r>
              <a:rPr lang="id-ID" sz="3200" spc="-150">
                <a:ea typeface="ＭＳ Ｐゴシック" charset="0"/>
                <a:cs typeface="Lato" panose="020F0502020204030203" pitchFamily="34" charset="0"/>
                <a:sym typeface="Source Sans Pro Bold" charset="0"/>
              </a:rPr>
              <a:t>Concept</a:t>
            </a:r>
            <a:endParaRPr lang="en-US" sz="3200" spc="-150">
              <a:ea typeface="ＭＳ Ｐゴシック" charset="0"/>
              <a:cs typeface="Lato" panose="020F0502020204030203" pitchFamily="34" charset="0"/>
              <a:sym typeface="Source Sans Pro Bold" charset="0"/>
            </a:endParaRPr>
          </a:p>
        </p:txBody>
      </p:sp>
      <p:sp>
        <p:nvSpPr>
          <p:cNvPr id="15" name="Text Placeholder 5"/>
          <p:cNvSpPr txBox="1">
            <a:spLocks/>
          </p:cNvSpPr>
          <p:nvPr/>
        </p:nvSpPr>
        <p:spPr>
          <a:xfrm>
            <a:off x="417444" y="1035036"/>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p>
        </p:txBody>
      </p:sp>
      <p:sp>
        <p:nvSpPr>
          <p:cNvPr id="177" name="Freeform 176"/>
          <p:cNvSpPr>
            <a:spLocks noEditPoints="1"/>
          </p:cNvSpPr>
          <p:nvPr/>
        </p:nvSpPr>
        <p:spPr bwMode="auto">
          <a:xfrm>
            <a:off x="8149351" y="4647191"/>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96"/>
          <p:cNvSpPr>
            <a:spLocks noEditPoints="1"/>
          </p:cNvSpPr>
          <p:nvPr/>
        </p:nvSpPr>
        <p:spPr bwMode="auto">
          <a:xfrm>
            <a:off x="8743513" y="1890293"/>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9" name="Freeform 862"/>
          <p:cNvSpPr>
            <a:spLocks noEditPoints="1"/>
          </p:cNvSpPr>
          <p:nvPr/>
        </p:nvSpPr>
        <p:spPr bwMode="auto">
          <a:xfrm>
            <a:off x="7153427" y="3080605"/>
            <a:ext cx="489188"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80" name="Group 179"/>
          <p:cNvGrpSpPr/>
          <p:nvPr/>
        </p:nvGrpSpPr>
        <p:grpSpPr>
          <a:xfrm>
            <a:off x="8938418" y="4452205"/>
            <a:ext cx="2167379" cy="901761"/>
            <a:chOff x="9543388" y="4717289"/>
            <a:chExt cx="2167379" cy="901761"/>
          </a:xfrm>
        </p:grpSpPr>
        <p:sp>
          <p:nvSpPr>
            <p:cNvPr id="181" name="TextBox 180"/>
            <p:cNvSpPr txBox="1"/>
            <p:nvPr/>
          </p:nvSpPr>
          <p:spPr>
            <a:xfrm>
              <a:off x="9543388" y="4717289"/>
              <a:ext cx="1237839" cy="338554"/>
            </a:xfrm>
            <a:prstGeom prst="rect">
              <a:avLst/>
            </a:prstGeom>
            <a:noFill/>
          </p:spPr>
          <p:txBody>
            <a:bodyPr wrap="none" rtlCol="0">
              <a:spAutoFit/>
            </a:bodyPr>
            <a:lstStyle/>
            <a:p>
              <a:r>
                <a:rPr lang="id-ID" sz="1600" b="1">
                  <a:solidFill>
                    <a:schemeClr val="bg1"/>
                  </a:solidFill>
                  <a:latin typeface="+mj-lt"/>
                </a:rPr>
                <a:t>Concept 01</a:t>
              </a:r>
              <a:endParaRPr lang="id-ID" sz="1600" b="1" dirty="0">
                <a:solidFill>
                  <a:schemeClr val="bg1"/>
                </a:solidFill>
                <a:latin typeface="+mj-lt"/>
              </a:endParaRPr>
            </a:p>
          </p:txBody>
        </p:sp>
        <p:sp>
          <p:nvSpPr>
            <p:cNvPr id="182" name="Rectangle 181"/>
            <p:cNvSpPr/>
            <p:nvPr/>
          </p:nvSpPr>
          <p:spPr>
            <a:xfrm>
              <a:off x="9543388" y="4972719"/>
              <a:ext cx="2167379" cy="646331"/>
            </a:xfrm>
            <a:prstGeom prst="rect">
              <a:avLst/>
            </a:prstGeom>
          </p:spPr>
          <p:txBody>
            <a:bodyPr wrap="square">
              <a:spAutoFit/>
            </a:bodyPr>
            <a:lstStyle/>
            <a:p>
              <a:r>
                <a:rPr lang="id-ID" sz="1200" dirty="0">
                  <a:solidFill>
                    <a:schemeClr val="bg1"/>
                  </a:solidFill>
                </a:rPr>
                <a:t>Suitable for all categories business and personal presentation</a:t>
              </a:r>
            </a:p>
          </p:txBody>
        </p:sp>
      </p:grpSp>
      <p:grpSp>
        <p:nvGrpSpPr>
          <p:cNvPr id="183" name="Group 182"/>
          <p:cNvGrpSpPr/>
          <p:nvPr/>
        </p:nvGrpSpPr>
        <p:grpSpPr>
          <a:xfrm>
            <a:off x="7796972" y="2907537"/>
            <a:ext cx="2167379" cy="901761"/>
            <a:chOff x="9543388" y="4717289"/>
            <a:chExt cx="2167379" cy="901761"/>
          </a:xfrm>
        </p:grpSpPr>
        <p:sp>
          <p:nvSpPr>
            <p:cNvPr id="184" name="TextBox 183"/>
            <p:cNvSpPr txBox="1"/>
            <p:nvPr/>
          </p:nvSpPr>
          <p:spPr>
            <a:xfrm>
              <a:off x="9543388" y="4717289"/>
              <a:ext cx="1237839" cy="338554"/>
            </a:xfrm>
            <a:prstGeom prst="rect">
              <a:avLst/>
            </a:prstGeom>
            <a:noFill/>
          </p:spPr>
          <p:txBody>
            <a:bodyPr wrap="none" rtlCol="0">
              <a:spAutoFit/>
            </a:bodyPr>
            <a:lstStyle/>
            <a:p>
              <a:r>
                <a:rPr lang="id-ID" sz="1600" b="1">
                  <a:solidFill>
                    <a:schemeClr val="bg1"/>
                  </a:solidFill>
                  <a:latin typeface="+mj-lt"/>
                </a:rPr>
                <a:t>Concept 02</a:t>
              </a:r>
              <a:endParaRPr lang="id-ID" sz="1600" b="1" dirty="0">
                <a:solidFill>
                  <a:schemeClr val="bg1"/>
                </a:solidFill>
                <a:latin typeface="+mj-lt"/>
              </a:endParaRPr>
            </a:p>
          </p:txBody>
        </p:sp>
        <p:sp>
          <p:nvSpPr>
            <p:cNvPr id="185" name="Rectangle 184"/>
            <p:cNvSpPr/>
            <p:nvPr/>
          </p:nvSpPr>
          <p:spPr>
            <a:xfrm>
              <a:off x="9543388" y="4972719"/>
              <a:ext cx="2167379" cy="646331"/>
            </a:xfrm>
            <a:prstGeom prst="rect">
              <a:avLst/>
            </a:prstGeom>
          </p:spPr>
          <p:txBody>
            <a:bodyPr wrap="square">
              <a:spAutoFit/>
            </a:bodyPr>
            <a:lstStyle/>
            <a:p>
              <a:r>
                <a:rPr lang="id-ID" sz="1200" dirty="0">
                  <a:solidFill>
                    <a:schemeClr val="bg1"/>
                  </a:solidFill>
                </a:rPr>
                <a:t>Suitable for all categories business and personal presentation</a:t>
              </a:r>
            </a:p>
          </p:txBody>
        </p:sp>
      </p:grpSp>
      <p:grpSp>
        <p:nvGrpSpPr>
          <p:cNvPr id="186" name="Group 185"/>
          <p:cNvGrpSpPr/>
          <p:nvPr/>
        </p:nvGrpSpPr>
        <p:grpSpPr>
          <a:xfrm>
            <a:off x="9662172" y="1778794"/>
            <a:ext cx="2167379" cy="901761"/>
            <a:chOff x="9543388" y="4717289"/>
            <a:chExt cx="2167379" cy="901761"/>
          </a:xfrm>
        </p:grpSpPr>
        <p:sp>
          <p:nvSpPr>
            <p:cNvPr id="187" name="TextBox 186"/>
            <p:cNvSpPr txBox="1"/>
            <p:nvPr/>
          </p:nvSpPr>
          <p:spPr>
            <a:xfrm>
              <a:off x="9543388" y="4717289"/>
              <a:ext cx="1237839" cy="338554"/>
            </a:xfrm>
            <a:prstGeom prst="rect">
              <a:avLst/>
            </a:prstGeom>
            <a:noFill/>
          </p:spPr>
          <p:txBody>
            <a:bodyPr wrap="none" rtlCol="0">
              <a:spAutoFit/>
            </a:bodyPr>
            <a:lstStyle/>
            <a:p>
              <a:r>
                <a:rPr lang="id-ID" sz="1600" b="1">
                  <a:solidFill>
                    <a:schemeClr val="bg1"/>
                  </a:solidFill>
                  <a:latin typeface="+mj-lt"/>
                </a:rPr>
                <a:t>Concept 03</a:t>
              </a:r>
              <a:endParaRPr lang="id-ID" sz="1600" b="1" dirty="0">
                <a:solidFill>
                  <a:schemeClr val="bg1"/>
                </a:solidFill>
                <a:latin typeface="+mj-lt"/>
              </a:endParaRPr>
            </a:p>
          </p:txBody>
        </p:sp>
        <p:sp>
          <p:nvSpPr>
            <p:cNvPr id="188" name="Rectangle 187"/>
            <p:cNvSpPr/>
            <p:nvPr/>
          </p:nvSpPr>
          <p:spPr>
            <a:xfrm>
              <a:off x="9543388" y="4972719"/>
              <a:ext cx="2167379" cy="646331"/>
            </a:xfrm>
            <a:prstGeom prst="rect">
              <a:avLst/>
            </a:prstGeom>
          </p:spPr>
          <p:txBody>
            <a:bodyPr wrap="square">
              <a:spAutoFit/>
            </a:bodyPr>
            <a:lstStyle/>
            <a:p>
              <a:r>
                <a:rPr lang="id-ID" sz="1200" dirty="0">
                  <a:solidFill>
                    <a:schemeClr val="bg1"/>
                  </a:solidFill>
                </a:rPr>
                <a:t>Suitable for all categories business and personal presentation</a:t>
              </a:r>
            </a:p>
          </p:txBody>
        </p:sp>
      </p:grpSp>
    </p:spTree>
    <p:extLst>
      <p:ext uri="{BB962C8B-B14F-4D97-AF65-F5344CB8AC3E}">
        <p14:creationId xmlns:p14="http://schemas.microsoft.com/office/powerpoint/2010/main" val="1483569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181</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Rectangle 9"/>
          <p:cNvSpPr>
            <a:spLocks/>
          </p:cNvSpPr>
          <p:nvPr/>
        </p:nvSpPr>
        <p:spPr bwMode="auto">
          <a:xfrm>
            <a:off x="543264" y="555105"/>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ea typeface="ＭＳ Ｐゴシック" charset="0"/>
                <a:cs typeface="Lato" panose="020F0502020204030203" pitchFamily="34" charset="0"/>
                <a:sym typeface="Source Sans Pro Bold" charset="0"/>
              </a:rPr>
              <a:t>Flat</a:t>
            </a:r>
            <a:r>
              <a:rPr lang="id-ID" sz="3200" spc="-150">
                <a:latin typeface="+mj-lt"/>
                <a:ea typeface="ＭＳ Ｐゴシック" charset="0"/>
                <a:cs typeface="Lato" panose="020F0502020204030203" pitchFamily="34" charset="0"/>
                <a:sym typeface="Source Sans Pro Bold" charset="0"/>
              </a:rPr>
              <a:t> </a:t>
            </a:r>
            <a:r>
              <a:rPr lang="id-ID" sz="3200" spc="-150">
                <a:ea typeface="ＭＳ Ｐゴシック" charset="0"/>
                <a:cs typeface="Lato" panose="020F0502020204030203" pitchFamily="34" charset="0"/>
                <a:sym typeface="Source Sans Pro Bold" charset="0"/>
              </a:rPr>
              <a:t>Concept</a:t>
            </a:r>
            <a:endParaRPr lang="en-US" sz="3200" spc="-150">
              <a:ea typeface="ＭＳ Ｐゴシック" charset="0"/>
              <a:cs typeface="Lato" panose="020F0502020204030203" pitchFamily="34" charset="0"/>
              <a:sym typeface="Source Sans Pro Bold" charset="0"/>
            </a:endParaRPr>
          </a:p>
        </p:txBody>
      </p:sp>
      <p:sp>
        <p:nvSpPr>
          <p:cNvPr id="189" name="Rectangle 188"/>
          <p:cNvSpPr/>
          <p:nvPr/>
        </p:nvSpPr>
        <p:spPr>
          <a:xfrm>
            <a:off x="449135" y="957030"/>
            <a:ext cx="4028736" cy="2160591"/>
          </a:xfrm>
          <a:prstGeom prst="rect">
            <a:avLst/>
          </a:prstGeom>
        </p:spPr>
        <p:txBody>
          <a:bodyPr wrap="square">
            <a:spAutoFit/>
          </a:bodyPr>
          <a:lstStyle/>
          <a:p>
            <a:pPr>
              <a:lnSpc>
                <a:spcPct val="120000"/>
              </a:lnSpc>
            </a:pPr>
            <a:r>
              <a:rPr lang="en-US" sz="1400" dirty="0">
                <a:ea typeface="Open Sans Light" panose="020B0306030504020204" pitchFamily="34" charset="0"/>
                <a:cs typeface="Open Sans Light" panose="020B0306030504020204" pitchFamily="34" charset="0"/>
              </a:rPr>
              <a:t>Body text here or </a:t>
            </a:r>
            <a:r>
              <a:rPr lang="en-US" sz="1400" dirty="0" err="1">
                <a:ea typeface="Open Sans Light" panose="020B0306030504020204" pitchFamily="34" charset="0"/>
                <a:cs typeface="Open Sans Light" panose="020B0306030504020204" pitchFamily="34" charset="0"/>
              </a:rPr>
              <a:t>Lorem</a:t>
            </a:r>
            <a:r>
              <a:rPr lang="en-US" sz="1400" dirty="0">
                <a:ea typeface="Open Sans Light" panose="020B0306030504020204" pitchFamily="34" charset="0"/>
                <a:cs typeface="Open Sans Light" panose="020B0306030504020204" pitchFamily="34" charset="0"/>
              </a:rPr>
              <a:t>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is simply dummy text of the printing and typesetting industry. </a:t>
            </a:r>
            <a:r>
              <a:rPr lang="en-US" sz="1400" dirty="0" err="1">
                <a:ea typeface="Open Sans Light" panose="020B0306030504020204" pitchFamily="34" charset="0"/>
                <a:cs typeface="Open Sans Light" panose="020B0306030504020204" pitchFamily="34" charset="0"/>
              </a:rPr>
              <a:t>Lorem</a:t>
            </a:r>
            <a:r>
              <a:rPr lang="en-US" sz="1400" dirty="0">
                <a:ea typeface="Open Sans Light" panose="020B0306030504020204" pitchFamily="34" charset="0"/>
                <a:cs typeface="Open Sans Light" panose="020B0306030504020204" pitchFamily="34" charset="0"/>
              </a:rPr>
              <a:t>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the </a:t>
            </a:r>
            <a:r>
              <a:rPr lang="en-US" sz="1400" dirty="0" err="1">
                <a:ea typeface="Open Sans Light" panose="020B0306030504020204" pitchFamily="34" charset="0"/>
                <a:cs typeface="Open Sans Light" panose="020B0306030504020204" pitchFamily="34" charset="0"/>
              </a:rPr>
              <a:t>1500s</a:t>
            </a:r>
            <a:r>
              <a:rPr lang="en-US" sz="1400" dirty="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nSpc>
                <a:spcPct val="120000"/>
              </a:lnSpc>
            </a:pPr>
            <a:endParaRPr lang="en-US" sz="1400" dirty="0">
              <a:ea typeface="Open Sans Light" panose="020B0306030504020204" pitchFamily="34" charset="0"/>
              <a:cs typeface="Open Sans Light" panose="020B0306030504020204" pitchFamily="34" charset="0"/>
            </a:endParaRPr>
          </a:p>
        </p:txBody>
      </p:sp>
      <p:pic>
        <p:nvPicPr>
          <p:cNvPr id="190" name="Picture 189"/>
          <p:cNvPicPr>
            <a:picLocks noChangeAspect="1"/>
          </p:cNvPicPr>
          <p:nvPr/>
        </p:nvPicPr>
        <p:blipFill>
          <a:blip r:embed="rId3"/>
          <a:stretch>
            <a:fillRect/>
          </a:stretch>
        </p:blipFill>
        <p:spPr>
          <a:xfrm>
            <a:off x="4598504" y="1213994"/>
            <a:ext cx="5395544" cy="4510675"/>
          </a:xfrm>
          <a:prstGeom prst="rect">
            <a:avLst/>
          </a:prstGeom>
        </p:spPr>
      </p:pic>
      <p:grpSp>
        <p:nvGrpSpPr>
          <p:cNvPr id="191" name="Group 190"/>
          <p:cNvGrpSpPr/>
          <p:nvPr/>
        </p:nvGrpSpPr>
        <p:grpSpPr>
          <a:xfrm>
            <a:off x="8061767" y="4017189"/>
            <a:ext cx="2167379" cy="901761"/>
            <a:chOff x="9543388" y="4717289"/>
            <a:chExt cx="2167379" cy="901761"/>
          </a:xfrm>
        </p:grpSpPr>
        <p:sp>
          <p:nvSpPr>
            <p:cNvPr id="192" name="TextBox 191"/>
            <p:cNvSpPr txBox="1"/>
            <p:nvPr/>
          </p:nvSpPr>
          <p:spPr>
            <a:xfrm>
              <a:off x="9543388" y="4717289"/>
              <a:ext cx="1040670" cy="338554"/>
            </a:xfrm>
            <a:prstGeom prst="rect">
              <a:avLst/>
            </a:prstGeom>
            <a:noFill/>
          </p:spPr>
          <p:txBody>
            <a:bodyPr wrap="none" rtlCol="0">
              <a:spAutoFit/>
            </a:bodyPr>
            <a:lstStyle/>
            <a:p>
              <a:r>
                <a:rPr lang="id-ID" sz="1600" b="1">
                  <a:latin typeface="+mj-lt"/>
                </a:rPr>
                <a:t>Media 01</a:t>
              </a:r>
              <a:endParaRPr lang="id-ID" sz="1600" b="1" dirty="0">
                <a:latin typeface="+mj-lt"/>
              </a:endParaRPr>
            </a:p>
          </p:txBody>
        </p:sp>
        <p:sp>
          <p:nvSpPr>
            <p:cNvPr id="193" name="Rectangle 192"/>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194" name="Group 193"/>
          <p:cNvGrpSpPr/>
          <p:nvPr/>
        </p:nvGrpSpPr>
        <p:grpSpPr>
          <a:xfrm>
            <a:off x="2991802" y="4157990"/>
            <a:ext cx="2167379" cy="875587"/>
            <a:chOff x="9543388" y="4743463"/>
            <a:chExt cx="2167379" cy="875587"/>
          </a:xfrm>
        </p:grpSpPr>
        <p:sp>
          <p:nvSpPr>
            <p:cNvPr id="195" name="TextBox 194"/>
            <p:cNvSpPr txBox="1"/>
            <p:nvPr/>
          </p:nvSpPr>
          <p:spPr>
            <a:xfrm>
              <a:off x="10670096" y="4743463"/>
              <a:ext cx="1040671" cy="338554"/>
            </a:xfrm>
            <a:prstGeom prst="rect">
              <a:avLst/>
            </a:prstGeom>
            <a:noFill/>
          </p:spPr>
          <p:txBody>
            <a:bodyPr wrap="none" rtlCol="0">
              <a:spAutoFit/>
            </a:bodyPr>
            <a:lstStyle/>
            <a:p>
              <a:pPr algn="r"/>
              <a:r>
                <a:rPr lang="id-ID" sz="1600" b="1">
                  <a:latin typeface="+mj-lt"/>
                </a:rPr>
                <a:t>Media 02</a:t>
              </a:r>
              <a:endParaRPr lang="id-ID" sz="1600" b="1" dirty="0">
                <a:latin typeface="+mj-lt"/>
              </a:endParaRPr>
            </a:p>
          </p:txBody>
        </p:sp>
        <p:sp>
          <p:nvSpPr>
            <p:cNvPr id="196" name="Rectangle 195"/>
            <p:cNvSpPr/>
            <p:nvPr/>
          </p:nvSpPr>
          <p:spPr>
            <a:xfrm>
              <a:off x="9543388" y="4972719"/>
              <a:ext cx="2167379" cy="646331"/>
            </a:xfrm>
            <a:prstGeom prst="rect">
              <a:avLst/>
            </a:prstGeom>
          </p:spPr>
          <p:txBody>
            <a:bodyPr wrap="square">
              <a:spAutoFit/>
            </a:bodyPr>
            <a:lstStyle/>
            <a:p>
              <a:pPr algn="r"/>
              <a:r>
                <a:rPr lang="id-ID" sz="1200" dirty="0"/>
                <a:t>Suitable for all categories business and personal presentation</a:t>
              </a:r>
            </a:p>
          </p:txBody>
        </p:sp>
      </p:grpSp>
      <p:grpSp>
        <p:nvGrpSpPr>
          <p:cNvPr id="197" name="Group 196"/>
          <p:cNvGrpSpPr/>
          <p:nvPr/>
        </p:nvGrpSpPr>
        <p:grpSpPr>
          <a:xfrm>
            <a:off x="5562689" y="5791638"/>
            <a:ext cx="2167379" cy="902057"/>
            <a:chOff x="9543388" y="4716993"/>
            <a:chExt cx="2167379" cy="902057"/>
          </a:xfrm>
        </p:grpSpPr>
        <p:sp>
          <p:nvSpPr>
            <p:cNvPr id="198" name="TextBox 197"/>
            <p:cNvSpPr txBox="1"/>
            <p:nvPr/>
          </p:nvSpPr>
          <p:spPr>
            <a:xfrm>
              <a:off x="10106742" y="4716993"/>
              <a:ext cx="1040670" cy="338554"/>
            </a:xfrm>
            <a:prstGeom prst="rect">
              <a:avLst/>
            </a:prstGeom>
            <a:noFill/>
          </p:spPr>
          <p:txBody>
            <a:bodyPr wrap="none" rtlCol="0">
              <a:spAutoFit/>
            </a:bodyPr>
            <a:lstStyle/>
            <a:p>
              <a:pPr algn="ctr"/>
              <a:r>
                <a:rPr lang="id-ID" sz="1600" b="1">
                  <a:latin typeface="+mj-lt"/>
                </a:rPr>
                <a:t>Media 03</a:t>
              </a:r>
              <a:endParaRPr lang="id-ID" sz="1600" b="1" dirty="0">
                <a:latin typeface="+mj-lt"/>
              </a:endParaRPr>
            </a:p>
          </p:txBody>
        </p:sp>
        <p:sp>
          <p:nvSpPr>
            <p:cNvPr id="199" name="Rectangle 198"/>
            <p:cNvSpPr/>
            <p:nvPr/>
          </p:nvSpPr>
          <p:spPr>
            <a:xfrm>
              <a:off x="9543388" y="4972719"/>
              <a:ext cx="2167379" cy="646331"/>
            </a:xfrm>
            <a:prstGeom prst="rect">
              <a:avLst/>
            </a:prstGeom>
          </p:spPr>
          <p:txBody>
            <a:bodyPr wrap="square">
              <a:spAutoFit/>
            </a:bodyPr>
            <a:lstStyle/>
            <a:p>
              <a:pPr algn="ctr"/>
              <a:r>
                <a:rPr lang="id-ID" sz="1200" dirty="0"/>
                <a:t>Suitable for all categories business and personal presentation</a:t>
              </a:r>
            </a:p>
          </p:txBody>
        </p:sp>
      </p:grpSp>
    </p:spTree>
    <p:extLst>
      <p:ext uri="{BB962C8B-B14F-4D97-AF65-F5344CB8AC3E}">
        <p14:creationId xmlns:p14="http://schemas.microsoft.com/office/powerpoint/2010/main" val="3535683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89"/>
                                        </p:tgtEl>
                                        <p:attrNameLst>
                                          <p:attrName>style.visibility</p:attrName>
                                        </p:attrNameLst>
                                      </p:cBhvr>
                                      <p:to>
                                        <p:strVal val="visible"/>
                                      </p:to>
                                    </p:set>
                                    <p:animEffect transition="in" filter="wipe(up)">
                                      <p:cBhvr>
                                        <p:cTn id="12"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9"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182</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160" name="Group 159"/>
          <p:cNvGrpSpPr/>
          <p:nvPr/>
        </p:nvGrpSpPr>
        <p:grpSpPr>
          <a:xfrm>
            <a:off x="913714" y="2170601"/>
            <a:ext cx="10350502" cy="3376614"/>
            <a:chOff x="920752" y="1865497"/>
            <a:chExt cx="10350502" cy="3376614"/>
          </a:xfrm>
        </p:grpSpPr>
        <p:sp>
          <p:nvSpPr>
            <p:cNvPr id="161" name="Freeform 5"/>
            <p:cNvSpPr>
              <a:spLocks/>
            </p:cNvSpPr>
            <p:nvPr/>
          </p:nvSpPr>
          <p:spPr bwMode="auto">
            <a:xfrm>
              <a:off x="7246941" y="2544947"/>
              <a:ext cx="601663" cy="384175"/>
            </a:xfrm>
            <a:custGeom>
              <a:avLst/>
              <a:gdLst>
                <a:gd name="T0" fmla="*/ 152 w 160"/>
                <a:gd name="T1" fmla="*/ 0 h 102"/>
                <a:gd name="T2" fmla="*/ 160 w 160"/>
                <a:gd name="T3" fmla="*/ 8 h 102"/>
                <a:gd name="T4" fmla="*/ 160 w 160"/>
                <a:gd name="T5" fmla="*/ 94 h 102"/>
                <a:gd name="T6" fmla="*/ 152 w 160"/>
                <a:gd name="T7" fmla="*/ 102 h 102"/>
                <a:gd name="T8" fmla="*/ 38 w 160"/>
                <a:gd name="T9" fmla="*/ 102 h 102"/>
                <a:gd name="T10" fmla="*/ 26 w 160"/>
                <a:gd name="T11" fmla="*/ 95 h 102"/>
                <a:gd name="T12" fmla="*/ 2 w 160"/>
                <a:gd name="T13" fmla="*/ 58 h 102"/>
                <a:gd name="T14" fmla="*/ 2 w 160"/>
                <a:gd name="T15" fmla="*/ 44 h 102"/>
                <a:gd name="T16" fmla="*/ 26 w 160"/>
                <a:gd name="T17" fmla="*/ 7 h 102"/>
                <a:gd name="T18" fmla="*/ 38 w 160"/>
                <a:gd name="T19" fmla="*/ 0 h 102"/>
                <a:gd name="T20" fmla="*/ 152 w 160"/>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102">
                  <a:moveTo>
                    <a:pt x="152" y="0"/>
                  </a:moveTo>
                  <a:cubicBezTo>
                    <a:pt x="156" y="0"/>
                    <a:pt x="160" y="4"/>
                    <a:pt x="160" y="8"/>
                  </a:cubicBezTo>
                  <a:cubicBezTo>
                    <a:pt x="160" y="94"/>
                    <a:pt x="160" y="94"/>
                    <a:pt x="160" y="94"/>
                  </a:cubicBezTo>
                  <a:cubicBezTo>
                    <a:pt x="160" y="98"/>
                    <a:pt x="156" y="102"/>
                    <a:pt x="152" y="102"/>
                  </a:cubicBezTo>
                  <a:cubicBezTo>
                    <a:pt x="38" y="102"/>
                    <a:pt x="38" y="102"/>
                    <a:pt x="38" y="102"/>
                  </a:cubicBezTo>
                  <a:cubicBezTo>
                    <a:pt x="34" y="102"/>
                    <a:pt x="28" y="99"/>
                    <a:pt x="26" y="95"/>
                  </a:cubicBezTo>
                  <a:cubicBezTo>
                    <a:pt x="2" y="58"/>
                    <a:pt x="2" y="58"/>
                    <a:pt x="2" y="58"/>
                  </a:cubicBezTo>
                  <a:cubicBezTo>
                    <a:pt x="0" y="54"/>
                    <a:pt x="0" y="48"/>
                    <a:pt x="2" y="44"/>
                  </a:cubicBezTo>
                  <a:cubicBezTo>
                    <a:pt x="26" y="7"/>
                    <a:pt x="26" y="7"/>
                    <a:pt x="26" y="7"/>
                  </a:cubicBezTo>
                  <a:cubicBezTo>
                    <a:pt x="28" y="3"/>
                    <a:pt x="34" y="0"/>
                    <a:pt x="38" y="0"/>
                  </a:cubicBezTo>
                  <a:lnTo>
                    <a:pt x="152"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6"/>
            <p:cNvSpPr>
              <a:spLocks/>
            </p:cNvSpPr>
            <p:nvPr/>
          </p:nvSpPr>
          <p:spPr bwMode="auto">
            <a:xfrm>
              <a:off x="7235828" y="2530659"/>
              <a:ext cx="627063" cy="414338"/>
            </a:xfrm>
            <a:custGeom>
              <a:avLst/>
              <a:gdLst>
                <a:gd name="T0" fmla="*/ 155 w 167"/>
                <a:gd name="T1" fmla="*/ 4 h 110"/>
                <a:gd name="T2" fmla="*/ 155 w 167"/>
                <a:gd name="T3" fmla="*/ 8 h 110"/>
                <a:gd name="T4" fmla="*/ 158 w 167"/>
                <a:gd name="T5" fmla="*/ 9 h 110"/>
                <a:gd name="T6" fmla="*/ 159 w 167"/>
                <a:gd name="T7" fmla="*/ 12 h 110"/>
                <a:gd name="T8" fmla="*/ 159 w 167"/>
                <a:gd name="T9" fmla="*/ 98 h 110"/>
                <a:gd name="T10" fmla="*/ 158 w 167"/>
                <a:gd name="T11" fmla="*/ 101 h 110"/>
                <a:gd name="T12" fmla="*/ 155 w 167"/>
                <a:gd name="T13" fmla="*/ 102 h 110"/>
                <a:gd name="T14" fmla="*/ 41 w 167"/>
                <a:gd name="T15" fmla="*/ 102 h 110"/>
                <a:gd name="T16" fmla="*/ 36 w 167"/>
                <a:gd name="T17" fmla="*/ 101 h 110"/>
                <a:gd name="T18" fmla="*/ 32 w 167"/>
                <a:gd name="T19" fmla="*/ 97 h 110"/>
                <a:gd name="T20" fmla="*/ 32 w 167"/>
                <a:gd name="T21" fmla="*/ 97 h 110"/>
                <a:gd name="T22" fmla="*/ 8 w 167"/>
                <a:gd name="T23" fmla="*/ 60 h 110"/>
                <a:gd name="T24" fmla="*/ 8 w 167"/>
                <a:gd name="T25" fmla="*/ 60 h 110"/>
                <a:gd name="T26" fmla="*/ 7 w 167"/>
                <a:gd name="T27" fmla="*/ 55 h 110"/>
                <a:gd name="T28" fmla="*/ 8 w 167"/>
                <a:gd name="T29" fmla="*/ 50 h 110"/>
                <a:gd name="T30" fmla="*/ 8 w 167"/>
                <a:gd name="T31" fmla="*/ 50 h 110"/>
                <a:gd name="T32" fmla="*/ 32 w 167"/>
                <a:gd name="T33" fmla="*/ 13 h 110"/>
                <a:gd name="T34" fmla="*/ 32 w 167"/>
                <a:gd name="T35" fmla="*/ 13 h 110"/>
                <a:gd name="T36" fmla="*/ 36 w 167"/>
                <a:gd name="T37" fmla="*/ 9 h 110"/>
                <a:gd name="T38" fmla="*/ 41 w 167"/>
                <a:gd name="T39" fmla="*/ 8 h 110"/>
                <a:gd name="T40" fmla="*/ 155 w 167"/>
                <a:gd name="T41" fmla="*/ 8 h 110"/>
                <a:gd name="T42" fmla="*/ 155 w 167"/>
                <a:gd name="T43" fmla="*/ 4 h 110"/>
                <a:gd name="T44" fmla="*/ 155 w 167"/>
                <a:gd name="T45" fmla="*/ 0 h 110"/>
                <a:gd name="T46" fmla="*/ 41 w 167"/>
                <a:gd name="T47" fmla="*/ 0 h 110"/>
                <a:gd name="T48" fmla="*/ 32 w 167"/>
                <a:gd name="T49" fmla="*/ 3 h 110"/>
                <a:gd name="T50" fmla="*/ 26 w 167"/>
                <a:gd name="T51" fmla="*/ 9 h 110"/>
                <a:gd name="T52" fmla="*/ 26 w 167"/>
                <a:gd name="T53" fmla="*/ 9 h 110"/>
                <a:gd name="T54" fmla="*/ 2 w 167"/>
                <a:gd name="T55" fmla="*/ 46 h 110"/>
                <a:gd name="T56" fmla="*/ 2 w 167"/>
                <a:gd name="T57" fmla="*/ 46 h 110"/>
                <a:gd name="T58" fmla="*/ 0 w 167"/>
                <a:gd name="T59" fmla="*/ 55 h 110"/>
                <a:gd name="T60" fmla="*/ 2 w 167"/>
                <a:gd name="T61" fmla="*/ 64 h 110"/>
                <a:gd name="T62" fmla="*/ 2 w 167"/>
                <a:gd name="T63" fmla="*/ 64 h 110"/>
                <a:gd name="T64" fmla="*/ 26 w 167"/>
                <a:gd name="T65" fmla="*/ 101 h 110"/>
                <a:gd name="T66" fmla="*/ 26 w 167"/>
                <a:gd name="T67" fmla="*/ 101 h 110"/>
                <a:gd name="T68" fmla="*/ 32 w 167"/>
                <a:gd name="T69" fmla="*/ 107 h 110"/>
                <a:gd name="T70" fmla="*/ 41 w 167"/>
                <a:gd name="T71" fmla="*/ 110 h 110"/>
                <a:gd name="T72" fmla="*/ 155 w 167"/>
                <a:gd name="T73" fmla="*/ 110 h 110"/>
                <a:gd name="T74" fmla="*/ 167 w 167"/>
                <a:gd name="T75" fmla="*/ 98 h 110"/>
                <a:gd name="T76" fmla="*/ 167 w 167"/>
                <a:gd name="T77" fmla="*/ 12 h 110"/>
                <a:gd name="T78" fmla="*/ 155 w 167"/>
                <a:gd name="T79" fmla="*/ 0 h 110"/>
                <a:gd name="T80" fmla="*/ 155 w 167"/>
                <a:gd name="T8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10">
                  <a:moveTo>
                    <a:pt x="155" y="4"/>
                  </a:moveTo>
                  <a:cubicBezTo>
                    <a:pt x="155" y="8"/>
                    <a:pt x="155" y="8"/>
                    <a:pt x="155" y="8"/>
                  </a:cubicBezTo>
                  <a:cubicBezTo>
                    <a:pt x="156" y="8"/>
                    <a:pt x="157" y="8"/>
                    <a:pt x="158" y="9"/>
                  </a:cubicBezTo>
                  <a:cubicBezTo>
                    <a:pt x="159" y="10"/>
                    <a:pt x="159" y="11"/>
                    <a:pt x="159" y="12"/>
                  </a:cubicBezTo>
                  <a:cubicBezTo>
                    <a:pt x="159" y="98"/>
                    <a:pt x="159" y="98"/>
                    <a:pt x="159" y="98"/>
                  </a:cubicBezTo>
                  <a:cubicBezTo>
                    <a:pt x="159" y="99"/>
                    <a:pt x="159" y="100"/>
                    <a:pt x="158" y="101"/>
                  </a:cubicBezTo>
                  <a:cubicBezTo>
                    <a:pt x="157" y="102"/>
                    <a:pt x="156" y="102"/>
                    <a:pt x="155" y="102"/>
                  </a:cubicBezTo>
                  <a:cubicBezTo>
                    <a:pt x="41" y="102"/>
                    <a:pt x="41" y="102"/>
                    <a:pt x="41" y="102"/>
                  </a:cubicBezTo>
                  <a:cubicBezTo>
                    <a:pt x="40" y="102"/>
                    <a:pt x="38" y="102"/>
                    <a:pt x="36" y="101"/>
                  </a:cubicBezTo>
                  <a:cubicBezTo>
                    <a:pt x="34" y="100"/>
                    <a:pt x="33" y="98"/>
                    <a:pt x="32" y="97"/>
                  </a:cubicBezTo>
                  <a:cubicBezTo>
                    <a:pt x="32" y="97"/>
                    <a:pt x="32" y="97"/>
                    <a:pt x="32" y="97"/>
                  </a:cubicBezTo>
                  <a:cubicBezTo>
                    <a:pt x="8" y="60"/>
                    <a:pt x="8" y="60"/>
                    <a:pt x="8" y="60"/>
                  </a:cubicBezTo>
                  <a:cubicBezTo>
                    <a:pt x="8" y="60"/>
                    <a:pt x="8" y="60"/>
                    <a:pt x="8" y="60"/>
                  </a:cubicBezTo>
                  <a:cubicBezTo>
                    <a:pt x="8" y="59"/>
                    <a:pt x="7" y="57"/>
                    <a:pt x="7" y="55"/>
                  </a:cubicBezTo>
                  <a:cubicBezTo>
                    <a:pt x="7" y="53"/>
                    <a:pt x="8" y="51"/>
                    <a:pt x="8" y="50"/>
                  </a:cubicBezTo>
                  <a:cubicBezTo>
                    <a:pt x="8" y="50"/>
                    <a:pt x="8" y="50"/>
                    <a:pt x="8" y="50"/>
                  </a:cubicBezTo>
                  <a:cubicBezTo>
                    <a:pt x="32" y="13"/>
                    <a:pt x="32" y="13"/>
                    <a:pt x="32" y="13"/>
                  </a:cubicBezTo>
                  <a:cubicBezTo>
                    <a:pt x="32" y="13"/>
                    <a:pt x="32" y="13"/>
                    <a:pt x="32" y="13"/>
                  </a:cubicBezTo>
                  <a:cubicBezTo>
                    <a:pt x="33" y="12"/>
                    <a:pt x="34" y="10"/>
                    <a:pt x="36" y="9"/>
                  </a:cubicBezTo>
                  <a:cubicBezTo>
                    <a:pt x="38" y="8"/>
                    <a:pt x="40" y="8"/>
                    <a:pt x="41" y="8"/>
                  </a:cubicBezTo>
                  <a:cubicBezTo>
                    <a:pt x="155" y="8"/>
                    <a:pt x="155" y="8"/>
                    <a:pt x="155" y="8"/>
                  </a:cubicBezTo>
                  <a:cubicBezTo>
                    <a:pt x="155" y="4"/>
                    <a:pt x="155" y="4"/>
                    <a:pt x="155" y="4"/>
                  </a:cubicBezTo>
                  <a:cubicBezTo>
                    <a:pt x="155" y="0"/>
                    <a:pt x="155" y="0"/>
                    <a:pt x="155" y="0"/>
                  </a:cubicBezTo>
                  <a:cubicBezTo>
                    <a:pt x="41" y="0"/>
                    <a:pt x="41" y="0"/>
                    <a:pt x="41" y="0"/>
                  </a:cubicBezTo>
                  <a:cubicBezTo>
                    <a:pt x="38" y="0"/>
                    <a:pt x="35" y="1"/>
                    <a:pt x="32" y="3"/>
                  </a:cubicBezTo>
                  <a:cubicBezTo>
                    <a:pt x="30" y="4"/>
                    <a:pt x="27" y="6"/>
                    <a:pt x="26" y="9"/>
                  </a:cubicBezTo>
                  <a:cubicBezTo>
                    <a:pt x="26" y="9"/>
                    <a:pt x="26" y="9"/>
                    <a:pt x="26" y="9"/>
                  </a:cubicBezTo>
                  <a:cubicBezTo>
                    <a:pt x="2" y="46"/>
                    <a:pt x="2" y="46"/>
                    <a:pt x="2" y="46"/>
                  </a:cubicBezTo>
                  <a:cubicBezTo>
                    <a:pt x="2" y="46"/>
                    <a:pt x="2" y="46"/>
                    <a:pt x="2" y="46"/>
                  </a:cubicBezTo>
                  <a:cubicBezTo>
                    <a:pt x="1" y="49"/>
                    <a:pt x="0" y="52"/>
                    <a:pt x="0" y="55"/>
                  </a:cubicBezTo>
                  <a:cubicBezTo>
                    <a:pt x="0" y="58"/>
                    <a:pt x="1" y="61"/>
                    <a:pt x="2" y="64"/>
                  </a:cubicBezTo>
                  <a:cubicBezTo>
                    <a:pt x="2" y="64"/>
                    <a:pt x="2" y="64"/>
                    <a:pt x="2" y="64"/>
                  </a:cubicBezTo>
                  <a:cubicBezTo>
                    <a:pt x="26" y="101"/>
                    <a:pt x="26" y="101"/>
                    <a:pt x="26" y="101"/>
                  </a:cubicBezTo>
                  <a:cubicBezTo>
                    <a:pt x="26" y="101"/>
                    <a:pt x="26" y="101"/>
                    <a:pt x="26" y="101"/>
                  </a:cubicBezTo>
                  <a:cubicBezTo>
                    <a:pt x="27" y="104"/>
                    <a:pt x="30" y="106"/>
                    <a:pt x="32" y="107"/>
                  </a:cubicBezTo>
                  <a:cubicBezTo>
                    <a:pt x="35" y="109"/>
                    <a:pt x="38" y="110"/>
                    <a:pt x="41" y="110"/>
                  </a:cubicBezTo>
                  <a:cubicBezTo>
                    <a:pt x="155" y="110"/>
                    <a:pt x="155" y="110"/>
                    <a:pt x="155" y="110"/>
                  </a:cubicBezTo>
                  <a:cubicBezTo>
                    <a:pt x="161" y="110"/>
                    <a:pt x="167" y="104"/>
                    <a:pt x="167" y="98"/>
                  </a:cubicBezTo>
                  <a:cubicBezTo>
                    <a:pt x="167" y="12"/>
                    <a:pt x="167" y="12"/>
                    <a:pt x="167" y="12"/>
                  </a:cubicBezTo>
                  <a:cubicBezTo>
                    <a:pt x="167" y="6"/>
                    <a:pt x="161" y="0"/>
                    <a:pt x="155" y="0"/>
                  </a:cubicBezTo>
                  <a:lnTo>
                    <a:pt x="155"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7"/>
            <p:cNvSpPr>
              <a:spLocks/>
            </p:cNvSpPr>
            <p:nvPr/>
          </p:nvSpPr>
          <p:spPr bwMode="auto">
            <a:xfrm>
              <a:off x="7321553" y="2673535"/>
              <a:ext cx="128588" cy="128588"/>
            </a:xfrm>
            <a:custGeom>
              <a:avLst/>
              <a:gdLst>
                <a:gd name="T0" fmla="*/ 17 w 34"/>
                <a:gd name="T1" fmla="*/ 4 h 34"/>
                <a:gd name="T2" fmla="*/ 17 w 34"/>
                <a:gd name="T3" fmla="*/ 8 h 34"/>
                <a:gd name="T4" fmla="*/ 26 w 34"/>
                <a:gd name="T5" fmla="*/ 17 h 34"/>
                <a:gd name="T6" fmla="*/ 17 w 34"/>
                <a:gd name="T7" fmla="*/ 26 h 34"/>
                <a:gd name="T8" fmla="*/ 8 w 34"/>
                <a:gd name="T9" fmla="*/ 17 h 34"/>
                <a:gd name="T10" fmla="*/ 17 w 34"/>
                <a:gd name="T11" fmla="*/ 8 h 34"/>
                <a:gd name="T12" fmla="*/ 17 w 34"/>
                <a:gd name="T13" fmla="*/ 4 h 34"/>
                <a:gd name="T14" fmla="*/ 17 w 34"/>
                <a:gd name="T15" fmla="*/ 0 h 34"/>
                <a:gd name="T16" fmla="*/ 0 w 34"/>
                <a:gd name="T17" fmla="*/ 17 h 34"/>
                <a:gd name="T18" fmla="*/ 17 w 34"/>
                <a:gd name="T19" fmla="*/ 34 h 34"/>
                <a:gd name="T20" fmla="*/ 34 w 34"/>
                <a:gd name="T21" fmla="*/ 17 h 34"/>
                <a:gd name="T22" fmla="*/ 17 w 34"/>
                <a:gd name="T23" fmla="*/ 0 h 34"/>
                <a:gd name="T24" fmla="*/ 17 w 34"/>
                <a:gd name="T2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7" y="4"/>
                  </a:moveTo>
                  <a:cubicBezTo>
                    <a:pt x="17" y="8"/>
                    <a:pt x="17" y="8"/>
                    <a:pt x="17" y="8"/>
                  </a:cubicBezTo>
                  <a:cubicBezTo>
                    <a:pt x="22" y="8"/>
                    <a:pt x="26" y="12"/>
                    <a:pt x="26" y="17"/>
                  </a:cubicBezTo>
                  <a:cubicBezTo>
                    <a:pt x="26" y="22"/>
                    <a:pt x="22" y="26"/>
                    <a:pt x="17" y="26"/>
                  </a:cubicBezTo>
                  <a:cubicBezTo>
                    <a:pt x="12" y="26"/>
                    <a:pt x="8" y="22"/>
                    <a:pt x="8" y="17"/>
                  </a:cubicBezTo>
                  <a:cubicBezTo>
                    <a:pt x="8" y="12"/>
                    <a:pt x="12" y="8"/>
                    <a:pt x="17" y="8"/>
                  </a:cubicBezTo>
                  <a:cubicBezTo>
                    <a:pt x="17" y="4"/>
                    <a:pt x="17" y="4"/>
                    <a:pt x="17" y="4"/>
                  </a:cubicBezTo>
                  <a:cubicBezTo>
                    <a:pt x="17" y="0"/>
                    <a:pt x="17" y="0"/>
                    <a:pt x="17" y="0"/>
                  </a:cubicBezTo>
                  <a:cubicBezTo>
                    <a:pt x="8" y="0"/>
                    <a:pt x="0" y="8"/>
                    <a:pt x="0" y="17"/>
                  </a:cubicBezTo>
                  <a:cubicBezTo>
                    <a:pt x="0" y="26"/>
                    <a:pt x="8" y="34"/>
                    <a:pt x="17" y="34"/>
                  </a:cubicBezTo>
                  <a:cubicBezTo>
                    <a:pt x="26" y="34"/>
                    <a:pt x="34" y="26"/>
                    <a:pt x="34" y="17"/>
                  </a:cubicBezTo>
                  <a:cubicBezTo>
                    <a:pt x="34" y="8"/>
                    <a:pt x="26" y="0"/>
                    <a:pt x="17" y="0"/>
                  </a:cubicBezTo>
                  <a:lnTo>
                    <a:pt x="17"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8"/>
            <p:cNvSpPr>
              <a:spLocks/>
            </p:cNvSpPr>
            <p:nvPr/>
          </p:nvSpPr>
          <p:spPr bwMode="auto">
            <a:xfrm>
              <a:off x="6845303" y="2722747"/>
              <a:ext cx="555625" cy="30163"/>
            </a:xfrm>
            <a:custGeom>
              <a:avLst/>
              <a:gdLst>
                <a:gd name="T0" fmla="*/ 144 w 148"/>
                <a:gd name="T1" fmla="*/ 0 h 8"/>
                <a:gd name="T2" fmla="*/ 4 w 148"/>
                <a:gd name="T3" fmla="*/ 0 h 8"/>
                <a:gd name="T4" fmla="*/ 0 w 148"/>
                <a:gd name="T5" fmla="*/ 4 h 8"/>
                <a:gd name="T6" fmla="*/ 4 w 148"/>
                <a:gd name="T7" fmla="*/ 8 h 8"/>
                <a:gd name="T8" fmla="*/ 144 w 148"/>
                <a:gd name="T9" fmla="*/ 8 h 8"/>
                <a:gd name="T10" fmla="*/ 148 w 148"/>
                <a:gd name="T11" fmla="*/ 4 h 8"/>
                <a:gd name="T12" fmla="*/ 144 w 14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8" h="8">
                  <a:moveTo>
                    <a:pt x="144" y="0"/>
                  </a:moveTo>
                  <a:cubicBezTo>
                    <a:pt x="4" y="0"/>
                    <a:pt x="4" y="0"/>
                    <a:pt x="4" y="0"/>
                  </a:cubicBezTo>
                  <a:cubicBezTo>
                    <a:pt x="2" y="0"/>
                    <a:pt x="0" y="2"/>
                    <a:pt x="0" y="4"/>
                  </a:cubicBezTo>
                  <a:cubicBezTo>
                    <a:pt x="0" y="6"/>
                    <a:pt x="2" y="8"/>
                    <a:pt x="4" y="8"/>
                  </a:cubicBezTo>
                  <a:cubicBezTo>
                    <a:pt x="144" y="8"/>
                    <a:pt x="144" y="8"/>
                    <a:pt x="144" y="8"/>
                  </a:cubicBezTo>
                  <a:cubicBezTo>
                    <a:pt x="146" y="8"/>
                    <a:pt x="148" y="6"/>
                    <a:pt x="148" y="4"/>
                  </a:cubicBezTo>
                  <a:cubicBezTo>
                    <a:pt x="148" y="2"/>
                    <a:pt x="146" y="0"/>
                    <a:pt x="144"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9"/>
            <p:cNvSpPr>
              <a:spLocks/>
            </p:cNvSpPr>
            <p:nvPr/>
          </p:nvSpPr>
          <p:spPr bwMode="auto">
            <a:xfrm>
              <a:off x="6578603" y="2722747"/>
              <a:ext cx="533400" cy="225425"/>
            </a:xfrm>
            <a:custGeom>
              <a:avLst/>
              <a:gdLst>
                <a:gd name="T0" fmla="*/ 75 w 142"/>
                <a:gd name="T1" fmla="*/ 0 h 60"/>
                <a:gd name="T2" fmla="*/ 58 w 142"/>
                <a:gd name="T3" fmla="*/ 17 h 60"/>
                <a:gd name="T4" fmla="*/ 75 w 142"/>
                <a:gd name="T5" fmla="*/ 34 h 60"/>
                <a:gd name="T6" fmla="*/ 126 w 142"/>
                <a:gd name="T7" fmla="*/ 34 h 60"/>
                <a:gd name="T8" fmla="*/ 135 w 142"/>
                <a:gd name="T9" fmla="*/ 43 h 60"/>
                <a:gd name="T10" fmla="*/ 126 w 142"/>
                <a:gd name="T11" fmla="*/ 52 h 60"/>
                <a:gd name="T12" fmla="*/ 4 w 142"/>
                <a:gd name="T13" fmla="*/ 52 h 60"/>
                <a:gd name="T14" fmla="*/ 0 w 142"/>
                <a:gd name="T15" fmla="*/ 56 h 60"/>
                <a:gd name="T16" fmla="*/ 4 w 142"/>
                <a:gd name="T17" fmla="*/ 60 h 60"/>
                <a:gd name="T18" fmla="*/ 126 w 142"/>
                <a:gd name="T19" fmla="*/ 60 h 60"/>
                <a:gd name="T20" fmla="*/ 142 w 142"/>
                <a:gd name="T21" fmla="*/ 43 h 60"/>
                <a:gd name="T22" fmla="*/ 126 w 142"/>
                <a:gd name="T23" fmla="*/ 26 h 60"/>
                <a:gd name="T24" fmla="*/ 75 w 142"/>
                <a:gd name="T25" fmla="*/ 26 h 60"/>
                <a:gd name="T26" fmla="*/ 66 w 142"/>
                <a:gd name="T27" fmla="*/ 17 h 60"/>
                <a:gd name="T28" fmla="*/ 75 w 142"/>
                <a:gd name="T29" fmla="*/ 8 h 60"/>
                <a:gd name="T30" fmla="*/ 79 w 142"/>
                <a:gd name="T31" fmla="*/ 4 h 60"/>
                <a:gd name="T32" fmla="*/ 75 w 142"/>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60">
                  <a:moveTo>
                    <a:pt x="75" y="0"/>
                  </a:moveTo>
                  <a:cubicBezTo>
                    <a:pt x="66" y="0"/>
                    <a:pt x="58" y="8"/>
                    <a:pt x="58" y="17"/>
                  </a:cubicBezTo>
                  <a:cubicBezTo>
                    <a:pt x="58" y="26"/>
                    <a:pt x="66" y="34"/>
                    <a:pt x="75" y="34"/>
                  </a:cubicBezTo>
                  <a:cubicBezTo>
                    <a:pt x="126" y="34"/>
                    <a:pt x="126" y="34"/>
                    <a:pt x="126" y="34"/>
                  </a:cubicBezTo>
                  <a:cubicBezTo>
                    <a:pt x="131" y="34"/>
                    <a:pt x="135" y="38"/>
                    <a:pt x="135" y="43"/>
                  </a:cubicBezTo>
                  <a:cubicBezTo>
                    <a:pt x="135" y="48"/>
                    <a:pt x="131" y="52"/>
                    <a:pt x="126" y="52"/>
                  </a:cubicBezTo>
                  <a:cubicBezTo>
                    <a:pt x="4" y="52"/>
                    <a:pt x="4" y="52"/>
                    <a:pt x="4" y="52"/>
                  </a:cubicBezTo>
                  <a:cubicBezTo>
                    <a:pt x="2" y="52"/>
                    <a:pt x="0" y="54"/>
                    <a:pt x="0" y="56"/>
                  </a:cubicBezTo>
                  <a:cubicBezTo>
                    <a:pt x="0" y="58"/>
                    <a:pt x="2" y="60"/>
                    <a:pt x="4" y="60"/>
                  </a:cubicBezTo>
                  <a:cubicBezTo>
                    <a:pt x="126" y="60"/>
                    <a:pt x="126" y="60"/>
                    <a:pt x="126" y="60"/>
                  </a:cubicBezTo>
                  <a:cubicBezTo>
                    <a:pt x="135" y="60"/>
                    <a:pt x="142" y="52"/>
                    <a:pt x="142" y="43"/>
                  </a:cubicBezTo>
                  <a:cubicBezTo>
                    <a:pt x="142" y="34"/>
                    <a:pt x="135" y="26"/>
                    <a:pt x="126" y="26"/>
                  </a:cubicBezTo>
                  <a:cubicBezTo>
                    <a:pt x="75" y="26"/>
                    <a:pt x="75" y="26"/>
                    <a:pt x="75" y="26"/>
                  </a:cubicBezTo>
                  <a:cubicBezTo>
                    <a:pt x="70" y="26"/>
                    <a:pt x="66" y="22"/>
                    <a:pt x="66" y="17"/>
                  </a:cubicBezTo>
                  <a:cubicBezTo>
                    <a:pt x="66" y="12"/>
                    <a:pt x="70" y="8"/>
                    <a:pt x="75" y="8"/>
                  </a:cubicBezTo>
                  <a:cubicBezTo>
                    <a:pt x="77" y="8"/>
                    <a:pt x="79" y="6"/>
                    <a:pt x="79" y="4"/>
                  </a:cubicBezTo>
                  <a:cubicBezTo>
                    <a:pt x="79" y="2"/>
                    <a:pt x="77" y="0"/>
                    <a:pt x="75" y="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0"/>
            <p:cNvSpPr>
              <a:spLocks/>
            </p:cNvSpPr>
            <p:nvPr/>
          </p:nvSpPr>
          <p:spPr bwMode="auto">
            <a:xfrm>
              <a:off x="3192465" y="3418072"/>
              <a:ext cx="3544888" cy="1639888"/>
            </a:xfrm>
            <a:custGeom>
              <a:avLst/>
              <a:gdLst>
                <a:gd name="T0" fmla="*/ 910 w 944"/>
                <a:gd name="T1" fmla="*/ 0 h 436"/>
                <a:gd name="T2" fmla="*/ 876 w 944"/>
                <a:gd name="T3" fmla="*/ 34 h 436"/>
                <a:gd name="T4" fmla="*/ 876 w 944"/>
                <a:gd name="T5" fmla="*/ 354 h 436"/>
                <a:gd name="T6" fmla="*/ 875 w 944"/>
                <a:gd name="T7" fmla="*/ 360 h 436"/>
                <a:gd name="T8" fmla="*/ 870 w 944"/>
                <a:gd name="T9" fmla="*/ 366 h 436"/>
                <a:gd name="T10" fmla="*/ 862 w 944"/>
                <a:gd name="T11" fmla="*/ 368 h 436"/>
                <a:gd name="T12" fmla="*/ 34 w 944"/>
                <a:gd name="T13" fmla="*/ 368 h 436"/>
                <a:gd name="T14" fmla="*/ 0 w 944"/>
                <a:gd name="T15" fmla="*/ 402 h 436"/>
                <a:gd name="T16" fmla="*/ 34 w 944"/>
                <a:gd name="T17" fmla="*/ 436 h 436"/>
                <a:gd name="T18" fmla="*/ 862 w 944"/>
                <a:gd name="T19" fmla="*/ 436 h 436"/>
                <a:gd name="T20" fmla="*/ 862 w 944"/>
                <a:gd name="T21" fmla="*/ 436 h 436"/>
                <a:gd name="T22" fmla="*/ 894 w 944"/>
                <a:gd name="T23" fmla="*/ 430 h 436"/>
                <a:gd name="T24" fmla="*/ 930 w 944"/>
                <a:gd name="T25" fmla="*/ 400 h 436"/>
                <a:gd name="T26" fmla="*/ 944 w 944"/>
                <a:gd name="T27" fmla="*/ 354 h 436"/>
                <a:gd name="T28" fmla="*/ 944 w 944"/>
                <a:gd name="T29" fmla="*/ 34 h 436"/>
                <a:gd name="T30" fmla="*/ 910 w 944"/>
                <a:gd name="T31"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4" h="436">
                  <a:moveTo>
                    <a:pt x="910" y="0"/>
                  </a:moveTo>
                  <a:cubicBezTo>
                    <a:pt x="891" y="0"/>
                    <a:pt x="876" y="16"/>
                    <a:pt x="876" y="34"/>
                  </a:cubicBezTo>
                  <a:cubicBezTo>
                    <a:pt x="876" y="354"/>
                    <a:pt x="876" y="354"/>
                    <a:pt x="876" y="354"/>
                  </a:cubicBezTo>
                  <a:cubicBezTo>
                    <a:pt x="876" y="356"/>
                    <a:pt x="876" y="358"/>
                    <a:pt x="875" y="360"/>
                  </a:cubicBezTo>
                  <a:cubicBezTo>
                    <a:pt x="874" y="362"/>
                    <a:pt x="872" y="364"/>
                    <a:pt x="870" y="366"/>
                  </a:cubicBezTo>
                  <a:cubicBezTo>
                    <a:pt x="868" y="367"/>
                    <a:pt x="865" y="368"/>
                    <a:pt x="862" y="368"/>
                  </a:cubicBezTo>
                  <a:cubicBezTo>
                    <a:pt x="34" y="368"/>
                    <a:pt x="34" y="368"/>
                    <a:pt x="34" y="368"/>
                  </a:cubicBezTo>
                  <a:cubicBezTo>
                    <a:pt x="15" y="368"/>
                    <a:pt x="0" y="384"/>
                    <a:pt x="0" y="402"/>
                  </a:cubicBezTo>
                  <a:cubicBezTo>
                    <a:pt x="0" y="421"/>
                    <a:pt x="15" y="436"/>
                    <a:pt x="34" y="436"/>
                  </a:cubicBezTo>
                  <a:cubicBezTo>
                    <a:pt x="862" y="436"/>
                    <a:pt x="862" y="436"/>
                    <a:pt x="862" y="436"/>
                  </a:cubicBezTo>
                  <a:cubicBezTo>
                    <a:pt x="862" y="436"/>
                    <a:pt x="862" y="436"/>
                    <a:pt x="862" y="436"/>
                  </a:cubicBezTo>
                  <a:cubicBezTo>
                    <a:pt x="873" y="436"/>
                    <a:pt x="884" y="434"/>
                    <a:pt x="894" y="430"/>
                  </a:cubicBezTo>
                  <a:cubicBezTo>
                    <a:pt x="909" y="424"/>
                    <a:pt x="921" y="413"/>
                    <a:pt x="930" y="400"/>
                  </a:cubicBezTo>
                  <a:cubicBezTo>
                    <a:pt x="939" y="387"/>
                    <a:pt x="944" y="371"/>
                    <a:pt x="944" y="354"/>
                  </a:cubicBezTo>
                  <a:cubicBezTo>
                    <a:pt x="944" y="34"/>
                    <a:pt x="944" y="34"/>
                    <a:pt x="944" y="34"/>
                  </a:cubicBezTo>
                  <a:cubicBezTo>
                    <a:pt x="944" y="16"/>
                    <a:pt x="929" y="0"/>
                    <a:pt x="910" y="0"/>
                  </a:cubicBezTo>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Oval 14"/>
            <p:cNvSpPr>
              <a:spLocks noChangeArrowheads="1"/>
            </p:cNvSpPr>
            <p:nvPr/>
          </p:nvSpPr>
          <p:spPr bwMode="auto">
            <a:xfrm>
              <a:off x="4064003" y="3549835"/>
              <a:ext cx="822325" cy="823913"/>
            </a:xfrm>
            <a:prstGeom prst="ellipse">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5"/>
            <p:cNvSpPr>
              <a:spLocks/>
            </p:cNvSpPr>
            <p:nvPr/>
          </p:nvSpPr>
          <p:spPr bwMode="auto">
            <a:xfrm>
              <a:off x="1731965" y="2808472"/>
              <a:ext cx="1400175" cy="2287589"/>
            </a:xfrm>
            <a:custGeom>
              <a:avLst/>
              <a:gdLst>
                <a:gd name="T0" fmla="*/ 347 w 373"/>
                <a:gd name="T1" fmla="*/ 0 h 608"/>
                <a:gd name="T2" fmla="*/ 321 w 373"/>
                <a:gd name="T3" fmla="*/ 26 h 608"/>
                <a:gd name="T4" fmla="*/ 321 w 373"/>
                <a:gd name="T5" fmla="*/ 402 h 608"/>
                <a:gd name="T6" fmla="*/ 309 w 373"/>
                <a:gd name="T7" fmla="*/ 462 h 608"/>
                <a:gd name="T8" fmla="*/ 253 w 373"/>
                <a:gd name="T9" fmla="*/ 530 h 608"/>
                <a:gd name="T10" fmla="*/ 168 w 373"/>
                <a:gd name="T11" fmla="*/ 556 h 608"/>
                <a:gd name="T12" fmla="*/ 101 w 373"/>
                <a:gd name="T13" fmla="*/ 541 h 608"/>
                <a:gd name="T14" fmla="*/ 49 w 373"/>
                <a:gd name="T15" fmla="*/ 499 h 608"/>
                <a:gd name="T16" fmla="*/ 29 w 373"/>
                <a:gd name="T17" fmla="*/ 490 h 608"/>
                <a:gd name="T18" fmla="*/ 13 w 373"/>
                <a:gd name="T19" fmla="*/ 495 h 608"/>
                <a:gd name="T20" fmla="*/ 9 w 373"/>
                <a:gd name="T21" fmla="*/ 532 h 608"/>
                <a:gd name="T22" fmla="*/ 78 w 373"/>
                <a:gd name="T23" fmla="*/ 587 h 608"/>
                <a:gd name="T24" fmla="*/ 168 w 373"/>
                <a:gd name="T25" fmla="*/ 608 h 608"/>
                <a:gd name="T26" fmla="*/ 168 w 373"/>
                <a:gd name="T27" fmla="*/ 608 h 608"/>
                <a:gd name="T28" fmla="*/ 248 w 373"/>
                <a:gd name="T29" fmla="*/ 592 h 608"/>
                <a:gd name="T30" fmla="*/ 338 w 373"/>
                <a:gd name="T31" fmla="*/ 517 h 608"/>
                <a:gd name="T32" fmla="*/ 373 w 373"/>
                <a:gd name="T33" fmla="*/ 402 h 608"/>
                <a:gd name="T34" fmla="*/ 373 w 373"/>
                <a:gd name="T35" fmla="*/ 26 h 608"/>
                <a:gd name="T36" fmla="*/ 347 w 373"/>
                <a:gd name="T37"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3" h="608">
                  <a:moveTo>
                    <a:pt x="347" y="0"/>
                  </a:moveTo>
                  <a:cubicBezTo>
                    <a:pt x="333" y="0"/>
                    <a:pt x="321" y="12"/>
                    <a:pt x="321" y="26"/>
                  </a:cubicBezTo>
                  <a:cubicBezTo>
                    <a:pt x="321" y="402"/>
                    <a:pt x="321" y="402"/>
                    <a:pt x="321" y="402"/>
                  </a:cubicBezTo>
                  <a:cubicBezTo>
                    <a:pt x="321" y="423"/>
                    <a:pt x="317" y="443"/>
                    <a:pt x="309" y="462"/>
                  </a:cubicBezTo>
                  <a:cubicBezTo>
                    <a:pt x="297" y="489"/>
                    <a:pt x="278" y="513"/>
                    <a:pt x="253" y="530"/>
                  </a:cubicBezTo>
                  <a:cubicBezTo>
                    <a:pt x="229" y="546"/>
                    <a:pt x="199" y="556"/>
                    <a:pt x="168" y="556"/>
                  </a:cubicBezTo>
                  <a:cubicBezTo>
                    <a:pt x="144" y="556"/>
                    <a:pt x="121" y="550"/>
                    <a:pt x="101" y="541"/>
                  </a:cubicBezTo>
                  <a:cubicBezTo>
                    <a:pt x="81" y="531"/>
                    <a:pt x="63" y="516"/>
                    <a:pt x="49" y="499"/>
                  </a:cubicBezTo>
                  <a:cubicBezTo>
                    <a:pt x="44" y="493"/>
                    <a:pt x="37" y="490"/>
                    <a:pt x="29" y="490"/>
                  </a:cubicBezTo>
                  <a:cubicBezTo>
                    <a:pt x="23" y="490"/>
                    <a:pt x="17" y="491"/>
                    <a:pt x="13" y="495"/>
                  </a:cubicBezTo>
                  <a:cubicBezTo>
                    <a:pt x="2" y="504"/>
                    <a:pt x="0" y="521"/>
                    <a:pt x="9" y="532"/>
                  </a:cubicBezTo>
                  <a:cubicBezTo>
                    <a:pt x="28" y="555"/>
                    <a:pt x="51" y="574"/>
                    <a:pt x="78" y="587"/>
                  </a:cubicBezTo>
                  <a:cubicBezTo>
                    <a:pt x="105" y="601"/>
                    <a:pt x="136" y="608"/>
                    <a:pt x="168" y="608"/>
                  </a:cubicBezTo>
                  <a:cubicBezTo>
                    <a:pt x="168" y="608"/>
                    <a:pt x="168" y="608"/>
                    <a:pt x="168" y="608"/>
                  </a:cubicBezTo>
                  <a:cubicBezTo>
                    <a:pt x="196" y="608"/>
                    <a:pt x="223" y="602"/>
                    <a:pt x="248" y="592"/>
                  </a:cubicBezTo>
                  <a:cubicBezTo>
                    <a:pt x="284" y="576"/>
                    <a:pt x="316" y="550"/>
                    <a:pt x="338" y="517"/>
                  </a:cubicBezTo>
                  <a:cubicBezTo>
                    <a:pt x="360" y="484"/>
                    <a:pt x="373" y="444"/>
                    <a:pt x="373" y="402"/>
                  </a:cubicBezTo>
                  <a:cubicBezTo>
                    <a:pt x="373" y="26"/>
                    <a:pt x="373" y="26"/>
                    <a:pt x="373" y="26"/>
                  </a:cubicBezTo>
                  <a:cubicBezTo>
                    <a:pt x="373" y="12"/>
                    <a:pt x="361" y="0"/>
                    <a:pt x="347" y="0"/>
                  </a:cubicBezTo>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Rectangle 16"/>
            <p:cNvSpPr>
              <a:spLocks noChangeArrowheads="1"/>
            </p:cNvSpPr>
            <p:nvPr/>
          </p:nvSpPr>
          <p:spPr bwMode="auto">
            <a:xfrm>
              <a:off x="1285878" y="1924234"/>
              <a:ext cx="581025" cy="854075"/>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
            <p:cNvSpPr>
              <a:spLocks/>
            </p:cNvSpPr>
            <p:nvPr/>
          </p:nvSpPr>
          <p:spPr bwMode="auto">
            <a:xfrm>
              <a:off x="1270003" y="1909947"/>
              <a:ext cx="612775" cy="884238"/>
            </a:xfrm>
            <a:custGeom>
              <a:avLst/>
              <a:gdLst>
                <a:gd name="T0" fmla="*/ 159 w 163"/>
                <a:gd name="T1" fmla="*/ 231 h 235"/>
                <a:gd name="T2" fmla="*/ 159 w 163"/>
                <a:gd name="T3" fmla="*/ 227 h 235"/>
                <a:gd name="T4" fmla="*/ 8 w 163"/>
                <a:gd name="T5" fmla="*/ 227 h 235"/>
                <a:gd name="T6" fmla="*/ 8 w 163"/>
                <a:gd name="T7" fmla="*/ 8 h 235"/>
                <a:gd name="T8" fmla="*/ 155 w 163"/>
                <a:gd name="T9" fmla="*/ 8 h 235"/>
                <a:gd name="T10" fmla="*/ 155 w 163"/>
                <a:gd name="T11" fmla="*/ 231 h 235"/>
                <a:gd name="T12" fmla="*/ 159 w 163"/>
                <a:gd name="T13" fmla="*/ 231 h 235"/>
                <a:gd name="T14" fmla="*/ 159 w 163"/>
                <a:gd name="T15" fmla="*/ 227 h 235"/>
                <a:gd name="T16" fmla="*/ 159 w 163"/>
                <a:gd name="T17" fmla="*/ 231 h 235"/>
                <a:gd name="T18" fmla="*/ 163 w 163"/>
                <a:gd name="T19" fmla="*/ 231 h 235"/>
                <a:gd name="T20" fmla="*/ 163 w 163"/>
                <a:gd name="T21" fmla="*/ 4 h 235"/>
                <a:gd name="T22" fmla="*/ 161 w 163"/>
                <a:gd name="T23" fmla="*/ 2 h 235"/>
                <a:gd name="T24" fmla="*/ 159 w 163"/>
                <a:gd name="T25" fmla="*/ 0 h 235"/>
                <a:gd name="T26" fmla="*/ 4 w 163"/>
                <a:gd name="T27" fmla="*/ 0 h 235"/>
                <a:gd name="T28" fmla="*/ 1 w 163"/>
                <a:gd name="T29" fmla="*/ 2 h 235"/>
                <a:gd name="T30" fmla="*/ 0 w 163"/>
                <a:gd name="T31" fmla="*/ 4 h 235"/>
                <a:gd name="T32" fmla="*/ 0 w 163"/>
                <a:gd name="T33" fmla="*/ 231 h 235"/>
                <a:gd name="T34" fmla="*/ 1 w 163"/>
                <a:gd name="T35" fmla="*/ 234 h 235"/>
                <a:gd name="T36" fmla="*/ 4 w 163"/>
                <a:gd name="T37" fmla="*/ 235 h 235"/>
                <a:gd name="T38" fmla="*/ 159 w 163"/>
                <a:gd name="T39" fmla="*/ 235 h 235"/>
                <a:gd name="T40" fmla="*/ 161 w 163"/>
                <a:gd name="T41" fmla="*/ 234 h 235"/>
                <a:gd name="T42" fmla="*/ 163 w 163"/>
                <a:gd name="T43" fmla="*/ 231 h 235"/>
                <a:gd name="T44" fmla="*/ 159 w 163"/>
                <a:gd name="T45" fmla="*/ 2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35">
                  <a:moveTo>
                    <a:pt x="159" y="231"/>
                  </a:moveTo>
                  <a:cubicBezTo>
                    <a:pt x="159" y="227"/>
                    <a:pt x="159" y="227"/>
                    <a:pt x="159" y="227"/>
                  </a:cubicBezTo>
                  <a:cubicBezTo>
                    <a:pt x="8" y="227"/>
                    <a:pt x="8" y="227"/>
                    <a:pt x="8" y="227"/>
                  </a:cubicBezTo>
                  <a:cubicBezTo>
                    <a:pt x="8" y="8"/>
                    <a:pt x="8" y="8"/>
                    <a:pt x="8" y="8"/>
                  </a:cubicBezTo>
                  <a:cubicBezTo>
                    <a:pt x="155" y="8"/>
                    <a:pt x="155" y="8"/>
                    <a:pt x="155" y="8"/>
                  </a:cubicBezTo>
                  <a:cubicBezTo>
                    <a:pt x="155" y="231"/>
                    <a:pt x="155" y="231"/>
                    <a:pt x="155" y="231"/>
                  </a:cubicBezTo>
                  <a:cubicBezTo>
                    <a:pt x="159" y="231"/>
                    <a:pt x="159" y="231"/>
                    <a:pt x="159" y="231"/>
                  </a:cubicBezTo>
                  <a:cubicBezTo>
                    <a:pt x="159" y="227"/>
                    <a:pt x="159" y="227"/>
                    <a:pt x="159" y="227"/>
                  </a:cubicBezTo>
                  <a:cubicBezTo>
                    <a:pt x="159" y="231"/>
                    <a:pt x="159" y="231"/>
                    <a:pt x="159" y="231"/>
                  </a:cubicBezTo>
                  <a:cubicBezTo>
                    <a:pt x="163" y="231"/>
                    <a:pt x="163" y="231"/>
                    <a:pt x="163" y="231"/>
                  </a:cubicBezTo>
                  <a:cubicBezTo>
                    <a:pt x="163" y="4"/>
                    <a:pt x="163" y="4"/>
                    <a:pt x="163" y="4"/>
                  </a:cubicBezTo>
                  <a:cubicBezTo>
                    <a:pt x="163" y="3"/>
                    <a:pt x="162" y="2"/>
                    <a:pt x="161" y="2"/>
                  </a:cubicBezTo>
                  <a:cubicBezTo>
                    <a:pt x="161" y="1"/>
                    <a:pt x="160" y="0"/>
                    <a:pt x="159" y="0"/>
                  </a:cubicBezTo>
                  <a:cubicBezTo>
                    <a:pt x="4" y="0"/>
                    <a:pt x="4" y="0"/>
                    <a:pt x="4" y="0"/>
                  </a:cubicBezTo>
                  <a:cubicBezTo>
                    <a:pt x="3" y="0"/>
                    <a:pt x="2" y="1"/>
                    <a:pt x="1" y="2"/>
                  </a:cubicBezTo>
                  <a:cubicBezTo>
                    <a:pt x="0" y="2"/>
                    <a:pt x="0" y="3"/>
                    <a:pt x="0" y="4"/>
                  </a:cubicBezTo>
                  <a:cubicBezTo>
                    <a:pt x="0" y="231"/>
                    <a:pt x="0" y="231"/>
                    <a:pt x="0" y="231"/>
                  </a:cubicBezTo>
                  <a:cubicBezTo>
                    <a:pt x="0" y="232"/>
                    <a:pt x="0" y="233"/>
                    <a:pt x="1" y="234"/>
                  </a:cubicBezTo>
                  <a:cubicBezTo>
                    <a:pt x="2" y="235"/>
                    <a:pt x="3" y="235"/>
                    <a:pt x="4" y="235"/>
                  </a:cubicBezTo>
                  <a:cubicBezTo>
                    <a:pt x="159" y="235"/>
                    <a:pt x="159" y="235"/>
                    <a:pt x="159" y="235"/>
                  </a:cubicBezTo>
                  <a:cubicBezTo>
                    <a:pt x="160" y="235"/>
                    <a:pt x="161" y="235"/>
                    <a:pt x="161" y="234"/>
                  </a:cubicBezTo>
                  <a:cubicBezTo>
                    <a:pt x="162" y="233"/>
                    <a:pt x="163" y="232"/>
                    <a:pt x="163" y="231"/>
                  </a:cubicBezTo>
                  <a:lnTo>
                    <a:pt x="159" y="23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8"/>
            <p:cNvSpPr>
              <a:spLocks/>
            </p:cNvSpPr>
            <p:nvPr/>
          </p:nvSpPr>
          <p:spPr bwMode="auto">
            <a:xfrm>
              <a:off x="1690690" y="2094097"/>
              <a:ext cx="582613" cy="854075"/>
            </a:xfrm>
            <a:custGeom>
              <a:avLst/>
              <a:gdLst>
                <a:gd name="T0" fmla="*/ 0 w 367"/>
                <a:gd name="T1" fmla="*/ 0 h 538"/>
                <a:gd name="T2" fmla="*/ 0 w 367"/>
                <a:gd name="T3" fmla="*/ 538 h 538"/>
                <a:gd name="T4" fmla="*/ 267 w 367"/>
                <a:gd name="T5" fmla="*/ 538 h 538"/>
                <a:gd name="T6" fmla="*/ 267 w 367"/>
                <a:gd name="T7" fmla="*/ 441 h 538"/>
                <a:gd name="T8" fmla="*/ 367 w 367"/>
                <a:gd name="T9" fmla="*/ 441 h 538"/>
                <a:gd name="T10" fmla="*/ 367 w 367"/>
                <a:gd name="T11" fmla="*/ 0 h 538"/>
                <a:gd name="T12" fmla="*/ 0 w 367"/>
                <a:gd name="T13" fmla="*/ 0 h 538"/>
              </a:gdLst>
              <a:ahLst/>
              <a:cxnLst>
                <a:cxn ang="0">
                  <a:pos x="T0" y="T1"/>
                </a:cxn>
                <a:cxn ang="0">
                  <a:pos x="T2" y="T3"/>
                </a:cxn>
                <a:cxn ang="0">
                  <a:pos x="T4" y="T5"/>
                </a:cxn>
                <a:cxn ang="0">
                  <a:pos x="T6" y="T7"/>
                </a:cxn>
                <a:cxn ang="0">
                  <a:pos x="T8" y="T9"/>
                </a:cxn>
                <a:cxn ang="0">
                  <a:pos x="T10" y="T11"/>
                </a:cxn>
                <a:cxn ang="0">
                  <a:pos x="T12" y="T13"/>
                </a:cxn>
              </a:cxnLst>
              <a:rect l="0" t="0" r="r" b="b"/>
              <a:pathLst>
                <a:path w="367" h="538">
                  <a:moveTo>
                    <a:pt x="0" y="0"/>
                  </a:moveTo>
                  <a:lnTo>
                    <a:pt x="0" y="538"/>
                  </a:lnTo>
                  <a:lnTo>
                    <a:pt x="267" y="538"/>
                  </a:lnTo>
                  <a:lnTo>
                    <a:pt x="267" y="441"/>
                  </a:lnTo>
                  <a:lnTo>
                    <a:pt x="367" y="441"/>
                  </a:lnTo>
                  <a:lnTo>
                    <a:pt x="367" y="0"/>
                  </a:lnTo>
                  <a:lnTo>
                    <a:pt x="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9"/>
            <p:cNvSpPr>
              <a:spLocks/>
            </p:cNvSpPr>
            <p:nvPr/>
          </p:nvSpPr>
          <p:spPr bwMode="auto">
            <a:xfrm>
              <a:off x="1676403" y="2079809"/>
              <a:ext cx="611188" cy="882651"/>
            </a:xfrm>
            <a:custGeom>
              <a:avLst/>
              <a:gdLst>
                <a:gd name="T0" fmla="*/ 4 w 163"/>
                <a:gd name="T1" fmla="*/ 4 h 235"/>
                <a:gd name="T2" fmla="*/ 0 w 163"/>
                <a:gd name="T3" fmla="*/ 4 h 235"/>
                <a:gd name="T4" fmla="*/ 0 w 163"/>
                <a:gd name="T5" fmla="*/ 231 h 235"/>
                <a:gd name="T6" fmla="*/ 1 w 163"/>
                <a:gd name="T7" fmla="*/ 234 h 235"/>
                <a:gd name="T8" fmla="*/ 4 w 163"/>
                <a:gd name="T9" fmla="*/ 235 h 235"/>
                <a:gd name="T10" fmla="*/ 117 w 163"/>
                <a:gd name="T11" fmla="*/ 235 h 235"/>
                <a:gd name="T12" fmla="*/ 120 w 163"/>
                <a:gd name="T13" fmla="*/ 234 h 235"/>
                <a:gd name="T14" fmla="*/ 121 w 163"/>
                <a:gd name="T15" fmla="*/ 231 h 235"/>
                <a:gd name="T16" fmla="*/ 121 w 163"/>
                <a:gd name="T17" fmla="*/ 194 h 235"/>
                <a:gd name="T18" fmla="*/ 159 w 163"/>
                <a:gd name="T19" fmla="*/ 194 h 235"/>
                <a:gd name="T20" fmla="*/ 161 w 163"/>
                <a:gd name="T21" fmla="*/ 193 h 235"/>
                <a:gd name="T22" fmla="*/ 163 w 163"/>
                <a:gd name="T23" fmla="*/ 190 h 235"/>
                <a:gd name="T24" fmla="*/ 163 w 163"/>
                <a:gd name="T25" fmla="*/ 4 h 235"/>
                <a:gd name="T26" fmla="*/ 161 w 163"/>
                <a:gd name="T27" fmla="*/ 2 h 235"/>
                <a:gd name="T28" fmla="*/ 159 w 163"/>
                <a:gd name="T29" fmla="*/ 0 h 235"/>
                <a:gd name="T30" fmla="*/ 4 w 163"/>
                <a:gd name="T31" fmla="*/ 0 h 235"/>
                <a:gd name="T32" fmla="*/ 1 w 163"/>
                <a:gd name="T33" fmla="*/ 2 h 235"/>
                <a:gd name="T34" fmla="*/ 0 w 163"/>
                <a:gd name="T35" fmla="*/ 4 h 235"/>
                <a:gd name="T36" fmla="*/ 4 w 163"/>
                <a:gd name="T37" fmla="*/ 4 h 235"/>
                <a:gd name="T38" fmla="*/ 4 w 163"/>
                <a:gd name="T39" fmla="*/ 8 h 235"/>
                <a:gd name="T40" fmla="*/ 155 w 163"/>
                <a:gd name="T41" fmla="*/ 8 h 235"/>
                <a:gd name="T42" fmla="*/ 155 w 163"/>
                <a:gd name="T43" fmla="*/ 186 h 235"/>
                <a:gd name="T44" fmla="*/ 117 w 163"/>
                <a:gd name="T45" fmla="*/ 186 h 235"/>
                <a:gd name="T46" fmla="*/ 115 w 163"/>
                <a:gd name="T47" fmla="*/ 187 h 235"/>
                <a:gd name="T48" fmla="*/ 113 w 163"/>
                <a:gd name="T49" fmla="*/ 190 h 235"/>
                <a:gd name="T50" fmla="*/ 113 w 163"/>
                <a:gd name="T51" fmla="*/ 227 h 235"/>
                <a:gd name="T52" fmla="*/ 8 w 163"/>
                <a:gd name="T53" fmla="*/ 227 h 235"/>
                <a:gd name="T54" fmla="*/ 8 w 163"/>
                <a:gd name="T55" fmla="*/ 4 h 235"/>
                <a:gd name="T56" fmla="*/ 4 w 163"/>
                <a:gd name="T57" fmla="*/ 4 h 235"/>
                <a:gd name="T58" fmla="*/ 4 w 163"/>
                <a:gd name="T59" fmla="*/ 8 h 235"/>
                <a:gd name="T60" fmla="*/ 4 w 163"/>
                <a:gd name="T61" fmla="*/ 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 h="235">
                  <a:moveTo>
                    <a:pt x="4" y="4"/>
                  </a:moveTo>
                  <a:cubicBezTo>
                    <a:pt x="0" y="4"/>
                    <a:pt x="0" y="4"/>
                    <a:pt x="0" y="4"/>
                  </a:cubicBezTo>
                  <a:cubicBezTo>
                    <a:pt x="0" y="231"/>
                    <a:pt x="0" y="231"/>
                    <a:pt x="0" y="231"/>
                  </a:cubicBezTo>
                  <a:cubicBezTo>
                    <a:pt x="0" y="232"/>
                    <a:pt x="0" y="233"/>
                    <a:pt x="1" y="234"/>
                  </a:cubicBezTo>
                  <a:cubicBezTo>
                    <a:pt x="2" y="235"/>
                    <a:pt x="3" y="235"/>
                    <a:pt x="4" y="235"/>
                  </a:cubicBezTo>
                  <a:cubicBezTo>
                    <a:pt x="117" y="235"/>
                    <a:pt x="117" y="235"/>
                    <a:pt x="117" y="235"/>
                  </a:cubicBezTo>
                  <a:cubicBezTo>
                    <a:pt x="118" y="235"/>
                    <a:pt x="119" y="235"/>
                    <a:pt x="120" y="234"/>
                  </a:cubicBezTo>
                  <a:cubicBezTo>
                    <a:pt x="121" y="233"/>
                    <a:pt x="121" y="232"/>
                    <a:pt x="121" y="231"/>
                  </a:cubicBezTo>
                  <a:cubicBezTo>
                    <a:pt x="121" y="194"/>
                    <a:pt x="121" y="194"/>
                    <a:pt x="121" y="194"/>
                  </a:cubicBezTo>
                  <a:cubicBezTo>
                    <a:pt x="159" y="194"/>
                    <a:pt x="159" y="194"/>
                    <a:pt x="159" y="194"/>
                  </a:cubicBezTo>
                  <a:cubicBezTo>
                    <a:pt x="160" y="194"/>
                    <a:pt x="161" y="194"/>
                    <a:pt x="161" y="193"/>
                  </a:cubicBezTo>
                  <a:cubicBezTo>
                    <a:pt x="162" y="192"/>
                    <a:pt x="163" y="191"/>
                    <a:pt x="163" y="190"/>
                  </a:cubicBezTo>
                  <a:cubicBezTo>
                    <a:pt x="163" y="4"/>
                    <a:pt x="163" y="4"/>
                    <a:pt x="163" y="4"/>
                  </a:cubicBezTo>
                  <a:cubicBezTo>
                    <a:pt x="163" y="3"/>
                    <a:pt x="162" y="2"/>
                    <a:pt x="161" y="2"/>
                  </a:cubicBezTo>
                  <a:cubicBezTo>
                    <a:pt x="161" y="1"/>
                    <a:pt x="160" y="0"/>
                    <a:pt x="159" y="0"/>
                  </a:cubicBezTo>
                  <a:cubicBezTo>
                    <a:pt x="4" y="0"/>
                    <a:pt x="4" y="0"/>
                    <a:pt x="4" y="0"/>
                  </a:cubicBezTo>
                  <a:cubicBezTo>
                    <a:pt x="3" y="0"/>
                    <a:pt x="2" y="1"/>
                    <a:pt x="1" y="2"/>
                  </a:cubicBezTo>
                  <a:cubicBezTo>
                    <a:pt x="0" y="2"/>
                    <a:pt x="0" y="3"/>
                    <a:pt x="0" y="4"/>
                  </a:cubicBezTo>
                  <a:cubicBezTo>
                    <a:pt x="4" y="4"/>
                    <a:pt x="4" y="4"/>
                    <a:pt x="4" y="4"/>
                  </a:cubicBezTo>
                  <a:cubicBezTo>
                    <a:pt x="4" y="8"/>
                    <a:pt x="4" y="8"/>
                    <a:pt x="4" y="8"/>
                  </a:cubicBezTo>
                  <a:cubicBezTo>
                    <a:pt x="155" y="8"/>
                    <a:pt x="155" y="8"/>
                    <a:pt x="155" y="8"/>
                  </a:cubicBezTo>
                  <a:cubicBezTo>
                    <a:pt x="155" y="186"/>
                    <a:pt x="155" y="186"/>
                    <a:pt x="155" y="186"/>
                  </a:cubicBezTo>
                  <a:cubicBezTo>
                    <a:pt x="117" y="186"/>
                    <a:pt x="117" y="186"/>
                    <a:pt x="117" y="186"/>
                  </a:cubicBezTo>
                  <a:cubicBezTo>
                    <a:pt x="116" y="186"/>
                    <a:pt x="115" y="186"/>
                    <a:pt x="115" y="187"/>
                  </a:cubicBezTo>
                  <a:cubicBezTo>
                    <a:pt x="114" y="188"/>
                    <a:pt x="113" y="189"/>
                    <a:pt x="113" y="190"/>
                  </a:cubicBezTo>
                  <a:cubicBezTo>
                    <a:pt x="113" y="227"/>
                    <a:pt x="113" y="227"/>
                    <a:pt x="113" y="227"/>
                  </a:cubicBezTo>
                  <a:cubicBezTo>
                    <a:pt x="8" y="227"/>
                    <a:pt x="8" y="227"/>
                    <a:pt x="8" y="227"/>
                  </a:cubicBezTo>
                  <a:cubicBezTo>
                    <a:pt x="8" y="4"/>
                    <a:pt x="8" y="4"/>
                    <a:pt x="8" y="4"/>
                  </a:cubicBezTo>
                  <a:cubicBezTo>
                    <a:pt x="4" y="4"/>
                    <a:pt x="4" y="4"/>
                    <a:pt x="4" y="4"/>
                  </a:cubicBezTo>
                  <a:cubicBezTo>
                    <a:pt x="4" y="8"/>
                    <a:pt x="4" y="8"/>
                    <a:pt x="4" y="8"/>
                  </a:cubicBezTo>
                  <a:lnTo>
                    <a:pt x="4"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20"/>
            <p:cNvSpPr>
              <a:spLocks/>
            </p:cNvSpPr>
            <p:nvPr/>
          </p:nvSpPr>
          <p:spPr bwMode="auto">
            <a:xfrm>
              <a:off x="2114553" y="2794185"/>
              <a:ext cx="158750" cy="153988"/>
            </a:xfrm>
            <a:custGeom>
              <a:avLst/>
              <a:gdLst>
                <a:gd name="T0" fmla="*/ 100 w 100"/>
                <a:gd name="T1" fmla="*/ 0 h 97"/>
                <a:gd name="T2" fmla="*/ 0 w 100"/>
                <a:gd name="T3" fmla="*/ 97 h 97"/>
                <a:gd name="T4" fmla="*/ 0 w 100"/>
                <a:gd name="T5" fmla="*/ 0 h 97"/>
                <a:gd name="T6" fmla="*/ 100 w 100"/>
                <a:gd name="T7" fmla="*/ 0 h 97"/>
              </a:gdLst>
              <a:ahLst/>
              <a:cxnLst>
                <a:cxn ang="0">
                  <a:pos x="T0" y="T1"/>
                </a:cxn>
                <a:cxn ang="0">
                  <a:pos x="T2" y="T3"/>
                </a:cxn>
                <a:cxn ang="0">
                  <a:pos x="T4" y="T5"/>
                </a:cxn>
                <a:cxn ang="0">
                  <a:pos x="T6" y="T7"/>
                </a:cxn>
              </a:cxnLst>
              <a:rect l="0" t="0" r="r" b="b"/>
              <a:pathLst>
                <a:path w="100" h="97">
                  <a:moveTo>
                    <a:pt x="100" y="0"/>
                  </a:moveTo>
                  <a:lnTo>
                    <a:pt x="0" y="97"/>
                  </a:lnTo>
                  <a:lnTo>
                    <a:pt x="0" y="0"/>
                  </a:lnTo>
                  <a:lnTo>
                    <a:pt x="100"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1"/>
            <p:cNvSpPr>
              <a:spLocks/>
            </p:cNvSpPr>
            <p:nvPr/>
          </p:nvSpPr>
          <p:spPr bwMode="auto">
            <a:xfrm>
              <a:off x="2100265" y="2778310"/>
              <a:ext cx="187325" cy="188913"/>
            </a:xfrm>
            <a:custGeom>
              <a:avLst/>
              <a:gdLst>
                <a:gd name="T0" fmla="*/ 46 w 50"/>
                <a:gd name="T1" fmla="*/ 4 h 50"/>
                <a:gd name="T2" fmla="*/ 43 w 50"/>
                <a:gd name="T3" fmla="*/ 1 h 50"/>
                <a:gd name="T4" fmla="*/ 8 w 50"/>
                <a:gd name="T5" fmla="*/ 36 h 50"/>
                <a:gd name="T6" fmla="*/ 8 w 50"/>
                <a:gd name="T7" fmla="*/ 8 h 50"/>
                <a:gd name="T8" fmla="*/ 46 w 50"/>
                <a:gd name="T9" fmla="*/ 8 h 50"/>
                <a:gd name="T10" fmla="*/ 46 w 50"/>
                <a:gd name="T11" fmla="*/ 4 h 50"/>
                <a:gd name="T12" fmla="*/ 43 w 50"/>
                <a:gd name="T13" fmla="*/ 1 h 50"/>
                <a:gd name="T14" fmla="*/ 46 w 50"/>
                <a:gd name="T15" fmla="*/ 4 h 50"/>
                <a:gd name="T16" fmla="*/ 46 w 50"/>
                <a:gd name="T17" fmla="*/ 0 h 50"/>
                <a:gd name="T18" fmla="*/ 4 w 50"/>
                <a:gd name="T19" fmla="*/ 0 h 50"/>
                <a:gd name="T20" fmla="*/ 2 w 50"/>
                <a:gd name="T21" fmla="*/ 1 h 50"/>
                <a:gd name="T22" fmla="*/ 0 w 50"/>
                <a:gd name="T23" fmla="*/ 4 h 50"/>
                <a:gd name="T24" fmla="*/ 0 w 50"/>
                <a:gd name="T25" fmla="*/ 45 h 50"/>
                <a:gd name="T26" fmla="*/ 3 w 50"/>
                <a:gd name="T27" fmla="*/ 49 h 50"/>
                <a:gd name="T28" fmla="*/ 7 w 50"/>
                <a:gd name="T29" fmla="*/ 48 h 50"/>
                <a:gd name="T30" fmla="*/ 48 w 50"/>
                <a:gd name="T31" fmla="*/ 7 h 50"/>
                <a:gd name="T32" fmla="*/ 49 w 50"/>
                <a:gd name="T33" fmla="*/ 3 h 50"/>
                <a:gd name="T34" fmla="*/ 46 w 50"/>
                <a:gd name="T35" fmla="*/ 0 h 50"/>
                <a:gd name="T36" fmla="*/ 46 w 50"/>
                <a:gd name="T3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0">
                  <a:moveTo>
                    <a:pt x="46" y="4"/>
                  </a:moveTo>
                  <a:cubicBezTo>
                    <a:pt x="43" y="1"/>
                    <a:pt x="43" y="1"/>
                    <a:pt x="43" y="1"/>
                  </a:cubicBezTo>
                  <a:cubicBezTo>
                    <a:pt x="8" y="36"/>
                    <a:pt x="8" y="36"/>
                    <a:pt x="8" y="36"/>
                  </a:cubicBezTo>
                  <a:cubicBezTo>
                    <a:pt x="8" y="8"/>
                    <a:pt x="8" y="8"/>
                    <a:pt x="8" y="8"/>
                  </a:cubicBezTo>
                  <a:cubicBezTo>
                    <a:pt x="46" y="8"/>
                    <a:pt x="46" y="8"/>
                    <a:pt x="46" y="8"/>
                  </a:cubicBezTo>
                  <a:cubicBezTo>
                    <a:pt x="46" y="4"/>
                    <a:pt x="46" y="4"/>
                    <a:pt x="46" y="4"/>
                  </a:cubicBezTo>
                  <a:cubicBezTo>
                    <a:pt x="43" y="1"/>
                    <a:pt x="43" y="1"/>
                    <a:pt x="43" y="1"/>
                  </a:cubicBezTo>
                  <a:cubicBezTo>
                    <a:pt x="46" y="4"/>
                    <a:pt x="46" y="4"/>
                    <a:pt x="46" y="4"/>
                  </a:cubicBezTo>
                  <a:cubicBezTo>
                    <a:pt x="46" y="0"/>
                    <a:pt x="46" y="0"/>
                    <a:pt x="46" y="0"/>
                  </a:cubicBezTo>
                  <a:cubicBezTo>
                    <a:pt x="4" y="0"/>
                    <a:pt x="4" y="0"/>
                    <a:pt x="4" y="0"/>
                  </a:cubicBezTo>
                  <a:cubicBezTo>
                    <a:pt x="3" y="0"/>
                    <a:pt x="2" y="0"/>
                    <a:pt x="2" y="1"/>
                  </a:cubicBezTo>
                  <a:cubicBezTo>
                    <a:pt x="1" y="2"/>
                    <a:pt x="0" y="3"/>
                    <a:pt x="0" y="4"/>
                  </a:cubicBezTo>
                  <a:cubicBezTo>
                    <a:pt x="0" y="45"/>
                    <a:pt x="0" y="45"/>
                    <a:pt x="0" y="45"/>
                  </a:cubicBezTo>
                  <a:cubicBezTo>
                    <a:pt x="0" y="47"/>
                    <a:pt x="1" y="48"/>
                    <a:pt x="3" y="49"/>
                  </a:cubicBezTo>
                  <a:cubicBezTo>
                    <a:pt x="4" y="50"/>
                    <a:pt x="6" y="49"/>
                    <a:pt x="7" y="48"/>
                  </a:cubicBezTo>
                  <a:cubicBezTo>
                    <a:pt x="48" y="7"/>
                    <a:pt x="48" y="7"/>
                    <a:pt x="48" y="7"/>
                  </a:cubicBezTo>
                  <a:cubicBezTo>
                    <a:pt x="50" y="6"/>
                    <a:pt x="50" y="4"/>
                    <a:pt x="49" y="3"/>
                  </a:cubicBezTo>
                  <a:cubicBezTo>
                    <a:pt x="49" y="1"/>
                    <a:pt x="47" y="0"/>
                    <a:pt x="46" y="0"/>
                  </a:cubicBezTo>
                  <a:lnTo>
                    <a:pt x="46"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2"/>
            <p:cNvSpPr>
              <a:spLocks/>
            </p:cNvSpPr>
            <p:nvPr/>
          </p:nvSpPr>
          <p:spPr bwMode="auto">
            <a:xfrm>
              <a:off x="1506540" y="2371909"/>
              <a:ext cx="365125" cy="0"/>
            </a:xfrm>
            <a:custGeom>
              <a:avLst/>
              <a:gdLst>
                <a:gd name="T0" fmla="*/ 0 w 230"/>
                <a:gd name="T1" fmla="*/ 230 w 230"/>
                <a:gd name="T2" fmla="*/ 0 w 230"/>
              </a:gdLst>
              <a:ahLst/>
              <a:cxnLst>
                <a:cxn ang="0">
                  <a:pos x="T0" y="0"/>
                </a:cxn>
                <a:cxn ang="0">
                  <a:pos x="T1" y="0"/>
                </a:cxn>
                <a:cxn ang="0">
                  <a:pos x="T2" y="0"/>
                </a:cxn>
              </a:cxnLst>
              <a:rect l="0" t="0" r="r" b="b"/>
              <a:pathLst>
                <a:path w="230">
                  <a:moveTo>
                    <a:pt x="0" y="0"/>
                  </a:moveTo>
                  <a:lnTo>
                    <a:pt x="230" y="0"/>
                  </a:lnTo>
                  <a:lnTo>
                    <a:pt x="0" y="0"/>
                  </a:lnTo>
                  <a:close/>
                </a:path>
              </a:pathLst>
            </a:custGeom>
            <a:solidFill>
              <a:srgbClr val="80CA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Line 23"/>
            <p:cNvSpPr>
              <a:spLocks noChangeShapeType="1"/>
            </p:cNvSpPr>
            <p:nvPr/>
          </p:nvSpPr>
          <p:spPr bwMode="auto">
            <a:xfrm>
              <a:off x="1506540" y="2371909"/>
              <a:ext cx="3651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4"/>
            <p:cNvSpPr>
              <a:spLocks/>
            </p:cNvSpPr>
            <p:nvPr/>
          </p:nvSpPr>
          <p:spPr bwMode="auto">
            <a:xfrm>
              <a:off x="1492253" y="2357622"/>
              <a:ext cx="393700" cy="30163"/>
            </a:xfrm>
            <a:custGeom>
              <a:avLst/>
              <a:gdLst>
                <a:gd name="T0" fmla="*/ 4 w 105"/>
                <a:gd name="T1" fmla="*/ 8 h 8"/>
                <a:gd name="T2" fmla="*/ 101 w 105"/>
                <a:gd name="T3" fmla="*/ 8 h 8"/>
                <a:gd name="T4" fmla="*/ 105 w 105"/>
                <a:gd name="T5" fmla="*/ 4 h 8"/>
                <a:gd name="T6" fmla="*/ 101 w 105"/>
                <a:gd name="T7" fmla="*/ 0 h 8"/>
                <a:gd name="T8" fmla="*/ 4 w 105"/>
                <a:gd name="T9" fmla="*/ 0 h 8"/>
                <a:gd name="T10" fmla="*/ 0 w 105"/>
                <a:gd name="T11" fmla="*/ 4 h 8"/>
                <a:gd name="T12" fmla="*/ 4 w 10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5" h="8">
                  <a:moveTo>
                    <a:pt x="4" y="8"/>
                  </a:moveTo>
                  <a:cubicBezTo>
                    <a:pt x="101" y="8"/>
                    <a:pt x="101" y="8"/>
                    <a:pt x="101" y="8"/>
                  </a:cubicBezTo>
                  <a:cubicBezTo>
                    <a:pt x="103" y="8"/>
                    <a:pt x="105" y="6"/>
                    <a:pt x="105" y="4"/>
                  </a:cubicBezTo>
                  <a:cubicBezTo>
                    <a:pt x="105" y="2"/>
                    <a:pt x="103" y="0"/>
                    <a:pt x="101"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5"/>
            <p:cNvSpPr>
              <a:spLocks/>
            </p:cNvSpPr>
            <p:nvPr/>
          </p:nvSpPr>
          <p:spPr bwMode="auto">
            <a:xfrm>
              <a:off x="1747840" y="2294122"/>
              <a:ext cx="138113" cy="157163"/>
            </a:xfrm>
            <a:custGeom>
              <a:avLst/>
              <a:gdLst>
                <a:gd name="T0" fmla="*/ 2 w 37"/>
                <a:gd name="T1" fmla="*/ 8 h 42"/>
                <a:gd name="T2" fmla="*/ 25 w 37"/>
                <a:gd name="T3" fmla="*/ 21 h 42"/>
                <a:gd name="T4" fmla="*/ 2 w 37"/>
                <a:gd name="T5" fmla="*/ 34 h 42"/>
                <a:gd name="T6" fmla="*/ 1 w 37"/>
                <a:gd name="T7" fmla="*/ 39 h 42"/>
                <a:gd name="T8" fmla="*/ 6 w 37"/>
                <a:gd name="T9" fmla="*/ 41 h 42"/>
                <a:gd name="T10" fmla="*/ 35 w 37"/>
                <a:gd name="T11" fmla="*/ 24 h 42"/>
                <a:gd name="T12" fmla="*/ 37 w 37"/>
                <a:gd name="T13" fmla="*/ 21 h 42"/>
                <a:gd name="T14" fmla="*/ 35 w 37"/>
                <a:gd name="T15" fmla="*/ 17 h 42"/>
                <a:gd name="T16" fmla="*/ 6 w 37"/>
                <a:gd name="T17" fmla="*/ 1 h 42"/>
                <a:gd name="T18" fmla="*/ 1 w 37"/>
                <a:gd name="T19" fmla="*/ 2 h 42"/>
                <a:gd name="T20" fmla="*/ 2 w 37"/>
                <a:gd name="T21"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2" y="8"/>
                  </a:moveTo>
                  <a:cubicBezTo>
                    <a:pt x="25" y="21"/>
                    <a:pt x="25" y="21"/>
                    <a:pt x="25" y="21"/>
                  </a:cubicBezTo>
                  <a:cubicBezTo>
                    <a:pt x="2" y="34"/>
                    <a:pt x="2" y="34"/>
                    <a:pt x="2" y="34"/>
                  </a:cubicBezTo>
                  <a:cubicBezTo>
                    <a:pt x="0" y="35"/>
                    <a:pt x="0" y="37"/>
                    <a:pt x="1" y="39"/>
                  </a:cubicBezTo>
                  <a:cubicBezTo>
                    <a:pt x="2" y="41"/>
                    <a:pt x="4" y="42"/>
                    <a:pt x="6" y="41"/>
                  </a:cubicBezTo>
                  <a:cubicBezTo>
                    <a:pt x="35" y="24"/>
                    <a:pt x="35" y="24"/>
                    <a:pt x="35" y="24"/>
                  </a:cubicBezTo>
                  <a:cubicBezTo>
                    <a:pt x="36" y="23"/>
                    <a:pt x="37" y="22"/>
                    <a:pt x="37" y="21"/>
                  </a:cubicBezTo>
                  <a:cubicBezTo>
                    <a:pt x="37" y="19"/>
                    <a:pt x="36" y="18"/>
                    <a:pt x="35" y="17"/>
                  </a:cubicBezTo>
                  <a:cubicBezTo>
                    <a:pt x="6" y="1"/>
                    <a:pt x="6" y="1"/>
                    <a:pt x="6" y="1"/>
                  </a:cubicBezTo>
                  <a:cubicBezTo>
                    <a:pt x="4" y="0"/>
                    <a:pt x="2" y="0"/>
                    <a:pt x="1" y="2"/>
                  </a:cubicBezTo>
                  <a:cubicBezTo>
                    <a:pt x="0" y="4"/>
                    <a:pt x="0" y="7"/>
                    <a:pt x="2"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6"/>
            <p:cNvSpPr>
              <a:spLocks/>
            </p:cNvSpPr>
            <p:nvPr/>
          </p:nvSpPr>
          <p:spPr bwMode="auto">
            <a:xfrm>
              <a:off x="1506540" y="2549709"/>
              <a:ext cx="365125" cy="0"/>
            </a:xfrm>
            <a:custGeom>
              <a:avLst/>
              <a:gdLst>
                <a:gd name="T0" fmla="*/ 230 w 230"/>
                <a:gd name="T1" fmla="*/ 0 w 230"/>
                <a:gd name="T2" fmla="*/ 230 w 230"/>
              </a:gdLst>
              <a:ahLst/>
              <a:cxnLst>
                <a:cxn ang="0">
                  <a:pos x="T0" y="0"/>
                </a:cxn>
                <a:cxn ang="0">
                  <a:pos x="T1" y="0"/>
                </a:cxn>
                <a:cxn ang="0">
                  <a:pos x="T2" y="0"/>
                </a:cxn>
              </a:cxnLst>
              <a:rect l="0" t="0" r="r" b="b"/>
              <a:pathLst>
                <a:path w="230">
                  <a:moveTo>
                    <a:pt x="230" y="0"/>
                  </a:moveTo>
                  <a:lnTo>
                    <a:pt x="0" y="0"/>
                  </a:lnTo>
                  <a:lnTo>
                    <a:pt x="230" y="0"/>
                  </a:lnTo>
                  <a:close/>
                </a:path>
              </a:pathLst>
            </a:custGeom>
            <a:solidFill>
              <a:srgbClr val="80CA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Line 27"/>
            <p:cNvSpPr>
              <a:spLocks noChangeShapeType="1"/>
            </p:cNvSpPr>
            <p:nvPr/>
          </p:nvSpPr>
          <p:spPr bwMode="auto">
            <a:xfrm flipH="1">
              <a:off x="1506540" y="2549709"/>
              <a:ext cx="3651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8"/>
            <p:cNvSpPr>
              <a:spLocks/>
            </p:cNvSpPr>
            <p:nvPr/>
          </p:nvSpPr>
          <p:spPr bwMode="auto">
            <a:xfrm>
              <a:off x="1492253" y="2533834"/>
              <a:ext cx="393700" cy="30163"/>
            </a:xfrm>
            <a:custGeom>
              <a:avLst/>
              <a:gdLst>
                <a:gd name="T0" fmla="*/ 101 w 105"/>
                <a:gd name="T1" fmla="*/ 0 h 8"/>
                <a:gd name="T2" fmla="*/ 4 w 105"/>
                <a:gd name="T3" fmla="*/ 0 h 8"/>
                <a:gd name="T4" fmla="*/ 0 w 105"/>
                <a:gd name="T5" fmla="*/ 4 h 8"/>
                <a:gd name="T6" fmla="*/ 4 w 105"/>
                <a:gd name="T7" fmla="*/ 8 h 8"/>
                <a:gd name="T8" fmla="*/ 101 w 105"/>
                <a:gd name="T9" fmla="*/ 8 h 8"/>
                <a:gd name="T10" fmla="*/ 105 w 105"/>
                <a:gd name="T11" fmla="*/ 4 h 8"/>
                <a:gd name="T12" fmla="*/ 101 w 10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5" h="8">
                  <a:moveTo>
                    <a:pt x="101" y="0"/>
                  </a:moveTo>
                  <a:cubicBezTo>
                    <a:pt x="4" y="0"/>
                    <a:pt x="4" y="0"/>
                    <a:pt x="4" y="0"/>
                  </a:cubicBezTo>
                  <a:cubicBezTo>
                    <a:pt x="2" y="0"/>
                    <a:pt x="0" y="2"/>
                    <a:pt x="0" y="4"/>
                  </a:cubicBezTo>
                  <a:cubicBezTo>
                    <a:pt x="0" y="6"/>
                    <a:pt x="2" y="8"/>
                    <a:pt x="4" y="8"/>
                  </a:cubicBezTo>
                  <a:cubicBezTo>
                    <a:pt x="101" y="8"/>
                    <a:pt x="101" y="8"/>
                    <a:pt x="101" y="8"/>
                  </a:cubicBezTo>
                  <a:cubicBezTo>
                    <a:pt x="103" y="8"/>
                    <a:pt x="105" y="6"/>
                    <a:pt x="105" y="4"/>
                  </a:cubicBezTo>
                  <a:cubicBezTo>
                    <a:pt x="105" y="2"/>
                    <a:pt x="103" y="0"/>
                    <a:pt x="101"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9"/>
            <p:cNvSpPr>
              <a:spLocks/>
            </p:cNvSpPr>
            <p:nvPr/>
          </p:nvSpPr>
          <p:spPr bwMode="auto">
            <a:xfrm>
              <a:off x="1492253" y="2470334"/>
              <a:ext cx="138113" cy="158750"/>
            </a:xfrm>
            <a:custGeom>
              <a:avLst/>
              <a:gdLst>
                <a:gd name="T0" fmla="*/ 31 w 37"/>
                <a:gd name="T1" fmla="*/ 1 h 42"/>
                <a:gd name="T2" fmla="*/ 2 w 37"/>
                <a:gd name="T3" fmla="*/ 18 h 42"/>
                <a:gd name="T4" fmla="*/ 0 w 37"/>
                <a:gd name="T5" fmla="*/ 21 h 42"/>
                <a:gd name="T6" fmla="*/ 2 w 37"/>
                <a:gd name="T7" fmla="*/ 25 h 42"/>
                <a:gd name="T8" fmla="*/ 31 w 37"/>
                <a:gd name="T9" fmla="*/ 41 h 42"/>
                <a:gd name="T10" fmla="*/ 36 w 37"/>
                <a:gd name="T11" fmla="*/ 40 h 42"/>
                <a:gd name="T12" fmla="*/ 35 w 37"/>
                <a:gd name="T13" fmla="*/ 34 h 42"/>
                <a:gd name="T14" fmla="*/ 12 w 37"/>
                <a:gd name="T15" fmla="*/ 21 h 42"/>
                <a:gd name="T16" fmla="*/ 35 w 37"/>
                <a:gd name="T17" fmla="*/ 8 h 42"/>
                <a:gd name="T18" fmla="*/ 36 w 37"/>
                <a:gd name="T19" fmla="*/ 3 h 42"/>
                <a:gd name="T20" fmla="*/ 31 w 37"/>
                <a:gd name="T2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1" y="1"/>
                  </a:moveTo>
                  <a:cubicBezTo>
                    <a:pt x="2" y="18"/>
                    <a:pt x="2" y="18"/>
                    <a:pt x="2" y="18"/>
                  </a:cubicBezTo>
                  <a:cubicBezTo>
                    <a:pt x="1" y="18"/>
                    <a:pt x="0" y="20"/>
                    <a:pt x="0" y="21"/>
                  </a:cubicBezTo>
                  <a:cubicBezTo>
                    <a:pt x="0" y="22"/>
                    <a:pt x="1" y="24"/>
                    <a:pt x="2" y="25"/>
                  </a:cubicBezTo>
                  <a:cubicBezTo>
                    <a:pt x="31" y="41"/>
                    <a:pt x="31" y="41"/>
                    <a:pt x="31" y="41"/>
                  </a:cubicBezTo>
                  <a:cubicBezTo>
                    <a:pt x="33" y="42"/>
                    <a:pt x="35" y="41"/>
                    <a:pt x="36" y="40"/>
                  </a:cubicBezTo>
                  <a:cubicBezTo>
                    <a:pt x="37" y="38"/>
                    <a:pt x="37" y="35"/>
                    <a:pt x="35" y="34"/>
                  </a:cubicBezTo>
                  <a:cubicBezTo>
                    <a:pt x="12" y="21"/>
                    <a:pt x="12" y="21"/>
                    <a:pt x="12" y="21"/>
                  </a:cubicBezTo>
                  <a:cubicBezTo>
                    <a:pt x="35" y="8"/>
                    <a:pt x="35" y="8"/>
                    <a:pt x="35" y="8"/>
                  </a:cubicBezTo>
                  <a:cubicBezTo>
                    <a:pt x="37" y="7"/>
                    <a:pt x="37" y="4"/>
                    <a:pt x="36" y="3"/>
                  </a:cubicBezTo>
                  <a:cubicBezTo>
                    <a:pt x="35" y="1"/>
                    <a:pt x="33" y="0"/>
                    <a:pt x="31" y="1"/>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30"/>
            <p:cNvSpPr>
              <a:spLocks/>
            </p:cNvSpPr>
            <p:nvPr/>
          </p:nvSpPr>
          <p:spPr bwMode="auto">
            <a:xfrm>
              <a:off x="1806578" y="4708711"/>
              <a:ext cx="53975" cy="55563"/>
            </a:xfrm>
            <a:custGeom>
              <a:avLst/>
              <a:gdLst>
                <a:gd name="T0" fmla="*/ 12 w 14"/>
                <a:gd name="T1" fmla="*/ 8 h 15"/>
                <a:gd name="T2" fmla="*/ 7 w 14"/>
                <a:gd name="T3" fmla="*/ 2 h 15"/>
                <a:gd name="T4" fmla="*/ 2 w 14"/>
                <a:gd name="T5" fmla="*/ 1 h 15"/>
                <a:gd name="T6" fmla="*/ 1 w 14"/>
                <a:gd name="T7" fmla="*/ 7 h 15"/>
                <a:gd name="T8" fmla="*/ 6 w 14"/>
                <a:gd name="T9" fmla="*/ 13 h 15"/>
                <a:gd name="T10" fmla="*/ 12 w 14"/>
                <a:gd name="T11" fmla="*/ 14 h 15"/>
                <a:gd name="T12" fmla="*/ 12 w 1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2" y="8"/>
                  </a:moveTo>
                  <a:cubicBezTo>
                    <a:pt x="11" y="6"/>
                    <a:pt x="9" y="4"/>
                    <a:pt x="7" y="2"/>
                  </a:cubicBezTo>
                  <a:cubicBezTo>
                    <a:pt x="6" y="0"/>
                    <a:pt x="4" y="0"/>
                    <a:pt x="2" y="1"/>
                  </a:cubicBezTo>
                  <a:cubicBezTo>
                    <a:pt x="0" y="2"/>
                    <a:pt x="0" y="5"/>
                    <a:pt x="1" y="7"/>
                  </a:cubicBezTo>
                  <a:cubicBezTo>
                    <a:pt x="3" y="9"/>
                    <a:pt x="4" y="11"/>
                    <a:pt x="6" y="13"/>
                  </a:cubicBezTo>
                  <a:cubicBezTo>
                    <a:pt x="7" y="15"/>
                    <a:pt x="10" y="15"/>
                    <a:pt x="12" y="14"/>
                  </a:cubicBezTo>
                  <a:cubicBezTo>
                    <a:pt x="13" y="12"/>
                    <a:pt x="14" y="10"/>
                    <a:pt x="12"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31"/>
            <p:cNvSpPr>
              <a:spLocks noEditPoints="1"/>
            </p:cNvSpPr>
            <p:nvPr/>
          </p:nvSpPr>
          <p:spPr bwMode="auto">
            <a:xfrm>
              <a:off x="1676403" y="3192647"/>
              <a:ext cx="130175" cy="1500188"/>
            </a:xfrm>
            <a:custGeom>
              <a:avLst/>
              <a:gdLst>
                <a:gd name="T0" fmla="*/ 8 w 35"/>
                <a:gd name="T1" fmla="*/ 4 h 399"/>
                <a:gd name="T2" fmla="*/ 0 w 35"/>
                <a:gd name="T3" fmla="*/ 4 h 399"/>
                <a:gd name="T4" fmla="*/ 4 w 35"/>
                <a:gd name="T5" fmla="*/ 24 h 399"/>
                <a:gd name="T6" fmla="*/ 8 w 35"/>
                <a:gd name="T7" fmla="*/ 51 h 399"/>
                <a:gd name="T8" fmla="*/ 4 w 35"/>
                <a:gd name="T9" fmla="*/ 31 h 399"/>
                <a:gd name="T10" fmla="*/ 0 w 35"/>
                <a:gd name="T11" fmla="*/ 51 h 399"/>
                <a:gd name="T12" fmla="*/ 8 w 35"/>
                <a:gd name="T13" fmla="*/ 51 h 399"/>
                <a:gd name="T14" fmla="*/ 8 w 35"/>
                <a:gd name="T15" fmla="*/ 67 h 399"/>
                <a:gd name="T16" fmla="*/ 0 w 35"/>
                <a:gd name="T17" fmla="*/ 67 h 399"/>
                <a:gd name="T18" fmla="*/ 4 w 35"/>
                <a:gd name="T19" fmla="*/ 87 h 399"/>
                <a:gd name="T20" fmla="*/ 8 w 35"/>
                <a:gd name="T21" fmla="*/ 115 h 399"/>
                <a:gd name="T22" fmla="*/ 4 w 35"/>
                <a:gd name="T23" fmla="*/ 95 h 399"/>
                <a:gd name="T24" fmla="*/ 0 w 35"/>
                <a:gd name="T25" fmla="*/ 115 h 399"/>
                <a:gd name="T26" fmla="*/ 8 w 35"/>
                <a:gd name="T27" fmla="*/ 115 h 399"/>
                <a:gd name="T28" fmla="*/ 8 w 35"/>
                <a:gd name="T29" fmla="*/ 130 h 399"/>
                <a:gd name="T30" fmla="*/ 0 w 35"/>
                <a:gd name="T31" fmla="*/ 130 h 399"/>
                <a:gd name="T32" fmla="*/ 4 w 35"/>
                <a:gd name="T33" fmla="*/ 150 h 399"/>
                <a:gd name="T34" fmla="*/ 8 w 35"/>
                <a:gd name="T35" fmla="*/ 178 h 399"/>
                <a:gd name="T36" fmla="*/ 4 w 35"/>
                <a:gd name="T37" fmla="*/ 158 h 399"/>
                <a:gd name="T38" fmla="*/ 0 w 35"/>
                <a:gd name="T39" fmla="*/ 178 h 399"/>
                <a:gd name="T40" fmla="*/ 8 w 35"/>
                <a:gd name="T41" fmla="*/ 178 h 399"/>
                <a:gd name="T42" fmla="*/ 8 w 35"/>
                <a:gd name="T43" fmla="*/ 194 h 399"/>
                <a:gd name="T44" fmla="*/ 0 w 35"/>
                <a:gd name="T45" fmla="*/ 194 h 399"/>
                <a:gd name="T46" fmla="*/ 4 w 35"/>
                <a:gd name="T47" fmla="*/ 213 h 399"/>
                <a:gd name="T48" fmla="*/ 8 w 35"/>
                <a:gd name="T49" fmla="*/ 241 h 399"/>
                <a:gd name="T50" fmla="*/ 4 w 35"/>
                <a:gd name="T51" fmla="*/ 221 h 399"/>
                <a:gd name="T52" fmla="*/ 0 w 35"/>
                <a:gd name="T53" fmla="*/ 241 h 399"/>
                <a:gd name="T54" fmla="*/ 8 w 35"/>
                <a:gd name="T55" fmla="*/ 241 h 399"/>
                <a:gd name="T56" fmla="*/ 8 w 35"/>
                <a:gd name="T57" fmla="*/ 257 h 399"/>
                <a:gd name="T58" fmla="*/ 0 w 35"/>
                <a:gd name="T59" fmla="*/ 257 h 399"/>
                <a:gd name="T60" fmla="*/ 4 w 35"/>
                <a:gd name="T61" fmla="*/ 277 h 399"/>
                <a:gd name="T62" fmla="*/ 8 w 35"/>
                <a:gd name="T63" fmla="*/ 304 h 399"/>
                <a:gd name="T64" fmla="*/ 8 w 35"/>
                <a:gd name="T65" fmla="*/ 288 h 399"/>
                <a:gd name="T66" fmla="*/ 0 w 35"/>
                <a:gd name="T67" fmla="*/ 288 h 399"/>
                <a:gd name="T68" fmla="*/ 0 w 35"/>
                <a:gd name="T69" fmla="*/ 304 h 399"/>
                <a:gd name="T70" fmla="*/ 8 w 35"/>
                <a:gd name="T71" fmla="*/ 304 h 399"/>
                <a:gd name="T72" fmla="*/ 9 w 35"/>
                <a:gd name="T73" fmla="*/ 320 h 399"/>
                <a:gd name="T74" fmla="*/ 1 w 35"/>
                <a:gd name="T75" fmla="*/ 320 h 399"/>
                <a:gd name="T76" fmla="*/ 8 w 35"/>
                <a:gd name="T77" fmla="*/ 340 h 399"/>
                <a:gd name="T78" fmla="*/ 20 w 35"/>
                <a:gd name="T79" fmla="*/ 364 h 399"/>
                <a:gd name="T80" fmla="*/ 10 w 35"/>
                <a:gd name="T81" fmla="*/ 347 h 399"/>
                <a:gd name="T82" fmla="*/ 12 w 35"/>
                <a:gd name="T83" fmla="*/ 367 h 399"/>
                <a:gd name="T84" fmla="*/ 20 w 35"/>
                <a:gd name="T85" fmla="*/ 364 h 399"/>
                <a:gd name="T86" fmla="*/ 26 w 35"/>
                <a:gd name="T87" fmla="*/ 379 h 399"/>
                <a:gd name="T88" fmla="*/ 19 w 35"/>
                <a:gd name="T89" fmla="*/ 382 h 399"/>
                <a:gd name="T90" fmla="*/ 32 w 35"/>
                <a:gd name="T91" fmla="*/ 39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99">
                  <a:moveTo>
                    <a:pt x="8" y="20"/>
                  </a:moveTo>
                  <a:cubicBezTo>
                    <a:pt x="8" y="4"/>
                    <a:pt x="8" y="4"/>
                    <a:pt x="8" y="4"/>
                  </a:cubicBezTo>
                  <a:cubicBezTo>
                    <a:pt x="8" y="2"/>
                    <a:pt x="6" y="0"/>
                    <a:pt x="4" y="0"/>
                  </a:cubicBezTo>
                  <a:cubicBezTo>
                    <a:pt x="1" y="0"/>
                    <a:pt x="0" y="2"/>
                    <a:pt x="0" y="4"/>
                  </a:cubicBezTo>
                  <a:cubicBezTo>
                    <a:pt x="0" y="20"/>
                    <a:pt x="0" y="20"/>
                    <a:pt x="0" y="20"/>
                  </a:cubicBezTo>
                  <a:cubicBezTo>
                    <a:pt x="0" y="22"/>
                    <a:pt x="1" y="24"/>
                    <a:pt x="4" y="24"/>
                  </a:cubicBezTo>
                  <a:cubicBezTo>
                    <a:pt x="6" y="24"/>
                    <a:pt x="8" y="22"/>
                    <a:pt x="8" y="20"/>
                  </a:cubicBezTo>
                  <a:close/>
                  <a:moveTo>
                    <a:pt x="8" y="51"/>
                  </a:moveTo>
                  <a:cubicBezTo>
                    <a:pt x="8" y="35"/>
                    <a:pt x="8" y="35"/>
                    <a:pt x="8" y="35"/>
                  </a:cubicBezTo>
                  <a:cubicBezTo>
                    <a:pt x="8" y="33"/>
                    <a:pt x="6" y="31"/>
                    <a:pt x="4" y="31"/>
                  </a:cubicBezTo>
                  <a:cubicBezTo>
                    <a:pt x="1" y="31"/>
                    <a:pt x="0" y="33"/>
                    <a:pt x="0" y="35"/>
                  </a:cubicBezTo>
                  <a:cubicBezTo>
                    <a:pt x="0" y="51"/>
                    <a:pt x="0" y="51"/>
                    <a:pt x="0" y="51"/>
                  </a:cubicBezTo>
                  <a:cubicBezTo>
                    <a:pt x="0" y="54"/>
                    <a:pt x="1" y="55"/>
                    <a:pt x="4" y="55"/>
                  </a:cubicBezTo>
                  <a:cubicBezTo>
                    <a:pt x="6" y="55"/>
                    <a:pt x="8" y="54"/>
                    <a:pt x="8" y="51"/>
                  </a:cubicBezTo>
                  <a:close/>
                  <a:moveTo>
                    <a:pt x="8" y="83"/>
                  </a:moveTo>
                  <a:cubicBezTo>
                    <a:pt x="8" y="67"/>
                    <a:pt x="8" y="67"/>
                    <a:pt x="8" y="67"/>
                  </a:cubicBezTo>
                  <a:cubicBezTo>
                    <a:pt x="8" y="65"/>
                    <a:pt x="6" y="63"/>
                    <a:pt x="4" y="63"/>
                  </a:cubicBezTo>
                  <a:cubicBezTo>
                    <a:pt x="1" y="63"/>
                    <a:pt x="0" y="65"/>
                    <a:pt x="0" y="67"/>
                  </a:cubicBezTo>
                  <a:cubicBezTo>
                    <a:pt x="0" y="83"/>
                    <a:pt x="0" y="83"/>
                    <a:pt x="0" y="83"/>
                  </a:cubicBezTo>
                  <a:cubicBezTo>
                    <a:pt x="0" y="85"/>
                    <a:pt x="1" y="87"/>
                    <a:pt x="4" y="87"/>
                  </a:cubicBezTo>
                  <a:cubicBezTo>
                    <a:pt x="6" y="87"/>
                    <a:pt x="8" y="85"/>
                    <a:pt x="8" y="83"/>
                  </a:cubicBezTo>
                  <a:close/>
                  <a:moveTo>
                    <a:pt x="8" y="115"/>
                  </a:moveTo>
                  <a:cubicBezTo>
                    <a:pt x="8" y="99"/>
                    <a:pt x="8" y="99"/>
                    <a:pt x="8" y="99"/>
                  </a:cubicBezTo>
                  <a:cubicBezTo>
                    <a:pt x="8" y="97"/>
                    <a:pt x="6" y="95"/>
                    <a:pt x="4" y="95"/>
                  </a:cubicBezTo>
                  <a:cubicBezTo>
                    <a:pt x="1" y="95"/>
                    <a:pt x="0" y="97"/>
                    <a:pt x="0" y="99"/>
                  </a:cubicBezTo>
                  <a:cubicBezTo>
                    <a:pt x="0" y="115"/>
                    <a:pt x="0" y="115"/>
                    <a:pt x="0" y="115"/>
                  </a:cubicBezTo>
                  <a:cubicBezTo>
                    <a:pt x="0" y="117"/>
                    <a:pt x="1" y="119"/>
                    <a:pt x="4" y="119"/>
                  </a:cubicBezTo>
                  <a:cubicBezTo>
                    <a:pt x="6" y="119"/>
                    <a:pt x="8" y="117"/>
                    <a:pt x="8" y="115"/>
                  </a:cubicBezTo>
                  <a:close/>
                  <a:moveTo>
                    <a:pt x="8" y="146"/>
                  </a:moveTo>
                  <a:cubicBezTo>
                    <a:pt x="8" y="130"/>
                    <a:pt x="8" y="130"/>
                    <a:pt x="8" y="130"/>
                  </a:cubicBezTo>
                  <a:cubicBezTo>
                    <a:pt x="8" y="128"/>
                    <a:pt x="6" y="126"/>
                    <a:pt x="4" y="126"/>
                  </a:cubicBezTo>
                  <a:cubicBezTo>
                    <a:pt x="1" y="126"/>
                    <a:pt x="0" y="128"/>
                    <a:pt x="0" y="130"/>
                  </a:cubicBezTo>
                  <a:cubicBezTo>
                    <a:pt x="0" y="146"/>
                    <a:pt x="0" y="146"/>
                    <a:pt x="0" y="146"/>
                  </a:cubicBezTo>
                  <a:cubicBezTo>
                    <a:pt x="0" y="148"/>
                    <a:pt x="1" y="150"/>
                    <a:pt x="4" y="150"/>
                  </a:cubicBezTo>
                  <a:cubicBezTo>
                    <a:pt x="6" y="150"/>
                    <a:pt x="8" y="148"/>
                    <a:pt x="8" y="146"/>
                  </a:cubicBezTo>
                  <a:close/>
                  <a:moveTo>
                    <a:pt x="8" y="178"/>
                  </a:moveTo>
                  <a:cubicBezTo>
                    <a:pt x="8" y="162"/>
                    <a:pt x="8" y="162"/>
                    <a:pt x="8" y="162"/>
                  </a:cubicBezTo>
                  <a:cubicBezTo>
                    <a:pt x="8" y="160"/>
                    <a:pt x="6" y="158"/>
                    <a:pt x="4" y="158"/>
                  </a:cubicBezTo>
                  <a:cubicBezTo>
                    <a:pt x="1" y="158"/>
                    <a:pt x="0" y="160"/>
                    <a:pt x="0" y="162"/>
                  </a:cubicBezTo>
                  <a:cubicBezTo>
                    <a:pt x="0" y="178"/>
                    <a:pt x="0" y="178"/>
                    <a:pt x="0" y="178"/>
                  </a:cubicBezTo>
                  <a:cubicBezTo>
                    <a:pt x="0" y="180"/>
                    <a:pt x="1" y="182"/>
                    <a:pt x="4" y="182"/>
                  </a:cubicBezTo>
                  <a:cubicBezTo>
                    <a:pt x="6" y="182"/>
                    <a:pt x="8" y="180"/>
                    <a:pt x="8" y="178"/>
                  </a:cubicBezTo>
                  <a:close/>
                  <a:moveTo>
                    <a:pt x="8" y="209"/>
                  </a:moveTo>
                  <a:cubicBezTo>
                    <a:pt x="8" y="194"/>
                    <a:pt x="8" y="194"/>
                    <a:pt x="8" y="194"/>
                  </a:cubicBezTo>
                  <a:cubicBezTo>
                    <a:pt x="8" y="191"/>
                    <a:pt x="6" y="190"/>
                    <a:pt x="4" y="190"/>
                  </a:cubicBezTo>
                  <a:cubicBezTo>
                    <a:pt x="1" y="190"/>
                    <a:pt x="0" y="191"/>
                    <a:pt x="0" y="194"/>
                  </a:cubicBezTo>
                  <a:cubicBezTo>
                    <a:pt x="0" y="209"/>
                    <a:pt x="0" y="209"/>
                    <a:pt x="0" y="209"/>
                  </a:cubicBezTo>
                  <a:cubicBezTo>
                    <a:pt x="0" y="212"/>
                    <a:pt x="1" y="213"/>
                    <a:pt x="4" y="213"/>
                  </a:cubicBezTo>
                  <a:cubicBezTo>
                    <a:pt x="6" y="213"/>
                    <a:pt x="8" y="212"/>
                    <a:pt x="8" y="209"/>
                  </a:cubicBezTo>
                  <a:close/>
                  <a:moveTo>
                    <a:pt x="8" y="241"/>
                  </a:moveTo>
                  <a:cubicBezTo>
                    <a:pt x="8" y="225"/>
                    <a:pt x="8" y="225"/>
                    <a:pt x="8" y="225"/>
                  </a:cubicBezTo>
                  <a:cubicBezTo>
                    <a:pt x="8" y="223"/>
                    <a:pt x="6" y="221"/>
                    <a:pt x="4" y="221"/>
                  </a:cubicBezTo>
                  <a:cubicBezTo>
                    <a:pt x="1" y="221"/>
                    <a:pt x="0" y="223"/>
                    <a:pt x="0" y="225"/>
                  </a:cubicBezTo>
                  <a:cubicBezTo>
                    <a:pt x="0" y="241"/>
                    <a:pt x="0" y="241"/>
                    <a:pt x="0" y="241"/>
                  </a:cubicBezTo>
                  <a:cubicBezTo>
                    <a:pt x="0" y="243"/>
                    <a:pt x="1" y="245"/>
                    <a:pt x="4" y="245"/>
                  </a:cubicBezTo>
                  <a:cubicBezTo>
                    <a:pt x="6" y="245"/>
                    <a:pt x="8" y="243"/>
                    <a:pt x="8" y="241"/>
                  </a:cubicBezTo>
                  <a:close/>
                  <a:moveTo>
                    <a:pt x="8" y="273"/>
                  </a:moveTo>
                  <a:cubicBezTo>
                    <a:pt x="8" y="257"/>
                    <a:pt x="8" y="257"/>
                    <a:pt x="8" y="257"/>
                  </a:cubicBezTo>
                  <a:cubicBezTo>
                    <a:pt x="8" y="255"/>
                    <a:pt x="6" y="253"/>
                    <a:pt x="4" y="253"/>
                  </a:cubicBezTo>
                  <a:cubicBezTo>
                    <a:pt x="1" y="253"/>
                    <a:pt x="0" y="255"/>
                    <a:pt x="0" y="257"/>
                  </a:cubicBezTo>
                  <a:cubicBezTo>
                    <a:pt x="0" y="273"/>
                    <a:pt x="0" y="273"/>
                    <a:pt x="0" y="273"/>
                  </a:cubicBezTo>
                  <a:cubicBezTo>
                    <a:pt x="0" y="275"/>
                    <a:pt x="1" y="277"/>
                    <a:pt x="4" y="277"/>
                  </a:cubicBezTo>
                  <a:cubicBezTo>
                    <a:pt x="6" y="277"/>
                    <a:pt x="8" y="275"/>
                    <a:pt x="8" y="273"/>
                  </a:cubicBezTo>
                  <a:close/>
                  <a:moveTo>
                    <a:pt x="8" y="304"/>
                  </a:moveTo>
                  <a:cubicBezTo>
                    <a:pt x="8" y="303"/>
                    <a:pt x="8" y="301"/>
                    <a:pt x="8" y="300"/>
                  </a:cubicBezTo>
                  <a:cubicBezTo>
                    <a:pt x="8" y="288"/>
                    <a:pt x="8" y="288"/>
                    <a:pt x="8" y="288"/>
                  </a:cubicBezTo>
                  <a:cubicBezTo>
                    <a:pt x="8" y="286"/>
                    <a:pt x="6" y="284"/>
                    <a:pt x="4" y="284"/>
                  </a:cubicBezTo>
                  <a:cubicBezTo>
                    <a:pt x="1" y="284"/>
                    <a:pt x="0" y="286"/>
                    <a:pt x="0" y="288"/>
                  </a:cubicBezTo>
                  <a:cubicBezTo>
                    <a:pt x="0" y="300"/>
                    <a:pt x="0" y="300"/>
                    <a:pt x="0" y="300"/>
                  </a:cubicBezTo>
                  <a:cubicBezTo>
                    <a:pt x="0" y="301"/>
                    <a:pt x="0" y="303"/>
                    <a:pt x="0" y="304"/>
                  </a:cubicBezTo>
                  <a:cubicBezTo>
                    <a:pt x="0" y="307"/>
                    <a:pt x="2" y="308"/>
                    <a:pt x="4" y="308"/>
                  </a:cubicBezTo>
                  <a:cubicBezTo>
                    <a:pt x="6" y="308"/>
                    <a:pt x="8" y="306"/>
                    <a:pt x="8" y="304"/>
                  </a:cubicBezTo>
                  <a:close/>
                  <a:moveTo>
                    <a:pt x="11" y="335"/>
                  </a:moveTo>
                  <a:cubicBezTo>
                    <a:pt x="10" y="330"/>
                    <a:pt x="9" y="325"/>
                    <a:pt x="9" y="320"/>
                  </a:cubicBezTo>
                  <a:cubicBezTo>
                    <a:pt x="9" y="317"/>
                    <a:pt x="7" y="316"/>
                    <a:pt x="4" y="316"/>
                  </a:cubicBezTo>
                  <a:cubicBezTo>
                    <a:pt x="2" y="316"/>
                    <a:pt x="1" y="318"/>
                    <a:pt x="1" y="320"/>
                  </a:cubicBezTo>
                  <a:cubicBezTo>
                    <a:pt x="1" y="326"/>
                    <a:pt x="2" y="331"/>
                    <a:pt x="3" y="336"/>
                  </a:cubicBezTo>
                  <a:cubicBezTo>
                    <a:pt x="4" y="339"/>
                    <a:pt x="6" y="340"/>
                    <a:pt x="8" y="340"/>
                  </a:cubicBezTo>
                  <a:cubicBezTo>
                    <a:pt x="10" y="339"/>
                    <a:pt x="12" y="337"/>
                    <a:pt x="11" y="335"/>
                  </a:cubicBezTo>
                  <a:close/>
                  <a:moveTo>
                    <a:pt x="20" y="364"/>
                  </a:moveTo>
                  <a:cubicBezTo>
                    <a:pt x="18" y="360"/>
                    <a:pt x="16" y="355"/>
                    <a:pt x="15" y="350"/>
                  </a:cubicBezTo>
                  <a:cubicBezTo>
                    <a:pt x="14" y="348"/>
                    <a:pt x="12" y="346"/>
                    <a:pt x="10" y="347"/>
                  </a:cubicBezTo>
                  <a:cubicBezTo>
                    <a:pt x="8" y="348"/>
                    <a:pt x="7" y="350"/>
                    <a:pt x="7" y="352"/>
                  </a:cubicBezTo>
                  <a:cubicBezTo>
                    <a:pt x="9" y="357"/>
                    <a:pt x="10" y="362"/>
                    <a:pt x="12" y="367"/>
                  </a:cubicBezTo>
                  <a:cubicBezTo>
                    <a:pt x="13" y="369"/>
                    <a:pt x="16" y="370"/>
                    <a:pt x="18" y="370"/>
                  </a:cubicBezTo>
                  <a:cubicBezTo>
                    <a:pt x="20" y="369"/>
                    <a:pt x="21" y="366"/>
                    <a:pt x="20" y="364"/>
                  </a:cubicBezTo>
                  <a:close/>
                  <a:moveTo>
                    <a:pt x="34" y="392"/>
                  </a:moveTo>
                  <a:cubicBezTo>
                    <a:pt x="31" y="388"/>
                    <a:pt x="28" y="383"/>
                    <a:pt x="26" y="379"/>
                  </a:cubicBezTo>
                  <a:cubicBezTo>
                    <a:pt x="25" y="377"/>
                    <a:pt x="23" y="376"/>
                    <a:pt x="21" y="377"/>
                  </a:cubicBezTo>
                  <a:cubicBezTo>
                    <a:pt x="19" y="378"/>
                    <a:pt x="18" y="380"/>
                    <a:pt x="19" y="382"/>
                  </a:cubicBezTo>
                  <a:cubicBezTo>
                    <a:pt x="21" y="387"/>
                    <a:pt x="24" y="392"/>
                    <a:pt x="27" y="396"/>
                  </a:cubicBezTo>
                  <a:cubicBezTo>
                    <a:pt x="28" y="398"/>
                    <a:pt x="31" y="399"/>
                    <a:pt x="32" y="398"/>
                  </a:cubicBezTo>
                  <a:cubicBezTo>
                    <a:pt x="34" y="396"/>
                    <a:pt x="35" y="394"/>
                    <a:pt x="34" y="39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32"/>
            <p:cNvSpPr>
              <a:spLocks/>
            </p:cNvSpPr>
            <p:nvPr/>
          </p:nvSpPr>
          <p:spPr bwMode="auto">
            <a:xfrm>
              <a:off x="1676403" y="3102160"/>
              <a:ext cx="30163" cy="60325"/>
            </a:xfrm>
            <a:custGeom>
              <a:avLst/>
              <a:gdLst>
                <a:gd name="T0" fmla="*/ 8 w 8"/>
                <a:gd name="T1" fmla="*/ 12 h 16"/>
                <a:gd name="T2" fmla="*/ 8 w 8"/>
                <a:gd name="T3" fmla="*/ 4 h 16"/>
                <a:gd name="T4" fmla="*/ 4 w 8"/>
                <a:gd name="T5" fmla="*/ 0 h 16"/>
                <a:gd name="T6" fmla="*/ 0 w 8"/>
                <a:gd name="T7" fmla="*/ 4 h 16"/>
                <a:gd name="T8" fmla="*/ 0 w 8"/>
                <a:gd name="T9" fmla="*/ 12 h 16"/>
                <a:gd name="T10" fmla="*/ 4 w 8"/>
                <a:gd name="T11" fmla="*/ 16 h 16"/>
                <a:gd name="T12" fmla="*/ 8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8" y="12"/>
                  </a:moveTo>
                  <a:cubicBezTo>
                    <a:pt x="8" y="4"/>
                    <a:pt x="8" y="4"/>
                    <a:pt x="8" y="4"/>
                  </a:cubicBezTo>
                  <a:cubicBezTo>
                    <a:pt x="8" y="2"/>
                    <a:pt x="6" y="0"/>
                    <a:pt x="4" y="0"/>
                  </a:cubicBezTo>
                  <a:cubicBezTo>
                    <a:pt x="1" y="0"/>
                    <a:pt x="0" y="2"/>
                    <a:pt x="0" y="4"/>
                  </a:cubicBezTo>
                  <a:cubicBezTo>
                    <a:pt x="0" y="12"/>
                    <a:pt x="0" y="12"/>
                    <a:pt x="0" y="12"/>
                  </a:cubicBezTo>
                  <a:cubicBezTo>
                    <a:pt x="0" y="14"/>
                    <a:pt x="1" y="16"/>
                    <a:pt x="4" y="16"/>
                  </a:cubicBezTo>
                  <a:cubicBezTo>
                    <a:pt x="6" y="16"/>
                    <a:pt x="8" y="14"/>
                    <a:pt x="8" y="1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33"/>
            <p:cNvSpPr>
              <a:spLocks/>
            </p:cNvSpPr>
            <p:nvPr/>
          </p:nvSpPr>
          <p:spPr bwMode="auto">
            <a:xfrm>
              <a:off x="1825628" y="2891022"/>
              <a:ext cx="1223963" cy="2122489"/>
            </a:xfrm>
            <a:custGeom>
              <a:avLst/>
              <a:gdLst>
                <a:gd name="T0" fmla="*/ 318 w 326"/>
                <a:gd name="T1" fmla="*/ 4 h 564"/>
                <a:gd name="T2" fmla="*/ 318 w 326"/>
                <a:gd name="T3" fmla="*/ 380 h 564"/>
                <a:gd name="T4" fmla="*/ 267 w 326"/>
                <a:gd name="T5" fmla="*/ 504 h 564"/>
                <a:gd name="T6" fmla="*/ 143 w 326"/>
                <a:gd name="T7" fmla="*/ 556 h 564"/>
                <a:gd name="T8" fmla="*/ 7 w 326"/>
                <a:gd name="T9" fmla="*/ 491 h 564"/>
                <a:gd name="T10" fmla="*/ 2 w 326"/>
                <a:gd name="T11" fmla="*/ 490 h 564"/>
                <a:gd name="T12" fmla="*/ 1 w 326"/>
                <a:gd name="T13" fmla="*/ 496 h 564"/>
                <a:gd name="T14" fmla="*/ 143 w 326"/>
                <a:gd name="T15" fmla="*/ 564 h 564"/>
                <a:gd name="T16" fmla="*/ 326 w 326"/>
                <a:gd name="T17" fmla="*/ 380 h 564"/>
                <a:gd name="T18" fmla="*/ 326 w 326"/>
                <a:gd name="T19" fmla="*/ 4 h 564"/>
                <a:gd name="T20" fmla="*/ 322 w 326"/>
                <a:gd name="T21" fmla="*/ 0 h 564"/>
                <a:gd name="T22" fmla="*/ 318 w 326"/>
                <a:gd name="T23" fmla="*/ 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564">
                  <a:moveTo>
                    <a:pt x="318" y="4"/>
                  </a:moveTo>
                  <a:cubicBezTo>
                    <a:pt x="318" y="380"/>
                    <a:pt x="318" y="380"/>
                    <a:pt x="318" y="380"/>
                  </a:cubicBezTo>
                  <a:cubicBezTo>
                    <a:pt x="318" y="428"/>
                    <a:pt x="298" y="472"/>
                    <a:pt x="267" y="504"/>
                  </a:cubicBezTo>
                  <a:cubicBezTo>
                    <a:pt x="235" y="536"/>
                    <a:pt x="191" y="556"/>
                    <a:pt x="143" y="556"/>
                  </a:cubicBezTo>
                  <a:cubicBezTo>
                    <a:pt x="88" y="556"/>
                    <a:pt x="39" y="531"/>
                    <a:pt x="7" y="491"/>
                  </a:cubicBezTo>
                  <a:cubicBezTo>
                    <a:pt x="6" y="489"/>
                    <a:pt x="3" y="489"/>
                    <a:pt x="2" y="490"/>
                  </a:cubicBezTo>
                  <a:cubicBezTo>
                    <a:pt x="0" y="492"/>
                    <a:pt x="0" y="494"/>
                    <a:pt x="1" y="496"/>
                  </a:cubicBezTo>
                  <a:cubicBezTo>
                    <a:pt x="35" y="537"/>
                    <a:pt x="86" y="564"/>
                    <a:pt x="143" y="564"/>
                  </a:cubicBezTo>
                  <a:cubicBezTo>
                    <a:pt x="244" y="564"/>
                    <a:pt x="326" y="481"/>
                    <a:pt x="326" y="380"/>
                  </a:cubicBezTo>
                  <a:cubicBezTo>
                    <a:pt x="326" y="4"/>
                    <a:pt x="326" y="4"/>
                    <a:pt x="326" y="4"/>
                  </a:cubicBezTo>
                  <a:cubicBezTo>
                    <a:pt x="326" y="2"/>
                    <a:pt x="324" y="0"/>
                    <a:pt x="322" y="0"/>
                  </a:cubicBezTo>
                  <a:cubicBezTo>
                    <a:pt x="320" y="0"/>
                    <a:pt x="318" y="2"/>
                    <a:pt x="318" y="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87" name="Group 186"/>
            <p:cNvGrpSpPr/>
            <p:nvPr/>
          </p:nvGrpSpPr>
          <p:grpSpPr>
            <a:xfrm>
              <a:off x="2493965" y="3422835"/>
              <a:ext cx="1111250" cy="769938"/>
              <a:chOff x="2493965" y="3422835"/>
              <a:chExt cx="1111250" cy="769938"/>
            </a:xfrm>
          </p:grpSpPr>
          <p:sp>
            <p:nvSpPr>
              <p:cNvPr id="455" name="Freeform 34"/>
              <p:cNvSpPr>
                <a:spLocks noEditPoints="1"/>
              </p:cNvSpPr>
              <p:nvPr/>
            </p:nvSpPr>
            <p:spPr bwMode="auto">
              <a:xfrm>
                <a:off x="2505078" y="3549835"/>
                <a:ext cx="1085850" cy="628650"/>
              </a:xfrm>
              <a:custGeom>
                <a:avLst/>
                <a:gdLst>
                  <a:gd name="T0" fmla="*/ 684 w 684"/>
                  <a:gd name="T1" fmla="*/ 0 h 396"/>
                  <a:gd name="T2" fmla="*/ 684 w 684"/>
                  <a:gd name="T3" fmla="*/ 396 h 396"/>
                  <a:gd name="T4" fmla="*/ 0 w 684"/>
                  <a:gd name="T5" fmla="*/ 396 h 396"/>
                  <a:gd name="T6" fmla="*/ 0 w 684"/>
                  <a:gd name="T7" fmla="*/ 0 h 396"/>
                  <a:gd name="T8" fmla="*/ 684 w 684"/>
                  <a:gd name="T9" fmla="*/ 0 h 396"/>
                  <a:gd name="T10" fmla="*/ 197 w 684"/>
                  <a:gd name="T11" fmla="*/ 235 h 396"/>
                  <a:gd name="T12" fmla="*/ 197 w 684"/>
                  <a:gd name="T13" fmla="*/ 57 h 396"/>
                  <a:gd name="T14" fmla="*/ 59 w 684"/>
                  <a:gd name="T15" fmla="*/ 57 h 396"/>
                  <a:gd name="T16" fmla="*/ 59 w 684"/>
                  <a:gd name="T17" fmla="*/ 235 h 396"/>
                  <a:gd name="T18" fmla="*/ 197 w 684"/>
                  <a:gd name="T19" fmla="*/ 23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4" h="396">
                    <a:moveTo>
                      <a:pt x="684" y="0"/>
                    </a:moveTo>
                    <a:lnTo>
                      <a:pt x="684" y="396"/>
                    </a:lnTo>
                    <a:lnTo>
                      <a:pt x="0" y="396"/>
                    </a:lnTo>
                    <a:lnTo>
                      <a:pt x="0" y="0"/>
                    </a:lnTo>
                    <a:lnTo>
                      <a:pt x="684" y="0"/>
                    </a:lnTo>
                    <a:close/>
                    <a:moveTo>
                      <a:pt x="197" y="235"/>
                    </a:moveTo>
                    <a:lnTo>
                      <a:pt x="197" y="57"/>
                    </a:lnTo>
                    <a:lnTo>
                      <a:pt x="59" y="57"/>
                    </a:lnTo>
                    <a:lnTo>
                      <a:pt x="59" y="235"/>
                    </a:lnTo>
                    <a:lnTo>
                      <a:pt x="197" y="235"/>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35"/>
              <p:cNvSpPr>
                <a:spLocks noEditPoints="1"/>
              </p:cNvSpPr>
              <p:nvPr/>
            </p:nvSpPr>
            <p:spPr bwMode="auto">
              <a:xfrm>
                <a:off x="2505078" y="3437123"/>
                <a:ext cx="1085850" cy="112713"/>
              </a:xfrm>
              <a:custGeom>
                <a:avLst/>
                <a:gdLst>
                  <a:gd name="T0" fmla="*/ 289 w 289"/>
                  <a:gd name="T1" fmla="*/ 0 h 30"/>
                  <a:gd name="T2" fmla="*/ 289 w 289"/>
                  <a:gd name="T3" fmla="*/ 30 h 30"/>
                  <a:gd name="T4" fmla="*/ 0 w 289"/>
                  <a:gd name="T5" fmla="*/ 30 h 30"/>
                  <a:gd name="T6" fmla="*/ 0 w 289"/>
                  <a:gd name="T7" fmla="*/ 0 h 30"/>
                  <a:gd name="T8" fmla="*/ 289 w 289"/>
                  <a:gd name="T9" fmla="*/ 0 h 30"/>
                  <a:gd name="T10" fmla="*/ 271 w 289"/>
                  <a:gd name="T11" fmla="*/ 16 h 30"/>
                  <a:gd name="T12" fmla="*/ 265 w 289"/>
                  <a:gd name="T13" fmla="*/ 10 h 30"/>
                  <a:gd name="T14" fmla="*/ 259 w 289"/>
                  <a:gd name="T15" fmla="*/ 16 h 30"/>
                  <a:gd name="T16" fmla="*/ 265 w 289"/>
                  <a:gd name="T17" fmla="*/ 22 h 30"/>
                  <a:gd name="T18" fmla="*/ 271 w 289"/>
                  <a:gd name="T19" fmla="*/ 16 h 30"/>
                  <a:gd name="T20" fmla="*/ 254 w 289"/>
                  <a:gd name="T21" fmla="*/ 16 h 30"/>
                  <a:gd name="T22" fmla="*/ 249 w 289"/>
                  <a:gd name="T23" fmla="*/ 10 h 30"/>
                  <a:gd name="T24" fmla="*/ 243 w 289"/>
                  <a:gd name="T25" fmla="*/ 16 h 30"/>
                  <a:gd name="T26" fmla="*/ 249 w 289"/>
                  <a:gd name="T27" fmla="*/ 22 h 30"/>
                  <a:gd name="T28" fmla="*/ 254 w 289"/>
                  <a:gd name="T29" fmla="*/ 16 h 30"/>
                  <a:gd name="T30" fmla="*/ 238 w 289"/>
                  <a:gd name="T31" fmla="*/ 16 h 30"/>
                  <a:gd name="T32" fmla="*/ 232 w 289"/>
                  <a:gd name="T33" fmla="*/ 10 h 30"/>
                  <a:gd name="T34" fmla="*/ 226 w 289"/>
                  <a:gd name="T35" fmla="*/ 16 h 30"/>
                  <a:gd name="T36" fmla="*/ 232 w 289"/>
                  <a:gd name="T37" fmla="*/ 22 h 30"/>
                  <a:gd name="T38" fmla="*/ 238 w 289"/>
                  <a:gd name="T3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30">
                    <a:moveTo>
                      <a:pt x="289" y="0"/>
                    </a:moveTo>
                    <a:cubicBezTo>
                      <a:pt x="289" y="30"/>
                      <a:pt x="289" y="30"/>
                      <a:pt x="289" y="30"/>
                    </a:cubicBezTo>
                    <a:cubicBezTo>
                      <a:pt x="0" y="30"/>
                      <a:pt x="0" y="30"/>
                      <a:pt x="0" y="30"/>
                    </a:cubicBezTo>
                    <a:cubicBezTo>
                      <a:pt x="0" y="0"/>
                      <a:pt x="0" y="0"/>
                      <a:pt x="0" y="0"/>
                    </a:cubicBezTo>
                    <a:lnTo>
                      <a:pt x="289" y="0"/>
                    </a:lnTo>
                    <a:close/>
                    <a:moveTo>
                      <a:pt x="271" y="16"/>
                    </a:moveTo>
                    <a:cubicBezTo>
                      <a:pt x="271" y="12"/>
                      <a:pt x="268" y="10"/>
                      <a:pt x="265" y="10"/>
                    </a:cubicBezTo>
                    <a:cubicBezTo>
                      <a:pt x="261" y="10"/>
                      <a:pt x="259" y="12"/>
                      <a:pt x="259" y="16"/>
                    </a:cubicBezTo>
                    <a:cubicBezTo>
                      <a:pt x="259" y="19"/>
                      <a:pt x="261" y="22"/>
                      <a:pt x="265" y="22"/>
                    </a:cubicBezTo>
                    <a:cubicBezTo>
                      <a:pt x="268" y="22"/>
                      <a:pt x="271" y="19"/>
                      <a:pt x="271" y="16"/>
                    </a:cubicBezTo>
                    <a:close/>
                    <a:moveTo>
                      <a:pt x="254" y="16"/>
                    </a:moveTo>
                    <a:cubicBezTo>
                      <a:pt x="254" y="12"/>
                      <a:pt x="252" y="10"/>
                      <a:pt x="249" y="10"/>
                    </a:cubicBezTo>
                    <a:cubicBezTo>
                      <a:pt x="245" y="10"/>
                      <a:pt x="243" y="12"/>
                      <a:pt x="243" y="16"/>
                    </a:cubicBezTo>
                    <a:cubicBezTo>
                      <a:pt x="243" y="19"/>
                      <a:pt x="245" y="22"/>
                      <a:pt x="249" y="22"/>
                    </a:cubicBezTo>
                    <a:cubicBezTo>
                      <a:pt x="252" y="22"/>
                      <a:pt x="254" y="19"/>
                      <a:pt x="254" y="16"/>
                    </a:cubicBezTo>
                    <a:close/>
                    <a:moveTo>
                      <a:pt x="238" y="16"/>
                    </a:moveTo>
                    <a:cubicBezTo>
                      <a:pt x="238" y="12"/>
                      <a:pt x="235" y="10"/>
                      <a:pt x="232" y="10"/>
                    </a:cubicBezTo>
                    <a:cubicBezTo>
                      <a:pt x="229" y="10"/>
                      <a:pt x="226" y="12"/>
                      <a:pt x="226" y="16"/>
                    </a:cubicBezTo>
                    <a:cubicBezTo>
                      <a:pt x="226" y="19"/>
                      <a:pt x="229" y="22"/>
                      <a:pt x="232" y="22"/>
                    </a:cubicBezTo>
                    <a:cubicBezTo>
                      <a:pt x="235" y="22"/>
                      <a:pt x="238" y="19"/>
                      <a:pt x="238" y="16"/>
                    </a:cubicBez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Oval 36"/>
              <p:cNvSpPr>
                <a:spLocks noChangeArrowheads="1"/>
              </p:cNvSpPr>
              <p:nvPr/>
            </p:nvSpPr>
            <p:spPr bwMode="auto">
              <a:xfrm>
                <a:off x="3478215" y="3475223"/>
                <a:ext cx="44450" cy="44450"/>
              </a:xfrm>
              <a:prstGeom prst="ellipse">
                <a:avLst/>
              </a:pr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Oval 37"/>
              <p:cNvSpPr>
                <a:spLocks noChangeArrowheads="1"/>
              </p:cNvSpPr>
              <p:nvPr/>
            </p:nvSpPr>
            <p:spPr bwMode="auto">
              <a:xfrm>
                <a:off x="3417890" y="3475223"/>
                <a:ext cx="41275" cy="44450"/>
              </a:xfrm>
              <a:prstGeom prst="ellipse">
                <a:avLst/>
              </a:pr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Oval 38"/>
              <p:cNvSpPr>
                <a:spLocks noChangeArrowheads="1"/>
              </p:cNvSpPr>
              <p:nvPr/>
            </p:nvSpPr>
            <p:spPr bwMode="auto">
              <a:xfrm>
                <a:off x="3354390" y="3475223"/>
                <a:ext cx="44450" cy="44450"/>
              </a:xfrm>
              <a:prstGeom prst="ellipse">
                <a:avLst/>
              </a:pr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Rectangle 39"/>
              <p:cNvSpPr>
                <a:spLocks noChangeArrowheads="1"/>
              </p:cNvSpPr>
              <p:nvPr/>
            </p:nvSpPr>
            <p:spPr bwMode="auto">
              <a:xfrm>
                <a:off x="2598740" y="3640323"/>
                <a:ext cx="219075" cy="282575"/>
              </a:xfrm>
              <a:prstGeom prst="rect">
                <a:avLst/>
              </a:prstGeom>
              <a:solidFill>
                <a:srgbClr val="00D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40"/>
              <p:cNvSpPr>
                <a:spLocks/>
              </p:cNvSpPr>
              <p:nvPr/>
            </p:nvSpPr>
            <p:spPr bwMode="auto">
              <a:xfrm>
                <a:off x="2493965" y="3422835"/>
                <a:ext cx="1111250" cy="769938"/>
              </a:xfrm>
              <a:custGeom>
                <a:avLst/>
                <a:gdLst>
                  <a:gd name="T0" fmla="*/ 292 w 296"/>
                  <a:gd name="T1" fmla="*/ 34 h 205"/>
                  <a:gd name="T2" fmla="*/ 288 w 296"/>
                  <a:gd name="T3" fmla="*/ 34 h 205"/>
                  <a:gd name="T4" fmla="*/ 288 w 296"/>
                  <a:gd name="T5" fmla="*/ 197 h 205"/>
                  <a:gd name="T6" fmla="*/ 7 w 296"/>
                  <a:gd name="T7" fmla="*/ 197 h 205"/>
                  <a:gd name="T8" fmla="*/ 7 w 296"/>
                  <a:gd name="T9" fmla="*/ 34 h 205"/>
                  <a:gd name="T10" fmla="*/ 7 w 296"/>
                  <a:gd name="T11" fmla="*/ 7 h 205"/>
                  <a:gd name="T12" fmla="*/ 288 w 296"/>
                  <a:gd name="T13" fmla="*/ 7 h 205"/>
                  <a:gd name="T14" fmla="*/ 288 w 296"/>
                  <a:gd name="T15" fmla="*/ 34 h 205"/>
                  <a:gd name="T16" fmla="*/ 292 w 296"/>
                  <a:gd name="T17" fmla="*/ 34 h 205"/>
                  <a:gd name="T18" fmla="*/ 296 w 296"/>
                  <a:gd name="T19" fmla="*/ 34 h 205"/>
                  <a:gd name="T20" fmla="*/ 296 w 296"/>
                  <a:gd name="T21" fmla="*/ 4 h 205"/>
                  <a:gd name="T22" fmla="*/ 295 w 296"/>
                  <a:gd name="T23" fmla="*/ 1 h 205"/>
                  <a:gd name="T24" fmla="*/ 292 w 296"/>
                  <a:gd name="T25" fmla="*/ 0 h 205"/>
                  <a:gd name="T26" fmla="*/ 3 w 296"/>
                  <a:gd name="T27" fmla="*/ 0 h 205"/>
                  <a:gd name="T28" fmla="*/ 1 w 296"/>
                  <a:gd name="T29" fmla="*/ 1 h 205"/>
                  <a:gd name="T30" fmla="*/ 0 w 296"/>
                  <a:gd name="T31" fmla="*/ 4 h 205"/>
                  <a:gd name="T32" fmla="*/ 0 w 296"/>
                  <a:gd name="T33" fmla="*/ 34 h 205"/>
                  <a:gd name="T34" fmla="*/ 0 w 296"/>
                  <a:gd name="T35" fmla="*/ 201 h 205"/>
                  <a:gd name="T36" fmla="*/ 1 w 296"/>
                  <a:gd name="T37" fmla="*/ 204 h 205"/>
                  <a:gd name="T38" fmla="*/ 3 w 296"/>
                  <a:gd name="T39" fmla="*/ 205 h 205"/>
                  <a:gd name="T40" fmla="*/ 292 w 296"/>
                  <a:gd name="T41" fmla="*/ 205 h 205"/>
                  <a:gd name="T42" fmla="*/ 295 w 296"/>
                  <a:gd name="T43" fmla="*/ 204 h 205"/>
                  <a:gd name="T44" fmla="*/ 296 w 296"/>
                  <a:gd name="T45" fmla="*/ 201 h 205"/>
                  <a:gd name="T46" fmla="*/ 296 w 296"/>
                  <a:gd name="T47" fmla="*/ 34 h 205"/>
                  <a:gd name="T48" fmla="*/ 292 w 296"/>
                  <a:gd name="T49" fmla="*/ 3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6" h="205">
                    <a:moveTo>
                      <a:pt x="292" y="34"/>
                    </a:moveTo>
                    <a:cubicBezTo>
                      <a:pt x="288" y="34"/>
                      <a:pt x="288" y="34"/>
                      <a:pt x="288" y="34"/>
                    </a:cubicBezTo>
                    <a:cubicBezTo>
                      <a:pt x="288" y="197"/>
                      <a:pt x="288" y="197"/>
                      <a:pt x="288" y="197"/>
                    </a:cubicBezTo>
                    <a:cubicBezTo>
                      <a:pt x="7" y="197"/>
                      <a:pt x="7" y="197"/>
                      <a:pt x="7" y="197"/>
                    </a:cubicBezTo>
                    <a:cubicBezTo>
                      <a:pt x="7" y="34"/>
                      <a:pt x="7" y="34"/>
                      <a:pt x="7" y="34"/>
                    </a:cubicBezTo>
                    <a:cubicBezTo>
                      <a:pt x="7" y="7"/>
                      <a:pt x="7" y="7"/>
                      <a:pt x="7" y="7"/>
                    </a:cubicBezTo>
                    <a:cubicBezTo>
                      <a:pt x="288" y="7"/>
                      <a:pt x="288" y="7"/>
                      <a:pt x="288" y="7"/>
                    </a:cubicBezTo>
                    <a:cubicBezTo>
                      <a:pt x="288" y="34"/>
                      <a:pt x="288" y="34"/>
                      <a:pt x="288" y="34"/>
                    </a:cubicBezTo>
                    <a:cubicBezTo>
                      <a:pt x="292" y="34"/>
                      <a:pt x="292" y="34"/>
                      <a:pt x="292" y="34"/>
                    </a:cubicBezTo>
                    <a:cubicBezTo>
                      <a:pt x="296" y="34"/>
                      <a:pt x="296" y="34"/>
                      <a:pt x="296" y="34"/>
                    </a:cubicBezTo>
                    <a:cubicBezTo>
                      <a:pt x="296" y="4"/>
                      <a:pt x="296" y="4"/>
                      <a:pt x="296" y="4"/>
                    </a:cubicBezTo>
                    <a:cubicBezTo>
                      <a:pt x="296" y="3"/>
                      <a:pt x="295" y="2"/>
                      <a:pt x="295" y="1"/>
                    </a:cubicBezTo>
                    <a:cubicBezTo>
                      <a:pt x="294" y="0"/>
                      <a:pt x="293" y="0"/>
                      <a:pt x="292" y="0"/>
                    </a:cubicBezTo>
                    <a:cubicBezTo>
                      <a:pt x="3" y="0"/>
                      <a:pt x="3" y="0"/>
                      <a:pt x="3" y="0"/>
                    </a:cubicBezTo>
                    <a:cubicBezTo>
                      <a:pt x="2" y="0"/>
                      <a:pt x="1" y="0"/>
                      <a:pt x="1" y="1"/>
                    </a:cubicBezTo>
                    <a:cubicBezTo>
                      <a:pt x="0" y="2"/>
                      <a:pt x="0" y="3"/>
                      <a:pt x="0" y="4"/>
                    </a:cubicBezTo>
                    <a:cubicBezTo>
                      <a:pt x="0" y="34"/>
                      <a:pt x="0" y="34"/>
                      <a:pt x="0" y="34"/>
                    </a:cubicBezTo>
                    <a:cubicBezTo>
                      <a:pt x="0" y="201"/>
                      <a:pt x="0" y="201"/>
                      <a:pt x="0" y="201"/>
                    </a:cubicBezTo>
                    <a:cubicBezTo>
                      <a:pt x="0" y="202"/>
                      <a:pt x="0" y="203"/>
                      <a:pt x="1" y="204"/>
                    </a:cubicBezTo>
                    <a:cubicBezTo>
                      <a:pt x="1" y="204"/>
                      <a:pt x="2" y="205"/>
                      <a:pt x="3" y="205"/>
                    </a:cubicBezTo>
                    <a:cubicBezTo>
                      <a:pt x="292" y="205"/>
                      <a:pt x="292" y="205"/>
                      <a:pt x="292" y="205"/>
                    </a:cubicBezTo>
                    <a:cubicBezTo>
                      <a:pt x="293" y="205"/>
                      <a:pt x="294" y="204"/>
                      <a:pt x="295" y="204"/>
                    </a:cubicBezTo>
                    <a:cubicBezTo>
                      <a:pt x="295" y="203"/>
                      <a:pt x="296" y="202"/>
                      <a:pt x="296" y="201"/>
                    </a:cubicBezTo>
                    <a:cubicBezTo>
                      <a:pt x="296" y="34"/>
                      <a:pt x="296" y="34"/>
                      <a:pt x="296" y="34"/>
                    </a:cubicBezTo>
                    <a:lnTo>
                      <a:pt x="292" y="3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41"/>
              <p:cNvSpPr>
                <a:spLocks/>
              </p:cNvSpPr>
              <p:nvPr/>
            </p:nvSpPr>
            <p:spPr bwMode="auto">
              <a:xfrm>
                <a:off x="2493965" y="3538723"/>
                <a:ext cx="1111250" cy="26988"/>
              </a:xfrm>
              <a:custGeom>
                <a:avLst/>
                <a:gdLst>
                  <a:gd name="T0" fmla="*/ 3 w 296"/>
                  <a:gd name="T1" fmla="*/ 7 h 7"/>
                  <a:gd name="T2" fmla="*/ 292 w 296"/>
                  <a:gd name="T3" fmla="*/ 7 h 7"/>
                  <a:gd name="T4" fmla="*/ 296 w 296"/>
                  <a:gd name="T5" fmla="*/ 3 h 7"/>
                  <a:gd name="T6" fmla="*/ 292 w 296"/>
                  <a:gd name="T7" fmla="*/ 0 h 7"/>
                  <a:gd name="T8" fmla="*/ 3 w 296"/>
                  <a:gd name="T9" fmla="*/ 0 h 7"/>
                  <a:gd name="T10" fmla="*/ 0 w 296"/>
                  <a:gd name="T11" fmla="*/ 3 h 7"/>
                  <a:gd name="T12" fmla="*/ 3 w 29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96" h="7">
                    <a:moveTo>
                      <a:pt x="3" y="7"/>
                    </a:moveTo>
                    <a:cubicBezTo>
                      <a:pt x="292" y="7"/>
                      <a:pt x="292" y="7"/>
                      <a:pt x="292" y="7"/>
                    </a:cubicBezTo>
                    <a:cubicBezTo>
                      <a:pt x="294" y="7"/>
                      <a:pt x="296" y="5"/>
                      <a:pt x="296" y="3"/>
                    </a:cubicBezTo>
                    <a:cubicBezTo>
                      <a:pt x="296" y="1"/>
                      <a:pt x="294" y="0"/>
                      <a:pt x="292" y="0"/>
                    </a:cubicBezTo>
                    <a:cubicBezTo>
                      <a:pt x="3" y="0"/>
                      <a:pt x="3" y="0"/>
                      <a:pt x="3" y="0"/>
                    </a:cubicBezTo>
                    <a:cubicBezTo>
                      <a:pt x="1" y="0"/>
                      <a:pt x="0" y="1"/>
                      <a:pt x="0" y="3"/>
                    </a:cubicBezTo>
                    <a:cubicBezTo>
                      <a:pt x="0" y="5"/>
                      <a:pt x="1" y="7"/>
                      <a:pt x="3"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42"/>
              <p:cNvSpPr>
                <a:spLocks/>
              </p:cNvSpPr>
              <p:nvPr/>
            </p:nvSpPr>
            <p:spPr bwMode="auto">
              <a:xfrm>
                <a:off x="2584453" y="3624448"/>
                <a:ext cx="247650" cy="312738"/>
              </a:xfrm>
              <a:custGeom>
                <a:avLst/>
                <a:gdLst>
                  <a:gd name="T0" fmla="*/ 62 w 66"/>
                  <a:gd name="T1" fmla="*/ 79 h 83"/>
                  <a:gd name="T2" fmla="*/ 62 w 66"/>
                  <a:gd name="T3" fmla="*/ 75 h 83"/>
                  <a:gd name="T4" fmla="*/ 8 w 66"/>
                  <a:gd name="T5" fmla="*/ 75 h 83"/>
                  <a:gd name="T6" fmla="*/ 8 w 66"/>
                  <a:gd name="T7" fmla="*/ 8 h 83"/>
                  <a:gd name="T8" fmla="*/ 58 w 66"/>
                  <a:gd name="T9" fmla="*/ 8 h 83"/>
                  <a:gd name="T10" fmla="*/ 58 w 66"/>
                  <a:gd name="T11" fmla="*/ 79 h 83"/>
                  <a:gd name="T12" fmla="*/ 62 w 66"/>
                  <a:gd name="T13" fmla="*/ 79 h 83"/>
                  <a:gd name="T14" fmla="*/ 62 w 66"/>
                  <a:gd name="T15" fmla="*/ 75 h 83"/>
                  <a:gd name="T16" fmla="*/ 62 w 66"/>
                  <a:gd name="T17" fmla="*/ 79 h 83"/>
                  <a:gd name="T18" fmla="*/ 66 w 66"/>
                  <a:gd name="T19" fmla="*/ 79 h 83"/>
                  <a:gd name="T20" fmla="*/ 66 w 66"/>
                  <a:gd name="T21" fmla="*/ 4 h 83"/>
                  <a:gd name="T22" fmla="*/ 65 w 66"/>
                  <a:gd name="T23" fmla="*/ 1 h 83"/>
                  <a:gd name="T24" fmla="*/ 62 w 66"/>
                  <a:gd name="T25" fmla="*/ 0 h 83"/>
                  <a:gd name="T26" fmla="*/ 4 w 66"/>
                  <a:gd name="T27" fmla="*/ 0 h 83"/>
                  <a:gd name="T28" fmla="*/ 1 w 66"/>
                  <a:gd name="T29" fmla="*/ 1 h 83"/>
                  <a:gd name="T30" fmla="*/ 0 w 66"/>
                  <a:gd name="T31" fmla="*/ 4 h 83"/>
                  <a:gd name="T32" fmla="*/ 0 w 66"/>
                  <a:gd name="T33" fmla="*/ 79 h 83"/>
                  <a:gd name="T34" fmla="*/ 1 w 66"/>
                  <a:gd name="T35" fmla="*/ 82 h 83"/>
                  <a:gd name="T36" fmla="*/ 4 w 66"/>
                  <a:gd name="T37" fmla="*/ 83 h 83"/>
                  <a:gd name="T38" fmla="*/ 62 w 66"/>
                  <a:gd name="T39" fmla="*/ 83 h 83"/>
                  <a:gd name="T40" fmla="*/ 65 w 66"/>
                  <a:gd name="T41" fmla="*/ 82 h 83"/>
                  <a:gd name="T42" fmla="*/ 66 w 66"/>
                  <a:gd name="T43" fmla="*/ 79 h 83"/>
                  <a:gd name="T44" fmla="*/ 62 w 66"/>
                  <a:gd name="T45"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83">
                    <a:moveTo>
                      <a:pt x="62" y="79"/>
                    </a:moveTo>
                    <a:cubicBezTo>
                      <a:pt x="62" y="75"/>
                      <a:pt x="62" y="75"/>
                      <a:pt x="62" y="75"/>
                    </a:cubicBezTo>
                    <a:cubicBezTo>
                      <a:pt x="8" y="75"/>
                      <a:pt x="8" y="75"/>
                      <a:pt x="8" y="75"/>
                    </a:cubicBezTo>
                    <a:cubicBezTo>
                      <a:pt x="8" y="8"/>
                      <a:pt x="8" y="8"/>
                      <a:pt x="8" y="8"/>
                    </a:cubicBezTo>
                    <a:cubicBezTo>
                      <a:pt x="58" y="8"/>
                      <a:pt x="58" y="8"/>
                      <a:pt x="58" y="8"/>
                    </a:cubicBezTo>
                    <a:cubicBezTo>
                      <a:pt x="58" y="79"/>
                      <a:pt x="58" y="79"/>
                      <a:pt x="58" y="79"/>
                    </a:cubicBezTo>
                    <a:cubicBezTo>
                      <a:pt x="62" y="79"/>
                      <a:pt x="62" y="79"/>
                      <a:pt x="62" y="79"/>
                    </a:cubicBezTo>
                    <a:cubicBezTo>
                      <a:pt x="62" y="75"/>
                      <a:pt x="62" y="75"/>
                      <a:pt x="62" y="75"/>
                    </a:cubicBezTo>
                    <a:cubicBezTo>
                      <a:pt x="62" y="79"/>
                      <a:pt x="62" y="79"/>
                      <a:pt x="62" y="79"/>
                    </a:cubicBezTo>
                    <a:cubicBezTo>
                      <a:pt x="66" y="79"/>
                      <a:pt x="66" y="79"/>
                      <a:pt x="66" y="79"/>
                    </a:cubicBezTo>
                    <a:cubicBezTo>
                      <a:pt x="66" y="4"/>
                      <a:pt x="66" y="4"/>
                      <a:pt x="66" y="4"/>
                    </a:cubicBezTo>
                    <a:cubicBezTo>
                      <a:pt x="66" y="3"/>
                      <a:pt x="65" y="2"/>
                      <a:pt x="65" y="1"/>
                    </a:cubicBezTo>
                    <a:cubicBezTo>
                      <a:pt x="64" y="1"/>
                      <a:pt x="63" y="0"/>
                      <a:pt x="62" y="0"/>
                    </a:cubicBezTo>
                    <a:cubicBezTo>
                      <a:pt x="4" y="0"/>
                      <a:pt x="4" y="0"/>
                      <a:pt x="4" y="0"/>
                    </a:cubicBezTo>
                    <a:cubicBezTo>
                      <a:pt x="3" y="0"/>
                      <a:pt x="2" y="1"/>
                      <a:pt x="1" y="1"/>
                    </a:cubicBezTo>
                    <a:cubicBezTo>
                      <a:pt x="1" y="2"/>
                      <a:pt x="0" y="3"/>
                      <a:pt x="0" y="4"/>
                    </a:cubicBezTo>
                    <a:cubicBezTo>
                      <a:pt x="0" y="79"/>
                      <a:pt x="0" y="79"/>
                      <a:pt x="0" y="79"/>
                    </a:cubicBezTo>
                    <a:cubicBezTo>
                      <a:pt x="0" y="80"/>
                      <a:pt x="1" y="81"/>
                      <a:pt x="1" y="82"/>
                    </a:cubicBezTo>
                    <a:cubicBezTo>
                      <a:pt x="2" y="82"/>
                      <a:pt x="3" y="83"/>
                      <a:pt x="4" y="83"/>
                    </a:cubicBezTo>
                    <a:cubicBezTo>
                      <a:pt x="62" y="83"/>
                      <a:pt x="62" y="83"/>
                      <a:pt x="62" y="83"/>
                    </a:cubicBezTo>
                    <a:cubicBezTo>
                      <a:pt x="63" y="83"/>
                      <a:pt x="64" y="82"/>
                      <a:pt x="65" y="82"/>
                    </a:cubicBezTo>
                    <a:cubicBezTo>
                      <a:pt x="65" y="81"/>
                      <a:pt x="66" y="80"/>
                      <a:pt x="66" y="79"/>
                    </a:cubicBezTo>
                    <a:lnTo>
                      <a:pt x="62" y="7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43"/>
              <p:cNvSpPr>
                <a:spLocks/>
              </p:cNvSpPr>
              <p:nvPr/>
            </p:nvSpPr>
            <p:spPr bwMode="auto">
              <a:xfrm>
                <a:off x="2903540" y="3629210"/>
                <a:ext cx="623888" cy="25400"/>
              </a:xfrm>
              <a:custGeom>
                <a:avLst/>
                <a:gdLst>
                  <a:gd name="T0" fmla="*/ 4 w 166"/>
                  <a:gd name="T1" fmla="*/ 7 h 7"/>
                  <a:gd name="T2" fmla="*/ 163 w 166"/>
                  <a:gd name="T3" fmla="*/ 7 h 7"/>
                  <a:gd name="T4" fmla="*/ 166 w 166"/>
                  <a:gd name="T5" fmla="*/ 3 h 7"/>
                  <a:gd name="T6" fmla="*/ 163 w 166"/>
                  <a:gd name="T7" fmla="*/ 0 h 7"/>
                  <a:gd name="T8" fmla="*/ 4 w 166"/>
                  <a:gd name="T9" fmla="*/ 0 h 7"/>
                  <a:gd name="T10" fmla="*/ 0 w 166"/>
                  <a:gd name="T11" fmla="*/ 3 h 7"/>
                  <a:gd name="T12" fmla="*/ 4 w 1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66" h="7">
                    <a:moveTo>
                      <a:pt x="4" y="7"/>
                    </a:moveTo>
                    <a:cubicBezTo>
                      <a:pt x="163" y="7"/>
                      <a:pt x="163" y="7"/>
                      <a:pt x="163" y="7"/>
                    </a:cubicBezTo>
                    <a:cubicBezTo>
                      <a:pt x="165" y="7"/>
                      <a:pt x="166" y="5"/>
                      <a:pt x="166" y="3"/>
                    </a:cubicBezTo>
                    <a:cubicBezTo>
                      <a:pt x="166" y="1"/>
                      <a:pt x="165" y="0"/>
                      <a:pt x="163"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44"/>
              <p:cNvSpPr>
                <a:spLocks/>
              </p:cNvSpPr>
              <p:nvPr/>
            </p:nvSpPr>
            <p:spPr bwMode="auto">
              <a:xfrm>
                <a:off x="2903540" y="3692710"/>
                <a:ext cx="623888" cy="26988"/>
              </a:xfrm>
              <a:custGeom>
                <a:avLst/>
                <a:gdLst>
                  <a:gd name="T0" fmla="*/ 4 w 166"/>
                  <a:gd name="T1" fmla="*/ 7 h 7"/>
                  <a:gd name="T2" fmla="*/ 163 w 166"/>
                  <a:gd name="T3" fmla="*/ 7 h 7"/>
                  <a:gd name="T4" fmla="*/ 166 w 166"/>
                  <a:gd name="T5" fmla="*/ 3 h 7"/>
                  <a:gd name="T6" fmla="*/ 163 w 166"/>
                  <a:gd name="T7" fmla="*/ 0 h 7"/>
                  <a:gd name="T8" fmla="*/ 4 w 166"/>
                  <a:gd name="T9" fmla="*/ 0 h 7"/>
                  <a:gd name="T10" fmla="*/ 0 w 166"/>
                  <a:gd name="T11" fmla="*/ 3 h 7"/>
                  <a:gd name="T12" fmla="*/ 4 w 1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66" h="7">
                    <a:moveTo>
                      <a:pt x="4" y="7"/>
                    </a:moveTo>
                    <a:cubicBezTo>
                      <a:pt x="163" y="7"/>
                      <a:pt x="163" y="7"/>
                      <a:pt x="163" y="7"/>
                    </a:cubicBezTo>
                    <a:cubicBezTo>
                      <a:pt x="165" y="7"/>
                      <a:pt x="166" y="5"/>
                      <a:pt x="166" y="3"/>
                    </a:cubicBezTo>
                    <a:cubicBezTo>
                      <a:pt x="166" y="1"/>
                      <a:pt x="165" y="0"/>
                      <a:pt x="163"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45"/>
              <p:cNvSpPr>
                <a:spLocks/>
              </p:cNvSpPr>
              <p:nvPr/>
            </p:nvSpPr>
            <p:spPr bwMode="auto">
              <a:xfrm>
                <a:off x="2903540" y="3764148"/>
                <a:ext cx="623888" cy="26988"/>
              </a:xfrm>
              <a:custGeom>
                <a:avLst/>
                <a:gdLst>
                  <a:gd name="T0" fmla="*/ 4 w 166"/>
                  <a:gd name="T1" fmla="*/ 7 h 7"/>
                  <a:gd name="T2" fmla="*/ 163 w 166"/>
                  <a:gd name="T3" fmla="*/ 7 h 7"/>
                  <a:gd name="T4" fmla="*/ 166 w 166"/>
                  <a:gd name="T5" fmla="*/ 3 h 7"/>
                  <a:gd name="T6" fmla="*/ 163 w 166"/>
                  <a:gd name="T7" fmla="*/ 0 h 7"/>
                  <a:gd name="T8" fmla="*/ 4 w 166"/>
                  <a:gd name="T9" fmla="*/ 0 h 7"/>
                  <a:gd name="T10" fmla="*/ 0 w 166"/>
                  <a:gd name="T11" fmla="*/ 3 h 7"/>
                  <a:gd name="T12" fmla="*/ 4 w 1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66" h="7">
                    <a:moveTo>
                      <a:pt x="4" y="7"/>
                    </a:moveTo>
                    <a:cubicBezTo>
                      <a:pt x="163" y="7"/>
                      <a:pt x="163" y="7"/>
                      <a:pt x="163" y="7"/>
                    </a:cubicBezTo>
                    <a:cubicBezTo>
                      <a:pt x="165" y="7"/>
                      <a:pt x="166" y="5"/>
                      <a:pt x="166" y="3"/>
                    </a:cubicBezTo>
                    <a:cubicBezTo>
                      <a:pt x="166" y="1"/>
                      <a:pt x="165" y="0"/>
                      <a:pt x="163"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46"/>
              <p:cNvSpPr>
                <a:spLocks/>
              </p:cNvSpPr>
              <p:nvPr/>
            </p:nvSpPr>
            <p:spPr bwMode="auto">
              <a:xfrm>
                <a:off x="2903540" y="3835585"/>
                <a:ext cx="623888" cy="26988"/>
              </a:xfrm>
              <a:custGeom>
                <a:avLst/>
                <a:gdLst>
                  <a:gd name="T0" fmla="*/ 4 w 166"/>
                  <a:gd name="T1" fmla="*/ 7 h 7"/>
                  <a:gd name="T2" fmla="*/ 163 w 166"/>
                  <a:gd name="T3" fmla="*/ 7 h 7"/>
                  <a:gd name="T4" fmla="*/ 166 w 166"/>
                  <a:gd name="T5" fmla="*/ 3 h 7"/>
                  <a:gd name="T6" fmla="*/ 163 w 166"/>
                  <a:gd name="T7" fmla="*/ 0 h 7"/>
                  <a:gd name="T8" fmla="*/ 4 w 166"/>
                  <a:gd name="T9" fmla="*/ 0 h 7"/>
                  <a:gd name="T10" fmla="*/ 0 w 166"/>
                  <a:gd name="T11" fmla="*/ 3 h 7"/>
                  <a:gd name="T12" fmla="*/ 4 w 1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66" h="7">
                    <a:moveTo>
                      <a:pt x="4" y="7"/>
                    </a:moveTo>
                    <a:cubicBezTo>
                      <a:pt x="163" y="7"/>
                      <a:pt x="163" y="7"/>
                      <a:pt x="163" y="7"/>
                    </a:cubicBezTo>
                    <a:cubicBezTo>
                      <a:pt x="165" y="7"/>
                      <a:pt x="166" y="5"/>
                      <a:pt x="166" y="3"/>
                    </a:cubicBezTo>
                    <a:cubicBezTo>
                      <a:pt x="166" y="1"/>
                      <a:pt x="165" y="0"/>
                      <a:pt x="163"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47"/>
              <p:cNvSpPr>
                <a:spLocks/>
              </p:cNvSpPr>
              <p:nvPr/>
            </p:nvSpPr>
            <p:spPr bwMode="auto">
              <a:xfrm>
                <a:off x="2903540" y="3907023"/>
                <a:ext cx="623888" cy="26988"/>
              </a:xfrm>
              <a:custGeom>
                <a:avLst/>
                <a:gdLst>
                  <a:gd name="T0" fmla="*/ 4 w 166"/>
                  <a:gd name="T1" fmla="*/ 7 h 7"/>
                  <a:gd name="T2" fmla="*/ 163 w 166"/>
                  <a:gd name="T3" fmla="*/ 7 h 7"/>
                  <a:gd name="T4" fmla="*/ 166 w 166"/>
                  <a:gd name="T5" fmla="*/ 3 h 7"/>
                  <a:gd name="T6" fmla="*/ 163 w 166"/>
                  <a:gd name="T7" fmla="*/ 0 h 7"/>
                  <a:gd name="T8" fmla="*/ 4 w 166"/>
                  <a:gd name="T9" fmla="*/ 0 h 7"/>
                  <a:gd name="T10" fmla="*/ 0 w 166"/>
                  <a:gd name="T11" fmla="*/ 3 h 7"/>
                  <a:gd name="T12" fmla="*/ 4 w 1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66" h="7">
                    <a:moveTo>
                      <a:pt x="4" y="7"/>
                    </a:moveTo>
                    <a:cubicBezTo>
                      <a:pt x="163" y="7"/>
                      <a:pt x="163" y="7"/>
                      <a:pt x="163" y="7"/>
                    </a:cubicBezTo>
                    <a:cubicBezTo>
                      <a:pt x="165" y="7"/>
                      <a:pt x="166" y="5"/>
                      <a:pt x="166" y="3"/>
                    </a:cubicBezTo>
                    <a:cubicBezTo>
                      <a:pt x="166" y="1"/>
                      <a:pt x="165" y="0"/>
                      <a:pt x="163"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48"/>
              <p:cNvSpPr>
                <a:spLocks/>
              </p:cNvSpPr>
              <p:nvPr/>
            </p:nvSpPr>
            <p:spPr bwMode="auto">
              <a:xfrm>
                <a:off x="2587628" y="3978460"/>
                <a:ext cx="939800" cy="26988"/>
              </a:xfrm>
              <a:custGeom>
                <a:avLst/>
                <a:gdLst>
                  <a:gd name="T0" fmla="*/ 3 w 250"/>
                  <a:gd name="T1" fmla="*/ 7 h 7"/>
                  <a:gd name="T2" fmla="*/ 247 w 250"/>
                  <a:gd name="T3" fmla="*/ 7 h 7"/>
                  <a:gd name="T4" fmla="*/ 250 w 250"/>
                  <a:gd name="T5" fmla="*/ 3 h 7"/>
                  <a:gd name="T6" fmla="*/ 247 w 250"/>
                  <a:gd name="T7" fmla="*/ 0 h 7"/>
                  <a:gd name="T8" fmla="*/ 3 w 250"/>
                  <a:gd name="T9" fmla="*/ 0 h 7"/>
                  <a:gd name="T10" fmla="*/ 0 w 250"/>
                  <a:gd name="T11" fmla="*/ 3 h 7"/>
                  <a:gd name="T12" fmla="*/ 3 w 25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0" h="7">
                    <a:moveTo>
                      <a:pt x="3" y="7"/>
                    </a:moveTo>
                    <a:cubicBezTo>
                      <a:pt x="247" y="7"/>
                      <a:pt x="247" y="7"/>
                      <a:pt x="247" y="7"/>
                    </a:cubicBezTo>
                    <a:cubicBezTo>
                      <a:pt x="249" y="7"/>
                      <a:pt x="250" y="5"/>
                      <a:pt x="250" y="3"/>
                    </a:cubicBezTo>
                    <a:cubicBezTo>
                      <a:pt x="250" y="1"/>
                      <a:pt x="249" y="0"/>
                      <a:pt x="247" y="0"/>
                    </a:cubicBezTo>
                    <a:cubicBezTo>
                      <a:pt x="3" y="0"/>
                      <a:pt x="3" y="0"/>
                      <a:pt x="3" y="0"/>
                    </a:cubicBezTo>
                    <a:cubicBezTo>
                      <a:pt x="1" y="0"/>
                      <a:pt x="0" y="1"/>
                      <a:pt x="0" y="3"/>
                    </a:cubicBezTo>
                    <a:cubicBezTo>
                      <a:pt x="0" y="5"/>
                      <a:pt x="1" y="7"/>
                      <a:pt x="3"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49"/>
              <p:cNvSpPr>
                <a:spLocks/>
              </p:cNvSpPr>
              <p:nvPr/>
            </p:nvSpPr>
            <p:spPr bwMode="auto">
              <a:xfrm>
                <a:off x="2587628" y="4046723"/>
                <a:ext cx="939800" cy="30163"/>
              </a:xfrm>
              <a:custGeom>
                <a:avLst/>
                <a:gdLst>
                  <a:gd name="T0" fmla="*/ 3 w 250"/>
                  <a:gd name="T1" fmla="*/ 8 h 8"/>
                  <a:gd name="T2" fmla="*/ 247 w 250"/>
                  <a:gd name="T3" fmla="*/ 8 h 8"/>
                  <a:gd name="T4" fmla="*/ 250 w 250"/>
                  <a:gd name="T5" fmla="*/ 4 h 8"/>
                  <a:gd name="T6" fmla="*/ 247 w 250"/>
                  <a:gd name="T7" fmla="*/ 0 h 8"/>
                  <a:gd name="T8" fmla="*/ 3 w 250"/>
                  <a:gd name="T9" fmla="*/ 0 h 8"/>
                  <a:gd name="T10" fmla="*/ 0 w 250"/>
                  <a:gd name="T11" fmla="*/ 4 h 8"/>
                  <a:gd name="T12" fmla="*/ 3 w 25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50" h="8">
                    <a:moveTo>
                      <a:pt x="3" y="8"/>
                    </a:moveTo>
                    <a:cubicBezTo>
                      <a:pt x="247" y="8"/>
                      <a:pt x="247" y="8"/>
                      <a:pt x="247" y="8"/>
                    </a:cubicBezTo>
                    <a:cubicBezTo>
                      <a:pt x="249" y="8"/>
                      <a:pt x="250" y="6"/>
                      <a:pt x="250" y="4"/>
                    </a:cubicBezTo>
                    <a:cubicBezTo>
                      <a:pt x="250" y="2"/>
                      <a:pt x="249" y="0"/>
                      <a:pt x="247" y="0"/>
                    </a:cubicBezTo>
                    <a:cubicBezTo>
                      <a:pt x="3" y="0"/>
                      <a:pt x="3" y="0"/>
                      <a:pt x="3" y="0"/>
                    </a:cubicBezTo>
                    <a:cubicBezTo>
                      <a:pt x="1" y="0"/>
                      <a:pt x="0" y="2"/>
                      <a:pt x="0" y="4"/>
                    </a:cubicBezTo>
                    <a:cubicBezTo>
                      <a:pt x="0" y="6"/>
                      <a:pt x="1" y="8"/>
                      <a:pt x="3"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Oval 50"/>
            <p:cNvSpPr>
              <a:spLocks noChangeArrowheads="1"/>
            </p:cNvSpPr>
            <p:nvPr/>
          </p:nvSpPr>
          <p:spPr bwMode="auto">
            <a:xfrm>
              <a:off x="1390653" y="3464110"/>
              <a:ext cx="593725" cy="593725"/>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51"/>
            <p:cNvSpPr>
              <a:spLocks/>
            </p:cNvSpPr>
            <p:nvPr/>
          </p:nvSpPr>
          <p:spPr bwMode="auto">
            <a:xfrm>
              <a:off x="1379540" y="3451410"/>
              <a:ext cx="619125" cy="620713"/>
            </a:xfrm>
            <a:custGeom>
              <a:avLst/>
              <a:gdLst>
                <a:gd name="T0" fmla="*/ 161 w 165"/>
                <a:gd name="T1" fmla="*/ 82 h 165"/>
                <a:gd name="T2" fmla="*/ 158 w 165"/>
                <a:gd name="T3" fmla="*/ 82 h 165"/>
                <a:gd name="T4" fmla="*/ 136 w 165"/>
                <a:gd name="T5" fmla="*/ 136 h 165"/>
                <a:gd name="T6" fmla="*/ 82 w 165"/>
                <a:gd name="T7" fmla="*/ 158 h 165"/>
                <a:gd name="T8" fmla="*/ 29 w 165"/>
                <a:gd name="T9" fmla="*/ 136 h 165"/>
                <a:gd name="T10" fmla="*/ 7 w 165"/>
                <a:gd name="T11" fmla="*/ 82 h 165"/>
                <a:gd name="T12" fmla="*/ 29 w 165"/>
                <a:gd name="T13" fmla="*/ 29 h 165"/>
                <a:gd name="T14" fmla="*/ 82 w 165"/>
                <a:gd name="T15" fmla="*/ 7 h 165"/>
                <a:gd name="T16" fmla="*/ 136 w 165"/>
                <a:gd name="T17" fmla="*/ 29 h 165"/>
                <a:gd name="T18" fmla="*/ 158 w 165"/>
                <a:gd name="T19" fmla="*/ 82 h 165"/>
                <a:gd name="T20" fmla="*/ 161 w 165"/>
                <a:gd name="T21" fmla="*/ 82 h 165"/>
                <a:gd name="T22" fmla="*/ 165 w 165"/>
                <a:gd name="T23" fmla="*/ 82 h 165"/>
                <a:gd name="T24" fmla="*/ 82 w 165"/>
                <a:gd name="T25" fmla="*/ 0 h 165"/>
                <a:gd name="T26" fmla="*/ 0 w 165"/>
                <a:gd name="T27" fmla="*/ 82 h 165"/>
                <a:gd name="T28" fmla="*/ 82 w 165"/>
                <a:gd name="T29" fmla="*/ 165 h 165"/>
                <a:gd name="T30" fmla="*/ 165 w 165"/>
                <a:gd name="T31" fmla="*/ 82 h 165"/>
                <a:gd name="T32" fmla="*/ 161 w 165"/>
                <a:gd name="T33"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65">
                  <a:moveTo>
                    <a:pt x="161" y="82"/>
                  </a:moveTo>
                  <a:cubicBezTo>
                    <a:pt x="158" y="82"/>
                    <a:pt x="158" y="82"/>
                    <a:pt x="158" y="82"/>
                  </a:cubicBezTo>
                  <a:cubicBezTo>
                    <a:pt x="158" y="103"/>
                    <a:pt x="149" y="122"/>
                    <a:pt x="136" y="136"/>
                  </a:cubicBezTo>
                  <a:cubicBezTo>
                    <a:pt x="122" y="149"/>
                    <a:pt x="103" y="158"/>
                    <a:pt x="82" y="158"/>
                  </a:cubicBezTo>
                  <a:cubicBezTo>
                    <a:pt x="62" y="158"/>
                    <a:pt x="43" y="149"/>
                    <a:pt x="29" y="136"/>
                  </a:cubicBezTo>
                  <a:cubicBezTo>
                    <a:pt x="15" y="122"/>
                    <a:pt x="7" y="103"/>
                    <a:pt x="7" y="82"/>
                  </a:cubicBezTo>
                  <a:cubicBezTo>
                    <a:pt x="7" y="61"/>
                    <a:pt x="15" y="43"/>
                    <a:pt x="29" y="29"/>
                  </a:cubicBezTo>
                  <a:cubicBezTo>
                    <a:pt x="43" y="15"/>
                    <a:pt x="62" y="7"/>
                    <a:pt x="82" y="7"/>
                  </a:cubicBezTo>
                  <a:cubicBezTo>
                    <a:pt x="103" y="7"/>
                    <a:pt x="122" y="15"/>
                    <a:pt x="136" y="29"/>
                  </a:cubicBezTo>
                  <a:cubicBezTo>
                    <a:pt x="149" y="43"/>
                    <a:pt x="158" y="61"/>
                    <a:pt x="158" y="82"/>
                  </a:cubicBezTo>
                  <a:cubicBezTo>
                    <a:pt x="161" y="82"/>
                    <a:pt x="161" y="82"/>
                    <a:pt x="161" y="82"/>
                  </a:cubicBezTo>
                  <a:cubicBezTo>
                    <a:pt x="165" y="82"/>
                    <a:pt x="165" y="82"/>
                    <a:pt x="165" y="82"/>
                  </a:cubicBezTo>
                  <a:cubicBezTo>
                    <a:pt x="165" y="37"/>
                    <a:pt x="128" y="0"/>
                    <a:pt x="82" y="0"/>
                  </a:cubicBezTo>
                  <a:cubicBezTo>
                    <a:pt x="37" y="0"/>
                    <a:pt x="0" y="37"/>
                    <a:pt x="0" y="82"/>
                  </a:cubicBezTo>
                  <a:cubicBezTo>
                    <a:pt x="0" y="128"/>
                    <a:pt x="37" y="165"/>
                    <a:pt x="82" y="165"/>
                  </a:cubicBezTo>
                  <a:cubicBezTo>
                    <a:pt x="128" y="165"/>
                    <a:pt x="165" y="128"/>
                    <a:pt x="165" y="82"/>
                  </a:cubicBezTo>
                  <a:lnTo>
                    <a:pt x="161" y="8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52"/>
            <p:cNvSpPr>
              <a:spLocks/>
            </p:cNvSpPr>
            <p:nvPr/>
          </p:nvSpPr>
          <p:spPr bwMode="auto">
            <a:xfrm>
              <a:off x="1533528" y="3572060"/>
              <a:ext cx="138113" cy="376238"/>
            </a:xfrm>
            <a:custGeom>
              <a:avLst/>
              <a:gdLst>
                <a:gd name="T0" fmla="*/ 0 w 87"/>
                <a:gd name="T1" fmla="*/ 150 h 237"/>
                <a:gd name="T2" fmla="*/ 45 w 87"/>
                <a:gd name="T3" fmla="*/ 237 h 237"/>
                <a:gd name="T4" fmla="*/ 87 w 87"/>
                <a:gd name="T5" fmla="*/ 150 h 237"/>
                <a:gd name="T6" fmla="*/ 66 w 87"/>
                <a:gd name="T7" fmla="*/ 150 h 237"/>
                <a:gd name="T8" fmla="*/ 66 w 87"/>
                <a:gd name="T9" fmla="*/ 0 h 237"/>
                <a:gd name="T10" fmla="*/ 21 w 87"/>
                <a:gd name="T11" fmla="*/ 0 h 237"/>
                <a:gd name="T12" fmla="*/ 21 w 87"/>
                <a:gd name="T13" fmla="*/ 150 h 237"/>
                <a:gd name="T14" fmla="*/ 0 w 87"/>
                <a:gd name="T15" fmla="*/ 150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237">
                  <a:moveTo>
                    <a:pt x="0" y="150"/>
                  </a:moveTo>
                  <a:lnTo>
                    <a:pt x="45" y="237"/>
                  </a:lnTo>
                  <a:lnTo>
                    <a:pt x="87" y="150"/>
                  </a:lnTo>
                  <a:lnTo>
                    <a:pt x="66" y="150"/>
                  </a:lnTo>
                  <a:lnTo>
                    <a:pt x="66" y="0"/>
                  </a:lnTo>
                  <a:lnTo>
                    <a:pt x="21" y="0"/>
                  </a:lnTo>
                  <a:lnTo>
                    <a:pt x="21" y="150"/>
                  </a:lnTo>
                  <a:lnTo>
                    <a:pt x="0" y="150"/>
                  </a:ln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53"/>
            <p:cNvSpPr>
              <a:spLocks/>
            </p:cNvSpPr>
            <p:nvPr/>
          </p:nvSpPr>
          <p:spPr bwMode="auto">
            <a:xfrm>
              <a:off x="1517653" y="3557773"/>
              <a:ext cx="173038" cy="406400"/>
            </a:xfrm>
            <a:custGeom>
              <a:avLst/>
              <a:gdLst>
                <a:gd name="T0" fmla="*/ 4 w 46"/>
                <a:gd name="T1" fmla="*/ 67 h 108"/>
                <a:gd name="T2" fmla="*/ 0 w 46"/>
                <a:gd name="T3" fmla="*/ 69 h 108"/>
                <a:gd name="T4" fmla="*/ 19 w 46"/>
                <a:gd name="T5" fmla="*/ 106 h 108"/>
                <a:gd name="T6" fmla="*/ 23 w 46"/>
                <a:gd name="T7" fmla="*/ 108 h 108"/>
                <a:gd name="T8" fmla="*/ 27 w 46"/>
                <a:gd name="T9" fmla="*/ 106 h 108"/>
                <a:gd name="T10" fmla="*/ 45 w 46"/>
                <a:gd name="T11" fmla="*/ 69 h 108"/>
                <a:gd name="T12" fmla="*/ 45 w 46"/>
                <a:gd name="T13" fmla="*/ 65 h 108"/>
                <a:gd name="T14" fmla="*/ 41 w 46"/>
                <a:gd name="T15" fmla="*/ 63 h 108"/>
                <a:gd name="T16" fmla="*/ 36 w 46"/>
                <a:gd name="T17" fmla="*/ 63 h 108"/>
                <a:gd name="T18" fmla="*/ 36 w 46"/>
                <a:gd name="T19" fmla="*/ 4 h 108"/>
                <a:gd name="T20" fmla="*/ 35 w 46"/>
                <a:gd name="T21" fmla="*/ 1 h 108"/>
                <a:gd name="T22" fmla="*/ 32 w 46"/>
                <a:gd name="T23" fmla="*/ 0 h 108"/>
                <a:gd name="T24" fmla="*/ 13 w 46"/>
                <a:gd name="T25" fmla="*/ 0 h 108"/>
                <a:gd name="T26" fmla="*/ 10 w 46"/>
                <a:gd name="T27" fmla="*/ 1 h 108"/>
                <a:gd name="T28" fmla="*/ 9 w 46"/>
                <a:gd name="T29" fmla="*/ 4 h 108"/>
                <a:gd name="T30" fmla="*/ 9 w 46"/>
                <a:gd name="T31" fmla="*/ 63 h 108"/>
                <a:gd name="T32" fmla="*/ 4 w 46"/>
                <a:gd name="T33" fmla="*/ 63 h 108"/>
                <a:gd name="T34" fmla="*/ 1 w 46"/>
                <a:gd name="T35" fmla="*/ 65 h 108"/>
                <a:gd name="T36" fmla="*/ 0 w 46"/>
                <a:gd name="T37" fmla="*/ 69 h 108"/>
                <a:gd name="T38" fmla="*/ 4 w 46"/>
                <a:gd name="T39" fmla="*/ 67 h 108"/>
                <a:gd name="T40" fmla="*/ 4 w 46"/>
                <a:gd name="T41" fmla="*/ 71 h 108"/>
                <a:gd name="T42" fmla="*/ 13 w 46"/>
                <a:gd name="T43" fmla="*/ 71 h 108"/>
                <a:gd name="T44" fmla="*/ 16 w 46"/>
                <a:gd name="T45" fmla="*/ 70 h 108"/>
                <a:gd name="T46" fmla="*/ 17 w 46"/>
                <a:gd name="T47" fmla="*/ 67 h 108"/>
                <a:gd name="T48" fmla="*/ 17 w 46"/>
                <a:gd name="T49" fmla="*/ 8 h 108"/>
                <a:gd name="T50" fmla="*/ 28 w 46"/>
                <a:gd name="T51" fmla="*/ 8 h 108"/>
                <a:gd name="T52" fmla="*/ 28 w 46"/>
                <a:gd name="T53" fmla="*/ 67 h 108"/>
                <a:gd name="T54" fmla="*/ 29 w 46"/>
                <a:gd name="T55" fmla="*/ 70 h 108"/>
                <a:gd name="T56" fmla="*/ 32 w 46"/>
                <a:gd name="T57" fmla="*/ 71 h 108"/>
                <a:gd name="T58" fmla="*/ 35 w 46"/>
                <a:gd name="T59" fmla="*/ 71 h 108"/>
                <a:gd name="T60" fmla="*/ 23 w 46"/>
                <a:gd name="T61" fmla="*/ 95 h 108"/>
                <a:gd name="T62" fmla="*/ 8 w 46"/>
                <a:gd name="T63" fmla="*/ 66 h 108"/>
                <a:gd name="T64" fmla="*/ 4 w 46"/>
                <a:gd name="T65" fmla="*/ 67 h 108"/>
                <a:gd name="T66" fmla="*/ 4 w 46"/>
                <a:gd name="T67" fmla="*/ 71 h 108"/>
                <a:gd name="T68" fmla="*/ 4 w 46"/>
                <a:gd name="T69" fmla="*/ 6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108">
                  <a:moveTo>
                    <a:pt x="4" y="67"/>
                  </a:moveTo>
                  <a:cubicBezTo>
                    <a:pt x="0" y="69"/>
                    <a:pt x="0" y="69"/>
                    <a:pt x="0" y="69"/>
                  </a:cubicBezTo>
                  <a:cubicBezTo>
                    <a:pt x="19" y="106"/>
                    <a:pt x="19" y="106"/>
                    <a:pt x="19" y="106"/>
                  </a:cubicBezTo>
                  <a:cubicBezTo>
                    <a:pt x="20" y="107"/>
                    <a:pt x="21" y="108"/>
                    <a:pt x="23" y="108"/>
                  </a:cubicBezTo>
                  <a:cubicBezTo>
                    <a:pt x="24" y="108"/>
                    <a:pt x="26" y="107"/>
                    <a:pt x="27" y="106"/>
                  </a:cubicBezTo>
                  <a:cubicBezTo>
                    <a:pt x="45" y="69"/>
                    <a:pt x="45" y="69"/>
                    <a:pt x="45" y="69"/>
                  </a:cubicBezTo>
                  <a:cubicBezTo>
                    <a:pt x="46" y="68"/>
                    <a:pt x="46" y="66"/>
                    <a:pt x="45" y="65"/>
                  </a:cubicBezTo>
                  <a:cubicBezTo>
                    <a:pt x="44" y="64"/>
                    <a:pt x="43" y="63"/>
                    <a:pt x="41" y="63"/>
                  </a:cubicBezTo>
                  <a:cubicBezTo>
                    <a:pt x="36" y="63"/>
                    <a:pt x="36" y="63"/>
                    <a:pt x="36" y="63"/>
                  </a:cubicBezTo>
                  <a:cubicBezTo>
                    <a:pt x="36" y="4"/>
                    <a:pt x="36" y="4"/>
                    <a:pt x="36" y="4"/>
                  </a:cubicBezTo>
                  <a:cubicBezTo>
                    <a:pt x="36" y="3"/>
                    <a:pt x="36" y="2"/>
                    <a:pt x="35" y="1"/>
                  </a:cubicBezTo>
                  <a:cubicBezTo>
                    <a:pt x="34" y="1"/>
                    <a:pt x="33" y="0"/>
                    <a:pt x="32" y="0"/>
                  </a:cubicBezTo>
                  <a:cubicBezTo>
                    <a:pt x="13" y="0"/>
                    <a:pt x="13" y="0"/>
                    <a:pt x="13" y="0"/>
                  </a:cubicBezTo>
                  <a:cubicBezTo>
                    <a:pt x="12" y="0"/>
                    <a:pt x="11" y="1"/>
                    <a:pt x="10" y="1"/>
                  </a:cubicBezTo>
                  <a:cubicBezTo>
                    <a:pt x="10" y="2"/>
                    <a:pt x="9" y="3"/>
                    <a:pt x="9" y="4"/>
                  </a:cubicBezTo>
                  <a:cubicBezTo>
                    <a:pt x="9" y="63"/>
                    <a:pt x="9" y="63"/>
                    <a:pt x="9" y="63"/>
                  </a:cubicBezTo>
                  <a:cubicBezTo>
                    <a:pt x="4" y="63"/>
                    <a:pt x="4" y="63"/>
                    <a:pt x="4" y="63"/>
                  </a:cubicBezTo>
                  <a:cubicBezTo>
                    <a:pt x="3" y="63"/>
                    <a:pt x="1" y="64"/>
                    <a:pt x="1" y="65"/>
                  </a:cubicBezTo>
                  <a:cubicBezTo>
                    <a:pt x="0" y="67"/>
                    <a:pt x="0" y="68"/>
                    <a:pt x="0" y="69"/>
                  </a:cubicBezTo>
                  <a:cubicBezTo>
                    <a:pt x="4" y="67"/>
                    <a:pt x="4" y="67"/>
                    <a:pt x="4" y="67"/>
                  </a:cubicBezTo>
                  <a:cubicBezTo>
                    <a:pt x="4" y="71"/>
                    <a:pt x="4" y="71"/>
                    <a:pt x="4" y="71"/>
                  </a:cubicBezTo>
                  <a:cubicBezTo>
                    <a:pt x="13" y="71"/>
                    <a:pt x="13" y="71"/>
                    <a:pt x="13" y="71"/>
                  </a:cubicBezTo>
                  <a:cubicBezTo>
                    <a:pt x="14" y="71"/>
                    <a:pt x="15" y="71"/>
                    <a:pt x="16" y="70"/>
                  </a:cubicBezTo>
                  <a:cubicBezTo>
                    <a:pt x="17" y="69"/>
                    <a:pt x="17" y="68"/>
                    <a:pt x="17" y="67"/>
                  </a:cubicBezTo>
                  <a:cubicBezTo>
                    <a:pt x="17" y="8"/>
                    <a:pt x="17" y="8"/>
                    <a:pt x="17" y="8"/>
                  </a:cubicBezTo>
                  <a:cubicBezTo>
                    <a:pt x="28" y="8"/>
                    <a:pt x="28" y="8"/>
                    <a:pt x="28" y="8"/>
                  </a:cubicBezTo>
                  <a:cubicBezTo>
                    <a:pt x="28" y="67"/>
                    <a:pt x="28" y="67"/>
                    <a:pt x="28" y="67"/>
                  </a:cubicBezTo>
                  <a:cubicBezTo>
                    <a:pt x="28" y="68"/>
                    <a:pt x="29" y="69"/>
                    <a:pt x="29" y="70"/>
                  </a:cubicBezTo>
                  <a:cubicBezTo>
                    <a:pt x="30" y="71"/>
                    <a:pt x="31" y="71"/>
                    <a:pt x="32" y="71"/>
                  </a:cubicBezTo>
                  <a:cubicBezTo>
                    <a:pt x="35" y="71"/>
                    <a:pt x="35" y="71"/>
                    <a:pt x="35" y="71"/>
                  </a:cubicBezTo>
                  <a:cubicBezTo>
                    <a:pt x="23" y="95"/>
                    <a:pt x="23" y="95"/>
                    <a:pt x="23" y="95"/>
                  </a:cubicBezTo>
                  <a:cubicBezTo>
                    <a:pt x="8" y="66"/>
                    <a:pt x="8" y="66"/>
                    <a:pt x="8" y="66"/>
                  </a:cubicBezTo>
                  <a:cubicBezTo>
                    <a:pt x="4" y="67"/>
                    <a:pt x="4" y="67"/>
                    <a:pt x="4" y="67"/>
                  </a:cubicBezTo>
                  <a:cubicBezTo>
                    <a:pt x="4" y="71"/>
                    <a:pt x="4" y="71"/>
                    <a:pt x="4" y="71"/>
                  </a:cubicBezTo>
                  <a:lnTo>
                    <a:pt x="4" y="6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54"/>
            <p:cNvSpPr>
              <a:spLocks/>
            </p:cNvSpPr>
            <p:nvPr/>
          </p:nvSpPr>
          <p:spPr bwMode="auto">
            <a:xfrm>
              <a:off x="1698628" y="3560948"/>
              <a:ext cx="168275" cy="403225"/>
            </a:xfrm>
            <a:custGeom>
              <a:avLst/>
              <a:gdLst>
                <a:gd name="T0" fmla="*/ 41 w 45"/>
                <a:gd name="T1" fmla="*/ 40 h 107"/>
                <a:gd name="T2" fmla="*/ 44 w 45"/>
                <a:gd name="T3" fmla="*/ 38 h 107"/>
                <a:gd name="T4" fmla="*/ 25 w 45"/>
                <a:gd name="T5" fmla="*/ 2 h 107"/>
                <a:gd name="T6" fmla="*/ 22 w 45"/>
                <a:gd name="T7" fmla="*/ 0 h 107"/>
                <a:gd name="T8" fmla="*/ 19 w 45"/>
                <a:gd name="T9" fmla="*/ 2 h 107"/>
                <a:gd name="T10" fmla="*/ 0 w 45"/>
                <a:gd name="T11" fmla="*/ 38 h 107"/>
                <a:gd name="T12" fmla="*/ 0 w 45"/>
                <a:gd name="T13" fmla="*/ 42 h 107"/>
                <a:gd name="T14" fmla="*/ 3 w 45"/>
                <a:gd name="T15" fmla="*/ 44 h 107"/>
                <a:gd name="T16" fmla="*/ 9 w 45"/>
                <a:gd name="T17" fmla="*/ 44 h 107"/>
                <a:gd name="T18" fmla="*/ 9 w 45"/>
                <a:gd name="T19" fmla="*/ 103 h 107"/>
                <a:gd name="T20" fmla="*/ 10 w 45"/>
                <a:gd name="T21" fmla="*/ 106 h 107"/>
                <a:gd name="T22" fmla="*/ 13 w 45"/>
                <a:gd name="T23" fmla="*/ 107 h 107"/>
                <a:gd name="T24" fmla="*/ 32 w 45"/>
                <a:gd name="T25" fmla="*/ 107 h 107"/>
                <a:gd name="T26" fmla="*/ 34 w 45"/>
                <a:gd name="T27" fmla="*/ 106 h 107"/>
                <a:gd name="T28" fmla="*/ 35 w 45"/>
                <a:gd name="T29" fmla="*/ 103 h 107"/>
                <a:gd name="T30" fmla="*/ 35 w 45"/>
                <a:gd name="T31" fmla="*/ 44 h 107"/>
                <a:gd name="T32" fmla="*/ 41 w 45"/>
                <a:gd name="T33" fmla="*/ 44 h 107"/>
                <a:gd name="T34" fmla="*/ 44 w 45"/>
                <a:gd name="T35" fmla="*/ 42 h 107"/>
                <a:gd name="T36" fmla="*/ 44 w 45"/>
                <a:gd name="T37" fmla="*/ 38 h 107"/>
                <a:gd name="T38" fmla="*/ 41 w 45"/>
                <a:gd name="T39" fmla="*/ 40 h 107"/>
                <a:gd name="T40" fmla="*/ 41 w 45"/>
                <a:gd name="T41" fmla="*/ 36 h 107"/>
                <a:gd name="T42" fmla="*/ 32 w 45"/>
                <a:gd name="T43" fmla="*/ 36 h 107"/>
                <a:gd name="T44" fmla="*/ 29 w 45"/>
                <a:gd name="T45" fmla="*/ 38 h 107"/>
                <a:gd name="T46" fmla="*/ 28 w 45"/>
                <a:gd name="T47" fmla="*/ 40 h 107"/>
                <a:gd name="T48" fmla="*/ 28 w 45"/>
                <a:gd name="T49" fmla="*/ 100 h 107"/>
                <a:gd name="T50" fmla="*/ 16 w 45"/>
                <a:gd name="T51" fmla="*/ 100 h 107"/>
                <a:gd name="T52" fmla="*/ 16 w 45"/>
                <a:gd name="T53" fmla="*/ 40 h 107"/>
                <a:gd name="T54" fmla="*/ 15 w 45"/>
                <a:gd name="T55" fmla="*/ 38 h 107"/>
                <a:gd name="T56" fmla="*/ 13 w 45"/>
                <a:gd name="T57" fmla="*/ 36 h 107"/>
                <a:gd name="T58" fmla="*/ 9 w 45"/>
                <a:gd name="T59" fmla="*/ 36 h 107"/>
                <a:gd name="T60" fmla="*/ 22 w 45"/>
                <a:gd name="T61" fmla="*/ 11 h 107"/>
                <a:gd name="T62" fmla="*/ 38 w 45"/>
                <a:gd name="T63" fmla="*/ 42 h 107"/>
                <a:gd name="T64" fmla="*/ 41 w 45"/>
                <a:gd name="T65" fmla="*/ 40 h 107"/>
                <a:gd name="T66" fmla="*/ 41 w 45"/>
                <a:gd name="T67" fmla="*/ 36 h 107"/>
                <a:gd name="T68" fmla="*/ 41 w 45"/>
                <a:gd name="T69" fmla="*/ 4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107">
                  <a:moveTo>
                    <a:pt x="41" y="40"/>
                  </a:moveTo>
                  <a:cubicBezTo>
                    <a:pt x="44" y="38"/>
                    <a:pt x="44" y="38"/>
                    <a:pt x="44" y="38"/>
                  </a:cubicBezTo>
                  <a:cubicBezTo>
                    <a:pt x="25" y="2"/>
                    <a:pt x="25" y="2"/>
                    <a:pt x="25" y="2"/>
                  </a:cubicBezTo>
                  <a:cubicBezTo>
                    <a:pt x="24" y="0"/>
                    <a:pt x="23" y="0"/>
                    <a:pt x="22" y="0"/>
                  </a:cubicBezTo>
                  <a:cubicBezTo>
                    <a:pt x="20" y="0"/>
                    <a:pt x="19" y="0"/>
                    <a:pt x="19" y="2"/>
                  </a:cubicBezTo>
                  <a:cubicBezTo>
                    <a:pt x="0" y="38"/>
                    <a:pt x="0" y="38"/>
                    <a:pt x="0" y="38"/>
                  </a:cubicBezTo>
                  <a:cubicBezTo>
                    <a:pt x="0" y="40"/>
                    <a:pt x="0" y="41"/>
                    <a:pt x="0" y="42"/>
                  </a:cubicBezTo>
                  <a:cubicBezTo>
                    <a:pt x="1" y="43"/>
                    <a:pt x="2" y="44"/>
                    <a:pt x="3" y="44"/>
                  </a:cubicBezTo>
                  <a:cubicBezTo>
                    <a:pt x="9" y="44"/>
                    <a:pt x="9" y="44"/>
                    <a:pt x="9" y="44"/>
                  </a:cubicBezTo>
                  <a:cubicBezTo>
                    <a:pt x="9" y="103"/>
                    <a:pt x="9" y="103"/>
                    <a:pt x="9" y="103"/>
                  </a:cubicBezTo>
                  <a:cubicBezTo>
                    <a:pt x="9" y="104"/>
                    <a:pt x="9" y="105"/>
                    <a:pt x="10" y="106"/>
                  </a:cubicBezTo>
                  <a:cubicBezTo>
                    <a:pt x="11" y="107"/>
                    <a:pt x="12" y="107"/>
                    <a:pt x="13" y="107"/>
                  </a:cubicBezTo>
                  <a:cubicBezTo>
                    <a:pt x="32" y="107"/>
                    <a:pt x="32" y="107"/>
                    <a:pt x="32" y="107"/>
                  </a:cubicBezTo>
                  <a:cubicBezTo>
                    <a:pt x="33" y="107"/>
                    <a:pt x="33" y="107"/>
                    <a:pt x="34" y="106"/>
                  </a:cubicBezTo>
                  <a:cubicBezTo>
                    <a:pt x="35" y="105"/>
                    <a:pt x="35" y="104"/>
                    <a:pt x="35" y="103"/>
                  </a:cubicBezTo>
                  <a:cubicBezTo>
                    <a:pt x="35" y="44"/>
                    <a:pt x="35" y="44"/>
                    <a:pt x="35" y="44"/>
                  </a:cubicBezTo>
                  <a:cubicBezTo>
                    <a:pt x="41" y="44"/>
                    <a:pt x="41" y="44"/>
                    <a:pt x="41" y="44"/>
                  </a:cubicBezTo>
                  <a:cubicBezTo>
                    <a:pt x="42" y="44"/>
                    <a:pt x="43" y="43"/>
                    <a:pt x="44" y="42"/>
                  </a:cubicBezTo>
                  <a:cubicBezTo>
                    <a:pt x="45" y="41"/>
                    <a:pt x="45" y="40"/>
                    <a:pt x="44" y="38"/>
                  </a:cubicBezTo>
                  <a:cubicBezTo>
                    <a:pt x="41" y="40"/>
                    <a:pt x="41" y="40"/>
                    <a:pt x="41" y="40"/>
                  </a:cubicBezTo>
                  <a:cubicBezTo>
                    <a:pt x="41" y="36"/>
                    <a:pt x="41" y="36"/>
                    <a:pt x="41" y="36"/>
                  </a:cubicBezTo>
                  <a:cubicBezTo>
                    <a:pt x="32" y="36"/>
                    <a:pt x="32" y="36"/>
                    <a:pt x="32" y="36"/>
                  </a:cubicBezTo>
                  <a:cubicBezTo>
                    <a:pt x="31" y="36"/>
                    <a:pt x="30" y="37"/>
                    <a:pt x="29" y="38"/>
                  </a:cubicBezTo>
                  <a:cubicBezTo>
                    <a:pt x="28" y="38"/>
                    <a:pt x="28" y="39"/>
                    <a:pt x="28" y="40"/>
                  </a:cubicBezTo>
                  <a:cubicBezTo>
                    <a:pt x="28" y="100"/>
                    <a:pt x="28" y="100"/>
                    <a:pt x="28" y="100"/>
                  </a:cubicBezTo>
                  <a:cubicBezTo>
                    <a:pt x="16" y="100"/>
                    <a:pt x="16" y="100"/>
                    <a:pt x="16" y="100"/>
                  </a:cubicBezTo>
                  <a:cubicBezTo>
                    <a:pt x="16" y="40"/>
                    <a:pt x="16" y="40"/>
                    <a:pt x="16" y="40"/>
                  </a:cubicBezTo>
                  <a:cubicBezTo>
                    <a:pt x="16" y="39"/>
                    <a:pt x="16" y="38"/>
                    <a:pt x="15" y="38"/>
                  </a:cubicBezTo>
                  <a:cubicBezTo>
                    <a:pt x="14" y="37"/>
                    <a:pt x="14" y="36"/>
                    <a:pt x="13" y="36"/>
                  </a:cubicBezTo>
                  <a:cubicBezTo>
                    <a:pt x="9" y="36"/>
                    <a:pt x="9" y="36"/>
                    <a:pt x="9" y="36"/>
                  </a:cubicBezTo>
                  <a:cubicBezTo>
                    <a:pt x="22" y="11"/>
                    <a:pt x="22" y="11"/>
                    <a:pt x="22" y="11"/>
                  </a:cubicBezTo>
                  <a:cubicBezTo>
                    <a:pt x="38" y="42"/>
                    <a:pt x="38" y="42"/>
                    <a:pt x="38" y="42"/>
                  </a:cubicBezTo>
                  <a:cubicBezTo>
                    <a:pt x="41" y="40"/>
                    <a:pt x="41" y="40"/>
                    <a:pt x="41" y="40"/>
                  </a:cubicBezTo>
                  <a:cubicBezTo>
                    <a:pt x="41" y="36"/>
                    <a:pt x="41" y="36"/>
                    <a:pt x="41" y="36"/>
                  </a:cubicBezTo>
                  <a:lnTo>
                    <a:pt x="41" y="40"/>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55"/>
            <p:cNvSpPr>
              <a:spLocks/>
            </p:cNvSpPr>
            <p:nvPr/>
          </p:nvSpPr>
          <p:spPr bwMode="auto">
            <a:xfrm>
              <a:off x="992190" y="3159310"/>
              <a:ext cx="495300" cy="60325"/>
            </a:xfrm>
            <a:custGeom>
              <a:avLst/>
              <a:gdLst>
                <a:gd name="T0" fmla="*/ 6 w 132"/>
                <a:gd name="T1" fmla="*/ 9 h 16"/>
                <a:gd name="T2" fmla="*/ 13 w 132"/>
                <a:gd name="T3" fmla="*/ 15 h 16"/>
                <a:gd name="T4" fmla="*/ 25 w 132"/>
                <a:gd name="T5" fmla="*/ 14 h 16"/>
                <a:gd name="T6" fmla="*/ 31 w 132"/>
                <a:gd name="T7" fmla="*/ 8 h 16"/>
                <a:gd name="T8" fmla="*/ 34 w 132"/>
                <a:gd name="T9" fmla="*/ 9 h 16"/>
                <a:gd name="T10" fmla="*/ 41 w 132"/>
                <a:gd name="T11" fmla="*/ 15 h 16"/>
                <a:gd name="T12" fmla="*/ 52 w 132"/>
                <a:gd name="T13" fmla="*/ 14 h 16"/>
                <a:gd name="T14" fmla="*/ 58 w 132"/>
                <a:gd name="T15" fmla="*/ 8 h 16"/>
                <a:gd name="T16" fmla="*/ 61 w 132"/>
                <a:gd name="T17" fmla="*/ 9 h 16"/>
                <a:gd name="T18" fmla="*/ 68 w 132"/>
                <a:gd name="T19" fmla="*/ 15 h 16"/>
                <a:gd name="T20" fmla="*/ 80 w 132"/>
                <a:gd name="T21" fmla="*/ 14 h 16"/>
                <a:gd name="T22" fmla="*/ 86 w 132"/>
                <a:gd name="T23" fmla="*/ 8 h 16"/>
                <a:gd name="T24" fmla="*/ 89 w 132"/>
                <a:gd name="T25" fmla="*/ 9 h 16"/>
                <a:gd name="T26" fmla="*/ 96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8 h 16"/>
                <a:gd name="T40" fmla="*/ 120 w 132"/>
                <a:gd name="T41" fmla="*/ 1 h 16"/>
                <a:gd name="T42" fmla="*/ 108 w 132"/>
                <a:gd name="T43" fmla="*/ 2 h 16"/>
                <a:gd name="T44" fmla="*/ 102 w 132"/>
                <a:gd name="T45" fmla="*/ 8 h 16"/>
                <a:gd name="T46" fmla="*/ 99 w 132"/>
                <a:gd name="T47" fmla="*/ 8 h 16"/>
                <a:gd name="T48" fmla="*/ 92 w 132"/>
                <a:gd name="T49" fmla="*/ 1 h 16"/>
                <a:gd name="T50" fmla="*/ 81 w 132"/>
                <a:gd name="T51" fmla="*/ 2 h 16"/>
                <a:gd name="T52" fmla="*/ 75 w 132"/>
                <a:gd name="T53" fmla="*/ 8 h 16"/>
                <a:gd name="T54" fmla="*/ 71 w 132"/>
                <a:gd name="T55" fmla="*/ 8 h 16"/>
                <a:gd name="T56" fmla="*/ 64 w 132"/>
                <a:gd name="T57" fmla="*/ 1 h 16"/>
                <a:gd name="T58" fmla="*/ 53 w 132"/>
                <a:gd name="T59" fmla="*/ 2 h 16"/>
                <a:gd name="T60" fmla="*/ 47 w 132"/>
                <a:gd name="T61" fmla="*/ 8 h 16"/>
                <a:gd name="T62" fmla="*/ 44 w 132"/>
                <a:gd name="T63" fmla="*/ 8 h 16"/>
                <a:gd name="T64" fmla="*/ 37 w 132"/>
                <a:gd name="T65" fmla="*/ 1 h 16"/>
                <a:gd name="T66" fmla="*/ 26 w 132"/>
                <a:gd name="T67" fmla="*/ 2 h 16"/>
                <a:gd name="T68" fmla="*/ 20 w 132"/>
                <a:gd name="T69" fmla="*/ 8 h 16"/>
                <a:gd name="T70" fmla="*/ 16 w 132"/>
                <a:gd name="T71" fmla="*/ 8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6" y="8"/>
                    <a:pt x="6" y="9"/>
                  </a:cubicBezTo>
                  <a:cubicBezTo>
                    <a:pt x="7" y="9"/>
                    <a:pt x="8" y="11"/>
                    <a:pt x="10" y="12"/>
                  </a:cubicBezTo>
                  <a:cubicBezTo>
                    <a:pt x="11" y="13"/>
                    <a:pt x="12" y="14"/>
                    <a:pt x="13" y="15"/>
                  </a:cubicBezTo>
                  <a:cubicBezTo>
                    <a:pt x="15" y="16"/>
                    <a:pt x="16" y="16"/>
                    <a:pt x="18" y="16"/>
                  </a:cubicBezTo>
                  <a:cubicBezTo>
                    <a:pt x="21" y="16"/>
                    <a:pt x="23" y="15"/>
                    <a:pt x="25" y="14"/>
                  </a:cubicBezTo>
                  <a:cubicBezTo>
                    <a:pt x="27" y="12"/>
                    <a:pt x="28" y="11"/>
                    <a:pt x="29" y="9"/>
                  </a:cubicBezTo>
                  <a:cubicBezTo>
                    <a:pt x="30" y="9"/>
                    <a:pt x="30" y="9"/>
                    <a:pt x="31" y="8"/>
                  </a:cubicBezTo>
                  <a:cubicBezTo>
                    <a:pt x="31" y="8"/>
                    <a:pt x="31" y="8"/>
                    <a:pt x="32" y="8"/>
                  </a:cubicBezTo>
                  <a:cubicBezTo>
                    <a:pt x="33" y="8"/>
                    <a:pt x="33" y="8"/>
                    <a:pt x="34" y="9"/>
                  </a:cubicBezTo>
                  <a:cubicBezTo>
                    <a:pt x="35" y="9"/>
                    <a:pt x="36" y="11"/>
                    <a:pt x="37" y="12"/>
                  </a:cubicBezTo>
                  <a:cubicBezTo>
                    <a:pt x="38" y="13"/>
                    <a:pt x="39" y="14"/>
                    <a:pt x="41" y="15"/>
                  </a:cubicBezTo>
                  <a:cubicBezTo>
                    <a:pt x="42" y="16"/>
                    <a:pt x="44" y="16"/>
                    <a:pt x="46" y="16"/>
                  </a:cubicBezTo>
                  <a:cubicBezTo>
                    <a:pt x="48" y="16"/>
                    <a:pt x="50" y="15"/>
                    <a:pt x="52" y="14"/>
                  </a:cubicBezTo>
                  <a:cubicBezTo>
                    <a:pt x="54" y="12"/>
                    <a:pt x="56" y="11"/>
                    <a:pt x="57" y="9"/>
                  </a:cubicBezTo>
                  <a:cubicBezTo>
                    <a:pt x="57" y="9"/>
                    <a:pt x="58" y="9"/>
                    <a:pt x="58" y="8"/>
                  </a:cubicBezTo>
                  <a:cubicBezTo>
                    <a:pt x="58" y="8"/>
                    <a:pt x="59" y="8"/>
                    <a:pt x="59" y="8"/>
                  </a:cubicBezTo>
                  <a:cubicBezTo>
                    <a:pt x="60" y="8"/>
                    <a:pt x="61" y="8"/>
                    <a:pt x="61" y="9"/>
                  </a:cubicBezTo>
                  <a:cubicBezTo>
                    <a:pt x="62" y="9"/>
                    <a:pt x="63" y="11"/>
                    <a:pt x="65" y="12"/>
                  </a:cubicBezTo>
                  <a:cubicBezTo>
                    <a:pt x="66" y="13"/>
                    <a:pt x="67" y="14"/>
                    <a:pt x="68" y="15"/>
                  </a:cubicBezTo>
                  <a:cubicBezTo>
                    <a:pt x="70" y="16"/>
                    <a:pt x="71" y="16"/>
                    <a:pt x="73" y="16"/>
                  </a:cubicBezTo>
                  <a:cubicBezTo>
                    <a:pt x="76" y="16"/>
                    <a:pt x="78" y="15"/>
                    <a:pt x="80" y="14"/>
                  </a:cubicBezTo>
                  <a:cubicBezTo>
                    <a:pt x="82" y="12"/>
                    <a:pt x="83" y="11"/>
                    <a:pt x="84" y="9"/>
                  </a:cubicBezTo>
                  <a:cubicBezTo>
                    <a:pt x="85" y="9"/>
                    <a:pt x="85" y="9"/>
                    <a:pt x="86" y="8"/>
                  </a:cubicBezTo>
                  <a:cubicBezTo>
                    <a:pt x="86" y="8"/>
                    <a:pt x="86" y="8"/>
                    <a:pt x="87" y="8"/>
                  </a:cubicBezTo>
                  <a:cubicBezTo>
                    <a:pt x="88" y="8"/>
                    <a:pt x="88" y="8"/>
                    <a:pt x="89" y="9"/>
                  </a:cubicBezTo>
                  <a:cubicBezTo>
                    <a:pt x="90" y="9"/>
                    <a:pt x="91" y="11"/>
                    <a:pt x="92" y="12"/>
                  </a:cubicBezTo>
                  <a:cubicBezTo>
                    <a:pt x="93" y="13"/>
                    <a:pt x="94" y="14"/>
                    <a:pt x="96" y="15"/>
                  </a:cubicBezTo>
                  <a:cubicBezTo>
                    <a:pt x="97" y="16"/>
                    <a:pt x="99" y="16"/>
                    <a:pt x="101" y="16"/>
                  </a:cubicBezTo>
                  <a:cubicBezTo>
                    <a:pt x="103" y="16"/>
                    <a:pt x="105" y="15"/>
                    <a:pt x="107" y="14"/>
                  </a:cubicBezTo>
                  <a:cubicBezTo>
                    <a:pt x="110" y="12"/>
                    <a:pt x="111" y="11"/>
                    <a:pt x="112" y="9"/>
                  </a:cubicBezTo>
                  <a:cubicBezTo>
                    <a:pt x="112" y="9"/>
                    <a:pt x="113" y="9"/>
                    <a:pt x="113" y="8"/>
                  </a:cubicBezTo>
                  <a:cubicBezTo>
                    <a:pt x="113" y="8"/>
                    <a:pt x="114" y="8"/>
                    <a:pt x="115" y="8"/>
                  </a:cubicBezTo>
                  <a:cubicBezTo>
                    <a:pt x="115" y="8"/>
                    <a:pt x="116" y="8"/>
                    <a:pt x="116" y="9"/>
                  </a:cubicBezTo>
                  <a:cubicBezTo>
                    <a:pt x="117" y="9"/>
                    <a:pt x="118" y="11"/>
                    <a:pt x="120" y="12"/>
                  </a:cubicBezTo>
                  <a:cubicBezTo>
                    <a:pt x="121" y="13"/>
                    <a:pt x="122" y="14"/>
                    <a:pt x="123" y="15"/>
                  </a:cubicBezTo>
                  <a:cubicBezTo>
                    <a:pt x="125" y="16"/>
                    <a:pt x="126" y="16"/>
                    <a:pt x="128" y="16"/>
                  </a:cubicBezTo>
                  <a:cubicBezTo>
                    <a:pt x="131" y="16"/>
                    <a:pt x="132" y="14"/>
                    <a:pt x="132" y="12"/>
                  </a:cubicBezTo>
                  <a:cubicBezTo>
                    <a:pt x="132" y="10"/>
                    <a:pt x="131" y="8"/>
                    <a:pt x="128" y="8"/>
                  </a:cubicBezTo>
                  <a:cubicBezTo>
                    <a:pt x="127" y="8"/>
                    <a:pt x="127" y="8"/>
                    <a:pt x="126" y="8"/>
                  </a:cubicBezTo>
                  <a:cubicBezTo>
                    <a:pt x="126" y="7"/>
                    <a:pt x="125" y="6"/>
                    <a:pt x="123" y="4"/>
                  </a:cubicBezTo>
                  <a:cubicBezTo>
                    <a:pt x="122" y="3"/>
                    <a:pt x="121" y="2"/>
                    <a:pt x="120" y="1"/>
                  </a:cubicBezTo>
                  <a:cubicBezTo>
                    <a:pt x="118" y="1"/>
                    <a:pt x="116" y="0"/>
                    <a:pt x="115" y="0"/>
                  </a:cubicBezTo>
                  <a:cubicBezTo>
                    <a:pt x="112" y="0"/>
                    <a:pt x="110" y="1"/>
                    <a:pt x="108" y="2"/>
                  </a:cubicBezTo>
                  <a:cubicBezTo>
                    <a:pt x="106" y="4"/>
                    <a:pt x="104" y="6"/>
                    <a:pt x="103" y="7"/>
                  </a:cubicBezTo>
                  <a:cubicBezTo>
                    <a:pt x="103" y="7"/>
                    <a:pt x="103" y="8"/>
                    <a:pt x="102" y="8"/>
                  </a:cubicBezTo>
                  <a:cubicBezTo>
                    <a:pt x="102" y="8"/>
                    <a:pt x="101" y="8"/>
                    <a:pt x="101" y="8"/>
                  </a:cubicBezTo>
                  <a:cubicBezTo>
                    <a:pt x="100" y="8"/>
                    <a:pt x="99" y="8"/>
                    <a:pt x="99" y="8"/>
                  </a:cubicBezTo>
                  <a:cubicBezTo>
                    <a:pt x="98" y="7"/>
                    <a:pt x="97" y="6"/>
                    <a:pt x="95" y="4"/>
                  </a:cubicBezTo>
                  <a:cubicBezTo>
                    <a:pt x="95" y="3"/>
                    <a:pt x="93" y="2"/>
                    <a:pt x="92" y="1"/>
                  </a:cubicBezTo>
                  <a:cubicBezTo>
                    <a:pt x="91" y="1"/>
                    <a:pt x="89" y="0"/>
                    <a:pt x="87" y="0"/>
                  </a:cubicBezTo>
                  <a:cubicBezTo>
                    <a:pt x="84" y="0"/>
                    <a:pt x="82" y="1"/>
                    <a:pt x="81" y="2"/>
                  </a:cubicBezTo>
                  <a:cubicBezTo>
                    <a:pt x="78" y="4"/>
                    <a:pt x="77" y="6"/>
                    <a:pt x="76" y="7"/>
                  </a:cubicBezTo>
                  <a:cubicBezTo>
                    <a:pt x="75" y="7"/>
                    <a:pt x="75" y="8"/>
                    <a:pt x="75" y="8"/>
                  </a:cubicBezTo>
                  <a:cubicBezTo>
                    <a:pt x="74" y="8"/>
                    <a:pt x="74" y="8"/>
                    <a:pt x="73" y="8"/>
                  </a:cubicBezTo>
                  <a:cubicBezTo>
                    <a:pt x="72" y="8"/>
                    <a:pt x="72" y="8"/>
                    <a:pt x="71" y="8"/>
                  </a:cubicBezTo>
                  <a:cubicBezTo>
                    <a:pt x="71" y="7"/>
                    <a:pt x="70" y="6"/>
                    <a:pt x="68" y="4"/>
                  </a:cubicBezTo>
                  <a:cubicBezTo>
                    <a:pt x="67" y="3"/>
                    <a:pt x="66" y="2"/>
                    <a:pt x="64" y="1"/>
                  </a:cubicBezTo>
                  <a:cubicBezTo>
                    <a:pt x="63" y="1"/>
                    <a:pt x="61" y="0"/>
                    <a:pt x="59" y="0"/>
                  </a:cubicBezTo>
                  <a:cubicBezTo>
                    <a:pt x="57" y="0"/>
                    <a:pt x="55" y="1"/>
                    <a:pt x="53" y="2"/>
                  </a:cubicBezTo>
                  <a:cubicBezTo>
                    <a:pt x="51" y="4"/>
                    <a:pt x="49" y="6"/>
                    <a:pt x="48" y="7"/>
                  </a:cubicBezTo>
                  <a:cubicBezTo>
                    <a:pt x="48" y="7"/>
                    <a:pt x="47" y="8"/>
                    <a:pt x="47" y="8"/>
                  </a:cubicBezTo>
                  <a:cubicBezTo>
                    <a:pt x="47" y="8"/>
                    <a:pt x="46" y="8"/>
                    <a:pt x="46" y="8"/>
                  </a:cubicBezTo>
                  <a:cubicBezTo>
                    <a:pt x="45" y="8"/>
                    <a:pt x="44" y="8"/>
                    <a:pt x="44" y="8"/>
                  </a:cubicBezTo>
                  <a:cubicBezTo>
                    <a:pt x="43" y="7"/>
                    <a:pt x="42" y="6"/>
                    <a:pt x="40" y="4"/>
                  </a:cubicBezTo>
                  <a:cubicBezTo>
                    <a:pt x="40" y="3"/>
                    <a:pt x="38" y="2"/>
                    <a:pt x="37" y="1"/>
                  </a:cubicBezTo>
                  <a:cubicBezTo>
                    <a:pt x="36" y="1"/>
                    <a:pt x="34" y="0"/>
                    <a:pt x="32" y="0"/>
                  </a:cubicBezTo>
                  <a:cubicBezTo>
                    <a:pt x="29" y="0"/>
                    <a:pt x="27" y="1"/>
                    <a:pt x="26" y="2"/>
                  </a:cubicBezTo>
                  <a:cubicBezTo>
                    <a:pt x="23" y="4"/>
                    <a:pt x="22" y="6"/>
                    <a:pt x="21" y="7"/>
                  </a:cubicBezTo>
                  <a:cubicBezTo>
                    <a:pt x="20" y="7"/>
                    <a:pt x="20" y="8"/>
                    <a:pt x="20" y="8"/>
                  </a:cubicBezTo>
                  <a:cubicBezTo>
                    <a:pt x="19" y="8"/>
                    <a:pt x="19" y="8"/>
                    <a:pt x="18" y="8"/>
                  </a:cubicBezTo>
                  <a:cubicBezTo>
                    <a:pt x="17" y="8"/>
                    <a:pt x="17" y="8"/>
                    <a:pt x="16" y="8"/>
                  </a:cubicBezTo>
                  <a:cubicBezTo>
                    <a:pt x="16" y="7"/>
                    <a:pt x="15" y="6"/>
                    <a:pt x="13" y="4"/>
                  </a:cubicBezTo>
                  <a:cubicBezTo>
                    <a:pt x="12" y="3"/>
                    <a:pt x="11" y="2"/>
                    <a:pt x="9" y="1"/>
                  </a:cubicBezTo>
                  <a:cubicBezTo>
                    <a:pt x="8" y="1"/>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58"/>
            <p:cNvSpPr>
              <a:spLocks/>
            </p:cNvSpPr>
            <p:nvPr/>
          </p:nvSpPr>
          <p:spPr bwMode="auto">
            <a:xfrm>
              <a:off x="5340353" y="3433947"/>
              <a:ext cx="495300" cy="60325"/>
            </a:xfrm>
            <a:custGeom>
              <a:avLst/>
              <a:gdLst>
                <a:gd name="T0" fmla="*/ 6 w 132"/>
                <a:gd name="T1" fmla="*/ 9 h 16"/>
                <a:gd name="T2" fmla="*/ 13 w 132"/>
                <a:gd name="T3" fmla="*/ 15 h 16"/>
                <a:gd name="T4" fmla="*/ 24 w 132"/>
                <a:gd name="T5" fmla="*/ 14 h 16"/>
                <a:gd name="T6" fmla="*/ 30 w 132"/>
                <a:gd name="T7" fmla="*/ 8 h 16"/>
                <a:gd name="T8" fmla="*/ 33 w 132"/>
                <a:gd name="T9" fmla="*/ 9 h 16"/>
                <a:gd name="T10" fmla="*/ 40 w 132"/>
                <a:gd name="T11" fmla="*/ 15 h 16"/>
                <a:gd name="T12" fmla="*/ 52 w 132"/>
                <a:gd name="T13" fmla="*/ 14 h 16"/>
                <a:gd name="T14" fmla="*/ 58 w 132"/>
                <a:gd name="T15" fmla="*/ 8 h 16"/>
                <a:gd name="T16" fmla="*/ 61 w 132"/>
                <a:gd name="T17" fmla="*/ 9 h 16"/>
                <a:gd name="T18" fmla="*/ 68 w 132"/>
                <a:gd name="T19" fmla="*/ 15 h 16"/>
                <a:gd name="T20" fmla="*/ 79 w 132"/>
                <a:gd name="T21" fmla="*/ 14 h 16"/>
                <a:gd name="T22" fmla="*/ 85 w 132"/>
                <a:gd name="T23" fmla="*/ 8 h 16"/>
                <a:gd name="T24" fmla="*/ 88 w 132"/>
                <a:gd name="T25" fmla="*/ 9 h 16"/>
                <a:gd name="T26" fmla="*/ 95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7 h 16"/>
                <a:gd name="T40" fmla="*/ 119 w 132"/>
                <a:gd name="T41" fmla="*/ 1 h 16"/>
                <a:gd name="T42" fmla="*/ 108 w 132"/>
                <a:gd name="T43" fmla="*/ 2 h 16"/>
                <a:gd name="T44" fmla="*/ 102 w 132"/>
                <a:gd name="T45" fmla="*/ 8 h 16"/>
                <a:gd name="T46" fmla="*/ 98 w 132"/>
                <a:gd name="T47" fmla="*/ 7 h 16"/>
                <a:gd name="T48" fmla="*/ 92 w 132"/>
                <a:gd name="T49" fmla="*/ 1 h 16"/>
                <a:gd name="T50" fmla="*/ 80 w 132"/>
                <a:gd name="T51" fmla="*/ 2 h 16"/>
                <a:gd name="T52" fmla="*/ 74 w 132"/>
                <a:gd name="T53" fmla="*/ 8 h 16"/>
                <a:gd name="T54" fmla="*/ 71 w 132"/>
                <a:gd name="T55" fmla="*/ 7 h 16"/>
                <a:gd name="T56" fmla="*/ 64 w 132"/>
                <a:gd name="T57" fmla="*/ 1 h 16"/>
                <a:gd name="T58" fmla="*/ 53 w 132"/>
                <a:gd name="T59" fmla="*/ 2 h 16"/>
                <a:gd name="T60" fmla="*/ 47 w 132"/>
                <a:gd name="T61" fmla="*/ 8 h 16"/>
                <a:gd name="T62" fmla="*/ 43 w 132"/>
                <a:gd name="T63" fmla="*/ 7 h 16"/>
                <a:gd name="T64" fmla="*/ 36 w 132"/>
                <a:gd name="T65" fmla="*/ 1 h 16"/>
                <a:gd name="T66" fmla="*/ 25 w 132"/>
                <a:gd name="T67" fmla="*/ 2 h 16"/>
                <a:gd name="T68" fmla="*/ 19 w 132"/>
                <a:gd name="T69" fmla="*/ 8 h 16"/>
                <a:gd name="T70" fmla="*/ 16 w 132"/>
                <a:gd name="T71" fmla="*/ 7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5" y="8"/>
                    <a:pt x="6" y="9"/>
                  </a:cubicBezTo>
                  <a:cubicBezTo>
                    <a:pt x="7" y="9"/>
                    <a:pt x="8" y="10"/>
                    <a:pt x="9" y="12"/>
                  </a:cubicBezTo>
                  <a:cubicBezTo>
                    <a:pt x="10" y="13"/>
                    <a:pt x="11" y="14"/>
                    <a:pt x="13" y="15"/>
                  </a:cubicBezTo>
                  <a:cubicBezTo>
                    <a:pt x="14" y="16"/>
                    <a:pt x="16" y="16"/>
                    <a:pt x="18" y="16"/>
                  </a:cubicBezTo>
                  <a:cubicBezTo>
                    <a:pt x="20" y="16"/>
                    <a:pt x="22" y="15"/>
                    <a:pt x="24" y="14"/>
                  </a:cubicBezTo>
                  <a:cubicBezTo>
                    <a:pt x="26" y="12"/>
                    <a:pt x="28" y="10"/>
                    <a:pt x="29" y="9"/>
                  </a:cubicBezTo>
                  <a:cubicBezTo>
                    <a:pt x="29" y="9"/>
                    <a:pt x="30" y="8"/>
                    <a:pt x="30" y="8"/>
                  </a:cubicBezTo>
                  <a:cubicBezTo>
                    <a:pt x="30" y="8"/>
                    <a:pt x="31" y="8"/>
                    <a:pt x="31" y="8"/>
                  </a:cubicBezTo>
                  <a:cubicBezTo>
                    <a:pt x="32" y="8"/>
                    <a:pt x="33" y="8"/>
                    <a:pt x="33" y="9"/>
                  </a:cubicBezTo>
                  <a:cubicBezTo>
                    <a:pt x="34" y="9"/>
                    <a:pt x="35" y="10"/>
                    <a:pt x="37" y="12"/>
                  </a:cubicBezTo>
                  <a:cubicBezTo>
                    <a:pt x="38" y="13"/>
                    <a:pt x="39" y="14"/>
                    <a:pt x="40" y="15"/>
                  </a:cubicBezTo>
                  <a:cubicBezTo>
                    <a:pt x="42" y="16"/>
                    <a:pt x="43" y="16"/>
                    <a:pt x="45" y="16"/>
                  </a:cubicBezTo>
                  <a:cubicBezTo>
                    <a:pt x="48" y="16"/>
                    <a:pt x="50" y="15"/>
                    <a:pt x="52" y="14"/>
                  </a:cubicBezTo>
                  <a:cubicBezTo>
                    <a:pt x="54" y="12"/>
                    <a:pt x="55" y="10"/>
                    <a:pt x="56" y="9"/>
                  </a:cubicBezTo>
                  <a:cubicBezTo>
                    <a:pt x="57" y="9"/>
                    <a:pt x="57" y="8"/>
                    <a:pt x="58" y="8"/>
                  </a:cubicBezTo>
                  <a:cubicBezTo>
                    <a:pt x="58" y="8"/>
                    <a:pt x="58" y="8"/>
                    <a:pt x="59" y="8"/>
                  </a:cubicBezTo>
                  <a:cubicBezTo>
                    <a:pt x="60" y="8"/>
                    <a:pt x="60" y="8"/>
                    <a:pt x="61" y="9"/>
                  </a:cubicBezTo>
                  <a:cubicBezTo>
                    <a:pt x="62" y="9"/>
                    <a:pt x="63" y="10"/>
                    <a:pt x="64" y="12"/>
                  </a:cubicBezTo>
                  <a:cubicBezTo>
                    <a:pt x="65" y="13"/>
                    <a:pt x="66" y="14"/>
                    <a:pt x="68" y="15"/>
                  </a:cubicBezTo>
                  <a:cubicBezTo>
                    <a:pt x="69" y="16"/>
                    <a:pt x="71" y="16"/>
                    <a:pt x="73" y="16"/>
                  </a:cubicBezTo>
                  <a:cubicBezTo>
                    <a:pt x="75" y="16"/>
                    <a:pt x="77" y="15"/>
                    <a:pt x="79" y="14"/>
                  </a:cubicBezTo>
                  <a:cubicBezTo>
                    <a:pt x="81" y="12"/>
                    <a:pt x="83" y="10"/>
                    <a:pt x="84" y="9"/>
                  </a:cubicBezTo>
                  <a:cubicBezTo>
                    <a:pt x="84" y="9"/>
                    <a:pt x="85" y="8"/>
                    <a:pt x="85" y="8"/>
                  </a:cubicBezTo>
                  <a:cubicBezTo>
                    <a:pt x="85" y="8"/>
                    <a:pt x="86" y="8"/>
                    <a:pt x="86" y="8"/>
                  </a:cubicBezTo>
                  <a:cubicBezTo>
                    <a:pt x="87" y="8"/>
                    <a:pt x="88" y="8"/>
                    <a:pt x="88" y="9"/>
                  </a:cubicBezTo>
                  <a:cubicBezTo>
                    <a:pt x="89" y="9"/>
                    <a:pt x="90" y="10"/>
                    <a:pt x="92" y="12"/>
                  </a:cubicBezTo>
                  <a:cubicBezTo>
                    <a:pt x="93" y="13"/>
                    <a:pt x="94" y="14"/>
                    <a:pt x="95" y="15"/>
                  </a:cubicBezTo>
                  <a:cubicBezTo>
                    <a:pt x="97" y="16"/>
                    <a:pt x="98" y="16"/>
                    <a:pt x="100" y="16"/>
                  </a:cubicBezTo>
                  <a:cubicBezTo>
                    <a:pt x="103" y="16"/>
                    <a:pt x="105" y="15"/>
                    <a:pt x="107" y="14"/>
                  </a:cubicBezTo>
                  <a:cubicBezTo>
                    <a:pt x="109" y="12"/>
                    <a:pt x="110" y="10"/>
                    <a:pt x="111" y="9"/>
                  </a:cubicBezTo>
                  <a:cubicBezTo>
                    <a:pt x="112" y="9"/>
                    <a:pt x="112" y="8"/>
                    <a:pt x="113" y="8"/>
                  </a:cubicBezTo>
                  <a:cubicBezTo>
                    <a:pt x="113" y="8"/>
                    <a:pt x="113" y="8"/>
                    <a:pt x="114" y="8"/>
                  </a:cubicBezTo>
                  <a:cubicBezTo>
                    <a:pt x="115" y="8"/>
                    <a:pt x="115" y="8"/>
                    <a:pt x="116" y="9"/>
                  </a:cubicBezTo>
                  <a:cubicBezTo>
                    <a:pt x="117" y="9"/>
                    <a:pt x="118" y="10"/>
                    <a:pt x="119" y="12"/>
                  </a:cubicBezTo>
                  <a:cubicBezTo>
                    <a:pt x="120" y="13"/>
                    <a:pt x="121" y="14"/>
                    <a:pt x="123" y="15"/>
                  </a:cubicBezTo>
                  <a:cubicBezTo>
                    <a:pt x="124" y="16"/>
                    <a:pt x="126" y="16"/>
                    <a:pt x="128" y="16"/>
                  </a:cubicBezTo>
                  <a:cubicBezTo>
                    <a:pt x="130" y="16"/>
                    <a:pt x="132" y="14"/>
                    <a:pt x="132" y="12"/>
                  </a:cubicBezTo>
                  <a:cubicBezTo>
                    <a:pt x="132" y="10"/>
                    <a:pt x="130" y="8"/>
                    <a:pt x="128" y="8"/>
                  </a:cubicBezTo>
                  <a:cubicBezTo>
                    <a:pt x="127" y="8"/>
                    <a:pt x="127" y="8"/>
                    <a:pt x="126" y="7"/>
                  </a:cubicBezTo>
                  <a:cubicBezTo>
                    <a:pt x="125" y="7"/>
                    <a:pt x="124" y="6"/>
                    <a:pt x="122" y="4"/>
                  </a:cubicBezTo>
                  <a:cubicBezTo>
                    <a:pt x="122" y="3"/>
                    <a:pt x="120" y="2"/>
                    <a:pt x="119" y="1"/>
                  </a:cubicBezTo>
                  <a:cubicBezTo>
                    <a:pt x="118" y="0"/>
                    <a:pt x="116" y="0"/>
                    <a:pt x="114" y="0"/>
                  </a:cubicBezTo>
                  <a:cubicBezTo>
                    <a:pt x="112" y="0"/>
                    <a:pt x="109" y="1"/>
                    <a:pt x="108" y="2"/>
                  </a:cubicBezTo>
                  <a:cubicBezTo>
                    <a:pt x="105" y="4"/>
                    <a:pt x="104" y="6"/>
                    <a:pt x="103" y="7"/>
                  </a:cubicBezTo>
                  <a:cubicBezTo>
                    <a:pt x="102" y="7"/>
                    <a:pt x="102" y="8"/>
                    <a:pt x="102" y="8"/>
                  </a:cubicBezTo>
                  <a:cubicBezTo>
                    <a:pt x="101" y="8"/>
                    <a:pt x="101" y="8"/>
                    <a:pt x="100" y="8"/>
                  </a:cubicBezTo>
                  <a:cubicBezTo>
                    <a:pt x="99" y="8"/>
                    <a:pt x="99" y="8"/>
                    <a:pt x="98" y="7"/>
                  </a:cubicBezTo>
                  <a:cubicBezTo>
                    <a:pt x="98" y="7"/>
                    <a:pt x="97" y="6"/>
                    <a:pt x="95" y="4"/>
                  </a:cubicBezTo>
                  <a:cubicBezTo>
                    <a:pt x="94" y="3"/>
                    <a:pt x="93" y="2"/>
                    <a:pt x="92" y="1"/>
                  </a:cubicBezTo>
                  <a:cubicBezTo>
                    <a:pt x="90" y="0"/>
                    <a:pt x="88" y="0"/>
                    <a:pt x="86" y="0"/>
                  </a:cubicBezTo>
                  <a:cubicBezTo>
                    <a:pt x="84" y="0"/>
                    <a:pt x="82" y="1"/>
                    <a:pt x="80" y="2"/>
                  </a:cubicBezTo>
                  <a:cubicBezTo>
                    <a:pt x="78" y="4"/>
                    <a:pt x="76" y="6"/>
                    <a:pt x="75" y="7"/>
                  </a:cubicBezTo>
                  <a:cubicBezTo>
                    <a:pt x="75" y="7"/>
                    <a:pt x="74" y="8"/>
                    <a:pt x="74" y="8"/>
                  </a:cubicBezTo>
                  <a:cubicBezTo>
                    <a:pt x="74" y="8"/>
                    <a:pt x="73" y="8"/>
                    <a:pt x="73" y="8"/>
                  </a:cubicBezTo>
                  <a:cubicBezTo>
                    <a:pt x="72" y="8"/>
                    <a:pt x="71" y="8"/>
                    <a:pt x="71" y="7"/>
                  </a:cubicBezTo>
                  <a:cubicBezTo>
                    <a:pt x="70" y="7"/>
                    <a:pt x="69" y="6"/>
                    <a:pt x="67" y="4"/>
                  </a:cubicBezTo>
                  <a:cubicBezTo>
                    <a:pt x="67" y="3"/>
                    <a:pt x="65" y="2"/>
                    <a:pt x="64" y="1"/>
                  </a:cubicBezTo>
                  <a:cubicBezTo>
                    <a:pt x="63" y="0"/>
                    <a:pt x="61" y="0"/>
                    <a:pt x="59" y="0"/>
                  </a:cubicBezTo>
                  <a:cubicBezTo>
                    <a:pt x="56" y="0"/>
                    <a:pt x="54" y="1"/>
                    <a:pt x="53" y="2"/>
                  </a:cubicBezTo>
                  <a:cubicBezTo>
                    <a:pt x="50" y="4"/>
                    <a:pt x="49" y="6"/>
                    <a:pt x="48" y="7"/>
                  </a:cubicBezTo>
                  <a:cubicBezTo>
                    <a:pt x="47" y="7"/>
                    <a:pt x="47" y="8"/>
                    <a:pt x="47" y="8"/>
                  </a:cubicBezTo>
                  <a:cubicBezTo>
                    <a:pt x="46" y="8"/>
                    <a:pt x="46" y="8"/>
                    <a:pt x="45" y="8"/>
                  </a:cubicBezTo>
                  <a:cubicBezTo>
                    <a:pt x="44" y="8"/>
                    <a:pt x="44" y="8"/>
                    <a:pt x="43" y="7"/>
                  </a:cubicBezTo>
                  <a:cubicBezTo>
                    <a:pt x="43" y="7"/>
                    <a:pt x="42" y="6"/>
                    <a:pt x="40" y="4"/>
                  </a:cubicBezTo>
                  <a:cubicBezTo>
                    <a:pt x="39" y="3"/>
                    <a:pt x="38" y="2"/>
                    <a:pt x="36" y="1"/>
                  </a:cubicBezTo>
                  <a:cubicBezTo>
                    <a:pt x="35" y="0"/>
                    <a:pt x="33" y="0"/>
                    <a:pt x="31" y="0"/>
                  </a:cubicBezTo>
                  <a:cubicBezTo>
                    <a:pt x="29" y="0"/>
                    <a:pt x="27" y="1"/>
                    <a:pt x="25" y="2"/>
                  </a:cubicBezTo>
                  <a:cubicBezTo>
                    <a:pt x="23" y="4"/>
                    <a:pt x="21" y="6"/>
                    <a:pt x="20" y="7"/>
                  </a:cubicBezTo>
                  <a:cubicBezTo>
                    <a:pt x="20" y="7"/>
                    <a:pt x="19" y="8"/>
                    <a:pt x="19" y="8"/>
                  </a:cubicBezTo>
                  <a:cubicBezTo>
                    <a:pt x="19" y="8"/>
                    <a:pt x="18" y="8"/>
                    <a:pt x="18" y="8"/>
                  </a:cubicBezTo>
                  <a:cubicBezTo>
                    <a:pt x="17" y="8"/>
                    <a:pt x="16" y="8"/>
                    <a:pt x="16" y="7"/>
                  </a:cubicBezTo>
                  <a:cubicBezTo>
                    <a:pt x="15" y="7"/>
                    <a:pt x="14" y="6"/>
                    <a:pt x="12" y="4"/>
                  </a:cubicBezTo>
                  <a:cubicBezTo>
                    <a:pt x="11" y="3"/>
                    <a:pt x="10" y="2"/>
                    <a:pt x="9" y="1"/>
                  </a:cubicBezTo>
                  <a:cubicBezTo>
                    <a:pt x="8" y="0"/>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73"/>
            <p:cNvSpPr>
              <a:spLocks/>
            </p:cNvSpPr>
            <p:nvPr/>
          </p:nvSpPr>
          <p:spPr bwMode="auto">
            <a:xfrm>
              <a:off x="3208340" y="2162359"/>
              <a:ext cx="517525" cy="808038"/>
            </a:xfrm>
            <a:custGeom>
              <a:avLst/>
              <a:gdLst>
                <a:gd name="T0" fmla="*/ 326 w 326"/>
                <a:gd name="T1" fmla="*/ 0 h 509"/>
                <a:gd name="T2" fmla="*/ 326 w 326"/>
                <a:gd name="T3" fmla="*/ 509 h 509"/>
                <a:gd name="T4" fmla="*/ 0 w 326"/>
                <a:gd name="T5" fmla="*/ 358 h 509"/>
                <a:gd name="T6" fmla="*/ 0 w 326"/>
                <a:gd name="T7" fmla="*/ 149 h 509"/>
                <a:gd name="T8" fmla="*/ 326 w 326"/>
                <a:gd name="T9" fmla="*/ 0 h 509"/>
              </a:gdLst>
              <a:ahLst/>
              <a:cxnLst>
                <a:cxn ang="0">
                  <a:pos x="T0" y="T1"/>
                </a:cxn>
                <a:cxn ang="0">
                  <a:pos x="T2" y="T3"/>
                </a:cxn>
                <a:cxn ang="0">
                  <a:pos x="T4" y="T5"/>
                </a:cxn>
                <a:cxn ang="0">
                  <a:pos x="T6" y="T7"/>
                </a:cxn>
                <a:cxn ang="0">
                  <a:pos x="T8" y="T9"/>
                </a:cxn>
              </a:cxnLst>
              <a:rect l="0" t="0" r="r" b="b"/>
              <a:pathLst>
                <a:path w="326" h="509">
                  <a:moveTo>
                    <a:pt x="326" y="0"/>
                  </a:moveTo>
                  <a:lnTo>
                    <a:pt x="326" y="509"/>
                  </a:lnTo>
                  <a:lnTo>
                    <a:pt x="0" y="358"/>
                  </a:lnTo>
                  <a:lnTo>
                    <a:pt x="0" y="149"/>
                  </a:lnTo>
                  <a:lnTo>
                    <a:pt x="32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74"/>
            <p:cNvSpPr>
              <a:spLocks/>
            </p:cNvSpPr>
            <p:nvPr/>
          </p:nvSpPr>
          <p:spPr bwMode="auto">
            <a:xfrm>
              <a:off x="3106740" y="2730685"/>
              <a:ext cx="112713" cy="138113"/>
            </a:xfrm>
            <a:custGeom>
              <a:avLst/>
              <a:gdLst>
                <a:gd name="T0" fmla="*/ 30 w 30"/>
                <a:gd name="T1" fmla="*/ 37 h 37"/>
                <a:gd name="T2" fmla="*/ 9 w 30"/>
                <a:gd name="T3" fmla="*/ 37 h 37"/>
                <a:gd name="T4" fmla="*/ 0 w 30"/>
                <a:gd name="T5" fmla="*/ 0 h 37"/>
                <a:gd name="T6" fmla="*/ 20 w 30"/>
                <a:gd name="T7" fmla="*/ 0 h 37"/>
                <a:gd name="T8" fmla="*/ 30 w 30"/>
                <a:gd name="T9" fmla="*/ 37 h 37"/>
              </a:gdLst>
              <a:ahLst/>
              <a:cxnLst>
                <a:cxn ang="0">
                  <a:pos x="T0" y="T1"/>
                </a:cxn>
                <a:cxn ang="0">
                  <a:pos x="T2" y="T3"/>
                </a:cxn>
                <a:cxn ang="0">
                  <a:pos x="T4" y="T5"/>
                </a:cxn>
                <a:cxn ang="0">
                  <a:pos x="T6" y="T7"/>
                </a:cxn>
                <a:cxn ang="0">
                  <a:pos x="T8" y="T9"/>
                </a:cxn>
              </a:cxnLst>
              <a:rect l="0" t="0" r="r" b="b"/>
              <a:pathLst>
                <a:path w="30" h="37">
                  <a:moveTo>
                    <a:pt x="30" y="37"/>
                  </a:moveTo>
                  <a:cubicBezTo>
                    <a:pt x="9" y="37"/>
                    <a:pt x="9" y="37"/>
                    <a:pt x="9" y="37"/>
                  </a:cubicBezTo>
                  <a:cubicBezTo>
                    <a:pt x="0" y="0"/>
                    <a:pt x="0" y="0"/>
                    <a:pt x="0" y="0"/>
                  </a:cubicBezTo>
                  <a:cubicBezTo>
                    <a:pt x="20" y="0"/>
                    <a:pt x="20" y="0"/>
                    <a:pt x="20" y="0"/>
                  </a:cubicBezTo>
                  <a:cubicBezTo>
                    <a:pt x="13" y="24"/>
                    <a:pt x="30" y="37"/>
                    <a:pt x="30" y="37"/>
                  </a:cubicBezTo>
                  <a:close/>
                </a:path>
              </a:pathLst>
            </a:custGeom>
            <a:solidFill>
              <a:srgbClr val="697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75"/>
            <p:cNvSpPr>
              <a:spLocks/>
            </p:cNvSpPr>
            <p:nvPr/>
          </p:nvSpPr>
          <p:spPr bwMode="auto">
            <a:xfrm>
              <a:off x="2820990" y="2398897"/>
              <a:ext cx="387350" cy="331788"/>
            </a:xfrm>
            <a:custGeom>
              <a:avLst/>
              <a:gdLst>
                <a:gd name="T0" fmla="*/ 0 w 244"/>
                <a:gd name="T1" fmla="*/ 0 h 209"/>
                <a:gd name="T2" fmla="*/ 244 w 244"/>
                <a:gd name="T3" fmla="*/ 0 h 209"/>
                <a:gd name="T4" fmla="*/ 244 w 244"/>
                <a:gd name="T5" fmla="*/ 209 h 209"/>
                <a:gd name="T6" fmla="*/ 227 w 244"/>
                <a:gd name="T7" fmla="*/ 209 h 209"/>
                <a:gd name="T8" fmla="*/ 180 w 244"/>
                <a:gd name="T9" fmla="*/ 209 h 209"/>
                <a:gd name="T10" fmla="*/ 45 w 244"/>
                <a:gd name="T11" fmla="*/ 209 h 209"/>
                <a:gd name="T12" fmla="*/ 0 w 244"/>
                <a:gd name="T13" fmla="*/ 209 h 209"/>
                <a:gd name="T14" fmla="*/ 0 w 244"/>
                <a:gd name="T15" fmla="*/ 192 h 209"/>
                <a:gd name="T16" fmla="*/ 0 w 244"/>
                <a:gd name="T17" fmla="*/ 19 h 209"/>
                <a:gd name="T18" fmla="*/ 0 w 244"/>
                <a:gd name="T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09">
                  <a:moveTo>
                    <a:pt x="0" y="0"/>
                  </a:moveTo>
                  <a:lnTo>
                    <a:pt x="244" y="0"/>
                  </a:lnTo>
                  <a:lnTo>
                    <a:pt x="244" y="209"/>
                  </a:lnTo>
                  <a:lnTo>
                    <a:pt x="227" y="209"/>
                  </a:lnTo>
                  <a:lnTo>
                    <a:pt x="180" y="209"/>
                  </a:lnTo>
                  <a:lnTo>
                    <a:pt x="45" y="209"/>
                  </a:lnTo>
                  <a:lnTo>
                    <a:pt x="0" y="209"/>
                  </a:lnTo>
                  <a:lnTo>
                    <a:pt x="0" y="192"/>
                  </a:lnTo>
                  <a:lnTo>
                    <a:pt x="0" y="19"/>
                  </a:lnTo>
                  <a:lnTo>
                    <a:pt x="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76"/>
            <p:cNvSpPr>
              <a:spLocks/>
            </p:cNvSpPr>
            <p:nvPr/>
          </p:nvSpPr>
          <p:spPr bwMode="auto">
            <a:xfrm>
              <a:off x="2806703" y="2384609"/>
              <a:ext cx="415925" cy="360363"/>
            </a:xfrm>
            <a:custGeom>
              <a:avLst/>
              <a:gdLst>
                <a:gd name="T0" fmla="*/ 4 w 111"/>
                <a:gd name="T1" fmla="*/ 4 h 96"/>
                <a:gd name="T2" fmla="*/ 4 w 111"/>
                <a:gd name="T3" fmla="*/ 8 h 96"/>
                <a:gd name="T4" fmla="*/ 103 w 111"/>
                <a:gd name="T5" fmla="*/ 8 h 96"/>
                <a:gd name="T6" fmla="*/ 103 w 111"/>
                <a:gd name="T7" fmla="*/ 88 h 96"/>
                <a:gd name="T8" fmla="*/ 100 w 111"/>
                <a:gd name="T9" fmla="*/ 88 h 96"/>
                <a:gd name="T10" fmla="*/ 80 w 111"/>
                <a:gd name="T11" fmla="*/ 88 h 96"/>
                <a:gd name="T12" fmla="*/ 23 w 111"/>
                <a:gd name="T13" fmla="*/ 88 h 96"/>
                <a:gd name="T14" fmla="*/ 8 w 111"/>
                <a:gd name="T15" fmla="*/ 88 h 96"/>
                <a:gd name="T16" fmla="*/ 8 w 111"/>
                <a:gd name="T17" fmla="*/ 85 h 96"/>
                <a:gd name="T18" fmla="*/ 8 w 111"/>
                <a:gd name="T19" fmla="*/ 12 h 96"/>
                <a:gd name="T20" fmla="*/ 8 w 111"/>
                <a:gd name="T21" fmla="*/ 4 h 96"/>
                <a:gd name="T22" fmla="*/ 4 w 111"/>
                <a:gd name="T23" fmla="*/ 4 h 96"/>
                <a:gd name="T24" fmla="*/ 4 w 111"/>
                <a:gd name="T25" fmla="*/ 8 h 96"/>
                <a:gd name="T26" fmla="*/ 4 w 111"/>
                <a:gd name="T27" fmla="*/ 4 h 96"/>
                <a:gd name="T28" fmla="*/ 0 w 111"/>
                <a:gd name="T29" fmla="*/ 4 h 96"/>
                <a:gd name="T30" fmla="*/ 0 w 111"/>
                <a:gd name="T31" fmla="*/ 12 h 96"/>
                <a:gd name="T32" fmla="*/ 0 w 111"/>
                <a:gd name="T33" fmla="*/ 85 h 96"/>
                <a:gd name="T34" fmla="*/ 0 w 111"/>
                <a:gd name="T35" fmla="*/ 92 h 96"/>
                <a:gd name="T36" fmla="*/ 1 w 111"/>
                <a:gd name="T37" fmla="*/ 95 h 96"/>
                <a:gd name="T38" fmla="*/ 4 w 111"/>
                <a:gd name="T39" fmla="*/ 96 h 96"/>
                <a:gd name="T40" fmla="*/ 23 w 111"/>
                <a:gd name="T41" fmla="*/ 96 h 96"/>
                <a:gd name="T42" fmla="*/ 80 w 111"/>
                <a:gd name="T43" fmla="*/ 96 h 96"/>
                <a:gd name="T44" fmla="*/ 100 w 111"/>
                <a:gd name="T45" fmla="*/ 96 h 96"/>
                <a:gd name="T46" fmla="*/ 107 w 111"/>
                <a:gd name="T47" fmla="*/ 96 h 96"/>
                <a:gd name="T48" fmla="*/ 110 w 111"/>
                <a:gd name="T49" fmla="*/ 95 h 96"/>
                <a:gd name="T50" fmla="*/ 111 w 111"/>
                <a:gd name="T51" fmla="*/ 92 h 96"/>
                <a:gd name="T52" fmla="*/ 111 w 111"/>
                <a:gd name="T53" fmla="*/ 4 h 96"/>
                <a:gd name="T54" fmla="*/ 110 w 111"/>
                <a:gd name="T55" fmla="*/ 2 h 96"/>
                <a:gd name="T56" fmla="*/ 107 w 111"/>
                <a:gd name="T57" fmla="*/ 0 h 96"/>
                <a:gd name="T58" fmla="*/ 4 w 111"/>
                <a:gd name="T59" fmla="*/ 0 h 96"/>
                <a:gd name="T60" fmla="*/ 1 w 111"/>
                <a:gd name="T61" fmla="*/ 2 h 96"/>
                <a:gd name="T62" fmla="*/ 0 w 111"/>
                <a:gd name="T63" fmla="*/ 4 h 96"/>
                <a:gd name="T64" fmla="*/ 4 w 111"/>
                <a:gd name="T65"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6">
                  <a:moveTo>
                    <a:pt x="4" y="4"/>
                  </a:moveTo>
                  <a:cubicBezTo>
                    <a:pt x="4" y="8"/>
                    <a:pt x="4" y="8"/>
                    <a:pt x="4" y="8"/>
                  </a:cubicBezTo>
                  <a:cubicBezTo>
                    <a:pt x="103" y="8"/>
                    <a:pt x="103" y="8"/>
                    <a:pt x="103" y="8"/>
                  </a:cubicBezTo>
                  <a:cubicBezTo>
                    <a:pt x="103" y="88"/>
                    <a:pt x="103" y="88"/>
                    <a:pt x="103" y="88"/>
                  </a:cubicBezTo>
                  <a:cubicBezTo>
                    <a:pt x="100" y="88"/>
                    <a:pt x="100" y="88"/>
                    <a:pt x="100" y="88"/>
                  </a:cubicBezTo>
                  <a:cubicBezTo>
                    <a:pt x="80" y="88"/>
                    <a:pt x="80" y="88"/>
                    <a:pt x="80" y="88"/>
                  </a:cubicBezTo>
                  <a:cubicBezTo>
                    <a:pt x="23" y="88"/>
                    <a:pt x="23" y="88"/>
                    <a:pt x="23" y="88"/>
                  </a:cubicBezTo>
                  <a:cubicBezTo>
                    <a:pt x="8" y="88"/>
                    <a:pt x="8" y="88"/>
                    <a:pt x="8" y="88"/>
                  </a:cubicBezTo>
                  <a:cubicBezTo>
                    <a:pt x="8" y="85"/>
                    <a:pt x="8" y="85"/>
                    <a:pt x="8" y="85"/>
                  </a:cubicBezTo>
                  <a:cubicBezTo>
                    <a:pt x="8" y="12"/>
                    <a:pt x="8" y="12"/>
                    <a:pt x="8" y="12"/>
                  </a:cubicBezTo>
                  <a:cubicBezTo>
                    <a:pt x="8" y="4"/>
                    <a:pt x="8" y="4"/>
                    <a:pt x="8" y="4"/>
                  </a:cubicBezTo>
                  <a:cubicBezTo>
                    <a:pt x="4" y="4"/>
                    <a:pt x="4" y="4"/>
                    <a:pt x="4" y="4"/>
                  </a:cubicBezTo>
                  <a:cubicBezTo>
                    <a:pt x="4" y="8"/>
                    <a:pt x="4" y="8"/>
                    <a:pt x="4" y="8"/>
                  </a:cubicBezTo>
                  <a:cubicBezTo>
                    <a:pt x="4" y="4"/>
                    <a:pt x="4" y="4"/>
                    <a:pt x="4" y="4"/>
                  </a:cubicBezTo>
                  <a:cubicBezTo>
                    <a:pt x="0" y="4"/>
                    <a:pt x="0" y="4"/>
                    <a:pt x="0" y="4"/>
                  </a:cubicBezTo>
                  <a:cubicBezTo>
                    <a:pt x="0" y="12"/>
                    <a:pt x="0" y="12"/>
                    <a:pt x="0" y="12"/>
                  </a:cubicBezTo>
                  <a:cubicBezTo>
                    <a:pt x="0" y="85"/>
                    <a:pt x="0" y="85"/>
                    <a:pt x="0" y="85"/>
                  </a:cubicBezTo>
                  <a:cubicBezTo>
                    <a:pt x="0" y="92"/>
                    <a:pt x="0" y="92"/>
                    <a:pt x="0" y="92"/>
                  </a:cubicBezTo>
                  <a:cubicBezTo>
                    <a:pt x="0" y="93"/>
                    <a:pt x="1" y="94"/>
                    <a:pt x="1" y="95"/>
                  </a:cubicBezTo>
                  <a:cubicBezTo>
                    <a:pt x="2" y="96"/>
                    <a:pt x="3" y="96"/>
                    <a:pt x="4" y="96"/>
                  </a:cubicBezTo>
                  <a:cubicBezTo>
                    <a:pt x="23" y="96"/>
                    <a:pt x="23" y="96"/>
                    <a:pt x="23" y="96"/>
                  </a:cubicBezTo>
                  <a:cubicBezTo>
                    <a:pt x="80" y="96"/>
                    <a:pt x="80" y="96"/>
                    <a:pt x="80" y="96"/>
                  </a:cubicBezTo>
                  <a:cubicBezTo>
                    <a:pt x="100" y="96"/>
                    <a:pt x="100" y="96"/>
                    <a:pt x="100" y="96"/>
                  </a:cubicBezTo>
                  <a:cubicBezTo>
                    <a:pt x="107" y="96"/>
                    <a:pt x="107" y="96"/>
                    <a:pt x="107" y="96"/>
                  </a:cubicBezTo>
                  <a:cubicBezTo>
                    <a:pt x="108" y="96"/>
                    <a:pt x="109" y="96"/>
                    <a:pt x="110" y="95"/>
                  </a:cubicBezTo>
                  <a:cubicBezTo>
                    <a:pt x="111" y="94"/>
                    <a:pt x="111" y="93"/>
                    <a:pt x="111" y="92"/>
                  </a:cubicBezTo>
                  <a:cubicBezTo>
                    <a:pt x="111" y="4"/>
                    <a:pt x="111" y="4"/>
                    <a:pt x="111" y="4"/>
                  </a:cubicBezTo>
                  <a:cubicBezTo>
                    <a:pt x="111" y="3"/>
                    <a:pt x="111" y="2"/>
                    <a:pt x="110" y="2"/>
                  </a:cubicBezTo>
                  <a:cubicBezTo>
                    <a:pt x="109" y="1"/>
                    <a:pt x="108" y="0"/>
                    <a:pt x="107" y="0"/>
                  </a:cubicBezTo>
                  <a:cubicBezTo>
                    <a:pt x="4" y="0"/>
                    <a:pt x="4" y="0"/>
                    <a:pt x="4" y="0"/>
                  </a:cubicBezTo>
                  <a:cubicBezTo>
                    <a:pt x="3" y="0"/>
                    <a:pt x="2" y="1"/>
                    <a:pt x="1" y="2"/>
                  </a:cubicBezTo>
                  <a:cubicBezTo>
                    <a:pt x="1" y="2"/>
                    <a:pt x="0" y="3"/>
                    <a:pt x="0" y="4"/>
                  </a:cubicBezTo>
                  <a:lnTo>
                    <a:pt x="4"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77"/>
            <p:cNvSpPr>
              <a:spLocks/>
            </p:cNvSpPr>
            <p:nvPr/>
          </p:nvSpPr>
          <p:spPr bwMode="auto">
            <a:xfrm>
              <a:off x="3189290" y="3052947"/>
              <a:ext cx="11113" cy="57150"/>
            </a:xfrm>
            <a:custGeom>
              <a:avLst/>
              <a:gdLst>
                <a:gd name="T0" fmla="*/ 0 w 7"/>
                <a:gd name="T1" fmla="*/ 0 h 36"/>
                <a:gd name="T2" fmla="*/ 7 w 7"/>
                <a:gd name="T3" fmla="*/ 36 h 36"/>
                <a:gd name="T4" fmla="*/ 0 w 7"/>
                <a:gd name="T5" fmla="*/ 0 h 36"/>
                <a:gd name="T6" fmla="*/ 0 w 7"/>
                <a:gd name="T7" fmla="*/ 0 h 36"/>
              </a:gdLst>
              <a:ahLst/>
              <a:cxnLst>
                <a:cxn ang="0">
                  <a:pos x="T0" y="T1"/>
                </a:cxn>
                <a:cxn ang="0">
                  <a:pos x="T2" y="T3"/>
                </a:cxn>
                <a:cxn ang="0">
                  <a:pos x="T4" y="T5"/>
                </a:cxn>
                <a:cxn ang="0">
                  <a:pos x="T6" y="T7"/>
                </a:cxn>
              </a:cxnLst>
              <a:rect l="0" t="0" r="r" b="b"/>
              <a:pathLst>
                <a:path w="7" h="36">
                  <a:moveTo>
                    <a:pt x="0" y="0"/>
                  </a:moveTo>
                  <a:lnTo>
                    <a:pt x="7" y="36"/>
                  </a:lnTo>
                  <a:lnTo>
                    <a:pt x="0" y="0"/>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78"/>
            <p:cNvSpPr>
              <a:spLocks/>
            </p:cNvSpPr>
            <p:nvPr/>
          </p:nvSpPr>
          <p:spPr bwMode="auto">
            <a:xfrm>
              <a:off x="2974978" y="3052947"/>
              <a:ext cx="225425" cy="57150"/>
            </a:xfrm>
            <a:custGeom>
              <a:avLst/>
              <a:gdLst>
                <a:gd name="T0" fmla="*/ 135 w 142"/>
                <a:gd name="T1" fmla="*/ 0 h 36"/>
                <a:gd name="T2" fmla="*/ 142 w 142"/>
                <a:gd name="T3" fmla="*/ 36 h 36"/>
                <a:gd name="T4" fmla="*/ 7 w 142"/>
                <a:gd name="T5" fmla="*/ 36 h 36"/>
                <a:gd name="T6" fmla="*/ 0 w 142"/>
                <a:gd name="T7" fmla="*/ 0 h 36"/>
                <a:gd name="T8" fmla="*/ 135 w 142"/>
                <a:gd name="T9" fmla="*/ 0 h 36"/>
              </a:gdLst>
              <a:ahLst/>
              <a:cxnLst>
                <a:cxn ang="0">
                  <a:pos x="T0" y="T1"/>
                </a:cxn>
                <a:cxn ang="0">
                  <a:pos x="T2" y="T3"/>
                </a:cxn>
                <a:cxn ang="0">
                  <a:pos x="T4" y="T5"/>
                </a:cxn>
                <a:cxn ang="0">
                  <a:pos x="T6" y="T7"/>
                </a:cxn>
                <a:cxn ang="0">
                  <a:pos x="T8" y="T9"/>
                </a:cxn>
              </a:cxnLst>
              <a:rect l="0" t="0" r="r" b="b"/>
              <a:pathLst>
                <a:path w="142" h="36">
                  <a:moveTo>
                    <a:pt x="135" y="0"/>
                  </a:moveTo>
                  <a:lnTo>
                    <a:pt x="142" y="36"/>
                  </a:lnTo>
                  <a:lnTo>
                    <a:pt x="7" y="36"/>
                  </a:lnTo>
                  <a:lnTo>
                    <a:pt x="0" y="0"/>
                  </a:lnTo>
                  <a:lnTo>
                    <a:pt x="135"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79"/>
            <p:cNvSpPr>
              <a:spLocks/>
            </p:cNvSpPr>
            <p:nvPr/>
          </p:nvSpPr>
          <p:spPr bwMode="auto">
            <a:xfrm>
              <a:off x="2892428" y="2730685"/>
              <a:ext cx="296863" cy="322263"/>
            </a:xfrm>
            <a:custGeom>
              <a:avLst/>
              <a:gdLst>
                <a:gd name="T0" fmla="*/ 156 w 187"/>
                <a:gd name="T1" fmla="*/ 87 h 203"/>
                <a:gd name="T2" fmla="*/ 187 w 187"/>
                <a:gd name="T3" fmla="*/ 203 h 203"/>
                <a:gd name="T4" fmla="*/ 52 w 187"/>
                <a:gd name="T5" fmla="*/ 203 h 203"/>
                <a:gd name="T6" fmla="*/ 28 w 187"/>
                <a:gd name="T7" fmla="*/ 118 h 203"/>
                <a:gd name="T8" fmla="*/ 0 w 187"/>
                <a:gd name="T9" fmla="*/ 0 h 203"/>
                <a:gd name="T10" fmla="*/ 135 w 187"/>
                <a:gd name="T11" fmla="*/ 0 h 203"/>
                <a:gd name="T12" fmla="*/ 156 w 187"/>
                <a:gd name="T13" fmla="*/ 87 h 203"/>
              </a:gdLst>
              <a:ahLst/>
              <a:cxnLst>
                <a:cxn ang="0">
                  <a:pos x="T0" y="T1"/>
                </a:cxn>
                <a:cxn ang="0">
                  <a:pos x="T2" y="T3"/>
                </a:cxn>
                <a:cxn ang="0">
                  <a:pos x="T4" y="T5"/>
                </a:cxn>
                <a:cxn ang="0">
                  <a:pos x="T6" y="T7"/>
                </a:cxn>
                <a:cxn ang="0">
                  <a:pos x="T8" y="T9"/>
                </a:cxn>
                <a:cxn ang="0">
                  <a:pos x="T10" y="T11"/>
                </a:cxn>
                <a:cxn ang="0">
                  <a:pos x="T12" y="T13"/>
                </a:cxn>
              </a:cxnLst>
              <a:rect l="0" t="0" r="r" b="b"/>
              <a:pathLst>
                <a:path w="187" h="203">
                  <a:moveTo>
                    <a:pt x="156" y="87"/>
                  </a:moveTo>
                  <a:lnTo>
                    <a:pt x="187" y="203"/>
                  </a:lnTo>
                  <a:lnTo>
                    <a:pt x="52" y="203"/>
                  </a:lnTo>
                  <a:lnTo>
                    <a:pt x="28" y="118"/>
                  </a:lnTo>
                  <a:lnTo>
                    <a:pt x="0" y="0"/>
                  </a:lnTo>
                  <a:lnTo>
                    <a:pt x="135" y="0"/>
                  </a:lnTo>
                  <a:lnTo>
                    <a:pt x="156" y="8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80"/>
            <p:cNvSpPr>
              <a:spLocks/>
            </p:cNvSpPr>
            <p:nvPr/>
          </p:nvSpPr>
          <p:spPr bwMode="auto">
            <a:xfrm>
              <a:off x="2936878" y="3052947"/>
              <a:ext cx="49213" cy="57150"/>
            </a:xfrm>
            <a:custGeom>
              <a:avLst/>
              <a:gdLst>
                <a:gd name="T0" fmla="*/ 24 w 31"/>
                <a:gd name="T1" fmla="*/ 0 h 36"/>
                <a:gd name="T2" fmla="*/ 31 w 31"/>
                <a:gd name="T3" fmla="*/ 36 h 36"/>
                <a:gd name="T4" fmla="*/ 0 w 31"/>
                <a:gd name="T5" fmla="*/ 36 h 36"/>
                <a:gd name="T6" fmla="*/ 0 w 31"/>
                <a:gd name="T7" fmla="*/ 0 h 36"/>
                <a:gd name="T8" fmla="*/ 24 w 31"/>
                <a:gd name="T9" fmla="*/ 0 h 36"/>
              </a:gdLst>
              <a:ahLst/>
              <a:cxnLst>
                <a:cxn ang="0">
                  <a:pos x="T0" y="T1"/>
                </a:cxn>
                <a:cxn ang="0">
                  <a:pos x="T2" y="T3"/>
                </a:cxn>
                <a:cxn ang="0">
                  <a:pos x="T4" y="T5"/>
                </a:cxn>
                <a:cxn ang="0">
                  <a:pos x="T6" y="T7"/>
                </a:cxn>
                <a:cxn ang="0">
                  <a:pos x="T8" y="T9"/>
                </a:cxn>
              </a:cxnLst>
              <a:rect l="0" t="0" r="r" b="b"/>
              <a:pathLst>
                <a:path w="31" h="36">
                  <a:moveTo>
                    <a:pt x="24" y="0"/>
                  </a:moveTo>
                  <a:lnTo>
                    <a:pt x="31" y="36"/>
                  </a:lnTo>
                  <a:lnTo>
                    <a:pt x="0" y="36"/>
                  </a:lnTo>
                  <a:lnTo>
                    <a:pt x="0" y="0"/>
                  </a:lnTo>
                  <a:lnTo>
                    <a:pt x="2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Rectangle 81"/>
            <p:cNvSpPr>
              <a:spLocks noChangeArrowheads="1"/>
            </p:cNvSpPr>
            <p:nvPr/>
          </p:nvSpPr>
          <p:spPr bwMode="auto">
            <a:xfrm>
              <a:off x="2741615" y="2429059"/>
              <a:ext cx="79375" cy="274638"/>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82"/>
            <p:cNvSpPr>
              <a:spLocks/>
            </p:cNvSpPr>
            <p:nvPr/>
          </p:nvSpPr>
          <p:spPr bwMode="auto">
            <a:xfrm>
              <a:off x="2806703" y="2384609"/>
              <a:ext cx="415925" cy="58738"/>
            </a:xfrm>
            <a:custGeom>
              <a:avLst/>
              <a:gdLst>
                <a:gd name="T0" fmla="*/ 8 w 111"/>
                <a:gd name="T1" fmla="*/ 12 h 16"/>
                <a:gd name="T2" fmla="*/ 8 w 111"/>
                <a:gd name="T3" fmla="*/ 8 h 16"/>
                <a:gd name="T4" fmla="*/ 107 w 111"/>
                <a:gd name="T5" fmla="*/ 8 h 16"/>
                <a:gd name="T6" fmla="*/ 111 w 111"/>
                <a:gd name="T7" fmla="*/ 4 h 16"/>
                <a:gd name="T8" fmla="*/ 107 w 111"/>
                <a:gd name="T9" fmla="*/ 0 h 16"/>
                <a:gd name="T10" fmla="*/ 4 w 111"/>
                <a:gd name="T11" fmla="*/ 0 h 16"/>
                <a:gd name="T12" fmla="*/ 1 w 111"/>
                <a:gd name="T13" fmla="*/ 2 h 16"/>
                <a:gd name="T14" fmla="*/ 0 w 111"/>
                <a:gd name="T15" fmla="*/ 4 h 16"/>
                <a:gd name="T16" fmla="*/ 0 w 111"/>
                <a:gd name="T17" fmla="*/ 12 h 16"/>
                <a:gd name="T18" fmla="*/ 4 w 111"/>
                <a:gd name="T19" fmla="*/ 16 h 16"/>
                <a:gd name="T20" fmla="*/ 8 w 111"/>
                <a:gd name="T2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6">
                  <a:moveTo>
                    <a:pt x="8" y="12"/>
                  </a:moveTo>
                  <a:cubicBezTo>
                    <a:pt x="8" y="8"/>
                    <a:pt x="8" y="8"/>
                    <a:pt x="8" y="8"/>
                  </a:cubicBezTo>
                  <a:cubicBezTo>
                    <a:pt x="107" y="8"/>
                    <a:pt x="107" y="8"/>
                    <a:pt x="107" y="8"/>
                  </a:cubicBezTo>
                  <a:cubicBezTo>
                    <a:pt x="110" y="8"/>
                    <a:pt x="111" y="7"/>
                    <a:pt x="111" y="4"/>
                  </a:cubicBezTo>
                  <a:cubicBezTo>
                    <a:pt x="111" y="2"/>
                    <a:pt x="110" y="0"/>
                    <a:pt x="107" y="0"/>
                  </a:cubicBezTo>
                  <a:cubicBezTo>
                    <a:pt x="4" y="0"/>
                    <a:pt x="4" y="0"/>
                    <a:pt x="4" y="0"/>
                  </a:cubicBezTo>
                  <a:cubicBezTo>
                    <a:pt x="3" y="0"/>
                    <a:pt x="2" y="1"/>
                    <a:pt x="1" y="2"/>
                  </a:cubicBezTo>
                  <a:cubicBezTo>
                    <a:pt x="1" y="2"/>
                    <a:pt x="0" y="3"/>
                    <a:pt x="0" y="4"/>
                  </a:cubicBezTo>
                  <a:cubicBezTo>
                    <a:pt x="0" y="12"/>
                    <a:pt x="0" y="12"/>
                    <a:pt x="0" y="12"/>
                  </a:cubicBezTo>
                  <a:cubicBezTo>
                    <a:pt x="0" y="14"/>
                    <a:pt x="2" y="16"/>
                    <a:pt x="4" y="16"/>
                  </a:cubicBezTo>
                  <a:cubicBezTo>
                    <a:pt x="6" y="16"/>
                    <a:pt x="8" y="14"/>
                    <a:pt x="8" y="1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83"/>
            <p:cNvSpPr>
              <a:spLocks/>
            </p:cNvSpPr>
            <p:nvPr/>
          </p:nvSpPr>
          <p:spPr bwMode="auto">
            <a:xfrm>
              <a:off x="2806703" y="2687822"/>
              <a:ext cx="100013" cy="57150"/>
            </a:xfrm>
            <a:custGeom>
              <a:avLst/>
              <a:gdLst>
                <a:gd name="T0" fmla="*/ 23 w 27"/>
                <a:gd name="T1" fmla="*/ 7 h 15"/>
                <a:gd name="T2" fmla="*/ 8 w 27"/>
                <a:gd name="T3" fmla="*/ 7 h 15"/>
                <a:gd name="T4" fmla="*/ 8 w 27"/>
                <a:gd name="T5" fmla="*/ 4 h 15"/>
                <a:gd name="T6" fmla="*/ 4 w 27"/>
                <a:gd name="T7" fmla="*/ 0 h 15"/>
                <a:gd name="T8" fmla="*/ 0 w 27"/>
                <a:gd name="T9" fmla="*/ 4 h 15"/>
                <a:gd name="T10" fmla="*/ 0 w 27"/>
                <a:gd name="T11" fmla="*/ 11 h 15"/>
                <a:gd name="T12" fmla="*/ 1 w 27"/>
                <a:gd name="T13" fmla="*/ 14 h 15"/>
                <a:gd name="T14" fmla="*/ 4 w 27"/>
                <a:gd name="T15" fmla="*/ 15 h 15"/>
                <a:gd name="T16" fmla="*/ 23 w 27"/>
                <a:gd name="T17" fmla="*/ 15 h 15"/>
                <a:gd name="T18" fmla="*/ 27 w 27"/>
                <a:gd name="T19" fmla="*/ 11 h 15"/>
                <a:gd name="T20" fmla="*/ 23 w 27"/>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5">
                  <a:moveTo>
                    <a:pt x="23" y="7"/>
                  </a:moveTo>
                  <a:cubicBezTo>
                    <a:pt x="8" y="7"/>
                    <a:pt x="8" y="7"/>
                    <a:pt x="8" y="7"/>
                  </a:cubicBezTo>
                  <a:cubicBezTo>
                    <a:pt x="8" y="4"/>
                    <a:pt x="8" y="4"/>
                    <a:pt x="8" y="4"/>
                  </a:cubicBezTo>
                  <a:cubicBezTo>
                    <a:pt x="8" y="2"/>
                    <a:pt x="6" y="0"/>
                    <a:pt x="4" y="0"/>
                  </a:cubicBezTo>
                  <a:cubicBezTo>
                    <a:pt x="2" y="0"/>
                    <a:pt x="0" y="2"/>
                    <a:pt x="0" y="4"/>
                  </a:cubicBezTo>
                  <a:cubicBezTo>
                    <a:pt x="0" y="11"/>
                    <a:pt x="0" y="11"/>
                    <a:pt x="0" y="11"/>
                  </a:cubicBezTo>
                  <a:cubicBezTo>
                    <a:pt x="0" y="12"/>
                    <a:pt x="1" y="13"/>
                    <a:pt x="1" y="14"/>
                  </a:cubicBezTo>
                  <a:cubicBezTo>
                    <a:pt x="2" y="15"/>
                    <a:pt x="3" y="15"/>
                    <a:pt x="4" y="15"/>
                  </a:cubicBezTo>
                  <a:cubicBezTo>
                    <a:pt x="23" y="15"/>
                    <a:pt x="23" y="15"/>
                    <a:pt x="23" y="15"/>
                  </a:cubicBezTo>
                  <a:cubicBezTo>
                    <a:pt x="25" y="15"/>
                    <a:pt x="27" y="13"/>
                    <a:pt x="27" y="11"/>
                  </a:cubicBezTo>
                  <a:cubicBezTo>
                    <a:pt x="27" y="9"/>
                    <a:pt x="25" y="7"/>
                    <a:pt x="2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84"/>
            <p:cNvSpPr>
              <a:spLocks/>
            </p:cNvSpPr>
            <p:nvPr/>
          </p:nvSpPr>
          <p:spPr bwMode="auto">
            <a:xfrm>
              <a:off x="3090865" y="2714810"/>
              <a:ext cx="131763" cy="30163"/>
            </a:xfrm>
            <a:custGeom>
              <a:avLst/>
              <a:gdLst>
                <a:gd name="T0" fmla="*/ 31 w 35"/>
                <a:gd name="T1" fmla="*/ 0 h 8"/>
                <a:gd name="T2" fmla="*/ 24 w 35"/>
                <a:gd name="T3" fmla="*/ 0 h 8"/>
                <a:gd name="T4" fmla="*/ 4 w 35"/>
                <a:gd name="T5" fmla="*/ 0 h 8"/>
                <a:gd name="T6" fmla="*/ 0 w 35"/>
                <a:gd name="T7" fmla="*/ 4 h 8"/>
                <a:gd name="T8" fmla="*/ 4 w 35"/>
                <a:gd name="T9" fmla="*/ 8 h 8"/>
                <a:gd name="T10" fmla="*/ 24 w 35"/>
                <a:gd name="T11" fmla="*/ 8 h 8"/>
                <a:gd name="T12" fmla="*/ 31 w 35"/>
                <a:gd name="T13" fmla="*/ 8 h 8"/>
                <a:gd name="T14" fmla="*/ 35 w 35"/>
                <a:gd name="T15" fmla="*/ 4 h 8"/>
                <a:gd name="T16" fmla="*/ 31 w 3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1" y="0"/>
                  </a:moveTo>
                  <a:cubicBezTo>
                    <a:pt x="24" y="0"/>
                    <a:pt x="24" y="0"/>
                    <a:pt x="24" y="0"/>
                  </a:cubicBezTo>
                  <a:cubicBezTo>
                    <a:pt x="4" y="0"/>
                    <a:pt x="4" y="0"/>
                    <a:pt x="4" y="0"/>
                  </a:cubicBezTo>
                  <a:cubicBezTo>
                    <a:pt x="1" y="0"/>
                    <a:pt x="0" y="2"/>
                    <a:pt x="0" y="4"/>
                  </a:cubicBezTo>
                  <a:cubicBezTo>
                    <a:pt x="0" y="6"/>
                    <a:pt x="1" y="8"/>
                    <a:pt x="4" y="8"/>
                  </a:cubicBezTo>
                  <a:cubicBezTo>
                    <a:pt x="24" y="8"/>
                    <a:pt x="24" y="8"/>
                    <a:pt x="24" y="8"/>
                  </a:cubicBezTo>
                  <a:cubicBezTo>
                    <a:pt x="31" y="8"/>
                    <a:pt x="31" y="8"/>
                    <a:pt x="31" y="8"/>
                  </a:cubicBezTo>
                  <a:cubicBezTo>
                    <a:pt x="34" y="8"/>
                    <a:pt x="35" y="6"/>
                    <a:pt x="35" y="4"/>
                  </a:cubicBezTo>
                  <a:cubicBezTo>
                    <a:pt x="35" y="2"/>
                    <a:pt x="34" y="0"/>
                    <a:pt x="31" y="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85"/>
            <p:cNvSpPr>
              <a:spLocks/>
            </p:cNvSpPr>
            <p:nvPr/>
          </p:nvSpPr>
          <p:spPr bwMode="auto">
            <a:xfrm>
              <a:off x="3192465" y="2143309"/>
              <a:ext cx="552450" cy="842963"/>
            </a:xfrm>
            <a:custGeom>
              <a:avLst/>
              <a:gdLst>
                <a:gd name="T0" fmla="*/ 144 w 147"/>
                <a:gd name="T1" fmla="*/ 216 h 224"/>
                <a:gd name="T2" fmla="*/ 8 w 147"/>
                <a:gd name="T3" fmla="*/ 153 h 224"/>
                <a:gd name="T4" fmla="*/ 8 w 147"/>
                <a:gd name="T5" fmla="*/ 71 h 224"/>
                <a:gd name="T6" fmla="*/ 144 w 147"/>
                <a:gd name="T7" fmla="*/ 9 h 224"/>
                <a:gd name="T8" fmla="*/ 146 w 147"/>
                <a:gd name="T9" fmla="*/ 3 h 224"/>
                <a:gd name="T10" fmla="*/ 141 w 147"/>
                <a:gd name="T11" fmla="*/ 1 h 224"/>
                <a:gd name="T12" fmla="*/ 3 w 147"/>
                <a:gd name="T13" fmla="*/ 65 h 224"/>
                <a:gd name="T14" fmla="*/ 0 w 147"/>
                <a:gd name="T15" fmla="*/ 68 h 224"/>
                <a:gd name="T16" fmla="*/ 0 w 147"/>
                <a:gd name="T17" fmla="*/ 156 h 224"/>
                <a:gd name="T18" fmla="*/ 3 w 147"/>
                <a:gd name="T19" fmla="*/ 160 h 224"/>
                <a:gd name="T20" fmla="*/ 141 w 147"/>
                <a:gd name="T21" fmla="*/ 223 h 224"/>
                <a:gd name="T22" fmla="*/ 146 w 147"/>
                <a:gd name="T23" fmla="*/ 221 h 224"/>
                <a:gd name="T24" fmla="*/ 144 w 147"/>
                <a:gd name="T25" fmla="*/ 21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24">
                  <a:moveTo>
                    <a:pt x="144" y="216"/>
                  </a:moveTo>
                  <a:cubicBezTo>
                    <a:pt x="8" y="153"/>
                    <a:pt x="8" y="153"/>
                    <a:pt x="8" y="153"/>
                  </a:cubicBezTo>
                  <a:cubicBezTo>
                    <a:pt x="8" y="71"/>
                    <a:pt x="8" y="71"/>
                    <a:pt x="8" y="71"/>
                  </a:cubicBezTo>
                  <a:cubicBezTo>
                    <a:pt x="144" y="9"/>
                    <a:pt x="144" y="9"/>
                    <a:pt x="144" y="9"/>
                  </a:cubicBezTo>
                  <a:cubicBezTo>
                    <a:pt x="146" y="8"/>
                    <a:pt x="147" y="5"/>
                    <a:pt x="146" y="3"/>
                  </a:cubicBezTo>
                  <a:cubicBezTo>
                    <a:pt x="145" y="1"/>
                    <a:pt x="143" y="0"/>
                    <a:pt x="141" y="1"/>
                  </a:cubicBezTo>
                  <a:cubicBezTo>
                    <a:pt x="3" y="65"/>
                    <a:pt x="3" y="65"/>
                    <a:pt x="3" y="65"/>
                  </a:cubicBezTo>
                  <a:cubicBezTo>
                    <a:pt x="1" y="65"/>
                    <a:pt x="0" y="67"/>
                    <a:pt x="0" y="68"/>
                  </a:cubicBezTo>
                  <a:cubicBezTo>
                    <a:pt x="0" y="156"/>
                    <a:pt x="0" y="156"/>
                    <a:pt x="0" y="156"/>
                  </a:cubicBezTo>
                  <a:cubicBezTo>
                    <a:pt x="0" y="158"/>
                    <a:pt x="1" y="159"/>
                    <a:pt x="3" y="160"/>
                  </a:cubicBezTo>
                  <a:cubicBezTo>
                    <a:pt x="141" y="223"/>
                    <a:pt x="141" y="223"/>
                    <a:pt x="141" y="223"/>
                  </a:cubicBezTo>
                  <a:cubicBezTo>
                    <a:pt x="143" y="224"/>
                    <a:pt x="145" y="223"/>
                    <a:pt x="146" y="221"/>
                  </a:cubicBezTo>
                  <a:cubicBezTo>
                    <a:pt x="147" y="219"/>
                    <a:pt x="146" y="217"/>
                    <a:pt x="144" y="2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86"/>
            <p:cNvSpPr>
              <a:spLocks/>
            </p:cNvSpPr>
            <p:nvPr/>
          </p:nvSpPr>
          <p:spPr bwMode="auto">
            <a:xfrm>
              <a:off x="2727328" y="2413184"/>
              <a:ext cx="107950" cy="304800"/>
            </a:xfrm>
            <a:custGeom>
              <a:avLst/>
              <a:gdLst>
                <a:gd name="T0" fmla="*/ 25 w 29"/>
                <a:gd name="T1" fmla="*/ 4 h 81"/>
                <a:gd name="T2" fmla="*/ 25 w 29"/>
                <a:gd name="T3" fmla="*/ 0 h 81"/>
                <a:gd name="T4" fmla="*/ 4 w 29"/>
                <a:gd name="T5" fmla="*/ 0 h 81"/>
                <a:gd name="T6" fmla="*/ 1 w 29"/>
                <a:gd name="T7" fmla="*/ 1 h 81"/>
                <a:gd name="T8" fmla="*/ 0 w 29"/>
                <a:gd name="T9" fmla="*/ 4 h 81"/>
                <a:gd name="T10" fmla="*/ 0 w 29"/>
                <a:gd name="T11" fmla="*/ 77 h 81"/>
                <a:gd name="T12" fmla="*/ 1 w 29"/>
                <a:gd name="T13" fmla="*/ 80 h 81"/>
                <a:gd name="T14" fmla="*/ 4 w 29"/>
                <a:gd name="T15" fmla="*/ 81 h 81"/>
                <a:gd name="T16" fmla="*/ 25 w 29"/>
                <a:gd name="T17" fmla="*/ 81 h 81"/>
                <a:gd name="T18" fmla="*/ 28 w 29"/>
                <a:gd name="T19" fmla="*/ 80 h 81"/>
                <a:gd name="T20" fmla="*/ 29 w 29"/>
                <a:gd name="T21" fmla="*/ 77 h 81"/>
                <a:gd name="T22" fmla="*/ 29 w 29"/>
                <a:gd name="T23" fmla="*/ 4 h 81"/>
                <a:gd name="T24" fmla="*/ 28 w 29"/>
                <a:gd name="T25" fmla="*/ 1 h 81"/>
                <a:gd name="T26" fmla="*/ 25 w 29"/>
                <a:gd name="T27" fmla="*/ 0 h 81"/>
                <a:gd name="T28" fmla="*/ 25 w 29"/>
                <a:gd name="T29" fmla="*/ 4 h 81"/>
                <a:gd name="T30" fmla="*/ 21 w 29"/>
                <a:gd name="T31" fmla="*/ 4 h 81"/>
                <a:gd name="T32" fmla="*/ 21 w 29"/>
                <a:gd name="T33" fmla="*/ 73 h 81"/>
                <a:gd name="T34" fmla="*/ 8 w 29"/>
                <a:gd name="T35" fmla="*/ 73 h 81"/>
                <a:gd name="T36" fmla="*/ 8 w 29"/>
                <a:gd name="T37" fmla="*/ 8 h 81"/>
                <a:gd name="T38" fmla="*/ 25 w 29"/>
                <a:gd name="T39" fmla="*/ 8 h 81"/>
                <a:gd name="T40" fmla="*/ 25 w 29"/>
                <a:gd name="T41" fmla="*/ 4 h 81"/>
                <a:gd name="T42" fmla="*/ 21 w 29"/>
                <a:gd name="T43" fmla="*/ 4 h 81"/>
                <a:gd name="T44" fmla="*/ 25 w 29"/>
                <a:gd name="T45"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81">
                  <a:moveTo>
                    <a:pt x="25" y="4"/>
                  </a:moveTo>
                  <a:cubicBezTo>
                    <a:pt x="25" y="0"/>
                    <a:pt x="25" y="0"/>
                    <a:pt x="25" y="0"/>
                  </a:cubicBezTo>
                  <a:cubicBezTo>
                    <a:pt x="4" y="0"/>
                    <a:pt x="4" y="0"/>
                    <a:pt x="4" y="0"/>
                  </a:cubicBezTo>
                  <a:cubicBezTo>
                    <a:pt x="3" y="0"/>
                    <a:pt x="2" y="0"/>
                    <a:pt x="1" y="1"/>
                  </a:cubicBezTo>
                  <a:cubicBezTo>
                    <a:pt x="0" y="2"/>
                    <a:pt x="0" y="3"/>
                    <a:pt x="0" y="4"/>
                  </a:cubicBezTo>
                  <a:cubicBezTo>
                    <a:pt x="0" y="77"/>
                    <a:pt x="0" y="77"/>
                    <a:pt x="0" y="77"/>
                  </a:cubicBezTo>
                  <a:cubicBezTo>
                    <a:pt x="0" y="78"/>
                    <a:pt x="0" y="79"/>
                    <a:pt x="1" y="80"/>
                  </a:cubicBezTo>
                  <a:cubicBezTo>
                    <a:pt x="2" y="80"/>
                    <a:pt x="3" y="81"/>
                    <a:pt x="4" y="81"/>
                  </a:cubicBezTo>
                  <a:cubicBezTo>
                    <a:pt x="25" y="81"/>
                    <a:pt x="25" y="81"/>
                    <a:pt x="25" y="81"/>
                  </a:cubicBezTo>
                  <a:cubicBezTo>
                    <a:pt x="26" y="81"/>
                    <a:pt x="27" y="80"/>
                    <a:pt x="28" y="80"/>
                  </a:cubicBezTo>
                  <a:cubicBezTo>
                    <a:pt x="29" y="79"/>
                    <a:pt x="29" y="78"/>
                    <a:pt x="29" y="77"/>
                  </a:cubicBezTo>
                  <a:cubicBezTo>
                    <a:pt x="29" y="4"/>
                    <a:pt x="29" y="4"/>
                    <a:pt x="29" y="4"/>
                  </a:cubicBezTo>
                  <a:cubicBezTo>
                    <a:pt x="29" y="3"/>
                    <a:pt x="29" y="2"/>
                    <a:pt x="28" y="1"/>
                  </a:cubicBezTo>
                  <a:cubicBezTo>
                    <a:pt x="27" y="0"/>
                    <a:pt x="26" y="0"/>
                    <a:pt x="25" y="0"/>
                  </a:cubicBezTo>
                  <a:cubicBezTo>
                    <a:pt x="25" y="4"/>
                    <a:pt x="25" y="4"/>
                    <a:pt x="25" y="4"/>
                  </a:cubicBezTo>
                  <a:cubicBezTo>
                    <a:pt x="21" y="4"/>
                    <a:pt x="21" y="4"/>
                    <a:pt x="21" y="4"/>
                  </a:cubicBezTo>
                  <a:cubicBezTo>
                    <a:pt x="21" y="73"/>
                    <a:pt x="21" y="73"/>
                    <a:pt x="21" y="73"/>
                  </a:cubicBezTo>
                  <a:cubicBezTo>
                    <a:pt x="8" y="73"/>
                    <a:pt x="8" y="73"/>
                    <a:pt x="8" y="73"/>
                  </a:cubicBezTo>
                  <a:cubicBezTo>
                    <a:pt x="8" y="8"/>
                    <a:pt x="8" y="8"/>
                    <a:pt x="8" y="8"/>
                  </a:cubicBezTo>
                  <a:cubicBezTo>
                    <a:pt x="25" y="8"/>
                    <a:pt x="25" y="8"/>
                    <a:pt x="25" y="8"/>
                  </a:cubicBezTo>
                  <a:cubicBezTo>
                    <a:pt x="25" y="4"/>
                    <a:pt x="25" y="4"/>
                    <a:pt x="25" y="4"/>
                  </a:cubicBezTo>
                  <a:cubicBezTo>
                    <a:pt x="21" y="4"/>
                    <a:pt x="21" y="4"/>
                    <a:pt x="21" y="4"/>
                  </a:cubicBezTo>
                  <a:lnTo>
                    <a:pt x="25"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87"/>
            <p:cNvSpPr>
              <a:spLocks/>
            </p:cNvSpPr>
            <p:nvPr/>
          </p:nvSpPr>
          <p:spPr bwMode="auto">
            <a:xfrm>
              <a:off x="3709990" y="2097272"/>
              <a:ext cx="112713" cy="933451"/>
            </a:xfrm>
            <a:custGeom>
              <a:avLst/>
              <a:gdLst>
                <a:gd name="T0" fmla="*/ 4 w 30"/>
                <a:gd name="T1" fmla="*/ 232 h 248"/>
                <a:gd name="T2" fmla="*/ 0 w 30"/>
                <a:gd name="T3" fmla="*/ 232 h 248"/>
                <a:gd name="T4" fmla="*/ 0 w 30"/>
                <a:gd name="T5" fmla="*/ 244 h 248"/>
                <a:gd name="T6" fmla="*/ 1 w 30"/>
                <a:gd name="T7" fmla="*/ 247 h 248"/>
                <a:gd name="T8" fmla="*/ 4 w 30"/>
                <a:gd name="T9" fmla="*/ 248 h 248"/>
                <a:gd name="T10" fmla="*/ 26 w 30"/>
                <a:gd name="T11" fmla="*/ 248 h 248"/>
                <a:gd name="T12" fmla="*/ 28 w 30"/>
                <a:gd name="T13" fmla="*/ 247 h 248"/>
                <a:gd name="T14" fmla="*/ 30 w 30"/>
                <a:gd name="T15" fmla="*/ 244 h 248"/>
                <a:gd name="T16" fmla="*/ 30 w 30"/>
                <a:gd name="T17" fmla="*/ 4 h 248"/>
                <a:gd name="T18" fmla="*/ 28 w 30"/>
                <a:gd name="T19" fmla="*/ 1 h 248"/>
                <a:gd name="T20" fmla="*/ 26 w 30"/>
                <a:gd name="T21" fmla="*/ 0 h 248"/>
                <a:gd name="T22" fmla="*/ 4 w 30"/>
                <a:gd name="T23" fmla="*/ 0 h 248"/>
                <a:gd name="T24" fmla="*/ 1 w 30"/>
                <a:gd name="T25" fmla="*/ 1 h 248"/>
                <a:gd name="T26" fmla="*/ 0 w 30"/>
                <a:gd name="T27" fmla="*/ 4 h 248"/>
                <a:gd name="T28" fmla="*/ 0 w 30"/>
                <a:gd name="T29" fmla="*/ 17 h 248"/>
                <a:gd name="T30" fmla="*/ 0 w 30"/>
                <a:gd name="T31" fmla="*/ 232 h 248"/>
                <a:gd name="T32" fmla="*/ 4 w 30"/>
                <a:gd name="T33" fmla="*/ 232 h 248"/>
                <a:gd name="T34" fmla="*/ 8 w 30"/>
                <a:gd name="T35" fmla="*/ 232 h 248"/>
                <a:gd name="T36" fmla="*/ 8 w 30"/>
                <a:gd name="T37" fmla="*/ 17 h 248"/>
                <a:gd name="T38" fmla="*/ 8 w 30"/>
                <a:gd name="T39" fmla="*/ 8 h 248"/>
                <a:gd name="T40" fmla="*/ 22 w 30"/>
                <a:gd name="T41" fmla="*/ 8 h 248"/>
                <a:gd name="T42" fmla="*/ 22 w 30"/>
                <a:gd name="T43" fmla="*/ 240 h 248"/>
                <a:gd name="T44" fmla="*/ 8 w 30"/>
                <a:gd name="T45" fmla="*/ 240 h 248"/>
                <a:gd name="T46" fmla="*/ 8 w 30"/>
                <a:gd name="T47" fmla="*/ 232 h 248"/>
                <a:gd name="T48" fmla="*/ 4 w 30"/>
                <a:gd name="T49" fmla="*/ 2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48">
                  <a:moveTo>
                    <a:pt x="4" y="232"/>
                  </a:moveTo>
                  <a:cubicBezTo>
                    <a:pt x="0" y="232"/>
                    <a:pt x="0" y="232"/>
                    <a:pt x="0" y="232"/>
                  </a:cubicBezTo>
                  <a:cubicBezTo>
                    <a:pt x="0" y="244"/>
                    <a:pt x="0" y="244"/>
                    <a:pt x="0" y="244"/>
                  </a:cubicBezTo>
                  <a:cubicBezTo>
                    <a:pt x="0" y="245"/>
                    <a:pt x="1" y="246"/>
                    <a:pt x="1" y="247"/>
                  </a:cubicBezTo>
                  <a:cubicBezTo>
                    <a:pt x="2" y="248"/>
                    <a:pt x="3" y="248"/>
                    <a:pt x="4" y="248"/>
                  </a:cubicBezTo>
                  <a:cubicBezTo>
                    <a:pt x="26" y="248"/>
                    <a:pt x="26" y="248"/>
                    <a:pt x="26" y="248"/>
                  </a:cubicBezTo>
                  <a:cubicBezTo>
                    <a:pt x="27" y="248"/>
                    <a:pt x="28" y="248"/>
                    <a:pt x="28" y="247"/>
                  </a:cubicBezTo>
                  <a:cubicBezTo>
                    <a:pt x="29" y="246"/>
                    <a:pt x="30" y="245"/>
                    <a:pt x="30" y="244"/>
                  </a:cubicBezTo>
                  <a:cubicBezTo>
                    <a:pt x="30" y="4"/>
                    <a:pt x="30" y="4"/>
                    <a:pt x="30" y="4"/>
                  </a:cubicBezTo>
                  <a:cubicBezTo>
                    <a:pt x="30" y="3"/>
                    <a:pt x="29" y="2"/>
                    <a:pt x="28" y="1"/>
                  </a:cubicBezTo>
                  <a:cubicBezTo>
                    <a:pt x="28" y="1"/>
                    <a:pt x="27" y="0"/>
                    <a:pt x="26" y="0"/>
                  </a:cubicBezTo>
                  <a:cubicBezTo>
                    <a:pt x="4" y="0"/>
                    <a:pt x="4" y="0"/>
                    <a:pt x="4" y="0"/>
                  </a:cubicBezTo>
                  <a:cubicBezTo>
                    <a:pt x="3" y="0"/>
                    <a:pt x="2" y="1"/>
                    <a:pt x="1" y="1"/>
                  </a:cubicBezTo>
                  <a:cubicBezTo>
                    <a:pt x="1" y="2"/>
                    <a:pt x="0" y="3"/>
                    <a:pt x="0" y="4"/>
                  </a:cubicBezTo>
                  <a:cubicBezTo>
                    <a:pt x="0" y="17"/>
                    <a:pt x="0" y="17"/>
                    <a:pt x="0" y="17"/>
                  </a:cubicBezTo>
                  <a:cubicBezTo>
                    <a:pt x="0" y="232"/>
                    <a:pt x="0" y="232"/>
                    <a:pt x="0" y="232"/>
                  </a:cubicBezTo>
                  <a:cubicBezTo>
                    <a:pt x="4" y="232"/>
                    <a:pt x="4" y="232"/>
                    <a:pt x="4" y="232"/>
                  </a:cubicBezTo>
                  <a:cubicBezTo>
                    <a:pt x="8" y="232"/>
                    <a:pt x="8" y="232"/>
                    <a:pt x="8" y="232"/>
                  </a:cubicBezTo>
                  <a:cubicBezTo>
                    <a:pt x="8" y="17"/>
                    <a:pt x="8" y="17"/>
                    <a:pt x="8" y="17"/>
                  </a:cubicBezTo>
                  <a:cubicBezTo>
                    <a:pt x="8" y="8"/>
                    <a:pt x="8" y="8"/>
                    <a:pt x="8" y="8"/>
                  </a:cubicBezTo>
                  <a:cubicBezTo>
                    <a:pt x="22" y="8"/>
                    <a:pt x="22" y="8"/>
                    <a:pt x="22" y="8"/>
                  </a:cubicBezTo>
                  <a:cubicBezTo>
                    <a:pt x="22" y="240"/>
                    <a:pt x="22" y="240"/>
                    <a:pt x="22" y="240"/>
                  </a:cubicBezTo>
                  <a:cubicBezTo>
                    <a:pt x="8" y="240"/>
                    <a:pt x="8" y="240"/>
                    <a:pt x="8" y="240"/>
                  </a:cubicBezTo>
                  <a:cubicBezTo>
                    <a:pt x="8" y="232"/>
                    <a:pt x="8" y="232"/>
                    <a:pt x="8" y="232"/>
                  </a:cubicBezTo>
                  <a:lnTo>
                    <a:pt x="4" y="23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88"/>
            <p:cNvSpPr>
              <a:spLocks/>
            </p:cNvSpPr>
            <p:nvPr/>
          </p:nvSpPr>
          <p:spPr bwMode="auto">
            <a:xfrm>
              <a:off x="2873378" y="2714810"/>
              <a:ext cx="330200" cy="357188"/>
            </a:xfrm>
            <a:custGeom>
              <a:avLst/>
              <a:gdLst>
                <a:gd name="T0" fmla="*/ 30 w 88"/>
                <a:gd name="T1" fmla="*/ 89 h 95"/>
                <a:gd name="T2" fmla="*/ 21 w 88"/>
                <a:gd name="T3" fmla="*/ 53 h 95"/>
                <a:gd name="T4" fmla="*/ 21 w 88"/>
                <a:gd name="T5" fmla="*/ 53 h 95"/>
                <a:gd name="T6" fmla="*/ 10 w 88"/>
                <a:gd name="T7" fmla="*/ 8 h 95"/>
                <a:gd name="T8" fmla="*/ 58 w 88"/>
                <a:gd name="T9" fmla="*/ 8 h 95"/>
                <a:gd name="T10" fmla="*/ 67 w 88"/>
                <a:gd name="T11" fmla="*/ 42 h 95"/>
                <a:gd name="T12" fmla="*/ 67 w 88"/>
                <a:gd name="T13" fmla="*/ 42 h 95"/>
                <a:gd name="T14" fmla="*/ 80 w 88"/>
                <a:gd name="T15" fmla="*/ 91 h 95"/>
                <a:gd name="T16" fmla="*/ 85 w 88"/>
                <a:gd name="T17" fmla="*/ 94 h 95"/>
                <a:gd name="T18" fmla="*/ 87 w 88"/>
                <a:gd name="T19" fmla="*/ 89 h 95"/>
                <a:gd name="T20" fmla="*/ 75 w 88"/>
                <a:gd name="T21" fmla="*/ 40 h 95"/>
                <a:gd name="T22" fmla="*/ 75 w 88"/>
                <a:gd name="T23" fmla="*/ 40 h 95"/>
                <a:gd name="T24" fmla="*/ 65 w 88"/>
                <a:gd name="T25" fmla="*/ 3 h 95"/>
                <a:gd name="T26" fmla="*/ 62 w 88"/>
                <a:gd name="T27" fmla="*/ 0 h 95"/>
                <a:gd name="T28" fmla="*/ 5 w 88"/>
                <a:gd name="T29" fmla="*/ 0 h 95"/>
                <a:gd name="T30" fmla="*/ 1 w 88"/>
                <a:gd name="T31" fmla="*/ 2 h 95"/>
                <a:gd name="T32" fmla="*/ 1 w 88"/>
                <a:gd name="T33" fmla="*/ 5 h 95"/>
                <a:gd name="T34" fmla="*/ 14 w 88"/>
                <a:gd name="T35" fmla="*/ 55 h 95"/>
                <a:gd name="T36" fmla="*/ 14 w 88"/>
                <a:gd name="T37" fmla="*/ 55 h 95"/>
                <a:gd name="T38" fmla="*/ 23 w 88"/>
                <a:gd name="T39" fmla="*/ 91 h 95"/>
                <a:gd name="T40" fmla="*/ 28 w 88"/>
                <a:gd name="T41" fmla="*/ 94 h 95"/>
                <a:gd name="T42" fmla="*/ 30 w 88"/>
                <a:gd name="T43"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95">
                  <a:moveTo>
                    <a:pt x="30" y="89"/>
                  </a:moveTo>
                  <a:cubicBezTo>
                    <a:pt x="21" y="53"/>
                    <a:pt x="21" y="53"/>
                    <a:pt x="21" y="53"/>
                  </a:cubicBezTo>
                  <a:cubicBezTo>
                    <a:pt x="21" y="53"/>
                    <a:pt x="21" y="53"/>
                    <a:pt x="21" y="53"/>
                  </a:cubicBezTo>
                  <a:cubicBezTo>
                    <a:pt x="10" y="8"/>
                    <a:pt x="10" y="8"/>
                    <a:pt x="10" y="8"/>
                  </a:cubicBezTo>
                  <a:cubicBezTo>
                    <a:pt x="58" y="8"/>
                    <a:pt x="58" y="8"/>
                    <a:pt x="58" y="8"/>
                  </a:cubicBezTo>
                  <a:cubicBezTo>
                    <a:pt x="67" y="42"/>
                    <a:pt x="67" y="42"/>
                    <a:pt x="67" y="42"/>
                  </a:cubicBezTo>
                  <a:cubicBezTo>
                    <a:pt x="67" y="42"/>
                    <a:pt x="67" y="42"/>
                    <a:pt x="67" y="42"/>
                  </a:cubicBezTo>
                  <a:cubicBezTo>
                    <a:pt x="80" y="91"/>
                    <a:pt x="80" y="91"/>
                    <a:pt x="80" y="91"/>
                  </a:cubicBezTo>
                  <a:cubicBezTo>
                    <a:pt x="80" y="93"/>
                    <a:pt x="82" y="95"/>
                    <a:pt x="85" y="94"/>
                  </a:cubicBezTo>
                  <a:cubicBezTo>
                    <a:pt x="87" y="93"/>
                    <a:pt x="88" y="91"/>
                    <a:pt x="87" y="89"/>
                  </a:cubicBezTo>
                  <a:cubicBezTo>
                    <a:pt x="75" y="40"/>
                    <a:pt x="75" y="40"/>
                    <a:pt x="75" y="40"/>
                  </a:cubicBezTo>
                  <a:cubicBezTo>
                    <a:pt x="75" y="40"/>
                    <a:pt x="75" y="40"/>
                    <a:pt x="75" y="40"/>
                  </a:cubicBezTo>
                  <a:cubicBezTo>
                    <a:pt x="65" y="3"/>
                    <a:pt x="65" y="3"/>
                    <a:pt x="65" y="3"/>
                  </a:cubicBezTo>
                  <a:cubicBezTo>
                    <a:pt x="65" y="1"/>
                    <a:pt x="63" y="0"/>
                    <a:pt x="62" y="0"/>
                  </a:cubicBezTo>
                  <a:cubicBezTo>
                    <a:pt x="5" y="0"/>
                    <a:pt x="5" y="0"/>
                    <a:pt x="5" y="0"/>
                  </a:cubicBezTo>
                  <a:cubicBezTo>
                    <a:pt x="3" y="0"/>
                    <a:pt x="2" y="1"/>
                    <a:pt x="1" y="2"/>
                  </a:cubicBezTo>
                  <a:cubicBezTo>
                    <a:pt x="1" y="3"/>
                    <a:pt x="0" y="4"/>
                    <a:pt x="1" y="5"/>
                  </a:cubicBezTo>
                  <a:cubicBezTo>
                    <a:pt x="14" y="55"/>
                    <a:pt x="14" y="55"/>
                    <a:pt x="14" y="55"/>
                  </a:cubicBezTo>
                  <a:cubicBezTo>
                    <a:pt x="14" y="55"/>
                    <a:pt x="14" y="55"/>
                    <a:pt x="14" y="55"/>
                  </a:cubicBezTo>
                  <a:cubicBezTo>
                    <a:pt x="23" y="91"/>
                    <a:pt x="23" y="91"/>
                    <a:pt x="23" y="91"/>
                  </a:cubicBezTo>
                  <a:cubicBezTo>
                    <a:pt x="23" y="93"/>
                    <a:pt x="25" y="95"/>
                    <a:pt x="28" y="94"/>
                  </a:cubicBezTo>
                  <a:cubicBezTo>
                    <a:pt x="30" y="93"/>
                    <a:pt x="31" y="91"/>
                    <a:pt x="30" y="89"/>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89"/>
            <p:cNvSpPr>
              <a:spLocks/>
            </p:cNvSpPr>
            <p:nvPr/>
          </p:nvSpPr>
          <p:spPr bwMode="auto">
            <a:xfrm>
              <a:off x="3125790" y="2714810"/>
              <a:ext cx="107950" cy="169863"/>
            </a:xfrm>
            <a:custGeom>
              <a:avLst/>
              <a:gdLst>
                <a:gd name="T0" fmla="*/ 4 w 29"/>
                <a:gd name="T1" fmla="*/ 45 h 45"/>
                <a:gd name="T2" fmla="*/ 25 w 29"/>
                <a:gd name="T3" fmla="*/ 45 h 45"/>
                <a:gd name="T4" fmla="*/ 29 w 29"/>
                <a:gd name="T5" fmla="*/ 42 h 45"/>
                <a:gd name="T6" fmla="*/ 28 w 29"/>
                <a:gd name="T7" fmla="*/ 38 h 45"/>
                <a:gd name="T8" fmla="*/ 27 w 29"/>
                <a:gd name="T9" fmla="*/ 39 h 45"/>
                <a:gd name="T10" fmla="*/ 28 w 29"/>
                <a:gd name="T11" fmla="*/ 38 h 45"/>
                <a:gd name="T12" fmla="*/ 28 w 29"/>
                <a:gd name="T13" fmla="*/ 38 h 45"/>
                <a:gd name="T14" fmla="*/ 27 w 29"/>
                <a:gd name="T15" fmla="*/ 39 h 45"/>
                <a:gd name="T16" fmla="*/ 28 w 29"/>
                <a:gd name="T17" fmla="*/ 38 h 45"/>
                <a:gd name="T18" fmla="*/ 22 w 29"/>
                <a:gd name="T19" fmla="*/ 32 h 45"/>
                <a:gd name="T20" fmla="*/ 17 w 29"/>
                <a:gd name="T21" fmla="*/ 15 h 45"/>
                <a:gd name="T22" fmla="*/ 19 w 29"/>
                <a:gd name="T23" fmla="*/ 5 h 45"/>
                <a:gd name="T24" fmla="*/ 16 w 29"/>
                <a:gd name="T25" fmla="*/ 0 h 45"/>
                <a:gd name="T26" fmla="*/ 11 w 29"/>
                <a:gd name="T27" fmla="*/ 3 h 45"/>
                <a:gd name="T28" fmla="*/ 9 w 29"/>
                <a:gd name="T29" fmla="*/ 15 h 45"/>
                <a:gd name="T30" fmla="*/ 16 w 29"/>
                <a:gd name="T31" fmla="*/ 36 h 45"/>
                <a:gd name="T32" fmla="*/ 23 w 29"/>
                <a:gd name="T33" fmla="*/ 44 h 45"/>
                <a:gd name="T34" fmla="*/ 25 w 29"/>
                <a:gd name="T35" fmla="*/ 41 h 45"/>
                <a:gd name="T36" fmla="*/ 25 w 29"/>
                <a:gd name="T37" fmla="*/ 37 h 45"/>
                <a:gd name="T38" fmla="*/ 4 w 29"/>
                <a:gd name="T39" fmla="*/ 37 h 45"/>
                <a:gd name="T40" fmla="*/ 0 w 29"/>
                <a:gd name="T41" fmla="*/ 41 h 45"/>
                <a:gd name="T42" fmla="*/ 4 w 29"/>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4" y="45"/>
                  </a:moveTo>
                  <a:cubicBezTo>
                    <a:pt x="25" y="45"/>
                    <a:pt x="25" y="45"/>
                    <a:pt x="25" y="45"/>
                  </a:cubicBezTo>
                  <a:cubicBezTo>
                    <a:pt x="27" y="45"/>
                    <a:pt x="28" y="44"/>
                    <a:pt x="29" y="42"/>
                  </a:cubicBezTo>
                  <a:cubicBezTo>
                    <a:pt x="29" y="41"/>
                    <a:pt x="29" y="39"/>
                    <a:pt x="28" y="38"/>
                  </a:cubicBezTo>
                  <a:cubicBezTo>
                    <a:pt x="27" y="39"/>
                    <a:pt x="27" y="39"/>
                    <a:pt x="27" y="39"/>
                  </a:cubicBezTo>
                  <a:cubicBezTo>
                    <a:pt x="28" y="38"/>
                    <a:pt x="28" y="38"/>
                    <a:pt x="28" y="38"/>
                  </a:cubicBezTo>
                  <a:cubicBezTo>
                    <a:pt x="28" y="38"/>
                    <a:pt x="28" y="38"/>
                    <a:pt x="28" y="38"/>
                  </a:cubicBezTo>
                  <a:cubicBezTo>
                    <a:pt x="27" y="39"/>
                    <a:pt x="27" y="39"/>
                    <a:pt x="27" y="39"/>
                  </a:cubicBezTo>
                  <a:cubicBezTo>
                    <a:pt x="28" y="38"/>
                    <a:pt x="28" y="38"/>
                    <a:pt x="28" y="38"/>
                  </a:cubicBezTo>
                  <a:cubicBezTo>
                    <a:pt x="27" y="38"/>
                    <a:pt x="25" y="36"/>
                    <a:pt x="22" y="32"/>
                  </a:cubicBezTo>
                  <a:cubicBezTo>
                    <a:pt x="20" y="28"/>
                    <a:pt x="17" y="22"/>
                    <a:pt x="17" y="15"/>
                  </a:cubicBezTo>
                  <a:cubicBezTo>
                    <a:pt x="17" y="12"/>
                    <a:pt x="18" y="9"/>
                    <a:pt x="19" y="5"/>
                  </a:cubicBezTo>
                  <a:cubicBezTo>
                    <a:pt x="19" y="3"/>
                    <a:pt x="18" y="1"/>
                    <a:pt x="16" y="0"/>
                  </a:cubicBezTo>
                  <a:cubicBezTo>
                    <a:pt x="14" y="0"/>
                    <a:pt x="12" y="1"/>
                    <a:pt x="11" y="3"/>
                  </a:cubicBezTo>
                  <a:cubicBezTo>
                    <a:pt x="10" y="7"/>
                    <a:pt x="9" y="11"/>
                    <a:pt x="9" y="15"/>
                  </a:cubicBezTo>
                  <a:cubicBezTo>
                    <a:pt x="9" y="24"/>
                    <a:pt x="13" y="31"/>
                    <a:pt x="16" y="36"/>
                  </a:cubicBezTo>
                  <a:cubicBezTo>
                    <a:pt x="19" y="41"/>
                    <a:pt x="22" y="44"/>
                    <a:pt x="23" y="44"/>
                  </a:cubicBezTo>
                  <a:cubicBezTo>
                    <a:pt x="25" y="41"/>
                    <a:pt x="25" y="41"/>
                    <a:pt x="25" y="41"/>
                  </a:cubicBezTo>
                  <a:cubicBezTo>
                    <a:pt x="25" y="37"/>
                    <a:pt x="25" y="37"/>
                    <a:pt x="25" y="37"/>
                  </a:cubicBezTo>
                  <a:cubicBezTo>
                    <a:pt x="4" y="37"/>
                    <a:pt x="4" y="37"/>
                    <a:pt x="4" y="37"/>
                  </a:cubicBezTo>
                  <a:cubicBezTo>
                    <a:pt x="2" y="37"/>
                    <a:pt x="0" y="39"/>
                    <a:pt x="0" y="41"/>
                  </a:cubicBezTo>
                  <a:cubicBezTo>
                    <a:pt x="0" y="43"/>
                    <a:pt x="2" y="45"/>
                    <a:pt x="4" y="4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90"/>
            <p:cNvSpPr>
              <a:spLocks/>
            </p:cNvSpPr>
            <p:nvPr/>
          </p:nvSpPr>
          <p:spPr bwMode="auto">
            <a:xfrm>
              <a:off x="2922590" y="3038660"/>
              <a:ext cx="296863" cy="85725"/>
            </a:xfrm>
            <a:custGeom>
              <a:avLst/>
              <a:gdLst>
                <a:gd name="T0" fmla="*/ 74 w 79"/>
                <a:gd name="T1" fmla="*/ 19 h 23"/>
                <a:gd name="T2" fmla="*/ 74 w 79"/>
                <a:gd name="T3" fmla="*/ 15 h 23"/>
                <a:gd name="T4" fmla="*/ 17 w 79"/>
                <a:gd name="T5" fmla="*/ 15 h 23"/>
                <a:gd name="T6" fmla="*/ 8 w 79"/>
                <a:gd name="T7" fmla="*/ 15 h 23"/>
                <a:gd name="T8" fmla="*/ 8 w 79"/>
                <a:gd name="T9" fmla="*/ 8 h 23"/>
                <a:gd name="T10" fmla="*/ 14 w 79"/>
                <a:gd name="T11" fmla="*/ 8 h 23"/>
                <a:gd name="T12" fmla="*/ 71 w 79"/>
                <a:gd name="T13" fmla="*/ 8 h 23"/>
                <a:gd name="T14" fmla="*/ 71 w 79"/>
                <a:gd name="T15" fmla="*/ 8 h 23"/>
                <a:gd name="T16" fmla="*/ 71 w 79"/>
                <a:gd name="T17" fmla="*/ 4 h 23"/>
                <a:gd name="T18" fmla="*/ 67 w 79"/>
                <a:gd name="T19" fmla="*/ 5 h 23"/>
                <a:gd name="T20" fmla="*/ 70 w 79"/>
                <a:gd name="T21" fmla="*/ 20 h 23"/>
                <a:gd name="T22" fmla="*/ 74 w 79"/>
                <a:gd name="T23" fmla="*/ 19 h 23"/>
                <a:gd name="T24" fmla="*/ 74 w 79"/>
                <a:gd name="T25" fmla="*/ 15 h 23"/>
                <a:gd name="T26" fmla="*/ 74 w 79"/>
                <a:gd name="T27" fmla="*/ 19 h 23"/>
                <a:gd name="T28" fmla="*/ 78 w 79"/>
                <a:gd name="T29" fmla="*/ 18 h 23"/>
                <a:gd name="T30" fmla="*/ 75 w 79"/>
                <a:gd name="T31" fmla="*/ 3 h 23"/>
                <a:gd name="T32" fmla="*/ 71 w 79"/>
                <a:gd name="T33" fmla="*/ 0 h 23"/>
                <a:gd name="T34" fmla="*/ 71 w 79"/>
                <a:gd name="T35" fmla="*/ 0 h 23"/>
                <a:gd name="T36" fmla="*/ 14 w 79"/>
                <a:gd name="T37" fmla="*/ 0 h 23"/>
                <a:gd name="T38" fmla="*/ 4 w 79"/>
                <a:gd name="T39" fmla="*/ 0 h 23"/>
                <a:gd name="T40" fmla="*/ 1 w 79"/>
                <a:gd name="T41" fmla="*/ 1 h 23"/>
                <a:gd name="T42" fmla="*/ 0 w 79"/>
                <a:gd name="T43" fmla="*/ 4 h 23"/>
                <a:gd name="T44" fmla="*/ 0 w 79"/>
                <a:gd name="T45" fmla="*/ 19 h 23"/>
                <a:gd name="T46" fmla="*/ 1 w 79"/>
                <a:gd name="T47" fmla="*/ 22 h 23"/>
                <a:gd name="T48" fmla="*/ 4 w 79"/>
                <a:gd name="T49" fmla="*/ 23 h 23"/>
                <a:gd name="T50" fmla="*/ 17 w 79"/>
                <a:gd name="T51" fmla="*/ 23 h 23"/>
                <a:gd name="T52" fmla="*/ 74 w 79"/>
                <a:gd name="T53" fmla="*/ 23 h 23"/>
                <a:gd name="T54" fmla="*/ 77 w 79"/>
                <a:gd name="T55" fmla="*/ 21 h 23"/>
                <a:gd name="T56" fmla="*/ 78 w 79"/>
                <a:gd name="T57" fmla="*/ 18 h 23"/>
                <a:gd name="T58" fmla="*/ 74 w 79"/>
                <a:gd name="T5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23">
                  <a:moveTo>
                    <a:pt x="74" y="19"/>
                  </a:moveTo>
                  <a:cubicBezTo>
                    <a:pt x="74" y="15"/>
                    <a:pt x="74" y="15"/>
                    <a:pt x="74" y="15"/>
                  </a:cubicBezTo>
                  <a:cubicBezTo>
                    <a:pt x="17" y="15"/>
                    <a:pt x="17" y="15"/>
                    <a:pt x="17" y="15"/>
                  </a:cubicBezTo>
                  <a:cubicBezTo>
                    <a:pt x="8" y="15"/>
                    <a:pt x="8" y="15"/>
                    <a:pt x="8" y="15"/>
                  </a:cubicBezTo>
                  <a:cubicBezTo>
                    <a:pt x="8" y="8"/>
                    <a:pt x="8" y="8"/>
                    <a:pt x="8" y="8"/>
                  </a:cubicBezTo>
                  <a:cubicBezTo>
                    <a:pt x="14" y="8"/>
                    <a:pt x="14" y="8"/>
                    <a:pt x="14" y="8"/>
                  </a:cubicBezTo>
                  <a:cubicBezTo>
                    <a:pt x="71" y="8"/>
                    <a:pt x="71" y="8"/>
                    <a:pt x="71" y="8"/>
                  </a:cubicBezTo>
                  <a:cubicBezTo>
                    <a:pt x="71" y="8"/>
                    <a:pt x="71" y="8"/>
                    <a:pt x="71" y="8"/>
                  </a:cubicBezTo>
                  <a:cubicBezTo>
                    <a:pt x="71" y="4"/>
                    <a:pt x="71" y="4"/>
                    <a:pt x="71" y="4"/>
                  </a:cubicBezTo>
                  <a:cubicBezTo>
                    <a:pt x="67" y="5"/>
                    <a:pt x="67" y="5"/>
                    <a:pt x="67" y="5"/>
                  </a:cubicBezTo>
                  <a:cubicBezTo>
                    <a:pt x="70" y="20"/>
                    <a:pt x="70" y="20"/>
                    <a:pt x="70" y="20"/>
                  </a:cubicBezTo>
                  <a:cubicBezTo>
                    <a:pt x="74" y="19"/>
                    <a:pt x="74" y="19"/>
                    <a:pt x="74" y="19"/>
                  </a:cubicBezTo>
                  <a:cubicBezTo>
                    <a:pt x="74" y="15"/>
                    <a:pt x="74" y="15"/>
                    <a:pt x="74" y="15"/>
                  </a:cubicBezTo>
                  <a:cubicBezTo>
                    <a:pt x="74" y="19"/>
                    <a:pt x="74" y="19"/>
                    <a:pt x="74" y="19"/>
                  </a:cubicBezTo>
                  <a:cubicBezTo>
                    <a:pt x="78" y="18"/>
                    <a:pt x="78" y="18"/>
                    <a:pt x="78" y="18"/>
                  </a:cubicBezTo>
                  <a:cubicBezTo>
                    <a:pt x="75" y="3"/>
                    <a:pt x="75" y="3"/>
                    <a:pt x="75" y="3"/>
                  </a:cubicBezTo>
                  <a:cubicBezTo>
                    <a:pt x="74" y="1"/>
                    <a:pt x="73" y="0"/>
                    <a:pt x="71" y="0"/>
                  </a:cubicBezTo>
                  <a:cubicBezTo>
                    <a:pt x="71" y="0"/>
                    <a:pt x="71" y="0"/>
                    <a:pt x="71" y="0"/>
                  </a:cubicBezTo>
                  <a:cubicBezTo>
                    <a:pt x="14" y="0"/>
                    <a:pt x="14" y="0"/>
                    <a:pt x="14" y="0"/>
                  </a:cubicBezTo>
                  <a:cubicBezTo>
                    <a:pt x="4" y="0"/>
                    <a:pt x="4" y="0"/>
                    <a:pt x="4" y="0"/>
                  </a:cubicBezTo>
                  <a:cubicBezTo>
                    <a:pt x="3" y="0"/>
                    <a:pt x="1" y="1"/>
                    <a:pt x="1" y="1"/>
                  </a:cubicBezTo>
                  <a:cubicBezTo>
                    <a:pt x="0" y="2"/>
                    <a:pt x="0" y="3"/>
                    <a:pt x="0" y="4"/>
                  </a:cubicBezTo>
                  <a:cubicBezTo>
                    <a:pt x="0" y="19"/>
                    <a:pt x="0" y="19"/>
                    <a:pt x="0" y="19"/>
                  </a:cubicBezTo>
                  <a:cubicBezTo>
                    <a:pt x="0" y="20"/>
                    <a:pt x="0" y="21"/>
                    <a:pt x="1" y="22"/>
                  </a:cubicBezTo>
                  <a:cubicBezTo>
                    <a:pt x="1" y="22"/>
                    <a:pt x="3" y="23"/>
                    <a:pt x="4" y="23"/>
                  </a:cubicBezTo>
                  <a:cubicBezTo>
                    <a:pt x="17" y="23"/>
                    <a:pt x="17" y="23"/>
                    <a:pt x="17" y="23"/>
                  </a:cubicBezTo>
                  <a:cubicBezTo>
                    <a:pt x="74" y="23"/>
                    <a:pt x="74" y="23"/>
                    <a:pt x="74" y="23"/>
                  </a:cubicBezTo>
                  <a:cubicBezTo>
                    <a:pt x="76" y="23"/>
                    <a:pt x="77" y="22"/>
                    <a:pt x="77" y="21"/>
                  </a:cubicBezTo>
                  <a:cubicBezTo>
                    <a:pt x="78" y="20"/>
                    <a:pt x="79" y="19"/>
                    <a:pt x="78" y="18"/>
                  </a:cubicBezTo>
                  <a:lnTo>
                    <a:pt x="74" y="1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91"/>
            <p:cNvSpPr>
              <a:spLocks/>
            </p:cNvSpPr>
            <p:nvPr/>
          </p:nvSpPr>
          <p:spPr bwMode="auto">
            <a:xfrm>
              <a:off x="2865440" y="2429059"/>
              <a:ext cx="301625" cy="30163"/>
            </a:xfrm>
            <a:custGeom>
              <a:avLst/>
              <a:gdLst>
                <a:gd name="T0" fmla="*/ 4 w 80"/>
                <a:gd name="T1" fmla="*/ 8 h 8"/>
                <a:gd name="T2" fmla="*/ 76 w 80"/>
                <a:gd name="T3" fmla="*/ 8 h 8"/>
                <a:gd name="T4" fmla="*/ 80 w 80"/>
                <a:gd name="T5" fmla="*/ 4 h 8"/>
                <a:gd name="T6" fmla="*/ 76 w 80"/>
                <a:gd name="T7" fmla="*/ 0 h 8"/>
                <a:gd name="T8" fmla="*/ 4 w 80"/>
                <a:gd name="T9" fmla="*/ 0 h 8"/>
                <a:gd name="T10" fmla="*/ 0 w 80"/>
                <a:gd name="T11" fmla="*/ 4 h 8"/>
                <a:gd name="T12" fmla="*/ 4 w 8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0" h="8">
                  <a:moveTo>
                    <a:pt x="4" y="8"/>
                  </a:moveTo>
                  <a:cubicBezTo>
                    <a:pt x="76" y="8"/>
                    <a:pt x="76" y="8"/>
                    <a:pt x="76" y="8"/>
                  </a:cubicBezTo>
                  <a:cubicBezTo>
                    <a:pt x="78" y="8"/>
                    <a:pt x="80" y="7"/>
                    <a:pt x="80" y="4"/>
                  </a:cubicBezTo>
                  <a:cubicBezTo>
                    <a:pt x="80" y="2"/>
                    <a:pt x="78" y="0"/>
                    <a:pt x="76" y="0"/>
                  </a:cubicBezTo>
                  <a:cubicBezTo>
                    <a:pt x="4" y="0"/>
                    <a:pt x="4" y="0"/>
                    <a:pt x="4" y="0"/>
                  </a:cubicBezTo>
                  <a:cubicBezTo>
                    <a:pt x="2" y="0"/>
                    <a:pt x="0" y="2"/>
                    <a:pt x="0" y="4"/>
                  </a:cubicBezTo>
                  <a:cubicBezTo>
                    <a:pt x="0" y="7"/>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92"/>
            <p:cNvSpPr>
              <a:spLocks/>
            </p:cNvSpPr>
            <p:nvPr/>
          </p:nvSpPr>
          <p:spPr bwMode="auto">
            <a:xfrm>
              <a:off x="3403603" y="4502336"/>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1" y="0"/>
                    <a:pt x="0" y="2"/>
                    <a:pt x="0" y="4"/>
                  </a:cubicBezTo>
                  <a:cubicBezTo>
                    <a:pt x="0" y="6"/>
                    <a:pt x="1" y="8"/>
                    <a:pt x="4" y="8"/>
                  </a:cubicBezTo>
                  <a:cubicBezTo>
                    <a:pt x="13" y="8"/>
                    <a:pt x="13" y="8"/>
                    <a:pt x="13" y="8"/>
                  </a:cubicBezTo>
                  <a:cubicBezTo>
                    <a:pt x="15" y="8"/>
                    <a:pt x="17" y="6"/>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93"/>
            <p:cNvSpPr>
              <a:spLocks/>
            </p:cNvSpPr>
            <p:nvPr/>
          </p:nvSpPr>
          <p:spPr bwMode="auto">
            <a:xfrm>
              <a:off x="3503615" y="4502336"/>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94"/>
            <p:cNvSpPr>
              <a:spLocks/>
            </p:cNvSpPr>
            <p:nvPr/>
          </p:nvSpPr>
          <p:spPr bwMode="auto">
            <a:xfrm>
              <a:off x="2832103" y="1959159"/>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2"/>
                    <a:pt x="15" y="0"/>
                    <a:pt x="13" y="0"/>
                  </a:cubicBezTo>
                  <a:cubicBezTo>
                    <a:pt x="4" y="0"/>
                    <a:pt x="4" y="0"/>
                    <a:pt x="4" y="0"/>
                  </a:cubicBezTo>
                  <a:cubicBezTo>
                    <a:pt x="1" y="0"/>
                    <a:pt x="0" y="2"/>
                    <a:pt x="0" y="4"/>
                  </a:cubicBezTo>
                  <a:cubicBezTo>
                    <a:pt x="0" y="6"/>
                    <a:pt x="1"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95"/>
            <p:cNvSpPr>
              <a:spLocks/>
            </p:cNvSpPr>
            <p:nvPr/>
          </p:nvSpPr>
          <p:spPr bwMode="auto">
            <a:xfrm>
              <a:off x="2667003" y="1959159"/>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2"/>
                    <a:pt x="31" y="0"/>
                    <a:pt x="29"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96"/>
            <p:cNvSpPr>
              <a:spLocks/>
            </p:cNvSpPr>
            <p:nvPr/>
          </p:nvSpPr>
          <p:spPr bwMode="auto">
            <a:xfrm>
              <a:off x="2820990" y="1865497"/>
              <a:ext cx="63500" cy="28575"/>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6"/>
                    <a:pt x="2" y="8"/>
                    <a:pt x="4" y="8"/>
                  </a:cubicBezTo>
                  <a:cubicBezTo>
                    <a:pt x="13" y="8"/>
                    <a:pt x="13" y="8"/>
                    <a:pt x="13" y="8"/>
                  </a:cubicBezTo>
                  <a:cubicBezTo>
                    <a:pt x="16" y="8"/>
                    <a:pt x="17" y="6"/>
                    <a:pt x="17" y="4"/>
                  </a:cubicBezTo>
                  <a:cubicBezTo>
                    <a:pt x="17" y="2"/>
                    <a:pt x="16"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97"/>
            <p:cNvSpPr>
              <a:spLocks/>
            </p:cNvSpPr>
            <p:nvPr/>
          </p:nvSpPr>
          <p:spPr bwMode="auto">
            <a:xfrm>
              <a:off x="2925765" y="1865497"/>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06"/>
            <p:cNvSpPr>
              <a:spLocks/>
            </p:cNvSpPr>
            <p:nvPr/>
          </p:nvSpPr>
          <p:spPr bwMode="auto">
            <a:xfrm>
              <a:off x="2081215" y="4381686"/>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6"/>
                    <a:pt x="2" y="8"/>
                    <a:pt x="4" y="8"/>
                  </a:cubicBezTo>
                  <a:cubicBezTo>
                    <a:pt x="13" y="8"/>
                    <a:pt x="13" y="8"/>
                    <a:pt x="13" y="8"/>
                  </a:cubicBezTo>
                  <a:cubicBezTo>
                    <a:pt x="15" y="8"/>
                    <a:pt x="17" y="6"/>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107"/>
            <p:cNvSpPr>
              <a:spLocks/>
            </p:cNvSpPr>
            <p:nvPr/>
          </p:nvSpPr>
          <p:spPr bwMode="auto">
            <a:xfrm>
              <a:off x="2182815" y="4381686"/>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108"/>
            <p:cNvSpPr>
              <a:spLocks/>
            </p:cNvSpPr>
            <p:nvPr/>
          </p:nvSpPr>
          <p:spPr bwMode="auto">
            <a:xfrm>
              <a:off x="1558928" y="5153211"/>
              <a:ext cx="65088" cy="28575"/>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7"/>
                    <a:pt x="2" y="8"/>
                    <a:pt x="4" y="8"/>
                  </a:cubicBezTo>
                  <a:cubicBezTo>
                    <a:pt x="13" y="8"/>
                    <a:pt x="13" y="8"/>
                    <a:pt x="13" y="8"/>
                  </a:cubicBezTo>
                  <a:cubicBezTo>
                    <a:pt x="15" y="8"/>
                    <a:pt x="17" y="7"/>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9"/>
            <p:cNvSpPr>
              <a:spLocks/>
            </p:cNvSpPr>
            <p:nvPr/>
          </p:nvSpPr>
          <p:spPr bwMode="auto">
            <a:xfrm>
              <a:off x="1665290" y="5153211"/>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1" y="0"/>
                    <a:pt x="0" y="2"/>
                    <a:pt x="0" y="4"/>
                  </a:cubicBezTo>
                  <a:cubicBezTo>
                    <a:pt x="0" y="7"/>
                    <a:pt x="1" y="8"/>
                    <a:pt x="4" y="8"/>
                  </a:cubicBezTo>
                  <a:cubicBezTo>
                    <a:pt x="29" y="8"/>
                    <a:pt x="29" y="8"/>
                    <a:pt x="29" y="8"/>
                  </a:cubicBezTo>
                  <a:cubicBezTo>
                    <a:pt x="31" y="8"/>
                    <a:pt x="33" y="7"/>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110"/>
            <p:cNvSpPr>
              <a:spLocks/>
            </p:cNvSpPr>
            <p:nvPr/>
          </p:nvSpPr>
          <p:spPr bwMode="auto">
            <a:xfrm>
              <a:off x="7002466" y="2384609"/>
              <a:ext cx="65088" cy="28575"/>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7"/>
                    <a:pt x="2" y="8"/>
                    <a:pt x="4" y="8"/>
                  </a:cubicBezTo>
                  <a:cubicBezTo>
                    <a:pt x="13" y="8"/>
                    <a:pt x="13" y="8"/>
                    <a:pt x="13" y="8"/>
                  </a:cubicBezTo>
                  <a:cubicBezTo>
                    <a:pt x="15" y="8"/>
                    <a:pt x="17" y="7"/>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111"/>
            <p:cNvSpPr>
              <a:spLocks/>
            </p:cNvSpPr>
            <p:nvPr/>
          </p:nvSpPr>
          <p:spPr bwMode="auto">
            <a:xfrm>
              <a:off x="7104066" y="2384609"/>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7"/>
                    <a:pt x="2" y="8"/>
                    <a:pt x="4" y="8"/>
                  </a:cubicBezTo>
                  <a:cubicBezTo>
                    <a:pt x="29" y="8"/>
                    <a:pt x="29" y="8"/>
                    <a:pt x="29" y="8"/>
                  </a:cubicBezTo>
                  <a:cubicBezTo>
                    <a:pt x="32" y="8"/>
                    <a:pt x="33" y="7"/>
                    <a:pt x="33" y="4"/>
                  </a:cubicBezTo>
                  <a:cubicBezTo>
                    <a:pt x="33" y="2"/>
                    <a:pt x="32"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12"/>
            <p:cNvSpPr>
              <a:spLocks noEditPoints="1"/>
            </p:cNvSpPr>
            <p:nvPr/>
          </p:nvSpPr>
          <p:spPr bwMode="auto">
            <a:xfrm>
              <a:off x="3883028" y="3357747"/>
              <a:ext cx="1187450" cy="1189038"/>
            </a:xfrm>
            <a:custGeom>
              <a:avLst/>
              <a:gdLst>
                <a:gd name="T0" fmla="*/ 307 w 316"/>
                <a:gd name="T1" fmla="*/ 174 h 316"/>
                <a:gd name="T2" fmla="*/ 316 w 316"/>
                <a:gd name="T3" fmla="*/ 158 h 316"/>
                <a:gd name="T4" fmla="*/ 308 w 316"/>
                <a:gd name="T5" fmla="*/ 151 h 316"/>
                <a:gd name="T6" fmla="*/ 309 w 316"/>
                <a:gd name="T7" fmla="*/ 131 h 316"/>
                <a:gd name="T8" fmla="*/ 303 w 316"/>
                <a:gd name="T9" fmla="*/ 108 h 316"/>
                <a:gd name="T10" fmla="*/ 292 w 316"/>
                <a:gd name="T11" fmla="*/ 91 h 316"/>
                <a:gd name="T12" fmla="*/ 291 w 316"/>
                <a:gd name="T13" fmla="*/ 74 h 316"/>
                <a:gd name="T14" fmla="*/ 260 w 316"/>
                <a:gd name="T15" fmla="*/ 48 h 316"/>
                <a:gd name="T16" fmla="*/ 276 w 316"/>
                <a:gd name="T17" fmla="*/ 54 h 316"/>
                <a:gd name="T18" fmla="*/ 260 w 316"/>
                <a:gd name="T19" fmla="*/ 48 h 316"/>
                <a:gd name="T20" fmla="*/ 247 w 316"/>
                <a:gd name="T21" fmla="*/ 32 h 316"/>
                <a:gd name="T22" fmla="*/ 226 w 316"/>
                <a:gd name="T23" fmla="*/ 20 h 316"/>
                <a:gd name="T24" fmla="*/ 206 w 316"/>
                <a:gd name="T25" fmla="*/ 16 h 316"/>
                <a:gd name="T26" fmla="*/ 193 w 316"/>
                <a:gd name="T27" fmla="*/ 4 h 316"/>
                <a:gd name="T28" fmla="*/ 153 w 316"/>
                <a:gd name="T29" fmla="*/ 8 h 316"/>
                <a:gd name="T30" fmla="*/ 173 w 316"/>
                <a:gd name="T31" fmla="*/ 5 h 316"/>
                <a:gd name="T32" fmla="*/ 153 w 316"/>
                <a:gd name="T33" fmla="*/ 0 h 316"/>
                <a:gd name="T34" fmla="*/ 115 w 316"/>
                <a:gd name="T35" fmla="*/ 15 h 316"/>
                <a:gd name="T36" fmla="*/ 128 w 316"/>
                <a:gd name="T37" fmla="*/ 3 h 316"/>
                <a:gd name="T38" fmla="*/ 115 w 316"/>
                <a:gd name="T39" fmla="*/ 15 h 316"/>
                <a:gd name="T40" fmla="*/ 95 w 316"/>
                <a:gd name="T41" fmla="*/ 18 h 316"/>
                <a:gd name="T42" fmla="*/ 74 w 316"/>
                <a:gd name="T43" fmla="*/ 29 h 316"/>
                <a:gd name="T44" fmla="*/ 60 w 316"/>
                <a:gd name="T45" fmla="*/ 44 h 316"/>
                <a:gd name="T46" fmla="*/ 43 w 316"/>
                <a:gd name="T47" fmla="*/ 50 h 316"/>
                <a:gd name="T48" fmla="*/ 26 w 316"/>
                <a:gd name="T49" fmla="*/ 87 h 316"/>
                <a:gd name="T50" fmla="*/ 28 w 316"/>
                <a:gd name="T51" fmla="*/ 69 h 316"/>
                <a:gd name="T52" fmla="*/ 26 w 316"/>
                <a:gd name="T53" fmla="*/ 87 h 316"/>
                <a:gd name="T54" fmla="*/ 14 w 316"/>
                <a:gd name="T55" fmla="*/ 103 h 316"/>
                <a:gd name="T56" fmla="*/ 7 w 316"/>
                <a:gd name="T57" fmla="*/ 126 h 316"/>
                <a:gd name="T58" fmla="*/ 8 w 316"/>
                <a:gd name="T59" fmla="*/ 158 h 316"/>
                <a:gd name="T60" fmla="*/ 1 w 316"/>
                <a:gd name="T61" fmla="*/ 145 h 316"/>
                <a:gd name="T62" fmla="*/ 4 w 316"/>
                <a:gd name="T63" fmla="*/ 165 h 316"/>
                <a:gd name="T64" fmla="*/ 10 w 316"/>
                <a:gd name="T65" fmla="*/ 185 h 316"/>
                <a:gd name="T66" fmla="*/ 6 w 316"/>
                <a:gd name="T67" fmla="*/ 202 h 316"/>
                <a:gd name="T68" fmla="*/ 30 w 316"/>
                <a:gd name="T69" fmla="*/ 235 h 316"/>
                <a:gd name="T70" fmla="*/ 15 w 316"/>
                <a:gd name="T71" fmla="*/ 225 h 316"/>
                <a:gd name="T72" fmla="*/ 30 w 316"/>
                <a:gd name="T73" fmla="*/ 235 h 316"/>
                <a:gd name="T74" fmla="*/ 37 w 316"/>
                <a:gd name="T75" fmla="*/ 254 h 316"/>
                <a:gd name="T76" fmla="*/ 54 w 316"/>
                <a:gd name="T77" fmla="*/ 271 h 316"/>
                <a:gd name="T78" fmla="*/ 72 w 316"/>
                <a:gd name="T79" fmla="*/ 281 h 316"/>
                <a:gd name="T80" fmla="*/ 81 w 316"/>
                <a:gd name="T81" fmla="*/ 296 h 316"/>
                <a:gd name="T82" fmla="*/ 121 w 316"/>
                <a:gd name="T83" fmla="*/ 303 h 316"/>
                <a:gd name="T84" fmla="*/ 103 w 316"/>
                <a:gd name="T85" fmla="*/ 306 h 316"/>
                <a:gd name="T86" fmla="*/ 121 w 316"/>
                <a:gd name="T87" fmla="*/ 303 h 316"/>
                <a:gd name="T88" fmla="*/ 144 w 316"/>
                <a:gd name="T89" fmla="*/ 307 h 316"/>
                <a:gd name="T90" fmla="*/ 158 w 316"/>
                <a:gd name="T91" fmla="*/ 316 h 316"/>
                <a:gd name="T92" fmla="*/ 160 w 316"/>
                <a:gd name="T93" fmla="*/ 308 h 316"/>
                <a:gd name="T94" fmla="*/ 180 w 316"/>
                <a:gd name="T95" fmla="*/ 310 h 316"/>
                <a:gd name="T96" fmla="*/ 203 w 316"/>
                <a:gd name="T97" fmla="*/ 305 h 316"/>
                <a:gd name="T98" fmla="*/ 220 w 316"/>
                <a:gd name="T99" fmla="*/ 294 h 316"/>
                <a:gd name="T100" fmla="*/ 238 w 316"/>
                <a:gd name="T101" fmla="*/ 294 h 316"/>
                <a:gd name="T102" fmla="*/ 264 w 316"/>
                <a:gd name="T103" fmla="*/ 263 h 316"/>
                <a:gd name="T104" fmla="*/ 258 w 316"/>
                <a:gd name="T105" fmla="*/ 280 h 316"/>
                <a:gd name="T106" fmla="*/ 264 w 316"/>
                <a:gd name="T107" fmla="*/ 263 h 316"/>
                <a:gd name="T108" fmla="*/ 280 w 316"/>
                <a:gd name="T109" fmla="*/ 251 h 316"/>
                <a:gd name="T110" fmla="*/ 293 w 316"/>
                <a:gd name="T111" fmla="*/ 231 h 316"/>
                <a:gd name="T112" fmla="*/ 298 w 316"/>
                <a:gd name="T113" fmla="*/ 211 h 316"/>
                <a:gd name="T114" fmla="*/ 310 w 316"/>
                <a:gd name="T115" fmla="*/ 19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6" h="316">
                  <a:moveTo>
                    <a:pt x="308" y="151"/>
                  </a:moveTo>
                  <a:cubicBezTo>
                    <a:pt x="308" y="153"/>
                    <a:pt x="308" y="156"/>
                    <a:pt x="308" y="158"/>
                  </a:cubicBezTo>
                  <a:cubicBezTo>
                    <a:pt x="308" y="163"/>
                    <a:pt x="307" y="168"/>
                    <a:pt x="307" y="174"/>
                  </a:cubicBezTo>
                  <a:cubicBezTo>
                    <a:pt x="307" y="176"/>
                    <a:pt x="308" y="178"/>
                    <a:pt x="310" y="178"/>
                  </a:cubicBezTo>
                  <a:cubicBezTo>
                    <a:pt x="313" y="178"/>
                    <a:pt x="315" y="177"/>
                    <a:pt x="315" y="174"/>
                  </a:cubicBezTo>
                  <a:cubicBezTo>
                    <a:pt x="315" y="169"/>
                    <a:pt x="316" y="164"/>
                    <a:pt x="316" y="158"/>
                  </a:cubicBezTo>
                  <a:cubicBezTo>
                    <a:pt x="316" y="156"/>
                    <a:pt x="316" y="153"/>
                    <a:pt x="316" y="151"/>
                  </a:cubicBezTo>
                  <a:cubicBezTo>
                    <a:pt x="315" y="149"/>
                    <a:pt x="314" y="147"/>
                    <a:pt x="311" y="147"/>
                  </a:cubicBezTo>
                  <a:cubicBezTo>
                    <a:pt x="309" y="147"/>
                    <a:pt x="307" y="149"/>
                    <a:pt x="308" y="151"/>
                  </a:cubicBezTo>
                  <a:close/>
                  <a:moveTo>
                    <a:pt x="301" y="113"/>
                  </a:moveTo>
                  <a:cubicBezTo>
                    <a:pt x="302" y="118"/>
                    <a:pt x="304" y="123"/>
                    <a:pt x="305" y="128"/>
                  </a:cubicBezTo>
                  <a:cubicBezTo>
                    <a:pt x="305" y="130"/>
                    <a:pt x="307" y="132"/>
                    <a:pt x="309" y="131"/>
                  </a:cubicBezTo>
                  <a:cubicBezTo>
                    <a:pt x="312" y="131"/>
                    <a:pt x="313" y="129"/>
                    <a:pt x="313" y="126"/>
                  </a:cubicBezTo>
                  <a:cubicBezTo>
                    <a:pt x="311" y="121"/>
                    <a:pt x="310" y="116"/>
                    <a:pt x="308" y="111"/>
                  </a:cubicBezTo>
                  <a:cubicBezTo>
                    <a:pt x="308" y="109"/>
                    <a:pt x="306" y="107"/>
                    <a:pt x="303" y="108"/>
                  </a:cubicBezTo>
                  <a:cubicBezTo>
                    <a:pt x="301" y="109"/>
                    <a:pt x="300" y="111"/>
                    <a:pt x="301" y="113"/>
                  </a:cubicBezTo>
                  <a:close/>
                  <a:moveTo>
                    <a:pt x="284" y="78"/>
                  </a:moveTo>
                  <a:cubicBezTo>
                    <a:pt x="287" y="82"/>
                    <a:pt x="290" y="87"/>
                    <a:pt x="292" y="91"/>
                  </a:cubicBezTo>
                  <a:cubicBezTo>
                    <a:pt x="293" y="93"/>
                    <a:pt x="296" y="94"/>
                    <a:pt x="297" y="93"/>
                  </a:cubicBezTo>
                  <a:cubicBezTo>
                    <a:pt x="299" y="92"/>
                    <a:pt x="300" y="90"/>
                    <a:pt x="299" y="88"/>
                  </a:cubicBezTo>
                  <a:cubicBezTo>
                    <a:pt x="297" y="83"/>
                    <a:pt x="294" y="78"/>
                    <a:pt x="291" y="74"/>
                  </a:cubicBezTo>
                  <a:cubicBezTo>
                    <a:pt x="290" y="72"/>
                    <a:pt x="288" y="71"/>
                    <a:pt x="286" y="72"/>
                  </a:cubicBezTo>
                  <a:cubicBezTo>
                    <a:pt x="284" y="73"/>
                    <a:pt x="283" y="76"/>
                    <a:pt x="284" y="78"/>
                  </a:cubicBezTo>
                  <a:close/>
                  <a:moveTo>
                    <a:pt x="260" y="48"/>
                  </a:moveTo>
                  <a:cubicBezTo>
                    <a:pt x="263" y="52"/>
                    <a:pt x="267" y="55"/>
                    <a:pt x="270" y="59"/>
                  </a:cubicBezTo>
                  <a:cubicBezTo>
                    <a:pt x="272" y="61"/>
                    <a:pt x="274" y="61"/>
                    <a:pt x="276" y="59"/>
                  </a:cubicBezTo>
                  <a:cubicBezTo>
                    <a:pt x="278" y="58"/>
                    <a:pt x="278" y="56"/>
                    <a:pt x="276" y="54"/>
                  </a:cubicBezTo>
                  <a:cubicBezTo>
                    <a:pt x="273" y="50"/>
                    <a:pt x="269" y="46"/>
                    <a:pt x="265" y="42"/>
                  </a:cubicBezTo>
                  <a:cubicBezTo>
                    <a:pt x="263" y="41"/>
                    <a:pt x="261" y="41"/>
                    <a:pt x="259" y="42"/>
                  </a:cubicBezTo>
                  <a:cubicBezTo>
                    <a:pt x="258" y="44"/>
                    <a:pt x="258" y="46"/>
                    <a:pt x="260" y="48"/>
                  </a:cubicBezTo>
                  <a:close/>
                  <a:moveTo>
                    <a:pt x="228" y="25"/>
                  </a:moveTo>
                  <a:cubicBezTo>
                    <a:pt x="233" y="28"/>
                    <a:pt x="237" y="31"/>
                    <a:pt x="241" y="33"/>
                  </a:cubicBezTo>
                  <a:cubicBezTo>
                    <a:pt x="243" y="35"/>
                    <a:pt x="246" y="34"/>
                    <a:pt x="247" y="32"/>
                  </a:cubicBezTo>
                  <a:cubicBezTo>
                    <a:pt x="248" y="31"/>
                    <a:pt x="248" y="28"/>
                    <a:pt x="246" y="27"/>
                  </a:cubicBezTo>
                  <a:cubicBezTo>
                    <a:pt x="241" y="24"/>
                    <a:pt x="237" y="21"/>
                    <a:pt x="232" y="18"/>
                  </a:cubicBezTo>
                  <a:cubicBezTo>
                    <a:pt x="230" y="17"/>
                    <a:pt x="227" y="18"/>
                    <a:pt x="226" y="20"/>
                  </a:cubicBezTo>
                  <a:cubicBezTo>
                    <a:pt x="225" y="22"/>
                    <a:pt x="226" y="24"/>
                    <a:pt x="228" y="25"/>
                  </a:cubicBezTo>
                  <a:close/>
                  <a:moveTo>
                    <a:pt x="192" y="12"/>
                  </a:moveTo>
                  <a:cubicBezTo>
                    <a:pt x="197" y="13"/>
                    <a:pt x="202" y="15"/>
                    <a:pt x="206" y="16"/>
                  </a:cubicBezTo>
                  <a:cubicBezTo>
                    <a:pt x="209" y="17"/>
                    <a:pt x="211" y="16"/>
                    <a:pt x="212" y="14"/>
                  </a:cubicBezTo>
                  <a:cubicBezTo>
                    <a:pt x="212" y="12"/>
                    <a:pt x="211" y="9"/>
                    <a:pt x="209" y="9"/>
                  </a:cubicBezTo>
                  <a:cubicBezTo>
                    <a:pt x="204" y="7"/>
                    <a:pt x="199" y="5"/>
                    <a:pt x="193" y="4"/>
                  </a:cubicBezTo>
                  <a:cubicBezTo>
                    <a:pt x="191" y="4"/>
                    <a:pt x="189" y="5"/>
                    <a:pt x="188" y="7"/>
                  </a:cubicBezTo>
                  <a:cubicBezTo>
                    <a:pt x="188" y="9"/>
                    <a:pt x="189" y="11"/>
                    <a:pt x="192" y="12"/>
                  </a:cubicBezTo>
                  <a:close/>
                  <a:moveTo>
                    <a:pt x="153" y="8"/>
                  </a:moveTo>
                  <a:cubicBezTo>
                    <a:pt x="155" y="8"/>
                    <a:pt x="156" y="8"/>
                    <a:pt x="158" y="8"/>
                  </a:cubicBezTo>
                  <a:cubicBezTo>
                    <a:pt x="161" y="8"/>
                    <a:pt x="165" y="8"/>
                    <a:pt x="168" y="9"/>
                  </a:cubicBezTo>
                  <a:cubicBezTo>
                    <a:pt x="171" y="9"/>
                    <a:pt x="173" y="7"/>
                    <a:pt x="173" y="5"/>
                  </a:cubicBezTo>
                  <a:cubicBezTo>
                    <a:pt x="173" y="3"/>
                    <a:pt x="171" y="1"/>
                    <a:pt x="169" y="1"/>
                  </a:cubicBezTo>
                  <a:cubicBezTo>
                    <a:pt x="165" y="0"/>
                    <a:pt x="162" y="0"/>
                    <a:pt x="158" y="0"/>
                  </a:cubicBezTo>
                  <a:cubicBezTo>
                    <a:pt x="156" y="0"/>
                    <a:pt x="154" y="0"/>
                    <a:pt x="153" y="0"/>
                  </a:cubicBezTo>
                  <a:cubicBezTo>
                    <a:pt x="150" y="0"/>
                    <a:pt x="149" y="2"/>
                    <a:pt x="149" y="4"/>
                  </a:cubicBezTo>
                  <a:cubicBezTo>
                    <a:pt x="149" y="7"/>
                    <a:pt x="151" y="8"/>
                    <a:pt x="153" y="8"/>
                  </a:cubicBezTo>
                  <a:close/>
                  <a:moveTo>
                    <a:pt x="115" y="15"/>
                  </a:moveTo>
                  <a:cubicBezTo>
                    <a:pt x="119" y="13"/>
                    <a:pt x="124" y="12"/>
                    <a:pt x="130" y="11"/>
                  </a:cubicBezTo>
                  <a:cubicBezTo>
                    <a:pt x="132" y="10"/>
                    <a:pt x="133" y="8"/>
                    <a:pt x="133" y="6"/>
                  </a:cubicBezTo>
                  <a:cubicBezTo>
                    <a:pt x="132" y="4"/>
                    <a:pt x="130" y="3"/>
                    <a:pt x="128" y="3"/>
                  </a:cubicBezTo>
                  <a:cubicBezTo>
                    <a:pt x="123" y="4"/>
                    <a:pt x="117" y="5"/>
                    <a:pt x="112" y="7"/>
                  </a:cubicBezTo>
                  <a:cubicBezTo>
                    <a:pt x="110" y="8"/>
                    <a:pt x="109" y="10"/>
                    <a:pt x="110" y="12"/>
                  </a:cubicBezTo>
                  <a:cubicBezTo>
                    <a:pt x="110" y="14"/>
                    <a:pt x="112" y="15"/>
                    <a:pt x="115" y="15"/>
                  </a:cubicBezTo>
                  <a:close/>
                  <a:moveTo>
                    <a:pt x="79" y="31"/>
                  </a:moveTo>
                  <a:cubicBezTo>
                    <a:pt x="84" y="28"/>
                    <a:pt x="88" y="25"/>
                    <a:pt x="93" y="23"/>
                  </a:cubicBezTo>
                  <a:cubicBezTo>
                    <a:pt x="95" y="22"/>
                    <a:pt x="96" y="20"/>
                    <a:pt x="95" y="18"/>
                  </a:cubicBezTo>
                  <a:cubicBezTo>
                    <a:pt x="94" y="16"/>
                    <a:pt x="91" y="15"/>
                    <a:pt x="89" y="16"/>
                  </a:cubicBezTo>
                  <a:cubicBezTo>
                    <a:pt x="84" y="18"/>
                    <a:pt x="80" y="21"/>
                    <a:pt x="75" y="24"/>
                  </a:cubicBezTo>
                  <a:cubicBezTo>
                    <a:pt x="73" y="25"/>
                    <a:pt x="72" y="27"/>
                    <a:pt x="74" y="29"/>
                  </a:cubicBezTo>
                  <a:cubicBezTo>
                    <a:pt x="75" y="31"/>
                    <a:pt x="77" y="32"/>
                    <a:pt x="79" y="31"/>
                  </a:cubicBezTo>
                  <a:close/>
                  <a:moveTo>
                    <a:pt x="49" y="55"/>
                  </a:moveTo>
                  <a:cubicBezTo>
                    <a:pt x="53" y="51"/>
                    <a:pt x="56" y="48"/>
                    <a:pt x="60" y="44"/>
                  </a:cubicBezTo>
                  <a:cubicBezTo>
                    <a:pt x="62" y="43"/>
                    <a:pt x="62" y="40"/>
                    <a:pt x="61" y="39"/>
                  </a:cubicBezTo>
                  <a:cubicBezTo>
                    <a:pt x="59" y="37"/>
                    <a:pt x="57" y="37"/>
                    <a:pt x="55" y="38"/>
                  </a:cubicBezTo>
                  <a:cubicBezTo>
                    <a:pt x="51" y="42"/>
                    <a:pt x="47" y="46"/>
                    <a:pt x="43" y="50"/>
                  </a:cubicBezTo>
                  <a:cubicBezTo>
                    <a:pt x="42" y="51"/>
                    <a:pt x="42" y="54"/>
                    <a:pt x="43" y="55"/>
                  </a:cubicBezTo>
                  <a:cubicBezTo>
                    <a:pt x="45" y="57"/>
                    <a:pt x="47" y="57"/>
                    <a:pt x="49" y="55"/>
                  </a:cubicBezTo>
                  <a:close/>
                  <a:moveTo>
                    <a:pt x="26" y="87"/>
                  </a:moveTo>
                  <a:cubicBezTo>
                    <a:pt x="29" y="82"/>
                    <a:pt x="31" y="77"/>
                    <a:pt x="34" y="73"/>
                  </a:cubicBezTo>
                  <a:cubicBezTo>
                    <a:pt x="36" y="71"/>
                    <a:pt x="35" y="69"/>
                    <a:pt x="33" y="68"/>
                  </a:cubicBezTo>
                  <a:cubicBezTo>
                    <a:pt x="31" y="66"/>
                    <a:pt x="29" y="67"/>
                    <a:pt x="28" y="69"/>
                  </a:cubicBezTo>
                  <a:cubicBezTo>
                    <a:pt x="25" y="73"/>
                    <a:pt x="22" y="78"/>
                    <a:pt x="19" y="83"/>
                  </a:cubicBezTo>
                  <a:cubicBezTo>
                    <a:pt x="18" y="85"/>
                    <a:pt x="19" y="87"/>
                    <a:pt x="21" y="88"/>
                  </a:cubicBezTo>
                  <a:cubicBezTo>
                    <a:pt x="23" y="89"/>
                    <a:pt x="25" y="88"/>
                    <a:pt x="26" y="87"/>
                  </a:cubicBezTo>
                  <a:close/>
                  <a:moveTo>
                    <a:pt x="12" y="123"/>
                  </a:moveTo>
                  <a:cubicBezTo>
                    <a:pt x="13" y="118"/>
                    <a:pt x="15" y="113"/>
                    <a:pt x="17" y="108"/>
                  </a:cubicBezTo>
                  <a:cubicBezTo>
                    <a:pt x="17" y="106"/>
                    <a:pt x="16" y="103"/>
                    <a:pt x="14" y="103"/>
                  </a:cubicBezTo>
                  <a:cubicBezTo>
                    <a:pt x="12" y="102"/>
                    <a:pt x="10" y="103"/>
                    <a:pt x="9" y="105"/>
                  </a:cubicBezTo>
                  <a:cubicBezTo>
                    <a:pt x="7" y="110"/>
                    <a:pt x="6" y="116"/>
                    <a:pt x="4" y="121"/>
                  </a:cubicBezTo>
                  <a:cubicBezTo>
                    <a:pt x="4" y="123"/>
                    <a:pt x="5" y="125"/>
                    <a:pt x="7" y="126"/>
                  </a:cubicBezTo>
                  <a:cubicBezTo>
                    <a:pt x="10" y="126"/>
                    <a:pt x="12" y="125"/>
                    <a:pt x="12" y="123"/>
                  </a:cubicBezTo>
                  <a:close/>
                  <a:moveTo>
                    <a:pt x="8" y="161"/>
                  </a:moveTo>
                  <a:cubicBezTo>
                    <a:pt x="8" y="160"/>
                    <a:pt x="8" y="159"/>
                    <a:pt x="8" y="158"/>
                  </a:cubicBezTo>
                  <a:cubicBezTo>
                    <a:pt x="8" y="154"/>
                    <a:pt x="8" y="150"/>
                    <a:pt x="9" y="146"/>
                  </a:cubicBezTo>
                  <a:cubicBezTo>
                    <a:pt x="9" y="144"/>
                    <a:pt x="7" y="142"/>
                    <a:pt x="5" y="141"/>
                  </a:cubicBezTo>
                  <a:cubicBezTo>
                    <a:pt x="3" y="141"/>
                    <a:pt x="1" y="143"/>
                    <a:pt x="1" y="145"/>
                  </a:cubicBezTo>
                  <a:cubicBezTo>
                    <a:pt x="0" y="149"/>
                    <a:pt x="0" y="154"/>
                    <a:pt x="0" y="158"/>
                  </a:cubicBezTo>
                  <a:cubicBezTo>
                    <a:pt x="0" y="159"/>
                    <a:pt x="0" y="160"/>
                    <a:pt x="0" y="162"/>
                  </a:cubicBezTo>
                  <a:cubicBezTo>
                    <a:pt x="0" y="164"/>
                    <a:pt x="2" y="166"/>
                    <a:pt x="4" y="165"/>
                  </a:cubicBezTo>
                  <a:cubicBezTo>
                    <a:pt x="6" y="165"/>
                    <a:pt x="8" y="164"/>
                    <a:pt x="8" y="161"/>
                  </a:cubicBezTo>
                  <a:close/>
                  <a:moveTo>
                    <a:pt x="14" y="200"/>
                  </a:moveTo>
                  <a:cubicBezTo>
                    <a:pt x="13" y="195"/>
                    <a:pt x="11" y="190"/>
                    <a:pt x="10" y="185"/>
                  </a:cubicBezTo>
                  <a:cubicBezTo>
                    <a:pt x="10" y="182"/>
                    <a:pt x="8" y="181"/>
                    <a:pt x="6" y="181"/>
                  </a:cubicBezTo>
                  <a:cubicBezTo>
                    <a:pt x="4" y="182"/>
                    <a:pt x="2" y="184"/>
                    <a:pt x="3" y="186"/>
                  </a:cubicBezTo>
                  <a:cubicBezTo>
                    <a:pt x="4" y="191"/>
                    <a:pt x="5" y="197"/>
                    <a:pt x="6" y="202"/>
                  </a:cubicBezTo>
                  <a:cubicBezTo>
                    <a:pt x="7" y="204"/>
                    <a:pt x="9" y="205"/>
                    <a:pt x="11" y="205"/>
                  </a:cubicBezTo>
                  <a:cubicBezTo>
                    <a:pt x="13" y="204"/>
                    <a:pt x="15" y="202"/>
                    <a:pt x="14" y="200"/>
                  </a:cubicBezTo>
                  <a:close/>
                  <a:moveTo>
                    <a:pt x="30" y="235"/>
                  </a:moveTo>
                  <a:cubicBezTo>
                    <a:pt x="27" y="231"/>
                    <a:pt x="24" y="226"/>
                    <a:pt x="22" y="222"/>
                  </a:cubicBezTo>
                  <a:cubicBezTo>
                    <a:pt x="21" y="220"/>
                    <a:pt x="19" y="219"/>
                    <a:pt x="17" y="220"/>
                  </a:cubicBezTo>
                  <a:cubicBezTo>
                    <a:pt x="15" y="221"/>
                    <a:pt x="14" y="223"/>
                    <a:pt x="15" y="225"/>
                  </a:cubicBezTo>
                  <a:cubicBezTo>
                    <a:pt x="17" y="230"/>
                    <a:pt x="20" y="235"/>
                    <a:pt x="23" y="239"/>
                  </a:cubicBezTo>
                  <a:cubicBezTo>
                    <a:pt x="24" y="241"/>
                    <a:pt x="26" y="242"/>
                    <a:pt x="28" y="241"/>
                  </a:cubicBezTo>
                  <a:cubicBezTo>
                    <a:pt x="30" y="240"/>
                    <a:pt x="31" y="237"/>
                    <a:pt x="30" y="235"/>
                  </a:cubicBezTo>
                  <a:close/>
                  <a:moveTo>
                    <a:pt x="54" y="266"/>
                  </a:moveTo>
                  <a:cubicBezTo>
                    <a:pt x="50" y="262"/>
                    <a:pt x="46" y="258"/>
                    <a:pt x="43" y="254"/>
                  </a:cubicBezTo>
                  <a:cubicBezTo>
                    <a:pt x="42" y="253"/>
                    <a:pt x="39" y="252"/>
                    <a:pt x="37" y="254"/>
                  </a:cubicBezTo>
                  <a:cubicBezTo>
                    <a:pt x="36" y="255"/>
                    <a:pt x="36" y="258"/>
                    <a:pt x="37" y="259"/>
                  </a:cubicBezTo>
                  <a:cubicBezTo>
                    <a:pt x="41" y="264"/>
                    <a:pt x="44" y="268"/>
                    <a:pt x="48" y="271"/>
                  </a:cubicBezTo>
                  <a:cubicBezTo>
                    <a:pt x="50" y="273"/>
                    <a:pt x="52" y="273"/>
                    <a:pt x="54" y="271"/>
                  </a:cubicBezTo>
                  <a:cubicBezTo>
                    <a:pt x="55" y="270"/>
                    <a:pt x="55" y="267"/>
                    <a:pt x="54" y="266"/>
                  </a:cubicBezTo>
                  <a:close/>
                  <a:moveTo>
                    <a:pt x="85" y="289"/>
                  </a:moveTo>
                  <a:cubicBezTo>
                    <a:pt x="80" y="286"/>
                    <a:pt x="76" y="284"/>
                    <a:pt x="72" y="281"/>
                  </a:cubicBezTo>
                  <a:cubicBezTo>
                    <a:pt x="70" y="279"/>
                    <a:pt x="67" y="280"/>
                    <a:pt x="66" y="282"/>
                  </a:cubicBezTo>
                  <a:cubicBezTo>
                    <a:pt x="65" y="283"/>
                    <a:pt x="65" y="286"/>
                    <a:pt x="67" y="287"/>
                  </a:cubicBezTo>
                  <a:cubicBezTo>
                    <a:pt x="72" y="290"/>
                    <a:pt x="76" y="293"/>
                    <a:pt x="81" y="296"/>
                  </a:cubicBezTo>
                  <a:cubicBezTo>
                    <a:pt x="83" y="297"/>
                    <a:pt x="85" y="296"/>
                    <a:pt x="86" y="294"/>
                  </a:cubicBezTo>
                  <a:cubicBezTo>
                    <a:pt x="88" y="292"/>
                    <a:pt x="87" y="290"/>
                    <a:pt x="85" y="289"/>
                  </a:cubicBezTo>
                  <a:close/>
                  <a:moveTo>
                    <a:pt x="121" y="303"/>
                  </a:moveTo>
                  <a:cubicBezTo>
                    <a:pt x="116" y="302"/>
                    <a:pt x="111" y="300"/>
                    <a:pt x="106" y="299"/>
                  </a:cubicBezTo>
                  <a:cubicBezTo>
                    <a:pt x="104" y="298"/>
                    <a:pt x="102" y="299"/>
                    <a:pt x="101" y="301"/>
                  </a:cubicBezTo>
                  <a:cubicBezTo>
                    <a:pt x="100" y="303"/>
                    <a:pt x="101" y="305"/>
                    <a:pt x="103" y="306"/>
                  </a:cubicBezTo>
                  <a:cubicBezTo>
                    <a:pt x="108" y="308"/>
                    <a:pt x="114" y="310"/>
                    <a:pt x="119" y="311"/>
                  </a:cubicBezTo>
                  <a:cubicBezTo>
                    <a:pt x="121" y="312"/>
                    <a:pt x="123" y="310"/>
                    <a:pt x="124" y="308"/>
                  </a:cubicBezTo>
                  <a:cubicBezTo>
                    <a:pt x="124" y="306"/>
                    <a:pt x="123" y="304"/>
                    <a:pt x="121" y="303"/>
                  </a:cubicBezTo>
                  <a:close/>
                  <a:moveTo>
                    <a:pt x="160" y="308"/>
                  </a:moveTo>
                  <a:cubicBezTo>
                    <a:pt x="159" y="308"/>
                    <a:pt x="158" y="308"/>
                    <a:pt x="158" y="308"/>
                  </a:cubicBezTo>
                  <a:cubicBezTo>
                    <a:pt x="153" y="308"/>
                    <a:pt x="149" y="308"/>
                    <a:pt x="144" y="307"/>
                  </a:cubicBezTo>
                  <a:cubicBezTo>
                    <a:pt x="142" y="307"/>
                    <a:pt x="140" y="309"/>
                    <a:pt x="140" y="311"/>
                  </a:cubicBezTo>
                  <a:cubicBezTo>
                    <a:pt x="139" y="313"/>
                    <a:pt x="141" y="315"/>
                    <a:pt x="143" y="315"/>
                  </a:cubicBezTo>
                  <a:cubicBezTo>
                    <a:pt x="148" y="316"/>
                    <a:pt x="153" y="316"/>
                    <a:pt x="158" y="316"/>
                  </a:cubicBezTo>
                  <a:cubicBezTo>
                    <a:pt x="158" y="316"/>
                    <a:pt x="159" y="316"/>
                    <a:pt x="160" y="316"/>
                  </a:cubicBezTo>
                  <a:cubicBezTo>
                    <a:pt x="162" y="316"/>
                    <a:pt x="164" y="314"/>
                    <a:pt x="164" y="312"/>
                  </a:cubicBezTo>
                  <a:cubicBezTo>
                    <a:pt x="164" y="310"/>
                    <a:pt x="162" y="308"/>
                    <a:pt x="160" y="308"/>
                  </a:cubicBezTo>
                  <a:close/>
                  <a:moveTo>
                    <a:pt x="198" y="302"/>
                  </a:moveTo>
                  <a:cubicBezTo>
                    <a:pt x="193" y="304"/>
                    <a:pt x="188" y="305"/>
                    <a:pt x="183" y="306"/>
                  </a:cubicBezTo>
                  <a:cubicBezTo>
                    <a:pt x="181" y="306"/>
                    <a:pt x="179" y="308"/>
                    <a:pt x="180" y="310"/>
                  </a:cubicBezTo>
                  <a:cubicBezTo>
                    <a:pt x="180" y="313"/>
                    <a:pt x="182" y="314"/>
                    <a:pt x="184" y="314"/>
                  </a:cubicBezTo>
                  <a:cubicBezTo>
                    <a:pt x="190" y="313"/>
                    <a:pt x="195" y="312"/>
                    <a:pt x="200" y="310"/>
                  </a:cubicBezTo>
                  <a:cubicBezTo>
                    <a:pt x="202" y="310"/>
                    <a:pt x="204" y="307"/>
                    <a:pt x="203" y="305"/>
                  </a:cubicBezTo>
                  <a:cubicBezTo>
                    <a:pt x="202" y="303"/>
                    <a:pt x="200" y="302"/>
                    <a:pt x="198" y="302"/>
                  </a:cubicBezTo>
                  <a:close/>
                  <a:moveTo>
                    <a:pt x="234" y="287"/>
                  </a:moveTo>
                  <a:cubicBezTo>
                    <a:pt x="229" y="290"/>
                    <a:pt x="225" y="292"/>
                    <a:pt x="220" y="294"/>
                  </a:cubicBezTo>
                  <a:cubicBezTo>
                    <a:pt x="218" y="295"/>
                    <a:pt x="217" y="298"/>
                    <a:pt x="218" y="300"/>
                  </a:cubicBezTo>
                  <a:cubicBezTo>
                    <a:pt x="219" y="302"/>
                    <a:pt x="221" y="303"/>
                    <a:pt x="223" y="302"/>
                  </a:cubicBezTo>
                  <a:cubicBezTo>
                    <a:pt x="228" y="299"/>
                    <a:pt x="233" y="297"/>
                    <a:pt x="238" y="294"/>
                  </a:cubicBezTo>
                  <a:cubicBezTo>
                    <a:pt x="240" y="293"/>
                    <a:pt x="240" y="291"/>
                    <a:pt x="239" y="289"/>
                  </a:cubicBezTo>
                  <a:cubicBezTo>
                    <a:pt x="238" y="287"/>
                    <a:pt x="236" y="286"/>
                    <a:pt x="234" y="287"/>
                  </a:cubicBezTo>
                  <a:close/>
                  <a:moveTo>
                    <a:pt x="264" y="263"/>
                  </a:moveTo>
                  <a:cubicBezTo>
                    <a:pt x="261" y="267"/>
                    <a:pt x="257" y="271"/>
                    <a:pt x="253" y="274"/>
                  </a:cubicBezTo>
                  <a:cubicBezTo>
                    <a:pt x="251" y="275"/>
                    <a:pt x="251" y="278"/>
                    <a:pt x="252" y="279"/>
                  </a:cubicBezTo>
                  <a:cubicBezTo>
                    <a:pt x="254" y="281"/>
                    <a:pt x="256" y="281"/>
                    <a:pt x="258" y="280"/>
                  </a:cubicBezTo>
                  <a:cubicBezTo>
                    <a:pt x="262" y="277"/>
                    <a:pt x="266" y="273"/>
                    <a:pt x="270" y="269"/>
                  </a:cubicBezTo>
                  <a:cubicBezTo>
                    <a:pt x="272" y="267"/>
                    <a:pt x="272" y="265"/>
                    <a:pt x="270" y="263"/>
                  </a:cubicBezTo>
                  <a:cubicBezTo>
                    <a:pt x="269" y="262"/>
                    <a:pt x="266" y="262"/>
                    <a:pt x="264" y="263"/>
                  </a:cubicBezTo>
                  <a:close/>
                  <a:moveTo>
                    <a:pt x="288" y="232"/>
                  </a:moveTo>
                  <a:cubicBezTo>
                    <a:pt x="285" y="237"/>
                    <a:pt x="283" y="241"/>
                    <a:pt x="280" y="246"/>
                  </a:cubicBezTo>
                  <a:cubicBezTo>
                    <a:pt x="278" y="247"/>
                    <a:pt x="279" y="250"/>
                    <a:pt x="280" y="251"/>
                  </a:cubicBezTo>
                  <a:cubicBezTo>
                    <a:pt x="282" y="252"/>
                    <a:pt x="285" y="252"/>
                    <a:pt x="286" y="250"/>
                  </a:cubicBezTo>
                  <a:cubicBezTo>
                    <a:pt x="289" y="246"/>
                    <a:pt x="292" y="241"/>
                    <a:pt x="295" y="236"/>
                  </a:cubicBezTo>
                  <a:cubicBezTo>
                    <a:pt x="296" y="235"/>
                    <a:pt x="295" y="232"/>
                    <a:pt x="293" y="231"/>
                  </a:cubicBezTo>
                  <a:cubicBezTo>
                    <a:pt x="291" y="230"/>
                    <a:pt x="289" y="231"/>
                    <a:pt x="288" y="232"/>
                  </a:cubicBezTo>
                  <a:close/>
                  <a:moveTo>
                    <a:pt x="303" y="197"/>
                  </a:moveTo>
                  <a:cubicBezTo>
                    <a:pt x="301" y="202"/>
                    <a:pt x="300" y="207"/>
                    <a:pt x="298" y="211"/>
                  </a:cubicBezTo>
                  <a:cubicBezTo>
                    <a:pt x="297" y="213"/>
                    <a:pt x="298" y="216"/>
                    <a:pt x="300" y="216"/>
                  </a:cubicBezTo>
                  <a:cubicBezTo>
                    <a:pt x="302" y="217"/>
                    <a:pt x="305" y="216"/>
                    <a:pt x="305" y="214"/>
                  </a:cubicBezTo>
                  <a:cubicBezTo>
                    <a:pt x="307" y="209"/>
                    <a:pt x="309" y="204"/>
                    <a:pt x="310" y="199"/>
                  </a:cubicBezTo>
                  <a:cubicBezTo>
                    <a:pt x="311" y="196"/>
                    <a:pt x="310" y="194"/>
                    <a:pt x="308" y="194"/>
                  </a:cubicBezTo>
                  <a:cubicBezTo>
                    <a:pt x="305" y="193"/>
                    <a:pt x="303" y="194"/>
                    <a:pt x="303" y="19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Rectangle 113"/>
            <p:cNvSpPr>
              <a:spLocks noChangeArrowheads="1"/>
            </p:cNvSpPr>
            <p:nvPr/>
          </p:nvSpPr>
          <p:spPr bwMode="auto">
            <a:xfrm>
              <a:off x="4964116" y="3862573"/>
              <a:ext cx="180975" cy="179388"/>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14"/>
            <p:cNvSpPr>
              <a:spLocks/>
            </p:cNvSpPr>
            <p:nvPr/>
          </p:nvSpPr>
          <p:spPr bwMode="auto">
            <a:xfrm>
              <a:off x="4949828" y="3851460"/>
              <a:ext cx="206375" cy="203200"/>
            </a:xfrm>
            <a:custGeom>
              <a:avLst/>
              <a:gdLst>
                <a:gd name="T0" fmla="*/ 52 w 55"/>
                <a:gd name="T1" fmla="*/ 51 h 54"/>
                <a:gd name="T2" fmla="*/ 52 w 55"/>
                <a:gd name="T3" fmla="*/ 47 h 54"/>
                <a:gd name="T4" fmla="*/ 7 w 55"/>
                <a:gd name="T5" fmla="*/ 47 h 54"/>
                <a:gd name="T6" fmla="*/ 7 w 55"/>
                <a:gd name="T7" fmla="*/ 7 h 54"/>
                <a:gd name="T8" fmla="*/ 48 w 55"/>
                <a:gd name="T9" fmla="*/ 7 h 54"/>
                <a:gd name="T10" fmla="*/ 48 w 55"/>
                <a:gd name="T11" fmla="*/ 51 h 54"/>
                <a:gd name="T12" fmla="*/ 52 w 55"/>
                <a:gd name="T13" fmla="*/ 51 h 54"/>
                <a:gd name="T14" fmla="*/ 52 w 55"/>
                <a:gd name="T15" fmla="*/ 47 h 54"/>
                <a:gd name="T16" fmla="*/ 52 w 55"/>
                <a:gd name="T17" fmla="*/ 51 h 54"/>
                <a:gd name="T18" fmla="*/ 55 w 55"/>
                <a:gd name="T19" fmla="*/ 51 h 54"/>
                <a:gd name="T20" fmla="*/ 55 w 55"/>
                <a:gd name="T21" fmla="*/ 3 h 54"/>
                <a:gd name="T22" fmla="*/ 54 w 55"/>
                <a:gd name="T23" fmla="*/ 1 h 54"/>
                <a:gd name="T24" fmla="*/ 52 w 55"/>
                <a:gd name="T25" fmla="*/ 0 h 54"/>
                <a:gd name="T26" fmla="*/ 4 w 55"/>
                <a:gd name="T27" fmla="*/ 0 h 54"/>
                <a:gd name="T28" fmla="*/ 1 w 55"/>
                <a:gd name="T29" fmla="*/ 1 h 54"/>
                <a:gd name="T30" fmla="*/ 0 w 55"/>
                <a:gd name="T31" fmla="*/ 3 h 54"/>
                <a:gd name="T32" fmla="*/ 0 w 55"/>
                <a:gd name="T33" fmla="*/ 51 h 54"/>
                <a:gd name="T34" fmla="*/ 1 w 55"/>
                <a:gd name="T35" fmla="*/ 53 h 54"/>
                <a:gd name="T36" fmla="*/ 4 w 55"/>
                <a:gd name="T37" fmla="*/ 54 h 54"/>
                <a:gd name="T38" fmla="*/ 52 w 55"/>
                <a:gd name="T39" fmla="*/ 54 h 54"/>
                <a:gd name="T40" fmla="*/ 54 w 55"/>
                <a:gd name="T41" fmla="*/ 53 h 54"/>
                <a:gd name="T42" fmla="*/ 55 w 55"/>
                <a:gd name="T43" fmla="*/ 51 h 54"/>
                <a:gd name="T44" fmla="*/ 52 w 55"/>
                <a:gd name="T4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54">
                  <a:moveTo>
                    <a:pt x="52" y="51"/>
                  </a:moveTo>
                  <a:cubicBezTo>
                    <a:pt x="52" y="47"/>
                    <a:pt x="52" y="47"/>
                    <a:pt x="52" y="47"/>
                  </a:cubicBezTo>
                  <a:cubicBezTo>
                    <a:pt x="7" y="47"/>
                    <a:pt x="7" y="47"/>
                    <a:pt x="7" y="47"/>
                  </a:cubicBezTo>
                  <a:cubicBezTo>
                    <a:pt x="7" y="7"/>
                    <a:pt x="7" y="7"/>
                    <a:pt x="7" y="7"/>
                  </a:cubicBezTo>
                  <a:cubicBezTo>
                    <a:pt x="48" y="7"/>
                    <a:pt x="48" y="7"/>
                    <a:pt x="48" y="7"/>
                  </a:cubicBezTo>
                  <a:cubicBezTo>
                    <a:pt x="48" y="51"/>
                    <a:pt x="48" y="51"/>
                    <a:pt x="48" y="51"/>
                  </a:cubicBezTo>
                  <a:cubicBezTo>
                    <a:pt x="52" y="51"/>
                    <a:pt x="52" y="51"/>
                    <a:pt x="52" y="51"/>
                  </a:cubicBezTo>
                  <a:cubicBezTo>
                    <a:pt x="52" y="47"/>
                    <a:pt x="52" y="47"/>
                    <a:pt x="52" y="47"/>
                  </a:cubicBezTo>
                  <a:cubicBezTo>
                    <a:pt x="52" y="51"/>
                    <a:pt x="52" y="51"/>
                    <a:pt x="52" y="51"/>
                  </a:cubicBezTo>
                  <a:cubicBezTo>
                    <a:pt x="55" y="51"/>
                    <a:pt x="55" y="51"/>
                    <a:pt x="55" y="51"/>
                  </a:cubicBezTo>
                  <a:cubicBezTo>
                    <a:pt x="55" y="3"/>
                    <a:pt x="55" y="3"/>
                    <a:pt x="55" y="3"/>
                  </a:cubicBezTo>
                  <a:cubicBezTo>
                    <a:pt x="55" y="2"/>
                    <a:pt x="55" y="1"/>
                    <a:pt x="54" y="1"/>
                  </a:cubicBezTo>
                  <a:cubicBezTo>
                    <a:pt x="53" y="0"/>
                    <a:pt x="53" y="0"/>
                    <a:pt x="52" y="0"/>
                  </a:cubicBezTo>
                  <a:cubicBezTo>
                    <a:pt x="4" y="0"/>
                    <a:pt x="4" y="0"/>
                    <a:pt x="4" y="0"/>
                  </a:cubicBezTo>
                  <a:cubicBezTo>
                    <a:pt x="3" y="0"/>
                    <a:pt x="2" y="0"/>
                    <a:pt x="1" y="1"/>
                  </a:cubicBezTo>
                  <a:cubicBezTo>
                    <a:pt x="1" y="1"/>
                    <a:pt x="0" y="2"/>
                    <a:pt x="0" y="3"/>
                  </a:cubicBezTo>
                  <a:cubicBezTo>
                    <a:pt x="0" y="51"/>
                    <a:pt x="0" y="51"/>
                    <a:pt x="0" y="51"/>
                  </a:cubicBezTo>
                  <a:cubicBezTo>
                    <a:pt x="0" y="52"/>
                    <a:pt x="1" y="53"/>
                    <a:pt x="1" y="53"/>
                  </a:cubicBezTo>
                  <a:cubicBezTo>
                    <a:pt x="2" y="54"/>
                    <a:pt x="3" y="54"/>
                    <a:pt x="4" y="54"/>
                  </a:cubicBezTo>
                  <a:cubicBezTo>
                    <a:pt x="52" y="54"/>
                    <a:pt x="52" y="54"/>
                    <a:pt x="52" y="54"/>
                  </a:cubicBezTo>
                  <a:cubicBezTo>
                    <a:pt x="53" y="54"/>
                    <a:pt x="53" y="54"/>
                    <a:pt x="54" y="53"/>
                  </a:cubicBezTo>
                  <a:cubicBezTo>
                    <a:pt x="55" y="53"/>
                    <a:pt x="55" y="52"/>
                    <a:pt x="55" y="51"/>
                  </a:cubicBezTo>
                  <a:lnTo>
                    <a:pt x="52" y="5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Rectangle 115"/>
            <p:cNvSpPr>
              <a:spLocks noChangeArrowheads="1"/>
            </p:cNvSpPr>
            <p:nvPr/>
          </p:nvSpPr>
          <p:spPr bwMode="auto">
            <a:xfrm>
              <a:off x="3808415" y="3862573"/>
              <a:ext cx="179388" cy="179388"/>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6"/>
            <p:cNvSpPr>
              <a:spLocks/>
            </p:cNvSpPr>
            <p:nvPr/>
          </p:nvSpPr>
          <p:spPr bwMode="auto">
            <a:xfrm>
              <a:off x="3797303" y="3851460"/>
              <a:ext cx="203200" cy="203200"/>
            </a:xfrm>
            <a:custGeom>
              <a:avLst/>
              <a:gdLst>
                <a:gd name="T0" fmla="*/ 51 w 54"/>
                <a:gd name="T1" fmla="*/ 51 h 54"/>
                <a:gd name="T2" fmla="*/ 51 w 54"/>
                <a:gd name="T3" fmla="*/ 47 h 54"/>
                <a:gd name="T4" fmla="*/ 7 w 54"/>
                <a:gd name="T5" fmla="*/ 47 h 54"/>
                <a:gd name="T6" fmla="*/ 7 w 54"/>
                <a:gd name="T7" fmla="*/ 7 h 54"/>
                <a:gd name="T8" fmla="*/ 47 w 54"/>
                <a:gd name="T9" fmla="*/ 7 h 54"/>
                <a:gd name="T10" fmla="*/ 47 w 54"/>
                <a:gd name="T11" fmla="*/ 51 h 54"/>
                <a:gd name="T12" fmla="*/ 51 w 54"/>
                <a:gd name="T13" fmla="*/ 51 h 54"/>
                <a:gd name="T14" fmla="*/ 51 w 54"/>
                <a:gd name="T15" fmla="*/ 47 h 54"/>
                <a:gd name="T16" fmla="*/ 51 w 54"/>
                <a:gd name="T17" fmla="*/ 51 h 54"/>
                <a:gd name="T18" fmla="*/ 54 w 54"/>
                <a:gd name="T19" fmla="*/ 51 h 54"/>
                <a:gd name="T20" fmla="*/ 54 w 54"/>
                <a:gd name="T21" fmla="*/ 3 h 54"/>
                <a:gd name="T22" fmla="*/ 53 w 54"/>
                <a:gd name="T23" fmla="*/ 1 h 54"/>
                <a:gd name="T24" fmla="*/ 51 w 54"/>
                <a:gd name="T25" fmla="*/ 0 h 54"/>
                <a:gd name="T26" fmla="*/ 3 w 54"/>
                <a:gd name="T27" fmla="*/ 0 h 54"/>
                <a:gd name="T28" fmla="*/ 1 w 54"/>
                <a:gd name="T29" fmla="*/ 1 h 54"/>
                <a:gd name="T30" fmla="*/ 0 w 54"/>
                <a:gd name="T31" fmla="*/ 3 h 54"/>
                <a:gd name="T32" fmla="*/ 0 w 54"/>
                <a:gd name="T33" fmla="*/ 51 h 54"/>
                <a:gd name="T34" fmla="*/ 1 w 54"/>
                <a:gd name="T35" fmla="*/ 53 h 54"/>
                <a:gd name="T36" fmla="*/ 3 w 54"/>
                <a:gd name="T37" fmla="*/ 54 h 54"/>
                <a:gd name="T38" fmla="*/ 51 w 54"/>
                <a:gd name="T39" fmla="*/ 54 h 54"/>
                <a:gd name="T40" fmla="*/ 53 w 54"/>
                <a:gd name="T41" fmla="*/ 53 h 54"/>
                <a:gd name="T42" fmla="*/ 54 w 54"/>
                <a:gd name="T43" fmla="*/ 51 h 54"/>
                <a:gd name="T44" fmla="*/ 51 w 54"/>
                <a:gd name="T4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54">
                  <a:moveTo>
                    <a:pt x="51" y="51"/>
                  </a:moveTo>
                  <a:cubicBezTo>
                    <a:pt x="51" y="47"/>
                    <a:pt x="51" y="47"/>
                    <a:pt x="51" y="47"/>
                  </a:cubicBezTo>
                  <a:cubicBezTo>
                    <a:pt x="7" y="47"/>
                    <a:pt x="7" y="47"/>
                    <a:pt x="7" y="47"/>
                  </a:cubicBezTo>
                  <a:cubicBezTo>
                    <a:pt x="7" y="7"/>
                    <a:pt x="7" y="7"/>
                    <a:pt x="7" y="7"/>
                  </a:cubicBezTo>
                  <a:cubicBezTo>
                    <a:pt x="47" y="7"/>
                    <a:pt x="47" y="7"/>
                    <a:pt x="47" y="7"/>
                  </a:cubicBezTo>
                  <a:cubicBezTo>
                    <a:pt x="47" y="51"/>
                    <a:pt x="47" y="51"/>
                    <a:pt x="47" y="51"/>
                  </a:cubicBezTo>
                  <a:cubicBezTo>
                    <a:pt x="51" y="51"/>
                    <a:pt x="51" y="51"/>
                    <a:pt x="51" y="51"/>
                  </a:cubicBezTo>
                  <a:cubicBezTo>
                    <a:pt x="51" y="47"/>
                    <a:pt x="51" y="47"/>
                    <a:pt x="51" y="47"/>
                  </a:cubicBezTo>
                  <a:cubicBezTo>
                    <a:pt x="51" y="51"/>
                    <a:pt x="51" y="51"/>
                    <a:pt x="51" y="51"/>
                  </a:cubicBezTo>
                  <a:cubicBezTo>
                    <a:pt x="54" y="51"/>
                    <a:pt x="54" y="51"/>
                    <a:pt x="54" y="51"/>
                  </a:cubicBezTo>
                  <a:cubicBezTo>
                    <a:pt x="54" y="3"/>
                    <a:pt x="54" y="3"/>
                    <a:pt x="54" y="3"/>
                  </a:cubicBezTo>
                  <a:cubicBezTo>
                    <a:pt x="54" y="2"/>
                    <a:pt x="54" y="1"/>
                    <a:pt x="53" y="1"/>
                  </a:cubicBezTo>
                  <a:cubicBezTo>
                    <a:pt x="53" y="0"/>
                    <a:pt x="52" y="0"/>
                    <a:pt x="51" y="0"/>
                  </a:cubicBezTo>
                  <a:cubicBezTo>
                    <a:pt x="3" y="0"/>
                    <a:pt x="3" y="0"/>
                    <a:pt x="3" y="0"/>
                  </a:cubicBezTo>
                  <a:cubicBezTo>
                    <a:pt x="2" y="0"/>
                    <a:pt x="1" y="0"/>
                    <a:pt x="1" y="1"/>
                  </a:cubicBezTo>
                  <a:cubicBezTo>
                    <a:pt x="0" y="1"/>
                    <a:pt x="0" y="2"/>
                    <a:pt x="0" y="3"/>
                  </a:cubicBezTo>
                  <a:cubicBezTo>
                    <a:pt x="0" y="51"/>
                    <a:pt x="0" y="51"/>
                    <a:pt x="0" y="51"/>
                  </a:cubicBezTo>
                  <a:cubicBezTo>
                    <a:pt x="0" y="52"/>
                    <a:pt x="0" y="53"/>
                    <a:pt x="1" y="53"/>
                  </a:cubicBezTo>
                  <a:cubicBezTo>
                    <a:pt x="1" y="54"/>
                    <a:pt x="2" y="54"/>
                    <a:pt x="3" y="54"/>
                  </a:cubicBezTo>
                  <a:cubicBezTo>
                    <a:pt x="51" y="54"/>
                    <a:pt x="51" y="54"/>
                    <a:pt x="51" y="54"/>
                  </a:cubicBezTo>
                  <a:cubicBezTo>
                    <a:pt x="52" y="54"/>
                    <a:pt x="53" y="54"/>
                    <a:pt x="53" y="53"/>
                  </a:cubicBezTo>
                  <a:cubicBezTo>
                    <a:pt x="54" y="53"/>
                    <a:pt x="54" y="52"/>
                    <a:pt x="54" y="51"/>
                  </a:cubicBezTo>
                  <a:lnTo>
                    <a:pt x="51" y="5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Rectangle 117"/>
            <p:cNvSpPr>
              <a:spLocks noChangeArrowheads="1"/>
            </p:cNvSpPr>
            <p:nvPr/>
          </p:nvSpPr>
          <p:spPr bwMode="auto">
            <a:xfrm>
              <a:off x="4386265" y="4426136"/>
              <a:ext cx="180975" cy="180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18"/>
            <p:cNvSpPr>
              <a:spLocks/>
            </p:cNvSpPr>
            <p:nvPr/>
          </p:nvSpPr>
          <p:spPr bwMode="auto">
            <a:xfrm>
              <a:off x="4371978" y="4415023"/>
              <a:ext cx="206375" cy="203200"/>
            </a:xfrm>
            <a:custGeom>
              <a:avLst/>
              <a:gdLst>
                <a:gd name="T0" fmla="*/ 52 w 55"/>
                <a:gd name="T1" fmla="*/ 51 h 54"/>
                <a:gd name="T2" fmla="*/ 52 w 55"/>
                <a:gd name="T3" fmla="*/ 47 h 54"/>
                <a:gd name="T4" fmla="*/ 8 w 55"/>
                <a:gd name="T5" fmla="*/ 47 h 54"/>
                <a:gd name="T6" fmla="*/ 8 w 55"/>
                <a:gd name="T7" fmla="*/ 7 h 54"/>
                <a:gd name="T8" fmla="*/ 48 w 55"/>
                <a:gd name="T9" fmla="*/ 7 h 54"/>
                <a:gd name="T10" fmla="*/ 48 w 55"/>
                <a:gd name="T11" fmla="*/ 51 h 54"/>
                <a:gd name="T12" fmla="*/ 52 w 55"/>
                <a:gd name="T13" fmla="*/ 51 h 54"/>
                <a:gd name="T14" fmla="*/ 52 w 55"/>
                <a:gd name="T15" fmla="*/ 47 h 54"/>
                <a:gd name="T16" fmla="*/ 52 w 55"/>
                <a:gd name="T17" fmla="*/ 51 h 54"/>
                <a:gd name="T18" fmla="*/ 55 w 55"/>
                <a:gd name="T19" fmla="*/ 51 h 54"/>
                <a:gd name="T20" fmla="*/ 55 w 55"/>
                <a:gd name="T21" fmla="*/ 3 h 54"/>
                <a:gd name="T22" fmla="*/ 54 w 55"/>
                <a:gd name="T23" fmla="*/ 1 h 54"/>
                <a:gd name="T24" fmla="*/ 52 w 55"/>
                <a:gd name="T25" fmla="*/ 0 h 54"/>
                <a:gd name="T26" fmla="*/ 4 w 55"/>
                <a:gd name="T27" fmla="*/ 0 h 54"/>
                <a:gd name="T28" fmla="*/ 2 w 55"/>
                <a:gd name="T29" fmla="*/ 1 h 54"/>
                <a:gd name="T30" fmla="*/ 0 w 55"/>
                <a:gd name="T31" fmla="*/ 3 h 54"/>
                <a:gd name="T32" fmla="*/ 0 w 55"/>
                <a:gd name="T33" fmla="*/ 51 h 54"/>
                <a:gd name="T34" fmla="*/ 2 w 55"/>
                <a:gd name="T35" fmla="*/ 53 h 54"/>
                <a:gd name="T36" fmla="*/ 4 w 55"/>
                <a:gd name="T37" fmla="*/ 54 h 54"/>
                <a:gd name="T38" fmla="*/ 52 w 55"/>
                <a:gd name="T39" fmla="*/ 54 h 54"/>
                <a:gd name="T40" fmla="*/ 54 w 55"/>
                <a:gd name="T41" fmla="*/ 53 h 54"/>
                <a:gd name="T42" fmla="*/ 55 w 55"/>
                <a:gd name="T43" fmla="*/ 51 h 54"/>
                <a:gd name="T44" fmla="*/ 52 w 55"/>
                <a:gd name="T45"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54">
                  <a:moveTo>
                    <a:pt x="52" y="51"/>
                  </a:moveTo>
                  <a:cubicBezTo>
                    <a:pt x="52" y="47"/>
                    <a:pt x="52" y="47"/>
                    <a:pt x="52" y="47"/>
                  </a:cubicBezTo>
                  <a:cubicBezTo>
                    <a:pt x="8" y="47"/>
                    <a:pt x="8" y="47"/>
                    <a:pt x="8" y="47"/>
                  </a:cubicBezTo>
                  <a:cubicBezTo>
                    <a:pt x="8" y="7"/>
                    <a:pt x="8" y="7"/>
                    <a:pt x="8" y="7"/>
                  </a:cubicBezTo>
                  <a:cubicBezTo>
                    <a:pt x="48" y="7"/>
                    <a:pt x="48" y="7"/>
                    <a:pt x="48" y="7"/>
                  </a:cubicBezTo>
                  <a:cubicBezTo>
                    <a:pt x="48" y="51"/>
                    <a:pt x="48" y="51"/>
                    <a:pt x="48" y="51"/>
                  </a:cubicBezTo>
                  <a:cubicBezTo>
                    <a:pt x="52" y="51"/>
                    <a:pt x="52" y="51"/>
                    <a:pt x="52" y="51"/>
                  </a:cubicBezTo>
                  <a:cubicBezTo>
                    <a:pt x="52" y="47"/>
                    <a:pt x="52" y="47"/>
                    <a:pt x="52" y="47"/>
                  </a:cubicBezTo>
                  <a:cubicBezTo>
                    <a:pt x="52" y="51"/>
                    <a:pt x="52" y="51"/>
                    <a:pt x="52" y="51"/>
                  </a:cubicBezTo>
                  <a:cubicBezTo>
                    <a:pt x="55" y="51"/>
                    <a:pt x="55" y="51"/>
                    <a:pt x="55" y="51"/>
                  </a:cubicBezTo>
                  <a:cubicBezTo>
                    <a:pt x="55" y="3"/>
                    <a:pt x="55" y="3"/>
                    <a:pt x="55" y="3"/>
                  </a:cubicBezTo>
                  <a:cubicBezTo>
                    <a:pt x="55" y="2"/>
                    <a:pt x="55" y="1"/>
                    <a:pt x="54" y="1"/>
                  </a:cubicBezTo>
                  <a:cubicBezTo>
                    <a:pt x="54" y="0"/>
                    <a:pt x="53" y="0"/>
                    <a:pt x="52" y="0"/>
                  </a:cubicBezTo>
                  <a:cubicBezTo>
                    <a:pt x="4" y="0"/>
                    <a:pt x="4" y="0"/>
                    <a:pt x="4" y="0"/>
                  </a:cubicBezTo>
                  <a:cubicBezTo>
                    <a:pt x="3" y="0"/>
                    <a:pt x="2" y="0"/>
                    <a:pt x="2" y="1"/>
                  </a:cubicBezTo>
                  <a:cubicBezTo>
                    <a:pt x="1" y="1"/>
                    <a:pt x="0" y="2"/>
                    <a:pt x="0" y="3"/>
                  </a:cubicBezTo>
                  <a:cubicBezTo>
                    <a:pt x="0" y="51"/>
                    <a:pt x="0" y="51"/>
                    <a:pt x="0" y="51"/>
                  </a:cubicBezTo>
                  <a:cubicBezTo>
                    <a:pt x="0" y="52"/>
                    <a:pt x="1" y="53"/>
                    <a:pt x="2" y="53"/>
                  </a:cubicBezTo>
                  <a:cubicBezTo>
                    <a:pt x="2" y="54"/>
                    <a:pt x="3" y="54"/>
                    <a:pt x="4" y="54"/>
                  </a:cubicBezTo>
                  <a:cubicBezTo>
                    <a:pt x="52" y="54"/>
                    <a:pt x="52" y="54"/>
                    <a:pt x="52" y="54"/>
                  </a:cubicBezTo>
                  <a:cubicBezTo>
                    <a:pt x="53" y="54"/>
                    <a:pt x="54" y="54"/>
                    <a:pt x="54" y="53"/>
                  </a:cubicBezTo>
                  <a:cubicBezTo>
                    <a:pt x="55" y="53"/>
                    <a:pt x="55" y="52"/>
                    <a:pt x="55" y="51"/>
                  </a:cubicBezTo>
                  <a:lnTo>
                    <a:pt x="52" y="5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Rectangle 119"/>
            <p:cNvSpPr>
              <a:spLocks noChangeArrowheads="1"/>
            </p:cNvSpPr>
            <p:nvPr/>
          </p:nvSpPr>
          <p:spPr bwMode="auto">
            <a:xfrm>
              <a:off x="4386265" y="3283135"/>
              <a:ext cx="180975" cy="18097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0"/>
            <p:cNvSpPr>
              <a:spLocks/>
            </p:cNvSpPr>
            <p:nvPr/>
          </p:nvSpPr>
          <p:spPr bwMode="auto">
            <a:xfrm>
              <a:off x="4371978" y="3272022"/>
              <a:ext cx="206375" cy="206375"/>
            </a:xfrm>
            <a:custGeom>
              <a:avLst/>
              <a:gdLst>
                <a:gd name="T0" fmla="*/ 52 w 55"/>
                <a:gd name="T1" fmla="*/ 51 h 55"/>
                <a:gd name="T2" fmla="*/ 52 w 55"/>
                <a:gd name="T3" fmla="*/ 47 h 55"/>
                <a:gd name="T4" fmla="*/ 8 w 55"/>
                <a:gd name="T5" fmla="*/ 47 h 55"/>
                <a:gd name="T6" fmla="*/ 8 w 55"/>
                <a:gd name="T7" fmla="*/ 7 h 55"/>
                <a:gd name="T8" fmla="*/ 48 w 55"/>
                <a:gd name="T9" fmla="*/ 7 h 55"/>
                <a:gd name="T10" fmla="*/ 48 w 55"/>
                <a:gd name="T11" fmla="*/ 51 h 55"/>
                <a:gd name="T12" fmla="*/ 52 w 55"/>
                <a:gd name="T13" fmla="*/ 51 h 55"/>
                <a:gd name="T14" fmla="*/ 52 w 55"/>
                <a:gd name="T15" fmla="*/ 47 h 55"/>
                <a:gd name="T16" fmla="*/ 52 w 55"/>
                <a:gd name="T17" fmla="*/ 51 h 55"/>
                <a:gd name="T18" fmla="*/ 55 w 55"/>
                <a:gd name="T19" fmla="*/ 51 h 55"/>
                <a:gd name="T20" fmla="*/ 55 w 55"/>
                <a:gd name="T21" fmla="*/ 3 h 55"/>
                <a:gd name="T22" fmla="*/ 54 w 55"/>
                <a:gd name="T23" fmla="*/ 1 h 55"/>
                <a:gd name="T24" fmla="*/ 52 w 55"/>
                <a:gd name="T25" fmla="*/ 0 h 55"/>
                <a:gd name="T26" fmla="*/ 4 w 55"/>
                <a:gd name="T27" fmla="*/ 0 h 55"/>
                <a:gd name="T28" fmla="*/ 2 w 55"/>
                <a:gd name="T29" fmla="*/ 1 h 55"/>
                <a:gd name="T30" fmla="*/ 0 w 55"/>
                <a:gd name="T31" fmla="*/ 3 h 55"/>
                <a:gd name="T32" fmla="*/ 0 w 55"/>
                <a:gd name="T33" fmla="*/ 51 h 55"/>
                <a:gd name="T34" fmla="*/ 2 w 55"/>
                <a:gd name="T35" fmla="*/ 54 h 55"/>
                <a:gd name="T36" fmla="*/ 4 w 55"/>
                <a:gd name="T37" fmla="*/ 55 h 55"/>
                <a:gd name="T38" fmla="*/ 52 w 55"/>
                <a:gd name="T39" fmla="*/ 55 h 55"/>
                <a:gd name="T40" fmla="*/ 54 w 55"/>
                <a:gd name="T41" fmla="*/ 54 h 55"/>
                <a:gd name="T42" fmla="*/ 55 w 55"/>
                <a:gd name="T43" fmla="*/ 51 h 55"/>
                <a:gd name="T44" fmla="*/ 52 w 55"/>
                <a:gd name="T45"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55">
                  <a:moveTo>
                    <a:pt x="52" y="51"/>
                  </a:moveTo>
                  <a:cubicBezTo>
                    <a:pt x="52" y="47"/>
                    <a:pt x="52" y="47"/>
                    <a:pt x="52" y="47"/>
                  </a:cubicBezTo>
                  <a:cubicBezTo>
                    <a:pt x="8" y="47"/>
                    <a:pt x="8" y="47"/>
                    <a:pt x="8" y="47"/>
                  </a:cubicBezTo>
                  <a:cubicBezTo>
                    <a:pt x="8" y="7"/>
                    <a:pt x="8" y="7"/>
                    <a:pt x="8" y="7"/>
                  </a:cubicBezTo>
                  <a:cubicBezTo>
                    <a:pt x="48" y="7"/>
                    <a:pt x="48" y="7"/>
                    <a:pt x="48" y="7"/>
                  </a:cubicBezTo>
                  <a:cubicBezTo>
                    <a:pt x="48" y="51"/>
                    <a:pt x="48" y="51"/>
                    <a:pt x="48" y="51"/>
                  </a:cubicBezTo>
                  <a:cubicBezTo>
                    <a:pt x="52" y="51"/>
                    <a:pt x="52" y="51"/>
                    <a:pt x="52" y="51"/>
                  </a:cubicBezTo>
                  <a:cubicBezTo>
                    <a:pt x="52" y="47"/>
                    <a:pt x="52" y="47"/>
                    <a:pt x="52" y="47"/>
                  </a:cubicBezTo>
                  <a:cubicBezTo>
                    <a:pt x="52" y="51"/>
                    <a:pt x="52" y="51"/>
                    <a:pt x="52" y="51"/>
                  </a:cubicBezTo>
                  <a:cubicBezTo>
                    <a:pt x="55" y="51"/>
                    <a:pt x="55" y="51"/>
                    <a:pt x="55" y="51"/>
                  </a:cubicBezTo>
                  <a:cubicBezTo>
                    <a:pt x="55" y="3"/>
                    <a:pt x="55" y="3"/>
                    <a:pt x="55" y="3"/>
                  </a:cubicBezTo>
                  <a:cubicBezTo>
                    <a:pt x="55" y="2"/>
                    <a:pt x="55" y="1"/>
                    <a:pt x="54" y="1"/>
                  </a:cubicBezTo>
                  <a:cubicBezTo>
                    <a:pt x="54" y="0"/>
                    <a:pt x="53" y="0"/>
                    <a:pt x="52" y="0"/>
                  </a:cubicBezTo>
                  <a:cubicBezTo>
                    <a:pt x="4" y="0"/>
                    <a:pt x="4" y="0"/>
                    <a:pt x="4" y="0"/>
                  </a:cubicBezTo>
                  <a:cubicBezTo>
                    <a:pt x="3" y="0"/>
                    <a:pt x="2" y="0"/>
                    <a:pt x="2" y="1"/>
                  </a:cubicBezTo>
                  <a:cubicBezTo>
                    <a:pt x="1" y="1"/>
                    <a:pt x="0" y="2"/>
                    <a:pt x="0" y="3"/>
                  </a:cubicBezTo>
                  <a:cubicBezTo>
                    <a:pt x="0" y="51"/>
                    <a:pt x="0" y="51"/>
                    <a:pt x="0" y="51"/>
                  </a:cubicBezTo>
                  <a:cubicBezTo>
                    <a:pt x="0" y="52"/>
                    <a:pt x="1" y="53"/>
                    <a:pt x="2" y="54"/>
                  </a:cubicBezTo>
                  <a:cubicBezTo>
                    <a:pt x="2" y="54"/>
                    <a:pt x="3" y="55"/>
                    <a:pt x="4" y="55"/>
                  </a:cubicBezTo>
                  <a:cubicBezTo>
                    <a:pt x="52" y="55"/>
                    <a:pt x="52" y="55"/>
                    <a:pt x="52" y="55"/>
                  </a:cubicBezTo>
                  <a:cubicBezTo>
                    <a:pt x="53" y="55"/>
                    <a:pt x="54" y="54"/>
                    <a:pt x="54" y="54"/>
                  </a:cubicBezTo>
                  <a:cubicBezTo>
                    <a:pt x="55" y="53"/>
                    <a:pt x="55" y="52"/>
                    <a:pt x="55" y="51"/>
                  </a:cubicBezTo>
                  <a:lnTo>
                    <a:pt x="52" y="5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1"/>
            <p:cNvSpPr>
              <a:spLocks noEditPoints="1"/>
            </p:cNvSpPr>
            <p:nvPr/>
          </p:nvSpPr>
          <p:spPr bwMode="auto">
            <a:xfrm>
              <a:off x="3305178" y="3530785"/>
              <a:ext cx="3319463" cy="1414463"/>
            </a:xfrm>
            <a:custGeom>
              <a:avLst/>
              <a:gdLst>
                <a:gd name="T0" fmla="*/ 876 w 884"/>
                <a:gd name="T1" fmla="*/ 12 h 376"/>
                <a:gd name="T2" fmla="*/ 880 w 884"/>
                <a:gd name="T3" fmla="*/ 24 h 376"/>
                <a:gd name="T4" fmla="*/ 884 w 884"/>
                <a:gd name="T5" fmla="*/ 76 h 376"/>
                <a:gd name="T6" fmla="*/ 880 w 884"/>
                <a:gd name="T7" fmla="*/ 80 h 376"/>
                <a:gd name="T8" fmla="*/ 876 w 884"/>
                <a:gd name="T9" fmla="*/ 92 h 376"/>
                <a:gd name="T10" fmla="*/ 884 w 884"/>
                <a:gd name="T11" fmla="*/ 124 h 376"/>
                <a:gd name="T12" fmla="*/ 884 w 884"/>
                <a:gd name="T13" fmla="*/ 140 h 376"/>
                <a:gd name="T14" fmla="*/ 876 w 884"/>
                <a:gd name="T15" fmla="*/ 172 h 376"/>
                <a:gd name="T16" fmla="*/ 880 w 884"/>
                <a:gd name="T17" fmla="*/ 184 h 376"/>
                <a:gd name="T18" fmla="*/ 884 w 884"/>
                <a:gd name="T19" fmla="*/ 236 h 376"/>
                <a:gd name="T20" fmla="*/ 880 w 884"/>
                <a:gd name="T21" fmla="*/ 240 h 376"/>
                <a:gd name="T22" fmla="*/ 876 w 884"/>
                <a:gd name="T23" fmla="*/ 252 h 376"/>
                <a:gd name="T24" fmla="*/ 884 w 884"/>
                <a:gd name="T25" fmla="*/ 284 h 376"/>
                <a:gd name="T26" fmla="*/ 884 w 884"/>
                <a:gd name="T27" fmla="*/ 300 h 376"/>
                <a:gd name="T28" fmla="*/ 876 w 884"/>
                <a:gd name="T29" fmla="*/ 316 h 376"/>
                <a:gd name="T30" fmla="*/ 867 w 884"/>
                <a:gd name="T31" fmla="*/ 363 h 376"/>
                <a:gd name="T32" fmla="*/ 862 w 884"/>
                <a:gd name="T33" fmla="*/ 362 h 376"/>
                <a:gd name="T34" fmla="*/ 850 w 884"/>
                <a:gd name="T35" fmla="*/ 365 h 376"/>
                <a:gd name="T36" fmla="*/ 820 w 884"/>
                <a:gd name="T37" fmla="*/ 376 h 376"/>
                <a:gd name="T38" fmla="*/ 804 w 884"/>
                <a:gd name="T39" fmla="*/ 376 h 376"/>
                <a:gd name="T40" fmla="*/ 772 w 884"/>
                <a:gd name="T41" fmla="*/ 368 h 376"/>
                <a:gd name="T42" fmla="*/ 760 w 884"/>
                <a:gd name="T43" fmla="*/ 372 h 376"/>
                <a:gd name="T44" fmla="*/ 708 w 884"/>
                <a:gd name="T45" fmla="*/ 376 h 376"/>
                <a:gd name="T46" fmla="*/ 704 w 884"/>
                <a:gd name="T47" fmla="*/ 372 h 376"/>
                <a:gd name="T48" fmla="*/ 692 w 884"/>
                <a:gd name="T49" fmla="*/ 368 h 376"/>
                <a:gd name="T50" fmla="*/ 660 w 884"/>
                <a:gd name="T51" fmla="*/ 376 h 376"/>
                <a:gd name="T52" fmla="*/ 644 w 884"/>
                <a:gd name="T53" fmla="*/ 376 h 376"/>
                <a:gd name="T54" fmla="*/ 612 w 884"/>
                <a:gd name="T55" fmla="*/ 368 h 376"/>
                <a:gd name="T56" fmla="*/ 600 w 884"/>
                <a:gd name="T57" fmla="*/ 372 h 376"/>
                <a:gd name="T58" fmla="*/ 548 w 884"/>
                <a:gd name="T59" fmla="*/ 376 h 376"/>
                <a:gd name="T60" fmla="*/ 544 w 884"/>
                <a:gd name="T61" fmla="*/ 372 h 376"/>
                <a:gd name="T62" fmla="*/ 532 w 884"/>
                <a:gd name="T63" fmla="*/ 368 h 376"/>
                <a:gd name="T64" fmla="*/ 500 w 884"/>
                <a:gd name="T65" fmla="*/ 376 h 376"/>
                <a:gd name="T66" fmla="*/ 484 w 884"/>
                <a:gd name="T67" fmla="*/ 376 h 376"/>
                <a:gd name="T68" fmla="*/ 452 w 884"/>
                <a:gd name="T69" fmla="*/ 368 h 376"/>
                <a:gd name="T70" fmla="*/ 440 w 884"/>
                <a:gd name="T71" fmla="*/ 372 h 376"/>
                <a:gd name="T72" fmla="*/ 388 w 884"/>
                <a:gd name="T73" fmla="*/ 376 h 376"/>
                <a:gd name="T74" fmla="*/ 384 w 884"/>
                <a:gd name="T75" fmla="*/ 372 h 376"/>
                <a:gd name="T76" fmla="*/ 372 w 884"/>
                <a:gd name="T77" fmla="*/ 368 h 376"/>
                <a:gd name="T78" fmla="*/ 340 w 884"/>
                <a:gd name="T79" fmla="*/ 376 h 376"/>
                <a:gd name="T80" fmla="*/ 324 w 884"/>
                <a:gd name="T81" fmla="*/ 376 h 376"/>
                <a:gd name="T82" fmla="*/ 292 w 884"/>
                <a:gd name="T83" fmla="*/ 368 h 376"/>
                <a:gd name="T84" fmla="*/ 280 w 884"/>
                <a:gd name="T85" fmla="*/ 372 h 376"/>
                <a:gd name="T86" fmla="*/ 228 w 884"/>
                <a:gd name="T87" fmla="*/ 376 h 376"/>
                <a:gd name="T88" fmla="*/ 224 w 884"/>
                <a:gd name="T89" fmla="*/ 372 h 376"/>
                <a:gd name="T90" fmla="*/ 212 w 884"/>
                <a:gd name="T91" fmla="*/ 368 h 376"/>
                <a:gd name="T92" fmla="*/ 180 w 884"/>
                <a:gd name="T93" fmla="*/ 376 h 376"/>
                <a:gd name="T94" fmla="*/ 164 w 884"/>
                <a:gd name="T95" fmla="*/ 376 h 376"/>
                <a:gd name="T96" fmla="*/ 132 w 884"/>
                <a:gd name="T97" fmla="*/ 368 h 376"/>
                <a:gd name="T98" fmla="*/ 120 w 884"/>
                <a:gd name="T99" fmla="*/ 372 h 376"/>
                <a:gd name="T100" fmla="*/ 68 w 884"/>
                <a:gd name="T101" fmla="*/ 376 h 376"/>
                <a:gd name="T102" fmla="*/ 64 w 884"/>
                <a:gd name="T103" fmla="*/ 372 h 376"/>
                <a:gd name="T104" fmla="*/ 52 w 884"/>
                <a:gd name="T105" fmla="*/ 368 h 376"/>
                <a:gd name="T106" fmla="*/ 20 w 884"/>
                <a:gd name="T107" fmla="*/ 376 h 376"/>
                <a:gd name="T108" fmla="*/ 4 w 884"/>
                <a:gd name="T109"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4" h="376">
                  <a:moveTo>
                    <a:pt x="884" y="12"/>
                  </a:moveTo>
                  <a:cubicBezTo>
                    <a:pt x="884" y="4"/>
                    <a:pt x="884" y="4"/>
                    <a:pt x="884" y="4"/>
                  </a:cubicBezTo>
                  <a:cubicBezTo>
                    <a:pt x="884" y="2"/>
                    <a:pt x="882" y="0"/>
                    <a:pt x="880" y="0"/>
                  </a:cubicBezTo>
                  <a:cubicBezTo>
                    <a:pt x="878" y="0"/>
                    <a:pt x="876" y="2"/>
                    <a:pt x="876" y="4"/>
                  </a:cubicBezTo>
                  <a:cubicBezTo>
                    <a:pt x="876" y="12"/>
                    <a:pt x="876" y="12"/>
                    <a:pt x="876" y="12"/>
                  </a:cubicBezTo>
                  <a:cubicBezTo>
                    <a:pt x="876" y="14"/>
                    <a:pt x="878" y="16"/>
                    <a:pt x="880" y="16"/>
                  </a:cubicBezTo>
                  <a:cubicBezTo>
                    <a:pt x="882" y="16"/>
                    <a:pt x="884" y="14"/>
                    <a:pt x="884" y="12"/>
                  </a:cubicBezTo>
                  <a:close/>
                  <a:moveTo>
                    <a:pt x="884" y="44"/>
                  </a:moveTo>
                  <a:cubicBezTo>
                    <a:pt x="884" y="28"/>
                    <a:pt x="884" y="28"/>
                    <a:pt x="884" y="28"/>
                  </a:cubicBezTo>
                  <a:cubicBezTo>
                    <a:pt x="884" y="26"/>
                    <a:pt x="882" y="24"/>
                    <a:pt x="880" y="24"/>
                  </a:cubicBezTo>
                  <a:cubicBezTo>
                    <a:pt x="878" y="24"/>
                    <a:pt x="876" y="26"/>
                    <a:pt x="876" y="28"/>
                  </a:cubicBezTo>
                  <a:cubicBezTo>
                    <a:pt x="876" y="44"/>
                    <a:pt x="876" y="44"/>
                    <a:pt x="876" y="44"/>
                  </a:cubicBezTo>
                  <a:cubicBezTo>
                    <a:pt x="876" y="46"/>
                    <a:pt x="878" y="48"/>
                    <a:pt x="880" y="48"/>
                  </a:cubicBezTo>
                  <a:cubicBezTo>
                    <a:pt x="882" y="48"/>
                    <a:pt x="884" y="46"/>
                    <a:pt x="884" y="44"/>
                  </a:cubicBezTo>
                  <a:close/>
                  <a:moveTo>
                    <a:pt x="884" y="76"/>
                  </a:moveTo>
                  <a:cubicBezTo>
                    <a:pt x="884" y="60"/>
                    <a:pt x="884" y="60"/>
                    <a:pt x="884" y="60"/>
                  </a:cubicBezTo>
                  <a:cubicBezTo>
                    <a:pt x="884" y="58"/>
                    <a:pt x="882" y="56"/>
                    <a:pt x="880" y="56"/>
                  </a:cubicBezTo>
                  <a:cubicBezTo>
                    <a:pt x="878" y="56"/>
                    <a:pt x="876" y="58"/>
                    <a:pt x="876" y="60"/>
                  </a:cubicBezTo>
                  <a:cubicBezTo>
                    <a:pt x="876" y="76"/>
                    <a:pt x="876" y="76"/>
                    <a:pt x="876" y="76"/>
                  </a:cubicBezTo>
                  <a:cubicBezTo>
                    <a:pt x="876" y="78"/>
                    <a:pt x="878" y="80"/>
                    <a:pt x="880" y="80"/>
                  </a:cubicBezTo>
                  <a:cubicBezTo>
                    <a:pt x="882" y="80"/>
                    <a:pt x="884" y="78"/>
                    <a:pt x="884" y="76"/>
                  </a:cubicBezTo>
                  <a:close/>
                  <a:moveTo>
                    <a:pt x="884" y="108"/>
                  </a:moveTo>
                  <a:cubicBezTo>
                    <a:pt x="884" y="92"/>
                    <a:pt x="884" y="92"/>
                    <a:pt x="884" y="92"/>
                  </a:cubicBezTo>
                  <a:cubicBezTo>
                    <a:pt x="884" y="90"/>
                    <a:pt x="882" y="88"/>
                    <a:pt x="880" y="88"/>
                  </a:cubicBezTo>
                  <a:cubicBezTo>
                    <a:pt x="878" y="88"/>
                    <a:pt x="876" y="90"/>
                    <a:pt x="876" y="92"/>
                  </a:cubicBezTo>
                  <a:cubicBezTo>
                    <a:pt x="876" y="108"/>
                    <a:pt x="876" y="108"/>
                    <a:pt x="876" y="108"/>
                  </a:cubicBezTo>
                  <a:cubicBezTo>
                    <a:pt x="876" y="110"/>
                    <a:pt x="878" y="112"/>
                    <a:pt x="880" y="112"/>
                  </a:cubicBezTo>
                  <a:cubicBezTo>
                    <a:pt x="882" y="112"/>
                    <a:pt x="884" y="110"/>
                    <a:pt x="884" y="108"/>
                  </a:cubicBezTo>
                  <a:close/>
                  <a:moveTo>
                    <a:pt x="884" y="140"/>
                  </a:moveTo>
                  <a:cubicBezTo>
                    <a:pt x="884" y="124"/>
                    <a:pt x="884" y="124"/>
                    <a:pt x="884" y="124"/>
                  </a:cubicBezTo>
                  <a:cubicBezTo>
                    <a:pt x="884" y="122"/>
                    <a:pt x="882" y="120"/>
                    <a:pt x="880" y="120"/>
                  </a:cubicBezTo>
                  <a:cubicBezTo>
                    <a:pt x="878" y="120"/>
                    <a:pt x="876" y="122"/>
                    <a:pt x="876" y="124"/>
                  </a:cubicBezTo>
                  <a:cubicBezTo>
                    <a:pt x="876" y="140"/>
                    <a:pt x="876" y="140"/>
                    <a:pt x="876" y="140"/>
                  </a:cubicBezTo>
                  <a:cubicBezTo>
                    <a:pt x="876" y="142"/>
                    <a:pt x="878" y="144"/>
                    <a:pt x="880" y="144"/>
                  </a:cubicBezTo>
                  <a:cubicBezTo>
                    <a:pt x="882" y="144"/>
                    <a:pt x="884" y="142"/>
                    <a:pt x="884" y="140"/>
                  </a:cubicBezTo>
                  <a:close/>
                  <a:moveTo>
                    <a:pt x="884" y="172"/>
                  </a:moveTo>
                  <a:cubicBezTo>
                    <a:pt x="884" y="156"/>
                    <a:pt x="884" y="156"/>
                    <a:pt x="884" y="156"/>
                  </a:cubicBezTo>
                  <a:cubicBezTo>
                    <a:pt x="884" y="154"/>
                    <a:pt x="882" y="152"/>
                    <a:pt x="880" y="152"/>
                  </a:cubicBezTo>
                  <a:cubicBezTo>
                    <a:pt x="878" y="152"/>
                    <a:pt x="876" y="154"/>
                    <a:pt x="876" y="156"/>
                  </a:cubicBezTo>
                  <a:cubicBezTo>
                    <a:pt x="876" y="172"/>
                    <a:pt x="876" y="172"/>
                    <a:pt x="876" y="172"/>
                  </a:cubicBezTo>
                  <a:cubicBezTo>
                    <a:pt x="876" y="174"/>
                    <a:pt x="878" y="176"/>
                    <a:pt x="880" y="176"/>
                  </a:cubicBezTo>
                  <a:cubicBezTo>
                    <a:pt x="882" y="176"/>
                    <a:pt x="884" y="174"/>
                    <a:pt x="884" y="172"/>
                  </a:cubicBezTo>
                  <a:close/>
                  <a:moveTo>
                    <a:pt x="884" y="204"/>
                  </a:moveTo>
                  <a:cubicBezTo>
                    <a:pt x="884" y="188"/>
                    <a:pt x="884" y="188"/>
                    <a:pt x="884" y="188"/>
                  </a:cubicBezTo>
                  <a:cubicBezTo>
                    <a:pt x="884" y="186"/>
                    <a:pt x="882" y="184"/>
                    <a:pt x="880" y="184"/>
                  </a:cubicBezTo>
                  <a:cubicBezTo>
                    <a:pt x="878" y="184"/>
                    <a:pt x="876" y="186"/>
                    <a:pt x="876" y="188"/>
                  </a:cubicBezTo>
                  <a:cubicBezTo>
                    <a:pt x="876" y="204"/>
                    <a:pt x="876" y="204"/>
                    <a:pt x="876" y="204"/>
                  </a:cubicBezTo>
                  <a:cubicBezTo>
                    <a:pt x="876" y="206"/>
                    <a:pt x="878" y="208"/>
                    <a:pt x="880" y="208"/>
                  </a:cubicBezTo>
                  <a:cubicBezTo>
                    <a:pt x="882" y="208"/>
                    <a:pt x="884" y="206"/>
                    <a:pt x="884" y="204"/>
                  </a:cubicBezTo>
                  <a:close/>
                  <a:moveTo>
                    <a:pt x="884" y="236"/>
                  </a:moveTo>
                  <a:cubicBezTo>
                    <a:pt x="884" y="220"/>
                    <a:pt x="884" y="220"/>
                    <a:pt x="884" y="220"/>
                  </a:cubicBezTo>
                  <a:cubicBezTo>
                    <a:pt x="884" y="218"/>
                    <a:pt x="882" y="216"/>
                    <a:pt x="880" y="216"/>
                  </a:cubicBezTo>
                  <a:cubicBezTo>
                    <a:pt x="878" y="216"/>
                    <a:pt x="876" y="218"/>
                    <a:pt x="876" y="220"/>
                  </a:cubicBezTo>
                  <a:cubicBezTo>
                    <a:pt x="876" y="236"/>
                    <a:pt x="876" y="236"/>
                    <a:pt x="876" y="236"/>
                  </a:cubicBezTo>
                  <a:cubicBezTo>
                    <a:pt x="876" y="238"/>
                    <a:pt x="878" y="240"/>
                    <a:pt x="880" y="240"/>
                  </a:cubicBezTo>
                  <a:cubicBezTo>
                    <a:pt x="882" y="240"/>
                    <a:pt x="884" y="238"/>
                    <a:pt x="884" y="236"/>
                  </a:cubicBezTo>
                  <a:close/>
                  <a:moveTo>
                    <a:pt x="884" y="268"/>
                  </a:moveTo>
                  <a:cubicBezTo>
                    <a:pt x="884" y="252"/>
                    <a:pt x="884" y="252"/>
                    <a:pt x="884" y="252"/>
                  </a:cubicBezTo>
                  <a:cubicBezTo>
                    <a:pt x="884" y="250"/>
                    <a:pt x="882" y="248"/>
                    <a:pt x="880" y="248"/>
                  </a:cubicBezTo>
                  <a:cubicBezTo>
                    <a:pt x="878" y="248"/>
                    <a:pt x="876" y="250"/>
                    <a:pt x="876" y="252"/>
                  </a:cubicBezTo>
                  <a:cubicBezTo>
                    <a:pt x="876" y="268"/>
                    <a:pt x="876" y="268"/>
                    <a:pt x="876" y="268"/>
                  </a:cubicBezTo>
                  <a:cubicBezTo>
                    <a:pt x="876" y="270"/>
                    <a:pt x="878" y="272"/>
                    <a:pt x="880" y="272"/>
                  </a:cubicBezTo>
                  <a:cubicBezTo>
                    <a:pt x="882" y="272"/>
                    <a:pt x="884" y="270"/>
                    <a:pt x="884" y="268"/>
                  </a:cubicBezTo>
                  <a:close/>
                  <a:moveTo>
                    <a:pt x="884" y="300"/>
                  </a:moveTo>
                  <a:cubicBezTo>
                    <a:pt x="884" y="284"/>
                    <a:pt x="884" y="284"/>
                    <a:pt x="884" y="284"/>
                  </a:cubicBezTo>
                  <a:cubicBezTo>
                    <a:pt x="884" y="282"/>
                    <a:pt x="882" y="280"/>
                    <a:pt x="880" y="280"/>
                  </a:cubicBezTo>
                  <a:cubicBezTo>
                    <a:pt x="878" y="280"/>
                    <a:pt x="876" y="282"/>
                    <a:pt x="876" y="284"/>
                  </a:cubicBezTo>
                  <a:cubicBezTo>
                    <a:pt x="876" y="300"/>
                    <a:pt x="876" y="300"/>
                    <a:pt x="876" y="300"/>
                  </a:cubicBezTo>
                  <a:cubicBezTo>
                    <a:pt x="876" y="302"/>
                    <a:pt x="878" y="304"/>
                    <a:pt x="880" y="304"/>
                  </a:cubicBezTo>
                  <a:cubicBezTo>
                    <a:pt x="882" y="304"/>
                    <a:pt x="884" y="302"/>
                    <a:pt x="884" y="300"/>
                  </a:cubicBezTo>
                  <a:close/>
                  <a:moveTo>
                    <a:pt x="883" y="333"/>
                  </a:moveTo>
                  <a:cubicBezTo>
                    <a:pt x="884" y="330"/>
                    <a:pt x="884" y="327"/>
                    <a:pt x="884" y="324"/>
                  </a:cubicBezTo>
                  <a:cubicBezTo>
                    <a:pt x="884" y="316"/>
                    <a:pt x="884" y="316"/>
                    <a:pt x="884" y="316"/>
                  </a:cubicBezTo>
                  <a:cubicBezTo>
                    <a:pt x="884" y="314"/>
                    <a:pt x="882" y="312"/>
                    <a:pt x="880" y="312"/>
                  </a:cubicBezTo>
                  <a:cubicBezTo>
                    <a:pt x="878" y="312"/>
                    <a:pt x="876" y="314"/>
                    <a:pt x="876" y="316"/>
                  </a:cubicBezTo>
                  <a:cubicBezTo>
                    <a:pt x="876" y="324"/>
                    <a:pt x="876" y="324"/>
                    <a:pt x="876" y="324"/>
                  </a:cubicBezTo>
                  <a:cubicBezTo>
                    <a:pt x="876" y="327"/>
                    <a:pt x="876" y="329"/>
                    <a:pt x="875" y="331"/>
                  </a:cubicBezTo>
                  <a:cubicBezTo>
                    <a:pt x="875" y="334"/>
                    <a:pt x="877" y="336"/>
                    <a:pt x="879" y="336"/>
                  </a:cubicBezTo>
                  <a:cubicBezTo>
                    <a:pt x="881" y="336"/>
                    <a:pt x="883" y="335"/>
                    <a:pt x="883" y="333"/>
                  </a:cubicBezTo>
                  <a:close/>
                  <a:moveTo>
                    <a:pt x="867" y="363"/>
                  </a:moveTo>
                  <a:cubicBezTo>
                    <a:pt x="871" y="359"/>
                    <a:pt x="875" y="354"/>
                    <a:pt x="878" y="349"/>
                  </a:cubicBezTo>
                  <a:cubicBezTo>
                    <a:pt x="879" y="347"/>
                    <a:pt x="878" y="345"/>
                    <a:pt x="876" y="344"/>
                  </a:cubicBezTo>
                  <a:cubicBezTo>
                    <a:pt x="874" y="343"/>
                    <a:pt x="872" y="343"/>
                    <a:pt x="871" y="345"/>
                  </a:cubicBezTo>
                  <a:cubicBezTo>
                    <a:pt x="868" y="350"/>
                    <a:pt x="865" y="353"/>
                    <a:pt x="862" y="357"/>
                  </a:cubicBezTo>
                  <a:cubicBezTo>
                    <a:pt x="860" y="358"/>
                    <a:pt x="860" y="361"/>
                    <a:pt x="862" y="362"/>
                  </a:cubicBezTo>
                  <a:cubicBezTo>
                    <a:pt x="863" y="364"/>
                    <a:pt x="866" y="364"/>
                    <a:pt x="867" y="363"/>
                  </a:cubicBezTo>
                  <a:close/>
                  <a:moveTo>
                    <a:pt x="836" y="376"/>
                  </a:moveTo>
                  <a:cubicBezTo>
                    <a:pt x="842" y="376"/>
                    <a:pt x="848" y="374"/>
                    <a:pt x="853" y="372"/>
                  </a:cubicBezTo>
                  <a:cubicBezTo>
                    <a:pt x="855" y="371"/>
                    <a:pt x="856" y="369"/>
                    <a:pt x="855" y="367"/>
                  </a:cubicBezTo>
                  <a:cubicBezTo>
                    <a:pt x="854" y="365"/>
                    <a:pt x="852" y="364"/>
                    <a:pt x="850" y="365"/>
                  </a:cubicBezTo>
                  <a:cubicBezTo>
                    <a:pt x="845" y="367"/>
                    <a:pt x="840" y="368"/>
                    <a:pt x="835" y="368"/>
                  </a:cubicBezTo>
                  <a:cubicBezTo>
                    <a:pt x="833" y="368"/>
                    <a:pt x="832" y="370"/>
                    <a:pt x="832" y="372"/>
                  </a:cubicBezTo>
                  <a:cubicBezTo>
                    <a:pt x="832" y="375"/>
                    <a:pt x="834" y="376"/>
                    <a:pt x="836" y="376"/>
                  </a:cubicBezTo>
                  <a:close/>
                  <a:moveTo>
                    <a:pt x="804" y="376"/>
                  </a:moveTo>
                  <a:cubicBezTo>
                    <a:pt x="820" y="376"/>
                    <a:pt x="820" y="376"/>
                    <a:pt x="820" y="376"/>
                  </a:cubicBezTo>
                  <a:cubicBezTo>
                    <a:pt x="822" y="376"/>
                    <a:pt x="824" y="375"/>
                    <a:pt x="824" y="372"/>
                  </a:cubicBezTo>
                  <a:cubicBezTo>
                    <a:pt x="824" y="370"/>
                    <a:pt x="822" y="368"/>
                    <a:pt x="820" y="368"/>
                  </a:cubicBezTo>
                  <a:cubicBezTo>
                    <a:pt x="804" y="368"/>
                    <a:pt x="804" y="368"/>
                    <a:pt x="804" y="368"/>
                  </a:cubicBezTo>
                  <a:cubicBezTo>
                    <a:pt x="802" y="368"/>
                    <a:pt x="800" y="370"/>
                    <a:pt x="800" y="372"/>
                  </a:cubicBezTo>
                  <a:cubicBezTo>
                    <a:pt x="800" y="375"/>
                    <a:pt x="802" y="376"/>
                    <a:pt x="804" y="376"/>
                  </a:cubicBezTo>
                  <a:close/>
                  <a:moveTo>
                    <a:pt x="772" y="376"/>
                  </a:moveTo>
                  <a:cubicBezTo>
                    <a:pt x="788" y="376"/>
                    <a:pt x="788" y="376"/>
                    <a:pt x="788" y="376"/>
                  </a:cubicBezTo>
                  <a:cubicBezTo>
                    <a:pt x="790" y="376"/>
                    <a:pt x="792" y="375"/>
                    <a:pt x="792" y="372"/>
                  </a:cubicBezTo>
                  <a:cubicBezTo>
                    <a:pt x="792" y="370"/>
                    <a:pt x="790" y="368"/>
                    <a:pt x="788" y="368"/>
                  </a:cubicBezTo>
                  <a:cubicBezTo>
                    <a:pt x="772" y="368"/>
                    <a:pt x="772" y="368"/>
                    <a:pt x="772" y="368"/>
                  </a:cubicBezTo>
                  <a:cubicBezTo>
                    <a:pt x="770" y="368"/>
                    <a:pt x="768" y="370"/>
                    <a:pt x="768" y="372"/>
                  </a:cubicBezTo>
                  <a:cubicBezTo>
                    <a:pt x="768" y="375"/>
                    <a:pt x="770" y="376"/>
                    <a:pt x="772" y="376"/>
                  </a:cubicBezTo>
                  <a:close/>
                  <a:moveTo>
                    <a:pt x="740" y="376"/>
                  </a:moveTo>
                  <a:cubicBezTo>
                    <a:pt x="756" y="376"/>
                    <a:pt x="756" y="376"/>
                    <a:pt x="756" y="376"/>
                  </a:cubicBezTo>
                  <a:cubicBezTo>
                    <a:pt x="758" y="376"/>
                    <a:pt x="760" y="375"/>
                    <a:pt x="760" y="372"/>
                  </a:cubicBezTo>
                  <a:cubicBezTo>
                    <a:pt x="760" y="370"/>
                    <a:pt x="758" y="368"/>
                    <a:pt x="756" y="368"/>
                  </a:cubicBezTo>
                  <a:cubicBezTo>
                    <a:pt x="740" y="368"/>
                    <a:pt x="740" y="368"/>
                    <a:pt x="740" y="368"/>
                  </a:cubicBezTo>
                  <a:cubicBezTo>
                    <a:pt x="738" y="368"/>
                    <a:pt x="736" y="370"/>
                    <a:pt x="736" y="372"/>
                  </a:cubicBezTo>
                  <a:cubicBezTo>
                    <a:pt x="736" y="375"/>
                    <a:pt x="738" y="376"/>
                    <a:pt x="740" y="376"/>
                  </a:cubicBezTo>
                  <a:close/>
                  <a:moveTo>
                    <a:pt x="708" y="376"/>
                  </a:moveTo>
                  <a:cubicBezTo>
                    <a:pt x="724" y="376"/>
                    <a:pt x="724" y="376"/>
                    <a:pt x="724" y="376"/>
                  </a:cubicBezTo>
                  <a:cubicBezTo>
                    <a:pt x="726" y="376"/>
                    <a:pt x="728" y="375"/>
                    <a:pt x="728" y="372"/>
                  </a:cubicBezTo>
                  <a:cubicBezTo>
                    <a:pt x="728" y="370"/>
                    <a:pt x="726" y="368"/>
                    <a:pt x="724" y="368"/>
                  </a:cubicBezTo>
                  <a:cubicBezTo>
                    <a:pt x="708" y="368"/>
                    <a:pt x="708" y="368"/>
                    <a:pt x="708" y="368"/>
                  </a:cubicBezTo>
                  <a:cubicBezTo>
                    <a:pt x="706" y="368"/>
                    <a:pt x="704" y="370"/>
                    <a:pt x="704" y="372"/>
                  </a:cubicBezTo>
                  <a:cubicBezTo>
                    <a:pt x="704" y="375"/>
                    <a:pt x="706" y="376"/>
                    <a:pt x="708" y="376"/>
                  </a:cubicBezTo>
                  <a:close/>
                  <a:moveTo>
                    <a:pt x="676" y="376"/>
                  </a:moveTo>
                  <a:cubicBezTo>
                    <a:pt x="692" y="376"/>
                    <a:pt x="692" y="376"/>
                    <a:pt x="692" y="376"/>
                  </a:cubicBezTo>
                  <a:cubicBezTo>
                    <a:pt x="694" y="376"/>
                    <a:pt x="696" y="375"/>
                    <a:pt x="696" y="372"/>
                  </a:cubicBezTo>
                  <a:cubicBezTo>
                    <a:pt x="696" y="370"/>
                    <a:pt x="694" y="368"/>
                    <a:pt x="692" y="368"/>
                  </a:cubicBezTo>
                  <a:cubicBezTo>
                    <a:pt x="676" y="368"/>
                    <a:pt x="676" y="368"/>
                    <a:pt x="676" y="368"/>
                  </a:cubicBezTo>
                  <a:cubicBezTo>
                    <a:pt x="674" y="368"/>
                    <a:pt x="672" y="370"/>
                    <a:pt x="672" y="372"/>
                  </a:cubicBezTo>
                  <a:cubicBezTo>
                    <a:pt x="672" y="375"/>
                    <a:pt x="674" y="376"/>
                    <a:pt x="676" y="376"/>
                  </a:cubicBezTo>
                  <a:close/>
                  <a:moveTo>
                    <a:pt x="644" y="376"/>
                  </a:moveTo>
                  <a:cubicBezTo>
                    <a:pt x="660" y="376"/>
                    <a:pt x="660" y="376"/>
                    <a:pt x="660" y="376"/>
                  </a:cubicBezTo>
                  <a:cubicBezTo>
                    <a:pt x="662" y="376"/>
                    <a:pt x="664" y="375"/>
                    <a:pt x="664" y="372"/>
                  </a:cubicBezTo>
                  <a:cubicBezTo>
                    <a:pt x="664" y="370"/>
                    <a:pt x="662" y="368"/>
                    <a:pt x="660" y="368"/>
                  </a:cubicBezTo>
                  <a:cubicBezTo>
                    <a:pt x="644" y="368"/>
                    <a:pt x="644" y="368"/>
                    <a:pt x="644" y="368"/>
                  </a:cubicBezTo>
                  <a:cubicBezTo>
                    <a:pt x="642" y="368"/>
                    <a:pt x="640" y="370"/>
                    <a:pt x="640" y="372"/>
                  </a:cubicBezTo>
                  <a:cubicBezTo>
                    <a:pt x="640" y="375"/>
                    <a:pt x="642" y="376"/>
                    <a:pt x="644" y="376"/>
                  </a:cubicBezTo>
                  <a:close/>
                  <a:moveTo>
                    <a:pt x="612" y="376"/>
                  </a:moveTo>
                  <a:cubicBezTo>
                    <a:pt x="628" y="376"/>
                    <a:pt x="628" y="376"/>
                    <a:pt x="628" y="376"/>
                  </a:cubicBezTo>
                  <a:cubicBezTo>
                    <a:pt x="630" y="376"/>
                    <a:pt x="632" y="375"/>
                    <a:pt x="632" y="372"/>
                  </a:cubicBezTo>
                  <a:cubicBezTo>
                    <a:pt x="632" y="370"/>
                    <a:pt x="630" y="368"/>
                    <a:pt x="628" y="368"/>
                  </a:cubicBezTo>
                  <a:cubicBezTo>
                    <a:pt x="612" y="368"/>
                    <a:pt x="612" y="368"/>
                    <a:pt x="612" y="368"/>
                  </a:cubicBezTo>
                  <a:cubicBezTo>
                    <a:pt x="610" y="368"/>
                    <a:pt x="608" y="370"/>
                    <a:pt x="608" y="372"/>
                  </a:cubicBezTo>
                  <a:cubicBezTo>
                    <a:pt x="608" y="375"/>
                    <a:pt x="610" y="376"/>
                    <a:pt x="612" y="376"/>
                  </a:cubicBezTo>
                  <a:close/>
                  <a:moveTo>
                    <a:pt x="580" y="376"/>
                  </a:moveTo>
                  <a:cubicBezTo>
                    <a:pt x="596" y="376"/>
                    <a:pt x="596" y="376"/>
                    <a:pt x="596" y="376"/>
                  </a:cubicBezTo>
                  <a:cubicBezTo>
                    <a:pt x="598" y="376"/>
                    <a:pt x="600" y="375"/>
                    <a:pt x="600" y="372"/>
                  </a:cubicBezTo>
                  <a:cubicBezTo>
                    <a:pt x="600" y="370"/>
                    <a:pt x="598" y="368"/>
                    <a:pt x="596" y="368"/>
                  </a:cubicBezTo>
                  <a:cubicBezTo>
                    <a:pt x="580" y="368"/>
                    <a:pt x="580" y="368"/>
                    <a:pt x="580" y="368"/>
                  </a:cubicBezTo>
                  <a:cubicBezTo>
                    <a:pt x="578" y="368"/>
                    <a:pt x="576" y="370"/>
                    <a:pt x="576" y="372"/>
                  </a:cubicBezTo>
                  <a:cubicBezTo>
                    <a:pt x="576" y="375"/>
                    <a:pt x="578" y="376"/>
                    <a:pt x="580" y="376"/>
                  </a:cubicBezTo>
                  <a:close/>
                  <a:moveTo>
                    <a:pt x="548" y="376"/>
                  </a:moveTo>
                  <a:cubicBezTo>
                    <a:pt x="564" y="376"/>
                    <a:pt x="564" y="376"/>
                    <a:pt x="564" y="376"/>
                  </a:cubicBezTo>
                  <a:cubicBezTo>
                    <a:pt x="566" y="376"/>
                    <a:pt x="568" y="375"/>
                    <a:pt x="568" y="372"/>
                  </a:cubicBezTo>
                  <a:cubicBezTo>
                    <a:pt x="568" y="370"/>
                    <a:pt x="566" y="368"/>
                    <a:pt x="564" y="368"/>
                  </a:cubicBezTo>
                  <a:cubicBezTo>
                    <a:pt x="548" y="368"/>
                    <a:pt x="548" y="368"/>
                    <a:pt x="548" y="368"/>
                  </a:cubicBezTo>
                  <a:cubicBezTo>
                    <a:pt x="546" y="368"/>
                    <a:pt x="544" y="370"/>
                    <a:pt x="544" y="372"/>
                  </a:cubicBezTo>
                  <a:cubicBezTo>
                    <a:pt x="544" y="375"/>
                    <a:pt x="546" y="376"/>
                    <a:pt x="548" y="376"/>
                  </a:cubicBezTo>
                  <a:close/>
                  <a:moveTo>
                    <a:pt x="516" y="376"/>
                  </a:moveTo>
                  <a:cubicBezTo>
                    <a:pt x="532" y="376"/>
                    <a:pt x="532" y="376"/>
                    <a:pt x="532" y="376"/>
                  </a:cubicBezTo>
                  <a:cubicBezTo>
                    <a:pt x="534" y="376"/>
                    <a:pt x="536" y="375"/>
                    <a:pt x="536" y="372"/>
                  </a:cubicBezTo>
                  <a:cubicBezTo>
                    <a:pt x="536" y="370"/>
                    <a:pt x="534" y="368"/>
                    <a:pt x="532" y="368"/>
                  </a:cubicBezTo>
                  <a:cubicBezTo>
                    <a:pt x="516" y="368"/>
                    <a:pt x="516" y="368"/>
                    <a:pt x="516" y="368"/>
                  </a:cubicBezTo>
                  <a:cubicBezTo>
                    <a:pt x="514" y="368"/>
                    <a:pt x="512" y="370"/>
                    <a:pt x="512" y="372"/>
                  </a:cubicBezTo>
                  <a:cubicBezTo>
                    <a:pt x="512" y="375"/>
                    <a:pt x="514" y="376"/>
                    <a:pt x="516" y="376"/>
                  </a:cubicBezTo>
                  <a:close/>
                  <a:moveTo>
                    <a:pt x="484" y="376"/>
                  </a:moveTo>
                  <a:cubicBezTo>
                    <a:pt x="500" y="376"/>
                    <a:pt x="500" y="376"/>
                    <a:pt x="500" y="376"/>
                  </a:cubicBezTo>
                  <a:cubicBezTo>
                    <a:pt x="502" y="376"/>
                    <a:pt x="504" y="375"/>
                    <a:pt x="504" y="372"/>
                  </a:cubicBezTo>
                  <a:cubicBezTo>
                    <a:pt x="504" y="370"/>
                    <a:pt x="502" y="368"/>
                    <a:pt x="500" y="368"/>
                  </a:cubicBezTo>
                  <a:cubicBezTo>
                    <a:pt x="484" y="368"/>
                    <a:pt x="484" y="368"/>
                    <a:pt x="484" y="368"/>
                  </a:cubicBezTo>
                  <a:cubicBezTo>
                    <a:pt x="482" y="368"/>
                    <a:pt x="480" y="370"/>
                    <a:pt x="480" y="372"/>
                  </a:cubicBezTo>
                  <a:cubicBezTo>
                    <a:pt x="480" y="375"/>
                    <a:pt x="482" y="376"/>
                    <a:pt x="484" y="376"/>
                  </a:cubicBezTo>
                  <a:close/>
                  <a:moveTo>
                    <a:pt x="452" y="376"/>
                  </a:moveTo>
                  <a:cubicBezTo>
                    <a:pt x="468" y="376"/>
                    <a:pt x="468" y="376"/>
                    <a:pt x="468" y="376"/>
                  </a:cubicBezTo>
                  <a:cubicBezTo>
                    <a:pt x="470" y="376"/>
                    <a:pt x="472" y="375"/>
                    <a:pt x="472" y="372"/>
                  </a:cubicBezTo>
                  <a:cubicBezTo>
                    <a:pt x="472" y="370"/>
                    <a:pt x="470" y="368"/>
                    <a:pt x="468" y="368"/>
                  </a:cubicBezTo>
                  <a:cubicBezTo>
                    <a:pt x="452" y="368"/>
                    <a:pt x="452" y="368"/>
                    <a:pt x="452" y="368"/>
                  </a:cubicBezTo>
                  <a:cubicBezTo>
                    <a:pt x="450" y="368"/>
                    <a:pt x="448" y="370"/>
                    <a:pt x="448" y="372"/>
                  </a:cubicBezTo>
                  <a:cubicBezTo>
                    <a:pt x="448" y="375"/>
                    <a:pt x="450" y="376"/>
                    <a:pt x="452" y="376"/>
                  </a:cubicBezTo>
                  <a:close/>
                  <a:moveTo>
                    <a:pt x="420" y="376"/>
                  </a:moveTo>
                  <a:cubicBezTo>
                    <a:pt x="436" y="376"/>
                    <a:pt x="436" y="376"/>
                    <a:pt x="436" y="376"/>
                  </a:cubicBezTo>
                  <a:cubicBezTo>
                    <a:pt x="438" y="376"/>
                    <a:pt x="440" y="375"/>
                    <a:pt x="440" y="372"/>
                  </a:cubicBezTo>
                  <a:cubicBezTo>
                    <a:pt x="440" y="370"/>
                    <a:pt x="438" y="368"/>
                    <a:pt x="436" y="368"/>
                  </a:cubicBezTo>
                  <a:cubicBezTo>
                    <a:pt x="420" y="368"/>
                    <a:pt x="420" y="368"/>
                    <a:pt x="420" y="368"/>
                  </a:cubicBezTo>
                  <a:cubicBezTo>
                    <a:pt x="418" y="368"/>
                    <a:pt x="416" y="370"/>
                    <a:pt x="416" y="372"/>
                  </a:cubicBezTo>
                  <a:cubicBezTo>
                    <a:pt x="416" y="375"/>
                    <a:pt x="418" y="376"/>
                    <a:pt x="420" y="376"/>
                  </a:cubicBezTo>
                  <a:close/>
                  <a:moveTo>
                    <a:pt x="388" y="376"/>
                  </a:moveTo>
                  <a:cubicBezTo>
                    <a:pt x="404" y="376"/>
                    <a:pt x="404" y="376"/>
                    <a:pt x="404" y="376"/>
                  </a:cubicBezTo>
                  <a:cubicBezTo>
                    <a:pt x="406" y="376"/>
                    <a:pt x="408" y="375"/>
                    <a:pt x="408" y="372"/>
                  </a:cubicBezTo>
                  <a:cubicBezTo>
                    <a:pt x="408" y="370"/>
                    <a:pt x="406" y="368"/>
                    <a:pt x="404" y="368"/>
                  </a:cubicBezTo>
                  <a:cubicBezTo>
                    <a:pt x="388" y="368"/>
                    <a:pt x="388" y="368"/>
                    <a:pt x="388" y="368"/>
                  </a:cubicBezTo>
                  <a:cubicBezTo>
                    <a:pt x="386" y="368"/>
                    <a:pt x="384" y="370"/>
                    <a:pt x="384" y="372"/>
                  </a:cubicBezTo>
                  <a:cubicBezTo>
                    <a:pt x="384" y="375"/>
                    <a:pt x="386" y="376"/>
                    <a:pt x="388" y="376"/>
                  </a:cubicBezTo>
                  <a:close/>
                  <a:moveTo>
                    <a:pt x="356" y="376"/>
                  </a:moveTo>
                  <a:cubicBezTo>
                    <a:pt x="372" y="376"/>
                    <a:pt x="372" y="376"/>
                    <a:pt x="372" y="376"/>
                  </a:cubicBezTo>
                  <a:cubicBezTo>
                    <a:pt x="374" y="376"/>
                    <a:pt x="376" y="375"/>
                    <a:pt x="376" y="372"/>
                  </a:cubicBezTo>
                  <a:cubicBezTo>
                    <a:pt x="376" y="370"/>
                    <a:pt x="374" y="368"/>
                    <a:pt x="372" y="368"/>
                  </a:cubicBezTo>
                  <a:cubicBezTo>
                    <a:pt x="356" y="368"/>
                    <a:pt x="356" y="368"/>
                    <a:pt x="356" y="368"/>
                  </a:cubicBezTo>
                  <a:cubicBezTo>
                    <a:pt x="354" y="368"/>
                    <a:pt x="352" y="370"/>
                    <a:pt x="352" y="372"/>
                  </a:cubicBezTo>
                  <a:cubicBezTo>
                    <a:pt x="352" y="375"/>
                    <a:pt x="354" y="376"/>
                    <a:pt x="356" y="376"/>
                  </a:cubicBezTo>
                  <a:close/>
                  <a:moveTo>
                    <a:pt x="324" y="376"/>
                  </a:moveTo>
                  <a:cubicBezTo>
                    <a:pt x="340" y="376"/>
                    <a:pt x="340" y="376"/>
                    <a:pt x="340" y="376"/>
                  </a:cubicBezTo>
                  <a:cubicBezTo>
                    <a:pt x="342" y="376"/>
                    <a:pt x="344" y="375"/>
                    <a:pt x="344" y="372"/>
                  </a:cubicBezTo>
                  <a:cubicBezTo>
                    <a:pt x="344" y="370"/>
                    <a:pt x="342" y="368"/>
                    <a:pt x="340" y="368"/>
                  </a:cubicBezTo>
                  <a:cubicBezTo>
                    <a:pt x="324" y="368"/>
                    <a:pt x="324" y="368"/>
                    <a:pt x="324" y="368"/>
                  </a:cubicBezTo>
                  <a:cubicBezTo>
                    <a:pt x="322" y="368"/>
                    <a:pt x="320" y="370"/>
                    <a:pt x="320" y="372"/>
                  </a:cubicBezTo>
                  <a:cubicBezTo>
                    <a:pt x="320" y="375"/>
                    <a:pt x="322" y="376"/>
                    <a:pt x="324" y="376"/>
                  </a:cubicBezTo>
                  <a:close/>
                  <a:moveTo>
                    <a:pt x="292" y="376"/>
                  </a:moveTo>
                  <a:cubicBezTo>
                    <a:pt x="308" y="376"/>
                    <a:pt x="308" y="376"/>
                    <a:pt x="308" y="376"/>
                  </a:cubicBezTo>
                  <a:cubicBezTo>
                    <a:pt x="310" y="376"/>
                    <a:pt x="312" y="375"/>
                    <a:pt x="312" y="372"/>
                  </a:cubicBezTo>
                  <a:cubicBezTo>
                    <a:pt x="312" y="370"/>
                    <a:pt x="310" y="368"/>
                    <a:pt x="308" y="368"/>
                  </a:cubicBezTo>
                  <a:cubicBezTo>
                    <a:pt x="292" y="368"/>
                    <a:pt x="292" y="368"/>
                    <a:pt x="292" y="368"/>
                  </a:cubicBezTo>
                  <a:cubicBezTo>
                    <a:pt x="290" y="368"/>
                    <a:pt x="288" y="370"/>
                    <a:pt x="288" y="372"/>
                  </a:cubicBezTo>
                  <a:cubicBezTo>
                    <a:pt x="288" y="375"/>
                    <a:pt x="290" y="376"/>
                    <a:pt x="292" y="376"/>
                  </a:cubicBezTo>
                  <a:close/>
                  <a:moveTo>
                    <a:pt x="260" y="376"/>
                  </a:moveTo>
                  <a:cubicBezTo>
                    <a:pt x="276" y="376"/>
                    <a:pt x="276" y="376"/>
                    <a:pt x="276" y="376"/>
                  </a:cubicBezTo>
                  <a:cubicBezTo>
                    <a:pt x="278" y="376"/>
                    <a:pt x="280" y="375"/>
                    <a:pt x="280" y="372"/>
                  </a:cubicBezTo>
                  <a:cubicBezTo>
                    <a:pt x="280" y="370"/>
                    <a:pt x="278" y="368"/>
                    <a:pt x="276" y="368"/>
                  </a:cubicBezTo>
                  <a:cubicBezTo>
                    <a:pt x="260" y="368"/>
                    <a:pt x="260" y="368"/>
                    <a:pt x="260" y="368"/>
                  </a:cubicBezTo>
                  <a:cubicBezTo>
                    <a:pt x="258" y="368"/>
                    <a:pt x="256" y="370"/>
                    <a:pt x="256" y="372"/>
                  </a:cubicBezTo>
                  <a:cubicBezTo>
                    <a:pt x="256" y="375"/>
                    <a:pt x="258" y="376"/>
                    <a:pt x="260" y="376"/>
                  </a:cubicBezTo>
                  <a:close/>
                  <a:moveTo>
                    <a:pt x="228" y="376"/>
                  </a:moveTo>
                  <a:cubicBezTo>
                    <a:pt x="244" y="376"/>
                    <a:pt x="244" y="376"/>
                    <a:pt x="244" y="376"/>
                  </a:cubicBezTo>
                  <a:cubicBezTo>
                    <a:pt x="246" y="376"/>
                    <a:pt x="248" y="375"/>
                    <a:pt x="248" y="372"/>
                  </a:cubicBezTo>
                  <a:cubicBezTo>
                    <a:pt x="248" y="370"/>
                    <a:pt x="246" y="368"/>
                    <a:pt x="244" y="368"/>
                  </a:cubicBezTo>
                  <a:cubicBezTo>
                    <a:pt x="228" y="368"/>
                    <a:pt x="228" y="368"/>
                    <a:pt x="228" y="368"/>
                  </a:cubicBezTo>
                  <a:cubicBezTo>
                    <a:pt x="226" y="368"/>
                    <a:pt x="224" y="370"/>
                    <a:pt x="224" y="372"/>
                  </a:cubicBezTo>
                  <a:cubicBezTo>
                    <a:pt x="224" y="375"/>
                    <a:pt x="226" y="376"/>
                    <a:pt x="228" y="376"/>
                  </a:cubicBezTo>
                  <a:close/>
                  <a:moveTo>
                    <a:pt x="196" y="376"/>
                  </a:moveTo>
                  <a:cubicBezTo>
                    <a:pt x="212" y="376"/>
                    <a:pt x="212" y="376"/>
                    <a:pt x="212" y="376"/>
                  </a:cubicBezTo>
                  <a:cubicBezTo>
                    <a:pt x="214" y="376"/>
                    <a:pt x="216" y="375"/>
                    <a:pt x="216" y="372"/>
                  </a:cubicBezTo>
                  <a:cubicBezTo>
                    <a:pt x="216" y="370"/>
                    <a:pt x="214" y="368"/>
                    <a:pt x="212" y="368"/>
                  </a:cubicBezTo>
                  <a:cubicBezTo>
                    <a:pt x="196" y="368"/>
                    <a:pt x="196" y="368"/>
                    <a:pt x="196" y="368"/>
                  </a:cubicBezTo>
                  <a:cubicBezTo>
                    <a:pt x="194" y="368"/>
                    <a:pt x="192" y="370"/>
                    <a:pt x="192" y="372"/>
                  </a:cubicBezTo>
                  <a:cubicBezTo>
                    <a:pt x="192" y="375"/>
                    <a:pt x="194" y="376"/>
                    <a:pt x="196" y="376"/>
                  </a:cubicBezTo>
                  <a:close/>
                  <a:moveTo>
                    <a:pt x="164" y="376"/>
                  </a:moveTo>
                  <a:cubicBezTo>
                    <a:pt x="180" y="376"/>
                    <a:pt x="180" y="376"/>
                    <a:pt x="180" y="376"/>
                  </a:cubicBezTo>
                  <a:cubicBezTo>
                    <a:pt x="182" y="376"/>
                    <a:pt x="184" y="375"/>
                    <a:pt x="184" y="372"/>
                  </a:cubicBezTo>
                  <a:cubicBezTo>
                    <a:pt x="184" y="370"/>
                    <a:pt x="182" y="368"/>
                    <a:pt x="180" y="368"/>
                  </a:cubicBezTo>
                  <a:cubicBezTo>
                    <a:pt x="164" y="368"/>
                    <a:pt x="164" y="368"/>
                    <a:pt x="164" y="368"/>
                  </a:cubicBezTo>
                  <a:cubicBezTo>
                    <a:pt x="162" y="368"/>
                    <a:pt x="160" y="370"/>
                    <a:pt x="160" y="372"/>
                  </a:cubicBezTo>
                  <a:cubicBezTo>
                    <a:pt x="160" y="375"/>
                    <a:pt x="162" y="376"/>
                    <a:pt x="164" y="376"/>
                  </a:cubicBezTo>
                  <a:close/>
                  <a:moveTo>
                    <a:pt x="132" y="376"/>
                  </a:moveTo>
                  <a:cubicBezTo>
                    <a:pt x="148" y="376"/>
                    <a:pt x="148" y="376"/>
                    <a:pt x="148" y="376"/>
                  </a:cubicBezTo>
                  <a:cubicBezTo>
                    <a:pt x="150" y="376"/>
                    <a:pt x="152" y="375"/>
                    <a:pt x="152" y="372"/>
                  </a:cubicBezTo>
                  <a:cubicBezTo>
                    <a:pt x="152" y="370"/>
                    <a:pt x="150" y="368"/>
                    <a:pt x="148" y="368"/>
                  </a:cubicBezTo>
                  <a:cubicBezTo>
                    <a:pt x="132" y="368"/>
                    <a:pt x="132" y="368"/>
                    <a:pt x="132" y="368"/>
                  </a:cubicBezTo>
                  <a:cubicBezTo>
                    <a:pt x="130" y="368"/>
                    <a:pt x="128" y="370"/>
                    <a:pt x="128" y="372"/>
                  </a:cubicBezTo>
                  <a:cubicBezTo>
                    <a:pt x="128" y="375"/>
                    <a:pt x="130" y="376"/>
                    <a:pt x="132" y="376"/>
                  </a:cubicBezTo>
                  <a:close/>
                  <a:moveTo>
                    <a:pt x="100" y="376"/>
                  </a:moveTo>
                  <a:cubicBezTo>
                    <a:pt x="116" y="376"/>
                    <a:pt x="116" y="376"/>
                    <a:pt x="116" y="376"/>
                  </a:cubicBezTo>
                  <a:cubicBezTo>
                    <a:pt x="118" y="376"/>
                    <a:pt x="120" y="375"/>
                    <a:pt x="120" y="372"/>
                  </a:cubicBezTo>
                  <a:cubicBezTo>
                    <a:pt x="120" y="370"/>
                    <a:pt x="118" y="368"/>
                    <a:pt x="116" y="368"/>
                  </a:cubicBezTo>
                  <a:cubicBezTo>
                    <a:pt x="100" y="368"/>
                    <a:pt x="100" y="368"/>
                    <a:pt x="100" y="368"/>
                  </a:cubicBezTo>
                  <a:cubicBezTo>
                    <a:pt x="98" y="368"/>
                    <a:pt x="96" y="370"/>
                    <a:pt x="96" y="372"/>
                  </a:cubicBezTo>
                  <a:cubicBezTo>
                    <a:pt x="96" y="375"/>
                    <a:pt x="98" y="376"/>
                    <a:pt x="100" y="376"/>
                  </a:cubicBezTo>
                  <a:close/>
                  <a:moveTo>
                    <a:pt x="68" y="376"/>
                  </a:moveTo>
                  <a:cubicBezTo>
                    <a:pt x="84" y="376"/>
                    <a:pt x="84" y="376"/>
                    <a:pt x="84" y="376"/>
                  </a:cubicBezTo>
                  <a:cubicBezTo>
                    <a:pt x="86" y="376"/>
                    <a:pt x="88" y="375"/>
                    <a:pt x="88" y="372"/>
                  </a:cubicBezTo>
                  <a:cubicBezTo>
                    <a:pt x="88" y="370"/>
                    <a:pt x="86" y="368"/>
                    <a:pt x="84" y="368"/>
                  </a:cubicBezTo>
                  <a:cubicBezTo>
                    <a:pt x="68" y="368"/>
                    <a:pt x="68" y="368"/>
                    <a:pt x="68" y="368"/>
                  </a:cubicBezTo>
                  <a:cubicBezTo>
                    <a:pt x="66" y="368"/>
                    <a:pt x="64" y="370"/>
                    <a:pt x="64" y="372"/>
                  </a:cubicBezTo>
                  <a:cubicBezTo>
                    <a:pt x="64" y="375"/>
                    <a:pt x="66" y="376"/>
                    <a:pt x="68" y="376"/>
                  </a:cubicBezTo>
                  <a:close/>
                  <a:moveTo>
                    <a:pt x="36" y="376"/>
                  </a:moveTo>
                  <a:cubicBezTo>
                    <a:pt x="52" y="376"/>
                    <a:pt x="52" y="376"/>
                    <a:pt x="52" y="376"/>
                  </a:cubicBezTo>
                  <a:cubicBezTo>
                    <a:pt x="54" y="376"/>
                    <a:pt x="56" y="375"/>
                    <a:pt x="56" y="372"/>
                  </a:cubicBezTo>
                  <a:cubicBezTo>
                    <a:pt x="56" y="370"/>
                    <a:pt x="54" y="368"/>
                    <a:pt x="52" y="368"/>
                  </a:cubicBezTo>
                  <a:cubicBezTo>
                    <a:pt x="36" y="368"/>
                    <a:pt x="36" y="368"/>
                    <a:pt x="36" y="368"/>
                  </a:cubicBezTo>
                  <a:cubicBezTo>
                    <a:pt x="34" y="368"/>
                    <a:pt x="32" y="370"/>
                    <a:pt x="32" y="372"/>
                  </a:cubicBezTo>
                  <a:cubicBezTo>
                    <a:pt x="32" y="375"/>
                    <a:pt x="34" y="376"/>
                    <a:pt x="36" y="376"/>
                  </a:cubicBezTo>
                  <a:close/>
                  <a:moveTo>
                    <a:pt x="4" y="376"/>
                  </a:moveTo>
                  <a:cubicBezTo>
                    <a:pt x="20" y="376"/>
                    <a:pt x="20" y="376"/>
                    <a:pt x="20" y="376"/>
                  </a:cubicBezTo>
                  <a:cubicBezTo>
                    <a:pt x="22" y="376"/>
                    <a:pt x="24" y="375"/>
                    <a:pt x="24" y="372"/>
                  </a:cubicBezTo>
                  <a:cubicBezTo>
                    <a:pt x="24" y="370"/>
                    <a:pt x="22" y="368"/>
                    <a:pt x="20" y="368"/>
                  </a:cubicBezTo>
                  <a:cubicBezTo>
                    <a:pt x="4" y="368"/>
                    <a:pt x="4" y="368"/>
                    <a:pt x="4" y="368"/>
                  </a:cubicBezTo>
                  <a:cubicBezTo>
                    <a:pt x="2" y="368"/>
                    <a:pt x="0" y="370"/>
                    <a:pt x="0" y="372"/>
                  </a:cubicBezTo>
                  <a:cubicBezTo>
                    <a:pt x="0" y="375"/>
                    <a:pt x="2" y="376"/>
                    <a:pt x="4" y="37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4"/>
            <p:cNvSpPr>
              <a:spLocks/>
            </p:cNvSpPr>
            <p:nvPr/>
          </p:nvSpPr>
          <p:spPr bwMode="auto">
            <a:xfrm>
              <a:off x="5359403" y="4027673"/>
              <a:ext cx="742950" cy="433388"/>
            </a:xfrm>
            <a:custGeom>
              <a:avLst/>
              <a:gdLst>
                <a:gd name="T0" fmla="*/ 100 w 198"/>
                <a:gd name="T1" fmla="*/ 3 h 115"/>
                <a:gd name="T2" fmla="*/ 100 w 198"/>
                <a:gd name="T3" fmla="*/ 0 h 115"/>
                <a:gd name="T4" fmla="*/ 99 w 198"/>
                <a:gd name="T5" fmla="*/ 0 h 115"/>
                <a:gd name="T6" fmla="*/ 98 w 198"/>
                <a:gd name="T7" fmla="*/ 0 h 115"/>
                <a:gd name="T8" fmla="*/ 98 w 198"/>
                <a:gd name="T9" fmla="*/ 0 h 115"/>
                <a:gd name="T10" fmla="*/ 31 w 198"/>
                <a:gd name="T11" fmla="*/ 28 h 115"/>
                <a:gd name="T12" fmla="*/ 1 w 198"/>
                <a:gd name="T13" fmla="*/ 55 h 115"/>
                <a:gd name="T14" fmla="*/ 1 w 198"/>
                <a:gd name="T15" fmla="*/ 60 h 115"/>
                <a:gd name="T16" fmla="*/ 31 w 198"/>
                <a:gd name="T17" fmla="*/ 87 h 115"/>
                <a:gd name="T18" fmla="*/ 98 w 198"/>
                <a:gd name="T19" fmla="*/ 115 h 115"/>
                <a:gd name="T20" fmla="*/ 98 w 198"/>
                <a:gd name="T21" fmla="*/ 115 h 115"/>
                <a:gd name="T22" fmla="*/ 99 w 198"/>
                <a:gd name="T23" fmla="*/ 115 h 115"/>
                <a:gd name="T24" fmla="*/ 100 w 198"/>
                <a:gd name="T25" fmla="*/ 115 h 115"/>
                <a:gd name="T26" fmla="*/ 100 w 198"/>
                <a:gd name="T27" fmla="*/ 115 h 115"/>
                <a:gd name="T28" fmla="*/ 167 w 198"/>
                <a:gd name="T29" fmla="*/ 87 h 115"/>
                <a:gd name="T30" fmla="*/ 197 w 198"/>
                <a:gd name="T31" fmla="*/ 60 h 115"/>
                <a:gd name="T32" fmla="*/ 197 w 198"/>
                <a:gd name="T33" fmla="*/ 55 h 115"/>
                <a:gd name="T34" fmla="*/ 167 w 198"/>
                <a:gd name="T35" fmla="*/ 28 h 115"/>
                <a:gd name="T36" fmla="*/ 100 w 198"/>
                <a:gd name="T37" fmla="*/ 0 h 115"/>
                <a:gd name="T38" fmla="*/ 100 w 198"/>
                <a:gd name="T39" fmla="*/ 0 h 115"/>
                <a:gd name="T40" fmla="*/ 100 w 198"/>
                <a:gd name="T41" fmla="*/ 3 h 115"/>
                <a:gd name="T42" fmla="*/ 100 w 198"/>
                <a:gd name="T43" fmla="*/ 7 h 115"/>
                <a:gd name="T44" fmla="*/ 162 w 198"/>
                <a:gd name="T45" fmla="*/ 33 h 115"/>
                <a:gd name="T46" fmla="*/ 183 w 198"/>
                <a:gd name="T47" fmla="*/ 51 h 115"/>
                <a:gd name="T48" fmla="*/ 189 w 198"/>
                <a:gd name="T49" fmla="*/ 57 h 115"/>
                <a:gd name="T50" fmla="*/ 191 w 198"/>
                <a:gd name="T51" fmla="*/ 59 h 115"/>
                <a:gd name="T52" fmla="*/ 191 w 198"/>
                <a:gd name="T53" fmla="*/ 60 h 115"/>
                <a:gd name="T54" fmla="*/ 191 w 198"/>
                <a:gd name="T55" fmla="*/ 60 h 115"/>
                <a:gd name="T56" fmla="*/ 194 w 198"/>
                <a:gd name="T57" fmla="*/ 57 h 115"/>
                <a:gd name="T58" fmla="*/ 191 w 198"/>
                <a:gd name="T59" fmla="*/ 55 h 115"/>
                <a:gd name="T60" fmla="*/ 191 w 198"/>
                <a:gd name="T61" fmla="*/ 55 h 115"/>
                <a:gd name="T62" fmla="*/ 161 w 198"/>
                <a:gd name="T63" fmla="*/ 83 h 115"/>
                <a:gd name="T64" fmla="*/ 100 w 198"/>
                <a:gd name="T65" fmla="*/ 108 h 115"/>
                <a:gd name="T66" fmla="*/ 100 w 198"/>
                <a:gd name="T67" fmla="*/ 111 h 115"/>
                <a:gd name="T68" fmla="*/ 100 w 198"/>
                <a:gd name="T69" fmla="*/ 108 h 115"/>
                <a:gd name="T70" fmla="*/ 99 w 198"/>
                <a:gd name="T71" fmla="*/ 108 h 115"/>
                <a:gd name="T72" fmla="*/ 99 w 198"/>
                <a:gd name="T73" fmla="*/ 108 h 115"/>
                <a:gd name="T74" fmla="*/ 98 w 198"/>
                <a:gd name="T75" fmla="*/ 108 h 115"/>
                <a:gd name="T76" fmla="*/ 98 w 198"/>
                <a:gd name="T77" fmla="*/ 111 h 115"/>
                <a:gd name="T78" fmla="*/ 98 w 198"/>
                <a:gd name="T79" fmla="*/ 108 h 115"/>
                <a:gd name="T80" fmla="*/ 35 w 198"/>
                <a:gd name="T81" fmla="*/ 82 h 115"/>
                <a:gd name="T82" fmla="*/ 14 w 198"/>
                <a:gd name="T83" fmla="*/ 63 h 115"/>
                <a:gd name="T84" fmla="*/ 9 w 198"/>
                <a:gd name="T85" fmla="*/ 57 h 115"/>
                <a:gd name="T86" fmla="*/ 7 w 198"/>
                <a:gd name="T87" fmla="*/ 56 h 115"/>
                <a:gd name="T88" fmla="*/ 7 w 198"/>
                <a:gd name="T89" fmla="*/ 55 h 115"/>
                <a:gd name="T90" fmla="*/ 7 w 198"/>
                <a:gd name="T91" fmla="*/ 55 h 115"/>
                <a:gd name="T92" fmla="*/ 4 w 198"/>
                <a:gd name="T93" fmla="*/ 57 h 115"/>
                <a:gd name="T94" fmla="*/ 7 w 198"/>
                <a:gd name="T95" fmla="*/ 60 h 115"/>
                <a:gd name="T96" fmla="*/ 7 w 198"/>
                <a:gd name="T97" fmla="*/ 60 h 115"/>
                <a:gd name="T98" fmla="*/ 37 w 198"/>
                <a:gd name="T99" fmla="*/ 32 h 115"/>
                <a:gd name="T100" fmla="*/ 98 w 198"/>
                <a:gd name="T101" fmla="*/ 7 h 115"/>
                <a:gd name="T102" fmla="*/ 98 w 198"/>
                <a:gd name="T103" fmla="*/ 3 h 115"/>
                <a:gd name="T104" fmla="*/ 98 w 198"/>
                <a:gd name="T105" fmla="*/ 7 h 115"/>
                <a:gd name="T106" fmla="*/ 99 w 198"/>
                <a:gd name="T107" fmla="*/ 7 h 115"/>
                <a:gd name="T108" fmla="*/ 99 w 198"/>
                <a:gd name="T109" fmla="*/ 7 h 115"/>
                <a:gd name="T110" fmla="*/ 100 w 198"/>
                <a:gd name="T111" fmla="*/ 7 h 115"/>
                <a:gd name="T112" fmla="*/ 100 w 198"/>
                <a:gd name="T113" fmla="*/ 3 h 115"/>
                <a:gd name="T114" fmla="*/ 100 w 198"/>
                <a:gd name="T115" fmla="*/ 7 h 115"/>
                <a:gd name="T116" fmla="*/ 100 w 198"/>
                <a:gd name="T117"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15">
                  <a:moveTo>
                    <a:pt x="100" y="3"/>
                  </a:moveTo>
                  <a:cubicBezTo>
                    <a:pt x="100" y="0"/>
                    <a:pt x="100" y="0"/>
                    <a:pt x="100" y="0"/>
                  </a:cubicBezTo>
                  <a:cubicBezTo>
                    <a:pt x="99" y="0"/>
                    <a:pt x="99" y="0"/>
                    <a:pt x="99" y="0"/>
                  </a:cubicBezTo>
                  <a:cubicBezTo>
                    <a:pt x="98" y="0"/>
                    <a:pt x="98" y="0"/>
                    <a:pt x="98" y="0"/>
                  </a:cubicBezTo>
                  <a:cubicBezTo>
                    <a:pt x="98" y="0"/>
                    <a:pt x="98" y="0"/>
                    <a:pt x="98" y="0"/>
                  </a:cubicBezTo>
                  <a:cubicBezTo>
                    <a:pt x="73" y="0"/>
                    <a:pt x="49" y="14"/>
                    <a:pt x="31" y="28"/>
                  </a:cubicBezTo>
                  <a:cubicBezTo>
                    <a:pt x="13" y="41"/>
                    <a:pt x="1" y="55"/>
                    <a:pt x="1" y="55"/>
                  </a:cubicBezTo>
                  <a:cubicBezTo>
                    <a:pt x="0" y="56"/>
                    <a:pt x="0" y="58"/>
                    <a:pt x="1" y="60"/>
                  </a:cubicBezTo>
                  <a:cubicBezTo>
                    <a:pt x="1" y="60"/>
                    <a:pt x="13" y="73"/>
                    <a:pt x="31" y="87"/>
                  </a:cubicBezTo>
                  <a:cubicBezTo>
                    <a:pt x="49" y="101"/>
                    <a:pt x="73" y="115"/>
                    <a:pt x="98" y="115"/>
                  </a:cubicBezTo>
                  <a:cubicBezTo>
                    <a:pt x="98" y="115"/>
                    <a:pt x="98" y="115"/>
                    <a:pt x="98" y="115"/>
                  </a:cubicBezTo>
                  <a:cubicBezTo>
                    <a:pt x="99" y="115"/>
                    <a:pt x="99" y="115"/>
                    <a:pt x="99" y="115"/>
                  </a:cubicBezTo>
                  <a:cubicBezTo>
                    <a:pt x="100" y="115"/>
                    <a:pt x="100" y="115"/>
                    <a:pt x="100" y="115"/>
                  </a:cubicBezTo>
                  <a:cubicBezTo>
                    <a:pt x="100" y="115"/>
                    <a:pt x="100" y="115"/>
                    <a:pt x="100" y="115"/>
                  </a:cubicBezTo>
                  <a:cubicBezTo>
                    <a:pt x="125" y="115"/>
                    <a:pt x="149" y="101"/>
                    <a:pt x="167" y="87"/>
                  </a:cubicBezTo>
                  <a:cubicBezTo>
                    <a:pt x="185" y="73"/>
                    <a:pt x="196" y="60"/>
                    <a:pt x="197" y="60"/>
                  </a:cubicBezTo>
                  <a:cubicBezTo>
                    <a:pt x="198" y="58"/>
                    <a:pt x="198" y="56"/>
                    <a:pt x="197" y="55"/>
                  </a:cubicBezTo>
                  <a:cubicBezTo>
                    <a:pt x="196" y="55"/>
                    <a:pt x="185" y="41"/>
                    <a:pt x="167" y="28"/>
                  </a:cubicBezTo>
                  <a:cubicBezTo>
                    <a:pt x="149" y="14"/>
                    <a:pt x="125" y="0"/>
                    <a:pt x="100" y="0"/>
                  </a:cubicBezTo>
                  <a:cubicBezTo>
                    <a:pt x="100" y="0"/>
                    <a:pt x="100" y="0"/>
                    <a:pt x="100" y="0"/>
                  </a:cubicBezTo>
                  <a:cubicBezTo>
                    <a:pt x="100" y="3"/>
                    <a:pt x="100" y="3"/>
                    <a:pt x="100" y="3"/>
                  </a:cubicBezTo>
                  <a:cubicBezTo>
                    <a:pt x="100" y="7"/>
                    <a:pt x="100" y="7"/>
                    <a:pt x="100" y="7"/>
                  </a:cubicBezTo>
                  <a:cubicBezTo>
                    <a:pt x="122" y="7"/>
                    <a:pt x="145" y="20"/>
                    <a:pt x="162" y="33"/>
                  </a:cubicBezTo>
                  <a:cubicBezTo>
                    <a:pt x="171" y="40"/>
                    <a:pt x="178" y="47"/>
                    <a:pt x="183" y="51"/>
                  </a:cubicBezTo>
                  <a:cubicBezTo>
                    <a:pt x="186" y="54"/>
                    <a:pt x="188" y="56"/>
                    <a:pt x="189" y="57"/>
                  </a:cubicBezTo>
                  <a:cubicBezTo>
                    <a:pt x="190" y="58"/>
                    <a:pt x="190" y="59"/>
                    <a:pt x="191" y="59"/>
                  </a:cubicBezTo>
                  <a:cubicBezTo>
                    <a:pt x="191" y="60"/>
                    <a:pt x="191" y="60"/>
                    <a:pt x="191" y="60"/>
                  </a:cubicBezTo>
                  <a:cubicBezTo>
                    <a:pt x="191" y="60"/>
                    <a:pt x="191" y="60"/>
                    <a:pt x="191" y="60"/>
                  </a:cubicBezTo>
                  <a:cubicBezTo>
                    <a:pt x="194" y="57"/>
                    <a:pt x="194" y="57"/>
                    <a:pt x="194" y="57"/>
                  </a:cubicBezTo>
                  <a:cubicBezTo>
                    <a:pt x="191" y="55"/>
                    <a:pt x="191" y="55"/>
                    <a:pt x="191" y="55"/>
                  </a:cubicBezTo>
                  <a:cubicBezTo>
                    <a:pt x="191" y="55"/>
                    <a:pt x="191" y="55"/>
                    <a:pt x="191" y="55"/>
                  </a:cubicBezTo>
                  <a:cubicBezTo>
                    <a:pt x="190" y="57"/>
                    <a:pt x="178" y="70"/>
                    <a:pt x="161" y="83"/>
                  </a:cubicBezTo>
                  <a:cubicBezTo>
                    <a:pt x="144" y="96"/>
                    <a:pt x="121" y="108"/>
                    <a:pt x="100" y="108"/>
                  </a:cubicBezTo>
                  <a:cubicBezTo>
                    <a:pt x="100" y="111"/>
                    <a:pt x="100" y="111"/>
                    <a:pt x="100" y="111"/>
                  </a:cubicBezTo>
                  <a:cubicBezTo>
                    <a:pt x="100" y="108"/>
                    <a:pt x="100" y="108"/>
                    <a:pt x="100" y="108"/>
                  </a:cubicBezTo>
                  <a:cubicBezTo>
                    <a:pt x="99" y="108"/>
                    <a:pt x="99" y="108"/>
                    <a:pt x="99" y="108"/>
                  </a:cubicBezTo>
                  <a:cubicBezTo>
                    <a:pt x="99" y="108"/>
                    <a:pt x="99" y="108"/>
                    <a:pt x="99" y="108"/>
                  </a:cubicBezTo>
                  <a:cubicBezTo>
                    <a:pt x="98" y="108"/>
                    <a:pt x="98" y="108"/>
                    <a:pt x="98" y="108"/>
                  </a:cubicBezTo>
                  <a:cubicBezTo>
                    <a:pt x="98" y="111"/>
                    <a:pt x="98" y="111"/>
                    <a:pt x="98" y="111"/>
                  </a:cubicBezTo>
                  <a:cubicBezTo>
                    <a:pt x="98" y="108"/>
                    <a:pt x="98" y="108"/>
                    <a:pt x="98" y="108"/>
                  </a:cubicBezTo>
                  <a:cubicBezTo>
                    <a:pt x="76" y="108"/>
                    <a:pt x="53" y="95"/>
                    <a:pt x="35" y="82"/>
                  </a:cubicBezTo>
                  <a:cubicBezTo>
                    <a:pt x="27" y="75"/>
                    <a:pt x="19" y="68"/>
                    <a:pt x="14" y="63"/>
                  </a:cubicBezTo>
                  <a:cubicBezTo>
                    <a:pt x="12" y="61"/>
                    <a:pt x="10" y="59"/>
                    <a:pt x="9" y="57"/>
                  </a:cubicBezTo>
                  <a:cubicBezTo>
                    <a:pt x="8" y="57"/>
                    <a:pt x="7" y="56"/>
                    <a:pt x="7" y="56"/>
                  </a:cubicBezTo>
                  <a:cubicBezTo>
                    <a:pt x="7" y="55"/>
                    <a:pt x="7" y="55"/>
                    <a:pt x="7" y="55"/>
                  </a:cubicBezTo>
                  <a:cubicBezTo>
                    <a:pt x="7" y="55"/>
                    <a:pt x="7" y="55"/>
                    <a:pt x="7" y="55"/>
                  </a:cubicBezTo>
                  <a:cubicBezTo>
                    <a:pt x="4" y="57"/>
                    <a:pt x="4" y="57"/>
                    <a:pt x="4" y="57"/>
                  </a:cubicBezTo>
                  <a:cubicBezTo>
                    <a:pt x="7" y="60"/>
                    <a:pt x="7" y="60"/>
                    <a:pt x="7" y="60"/>
                  </a:cubicBezTo>
                  <a:cubicBezTo>
                    <a:pt x="7" y="60"/>
                    <a:pt x="7" y="60"/>
                    <a:pt x="7" y="60"/>
                  </a:cubicBezTo>
                  <a:cubicBezTo>
                    <a:pt x="8" y="58"/>
                    <a:pt x="20" y="45"/>
                    <a:pt x="37" y="32"/>
                  </a:cubicBezTo>
                  <a:cubicBezTo>
                    <a:pt x="54" y="19"/>
                    <a:pt x="76" y="7"/>
                    <a:pt x="98" y="7"/>
                  </a:cubicBezTo>
                  <a:cubicBezTo>
                    <a:pt x="98" y="3"/>
                    <a:pt x="98" y="3"/>
                    <a:pt x="98" y="3"/>
                  </a:cubicBezTo>
                  <a:cubicBezTo>
                    <a:pt x="98" y="7"/>
                    <a:pt x="98" y="7"/>
                    <a:pt x="98" y="7"/>
                  </a:cubicBezTo>
                  <a:cubicBezTo>
                    <a:pt x="99" y="7"/>
                    <a:pt x="99" y="7"/>
                    <a:pt x="99" y="7"/>
                  </a:cubicBezTo>
                  <a:cubicBezTo>
                    <a:pt x="99" y="7"/>
                    <a:pt x="99" y="7"/>
                    <a:pt x="99" y="7"/>
                  </a:cubicBezTo>
                  <a:cubicBezTo>
                    <a:pt x="100" y="7"/>
                    <a:pt x="100" y="7"/>
                    <a:pt x="100" y="7"/>
                  </a:cubicBezTo>
                  <a:cubicBezTo>
                    <a:pt x="100" y="3"/>
                    <a:pt x="100" y="3"/>
                    <a:pt x="100" y="3"/>
                  </a:cubicBezTo>
                  <a:cubicBezTo>
                    <a:pt x="100" y="7"/>
                    <a:pt x="100" y="7"/>
                    <a:pt x="100" y="7"/>
                  </a:cubicBezTo>
                  <a:lnTo>
                    <a:pt x="100" y="3"/>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5"/>
            <p:cNvSpPr>
              <a:spLocks/>
            </p:cNvSpPr>
            <p:nvPr/>
          </p:nvSpPr>
          <p:spPr bwMode="auto">
            <a:xfrm>
              <a:off x="5588003" y="4099110"/>
              <a:ext cx="285750" cy="285750"/>
            </a:xfrm>
            <a:custGeom>
              <a:avLst/>
              <a:gdLst>
                <a:gd name="T0" fmla="*/ 38 w 76"/>
                <a:gd name="T1" fmla="*/ 0 h 76"/>
                <a:gd name="T2" fmla="*/ 14 w 76"/>
                <a:gd name="T3" fmla="*/ 9 h 76"/>
                <a:gd name="T4" fmla="*/ 20 w 76"/>
                <a:gd name="T5" fmla="*/ 22 h 76"/>
                <a:gd name="T6" fmla="*/ 4 w 76"/>
                <a:gd name="T7" fmla="*/ 38 h 76"/>
                <a:gd name="T8" fmla="*/ 0 w 76"/>
                <a:gd name="T9" fmla="*/ 37 h 76"/>
                <a:gd name="T10" fmla="*/ 0 w 76"/>
                <a:gd name="T11" fmla="*/ 38 h 76"/>
                <a:gd name="T12" fmla="*/ 38 w 76"/>
                <a:gd name="T13" fmla="*/ 76 h 76"/>
                <a:gd name="T14" fmla="*/ 76 w 76"/>
                <a:gd name="T15" fmla="*/ 38 h 76"/>
                <a:gd name="T16" fmla="*/ 38 w 7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6">
                  <a:moveTo>
                    <a:pt x="38" y="0"/>
                  </a:moveTo>
                  <a:cubicBezTo>
                    <a:pt x="29" y="0"/>
                    <a:pt x="20" y="4"/>
                    <a:pt x="14" y="9"/>
                  </a:cubicBezTo>
                  <a:cubicBezTo>
                    <a:pt x="18" y="12"/>
                    <a:pt x="20" y="17"/>
                    <a:pt x="20" y="22"/>
                  </a:cubicBezTo>
                  <a:cubicBezTo>
                    <a:pt x="20" y="31"/>
                    <a:pt x="13" y="38"/>
                    <a:pt x="4" y="38"/>
                  </a:cubicBezTo>
                  <a:cubicBezTo>
                    <a:pt x="3" y="38"/>
                    <a:pt x="1" y="38"/>
                    <a:pt x="0" y="37"/>
                  </a:cubicBezTo>
                  <a:cubicBezTo>
                    <a:pt x="0" y="38"/>
                    <a:pt x="0" y="38"/>
                    <a:pt x="0" y="38"/>
                  </a:cubicBezTo>
                  <a:cubicBezTo>
                    <a:pt x="0" y="59"/>
                    <a:pt x="17" y="76"/>
                    <a:pt x="38" y="76"/>
                  </a:cubicBezTo>
                  <a:cubicBezTo>
                    <a:pt x="59" y="76"/>
                    <a:pt x="76" y="59"/>
                    <a:pt x="76" y="38"/>
                  </a:cubicBezTo>
                  <a:cubicBezTo>
                    <a:pt x="76" y="17"/>
                    <a:pt x="59" y="0"/>
                    <a:pt x="3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6"/>
            <p:cNvSpPr>
              <a:spLocks/>
            </p:cNvSpPr>
            <p:nvPr/>
          </p:nvSpPr>
          <p:spPr bwMode="auto">
            <a:xfrm>
              <a:off x="5572128" y="4084823"/>
              <a:ext cx="315913" cy="315913"/>
            </a:xfrm>
            <a:custGeom>
              <a:avLst/>
              <a:gdLst>
                <a:gd name="T0" fmla="*/ 42 w 84"/>
                <a:gd name="T1" fmla="*/ 4 h 84"/>
                <a:gd name="T2" fmla="*/ 42 w 84"/>
                <a:gd name="T3" fmla="*/ 0 h 84"/>
                <a:gd name="T4" fmla="*/ 15 w 84"/>
                <a:gd name="T5" fmla="*/ 10 h 84"/>
                <a:gd name="T6" fmla="*/ 14 w 84"/>
                <a:gd name="T7" fmla="*/ 13 h 84"/>
                <a:gd name="T8" fmla="*/ 15 w 84"/>
                <a:gd name="T9" fmla="*/ 16 h 84"/>
                <a:gd name="T10" fmla="*/ 20 w 84"/>
                <a:gd name="T11" fmla="*/ 26 h 84"/>
                <a:gd name="T12" fmla="*/ 8 w 84"/>
                <a:gd name="T13" fmla="*/ 38 h 84"/>
                <a:gd name="T14" fmla="*/ 5 w 84"/>
                <a:gd name="T15" fmla="*/ 37 h 84"/>
                <a:gd name="T16" fmla="*/ 2 w 84"/>
                <a:gd name="T17" fmla="*/ 38 h 84"/>
                <a:gd name="T18" fmla="*/ 0 w 84"/>
                <a:gd name="T19" fmla="*/ 41 h 84"/>
                <a:gd name="T20" fmla="*/ 0 w 84"/>
                <a:gd name="T21" fmla="*/ 42 h 84"/>
                <a:gd name="T22" fmla="*/ 42 w 84"/>
                <a:gd name="T23" fmla="*/ 84 h 84"/>
                <a:gd name="T24" fmla="*/ 84 w 84"/>
                <a:gd name="T25" fmla="*/ 42 h 84"/>
                <a:gd name="T26" fmla="*/ 42 w 84"/>
                <a:gd name="T27" fmla="*/ 0 h 84"/>
                <a:gd name="T28" fmla="*/ 42 w 84"/>
                <a:gd name="T29" fmla="*/ 4 h 84"/>
                <a:gd name="T30" fmla="*/ 42 w 84"/>
                <a:gd name="T31" fmla="*/ 8 h 84"/>
                <a:gd name="T32" fmla="*/ 66 w 84"/>
                <a:gd name="T33" fmla="*/ 18 h 84"/>
                <a:gd name="T34" fmla="*/ 76 w 84"/>
                <a:gd name="T35" fmla="*/ 42 h 84"/>
                <a:gd name="T36" fmla="*/ 66 w 84"/>
                <a:gd name="T37" fmla="*/ 66 h 84"/>
                <a:gd name="T38" fmla="*/ 42 w 84"/>
                <a:gd name="T39" fmla="*/ 76 h 84"/>
                <a:gd name="T40" fmla="*/ 18 w 84"/>
                <a:gd name="T41" fmla="*/ 66 h 84"/>
                <a:gd name="T42" fmla="*/ 8 w 84"/>
                <a:gd name="T43" fmla="*/ 42 h 84"/>
                <a:gd name="T44" fmla="*/ 8 w 84"/>
                <a:gd name="T45" fmla="*/ 41 h 84"/>
                <a:gd name="T46" fmla="*/ 4 w 84"/>
                <a:gd name="T47" fmla="*/ 41 h 84"/>
                <a:gd name="T48" fmla="*/ 3 w 84"/>
                <a:gd name="T49" fmla="*/ 45 h 84"/>
                <a:gd name="T50" fmla="*/ 8 w 84"/>
                <a:gd name="T51" fmla="*/ 46 h 84"/>
                <a:gd name="T52" fmla="*/ 28 w 84"/>
                <a:gd name="T53" fmla="*/ 26 h 84"/>
                <a:gd name="T54" fmla="*/ 20 w 84"/>
                <a:gd name="T55" fmla="*/ 10 h 84"/>
                <a:gd name="T56" fmla="*/ 18 w 84"/>
                <a:gd name="T57" fmla="*/ 13 h 84"/>
                <a:gd name="T58" fmla="*/ 20 w 84"/>
                <a:gd name="T59" fmla="*/ 16 h 84"/>
                <a:gd name="T60" fmla="*/ 42 w 84"/>
                <a:gd name="T61" fmla="*/ 8 h 84"/>
                <a:gd name="T62" fmla="*/ 42 w 84"/>
                <a:gd name="T63"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4">
                  <a:moveTo>
                    <a:pt x="42" y="4"/>
                  </a:moveTo>
                  <a:cubicBezTo>
                    <a:pt x="42" y="0"/>
                    <a:pt x="42" y="0"/>
                    <a:pt x="42" y="0"/>
                  </a:cubicBezTo>
                  <a:cubicBezTo>
                    <a:pt x="32" y="0"/>
                    <a:pt x="22" y="4"/>
                    <a:pt x="15" y="10"/>
                  </a:cubicBezTo>
                  <a:cubicBezTo>
                    <a:pt x="14" y="11"/>
                    <a:pt x="14" y="12"/>
                    <a:pt x="14" y="13"/>
                  </a:cubicBezTo>
                  <a:cubicBezTo>
                    <a:pt x="14" y="14"/>
                    <a:pt x="14" y="15"/>
                    <a:pt x="15" y="16"/>
                  </a:cubicBezTo>
                  <a:cubicBezTo>
                    <a:pt x="18" y="18"/>
                    <a:pt x="20" y="22"/>
                    <a:pt x="20" y="26"/>
                  </a:cubicBezTo>
                  <a:cubicBezTo>
                    <a:pt x="20" y="32"/>
                    <a:pt x="15" y="38"/>
                    <a:pt x="8" y="38"/>
                  </a:cubicBezTo>
                  <a:cubicBezTo>
                    <a:pt x="7" y="38"/>
                    <a:pt x="6" y="38"/>
                    <a:pt x="5" y="37"/>
                  </a:cubicBezTo>
                  <a:cubicBezTo>
                    <a:pt x="4" y="37"/>
                    <a:pt x="3" y="37"/>
                    <a:pt x="2" y="38"/>
                  </a:cubicBezTo>
                  <a:cubicBezTo>
                    <a:pt x="1" y="39"/>
                    <a:pt x="0" y="40"/>
                    <a:pt x="0" y="41"/>
                  </a:cubicBezTo>
                  <a:cubicBezTo>
                    <a:pt x="0" y="41"/>
                    <a:pt x="0" y="42"/>
                    <a:pt x="0" y="42"/>
                  </a:cubicBezTo>
                  <a:cubicBezTo>
                    <a:pt x="0" y="66"/>
                    <a:pt x="19" y="84"/>
                    <a:pt x="42" y="84"/>
                  </a:cubicBezTo>
                  <a:cubicBezTo>
                    <a:pt x="65" y="84"/>
                    <a:pt x="84" y="66"/>
                    <a:pt x="84" y="42"/>
                  </a:cubicBezTo>
                  <a:cubicBezTo>
                    <a:pt x="84" y="19"/>
                    <a:pt x="65" y="0"/>
                    <a:pt x="42" y="0"/>
                  </a:cubicBezTo>
                  <a:cubicBezTo>
                    <a:pt x="42" y="4"/>
                    <a:pt x="42" y="4"/>
                    <a:pt x="42" y="4"/>
                  </a:cubicBezTo>
                  <a:cubicBezTo>
                    <a:pt x="42" y="8"/>
                    <a:pt x="42" y="8"/>
                    <a:pt x="42" y="8"/>
                  </a:cubicBezTo>
                  <a:cubicBezTo>
                    <a:pt x="51" y="8"/>
                    <a:pt x="60" y="12"/>
                    <a:pt x="66" y="18"/>
                  </a:cubicBezTo>
                  <a:cubicBezTo>
                    <a:pt x="72" y="24"/>
                    <a:pt x="76" y="33"/>
                    <a:pt x="76" y="42"/>
                  </a:cubicBezTo>
                  <a:cubicBezTo>
                    <a:pt x="76" y="52"/>
                    <a:pt x="72" y="60"/>
                    <a:pt x="66" y="66"/>
                  </a:cubicBezTo>
                  <a:cubicBezTo>
                    <a:pt x="60" y="73"/>
                    <a:pt x="51" y="76"/>
                    <a:pt x="42" y="76"/>
                  </a:cubicBezTo>
                  <a:cubicBezTo>
                    <a:pt x="32" y="76"/>
                    <a:pt x="24" y="73"/>
                    <a:pt x="18" y="66"/>
                  </a:cubicBezTo>
                  <a:cubicBezTo>
                    <a:pt x="12" y="60"/>
                    <a:pt x="8" y="52"/>
                    <a:pt x="8" y="42"/>
                  </a:cubicBezTo>
                  <a:cubicBezTo>
                    <a:pt x="8" y="42"/>
                    <a:pt x="8" y="42"/>
                    <a:pt x="8" y="41"/>
                  </a:cubicBezTo>
                  <a:cubicBezTo>
                    <a:pt x="4" y="41"/>
                    <a:pt x="4" y="41"/>
                    <a:pt x="4" y="41"/>
                  </a:cubicBezTo>
                  <a:cubicBezTo>
                    <a:pt x="3" y="45"/>
                    <a:pt x="3" y="45"/>
                    <a:pt x="3" y="45"/>
                  </a:cubicBezTo>
                  <a:cubicBezTo>
                    <a:pt x="4" y="45"/>
                    <a:pt x="6" y="46"/>
                    <a:pt x="8" y="46"/>
                  </a:cubicBezTo>
                  <a:cubicBezTo>
                    <a:pt x="19" y="46"/>
                    <a:pt x="28" y="37"/>
                    <a:pt x="28" y="26"/>
                  </a:cubicBezTo>
                  <a:cubicBezTo>
                    <a:pt x="28" y="19"/>
                    <a:pt x="25" y="13"/>
                    <a:pt x="20" y="10"/>
                  </a:cubicBezTo>
                  <a:cubicBezTo>
                    <a:pt x="18" y="13"/>
                    <a:pt x="18" y="13"/>
                    <a:pt x="18" y="13"/>
                  </a:cubicBezTo>
                  <a:cubicBezTo>
                    <a:pt x="20" y="16"/>
                    <a:pt x="20" y="16"/>
                    <a:pt x="20" y="16"/>
                  </a:cubicBezTo>
                  <a:cubicBezTo>
                    <a:pt x="26" y="11"/>
                    <a:pt x="34" y="8"/>
                    <a:pt x="42" y="8"/>
                  </a:cubicBezTo>
                  <a:lnTo>
                    <a:pt x="42"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27"/>
            <p:cNvSpPr>
              <a:spLocks/>
            </p:cNvSpPr>
            <p:nvPr/>
          </p:nvSpPr>
          <p:spPr bwMode="auto">
            <a:xfrm>
              <a:off x="5715003" y="3884798"/>
              <a:ext cx="26988" cy="93663"/>
            </a:xfrm>
            <a:custGeom>
              <a:avLst/>
              <a:gdLst>
                <a:gd name="T0" fmla="*/ 7 w 7"/>
                <a:gd name="T1" fmla="*/ 22 h 25"/>
                <a:gd name="T2" fmla="*/ 7 w 7"/>
                <a:gd name="T3" fmla="*/ 3 h 25"/>
                <a:gd name="T4" fmla="*/ 4 w 7"/>
                <a:gd name="T5" fmla="*/ 0 h 25"/>
                <a:gd name="T6" fmla="*/ 0 w 7"/>
                <a:gd name="T7" fmla="*/ 3 h 25"/>
                <a:gd name="T8" fmla="*/ 0 w 7"/>
                <a:gd name="T9" fmla="*/ 22 h 25"/>
                <a:gd name="T10" fmla="*/ 4 w 7"/>
                <a:gd name="T11" fmla="*/ 25 h 25"/>
                <a:gd name="T12" fmla="*/ 7 w 7"/>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7" y="22"/>
                  </a:moveTo>
                  <a:cubicBezTo>
                    <a:pt x="7" y="3"/>
                    <a:pt x="7" y="3"/>
                    <a:pt x="7" y="3"/>
                  </a:cubicBezTo>
                  <a:cubicBezTo>
                    <a:pt x="7" y="1"/>
                    <a:pt x="6" y="0"/>
                    <a:pt x="4" y="0"/>
                  </a:cubicBezTo>
                  <a:cubicBezTo>
                    <a:pt x="2" y="0"/>
                    <a:pt x="0" y="1"/>
                    <a:pt x="0" y="3"/>
                  </a:cubicBezTo>
                  <a:cubicBezTo>
                    <a:pt x="0" y="22"/>
                    <a:pt x="0" y="22"/>
                    <a:pt x="0" y="22"/>
                  </a:cubicBezTo>
                  <a:cubicBezTo>
                    <a:pt x="0" y="24"/>
                    <a:pt x="2" y="25"/>
                    <a:pt x="4" y="25"/>
                  </a:cubicBezTo>
                  <a:cubicBezTo>
                    <a:pt x="6" y="25"/>
                    <a:pt x="7" y="24"/>
                    <a:pt x="7" y="2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28"/>
            <p:cNvSpPr>
              <a:spLocks/>
            </p:cNvSpPr>
            <p:nvPr/>
          </p:nvSpPr>
          <p:spPr bwMode="auto">
            <a:xfrm>
              <a:off x="5715003" y="4502336"/>
              <a:ext cx="26988" cy="93663"/>
            </a:xfrm>
            <a:custGeom>
              <a:avLst/>
              <a:gdLst>
                <a:gd name="T0" fmla="*/ 7 w 7"/>
                <a:gd name="T1" fmla="*/ 21 h 25"/>
                <a:gd name="T2" fmla="*/ 7 w 7"/>
                <a:gd name="T3" fmla="*/ 3 h 25"/>
                <a:gd name="T4" fmla="*/ 4 w 7"/>
                <a:gd name="T5" fmla="*/ 0 h 25"/>
                <a:gd name="T6" fmla="*/ 0 w 7"/>
                <a:gd name="T7" fmla="*/ 3 h 25"/>
                <a:gd name="T8" fmla="*/ 0 w 7"/>
                <a:gd name="T9" fmla="*/ 21 h 25"/>
                <a:gd name="T10" fmla="*/ 4 w 7"/>
                <a:gd name="T11" fmla="*/ 25 h 25"/>
                <a:gd name="T12" fmla="*/ 7 w 7"/>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7" y="21"/>
                  </a:moveTo>
                  <a:cubicBezTo>
                    <a:pt x="7" y="3"/>
                    <a:pt x="7" y="3"/>
                    <a:pt x="7" y="3"/>
                  </a:cubicBezTo>
                  <a:cubicBezTo>
                    <a:pt x="7" y="1"/>
                    <a:pt x="6" y="0"/>
                    <a:pt x="4" y="0"/>
                  </a:cubicBezTo>
                  <a:cubicBezTo>
                    <a:pt x="2" y="0"/>
                    <a:pt x="0" y="1"/>
                    <a:pt x="0" y="3"/>
                  </a:cubicBezTo>
                  <a:cubicBezTo>
                    <a:pt x="0" y="21"/>
                    <a:pt x="0" y="21"/>
                    <a:pt x="0" y="21"/>
                  </a:cubicBezTo>
                  <a:cubicBezTo>
                    <a:pt x="0" y="23"/>
                    <a:pt x="2" y="25"/>
                    <a:pt x="4" y="25"/>
                  </a:cubicBezTo>
                  <a:cubicBezTo>
                    <a:pt x="6" y="25"/>
                    <a:pt x="7" y="23"/>
                    <a:pt x="7" y="2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29"/>
            <p:cNvSpPr>
              <a:spLocks/>
            </p:cNvSpPr>
            <p:nvPr/>
          </p:nvSpPr>
          <p:spPr bwMode="auto">
            <a:xfrm>
              <a:off x="5227641" y="4230873"/>
              <a:ext cx="96838" cy="26988"/>
            </a:xfrm>
            <a:custGeom>
              <a:avLst/>
              <a:gdLst>
                <a:gd name="T0" fmla="*/ 22 w 26"/>
                <a:gd name="T1" fmla="*/ 0 h 7"/>
                <a:gd name="T2" fmla="*/ 4 w 26"/>
                <a:gd name="T3" fmla="*/ 0 h 7"/>
                <a:gd name="T4" fmla="*/ 0 w 26"/>
                <a:gd name="T5" fmla="*/ 3 h 7"/>
                <a:gd name="T6" fmla="*/ 4 w 26"/>
                <a:gd name="T7" fmla="*/ 7 h 7"/>
                <a:gd name="T8" fmla="*/ 22 w 26"/>
                <a:gd name="T9" fmla="*/ 7 h 7"/>
                <a:gd name="T10" fmla="*/ 26 w 26"/>
                <a:gd name="T11" fmla="*/ 3 h 7"/>
                <a:gd name="T12" fmla="*/ 22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22" y="0"/>
                  </a:moveTo>
                  <a:cubicBezTo>
                    <a:pt x="4" y="0"/>
                    <a:pt x="4" y="0"/>
                    <a:pt x="4" y="0"/>
                  </a:cubicBezTo>
                  <a:cubicBezTo>
                    <a:pt x="2" y="0"/>
                    <a:pt x="0" y="1"/>
                    <a:pt x="0" y="3"/>
                  </a:cubicBezTo>
                  <a:cubicBezTo>
                    <a:pt x="1" y="5"/>
                    <a:pt x="2" y="7"/>
                    <a:pt x="4" y="7"/>
                  </a:cubicBezTo>
                  <a:cubicBezTo>
                    <a:pt x="22" y="7"/>
                    <a:pt x="22" y="7"/>
                    <a:pt x="22" y="7"/>
                  </a:cubicBezTo>
                  <a:cubicBezTo>
                    <a:pt x="24" y="7"/>
                    <a:pt x="26" y="5"/>
                    <a:pt x="26" y="3"/>
                  </a:cubicBezTo>
                  <a:cubicBezTo>
                    <a:pt x="26" y="1"/>
                    <a:pt x="24" y="0"/>
                    <a:pt x="22"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0"/>
            <p:cNvSpPr>
              <a:spLocks/>
            </p:cNvSpPr>
            <p:nvPr/>
          </p:nvSpPr>
          <p:spPr bwMode="auto">
            <a:xfrm>
              <a:off x="6124578" y="4230873"/>
              <a:ext cx="98425" cy="26988"/>
            </a:xfrm>
            <a:custGeom>
              <a:avLst/>
              <a:gdLst>
                <a:gd name="T0" fmla="*/ 22 w 26"/>
                <a:gd name="T1" fmla="*/ 0 h 7"/>
                <a:gd name="T2" fmla="*/ 4 w 26"/>
                <a:gd name="T3" fmla="*/ 0 h 7"/>
                <a:gd name="T4" fmla="*/ 0 w 26"/>
                <a:gd name="T5" fmla="*/ 3 h 7"/>
                <a:gd name="T6" fmla="*/ 4 w 26"/>
                <a:gd name="T7" fmla="*/ 7 h 7"/>
                <a:gd name="T8" fmla="*/ 22 w 26"/>
                <a:gd name="T9" fmla="*/ 7 h 7"/>
                <a:gd name="T10" fmla="*/ 26 w 26"/>
                <a:gd name="T11" fmla="*/ 3 h 7"/>
                <a:gd name="T12" fmla="*/ 22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22" y="0"/>
                  </a:moveTo>
                  <a:cubicBezTo>
                    <a:pt x="4" y="0"/>
                    <a:pt x="4" y="0"/>
                    <a:pt x="4" y="0"/>
                  </a:cubicBezTo>
                  <a:cubicBezTo>
                    <a:pt x="2" y="0"/>
                    <a:pt x="0" y="1"/>
                    <a:pt x="0" y="3"/>
                  </a:cubicBezTo>
                  <a:cubicBezTo>
                    <a:pt x="0" y="5"/>
                    <a:pt x="2" y="7"/>
                    <a:pt x="4" y="7"/>
                  </a:cubicBezTo>
                  <a:cubicBezTo>
                    <a:pt x="22" y="7"/>
                    <a:pt x="22" y="7"/>
                    <a:pt x="22" y="7"/>
                  </a:cubicBezTo>
                  <a:cubicBezTo>
                    <a:pt x="24" y="7"/>
                    <a:pt x="26" y="5"/>
                    <a:pt x="26" y="3"/>
                  </a:cubicBezTo>
                  <a:cubicBezTo>
                    <a:pt x="26" y="1"/>
                    <a:pt x="24" y="0"/>
                    <a:pt x="22"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1"/>
            <p:cNvSpPr>
              <a:spLocks/>
            </p:cNvSpPr>
            <p:nvPr/>
          </p:nvSpPr>
          <p:spPr bwMode="auto">
            <a:xfrm>
              <a:off x="5948366" y="3970523"/>
              <a:ext cx="63500" cy="76200"/>
            </a:xfrm>
            <a:custGeom>
              <a:avLst/>
              <a:gdLst>
                <a:gd name="T0" fmla="*/ 7 w 17"/>
                <a:gd name="T1" fmla="*/ 18 h 20"/>
                <a:gd name="T2" fmla="*/ 16 w 17"/>
                <a:gd name="T3" fmla="*/ 6 h 20"/>
                <a:gd name="T4" fmla="*/ 15 w 17"/>
                <a:gd name="T5" fmla="*/ 1 h 20"/>
                <a:gd name="T6" fmla="*/ 10 w 17"/>
                <a:gd name="T7" fmla="*/ 2 h 20"/>
                <a:gd name="T8" fmla="*/ 1 w 17"/>
                <a:gd name="T9" fmla="*/ 14 h 20"/>
                <a:gd name="T10" fmla="*/ 2 w 17"/>
                <a:gd name="T11" fmla="*/ 19 h 20"/>
                <a:gd name="T12" fmla="*/ 7 w 17"/>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7" y="18"/>
                  </a:moveTo>
                  <a:cubicBezTo>
                    <a:pt x="16" y="6"/>
                    <a:pt x="16" y="6"/>
                    <a:pt x="16" y="6"/>
                  </a:cubicBezTo>
                  <a:cubicBezTo>
                    <a:pt x="17" y="5"/>
                    <a:pt x="16" y="2"/>
                    <a:pt x="15" y="1"/>
                  </a:cubicBezTo>
                  <a:cubicBezTo>
                    <a:pt x="13" y="0"/>
                    <a:pt x="11" y="0"/>
                    <a:pt x="10" y="2"/>
                  </a:cubicBezTo>
                  <a:cubicBezTo>
                    <a:pt x="1" y="14"/>
                    <a:pt x="1" y="14"/>
                    <a:pt x="1" y="14"/>
                  </a:cubicBezTo>
                  <a:cubicBezTo>
                    <a:pt x="0" y="16"/>
                    <a:pt x="0" y="18"/>
                    <a:pt x="2" y="19"/>
                  </a:cubicBezTo>
                  <a:cubicBezTo>
                    <a:pt x="3" y="20"/>
                    <a:pt x="5" y="20"/>
                    <a:pt x="7" y="1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2"/>
            <p:cNvSpPr>
              <a:spLocks/>
            </p:cNvSpPr>
            <p:nvPr/>
          </p:nvSpPr>
          <p:spPr bwMode="auto">
            <a:xfrm>
              <a:off x="6057903" y="4068948"/>
              <a:ext cx="77788" cy="63500"/>
            </a:xfrm>
            <a:custGeom>
              <a:avLst/>
              <a:gdLst>
                <a:gd name="T0" fmla="*/ 6 w 21"/>
                <a:gd name="T1" fmla="*/ 16 h 17"/>
                <a:gd name="T2" fmla="*/ 19 w 21"/>
                <a:gd name="T3" fmla="*/ 7 h 17"/>
                <a:gd name="T4" fmla="*/ 20 w 21"/>
                <a:gd name="T5" fmla="*/ 2 h 17"/>
                <a:gd name="T6" fmla="*/ 15 w 21"/>
                <a:gd name="T7" fmla="*/ 1 h 17"/>
                <a:gd name="T8" fmla="*/ 2 w 21"/>
                <a:gd name="T9" fmla="*/ 10 h 17"/>
                <a:gd name="T10" fmla="*/ 1 w 21"/>
                <a:gd name="T11" fmla="*/ 15 h 17"/>
                <a:gd name="T12" fmla="*/ 6 w 2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6" y="16"/>
                  </a:moveTo>
                  <a:cubicBezTo>
                    <a:pt x="19" y="7"/>
                    <a:pt x="19" y="7"/>
                    <a:pt x="19" y="7"/>
                  </a:cubicBezTo>
                  <a:cubicBezTo>
                    <a:pt x="21" y="6"/>
                    <a:pt x="21" y="3"/>
                    <a:pt x="20" y="2"/>
                  </a:cubicBezTo>
                  <a:cubicBezTo>
                    <a:pt x="19" y="0"/>
                    <a:pt x="16" y="0"/>
                    <a:pt x="15" y="1"/>
                  </a:cubicBezTo>
                  <a:cubicBezTo>
                    <a:pt x="2" y="10"/>
                    <a:pt x="2" y="10"/>
                    <a:pt x="2" y="10"/>
                  </a:cubicBezTo>
                  <a:cubicBezTo>
                    <a:pt x="1" y="11"/>
                    <a:pt x="0" y="13"/>
                    <a:pt x="1" y="15"/>
                  </a:cubicBezTo>
                  <a:cubicBezTo>
                    <a:pt x="3" y="16"/>
                    <a:pt x="5" y="17"/>
                    <a:pt x="6" y="1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3"/>
            <p:cNvSpPr>
              <a:spLocks/>
            </p:cNvSpPr>
            <p:nvPr/>
          </p:nvSpPr>
          <p:spPr bwMode="auto">
            <a:xfrm>
              <a:off x="5321303" y="4068948"/>
              <a:ext cx="79375" cy="63500"/>
            </a:xfrm>
            <a:custGeom>
              <a:avLst/>
              <a:gdLst>
                <a:gd name="T0" fmla="*/ 19 w 21"/>
                <a:gd name="T1" fmla="*/ 10 h 17"/>
                <a:gd name="T2" fmla="*/ 7 w 21"/>
                <a:gd name="T3" fmla="*/ 1 h 17"/>
                <a:gd name="T4" fmla="*/ 2 w 21"/>
                <a:gd name="T5" fmla="*/ 2 h 17"/>
                <a:gd name="T6" fmla="*/ 2 w 21"/>
                <a:gd name="T7" fmla="*/ 7 h 17"/>
                <a:gd name="T8" fmla="*/ 15 w 21"/>
                <a:gd name="T9" fmla="*/ 16 h 17"/>
                <a:gd name="T10" fmla="*/ 20 w 21"/>
                <a:gd name="T11" fmla="*/ 15 h 17"/>
                <a:gd name="T12" fmla="*/ 19 w 21"/>
                <a:gd name="T13" fmla="*/ 10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19" y="10"/>
                  </a:moveTo>
                  <a:cubicBezTo>
                    <a:pt x="7" y="1"/>
                    <a:pt x="7" y="1"/>
                    <a:pt x="7" y="1"/>
                  </a:cubicBezTo>
                  <a:cubicBezTo>
                    <a:pt x="5" y="0"/>
                    <a:pt x="3" y="0"/>
                    <a:pt x="2" y="2"/>
                  </a:cubicBezTo>
                  <a:cubicBezTo>
                    <a:pt x="0" y="3"/>
                    <a:pt x="1" y="6"/>
                    <a:pt x="2" y="7"/>
                  </a:cubicBezTo>
                  <a:cubicBezTo>
                    <a:pt x="15" y="16"/>
                    <a:pt x="15" y="16"/>
                    <a:pt x="15" y="16"/>
                  </a:cubicBezTo>
                  <a:cubicBezTo>
                    <a:pt x="16" y="17"/>
                    <a:pt x="19" y="16"/>
                    <a:pt x="20" y="15"/>
                  </a:cubicBezTo>
                  <a:cubicBezTo>
                    <a:pt x="21" y="13"/>
                    <a:pt x="21" y="11"/>
                    <a:pt x="19" y="1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34"/>
            <p:cNvSpPr>
              <a:spLocks/>
            </p:cNvSpPr>
            <p:nvPr/>
          </p:nvSpPr>
          <p:spPr bwMode="auto">
            <a:xfrm>
              <a:off x="6057903" y="4351523"/>
              <a:ext cx="77788" cy="63500"/>
            </a:xfrm>
            <a:custGeom>
              <a:avLst/>
              <a:gdLst>
                <a:gd name="T0" fmla="*/ 2 w 21"/>
                <a:gd name="T1" fmla="*/ 7 h 17"/>
                <a:gd name="T2" fmla="*/ 15 w 21"/>
                <a:gd name="T3" fmla="*/ 16 h 17"/>
                <a:gd name="T4" fmla="*/ 20 w 21"/>
                <a:gd name="T5" fmla="*/ 15 h 17"/>
                <a:gd name="T6" fmla="*/ 19 w 21"/>
                <a:gd name="T7" fmla="*/ 10 h 17"/>
                <a:gd name="T8" fmla="*/ 6 w 21"/>
                <a:gd name="T9" fmla="*/ 1 h 17"/>
                <a:gd name="T10" fmla="*/ 1 w 21"/>
                <a:gd name="T11" fmla="*/ 2 h 17"/>
                <a:gd name="T12" fmla="*/ 2 w 21"/>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2" y="7"/>
                  </a:moveTo>
                  <a:cubicBezTo>
                    <a:pt x="15" y="16"/>
                    <a:pt x="15" y="16"/>
                    <a:pt x="15" y="16"/>
                  </a:cubicBezTo>
                  <a:cubicBezTo>
                    <a:pt x="16" y="17"/>
                    <a:pt x="19" y="17"/>
                    <a:pt x="20" y="15"/>
                  </a:cubicBezTo>
                  <a:cubicBezTo>
                    <a:pt x="21" y="13"/>
                    <a:pt x="21" y="11"/>
                    <a:pt x="19" y="10"/>
                  </a:cubicBezTo>
                  <a:cubicBezTo>
                    <a:pt x="6" y="1"/>
                    <a:pt x="6" y="1"/>
                    <a:pt x="6" y="1"/>
                  </a:cubicBezTo>
                  <a:cubicBezTo>
                    <a:pt x="5" y="0"/>
                    <a:pt x="3" y="0"/>
                    <a:pt x="1" y="2"/>
                  </a:cubicBezTo>
                  <a:cubicBezTo>
                    <a:pt x="0" y="4"/>
                    <a:pt x="1" y="6"/>
                    <a:pt x="2"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35"/>
            <p:cNvSpPr>
              <a:spLocks/>
            </p:cNvSpPr>
            <p:nvPr/>
          </p:nvSpPr>
          <p:spPr bwMode="auto">
            <a:xfrm>
              <a:off x="5838828" y="4478523"/>
              <a:ext cx="49213" cy="82550"/>
            </a:xfrm>
            <a:custGeom>
              <a:avLst/>
              <a:gdLst>
                <a:gd name="T0" fmla="*/ 0 w 13"/>
                <a:gd name="T1" fmla="*/ 5 h 22"/>
                <a:gd name="T2" fmla="*/ 5 w 13"/>
                <a:gd name="T3" fmla="*/ 19 h 22"/>
                <a:gd name="T4" fmla="*/ 10 w 13"/>
                <a:gd name="T5" fmla="*/ 21 h 22"/>
                <a:gd name="T6" fmla="*/ 12 w 13"/>
                <a:gd name="T7" fmla="*/ 17 h 22"/>
                <a:gd name="T8" fmla="*/ 7 w 13"/>
                <a:gd name="T9" fmla="*/ 2 h 22"/>
                <a:gd name="T10" fmla="*/ 2 w 13"/>
                <a:gd name="T11" fmla="*/ 0 h 22"/>
                <a:gd name="T12" fmla="*/ 0 w 13"/>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13" h="22">
                  <a:moveTo>
                    <a:pt x="0" y="5"/>
                  </a:moveTo>
                  <a:cubicBezTo>
                    <a:pt x="5" y="19"/>
                    <a:pt x="5" y="19"/>
                    <a:pt x="5" y="19"/>
                  </a:cubicBezTo>
                  <a:cubicBezTo>
                    <a:pt x="6" y="21"/>
                    <a:pt x="8" y="22"/>
                    <a:pt x="10" y="21"/>
                  </a:cubicBezTo>
                  <a:cubicBezTo>
                    <a:pt x="12" y="21"/>
                    <a:pt x="13" y="19"/>
                    <a:pt x="12" y="17"/>
                  </a:cubicBezTo>
                  <a:cubicBezTo>
                    <a:pt x="7" y="2"/>
                    <a:pt x="7" y="2"/>
                    <a:pt x="7" y="2"/>
                  </a:cubicBezTo>
                  <a:cubicBezTo>
                    <a:pt x="6" y="1"/>
                    <a:pt x="4" y="0"/>
                    <a:pt x="2" y="0"/>
                  </a:cubicBezTo>
                  <a:cubicBezTo>
                    <a:pt x="1" y="1"/>
                    <a:pt x="0" y="3"/>
                    <a:pt x="0" y="5"/>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36"/>
            <p:cNvSpPr>
              <a:spLocks/>
            </p:cNvSpPr>
            <p:nvPr/>
          </p:nvSpPr>
          <p:spPr bwMode="auto">
            <a:xfrm>
              <a:off x="5572128" y="4478523"/>
              <a:ext cx="53975" cy="82550"/>
            </a:xfrm>
            <a:custGeom>
              <a:avLst/>
              <a:gdLst>
                <a:gd name="T0" fmla="*/ 6 w 14"/>
                <a:gd name="T1" fmla="*/ 2 h 22"/>
                <a:gd name="T2" fmla="*/ 1 w 14"/>
                <a:gd name="T3" fmla="*/ 17 h 22"/>
                <a:gd name="T4" fmla="*/ 3 w 14"/>
                <a:gd name="T5" fmla="*/ 21 h 22"/>
                <a:gd name="T6" fmla="*/ 8 w 14"/>
                <a:gd name="T7" fmla="*/ 19 h 22"/>
                <a:gd name="T8" fmla="*/ 13 w 14"/>
                <a:gd name="T9" fmla="*/ 5 h 22"/>
                <a:gd name="T10" fmla="*/ 11 w 14"/>
                <a:gd name="T11" fmla="*/ 0 h 22"/>
                <a:gd name="T12" fmla="*/ 6 w 1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6" y="2"/>
                  </a:moveTo>
                  <a:cubicBezTo>
                    <a:pt x="1" y="17"/>
                    <a:pt x="1" y="17"/>
                    <a:pt x="1" y="17"/>
                  </a:cubicBezTo>
                  <a:cubicBezTo>
                    <a:pt x="0" y="19"/>
                    <a:pt x="1" y="21"/>
                    <a:pt x="3" y="21"/>
                  </a:cubicBezTo>
                  <a:cubicBezTo>
                    <a:pt x="5" y="22"/>
                    <a:pt x="7" y="21"/>
                    <a:pt x="8" y="19"/>
                  </a:cubicBezTo>
                  <a:cubicBezTo>
                    <a:pt x="13" y="5"/>
                    <a:pt x="13" y="5"/>
                    <a:pt x="13" y="5"/>
                  </a:cubicBezTo>
                  <a:cubicBezTo>
                    <a:pt x="14" y="3"/>
                    <a:pt x="13" y="1"/>
                    <a:pt x="11" y="0"/>
                  </a:cubicBezTo>
                  <a:cubicBezTo>
                    <a:pt x="9" y="0"/>
                    <a:pt x="7" y="1"/>
                    <a:pt x="6"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37"/>
            <p:cNvSpPr>
              <a:spLocks/>
            </p:cNvSpPr>
            <p:nvPr/>
          </p:nvSpPr>
          <p:spPr bwMode="auto">
            <a:xfrm>
              <a:off x="5838828" y="3922898"/>
              <a:ext cx="49213" cy="82550"/>
            </a:xfrm>
            <a:custGeom>
              <a:avLst/>
              <a:gdLst>
                <a:gd name="T0" fmla="*/ 7 w 13"/>
                <a:gd name="T1" fmla="*/ 19 h 22"/>
                <a:gd name="T2" fmla="*/ 12 w 13"/>
                <a:gd name="T3" fmla="*/ 5 h 22"/>
                <a:gd name="T4" fmla="*/ 10 w 13"/>
                <a:gd name="T5" fmla="*/ 0 h 22"/>
                <a:gd name="T6" fmla="*/ 5 w 13"/>
                <a:gd name="T7" fmla="*/ 2 h 22"/>
                <a:gd name="T8" fmla="*/ 0 w 13"/>
                <a:gd name="T9" fmla="*/ 17 h 22"/>
                <a:gd name="T10" fmla="*/ 2 w 13"/>
                <a:gd name="T11" fmla="*/ 21 h 22"/>
                <a:gd name="T12" fmla="*/ 7 w 13"/>
                <a:gd name="T13" fmla="*/ 19 h 22"/>
              </a:gdLst>
              <a:ahLst/>
              <a:cxnLst>
                <a:cxn ang="0">
                  <a:pos x="T0" y="T1"/>
                </a:cxn>
                <a:cxn ang="0">
                  <a:pos x="T2" y="T3"/>
                </a:cxn>
                <a:cxn ang="0">
                  <a:pos x="T4" y="T5"/>
                </a:cxn>
                <a:cxn ang="0">
                  <a:pos x="T6" y="T7"/>
                </a:cxn>
                <a:cxn ang="0">
                  <a:pos x="T8" y="T9"/>
                </a:cxn>
                <a:cxn ang="0">
                  <a:pos x="T10" y="T11"/>
                </a:cxn>
                <a:cxn ang="0">
                  <a:pos x="T12" y="T13"/>
                </a:cxn>
              </a:cxnLst>
              <a:rect l="0" t="0" r="r" b="b"/>
              <a:pathLst>
                <a:path w="13" h="22">
                  <a:moveTo>
                    <a:pt x="7" y="19"/>
                  </a:moveTo>
                  <a:cubicBezTo>
                    <a:pt x="12" y="5"/>
                    <a:pt x="12" y="5"/>
                    <a:pt x="12" y="5"/>
                  </a:cubicBezTo>
                  <a:cubicBezTo>
                    <a:pt x="13" y="3"/>
                    <a:pt x="12" y="1"/>
                    <a:pt x="10" y="0"/>
                  </a:cubicBezTo>
                  <a:cubicBezTo>
                    <a:pt x="8" y="0"/>
                    <a:pt x="6" y="1"/>
                    <a:pt x="5" y="2"/>
                  </a:cubicBezTo>
                  <a:cubicBezTo>
                    <a:pt x="0" y="17"/>
                    <a:pt x="0" y="17"/>
                    <a:pt x="0" y="17"/>
                  </a:cubicBezTo>
                  <a:cubicBezTo>
                    <a:pt x="0" y="19"/>
                    <a:pt x="1" y="21"/>
                    <a:pt x="2" y="21"/>
                  </a:cubicBezTo>
                  <a:cubicBezTo>
                    <a:pt x="4" y="22"/>
                    <a:pt x="6" y="21"/>
                    <a:pt x="7" y="19"/>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38"/>
            <p:cNvSpPr>
              <a:spLocks/>
            </p:cNvSpPr>
            <p:nvPr/>
          </p:nvSpPr>
          <p:spPr bwMode="auto">
            <a:xfrm>
              <a:off x="5572128" y="3922898"/>
              <a:ext cx="53975" cy="82550"/>
            </a:xfrm>
            <a:custGeom>
              <a:avLst/>
              <a:gdLst>
                <a:gd name="T0" fmla="*/ 13 w 14"/>
                <a:gd name="T1" fmla="*/ 17 h 22"/>
                <a:gd name="T2" fmla="*/ 8 w 14"/>
                <a:gd name="T3" fmla="*/ 2 h 22"/>
                <a:gd name="T4" fmla="*/ 3 w 14"/>
                <a:gd name="T5" fmla="*/ 0 h 22"/>
                <a:gd name="T6" fmla="*/ 1 w 14"/>
                <a:gd name="T7" fmla="*/ 5 h 22"/>
                <a:gd name="T8" fmla="*/ 6 w 14"/>
                <a:gd name="T9" fmla="*/ 19 h 22"/>
                <a:gd name="T10" fmla="*/ 11 w 14"/>
                <a:gd name="T11" fmla="*/ 21 h 22"/>
                <a:gd name="T12" fmla="*/ 13 w 14"/>
                <a:gd name="T13" fmla="*/ 17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13" y="17"/>
                  </a:moveTo>
                  <a:cubicBezTo>
                    <a:pt x="8" y="2"/>
                    <a:pt x="8" y="2"/>
                    <a:pt x="8" y="2"/>
                  </a:cubicBezTo>
                  <a:cubicBezTo>
                    <a:pt x="7" y="1"/>
                    <a:pt x="5" y="0"/>
                    <a:pt x="3" y="0"/>
                  </a:cubicBezTo>
                  <a:cubicBezTo>
                    <a:pt x="1" y="1"/>
                    <a:pt x="0" y="3"/>
                    <a:pt x="1" y="5"/>
                  </a:cubicBezTo>
                  <a:cubicBezTo>
                    <a:pt x="6" y="19"/>
                    <a:pt x="6" y="19"/>
                    <a:pt x="6" y="19"/>
                  </a:cubicBezTo>
                  <a:cubicBezTo>
                    <a:pt x="7" y="21"/>
                    <a:pt x="9" y="22"/>
                    <a:pt x="11" y="21"/>
                  </a:cubicBezTo>
                  <a:cubicBezTo>
                    <a:pt x="13" y="21"/>
                    <a:pt x="14" y="19"/>
                    <a:pt x="13" y="1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39"/>
            <p:cNvSpPr>
              <a:spLocks/>
            </p:cNvSpPr>
            <p:nvPr/>
          </p:nvSpPr>
          <p:spPr bwMode="auto">
            <a:xfrm>
              <a:off x="5321303" y="4351523"/>
              <a:ext cx="79375" cy="63500"/>
            </a:xfrm>
            <a:custGeom>
              <a:avLst/>
              <a:gdLst>
                <a:gd name="T0" fmla="*/ 15 w 21"/>
                <a:gd name="T1" fmla="*/ 1 h 17"/>
                <a:gd name="T2" fmla="*/ 2 w 21"/>
                <a:gd name="T3" fmla="*/ 10 h 17"/>
                <a:gd name="T4" fmla="*/ 2 w 21"/>
                <a:gd name="T5" fmla="*/ 15 h 17"/>
                <a:gd name="T6" fmla="*/ 7 w 21"/>
                <a:gd name="T7" fmla="*/ 16 h 17"/>
                <a:gd name="T8" fmla="*/ 19 w 21"/>
                <a:gd name="T9" fmla="*/ 7 h 17"/>
                <a:gd name="T10" fmla="*/ 20 w 21"/>
                <a:gd name="T11" fmla="*/ 2 h 17"/>
                <a:gd name="T12" fmla="*/ 15 w 21"/>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21" h="17">
                  <a:moveTo>
                    <a:pt x="15" y="1"/>
                  </a:moveTo>
                  <a:cubicBezTo>
                    <a:pt x="2" y="10"/>
                    <a:pt x="2" y="10"/>
                    <a:pt x="2" y="10"/>
                  </a:cubicBezTo>
                  <a:cubicBezTo>
                    <a:pt x="1" y="11"/>
                    <a:pt x="0" y="13"/>
                    <a:pt x="2" y="15"/>
                  </a:cubicBezTo>
                  <a:cubicBezTo>
                    <a:pt x="3" y="17"/>
                    <a:pt x="5" y="17"/>
                    <a:pt x="7" y="16"/>
                  </a:cubicBezTo>
                  <a:cubicBezTo>
                    <a:pt x="19" y="7"/>
                    <a:pt x="19" y="7"/>
                    <a:pt x="19" y="7"/>
                  </a:cubicBezTo>
                  <a:cubicBezTo>
                    <a:pt x="21" y="6"/>
                    <a:pt x="21" y="4"/>
                    <a:pt x="20" y="2"/>
                  </a:cubicBezTo>
                  <a:cubicBezTo>
                    <a:pt x="19" y="0"/>
                    <a:pt x="16" y="0"/>
                    <a:pt x="15" y="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40"/>
            <p:cNvSpPr>
              <a:spLocks/>
            </p:cNvSpPr>
            <p:nvPr/>
          </p:nvSpPr>
          <p:spPr bwMode="auto">
            <a:xfrm>
              <a:off x="5448303" y="3970523"/>
              <a:ext cx="65088" cy="76200"/>
            </a:xfrm>
            <a:custGeom>
              <a:avLst/>
              <a:gdLst>
                <a:gd name="T0" fmla="*/ 16 w 17"/>
                <a:gd name="T1" fmla="*/ 14 h 20"/>
                <a:gd name="T2" fmla="*/ 7 w 17"/>
                <a:gd name="T3" fmla="*/ 2 h 20"/>
                <a:gd name="T4" fmla="*/ 2 w 17"/>
                <a:gd name="T5" fmla="*/ 1 h 20"/>
                <a:gd name="T6" fmla="*/ 1 w 17"/>
                <a:gd name="T7" fmla="*/ 6 h 20"/>
                <a:gd name="T8" fmla="*/ 10 w 17"/>
                <a:gd name="T9" fmla="*/ 18 h 20"/>
                <a:gd name="T10" fmla="*/ 15 w 17"/>
                <a:gd name="T11" fmla="*/ 19 h 20"/>
                <a:gd name="T12" fmla="*/ 16 w 17"/>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6" y="14"/>
                  </a:moveTo>
                  <a:cubicBezTo>
                    <a:pt x="7" y="2"/>
                    <a:pt x="7" y="2"/>
                    <a:pt x="7" y="2"/>
                  </a:cubicBezTo>
                  <a:cubicBezTo>
                    <a:pt x="6" y="0"/>
                    <a:pt x="4" y="0"/>
                    <a:pt x="2" y="1"/>
                  </a:cubicBezTo>
                  <a:cubicBezTo>
                    <a:pt x="1" y="2"/>
                    <a:pt x="0" y="5"/>
                    <a:pt x="1" y="6"/>
                  </a:cubicBezTo>
                  <a:cubicBezTo>
                    <a:pt x="10" y="18"/>
                    <a:pt x="10" y="18"/>
                    <a:pt x="10" y="18"/>
                  </a:cubicBezTo>
                  <a:cubicBezTo>
                    <a:pt x="12" y="20"/>
                    <a:pt x="14" y="20"/>
                    <a:pt x="15" y="19"/>
                  </a:cubicBezTo>
                  <a:cubicBezTo>
                    <a:pt x="17" y="18"/>
                    <a:pt x="17" y="16"/>
                    <a:pt x="16" y="1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41"/>
            <p:cNvSpPr>
              <a:spLocks/>
            </p:cNvSpPr>
            <p:nvPr/>
          </p:nvSpPr>
          <p:spPr bwMode="auto">
            <a:xfrm>
              <a:off x="5948366" y="4437248"/>
              <a:ext cx="63500" cy="76200"/>
            </a:xfrm>
            <a:custGeom>
              <a:avLst/>
              <a:gdLst>
                <a:gd name="T0" fmla="*/ 1 w 17"/>
                <a:gd name="T1" fmla="*/ 6 h 20"/>
                <a:gd name="T2" fmla="*/ 10 w 17"/>
                <a:gd name="T3" fmla="*/ 18 h 20"/>
                <a:gd name="T4" fmla="*/ 15 w 17"/>
                <a:gd name="T5" fmla="*/ 19 h 20"/>
                <a:gd name="T6" fmla="*/ 16 w 17"/>
                <a:gd name="T7" fmla="*/ 14 h 20"/>
                <a:gd name="T8" fmla="*/ 7 w 17"/>
                <a:gd name="T9" fmla="*/ 2 h 20"/>
                <a:gd name="T10" fmla="*/ 2 w 17"/>
                <a:gd name="T11" fmla="*/ 1 h 20"/>
                <a:gd name="T12" fmla="*/ 1 w 17"/>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 y="6"/>
                  </a:moveTo>
                  <a:cubicBezTo>
                    <a:pt x="10" y="18"/>
                    <a:pt x="10" y="18"/>
                    <a:pt x="10" y="18"/>
                  </a:cubicBezTo>
                  <a:cubicBezTo>
                    <a:pt x="11" y="20"/>
                    <a:pt x="13" y="20"/>
                    <a:pt x="15" y="19"/>
                  </a:cubicBezTo>
                  <a:cubicBezTo>
                    <a:pt x="16" y="18"/>
                    <a:pt x="17" y="16"/>
                    <a:pt x="16" y="14"/>
                  </a:cubicBezTo>
                  <a:cubicBezTo>
                    <a:pt x="7" y="2"/>
                    <a:pt x="7" y="2"/>
                    <a:pt x="7" y="2"/>
                  </a:cubicBezTo>
                  <a:cubicBezTo>
                    <a:pt x="5" y="0"/>
                    <a:pt x="3" y="0"/>
                    <a:pt x="2" y="1"/>
                  </a:cubicBezTo>
                  <a:cubicBezTo>
                    <a:pt x="0" y="2"/>
                    <a:pt x="0" y="4"/>
                    <a:pt x="1" y="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42"/>
            <p:cNvSpPr>
              <a:spLocks/>
            </p:cNvSpPr>
            <p:nvPr/>
          </p:nvSpPr>
          <p:spPr bwMode="auto">
            <a:xfrm>
              <a:off x="5448303" y="4437248"/>
              <a:ext cx="65088" cy="76200"/>
            </a:xfrm>
            <a:custGeom>
              <a:avLst/>
              <a:gdLst>
                <a:gd name="T0" fmla="*/ 10 w 17"/>
                <a:gd name="T1" fmla="*/ 2 h 20"/>
                <a:gd name="T2" fmla="*/ 1 w 17"/>
                <a:gd name="T3" fmla="*/ 14 h 20"/>
                <a:gd name="T4" fmla="*/ 2 w 17"/>
                <a:gd name="T5" fmla="*/ 19 h 20"/>
                <a:gd name="T6" fmla="*/ 7 w 17"/>
                <a:gd name="T7" fmla="*/ 18 h 20"/>
                <a:gd name="T8" fmla="*/ 16 w 17"/>
                <a:gd name="T9" fmla="*/ 6 h 20"/>
                <a:gd name="T10" fmla="*/ 15 w 17"/>
                <a:gd name="T11" fmla="*/ 1 h 20"/>
                <a:gd name="T12" fmla="*/ 10 w 17"/>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0" y="2"/>
                  </a:moveTo>
                  <a:cubicBezTo>
                    <a:pt x="1" y="14"/>
                    <a:pt x="1" y="14"/>
                    <a:pt x="1" y="14"/>
                  </a:cubicBezTo>
                  <a:cubicBezTo>
                    <a:pt x="0" y="16"/>
                    <a:pt x="1" y="18"/>
                    <a:pt x="2" y="19"/>
                  </a:cubicBezTo>
                  <a:cubicBezTo>
                    <a:pt x="4" y="20"/>
                    <a:pt x="6" y="20"/>
                    <a:pt x="7" y="18"/>
                  </a:cubicBezTo>
                  <a:cubicBezTo>
                    <a:pt x="16" y="6"/>
                    <a:pt x="16" y="6"/>
                    <a:pt x="16" y="6"/>
                  </a:cubicBezTo>
                  <a:cubicBezTo>
                    <a:pt x="17" y="4"/>
                    <a:pt x="17" y="2"/>
                    <a:pt x="15" y="1"/>
                  </a:cubicBezTo>
                  <a:cubicBezTo>
                    <a:pt x="14" y="0"/>
                    <a:pt x="12" y="0"/>
                    <a:pt x="10"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43"/>
            <p:cNvSpPr>
              <a:spLocks/>
            </p:cNvSpPr>
            <p:nvPr/>
          </p:nvSpPr>
          <p:spPr bwMode="auto">
            <a:xfrm>
              <a:off x="6237291" y="2413184"/>
              <a:ext cx="503238" cy="930276"/>
            </a:xfrm>
            <a:custGeom>
              <a:avLst/>
              <a:gdLst>
                <a:gd name="T0" fmla="*/ 130 w 134"/>
                <a:gd name="T1" fmla="*/ 227 h 247"/>
                <a:gd name="T2" fmla="*/ 127 w 134"/>
                <a:gd name="T3" fmla="*/ 227 h 247"/>
                <a:gd name="T4" fmla="*/ 123 w 134"/>
                <a:gd name="T5" fmla="*/ 236 h 247"/>
                <a:gd name="T6" fmla="*/ 114 w 134"/>
                <a:gd name="T7" fmla="*/ 239 h 247"/>
                <a:gd name="T8" fmla="*/ 19 w 134"/>
                <a:gd name="T9" fmla="*/ 239 h 247"/>
                <a:gd name="T10" fmla="*/ 11 w 134"/>
                <a:gd name="T11" fmla="*/ 236 h 247"/>
                <a:gd name="T12" fmla="*/ 7 w 134"/>
                <a:gd name="T13" fmla="*/ 227 h 247"/>
                <a:gd name="T14" fmla="*/ 7 w 134"/>
                <a:gd name="T15" fmla="*/ 20 h 247"/>
                <a:gd name="T16" fmla="*/ 11 w 134"/>
                <a:gd name="T17" fmla="*/ 11 h 247"/>
                <a:gd name="T18" fmla="*/ 19 w 134"/>
                <a:gd name="T19" fmla="*/ 7 h 247"/>
                <a:gd name="T20" fmla="*/ 114 w 134"/>
                <a:gd name="T21" fmla="*/ 7 h 247"/>
                <a:gd name="T22" fmla="*/ 123 w 134"/>
                <a:gd name="T23" fmla="*/ 11 h 247"/>
                <a:gd name="T24" fmla="*/ 127 w 134"/>
                <a:gd name="T25" fmla="*/ 20 h 247"/>
                <a:gd name="T26" fmla="*/ 127 w 134"/>
                <a:gd name="T27" fmla="*/ 227 h 247"/>
                <a:gd name="T28" fmla="*/ 130 w 134"/>
                <a:gd name="T29" fmla="*/ 227 h 247"/>
                <a:gd name="T30" fmla="*/ 134 w 134"/>
                <a:gd name="T31" fmla="*/ 227 h 247"/>
                <a:gd name="T32" fmla="*/ 134 w 134"/>
                <a:gd name="T33" fmla="*/ 20 h 247"/>
                <a:gd name="T34" fmla="*/ 114 w 134"/>
                <a:gd name="T35" fmla="*/ 0 h 247"/>
                <a:gd name="T36" fmla="*/ 19 w 134"/>
                <a:gd name="T37" fmla="*/ 0 h 247"/>
                <a:gd name="T38" fmla="*/ 0 w 134"/>
                <a:gd name="T39" fmla="*/ 20 h 247"/>
                <a:gd name="T40" fmla="*/ 0 w 134"/>
                <a:gd name="T41" fmla="*/ 227 h 247"/>
                <a:gd name="T42" fmla="*/ 19 w 134"/>
                <a:gd name="T43" fmla="*/ 247 h 247"/>
                <a:gd name="T44" fmla="*/ 114 w 134"/>
                <a:gd name="T45" fmla="*/ 247 h 247"/>
                <a:gd name="T46" fmla="*/ 134 w 134"/>
                <a:gd name="T47" fmla="*/ 227 h 247"/>
                <a:gd name="T48" fmla="*/ 130 w 134"/>
                <a:gd name="T49"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247">
                  <a:moveTo>
                    <a:pt x="130" y="227"/>
                  </a:moveTo>
                  <a:cubicBezTo>
                    <a:pt x="127" y="227"/>
                    <a:pt x="127" y="227"/>
                    <a:pt x="127" y="227"/>
                  </a:cubicBezTo>
                  <a:cubicBezTo>
                    <a:pt x="127" y="230"/>
                    <a:pt x="125" y="234"/>
                    <a:pt x="123" y="236"/>
                  </a:cubicBezTo>
                  <a:cubicBezTo>
                    <a:pt x="121" y="238"/>
                    <a:pt x="118" y="239"/>
                    <a:pt x="114" y="239"/>
                  </a:cubicBezTo>
                  <a:cubicBezTo>
                    <a:pt x="19" y="239"/>
                    <a:pt x="19" y="239"/>
                    <a:pt x="19" y="239"/>
                  </a:cubicBezTo>
                  <a:cubicBezTo>
                    <a:pt x="16" y="239"/>
                    <a:pt x="13" y="238"/>
                    <a:pt x="11" y="236"/>
                  </a:cubicBezTo>
                  <a:cubicBezTo>
                    <a:pt x="8" y="234"/>
                    <a:pt x="7" y="230"/>
                    <a:pt x="7" y="227"/>
                  </a:cubicBezTo>
                  <a:cubicBezTo>
                    <a:pt x="7" y="20"/>
                    <a:pt x="7" y="20"/>
                    <a:pt x="7" y="20"/>
                  </a:cubicBezTo>
                  <a:cubicBezTo>
                    <a:pt x="7" y="16"/>
                    <a:pt x="8" y="13"/>
                    <a:pt x="11" y="11"/>
                  </a:cubicBezTo>
                  <a:cubicBezTo>
                    <a:pt x="13" y="9"/>
                    <a:pt x="16" y="7"/>
                    <a:pt x="19" y="7"/>
                  </a:cubicBezTo>
                  <a:cubicBezTo>
                    <a:pt x="114" y="7"/>
                    <a:pt x="114" y="7"/>
                    <a:pt x="114" y="7"/>
                  </a:cubicBezTo>
                  <a:cubicBezTo>
                    <a:pt x="118" y="7"/>
                    <a:pt x="121" y="9"/>
                    <a:pt x="123" y="11"/>
                  </a:cubicBezTo>
                  <a:cubicBezTo>
                    <a:pt x="125" y="13"/>
                    <a:pt x="127" y="16"/>
                    <a:pt x="127" y="20"/>
                  </a:cubicBezTo>
                  <a:cubicBezTo>
                    <a:pt x="127" y="227"/>
                    <a:pt x="127" y="227"/>
                    <a:pt x="127" y="227"/>
                  </a:cubicBezTo>
                  <a:cubicBezTo>
                    <a:pt x="130" y="227"/>
                    <a:pt x="130" y="227"/>
                    <a:pt x="130" y="227"/>
                  </a:cubicBezTo>
                  <a:cubicBezTo>
                    <a:pt x="134" y="227"/>
                    <a:pt x="134" y="227"/>
                    <a:pt x="134" y="227"/>
                  </a:cubicBezTo>
                  <a:cubicBezTo>
                    <a:pt x="134" y="20"/>
                    <a:pt x="134" y="20"/>
                    <a:pt x="134" y="20"/>
                  </a:cubicBezTo>
                  <a:cubicBezTo>
                    <a:pt x="134" y="9"/>
                    <a:pt x="125" y="0"/>
                    <a:pt x="114" y="0"/>
                  </a:cubicBezTo>
                  <a:cubicBezTo>
                    <a:pt x="19" y="0"/>
                    <a:pt x="19" y="0"/>
                    <a:pt x="19" y="0"/>
                  </a:cubicBezTo>
                  <a:cubicBezTo>
                    <a:pt x="9" y="0"/>
                    <a:pt x="0" y="9"/>
                    <a:pt x="0" y="20"/>
                  </a:cubicBezTo>
                  <a:cubicBezTo>
                    <a:pt x="0" y="227"/>
                    <a:pt x="0" y="227"/>
                    <a:pt x="0" y="227"/>
                  </a:cubicBezTo>
                  <a:cubicBezTo>
                    <a:pt x="0" y="238"/>
                    <a:pt x="9" y="247"/>
                    <a:pt x="19" y="247"/>
                  </a:cubicBezTo>
                  <a:cubicBezTo>
                    <a:pt x="114" y="247"/>
                    <a:pt x="114" y="247"/>
                    <a:pt x="114" y="247"/>
                  </a:cubicBezTo>
                  <a:cubicBezTo>
                    <a:pt x="125" y="247"/>
                    <a:pt x="134" y="238"/>
                    <a:pt x="134" y="227"/>
                  </a:cubicBezTo>
                  <a:lnTo>
                    <a:pt x="130" y="22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Rectangle 144"/>
            <p:cNvSpPr>
              <a:spLocks noChangeArrowheads="1"/>
            </p:cNvSpPr>
            <p:nvPr/>
          </p:nvSpPr>
          <p:spPr bwMode="auto">
            <a:xfrm>
              <a:off x="6248403" y="2519547"/>
              <a:ext cx="476250" cy="695325"/>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45"/>
            <p:cNvSpPr>
              <a:spLocks/>
            </p:cNvSpPr>
            <p:nvPr/>
          </p:nvSpPr>
          <p:spPr bwMode="auto">
            <a:xfrm>
              <a:off x="6234116" y="2503672"/>
              <a:ext cx="506413" cy="727075"/>
            </a:xfrm>
            <a:custGeom>
              <a:avLst/>
              <a:gdLst>
                <a:gd name="T0" fmla="*/ 131 w 135"/>
                <a:gd name="T1" fmla="*/ 189 h 193"/>
                <a:gd name="T2" fmla="*/ 131 w 135"/>
                <a:gd name="T3" fmla="*/ 185 h 193"/>
                <a:gd name="T4" fmla="*/ 8 w 135"/>
                <a:gd name="T5" fmla="*/ 185 h 193"/>
                <a:gd name="T6" fmla="*/ 8 w 135"/>
                <a:gd name="T7" fmla="*/ 8 h 193"/>
                <a:gd name="T8" fmla="*/ 127 w 135"/>
                <a:gd name="T9" fmla="*/ 8 h 193"/>
                <a:gd name="T10" fmla="*/ 127 w 135"/>
                <a:gd name="T11" fmla="*/ 189 h 193"/>
                <a:gd name="T12" fmla="*/ 131 w 135"/>
                <a:gd name="T13" fmla="*/ 189 h 193"/>
                <a:gd name="T14" fmla="*/ 131 w 135"/>
                <a:gd name="T15" fmla="*/ 185 h 193"/>
                <a:gd name="T16" fmla="*/ 131 w 135"/>
                <a:gd name="T17" fmla="*/ 189 h 193"/>
                <a:gd name="T18" fmla="*/ 135 w 135"/>
                <a:gd name="T19" fmla="*/ 189 h 193"/>
                <a:gd name="T20" fmla="*/ 135 w 135"/>
                <a:gd name="T21" fmla="*/ 4 h 193"/>
                <a:gd name="T22" fmla="*/ 134 w 135"/>
                <a:gd name="T23" fmla="*/ 1 h 193"/>
                <a:gd name="T24" fmla="*/ 131 w 135"/>
                <a:gd name="T25" fmla="*/ 0 h 193"/>
                <a:gd name="T26" fmla="*/ 4 w 135"/>
                <a:gd name="T27" fmla="*/ 0 h 193"/>
                <a:gd name="T28" fmla="*/ 2 w 135"/>
                <a:gd name="T29" fmla="*/ 1 h 193"/>
                <a:gd name="T30" fmla="*/ 0 w 135"/>
                <a:gd name="T31" fmla="*/ 4 h 193"/>
                <a:gd name="T32" fmla="*/ 0 w 135"/>
                <a:gd name="T33" fmla="*/ 189 h 193"/>
                <a:gd name="T34" fmla="*/ 2 w 135"/>
                <a:gd name="T35" fmla="*/ 191 h 193"/>
                <a:gd name="T36" fmla="*/ 4 w 135"/>
                <a:gd name="T37" fmla="*/ 193 h 193"/>
                <a:gd name="T38" fmla="*/ 131 w 135"/>
                <a:gd name="T39" fmla="*/ 193 h 193"/>
                <a:gd name="T40" fmla="*/ 134 w 135"/>
                <a:gd name="T41" fmla="*/ 191 h 193"/>
                <a:gd name="T42" fmla="*/ 135 w 135"/>
                <a:gd name="T43" fmla="*/ 189 h 193"/>
                <a:gd name="T44" fmla="*/ 131 w 135"/>
                <a:gd name="T4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93">
                  <a:moveTo>
                    <a:pt x="131" y="189"/>
                  </a:moveTo>
                  <a:cubicBezTo>
                    <a:pt x="131" y="185"/>
                    <a:pt x="131" y="185"/>
                    <a:pt x="131" y="185"/>
                  </a:cubicBezTo>
                  <a:cubicBezTo>
                    <a:pt x="8" y="185"/>
                    <a:pt x="8" y="185"/>
                    <a:pt x="8" y="185"/>
                  </a:cubicBezTo>
                  <a:cubicBezTo>
                    <a:pt x="8" y="8"/>
                    <a:pt x="8" y="8"/>
                    <a:pt x="8" y="8"/>
                  </a:cubicBezTo>
                  <a:cubicBezTo>
                    <a:pt x="127" y="8"/>
                    <a:pt x="127" y="8"/>
                    <a:pt x="127" y="8"/>
                  </a:cubicBezTo>
                  <a:cubicBezTo>
                    <a:pt x="127" y="189"/>
                    <a:pt x="127" y="189"/>
                    <a:pt x="127" y="189"/>
                  </a:cubicBezTo>
                  <a:cubicBezTo>
                    <a:pt x="131" y="189"/>
                    <a:pt x="131" y="189"/>
                    <a:pt x="131" y="189"/>
                  </a:cubicBezTo>
                  <a:cubicBezTo>
                    <a:pt x="131" y="185"/>
                    <a:pt x="131" y="185"/>
                    <a:pt x="131" y="185"/>
                  </a:cubicBezTo>
                  <a:cubicBezTo>
                    <a:pt x="131" y="189"/>
                    <a:pt x="131" y="189"/>
                    <a:pt x="131" y="189"/>
                  </a:cubicBezTo>
                  <a:cubicBezTo>
                    <a:pt x="135" y="189"/>
                    <a:pt x="135" y="189"/>
                    <a:pt x="135" y="189"/>
                  </a:cubicBezTo>
                  <a:cubicBezTo>
                    <a:pt x="135" y="4"/>
                    <a:pt x="135" y="4"/>
                    <a:pt x="135" y="4"/>
                  </a:cubicBezTo>
                  <a:cubicBezTo>
                    <a:pt x="135" y="3"/>
                    <a:pt x="135" y="2"/>
                    <a:pt x="134" y="1"/>
                  </a:cubicBezTo>
                  <a:cubicBezTo>
                    <a:pt x="133" y="0"/>
                    <a:pt x="132" y="0"/>
                    <a:pt x="131" y="0"/>
                  </a:cubicBezTo>
                  <a:cubicBezTo>
                    <a:pt x="4" y="0"/>
                    <a:pt x="4" y="0"/>
                    <a:pt x="4" y="0"/>
                  </a:cubicBezTo>
                  <a:cubicBezTo>
                    <a:pt x="3" y="0"/>
                    <a:pt x="2" y="0"/>
                    <a:pt x="2" y="1"/>
                  </a:cubicBezTo>
                  <a:cubicBezTo>
                    <a:pt x="1" y="2"/>
                    <a:pt x="0" y="3"/>
                    <a:pt x="0" y="4"/>
                  </a:cubicBezTo>
                  <a:cubicBezTo>
                    <a:pt x="0" y="189"/>
                    <a:pt x="0" y="189"/>
                    <a:pt x="0" y="189"/>
                  </a:cubicBezTo>
                  <a:cubicBezTo>
                    <a:pt x="0" y="190"/>
                    <a:pt x="1" y="191"/>
                    <a:pt x="2" y="191"/>
                  </a:cubicBezTo>
                  <a:cubicBezTo>
                    <a:pt x="2" y="192"/>
                    <a:pt x="3" y="193"/>
                    <a:pt x="4" y="193"/>
                  </a:cubicBezTo>
                  <a:cubicBezTo>
                    <a:pt x="131" y="193"/>
                    <a:pt x="131" y="193"/>
                    <a:pt x="131" y="193"/>
                  </a:cubicBezTo>
                  <a:cubicBezTo>
                    <a:pt x="132" y="193"/>
                    <a:pt x="133" y="192"/>
                    <a:pt x="134" y="191"/>
                  </a:cubicBezTo>
                  <a:cubicBezTo>
                    <a:pt x="135" y="191"/>
                    <a:pt x="135" y="190"/>
                    <a:pt x="135" y="189"/>
                  </a:cubicBezTo>
                  <a:lnTo>
                    <a:pt x="131" y="18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46"/>
            <p:cNvSpPr>
              <a:spLocks/>
            </p:cNvSpPr>
            <p:nvPr/>
          </p:nvSpPr>
          <p:spPr bwMode="auto">
            <a:xfrm>
              <a:off x="6429378" y="2459222"/>
              <a:ext cx="119063" cy="25400"/>
            </a:xfrm>
            <a:custGeom>
              <a:avLst/>
              <a:gdLst>
                <a:gd name="T0" fmla="*/ 4 w 32"/>
                <a:gd name="T1" fmla="*/ 7 h 7"/>
                <a:gd name="T2" fmla="*/ 28 w 32"/>
                <a:gd name="T3" fmla="*/ 7 h 7"/>
                <a:gd name="T4" fmla="*/ 32 w 32"/>
                <a:gd name="T5" fmla="*/ 4 h 7"/>
                <a:gd name="T6" fmla="*/ 28 w 32"/>
                <a:gd name="T7" fmla="*/ 0 h 7"/>
                <a:gd name="T8" fmla="*/ 4 w 32"/>
                <a:gd name="T9" fmla="*/ 0 h 7"/>
                <a:gd name="T10" fmla="*/ 0 w 32"/>
                <a:gd name="T11" fmla="*/ 4 h 7"/>
                <a:gd name="T12" fmla="*/ 4 w 3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2" h="7">
                  <a:moveTo>
                    <a:pt x="4" y="7"/>
                  </a:moveTo>
                  <a:cubicBezTo>
                    <a:pt x="28" y="7"/>
                    <a:pt x="28" y="7"/>
                    <a:pt x="28" y="7"/>
                  </a:cubicBezTo>
                  <a:cubicBezTo>
                    <a:pt x="30" y="7"/>
                    <a:pt x="32" y="6"/>
                    <a:pt x="32" y="4"/>
                  </a:cubicBezTo>
                  <a:cubicBezTo>
                    <a:pt x="32" y="2"/>
                    <a:pt x="30" y="0"/>
                    <a:pt x="28" y="0"/>
                  </a:cubicBezTo>
                  <a:cubicBezTo>
                    <a:pt x="4" y="0"/>
                    <a:pt x="4" y="0"/>
                    <a:pt x="4" y="0"/>
                  </a:cubicBezTo>
                  <a:cubicBezTo>
                    <a:pt x="2" y="0"/>
                    <a:pt x="0" y="2"/>
                    <a:pt x="0" y="4"/>
                  </a:cubicBezTo>
                  <a:cubicBezTo>
                    <a:pt x="0" y="6"/>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Oval 147"/>
            <p:cNvSpPr>
              <a:spLocks noChangeArrowheads="1"/>
            </p:cNvSpPr>
            <p:nvPr/>
          </p:nvSpPr>
          <p:spPr bwMode="auto">
            <a:xfrm>
              <a:off x="6459541" y="3241860"/>
              <a:ext cx="52388" cy="52388"/>
            </a:xfrm>
            <a:prstGeom prst="ellipse">
              <a:avLst/>
            </a:prstGeom>
            <a:solidFill>
              <a:srgbClr val="BF2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48"/>
            <p:cNvSpPr>
              <a:spLocks/>
            </p:cNvSpPr>
            <p:nvPr/>
          </p:nvSpPr>
          <p:spPr bwMode="auto">
            <a:xfrm>
              <a:off x="6451603" y="3233922"/>
              <a:ext cx="66675" cy="68263"/>
            </a:xfrm>
            <a:custGeom>
              <a:avLst/>
              <a:gdLst>
                <a:gd name="T0" fmla="*/ 16 w 18"/>
                <a:gd name="T1" fmla="*/ 9 h 18"/>
                <a:gd name="T2" fmla="*/ 14 w 18"/>
                <a:gd name="T3" fmla="*/ 9 h 18"/>
                <a:gd name="T4" fmla="*/ 9 w 18"/>
                <a:gd name="T5" fmla="*/ 14 h 18"/>
                <a:gd name="T6" fmla="*/ 4 w 18"/>
                <a:gd name="T7" fmla="*/ 9 h 18"/>
                <a:gd name="T8" fmla="*/ 9 w 18"/>
                <a:gd name="T9" fmla="*/ 4 h 18"/>
                <a:gd name="T10" fmla="*/ 14 w 18"/>
                <a:gd name="T11" fmla="*/ 9 h 18"/>
                <a:gd name="T12" fmla="*/ 16 w 18"/>
                <a:gd name="T13" fmla="*/ 9 h 18"/>
                <a:gd name="T14" fmla="*/ 18 w 18"/>
                <a:gd name="T15" fmla="*/ 9 h 18"/>
                <a:gd name="T16" fmla="*/ 9 w 18"/>
                <a:gd name="T17" fmla="*/ 0 h 18"/>
                <a:gd name="T18" fmla="*/ 0 w 18"/>
                <a:gd name="T19" fmla="*/ 9 h 18"/>
                <a:gd name="T20" fmla="*/ 9 w 18"/>
                <a:gd name="T21" fmla="*/ 18 h 18"/>
                <a:gd name="T22" fmla="*/ 18 w 18"/>
                <a:gd name="T23" fmla="*/ 9 h 18"/>
                <a:gd name="T24" fmla="*/ 16 w 18"/>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16" y="9"/>
                  </a:moveTo>
                  <a:cubicBezTo>
                    <a:pt x="14" y="9"/>
                    <a:pt x="14" y="9"/>
                    <a:pt x="14" y="9"/>
                  </a:cubicBezTo>
                  <a:cubicBezTo>
                    <a:pt x="14" y="12"/>
                    <a:pt x="12" y="14"/>
                    <a:pt x="9" y="14"/>
                  </a:cubicBezTo>
                  <a:cubicBezTo>
                    <a:pt x="7" y="14"/>
                    <a:pt x="4" y="12"/>
                    <a:pt x="4" y="9"/>
                  </a:cubicBezTo>
                  <a:cubicBezTo>
                    <a:pt x="4" y="6"/>
                    <a:pt x="7" y="4"/>
                    <a:pt x="9" y="4"/>
                  </a:cubicBezTo>
                  <a:cubicBezTo>
                    <a:pt x="12" y="4"/>
                    <a:pt x="14" y="6"/>
                    <a:pt x="14" y="9"/>
                  </a:cubicBezTo>
                  <a:cubicBezTo>
                    <a:pt x="16" y="9"/>
                    <a:pt x="16" y="9"/>
                    <a:pt x="16" y="9"/>
                  </a:cubicBezTo>
                  <a:cubicBezTo>
                    <a:pt x="18" y="9"/>
                    <a:pt x="18" y="9"/>
                    <a:pt x="18" y="9"/>
                  </a:cubicBezTo>
                  <a:cubicBezTo>
                    <a:pt x="18" y="4"/>
                    <a:pt x="14" y="0"/>
                    <a:pt x="9" y="0"/>
                  </a:cubicBezTo>
                  <a:cubicBezTo>
                    <a:pt x="4" y="0"/>
                    <a:pt x="0" y="4"/>
                    <a:pt x="0" y="9"/>
                  </a:cubicBezTo>
                  <a:cubicBezTo>
                    <a:pt x="0" y="14"/>
                    <a:pt x="4" y="18"/>
                    <a:pt x="9" y="18"/>
                  </a:cubicBezTo>
                  <a:cubicBezTo>
                    <a:pt x="14" y="18"/>
                    <a:pt x="18" y="14"/>
                    <a:pt x="18" y="9"/>
                  </a:cubicBezTo>
                  <a:lnTo>
                    <a:pt x="16" y="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49"/>
            <p:cNvSpPr>
              <a:spLocks/>
            </p:cNvSpPr>
            <p:nvPr/>
          </p:nvSpPr>
          <p:spPr bwMode="auto">
            <a:xfrm>
              <a:off x="6286503" y="2783072"/>
              <a:ext cx="566738" cy="928688"/>
            </a:xfrm>
            <a:custGeom>
              <a:avLst/>
              <a:gdLst>
                <a:gd name="T0" fmla="*/ 151 w 151"/>
                <a:gd name="T1" fmla="*/ 114 h 247"/>
                <a:gd name="T2" fmla="*/ 146 w 151"/>
                <a:gd name="T3" fmla="*/ 98 h 247"/>
                <a:gd name="T4" fmla="*/ 136 w 151"/>
                <a:gd name="T5" fmla="*/ 94 h 247"/>
                <a:gd name="T6" fmla="*/ 126 w 151"/>
                <a:gd name="T7" fmla="*/ 98 h 247"/>
                <a:gd name="T8" fmla="*/ 126 w 151"/>
                <a:gd name="T9" fmla="*/ 96 h 247"/>
                <a:gd name="T10" fmla="*/ 110 w 151"/>
                <a:gd name="T11" fmla="*/ 83 h 247"/>
                <a:gd name="T12" fmla="*/ 98 w 151"/>
                <a:gd name="T13" fmla="*/ 88 h 247"/>
                <a:gd name="T14" fmla="*/ 98 w 151"/>
                <a:gd name="T15" fmla="*/ 88 h 247"/>
                <a:gd name="T16" fmla="*/ 82 w 151"/>
                <a:gd name="T17" fmla="*/ 75 h 247"/>
                <a:gd name="T18" fmla="*/ 70 w 151"/>
                <a:gd name="T19" fmla="*/ 80 h 247"/>
                <a:gd name="T20" fmla="*/ 70 w 151"/>
                <a:gd name="T21" fmla="*/ 17 h 247"/>
                <a:gd name="T22" fmla="*/ 70 w 151"/>
                <a:gd name="T23" fmla="*/ 17 h 247"/>
                <a:gd name="T24" fmla="*/ 70 w 151"/>
                <a:gd name="T25" fmla="*/ 16 h 247"/>
                <a:gd name="T26" fmla="*/ 54 w 151"/>
                <a:gd name="T27" fmla="*/ 0 h 247"/>
                <a:gd name="T28" fmla="*/ 37 w 151"/>
                <a:gd name="T29" fmla="*/ 16 h 247"/>
                <a:gd name="T30" fmla="*/ 37 w 151"/>
                <a:gd name="T31" fmla="*/ 114 h 247"/>
                <a:gd name="T32" fmla="*/ 26 w 151"/>
                <a:gd name="T33" fmla="*/ 100 h 247"/>
                <a:gd name="T34" fmla="*/ 17 w 151"/>
                <a:gd name="T35" fmla="*/ 95 h 247"/>
                <a:gd name="T36" fmla="*/ 11 w 151"/>
                <a:gd name="T37" fmla="*/ 94 h 247"/>
                <a:gd name="T38" fmla="*/ 10 w 151"/>
                <a:gd name="T39" fmla="*/ 99 h 247"/>
                <a:gd name="T40" fmla="*/ 9 w 151"/>
                <a:gd name="T41" fmla="*/ 102 h 247"/>
                <a:gd name="T42" fmla="*/ 9 w 151"/>
                <a:gd name="T43" fmla="*/ 158 h 247"/>
                <a:gd name="T44" fmla="*/ 47 w 151"/>
                <a:gd name="T45" fmla="*/ 227 h 247"/>
                <a:gd name="T46" fmla="*/ 53 w 151"/>
                <a:gd name="T47" fmla="*/ 241 h 247"/>
                <a:gd name="T48" fmla="*/ 53 w 151"/>
                <a:gd name="T49" fmla="*/ 247 h 247"/>
                <a:gd name="T50" fmla="*/ 116 w 151"/>
                <a:gd name="T51" fmla="*/ 247 h 247"/>
                <a:gd name="T52" fmla="*/ 122 w 151"/>
                <a:gd name="T53" fmla="*/ 247 h 247"/>
                <a:gd name="T54" fmla="*/ 121 w 151"/>
                <a:gd name="T55" fmla="*/ 240 h 247"/>
                <a:gd name="T56" fmla="*/ 129 w 151"/>
                <a:gd name="T57" fmla="*/ 231 h 247"/>
                <a:gd name="T58" fmla="*/ 129 w 151"/>
                <a:gd name="T59" fmla="*/ 230 h 247"/>
                <a:gd name="T60" fmla="*/ 151 w 151"/>
                <a:gd name="T61" fmla="*/ 182 h 247"/>
                <a:gd name="T62" fmla="*/ 151 w 151"/>
                <a:gd name="T63" fmla="*/ 11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247">
                  <a:moveTo>
                    <a:pt x="151" y="114"/>
                  </a:moveTo>
                  <a:cubicBezTo>
                    <a:pt x="151" y="112"/>
                    <a:pt x="151" y="104"/>
                    <a:pt x="146" y="98"/>
                  </a:cubicBezTo>
                  <a:cubicBezTo>
                    <a:pt x="144" y="96"/>
                    <a:pt x="140" y="94"/>
                    <a:pt x="136" y="94"/>
                  </a:cubicBezTo>
                  <a:cubicBezTo>
                    <a:pt x="132" y="94"/>
                    <a:pt x="129" y="95"/>
                    <a:pt x="126" y="98"/>
                  </a:cubicBezTo>
                  <a:cubicBezTo>
                    <a:pt x="126" y="96"/>
                    <a:pt x="126" y="96"/>
                    <a:pt x="126" y="96"/>
                  </a:cubicBezTo>
                  <a:cubicBezTo>
                    <a:pt x="124" y="90"/>
                    <a:pt x="119" y="83"/>
                    <a:pt x="110" y="83"/>
                  </a:cubicBezTo>
                  <a:cubicBezTo>
                    <a:pt x="104" y="83"/>
                    <a:pt x="100" y="85"/>
                    <a:pt x="98" y="88"/>
                  </a:cubicBezTo>
                  <a:cubicBezTo>
                    <a:pt x="98" y="88"/>
                    <a:pt x="98" y="88"/>
                    <a:pt x="98" y="88"/>
                  </a:cubicBezTo>
                  <a:cubicBezTo>
                    <a:pt x="96" y="82"/>
                    <a:pt x="91" y="75"/>
                    <a:pt x="82" y="75"/>
                  </a:cubicBezTo>
                  <a:cubicBezTo>
                    <a:pt x="76" y="75"/>
                    <a:pt x="73" y="77"/>
                    <a:pt x="70" y="80"/>
                  </a:cubicBezTo>
                  <a:cubicBezTo>
                    <a:pt x="70" y="17"/>
                    <a:pt x="70" y="17"/>
                    <a:pt x="70" y="17"/>
                  </a:cubicBezTo>
                  <a:cubicBezTo>
                    <a:pt x="70" y="17"/>
                    <a:pt x="70" y="17"/>
                    <a:pt x="70" y="17"/>
                  </a:cubicBezTo>
                  <a:cubicBezTo>
                    <a:pt x="70" y="16"/>
                    <a:pt x="70" y="16"/>
                    <a:pt x="70" y="16"/>
                  </a:cubicBezTo>
                  <a:cubicBezTo>
                    <a:pt x="70" y="8"/>
                    <a:pt x="62" y="0"/>
                    <a:pt x="54" y="0"/>
                  </a:cubicBezTo>
                  <a:cubicBezTo>
                    <a:pt x="45" y="0"/>
                    <a:pt x="37" y="8"/>
                    <a:pt x="37" y="16"/>
                  </a:cubicBezTo>
                  <a:cubicBezTo>
                    <a:pt x="37" y="114"/>
                    <a:pt x="37" y="114"/>
                    <a:pt x="37" y="114"/>
                  </a:cubicBezTo>
                  <a:cubicBezTo>
                    <a:pt x="34" y="109"/>
                    <a:pt x="30" y="104"/>
                    <a:pt x="26" y="100"/>
                  </a:cubicBezTo>
                  <a:cubicBezTo>
                    <a:pt x="22" y="97"/>
                    <a:pt x="19" y="95"/>
                    <a:pt x="17" y="95"/>
                  </a:cubicBezTo>
                  <a:cubicBezTo>
                    <a:pt x="11" y="94"/>
                    <a:pt x="11" y="94"/>
                    <a:pt x="11" y="94"/>
                  </a:cubicBezTo>
                  <a:cubicBezTo>
                    <a:pt x="10" y="99"/>
                    <a:pt x="10" y="99"/>
                    <a:pt x="10" y="99"/>
                  </a:cubicBezTo>
                  <a:cubicBezTo>
                    <a:pt x="10" y="100"/>
                    <a:pt x="9" y="101"/>
                    <a:pt x="9" y="102"/>
                  </a:cubicBezTo>
                  <a:cubicBezTo>
                    <a:pt x="9" y="158"/>
                    <a:pt x="9" y="158"/>
                    <a:pt x="9" y="158"/>
                  </a:cubicBezTo>
                  <a:cubicBezTo>
                    <a:pt x="9" y="162"/>
                    <a:pt x="0" y="209"/>
                    <a:pt x="47" y="227"/>
                  </a:cubicBezTo>
                  <a:cubicBezTo>
                    <a:pt x="51" y="229"/>
                    <a:pt x="53" y="230"/>
                    <a:pt x="53" y="241"/>
                  </a:cubicBezTo>
                  <a:cubicBezTo>
                    <a:pt x="53" y="247"/>
                    <a:pt x="53" y="247"/>
                    <a:pt x="53" y="247"/>
                  </a:cubicBezTo>
                  <a:cubicBezTo>
                    <a:pt x="116" y="247"/>
                    <a:pt x="116" y="247"/>
                    <a:pt x="116" y="247"/>
                  </a:cubicBezTo>
                  <a:cubicBezTo>
                    <a:pt x="122" y="247"/>
                    <a:pt x="122" y="247"/>
                    <a:pt x="122" y="247"/>
                  </a:cubicBezTo>
                  <a:cubicBezTo>
                    <a:pt x="121" y="240"/>
                    <a:pt x="121" y="240"/>
                    <a:pt x="121" y="240"/>
                  </a:cubicBezTo>
                  <a:cubicBezTo>
                    <a:pt x="121" y="239"/>
                    <a:pt x="123" y="236"/>
                    <a:pt x="129" y="231"/>
                  </a:cubicBezTo>
                  <a:cubicBezTo>
                    <a:pt x="129" y="230"/>
                    <a:pt x="129" y="230"/>
                    <a:pt x="129" y="230"/>
                  </a:cubicBezTo>
                  <a:cubicBezTo>
                    <a:pt x="133" y="226"/>
                    <a:pt x="151" y="202"/>
                    <a:pt x="151" y="182"/>
                  </a:cubicBezTo>
                  <a:lnTo>
                    <a:pt x="151" y="11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50"/>
            <p:cNvSpPr>
              <a:spLocks/>
            </p:cNvSpPr>
            <p:nvPr/>
          </p:nvSpPr>
          <p:spPr bwMode="auto">
            <a:xfrm>
              <a:off x="6526216" y="3060885"/>
              <a:ext cx="131763" cy="98425"/>
            </a:xfrm>
            <a:custGeom>
              <a:avLst/>
              <a:gdLst>
                <a:gd name="T0" fmla="*/ 35 w 35"/>
                <a:gd name="T1" fmla="*/ 22 h 26"/>
                <a:gd name="T2" fmla="*/ 35 w 35"/>
                <a:gd name="T3" fmla="*/ 14 h 26"/>
                <a:gd name="T4" fmla="*/ 35 w 35"/>
                <a:gd name="T5" fmla="*/ 14 h 26"/>
                <a:gd name="T6" fmla="*/ 32 w 35"/>
                <a:gd name="T7" fmla="*/ 7 h 26"/>
                <a:gd name="T8" fmla="*/ 27 w 35"/>
                <a:gd name="T9" fmla="*/ 2 h 26"/>
                <a:gd name="T10" fmla="*/ 18 w 35"/>
                <a:gd name="T11" fmla="*/ 0 h 26"/>
                <a:gd name="T12" fmla="*/ 9 w 35"/>
                <a:gd name="T13" fmla="*/ 2 h 26"/>
                <a:gd name="T14" fmla="*/ 2 w 35"/>
                <a:gd name="T15" fmla="*/ 9 h 26"/>
                <a:gd name="T16" fmla="*/ 0 w 35"/>
                <a:gd name="T17" fmla="*/ 14 h 26"/>
                <a:gd name="T18" fmla="*/ 0 w 35"/>
                <a:gd name="T19" fmla="*/ 14 h 26"/>
                <a:gd name="T20" fmla="*/ 0 w 35"/>
                <a:gd name="T21" fmla="*/ 20 h 26"/>
                <a:gd name="T22" fmla="*/ 4 w 35"/>
                <a:gd name="T23" fmla="*/ 24 h 26"/>
                <a:gd name="T24" fmla="*/ 7 w 35"/>
                <a:gd name="T25" fmla="*/ 20 h 26"/>
                <a:gd name="T26" fmla="*/ 7 w 35"/>
                <a:gd name="T27" fmla="*/ 14 h 26"/>
                <a:gd name="T28" fmla="*/ 4 w 35"/>
                <a:gd name="T29" fmla="*/ 14 h 26"/>
                <a:gd name="T30" fmla="*/ 7 w 35"/>
                <a:gd name="T31" fmla="*/ 15 h 26"/>
                <a:gd name="T32" fmla="*/ 7 w 35"/>
                <a:gd name="T33" fmla="*/ 15 h 26"/>
                <a:gd name="T34" fmla="*/ 7 w 35"/>
                <a:gd name="T35" fmla="*/ 15 h 26"/>
                <a:gd name="T36" fmla="*/ 7 w 35"/>
                <a:gd name="T37" fmla="*/ 15 h 26"/>
                <a:gd name="T38" fmla="*/ 7 w 35"/>
                <a:gd name="T39" fmla="*/ 15 h 26"/>
                <a:gd name="T40" fmla="*/ 7 w 35"/>
                <a:gd name="T41" fmla="*/ 15 h 26"/>
                <a:gd name="T42" fmla="*/ 9 w 35"/>
                <a:gd name="T43" fmla="*/ 11 h 26"/>
                <a:gd name="T44" fmla="*/ 12 w 35"/>
                <a:gd name="T45" fmla="*/ 8 h 26"/>
                <a:gd name="T46" fmla="*/ 18 w 35"/>
                <a:gd name="T47" fmla="*/ 7 h 26"/>
                <a:gd name="T48" fmla="*/ 23 w 35"/>
                <a:gd name="T49" fmla="*/ 8 h 26"/>
                <a:gd name="T50" fmla="*/ 27 w 35"/>
                <a:gd name="T51" fmla="*/ 12 h 26"/>
                <a:gd name="T52" fmla="*/ 28 w 35"/>
                <a:gd name="T53" fmla="*/ 14 h 26"/>
                <a:gd name="T54" fmla="*/ 28 w 35"/>
                <a:gd name="T55" fmla="*/ 15 h 26"/>
                <a:gd name="T56" fmla="*/ 28 w 35"/>
                <a:gd name="T57" fmla="*/ 15 h 26"/>
                <a:gd name="T58" fmla="*/ 29 w 35"/>
                <a:gd name="T59" fmla="*/ 15 h 26"/>
                <a:gd name="T60" fmla="*/ 28 w 35"/>
                <a:gd name="T61" fmla="*/ 15 h 26"/>
                <a:gd name="T62" fmla="*/ 28 w 35"/>
                <a:gd name="T63" fmla="*/ 15 h 26"/>
                <a:gd name="T64" fmla="*/ 29 w 35"/>
                <a:gd name="T65" fmla="*/ 15 h 26"/>
                <a:gd name="T66" fmla="*/ 28 w 35"/>
                <a:gd name="T67" fmla="*/ 15 h 26"/>
                <a:gd name="T68" fmla="*/ 32 w 35"/>
                <a:gd name="T69" fmla="*/ 14 h 26"/>
                <a:gd name="T70" fmla="*/ 28 w 35"/>
                <a:gd name="T71" fmla="*/ 14 h 26"/>
                <a:gd name="T72" fmla="*/ 28 w 35"/>
                <a:gd name="T73" fmla="*/ 22 h 26"/>
                <a:gd name="T74" fmla="*/ 32 w 35"/>
                <a:gd name="T75" fmla="*/ 26 h 26"/>
                <a:gd name="T76" fmla="*/ 35 w 35"/>
                <a:gd name="T7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26">
                  <a:moveTo>
                    <a:pt x="35" y="22"/>
                  </a:moveTo>
                  <a:cubicBezTo>
                    <a:pt x="35" y="14"/>
                    <a:pt x="35" y="14"/>
                    <a:pt x="35" y="14"/>
                  </a:cubicBezTo>
                  <a:cubicBezTo>
                    <a:pt x="35" y="14"/>
                    <a:pt x="35" y="14"/>
                    <a:pt x="35" y="14"/>
                  </a:cubicBezTo>
                  <a:cubicBezTo>
                    <a:pt x="35" y="13"/>
                    <a:pt x="35" y="10"/>
                    <a:pt x="32" y="7"/>
                  </a:cubicBezTo>
                  <a:cubicBezTo>
                    <a:pt x="31" y="5"/>
                    <a:pt x="29" y="3"/>
                    <a:pt x="27" y="2"/>
                  </a:cubicBezTo>
                  <a:cubicBezTo>
                    <a:pt x="24" y="1"/>
                    <a:pt x="21" y="0"/>
                    <a:pt x="18" y="0"/>
                  </a:cubicBezTo>
                  <a:cubicBezTo>
                    <a:pt x="14" y="0"/>
                    <a:pt x="11" y="1"/>
                    <a:pt x="9" y="2"/>
                  </a:cubicBezTo>
                  <a:cubicBezTo>
                    <a:pt x="5" y="4"/>
                    <a:pt x="3" y="7"/>
                    <a:pt x="2" y="9"/>
                  </a:cubicBezTo>
                  <a:cubicBezTo>
                    <a:pt x="0" y="12"/>
                    <a:pt x="0" y="13"/>
                    <a:pt x="0" y="14"/>
                  </a:cubicBezTo>
                  <a:cubicBezTo>
                    <a:pt x="0" y="14"/>
                    <a:pt x="0" y="14"/>
                    <a:pt x="0" y="14"/>
                  </a:cubicBezTo>
                  <a:cubicBezTo>
                    <a:pt x="0" y="20"/>
                    <a:pt x="0" y="20"/>
                    <a:pt x="0" y="20"/>
                  </a:cubicBezTo>
                  <a:cubicBezTo>
                    <a:pt x="0" y="22"/>
                    <a:pt x="2" y="24"/>
                    <a:pt x="4" y="24"/>
                  </a:cubicBezTo>
                  <a:cubicBezTo>
                    <a:pt x="6" y="24"/>
                    <a:pt x="7" y="22"/>
                    <a:pt x="7" y="20"/>
                  </a:cubicBezTo>
                  <a:cubicBezTo>
                    <a:pt x="7" y="14"/>
                    <a:pt x="7" y="14"/>
                    <a:pt x="7" y="14"/>
                  </a:cubicBezTo>
                  <a:cubicBezTo>
                    <a:pt x="4" y="14"/>
                    <a:pt x="4" y="14"/>
                    <a:pt x="4"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8" y="12"/>
                    <a:pt x="9" y="11"/>
                  </a:cubicBezTo>
                  <a:cubicBezTo>
                    <a:pt x="10" y="10"/>
                    <a:pt x="11" y="9"/>
                    <a:pt x="12" y="8"/>
                  </a:cubicBezTo>
                  <a:cubicBezTo>
                    <a:pt x="14" y="7"/>
                    <a:pt x="15" y="7"/>
                    <a:pt x="18" y="7"/>
                  </a:cubicBezTo>
                  <a:cubicBezTo>
                    <a:pt x="20" y="7"/>
                    <a:pt x="22" y="7"/>
                    <a:pt x="23" y="8"/>
                  </a:cubicBezTo>
                  <a:cubicBezTo>
                    <a:pt x="25" y="9"/>
                    <a:pt x="26" y="11"/>
                    <a:pt x="27" y="12"/>
                  </a:cubicBezTo>
                  <a:cubicBezTo>
                    <a:pt x="27" y="13"/>
                    <a:pt x="28" y="14"/>
                    <a:pt x="28" y="14"/>
                  </a:cubicBezTo>
                  <a:cubicBezTo>
                    <a:pt x="28" y="15"/>
                    <a:pt x="28" y="15"/>
                    <a:pt x="28" y="15"/>
                  </a:cubicBezTo>
                  <a:cubicBezTo>
                    <a:pt x="28" y="15"/>
                    <a:pt x="28" y="15"/>
                    <a:pt x="28" y="15"/>
                  </a:cubicBezTo>
                  <a:cubicBezTo>
                    <a:pt x="29" y="15"/>
                    <a:pt x="29" y="15"/>
                    <a:pt x="29" y="15"/>
                  </a:cubicBezTo>
                  <a:cubicBezTo>
                    <a:pt x="28" y="15"/>
                    <a:pt x="28" y="15"/>
                    <a:pt x="28" y="15"/>
                  </a:cubicBezTo>
                  <a:cubicBezTo>
                    <a:pt x="28" y="15"/>
                    <a:pt x="28" y="15"/>
                    <a:pt x="28" y="15"/>
                  </a:cubicBezTo>
                  <a:cubicBezTo>
                    <a:pt x="29" y="15"/>
                    <a:pt x="29" y="15"/>
                    <a:pt x="29" y="15"/>
                  </a:cubicBezTo>
                  <a:cubicBezTo>
                    <a:pt x="28" y="15"/>
                    <a:pt x="28" y="15"/>
                    <a:pt x="28" y="15"/>
                  </a:cubicBezTo>
                  <a:cubicBezTo>
                    <a:pt x="32" y="14"/>
                    <a:pt x="32" y="14"/>
                    <a:pt x="32" y="14"/>
                  </a:cubicBezTo>
                  <a:cubicBezTo>
                    <a:pt x="28" y="14"/>
                    <a:pt x="28" y="14"/>
                    <a:pt x="28" y="14"/>
                  </a:cubicBezTo>
                  <a:cubicBezTo>
                    <a:pt x="28" y="22"/>
                    <a:pt x="28" y="22"/>
                    <a:pt x="28" y="22"/>
                  </a:cubicBezTo>
                  <a:cubicBezTo>
                    <a:pt x="28" y="24"/>
                    <a:pt x="30" y="26"/>
                    <a:pt x="32" y="26"/>
                  </a:cubicBezTo>
                  <a:cubicBezTo>
                    <a:pt x="34" y="26"/>
                    <a:pt x="35" y="24"/>
                    <a:pt x="35" y="2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51"/>
            <p:cNvSpPr>
              <a:spLocks/>
            </p:cNvSpPr>
            <p:nvPr/>
          </p:nvSpPr>
          <p:spPr bwMode="auto">
            <a:xfrm>
              <a:off x="6630991" y="3091047"/>
              <a:ext cx="131763" cy="112713"/>
            </a:xfrm>
            <a:custGeom>
              <a:avLst/>
              <a:gdLst>
                <a:gd name="T0" fmla="*/ 35 w 35"/>
                <a:gd name="T1" fmla="*/ 26 h 30"/>
                <a:gd name="T2" fmla="*/ 35 w 35"/>
                <a:gd name="T3" fmla="*/ 14 h 30"/>
                <a:gd name="T4" fmla="*/ 35 w 35"/>
                <a:gd name="T5" fmla="*/ 14 h 30"/>
                <a:gd name="T6" fmla="*/ 32 w 35"/>
                <a:gd name="T7" fmla="*/ 7 h 30"/>
                <a:gd name="T8" fmla="*/ 27 w 35"/>
                <a:gd name="T9" fmla="*/ 2 h 30"/>
                <a:gd name="T10" fmla="*/ 18 w 35"/>
                <a:gd name="T11" fmla="*/ 0 h 30"/>
                <a:gd name="T12" fmla="*/ 9 w 35"/>
                <a:gd name="T13" fmla="*/ 2 h 30"/>
                <a:gd name="T14" fmla="*/ 2 w 35"/>
                <a:gd name="T15" fmla="*/ 9 h 30"/>
                <a:gd name="T16" fmla="*/ 0 w 35"/>
                <a:gd name="T17" fmla="*/ 14 h 30"/>
                <a:gd name="T18" fmla="*/ 3 w 35"/>
                <a:gd name="T19" fmla="*/ 18 h 30"/>
                <a:gd name="T20" fmla="*/ 7 w 35"/>
                <a:gd name="T21" fmla="*/ 15 h 30"/>
                <a:gd name="T22" fmla="*/ 7 w 35"/>
                <a:gd name="T23" fmla="*/ 15 h 30"/>
                <a:gd name="T24" fmla="*/ 7 w 35"/>
                <a:gd name="T25" fmla="*/ 15 h 30"/>
                <a:gd name="T26" fmla="*/ 7 w 35"/>
                <a:gd name="T27" fmla="*/ 15 h 30"/>
                <a:gd name="T28" fmla="*/ 7 w 35"/>
                <a:gd name="T29" fmla="*/ 15 h 30"/>
                <a:gd name="T30" fmla="*/ 7 w 35"/>
                <a:gd name="T31" fmla="*/ 15 h 30"/>
                <a:gd name="T32" fmla="*/ 9 w 35"/>
                <a:gd name="T33" fmla="*/ 11 h 30"/>
                <a:gd name="T34" fmla="*/ 12 w 35"/>
                <a:gd name="T35" fmla="*/ 8 h 30"/>
                <a:gd name="T36" fmla="*/ 18 w 35"/>
                <a:gd name="T37" fmla="*/ 7 h 30"/>
                <a:gd name="T38" fmla="*/ 23 w 35"/>
                <a:gd name="T39" fmla="*/ 8 h 30"/>
                <a:gd name="T40" fmla="*/ 27 w 35"/>
                <a:gd name="T41" fmla="*/ 12 h 30"/>
                <a:gd name="T42" fmla="*/ 28 w 35"/>
                <a:gd name="T43" fmla="*/ 14 h 30"/>
                <a:gd name="T44" fmla="*/ 28 w 35"/>
                <a:gd name="T45" fmla="*/ 15 h 30"/>
                <a:gd name="T46" fmla="*/ 28 w 35"/>
                <a:gd name="T47" fmla="*/ 15 h 30"/>
                <a:gd name="T48" fmla="*/ 29 w 35"/>
                <a:gd name="T49" fmla="*/ 15 h 30"/>
                <a:gd name="T50" fmla="*/ 28 w 35"/>
                <a:gd name="T51" fmla="*/ 15 h 30"/>
                <a:gd name="T52" fmla="*/ 28 w 35"/>
                <a:gd name="T53" fmla="*/ 15 h 30"/>
                <a:gd name="T54" fmla="*/ 29 w 35"/>
                <a:gd name="T55" fmla="*/ 15 h 30"/>
                <a:gd name="T56" fmla="*/ 28 w 35"/>
                <a:gd name="T57" fmla="*/ 15 h 30"/>
                <a:gd name="T58" fmla="*/ 32 w 35"/>
                <a:gd name="T59" fmla="*/ 14 h 30"/>
                <a:gd name="T60" fmla="*/ 28 w 35"/>
                <a:gd name="T61" fmla="*/ 14 h 30"/>
                <a:gd name="T62" fmla="*/ 28 w 35"/>
                <a:gd name="T63" fmla="*/ 26 h 30"/>
                <a:gd name="T64" fmla="*/ 32 w 35"/>
                <a:gd name="T65" fmla="*/ 30 h 30"/>
                <a:gd name="T66" fmla="*/ 35 w 35"/>
                <a:gd name="T6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0">
                  <a:moveTo>
                    <a:pt x="35" y="26"/>
                  </a:moveTo>
                  <a:cubicBezTo>
                    <a:pt x="35" y="14"/>
                    <a:pt x="35" y="14"/>
                    <a:pt x="35" y="14"/>
                  </a:cubicBezTo>
                  <a:cubicBezTo>
                    <a:pt x="35" y="14"/>
                    <a:pt x="35" y="14"/>
                    <a:pt x="35" y="14"/>
                  </a:cubicBezTo>
                  <a:cubicBezTo>
                    <a:pt x="35" y="13"/>
                    <a:pt x="35" y="10"/>
                    <a:pt x="32" y="7"/>
                  </a:cubicBezTo>
                  <a:cubicBezTo>
                    <a:pt x="31" y="5"/>
                    <a:pt x="29" y="3"/>
                    <a:pt x="27" y="2"/>
                  </a:cubicBezTo>
                  <a:cubicBezTo>
                    <a:pt x="24" y="1"/>
                    <a:pt x="21" y="0"/>
                    <a:pt x="18" y="0"/>
                  </a:cubicBezTo>
                  <a:cubicBezTo>
                    <a:pt x="14" y="0"/>
                    <a:pt x="11" y="1"/>
                    <a:pt x="9" y="2"/>
                  </a:cubicBezTo>
                  <a:cubicBezTo>
                    <a:pt x="5" y="4"/>
                    <a:pt x="3" y="7"/>
                    <a:pt x="2" y="9"/>
                  </a:cubicBezTo>
                  <a:cubicBezTo>
                    <a:pt x="0" y="12"/>
                    <a:pt x="0" y="13"/>
                    <a:pt x="0" y="14"/>
                  </a:cubicBezTo>
                  <a:cubicBezTo>
                    <a:pt x="0" y="16"/>
                    <a:pt x="1" y="18"/>
                    <a:pt x="3" y="18"/>
                  </a:cubicBezTo>
                  <a:cubicBezTo>
                    <a:pt x="5" y="18"/>
                    <a:pt x="7" y="17"/>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8" y="12"/>
                    <a:pt x="9" y="11"/>
                  </a:cubicBezTo>
                  <a:cubicBezTo>
                    <a:pt x="10" y="10"/>
                    <a:pt x="11" y="9"/>
                    <a:pt x="12" y="8"/>
                  </a:cubicBezTo>
                  <a:cubicBezTo>
                    <a:pt x="14" y="7"/>
                    <a:pt x="15" y="7"/>
                    <a:pt x="18" y="7"/>
                  </a:cubicBezTo>
                  <a:cubicBezTo>
                    <a:pt x="20" y="7"/>
                    <a:pt x="22" y="7"/>
                    <a:pt x="23" y="8"/>
                  </a:cubicBezTo>
                  <a:cubicBezTo>
                    <a:pt x="25" y="9"/>
                    <a:pt x="26" y="11"/>
                    <a:pt x="27" y="12"/>
                  </a:cubicBezTo>
                  <a:cubicBezTo>
                    <a:pt x="27" y="13"/>
                    <a:pt x="28" y="14"/>
                    <a:pt x="28" y="14"/>
                  </a:cubicBezTo>
                  <a:cubicBezTo>
                    <a:pt x="28" y="15"/>
                    <a:pt x="28" y="15"/>
                    <a:pt x="28" y="15"/>
                  </a:cubicBezTo>
                  <a:cubicBezTo>
                    <a:pt x="28" y="15"/>
                    <a:pt x="28" y="15"/>
                    <a:pt x="28" y="15"/>
                  </a:cubicBezTo>
                  <a:cubicBezTo>
                    <a:pt x="29" y="15"/>
                    <a:pt x="29" y="15"/>
                    <a:pt x="29" y="15"/>
                  </a:cubicBezTo>
                  <a:cubicBezTo>
                    <a:pt x="28" y="15"/>
                    <a:pt x="28" y="15"/>
                    <a:pt x="28" y="15"/>
                  </a:cubicBezTo>
                  <a:cubicBezTo>
                    <a:pt x="28" y="15"/>
                    <a:pt x="28" y="15"/>
                    <a:pt x="28" y="15"/>
                  </a:cubicBezTo>
                  <a:cubicBezTo>
                    <a:pt x="29" y="15"/>
                    <a:pt x="29" y="15"/>
                    <a:pt x="29" y="15"/>
                  </a:cubicBezTo>
                  <a:cubicBezTo>
                    <a:pt x="28" y="15"/>
                    <a:pt x="28" y="15"/>
                    <a:pt x="28" y="15"/>
                  </a:cubicBezTo>
                  <a:cubicBezTo>
                    <a:pt x="32" y="14"/>
                    <a:pt x="32" y="14"/>
                    <a:pt x="32" y="14"/>
                  </a:cubicBezTo>
                  <a:cubicBezTo>
                    <a:pt x="28" y="14"/>
                    <a:pt x="28" y="14"/>
                    <a:pt x="28" y="14"/>
                  </a:cubicBezTo>
                  <a:cubicBezTo>
                    <a:pt x="28" y="26"/>
                    <a:pt x="28" y="26"/>
                    <a:pt x="28" y="26"/>
                  </a:cubicBezTo>
                  <a:cubicBezTo>
                    <a:pt x="28" y="28"/>
                    <a:pt x="30" y="30"/>
                    <a:pt x="32" y="30"/>
                  </a:cubicBezTo>
                  <a:cubicBezTo>
                    <a:pt x="34" y="30"/>
                    <a:pt x="35" y="28"/>
                    <a:pt x="35" y="2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52"/>
            <p:cNvSpPr>
              <a:spLocks/>
            </p:cNvSpPr>
            <p:nvPr/>
          </p:nvSpPr>
          <p:spPr bwMode="auto">
            <a:xfrm>
              <a:off x="6311903" y="3132322"/>
              <a:ext cx="195263" cy="568325"/>
            </a:xfrm>
            <a:custGeom>
              <a:avLst/>
              <a:gdLst>
                <a:gd name="T0" fmla="*/ 50 w 52"/>
                <a:gd name="T1" fmla="*/ 135 h 151"/>
                <a:gd name="T2" fmla="*/ 41 w 52"/>
                <a:gd name="T3" fmla="*/ 128 h 151"/>
                <a:gd name="T4" fmla="*/ 42 w 52"/>
                <a:gd name="T5" fmla="*/ 128 h 151"/>
                <a:gd name="T6" fmla="*/ 7 w 52"/>
                <a:gd name="T7" fmla="*/ 78 h 151"/>
                <a:gd name="T8" fmla="*/ 8 w 52"/>
                <a:gd name="T9" fmla="*/ 66 h 151"/>
                <a:gd name="T10" fmla="*/ 8 w 52"/>
                <a:gd name="T11" fmla="*/ 65 h 151"/>
                <a:gd name="T12" fmla="*/ 8 w 52"/>
                <a:gd name="T13" fmla="*/ 65 h 151"/>
                <a:gd name="T14" fmla="*/ 8 w 52"/>
                <a:gd name="T15" fmla="*/ 9 h 151"/>
                <a:gd name="T16" fmla="*/ 9 w 52"/>
                <a:gd name="T17" fmla="*/ 7 h 151"/>
                <a:gd name="T18" fmla="*/ 9 w 52"/>
                <a:gd name="T19" fmla="*/ 7 h 151"/>
                <a:gd name="T20" fmla="*/ 9 w 52"/>
                <a:gd name="T21" fmla="*/ 7 h 151"/>
                <a:gd name="T22" fmla="*/ 8 w 52"/>
                <a:gd name="T23" fmla="*/ 7 h 151"/>
                <a:gd name="T24" fmla="*/ 9 w 52"/>
                <a:gd name="T25" fmla="*/ 7 h 151"/>
                <a:gd name="T26" fmla="*/ 8 w 52"/>
                <a:gd name="T27" fmla="*/ 7 h 151"/>
                <a:gd name="T28" fmla="*/ 8 w 52"/>
                <a:gd name="T29" fmla="*/ 7 h 151"/>
                <a:gd name="T30" fmla="*/ 8 w 52"/>
                <a:gd name="T31" fmla="*/ 7 h 151"/>
                <a:gd name="T32" fmla="*/ 8 w 52"/>
                <a:gd name="T33" fmla="*/ 7 h 151"/>
                <a:gd name="T34" fmla="*/ 8 w 52"/>
                <a:gd name="T35" fmla="*/ 7 h 151"/>
                <a:gd name="T36" fmla="*/ 8 w 52"/>
                <a:gd name="T37" fmla="*/ 7 h 151"/>
                <a:gd name="T38" fmla="*/ 10 w 52"/>
                <a:gd name="T39" fmla="*/ 8 h 151"/>
                <a:gd name="T40" fmla="*/ 25 w 52"/>
                <a:gd name="T41" fmla="*/ 23 h 151"/>
                <a:gd name="T42" fmla="*/ 33 w 52"/>
                <a:gd name="T43" fmla="*/ 39 h 151"/>
                <a:gd name="T44" fmla="*/ 33 w 52"/>
                <a:gd name="T45" fmla="*/ 23 h 151"/>
                <a:gd name="T46" fmla="*/ 15 w 52"/>
                <a:gd name="T47" fmla="*/ 2 h 151"/>
                <a:gd name="T48" fmla="*/ 5 w 52"/>
                <a:gd name="T49" fmla="*/ 1 h 151"/>
                <a:gd name="T50" fmla="*/ 1 w 52"/>
                <a:gd name="T51" fmla="*/ 9 h 151"/>
                <a:gd name="T52" fmla="*/ 1 w 52"/>
                <a:gd name="T53" fmla="*/ 65 h 151"/>
                <a:gd name="T54" fmla="*/ 1 w 52"/>
                <a:gd name="T55" fmla="*/ 64 h 151"/>
                <a:gd name="T56" fmla="*/ 7 w 52"/>
                <a:gd name="T57" fmla="*/ 107 h 151"/>
                <a:gd name="T58" fmla="*/ 39 w 52"/>
                <a:gd name="T59" fmla="*/ 135 h 151"/>
                <a:gd name="T60" fmla="*/ 44 w 52"/>
                <a:gd name="T61" fmla="*/ 139 h 151"/>
                <a:gd name="T62" fmla="*/ 48 w 52"/>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51">
                  <a:moveTo>
                    <a:pt x="52" y="147"/>
                  </a:moveTo>
                  <a:cubicBezTo>
                    <a:pt x="52" y="142"/>
                    <a:pt x="51" y="138"/>
                    <a:pt x="50" y="135"/>
                  </a:cubicBezTo>
                  <a:cubicBezTo>
                    <a:pt x="49" y="133"/>
                    <a:pt x="48" y="131"/>
                    <a:pt x="46" y="130"/>
                  </a:cubicBezTo>
                  <a:cubicBezTo>
                    <a:pt x="45" y="129"/>
                    <a:pt x="43" y="128"/>
                    <a:pt x="41" y="128"/>
                  </a:cubicBezTo>
                  <a:cubicBezTo>
                    <a:pt x="40" y="131"/>
                    <a:pt x="40" y="131"/>
                    <a:pt x="40" y="131"/>
                  </a:cubicBezTo>
                  <a:cubicBezTo>
                    <a:pt x="42" y="128"/>
                    <a:pt x="42" y="128"/>
                    <a:pt x="42" y="128"/>
                  </a:cubicBezTo>
                  <a:cubicBezTo>
                    <a:pt x="27" y="122"/>
                    <a:pt x="18" y="113"/>
                    <a:pt x="13" y="104"/>
                  </a:cubicBezTo>
                  <a:cubicBezTo>
                    <a:pt x="8" y="95"/>
                    <a:pt x="7" y="85"/>
                    <a:pt x="7" y="78"/>
                  </a:cubicBezTo>
                  <a:cubicBezTo>
                    <a:pt x="7" y="74"/>
                    <a:pt x="8" y="71"/>
                    <a:pt x="8" y="69"/>
                  </a:cubicBezTo>
                  <a:cubicBezTo>
                    <a:pt x="8" y="68"/>
                    <a:pt x="8" y="67"/>
                    <a:pt x="8" y="66"/>
                  </a:cubicBezTo>
                  <a:cubicBezTo>
                    <a:pt x="8" y="66"/>
                    <a:pt x="8" y="66"/>
                    <a:pt x="8" y="66"/>
                  </a:cubicBezTo>
                  <a:cubicBezTo>
                    <a:pt x="8" y="65"/>
                    <a:pt x="8" y="65"/>
                    <a:pt x="8" y="65"/>
                  </a:cubicBezTo>
                  <a:cubicBezTo>
                    <a:pt x="8" y="65"/>
                    <a:pt x="8" y="65"/>
                    <a:pt x="8" y="65"/>
                  </a:cubicBezTo>
                  <a:cubicBezTo>
                    <a:pt x="8" y="65"/>
                    <a:pt x="8" y="65"/>
                    <a:pt x="8" y="65"/>
                  </a:cubicBezTo>
                  <a:cubicBezTo>
                    <a:pt x="8" y="13"/>
                    <a:pt x="8" y="13"/>
                    <a:pt x="8" y="13"/>
                  </a:cubicBezTo>
                  <a:cubicBezTo>
                    <a:pt x="8" y="9"/>
                    <a:pt x="8" y="9"/>
                    <a:pt x="8" y="9"/>
                  </a:cubicBezTo>
                  <a:cubicBezTo>
                    <a:pt x="8" y="8"/>
                    <a:pt x="9" y="8"/>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10" y="8"/>
                  </a:cubicBezTo>
                  <a:cubicBezTo>
                    <a:pt x="12" y="8"/>
                    <a:pt x="14" y="10"/>
                    <a:pt x="16" y="12"/>
                  </a:cubicBezTo>
                  <a:cubicBezTo>
                    <a:pt x="19" y="15"/>
                    <a:pt x="22" y="19"/>
                    <a:pt x="25" y="23"/>
                  </a:cubicBezTo>
                  <a:cubicBezTo>
                    <a:pt x="27" y="28"/>
                    <a:pt x="29" y="32"/>
                    <a:pt x="29" y="35"/>
                  </a:cubicBezTo>
                  <a:cubicBezTo>
                    <a:pt x="29" y="37"/>
                    <a:pt x="31" y="39"/>
                    <a:pt x="33" y="39"/>
                  </a:cubicBezTo>
                  <a:cubicBezTo>
                    <a:pt x="35" y="39"/>
                    <a:pt x="36" y="37"/>
                    <a:pt x="36" y="35"/>
                  </a:cubicBezTo>
                  <a:cubicBezTo>
                    <a:pt x="36" y="31"/>
                    <a:pt x="35" y="27"/>
                    <a:pt x="33" y="23"/>
                  </a:cubicBezTo>
                  <a:cubicBezTo>
                    <a:pt x="30" y="18"/>
                    <a:pt x="26" y="12"/>
                    <a:pt x="22" y="8"/>
                  </a:cubicBezTo>
                  <a:cubicBezTo>
                    <a:pt x="20" y="6"/>
                    <a:pt x="17" y="4"/>
                    <a:pt x="15" y="2"/>
                  </a:cubicBezTo>
                  <a:cubicBezTo>
                    <a:pt x="13" y="1"/>
                    <a:pt x="11" y="0"/>
                    <a:pt x="8" y="0"/>
                  </a:cubicBezTo>
                  <a:cubicBezTo>
                    <a:pt x="7" y="0"/>
                    <a:pt x="6" y="0"/>
                    <a:pt x="5" y="1"/>
                  </a:cubicBezTo>
                  <a:cubicBezTo>
                    <a:pt x="4" y="1"/>
                    <a:pt x="3" y="3"/>
                    <a:pt x="2" y="4"/>
                  </a:cubicBezTo>
                  <a:cubicBezTo>
                    <a:pt x="2" y="6"/>
                    <a:pt x="1" y="7"/>
                    <a:pt x="1" y="9"/>
                  </a:cubicBezTo>
                  <a:cubicBezTo>
                    <a:pt x="1" y="13"/>
                    <a:pt x="1" y="13"/>
                    <a:pt x="1" y="13"/>
                  </a:cubicBezTo>
                  <a:cubicBezTo>
                    <a:pt x="1" y="65"/>
                    <a:pt x="1" y="65"/>
                    <a:pt x="1" y="65"/>
                  </a:cubicBezTo>
                  <a:cubicBezTo>
                    <a:pt x="5" y="65"/>
                    <a:pt x="5" y="65"/>
                    <a:pt x="5" y="65"/>
                  </a:cubicBezTo>
                  <a:cubicBezTo>
                    <a:pt x="1" y="64"/>
                    <a:pt x="1" y="64"/>
                    <a:pt x="1" y="64"/>
                  </a:cubicBezTo>
                  <a:cubicBezTo>
                    <a:pt x="1" y="64"/>
                    <a:pt x="0" y="69"/>
                    <a:pt x="0" y="78"/>
                  </a:cubicBezTo>
                  <a:cubicBezTo>
                    <a:pt x="0" y="86"/>
                    <a:pt x="1" y="97"/>
                    <a:pt x="7" y="107"/>
                  </a:cubicBezTo>
                  <a:cubicBezTo>
                    <a:pt x="13" y="118"/>
                    <a:pt x="22" y="128"/>
                    <a:pt x="39" y="135"/>
                  </a:cubicBezTo>
                  <a:cubicBezTo>
                    <a:pt x="39" y="135"/>
                    <a:pt x="39" y="135"/>
                    <a:pt x="39" y="135"/>
                  </a:cubicBezTo>
                  <a:cubicBezTo>
                    <a:pt x="40" y="135"/>
                    <a:pt x="41" y="136"/>
                    <a:pt x="42" y="136"/>
                  </a:cubicBezTo>
                  <a:cubicBezTo>
                    <a:pt x="43" y="137"/>
                    <a:pt x="43" y="137"/>
                    <a:pt x="44" y="139"/>
                  </a:cubicBezTo>
                  <a:cubicBezTo>
                    <a:pt x="44" y="141"/>
                    <a:pt x="44" y="143"/>
                    <a:pt x="44" y="147"/>
                  </a:cubicBezTo>
                  <a:cubicBezTo>
                    <a:pt x="44" y="149"/>
                    <a:pt x="46" y="151"/>
                    <a:pt x="48" y="151"/>
                  </a:cubicBezTo>
                  <a:cubicBezTo>
                    <a:pt x="50" y="151"/>
                    <a:pt x="52" y="149"/>
                    <a:pt x="52" y="14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53"/>
            <p:cNvSpPr>
              <a:spLocks/>
            </p:cNvSpPr>
            <p:nvPr/>
          </p:nvSpPr>
          <p:spPr bwMode="auto">
            <a:xfrm>
              <a:off x="6421441" y="2778310"/>
              <a:ext cx="131763" cy="579438"/>
            </a:xfrm>
            <a:custGeom>
              <a:avLst/>
              <a:gdLst>
                <a:gd name="T0" fmla="*/ 35 w 35"/>
                <a:gd name="T1" fmla="*/ 95 h 154"/>
                <a:gd name="T2" fmla="*/ 35 w 35"/>
                <a:gd name="T3" fmla="*/ 17 h 154"/>
                <a:gd name="T4" fmla="*/ 32 w 35"/>
                <a:gd name="T5" fmla="*/ 14 h 154"/>
                <a:gd name="T6" fmla="*/ 28 w 35"/>
                <a:gd name="T7" fmla="*/ 17 h 154"/>
                <a:gd name="T8" fmla="*/ 28 w 35"/>
                <a:gd name="T9" fmla="*/ 17 h 154"/>
                <a:gd name="T10" fmla="*/ 32 w 35"/>
                <a:gd name="T11" fmla="*/ 18 h 154"/>
                <a:gd name="T12" fmla="*/ 35 w 35"/>
                <a:gd name="T13" fmla="*/ 18 h 154"/>
                <a:gd name="T14" fmla="*/ 35 w 35"/>
                <a:gd name="T15" fmla="*/ 18 h 154"/>
                <a:gd name="T16" fmla="*/ 35 w 35"/>
                <a:gd name="T17" fmla="*/ 17 h 154"/>
                <a:gd name="T18" fmla="*/ 18 w 35"/>
                <a:gd name="T19" fmla="*/ 0 h 154"/>
                <a:gd name="T20" fmla="*/ 0 w 35"/>
                <a:gd name="T21" fmla="*/ 17 h 154"/>
                <a:gd name="T22" fmla="*/ 0 w 35"/>
                <a:gd name="T23" fmla="*/ 18 h 154"/>
                <a:gd name="T24" fmla="*/ 0 w 35"/>
                <a:gd name="T25" fmla="*/ 18 h 154"/>
                <a:gd name="T26" fmla="*/ 4 w 35"/>
                <a:gd name="T27" fmla="*/ 18 h 154"/>
                <a:gd name="T28" fmla="*/ 7 w 35"/>
                <a:gd name="T29" fmla="*/ 17 h 154"/>
                <a:gd name="T30" fmla="*/ 7 w 35"/>
                <a:gd name="T31" fmla="*/ 17 h 154"/>
                <a:gd name="T32" fmla="*/ 3 w 35"/>
                <a:gd name="T33" fmla="*/ 14 h 154"/>
                <a:gd name="T34" fmla="*/ 0 w 35"/>
                <a:gd name="T35" fmla="*/ 17 h 154"/>
                <a:gd name="T36" fmla="*/ 0 w 35"/>
                <a:gd name="T37" fmla="*/ 150 h 154"/>
                <a:gd name="T38" fmla="*/ 4 w 35"/>
                <a:gd name="T39" fmla="*/ 154 h 154"/>
                <a:gd name="T40" fmla="*/ 7 w 35"/>
                <a:gd name="T41" fmla="*/ 150 h 154"/>
                <a:gd name="T42" fmla="*/ 7 w 35"/>
                <a:gd name="T43" fmla="*/ 17 h 154"/>
                <a:gd name="T44" fmla="*/ 4 w 35"/>
                <a:gd name="T45" fmla="*/ 17 h 154"/>
                <a:gd name="T46" fmla="*/ 0 w 35"/>
                <a:gd name="T47" fmla="*/ 18 h 154"/>
                <a:gd name="T48" fmla="*/ 0 w 35"/>
                <a:gd name="T49" fmla="*/ 18 h 154"/>
                <a:gd name="T50" fmla="*/ 4 w 35"/>
                <a:gd name="T51" fmla="*/ 21 h 154"/>
                <a:gd name="T52" fmla="*/ 7 w 35"/>
                <a:gd name="T53" fmla="*/ 17 h 154"/>
                <a:gd name="T54" fmla="*/ 7 w 35"/>
                <a:gd name="T55" fmla="*/ 17 h 154"/>
                <a:gd name="T56" fmla="*/ 4 w 35"/>
                <a:gd name="T57" fmla="*/ 17 h 154"/>
                <a:gd name="T58" fmla="*/ 7 w 35"/>
                <a:gd name="T59" fmla="*/ 17 h 154"/>
                <a:gd name="T60" fmla="*/ 18 w 35"/>
                <a:gd name="T61" fmla="*/ 7 h 154"/>
                <a:gd name="T62" fmla="*/ 28 w 35"/>
                <a:gd name="T63" fmla="*/ 17 h 154"/>
                <a:gd name="T64" fmla="*/ 32 w 35"/>
                <a:gd name="T65" fmla="*/ 17 h 154"/>
                <a:gd name="T66" fmla="*/ 28 w 35"/>
                <a:gd name="T67" fmla="*/ 17 h 154"/>
                <a:gd name="T68" fmla="*/ 28 w 35"/>
                <a:gd name="T69" fmla="*/ 17 h 154"/>
                <a:gd name="T70" fmla="*/ 31 w 35"/>
                <a:gd name="T71" fmla="*/ 21 h 154"/>
                <a:gd name="T72" fmla="*/ 35 w 35"/>
                <a:gd name="T73" fmla="*/ 18 h 154"/>
                <a:gd name="T74" fmla="*/ 35 w 35"/>
                <a:gd name="T75" fmla="*/ 18 h 154"/>
                <a:gd name="T76" fmla="*/ 32 w 35"/>
                <a:gd name="T77" fmla="*/ 17 h 154"/>
                <a:gd name="T78" fmla="*/ 28 w 35"/>
                <a:gd name="T79" fmla="*/ 17 h 154"/>
                <a:gd name="T80" fmla="*/ 28 w 35"/>
                <a:gd name="T81" fmla="*/ 95 h 154"/>
                <a:gd name="T82" fmla="*/ 32 w 35"/>
                <a:gd name="T83" fmla="*/ 99 h 154"/>
                <a:gd name="T84" fmla="*/ 35 w 35"/>
                <a:gd name="T85" fmla="*/ 9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154">
                  <a:moveTo>
                    <a:pt x="35" y="95"/>
                  </a:moveTo>
                  <a:cubicBezTo>
                    <a:pt x="35" y="17"/>
                    <a:pt x="35" y="17"/>
                    <a:pt x="35" y="17"/>
                  </a:cubicBezTo>
                  <a:cubicBezTo>
                    <a:pt x="35" y="16"/>
                    <a:pt x="34" y="14"/>
                    <a:pt x="32" y="14"/>
                  </a:cubicBezTo>
                  <a:cubicBezTo>
                    <a:pt x="30" y="14"/>
                    <a:pt x="28" y="15"/>
                    <a:pt x="28" y="17"/>
                  </a:cubicBezTo>
                  <a:cubicBezTo>
                    <a:pt x="28" y="17"/>
                    <a:pt x="28" y="17"/>
                    <a:pt x="28" y="17"/>
                  </a:cubicBezTo>
                  <a:cubicBezTo>
                    <a:pt x="32" y="18"/>
                    <a:pt x="32" y="18"/>
                    <a:pt x="32" y="18"/>
                  </a:cubicBezTo>
                  <a:cubicBezTo>
                    <a:pt x="35" y="18"/>
                    <a:pt x="35" y="18"/>
                    <a:pt x="35" y="18"/>
                  </a:cubicBezTo>
                  <a:cubicBezTo>
                    <a:pt x="35" y="18"/>
                    <a:pt x="35" y="18"/>
                    <a:pt x="35" y="18"/>
                  </a:cubicBezTo>
                  <a:cubicBezTo>
                    <a:pt x="35" y="17"/>
                    <a:pt x="35" y="17"/>
                    <a:pt x="35" y="17"/>
                  </a:cubicBezTo>
                  <a:cubicBezTo>
                    <a:pt x="35" y="8"/>
                    <a:pt x="27" y="0"/>
                    <a:pt x="18" y="0"/>
                  </a:cubicBezTo>
                  <a:cubicBezTo>
                    <a:pt x="8" y="0"/>
                    <a:pt x="0" y="8"/>
                    <a:pt x="0" y="17"/>
                  </a:cubicBezTo>
                  <a:cubicBezTo>
                    <a:pt x="0" y="18"/>
                    <a:pt x="0" y="18"/>
                    <a:pt x="0" y="18"/>
                  </a:cubicBezTo>
                  <a:cubicBezTo>
                    <a:pt x="0" y="18"/>
                    <a:pt x="0" y="18"/>
                    <a:pt x="0" y="18"/>
                  </a:cubicBezTo>
                  <a:cubicBezTo>
                    <a:pt x="4" y="18"/>
                    <a:pt x="4" y="18"/>
                    <a:pt x="4" y="18"/>
                  </a:cubicBezTo>
                  <a:cubicBezTo>
                    <a:pt x="7" y="17"/>
                    <a:pt x="7" y="17"/>
                    <a:pt x="7" y="17"/>
                  </a:cubicBezTo>
                  <a:cubicBezTo>
                    <a:pt x="7" y="17"/>
                    <a:pt x="7" y="17"/>
                    <a:pt x="7" y="17"/>
                  </a:cubicBezTo>
                  <a:cubicBezTo>
                    <a:pt x="7" y="15"/>
                    <a:pt x="5" y="14"/>
                    <a:pt x="3" y="14"/>
                  </a:cubicBezTo>
                  <a:cubicBezTo>
                    <a:pt x="1" y="14"/>
                    <a:pt x="0" y="16"/>
                    <a:pt x="0" y="17"/>
                  </a:cubicBezTo>
                  <a:cubicBezTo>
                    <a:pt x="0" y="150"/>
                    <a:pt x="0" y="150"/>
                    <a:pt x="0" y="150"/>
                  </a:cubicBezTo>
                  <a:cubicBezTo>
                    <a:pt x="0" y="152"/>
                    <a:pt x="2" y="154"/>
                    <a:pt x="4" y="154"/>
                  </a:cubicBezTo>
                  <a:cubicBezTo>
                    <a:pt x="6" y="154"/>
                    <a:pt x="7" y="152"/>
                    <a:pt x="7" y="150"/>
                  </a:cubicBezTo>
                  <a:cubicBezTo>
                    <a:pt x="7" y="17"/>
                    <a:pt x="7" y="17"/>
                    <a:pt x="7" y="17"/>
                  </a:cubicBezTo>
                  <a:cubicBezTo>
                    <a:pt x="4" y="17"/>
                    <a:pt x="4" y="17"/>
                    <a:pt x="4" y="17"/>
                  </a:cubicBezTo>
                  <a:cubicBezTo>
                    <a:pt x="0" y="18"/>
                    <a:pt x="0" y="18"/>
                    <a:pt x="0" y="18"/>
                  </a:cubicBezTo>
                  <a:cubicBezTo>
                    <a:pt x="0" y="18"/>
                    <a:pt x="0" y="18"/>
                    <a:pt x="0" y="18"/>
                  </a:cubicBezTo>
                  <a:cubicBezTo>
                    <a:pt x="0" y="20"/>
                    <a:pt x="2" y="21"/>
                    <a:pt x="4" y="21"/>
                  </a:cubicBezTo>
                  <a:cubicBezTo>
                    <a:pt x="6" y="21"/>
                    <a:pt x="7" y="19"/>
                    <a:pt x="7" y="17"/>
                  </a:cubicBezTo>
                  <a:cubicBezTo>
                    <a:pt x="7" y="17"/>
                    <a:pt x="7" y="17"/>
                    <a:pt x="7" y="17"/>
                  </a:cubicBezTo>
                  <a:cubicBezTo>
                    <a:pt x="4" y="17"/>
                    <a:pt x="4" y="17"/>
                    <a:pt x="4" y="17"/>
                  </a:cubicBezTo>
                  <a:cubicBezTo>
                    <a:pt x="7" y="17"/>
                    <a:pt x="7" y="17"/>
                    <a:pt x="7" y="17"/>
                  </a:cubicBezTo>
                  <a:cubicBezTo>
                    <a:pt x="7" y="12"/>
                    <a:pt x="12" y="7"/>
                    <a:pt x="18" y="7"/>
                  </a:cubicBezTo>
                  <a:cubicBezTo>
                    <a:pt x="23" y="7"/>
                    <a:pt x="28" y="12"/>
                    <a:pt x="28" y="17"/>
                  </a:cubicBezTo>
                  <a:cubicBezTo>
                    <a:pt x="32" y="17"/>
                    <a:pt x="32" y="17"/>
                    <a:pt x="32" y="17"/>
                  </a:cubicBezTo>
                  <a:cubicBezTo>
                    <a:pt x="28" y="17"/>
                    <a:pt x="28" y="17"/>
                    <a:pt x="28" y="17"/>
                  </a:cubicBezTo>
                  <a:cubicBezTo>
                    <a:pt x="28" y="17"/>
                    <a:pt x="28" y="17"/>
                    <a:pt x="28" y="17"/>
                  </a:cubicBezTo>
                  <a:cubicBezTo>
                    <a:pt x="28" y="19"/>
                    <a:pt x="29" y="21"/>
                    <a:pt x="31" y="21"/>
                  </a:cubicBezTo>
                  <a:cubicBezTo>
                    <a:pt x="33" y="21"/>
                    <a:pt x="35" y="20"/>
                    <a:pt x="35" y="18"/>
                  </a:cubicBezTo>
                  <a:cubicBezTo>
                    <a:pt x="35" y="18"/>
                    <a:pt x="35" y="18"/>
                    <a:pt x="35" y="18"/>
                  </a:cubicBezTo>
                  <a:cubicBezTo>
                    <a:pt x="32" y="17"/>
                    <a:pt x="32" y="17"/>
                    <a:pt x="32" y="17"/>
                  </a:cubicBezTo>
                  <a:cubicBezTo>
                    <a:pt x="28" y="17"/>
                    <a:pt x="28" y="17"/>
                    <a:pt x="28" y="17"/>
                  </a:cubicBezTo>
                  <a:cubicBezTo>
                    <a:pt x="28" y="95"/>
                    <a:pt x="28" y="95"/>
                    <a:pt x="28" y="95"/>
                  </a:cubicBezTo>
                  <a:cubicBezTo>
                    <a:pt x="28" y="97"/>
                    <a:pt x="30" y="99"/>
                    <a:pt x="32" y="99"/>
                  </a:cubicBezTo>
                  <a:cubicBezTo>
                    <a:pt x="34" y="99"/>
                    <a:pt x="35" y="97"/>
                    <a:pt x="35" y="9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54"/>
            <p:cNvSpPr>
              <a:spLocks/>
            </p:cNvSpPr>
            <p:nvPr/>
          </p:nvSpPr>
          <p:spPr bwMode="auto">
            <a:xfrm>
              <a:off x="6718303" y="3132322"/>
              <a:ext cx="138113" cy="568325"/>
            </a:xfrm>
            <a:custGeom>
              <a:avLst/>
              <a:gdLst>
                <a:gd name="T0" fmla="*/ 12 w 37"/>
                <a:gd name="T1" fmla="*/ 13 h 151"/>
                <a:gd name="T2" fmla="*/ 12 w 37"/>
                <a:gd name="T3" fmla="*/ 14 h 151"/>
                <a:gd name="T4" fmla="*/ 12 w 37"/>
                <a:gd name="T5" fmla="*/ 14 h 151"/>
                <a:gd name="T6" fmla="*/ 10 w 37"/>
                <a:gd name="T7" fmla="*/ 13 h 151"/>
                <a:gd name="T8" fmla="*/ 12 w 37"/>
                <a:gd name="T9" fmla="*/ 13 h 151"/>
                <a:gd name="T10" fmla="*/ 21 w 37"/>
                <a:gd name="T11" fmla="*/ 7 h 151"/>
                <a:gd name="T12" fmla="*/ 29 w 37"/>
                <a:gd name="T13" fmla="*/ 13 h 151"/>
                <a:gd name="T14" fmla="*/ 30 w 37"/>
                <a:gd name="T15" fmla="*/ 20 h 151"/>
                <a:gd name="T16" fmla="*/ 30 w 37"/>
                <a:gd name="T17" fmla="*/ 20 h 151"/>
                <a:gd name="T18" fmla="*/ 30 w 37"/>
                <a:gd name="T19" fmla="*/ 20 h 151"/>
                <a:gd name="T20" fmla="*/ 31 w 37"/>
                <a:gd name="T21" fmla="*/ 20 h 151"/>
                <a:gd name="T22" fmla="*/ 30 w 37"/>
                <a:gd name="T23" fmla="*/ 20 h 151"/>
                <a:gd name="T24" fmla="*/ 31 w 37"/>
                <a:gd name="T25" fmla="*/ 50 h 151"/>
                <a:gd name="T26" fmla="*/ 34 w 37"/>
                <a:gd name="T27" fmla="*/ 51 h 151"/>
                <a:gd name="T28" fmla="*/ 30 w 37"/>
                <a:gd name="T29" fmla="*/ 48 h 151"/>
                <a:gd name="T30" fmla="*/ 30 w 37"/>
                <a:gd name="T31" fmla="*/ 88 h 151"/>
                <a:gd name="T32" fmla="*/ 13 w 37"/>
                <a:gd name="T33" fmla="*/ 129 h 151"/>
                <a:gd name="T34" fmla="*/ 10 w 37"/>
                <a:gd name="T35" fmla="*/ 133 h 151"/>
                <a:gd name="T36" fmla="*/ 12 w 37"/>
                <a:gd name="T37" fmla="*/ 136 h 151"/>
                <a:gd name="T38" fmla="*/ 5 w 37"/>
                <a:gd name="T39" fmla="*/ 137 h 151"/>
                <a:gd name="T40" fmla="*/ 1 w 37"/>
                <a:gd name="T41" fmla="*/ 143 h 151"/>
                <a:gd name="T42" fmla="*/ 1 w 37"/>
                <a:gd name="T43" fmla="*/ 147 h 151"/>
                <a:gd name="T44" fmla="*/ 8 w 37"/>
                <a:gd name="T45" fmla="*/ 146 h 151"/>
                <a:gd name="T46" fmla="*/ 8 w 37"/>
                <a:gd name="T47" fmla="*/ 146 h 151"/>
                <a:gd name="T48" fmla="*/ 6 w 37"/>
                <a:gd name="T49" fmla="*/ 146 h 151"/>
                <a:gd name="T50" fmla="*/ 7 w 37"/>
                <a:gd name="T51" fmla="*/ 146 h 151"/>
                <a:gd name="T52" fmla="*/ 8 w 37"/>
                <a:gd name="T53" fmla="*/ 146 h 151"/>
                <a:gd name="T54" fmla="*/ 8 w 37"/>
                <a:gd name="T55" fmla="*/ 146 h 151"/>
                <a:gd name="T56" fmla="*/ 12 w 37"/>
                <a:gd name="T57" fmla="*/ 140 h 151"/>
                <a:gd name="T58" fmla="*/ 14 w 37"/>
                <a:gd name="T59" fmla="*/ 139 h 151"/>
                <a:gd name="T60" fmla="*/ 15 w 37"/>
                <a:gd name="T61" fmla="*/ 138 h 151"/>
                <a:gd name="T62" fmla="*/ 37 w 37"/>
                <a:gd name="T63" fmla="*/ 88 h 151"/>
                <a:gd name="T64" fmla="*/ 37 w 37"/>
                <a:gd name="T65" fmla="*/ 48 h 151"/>
                <a:gd name="T66" fmla="*/ 34 w 37"/>
                <a:gd name="T67" fmla="*/ 44 h 151"/>
                <a:gd name="T68" fmla="*/ 34 w 37"/>
                <a:gd name="T69" fmla="*/ 48 h 151"/>
                <a:gd name="T70" fmla="*/ 37 w 37"/>
                <a:gd name="T71" fmla="*/ 20 h 151"/>
                <a:gd name="T72" fmla="*/ 37 w 37"/>
                <a:gd name="T73" fmla="*/ 21 h 151"/>
                <a:gd name="T74" fmla="*/ 35 w 37"/>
                <a:gd name="T75" fmla="*/ 8 h 151"/>
                <a:gd name="T76" fmla="*/ 21 w 37"/>
                <a:gd name="T77" fmla="*/ 0 h 151"/>
                <a:gd name="T78" fmla="*/ 6 w 37"/>
                <a:gd name="T79" fmla="*/ 8 h 151"/>
                <a:gd name="T80" fmla="*/ 5 w 37"/>
                <a:gd name="T81" fmla="*/ 13 h 151"/>
                <a:gd name="T82" fmla="*/ 8 w 37"/>
                <a:gd name="T83" fmla="*/ 2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151">
                  <a:moveTo>
                    <a:pt x="12" y="16"/>
                  </a:moveTo>
                  <a:cubicBezTo>
                    <a:pt x="12" y="13"/>
                    <a:pt x="12" y="13"/>
                    <a:pt x="12" y="13"/>
                  </a:cubicBezTo>
                  <a:cubicBezTo>
                    <a:pt x="8" y="13"/>
                    <a:pt x="8" y="13"/>
                    <a:pt x="8" y="13"/>
                  </a:cubicBezTo>
                  <a:cubicBezTo>
                    <a:pt x="12" y="14"/>
                    <a:pt x="12" y="14"/>
                    <a:pt x="12" y="14"/>
                  </a:cubicBezTo>
                  <a:cubicBezTo>
                    <a:pt x="10" y="13"/>
                    <a:pt x="10" y="13"/>
                    <a:pt x="10" y="13"/>
                  </a:cubicBezTo>
                  <a:cubicBezTo>
                    <a:pt x="12" y="14"/>
                    <a:pt x="12" y="14"/>
                    <a:pt x="12" y="14"/>
                  </a:cubicBezTo>
                  <a:cubicBezTo>
                    <a:pt x="12" y="14"/>
                    <a:pt x="12" y="14"/>
                    <a:pt x="12" y="14"/>
                  </a:cubicBezTo>
                  <a:cubicBezTo>
                    <a:pt x="10" y="13"/>
                    <a:pt x="10" y="13"/>
                    <a:pt x="10" y="13"/>
                  </a:cubicBezTo>
                  <a:cubicBezTo>
                    <a:pt x="12" y="14"/>
                    <a:pt x="12" y="14"/>
                    <a:pt x="12" y="14"/>
                  </a:cubicBezTo>
                  <a:cubicBezTo>
                    <a:pt x="12" y="14"/>
                    <a:pt x="12" y="13"/>
                    <a:pt x="12" y="13"/>
                  </a:cubicBezTo>
                  <a:cubicBezTo>
                    <a:pt x="13" y="12"/>
                    <a:pt x="13" y="10"/>
                    <a:pt x="15" y="9"/>
                  </a:cubicBezTo>
                  <a:cubicBezTo>
                    <a:pt x="16" y="8"/>
                    <a:pt x="18" y="7"/>
                    <a:pt x="21" y="7"/>
                  </a:cubicBezTo>
                  <a:cubicBezTo>
                    <a:pt x="23" y="7"/>
                    <a:pt x="25" y="7"/>
                    <a:pt x="26" y="8"/>
                  </a:cubicBezTo>
                  <a:cubicBezTo>
                    <a:pt x="28" y="9"/>
                    <a:pt x="29" y="11"/>
                    <a:pt x="29" y="13"/>
                  </a:cubicBezTo>
                  <a:cubicBezTo>
                    <a:pt x="30" y="16"/>
                    <a:pt x="30" y="18"/>
                    <a:pt x="30" y="19"/>
                  </a:cubicBezTo>
                  <a:cubicBezTo>
                    <a:pt x="30" y="20"/>
                    <a:pt x="30" y="20"/>
                    <a:pt x="30" y="20"/>
                  </a:cubicBezTo>
                  <a:cubicBezTo>
                    <a:pt x="30" y="20"/>
                    <a:pt x="30" y="20"/>
                    <a:pt x="30" y="20"/>
                  </a:cubicBezTo>
                  <a:cubicBezTo>
                    <a:pt x="30" y="20"/>
                    <a:pt x="30" y="20"/>
                    <a:pt x="30" y="20"/>
                  </a:cubicBezTo>
                  <a:cubicBezTo>
                    <a:pt x="31" y="20"/>
                    <a:pt x="31" y="20"/>
                    <a:pt x="31" y="20"/>
                  </a:cubicBezTo>
                  <a:cubicBezTo>
                    <a:pt x="30" y="20"/>
                    <a:pt x="30" y="20"/>
                    <a:pt x="30" y="20"/>
                  </a:cubicBezTo>
                  <a:cubicBezTo>
                    <a:pt x="30" y="20"/>
                    <a:pt x="30" y="20"/>
                    <a:pt x="30" y="20"/>
                  </a:cubicBezTo>
                  <a:cubicBezTo>
                    <a:pt x="31" y="20"/>
                    <a:pt x="31" y="20"/>
                    <a:pt x="31" y="20"/>
                  </a:cubicBezTo>
                  <a:cubicBezTo>
                    <a:pt x="30" y="20"/>
                    <a:pt x="30" y="20"/>
                    <a:pt x="30" y="20"/>
                  </a:cubicBezTo>
                  <a:cubicBezTo>
                    <a:pt x="30" y="20"/>
                    <a:pt x="30" y="20"/>
                    <a:pt x="30" y="20"/>
                  </a:cubicBezTo>
                  <a:cubicBezTo>
                    <a:pt x="30" y="48"/>
                    <a:pt x="30" y="48"/>
                    <a:pt x="30" y="48"/>
                  </a:cubicBezTo>
                  <a:cubicBezTo>
                    <a:pt x="30" y="48"/>
                    <a:pt x="30" y="49"/>
                    <a:pt x="31" y="50"/>
                  </a:cubicBezTo>
                  <a:cubicBezTo>
                    <a:pt x="32" y="51"/>
                    <a:pt x="33" y="51"/>
                    <a:pt x="34" y="51"/>
                  </a:cubicBezTo>
                  <a:cubicBezTo>
                    <a:pt x="34" y="51"/>
                    <a:pt x="34" y="51"/>
                    <a:pt x="34" y="51"/>
                  </a:cubicBezTo>
                  <a:cubicBezTo>
                    <a:pt x="34" y="48"/>
                    <a:pt x="34" y="48"/>
                    <a:pt x="34" y="48"/>
                  </a:cubicBezTo>
                  <a:cubicBezTo>
                    <a:pt x="30" y="48"/>
                    <a:pt x="30" y="48"/>
                    <a:pt x="30" y="48"/>
                  </a:cubicBezTo>
                  <a:cubicBezTo>
                    <a:pt x="30" y="71"/>
                    <a:pt x="30" y="71"/>
                    <a:pt x="30" y="71"/>
                  </a:cubicBezTo>
                  <a:cubicBezTo>
                    <a:pt x="30" y="88"/>
                    <a:pt x="30" y="88"/>
                    <a:pt x="30" y="88"/>
                  </a:cubicBezTo>
                  <a:cubicBezTo>
                    <a:pt x="30" y="97"/>
                    <a:pt x="25" y="109"/>
                    <a:pt x="20" y="118"/>
                  </a:cubicBezTo>
                  <a:cubicBezTo>
                    <a:pt x="17" y="122"/>
                    <a:pt x="15" y="126"/>
                    <a:pt x="13" y="129"/>
                  </a:cubicBezTo>
                  <a:cubicBezTo>
                    <a:pt x="12" y="130"/>
                    <a:pt x="11" y="132"/>
                    <a:pt x="10" y="132"/>
                  </a:cubicBezTo>
                  <a:cubicBezTo>
                    <a:pt x="10" y="133"/>
                    <a:pt x="10" y="133"/>
                    <a:pt x="10" y="133"/>
                  </a:cubicBezTo>
                  <a:cubicBezTo>
                    <a:pt x="9" y="133"/>
                    <a:pt x="9" y="133"/>
                    <a:pt x="9" y="133"/>
                  </a:cubicBezTo>
                  <a:cubicBezTo>
                    <a:pt x="12" y="136"/>
                    <a:pt x="12" y="136"/>
                    <a:pt x="12" y="136"/>
                  </a:cubicBezTo>
                  <a:cubicBezTo>
                    <a:pt x="10" y="133"/>
                    <a:pt x="10" y="133"/>
                    <a:pt x="10" y="133"/>
                  </a:cubicBezTo>
                  <a:cubicBezTo>
                    <a:pt x="10" y="133"/>
                    <a:pt x="8" y="135"/>
                    <a:pt x="5" y="137"/>
                  </a:cubicBezTo>
                  <a:cubicBezTo>
                    <a:pt x="4" y="138"/>
                    <a:pt x="3" y="140"/>
                    <a:pt x="2" y="141"/>
                  </a:cubicBezTo>
                  <a:cubicBezTo>
                    <a:pt x="2" y="142"/>
                    <a:pt x="1" y="143"/>
                    <a:pt x="1" y="143"/>
                  </a:cubicBezTo>
                  <a:cubicBezTo>
                    <a:pt x="1" y="144"/>
                    <a:pt x="0" y="145"/>
                    <a:pt x="0" y="146"/>
                  </a:cubicBezTo>
                  <a:cubicBezTo>
                    <a:pt x="0" y="147"/>
                    <a:pt x="0" y="147"/>
                    <a:pt x="1" y="147"/>
                  </a:cubicBezTo>
                  <a:cubicBezTo>
                    <a:pt x="1" y="149"/>
                    <a:pt x="3" y="151"/>
                    <a:pt x="5" y="150"/>
                  </a:cubicBezTo>
                  <a:cubicBezTo>
                    <a:pt x="7" y="150"/>
                    <a:pt x="8" y="148"/>
                    <a:pt x="8" y="146"/>
                  </a:cubicBezTo>
                  <a:cubicBezTo>
                    <a:pt x="6" y="146"/>
                    <a:pt x="6" y="146"/>
                    <a:pt x="6" y="146"/>
                  </a:cubicBezTo>
                  <a:cubicBezTo>
                    <a:pt x="8" y="146"/>
                    <a:pt x="8" y="146"/>
                    <a:pt x="8" y="146"/>
                  </a:cubicBezTo>
                  <a:cubicBezTo>
                    <a:pt x="8" y="146"/>
                    <a:pt x="8" y="146"/>
                    <a:pt x="8" y="146"/>
                  </a:cubicBezTo>
                  <a:cubicBezTo>
                    <a:pt x="6" y="146"/>
                    <a:pt x="6" y="146"/>
                    <a:pt x="6" y="146"/>
                  </a:cubicBezTo>
                  <a:cubicBezTo>
                    <a:pt x="8" y="146"/>
                    <a:pt x="8" y="146"/>
                    <a:pt x="8" y="146"/>
                  </a:cubicBezTo>
                  <a:cubicBezTo>
                    <a:pt x="7" y="146"/>
                    <a:pt x="7" y="146"/>
                    <a:pt x="7" y="146"/>
                  </a:cubicBezTo>
                  <a:cubicBezTo>
                    <a:pt x="8" y="146"/>
                    <a:pt x="8" y="146"/>
                    <a:pt x="8" y="146"/>
                  </a:cubicBezTo>
                  <a:cubicBezTo>
                    <a:pt x="8" y="146"/>
                    <a:pt x="8" y="146"/>
                    <a:pt x="8" y="146"/>
                  </a:cubicBezTo>
                  <a:cubicBezTo>
                    <a:pt x="7" y="146"/>
                    <a:pt x="7" y="146"/>
                    <a:pt x="7" y="146"/>
                  </a:cubicBezTo>
                  <a:cubicBezTo>
                    <a:pt x="8" y="146"/>
                    <a:pt x="8" y="146"/>
                    <a:pt x="8" y="146"/>
                  </a:cubicBezTo>
                  <a:cubicBezTo>
                    <a:pt x="8" y="146"/>
                    <a:pt x="8" y="145"/>
                    <a:pt x="9" y="145"/>
                  </a:cubicBezTo>
                  <a:cubicBezTo>
                    <a:pt x="10" y="143"/>
                    <a:pt x="11" y="142"/>
                    <a:pt x="12" y="140"/>
                  </a:cubicBezTo>
                  <a:cubicBezTo>
                    <a:pt x="13" y="140"/>
                    <a:pt x="14" y="139"/>
                    <a:pt x="14" y="139"/>
                  </a:cubicBezTo>
                  <a:cubicBezTo>
                    <a:pt x="14" y="139"/>
                    <a:pt x="14" y="139"/>
                    <a:pt x="14" y="139"/>
                  </a:cubicBezTo>
                  <a:cubicBezTo>
                    <a:pt x="15" y="138"/>
                    <a:pt x="15" y="138"/>
                    <a:pt x="15" y="138"/>
                  </a:cubicBezTo>
                  <a:cubicBezTo>
                    <a:pt x="15" y="138"/>
                    <a:pt x="15" y="138"/>
                    <a:pt x="15" y="138"/>
                  </a:cubicBezTo>
                  <a:cubicBezTo>
                    <a:pt x="15" y="138"/>
                    <a:pt x="21" y="131"/>
                    <a:pt x="26" y="122"/>
                  </a:cubicBezTo>
                  <a:cubicBezTo>
                    <a:pt x="32" y="112"/>
                    <a:pt x="37" y="100"/>
                    <a:pt x="37" y="88"/>
                  </a:cubicBezTo>
                  <a:cubicBezTo>
                    <a:pt x="37" y="71"/>
                    <a:pt x="37" y="71"/>
                    <a:pt x="37" y="71"/>
                  </a:cubicBezTo>
                  <a:cubicBezTo>
                    <a:pt x="37" y="48"/>
                    <a:pt x="37" y="48"/>
                    <a:pt x="37" y="48"/>
                  </a:cubicBezTo>
                  <a:cubicBezTo>
                    <a:pt x="37" y="47"/>
                    <a:pt x="37" y="46"/>
                    <a:pt x="36" y="45"/>
                  </a:cubicBezTo>
                  <a:cubicBezTo>
                    <a:pt x="36" y="44"/>
                    <a:pt x="35" y="44"/>
                    <a:pt x="34" y="44"/>
                  </a:cubicBezTo>
                  <a:cubicBezTo>
                    <a:pt x="34" y="44"/>
                    <a:pt x="34" y="44"/>
                    <a:pt x="34" y="44"/>
                  </a:cubicBezTo>
                  <a:cubicBezTo>
                    <a:pt x="34" y="48"/>
                    <a:pt x="34" y="48"/>
                    <a:pt x="34" y="48"/>
                  </a:cubicBezTo>
                  <a:cubicBezTo>
                    <a:pt x="37" y="48"/>
                    <a:pt x="37" y="48"/>
                    <a:pt x="37" y="48"/>
                  </a:cubicBezTo>
                  <a:cubicBezTo>
                    <a:pt x="37" y="20"/>
                    <a:pt x="37" y="20"/>
                    <a:pt x="37" y="20"/>
                  </a:cubicBezTo>
                  <a:cubicBezTo>
                    <a:pt x="34" y="20"/>
                    <a:pt x="34" y="20"/>
                    <a:pt x="34" y="20"/>
                  </a:cubicBezTo>
                  <a:cubicBezTo>
                    <a:pt x="37" y="21"/>
                    <a:pt x="37" y="21"/>
                    <a:pt x="37" y="21"/>
                  </a:cubicBezTo>
                  <a:cubicBezTo>
                    <a:pt x="37" y="21"/>
                    <a:pt x="37" y="20"/>
                    <a:pt x="37" y="19"/>
                  </a:cubicBezTo>
                  <a:cubicBezTo>
                    <a:pt x="37" y="17"/>
                    <a:pt x="37" y="13"/>
                    <a:pt x="35" y="8"/>
                  </a:cubicBezTo>
                  <a:cubicBezTo>
                    <a:pt x="34" y="6"/>
                    <a:pt x="32" y="4"/>
                    <a:pt x="30" y="2"/>
                  </a:cubicBezTo>
                  <a:cubicBezTo>
                    <a:pt x="28" y="1"/>
                    <a:pt x="25" y="0"/>
                    <a:pt x="21" y="0"/>
                  </a:cubicBezTo>
                  <a:cubicBezTo>
                    <a:pt x="18" y="0"/>
                    <a:pt x="15" y="0"/>
                    <a:pt x="13" y="2"/>
                  </a:cubicBezTo>
                  <a:cubicBezTo>
                    <a:pt x="9" y="4"/>
                    <a:pt x="7" y="6"/>
                    <a:pt x="6" y="8"/>
                  </a:cubicBezTo>
                  <a:cubicBezTo>
                    <a:pt x="5" y="11"/>
                    <a:pt x="5" y="12"/>
                    <a:pt x="5" y="13"/>
                  </a:cubicBezTo>
                  <a:cubicBezTo>
                    <a:pt x="5" y="13"/>
                    <a:pt x="5" y="13"/>
                    <a:pt x="5" y="13"/>
                  </a:cubicBezTo>
                  <a:cubicBezTo>
                    <a:pt x="5" y="16"/>
                    <a:pt x="5" y="16"/>
                    <a:pt x="5" y="16"/>
                  </a:cubicBezTo>
                  <a:cubicBezTo>
                    <a:pt x="5" y="18"/>
                    <a:pt x="6" y="20"/>
                    <a:pt x="8" y="20"/>
                  </a:cubicBezTo>
                  <a:cubicBezTo>
                    <a:pt x="10" y="20"/>
                    <a:pt x="12" y="18"/>
                    <a:pt x="12" y="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55"/>
            <p:cNvSpPr>
              <a:spLocks/>
            </p:cNvSpPr>
            <p:nvPr/>
          </p:nvSpPr>
          <p:spPr bwMode="auto">
            <a:xfrm>
              <a:off x="6470653" y="2635435"/>
              <a:ext cx="25400" cy="68263"/>
            </a:xfrm>
            <a:custGeom>
              <a:avLst/>
              <a:gdLst>
                <a:gd name="T0" fmla="*/ 7 w 7"/>
                <a:gd name="T1" fmla="*/ 15 h 18"/>
                <a:gd name="T2" fmla="*/ 7 w 7"/>
                <a:gd name="T3" fmla="*/ 4 h 18"/>
                <a:gd name="T4" fmla="*/ 4 w 7"/>
                <a:gd name="T5" fmla="*/ 0 h 18"/>
                <a:gd name="T6" fmla="*/ 0 w 7"/>
                <a:gd name="T7" fmla="*/ 4 h 18"/>
                <a:gd name="T8" fmla="*/ 0 w 7"/>
                <a:gd name="T9" fmla="*/ 15 h 18"/>
                <a:gd name="T10" fmla="*/ 4 w 7"/>
                <a:gd name="T11" fmla="*/ 18 h 18"/>
                <a:gd name="T12" fmla="*/ 7 w 7"/>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7" h="18">
                  <a:moveTo>
                    <a:pt x="7" y="15"/>
                  </a:moveTo>
                  <a:cubicBezTo>
                    <a:pt x="7" y="4"/>
                    <a:pt x="7" y="4"/>
                    <a:pt x="7" y="4"/>
                  </a:cubicBezTo>
                  <a:cubicBezTo>
                    <a:pt x="7" y="2"/>
                    <a:pt x="6" y="0"/>
                    <a:pt x="4" y="0"/>
                  </a:cubicBezTo>
                  <a:cubicBezTo>
                    <a:pt x="2" y="0"/>
                    <a:pt x="0" y="2"/>
                    <a:pt x="0" y="4"/>
                  </a:cubicBezTo>
                  <a:cubicBezTo>
                    <a:pt x="0" y="15"/>
                    <a:pt x="0" y="15"/>
                    <a:pt x="0" y="15"/>
                  </a:cubicBezTo>
                  <a:cubicBezTo>
                    <a:pt x="0" y="17"/>
                    <a:pt x="2" y="18"/>
                    <a:pt x="4" y="18"/>
                  </a:cubicBezTo>
                  <a:cubicBezTo>
                    <a:pt x="6" y="18"/>
                    <a:pt x="7" y="17"/>
                    <a:pt x="7" y="15"/>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56"/>
            <p:cNvSpPr>
              <a:spLocks/>
            </p:cNvSpPr>
            <p:nvPr/>
          </p:nvSpPr>
          <p:spPr bwMode="auto">
            <a:xfrm>
              <a:off x="6376991" y="2657660"/>
              <a:ext cx="52388" cy="68263"/>
            </a:xfrm>
            <a:custGeom>
              <a:avLst/>
              <a:gdLst>
                <a:gd name="T0" fmla="*/ 13 w 14"/>
                <a:gd name="T1" fmla="*/ 12 h 18"/>
                <a:gd name="T2" fmla="*/ 8 w 14"/>
                <a:gd name="T3" fmla="*/ 2 h 18"/>
                <a:gd name="T4" fmla="*/ 3 w 14"/>
                <a:gd name="T5" fmla="*/ 1 h 18"/>
                <a:gd name="T6" fmla="*/ 1 w 14"/>
                <a:gd name="T7" fmla="*/ 6 h 18"/>
                <a:gd name="T8" fmla="*/ 7 w 14"/>
                <a:gd name="T9" fmla="*/ 16 h 18"/>
                <a:gd name="T10" fmla="*/ 12 w 14"/>
                <a:gd name="T11" fmla="*/ 17 h 18"/>
                <a:gd name="T12" fmla="*/ 13 w 14"/>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3" y="12"/>
                  </a:moveTo>
                  <a:cubicBezTo>
                    <a:pt x="8" y="2"/>
                    <a:pt x="8" y="2"/>
                    <a:pt x="8" y="2"/>
                  </a:cubicBezTo>
                  <a:cubicBezTo>
                    <a:pt x="7" y="0"/>
                    <a:pt x="4" y="0"/>
                    <a:pt x="3" y="1"/>
                  </a:cubicBezTo>
                  <a:cubicBezTo>
                    <a:pt x="1" y="2"/>
                    <a:pt x="0" y="4"/>
                    <a:pt x="1" y="6"/>
                  </a:cubicBezTo>
                  <a:cubicBezTo>
                    <a:pt x="7" y="16"/>
                    <a:pt x="7" y="16"/>
                    <a:pt x="7" y="16"/>
                  </a:cubicBezTo>
                  <a:cubicBezTo>
                    <a:pt x="8" y="17"/>
                    <a:pt x="10" y="18"/>
                    <a:pt x="12" y="17"/>
                  </a:cubicBezTo>
                  <a:cubicBezTo>
                    <a:pt x="14" y="16"/>
                    <a:pt x="14" y="14"/>
                    <a:pt x="13" y="1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57"/>
            <p:cNvSpPr>
              <a:spLocks/>
            </p:cNvSpPr>
            <p:nvPr/>
          </p:nvSpPr>
          <p:spPr bwMode="auto">
            <a:xfrm>
              <a:off x="6311903" y="2725922"/>
              <a:ext cx="68263" cy="49213"/>
            </a:xfrm>
            <a:custGeom>
              <a:avLst/>
              <a:gdLst>
                <a:gd name="T0" fmla="*/ 15 w 18"/>
                <a:gd name="T1" fmla="*/ 6 h 13"/>
                <a:gd name="T2" fmla="*/ 6 w 18"/>
                <a:gd name="T3" fmla="*/ 1 h 13"/>
                <a:gd name="T4" fmla="*/ 1 w 18"/>
                <a:gd name="T5" fmla="*/ 2 h 13"/>
                <a:gd name="T6" fmla="*/ 2 w 18"/>
                <a:gd name="T7" fmla="*/ 7 h 13"/>
                <a:gd name="T8" fmla="*/ 12 w 18"/>
                <a:gd name="T9" fmla="*/ 12 h 13"/>
                <a:gd name="T10" fmla="*/ 17 w 18"/>
                <a:gd name="T11" fmla="*/ 11 h 13"/>
                <a:gd name="T12" fmla="*/ 15 w 18"/>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15" y="6"/>
                  </a:moveTo>
                  <a:cubicBezTo>
                    <a:pt x="6" y="1"/>
                    <a:pt x="6" y="1"/>
                    <a:pt x="6" y="1"/>
                  </a:cubicBezTo>
                  <a:cubicBezTo>
                    <a:pt x="4" y="0"/>
                    <a:pt x="2" y="0"/>
                    <a:pt x="1" y="2"/>
                  </a:cubicBezTo>
                  <a:cubicBezTo>
                    <a:pt x="0" y="4"/>
                    <a:pt x="0" y="6"/>
                    <a:pt x="2" y="7"/>
                  </a:cubicBezTo>
                  <a:cubicBezTo>
                    <a:pt x="12" y="12"/>
                    <a:pt x="12" y="12"/>
                    <a:pt x="12" y="12"/>
                  </a:cubicBezTo>
                  <a:cubicBezTo>
                    <a:pt x="14" y="13"/>
                    <a:pt x="16" y="13"/>
                    <a:pt x="17" y="11"/>
                  </a:cubicBezTo>
                  <a:cubicBezTo>
                    <a:pt x="18" y="9"/>
                    <a:pt x="17" y="7"/>
                    <a:pt x="15" y="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58"/>
            <p:cNvSpPr>
              <a:spLocks/>
            </p:cNvSpPr>
            <p:nvPr/>
          </p:nvSpPr>
          <p:spPr bwMode="auto">
            <a:xfrm>
              <a:off x="6289678" y="2816410"/>
              <a:ext cx="68263" cy="26988"/>
            </a:xfrm>
            <a:custGeom>
              <a:avLst/>
              <a:gdLst>
                <a:gd name="T0" fmla="*/ 15 w 18"/>
                <a:gd name="T1" fmla="*/ 0 h 7"/>
                <a:gd name="T2" fmla="*/ 3 w 18"/>
                <a:gd name="T3" fmla="*/ 0 h 7"/>
                <a:gd name="T4" fmla="*/ 0 w 18"/>
                <a:gd name="T5" fmla="*/ 4 h 7"/>
                <a:gd name="T6" fmla="*/ 3 w 18"/>
                <a:gd name="T7" fmla="*/ 7 h 7"/>
                <a:gd name="T8" fmla="*/ 15 w 18"/>
                <a:gd name="T9" fmla="*/ 7 h 7"/>
                <a:gd name="T10" fmla="*/ 18 w 18"/>
                <a:gd name="T11" fmla="*/ 4 h 7"/>
                <a:gd name="T12" fmla="*/ 15 w 1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15" y="0"/>
                  </a:moveTo>
                  <a:cubicBezTo>
                    <a:pt x="3" y="0"/>
                    <a:pt x="3" y="0"/>
                    <a:pt x="3" y="0"/>
                  </a:cubicBezTo>
                  <a:cubicBezTo>
                    <a:pt x="1" y="0"/>
                    <a:pt x="0" y="2"/>
                    <a:pt x="0" y="4"/>
                  </a:cubicBezTo>
                  <a:cubicBezTo>
                    <a:pt x="0" y="6"/>
                    <a:pt x="1" y="7"/>
                    <a:pt x="3" y="7"/>
                  </a:cubicBezTo>
                  <a:cubicBezTo>
                    <a:pt x="15" y="7"/>
                    <a:pt x="15" y="7"/>
                    <a:pt x="15" y="7"/>
                  </a:cubicBezTo>
                  <a:cubicBezTo>
                    <a:pt x="17" y="7"/>
                    <a:pt x="18" y="6"/>
                    <a:pt x="18" y="4"/>
                  </a:cubicBezTo>
                  <a:cubicBezTo>
                    <a:pt x="18" y="2"/>
                    <a:pt x="17" y="0"/>
                    <a:pt x="15"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59"/>
            <p:cNvSpPr>
              <a:spLocks/>
            </p:cNvSpPr>
            <p:nvPr/>
          </p:nvSpPr>
          <p:spPr bwMode="auto">
            <a:xfrm>
              <a:off x="6311903" y="2884672"/>
              <a:ext cx="68263" cy="52388"/>
            </a:xfrm>
            <a:custGeom>
              <a:avLst/>
              <a:gdLst>
                <a:gd name="T0" fmla="*/ 12 w 18"/>
                <a:gd name="T1" fmla="*/ 1 h 14"/>
                <a:gd name="T2" fmla="*/ 2 w 18"/>
                <a:gd name="T3" fmla="*/ 7 h 14"/>
                <a:gd name="T4" fmla="*/ 1 w 18"/>
                <a:gd name="T5" fmla="*/ 12 h 14"/>
                <a:gd name="T6" fmla="*/ 6 w 18"/>
                <a:gd name="T7" fmla="*/ 13 h 14"/>
                <a:gd name="T8" fmla="*/ 15 w 18"/>
                <a:gd name="T9" fmla="*/ 8 h 14"/>
                <a:gd name="T10" fmla="*/ 17 w 18"/>
                <a:gd name="T11" fmla="*/ 3 h 14"/>
                <a:gd name="T12" fmla="*/ 12 w 18"/>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8" h="14">
                  <a:moveTo>
                    <a:pt x="12" y="1"/>
                  </a:moveTo>
                  <a:cubicBezTo>
                    <a:pt x="2" y="7"/>
                    <a:pt x="2" y="7"/>
                    <a:pt x="2" y="7"/>
                  </a:cubicBezTo>
                  <a:cubicBezTo>
                    <a:pt x="0" y="8"/>
                    <a:pt x="0" y="10"/>
                    <a:pt x="1" y="12"/>
                  </a:cubicBezTo>
                  <a:cubicBezTo>
                    <a:pt x="2" y="14"/>
                    <a:pt x="4" y="14"/>
                    <a:pt x="6" y="13"/>
                  </a:cubicBezTo>
                  <a:cubicBezTo>
                    <a:pt x="15" y="8"/>
                    <a:pt x="15" y="8"/>
                    <a:pt x="15" y="8"/>
                  </a:cubicBezTo>
                  <a:cubicBezTo>
                    <a:pt x="17" y="7"/>
                    <a:pt x="18" y="4"/>
                    <a:pt x="17" y="3"/>
                  </a:cubicBezTo>
                  <a:cubicBezTo>
                    <a:pt x="16" y="1"/>
                    <a:pt x="14" y="0"/>
                    <a:pt x="12" y="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60"/>
            <p:cNvSpPr>
              <a:spLocks/>
            </p:cNvSpPr>
            <p:nvPr/>
          </p:nvSpPr>
          <p:spPr bwMode="auto">
            <a:xfrm>
              <a:off x="6589716" y="2884672"/>
              <a:ext cx="68263" cy="52388"/>
            </a:xfrm>
            <a:custGeom>
              <a:avLst/>
              <a:gdLst>
                <a:gd name="T0" fmla="*/ 2 w 18"/>
                <a:gd name="T1" fmla="*/ 8 h 14"/>
                <a:gd name="T2" fmla="*/ 12 w 18"/>
                <a:gd name="T3" fmla="*/ 13 h 14"/>
                <a:gd name="T4" fmla="*/ 17 w 18"/>
                <a:gd name="T5" fmla="*/ 12 h 14"/>
                <a:gd name="T6" fmla="*/ 15 w 18"/>
                <a:gd name="T7" fmla="*/ 7 h 14"/>
                <a:gd name="T8" fmla="*/ 6 w 18"/>
                <a:gd name="T9" fmla="*/ 1 h 14"/>
                <a:gd name="T10" fmla="*/ 1 w 18"/>
                <a:gd name="T11" fmla="*/ 3 h 14"/>
                <a:gd name="T12" fmla="*/ 2 w 18"/>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8" h="14">
                  <a:moveTo>
                    <a:pt x="2" y="8"/>
                  </a:moveTo>
                  <a:cubicBezTo>
                    <a:pt x="12" y="13"/>
                    <a:pt x="12" y="13"/>
                    <a:pt x="12" y="13"/>
                  </a:cubicBezTo>
                  <a:cubicBezTo>
                    <a:pt x="14" y="14"/>
                    <a:pt x="16" y="14"/>
                    <a:pt x="17" y="12"/>
                  </a:cubicBezTo>
                  <a:cubicBezTo>
                    <a:pt x="18" y="10"/>
                    <a:pt x="17" y="8"/>
                    <a:pt x="15" y="7"/>
                  </a:cubicBezTo>
                  <a:cubicBezTo>
                    <a:pt x="6" y="1"/>
                    <a:pt x="6" y="1"/>
                    <a:pt x="6" y="1"/>
                  </a:cubicBezTo>
                  <a:cubicBezTo>
                    <a:pt x="4" y="0"/>
                    <a:pt x="2" y="1"/>
                    <a:pt x="1" y="3"/>
                  </a:cubicBezTo>
                  <a:cubicBezTo>
                    <a:pt x="0" y="4"/>
                    <a:pt x="0" y="7"/>
                    <a:pt x="2"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61"/>
            <p:cNvSpPr>
              <a:spLocks/>
            </p:cNvSpPr>
            <p:nvPr/>
          </p:nvSpPr>
          <p:spPr bwMode="auto">
            <a:xfrm>
              <a:off x="6608766" y="2816410"/>
              <a:ext cx="71438" cy="26988"/>
            </a:xfrm>
            <a:custGeom>
              <a:avLst/>
              <a:gdLst>
                <a:gd name="T0" fmla="*/ 4 w 19"/>
                <a:gd name="T1" fmla="*/ 7 h 7"/>
                <a:gd name="T2" fmla="*/ 15 w 19"/>
                <a:gd name="T3" fmla="*/ 7 h 7"/>
                <a:gd name="T4" fmla="*/ 19 w 19"/>
                <a:gd name="T5" fmla="*/ 4 h 7"/>
                <a:gd name="T6" fmla="*/ 15 w 19"/>
                <a:gd name="T7" fmla="*/ 0 h 7"/>
                <a:gd name="T8" fmla="*/ 4 w 19"/>
                <a:gd name="T9" fmla="*/ 0 h 7"/>
                <a:gd name="T10" fmla="*/ 0 w 19"/>
                <a:gd name="T11" fmla="*/ 4 h 7"/>
                <a:gd name="T12" fmla="*/ 4 w 1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4" y="7"/>
                  </a:moveTo>
                  <a:cubicBezTo>
                    <a:pt x="15" y="7"/>
                    <a:pt x="15" y="7"/>
                    <a:pt x="15" y="7"/>
                  </a:cubicBezTo>
                  <a:cubicBezTo>
                    <a:pt x="17" y="7"/>
                    <a:pt x="19" y="6"/>
                    <a:pt x="19" y="4"/>
                  </a:cubicBezTo>
                  <a:cubicBezTo>
                    <a:pt x="19" y="2"/>
                    <a:pt x="17" y="0"/>
                    <a:pt x="15" y="0"/>
                  </a:cubicBezTo>
                  <a:cubicBezTo>
                    <a:pt x="4" y="0"/>
                    <a:pt x="4" y="0"/>
                    <a:pt x="4" y="0"/>
                  </a:cubicBezTo>
                  <a:cubicBezTo>
                    <a:pt x="2" y="0"/>
                    <a:pt x="0" y="2"/>
                    <a:pt x="0" y="4"/>
                  </a:cubicBezTo>
                  <a:cubicBezTo>
                    <a:pt x="0" y="6"/>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62"/>
            <p:cNvSpPr>
              <a:spLocks/>
            </p:cNvSpPr>
            <p:nvPr/>
          </p:nvSpPr>
          <p:spPr bwMode="auto">
            <a:xfrm>
              <a:off x="6589716" y="2725922"/>
              <a:ext cx="68263" cy="49213"/>
            </a:xfrm>
            <a:custGeom>
              <a:avLst/>
              <a:gdLst>
                <a:gd name="T0" fmla="*/ 6 w 18"/>
                <a:gd name="T1" fmla="*/ 12 h 13"/>
                <a:gd name="T2" fmla="*/ 15 w 18"/>
                <a:gd name="T3" fmla="*/ 7 h 13"/>
                <a:gd name="T4" fmla="*/ 17 w 18"/>
                <a:gd name="T5" fmla="*/ 2 h 13"/>
                <a:gd name="T6" fmla="*/ 12 w 18"/>
                <a:gd name="T7" fmla="*/ 1 h 13"/>
                <a:gd name="T8" fmla="*/ 2 w 18"/>
                <a:gd name="T9" fmla="*/ 6 h 13"/>
                <a:gd name="T10" fmla="*/ 1 w 18"/>
                <a:gd name="T11" fmla="*/ 11 h 13"/>
                <a:gd name="T12" fmla="*/ 6 w 18"/>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6" y="12"/>
                  </a:moveTo>
                  <a:cubicBezTo>
                    <a:pt x="15" y="7"/>
                    <a:pt x="15" y="7"/>
                    <a:pt x="15" y="7"/>
                  </a:cubicBezTo>
                  <a:cubicBezTo>
                    <a:pt x="17" y="6"/>
                    <a:pt x="18" y="4"/>
                    <a:pt x="17" y="2"/>
                  </a:cubicBezTo>
                  <a:cubicBezTo>
                    <a:pt x="16" y="0"/>
                    <a:pt x="14" y="0"/>
                    <a:pt x="12" y="1"/>
                  </a:cubicBezTo>
                  <a:cubicBezTo>
                    <a:pt x="2" y="6"/>
                    <a:pt x="2" y="6"/>
                    <a:pt x="2" y="6"/>
                  </a:cubicBezTo>
                  <a:cubicBezTo>
                    <a:pt x="0" y="7"/>
                    <a:pt x="0" y="9"/>
                    <a:pt x="1" y="11"/>
                  </a:cubicBezTo>
                  <a:cubicBezTo>
                    <a:pt x="2" y="13"/>
                    <a:pt x="4" y="13"/>
                    <a:pt x="6" y="1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63"/>
            <p:cNvSpPr>
              <a:spLocks/>
            </p:cNvSpPr>
            <p:nvPr/>
          </p:nvSpPr>
          <p:spPr bwMode="auto">
            <a:xfrm>
              <a:off x="6537328" y="2657660"/>
              <a:ext cx="52388" cy="68263"/>
            </a:xfrm>
            <a:custGeom>
              <a:avLst/>
              <a:gdLst>
                <a:gd name="T0" fmla="*/ 7 w 14"/>
                <a:gd name="T1" fmla="*/ 16 h 18"/>
                <a:gd name="T2" fmla="*/ 13 w 14"/>
                <a:gd name="T3" fmla="*/ 6 h 18"/>
                <a:gd name="T4" fmla="*/ 12 w 14"/>
                <a:gd name="T5" fmla="*/ 1 h 18"/>
                <a:gd name="T6" fmla="*/ 7 w 14"/>
                <a:gd name="T7" fmla="*/ 2 h 18"/>
                <a:gd name="T8" fmla="*/ 1 w 14"/>
                <a:gd name="T9" fmla="*/ 12 h 18"/>
                <a:gd name="T10" fmla="*/ 2 w 14"/>
                <a:gd name="T11" fmla="*/ 17 h 18"/>
                <a:gd name="T12" fmla="*/ 7 w 14"/>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7" y="16"/>
                  </a:moveTo>
                  <a:cubicBezTo>
                    <a:pt x="13" y="6"/>
                    <a:pt x="13" y="6"/>
                    <a:pt x="13" y="6"/>
                  </a:cubicBezTo>
                  <a:cubicBezTo>
                    <a:pt x="14" y="4"/>
                    <a:pt x="13" y="2"/>
                    <a:pt x="12" y="1"/>
                  </a:cubicBezTo>
                  <a:cubicBezTo>
                    <a:pt x="10" y="0"/>
                    <a:pt x="8" y="0"/>
                    <a:pt x="7" y="2"/>
                  </a:cubicBezTo>
                  <a:cubicBezTo>
                    <a:pt x="1" y="12"/>
                    <a:pt x="1" y="12"/>
                    <a:pt x="1" y="12"/>
                  </a:cubicBezTo>
                  <a:cubicBezTo>
                    <a:pt x="0" y="14"/>
                    <a:pt x="1" y="16"/>
                    <a:pt x="2" y="17"/>
                  </a:cubicBezTo>
                  <a:cubicBezTo>
                    <a:pt x="4" y="18"/>
                    <a:pt x="6" y="17"/>
                    <a:pt x="7" y="1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Rectangle 164"/>
            <p:cNvSpPr>
              <a:spLocks noChangeArrowheads="1"/>
            </p:cNvSpPr>
            <p:nvPr/>
          </p:nvSpPr>
          <p:spPr bwMode="auto">
            <a:xfrm>
              <a:off x="6394453" y="3684773"/>
              <a:ext cx="450850" cy="207963"/>
            </a:xfrm>
            <a:prstGeom prst="rect">
              <a:avLst/>
            </a:prstGeom>
            <a:solidFill>
              <a:srgbClr val="00D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65"/>
            <p:cNvSpPr>
              <a:spLocks/>
            </p:cNvSpPr>
            <p:nvPr/>
          </p:nvSpPr>
          <p:spPr bwMode="auto">
            <a:xfrm>
              <a:off x="6380166" y="3670485"/>
              <a:ext cx="481013" cy="236538"/>
            </a:xfrm>
            <a:custGeom>
              <a:avLst/>
              <a:gdLst>
                <a:gd name="T0" fmla="*/ 124 w 128"/>
                <a:gd name="T1" fmla="*/ 59 h 63"/>
                <a:gd name="T2" fmla="*/ 124 w 128"/>
                <a:gd name="T3" fmla="*/ 55 h 63"/>
                <a:gd name="T4" fmla="*/ 8 w 128"/>
                <a:gd name="T5" fmla="*/ 55 h 63"/>
                <a:gd name="T6" fmla="*/ 8 w 128"/>
                <a:gd name="T7" fmla="*/ 8 h 63"/>
                <a:gd name="T8" fmla="*/ 120 w 128"/>
                <a:gd name="T9" fmla="*/ 8 h 63"/>
                <a:gd name="T10" fmla="*/ 120 w 128"/>
                <a:gd name="T11" fmla="*/ 59 h 63"/>
                <a:gd name="T12" fmla="*/ 124 w 128"/>
                <a:gd name="T13" fmla="*/ 59 h 63"/>
                <a:gd name="T14" fmla="*/ 124 w 128"/>
                <a:gd name="T15" fmla="*/ 55 h 63"/>
                <a:gd name="T16" fmla="*/ 124 w 128"/>
                <a:gd name="T17" fmla="*/ 59 h 63"/>
                <a:gd name="T18" fmla="*/ 128 w 128"/>
                <a:gd name="T19" fmla="*/ 59 h 63"/>
                <a:gd name="T20" fmla="*/ 128 w 128"/>
                <a:gd name="T21" fmla="*/ 4 h 63"/>
                <a:gd name="T22" fmla="*/ 126 w 128"/>
                <a:gd name="T23" fmla="*/ 1 h 63"/>
                <a:gd name="T24" fmla="*/ 124 w 128"/>
                <a:gd name="T25" fmla="*/ 0 h 63"/>
                <a:gd name="T26" fmla="*/ 4 w 128"/>
                <a:gd name="T27" fmla="*/ 0 h 63"/>
                <a:gd name="T28" fmla="*/ 1 w 128"/>
                <a:gd name="T29" fmla="*/ 1 h 63"/>
                <a:gd name="T30" fmla="*/ 0 w 128"/>
                <a:gd name="T31" fmla="*/ 4 h 63"/>
                <a:gd name="T32" fmla="*/ 0 w 128"/>
                <a:gd name="T33" fmla="*/ 59 h 63"/>
                <a:gd name="T34" fmla="*/ 1 w 128"/>
                <a:gd name="T35" fmla="*/ 62 h 63"/>
                <a:gd name="T36" fmla="*/ 4 w 128"/>
                <a:gd name="T37" fmla="*/ 63 h 63"/>
                <a:gd name="T38" fmla="*/ 124 w 128"/>
                <a:gd name="T39" fmla="*/ 63 h 63"/>
                <a:gd name="T40" fmla="*/ 126 w 128"/>
                <a:gd name="T41" fmla="*/ 62 h 63"/>
                <a:gd name="T42" fmla="*/ 128 w 128"/>
                <a:gd name="T43" fmla="*/ 59 h 63"/>
                <a:gd name="T44" fmla="*/ 124 w 128"/>
                <a:gd name="T45"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63">
                  <a:moveTo>
                    <a:pt x="124" y="59"/>
                  </a:moveTo>
                  <a:cubicBezTo>
                    <a:pt x="124" y="55"/>
                    <a:pt x="124" y="55"/>
                    <a:pt x="124" y="55"/>
                  </a:cubicBezTo>
                  <a:cubicBezTo>
                    <a:pt x="8" y="55"/>
                    <a:pt x="8" y="55"/>
                    <a:pt x="8" y="55"/>
                  </a:cubicBezTo>
                  <a:cubicBezTo>
                    <a:pt x="8" y="8"/>
                    <a:pt x="8" y="8"/>
                    <a:pt x="8" y="8"/>
                  </a:cubicBezTo>
                  <a:cubicBezTo>
                    <a:pt x="120" y="8"/>
                    <a:pt x="120" y="8"/>
                    <a:pt x="120" y="8"/>
                  </a:cubicBezTo>
                  <a:cubicBezTo>
                    <a:pt x="120" y="59"/>
                    <a:pt x="120" y="59"/>
                    <a:pt x="120" y="59"/>
                  </a:cubicBezTo>
                  <a:cubicBezTo>
                    <a:pt x="124" y="59"/>
                    <a:pt x="124" y="59"/>
                    <a:pt x="124" y="59"/>
                  </a:cubicBezTo>
                  <a:cubicBezTo>
                    <a:pt x="124" y="55"/>
                    <a:pt x="124" y="55"/>
                    <a:pt x="124" y="55"/>
                  </a:cubicBezTo>
                  <a:cubicBezTo>
                    <a:pt x="124" y="59"/>
                    <a:pt x="124" y="59"/>
                    <a:pt x="124" y="59"/>
                  </a:cubicBezTo>
                  <a:cubicBezTo>
                    <a:pt x="128" y="59"/>
                    <a:pt x="128" y="59"/>
                    <a:pt x="128" y="59"/>
                  </a:cubicBezTo>
                  <a:cubicBezTo>
                    <a:pt x="128" y="4"/>
                    <a:pt x="128" y="4"/>
                    <a:pt x="128" y="4"/>
                  </a:cubicBezTo>
                  <a:cubicBezTo>
                    <a:pt x="128" y="3"/>
                    <a:pt x="127" y="2"/>
                    <a:pt x="126" y="1"/>
                  </a:cubicBezTo>
                  <a:cubicBezTo>
                    <a:pt x="126" y="0"/>
                    <a:pt x="125" y="0"/>
                    <a:pt x="124" y="0"/>
                  </a:cubicBezTo>
                  <a:cubicBezTo>
                    <a:pt x="4" y="0"/>
                    <a:pt x="4" y="0"/>
                    <a:pt x="4" y="0"/>
                  </a:cubicBezTo>
                  <a:cubicBezTo>
                    <a:pt x="2" y="0"/>
                    <a:pt x="1" y="0"/>
                    <a:pt x="1" y="1"/>
                  </a:cubicBezTo>
                  <a:cubicBezTo>
                    <a:pt x="0" y="2"/>
                    <a:pt x="0" y="3"/>
                    <a:pt x="0" y="4"/>
                  </a:cubicBezTo>
                  <a:cubicBezTo>
                    <a:pt x="0" y="59"/>
                    <a:pt x="0" y="59"/>
                    <a:pt x="0" y="59"/>
                  </a:cubicBezTo>
                  <a:cubicBezTo>
                    <a:pt x="0" y="60"/>
                    <a:pt x="0" y="61"/>
                    <a:pt x="1" y="62"/>
                  </a:cubicBezTo>
                  <a:cubicBezTo>
                    <a:pt x="1" y="63"/>
                    <a:pt x="2" y="63"/>
                    <a:pt x="4" y="63"/>
                  </a:cubicBezTo>
                  <a:cubicBezTo>
                    <a:pt x="124" y="63"/>
                    <a:pt x="124" y="63"/>
                    <a:pt x="124" y="63"/>
                  </a:cubicBezTo>
                  <a:cubicBezTo>
                    <a:pt x="125" y="63"/>
                    <a:pt x="126" y="63"/>
                    <a:pt x="126" y="62"/>
                  </a:cubicBezTo>
                  <a:cubicBezTo>
                    <a:pt x="127" y="61"/>
                    <a:pt x="128" y="60"/>
                    <a:pt x="128" y="59"/>
                  </a:cubicBezTo>
                  <a:lnTo>
                    <a:pt x="124" y="5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89" name="Group 288"/>
            <p:cNvGrpSpPr/>
            <p:nvPr/>
          </p:nvGrpSpPr>
          <p:grpSpPr>
            <a:xfrm>
              <a:off x="4119565" y="2451284"/>
              <a:ext cx="533401" cy="414339"/>
              <a:chOff x="4119565" y="2451284"/>
              <a:chExt cx="533401" cy="414339"/>
            </a:xfrm>
          </p:grpSpPr>
          <p:sp>
            <p:nvSpPr>
              <p:cNvPr id="446" name="Freeform 166"/>
              <p:cNvSpPr>
                <a:spLocks/>
              </p:cNvSpPr>
              <p:nvPr/>
            </p:nvSpPr>
            <p:spPr bwMode="auto">
              <a:xfrm>
                <a:off x="4408490" y="2451284"/>
                <a:ext cx="65088"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1"/>
                      <a:pt x="15" y="0"/>
                      <a:pt x="13"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67"/>
              <p:cNvSpPr>
                <a:spLocks/>
              </p:cNvSpPr>
              <p:nvPr/>
            </p:nvSpPr>
            <p:spPr bwMode="auto">
              <a:xfrm>
                <a:off x="4262440" y="2451284"/>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1"/>
                      <a:pt x="31" y="0"/>
                      <a:pt x="29"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68"/>
              <p:cNvSpPr>
                <a:spLocks/>
              </p:cNvSpPr>
              <p:nvPr/>
            </p:nvSpPr>
            <p:spPr bwMode="auto">
              <a:xfrm>
                <a:off x="4529141" y="2451284"/>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1"/>
                      <a:pt x="31" y="0"/>
                      <a:pt x="29"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69"/>
              <p:cNvSpPr>
                <a:spLocks/>
              </p:cNvSpPr>
              <p:nvPr/>
            </p:nvSpPr>
            <p:spPr bwMode="auto">
              <a:xfrm>
                <a:off x="4510091" y="2624322"/>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6" y="8"/>
                      <a:pt x="17" y="6"/>
                      <a:pt x="17" y="4"/>
                    </a:cubicBezTo>
                    <a:cubicBezTo>
                      <a:pt x="17" y="2"/>
                      <a:pt x="16" y="0"/>
                      <a:pt x="13"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70"/>
              <p:cNvSpPr>
                <a:spLocks/>
              </p:cNvSpPr>
              <p:nvPr/>
            </p:nvSpPr>
            <p:spPr bwMode="auto">
              <a:xfrm>
                <a:off x="4119565" y="2624322"/>
                <a:ext cx="195263" cy="30163"/>
              </a:xfrm>
              <a:custGeom>
                <a:avLst/>
                <a:gdLst>
                  <a:gd name="T0" fmla="*/ 4 w 52"/>
                  <a:gd name="T1" fmla="*/ 8 h 8"/>
                  <a:gd name="T2" fmla="*/ 48 w 52"/>
                  <a:gd name="T3" fmla="*/ 8 h 8"/>
                  <a:gd name="T4" fmla="*/ 52 w 52"/>
                  <a:gd name="T5" fmla="*/ 4 h 8"/>
                  <a:gd name="T6" fmla="*/ 48 w 52"/>
                  <a:gd name="T7" fmla="*/ 0 h 8"/>
                  <a:gd name="T8" fmla="*/ 4 w 52"/>
                  <a:gd name="T9" fmla="*/ 0 h 8"/>
                  <a:gd name="T10" fmla="*/ 0 w 52"/>
                  <a:gd name="T11" fmla="*/ 4 h 8"/>
                  <a:gd name="T12" fmla="*/ 4 w 5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2" h="8">
                    <a:moveTo>
                      <a:pt x="4" y="8"/>
                    </a:moveTo>
                    <a:cubicBezTo>
                      <a:pt x="48" y="8"/>
                      <a:pt x="48" y="8"/>
                      <a:pt x="48" y="8"/>
                    </a:cubicBezTo>
                    <a:cubicBezTo>
                      <a:pt x="50" y="8"/>
                      <a:pt x="52" y="6"/>
                      <a:pt x="52" y="4"/>
                    </a:cubicBezTo>
                    <a:cubicBezTo>
                      <a:pt x="52" y="2"/>
                      <a:pt x="50" y="0"/>
                      <a:pt x="48"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171"/>
              <p:cNvSpPr>
                <a:spLocks/>
              </p:cNvSpPr>
              <p:nvPr/>
            </p:nvSpPr>
            <p:spPr bwMode="auto">
              <a:xfrm>
                <a:off x="4349753" y="2624322"/>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2"/>
                      <a:pt x="31" y="0"/>
                      <a:pt x="29"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72"/>
              <p:cNvSpPr>
                <a:spLocks/>
              </p:cNvSpPr>
              <p:nvPr/>
            </p:nvSpPr>
            <p:spPr bwMode="auto">
              <a:xfrm>
                <a:off x="4333878" y="2835460"/>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2"/>
                      <a:pt x="0" y="4"/>
                    </a:cubicBezTo>
                    <a:cubicBezTo>
                      <a:pt x="0" y="6"/>
                      <a:pt x="2" y="8"/>
                      <a:pt x="4" y="8"/>
                    </a:cubicBezTo>
                    <a:cubicBezTo>
                      <a:pt x="13" y="8"/>
                      <a:pt x="13" y="8"/>
                      <a:pt x="13" y="8"/>
                    </a:cubicBezTo>
                    <a:cubicBezTo>
                      <a:pt x="15" y="8"/>
                      <a:pt x="17" y="6"/>
                      <a:pt x="17" y="4"/>
                    </a:cubicBezTo>
                    <a:cubicBezTo>
                      <a:pt x="17" y="2"/>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73"/>
              <p:cNvSpPr>
                <a:spLocks/>
              </p:cNvSpPr>
              <p:nvPr/>
            </p:nvSpPr>
            <p:spPr bwMode="auto">
              <a:xfrm>
                <a:off x="4435478" y="2835460"/>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2" y="8"/>
                      <a:pt x="33" y="6"/>
                      <a:pt x="33" y="4"/>
                    </a:cubicBezTo>
                    <a:cubicBezTo>
                      <a:pt x="33" y="2"/>
                      <a:pt x="32"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174"/>
              <p:cNvSpPr>
                <a:spLocks/>
              </p:cNvSpPr>
              <p:nvPr/>
            </p:nvSpPr>
            <p:spPr bwMode="auto">
              <a:xfrm>
                <a:off x="4157665" y="2730685"/>
                <a:ext cx="123825" cy="28575"/>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1" y="0"/>
                      <a:pt x="0" y="2"/>
                      <a:pt x="0" y="4"/>
                    </a:cubicBezTo>
                    <a:cubicBezTo>
                      <a:pt x="0" y="6"/>
                      <a:pt x="1" y="8"/>
                      <a:pt x="4" y="8"/>
                    </a:cubicBezTo>
                    <a:cubicBezTo>
                      <a:pt x="29" y="8"/>
                      <a:pt x="29" y="8"/>
                      <a:pt x="29" y="8"/>
                    </a:cubicBezTo>
                    <a:cubicBezTo>
                      <a:pt x="31" y="8"/>
                      <a:pt x="33" y="6"/>
                      <a:pt x="33" y="4"/>
                    </a:cubicBezTo>
                    <a:cubicBezTo>
                      <a:pt x="33" y="2"/>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0" name="Freeform 175"/>
            <p:cNvSpPr>
              <a:spLocks/>
            </p:cNvSpPr>
            <p:nvPr/>
          </p:nvSpPr>
          <p:spPr bwMode="auto">
            <a:xfrm>
              <a:off x="5287966" y="2354447"/>
              <a:ext cx="319088" cy="549275"/>
            </a:xfrm>
            <a:custGeom>
              <a:avLst/>
              <a:gdLst>
                <a:gd name="T0" fmla="*/ 201 w 201"/>
                <a:gd name="T1" fmla="*/ 0 h 346"/>
                <a:gd name="T2" fmla="*/ 201 w 201"/>
                <a:gd name="T3" fmla="*/ 346 h 346"/>
                <a:gd name="T4" fmla="*/ 0 w 201"/>
                <a:gd name="T5" fmla="*/ 165 h 346"/>
                <a:gd name="T6" fmla="*/ 201 w 201"/>
                <a:gd name="T7" fmla="*/ 0 h 346"/>
              </a:gdLst>
              <a:ahLst/>
              <a:cxnLst>
                <a:cxn ang="0">
                  <a:pos x="T0" y="T1"/>
                </a:cxn>
                <a:cxn ang="0">
                  <a:pos x="T2" y="T3"/>
                </a:cxn>
                <a:cxn ang="0">
                  <a:pos x="T4" y="T5"/>
                </a:cxn>
                <a:cxn ang="0">
                  <a:pos x="T6" y="T7"/>
                </a:cxn>
              </a:cxnLst>
              <a:rect l="0" t="0" r="r" b="b"/>
              <a:pathLst>
                <a:path w="201" h="346">
                  <a:moveTo>
                    <a:pt x="201" y="0"/>
                  </a:moveTo>
                  <a:lnTo>
                    <a:pt x="201" y="346"/>
                  </a:lnTo>
                  <a:lnTo>
                    <a:pt x="0" y="165"/>
                  </a:lnTo>
                  <a:lnTo>
                    <a:pt x="201"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76"/>
            <p:cNvSpPr>
              <a:spLocks/>
            </p:cNvSpPr>
            <p:nvPr/>
          </p:nvSpPr>
          <p:spPr bwMode="auto">
            <a:xfrm>
              <a:off x="4656141" y="2354447"/>
              <a:ext cx="950913" cy="393700"/>
            </a:xfrm>
            <a:custGeom>
              <a:avLst/>
              <a:gdLst>
                <a:gd name="T0" fmla="*/ 599 w 599"/>
                <a:gd name="T1" fmla="*/ 0 h 248"/>
                <a:gd name="T2" fmla="*/ 398 w 599"/>
                <a:gd name="T3" fmla="*/ 165 h 248"/>
                <a:gd name="T4" fmla="*/ 298 w 599"/>
                <a:gd name="T5" fmla="*/ 248 h 248"/>
                <a:gd name="T6" fmla="*/ 199 w 599"/>
                <a:gd name="T7" fmla="*/ 165 h 248"/>
                <a:gd name="T8" fmla="*/ 0 w 599"/>
                <a:gd name="T9" fmla="*/ 0 h 248"/>
                <a:gd name="T10" fmla="*/ 599 w 599"/>
                <a:gd name="T11" fmla="*/ 0 h 248"/>
              </a:gdLst>
              <a:ahLst/>
              <a:cxnLst>
                <a:cxn ang="0">
                  <a:pos x="T0" y="T1"/>
                </a:cxn>
                <a:cxn ang="0">
                  <a:pos x="T2" y="T3"/>
                </a:cxn>
                <a:cxn ang="0">
                  <a:pos x="T4" y="T5"/>
                </a:cxn>
                <a:cxn ang="0">
                  <a:pos x="T6" y="T7"/>
                </a:cxn>
                <a:cxn ang="0">
                  <a:pos x="T8" y="T9"/>
                </a:cxn>
                <a:cxn ang="0">
                  <a:pos x="T10" y="T11"/>
                </a:cxn>
              </a:cxnLst>
              <a:rect l="0" t="0" r="r" b="b"/>
              <a:pathLst>
                <a:path w="599" h="248">
                  <a:moveTo>
                    <a:pt x="599" y="0"/>
                  </a:moveTo>
                  <a:lnTo>
                    <a:pt x="398" y="165"/>
                  </a:lnTo>
                  <a:lnTo>
                    <a:pt x="298" y="248"/>
                  </a:lnTo>
                  <a:lnTo>
                    <a:pt x="199" y="165"/>
                  </a:lnTo>
                  <a:lnTo>
                    <a:pt x="0" y="0"/>
                  </a:lnTo>
                  <a:lnTo>
                    <a:pt x="59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77"/>
            <p:cNvSpPr>
              <a:spLocks/>
            </p:cNvSpPr>
            <p:nvPr/>
          </p:nvSpPr>
          <p:spPr bwMode="auto">
            <a:xfrm>
              <a:off x="4656141" y="2616385"/>
              <a:ext cx="950913" cy="287338"/>
            </a:xfrm>
            <a:custGeom>
              <a:avLst/>
              <a:gdLst>
                <a:gd name="T0" fmla="*/ 599 w 599"/>
                <a:gd name="T1" fmla="*/ 181 h 181"/>
                <a:gd name="T2" fmla="*/ 0 w 599"/>
                <a:gd name="T3" fmla="*/ 181 h 181"/>
                <a:gd name="T4" fmla="*/ 199 w 599"/>
                <a:gd name="T5" fmla="*/ 0 h 181"/>
                <a:gd name="T6" fmla="*/ 298 w 599"/>
                <a:gd name="T7" fmla="*/ 83 h 181"/>
                <a:gd name="T8" fmla="*/ 398 w 599"/>
                <a:gd name="T9" fmla="*/ 0 h 181"/>
                <a:gd name="T10" fmla="*/ 599 w 599"/>
                <a:gd name="T11" fmla="*/ 181 h 181"/>
              </a:gdLst>
              <a:ahLst/>
              <a:cxnLst>
                <a:cxn ang="0">
                  <a:pos x="T0" y="T1"/>
                </a:cxn>
                <a:cxn ang="0">
                  <a:pos x="T2" y="T3"/>
                </a:cxn>
                <a:cxn ang="0">
                  <a:pos x="T4" y="T5"/>
                </a:cxn>
                <a:cxn ang="0">
                  <a:pos x="T6" y="T7"/>
                </a:cxn>
                <a:cxn ang="0">
                  <a:pos x="T8" y="T9"/>
                </a:cxn>
                <a:cxn ang="0">
                  <a:pos x="T10" y="T11"/>
                </a:cxn>
              </a:cxnLst>
              <a:rect l="0" t="0" r="r" b="b"/>
              <a:pathLst>
                <a:path w="599" h="181">
                  <a:moveTo>
                    <a:pt x="599" y="181"/>
                  </a:moveTo>
                  <a:lnTo>
                    <a:pt x="0" y="181"/>
                  </a:lnTo>
                  <a:lnTo>
                    <a:pt x="199" y="0"/>
                  </a:lnTo>
                  <a:lnTo>
                    <a:pt x="298" y="83"/>
                  </a:lnTo>
                  <a:lnTo>
                    <a:pt x="398" y="0"/>
                  </a:lnTo>
                  <a:lnTo>
                    <a:pt x="599" y="181"/>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78"/>
            <p:cNvSpPr>
              <a:spLocks/>
            </p:cNvSpPr>
            <p:nvPr/>
          </p:nvSpPr>
          <p:spPr bwMode="auto">
            <a:xfrm>
              <a:off x="4656141" y="2354447"/>
              <a:ext cx="315913" cy="549275"/>
            </a:xfrm>
            <a:custGeom>
              <a:avLst/>
              <a:gdLst>
                <a:gd name="T0" fmla="*/ 199 w 199"/>
                <a:gd name="T1" fmla="*/ 165 h 346"/>
                <a:gd name="T2" fmla="*/ 0 w 199"/>
                <a:gd name="T3" fmla="*/ 346 h 346"/>
                <a:gd name="T4" fmla="*/ 0 w 199"/>
                <a:gd name="T5" fmla="*/ 0 h 346"/>
                <a:gd name="T6" fmla="*/ 199 w 199"/>
                <a:gd name="T7" fmla="*/ 165 h 346"/>
              </a:gdLst>
              <a:ahLst/>
              <a:cxnLst>
                <a:cxn ang="0">
                  <a:pos x="T0" y="T1"/>
                </a:cxn>
                <a:cxn ang="0">
                  <a:pos x="T2" y="T3"/>
                </a:cxn>
                <a:cxn ang="0">
                  <a:pos x="T4" y="T5"/>
                </a:cxn>
                <a:cxn ang="0">
                  <a:pos x="T6" y="T7"/>
                </a:cxn>
              </a:cxnLst>
              <a:rect l="0" t="0" r="r" b="b"/>
              <a:pathLst>
                <a:path w="199" h="346">
                  <a:moveTo>
                    <a:pt x="199" y="165"/>
                  </a:moveTo>
                  <a:lnTo>
                    <a:pt x="0" y="346"/>
                  </a:lnTo>
                  <a:lnTo>
                    <a:pt x="0" y="0"/>
                  </a:lnTo>
                  <a:lnTo>
                    <a:pt x="199" y="165"/>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79"/>
            <p:cNvSpPr>
              <a:spLocks/>
            </p:cNvSpPr>
            <p:nvPr/>
          </p:nvSpPr>
          <p:spPr bwMode="auto">
            <a:xfrm>
              <a:off x="4641853" y="2338572"/>
              <a:ext cx="979488" cy="579438"/>
            </a:xfrm>
            <a:custGeom>
              <a:avLst/>
              <a:gdLst>
                <a:gd name="T0" fmla="*/ 257 w 261"/>
                <a:gd name="T1" fmla="*/ 150 h 154"/>
                <a:gd name="T2" fmla="*/ 257 w 261"/>
                <a:gd name="T3" fmla="*/ 146 h 154"/>
                <a:gd name="T4" fmla="*/ 8 w 261"/>
                <a:gd name="T5" fmla="*/ 146 h 154"/>
                <a:gd name="T6" fmla="*/ 8 w 261"/>
                <a:gd name="T7" fmla="*/ 8 h 154"/>
                <a:gd name="T8" fmla="*/ 253 w 261"/>
                <a:gd name="T9" fmla="*/ 8 h 154"/>
                <a:gd name="T10" fmla="*/ 253 w 261"/>
                <a:gd name="T11" fmla="*/ 150 h 154"/>
                <a:gd name="T12" fmla="*/ 257 w 261"/>
                <a:gd name="T13" fmla="*/ 150 h 154"/>
                <a:gd name="T14" fmla="*/ 257 w 261"/>
                <a:gd name="T15" fmla="*/ 146 h 154"/>
                <a:gd name="T16" fmla="*/ 257 w 261"/>
                <a:gd name="T17" fmla="*/ 150 h 154"/>
                <a:gd name="T18" fmla="*/ 261 w 261"/>
                <a:gd name="T19" fmla="*/ 150 h 154"/>
                <a:gd name="T20" fmla="*/ 261 w 261"/>
                <a:gd name="T21" fmla="*/ 4 h 154"/>
                <a:gd name="T22" fmla="*/ 259 w 261"/>
                <a:gd name="T23" fmla="*/ 1 h 154"/>
                <a:gd name="T24" fmla="*/ 257 w 261"/>
                <a:gd name="T25" fmla="*/ 0 h 154"/>
                <a:gd name="T26" fmla="*/ 4 w 261"/>
                <a:gd name="T27" fmla="*/ 0 h 154"/>
                <a:gd name="T28" fmla="*/ 1 w 261"/>
                <a:gd name="T29" fmla="*/ 1 h 154"/>
                <a:gd name="T30" fmla="*/ 0 w 261"/>
                <a:gd name="T31" fmla="*/ 4 h 154"/>
                <a:gd name="T32" fmla="*/ 0 w 261"/>
                <a:gd name="T33" fmla="*/ 150 h 154"/>
                <a:gd name="T34" fmla="*/ 1 w 261"/>
                <a:gd name="T35" fmla="*/ 153 h 154"/>
                <a:gd name="T36" fmla="*/ 4 w 261"/>
                <a:gd name="T37" fmla="*/ 154 h 154"/>
                <a:gd name="T38" fmla="*/ 257 w 261"/>
                <a:gd name="T39" fmla="*/ 154 h 154"/>
                <a:gd name="T40" fmla="*/ 259 w 261"/>
                <a:gd name="T41" fmla="*/ 153 h 154"/>
                <a:gd name="T42" fmla="*/ 261 w 261"/>
                <a:gd name="T43" fmla="*/ 150 h 154"/>
                <a:gd name="T44" fmla="*/ 257 w 261"/>
                <a:gd name="T45"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154">
                  <a:moveTo>
                    <a:pt x="257" y="150"/>
                  </a:moveTo>
                  <a:cubicBezTo>
                    <a:pt x="257" y="146"/>
                    <a:pt x="257" y="146"/>
                    <a:pt x="257" y="146"/>
                  </a:cubicBezTo>
                  <a:cubicBezTo>
                    <a:pt x="8" y="146"/>
                    <a:pt x="8" y="146"/>
                    <a:pt x="8" y="146"/>
                  </a:cubicBezTo>
                  <a:cubicBezTo>
                    <a:pt x="8" y="8"/>
                    <a:pt x="8" y="8"/>
                    <a:pt x="8" y="8"/>
                  </a:cubicBezTo>
                  <a:cubicBezTo>
                    <a:pt x="253" y="8"/>
                    <a:pt x="253" y="8"/>
                    <a:pt x="253" y="8"/>
                  </a:cubicBezTo>
                  <a:cubicBezTo>
                    <a:pt x="253" y="150"/>
                    <a:pt x="253" y="150"/>
                    <a:pt x="253" y="150"/>
                  </a:cubicBezTo>
                  <a:cubicBezTo>
                    <a:pt x="257" y="150"/>
                    <a:pt x="257" y="150"/>
                    <a:pt x="257" y="150"/>
                  </a:cubicBezTo>
                  <a:cubicBezTo>
                    <a:pt x="257" y="146"/>
                    <a:pt x="257" y="146"/>
                    <a:pt x="257" y="146"/>
                  </a:cubicBezTo>
                  <a:cubicBezTo>
                    <a:pt x="257" y="150"/>
                    <a:pt x="257" y="150"/>
                    <a:pt x="257" y="150"/>
                  </a:cubicBezTo>
                  <a:cubicBezTo>
                    <a:pt x="261" y="150"/>
                    <a:pt x="261" y="150"/>
                    <a:pt x="261" y="150"/>
                  </a:cubicBezTo>
                  <a:cubicBezTo>
                    <a:pt x="261" y="4"/>
                    <a:pt x="261" y="4"/>
                    <a:pt x="261" y="4"/>
                  </a:cubicBezTo>
                  <a:cubicBezTo>
                    <a:pt x="261" y="3"/>
                    <a:pt x="260" y="2"/>
                    <a:pt x="259" y="1"/>
                  </a:cubicBezTo>
                  <a:cubicBezTo>
                    <a:pt x="259" y="0"/>
                    <a:pt x="258" y="0"/>
                    <a:pt x="257" y="0"/>
                  </a:cubicBezTo>
                  <a:cubicBezTo>
                    <a:pt x="4" y="0"/>
                    <a:pt x="4" y="0"/>
                    <a:pt x="4" y="0"/>
                  </a:cubicBezTo>
                  <a:cubicBezTo>
                    <a:pt x="3" y="0"/>
                    <a:pt x="1" y="0"/>
                    <a:pt x="1" y="1"/>
                  </a:cubicBezTo>
                  <a:cubicBezTo>
                    <a:pt x="0" y="2"/>
                    <a:pt x="0" y="3"/>
                    <a:pt x="0" y="4"/>
                  </a:cubicBezTo>
                  <a:cubicBezTo>
                    <a:pt x="0" y="150"/>
                    <a:pt x="0" y="150"/>
                    <a:pt x="0" y="150"/>
                  </a:cubicBezTo>
                  <a:cubicBezTo>
                    <a:pt x="0" y="151"/>
                    <a:pt x="0" y="152"/>
                    <a:pt x="1" y="153"/>
                  </a:cubicBezTo>
                  <a:cubicBezTo>
                    <a:pt x="1" y="154"/>
                    <a:pt x="3" y="154"/>
                    <a:pt x="4" y="154"/>
                  </a:cubicBezTo>
                  <a:cubicBezTo>
                    <a:pt x="257" y="154"/>
                    <a:pt x="257" y="154"/>
                    <a:pt x="257" y="154"/>
                  </a:cubicBezTo>
                  <a:cubicBezTo>
                    <a:pt x="258" y="154"/>
                    <a:pt x="259" y="154"/>
                    <a:pt x="259" y="153"/>
                  </a:cubicBezTo>
                  <a:cubicBezTo>
                    <a:pt x="260" y="152"/>
                    <a:pt x="261" y="151"/>
                    <a:pt x="261" y="150"/>
                  </a:cubicBezTo>
                  <a:lnTo>
                    <a:pt x="257" y="150"/>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80"/>
            <p:cNvSpPr>
              <a:spLocks/>
            </p:cNvSpPr>
            <p:nvPr/>
          </p:nvSpPr>
          <p:spPr bwMode="auto">
            <a:xfrm>
              <a:off x="4638678" y="2335397"/>
              <a:ext cx="982663" cy="428625"/>
            </a:xfrm>
            <a:custGeom>
              <a:avLst/>
              <a:gdLst>
                <a:gd name="T0" fmla="*/ 2 w 262"/>
                <a:gd name="T1" fmla="*/ 8 h 114"/>
                <a:gd name="T2" fmla="*/ 87 w 262"/>
                <a:gd name="T3" fmla="*/ 78 h 114"/>
                <a:gd name="T4" fmla="*/ 129 w 262"/>
                <a:gd name="T5" fmla="*/ 113 h 114"/>
                <a:gd name="T6" fmla="*/ 134 w 262"/>
                <a:gd name="T7" fmla="*/ 113 h 114"/>
                <a:gd name="T8" fmla="*/ 175 w 262"/>
                <a:gd name="T9" fmla="*/ 78 h 114"/>
                <a:gd name="T10" fmla="*/ 260 w 262"/>
                <a:gd name="T11" fmla="*/ 8 h 114"/>
                <a:gd name="T12" fmla="*/ 261 w 262"/>
                <a:gd name="T13" fmla="*/ 2 h 114"/>
                <a:gd name="T14" fmla="*/ 255 w 262"/>
                <a:gd name="T15" fmla="*/ 2 h 114"/>
                <a:gd name="T16" fmla="*/ 170 w 262"/>
                <a:gd name="T17" fmla="*/ 72 h 114"/>
                <a:gd name="T18" fmla="*/ 131 w 262"/>
                <a:gd name="T19" fmla="*/ 105 h 114"/>
                <a:gd name="T20" fmla="*/ 92 w 262"/>
                <a:gd name="T21" fmla="*/ 72 h 114"/>
                <a:gd name="T22" fmla="*/ 7 w 262"/>
                <a:gd name="T23" fmla="*/ 2 h 114"/>
                <a:gd name="T24" fmla="*/ 1 w 262"/>
                <a:gd name="T25" fmla="*/ 2 h 114"/>
                <a:gd name="T26" fmla="*/ 2 w 262"/>
                <a:gd name="T27" fmla="*/ 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14">
                  <a:moveTo>
                    <a:pt x="2" y="8"/>
                  </a:moveTo>
                  <a:cubicBezTo>
                    <a:pt x="87" y="78"/>
                    <a:pt x="87" y="78"/>
                    <a:pt x="87" y="78"/>
                  </a:cubicBezTo>
                  <a:cubicBezTo>
                    <a:pt x="129" y="113"/>
                    <a:pt x="129" y="113"/>
                    <a:pt x="129" y="113"/>
                  </a:cubicBezTo>
                  <a:cubicBezTo>
                    <a:pt x="130" y="114"/>
                    <a:pt x="132" y="114"/>
                    <a:pt x="134" y="113"/>
                  </a:cubicBezTo>
                  <a:cubicBezTo>
                    <a:pt x="175" y="78"/>
                    <a:pt x="175" y="78"/>
                    <a:pt x="175" y="78"/>
                  </a:cubicBezTo>
                  <a:cubicBezTo>
                    <a:pt x="260" y="8"/>
                    <a:pt x="260" y="8"/>
                    <a:pt x="260" y="8"/>
                  </a:cubicBezTo>
                  <a:cubicBezTo>
                    <a:pt x="262" y="7"/>
                    <a:pt x="262" y="4"/>
                    <a:pt x="261" y="2"/>
                  </a:cubicBezTo>
                  <a:cubicBezTo>
                    <a:pt x="259" y="1"/>
                    <a:pt x="257" y="0"/>
                    <a:pt x="255" y="2"/>
                  </a:cubicBezTo>
                  <a:cubicBezTo>
                    <a:pt x="170" y="72"/>
                    <a:pt x="170" y="72"/>
                    <a:pt x="170" y="72"/>
                  </a:cubicBezTo>
                  <a:cubicBezTo>
                    <a:pt x="131" y="105"/>
                    <a:pt x="131" y="105"/>
                    <a:pt x="131" y="105"/>
                  </a:cubicBezTo>
                  <a:cubicBezTo>
                    <a:pt x="92" y="72"/>
                    <a:pt x="92" y="72"/>
                    <a:pt x="92" y="72"/>
                  </a:cubicBezTo>
                  <a:cubicBezTo>
                    <a:pt x="7" y="2"/>
                    <a:pt x="7" y="2"/>
                    <a:pt x="7" y="2"/>
                  </a:cubicBezTo>
                  <a:cubicBezTo>
                    <a:pt x="5" y="0"/>
                    <a:pt x="3" y="1"/>
                    <a:pt x="1" y="2"/>
                  </a:cubicBezTo>
                  <a:cubicBezTo>
                    <a:pt x="0" y="4"/>
                    <a:pt x="0" y="7"/>
                    <a:pt x="2"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81"/>
            <p:cNvSpPr>
              <a:spLocks/>
            </p:cNvSpPr>
            <p:nvPr/>
          </p:nvSpPr>
          <p:spPr bwMode="auto">
            <a:xfrm>
              <a:off x="4638678" y="2602097"/>
              <a:ext cx="352425" cy="319088"/>
            </a:xfrm>
            <a:custGeom>
              <a:avLst/>
              <a:gdLst>
                <a:gd name="T0" fmla="*/ 87 w 94"/>
                <a:gd name="T1" fmla="*/ 1 h 85"/>
                <a:gd name="T2" fmla="*/ 2 w 94"/>
                <a:gd name="T3" fmla="*/ 77 h 85"/>
                <a:gd name="T4" fmla="*/ 2 w 94"/>
                <a:gd name="T5" fmla="*/ 83 h 85"/>
                <a:gd name="T6" fmla="*/ 7 w 94"/>
                <a:gd name="T7" fmla="*/ 83 h 85"/>
                <a:gd name="T8" fmla="*/ 92 w 94"/>
                <a:gd name="T9" fmla="*/ 7 h 85"/>
                <a:gd name="T10" fmla="*/ 92 w 94"/>
                <a:gd name="T11" fmla="*/ 2 h 85"/>
                <a:gd name="T12" fmla="*/ 87 w 94"/>
                <a:gd name="T13" fmla="*/ 1 h 85"/>
              </a:gdLst>
              <a:ahLst/>
              <a:cxnLst>
                <a:cxn ang="0">
                  <a:pos x="T0" y="T1"/>
                </a:cxn>
                <a:cxn ang="0">
                  <a:pos x="T2" y="T3"/>
                </a:cxn>
                <a:cxn ang="0">
                  <a:pos x="T4" y="T5"/>
                </a:cxn>
                <a:cxn ang="0">
                  <a:pos x="T6" y="T7"/>
                </a:cxn>
                <a:cxn ang="0">
                  <a:pos x="T8" y="T9"/>
                </a:cxn>
                <a:cxn ang="0">
                  <a:pos x="T10" y="T11"/>
                </a:cxn>
                <a:cxn ang="0">
                  <a:pos x="T12" y="T13"/>
                </a:cxn>
              </a:cxnLst>
              <a:rect l="0" t="0" r="r" b="b"/>
              <a:pathLst>
                <a:path w="94" h="85">
                  <a:moveTo>
                    <a:pt x="87" y="1"/>
                  </a:moveTo>
                  <a:cubicBezTo>
                    <a:pt x="2" y="77"/>
                    <a:pt x="2" y="77"/>
                    <a:pt x="2" y="77"/>
                  </a:cubicBezTo>
                  <a:cubicBezTo>
                    <a:pt x="0" y="79"/>
                    <a:pt x="0" y="81"/>
                    <a:pt x="2" y="83"/>
                  </a:cubicBezTo>
                  <a:cubicBezTo>
                    <a:pt x="3" y="84"/>
                    <a:pt x="6" y="85"/>
                    <a:pt x="7" y="83"/>
                  </a:cubicBezTo>
                  <a:cubicBezTo>
                    <a:pt x="92" y="7"/>
                    <a:pt x="92" y="7"/>
                    <a:pt x="92" y="7"/>
                  </a:cubicBezTo>
                  <a:cubicBezTo>
                    <a:pt x="94" y="6"/>
                    <a:pt x="94" y="3"/>
                    <a:pt x="92" y="2"/>
                  </a:cubicBezTo>
                  <a:cubicBezTo>
                    <a:pt x="91" y="0"/>
                    <a:pt x="88" y="0"/>
                    <a:pt x="87" y="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82"/>
            <p:cNvSpPr>
              <a:spLocks/>
            </p:cNvSpPr>
            <p:nvPr/>
          </p:nvSpPr>
          <p:spPr bwMode="auto">
            <a:xfrm>
              <a:off x="5268916" y="2602097"/>
              <a:ext cx="352425" cy="319088"/>
            </a:xfrm>
            <a:custGeom>
              <a:avLst/>
              <a:gdLst>
                <a:gd name="T0" fmla="*/ 2 w 94"/>
                <a:gd name="T1" fmla="*/ 7 h 85"/>
                <a:gd name="T2" fmla="*/ 87 w 94"/>
                <a:gd name="T3" fmla="*/ 83 h 85"/>
                <a:gd name="T4" fmla="*/ 93 w 94"/>
                <a:gd name="T5" fmla="*/ 83 h 85"/>
                <a:gd name="T6" fmla="*/ 92 w 94"/>
                <a:gd name="T7" fmla="*/ 77 h 85"/>
                <a:gd name="T8" fmla="*/ 7 w 94"/>
                <a:gd name="T9" fmla="*/ 1 h 85"/>
                <a:gd name="T10" fmla="*/ 2 w 94"/>
                <a:gd name="T11" fmla="*/ 2 h 85"/>
                <a:gd name="T12" fmla="*/ 2 w 94"/>
                <a:gd name="T13" fmla="*/ 7 h 85"/>
              </a:gdLst>
              <a:ahLst/>
              <a:cxnLst>
                <a:cxn ang="0">
                  <a:pos x="T0" y="T1"/>
                </a:cxn>
                <a:cxn ang="0">
                  <a:pos x="T2" y="T3"/>
                </a:cxn>
                <a:cxn ang="0">
                  <a:pos x="T4" y="T5"/>
                </a:cxn>
                <a:cxn ang="0">
                  <a:pos x="T6" y="T7"/>
                </a:cxn>
                <a:cxn ang="0">
                  <a:pos x="T8" y="T9"/>
                </a:cxn>
                <a:cxn ang="0">
                  <a:pos x="T10" y="T11"/>
                </a:cxn>
                <a:cxn ang="0">
                  <a:pos x="T12" y="T13"/>
                </a:cxn>
              </a:cxnLst>
              <a:rect l="0" t="0" r="r" b="b"/>
              <a:pathLst>
                <a:path w="94" h="85">
                  <a:moveTo>
                    <a:pt x="2" y="7"/>
                  </a:moveTo>
                  <a:cubicBezTo>
                    <a:pt x="87" y="83"/>
                    <a:pt x="87" y="83"/>
                    <a:pt x="87" y="83"/>
                  </a:cubicBezTo>
                  <a:cubicBezTo>
                    <a:pt x="89" y="85"/>
                    <a:pt x="91" y="84"/>
                    <a:pt x="93" y="83"/>
                  </a:cubicBezTo>
                  <a:cubicBezTo>
                    <a:pt x="94" y="81"/>
                    <a:pt x="94" y="79"/>
                    <a:pt x="92" y="77"/>
                  </a:cubicBezTo>
                  <a:cubicBezTo>
                    <a:pt x="7" y="1"/>
                    <a:pt x="7" y="1"/>
                    <a:pt x="7" y="1"/>
                  </a:cubicBezTo>
                  <a:cubicBezTo>
                    <a:pt x="6" y="0"/>
                    <a:pt x="3" y="0"/>
                    <a:pt x="2" y="2"/>
                  </a:cubicBezTo>
                  <a:cubicBezTo>
                    <a:pt x="0" y="3"/>
                    <a:pt x="0" y="6"/>
                    <a:pt x="2"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Oval 207"/>
            <p:cNvSpPr>
              <a:spLocks noChangeArrowheads="1"/>
            </p:cNvSpPr>
            <p:nvPr/>
          </p:nvSpPr>
          <p:spPr bwMode="auto">
            <a:xfrm>
              <a:off x="3024190" y="4634098"/>
              <a:ext cx="592138" cy="593725"/>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08"/>
            <p:cNvSpPr>
              <a:spLocks/>
            </p:cNvSpPr>
            <p:nvPr/>
          </p:nvSpPr>
          <p:spPr bwMode="auto">
            <a:xfrm>
              <a:off x="3008315" y="4621398"/>
              <a:ext cx="619125" cy="620713"/>
            </a:xfrm>
            <a:custGeom>
              <a:avLst/>
              <a:gdLst>
                <a:gd name="T0" fmla="*/ 83 w 165"/>
                <a:gd name="T1" fmla="*/ 3 h 165"/>
                <a:gd name="T2" fmla="*/ 83 w 165"/>
                <a:gd name="T3" fmla="*/ 7 h 165"/>
                <a:gd name="T4" fmla="*/ 136 w 165"/>
                <a:gd name="T5" fmla="*/ 29 h 165"/>
                <a:gd name="T6" fmla="*/ 158 w 165"/>
                <a:gd name="T7" fmla="*/ 82 h 165"/>
                <a:gd name="T8" fmla="*/ 136 w 165"/>
                <a:gd name="T9" fmla="*/ 136 h 165"/>
                <a:gd name="T10" fmla="*/ 83 w 165"/>
                <a:gd name="T11" fmla="*/ 158 h 165"/>
                <a:gd name="T12" fmla="*/ 29 w 165"/>
                <a:gd name="T13" fmla="*/ 136 h 165"/>
                <a:gd name="T14" fmla="*/ 7 w 165"/>
                <a:gd name="T15" fmla="*/ 82 h 165"/>
                <a:gd name="T16" fmla="*/ 29 w 165"/>
                <a:gd name="T17" fmla="*/ 29 h 165"/>
                <a:gd name="T18" fmla="*/ 83 w 165"/>
                <a:gd name="T19" fmla="*/ 7 h 165"/>
                <a:gd name="T20" fmla="*/ 83 w 165"/>
                <a:gd name="T21" fmla="*/ 3 h 165"/>
                <a:gd name="T22" fmla="*/ 83 w 165"/>
                <a:gd name="T23" fmla="*/ 0 h 165"/>
                <a:gd name="T24" fmla="*/ 0 w 165"/>
                <a:gd name="T25" fmla="*/ 82 h 165"/>
                <a:gd name="T26" fmla="*/ 83 w 165"/>
                <a:gd name="T27" fmla="*/ 165 h 165"/>
                <a:gd name="T28" fmla="*/ 165 w 165"/>
                <a:gd name="T29" fmla="*/ 82 h 165"/>
                <a:gd name="T30" fmla="*/ 83 w 165"/>
                <a:gd name="T31" fmla="*/ 0 h 165"/>
                <a:gd name="T32" fmla="*/ 83 w 165"/>
                <a:gd name="T33" fmla="*/ 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65">
                  <a:moveTo>
                    <a:pt x="83" y="3"/>
                  </a:moveTo>
                  <a:cubicBezTo>
                    <a:pt x="83" y="7"/>
                    <a:pt x="83" y="7"/>
                    <a:pt x="83" y="7"/>
                  </a:cubicBezTo>
                  <a:cubicBezTo>
                    <a:pt x="104" y="7"/>
                    <a:pt x="122" y="15"/>
                    <a:pt x="136" y="29"/>
                  </a:cubicBezTo>
                  <a:cubicBezTo>
                    <a:pt x="150" y="43"/>
                    <a:pt x="158" y="61"/>
                    <a:pt x="158" y="82"/>
                  </a:cubicBezTo>
                  <a:cubicBezTo>
                    <a:pt x="158" y="103"/>
                    <a:pt x="150" y="122"/>
                    <a:pt x="136" y="136"/>
                  </a:cubicBezTo>
                  <a:cubicBezTo>
                    <a:pt x="122" y="149"/>
                    <a:pt x="104" y="158"/>
                    <a:pt x="83" y="158"/>
                  </a:cubicBezTo>
                  <a:cubicBezTo>
                    <a:pt x="62" y="158"/>
                    <a:pt x="43" y="149"/>
                    <a:pt x="29" y="136"/>
                  </a:cubicBezTo>
                  <a:cubicBezTo>
                    <a:pt x="16" y="122"/>
                    <a:pt x="7" y="103"/>
                    <a:pt x="7" y="82"/>
                  </a:cubicBezTo>
                  <a:cubicBezTo>
                    <a:pt x="7" y="61"/>
                    <a:pt x="16" y="43"/>
                    <a:pt x="29" y="29"/>
                  </a:cubicBezTo>
                  <a:cubicBezTo>
                    <a:pt x="43" y="15"/>
                    <a:pt x="62" y="7"/>
                    <a:pt x="83" y="7"/>
                  </a:cubicBezTo>
                  <a:cubicBezTo>
                    <a:pt x="83" y="3"/>
                    <a:pt x="83" y="3"/>
                    <a:pt x="83" y="3"/>
                  </a:cubicBezTo>
                  <a:cubicBezTo>
                    <a:pt x="83" y="0"/>
                    <a:pt x="83" y="0"/>
                    <a:pt x="83" y="0"/>
                  </a:cubicBezTo>
                  <a:cubicBezTo>
                    <a:pt x="37" y="0"/>
                    <a:pt x="0" y="37"/>
                    <a:pt x="0" y="82"/>
                  </a:cubicBezTo>
                  <a:cubicBezTo>
                    <a:pt x="0" y="128"/>
                    <a:pt x="37" y="165"/>
                    <a:pt x="83" y="165"/>
                  </a:cubicBezTo>
                  <a:cubicBezTo>
                    <a:pt x="128" y="165"/>
                    <a:pt x="165" y="128"/>
                    <a:pt x="165" y="82"/>
                  </a:cubicBezTo>
                  <a:cubicBezTo>
                    <a:pt x="165" y="37"/>
                    <a:pt x="128" y="0"/>
                    <a:pt x="83" y="0"/>
                  </a:cubicBezTo>
                  <a:lnTo>
                    <a:pt x="83" y="3"/>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209"/>
            <p:cNvSpPr>
              <a:spLocks/>
            </p:cNvSpPr>
            <p:nvPr/>
          </p:nvSpPr>
          <p:spPr bwMode="auto">
            <a:xfrm>
              <a:off x="3132140" y="4945248"/>
              <a:ext cx="376238" cy="142875"/>
            </a:xfrm>
            <a:custGeom>
              <a:avLst/>
              <a:gdLst>
                <a:gd name="T0" fmla="*/ 149 w 237"/>
                <a:gd name="T1" fmla="*/ 90 h 90"/>
                <a:gd name="T2" fmla="*/ 237 w 237"/>
                <a:gd name="T3" fmla="*/ 45 h 90"/>
                <a:gd name="T4" fmla="*/ 149 w 237"/>
                <a:gd name="T5" fmla="*/ 0 h 90"/>
                <a:gd name="T6" fmla="*/ 149 w 237"/>
                <a:gd name="T7" fmla="*/ 24 h 90"/>
                <a:gd name="T8" fmla="*/ 0 w 237"/>
                <a:gd name="T9" fmla="*/ 24 h 90"/>
                <a:gd name="T10" fmla="*/ 0 w 237"/>
                <a:gd name="T11" fmla="*/ 69 h 90"/>
                <a:gd name="T12" fmla="*/ 149 w 237"/>
                <a:gd name="T13" fmla="*/ 69 h 90"/>
                <a:gd name="T14" fmla="*/ 149 w 237"/>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90">
                  <a:moveTo>
                    <a:pt x="149" y="90"/>
                  </a:moveTo>
                  <a:lnTo>
                    <a:pt x="237" y="45"/>
                  </a:lnTo>
                  <a:lnTo>
                    <a:pt x="149" y="0"/>
                  </a:lnTo>
                  <a:lnTo>
                    <a:pt x="149" y="24"/>
                  </a:lnTo>
                  <a:lnTo>
                    <a:pt x="0" y="24"/>
                  </a:lnTo>
                  <a:lnTo>
                    <a:pt x="0" y="69"/>
                  </a:lnTo>
                  <a:lnTo>
                    <a:pt x="149" y="69"/>
                  </a:lnTo>
                  <a:lnTo>
                    <a:pt x="149" y="90"/>
                  </a:ln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210"/>
            <p:cNvSpPr>
              <a:spLocks/>
            </p:cNvSpPr>
            <p:nvPr/>
          </p:nvSpPr>
          <p:spPr bwMode="auto">
            <a:xfrm>
              <a:off x="3117852" y="4934136"/>
              <a:ext cx="401638" cy="169863"/>
            </a:xfrm>
            <a:custGeom>
              <a:avLst/>
              <a:gdLst>
                <a:gd name="T0" fmla="*/ 67 w 107"/>
                <a:gd name="T1" fmla="*/ 41 h 45"/>
                <a:gd name="T2" fmla="*/ 69 w 107"/>
                <a:gd name="T3" fmla="*/ 44 h 45"/>
                <a:gd name="T4" fmla="*/ 105 w 107"/>
                <a:gd name="T5" fmla="*/ 25 h 45"/>
                <a:gd name="T6" fmla="*/ 107 w 107"/>
                <a:gd name="T7" fmla="*/ 22 h 45"/>
                <a:gd name="T8" fmla="*/ 105 w 107"/>
                <a:gd name="T9" fmla="*/ 19 h 45"/>
                <a:gd name="T10" fmla="*/ 68 w 107"/>
                <a:gd name="T11" fmla="*/ 0 h 45"/>
                <a:gd name="T12" fmla="*/ 65 w 107"/>
                <a:gd name="T13" fmla="*/ 0 h 45"/>
                <a:gd name="T14" fmla="*/ 63 w 107"/>
                <a:gd name="T15" fmla="*/ 3 h 45"/>
                <a:gd name="T16" fmla="*/ 63 w 107"/>
                <a:gd name="T17" fmla="*/ 9 h 45"/>
                <a:gd name="T18" fmla="*/ 4 w 107"/>
                <a:gd name="T19" fmla="*/ 9 h 45"/>
                <a:gd name="T20" fmla="*/ 1 w 107"/>
                <a:gd name="T21" fmla="*/ 10 h 45"/>
                <a:gd name="T22" fmla="*/ 0 w 107"/>
                <a:gd name="T23" fmla="*/ 13 h 45"/>
                <a:gd name="T24" fmla="*/ 0 w 107"/>
                <a:gd name="T25" fmla="*/ 32 h 45"/>
                <a:gd name="T26" fmla="*/ 1 w 107"/>
                <a:gd name="T27" fmla="*/ 34 h 45"/>
                <a:gd name="T28" fmla="*/ 4 w 107"/>
                <a:gd name="T29" fmla="*/ 35 h 45"/>
                <a:gd name="T30" fmla="*/ 63 w 107"/>
                <a:gd name="T31" fmla="*/ 35 h 45"/>
                <a:gd name="T32" fmla="*/ 63 w 107"/>
                <a:gd name="T33" fmla="*/ 41 h 45"/>
                <a:gd name="T34" fmla="*/ 65 w 107"/>
                <a:gd name="T35" fmla="*/ 44 h 45"/>
                <a:gd name="T36" fmla="*/ 69 w 107"/>
                <a:gd name="T37" fmla="*/ 44 h 45"/>
                <a:gd name="T38" fmla="*/ 67 w 107"/>
                <a:gd name="T39" fmla="*/ 41 h 45"/>
                <a:gd name="T40" fmla="*/ 70 w 107"/>
                <a:gd name="T41" fmla="*/ 41 h 45"/>
                <a:gd name="T42" fmla="*/ 70 w 107"/>
                <a:gd name="T43" fmla="*/ 32 h 45"/>
                <a:gd name="T44" fmla="*/ 69 w 107"/>
                <a:gd name="T45" fmla="*/ 29 h 45"/>
                <a:gd name="T46" fmla="*/ 67 w 107"/>
                <a:gd name="T47" fmla="*/ 28 h 45"/>
                <a:gd name="T48" fmla="*/ 7 w 107"/>
                <a:gd name="T49" fmla="*/ 28 h 45"/>
                <a:gd name="T50" fmla="*/ 7 w 107"/>
                <a:gd name="T51" fmla="*/ 16 h 45"/>
                <a:gd name="T52" fmla="*/ 67 w 107"/>
                <a:gd name="T53" fmla="*/ 16 h 45"/>
                <a:gd name="T54" fmla="*/ 69 w 107"/>
                <a:gd name="T55" fmla="*/ 15 h 45"/>
                <a:gd name="T56" fmla="*/ 70 w 107"/>
                <a:gd name="T57" fmla="*/ 13 h 45"/>
                <a:gd name="T58" fmla="*/ 70 w 107"/>
                <a:gd name="T59" fmla="*/ 9 h 45"/>
                <a:gd name="T60" fmla="*/ 96 w 107"/>
                <a:gd name="T61" fmla="*/ 22 h 45"/>
                <a:gd name="T62" fmla="*/ 65 w 107"/>
                <a:gd name="T63" fmla="*/ 38 h 45"/>
                <a:gd name="T64" fmla="*/ 67 w 107"/>
                <a:gd name="T65" fmla="*/ 41 h 45"/>
                <a:gd name="T66" fmla="*/ 70 w 107"/>
                <a:gd name="T67" fmla="*/ 41 h 45"/>
                <a:gd name="T68" fmla="*/ 67 w 107"/>
                <a:gd name="T6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45">
                  <a:moveTo>
                    <a:pt x="67" y="41"/>
                  </a:moveTo>
                  <a:cubicBezTo>
                    <a:pt x="69" y="44"/>
                    <a:pt x="69" y="44"/>
                    <a:pt x="69" y="44"/>
                  </a:cubicBezTo>
                  <a:cubicBezTo>
                    <a:pt x="105" y="25"/>
                    <a:pt x="105" y="25"/>
                    <a:pt x="105" y="25"/>
                  </a:cubicBezTo>
                  <a:cubicBezTo>
                    <a:pt x="107" y="24"/>
                    <a:pt x="107" y="23"/>
                    <a:pt x="107" y="22"/>
                  </a:cubicBezTo>
                  <a:cubicBezTo>
                    <a:pt x="107" y="20"/>
                    <a:pt x="107" y="19"/>
                    <a:pt x="105" y="19"/>
                  </a:cubicBezTo>
                  <a:cubicBezTo>
                    <a:pt x="68" y="0"/>
                    <a:pt x="68" y="0"/>
                    <a:pt x="68" y="0"/>
                  </a:cubicBezTo>
                  <a:cubicBezTo>
                    <a:pt x="67" y="0"/>
                    <a:pt x="66" y="0"/>
                    <a:pt x="65" y="0"/>
                  </a:cubicBezTo>
                  <a:cubicBezTo>
                    <a:pt x="64" y="1"/>
                    <a:pt x="63" y="2"/>
                    <a:pt x="63" y="3"/>
                  </a:cubicBezTo>
                  <a:cubicBezTo>
                    <a:pt x="63" y="9"/>
                    <a:pt x="63" y="9"/>
                    <a:pt x="63" y="9"/>
                  </a:cubicBezTo>
                  <a:cubicBezTo>
                    <a:pt x="4" y="9"/>
                    <a:pt x="4" y="9"/>
                    <a:pt x="4" y="9"/>
                  </a:cubicBezTo>
                  <a:cubicBezTo>
                    <a:pt x="3" y="9"/>
                    <a:pt x="2" y="9"/>
                    <a:pt x="1" y="10"/>
                  </a:cubicBezTo>
                  <a:cubicBezTo>
                    <a:pt x="0" y="11"/>
                    <a:pt x="0" y="12"/>
                    <a:pt x="0" y="13"/>
                  </a:cubicBezTo>
                  <a:cubicBezTo>
                    <a:pt x="0" y="32"/>
                    <a:pt x="0" y="32"/>
                    <a:pt x="0" y="32"/>
                  </a:cubicBezTo>
                  <a:cubicBezTo>
                    <a:pt x="0" y="33"/>
                    <a:pt x="0" y="33"/>
                    <a:pt x="1" y="34"/>
                  </a:cubicBezTo>
                  <a:cubicBezTo>
                    <a:pt x="2" y="35"/>
                    <a:pt x="3" y="35"/>
                    <a:pt x="4" y="35"/>
                  </a:cubicBezTo>
                  <a:cubicBezTo>
                    <a:pt x="63" y="35"/>
                    <a:pt x="63" y="35"/>
                    <a:pt x="63" y="35"/>
                  </a:cubicBezTo>
                  <a:cubicBezTo>
                    <a:pt x="63" y="41"/>
                    <a:pt x="63" y="41"/>
                    <a:pt x="63" y="41"/>
                  </a:cubicBezTo>
                  <a:cubicBezTo>
                    <a:pt x="63" y="42"/>
                    <a:pt x="64" y="43"/>
                    <a:pt x="65" y="44"/>
                  </a:cubicBezTo>
                  <a:cubicBezTo>
                    <a:pt x="66" y="44"/>
                    <a:pt x="67" y="45"/>
                    <a:pt x="69" y="44"/>
                  </a:cubicBezTo>
                  <a:cubicBezTo>
                    <a:pt x="67" y="41"/>
                    <a:pt x="67" y="41"/>
                    <a:pt x="67" y="41"/>
                  </a:cubicBezTo>
                  <a:cubicBezTo>
                    <a:pt x="70" y="41"/>
                    <a:pt x="70" y="41"/>
                    <a:pt x="70" y="41"/>
                  </a:cubicBezTo>
                  <a:cubicBezTo>
                    <a:pt x="70" y="32"/>
                    <a:pt x="70" y="32"/>
                    <a:pt x="70" y="32"/>
                  </a:cubicBezTo>
                  <a:cubicBezTo>
                    <a:pt x="70" y="31"/>
                    <a:pt x="70" y="30"/>
                    <a:pt x="69" y="29"/>
                  </a:cubicBezTo>
                  <a:cubicBezTo>
                    <a:pt x="69" y="28"/>
                    <a:pt x="68" y="28"/>
                    <a:pt x="67" y="28"/>
                  </a:cubicBezTo>
                  <a:cubicBezTo>
                    <a:pt x="7" y="28"/>
                    <a:pt x="7" y="28"/>
                    <a:pt x="7" y="28"/>
                  </a:cubicBezTo>
                  <a:cubicBezTo>
                    <a:pt x="7" y="16"/>
                    <a:pt x="7" y="16"/>
                    <a:pt x="7" y="16"/>
                  </a:cubicBezTo>
                  <a:cubicBezTo>
                    <a:pt x="67" y="16"/>
                    <a:pt x="67" y="16"/>
                    <a:pt x="67" y="16"/>
                  </a:cubicBezTo>
                  <a:cubicBezTo>
                    <a:pt x="68" y="16"/>
                    <a:pt x="69" y="16"/>
                    <a:pt x="69" y="15"/>
                  </a:cubicBezTo>
                  <a:cubicBezTo>
                    <a:pt x="70" y="14"/>
                    <a:pt x="70" y="14"/>
                    <a:pt x="70" y="13"/>
                  </a:cubicBezTo>
                  <a:cubicBezTo>
                    <a:pt x="70" y="9"/>
                    <a:pt x="70" y="9"/>
                    <a:pt x="70" y="9"/>
                  </a:cubicBezTo>
                  <a:cubicBezTo>
                    <a:pt x="96" y="22"/>
                    <a:pt x="96" y="22"/>
                    <a:pt x="96" y="22"/>
                  </a:cubicBezTo>
                  <a:cubicBezTo>
                    <a:pt x="65" y="38"/>
                    <a:pt x="65" y="38"/>
                    <a:pt x="65" y="38"/>
                  </a:cubicBezTo>
                  <a:cubicBezTo>
                    <a:pt x="67" y="41"/>
                    <a:pt x="67" y="41"/>
                    <a:pt x="67" y="41"/>
                  </a:cubicBezTo>
                  <a:cubicBezTo>
                    <a:pt x="70" y="41"/>
                    <a:pt x="70" y="41"/>
                    <a:pt x="70" y="41"/>
                  </a:cubicBezTo>
                  <a:lnTo>
                    <a:pt x="67" y="4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211"/>
            <p:cNvSpPr>
              <a:spLocks/>
            </p:cNvSpPr>
            <p:nvPr/>
          </p:nvSpPr>
          <p:spPr bwMode="auto">
            <a:xfrm>
              <a:off x="3117852" y="4753161"/>
              <a:ext cx="401638" cy="169863"/>
            </a:xfrm>
            <a:custGeom>
              <a:avLst/>
              <a:gdLst>
                <a:gd name="T0" fmla="*/ 41 w 107"/>
                <a:gd name="T1" fmla="*/ 4 h 45"/>
                <a:gd name="T2" fmla="*/ 39 w 107"/>
                <a:gd name="T3" fmla="*/ 1 h 45"/>
                <a:gd name="T4" fmla="*/ 2 w 107"/>
                <a:gd name="T5" fmla="*/ 20 h 45"/>
                <a:gd name="T6" fmla="*/ 0 w 107"/>
                <a:gd name="T7" fmla="*/ 23 h 45"/>
                <a:gd name="T8" fmla="*/ 2 w 107"/>
                <a:gd name="T9" fmla="*/ 26 h 45"/>
                <a:gd name="T10" fmla="*/ 39 w 107"/>
                <a:gd name="T11" fmla="*/ 45 h 45"/>
                <a:gd name="T12" fmla="*/ 42 w 107"/>
                <a:gd name="T13" fmla="*/ 44 h 45"/>
                <a:gd name="T14" fmla="*/ 44 w 107"/>
                <a:gd name="T15" fmla="*/ 41 h 45"/>
                <a:gd name="T16" fmla="*/ 44 w 107"/>
                <a:gd name="T17" fmla="*/ 36 h 45"/>
                <a:gd name="T18" fmla="*/ 104 w 107"/>
                <a:gd name="T19" fmla="*/ 36 h 45"/>
                <a:gd name="T20" fmla="*/ 106 w 107"/>
                <a:gd name="T21" fmla="*/ 35 h 45"/>
                <a:gd name="T22" fmla="*/ 107 w 107"/>
                <a:gd name="T23" fmla="*/ 32 h 45"/>
                <a:gd name="T24" fmla="*/ 107 w 107"/>
                <a:gd name="T25" fmla="*/ 13 h 45"/>
                <a:gd name="T26" fmla="*/ 106 w 107"/>
                <a:gd name="T27" fmla="*/ 11 h 45"/>
                <a:gd name="T28" fmla="*/ 104 w 107"/>
                <a:gd name="T29" fmla="*/ 10 h 45"/>
                <a:gd name="T30" fmla="*/ 44 w 107"/>
                <a:gd name="T31" fmla="*/ 10 h 45"/>
                <a:gd name="T32" fmla="*/ 44 w 107"/>
                <a:gd name="T33" fmla="*/ 4 h 45"/>
                <a:gd name="T34" fmla="*/ 42 w 107"/>
                <a:gd name="T35" fmla="*/ 1 h 45"/>
                <a:gd name="T36" fmla="*/ 39 w 107"/>
                <a:gd name="T37" fmla="*/ 1 h 45"/>
                <a:gd name="T38" fmla="*/ 41 w 107"/>
                <a:gd name="T39" fmla="*/ 4 h 45"/>
                <a:gd name="T40" fmla="*/ 37 w 107"/>
                <a:gd name="T41" fmla="*/ 4 h 45"/>
                <a:gd name="T42" fmla="*/ 37 w 107"/>
                <a:gd name="T43" fmla="*/ 13 h 45"/>
                <a:gd name="T44" fmla="*/ 38 w 107"/>
                <a:gd name="T45" fmla="*/ 16 h 45"/>
                <a:gd name="T46" fmla="*/ 41 w 107"/>
                <a:gd name="T47" fmla="*/ 17 h 45"/>
                <a:gd name="T48" fmla="*/ 100 w 107"/>
                <a:gd name="T49" fmla="*/ 17 h 45"/>
                <a:gd name="T50" fmla="*/ 100 w 107"/>
                <a:gd name="T51" fmla="*/ 29 h 45"/>
                <a:gd name="T52" fmla="*/ 41 w 107"/>
                <a:gd name="T53" fmla="*/ 29 h 45"/>
                <a:gd name="T54" fmla="*/ 38 w 107"/>
                <a:gd name="T55" fmla="*/ 30 h 45"/>
                <a:gd name="T56" fmla="*/ 37 w 107"/>
                <a:gd name="T57" fmla="*/ 32 h 45"/>
                <a:gd name="T58" fmla="*/ 37 w 107"/>
                <a:gd name="T59" fmla="*/ 36 h 45"/>
                <a:gd name="T60" fmla="*/ 12 w 107"/>
                <a:gd name="T61" fmla="*/ 23 h 45"/>
                <a:gd name="T62" fmla="*/ 42 w 107"/>
                <a:gd name="T63" fmla="*/ 7 h 45"/>
                <a:gd name="T64" fmla="*/ 41 w 107"/>
                <a:gd name="T65" fmla="*/ 4 h 45"/>
                <a:gd name="T66" fmla="*/ 37 w 107"/>
                <a:gd name="T67" fmla="*/ 4 h 45"/>
                <a:gd name="T68" fmla="*/ 41 w 107"/>
                <a:gd name="T6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45">
                  <a:moveTo>
                    <a:pt x="41" y="4"/>
                  </a:moveTo>
                  <a:cubicBezTo>
                    <a:pt x="39" y="1"/>
                    <a:pt x="39" y="1"/>
                    <a:pt x="39" y="1"/>
                  </a:cubicBezTo>
                  <a:cubicBezTo>
                    <a:pt x="2" y="20"/>
                    <a:pt x="2" y="20"/>
                    <a:pt x="2" y="20"/>
                  </a:cubicBezTo>
                  <a:cubicBezTo>
                    <a:pt x="1" y="20"/>
                    <a:pt x="0" y="22"/>
                    <a:pt x="0" y="23"/>
                  </a:cubicBezTo>
                  <a:cubicBezTo>
                    <a:pt x="0" y="24"/>
                    <a:pt x="1" y="26"/>
                    <a:pt x="2" y="26"/>
                  </a:cubicBezTo>
                  <a:cubicBezTo>
                    <a:pt x="39" y="45"/>
                    <a:pt x="39" y="45"/>
                    <a:pt x="39" y="45"/>
                  </a:cubicBezTo>
                  <a:cubicBezTo>
                    <a:pt x="40" y="45"/>
                    <a:pt x="41" y="45"/>
                    <a:pt x="42" y="44"/>
                  </a:cubicBezTo>
                  <a:cubicBezTo>
                    <a:pt x="43" y="44"/>
                    <a:pt x="44" y="43"/>
                    <a:pt x="44" y="41"/>
                  </a:cubicBezTo>
                  <a:cubicBezTo>
                    <a:pt x="44" y="36"/>
                    <a:pt x="44" y="36"/>
                    <a:pt x="44" y="36"/>
                  </a:cubicBezTo>
                  <a:cubicBezTo>
                    <a:pt x="104" y="36"/>
                    <a:pt x="104" y="36"/>
                    <a:pt x="104" y="36"/>
                  </a:cubicBezTo>
                  <a:cubicBezTo>
                    <a:pt x="105" y="36"/>
                    <a:pt x="106" y="35"/>
                    <a:pt x="106" y="35"/>
                  </a:cubicBezTo>
                  <a:cubicBezTo>
                    <a:pt x="107" y="34"/>
                    <a:pt x="107" y="33"/>
                    <a:pt x="107" y="32"/>
                  </a:cubicBezTo>
                  <a:cubicBezTo>
                    <a:pt x="107" y="13"/>
                    <a:pt x="107" y="13"/>
                    <a:pt x="107" y="13"/>
                  </a:cubicBezTo>
                  <a:cubicBezTo>
                    <a:pt x="107" y="12"/>
                    <a:pt x="107" y="11"/>
                    <a:pt x="106" y="11"/>
                  </a:cubicBezTo>
                  <a:cubicBezTo>
                    <a:pt x="106" y="10"/>
                    <a:pt x="105" y="10"/>
                    <a:pt x="104" y="10"/>
                  </a:cubicBezTo>
                  <a:cubicBezTo>
                    <a:pt x="44" y="10"/>
                    <a:pt x="44" y="10"/>
                    <a:pt x="44" y="10"/>
                  </a:cubicBezTo>
                  <a:cubicBezTo>
                    <a:pt x="44" y="4"/>
                    <a:pt x="44" y="4"/>
                    <a:pt x="44" y="4"/>
                  </a:cubicBezTo>
                  <a:cubicBezTo>
                    <a:pt x="44" y="3"/>
                    <a:pt x="43" y="2"/>
                    <a:pt x="42" y="1"/>
                  </a:cubicBezTo>
                  <a:cubicBezTo>
                    <a:pt x="41" y="0"/>
                    <a:pt x="40" y="0"/>
                    <a:pt x="39" y="1"/>
                  </a:cubicBezTo>
                  <a:cubicBezTo>
                    <a:pt x="41" y="4"/>
                    <a:pt x="41" y="4"/>
                    <a:pt x="41" y="4"/>
                  </a:cubicBezTo>
                  <a:cubicBezTo>
                    <a:pt x="37" y="4"/>
                    <a:pt x="37" y="4"/>
                    <a:pt x="37" y="4"/>
                  </a:cubicBezTo>
                  <a:cubicBezTo>
                    <a:pt x="37" y="13"/>
                    <a:pt x="37" y="13"/>
                    <a:pt x="37" y="13"/>
                  </a:cubicBezTo>
                  <a:cubicBezTo>
                    <a:pt x="37" y="14"/>
                    <a:pt x="37" y="15"/>
                    <a:pt x="38" y="16"/>
                  </a:cubicBezTo>
                  <a:cubicBezTo>
                    <a:pt x="39" y="16"/>
                    <a:pt x="40" y="17"/>
                    <a:pt x="41" y="17"/>
                  </a:cubicBezTo>
                  <a:cubicBezTo>
                    <a:pt x="100" y="17"/>
                    <a:pt x="100" y="17"/>
                    <a:pt x="100" y="17"/>
                  </a:cubicBezTo>
                  <a:cubicBezTo>
                    <a:pt x="100" y="29"/>
                    <a:pt x="100" y="29"/>
                    <a:pt x="100" y="29"/>
                  </a:cubicBezTo>
                  <a:cubicBezTo>
                    <a:pt x="41" y="29"/>
                    <a:pt x="41" y="29"/>
                    <a:pt x="41" y="29"/>
                  </a:cubicBezTo>
                  <a:cubicBezTo>
                    <a:pt x="40" y="29"/>
                    <a:pt x="39" y="29"/>
                    <a:pt x="38" y="30"/>
                  </a:cubicBezTo>
                  <a:cubicBezTo>
                    <a:pt x="37" y="30"/>
                    <a:pt x="37" y="31"/>
                    <a:pt x="37" y="32"/>
                  </a:cubicBezTo>
                  <a:cubicBezTo>
                    <a:pt x="37" y="36"/>
                    <a:pt x="37" y="36"/>
                    <a:pt x="37" y="36"/>
                  </a:cubicBezTo>
                  <a:cubicBezTo>
                    <a:pt x="12" y="23"/>
                    <a:pt x="12" y="23"/>
                    <a:pt x="12" y="23"/>
                  </a:cubicBezTo>
                  <a:cubicBezTo>
                    <a:pt x="42" y="7"/>
                    <a:pt x="42" y="7"/>
                    <a:pt x="42" y="7"/>
                  </a:cubicBezTo>
                  <a:cubicBezTo>
                    <a:pt x="41" y="4"/>
                    <a:pt x="41" y="4"/>
                    <a:pt x="41" y="4"/>
                  </a:cubicBezTo>
                  <a:cubicBezTo>
                    <a:pt x="37" y="4"/>
                    <a:pt x="37" y="4"/>
                    <a:pt x="37" y="4"/>
                  </a:cubicBezTo>
                  <a:lnTo>
                    <a:pt x="41"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Oval 246"/>
            <p:cNvSpPr>
              <a:spLocks noChangeArrowheads="1"/>
            </p:cNvSpPr>
            <p:nvPr/>
          </p:nvSpPr>
          <p:spPr bwMode="auto">
            <a:xfrm>
              <a:off x="920752" y="4415023"/>
              <a:ext cx="638175" cy="639763"/>
            </a:xfrm>
            <a:prstGeom prst="ellipse">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247"/>
            <p:cNvSpPr>
              <a:spLocks noEditPoints="1"/>
            </p:cNvSpPr>
            <p:nvPr/>
          </p:nvSpPr>
          <p:spPr bwMode="auto">
            <a:xfrm>
              <a:off x="1022352" y="4516623"/>
              <a:ext cx="436563" cy="436563"/>
            </a:xfrm>
            <a:custGeom>
              <a:avLst/>
              <a:gdLst>
                <a:gd name="T0" fmla="*/ 32 w 116"/>
                <a:gd name="T1" fmla="*/ 19 h 116"/>
                <a:gd name="T2" fmla="*/ 49 w 116"/>
                <a:gd name="T3" fmla="*/ 12 h 116"/>
                <a:gd name="T4" fmla="*/ 49 w 116"/>
                <a:gd name="T5" fmla="*/ 12 h 116"/>
                <a:gd name="T6" fmla="*/ 52 w 116"/>
                <a:gd name="T7" fmla="*/ 0 h 116"/>
                <a:gd name="T8" fmla="*/ 65 w 116"/>
                <a:gd name="T9" fmla="*/ 0 h 116"/>
                <a:gd name="T10" fmla="*/ 68 w 116"/>
                <a:gd name="T11" fmla="*/ 12 h 116"/>
                <a:gd name="T12" fmla="*/ 67 w 116"/>
                <a:gd name="T13" fmla="*/ 12 h 116"/>
                <a:gd name="T14" fmla="*/ 84 w 116"/>
                <a:gd name="T15" fmla="*/ 19 h 116"/>
                <a:gd name="T16" fmla="*/ 95 w 116"/>
                <a:gd name="T17" fmla="*/ 13 h 116"/>
                <a:gd name="T18" fmla="*/ 104 w 116"/>
                <a:gd name="T19" fmla="*/ 22 h 116"/>
                <a:gd name="T20" fmla="*/ 97 w 116"/>
                <a:gd name="T21" fmla="*/ 32 h 116"/>
                <a:gd name="T22" fmla="*/ 104 w 116"/>
                <a:gd name="T23" fmla="*/ 49 h 116"/>
                <a:gd name="T24" fmla="*/ 116 w 116"/>
                <a:gd name="T25" fmla="*/ 52 h 116"/>
                <a:gd name="T26" fmla="*/ 116 w 116"/>
                <a:gd name="T27" fmla="*/ 65 h 116"/>
                <a:gd name="T28" fmla="*/ 104 w 116"/>
                <a:gd name="T29" fmla="*/ 67 h 116"/>
                <a:gd name="T30" fmla="*/ 97 w 116"/>
                <a:gd name="T31" fmla="*/ 84 h 116"/>
                <a:gd name="T32" fmla="*/ 104 w 116"/>
                <a:gd name="T33" fmla="*/ 95 h 116"/>
                <a:gd name="T34" fmla="*/ 95 w 116"/>
                <a:gd name="T35" fmla="*/ 104 h 116"/>
                <a:gd name="T36" fmla="*/ 84 w 116"/>
                <a:gd name="T37" fmla="*/ 97 h 116"/>
                <a:gd name="T38" fmla="*/ 68 w 116"/>
                <a:gd name="T39" fmla="*/ 104 h 116"/>
                <a:gd name="T40" fmla="*/ 65 w 116"/>
                <a:gd name="T41" fmla="*/ 116 h 116"/>
                <a:gd name="T42" fmla="*/ 52 w 116"/>
                <a:gd name="T43" fmla="*/ 116 h 116"/>
                <a:gd name="T44" fmla="*/ 49 w 116"/>
                <a:gd name="T45" fmla="*/ 104 h 116"/>
                <a:gd name="T46" fmla="*/ 32 w 116"/>
                <a:gd name="T47" fmla="*/ 97 h 116"/>
                <a:gd name="T48" fmla="*/ 22 w 116"/>
                <a:gd name="T49" fmla="*/ 104 h 116"/>
                <a:gd name="T50" fmla="*/ 13 w 116"/>
                <a:gd name="T51" fmla="*/ 95 h 116"/>
                <a:gd name="T52" fmla="*/ 19 w 116"/>
                <a:gd name="T53" fmla="*/ 84 h 116"/>
                <a:gd name="T54" fmla="*/ 12 w 116"/>
                <a:gd name="T55" fmla="*/ 67 h 116"/>
                <a:gd name="T56" fmla="*/ 0 w 116"/>
                <a:gd name="T57" fmla="*/ 65 h 116"/>
                <a:gd name="T58" fmla="*/ 0 w 116"/>
                <a:gd name="T59" fmla="*/ 52 h 116"/>
                <a:gd name="T60" fmla="*/ 12 w 116"/>
                <a:gd name="T61" fmla="*/ 49 h 116"/>
                <a:gd name="T62" fmla="*/ 19 w 116"/>
                <a:gd name="T63" fmla="*/ 32 h 116"/>
                <a:gd name="T64" fmla="*/ 13 w 116"/>
                <a:gd name="T65" fmla="*/ 22 h 116"/>
                <a:gd name="T66" fmla="*/ 22 w 116"/>
                <a:gd name="T67" fmla="*/ 13 h 116"/>
                <a:gd name="T68" fmla="*/ 32 w 116"/>
                <a:gd name="T69" fmla="*/ 19 h 116"/>
                <a:gd name="T70" fmla="*/ 76 w 116"/>
                <a:gd name="T71" fmla="*/ 58 h 116"/>
                <a:gd name="T72" fmla="*/ 58 w 116"/>
                <a:gd name="T73" fmla="*/ 41 h 116"/>
                <a:gd name="T74" fmla="*/ 41 w 116"/>
                <a:gd name="T75" fmla="*/ 58 h 116"/>
                <a:gd name="T76" fmla="*/ 58 w 116"/>
                <a:gd name="T77" fmla="*/ 76 h 116"/>
                <a:gd name="T78" fmla="*/ 76 w 116"/>
                <a:gd name="T7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116">
                  <a:moveTo>
                    <a:pt x="32" y="19"/>
                  </a:moveTo>
                  <a:cubicBezTo>
                    <a:pt x="37" y="16"/>
                    <a:pt x="43" y="14"/>
                    <a:pt x="49" y="12"/>
                  </a:cubicBezTo>
                  <a:cubicBezTo>
                    <a:pt x="49" y="12"/>
                    <a:pt x="49" y="12"/>
                    <a:pt x="49" y="12"/>
                  </a:cubicBezTo>
                  <a:cubicBezTo>
                    <a:pt x="52" y="0"/>
                    <a:pt x="52" y="0"/>
                    <a:pt x="52" y="0"/>
                  </a:cubicBezTo>
                  <a:cubicBezTo>
                    <a:pt x="65" y="0"/>
                    <a:pt x="65" y="0"/>
                    <a:pt x="65" y="0"/>
                  </a:cubicBezTo>
                  <a:cubicBezTo>
                    <a:pt x="68" y="12"/>
                    <a:pt x="68" y="12"/>
                    <a:pt x="68" y="12"/>
                  </a:cubicBezTo>
                  <a:cubicBezTo>
                    <a:pt x="67" y="12"/>
                    <a:pt x="67" y="12"/>
                    <a:pt x="67" y="12"/>
                  </a:cubicBezTo>
                  <a:cubicBezTo>
                    <a:pt x="74" y="14"/>
                    <a:pt x="79" y="16"/>
                    <a:pt x="84" y="19"/>
                  </a:cubicBezTo>
                  <a:cubicBezTo>
                    <a:pt x="95" y="13"/>
                    <a:pt x="95" y="13"/>
                    <a:pt x="95" y="13"/>
                  </a:cubicBezTo>
                  <a:cubicBezTo>
                    <a:pt x="104" y="22"/>
                    <a:pt x="104" y="22"/>
                    <a:pt x="104" y="22"/>
                  </a:cubicBezTo>
                  <a:cubicBezTo>
                    <a:pt x="97" y="32"/>
                    <a:pt x="97" y="32"/>
                    <a:pt x="97" y="32"/>
                  </a:cubicBezTo>
                  <a:cubicBezTo>
                    <a:pt x="101" y="37"/>
                    <a:pt x="103" y="43"/>
                    <a:pt x="104" y="49"/>
                  </a:cubicBezTo>
                  <a:cubicBezTo>
                    <a:pt x="116" y="52"/>
                    <a:pt x="116" y="52"/>
                    <a:pt x="116" y="52"/>
                  </a:cubicBezTo>
                  <a:cubicBezTo>
                    <a:pt x="116" y="65"/>
                    <a:pt x="116" y="65"/>
                    <a:pt x="116" y="65"/>
                  </a:cubicBezTo>
                  <a:cubicBezTo>
                    <a:pt x="104" y="67"/>
                    <a:pt x="104" y="67"/>
                    <a:pt x="104" y="67"/>
                  </a:cubicBezTo>
                  <a:cubicBezTo>
                    <a:pt x="103" y="74"/>
                    <a:pt x="101" y="79"/>
                    <a:pt x="97" y="84"/>
                  </a:cubicBezTo>
                  <a:cubicBezTo>
                    <a:pt x="104" y="95"/>
                    <a:pt x="104" y="95"/>
                    <a:pt x="104" y="95"/>
                  </a:cubicBezTo>
                  <a:cubicBezTo>
                    <a:pt x="95" y="104"/>
                    <a:pt x="95" y="104"/>
                    <a:pt x="95" y="104"/>
                  </a:cubicBezTo>
                  <a:cubicBezTo>
                    <a:pt x="84" y="97"/>
                    <a:pt x="84" y="97"/>
                    <a:pt x="84" y="97"/>
                  </a:cubicBezTo>
                  <a:cubicBezTo>
                    <a:pt x="79" y="101"/>
                    <a:pt x="74" y="103"/>
                    <a:pt x="68" y="104"/>
                  </a:cubicBezTo>
                  <a:cubicBezTo>
                    <a:pt x="65" y="116"/>
                    <a:pt x="65" y="116"/>
                    <a:pt x="65" y="116"/>
                  </a:cubicBezTo>
                  <a:cubicBezTo>
                    <a:pt x="52" y="116"/>
                    <a:pt x="52" y="116"/>
                    <a:pt x="52" y="116"/>
                  </a:cubicBezTo>
                  <a:cubicBezTo>
                    <a:pt x="49" y="104"/>
                    <a:pt x="49" y="104"/>
                    <a:pt x="49" y="104"/>
                  </a:cubicBezTo>
                  <a:cubicBezTo>
                    <a:pt x="43" y="103"/>
                    <a:pt x="37" y="101"/>
                    <a:pt x="32" y="97"/>
                  </a:cubicBezTo>
                  <a:cubicBezTo>
                    <a:pt x="22" y="104"/>
                    <a:pt x="22" y="104"/>
                    <a:pt x="22" y="104"/>
                  </a:cubicBezTo>
                  <a:cubicBezTo>
                    <a:pt x="13" y="95"/>
                    <a:pt x="13" y="95"/>
                    <a:pt x="13" y="95"/>
                  </a:cubicBezTo>
                  <a:cubicBezTo>
                    <a:pt x="19" y="84"/>
                    <a:pt x="19" y="84"/>
                    <a:pt x="19" y="84"/>
                  </a:cubicBezTo>
                  <a:cubicBezTo>
                    <a:pt x="16" y="79"/>
                    <a:pt x="14" y="74"/>
                    <a:pt x="12" y="67"/>
                  </a:cubicBezTo>
                  <a:cubicBezTo>
                    <a:pt x="0" y="65"/>
                    <a:pt x="0" y="65"/>
                    <a:pt x="0" y="65"/>
                  </a:cubicBezTo>
                  <a:cubicBezTo>
                    <a:pt x="0" y="52"/>
                    <a:pt x="0" y="52"/>
                    <a:pt x="0" y="52"/>
                  </a:cubicBezTo>
                  <a:cubicBezTo>
                    <a:pt x="12" y="49"/>
                    <a:pt x="12" y="49"/>
                    <a:pt x="12" y="49"/>
                  </a:cubicBezTo>
                  <a:cubicBezTo>
                    <a:pt x="14" y="43"/>
                    <a:pt x="16" y="37"/>
                    <a:pt x="19" y="32"/>
                  </a:cubicBezTo>
                  <a:cubicBezTo>
                    <a:pt x="13" y="22"/>
                    <a:pt x="13" y="22"/>
                    <a:pt x="13" y="22"/>
                  </a:cubicBezTo>
                  <a:cubicBezTo>
                    <a:pt x="22" y="13"/>
                    <a:pt x="22" y="13"/>
                    <a:pt x="22" y="13"/>
                  </a:cubicBezTo>
                  <a:lnTo>
                    <a:pt x="32" y="19"/>
                  </a:lnTo>
                  <a:close/>
                  <a:moveTo>
                    <a:pt x="76" y="58"/>
                  </a:moveTo>
                  <a:cubicBezTo>
                    <a:pt x="76" y="49"/>
                    <a:pt x="68" y="41"/>
                    <a:pt x="58" y="41"/>
                  </a:cubicBezTo>
                  <a:cubicBezTo>
                    <a:pt x="49" y="41"/>
                    <a:pt x="41" y="49"/>
                    <a:pt x="41" y="58"/>
                  </a:cubicBezTo>
                  <a:cubicBezTo>
                    <a:pt x="41" y="68"/>
                    <a:pt x="49" y="76"/>
                    <a:pt x="58" y="76"/>
                  </a:cubicBezTo>
                  <a:cubicBezTo>
                    <a:pt x="68" y="76"/>
                    <a:pt x="76" y="68"/>
                    <a:pt x="76" y="5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248"/>
            <p:cNvSpPr>
              <a:spLocks/>
            </p:cNvSpPr>
            <p:nvPr/>
          </p:nvSpPr>
          <p:spPr bwMode="auto">
            <a:xfrm>
              <a:off x="1127127" y="4573773"/>
              <a:ext cx="30163" cy="30163"/>
            </a:xfrm>
            <a:custGeom>
              <a:avLst/>
              <a:gdLst>
                <a:gd name="T0" fmla="*/ 2 w 8"/>
                <a:gd name="T1" fmla="*/ 2 h 8"/>
                <a:gd name="T2" fmla="*/ 2 w 8"/>
                <a:gd name="T3" fmla="*/ 2 h 8"/>
                <a:gd name="T4" fmla="*/ 2 w 8"/>
                <a:gd name="T5" fmla="*/ 7 h 8"/>
                <a:gd name="T6" fmla="*/ 7 w 8"/>
                <a:gd name="T7" fmla="*/ 7 h 8"/>
                <a:gd name="T8" fmla="*/ 7 w 8"/>
                <a:gd name="T9" fmla="*/ 7 h 8"/>
                <a:gd name="T10" fmla="*/ 7 w 8"/>
                <a:gd name="T11" fmla="*/ 2 h 8"/>
                <a:gd name="T12" fmla="*/ 2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2"/>
                  </a:moveTo>
                  <a:cubicBezTo>
                    <a:pt x="2" y="2"/>
                    <a:pt x="2" y="2"/>
                    <a:pt x="2" y="2"/>
                  </a:cubicBezTo>
                  <a:cubicBezTo>
                    <a:pt x="0" y="3"/>
                    <a:pt x="0" y="6"/>
                    <a:pt x="2" y="7"/>
                  </a:cubicBezTo>
                  <a:cubicBezTo>
                    <a:pt x="3" y="8"/>
                    <a:pt x="6" y="8"/>
                    <a:pt x="7" y="7"/>
                  </a:cubicBezTo>
                  <a:cubicBezTo>
                    <a:pt x="7" y="7"/>
                    <a:pt x="7" y="7"/>
                    <a:pt x="7" y="7"/>
                  </a:cubicBezTo>
                  <a:cubicBezTo>
                    <a:pt x="8" y="6"/>
                    <a:pt x="8" y="3"/>
                    <a:pt x="7" y="2"/>
                  </a:cubicBezTo>
                  <a:cubicBezTo>
                    <a:pt x="6" y="0"/>
                    <a:pt x="3" y="0"/>
                    <a:pt x="2"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249"/>
            <p:cNvSpPr>
              <a:spLocks/>
            </p:cNvSpPr>
            <p:nvPr/>
          </p:nvSpPr>
          <p:spPr bwMode="auto">
            <a:xfrm>
              <a:off x="1011240" y="4505511"/>
              <a:ext cx="461963" cy="461963"/>
            </a:xfrm>
            <a:custGeom>
              <a:avLst/>
              <a:gdLst>
                <a:gd name="T0" fmla="*/ 27 w 123"/>
                <a:gd name="T1" fmla="*/ 13 h 123"/>
                <a:gd name="T2" fmla="*/ 13 w 123"/>
                <a:gd name="T3" fmla="*/ 27 h 123"/>
                <a:gd name="T4" fmla="*/ 19 w 123"/>
                <a:gd name="T5" fmla="*/ 33 h 123"/>
                <a:gd name="T6" fmla="*/ 15 w 123"/>
                <a:gd name="T7" fmla="*/ 49 h 123"/>
                <a:gd name="T8" fmla="*/ 0 w 123"/>
                <a:gd name="T9" fmla="*/ 68 h 123"/>
                <a:gd name="T10" fmla="*/ 15 w 123"/>
                <a:gd name="T11" fmla="*/ 70 h 123"/>
                <a:gd name="T12" fmla="*/ 22 w 123"/>
                <a:gd name="T13" fmla="*/ 87 h 123"/>
                <a:gd name="T14" fmla="*/ 13 w 123"/>
                <a:gd name="T15" fmla="*/ 100 h 123"/>
                <a:gd name="T16" fmla="*/ 37 w 123"/>
                <a:gd name="T17" fmla="*/ 103 h 123"/>
                <a:gd name="T18" fmla="*/ 52 w 123"/>
                <a:gd name="T19" fmla="*/ 111 h 123"/>
                <a:gd name="T20" fmla="*/ 52 w 123"/>
                <a:gd name="T21" fmla="*/ 120 h 123"/>
                <a:gd name="T22" fmla="*/ 71 w 123"/>
                <a:gd name="T23" fmla="*/ 120 h 123"/>
                <a:gd name="T24" fmla="*/ 71 w 123"/>
                <a:gd name="T25" fmla="*/ 111 h 123"/>
                <a:gd name="T26" fmla="*/ 85 w 123"/>
                <a:gd name="T27" fmla="*/ 103 h 123"/>
                <a:gd name="T28" fmla="*/ 109 w 123"/>
                <a:gd name="T29" fmla="*/ 100 h 123"/>
                <a:gd name="T30" fmla="*/ 100 w 123"/>
                <a:gd name="T31" fmla="*/ 87 h 123"/>
                <a:gd name="T32" fmla="*/ 107 w 123"/>
                <a:gd name="T33" fmla="*/ 70 h 123"/>
                <a:gd name="T34" fmla="*/ 123 w 123"/>
                <a:gd name="T35" fmla="*/ 68 h 123"/>
                <a:gd name="T36" fmla="*/ 108 w 123"/>
                <a:gd name="T37" fmla="*/ 49 h 123"/>
                <a:gd name="T38" fmla="*/ 103 w 123"/>
                <a:gd name="T39" fmla="*/ 33 h 123"/>
                <a:gd name="T40" fmla="*/ 110 w 123"/>
                <a:gd name="T41" fmla="*/ 27 h 123"/>
                <a:gd name="T42" fmla="*/ 96 w 123"/>
                <a:gd name="T43" fmla="*/ 13 h 123"/>
                <a:gd name="T44" fmla="*/ 89 w 123"/>
                <a:gd name="T45" fmla="*/ 19 h 123"/>
                <a:gd name="T46" fmla="*/ 70 w 123"/>
                <a:gd name="T47" fmla="*/ 19 h 123"/>
                <a:gd name="T48" fmla="*/ 74 w 123"/>
                <a:gd name="T49" fmla="*/ 15 h 123"/>
                <a:gd name="T50" fmla="*/ 55 w 123"/>
                <a:gd name="T51" fmla="*/ 0 h 123"/>
                <a:gd name="T52" fmla="*/ 49 w 123"/>
                <a:gd name="T53" fmla="*/ 18 h 123"/>
                <a:gd name="T54" fmla="*/ 52 w 123"/>
                <a:gd name="T55" fmla="*/ 15 h 123"/>
                <a:gd name="T56" fmla="*/ 35 w 123"/>
                <a:gd name="T57" fmla="*/ 22 h 123"/>
                <a:gd name="T58" fmla="*/ 37 w 123"/>
                <a:gd name="T59" fmla="*/ 25 h 123"/>
                <a:gd name="T60" fmla="*/ 52 w 123"/>
                <a:gd name="T61" fmla="*/ 12 h 123"/>
                <a:gd name="T62" fmla="*/ 56 w 123"/>
                <a:gd name="T63" fmla="*/ 16 h 123"/>
                <a:gd name="T64" fmla="*/ 67 w 123"/>
                <a:gd name="T65" fmla="*/ 16 h 123"/>
                <a:gd name="T66" fmla="*/ 70 w 123"/>
                <a:gd name="T67" fmla="*/ 12 h 123"/>
                <a:gd name="T68" fmla="*/ 85 w 123"/>
                <a:gd name="T69" fmla="*/ 25 h 123"/>
                <a:gd name="T70" fmla="*/ 102 w 123"/>
                <a:gd name="T71" fmla="*/ 25 h 123"/>
                <a:gd name="T72" fmla="*/ 104 w 123"/>
                <a:gd name="T73" fmla="*/ 53 h 123"/>
                <a:gd name="T74" fmla="*/ 116 w 123"/>
                <a:gd name="T75" fmla="*/ 65 h 123"/>
                <a:gd name="T76" fmla="*/ 97 w 123"/>
                <a:gd name="T77" fmla="*/ 85 h 123"/>
                <a:gd name="T78" fmla="*/ 97 w 123"/>
                <a:gd name="T79" fmla="*/ 102 h 123"/>
                <a:gd name="T80" fmla="*/ 70 w 123"/>
                <a:gd name="T81" fmla="*/ 104 h 123"/>
                <a:gd name="T82" fmla="*/ 58 w 123"/>
                <a:gd name="T83" fmla="*/ 116 h 123"/>
                <a:gd name="T84" fmla="*/ 37 w 123"/>
                <a:gd name="T85" fmla="*/ 97 h 123"/>
                <a:gd name="T86" fmla="*/ 20 w 123"/>
                <a:gd name="T87" fmla="*/ 97 h 123"/>
                <a:gd name="T88" fmla="*/ 19 w 123"/>
                <a:gd name="T89" fmla="*/ 70 h 123"/>
                <a:gd name="T90" fmla="*/ 7 w 123"/>
                <a:gd name="T91" fmla="*/ 58 h 123"/>
                <a:gd name="T92" fmla="*/ 25 w 123"/>
                <a:gd name="T93" fmla="*/ 37 h 123"/>
                <a:gd name="T94" fmla="*/ 25 w 123"/>
                <a:gd name="T95" fmla="*/ 20 h 123"/>
                <a:gd name="T96" fmla="*/ 35 w 123"/>
                <a:gd name="T97"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123">
                  <a:moveTo>
                    <a:pt x="35" y="22"/>
                  </a:moveTo>
                  <a:cubicBezTo>
                    <a:pt x="37" y="19"/>
                    <a:pt x="37" y="19"/>
                    <a:pt x="37" y="19"/>
                  </a:cubicBezTo>
                  <a:cubicBezTo>
                    <a:pt x="27" y="13"/>
                    <a:pt x="27" y="13"/>
                    <a:pt x="27" y="13"/>
                  </a:cubicBezTo>
                  <a:cubicBezTo>
                    <a:pt x="25" y="12"/>
                    <a:pt x="24" y="12"/>
                    <a:pt x="22" y="13"/>
                  </a:cubicBezTo>
                  <a:cubicBezTo>
                    <a:pt x="13" y="22"/>
                    <a:pt x="13" y="22"/>
                    <a:pt x="13" y="22"/>
                  </a:cubicBezTo>
                  <a:cubicBezTo>
                    <a:pt x="12" y="24"/>
                    <a:pt x="12" y="25"/>
                    <a:pt x="13" y="27"/>
                  </a:cubicBezTo>
                  <a:cubicBezTo>
                    <a:pt x="19" y="37"/>
                    <a:pt x="19" y="37"/>
                    <a:pt x="19" y="37"/>
                  </a:cubicBezTo>
                  <a:cubicBezTo>
                    <a:pt x="22" y="35"/>
                    <a:pt x="22" y="35"/>
                    <a:pt x="22" y="35"/>
                  </a:cubicBezTo>
                  <a:cubicBezTo>
                    <a:pt x="19" y="33"/>
                    <a:pt x="19" y="33"/>
                    <a:pt x="19" y="33"/>
                  </a:cubicBezTo>
                  <a:cubicBezTo>
                    <a:pt x="16" y="39"/>
                    <a:pt x="13" y="45"/>
                    <a:pt x="12" y="52"/>
                  </a:cubicBezTo>
                  <a:cubicBezTo>
                    <a:pt x="15" y="52"/>
                    <a:pt x="15" y="52"/>
                    <a:pt x="15" y="52"/>
                  </a:cubicBezTo>
                  <a:cubicBezTo>
                    <a:pt x="15" y="49"/>
                    <a:pt x="15" y="49"/>
                    <a:pt x="15" y="49"/>
                  </a:cubicBezTo>
                  <a:cubicBezTo>
                    <a:pt x="3" y="51"/>
                    <a:pt x="3" y="51"/>
                    <a:pt x="3" y="51"/>
                  </a:cubicBezTo>
                  <a:cubicBezTo>
                    <a:pt x="1" y="52"/>
                    <a:pt x="0" y="53"/>
                    <a:pt x="0" y="55"/>
                  </a:cubicBezTo>
                  <a:cubicBezTo>
                    <a:pt x="0" y="68"/>
                    <a:pt x="0" y="68"/>
                    <a:pt x="0" y="68"/>
                  </a:cubicBezTo>
                  <a:cubicBezTo>
                    <a:pt x="0" y="69"/>
                    <a:pt x="1" y="71"/>
                    <a:pt x="3" y="71"/>
                  </a:cubicBezTo>
                  <a:cubicBezTo>
                    <a:pt x="15" y="74"/>
                    <a:pt x="15" y="74"/>
                    <a:pt x="15" y="74"/>
                  </a:cubicBezTo>
                  <a:cubicBezTo>
                    <a:pt x="15" y="70"/>
                    <a:pt x="15" y="70"/>
                    <a:pt x="15" y="70"/>
                  </a:cubicBezTo>
                  <a:cubicBezTo>
                    <a:pt x="12" y="71"/>
                    <a:pt x="12" y="71"/>
                    <a:pt x="12" y="71"/>
                  </a:cubicBezTo>
                  <a:cubicBezTo>
                    <a:pt x="13" y="78"/>
                    <a:pt x="16" y="84"/>
                    <a:pt x="19" y="89"/>
                  </a:cubicBezTo>
                  <a:cubicBezTo>
                    <a:pt x="22" y="87"/>
                    <a:pt x="22" y="87"/>
                    <a:pt x="22" y="87"/>
                  </a:cubicBezTo>
                  <a:cubicBezTo>
                    <a:pt x="19" y="85"/>
                    <a:pt x="19" y="85"/>
                    <a:pt x="19" y="85"/>
                  </a:cubicBezTo>
                  <a:cubicBezTo>
                    <a:pt x="13" y="96"/>
                    <a:pt x="13" y="96"/>
                    <a:pt x="13" y="96"/>
                  </a:cubicBezTo>
                  <a:cubicBezTo>
                    <a:pt x="12" y="97"/>
                    <a:pt x="12" y="99"/>
                    <a:pt x="13" y="100"/>
                  </a:cubicBezTo>
                  <a:cubicBezTo>
                    <a:pt x="22" y="109"/>
                    <a:pt x="22" y="109"/>
                    <a:pt x="22" y="109"/>
                  </a:cubicBezTo>
                  <a:cubicBezTo>
                    <a:pt x="24" y="111"/>
                    <a:pt x="25" y="111"/>
                    <a:pt x="27" y="110"/>
                  </a:cubicBezTo>
                  <a:cubicBezTo>
                    <a:pt x="37" y="103"/>
                    <a:pt x="37" y="103"/>
                    <a:pt x="37" y="103"/>
                  </a:cubicBezTo>
                  <a:cubicBezTo>
                    <a:pt x="35" y="100"/>
                    <a:pt x="35" y="100"/>
                    <a:pt x="35" y="100"/>
                  </a:cubicBezTo>
                  <a:cubicBezTo>
                    <a:pt x="33" y="103"/>
                    <a:pt x="33" y="103"/>
                    <a:pt x="33" y="103"/>
                  </a:cubicBezTo>
                  <a:cubicBezTo>
                    <a:pt x="39" y="107"/>
                    <a:pt x="45" y="110"/>
                    <a:pt x="52" y="111"/>
                  </a:cubicBezTo>
                  <a:cubicBezTo>
                    <a:pt x="52" y="107"/>
                    <a:pt x="52" y="107"/>
                    <a:pt x="52" y="107"/>
                  </a:cubicBezTo>
                  <a:cubicBezTo>
                    <a:pt x="49" y="108"/>
                    <a:pt x="49" y="108"/>
                    <a:pt x="49" y="108"/>
                  </a:cubicBezTo>
                  <a:cubicBezTo>
                    <a:pt x="52" y="120"/>
                    <a:pt x="52" y="120"/>
                    <a:pt x="52" y="120"/>
                  </a:cubicBezTo>
                  <a:cubicBezTo>
                    <a:pt x="52" y="122"/>
                    <a:pt x="53" y="123"/>
                    <a:pt x="55" y="123"/>
                  </a:cubicBezTo>
                  <a:cubicBezTo>
                    <a:pt x="68" y="123"/>
                    <a:pt x="68" y="123"/>
                    <a:pt x="68" y="123"/>
                  </a:cubicBezTo>
                  <a:cubicBezTo>
                    <a:pt x="69" y="123"/>
                    <a:pt x="71" y="122"/>
                    <a:pt x="71" y="120"/>
                  </a:cubicBezTo>
                  <a:cubicBezTo>
                    <a:pt x="74" y="108"/>
                    <a:pt x="74" y="108"/>
                    <a:pt x="74" y="108"/>
                  </a:cubicBezTo>
                  <a:cubicBezTo>
                    <a:pt x="71" y="107"/>
                    <a:pt x="71" y="107"/>
                    <a:pt x="71" y="107"/>
                  </a:cubicBezTo>
                  <a:cubicBezTo>
                    <a:pt x="71" y="111"/>
                    <a:pt x="71" y="111"/>
                    <a:pt x="71" y="111"/>
                  </a:cubicBezTo>
                  <a:cubicBezTo>
                    <a:pt x="78" y="110"/>
                    <a:pt x="84" y="107"/>
                    <a:pt x="89" y="103"/>
                  </a:cubicBezTo>
                  <a:cubicBezTo>
                    <a:pt x="87" y="100"/>
                    <a:pt x="87" y="100"/>
                    <a:pt x="87" y="100"/>
                  </a:cubicBezTo>
                  <a:cubicBezTo>
                    <a:pt x="85" y="103"/>
                    <a:pt x="85" y="103"/>
                    <a:pt x="85" y="103"/>
                  </a:cubicBezTo>
                  <a:cubicBezTo>
                    <a:pt x="96" y="110"/>
                    <a:pt x="96" y="110"/>
                    <a:pt x="96" y="110"/>
                  </a:cubicBezTo>
                  <a:cubicBezTo>
                    <a:pt x="97" y="111"/>
                    <a:pt x="99" y="111"/>
                    <a:pt x="100" y="109"/>
                  </a:cubicBezTo>
                  <a:cubicBezTo>
                    <a:pt x="109" y="100"/>
                    <a:pt x="109" y="100"/>
                    <a:pt x="109" y="100"/>
                  </a:cubicBezTo>
                  <a:cubicBezTo>
                    <a:pt x="111" y="99"/>
                    <a:pt x="111" y="97"/>
                    <a:pt x="110" y="96"/>
                  </a:cubicBezTo>
                  <a:cubicBezTo>
                    <a:pt x="103" y="85"/>
                    <a:pt x="103" y="85"/>
                    <a:pt x="103" y="85"/>
                  </a:cubicBezTo>
                  <a:cubicBezTo>
                    <a:pt x="100" y="87"/>
                    <a:pt x="100" y="87"/>
                    <a:pt x="100" y="87"/>
                  </a:cubicBezTo>
                  <a:cubicBezTo>
                    <a:pt x="103" y="89"/>
                    <a:pt x="103" y="89"/>
                    <a:pt x="103" y="89"/>
                  </a:cubicBezTo>
                  <a:cubicBezTo>
                    <a:pt x="107" y="84"/>
                    <a:pt x="110" y="78"/>
                    <a:pt x="111" y="71"/>
                  </a:cubicBezTo>
                  <a:cubicBezTo>
                    <a:pt x="107" y="70"/>
                    <a:pt x="107" y="70"/>
                    <a:pt x="107" y="70"/>
                  </a:cubicBezTo>
                  <a:cubicBezTo>
                    <a:pt x="108" y="74"/>
                    <a:pt x="108" y="74"/>
                    <a:pt x="108" y="74"/>
                  </a:cubicBezTo>
                  <a:cubicBezTo>
                    <a:pt x="120" y="71"/>
                    <a:pt x="120" y="71"/>
                    <a:pt x="120" y="71"/>
                  </a:cubicBezTo>
                  <a:cubicBezTo>
                    <a:pt x="122" y="71"/>
                    <a:pt x="123" y="69"/>
                    <a:pt x="123" y="68"/>
                  </a:cubicBezTo>
                  <a:cubicBezTo>
                    <a:pt x="123" y="55"/>
                    <a:pt x="123" y="55"/>
                    <a:pt x="123" y="55"/>
                  </a:cubicBezTo>
                  <a:cubicBezTo>
                    <a:pt x="123" y="53"/>
                    <a:pt x="122" y="52"/>
                    <a:pt x="120" y="51"/>
                  </a:cubicBezTo>
                  <a:cubicBezTo>
                    <a:pt x="108" y="49"/>
                    <a:pt x="108" y="49"/>
                    <a:pt x="108" y="49"/>
                  </a:cubicBezTo>
                  <a:cubicBezTo>
                    <a:pt x="107" y="52"/>
                    <a:pt x="107" y="52"/>
                    <a:pt x="107" y="52"/>
                  </a:cubicBezTo>
                  <a:cubicBezTo>
                    <a:pt x="111" y="52"/>
                    <a:pt x="111" y="52"/>
                    <a:pt x="111" y="52"/>
                  </a:cubicBezTo>
                  <a:cubicBezTo>
                    <a:pt x="109" y="45"/>
                    <a:pt x="107" y="39"/>
                    <a:pt x="103" y="33"/>
                  </a:cubicBezTo>
                  <a:cubicBezTo>
                    <a:pt x="100" y="35"/>
                    <a:pt x="100" y="35"/>
                    <a:pt x="100" y="35"/>
                  </a:cubicBezTo>
                  <a:cubicBezTo>
                    <a:pt x="103" y="37"/>
                    <a:pt x="103" y="37"/>
                    <a:pt x="103" y="37"/>
                  </a:cubicBezTo>
                  <a:cubicBezTo>
                    <a:pt x="110" y="27"/>
                    <a:pt x="110" y="27"/>
                    <a:pt x="110" y="27"/>
                  </a:cubicBezTo>
                  <a:cubicBezTo>
                    <a:pt x="111" y="25"/>
                    <a:pt x="111" y="24"/>
                    <a:pt x="109" y="22"/>
                  </a:cubicBezTo>
                  <a:cubicBezTo>
                    <a:pt x="100" y="13"/>
                    <a:pt x="100" y="13"/>
                    <a:pt x="100" y="13"/>
                  </a:cubicBezTo>
                  <a:cubicBezTo>
                    <a:pt x="99" y="12"/>
                    <a:pt x="97" y="12"/>
                    <a:pt x="96" y="13"/>
                  </a:cubicBezTo>
                  <a:cubicBezTo>
                    <a:pt x="85" y="19"/>
                    <a:pt x="85" y="19"/>
                    <a:pt x="85" y="19"/>
                  </a:cubicBezTo>
                  <a:cubicBezTo>
                    <a:pt x="87" y="22"/>
                    <a:pt x="87" y="22"/>
                    <a:pt x="87" y="22"/>
                  </a:cubicBezTo>
                  <a:cubicBezTo>
                    <a:pt x="89" y="19"/>
                    <a:pt x="89" y="19"/>
                    <a:pt x="89" y="19"/>
                  </a:cubicBezTo>
                  <a:cubicBezTo>
                    <a:pt x="84" y="16"/>
                    <a:pt x="78" y="13"/>
                    <a:pt x="71" y="12"/>
                  </a:cubicBezTo>
                  <a:cubicBezTo>
                    <a:pt x="70" y="15"/>
                    <a:pt x="70" y="15"/>
                    <a:pt x="70" y="15"/>
                  </a:cubicBezTo>
                  <a:cubicBezTo>
                    <a:pt x="70" y="19"/>
                    <a:pt x="70" y="19"/>
                    <a:pt x="70" y="19"/>
                  </a:cubicBezTo>
                  <a:cubicBezTo>
                    <a:pt x="71" y="19"/>
                    <a:pt x="71" y="19"/>
                    <a:pt x="71" y="19"/>
                  </a:cubicBezTo>
                  <a:cubicBezTo>
                    <a:pt x="72" y="19"/>
                    <a:pt x="73" y="19"/>
                    <a:pt x="73" y="18"/>
                  </a:cubicBezTo>
                  <a:cubicBezTo>
                    <a:pt x="74" y="17"/>
                    <a:pt x="74" y="16"/>
                    <a:pt x="74" y="15"/>
                  </a:cubicBezTo>
                  <a:cubicBezTo>
                    <a:pt x="71" y="3"/>
                    <a:pt x="71" y="3"/>
                    <a:pt x="71" y="3"/>
                  </a:cubicBezTo>
                  <a:cubicBezTo>
                    <a:pt x="71" y="1"/>
                    <a:pt x="69" y="0"/>
                    <a:pt x="68" y="0"/>
                  </a:cubicBezTo>
                  <a:cubicBezTo>
                    <a:pt x="55" y="0"/>
                    <a:pt x="55" y="0"/>
                    <a:pt x="55" y="0"/>
                  </a:cubicBezTo>
                  <a:cubicBezTo>
                    <a:pt x="53" y="0"/>
                    <a:pt x="52" y="1"/>
                    <a:pt x="52" y="3"/>
                  </a:cubicBezTo>
                  <a:cubicBezTo>
                    <a:pt x="49" y="15"/>
                    <a:pt x="49" y="15"/>
                    <a:pt x="49" y="15"/>
                  </a:cubicBezTo>
                  <a:cubicBezTo>
                    <a:pt x="48" y="16"/>
                    <a:pt x="49" y="17"/>
                    <a:pt x="49" y="18"/>
                  </a:cubicBezTo>
                  <a:cubicBezTo>
                    <a:pt x="50" y="19"/>
                    <a:pt x="51" y="19"/>
                    <a:pt x="52" y="19"/>
                  </a:cubicBezTo>
                  <a:cubicBezTo>
                    <a:pt x="52" y="19"/>
                    <a:pt x="52" y="19"/>
                    <a:pt x="52" y="19"/>
                  </a:cubicBezTo>
                  <a:cubicBezTo>
                    <a:pt x="52" y="15"/>
                    <a:pt x="52" y="15"/>
                    <a:pt x="52" y="15"/>
                  </a:cubicBezTo>
                  <a:cubicBezTo>
                    <a:pt x="52" y="12"/>
                    <a:pt x="52" y="12"/>
                    <a:pt x="52" y="12"/>
                  </a:cubicBezTo>
                  <a:cubicBezTo>
                    <a:pt x="45" y="13"/>
                    <a:pt x="39" y="16"/>
                    <a:pt x="33" y="19"/>
                  </a:cubicBezTo>
                  <a:cubicBezTo>
                    <a:pt x="35" y="22"/>
                    <a:pt x="35" y="22"/>
                    <a:pt x="35" y="22"/>
                  </a:cubicBezTo>
                  <a:cubicBezTo>
                    <a:pt x="37" y="19"/>
                    <a:pt x="37" y="19"/>
                    <a:pt x="37" y="19"/>
                  </a:cubicBezTo>
                  <a:cubicBezTo>
                    <a:pt x="35" y="22"/>
                    <a:pt x="35" y="22"/>
                    <a:pt x="35" y="22"/>
                  </a:cubicBezTo>
                  <a:cubicBezTo>
                    <a:pt x="37" y="25"/>
                    <a:pt x="37" y="25"/>
                    <a:pt x="37" y="25"/>
                  </a:cubicBezTo>
                  <a:cubicBezTo>
                    <a:pt x="42" y="22"/>
                    <a:pt x="47" y="20"/>
                    <a:pt x="53" y="19"/>
                  </a:cubicBezTo>
                  <a:cubicBezTo>
                    <a:pt x="55" y="19"/>
                    <a:pt x="56" y="17"/>
                    <a:pt x="56" y="15"/>
                  </a:cubicBezTo>
                  <a:cubicBezTo>
                    <a:pt x="56" y="13"/>
                    <a:pt x="54" y="12"/>
                    <a:pt x="52" y="12"/>
                  </a:cubicBezTo>
                  <a:cubicBezTo>
                    <a:pt x="52" y="12"/>
                    <a:pt x="52" y="12"/>
                    <a:pt x="52" y="12"/>
                  </a:cubicBezTo>
                  <a:cubicBezTo>
                    <a:pt x="52" y="15"/>
                    <a:pt x="52" y="15"/>
                    <a:pt x="52" y="15"/>
                  </a:cubicBezTo>
                  <a:cubicBezTo>
                    <a:pt x="56" y="16"/>
                    <a:pt x="56" y="16"/>
                    <a:pt x="56" y="16"/>
                  </a:cubicBezTo>
                  <a:cubicBezTo>
                    <a:pt x="58" y="7"/>
                    <a:pt x="58" y="7"/>
                    <a:pt x="58" y="7"/>
                  </a:cubicBezTo>
                  <a:cubicBezTo>
                    <a:pt x="65" y="7"/>
                    <a:pt x="65" y="7"/>
                    <a:pt x="65" y="7"/>
                  </a:cubicBezTo>
                  <a:cubicBezTo>
                    <a:pt x="67" y="16"/>
                    <a:pt x="67" y="16"/>
                    <a:pt x="67" y="16"/>
                  </a:cubicBezTo>
                  <a:cubicBezTo>
                    <a:pt x="71" y="15"/>
                    <a:pt x="71" y="15"/>
                    <a:pt x="71" y="15"/>
                  </a:cubicBezTo>
                  <a:cubicBezTo>
                    <a:pt x="71" y="12"/>
                    <a:pt x="71" y="12"/>
                    <a:pt x="71" y="12"/>
                  </a:cubicBezTo>
                  <a:cubicBezTo>
                    <a:pt x="70" y="12"/>
                    <a:pt x="70" y="12"/>
                    <a:pt x="70" y="12"/>
                  </a:cubicBezTo>
                  <a:cubicBezTo>
                    <a:pt x="69" y="12"/>
                    <a:pt x="67" y="13"/>
                    <a:pt x="67" y="15"/>
                  </a:cubicBezTo>
                  <a:cubicBezTo>
                    <a:pt x="67" y="17"/>
                    <a:pt x="68" y="19"/>
                    <a:pt x="70" y="19"/>
                  </a:cubicBezTo>
                  <a:cubicBezTo>
                    <a:pt x="75" y="20"/>
                    <a:pt x="81" y="22"/>
                    <a:pt x="85" y="25"/>
                  </a:cubicBezTo>
                  <a:cubicBezTo>
                    <a:pt x="87" y="26"/>
                    <a:pt x="88" y="26"/>
                    <a:pt x="89" y="25"/>
                  </a:cubicBezTo>
                  <a:cubicBezTo>
                    <a:pt x="97" y="20"/>
                    <a:pt x="97" y="20"/>
                    <a:pt x="97" y="20"/>
                  </a:cubicBezTo>
                  <a:cubicBezTo>
                    <a:pt x="102" y="25"/>
                    <a:pt x="102" y="25"/>
                    <a:pt x="102" y="25"/>
                  </a:cubicBezTo>
                  <a:cubicBezTo>
                    <a:pt x="97" y="33"/>
                    <a:pt x="97" y="33"/>
                    <a:pt x="97" y="33"/>
                  </a:cubicBezTo>
                  <a:cubicBezTo>
                    <a:pt x="96" y="35"/>
                    <a:pt x="97" y="36"/>
                    <a:pt x="97" y="37"/>
                  </a:cubicBezTo>
                  <a:cubicBezTo>
                    <a:pt x="100" y="42"/>
                    <a:pt x="103" y="47"/>
                    <a:pt x="104" y="53"/>
                  </a:cubicBezTo>
                  <a:cubicBezTo>
                    <a:pt x="104" y="54"/>
                    <a:pt x="105" y="55"/>
                    <a:pt x="107" y="56"/>
                  </a:cubicBezTo>
                  <a:cubicBezTo>
                    <a:pt x="116" y="58"/>
                    <a:pt x="116" y="58"/>
                    <a:pt x="116" y="58"/>
                  </a:cubicBezTo>
                  <a:cubicBezTo>
                    <a:pt x="116" y="65"/>
                    <a:pt x="116" y="65"/>
                    <a:pt x="116" y="65"/>
                  </a:cubicBezTo>
                  <a:cubicBezTo>
                    <a:pt x="107" y="67"/>
                    <a:pt x="107" y="67"/>
                    <a:pt x="107" y="67"/>
                  </a:cubicBezTo>
                  <a:cubicBezTo>
                    <a:pt x="105" y="67"/>
                    <a:pt x="104" y="68"/>
                    <a:pt x="104" y="70"/>
                  </a:cubicBezTo>
                  <a:cubicBezTo>
                    <a:pt x="103" y="75"/>
                    <a:pt x="100" y="81"/>
                    <a:pt x="97" y="85"/>
                  </a:cubicBezTo>
                  <a:cubicBezTo>
                    <a:pt x="97" y="87"/>
                    <a:pt x="97" y="88"/>
                    <a:pt x="97" y="89"/>
                  </a:cubicBezTo>
                  <a:cubicBezTo>
                    <a:pt x="102" y="97"/>
                    <a:pt x="102" y="97"/>
                    <a:pt x="102" y="97"/>
                  </a:cubicBezTo>
                  <a:cubicBezTo>
                    <a:pt x="97" y="102"/>
                    <a:pt x="97" y="102"/>
                    <a:pt x="97" y="102"/>
                  </a:cubicBezTo>
                  <a:cubicBezTo>
                    <a:pt x="89" y="97"/>
                    <a:pt x="89" y="97"/>
                    <a:pt x="89" y="97"/>
                  </a:cubicBezTo>
                  <a:cubicBezTo>
                    <a:pt x="88" y="97"/>
                    <a:pt x="87" y="97"/>
                    <a:pt x="85" y="97"/>
                  </a:cubicBezTo>
                  <a:cubicBezTo>
                    <a:pt x="81" y="100"/>
                    <a:pt x="75" y="103"/>
                    <a:pt x="70" y="104"/>
                  </a:cubicBezTo>
                  <a:cubicBezTo>
                    <a:pt x="68" y="104"/>
                    <a:pt x="67" y="105"/>
                    <a:pt x="67" y="106"/>
                  </a:cubicBezTo>
                  <a:cubicBezTo>
                    <a:pt x="65" y="116"/>
                    <a:pt x="65" y="116"/>
                    <a:pt x="65" y="116"/>
                  </a:cubicBezTo>
                  <a:cubicBezTo>
                    <a:pt x="58" y="116"/>
                    <a:pt x="58" y="116"/>
                    <a:pt x="58" y="116"/>
                  </a:cubicBezTo>
                  <a:cubicBezTo>
                    <a:pt x="56" y="107"/>
                    <a:pt x="56" y="107"/>
                    <a:pt x="56" y="107"/>
                  </a:cubicBezTo>
                  <a:cubicBezTo>
                    <a:pt x="55" y="105"/>
                    <a:pt x="54" y="104"/>
                    <a:pt x="53" y="104"/>
                  </a:cubicBezTo>
                  <a:cubicBezTo>
                    <a:pt x="47" y="103"/>
                    <a:pt x="42" y="100"/>
                    <a:pt x="37" y="97"/>
                  </a:cubicBezTo>
                  <a:cubicBezTo>
                    <a:pt x="36" y="97"/>
                    <a:pt x="35" y="97"/>
                    <a:pt x="33" y="97"/>
                  </a:cubicBezTo>
                  <a:cubicBezTo>
                    <a:pt x="25" y="102"/>
                    <a:pt x="25" y="102"/>
                    <a:pt x="25" y="102"/>
                  </a:cubicBezTo>
                  <a:cubicBezTo>
                    <a:pt x="20" y="97"/>
                    <a:pt x="20" y="97"/>
                    <a:pt x="20" y="97"/>
                  </a:cubicBezTo>
                  <a:cubicBezTo>
                    <a:pt x="25" y="89"/>
                    <a:pt x="25" y="89"/>
                    <a:pt x="25" y="89"/>
                  </a:cubicBezTo>
                  <a:cubicBezTo>
                    <a:pt x="26" y="88"/>
                    <a:pt x="26" y="87"/>
                    <a:pt x="25" y="85"/>
                  </a:cubicBezTo>
                  <a:cubicBezTo>
                    <a:pt x="22" y="81"/>
                    <a:pt x="20" y="75"/>
                    <a:pt x="19" y="70"/>
                  </a:cubicBezTo>
                  <a:cubicBezTo>
                    <a:pt x="19" y="68"/>
                    <a:pt x="18" y="67"/>
                    <a:pt x="16" y="67"/>
                  </a:cubicBezTo>
                  <a:cubicBezTo>
                    <a:pt x="7" y="65"/>
                    <a:pt x="7" y="65"/>
                    <a:pt x="7" y="65"/>
                  </a:cubicBezTo>
                  <a:cubicBezTo>
                    <a:pt x="7" y="58"/>
                    <a:pt x="7" y="58"/>
                    <a:pt x="7" y="58"/>
                  </a:cubicBezTo>
                  <a:cubicBezTo>
                    <a:pt x="16" y="56"/>
                    <a:pt x="16" y="56"/>
                    <a:pt x="16" y="56"/>
                  </a:cubicBezTo>
                  <a:cubicBezTo>
                    <a:pt x="18" y="55"/>
                    <a:pt x="19" y="54"/>
                    <a:pt x="19" y="53"/>
                  </a:cubicBezTo>
                  <a:cubicBezTo>
                    <a:pt x="20" y="47"/>
                    <a:pt x="22" y="42"/>
                    <a:pt x="25" y="37"/>
                  </a:cubicBezTo>
                  <a:cubicBezTo>
                    <a:pt x="26" y="36"/>
                    <a:pt x="26" y="35"/>
                    <a:pt x="26" y="33"/>
                  </a:cubicBezTo>
                  <a:cubicBezTo>
                    <a:pt x="20" y="25"/>
                    <a:pt x="20" y="25"/>
                    <a:pt x="20" y="25"/>
                  </a:cubicBezTo>
                  <a:cubicBezTo>
                    <a:pt x="25" y="20"/>
                    <a:pt x="25" y="20"/>
                    <a:pt x="25" y="20"/>
                  </a:cubicBezTo>
                  <a:cubicBezTo>
                    <a:pt x="33" y="25"/>
                    <a:pt x="33" y="25"/>
                    <a:pt x="33" y="25"/>
                  </a:cubicBezTo>
                  <a:cubicBezTo>
                    <a:pt x="35" y="26"/>
                    <a:pt x="36" y="26"/>
                    <a:pt x="37" y="25"/>
                  </a:cubicBezTo>
                  <a:lnTo>
                    <a:pt x="35" y="2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250"/>
            <p:cNvSpPr>
              <a:spLocks/>
            </p:cNvSpPr>
            <p:nvPr/>
          </p:nvSpPr>
          <p:spPr bwMode="auto">
            <a:xfrm>
              <a:off x="1162052" y="4656323"/>
              <a:ext cx="157163" cy="157163"/>
            </a:xfrm>
            <a:custGeom>
              <a:avLst/>
              <a:gdLst>
                <a:gd name="T0" fmla="*/ 4 w 42"/>
                <a:gd name="T1" fmla="*/ 21 h 42"/>
                <a:gd name="T2" fmla="*/ 8 w 42"/>
                <a:gd name="T3" fmla="*/ 21 h 42"/>
                <a:gd name="T4" fmla="*/ 21 w 42"/>
                <a:gd name="T5" fmla="*/ 8 h 42"/>
                <a:gd name="T6" fmla="*/ 35 w 42"/>
                <a:gd name="T7" fmla="*/ 21 h 42"/>
                <a:gd name="T8" fmla="*/ 31 w 42"/>
                <a:gd name="T9" fmla="*/ 31 h 42"/>
                <a:gd name="T10" fmla="*/ 21 w 42"/>
                <a:gd name="T11" fmla="*/ 35 h 42"/>
                <a:gd name="T12" fmla="*/ 8 w 42"/>
                <a:gd name="T13" fmla="*/ 21 h 42"/>
                <a:gd name="T14" fmla="*/ 4 w 42"/>
                <a:gd name="T15" fmla="*/ 21 h 42"/>
                <a:gd name="T16" fmla="*/ 0 w 42"/>
                <a:gd name="T17" fmla="*/ 21 h 42"/>
                <a:gd name="T18" fmla="*/ 21 w 42"/>
                <a:gd name="T19" fmla="*/ 42 h 42"/>
                <a:gd name="T20" fmla="*/ 42 w 42"/>
                <a:gd name="T21" fmla="*/ 21 h 42"/>
                <a:gd name="T22" fmla="*/ 21 w 42"/>
                <a:gd name="T23" fmla="*/ 0 h 42"/>
                <a:gd name="T24" fmla="*/ 7 w 42"/>
                <a:gd name="T25" fmla="*/ 7 h 42"/>
                <a:gd name="T26" fmla="*/ 0 w 42"/>
                <a:gd name="T27" fmla="*/ 21 h 42"/>
                <a:gd name="T28" fmla="*/ 4 w 42"/>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4" y="21"/>
                  </a:moveTo>
                  <a:cubicBezTo>
                    <a:pt x="8" y="21"/>
                    <a:pt x="8" y="21"/>
                    <a:pt x="8" y="21"/>
                  </a:cubicBezTo>
                  <a:cubicBezTo>
                    <a:pt x="8" y="14"/>
                    <a:pt x="14" y="8"/>
                    <a:pt x="21" y="8"/>
                  </a:cubicBezTo>
                  <a:cubicBezTo>
                    <a:pt x="29" y="8"/>
                    <a:pt x="35" y="14"/>
                    <a:pt x="35" y="21"/>
                  </a:cubicBezTo>
                  <a:cubicBezTo>
                    <a:pt x="35" y="25"/>
                    <a:pt x="34" y="29"/>
                    <a:pt x="31" y="31"/>
                  </a:cubicBezTo>
                  <a:cubicBezTo>
                    <a:pt x="29" y="34"/>
                    <a:pt x="25" y="35"/>
                    <a:pt x="21" y="35"/>
                  </a:cubicBezTo>
                  <a:cubicBezTo>
                    <a:pt x="14" y="35"/>
                    <a:pt x="8" y="29"/>
                    <a:pt x="8" y="21"/>
                  </a:cubicBezTo>
                  <a:cubicBezTo>
                    <a:pt x="4" y="21"/>
                    <a:pt x="4" y="21"/>
                    <a:pt x="4" y="21"/>
                  </a:cubicBezTo>
                  <a:cubicBezTo>
                    <a:pt x="0" y="21"/>
                    <a:pt x="0" y="21"/>
                    <a:pt x="0" y="21"/>
                  </a:cubicBezTo>
                  <a:cubicBezTo>
                    <a:pt x="0" y="33"/>
                    <a:pt x="10" y="42"/>
                    <a:pt x="21" y="42"/>
                  </a:cubicBezTo>
                  <a:cubicBezTo>
                    <a:pt x="33" y="42"/>
                    <a:pt x="42" y="33"/>
                    <a:pt x="42" y="21"/>
                  </a:cubicBezTo>
                  <a:cubicBezTo>
                    <a:pt x="42" y="10"/>
                    <a:pt x="33" y="0"/>
                    <a:pt x="21" y="0"/>
                  </a:cubicBezTo>
                  <a:cubicBezTo>
                    <a:pt x="16" y="0"/>
                    <a:pt x="10" y="3"/>
                    <a:pt x="7" y="7"/>
                  </a:cubicBezTo>
                  <a:cubicBezTo>
                    <a:pt x="3" y="10"/>
                    <a:pt x="0" y="16"/>
                    <a:pt x="0" y="21"/>
                  </a:cubicBezTo>
                  <a:lnTo>
                    <a:pt x="4" y="2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251"/>
            <p:cNvSpPr>
              <a:spLocks/>
            </p:cNvSpPr>
            <p:nvPr/>
          </p:nvSpPr>
          <p:spPr bwMode="auto">
            <a:xfrm>
              <a:off x="1104902" y="4599173"/>
              <a:ext cx="150813" cy="150813"/>
            </a:xfrm>
            <a:custGeom>
              <a:avLst/>
              <a:gdLst>
                <a:gd name="T0" fmla="*/ 7 w 40"/>
                <a:gd name="T1" fmla="*/ 36 h 40"/>
                <a:gd name="T2" fmla="*/ 15 w 40"/>
                <a:gd name="T3" fmla="*/ 15 h 40"/>
                <a:gd name="T4" fmla="*/ 15 w 40"/>
                <a:gd name="T5" fmla="*/ 15 h 40"/>
                <a:gd name="T6" fmla="*/ 36 w 40"/>
                <a:gd name="T7" fmla="*/ 7 h 40"/>
                <a:gd name="T8" fmla="*/ 40 w 40"/>
                <a:gd name="T9" fmla="*/ 3 h 40"/>
                <a:gd name="T10" fmla="*/ 36 w 40"/>
                <a:gd name="T11" fmla="*/ 0 h 40"/>
                <a:gd name="T12" fmla="*/ 10 w 40"/>
                <a:gd name="T13" fmla="*/ 10 h 40"/>
                <a:gd name="T14" fmla="*/ 10 w 40"/>
                <a:gd name="T15" fmla="*/ 10 h 40"/>
                <a:gd name="T16" fmla="*/ 0 w 40"/>
                <a:gd name="T17" fmla="*/ 36 h 40"/>
                <a:gd name="T18" fmla="*/ 3 w 40"/>
                <a:gd name="T19" fmla="*/ 40 h 40"/>
                <a:gd name="T20" fmla="*/ 7 w 40"/>
                <a:gd name="T2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0">
                  <a:moveTo>
                    <a:pt x="7" y="36"/>
                  </a:moveTo>
                  <a:cubicBezTo>
                    <a:pt x="7" y="28"/>
                    <a:pt x="10" y="21"/>
                    <a:pt x="15" y="15"/>
                  </a:cubicBezTo>
                  <a:cubicBezTo>
                    <a:pt x="15" y="15"/>
                    <a:pt x="15" y="15"/>
                    <a:pt x="15" y="15"/>
                  </a:cubicBezTo>
                  <a:cubicBezTo>
                    <a:pt x="21" y="10"/>
                    <a:pt x="28" y="7"/>
                    <a:pt x="36" y="7"/>
                  </a:cubicBezTo>
                  <a:cubicBezTo>
                    <a:pt x="38" y="7"/>
                    <a:pt x="40" y="5"/>
                    <a:pt x="40" y="3"/>
                  </a:cubicBezTo>
                  <a:cubicBezTo>
                    <a:pt x="40" y="1"/>
                    <a:pt x="38" y="0"/>
                    <a:pt x="36" y="0"/>
                  </a:cubicBezTo>
                  <a:cubicBezTo>
                    <a:pt x="26" y="0"/>
                    <a:pt x="17" y="4"/>
                    <a:pt x="10" y="10"/>
                  </a:cubicBezTo>
                  <a:cubicBezTo>
                    <a:pt x="10" y="10"/>
                    <a:pt x="10" y="10"/>
                    <a:pt x="10" y="10"/>
                  </a:cubicBezTo>
                  <a:cubicBezTo>
                    <a:pt x="4" y="17"/>
                    <a:pt x="0" y="26"/>
                    <a:pt x="0" y="36"/>
                  </a:cubicBezTo>
                  <a:cubicBezTo>
                    <a:pt x="0" y="38"/>
                    <a:pt x="1" y="40"/>
                    <a:pt x="3" y="40"/>
                  </a:cubicBezTo>
                  <a:cubicBezTo>
                    <a:pt x="5" y="40"/>
                    <a:pt x="7" y="38"/>
                    <a:pt x="7" y="3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Oval 12"/>
            <p:cNvSpPr>
              <a:spLocks noChangeArrowheads="1"/>
            </p:cNvSpPr>
            <p:nvPr/>
          </p:nvSpPr>
          <p:spPr bwMode="auto">
            <a:xfrm>
              <a:off x="6938966" y="3632385"/>
              <a:ext cx="1138238" cy="1136651"/>
            </a:xfrm>
            <a:prstGeom prst="ellipse">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Oval 13"/>
            <p:cNvSpPr>
              <a:spLocks noChangeArrowheads="1"/>
            </p:cNvSpPr>
            <p:nvPr/>
          </p:nvSpPr>
          <p:spPr bwMode="auto">
            <a:xfrm>
              <a:off x="9405941" y="3038660"/>
              <a:ext cx="1138238" cy="1135063"/>
            </a:xfrm>
            <a:prstGeom prst="ellipse">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56"/>
            <p:cNvSpPr>
              <a:spLocks/>
            </p:cNvSpPr>
            <p:nvPr/>
          </p:nvSpPr>
          <p:spPr bwMode="auto">
            <a:xfrm>
              <a:off x="8688391" y="2229034"/>
              <a:ext cx="495300" cy="60325"/>
            </a:xfrm>
            <a:custGeom>
              <a:avLst/>
              <a:gdLst>
                <a:gd name="T0" fmla="*/ 6 w 132"/>
                <a:gd name="T1" fmla="*/ 9 h 16"/>
                <a:gd name="T2" fmla="*/ 13 w 132"/>
                <a:gd name="T3" fmla="*/ 15 h 16"/>
                <a:gd name="T4" fmla="*/ 24 w 132"/>
                <a:gd name="T5" fmla="*/ 14 h 16"/>
                <a:gd name="T6" fmla="*/ 30 w 132"/>
                <a:gd name="T7" fmla="*/ 8 h 16"/>
                <a:gd name="T8" fmla="*/ 33 w 132"/>
                <a:gd name="T9" fmla="*/ 9 h 16"/>
                <a:gd name="T10" fmla="*/ 40 w 132"/>
                <a:gd name="T11" fmla="*/ 15 h 16"/>
                <a:gd name="T12" fmla="*/ 52 w 132"/>
                <a:gd name="T13" fmla="*/ 14 h 16"/>
                <a:gd name="T14" fmla="*/ 58 w 132"/>
                <a:gd name="T15" fmla="*/ 8 h 16"/>
                <a:gd name="T16" fmla="*/ 61 w 132"/>
                <a:gd name="T17" fmla="*/ 9 h 16"/>
                <a:gd name="T18" fmla="*/ 68 w 132"/>
                <a:gd name="T19" fmla="*/ 15 h 16"/>
                <a:gd name="T20" fmla="*/ 79 w 132"/>
                <a:gd name="T21" fmla="*/ 14 h 16"/>
                <a:gd name="T22" fmla="*/ 85 w 132"/>
                <a:gd name="T23" fmla="*/ 8 h 16"/>
                <a:gd name="T24" fmla="*/ 88 w 132"/>
                <a:gd name="T25" fmla="*/ 9 h 16"/>
                <a:gd name="T26" fmla="*/ 95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7 h 16"/>
                <a:gd name="T40" fmla="*/ 119 w 132"/>
                <a:gd name="T41" fmla="*/ 1 h 16"/>
                <a:gd name="T42" fmla="*/ 108 w 132"/>
                <a:gd name="T43" fmla="*/ 2 h 16"/>
                <a:gd name="T44" fmla="*/ 102 w 132"/>
                <a:gd name="T45" fmla="*/ 8 h 16"/>
                <a:gd name="T46" fmla="*/ 98 w 132"/>
                <a:gd name="T47" fmla="*/ 7 h 16"/>
                <a:gd name="T48" fmla="*/ 92 w 132"/>
                <a:gd name="T49" fmla="*/ 1 h 16"/>
                <a:gd name="T50" fmla="*/ 80 w 132"/>
                <a:gd name="T51" fmla="*/ 2 h 16"/>
                <a:gd name="T52" fmla="*/ 74 w 132"/>
                <a:gd name="T53" fmla="*/ 8 h 16"/>
                <a:gd name="T54" fmla="*/ 71 w 132"/>
                <a:gd name="T55" fmla="*/ 7 h 16"/>
                <a:gd name="T56" fmla="*/ 64 w 132"/>
                <a:gd name="T57" fmla="*/ 1 h 16"/>
                <a:gd name="T58" fmla="*/ 53 w 132"/>
                <a:gd name="T59" fmla="*/ 2 h 16"/>
                <a:gd name="T60" fmla="*/ 47 w 132"/>
                <a:gd name="T61" fmla="*/ 8 h 16"/>
                <a:gd name="T62" fmla="*/ 43 w 132"/>
                <a:gd name="T63" fmla="*/ 7 h 16"/>
                <a:gd name="T64" fmla="*/ 36 w 132"/>
                <a:gd name="T65" fmla="*/ 1 h 16"/>
                <a:gd name="T66" fmla="*/ 25 w 132"/>
                <a:gd name="T67" fmla="*/ 2 h 16"/>
                <a:gd name="T68" fmla="*/ 19 w 132"/>
                <a:gd name="T69" fmla="*/ 8 h 16"/>
                <a:gd name="T70" fmla="*/ 16 w 132"/>
                <a:gd name="T71" fmla="*/ 7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5" y="8"/>
                    <a:pt x="6" y="9"/>
                  </a:cubicBezTo>
                  <a:cubicBezTo>
                    <a:pt x="7" y="9"/>
                    <a:pt x="8" y="10"/>
                    <a:pt x="9" y="12"/>
                  </a:cubicBezTo>
                  <a:cubicBezTo>
                    <a:pt x="10" y="13"/>
                    <a:pt x="11" y="14"/>
                    <a:pt x="13" y="15"/>
                  </a:cubicBezTo>
                  <a:cubicBezTo>
                    <a:pt x="14" y="16"/>
                    <a:pt x="16" y="16"/>
                    <a:pt x="18" y="16"/>
                  </a:cubicBezTo>
                  <a:cubicBezTo>
                    <a:pt x="20" y="16"/>
                    <a:pt x="22" y="15"/>
                    <a:pt x="24" y="14"/>
                  </a:cubicBezTo>
                  <a:cubicBezTo>
                    <a:pt x="26" y="12"/>
                    <a:pt x="28" y="10"/>
                    <a:pt x="29" y="9"/>
                  </a:cubicBezTo>
                  <a:cubicBezTo>
                    <a:pt x="29" y="9"/>
                    <a:pt x="30" y="8"/>
                    <a:pt x="30" y="8"/>
                  </a:cubicBezTo>
                  <a:cubicBezTo>
                    <a:pt x="30" y="8"/>
                    <a:pt x="31" y="8"/>
                    <a:pt x="31" y="8"/>
                  </a:cubicBezTo>
                  <a:cubicBezTo>
                    <a:pt x="32" y="8"/>
                    <a:pt x="33" y="8"/>
                    <a:pt x="33" y="9"/>
                  </a:cubicBezTo>
                  <a:cubicBezTo>
                    <a:pt x="34" y="9"/>
                    <a:pt x="35" y="10"/>
                    <a:pt x="37" y="12"/>
                  </a:cubicBezTo>
                  <a:cubicBezTo>
                    <a:pt x="38" y="13"/>
                    <a:pt x="39" y="14"/>
                    <a:pt x="40" y="15"/>
                  </a:cubicBezTo>
                  <a:cubicBezTo>
                    <a:pt x="42" y="16"/>
                    <a:pt x="43" y="16"/>
                    <a:pt x="45" y="16"/>
                  </a:cubicBezTo>
                  <a:cubicBezTo>
                    <a:pt x="48" y="16"/>
                    <a:pt x="50" y="15"/>
                    <a:pt x="52" y="14"/>
                  </a:cubicBezTo>
                  <a:cubicBezTo>
                    <a:pt x="54" y="12"/>
                    <a:pt x="55" y="10"/>
                    <a:pt x="56" y="9"/>
                  </a:cubicBezTo>
                  <a:cubicBezTo>
                    <a:pt x="57" y="9"/>
                    <a:pt x="57" y="8"/>
                    <a:pt x="58" y="8"/>
                  </a:cubicBezTo>
                  <a:cubicBezTo>
                    <a:pt x="58" y="8"/>
                    <a:pt x="58" y="8"/>
                    <a:pt x="59" y="8"/>
                  </a:cubicBezTo>
                  <a:cubicBezTo>
                    <a:pt x="60" y="8"/>
                    <a:pt x="60" y="8"/>
                    <a:pt x="61" y="9"/>
                  </a:cubicBezTo>
                  <a:cubicBezTo>
                    <a:pt x="62" y="9"/>
                    <a:pt x="63" y="10"/>
                    <a:pt x="64" y="12"/>
                  </a:cubicBezTo>
                  <a:cubicBezTo>
                    <a:pt x="65" y="13"/>
                    <a:pt x="66" y="14"/>
                    <a:pt x="68" y="15"/>
                  </a:cubicBezTo>
                  <a:cubicBezTo>
                    <a:pt x="69" y="16"/>
                    <a:pt x="71" y="16"/>
                    <a:pt x="73" y="16"/>
                  </a:cubicBezTo>
                  <a:cubicBezTo>
                    <a:pt x="75" y="16"/>
                    <a:pt x="77" y="15"/>
                    <a:pt x="79" y="14"/>
                  </a:cubicBezTo>
                  <a:cubicBezTo>
                    <a:pt x="82" y="12"/>
                    <a:pt x="83" y="10"/>
                    <a:pt x="84" y="9"/>
                  </a:cubicBezTo>
                  <a:cubicBezTo>
                    <a:pt x="84" y="9"/>
                    <a:pt x="85" y="8"/>
                    <a:pt x="85" y="8"/>
                  </a:cubicBezTo>
                  <a:cubicBezTo>
                    <a:pt x="85" y="8"/>
                    <a:pt x="86" y="8"/>
                    <a:pt x="86" y="8"/>
                  </a:cubicBezTo>
                  <a:cubicBezTo>
                    <a:pt x="87" y="8"/>
                    <a:pt x="88" y="8"/>
                    <a:pt x="88" y="9"/>
                  </a:cubicBezTo>
                  <a:cubicBezTo>
                    <a:pt x="89" y="9"/>
                    <a:pt x="90" y="10"/>
                    <a:pt x="92" y="12"/>
                  </a:cubicBezTo>
                  <a:cubicBezTo>
                    <a:pt x="93" y="13"/>
                    <a:pt x="94" y="14"/>
                    <a:pt x="95" y="15"/>
                  </a:cubicBezTo>
                  <a:cubicBezTo>
                    <a:pt x="97" y="16"/>
                    <a:pt x="98" y="16"/>
                    <a:pt x="100" y="16"/>
                  </a:cubicBezTo>
                  <a:cubicBezTo>
                    <a:pt x="103" y="16"/>
                    <a:pt x="105" y="15"/>
                    <a:pt x="107" y="14"/>
                  </a:cubicBezTo>
                  <a:cubicBezTo>
                    <a:pt x="109" y="12"/>
                    <a:pt x="110" y="10"/>
                    <a:pt x="111" y="9"/>
                  </a:cubicBezTo>
                  <a:cubicBezTo>
                    <a:pt x="112" y="9"/>
                    <a:pt x="112" y="8"/>
                    <a:pt x="113" y="8"/>
                  </a:cubicBezTo>
                  <a:cubicBezTo>
                    <a:pt x="113" y="8"/>
                    <a:pt x="113" y="8"/>
                    <a:pt x="114" y="8"/>
                  </a:cubicBezTo>
                  <a:cubicBezTo>
                    <a:pt x="115" y="8"/>
                    <a:pt x="115" y="8"/>
                    <a:pt x="116" y="9"/>
                  </a:cubicBezTo>
                  <a:cubicBezTo>
                    <a:pt x="117" y="9"/>
                    <a:pt x="118" y="10"/>
                    <a:pt x="119" y="12"/>
                  </a:cubicBezTo>
                  <a:cubicBezTo>
                    <a:pt x="120" y="13"/>
                    <a:pt x="121" y="14"/>
                    <a:pt x="123" y="15"/>
                  </a:cubicBezTo>
                  <a:cubicBezTo>
                    <a:pt x="124" y="16"/>
                    <a:pt x="126" y="16"/>
                    <a:pt x="128" y="16"/>
                  </a:cubicBezTo>
                  <a:cubicBezTo>
                    <a:pt x="130" y="16"/>
                    <a:pt x="132" y="14"/>
                    <a:pt x="132" y="12"/>
                  </a:cubicBezTo>
                  <a:cubicBezTo>
                    <a:pt x="132" y="10"/>
                    <a:pt x="130" y="8"/>
                    <a:pt x="128" y="8"/>
                  </a:cubicBezTo>
                  <a:cubicBezTo>
                    <a:pt x="127" y="8"/>
                    <a:pt x="127" y="8"/>
                    <a:pt x="126" y="7"/>
                  </a:cubicBezTo>
                  <a:cubicBezTo>
                    <a:pt x="125" y="7"/>
                    <a:pt x="124" y="6"/>
                    <a:pt x="122" y="4"/>
                  </a:cubicBezTo>
                  <a:cubicBezTo>
                    <a:pt x="122" y="3"/>
                    <a:pt x="121" y="2"/>
                    <a:pt x="119" y="1"/>
                  </a:cubicBezTo>
                  <a:cubicBezTo>
                    <a:pt x="118" y="0"/>
                    <a:pt x="116" y="0"/>
                    <a:pt x="114" y="0"/>
                  </a:cubicBezTo>
                  <a:cubicBezTo>
                    <a:pt x="112" y="0"/>
                    <a:pt x="109" y="1"/>
                    <a:pt x="108" y="2"/>
                  </a:cubicBezTo>
                  <a:cubicBezTo>
                    <a:pt x="105" y="4"/>
                    <a:pt x="104" y="6"/>
                    <a:pt x="103" y="7"/>
                  </a:cubicBezTo>
                  <a:cubicBezTo>
                    <a:pt x="102" y="7"/>
                    <a:pt x="102" y="8"/>
                    <a:pt x="102" y="8"/>
                  </a:cubicBezTo>
                  <a:cubicBezTo>
                    <a:pt x="101" y="8"/>
                    <a:pt x="101" y="8"/>
                    <a:pt x="100" y="8"/>
                  </a:cubicBezTo>
                  <a:cubicBezTo>
                    <a:pt x="99" y="8"/>
                    <a:pt x="99" y="8"/>
                    <a:pt x="98" y="7"/>
                  </a:cubicBezTo>
                  <a:cubicBezTo>
                    <a:pt x="98" y="7"/>
                    <a:pt x="97" y="6"/>
                    <a:pt x="95" y="4"/>
                  </a:cubicBezTo>
                  <a:cubicBezTo>
                    <a:pt x="94" y="3"/>
                    <a:pt x="93" y="2"/>
                    <a:pt x="92" y="1"/>
                  </a:cubicBezTo>
                  <a:cubicBezTo>
                    <a:pt x="90" y="0"/>
                    <a:pt x="88" y="0"/>
                    <a:pt x="86" y="0"/>
                  </a:cubicBezTo>
                  <a:cubicBezTo>
                    <a:pt x="84" y="0"/>
                    <a:pt x="82" y="1"/>
                    <a:pt x="80" y="2"/>
                  </a:cubicBezTo>
                  <a:cubicBezTo>
                    <a:pt x="78" y="4"/>
                    <a:pt x="76" y="6"/>
                    <a:pt x="75" y="7"/>
                  </a:cubicBezTo>
                  <a:cubicBezTo>
                    <a:pt x="75" y="7"/>
                    <a:pt x="74" y="8"/>
                    <a:pt x="74" y="8"/>
                  </a:cubicBezTo>
                  <a:cubicBezTo>
                    <a:pt x="74" y="8"/>
                    <a:pt x="73" y="8"/>
                    <a:pt x="73" y="8"/>
                  </a:cubicBezTo>
                  <a:cubicBezTo>
                    <a:pt x="72" y="8"/>
                    <a:pt x="71" y="8"/>
                    <a:pt x="71" y="7"/>
                  </a:cubicBezTo>
                  <a:cubicBezTo>
                    <a:pt x="70" y="7"/>
                    <a:pt x="69" y="6"/>
                    <a:pt x="67" y="4"/>
                  </a:cubicBezTo>
                  <a:cubicBezTo>
                    <a:pt x="67" y="3"/>
                    <a:pt x="65" y="2"/>
                    <a:pt x="64" y="1"/>
                  </a:cubicBezTo>
                  <a:cubicBezTo>
                    <a:pt x="63" y="0"/>
                    <a:pt x="61" y="0"/>
                    <a:pt x="59" y="0"/>
                  </a:cubicBezTo>
                  <a:cubicBezTo>
                    <a:pt x="56" y="0"/>
                    <a:pt x="54" y="1"/>
                    <a:pt x="53" y="2"/>
                  </a:cubicBezTo>
                  <a:cubicBezTo>
                    <a:pt x="50" y="4"/>
                    <a:pt x="49" y="6"/>
                    <a:pt x="48" y="7"/>
                  </a:cubicBezTo>
                  <a:cubicBezTo>
                    <a:pt x="47" y="7"/>
                    <a:pt x="47" y="8"/>
                    <a:pt x="47" y="8"/>
                  </a:cubicBezTo>
                  <a:cubicBezTo>
                    <a:pt x="46" y="8"/>
                    <a:pt x="46" y="8"/>
                    <a:pt x="45" y="8"/>
                  </a:cubicBezTo>
                  <a:cubicBezTo>
                    <a:pt x="44" y="8"/>
                    <a:pt x="44" y="8"/>
                    <a:pt x="43" y="7"/>
                  </a:cubicBezTo>
                  <a:cubicBezTo>
                    <a:pt x="43" y="7"/>
                    <a:pt x="42" y="6"/>
                    <a:pt x="40" y="4"/>
                  </a:cubicBezTo>
                  <a:cubicBezTo>
                    <a:pt x="39" y="3"/>
                    <a:pt x="38" y="2"/>
                    <a:pt x="36" y="1"/>
                  </a:cubicBezTo>
                  <a:cubicBezTo>
                    <a:pt x="35" y="0"/>
                    <a:pt x="33" y="0"/>
                    <a:pt x="31" y="0"/>
                  </a:cubicBezTo>
                  <a:cubicBezTo>
                    <a:pt x="29" y="0"/>
                    <a:pt x="27" y="1"/>
                    <a:pt x="25" y="2"/>
                  </a:cubicBezTo>
                  <a:cubicBezTo>
                    <a:pt x="23" y="4"/>
                    <a:pt x="21" y="6"/>
                    <a:pt x="20" y="7"/>
                  </a:cubicBezTo>
                  <a:cubicBezTo>
                    <a:pt x="20" y="7"/>
                    <a:pt x="19" y="8"/>
                    <a:pt x="19" y="8"/>
                  </a:cubicBezTo>
                  <a:cubicBezTo>
                    <a:pt x="19" y="8"/>
                    <a:pt x="18" y="8"/>
                    <a:pt x="18" y="8"/>
                  </a:cubicBezTo>
                  <a:cubicBezTo>
                    <a:pt x="17" y="8"/>
                    <a:pt x="16" y="8"/>
                    <a:pt x="16" y="7"/>
                  </a:cubicBezTo>
                  <a:cubicBezTo>
                    <a:pt x="15" y="7"/>
                    <a:pt x="14" y="6"/>
                    <a:pt x="12" y="4"/>
                  </a:cubicBezTo>
                  <a:cubicBezTo>
                    <a:pt x="12" y="3"/>
                    <a:pt x="10" y="2"/>
                    <a:pt x="9" y="1"/>
                  </a:cubicBezTo>
                  <a:cubicBezTo>
                    <a:pt x="8" y="0"/>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57"/>
            <p:cNvSpPr>
              <a:spLocks/>
            </p:cNvSpPr>
            <p:nvPr/>
          </p:nvSpPr>
          <p:spPr bwMode="auto">
            <a:xfrm>
              <a:off x="10693404" y="2898960"/>
              <a:ext cx="495300" cy="60325"/>
            </a:xfrm>
            <a:custGeom>
              <a:avLst/>
              <a:gdLst>
                <a:gd name="T0" fmla="*/ 6 w 132"/>
                <a:gd name="T1" fmla="*/ 9 h 16"/>
                <a:gd name="T2" fmla="*/ 13 w 132"/>
                <a:gd name="T3" fmla="*/ 15 h 16"/>
                <a:gd name="T4" fmla="*/ 24 w 132"/>
                <a:gd name="T5" fmla="*/ 14 h 16"/>
                <a:gd name="T6" fmla="*/ 30 w 132"/>
                <a:gd name="T7" fmla="*/ 8 h 16"/>
                <a:gd name="T8" fmla="*/ 33 w 132"/>
                <a:gd name="T9" fmla="*/ 9 h 16"/>
                <a:gd name="T10" fmla="*/ 40 w 132"/>
                <a:gd name="T11" fmla="*/ 15 h 16"/>
                <a:gd name="T12" fmla="*/ 52 w 132"/>
                <a:gd name="T13" fmla="*/ 14 h 16"/>
                <a:gd name="T14" fmla="*/ 58 w 132"/>
                <a:gd name="T15" fmla="*/ 8 h 16"/>
                <a:gd name="T16" fmla="*/ 61 w 132"/>
                <a:gd name="T17" fmla="*/ 9 h 16"/>
                <a:gd name="T18" fmla="*/ 68 w 132"/>
                <a:gd name="T19" fmla="*/ 15 h 16"/>
                <a:gd name="T20" fmla="*/ 79 w 132"/>
                <a:gd name="T21" fmla="*/ 14 h 16"/>
                <a:gd name="T22" fmla="*/ 85 w 132"/>
                <a:gd name="T23" fmla="*/ 8 h 16"/>
                <a:gd name="T24" fmla="*/ 88 w 132"/>
                <a:gd name="T25" fmla="*/ 9 h 16"/>
                <a:gd name="T26" fmla="*/ 95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7 h 16"/>
                <a:gd name="T40" fmla="*/ 119 w 132"/>
                <a:gd name="T41" fmla="*/ 1 h 16"/>
                <a:gd name="T42" fmla="*/ 108 w 132"/>
                <a:gd name="T43" fmla="*/ 2 h 16"/>
                <a:gd name="T44" fmla="*/ 102 w 132"/>
                <a:gd name="T45" fmla="*/ 8 h 16"/>
                <a:gd name="T46" fmla="*/ 98 w 132"/>
                <a:gd name="T47" fmla="*/ 7 h 16"/>
                <a:gd name="T48" fmla="*/ 92 w 132"/>
                <a:gd name="T49" fmla="*/ 1 h 16"/>
                <a:gd name="T50" fmla="*/ 80 w 132"/>
                <a:gd name="T51" fmla="*/ 2 h 16"/>
                <a:gd name="T52" fmla="*/ 74 w 132"/>
                <a:gd name="T53" fmla="*/ 8 h 16"/>
                <a:gd name="T54" fmla="*/ 71 w 132"/>
                <a:gd name="T55" fmla="*/ 7 h 16"/>
                <a:gd name="T56" fmla="*/ 64 w 132"/>
                <a:gd name="T57" fmla="*/ 1 h 16"/>
                <a:gd name="T58" fmla="*/ 53 w 132"/>
                <a:gd name="T59" fmla="*/ 2 h 16"/>
                <a:gd name="T60" fmla="*/ 47 w 132"/>
                <a:gd name="T61" fmla="*/ 8 h 16"/>
                <a:gd name="T62" fmla="*/ 43 w 132"/>
                <a:gd name="T63" fmla="*/ 7 h 16"/>
                <a:gd name="T64" fmla="*/ 37 w 132"/>
                <a:gd name="T65" fmla="*/ 1 h 16"/>
                <a:gd name="T66" fmla="*/ 25 w 132"/>
                <a:gd name="T67" fmla="*/ 2 h 16"/>
                <a:gd name="T68" fmla="*/ 19 w 132"/>
                <a:gd name="T69" fmla="*/ 8 h 16"/>
                <a:gd name="T70" fmla="*/ 16 w 132"/>
                <a:gd name="T71" fmla="*/ 7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5" y="8"/>
                    <a:pt x="6" y="9"/>
                  </a:cubicBezTo>
                  <a:cubicBezTo>
                    <a:pt x="7" y="9"/>
                    <a:pt x="8" y="10"/>
                    <a:pt x="9" y="12"/>
                  </a:cubicBezTo>
                  <a:cubicBezTo>
                    <a:pt x="10" y="13"/>
                    <a:pt x="11" y="14"/>
                    <a:pt x="13" y="15"/>
                  </a:cubicBezTo>
                  <a:cubicBezTo>
                    <a:pt x="14" y="16"/>
                    <a:pt x="16" y="16"/>
                    <a:pt x="18" y="16"/>
                  </a:cubicBezTo>
                  <a:cubicBezTo>
                    <a:pt x="20" y="16"/>
                    <a:pt x="22" y="15"/>
                    <a:pt x="24" y="14"/>
                  </a:cubicBezTo>
                  <a:cubicBezTo>
                    <a:pt x="27" y="12"/>
                    <a:pt x="28" y="10"/>
                    <a:pt x="29" y="9"/>
                  </a:cubicBezTo>
                  <a:cubicBezTo>
                    <a:pt x="29" y="9"/>
                    <a:pt x="30" y="8"/>
                    <a:pt x="30" y="8"/>
                  </a:cubicBezTo>
                  <a:cubicBezTo>
                    <a:pt x="30" y="8"/>
                    <a:pt x="31" y="8"/>
                    <a:pt x="31" y="8"/>
                  </a:cubicBezTo>
                  <a:cubicBezTo>
                    <a:pt x="32" y="8"/>
                    <a:pt x="33" y="8"/>
                    <a:pt x="33" y="9"/>
                  </a:cubicBezTo>
                  <a:cubicBezTo>
                    <a:pt x="34" y="9"/>
                    <a:pt x="35" y="10"/>
                    <a:pt x="37" y="12"/>
                  </a:cubicBezTo>
                  <a:cubicBezTo>
                    <a:pt x="38" y="13"/>
                    <a:pt x="39" y="14"/>
                    <a:pt x="40" y="15"/>
                  </a:cubicBezTo>
                  <a:cubicBezTo>
                    <a:pt x="42" y="16"/>
                    <a:pt x="43" y="16"/>
                    <a:pt x="45" y="16"/>
                  </a:cubicBezTo>
                  <a:cubicBezTo>
                    <a:pt x="48" y="16"/>
                    <a:pt x="50" y="15"/>
                    <a:pt x="52" y="14"/>
                  </a:cubicBezTo>
                  <a:cubicBezTo>
                    <a:pt x="54" y="12"/>
                    <a:pt x="55" y="10"/>
                    <a:pt x="56" y="9"/>
                  </a:cubicBezTo>
                  <a:cubicBezTo>
                    <a:pt x="57" y="9"/>
                    <a:pt x="57" y="8"/>
                    <a:pt x="58" y="8"/>
                  </a:cubicBezTo>
                  <a:cubicBezTo>
                    <a:pt x="58" y="8"/>
                    <a:pt x="58" y="8"/>
                    <a:pt x="59" y="8"/>
                  </a:cubicBezTo>
                  <a:cubicBezTo>
                    <a:pt x="60" y="8"/>
                    <a:pt x="60" y="8"/>
                    <a:pt x="61" y="9"/>
                  </a:cubicBezTo>
                  <a:cubicBezTo>
                    <a:pt x="62" y="9"/>
                    <a:pt x="63" y="10"/>
                    <a:pt x="64" y="12"/>
                  </a:cubicBezTo>
                  <a:cubicBezTo>
                    <a:pt x="65" y="13"/>
                    <a:pt x="66" y="14"/>
                    <a:pt x="68" y="15"/>
                  </a:cubicBezTo>
                  <a:cubicBezTo>
                    <a:pt x="69" y="16"/>
                    <a:pt x="71" y="16"/>
                    <a:pt x="73" y="16"/>
                  </a:cubicBezTo>
                  <a:cubicBezTo>
                    <a:pt x="75" y="16"/>
                    <a:pt x="78" y="15"/>
                    <a:pt x="79" y="14"/>
                  </a:cubicBezTo>
                  <a:cubicBezTo>
                    <a:pt x="82" y="12"/>
                    <a:pt x="83" y="10"/>
                    <a:pt x="84" y="9"/>
                  </a:cubicBezTo>
                  <a:cubicBezTo>
                    <a:pt x="84" y="9"/>
                    <a:pt x="85" y="8"/>
                    <a:pt x="85" y="8"/>
                  </a:cubicBezTo>
                  <a:cubicBezTo>
                    <a:pt x="85" y="8"/>
                    <a:pt x="86" y="8"/>
                    <a:pt x="87" y="8"/>
                  </a:cubicBezTo>
                  <a:cubicBezTo>
                    <a:pt x="87" y="8"/>
                    <a:pt x="88" y="8"/>
                    <a:pt x="88" y="9"/>
                  </a:cubicBezTo>
                  <a:cubicBezTo>
                    <a:pt x="89" y="9"/>
                    <a:pt x="90" y="10"/>
                    <a:pt x="92" y="12"/>
                  </a:cubicBezTo>
                  <a:cubicBezTo>
                    <a:pt x="93" y="13"/>
                    <a:pt x="94" y="14"/>
                    <a:pt x="95" y="15"/>
                  </a:cubicBezTo>
                  <a:cubicBezTo>
                    <a:pt x="97" y="16"/>
                    <a:pt x="98" y="16"/>
                    <a:pt x="100" y="16"/>
                  </a:cubicBezTo>
                  <a:cubicBezTo>
                    <a:pt x="103" y="16"/>
                    <a:pt x="105" y="15"/>
                    <a:pt x="107" y="14"/>
                  </a:cubicBezTo>
                  <a:cubicBezTo>
                    <a:pt x="109" y="12"/>
                    <a:pt x="110" y="10"/>
                    <a:pt x="111" y="9"/>
                  </a:cubicBezTo>
                  <a:cubicBezTo>
                    <a:pt x="112" y="9"/>
                    <a:pt x="112" y="8"/>
                    <a:pt x="113" y="8"/>
                  </a:cubicBezTo>
                  <a:cubicBezTo>
                    <a:pt x="113" y="8"/>
                    <a:pt x="113" y="8"/>
                    <a:pt x="114" y="8"/>
                  </a:cubicBezTo>
                  <a:cubicBezTo>
                    <a:pt x="115" y="8"/>
                    <a:pt x="115" y="8"/>
                    <a:pt x="116" y="9"/>
                  </a:cubicBezTo>
                  <a:cubicBezTo>
                    <a:pt x="117" y="9"/>
                    <a:pt x="118" y="10"/>
                    <a:pt x="119" y="12"/>
                  </a:cubicBezTo>
                  <a:cubicBezTo>
                    <a:pt x="120" y="13"/>
                    <a:pt x="121" y="14"/>
                    <a:pt x="123" y="15"/>
                  </a:cubicBezTo>
                  <a:cubicBezTo>
                    <a:pt x="124" y="16"/>
                    <a:pt x="126" y="16"/>
                    <a:pt x="128" y="16"/>
                  </a:cubicBezTo>
                  <a:cubicBezTo>
                    <a:pt x="130" y="16"/>
                    <a:pt x="132" y="14"/>
                    <a:pt x="132" y="12"/>
                  </a:cubicBezTo>
                  <a:cubicBezTo>
                    <a:pt x="132" y="10"/>
                    <a:pt x="130" y="8"/>
                    <a:pt x="128" y="8"/>
                  </a:cubicBezTo>
                  <a:cubicBezTo>
                    <a:pt x="127" y="8"/>
                    <a:pt x="127" y="8"/>
                    <a:pt x="126" y="7"/>
                  </a:cubicBezTo>
                  <a:cubicBezTo>
                    <a:pt x="125" y="7"/>
                    <a:pt x="124" y="6"/>
                    <a:pt x="122" y="4"/>
                  </a:cubicBezTo>
                  <a:cubicBezTo>
                    <a:pt x="122" y="3"/>
                    <a:pt x="121" y="2"/>
                    <a:pt x="119" y="1"/>
                  </a:cubicBezTo>
                  <a:cubicBezTo>
                    <a:pt x="118" y="0"/>
                    <a:pt x="116" y="0"/>
                    <a:pt x="114" y="0"/>
                  </a:cubicBezTo>
                  <a:cubicBezTo>
                    <a:pt x="112" y="0"/>
                    <a:pt x="109" y="1"/>
                    <a:pt x="108" y="2"/>
                  </a:cubicBezTo>
                  <a:cubicBezTo>
                    <a:pt x="105" y="4"/>
                    <a:pt x="104" y="6"/>
                    <a:pt x="103" y="7"/>
                  </a:cubicBezTo>
                  <a:cubicBezTo>
                    <a:pt x="102" y="7"/>
                    <a:pt x="102" y="8"/>
                    <a:pt x="102" y="8"/>
                  </a:cubicBezTo>
                  <a:cubicBezTo>
                    <a:pt x="101" y="8"/>
                    <a:pt x="101" y="8"/>
                    <a:pt x="100" y="8"/>
                  </a:cubicBezTo>
                  <a:cubicBezTo>
                    <a:pt x="99" y="8"/>
                    <a:pt x="99" y="8"/>
                    <a:pt x="98" y="7"/>
                  </a:cubicBezTo>
                  <a:cubicBezTo>
                    <a:pt x="98" y="7"/>
                    <a:pt x="97" y="6"/>
                    <a:pt x="95" y="4"/>
                  </a:cubicBezTo>
                  <a:cubicBezTo>
                    <a:pt x="94" y="3"/>
                    <a:pt x="93" y="2"/>
                    <a:pt x="92" y="1"/>
                  </a:cubicBezTo>
                  <a:cubicBezTo>
                    <a:pt x="90" y="0"/>
                    <a:pt x="88" y="0"/>
                    <a:pt x="87" y="0"/>
                  </a:cubicBezTo>
                  <a:cubicBezTo>
                    <a:pt x="84" y="0"/>
                    <a:pt x="82" y="1"/>
                    <a:pt x="80" y="2"/>
                  </a:cubicBezTo>
                  <a:cubicBezTo>
                    <a:pt x="78" y="4"/>
                    <a:pt x="76" y="6"/>
                    <a:pt x="75" y="7"/>
                  </a:cubicBezTo>
                  <a:cubicBezTo>
                    <a:pt x="75" y="7"/>
                    <a:pt x="75" y="8"/>
                    <a:pt x="74" y="8"/>
                  </a:cubicBezTo>
                  <a:cubicBezTo>
                    <a:pt x="74" y="8"/>
                    <a:pt x="73" y="8"/>
                    <a:pt x="73" y="8"/>
                  </a:cubicBezTo>
                  <a:cubicBezTo>
                    <a:pt x="72" y="8"/>
                    <a:pt x="71" y="8"/>
                    <a:pt x="71" y="7"/>
                  </a:cubicBezTo>
                  <a:cubicBezTo>
                    <a:pt x="70" y="7"/>
                    <a:pt x="69" y="6"/>
                    <a:pt x="67" y="4"/>
                  </a:cubicBezTo>
                  <a:cubicBezTo>
                    <a:pt x="67" y="3"/>
                    <a:pt x="65" y="2"/>
                    <a:pt x="64" y="1"/>
                  </a:cubicBezTo>
                  <a:cubicBezTo>
                    <a:pt x="63" y="0"/>
                    <a:pt x="61" y="0"/>
                    <a:pt x="59" y="0"/>
                  </a:cubicBezTo>
                  <a:cubicBezTo>
                    <a:pt x="56" y="0"/>
                    <a:pt x="54" y="1"/>
                    <a:pt x="53" y="2"/>
                  </a:cubicBezTo>
                  <a:cubicBezTo>
                    <a:pt x="50" y="4"/>
                    <a:pt x="49" y="6"/>
                    <a:pt x="48" y="7"/>
                  </a:cubicBezTo>
                  <a:cubicBezTo>
                    <a:pt x="47" y="7"/>
                    <a:pt x="47" y="8"/>
                    <a:pt x="47" y="8"/>
                  </a:cubicBezTo>
                  <a:cubicBezTo>
                    <a:pt x="46" y="8"/>
                    <a:pt x="46" y="8"/>
                    <a:pt x="45" y="8"/>
                  </a:cubicBezTo>
                  <a:cubicBezTo>
                    <a:pt x="44" y="8"/>
                    <a:pt x="44" y="8"/>
                    <a:pt x="43" y="7"/>
                  </a:cubicBezTo>
                  <a:cubicBezTo>
                    <a:pt x="43" y="7"/>
                    <a:pt x="42" y="6"/>
                    <a:pt x="40" y="4"/>
                  </a:cubicBezTo>
                  <a:cubicBezTo>
                    <a:pt x="39" y="3"/>
                    <a:pt x="38" y="2"/>
                    <a:pt x="37" y="1"/>
                  </a:cubicBezTo>
                  <a:cubicBezTo>
                    <a:pt x="35" y="0"/>
                    <a:pt x="33" y="0"/>
                    <a:pt x="31" y="0"/>
                  </a:cubicBezTo>
                  <a:cubicBezTo>
                    <a:pt x="29" y="0"/>
                    <a:pt x="27" y="1"/>
                    <a:pt x="25" y="2"/>
                  </a:cubicBezTo>
                  <a:cubicBezTo>
                    <a:pt x="23" y="4"/>
                    <a:pt x="21" y="6"/>
                    <a:pt x="20" y="7"/>
                  </a:cubicBezTo>
                  <a:cubicBezTo>
                    <a:pt x="20" y="7"/>
                    <a:pt x="20" y="8"/>
                    <a:pt x="19" y="8"/>
                  </a:cubicBezTo>
                  <a:cubicBezTo>
                    <a:pt x="19" y="8"/>
                    <a:pt x="18" y="8"/>
                    <a:pt x="18" y="8"/>
                  </a:cubicBezTo>
                  <a:cubicBezTo>
                    <a:pt x="17" y="8"/>
                    <a:pt x="16" y="8"/>
                    <a:pt x="16" y="7"/>
                  </a:cubicBezTo>
                  <a:cubicBezTo>
                    <a:pt x="15" y="7"/>
                    <a:pt x="14" y="6"/>
                    <a:pt x="12" y="4"/>
                  </a:cubicBezTo>
                  <a:cubicBezTo>
                    <a:pt x="12" y="3"/>
                    <a:pt x="10" y="2"/>
                    <a:pt x="9" y="1"/>
                  </a:cubicBezTo>
                  <a:cubicBezTo>
                    <a:pt x="8" y="0"/>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13" name="Group 312"/>
            <p:cNvGrpSpPr/>
            <p:nvPr/>
          </p:nvGrpSpPr>
          <p:grpSpPr>
            <a:xfrm>
              <a:off x="8174041" y="2451284"/>
              <a:ext cx="654050" cy="658814"/>
              <a:chOff x="8174041" y="2451284"/>
              <a:chExt cx="654050" cy="658814"/>
            </a:xfrm>
          </p:grpSpPr>
          <p:sp>
            <p:nvSpPr>
              <p:cNvPr id="432" name="Freeform 59"/>
              <p:cNvSpPr>
                <a:spLocks/>
              </p:cNvSpPr>
              <p:nvPr/>
            </p:nvSpPr>
            <p:spPr bwMode="auto">
              <a:xfrm>
                <a:off x="8486779" y="2451284"/>
                <a:ext cx="30163" cy="101600"/>
              </a:xfrm>
              <a:custGeom>
                <a:avLst/>
                <a:gdLst>
                  <a:gd name="T0" fmla="*/ 0 w 8"/>
                  <a:gd name="T1" fmla="*/ 4 h 27"/>
                  <a:gd name="T2" fmla="*/ 0 w 8"/>
                  <a:gd name="T3" fmla="*/ 24 h 27"/>
                  <a:gd name="T4" fmla="*/ 4 w 8"/>
                  <a:gd name="T5" fmla="*/ 27 h 27"/>
                  <a:gd name="T6" fmla="*/ 8 w 8"/>
                  <a:gd name="T7" fmla="*/ 24 h 27"/>
                  <a:gd name="T8" fmla="*/ 8 w 8"/>
                  <a:gd name="T9" fmla="*/ 4 h 27"/>
                  <a:gd name="T10" fmla="*/ 4 w 8"/>
                  <a:gd name="T11" fmla="*/ 0 h 27"/>
                  <a:gd name="T12" fmla="*/ 0 w 8"/>
                  <a:gd name="T13" fmla="*/ 4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4"/>
                    </a:moveTo>
                    <a:cubicBezTo>
                      <a:pt x="0" y="24"/>
                      <a:pt x="0" y="24"/>
                      <a:pt x="0" y="24"/>
                    </a:cubicBezTo>
                    <a:cubicBezTo>
                      <a:pt x="0" y="26"/>
                      <a:pt x="2" y="27"/>
                      <a:pt x="4" y="27"/>
                    </a:cubicBezTo>
                    <a:cubicBezTo>
                      <a:pt x="6" y="27"/>
                      <a:pt x="8" y="26"/>
                      <a:pt x="8" y="24"/>
                    </a:cubicBezTo>
                    <a:cubicBezTo>
                      <a:pt x="8" y="4"/>
                      <a:pt x="8" y="4"/>
                      <a:pt x="8" y="4"/>
                    </a:cubicBezTo>
                    <a:cubicBezTo>
                      <a:pt x="8" y="2"/>
                      <a:pt x="6" y="0"/>
                      <a:pt x="4" y="0"/>
                    </a:cubicBezTo>
                    <a:cubicBezTo>
                      <a:pt x="2" y="0"/>
                      <a:pt x="0" y="2"/>
                      <a:pt x="0" y="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60"/>
              <p:cNvSpPr>
                <a:spLocks/>
              </p:cNvSpPr>
              <p:nvPr/>
            </p:nvSpPr>
            <p:spPr bwMode="auto">
              <a:xfrm>
                <a:off x="8328029" y="2492559"/>
                <a:ext cx="68263" cy="93663"/>
              </a:xfrm>
              <a:custGeom>
                <a:avLst/>
                <a:gdLst>
                  <a:gd name="T0" fmla="*/ 1 w 18"/>
                  <a:gd name="T1" fmla="*/ 6 h 25"/>
                  <a:gd name="T2" fmla="*/ 11 w 18"/>
                  <a:gd name="T3" fmla="*/ 23 h 25"/>
                  <a:gd name="T4" fmla="*/ 16 w 18"/>
                  <a:gd name="T5" fmla="*/ 24 h 25"/>
                  <a:gd name="T6" fmla="*/ 17 w 18"/>
                  <a:gd name="T7" fmla="*/ 20 h 25"/>
                  <a:gd name="T8" fmla="*/ 7 w 18"/>
                  <a:gd name="T9" fmla="*/ 2 h 25"/>
                  <a:gd name="T10" fmla="*/ 2 w 18"/>
                  <a:gd name="T11" fmla="*/ 1 h 25"/>
                  <a:gd name="T12" fmla="*/ 1 w 18"/>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 y="6"/>
                    </a:moveTo>
                    <a:cubicBezTo>
                      <a:pt x="11" y="23"/>
                      <a:pt x="11" y="23"/>
                      <a:pt x="11" y="23"/>
                    </a:cubicBezTo>
                    <a:cubicBezTo>
                      <a:pt x="12" y="25"/>
                      <a:pt x="14" y="25"/>
                      <a:pt x="16" y="24"/>
                    </a:cubicBezTo>
                    <a:cubicBezTo>
                      <a:pt x="18" y="23"/>
                      <a:pt x="18" y="21"/>
                      <a:pt x="17" y="20"/>
                    </a:cubicBezTo>
                    <a:cubicBezTo>
                      <a:pt x="7" y="2"/>
                      <a:pt x="7" y="2"/>
                      <a:pt x="7" y="2"/>
                    </a:cubicBezTo>
                    <a:cubicBezTo>
                      <a:pt x="6" y="0"/>
                      <a:pt x="4" y="0"/>
                      <a:pt x="2" y="1"/>
                    </a:cubicBezTo>
                    <a:cubicBezTo>
                      <a:pt x="1" y="2"/>
                      <a:pt x="0" y="4"/>
                      <a:pt x="1" y="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61"/>
              <p:cNvSpPr>
                <a:spLocks/>
              </p:cNvSpPr>
              <p:nvPr/>
            </p:nvSpPr>
            <p:spPr bwMode="auto">
              <a:xfrm>
                <a:off x="8212141" y="2605272"/>
                <a:ext cx="96838" cy="71438"/>
              </a:xfrm>
              <a:custGeom>
                <a:avLst/>
                <a:gdLst>
                  <a:gd name="T0" fmla="*/ 3 w 26"/>
                  <a:gd name="T1" fmla="*/ 8 h 19"/>
                  <a:gd name="T2" fmla="*/ 20 w 26"/>
                  <a:gd name="T3" fmla="*/ 18 h 19"/>
                  <a:gd name="T4" fmla="*/ 25 w 26"/>
                  <a:gd name="T5" fmla="*/ 16 h 19"/>
                  <a:gd name="T6" fmla="*/ 24 w 26"/>
                  <a:gd name="T7" fmla="*/ 11 h 19"/>
                  <a:gd name="T8" fmla="*/ 6 w 26"/>
                  <a:gd name="T9" fmla="*/ 1 h 19"/>
                  <a:gd name="T10" fmla="*/ 1 w 26"/>
                  <a:gd name="T11" fmla="*/ 3 h 19"/>
                  <a:gd name="T12" fmla="*/ 3 w 26"/>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3" y="8"/>
                    </a:moveTo>
                    <a:cubicBezTo>
                      <a:pt x="20" y="18"/>
                      <a:pt x="20" y="18"/>
                      <a:pt x="20" y="18"/>
                    </a:cubicBezTo>
                    <a:cubicBezTo>
                      <a:pt x="22" y="19"/>
                      <a:pt x="24" y="18"/>
                      <a:pt x="25" y="16"/>
                    </a:cubicBezTo>
                    <a:cubicBezTo>
                      <a:pt x="26" y="15"/>
                      <a:pt x="26" y="12"/>
                      <a:pt x="24" y="11"/>
                    </a:cubicBezTo>
                    <a:cubicBezTo>
                      <a:pt x="6" y="1"/>
                      <a:pt x="6" y="1"/>
                      <a:pt x="6" y="1"/>
                    </a:cubicBezTo>
                    <a:cubicBezTo>
                      <a:pt x="5" y="0"/>
                      <a:pt x="2" y="1"/>
                      <a:pt x="1" y="3"/>
                    </a:cubicBezTo>
                    <a:cubicBezTo>
                      <a:pt x="0" y="4"/>
                      <a:pt x="1" y="7"/>
                      <a:pt x="3"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62"/>
              <p:cNvSpPr>
                <a:spLocks/>
              </p:cNvSpPr>
              <p:nvPr/>
            </p:nvSpPr>
            <p:spPr bwMode="auto">
              <a:xfrm>
                <a:off x="8174041" y="2767197"/>
                <a:ext cx="101600" cy="26988"/>
              </a:xfrm>
              <a:custGeom>
                <a:avLst/>
                <a:gdLst>
                  <a:gd name="T0" fmla="*/ 3 w 27"/>
                  <a:gd name="T1" fmla="*/ 7 h 7"/>
                  <a:gd name="T2" fmla="*/ 24 w 27"/>
                  <a:gd name="T3" fmla="*/ 7 h 7"/>
                  <a:gd name="T4" fmla="*/ 27 w 27"/>
                  <a:gd name="T5" fmla="*/ 3 h 7"/>
                  <a:gd name="T6" fmla="*/ 24 w 27"/>
                  <a:gd name="T7" fmla="*/ 0 h 7"/>
                  <a:gd name="T8" fmla="*/ 3 w 27"/>
                  <a:gd name="T9" fmla="*/ 0 h 7"/>
                  <a:gd name="T10" fmla="*/ 0 w 27"/>
                  <a:gd name="T11" fmla="*/ 3 h 7"/>
                  <a:gd name="T12" fmla="*/ 3 w 2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3" y="7"/>
                    </a:moveTo>
                    <a:cubicBezTo>
                      <a:pt x="24" y="7"/>
                      <a:pt x="24" y="7"/>
                      <a:pt x="24" y="7"/>
                    </a:cubicBezTo>
                    <a:cubicBezTo>
                      <a:pt x="26" y="7"/>
                      <a:pt x="27" y="5"/>
                      <a:pt x="27" y="3"/>
                    </a:cubicBezTo>
                    <a:cubicBezTo>
                      <a:pt x="27" y="1"/>
                      <a:pt x="26" y="0"/>
                      <a:pt x="24" y="0"/>
                    </a:cubicBezTo>
                    <a:cubicBezTo>
                      <a:pt x="3" y="0"/>
                      <a:pt x="3" y="0"/>
                      <a:pt x="3" y="0"/>
                    </a:cubicBezTo>
                    <a:cubicBezTo>
                      <a:pt x="1" y="0"/>
                      <a:pt x="0" y="1"/>
                      <a:pt x="0" y="3"/>
                    </a:cubicBezTo>
                    <a:cubicBezTo>
                      <a:pt x="0" y="5"/>
                      <a:pt x="1" y="7"/>
                      <a:pt x="3"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63"/>
              <p:cNvSpPr>
                <a:spLocks/>
              </p:cNvSpPr>
              <p:nvPr/>
            </p:nvSpPr>
            <p:spPr bwMode="auto">
              <a:xfrm>
                <a:off x="8212141" y="2884672"/>
                <a:ext cx="96838" cy="66675"/>
              </a:xfrm>
              <a:custGeom>
                <a:avLst/>
                <a:gdLst>
                  <a:gd name="T0" fmla="*/ 6 w 26"/>
                  <a:gd name="T1" fmla="*/ 17 h 18"/>
                  <a:gd name="T2" fmla="*/ 24 w 26"/>
                  <a:gd name="T3" fmla="*/ 7 h 18"/>
                  <a:gd name="T4" fmla="*/ 25 w 26"/>
                  <a:gd name="T5" fmla="*/ 2 h 18"/>
                  <a:gd name="T6" fmla="*/ 20 w 26"/>
                  <a:gd name="T7" fmla="*/ 1 h 18"/>
                  <a:gd name="T8" fmla="*/ 3 w 26"/>
                  <a:gd name="T9" fmla="*/ 11 h 18"/>
                  <a:gd name="T10" fmla="*/ 1 w 26"/>
                  <a:gd name="T11" fmla="*/ 16 h 18"/>
                  <a:gd name="T12" fmla="*/ 6 w 26"/>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6" h="18">
                    <a:moveTo>
                      <a:pt x="6" y="17"/>
                    </a:moveTo>
                    <a:cubicBezTo>
                      <a:pt x="24" y="7"/>
                      <a:pt x="24" y="7"/>
                      <a:pt x="24" y="7"/>
                    </a:cubicBezTo>
                    <a:cubicBezTo>
                      <a:pt x="26" y="6"/>
                      <a:pt x="26" y="4"/>
                      <a:pt x="25" y="2"/>
                    </a:cubicBezTo>
                    <a:cubicBezTo>
                      <a:pt x="24" y="1"/>
                      <a:pt x="22" y="0"/>
                      <a:pt x="20" y="1"/>
                    </a:cubicBezTo>
                    <a:cubicBezTo>
                      <a:pt x="3" y="11"/>
                      <a:pt x="3" y="11"/>
                      <a:pt x="3" y="11"/>
                    </a:cubicBezTo>
                    <a:cubicBezTo>
                      <a:pt x="1" y="12"/>
                      <a:pt x="0" y="14"/>
                      <a:pt x="1" y="16"/>
                    </a:cubicBezTo>
                    <a:cubicBezTo>
                      <a:pt x="2" y="18"/>
                      <a:pt x="5" y="18"/>
                      <a:pt x="6" y="1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64"/>
              <p:cNvSpPr>
                <a:spLocks/>
              </p:cNvSpPr>
              <p:nvPr/>
            </p:nvSpPr>
            <p:spPr bwMode="auto">
              <a:xfrm>
                <a:off x="8328029" y="2970397"/>
                <a:ext cx="68263" cy="98425"/>
              </a:xfrm>
              <a:custGeom>
                <a:avLst/>
                <a:gdLst>
                  <a:gd name="T0" fmla="*/ 7 w 18"/>
                  <a:gd name="T1" fmla="*/ 24 h 26"/>
                  <a:gd name="T2" fmla="*/ 17 w 18"/>
                  <a:gd name="T3" fmla="*/ 6 h 26"/>
                  <a:gd name="T4" fmla="*/ 16 w 18"/>
                  <a:gd name="T5" fmla="*/ 1 h 26"/>
                  <a:gd name="T6" fmla="*/ 11 w 18"/>
                  <a:gd name="T7" fmla="*/ 3 h 26"/>
                  <a:gd name="T8" fmla="*/ 1 w 18"/>
                  <a:gd name="T9" fmla="*/ 20 h 26"/>
                  <a:gd name="T10" fmla="*/ 2 w 18"/>
                  <a:gd name="T11" fmla="*/ 25 h 26"/>
                  <a:gd name="T12" fmla="*/ 7 w 18"/>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7" y="24"/>
                    </a:moveTo>
                    <a:cubicBezTo>
                      <a:pt x="17" y="6"/>
                      <a:pt x="17" y="6"/>
                      <a:pt x="17" y="6"/>
                    </a:cubicBezTo>
                    <a:cubicBezTo>
                      <a:pt x="18" y="4"/>
                      <a:pt x="18" y="2"/>
                      <a:pt x="16" y="1"/>
                    </a:cubicBezTo>
                    <a:cubicBezTo>
                      <a:pt x="14" y="0"/>
                      <a:pt x="12" y="1"/>
                      <a:pt x="11" y="3"/>
                    </a:cubicBezTo>
                    <a:cubicBezTo>
                      <a:pt x="1" y="20"/>
                      <a:pt x="1" y="20"/>
                      <a:pt x="1" y="20"/>
                    </a:cubicBezTo>
                    <a:cubicBezTo>
                      <a:pt x="0" y="22"/>
                      <a:pt x="1" y="24"/>
                      <a:pt x="2" y="25"/>
                    </a:cubicBezTo>
                    <a:cubicBezTo>
                      <a:pt x="4" y="26"/>
                      <a:pt x="6" y="25"/>
                      <a:pt x="7" y="2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65"/>
              <p:cNvSpPr>
                <a:spLocks/>
              </p:cNvSpPr>
              <p:nvPr/>
            </p:nvSpPr>
            <p:spPr bwMode="auto">
              <a:xfrm>
                <a:off x="8486779" y="3003735"/>
                <a:ext cx="30163" cy="106363"/>
              </a:xfrm>
              <a:custGeom>
                <a:avLst/>
                <a:gdLst>
                  <a:gd name="T0" fmla="*/ 8 w 8"/>
                  <a:gd name="T1" fmla="*/ 24 h 28"/>
                  <a:gd name="T2" fmla="*/ 8 w 8"/>
                  <a:gd name="T3" fmla="*/ 4 h 28"/>
                  <a:gd name="T4" fmla="*/ 4 w 8"/>
                  <a:gd name="T5" fmla="*/ 0 h 28"/>
                  <a:gd name="T6" fmla="*/ 0 w 8"/>
                  <a:gd name="T7" fmla="*/ 4 h 28"/>
                  <a:gd name="T8" fmla="*/ 0 w 8"/>
                  <a:gd name="T9" fmla="*/ 24 h 28"/>
                  <a:gd name="T10" fmla="*/ 4 w 8"/>
                  <a:gd name="T11" fmla="*/ 28 h 28"/>
                  <a:gd name="T12" fmla="*/ 8 w 8"/>
                  <a:gd name="T13" fmla="*/ 24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8" y="24"/>
                    </a:moveTo>
                    <a:cubicBezTo>
                      <a:pt x="8" y="4"/>
                      <a:pt x="8" y="4"/>
                      <a:pt x="8" y="4"/>
                    </a:cubicBezTo>
                    <a:cubicBezTo>
                      <a:pt x="8" y="2"/>
                      <a:pt x="6" y="0"/>
                      <a:pt x="4" y="0"/>
                    </a:cubicBezTo>
                    <a:cubicBezTo>
                      <a:pt x="2" y="0"/>
                      <a:pt x="0" y="2"/>
                      <a:pt x="0" y="4"/>
                    </a:cubicBezTo>
                    <a:cubicBezTo>
                      <a:pt x="0" y="24"/>
                      <a:pt x="0" y="24"/>
                      <a:pt x="0" y="24"/>
                    </a:cubicBezTo>
                    <a:cubicBezTo>
                      <a:pt x="0" y="26"/>
                      <a:pt x="2" y="28"/>
                      <a:pt x="4" y="28"/>
                    </a:cubicBezTo>
                    <a:cubicBezTo>
                      <a:pt x="6" y="28"/>
                      <a:pt x="8" y="26"/>
                      <a:pt x="8" y="2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66"/>
              <p:cNvSpPr>
                <a:spLocks/>
              </p:cNvSpPr>
              <p:nvPr/>
            </p:nvSpPr>
            <p:spPr bwMode="auto">
              <a:xfrm>
                <a:off x="8605841" y="2970397"/>
                <a:ext cx="68263" cy="98425"/>
              </a:xfrm>
              <a:custGeom>
                <a:avLst/>
                <a:gdLst>
                  <a:gd name="T0" fmla="*/ 17 w 18"/>
                  <a:gd name="T1" fmla="*/ 20 h 26"/>
                  <a:gd name="T2" fmla="*/ 7 w 18"/>
                  <a:gd name="T3" fmla="*/ 3 h 26"/>
                  <a:gd name="T4" fmla="*/ 2 w 18"/>
                  <a:gd name="T5" fmla="*/ 1 h 26"/>
                  <a:gd name="T6" fmla="*/ 1 w 18"/>
                  <a:gd name="T7" fmla="*/ 6 h 26"/>
                  <a:gd name="T8" fmla="*/ 11 w 18"/>
                  <a:gd name="T9" fmla="*/ 24 h 26"/>
                  <a:gd name="T10" fmla="*/ 16 w 18"/>
                  <a:gd name="T11" fmla="*/ 25 h 26"/>
                  <a:gd name="T12" fmla="*/ 17 w 18"/>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7" y="20"/>
                    </a:moveTo>
                    <a:cubicBezTo>
                      <a:pt x="7" y="3"/>
                      <a:pt x="7" y="3"/>
                      <a:pt x="7" y="3"/>
                    </a:cubicBezTo>
                    <a:cubicBezTo>
                      <a:pt x="6" y="1"/>
                      <a:pt x="4" y="0"/>
                      <a:pt x="2" y="1"/>
                    </a:cubicBezTo>
                    <a:cubicBezTo>
                      <a:pt x="0" y="2"/>
                      <a:pt x="0" y="4"/>
                      <a:pt x="1" y="6"/>
                    </a:cubicBezTo>
                    <a:cubicBezTo>
                      <a:pt x="11" y="24"/>
                      <a:pt x="11" y="24"/>
                      <a:pt x="11" y="24"/>
                    </a:cubicBezTo>
                    <a:cubicBezTo>
                      <a:pt x="12" y="25"/>
                      <a:pt x="14" y="26"/>
                      <a:pt x="16" y="25"/>
                    </a:cubicBezTo>
                    <a:cubicBezTo>
                      <a:pt x="17" y="24"/>
                      <a:pt x="18" y="22"/>
                      <a:pt x="17" y="2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67"/>
              <p:cNvSpPr>
                <a:spLocks/>
              </p:cNvSpPr>
              <p:nvPr/>
            </p:nvSpPr>
            <p:spPr bwMode="auto">
              <a:xfrm>
                <a:off x="8693154" y="2884672"/>
                <a:ext cx="96838" cy="66675"/>
              </a:xfrm>
              <a:custGeom>
                <a:avLst/>
                <a:gdLst>
                  <a:gd name="T0" fmla="*/ 23 w 26"/>
                  <a:gd name="T1" fmla="*/ 11 h 18"/>
                  <a:gd name="T2" fmla="*/ 6 w 26"/>
                  <a:gd name="T3" fmla="*/ 1 h 18"/>
                  <a:gd name="T4" fmla="*/ 1 w 26"/>
                  <a:gd name="T5" fmla="*/ 2 h 18"/>
                  <a:gd name="T6" fmla="*/ 2 w 26"/>
                  <a:gd name="T7" fmla="*/ 7 h 18"/>
                  <a:gd name="T8" fmla="*/ 20 w 26"/>
                  <a:gd name="T9" fmla="*/ 17 h 18"/>
                  <a:gd name="T10" fmla="*/ 25 w 26"/>
                  <a:gd name="T11" fmla="*/ 16 h 18"/>
                  <a:gd name="T12" fmla="*/ 23 w 26"/>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26" h="18">
                    <a:moveTo>
                      <a:pt x="23" y="11"/>
                    </a:moveTo>
                    <a:cubicBezTo>
                      <a:pt x="6" y="1"/>
                      <a:pt x="6" y="1"/>
                      <a:pt x="6" y="1"/>
                    </a:cubicBezTo>
                    <a:cubicBezTo>
                      <a:pt x="4" y="0"/>
                      <a:pt x="2" y="1"/>
                      <a:pt x="1" y="2"/>
                    </a:cubicBezTo>
                    <a:cubicBezTo>
                      <a:pt x="0" y="4"/>
                      <a:pt x="1" y="6"/>
                      <a:pt x="2" y="7"/>
                    </a:cubicBezTo>
                    <a:cubicBezTo>
                      <a:pt x="20" y="17"/>
                      <a:pt x="20" y="17"/>
                      <a:pt x="20" y="17"/>
                    </a:cubicBezTo>
                    <a:cubicBezTo>
                      <a:pt x="22" y="18"/>
                      <a:pt x="24" y="18"/>
                      <a:pt x="25" y="16"/>
                    </a:cubicBezTo>
                    <a:cubicBezTo>
                      <a:pt x="26" y="14"/>
                      <a:pt x="25" y="12"/>
                      <a:pt x="23" y="1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68"/>
              <p:cNvSpPr>
                <a:spLocks/>
              </p:cNvSpPr>
              <p:nvPr/>
            </p:nvSpPr>
            <p:spPr bwMode="auto">
              <a:xfrm>
                <a:off x="8726491" y="2767197"/>
                <a:ext cx="101600" cy="26988"/>
              </a:xfrm>
              <a:custGeom>
                <a:avLst/>
                <a:gdLst>
                  <a:gd name="T0" fmla="*/ 24 w 27"/>
                  <a:gd name="T1" fmla="*/ 0 h 7"/>
                  <a:gd name="T2" fmla="*/ 4 w 27"/>
                  <a:gd name="T3" fmla="*/ 0 h 7"/>
                  <a:gd name="T4" fmla="*/ 0 w 27"/>
                  <a:gd name="T5" fmla="*/ 3 h 7"/>
                  <a:gd name="T6" fmla="*/ 4 w 27"/>
                  <a:gd name="T7" fmla="*/ 7 h 7"/>
                  <a:gd name="T8" fmla="*/ 24 w 27"/>
                  <a:gd name="T9" fmla="*/ 7 h 7"/>
                  <a:gd name="T10" fmla="*/ 27 w 27"/>
                  <a:gd name="T11" fmla="*/ 3 h 7"/>
                  <a:gd name="T12" fmla="*/ 24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24" y="0"/>
                    </a:moveTo>
                    <a:cubicBezTo>
                      <a:pt x="4" y="0"/>
                      <a:pt x="4" y="0"/>
                      <a:pt x="4" y="0"/>
                    </a:cubicBezTo>
                    <a:cubicBezTo>
                      <a:pt x="2" y="0"/>
                      <a:pt x="0" y="1"/>
                      <a:pt x="0" y="3"/>
                    </a:cubicBezTo>
                    <a:cubicBezTo>
                      <a:pt x="0" y="5"/>
                      <a:pt x="2" y="7"/>
                      <a:pt x="4" y="7"/>
                    </a:cubicBezTo>
                    <a:cubicBezTo>
                      <a:pt x="24" y="7"/>
                      <a:pt x="24" y="7"/>
                      <a:pt x="24" y="7"/>
                    </a:cubicBezTo>
                    <a:cubicBezTo>
                      <a:pt x="26" y="7"/>
                      <a:pt x="27" y="5"/>
                      <a:pt x="27" y="3"/>
                    </a:cubicBezTo>
                    <a:cubicBezTo>
                      <a:pt x="27" y="1"/>
                      <a:pt x="26" y="0"/>
                      <a:pt x="24"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69"/>
              <p:cNvSpPr>
                <a:spLocks/>
              </p:cNvSpPr>
              <p:nvPr/>
            </p:nvSpPr>
            <p:spPr bwMode="auto">
              <a:xfrm>
                <a:off x="8693154" y="2605272"/>
                <a:ext cx="96838" cy="71438"/>
              </a:xfrm>
              <a:custGeom>
                <a:avLst/>
                <a:gdLst>
                  <a:gd name="T0" fmla="*/ 20 w 26"/>
                  <a:gd name="T1" fmla="*/ 1 h 19"/>
                  <a:gd name="T2" fmla="*/ 2 w 26"/>
                  <a:gd name="T3" fmla="*/ 11 h 19"/>
                  <a:gd name="T4" fmla="*/ 1 w 26"/>
                  <a:gd name="T5" fmla="*/ 16 h 19"/>
                  <a:gd name="T6" fmla="*/ 6 w 26"/>
                  <a:gd name="T7" fmla="*/ 18 h 19"/>
                  <a:gd name="T8" fmla="*/ 23 w 26"/>
                  <a:gd name="T9" fmla="*/ 8 h 19"/>
                  <a:gd name="T10" fmla="*/ 25 w 26"/>
                  <a:gd name="T11" fmla="*/ 3 h 19"/>
                  <a:gd name="T12" fmla="*/ 20 w 26"/>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26" h="19">
                    <a:moveTo>
                      <a:pt x="20" y="1"/>
                    </a:moveTo>
                    <a:cubicBezTo>
                      <a:pt x="2" y="11"/>
                      <a:pt x="2" y="11"/>
                      <a:pt x="2" y="11"/>
                    </a:cubicBezTo>
                    <a:cubicBezTo>
                      <a:pt x="1" y="12"/>
                      <a:pt x="0" y="15"/>
                      <a:pt x="1" y="16"/>
                    </a:cubicBezTo>
                    <a:cubicBezTo>
                      <a:pt x="2" y="18"/>
                      <a:pt x="4" y="19"/>
                      <a:pt x="6" y="18"/>
                    </a:cubicBezTo>
                    <a:cubicBezTo>
                      <a:pt x="23" y="8"/>
                      <a:pt x="23" y="8"/>
                      <a:pt x="23" y="8"/>
                    </a:cubicBezTo>
                    <a:cubicBezTo>
                      <a:pt x="25" y="7"/>
                      <a:pt x="26" y="4"/>
                      <a:pt x="25" y="3"/>
                    </a:cubicBezTo>
                    <a:cubicBezTo>
                      <a:pt x="24" y="1"/>
                      <a:pt x="22" y="0"/>
                      <a:pt x="20" y="1"/>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70"/>
              <p:cNvSpPr>
                <a:spLocks/>
              </p:cNvSpPr>
              <p:nvPr/>
            </p:nvSpPr>
            <p:spPr bwMode="auto">
              <a:xfrm>
                <a:off x="8605841" y="2492559"/>
                <a:ext cx="68263" cy="93663"/>
              </a:xfrm>
              <a:custGeom>
                <a:avLst/>
                <a:gdLst>
                  <a:gd name="T0" fmla="*/ 11 w 18"/>
                  <a:gd name="T1" fmla="*/ 2 h 25"/>
                  <a:gd name="T2" fmla="*/ 1 w 18"/>
                  <a:gd name="T3" fmla="*/ 20 h 25"/>
                  <a:gd name="T4" fmla="*/ 2 w 18"/>
                  <a:gd name="T5" fmla="*/ 24 h 25"/>
                  <a:gd name="T6" fmla="*/ 7 w 18"/>
                  <a:gd name="T7" fmla="*/ 23 h 25"/>
                  <a:gd name="T8" fmla="*/ 17 w 18"/>
                  <a:gd name="T9" fmla="*/ 6 h 25"/>
                  <a:gd name="T10" fmla="*/ 16 w 18"/>
                  <a:gd name="T11" fmla="*/ 1 h 25"/>
                  <a:gd name="T12" fmla="*/ 11 w 18"/>
                  <a:gd name="T13" fmla="*/ 2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1" y="2"/>
                    </a:moveTo>
                    <a:cubicBezTo>
                      <a:pt x="1" y="20"/>
                      <a:pt x="1" y="20"/>
                      <a:pt x="1" y="20"/>
                    </a:cubicBezTo>
                    <a:cubicBezTo>
                      <a:pt x="0" y="21"/>
                      <a:pt x="0" y="23"/>
                      <a:pt x="2" y="24"/>
                    </a:cubicBezTo>
                    <a:cubicBezTo>
                      <a:pt x="4" y="25"/>
                      <a:pt x="6" y="25"/>
                      <a:pt x="7" y="23"/>
                    </a:cubicBezTo>
                    <a:cubicBezTo>
                      <a:pt x="17" y="6"/>
                      <a:pt x="17" y="6"/>
                      <a:pt x="17" y="6"/>
                    </a:cubicBezTo>
                    <a:cubicBezTo>
                      <a:pt x="18" y="4"/>
                      <a:pt x="17" y="2"/>
                      <a:pt x="16" y="1"/>
                    </a:cubicBezTo>
                    <a:cubicBezTo>
                      <a:pt x="14" y="0"/>
                      <a:pt x="12" y="0"/>
                      <a:pt x="11"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71"/>
              <p:cNvSpPr>
                <a:spLocks/>
              </p:cNvSpPr>
              <p:nvPr/>
            </p:nvSpPr>
            <p:spPr bwMode="auto">
              <a:xfrm>
                <a:off x="8380416" y="2590985"/>
                <a:ext cx="136525" cy="277813"/>
              </a:xfrm>
              <a:custGeom>
                <a:avLst/>
                <a:gdLst>
                  <a:gd name="T0" fmla="*/ 28 w 36"/>
                  <a:gd name="T1" fmla="*/ 3 h 74"/>
                  <a:gd name="T2" fmla="*/ 28 w 36"/>
                  <a:gd name="T3" fmla="*/ 49 h 74"/>
                  <a:gd name="T4" fmla="*/ 2 w 36"/>
                  <a:gd name="T5" fmla="*/ 67 h 74"/>
                  <a:gd name="T6" fmla="*/ 1 w 36"/>
                  <a:gd name="T7" fmla="*/ 72 h 74"/>
                  <a:gd name="T8" fmla="*/ 6 w 36"/>
                  <a:gd name="T9" fmla="*/ 73 h 74"/>
                  <a:gd name="T10" fmla="*/ 34 w 36"/>
                  <a:gd name="T11" fmla="*/ 53 h 74"/>
                  <a:gd name="T12" fmla="*/ 36 w 36"/>
                  <a:gd name="T13" fmla="*/ 50 h 74"/>
                  <a:gd name="T14" fmla="*/ 36 w 36"/>
                  <a:gd name="T15" fmla="*/ 3 h 74"/>
                  <a:gd name="T16" fmla="*/ 32 w 36"/>
                  <a:gd name="T17" fmla="*/ 0 h 74"/>
                  <a:gd name="T18" fmla="*/ 28 w 36"/>
                  <a:gd name="T19"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74">
                    <a:moveTo>
                      <a:pt x="28" y="3"/>
                    </a:moveTo>
                    <a:cubicBezTo>
                      <a:pt x="28" y="49"/>
                      <a:pt x="28" y="49"/>
                      <a:pt x="28" y="49"/>
                    </a:cubicBezTo>
                    <a:cubicBezTo>
                      <a:pt x="2" y="67"/>
                      <a:pt x="2" y="67"/>
                      <a:pt x="2" y="67"/>
                    </a:cubicBezTo>
                    <a:cubicBezTo>
                      <a:pt x="0" y="68"/>
                      <a:pt x="0" y="70"/>
                      <a:pt x="1" y="72"/>
                    </a:cubicBezTo>
                    <a:cubicBezTo>
                      <a:pt x="2" y="74"/>
                      <a:pt x="5" y="74"/>
                      <a:pt x="6" y="73"/>
                    </a:cubicBezTo>
                    <a:cubicBezTo>
                      <a:pt x="34" y="53"/>
                      <a:pt x="34" y="53"/>
                      <a:pt x="34" y="53"/>
                    </a:cubicBezTo>
                    <a:cubicBezTo>
                      <a:pt x="35" y="53"/>
                      <a:pt x="36" y="52"/>
                      <a:pt x="36" y="50"/>
                    </a:cubicBezTo>
                    <a:cubicBezTo>
                      <a:pt x="36" y="3"/>
                      <a:pt x="36" y="3"/>
                      <a:pt x="36" y="3"/>
                    </a:cubicBezTo>
                    <a:cubicBezTo>
                      <a:pt x="36" y="1"/>
                      <a:pt x="34" y="0"/>
                      <a:pt x="32" y="0"/>
                    </a:cubicBezTo>
                    <a:cubicBezTo>
                      <a:pt x="30" y="0"/>
                      <a:pt x="28" y="1"/>
                      <a:pt x="28" y="3"/>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Oval 72"/>
              <p:cNvSpPr>
                <a:spLocks noChangeArrowheads="1"/>
              </p:cNvSpPr>
              <p:nvPr/>
            </p:nvSpPr>
            <p:spPr bwMode="auto">
              <a:xfrm>
                <a:off x="8478841" y="2759260"/>
                <a:ext cx="44450" cy="42863"/>
              </a:xfrm>
              <a:prstGeom prst="ellipse">
                <a:avLst/>
              </a:pr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4" name="Freeform 98"/>
            <p:cNvSpPr>
              <a:spLocks/>
            </p:cNvSpPr>
            <p:nvPr/>
          </p:nvSpPr>
          <p:spPr bwMode="auto">
            <a:xfrm>
              <a:off x="10599741" y="4615048"/>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2"/>
                    <a:pt x="15" y="0"/>
                    <a:pt x="13"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99"/>
            <p:cNvSpPr>
              <a:spLocks/>
            </p:cNvSpPr>
            <p:nvPr/>
          </p:nvSpPr>
          <p:spPr bwMode="auto">
            <a:xfrm>
              <a:off x="10434641" y="4615048"/>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2" y="8"/>
                    <a:pt x="33" y="6"/>
                    <a:pt x="33" y="4"/>
                  </a:cubicBezTo>
                  <a:cubicBezTo>
                    <a:pt x="33" y="2"/>
                    <a:pt x="32" y="0"/>
                    <a:pt x="29"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00"/>
            <p:cNvSpPr>
              <a:spLocks/>
            </p:cNvSpPr>
            <p:nvPr/>
          </p:nvSpPr>
          <p:spPr bwMode="auto">
            <a:xfrm>
              <a:off x="10588629" y="4519798"/>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2" y="0"/>
                    <a:pt x="0" y="1"/>
                    <a:pt x="0" y="4"/>
                  </a:cubicBezTo>
                  <a:cubicBezTo>
                    <a:pt x="0" y="6"/>
                    <a:pt x="2" y="8"/>
                    <a:pt x="4" y="8"/>
                  </a:cubicBezTo>
                  <a:cubicBezTo>
                    <a:pt x="13" y="8"/>
                    <a:pt x="13" y="8"/>
                    <a:pt x="13" y="8"/>
                  </a:cubicBezTo>
                  <a:cubicBezTo>
                    <a:pt x="16" y="8"/>
                    <a:pt x="17" y="6"/>
                    <a:pt x="17" y="4"/>
                  </a:cubicBezTo>
                  <a:cubicBezTo>
                    <a:pt x="17" y="1"/>
                    <a:pt x="16"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01"/>
            <p:cNvSpPr>
              <a:spLocks/>
            </p:cNvSpPr>
            <p:nvPr/>
          </p:nvSpPr>
          <p:spPr bwMode="auto">
            <a:xfrm>
              <a:off x="10693404" y="4519798"/>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1"/>
                    <a:pt x="0" y="4"/>
                  </a:cubicBezTo>
                  <a:cubicBezTo>
                    <a:pt x="0" y="6"/>
                    <a:pt x="2" y="8"/>
                    <a:pt x="4" y="8"/>
                  </a:cubicBezTo>
                  <a:cubicBezTo>
                    <a:pt x="29" y="8"/>
                    <a:pt x="29" y="8"/>
                    <a:pt x="29" y="8"/>
                  </a:cubicBezTo>
                  <a:cubicBezTo>
                    <a:pt x="31" y="8"/>
                    <a:pt x="33" y="6"/>
                    <a:pt x="33" y="4"/>
                  </a:cubicBezTo>
                  <a:cubicBezTo>
                    <a:pt x="33" y="1"/>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02"/>
            <p:cNvSpPr>
              <a:spLocks/>
            </p:cNvSpPr>
            <p:nvPr/>
          </p:nvSpPr>
          <p:spPr bwMode="auto">
            <a:xfrm>
              <a:off x="8613779" y="3406960"/>
              <a:ext cx="63500" cy="30163"/>
            </a:xfrm>
            <a:custGeom>
              <a:avLst/>
              <a:gdLst>
                <a:gd name="T0" fmla="*/ 4 w 17"/>
                <a:gd name="T1" fmla="*/ 8 h 8"/>
                <a:gd name="T2" fmla="*/ 13 w 17"/>
                <a:gd name="T3" fmla="*/ 8 h 8"/>
                <a:gd name="T4" fmla="*/ 17 w 17"/>
                <a:gd name="T5" fmla="*/ 4 h 8"/>
                <a:gd name="T6" fmla="*/ 13 w 17"/>
                <a:gd name="T7" fmla="*/ 0 h 8"/>
                <a:gd name="T8" fmla="*/ 4 w 17"/>
                <a:gd name="T9" fmla="*/ 0 h 8"/>
                <a:gd name="T10" fmla="*/ 0 w 17"/>
                <a:gd name="T11" fmla="*/ 4 h 8"/>
                <a:gd name="T12" fmla="*/ 4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4" y="8"/>
                  </a:moveTo>
                  <a:cubicBezTo>
                    <a:pt x="13" y="8"/>
                    <a:pt x="13" y="8"/>
                    <a:pt x="13" y="8"/>
                  </a:cubicBezTo>
                  <a:cubicBezTo>
                    <a:pt x="15" y="8"/>
                    <a:pt x="17" y="6"/>
                    <a:pt x="17" y="4"/>
                  </a:cubicBezTo>
                  <a:cubicBezTo>
                    <a:pt x="17" y="2"/>
                    <a:pt x="15" y="0"/>
                    <a:pt x="13"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03"/>
            <p:cNvSpPr>
              <a:spLocks/>
            </p:cNvSpPr>
            <p:nvPr/>
          </p:nvSpPr>
          <p:spPr bwMode="auto">
            <a:xfrm>
              <a:off x="8451854" y="3406960"/>
              <a:ext cx="123825" cy="30163"/>
            </a:xfrm>
            <a:custGeom>
              <a:avLst/>
              <a:gdLst>
                <a:gd name="T0" fmla="*/ 4 w 33"/>
                <a:gd name="T1" fmla="*/ 8 h 8"/>
                <a:gd name="T2" fmla="*/ 29 w 33"/>
                <a:gd name="T3" fmla="*/ 8 h 8"/>
                <a:gd name="T4" fmla="*/ 33 w 33"/>
                <a:gd name="T5" fmla="*/ 4 h 8"/>
                <a:gd name="T6" fmla="*/ 29 w 33"/>
                <a:gd name="T7" fmla="*/ 0 h 8"/>
                <a:gd name="T8" fmla="*/ 4 w 33"/>
                <a:gd name="T9" fmla="*/ 0 h 8"/>
                <a:gd name="T10" fmla="*/ 0 w 33"/>
                <a:gd name="T11" fmla="*/ 4 h 8"/>
                <a:gd name="T12" fmla="*/ 4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4" y="8"/>
                  </a:moveTo>
                  <a:cubicBezTo>
                    <a:pt x="29" y="8"/>
                    <a:pt x="29" y="8"/>
                    <a:pt x="29" y="8"/>
                  </a:cubicBezTo>
                  <a:cubicBezTo>
                    <a:pt x="31" y="8"/>
                    <a:pt x="33" y="6"/>
                    <a:pt x="33" y="4"/>
                  </a:cubicBezTo>
                  <a:cubicBezTo>
                    <a:pt x="33" y="2"/>
                    <a:pt x="31" y="0"/>
                    <a:pt x="29" y="0"/>
                  </a:cubicBezTo>
                  <a:cubicBezTo>
                    <a:pt x="4" y="0"/>
                    <a:pt x="4" y="0"/>
                    <a:pt x="4" y="0"/>
                  </a:cubicBezTo>
                  <a:cubicBezTo>
                    <a:pt x="1" y="0"/>
                    <a:pt x="0" y="2"/>
                    <a:pt x="0" y="4"/>
                  </a:cubicBezTo>
                  <a:cubicBezTo>
                    <a:pt x="0" y="6"/>
                    <a:pt x="1"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04"/>
            <p:cNvSpPr>
              <a:spLocks/>
            </p:cNvSpPr>
            <p:nvPr/>
          </p:nvSpPr>
          <p:spPr bwMode="auto">
            <a:xfrm>
              <a:off x="8605841" y="3313297"/>
              <a:ext cx="63500" cy="30163"/>
            </a:xfrm>
            <a:custGeom>
              <a:avLst/>
              <a:gdLst>
                <a:gd name="T0" fmla="*/ 13 w 17"/>
                <a:gd name="T1" fmla="*/ 0 h 8"/>
                <a:gd name="T2" fmla="*/ 4 w 17"/>
                <a:gd name="T3" fmla="*/ 0 h 8"/>
                <a:gd name="T4" fmla="*/ 0 w 17"/>
                <a:gd name="T5" fmla="*/ 4 h 8"/>
                <a:gd name="T6" fmla="*/ 4 w 17"/>
                <a:gd name="T7" fmla="*/ 8 h 8"/>
                <a:gd name="T8" fmla="*/ 13 w 17"/>
                <a:gd name="T9" fmla="*/ 8 h 8"/>
                <a:gd name="T10" fmla="*/ 17 w 17"/>
                <a:gd name="T11" fmla="*/ 4 h 8"/>
                <a:gd name="T12" fmla="*/ 13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0"/>
                  </a:moveTo>
                  <a:cubicBezTo>
                    <a:pt x="4" y="0"/>
                    <a:pt x="4" y="0"/>
                    <a:pt x="4" y="0"/>
                  </a:cubicBezTo>
                  <a:cubicBezTo>
                    <a:pt x="1" y="0"/>
                    <a:pt x="0" y="1"/>
                    <a:pt x="0" y="4"/>
                  </a:cubicBezTo>
                  <a:cubicBezTo>
                    <a:pt x="0" y="6"/>
                    <a:pt x="1" y="8"/>
                    <a:pt x="4" y="8"/>
                  </a:cubicBezTo>
                  <a:cubicBezTo>
                    <a:pt x="13" y="8"/>
                    <a:pt x="13" y="8"/>
                    <a:pt x="13" y="8"/>
                  </a:cubicBezTo>
                  <a:cubicBezTo>
                    <a:pt x="15" y="8"/>
                    <a:pt x="17" y="6"/>
                    <a:pt x="17" y="4"/>
                  </a:cubicBezTo>
                  <a:cubicBezTo>
                    <a:pt x="17" y="1"/>
                    <a:pt x="15" y="0"/>
                    <a:pt x="13"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05"/>
            <p:cNvSpPr>
              <a:spLocks/>
            </p:cNvSpPr>
            <p:nvPr/>
          </p:nvSpPr>
          <p:spPr bwMode="auto">
            <a:xfrm>
              <a:off x="8707441" y="3313297"/>
              <a:ext cx="123825" cy="30163"/>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1"/>
                    <a:pt x="0" y="4"/>
                  </a:cubicBezTo>
                  <a:cubicBezTo>
                    <a:pt x="0" y="6"/>
                    <a:pt x="2" y="8"/>
                    <a:pt x="4" y="8"/>
                  </a:cubicBezTo>
                  <a:cubicBezTo>
                    <a:pt x="29" y="8"/>
                    <a:pt x="29" y="8"/>
                    <a:pt x="29" y="8"/>
                  </a:cubicBezTo>
                  <a:cubicBezTo>
                    <a:pt x="31" y="8"/>
                    <a:pt x="33" y="6"/>
                    <a:pt x="33" y="4"/>
                  </a:cubicBezTo>
                  <a:cubicBezTo>
                    <a:pt x="33" y="1"/>
                    <a:pt x="31" y="0"/>
                    <a:pt x="29" y="0"/>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122"/>
            <p:cNvSpPr>
              <a:spLocks noChangeArrowheads="1"/>
            </p:cNvSpPr>
            <p:nvPr/>
          </p:nvSpPr>
          <p:spPr bwMode="auto">
            <a:xfrm>
              <a:off x="7727953" y="3418072"/>
              <a:ext cx="3543301" cy="1639888"/>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23"/>
            <p:cNvSpPr>
              <a:spLocks noEditPoints="1"/>
            </p:cNvSpPr>
            <p:nvPr/>
          </p:nvSpPr>
          <p:spPr bwMode="auto">
            <a:xfrm>
              <a:off x="7840666" y="3530785"/>
              <a:ext cx="3317875" cy="1414463"/>
            </a:xfrm>
            <a:custGeom>
              <a:avLst/>
              <a:gdLst>
                <a:gd name="T0" fmla="*/ 876 w 884"/>
                <a:gd name="T1" fmla="*/ 12 h 376"/>
                <a:gd name="T2" fmla="*/ 880 w 884"/>
                <a:gd name="T3" fmla="*/ 24 h 376"/>
                <a:gd name="T4" fmla="*/ 884 w 884"/>
                <a:gd name="T5" fmla="*/ 76 h 376"/>
                <a:gd name="T6" fmla="*/ 880 w 884"/>
                <a:gd name="T7" fmla="*/ 80 h 376"/>
                <a:gd name="T8" fmla="*/ 876 w 884"/>
                <a:gd name="T9" fmla="*/ 92 h 376"/>
                <a:gd name="T10" fmla="*/ 884 w 884"/>
                <a:gd name="T11" fmla="*/ 124 h 376"/>
                <a:gd name="T12" fmla="*/ 884 w 884"/>
                <a:gd name="T13" fmla="*/ 140 h 376"/>
                <a:gd name="T14" fmla="*/ 876 w 884"/>
                <a:gd name="T15" fmla="*/ 172 h 376"/>
                <a:gd name="T16" fmla="*/ 880 w 884"/>
                <a:gd name="T17" fmla="*/ 184 h 376"/>
                <a:gd name="T18" fmla="*/ 884 w 884"/>
                <a:gd name="T19" fmla="*/ 236 h 376"/>
                <a:gd name="T20" fmla="*/ 880 w 884"/>
                <a:gd name="T21" fmla="*/ 240 h 376"/>
                <a:gd name="T22" fmla="*/ 876 w 884"/>
                <a:gd name="T23" fmla="*/ 252 h 376"/>
                <a:gd name="T24" fmla="*/ 884 w 884"/>
                <a:gd name="T25" fmla="*/ 284 h 376"/>
                <a:gd name="T26" fmla="*/ 884 w 884"/>
                <a:gd name="T27" fmla="*/ 300 h 376"/>
                <a:gd name="T28" fmla="*/ 876 w 884"/>
                <a:gd name="T29" fmla="*/ 316 h 376"/>
                <a:gd name="T30" fmla="*/ 867 w 884"/>
                <a:gd name="T31" fmla="*/ 363 h 376"/>
                <a:gd name="T32" fmla="*/ 862 w 884"/>
                <a:gd name="T33" fmla="*/ 362 h 376"/>
                <a:gd name="T34" fmla="*/ 850 w 884"/>
                <a:gd name="T35" fmla="*/ 365 h 376"/>
                <a:gd name="T36" fmla="*/ 820 w 884"/>
                <a:gd name="T37" fmla="*/ 376 h 376"/>
                <a:gd name="T38" fmla="*/ 804 w 884"/>
                <a:gd name="T39" fmla="*/ 376 h 376"/>
                <a:gd name="T40" fmla="*/ 772 w 884"/>
                <a:gd name="T41" fmla="*/ 368 h 376"/>
                <a:gd name="T42" fmla="*/ 760 w 884"/>
                <a:gd name="T43" fmla="*/ 372 h 376"/>
                <a:gd name="T44" fmla="*/ 708 w 884"/>
                <a:gd name="T45" fmla="*/ 376 h 376"/>
                <a:gd name="T46" fmla="*/ 704 w 884"/>
                <a:gd name="T47" fmla="*/ 372 h 376"/>
                <a:gd name="T48" fmla="*/ 692 w 884"/>
                <a:gd name="T49" fmla="*/ 368 h 376"/>
                <a:gd name="T50" fmla="*/ 660 w 884"/>
                <a:gd name="T51" fmla="*/ 376 h 376"/>
                <a:gd name="T52" fmla="*/ 644 w 884"/>
                <a:gd name="T53" fmla="*/ 376 h 376"/>
                <a:gd name="T54" fmla="*/ 612 w 884"/>
                <a:gd name="T55" fmla="*/ 368 h 376"/>
                <a:gd name="T56" fmla="*/ 600 w 884"/>
                <a:gd name="T57" fmla="*/ 372 h 376"/>
                <a:gd name="T58" fmla="*/ 548 w 884"/>
                <a:gd name="T59" fmla="*/ 376 h 376"/>
                <a:gd name="T60" fmla="*/ 544 w 884"/>
                <a:gd name="T61" fmla="*/ 372 h 376"/>
                <a:gd name="T62" fmla="*/ 532 w 884"/>
                <a:gd name="T63" fmla="*/ 368 h 376"/>
                <a:gd name="T64" fmla="*/ 500 w 884"/>
                <a:gd name="T65" fmla="*/ 376 h 376"/>
                <a:gd name="T66" fmla="*/ 484 w 884"/>
                <a:gd name="T67" fmla="*/ 376 h 376"/>
                <a:gd name="T68" fmla="*/ 452 w 884"/>
                <a:gd name="T69" fmla="*/ 368 h 376"/>
                <a:gd name="T70" fmla="*/ 440 w 884"/>
                <a:gd name="T71" fmla="*/ 372 h 376"/>
                <a:gd name="T72" fmla="*/ 388 w 884"/>
                <a:gd name="T73" fmla="*/ 376 h 376"/>
                <a:gd name="T74" fmla="*/ 384 w 884"/>
                <a:gd name="T75" fmla="*/ 372 h 376"/>
                <a:gd name="T76" fmla="*/ 372 w 884"/>
                <a:gd name="T77" fmla="*/ 368 h 376"/>
                <a:gd name="T78" fmla="*/ 340 w 884"/>
                <a:gd name="T79" fmla="*/ 376 h 376"/>
                <a:gd name="T80" fmla="*/ 324 w 884"/>
                <a:gd name="T81" fmla="*/ 376 h 376"/>
                <a:gd name="T82" fmla="*/ 292 w 884"/>
                <a:gd name="T83" fmla="*/ 368 h 376"/>
                <a:gd name="T84" fmla="*/ 280 w 884"/>
                <a:gd name="T85" fmla="*/ 372 h 376"/>
                <a:gd name="T86" fmla="*/ 228 w 884"/>
                <a:gd name="T87" fmla="*/ 376 h 376"/>
                <a:gd name="T88" fmla="*/ 224 w 884"/>
                <a:gd name="T89" fmla="*/ 372 h 376"/>
                <a:gd name="T90" fmla="*/ 212 w 884"/>
                <a:gd name="T91" fmla="*/ 368 h 376"/>
                <a:gd name="T92" fmla="*/ 180 w 884"/>
                <a:gd name="T93" fmla="*/ 376 h 376"/>
                <a:gd name="T94" fmla="*/ 164 w 884"/>
                <a:gd name="T95" fmla="*/ 376 h 376"/>
                <a:gd name="T96" fmla="*/ 132 w 884"/>
                <a:gd name="T97" fmla="*/ 368 h 376"/>
                <a:gd name="T98" fmla="*/ 120 w 884"/>
                <a:gd name="T99" fmla="*/ 372 h 376"/>
                <a:gd name="T100" fmla="*/ 68 w 884"/>
                <a:gd name="T101" fmla="*/ 376 h 376"/>
                <a:gd name="T102" fmla="*/ 64 w 884"/>
                <a:gd name="T103" fmla="*/ 372 h 376"/>
                <a:gd name="T104" fmla="*/ 52 w 884"/>
                <a:gd name="T105" fmla="*/ 368 h 376"/>
                <a:gd name="T106" fmla="*/ 20 w 884"/>
                <a:gd name="T107" fmla="*/ 376 h 376"/>
                <a:gd name="T108" fmla="*/ 4 w 884"/>
                <a:gd name="T109"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4" h="376">
                  <a:moveTo>
                    <a:pt x="884" y="12"/>
                  </a:moveTo>
                  <a:cubicBezTo>
                    <a:pt x="884" y="4"/>
                    <a:pt x="884" y="4"/>
                    <a:pt x="884" y="4"/>
                  </a:cubicBezTo>
                  <a:cubicBezTo>
                    <a:pt x="884" y="2"/>
                    <a:pt x="883" y="0"/>
                    <a:pt x="880" y="0"/>
                  </a:cubicBezTo>
                  <a:cubicBezTo>
                    <a:pt x="878" y="0"/>
                    <a:pt x="876" y="2"/>
                    <a:pt x="876" y="4"/>
                  </a:cubicBezTo>
                  <a:cubicBezTo>
                    <a:pt x="876" y="12"/>
                    <a:pt x="876" y="12"/>
                    <a:pt x="876" y="12"/>
                  </a:cubicBezTo>
                  <a:cubicBezTo>
                    <a:pt x="876" y="14"/>
                    <a:pt x="878" y="16"/>
                    <a:pt x="880" y="16"/>
                  </a:cubicBezTo>
                  <a:cubicBezTo>
                    <a:pt x="883" y="16"/>
                    <a:pt x="884" y="14"/>
                    <a:pt x="884" y="12"/>
                  </a:cubicBezTo>
                  <a:close/>
                  <a:moveTo>
                    <a:pt x="884" y="44"/>
                  </a:moveTo>
                  <a:cubicBezTo>
                    <a:pt x="884" y="28"/>
                    <a:pt x="884" y="28"/>
                    <a:pt x="884" y="28"/>
                  </a:cubicBezTo>
                  <a:cubicBezTo>
                    <a:pt x="884" y="26"/>
                    <a:pt x="883" y="24"/>
                    <a:pt x="880" y="24"/>
                  </a:cubicBezTo>
                  <a:cubicBezTo>
                    <a:pt x="878" y="24"/>
                    <a:pt x="876" y="26"/>
                    <a:pt x="876" y="28"/>
                  </a:cubicBezTo>
                  <a:cubicBezTo>
                    <a:pt x="876" y="44"/>
                    <a:pt x="876" y="44"/>
                    <a:pt x="876" y="44"/>
                  </a:cubicBezTo>
                  <a:cubicBezTo>
                    <a:pt x="876" y="46"/>
                    <a:pt x="878" y="48"/>
                    <a:pt x="880" y="48"/>
                  </a:cubicBezTo>
                  <a:cubicBezTo>
                    <a:pt x="883" y="48"/>
                    <a:pt x="884" y="46"/>
                    <a:pt x="884" y="44"/>
                  </a:cubicBezTo>
                  <a:close/>
                  <a:moveTo>
                    <a:pt x="884" y="76"/>
                  </a:moveTo>
                  <a:cubicBezTo>
                    <a:pt x="884" y="60"/>
                    <a:pt x="884" y="60"/>
                    <a:pt x="884" y="60"/>
                  </a:cubicBezTo>
                  <a:cubicBezTo>
                    <a:pt x="884" y="58"/>
                    <a:pt x="883" y="56"/>
                    <a:pt x="880" y="56"/>
                  </a:cubicBezTo>
                  <a:cubicBezTo>
                    <a:pt x="878" y="56"/>
                    <a:pt x="876" y="58"/>
                    <a:pt x="876" y="60"/>
                  </a:cubicBezTo>
                  <a:cubicBezTo>
                    <a:pt x="876" y="76"/>
                    <a:pt x="876" y="76"/>
                    <a:pt x="876" y="76"/>
                  </a:cubicBezTo>
                  <a:cubicBezTo>
                    <a:pt x="876" y="78"/>
                    <a:pt x="878" y="80"/>
                    <a:pt x="880" y="80"/>
                  </a:cubicBezTo>
                  <a:cubicBezTo>
                    <a:pt x="883" y="80"/>
                    <a:pt x="884" y="78"/>
                    <a:pt x="884" y="76"/>
                  </a:cubicBezTo>
                  <a:close/>
                  <a:moveTo>
                    <a:pt x="884" y="108"/>
                  </a:moveTo>
                  <a:cubicBezTo>
                    <a:pt x="884" y="92"/>
                    <a:pt x="884" y="92"/>
                    <a:pt x="884" y="92"/>
                  </a:cubicBezTo>
                  <a:cubicBezTo>
                    <a:pt x="884" y="90"/>
                    <a:pt x="883" y="88"/>
                    <a:pt x="880" y="88"/>
                  </a:cubicBezTo>
                  <a:cubicBezTo>
                    <a:pt x="878" y="88"/>
                    <a:pt x="876" y="90"/>
                    <a:pt x="876" y="92"/>
                  </a:cubicBezTo>
                  <a:cubicBezTo>
                    <a:pt x="876" y="108"/>
                    <a:pt x="876" y="108"/>
                    <a:pt x="876" y="108"/>
                  </a:cubicBezTo>
                  <a:cubicBezTo>
                    <a:pt x="876" y="110"/>
                    <a:pt x="878" y="112"/>
                    <a:pt x="880" y="112"/>
                  </a:cubicBezTo>
                  <a:cubicBezTo>
                    <a:pt x="883" y="112"/>
                    <a:pt x="884" y="110"/>
                    <a:pt x="884" y="108"/>
                  </a:cubicBezTo>
                  <a:close/>
                  <a:moveTo>
                    <a:pt x="884" y="140"/>
                  </a:moveTo>
                  <a:cubicBezTo>
                    <a:pt x="884" y="124"/>
                    <a:pt x="884" y="124"/>
                    <a:pt x="884" y="124"/>
                  </a:cubicBezTo>
                  <a:cubicBezTo>
                    <a:pt x="884" y="122"/>
                    <a:pt x="883" y="120"/>
                    <a:pt x="880" y="120"/>
                  </a:cubicBezTo>
                  <a:cubicBezTo>
                    <a:pt x="878" y="120"/>
                    <a:pt x="876" y="122"/>
                    <a:pt x="876" y="124"/>
                  </a:cubicBezTo>
                  <a:cubicBezTo>
                    <a:pt x="876" y="140"/>
                    <a:pt x="876" y="140"/>
                    <a:pt x="876" y="140"/>
                  </a:cubicBezTo>
                  <a:cubicBezTo>
                    <a:pt x="876" y="142"/>
                    <a:pt x="878" y="144"/>
                    <a:pt x="880" y="144"/>
                  </a:cubicBezTo>
                  <a:cubicBezTo>
                    <a:pt x="883" y="144"/>
                    <a:pt x="884" y="142"/>
                    <a:pt x="884" y="140"/>
                  </a:cubicBezTo>
                  <a:close/>
                  <a:moveTo>
                    <a:pt x="884" y="172"/>
                  </a:moveTo>
                  <a:cubicBezTo>
                    <a:pt x="884" y="156"/>
                    <a:pt x="884" y="156"/>
                    <a:pt x="884" y="156"/>
                  </a:cubicBezTo>
                  <a:cubicBezTo>
                    <a:pt x="884" y="154"/>
                    <a:pt x="883" y="152"/>
                    <a:pt x="880" y="152"/>
                  </a:cubicBezTo>
                  <a:cubicBezTo>
                    <a:pt x="878" y="152"/>
                    <a:pt x="876" y="154"/>
                    <a:pt x="876" y="156"/>
                  </a:cubicBezTo>
                  <a:cubicBezTo>
                    <a:pt x="876" y="172"/>
                    <a:pt x="876" y="172"/>
                    <a:pt x="876" y="172"/>
                  </a:cubicBezTo>
                  <a:cubicBezTo>
                    <a:pt x="876" y="174"/>
                    <a:pt x="878" y="176"/>
                    <a:pt x="880" y="176"/>
                  </a:cubicBezTo>
                  <a:cubicBezTo>
                    <a:pt x="883" y="176"/>
                    <a:pt x="884" y="174"/>
                    <a:pt x="884" y="172"/>
                  </a:cubicBezTo>
                  <a:close/>
                  <a:moveTo>
                    <a:pt x="884" y="204"/>
                  </a:moveTo>
                  <a:cubicBezTo>
                    <a:pt x="884" y="188"/>
                    <a:pt x="884" y="188"/>
                    <a:pt x="884" y="188"/>
                  </a:cubicBezTo>
                  <a:cubicBezTo>
                    <a:pt x="884" y="186"/>
                    <a:pt x="883" y="184"/>
                    <a:pt x="880" y="184"/>
                  </a:cubicBezTo>
                  <a:cubicBezTo>
                    <a:pt x="878" y="184"/>
                    <a:pt x="876" y="186"/>
                    <a:pt x="876" y="188"/>
                  </a:cubicBezTo>
                  <a:cubicBezTo>
                    <a:pt x="876" y="204"/>
                    <a:pt x="876" y="204"/>
                    <a:pt x="876" y="204"/>
                  </a:cubicBezTo>
                  <a:cubicBezTo>
                    <a:pt x="876" y="206"/>
                    <a:pt x="878" y="208"/>
                    <a:pt x="880" y="208"/>
                  </a:cubicBezTo>
                  <a:cubicBezTo>
                    <a:pt x="883" y="208"/>
                    <a:pt x="884" y="206"/>
                    <a:pt x="884" y="204"/>
                  </a:cubicBezTo>
                  <a:close/>
                  <a:moveTo>
                    <a:pt x="884" y="236"/>
                  </a:moveTo>
                  <a:cubicBezTo>
                    <a:pt x="884" y="220"/>
                    <a:pt x="884" y="220"/>
                    <a:pt x="884" y="220"/>
                  </a:cubicBezTo>
                  <a:cubicBezTo>
                    <a:pt x="884" y="218"/>
                    <a:pt x="883" y="216"/>
                    <a:pt x="880" y="216"/>
                  </a:cubicBezTo>
                  <a:cubicBezTo>
                    <a:pt x="878" y="216"/>
                    <a:pt x="876" y="218"/>
                    <a:pt x="876" y="220"/>
                  </a:cubicBezTo>
                  <a:cubicBezTo>
                    <a:pt x="876" y="236"/>
                    <a:pt x="876" y="236"/>
                    <a:pt x="876" y="236"/>
                  </a:cubicBezTo>
                  <a:cubicBezTo>
                    <a:pt x="876" y="238"/>
                    <a:pt x="878" y="240"/>
                    <a:pt x="880" y="240"/>
                  </a:cubicBezTo>
                  <a:cubicBezTo>
                    <a:pt x="883" y="240"/>
                    <a:pt x="884" y="238"/>
                    <a:pt x="884" y="236"/>
                  </a:cubicBezTo>
                  <a:close/>
                  <a:moveTo>
                    <a:pt x="884" y="268"/>
                  </a:moveTo>
                  <a:cubicBezTo>
                    <a:pt x="884" y="252"/>
                    <a:pt x="884" y="252"/>
                    <a:pt x="884" y="252"/>
                  </a:cubicBezTo>
                  <a:cubicBezTo>
                    <a:pt x="884" y="250"/>
                    <a:pt x="883" y="248"/>
                    <a:pt x="880" y="248"/>
                  </a:cubicBezTo>
                  <a:cubicBezTo>
                    <a:pt x="878" y="248"/>
                    <a:pt x="876" y="250"/>
                    <a:pt x="876" y="252"/>
                  </a:cubicBezTo>
                  <a:cubicBezTo>
                    <a:pt x="876" y="268"/>
                    <a:pt x="876" y="268"/>
                    <a:pt x="876" y="268"/>
                  </a:cubicBezTo>
                  <a:cubicBezTo>
                    <a:pt x="876" y="270"/>
                    <a:pt x="878" y="272"/>
                    <a:pt x="880" y="272"/>
                  </a:cubicBezTo>
                  <a:cubicBezTo>
                    <a:pt x="883" y="272"/>
                    <a:pt x="884" y="270"/>
                    <a:pt x="884" y="268"/>
                  </a:cubicBezTo>
                  <a:close/>
                  <a:moveTo>
                    <a:pt x="884" y="300"/>
                  </a:moveTo>
                  <a:cubicBezTo>
                    <a:pt x="884" y="284"/>
                    <a:pt x="884" y="284"/>
                    <a:pt x="884" y="284"/>
                  </a:cubicBezTo>
                  <a:cubicBezTo>
                    <a:pt x="884" y="282"/>
                    <a:pt x="883" y="280"/>
                    <a:pt x="880" y="280"/>
                  </a:cubicBezTo>
                  <a:cubicBezTo>
                    <a:pt x="878" y="280"/>
                    <a:pt x="876" y="282"/>
                    <a:pt x="876" y="284"/>
                  </a:cubicBezTo>
                  <a:cubicBezTo>
                    <a:pt x="876" y="300"/>
                    <a:pt x="876" y="300"/>
                    <a:pt x="876" y="300"/>
                  </a:cubicBezTo>
                  <a:cubicBezTo>
                    <a:pt x="876" y="302"/>
                    <a:pt x="878" y="304"/>
                    <a:pt x="880" y="304"/>
                  </a:cubicBezTo>
                  <a:cubicBezTo>
                    <a:pt x="883" y="304"/>
                    <a:pt x="884" y="302"/>
                    <a:pt x="884" y="300"/>
                  </a:cubicBezTo>
                  <a:close/>
                  <a:moveTo>
                    <a:pt x="884" y="333"/>
                  </a:moveTo>
                  <a:cubicBezTo>
                    <a:pt x="884" y="330"/>
                    <a:pt x="884" y="327"/>
                    <a:pt x="884" y="324"/>
                  </a:cubicBezTo>
                  <a:cubicBezTo>
                    <a:pt x="884" y="316"/>
                    <a:pt x="884" y="316"/>
                    <a:pt x="884" y="316"/>
                  </a:cubicBezTo>
                  <a:cubicBezTo>
                    <a:pt x="884" y="314"/>
                    <a:pt x="883" y="312"/>
                    <a:pt x="880" y="312"/>
                  </a:cubicBezTo>
                  <a:cubicBezTo>
                    <a:pt x="878" y="312"/>
                    <a:pt x="876" y="314"/>
                    <a:pt x="876" y="316"/>
                  </a:cubicBezTo>
                  <a:cubicBezTo>
                    <a:pt x="876" y="324"/>
                    <a:pt x="876" y="324"/>
                    <a:pt x="876" y="324"/>
                  </a:cubicBezTo>
                  <a:cubicBezTo>
                    <a:pt x="876" y="327"/>
                    <a:pt x="876" y="329"/>
                    <a:pt x="876" y="331"/>
                  </a:cubicBezTo>
                  <a:cubicBezTo>
                    <a:pt x="875" y="334"/>
                    <a:pt x="877" y="336"/>
                    <a:pt x="879" y="336"/>
                  </a:cubicBezTo>
                  <a:cubicBezTo>
                    <a:pt x="881" y="336"/>
                    <a:pt x="883" y="335"/>
                    <a:pt x="884" y="333"/>
                  </a:cubicBezTo>
                  <a:close/>
                  <a:moveTo>
                    <a:pt x="867" y="363"/>
                  </a:moveTo>
                  <a:cubicBezTo>
                    <a:pt x="872" y="359"/>
                    <a:pt x="875" y="354"/>
                    <a:pt x="878" y="349"/>
                  </a:cubicBezTo>
                  <a:cubicBezTo>
                    <a:pt x="879" y="347"/>
                    <a:pt x="878" y="345"/>
                    <a:pt x="876" y="344"/>
                  </a:cubicBezTo>
                  <a:cubicBezTo>
                    <a:pt x="875" y="343"/>
                    <a:pt x="872" y="343"/>
                    <a:pt x="871" y="345"/>
                  </a:cubicBezTo>
                  <a:cubicBezTo>
                    <a:pt x="869" y="350"/>
                    <a:pt x="866" y="353"/>
                    <a:pt x="862" y="357"/>
                  </a:cubicBezTo>
                  <a:cubicBezTo>
                    <a:pt x="860" y="358"/>
                    <a:pt x="860" y="361"/>
                    <a:pt x="862" y="362"/>
                  </a:cubicBezTo>
                  <a:cubicBezTo>
                    <a:pt x="863" y="364"/>
                    <a:pt x="866" y="364"/>
                    <a:pt x="867" y="363"/>
                  </a:cubicBezTo>
                  <a:close/>
                  <a:moveTo>
                    <a:pt x="836" y="376"/>
                  </a:moveTo>
                  <a:cubicBezTo>
                    <a:pt x="842" y="376"/>
                    <a:pt x="848" y="374"/>
                    <a:pt x="853" y="372"/>
                  </a:cubicBezTo>
                  <a:cubicBezTo>
                    <a:pt x="855" y="371"/>
                    <a:pt x="856" y="369"/>
                    <a:pt x="855" y="367"/>
                  </a:cubicBezTo>
                  <a:cubicBezTo>
                    <a:pt x="854" y="365"/>
                    <a:pt x="852" y="364"/>
                    <a:pt x="850" y="365"/>
                  </a:cubicBezTo>
                  <a:cubicBezTo>
                    <a:pt x="845" y="367"/>
                    <a:pt x="841" y="368"/>
                    <a:pt x="836" y="368"/>
                  </a:cubicBezTo>
                  <a:cubicBezTo>
                    <a:pt x="833" y="368"/>
                    <a:pt x="832" y="370"/>
                    <a:pt x="832" y="372"/>
                  </a:cubicBezTo>
                  <a:cubicBezTo>
                    <a:pt x="832" y="375"/>
                    <a:pt x="834" y="376"/>
                    <a:pt x="836" y="376"/>
                  </a:cubicBezTo>
                  <a:close/>
                  <a:moveTo>
                    <a:pt x="804" y="376"/>
                  </a:moveTo>
                  <a:cubicBezTo>
                    <a:pt x="820" y="376"/>
                    <a:pt x="820" y="376"/>
                    <a:pt x="820" y="376"/>
                  </a:cubicBezTo>
                  <a:cubicBezTo>
                    <a:pt x="822" y="376"/>
                    <a:pt x="824" y="375"/>
                    <a:pt x="824" y="372"/>
                  </a:cubicBezTo>
                  <a:cubicBezTo>
                    <a:pt x="824" y="370"/>
                    <a:pt x="822" y="368"/>
                    <a:pt x="820" y="368"/>
                  </a:cubicBezTo>
                  <a:cubicBezTo>
                    <a:pt x="804" y="368"/>
                    <a:pt x="804" y="368"/>
                    <a:pt x="804" y="368"/>
                  </a:cubicBezTo>
                  <a:cubicBezTo>
                    <a:pt x="802" y="368"/>
                    <a:pt x="800" y="370"/>
                    <a:pt x="800" y="372"/>
                  </a:cubicBezTo>
                  <a:cubicBezTo>
                    <a:pt x="800" y="375"/>
                    <a:pt x="802" y="376"/>
                    <a:pt x="804" y="376"/>
                  </a:cubicBezTo>
                  <a:close/>
                  <a:moveTo>
                    <a:pt x="772" y="376"/>
                  </a:moveTo>
                  <a:cubicBezTo>
                    <a:pt x="788" y="376"/>
                    <a:pt x="788" y="376"/>
                    <a:pt x="788" y="376"/>
                  </a:cubicBezTo>
                  <a:cubicBezTo>
                    <a:pt x="790" y="376"/>
                    <a:pt x="792" y="375"/>
                    <a:pt x="792" y="372"/>
                  </a:cubicBezTo>
                  <a:cubicBezTo>
                    <a:pt x="792" y="370"/>
                    <a:pt x="790" y="368"/>
                    <a:pt x="788" y="368"/>
                  </a:cubicBezTo>
                  <a:cubicBezTo>
                    <a:pt x="772" y="368"/>
                    <a:pt x="772" y="368"/>
                    <a:pt x="772" y="368"/>
                  </a:cubicBezTo>
                  <a:cubicBezTo>
                    <a:pt x="770" y="368"/>
                    <a:pt x="768" y="370"/>
                    <a:pt x="768" y="372"/>
                  </a:cubicBezTo>
                  <a:cubicBezTo>
                    <a:pt x="768" y="375"/>
                    <a:pt x="770" y="376"/>
                    <a:pt x="772" y="376"/>
                  </a:cubicBezTo>
                  <a:close/>
                  <a:moveTo>
                    <a:pt x="740" y="376"/>
                  </a:moveTo>
                  <a:cubicBezTo>
                    <a:pt x="756" y="376"/>
                    <a:pt x="756" y="376"/>
                    <a:pt x="756" y="376"/>
                  </a:cubicBezTo>
                  <a:cubicBezTo>
                    <a:pt x="758" y="376"/>
                    <a:pt x="760" y="375"/>
                    <a:pt x="760" y="372"/>
                  </a:cubicBezTo>
                  <a:cubicBezTo>
                    <a:pt x="760" y="370"/>
                    <a:pt x="758" y="368"/>
                    <a:pt x="756" y="368"/>
                  </a:cubicBezTo>
                  <a:cubicBezTo>
                    <a:pt x="740" y="368"/>
                    <a:pt x="740" y="368"/>
                    <a:pt x="740" y="368"/>
                  </a:cubicBezTo>
                  <a:cubicBezTo>
                    <a:pt x="738" y="368"/>
                    <a:pt x="736" y="370"/>
                    <a:pt x="736" y="372"/>
                  </a:cubicBezTo>
                  <a:cubicBezTo>
                    <a:pt x="736" y="375"/>
                    <a:pt x="738" y="376"/>
                    <a:pt x="740" y="376"/>
                  </a:cubicBezTo>
                  <a:close/>
                  <a:moveTo>
                    <a:pt x="708" y="376"/>
                  </a:moveTo>
                  <a:cubicBezTo>
                    <a:pt x="724" y="376"/>
                    <a:pt x="724" y="376"/>
                    <a:pt x="724" y="376"/>
                  </a:cubicBezTo>
                  <a:cubicBezTo>
                    <a:pt x="726" y="376"/>
                    <a:pt x="728" y="375"/>
                    <a:pt x="728" y="372"/>
                  </a:cubicBezTo>
                  <a:cubicBezTo>
                    <a:pt x="728" y="370"/>
                    <a:pt x="726" y="368"/>
                    <a:pt x="724" y="368"/>
                  </a:cubicBezTo>
                  <a:cubicBezTo>
                    <a:pt x="708" y="368"/>
                    <a:pt x="708" y="368"/>
                    <a:pt x="708" y="368"/>
                  </a:cubicBezTo>
                  <a:cubicBezTo>
                    <a:pt x="706" y="368"/>
                    <a:pt x="704" y="370"/>
                    <a:pt x="704" y="372"/>
                  </a:cubicBezTo>
                  <a:cubicBezTo>
                    <a:pt x="704" y="375"/>
                    <a:pt x="706" y="376"/>
                    <a:pt x="708" y="376"/>
                  </a:cubicBezTo>
                  <a:close/>
                  <a:moveTo>
                    <a:pt x="676" y="376"/>
                  </a:moveTo>
                  <a:cubicBezTo>
                    <a:pt x="692" y="376"/>
                    <a:pt x="692" y="376"/>
                    <a:pt x="692" y="376"/>
                  </a:cubicBezTo>
                  <a:cubicBezTo>
                    <a:pt x="694" y="376"/>
                    <a:pt x="696" y="375"/>
                    <a:pt x="696" y="372"/>
                  </a:cubicBezTo>
                  <a:cubicBezTo>
                    <a:pt x="696" y="370"/>
                    <a:pt x="694" y="368"/>
                    <a:pt x="692" y="368"/>
                  </a:cubicBezTo>
                  <a:cubicBezTo>
                    <a:pt x="676" y="368"/>
                    <a:pt x="676" y="368"/>
                    <a:pt x="676" y="368"/>
                  </a:cubicBezTo>
                  <a:cubicBezTo>
                    <a:pt x="674" y="368"/>
                    <a:pt x="672" y="370"/>
                    <a:pt x="672" y="372"/>
                  </a:cubicBezTo>
                  <a:cubicBezTo>
                    <a:pt x="672" y="375"/>
                    <a:pt x="674" y="376"/>
                    <a:pt x="676" y="376"/>
                  </a:cubicBezTo>
                  <a:close/>
                  <a:moveTo>
                    <a:pt x="644" y="376"/>
                  </a:moveTo>
                  <a:cubicBezTo>
                    <a:pt x="660" y="376"/>
                    <a:pt x="660" y="376"/>
                    <a:pt x="660" y="376"/>
                  </a:cubicBezTo>
                  <a:cubicBezTo>
                    <a:pt x="662" y="376"/>
                    <a:pt x="664" y="375"/>
                    <a:pt x="664" y="372"/>
                  </a:cubicBezTo>
                  <a:cubicBezTo>
                    <a:pt x="664" y="370"/>
                    <a:pt x="662" y="368"/>
                    <a:pt x="660" y="368"/>
                  </a:cubicBezTo>
                  <a:cubicBezTo>
                    <a:pt x="644" y="368"/>
                    <a:pt x="644" y="368"/>
                    <a:pt x="644" y="368"/>
                  </a:cubicBezTo>
                  <a:cubicBezTo>
                    <a:pt x="642" y="368"/>
                    <a:pt x="640" y="370"/>
                    <a:pt x="640" y="372"/>
                  </a:cubicBezTo>
                  <a:cubicBezTo>
                    <a:pt x="640" y="375"/>
                    <a:pt x="642" y="376"/>
                    <a:pt x="644" y="376"/>
                  </a:cubicBezTo>
                  <a:close/>
                  <a:moveTo>
                    <a:pt x="612" y="376"/>
                  </a:moveTo>
                  <a:cubicBezTo>
                    <a:pt x="628" y="376"/>
                    <a:pt x="628" y="376"/>
                    <a:pt x="628" y="376"/>
                  </a:cubicBezTo>
                  <a:cubicBezTo>
                    <a:pt x="630" y="376"/>
                    <a:pt x="632" y="375"/>
                    <a:pt x="632" y="372"/>
                  </a:cubicBezTo>
                  <a:cubicBezTo>
                    <a:pt x="632" y="370"/>
                    <a:pt x="630" y="368"/>
                    <a:pt x="628" y="368"/>
                  </a:cubicBezTo>
                  <a:cubicBezTo>
                    <a:pt x="612" y="368"/>
                    <a:pt x="612" y="368"/>
                    <a:pt x="612" y="368"/>
                  </a:cubicBezTo>
                  <a:cubicBezTo>
                    <a:pt x="610" y="368"/>
                    <a:pt x="608" y="370"/>
                    <a:pt x="608" y="372"/>
                  </a:cubicBezTo>
                  <a:cubicBezTo>
                    <a:pt x="608" y="375"/>
                    <a:pt x="610" y="376"/>
                    <a:pt x="612" y="376"/>
                  </a:cubicBezTo>
                  <a:close/>
                  <a:moveTo>
                    <a:pt x="580" y="376"/>
                  </a:moveTo>
                  <a:cubicBezTo>
                    <a:pt x="596" y="376"/>
                    <a:pt x="596" y="376"/>
                    <a:pt x="596" y="376"/>
                  </a:cubicBezTo>
                  <a:cubicBezTo>
                    <a:pt x="598" y="376"/>
                    <a:pt x="600" y="375"/>
                    <a:pt x="600" y="372"/>
                  </a:cubicBezTo>
                  <a:cubicBezTo>
                    <a:pt x="600" y="370"/>
                    <a:pt x="598" y="368"/>
                    <a:pt x="596" y="368"/>
                  </a:cubicBezTo>
                  <a:cubicBezTo>
                    <a:pt x="580" y="368"/>
                    <a:pt x="580" y="368"/>
                    <a:pt x="580" y="368"/>
                  </a:cubicBezTo>
                  <a:cubicBezTo>
                    <a:pt x="578" y="368"/>
                    <a:pt x="576" y="370"/>
                    <a:pt x="576" y="372"/>
                  </a:cubicBezTo>
                  <a:cubicBezTo>
                    <a:pt x="576" y="375"/>
                    <a:pt x="578" y="376"/>
                    <a:pt x="580" y="376"/>
                  </a:cubicBezTo>
                  <a:close/>
                  <a:moveTo>
                    <a:pt x="548" y="376"/>
                  </a:moveTo>
                  <a:cubicBezTo>
                    <a:pt x="564" y="376"/>
                    <a:pt x="564" y="376"/>
                    <a:pt x="564" y="376"/>
                  </a:cubicBezTo>
                  <a:cubicBezTo>
                    <a:pt x="566" y="376"/>
                    <a:pt x="568" y="375"/>
                    <a:pt x="568" y="372"/>
                  </a:cubicBezTo>
                  <a:cubicBezTo>
                    <a:pt x="568" y="370"/>
                    <a:pt x="566" y="368"/>
                    <a:pt x="564" y="368"/>
                  </a:cubicBezTo>
                  <a:cubicBezTo>
                    <a:pt x="548" y="368"/>
                    <a:pt x="548" y="368"/>
                    <a:pt x="548" y="368"/>
                  </a:cubicBezTo>
                  <a:cubicBezTo>
                    <a:pt x="546" y="368"/>
                    <a:pt x="544" y="370"/>
                    <a:pt x="544" y="372"/>
                  </a:cubicBezTo>
                  <a:cubicBezTo>
                    <a:pt x="544" y="375"/>
                    <a:pt x="546" y="376"/>
                    <a:pt x="548" y="376"/>
                  </a:cubicBezTo>
                  <a:close/>
                  <a:moveTo>
                    <a:pt x="516" y="376"/>
                  </a:moveTo>
                  <a:cubicBezTo>
                    <a:pt x="532" y="376"/>
                    <a:pt x="532" y="376"/>
                    <a:pt x="532" y="376"/>
                  </a:cubicBezTo>
                  <a:cubicBezTo>
                    <a:pt x="534" y="376"/>
                    <a:pt x="536" y="375"/>
                    <a:pt x="536" y="372"/>
                  </a:cubicBezTo>
                  <a:cubicBezTo>
                    <a:pt x="536" y="370"/>
                    <a:pt x="534" y="368"/>
                    <a:pt x="532" y="368"/>
                  </a:cubicBezTo>
                  <a:cubicBezTo>
                    <a:pt x="516" y="368"/>
                    <a:pt x="516" y="368"/>
                    <a:pt x="516" y="368"/>
                  </a:cubicBezTo>
                  <a:cubicBezTo>
                    <a:pt x="514" y="368"/>
                    <a:pt x="512" y="370"/>
                    <a:pt x="512" y="372"/>
                  </a:cubicBezTo>
                  <a:cubicBezTo>
                    <a:pt x="512" y="375"/>
                    <a:pt x="514" y="376"/>
                    <a:pt x="516" y="376"/>
                  </a:cubicBezTo>
                  <a:close/>
                  <a:moveTo>
                    <a:pt x="484" y="376"/>
                  </a:moveTo>
                  <a:cubicBezTo>
                    <a:pt x="500" y="376"/>
                    <a:pt x="500" y="376"/>
                    <a:pt x="500" y="376"/>
                  </a:cubicBezTo>
                  <a:cubicBezTo>
                    <a:pt x="502" y="376"/>
                    <a:pt x="504" y="375"/>
                    <a:pt x="504" y="372"/>
                  </a:cubicBezTo>
                  <a:cubicBezTo>
                    <a:pt x="504" y="370"/>
                    <a:pt x="502" y="368"/>
                    <a:pt x="500" y="368"/>
                  </a:cubicBezTo>
                  <a:cubicBezTo>
                    <a:pt x="484" y="368"/>
                    <a:pt x="484" y="368"/>
                    <a:pt x="484" y="368"/>
                  </a:cubicBezTo>
                  <a:cubicBezTo>
                    <a:pt x="482" y="368"/>
                    <a:pt x="480" y="370"/>
                    <a:pt x="480" y="372"/>
                  </a:cubicBezTo>
                  <a:cubicBezTo>
                    <a:pt x="480" y="375"/>
                    <a:pt x="482" y="376"/>
                    <a:pt x="484" y="376"/>
                  </a:cubicBezTo>
                  <a:close/>
                  <a:moveTo>
                    <a:pt x="452" y="376"/>
                  </a:moveTo>
                  <a:cubicBezTo>
                    <a:pt x="468" y="376"/>
                    <a:pt x="468" y="376"/>
                    <a:pt x="468" y="376"/>
                  </a:cubicBezTo>
                  <a:cubicBezTo>
                    <a:pt x="470" y="376"/>
                    <a:pt x="472" y="375"/>
                    <a:pt x="472" y="372"/>
                  </a:cubicBezTo>
                  <a:cubicBezTo>
                    <a:pt x="472" y="370"/>
                    <a:pt x="470" y="368"/>
                    <a:pt x="468" y="368"/>
                  </a:cubicBezTo>
                  <a:cubicBezTo>
                    <a:pt x="452" y="368"/>
                    <a:pt x="452" y="368"/>
                    <a:pt x="452" y="368"/>
                  </a:cubicBezTo>
                  <a:cubicBezTo>
                    <a:pt x="450" y="368"/>
                    <a:pt x="448" y="370"/>
                    <a:pt x="448" y="372"/>
                  </a:cubicBezTo>
                  <a:cubicBezTo>
                    <a:pt x="448" y="375"/>
                    <a:pt x="450" y="376"/>
                    <a:pt x="452" y="376"/>
                  </a:cubicBezTo>
                  <a:close/>
                  <a:moveTo>
                    <a:pt x="420" y="376"/>
                  </a:moveTo>
                  <a:cubicBezTo>
                    <a:pt x="436" y="376"/>
                    <a:pt x="436" y="376"/>
                    <a:pt x="436" y="376"/>
                  </a:cubicBezTo>
                  <a:cubicBezTo>
                    <a:pt x="438" y="376"/>
                    <a:pt x="440" y="375"/>
                    <a:pt x="440" y="372"/>
                  </a:cubicBezTo>
                  <a:cubicBezTo>
                    <a:pt x="440" y="370"/>
                    <a:pt x="438" y="368"/>
                    <a:pt x="436" y="368"/>
                  </a:cubicBezTo>
                  <a:cubicBezTo>
                    <a:pt x="420" y="368"/>
                    <a:pt x="420" y="368"/>
                    <a:pt x="420" y="368"/>
                  </a:cubicBezTo>
                  <a:cubicBezTo>
                    <a:pt x="418" y="368"/>
                    <a:pt x="416" y="370"/>
                    <a:pt x="416" y="372"/>
                  </a:cubicBezTo>
                  <a:cubicBezTo>
                    <a:pt x="416" y="375"/>
                    <a:pt x="418" y="376"/>
                    <a:pt x="420" y="376"/>
                  </a:cubicBezTo>
                  <a:close/>
                  <a:moveTo>
                    <a:pt x="388" y="376"/>
                  </a:moveTo>
                  <a:cubicBezTo>
                    <a:pt x="404" y="376"/>
                    <a:pt x="404" y="376"/>
                    <a:pt x="404" y="376"/>
                  </a:cubicBezTo>
                  <a:cubicBezTo>
                    <a:pt x="406" y="376"/>
                    <a:pt x="408" y="375"/>
                    <a:pt x="408" y="372"/>
                  </a:cubicBezTo>
                  <a:cubicBezTo>
                    <a:pt x="408" y="370"/>
                    <a:pt x="406" y="368"/>
                    <a:pt x="404" y="368"/>
                  </a:cubicBezTo>
                  <a:cubicBezTo>
                    <a:pt x="388" y="368"/>
                    <a:pt x="388" y="368"/>
                    <a:pt x="388" y="368"/>
                  </a:cubicBezTo>
                  <a:cubicBezTo>
                    <a:pt x="386" y="368"/>
                    <a:pt x="384" y="370"/>
                    <a:pt x="384" y="372"/>
                  </a:cubicBezTo>
                  <a:cubicBezTo>
                    <a:pt x="384" y="375"/>
                    <a:pt x="386" y="376"/>
                    <a:pt x="388" y="376"/>
                  </a:cubicBezTo>
                  <a:close/>
                  <a:moveTo>
                    <a:pt x="356" y="376"/>
                  </a:moveTo>
                  <a:cubicBezTo>
                    <a:pt x="372" y="376"/>
                    <a:pt x="372" y="376"/>
                    <a:pt x="372" y="376"/>
                  </a:cubicBezTo>
                  <a:cubicBezTo>
                    <a:pt x="374" y="376"/>
                    <a:pt x="376" y="375"/>
                    <a:pt x="376" y="372"/>
                  </a:cubicBezTo>
                  <a:cubicBezTo>
                    <a:pt x="376" y="370"/>
                    <a:pt x="374" y="368"/>
                    <a:pt x="372" y="368"/>
                  </a:cubicBezTo>
                  <a:cubicBezTo>
                    <a:pt x="356" y="368"/>
                    <a:pt x="356" y="368"/>
                    <a:pt x="356" y="368"/>
                  </a:cubicBezTo>
                  <a:cubicBezTo>
                    <a:pt x="354" y="368"/>
                    <a:pt x="352" y="370"/>
                    <a:pt x="352" y="372"/>
                  </a:cubicBezTo>
                  <a:cubicBezTo>
                    <a:pt x="352" y="375"/>
                    <a:pt x="354" y="376"/>
                    <a:pt x="356" y="376"/>
                  </a:cubicBezTo>
                  <a:close/>
                  <a:moveTo>
                    <a:pt x="324" y="376"/>
                  </a:moveTo>
                  <a:cubicBezTo>
                    <a:pt x="340" y="376"/>
                    <a:pt x="340" y="376"/>
                    <a:pt x="340" y="376"/>
                  </a:cubicBezTo>
                  <a:cubicBezTo>
                    <a:pt x="342" y="376"/>
                    <a:pt x="344" y="375"/>
                    <a:pt x="344" y="372"/>
                  </a:cubicBezTo>
                  <a:cubicBezTo>
                    <a:pt x="344" y="370"/>
                    <a:pt x="342" y="368"/>
                    <a:pt x="340" y="368"/>
                  </a:cubicBezTo>
                  <a:cubicBezTo>
                    <a:pt x="324" y="368"/>
                    <a:pt x="324" y="368"/>
                    <a:pt x="324" y="368"/>
                  </a:cubicBezTo>
                  <a:cubicBezTo>
                    <a:pt x="322" y="368"/>
                    <a:pt x="320" y="370"/>
                    <a:pt x="320" y="372"/>
                  </a:cubicBezTo>
                  <a:cubicBezTo>
                    <a:pt x="320" y="375"/>
                    <a:pt x="322" y="376"/>
                    <a:pt x="324" y="376"/>
                  </a:cubicBezTo>
                  <a:close/>
                  <a:moveTo>
                    <a:pt x="292" y="376"/>
                  </a:moveTo>
                  <a:cubicBezTo>
                    <a:pt x="308" y="376"/>
                    <a:pt x="308" y="376"/>
                    <a:pt x="308" y="376"/>
                  </a:cubicBezTo>
                  <a:cubicBezTo>
                    <a:pt x="310" y="376"/>
                    <a:pt x="312" y="375"/>
                    <a:pt x="312" y="372"/>
                  </a:cubicBezTo>
                  <a:cubicBezTo>
                    <a:pt x="312" y="370"/>
                    <a:pt x="310" y="368"/>
                    <a:pt x="308" y="368"/>
                  </a:cubicBezTo>
                  <a:cubicBezTo>
                    <a:pt x="292" y="368"/>
                    <a:pt x="292" y="368"/>
                    <a:pt x="292" y="368"/>
                  </a:cubicBezTo>
                  <a:cubicBezTo>
                    <a:pt x="290" y="368"/>
                    <a:pt x="288" y="370"/>
                    <a:pt x="288" y="372"/>
                  </a:cubicBezTo>
                  <a:cubicBezTo>
                    <a:pt x="288" y="375"/>
                    <a:pt x="290" y="376"/>
                    <a:pt x="292" y="376"/>
                  </a:cubicBezTo>
                  <a:close/>
                  <a:moveTo>
                    <a:pt x="260" y="376"/>
                  </a:moveTo>
                  <a:cubicBezTo>
                    <a:pt x="276" y="376"/>
                    <a:pt x="276" y="376"/>
                    <a:pt x="276" y="376"/>
                  </a:cubicBezTo>
                  <a:cubicBezTo>
                    <a:pt x="278" y="376"/>
                    <a:pt x="280" y="375"/>
                    <a:pt x="280" y="372"/>
                  </a:cubicBezTo>
                  <a:cubicBezTo>
                    <a:pt x="280" y="370"/>
                    <a:pt x="278" y="368"/>
                    <a:pt x="276" y="368"/>
                  </a:cubicBezTo>
                  <a:cubicBezTo>
                    <a:pt x="260" y="368"/>
                    <a:pt x="260" y="368"/>
                    <a:pt x="260" y="368"/>
                  </a:cubicBezTo>
                  <a:cubicBezTo>
                    <a:pt x="258" y="368"/>
                    <a:pt x="256" y="370"/>
                    <a:pt x="256" y="372"/>
                  </a:cubicBezTo>
                  <a:cubicBezTo>
                    <a:pt x="256" y="375"/>
                    <a:pt x="258" y="376"/>
                    <a:pt x="260" y="376"/>
                  </a:cubicBezTo>
                  <a:close/>
                  <a:moveTo>
                    <a:pt x="228" y="376"/>
                  </a:moveTo>
                  <a:cubicBezTo>
                    <a:pt x="244" y="376"/>
                    <a:pt x="244" y="376"/>
                    <a:pt x="244" y="376"/>
                  </a:cubicBezTo>
                  <a:cubicBezTo>
                    <a:pt x="246" y="376"/>
                    <a:pt x="248" y="375"/>
                    <a:pt x="248" y="372"/>
                  </a:cubicBezTo>
                  <a:cubicBezTo>
                    <a:pt x="248" y="370"/>
                    <a:pt x="246" y="368"/>
                    <a:pt x="244" y="368"/>
                  </a:cubicBezTo>
                  <a:cubicBezTo>
                    <a:pt x="228" y="368"/>
                    <a:pt x="228" y="368"/>
                    <a:pt x="228" y="368"/>
                  </a:cubicBezTo>
                  <a:cubicBezTo>
                    <a:pt x="226" y="368"/>
                    <a:pt x="224" y="370"/>
                    <a:pt x="224" y="372"/>
                  </a:cubicBezTo>
                  <a:cubicBezTo>
                    <a:pt x="224" y="375"/>
                    <a:pt x="226" y="376"/>
                    <a:pt x="228" y="376"/>
                  </a:cubicBezTo>
                  <a:close/>
                  <a:moveTo>
                    <a:pt x="196" y="376"/>
                  </a:moveTo>
                  <a:cubicBezTo>
                    <a:pt x="212" y="376"/>
                    <a:pt x="212" y="376"/>
                    <a:pt x="212" y="376"/>
                  </a:cubicBezTo>
                  <a:cubicBezTo>
                    <a:pt x="214" y="376"/>
                    <a:pt x="216" y="375"/>
                    <a:pt x="216" y="372"/>
                  </a:cubicBezTo>
                  <a:cubicBezTo>
                    <a:pt x="216" y="370"/>
                    <a:pt x="214" y="368"/>
                    <a:pt x="212" y="368"/>
                  </a:cubicBezTo>
                  <a:cubicBezTo>
                    <a:pt x="196" y="368"/>
                    <a:pt x="196" y="368"/>
                    <a:pt x="196" y="368"/>
                  </a:cubicBezTo>
                  <a:cubicBezTo>
                    <a:pt x="194" y="368"/>
                    <a:pt x="192" y="370"/>
                    <a:pt x="192" y="372"/>
                  </a:cubicBezTo>
                  <a:cubicBezTo>
                    <a:pt x="192" y="375"/>
                    <a:pt x="194" y="376"/>
                    <a:pt x="196" y="376"/>
                  </a:cubicBezTo>
                  <a:close/>
                  <a:moveTo>
                    <a:pt x="164" y="376"/>
                  </a:moveTo>
                  <a:cubicBezTo>
                    <a:pt x="180" y="376"/>
                    <a:pt x="180" y="376"/>
                    <a:pt x="180" y="376"/>
                  </a:cubicBezTo>
                  <a:cubicBezTo>
                    <a:pt x="182" y="376"/>
                    <a:pt x="184" y="375"/>
                    <a:pt x="184" y="372"/>
                  </a:cubicBezTo>
                  <a:cubicBezTo>
                    <a:pt x="184" y="370"/>
                    <a:pt x="182" y="368"/>
                    <a:pt x="180" y="368"/>
                  </a:cubicBezTo>
                  <a:cubicBezTo>
                    <a:pt x="164" y="368"/>
                    <a:pt x="164" y="368"/>
                    <a:pt x="164" y="368"/>
                  </a:cubicBezTo>
                  <a:cubicBezTo>
                    <a:pt x="162" y="368"/>
                    <a:pt x="160" y="370"/>
                    <a:pt x="160" y="372"/>
                  </a:cubicBezTo>
                  <a:cubicBezTo>
                    <a:pt x="160" y="375"/>
                    <a:pt x="162" y="376"/>
                    <a:pt x="164" y="376"/>
                  </a:cubicBezTo>
                  <a:close/>
                  <a:moveTo>
                    <a:pt x="132" y="376"/>
                  </a:moveTo>
                  <a:cubicBezTo>
                    <a:pt x="148" y="376"/>
                    <a:pt x="148" y="376"/>
                    <a:pt x="148" y="376"/>
                  </a:cubicBezTo>
                  <a:cubicBezTo>
                    <a:pt x="150" y="376"/>
                    <a:pt x="152" y="375"/>
                    <a:pt x="152" y="372"/>
                  </a:cubicBezTo>
                  <a:cubicBezTo>
                    <a:pt x="152" y="370"/>
                    <a:pt x="150" y="368"/>
                    <a:pt x="148" y="368"/>
                  </a:cubicBezTo>
                  <a:cubicBezTo>
                    <a:pt x="132" y="368"/>
                    <a:pt x="132" y="368"/>
                    <a:pt x="132" y="368"/>
                  </a:cubicBezTo>
                  <a:cubicBezTo>
                    <a:pt x="130" y="368"/>
                    <a:pt x="128" y="370"/>
                    <a:pt x="128" y="372"/>
                  </a:cubicBezTo>
                  <a:cubicBezTo>
                    <a:pt x="128" y="375"/>
                    <a:pt x="130" y="376"/>
                    <a:pt x="132" y="376"/>
                  </a:cubicBezTo>
                  <a:close/>
                  <a:moveTo>
                    <a:pt x="100" y="376"/>
                  </a:moveTo>
                  <a:cubicBezTo>
                    <a:pt x="116" y="376"/>
                    <a:pt x="116" y="376"/>
                    <a:pt x="116" y="376"/>
                  </a:cubicBezTo>
                  <a:cubicBezTo>
                    <a:pt x="118" y="376"/>
                    <a:pt x="120" y="375"/>
                    <a:pt x="120" y="372"/>
                  </a:cubicBezTo>
                  <a:cubicBezTo>
                    <a:pt x="120" y="370"/>
                    <a:pt x="118" y="368"/>
                    <a:pt x="116" y="368"/>
                  </a:cubicBezTo>
                  <a:cubicBezTo>
                    <a:pt x="100" y="368"/>
                    <a:pt x="100" y="368"/>
                    <a:pt x="100" y="368"/>
                  </a:cubicBezTo>
                  <a:cubicBezTo>
                    <a:pt x="98" y="368"/>
                    <a:pt x="96" y="370"/>
                    <a:pt x="96" y="372"/>
                  </a:cubicBezTo>
                  <a:cubicBezTo>
                    <a:pt x="96" y="375"/>
                    <a:pt x="98" y="376"/>
                    <a:pt x="100" y="376"/>
                  </a:cubicBezTo>
                  <a:close/>
                  <a:moveTo>
                    <a:pt x="68" y="376"/>
                  </a:moveTo>
                  <a:cubicBezTo>
                    <a:pt x="84" y="376"/>
                    <a:pt x="84" y="376"/>
                    <a:pt x="84" y="376"/>
                  </a:cubicBezTo>
                  <a:cubicBezTo>
                    <a:pt x="86" y="376"/>
                    <a:pt x="88" y="375"/>
                    <a:pt x="88" y="372"/>
                  </a:cubicBezTo>
                  <a:cubicBezTo>
                    <a:pt x="88" y="370"/>
                    <a:pt x="86" y="368"/>
                    <a:pt x="84" y="368"/>
                  </a:cubicBezTo>
                  <a:cubicBezTo>
                    <a:pt x="68" y="368"/>
                    <a:pt x="68" y="368"/>
                    <a:pt x="68" y="368"/>
                  </a:cubicBezTo>
                  <a:cubicBezTo>
                    <a:pt x="66" y="368"/>
                    <a:pt x="64" y="370"/>
                    <a:pt x="64" y="372"/>
                  </a:cubicBezTo>
                  <a:cubicBezTo>
                    <a:pt x="64" y="375"/>
                    <a:pt x="66" y="376"/>
                    <a:pt x="68" y="376"/>
                  </a:cubicBezTo>
                  <a:close/>
                  <a:moveTo>
                    <a:pt x="36" y="376"/>
                  </a:moveTo>
                  <a:cubicBezTo>
                    <a:pt x="52" y="376"/>
                    <a:pt x="52" y="376"/>
                    <a:pt x="52" y="376"/>
                  </a:cubicBezTo>
                  <a:cubicBezTo>
                    <a:pt x="54" y="376"/>
                    <a:pt x="56" y="375"/>
                    <a:pt x="56" y="372"/>
                  </a:cubicBezTo>
                  <a:cubicBezTo>
                    <a:pt x="56" y="370"/>
                    <a:pt x="54" y="368"/>
                    <a:pt x="52" y="368"/>
                  </a:cubicBezTo>
                  <a:cubicBezTo>
                    <a:pt x="36" y="368"/>
                    <a:pt x="36" y="368"/>
                    <a:pt x="36" y="368"/>
                  </a:cubicBezTo>
                  <a:cubicBezTo>
                    <a:pt x="34" y="368"/>
                    <a:pt x="32" y="370"/>
                    <a:pt x="32" y="372"/>
                  </a:cubicBezTo>
                  <a:cubicBezTo>
                    <a:pt x="32" y="375"/>
                    <a:pt x="34" y="376"/>
                    <a:pt x="36" y="376"/>
                  </a:cubicBezTo>
                  <a:close/>
                  <a:moveTo>
                    <a:pt x="4" y="376"/>
                  </a:moveTo>
                  <a:cubicBezTo>
                    <a:pt x="20" y="376"/>
                    <a:pt x="20" y="376"/>
                    <a:pt x="20" y="376"/>
                  </a:cubicBezTo>
                  <a:cubicBezTo>
                    <a:pt x="22" y="376"/>
                    <a:pt x="24" y="375"/>
                    <a:pt x="24" y="372"/>
                  </a:cubicBezTo>
                  <a:cubicBezTo>
                    <a:pt x="24" y="370"/>
                    <a:pt x="22" y="368"/>
                    <a:pt x="20" y="368"/>
                  </a:cubicBezTo>
                  <a:cubicBezTo>
                    <a:pt x="4" y="368"/>
                    <a:pt x="4" y="368"/>
                    <a:pt x="4" y="368"/>
                  </a:cubicBezTo>
                  <a:cubicBezTo>
                    <a:pt x="2" y="368"/>
                    <a:pt x="0" y="370"/>
                    <a:pt x="0" y="372"/>
                  </a:cubicBezTo>
                  <a:cubicBezTo>
                    <a:pt x="0" y="375"/>
                    <a:pt x="2" y="376"/>
                    <a:pt x="4" y="37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24" name="Group 323"/>
            <p:cNvGrpSpPr/>
            <p:nvPr/>
          </p:nvGrpSpPr>
          <p:grpSpPr>
            <a:xfrm>
              <a:off x="7070728" y="3068822"/>
              <a:ext cx="1055688" cy="1560514"/>
              <a:chOff x="7070728" y="3068822"/>
              <a:chExt cx="1055688" cy="1560514"/>
            </a:xfrm>
          </p:grpSpPr>
          <p:sp>
            <p:nvSpPr>
              <p:cNvPr id="420" name="Freeform 183"/>
              <p:cNvSpPr>
                <a:spLocks/>
              </p:cNvSpPr>
              <p:nvPr/>
            </p:nvSpPr>
            <p:spPr bwMode="auto">
              <a:xfrm>
                <a:off x="7761291" y="3437123"/>
                <a:ext cx="349250" cy="379413"/>
              </a:xfrm>
              <a:custGeom>
                <a:avLst/>
                <a:gdLst>
                  <a:gd name="T0" fmla="*/ 220 w 220"/>
                  <a:gd name="T1" fmla="*/ 0 h 239"/>
                  <a:gd name="T2" fmla="*/ 161 w 220"/>
                  <a:gd name="T3" fmla="*/ 118 h 239"/>
                  <a:gd name="T4" fmla="*/ 220 w 220"/>
                  <a:gd name="T5" fmla="*/ 239 h 239"/>
                  <a:gd name="T6" fmla="*/ 0 w 220"/>
                  <a:gd name="T7" fmla="*/ 239 h 239"/>
                  <a:gd name="T8" fmla="*/ 0 w 220"/>
                  <a:gd name="T9" fmla="*/ 182 h 239"/>
                  <a:gd name="T10" fmla="*/ 88 w 220"/>
                  <a:gd name="T11" fmla="*/ 182 h 239"/>
                  <a:gd name="T12" fmla="*/ 88 w 220"/>
                  <a:gd name="T13" fmla="*/ 0 h 239"/>
                  <a:gd name="T14" fmla="*/ 220 w 220"/>
                  <a:gd name="T15" fmla="*/ 0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239">
                    <a:moveTo>
                      <a:pt x="220" y="0"/>
                    </a:moveTo>
                    <a:lnTo>
                      <a:pt x="161" y="118"/>
                    </a:lnTo>
                    <a:lnTo>
                      <a:pt x="220" y="239"/>
                    </a:lnTo>
                    <a:lnTo>
                      <a:pt x="0" y="239"/>
                    </a:lnTo>
                    <a:lnTo>
                      <a:pt x="0" y="182"/>
                    </a:lnTo>
                    <a:lnTo>
                      <a:pt x="88" y="182"/>
                    </a:lnTo>
                    <a:lnTo>
                      <a:pt x="88" y="0"/>
                    </a:lnTo>
                    <a:lnTo>
                      <a:pt x="22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84"/>
              <p:cNvSpPr>
                <a:spLocks/>
              </p:cNvSpPr>
              <p:nvPr/>
            </p:nvSpPr>
            <p:spPr bwMode="auto">
              <a:xfrm>
                <a:off x="7304091" y="3343460"/>
                <a:ext cx="596900" cy="382588"/>
              </a:xfrm>
              <a:custGeom>
                <a:avLst/>
                <a:gdLst>
                  <a:gd name="T0" fmla="*/ 0 w 376"/>
                  <a:gd name="T1" fmla="*/ 0 h 241"/>
                  <a:gd name="T2" fmla="*/ 0 w 376"/>
                  <a:gd name="T3" fmla="*/ 241 h 241"/>
                  <a:gd name="T4" fmla="*/ 288 w 376"/>
                  <a:gd name="T5" fmla="*/ 241 h 241"/>
                  <a:gd name="T6" fmla="*/ 376 w 376"/>
                  <a:gd name="T7" fmla="*/ 241 h 241"/>
                  <a:gd name="T8" fmla="*/ 376 w 376"/>
                  <a:gd name="T9" fmla="*/ 59 h 241"/>
                  <a:gd name="T10" fmla="*/ 376 w 376"/>
                  <a:gd name="T11" fmla="*/ 0 h 241"/>
                  <a:gd name="T12" fmla="*/ 0 w 376"/>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376" h="241">
                    <a:moveTo>
                      <a:pt x="0" y="0"/>
                    </a:moveTo>
                    <a:lnTo>
                      <a:pt x="0" y="241"/>
                    </a:lnTo>
                    <a:lnTo>
                      <a:pt x="288" y="241"/>
                    </a:lnTo>
                    <a:lnTo>
                      <a:pt x="376" y="241"/>
                    </a:lnTo>
                    <a:lnTo>
                      <a:pt x="376" y="59"/>
                    </a:lnTo>
                    <a:lnTo>
                      <a:pt x="376" y="0"/>
                    </a:lnTo>
                    <a:lnTo>
                      <a:pt x="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5"/>
              <p:cNvSpPr>
                <a:spLocks/>
              </p:cNvSpPr>
              <p:nvPr/>
            </p:nvSpPr>
            <p:spPr bwMode="auto">
              <a:xfrm>
                <a:off x="7085016" y="4489636"/>
                <a:ext cx="357188" cy="125413"/>
              </a:xfrm>
              <a:custGeom>
                <a:avLst/>
                <a:gdLst>
                  <a:gd name="T0" fmla="*/ 225 w 225"/>
                  <a:gd name="T1" fmla="*/ 0 h 79"/>
                  <a:gd name="T2" fmla="*/ 225 w 225"/>
                  <a:gd name="T3" fmla="*/ 79 h 79"/>
                  <a:gd name="T4" fmla="*/ 0 w 225"/>
                  <a:gd name="T5" fmla="*/ 79 h 79"/>
                  <a:gd name="T6" fmla="*/ 0 w 225"/>
                  <a:gd name="T7" fmla="*/ 0 h 79"/>
                  <a:gd name="T8" fmla="*/ 38 w 225"/>
                  <a:gd name="T9" fmla="*/ 0 h 79"/>
                  <a:gd name="T10" fmla="*/ 187 w 225"/>
                  <a:gd name="T11" fmla="*/ 0 h 79"/>
                  <a:gd name="T12" fmla="*/ 225 w 225"/>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25" h="79">
                    <a:moveTo>
                      <a:pt x="225" y="0"/>
                    </a:moveTo>
                    <a:lnTo>
                      <a:pt x="225" y="79"/>
                    </a:lnTo>
                    <a:lnTo>
                      <a:pt x="0" y="79"/>
                    </a:lnTo>
                    <a:lnTo>
                      <a:pt x="0" y="0"/>
                    </a:lnTo>
                    <a:lnTo>
                      <a:pt x="38" y="0"/>
                    </a:lnTo>
                    <a:lnTo>
                      <a:pt x="187" y="0"/>
                    </a:lnTo>
                    <a:lnTo>
                      <a:pt x="225" y="0"/>
                    </a:lnTo>
                    <a:close/>
                  </a:path>
                </a:pathLst>
              </a:cu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86"/>
              <p:cNvSpPr>
                <a:spLocks/>
              </p:cNvSpPr>
              <p:nvPr/>
            </p:nvSpPr>
            <p:spPr bwMode="auto">
              <a:xfrm>
                <a:off x="7145341" y="4365811"/>
                <a:ext cx="236538" cy="123825"/>
              </a:xfrm>
              <a:custGeom>
                <a:avLst/>
                <a:gdLst>
                  <a:gd name="T0" fmla="*/ 149 w 149"/>
                  <a:gd name="T1" fmla="*/ 0 h 78"/>
                  <a:gd name="T2" fmla="*/ 149 w 149"/>
                  <a:gd name="T3" fmla="*/ 78 h 78"/>
                  <a:gd name="T4" fmla="*/ 0 w 149"/>
                  <a:gd name="T5" fmla="*/ 78 h 78"/>
                  <a:gd name="T6" fmla="*/ 0 w 149"/>
                  <a:gd name="T7" fmla="*/ 0 h 78"/>
                  <a:gd name="T8" fmla="*/ 50 w 149"/>
                  <a:gd name="T9" fmla="*/ 0 h 78"/>
                  <a:gd name="T10" fmla="*/ 100 w 149"/>
                  <a:gd name="T11" fmla="*/ 0 h 78"/>
                  <a:gd name="T12" fmla="*/ 149 w 149"/>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49" h="78">
                    <a:moveTo>
                      <a:pt x="149" y="0"/>
                    </a:moveTo>
                    <a:lnTo>
                      <a:pt x="149" y="78"/>
                    </a:lnTo>
                    <a:lnTo>
                      <a:pt x="0" y="78"/>
                    </a:lnTo>
                    <a:lnTo>
                      <a:pt x="0" y="0"/>
                    </a:lnTo>
                    <a:lnTo>
                      <a:pt x="50" y="0"/>
                    </a:lnTo>
                    <a:lnTo>
                      <a:pt x="100" y="0"/>
                    </a:lnTo>
                    <a:lnTo>
                      <a:pt x="149"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Oval 187"/>
              <p:cNvSpPr>
                <a:spLocks noChangeArrowheads="1"/>
              </p:cNvSpPr>
              <p:nvPr/>
            </p:nvSpPr>
            <p:spPr bwMode="auto">
              <a:xfrm>
                <a:off x="7172328" y="3079935"/>
                <a:ext cx="184150" cy="184150"/>
              </a:xfrm>
              <a:prstGeom prst="ellipse">
                <a:avLst/>
              </a:pr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188"/>
              <p:cNvSpPr>
                <a:spLocks/>
              </p:cNvSpPr>
              <p:nvPr/>
            </p:nvSpPr>
            <p:spPr bwMode="auto">
              <a:xfrm>
                <a:off x="7224716" y="3264085"/>
                <a:ext cx="79375" cy="1101726"/>
              </a:xfrm>
              <a:custGeom>
                <a:avLst/>
                <a:gdLst>
                  <a:gd name="T0" fmla="*/ 50 w 50"/>
                  <a:gd name="T1" fmla="*/ 291 h 694"/>
                  <a:gd name="T2" fmla="*/ 50 w 50"/>
                  <a:gd name="T3" fmla="*/ 694 h 694"/>
                  <a:gd name="T4" fmla="*/ 0 w 50"/>
                  <a:gd name="T5" fmla="*/ 694 h 694"/>
                  <a:gd name="T6" fmla="*/ 0 w 50"/>
                  <a:gd name="T7" fmla="*/ 0 h 694"/>
                  <a:gd name="T8" fmla="*/ 24 w 50"/>
                  <a:gd name="T9" fmla="*/ 0 h 694"/>
                  <a:gd name="T10" fmla="*/ 50 w 50"/>
                  <a:gd name="T11" fmla="*/ 0 h 694"/>
                  <a:gd name="T12" fmla="*/ 50 w 50"/>
                  <a:gd name="T13" fmla="*/ 50 h 694"/>
                  <a:gd name="T14" fmla="*/ 50 w 50"/>
                  <a:gd name="T15" fmla="*/ 291 h 6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94">
                    <a:moveTo>
                      <a:pt x="50" y="291"/>
                    </a:moveTo>
                    <a:lnTo>
                      <a:pt x="50" y="694"/>
                    </a:lnTo>
                    <a:lnTo>
                      <a:pt x="0" y="694"/>
                    </a:lnTo>
                    <a:lnTo>
                      <a:pt x="0" y="0"/>
                    </a:lnTo>
                    <a:lnTo>
                      <a:pt x="24" y="0"/>
                    </a:lnTo>
                    <a:lnTo>
                      <a:pt x="50" y="0"/>
                    </a:lnTo>
                    <a:lnTo>
                      <a:pt x="50" y="50"/>
                    </a:lnTo>
                    <a:lnTo>
                      <a:pt x="50" y="29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189"/>
              <p:cNvSpPr>
                <a:spLocks/>
              </p:cNvSpPr>
              <p:nvPr/>
            </p:nvSpPr>
            <p:spPr bwMode="auto">
              <a:xfrm>
                <a:off x="7070728" y="4478523"/>
                <a:ext cx="382588" cy="150813"/>
              </a:xfrm>
              <a:custGeom>
                <a:avLst/>
                <a:gdLst>
                  <a:gd name="T0" fmla="*/ 83 w 102"/>
                  <a:gd name="T1" fmla="*/ 7 h 40"/>
                  <a:gd name="T2" fmla="*/ 95 w 102"/>
                  <a:gd name="T3" fmla="*/ 7 h 40"/>
                  <a:gd name="T4" fmla="*/ 95 w 102"/>
                  <a:gd name="T5" fmla="*/ 33 h 40"/>
                  <a:gd name="T6" fmla="*/ 7 w 102"/>
                  <a:gd name="T7" fmla="*/ 33 h 40"/>
                  <a:gd name="T8" fmla="*/ 7 w 102"/>
                  <a:gd name="T9" fmla="*/ 7 h 40"/>
                  <a:gd name="T10" fmla="*/ 20 w 102"/>
                  <a:gd name="T11" fmla="*/ 7 h 40"/>
                  <a:gd name="T12" fmla="*/ 23 w 102"/>
                  <a:gd name="T13" fmla="*/ 3 h 40"/>
                  <a:gd name="T14" fmla="*/ 20 w 102"/>
                  <a:gd name="T15" fmla="*/ 0 h 40"/>
                  <a:gd name="T16" fmla="*/ 4 w 102"/>
                  <a:gd name="T17" fmla="*/ 0 h 40"/>
                  <a:gd name="T18" fmla="*/ 1 w 102"/>
                  <a:gd name="T19" fmla="*/ 1 h 40"/>
                  <a:gd name="T20" fmla="*/ 0 w 102"/>
                  <a:gd name="T21" fmla="*/ 3 h 40"/>
                  <a:gd name="T22" fmla="*/ 0 w 102"/>
                  <a:gd name="T23" fmla="*/ 36 h 40"/>
                  <a:gd name="T24" fmla="*/ 1 w 102"/>
                  <a:gd name="T25" fmla="*/ 39 h 40"/>
                  <a:gd name="T26" fmla="*/ 4 w 102"/>
                  <a:gd name="T27" fmla="*/ 40 h 40"/>
                  <a:gd name="T28" fmla="*/ 99 w 102"/>
                  <a:gd name="T29" fmla="*/ 40 h 40"/>
                  <a:gd name="T30" fmla="*/ 101 w 102"/>
                  <a:gd name="T31" fmla="*/ 39 h 40"/>
                  <a:gd name="T32" fmla="*/ 102 w 102"/>
                  <a:gd name="T33" fmla="*/ 36 h 40"/>
                  <a:gd name="T34" fmla="*/ 102 w 102"/>
                  <a:gd name="T35" fmla="*/ 3 h 40"/>
                  <a:gd name="T36" fmla="*/ 101 w 102"/>
                  <a:gd name="T37" fmla="*/ 1 h 40"/>
                  <a:gd name="T38" fmla="*/ 99 w 102"/>
                  <a:gd name="T39" fmla="*/ 0 h 40"/>
                  <a:gd name="T40" fmla="*/ 83 w 102"/>
                  <a:gd name="T41" fmla="*/ 0 h 40"/>
                  <a:gd name="T42" fmla="*/ 79 w 102"/>
                  <a:gd name="T43" fmla="*/ 3 h 40"/>
                  <a:gd name="T44" fmla="*/ 83 w 102"/>
                  <a:gd name="T4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40">
                    <a:moveTo>
                      <a:pt x="83" y="7"/>
                    </a:moveTo>
                    <a:cubicBezTo>
                      <a:pt x="95" y="7"/>
                      <a:pt x="95" y="7"/>
                      <a:pt x="95" y="7"/>
                    </a:cubicBezTo>
                    <a:cubicBezTo>
                      <a:pt x="95" y="33"/>
                      <a:pt x="95" y="33"/>
                      <a:pt x="95" y="33"/>
                    </a:cubicBezTo>
                    <a:cubicBezTo>
                      <a:pt x="7" y="33"/>
                      <a:pt x="7" y="33"/>
                      <a:pt x="7" y="33"/>
                    </a:cubicBezTo>
                    <a:cubicBezTo>
                      <a:pt x="7" y="7"/>
                      <a:pt x="7" y="7"/>
                      <a:pt x="7" y="7"/>
                    </a:cubicBezTo>
                    <a:cubicBezTo>
                      <a:pt x="20" y="7"/>
                      <a:pt x="20" y="7"/>
                      <a:pt x="20" y="7"/>
                    </a:cubicBezTo>
                    <a:cubicBezTo>
                      <a:pt x="22" y="7"/>
                      <a:pt x="23" y="5"/>
                      <a:pt x="23" y="3"/>
                    </a:cubicBezTo>
                    <a:cubicBezTo>
                      <a:pt x="23" y="1"/>
                      <a:pt x="22" y="0"/>
                      <a:pt x="20" y="0"/>
                    </a:cubicBezTo>
                    <a:cubicBezTo>
                      <a:pt x="4" y="0"/>
                      <a:pt x="4" y="0"/>
                      <a:pt x="4" y="0"/>
                    </a:cubicBezTo>
                    <a:cubicBezTo>
                      <a:pt x="3" y="0"/>
                      <a:pt x="2" y="0"/>
                      <a:pt x="1" y="1"/>
                    </a:cubicBezTo>
                    <a:cubicBezTo>
                      <a:pt x="1" y="2"/>
                      <a:pt x="0" y="3"/>
                      <a:pt x="0" y="3"/>
                    </a:cubicBezTo>
                    <a:cubicBezTo>
                      <a:pt x="0" y="36"/>
                      <a:pt x="0" y="36"/>
                      <a:pt x="0" y="36"/>
                    </a:cubicBezTo>
                    <a:cubicBezTo>
                      <a:pt x="0" y="37"/>
                      <a:pt x="1" y="38"/>
                      <a:pt x="1" y="39"/>
                    </a:cubicBezTo>
                    <a:cubicBezTo>
                      <a:pt x="2" y="40"/>
                      <a:pt x="3" y="40"/>
                      <a:pt x="4" y="40"/>
                    </a:cubicBezTo>
                    <a:cubicBezTo>
                      <a:pt x="99" y="40"/>
                      <a:pt x="99" y="40"/>
                      <a:pt x="99" y="40"/>
                    </a:cubicBezTo>
                    <a:cubicBezTo>
                      <a:pt x="100" y="40"/>
                      <a:pt x="101" y="40"/>
                      <a:pt x="101" y="39"/>
                    </a:cubicBezTo>
                    <a:cubicBezTo>
                      <a:pt x="102" y="38"/>
                      <a:pt x="102" y="37"/>
                      <a:pt x="102" y="36"/>
                    </a:cubicBezTo>
                    <a:cubicBezTo>
                      <a:pt x="102" y="3"/>
                      <a:pt x="102" y="3"/>
                      <a:pt x="102" y="3"/>
                    </a:cubicBezTo>
                    <a:cubicBezTo>
                      <a:pt x="102" y="3"/>
                      <a:pt x="102" y="2"/>
                      <a:pt x="101" y="1"/>
                    </a:cubicBezTo>
                    <a:cubicBezTo>
                      <a:pt x="101" y="0"/>
                      <a:pt x="100" y="0"/>
                      <a:pt x="99" y="0"/>
                    </a:cubicBezTo>
                    <a:cubicBezTo>
                      <a:pt x="83" y="0"/>
                      <a:pt x="83" y="0"/>
                      <a:pt x="83" y="0"/>
                    </a:cubicBezTo>
                    <a:cubicBezTo>
                      <a:pt x="81" y="0"/>
                      <a:pt x="79" y="1"/>
                      <a:pt x="79" y="3"/>
                    </a:cubicBezTo>
                    <a:cubicBezTo>
                      <a:pt x="79" y="5"/>
                      <a:pt x="81" y="7"/>
                      <a:pt x="8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190"/>
              <p:cNvSpPr>
                <a:spLocks/>
              </p:cNvSpPr>
              <p:nvPr/>
            </p:nvSpPr>
            <p:spPr bwMode="auto">
              <a:xfrm>
                <a:off x="7131053" y="4354698"/>
                <a:ext cx="261938" cy="150813"/>
              </a:xfrm>
              <a:custGeom>
                <a:avLst/>
                <a:gdLst>
                  <a:gd name="T0" fmla="*/ 46 w 70"/>
                  <a:gd name="T1" fmla="*/ 7 h 40"/>
                  <a:gd name="T2" fmla="*/ 63 w 70"/>
                  <a:gd name="T3" fmla="*/ 7 h 40"/>
                  <a:gd name="T4" fmla="*/ 63 w 70"/>
                  <a:gd name="T5" fmla="*/ 33 h 40"/>
                  <a:gd name="T6" fmla="*/ 7 w 70"/>
                  <a:gd name="T7" fmla="*/ 33 h 40"/>
                  <a:gd name="T8" fmla="*/ 7 w 70"/>
                  <a:gd name="T9" fmla="*/ 7 h 40"/>
                  <a:gd name="T10" fmla="*/ 25 w 70"/>
                  <a:gd name="T11" fmla="*/ 7 h 40"/>
                  <a:gd name="T12" fmla="*/ 28 w 70"/>
                  <a:gd name="T13" fmla="*/ 3 h 40"/>
                  <a:gd name="T14" fmla="*/ 25 w 70"/>
                  <a:gd name="T15" fmla="*/ 0 h 40"/>
                  <a:gd name="T16" fmla="*/ 4 w 70"/>
                  <a:gd name="T17" fmla="*/ 0 h 40"/>
                  <a:gd name="T18" fmla="*/ 1 w 70"/>
                  <a:gd name="T19" fmla="*/ 1 h 40"/>
                  <a:gd name="T20" fmla="*/ 0 w 70"/>
                  <a:gd name="T21" fmla="*/ 3 h 40"/>
                  <a:gd name="T22" fmla="*/ 0 w 70"/>
                  <a:gd name="T23" fmla="*/ 36 h 40"/>
                  <a:gd name="T24" fmla="*/ 1 w 70"/>
                  <a:gd name="T25" fmla="*/ 39 h 40"/>
                  <a:gd name="T26" fmla="*/ 4 w 70"/>
                  <a:gd name="T27" fmla="*/ 40 h 40"/>
                  <a:gd name="T28" fmla="*/ 67 w 70"/>
                  <a:gd name="T29" fmla="*/ 40 h 40"/>
                  <a:gd name="T30" fmla="*/ 69 w 70"/>
                  <a:gd name="T31" fmla="*/ 39 h 40"/>
                  <a:gd name="T32" fmla="*/ 70 w 70"/>
                  <a:gd name="T33" fmla="*/ 36 h 40"/>
                  <a:gd name="T34" fmla="*/ 70 w 70"/>
                  <a:gd name="T35" fmla="*/ 3 h 40"/>
                  <a:gd name="T36" fmla="*/ 69 w 70"/>
                  <a:gd name="T37" fmla="*/ 1 h 40"/>
                  <a:gd name="T38" fmla="*/ 67 w 70"/>
                  <a:gd name="T39" fmla="*/ 0 h 40"/>
                  <a:gd name="T40" fmla="*/ 46 w 70"/>
                  <a:gd name="T41" fmla="*/ 0 h 40"/>
                  <a:gd name="T42" fmla="*/ 42 w 70"/>
                  <a:gd name="T43" fmla="*/ 3 h 40"/>
                  <a:gd name="T44" fmla="*/ 46 w 70"/>
                  <a:gd name="T4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40">
                    <a:moveTo>
                      <a:pt x="46" y="7"/>
                    </a:moveTo>
                    <a:cubicBezTo>
                      <a:pt x="63" y="7"/>
                      <a:pt x="63" y="7"/>
                      <a:pt x="63" y="7"/>
                    </a:cubicBezTo>
                    <a:cubicBezTo>
                      <a:pt x="63" y="33"/>
                      <a:pt x="63" y="33"/>
                      <a:pt x="63" y="33"/>
                    </a:cubicBezTo>
                    <a:cubicBezTo>
                      <a:pt x="7" y="33"/>
                      <a:pt x="7" y="33"/>
                      <a:pt x="7" y="33"/>
                    </a:cubicBezTo>
                    <a:cubicBezTo>
                      <a:pt x="7" y="7"/>
                      <a:pt x="7" y="7"/>
                      <a:pt x="7" y="7"/>
                    </a:cubicBezTo>
                    <a:cubicBezTo>
                      <a:pt x="25" y="7"/>
                      <a:pt x="25" y="7"/>
                      <a:pt x="25" y="7"/>
                    </a:cubicBezTo>
                    <a:cubicBezTo>
                      <a:pt x="27" y="7"/>
                      <a:pt x="28" y="5"/>
                      <a:pt x="28" y="3"/>
                    </a:cubicBezTo>
                    <a:cubicBezTo>
                      <a:pt x="28" y="1"/>
                      <a:pt x="27" y="0"/>
                      <a:pt x="25" y="0"/>
                    </a:cubicBezTo>
                    <a:cubicBezTo>
                      <a:pt x="4" y="0"/>
                      <a:pt x="4" y="0"/>
                      <a:pt x="4" y="0"/>
                    </a:cubicBezTo>
                    <a:cubicBezTo>
                      <a:pt x="3" y="0"/>
                      <a:pt x="2" y="0"/>
                      <a:pt x="1" y="1"/>
                    </a:cubicBezTo>
                    <a:cubicBezTo>
                      <a:pt x="1" y="2"/>
                      <a:pt x="0" y="3"/>
                      <a:pt x="0" y="3"/>
                    </a:cubicBezTo>
                    <a:cubicBezTo>
                      <a:pt x="0" y="36"/>
                      <a:pt x="0" y="36"/>
                      <a:pt x="0" y="36"/>
                    </a:cubicBezTo>
                    <a:cubicBezTo>
                      <a:pt x="0" y="37"/>
                      <a:pt x="1" y="38"/>
                      <a:pt x="1" y="39"/>
                    </a:cubicBezTo>
                    <a:cubicBezTo>
                      <a:pt x="2" y="40"/>
                      <a:pt x="3" y="40"/>
                      <a:pt x="4" y="40"/>
                    </a:cubicBezTo>
                    <a:cubicBezTo>
                      <a:pt x="67" y="40"/>
                      <a:pt x="67" y="40"/>
                      <a:pt x="67" y="40"/>
                    </a:cubicBezTo>
                    <a:cubicBezTo>
                      <a:pt x="68" y="40"/>
                      <a:pt x="69" y="40"/>
                      <a:pt x="69" y="39"/>
                    </a:cubicBezTo>
                    <a:cubicBezTo>
                      <a:pt x="70" y="38"/>
                      <a:pt x="70" y="37"/>
                      <a:pt x="70" y="36"/>
                    </a:cubicBezTo>
                    <a:cubicBezTo>
                      <a:pt x="70" y="3"/>
                      <a:pt x="70" y="3"/>
                      <a:pt x="70" y="3"/>
                    </a:cubicBezTo>
                    <a:cubicBezTo>
                      <a:pt x="70" y="3"/>
                      <a:pt x="70" y="2"/>
                      <a:pt x="69" y="1"/>
                    </a:cubicBezTo>
                    <a:cubicBezTo>
                      <a:pt x="69" y="0"/>
                      <a:pt x="68" y="0"/>
                      <a:pt x="67" y="0"/>
                    </a:cubicBezTo>
                    <a:cubicBezTo>
                      <a:pt x="46" y="0"/>
                      <a:pt x="46" y="0"/>
                      <a:pt x="46" y="0"/>
                    </a:cubicBezTo>
                    <a:cubicBezTo>
                      <a:pt x="44" y="0"/>
                      <a:pt x="42" y="1"/>
                      <a:pt x="42" y="3"/>
                    </a:cubicBezTo>
                    <a:cubicBezTo>
                      <a:pt x="42" y="5"/>
                      <a:pt x="44" y="7"/>
                      <a:pt x="46"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191"/>
              <p:cNvSpPr>
                <a:spLocks/>
              </p:cNvSpPr>
              <p:nvPr/>
            </p:nvSpPr>
            <p:spPr bwMode="auto">
              <a:xfrm>
                <a:off x="7210428" y="3252972"/>
                <a:ext cx="104775" cy="1128713"/>
              </a:xfrm>
              <a:custGeom>
                <a:avLst/>
                <a:gdLst>
                  <a:gd name="T0" fmla="*/ 21 w 28"/>
                  <a:gd name="T1" fmla="*/ 126 h 300"/>
                  <a:gd name="T2" fmla="*/ 21 w 28"/>
                  <a:gd name="T3" fmla="*/ 293 h 300"/>
                  <a:gd name="T4" fmla="*/ 7 w 28"/>
                  <a:gd name="T5" fmla="*/ 293 h 300"/>
                  <a:gd name="T6" fmla="*/ 7 w 28"/>
                  <a:gd name="T7" fmla="*/ 7 h 300"/>
                  <a:gd name="T8" fmla="*/ 14 w 28"/>
                  <a:gd name="T9" fmla="*/ 7 h 300"/>
                  <a:gd name="T10" fmla="*/ 21 w 28"/>
                  <a:gd name="T11" fmla="*/ 7 h 300"/>
                  <a:gd name="T12" fmla="*/ 21 w 28"/>
                  <a:gd name="T13" fmla="*/ 24 h 300"/>
                  <a:gd name="T14" fmla="*/ 25 w 28"/>
                  <a:gd name="T15" fmla="*/ 28 h 300"/>
                  <a:gd name="T16" fmla="*/ 28 w 28"/>
                  <a:gd name="T17" fmla="*/ 24 h 300"/>
                  <a:gd name="T18" fmla="*/ 28 w 28"/>
                  <a:gd name="T19" fmla="*/ 3 h 300"/>
                  <a:gd name="T20" fmla="*/ 27 w 28"/>
                  <a:gd name="T21" fmla="*/ 1 h 300"/>
                  <a:gd name="T22" fmla="*/ 25 w 28"/>
                  <a:gd name="T23" fmla="*/ 0 h 300"/>
                  <a:gd name="T24" fmla="*/ 14 w 28"/>
                  <a:gd name="T25" fmla="*/ 0 h 300"/>
                  <a:gd name="T26" fmla="*/ 4 w 28"/>
                  <a:gd name="T27" fmla="*/ 0 h 300"/>
                  <a:gd name="T28" fmla="*/ 1 w 28"/>
                  <a:gd name="T29" fmla="*/ 1 h 300"/>
                  <a:gd name="T30" fmla="*/ 0 w 28"/>
                  <a:gd name="T31" fmla="*/ 3 h 300"/>
                  <a:gd name="T32" fmla="*/ 0 w 28"/>
                  <a:gd name="T33" fmla="*/ 296 h 300"/>
                  <a:gd name="T34" fmla="*/ 1 w 28"/>
                  <a:gd name="T35" fmla="*/ 299 h 300"/>
                  <a:gd name="T36" fmla="*/ 4 w 28"/>
                  <a:gd name="T37" fmla="*/ 300 h 300"/>
                  <a:gd name="T38" fmla="*/ 25 w 28"/>
                  <a:gd name="T39" fmla="*/ 300 h 300"/>
                  <a:gd name="T40" fmla="*/ 27 w 28"/>
                  <a:gd name="T41" fmla="*/ 299 h 300"/>
                  <a:gd name="T42" fmla="*/ 28 w 28"/>
                  <a:gd name="T43" fmla="*/ 296 h 300"/>
                  <a:gd name="T44" fmla="*/ 28 w 28"/>
                  <a:gd name="T45" fmla="*/ 126 h 300"/>
                  <a:gd name="T46" fmla="*/ 25 w 28"/>
                  <a:gd name="T47" fmla="*/ 122 h 300"/>
                  <a:gd name="T48" fmla="*/ 21 w 28"/>
                  <a:gd name="T49" fmla="*/ 1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300">
                    <a:moveTo>
                      <a:pt x="21" y="126"/>
                    </a:moveTo>
                    <a:cubicBezTo>
                      <a:pt x="21" y="293"/>
                      <a:pt x="21" y="293"/>
                      <a:pt x="21" y="293"/>
                    </a:cubicBezTo>
                    <a:cubicBezTo>
                      <a:pt x="7" y="293"/>
                      <a:pt x="7" y="293"/>
                      <a:pt x="7" y="293"/>
                    </a:cubicBezTo>
                    <a:cubicBezTo>
                      <a:pt x="7" y="7"/>
                      <a:pt x="7" y="7"/>
                      <a:pt x="7" y="7"/>
                    </a:cubicBezTo>
                    <a:cubicBezTo>
                      <a:pt x="14" y="7"/>
                      <a:pt x="14" y="7"/>
                      <a:pt x="14" y="7"/>
                    </a:cubicBezTo>
                    <a:cubicBezTo>
                      <a:pt x="21" y="7"/>
                      <a:pt x="21" y="7"/>
                      <a:pt x="21" y="7"/>
                    </a:cubicBezTo>
                    <a:cubicBezTo>
                      <a:pt x="21" y="24"/>
                      <a:pt x="21" y="24"/>
                      <a:pt x="21" y="24"/>
                    </a:cubicBezTo>
                    <a:cubicBezTo>
                      <a:pt x="21" y="26"/>
                      <a:pt x="23" y="28"/>
                      <a:pt x="25" y="28"/>
                    </a:cubicBezTo>
                    <a:cubicBezTo>
                      <a:pt x="27" y="28"/>
                      <a:pt x="28" y="26"/>
                      <a:pt x="28" y="24"/>
                    </a:cubicBezTo>
                    <a:cubicBezTo>
                      <a:pt x="28" y="3"/>
                      <a:pt x="28" y="3"/>
                      <a:pt x="28" y="3"/>
                    </a:cubicBezTo>
                    <a:cubicBezTo>
                      <a:pt x="28" y="3"/>
                      <a:pt x="28" y="2"/>
                      <a:pt x="27" y="1"/>
                    </a:cubicBezTo>
                    <a:cubicBezTo>
                      <a:pt x="27" y="0"/>
                      <a:pt x="26" y="0"/>
                      <a:pt x="25" y="0"/>
                    </a:cubicBezTo>
                    <a:cubicBezTo>
                      <a:pt x="14" y="0"/>
                      <a:pt x="14" y="0"/>
                      <a:pt x="14" y="0"/>
                    </a:cubicBezTo>
                    <a:cubicBezTo>
                      <a:pt x="4" y="0"/>
                      <a:pt x="4" y="0"/>
                      <a:pt x="4" y="0"/>
                    </a:cubicBezTo>
                    <a:cubicBezTo>
                      <a:pt x="3" y="0"/>
                      <a:pt x="2" y="0"/>
                      <a:pt x="1" y="1"/>
                    </a:cubicBezTo>
                    <a:cubicBezTo>
                      <a:pt x="1" y="2"/>
                      <a:pt x="0" y="3"/>
                      <a:pt x="0" y="3"/>
                    </a:cubicBezTo>
                    <a:cubicBezTo>
                      <a:pt x="0" y="296"/>
                      <a:pt x="0" y="296"/>
                      <a:pt x="0" y="296"/>
                    </a:cubicBezTo>
                    <a:cubicBezTo>
                      <a:pt x="0" y="297"/>
                      <a:pt x="1" y="298"/>
                      <a:pt x="1" y="299"/>
                    </a:cubicBezTo>
                    <a:cubicBezTo>
                      <a:pt x="2" y="300"/>
                      <a:pt x="3" y="300"/>
                      <a:pt x="4" y="300"/>
                    </a:cubicBezTo>
                    <a:cubicBezTo>
                      <a:pt x="25" y="300"/>
                      <a:pt x="25" y="300"/>
                      <a:pt x="25" y="300"/>
                    </a:cubicBezTo>
                    <a:cubicBezTo>
                      <a:pt x="26" y="300"/>
                      <a:pt x="27" y="300"/>
                      <a:pt x="27" y="299"/>
                    </a:cubicBezTo>
                    <a:cubicBezTo>
                      <a:pt x="28" y="298"/>
                      <a:pt x="28" y="297"/>
                      <a:pt x="28" y="296"/>
                    </a:cubicBezTo>
                    <a:cubicBezTo>
                      <a:pt x="28" y="126"/>
                      <a:pt x="28" y="126"/>
                      <a:pt x="28" y="126"/>
                    </a:cubicBezTo>
                    <a:cubicBezTo>
                      <a:pt x="28" y="124"/>
                      <a:pt x="27" y="122"/>
                      <a:pt x="25" y="122"/>
                    </a:cubicBezTo>
                    <a:cubicBezTo>
                      <a:pt x="23" y="122"/>
                      <a:pt x="21" y="124"/>
                      <a:pt x="21" y="12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192"/>
              <p:cNvSpPr>
                <a:spLocks/>
              </p:cNvSpPr>
              <p:nvPr/>
            </p:nvSpPr>
            <p:spPr bwMode="auto">
              <a:xfrm>
                <a:off x="7156453" y="3068822"/>
                <a:ext cx="214313" cy="209550"/>
              </a:xfrm>
              <a:custGeom>
                <a:avLst/>
                <a:gdLst>
                  <a:gd name="T0" fmla="*/ 4 w 57"/>
                  <a:gd name="T1" fmla="*/ 28 h 56"/>
                  <a:gd name="T2" fmla="*/ 7 w 57"/>
                  <a:gd name="T3" fmla="*/ 28 h 56"/>
                  <a:gd name="T4" fmla="*/ 13 w 57"/>
                  <a:gd name="T5" fmla="*/ 13 h 56"/>
                  <a:gd name="T6" fmla="*/ 28 w 57"/>
                  <a:gd name="T7" fmla="*/ 7 h 56"/>
                  <a:gd name="T8" fmla="*/ 43 w 57"/>
                  <a:gd name="T9" fmla="*/ 13 h 56"/>
                  <a:gd name="T10" fmla="*/ 49 w 57"/>
                  <a:gd name="T11" fmla="*/ 28 h 56"/>
                  <a:gd name="T12" fmla="*/ 43 w 57"/>
                  <a:gd name="T13" fmla="*/ 43 h 56"/>
                  <a:gd name="T14" fmla="*/ 28 w 57"/>
                  <a:gd name="T15" fmla="*/ 49 h 56"/>
                  <a:gd name="T16" fmla="*/ 13 w 57"/>
                  <a:gd name="T17" fmla="*/ 43 h 56"/>
                  <a:gd name="T18" fmla="*/ 7 w 57"/>
                  <a:gd name="T19" fmla="*/ 28 h 56"/>
                  <a:gd name="T20" fmla="*/ 4 w 57"/>
                  <a:gd name="T21" fmla="*/ 28 h 56"/>
                  <a:gd name="T22" fmla="*/ 0 w 57"/>
                  <a:gd name="T23" fmla="*/ 28 h 56"/>
                  <a:gd name="T24" fmla="*/ 28 w 57"/>
                  <a:gd name="T25" fmla="*/ 56 h 56"/>
                  <a:gd name="T26" fmla="*/ 57 w 57"/>
                  <a:gd name="T27" fmla="*/ 28 h 56"/>
                  <a:gd name="T28" fmla="*/ 28 w 57"/>
                  <a:gd name="T29" fmla="*/ 0 h 56"/>
                  <a:gd name="T30" fmla="*/ 0 w 57"/>
                  <a:gd name="T31" fmla="*/ 28 h 56"/>
                  <a:gd name="T32" fmla="*/ 4 w 57"/>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4" y="28"/>
                    </a:moveTo>
                    <a:cubicBezTo>
                      <a:pt x="7" y="28"/>
                      <a:pt x="7" y="28"/>
                      <a:pt x="7" y="28"/>
                    </a:cubicBezTo>
                    <a:cubicBezTo>
                      <a:pt x="7" y="22"/>
                      <a:pt x="10" y="17"/>
                      <a:pt x="13" y="13"/>
                    </a:cubicBezTo>
                    <a:cubicBezTo>
                      <a:pt x="17" y="9"/>
                      <a:pt x="22" y="7"/>
                      <a:pt x="28" y="7"/>
                    </a:cubicBezTo>
                    <a:cubicBezTo>
                      <a:pt x="34" y="7"/>
                      <a:pt x="39" y="9"/>
                      <a:pt x="43" y="13"/>
                    </a:cubicBezTo>
                    <a:cubicBezTo>
                      <a:pt x="47" y="17"/>
                      <a:pt x="49" y="22"/>
                      <a:pt x="49" y="28"/>
                    </a:cubicBezTo>
                    <a:cubicBezTo>
                      <a:pt x="49" y="34"/>
                      <a:pt x="47" y="39"/>
                      <a:pt x="43" y="43"/>
                    </a:cubicBezTo>
                    <a:cubicBezTo>
                      <a:pt x="39" y="47"/>
                      <a:pt x="34" y="49"/>
                      <a:pt x="28" y="49"/>
                    </a:cubicBezTo>
                    <a:cubicBezTo>
                      <a:pt x="22" y="49"/>
                      <a:pt x="17" y="47"/>
                      <a:pt x="13" y="43"/>
                    </a:cubicBezTo>
                    <a:cubicBezTo>
                      <a:pt x="10" y="39"/>
                      <a:pt x="7" y="34"/>
                      <a:pt x="7" y="28"/>
                    </a:cubicBezTo>
                    <a:cubicBezTo>
                      <a:pt x="4" y="28"/>
                      <a:pt x="4" y="28"/>
                      <a:pt x="4" y="28"/>
                    </a:cubicBezTo>
                    <a:cubicBezTo>
                      <a:pt x="0" y="28"/>
                      <a:pt x="0" y="28"/>
                      <a:pt x="0" y="28"/>
                    </a:cubicBezTo>
                    <a:cubicBezTo>
                      <a:pt x="0" y="43"/>
                      <a:pt x="13" y="56"/>
                      <a:pt x="28" y="56"/>
                    </a:cubicBezTo>
                    <a:cubicBezTo>
                      <a:pt x="44" y="56"/>
                      <a:pt x="57" y="43"/>
                      <a:pt x="57" y="28"/>
                    </a:cubicBezTo>
                    <a:cubicBezTo>
                      <a:pt x="57" y="12"/>
                      <a:pt x="44" y="0"/>
                      <a:pt x="28" y="0"/>
                    </a:cubicBezTo>
                    <a:cubicBezTo>
                      <a:pt x="13" y="0"/>
                      <a:pt x="0" y="12"/>
                      <a:pt x="0" y="28"/>
                    </a:cubicBezTo>
                    <a:lnTo>
                      <a:pt x="4" y="2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193"/>
              <p:cNvSpPr>
                <a:spLocks/>
              </p:cNvSpPr>
              <p:nvPr/>
            </p:nvSpPr>
            <p:spPr bwMode="auto">
              <a:xfrm>
                <a:off x="7750178" y="3422835"/>
                <a:ext cx="376238" cy="409575"/>
              </a:xfrm>
              <a:custGeom>
                <a:avLst/>
                <a:gdLst>
                  <a:gd name="T0" fmla="*/ 40 w 100"/>
                  <a:gd name="T1" fmla="*/ 7 h 109"/>
                  <a:gd name="T2" fmla="*/ 90 w 100"/>
                  <a:gd name="T3" fmla="*/ 7 h 109"/>
                  <a:gd name="T4" fmla="*/ 68 w 100"/>
                  <a:gd name="T5" fmla="*/ 53 h 109"/>
                  <a:gd name="T6" fmla="*/ 68 w 100"/>
                  <a:gd name="T7" fmla="*/ 56 h 109"/>
                  <a:gd name="T8" fmla="*/ 90 w 100"/>
                  <a:gd name="T9" fmla="*/ 101 h 109"/>
                  <a:gd name="T10" fmla="*/ 7 w 100"/>
                  <a:gd name="T11" fmla="*/ 101 h 109"/>
                  <a:gd name="T12" fmla="*/ 7 w 100"/>
                  <a:gd name="T13" fmla="*/ 81 h 109"/>
                  <a:gd name="T14" fmla="*/ 3 w 100"/>
                  <a:gd name="T15" fmla="*/ 77 h 109"/>
                  <a:gd name="T16" fmla="*/ 0 w 100"/>
                  <a:gd name="T17" fmla="*/ 81 h 109"/>
                  <a:gd name="T18" fmla="*/ 0 w 100"/>
                  <a:gd name="T19" fmla="*/ 105 h 109"/>
                  <a:gd name="T20" fmla="*/ 1 w 100"/>
                  <a:gd name="T21" fmla="*/ 108 h 109"/>
                  <a:gd name="T22" fmla="*/ 3 w 100"/>
                  <a:gd name="T23" fmla="*/ 109 h 109"/>
                  <a:gd name="T24" fmla="*/ 96 w 100"/>
                  <a:gd name="T25" fmla="*/ 109 h 109"/>
                  <a:gd name="T26" fmla="*/ 99 w 100"/>
                  <a:gd name="T27" fmla="*/ 107 h 109"/>
                  <a:gd name="T28" fmla="*/ 99 w 100"/>
                  <a:gd name="T29" fmla="*/ 103 h 109"/>
                  <a:gd name="T30" fmla="*/ 75 w 100"/>
                  <a:gd name="T31" fmla="*/ 54 h 109"/>
                  <a:gd name="T32" fmla="*/ 99 w 100"/>
                  <a:gd name="T33" fmla="*/ 5 h 109"/>
                  <a:gd name="T34" fmla="*/ 99 w 100"/>
                  <a:gd name="T35" fmla="*/ 2 h 109"/>
                  <a:gd name="T36" fmla="*/ 96 w 100"/>
                  <a:gd name="T37" fmla="*/ 0 h 109"/>
                  <a:gd name="T38" fmla="*/ 40 w 100"/>
                  <a:gd name="T39" fmla="*/ 0 h 109"/>
                  <a:gd name="T40" fmla="*/ 36 w 100"/>
                  <a:gd name="T41" fmla="*/ 4 h 109"/>
                  <a:gd name="T42" fmla="*/ 40 w 100"/>
                  <a:gd name="T43" fmla="*/ 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 h="109">
                    <a:moveTo>
                      <a:pt x="40" y="7"/>
                    </a:moveTo>
                    <a:cubicBezTo>
                      <a:pt x="90" y="7"/>
                      <a:pt x="90" y="7"/>
                      <a:pt x="90" y="7"/>
                    </a:cubicBezTo>
                    <a:cubicBezTo>
                      <a:pt x="68" y="53"/>
                      <a:pt x="68" y="53"/>
                      <a:pt x="68" y="53"/>
                    </a:cubicBezTo>
                    <a:cubicBezTo>
                      <a:pt x="67" y="54"/>
                      <a:pt x="67" y="55"/>
                      <a:pt x="68" y="56"/>
                    </a:cubicBezTo>
                    <a:cubicBezTo>
                      <a:pt x="90" y="101"/>
                      <a:pt x="90" y="101"/>
                      <a:pt x="90" y="101"/>
                    </a:cubicBezTo>
                    <a:cubicBezTo>
                      <a:pt x="7" y="101"/>
                      <a:pt x="7" y="101"/>
                      <a:pt x="7" y="101"/>
                    </a:cubicBezTo>
                    <a:cubicBezTo>
                      <a:pt x="7" y="81"/>
                      <a:pt x="7" y="81"/>
                      <a:pt x="7" y="81"/>
                    </a:cubicBezTo>
                    <a:cubicBezTo>
                      <a:pt x="7" y="79"/>
                      <a:pt x="5" y="77"/>
                      <a:pt x="3" y="77"/>
                    </a:cubicBezTo>
                    <a:cubicBezTo>
                      <a:pt x="2" y="77"/>
                      <a:pt x="0" y="79"/>
                      <a:pt x="0" y="81"/>
                    </a:cubicBezTo>
                    <a:cubicBezTo>
                      <a:pt x="0" y="105"/>
                      <a:pt x="0" y="105"/>
                      <a:pt x="0" y="105"/>
                    </a:cubicBezTo>
                    <a:cubicBezTo>
                      <a:pt x="0" y="106"/>
                      <a:pt x="0" y="107"/>
                      <a:pt x="1" y="108"/>
                    </a:cubicBezTo>
                    <a:cubicBezTo>
                      <a:pt x="2" y="108"/>
                      <a:pt x="3" y="109"/>
                      <a:pt x="3" y="109"/>
                    </a:cubicBezTo>
                    <a:cubicBezTo>
                      <a:pt x="96" y="109"/>
                      <a:pt x="96" y="109"/>
                      <a:pt x="96" y="109"/>
                    </a:cubicBezTo>
                    <a:cubicBezTo>
                      <a:pt x="97" y="109"/>
                      <a:pt x="98" y="108"/>
                      <a:pt x="99" y="107"/>
                    </a:cubicBezTo>
                    <a:cubicBezTo>
                      <a:pt x="100" y="106"/>
                      <a:pt x="100" y="105"/>
                      <a:pt x="99" y="103"/>
                    </a:cubicBezTo>
                    <a:cubicBezTo>
                      <a:pt x="75" y="54"/>
                      <a:pt x="75" y="54"/>
                      <a:pt x="75" y="54"/>
                    </a:cubicBezTo>
                    <a:cubicBezTo>
                      <a:pt x="99" y="5"/>
                      <a:pt x="99" y="5"/>
                      <a:pt x="99" y="5"/>
                    </a:cubicBezTo>
                    <a:cubicBezTo>
                      <a:pt x="100" y="4"/>
                      <a:pt x="100" y="3"/>
                      <a:pt x="99" y="2"/>
                    </a:cubicBezTo>
                    <a:cubicBezTo>
                      <a:pt x="98" y="1"/>
                      <a:pt x="97" y="0"/>
                      <a:pt x="96" y="0"/>
                    </a:cubicBezTo>
                    <a:cubicBezTo>
                      <a:pt x="40" y="0"/>
                      <a:pt x="40" y="0"/>
                      <a:pt x="40" y="0"/>
                    </a:cubicBezTo>
                    <a:cubicBezTo>
                      <a:pt x="38" y="0"/>
                      <a:pt x="36" y="2"/>
                      <a:pt x="36" y="4"/>
                    </a:cubicBezTo>
                    <a:cubicBezTo>
                      <a:pt x="36" y="6"/>
                      <a:pt x="38" y="7"/>
                      <a:pt x="40"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94"/>
              <p:cNvSpPr>
                <a:spLocks/>
              </p:cNvSpPr>
              <p:nvPr/>
            </p:nvSpPr>
            <p:spPr bwMode="auto">
              <a:xfrm>
                <a:off x="7288216" y="3332347"/>
                <a:ext cx="623888" cy="406400"/>
              </a:xfrm>
              <a:custGeom>
                <a:avLst/>
                <a:gdLst>
                  <a:gd name="T0" fmla="*/ 163 w 166"/>
                  <a:gd name="T1" fmla="*/ 28 h 108"/>
                  <a:gd name="T2" fmla="*/ 159 w 166"/>
                  <a:gd name="T3" fmla="*/ 28 h 108"/>
                  <a:gd name="T4" fmla="*/ 159 w 166"/>
                  <a:gd name="T5" fmla="*/ 101 h 108"/>
                  <a:gd name="T6" fmla="*/ 126 w 166"/>
                  <a:gd name="T7" fmla="*/ 101 h 108"/>
                  <a:gd name="T8" fmla="*/ 7 w 166"/>
                  <a:gd name="T9" fmla="*/ 101 h 108"/>
                  <a:gd name="T10" fmla="*/ 7 w 166"/>
                  <a:gd name="T11" fmla="*/ 7 h 108"/>
                  <a:gd name="T12" fmla="*/ 159 w 166"/>
                  <a:gd name="T13" fmla="*/ 7 h 108"/>
                  <a:gd name="T14" fmla="*/ 159 w 166"/>
                  <a:gd name="T15" fmla="*/ 28 h 108"/>
                  <a:gd name="T16" fmla="*/ 163 w 166"/>
                  <a:gd name="T17" fmla="*/ 28 h 108"/>
                  <a:gd name="T18" fmla="*/ 166 w 166"/>
                  <a:gd name="T19" fmla="*/ 28 h 108"/>
                  <a:gd name="T20" fmla="*/ 166 w 166"/>
                  <a:gd name="T21" fmla="*/ 3 h 108"/>
                  <a:gd name="T22" fmla="*/ 165 w 166"/>
                  <a:gd name="T23" fmla="*/ 1 h 108"/>
                  <a:gd name="T24" fmla="*/ 163 w 166"/>
                  <a:gd name="T25" fmla="*/ 0 h 108"/>
                  <a:gd name="T26" fmla="*/ 4 w 166"/>
                  <a:gd name="T27" fmla="*/ 0 h 108"/>
                  <a:gd name="T28" fmla="*/ 1 w 166"/>
                  <a:gd name="T29" fmla="*/ 1 h 108"/>
                  <a:gd name="T30" fmla="*/ 0 w 166"/>
                  <a:gd name="T31" fmla="*/ 3 h 108"/>
                  <a:gd name="T32" fmla="*/ 0 w 166"/>
                  <a:gd name="T33" fmla="*/ 105 h 108"/>
                  <a:gd name="T34" fmla="*/ 1 w 166"/>
                  <a:gd name="T35" fmla="*/ 107 h 108"/>
                  <a:gd name="T36" fmla="*/ 4 w 166"/>
                  <a:gd name="T37" fmla="*/ 108 h 108"/>
                  <a:gd name="T38" fmla="*/ 126 w 166"/>
                  <a:gd name="T39" fmla="*/ 108 h 108"/>
                  <a:gd name="T40" fmla="*/ 163 w 166"/>
                  <a:gd name="T41" fmla="*/ 108 h 108"/>
                  <a:gd name="T42" fmla="*/ 165 w 166"/>
                  <a:gd name="T43" fmla="*/ 107 h 108"/>
                  <a:gd name="T44" fmla="*/ 166 w 166"/>
                  <a:gd name="T45" fmla="*/ 105 h 108"/>
                  <a:gd name="T46" fmla="*/ 166 w 166"/>
                  <a:gd name="T47" fmla="*/ 28 h 108"/>
                  <a:gd name="T48" fmla="*/ 163 w 166"/>
                  <a:gd name="T49" fmla="*/ 2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08">
                    <a:moveTo>
                      <a:pt x="163" y="28"/>
                    </a:moveTo>
                    <a:cubicBezTo>
                      <a:pt x="159" y="28"/>
                      <a:pt x="159" y="28"/>
                      <a:pt x="159" y="28"/>
                    </a:cubicBezTo>
                    <a:cubicBezTo>
                      <a:pt x="159" y="101"/>
                      <a:pt x="159" y="101"/>
                      <a:pt x="159" y="101"/>
                    </a:cubicBezTo>
                    <a:cubicBezTo>
                      <a:pt x="126" y="101"/>
                      <a:pt x="126" y="101"/>
                      <a:pt x="126" y="101"/>
                    </a:cubicBezTo>
                    <a:cubicBezTo>
                      <a:pt x="7" y="101"/>
                      <a:pt x="7" y="101"/>
                      <a:pt x="7" y="101"/>
                    </a:cubicBezTo>
                    <a:cubicBezTo>
                      <a:pt x="7" y="7"/>
                      <a:pt x="7" y="7"/>
                      <a:pt x="7" y="7"/>
                    </a:cubicBezTo>
                    <a:cubicBezTo>
                      <a:pt x="159" y="7"/>
                      <a:pt x="159" y="7"/>
                      <a:pt x="159" y="7"/>
                    </a:cubicBezTo>
                    <a:cubicBezTo>
                      <a:pt x="159" y="28"/>
                      <a:pt x="159" y="28"/>
                      <a:pt x="159" y="28"/>
                    </a:cubicBezTo>
                    <a:cubicBezTo>
                      <a:pt x="163" y="28"/>
                      <a:pt x="163" y="28"/>
                      <a:pt x="163" y="28"/>
                    </a:cubicBezTo>
                    <a:cubicBezTo>
                      <a:pt x="166" y="28"/>
                      <a:pt x="166" y="28"/>
                      <a:pt x="166" y="28"/>
                    </a:cubicBezTo>
                    <a:cubicBezTo>
                      <a:pt x="166" y="3"/>
                      <a:pt x="166" y="3"/>
                      <a:pt x="166" y="3"/>
                    </a:cubicBezTo>
                    <a:cubicBezTo>
                      <a:pt x="166" y="3"/>
                      <a:pt x="166" y="2"/>
                      <a:pt x="165" y="1"/>
                    </a:cubicBezTo>
                    <a:cubicBezTo>
                      <a:pt x="165" y="0"/>
                      <a:pt x="164" y="0"/>
                      <a:pt x="163" y="0"/>
                    </a:cubicBezTo>
                    <a:cubicBezTo>
                      <a:pt x="4" y="0"/>
                      <a:pt x="4" y="0"/>
                      <a:pt x="4" y="0"/>
                    </a:cubicBezTo>
                    <a:cubicBezTo>
                      <a:pt x="3" y="0"/>
                      <a:pt x="2" y="0"/>
                      <a:pt x="1" y="1"/>
                    </a:cubicBezTo>
                    <a:cubicBezTo>
                      <a:pt x="1" y="2"/>
                      <a:pt x="0" y="3"/>
                      <a:pt x="0" y="3"/>
                    </a:cubicBezTo>
                    <a:cubicBezTo>
                      <a:pt x="0" y="105"/>
                      <a:pt x="0" y="105"/>
                      <a:pt x="0" y="105"/>
                    </a:cubicBezTo>
                    <a:cubicBezTo>
                      <a:pt x="0" y="106"/>
                      <a:pt x="1" y="107"/>
                      <a:pt x="1" y="107"/>
                    </a:cubicBezTo>
                    <a:cubicBezTo>
                      <a:pt x="2" y="108"/>
                      <a:pt x="3" y="108"/>
                      <a:pt x="4" y="108"/>
                    </a:cubicBezTo>
                    <a:cubicBezTo>
                      <a:pt x="126" y="108"/>
                      <a:pt x="126" y="108"/>
                      <a:pt x="126" y="108"/>
                    </a:cubicBezTo>
                    <a:cubicBezTo>
                      <a:pt x="163" y="108"/>
                      <a:pt x="163" y="108"/>
                      <a:pt x="163" y="108"/>
                    </a:cubicBezTo>
                    <a:cubicBezTo>
                      <a:pt x="164" y="108"/>
                      <a:pt x="165" y="108"/>
                      <a:pt x="165" y="107"/>
                    </a:cubicBezTo>
                    <a:cubicBezTo>
                      <a:pt x="166" y="107"/>
                      <a:pt x="166" y="106"/>
                      <a:pt x="166" y="105"/>
                    </a:cubicBezTo>
                    <a:cubicBezTo>
                      <a:pt x="166" y="28"/>
                      <a:pt x="166" y="28"/>
                      <a:pt x="166" y="28"/>
                    </a:cubicBezTo>
                    <a:lnTo>
                      <a:pt x="163" y="2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5" name="Freeform 195"/>
            <p:cNvSpPr>
              <a:spLocks/>
            </p:cNvSpPr>
            <p:nvPr/>
          </p:nvSpPr>
          <p:spPr bwMode="auto">
            <a:xfrm>
              <a:off x="9675816" y="3535548"/>
              <a:ext cx="300038" cy="300038"/>
            </a:xfrm>
            <a:custGeom>
              <a:avLst/>
              <a:gdLst>
                <a:gd name="T0" fmla="*/ 73 w 80"/>
                <a:gd name="T1" fmla="*/ 2 h 80"/>
                <a:gd name="T2" fmla="*/ 2 w 80"/>
                <a:gd name="T3" fmla="*/ 73 h 80"/>
                <a:gd name="T4" fmla="*/ 2 w 80"/>
                <a:gd name="T5" fmla="*/ 79 h 80"/>
                <a:gd name="T6" fmla="*/ 8 w 80"/>
                <a:gd name="T7" fmla="*/ 79 h 80"/>
                <a:gd name="T8" fmla="*/ 79 w 80"/>
                <a:gd name="T9" fmla="*/ 7 h 80"/>
                <a:gd name="T10" fmla="*/ 79 w 80"/>
                <a:gd name="T11" fmla="*/ 2 h 80"/>
                <a:gd name="T12" fmla="*/ 73 w 80"/>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0" h="80">
                  <a:moveTo>
                    <a:pt x="73" y="2"/>
                  </a:moveTo>
                  <a:cubicBezTo>
                    <a:pt x="2" y="73"/>
                    <a:pt x="2" y="73"/>
                    <a:pt x="2" y="73"/>
                  </a:cubicBezTo>
                  <a:cubicBezTo>
                    <a:pt x="0" y="75"/>
                    <a:pt x="0" y="77"/>
                    <a:pt x="2" y="79"/>
                  </a:cubicBezTo>
                  <a:cubicBezTo>
                    <a:pt x="3" y="80"/>
                    <a:pt x="6" y="80"/>
                    <a:pt x="8" y="79"/>
                  </a:cubicBezTo>
                  <a:cubicBezTo>
                    <a:pt x="79" y="7"/>
                    <a:pt x="79" y="7"/>
                    <a:pt x="79" y="7"/>
                  </a:cubicBezTo>
                  <a:cubicBezTo>
                    <a:pt x="80" y="6"/>
                    <a:pt x="80" y="3"/>
                    <a:pt x="79" y="2"/>
                  </a:cubicBezTo>
                  <a:cubicBezTo>
                    <a:pt x="77" y="0"/>
                    <a:pt x="75" y="0"/>
                    <a:pt x="73"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96"/>
            <p:cNvSpPr>
              <a:spLocks/>
            </p:cNvSpPr>
            <p:nvPr/>
          </p:nvSpPr>
          <p:spPr bwMode="auto">
            <a:xfrm>
              <a:off x="10217154" y="3535548"/>
              <a:ext cx="300038" cy="300038"/>
            </a:xfrm>
            <a:custGeom>
              <a:avLst/>
              <a:gdLst>
                <a:gd name="T0" fmla="*/ 73 w 80"/>
                <a:gd name="T1" fmla="*/ 2 h 80"/>
                <a:gd name="T2" fmla="*/ 2 w 80"/>
                <a:gd name="T3" fmla="*/ 73 h 80"/>
                <a:gd name="T4" fmla="*/ 2 w 80"/>
                <a:gd name="T5" fmla="*/ 79 h 80"/>
                <a:gd name="T6" fmla="*/ 7 w 80"/>
                <a:gd name="T7" fmla="*/ 79 h 80"/>
                <a:gd name="T8" fmla="*/ 79 w 80"/>
                <a:gd name="T9" fmla="*/ 7 h 80"/>
                <a:gd name="T10" fmla="*/ 79 w 80"/>
                <a:gd name="T11" fmla="*/ 2 h 80"/>
                <a:gd name="T12" fmla="*/ 73 w 80"/>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0" h="80">
                  <a:moveTo>
                    <a:pt x="73" y="2"/>
                  </a:moveTo>
                  <a:cubicBezTo>
                    <a:pt x="2" y="73"/>
                    <a:pt x="2" y="73"/>
                    <a:pt x="2" y="73"/>
                  </a:cubicBezTo>
                  <a:cubicBezTo>
                    <a:pt x="0" y="75"/>
                    <a:pt x="0" y="77"/>
                    <a:pt x="2" y="79"/>
                  </a:cubicBezTo>
                  <a:cubicBezTo>
                    <a:pt x="3" y="80"/>
                    <a:pt x="6" y="80"/>
                    <a:pt x="7" y="79"/>
                  </a:cubicBezTo>
                  <a:cubicBezTo>
                    <a:pt x="79" y="7"/>
                    <a:pt x="79" y="7"/>
                    <a:pt x="79" y="7"/>
                  </a:cubicBezTo>
                  <a:cubicBezTo>
                    <a:pt x="80" y="6"/>
                    <a:pt x="80" y="3"/>
                    <a:pt x="79" y="2"/>
                  </a:cubicBezTo>
                  <a:cubicBezTo>
                    <a:pt x="77" y="0"/>
                    <a:pt x="75" y="0"/>
                    <a:pt x="73"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97"/>
            <p:cNvSpPr>
              <a:spLocks/>
            </p:cNvSpPr>
            <p:nvPr/>
          </p:nvSpPr>
          <p:spPr bwMode="auto">
            <a:xfrm>
              <a:off x="9950454" y="3535548"/>
              <a:ext cx="300038" cy="300038"/>
            </a:xfrm>
            <a:custGeom>
              <a:avLst/>
              <a:gdLst>
                <a:gd name="T0" fmla="*/ 1 w 80"/>
                <a:gd name="T1" fmla="*/ 7 h 80"/>
                <a:gd name="T2" fmla="*/ 73 w 80"/>
                <a:gd name="T3" fmla="*/ 79 h 80"/>
                <a:gd name="T4" fmla="*/ 78 w 80"/>
                <a:gd name="T5" fmla="*/ 79 h 80"/>
                <a:gd name="T6" fmla="*/ 78 w 80"/>
                <a:gd name="T7" fmla="*/ 73 h 80"/>
                <a:gd name="T8" fmla="*/ 7 w 80"/>
                <a:gd name="T9" fmla="*/ 2 h 80"/>
                <a:gd name="T10" fmla="*/ 1 w 80"/>
                <a:gd name="T11" fmla="*/ 2 h 80"/>
                <a:gd name="T12" fmla="*/ 1 w 80"/>
                <a:gd name="T13" fmla="*/ 7 h 80"/>
              </a:gdLst>
              <a:ahLst/>
              <a:cxnLst>
                <a:cxn ang="0">
                  <a:pos x="T0" y="T1"/>
                </a:cxn>
                <a:cxn ang="0">
                  <a:pos x="T2" y="T3"/>
                </a:cxn>
                <a:cxn ang="0">
                  <a:pos x="T4" y="T5"/>
                </a:cxn>
                <a:cxn ang="0">
                  <a:pos x="T6" y="T7"/>
                </a:cxn>
                <a:cxn ang="0">
                  <a:pos x="T8" y="T9"/>
                </a:cxn>
                <a:cxn ang="0">
                  <a:pos x="T10" y="T11"/>
                </a:cxn>
                <a:cxn ang="0">
                  <a:pos x="T12" y="T13"/>
                </a:cxn>
              </a:cxnLst>
              <a:rect l="0" t="0" r="r" b="b"/>
              <a:pathLst>
                <a:path w="80" h="80">
                  <a:moveTo>
                    <a:pt x="1" y="7"/>
                  </a:moveTo>
                  <a:cubicBezTo>
                    <a:pt x="73" y="79"/>
                    <a:pt x="73" y="79"/>
                    <a:pt x="73" y="79"/>
                  </a:cubicBezTo>
                  <a:cubicBezTo>
                    <a:pt x="74" y="80"/>
                    <a:pt x="77" y="80"/>
                    <a:pt x="78" y="79"/>
                  </a:cubicBezTo>
                  <a:cubicBezTo>
                    <a:pt x="80" y="77"/>
                    <a:pt x="80" y="75"/>
                    <a:pt x="78" y="73"/>
                  </a:cubicBezTo>
                  <a:cubicBezTo>
                    <a:pt x="7" y="2"/>
                    <a:pt x="7" y="2"/>
                    <a:pt x="7" y="2"/>
                  </a:cubicBezTo>
                  <a:cubicBezTo>
                    <a:pt x="6" y="0"/>
                    <a:pt x="3" y="0"/>
                    <a:pt x="1" y="2"/>
                  </a:cubicBezTo>
                  <a:cubicBezTo>
                    <a:pt x="0" y="3"/>
                    <a:pt x="0" y="6"/>
                    <a:pt x="1"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Oval 198"/>
            <p:cNvSpPr>
              <a:spLocks noChangeArrowheads="1"/>
            </p:cNvSpPr>
            <p:nvPr/>
          </p:nvSpPr>
          <p:spPr bwMode="auto">
            <a:xfrm>
              <a:off x="9639304" y="3764148"/>
              <a:ext cx="107950" cy="109538"/>
            </a:xfrm>
            <a:prstGeom prst="ellipse">
              <a:avLst/>
            </a:prstGeom>
            <a:solidFill>
              <a:srgbClr val="04C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99"/>
            <p:cNvSpPr>
              <a:spLocks/>
            </p:cNvSpPr>
            <p:nvPr/>
          </p:nvSpPr>
          <p:spPr bwMode="auto">
            <a:xfrm>
              <a:off x="9623429" y="3749860"/>
              <a:ext cx="139700" cy="138113"/>
            </a:xfrm>
            <a:custGeom>
              <a:avLst/>
              <a:gdLst>
                <a:gd name="T0" fmla="*/ 4 w 37"/>
                <a:gd name="T1" fmla="*/ 19 h 37"/>
                <a:gd name="T2" fmla="*/ 8 w 37"/>
                <a:gd name="T3" fmla="*/ 19 h 37"/>
                <a:gd name="T4" fmla="*/ 19 w 37"/>
                <a:gd name="T5" fmla="*/ 8 h 37"/>
                <a:gd name="T6" fmla="*/ 29 w 37"/>
                <a:gd name="T7" fmla="*/ 19 h 37"/>
                <a:gd name="T8" fmla="*/ 19 w 37"/>
                <a:gd name="T9" fmla="*/ 29 h 37"/>
                <a:gd name="T10" fmla="*/ 8 w 37"/>
                <a:gd name="T11" fmla="*/ 19 h 37"/>
                <a:gd name="T12" fmla="*/ 4 w 37"/>
                <a:gd name="T13" fmla="*/ 19 h 37"/>
                <a:gd name="T14" fmla="*/ 0 w 37"/>
                <a:gd name="T15" fmla="*/ 19 h 37"/>
                <a:gd name="T16" fmla="*/ 19 w 37"/>
                <a:gd name="T17" fmla="*/ 37 h 37"/>
                <a:gd name="T18" fmla="*/ 37 w 37"/>
                <a:gd name="T19" fmla="*/ 19 h 37"/>
                <a:gd name="T20" fmla="*/ 19 w 37"/>
                <a:gd name="T21" fmla="*/ 0 h 37"/>
                <a:gd name="T22" fmla="*/ 0 w 37"/>
                <a:gd name="T23" fmla="*/ 19 h 37"/>
                <a:gd name="T24" fmla="*/ 4 w 37"/>
                <a:gd name="T2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4" y="19"/>
                  </a:moveTo>
                  <a:cubicBezTo>
                    <a:pt x="8" y="19"/>
                    <a:pt x="8" y="19"/>
                    <a:pt x="8" y="19"/>
                  </a:cubicBezTo>
                  <a:cubicBezTo>
                    <a:pt x="8" y="13"/>
                    <a:pt x="13" y="8"/>
                    <a:pt x="19" y="8"/>
                  </a:cubicBezTo>
                  <a:cubicBezTo>
                    <a:pt x="25" y="8"/>
                    <a:pt x="29" y="13"/>
                    <a:pt x="29" y="19"/>
                  </a:cubicBezTo>
                  <a:cubicBezTo>
                    <a:pt x="29" y="25"/>
                    <a:pt x="25" y="29"/>
                    <a:pt x="19" y="29"/>
                  </a:cubicBezTo>
                  <a:cubicBezTo>
                    <a:pt x="13" y="29"/>
                    <a:pt x="8" y="25"/>
                    <a:pt x="8" y="19"/>
                  </a:cubicBezTo>
                  <a:cubicBezTo>
                    <a:pt x="4" y="19"/>
                    <a:pt x="4" y="19"/>
                    <a:pt x="4" y="19"/>
                  </a:cubicBezTo>
                  <a:cubicBezTo>
                    <a:pt x="0" y="19"/>
                    <a:pt x="0" y="19"/>
                    <a:pt x="0" y="19"/>
                  </a:cubicBezTo>
                  <a:cubicBezTo>
                    <a:pt x="0" y="29"/>
                    <a:pt x="8" y="37"/>
                    <a:pt x="19" y="37"/>
                  </a:cubicBezTo>
                  <a:cubicBezTo>
                    <a:pt x="29" y="37"/>
                    <a:pt x="37" y="29"/>
                    <a:pt x="37" y="19"/>
                  </a:cubicBezTo>
                  <a:cubicBezTo>
                    <a:pt x="37" y="9"/>
                    <a:pt x="29" y="0"/>
                    <a:pt x="19" y="0"/>
                  </a:cubicBezTo>
                  <a:cubicBezTo>
                    <a:pt x="8" y="0"/>
                    <a:pt x="0" y="9"/>
                    <a:pt x="0" y="19"/>
                  </a:cubicBezTo>
                  <a:lnTo>
                    <a:pt x="4" y="1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Oval 200"/>
            <p:cNvSpPr>
              <a:spLocks noChangeArrowheads="1"/>
            </p:cNvSpPr>
            <p:nvPr/>
          </p:nvSpPr>
          <p:spPr bwMode="auto">
            <a:xfrm>
              <a:off x="9912354" y="3497448"/>
              <a:ext cx="109538" cy="109538"/>
            </a:xfrm>
            <a:prstGeom prst="ellipse">
              <a:avLst/>
            </a:pr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01"/>
            <p:cNvSpPr>
              <a:spLocks/>
            </p:cNvSpPr>
            <p:nvPr/>
          </p:nvSpPr>
          <p:spPr bwMode="auto">
            <a:xfrm>
              <a:off x="9898066" y="3481573"/>
              <a:ext cx="138113" cy="139700"/>
            </a:xfrm>
            <a:custGeom>
              <a:avLst/>
              <a:gdLst>
                <a:gd name="T0" fmla="*/ 4 w 37"/>
                <a:gd name="T1" fmla="*/ 18 h 37"/>
                <a:gd name="T2" fmla="*/ 8 w 37"/>
                <a:gd name="T3" fmla="*/ 18 h 37"/>
                <a:gd name="T4" fmla="*/ 18 w 37"/>
                <a:gd name="T5" fmla="*/ 8 h 37"/>
                <a:gd name="T6" fmla="*/ 29 w 37"/>
                <a:gd name="T7" fmla="*/ 18 h 37"/>
                <a:gd name="T8" fmla="*/ 18 w 37"/>
                <a:gd name="T9" fmla="*/ 29 h 37"/>
                <a:gd name="T10" fmla="*/ 8 w 37"/>
                <a:gd name="T11" fmla="*/ 18 h 37"/>
                <a:gd name="T12" fmla="*/ 4 w 37"/>
                <a:gd name="T13" fmla="*/ 18 h 37"/>
                <a:gd name="T14" fmla="*/ 0 w 37"/>
                <a:gd name="T15" fmla="*/ 18 h 37"/>
                <a:gd name="T16" fmla="*/ 18 w 37"/>
                <a:gd name="T17" fmla="*/ 37 h 37"/>
                <a:gd name="T18" fmla="*/ 37 w 37"/>
                <a:gd name="T19" fmla="*/ 18 h 37"/>
                <a:gd name="T20" fmla="*/ 18 w 37"/>
                <a:gd name="T21" fmla="*/ 0 h 37"/>
                <a:gd name="T22" fmla="*/ 0 w 37"/>
                <a:gd name="T23" fmla="*/ 18 h 37"/>
                <a:gd name="T24" fmla="*/ 4 w 37"/>
                <a:gd name="T2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4" y="18"/>
                  </a:moveTo>
                  <a:cubicBezTo>
                    <a:pt x="8" y="18"/>
                    <a:pt x="8" y="18"/>
                    <a:pt x="8" y="18"/>
                  </a:cubicBezTo>
                  <a:cubicBezTo>
                    <a:pt x="8" y="13"/>
                    <a:pt x="12" y="8"/>
                    <a:pt x="18" y="8"/>
                  </a:cubicBezTo>
                  <a:cubicBezTo>
                    <a:pt x="24" y="8"/>
                    <a:pt x="29" y="13"/>
                    <a:pt x="29" y="18"/>
                  </a:cubicBezTo>
                  <a:cubicBezTo>
                    <a:pt x="29" y="24"/>
                    <a:pt x="24" y="29"/>
                    <a:pt x="18" y="29"/>
                  </a:cubicBezTo>
                  <a:cubicBezTo>
                    <a:pt x="12" y="29"/>
                    <a:pt x="8" y="24"/>
                    <a:pt x="8" y="18"/>
                  </a:cubicBezTo>
                  <a:cubicBezTo>
                    <a:pt x="4" y="18"/>
                    <a:pt x="4" y="18"/>
                    <a:pt x="4" y="18"/>
                  </a:cubicBezTo>
                  <a:cubicBezTo>
                    <a:pt x="0" y="18"/>
                    <a:pt x="0" y="18"/>
                    <a:pt x="0" y="18"/>
                  </a:cubicBezTo>
                  <a:cubicBezTo>
                    <a:pt x="0" y="29"/>
                    <a:pt x="8" y="37"/>
                    <a:pt x="18" y="37"/>
                  </a:cubicBezTo>
                  <a:cubicBezTo>
                    <a:pt x="29" y="37"/>
                    <a:pt x="37" y="29"/>
                    <a:pt x="37" y="18"/>
                  </a:cubicBezTo>
                  <a:cubicBezTo>
                    <a:pt x="37" y="8"/>
                    <a:pt x="29" y="0"/>
                    <a:pt x="18" y="0"/>
                  </a:cubicBezTo>
                  <a:cubicBezTo>
                    <a:pt x="8" y="0"/>
                    <a:pt x="0" y="8"/>
                    <a:pt x="0" y="18"/>
                  </a:cubicBezTo>
                  <a:lnTo>
                    <a:pt x="4" y="1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Oval 202"/>
            <p:cNvSpPr>
              <a:spLocks noChangeArrowheads="1"/>
            </p:cNvSpPr>
            <p:nvPr/>
          </p:nvSpPr>
          <p:spPr bwMode="auto">
            <a:xfrm>
              <a:off x="10179054" y="3764148"/>
              <a:ext cx="109538" cy="109538"/>
            </a:xfrm>
            <a:prstGeom prst="ellipse">
              <a:avLst/>
            </a:pr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03"/>
            <p:cNvSpPr>
              <a:spLocks/>
            </p:cNvSpPr>
            <p:nvPr/>
          </p:nvSpPr>
          <p:spPr bwMode="auto">
            <a:xfrm>
              <a:off x="10164766" y="3749860"/>
              <a:ext cx="138113" cy="138113"/>
            </a:xfrm>
            <a:custGeom>
              <a:avLst/>
              <a:gdLst>
                <a:gd name="T0" fmla="*/ 4 w 37"/>
                <a:gd name="T1" fmla="*/ 19 h 37"/>
                <a:gd name="T2" fmla="*/ 8 w 37"/>
                <a:gd name="T3" fmla="*/ 19 h 37"/>
                <a:gd name="T4" fmla="*/ 19 w 37"/>
                <a:gd name="T5" fmla="*/ 8 h 37"/>
                <a:gd name="T6" fmla="*/ 29 w 37"/>
                <a:gd name="T7" fmla="*/ 19 h 37"/>
                <a:gd name="T8" fmla="*/ 19 w 37"/>
                <a:gd name="T9" fmla="*/ 29 h 37"/>
                <a:gd name="T10" fmla="*/ 8 w 37"/>
                <a:gd name="T11" fmla="*/ 19 h 37"/>
                <a:gd name="T12" fmla="*/ 4 w 37"/>
                <a:gd name="T13" fmla="*/ 19 h 37"/>
                <a:gd name="T14" fmla="*/ 0 w 37"/>
                <a:gd name="T15" fmla="*/ 19 h 37"/>
                <a:gd name="T16" fmla="*/ 19 w 37"/>
                <a:gd name="T17" fmla="*/ 37 h 37"/>
                <a:gd name="T18" fmla="*/ 37 w 37"/>
                <a:gd name="T19" fmla="*/ 19 h 37"/>
                <a:gd name="T20" fmla="*/ 19 w 37"/>
                <a:gd name="T21" fmla="*/ 0 h 37"/>
                <a:gd name="T22" fmla="*/ 0 w 37"/>
                <a:gd name="T23" fmla="*/ 19 h 37"/>
                <a:gd name="T24" fmla="*/ 4 w 37"/>
                <a:gd name="T2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4" y="19"/>
                  </a:moveTo>
                  <a:cubicBezTo>
                    <a:pt x="8" y="19"/>
                    <a:pt x="8" y="19"/>
                    <a:pt x="8" y="19"/>
                  </a:cubicBezTo>
                  <a:cubicBezTo>
                    <a:pt x="8" y="13"/>
                    <a:pt x="13" y="8"/>
                    <a:pt x="19" y="8"/>
                  </a:cubicBezTo>
                  <a:cubicBezTo>
                    <a:pt x="24" y="8"/>
                    <a:pt x="29" y="13"/>
                    <a:pt x="29" y="19"/>
                  </a:cubicBezTo>
                  <a:cubicBezTo>
                    <a:pt x="29" y="25"/>
                    <a:pt x="24" y="29"/>
                    <a:pt x="19" y="29"/>
                  </a:cubicBezTo>
                  <a:cubicBezTo>
                    <a:pt x="13" y="29"/>
                    <a:pt x="8" y="25"/>
                    <a:pt x="8" y="19"/>
                  </a:cubicBezTo>
                  <a:cubicBezTo>
                    <a:pt x="4" y="19"/>
                    <a:pt x="4" y="19"/>
                    <a:pt x="4" y="19"/>
                  </a:cubicBezTo>
                  <a:cubicBezTo>
                    <a:pt x="0" y="19"/>
                    <a:pt x="0" y="19"/>
                    <a:pt x="0" y="19"/>
                  </a:cubicBezTo>
                  <a:cubicBezTo>
                    <a:pt x="0" y="29"/>
                    <a:pt x="8" y="37"/>
                    <a:pt x="19" y="37"/>
                  </a:cubicBezTo>
                  <a:cubicBezTo>
                    <a:pt x="29" y="37"/>
                    <a:pt x="37" y="29"/>
                    <a:pt x="37" y="19"/>
                  </a:cubicBezTo>
                  <a:cubicBezTo>
                    <a:pt x="37" y="9"/>
                    <a:pt x="29" y="0"/>
                    <a:pt x="19" y="0"/>
                  </a:cubicBezTo>
                  <a:cubicBezTo>
                    <a:pt x="8" y="0"/>
                    <a:pt x="0" y="9"/>
                    <a:pt x="0" y="19"/>
                  </a:cubicBezTo>
                  <a:lnTo>
                    <a:pt x="4" y="1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Oval 204"/>
            <p:cNvSpPr>
              <a:spLocks noChangeArrowheads="1"/>
            </p:cNvSpPr>
            <p:nvPr/>
          </p:nvSpPr>
          <p:spPr bwMode="auto">
            <a:xfrm>
              <a:off x="10445754" y="3497448"/>
              <a:ext cx="112713" cy="109538"/>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06"/>
            <p:cNvSpPr>
              <a:spLocks/>
            </p:cNvSpPr>
            <p:nvPr/>
          </p:nvSpPr>
          <p:spPr bwMode="auto">
            <a:xfrm>
              <a:off x="10431466" y="3481573"/>
              <a:ext cx="141288" cy="139700"/>
            </a:xfrm>
            <a:custGeom>
              <a:avLst/>
              <a:gdLst>
                <a:gd name="T0" fmla="*/ 4 w 38"/>
                <a:gd name="T1" fmla="*/ 18 h 37"/>
                <a:gd name="T2" fmla="*/ 8 w 38"/>
                <a:gd name="T3" fmla="*/ 18 h 37"/>
                <a:gd name="T4" fmla="*/ 19 w 38"/>
                <a:gd name="T5" fmla="*/ 8 h 37"/>
                <a:gd name="T6" fmla="*/ 30 w 38"/>
                <a:gd name="T7" fmla="*/ 18 h 37"/>
                <a:gd name="T8" fmla="*/ 19 w 38"/>
                <a:gd name="T9" fmla="*/ 29 h 37"/>
                <a:gd name="T10" fmla="*/ 8 w 38"/>
                <a:gd name="T11" fmla="*/ 18 h 37"/>
                <a:gd name="T12" fmla="*/ 4 w 38"/>
                <a:gd name="T13" fmla="*/ 18 h 37"/>
                <a:gd name="T14" fmla="*/ 0 w 38"/>
                <a:gd name="T15" fmla="*/ 18 h 37"/>
                <a:gd name="T16" fmla="*/ 19 w 38"/>
                <a:gd name="T17" fmla="*/ 37 h 37"/>
                <a:gd name="T18" fmla="*/ 38 w 38"/>
                <a:gd name="T19" fmla="*/ 18 h 37"/>
                <a:gd name="T20" fmla="*/ 19 w 38"/>
                <a:gd name="T21" fmla="*/ 0 h 37"/>
                <a:gd name="T22" fmla="*/ 0 w 38"/>
                <a:gd name="T23" fmla="*/ 18 h 37"/>
                <a:gd name="T24" fmla="*/ 4 w 38"/>
                <a:gd name="T2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7">
                  <a:moveTo>
                    <a:pt x="4" y="18"/>
                  </a:moveTo>
                  <a:cubicBezTo>
                    <a:pt x="8" y="18"/>
                    <a:pt x="8" y="18"/>
                    <a:pt x="8" y="18"/>
                  </a:cubicBezTo>
                  <a:cubicBezTo>
                    <a:pt x="8" y="13"/>
                    <a:pt x="13" y="8"/>
                    <a:pt x="19" y="8"/>
                  </a:cubicBezTo>
                  <a:cubicBezTo>
                    <a:pt x="25" y="8"/>
                    <a:pt x="30" y="13"/>
                    <a:pt x="30" y="18"/>
                  </a:cubicBezTo>
                  <a:cubicBezTo>
                    <a:pt x="30" y="24"/>
                    <a:pt x="25" y="29"/>
                    <a:pt x="19" y="29"/>
                  </a:cubicBezTo>
                  <a:cubicBezTo>
                    <a:pt x="13" y="29"/>
                    <a:pt x="8" y="24"/>
                    <a:pt x="8" y="18"/>
                  </a:cubicBezTo>
                  <a:cubicBezTo>
                    <a:pt x="4" y="18"/>
                    <a:pt x="4" y="18"/>
                    <a:pt x="4" y="18"/>
                  </a:cubicBezTo>
                  <a:cubicBezTo>
                    <a:pt x="0" y="18"/>
                    <a:pt x="0" y="18"/>
                    <a:pt x="0" y="18"/>
                  </a:cubicBezTo>
                  <a:cubicBezTo>
                    <a:pt x="0" y="29"/>
                    <a:pt x="9" y="37"/>
                    <a:pt x="19" y="37"/>
                  </a:cubicBezTo>
                  <a:cubicBezTo>
                    <a:pt x="29" y="37"/>
                    <a:pt x="38" y="29"/>
                    <a:pt x="38" y="18"/>
                  </a:cubicBezTo>
                  <a:cubicBezTo>
                    <a:pt x="38" y="8"/>
                    <a:pt x="29" y="0"/>
                    <a:pt x="19" y="0"/>
                  </a:cubicBezTo>
                  <a:cubicBezTo>
                    <a:pt x="9" y="0"/>
                    <a:pt x="0" y="8"/>
                    <a:pt x="0" y="18"/>
                  </a:cubicBezTo>
                  <a:lnTo>
                    <a:pt x="4" y="1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12"/>
            <p:cNvSpPr>
              <a:spLocks/>
            </p:cNvSpPr>
            <p:nvPr/>
          </p:nvSpPr>
          <p:spPr bwMode="auto">
            <a:xfrm>
              <a:off x="8501066" y="3591110"/>
              <a:ext cx="792163" cy="1084263"/>
            </a:xfrm>
            <a:custGeom>
              <a:avLst/>
              <a:gdLst>
                <a:gd name="T0" fmla="*/ 421 w 499"/>
                <a:gd name="T1" fmla="*/ 0 h 683"/>
                <a:gd name="T2" fmla="*/ 0 w 499"/>
                <a:gd name="T3" fmla="*/ 0 h 683"/>
                <a:gd name="T4" fmla="*/ 0 w 499"/>
                <a:gd name="T5" fmla="*/ 683 h 683"/>
                <a:gd name="T6" fmla="*/ 499 w 499"/>
                <a:gd name="T7" fmla="*/ 683 h 683"/>
                <a:gd name="T8" fmla="*/ 499 w 499"/>
                <a:gd name="T9" fmla="*/ 76 h 683"/>
                <a:gd name="T10" fmla="*/ 421 w 499"/>
                <a:gd name="T11" fmla="*/ 76 h 683"/>
                <a:gd name="T12" fmla="*/ 421 w 499"/>
                <a:gd name="T13" fmla="*/ 0 h 683"/>
              </a:gdLst>
              <a:ahLst/>
              <a:cxnLst>
                <a:cxn ang="0">
                  <a:pos x="T0" y="T1"/>
                </a:cxn>
                <a:cxn ang="0">
                  <a:pos x="T2" y="T3"/>
                </a:cxn>
                <a:cxn ang="0">
                  <a:pos x="T4" y="T5"/>
                </a:cxn>
                <a:cxn ang="0">
                  <a:pos x="T6" y="T7"/>
                </a:cxn>
                <a:cxn ang="0">
                  <a:pos x="T8" y="T9"/>
                </a:cxn>
                <a:cxn ang="0">
                  <a:pos x="T10" y="T11"/>
                </a:cxn>
                <a:cxn ang="0">
                  <a:pos x="T12" y="T13"/>
                </a:cxn>
              </a:cxnLst>
              <a:rect l="0" t="0" r="r" b="b"/>
              <a:pathLst>
                <a:path w="499" h="683">
                  <a:moveTo>
                    <a:pt x="421" y="0"/>
                  </a:moveTo>
                  <a:lnTo>
                    <a:pt x="0" y="0"/>
                  </a:lnTo>
                  <a:lnTo>
                    <a:pt x="0" y="683"/>
                  </a:lnTo>
                  <a:lnTo>
                    <a:pt x="499" y="683"/>
                  </a:lnTo>
                  <a:lnTo>
                    <a:pt x="499" y="76"/>
                  </a:lnTo>
                  <a:lnTo>
                    <a:pt x="421" y="76"/>
                  </a:lnTo>
                  <a:lnTo>
                    <a:pt x="421"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213"/>
            <p:cNvSpPr>
              <a:spLocks/>
            </p:cNvSpPr>
            <p:nvPr/>
          </p:nvSpPr>
          <p:spPr bwMode="auto">
            <a:xfrm>
              <a:off x="8486778" y="3576823"/>
              <a:ext cx="820738" cy="1112838"/>
            </a:xfrm>
            <a:custGeom>
              <a:avLst/>
              <a:gdLst>
                <a:gd name="T0" fmla="*/ 182 w 219"/>
                <a:gd name="T1" fmla="*/ 4 h 296"/>
                <a:gd name="T2" fmla="*/ 182 w 219"/>
                <a:gd name="T3" fmla="*/ 0 h 296"/>
                <a:gd name="T4" fmla="*/ 4 w 219"/>
                <a:gd name="T5" fmla="*/ 0 h 296"/>
                <a:gd name="T6" fmla="*/ 1 w 219"/>
                <a:gd name="T7" fmla="*/ 1 h 296"/>
                <a:gd name="T8" fmla="*/ 0 w 219"/>
                <a:gd name="T9" fmla="*/ 4 h 296"/>
                <a:gd name="T10" fmla="*/ 0 w 219"/>
                <a:gd name="T11" fmla="*/ 292 h 296"/>
                <a:gd name="T12" fmla="*/ 1 w 219"/>
                <a:gd name="T13" fmla="*/ 295 h 296"/>
                <a:gd name="T14" fmla="*/ 4 w 219"/>
                <a:gd name="T15" fmla="*/ 296 h 296"/>
                <a:gd name="T16" fmla="*/ 215 w 219"/>
                <a:gd name="T17" fmla="*/ 296 h 296"/>
                <a:gd name="T18" fmla="*/ 217 w 219"/>
                <a:gd name="T19" fmla="*/ 295 h 296"/>
                <a:gd name="T20" fmla="*/ 219 w 219"/>
                <a:gd name="T21" fmla="*/ 292 h 296"/>
                <a:gd name="T22" fmla="*/ 219 w 219"/>
                <a:gd name="T23" fmla="*/ 36 h 296"/>
                <a:gd name="T24" fmla="*/ 217 w 219"/>
                <a:gd name="T25" fmla="*/ 33 h 296"/>
                <a:gd name="T26" fmla="*/ 215 w 219"/>
                <a:gd name="T27" fmla="*/ 32 h 296"/>
                <a:gd name="T28" fmla="*/ 186 w 219"/>
                <a:gd name="T29" fmla="*/ 32 h 296"/>
                <a:gd name="T30" fmla="*/ 186 w 219"/>
                <a:gd name="T31" fmla="*/ 4 h 296"/>
                <a:gd name="T32" fmla="*/ 185 w 219"/>
                <a:gd name="T33" fmla="*/ 1 h 296"/>
                <a:gd name="T34" fmla="*/ 182 w 219"/>
                <a:gd name="T35" fmla="*/ 0 h 296"/>
                <a:gd name="T36" fmla="*/ 182 w 219"/>
                <a:gd name="T37" fmla="*/ 4 h 296"/>
                <a:gd name="T38" fmla="*/ 178 w 219"/>
                <a:gd name="T39" fmla="*/ 4 h 296"/>
                <a:gd name="T40" fmla="*/ 178 w 219"/>
                <a:gd name="T41" fmla="*/ 36 h 296"/>
                <a:gd name="T42" fmla="*/ 179 w 219"/>
                <a:gd name="T43" fmla="*/ 39 h 296"/>
                <a:gd name="T44" fmla="*/ 182 w 219"/>
                <a:gd name="T45" fmla="*/ 40 h 296"/>
                <a:gd name="T46" fmla="*/ 211 w 219"/>
                <a:gd name="T47" fmla="*/ 40 h 296"/>
                <a:gd name="T48" fmla="*/ 211 w 219"/>
                <a:gd name="T49" fmla="*/ 288 h 296"/>
                <a:gd name="T50" fmla="*/ 8 w 219"/>
                <a:gd name="T51" fmla="*/ 288 h 296"/>
                <a:gd name="T52" fmla="*/ 8 w 219"/>
                <a:gd name="T53" fmla="*/ 8 h 296"/>
                <a:gd name="T54" fmla="*/ 182 w 219"/>
                <a:gd name="T55" fmla="*/ 8 h 296"/>
                <a:gd name="T56" fmla="*/ 182 w 219"/>
                <a:gd name="T57" fmla="*/ 4 h 296"/>
                <a:gd name="T58" fmla="*/ 178 w 219"/>
                <a:gd name="T59" fmla="*/ 4 h 296"/>
                <a:gd name="T60" fmla="*/ 182 w 219"/>
                <a:gd name="T6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96">
                  <a:moveTo>
                    <a:pt x="182" y="4"/>
                  </a:moveTo>
                  <a:cubicBezTo>
                    <a:pt x="182" y="0"/>
                    <a:pt x="182" y="0"/>
                    <a:pt x="182" y="0"/>
                  </a:cubicBezTo>
                  <a:cubicBezTo>
                    <a:pt x="4" y="0"/>
                    <a:pt x="4" y="0"/>
                    <a:pt x="4" y="0"/>
                  </a:cubicBezTo>
                  <a:cubicBezTo>
                    <a:pt x="3" y="0"/>
                    <a:pt x="2" y="0"/>
                    <a:pt x="1" y="1"/>
                  </a:cubicBezTo>
                  <a:cubicBezTo>
                    <a:pt x="0" y="2"/>
                    <a:pt x="0" y="3"/>
                    <a:pt x="0" y="4"/>
                  </a:cubicBezTo>
                  <a:cubicBezTo>
                    <a:pt x="0" y="292"/>
                    <a:pt x="0" y="292"/>
                    <a:pt x="0" y="292"/>
                  </a:cubicBezTo>
                  <a:cubicBezTo>
                    <a:pt x="0" y="293"/>
                    <a:pt x="0" y="294"/>
                    <a:pt x="1" y="295"/>
                  </a:cubicBezTo>
                  <a:cubicBezTo>
                    <a:pt x="2" y="295"/>
                    <a:pt x="3" y="296"/>
                    <a:pt x="4" y="296"/>
                  </a:cubicBezTo>
                  <a:cubicBezTo>
                    <a:pt x="215" y="296"/>
                    <a:pt x="215" y="296"/>
                    <a:pt x="215" y="296"/>
                  </a:cubicBezTo>
                  <a:cubicBezTo>
                    <a:pt x="216" y="296"/>
                    <a:pt x="217" y="295"/>
                    <a:pt x="217" y="295"/>
                  </a:cubicBezTo>
                  <a:cubicBezTo>
                    <a:pt x="218" y="294"/>
                    <a:pt x="219" y="293"/>
                    <a:pt x="219" y="292"/>
                  </a:cubicBezTo>
                  <a:cubicBezTo>
                    <a:pt x="219" y="36"/>
                    <a:pt x="219" y="36"/>
                    <a:pt x="219" y="36"/>
                  </a:cubicBezTo>
                  <a:cubicBezTo>
                    <a:pt x="219" y="35"/>
                    <a:pt x="218" y="34"/>
                    <a:pt x="217" y="33"/>
                  </a:cubicBezTo>
                  <a:cubicBezTo>
                    <a:pt x="217" y="33"/>
                    <a:pt x="216" y="32"/>
                    <a:pt x="215" y="32"/>
                  </a:cubicBezTo>
                  <a:cubicBezTo>
                    <a:pt x="186" y="32"/>
                    <a:pt x="186" y="32"/>
                    <a:pt x="186" y="32"/>
                  </a:cubicBezTo>
                  <a:cubicBezTo>
                    <a:pt x="186" y="4"/>
                    <a:pt x="186" y="4"/>
                    <a:pt x="186" y="4"/>
                  </a:cubicBezTo>
                  <a:cubicBezTo>
                    <a:pt x="186" y="3"/>
                    <a:pt x="186" y="2"/>
                    <a:pt x="185" y="1"/>
                  </a:cubicBezTo>
                  <a:cubicBezTo>
                    <a:pt x="184" y="0"/>
                    <a:pt x="183" y="0"/>
                    <a:pt x="182" y="0"/>
                  </a:cubicBezTo>
                  <a:cubicBezTo>
                    <a:pt x="182" y="4"/>
                    <a:pt x="182" y="4"/>
                    <a:pt x="182" y="4"/>
                  </a:cubicBezTo>
                  <a:cubicBezTo>
                    <a:pt x="178" y="4"/>
                    <a:pt x="178" y="4"/>
                    <a:pt x="178" y="4"/>
                  </a:cubicBezTo>
                  <a:cubicBezTo>
                    <a:pt x="178" y="36"/>
                    <a:pt x="178" y="36"/>
                    <a:pt x="178" y="36"/>
                  </a:cubicBezTo>
                  <a:cubicBezTo>
                    <a:pt x="178" y="37"/>
                    <a:pt x="178" y="38"/>
                    <a:pt x="179" y="39"/>
                  </a:cubicBezTo>
                  <a:cubicBezTo>
                    <a:pt x="180" y="40"/>
                    <a:pt x="181" y="40"/>
                    <a:pt x="182" y="40"/>
                  </a:cubicBezTo>
                  <a:cubicBezTo>
                    <a:pt x="211" y="40"/>
                    <a:pt x="211" y="40"/>
                    <a:pt x="211" y="40"/>
                  </a:cubicBezTo>
                  <a:cubicBezTo>
                    <a:pt x="211" y="288"/>
                    <a:pt x="211" y="288"/>
                    <a:pt x="211" y="288"/>
                  </a:cubicBezTo>
                  <a:cubicBezTo>
                    <a:pt x="8" y="288"/>
                    <a:pt x="8" y="288"/>
                    <a:pt x="8" y="288"/>
                  </a:cubicBezTo>
                  <a:cubicBezTo>
                    <a:pt x="8" y="8"/>
                    <a:pt x="8" y="8"/>
                    <a:pt x="8" y="8"/>
                  </a:cubicBezTo>
                  <a:cubicBezTo>
                    <a:pt x="182" y="8"/>
                    <a:pt x="182" y="8"/>
                    <a:pt x="182" y="8"/>
                  </a:cubicBezTo>
                  <a:cubicBezTo>
                    <a:pt x="182" y="4"/>
                    <a:pt x="182" y="4"/>
                    <a:pt x="182" y="4"/>
                  </a:cubicBezTo>
                  <a:cubicBezTo>
                    <a:pt x="178" y="4"/>
                    <a:pt x="178" y="4"/>
                    <a:pt x="178" y="4"/>
                  </a:cubicBezTo>
                  <a:lnTo>
                    <a:pt x="182"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214"/>
            <p:cNvSpPr>
              <a:spLocks/>
            </p:cNvSpPr>
            <p:nvPr/>
          </p:nvSpPr>
          <p:spPr bwMode="auto">
            <a:xfrm>
              <a:off x="9169404" y="3591110"/>
              <a:ext cx="123825" cy="120650"/>
            </a:xfrm>
            <a:custGeom>
              <a:avLst/>
              <a:gdLst>
                <a:gd name="T0" fmla="*/ 0 w 78"/>
                <a:gd name="T1" fmla="*/ 0 h 76"/>
                <a:gd name="T2" fmla="*/ 78 w 78"/>
                <a:gd name="T3" fmla="*/ 76 h 76"/>
                <a:gd name="T4" fmla="*/ 0 w 78"/>
                <a:gd name="T5" fmla="*/ 76 h 76"/>
                <a:gd name="T6" fmla="*/ 0 w 78"/>
                <a:gd name="T7" fmla="*/ 0 h 76"/>
              </a:gdLst>
              <a:ahLst/>
              <a:cxnLst>
                <a:cxn ang="0">
                  <a:pos x="T0" y="T1"/>
                </a:cxn>
                <a:cxn ang="0">
                  <a:pos x="T2" y="T3"/>
                </a:cxn>
                <a:cxn ang="0">
                  <a:pos x="T4" y="T5"/>
                </a:cxn>
                <a:cxn ang="0">
                  <a:pos x="T6" y="T7"/>
                </a:cxn>
              </a:cxnLst>
              <a:rect l="0" t="0" r="r" b="b"/>
              <a:pathLst>
                <a:path w="78" h="76">
                  <a:moveTo>
                    <a:pt x="0" y="0"/>
                  </a:moveTo>
                  <a:lnTo>
                    <a:pt x="78" y="76"/>
                  </a:lnTo>
                  <a:lnTo>
                    <a:pt x="0" y="76"/>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15"/>
            <p:cNvSpPr>
              <a:spLocks/>
            </p:cNvSpPr>
            <p:nvPr/>
          </p:nvSpPr>
          <p:spPr bwMode="auto">
            <a:xfrm>
              <a:off x="9155116" y="3572060"/>
              <a:ext cx="152400" cy="153988"/>
            </a:xfrm>
            <a:custGeom>
              <a:avLst/>
              <a:gdLst>
                <a:gd name="T0" fmla="*/ 4 w 41"/>
                <a:gd name="T1" fmla="*/ 5 h 41"/>
                <a:gd name="T2" fmla="*/ 1 w 41"/>
                <a:gd name="T3" fmla="*/ 8 h 41"/>
                <a:gd name="T4" fmla="*/ 27 w 41"/>
                <a:gd name="T5" fmla="*/ 33 h 41"/>
                <a:gd name="T6" fmla="*/ 8 w 41"/>
                <a:gd name="T7" fmla="*/ 33 h 41"/>
                <a:gd name="T8" fmla="*/ 8 w 41"/>
                <a:gd name="T9" fmla="*/ 5 h 41"/>
                <a:gd name="T10" fmla="*/ 4 w 41"/>
                <a:gd name="T11" fmla="*/ 5 h 41"/>
                <a:gd name="T12" fmla="*/ 1 w 41"/>
                <a:gd name="T13" fmla="*/ 8 h 41"/>
                <a:gd name="T14" fmla="*/ 4 w 41"/>
                <a:gd name="T15" fmla="*/ 5 h 41"/>
                <a:gd name="T16" fmla="*/ 0 w 41"/>
                <a:gd name="T17" fmla="*/ 5 h 41"/>
                <a:gd name="T18" fmla="*/ 0 w 41"/>
                <a:gd name="T19" fmla="*/ 37 h 41"/>
                <a:gd name="T20" fmla="*/ 1 w 41"/>
                <a:gd name="T21" fmla="*/ 40 h 41"/>
                <a:gd name="T22" fmla="*/ 4 w 41"/>
                <a:gd name="T23" fmla="*/ 41 h 41"/>
                <a:gd name="T24" fmla="*/ 37 w 41"/>
                <a:gd name="T25" fmla="*/ 41 h 41"/>
                <a:gd name="T26" fmla="*/ 40 w 41"/>
                <a:gd name="T27" fmla="*/ 39 h 41"/>
                <a:gd name="T28" fmla="*/ 39 w 41"/>
                <a:gd name="T29" fmla="*/ 34 h 41"/>
                <a:gd name="T30" fmla="*/ 7 w 41"/>
                <a:gd name="T31" fmla="*/ 2 h 41"/>
                <a:gd name="T32" fmla="*/ 3 w 41"/>
                <a:gd name="T33" fmla="*/ 1 h 41"/>
                <a:gd name="T34" fmla="*/ 0 w 41"/>
                <a:gd name="T35" fmla="*/ 5 h 41"/>
                <a:gd name="T36" fmla="*/ 4 w 41"/>
                <a:gd name="T3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41">
                  <a:moveTo>
                    <a:pt x="4" y="5"/>
                  </a:moveTo>
                  <a:cubicBezTo>
                    <a:pt x="1" y="8"/>
                    <a:pt x="1" y="8"/>
                    <a:pt x="1" y="8"/>
                  </a:cubicBezTo>
                  <a:cubicBezTo>
                    <a:pt x="27" y="33"/>
                    <a:pt x="27" y="33"/>
                    <a:pt x="27" y="33"/>
                  </a:cubicBezTo>
                  <a:cubicBezTo>
                    <a:pt x="8" y="33"/>
                    <a:pt x="8" y="33"/>
                    <a:pt x="8" y="33"/>
                  </a:cubicBezTo>
                  <a:cubicBezTo>
                    <a:pt x="8" y="5"/>
                    <a:pt x="8" y="5"/>
                    <a:pt x="8" y="5"/>
                  </a:cubicBezTo>
                  <a:cubicBezTo>
                    <a:pt x="4" y="5"/>
                    <a:pt x="4" y="5"/>
                    <a:pt x="4" y="5"/>
                  </a:cubicBezTo>
                  <a:cubicBezTo>
                    <a:pt x="1" y="8"/>
                    <a:pt x="1" y="8"/>
                    <a:pt x="1" y="8"/>
                  </a:cubicBezTo>
                  <a:cubicBezTo>
                    <a:pt x="4" y="5"/>
                    <a:pt x="4" y="5"/>
                    <a:pt x="4" y="5"/>
                  </a:cubicBezTo>
                  <a:cubicBezTo>
                    <a:pt x="0" y="5"/>
                    <a:pt x="0" y="5"/>
                    <a:pt x="0" y="5"/>
                  </a:cubicBezTo>
                  <a:cubicBezTo>
                    <a:pt x="0" y="37"/>
                    <a:pt x="0" y="37"/>
                    <a:pt x="0" y="37"/>
                  </a:cubicBezTo>
                  <a:cubicBezTo>
                    <a:pt x="0" y="38"/>
                    <a:pt x="0" y="39"/>
                    <a:pt x="1" y="40"/>
                  </a:cubicBezTo>
                  <a:cubicBezTo>
                    <a:pt x="2" y="41"/>
                    <a:pt x="3" y="41"/>
                    <a:pt x="4" y="41"/>
                  </a:cubicBezTo>
                  <a:cubicBezTo>
                    <a:pt x="37" y="41"/>
                    <a:pt x="37" y="41"/>
                    <a:pt x="37" y="41"/>
                  </a:cubicBezTo>
                  <a:cubicBezTo>
                    <a:pt x="38" y="41"/>
                    <a:pt x="40" y="40"/>
                    <a:pt x="40" y="39"/>
                  </a:cubicBezTo>
                  <a:cubicBezTo>
                    <a:pt x="41" y="37"/>
                    <a:pt x="41" y="36"/>
                    <a:pt x="39" y="34"/>
                  </a:cubicBezTo>
                  <a:cubicBezTo>
                    <a:pt x="7" y="2"/>
                    <a:pt x="7" y="2"/>
                    <a:pt x="7" y="2"/>
                  </a:cubicBezTo>
                  <a:cubicBezTo>
                    <a:pt x="6" y="1"/>
                    <a:pt x="4" y="0"/>
                    <a:pt x="3" y="1"/>
                  </a:cubicBezTo>
                  <a:cubicBezTo>
                    <a:pt x="1" y="2"/>
                    <a:pt x="0" y="3"/>
                    <a:pt x="0" y="5"/>
                  </a:cubicBezTo>
                  <a:lnTo>
                    <a:pt x="4" y="5"/>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Rectangle 216"/>
            <p:cNvSpPr>
              <a:spLocks noChangeArrowheads="1"/>
            </p:cNvSpPr>
            <p:nvPr/>
          </p:nvSpPr>
          <p:spPr bwMode="auto">
            <a:xfrm>
              <a:off x="8594728" y="3832410"/>
              <a:ext cx="82550" cy="354013"/>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217"/>
            <p:cNvSpPr>
              <a:spLocks/>
            </p:cNvSpPr>
            <p:nvPr/>
          </p:nvSpPr>
          <p:spPr bwMode="auto">
            <a:xfrm>
              <a:off x="8580441" y="3816535"/>
              <a:ext cx="112713" cy="384175"/>
            </a:xfrm>
            <a:custGeom>
              <a:avLst/>
              <a:gdLst>
                <a:gd name="T0" fmla="*/ 26 w 30"/>
                <a:gd name="T1" fmla="*/ 98 h 102"/>
                <a:gd name="T2" fmla="*/ 26 w 30"/>
                <a:gd name="T3" fmla="*/ 94 h 102"/>
                <a:gd name="T4" fmla="*/ 8 w 30"/>
                <a:gd name="T5" fmla="*/ 94 h 102"/>
                <a:gd name="T6" fmla="*/ 8 w 30"/>
                <a:gd name="T7" fmla="*/ 8 h 102"/>
                <a:gd name="T8" fmla="*/ 22 w 30"/>
                <a:gd name="T9" fmla="*/ 8 h 102"/>
                <a:gd name="T10" fmla="*/ 22 w 30"/>
                <a:gd name="T11" fmla="*/ 98 h 102"/>
                <a:gd name="T12" fmla="*/ 26 w 30"/>
                <a:gd name="T13" fmla="*/ 98 h 102"/>
                <a:gd name="T14" fmla="*/ 26 w 30"/>
                <a:gd name="T15" fmla="*/ 94 h 102"/>
                <a:gd name="T16" fmla="*/ 26 w 30"/>
                <a:gd name="T17" fmla="*/ 98 h 102"/>
                <a:gd name="T18" fmla="*/ 30 w 30"/>
                <a:gd name="T19" fmla="*/ 98 h 102"/>
                <a:gd name="T20" fmla="*/ 30 w 30"/>
                <a:gd name="T21" fmla="*/ 4 h 102"/>
                <a:gd name="T22" fmla="*/ 28 w 30"/>
                <a:gd name="T23" fmla="*/ 1 h 102"/>
                <a:gd name="T24" fmla="*/ 26 w 30"/>
                <a:gd name="T25" fmla="*/ 0 h 102"/>
                <a:gd name="T26" fmla="*/ 4 w 30"/>
                <a:gd name="T27" fmla="*/ 0 h 102"/>
                <a:gd name="T28" fmla="*/ 1 w 30"/>
                <a:gd name="T29" fmla="*/ 1 h 102"/>
                <a:gd name="T30" fmla="*/ 0 w 30"/>
                <a:gd name="T31" fmla="*/ 4 h 102"/>
                <a:gd name="T32" fmla="*/ 0 w 30"/>
                <a:gd name="T33" fmla="*/ 98 h 102"/>
                <a:gd name="T34" fmla="*/ 1 w 30"/>
                <a:gd name="T35" fmla="*/ 101 h 102"/>
                <a:gd name="T36" fmla="*/ 4 w 30"/>
                <a:gd name="T37" fmla="*/ 102 h 102"/>
                <a:gd name="T38" fmla="*/ 26 w 30"/>
                <a:gd name="T39" fmla="*/ 102 h 102"/>
                <a:gd name="T40" fmla="*/ 28 w 30"/>
                <a:gd name="T41" fmla="*/ 101 h 102"/>
                <a:gd name="T42" fmla="*/ 30 w 30"/>
                <a:gd name="T43" fmla="*/ 98 h 102"/>
                <a:gd name="T44" fmla="*/ 26 w 30"/>
                <a:gd name="T45"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02">
                  <a:moveTo>
                    <a:pt x="26" y="98"/>
                  </a:moveTo>
                  <a:cubicBezTo>
                    <a:pt x="26" y="94"/>
                    <a:pt x="26" y="94"/>
                    <a:pt x="26" y="94"/>
                  </a:cubicBezTo>
                  <a:cubicBezTo>
                    <a:pt x="8" y="94"/>
                    <a:pt x="8" y="94"/>
                    <a:pt x="8" y="94"/>
                  </a:cubicBezTo>
                  <a:cubicBezTo>
                    <a:pt x="8" y="8"/>
                    <a:pt x="8" y="8"/>
                    <a:pt x="8" y="8"/>
                  </a:cubicBezTo>
                  <a:cubicBezTo>
                    <a:pt x="22" y="8"/>
                    <a:pt x="22" y="8"/>
                    <a:pt x="22" y="8"/>
                  </a:cubicBezTo>
                  <a:cubicBezTo>
                    <a:pt x="22" y="98"/>
                    <a:pt x="22" y="98"/>
                    <a:pt x="22" y="98"/>
                  </a:cubicBezTo>
                  <a:cubicBezTo>
                    <a:pt x="26" y="98"/>
                    <a:pt x="26" y="98"/>
                    <a:pt x="26" y="98"/>
                  </a:cubicBezTo>
                  <a:cubicBezTo>
                    <a:pt x="26" y="94"/>
                    <a:pt x="26" y="94"/>
                    <a:pt x="26" y="94"/>
                  </a:cubicBezTo>
                  <a:cubicBezTo>
                    <a:pt x="26" y="98"/>
                    <a:pt x="26" y="98"/>
                    <a:pt x="26" y="98"/>
                  </a:cubicBezTo>
                  <a:cubicBezTo>
                    <a:pt x="30" y="98"/>
                    <a:pt x="30" y="98"/>
                    <a:pt x="30" y="98"/>
                  </a:cubicBezTo>
                  <a:cubicBezTo>
                    <a:pt x="30" y="4"/>
                    <a:pt x="30" y="4"/>
                    <a:pt x="30" y="4"/>
                  </a:cubicBezTo>
                  <a:cubicBezTo>
                    <a:pt x="30" y="3"/>
                    <a:pt x="29" y="2"/>
                    <a:pt x="28" y="1"/>
                  </a:cubicBezTo>
                  <a:cubicBezTo>
                    <a:pt x="28" y="0"/>
                    <a:pt x="27" y="0"/>
                    <a:pt x="26" y="0"/>
                  </a:cubicBezTo>
                  <a:cubicBezTo>
                    <a:pt x="4" y="0"/>
                    <a:pt x="4" y="0"/>
                    <a:pt x="4" y="0"/>
                  </a:cubicBezTo>
                  <a:cubicBezTo>
                    <a:pt x="3" y="0"/>
                    <a:pt x="2" y="0"/>
                    <a:pt x="1" y="1"/>
                  </a:cubicBezTo>
                  <a:cubicBezTo>
                    <a:pt x="1" y="2"/>
                    <a:pt x="0" y="3"/>
                    <a:pt x="0" y="4"/>
                  </a:cubicBezTo>
                  <a:cubicBezTo>
                    <a:pt x="0" y="98"/>
                    <a:pt x="0" y="98"/>
                    <a:pt x="0" y="98"/>
                  </a:cubicBezTo>
                  <a:cubicBezTo>
                    <a:pt x="0" y="99"/>
                    <a:pt x="1" y="100"/>
                    <a:pt x="1" y="101"/>
                  </a:cubicBezTo>
                  <a:cubicBezTo>
                    <a:pt x="2" y="101"/>
                    <a:pt x="3" y="102"/>
                    <a:pt x="4" y="102"/>
                  </a:cubicBezTo>
                  <a:cubicBezTo>
                    <a:pt x="26" y="102"/>
                    <a:pt x="26" y="102"/>
                    <a:pt x="26" y="102"/>
                  </a:cubicBezTo>
                  <a:cubicBezTo>
                    <a:pt x="27" y="102"/>
                    <a:pt x="28" y="101"/>
                    <a:pt x="28" y="101"/>
                  </a:cubicBezTo>
                  <a:cubicBezTo>
                    <a:pt x="29" y="100"/>
                    <a:pt x="30" y="99"/>
                    <a:pt x="30" y="98"/>
                  </a:cubicBezTo>
                  <a:lnTo>
                    <a:pt x="26" y="9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Rectangle 218"/>
            <p:cNvSpPr>
              <a:spLocks noChangeArrowheads="1"/>
            </p:cNvSpPr>
            <p:nvPr/>
          </p:nvSpPr>
          <p:spPr bwMode="auto">
            <a:xfrm>
              <a:off x="8726491" y="3749860"/>
              <a:ext cx="79375" cy="436563"/>
            </a:xfrm>
            <a:prstGeom prst="rect">
              <a:avLst/>
            </a:prstGeom>
            <a:solidFill>
              <a:srgbClr val="F15A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219"/>
            <p:cNvSpPr>
              <a:spLocks/>
            </p:cNvSpPr>
            <p:nvPr/>
          </p:nvSpPr>
          <p:spPr bwMode="auto">
            <a:xfrm>
              <a:off x="8710616" y="3733985"/>
              <a:ext cx="109538" cy="466725"/>
            </a:xfrm>
            <a:custGeom>
              <a:avLst/>
              <a:gdLst>
                <a:gd name="T0" fmla="*/ 25 w 29"/>
                <a:gd name="T1" fmla="*/ 120 h 124"/>
                <a:gd name="T2" fmla="*/ 25 w 29"/>
                <a:gd name="T3" fmla="*/ 116 h 124"/>
                <a:gd name="T4" fmla="*/ 8 w 29"/>
                <a:gd name="T5" fmla="*/ 116 h 124"/>
                <a:gd name="T6" fmla="*/ 8 w 29"/>
                <a:gd name="T7" fmla="*/ 8 h 124"/>
                <a:gd name="T8" fmla="*/ 21 w 29"/>
                <a:gd name="T9" fmla="*/ 8 h 124"/>
                <a:gd name="T10" fmla="*/ 21 w 29"/>
                <a:gd name="T11" fmla="*/ 120 h 124"/>
                <a:gd name="T12" fmla="*/ 25 w 29"/>
                <a:gd name="T13" fmla="*/ 120 h 124"/>
                <a:gd name="T14" fmla="*/ 25 w 29"/>
                <a:gd name="T15" fmla="*/ 116 h 124"/>
                <a:gd name="T16" fmla="*/ 25 w 29"/>
                <a:gd name="T17" fmla="*/ 120 h 124"/>
                <a:gd name="T18" fmla="*/ 29 w 29"/>
                <a:gd name="T19" fmla="*/ 120 h 124"/>
                <a:gd name="T20" fmla="*/ 29 w 29"/>
                <a:gd name="T21" fmla="*/ 4 h 124"/>
                <a:gd name="T22" fmla="*/ 28 w 29"/>
                <a:gd name="T23" fmla="*/ 2 h 124"/>
                <a:gd name="T24" fmla="*/ 25 w 29"/>
                <a:gd name="T25" fmla="*/ 0 h 124"/>
                <a:gd name="T26" fmla="*/ 4 w 29"/>
                <a:gd name="T27" fmla="*/ 0 h 124"/>
                <a:gd name="T28" fmla="*/ 1 w 29"/>
                <a:gd name="T29" fmla="*/ 2 h 124"/>
                <a:gd name="T30" fmla="*/ 0 w 29"/>
                <a:gd name="T31" fmla="*/ 4 h 124"/>
                <a:gd name="T32" fmla="*/ 0 w 29"/>
                <a:gd name="T33" fmla="*/ 120 h 124"/>
                <a:gd name="T34" fmla="*/ 1 w 29"/>
                <a:gd name="T35" fmla="*/ 123 h 124"/>
                <a:gd name="T36" fmla="*/ 4 w 29"/>
                <a:gd name="T37" fmla="*/ 124 h 124"/>
                <a:gd name="T38" fmla="*/ 25 w 29"/>
                <a:gd name="T39" fmla="*/ 124 h 124"/>
                <a:gd name="T40" fmla="*/ 28 w 29"/>
                <a:gd name="T41" fmla="*/ 123 h 124"/>
                <a:gd name="T42" fmla="*/ 29 w 29"/>
                <a:gd name="T43" fmla="*/ 120 h 124"/>
                <a:gd name="T44" fmla="*/ 25 w 29"/>
                <a:gd name="T45" fmla="*/ 1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24">
                  <a:moveTo>
                    <a:pt x="25" y="120"/>
                  </a:moveTo>
                  <a:cubicBezTo>
                    <a:pt x="25" y="116"/>
                    <a:pt x="25" y="116"/>
                    <a:pt x="25" y="116"/>
                  </a:cubicBezTo>
                  <a:cubicBezTo>
                    <a:pt x="8" y="116"/>
                    <a:pt x="8" y="116"/>
                    <a:pt x="8" y="116"/>
                  </a:cubicBezTo>
                  <a:cubicBezTo>
                    <a:pt x="8" y="8"/>
                    <a:pt x="8" y="8"/>
                    <a:pt x="8" y="8"/>
                  </a:cubicBezTo>
                  <a:cubicBezTo>
                    <a:pt x="21" y="8"/>
                    <a:pt x="21" y="8"/>
                    <a:pt x="21" y="8"/>
                  </a:cubicBezTo>
                  <a:cubicBezTo>
                    <a:pt x="21" y="120"/>
                    <a:pt x="21" y="120"/>
                    <a:pt x="21" y="120"/>
                  </a:cubicBezTo>
                  <a:cubicBezTo>
                    <a:pt x="25" y="120"/>
                    <a:pt x="25" y="120"/>
                    <a:pt x="25" y="120"/>
                  </a:cubicBezTo>
                  <a:cubicBezTo>
                    <a:pt x="25" y="116"/>
                    <a:pt x="25" y="116"/>
                    <a:pt x="25" y="116"/>
                  </a:cubicBezTo>
                  <a:cubicBezTo>
                    <a:pt x="25" y="120"/>
                    <a:pt x="25" y="120"/>
                    <a:pt x="25" y="120"/>
                  </a:cubicBezTo>
                  <a:cubicBezTo>
                    <a:pt x="29" y="120"/>
                    <a:pt x="29" y="120"/>
                    <a:pt x="29" y="120"/>
                  </a:cubicBezTo>
                  <a:cubicBezTo>
                    <a:pt x="29" y="4"/>
                    <a:pt x="29" y="4"/>
                    <a:pt x="29" y="4"/>
                  </a:cubicBezTo>
                  <a:cubicBezTo>
                    <a:pt x="29" y="3"/>
                    <a:pt x="29" y="2"/>
                    <a:pt x="28" y="2"/>
                  </a:cubicBezTo>
                  <a:cubicBezTo>
                    <a:pt x="27" y="1"/>
                    <a:pt x="26" y="0"/>
                    <a:pt x="25" y="0"/>
                  </a:cubicBezTo>
                  <a:cubicBezTo>
                    <a:pt x="4" y="0"/>
                    <a:pt x="4" y="0"/>
                    <a:pt x="4" y="0"/>
                  </a:cubicBezTo>
                  <a:cubicBezTo>
                    <a:pt x="3" y="0"/>
                    <a:pt x="2" y="1"/>
                    <a:pt x="1" y="2"/>
                  </a:cubicBezTo>
                  <a:cubicBezTo>
                    <a:pt x="0" y="2"/>
                    <a:pt x="0" y="3"/>
                    <a:pt x="0" y="4"/>
                  </a:cubicBezTo>
                  <a:cubicBezTo>
                    <a:pt x="0" y="120"/>
                    <a:pt x="0" y="120"/>
                    <a:pt x="0" y="120"/>
                  </a:cubicBezTo>
                  <a:cubicBezTo>
                    <a:pt x="0" y="121"/>
                    <a:pt x="0" y="122"/>
                    <a:pt x="1" y="123"/>
                  </a:cubicBezTo>
                  <a:cubicBezTo>
                    <a:pt x="2" y="123"/>
                    <a:pt x="3" y="124"/>
                    <a:pt x="4" y="124"/>
                  </a:cubicBezTo>
                  <a:cubicBezTo>
                    <a:pt x="25" y="124"/>
                    <a:pt x="25" y="124"/>
                    <a:pt x="25" y="124"/>
                  </a:cubicBezTo>
                  <a:cubicBezTo>
                    <a:pt x="26" y="124"/>
                    <a:pt x="27" y="123"/>
                    <a:pt x="28" y="123"/>
                  </a:cubicBezTo>
                  <a:cubicBezTo>
                    <a:pt x="29" y="122"/>
                    <a:pt x="29" y="121"/>
                    <a:pt x="29" y="120"/>
                  </a:cubicBezTo>
                  <a:lnTo>
                    <a:pt x="25" y="120"/>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Rectangle 220"/>
            <p:cNvSpPr>
              <a:spLocks noChangeArrowheads="1"/>
            </p:cNvSpPr>
            <p:nvPr/>
          </p:nvSpPr>
          <p:spPr bwMode="auto">
            <a:xfrm>
              <a:off x="8858254" y="4084823"/>
              <a:ext cx="77788" cy="101600"/>
            </a:xfrm>
            <a:prstGeom prst="rect">
              <a:avLst/>
            </a:prstGeom>
            <a:solidFill>
              <a:srgbClr val="04C4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221"/>
            <p:cNvSpPr>
              <a:spLocks/>
            </p:cNvSpPr>
            <p:nvPr/>
          </p:nvSpPr>
          <p:spPr bwMode="auto">
            <a:xfrm>
              <a:off x="8842379" y="4068948"/>
              <a:ext cx="109538" cy="131763"/>
            </a:xfrm>
            <a:custGeom>
              <a:avLst/>
              <a:gdLst>
                <a:gd name="T0" fmla="*/ 25 w 29"/>
                <a:gd name="T1" fmla="*/ 31 h 35"/>
                <a:gd name="T2" fmla="*/ 25 w 29"/>
                <a:gd name="T3" fmla="*/ 27 h 35"/>
                <a:gd name="T4" fmla="*/ 8 w 29"/>
                <a:gd name="T5" fmla="*/ 27 h 35"/>
                <a:gd name="T6" fmla="*/ 8 w 29"/>
                <a:gd name="T7" fmla="*/ 8 h 35"/>
                <a:gd name="T8" fmla="*/ 21 w 29"/>
                <a:gd name="T9" fmla="*/ 8 h 35"/>
                <a:gd name="T10" fmla="*/ 21 w 29"/>
                <a:gd name="T11" fmla="*/ 31 h 35"/>
                <a:gd name="T12" fmla="*/ 25 w 29"/>
                <a:gd name="T13" fmla="*/ 31 h 35"/>
                <a:gd name="T14" fmla="*/ 25 w 29"/>
                <a:gd name="T15" fmla="*/ 27 h 35"/>
                <a:gd name="T16" fmla="*/ 25 w 29"/>
                <a:gd name="T17" fmla="*/ 31 h 35"/>
                <a:gd name="T18" fmla="*/ 29 w 29"/>
                <a:gd name="T19" fmla="*/ 31 h 35"/>
                <a:gd name="T20" fmla="*/ 29 w 29"/>
                <a:gd name="T21" fmla="*/ 4 h 35"/>
                <a:gd name="T22" fmla="*/ 28 w 29"/>
                <a:gd name="T23" fmla="*/ 1 h 35"/>
                <a:gd name="T24" fmla="*/ 25 w 29"/>
                <a:gd name="T25" fmla="*/ 0 h 35"/>
                <a:gd name="T26" fmla="*/ 4 w 29"/>
                <a:gd name="T27" fmla="*/ 0 h 35"/>
                <a:gd name="T28" fmla="*/ 1 w 29"/>
                <a:gd name="T29" fmla="*/ 1 h 35"/>
                <a:gd name="T30" fmla="*/ 0 w 29"/>
                <a:gd name="T31" fmla="*/ 4 h 35"/>
                <a:gd name="T32" fmla="*/ 0 w 29"/>
                <a:gd name="T33" fmla="*/ 31 h 35"/>
                <a:gd name="T34" fmla="*/ 1 w 29"/>
                <a:gd name="T35" fmla="*/ 34 h 35"/>
                <a:gd name="T36" fmla="*/ 4 w 29"/>
                <a:gd name="T37" fmla="*/ 35 h 35"/>
                <a:gd name="T38" fmla="*/ 25 w 29"/>
                <a:gd name="T39" fmla="*/ 35 h 35"/>
                <a:gd name="T40" fmla="*/ 28 w 29"/>
                <a:gd name="T41" fmla="*/ 34 h 35"/>
                <a:gd name="T42" fmla="*/ 29 w 29"/>
                <a:gd name="T43" fmla="*/ 31 h 35"/>
                <a:gd name="T44" fmla="*/ 25 w 29"/>
                <a:gd name="T4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5">
                  <a:moveTo>
                    <a:pt x="25" y="31"/>
                  </a:moveTo>
                  <a:cubicBezTo>
                    <a:pt x="25" y="27"/>
                    <a:pt x="25" y="27"/>
                    <a:pt x="25" y="27"/>
                  </a:cubicBezTo>
                  <a:cubicBezTo>
                    <a:pt x="8" y="27"/>
                    <a:pt x="8" y="27"/>
                    <a:pt x="8" y="27"/>
                  </a:cubicBezTo>
                  <a:cubicBezTo>
                    <a:pt x="8" y="8"/>
                    <a:pt x="8" y="8"/>
                    <a:pt x="8" y="8"/>
                  </a:cubicBezTo>
                  <a:cubicBezTo>
                    <a:pt x="21" y="8"/>
                    <a:pt x="21" y="8"/>
                    <a:pt x="21" y="8"/>
                  </a:cubicBezTo>
                  <a:cubicBezTo>
                    <a:pt x="21" y="31"/>
                    <a:pt x="21" y="31"/>
                    <a:pt x="21" y="31"/>
                  </a:cubicBezTo>
                  <a:cubicBezTo>
                    <a:pt x="25" y="31"/>
                    <a:pt x="25" y="31"/>
                    <a:pt x="25" y="31"/>
                  </a:cubicBezTo>
                  <a:cubicBezTo>
                    <a:pt x="25" y="27"/>
                    <a:pt x="25" y="27"/>
                    <a:pt x="25" y="27"/>
                  </a:cubicBezTo>
                  <a:cubicBezTo>
                    <a:pt x="25" y="31"/>
                    <a:pt x="25" y="31"/>
                    <a:pt x="25" y="31"/>
                  </a:cubicBezTo>
                  <a:cubicBezTo>
                    <a:pt x="29" y="31"/>
                    <a:pt x="29" y="31"/>
                    <a:pt x="29" y="31"/>
                  </a:cubicBezTo>
                  <a:cubicBezTo>
                    <a:pt x="29" y="4"/>
                    <a:pt x="29" y="4"/>
                    <a:pt x="29" y="4"/>
                  </a:cubicBezTo>
                  <a:cubicBezTo>
                    <a:pt x="29" y="3"/>
                    <a:pt x="29" y="2"/>
                    <a:pt x="28" y="1"/>
                  </a:cubicBezTo>
                  <a:cubicBezTo>
                    <a:pt x="27" y="0"/>
                    <a:pt x="26" y="0"/>
                    <a:pt x="25" y="0"/>
                  </a:cubicBezTo>
                  <a:cubicBezTo>
                    <a:pt x="4" y="0"/>
                    <a:pt x="4" y="0"/>
                    <a:pt x="4" y="0"/>
                  </a:cubicBezTo>
                  <a:cubicBezTo>
                    <a:pt x="3" y="0"/>
                    <a:pt x="2" y="0"/>
                    <a:pt x="1" y="1"/>
                  </a:cubicBezTo>
                  <a:cubicBezTo>
                    <a:pt x="0" y="2"/>
                    <a:pt x="0" y="3"/>
                    <a:pt x="0" y="4"/>
                  </a:cubicBezTo>
                  <a:cubicBezTo>
                    <a:pt x="0" y="31"/>
                    <a:pt x="0" y="31"/>
                    <a:pt x="0" y="31"/>
                  </a:cubicBezTo>
                  <a:cubicBezTo>
                    <a:pt x="0" y="32"/>
                    <a:pt x="0" y="33"/>
                    <a:pt x="1" y="34"/>
                  </a:cubicBezTo>
                  <a:cubicBezTo>
                    <a:pt x="2" y="34"/>
                    <a:pt x="3" y="35"/>
                    <a:pt x="4" y="35"/>
                  </a:cubicBezTo>
                  <a:cubicBezTo>
                    <a:pt x="25" y="35"/>
                    <a:pt x="25" y="35"/>
                    <a:pt x="25" y="35"/>
                  </a:cubicBezTo>
                  <a:cubicBezTo>
                    <a:pt x="26" y="35"/>
                    <a:pt x="27" y="34"/>
                    <a:pt x="28" y="34"/>
                  </a:cubicBezTo>
                  <a:cubicBezTo>
                    <a:pt x="29" y="33"/>
                    <a:pt x="29" y="32"/>
                    <a:pt x="29" y="31"/>
                  </a:cubicBezTo>
                  <a:lnTo>
                    <a:pt x="25" y="3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Rectangle 222"/>
            <p:cNvSpPr>
              <a:spLocks noChangeArrowheads="1"/>
            </p:cNvSpPr>
            <p:nvPr/>
          </p:nvSpPr>
          <p:spPr bwMode="auto">
            <a:xfrm>
              <a:off x="8985254" y="3945123"/>
              <a:ext cx="82550" cy="241300"/>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223"/>
            <p:cNvSpPr>
              <a:spLocks/>
            </p:cNvSpPr>
            <p:nvPr/>
          </p:nvSpPr>
          <p:spPr bwMode="auto">
            <a:xfrm>
              <a:off x="8970966" y="3929248"/>
              <a:ext cx="112713" cy="271463"/>
            </a:xfrm>
            <a:custGeom>
              <a:avLst/>
              <a:gdLst>
                <a:gd name="T0" fmla="*/ 26 w 30"/>
                <a:gd name="T1" fmla="*/ 68 h 72"/>
                <a:gd name="T2" fmla="*/ 26 w 30"/>
                <a:gd name="T3" fmla="*/ 64 h 72"/>
                <a:gd name="T4" fmla="*/ 8 w 30"/>
                <a:gd name="T5" fmla="*/ 64 h 72"/>
                <a:gd name="T6" fmla="*/ 8 w 30"/>
                <a:gd name="T7" fmla="*/ 8 h 72"/>
                <a:gd name="T8" fmla="*/ 22 w 30"/>
                <a:gd name="T9" fmla="*/ 8 h 72"/>
                <a:gd name="T10" fmla="*/ 22 w 30"/>
                <a:gd name="T11" fmla="*/ 68 h 72"/>
                <a:gd name="T12" fmla="*/ 26 w 30"/>
                <a:gd name="T13" fmla="*/ 68 h 72"/>
                <a:gd name="T14" fmla="*/ 26 w 30"/>
                <a:gd name="T15" fmla="*/ 64 h 72"/>
                <a:gd name="T16" fmla="*/ 26 w 30"/>
                <a:gd name="T17" fmla="*/ 68 h 72"/>
                <a:gd name="T18" fmla="*/ 30 w 30"/>
                <a:gd name="T19" fmla="*/ 68 h 72"/>
                <a:gd name="T20" fmla="*/ 30 w 30"/>
                <a:gd name="T21" fmla="*/ 4 h 72"/>
                <a:gd name="T22" fmla="*/ 28 w 30"/>
                <a:gd name="T23" fmla="*/ 2 h 72"/>
                <a:gd name="T24" fmla="*/ 26 w 30"/>
                <a:gd name="T25" fmla="*/ 0 h 72"/>
                <a:gd name="T26" fmla="*/ 4 w 30"/>
                <a:gd name="T27" fmla="*/ 0 h 72"/>
                <a:gd name="T28" fmla="*/ 1 w 30"/>
                <a:gd name="T29" fmla="*/ 2 h 72"/>
                <a:gd name="T30" fmla="*/ 0 w 30"/>
                <a:gd name="T31" fmla="*/ 4 h 72"/>
                <a:gd name="T32" fmla="*/ 0 w 30"/>
                <a:gd name="T33" fmla="*/ 68 h 72"/>
                <a:gd name="T34" fmla="*/ 1 w 30"/>
                <a:gd name="T35" fmla="*/ 71 h 72"/>
                <a:gd name="T36" fmla="*/ 4 w 30"/>
                <a:gd name="T37" fmla="*/ 72 h 72"/>
                <a:gd name="T38" fmla="*/ 26 w 30"/>
                <a:gd name="T39" fmla="*/ 72 h 72"/>
                <a:gd name="T40" fmla="*/ 28 w 30"/>
                <a:gd name="T41" fmla="*/ 71 h 72"/>
                <a:gd name="T42" fmla="*/ 30 w 30"/>
                <a:gd name="T43" fmla="*/ 68 h 72"/>
                <a:gd name="T44" fmla="*/ 26 w 30"/>
                <a:gd name="T4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72">
                  <a:moveTo>
                    <a:pt x="26" y="68"/>
                  </a:moveTo>
                  <a:cubicBezTo>
                    <a:pt x="26" y="64"/>
                    <a:pt x="26" y="64"/>
                    <a:pt x="26" y="64"/>
                  </a:cubicBezTo>
                  <a:cubicBezTo>
                    <a:pt x="8" y="64"/>
                    <a:pt x="8" y="64"/>
                    <a:pt x="8" y="64"/>
                  </a:cubicBezTo>
                  <a:cubicBezTo>
                    <a:pt x="8" y="8"/>
                    <a:pt x="8" y="8"/>
                    <a:pt x="8" y="8"/>
                  </a:cubicBezTo>
                  <a:cubicBezTo>
                    <a:pt x="22" y="8"/>
                    <a:pt x="22" y="8"/>
                    <a:pt x="22" y="8"/>
                  </a:cubicBezTo>
                  <a:cubicBezTo>
                    <a:pt x="22" y="68"/>
                    <a:pt x="22" y="68"/>
                    <a:pt x="22" y="68"/>
                  </a:cubicBezTo>
                  <a:cubicBezTo>
                    <a:pt x="26" y="68"/>
                    <a:pt x="26" y="68"/>
                    <a:pt x="26" y="68"/>
                  </a:cubicBezTo>
                  <a:cubicBezTo>
                    <a:pt x="26" y="64"/>
                    <a:pt x="26" y="64"/>
                    <a:pt x="26" y="64"/>
                  </a:cubicBezTo>
                  <a:cubicBezTo>
                    <a:pt x="26" y="68"/>
                    <a:pt x="26" y="68"/>
                    <a:pt x="26" y="68"/>
                  </a:cubicBezTo>
                  <a:cubicBezTo>
                    <a:pt x="30" y="68"/>
                    <a:pt x="30" y="68"/>
                    <a:pt x="30" y="68"/>
                  </a:cubicBezTo>
                  <a:cubicBezTo>
                    <a:pt x="30" y="4"/>
                    <a:pt x="30" y="4"/>
                    <a:pt x="30" y="4"/>
                  </a:cubicBezTo>
                  <a:cubicBezTo>
                    <a:pt x="30" y="3"/>
                    <a:pt x="29" y="2"/>
                    <a:pt x="28" y="2"/>
                  </a:cubicBezTo>
                  <a:cubicBezTo>
                    <a:pt x="28" y="1"/>
                    <a:pt x="27" y="0"/>
                    <a:pt x="26" y="0"/>
                  </a:cubicBezTo>
                  <a:cubicBezTo>
                    <a:pt x="4" y="0"/>
                    <a:pt x="4" y="0"/>
                    <a:pt x="4" y="0"/>
                  </a:cubicBezTo>
                  <a:cubicBezTo>
                    <a:pt x="3" y="0"/>
                    <a:pt x="2" y="1"/>
                    <a:pt x="1" y="2"/>
                  </a:cubicBezTo>
                  <a:cubicBezTo>
                    <a:pt x="1" y="2"/>
                    <a:pt x="0" y="3"/>
                    <a:pt x="0" y="4"/>
                  </a:cubicBezTo>
                  <a:cubicBezTo>
                    <a:pt x="0" y="68"/>
                    <a:pt x="0" y="68"/>
                    <a:pt x="0" y="68"/>
                  </a:cubicBezTo>
                  <a:cubicBezTo>
                    <a:pt x="0" y="69"/>
                    <a:pt x="1" y="70"/>
                    <a:pt x="1" y="71"/>
                  </a:cubicBezTo>
                  <a:cubicBezTo>
                    <a:pt x="2" y="71"/>
                    <a:pt x="3" y="72"/>
                    <a:pt x="4" y="72"/>
                  </a:cubicBezTo>
                  <a:cubicBezTo>
                    <a:pt x="26" y="72"/>
                    <a:pt x="26" y="72"/>
                    <a:pt x="26" y="72"/>
                  </a:cubicBezTo>
                  <a:cubicBezTo>
                    <a:pt x="27" y="72"/>
                    <a:pt x="28" y="71"/>
                    <a:pt x="28" y="71"/>
                  </a:cubicBezTo>
                  <a:cubicBezTo>
                    <a:pt x="29" y="70"/>
                    <a:pt x="30" y="69"/>
                    <a:pt x="30" y="68"/>
                  </a:cubicBezTo>
                  <a:lnTo>
                    <a:pt x="26" y="6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Rectangle 224"/>
            <p:cNvSpPr>
              <a:spLocks noChangeArrowheads="1"/>
            </p:cNvSpPr>
            <p:nvPr/>
          </p:nvSpPr>
          <p:spPr bwMode="auto">
            <a:xfrm>
              <a:off x="9117016" y="3881623"/>
              <a:ext cx="79375" cy="304800"/>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225"/>
            <p:cNvSpPr>
              <a:spLocks/>
            </p:cNvSpPr>
            <p:nvPr/>
          </p:nvSpPr>
          <p:spPr bwMode="auto">
            <a:xfrm>
              <a:off x="9101141" y="3865748"/>
              <a:ext cx="109538" cy="334963"/>
            </a:xfrm>
            <a:custGeom>
              <a:avLst/>
              <a:gdLst>
                <a:gd name="T0" fmla="*/ 25 w 29"/>
                <a:gd name="T1" fmla="*/ 85 h 89"/>
                <a:gd name="T2" fmla="*/ 25 w 29"/>
                <a:gd name="T3" fmla="*/ 81 h 89"/>
                <a:gd name="T4" fmla="*/ 8 w 29"/>
                <a:gd name="T5" fmla="*/ 81 h 89"/>
                <a:gd name="T6" fmla="*/ 8 w 29"/>
                <a:gd name="T7" fmla="*/ 8 h 89"/>
                <a:gd name="T8" fmla="*/ 21 w 29"/>
                <a:gd name="T9" fmla="*/ 8 h 89"/>
                <a:gd name="T10" fmla="*/ 21 w 29"/>
                <a:gd name="T11" fmla="*/ 85 h 89"/>
                <a:gd name="T12" fmla="*/ 25 w 29"/>
                <a:gd name="T13" fmla="*/ 85 h 89"/>
                <a:gd name="T14" fmla="*/ 25 w 29"/>
                <a:gd name="T15" fmla="*/ 81 h 89"/>
                <a:gd name="T16" fmla="*/ 25 w 29"/>
                <a:gd name="T17" fmla="*/ 85 h 89"/>
                <a:gd name="T18" fmla="*/ 29 w 29"/>
                <a:gd name="T19" fmla="*/ 85 h 89"/>
                <a:gd name="T20" fmla="*/ 29 w 29"/>
                <a:gd name="T21" fmla="*/ 4 h 89"/>
                <a:gd name="T22" fmla="*/ 28 w 29"/>
                <a:gd name="T23" fmla="*/ 1 h 89"/>
                <a:gd name="T24" fmla="*/ 25 w 29"/>
                <a:gd name="T25" fmla="*/ 0 h 89"/>
                <a:gd name="T26" fmla="*/ 4 w 29"/>
                <a:gd name="T27" fmla="*/ 0 h 89"/>
                <a:gd name="T28" fmla="*/ 1 w 29"/>
                <a:gd name="T29" fmla="*/ 1 h 89"/>
                <a:gd name="T30" fmla="*/ 0 w 29"/>
                <a:gd name="T31" fmla="*/ 4 h 89"/>
                <a:gd name="T32" fmla="*/ 0 w 29"/>
                <a:gd name="T33" fmla="*/ 85 h 89"/>
                <a:gd name="T34" fmla="*/ 1 w 29"/>
                <a:gd name="T35" fmla="*/ 88 h 89"/>
                <a:gd name="T36" fmla="*/ 4 w 29"/>
                <a:gd name="T37" fmla="*/ 89 h 89"/>
                <a:gd name="T38" fmla="*/ 25 w 29"/>
                <a:gd name="T39" fmla="*/ 89 h 89"/>
                <a:gd name="T40" fmla="*/ 28 w 29"/>
                <a:gd name="T41" fmla="*/ 88 h 89"/>
                <a:gd name="T42" fmla="*/ 29 w 29"/>
                <a:gd name="T43" fmla="*/ 85 h 89"/>
                <a:gd name="T44" fmla="*/ 25 w 29"/>
                <a:gd name="T4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89">
                  <a:moveTo>
                    <a:pt x="25" y="85"/>
                  </a:moveTo>
                  <a:cubicBezTo>
                    <a:pt x="25" y="81"/>
                    <a:pt x="25" y="81"/>
                    <a:pt x="25" y="81"/>
                  </a:cubicBezTo>
                  <a:cubicBezTo>
                    <a:pt x="8" y="81"/>
                    <a:pt x="8" y="81"/>
                    <a:pt x="8" y="81"/>
                  </a:cubicBezTo>
                  <a:cubicBezTo>
                    <a:pt x="8" y="8"/>
                    <a:pt x="8" y="8"/>
                    <a:pt x="8" y="8"/>
                  </a:cubicBezTo>
                  <a:cubicBezTo>
                    <a:pt x="21" y="8"/>
                    <a:pt x="21" y="8"/>
                    <a:pt x="21" y="8"/>
                  </a:cubicBezTo>
                  <a:cubicBezTo>
                    <a:pt x="21" y="85"/>
                    <a:pt x="21" y="85"/>
                    <a:pt x="21" y="85"/>
                  </a:cubicBezTo>
                  <a:cubicBezTo>
                    <a:pt x="25" y="85"/>
                    <a:pt x="25" y="85"/>
                    <a:pt x="25" y="85"/>
                  </a:cubicBezTo>
                  <a:cubicBezTo>
                    <a:pt x="25" y="81"/>
                    <a:pt x="25" y="81"/>
                    <a:pt x="25" y="81"/>
                  </a:cubicBezTo>
                  <a:cubicBezTo>
                    <a:pt x="25" y="85"/>
                    <a:pt x="25" y="85"/>
                    <a:pt x="25" y="85"/>
                  </a:cubicBezTo>
                  <a:cubicBezTo>
                    <a:pt x="29" y="85"/>
                    <a:pt x="29" y="85"/>
                    <a:pt x="29" y="85"/>
                  </a:cubicBezTo>
                  <a:cubicBezTo>
                    <a:pt x="29" y="4"/>
                    <a:pt x="29" y="4"/>
                    <a:pt x="29" y="4"/>
                  </a:cubicBezTo>
                  <a:cubicBezTo>
                    <a:pt x="29" y="3"/>
                    <a:pt x="29" y="2"/>
                    <a:pt x="28" y="1"/>
                  </a:cubicBezTo>
                  <a:cubicBezTo>
                    <a:pt x="27" y="0"/>
                    <a:pt x="26" y="0"/>
                    <a:pt x="25" y="0"/>
                  </a:cubicBezTo>
                  <a:cubicBezTo>
                    <a:pt x="4" y="0"/>
                    <a:pt x="4" y="0"/>
                    <a:pt x="4" y="0"/>
                  </a:cubicBezTo>
                  <a:cubicBezTo>
                    <a:pt x="3" y="0"/>
                    <a:pt x="2" y="0"/>
                    <a:pt x="1" y="1"/>
                  </a:cubicBezTo>
                  <a:cubicBezTo>
                    <a:pt x="0" y="2"/>
                    <a:pt x="0" y="3"/>
                    <a:pt x="0" y="4"/>
                  </a:cubicBezTo>
                  <a:cubicBezTo>
                    <a:pt x="0" y="85"/>
                    <a:pt x="0" y="85"/>
                    <a:pt x="0" y="85"/>
                  </a:cubicBezTo>
                  <a:cubicBezTo>
                    <a:pt x="0" y="86"/>
                    <a:pt x="0" y="87"/>
                    <a:pt x="1" y="88"/>
                  </a:cubicBezTo>
                  <a:cubicBezTo>
                    <a:pt x="2" y="88"/>
                    <a:pt x="3" y="89"/>
                    <a:pt x="4" y="89"/>
                  </a:cubicBezTo>
                  <a:cubicBezTo>
                    <a:pt x="25" y="89"/>
                    <a:pt x="25" y="89"/>
                    <a:pt x="25" y="89"/>
                  </a:cubicBezTo>
                  <a:cubicBezTo>
                    <a:pt x="26" y="89"/>
                    <a:pt x="27" y="88"/>
                    <a:pt x="28" y="88"/>
                  </a:cubicBezTo>
                  <a:cubicBezTo>
                    <a:pt x="29" y="87"/>
                    <a:pt x="29" y="86"/>
                    <a:pt x="29" y="85"/>
                  </a:cubicBezTo>
                  <a:lnTo>
                    <a:pt x="25" y="85"/>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226"/>
            <p:cNvSpPr>
              <a:spLocks/>
            </p:cNvSpPr>
            <p:nvPr/>
          </p:nvSpPr>
          <p:spPr bwMode="auto">
            <a:xfrm>
              <a:off x="8580441" y="4264210"/>
              <a:ext cx="630238" cy="30163"/>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2"/>
                    <a:pt x="167" y="0"/>
                    <a:pt x="164"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227"/>
            <p:cNvSpPr>
              <a:spLocks/>
            </p:cNvSpPr>
            <p:nvPr/>
          </p:nvSpPr>
          <p:spPr bwMode="auto">
            <a:xfrm>
              <a:off x="8580441" y="4329298"/>
              <a:ext cx="630238" cy="30163"/>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2"/>
                    <a:pt x="167" y="0"/>
                    <a:pt x="164"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228"/>
            <p:cNvSpPr>
              <a:spLocks/>
            </p:cNvSpPr>
            <p:nvPr/>
          </p:nvSpPr>
          <p:spPr bwMode="auto">
            <a:xfrm>
              <a:off x="8580441" y="4392798"/>
              <a:ext cx="630238" cy="30163"/>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2"/>
                    <a:pt x="167" y="0"/>
                    <a:pt x="164"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229"/>
            <p:cNvSpPr>
              <a:spLocks/>
            </p:cNvSpPr>
            <p:nvPr/>
          </p:nvSpPr>
          <p:spPr bwMode="auto">
            <a:xfrm>
              <a:off x="8580441" y="4456298"/>
              <a:ext cx="630238" cy="30163"/>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2"/>
                    <a:pt x="167" y="0"/>
                    <a:pt x="164"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230"/>
            <p:cNvSpPr>
              <a:spLocks/>
            </p:cNvSpPr>
            <p:nvPr/>
          </p:nvSpPr>
          <p:spPr bwMode="auto">
            <a:xfrm>
              <a:off x="8580441" y="4519798"/>
              <a:ext cx="630238" cy="30163"/>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2"/>
                    <a:pt x="167" y="0"/>
                    <a:pt x="164"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231"/>
            <p:cNvSpPr>
              <a:spLocks noEditPoints="1"/>
            </p:cNvSpPr>
            <p:nvPr/>
          </p:nvSpPr>
          <p:spPr bwMode="auto">
            <a:xfrm>
              <a:off x="9821866" y="3964173"/>
              <a:ext cx="549275" cy="549275"/>
            </a:xfrm>
            <a:custGeom>
              <a:avLst/>
              <a:gdLst>
                <a:gd name="T0" fmla="*/ 41 w 146"/>
                <a:gd name="T1" fmla="*/ 24 h 146"/>
                <a:gd name="T2" fmla="*/ 62 w 146"/>
                <a:gd name="T3" fmla="*/ 15 h 146"/>
                <a:gd name="T4" fmla="*/ 62 w 146"/>
                <a:gd name="T5" fmla="*/ 15 h 146"/>
                <a:gd name="T6" fmla="*/ 65 w 146"/>
                <a:gd name="T7" fmla="*/ 0 h 146"/>
                <a:gd name="T8" fmla="*/ 81 w 146"/>
                <a:gd name="T9" fmla="*/ 0 h 146"/>
                <a:gd name="T10" fmla="*/ 85 w 146"/>
                <a:gd name="T11" fmla="*/ 15 h 146"/>
                <a:gd name="T12" fmla="*/ 85 w 146"/>
                <a:gd name="T13" fmla="*/ 15 h 146"/>
                <a:gd name="T14" fmla="*/ 106 w 146"/>
                <a:gd name="T15" fmla="*/ 24 h 146"/>
                <a:gd name="T16" fmla="*/ 119 w 146"/>
                <a:gd name="T17" fmla="*/ 16 h 146"/>
                <a:gd name="T18" fmla="*/ 131 w 146"/>
                <a:gd name="T19" fmla="*/ 27 h 146"/>
                <a:gd name="T20" fmla="*/ 122 w 146"/>
                <a:gd name="T21" fmla="*/ 41 h 146"/>
                <a:gd name="T22" fmla="*/ 131 w 146"/>
                <a:gd name="T23" fmla="*/ 62 h 146"/>
                <a:gd name="T24" fmla="*/ 146 w 146"/>
                <a:gd name="T25" fmla="*/ 65 h 146"/>
                <a:gd name="T26" fmla="*/ 146 w 146"/>
                <a:gd name="T27" fmla="*/ 81 h 146"/>
                <a:gd name="T28" fmla="*/ 131 w 146"/>
                <a:gd name="T29" fmla="*/ 85 h 146"/>
                <a:gd name="T30" fmla="*/ 122 w 146"/>
                <a:gd name="T31" fmla="*/ 106 h 146"/>
                <a:gd name="T32" fmla="*/ 131 w 146"/>
                <a:gd name="T33" fmla="*/ 119 h 146"/>
                <a:gd name="T34" fmla="*/ 119 w 146"/>
                <a:gd name="T35" fmla="*/ 131 h 146"/>
                <a:gd name="T36" fmla="*/ 106 w 146"/>
                <a:gd name="T37" fmla="*/ 122 h 146"/>
                <a:gd name="T38" fmla="*/ 85 w 146"/>
                <a:gd name="T39" fmla="*/ 131 h 146"/>
                <a:gd name="T40" fmla="*/ 81 w 146"/>
                <a:gd name="T41" fmla="*/ 146 h 146"/>
                <a:gd name="T42" fmla="*/ 65 w 146"/>
                <a:gd name="T43" fmla="*/ 146 h 146"/>
                <a:gd name="T44" fmla="*/ 62 w 146"/>
                <a:gd name="T45" fmla="*/ 131 h 146"/>
                <a:gd name="T46" fmla="*/ 41 w 146"/>
                <a:gd name="T47" fmla="*/ 122 h 146"/>
                <a:gd name="T48" fmla="*/ 27 w 146"/>
                <a:gd name="T49" fmla="*/ 131 h 146"/>
                <a:gd name="T50" fmla="*/ 16 w 146"/>
                <a:gd name="T51" fmla="*/ 119 h 146"/>
                <a:gd name="T52" fmla="*/ 24 w 146"/>
                <a:gd name="T53" fmla="*/ 106 h 146"/>
                <a:gd name="T54" fmla="*/ 15 w 146"/>
                <a:gd name="T55" fmla="*/ 85 h 146"/>
                <a:gd name="T56" fmla="*/ 0 w 146"/>
                <a:gd name="T57" fmla="*/ 81 h 146"/>
                <a:gd name="T58" fmla="*/ 0 w 146"/>
                <a:gd name="T59" fmla="*/ 65 h 146"/>
                <a:gd name="T60" fmla="*/ 15 w 146"/>
                <a:gd name="T61" fmla="*/ 62 h 146"/>
                <a:gd name="T62" fmla="*/ 24 w 146"/>
                <a:gd name="T63" fmla="*/ 41 h 146"/>
                <a:gd name="T64" fmla="*/ 16 w 146"/>
                <a:gd name="T65" fmla="*/ 27 h 146"/>
                <a:gd name="T66" fmla="*/ 27 w 146"/>
                <a:gd name="T67" fmla="*/ 16 h 146"/>
                <a:gd name="T68" fmla="*/ 41 w 146"/>
                <a:gd name="T69" fmla="*/ 24 h 146"/>
                <a:gd name="T70" fmla="*/ 95 w 146"/>
                <a:gd name="T71" fmla="*/ 73 h 146"/>
                <a:gd name="T72" fmla="*/ 73 w 146"/>
                <a:gd name="T73" fmla="*/ 51 h 146"/>
                <a:gd name="T74" fmla="*/ 51 w 146"/>
                <a:gd name="T75" fmla="*/ 73 h 146"/>
                <a:gd name="T76" fmla="*/ 73 w 146"/>
                <a:gd name="T77" fmla="*/ 95 h 146"/>
                <a:gd name="T78" fmla="*/ 95 w 146"/>
                <a:gd name="T79"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46">
                  <a:moveTo>
                    <a:pt x="41" y="24"/>
                  </a:moveTo>
                  <a:cubicBezTo>
                    <a:pt x="47" y="20"/>
                    <a:pt x="54" y="17"/>
                    <a:pt x="62" y="15"/>
                  </a:cubicBezTo>
                  <a:cubicBezTo>
                    <a:pt x="62" y="15"/>
                    <a:pt x="62" y="15"/>
                    <a:pt x="62" y="15"/>
                  </a:cubicBezTo>
                  <a:cubicBezTo>
                    <a:pt x="65" y="0"/>
                    <a:pt x="65" y="0"/>
                    <a:pt x="65" y="0"/>
                  </a:cubicBezTo>
                  <a:cubicBezTo>
                    <a:pt x="81" y="0"/>
                    <a:pt x="81" y="0"/>
                    <a:pt x="81" y="0"/>
                  </a:cubicBezTo>
                  <a:cubicBezTo>
                    <a:pt x="85" y="15"/>
                    <a:pt x="85" y="15"/>
                    <a:pt x="85" y="15"/>
                  </a:cubicBezTo>
                  <a:cubicBezTo>
                    <a:pt x="85" y="15"/>
                    <a:pt x="85" y="15"/>
                    <a:pt x="85" y="15"/>
                  </a:cubicBezTo>
                  <a:cubicBezTo>
                    <a:pt x="93" y="17"/>
                    <a:pt x="100" y="20"/>
                    <a:pt x="106" y="24"/>
                  </a:cubicBezTo>
                  <a:cubicBezTo>
                    <a:pt x="119" y="16"/>
                    <a:pt x="119" y="16"/>
                    <a:pt x="119" y="16"/>
                  </a:cubicBezTo>
                  <a:cubicBezTo>
                    <a:pt x="131" y="27"/>
                    <a:pt x="131" y="27"/>
                    <a:pt x="131" y="27"/>
                  </a:cubicBezTo>
                  <a:cubicBezTo>
                    <a:pt x="122" y="41"/>
                    <a:pt x="122" y="41"/>
                    <a:pt x="122" y="41"/>
                  </a:cubicBezTo>
                  <a:cubicBezTo>
                    <a:pt x="127" y="47"/>
                    <a:pt x="130" y="54"/>
                    <a:pt x="131" y="62"/>
                  </a:cubicBezTo>
                  <a:cubicBezTo>
                    <a:pt x="146" y="65"/>
                    <a:pt x="146" y="65"/>
                    <a:pt x="146" y="65"/>
                  </a:cubicBezTo>
                  <a:cubicBezTo>
                    <a:pt x="146" y="81"/>
                    <a:pt x="146" y="81"/>
                    <a:pt x="146" y="81"/>
                  </a:cubicBezTo>
                  <a:cubicBezTo>
                    <a:pt x="131" y="85"/>
                    <a:pt x="131" y="85"/>
                    <a:pt x="131" y="85"/>
                  </a:cubicBezTo>
                  <a:cubicBezTo>
                    <a:pt x="130" y="93"/>
                    <a:pt x="127" y="100"/>
                    <a:pt x="122" y="106"/>
                  </a:cubicBezTo>
                  <a:cubicBezTo>
                    <a:pt x="131" y="119"/>
                    <a:pt x="131" y="119"/>
                    <a:pt x="131" y="119"/>
                  </a:cubicBezTo>
                  <a:cubicBezTo>
                    <a:pt x="119" y="131"/>
                    <a:pt x="119" y="131"/>
                    <a:pt x="119" y="131"/>
                  </a:cubicBezTo>
                  <a:cubicBezTo>
                    <a:pt x="106" y="122"/>
                    <a:pt x="106" y="122"/>
                    <a:pt x="106" y="122"/>
                  </a:cubicBezTo>
                  <a:cubicBezTo>
                    <a:pt x="100" y="127"/>
                    <a:pt x="93" y="130"/>
                    <a:pt x="85" y="131"/>
                  </a:cubicBezTo>
                  <a:cubicBezTo>
                    <a:pt x="81" y="146"/>
                    <a:pt x="81" y="146"/>
                    <a:pt x="81" y="146"/>
                  </a:cubicBezTo>
                  <a:cubicBezTo>
                    <a:pt x="65" y="146"/>
                    <a:pt x="65" y="146"/>
                    <a:pt x="65" y="146"/>
                  </a:cubicBezTo>
                  <a:cubicBezTo>
                    <a:pt x="62" y="131"/>
                    <a:pt x="62" y="131"/>
                    <a:pt x="62" y="131"/>
                  </a:cubicBezTo>
                  <a:cubicBezTo>
                    <a:pt x="54" y="130"/>
                    <a:pt x="47" y="127"/>
                    <a:pt x="41" y="122"/>
                  </a:cubicBezTo>
                  <a:cubicBezTo>
                    <a:pt x="27" y="131"/>
                    <a:pt x="27" y="131"/>
                    <a:pt x="27" y="131"/>
                  </a:cubicBezTo>
                  <a:cubicBezTo>
                    <a:pt x="16" y="119"/>
                    <a:pt x="16" y="119"/>
                    <a:pt x="16" y="119"/>
                  </a:cubicBezTo>
                  <a:cubicBezTo>
                    <a:pt x="24" y="106"/>
                    <a:pt x="24" y="106"/>
                    <a:pt x="24" y="106"/>
                  </a:cubicBezTo>
                  <a:cubicBezTo>
                    <a:pt x="20" y="100"/>
                    <a:pt x="17" y="93"/>
                    <a:pt x="15" y="85"/>
                  </a:cubicBezTo>
                  <a:cubicBezTo>
                    <a:pt x="0" y="81"/>
                    <a:pt x="0" y="81"/>
                    <a:pt x="0" y="81"/>
                  </a:cubicBezTo>
                  <a:cubicBezTo>
                    <a:pt x="0" y="65"/>
                    <a:pt x="0" y="65"/>
                    <a:pt x="0" y="65"/>
                  </a:cubicBezTo>
                  <a:cubicBezTo>
                    <a:pt x="15" y="62"/>
                    <a:pt x="15" y="62"/>
                    <a:pt x="15" y="62"/>
                  </a:cubicBezTo>
                  <a:cubicBezTo>
                    <a:pt x="17" y="54"/>
                    <a:pt x="20" y="47"/>
                    <a:pt x="24" y="41"/>
                  </a:cubicBezTo>
                  <a:cubicBezTo>
                    <a:pt x="16" y="27"/>
                    <a:pt x="16" y="27"/>
                    <a:pt x="16" y="27"/>
                  </a:cubicBezTo>
                  <a:cubicBezTo>
                    <a:pt x="27" y="16"/>
                    <a:pt x="27" y="16"/>
                    <a:pt x="27" y="16"/>
                  </a:cubicBezTo>
                  <a:lnTo>
                    <a:pt x="41" y="24"/>
                  </a:lnTo>
                  <a:close/>
                  <a:moveTo>
                    <a:pt x="95" y="73"/>
                  </a:moveTo>
                  <a:cubicBezTo>
                    <a:pt x="95" y="61"/>
                    <a:pt x="85" y="51"/>
                    <a:pt x="73" y="51"/>
                  </a:cubicBezTo>
                  <a:cubicBezTo>
                    <a:pt x="61" y="51"/>
                    <a:pt x="51" y="61"/>
                    <a:pt x="51" y="73"/>
                  </a:cubicBezTo>
                  <a:cubicBezTo>
                    <a:pt x="51" y="85"/>
                    <a:pt x="61" y="95"/>
                    <a:pt x="73" y="95"/>
                  </a:cubicBezTo>
                  <a:cubicBezTo>
                    <a:pt x="85" y="95"/>
                    <a:pt x="95" y="85"/>
                    <a:pt x="95" y="73"/>
                  </a:cubicBezTo>
                  <a:close/>
                </a:path>
              </a:pathLst>
            </a:cu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232"/>
            <p:cNvSpPr>
              <a:spLocks/>
            </p:cNvSpPr>
            <p:nvPr/>
          </p:nvSpPr>
          <p:spPr bwMode="auto">
            <a:xfrm>
              <a:off x="9961566" y="4038785"/>
              <a:ext cx="30163" cy="30163"/>
            </a:xfrm>
            <a:custGeom>
              <a:avLst/>
              <a:gdLst>
                <a:gd name="T0" fmla="*/ 1 w 8"/>
                <a:gd name="T1" fmla="*/ 2 h 8"/>
                <a:gd name="T2" fmla="*/ 1 w 8"/>
                <a:gd name="T3" fmla="*/ 2 h 8"/>
                <a:gd name="T4" fmla="*/ 1 w 8"/>
                <a:gd name="T5" fmla="*/ 7 h 8"/>
                <a:gd name="T6" fmla="*/ 6 w 8"/>
                <a:gd name="T7" fmla="*/ 7 h 8"/>
                <a:gd name="T8" fmla="*/ 6 w 8"/>
                <a:gd name="T9" fmla="*/ 7 h 8"/>
                <a:gd name="T10" fmla="*/ 6 w 8"/>
                <a:gd name="T11" fmla="*/ 2 h 8"/>
                <a:gd name="T12" fmla="*/ 1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1" y="2"/>
                  </a:moveTo>
                  <a:cubicBezTo>
                    <a:pt x="1" y="2"/>
                    <a:pt x="1" y="2"/>
                    <a:pt x="1" y="2"/>
                  </a:cubicBezTo>
                  <a:cubicBezTo>
                    <a:pt x="0" y="3"/>
                    <a:pt x="0" y="6"/>
                    <a:pt x="1" y="7"/>
                  </a:cubicBezTo>
                  <a:cubicBezTo>
                    <a:pt x="3" y="8"/>
                    <a:pt x="5" y="8"/>
                    <a:pt x="6" y="7"/>
                  </a:cubicBezTo>
                  <a:cubicBezTo>
                    <a:pt x="6" y="7"/>
                    <a:pt x="6" y="7"/>
                    <a:pt x="6" y="7"/>
                  </a:cubicBezTo>
                  <a:cubicBezTo>
                    <a:pt x="8" y="5"/>
                    <a:pt x="7" y="3"/>
                    <a:pt x="6" y="2"/>
                  </a:cubicBezTo>
                  <a:cubicBezTo>
                    <a:pt x="4" y="0"/>
                    <a:pt x="2" y="0"/>
                    <a:pt x="1"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233"/>
            <p:cNvSpPr>
              <a:spLocks/>
            </p:cNvSpPr>
            <p:nvPr/>
          </p:nvSpPr>
          <p:spPr bwMode="auto">
            <a:xfrm>
              <a:off x="9810754" y="3953060"/>
              <a:ext cx="574675" cy="574675"/>
            </a:xfrm>
            <a:custGeom>
              <a:avLst/>
              <a:gdLst>
                <a:gd name="T0" fmla="*/ 32 w 153"/>
                <a:gd name="T1" fmla="*/ 16 h 153"/>
                <a:gd name="T2" fmla="*/ 16 w 153"/>
                <a:gd name="T3" fmla="*/ 32 h 153"/>
                <a:gd name="T4" fmla="*/ 24 w 153"/>
                <a:gd name="T5" fmla="*/ 42 h 153"/>
                <a:gd name="T6" fmla="*/ 18 w 153"/>
                <a:gd name="T7" fmla="*/ 61 h 153"/>
                <a:gd name="T8" fmla="*/ 0 w 153"/>
                <a:gd name="T9" fmla="*/ 84 h 153"/>
                <a:gd name="T10" fmla="*/ 18 w 153"/>
                <a:gd name="T11" fmla="*/ 88 h 153"/>
                <a:gd name="T12" fmla="*/ 27 w 153"/>
                <a:gd name="T13" fmla="*/ 109 h 153"/>
                <a:gd name="T14" fmla="*/ 16 w 153"/>
                <a:gd name="T15" fmla="*/ 125 h 153"/>
                <a:gd name="T16" fmla="*/ 45 w 153"/>
                <a:gd name="T17" fmla="*/ 129 h 153"/>
                <a:gd name="T18" fmla="*/ 64 w 153"/>
                <a:gd name="T19" fmla="*/ 138 h 153"/>
                <a:gd name="T20" fmla="*/ 65 w 153"/>
                <a:gd name="T21" fmla="*/ 150 h 153"/>
                <a:gd name="T22" fmla="*/ 88 w 153"/>
                <a:gd name="T23" fmla="*/ 150 h 153"/>
                <a:gd name="T24" fmla="*/ 89 w 153"/>
                <a:gd name="T25" fmla="*/ 138 h 153"/>
                <a:gd name="T26" fmla="*/ 107 w 153"/>
                <a:gd name="T27" fmla="*/ 129 h 153"/>
                <a:gd name="T28" fmla="*/ 136 w 153"/>
                <a:gd name="T29" fmla="*/ 125 h 153"/>
                <a:gd name="T30" fmla="*/ 125 w 153"/>
                <a:gd name="T31" fmla="*/ 109 h 153"/>
                <a:gd name="T32" fmla="*/ 134 w 153"/>
                <a:gd name="T33" fmla="*/ 88 h 153"/>
                <a:gd name="T34" fmla="*/ 153 w 153"/>
                <a:gd name="T35" fmla="*/ 84 h 153"/>
                <a:gd name="T36" fmla="*/ 135 w 153"/>
                <a:gd name="T37" fmla="*/ 61 h 153"/>
                <a:gd name="T38" fmla="*/ 128 w 153"/>
                <a:gd name="T39" fmla="*/ 42 h 153"/>
                <a:gd name="T40" fmla="*/ 137 w 153"/>
                <a:gd name="T41" fmla="*/ 32 h 153"/>
                <a:gd name="T42" fmla="*/ 120 w 153"/>
                <a:gd name="T43" fmla="*/ 16 h 153"/>
                <a:gd name="T44" fmla="*/ 111 w 153"/>
                <a:gd name="T45" fmla="*/ 24 h 153"/>
                <a:gd name="T46" fmla="*/ 88 w 153"/>
                <a:gd name="T47" fmla="*/ 22 h 153"/>
                <a:gd name="T48" fmla="*/ 91 w 153"/>
                <a:gd name="T49" fmla="*/ 18 h 153"/>
                <a:gd name="T50" fmla="*/ 68 w 153"/>
                <a:gd name="T51" fmla="*/ 0 h 153"/>
                <a:gd name="T52" fmla="*/ 62 w 153"/>
                <a:gd name="T53" fmla="*/ 21 h 153"/>
                <a:gd name="T54" fmla="*/ 65 w 153"/>
                <a:gd name="T55" fmla="*/ 18 h 153"/>
                <a:gd name="T56" fmla="*/ 44 w 153"/>
                <a:gd name="T57" fmla="*/ 27 h 153"/>
                <a:gd name="T58" fmla="*/ 46 w 153"/>
                <a:gd name="T59" fmla="*/ 30 h 153"/>
                <a:gd name="T60" fmla="*/ 65 w 153"/>
                <a:gd name="T61" fmla="*/ 15 h 153"/>
                <a:gd name="T62" fmla="*/ 68 w 153"/>
                <a:gd name="T63" fmla="*/ 19 h 153"/>
                <a:gd name="T64" fmla="*/ 84 w 153"/>
                <a:gd name="T65" fmla="*/ 19 h 153"/>
                <a:gd name="T66" fmla="*/ 88 w 153"/>
                <a:gd name="T67" fmla="*/ 15 h 153"/>
                <a:gd name="T68" fmla="*/ 107 w 153"/>
                <a:gd name="T69" fmla="*/ 30 h 153"/>
                <a:gd name="T70" fmla="*/ 129 w 153"/>
                <a:gd name="T71" fmla="*/ 31 h 153"/>
                <a:gd name="T72" fmla="*/ 131 w 153"/>
                <a:gd name="T73" fmla="*/ 66 h 153"/>
                <a:gd name="T74" fmla="*/ 146 w 153"/>
                <a:gd name="T75" fmla="*/ 82 h 153"/>
                <a:gd name="T76" fmla="*/ 122 w 153"/>
                <a:gd name="T77" fmla="*/ 107 h 153"/>
                <a:gd name="T78" fmla="*/ 122 w 153"/>
                <a:gd name="T79" fmla="*/ 129 h 153"/>
                <a:gd name="T80" fmla="*/ 87 w 153"/>
                <a:gd name="T81" fmla="*/ 131 h 153"/>
                <a:gd name="T82" fmla="*/ 71 w 153"/>
                <a:gd name="T83" fmla="*/ 146 h 153"/>
                <a:gd name="T84" fmla="*/ 46 w 153"/>
                <a:gd name="T85" fmla="*/ 122 h 153"/>
                <a:gd name="T86" fmla="*/ 24 w 153"/>
                <a:gd name="T87" fmla="*/ 122 h 153"/>
                <a:gd name="T88" fmla="*/ 22 w 153"/>
                <a:gd name="T89" fmla="*/ 87 h 153"/>
                <a:gd name="T90" fmla="*/ 7 w 153"/>
                <a:gd name="T91" fmla="*/ 71 h 153"/>
                <a:gd name="T92" fmla="*/ 30 w 153"/>
                <a:gd name="T93" fmla="*/ 46 h 153"/>
                <a:gd name="T94" fmla="*/ 31 w 153"/>
                <a:gd name="T95" fmla="*/ 24 h 153"/>
                <a:gd name="T96" fmla="*/ 44 w 153"/>
                <a:gd name="T97" fmla="*/ 2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153">
                  <a:moveTo>
                    <a:pt x="44" y="27"/>
                  </a:moveTo>
                  <a:cubicBezTo>
                    <a:pt x="45" y="24"/>
                    <a:pt x="45" y="24"/>
                    <a:pt x="45" y="24"/>
                  </a:cubicBezTo>
                  <a:cubicBezTo>
                    <a:pt x="32" y="16"/>
                    <a:pt x="32" y="16"/>
                    <a:pt x="32" y="16"/>
                  </a:cubicBezTo>
                  <a:cubicBezTo>
                    <a:pt x="31" y="15"/>
                    <a:pt x="29" y="15"/>
                    <a:pt x="28" y="16"/>
                  </a:cubicBezTo>
                  <a:cubicBezTo>
                    <a:pt x="16" y="28"/>
                    <a:pt x="16" y="28"/>
                    <a:pt x="16" y="28"/>
                  </a:cubicBezTo>
                  <a:cubicBezTo>
                    <a:pt x="15" y="29"/>
                    <a:pt x="15" y="31"/>
                    <a:pt x="16" y="32"/>
                  </a:cubicBezTo>
                  <a:cubicBezTo>
                    <a:pt x="24" y="45"/>
                    <a:pt x="24" y="45"/>
                    <a:pt x="24" y="45"/>
                  </a:cubicBezTo>
                  <a:cubicBezTo>
                    <a:pt x="27" y="44"/>
                    <a:pt x="27" y="44"/>
                    <a:pt x="27" y="44"/>
                  </a:cubicBezTo>
                  <a:cubicBezTo>
                    <a:pt x="24" y="42"/>
                    <a:pt x="24" y="42"/>
                    <a:pt x="24" y="42"/>
                  </a:cubicBezTo>
                  <a:cubicBezTo>
                    <a:pt x="20" y="48"/>
                    <a:pt x="17" y="56"/>
                    <a:pt x="15" y="64"/>
                  </a:cubicBezTo>
                  <a:cubicBezTo>
                    <a:pt x="18" y="65"/>
                    <a:pt x="18" y="65"/>
                    <a:pt x="18" y="65"/>
                  </a:cubicBezTo>
                  <a:cubicBezTo>
                    <a:pt x="18" y="61"/>
                    <a:pt x="18" y="61"/>
                    <a:pt x="18" y="61"/>
                  </a:cubicBezTo>
                  <a:cubicBezTo>
                    <a:pt x="2" y="65"/>
                    <a:pt x="2" y="65"/>
                    <a:pt x="2" y="65"/>
                  </a:cubicBezTo>
                  <a:cubicBezTo>
                    <a:pt x="1" y="65"/>
                    <a:pt x="0" y="67"/>
                    <a:pt x="0" y="68"/>
                  </a:cubicBezTo>
                  <a:cubicBezTo>
                    <a:pt x="0" y="84"/>
                    <a:pt x="0" y="84"/>
                    <a:pt x="0" y="84"/>
                  </a:cubicBezTo>
                  <a:cubicBezTo>
                    <a:pt x="0" y="86"/>
                    <a:pt x="1" y="88"/>
                    <a:pt x="2" y="88"/>
                  </a:cubicBezTo>
                  <a:cubicBezTo>
                    <a:pt x="18" y="91"/>
                    <a:pt x="18" y="91"/>
                    <a:pt x="18" y="91"/>
                  </a:cubicBezTo>
                  <a:cubicBezTo>
                    <a:pt x="18" y="88"/>
                    <a:pt x="18" y="88"/>
                    <a:pt x="18" y="88"/>
                  </a:cubicBezTo>
                  <a:cubicBezTo>
                    <a:pt x="15" y="89"/>
                    <a:pt x="15" y="89"/>
                    <a:pt x="15" y="89"/>
                  </a:cubicBezTo>
                  <a:cubicBezTo>
                    <a:pt x="17" y="97"/>
                    <a:pt x="20" y="104"/>
                    <a:pt x="24" y="111"/>
                  </a:cubicBezTo>
                  <a:cubicBezTo>
                    <a:pt x="27" y="109"/>
                    <a:pt x="27" y="109"/>
                    <a:pt x="27" y="109"/>
                  </a:cubicBezTo>
                  <a:cubicBezTo>
                    <a:pt x="24" y="107"/>
                    <a:pt x="24" y="107"/>
                    <a:pt x="24" y="107"/>
                  </a:cubicBezTo>
                  <a:cubicBezTo>
                    <a:pt x="16" y="120"/>
                    <a:pt x="16" y="120"/>
                    <a:pt x="16" y="120"/>
                  </a:cubicBezTo>
                  <a:cubicBezTo>
                    <a:pt x="15" y="122"/>
                    <a:pt x="15" y="124"/>
                    <a:pt x="16" y="125"/>
                  </a:cubicBezTo>
                  <a:cubicBezTo>
                    <a:pt x="28" y="136"/>
                    <a:pt x="28" y="136"/>
                    <a:pt x="28" y="136"/>
                  </a:cubicBezTo>
                  <a:cubicBezTo>
                    <a:pt x="29" y="137"/>
                    <a:pt x="31" y="138"/>
                    <a:pt x="32" y="137"/>
                  </a:cubicBezTo>
                  <a:cubicBezTo>
                    <a:pt x="45" y="129"/>
                    <a:pt x="45" y="129"/>
                    <a:pt x="45" y="129"/>
                  </a:cubicBezTo>
                  <a:cubicBezTo>
                    <a:pt x="44" y="125"/>
                    <a:pt x="44" y="125"/>
                    <a:pt x="44" y="125"/>
                  </a:cubicBezTo>
                  <a:cubicBezTo>
                    <a:pt x="42" y="128"/>
                    <a:pt x="42" y="128"/>
                    <a:pt x="42" y="128"/>
                  </a:cubicBezTo>
                  <a:cubicBezTo>
                    <a:pt x="48" y="133"/>
                    <a:pt x="56" y="136"/>
                    <a:pt x="64" y="138"/>
                  </a:cubicBezTo>
                  <a:cubicBezTo>
                    <a:pt x="65" y="134"/>
                    <a:pt x="65" y="134"/>
                    <a:pt x="65" y="134"/>
                  </a:cubicBezTo>
                  <a:cubicBezTo>
                    <a:pt x="61" y="135"/>
                    <a:pt x="61" y="135"/>
                    <a:pt x="61" y="135"/>
                  </a:cubicBezTo>
                  <a:cubicBezTo>
                    <a:pt x="65" y="150"/>
                    <a:pt x="65" y="150"/>
                    <a:pt x="65" y="150"/>
                  </a:cubicBezTo>
                  <a:cubicBezTo>
                    <a:pt x="65" y="152"/>
                    <a:pt x="67" y="153"/>
                    <a:pt x="68" y="153"/>
                  </a:cubicBezTo>
                  <a:cubicBezTo>
                    <a:pt x="84" y="153"/>
                    <a:pt x="84" y="153"/>
                    <a:pt x="84" y="153"/>
                  </a:cubicBezTo>
                  <a:cubicBezTo>
                    <a:pt x="86" y="153"/>
                    <a:pt x="88" y="152"/>
                    <a:pt x="88" y="150"/>
                  </a:cubicBezTo>
                  <a:cubicBezTo>
                    <a:pt x="91" y="135"/>
                    <a:pt x="91" y="135"/>
                    <a:pt x="91" y="135"/>
                  </a:cubicBezTo>
                  <a:cubicBezTo>
                    <a:pt x="88" y="134"/>
                    <a:pt x="88" y="134"/>
                    <a:pt x="88" y="134"/>
                  </a:cubicBezTo>
                  <a:cubicBezTo>
                    <a:pt x="89" y="138"/>
                    <a:pt x="89" y="138"/>
                    <a:pt x="89" y="138"/>
                  </a:cubicBezTo>
                  <a:cubicBezTo>
                    <a:pt x="97" y="136"/>
                    <a:pt x="104" y="133"/>
                    <a:pt x="111" y="128"/>
                  </a:cubicBezTo>
                  <a:cubicBezTo>
                    <a:pt x="109" y="125"/>
                    <a:pt x="109" y="125"/>
                    <a:pt x="109" y="125"/>
                  </a:cubicBezTo>
                  <a:cubicBezTo>
                    <a:pt x="107" y="129"/>
                    <a:pt x="107" y="129"/>
                    <a:pt x="107" y="129"/>
                  </a:cubicBezTo>
                  <a:cubicBezTo>
                    <a:pt x="120" y="137"/>
                    <a:pt x="120" y="137"/>
                    <a:pt x="120" y="137"/>
                  </a:cubicBezTo>
                  <a:cubicBezTo>
                    <a:pt x="122" y="138"/>
                    <a:pt x="124" y="137"/>
                    <a:pt x="125" y="136"/>
                  </a:cubicBezTo>
                  <a:cubicBezTo>
                    <a:pt x="136" y="125"/>
                    <a:pt x="136" y="125"/>
                    <a:pt x="136" y="125"/>
                  </a:cubicBezTo>
                  <a:cubicBezTo>
                    <a:pt x="137" y="124"/>
                    <a:pt x="138" y="122"/>
                    <a:pt x="137" y="120"/>
                  </a:cubicBezTo>
                  <a:cubicBezTo>
                    <a:pt x="129" y="107"/>
                    <a:pt x="129" y="107"/>
                    <a:pt x="129" y="107"/>
                  </a:cubicBezTo>
                  <a:cubicBezTo>
                    <a:pt x="125" y="109"/>
                    <a:pt x="125" y="109"/>
                    <a:pt x="125" y="109"/>
                  </a:cubicBezTo>
                  <a:cubicBezTo>
                    <a:pt x="128" y="111"/>
                    <a:pt x="128" y="111"/>
                    <a:pt x="128" y="111"/>
                  </a:cubicBezTo>
                  <a:cubicBezTo>
                    <a:pt x="133" y="104"/>
                    <a:pt x="136" y="97"/>
                    <a:pt x="138" y="89"/>
                  </a:cubicBezTo>
                  <a:cubicBezTo>
                    <a:pt x="134" y="88"/>
                    <a:pt x="134" y="88"/>
                    <a:pt x="134" y="88"/>
                  </a:cubicBezTo>
                  <a:cubicBezTo>
                    <a:pt x="135" y="91"/>
                    <a:pt x="135" y="91"/>
                    <a:pt x="135" y="91"/>
                  </a:cubicBezTo>
                  <a:cubicBezTo>
                    <a:pt x="150" y="88"/>
                    <a:pt x="150" y="88"/>
                    <a:pt x="150" y="88"/>
                  </a:cubicBezTo>
                  <a:cubicBezTo>
                    <a:pt x="152" y="87"/>
                    <a:pt x="153" y="86"/>
                    <a:pt x="153" y="84"/>
                  </a:cubicBezTo>
                  <a:cubicBezTo>
                    <a:pt x="153" y="68"/>
                    <a:pt x="153" y="68"/>
                    <a:pt x="153" y="68"/>
                  </a:cubicBezTo>
                  <a:cubicBezTo>
                    <a:pt x="153" y="67"/>
                    <a:pt x="152" y="65"/>
                    <a:pt x="150" y="65"/>
                  </a:cubicBezTo>
                  <a:cubicBezTo>
                    <a:pt x="135" y="61"/>
                    <a:pt x="135" y="61"/>
                    <a:pt x="135" y="61"/>
                  </a:cubicBezTo>
                  <a:cubicBezTo>
                    <a:pt x="134" y="65"/>
                    <a:pt x="134" y="65"/>
                    <a:pt x="134" y="65"/>
                  </a:cubicBezTo>
                  <a:cubicBezTo>
                    <a:pt x="138" y="64"/>
                    <a:pt x="138" y="64"/>
                    <a:pt x="138" y="64"/>
                  </a:cubicBezTo>
                  <a:cubicBezTo>
                    <a:pt x="136" y="56"/>
                    <a:pt x="133" y="48"/>
                    <a:pt x="128" y="42"/>
                  </a:cubicBezTo>
                  <a:cubicBezTo>
                    <a:pt x="125" y="44"/>
                    <a:pt x="125" y="44"/>
                    <a:pt x="125" y="44"/>
                  </a:cubicBezTo>
                  <a:cubicBezTo>
                    <a:pt x="129" y="45"/>
                    <a:pt x="129" y="45"/>
                    <a:pt x="129" y="45"/>
                  </a:cubicBezTo>
                  <a:cubicBezTo>
                    <a:pt x="137" y="32"/>
                    <a:pt x="137" y="32"/>
                    <a:pt x="137" y="32"/>
                  </a:cubicBezTo>
                  <a:cubicBezTo>
                    <a:pt x="138" y="31"/>
                    <a:pt x="137" y="29"/>
                    <a:pt x="136" y="28"/>
                  </a:cubicBezTo>
                  <a:cubicBezTo>
                    <a:pt x="125" y="16"/>
                    <a:pt x="125" y="16"/>
                    <a:pt x="125" y="16"/>
                  </a:cubicBezTo>
                  <a:cubicBezTo>
                    <a:pt x="124" y="15"/>
                    <a:pt x="122" y="15"/>
                    <a:pt x="120" y="16"/>
                  </a:cubicBezTo>
                  <a:cubicBezTo>
                    <a:pt x="107" y="24"/>
                    <a:pt x="107" y="24"/>
                    <a:pt x="107" y="24"/>
                  </a:cubicBezTo>
                  <a:cubicBezTo>
                    <a:pt x="109" y="27"/>
                    <a:pt x="109" y="27"/>
                    <a:pt x="109" y="27"/>
                  </a:cubicBezTo>
                  <a:cubicBezTo>
                    <a:pt x="111" y="24"/>
                    <a:pt x="111" y="24"/>
                    <a:pt x="111" y="24"/>
                  </a:cubicBezTo>
                  <a:cubicBezTo>
                    <a:pt x="104" y="20"/>
                    <a:pt x="97" y="17"/>
                    <a:pt x="88" y="15"/>
                  </a:cubicBezTo>
                  <a:cubicBezTo>
                    <a:pt x="88" y="18"/>
                    <a:pt x="88" y="18"/>
                    <a:pt x="88" y="18"/>
                  </a:cubicBezTo>
                  <a:cubicBezTo>
                    <a:pt x="88" y="22"/>
                    <a:pt x="88" y="22"/>
                    <a:pt x="88" y="22"/>
                  </a:cubicBezTo>
                  <a:cubicBezTo>
                    <a:pt x="88" y="22"/>
                    <a:pt x="88" y="22"/>
                    <a:pt x="88" y="22"/>
                  </a:cubicBezTo>
                  <a:cubicBezTo>
                    <a:pt x="89" y="22"/>
                    <a:pt x="90" y="22"/>
                    <a:pt x="91" y="21"/>
                  </a:cubicBezTo>
                  <a:cubicBezTo>
                    <a:pt x="91" y="20"/>
                    <a:pt x="92" y="19"/>
                    <a:pt x="91" y="18"/>
                  </a:cubicBezTo>
                  <a:cubicBezTo>
                    <a:pt x="88" y="2"/>
                    <a:pt x="88" y="2"/>
                    <a:pt x="88" y="2"/>
                  </a:cubicBezTo>
                  <a:cubicBezTo>
                    <a:pt x="88" y="1"/>
                    <a:pt x="86" y="0"/>
                    <a:pt x="84" y="0"/>
                  </a:cubicBezTo>
                  <a:cubicBezTo>
                    <a:pt x="68" y="0"/>
                    <a:pt x="68" y="0"/>
                    <a:pt x="68" y="0"/>
                  </a:cubicBezTo>
                  <a:cubicBezTo>
                    <a:pt x="67" y="0"/>
                    <a:pt x="65" y="1"/>
                    <a:pt x="65" y="2"/>
                  </a:cubicBezTo>
                  <a:cubicBezTo>
                    <a:pt x="61" y="18"/>
                    <a:pt x="61" y="18"/>
                    <a:pt x="61" y="18"/>
                  </a:cubicBezTo>
                  <a:cubicBezTo>
                    <a:pt x="61" y="19"/>
                    <a:pt x="61" y="20"/>
                    <a:pt x="62" y="21"/>
                  </a:cubicBezTo>
                  <a:cubicBezTo>
                    <a:pt x="63" y="22"/>
                    <a:pt x="64" y="22"/>
                    <a:pt x="65" y="22"/>
                  </a:cubicBezTo>
                  <a:cubicBezTo>
                    <a:pt x="65" y="22"/>
                    <a:pt x="65" y="22"/>
                    <a:pt x="65" y="22"/>
                  </a:cubicBezTo>
                  <a:cubicBezTo>
                    <a:pt x="65" y="18"/>
                    <a:pt x="65" y="18"/>
                    <a:pt x="65" y="18"/>
                  </a:cubicBezTo>
                  <a:cubicBezTo>
                    <a:pt x="64" y="15"/>
                    <a:pt x="64" y="15"/>
                    <a:pt x="64" y="15"/>
                  </a:cubicBezTo>
                  <a:cubicBezTo>
                    <a:pt x="56" y="17"/>
                    <a:pt x="48" y="20"/>
                    <a:pt x="42" y="24"/>
                  </a:cubicBezTo>
                  <a:cubicBezTo>
                    <a:pt x="44" y="27"/>
                    <a:pt x="44" y="27"/>
                    <a:pt x="44" y="27"/>
                  </a:cubicBezTo>
                  <a:cubicBezTo>
                    <a:pt x="45" y="24"/>
                    <a:pt x="45" y="24"/>
                    <a:pt x="45" y="24"/>
                  </a:cubicBezTo>
                  <a:cubicBezTo>
                    <a:pt x="44" y="27"/>
                    <a:pt x="44" y="27"/>
                    <a:pt x="44" y="27"/>
                  </a:cubicBezTo>
                  <a:cubicBezTo>
                    <a:pt x="46" y="30"/>
                    <a:pt x="46" y="30"/>
                    <a:pt x="46" y="30"/>
                  </a:cubicBezTo>
                  <a:cubicBezTo>
                    <a:pt x="52" y="26"/>
                    <a:pt x="58" y="23"/>
                    <a:pt x="66" y="22"/>
                  </a:cubicBezTo>
                  <a:cubicBezTo>
                    <a:pt x="67" y="22"/>
                    <a:pt x="69" y="20"/>
                    <a:pt x="69" y="18"/>
                  </a:cubicBezTo>
                  <a:cubicBezTo>
                    <a:pt x="68" y="16"/>
                    <a:pt x="67" y="15"/>
                    <a:pt x="65" y="15"/>
                  </a:cubicBezTo>
                  <a:cubicBezTo>
                    <a:pt x="65" y="15"/>
                    <a:pt x="65" y="15"/>
                    <a:pt x="65" y="15"/>
                  </a:cubicBezTo>
                  <a:cubicBezTo>
                    <a:pt x="65" y="18"/>
                    <a:pt x="65" y="18"/>
                    <a:pt x="65" y="18"/>
                  </a:cubicBezTo>
                  <a:cubicBezTo>
                    <a:pt x="68" y="19"/>
                    <a:pt x="68" y="19"/>
                    <a:pt x="68" y="19"/>
                  </a:cubicBezTo>
                  <a:cubicBezTo>
                    <a:pt x="71" y="7"/>
                    <a:pt x="71" y="7"/>
                    <a:pt x="71" y="7"/>
                  </a:cubicBezTo>
                  <a:cubicBezTo>
                    <a:pt x="82" y="7"/>
                    <a:pt x="82" y="7"/>
                    <a:pt x="82" y="7"/>
                  </a:cubicBezTo>
                  <a:cubicBezTo>
                    <a:pt x="84" y="19"/>
                    <a:pt x="84" y="19"/>
                    <a:pt x="84" y="19"/>
                  </a:cubicBezTo>
                  <a:cubicBezTo>
                    <a:pt x="88" y="18"/>
                    <a:pt x="88" y="18"/>
                    <a:pt x="88" y="18"/>
                  </a:cubicBezTo>
                  <a:cubicBezTo>
                    <a:pt x="88" y="15"/>
                    <a:pt x="88" y="15"/>
                    <a:pt x="88" y="15"/>
                  </a:cubicBezTo>
                  <a:cubicBezTo>
                    <a:pt x="88" y="15"/>
                    <a:pt x="88" y="15"/>
                    <a:pt x="88" y="15"/>
                  </a:cubicBezTo>
                  <a:cubicBezTo>
                    <a:pt x="86" y="15"/>
                    <a:pt x="84" y="16"/>
                    <a:pt x="84" y="18"/>
                  </a:cubicBezTo>
                  <a:cubicBezTo>
                    <a:pt x="84" y="20"/>
                    <a:pt x="85" y="22"/>
                    <a:pt x="87" y="22"/>
                  </a:cubicBezTo>
                  <a:cubicBezTo>
                    <a:pt x="94" y="23"/>
                    <a:pt x="101" y="26"/>
                    <a:pt x="107" y="30"/>
                  </a:cubicBezTo>
                  <a:cubicBezTo>
                    <a:pt x="108" y="31"/>
                    <a:pt x="110" y="31"/>
                    <a:pt x="111" y="30"/>
                  </a:cubicBezTo>
                  <a:cubicBezTo>
                    <a:pt x="122" y="24"/>
                    <a:pt x="122" y="24"/>
                    <a:pt x="122" y="24"/>
                  </a:cubicBezTo>
                  <a:cubicBezTo>
                    <a:pt x="129" y="31"/>
                    <a:pt x="129" y="31"/>
                    <a:pt x="129" y="31"/>
                  </a:cubicBezTo>
                  <a:cubicBezTo>
                    <a:pt x="122" y="42"/>
                    <a:pt x="122" y="42"/>
                    <a:pt x="122" y="42"/>
                  </a:cubicBezTo>
                  <a:cubicBezTo>
                    <a:pt x="122" y="43"/>
                    <a:pt x="122" y="44"/>
                    <a:pt x="122" y="46"/>
                  </a:cubicBezTo>
                  <a:cubicBezTo>
                    <a:pt x="126" y="51"/>
                    <a:pt x="129" y="58"/>
                    <a:pt x="131" y="66"/>
                  </a:cubicBezTo>
                  <a:cubicBezTo>
                    <a:pt x="131" y="67"/>
                    <a:pt x="132" y="68"/>
                    <a:pt x="133" y="68"/>
                  </a:cubicBezTo>
                  <a:cubicBezTo>
                    <a:pt x="146" y="71"/>
                    <a:pt x="146" y="71"/>
                    <a:pt x="146" y="71"/>
                  </a:cubicBezTo>
                  <a:cubicBezTo>
                    <a:pt x="146" y="82"/>
                    <a:pt x="146" y="82"/>
                    <a:pt x="146" y="82"/>
                  </a:cubicBezTo>
                  <a:cubicBezTo>
                    <a:pt x="133" y="84"/>
                    <a:pt x="133" y="84"/>
                    <a:pt x="133" y="84"/>
                  </a:cubicBezTo>
                  <a:cubicBezTo>
                    <a:pt x="132" y="85"/>
                    <a:pt x="131" y="86"/>
                    <a:pt x="131" y="87"/>
                  </a:cubicBezTo>
                  <a:cubicBezTo>
                    <a:pt x="129" y="94"/>
                    <a:pt x="126" y="101"/>
                    <a:pt x="122" y="107"/>
                  </a:cubicBezTo>
                  <a:cubicBezTo>
                    <a:pt x="122" y="108"/>
                    <a:pt x="122" y="110"/>
                    <a:pt x="122" y="111"/>
                  </a:cubicBezTo>
                  <a:cubicBezTo>
                    <a:pt x="129" y="122"/>
                    <a:pt x="129" y="122"/>
                    <a:pt x="129" y="122"/>
                  </a:cubicBezTo>
                  <a:cubicBezTo>
                    <a:pt x="122" y="129"/>
                    <a:pt x="122" y="129"/>
                    <a:pt x="122" y="129"/>
                  </a:cubicBezTo>
                  <a:cubicBezTo>
                    <a:pt x="111" y="122"/>
                    <a:pt x="111" y="122"/>
                    <a:pt x="111" y="122"/>
                  </a:cubicBezTo>
                  <a:cubicBezTo>
                    <a:pt x="110" y="122"/>
                    <a:pt x="108" y="122"/>
                    <a:pt x="107" y="122"/>
                  </a:cubicBezTo>
                  <a:cubicBezTo>
                    <a:pt x="101" y="126"/>
                    <a:pt x="94" y="129"/>
                    <a:pt x="87" y="131"/>
                  </a:cubicBezTo>
                  <a:cubicBezTo>
                    <a:pt x="86" y="131"/>
                    <a:pt x="85" y="132"/>
                    <a:pt x="84" y="133"/>
                  </a:cubicBezTo>
                  <a:cubicBezTo>
                    <a:pt x="82" y="146"/>
                    <a:pt x="82" y="146"/>
                    <a:pt x="82" y="146"/>
                  </a:cubicBezTo>
                  <a:cubicBezTo>
                    <a:pt x="71" y="146"/>
                    <a:pt x="71" y="146"/>
                    <a:pt x="71" y="146"/>
                  </a:cubicBezTo>
                  <a:cubicBezTo>
                    <a:pt x="68" y="133"/>
                    <a:pt x="68" y="133"/>
                    <a:pt x="68" y="133"/>
                  </a:cubicBezTo>
                  <a:cubicBezTo>
                    <a:pt x="68" y="132"/>
                    <a:pt x="67" y="131"/>
                    <a:pt x="66" y="131"/>
                  </a:cubicBezTo>
                  <a:cubicBezTo>
                    <a:pt x="58" y="129"/>
                    <a:pt x="51" y="126"/>
                    <a:pt x="46" y="122"/>
                  </a:cubicBezTo>
                  <a:cubicBezTo>
                    <a:pt x="44" y="122"/>
                    <a:pt x="43" y="122"/>
                    <a:pt x="42" y="122"/>
                  </a:cubicBezTo>
                  <a:cubicBezTo>
                    <a:pt x="31" y="129"/>
                    <a:pt x="31" y="129"/>
                    <a:pt x="31" y="129"/>
                  </a:cubicBezTo>
                  <a:cubicBezTo>
                    <a:pt x="24" y="122"/>
                    <a:pt x="24" y="122"/>
                    <a:pt x="24" y="122"/>
                  </a:cubicBezTo>
                  <a:cubicBezTo>
                    <a:pt x="30" y="111"/>
                    <a:pt x="30" y="111"/>
                    <a:pt x="30" y="111"/>
                  </a:cubicBezTo>
                  <a:cubicBezTo>
                    <a:pt x="31" y="110"/>
                    <a:pt x="31" y="108"/>
                    <a:pt x="30" y="107"/>
                  </a:cubicBezTo>
                  <a:cubicBezTo>
                    <a:pt x="26" y="101"/>
                    <a:pt x="23" y="94"/>
                    <a:pt x="22" y="87"/>
                  </a:cubicBezTo>
                  <a:cubicBezTo>
                    <a:pt x="22" y="86"/>
                    <a:pt x="21" y="85"/>
                    <a:pt x="19" y="84"/>
                  </a:cubicBezTo>
                  <a:cubicBezTo>
                    <a:pt x="7" y="82"/>
                    <a:pt x="7" y="82"/>
                    <a:pt x="7" y="82"/>
                  </a:cubicBezTo>
                  <a:cubicBezTo>
                    <a:pt x="7" y="71"/>
                    <a:pt x="7" y="71"/>
                    <a:pt x="7" y="71"/>
                  </a:cubicBezTo>
                  <a:cubicBezTo>
                    <a:pt x="19" y="68"/>
                    <a:pt x="19" y="68"/>
                    <a:pt x="19" y="68"/>
                  </a:cubicBezTo>
                  <a:cubicBezTo>
                    <a:pt x="21" y="68"/>
                    <a:pt x="22" y="67"/>
                    <a:pt x="22" y="66"/>
                  </a:cubicBezTo>
                  <a:cubicBezTo>
                    <a:pt x="23" y="58"/>
                    <a:pt x="26" y="52"/>
                    <a:pt x="30" y="46"/>
                  </a:cubicBezTo>
                  <a:cubicBezTo>
                    <a:pt x="31" y="44"/>
                    <a:pt x="31" y="43"/>
                    <a:pt x="30" y="42"/>
                  </a:cubicBezTo>
                  <a:cubicBezTo>
                    <a:pt x="24" y="31"/>
                    <a:pt x="24" y="31"/>
                    <a:pt x="24" y="31"/>
                  </a:cubicBezTo>
                  <a:cubicBezTo>
                    <a:pt x="31" y="24"/>
                    <a:pt x="31" y="24"/>
                    <a:pt x="31" y="24"/>
                  </a:cubicBezTo>
                  <a:cubicBezTo>
                    <a:pt x="42" y="30"/>
                    <a:pt x="42" y="30"/>
                    <a:pt x="42" y="30"/>
                  </a:cubicBezTo>
                  <a:cubicBezTo>
                    <a:pt x="43" y="31"/>
                    <a:pt x="44" y="31"/>
                    <a:pt x="46" y="30"/>
                  </a:cubicBezTo>
                  <a:lnTo>
                    <a:pt x="44" y="2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234"/>
            <p:cNvSpPr>
              <a:spLocks/>
            </p:cNvSpPr>
            <p:nvPr/>
          </p:nvSpPr>
          <p:spPr bwMode="auto">
            <a:xfrm>
              <a:off x="10002841" y="4143560"/>
              <a:ext cx="192088" cy="192088"/>
            </a:xfrm>
            <a:custGeom>
              <a:avLst/>
              <a:gdLst>
                <a:gd name="T0" fmla="*/ 3 w 51"/>
                <a:gd name="T1" fmla="*/ 25 h 51"/>
                <a:gd name="T2" fmla="*/ 7 w 51"/>
                <a:gd name="T3" fmla="*/ 25 h 51"/>
                <a:gd name="T4" fmla="*/ 25 w 51"/>
                <a:gd name="T5" fmla="*/ 7 h 51"/>
                <a:gd name="T6" fmla="*/ 38 w 51"/>
                <a:gd name="T7" fmla="*/ 12 h 51"/>
                <a:gd name="T8" fmla="*/ 44 w 51"/>
                <a:gd name="T9" fmla="*/ 25 h 51"/>
                <a:gd name="T10" fmla="*/ 38 w 51"/>
                <a:gd name="T11" fmla="*/ 38 h 51"/>
                <a:gd name="T12" fmla="*/ 25 w 51"/>
                <a:gd name="T13" fmla="*/ 44 h 51"/>
                <a:gd name="T14" fmla="*/ 12 w 51"/>
                <a:gd name="T15" fmla="*/ 38 h 51"/>
                <a:gd name="T16" fmla="*/ 7 w 51"/>
                <a:gd name="T17" fmla="*/ 25 h 51"/>
                <a:gd name="T18" fmla="*/ 3 w 51"/>
                <a:gd name="T19" fmla="*/ 25 h 51"/>
                <a:gd name="T20" fmla="*/ 0 w 51"/>
                <a:gd name="T21" fmla="*/ 25 h 51"/>
                <a:gd name="T22" fmla="*/ 25 w 51"/>
                <a:gd name="T23" fmla="*/ 51 h 51"/>
                <a:gd name="T24" fmla="*/ 51 w 51"/>
                <a:gd name="T25" fmla="*/ 25 h 51"/>
                <a:gd name="T26" fmla="*/ 43 w 51"/>
                <a:gd name="T27" fmla="*/ 7 h 51"/>
                <a:gd name="T28" fmla="*/ 25 w 51"/>
                <a:gd name="T29" fmla="*/ 0 h 51"/>
                <a:gd name="T30" fmla="*/ 7 w 51"/>
                <a:gd name="T31" fmla="*/ 7 h 51"/>
                <a:gd name="T32" fmla="*/ 0 w 51"/>
                <a:gd name="T33" fmla="*/ 25 h 51"/>
                <a:gd name="T34" fmla="*/ 3 w 51"/>
                <a:gd name="T3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51">
                  <a:moveTo>
                    <a:pt x="3" y="25"/>
                  </a:moveTo>
                  <a:cubicBezTo>
                    <a:pt x="7" y="25"/>
                    <a:pt x="7" y="25"/>
                    <a:pt x="7" y="25"/>
                  </a:cubicBezTo>
                  <a:cubicBezTo>
                    <a:pt x="7" y="15"/>
                    <a:pt x="15" y="7"/>
                    <a:pt x="25" y="7"/>
                  </a:cubicBezTo>
                  <a:cubicBezTo>
                    <a:pt x="30" y="7"/>
                    <a:pt x="35" y="9"/>
                    <a:pt x="38" y="12"/>
                  </a:cubicBezTo>
                  <a:cubicBezTo>
                    <a:pt x="42" y="16"/>
                    <a:pt x="44" y="20"/>
                    <a:pt x="44" y="25"/>
                  </a:cubicBezTo>
                  <a:cubicBezTo>
                    <a:pt x="44" y="30"/>
                    <a:pt x="42" y="35"/>
                    <a:pt x="38" y="38"/>
                  </a:cubicBezTo>
                  <a:cubicBezTo>
                    <a:pt x="35" y="42"/>
                    <a:pt x="30" y="44"/>
                    <a:pt x="25" y="44"/>
                  </a:cubicBezTo>
                  <a:cubicBezTo>
                    <a:pt x="20" y="44"/>
                    <a:pt x="16" y="42"/>
                    <a:pt x="12" y="38"/>
                  </a:cubicBezTo>
                  <a:cubicBezTo>
                    <a:pt x="9" y="35"/>
                    <a:pt x="7" y="30"/>
                    <a:pt x="7" y="25"/>
                  </a:cubicBezTo>
                  <a:cubicBezTo>
                    <a:pt x="3" y="25"/>
                    <a:pt x="3" y="25"/>
                    <a:pt x="3" y="25"/>
                  </a:cubicBezTo>
                  <a:cubicBezTo>
                    <a:pt x="0" y="25"/>
                    <a:pt x="0" y="25"/>
                    <a:pt x="0" y="25"/>
                  </a:cubicBezTo>
                  <a:cubicBezTo>
                    <a:pt x="0" y="39"/>
                    <a:pt x="11" y="51"/>
                    <a:pt x="25" y="51"/>
                  </a:cubicBezTo>
                  <a:cubicBezTo>
                    <a:pt x="39" y="51"/>
                    <a:pt x="51" y="39"/>
                    <a:pt x="51" y="25"/>
                  </a:cubicBezTo>
                  <a:cubicBezTo>
                    <a:pt x="51" y="18"/>
                    <a:pt x="48" y="12"/>
                    <a:pt x="43" y="7"/>
                  </a:cubicBezTo>
                  <a:cubicBezTo>
                    <a:pt x="39" y="3"/>
                    <a:pt x="32" y="0"/>
                    <a:pt x="25" y="0"/>
                  </a:cubicBezTo>
                  <a:cubicBezTo>
                    <a:pt x="18" y="0"/>
                    <a:pt x="12" y="3"/>
                    <a:pt x="7" y="7"/>
                  </a:cubicBezTo>
                  <a:cubicBezTo>
                    <a:pt x="3" y="12"/>
                    <a:pt x="0" y="18"/>
                    <a:pt x="0" y="25"/>
                  </a:cubicBezTo>
                  <a:lnTo>
                    <a:pt x="3" y="25"/>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235"/>
            <p:cNvSpPr>
              <a:spLocks/>
            </p:cNvSpPr>
            <p:nvPr/>
          </p:nvSpPr>
          <p:spPr bwMode="auto">
            <a:xfrm>
              <a:off x="9928229" y="4068948"/>
              <a:ext cx="184150" cy="184150"/>
            </a:xfrm>
            <a:custGeom>
              <a:avLst/>
              <a:gdLst>
                <a:gd name="T0" fmla="*/ 7 w 49"/>
                <a:gd name="T1" fmla="*/ 45 h 49"/>
                <a:gd name="T2" fmla="*/ 18 w 49"/>
                <a:gd name="T3" fmla="*/ 18 h 49"/>
                <a:gd name="T4" fmla="*/ 18 w 49"/>
                <a:gd name="T5" fmla="*/ 18 h 49"/>
                <a:gd name="T6" fmla="*/ 45 w 49"/>
                <a:gd name="T7" fmla="*/ 7 h 49"/>
                <a:gd name="T8" fmla="*/ 49 w 49"/>
                <a:gd name="T9" fmla="*/ 4 h 49"/>
                <a:gd name="T10" fmla="*/ 45 w 49"/>
                <a:gd name="T11" fmla="*/ 0 h 49"/>
                <a:gd name="T12" fmla="*/ 13 w 49"/>
                <a:gd name="T13" fmla="*/ 13 h 49"/>
                <a:gd name="T14" fmla="*/ 13 w 49"/>
                <a:gd name="T15" fmla="*/ 13 h 49"/>
                <a:gd name="T16" fmla="*/ 0 w 49"/>
                <a:gd name="T17" fmla="*/ 45 h 49"/>
                <a:gd name="T18" fmla="*/ 4 w 49"/>
                <a:gd name="T19" fmla="*/ 49 h 49"/>
                <a:gd name="T20" fmla="*/ 7 w 49"/>
                <a:gd name="T2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9">
                  <a:moveTo>
                    <a:pt x="7" y="45"/>
                  </a:moveTo>
                  <a:cubicBezTo>
                    <a:pt x="7" y="35"/>
                    <a:pt x="11" y="25"/>
                    <a:pt x="18" y="18"/>
                  </a:cubicBezTo>
                  <a:cubicBezTo>
                    <a:pt x="18" y="18"/>
                    <a:pt x="18" y="18"/>
                    <a:pt x="18" y="18"/>
                  </a:cubicBezTo>
                  <a:cubicBezTo>
                    <a:pt x="25" y="11"/>
                    <a:pt x="35" y="7"/>
                    <a:pt x="45" y="7"/>
                  </a:cubicBezTo>
                  <a:cubicBezTo>
                    <a:pt x="47" y="7"/>
                    <a:pt x="49" y="6"/>
                    <a:pt x="49" y="4"/>
                  </a:cubicBezTo>
                  <a:cubicBezTo>
                    <a:pt x="49" y="2"/>
                    <a:pt x="47" y="0"/>
                    <a:pt x="45" y="0"/>
                  </a:cubicBezTo>
                  <a:cubicBezTo>
                    <a:pt x="33" y="0"/>
                    <a:pt x="21" y="5"/>
                    <a:pt x="13" y="13"/>
                  </a:cubicBezTo>
                  <a:cubicBezTo>
                    <a:pt x="13" y="13"/>
                    <a:pt x="13" y="13"/>
                    <a:pt x="13" y="13"/>
                  </a:cubicBezTo>
                  <a:cubicBezTo>
                    <a:pt x="5" y="21"/>
                    <a:pt x="0" y="33"/>
                    <a:pt x="0" y="45"/>
                  </a:cubicBezTo>
                  <a:cubicBezTo>
                    <a:pt x="0" y="47"/>
                    <a:pt x="2" y="49"/>
                    <a:pt x="4" y="49"/>
                  </a:cubicBezTo>
                  <a:cubicBezTo>
                    <a:pt x="5" y="49"/>
                    <a:pt x="7" y="47"/>
                    <a:pt x="7" y="4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236"/>
            <p:cNvSpPr>
              <a:spLocks noEditPoints="1"/>
            </p:cNvSpPr>
            <p:nvPr/>
          </p:nvSpPr>
          <p:spPr bwMode="auto">
            <a:xfrm>
              <a:off x="7405691" y="4662673"/>
              <a:ext cx="547688" cy="549275"/>
            </a:xfrm>
            <a:custGeom>
              <a:avLst/>
              <a:gdLst>
                <a:gd name="T0" fmla="*/ 40 w 146"/>
                <a:gd name="T1" fmla="*/ 24 h 146"/>
                <a:gd name="T2" fmla="*/ 62 w 146"/>
                <a:gd name="T3" fmla="*/ 15 h 146"/>
                <a:gd name="T4" fmla="*/ 62 w 146"/>
                <a:gd name="T5" fmla="*/ 15 h 146"/>
                <a:gd name="T6" fmla="*/ 65 w 146"/>
                <a:gd name="T7" fmla="*/ 0 h 146"/>
                <a:gd name="T8" fmla="*/ 81 w 146"/>
                <a:gd name="T9" fmla="*/ 0 h 146"/>
                <a:gd name="T10" fmla="*/ 85 w 146"/>
                <a:gd name="T11" fmla="*/ 15 h 146"/>
                <a:gd name="T12" fmla="*/ 85 w 146"/>
                <a:gd name="T13" fmla="*/ 15 h 146"/>
                <a:gd name="T14" fmla="*/ 106 w 146"/>
                <a:gd name="T15" fmla="*/ 24 h 146"/>
                <a:gd name="T16" fmla="*/ 119 w 146"/>
                <a:gd name="T17" fmla="*/ 16 h 146"/>
                <a:gd name="T18" fmla="*/ 131 w 146"/>
                <a:gd name="T19" fmla="*/ 27 h 146"/>
                <a:gd name="T20" fmla="*/ 122 w 146"/>
                <a:gd name="T21" fmla="*/ 40 h 146"/>
                <a:gd name="T22" fmla="*/ 131 w 146"/>
                <a:gd name="T23" fmla="*/ 62 h 146"/>
                <a:gd name="T24" fmla="*/ 146 w 146"/>
                <a:gd name="T25" fmla="*/ 65 h 146"/>
                <a:gd name="T26" fmla="*/ 146 w 146"/>
                <a:gd name="T27" fmla="*/ 81 h 146"/>
                <a:gd name="T28" fmla="*/ 131 w 146"/>
                <a:gd name="T29" fmla="*/ 85 h 146"/>
                <a:gd name="T30" fmla="*/ 122 w 146"/>
                <a:gd name="T31" fmla="*/ 106 h 146"/>
                <a:gd name="T32" fmla="*/ 131 w 146"/>
                <a:gd name="T33" fmla="*/ 119 h 146"/>
                <a:gd name="T34" fmla="*/ 119 w 146"/>
                <a:gd name="T35" fmla="*/ 131 h 146"/>
                <a:gd name="T36" fmla="*/ 106 w 146"/>
                <a:gd name="T37" fmla="*/ 122 h 146"/>
                <a:gd name="T38" fmla="*/ 85 w 146"/>
                <a:gd name="T39" fmla="*/ 131 h 146"/>
                <a:gd name="T40" fmla="*/ 81 w 146"/>
                <a:gd name="T41" fmla="*/ 146 h 146"/>
                <a:gd name="T42" fmla="*/ 65 w 146"/>
                <a:gd name="T43" fmla="*/ 146 h 146"/>
                <a:gd name="T44" fmla="*/ 62 w 146"/>
                <a:gd name="T45" fmla="*/ 131 h 146"/>
                <a:gd name="T46" fmla="*/ 40 w 146"/>
                <a:gd name="T47" fmla="*/ 122 h 146"/>
                <a:gd name="T48" fmla="*/ 27 w 146"/>
                <a:gd name="T49" fmla="*/ 131 h 146"/>
                <a:gd name="T50" fmla="*/ 16 w 146"/>
                <a:gd name="T51" fmla="*/ 119 h 146"/>
                <a:gd name="T52" fmla="*/ 24 w 146"/>
                <a:gd name="T53" fmla="*/ 106 h 146"/>
                <a:gd name="T54" fmla="*/ 15 w 146"/>
                <a:gd name="T55" fmla="*/ 85 h 146"/>
                <a:gd name="T56" fmla="*/ 0 w 146"/>
                <a:gd name="T57" fmla="*/ 81 h 146"/>
                <a:gd name="T58" fmla="*/ 0 w 146"/>
                <a:gd name="T59" fmla="*/ 65 h 146"/>
                <a:gd name="T60" fmla="*/ 15 w 146"/>
                <a:gd name="T61" fmla="*/ 62 h 146"/>
                <a:gd name="T62" fmla="*/ 24 w 146"/>
                <a:gd name="T63" fmla="*/ 41 h 146"/>
                <a:gd name="T64" fmla="*/ 16 w 146"/>
                <a:gd name="T65" fmla="*/ 27 h 146"/>
                <a:gd name="T66" fmla="*/ 27 w 146"/>
                <a:gd name="T67" fmla="*/ 16 h 146"/>
                <a:gd name="T68" fmla="*/ 40 w 146"/>
                <a:gd name="T69" fmla="*/ 24 h 146"/>
                <a:gd name="T70" fmla="*/ 95 w 146"/>
                <a:gd name="T71" fmla="*/ 73 h 146"/>
                <a:gd name="T72" fmla="*/ 73 w 146"/>
                <a:gd name="T73" fmla="*/ 51 h 146"/>
                <a:gd name="T74" fmla="*/ 51 w 146"/>
                <a:gd name="T75" fmla="*/ 73 h 146"/>
                <a:gd name="T76" fmla="*/ 73 w 146"/>
                <a:gd name="T77" fmla="*/ 95 h 146"/>
                <a:gd name="T78" fmla="*/ 95 w 146"/>
                <a:gd name="T79"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46">
                  <a:moveTo>
                    <a:pt x="40" y="24"/>
                  </a:moveTo>
                  <a:cubicBezTo>
                    <a:pt x="47" y="20"/>
                    <a:pt x="54" y="17"/>
                    <a:pt x="62" y="15"/>
                  </a:cubicBezTo>
                  <a:cubicBezTo>
                    <a:pt x="62" y="15"/>
                    <a:pt x="62" y="15"/>
                    <a:pt x="62" y="15"/>
                  </a:cubicBezTo>
                  <a:cubicBezTo>
                    <a:pt x="65" y="0"/>
                    <a:pt x="65" y="0"/>
                    <a:pt x="65" y="0"/>
                  </a:cubicBezTo>
                  <a:cubicBezTo>
                    <a:pt x="81" y="0"/>
                    <a:pt x="81" y="0"/>
                    <a:pt x="81" y="0"/>
                  </a:cubicBezTo>
                  <a:cubicBezTo>
                    <a:pt x="85" y="15"/>
                    <a:pt x="85" y="15"/>
                    <a:pt x="85" y="15"/>
                  </a:cubicBezTo>
                  <a:cubicBezTo>
                    <a:pt x="85" y="15"/>
                    <a:pt x="85" y="15"/>
                    <a:pt x="85" y="15"/>
                  </a:cubicBezTo>
                  <a:cubicBezTo>
                    <a:pt x="92" y="17"/>
                    <a:pt x="100" y="20"/>
                    <a:pt x="106" y="24"/>
                  </a:cubicBezTo>
                  <a:cubicBezTo>
                    <a:pt x="119" y="16"/>
                    <a:pt x="119" y="16"/>
                    <a:pt x="119" y="16"/>
                  </a:cubicBezTo>
                  <a:cubicBezTo>
                    <a:pt x="131" y="27"/>
                    <a:pt x="131" y="27"/>
                    <a:pt x="131" y="27"/>
                  </a:cubicBezTo>
                  <a:cubicBezTo>
                    <a:pt x="122" y="40"/>
                    <a:pt x="122" y="40"/>
                    <a:pt x="122" y="40"/>
                  </a:cubicBezTo>
                  <a:cubicBezTo>
                    <a:pt x="127" y="47"/>
                    <a:pt x="130" y="54"/>
                    <a:pt x="131" y="62"/>
                  </a:cubicBezTo>
                  <a:cubicBezTo>
                    <a:pt x="146" y="65"/>
                    <a:pt x="146" y="65"/>
                    <a:pt x="146" y="65"/>
                  </a:cubicBezTo>
                  <a:cubicBezTo>
                    <a:pt x="146" y="81"/>
                    <a:pt x="146" y="81"/>
                    <a:pt x="146" y="81"/>
                  </a:cubicBezTo>
                  <a:cubicBezTo>
                    <a:pt x="131" y="85"/>
                    <a:pt x="131" y="85"/>
                    <a:pt x="131" y="85"/>
                  </a:cubicBezTo>
                  <a:cubicBezTo>
                    <a:pt x="130" y="93"/>
                    <a:pt x="127" y="100"/>
                    <a:pt x="122" y="106"/>
                  </a:cubicBezTo>
                  <a:cubicBezTo>
                    <a:pt x="131" y="119"/>
                    <a:pt x="131" y="119"/>
                    <a:pt x="131" y="119"/>
                  </a:cubicBezTo>
                  <a:cubicBezTo>
                    <a:pt x="119" y="131"/>
                    <a:pt x="119" y="131"/>
                    <a:pt x="119" y="131"/>
                  </a:cubicBezTo>
                  <a:cubicBezTo>
                    <a:pt x="106" y="122"/>
                    <a:pt x="106" y="122"/>
                    <a:pt x="106" y="122"/>
                  </a:cubicBezTo>
                  <a:cubicBezTo>
                    <a:pt x="100" y="127"/>
                    <a:pt x="92" y="130"/>
                    <a:pt x="85" y="131"/>
                  </a:cubicBezTo>
                  <a:cubicBezTo>
                    <a:pt x="81" y="146"/>
                    <a:pt x="81" y="146"/>
                    <a:pt x="81" y="146"/>
                  </a:cubicBezTo>
                  <a:cubicBezTo>
                    <a:pt x="65" y="146"/>
                    <a:pt x="65" y="146"/>
                    <a:pt x="65" y="146"/>
                  </a:cubicBezTo>
                  <a:cubicBezTo>
                    <a:pt x="62" y="131"/>
                    <a:pt x="62" y="131"/>
                    <a:pt x="62" y="131"/>
                  </a:cubicBezTo>
                  <a:cubicBezTo>
                    <a:pt x="54" y="130"/>
                    <a:pt x="47" y="127"/>
                    <a:pt x="40" y="122"/>
                  </a:cubicBezTo>
                  <a:cubicBezTo>
                    <a:pt x="27" y="131"/>
                    <a:pt x="27" y="131"/>
                    <a:pt x="27" y="131"/>
                  </a:cubicBezTo>
                  <a:cubicBezTo>
                    <a:pt x="16" y="119"/>
                    <a:pt x="16" y="119"/>
                    <a:pt x="16" y="119"/>
                  </a:cubicBezTo>
                  <a:cubicBezTo>
                    <a:pt x="24" y="106"/>
                    <a:pt x="24" y="106"/>
                    <a:pt x="24" y="106"/>
                  </a:cubicBezTo>
                  <a:cubicBezTo>
                    <a:pt x="20" y="100"/>
                    <a:pt x="17" y="93"/>
                    <a:pt x="15" y="85"/>
                  </a:cubicBezTo>
                  <a:cubicBezTo>
                    <a:pt x="0" y="81"/>
                    <a:pt x="0" y="81"/>
                    <a:pt x="0" y="81"/>
                  </a:cubicBezTo>
                  <a:cubicBezTo>
                    <a:pt x="0" y="65"/>
                    <a:pt x="0" y="65"/>
                    <a:pt x="0" y="65"/>
                  </a:cubicBezTo>
                  <a:cubicBezTo>
                    <a:pt x="15" y="62"/>
                    <a:pt x="15" y="62"/>
                    <a:pt x="15" y="62"/>
                  </a:cubicBezTo>
                  <a:cubicBezTo>
                    <a:pt x="17" y="54"/>
                    <a:pt x="20" y="47"/>
                    <a:pt x="24" y="41"/>
                  </a:cubicBezTo>
                  <a:cubicBezTo>
                    <a:pt x="16" y="27"/>
                    <a:pt x="16" y="27"/>
                    <a:pt x="16" y="27"/>
                  </a:cubicBezTo>
                  <a:cubicBezTo>
                    <a:pt x="27" y="16"/>
                    <a:pt x="27" y="16"/>
                    <a:pt x="27" y="16"/>
                  </a:cubicBezTo>
                  <a:lnTo>
                    <a:pt x="40" y="24"/>
                  </a:lnTo>
                  <a:close/>
                  <a:moveTo>
                    <a:pt x="95" y="73"/>
                  </a:moveTo>
                  <a:cubicBezTo>
                    <a:pt x="95" y="61"/>
                    <a:pt x="85" y="51"/>
                    <a:pt x="73" y="51"/>
                  </a:cubicBezTo>
                  <a:cubicBezTo>
                    <a:pt x="61" y="51"/>
                    <a:pt x="51" y="61"/>
                    <a:pt x="51" y="73"/>
                  </a:cubicBezTo>
                  <a:cubicBezTo>
                    <a:pt x="51" y="85"/>
                    <a:pt x="61" y="95"/>
                    <a:pt x="73" y="95"/>
                  </a:cubicBezTo>
                  <a:cubicBezTo>
                    <a:pt x="85" y="95"/>
                    <a:pt x="95" y="85"/>
                    <a:pt x="95" y="73"/>
                  </a:cubicBezTo>
                  <a:close/>
                </a:path>
              </a:pathLst>
            </a:cu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237"/>
            <p:cNvSpPr>
              <a:spLocks/>
            </p:cNvSpPr>
            <p:nvPr/>
          </p:nvSpPr>
          <p:spPr bwMode="auto">
            <a:xfrm>
              <a:off x="7540628" y="4738873"/>
              <a:ext cx="30163" cy="30163"/>
            </a:xfrm>
            <a:custGeom>
              <a:avLst/>
              <a:gdLst>
                <a:gd name="T0" fmla="*/ 2 w 8"/>
                <a:gd name="T1" fmla="*/ 2 h 8"/>
                <a:gd name="T2" fmla="*/ 2 w 8"/>
                <a:gd name="T3" fmla="*/ 2 h 8"/>
                <a:gd name="T4" fmla="*/ 2 w 8"/>
                <a:gd name="T5" fmla="*/ 7 h 8"/>
                <a:gd name="T6" fmla="*/ 7 w 8"/>
                <a:gd name="T7" fmla="*/ 7 h 8"/>
                <a:gd name="T8" fmla="*/ 7 w 8"/>
                <a:gd name="T9" fmla="*/ 7 h 8"/>
                <a:gd name="T10" fmla="*/ 7 w 8"/>
                <a:gd name="T11" fmla="*/ 1 h 8"/>
                <a:gd name="T12" fmla="*/ 2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2"/>
                  </a:moveTo>
                  <a:cubicBezTo>
                    <a:pt x="2" y="2"/>
                    <a:pt x="2" y="2"/>
                    <a:pt x="2" y="2"/>
                  </a:cubicBezTo>
                  <a:cubicBezTo>
                    <a:pt x="0" y="3"/>
                    <a:pt x="1" y="6"/>
                    <a:pt x="2" y="7"/>
                  </a:cubicBezTo>
                  <a:cubicBezTo>
                    <a:pt x="3" y="8"/>
                    <a:pt x="6" y="8"/>
                    <a:pt x="7" y="7"/>
                  </a:cubicBezTo>
                  <a:cubicBezTo>
                    <a:pt x="7" y="7"/>
                    <a:pt x="7" y="7"/>
                    <a:pt x="7" y="7"/>
                  </a:cubicBezTo>
                  <a:cubicBezTo>
                    <a:pt x="8" y="5"/>
                    <a:pt x="8" y="3"/>
                    <a:pt x="7" y="1"/>
                  </a:cubicBezTo>
                  <a:cubicBezTo>
                    <a:pt x="5" y="0"/>
                    <a:pt x="3" y="0"/>
                    <a:pt x="2"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238"/>
            <p:cNvSpPr>
              <a:spLocks/>
            </p:cNvSpPr>
            <p:nvPr/>
          </p:nvSpPr>
          <p:spPr bwMode="auto">
            <a:xfrm>
              <a:off x="7389816" y="4651561"/>
              <a:ext cx="577850" cy="576263"/>
            </a:xfrm>
            <a:custGeom>
              <a:avLst/>
              <a:gdLst>
                <a:gd name="T0" fmla="*/ 33 w 154"/>
                <a:gd name="T1" fmla="*/ 16 h 153"/>
                <a:gd name="T2" fmla="*/ 17 w 154"/>
                <a:gd name="T3" fmla="*/ 32 h 153"/>
                <a:gd name="T4" fmla="*/ 25 w 154"/>
                <a:gd name="T5" fmla="*/ 42 h 153"/>
                <a:gd name="T6" fmla="*/ 18 w 154"/>
                <a:gd name="T7" fmla="*/ 61 h 153"/>
                <a:gd name="T8" fmla="*/ 0 w 154"/>
                <a:gd name="T9" fmla="*/ 84 h 153"/>
                <a:gd name="T10" fmla="*/ 19 w 154"/>
                <a:gd name="T11" fmla="*/ 88 h 153"/>
                <a:gd name="T12" fmla="*/ 28 w 154"/>
                <a:gd name="T13" fmla="*/ 109 h 153"/>
                <a:gd name="T14" fmla="*/ 17 w 154"/>
                <a:gd name="T15" fmla="*/ 125 h 153"/>
                <a:gd name="T16" fmla="*/ 46 w 154"/>
                <a:gd name="T17" fmla="*/ 128 h 153"/>
                <a:gd name="T18" fmla="*/ 65 w 154"/>
                <a:gd name="T19" fmla="*/ 138 h 153"/>
                <a:gd name="T20" fmla="*/ 66 w 154"/>
                <a:gd name="T21" fmla="*/ 150 h 153"/>
                <a:gd name="T22" fmla="*/ 89 w 154"/>
                <a:gd name="T23" fmla="*/ 150 h 153"/>
                <a:gd name="T24" fmla="*/ 89 w 154"/>
                <a:gd name="T25" fmla="*/ 138 h 153"/>
                <a:gd name="T26" fmla="*/ 108 w 154"/>
                <a:gd name="T27" fmla="*/ 128 h 153"/>
                <a:gd name="T28" fmla="*/ 137 w 154"/>
                <a:gd name="T29" fmla="*/ 125 h 153"/>
                <a:gd name="T30" fmla="*/ 126 w 154"/>
                <a:gd name="T31" fmla="*/ 109 h 153"/>
                <a:gd name="T32" fmla="*/ 135 w 154"/>
                <a:gd name="T33" fmla="*/ 88 h 153"/>
                <a:gd name="T34" fmla="*/ 154 w 154"/>
                <a:gd name="T35" fmla="*/ 84 h 153"/>
                <a:gd name="T36" fmla="*/ 136 w 154"/>
                <a:gd name="T37" fmla="*/ 61 h 153"/>
                <a:gd name="T38" fmla="*/ 129 w 154"/>
                <a:gd name="T39" fmla="*/ 41 h 153"/>
                <a:gd name="T40" fmla="*/ 138 w 154"/>
                <a:gd name="T41" fmla="*/ 32 h 153"/>
                <a:gd name="T42" fmla="*/ 121 w 154"/>
                <a:gd name="T43" fmla="*/ 16 h 153"/>
                <a:gd name="T44" fmla="*/ 112 w 154"/>
                <a:gd name="T45" fmla="*/ 24 h 153"/>
                <a:gd name="T46" fmla="*/ 89 w 154"/>
                <a:gd name="T47" fmla="*/ 22 h 153"/>
                <a:gd name="T48" fmla="*/ 92 w 154"/>
                <a:gd name="T49" fmla="*/ 18 h 153"/>
                <a:gd name="T50" fmla="*/ 69 w 154"/>
                <a:gd name="T51" fmla="*/ 0 h 153"/>
                <a:gd name="T52" fmla="*/ 63 w 154"/>
                <a:gd name="T53" fmla="*/ 21 h 153"/>
                <a:gd name="T54" fmla="*/ 66 w 154"/>
                <a:gd name="T55" fmla="*/ 18 h 153"/>
                <a:gd name="T56" fmla="*/ 44 w 154"/>
                <a:gd name="T57" fmla="*/ 27 h 153"/>
                <a:gd name="T58" fmla="*/ 46 w 154"/>
                <a:gd name="T59" fmla="*/ 30 h 153"/>
                <a:gd name="T60" fmla="*/ 66 w 154"/>
                <a:gd name="T61" fmla="*/ 15 h 153"/>
                <a:gd name="T62" fmla="*/ 69 w 154"/>
                <a:gd name="T63" fmla="*/ 19 h 153"/>
                <a:gd name="T64" fmla="*/ 85 w 154"/>
                <a:gd name="T65" fmla="*/ 19 h 153"/>
                <a:gd name="T66" fmla="*/ 89 w 154"/>
                <a:gd name="T67" fmla="*/ 15 h 153"/>
                <a:gd name="T68" fmla="*/ 108 w 154"/>
                <a:gd name="T69" fmla="*/ 30 h 153"/>
                <a:gd name="T70" fmla="*/ 130 w 154"/>
                <a:gd name="T71" fmla="*/ 31 h 153"/>
                <a:gd name="T72" fmla="*/ 132 w 154"/>
                <a:gd name="T73" fmla="*/ 65 h 153"/>
                <a:gd name="T74" fmla="*/ 147 w 154"/>
                <a:gd name="T75" fmla="*/ 81 h 153"/>
                <a:gd name="T76" fmla="*/ 123 w 154"/>
                <a:gd name="T77" fmla="*/ 107 h 153"/>
                <a:gd name="T78" fmla="*/ 123 w 154"/>
                <a:gd name="T79" fmla="*/ 129 h 153"/>
                <a:gd name="T80" fmla="*/ 88 w 154"/>
                <a:gd name="T81" fmla="*/ 131 h 153"/>
                <a:gd name="T82" fmla="*/ 72 w 154"/>
                <a:gd name="T83" fmla="*/ 146 h 153"/>
                <a:gd name="T84" fmla="*/ 46 w 154"/>
                <a:gd name="T85" fmla="*/ 122 h 153"/>
                <a:gd name="T86" fmla="*/ 24 w 154"/>
                <a:gd name="T87" fmla="*/ 122 h 153"/>
                <a:gd name="T88" fmla="*/ 23 w 154"/>
                <a:gd name="T89" fmla="*/ 87 h 153"/>
                <a:gd name="T90" fmla="*/ 8 w 154"/>
                <a:gd name="T91" fmla="*/ 71 h 153"/>
                <a:gd name="T92" fmla="*/ 31 w 154"/>
                <a:gd name="T93" fmla="*/ 46 h 153"/>
                <a:gd name="T94" fmla="*/ 32 w 154"/>
                <a:gd name="T95" fmla="*/ 23 h 153"/>
                <a:gd name="T96" fmla="*/ 44 w 154"/>
                <a:gd name="T97" fmla="*/ 2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3">
                  <a:moveTo>
                    <a:pt x="44" y="27"/>
                  </a:moveTo>
                  <a:cubicBezTo>
                    <a:pt x="46" y="24"/>
                    <a:pt x="46" y="24"/>
                    <a:pt x="46" y="24"/>
                  </a:cubicBezTo>
                  <a:cubicBezTo>
                    <a:pt x="33" y="16"/>
                    <a:pt x="33" y="16"/>
                    <a:pt x="33" y="16"/>
                  </a:cubicBezTo>
                  <a:cubicBezTo>
                    <a:pt x="32" y="15"/>
                    <a:pt x="30" y="15"/>
                    <a:pt x="29" y="16"/>
                  </a:cubicBezTo>
                  <a:cubicBezTo>
                    <a:pt x="17" y="28"/>
                    <a:pt x="17" y="28"/>
                    <a:pt x="17" y="28"/>
                  </a:cubicBezTo>
                  <a:cubicBezTo>
                    <a:pt x="16" y="29"/>
                    <a:pt x="16" y="31"/>
                    <a:pt x="17" y="32"/>
                  </a:cubicBezTo>
                  <a:cubicBezTo>
                    <a:pt x="25" y="45"/>
                    <a:pt x="25" y="45"/>
                    <a:pt x="25" y="45"/>
                  </a:cubicBezTo>
                  <a:cubicBezTo>
                    <a:pt x="28" y="44"/>
                    <a:pt x="28" y="44"/>
                    <a:pt x="28" y="44"/>
                  </a:cubicBezTo>
                  <a:cubicBezTo>
                    <a:pt x="25" y="42"/>
                    <a:pt x="25" y="42"/>
                    <a:pt x="25" y="42"/>
                  </a:cubicBezTo>
                  <a:cubicBezTo>
                    <a:pt x="21" y="48"/>
                    <a:pt x="17" y="56"/>
                    <a:pt x="16" y="64"/>
                  </a:cubicBezTo>
                  <a:cubicBezTo>
                    <a:pt x="19" y="65"/>
                    <a:pt x="19" y="65"/>
                    <a:pt x="19" y="65"/>
                  </a:cubicBezTo>
                  <a:cubicBezTo>
                    <a:pt x="18" y="61"/>
                    <a:pt x="18" y="61"/>
                    <a:pt x="18" y="61"/>
                  </a:cubicBezTo>
                  <a:cubicBezTo>
                    <a:pt x="3" y="65"/>
                    <a:pt x="3" y="65"/>
                    <a:pt x="3" y="65"/>
                  </a:cubicBezTo>
                  <a:cubicBezTo>
                    <a:pt x="2" y="65"/>
                    <a:pt x="0" y="67"/>
                    <a:pt x="0" y="68"/>
                  </a:cubicBezTo>
                  <a:cubicBezTo>
                    <a:pt x="0" y="84"/>
                    <a:pt x="0" y="84"/>
                    <a:pt x="0" y="84"/>
                  </a:cubicBezTo>
                  <a:cubicBezTo>
                    <a:pt x="0" y="86"/>
                    <a:pt x="2" y="87"/>
                    <a:pt x="3" y="88"/>
                  </a:cubicBezTo>
                  <a:cubicBezTo>
                    <a:pt x="18" y="91"/>
                    <a:pt x="18" y="91"/>
                    <a:pt x="18" y="91"/>
                  </a:cubicBezTo>
                  <a:cubicBezTo>
                    <a:pt x="19" y="88"/>
                    <a:pt x="19" y="88"/>
                    <a:pt x="19" y="88"/>
                  </a:cubicBezTo>
                  <a:cubicBezTo>
                    <a:pt x="16" y="89"/>
                    <a:pt x="16" y="89"/>
                    <a:pt x="16" y="89"/>
                  </a:cubicBezTo>
                  <a:cubicBezTo>
                    <a:pt x="17" y="97"/>
                    <a:pt x="21" y="104"/>
                    <a:pt x="25" y="111"/>
                  </a:cubicBezTo>
                  <a:cubicBezTo>
                    <a:pt x="28" y="109"/>
                    <a:pt x="28" y="109"/>
                    <a:pt x="28" y="109"/>
                  </a:cubicBezTo>
                  <a:cubicBezTo>
                    <a:pt x="25" y="107"/>
                    <a:pt x="25" y="107"/>
                    <a:pt x="25" y="107"/>
                  </a:cubicBezTo>
                  <a:cubicBezTo>
                    <a:pt x="17" y="120"/>
                    <a:pt x="17" y="120"/>
                    <a:pt x="17" y="120"/>
                  </a:cubicBezTo>
                  <a:cubicBezTo>
                    <a:pt x="16" y="122"/>
                    <a:pt x="16" y="124"/>
                    <a:pt x="17" y="125"/>
                  </a:cubicBezTo>
                  <a:cubicBezTo>
                    <a:pt x="29" y="136"/>
                    <a:pt x="29" y="136"/>
                    <a:pt x="29" y="136"/>
                  </a:cubicBezTo>
                  <a:cubicBezTo>
                    <a:pt x="30" y="137"/>
                    <a:pt x="32" y="138"/>
                    <a:pt x="33" y="137"/>
                  </a:cubicBezTo>
                  <a:cubicBezTo>
                    <a:pt x="46" y="128"/>
                    <a:pt x="46" y="128"/>
                    <a:pt x="46" y="128"/>
                  </a:cubicBezTo>
                  <a:cubicBezTo>
                    <a:pt x="44" y="125"/>
                    <a:pt x="44" y="125"/>
                    <a:pt x="44" y="125"/>
                  </a:cubicBezTo>
                  <a:cubicBezTo>
                    <a:pt x="42" y="128"/>
                    <a:pt x="42" y="128"/>
                    <a:pt x="42" y="128"/>
                  </a:cubicBezTo>
                  <a:cubicBezTo>
                    <a:pt x="49" y="133"/>
                    <a:pt x="57" y="136"/>
                    <a:pt x="65" y="138"/>
                  </a:cubicBezTo>
                  <a:cubicBezTo>
                    <a:pt x="66" y="134"/>
                    <a:pt x="66" y="134"/>
                    <a:pt x="66" y="134"/>
                  </a:cubicBezTo>
                  <a:cubicBezTo>
                    <a:pt x="62" y="135"/>
                    <a:pt x="62" y="135"/>
                    <a:pt x="62" y="135"/>
                  </a:cubicBezTo>
                  <a:cubicBezTo>
                    <a:pt x="66" y="150"/>
                    <a:pt x="66" y="150"/>
                    <a:pt x="66" y="150"/>
                  </a:cubicBezTo>
                  <a:cubicBezTo>
                    <a:pt x="66" y="152"/>
                    <a:pt x="68" y="153"/>
                    <a:pt x="69" y="153"/>
                  </a:cubicBezTo>
                  <a:cubicBezTo>
                    <a:pt x="85" y="153"/>
                    <a:pt x="85" y="153"/>
                    <a:pt x="85" y="153"/>
                  </a:cubicBezTo>
                  <a:cubicBezTo>
                    <a:pt x="87" y="153"/>
                    <a:pt x="88" y="152"/>
                    <a:pt x="89" y="150"/>
                  </a:cubicBezTo>
                  <a:cubicBezTo>
                    <a:pt x="92" y="135"/>
                    <a:pt x="92" y="135"/>
                    <a:pt x="92" y="135"/>
                  </a:cubicBezTo>
                  <a:cubicBezTo>
                    <a:pt x="89" y="134"/>
                    <a:pt x="89" y="134"/>
                    <a:pt x="89" y="134"/>
                  </a:cubicBezTo>
                  <a:cubicBezTo>
                    <a:pt x="89" y="138"/>
                    <a:pt x="89" y="138"/>
                    <a:pt x="89" y="138"/>
                  </a:cubicBezTo>
                  <a:cubicBezTo>
                    <a:pt x="98" y="136"/>
                    <a:pt x="105" y="133"/>
                    <a:pt x="112" y="128"/>
                  </a:cubicBezTo>
                  <a:cubicBezTo>
                    <a:pt x="110" y="125"/>
                    <a:pt x="110" y="125"/>
                    <a:pt x="110" y="125"/>
                  </a:cubicBezTo>
                  <a:cubicBezTo>
                    <a:pt x="108" y="128"/>
                    <a:pt x="108" y="128"/>
                    <a:pt x="108" y="128"/>
                  </a:cubicBezTo>
                  <a:cubicBezTo>
                    <a:pt x="121" y="137"/>
                    <a:pt x="121" y="137"/>
                    <a:pt x="121" y="137"/>
                  </a:cubicBezTo>
                  <a:cubicBezTo>
                    <a:pt x="123" y="138"/>
                    <a:pt x="125" y="137"/>
                    <a:pt x="126" y="136"/>
                  </a:cubicBezTo>
                  <a:cubicBezTo>
                    <a:pt x="137" y="125"/>
                    <a:pt x="137" y="125"/>
                    <a:pt x="137" y="125"/>
                  </a:cubicBezTo>
                  <a:cubicBezTo>
                    <a:pt x="138" y="124"/>
                    <a:pt x="139" y="122"/>
                    <a:pt x="138" y="120"/>
                  </a:cubicBezTo>
                  <a:cubicBezTo>
                    <a:pt x="129" y="107"/>
                    <a:pt x="129" y="107"/>
                    <a:pt x="129" y="107"/>
                  </a:cubicBezTo>
                  <a:cubicBezTo>
                    <a:pt x="126" y="109"/>
                    <a:pt x="126" y="109"/>
                    <a:pt x="126" y="109"/>
                  </a:cubicBezTo>
                  <a:cubicBezTo>
                    <a:pt x="129" y="111"/>
                    <a:pt x="129" y="111"/>
                    <a:pt x="129" y="111"/>
                  </a:cubicBezTo>
                  <a:cubicBezTo>
                    <a:pt x="134" y="104"/>
                    <a:pt x="137" y="97"/>
                    <a:pt x="139" y="88"/>
                  </a:cubicBezTo>
                  <a:cubicBezTo>
                    <a:pt x="135" y="88"/>
                    <a:pt x="135" y="88"/>
                    <a:pt x="135" y="88"/>
                  </a:cubicBezTo>
                  <a:cubicBezTo>
                    <a:pt x="136" y="91"/>
                    <a:pt x="136" y="91"/>
                    <a:pt x="136" y="91"/>
                  </a:cubicBezTo>
                  <a:cubicBezTo>
                    <a:pt x="151" y="88"/>
                    <a:pt x="151" y="88"/>
                    <a:pt x="151" y="88"/>
                  </a:cubicBezTo>
                  <a:cubicBezTo>
                    <a:pt x="153" y="87"/>
                    <a:pt x="154" y="86"/>
                    <a:pt x="154" y="84"/>
                  </a:cubicBezTo>
                  <a:cubicBezTo>
                    <a:pt x="154" y="68"/>
                    <a:pt x="154" y="68"/>
                    <a:pt x="154" y="68"/>
                  </a:cubicBezTo>
                  <a:cubicBezTo>
                    <a:pt x="154" y="67"/>
                    <a:pt x="153" y="65"/>
                    <a:pt x="151" y="65"/>
                  </a:cubicBezTo>
                  <a:cubicBezTo>
                    <a:pt x="136" y="61"/>
                    <a:pt x="136" y="61"/>
                    <a:pt x="136" y="61"/>
                  </a:cubicBezTo>
                  <a:cubicBezTo>
                    <a:pt x="135" y="65"/>
                    <a:pt x="135" y="65"/>
                    <a:pt x="135" y="65"/>
                  </a:cubicBezTo>
                  <a:cubicBezTo>
                    <a:pt x="139" y="64"/>
                    <a:pt x="139" y="64"/>
                    <a:pt x="139" y="64"/>
                  </a:cubicBezTo>
                  <a:cubicBezTo>
                    <a:pt x="137" y="56"/>
                    <a:pt x="134" y="48"/>
                    <a:pt x="129" y="41"/>
                  </a:cubicBezTo>
                  <a:cubicBezTo>
                    <a:pt x="126" y="43"/>
                    <a:pt x="126" y="43"/>
                    <a:pt x="126" y="43"/>
                  </a:cubicBezTo>
                  <a:cubicBezTo>
                    <a:pt x="129" y="45"/>
                    <a:pt x="129" y="45"/>
                    <a:pt x="129" y="45"/>
                  </a:cubicBezTo>
                  <a:cubicBezTo>
                    <a:pt x="138" y="32"/>
                    <a:pt x="138" y="32"/>
                    <a:pt x="138" y="32"/>
                  </a:cubicBezTo>
                  <a:cubicBezTo>
                    <a:pt x="138" y="31"/>
                    <a:pt x="138" y="29"/>
                    <a:pt x="137" y="28"/>
                  </a:cubicBezTo>
                  <a:cubicBezTo>
                    <a:pt x="126" y="16"/>
                    <a:pt x="126" y="16"/>
                    <a:pt x="126" y="16"/>
                  </a:cubicBezTo>
                  <a:cubicBezTo>
                    <a:pt x="125" y="15"/>
                    <a:pt x="123" y="15"/>
                    <a:pt x="121" y="16"/>
                  </a:cubicBezTo>
                  <a:cubicBezTo>
                    <a:pt x="108" y="24"/>
                    <a:pt x="108" y="24"/>
                    <a:pt x="108" y="24"/>
                  </a:cubicBezTo>
                  <a:cubicBezTo>
                    <a:pt x="110" y="27"/>
                    <a:pt x="110" y="27"/>
                    <a:pt x="110" y="27"/>
                  </a:cubicBezTo>
                  <a:cubicBezTo>
                    <a:pt x="112" y="24"/>
                    <a:pt x="112" y="24"/>
                    <a:pt x="112" y="24"/>
                  </a:cubicBezTo>
                  <a:cubicBezTo>
                    <a:pt x="105" y="20"/>
                    <a:pt x="98" y="16"/>
                    <a:pt x="89" y="15"/>
                  </a:cubicBezTo>
                  <a:cubicBezTo>
                    <a:pt x="89" y="18"/>
                    <a:pt x="89" y="18"/>
                    <a:pt x="89" y="18"/>
                  </a:cubicBezTo>
                  <a:cubicBezTo>
                    <a:pt x="89" y="22"/>
                    <a:pt x="89" y="22"/>
                    <a:pt x="89" y="22"/>
                  </a:cubicBezTo>
                  <a:cubicBezTo>
                    <a:pt x="89" y="22"/>
                    <a:pt x="89" y="22"/>
                    <a:pt x="89" y="22"/>
                  </a:cubicBezTo>
                  <a:cubicBezTo>
                    <a:pt x="90" y="22"/>
                    <a:pt x="91" y="21"/>
                    <a:pt x="92" y="21"/>
                  </a:cubicBezTo>
                  <a:cubicBezTo>
                    <a:pt x="92" y="20"/>
                    <a:pt x="93" y="19"/>
                    <a:pt x="92" y="18"/>
                  </a:cubicBezTo>
                  <a:cubicBezTo>
                    <a:pt x="89" y="2"/>
                    <a:pt x="89" y="2"/>
                    <a:pt x="89" y="2"/>
                  </a:cubicBezTo>
                  <a:cubicBezTo>
                    <a:pt x="88" y="1"/>
                    <a:pt x="87" y="0"/>
                    <a:pt x="85" y="0"/>
                  </a:cubicBezTo>
                  <a:cubicBezTo>
                    <a:pt x="69" y="0"/>
                    <a:pt x="69" y="0"/>
                    <a:pt x="69" y="0"/>
                  </a:cubicBezTo>
                  <a:cubicBezTo>
                    <a:pt x="68" y="0"/>
                    <a:pt x="66" y="1"/>
                    <a:pt x="66" y="2"/>
                  </a:cubicBezTo>
                  <a:cubicBezTo>
                    <a:pt x="62" y="18"/>
                    <a:pt x="62" y="18"/>
                    <a:pt x="62" y="18"/>
                  </a:cubicBezTo>
                  <a:cubicBezTo>
                    <a:pt x="62" y="19"/>
                    <a:pt x="62" y="20"/>
                    <a:pt x="63" y="21"/>
                  </a:cubicBezTo>
                  <a:cubicBezTo>
                    <a:pt x="64" y="21"/>
                    <a:pt x="65" y="22"/>
                    <a:pt x="66" y="22"/>
                  </a:cubicBezTo>
                  <a:cubicBezTo>
                    <a:pt x="66" y="22"/>
                    <a:pt x="66" y="22"/>
                    <a:pt x="66" y="22"/>
                  </a:cubicBezTo>
                  <a:cubicBezTo>
                    <a:pt x="66" y="18"/>
                    <a:pt x="66" y="18"/>
                    <a:pt x="66" y="18"/>
                  </a:cubicBezTo>
                  <a:cubicBezTo>
                    <a:pt x="65" y="15"/>
                    <a:pt x="65" y="15"/>
                    <a:pt x="65" y="15"/>
                  </a:cubicBezTo>
                  <a:cubicBezTo>
                    <a:pt x="57" y="16"/>
                    <a:pt x="49" y="20"/>
                    <a:pt x="42" y="24"/>
                  </a:cubicBezTo>
                  <a:cubicBezTo>
                    <a:pt x="44" y="27"/>
                    <a:pt x="44" y="27"/>
                    <a:pt x="44" y="27"/>
                  </a:cubicBezTo>
                  <a:cubicBezTo>
                    <a:pt x="46" y="24"/>
                    <a:pt x="46" y="24"/>
                    <a:pt x="46" y="24"/>
                  </a:cubicBezTo>
                  <a:cubicBezTo>
                    <a:pt x="44" y="27"/>
                    <a:pt x="44" y="27"/>
                    <a:pt x="44" y="27"/>
                  </a:cubicBezTo>
                  <a:cubicBezTo>
                    <a:pt x="46" y="30"/>
                    <a:pt x="46" y="30"/>
                    <a:pt x="46" y="30"/>
                  </a:cubicBezTo>
                  <a:cubicBezTo>
                    <a:pt x="52" y="26"/>
                    <a:pt x="59" y="23"/>
                    <a:pt x="66" y="22"/>
                  </a:cubicBezTo>
                  <a:cubicBezTo>
                    <a:pt x="68" y="22"/>
                    <a:pt x="70" y="20"/>
                    <a:pt x="69" y="18"/>
                  </a:cubicBezTo>
                  <a:cubicBezTo>
                    <a:pt x="69" y="16"/>
                    <a:pt x="68" y="15"/>
                    <a:pt x="66" y="15"/>
                  </a:cubicBezTo>
                  <a:cubicBezTo>
                    <a:pt x="66" y="15"/>
                    <a:pt x="66" y="15"/>
                    <a:pt x="66" y="15"/>
                  </a:cubicBezTo>
                  <a:cubicBezTo>
                    <a:pt x="66" y="18"/>
                    <a:pt x="66" y="18"/>
                    <a:pt x="66" y="18"/>
                  </a:cubicBezTo>
                  <a:cubicBezTo>
                    <a:pt x="69" y="19"/>
                    <a:pt x="69" y="19"/>
                    <a:pt x="69" y="19"/>
                  </a:cubicBezTo>
                  <a:cubicBezTo>
                    <a:pt x="72" y="7"/>
                    <a:pt x="72" y="7"/>
                    <a:pt x="72" y="7"/>
                  </a:cubicBezTo>
                  <a:cubicBezTo>
                    <a:pt x="82" y="7"/>
                    <a:pt x="82" y="7"/>
                    <a:pt x="82" y="7"/>
                  </a:cubicBezTo>
                  <a:cubicBezTo>
                    <a:pt x="85" y="19"/>
                    <a:pt x="85" y="19"/>
                    <a:pt x="85" y="19"/>
                  </a:cubicBezTo>
                  <a:cubicBezTo>
                    <a:pt x="89" y="18"/>
                    <a:pt x="89" y="18"/>
                    <a:pt x="89" y="18"/>
                  </a:cubicBezTo>
                  <a:cubicBezTo>
                    <a:pt x="89" y="15"/>
                    <a:pt x="89" y="15"/>
                    <a:pt x="89" y="15"/>
                  </a:cubicBezTo>
                  <a:cubicBezTo>
                    <a:pt x="89" y="15"/>
                    <a:pt x="89" y="15"/>
                    <a:pt x="89" y="15"/>
                  </a:cubicBezTo>
                  <a:cubicBezTo>
                    <a:pt x="87" y="15"/>
                    <a:pt x="85" y="16"/>
                    <a:pt x="85" y="18"/>
                  </a:cubicBezTo>
                  <a:cubicBezTo>
                    <a:pt x="85" y="20"/>
                    <a:pt x="86" y="22"/>
                    <a:pt x="88" y="22"/>
                  </a:cubicBezTo>
                  <a:cubicBezTo>
                    <a:pt x="95" y="23"/>
                    <a:pt x="102" y="26"/>
                    <a:pt x="108" y="30"/>
                  </a:cubicBezTo>
                  <a:cubicBezTo>
                    <a:pt x="109" y="31"/>
                    <a:pt x="111" y="31"/>
                    <a:pt x="112" y="30"/>
                  </a:cubicBezTo>
                  <a:cubicBezTo>
                    <a:pt x="123" y="24"/>
                    <a:pt x="123" y="24"/>
                    <a:pt x="123" y="24"/>
                  </a:cubicBezTo>
                  <a:cubicBezTo>
                    <a:pt x="130" y="31"/>
                    <a:pt x="130" y="31"/>
                    <a:pt x="130" y="31"/>
                  </a:cubicBezTo>
                  <a:cubicBezTo>
                    <a:pt x="123" y="42"/>
                    <a:pt x="123" y="42"/>
                    <a:pt x="123" y="42"/>
                  </a:cubicBezTo>
                  <a:cubicBezTo>
                    <a:pt x="122" y="43"/>
                    <a:pt x="123" y="44"/>
                    <a:pt x="123" y="45"/>
                  </a:cubicBezTo>
                  <a:cubicBezTo>
                    <a:pt x="127" y="51"/>
                    <a:pt x="130" y="58"/>
                    <a:pt x="132" y="65"/>
                  </a:cubicBezTo>
                  <a:cubicBezTo>
                    <a:pt x="132" y="67"/>
                    <a:pt x="133" y="68"/>
                    <a:pt x="134" y="68"/>
                  </a:cubicBezTo>
                  <a:cubicBezTo>
                    <a:pt x="147" y="71"/>
                    <a:pt x="147" y="71"/>
                    <a:pt x="147" y="71"/>
                  </a:cubicBezTo>
                  <a:cubicBezTo>
                    <a:pt x="147" y="81"/>
                    <a:pt x="147" y="81"/>
                    <a:pt x="147" y="81"/>
                  </a:cubicBezTo>
                  <a:cubicBezTo>
                    <a:pt x="134" y="84"/>
                    <a:pt x="134" y="84"/>
                    <a:pt x="134" y="84"/>
                  </a:cubicBezTo>
                  <a:cubicBezTo>
                    <a:pt x="133" y="85"/>
                    <a:pt x="132" y="86"/>
                    <a:pt x="132" y="87"/>
                  </a:cubicBezTo>
                  <a:cubicBezTo>
                    <a:pt x="130" y="94"/>
                    <a:pt x="127" y="101"/>
                    <a:pt x="123" y="107"/>
                  </a:cubicBezTo>
                  <a:cubicBezTo>
                    <a:pt x="123" y="108"/>
                    <a:pt x="123" y="110"/>
                    <a:pt x="123" y="111"/>
                  </a:cubicBezTo>
                  <a:cubicBezTo>
                    <a:pt x="130" y="122"/>
                    <a:pt x="130" y="122"/>
                    <a:pt x="130" y="122"/>
                  </a:cubicBezTo>
                  <a:cubicBezTo>
                    <a:pt x="123" y="129"/>
                    <a:pt x="123" y="129"/>
                    <a:pt x="123" y="129"/>
                  </a:cubicBezTo>
                  <a:cubicBezTo>
                    <a:pt x="112" y="122"/>
                    <a:pt x="112" y="122"/>
                    <a:pt x="112" y="122"/>
                  </a:cubicBezTo>
                  <a:cubicBezTo>
                    <a:pt x="111" y="122"/>
                    <a:pt x="109" y="122"/>
                    <a:pt x="108" y="122"/>
                  </a:cubicBezTo>
                  <a:cubicBezTo>
                    <a:pt x="102" y="126"/>
                    <a:pt x="95" y="129"/>
                    <a:pt x="88" y="131"/>
                  </a:cubicBezTo>
                  <a:cubicBezTo>
                    <a:pt x="87" y="131"/>
                    <a:pt x="86" y="132"/>
                    <a:pt x="85" y="133"/>
                  </a:cubicBezTo>
                  <a:cubicBezTo>
                    <a:pt x="82" y="146"/>
                    <a:pt x="82" y="146"/>
                    <a:pt x="82" y="146"/>
                  </a:cubicBezTo>
                  <a:cubicBezTo>
                    <a:pt x="72" y="146"/>
                    <a:pt x="72" y="146"/>
                    <a:pt x="72" y="146"/>
                  </a:cubicBezTo>
                  <a:cubicBezTo>
                    <a:pt x="69" y="133"/>
                    <a:pt x="69" y="133"/>
                    <a:pt x="69" y="133"/>
                  </a:cubicBezTo>
                  <a:cubicBezTo>
                    <a:pt x="69" y="132"/>
                    <a:pt x="68" y="131"/>
                    <a:pt x="66" y="131"/>
                  </a:cubicBezTo>
                  <a:cubicBezTo>
                    <a:pt x="59" y="129"/>
                    <a:pt x="52" y="126"/>
                    <a:pt x="46" y="122"/>
                  </a:cubicBezTo>
                  <a:cubicBezTo>
                    <a:pt x="45" y="122"/>
                    <a:pt x="44" y="122"/>
                    <a:pt x="42" y="122"/>
                  </a:cubicBezTo>
                  <a:cubicBezTo>
                    <a:pt x="32" y="129"/>
                    <a:pt x="32" y="129"/>
                    <a:pt x="32" y="129"/>
                  </a:cubicBezTo>
                  <a:cubicBezTo>
                    <a:pt x="24" y="122"/>
                    <a:pt x="24" y="122"/>
                    <a:pt x="24" y="122"/>
                  </a:cubicBezTo>
                  <a:cubicBezTo>
                    <a:pt x="31" y="111"/>
                    <a:pt x="31" y="111"/>
                    <a:pt x="31" y="111"/>
                  </a:cubicBezTo>
                  <a:cubicBezTo>
                    <a:pt x="32" y="110"/>
                    <a:pt x="32" y="108"/>
                    <a:pt x="31" y="107"/>
                  </a:cubicBezTo>
                  <a:cubicBezTo>
                    <a:pt x="27" y="101"/>
                    <a:pt x="24" y="94"/>
                    <a:pt x="23" y="87"/>
                  </a:cubicBezTo>
                  <a:cubicBezTo>
                    <a:pt x="23" y="86"/>
                    <a:pt x="21" y="85"/>
                    <a:pt x="20" y="84"/>
                  </a:cubicBezTo>
                  <a:cubicBezTo>
                    <a:pt x="8" y="81"/>
                    <a:pt x="8" y="81"/>
                    <a:pt x="8" y="81"/>
                  </a:cubicBezTo>
                  <a:cubicBezTo>
                    <a:pt x="8" y="71"/>
                    <a:pt x="8" y="71"/>
                    <a:pt x="8" y="71"/>
                  </a:cubicBezTo>
                  <a:cubicBezTo>
                    <a:pt x="20" y="68"/>
                    <a:pt x="20" y="68"/>
                    <a:pt x="20" y="68"/>
                  </a:cubicBezTo>
                  <a:cubicBezTo>
                    <a:pt x="21" y="68"/>
                    <a:pt x="23" y="67"/>
                    <a:pt x="23" y="65"/>
                  </a:cubicBezTo>
                  <a:cubicBezTo>
                    <a:pt x="24" y="58"/>
                    <a:pt x="27" y="51"/>
                    <a:pt x="31" y="46"/>
                  </a:cubicBezTo>
                  <a:cubicBezTo>
                    <a:pt x="32" y="44"/>
                    <a:pt x="32" y="43"/>
                    <a:pt x="31" y="42"/>
                  </a:cubicBezTo>
                  <a:cubicBezTo>
                    <a:pt x="24" y="31"/>
                    <a:pt x="24" y="31"/>
                    <a:pt x="24" y="31"/>
                  </a:cubicBezTo>
                  <a:cubicBezTo>
                    <a:pt x="32" y="23"/>
                    <a:pt x="32" y="23"/>
                    <a:pt x="32" y="23"/>
                  </a:cubicBezTo>
                  <a:cubicBezTo>
                    <a:pt x="43" y="30"/>
                    <a:pt x="43" y="30"/>
                    <a:pt x="43" y="30"/>
                  </a:cubicBezTo>
                  <a:cubicBezTo>
                    <a:pt x="44" y="31"/>
                    <a:pt x="45" y="31"/>
                    <a:pt x="46" y="30"/>
                  </a:cubicBezTo>
                  <a:lnTo>
                    <a:pt x="44" y="2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239"/>
            <p:cNvSpPr>
              <a:spLocks/>
            </p:cNvSpPr>
            <p:nvPr/>
          </p:nvSpPr>
          <p:spPr bwMode="auto">
            <a:xfrm>
              <a:off x="7585078" y="4843648"/>
              <a:ext cx="192088" cy="192088"/>
            </a:xfrm>
            <a:custGeom>
              <a:avLst/>
              <a:gdLst>
                <a:gd name="T0" fmla="*/ 3 w 51"/>
                <a:gd name="T1" fmla="*/ 25 h 51"/>
                <a:gd name="T2" fmla="*/ 7 w 51"/>
                <a:gd name="T3" fmla="*/ 25 h 51"/>
                <a:gd name="T4" fmla="*/ 25 w 51"/>
                <a:gd name="T5" fmla="*/ 7 h 51"/>
                <a:gd name="T6" fmla="*/ 38 w 51"/>
                <a:gd name="T7" fmla="*/ 12 h 51"/>
                <a:gd name="T8" fmla="*/ 44 w 51"/>
                <a:gd name="T9" fmla="*/ 25 h 51"/>
                <a:gd name="T10" fmla="*/ 38 w 51"/>
                <a:gd name="T11" fmla="*/ 38 h 51"/>
                <a:gd name="T12" fmla="*/ 25 w 51"/>
                <a:gd name="T13" fmla="*/ 44 h 51"/>
                <a:gd name="T14" fmla="*/ 12 w 51"/>
                <a:gd name="T15" fmla="*/ 38 h 51"/>
                <a:gd name="T16" fmla="*/ 7 w 51"/>
                <a:gd name="T17" fmla="*/ 25 h 51"/>
                <a:gd name="T18" fmla="*/ 3 w 51"/>
                <a:gd name="T19" fmla="*/ 25 h 51"/>
                <a:gd name="T20" fmla="*/ 0 w 51"/>
                <a:gd name="T21" fmla="*/ 25 h 51"/>
                <a:gd name="T22" fmla="*/ 25 w 51"/>
                <a:gd name="T23" fmla="*/ 51 h 51"/>
                <a:gd name="T24" fmla="*/ 51 w 51"/>
                <a:gd name="T25" fmla="*/ 25 h 51"/>
                <a:gd name="T26" fmla="*/ 43 w 51"/>
                <a:gd name="T27" fmla="*/ 7 h 51"/>
                <a:gd name="T28" fmla="*/ 25 w 51"/>
                <a:gd name="T29" fmla="*/ 0 h 51"/>
                <a:gd name="T30" fmla="*/ 7 w 51"/>
                <a:gd name="T31" fmla="*/ 7 h 51"/>
                <a:gd name="T32" fmla="*/ 0 w 51"/>
                <a:gd name="T33" fmla="*/ 25 h 51"/>
                <a:gd name="T34" fmla="*/ 3 w 51"/>
                <a:gd name="T3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51">
                  <a:moveTo>
                    <a:pt x="3" y="25"/>
                  </a:moveTo>
                  <a:cubicBezTo>
                    <a:pt x="7" y="25"/>
                    <a:pt x="7" y="25"/>
                    <a:pt x="7" y="25"/>
                  </a:cubicBezTo>
                  <a:cubicBezTo>
                    <a:pt x="7" y="15"/>
                    <a:pt x="15" y="7"/>
                    <a:pt x="25" y="7"/>
                  </a:cubicBezTo>
                  <a:cubicBezTo>
                    <a:pt x="30" y="7"/>
                    <a:pt x="35" y="9"/>
                    <a:pt x="38" y="12"/>
                  </a:cubicBezTo>
                  <a:cubicBezTo>
                    <a:pt x="41" y="16"/>
                    <a:pt x="44" y="20"/>
                    <a:pt x="44" y="25"/>
                  </a:cubicBezTo>
                  <a:cubicBezTo>
                    <a:pt x="44" y="30"/>
                    <a:pt x="41" y="35"/>
                    <a:pt x="38" y="38"/>
                  </a:cubicBezTo>
                  <a:cubicBezTo>
                    <a:pt x="35" y="42"/>
                    <a:pt x="30" y="44"/>
                    <a:pt x="25" y="44"/>
                  </a:cubicBezTo>
                  <a:cubicBezTo>
                    <a:pt x="20" y="44"/>
                    <a:pt x="16" y="42"/>
                    <a:pt x="12" y="38"/>
                  </a:cubicBezTo>
                  <a:cubicBezTo>
                    <a:pt x="9" y="35"/>
                    <a:pt x="7" y="30"/>
                    <a:pt x="7" y="25"/>
                  </a:cubicBezTo>
                  <a:cubicBezTo>
                    <a:pt x="3" y="25"/>
                    <a:pt x="3" y="25"/>
                    <a:pt x="3" y="25"/>
                  </a:cubicBezTo>
                  <a:cubicBezTo>
                    <a:pt x="0" y="25"/>
                    <a:pt x="0" y="25"/>
                    <a:pt x="0" y="25"/>
                  </a:cubicBezTo>
                  <a:cubicBezTo>
                    <a:pt x="0" y="39"/>
                    <a:pt x="11" y="51"/>
                    <a:pt x="25" y="51"/>
                  </a:cubicBezTo>
                  <a:cubicBezTo>
                    <a:pt x="39" y="51"/>
                    <a:pt x="51" y="39"/>
                    <a:pt x="51" y="25"/>
                  </a:cubicBezTo>
                  <a:cubicBezTo>
                    <a:pt x="51" y="18"/>
                    <a:pt x="48" y="12"/>
                    <a:pt x="43" y="7"/>
                  </a:cubicBezTo>
                  <a:cubicBezTo>
                    <a:pt x="39" y="3"/>
                    <a:pt x="32" y="0"/>
                    <a:pt x="25" y="0"/>
                  </a:cubicBezTo>
                  <a:cubicBezTo>
                    <a:pt x="18" y="0"/>
                    <a:pt x="12" y="3"/>
                    <a:pt x="7" y="7"/>
                  </a:cubicBezTo>
                  <a:cubicBezTo>
                    <a:pt x="3" y="12"/>
                    <a:pt x="0" y="18"/>
                    <a:pt x="0" y="25"/>
                  </a:cubicBezTo>
                  <a:lnTo>
                    <a:pt x="3" y="25"/>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240"/>
            <p:cNvSpPr>
              <a:spLocks/>
            </p:cNvSpPr>
            <p:nvPr/>
          </p:nvSpPr>
          <p:spPr bwMode="auto">
            <a:xfrm>
              <a:off x="7510466" y="4769036"/>
              <a:ext cx="184150" cy="184150"/>
            </a:xfrm>
            <a:custGeom>
              <a:avLst/>
              <a:gdLst>
                <a:gd name="T0" fmla="*/ 7 w 49"/>
                <a:gd name="T1" fmla="*/ 45 h 49"/>
                <a:gd name="T2" fmla="*/ 18 w 49"/>
                <a:gd name="T3" fmla="*/ 18 h 49"/>
                <a:gd name="T4" fmla="*/ 18 w 49"/>
                <a:gd name="T5" fmla="*/ 18 h 49"/>
                <a:gd name="T6" fmla="*/ 45 w 49"/>
                <a:gd name="T7" fmla="*/ 7 h 49"/>
                <a:gd name="T8" fmla="*/ 49 w 49"/>
                <a:gd name="T9" fmla="*/ 3 h 49"/>
                <a:gd name="T10" fmla="*/ 45 w 49"/>
                <a:gd name="T11" fmla="*/ 0 h 49"/>
                <a:gd name="T12" fmla="*/ 13 w 49"/>
                <a:gd name="T13" fmla="*/ 13 h 49"/>
                <a:gd name="T14" fmla="*/ 13 w 49"/>
                <a:gd name="T15" fmla="*/ 13 h 49"/>
                <a:gd name="T16" fmla="*/ 0 w 49"/>
                <a:gd name="T17" fmla="*/ 45 h 49"/>
                <a:gd name="T18" fmla="*/ 3 w 49"/>
                <a:gd name="T19" fmla="*/ 49 h 49"/>
                <a:gd name="T20" fmla="*/ 7 w 49"/>
                <a:gd name="T2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9">
                  <a:moveTo>
                    <a:pt x="7" y="45"/>
                  </a:moveTo>
                  <a:cubicBezTo>
                    <a:pt x="7" y="35"/>
                    <a:pt x="11" y="25"/>
                    <a:pt x="18" y="18"/>
                  </a:cubicBezTo>
                  <a:cubicBezTo>
                    <a:pt x="18" y="18"/>
                    <a:pt x="18" y="18"/>
                    <a:pt x="18" y="18"/>
                  </a:cubicBezTo>
                  <a:cubicBezTo>
                    <a:pt x="25" y="11"/>
                    <a:pt x="35" y="7"/>
                    <a:pt x="45" y="7"/>
                  </a:cubicBezTo>
                  <a:cubicBezTo>
                    <a:pt x="47" y="7"/>
                    <a:pt x="49" y="5"/>
                    <a:pt x="49" y="3"/>
                  </a:cubicBezTo>
                  <a:cubicBezTo>
                    <a:pt x="49" y="1"/>
                    <a:pt x="47" y="0"/>
                    <a:pt x="45" y="0"/>
                  </a:cubicBezTo>
                  <a:cubicBezTo>
                    <a:pt x="33" y="0"/>
                    <a:pt x="21" y="5"/>
                    <a:pt x="13" y="13"/>
                  </a:cubicBezTo>
                  <a:cubicBezTo>
                    <a:pt x="13" y="13"/>
                    <a:pt x="13" y="13"/>
                    <a:pt x="13" y="13"/>
                  </a:cubicBezTo>
                  <a:cubicBezTo>
                    <a:pt x="5" y="21"/>
                    <a:pt x="0" y="33"/>
                    <a:pt x="0" y="45"/>
                  </a:cubicBezTo>
                  <a:cubicBezTo>
                    <a:pt x="0" y="47"/>
                    <a:pt x="1" y="49"/>
                    <a:pt x="3" y="49"/>
                  </a:cubicBezTo>
                  <a:cubicBezTo>
                    <a:pt x="5" y="49"/>
                    <a:pt x="7" y="47"/>
                    <a:pt x="7" y="4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241"/>
            <p:cNvSpPr>
              <a:spLocks noEditPoints="1"/>
            </p:cNvSpPr>
            <p:nvPr/>
          </p:nvSpPr>
          <p:spPr bwMode="auto">
            <a:xfrm>
              <a:off x="9458329" y="4280085"/>
              <a:ext cx="434975" cy="436563"/>
            </a:xfrm>
            <a:custGeom>
              <a:avLst/>
              <a:gdLst>
                <a:gd name="T0" fmla="*/ 32 w 116"/>
                <a:gd name="T1" fmla="*/ 19 h 116"/>
                <a:gd name="T2" fmla="*/ 49 w 116"/>
                <a:gd name="T3" fmla="*/ 12 h 116"/>
                <a:gd name="T4" fmla="*/ 49 w 116"/>
                <a:gd name="T5" fmla="*/ 12 h 116"/>
                <a:gd name="T6" fmla="*/ 52 w 116"/>
                <a:gd name="T7" fmla="*/ 0 h 116"/>
                <a:gd name="T8" fmla="*/ 64 w 116"/>
                <a:gd name="T9" fmla="*/ 0 h 116"/>
                <a:gd name="T10" fmla="*/ 67 w 116"/>
                <a:gd name="T11" fmla="*/ 12 h 116"/>
                <a:gd name="T12" fmla="*/ 67 w 116"/>
                <a:gd name="T13" fmla="*/ 12 h 116"/>
                <a:gd name="T14" fmla="*/ 84 w 116"/>
                <a:gd name="T15" fmla="*/ 19 h 116"/>
                <a:gd name="T16" fmla="*/ 94 w 116"/>
                <a:gd name="T17" fmla="*/ 13 h 116"/>
                <a:gd name="T18" fmla="*/ 103 w 116"/>
                <a:gd name="T19" fmla="*/ 22 h 116"/>
                <a:gd name="T20" fmla="*/ 97 w 116"/>
                <a:gd name="T21" fmla="*/ 32 h 116"/>
                <a:gd name="T22" fmla="*/ 104 w 116"/>
                <a:gd name="T23" fmla="*/ 49 h 116"/>
                <a:gd name="T24" fmla="*/ 116 w 116"/>
                <a:gd name="T25" fmla="*/ 52 h 116"/>
                <a:gd name="T26" fmla="*/ 116 w 116"/>
                <a:gd name="T27" fmla="*/ 64 h 116"/>
                <a:gd name="T28" fmla="*/ 104 w 116"/>
                <a:gd name="T29" fmla="*/ 67 h 116"/>
                <a:gd name="T30" fmla="*/ 97 w 116"/>
                <a:gd name="T31" fmla="*/ 84 h 116"/>
                <a:gd name="T32" fmla="*/ 103 w 116"/>
                <a:gd name="T33" fmla="*/ 95 h 116"/>
                <a:gd name="T34" fmla="*/ 94 w 116"/>
                <a:gd name="T35" fmla="*/ 104 h 116"/>
                <a:gd name="T36" fmla="*/ 84 w 116"/>
                <a:gd name="T37" fmla="*/ 97 h 116"/>
                <a:gd name="T38" fmla="*/ 67 w 116"/>
                <a:gd name="T39" fmla="*/ 104 h 116"/>
                <a:gd name="T40" fmla="*/ 64 w 116"/>
                <a:gd name="T41" fmla="*/ 116 h 116"/>
                <a:gd name="T42" fmla="*/ 52 w 116"/>
                <a:gd name="T43" fmla="*/ 116 h 116"/>
                <a:gd name="T44" fmla="*/ 49 w 116"/>
                <a:gd name="T45" fmla="*/ 104 h 116"/>
                <a:gd name="T46" fmla="*/ 32 w 116"/>
                <a:gd name="T47" fmla="*/ 97 h 116"/>
                <a:gd name="T48" fmla="*/ 21 w 116"/>
                <a:gd name="T49" fmla="*/ 104 h 116"/>
                <a:gd name="T50" fmla="*/ 12 w 116"/>
                <a:gd name="T51" fmla="*/ 95 h 116"/>
                <a:gd name="T52" fmla="*/ 19 w 116"/>
                <a:gd name="T53" fmla="*/ 84 h 116"/>
                <a:gd name="T54" fmla="*/ 12 w 116"/>
                <a:gd name="T55" fmla="*/ 67 h 116"/>
                <a:gd name="T56" fmla="*/ 0 w 116"/>
                <a:gd name="T57" fmla="*/ 64 h 116"/>
                <a:gd name="T58" fmla="*/ 0 w 116"/>
                <a:gd name="T59" fmla="*/ 52 h 116"/>
                <a:gd name="T60" fmla="*/ 12 w 116"/>
                <a:gd name="T61" fmla="*/ 49 h 116"/>
                <a:gd name="T62" fmla="*/ 19 w 116"/>
                <a:gd name="T63" fmla="*/ 32 h 116"/>
                <a:gd name="T64" fmla="*/ 12 w 116"/>
                <a:gd name="T65" fmla="*/ 22 h 116"/>
                <a:gd name="T66" fmla="*/ 21 w 116"/>
                <a:gd name="T67" fmla="*/ 13 h 116"/>
                <a:gd name="T68" fmla="*/ 32 w 116"/>
                <a:gd name="T69" fmla="*/ 19 h 116"/>
                <a:gd name="T70" fmla="*/ 75 w 116"/>
                <a:gd name="T71" fmla="*/ 58 h 116"/>
                <a:gd name="T72" fmla="*/ 58 w 116"/>
                <a:gd name="T73" fmla="*/ 41 h 116"/>
                <a:gd name="T74" fmla="*/ 40 w 116"/>
                <a:gd name="T75" fmla="*/ 58 h 116"/>
                <a:gd name="T76" fmla="*/ 58 w 116"/>
                <a:gd name="T77" fmla="*/ 75 h 116"/>
                <a:gd name="T78" fmla="*/ 75 w 116"/>
                <a:gd name="T7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116">
                  <a:moveTo>
                    <a:pt x="32" y="19"/>
                  </a:moveTo>
                  <a:cubicBezTo>
                    <a:pt x="37" y="16"/>
                    <a:pt x="43" y="13"/>
                    <a:pt x="49" y="12"/>
                  </a:cubicBezTo>
                  <a:cubicBezTo>
                    <a:pt x="49" y="12"/>
                    <a:pt x="49" y="12"/>
                    <a:pt x="49" y="12"/>
                  </a:cubicBezTo>
                  <a:cubicBezTo>
                    <a:pt x="52" y="0"/>
                    <a:pt x="52" y="0"/>
                    <a:pt x="52" y="0"/>
                  </a:cubicBezTo>
                  <a:cubicBezTo>
                    <a:pt x="64" y="0"/>
                    <a:pt x="64" y="0"/>
                    <a:pt x="64" y="0"/>
                  </a:cubicBezTo>
                  <a:cubicBezTo>
                    <a:pt x="67" y="12"/>
                    <a:pt x="67" y="12"/>
                    <a:pt x="67" y="12"/>
                  </a:cubicBezTo>
                  <a:cubicBezTo>
                    <a:pt x="67" y="12"/>
                    <a:pt x="67" y="12"/>
                    <a:pt x="67" y="12"/>
                  </a:cubicBezTo>
                  <a:cubicBezTo>
                    <a:pt x="73" y="13"/>
                    <a:pt x="79" y="16"/>
                    <a:pt x="84" y="19"/>
                  </a:cubicBezTo>
                  <a:cubicBezTo>
                    <a:pt x="94" y="13"/>
                    <a:pt x="94" y="13"/>
                    <a:pt x="94" y="13"/>
                  </a:cubicBezTo>
                  <a:cubicBezTo>
                    <a:pt x="103" y="22"/>
                    <a:pt x="103" y="22"/>
                    <a:pt x="103" y="22"/>
                  </a:cubicBezTo>
                  <a:cubicBezTo>
                    <a:pt x="97" y="32"/>
                    <a:pt x="97" y="32"/>
                    <a:pt x="97" y="32"/>
                  </a:cubicBezTo>
                  <a:cubicBezTo>
                    <a:pt x="100" y="37"/>
                    <a:pt x="103" y="43"/>
                    <a:pt x="104" y="49"/>
                  </a:cubicBezTo>
                  <a:cubicBezTo>
                    <a:pt x="116" y="52"/>
                    <a:pt x="116" y="52"/>
                    <a:pt x="116" y="52"/>
                  </a:cubicBezTo>
                  <a:cubicBezTo>
                    <a:pt x="116" y="64"/>
                    <a:pt x="116" y="64"/>
                    <a:pt x="116" y="64"/>
                  </a:cubicBezTo>
                  <a:cubicBezTo>
                    <a:pt x="104" y="67"/>
                    <a:pt x="104" y="67"/>
                    <a:pt x="104" y="67"/>
                  </a:cubicBezTo>
                  <a:cubicBezTo>
                    <a:pt x="103" y="73"/>
                    <a:pt x="100" y="79"/>
                    <a:pt x="97" y="84"/>
                  </a:cubicBezTo>
                  <a:cubicBezTo>
                    <a:pt x="103" y="95"/>
                    <a:pt x="103" y="95"/>
                    <a:pt x="103" y="95"/>
                  </a:cubicBezTo>
                  <a:cubicBezTo>
                    <a:pt x="94" y="104"/>
                    <a:pt x="94" y="104"/>
                    <a:pt x="94" y="104"/>
                  </a:cubicBezTo>
                  <a:cubicBezTo>
                    <a:pt x="84" y="97"/>
                    <a:pt x="84" y="97"/>
                    <a:pt x="84" y="97"/>
                  </a:cubicBezTo>
                  <a:cubicBezTo>
                    <a:pt x="79" y="100"/>
                    <a:pt x="73" y="103"/>
                    <a:pt x="67" y="104"/>
                  </a:cubicBezTo>
                  <a:cubicBezTo>
                    <a:pt x="64" y="116"/>
                    <a:pt x="64" y="116"/>
                    <a:pt x="64" y="116"/>
                  </a:cubicBezTo>
                  <a:cubicBezTo>
                    <a:pt x="52" y="116"/>
                    <a:pt x="52" y="116"/>
                    <a:pt x="52" y="116"/>
                  </a:cubicBezTo>
                  <a:cubicBezTo>
                    <a:pt x="49" y="104"/>
                    <a:pt x="49" y="104"/>
                    <a:pt x="49" y="104"/>
                  </a:cubicBezTo>
                  <a:cubicBezTo>
                    <a:pt x="43" y="103"/>
                    <a:pt x="37" y="100"/>
                    <a:pt x="32" y="97"/>
                  </a:cubicBezTo>
                  <a:cubicBezTo>
                    <a:pt x="21" y="104"/>
                    <a:pt x="21" y="104"/>
                    <a:pt x="21" y="104"/>
                  </a:cubicBezTo>
                  <a:cubicBezTo>
                    <a:pt x="12" y="95"/>
                    <a:pt x="12" y="95"/>
                    <a:pt x="12" y="95"/>
                  </a:cubicBezTo>
                  <a:cubicBezTo>
                    <a:pt x="19" y="84"/>
                    <a:pt x="19" y="84"/>
                    <a:pt x="19" y="84"/>
                  </a:cubicBezTo>
                  <a:cubicBezTo>
                    <a:pt x="16" y="79"/>
                    <a:pt x="13" y="73"/>
                    <a:pt x="12" y="67"/>
                  </a:cubicBezTo>
                  <a:cubicBezTo>
                    <a:pt x="0" y="64"/>
                    <a:pt x="0" y="64"/>
                    <a:pt x="0" y="64"/>
                  </a:cubicBezTo>
                  <a:cubicBezTo>
                    <a:pt x="0" y="52"/>
                    <a:pt x="0" y="52"/>
                    <a:pt x="0" y="52"/>
                  </a:cubicBezTo>
                  <a:cubicBezTo>
                    <a:pt x="12" y="49"/>
                    <a:pt x="12" y="49"/>
                    <a:pt x="12" y="49"/>
                  </a:cubicBezTo>
                  <a:cubicBezTo>
                    <a:pt x="13" y="43"/>
                    <a:pt x="16" y="37"/>
                    <a:pt x="19" y="32"/>
                  </a:cubicBezTo>
                  <a:cubicBezTo>
                    <a:pt x="12" y="22"/>
                    <a:pt x="12" y="22"/>
                    <a:pt x="12" y="22"/>
                  </a:cubicBezTo>
                  <a:cubicBezTo>
                    <a:pt x="21" y="13"/>
                    <a:pt x="21" y="13"/>
                    <a:pt x="21" y="13"/>
                  </a:cubicBezTo>
                  <a:lnTo>
                    <a:pt x="32" y="19"/>
                  </a:lnTo>
                  <a:close/>
                  <a:moveTo>
                    <a:pt x="75" y="58"/>
                  </a:moveTo>
                  <a:cubicBezTo>
                    <a:pt x="75" y="48"/>
                    <a:pt x="67" y="41"/>
                    <a:pt x="58" y="41"/>
                  </a:cubicBezTo>
                  <a:cubicBezTo>
                    <a:pt x="48" y="41"/>
                    <a:pt x="40" y="48"/>
                    <a:pt x="40" y="58"/>
                  </a:cubicBezTo>
                  <a:cubicBezTo>
                    <a:pt x="40" y="68"/>
                    <a:pt x="48" y="75"/>
                    <a:pt x="58" y="75"/>
                  </a:cubicBezTo>
                  <a:cubicBezTo>
                    <a:pt x="67" y="75"/>
                    <a:pt x="75" y="68"/>
                    <a:pt x="75" y="5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242"/>
            <p:cNvSpPr>
              <a:spLocks/>
            </p:cNvSpPr>
            <p:nvPr/>
          </p:nvSpPr>
          <p:spPr bwMode="auto">
            <a:xfrm>
              <a:off x="9563104" y="4335648"/>
              <a:ext cx="30163" cy="30163"/>
            </a:xfrm>
            <a:custGeom>
              <a:avLst/>
              <a:gdLst>
                <a:gd name="T0" fmla="*/ 1 w 8"/>
                <a:gd name="T1" fmla="*/ 2 h 8"/>
                <a:gd name="T2" fmla="*/ 1 w 8"/>
                <a:gd name="T3" fmla="*/ 2 h 8"/>
                <a:gd name="T4" fmla="*/ 1 w 8"/>
                <a:gd name="T5" fmla="*/ 7 h 8"/>
                <a:gd name="T6" fmla="*/ 6 w 8"/>
                <a:gd name="T7" fmla="*/ 7 h 8"/>
                <a:gd name="T8" fmla="*/ 6 w 8"/>
                <a:gd name="T9" fmla="*/ 7 h 8"/>
                <a:gd name="T10" fmla="*/ 6 w 8"/>
                <a:gd name="T11" fmla="*/ 2 h 8"/>
                <a:gd name="T12" fmla="*/ 1 w 8"/>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1" y="2"/>
                  </a:moveTo>
                  <a:cubicBezTo>
                    <a:pt x="1" y="2"/>
                    <a:pt x="1" y="2"/>
                    <a:pt x="1" y="2"/>
                  </a:cubicBezTo>
                  <a:cubicBezTo>
                    <a:pt x="0" y="3"/>
                    <a:pt x="0" y="5"/>
                    <a:pt x="1" y="7"/>
                  </a:cubicBezTo>
                  <a:cubicBezTo>
                    <a:pt x="3" y="8"/>
                    <a:pt x="5" y="8"/>
                    <a:pt x="6" y="7"/>
                  </a:cubicBezTo>
                  <a:cubicBezTo>
                    <a:pt x="6" y="7"/>
                    <a:pt x="6" y="7"/>
                    <a:pt x="6" y="7"/>
                  </a:cubicBezTo>
                  <a:cubicBezTo>
                    <a:pt x="8" y="5"/>
                    <a:pt x="8" y="3"/>
                    <a:pt x="6" y="2"/>
                  </a:cubicBezTo>
                  <a:cubicBezTo>
                    <a:pt x="5" y="0"/>
                    <a:pt x="3" y="0"/>
                    <a:pt x="1" y="2"/>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243"/>
            <p:cNvSpPr>
              <a:spLocks/>
            </p:cNvSpPr>
            <p:nvPr/>
          </p:nvSpPr>
          <p:spPr bwMode="auto">
            <a:xfrm>
              <a:off x="9444041" y="4268973"/>
              <a:ext cx="461963" cy="461963"/>
            </a:xfrm>
            <a:custGeom>
              <a:avLst/>
              <a:gdLst>
                <a:gd name="T0" fmla="*/ 27 w 123"/>
                <a:gd name="T1" fmla="*/ 13 h 123"/>
                <a:gd name="T2" fmla="*/ 13 w 123"/>
                <a:gd name="T3" fmla="*/ 26 h 123"/>
                <a:gd name="T4" fmla="*/ 20 w 123"/>
                <a:gd name="T5" fmla="*/ 33 h 123"/>
                <a:gd name="T6" fmla="*/ 15 w 123"/>
                <a:gd name="T7" fmla="*/ 48 h 123"/>
                <a:gd name="T8" fmla="*/ 0 w 123"/>
                <a:gd name="T9" fmla="*/ 67 h 123"/>
                <a:gd name="T10" fmla="*/ 16 w 123"/>
                <a:gd name="T11" fmla="*/ 70 h 123"/>
                <a:gd name="T12" fmla="*/ 23 w 123"/>
                <a:gd name="T13" fmla="*/ 87 h 123"/>
                <a:gd name="T14" fmla="*/ 14 w 123"/>
                <a:gd name="T15" fmla="*/ 100 h 123"/>
                <a:gd name="T16" fmla="*/ 38 w 123"/>
                <a:gd name="T17" fmla="*/ 103 h 123"/>
                <a:gd name="T18" fmla="*/ 52 w 123"/>
                <a:gd name="T19" fmla="*/ 111 h 123"/>
                <a:gd name="T20" fmla="*/ 52 w 123"/>
                <a:gd name="T21" fmla="*/ 120 h 123"/>
                <a:gd name="T22" fmla="*/ 72 w 123"/>
                <a:gd name="T23" fmla="*/ 120 h 123"/>
                <a:gd name="T24" fmla="*/ 72 w 123"/>
                <a:gd name="T25" fmla="*/ 111 h 123"/>
                <a:gd name="T26" fmla="*/ 86 w 123"/>
                <a:gd name="T27" fmla="*/ 103 h 123"/>
                <a:gd name="T28" fmla="*/ 110 w 123"/>
                <a:gd name="T29" fmla="*/ 100 h 123"/>
                <a:gd name="T30" fmla="*/ 101 w 123"/>
                <a:gd name="T31" fmla="*/ 87 h 123"/>
                <a:gd name="T32" fmla="*/ 108 w 123"/>
                <a:gd name="T33" fmla="*/ 70 h 123"/>
                <a:gd name="T34" fmla="*/ 123 w 123"/>
                <a:gd name="T35" fmla="*/ 67 h 123"/>
                <a:gd name="T36" fmla="*/ 109 w 123"/>
                <a:gd name="T37" fmla="*/ 48 h 123"/>
                <a:gd name="T38" fmla="*/ 104 w 123"/>
                <a:gd name="T39" fmla="*/ 33 h 123"/>
                <a:gd name="T40" fmla="*/ 110 w 123"/>
                <a:gd name="T41" fmla="*/ 26 h 123"/>
                <a:gd name="T42" fmla="*/ 96 w 123"/>
                <a:gd name="T43" fmla="*/ 13 h 123"/>
                <a:gd name="T44" fmla="*/ 90 w 123"/>
                <a:gd name="T45" fmla="*/ 19 h 123"/>
                <a:gd name="T46" fmla="*/ 71 w 123"/>
                <a:gd name="T47" fmla="*/ 19 h 123"/>
                <a:gd name="T48" fmla="*/ 75 w 123"/>
                <a:gd name="T49" fmla="*/ 14 h 123"/>
                <a:gd name="T50" fmla="*/ 56 w 123"/>
                <a:gd name="T51" fmla="*/ 0 h 123"/>
                <a:gd name="T52" fmla="*/ 50 w 123"/>
                <a:gd name="T53" fmla="*/ 17 h 123"/>
                <a:gd name="T54" fmla="*/ 53 w 123"/>
                <a:gd name="T55" fmla="*/ 15 h 123"/>
                <a:gd name="T56" fmla="*/ 36 w 123"/>
                <a:gd name="T57" fmla="*/ 22 h 123"/>
                <a:gd name="T58" fmla="*/ 38 w 123"/>
                <a:gd name="T59" fmla="*/ 25 h 123"/>
                <a:gd name="T60" fmla="*/ 53 w 123"/>
                <a:gd name="T61" fmla="*/ 12 h 123"/>
                <a:gd name="T62" fmla="*/ 56 w 123"/>
                <a:gd name="T63" fmla="*/ 16 h 123"/>
                <a:gd name="T64" fmla="*/ 67 w 123"/>
                <a:gd name="T65" fmla="*/ 16 h 123"/>
                <a:gd name="T66" fmla="*/ 71 w 123"/>
                <a:gd name="T67" fmla="*/ 12 h 123"/>
                <a:gd name="T68" fmla="*/ 86 w 123"/>
                <a:gd name="T69" fmla="*/ 25 h 123"/>
                <a:gd name="T70" fmla="*/ 103 w 123"/>
                <a:gd name="T71" fmla="*/ 25 h 123"/>
                <a:gd name="T72" fmla="*/ 104 w 123"/>
                <a:gd name="T73" fmla="*/ 53 h 123"/>
                <a:gd name="T74" fmla="*/ 116 w 123"/>
                <a:gd name="T75" fmla="*/ 65 h 123"/>
                <a:gd name="T76" fmla="*/ 98 w 123"/>
                <a:gd name="T77" fmla="*/ 85 h 123"/>
                <a:gd name="T78" fmla="*/ 98 w 123"/>
                <a:gd name="T79" fmla="*/ 102 h 123"/>
                <a:gd name="T80" fmla="*/ 70 w 123"/>
                <a:gd name="T81" fmla="*/ 103 h 123"/>
                <a:gd name="T82" fmla="*/ 58 w 123"/>
                <a:gd name="T83" fmla="*/ 115 h 123"/>
                <a:gd name="T84" fmla="*/ 38 w 123"/>
                <a:gd name="T85" fmla="*/ 97 h 123"/>
                <a:gd name="T86" fmla="*/ 21 w 123"/>
                <a:gd name="T87" fmla="*/ 97 h 123"/>
                <a:gd name="T88" fmla="*/ 19 w 123"/>
                <a:gd name="T89" fmla="*/ 69 h 123"/>
                <a:gd name="T90" fmla="*/ 8 w 123"/>
                <a:gd name="T91" fmla="*/ 58 h 123"/>
                <a:gd name="T92" fmla="*/ 26 w 123"/>
                <a:gd name="T93" fmla="*/ 37 h 123"/>
                <a:gd name="T94" fmla="*/ 26 w 123"/>
                <a:gd name="T95" fmla="*/ 20 h 123"/>
                <a:gd name="T96" fmla="*/ 36 w 123"/>
                <a:gd name="T97"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123">
                  <a:moveTo>
                    <a:pt x="36" y="22"/>
                  </a:moveTo>
                  <a:cubicBezTo>
                    <a:pt x="38" y="19"/>
                    <a:pt x="38" y="19"/>
                    <a:pt x="38" y="19"/>
                  </a:cubicBezTo>
                  <a:cubicBezTo>
                    <a:pt x="27" y="13"/>
                    <a:pt x="27" y="13"/>
                    <a:pt x="27" y="13"/>
                  </a:cubicBezTo>
                  <a:cubicBezTo>
                    <a:pt x="26" y="12"/>
                    <a:pt x="24" y="12"/>
                    <a:pt x="23" y="13"/>
                  </a:cubicBezTo>
                  <a:cubicBezTo>
                    <a:pt x="14" y="22"/>
                    <a:pt x="14" y="22"/>
                    <a:pt x="14" y="22"/>
                  </a:cubicBezTo>
                  <a:cubicBezTo>
                    <a:pt x="13" y="23"/>
                    <a:pt x="12" y="25"/>
                    <a:pt x="13" y="26"/>
                  </a:cubicBezTo>
                  <a:cubicBezTo>
                    <a:pt x="20" y="37"/>
                    <a:pt x="20" y="37"/>
                    <a:pt x="20" y="37"/>
                  </a:cubicBezTo>
                  <a:cubicBezTo>
                    <a:pt x="23" y="35"/>
                    <a:pt x="23" y="35"/>
                    <a:pt x="23" y="35"/>
                  </a:cubicBezTo>
                  <a:cubicBezTo>
                    <a:pt x="20" y="33"/>
                    <a:pt x="20" y="33"/>
                    <a:pt x="20" y="33"/>
                  </a:cubicBezTo>
                  <a:cubicBezTo>
                    <a:pt x="16" y="38"/>
                    <a:pt x="14" y="45"/>
                    <a:pt x="12" y="51"/>
                  </a:cubicBezTo>
                  <a:cubicBezTo>
                    <a:pt x="16" y="52"/>
                    <a:pt x="16" y="52"/>
                    <a:pt x="16" y="52"/>
                  </a:cubicBezTo>
                  <a:cubicBezTo>
                    <a:pt x="15" y="48"/>
                    <a:pt x="15" y="48"/>
                    <a:pt x="15" y="48"/>
                  </a:cubicBezTo>
                  <a:cubicBezTo>
                    <a:pt x="3" y="51"/>
                    <a:pt x="3" y="51"/>
                    <a:pt x="3" y="51"/>
                  </a:cubicBezTo>
                  <a:cubicBezTo>
                    <a:pt x="1" y="52"/>
                    <a:pt x="0" y="53"/>
                    <a:pt x="0" y="55"/>
                  </a:cubicBezTo>
                  <a:cubicBezTo>
                    <a:pt x="0" y="67"/>
                    <a:pt x="0" y="67"/>
                    <a:pt x="0" y="67"/>
                  </a:cubicBezTo>
                  <a:cubicBezTo>
                    <a:pt x="0" y="69"/>
                    <a:pt x="1" y="71"/>
                    <a:pt x="3" y="71"/>
                  </a:cubicBezTo>
                  <a:cubicBezTo>
                    <a:pt x="15" y="74"/>
                    <a:pt x="15" y="74"/>
                    <a:pt x="15" y="74"/>
                  </a:cubicBezTo>
                  <a:cubicBezTo>
                    <a:pt x="16" y="70"/>
                    <a:pt x="16" y="70"/>
                    <a:pt x="16" y="70"/>
                  </a:cubicBezTo>
                  <a:cubicBezTo>
                    <a:pt x="12" y="71"/>
                    <a:pt x="12" y="71"/>
                    <a:pt x="12" y="71"/>
                  </a:cubicBezTo>
                  <a:cubicBezTo>
                    <a:pt x="14" y="77"/>
                    <a:pt x="16" y="84"/>
                    <a:pt x="20" y="89"/>
                  </a:cubicBezTo>
                  <a:cubicBezTo>
                    <a:pt x="23" y="87"/>
                    <a:pt x="23" y="87"/>
                    <a:pt x="23" y="87"/>
                  </a:cubicBezTo>
                  <a:cubicBezTo>
                    <a:pt x="20" y="85"/>
                    <a:pt x="20" y="85"/>
                    <a:pt x="20" y="85"/>
                  </a:cubicBezTo>
                  <a:cubicBezTo>
                    <a:pt x="13" y="96"/>
                    <a:pt x="13" y="96"/>
                    <a:pt x="13" y="96"/>
                  </a:cubicBezTo>
                  <a:cubicBezTo>
                    <a:pt x="12" y="97"/>
                    <a:pt x="13" y="99"/>
                    <a:pt x="14" y="100"/>
                  </a:cubicBezTo>
                  <a:cubicBezTo>
                    <a:pt x="23" y="109"/>
                    <a:pt x="23" y="109"/>
                    <a:pt x="23" y="109"/>
                  </a:cubicBezTo>
                  <a:cubicBezTo>
                    <a:pt x="24" y="110"/>
                    <a:pt x="26" y="110"/>
                    <a:pt x="27" y="110"/>
                  </a:cubicBezTo>
                  <a:cubicBezTo>
                    <a:pt x="38" y="103"/>
                    <a:pt x="38" y="103"/>
                    <a:pt x="38" y="103"/>
                  </a:cubicBezTo>
                  <a:cubicBezTo>
                    <a:pt x="36" y="100"/>
                    <a:pt x="36" y="100"/>
                    <a:pt x="36" y="100"/>
                  </a:cubicBezTo>
                  <a:cubicBezTo>
                    <a:pt x="34" y="103"/>
                    <a:pt x="34" y="103"/>
                    <a:pt x="34" y="103"/>
                  </a:cubicBezTo>
                  <a:cubicBezTo>
                    <a:pt x="39" y="107"/>
                    <a:pt x="45" y="109"/>
                    <a:pt x="52" y="111"/>
                  </a:cubicBezTo>
                  <a:cubicBezTo>
                    <a:pt x="53" y="107"/>
                    <a:pt x="53" y="107"/>
                    <a:pt x="53" y="107"/>
                  </a:cubicBezTo>
                  <a:cubicBezTo>
                    <a:pt x="49" y="108"/>
                    <a:pt x="49" y="108"/>
                    <a:pt x="49" y="108"/>
                  </a:cubicBezTo>
                  <a:cubicBezTo>
                    <a:pt x="52" y="120"/>
                    <a:pt x="52" y="120"/>
                    <a:pt x="52" y="120"/>
                  </a:cubicBezTo>
                  <a:cubicBezTo>
                    <a:pt x="52" y="121"/>
                    <a:pt x="54" y="123"/>
                    <a:pt x="56" y="123"/>
                  </a:cubicBezTo>
                  <a:cubicBezTo>
                    <a:pt x="68" y="123"/>
                    <a:pt x="68" y="123"/>
                    <a:pt x="68" y="123"/>
                  </a:cubicBezTo>
                  <a:cubicBezTo>
                    <a:pt x="70" y="123"/>
                    <a:pt x="71" y="121"/>
                    <a:pt x="72" y="120"/>
                  </a:cubicBezTo>
                  <a:cubicBezTo>
                    <a:pt x="74" y="108"/>
                    <a:pt x="74" y="108"/>
                    <a:pt x="74" y="108"/>
                  </a:cubicBezTo>
                  <a:cubicBezTo>
                    <a:pt x="71" y="107"/>
                    <a:pt x="71" y="107"/>
                    <a:pt x="71" y="107"/>
                  </a:cubicBezTo>
                  <a:cubicBezTo>
                    <a:pt x="72" y="111"/>
                    <a:pt x="72" y="111"/>
                    <a:pt x="72" y="111"/>
                  </a:cubicBezTo>
                  <a:cubicBezTo>
                    <a:pt x="78" y="109"/>
                    <a:pt x="84" y="107"/>
                    <a:pt x="90" y="103"/>
                  </a:cubicBezTo>
                  <a:cubicBezTo>
                    <a:pt x="88" y="100"/>
                    <a:pt x="88" y="100"/>
                    <a:pt x="88" y="100"/>
                  </a:cubicBezTo>
                  <a:cubicBezTo>
                    <a:pt x="86" y="103"/>
                    <a:pt x="86" y="103"/>
                    <a:pt x="86" y="103"/>
                  </a:cubicBezTo>
                  <a:cubicBezTo>
                    <a:pt x="96" y="110"/>
                    <a:pt x="96" y="110"/>
                    <a:pt x="96" y="110"/>
                  </a:cubicBezTo>
                  <a:cubicBezTo>
                    <a:pt x="98" y="110"/>
                    <a:pt x="100" y="110"/>
                    <a:pt x="101" y="109"/>
                  </a:cubicBezTo>
                  <a:cubicBezTo>
                    <a:pt x="110" y="100"/>
                    <a:pt x="110" y="100"/>
                    <a:pt x="110" y="100"/>
                  </a:cubicBezTo>
                  <a:cubicBezTo>
                    <a:pt x="111" y="99"/>
                    <a:pt x="111" y="97"/>
                    <a:pt x="110" y="96"/>
                  </a:cubicBezTo>
                  <a:cubicBezTo>
                    <a:pt x="104" y="85"/>
                    <a:pt x="104" y="85"/>
                    <a:pt x="104" y="85"/>
                  </a:cubicBezTo>
                  <a:cubicBezTo>
                    <a:pt x="101" y="87"/>
                    <a:pt x="101" y="87"/>
                    <a:pt x="101" y="87"/>
                  </a:cubicBezTo>
                  <a:cubicBezTo>
                    <a:pt x="104" y="89"/>
                    <a:pt x="104" y="89"/>
                    <a:pt x="104" y="89"/>
                  </a:cubicBezTo>
                  <a:cubicBezTo>
                    <a:pt x="107" y="84"/>
                    <a:pt x="110" y="78"/>
                    <a:pt x="111" y="71"/>
                  </a:cubicBezTo>
                  <a:cubicBezTo>
                    <a:pt x="108" y="70"/>
                    <a:pt x="108" y="70"/>
                    <a:pt x="108" y="70"/>
                  </a:cubicBezTo>
                  <a:cubicBezTo>
                    <a:pt x="109" y="74"/>
                    <a:pt x="109" y="74"/>
                    <a:pt x="109" y="74"/>
                  </a:cubicBezTo>
                  <a:cubicBezTo>
                    <a:pt x="121" y="71"/>
                    <a:pt x="121" y="71"/>
                    <a:pt x="121" y="71"/>
                  </a:cubicBezTo>
                  <a:cubicBezTo>
                    <a:pt x="122" y="71"/>
                    <a:pt x="123" y="69"/>
                    <a:pt x="123" y="67"/>
                  </a:cubicBezTo>
                  <a:cubicBezTo>
                    <a:pt x="123" y="55"/>
                    <a:pt x="123" y="55"/>
                    <a:pt x="123" y="55"/>
                  </a:cubicBezTo>
                  <a:cubicBezTo>
                    <a:pt x="123" y="53"/>
                    <a:pt x="122" y="52"/>
                    <a:pt x="121" y="51"/>
                  </a:cubicBezTo>
                  <a:cubicBezTo>
                    <a:pt x="109" y="48"/>
                    <a:pt x="109" y="48"/>
                    <a:pt x="109" y="48"/>
                  </a:cubicBezTo>
                  <a:cubicBezTo>
                    <a:pt x="108" y="52"/>
                    <a:pt x="108" y="52"/>
                    <a:pt x="108" y="52"/>
                  </a:cubicBezTo>
                  <a:cubicBezTo>
                    <a:pt x="111" y="51"/>
                    <a:pt x="111" y="51"/>
                    <a:pt x="111" y="51"/>
                  </a:cubicBezTo>
                  <a:cubicBezTo>
                    <a:pt x="110" y="45"/>
                    <a:pt x="107" y="38"/>
                    <a:pt x="104" y="33"/>
                  </a:cubicBezTo>
                  <a:cubicBezTo>
                    <a:pt x="101" y="35"/>
                    <a:pt x="101" y="35"/>
                    <a:pt x="101" y="35"/>
                  </a:cubicBezTo>
                  <a:cubicBezTo>
                    <a:pt x="104" y="37"/>
                    <a:pt x="104" y="37"/>
                    <a:pt x="104" y="37"/>
                  </a:cubicBezTo>
                  <a:cubicBezTo>
                    <a:pt x="110" y="26"/>
                    <a:pt x="110" y="26"/>
                    <a:pt x="110" y="26"/>
                  </a:cubicBezTo>
                  <a:cubicBezTo>
                    <a:pt x="111" y="25"/>
                    <a:pt x="111" y="23"/>
                    <a:pt x="110" y="22"/>
                  </a:cubicBezTo>
                  <a:cubicBezTo>
                    <a:pt x="101" y="13"/>
                    <a:pt x="101" y="13"/>
                    <a:pt x="101" y="13"/>
                  </a:cubicBezTo>
                  <a:cubicBezTo>
                    <a:pt x="100" y="12"/>
                    <a:pt x="98" y="12"/>
                    <a:pt x="96" y="13"/>
                  </a:cubicBezTo>
                  <a:cubicBezTo>
                    <a:pt x="86" y="19"/>
                    <a:pt x="86" y="19"/>
                    <a:pt x="86" y="19"/>
                  </a:cubicBezTo>
                  <a:cubicBezTo>
                    <a:pt x="88" y="22"/>
                    <a:pt x="88" y="22"/>
                    <a:pt x="88" y="22"/>
                  </a:cubicBezTo>
                  <a:cubicBezTo>
                    <a:pt x="90" y="19"/>
                    <a:pt x="90" y="19"/>
                    <a:pt x="90" y="19"/>
                  </a:cubicBezTo>
                  <a:cubicBezTo>
                    <a:pt x="84" y="16"/>
                    <a:pt x="78" y="13"/>
                    <a:pt x="72" y="12"/>
                  </a:cubicBezTo>
                  <a:cubicBezTo>
                    <a:pt x="71" y="15"/>
                    <a:pt x="71" y="15"/>
                    <a:pt x="71" y="15"/>
                  </a:cubicBezTo>
                  <a:cubicBezTo>
                    <a:pt x="71" y="19"/>
                    <a:pt x="71" y="19"/>
                    <a:pt x="71" y="19"/>
                  </a:cubicBezTo>
                  <a:cubicBezTo>
                    <a:pt x="71" y="19"/>
                    <a:pt x="71" y="19"/>
                    <a:pt x="71" y="19"/>
                  </a:cubicBezTo>
                  <a:cubicBezTo>
                    <a:pt x="72" y="19"/>
                    <a:pt x="73" y="18"/>
                    <a:pt x="74" y="17"/>
                  </a:cubicBezTo>
                  <a:cubicBezTo>
                    <a:pt x="75" y="17"/>
                    <a:pt x="75" y="15"/>
                    <a:pt x="75" y="14"/>
                  </a:cubicBezTo>
                  <a:cubicBezTo>
                    <a:pt x="72" y="2"/>
                    <a:pt x="72" y="2"/>
                    <a:pt x="72" y="2"/>
                  </a:cubicBezTo>
                  <a:cubicBezTo>
                    <a:pt x="71" y="1"/>
                    <a:pt x="70" y="0"/>
                    <a:pt x="68" y="0"/>
                  </a:cubicBezTo>
                  <a:cubicBezTo>
                    <a:pt x="56" y="0"/>
                    <a:pt x="56" y="0"/>
                    <a:pt x="56" y="0"/>
                  </a:cubicBezTo>
                  <a:cubicBezTo>
                    <a:pt x="54" y="0"/>
                    <a:pt x="52" y="1"/>
                    <a:pt x="52" y="2"/>
                  </a:cubicBezTo>
                  <a:cubicBezTo>
                    <a:pt x="49" y="14"/>
                    <a:pt x="49" y="14"/>
                    <a:pt x="49" y="14"/>
                  </a:cubicBezTo>
                  <a:cubicBezTo>
                    <a:pt x="49" y="15"/>
                    <a:pt x="49" y="17"/>
                    <a:pt x="50" y="17"/>
                  </a:cubicBezTo>
                  <a:cubicBezTo>
                    <a:pt x="51" y="18"/>
                    <a:pt x="52" y="19"/>
                    <a:pt x="53" y="19"/>
                  </a:cubicBezTo>
                  <a:cubicBezTo>
                    <a:pt x="53" y="19"/>
                    <a:pt x="53" y="19"/>
                    <a:pt x="53" y="19"/>
                  </a:cubicBezTo>
                  <a:cubicBezTo>
                    <a:pt x="53" y="15"/>
                    <a:pt x="53" y="15"/>
                    <a:pt x="53" y="15"/>
                  </a:cubicBezTo>
                  <a:cubicBezTo>
                    <a:pt x="52" y="12"/>
                    <a:pt x="52" y="12"/>
                    <a:pt x="52" y="12"/>
                  </a:cubicBezTo>
                  <a:cubicBezTo>
                    <a:pt x="45" y="13"/>
                    <a:pt x="39" y="16"/>
                    <a:pt x="34" y="19"/>
                  </a:cubicBezTo>
                  <a:cubicBezTo>
                    <a:pt x="36" y="22"/>
                    <a:pt x="36" y="22"/>
                    <a:pt x="36" y="22"/>
                  </a:cubicBezTo>
                  <a:cubicBezTo>
                    <a:pt x="38" y="19"/>
                    <a:pt x="38" y="19"/>
                    <a:pt x="38" y="19"/>
                  </a:cubicBezTo>
                  <a:cubicBezTo>
                    <a:pt x="36" y="22"/>
                    <a:pt x="36" y="22"/>
                    <a:pt x="36" y="22"/>
                  </a:cubicBezTo>
                  <a:cubicBezTo>
                    <a:pt x="38" y="25"/>
                    <a:pt x="38" y="25"/>
                    <a:pt x="38" y="25"/>
                  </a:cubicBezTo>
                  <a:cubicBezTo>
                    <a:pt x="43" y="22"/>
                    <a:pt x="48" y="20"/>
                    <a:pt x="53" y="19"/>
                  </a:cubicBezTo>
                  <a:cubicBezTo>
                    <a:pt x="55" y="18"/>
                    <a:pt x="57" y="17"/>
                    <a:pt x="56" y="15"/>
                  </a:cubicBezTo>
                  <a:cubicBezTo>
                    <a:pt x="56" y="13"/>
                    <a:pt x="55" y="12"/>
                    <a:pt x="53" y="12"/>
                  </a:cubicBezTo>
                  <a:cubicBezTo>
                    <a:pt x="53" y="12"/>
                    <a:pt x="53" y="12"/>
                    <a:pt x="53" y="12"/>
                  </a:cubicBezTo>
                  <a:cubicBezTo>
                    <a:pt x="53" y="15"/>
                    <a:pt x="53" y="15"/>
                    <a:pt x="53" y="15"/>
                  </a:cubicBezTo>
                  <a:cubicBezTo>
                    <a:pt x="56" y="16"/>
                    <a:pt x="56" y="16"/>
                    <a:pt x="56" y="16"/>
                  </a:cubicBezTo>
                  <a:cubicBezTo>
                    <a:pt x="58" y="7"/>
                    <a:pt x="58" y="7"/>
                    <a:pt x="58" y="7"/>
                  </a:cubicBezTo>
                  <a:cubicBezTo>
                    <a:pt x="65" y="7"/>
                    <a:pt x="65" y="7"/>
                    <a:pt x="65" y="7"/>
                  </a:cubicBezTo>
                  <a:cubicBezTo>
                    <a:pt x="67" y="16"/>
                    <a:pt x="67" y="16"/>
                    <a:pt x="67" y="16"/>
                  </a:cubicBezTo>
                  <a:cubicBezTo>
                    <a:pt x="71" y="15"/>
                    <a:pt x="71" y="15"/>
                    <a:pt x="71" y="15"/>
                  </a:cubicBezTo>
                  <a:cubicBezTo>
                    <a:pt x="71" y="12"/>
                    <a:pt x="71" y="12"/>
                    <a:pt x="71" y="12"/>
                  </a:cubicBezTo>
                  <a:cubicBezTo>
                    <a:pt x="71" y="12"/>
                    <a:pt x="71" y="12"/>
                    <a:pt x="71" y="12"/>
                  </a:cubicBezTo>
                  <a:cubicBezTo>
                    <a:pt x="69" y="12"/>
                    <a:pt x="68" y="13"/>
                    <a:pt x="67" y="15"/>
                  </a:cubicBezTo>
                  <a:cubicBezTo>
                    <a:pt x="67" y="17"/>
                    <a:pt x="68" y="18"/>
                    <a:pt x="70" y="19"/>
                  </a:cubicBezTo>
                  <a:cubicBezTo>
                    <a:pt x="76" y="20"/>
                    <a:pt x="81" y="22"/>
                    <a:pt x="86" y="25"/>
                  </a:cubicBezTo>
                  <a:cubicBezTo>
                    <a:pt x="87" y="26"/>
                    <a:pt x="89" y="26"/>
                    <a:pt x="90" y="25"/>
                  </a:cubicBezTo>
                  <a:cubicBezTo>
                    <a:pt x="98" y="20"/>
                    <a:pt x="98" y="20"/>
                    <a:pt x="98" y="20"/>
                  </a:cubicBezTo>
                  <a:cubicBezTo>
                    <a:pt x="103" y="25"/>
                    <a:pt x="103" y="25"/>
                    <a:pt x="103" y="25"/>
                  </a:cubicBezTo>
                  <a:cubicBezTo>
                    <a:pt x="98" y="33"/>
                    <a:pt x="98" y="33"/>
                    <a:pt x="98" y="33"/>
                  </a:cubicBezTo>
                  <a:cubicBezTo>
                    <a:pt x="97" y="34"/>
                    <a:pt x="97" y="36"/>
                    <a:pt x="98" y="37"/>
                  </a:cubicBezTo>
                  <a:cubicBezTo>
                    <a:pt x="101" y="42"/>
                    <a:pt x="103" y="47"/>
                    <a:pt x="104" y="53"/>
                  </a:cubicBezTo>
                  <a:cubicBezTo>
                    <a:pt x="105" y="54"/>
                    <a:pt x="106" y="55"/>
                    <a:pt x="107" y="55"/>
                  </a:cubicBezTo>
                  <a:cubicBezTo>
                    <a:pt x="116" y="58"/>
                    <a:pt x="116" y="58"/>
                    <a:pt x="116" y="58"/>
                  </a:cubicBezTo>
                  <a:cubicBezTo>
                    <a:pt x="116" y="65"/>
                    <a:pt x="116" y="65"/>
                    <a:pt x="116" y="65"/>
                  </a:cubicBezTo>
                  <a:cubicBezTo>
                    <a:pt x="107" y="67"/>
                    <a:pt x="107" y="67"/>
                    <a:pt x="107" y="67"/>
                  </a:cubicBezTo>
                  <a:cubicBezTo>
                    <a:pt x="106" y="67"/>
                    <a:pt x="105" y="68"/>
                    <a:pt x="104" y="69"/>
                  </a:cubicBezTo>
                  <a:cubicBezTo>
                    <a:pt x="103" y="75"/>
                    <a:pt x="101" y="80"/>
                    <a:pt x="98" y="85"/>
                  </a:cubicBezTo>
                  <a:cubicBezTo>
                    <a:pt x="97" y="86"/>
                    <a:pt x="97" y="88"/>
                    <a:pt x="98" y="89"/>
                  </a:cubicBezTo>
                  <a:cubicBezTo>
                    <a:pt x="103" y="97"/>
                    <a:pt x="103" y="97"/>
                    <a:pt x="103" y="97"/>
                  </a:cubicBezTo>
                  <a:cubicBezTo>
                    <a:pt x="98" y="102"/>
                    <a:pt x="98" y="102"/>
                    <a:pt x="98" y="102"/>
                  </a:cubicBezTo>
                  <a:cubicBezTo>
                    <a:pt x="90" y="97"/>
                    <a:pt x="90" y="97"/>
                    <a:pt x="90" y="97"/>
                  </a:cubicBezTo>
                  <a:cubicBezTo>
                    <a:pt x="89" y="96"/>
                    <a:pt x="87" y="96"/>
                    <a:pt x="86" y="97"/>
                  </a:cubicBezTo>
                  <a:cubicBezTo>
                    <a:pt x="81" y="100"/>
                    <a:pt x="76" y="102"/>
                    <a:pt x="70" y="103"/>
                  </a:cubicBezTo>
                  <a:cubicBezTo>
                    <a:pt x="69" y="104"/>
                    <a:pt x="68" y="105"/>
                    <a:pt x="67" y="106"/>
                  </a:cubicBezTo>
                  <a:cubicBezTo>
                    <a:pt x="65" y="115"/>
                    <a:pt x="65" y="115"/>
                    <a:pt x="65" y="115"/>
                  </a:cubicBezTo>
                  <a:cubicBezTo>
                    <a:pt x="58" y="115"/>
                    <a:pt x="58" y="115"/>
                    <a:pt x="58" y="115"/>
                  </a:cubicBezTo>
                  <a:cubicBezTo>
                    <a:pt x="56" y="106"/>
                    <a:pt x="56" y="106"/>
                    <a:pt x="56" y="106"/>
                  </a:cubicBezTo>
                  <a:cubicBezTo>
                    <a:pt x="56" y="105"/>
                    <a:pt x="55" y="104"/>
                    <a:pt x="53" y="103"/>
                  </a:cubicBezTo>
                  <a:cubicBezTo>
                    <a:pt x="48" y="102"/>
                    <a:pt x="42" y="100"/>
                    <a:pt x="38" y="97"/>
                  </a:cubicBezTo>
                  <a:cubicBezTo>
                    <a:pt x="37" y="96"/>
                    <a:pt x="35" y="96"/>
                    <a:pt x="34" y="97"/>
                  </a:cubicBezTo>
                  <a:cubicBezTo>
                    <a:pt x="26" y="102"/>
                    <a:pt x="26" y="102"/>
                    <a:pt x="26" y="102"/>
                  </a:cubicBezTo>
                  <a:cubicBezTo>
                    <a:pt x="21" y="97"/>
                    <a:pt x="21" y="97"/>
                    <a:pt x="21" y="97"/>
                  </a:cubicBezTo>
                  <a:cubicBezTo>
                    <a:pt x="26" y="89"/>
                    <a:pt x="26" y="89"/>
                    <a:pt x="26" y="89"/>
                  </a:cubicBezTo>
                  <a:cubicBezTo>
                    <a:pt x="27" y="88"/>
                    <a:pt x="27" y="86"/>
                    <a:pt x="26" y="85"/>
                  </a:cubicBezTo>
                  <a:cubicBezTo>
                    <a:pt x="23" y="80"/>
                    <a:pt x="21" y="75"/>
                    <a:pt x="19" y="69"/>
                  </a:cubicBezTo>
                  <a:cubicBezTo>
                    <a:pt x="19" y="68"/>
                    <a:pt x="18" y="67"/>
                    <a:pt x="17" y="67"/>
                  </a:cubicBezTo>
                  <a:cubicBezTo>
                    <a:pt x="8" y="65"/>
                    <a:pt x="8" y="65"/>
                    <a:pt x="8" y="65"/>
                  </a:cubicBezTo>
                  <a:cubicBezTo>
                    <a:pt x="8" y="58"/>
                    <a:pt x="8" y="58"/>
                    <a:pt x="8" y="58"/>
                  </a:cubicBezTo>
                  <a:cubicBezTo>
                    <a:pt x="17" y="55"/>
                    <a:pt x="17" y="55"/>
                    <a:pt x="17" y="55"/>
                  </a:cubicBezTo>
                  <a:cubicBezTo>
                    <a:pt x="18" y="55"/>
                    <a:pt x="19" y="54"/>
                    <a:pt x="19" y="53"/>
                  </a:cubicBezTo>
                  <a:cubicBezTo>
                    <a:pt x="21" y="47"/>
                    <a:pt x="23" y="42"/>
                    <a:pt x="26" y="37"/>
                  </a:cubicBezTo>
                  <a:cubicBezTo>
                    <a:pt x="27" y="36"/>
                    <a:pt x="27" y="34"/>
                    <a:pt x="26" y="33"/>
                  </a:cubicBezTo>
                  <a:cubicBezTo>
                    <a:pt x="21" y="25"/>
                    <a:pt x="21" y="25"/>
                    <a:pt x="21" y="25"/>
                  </a:cubicBezTo>
                  <a:cubicBezTo>
                    <a:pt x="26" y="20"/>
                    <a:pt x="26" y="20"/>
                    <a:pt x="26" y="20"/>
                  </a:cubicBezTo>
                  <a:cubicBezTo>
                    <a:pt x="34" y="25"/>
                    <a:pt x="34" y="25"/>
                    <a:pt x="34" y="25"/>
                  </a:cubicBezTo>
                  <a:cubicBezTo>
                    <a:pt x="35" y="26"/>
                    <a:pt x="37" y="26"/>
                    <a:pt x="38" y="25"/>
                  </a:cubicBezTo>
                  <a:lnTo>
                    <a:pt x="36" y="2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244"/>
            <p:cNvSpPr>
              <a:spLocks/>
            </p:cNvSpPr>
            <p:nvPr/>
          </p:nvSpPr>
          <p:spPr bwMode="auto">
            <a:xfrm>
              <a:off x="9598029" y="4418198"/>
              <a:ext cx="157163" cy="158750"/>
            </a:xfrm>
            <a:custGeom>
              <a:avLst/>
              <a:gdLst>
                <a:gd name="T0" fmla="*/ 3 w 42"/>
                <a:gd name="T1" fmla="*/ 21 h 42"/>
                <a:gd name="T2" fmla="*/ 7 w 42"/>
                <a:gd name="T3" fmla="*/ 21 h 42"/>
                <a:gd name="T4" fmla="*/ 21 w 42"/>
                <a:gd name="T5" fmla="*/ 7 h 42"/>
                <a:gd name="T6" fmla="*/ 35 w 42"/>
                <a:gd name="T7" fmla="*/ 21 h 42"/>
                <a:gd name="T8" fmla="*/ 31 w 42"/>
                <a:gd name="T9" fmla="*/ 31 h 42"/>
                <a:gd name="T10" fmla="*/ 21 w 42"/>
                <a:gd name="T11" fmla="*/ 35 h 42"/>
                <a:gd name="T12" fmla="*/ 7 w 42"/>
                <a:gd name="T13" fmla="*/ 21 h 42"/>
                <a:gd name="T14" fmla="*/ 3 w 42"/>
                <a:gd name="T15" fmla="*/ 21 h 42"/>
                <a:gd name="T16" fmla="*/ 0 w 42"/>
                <a:gd name="T17" fmla="*/ 21 h 42"/>
                <a:gd name="T18" fmla="*/ 21 w 42"/>
                <a:gd name="T19" fmla="*/ 42 h 42"/>
                <a:gd name="T20" fmla="*/ 42 w 42"/>
                <a:gd name="T21" fmla="*/ 21 h 42"/>
                <a:gd name="T22" fmla="*/ 21 w 42"/>
                <a:gd name="T23" fmla="*/ 0 h 42"/>
                <a:gd name="T24" fmla="*/ 6 w 42"/>
                <a:gd name="T25" fmla="*/ 6 h 42"/>
                <a:gd name="T26" fmla="*/ 0 w 42"/>
                <a:gd name="T27" fmla="*/ 21 h 42"/>
                <a:gd name="T28" fmla="*/ 3 w 42"/>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3" y="21"/>
                  </a:moveTo>
                  <a:cubicBezTo>
                    <a:pt x="7" y="21"/>
                    <a:pt x="7" y="21"/>
                    <a:pt x="7" y="21"/>
                  </a:cubicBezTo>
                  <a:cubicBezTo>
                    <a:pt x="7" y="13"/>
                    <a:pt x="13" y="7"/>
                    <a:pt x="21" y="7"/>
                  </a:cubicBezTo>
                  <a:cubicBezTo>
                    <a:pt x="28" y="7"/>
                    <a:pt x="35" y="13"/>
                    <a:pt x="35" y="21"/>
                  </a:cubicBezTo>
                  <a:cubicBezTo>
                    <a:pt x="35" y="25"/>
                    <a:pt x="33" y="28"/>
                    <a:pt x="31" y="31"/>
                  </a:cubicBezTo>
                  <a:cubicBezTo>
                    <a:pt x="28" y="33"/>
                    <a:pt x="25" y="35"/>
                    <a:pt x="21" y="35"/>
                  </a:cubicBezTo>
                  <a:cubicBezTo>
                    <a:pt x="13" y="35"/>
                    <a:pt x="7" y="29"/>
                    <a:pt x="7" y="21"/>
                  </a:cubicBezTo>
                  <a:cubicBezTo>
                    <a:pt x="3" y="21"/>
                    <a:pt x="3" y="21"/>
                    <a:pt x="3" y="21"/>
                  </a:cubicBezTo>
                  <a:cubicBezTo>
                    <a:pt x="0" y="21"/>
                    <a:pt x="0" y="21"/>
                    <a:pt x="0" y="21"/>
                  </a:cubicBezTo>
                  <a:cubicBezTo>
                    <a:pt x="0" y="33"/>
                    <a:pt x="9" y="42"/>
                    <a:pt x="21" y="42"/>
                  </a:cubicBezTo>
                  <a:cubicBezTo>
                    <a:pt x="32" y="42"/>
                    <a:pt x="42" y="33"/>
                    <a:pt x="42" y="21"/>
                  </a:cubicBezTo>
                  <a:cubicBezTo>
                    <a:pt x="42" y="9"/>
                    <a:pt x="32" y="0"/>
                    <a:pt x="21" y="0"/>
                  </a:cubicBezTo>
                  <a:cubicBezTo>
                    <a:pt x="15" y="0"/>
                    <a:pt x="10" y="2"/>
                    <a:pt x="6" y="6"/>
                  </a:cubicBezTo>
                  <a:cubicBezTo>
                    <a:pt x="2" y="10"/>
                    <a:pt x="0" y="15"/>
                    <a:pt x="0" y="21"/>
                  </a:cubicBezTo>
                  <a:lnTo>
                    <a:pt x="3" y="2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245"/>
            <p:cNvSpPr>
              <a:spLocks/>
            </p:cNvSpPr>
            <p:nvPr/>
          </p:nvSpPr>
          <p:spPr bwMode="auto">
            <a:xfrm>
              <a:off x="9537704" y="4359461"/>
              <a:ext cx="149225" cy="153988"/>
            </a:xfrm>
            <a:custGeom>
              <a:avLst/>
              <a:gdLst>
                <a:gd name="T0" fmla="*/ 7 w 40"/>
                <a:gd name="T1" fmla="*/ 37 h 41"/>
                <a:gd name="T2" fmla="*/ 16 w 40"/>
                <a:gd name="T3" fmla="*/ 16 h 41"/>
                <a:gd name="T4" fmla="*/ 16 w 40"/>
                <a:gd name="T5" fmla="*/ 16 h 41"/>
                <a:gd name="T6" fmla="*/ 37 w 40"/>
                <a:gd name="T7" fmla="*/ 8 h 41"/>
                <a:gd name="T8" fmla="*/ 40 w 40"/>
                <a:gd name="T9" fmla="*/ 4 h 41"/>
                <a:gd name="T10" fmla="*/ 37 w 40"/>
                <a:gd name="T11" fmla="*/ 0 h 41"/>
                <a:gd name="T12" fmla="*/ 11 w 40"/>
                <a:gd name="T13" fmla="*/ 11 h 41"/>
                <a:gd name="T14" fmla="*/ 11 w 40"/>
                <a:gd name="T15" fmla="*/ 11 h 41"/>
                <a:gd name="T16" fmla="*/ 0 w 40"/>
                <a:gd name="T17" fmla="*/ 37 h 41"/>
                <a:gd name="T18" fmla="*/ 4 w 40"/>
                <a:gd name="T19" fmla="*/ 41 h 41"/>
                <a:gd name="T20" fmla="*/ 7 w 40"/>
                <a:gd name="T21"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7" y="37"/>
                  </a:moveTo>
                  <a:cubicBezTo>
                    <a:pt x="7" y="29"/>
                    <a:pt x="11" y="22"/>
                    <a:pt x="16" y="16"/>
                  </a:cubicBezTo>
                  <a:cubicBezTo>
                    <a:pt x="16" y="16"/>
                    <a:pt x="16" y="16"/>
                    <a:pt x="16" y="16"/>
                  </a:cubicBezTo>
                  <a:cubicBezTo>
                    <a:pt x="21" y="11"/>
                    <a:pt x="29" y="8"/>
                    <a:pt x="37" y="8"/>
                  </a:cubicBezTo>
                  <a:cubicBezTo>
                    <a:pt x="39" y="8"/>
                    <a:pt x="40" y="6"/>
                    <a:pt x="40" y="4"/>
                  </a:cubicBezTo>
                  <a:cubicBezTo>
                    <a:pt x="40" y="2"/>
                    <a:pt x="39" y="0"/>
                    <a:pt x="37" y="0"/>
                  </a:cubicBezTo>
                  <a:cubicBezTo>
                    <a:pt x="27" y="0"/>
                    <a:pt x="17" y="4"/>
                    <a:pt x="11" y="11"/>
                  </a:cubicBezTo>
                  <a:cubicBezTo>
                    <a:pt x="11" y="11"/>
                    <a:pt x="11" y="11"/>
                    <a:pt x="11" y="11"/>
                  </a:cubicBezTo>
                  <a:cubicBezTo>
                    <a:pt x="4" y="18"/>
                    <a:pt x="0" y="27"/>
                    <a:pt x="0" y="37"/>
                  </a:cubicBezTo>
                  <a:cubicBezTo>
                    <a:pt x="0" y="39"/>
                    <a:pt x="2" y="41"/>
                    <a:pt x="4" y="41"/>
                  </a:cubicBezTo>
                  <a:cubicBezTo>
                    <a:pt x="6" y="41"/>
                    <a:pt x="7" y="39"/>
                    <a:pt x="7" y="3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Rectangle 252"/>
            <p:cNvSpPr>
              <a:spLocks noChangeArrowheads="1"/>
            </p:cNvSpPr>
            <p:nvPr/>
          </p:nvSpPr>
          <p:spPr bwMode="auto">
            <a:xfrm>
              <a:off x="9229729" y="2775135"/>
              <a:ext cx="822325" cy="447675"/>
            </a:xfrm>
            <a:prstGeom prst="rect">
              <a:avLst/>
            </a:prstGeom>
            <a:solidFill>
              <a:srgbClr val="FBB0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53"/>
            <p:cNvSpPr>
              <a:spLocks/>
            </p:cNvSpPr>
            <p:nvPr/>
          </p:nvSpPr>
          <p:spPr bwMode="auto">
            <a:xfrm>
              <a:off x="9213854" y="2764022"/>
              <a:ext cx="849313" cy="473075"/>
            </a:xfrm>
            <a:custGeom>
              <a:avLst/>
              <a:gdLst>
                <a:gd name="T0" fmla="*/ 223 w 226"/>
                <a:gd name="T1" fmla="*/ 122 h 126"/>
                <a:gd name="T2" fmla="*/ 223 w 226"/>
                <a:gd name="T3" fmla="*/ 119 h 126"/>
                <a:gd name="T4" fmla="*/ 7 w 226"/>
                <a:gd name="T5" fmla="*/ 119 h 126"/>
                <a:gd name="T6" fmla="*/ 7 w 226"/>
                <a:gd name="T7" fmla="*/ 7 h 126"/>
                <a:gd name="T8" fmla="*/ 219 w 226"/>
                <a:gd name="T9" fmla="*/ 7 h 126"/>
                <a:gd name="T10" fmla="*/ 219 w 226"/>
                <a:gd name="T11" fmla="*/ 122 h 126"/>
                <a:gd name="T12" fmla="*/ 223 w 226"/>
                <a:gd name="T13" fmla="*/ 122 h 126"/>
                <a:gd name="T14" fmla="*/ 223 w 226"/>
                <a:gd name="T15" fmla="*/ 119 h 126"/>
                <a:gd name="T16" fmla="*/ 223 w 226"/>
                <a:gd name="T17" fmla="*/ 122 h 126"/>
                <a:gd name="T18" fmla="*/ 226 w 226"/>
                <a:gd name="T19" fmla="*/ 122 h 126"/>
                <a:gd name="T20" fmla="*/ 226 w 226"/>
                <a:gd name="T21" fmla="*/ 3 h 126"/>
                <a:gd name="T22" fmla="*/ 225 w 226"/>
                <a:gd name="T23" fmla="*/ 1 h 126"/>
                <a:gd name="T24" fmla="*/ 223 w 226"/>
                <a:gd name="T25" fmla="*/ 0 h 126"/>
                <a:gd name="T26" fmla="*/ 4 w 226"/>
                <a:gd name="T27" fmla="*/ 0 h 126"/>
                <a:gd name="T28" fmla="*/ 1 w 226"/>
                <a:gd name="T29" fmla="*/ 1 h 126"/>
                <a:gd name="T30" fmla="*/ 0 w 226"/>
                <a:gd name="T31" fmla="*/ 3 h 126"/>
                <a:gd name="T32" fmla="*/ 0 w 226"/>
                <a:gd name="T33" fmla="*/ 122 h 126"/>
                <a:gd name="T34" fmla="*/ 1 w 226"/>
                <a:gd name="T35" fmla="*/ 125 h 126"/>
                <a:gd name="T36" fmla="*/ 4 w 226"/>
                <a:gd name="T37" fmla="*/ 126 h 126"/>
                <a:gd name="T38" fmla="*/ 223 w 226"/>
                <a:gd name="T39" fmla="*/ 126 h 126"/>
                <a:gd name="T40" fmla="*/ 225 w 226"/>
                <a:gd name="T41" fmla="*/ 125 h 126"/>
                <a:gd name="T42" fmla="*/ 226 w 226"/>
                <a:gd name="T43" fmla="*/ 122 h 126"/>
                <a:gd name="T44" fmla="*/ 223 w 226"/>
                <a:gd name="T45"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6" h="126">
                  <a:moveTo>
                    <a:pt x="223" y="122"/>
                  </a:moveTo>
                  <a:cubicBezTo>
                    <a:pt x="223" y="119"/>
                    <a:pt x="223" y="119"/>
                    <a:pt x="223" y="119"/>
                  </a:cubicBezTo>
                  <a:cubicBezTo>
                    <a:pt x="7" y="119"/>
                    <a:pt x="7" y="119"/>
                    <a:pt x="7" y="119"/>
                  </a:cubicBezTo>
                  <a:cubicBezTo>
                    <a:pt x="7" y="7"/>
                    <a:pt x="7" y="7"/>
                    <a:pt x="7" y="7"/>
                  </a:cubicBezTo>
                  <a:cubicBezTo>
                    <a:pt x="219" y="7"/>
                    <a:pt x="219" y="7"/>
                    <a:pt x="219" y="7"/>
                  </a:cubicBezTo>
                  <a:cubicBezTo>
                    <a:pt x="219" y="122"/>
                    <a:pt x="219" y="122"/>
                    <a:pt x="219" y="122"/>
                  </a:cubicBezTo>
                  <a:cubicBezTo>
                    <a:pt x="223" y="122"/>
                    <a:pt x="223" y="122"/>
                    <a:pt x="223" y="122"/>
                  </a:cubicBezTo>
                  <a:cubicBezTo>
                    <a:pt x="223" y="119"/>
                    <a:pt x="223" y="119"/>
                    <a:pt x="223" y="119"/>
                  </a:cubicBezTo>
                  <a:cubicBezTo>
                    <a:pt x="223" y="122"/>
                    <a:pt x="223" y="122"/>
                    <a:pt x="223" y="122"/>
                  </a:cubicBezTo>
                  <a:cubicBezTo>
                    <a:pt x="226" y="122"/>
                    <a:pt x="226" y="122"/>
                    <a:pt x="226" y="122"/>
                  </a:cubicBezTo>
                  <a:cubicBezTo>
                    <a:pt x="226" y="3"/>
                    <a:pt x="226" y="3"/>
                    <a:pt x="226" y="3"/>
                  </a:cubicBezTo>
                  <a:cubicBezTo>
                    <a:pt x="226" y="2"/>
                    <a:pt x="226" y="1"/>
                    <a:pt x="225" y="1"/>
                  </a:cubicBezTo>
                  <a:cubicBezTo>
                    <a:pt x="225" y="0"/>
                    <a:pt x="224" y="0"/>
                    <a:pt x="223" y="0"/>
                  </a:cubicBezTo>
                  <a:cubicBezTo>
                    <a:pt x="4" y="0"/>
                    <a:pt x="4" y="0"/>
                    <a:pt x="4" y="0"/>
                  </a:cubicBezTo>
                  <a:cubicBezTo>
                    <a:pt x="3" y="0"/>
                    <a:pt x="2" y="0"/>
                    <a:pt x="1" y="1"/>
                  </a:cubicBezTo>
                  <a:cubicBezTo>
                    <a:pt x="0" y="1"/>
                    <a:pt x="0" y="2"/>
                    <a:pt x="0" y="3"/>
                  </a:cubicBezTo>
                  <a:cubicBezTo>
                    <a:pt x="0" y="122"/>
                    <a:pt x="0" y="122"/>
                    <a:pt x="0" y="122"/>
                  </a:cubicBezTo>
                  <a:cubicBezTo>
                    <a:pt x="0" y="123"/>
                    <a:pt x="0" y="124"/>
                    <a:pt x="1" y="125"/>
                  </a:cubicBezTo>
                  <a:cubicBezTo>
                    <a:pt x="2" y="125"/>
                    <a:pt x="3" y="126"/>
                    <a:pt x="4" y="126"/>
                  </a:cubicBezTo>
                  <a:cubicBezTo>
                    <a:pt x="223" y="126"/>
                    <a:pt x="223" y="126"/>
                    <a:pt x="223" y="126"/>
                  </a:cubicBezTo>
                  <a:cubicBezTo>
                    <a:pt x="224" y="126"/>
                    <a:pt x="225" y="125"/>
                    <a:pt x="225" y="125"/>
                  </a:cubicBezTo>
                  <a:cubicBezTo>
                    <a:pt x="226" y="124"/>
                    <a:pt x="226" y="123"/>
                    <a:pt x="226" y="122"/>
                  </a:cubicBezTo>
                  <a:lnTo>
                    <a:pt x="223" y="12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54"/>
            <p:cNvSpPr>
              <a:spLocks/>
            </p:cNvSpPr>
            <p:nvPr/>
          </p:nvSpPr>
          <p:spPr bwMode="auto">
            <a:xfrm>
              <a:off x="9213854" y="2759260"/>
              <a:ext cx="852488" cy="203200"/>
            </a:xfrm>
            <a:custGeom>
              <a:avLst/>
              <a:gdLst>
                <a:gd name="T0" fmla="*/ 2 w 227"/>
                <a:gd name="T1" fmla="*/ 7 h 54"/>
                <a:gd name="T2" fmla="*/ 72 w 227"/>
                <a:gd name="T3" fmla="*/ 54 h 54"/>
                <a:gd name="T4" fmla="*/ 74 w 227"/>
                <a:gd name="T5" fmla="*/ 54 h 54"/>
                <a:gd name="T6" fmla="*/ 154 w 227"/>
                <a:gd name="T7" fmla="*/ 54 h 54"/>
                <a:gd name="T8" fmla="*/ 156 w 227"/>
                <a:gd name="T9" fmla="*/ 54 h 54"/>
                <a:gd name="T10" fmla="*/ 225 w 227"/>
                <a:gd name="T11" fmla="*/ 7 h 54"/>
                <a:gd name="T12" fmla="*/ 226 w 227"/>
                <a:gd name="T13" fmla="*/ 2 h 54"/>
                <a:gd name="T14" fmla="*/ 221 w 227"/>
                <a:gd name="T15" fmla="*/ 1 h 54"/>
                <a:gd name="T16" fmla="*/ 153 w 227"/>
                <a:gd name="T17" fmla="*/ 47 h 54"/>
                <a:gd name="T18" fmla="*/ 75 w 227"/>
                <a:gd name="T19" fmla="*/ 47 h 54"/>
                <a:gd name="T20" fmla="*/ 6 w 227"/>
                <a:gd name="T21" fmla="*/ 1 h 54"/>
                <a:gd name="T22" fmla="*/ 1 w 227"/>
                <a:gd name="T23" fmla="*/ 2 h 54"/>
                <a:gd name="T24" fmla="*/ 2 w 227"/>
                <a:gd name="T25"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54">
                  <a:moveTo>
                    <a:pt x="2" y="7"/>
                  </a:moveTo>
                  <a:cubicBezTo>
                    <a:pt x="72" y="54"/>
                    <a:pt x="72" y="54"/>
                    <a:pt x="72" y="54"/>
                  </a:cubicBezTo>
                  <a:cubicBezTo>
                    <a:pt x="72" y="54"/>
                    <a:pt x="73" y="54"/>
                    <a:pt x="74" y="54"/>
                  </a:cubicBezTo>
                  <a:cubicBezTo>
                    <a:pt x="154" y="54"/>
                    <a:pt x="154" y="54"/>
                    <a:pt x="154" y="54"/>
                  </a:cubicBezTo>
                  <a:cubicBezTo>
                    <a:pt x="154" y="54"/>
                    <a:pt x="155" y="54"/>
                    <a:pt x="156" y="54"/>
                  </a:cubicBezTo>
                  <a:cubicBezTo>
                    <a:pt x="225" y="7"/>
                    <a:pt x="225" y="7"/>
                    <a:pt x="225" y="7"/>
                  </a:cubicBezTo>
                  <a:cubicBezTo>
                    <a:pt x="226" y="6"/>
                    <a:pt x="227" y="4"/>
                    <a:pt x="226" y="2"/>
                  </a:cubicBezTo>
                  <a:cubicBezTo>
                    <a:pt x="225" y="0"/>
                    <a:pt x="222" y="0"/>
                    <a:pt x="221" y="1"/>
                  </a:cubicBezTo>
                  <a:cubicBezTo>
                    <a:pt x="153" y="47"/>
                    <a:pt x="153" y="47"/>
                    <a:pt x="153" y="47"/>
                  </a:cubicBezTo>
                  <a:cubicBezTo>
                    <a:pt x="75" y="47"/>
                    <a:pt x="75" y="47"/>
                    <a:pt x="75" y="47"/>
                  </a:cubicBezTo>
                  <a:cubicBezTo>
                    <a:pt x="6" y="1"/>
                    <a:pt x="6" y="1"/>
                    <a:pt x="6" y="1"/>
                  </a:cubicBezTo>
                  <a:cubicBezTo>
                    <a:pt x="4" y="0"/>
                    <a:pt x="2" y="0"/>
                    <a:pt x="1" y="2"/>
                  </a:cubicBezTo>
                  <a:cubicBezTo>
                    <a:pt x="0" y="4"/>
                    <a:pt x="0" y="6"/>
                    <a:pt x="2"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255"/>
            <p:cNvSpPr>
              <a:spLocks/>
            </p:cNvSpPr>
            <p:nvPr/>
          </p:nvSpPr>
          <p:spPr bwMode="auto">
            <a:xfrm>
              <a:off x="9229729" y="2500497"/>
              <a:ext cx="822325" cy="274638"/>
            </a:xfrm>
            <a:custGeom>
              <a:avLst/>
              <a:gdLst>
                <a:gd name="T0" fmla="*/ 518 w 518"/>
                <a:gd name="T1" fmla="*/ 173 h 173"/>
                <a:gd name="T2" fmla="*/ 258 w 518"/>
                <a:gd name="T3" fmla="*/ 0 h 173"/>
                <a:gd name="T4" fmla="*/ 0 w 518"/>
                <a:gd name="T5" fmla="*/ 173 h 173"/>
                <a:gd name="T6" fmla="*/ 518 w 518"/>
                <a:gd name="T7" fmla="*/ 173 h 173"/>
              </a:gdLst>
              <a:ahLst/>
              <a:cxnLst>
                <a:cxn ang="0">
                  <a:pos x="T0" y="T1"/>
                </a:cxn>
                <a:cxn ang="0">
                  <a:pos x="T2" y="T3"/>
                </a:cxn>
                <a:cxn ang="0">
                  <a:pos x="T4" y="T5"/>
                </a:cxn>
                <a:cxn ang="0">
                  <a:pos x="T6" y="T7"/>
                </a:cxn>
              </a:cxnLst>
              <a:rect l="0" t="0" r="r" b="b"/>
              <a:pathLst>
                <a:path w="518" h="173">
                  <a:moveTo>
                    <a:pt x="518" y="173"/>
                  </a:moveTo>
                  <a:lnTo>
                    <a:pt x="258" y="0"/>
                  </a:lnTo>
                  <a:lnTo>
                    <a:pt x="0" y="173"/>
                  </a:lnTo>
                  <a:lnTo>
                    <a:pt x="518" y="173"/>
                  </a:lnTo>
                  <a:close/>
                </a:path>
              </a:pathLst>
            </a:custGeom>
            <a:solidFill>
              <a:srgbClr val="EA9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256"/>
            <p:cNvSpPr>
              <a:spLocks/>
            </p:cNvSpPr>
            <p:nvPr/>
          </p:nvSpPr>
          <p:spPr bwMode="auto">
            <a:xfrm>
              <a:off x="9213854" y="2484622"/>
              <a:ext cx="852488" cy="304800"/>
            </a:xfrm>
            <a:custGeom>
              <a:avLst/>
              <a:gdLst>
                <a:gd name="T0" fmla="*/ 223 w 227"/>
                <a:gd name="T1" fmla="*/ 77 h 81"/>
                <a:gd name="T2" fmla="*/ 225 w 227"/>
                <a:gd name="T3" fmla="*/ 74 h 81"/>
                <a:gd name="T4" fmla="*/ 115 w 227"/>
                <a:gd name="T5" fmla="*/ 1 h 81"/>
                <a:gd name="T6" fmla="*/ 111 w 227"/>
                <a:gd name="T7" fmla="*/ 1 h 81"/>
                <a:gd name="T8" fmla="*/ 2 w 227"/>
                <a:gd name="T9" fmla="*/ 74 h 81"/>
                <a:gd name="T10" fmla="*/ 0 w 227"/>
                <a:gd name="T11" fmla="*/ 78 h 81"/>
                <a:gd name="T12" fmla="*/ 4 w 227"/>
                <a:gd name="T13" fmla="*/ 81 h 81"/>
                <a:gd name="T14" fmla="*/ 223 w 227"/>
                <a:gd name="T15" fmla="*/ 81 h 81"/>
                <a:gd name="T16" fmla="*/ 226 w 227"/>
                <a:gd name="T17" fmla="*/ 78 h 81"/>
                <a:gd name="T18" fmla="*/ 225 w 227"/>
                <a:gd name="T19" fmla="*/ 74 h 81"/>
                <a:gd name="T20" fmla="*/ 223 w 227"/>
                <a:gd name="T21" fmla="*/ 77 h 81"/>
                <a:gd name="T22" fmla="*/ 223 w 227"/>
                <a:gd name="T23" fmla="*/ 74 h 81"/>
                <a:gd name="T24" fmla="*/ 16 w 227"/>
                <a:gd name="T25" fmla="*/ 74 h 81"/>
                <a:gd name="T26" fmla="*/ 113 w 227"/>
                <a:gd name="T27" fmla="*/ 9 h 81"/>
                <a:gd name="T28" fmla="*/ 221 w 227"/>
                <a:gd name="T29" fmla="*/ 80 h 81"/>
                <a:gd name="T30" fmla="*/ 223 w 227"/>
                <a:gd name="T31" fmla="*/ 77 h 81"/>
                <a:gd name="T32" fmla="*/ 223 w 227"/>
                <a:gd name="T33" fmla="*/ 74 h 81"/>
                <a:gd name="T34" fmla="*/ 223 w 227"/>
                <a:gd name="T35"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7" h="81">
                  <a:moveTo>
                    <a:pt x="223" y="77"/>
                  </a:moveTo>
                  <a:cubicBezTo>
                    <a:pt x="225" y="74"/>
                    <a:pt x="225" y="74"/>
                    <a:pt x="225" y="74"/>
                  </a:cubicBezTo>
                  <a:cubicBezTo>
                    <a:pt x="115" y="1"/>
                    <a:pt x="115" y="1"/>
                    <a:pt x="115" y="1"/>
                  </a:cubicBezTo>
                  <a:cubicBezTo>
                    <a:pt x="114" y="0"/>
                    <a:pt x="112" y="0"/>
                    <a:pt x="111" y="1"/>
                  </a:cubicBezTo>
                  <a:cubicBezTo>
                    <a:pt x="2" y="74"/>
                    <a:pt x="2" y="74"/>
                    <a:pt x="2" y="74"/>
                  </a:cubicBezTo>
                  <a:cubicBezTo>
                    <a:pt x="0" y="75"/>
                    <a:pt x="0" y="77"/>
                    <a:pt x="0" y="78"/>
                  </a:cubicBezTo>
                  <a:cubicBezTo>
                    <a:pt x="1" y="80"/>
                    <a:pt x="2" y="81"/>
                    <a:pt x="4" y="81"/>
                  </a:cubicBezTo>
                  <a:cubicBezTo>
                    <a:pt x="223" y="81"/>
                    <a:pt x="223" y="81"/>
                    <a:pt x="223" y="81"/>
                  </a:cubicBezTo>
                  <a:cubicBezTo>
                    <a:pt x="224" y="81"/>
                    <a:pt x="226" y="80"/>
                    <a:pt x="226" y="78"/>
                  </a:cubicBezTo>
                  <a:cubicBezTo>
                    <a:pt x="227" y="77"/>
                    <a:pt x="226" y="75"/>
                    <a:pt x="225" y="74"/>
                  </a:cubicBezTo>
                  <a:cubicBezTo>
                    <a:pt x="223" y="77"/>
                    <a:pt x="223" y="77"/>
                    <a:pt x="223" y="77"/>
                  </a:cubicBezTo>
                  <a:cubicBezTo>
                    <a:pt x="223" y="74"/>
                    <a:pt x="223" y="74"/>
                    <a:pt x="223" y="74"/>
                  </a:cubicBezTo>
                  <a:cubicBezTo>
                    <a:pt x="16" y="74"/>
                    <a:pt x="16" y="74"/>
                    <a:pt x="16" y="74"/>
                  </a:cubicBezTo>
                  <a:cubicBezTo>
                    <a:pt x="113" y="9"/>
                    <a:pt x="113" y="9"/>
                    <a:pt x="113" y="9"/>
                  </a:cubicBezTo>
                  <a:cubicBezTo>
                    <a:pt x="221" y="80"/>
                    <a:pt x="221" y="80"/>
                    <a:pt x="221" y="80"/>
                  </a:cubicBezTo>
                  <a:cubicBezTo>
                    <a:pt x="223" y="77"/>
                    <a:pt x="223" y="77"/>
                    <a:pt x="223" y="77"/>
                  </a:cubicBezTo>
                  <a:cubicBezTo>
                    <a:pt x="223" y="74"/>
                    <a:pt x="223" y="74"/>
                    <a:pt x="223" y="74"/>
                  </a:cubicBezTo>
                  <a:lnTo>
                    <a:pt x="223" y="7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257"/>
            <p:cNvSpPr>
              <a:spLocks/>
            </p:cNvSpPr>
            <p:nvPr/>
          </p:nvSpPr>
          <p:spPr bwMode="auto">
            <a:xfrm>
              <a:off x="9213854" y="2937060"/>
              <a:ext cx="293688" cy="300038"/>
            </a:xfrm>
            <a:custGeom>
              <a:avLst/>
              <a:gdLst>
                <a:gd name="T0" fmla="*/ 6 w 78"/>
                <a:gd name="T1" fmla="*/ 79 h 80"/>
                <a:gd name="T2" fmla="*/ 76 w 78"/>
                <a:gd name="T3" fmla="*/ 6 h 80"/>
                <a:gd name="T4" fmla="*/ 76 w 78"/>
                <a:gd name="T5" fmla="*/ 1 h 80"/>
                <a:gd name="T6" fmla="*/ 71 w 78"/>
                <a:gd name="T7" fmla="*/ 1 h 80"/>
                <a:gd name="T8" fmla="*/ 1 w 78"/>
                <a:gd name="T9" fmla="*/ 74 h 80"/>
                <a:gd name="T10" fmla="*/ 1 w 78"/>
                <a:gd name="T11" fmla="*/ 79 h 80"/>
                <a:gd name="T12" fmla="*/ 6 w 78"/>
                <a:gd name="T13" fmla="*/ 79 h 80"/>
              </a:gdLst>
              <a:ahLst/>
              <a:cxnLst>
                <a:cxn ang="0">
                  <a:pos x="T0" y="T1"/>
                </a:cxn>
                <a:cxn ang="0">
                  <a:pos x="T2" y="T3"/>
                </a:cxn>
                <a:cxn ang="0">
                  <a:pos x="T4" y="T5"/>
                </a:cxn>
                <a:cxn ang="0">
                  <a:pos x="T6" y="T7"/>
                </a:cxn>
                <a:cxn ang="0">
                  <a:pos x="T8" y="T9"/>
                </a:cxn>
                <a:cxn ang="0">
                  <a:pos x="T10" y="T11"/>
                </a:cxn>
                <a:cxn ang="0">
                  <a:pos x="T12" y="T13"/>
                </a:cxn>
              </a:cxnLst>
              <a:rect l="0" t="0" r="r" b="b"/>
              <a:pathLst>
                <a:path w="78" h="80">
                  <a:moveTo>
                    <a:pt x="6" y="79"/>
                  </a:moveTo>
                  <a:cubicBezTo>
                    <a:pt x="76" y="6"/>
                    <a:pt x="76" y="6"/>
                    <a:pt x="76" y="6"/>
                  </a:cubicBezTo>
                  <a:cubicBezTo>
                    <a:pt x="78" y="5"/>
                    <a:pt x="78" y="3"/>
                    <a:pt x="76" y="1"/>
                  </a:cubicBezTo>
                  <a:cubicBezTo>
                    <a:pt x="75" y="0"/>
                    <a:pt x="72" y="0"/>
                    <a:pt x="71" y="1"/>
                  </a:cubicBezTo>
                  <a:cubicBezTo>
                    <a:pt x="1" y="74"/>
                    <a:pt x="1" y="74"/>
                    <a:pt x="1" y="74"/>
                  </a:cubicBezTo>
                  <a:cubicBezTo>
                    <a:pt x="0" y="75"/>
                    <a:pt x="0" y="77"/>
                    <a:pt x="1" y="79"/>
                  </a:cubicBezTo>
                  <a:cubicBezTo>
                    <a:pt x="3" y="80"/>
                    <a:pt x="5" y="80"/>
                    <a:pt x="6" y="79"/>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258"/>
            <p:cNvSpPr>
              <a:spLocks/>
            </p:cNvSpPr>
            <p:nvPr/>
          </p:nvSpPr>
          <p:spPr bwMode="auto">
            <a:xfrm>
              <a:off x="9774241" y="2937060"/>
              <a:ext cx="292100" cy="300038"/>
            </a:xfrm>
            <a:custGeom>
              <a:avLst/>
              <a:gdLst>
                <a:gd name="T0" fmla="*/ 76 w 78"/>
                <a:gd name="T1" fmla="*/ 74 h 80"/>
                <a:gd name="T2" fmla="*/ 7 w 78"/>
                <a:gd name="T3" fmla="*/ 2 h 80"/>
                <a:gd name="T4" fmla="*/ 1 w 78"/>
                <a:gd name="T5" fmla="*/ 2 h 80"/>
                <a:gd name="T6" fmla="*/ 1 w 78"/>
                <a:gd name="T7" fmla="*/ 7 h 80"/>
                <a:gd name="T8" fmla="*/ 71 w 78"/>
                <a:gd name="T9" fmla="*/ 79 h 80"/>
                <a:gd name="T10" fmla="*/ 76 w 78"/>
                <a:gd name="T11" fmla="*/ 79 h 80"/>
                <a:gd name="T12" fmla="*/ 76 w 78"/>
                <a:gd name="T13" fmla="*/ 74 h 80"/>
              </a:gdLst>
              <a:ahLst/>
              <a:cxnLst>
                <a:cxn ang="0">
                  <a:pos x="T0" y="T1"/>
                </a:cxn>
                <a:cxn ang="0">
                  <a:pos x="T2" y="T3"/>
                </a:cxn>
                <a:cxn ang="0">
                  <a:pos x="T4" y="T5"/>
                </a:cxn>
                <a:cxn ang="0">
                  <a:pos x="T6" y="T7"/>
                </a:cxn>
                <a:cxn ang="0">
                  <a:pos x="T8" y="T9"/>
                </a:cxn>
                <a:cxn ang="0">
                  <a:pos x="T10" y="T11"/>
                </a:cxn>
                <a:cxn ang="0">
                  <a:pos x="T12" y="T13"/>
                </a:cxn>
              </a:cxnLst>
              <a:rect l="0" t="0" r="r" b="b"/>
              <a:pathLst>
                <a:path w="78" h="80">
                  <a:moveTo>
                    <a:pt x="76" y="74"/>
                  </a:moveTo>
                  <a:cubicBezTo>
                    <a:pt x="7" y="2"/>
                    <a:pt x="7" y="2"/>
                    <a:pt x="7" y="2"/>
                  </a:cubicBezTo>
                  <a:cubicBezTo>
                    <a:pt x="5" y="0"/>
                    <a:pt x="3" y="0"/>
                    <a:pt x="1" y="2"/>
                  </a:cubicBezTo>
                  <a:cubicBezTo>
                    <a:pt x="0" y="3"/>
                    <a:pt x="0" y="5"/>
                    <a:pt x="1" y="7"/>
                  </a:cubicBezTo>
                  <a:cubicBezTo>
                    <a:pt x="71" y="79"/>
                    <a:pt x="71" y="79"/>
                    <a:pt x="71" y="79"/>
                  </a:cubicBezTo>
                  <a:cubicBezTo>
                    <a:pt x="72" y="80"/>
                    <a:pt x="75" y="80"/>
                    <a:pt x="76" y="79"/>
                  </a:cubicBezTo>
                  <a:cubicBezTo>
                    <a:pt x="78" y="77"/>
                    <a:pt x="78" y="75"/>
                    <a:pt x="76" y="7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259"/>
            <p:cNvSpPr>
              <a:spLocks/>
            </p:cNvSpPr>
            <p:nvPr/>
          </p:nvSpPr>
          <p:spPr bwMode="auto">
            <a:xfrm>
              <a:off x="9315454" y="2432234"/>
              <a:ext cx="649288" cy="519113"/>
            </a:xfrm>
            <a:custGeom>
              <a:avLst/>
              <a:gdLst>
                <a:gd name="T0" fmla="*/ 409 w 409"/>
                <a:gd name="T1" fmla="*/ 0 h 327"/>
                <a:gd name="T2" fmla="*/ 0 w 409"/>
                <a:gd name="T3" fmla="*/ 0 h 327"/>
                <a:gd name="T4" fmla="*/ 0 w 409"/>
                <a:gd name="T5" fmla="*/ 254 h 327"/>
                <a:gd name="T6" fmla="*/ 111 w 409"/>
                <a:gd name="T7" fmla="*/ 327 h 327"/>
                <a:gd name="T8" fmla="*/ 301 w 409"/>
                <a:gd name="T9" fmla="*/ 327 h 327"/>
                <a:gd name="T10" fmla="*/ 409 w 409"/>
                <a:gd name="T11" fmla="*/ 254 h 327"/>
                <a:gd name="T12" fmla="*/ 409 w 409"/>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409" h="327">
                  <a:moveTo>
                    <a:pt x="409" y="0"/>
                  </a:moveTo>
                  <a:lnTo>
                    <a:pt x="0" y="0"/>
                  </a:lnTo>
                  <a:lnTo>
                    <a:pt x="0" y="254"/>
                  </a:lnTo>
                  <a:lnTo>
                    <a:pt x="111" y="327"/>
                  </a:lnTo>
                  <a:lnTo>
                    <a:pt x="301" y="327"/>
                  </a:lnTo>
                  <a:lnTo>
                    <a:pt x="409" y="254"/>
                  </a:lnTo>
                  <a:lnTo>
                    <a:pt x="409"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260"/>
            <p:cNvSpPr>
              <a:spLocks/>
            </p:cNvSpPr>
            <p:nvPr/>
          </p:nvSpPr>
          <p:spPr bwMode="auto">
            <a:xfrm>
              <a:off x="9301166" y="2421122"/>
              <a:ext cx="679450" cy="541338"/>
            </a:xfrm>
            <a:custGeom>
              <a:avLst/>
              <a:gdLst>
                <a:gd name="T0" fmla="*/ 177 w 181"/>
                <a:gd name="T1" fmla="*/ 3 h 144"/>
                <a:gd name="T2" fmla="*/ 177 w 181"/>
                <a:gd name="T3" fmla="*/ 0 h 144"/>
                <a:gd name="T4" fmla="*/ 4 w 181"/>
                <a:gd name="T5" fmla="*/ 0 h 144"/>
                <a:gd name="T6" fmla="*/ 2 w 181"/>
                <a:gd name="T7" fmla="*/ 1 h 144"/>
                <a:gd name="T8" fmla="*/ 0 w 181"/>
                <a:gd name="T9" fmla="*/ 3 h 144"/>
                <a:gd name="T10" fmla="*/ 0 w 181"/>
                <a:gd name="T11" fmla="*/ 110 h 144"/>
                <a:gd name="T12" fmla="*/ 2 w 181"/>
                <a:gd name="T13" fmla="*/ 113 h 144"/>
                <a:gd name="T14" fmla="*/ 49 w 181"/>
                <a:gd name="T15" fmla="*/ 144 h 144"/>
                <a:gd name="T16" fmla="*/ 51 w 181"/>
                <a:gd name="T17" fmla="*/ 144 h 144"/>
                <a:gd name="T18" fmla="*/ 131 w 181"/>
                <a:gd name="T19" fmla="*/ 144 h 144"/>
                <a:gd name="T20" fmla="*/ 133 w 181"/>
                <a:gd name="T21" fmla="*/ 144 h 144"/>
                <a:gd name="T22" fmla="*/ 179 w 181"/>
                <a:gd name="T23" fmla="*/ 113 h 144"/>
                <a:gd name="T24" fmla="*/ 181 w 181"/>
                <a:gd name="T25" fmla="*/ 110 h 144"/>
                <a:gd name="T26" fmla="*/ 181 w 181"/>
                <a:gd name="T27" fmla="*/ 3 h 144"/>
                <a:gd name="T28" fmla="*/ 180 w 181"/>
                <a:gd name="T29" fmla="*/ 1 h 144"/>
                <a:gd name="T30" fmla="*/ 177 w 181"/>
                <a:gd name="T31" fmla="*/ 0 h 144"/>
                <a:gd name="T32" fmla="*/ 177 w 181"/>
                <a:gd name="T33" fmla="*/ 3 h 144"/>
                <a:gd name="T34" fmla="*/ 174 w 181"/>
                <a:gd name="T35" fmla="*/ 3 h 144"/>
                <a:gd name="T36" fmla="*/ 174 w 181"/>
                <a:gd name="T37" fmla="*/ 108 h 144"/>
                <a:gd name="T38" fmla="*/ 130 w 181"/>
                <a:gd name="T39" fmla="*/ 137 h 144"/>
                <a:gd name="T40" fmla="*/ 52 w 181"/>
                <a:gd name="T41" fmla="*/ 137 h 144"/>
                <a:gd name="T42" fmla="*/ 8 w 181"/>
                <a:gd name="T43" fmla="*/ 108 h 144"/>
                <a:gd name="T44" fmla="*/ 8 w 181"/>
                <a:gd name="T45" fmla="*/ 7 h 144"/>
                <a:gd name="T46" fmla="*/ 177 w 181"/>
                <a:gd name="T47" fmla="*/ 7 h 144"/>
                <a:gd name="T48" fmla="*/ 177 w 181"/>
                <a:gd name="T49" fmla="*/ 3 h 144"/>
                <a:gd name="T50" fmla="*/ 174 w 181"/>
                <a:gd name="T51" fmla="*/ 3 h 144"/>
                <a:gd name="T52" fmla="*/ 177 w 181"/>
                <a:gd name="T53"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 h="144">
                  <a:moveTo>
                    <a:pt x="177" y="3"/>
                  </a:moveTo>
                  <a:cubicBezTo>
                    <a:pt x="177" y="0"/>
                    <a:pt x="177" y="0"/>
                    <a:pt x="177" y="0"/>
                  </a:cubicBezTo>
                  <a:cubicBezTo>
                    <a:pt x="4" y="0"/>
                    <a:pt x="4" y="0"/>
                    <a:pt x="4" y="0"/>
                  </a:cubicBezTo>
                  <a:cubicBezTo>
                    <a:pt x="3" y="0"/>
                    <a:pt x="2" y="0"/>
                    <a:pt x="2" y="1"/>
                  </a:cubicBezTo>
                  <a:cubicBezTo>
                    <a:pt x="1" y="1"/>
                    <a:pt x="0" y="2"/>
                    <a:pt x="0" y="3"/>
                  </a:cubicBezTo>
                  <a:cubicBezTo>
                    <a:pt x="0" y="110"/>
                    <a:pt x="0" y="110"/>
                    <a:pt x="0" y="110"/>
                  </a:cubicBezTo>
                  <a:cubicBezTo>
                    <a:pt x="0" y="111"/>
                    <a:pt x="1" y="112"/>
                    <a:pt x="2" y="113"/>
                  </a:cubicBezTo>
                  <a:cubicBezTo>
                    <a:pt x="49" y="144"/>
                    <a:pt x="49" y="144"/>
                    <a:pt x="49" y="144"/>
                  </a:cubicBezTo>
                  <a:cubicBezTo>
                    <a:pt x="49" y="144"/>
                    <a:pt x="50" y="144"/>
                    <a:pt x="51" y="144"/>
                  </a:cubicBezTo>
                  <a:cubicBezTo>
                    <a:pt x="131" y="144"/>
                    <a:pt x="131" y="144"/>
                    <a:pt x="131" y="144"/>
                  </a:cubicBezTo>
                  <a:cubicBezTo>
                    <a:pt x="131" y="144"/>
                    <a:pt x="132" y="144"/>
                    <a:pt x="133" y="144"/>
                  </a:cubicBezTo>
                  <a:cubicBezTo>
                    <a:pt x="179" y="113"/>
                    <a:pt x="179" y="113"/>
                    <a:pt x="179" y="113"/>
                  </a:cubicBezTo>
                  <a:cubicBezTo>
                    <a:pt x="180" y="112"/>
                    <a:pt x="181" y="111"/>
                    <a:pt x="181" y="110"/>
                  </a:cubicBezTo>
                  <a:cubicBezTo>
                    <a:pt x="181" y="3"/>
                    <a:pt x="181" y="3"/>
                    <a:pt x="181" y="3"/>
                  </a:cubicBezTo>
                  <a:cubicBezTo>
                    <a:pt x="181" y="2"/>
                    <a:pt x="181" y="1"/>
                    <a:pt x="180" y="1"/>
                  </a:cubicBezTo>
                  <a:cubicBezTo>
                    <a:pt x="179" y="0"/>
                    <a:pt x="178" y="0"/>
                    <a:pt x="177" y="0"/>
                  </a:cubicBezTo>
                  <a:cubicBezTo>
                    <a:pt x="177" y="3"/>
                    <a:pt x="177" y="3"/>
                    <a:pt x="177" y="3"/>
                  </a:cubicBezTo>
                  <a:cubicBezTo>
                    <a:pt x="174" y="3"/>
                    <a:pt x="174" y="3"/>
                    <a:pt x="174" y="3"/>
                  </a:cubicBezTo>
                  <a:cubicBezTo>
                    <a:pt x="174" y="108"/>
                    <a:pt x="174" y="108"/>
                    <a:pt x="174" y="108"/>
                  </a:cubicBezTo>
                  <a:cubicBezTo>
                    <a:pt x="130" y="137"/>
                    <a:pt x="130" y="137"/>
                    <a:pt x="130" y="137"/>
                  </a:cubicBezTo>
                  <a:cubicBezTo>
                    <a:pt x="52" y="137"/>
                    <a:pt x="52" y="137"/>
                    <a:pt x="52" y="137"/>
                  </a:cubicBezTo>
                  <a:cubicBezTo>
                    <a:pt x="8" y="108"/>
                    <a:pt x="8" y="108"/>
                    <a:pt x="8" y="108"/>
                  </a:cubicBezTo>
                  <a:cubicBezTo>
                    <a:pt x="8" y="7"/>
                    <a:pt x="8" y="7"/>
                    <a:pt x="8" y="7"/>
                  </a:cubicBezTo>
                  <a:cubicBezTo>
                    <a:pt x="177" y="7"/>
                    <a:pt x="177" y="7"/>
                    <a:pt x="177" y="7"/>
                  </a:cubicBezTo>
                  <a:cubicBezTo>
                    <a:pt x="177" y="3"/>
                    <a:pt x="177" y="3"/>
                    <a:pt x="177" y="3"/>
                  </a:cubicBezTo>
                  <a:cubicBezTo>
                    <a:pt x="174" y="3"/>
                    <a:pt x="174" y="3"/>
                    <a:pt x="174" y="3"/>
                  </a:cubicBezTo>
                  <a:lnTo>
                    <a:pt x="177" y="3"/>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261"/>
            <p:cNvSpPr>
              <a:spLocks/>
            </p:cNvSpPr>
            <p:nvPr/>
          </p:nvSpPr>
          <p:spPr bwMode="auto">
            <a:xfrm>
              <a:off x="9383716" y="2700522"/>
              <a:ext cx="509588" cy="0"/>
            </a:xfrm>
            <a:custGeom>
              <a:avLst/>
              <a:gdLst>
                <a:gd name="T0" fmla="*/ 0 w 321"/>
                <a:gd name="T1" fmla="*/ 321 w 321"/>
                <a:gd name="T2" fmla="*/ 0 w 321"/>
              </a:gdLst>
              <a:ahLst/>
              <a:cxnLst>
                <a:cxn ang="0">
                  <a:pos x="T0" y="0"/>
                </a:cxn>
                <a:cxn ang="0">
                  <a:pos x="T1" y="0"/>
                </a:cxn>
                <a:cxn ang="0">
                  <a:pos x="T2" y="0"/>
                </a:cxn>
              </a:cxnLst>
              <a:rect l="0" t="0" r="r" b="b"/>
              <a:pathLst>
                <a:path w="321">
                  <a:moveTo>
                    <a:pt x="0" y="0"/>
                  </a:moveTo>
                  <a:lnTo>
                    <a:pt x="321"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Line 262"/>
            <p:cNvSpPr>
              <a:spLocks noChangeShapeType="1"/>
            </p:cNvSpPr>
            <p:nvPr/>
          </p:nvSpPr>
          <p:spPr bwMode="auto">
            <a:xfrm>
              <a:off x="9383716" y="2700522"/>
              <a:ext cx="5095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263"/>
            <p:cNvSpPr>
              <a:spLocks/>
            </p:cNvSpPr>
            <p:nvPr/>
          </p:nvSpPr>
          <p:spPr bwMode="auto">
            <a:xfrm>
              <a:off x="9367841" y="2684647"/>
              <a:ext cx="541338" cy="30163"/>
            </a:xfrm>
            <a:custGeom>
              <a:avLst/>
              <a:gdLst>
                <a:gd name="T0" fmla="*/ 4 w 144"/>
                <a:gd name="T1" fmla="*/ 8 h 8"/>
                <a:gd name="T2" fmla="*/ 140 w 144"/>
                <a:gd name="T3" fmla="*/ 8 h 8"/>
                <a:gd name="T4" fmla="*/ 144 w 144"/>
                <a:gd name="T5" fmla="*/ 4 h 8"/>
                <a:gd name="T6" fmla="*/ 140 w 144"/>
                <a:gd name="T7" fmla="*/ 0 h 8"/>
                <a:gd name="T8" fmla="*/ 4 w 144"/>
                <a:gd name="T9" fmla="*/ 0 h 8"/>
                <a:gd name="T10" fmla="*/ 0 w 144"/>
                <a:gd name="T11" fmla="*/ 4 h 8"/>
                <a:gd name="T12" fmla="*/ 4 w 14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4" h="8">
                  <a:moveTo>
                    <a:pt x="4" y="8"/>
                  </a:moveTo>
                  <a:cubicBezTo>
                    <a:pt x="140" y="8"/>
                    <a:pt x="140" y="8"/>
                    <a:pt x="140" y="8"/>
                  </a:cubicBezTo>
                  <a:cubicBezTo>
                    <a:pt x="142" y="8"/>
                    <a:pt x="144" y="6"/>
                    <a:pt x="144" y="4"/>
                  </a:cubicBezTo>
                  <a:cubicBezTo>
                    <a:pt x="144" y="2"/>
                    <a:pt x="142" y="0"/>
                    <a:pt x="140" y="0"/>
                  </a:cubicBezTo>
                  <a:cubicBezTo>
                    <a:pt x="4" y="0"/>
                    <a:pt x="4" y="0"/>
                    <a:pt x="4" y="0"/>
                  </a:cubicBezTo>
                  <a:cubicBezTo>
                    <a:pt x="2" y="0"/>
                    <a:pt x="0" y="2"/>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264"/>
            <p:cNvSpPr>
              <a:spLocks/>
            </p:cNvSpPr>
            <p:nvPr/>
          </p:nvSpPr>
          <p:spPr bwMode="auto">
            <a:xfrm>
              <a:off x="9383716" y="2764022"/>
              <a:ext cx="509588" cy="0"/>
            </a:xfrm>
            <a:custGeom>
              <a:avLst/>
              <a:gdLst>
                <a:gd name="T0" fmla="*/ 0 w 321"/>
                <a:gd name="T1" fmla="*/ 321 w 321"/>
                <a:gd name="T2" fmla="*/ 0 w 321"/>
              </a:gdLst>
              <a:ahLst/>
              <a:cxnLst>
                <a:cxn ang="0">
                  <a:pos x="T0" y="0"/>
                </a:cxn>
                <a:cxn ang="0">
                  <a:pos x="T1" y="0"/>
                </a:cxn>
                <a:cxn ang="0">
                  <a:pos x="T2" y="0"/>
                </a:cxn>
              </a:cxnLst>
              <a:rect l="0" t="0" r="r" b="b"/>
              <a:pathLst>
                <a:path w="321">
                  <a:moveTo>
                    <a:pt x="0" y="0"/>
                  </a:moveTo>
                  <a:lnTo>
                    <a:pt x="321"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Line 265"/>
            <p:cNvSpPr>
              <a:spLocks noChangeShapeType="1"/>
            </p:cNvSpPr>
            <p:nvPr/>
          </p:nvSpPr>
          <p:spPr bwMode="auto">
            <a:xfrm>
              <a:off x="9383716" y="2764022"/>
              <a:ext cx="5095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266"/>
            <p:cNvSpPr>
              <a:spLocks/>
            </p:cNvSpPr>
            <p:nvPr/>
          </p:nvSpPr>
          <p:spPr bwMode="auto">
            <a:xfrm>
              <a:off x="9367841" y="2748147"/>
              <a:ext cx="541338" cy="26988"/>
            </a:xfrm>
            <a:custGeom>
              <a:avLst/>
              <a:gdLst>
                <a:gd name="T0" fmla="*/ 4 w 144"/>
                <a:gd name="T1" fmla="*/ 7 h 7"/>
                <a:gd name="T2" fmla="*/ 140 w 144"/>
                <a:gd name="T3" fmla="*/ 7 h 7"/>
                <a:gd name="T4" fmla="*/ 144 w 144"/>
                <a:gd name="T5" fmla="*/ 4 h 7"/>
                <a:gd name="T6" fmla="*/ 140 w 144"/>
                <a:gd name="T7" fmla="*/ 0 h 7"/>
                <a:gd name="T8" fmla="*/ 4 w 144"/>
                <a:gd name="T9" fmla="*/ 0 h 7"/>
                <a:gd name="T10" fmla="*/ 0 w 144"/>
                <a:gd name="T11" fmla="*/ 4 h 7"/>
                <a:gd name="T12" fmla="*/ 4 w 1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44" h="7">
                  <a:moveTo>
                    <a:pt x="4" y="7"/>
                  </a:moveTo>
                  <a:cubicBezTo>
                    <a:pt x="140" y="7"/>
                    <a:pt x="140" y="7"/>
                    <a:pt x="140" y="7"/>
                  </a:cubicBezTo>
                  <a:cubicBezTo>
                    <a:pt x="142" y="7"/>
                    <a:pt x="144" y="6"/>
                    <a:pt x="144" y="4"/>
                  </a:cubicBezTo>
                  <a:cubicBezTo>
                    <a:pt x="144" y="2"/>
                    <a:pt x="142" y="0"/>
                    <a:pt x="140" y="0"/>
                  </a:cubicBezTo>
                  <a:cubicBezTo>
                    <a:pt x="4" y="0"/>
                    <a:pt x="4" y="0"/>
                    <a:pt x="4" y="0"/>
                  </a:cubicBezTo>
                  <a:cubicBezTo>
                    <a:pt x="2" y="0"/>
                    <a:pt x="0" y="2"/>
                    <a:pt x="0" y="4"/>
                  </a:cubicBezTo>
                  <a:cubicBezTo>
                    <a:pt x="0" y="6"/>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267"/>
            <p:cNvSpPr>
              <a:spLocks/>
            </p:cNvSpPr>
            <p:nvPr/>
          </p:nvSpPr>
          <p:spPr bwMode="auto">
            <a:xfrm>
              <a:off x="9788529" y="2538597"/>
              <a:ext cx="104775" cy="0"/>
            </a:xfrm>
            <a:custGeom>
              <a:avLst/>
              <a:gdLst>
                <a:gd name="T0" fmla="*/ 0 w 66"/>
                <a:gd name="T1" fmla="*/ 66 w 66"/>
                <a:gd name="T2" fmla="*/ 0 w 66"/>
              </a:gdLst>
              <a:ahLst/>
              <a:cxnLst>
                <a:cxn ang="0">
                  <a:pos x="T0" y="0"/>
                </a:cxn>
                <a:cxn ang="0">
                  <a:pos x="T1" y="0"/>
                </a:cxn>
                <a:cxn ang="0">
                  <a:pos x="T2" y="0"/>
                </a:cxn>
              </a:cxnLst>
              <a:rect l="0" t="0" r="r" b="b"/>
              <a:pathLst>
                <a:path w="66">
                  <a:moveTo>
                    <a:pt x="0" y="0"/>
                  </a:moveTo>
                  <a:lnTo>
                    <a:pt x="66"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Line 268"/>
            <p:cNvSpPr>
              <a:spLocks noChangeShapeType="1"/>
            </p:cNvSpPr>
            <p:nvPr/>
          </p:nvSpPr>
          <p:spPr bwMode="auto">
            <a:xfrm>
              <a:off x="9788529" y="2538597"/>
              <a:ext cx="1047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269"/>
            <p:cNvSpPr>
              <a:spLocks/>
            </p:cNvSpPr>
            <p:nvPr/>
          </p:nvSpPr>
          <p:spPr bwMode="auto">
            <a:xfrm>
              <a:off x="9774241" y="2527484"/>
              <a:ext cx="134938" cy="25400"/>
            </a:xfrm>
            <a:custGeom>
              <a:avLst/>
              <a:gdLst>
                <a:gd name="T0" fmla="*/ 4 w 36"/>
                <a:gd name="T1" fmla="*/ 7 h 7"/>
                <a:gd name="T2" fmla="*/ 32 w 36"/>
                <a:gd name="T3" fmla="*/ 7 h 7"/>
                <a:gd name="T4" fmla="*/ 36 w 36"/>
                <a:gd name="T5" fmla="*/ 3 h 7"/>
                <a:gd name="T6" fmla="*/ 32 w 36"/>
                <a:gd name="T7" fmla="*/ 0 h 7"/>
                <a:gd name="T8" fmla="*/ 4 w 36"/>
                <a:gd name="T9" fmla="*/ 0 h 7"/>
                <a:gd name="T10" fmla="*/ 0 w 36"/>
                <a:gd name="T11" fmla="*/ 3 h 7"/>
                <a:gd name="T12" fmla="*/ 4 w 3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4" y="7"/>
                  </a:moveTo>
                  <a:cubicBezTo>
                    <a:pt x="32" y="7"/>
                    <a:pt x="32" y="7"/>
                    <a:pt x="32" y="7"/>
                  </a:cubicBezTo>
                  <a:cubicBezTo>
                    <a:pt x="34" y="7"/>
                    <a:pt x="36" y="5"/>
                    <a:pt x="36" y="3"/>
                  </a:cubicBezTo>
                  <a:cubicBezTo>
                    <a:pt x="36" y="1"/>
                    <a:pt x="34" y="0"/>
                    <a:pt x="32"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270"/>
            <p:cNvSpPr>
              <a:spLocks/>
            </p:cNvSpPr>
            <p:nvPr/>
          </p:nvSpPr>
          <p:spPr bwMode="auto">
            <a:xfrm>
              <a:off x="9788529" y="2602097"/>
              <a:ext cx="104775" cy="0"/>
            </a:xfrm>
            <a:custGeom>
              <a:avLst/>
              <a:gdLst>
                <a:gd name="T0" fmla="*/ 0 w 66"/>
                <a:gd name="T1" fmla="*/ 66 w 66"/>
                <a:gd name="T2" fmla="*/ 0 w 66"/>
              </a:gdLst>
              <a:ahLst/>
              <a:cxnLst>
                <a:cxn ang="0">
                  <a:pos x="T0" y="0"/>
                </a:cxn>
                <a:cxn ang="0">
                  <a:pos x="T1" y="0"/>
                </a:cxn>
                <a:cxn ang="0">
                  <a:pos x="T2" y="0"/>
                </a:cxn>
              </a:cxnLst>
              <a:rect l="0" t="0" r="r" b="b"/>
              <a:pathLst>
                <a:path w="66">
                  <a:moveTo>
                    <a:pt x="0" y="0"/>
                  </a:moveTo>
                  <a:lnTo>
                    <a:pt x="66"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Line 271"/>
            <p:cNvSpPr>
              <a:spLocks noChangeShapeType="1"/>
            </p:cNvSpPr>
            <p:nvPr/>
          </p:nvSpPr>
          <p:spPr bwMode="auto">
            <a:xfrm>
              <a:off x="9788529" y="2602097"/>
              <a:ext cx="1047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272"/>
            <p:cNvSpPr>
              <a:spLocks/>
            </p:cNvSpPr>
            <p:nvPr/>
          </p:nvSpPr>
          <p:spPr bwMode="auto">
            <a:xfrm>
              <a:off x="9774241" y="2586222"/>
              <a:ext cx="134938" cy="26988"/>
            </a:xfrm>
            <a:custGeom>
              <a:avLst/>
              <a:gdLst>
                <a:gd name="T0" fmla="*/ 4 w 36"/>
                <a:gd name="T1" fmla="*/ 7 h 7"/>
                <a:gd name="T2" fmla="*/ 32 w 36"/>
                <a:gd name="T3" fmla="*/ 7 h 7"/>
                <a:gd name="T4" fmla="*/ 36 w 36"/>
                <a:gd name="T5" fmla="*/ 4 h 7"/>
                <a:gd name="T6" fmla="*/ 32 w 36"/>
                <a:gd name="T7" fmla="*/ 0 h 7"/>
                <a:gd name="T8" fmla="*/ 4 w 36"/>
                <a:gd name="T9" fmla="*/ 0 h 7"/>
                <a:gd name="T10" fmla="*/ 0 w 36"/>
                <a:gd name="T11" fmla="*/ 4 h 7"/>
                <a:gd name="T12" fmla="*/ 4 w 3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4" y="7"/>
                  </a:moveTo>
                  <a:cubicBezTo>
                    <a:pt x="32" y="7"/>
                    <a:pt x="32" y="7"/>
                    <a:pt x="32" y="7"/>
                  </a:cubicBezTo>
                  <a:cubicBezTo>
                    <a:pt x="34" y="7"/>
                    <a:pt x="36" y="6"/>
                    <a:pt x="36" y="4"/>
                  </a:cubicBezTo>
                  <a:cubicBezTo>
                    <a:pt x="36" y="2"/>
                    <a:pt x="34" y="0"/>
                    <a:pt x="32" y="0"/>
                  </a:cubicBezTo>
                  <a:cubicBezTo>
                    <a:pt x="4" y="0"/>
                    <a:pt x="4" y="0"/>
                    <a:pt x="4" y="0"/>
                  </a:cubicBezTo>
                  <a:cubicBezTo>
                    <a:pt x="2" y="0"/>
                    <a:pt x="0" y="2"/>
                    <a:pt x="0" y="4"/>
                  </a:cubicBezTo>
                  <a:cubicBezTo>
                    <a:pt x="0" y="6"/>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273"/>
            <p:cNvSpPr>
              <a:spLocks/>
            </p:cNvSpPr>
            <p:nvPr/>
          </p:nvSpPr>
          <p:spPr bwMode="auto">
            <a:xfrm>
              <a:off x="9383716" y="2824347"/>
              <a:ext cx="509588" cy="0"/>
            </a:xfrm>
            <a:custGeom>
              <a:avLst/>
              <a:gdLst>
                <a:gd name="T0" fmla="*/ 0 w 321"/>
                <a:gd name="T1" fmla="*/ 321 w 321"/>
                <a:gd name="T2" fmla="*/ 0 w 321"/>
              </a:gdLst>
              <a:ahLst/>
              <a:cxnLst>
                <a:cxn ang="0">
                  <a:pos x="T0" y="0"/>
                </a:cxn>
                <a:cxn ang="0">
                  <a:pos x="T1" y="0"/>
                </a:cxn>
                <a:cxn ang="0">
                  <a:pos x="T2" y="0"/>
                </a:cxn>
              </a:cxnLst>
              <a:rect l="0" t="0" r="r" b="b"/>
              <a:pathLst>
                <a:path w="321">
                  <a:moveTo>
                    <a:pt x="0" y="0"/>
                  </a:moveTo>
                  <a:lnTo>
                    <a:pt x="321"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Line 274"/>
            <p:cNvSpPr>
              <a:spLocks noChangeShapeType="1"/>
            </p:cNvSpPr>
            <p:nvPr/>
          </p:nvSpPr>
          <p:spPr bwMode="auto">
            <a:xfrm>
              <a:off x="9383716" y="2824347"/>
              <a:ext cx="5095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275"/>
            <p:cNvSpPr>
              <a:spLocks/>
            </p:cNvSpPr>
            <p:nvPr/>
          </p:nvSpPr>
          <p:spPr bwMode="auto">
            <a:xfrm>
              <a:off x="9367841" y="2813235"/>
              <a:ext cx="541338" cy="25400"/>
            </a:xfrm>
            <a:custGeom>
              <a:avLst/>
              <a:gdLst>
                <a:gd name="T0" fmla="*/ 4 w 144"/>
                <a:gd name="T1" fmla="*/ 7 h 7"/>
                <a:gd name="T2" fmla="*/ 140 w 144"/>
                <a:gd name="T3" fmla="*/ 7 h 7"/>
                <a:gd name="T4" fmla="*/ 144 w 144"/>
                <a:gd name="T5" fmla="*/ 3 h 7"/>
                <a:gd name="T6" fmla="*/ 140 w 144"/>
                <a:gd name="T7" fmla="*/ 0 h 7"/>
                <a:gd name="T8" fmla="*/ 4 w 144"/>
                <a:gd name="T9" fmla="*/ 0 h 7"/>
                <a:gd name="T10" fmla="*/ 0 w 144"/>
                <a:gd name="T11" fmla="*/ 3 h 7"/>
                <a:gd name="T12" fmla="*/ 4 w 1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44" h="7">
                  <a:moveTo>
                    <a:pt x="4" y="7"/>
                  </a:moveTo>
                  <a:cubicBezTo>
                    <a:pt x="140" y="7"/>
                    <a:pt x="140" y="7"/>
                    <a:pt x="140" y="7"/>
                  </a:cubicBezTo>
                  <a:cubicBezTo>
                    <a:pt x="142" y="7"/>
                    <a:pt x="144" y="5"/>
                    <a:pt x="144" y="3"/>
                  </a:cubicBezTo>
                  <a:cubicBezTo>
                    <a:pt x="144" y="1"/>
                    <a:pt x="142" y="0"/>
                    <a:pt x="140" y="0"/>
                  </a:cubicBezTo>
                  <a:cubicBezTo>
                    <a:pt x="4" y="0"/>
                    <a:pt x="4" y="0"/>
                    <a:pt x="4" y="0"/>
                  </a:cubicBezTo>
                  <a:cubicBezTo>
                    <a:pt x="2" y="0"/>
                    <a:pt x="0" y="1"/>
                    <a:pt x="0" y="3"/>
                  </a:cubicBezTo>
                  <a:cubicBezTo>
                    <a:pt x="0" y="5"/>
                    <a:pt x="2" y="7"/>
                    <a:pt x="4"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Rectangle 276"/>
            <p:cNvSpPr>
              <a:spLocks noChangeArrowheads="1"/>
            </p:cNvSpPr>
            <p:nvPr/>
          </p:nvSpPr>
          <p:spPr bwMode="auto">
            <a:xfrm>
              <a:off x="9383716" y="2500497"/>
              <a:ext cx="349250" cy="139700"/>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277"/>
            <p:cNvSpPr>
              <a:spLocks/>
            </p:cNvSpPr>
            <p:nvPr/>
          </p:nvSpPr>
          <p:spPr bwMode="auto">
            <a:xfrm>
              <a:off x="9367841" y="2489384"/>
              <a:ext cx="379413" cy="161925"/>
            </a:xfrm>
            <a:custGeom>
              <a:avLst/>
              <a:gdLst>
                <a:gd name="T0" fmla="*/ 97 w 101"/>
                <a:gd name="T1" fmla="*/ 40 h 43"/>
                <a:gd name="T2" fmla="*/ 97 w 101"/>
                <a:gd name="T3" fmla="*/ 36 h 43"/>
                <a:gd name="T4" fmla="*/ 8 w 101"/>
                <a:gd name="T5" fmla="*/ 36 h 43"/>
                <a:gd name="T6" fmla="*/ 8 w 101"/>
                <a:gd name="T7" fmla="*/ 7 h 43"/>
                <a:gd name="T8" fmla="*/ 94 w 101"/>
                <a:gd name="T9" fmla="*/ 7 h 43"/>
                <a:gd name="T10" fmla="*/ 94 w 101"/>
                <a:gd name="T11" fmla="*/ 40 h 43"/>
                <a:gd name="T12" fmla="*/ 97 w 101"/>
                <a:gd name="T13" fmla="*/ 40 h 43"/>
                <a:gd name="T14" fmla="*/ 97 w 101"/>
                <a:gd name="T15" fmla="*/ 36 h 43"/>
                <a:gd name="T16" fmla="*/ 97 w 101"/>
                <a:gd name="T17" fmla="*/ 40 h 43"/>
                <a:gd name="T18" fmla="*/ 101 w 101"/>
                <a:gd name="T19" fmla="*/ 40 h 43"/>
                <a:gd name="T20" fmla="*/ 101 w 101"/>
                <a:gd name="T21" fmla="*/ 3 h 43"/>
                <a:gd name="T22" fmla="*/ 100 w 101"/>
                <a:gd name="T23" fmla="*/ 1 h 43"/>
                <a:gd name="T24" fmla="*/ 97 w 101"/>
                <a:gd name="T25" fmla="*/ 0 h 43"/>
                <a:gd name="T26" fmla="*/ 4 w 101"/>
                <a:gd name="T27" fmla="*/ 0 h 43"/>
                <a:gd name="T28" fmla="*/ 1 w 101"/>
                <a:gd name="T29" fmla="*/ 1 h 43"/>
                <a:gd name="T30" fmla="*/ 0 w 101"/>
                <a:gd name="T31" fmla="*/ 3 h 43"/>
                <a:gd name="T32" fmla="*/ 0 w 101"/>
                <a:gd name="T33" fmla="*/ 40 h 43"/>
                <a:gd name="T34" fmla="*/ 1 w 101"/>
                <a:gd name="T35" fmla="*/ 42 h 43"/>
                <a:gd name="T36" fmla="*/ 4 w 101"/>
                <a:gd name="T37" fmla="*/ 43 h 43"/>
                <a:gd name="T38" fmla="*/ 97 w 101"/>
                <a:gd name="T39" fmla="*/ 43 h 43"/>
                <a:gd name="T40" fmla="*/ 100 w 101"/>
                <a:gd name="T41" fmla="*/ 42 h 43"/>
                <a:gd name="T42" fmla="*/ 101 w 101"/>
                <a:gd name="T43" fmla="*/ 40 h 43"/>
                <a:gd name="T44" fmla="*/ 97 w 101"/>
                <a:gd name="T4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43">
                  <a:moveTo>
                    <a:pt x="97" y="40"/>
                  </a:moveTo>
                  <a:cubicBezTo>
                    <a:pt x="97" y="36"/>
                    <a:pt x="97" y="36"/>
                    <a:pt x="97" y="36"/>
                  </a:cubicBezTo>
                  <a:cubicBezTo>
                    <a:pt x="8" y="36"/>
                    <a:pt x="8" y="36"/>
                    <a:pt x="8" y="36"/>
                  </a:cubicBezTo>
                  <a:cubicBezTo>
                    <a:pt x="8" y="7"/>
                    <a:pt x="8" y="7"/>
                    <a:pt x="8" y="7"/>
                  </a:cubicBezTo>
                  <a:cubicBezTo>
                    <a:pt x="94" y="7"/>
                    <a:pt x="94" y="7"/>
                    <a:pt x="94" y="7"/>
                  </a:cubicBezTo>
                  <a:cubicBezTo>
                    <a:pt x="94" y="40"/>
                    <a:pt x="94" y="40"/>
                    <a:pt x="94" y="40"/>
                  </a:cubicBezTo>
                  <a:cubicBezTo>
                    <a:pt x="97" y="40"/>
                    <a:pt x="97" y="40"/>
                    <a:pt x="97" y="40"/>
                  </a:cubicBezTo>
                  <a:cubicBezTo>
                    <a:pt x="97" y="36"/>
                    <a:pt x="97" y="36"/>
                    <a:pt x="97" y="36"/>
                  </a:cubicBezTo>
                  <a:cubicBezTo>
                    <a:pt x="97" y="40"/>
                    <a:pt x="97" y="40"/>
                    <a:pt x="97" y="40"/>
                  </a:cubicBezTo>
                  <a:cubicBezTo>
                    <a:pt x="101" y="40"/>
                    <a:pt x="101" y="40"/>
                    <a:pt x="101" y="40"/>
                  </a:cubicBezTo>
                  <a:cubicBezTo>
                    <a:pt x="101" y="3"/>
                    <a:pt x="101" y="3"/>
                    <a:pt x="101" y="3"/>
                  </a:cubicBezTo>
                  <a:cubicBezTo>
                    <a:pt x="101" y="2"/>
                    <a:pt x="101" y="1"/>
                    <a:pt x="100" y="1"/>
                  </a:cubicBezTo>
                  <a:cubicBezTo>
                    <a:pt x="99" y="0"/>
                    <a:pt x="98" y="0"/>
                    <a:pt x="97" y="0"/>
                  </a:cubicBezTo>
                  <a:cubicBezTo>
                    <a:pt x="4" y="0"/>
                    <a:pt x="4" y="0"/>
                    <a:pt x="4" y="0"/>
                  </a:cubicBezTo>
                  <a:cubicBezTo>
                    <a:pt x="3" y="0"/>
                    <a:pt x="2" y="0"/>
                    <a:pt x="1" y="1"/>
                  </a:cubicBezTo>
                  <a:cubicBezTo>
                    <a:pt x="1" y="1"/>
                    <a:pt x="0" y="2"/>
                    <a:pt x="0" y="3"/>
                  </a:cubicBezTo>
                  <a:cubicBezTo>
                    <a:pt x="0" y="40"/>
                    <a:pt x="0" y="40"/>
                    <a:pt x="0" y="40"/>
                  </a:cubicBezTo>
                  <a:cubicBezTo>
                    <a:pt x="0" y="41"/>
                    <a:pt x="1" y="42"/>
                    <a:pt x="1" y="42"/>
                  </a:cubicBezTo>
                  <a:cubicBezTo>
                    <a:pt x="2" y="43"/>
                    <a:pt x="3" y="43"/>
                    <a:pt x="4" y="43"/>
                  </a:cubicBezTo>
                  <a:cubicBezTo>
                    <a:pt x="97" y="43"/>
                    <a:pt x="97" y="43"/>
                    <a:pt x="97" y="43"/>
                  </a:cubicBezTo>
                  <a:cubicBezTo>
                    <a:pt x="98" y="43"/>
                    <a:pt x="99" y="43"/>
                    <a:pt x="100" y="42"/>
                  </a:cubicBezTo>
                  <a:cubicBezTo>
                    <a:pt x="101" y="42"/>
                    <a:pt x="101" y="41"/>
                    <a:pt x="101" y="40"/>
                  </a:cubicBezTo>
                  <a:lnTo>
                    <a:pt x="97" y="40"/>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Rectangle 278"/>
            <p:cNvSpPr>
              <a:spLocks noChangeArrowheads="1"/>
            </p:cNvSpPr>
            <p:nvPr/>
          </p:nvSpPr>
          <p:spPr bwMode="auto">
            <a:xfrm>
              <a:off x="10321929" y="2300472"/>
              <a:ext cx="250825" cy="257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279"/>
            <p:cNvSpPr>
              <a:spLocks/>
            </p:cNvSpPr>
            <p:nvPr/>
          </p:nvSpPr>
          <p:spPr bwMode="auto">
            <a:xfrm>
              <a:off x="10307641" y="2289359"/>
              <a:ext cx="280988" cy="279400"/>
            </a:xfrm>
            <a:custGeom>
              <a:avLst/>
              <a:gdLst>
                <a:gd name="T0" fmla="*/ 71 w 75"/>
                <a:gd name="T1" fmla="*/ 71 h 74"/>
                <a:gd name="T2" fmla="*/ 71 w 75"/>
                <a:gd name="T3" fmla="*/ 67 h 74"/>
                <a:gd name="T4" fmla="*/ 7 w 75"/>
                <a:gd name="T5" fmla="*/ 67 h 74"/>
                <a:gd name="T6" fmla="*/ 7 w 75"/>
                <a:gd name="T7" fmla="*/ 7 h 74"/>
                <a:gd name="T8" fmla="*/ 68 w 75"/>
                <a:gd name="T9" fmla="*/ 7 h 74"/>
                <a:gd name="T10" fmla="*/ 68 w 75"/>
                <a:gd name="T11" fmla="*/ 71 h 74"/>
                <a:gd name="T12" fmla="*/ 71 w 75"/>
                <a:gd name="T13" fmla="*/ 71 h 74"/>
                <a:gd name="T14" fmla="*/ 71 w 75"/>
                <a:gd name="T15" fmla="*/ 67 h 74"/>
                <a:gd name="T16" fmla="*/ 71 w 75"/>
                <a:gd name="T17" fmla="*/ 71 h 74"/>
                <a:gd name="T18" fmla="*/ 75 w 75"/>
                <a:gd name="T19" fmla="*/ 71 h 74"/>
                <a:gd name="T20" fmla="*/ 75 w 75"/>
                <a:gd name="T21" fmla="*/ 3 h 74"/>
                <a:gd name="T22" fmla="*/ 74 w 75"/>
                <a:gd name="T23" fmla="*/ 1 h 74"/>
                <a:gd name="T24" fmla="*/ 71 w 75"/>
                <a:gd name="T25" fmla="*/ 0 h 74"/>
                <a:gd name="T26" fmla="*/ 4 w 75"/>
                <a:gd name="T27" fmla="*/ 0 h 74"/>
                <a:gd name="T28" fmla="*/ 1 w 75"/>
                <a:gd name="T29" fmla="*/ 1 h 74"/>
                <a:gd name="T30" fmla="*/ 0 w 75"/>
                <a:gd name="T31" fmla="*/ 3 h 74"/>
                <a:gd name="T32" fmla="*/ 0 w 75"/>
                <a:gd name="T33" fmla="*/ 71 h 74"/>
                <a:gd name="T34" fmla="*/ 1 w 75"/>
                <a:gd name="T35" fmla="*/ 73 h 74"/>
                <a:gd name="T36" fmla="*/ 4 w 75"/>
                <a:gd name="T37" fmla="*/ 74 h 74"/>
                <a:gd name="T38" fmla="*/ 71 w 75"/>
                <a:gd name="T39" fmla="*/ 74 h 74"/>
                <a:gd name="T40" fmla="*/ 74 w 75"/>
                <a:gd name="T41" fmla="*/ 73 h 74"/>
                <a:gd name="T42" fmla="*/ 75 w 75"/>
                <a:gd name="T43" fmla="*/ 71 h 74"/>
                <a:gd name="T44" fmla="*/ 71 w 75"/>
                <a:gd name="T45"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74">
                  <a:moveTo>
                    <a:pt x="71" y="71"/>
                  </a:moveTo>
                  <a:cubicBezTo>
                    <a:pt x="71" y="67"/>
                    <a:pt x="71" y="67"/>
                    <a:pt x="71" y="67"/>
                  </a:cubicBezTo>
                  <a:cubicBezTo>
                    <a:pt x="7" y="67"/>
                    <a:pt x="7" y="67"/>
                    <a:pt x="7" y="67"/>
                  </a:cubicBezTo>
                  <a:cubicBezTo>
                    <a:pt x="7" y="7"/>
                    <a:pt x="7" y="7"/>
                    <a:pt x="7" y="7"/>
                  </a:cubicBezTo>
                  <a:cubicBezTo>
                    <a:pt x="68" y="7"/>
                    <a:pt x="68" y="7"/>
                    <a:pt x="68" y="7"/>
                  </a:cubicBezTo>
                  <a:cubicBezTo>
                    <a:pt x="68" y="71"/>
                    <a:pt x="68" y="71"/>
                    <a:pt x="68" y="71"/>
                  </a:cubicBezTo>
                  <a:cubicBezTo>
                    <a:pt x="71" y="71"/>
                    <a:pt x="71" y="71"/>
                    <a:pt x="71" y="71"/>
                  </a:cubicBezTo>
                  <a:cubicBezTo>
                    <a:pt x="71" y="67"/>
                    <a:pt x="71" y="67"/>
                    <a:pt x="71" y="67"/>
                  </a:cubicBezTo>
                  <a:cubicBezTo>
                    <a:pt x="71" y="71"/>
                    <a:pt x="71" y="71"/>
                    <a:pt x="71" y="71"/>
                  </a:cubicBezTo>
                  <a:cubicBezTo>
                    <a:pt x="75" y="71"/>
                    <a:pt x="75" y="71"/>
                    <a:pt x="75" y="71"/>
                  </a:cubicBezTo>
                  <a:cubicBezTo>
                    <a:pt x="75" y="3"/>
                    <a:pt x="75" y="3"/>
                    <a:pt x="75" y="3"/>
                  </a:cubicBezTo>
                  <a:cubicBezTo>
                    <a:pt x="75" y="2"/>
                    <a:pt x="74" y="1"/>
                    <a:pt x="74" y="1"/>
                  </a:cubicBezTo>
                  <a:cubicBezTo>
                    <a:pt x="73" y="0"/>
                    <a:pt x="72" y="0"/>
                    <a:pt x="71" y="0"/>
                  </a:cubicBezTo>
                  <a:cubicBezTo>
                    <a:pt x="4" y="0"/>
                    <a:pt x="4" y="0"/>
                    <a:pt x="4" y="0"/>
                  </a:cubicBezTo>
                  <a:cubicBezTo>
                    <a:pt x="3" y="0"/>
                    <a:pt x="2" y="0"/>
                    <a:pt x="1" y="1"/>
                  </a:cubicBezTo>
                  <a:cubicBezTo>
                    <a:pt x="1" y="1"/>
                    <a:pt x="0" y="2"/>
                    <a:pt x="0" y="3"/>
                  </a:cubicBezTo>
                  <a:cubicBezTo>
                    <a:pt x="0" y="71"/>
                    <a:pt x="0" y="71"/>
                    <a:pt x="0" y="71"/>
                  </a:cubicBezTo>
                  <a:cubicBezTo>
                    <a:pt x="0" y="71"/>
                    <a:pt x="1" y="72"/>
                    <a:pt x="1" y="73"/>
                  </a:cubicBezTo>
                  <a:cubicBezTo>
                    <a:pt x="2" y="74"/>
                    <a:pt x="3" y="74"/>
                    <a:pt x="4" y="74"/>
                  </a:cubicBezTo>
                  <a:cubicBezTo>
                    <a:pt x="71" y="74"/>
                    <a:pt x="71" y="74"/>
                    <a:pt x="71" y="74"/>
                  </a:cubicBezTo>
                  <a:cubicBezTo>
                    <a:pt x="72" y="74"/>
                    <a:pt x="73" y="74"/>
                    <a:pt x="74" y="73"/>
                  </a:cubicBezTo>
                  <a:cubicBezTo>
                    <a:pt x="74" y="72"/>
                    <a:pt x="75" y="71"/>
                    <a:pt x="75" y="71"/>
                  </a:cubicBezTo>
                  <a:lnTo>
                    <a:pt x="71" y="7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280"/>
            <p:cNvSpPr>
              <a:spLocks/>
            </p:cNvSpPr>
            <p:nvPr/>
          </p:nvSpPr>
          <p:spPr bwMode="auto">
            <a:xfrm>
              <a:off x="10321929" y="2300472"/>
              <a:ext cx="250825" cy="257175"/>
            </a:xfrm>
            <a:custGeom>
              <a:avLst/>
              <a:gdLst>
                <a:gd name="T0" fmla="*/ 0 w 158"/>
                <a:gd name="T1" fmla="*/ 0 h 162"/>
                <a:gd name="T2" fmla="*/ 158 w 158"/>
                <a:gd name="T3" fmla="*/ 162 h 162"/>
                <a:gd name="T4" fmla="*/ 0 w 158"/>
                <a:gd name="T5" fmla="*/ 0 h 162"/>
              </a:gdLst>
              <a:ahLst/>
              <a:cxnLst>
                <a:cxn ang="0">
                  <a:pos x="T0" y="T1"/>
                </a:cxn>
                <a:cxn ang="0">
                  <a:pos x="T2" y="T3"/>
                </a:cxn>
                <a:cxn ang="0">
                  <a:pos x="T4" y="T5"/>
                </a:cxn>
              </a:cxnLst>
              <a:rect l="0" t="0" r="r" b="b"/>
              <a:pathLst>
                <a:path w="158" h="162">
                  <a:moveTo>
                    <a:pt x="0" y="0"/>
                  </a:moveTo>
                  <a:lnTo>
                    <a:pt x="158" y="16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Line 281"/>
            <p:cNvSpPr>
              <a:spLocks noChangeShapeType="1"/>
            </p:cNvSpPr>
            <p:nvPr/>
          </p:nvSpPr>
          <p:spPr bwMode="auto">
            <a:xfrm>
              <a:off x="10321929" y="2300472"/>
              <a:ext cx="250825"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282"/>
            <p:cNvSpPr>
              <a:spLocks/>
            </p:cNvSpPr>
            <p:nvPr/>
          </p:nvSpPr>
          <p:spPr bwMode="auto">
            <a:xfrm>
              <a:off x="10307641" y="2286184"/>
              <a:ext cx="280988" cy="282575"/>
            </a:xfrm>
            <a:custGeom>
              <a:avLst/>
              <a:gdLst>
                <a:gd name="T0" fmla="*/ 1 w 75"/>
                <a:gd name="T1" fmla="*/ 7 h 75"/>
                <a:gd name="T2" fmla="*/ 69 w 75"/>
                <a:gd name="T3" fmla="*/ 74 h 75"/>
                <a:gd name="T4" fmla="*/ 74 w 75"/>
                <a:gd name="T5" fmla="*/ 74 h 75"/>
                <a:gd name="T6" fmla="*/ 74 w 75"/>
                <a:gd name="T7" fmla="*/ 69 h 75"/>
                <a:gd name="T8" fmla="*/ 6 w 75"/>
                <a:gd name="T9" fmla="*/ 2 h 75"/>
                <a:gd name="T10" fmla="*/ 1 w 75"/>
                <a:gd name="T11" fmla="*/ 2 h 75"/>
                <a:gd name="T12" fmla="*/ 1 w 75"/>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1" y="7"/>
                  </a:moveTo>
                  <a:cubicBezTo>
                    <a:pt x="69" y="74"/>
                    <a:pt x="69" y="74"/>
                    <a:pt x="69" y="74"/>
                  </a:cubicBezTo>
                  <a:cubicBezTo>
                    <a:pt x="70" y="75"/>
                    <a:pt x="72" y="75"/>
                    <a:pt x="74" y="74"/>
                  </a:cubicBezTo>
                  <a:cubicBezTo>
                    <a:pt x="75" y="73"/>
                    <a:pt x="75" y="70"/>
                    <a:pt x="74" y="69"/>
                  </a:cubicBezTo>
                  <a:cubicBezTo>
                    <a:pt x="6" y="2"/>
                    <a:pt x="6" y="2"/>
                    <a:pt x="6" y="2"/>
                  </a:cubicBezTo>
                  <a:cubicBezTo>
                    <a:pt x="5" y="0"/>
                    <a:pt x="3" y="0"/>
                    <a:pt x="1" y="2"/>
                  </a:cubicBezTo>
                  <a:cubicBezTo>
                    <a:pt x="0" y="3"/>
                    <a:pt x="0" y="5"/>
                    <a:pt x="1"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283"/>
            <p:cNvSpPr>
              <a:spLocks/>
            </p:cNvSpPr>
            <p:nvPr/>
          </p:nvSpPr>
          <p:spPr bwMode="auto">
            <a:xfrm>
              <a:off x="10321929" y="2300472"/>
              <a:ext cx="250825" cy="257175"/>
            </a:xfrm>
            <a:custGeom>
              <a:avLst/>
              <a:gdLst>
                <a:gd name="T0" fmla="*/ 0 w 158"/>
                <a:gd name="T1" fmla="*/ 162 h 162"/>
                <a:gd name="T2" fmla="*/ 158 w 158"/>
                <a:gd name="T3" fmla="*/ 0 h 162"/>
                <a:gd name="T4" fmla="*/ 0 w 158"/>
                <a:gd name="T5" fmla="*/ 162 h 162"/>
              </a:gdLst>
              <a:ahLst/>
              <a:cxnLst>
                <a:cxn ang="0">
                  <a:pos x="T0" y="T1"/>
                </a:cxn>
                <a:cxn ang="0">
                  <a:pos x="T2" y="T3"/>
                </a:cxn>
                <a:cxn ang="0">
                  <a:pos x="T4" y="T5"/>
                </a:cxn>
              </a:cxnLst>
              <a:rect l="0" t="0" r="r" b="b"/>
              <a:pathLst>
                <a:path w="158" h="162">
                  <a:moveTo>
                    <a:pt x="0" y="162"/>
                  </a:moveTo>
                  <a:lnTo>
                    <a:pt x="158" y="0"/>
                  </a:lnTo>
                  <a:lnTo>
                    <a:pt x="0"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Line 284"/>
            <p:cNvSpPr>
              <a:spLocks noChangeShapeType="1"/>
            </p:cNvSpPr>
            <p:nvPr/>
          </p:nvSpPr>
          <p:spPr bwMode="auto">
            <a:xfrm flipV="1">
              <a:off x="10321929" y="2300472"/>
              <a:ext cx="250825"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285"/>
            <p:cNvSpPr>
              <a:spLocks/>
            </p:cNvSpPr>
            <p:nvPr/>
          </p:nvSpPr>
          <p:spPr bwMode="auto">
            <a:xfrm>
              <a:off x="10307641" y="2286184"/>
              <a:ext cx="280988" cy="282575"/>
            </a:xfrm>
            <a:custGeom>
              <a:avLst/>
              <a:gdLst>
                <a:gd name="T0" fmla="*/ 6 w 75"/>
                <a:gd name="T1" fmla="*/ 74 h 75"/>
                <a:gd name="T2" fmla="*/ 74 w 75"/>
                <a:gd name="T3" fmla="*/ 7 h 75"/>
                <a:gd name="T4" fmla="*/ 74 w 75"/>
                <a:gd name="T5" fmla="*/ 2 h 75"/>
                <a:gd name="T6" fmla="*/ 69 w 75"/>
                <a:gd name="T7" fmla="*/ 2 h 75"/>
                <a:gd name="T8" fmla="*/ 1 w 75"/>
                <a:gd name="T9" fmla="*/ 69 h 75"/>
                <a:gd name="T10" fmla="*/ 1 w 75"/>
                <a:gd name="T11" fmla="*/ 74 h 75"/>
                <a:gd name="T12" fmla="*/ 6 w 75"/>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6" y="74"/>
                  </a:moveTo>
                  <a:cubicBezTo>
                    <a:pt x="74" y="7"/>
                    <a:pt x="74" y="7"/>
                    <a:pt x="74" y="7"/>
                  </a:cubicBezTo>
                  <a:cubicBezTo>
                    <a:pt x="75" y="5"/>
                    <a:pt x="75" y="3"/>
                    <a:pt x="74" y="2"/>
                  </a:cubicBezTo>
                  <a:cubicBezTo>
                    <a:pt x="72" y="0"/>
                    <a:pt x="70" y="0"/>
                    <a:pt x="69" y="2"/>
                  </a:cubicBezTo>
                  <a:cubicBezTo>
                    <a:pt x="1" y="69"/>
                    <a:pt x="1" y="69"/>
                    <a:pt x="1" y="69"/>
                  </a:cubicBezTo>
                  <a:cubicBezTo>
                    <a:pt x="0" y="70"/>
                    <a:pt x="0" y="73"/>
                    <a:pt x="1" y="74"/>
                  </a:cubicBezTo>
                  <a:cubicBezTo>
                    <a:pt x="3" y="75"/>
                    <a:pt x="5" y="75"/>
                    <a:pt x="6" y="7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Rectangle 286"/>
            <p:cNvSpPr>
              <a:spLocks noChangeArrowheads="1"/>
            </p:cNvSpPr>
            <p:nvPr/>
          </p:nvSpPr>
          <p:spPr bwMode="auto">
            <a:xfrm>
              <a:off x="6891341" y="4907148"/>
              <a:ext cx="254000" cy="257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287"/>
            <p:cNvSpPr>
              <a:spLocks/>
            </p:cNvSpPr>
            <p:nvPr/>
          </p:nvSpPr>
          <p:spPr bwMode="auto">
            <a:xfrm>
              <a:off x="6878641" y="4896036"/>
              <a:ext cx="277813" cy="279400"/>
            </a:xfrm>
            <a:custGeom>
              <a:avLst/>
              <a:gdLst>
                <a:gd name="T0" fmla="*/ 71 w 74"/>
                <a:gd name="T1" fmla="*/ 71 h 74"/>
                <a:gd name="T2" fmla="*/ 71 w 74"/>
                <a:gd name="T3" fmla="*/ 67 h 74"/>
                <a:gd name="T4" fmla="*/ 7 w 74"/>
                <a:gd name="T5" fmla="*/ 67 h 74"/>
                <a:gd name="T6" fmla="*/ 7 w 74"/>
                <a:gd name="T7" fmla="*/ 7 h 74"/>
                <a:gd name="T8" fmla="*/ 67 w 74"/>
                <a:gd name="T9" fmla="*/ 7 h 74"/>
                <a:gd name="T10" fmla="*/ 67 w 74"/>
                <a:gd name="T11" fmla="*/ 71 h 74"/>
                <a:gd name="T12" fmla="*/ 71 w 74"/>
                <a:gd name="T13" fmla="*/ 71 h 74"/>
                <a:gd name="T14" fmla="*/ 71 w 74"/>
                <a:gd name="T15" fmla="*/ 67 h 74"/>
                <a:gd name="T16" fmla="*/ 71 w 74"/>
                <a:gd name="T17" fmla="*/ 71 h 74"/>
                <a:gd name="T18" fmla="*/ 74 w 74"/>
                <a:gd name="T19" fmla="*/ 71 h 74"/>
                <a:gd name="T20" fmla="*/ 74 w 74"/>
                <a:gd name="T21" fmla="*/ 3 h 74"/>
                <a:gd name="T22" fmla="*/ 73 w 74"/>
                <a:gd name="T23" fmla="*/ 1 h 74"/>
                <a:gd name="T24" fmla="*/ 71 w 74"/>
                <a:gd name="T25" fmla="*/ 0 h 74"/>
                <a:gd name="T26" fmla="*/ 3 w 74"/>
                <a:gd name="T27" fmla="*/ 0 h 74"/>
                <a:gd name="T28" fmla="*/ 1 w 74"/>
                <a:gd name="T29" fmla="*/ 1 h 74"/>
                <a:gd name="T30" fmla="*/ 0 w 74"/>
                <a:gd name="T31" fmla="*/ 3 h 74"/>
                <a:gd name="T32" fmla="*/ 0 w 74"/>
                <a:gd name="T33" fmla="*/ 71 h 74"/>
                <a:gd name="T34" fmla="*/ 1 w 74"/>
                <a:gd name="T35" fmla="*/ 73 h 74"/>
                <a:gd name="T36" fmla="*/ 3 w 74"/>
                <a:gd name="T37" fmla="*/ 74 h 74"/>
                <a:gd name="T38" fmla="*/ 71 w 74"/>
                <a:gd name="T39" fmla="*/ 74 h 74"/>
                <a:gd name="T40" fmla="*/ 73 w 74"/>
                <a:gd name="T41" fmla="*/ 73 h 74"/>
                <a:gd name="T42" fmla="*/ 74 w 74"/>
                <a:gd name="T43" fmla="*/ 71 h 74"/>
                <a:gd name="T44" fmla="*/ 71 w 74"/>
                <a:gd name="T45"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74">
                  <a:moveTo>
                    <a:pt x="71" y="71"/>
                  </a:moveTo>
                  <a:cubicBezTo>
                    <a:pt x="71" y="67"/>
                    <a:pt x="71" y="67"/>
                    <a:pt x="71" y="67"/>
                  </a:cubicBezTo>
                  <a:cubicBezTo>
                    <a:pt x="7" y="67"/>
                    <a:pt x="7" y="67"/>
                    <a:pt x="7" y="67"/>
                  </a:cubicBezTo>
                  <a:cubicBezTo>
                    <a:pt x="7" y="7"/>
                    <a:pt x="7" y="7"/>
                    <a:pt x="7" y="7"/>
                  </a:cubicBezTo>
                  <a:cubicBezTo>
                    <a:pt x="67" y="7"/>
                    <a:pt x="67" y="7"/>
                    <a:pt x="67" y="7"/>
                  </a:cubicBezTo>
                  <a:cubicBezTo>
                    <a:pt x="67" y="71"/>
                    <a:pt x="67" y="71"/>
                    <a:pt x="67" y="71"/>
                  </a:cubicBezTo>
                  <a:cubicBezTo>
                    <a:pt x="71" y="71"/>
                    <a:pt x="71" y="71"/>
                    <a:pt x="71" y="71"/>
                  </a:cubicBezTo>
                  <a:cubicBezTo>
                    <a:pt x="71" y="67"/>
                    <a:pt x="71" y="67"/>
                    <a:pt x="71" y="67"/>
                  </a:cubicBezTo>
                  <a:cubicBezTo>
                    <a:pt x="71" y="71"/>
                    <a:pt x="71" y="71"/>
                    <a:pt x="71" y="71"/>
                  </a:cubicBezTo>
                  <a:cubicBezTo>
                    <a:pt x="74" y="71"/>
                    <a:pt x="74" y="71"/>
                    <a:pt x="74" y="71"/>
                  </a:cubicBezTo>
                  <a:cubicBezTo>
                    <a:pt x="74" y="3"/>
                    <a:pt x="74" y="3"/>
                    <a:pt x="74" y="3"/>
                  </a:cubicBezTo>
                  <a:cubicBezTo>
                    <a:pt x="74" y="2"/>
                    <a:pt x="74" y="1"/>
                    <a:pt x="73" y="1"/>
                  </a:cubicBezTo>
                  <a:cubicBezTo>
                    <a:pt x="72" y="0"/>
                    <a:pt x="72" y="0"/>
                    <a:pt x="71" y="0"/>
                  </a:cubicBezTo>
                  <a:cubicBezTo>
                    <a:pt x="3" y="0"/>
                    <a:pt x="3" y="0"/>
                    <a:pt x="3" y="0"/>
                  </a:cubicBezTo>
                  <a:cubicBezTo>
                    <a:pt x="2" y="0"/>
                    <a:pt x="1" y="0"/>
                    <a:pt x="1" y="1"/>
                  </a:cubicBezTo>
                  <a:cubicBezTo>
                    <a:pt x="0" y="1"/>
                    <a:pt x="0" y="2"/>
                    <a:pt x="0" y="3"/>
                  </a:cubicBezTo>
                  <a:cubicBezTo>
                    <a:pt x="0" y="71"/>
                    <a:pt x="0" y="71"/>
                    <a:pt x="0" y="71"/>
                  </a:cubicBezTo>
                  <a:cubicBezTo>
                    <a:pt x="0" y="72"/>
                    <a:pt x="0" y="73"/>
                    <a:pt x="1" y="73"/>
                  </a:cubicBezTo>
                  <a:cubicBezTo>
                    <a:pt x="1" y="74"/>
                    <a:pt x="2" y="74"/>
                    <a:pt x="3" y="74"/>
                  </a:cubicBezTo>
                  <a:cubicBezTo>
                    <a:pt x="71" y="74"/>
                    <a:pt x="71" y="74"/>
                    <a:pt x="71" y="74"/>
                  </a:cubicBezTo>
                  <a:cubicBezTo>
                    <a:pt x="72" y="74"/>
                    <a:pt x="72" y="74"/>
                    <a:pt x="73" y="73"/>
                  </a:cubicBezTo>
                  <a:cubicBezTo>
                    <a:pt x="74" y="73"/>
                    <a:pt x="74" y="72"/>
                    <a:pt x="74" y="71"/>
                  </a:cubicBezTo>
                  <a:lnTo>
                    <a:pt x="71" y="7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288"/>
            <p:cNvSpPr>
              <a:spLocks/>
            </p:cNvSpPr>
            <p:nvPr/>
          </p:nvSpPr>
          <p:spPr bwMode="auto">
            <a:xfrm>
              <a:off x="6891341" y="4907148"/>
              <a:ext cx="254000" cy="257175"/>
            </a:xfrm>
            <a:custGeom>
              <a:avLst/>
              <a:gdLst>
                <a:gd name="T0" fmla="*/ 0 w 160"/>
                <a:gd name="T1" fmla="*/ 0 h 162"/>
                <a:gd name="T2" fmla="*/ 160 w 160"/>
                <a:gd name="T3" fmla="*/ 162 h 162"/>
                <a:gd name="T4" fmla="*/ 0 w 160"/>
                <a:gd name="T5" fmla="*/ 0 h 162"/>
              </a:gdLst>
              <a:ahLst/>
              <a:cxnLst>
                <a:cxn ang="0">
                  <a:pos x="T0" y="T1"/>
                </a:cxn>
                <a:cxn ang="0">
                  <a:pos x="T2" y="T3"/>
                </a:cxn>
                <a:cxn ang="0">
                  <a:pos x="T4" y="T5"/>
                </a:cxn>
              </a:cxnLst>
              <a:rect l="0" t="0" r="r" b="b"/>
              <a:pathLst>
                <a:path w="160" h="162">
                  <a:moveTo>
                    <a:pt x="0" y="0"/>
                  </a:moveTo>
                  <a:lnTo>
                    <a:pt x="160" y="16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Line 289"/>
            <p:cNvSpPr>
              <a:spLocks noChangeShapeType="1"/>
            </p:cNvSpPr>
            <p:nvPr/>
          </p:nvSpPr>
          <p:spPr bwMode="auto">
            <a:xfrm>
              <a:off x="6891341" y="4907148"/>
              <a:ext cx="254000"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290"/>
            <p:cNvSpPr>
              <a:spLocks/>
            </p:cNvSpPr>
            <p:nvPr/>
          </p:nvSpPr>
          <p:spPr bwMode="auto">
            <a:xfrm>
              <a:off x="6875466" y="4892861"/>
              <a:ext cx="285750" cy="285750"/>
            </a:xfrm>
            <a:custGeom>
              <a:avLst/>
              <a:gdLst>
                <a:gd name="T0" fmla="*/ 2 w 76"/>
                <a:gd name="T1" fmla="*/ 7 h 76"/>
                <a:gd name="T2" fmla="*/ 69 w 76"/>
                <a:gd name="T3" fmla="*/ 74 h 76"/>
                <a:gd name="T4" fmla="*/ 74 w 76"/>
                <a:gd name="T5" fmla="*/ 74 h 76"/>
                <a:gd name="T6" fmla="*/ 74 w 76"/>
                <a:gd name="T7" fmla="*/ 69 h 76"/>
                <a:gd name="T8" fmla="*/ 7 w 76"/>
                <a:gd name="T9" fmla="*/ 2 h 76"/>
                <a:gd name="T10" fmla="*/ 2 w 76"/>
                <a:gd name="T11" fmla="*/ 2 h 76"/>
                <a:gd name="T12" fmla="*/ 2 w 76"/>
                <a:gd name="T13" fmla="*/ 7 h 76"/>
              </a:gdLst>
              <a:ahLst/>
              <a:cxnLst>
                <a:cxn ang="0">
                  <a:pos x="T0" y="T1"/>
                </a:cxn>
                <a:cxn ang="0">
                  <a:pos x="T2" y="T3"/>
                </a:cxn>
                <a:cxn ang="0">
                  <a:pos x="T4" y="T5"/>
                </a:cxn>
                <a:cxn ang="0">
                  <a:pos x="T6" y="T7"/>
                </a:cxn>
                <a:cxn ang="0">
                  <a:pos x="T8" y="T9"/>
                </a:cxn>
                <a:cxn ang="0">
                  <a:pos x="T10" y="T11"/>
                </a:cxn>
                <a:cxn ang="0">
                  <a:pos x="T12" y="T13"/>
                </a:cxn>
              </a:cxnLst>
              <a:rect l="0" t="0" r="r" b="b"/>
              <a:pathLst>
                <a:path w="76" h="76">
                  <a:moveTo>
                    <a:pt x="2" y="7"/>
                  </a:moveTo>
                  <a:cubicBezTo>
                    <a:pt x="69" y="74"/>
                    <a:pt x="69" y="74"/>
                    <a:pt x="69" y="74"/>
                  </a:cubicBezTo>
                  <a:cubicBezTo>
                    <a:pt x="70" y="76"/>
                    <a:pt x="73" y="76"/>
                    <a:pt x="74" y="74"/>
                  </a:cubicBezTo>
                  <a:cubicBezTo>
                    <a:pt x="76" y="73"/>
                    <a:pt x="76" y="71"/>
                    <a:pt x="74" y="69"/>
                  </a:cubicBezTo>
                  <a:cubicBezTo>
                    <a:pt x="7" y="2"/>
                    <a:pt x="7" y="2"/>
                    <a:pt x="7" y="2"/>
                  </a:cubicBezTo>
                  <a:cubicBezTo>
                    <a:pt x="5" y="0"/>
                    <a:pt x="3" y="0"/>
                    <a:pt x="2" y="2"/>
                  </a:cubicBezTo>
                  <a:cubicBezTo>
                    <a:pt x="0" y="3"/>
                    <a:pt x="0" y="6"/>
                    <a:pt x="2"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291"/>
            <p:cNvSpPr>
              <a:spLocks/>
            </p:cNvSpPr>
            <p:nvPr/>
          </p:nvSpPr>
          <p:spPr bwMode="auto">
            <a:xfrm>
              <a:off x="6891341" y="4907148"/>
              <a:ext cx="254000" cy="257175"/>
            </a:xfrm>
            <a:custGeom>
              <a:avLst/>
              <a:gdLst>
                <a:gd name="T0" fmla="*/ 0 w 160"/>
                <a:gd name="T1" fmla="*/ 162 h 162"/>
                <a:gd name="T2" fmla="*/ 160 w 160"/>
                <a:gd name="T3" fmla="*/ 0 h 162"/>
                <a:gd name="T4" fmla="*/ 0 w 160"/>
                <a:gd name="T5" fmla="*/ 162 h 162"/>
              </a:gdLst>
              <a:ahLst/>
              <a:cxnLst>
                <a:cxn ang="0">
                  <a:pos x="T0" y="T1"/>
                </a:cxn>
                <a:cxn ang="0">
                  <a:pos x="T2" y="T3"/>
                </a:cxn>
                <a:cxn ang="0">
                  <a:pos x="T4" y="T5"/>
                </a:cxn>
              </a:cxnLst>
              <a:rect l="0" t="0" r="r" b="b"/>
              <a:pathLst>
                <a:path w="160" h="162">
                  <a:moveTo>
                    <a:pt x="0" y="162"/>
                  </a:moveTo>
                  <a:lnTo>
                    <a:pt x="160" y="0"/>
                  </a:lnTo>
                  <a:lnTo>
                    <a:pt x="0"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Line 292"/>
            <p:cNvSpPr>
              <a:spLocks noChangeShapeType="1"/>
            </p:cNvSpPr>
            <p:nvPr/>
          </p:nvSpPr>
          <p:spPr bwMode="auto">
            <a:xfrm flipV="1">
              <a:off x="6891341" y="4907148"/>
              <a:ext cx="254000"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293"/>
            <p:cNvSpPr>
              <a:spLocks/>
            </p:cNvSpPr>
            <p:nvPr/>
          </p:nvSpPr>
          <p:spPr bwMode="auto">
            <a:xfrm>
              <a:off x="6875466" y="4892861"/>
              <a:ext cx="285750" cy="285750"/>
            </a:xfrm>
            <a:custGeom>
              <a:avLst/>
              <a:gdLst>
                <a:gd name="T0" fmla="*/ 7 w 76"/>
                <a:gd name="T1" fmla="*/ 74 h 76"/>
                <a:gd name="T2" fmla="*/ 74 w 76"/>
                <a:gd name="T3" fmla="*/ 7 h 76"/>
                <a:gd name="T4" fmla="*/ 74 w 76"/>
                <a:gd name="T5" fmla="*/ 2 h 76"/>
                <a:gd name="T6" fmla="*/ 69 w 76"/>
                <a:gd name="T7" fmla="*/ 2 h 76"/>
                <a:gd name="T8" fmla="*/ 2 w 76"/>
                <a:gd name="T9" fmla="*/ 69 h 76"/>
                <a:gd name="T10" fmla="*/ 2 w 76"/>
                <a:gd name="T11" fmla="*/ 74 h 76"/>
                <a:gd name="T12" fmla="*/ 7 w 76"/>
                <a:gd name="T13" fmla="*/ 74 h 76"/>
              </a:gdLst>
              <a:ahLst/>
              <a:cxnLst>
                <a:cxn ang="0">
                  <a:pos x="T0" y="T1"/>
                </a:cxn>
                <a:cxn ang="0">
                  <a:pos x="T2" y="T3"/>
                </a:cxn>
                <a:cxn ang="0">
                  <a:pos x="T4" y="T5"/>
                </a:cxn>
                <a:cxn ang="0">
                  <a:pos x="T6" y="T7"/>
                </a:cxn>
                <a:cxn ang="0">
                  <a:pos x="T8" y="T9"/>
                </a:cxn>
                <a:cxn ang="0">
                  <a:pos x="T10" y="T11"/>
                </a:cxn>
                <a:cxn ang="0">
                  <a:pos x="T12" y="T13"/>
                </a:cxn>
              </a:cxnLst>
              <a:rect l="0" t="0" r="r" b="b"/>
              <a:pathLst>
                <a:path w="76" h="76">
                  <a:moveTo>
                    <a:pt x="7" y="74"/>
                  </a:moveTo>
                  <a:cubicBezTo>
                    <a:pt x="74" y="7"/>
                    <a:pt x="74" y="7"/>
                    <a:pt x="74" y="7"/>
                  </a:cubicBezTo>
                  <a:cubicBezTo>
                    <a:pt x="76" y="6"/>
                    <a:pt x="76" y="3"/>
                    <a:pt x="74" y="2"/>
                  </a:cubicBezTo>
                  <a:cubicBezTo>
                    <a:pt x="73" y="0"/>
                    <a:pt x="70" y="0"/>
                    <a:pt x="69" y="2"/>
                  </a:cubicBezTo>
                  <a:cubicBezTo>
                    <a:pt x="2" y="69"/>
                    <a:pt x="2" y="69"/>
                    <a:pt x="2" y="69"/>
                  </a:cubicBezTo>
                  <a:cubicBezTo>
                    <a:pt x="0" y="71"/>
                    <a:pt x="0" y="73"/>
                    <a:pt x="2" y="74"/>
                  </a:cubicBezTo>
                  <a:cubicBezTo>
                    <a:pt x="3" y="76"/>
                    <a:pt x="5" y="76"/>
                    <a:pt x="7" y="7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Rectangle 294"/>
            <p:cNvSpPr>
              <a:spLocks noChangeArrowheads="1"/>
            </p:cNvSpPr>
            <p:nvPr/>
          </p:nvSpPr>
          <p:spPr bwMode="auto">
            <a:xfrm>
              <a:off x="4044953" y="2049647"/>
              <a:ext cx="173038" cy="1730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295"/>
            <p:cNvSpPr>
              <a:spLocks/>
            </p:cNvSpPr>
            <p:nvPr/>
          </p:nvSpPr>
          <p:spPr bwMode="auto">
            <a:xfrm>
              <a:off x="4029078" y="2033772"/>
              <a:ext cx="203200" cy="203200"/>
            </a:xfrm>
            <a:custGeom>
              <a:avLst/>
              <a:gdLst>
                <a:gd name="T0" fmla="*/ 50 w 54"/>
                <a:gd name="T1" fmla="*/ 50 h 54"/>
                <a:gd name="T2" fmla="*/ 50 w 54"/>
                <a:gd name="T3" fmla="*/ 46 h 54"/>
                <a:gd name="T4" fmla="*/ 7 w 54"/>
                <a:gd name="T5" fmla="*/ 46 h 54"/>
                <a:gd name="T6" fmla="*/ 7 w 54"/>
                <a:gd name="T7" fmla="*/ 7 h 54"/>
                <a:gd name="T8" fmla="*/ 46 w 54"/>
                <a:gd name="T9" fmla="*/ 7 h 54"/>
                <a:gd name="T10" fmla="*/ 46 w 54"/>
                <a:gd name="T11" fmla="*/ 50 h 54"/>
                <a:gd name="T12" fmla="*/ 50 w 54"/>
                <a:gd name="T13" fmla="*/ 50 h 54"/>
                <a:gd name="T14" fmla="*/ 50 w 54"/>
                <a:gd name="T15" fmla="*/ 46 h 54"/>
                <a:gd name="T16" fmla="*/ 50 w 54"/>
                <a:gd name="T17" fmla="*/ 50 h 54"/>
                <a:gd name="T18" fmla="*/ 54 w 54"/>
                <a:gd name="T19" fmla="*/ 50 h 54"/>
                <a:gd name="T20" fmla="*/ 54 w 54"/>
                <a:gd name="T21" fmla="*/ 4 h 54"/>
                <a:gd name="T22" fmla="*/ 53 w 54"/>
                <a:gd name="T23" fmla="*/ 1 h 54"/>
                <a:gd name="T24" fmla="*/ 50 w 54"/>
                <a:gd name="T25" fmla="*/ 0 h 54"/>
                <a:gd name="T26" fmla="*/ 4 w 54"/>
                <a:gd name="T27" fmla="*/ 0 h 54"/>
                <a:gd name="T28" fmla="*/ 1 w 54"/>
                <a:gd name="T29" fmla="*/ 1 h 54"/>
                <a:gd name="T30" fmla="*/ 0 w 54"/>
                <a:gd name="T31" fmla="*/ 4 h 54"/>
                <a:gd name="T32" fmla="*/ 0 w 54"/>
                <a:gd name="T33" fmla="*/ 50 h 54"/>
                <a:gd name="T34" fmla="*/ 1 w 54"/>
                <a:gd name="T35" fmla="*/ 53 h 54"/>
                <a:gd name="T36" fmla="*/ 4 w 54"/>
                <a:gd name="T37" fmla="*/ 54 h 54"/>
                <a:gd name="T38" fmla="*/ 50 w 54"/>
                <a:gd name="T39" fmla="*/ 54 h 54"/>
                <a:gd name="T40" fmla="*/ 53 w 54"/>
                <a:gd name="T41" fmla="*/ 53 h 54"/>
                <a:gd name="T42" fmla="*/ 54 w 54"/>
                <a:gd name="T43" fmla="*/ 50 h 54"/>
                <a:gd name="T44" fmla="*/ 50 w 54"/>
                <a:gd name="T45"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54">
                  <a:moveTo>
                    <a:pt x="50" y="50"/>
                  </a:moveTo>
                  <a:cubicBezTo>
                    <a:pt x="50" y="46"/>
                    <a:pt x="50" y="46"/>
                    <a:pt x="50" y="46"/>
                  </a:cubicBezTo>
                  <a:cubicBezTo>
                    <a:pt x="7" y="46"/>
                    <a:pt x="7" y="46"/>
                    <a:pt x="7" y="46"/>
                  </a:cubicBezTo>
                  <a:cubicBezTo>
                    <a:pt x="7" y="7"/>
                    <a:pt x="7" y="7"/>
                    <a:pt x="7" y="7"/>
                  </a:cubicBezTo>
                  <a:cubicBezTo>
                    <a:pt x="46" y="7"/>
                    <a:pt x="46" y="7"/>
                    <a:pt x="46" y="7"/>
                  </a:cubicBezTo>
                  <a:cubicBezTo>
                    <a:pt x="46" y="50"/>
                    <a:pt x="46" y="50"/>
                    <a:pt x="46" y="50"/>
                  </a:cubicBezTo>
                  <a:cubicBezTo>
                    <a:pt x="50" y="50"/>
                    <a:pt x="50" y="50"/>
                    <a:pt x="50" y="50"/>
                  </a:cubicBezTo>
                  <a:cubicBezTo>
                    <a:pt x="50" y="46"/>
                    <a:pt x="50" y="46"/>
                    <a:pt x="50" y="46"/>
                  </a:cubicBezTo>
                  <a:cubicBezTo>
                    <a:pt x="50" y="50"/>
                    <a:pt x="50" y="50"/>
                    <a:pt x="50" y="50"/>
                  </a:cubicBezTo>
                  <a:cubicBezTo>
                    <a:pt x="54" y="50"/>
                    <a:pt x="54" y="50"/>
                    <a:pt x="54" y="50"/>
                  </a:cubicBezTo>
                  <a:cubicBezTo>
                    <a:pt x="54" y="4"/>
                    <a:pt x="54" y="4"/>
                    <a:pt x="54" y="4"/>
                  </a:cubicBezTo>
                  <a:cubicBezTo>
                    <a:pt x="54" y="3"/>
                    <a:pt x="53" y="2"/>
                    <a:pt x="53" y="1"/>
                  </a:cubicBezTo>
                  <a:cubicBezTo>
                    <a:pt x="52" y="1"/>
                    <a:pt x="51" y="0"/>
                    <a:pt x="50" y="0"/>
                  </a:cubicBezTo>
                  <a:cubicBezTo>
                    <a:pt x="4" y="0"/>
                    <a:pt x="4" y="0"/>
                    <a:pt x="4" y="0"/>
                  </a:cubicBezTo>
                  <a:cubicBezTo>
                    <a:pt x="3" y="0"/>
                    <a:pt x="2" y="1"/>
                    <a:pt x="1" y="1"/>
                  </a:cubicBezTo>
                  <a:cubicBezTo>
                    <a:pt x="1" y="2"/>
                    <a:pt x="0" y="3"/>
                    <a:pt x="0" y="4"/>
                  </a:cubicBezTo>
                  <a:cubicBezTo>
                    <a:pt x="0" y="50"/>
                    <a:pt x="0" y="50"/>
                    <a:pt x="0" y="50"/>
                  </a:cubicBezTo>
                  <a:cubicBezTo>
                    <a:pt x="0" y="51"/>
                    <a:pt x="1" y="52"/>
                    <a:pt x="1" y="53"/>
                  </a:cubicBezTo>
                  <a:cubicBezTo>
                    <a:pt x="2" y="53"/>
                    <a:pt x="3" y="54"/>
                    <a:pt x="4" y="54"/>
                  </a:cubicBezTo>
                  <a:cubicBezTo>
                    <a:pt x="50" y="54"/>
                    <a:pt x="50" y="54"/>
                    <a:pt x="50" y="54"/>
                  </a:cubicBezTo>
                  <a:cubicBezTo>
                    <a:pt x="51" y="54"/>
                    <a:pt x="52" y="53"/>
                    <a:pt x="53" y="53"/>
                  </a:cubicBezTo>
                  <a:cubicBezTo>
                    <a:pt x="53" y="52"/>
                    <a:pt x="54" y="51"/>
                    <a:pt x="54" y="50"/>
                  </a:cubicBezTo>
                  <a:lnTo>
                    <a:pt x="50" y="50"/>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296"/>
            <p:cNvSpPr>
              <a:spLocks/>
            </p:cNvSpPr>
            <p:nvPr/>
          </p:nvSpPr>
          <p:spPr bwMode="auto">
            <a:xfrm>
              <a:off x="4044953" y="2049647"/>
              <a:ext cx="173038" cy="173038"/>
            </a:xfrm>
            <a:custGeom>
              <a:avLst/>
              <a:gdLst>
                <a:gd name="T0" fmla="*/ 0 w 109"/>
                <a:gd name="T1" fmla="*/ 0 h 109"/>
                <a:gd name="T2" fmla="*/ 109 w 109"/>
                <a:gd name="T3" fmla="*/ 109 h 109"/>
                <a:gd name="T4" fmla="*/ 0 w 109"/>
                <a:gd name="T5" fmla="*/ 0 h 109"/>
              </a:gdLst>
              <a:ahLst/>
              <a:cxnLst>
                <a:cxn ang="0">
                  <a:pos x="T0" y="T1"/>
                </a:cxn>
                <a:cxn ang="0">
                  <a:pos x="T2" y="T3"/>
                </a:cxn>
                <a:cxn ang="0">
                  <a:pos x="T4" y="T5"/>
                </a:cxn>
              </a:cxnLst>
              <a:rect l="0" t="0" r="r" b="b"/>
              <a:pathLst>
                <a:path w="109" h="109">
                  <a:moveTo>
                    <a:pt x="0" y="0"/>
                  </a:moveTo>
                  <a:lnTo>
                    <a:pt x="109" y="10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Line 297"/>
            <p:cNvSpPr>
              <a:spLocks noChangeShapeType="1"/>
            </p:cNvSpPr>
            <p:nvPr/>
          </p:nvSpPr>
          <p:spPr bwMode="auto">
            <a:xfrm>
              <a:off x="4044953" y="2049647"/>
              <a:ext cx="173038" cy="1730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298"/>
            <p:cNvSpPr>
              <a:spLocks/>
            </p:cNvSpPr>
            <p:nvPr/>
          </p:nvSpPr>
          <p:spPr bwMode="auto">
            <a:xfrm>
              <a:off x="4029078" y="2033772"/>
              <a:ext cx="203200" cy="203200"/>
            </a:xfrm>
            <a:custGeom>
              <a:avLst/>
              <a:gdLst>
                <a:gd name="T0" fmla="*/ 1 w 54"/>
                <a:gd name="T1" fmla="*/ 6 h 54"/>
                <a:gd name="T2" fmla="*/ 47 w 54"/>
                <a:gd name="T3" fmla="*/ 53 h 54"/>
                <a:gd name="T4" fmla="*/ 53 w 54"/>
                <a:gd name="T5" fmla="*/ 53 h 54"/>
                <a:gd name="T6" fmla="*/ 53 w 54"/>
                <a:gd name="T7" fmla="*/ 48 h 54"/>
                <a:gd name="T8" fmla="*/ 6 w 54"/>
                <a:gd name="T9" fmla="*/ 1 h 54"/>
                <a:gd name="T10" fmla="*/ 1 w 54"/>
                <a:gd name="T11" fmla="*/ 1 h 54"/>
                <a:gd name="T12" fmla="*/ 1 w 54"/>
                <a:gd name="T13" fmla="*/ 6 h 54"/>
              </a:gdLst>
              <a:ahLst/>
              <a:cxnLst>
                <a:cxn ang="0">
                  <a:pos x="T0" y="T1"/>
                </a:cxn>
                <a:cxn ang="0">
                  <a:pos x="T2" y="T3"/>
                </a:cxn>
                <a:cxn ang="0">
                  <a:pos x="T4" y="T5"/>
                </a:cxn>
                <a:cxn ang="0">
                  <a:pos x="T6" y="T7"/>
                </a:cxn>
                <a:cxn ang="0">
                  <a:pos x="T8" y="T9"/>
                </a:cxn>
                <a:cxn ang="0">
                  <a:pos x="T10" y="T11"/>
                </a:cxn>
                <a:cxn ang="0">
                  <a:pos x="T12" y="T13"/>
                </a:cxn>
              </a:cxnLst>
              <a:rect l="0" t="0" r="r" b="b"/>
              <a:pathLst>
                <a:path w="54" h="54">
                  <a:moveTo>
                    <a:pt x="1" y="6"/>
                  </a:moveTo>
                  <a:cubicBezTo>
                    <a:pt x="47" y="53"/>
                    <a:pt x="47" y="53"/>
                    <a:pt x="47" y="53"/>
                  </a:cubicBezTo>
                  <a:cubicBezTo>
                    <a:pt x="49" y="54"/>
                    <a:pt x="51" y="54"/>
                    <a:pt x="53" y="53"/>
                  </a:cubicBezTo>
                  <a:cubicBezTo>
                    <a:pt x="54" y="51"/>
                    <a:pt x="54" y="49"/>
                    <a:pt x="53" y="48"/>
                  </a:cubicBezTo>
                  <a:cubicBezTo>
                    <a:pt x="6" y="1"/>
                    <a:pt x="6" y="1"/>
                    <a:pt x="6" y="1"/>
                  </a:cubicBezTo>
                  <a:cubicBezTo>
                    <a:pt x="5" y="0"/>
                    <a:pt x="3" y="0"/>
                    <a:pt x="1" y="1"/>
                  </a:cubicBezTo>
                  <a:cubicBezTo>
                    <a:pt x="0" y="3"/>
                    <a:pt x="0" y="5"/>
                    <a:pt x="1" y="6"/>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299"/>
            <p:cNvSpPr>
              <a:spLocks/>
            </p:cNvSpPr>
            <p:nvPr/>
          </p:nvSpPr>
          <p:spPr bwMode="auto">
            <a:xfrm>
              <a:off x="4044953" y="2049647"/>
              <a:ext cx="173038" cy="173038"/>
            </a:xfrm>
            <a:custGeom>
              <a:avLst/>
              <a:gdLst>
                <a:gd name="T0" fmla="*/ 0 w 109"/>
                <a:gd name="T1" fmla="*/ 109 h 109"/>
                <a:gd name="T2" fmla="*/ 109 w 109"/>
                <a:gd name="T3" fmla="*/ 0 h 109"/>
                <a:gd name="T4" fmla="*/ 0 w 109"/>
                <a:gd name="T5" fmla="*/ 109 h 109"/>
              </a:gdLst>
              <a:ahLst/>
              <a:cxnLst>
                <a:cxn ang="0">
                  <a:pos x="T0" y="T1"/>
                </a:cxn>
                <a:cxn ang="0">
                  <a:pos x="T2" y="T3"/>
                </a:cxn>
                <a:cxn ang="0">
                  <a:pos x="T4" y="T5"/>
                </a:cxn>
              </a:cxnLst>
              <a:rect l="0" t="0" r="r" b="b"/>
              <a:pathLst>
                <a:path w="109" h="109">
                  <a:moveTo>
                    <a:pt x="0" y="109"/>
                  </a:moveTo>
                  <a:lnTo>
                    <a:pt x="109"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Line 300"/>
            <p:cNvSpPr>
              <a:spLocks noChangeShapeType="1"/>
            </p:cNvSpPr>
            <p:nvPr/>
          </p:nvSpPr>
          <p:spPr bwMode="auto">
            <a:xfrm flipV="1">
              <a:off x="4044953" y="2049647"/>
              <a:ext cx="173038" cy="1730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301"/>
            <p:cNvSpPr>
              <a:spLocks/>
            </p:cNvSpPr>
            <p:nvPr/>
          </p:nvSpPr>
          <p:spPr bwMode="auto">
            <a:xfrm>
              <a:off x="4029078" y="2033772"/>
              <a:ext cx="203200" cy="203200"/>
            </a:xfrm>
            <a:custGeom>
              <a:avLst/>
              <a:gdLst>
                <a:gd name="T0" fmla="*/ 6 w 54"/>
                <a:gd name="T1" fmla="*/ 53 h 54"/>
                <a:gd name="T2" fmla="*/ 53 w 54"/>
                <a:gd name="T3" fmla="*/ 6 h 54"/>
                <a:gd name="T4" fmla="*/ 53 w 54"/>
                <a:gd name="T5" fmla="*/ 1 h 54"/>
                <a:gd name="T6" fmla="*/ 47 w 54"/>
                <a:gd name="T7" fmla="*/ 1 h 54"/>
                <a:gd name="T8" fmla="*/ 1 w 54"/>
                <a:gd name="T9" fmla="*/ 48 h 54"/>
                <a:gd name="T10" fmla="*/ 1 w 54"/>
                <a:gd name="T11" fmla="*/ 53 h 54"/>
                <a:gd name="T12" fmla="*/ 6 w 54"/>
                <a:gd name="T13" fmla="*/ 53 h 54"/>
              </a:gdLst>
              <a:ahLst/>
              <a:cxnLst>
                <a:cxn ang="0">
                  <a:pos x="T0" y="T1"/>
                </a:cxn>
                <a:cxn ang="0">
                  <a:pos x="T2" y="T3"/>
                </a:cxn>
                <a:cxn ang="0">
                  <a:pos x="T4" y="T5"/>
                </a:cxn>
                <a:cxn ang="0">
                  <a:pos x="T6" y="T7"/>
                </a:cxn>
                <a:cxn ang="0">
                  <a:pos x="T8" y="T9"/>
                </a:cxn>
                <a:cxn ang="0">
                  <a:pos x="T10" y="T11"/>
                </a:cxn>
                <a:cxn ang="0">
                  <a:pos x="T12" y="T13"/>
                </a:cxn>
              </a:cxnLst>
              <a:rect l="0" t="0" r="r" b="b"/>
              <a:pathLst>
                <a:path w="54" h="54">
                  <a:moveTo>
                    <a:pt x="6" y="53"/>
                  </a:moveTo>
                  <a:cubicBezTo>
                    <a:pt x="53" y="6"/>
                    <a:pt x="53" y="6"/>
                    <a:pt x="53" y="6"/>
                  </a:cubicBezTo>
                  <a:cubicBezTo>
                    <a:pt x="54" y="5"/>
                    <a:pt x="54" y="3"/>
                    <a:pt x="53" y="1"/>
                  </a:cubicBezTo>
                  <a:cubicBezTo>
                    <a:pt x="51" y="0"/>
                    <a:pt x="49" y="0"/>
                    <a:pt x="47" y="1"/>
                  </a:cubicBezTo>
                  <a:cubicBezTo>
                    <a:pt x="1" y="48"/>
                    <a:pt x="1" y="48"/>
                    <a:pt x="1" y="48"/>
                  </a:cubicBezTo>
                  <a:cubicBezTo>
                    <a:pt x="0" y="49"/>
                    <a:pt x="0" y="51"/>
                    <a:pt x="1" y="53"/>
                  </a:cubicBezTo>
                  <a:cubicBezTo>
                    <a:pt x="3" y="54"/>
                    <a:pt x="5" y="54"/>
                    <a:pt x="6" y="53"/>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Rectangle 9"/>
          <p:cNvSpPr>
            <a:spLocks/>
          </p:cNvSpPr>
          <p:nvPr/>
        </p:nvSpPr>
        <p:spPr bwMode="auto">
          <a:xfrm>
            <a:off x="657212" y="582861"/>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ea typeface="ＭＳ Ｐゴシック" charset="0"/>
                <a:cs typeface="Lato" panose="020F0502020204030203" pitchFamily="34" charset="0"/>
                <a:sym typeface="Source Sans Pro Bold" charset="0"/>
              </a:rPr>
              <a:t>Flat</a:t>
            </a:r>
            <a:r>
              <a:rPr lang="id-ID" sz="3200" spc="-150">
                <a:latin typeface="+mj-lt"/>
                <a:ea typeface="ＭＳ Ｐゴシック" charset="0"/>
                <a:cs typeface="Lato" panose="020F0502020204030203" pitchFamily="34" charset="0"/>
                <a:sym typeface="Source Sans Pro Bold" charset="0"/>
              </a:rPr>
              <a:t> </a:t>
            </a:r>
            <a:r>
              <a:rPr lang="id-ID" sz="3200" spc="-150">
                <a:ea typeface="ＭＳ Ｐゴシック" charset="0"/>
                <a:cs typeface="Lato" panose="020F0502020204030203" pitchFamily="34" charset="0"/>
                <a:sym typeface="Source Sans Pro Bold" charset="0"/>
              </a:rPr>
              <a:t>Concept</a:t>
            </a:r>
            <a:endParaRPr lang="en-US" sz="3200" spc="-150">
              <a:ea typeface="ＭＳ Ｐゴシック" charset="0"/>
              <a:cs typeface="Lato" panose="020F0502020204030203" pitchFamily="34" charset="0"/>
              <a:sym typeface="Source Sans Pro Bold" charset="0"/>
            </a:endParaRPr>
          </a:p>
        </p:txBody>
      </p:sp>
      <p:sp>
        <p:nvSpPr>
          <p:cNvPr id="472" name="Text Placeholder 5"/>
          <p:cNvSpPr txBox="1">
            <a:spLocks/>
          </p:cNvSpPr>
          <p:nvPr/>
        </p:nvSpPr>
        <p:spPr>
          <a:xfrm>
            <a:off x="578845" y="982605"/>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p>
        </p:txBody>
      </p:sp>
    </p:spTree>
    <p:extLst>
      <p:ext uri="{BB962C8B-B14F-4D97-AF65-F5344CB8AC3E}">
        <p14:creationId xmlns:p14="http://schemas.microsoft.com/office/powerpoint/2010/main" val="2011131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471"/>
                                        </p:tgtEl>
                                        <p:attrNameLst>
                                          <p:attrName>style.visibility</p:attrName>
                                        </p:attrNameLst>
                                      </p:cBhvr>
                                      <p:to>
                                        <p:strVal val="visible"/>
                                      </p:to>
                                    </p:set>
                                    <p:animEffect transition="in" filter="barn(inVertical)">
                                      <p:cBhvr>
                                        <p:cTn id="7" dur="500"/>
                                        <p:tgtEl>
                                          <p:spTgt spid="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183</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471" name="Rectangle 9"/>
          <p:cNvSpPr>
            <a:spLocks/>
          </p:cNvSpPr>
          <p:nvPr/>
        </p:nvSpPr>
        <p:spPr bwMode="auto">
          <a:xfrm>
            <a:off x="657212" y="582861"/>
            <a:ext cx="4335706" cy="4126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defRPr/>
            </a:pPr>
            <a:r>
              <a:rPr lang="id-ID" sz="3200" spc="-150">
                <a:ea typeface="ＭＳ Ｐゴシック" charset="0"/>
                <a:cs typeface="Lato" panose="020F0502020204030203" pitchFamily="34" charset="0"/>
                <a:sym typeface="Source Sans Pro Bold" charset="0"/>
              </a:rPr>
              <a:t>Flat</a:t>
            </a:r>
            <a:r>
              <a:rPr lang="id-ID" sz="3200" spc="-150">
                <a:latin typeface="+mj-lt"/>
                <a:ea typeface="ＭＳ Ｐゴシック" charset="0"/>
                <a:cs typeface="Lato" panose="020F0502020204030203" pitchFamily="34" charset="0"/>
                <a:sym typeface="Source Sans Pro Bold" charset="0"/>
              </a:rPr>
              <a:t> </a:t>
            </a:r>
            <a:r>
              <a:rPr lang="id-ID" sz="3200" spc="-150">
                <a:ea typeface="ＭＳ Ｐゴシック" charset="0"/>
                <a:cs typeface="Lato" panose="020F0502020204030203" pitchFamily="34" charset="0"/>
                <a:sym typeface="Source Sans Pro Bold" charset="0"/>
              </a:rPr>
              <a:t>Concept</a:t>
            </a:r>
            <a:endParaRPr lang="en-US" sz="3200" spc="-150">
              <a:ea typeface="ＭＳ Ｐゴシック" charset="0"/>
              <a:cs typeface="Lato" panose="020F0502020204030203" pitchFamily="34" charset="0"/>
              <a:sym typeface="Source Sans Pro Bold" charset="0"/>
            </a:endParaRPr>
          </a:p>
        </p:txBody>
      </p:sp>
      <p:sp>
        <p:nvSpPr>
          <p:cNvPr id="472" name="Text Placeholder 5"/>
          <p:cNvSpPr txBox="1">
            <a:spLocks/>
          </p:cNvSpPr>
          <p:nvPr/>
        </p:nvSpPr>
        <p:spPr>
          <a:xfrm>
            <a:off x="578845" y="982605"/>
            <a:ext cx="5092513" cy="77059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p>
        </p:txBody>
      </p:sp>
      <p:grpSp>
        <p:nvGrpSpPr>
          <p:cNvPr id="473" name="Group 472"/>
          <p:cNvGrpSpPr/>
          <p:nvPr/>
        </p:nvGrpSpPr>
        <p:grpSpPr>
          <a:xfrm>
            <a:off x="7536884" y="3130806"/>
            <a:ext cx="3543301" cy="2059641"/>
            <a:chOff x="7637460" y="2648565"/>
            <a:chExt cx="3543301" cy="2059641"/>
          </a:xfrm>
        </p:grpSpPr>
        <p:sp>
          <p:nvSpPr>
            <p:cNvPr id="474" name="Oval 13"/>
            <p:cNvSpPr>
              <a:spLocks noChangeArrowheads="1"/>
            </p:cNvSpPr>
            <p:nvPr/>
          </p:nvSpPr>
          <p:spPr bwMode="auto">
            <a:xfrm>
              <a:off x="9315448" y="2648565"/>
              <a:ext cx="1138238" cy="1135063"/>
            </a:xfrm>
            <a:prstGeom prst="ellipse">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Rectangle 122"/>
            <p:cNvSpPr>
              <a:spLocks noChangeArrowheads="1"/>
            </p:cNvSpPr>
            <p:nvPr/>
          </p:nvSpPr>
          <p:spPr bwMode="auto">
            <a:xfrm>
              <a:off x="7637460" y="3068318"/>
              <a:ext cx="3543301" cy="1639888"/>
            </a:xfrm>
            <a:prstGeom prst="rect">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76" name="Group 90"/>
          <p:cNvGrpSpPr>
            <a:grpSpLocks noChangeAspect="1"/>
          </p:cNvGrpSpPr>
          <p:nvPr/>
        </p:nvGrpSpPr>
        <p:grpSpPr bwMode="auto">
          <a:xfrm>
            <a:off x="3128123" y="2754952"/>
            <a:ext cx="3549650" cy="1643063"/>
            <a:chOff x="2722" y="1453"/>
            <a:chExt cx="2236" cy="1035"/>
          </a:xfrm>
        </p:grpSpPr>
        <p:sp>
          <p:nvSpPr>
            <p:cNvPr id="477" name="Freeform 91"/>
            <p:cNvSpPr>
              <a:spLocks/>
            </p:cNvSpPr>
            <p:nvPr/>
          </p:nvSpPr>
          <p:spPr bwMode="auto">
            <a:xfrm>
              <a:off x="2722" y="1453"/>
              <a:ext cx="2236" cy="1035"/>
            </a:xfrm>
            <a:custGeom>
              <a:avLst/>
              <a:gdLst>
                <a:gd name="T0" fmla="*/ 910 w 944"/>
                <a:gd name="T1" fmla="*/ 0 h 436"/>
                <a:gd name="T2" fmla="*/ 876 w 944"/>
                <a:gd name="T3" fmla="*/ 34 h 436"/>
                <a:gd name="T4" fmla="*/ 876 w 944"/>
                <a:gd name="T5" fmla="*/ 354 h 436"/>
                <a:gd name="T6" fmla="*/ 875 w 944"/>
                <a:gd name="T7" fmla="*/ 360 h 436"/>
                <a:gd name="T8" fmla="*/ 870 w 944"/>
                <a:gd name="T9" fmla="*/ 366 h 436"/>
                <a:gd name="T10" fmla="*/ 862 w 944"/>
                <a:gd name="T11" fmla="*/ 368 h 436"/>
                <a:gd name="T12" fmla="*/ 34 w 944"/>
                <a:gd name="T13" fmla="*/ 368 h 436"/>
                <a:gd name="T14" fmla="*/ 0 w 944"/>
                <a:gd name="T15" fmla="*/ 402 h 436"/>
                <a:gd name="T16" fmla="*/ 34 w 944"/>
                <a:gd name="T17" fmla="*/ 436 h 436"/>
                <a:gd name="T18" fmla="*/ 862 w 944"/>
                <a:gd name="T19" fmla="*/ 436 h 436"/>
                <a:gd name="T20" fmla="*/ 862 w 944"/>
                <a:gd name="T21" fmla="*/ 436 h 436"/>
                <a:gd name="T22" fmla="*/ 894 w 944"/>
                <a:gd name="T23" fmla="*/ 430 h 436"/>
                <a:gd name="T24" fmla="*/ 930 w 944"/>
                <a:gd name="T25" fmla="*/ 400 h 436"/>
                <a:gd name="T26" fmla="*/ 944 w 944"/>
                <a:gd name="T27" fmla="*/ 354 h 436"/>
                <a:gd name="T28" fmla="*/ 944 w 944"/>
                <a:gd name="T29" fmla="*/ 34 h 436"/>
                <a:gd name="T30" fmla="*/ 910 w 944"/>
                <a:gd name="T31"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4" h="436">
                  <a:moveTo>
                    <a:pt x="910" y="0"/>
                  </a:moveTo>
                  <a:cubicBezTo>
                    <a:pt x="892" y="0"/>
                    <a:pt x="876" y="16"/>
                    <a:pt x="876" y="34"/>
                  </a:cubicBezTo>
                  <a:cubicBezTo>
                    <a:pt x="876" y="354"/>
                    <a:pt x="876" y="354"/>
                    <a:pt x="876" y="354"/>
                  </a:cubicBezTo>
                  <a:cubicBezTo>
                    <a:pt x="876" y="356"/>
                    <a:pt x="876" y="358"/>
                    <a:pt x="875" y="360"/>
                  </a:cubicBezTo>
                  <a:cubicBezTo>
                    <a:pt x="874" y="362"/>
                    <a:pt x="872" y="364"/>
                    <a:pt x="870" y="366"/>
                  </a:cubicBezTo>
                  <a:cubicBezTo>
                    <a:pt x="868" y="367"/>
                    <a:pt x="865" y="368"/>
                    <a:pt x="862" y="368"/>
                  </a:cubicBezTo>
                  <a:cubicBezTo>
                    <a:pt x="34" y="368"/>
                    <a:pt x="34" y="368"/>
                    <a:pt x="34" y="368"/>
                  </a:cubicBezTo>
                  <a:cubicBezTo>
                    <a:pt x="15" y="368"/>
                    <a:pt x="0" y="384"/>
                    <a:pt x="0" y="402"/>
                  </a:cubicBezTo>
                  <a:cubicBezTo>
                    <a:pt x="0" y="421"/>
                    <a:pt x="15" y="436"/>
                    <a:pt x="34" y="436"/>
                  </a:cubicBezTo>
                  <a:cubicBezTo>
                    <a:pt x="862" y="436"/>
                    <a:pt x="862" y="436"/>
                    <a:pt x="862" y="436"/>
                  </a:cubicBezTo>
                  <a:cubicBezTo>
                    <a:pt x="862" y="436"/>
                    <a:pt x="862" y="436"/>
                    <a:pt x="862" y="436"/>
                  </a:cubicBezTo>
                  <a:cubicBezTo>
                    <a:pt x="874" y="436"/>
                    <a:pt x="884" y="434"/>
                    <a:pt x="894" y="430"/>
                  </a:cubicBezTo>
                  <a:cubicBezTo>
                    <a:pt x="909" y="424"/>
                    <a:pt x="921" y="413"/>
                    <a:pt x="930" y="400"/>
                  </a:cubicBezTo>
                  <a:cubicBezTo>
                    <a:pt x="939" y="387"/>
                    <a:pt x="944" y="371"/>
                    <a:pt x="944" y="354"/>
                  </a:cubicBezTo>
                  <a:cubicBezTo>
                    <a:pt x="944" y="34"/>
                    <a:pt x="944" y="34"/>
                    <a:pt x="944" y="34"/>
                  </a:cubicBezTo>
                  <a:cubicBezTo>
                    <a:pt x="944" y="16"/>
                    <a:pt x="929" y="0"/>
                    <a:pt x="910" y="0"/>
                  </a:cubicBezTo>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92"/>
            <p:cNvSpPr>
              <a:spLocks noEditPoints="1"/>
            </p:cNvSpPr>
            <p:nvPr/>
          </p:nvSpPr>
          <p:spPr bwMode="auto">
            <a:xfrm>
              <a:off x="2793" y="1518"/>
              <a:ext cx="2094" cy="892"/>
            </a:xfrm>
            <a:custGeom>
              <a:avLst/>
              <a:gdLst>
                <a:gd name="T0" fmla="*/ 876 w 884"/>
                <a:gd name="T1" fmla="*/ 12 h 376"/>
                <a:gd name="T2" fmla="*/ 880 w 884"/>
                <a:gd name="T3" fmla="*/ 24 h 376"/>
                <a:gd name="T4" fmla="*/ 884 w 884"/>
                <a:gd name="T5" fmla="*/ 76 h 376"/>
                <a:gd name="T6" fmla="*/ 880 w 884"/>
                <a:gd name="T7" fmla="*/ 80 h 376"/>
                <a:gd name="T8" fmla="*/ 876 w 884"/>
                <a:gd name="T9" fmla="*/ 92 h 376"/>
                <a:gd name="T10" fmla="*/ 884 w 884"/>
                <a:gd name="T11" fmla="*/ 124 h 376"/>
                <a:gd name="T12" fmla="*/ 884 w 884"/>
                <a:gd name="T13" fmla="*/ 140 h 376"/>
                <a:gd name="T14" fmla="*/ 876 w 884"/>
                <a:gd name="T15" fmla="*/ 172 h 376"/>
                <a:gd name="T16" fmla="*/ 880 w 884"/>
                <a:gd name="T17" fmla="*/ 184 h 376"/>
                <a:gd name="T18" fmla="*/ 884 w 884"/>
                <a:gd name="T19" fmla="*/ 236 h 376"/>
                <a:gd name="T20" fmla="*/ 880 w 884"/>
                <a:gd name="T21" fmla="*/ 240 h 376"/>
                <a:gd name="T22" fmla="*/ 876 w 884"/>
                <a:gd name="T23" fmla="*/ 252 h 376"/>
                <a:gd name="T24" fmla="*/ 884 w 884"/>
                <a:gd name="T25" fmla="*/ 284 h 376"/>
                <a:gd name="T26" fmla="*/ 884 w 884"/>
                <a:gd name="T27" fmla="*/ 300 h 376"/>
                <a:gd name="T28" fmla="*/ 876 w 884"/>
                <a:gd name="T29" fmla="*/ 316 h 376"/>
                <a:gd name="T30" fmla="*/ 867 w 884"/>
                <a:gd name="T31" fmla="*/ 363 h 376"/>
                <a:gd name="T32" fmla="*/ 862 w 884"/>
                <a:gd name="T33" fmla="*/ 362 h 376"/>
                <a:gd name="T34" fmla="*/ 850 w 884"/>
                <a:gd name="T35" fmla="*/ 365 h 376"/>
                <a:gd name="T36" fmla="*/ 820 w 884"/>
                <a:gd name="T37" fmla="*/ 376 h 376"/>
                <a:gd name="T38" fmla="*/ 804 w 884"/>
                <a:gd name="T39" fmla="*/ 376 h 376"/>
                <a:gd name="T40" fmla="*/ 772 w 884"/>
                <a:gd name="T41" fmla="*/ 368 h 376"/>
                <a:gd name="T42" fmla="*/ 760 w 884"/>
                <a:gd name="T43" fmla="*/ 372 h 376"/>
                <a:gd name="T44" fmla="*/ 708 w 884"/>
                <a:gd name="T45" fmla="*/ 376 h 376"/>
                <a:gd name="T46" fmla="*/ 704 w 884"/>
                <a:gd name="T47" fmla="*/ 372 h 376"/>
                <a:gd name="T48" fmla="*/ 692 w 884"/>
                <a:gd name="T49" fmla="*/ 368 h 376"/>
                <a:gd name="T50" fmla="*/ 660 w 884"/>
                <a:gd name="T51" fmla="*/ 376 h 376"/>
                <a:gd name="T52" fmla="*/ 644 w 884"/>
                <a:gd name="T53" fmla="*/ 376 h 376"/>
                <a:gd name="T54" fmla="*/ 612 w 884"/>
                <a:gd name="T55" fmla="*/ 368 h 376"/>
                <a:gd name="T56" fmla="*/ 600 w 884"/>
                <a:gd name="T57" fmla="*/ 372 h 376"/>
                <a:gd name="T58" fmla="*/ 548 w 884"/>
                <a:gd name="T59" fmla="*/ 376 h 376"/>
                <a:gd name="T60" fmla="*/ 544 w 884"/>
                <a:gd name="T61" fmla="*/ 372 h 376"/>
                <a:gd name="T62" fmla="*/ 532 w 884"/>
                <a:gd name="T63" fmla="*/ 368 h 376"/>
                <a:gd name="T64" fmla="*/ 500 w 884"/>
                <a:gd name="T65" fmla="*/ 376 h 376"/>
                <a:gd name="T66" fmla="*/ 484 w 884"/>
                <a:gd name="T67" fmla="*/ 376 h 376"/>
                <a:gd name="T68" fmla="*/ 452 w 884"/>
                <a:gd name="T69" fmla="*/ 368 h 376"/>
                <a:gd name="T70" fmla="*/ 440 w 884"/>
                <a:gd name="T71" fmla="*/ 372 h 376"/>
                <a:gd name="T72" fmla="*/ 388 w 884"/>
                <a:gd name="T73" fmla="*/ 376 h 376"/>
                <a:gd name="T74" fmla="*/ 384 w 884"/>
                <a:gd name="T75" fmla="*/ 372 h 376"/>
                <a:gd name="T76" fmla="*/ 372 w 884"/>
                <a:gd name="T77" fmla="*/ 368 h 376"/>
                <a:gd name="T78" fmla="*/ 340 w 884"/>
                <a:gd name="T79" fmla="*/ 376 h 376"/>
                <a:gd name="T80" fmla="*/ 324 w 884"/>
                <a:gd name="T81" fmla="*/ 376 h 376"/>
                <a:gd name="T82" fmla="*/ 292 w 884"/>
                <a:gd name="T83" fmla="*/ 368 h 376"/>
                <a:gd name="T84" fmla="*/ 280 w 884"/>
                <a:gd name="T85" fmla="*/ 372 h 376"/>
                <a:gd name="T86" fmla="*/ 228 w 884"/>
                <a:gd name="T87" fmla="*/ 376 h 376"/>
                <a:gd name="T88" fmla="*/ 224 w 884"/>
                <a:gd name="T89" fmla="*/ 372 h 376"/>
                <a:gd name="T90" fmla="*/ 212 w 884"/>
                <a:gd name="T91" fmla="*/ 368 h 376"/>
                <a:gd name="T92" fmla="*/ 180 w 884"/>
                <a:gd name="T93" fmla="*/ 376 h 376"/>
                <a:gd name="T94" fmla="*/ 164 w 884"/>
                <a:gd name="T95" fmla="*/ 376 h 376"/>
                <a:gd name="T96" fmla="*/ 132 w 884"/>
                <a:gd name="T97" fmla="*/ 368 h 376"/>
                <a:gd name="T98" fmla="*/ 120 w 884"/>
                <a:gd name="T99" fmla="*/ 372 h 376"/>
                <a:gd name="T100" fmla="*/ 68 w 884"/>
                <a:gd name="T101" fmla="*/ 376 h 376"/>
                <a:gd name="T102" fmla="*/ 64 w 884"/>
                <a:gd name="T103" fmla="*/ 372 h 376"/>
                <a:gd name="T104" fmla="*/ 52 w 884"/>
                <a:gd name="T105" fmla="*/ 368 h 376"/>
                <a:gd name="T106" fmla="*/ 20 w 884"/>
                <a:gd name="T107" fmla="*/ 376 h 376"/>
                <a:gd name="T108" fmla="*/ 4 w 884"/>
                <a:gd name="T109"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4" h="376">
                  <a:moveTo>
                    <a:pt x="884" y="12"/>
                  </a:moveTo>
                  <a:cubicBezTo>
                    <a:pt x="884" y="4"/>
                    <a:pt x="884" y="4"/>
                    <a:pt x="884" y="4"/>
                  </a:cubicBezTo>
                  <a:cubicBezTo>
                    <a:pt x="884" y="2"/>
                    <a:pt x="882" y="0"/>
                    <a:pt x="880" y="0"/>
                  </a:cubicBezTo>
                  <a:cubicBezTo>
                    <a:pt x="878" y="0"/>
                    <a:pt x="876" y="2"/>
                    <a:pt x="876" y="4"/>
                  </a:cubicBezTo>
                  <a:cubicBezTo>
                    <a:pt x="876" y="12"/>
                    <a:pt x="876" y="12"/>
                    <a:pt x="876" y="12"/>
                  </a:cubicBezTo>
                  <a:cubicBezTo>
                    <a:pt x="876" y="14"/>
                    <a:pt x="878" y="16"/>
                    <a:pt x="880" y="16"/>
                  </a:cubicBezTo>
                  <a:cubicBezTo>
                    <a:pt x="882" y="16"/>
                    <a:pt x="884" y="14"/>
                    <a:pt x="884" y="12"/>
                  </a:cubicBezTo>
                  <a:close/>
                  <a:moveTo>
                    <a:pt x="884" y="44"/>
                  </a:moveTo>
                  <a:cubicBezTo>
                    <a:pt x="884" y="28"/>
                    <a:pt x="884" y="28"/>
                    <a:pt x="884" y="28"/>
                  </a:cubicBezTo>
                  <a:cubicBezTo>
                    <a:pt x="884" y="26"/>
                    <a:pt x="882" y="24"/>
                    <a:pt x="880" y="24"/>
                  </a:cubicBezTo>
                  <a:cubicBezTo>
                    <a:pt x="878" y="24"/>
                    <a:pt x="876" y="26"/>
                    <a:pt x="876" y="28"/>
                  </a:cubicBezTo>
                  <a:cubicBezTo>
                    <a:pt x="876" y="44"/>
                    <a:pt x="876" y="44"/>
                    <a:pt x="876" y="44"/>
                  </a:cubicBezTo>
                  <a:cubicBezTo>
                    <a:pt x="876" y="46"/>
                    <a:pt x="878" y="48"/>
                    <a:pt x="880" y="48"/>
                  </a:cubicBezTo>
                  <a:cubicBezTo>
                    <a:pt x="882" y="48"/>
                    <a:pt x="884" y="46"/>
                    <a:pt x="884" y="44"/>
                  </a:cubicBezTo>
                  <a:close/>
                  <a:moveTo>
                    <a:pt x="884" y="76"/>
                  </a:moveTo>
                  <a:cubicBezTo>
                    <a:pt x="884" y="60"/>
                    <a:pt x="884" y="60"/>
                    <a:pt x="884" y="60"/>
                  </a:cubicBezTo>
                  <a:cubicBezTo>
                    <a:pt x="884" y="58"/>
                    <a:pt x="882" y="56"/>
                    <a:pt x="880" y="56"/>
                  </a:cubicBezTo>
                  <a:cubicBezTo>
                    <a:pt x="878" y="56"/>
                    <a:pt x="876" y="58"/>
                    <a:pt x="876" y="60"/>
                  </a:cubicBezTo>
                  <a:cubicBezTo>
                    <a:pt x="876" y="76"/>
                    <a:pt x="876" y="76"/>
                    <a:pt x="876" y="76"/>
                  </a:cubicBezTo>
                  <a:cubicBezTo>
                    <a:pt x="876" y="78"/>
                    <a:pt x="878" y="80"/>
                    <a:pt x="880" y="80"/>
                  </a:cubicBezTo>
                  <a:cubicBezTo>
                    <a:pt x="882" y="80"/>
                    <a:pt x="884" y="78"/>
                    <a:pt x="884" y="76"/>
                  </a:cubicBezTo>
                  <a:close/>
                  <a:moveTo>
                    <a:pt x="884" y="108"/>
                  </a:moveTo>
                  <a:cubicBezTo>
                    <a:pt x="884" y="92"/>
                    <a:pt x="884" y="92"/>
                    <a:pt x="884" y="92"/>
                  </a:cubicBezTo>
                  <a:cubicBezTo>
                    <a:pt x="884" y="90"/>
                    <a:pt x="882" y="88"/>
                    <a:pt x="880" y="88"/>
                  </a:cubicBezTo>
                  <a:cubicBezTo>
                    <a:pt x="878" y="88"/>
                    <a:pt x="876" y="90"/>
                    <a:pt x="876" y="92"/>
                  </a:cubicBezTo>
                  <a:cubicBezTo>
                    <a:pt x="876" y="108"/>
                    <a:pt x="876" y="108"/>
                    <a:pt x="876" y="108"/>
                  </a:cubicBezTo>
                  <a:cubicBezTo>
                    <a:pt x="876" y="110"/>
                    <a:pt x="878" y="112"/>
                    <a:pt x="880" y="112"/>
                  </a:cubicBezTo>
                  <a:cubicBezTo>
                    <a:pt x="882" y="112"/>
                    <a:pt x="884" y="110"/>
                    <a:pt x="884" y="108"/>
                  </a:cubicBezTo>
                  <a:close/>
                  <a:moveTo>
                    <a:pt x="884" y="140"/>
                  </a:moveTo>
                  <a:cubicBezTo>
                    <a:pt x="884" y="124"/>
                    <a:pt x="884" y="124"/>
                    <a:pt x="884" y="124"/>
                  </a:cubicBezTo>
                  <a:cubicBezTo>
                    <a:pt x="884" y="122"/>
                    <a:pt x="882" y="120"/>
                    <a:pt x="880" y="120"/>
                  </a:cubicBezTo>
                  <a:cubicBezTo>
                    <a:pt x="878" y="120"/>
                    <a:pt x="876" y="122"/>
                    <a:pt x="876" y="124"/>
                  </a:cubicBezTo>
                  <a:cubicBezTo>
                    <a:pt x="876" y="140"/>
                    <a:pt x="876" y="140"/>
                    <a:pt x="876" y="140"/>
                  </a:cubicBezTo>
                  <a:cubicBezTo>
                    <a:pt x="876" y="142"/>
                    <a:pt x="878" y="144"/>
                    <a:pt x="880" y="144"/>
                  </a:cubicBezTo>
                  <a:cubicBezTo>
                    <a:pt x="882" y="144"/>
                    <a:pt x="884" y="142"/>
                    <a:pt x="884" y="140"/>
                  </a:cubicBezTo>
                  <a:close/>
                  <a:moveTo>
                    <a:pt x="884" y="172"/>
                  </a:moveTo>
                  <a:cubicBezTo>
                    <a:pt x="884" y="156"/>
                    <a:pt x="884" y="156"/>
                    <a:pt x="884" y="156"/>
                  </a:cubicBezTo>
                  <a:cubicBezTo>
                    <a:pt x="884" y="154"/>
                    <a:pt x="882" y="152"/>
                    <a:pt x="880" y="152"/>
                  </a:cubicBezTo>
                  <a:cubicBezTo>
                    <a:pt x="878" y="152"/>
                    <a:pt x="876" y="154"/>
                    <a:pt x="876" y="156"/>
                  </a:cubicBezTo>
                  <a:cubicBezTo>
                    <a:pt x="876" y="172"/>
                    <a:pt x="876" y="172"/>
                    <a:pt x="876" y="172"/>
                  </a:cubicBezTo>
                  <a:cubicBezTo>
                    <a:pt x="876" y="174"/>
                    <a:pt x="878" y="176"/>
                    <a:pt x="880" y="176"/>
                  </a:cubicBezTo>
                  <a:cubicBezTo>
                    <a:pt x="882" y="176"/>
                    <a:pt x="884" y="174"/>
                    <a:pt x="884" y="172"/>
                  </a:cubicBezTo>
                  <a:close/>
                  <a:moveTo>
                    <a:pt x="884" y="204"/>
                  </a:moveTo>
                  <a:cubicBezTo>
                    <a:pt x="884" y="188"/>
                    <a:pt x="884" y="188"/>
                    <a:pt x="884" y="188"/>
                  </a:cubicBezTo>
                  <a:cubicBezTo>
                    <a:pt x="884" y="186"/>
                    <a:pt x="882" y="184"/>
                    <a:pt x="880" y="184"/>
                  </a:cubicBezTo>
                  <a:cubicBezTo>
                    <a:pt x="878" y="184"/>
                    <a:pt x="876" y="186"/>
                    <a:pt x="876" y="188"/>
                  </a:cubicBezTo>
                  <a:cubicBezTo>
                    <a:pt x="876" y="204"/>
                    <a:pt x="876" y="204"/>
                    <a:pt x="876" y="204"/>
                  </a:cubicBezTo>
                  <a:cubicBezTo>
                    <a:pt x="876" y="206"/>
                    <a:pt x="878" y="208"/>
                    <a:pt x="880" y="208"/>
                  </a:cubicBezTo>
                  <a:cubicBezTo>
                    <a:pt x="882" y="208"/>
                    <a:pt x="884" y="206"/>
                    <a:pt x="884" y="204"/>
                  </a:cubicBezTo>
                  <a:close/>
                  <a:moveTo>
                    <a:pt x="884" y="236"/>
                  </a:moveTo>
                  <a:cubicBezTo>
                    <a:pt x="884" y="220"/>
                    <a:pt x="884" y="220"/>
                    <a:pt x="884" y="220"/>
                  </a:cubicBezTo>
                  <a:cubicBezTo>
                    <a:pt x="884" y="218"/>
                    <a:pt x="882" y="216"/>
                    <a:pt x="880" y="216"/>
                  </a:cubicBezTo>
                  <a:cubicBezTo>
                    <a:pt x="878" y="216"/>
                    <a:pt x="876" y="218"/>
                    <a:pt x="876" y="220"/>
                  </a:cubicBezTo>
                  <a:cubicBezTo>
                    <a:pt x="876" y="236"/>
                    <a:pt x="876" y="236"/>
                    <a:pt x="876" y="236"/>
                  </a:cubicBezTo>
                  <a:cubicBezTo>
                    <a:pt x="876" y="238"/>
                    <a:pt x="878" y="240"/>
                    <a:pt x="880" y="240"/>
                  </a:cubicBezTo>
                  <a:cubicBezTo>
                    <a:pt x="882" y="240"/>
                    <a:pt x="884" y="238"/>
                    <a:pt x="884" y="236"/>
                  </a:cubicBezTo>
                  <a:close/>
                  <a:moveTo>
                    <a:pt x="884" y="268"/>
                  </a:moveTo>
                  <a:cubicBezTo>
                    <a:pt x="884" y="252"/>
                    <a:pt x="884" y="252"/>
                    <a:pt x="884" y="252"/>
                  </a:cubicBezTo>
                  <a:cubicBezTo>
                    <a:pt x="884" y="250"/>
                    <a:pt x="882" y="248"/>
                    <a:pt x="880" y="248"/>
                  </a:cubicBezTo>
                  <a:cubicBezTo>
                    <a:pt x="878" y="248"/>
                    <a:pt x="876" y="250"/>
                    <a:pt x="876" y="252"/>
                  </a:cubicBezTo>
                  <a:cubicBezTo>
                    <a:pt x="876" y="268"/>
                    <a:pt x="876" y="268"/>
                    <a:pt x="876" y="268"/>
                  </a:cubicBezTo>
                  <a:cubicBezTo>
                    <a:pt x="876" y="270"/>
                    <a:pt x="878" y="272"/>
                    <a:pt x="880" y="272"/>
                  </a:cubicBezTo>
                  <a:cubicBezTo>
                    <a:pt x="882" y="272"/>
                    <a:pt x="884" y="270"/>
                    <a:pt x="884" y="268"/>
                  </a:cubicBezTo>
                  <a:close/>
                  <a:moveTo>
                    <a:pt x="884" y="300"/>
                  </a:moveTo>
                  <a:cubicBezTo>
                    <a:pt x="884" y="284"/>
                    <a:pt x="884" y="284"/>
                    <a:pt x="884" y="284"/>
                  </a:cubicBezTo>
                  <a:cubicBezTo>
                    <a:pt x="884" y="282"/>
                    <a:pt x="882" y="280"/>
                    <a:pt x="880" y="280"/>
                  </a:cubicBezTo>
                  <a:cubicBezTo>
                    <a:pt x="878" y="280"/>
                    <a:pt x="876" y="282"/>
                    <a:pt x="876" y="284"/>
                  </a:cubicBezTo>
                  <a:cubicBezTo>
                    <a:pt x="876" y="300"/>
                    <a:pt x="876" y="300"/>
                    <a:pt x="876" y="300"/>
                  </a:cubicBezTo>
                  <a:cubicBezTo>
                    <a:pt x="876" y="302"/>
                    <a:pt x="878" y="304"/>
                    <a:pt x="880" y="304"/>
                  </a:cubicBezTo>
                  <a:cubicBezTo>
                    <a:pt x="882" y="304"/>
                    <a:pt x="884" y="302"/>
                    <a:pt x="884" y="300"/>
                  </a:cubicBezTo>
                  <a:close/>
                  <a:moveTo>
                    <a:pt x="883" y="333"/>
                  </a:moveTo>
                  <a:cubicBezTo>
                    <a:pt x="884" y="330"/>
                    <a:pt x="884" y="327"/>
                    <a:pt x="884" y="324"/>
                  </a:cubicBezTo>
                  <a:cubicBezTo>
                    <a:pt x="884" y="316"/>
                    <a:pt x="884" y="316"/>
                    <a:pt x="884" y="316"/>
                  </a:cubicBezTo>
                  <a:cubicBezTo>
                    <a:pt x="884" y="314"/>
                    <a:pt x="882" y="312"/>
                    <a:pt x="880" y="312"/>
                  </a:cubicBezTo>
                  <a:cubicBezTo>
                    <a:pt x="878" y="312"/>
                    <a:pt x="876" y="314"/>
                    <a:pt x="876" y="316"/>
                  </a:cubicBezTo>
                  <a:cubicBezTo>
                    <a:pt x="876" y="324"/>
                    <a:pt x="876" y="324"/>
                    <a:pt x="876" y="324"/>
                  </a:cubicBezTo>
                  <a:cubicBezTo>
                    <a:pt x="876" y="327"/>
                    <a:pt x="876" y="329"/>
                    <a:pt x="875" y="331"/>
                  </a:cubicBezTo>
                  <a:cubicBezTo>
                    <a:pt x="875" y="334"/>
                    <a:pt x="877" y="336"/>
                    <a:pt x="879" y="336"/>
                  </a:cubicBezTo>
                  <a:cubicBezTo>
                    <a:pt x="881" y="336"/>
                    <a:pt x="883" y="335"/>
                    <a:pt x="883" y="333"/>
                  </a:cubicBezTo>
                  <a:close/>
                  <a:moveTo>
                    <a:pt x="867" y="363"/>
                  </a:moveTo>
                  <a:cubicBezTo>
                    <a:pt x="871" y="359"/>
                    <a:pt x="875" y="354"/>
                    <a:pt x="878" y="349"/>
                  </a:cubicBezTo>
                  <a:cubicBezTo>
                    <a:pt x="879" y="347"/>
                    <a:pt x="878" y="345"/>
                    <a:pt x="876" y="344"/>
                  </a:cubicBezTo>
                  <a:cubicBezTo>
                    <a:pt x="874" y="343"/>
                    <a:pt x="872" y="343"/>
                    <a:pt x="871" y="345"/>
                  </a:cubicBezTo>
                  <a:cubicBezTo>
                    <a:pt x="868" y="350"/>
                    <a:pt x="865" y="353"/>
                    <a:pt x="862" y="357"/>
                  </a:cubicBezTo>
                  <a:cubicBezTo>
                    <a:pt x="860" y="358"/>
                    <a:pt x="860" y="361"/>
                    <a:pt x="862" y="362"/>
                  </a:cubicBezTo>
                  <a:cubicBezTo>
                    <a:pt x="863" y="364"/>
                    <a:pt x="866" y="364"/>
                    <a:pt x="867" y="363"/>
                  </a:cubicBezTo>
                  <a:close/>
                  <a:moveTo>
                    <a:pt x="836" y="376"/>
                  </a:moveTo>
                  <a:cubicBezTo>
                    <a:pt x="842" y="376"/>
                    <a:pt x="848" y="374"/>
                    <a:pt x="853" y="372"/>
                  </a:cubicBezTo>
                  <a:cubicBezTo>
                    <a:pt x="855" y="371"/>
                    <a:pt x="856" y="369"/>
                    <a:pt x="855" y="367"/>
                  </a:cubicBezTo>
                  <a:cubicBezTo>
                    <a:pt x="854" y="365"/>
                    <a:pt x="852" y="364"/>
                    <a:pt x="850" y="365"/>
                  </a:cubicBezTo>
                  <a:cubicBezTo>
                    <a:pt x="845" y="367"/>
                    <a:pt x="840" y="368"/>
                    <a:pt x="835" y="368"/>
                  </a:cubicBezTo>
                  <a:cubicBezTo>
                    <a:pt x="833" y="368"/>
                    <a:pt x="832" y="370"/>
                    <a:pt x="832" y="372"/>
                  </a:cubicBezTo>
                  <a:cubicBezTo>
                    <a:pt x="832" y="375"/>
                    <a:pt x="834" y="376"/>
                    <a:pt x="836" y="376"/>
                  </a:cubicBezTo>
                  <a:close/>
                  <a:moveTo>
                    <a:pt x="804" y="376"/>
                  </a:moveTo>
                  <a:cubicBezTo>
                    <a:pt x="820" y="376"/>
                    <a:pt x="820" y="376"/>
                    <a:pt x="820" y="376"/>
                  </a:cubicBezTo>
                  <a:cubicBezTo>
                    <a:pt x="822" y="376"/>
                    <a:pt x="824" y="375"/>
                    <a:pt x="824" y="372"/>
                  </a:cubicBezTo>
                  <a:cubicBezTo>
                    <a:pt x="824" y="370"/>
                    <a:pt x="822" y="368"/>
                    <a:pt x="820" y="368"/>
                  </a:cubicBezTo>
                  <a:cubicBezTo>
                    <a:pt x="804" y="368"/>
                    <a:pt x="804" y="368"/>
                    <a:pt x="804" y="368"/>
                  </a:cubicBezTo>
                  <a:cubicBezTo>
                    <a:pt x="801" y="368"/>
                    <a:pt x="800" y="370"/>
                    <a:pt x="800" y="372"/>
                  </a:cubicBezTo>
                  <a:cubicBezTo>
                    <a:pt x="800" y="375"/>
                    <a:pt x="801" y="376"/>
                    <a:pt x="804" y="376"/>
                  </a:cubicBezTo>
                  <a:close/>
                  <a:moveTo>
                    <a:pt x="772" y="376"/>
                  </a:moveTo>
                  <a:cubicBezTo>
                    <a:pt x="788" y="376"/>
                    <a:pt x="788" y="376"/>
                    <a:pt x="788" y="376"/>
                  </a:cubicBezTo>
                  <a:cubicBezTo>
                    <a:pt x="790" y="376"/>
                    <a:pt x="792" y="375"/>
                    <a:pt x="792" y="372"/>
                  </a:cubicBezTo>
                  <a:cubicBezTo>
                    <a:pt x="792" y="370"/>
                    <a:pt x="790" y="368"/>
                    <a:pt x="788" y="368"/>
                  </a:cubicBezTo>
                  <a:cubicBezTo>
                    <a:pt x="772" y="368"/>
                    <a:pt x="772" y="368"/>
                    <a:pt x="772" y="368"/>
                  </a:cubicBezTo>
                  <a:cubicBezTo>
                    <a:pt x="769" y="368"/>
                    <a:pt x="768" y="370"/>
                    <a:pt x="768" y="372"/>
                  </a:cubicBezTo>
                  <a:cubicBezTo>
                    <a:pt x="768" y="375"/>
                    <a:pt x="769" y="376"/>
                    <a:pt x="772" y="376"/>
                  </a:cubicBezTo>
                  <a:close/>
                  <a:moveTo>
                    <a:pt x="740" y="376"/>
                  </a:moveTo>
                  <a:cubicBezTo>
                    <a:pt x="756" y="376"/>
                    <a:pt x="756" y="376"/>
                    <a:pt x="756" y="376"/>
                  </a:cubicBezTo>
                  <a:cubicBezTo>
                    <a:pt x="758" y="376"/>
                    <a:pt x="760" y="375"/>
                    <a:pt x="760" y="372"/>
                  </a:cubicBezTo>
                  <a:cubicBezTo>
                    <a:pt x="760" y="370"/>
                    <a:pt x="758" y="368"/>
                    <a:pt x="756" y="368"/>
                  </a:cubicBezTo>
                  <a:cubicBezTo>
                    <a:pt x="740" y="368"/>
                    <a:pt x="740" y="368"/>
                    <a:pt x="740" y="368"/>
                  </a:cubicBezTo>
                  <a:cubicBezTo>
                    <a:pt x="737" y="368"/>
                    <a:pt x="736" y="370"/>
                    <a:pt x="736" y="372"/>
                  </a:cubicBezTo>
                  <a:cubicBezTo>
                    <a:pt x="736" y="375"/>
                    <a:pt x="737" y="376"/>
                    <a:pt x="740" y="376"/>
                  </a:cubicBezTo>
                  <a:close/>
                  <a:moveTo>
                    <a:pt x="708" y="376"/>
                  </a:moveTo>
                  <a:cubicBezTo>
                    <a:pt x="724" y="376"/>
                    <a:pt x="724" y="376"/>
                    <a:pt x="724" y="376"/>
                  </a:cubicBezTo>
                  <a:cubicBezTo>
                    <a:pt x="726" y="376"/>
                    <a:pt x="728" y="375"/>
                    <a:pt x="728" y="372"/>
                  </a:cubicBezTo>
                  <a:cubicBezTo>
                    <a:pt x="728" y="370"/>
                    <a:pt x="726" y="368"/>
                    <a:pt x="724" y="368"/>
                  </a:cubicBezTo>
                  <a:cubicBezTo>
                    <a:pt x="708" y="368"/>
                    <a:pt x="708" y="368"/>
                    <a:pt x="708" y="368"/>
                  </a:cubicBezTo>
                  <a:cubicBezTo>
                    <a:pt x="705" y="368"/>
                    <a:pt x="704" y="370"/>
                    <a:pt x="704" y="372"/>
                  </a:cubicBezTo>
                  <a:cubicBezTo>
                    <a:pt x="704" y="375"/>
                    <a:pt x="705" y="376"/>
                    <a:pt x="708" y="376"/>
                  </a:cubicBezTo>
                  <a:close/>
                  <a:moveTo>
                    <a:pt x="676" y="376"/>
                  </a:moveTo>
                  <a:cubicBezTo>
                    <a:pt x="692" y="376"/>
                    <a:pt x="692" y="376"/>
                    <a:pt x="692" y="376"/>
                  </a:cubicBezTo>
                  <a:cubicBezTo>
                    <a:pt x="694" y="376"/>
                    <a:pt x="696" y="375"/>
                    <a:pt x="696" y="372"/>
                  </a:cubicBezTo>
                  <a:cubicBezTo>
                    <a:pt x="696" y="370"/>
                    <a:pt x="694" y="368"/>
                    <a:pt x="692" y="368"/>
                  </a:cubicBezTo>
                  <a:cubicBezTo>
                    <a:pt x="676" y="368"/>
                    <a:pt x="676" y="368"/>
                    <a:pt x="676" y="368"/>
                  </a:cubicBezTo>
                  <a:cubicBezTo>
                    <a:pt x="673" y="368"/>
                    <a:pt x="672" y="370"/>
                    <a:pt x="672" y="372"/>
                  </a:cubicBezTo>
                  <a:cubicBezTo>
                    <a:pt x="672" y="375"/>
                    <a:pt x="673" y="376"/>
                    <a:pt x="676" y="376"/>
                  </a:cubicBezTo>
                  <a:close/>
                  <a:moveTo>
                    <a:pt x="644" y="376"/>
                  </a:moveTo>
                  <a:cubicBezTo>
                    <a:pt x="660" y="376"/>
                    <a:pt x="660" y="376"/>
                    <a:pt x="660" y="376"/>
                  </a:cubicBezTo>
                  <a:cubicBezTo>
                    <a:pt x="662" y="376"/>
                    <a:pt x="664" y="375"/>
                    <a:pt x="664" y="372"/>
                  </a:cubicBezTo>
                  <a:cubicBezTo>
                    <a:pt x="664" y="370"/>
                    <a:pt x="662" y="368"/>
                    <a:pt x="660" y="368"/>
                  </a:cubicBezTo>
                  <a:cubicBezTo>
                    <a:pt x="644" y="368"/>
                    <a:pt x="644" y="368"/>
                    <a:pt x="644" y="368"/>
                  </a:cubicBezTo>
                  <a:cubicBezTo>
                    <a:pt x="641" y="368"/>
                    <a:pt x="640" y="370"/>
                    <a:pt x="640" y="372"/>
                  </a:cubicBezTo>
                  <a:cubicBezTo>
                    <a:pt x="640" y="375"/>
                    <a:pt x="641" y="376"/>
                    <a:pt x="644" y="376"/>
                  </a:cubicBezTo>
                  <a:close/>
                  <a:moveTo>
                    <a:pt x="612" y="376"/>
                  </a:moveTo>
                  <a:cubicBezTo>
                    <a:pt x="628" y="376"/>
                    <a:pt x="628" y="376"/>
                    <a:pt x="628" y="376"/>
                  </a:cubicBezTo>
                  <a:cubicBezTo>
                    <a:pt x="630" y="376"/>
                    <a:pt x="632" y="375"/>
                    <a:pt x="632" y="372"/>
                  </a:cubicBezTo>
                  <a:cubicBezTo>
                    <a:pt x="632" y="370"/>
                    <a:pt x="630" y="368"/>
                    <a:pt x="628" y="368"/>
                  </a:cubicBezTo>
                  <a:cubicBezTo>
                    <a:pt x="612" y="368"/>
                    <a:pt x="612" y="368"/>
                    <a:pt x="612" y="368"/>
                  </a:cubicBezTo>
                  <a:cubicBezTo>
                    <a:pt x="609" y="368"/>
                    <a:pt x="608" y="370"/>
                    <a:pt x="608" y="372"/>
                  </a:cubicBezTo>
                  <a:cubicBezTo>
                    <a:pt x="608" y="375"/>
                    <a:pt x="609" y="376"/>
                    <a:pt x="612" y="376"/>
                  </a:cubicBezTo>
                  <a:close/>
                  <a:moveTo>
                    <a:pt x="580" y="376"/>
                  </a:moveTo>
                  <a:cubicBezTo>
                    <a:pt x="596" y="376"/>
                    <a:pt x="596" y="376"/>
                    <a:pt x="596" y="376"/>
                  </a:cubicBezTo>
                  <a:cubicBezTo>
                    <a:pt x="598" y="376"/>
                    <a:pt x="600" y="375"/>
                    <a:pt x="600" y="372"/>
                  </a:cubicBezTo>
                  <a:cubicBezTo>
                    <a:pt x="600" y="370"/>
                    <a:pt x="598" y="368"/>
                    <a:pt x="596" y="368"/>
                  </a:cubicBezTo>
                  <a:cubicBezTo>
                    <a:pt x="580" y="368"/>
                    <a:pt x="580" y="368"/>
                    <a:pt x="580" y="368"/>
                  </a:cubicBezTo>
                  <a:cubicBezTo>
                    <a:pt x="577" y="368"/>
                    <a:pt x="576" y="370"/>
                    <a:pt x="576" y="372"/>
                  </a:cubicBezTo>
                  <a:cubicBezTo>
                    <a:pt x="576" y="375"/>
                    <a:pt x="577" y="376"/>
                    <a:pt x="580" y="376"/>
                  </a:cubicBezTo>
                  <a:close/>
                  <a:moveTo>
                    <a:pt x="548" y="376"/>
                  </a:moveTo>
                  <a:cubicBezTo>
                    <a:pt x="564" y="376"/>
                    <a:pt x="564" y="376"/>
                    <a:pt x="564" y="376"/>
                  </a:cubicBezTo>
                  <a:cubicBezTo>
                    <a:pt x="566" y="376"/>
                    <a:pt x="568" y="375"/>
                    <a:pt x="568" y="372"/>
                  </a:cubicBezTo>
                  <a:cubicBezTo>
                    <a:pt x="568" y="370"/>
                    <a:pt x="566" y="368"/>
                    <a:pt x="564" y="368"/>
                  </a:cubicBezTo>
                  <a:cubicBezTo>
                    <a:pt x="548" y="368"/>
                    <a:pt x="548" y="368"/>
                    <a:pt x="548" y="368"/>
                  </a:cubicBezTo>
                  <a:cubicBezTo>
                    <a:pt x="545" y="368"/>
                    <a:pt x="544" y="370"/>
                    <a:pt x="544" y="372"/>
                  </a:cubicBezTo>
                  <a:cubicBezTo>
                    <a:pt x="544" y="375"/>
                    <a:pt x="545" y="376"/>
                    <a:pt x="548" y="376"/>
                  </a:cubicBezTo>
                  <a:close/>
                  <a:moveTo>
                    <a:pt x="516" y="376"/>
                  </a:moveTo>
                  <a:cubicBezTo>
                    <a:pt x="532" y="376"/>
                    <a:pt x="532" y="376"/>
                    <a:pt x="532" y="376"/>
                  </a:cubicBezTo>
                  <a:cubicBezTo>
                    <a:pt x="534" y="376"/>
                    <a:pt x="536" y="375"/>
                    <a:pt x="536" y="372"/>
                  </a:cubicBezTo>
                  <a:cubicBezTo>
                    <a:pt x="536" y="370"/>
                    <a:pt x="534" y="368"/>
                    <a:pt x="532" y="368"/>
                  </a:cubicBezTo>
                  <a:cubicBezTo>
                    <a:pt x="516" y="368"/>
                    <a:pt x="516" y="368"/>
                    <a:pt x="516" y="368"/>
                  </a:cubicBezTo>
                  <a:cubicBezTo>
                    <a:pt x="513" y="368"/>
                    <a:pt x="512" y="370"/>
                    <a:pt x="512" y="372"/>
                  </a:cubicBezTo>
                  <a:cubicBezTo>
                    <a:pt x="512" y="375"/>
                    <a:pt x="513" y="376"/>
                    <a:pt x="516" y="376"/>
                  </a:cubicBezTo>
                  <a:close/>
                  <a:moveTo>
                    <a:pt x="484" y="376"/>
                  </a:moveTo>
                  <a:cubicBezTo>
                    <a:pt x="500" y="376"/>
                    <a:pt x="500" y="376"/>
                    <a:pt x="500" y="376"/>
                  </a:cubicBezTo>
                  <a:cubicBezTo>
                    <a:pt x="502" y="376"/>
                    <a:pt x="504" y="375"/>
                    <a:pt x="504" y="372"/>
                  </a:cubicBezTo>
                  <a:cubicBezTo>
                    <a:pt x="504" y="370"/>
                    <a:pt x="502" y="368"/>
                    <a:pt x="500" y="368"/>
                  </a:cubicBezTo>
                  <a:cubicBezTo>
                    <a:pt x="484" y="368"/>
                    <a:pt x="484" y="368"/>
                    <a:pt x="484" y="368"/>
                  </a:cubicBezTo>
                  <a:cubicBezTo>
                    <a:pt x="481" y="368"/>
                    <a:pt x="480" y="370"/>
                    <a:pt x="480" y="372"/>
                  </a:cubicBezTo>
                  <a:cubicBezTo>
                    <a:pt x="480" y="375"/>
                    <a:pt x="481" y="376"/>
                    <a:pt x="484" y="376"/>
                  </a:cubicBezTo>
                  <a:close/>
                  <a:moveTo>
                    <a:pt x="452" y="376"/>
                  </a:moveTo>
                  <a:cubicBezTo>
                    <a:pt x="468" y="376"/>
                    <a:pt x="468" y="376"/>
                    <a:pt x="468" y="376"/>
                  </a:cubicBezTo>
                  <a:cubicBezTo>
                    <a:pt x="470" y="376"/>
                    <a:pt x="472" y="375"/>
                    <a:pt x="472" y="372"/>
                  </a:cubicBezTo>
                  <a:cubicBezTo>
                    <a:pt x="472" y="370"/>
                    <a:pt x="470" y="368"/>
                    <a:pt x="468" y="368"/>
                  </a:cubicBezTo>
                  <a:cubicBezTo>
                    <a:pt x="452" y="368"/>
                    <a:pt x="452" y="368"/>
                    <a:pt x="452" y="368"/>
                  </a:cubicBezTo>
                  <a:cubicBezTo>
                    <a:pt x="449" y="368"/>
                    <a:pt x="448" y="370"/>
                    <a:pt x="448" y="372"/>
                  </a:cubicBezTo>
                  <a:cubicBezTo>
                    <a:pt x="448" y="375"/>
                    <a:pt x="449" y="376"/>
                    <a:pt x="452" y="376"/>
                  </a:cubicBezTo>
                  <a:close/>
                  <a:moveTo>
                    <a:pt x="420" y="376"/>
                  </a:moveTo>
                  <a:cubicBezTo>
                    <a:pt x="436" y="376"/>
                    <a:pt x="436" y="376"/>
                    <a:pt x="436" y="376"/>
                  </a:cubicBezTo>
                  <a:cubicBezTo>
                    <a:pt x="438" y="376"/>
                    <a:pt x="440" y="375"/>
                    <a:pt x="440" y="372"/>
                  </a:cubicBezTo>
                  <a:cubicBezTo>
                    <a:pt x="440" y="370"/>
                    <a:pt x="438" y="368"/>
                    <a:pt x="436" y="368"/>
                  </a:cubicBezTo>
                  <a:cubicBezTo>
                    <a:pt x="420" y="368"/>
                    <a:pt x="420" y="368"/>
                    <a:pt x="420" y="368"/>
                  </a:cubicBezTo>
                  <a:cubicBezTo>
                    <a:pt x="417" y="368"/>
                    <a:pt x="416" y="370"/>
                    <a:pt x="416" y="372"/>
                  </a:cubicBezTo>
                  <a:cubicBezTo>
                    <a:pt x="416" y="375"/>
                    <a:pt x="417" y="376"/>
                    <a:pt x="420" y="376"/>
                  </a:cubicBezTo>
                  <a:close/>
                  <a:moveTo>
                    <a:pt x="388" y="376"/>
                  </a:moveTo>
                  <a:cubicBezTo>
                    <a:pt x="404" y="376"/>
                    <a:pt x="404" y="376"/>
                    <a:pt x="404" y="376"/>
                  </a:cubicBezTo>
                  <a:cubicBezTo>
                    <a:pt x="406" y="376"/>
                    <a:pt x="408" y="375"/>
                    <a:pt x="408" y="372"/>
                  </a:cubicBezTo>
                  <a:cubicBezTo>
                    <a:pt x="408" y="370"/>
                    <a:pt x="406" y="368"/>
                    <a:pt x="404" y="368"/>
                  </a:cubicBezTo>
                  <a:cubicBezTo>
                    <a:pt x="388" y="368"/>
                    <a:pt x="388" y="368"/>
                    <a:pt x="388" y="368"/>
                  </a:cubicBezTo>
                  <a:cubicBezTo>
                    <a:pt x="385" y="368"/>
                    <a:pt x="384" y="370"/>
                    <a:pt x="384" y="372"/>
                  </a:cubicBezTo>
                  <a:cubicBezTo>
                    <a:pt x="384" y="375"/>
                    <a:pt x="385" y="376"/>
                    <a:pt x="388" y="376"/>
                  </a:cubicBezTo>
                  <a:close/>
                  <a:moveTo>
                    <a:pt x="356" y="376"/>
                  </a:moveTo>
                  <a:cubicBezTo>
                    <a:pt x="372" y="376"/>
                    <a:pt x="372" y="376"/>
                    <a:pt x="372" y="376"/>
                  </a:cubicBezTo>
                  <a:cubicBezTo>
                    <a:pt x="374" y="376"/>
                    <a:pt x="376" y="375"/>
                    <a:pt x="376" y="372"/>
                  </a:cubicBezTo>
                  <a:cubicBezTo>
                    <a:pt x="376" y="370"/>
                    <a:pt x="374" y="368"/>
                    <a:pt x="372" y="368"/>
                  </a:cubicBezTo>
                  <a:cubicBezTo>
                    <a:pt x="356" y="368"/>
                    <a:pt x="356" y="368"/>
                    <a:pt x="356" y="368"/>
                  </a:cubicBezTo>
                  <a:cubicBezTo>
                    <a:pt x="353" y="368"/>
                    <a:pt x="352" y="370"/>
                    <a:pt x="352" y="372"/>
                  </a:cubicBezTo>
                  <a:cubicBezTo>
                    <a:pt x="352" y="375"/>
                    <a:pt x="353" y="376"/>
                    <a:pt x="356" y="376"/>
                  </a:cubicBezTo>
                  <a:close/>
                  <a:moveTo>
                    <a:pt x="324" y="376"/>
                  </a:moveTo>
                  <a:cubicBezTo>
                    <a:pt x="340" y="376"/>
                    <a:pt x="340" y="376"/>
                    <a:pt x="340" y="376"/>
                  </a:cubicBezTo>
                  <a:cubicBezTo>
                    <a:pt x="342" y="376"/>
                    <a:pt x="344" y="375"/>
                    <a:pt x="344" y="372"/>
                  </a:cubicBezTo>
                  <a:cubicBezTo>
                    <a:pt x="344" y="370"/>
                    <a:pt x="342" y="368"/>
                    <a:pt x="340" y="368"/>
                  </a:cubicBezTo>
                  <a:cubicBezTo>
                    <a:pt x="324" y="368"/>
                    <a:pt x="324" y="368"/>
                    <a:pt x="324" y="368"/>
                  </a:cubicBezTo>
                  <a:cubicBezTo>
                    <a:pt x="321" y="368"/>
                    <a:pt x="320" y="370"/>
                    <a:pt x="320" y="372"/>
                  </a:cubicBezTo>
                  <a:cubicBezTo>
                    <a:pt x="320" y="375"/>
                    <a:pt x="321" y="376"/>
                    <a:pt x="324" y="376"/>
                  </a:cubicBezTo>
                  <a:close/>
                  <a:moveTo>
                    <a:pt x="292" y="376"/>
                  </a:moveTo>
                  <a:cubicBezTo>
                    <a:pt x="308" y="376"/>
                    <a:pt x="308" y="376"/>
                    <a:pt x="308" y="376"/>
                  </a:cubicBezTo>
                  <a:cubicBezTo>
                    <a:pt x="310" y="376"/>
                    <a:pt x="312" y="375"/>
                    <a:pt x="312" y="372"/>
                  </a:cubicBezTo>
                  <a:cubicBezTo>
                    <a:pt x="312" y="370"/>
                    <a:pt x="310" y="368"/>
                    <a:pt x="308" y="368"/>
                  </a:cubicBezTo>
                  <a:cubicBezTo>
                    <a:pt x="292" y="368"/>
                    <a:pt x="292" y="368"/>
                    <a:pt x="292" y="368"/>
                  </a:cubicBezTo>
                  <a:cubicBezTo>
                    <a:pt x="289" y="368"/>
                    <a:pt x="288" y="370"/>
                    <a:pt x="288" y="372"/>
                  </a:cubicBezTo>
                  <a:cubicBezTo>
                    <a:pt x="288" y="375"/>
                    <a:pt x="289" y="376"/>
                    <a:pt x="292" y="376"/>
                  </a:cubicBezTo>
                  <a:close/>
                  <a:moveTo>
                    <a:pt x="260" y="376"/>
                  </a:moveTo>
                  <a:cubicBezTo>
                    <a:pt x="276" y="376"/>
                    <a:pt x="276" y="376"/>
                    <a:pt x="276" y="376"/>
                  </a:cubicBezTo>
                  <a:cubicBezTo>
                    <a:pt x="278" y="376"/>
                    <a:pt x="280" y="375"/>
                    <a:pt x="280" y="372"/>
                  </a:cubicBezTo>
                  <a:cubicBezTo>
                    <a:pt x="280" y="370"/>
                    <a:pt x="278" y="368"/>
                    <a:pt x="276" y="368"/>
                  </a:cubicBezTo>
                  <a:cubicBezTo>
                    <a:pt x="260" y="368"/>
                    <a:pt x="260" y="368"/>
                    <a:pt x="260" y="368"/>
                  </a:cubicBezTo>
                  <a:cubicBezTo>
                    <a:pt x="257" y="368"/>
                    <a:pt x="256" y="370"/>
                    <a:pt x="256" y="372"/>
                  </a:cubicBezTo>
                  <a:cubicBezTo>
                    <a:pt x="256" y="375"/>
                    <a:pt x="257" y="376"/>
                    <a:pt x="260" y="376"/>
                  </a:cubicBezTo>
                  <a:close/>
                  <a:moveTo>
                    <a:pt x="228" y="376"/>
                  </a:moveTo>
                  <a:cubicBezTo>
                    <a:pt x="244" y="376"/>
                    <a:pt x="244" y="376"/>
                    <a:pt x="244" y="376"/>
                  </a:cubicBezTo>
                  <a:cubicBezTo>
                    <a:pt x="246" y="376"/>
                    <a:pt x="248" y="375"/>
                    <a:pt x="248" y="372"/>
                  </a:cubicBezTo>
                  <a:cubicBezTo>
                    <a:pt x="248" y="370"/>
                    <a:pt x="246" y="368"/>
                    <a:pt x="244" y="368"/>
                  </a:cubicBezTo>
                  <a:cubicBezTo>
                    <a:pt x="228" y="368"/>
                    <a:pt x="228" y="368"/>
                    <a:pt x="228" y="368"/>
                  </a:cubicBezTo>
                  <a:cubicBezTo>
                    <a:pt x="225" y="368"/>
                    <a:pt x="224" y="370"/>
                    <a:pt x="224" y="372"/>
                  </a:cubicBezTo>
                  <a:cubicBezTo>
                    <a:pt x="224" y="375"/>
                    <a:pt x="225" y="376"/>
                    <a:pt x="228" y="376"/>
                  </a:cubicBezTo>
                  <a:close/>
                  <a:moveTo>
                    <a:pt x="196" y="376"/>
                  </a:moveTo>
                  <a:cubicBezTo>
                    <a:pt x="212" y="376"/>
                    <a:pt x="212" y="376"/>
                    <a:pt x="212" y="376"/>
                  </a:cubicBezTo>
                  <a:cubicBezTo>
                    <a:pt x="214" y="376"/>
                    <a:pt x="216" y="375"/>
                    <a:pt x="216" y="372"/>
                  </a:cubicBezTo>
                  <a:cubicBezTo>
                    <a:pt x="216" y="370"/>
                    <a:pt x="214" y="368"/>
                    <a:pt x="212" y="368"/>
                  </a:cubicBezTo>
                  <a:cubicBezTo>
                    <a:pt x="196" y="368"/>
                    <a:pt x="196" y="368"/>
                    <a:pt x="196" y="368"/>
                  </a:cubicBezTo>
                  <a:cubicBezTo>
                    <a:pt x="193" y="368"/>
                    <a:pt x="192" y="370"/>
                    <a:pt x="192" y="372"/>
                  </a:cubicBezTo>
                  <a:cubicBezTo>
                    <a:pt x="192" y="375"/>
                    <a:pt x="193" y="376"/>
                    <a:pt x="196" y="376"/>
                  </a:cubicBezTo>
                  <a:close/>
                  <a:moveTo>
                    <a:pt x="164" y="376"/>
                  </a:moveTo>
                  <a:cubicBezTo>
                    <a:pt x="180" y="376"/>
                    <a:pt x="180" y="376"/>
                    <a:pt x="180" y="376"/>
                  </a:cubicBezTo>
                  <a:cubicBezTo>
                    <a:pt x="182" y="376"/>
                    <a:pt x="184" y="375"/>
                    <a:pt x="184" y="372"/>
                  </a:cubicBezTo>
                  <a:cubicBezTo>
                    <a:pt x="184" y="370"/>
                    <a:pt x="182" y="368"/>
                    <a:pt x="180" y="368"/>
                  </a:cubicBezTo>
                  <a:cubicBezTo>
                    <a:pt x="164" y="368"/>
                    <a:pt x="164" y="368"/>
                    <a:pt x="164" y="368"/>
                  </a:cubicBezTo>
                  <a:cubicBezTo>
                    <a:pt x="161" y="368"/>
                    <a:pt x="160" y="370"/>
                    <a:pt x="160" y="372"/>
                  </a:cubicBezTo>
                  <a:cubicBezTo>
                    <a:pt x="160" y="375"/>
                    <a:pt x="161" y="376"/>
                    <a:pt x="164" y="376"/>
                  </a:cubicBezTo>
                  <a:close/>
                  <a:moveTo>
                    <a:pt x="132" y="376"/>
                  </a:moveTo>
                  <a:cubicBezTo>
                    <a:pt x="148" y="376"/>
                    <a:pt x="148" y="376"/>
                    <a:pt x="148" y="376"/>
                  </a:cubicBezTo>
                  <a:cubicBezTo>
                    <a:pt x="150" y="376"/>
                    <a:pt x="152" y="375"/>
                    <a:pt x="152" y="372"/>
                  </a:cubicBezTo>
                  <a:cubicBezTo>
                    <a:pt x="152" y="370"/>
                    <a:pt x="150" y="368"/>
                    <a:pt x="148" y="368"/>
                  </a:cubicBezTo>
                  <a:cubicBezTo>
                    <a:pt x="132" y="368"/>
                    <a:pt x="132" y="368"/>
                    <a:pt x="132" y="368"/>
                  </a:cubicBezTo>
                  <a:cubicBezTo>
                    <a:pt x="129" y="368"/>
                    <a:pt x="128" y="370"/>
                    <a:pt x="128" y="372"/>
                  </a:cubicBezTo>
                  <a:cubicBezTo>
                    <a:pt x="128" y="375"/>
                    <a:pt x="129" y="376"/>
                    <a:pt x="132" y="376"/>
                  </a:cubicBezTo>
                  <a:close/>
                  <a:moveTo>
                    <a:pt x="100" y="376"/>
                  </a:moveTo>
                  <a:cubicBezTo>
                    <a:pt x="116" y="376"/>
                    <a:pt x="116" y="376"/>
                    <a:pt x="116" y="376"/>
                  </a:cubicBezTo>
                  <a:cubicBezTo>
                    <a:pt x="118" y="376"/>
                    <a:pt x="120" y="375"/>
                    <a:pt x="120" y="372"/>
                  </a:cubicBezTo>
                  <a:cubicBezTo>
                    <a:pt x="120" y="370"/>
                    <a:pt x="118" y="368"/>
                    <a:pt x="116" y="368"/>
                  </a:cubicBezTo>
                  <a:cubicBezTo>
                    <a:pt x="100" y="368"/>
                    <a:pt x="100" y="368"/>
                    <a:pt x="100" y="368"/>
                  </a:cubicBezTo>
                  <a:cubicBezTo>
                    <a:pt x="97" y="368"/>
                    <a:pt x="96" y="370"/>
                    <a:pt x="96" y="372"/>
                  </a:cubicBezTo>
                  <a:cubicBezTo>
                    <a:pt x="96" y="375"/>
                    <a:pt x="97" y="376"/>
                    <a:pt x="100" y="376"/>
                  </a:cubicBezTo>
                  <a:close/>
                  <a:moveTo>
                    <a:pt x="68" y="376"/>
                  </a:moveTo>
                  <a:cubicBezTo>
                    <a:pt x="84" y="376"/>
                    <a:pt x="84" y="376"/>
                    <a:pt x="84" y="376"/>
                  </a:cubicBezTo>
                  <a:cubicBezTo>
                    <a:pt x="86" y="376"/>
                    <a:pt x="88" y="375"/>
                    <a:pt x="88" y="372"/>
                  </a:cubicBezTo>
                  <a:cubicBezTo>
                    <a:pt x="88" y="370"/>
                    <a:pt x="86" y="368"/>
                    <a:pt x="84" y="368"/>
                  </a:cubicBezTo>
                  <a:cubicBezTo>
                    <a:pt x="68" y="368"/>
                    <a:pt x="68" y="368"/>
                    <a:pt x="68" y="368"/>
                  </a:cubicBezTo>
                  <a:cubicBezTo>
                    <a:pt x="65" y="368"/>
                    <a:pt x="64" y="370"/>
                    <a:pt x="64" y="372"/>
                  </a:cubicBezTo>
                  <a:cubicBezTo>
                    <a:pt x="64" y="375"/>
                    <a:pt x="65" y="376"/>
                    <a:pt x="68" y="376"/>
                  </a:cubicBezTo>
                  <a:close/>
                  <a:moveTo>
                    <a:pt x="36" y="376"/>
                  </a:moveTo>
                  <a:cubicBezTo>
                    <a:pt x="52" y="376"/>
                    <a:pt x="52" y="376"/>
                    <a:pt x="52" y="376"/>
                  </a:cubicBezTo>
                  <a:cubicBezTo>
                    <a:pt x="54" y="376"/>
                    <a:pt x="56" y="375"/>
                    <a:pt x="56" y="372"/>
                  </a:cubicBezTo>
                  <a:cubicBezTo>
                    <a:pt x="56" y="370"/>
                    <a:pt x="54" y="368"/>
                    <a:pt x="52" y="368"/>
                  </a:cubicBezTo>
                  <a:cubicBezTo>
                    <a:pt x="36" y="368"/>
                    <a:pt x="36" y="368"/>
                    <a:pt x="36" y="368"/>
                  </a:cubicBezTo>
                  <a:cubicBezTo>
                    <a:pt x="33" y="368"/>
                    <a:pt x="32" y="370"/>
                    <a:pt x="32" y="372"/>
                  </a:cubicBezTo>
                  <a:cubicBezTo>
                    <a:pt x="32" y="375"/>
                    <a:pt x="33" y="376"/>
                    <a:pt x="36" y="376"/>
                  </a:cubicBezTo>
                  <a:close/>
                  <a:moveTo>
                    <a:pt x="4" y="376"/>
                  </a:moveTo>
                  <a:cubicBezTo>
                    <a:pt x="20" y="376"/>
                    <a:pt x="20" y="376"/>
                    <a:pt x="20" y="376"/>
                  </a:cubicBezTo>
                  <a:cubicBezTo>
                    <a:pt x="22" y="376"/>
                    <a:pt x="24" y="375"/>
                    <a:pt x="24" y="372"/>
                  </a:cubicBezTo>
                  <a:cubicBezTo>
                    <a:pt x="24" y="370"/>
                    <a:pt x="22" y="368"/>
                    <a:pt x="20" y="368"/>
                  </a:cubicBezTo>
                  <a:cubicBezTo>
                    <a:pt x="4" y="368"/>
                    <a:pt x="4" y="368"/>
                    <a:pt x="4" y="368"/>
                  </a:cubicBezTo>
                  <a:cubicBezTo>
                    <a:pt x="1" y="368"/>
                    <a:pt x="0" y="370"/>
                    <a:pt x="0" y="372"/>
                  </a:cubicBezTo>
                  <a:cubicBezTo>
                    <a:pt x="0" y="375"/>
                    <a:pt x="1" y="376"/>
                    <a:pt x="4" y="37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9" name="Freeform 15"/>
          <p:cNvSpPr>
            <a:spLocks/>
          </p:cNvSpPr>
          <p:nvPr/>
        </p:nvSpPr>
        <p:spPr bwMode="auto">
          <a:xfrm>
            <a:off x="1631389" y="3290713"/>
            <a:ext cx="1400175" cy="2287589"/>
          </a:xfrm>
          <a:custGeom>
            <a:avLst/>
            <a:gdLst>
              <a:gd name="T0" fmla="*/ 347 w 373"/>
              <a:gd name="T1" fmla="*/ 0 h 608"/>
              <a:gd name="T2" fmla="*/ 321 w 373"/>
              <a:gd name="T3" fmla="*/ 26 h 608"/>
              <a:gd name="T4" fmla="*/ 321 w 373"/>
              <a:gd name="T5" fmla="*/ 402 h 608"/>
              <a:gd name="T6" fmla="*/ 309 w 373"/>
              <a:gd name="T7" fmla="*/ 462 h 608"/>
              <a:gd name="T8" fmla="*/ 253 w 373"/>
              <a:gd name="T9" fmla="*/ 530 h 608"/>
              <a:gd name="T10" fmla="*/ 168 w 373"/>
              <a:gd name="T11" fmla="*/ 556 h 608"/>
              <a:gd name="T12" fmla="*/ 101 w 373"/>
              <a:gd name="T13" fmla="*/ 541 h 608"/>
              <a:gd name="T14" fmla="*/ 49 w 373"/>
              <a:gd name="T15" fmla="*/ 499 h 608"/>
              <a:gd name="T16" fmla="*/ 29 w 373"/>
              <a:gd name="T17" fmla="*/ 490 h 608"/>
              <a:gd name="T18" fmla="*/ 13 w 373"/>
              <a:gd name="T19" fmla="*/ 495 h 608"/>
              <a:gd name="T20" fmla="*/ 9 w 373"/>
              <a:gd name="T21" fmla="*/ 532 h 608"/>
              <a:gd name="T22" fmla="*/ 78 w 373"/>
              <a:gd name="T23" fmla="*/ 587 h 608"/>
              <a:gd name="T24" fmla="*/ 168 w 373"/>
              <a:gd name="T25" fmla="*/ 608 h 608"/>
              <a:gd name="T26" fmla="*/ 168 w 373"/>
              <a:gd name="T27" fmla="*/ 608 h 608"/>
              <a:gd name="T28" fmla="*/ 248 w 373"/>
              <a:gd name="T29" fmla="*/ 592 h 608"/>
              <a:gd name="T30" fmla="*/ 338 w 373"/>
              <a:gd name="T31" fmla="*/ 517 h 608"/>
              <a:gd name="T32" fmla="*/ 373 w 373"/>
              <a:gd name="T33" fmla="*/ 402 h 608"/>
              <a:gd name="T34" fmla="*/ 373 w 373"/>
              <a:gd name="T35" fmla="*/ 26 h 608"/>
              <a:gd name="T36" fmla="*/ 347 w 373"/>
              <a:gd name="T37"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3" h="608">
                <a:moveTo>
                  <a:pt x="347" y="0"/>
                </a:moveTo>
                <a:cubicBezTo>
                  <a:pt x="333" y="0"/>
                  <a:pt x="321" y="12"/>
                  <a:pt x="321" y="26"/>
                </a:cubicBezTo>
                <a:cubicBezTo>
                  <a:pt x="321" y="402"/>
                  <a:pt x="321" y="402"/>
                  <a:pt x="321" y="402"/>
                </a:cubicBezTo>
                <a:cubicBezTo>
                  <a:pt x="321" y="423"/>
                  <a:pt x="317" y="443"/>
                  <a:pt x="309" y="462"/>
                </a:cubicBezTo>
                <a:cubicBezTo>
                  <a:pt x="297" y="489"/>
                  <a:pt x="278" y="513"/>
                  <a:pt x="253" y="530"/>
                </a:cubicBezTo>
                <a:cubicBezTo>
                  <a:pt x="229" y="546"/>
                  <a:pt x="199" y="556"/>
                  <a:pt x="168" y="556"/>
                </a:cubicBezTo>
                <a:cubicBezTo>
                  <a:pt x="144" y="556"/>
                  <a:pt x="121" y="550"/>
                  <a:pt x="101" y="541"/>
                </a:cubicBezTo>
                <a:cubicBezTo>
                  <a:pt x="81" y="531"/>
                  <a:pt x="63" y="516"/>
                  <a:pt x="49" y="499"/>
                </a:cubicBezTo>
                <a:cubicBezTo>
                  <a:pt x="44" y="493"/>
                  <a:pt x="37" y="490"/>
                  <a:pt x="29" y="490"/>
                </a:cubicBezTo>
                <a:cubicBezTo>
                  <a:pt x="23" y="490"/>
                  <a:pt x="17" y="491"/>
                  <a:pt x="13" y="495"/>
                </a:cubicBezTo>
                <a:cubicBezTo>
                  <a:pt x="2" y="504"/>
                  <a:pt x="0" y="521"/>
                  <a:pt x="9" y="532"/>
                </a:cubicBezTo>
                <a:cubicBezTo>
                  <a:pt x="28" y="555"/>
                  <a:pt x="51" y="574"/>
                  <a:pt x="78" y="587"/>
                </a:cubicBezTo>
                <a:cubicBezTo>
                  <a:pt x="105" y="601"/>
                  <a:pt x="136" y="608"/>
                  <a:pt x="168" y="608"/>
                </a:cubicBezTo>
                <a:cubicBezTo>
                  <a:pt x="168" y="608"/>
                  <a:pt x="168" y="608"/>
                  <a:pt x="168" y="608"/>
                </a:cubicBezTo>
                <a:cubicBezTo>
                  <a:pt x="196" y="608"/>
                  <a:pt x="223" y="602"/>
                  <a:pt x="248" y="592"/>
                </a:cubicBezTo>
                <a:cubicBezTo>
                  <a:pt x="284" y="576"/>
                  <a:pt x="316" y="550"/>
                  <a:pt x="338" y="517"/>
                </a:cubicBezTo>
                <a:cubicBezTo>
                  <a:pt x="360" y="484"/>
                  <a:pt x="373" y="444"/>
                  <a:pt x="373" y="402"/>
                </a:cubicBezTo>
                <a:cubicBezTo>
                  <a:pt x="373" y="26"/>
                  <a:pt x="373" y="26"/>
                  <a:pt x="373" y="26"/>
                </a:cubicBezTo>
                <a:cubicBezTo>
                  <a:pt x="373" y="12"/>
                  <a:pt x="361" y="0"/>
                  <a:pt x="347" y="0"/>
                </a:cubicBezTo>
              </a:path>
            </a:pathLst>
          </a:custGeom>
          <a:solidFill>
            <a:schemeClr val="accent5">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80" name="Freeform 31"/>
          <p:cNvSpPr>
            <a:spLocks noEditPoints="1"/>
          </p:cNvSpPr>
          <p:nvPr/>
        </p:nvSpPr>
        <p:spPr bwMode="auto">
          <a:xfrm>
            <a:off x="1575827" y="3674888"/>
            <a:ext cx="130175" cy="1500188"/>
          </a:xfrm>
          <a:custGeom>
            <a:avLst/>
            <a:gdLst>
              <a:gd name="T0" fmla="*/ 8 w 35"/>
              <a:gd name="T1" fmla="*/ 4 h 399"/>
              <a:gd name="T2" fmla="*/ 0 w 35"/>
              <a:gd name="T3" fmla="*/ 4 h 399"/>
              <a:gd name="T4" fmla="*/ 4 w 35"/>
              <a:gd name="T5" fmla="*/ 24 h 399"/>
              <a:gd name="T6" fmla="*/ 8 w 35"/>
              <a:gd name="T7" fmla="*/ 51 h 399"/>
              <a:gd name="T8" fmla="*/ 4 w 35"/>
              <a:gd name="T9" fmla="*/ 31 h 399"/>
              <a:gd name="T10" fmla="*/ 0 w 35"/>
              <a:gd name="T11" fmla="*/ 51 h 399"/>
              <a:gd name="T12" fmla="*/ 8 w 35"/>
              <a:gd name="T13" fmla="*/ 51 h 399"/>
              <a:gd name="T14" fmla="*/ 8 w 35"/>
              <a:gd name="T15" fmla="*/ 67 h 399"/>
              <a:gd name="T16" fmla="*/ 0 w 35"/>
              <a:gd name="T17" fmla="*/ 67 h 399"/>
              <a:gd name="T18" fmla="*/ 4 w 35"/>
              <a:gd name="T19" fmla="*/ 87 h 399"/>
              <a:gd name="T20" fmla="*/ 8 w 35"/>
              <a:gd name="T21" fmla="*/ 115 h 399"/>
              <a:gd name="T22" fmla="*/ 4 w 35"/>
              <a:gd name="T23" fmla="*/ 95 h 399"/>
              <a:gd name="T24" fmla="*/ 0 w 35"/>
              <a:gd name="T25" fmla="*/ 115 h 399"/>
              <a:gd name="T26" fmla="*/ 8 w 35"/>
              <a:gd name="T27" fmla="*/ 115 h 399"/>
              <a:gd name="T28" fmla="*/ 8 w 35"/>
              <a:gd name="T29" fmla="*/ 130 h 399"/>
              <a:gd name="T30" fmla="*/ 0 w 35"/>
              <a:gd name="T31" fmla="*/ 130 h 399"/>
              <a:gd name="T32" fmla="*/ 4 w 35"/>
              <a:gd name="T33" fmla="*/ 150 h 399"/>
              <a:gd name="T34" fmla="*/ 8 w 35"/>
              <a:gd name="T35" fmla="*/ 178 h 399"/>
              <a:gd name="T36" fmla="*/ 4 w 35"/>
              <a:gd name="T37" fmla="*/ 158 h 399"/>
              <a:gd name="T38" fmla="*/ 0 w 35"/>
              <a:gd name="T39" fmla="*/ 178 h 399"/>
              <a:gd name="T40" fmla="*/ 8 w 35"/>
              <a:gd name="T41" fmla="*/ 178 h 399"/>
              <a:gd name="T42" fmla="*/ 8 w 35"/>
              <a:gd name="T43" fmla="*/ 194 h 399"/>
              <a:gd name="T44" fmla="*/ 0 w 35"/>
              <a:gd name="T45" fmla="*/ 194 h 399"/>
              <a:gd name="T46" fmla="*/ 4 w 35"/>
              <a:gd name="T47" fmla="*/ 213 h 399"/>
              <a:gd name="T48" fmla="*/ 8 w 35"/>
              <a:gd name="T49" fmla="*/ 241 h 399"/>
              <a:gd name="T50" fmla="*/ 4 w 35"/>
              <a:gd name="T51" fmla="*/ 221 h 399"/>
              <a:gd name="T52" fmla="*/ 0 w 35"/>
              <a:gd name="T53" fmla="*/ 241 h 399"/>
              <a:gd name="T54" fmla="*/ 8 w 35"/>
              <a:gd name="T55" fmla="*/ 241 h 399"/>
              <a:gd name="T56" fmla="*/ 8 w 35"/>
              <a:gd name="T57" fmla="*/ 257 h 399"/>
              <a:gd name="T58" fmla="*/ 0 w 35"/>
              <a:gd name="T59" fmla="*/ 257 h 399"/>
              <a:gd name="T60" fmla="*/ 4 w 35"/>
              <a:gd name="T61" fmla="*/ 277 h 399"/>
              <a:gd name="T62" fmla="*/ 8 w 35"/>
              <a:gd name="T63" fmla="*/ 304 h 399"/>
              <a:gd name="T64" fmla="*/ 8 w 35"/>
              <a:gd name="T65" fmla="*/ 288 h 399"/>
              <a:gd name="T66" fmla="*/ 0 w 35"/>
              <a:gd name="T67" fmla="*/ 288 h 399"/>
              <a:gd name="T68" fmla="*/ 0 w 35"/>
              <a:gd name="T69" fmla="*/ 304 h 399"/>
              <a:gd name="T70" fmla="*/ 8 w 35"/>
              <a:gd name="T71" fmla="*/ 304 h 399"/>
              <a:gd name="T72" fmla="*/ 9 w 35"/>
              <a:gd name="T73" fmla="*/ 320 h 399"/>
              <a:gd name="T74" fmla="*/ 1 w 35"/>
              <a:gd name="T75" fmla="*/ 320 h 399"/>
              <a:gd name="T76" fmla="*/ 8 w 35"/>
              <a:gd name="T77" fmla="*/ 340 h 399"/>
              <a:gd name="T78" fmla="*/ 20 w 35"/>
              <a:gd name="T79" fmla="*/ 364 h 399"/>
              <a:gd name="T80" fmla="*/ 10 w 35"/>
              <a:gd name="T81" fmla="*/ 347 h 399"/>
              <a:gd name="T82" fmla="*/ 12 w 35"/>
              <a:gd name="T83" fmla="*/ 367 h 399"/>
              <a:gd name="T84" fmla="*/ 20 w 35"/>
              <a:gd name="T85" fmla="*/ 364 h 399"/>
              <a:gd name="T86" fmla="*/ 26 w 35"/>
              <a:gd name="T87" fmla="*/ 379 h 399"/>
              <a:gd name="T88" fmla="*/ 19 w 35"/>
              <a:gd name="T89" fmla="*/ 382 h 399"/>
              <a:gd name="T90" fmla="*/ 32 w 35"/>
              <a:gd name="T91" fmla="*/ 39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99">
                <a:moveTo>
                  <a:pt x="8" y="20"/>
                </a:moveTo>
                <a:cubicBezTo>
                  <a:pt x="8" y="4"/>
                  <a:pt x="8" y="4"/>
                  <a:pt x="8" y="4"/>
                </a:cubicBezTo>
                <a:cubicBezTo>
                  <a:pt x="8" y="2"/>
                  <a:pt x="6" y="0"/>
                  <a:pt x="4" y="0"/>
                </a:cubicBezTo>
                <a:cubicBezTo>
                  <a:pt x="1" y="0"/>
                  <a:pt x="0" y="2"/>
                  <a:pt x="0" y="4"/>
                </a:cubicBezTo>
                <a:cubicBezTo>
                  <a:pt x="0" y="20"/>
                  <a:pt x="0" y="20"/>
                  <a:pt x="0" y="20"/>
                </a:cubicBezTo>
                <a:cubicBezTo>
                  <a:pt x="0" y="22"/>
                  <a:pt x="1" y="24"/>
                  <a:pt x="4" y="24"/>
                </a:cubicBezTo>
                <a:cubicBezTo>
                  <a:pt x="6" y="24"/>
                  <a:pt x="8" y="22"/>
                  <a:pt x="8" y="20"/>
                </a:cubicBezTo>
                <a:close/>
                <a:moveTo>
                  <a:pt x="8" y="51"/>
                </a:moveTo>
                <a:cubicBezTo>
                  <a:pt x="8" y="35"/>
                  <a:pt x="8" y="35"/>
                  <a:pt x="8" y="35"/>
                </a:cubicBezTo>
                <a:cubicBezTo>
                  <a:pt x="8" y="33"/>
                  <a:pt x="6" y="31"/>
                  <a:pt x="4" y="31"/>
                </a:cubicBezTo>
                <a:cubicBezTo>
                  <a:pt x="1" y="31"/>
                  <a:pt x="0" y="33"/>
                  <a:pt x="0" y="35"/>
                </a:cubicBezTo>
                <a:cubicBezTo>
                  <a:pt x="0" y="51"/>
                  <a:pt x="0" y="51"/>
                  <a:pt x="0" y="51"/>
                </a:cubicBezTo>
                <a:cubicBezTo>
                  <a:pt x="0" y="54"/>
                  <a:pt x="1" y="55"/>
                  <a:pt x="4" y="55"/>
                </a:cubicBezTo>
                <a:cubicBezTo>
                  <a:pt x="6" y="55"/>
                  <a:pt x="8" y="54"/>
                  <a:pt x="8" y="51"/>
                </a:cubicBezTo>
                <a:close/>
                <a:moveTo>
                  <a:pt x="8" y="83"/>
                </a:moveTo>
                <a:cubicBezTo>
                  <a:pt x="8" y="67"/>
                  <a:pt x="8" y="67"/>
                  <a:pt x="8" y="67"/>
                </a:cubicBezTo>
                <a:cubicBezTo>
                  <a:pt x="8" y="65"/>
                  <a:pt x="6" y="63"/>
                  <a:pt x="4" y="63"/>
                </a:cubicBezTo>
                <a:cubicBezTo>
                  <a:pt x="1" y="63"/>
                  <a:pt x="0" y="65"/>
                  <a:pt x="0" y="67"/>
                </a:cubicBezTo>
                <a:cubicBezTo>
                  <a:pt x="0" y="83"/>
                  <a:pt x="0" y="83"/>
                  <a:pt x="0" y="83"/>
                </a:cubicBezTo>
                <a:cubicBezTo>
                  <a:pt x="0" y="85"/>
                  <a:pt x="1" y="87"/>
                  <a:pt x="4" y="87"/>
                </a:cubicBezTo>
                <a:cubicBezTo>
                  <a:pt x="6" y="87"/>
                  <a:pt x="8" y="85"/>
                  <a:pt x="8" y="83"/>
                </a:cubicBezTo>
                <a:close/>
                <a:moveTo>
                  <a:pt x="8" y="115"/>
                </a:moveTo>
                <a:cubicBezTo>
                  <a:pt x="8" y="99"/>
                  <a:pt x="8" y="99"/>
                  <a:pt x="8" y="99"/>
                </a:cubicBezTo>
                <a:cubicBezTo>
                  <a:pt x="8" y="97"/>
                  <a:pt x="6" y="95"/>
                  <a:pt x="4" y="95"/>
                </a:cubicBezTo>
                <a:cubicBezTo>
                  <a:pt x="1" y="95"/>
                  <a:pt x="0" y="97"/>
                  <a:pt x="0" y="99"/>
                </a:cubicBezTo>
                <a:cubicBezTo>
                  <a:pt x="0" y="115"/>
                  <a:pt x="0" y="115"/>
                  <a:pt x="0" y="115"/>
                </a:cubicBezTo>
                <a:cubicBezTo>
                  <a:pt x="0" y="117"/>
                  <a:pt x="1" y="119"/>
                  <a:pt x="4" y="119"/>
                </a:cubicBezTo>
                <a:cubicBezTo>
                  <a:pt x="6" y="119"/>
                  <a:pt x="8" y="117"/>
                  <a:pt x="8" y="115"/>
                </a:cubicBezTo>
                <a:close/>
                <a:moveTo>
                  <a:pt x="8" y="146"/>
                </a:moveTo>
                <a:cubicBezTo>
                  <a:pt x="8" y="130"/>
                  <a:pt x="8" y="130"/>
                  <a:pt x="8" y="130"/>
                </a:cubicBezTo>
                <a:cubicBezTo>
                  <a:pt x="8" y="128"/>
                  <a:pt x="6" y="126"/>
                  <a:pt x="4" y="126"/>
                </a:cubicBezTo>
                <a:cubicBezTo>
                  <a:pt x="1" y="126"/>
                  <a:pt x="0" y="128"/>
                  <a:pt x="0" y="130"/>
                </a:cubicBezTo>
                <a:cubicBezTo>
                  <a:pt x="0" y="146"/>
                  <a:pt x="0" y="146"/>
                  <a:pt x="0" y="146"/>
                </a:cubicBezTo>
                <a:cubicBezTo>
                  <a:pt x="0" y="148"/>
                  <a:pt x="1" y="150"/>
                  <a:pt x="4" y="150"/>
                </a:cubicBezTo>
                <a:cubicBezTo>
                  <a:pt x="6" y="150"/>
                  <a:pt x="8" y="148"/>
                  <a:pt x="8" y="146"/>
                </a:cubicBezTo>
                <a:close/>
                <a:moveTo>
                  <a:pt x="8" y="178"/>
                </a:moveTo>
                <a:cubicBezTo>
                  <a:pt x="8" y="162"/>
                  <a:pt x="8" y="162"/>
                  <a:pt x="8" y="162"/>
                </a:cubicBezTo>
                <a:cubicBezTo>
                  <a:pt x="8" y="160"/>
                  <a:pt x="6" y="158"/>
                  <a:pt x="4" y="158"/>
                </a:cubicBezTo>
                <a:cubicBezTo>
                  <a:pt x="1" y="158"/>
                  <a:pt x="0" y="160"/>
                  <a:pt x="0" y="162"/>
                </a:cubicBezTo>
                <a:cubicBezTo>
                  <a:pt x="0" y="178"/>
                  <a:pt x="0" y="178"/>
                  <a:pt x="0" y="178"/>
                </a:cubicBezTo>
                <a:cubicBezTo>
                  <a:pt x="0" y="180"/>
                  <a:pt x="1" y="182"/>
                  <a:pt x="4" y="182"/>
                </a:cubicBezTo>
                <a:cubicBezTo>
                  <a:pt x="6" y="182"/>
                  <a:pt x="8" y="180"/>
                  <a:pt x="8" y="178"/>
                </a:cubicBezTo>
                <a:close/>
                <a:moveTo>
                  <a:pt x="8" y="209"/>
                </a:moveTo>
                <a:cubicBezTo>
                  <a:pt x="8" y="194"/>
                  <a:pt x="8" y="194"/>
                  <a:pt x="8" y="194"/>
                </a:cubicBezTo>
                <a:cubicBezTo>
                  <a:pt x="8" y="191"/>
                  <a:pt x="6" y="190"/>
                  <a:pt x="4" y="190"/>
                </a:cubicBezTo>
                <a:cubicBezTo>
                  <a:pt x="1" y="190"/>
                  <a:pt x="0" y="191"/>
                  <a:pt x="0" y="194"/>
                </a:cubicBezTo>
                <a:cubicBezTo>
                  <a:pt x="0" y="209"/>
                  <a:pt x="0" y="209"/>
                  <a:pt x="0" y="209"/>
                </a:cubicBezTo>
                <a:cubicBezTo>
                  <a:pt x="0" y="212"/>
                  <a:pt x="1" y="213"/>
                  <a:pt x="4" y="213"/>
                </a:cubicBezTo>
                <a:cubicBezTo>
                  <a:pt x="6" y="213"/>
                  <a:pt x="8" y="212"/>
                  <a:pt x="8" y="209"/>
                </a:cubicBezTo>
                <a:close/>
                <a:moveTo>
                  <a:pt x="8" y="241"/>
                </a:moveTo>
                <a:cubicBezTo>
                  <a:pt x="8" y="225"/>
                  <a:pt x="8" y="225"/>
                  <a:pt x="8" y="225"/>
                </a:cubicBezTo>
                <a:cubicBezTo>
                  <a:pt x="8" y="223"/>
                  <a:pt x="6" y="221"/>
                  <a:pt x="4" y="221"/>
                </a:cubicBezTo>
                <a:cubicBezTo>
                  <a:pt x="1" y="221"/>
                  <a:pt x="0" y="223"/>
                  <a:pt x="0" y="225"/>
                </a:cubicBezTo>
                <a:cubicBezTo>
                  <a:pt x="0" y="241"/>
                  <a:pt x="0" y="241"/>
                  <a:pt x="0" y="241"/>
                </a:cubicBezTo>
                <a:cubicBezTo>
                  <a:pt x="0" y="243"/>
                  <a:pt x="1" y="245"/>
                  <a:pt x="4" y="245"/>
                </a:cubicBezTo>
                <a:cubicBezTo>
                  <a:pt x="6" y="245"/>
                  <a:pt x="8" y="243"/>
                  <a:pt x="8" y="241"/>
                </a:cubicBezTo>
                <a:close/>
                <a:moveTo>
                  <a:pt x="8" y="273"/>
                </a:moveTo>
                <a:cubicBezTo>
                  <a:pt x="8" y="257"/>
                  <a:pt x="8" y="257"/>
                  <a:pt x="8" y="257"/>
                </a:cubicBezTo>
                <a:cubicBezTo>
                  <a:pt x="8" y="255"/>
                  <a:pt x="6" y="253"/>
                  <a:pt x="4" y="253"/>
                </a:cubicBezTo>
                <a:cubicBezTo>
                  <a:pt x="1" y="253"/>
                  <a:pt x="0" y="255"/>
                  <a:pt x="0" y="257"/>
                </a:cubicBezTo>
                <a:cubicBezTo>
                  <a:pt x="0" y="273"/>
                  <a:pt x="0" y="273"/>
                  <a:pt x="0" y="273"/>
                </a:cubicBezTo>
                <a:cubicBezTo>
                  <a:pt x="0" y="275"/>
                  <a:pt x="1" y="277"/>
                  <a:pt x="4" y="277"/>
                </a:cubicBezTo>
                <a:cubicBezTo>
                  <a:pt x="6" y="277"/>
                  <a:pt x="8" y="275"/>
                  <a:pt x="8" y="273"/>
                </a:cubicBezTo>
                <a:close/>
                <a:moveTo>
                  <a:pt x="8" y="304"/>
                </a:moveTo>
                <a:cubicBezTo>
                  <a:pt x="8" y="303"/>
                  <a:pt x="8" y="301"/>
                  <a:pt x="8" y="300"/>
                </a:cubicBezTo>
                <a:cubicBezTo>
                  <a:pt x="8" y="288"/>
                  <a:pt x="8" y="288"/>
                  <a:pt x="8" y="288"/>
                </a:cubicBezTo>
                <a:cubicBezTo>
                  <a:pt x="8" y="286"/>
                  <a:pt x="6" y="284"/>
                  <a:pt x="4" y="284"/>
                </a:cubicBezTo>
                <a:cubicBezTo>
                  <a:pt x="1" y="284"/>
                  <a:pt x="0" y="286"/>
                  <a:pt x="0" y="288"/>
                </a:cubicBezTo>
                <a:cubicBezTo>
                  <a:pt x="0" y="300"/>
                  <a:pt x="0" y="300"/>
                  <a:pt x="0" y="300"/>
                </a:cubicBezTo>
                <a:cubicBezTo>
                  <a:pt x="0" y="301"/>
                  <a:pt x="0" y="303"/>
                  <a:pt x="0" y="304"/>
                </a:cubicBezTo>
                <a:cubicBezTo>
                  <a:pt x="0" y="307"/>
                  <a:pt x="2" y="308"/>
                  <a:pt x="4" y="308"/>
                </a:cubicBezTo>
                <a:cubicBezTo>
                  <a:pt x="6" y="308"/>
                  <a:pt x="8" y="306"/>
                  <a:pt x="8" y="304"/>
                </a:cubicBezTo>
                <a:close/>
                <a:moveTo>
                  <a:pt x="11" y="335"/>
                </a:moveTo>
                <a:cubicBezTo>
                  <a:pt x="10" y="330"/>
                  <a:pt x="9" y="325"/>
                  <a:pt x="9" y="320"/>
                </a:cubicBezTo>
                <a:cubicBezTo>
                  <a:pt x="9" y="317"/>
                  <a:pt x="7" y="316"/>
                  <a:pt x="4" y="316"/>
                </a:cubicBezTo>
                <a:cubicBezTo>
                  <a:pt x="2" y="316"/>
                  <a:pt x="1" y="318"/>
                  <a:pt x="1" y="320"/>
                </a:cubicBezTo>
                <a:cubicBezTo>
                  <a:pt x="1" y="326"/>
                  <a:pt x="2" y="331"/>
                  <a:pt x="3" y="336"/>
                </a:cubicBezTo>
                <a:cubicBezTo>
                  <a:pt x="4" y="339"/>
                  <a:pt x="6" y="340"/>
                  <a:pt x="8" y="340"/>
                </a:cubicBezTo>
                <a:cubicBezTo>
                  <a:pt x="10" y="339"/>
                  <a:pt x="12" y="337"/>
                  <a:pt x="11" y="335"/>
                </a:cubicBezTo>
                <a:close/>
                <a:moveTo>
                  <a:pt x="20" y="364"/>
                </a:moveTo>
                <a:cubicBezTo>
                  <a:pt x="18" y="360"/>
                  <a:pt x="16" y="355"/>
                  <a:pt x="15" y="350"/>
                </a:cubicBezTo>
                <a:cubicBezTo>
                  <a:pt x="14" y="348"/>
                  <a:pt x="12" y="346"/>
                  <a:pt x="10" y="347"/>
                </a:cubicBezTo>
                <a:cubicBezTo>
                  <a:pt x="8" y="348"/>
                  <a:pt x="7" y="350"/>
                  <a:pt x="7" y="352"/>
                </a:cubicBezTo>
                <a:cubicBezTo>
                  <a:pt x="9" y="357"/>
                  <a:pt x="10" y="362"/>
                  <a:pt x="12" y="367"/>
                </a:cubicBezTo>
                <a:cubicBezTo>
                  <a:pt x="13" y="369"/>
                  <a:pt x="16" y="370"/>
                  <a:pt x="18" y="370"/>
                </a:cubicBezTo>
                <a:cubicBezTo>
                  <a:pt x="20" y="369"/>
                  <a:pt x="21" y="366"/>
                  <a:pt x="20" y="364"/>
                </a:cubicBezTo>
                <a:close/>
                <a:moveTo>
                  <a:pt x="34" y="392"/>
                </a:moveTo>
                <a:cubicBezTo>
                  <a:pt x="31" y="388"/>
                  <a:pt x="28" y="383"/>
                  <a:pt x="26" y="379"/>
                </a:cubicBezTo>
                <a:cubicBezTo>
                  <a:pt x="25" y="377"/>
                  <a:pt x="23" y="376"/>
                  <a:pt x="21" y="377"/>
                </a:cubicBezTo>
                <a:cubicBezTo>
                  <a:pt x="19" y="378"/>
                  <a:pt x="18" y="380"/>
                  <a:pt x="19" y="382"/>
                </a:cubicBezTo>
                <a:cubicBezTo>
                  <a:pt x="21" y="387"/>
                  <a:pt x="24" y="392"/>
                  <a:pt x="27" y="396"/>
                </a:cubicBezTo>
                <a:cubicBezTo>
                  <a:pt x="28" y="398"/>
                  <a:pt x="31" y="399"/>
                  <a:pt x="32" y="398"/>
                </a:cubicBezTo>
                <a:cubicBezTo>
                  <a:pt x="34" y="396"/>
                  <a:pt x="35" y="394"/>
                  <a:pt x="34" y="39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33"/>
          <p:cNvSpPr>
            <a:spLocks/>
          </p:cNvSpPr>
          <p:nvPr/>
        </p:nvSpPr>
        <p:spPr bwMode="auto">
          <a:xfrm>
            <a:off x="1725052" y="3373263"/>
            <a:ext cx="1223963" cy="2122489"/>
          </a:xfrm>
          <a:custGeom>
            <a:avLst/>
            <a:gdLst>
              <a:gd name="T0" fmla="*/ 318 w 326"/>
              <a:gd name="T1" fmla="*/ 4 h 564"/>
              <a:gd name="T2" fmla="*/ 318 w 326"/>
              <a:gd name="T3" fmla="*/ 380 h 564"/>
              <a:gd name="T4" fmla="*/ 267 w 326"/>
              <a:gd name="T5" fmla="*/ 504 h 564"/>
              <a:gd name="T6" fmla="*/ 143 w 326"/>
              <a:gd name="T7" fmla="*/ 556 h 564"/>
              <a:gd name="T8" fmla="*/ 7 w 326"/>
              <a:gd name="T9" fmla="*/ 491 h 564"/>
              <a:gd name="T10" fmla="*/ 2 w 326"/>
              <a:gd name="T11" fmla="*/ 490 h 564"/>
              <a:gd name="T12" fmla="*/ 1 w 326"/>
              <a:gd name="T13" fmla="*/ 496 h 564"/>
              <a:gd name="T14" fmla="*/ 143 w 326"/>
              <a:gd name="T15" fmla="*/ 564 h 564"/>
              <a:gd name="T16" fmla="*/ 326 w 326"/>
              <a:gd name="T17" fmla="*/ 380 h 564"/>
              <a:gd name="T18" fmla="*/ 326 w 326"/>
              <a:gd name="T19" fmla="*/ 4 h 564"/>
              <a:gd name="T20" fmla="*/ 322 w 326"/>
              <a:gd name="T21" fmla="*/ 0 h 564"/>
              <a:gd name="T22" fmla="*/ 318 w 326"/>
              <a:gd name="T23" fmla="*/ 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564">
                <a:moveTo>
                  <a:pt x="318" y="4"/>
                </a:moveTo>
                <a:cubicBezTo>
                  <a:pt x="318" y="380"/>
                  <a:pt x="318" y="380"/>
                  <a:pt x="318" y="380"/>
                </a:cubicBezTo>
                <a:cubicBezTo>
                  <a:pt x="318" y="428"/>
                  <a:pt x="298" y="472"/>
                  <a:pt x="267" y="504"/>
                </a:cubicBezTo>
                <a:cubicBezTo>
                  <a:pt x="235" y="536"/>
                  <a:pt x="191" y="556"/>
                  <a:pt x="143" y="556"/>
                </a:cubicBezTo>
                <a:cubicBezTo>
                  <a:pt x="88" y="556"/>
                  <a:pt x="39" y="531"/>
                  <a:pt x="7" y="491"/>
                </a:cubicBezTo>
                <a:cubicBezTo>
                  <a:pt x="6" y="489"/>
                  <a:pt x="3" y="489"/>
                  <a:pt x="2" y="490"/>
                </a:cubicBezTo>
                <a:cubicBezTo>
                  <a:pt x="0" y="492"/>
                  <a:pt x="0" y="494"/>
                  <a:pt x="1" y="496"/>
                </a:cubicBezTo>
                <a:cubicBezTo>
                  <a:pt x="35" y="537"/>
                  <a:pt x="86" y="564"/>
                  <a:pt x="143" y="564"/>
                </a:cubicBezTo>
                <a:cubicBezTo>
                  <a:pt x="244" y="564"/>
                  <a:pt x="326" y="481"/>
                  <a:pt x="326" y="380"/>
                </a:cubicBezTo>
                <a:cubicBezTo>
                  <a:pt x="326" y="4"/>
                  <a:pt x="326" y="4"/>
                  <a:pt x="326" y="4"/>
                </a:cubicBezTo>
                <a:cubicBezTo>
                  <a:pt x="326" y="2"/>
                  <a:pt x="324" y="0"/>
                  <a:pt x="322" y="0"/>
                </a:cubicBezTo>
                <a:cubicBezTo>
                  <a:pt x="320" y="0"/>
                  <a:pt x="318" y="2"/>
                  <a:pt x="318" y="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482" name="Group 13"/>
          <p:cNvGrpSpPr>
            <a:grpSpLocks noChangeAspect="1"/>
          </p:cNvGrpSpPr>
          <p:nvPr/>
        </p:nvGrpSpPr>
        <p:grpSpPr bwMode="auto">
          <a:xfrm>
            <a:off x="1979048" y="3957282"/>
            <a:ext cx="1476375" cy="558800"/>
            <a:chOff x="1310" y="2189"/>
            <a:chExt cx="930" cy="352"/>
          </a:xfrm>
        </p:grpSpPr>
        <p:sp>
          <p:nvSpPr>
            <p:cNvPr id="483" name="Line 14"/>
            <p:cNvSpPr>
              <a:spLocks noChangeShapeType="1"/>
            </p:cNvSpPr>
            <p:nvPr/>
          </p:nvSpPr>
          <p:spPr bwMode="auto">
            <a:xfrm>
              <a:off x="1491" y="2261"/>
              <a:ext cx="21"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4" name="Line 15"/>
            <p:cNvSpPr>
              <a:spLocks noChangeShapeType="1"/>
            </p:cNvSpPr>
            <p:nvPr/>
          </p:nvSpPr>
          <p:spPr bwMode="auto">
            <a:xfrm>
              <a:off x="1398" y="2261"/>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5" name="Line 16"/>
            <p:cNvSpPr>
              <a:spLocks noChangeShapeType="1"/>
            </p:cNvSpPr>
            <p:nvPr/>
          </p:nvSpPr>
          <p:spPr bwMode="auto">
            <a:xfrm>
              <a:off x="1567" y="2261"/>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6" name="Line 17"/>
            <p:cNvSpPr>
              <a:spLocks noChangeShapeType="1"/>
            </p:cNvSpPr>
            <p:nvPr/>
          </p:nvSpPr>
          <p:spPr bwMode="auto">
            <a:xfrm>
              <a:off x="1557" y="2372"/>
              <a:ext cx="22"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7" name="Line 18"/>
            <p:cNvSpPr>
              <a:spLocks noChangeShapeType="1"/>
            </p:cNvSpPr>
            <p:nvPr/>
          </p:nvSpPr>
          <p:spPr bwMode="auto">
            <a:xfrm>
              <a:off x="1310" y="2372"/>
              <a:ext cx="102"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8" name="Line 19"/>
            <p:cNvSpPr>
              <a:spLocks noChangeShapeType="1"/>
            </p:cNvSpPr>
            <p:nvPr/>
          </p:nvSpPr>
          <p:spPr bwMode="auto">
            <a:xfrm>
              <a:off x="1453" y="2372"/>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9" name="Line 20"/>
            <p:cNvSpPr>
              <a:spLocks noChangeShapeType="1"/>
            </p:cNvSpPr>
            <p:nvPr/>
          </p:nvSpPr>
          <p:spPr bwMode="auto">
            <a:xfrm flipH="1">
              <a:off x="1443" y="2507"/>
              <a:ext cx="21"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0" name="Line 21"/>
            <p:cNvSpPr>
              <a:spLocks noChangeShapeType="1"/>
            </p:cNvSpPr>
            <p:nvPr/>
          </p:nvSpPr>
          <p:spPr bwMode="auto">
            <a:xfrm flipH="1">
              <a:off x="1510" y="2507"/>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1" name="Line 22"/>
            <p:cNvSpPr>
              <a:spLocks noChangeShapeType="1"/>
            </p:cNvSpPr>
            <p:nvPr/>
          </p:nvSpPr>
          <p:spPr bwMode="auto">
            <a:xfrm flipH="1">
              <a:off x="1331" y="2439"/>
              <a:ext cx="60"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2" name="Freeform 23"/>
            <p:cNvSpPr>
              <a:spLocks/>
            </p:cNvSpPr>
            <p:nvPr/>
          </p:nvSpPr>
          <p:spPr bwMode="auto">
            <a:xfrm>
              <a:off x="2038" y="2189"/>
              <a:ext cx="202" cy="352"/>
            </a:xfrm>
            <a:custGeom>
              <a:avLst/>
              <a:gdLst>
                <a:gd name="T0" fmla="*/ 202 w 202"/>
                <a:gd name="T1" fmla="*/ 0 h 352"/>
                <a:gd name="T2" fmla="*/ 202 w 202"/>
                <a:gd name="T3" fmla="*/ 352 h 352"/>
                <a:gd name="T4" fmla="*/ 0 w 202"/>
                <a:gd name="T5" fmla="*/ 171 h 352"/>
                <a:gd name="T6" fmla="*/ 202 w 202"/>
                <a:gd name="T7" fmla="*/ 0 h 352"/>
              </a:gdLst>
              <a:ahLst/>
              <a:cxnLst>
                <a:cxn ang="0">
                  <a:pos x="T0" y="T1"/>
                </a:cxn>
                <a:cxn ang="0">
                  <a:pos x="T2" y="T3"/>
                </a:cxn>
                <a:cxn ang="0">
                  <a:pos x="T4" y="T5"/>
                </a:cxn>
                <a:cxn ang="0">
                  <a:pos x="T6" y="T7"/>
                </a:cxn>
              </a:cxnLst>
              <a:rect l="0" t="0" r="r" b="b"/>
              <a:pathLst>
                <a:path w="202" h="352">
                  <a:moveTo>
                    <a:pt x="202" y="0"/>
                  </a:moveTo>
                  <a:lnTo>
                    <a:pt x="202" y="352"/>
                  </a:lnTo>
                  <a:lnTo>
                    <a:pt x="0" y="171"/>
                  </a:lnTo>
                  <a:lnTo>
                    <a:pt x="202"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24"/>
            <p:cNvSpPr>
              <a:spLocks/>
            </p:cNvSpPr>
            <p:nvPr/>
          </p:nvSpPr>
          <p:spPr bwMode="auto">
            <a:xfrm>
              <a:off x="1638" y="2189"/>
              <a:ext cx="602" cy="253"/>
            </a:xfrm>
            <a:custGeom>
              <a:avLst/>
              <a:gdLst>
                <a:gd name="T0" fmla="*/ 602 w 602"/>
                <a:gd name="T1" fmla="*/ 0 h 253"/>
                <a:gd name="T2" fmla="*/ 400 w 602"/>
                <a:gd name="T3" fmla="*/ 171 h 253"/>
                <a:gd name="T4" fmla="*/ 300 w 602"/>
                <a:gd name="T5" fmla="*/ 253 h 253"/>
                <a:gd name="T6" fmla="*/ 202 w 602"/>
                <a:gd name="T7" fmla="*/ 171 h 253"/>
                <a:gd name="T8" fmla="*/ 0 w 602"/>
                <a:gd name="T9" fmla="*/ 0 h 253"/>
                <a:gd name="T10" fmla="*/ 602 w 602"/>
                <a:gd name="T11" fmla="*/ 0 h 253"/>
              </a:gdLst>
              <a:ahLst/>
              <a:cxnLst>
                <a:cxn ang="0">
                  <a:pos x="T0" y="T1"/>
                </a:cxn>
                <a:cxn ang="0">
                  <a:pos x="T2" y="T3"/>
                </a:cxn>
                <a:cxn ang="0">
                  <a:pos x="T4" y="T5"/>
                </a:cxn>
                <a:cxn ang="0">
                  <a:pos x="T6" y="T7"/>
                </a:cxn>
                <a:cxn ang="0">
                  <a:pos x="T8" y="T9"/>
                </a:cxn>
                <a:cxn ang="0">
                  <a:pos x="T10" y="T11"/>
                </a:cxn>
              </a:cxnLst>
              <a:rect l="0" t="0" r="r" b="b"/>
              <a:pathLst>
                <a:path w="602" h="253">
                  <a:moveTo>
                    <a:pt x="602" y="0"/>
                  </a:moveTo>
                  <a:lnTo>
                    <a:pt x="400" y="171"/>
                  </a:lnTo>
                  <a:lnTo>
                    <a:pt x="300" y="253"/>
                  </a:lnTo>
                  <a:lnTo>
                    <a:pt x="202" y="171"/>
                  </a:lnTo>
                  <a:lnTo>
                    <a:pt x="0" y="0"/>
                  </a:lnTo>
                  <a:lnTo>
                    <a:pt x="602"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25"/>
            <p:cNvSpPr>
              <a:spLocks/>
            </p:cNvSpPr>
            <p:nvPr/>
          </p:nvSpPr>
          <p:spPr bwMode="auto">
            <a:xfrm>
              <a:off x="1638" y="2360"/>
              <a:ext cx="602" cy="181"/>
            </a:xfrm>
            <a:custGeom>
              <a:avLst/>
              <a:gdLst>
                <a:gd name="T0" fmla="*/ 602 w 602"/>
                <a:gd name="T1" fmla="*/ 181 h 181"/>
                <a:gd name="T2" fmla="*/ 0 w 602"/>
                <a:gd name="T3" fmla="*/ 181 h 181"/>
                <a:gd name="T4" fmla="*/ 202 w 602"/>
                <a:gd name="T5" fmla="*/ 0 h 181"/>
                <a:gd name="T6" fmla="*/ 300 w 602"/>
                <a:gd name="T7" fmla="*/ 82 h 181"/>
                <a:gd name="T8" fmla="*/ 400 w 602"/>
                <a:gd name="T9" fmla="*/ 0 h 181"/>
                <a:gd name="T10" fmla="*/ 602 w 602"/>
                <a:gd name="T11" fmla="*/ 181 h 181"/>
              </a:gdLst>
              <a:ahLst/>
              <a:cxnLst>
                <a:cxn ang="0">
                  <a:pos x="T0" y="T1"/>
                </a:cxn>
                <a:cxn ang="0">
                  <a:pos x="T2" y="T3"/>
                </a:cxn>
                <a:cxn ang="0">
                  <a:pos x="T4" y="T5"/>
                </a:cxn>
                <a:cxn ang="0">
                  <a:pos x="T6" y="T7"/>
                </a:cxn>
                <a:cxn ang="0">
                  <a:pos x="T8" y="T9"/>
                </a:cxn>
                <a:cxn ang="0">
                  <a:pos x="T10" y="T11"/>
                </a:cxn>
              </a:cxnLst>
              <a:rect l="0" t="0" r="r" b="b"/>
              <a:pathLst>
                <a:path w="602" h="181">
                  <a:moveTo>
                    <a:pt x="602" y="181"/>
                  </a:moveTo>
                  <a:lnTo>
                    <a:pt x="0" y="181"/>
                  </a:lnTo>
                  <a:lnTo>
                    <a:pt x="202" y="0"/>
                  </a:lnTo>
                  <a:lnTo>
                    <a:pt x="300" y="82"/>
                  </a:lnTo>
                  <a:lnTo>
                    <a:pt x="400" y="0"/>
                  </a:lnTo>
                  <a:lnTo>
                    <a:pt x="602" y="181"/>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26"/>
            <p:cNvSpPr>
              <a:spLocks/>
            </p:cNvSpPr>
            <p:nvPr/>
          </p:nvSpPr>
          <p:spPr bwMode="auto">
            <a:xfrm>
              <a:off x="1638" y="2189"/>
              <a:ext cx="202" cy="352"/>
            </a:xfrm>
            <a:custGeom>
              <a:avLst/>
              <a:gdLst>
                <a:gd name="T0" fmla="*/ 202 w 202"/>
                <a:gd name="T1" fmla="*/ 171 h 352"/>
                <a:gd name="T2" fmla="*/ 0 w 202"/>
                <a:gd name="T3" fmla="*/ 352 h 352"/>
                <a:gd name="T4" fmla="*/ 0 w 202"/>
                <a:gd name="T5" fmla="*/ 0 h 352"/>
                <a:gd name="T6" fmla="*/ 202 w 202"/>
                <a:gd name="T7" fmla="*/ 171 h 352"/>
              </a:gdLst>
              <a:ahLst/>
              <a:cxnLst>
                <a:cxn ang="0">
                  <a:pos x="T0" y="T1"/>
                </a:cxn>
                <a:cxn ang="0">
                  <a:pos x="T2" y="T3"/>
                </a:cxn>
                <a:cxn ang="0">
                  <a:pos x="T4" y="T5"/>
                </a:cxn>
                <a:cxn ang="0">
                  <a:pos x="T6" y="T7"/>
                </a:cxn>
              </a:cxnLst>
              <a:rect l="0" t="0" r="r" b="b"/>
              <a:pathLst>
                <a:path w="202" h="352">
                  <a:moveTo>
                    <a:pt x="202" y="171"/>
                  </a:moveTo>
                  <a:lnTo>
                    <a:pt x="0" y="352"/>
                  </a:lnTo>
                  <a:lnTo>
                    <a:pt x="0" y="0"/>
                  </a:lnTo>
                  <a:lnTo>
                    <a:pt x="202" y="171"/>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Rectangle 27"/>
            <p:cNvSpPr>
              <a:spLocks noChangeArrowheads="1"/>
            </p:cNvSpPr>
            <p:nvPr/>
          </p:nvSpPr>
          <p:spPr bwMode="auto">
            <a:xfrm>
              <a:off x="1638" y="2189"/>
              <a:ext cx="602" cy="352"/>
            </a:xfrm>
            <a:prstGeom prst="rect">
              <a:avLst/>
            </a:prstGeom>
            <a:noFill/>
            <a:ln w="30163"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7" name="Freeform 28"/>
            <p:cNvSpPr>
              <a:spLocks/>
            </p:cNvSpPr>
            <p:nvPr/>
          </p:nvSpPr>
          <p:spPr bwMode="auto">
            <a:xfrm>
              <a:off x="1638" y="2189"/>
              <a:ext cx="602" cy="253"/>
            </a:xfrm>
            <a:custGeom>
              <a:avLst/>
              <a:gdLst>
                <a:gd name="T0" fmla="*/ 0 w 602"/>
                <a:gd name="T1" fmla="*/ 0 h 253"/>
                <a:gd name="T2" fmla="*/ 202 w 602"/>
                <a:gd name="T3" fmla="*/ 171 h 253"/>
                <a:gd name="T4" fmla="*/ 300 w 602"/>
                <a:gd name="T5" fmla="*/ 253 h 253"/>
                <a:gd name="T6" fmla="*/ 400 w 602"/>
                <a:gd name="T7" fmla="*/ 171 h 253"/>
                <a:gd name="T8" fmla="*/ 602 w 602"/>
                <a:gd name="T9" fmla="*/ 0 h 253"/>
              </a:gdLst>
              <a:ahLst/>
              <a:cxnLst>
                <a:cxn ang="0">
                  <a:pos x="T0" y="T1"/>
                </a:cxn>
                <a:cxn ang="0">
                  <a:pos x="T2" y="T3"/>
                </a:cxn>
                <a:cxn ang="0">
                  <a:pos x="T4" y="T5"/>
                </a:cxn>
                <a:cxn ang="0">
                  <a:pos x="T6" y="T7"/>
                </a:cxn>
                <a:cxn ang="0">
                  <a:pos x="T8" y="T9"/>
                </a:cxn>
              </a:cxnLst>
              <a:rect l="0" t="0" r="r" b="b"/>
              <a:pathLst>
                <a:path w="602" h="253">
                  <a:moveTo>
                    <a:pt x="0" y="0"/>
                  </a:moveTo>
                  <a:lnTo>
                    <a:pt x="202" y="171"/>
                  </a:lnTo>
                  <a:lnTo>
                    <a:pt x="300" y="253"/>
                  </a:lnTo>
                  <a:lnTo>
                    <a:pt x="400" y="171"/>
                  </a:lnTo>
                  <a:lnTo>
                    <a:pt x="602" y="0"/>
                  </a:lnTo>
                </a:path>
              </a:pathLst>
            </a:custGeom>
            <a:noFill/>
            <a:ln w="30163"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8" name="Line 29"/>
            <p:cNvSpPr>
              <a:spLocks noChangeShapeType="1"/>
            </p:cNvSpPr>
            <p:nvPr/>
          </p:nvSpPr>
          <p:spPr bwMode="auto">
            <a:xfrm flipH="1">
              <a:off x="1638" y="2360"/>
              <a:ext cx="202" cy="181"/>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9" name="Line 30"/>
            <p:cNvSpPr>
              <a:spLocks noChangeShapeType="1"/>
            </p:cNvSpPr>
            <p:nvPr/>
          </p:nvSpPr>
          <p:spPr bwMode="auto">
            <a:xfrm>
              <a:off x="2038" y="2360"/>
              <a:ext cx="202" cy="181"/>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500" name="Group 33"/>
          <p:cNvGrpSpPr>
            <a:grpSpLocks noChangeAspect="1"/>
          </p:cNvGrpSpPr>
          <p:nvPr/>
        </p:nvGrpSpPr>
        <p:grpSpPr bwMode="auto">
          <a:xfrm>
            <a:off x="2417201" y="2593618"/>
            <a:ext cx="974725" cy="692150"/>
            <a:chOff x="1586" y="1330"/>
            <a:chExt cx="614" cy="436"/>
          </a:xfrm>
        </p:grpSpPr>
        <p:sp>
          <p:nvSpPr>
            <p:cNvPr id="501" name="Freeform 34"/>
            <p:cNvSpPr>
              <a:spLocks/>
            </p:cNvSpPr>
            <p:nvPr/>
          </p:nvSpPr>
          <p:spPr bwMode="auto">
            <a:xfrm>
              <a:off x="1672" y="1421"/>
              <a:ext cx="454" cy="259"/>
            </a:xfrm>
            <a:custGeom>
              <a:avLst/>
              <a:gdLst>
                <a:gd name="T0" fmla="*/ 96 w 190"/>
                <a:gd name="T1" fmla="*/ 0 h 108"/>
                <a:gd name="T2" fmla="*/ 95 w 190"/>
                <a:gd name="T3" fmla="*/ 0 h 108"/>
                <a:gd name="T4" fmla="*/ 94 w 190"/>
                <a:gd name="T5" fmla="*/ 0 h 108"/>
                <a:gd name="T6" fmla="*/ 0 w 190"/>
                <a:gd name="T7" fmla="*/ 54 h 108"/>
                <a:gd name="T8" fmla="*/ 94 w 190"/>
                <a:gd name="T9" fmla="*/ 108 h 108"/>
                <a:gd name="T10" fmla="*/ 95 w 190"/>
                <a:gd name="T11" fmla="*/ 108 h 108"/>
                <a:gd name="T12" fmla="*/ 96 w 190"/>
                <a:gd name="T13" fmla="*/ 108 h 108"/>
                <a:gd name="T14" fmla="*/ 190 w 190"/>
                <a:gd name="T15" fmla="*/ 54 h 108"/>
                <a:gd name="T16" fmla="*/ 96 w 190"/>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08">
                  <a:moveTo>
                    <a:pt x="96" y="0"/>
                  </a:moveTo>
                  <a:cubicBezTo>
                    <a:pt x="96" y="0"/>
                    <a:pt x="95" y="0"/>
                    <a:pt x="95" y="0"/>
                  </a:cubicBezTo>
                  <a:cubicBezTo>
                    <a:pt x="95" y="0"/>
                    <a:pt x="94" y="0"/>
                    <a:pt x="94" y="0"/>
                  </a:cubicBezTo>
                  <a:cubicBezTo>
                    <a:pt x="47" y="0"/>
                    <a:pt x="0" y="54"/>
                    <a:pt x="0" y="54"/>
                  </a:cubicBezTo>
                  <a:cubicBezTo>
                    <a:pt x="0" y="54"/>
                    <a:pt x="47" y="108"/>
                    <a:pt x="94" y="108"/>
                  </a:cubicBezTo>
                  <a:cubicBezTo>
                    <a:pt x="94" y="108"/>
                    <a:pt x="95" y="108"/>
                    <a:pt x="95" y="108"/>
                  </a:cubicBezTo>
                  <a:cubicBezTo>
                    <a:pt x="95" y="108"/>
                    <a:pt x="96" y="108"/>
                    <a:pt x="96" y="108"/>
                  </a:cubicBezTo>
                  <a:cubicBezTo>
                    <a:pt x="144" y="108"/>
                    <a:pt x="190" y="54"/>
                    <a:pt x="190" y="54"/>
                  </a:cubicBezTo>
                  <a:cubicBezTo>
                    <a:pt x="190" y="54"/>
                    <a:pt x="144" y="0"/>
                    <a:pt x="96" y="0"/>
                  </a:cubicBezTo>
                  <a:close/>
                </a:path>
              </a:pathLst>
            </a:custGeom>
            <a:noFill/>
            <a:ln w="26988"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2" name="Freeform 35"/>
            <p:cNvSpPr>
              <a:spLocks/>
            </p:cNvSpPr>
            <p:nvPr/>
          </p:nvSpPr>
          <p:spPr bwMode="auto">
            <a:xfrm>
              <a:off x="1808" y="1459"/>
              <a:ext cx="182" cy="182"/>
            </a:xfrm>
            <a:custGeom>
              <a:avLst/>
              <a:gdLst>
                <a:gd name="T0" fmla="*/ 38 w 76"/>
                <a:gd name="T1" fmla="*/ 0 h 76"/>
                <a:gd name="T2" fmla="*/ 14 w 76"/>
                <a:gd name="T3" fmla="*/ 9 h 76"/>
                <a:gd name="T4" fmla="*/ 21 w 76"/>
                <a:gd name="T5" fmla="*/ 22 h 76"/>
                <a:gd name="T6" fmla="*/ 5 w 76"/>
                <a:gd name="T7" fmla="*/ 38 h 76"/>
                <a:gd name="T8" fmla="*/ 0 w 76"/>
                <a:gd name="T9" fmla="*/ 37 h 76"/>
                <a:gd name="T10" fmla="*/ 0 w 76"/>
                <a:gd name="T11" fmla="*/ 38 h 76"/>
                <a:gd name="T12" fmla="*/ 38 w 76"/>
                <a:gd name="T13" fmla="*/ 76 h 76"/>
                <a:gd name="T14" fmla="*/ 76 w 76"/>
                <a:gd name="T15" fmla="*/ 38 h 76"/>
                <a:gd name="T16" fmla="*/ 38 w 7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6">
                  <a:moveTo>
                    <a:pt x="38" y="0"/>
                  </a:moveTo>
                  <a:cubicBezTo>
                    <a:pt x="29" y="0"/>
                    <a:pt x="21" y="4"/>
                    <a:pt x="14" y="9"/>
                  </a:cubicBezTo>
                  <a:cubicBezTo>
                    <a:pt x="18" y="12"/>
                    <a:pt x="21" y="17"/>
                    <a:pt x="21" y="22"/>
                  </a:cubicBezTo>
                  <a:cubicBezTo>
                    <a:pt x="21" y="31"/>
                    <a:pt x="13" y="38"/>
                    <a:pt x="5" y="38"/>
                  </a:cubicBezTo>
                  <a:cubicBezTo>
                    <a:pt x="3" y="38"/>
                    <a:pt x="2" y="38"/>
                    <a:pt x="0" y="37"/>
                  </a:cubicBezTo>
                  <a:cubicBezTo>
                    <a:pt x="0" y="38"/>
                    <a:pt x="0" y="38"/>
                    <a:pt x="0" y="38"/>
                  </a:cubicBezTo>
                  <a:cubicBezTo>
                    <a:pt x="0" y="59"/>
                    <a:pt x="17" y="76"/>
                    <a:pt x="38" y="76"/>
                  </a:cubicBezTo>
                  <a:cubicBezTo>
                    <a:pt x="59" y="76"/>
                    <a:pt x="76" y="59"/>
                    <a:pt x="76" y="38"/>
                  </a:cubicBezTo>
                  <a:cubicBezTo>
                    <a:pt x="76" y="17"/>
                    <a:pt x="59" y="0"/>
                    <a:pt x="38" y="0"/>
                  </a:cubicBezTo>
                  <a:close/>
                </a:path>
              </a:pathLst>
            </a:custGeom>
            <a:solidFill>
              <a:srgbClr val="F15A24"/>
            </a:solidFill>
            <a:ln w="30163" cap="rnd">
              <a:solidFill>
                <a:srgbClr val="302D2D"/>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03" name="Line 36"/>
            <p:cNvSpPr>
              <a:spLocks noChangeShapeType="1"/>
            </p:cNvSpPr>
            <p:nvPr/>
          </p:nvSpPr>
          <p:spPr bwMode="auto">
            <a:xfrm flipV="1">
              <a:off x="1899" y="1330"/>
              <a:ext cx="0" cy="45"/>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4" name="Line 37"/>
            <p:cNvSpPr>
              <a:spLocks noChangeShapeType="1"/>
            </p:cNvSpPr>
            <p:nvPr/>
          </p:nvSpPr>
          <p:spPr bwMode="auto">
            <a:xfrm flipV="1">
              <a:off x="1899" y="1723"/>
              <a:ext cx="0" cy="43"/>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5" name="Line 38"/>
            <p:cNvSpPr>
              <a:spLocks noChangeShapeType="1"/>
            </p:cNvSpPr>
            <p:nvPr/>
          </p:nvSpPr>
          <p:spPr bwMode="auto">
            <a:xfrm flipH="1">
              <a:off x="1586" y="1553"/>
              <a:ext cx="43" cy="0"/>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6" name="Line 39"/>
            <p:cNvSpPr>
              <a:spLocks noChangeShapeType="1"/>
            </p:cNvSpPr>
            <p:nvPr/>
          </p:nvSpPr>
          <p:spPr bwMode="auto">
            <a:xfrm flipH="1">
              <a:off x="2157" y="1553"/>
              <a:ext cx="43" cy="0"/>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7" name="Line 40"/>
            <p:cNvSpPr>
              <a:spLocks noChangeShapeType="1"/>
            </p:cNvSpPr>
            <p:nvPr/>
          </p:nvSpPr>
          <p:spPr bwMode="auto">
            <a:xfrm flipV="1">
              <a:off x="2047" y="1387"/>
              <a:ext cx="22" cy="29"/>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8" name="Line 41"/>
            <p:cNvSpPr>
              <a:spLocks noChangeShapeType="1"/>
            </p:cNvSpPr>
            <p:nvPr/>
          </p:nvSpPr>
          <p:spPr bwMode="auto">
            <a:xfrm flipV="1">
              <a:off x="2119" y="1450"/>
              <a:ext cx="29" cy="21"/>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9" name="Line 42"/>
            <p:cNvSpPr>
              <a:spLocks noChangeShapeType="1"/>
            </p:cNvSpPr>
            <p:nvPr/>
          </p:nvSpPr>
          <p:spPr bwMode="auto">
            <a:xfrm flipH="1" flipV="1">
              <a:off x="1648" y="1450"/>
              <a:ext cx="29" cy="21"/>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0" name="Line 43"/>
            <p:cNvSpPr>
              <a:spLocks noChangeShapeType="1"/>
            </p:cNvSpPr>
            <p:nvPr/>
          </p:nvSpPr>
          <p:spPr bwMode="auto">
            <a:xfrm>
              <a:off x="2119" y="1629"/>
              <a:ext cx="29" cy="22"/>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1" name="Line 44"/>
            <p:cNvSpPr>
              <a:spLocks noChangeShapeType="1"/>
            </p:cNvSpPr>
            <p:nvPr/>
          </p:nvSpPr>
          <p:spPr bwMode="auto">
            <a:xfrm>
              <a:off x="1978" y="1711"/>
              <a:ext cx="12" cy="33"/>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2" name="Line 45"/>
            <p:cNvSpPr>
              <a:spLocks noChangeShapeType="1"/>
            </p:cNvSpPr>
            <p:nvPr/>
          </p:nvSpPr>
          <p:spPr bwMode="auto">
            <a:xfrm flipH="1">
              <a:off x="1811" y="1711"/>
              <a:ext cx="12" cy="33"/>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3" name="Line 46"/>
            <p:cNvSpPr>
              <a:spLocks noChangeShapeType="1"/>
            </p:cNvSpPr>
            <p:nvPr/>
          </p:nvSpPr>
          <p:spPr bwMode="auto">
            <a:xfrm flipV="1">
              <a:off x="1978" y="1356"/>
              <a:ext cx="12" cy="34"/>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4" name="Line 47"/>
            <p:cNvSpPr>
              <a:spLocks noChangeShapeType="1"/>
            </p:cNvSpPr>
            <p:nvPr/>
          </p:nvSpPr>
          <p:spPr bwMode="auto">
            <a:xfrm flipH="1" flipV="1">
              <a:off x="1811" y="1356"/>
              <a:ext cx="12" cy="34"/>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5" name="Line 48"/>
            <p:cNvSpPr>
              <a:spLocks noChangeShapeType="1"/>
            </p:cNvSpPr>
            <p:nvPr/>
          </p:nvSpPr>
          <p:spPr bwMode="auto">
            <a:xfrm flipH="1">
              <a:off x="1648" y="1629"/>
              <a:ext cx="29" cy="22"/>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6" name="Line 49"/>
            <p:cNvSpPr>
              <a:spLocks noChangeShapeType="1"/>
            </p:cNvSpPr>
            <p:nvPr/>
          </p:nvSpPr>
          <p:spPr bwMode="auto">
            <a:xfrm flipH="1" flipV="1">
              <a:off x="1732" y="1387"/>
              <a:ext cx="21" cy="29"/>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7" name="Line 50"/>
            <p:cNvSpPr>
              <a:spLocks noChangeShapeType="1"/>
            </p:cNvSpPr>
            <p:nvPr/>
          </p:nvSpPr>
          <p:spPr bwMode="auto">
            <a:xfrm>
              <a:off x="2047" y="1684"/>
              <a:ext cx="22" cy="29"/>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8" name="Line 51"/>
            <p:cNvSpPr>
              <a:spLocks noChangeShapeType="1"/>
            </p:cNvSpPr>
            <p:nvPr/>
          </p:nvSpPr>
          <p:spPr bwMode="auto">
            <a:xfrm flipH="1">
              <a:off x="1732" y="1684"/>
              <a:ext cx="21" cy="29"/>
            </a:xfrm>
            <a:prstGeom prst="line">
              <a:avLst/>
            </a:prstGeom>
            <a:noFill/>
            <a:ln w="26988"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519" name="Group 54"/>
          <p:cNvGrpSpPr>
            <a:grpSpLocks noChangeAspect="1"/>
          </p:cNvGrpSpPr>
          <p:nvPr/>
        </p:nvGrpSpPr>
        <p:grpSpPr bwMode="auto">
          <a:xfrm>
            <a:off x="1080524" y="2552341"/>
            <a:ext cx="1258888" cy="1552575"/>
            <a:chOff x="744" y="1304"/>
            <a:chExt cx="793" cy="978"/>
          </a:xfrm>
        </p:grpSpPr>
        <p:sp>
          <p:nvSpPr>
            <p:cNvPr id="520" name="Freeform 55"/>
            <p:cNvSpPr>
              <a:spLocks noEditPoints="1"/>
            </p:cNvSpPr>
            <p:nvPr/>
          </p:nvSpPr>
          <p:spPr bwMode="auto">
            <a:xfrm>
              <a:off x="799" y="1304"/>
              <a:ext cx="738" cy="740"/>
            </a:xfrm>
            <a:custGeom>
              <a:avLst/>
              <a:gdLst>
                <a:gd name="T0" fmla="*/ 305 w 310"/>
                <a:gd name="T1" fmla="*/ 175 h 311"/>
                <a:gd name="T2" fmla="*/ 306 w 310"/>
                <a:gd name="T3" fmla="*/ 151 h 311"/>
                <a:gd name="T4" fmla="*/ 299 w 310"/>
                <a:gd name="T5" fmla="*/ 126 h 311"/>
                <a:gd name="T6" fmla="*/ 309 w 310"/>
                <a:gd name="T7" fmla="*/ 140 h 311"/>
                <a:gd name="T8" fmla="*/ 299 w 310"/>
                <a:gd name="T9" fmla="*/ 126 h 311"/>
                <a:gd name="T10" fmla="*/ 293 w 310"/>
                <a:gd name="T11" fmla="*/ 103 h 311"/>
                <a:gd name="T12" fmla="*/ 293 w 310"/>
                <a:gd name="T13" fmla="*/ 85 h 311"/>
                <a:gd name="T14" fmla="*/ 264 w 310"/>
                <a:gd name="T15" fmla="*/ 57 h 311"/>
                <a:gd name="T16" fmla="*/ 281 w 310"/>
                <a:gd name="T17" fmla="*/ 64 h 311"/>
                <a:gd name="T18" fmla="*/ 264 w 310"/>
                <a:gd name="T19" fmla="*/ 57 h 311"/>
                <a:gd name="T20" fmla="*/ 253 w 310"/>
                <a:gd name="T21" fmla="*/ 40 h 311"/>
                <a:gd name="T22" fmla="*/ 234 w 310"/>
                <a:gd name="T23" fmla="*/ 26 h 311"/>
                <a:gd name="T24" fmla="*/ 214 w 310"/>
                <a:gd name="T25" fmla="*/ 21 h 311"/>
                <a:gd name="T26" fmla="*/ 202 w 310"/>
                <a:gd name="T27" fmla="*/ 7 h 311"/>
                <a:gd name="T28" fmla="*/ 162 w 310"/>
                <a:gd name="T29" fmla="*/ 8 h 311"/>
                <a:gd name="T30" fmla="*/ 178 w 310"/>
                <a:gd name="T31" fmla="*/ 2 h 311"/>
                <a:gd name="T32" fmla="*/ 162 w 310"/>
                <a:gd name="T33" fmla="*/ 8 h 311"/>
                <a:gd name="T34" fmla="*/ 142 w 310"/>
                <a:gd name="T35" fmla="*/ 5 h 311"/>
                <a:gd name="T36" fmla="*/ 118 w 310"/>
                <a:gd name="T37" fmla="*/ 8 h 311"/>
                <a:gd name="T38" fmla="*/ 101 w 310"/>
                <a:gd name="T39" fmla="*/ 18 h 311"/>
                <a:gd name="T40" fmla="*/ 83 w 310"/>
                <a:gd name="T41" fmla="*/ 18 h 311"/>
                <a:gd name="T42" fmla="*/ 86 w 310"/>
                <a:gd name="T43" fmla="*/ 25 h 311"/>
                <a:gd name="T44" fmla="*/ 68 w 310"/>
                <a:gd name="T45" fmla="*/ 32 h 311"/>
                <a:gd name="T46" fmla="*/ 49 w 310"/>
                <a:gd name="T47" fmla="*/ 47 h 311"/>
                <a:gd name="T48" fmla="*/ 39 w 310"/>
                <a:gd name="T49" fmla="*/ 64 h 311"/>
                <a:gd name="T50" fmla="*/ 23 w 310"/>
                <a:gd name="T51" fmla="*/ 73 h 311"/>
                <a:gd name="T52" fmla="*/ 14 w 310"/>
                <a:gd name="T53" fmla="*/ 112 h 311"/>
                <a:gd name="T54" fmla="*/ 12 w 310"/>
                <a:gd name="T55" fmla="*/ 95 h 311"/>
                <a:gd name="T56" fmla="*/ 14 w 310"/>
                <a:gd name="T57" fmla="*/ 112 h 311"/>
                <a:gd name="T58" fmla="*/ 5 w 310"/>
                <a:gd name="T59" fmla="*/ 131 h 311"/>
                <a:gd name="T60" fmla="*/ 3 w 310"/>
                <a:gd name="T61" fmla="*/ 155 h 311"/>
                <a:gd name="T62" fmla="*/ 9 w 310"/>
                <a:gd name="T63" fmla="*/ 174 h 311"/>
                <a:gd name="T64" fmla="*/ 4 w 310"/>
                <a:gd name="T65" fmla="*/ 191 h 311"/>
                <a:gd name="T66" fmla="*/ 25 w 310"/>
                <a:gd name="T67" fmla="*/ 226 h 311"/>
                <a:gd name="T68" fmla="*/ 11 w 310"/>
                <a:gd name="T69" fmla="*/ 215 h 311"/>
                <a:gd name="T70" fmla="*/ 25 w 310"/>
                <a:gd name="T71" fmla="*/ 226 h 311"/>
                <a:gd name="T72" fmla="*/ 33 w 310"/>
                <a:gd name="T73" fmla="*/ 244 h 311"/>
                <a:gd name="T74" fmla="*/ 48 w 310"/>
                <a:gd name="T75" fmla="*/ 263 h 311"/>
                <a:gd name="T76" fmla="*/ 66 w 310"/>
                <a:gd name="T77" fmla="*/ 273 h 311"/>
                <a:gd name="T78" fmla="*/ 74 w 310"/>
                <a:gd name="T79" fmla="*/ 288 h 311"/>
                <a:gd name="T80" fmla="*/ 79 w 310"/>
                <a:gd name="T81" fmla="*/ 281 h 311"/>
                <a:gd name="T82" fmla="*/ 94 w 310"/>
                <a:gd name="T83" fmla="*/ 294 h 311"/>
                <a:gd name="T84" fmla="*/ 117 w 310"/>
                <a:gd name="T85" fmla="*/ 302 h 311"/>
                <a:gd name="T86" fmla="*/ 137 w 310"/>
                <a:gd name="T87" fmla="*/ 301 h 311"/>
                <a:gd name="T88" fmla="*/ 152 w 310"/>
                <a:gd name="T89" fmla="*/ 311 h 311"/>
                <a:gd name="T90" fmla="*/ 191 w 310"/>
                <a:gd name="T91" fmla="*/ 298 h 311"/>
                <a:gd name="T92" fmla="*/ 177 w 310"/>
                <a:gd name="T93" fmla="*/ 309 h 311"/>
                <a:gd name="T94" fmla="*/ 191 w 310"/>
                <a:gd name="T95" fmla="*/ 298 h 311"/>
                <a:gd name="T96" fmla="*/ 211 w 310"/>
                <a:gd name="T97" fmla="*/ 296 h 311"/>
                <a:gd name="T98" fmla="*/ 233 w 310"/>
                <a:gd name="T99" fmla="*/ 285 h 311"/>
                <a:gd name="T100" fmla="*/ 246 w 310"/>
                <a:gd name="T101" fmla="*/ 271 h 311"/>
                <a:gd name="T102" fmla="*/ 264 w 310"/>
                <a:gd name="T103" fmla="*/ 266 h 311"/>
                <a:gd name="T104" fmla="*/ 282 w 310"/>
                <a:gd name="T105" fmla="*/ 230 h 311"/>
                <a:gd name="T106" fmla="*/ 280 w 310"/>
                <a:gd name="T107" fmla="*/ 247 h 311"/>
                <a:gd name="T108" fmla="*/ 282 w 310"/>
                <a:gd name="T109" fmla="*/ 230 h 311"/>
                <a:gd name="T110" fmla="*/ 294 w 310"/>
                <a:gd name="T111" fmla="*/ 214 h 311"/>
                <a:gd name="T112" fmla="*/ 302 w 310"/>
                <a:gd name="T113" fmla="*/ 19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311">
                  <a:moveTo>
                    <a:pt x="302" y="155"/>
                  </a:moveTo>
                  <a:cubicBezTo>
                    <a:pt x="302" y="161"/>
                    <a:pt x="302" y="166"/>
                    <a:pt x="301" y="171"/>
                  </a:cubicBezTo>
                  <a:cubicBezTo>
                    <a:pt x="301" y="173"/>
                    <a:pt x="303" y="175"/>
                    <a:pt x="305" y="175"/>
                  </a:cubicBezTo>
                  <a:cubicBezTo>
                    <a:pt x="307" y="175"/>
                    <a:pt x="309" y="174"/>
                    <a:pt x="309" y="172"/>
                  </a:cubicBezTo>
                  <a:cubicBezTo>
                    <a:pt x="310" y="166"/>
                    <a:pt x="310" y="161"/>
                    <a:pt x="310" y="155"/>
                  </a:cubicBezTo>
                  <a:cubicBezTo>
                    <a:pt x="310" y="153"/>
                    <a:pt x="308" y="151"/>
                    <a:pt x="306" y="151"/>
                  </a:cubicBezTo>
                  <a:cubicBezTo>
                    <a:pt x="304" y="151"/>
                    <a:pt x="302" y="153"/>
                    <a:pt x="302" y="155"/>
                  </a:cubicBezTo>
                  <a:cubicBezTo>
                    <a:pt x="302" y="155"/>
                    <a:pt x="302" y="155"/>
                    <a:pt x="302" y="155"/>
                  </a:cubicBezTo>
                  <a:moveTo>
                    <a:pt x="299" y="126"/>
                  </a:moveTo>
                  <a:cubicBezTo>
                    <a:pt x="300" y="131"/>
                    <a:pt x="301" y="136"/>
                    <a:pt x="301" y="141"/>
                  </a:cubicBezTo>
                  <a:cubicBezTo>
                    <a:pt x="302" y="143"/>
                    <a:pt x="304" y="145"/>
                    <a:pt x="306" y="145"/>
                  </a:cubicBezTo>
                  <a:cubicBezTo>
                    <a:pt x="308" y="144"/>
                    <a:pt x="310" y="142"/>
                    <a:pt x="309" y="140"/>
                  </a:cubicBezTo>
                  <a:cubicBezTo>
                    <a:pt x="309" y="135"/>
                    <a:pt x="308" y="129"/>
                    <a:pt x="307" y="124"/>
                  </a:cubicBezTo>
                  <a:cubicBezTo>
                    <a:pt x="306" y="122"/>
                    <a:pt x="304" y="121"/>
                    <a:pt x="302" y="121"/>
                  </a:cubicBezTo>
                  <a:cubicBezTo>
                    <a:pt x="300" y="121"/>
                    <a:pt x="299" y="124"/>
                    <a:pt x="299" y="126"/>
                  </a:cubicBezTo>
                  <a:cubicBezTo>
                    <a:pt x="299" y="126"/>
                    <a:pt x="299" y="126"/>
                    <a:pt x="299" y="126"/>
                  </a:cubicBezTo>
                  <a:moveTo>
                    <a:pt x="286" y="89"/>
                  </a:moveTo>
                  <a:cubicBezTo>
                    <a:pt x="289" y="94"/>
                    <a:pt x="291" y="98"/>
                    <a:pt x="293" y="103"/>
                  </a:cubicBezTo>
                  <a:cubicBezTo>
                    <a:pt x="293" y="105"/>
                    <a:pt x="296" y="106"/>
                    <a:pt x="298" y="106"/>
                  </a:cubicBezTo>
                  <a:cubicBezTo>
                    <a:pt x="300" y="105"/>
                    <a:pt x="301" y="102"/>
                    <a:pt x="300" y="100"/>
                  </a:cubicBezTo>
                  <a:cubicBezTo>
                    <a:pt x="298" y="95"/>
                    <a:pt x="296" y="90"/>
                    <a:pt x="293" y="85"/>
                  </a:cubicBezTo>
                  <a:cubicBezTo>
                    <a:pt x="292" y="83"/>
                    <a:pt x="290" y="83"/>
                    <a:pt x="288" y="84"/>
                  </a:cubicBezTo>
                  <a:cubicBezTo>
                    <a:pt x="286" y="85"/>
                    <a:pt x="285" y="87"/>
                    <a:pt x="286" y="89"/>
                  </a:cubicBezTo>
                  <a:moveTo>
                    <a:pt x="264" y="57"/>
                  </a:moveTo>
                  <a:cubicBezTo>
                    <a:pt x="268" y="61"/>
                    <a:pt x="271" y="65"/>
                    <a:pt x="274" y="69"/>
                  </a:cubicBezTo>
                  <a:cubicBezTo>
                    <a:pt x="275" y="71"/>
                    <a:pt x="278" y="71"/>
                    <a:pt x="280" y="70"/>
                  </a:cubicBezTo>
                  <a:cubicBezTo>
                    <a:pt x="282" y="69"/>
                    <a:pt x="282" y="66"/>
                    <a:pt x="281" y="64"/>
                  </a:cubicBezTo>
                  <a:cubicBezTo>
                    <a:pt x="277" y="60"/>
                    <a:pt x="274" y="56"/>
                    <a:pt x="270" y="52"/>
                  </a:cubicBezTo>
                  <a:cubicBezTo>
                    <a:pt x="269" y="50"/>
                    <a:pt x="266" y="50"/>
                    <a:pt x="265" y="51"/>
                  </a:cubicBezTo>
                  <a:cubicBezTo>
                    <a:pt x="263" y="53"/>
                    <a:pt x="263" y="55"/>
                    <a:pt x="264" y="57"/>
                  </a:cubicBezTo>
                  <a:moveTo>
                    <a:pt x="235" y="32"/>
                  </a:moveTo>
                  <a:cubicBezTo>
                    <a:pt x="239" y="35"/>
                    <a:pt x="243" y="38"/>
                    <a:pt x="247" y="41"/>
                  </a:cubicBezTo>
                  <a:cubicBezTo>
                    <a:pt x="249" y="42"/>
                    <a:pt x="252" y="42"/>
                    <a:pt x="253" y="40"/>
                  </a:cubicBezTo>
                  <a:cubicBezTo>
                    <a:pt x="254" y="39"/>
                    <a:pt x="254" y="36"/>
                    <a:pt x="253" y="35"/>
                  </a:cubicBezTo>
                  <a:cubicBezTo>
                    <a:pt x="248" y="31"/>
                    <a:pt x="244" y="28"/>
                    <a:pt x="239" y="25"/>
                  </a:cubicBezTo>
                  <a:cubicBezTo>
                    <a:pt x="237" y="24"/>
                    <a:pt x="235" y="24"/>
                    <a:pt x="234" y="26"/>
                  </a:cubicBezTo>
                  <a:cubicBezTo>
                    <a:pt x="232" y="28"/>
                    <a:pt x="233" y="31"/>
                    <a:pt x="235" y="32"/>
                  </a:cubicBezTo>
                  <a:moveTo>
                    <a:pt x="200" y="15"/>
                  </a:moveTo>
                  <a:cubicBezTo>
                    <a:pt x="205" y="17"/>
                    <a:pt x="210" y="19"/>
                    <a:pt x="214" y="21"/>
                  </a:cubicBezTo>
                  <a:cubicBezTo>
                    <a:pt x="216" y="22"/>
                    <a:pt x="219" y="21"/>
                    <a:pt x="220" y="19"/>
                  </a:cubicBezTo>
                  <a:cubicBezTo>
                    <a:pt x="221" y="17"/>
                    <a:pt x="220" y="14"/>
                    <a:pt x="218" y="13"/>
                  </a:cubicBezTo>
                  <a:cubicBezTo>
                    <a:pt x="213" y="11"/>
                    <a:pt x="207" y="9"/>
                    <a:pt x="202" y="7"/>
                  </a:cubicBezTo>
                  <a:cubicBezTo>
                    <a:pt x="200" y="7"/>
                    <a:pt x="198" y="8"/>
                    <a:pt x="197" y="10"/>
                  </a:cubicBezTo>
                  <a:cubicBezTo>
                    <a:pt x="197" y="12"/>
                    <a:pt x="198" y="14"/>
                    <a:pt x="200" y="15"/>
                  </a:cubicBezTo>
                  <a:moveTo>
                    <a:pt x="162" y="8"/>
                  </a:moveTo>
                  <a:cubicBezTo>
                    <a:pt x="167" y="8"/>
                    <a:pt x="172" y="9"/>
                    <a:pt x="177" y="10"/>
                  </a:cubicBezTo>
                  <a:cubicBezTo>
                    <a:pt x="179" y="10"/>
                    <a:pt x="181" y="9"/>
                    <a:pt x="182" y="6"/>
                  </a:cubicBezTo>
                  <a:cubicBezTo>
                    <a:pt x="182" y="4"/>
                    <a:pt x="180" y="2"/>
                    <a:pt x="178" y="2"/>
                  </a:cubicBezTo>
                  <a:cubicBezTo>
                    <a:pt x="173" y="1"/>
                    <a:pt x="167" y="0"/>
                    <a:pt x="162" y="0"/>
                  </a:cubicBezTo>
                  <a:cubicBezTo>
                    <a:pt x="160" y="0"/>
                    <a:pt x="158" y="2"/>
                    <a:pt x="158" y="4"/>
                  </a:cubicBezTo>
                  <a:cubicBezTo>
                    <a:pt x="158" y="6"/>
                    <a:pt x="159" y="8"/>
                    <a:pt x="162" y="8"/>
                  </a:cubicBezTo>
                  <a:moveTo>
                    <a:pt x="123" y="12"/>
                  </a:moveTo>
                  <a:cubicBezTo>
                    <a:pt x="128" y="10"/>
                    <a:pt x="133" y="10"/>
                    <a:pt x="138" y="9"/>
                  </a:cubicBezTo>
                  <a:cubicBezTo>
                    <a:pt x="140" y="9"/>
                    <a:pt x="142" y="7"/>
                    <a:pt x="142" y="5"/>
                  </a:cubicBezTo>
                  <a:cubicBezTo>
                    <a:pt x="142" y="2"/>
                    <a:pt x="140" y="1"/>
                    <a:pt x="137" y="1"/>
                  </a:cubicBezTo>
                  <a:cubicBezTo>
                    <a:pt x="132" y="2"/>
                    <a:pt x="126" y="3"/>
                    <a:pt x="121" y="4"/>
                  </a:cubicBezTo>
                  <a:cubicBezTo>
                    <a:pt x="119" y="4"/>
                    <a:pt x="118" y="6"/>
                    <a:pt x="118" y="8"/>
                  </a:cubicBezTo>
                  <a:cubicBezTo>
                    <a:pt x="119" y="11"/>
                    <a:pt x="121" y="12"/>
                    <a:pt x="123" y="12"/>
                  </a:cubicBezTo>
                  <a:moveTo>
                    <a:pt x="86" y="25"/>
                  </a:moveTo>
                  <a:cubicBezTo>
                    <a:pt x="91" y="22"/>
                    <a:pt x="96" y="20"/>
                    <a:pt x="101" y="18"/>
                  </a:cubicBezTo>
                  <a:cubicBezTo>
                    <a:pt x="103" y="18"/>
                    <a:pt x="104" y="15"/>
                    <a:pt x="103" y="13"/>
                  </a:cubicBezTo>
                  <a:cubicBezTo>
                    <a:pt x="102" y="11"/>
                    <a:pt x="100" y="10"/>
                    <a:pt x="98" y="11"/>
                  </a:cubicBezTo>
                  <a:cubicBezTo>
                    <a:pt x="93" y="13"/>
                    <a:pt x="88" y="15"/>
                    <a:pt x="83" y="18"/>
                  </a:cubicBezTo>
                  <a:cubicBezTo>
                    <a:pt x="81" y="19"/>
                    <a:pt x="80" y="21"/>
                    <a:pt x="81" y="23"/>
                  </a:cubicBezTo>
                  <a:cubicBezTo>
                    <a:pt x="82" y="25"/>
                    <a:pt x="85" y="26"/>
                    <a:pt x="86" y="25"/>
                  </a:cubicBezTo>
                  <a:cubicBezTo>
                    <a:pt x="86" y="25"/>
                    <a:pt x="86" y="25"/>
                    <a:pt x="86" y="25"/>
                  </a:cubicBezTo>
                  <a:moveTo>
                    <a:pt x="55" y="47"/>
                  </a:moveTo>
                  <a:cubicBezTo>
                    <a:pt x="59" y="44"/>
                    <a:pt x="63" y="40"/>
                    <a:pt x="67" y="37"/>
                  </a:cubicBezTo>
                  <a:cubicBezTo>
                    <a:pt x="68" y="36"/>
                    <a:pt x="69" y="33"/>
                    <a:pt x="68" y="32"/>
                  </a:cubicBezTo>
                  <a:cubicBezTo>
                    <a:pt x="66" y="30"/>
                    <a:pt x="64" y="30"/>
                    <a:pt x="62" y="31"/>
                  </a:cubicBezTo>
                  <a:cubicBezTo>
                    <a:pt x="58" y="34"/>
                    <a:pt x="53" y="38"/>
                    <a:pt x="49" y="41"/>
                  </a:cubicBezTo>
                  <a:cubicBezTo>
                    <a:pt x="48" y="43"/>
                    <a:pt x="48" y="45"/>
                    <a:pt x="49" y="47"/>
                  </a:cubicBezTo>
                  <a:cubicBezTo>
                    <a:pt x="51" y="49"/>
                    <a:pt x="53" y="49"/>
                    <a:pt x="55" y="47"/>
                  </a:cubicBezTo>
                  <a:moveTo>
                    <a:pt x="30" y="77"/>
                  </a:moveTo>
                  <a:cubicBezTo>
                    <a:pt x="33" y="73"/>
                    <a:pt x="36" y="68"/>
                    <a:pt x="39" y="64"/>
                  </a:cubicBezTo>
                  <a:cubicBezTo>
                    <a:pt x="40" y="63"/>
                    <a:pt x="40" y="60"/>
                    <a:pt x="38" y="59"/>
                  </a:cubicBezTo>
                  <a:cubicBezTo>
                    <a:pt x="37" y="57"/>
                    <a:pt x="34" y="58"/>
                    <a:pt x="33" y="59"/>
                  </a:cubicBezTo>
                  <a:cubicBezTo>
                    <a:pt x="29" y="64"/>
                    <a:pt x="26" y="68"/>
                    <a:pt x="23" y="73"/>
                  </a:cubicBezTo>
                  <a:cubicBezTo>
                    <a:pt x="22" y="75"/>
                    <a:pt x="23" y="77"/>
                    <a:pt x="24" y="78"/>
                  </a:cubicBezTo>
                  <a:cubicBezTo>
                    <a:pt x="26" y="80"/>
                    <a:pt x="29" y="79"/>
                    <a:pt x="30" y="77"/>
                  </a:cubicBezTo>
                  <a:moveTo>
                    <a:pt x="14" y="112"/>
                  </a:moveTo>
                  <a:cubicBezTo>
                    <a:pt x="15" y="107"/>
                    <a:pt x="17" y="103"/>
                    <a:pt x="19" y="98"/>
                  </a:cubicBezTo>
                  <a:cubicBezTo>
                    <a:pt x="20" y="96"/>
                    <a:pt x="19" y="93"/>
                    <a:pt x="17" y="93"/>
                  </a:cubicBezTo>
                  <a:cubicBezTo>
                    <a:pt x="15" y="92"/>
                    <a:pt x="13" y="93"/>
                    <a:pt x="12" y="95"/>
                  </a:cubicBezTo>
                  <a:cubicBezTo>
                    <a:pt x="10" y="100"/>
                    <a:pt x="8" y="105"/>
                    <a:pt x="6" y="110"/>
                  </a:cubicBezTo>
                  <a:cubicBezTo>
                    <a:pt x="6" y="112"/>
                    <a:pt x="7" y="114"/>
                    <a:pt x="9" y="115"/>
                  </a:cubicBezTo>
                  <a:cubicBezTo>
                    <a:pt x="11" y="116"/>
                    <a:pt x="13" y="115"/>
                    <a:pt x="14" y="112"/>
                  </a:cubicBezTo>
                  <a:moveTo>
                    <a:pt x="8" y="151"/>
                  </a:moveTo>
                  <a:cubicBezTo>
                    <a:pt x="8" y="146"/>
                    <a:pt x="8" y="140"/>
                    <a:pt x="9" y="135"/>
                  </a:cubicBezTo>
                  <a:cubicBezTo>
                    <a:pt x="9" y="133"/>
                    <a:pt x="8" y="131"/>
                    <a:pt x="5" y="131"/>
                  </a:cubicBezTo>
                  <a:cubicBezTo>
                    <a:pt x="3" y="130"/>
                    <a:pt x="1" y="132"/>
                    <a:pt x="1" y="134"/>
                  </a:cubicBezTo>
                  <a:cubicBezTo>
                    <a:pt x="0" y="140"/>
                    <a:pt x="0" y="145"/>
                    <a:pt x="0" y="151"/>
                  </a:cubicBezTo>
                  <a:cubicBezTo>
                    <a:pt x="0" y="153"/>
                    <a:pt x="1" y="155"/>
                    <a:pt x="3" y="155"/>
                  </a:cubicBezTo>
                  <a:cubicBezTo>
                    <a:pt x="6" y="155"/>
                    <a:pt x="8" y="153"/>
                    <a:pt x="8" y="151"/>
                  </a:cubicBezTo>
                  <a:moveTo>
                    <a:pt x="12" y="189"/>
                  </a:moveTo>
                  <a:cubicBezTo>
                    <a:pt x="10" y="184"/>
                    <a:pt x="9" y="179"/>
                    <a:pt x="9" y="174"/>
                  </a:cubicBezTo>
                  <a:cubicBezTo>
                    <a:pt x="8" y="172"/>
                    <a:pt x="6" y="170"/>
                    <a:pt x="4" y="171"/>
                  </a:cubicBezTo>
                  <a:cubicBezTo>
                    <a:pt x="2" y="171"/>
                    <a:pt x="1" y="173"/>
                    <a:pt x="1" y="175"/>
                  </a:cubicBezTo>
                  <a:cubicBezTo>
                    <a:pt x="1" y="181"/>
                    <a:pt x="2" y="186"/>
                    <a:pt x="4" y="191"/>
                  </a:cubicBezTo>
                  <a:cubicBezTo>
                    <a:pt x="4" y="193"/>
                    <a:pt x="6" y="195"/>
                    <a:pt x="9" y="194"/>
                  </a:cubicBezTo>
                  <a:cubicBezTo>
                    <a:pt x="11" y="194"/>
                    <a:pt x="12" y="192"/>
                    <a:pt x="12" y="189"/>
                  </a:cubicBezTo>
                  <a:moveTo>
                    <a:pt x="25" y="226"/>
                  </a:moveTo>
                  <a:cubicBezTo>
                    <a:pt x="23" y="221"/>
                    <a:pt x="21" y="216"/>
                    <a:pt x="19" y="212"/>
                  </a:cubicBezTo>
                  <a:cubicBezTo>
                    <a:pt x="18" y="210"/>
                    <a:pt x="15" y="209"/>
                    <a:pt x="13" y="209"/>
                  </a:cubicBezTo>
                  <a:cubicBezTo>
                    <a:pt x="11" y="210"/>
                    <a:pt x="10" y="213"/>
                    <a:pt x="11" y="215"/>
                  </a:cubicBezTo>
                  <a:cubicBezTo>
                    <a:pt x="13" y="220"/>
                    <a:pt x="16" y="225"/>
                    <a:pt x="18" y="229"/>
                  </a:cubicBezTo>
                  <a:cubicBezTo>
                    <a:pt x="19" y="231"/>
                    <a:pt x="22" y="232"/>
                    <a:pt x="24" y="231"/>
                  </a:cubicBezTo>
                  <a:cubicBezTo>
                    <a:pt x="26" y="230"/>
                    <a:pt x="26" y="228"/>
                    <a:pt x="25" y="226"/>
                  </a:cubicBezTo>
                  <a:moveTo>
                    <a:pt x="48" y="257"/>
                  </a:moveTo>
                  <a:cubicBezTo>
                    <a:pt x="45" y="253"/>
                    <a:pt x="41" y="249"/>
                    <a:pt x="38" y="245"/>
                  </a:cubicBezTo>
                  <a:cubicBezTo>
                    <a:pt x="37" y="243"/>
                    <a:pt x="34" y="243"/>
                    <a:pt x="33" y="244"/>
                  </a:cubicBezTo>
                  <a:cubicBezTo>
                    <a:pt x="31" y="246"/>
                    <a:pt x="30" y="248"/>
                    <a:pt x="32" y="250"/>
                  </a:cubicBezTo>
                  <a:cubicBezTo>
                    <a:pt x="35" y="254"/>
                    <a:pt x="39" y="259"/>
                    <a:pt x="42" y="263"/>
                  </a:cubicBezTo>
                  <a:cubicBezTo>
                    <a:pt x="44" y="264"/>
                    <a:pt x="47" y="264"/>
                    <a:pt x="48" y="263"/>
                  </a:cubicBezTo>
                  <a:cubicBezTo>
                    <a:pt x="50" y="261"/>
                    <a:pt x="50" y="259"/>
                    <a:pt x="48" y="257"/>
                  </a:cubicBezTo>
                  <a:moveTo>
                    <a:pt x="79" y="281"/>
                  </a:moveTo>
                  <a:cubicBezTo>
                    <a:pt x="74" y="279"/>
                    <a:pt x="70" y="276"/>
                    <a:pt x="66" y="273"/>
                  </a:cubicBezTo>
                  <a:cubicBezTo>
                    <a:pt x="64" y="271"/>
                    <a:pt x="61" y="272"/>
                    <a:pt x="60" y="273"/>
                  </a:cubicBezTo>
                  <a:cubicBezTo>
                    <a:pt x="59" y="275"/>
                    <a:pt x="59" y="278"/>
                    <a:pt x="61" y="279"/>
                  </a:cubicBezTo>
                  <a:cubicBezTo>
                    <a:pt x="65" y="282"/>
                    <a:pt x="70" y="285"/>
                    <a:pt x="74" y="288"/>
                  </a:cubicBezTo>
                  <a:cubicBezTo>
                    <a:pt x="76" y="289"/>
                    <a:pt x="79" y="289"/>
                    <a:pt x="80" y="287"/>
                  </a:cubicBezTo>
                  <a:cubicBezTo>
                    <a:pt x="81" y="285"/>
                    <a:pt x="80" y="282"/>
                    <a:pt x="79" y="281"/>
                  </a:cubicBezTo>
                  <a:cubicBezTo>
                    <a:pt x="79" y="281"/>
                    <a:pt x="79" y="281"/>
                    <a:pt x="79" y="281"/>
                  </a:cubicBezTo>
                  <a:moveTo>
                    <a:pt x="114" y="297"/>
                  </a:moveTo>
                  <a:cubicBezTo>
                    <a:pt x="109" y="295"/>
                    <a:pt x="104" y="294"/>
                    <a:pt x="99" y="292"/>
                  </a:cubicBezTo>
                  <a:cubicBezTo>
                    <a:pt x="97" y="291"/>
                    <a:pt x="95" y="292"/>
                    <a:pt x="94" y="294"/>
                  </a:cubicBezTo>
                  <a:cubicBezTo>
                    <a:pt x="93" y="296"/>
                    <a:pt x="94" y="298"/>
                    <a:pt x="96" y="299"/>
                  </a:cubicBezTo>
                  <a:cubicBezTo>
                    <a:pt x="101" y="301"/>
                    <a:pt x="107" y="303"/>
                    <a:pt x="112" y="305"/>
                  </a:cubicBezTo>
                  <a:cubicBezTo>
                    <a:pt x="114" y="305"/>
                    <a:pt x="116" y="304"/>
                    <a:pt x="117" y="302"/>
                  </a:cubicBezTo>
                  <a:cubicBezTo>
                    <a:pt x="117" y="300"/>
                    <a:pt x="116" y="297"/>
                    <a:pt x="114" y="297"/>
                  </a:cubicBezTo>
                  <a:moveTo>
                    <a:pt x="153" y="303"/>
                  </a:moveTo>
                  <a:cubicBezTo>
                    <a:pt x="147" y="302"/>
                    <a:pt x="142" y="302"/>
                    <a:pt x="137" y="301"/>
                  </a:cubicBezTo>
                  <a:cubicBezTo>
                    <a:pt x="135" y="301"/>
                    <a:pt x="133" y="303"/>
                    <a:pt x="133" y="305"/>
                  </a:cubicBezTo>
                  <a:cubicBezTo>
                    <a:pt x="132" y="307"/>
                    <a:pt x="134" y="309"/>
                    <a:pt x="136" y="309"/>
                  </a:cubicBezTo>
                  <a:cubicBezTo>
                    <a:pt x="141" y="310"/>
                    <a:pt x="147" y="310"/>
                    <a:pt x="152" y="311"/>
                  </a:cubicBezTo>
                  <a:cubicBezTo>
                    <a:pt x="155" y="311"/>
                    <a:pt x="156" y="309"/>
                    <a:pt x="156" y="307"/>
                  </a:cubicBezTo>
                  <a:cubicBezTo>
                    <a:pt x="156" y="304"/>
                    <a:pt x="155" y="303"/>
                    <a:pt x="153" y="303"/>
                  </a:cubicBezTo>
                  <a:moveTo>
                    <a:pt x="191" y="298"/>
                  </a:moveTo>
                  <a:cubicBezTo>
                    <a:pt x="186" y="299"/>
                    <a:pt x="181" y="300"/>
                    <a:pt x="176" y="301"/>
                  </a:cubicBezTo>
                  <a:cubicBezTo>
                    <a:pt x="174" y="301"/>
                    <a:pt x="172" y="303"/>
                    <a:pt x="172" y="306"/>
                  </a:cubicBezTo>
                  <a:cubicBezTo>
                    <a:pt x="173" y="308"/>
                    <a:pt x="175" y="309"/>
                    <a:pt x="177" y="309"/>
                  </a:cubicBezTo>
                  <a:cubicBezTo>
                    <a:pt x="182" y="308"/>
                    <a:pt x="188" y="307"/>
                    <a:pt x="193" y="306"/>
                  </a:cubicBezTo>
                  <a:cubicBezTo>
                    <a:pt x="195" y="305"/>
                    <a:pt x="196" y="303"/>
                    <a:pt x="196" y="301"/>
                  </a:cubicBezTo>
                  <a:cubicBezTo>
                    <a:pt x="195" y="299"/>
                    <a:pt x="193" y="298"/>
                    <a:pt x="191" y="298"/>
                  </a:cubicBezTo>
                  <a:moveTo>
                    <a:pt x="227" y="284"/>
                  </a:moveTo>
                  <a:cubicBezTo>
                    <a:pt x="223" y="286"/>
                    <a:pt x="218" y="288"/>
                    <a:pt x="213" y="291"/>
                  </a:cubicBezTo>
                  <a:cubicBezTo>
                    <a:pt x="211" y="291"/>
                    <a:pt x="210" y="294"/>
                    <a:pt x="211" y="296"/>
                  </a:cubicBezTo>
                  <a:cubicBezTo>
                    <a:pt x="212" y="298"/>
                    <a:pt x="214" y="299"/>
                    <a:pt x="216" y="298"/>
                  </a:cubicBezTo>
                  <a:cubicBezTo>
                    <a:pt x="221" y="296"/>
                    <a:pt x="226" y="293"/>
                    <a:pt x="231" y="291"/>
                  </a:cubicBezTo>
                  <a:cubicBezTo>
                    <a:pt x="233" y="289"/>
                    <a:pt x="234" y="287"/>
                    <a:pt x="233" y="285"/>
                  </a:cubicBezTo>
                  <a:cubicBezTo>
                    <a:pt x="231" y="283"/>
                    <a:pt x="229" y="283"/>
                    <a:pt x="227" y="284"/>
                  </a:cubicBezTo>
                  <a:moveTo>
                    <a:pt x="258" y="260"/>
                  </a:moveTo>
                  <a:cubicBezTo>
                    <a:pt x="254" y="264"/>
                    <a:pt x="250" y="267"/>
                    <a:pt x="246" y="271"/>
                  </a:cubicBezTo>
                  <a:cubicBezTo>
                    <a:pt x="245" y="272"/>
                    <a:pt x="244" y="274"/>
                    <a:pt x="246" y="276"/>
                  </a:cubicBezTo>
                  <a:cubicBezTo>
                    <a:pt x="247" y="278"/>
                    <a:pt x="250" y="278"/>
                    <a:pt x="251" y="277"/>
                  </a:cubicBezTo>
                  <a:cubicBezTo>
                    <a:pt x="256" y="273"/>
                    <a:pt x="260" y="270"/>
                    <a:pt x="264" y="266"/>
                  </a:cubicBezTo>
                  <a:cubicBezTo>
                    <a:pt x="265" y="264"/>
                    <a:pt x="265" y="262"/>
                    <a:pt x="264" y="260"/>
                  </a:cubicBezTo>
                  <a:cubicBezTo>
                    <a:pt x="262" y="259"/>
                    <a:pt x="260" y="259"/>
                    <a:pt x="258" y="260"/>
                  </a:cubicBezTo>
                  <a:moveTo>
                    <a:pt x="282" y="230"/>
                  </a:moveTo>
                  <a:cubicBezTo>
                    <a:pt x="279" y="234"/>
                    <a:pt x="276" y="238"/>
                    <a:pt x="273" y="243"/>
                  </a:cubicBezTo>
                  <a:cubicBezTo>
                    <a:pt x="272" y="244"/>
                    <a:pt x="272" y="247"/>
                    <a:pt x="274" y="248"/>
                  </a:cubicBezTo>
                  <a:cubicBezTo>
                    <a:pt x="276" y="250"/>
                    <a:pt x="278" y="249"/>
                    <a:pt x="280" y="247"/>
                  </a:cubicBezTo>
                  <a:cubicBezTo>
                    <a:pt x="283" y="243"/>
                    <a:pt x="286" y="238"/>
                    <a:pt x="289" y="234"/>
                  </a:cubicBezTo>
                  <a:cubicBezTo>
                    <a:pt x="290" y="232"/>
                    <a:pt x="289" y="229"/>
                    <a:pt x="287" y="228"/>
                  </a:cubicBezTo>
                  <a:cubicBezTo>
                    <a:pt x="286" y="227"/>
                    <a:pt x="283" y="228"/>
                    <a:pt x="282" y="230"/>
                  </a:cubicBezTo>
                  <a:moveTo>
                    <a:pt x="297" y="194"/>
                  </a:moveTo>
                  <a:cubicBezTo>
                    <a:pt x="296" y="199"/>
                    <a:pt x="294" y="204"/>
                    <a:pt x="292" y="209"/>
                  </a:cubicBezTo>
                  <a:cubicBezTo>
                    <a:pt x="291" y="211"/>
                    <a:pt x="292" y="213"/>
                    <a:pt x="294" y="214"/>
                  </a:cubicBezTo>
                  <a:cubicBezTo>
                    <a:pt x="296" y="215"/>
                    <a:pt x="299" y="214"/>
                    <a:pt x="300" y="211"/>
                  </a:cubicBezTo>
                  <a:cubicBezTo>
                    <a:pt x="302" y="206"/>
                    <a:pt x="303" y="201"/>
                    <a:pt x="305" y="196"/>
                  </a:cubicBezTo>
                  <a:cubicBezTo>
                    <a:pt x="305" y="194"/>
                    <a:pt x="304" y="192"/>
                    <a:pt x="302" y="191"/>
                  </a:cubicBezTo>
                  <a:cubicBezTo>
                    <a:pt x="300" y="190"/>
                    <a:pt x="298" y="192"/>
                    <a:pt x="297" y="19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56"/>
            <p:cNvSpPr>
              <a:spLocks noEditPoints="1"/>
            </p:cNvSpPr>
            <p:nvPr/>
          </p:nvSpPr>
          <p:spPr bwMode="auto">
            <a:xfrm>
              <a:off x="744" y="1760"/>
              <a:ext cx="522" cy="522"/>
            </a:xfrm>
            <a:custGeom>
              <a:avLst/>
              <a:gdLst>
                <a:gd name="T0" fmla="*/ 175 w 219"/>
                <a:gd name="T1" fmla="*/ 119 h 219"/>
                <a:gd name="T2" fmla="*/ 175 w 219"/>
                <a:gd name="T3" fmla="*/ 119 h 219"/>
                <a:gd name="T4" fmla="*/ 159 w 219"/>
                <a:gd name="T5" fmla="*/ 117 h 219"/>
                <a:gd name="T6" fmla="*/ 156 w 219"/>
                <a:gd name="T7" fmla="*/ 113 h 219"/>
                <a:gd name="T8" fmla="*/ 159 w 219"/>
                <a:gd name="T9" fmla="*/ 109 h 219"/>
                <a:gd name="T10" fmla="*/ 160 w 219"/>
                <a:gd name="T11" fmla="*/ 109 h 219"/>
                <a:gd name="T12" fmla="*/ 176 w 219"/>
                <a:gd name="T13" fmla="*/ 111 h 219"/>
                <a:gd name="T14" fmla="*/ 179 w 219"/>
                <a:gd name="T15" fmla="*/ 115 h 219"/>
                <a:gd name="T16" fmla="*/ 175 w 219"/>
                <a:gd name="T17" fmla="*/ 119 h 219"/>
                <a:gd name="T18" fmla="*/ 199 w 219"/>
                <a:gd name="T19" fmla="*/ 117 h 219"/>
                <a:gd name="T20" fmla="*/ 195 w 219"/>
                <a:gd name="T21" fmla="*/ 114 h 219"/>
                <a:gd name="T22" fmla="*/ 199 w 219"/>
                <a:gd name="T23" fmla="*/ 109 h 219"/>
                <a:gd name="T24" fmla="*/ 214 w 219"/>
                <a:gd name="T25" fmla="*/ 106 h 219"/>
                <a:gd name="T26" fmla="*/ 215 w 219"/>
                <a:gd name="T27" fmla="*/ 106 h 219"/>
                <a:gd name="T28" fmla="*/ 219 w 219"/>
                <a:gd name="T29" fmla="*/ 109 h 219"/>
                <a:gd name="T30" fmla="*/ 216 w 219"/>
                <a:gd name="T31" fmla="*/ 114 h 219"/>
                <a:gd name="T32" fmla="*/ 200 w 219"/>
                <a:gd name="T33" fmla="*/ 117 h 219"/>
                <a:gd name="T34" fmla="*/ 199 w 219"/>
                <a:gd name="T35" fmla="*/ 117 h 219"/>
                <a:gd name="T36" fmla="*/ 136 w 219"/>
                <a:gd name="T37" fmla="*/ 113 h 219"/>
                <a:gd name="T38" fmla="*/ 135 w 219"/>
                <a:gd name="T39" fmla="*/ 113 h 219"/>
                <a:gd name="T40" fmla="*/ 119 w 219"/>
                <a:gd name="T41" fmla="*/ 107 h 219"/>
                <a:gd name="T42" fmla="*/ 117 w 219"/>
                <a:gd name="T43" fmla="*/ 102 h 219"/>
                <a:gd name="T44" fmla="*/ 121 w 219"/>
                <a:gd name="T45" fmla="*/ 99 h 219"/>
                <a:gd name="T46" fmla="*/ 122 w 219"/>
                <a:gd name="T47" fmla="*/ 100 h 219"/>
                <a:gd name="T48" fmla="*/ 137 w 219"/>
                <a:gd name="T49" fmla="*/ 105 h 219"/>
                <a:gd name="T50" fmla="*/ 140 w 219"/>
                <a:gd name="T51" fmla="*/ 110 h 219"/>
                <a:gd name="T52" fmla="*/ 136 w 219"/>
                <a:gd name="T53" fmla="*/ 113 h 219"/>
                <a:gd name="T54" fmla="*/ 99 w 219"/>
                <a:gd name="T55" fmla="*/ 97 h 219"/>
                <a:gd name="T56" fmla="*/ 97 w 219"/>
                <a:gd name="T57" fmla="*/ 96 h 219"/>
                <a:gd name="T58" fmla="*/ 84 w 219"/>
                <a:gd name="T59" fmla="*/ 87 h 219"/>
                <a:gd name="T60" fmla="*/ 83 w 219"/>
                <a:gd name="T61" fmla="*/ 81 h 219"/>
                <a:gd name="T62" fmla="*/ 86 w 219"/>
                <a:gd name="T63" fmla="*/ 80 h 219"/>
                <a:gd name="T64" fmla="*/ 89 w 219"/>
                <a:gd name="T65" fmla="*/ 81 h 219"/>
                <a:gd name="T66" fmla="*/ 102 w 219"/>
                <a:gd name="T67" fmla="*/ 89 h 219"/>
                <a:gd name="T68" fmla="*/ 102 w 219"/>
                <a:gd name="T69" fmla="*/ 89 h 219"/>
                <a:gd name="T70" fmla="*/ 103 w 219"/>
                <a:gd name="T71" fmla="*/ 95 h 219"/>
                <a:gd name="T72" fmla="*/ 99 w 219"/>
                <a:gd name="T73" fmla="*/ 97 h 219"/>
                <a:gd name="T74" fmla="*/ 68 w 219"/>
                <a:gd name="T75" fmla="*/ 72 h 219"/>
                <a:gd name="T76" fmla="*/ 65 w 219"/>
                <a:gd name="T77" fmla="*/ 71 h 219"/>
                <a:gd name="T78" fmla="*/ 55 w 219"/>
                <a:gd name="T79" fmla="*/ 58 h 219"/>
                <a:gd name="T80" fmla="*/ 56 w 219"/>
                <a:gd name="T81" fmla="*/ 52 h 219"/>
                <a:gd name="T82" fmla="*/ 58 w 219"/>
                <a:gd name="T83" fmla="*/ 52 h 219"/>
                <a:gd name="T84" fmla="*/ 61 w 219"/>
                <a:gd name="T85" fmla="*/ 53 h 219"/>
                <a:gd name="T86" fmla="*/ 71 w 219"/>
                <a:gd name="T87" fmla="*/ 65 h 219"/>
                <a:gd name="T88" fmla="*/ 71 w 219"/>
                <a:gd name="T89" fmla="*/ 71 h 219"/>
                <a:gd name="T90" fmla="*/ 68 w 219"/>
                <a:gd name="T91" fmla="*/ 72 h 219"/>
                <a:gd name="T92" fmla="*/ 110 w 219"/>
                <a:gd name="T93" fmla="*/ 0 h 219"/>
                <a:gd name="T94" fmla="*/ 43 w 219"/>
                <a:gd name="T95" fmla="*/ 23 h 219"/>
                <a:gd name="T96" fmla="*/ 48 w 219"/>
                <a:gd name="T97" fmla="*/ 34 h 219"/>
                <a:gd name="T98" fmla="*/ 47 w 219"/>
                <a:gd name="T99" fmla="*/ 39 h 219"/>
                <a:gd name="T100" fmla="*/ 45 w 219"/>
                <a:gd name="T101" fmla="*/ 40 h 219"/>
                <a:gd name="T102" fmla="*/ 41 w 219"/>
                <a:gd name="T103" fmla="*/ 37 h 219"/>
                <a:gd name="T104" fmla="*/ 37 w 219"/>
                <a:gd name="T105" fmla="*/ 28 h 219"/>
                <a:gd name="T106" fmla="*/ 0 w 219"/>
                <a:gd name="T107" fmla="*/ 109 h 219"/>
                <a:gd name="T108" fmla="*/ 110 w 219"/>
                <a:gd name="T109" fmla="*/ 219 h 219"/>
                <a:gd name="T110" fmla="*/ 219 w 219"/>
                <a:gd name="T111" fmla="*/ 109 h 219"/>
                <a:gd name="T112" fmla="*/ 110 w 219"/>
                <a:gd name="T11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219">
                  <a:moveTo>
                    <a:pt x="175" y="119"/>
                  </a:moveTo>
                  <a:cubicBezTo>
                    <a:pt x="175" y="119"/>
                    <a:pt x="175" y="119"/>
                    <a:pt x="175" y="119"/>
                  </a:cubicBezTo>
                  <a:cubicBezTo>
                    <a:pt x="170" y="118"/>
                    <a:pt x="164" y="118"/>
                    <a:pt x="159" y="117"/>
                  </a:cubicBezTo>
                  <a:cubicBezTo>
                    <a:pt x="157" y="117"/>
                    <a:pt x="155" y="115"/>
                    <a:pt x="156" y="113"/>
                  </a:cubicBezTo>
                  <a:cubicBezTo>
                    <a:pt x="156" y="111"/>
                    <a:pt x="157" y="109"/>
                    <a:pt x="159" y="109"/>
                  </a:cubicBezTo>
                  <a:cubicBezTo>
                    <a:pt x="160" y="109"/>
                    <a:pt x="160" y="109"/>
                    <a:pt x="160" y="109"/>
                  </a:cubicBezTo>
                  <a:cubicBezTo>
                    <a:pt x="165" y="110"/>
                    <a:pt x="170" y="110"/>
                    <a:pt x="176" y="111"/>
                  </a:cubicBezTo>
                  <a:cubicBezTo>
                    <a:pt x="178" y="111"/>
                    <a:pt x="179" y="112"/>
                    <a:pt x="179" y="115"/>
                  </a:cubicBezTo>
                  <a:cubicBezTo>
                    <a:pt x="179" y="117"/>
                    <a:pt x="178" y="119"/>
                    <a:pt x="175" y="119"/>
                  </a:cubicBezTo>
                  <a:moveTo>
                    <a:pt x="199" y="117"/>
                  </a:moveTo>
                  <a:cubicBezTo>
                    <a:pt x="197" y="117"/>
                    <a:pt x="196" y="116"/>
                    <a:pt x="195" y="114"/>
                  </a:cubicBezTo>
                  <a:cubicBezTo>
                    <a:pt x="195" y="111"/>
                    <a:pt x="197" y="109"/>
                    <a:pt x="199" y="109"/>
                  </a:cubicBezTo>
                  <a:cubicBezTo>
                    <a:pt x="204" y="108"/>
                    <a:pt x="209" y="107"/>
                    <a:pt x="214" y="106"/>
                  </a:cubicBezTo>
                  <a:cubicBezTo>
                    <a:pt x="214" y="106"/>
                    <a:pt x="215" y="106"/>
                    <a:pt x="215" y="106"/>
                  </a:cubicBezTo>
                  <a:cubicBezTo>
                    <a:pt x="217" y="106"/>
                    <a:pt x="218" y="107"/>
                    <a:pt x="219" y="109"/>
                  </a:cubicBezTo>
                  <a:cubicBezTo>
                    <a:pt x="219" y="111"/>
                    <a:pt x="218" y="113"/>
                    <a:pt x="216" y="114"/>
                  </a:cubicBezTo>
                  <a:cubicBezTo>
                    <a:pt x="211" y="115"/>
                    <a:pt x="205" y="116"/>
                    <a:pt x="200" y="117"/>
                  </a:cubicBezTo>
                  <a:cubicBezTo>
                    <a:pt x="200" y="117"/>
                    <a:pt x="200" y="117"/>
                    <a:pt x="199" y="117"/>
                  </a:cubicBezTo>
                  <a:moveTo>
                    <a:pt x="136" y="113"/>
                  </a:moveTo>
                  <a:cubicBezTo>
                    <a:pt x="136" y="113"/>
                    <a:pt x="135" y="113"/>
                    <a:pt x="135" y="113"/>
                  </a:cubicBezTo>
                  <a:cubicBezTo>
                    <a:pt x="130" y="111"/>
                    <a:pt x="124" y="109"/>
                    <a:pt x="119" y="107"/>
                  </a:cubicBezTo>
                  <a:cubicBezTo>
                    <a:pt x="117" y="106"/>
                    <a:pt x="116" y="104"/>
                    <a:pt x="117" y="102"/>
                  </a:cubicBezTo>
                  <a:cubicBezTo>
                    <a:pt x="118" y="100"/>
                    <a:pt x="119" y="99"/>
                    <a:pt x="121" y="99"/>
                  </a:cubicBezTo>
                  <a:cubicBezTo>
                    <a:pt x="121" y="99"/>
                    <a:pt x="122" y="100"/>
                    <a:pt x="122" y="100"/>
                  </a:cubicBezTo>
                  <a:cubicBezTo>
                    <a:pt x="127" y="102"/>
                    <a:pt x="132" y="103"/>
                    <a:pt x="137" y="105"/>
                  </a:cubicBezTo>
                  <a:cubicBezTo>
                    <a:pt x="139" y="105"/>
                    <a:pt x="140" y="108"/>
                    <a:pt x="140" y="110"/>
                  </a:cubicBezTo>
                  <a:cubicBezTo>
                    <a:pt x="139" y="112"/>
                    <a:pt x="138" y="113"/>
                    <a:pt x="136" y="113"/>
                  </a:cubicBezTo>
                  <a:moveTo>
                    <a:pt x="99" y="97"/>
                  </a:moveTo>
                  <a:cubicBezTo>
                    <a:pt x="99" y="97"/>
                    <a:pt x="98" y="97"/>
                    <a:pt x="97" y="96"/>
                  </a:cubicBezTo>
                  <a:cubicBezTo>
                    <a:pt x="93" y="93"/>
                    <a:pt x="88" y="90"/>
                    <a:pt x="84" y="87"/>
                  </a:cubicBezTo>
                  <a:cubicBezTo>
                    <a:pt x="82" y="86"/>
                    <a:pt x="82" y="83"/>
                    <a:pt x="83" y="81"/>
                  </a:cubicBezTo>
                  <a:cubicBezTo>
                    <a:pt x="84" y="80"/>
                    <a:pt x="85" y="80"/>
                    <a:pt x="86" y="80"/>
                  </a:cubicBezTo>
                  <a:cubicBezTo>
                    <a:pt x="87" y="80"/>
                    <a:pt x="88" y="80"/>
                    <a:pt x="89" y="81"/>
                  </a:cubicBezTo>
                  <a:cubicBezTo>
                    <a:pt x="93" y="84"/>
                    <a:pt x="97" y="87"/>
                    <a:pt x="102" y="89"/>
                  </a:cubicBezTo>
                  <a:cubicBezTo>
                    <a:pt x="102" y="89"/>
                    <a:pt x="102" y="89"/>
                    <a:pt x="102" y="89"/>
                  </a:cubicBezTo>
                  <a:cubicBezTo>
                    <a:pt x="103" y="90"/>
                    <a:pt x="104" y="93"/>
                    <a:pt x="103" y="95"/>
                  </a:cubicBezTo>
                  <a:cubicBezTo>
                    <a:pt x="102" y="96"/>
                    <a:pt x="101" y="97"/>
                    <a:pt x="99" y="97"/>
                  </a:cubicBezTo>
                  <a:moveTo>
                    <a:pt x="68" y="72"/>
                  </a:moveTo>
                  <a:cubicBezTo>
                    <a:pt x="67" y="72"/>
                    <a:pt x="66" y="71"/>
                    <a:pt x="65" y="71"/>
                  </a:cubicBezTo>
                  <a:cubicBezTo>
                    <a:pt x="62" y="67"/>
                    <a:pt x="58" y="62"/>
                    <a:pt x="55" y="58"/>
                  </a:cubicBezTo>
                  <a:cubicBezTo>
                    <a:pt x="53" y="56"/>
                    <a:pt x="54" y="54"/>
                    <a:pt x="56" y="52"/>
                  </a:cubicBezTo>
                  <a:cubicBezTo>
                    <a:pt x="56" y="52"/>
                    <a:pt x="57" y="52"/>
                    <a:pt x="58" y="52"/>
                  </a:cubicBezTo>
                  <a:cubicBezTo>
                    <a:pt x="59" y="52"/>
                    <a:pt x="60" y="52"/>
                    <a:pt x="61" y="53"/>
                  </a:cubicBezTo>
                  <a:cubicBezTo>
                    <a:pt x="64" y="57"/>
                    <a:pt x="68" y="61"/>
                    <a:pt x="71" y="65"/>
                  </a:cubicBezTo>
                  <a:cubicBezTo>
                    <a:pt x="73" y="67"/>
                    <a:pt x="73" y="69"/>
                    <a:pt x="71" y="71"/>
                  </a:cubicBezTo>
                  <a:cubicBezTo>
                    <a:pt x="70" y="71"/>
                    <a:pt x="69" y="72"/>
                    <a:pt x="68" y="72"/>
                  </a:cubicBezTo>
                  <a:moveTo>
                    <a:pt x="110" y="0"/>
                  </a:moveTo>
                  <a:cubicBezTo>
                    <a:pt x="85" y="0"/>
                    <a:pt x="61" y="8"/>
                    <a:pt x="43" y="23"/>
                  </a:cubicBezTo>
                  <a:cubicBezTo>
                    <a:pt x="45" y="26"/>
                    <a:pt x="46" y="30"/>
                    <a:pt x="48" y="34"/>
                  </a:cubicBezTo>
                  <a:cubicBezTo>
                    <a:pt x="49" y="36"/>
                    <a:pt x="49" y="38"/>
                    <a:pt x="47" y="39"/>
                  </a:cubicBezTo>
                  <a:cubicBezTo>
                    <a:pt x="46" y="39"/>
                    <a:pt x="46" y="40"/>
                    <a:pt x="45" y="40"/>
                  </a:cubicBezTo>
                  <a:cubicBezTo>
                    <a:pt x="43" y="40"/>
                    <a:pt x="42" y="39"/>
                    <a:pt x="41" y="37"/>
                  </a:cubicBezTo>
                  <a:cubicBezTo>
                    <a:pt x="40" y="34"/>
                    <a:pt x="38" y="31"/>
                    <a:pt x="37" y="28"/>
                  </a:cubicBezTo>
                  <a:cubicBezTo>
                    <a:pt x="14" y="48"/>
                    <a:pt x="0" y="77"/>
                    <a:pt x="0" y="109"/>
                  </a:cubicBezTo>
                  <a:cubicBezTo>
                    <a:pt x="0" y="170"/>
                    <a:pt x="49" y="219"/>
                    <a:pt x="110" y="219"/>
                  </a:cubicBezTo>
                  <a:cubicBezTo>
                    <a:pt x="170" y="219"/>
                    <a:pt x="219" y="170"/>
                    <a:pt x="219" y="109"/>
                  </a:cubicBezTo>
                  <a:cubicBezTo>
                    <a:pt x="219" y="49"/>
                    <a:pt x="170" y="0"/>
                    <a:pt x="110" y="0"/>
                  </a:cubicBezTo>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57"/>
            <p:cNvSpPr>
              <a:spLocks noEditPoints="1"/>
            </p:cNvSpPr>
            <p:nvPr/>
          </p:nvSpPr>
          <p:spPr bwMode="auto">
            <a:xfrm>
              <a:off x="833" y="1815"/>
              <a:ext cx="433" cy="229"/>
            </a:xfrm>
            <a:custGeom>
              <a:avLst/>
              <a:gdLst>
                <a:gd name="T0" fmla="*/ 122 w 182"/>
                <a:gd name="T1" fmla="*/ 86 h 96"/>
                <a:gd name="T2" fmla="*/ 119 w 182"/>
                <a:gd name="T3" fmla="*/ 90 h 96"/>
                <a:gd name="T4" fmla="*/ 122 w 182"/>
                <a:gd name="T5" fmla="*/ 94 h 96"/>
                <a:gd name="T6" fmla="*/ 138 w 182"/>
                <a:gd name="T7" fmla="*/ 96 h 96"/>
                <a:gd name="T8" fmla="*/ 138 w 182"/>
                <a:gd name="T9" fmla="*/ 96 h 96"/>
                <a:gd name="T10" fmla="*/ 142 w 182"/>
                <a:gd name="T11" fmla="*/ 92 h 96"/>
                <a:gd name="T12" fmla="*/ 139 w 182"/>
                <a:gd name="T13" fmla="*/ 88 h 96"/>
                <a:gd name="T14" fmla="*/ 123 w 182"/>
                <a:gd name="T15" fmla="*/ 86 h 96"/>
                <a:gd name="T16" fmla="*/ 122 w 182"/>
                <a:gd name="T17" fmla="*/ 86 h 96"/>
                <a:gd name="T18" fmla="*/ 178 w 182"/>
                <a:gd name="T19" fmla="*/ 83 h 96"/>
                <a:gd name="T20" fmla="*/ 177 w 182"/>
                <a:gd name="T21" fmla="*/ 83 h 96"/>
                <a:gd name="T22" fmla="*/ 162 w 182"/>
                <a:gd name="T23" fmla="*/ 86 h 96"/>
                <a:gd name="T24" fmla="*/ 158 w 182"/>
                <a:gd name="T25" fmla="*/ 91 h 96"/>
                <a:gd name="T26" fmla="*/ 162 w 182"/>
                <a:gd name="T27" fmla="*/ 94 h 96"/>
                <a:gd name="T28" fmla="*/ 163 w 182"/>
                <a:gd name="T29" fmla="*/ 94 h 96"/>
                <a:gd name="T30" fmla="*/ 179 w 182"/>
                <a:gd name="T31" fmla="*/ 91 h 96"/>
                <a:gd name="T32" fmla="*/ 182 w 182"/>
                <a:gd name="T33" fmla="*/ 86 h 96"/>
                <a:gd name="T34" fmla="*/ 178 w 182"/>
                <a:gd name="T35" fmla="*/ 83 h 96"/>
                <a:gd name="T36" fmla="*/ 84 w 182"/>
                <a:gd name="T37" fmla="*/ 76 h 96"/>
                <a:gd name="T38" fmla="*/ 80 w 182"/>
                <a:gd name="T39" fmla="*/ 79 h 96"/>
                <a:gd name="T40" fmla="*/ 82 w 182"/>
                <a:gd name="T41" fmla="*/ 84 h 96"/>
                <a:gd name="T42" fmla="*/ 98 w 182"/>
                <a:gd name="T43" fmla="*/ 90 h 96"/>
                <a:gd name="T44" fmla="*/ 99 w 182"/>
                <a:gd name="T45" fmla="*/ 90 h 96"/>
                <a:gd name="T46" fmla="*/ 103 w 182"/>
                <a:gd name="T47" fmla="*/ 87 h 96"/>
                <a:gd name="T48" fmla="*/ 100 w 182"/>
                <a:gd name="T49" fmla="*/ 82 h 96"/>
                <a:gd name="T50" fmla="*/ 85 w 182"/>
                <a:gd name="T51" fmla="*/ 77 h 96"/>
                <a:gd name="T52" fmla="*/ 84 w 182"/>
                <a:gd name="T53" fmla="*/ 76 h 96"/>
                <a:gd name="T54" fmla="*/ 49 w 182"/>
                <a:gd name="T55" fmla="*/ 57 h 96"/>
                <a:gd name="T56" fmla="*/ 46 w 182"/>
                <a:gd name="T57" fmla="*/ 58 h 96"/>
                <a:gd name="T58" fmla="*/ 47 w 182"/>
                <a:gd name="T59" fmla="*/ 64 h 96"/>
                <a:gd name="T60" fmla="*/ 60 w 182"/>
                <a:gd name="T61" fmla="*/ 73 h 96"/>
                <a:gd name="T62" fmla="*/ 62 w 182"/>
                <a:gd name="T63" fmla="*/ 74 h 96"/>
                <a:gd name="T64" fmla="*/ 66 w 182"/>
                <a:gd name="T65" fmla="*/ 72 h 96"/>
                <a:gd name="T66" fmla="*/ 65 w 182"/>
                <a:gd name="T67" fmla="*/ 66 h 96"/>
                <a:gd name="T68" fmla="*/ 65 w 182"/>
                <a:gd name="T69" fmla="*/ 66 h 96"/>
                <a:gd name="T70" fmla="*/ 52 w 182"/>
                <a:gd name="T71" fmla="*/ 58 h 96"/>
                <a:gd name="T72" fmla="*/ 49 w 182"/>
                <a:gd name="T73" fmla="*/ 57 h 96"/>
                <a:gd name="T74" fmla="*/ 21 w 182"/>
                <a:gd name="T75" fmla="*/ 29 h 96"/>
                <a:gd name="T76" fmla="*/ 19 w 182"/>
                <a:gd name="T77" fmla="*/ 29 h 96"/>
                <a:gd name="T78" fmla="*/ 18 w 182"/>
                <a:gd name="T79" fmla="*/ 35 h 96"/>
                <a:gd name="T80" fmla="*/ 28 w 182"/>
                <a:gd name="T81" fmla="*/ 48 h 96"/>
                <a:gd name="T82" fmla="*/ 31 w 182"/>
                <a:gd name="T83" fmla="*/ 49 h 96"/>
                <a:gd name="T84" fmla="*/ 34 w 182"/>
                <a:gd name="T85" fmla="*/ 48 h 96"/>
                <a:gd name="T86" fmla="*/ 34 w 182"/>
                <a:gd name="T87" fmla="*/ 42 h 96"/>
                <a:gd name="T88" fmla="*/ 24 w 182"/>
                <a:gd name="T89" fmla="*/ 30 h 96"/>
                <a:gd name="T90" fmla="*/ 21 w 182"/>
                <a:gd name="T91" fmla="*/ 29 h 96"/>
                <a:gd name="T92" fmla="*/ 6 w 182"/>
                <a:gd name="T93" fmla="*/ 0 h 96"/>
                <a:gd name="T94" fmla="*/ 0 w 182"/>
                <a:gd name="T95" fmla="*/ 5 h 96"/>
                <a:gd name="T96" fmla="*/ 4 w 182"/>
                <a:gd name="T97" fmla="*/ 14 h 96"/>
                <a:gd name="T98" fmla="*/ 8 w 182"/>
                <a:gd name="T99" fmla="*/ 17 h 96"/>
                <a:gd name="T100" fmla="*/ 10 w 182"/>
                <a:gd name="T101" fmla="*/ 16 h 96"/>
                <a:gd name="T102" fmla="*/ 11 w 182"/>
                <a:gd name="T103" fmla="*/ 11 h 96"/>
                <a:gd name="T104" fmla="*/ 6 w 182"/>
                <a:gd name="T10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96">
                  <a:moveTo>
                    <a:pt x="122" y="86"/>
                  </a:moveTo>
                  <a:cubicBezTo>
                    <a:pt x="120" y="86"/>
                    <a:pt x="119" y="88"/>
                    <a:pt x="119" y="90"/>
                  </a:cubicBezTo>
                  <a:cubicBezTo>
                    <a:pt x="118" y="92"/>
                    <a:pt x="120" y="94"/>
                    <a:pt x="122" y="94"/>
                  </a:cubicBezTo>
                  <a:cubicBezTo>
                    <a:pt x="127" y="95"/>
                    <a:pt x="133" y="95"/>
                    <a:pt x="138" y="96"/>
                  </a:cubicBezTo>
                  <a:cubicBezTo>
                    <a:pt x="138" y="96"/>
                    <a:pt x="138" y="96"/>
                    <a:pt x="138" y="96"/>
                  </a:cubicBezTo>
                  <a:cubicBezTo>
                    <a:pt x="141" y="96"/>
                    <a:pt x="142" y="94"/>
                    <a:pt x="142" y="92"/>
                  </a:cubicBezTo>
                  <a:cubicBezTo>
                    <a:pt x="142" y="89"/>
                    <a:pt x="141" y="88"/>
                    <a:pt x="139" y="88"/>
                  </a:cubicBezTo>
                  <a:cubicBezTo>
                    <a:pt x="133" y="87"/>
                    <a:pt x="128" y="87"/>
                    <a:pt x="123" y="86"/>
                  </a:cubicBezTo>
                  <a:cubicBezTo>
                    <a:pt x="123" y="86"/>
                    <a:pt x="123" y="86"/>
                    <a:pt x="122" y="86"/>
                  </a:cubicBezTo>
                  <a:moveTo>
                    <a:pt x="178" y="83"/>
                  </a:moveTo>
                  <a:cubicBezTo>
                    <a:pt x="178" y="83"/>
                    <a:pt x="177" y="83"/>
                    <a:pt x="177" y="83"/>
                  </a:cubicBezTo>
                  <a:cubicBezTo>
                    <a:pt x="172" y="84"/>
                    <a:pt x="167" y="85"/>
                    <a:pt x="162" y="86"/>
                  </a:cubicBezTo>
                  <a:cubicBezTo>
                    <a:pt x="160" y="86"/>
                    <a:pt x="158" y="88"/>
                    <a:pt x="158" y="91"/>
                  </a:cubicBezTo>
                  <a:cubicBezTo>
                    <a:pt x="159" y="93"/>
                    <a:pt x="160" y="94"/>
                    <a:pt x="162" y="94"/>
                  </a:cubicBezTo>
                  <a:cubicBezTo>
                    <a:pt x="163" y="94"/>
                    <a:pt x="163" y="94"/>
                    <a:pt x="163" y="94"/>
                  </a:cubicBezTo>
                  <a:cubicBezTo>
                    <a:pt x="168" y="93"/>
                    <a:pt x="174" y="92"/>
                    <a:pt x="179" y="91"/>
                  </a:cubicBezTo>
                  <a:cubicBezTo>
                    <a:pt x="181" y="90"/>
                    <a:pt x="182" y="88"/>
                    <a:pt x="182" y="86"/>
                  </a:cubicBezTo>
                  <a:cubicBezTo>
                    <a:pt x="181" y="84"/>
                    <a:pt x="180" y="83"/>
                    <a:pt x="178" y="83"/>
                  </a:cubicBezTo>
                  <a:moveTo>
                    <a:pt x="84" y="76"/>
                  </a:moveTo>
                  <a:cubicBezTo>
                    <a:pt x="82" y="76"/>
                    <a:pt x="81" y="77"/>
                    <a:pt x="80" y="79"/>
                  </a:cubicBezTo>
                  <a:cubicBezTo>
                    <a:pt x="79" y="81"/>
                    <a:pt x="80" y="83"/>
                    <a:pt x="82" y="84"/>
                  </a:cubicBezTo>
                  <a:cubicBezTo>
                    <a:pt x="87" y="86"/>
                    <a:pt x="93" y="88"/>
                    <a:pt x="98" y="90"/>
                  </a:cubicBezTo>
                  <a:cubicBezTo>
                    <a:pt x="98" y="90"/>
                    <a:pt x="99" y="90"/>
                    <a:pt x="99" y="90"/>
                  </a:cubicBezTo>
                  <a:cubicBezTo>
                    <a:pt x="101" y="90"/>
                    <a:pt x="102" y="89"/>
                    <a:pt x="103" y="87"/>
                  </a:cubicBezTo>
                  <a:cubicBezTo>
                    <a:pt x="103" y="85"/>
                    <a:pt x="102" y="82"/>
                    <a:pt x="100" y="82"/>
                  </a:cubicBezTo>
                  <a:cubicBezTo>
                    <a:pt x="95" y="80"/>
                    <a:pt x="90" y="79"/>
                    <a:pt x="85" y="77"/>
                  </a:cubicBezTo>
                  <a:cubicBezTo>
                    <a:pt x="85" y="77"/>
                    <a:pt x="84" y="76"/>
                    <a:pt x="84" y="76"/>
                  </a:cubicBezTo>
                  <a:moveTo>
                    <a:pt x="49" y="57"/>
                  </a:moveTo>
                  <a:cubicBezTo>
                    <a:pt x="48" y="57"/>
                    <a:pt x="47" y="57"/>
                    <a:pt x="46" y="58"/>
                  </a:cubicBezTo>
                  <a:cubicBezTo>
                    <a:pt x="45" y="60"/>
                    <a:pt x="45" y="63"/>
                    <a:pt x="47" y="64"/>
                  </a:cubicBezTo>
                  <a:cubicBezTo>
                    <a:pt x="51" y="67"/>
                    <a:pt x="56" y="70"/>
                    <a:pt x="60" y="73"/>
                  </a:cubicBezTo>
                  <a:cubicBezTo>
                    <a:pt x="61" y="74"/>
                    <a:pt x="62" y="74"/>
                    <a:pt x="62" y="74"/>
                  </a:cubicBezTo>
                  <a:cubicBezTo>
                    <a:pt x="64" y="74"/>
                    <a:pt x="65" y="73"/>
                    <a:pt x="66" y="72"/>
                  </a:cubicBezTo>
                  <a:cubicBezTo>
                    <a:pt x="67" y="70"/>
                    <a:pt x="66" y="67"/>
                    <a:pt x="65" y="66"/>
                  </a:cubicBezTo>
                  <a:cubicBezTo>
                    <a:pt x="65" y="66"/>
                    <a:pt x="65" y="66"/>
                    <a:pt x="65" y="66"/>
                  </a:cubicBezTo>
                  <a:cubicBezTo>
                    <a:pt x="60" y="64"/>
                    <a:pt x="56" y="61"/>
                    <a:pt x="52" y="58"/>
                  </a:cubicBezTo>
                  <a:cubicBezTo>
                    <a:pt x="51" y="57"/>
                    <a:pt x="50" y="57"/>
                    <a:pt x="49" y="57"/>
                  </a:cubicBezTo>
                  <a:moveTo>
                    <a:pt x="21" y="29"/>
                  </a:moveTo>
                  <a:cubicBezTo>
                    <a:pt x="20" y="29"/>
                    <a:pt x="19" y="29"/>
                    <a:pt x="19" y="29"/>
                  </a:cubicBezTo>
                  <a:cubicBezTo>
                    <a:pt x="17" y="31"/>
                    <a:pt x="16" y="33"/>
                    <a:pt x="18" y="35"/>
                  </a:cubicBezTo>
                  <a:cubicBezTo>
                    <a:pt x="21" y="39"/>
                    <a:pt x="25" y="44"/>
                    <a:pt x="28" y="48"/>
                  </a:cubicBezTo>
                  <a:cubicBezTo>
                    <a:pt x="29" y="48"/>
                    <a:pt x="30" y="49"/>
                    <a:pt x="31" y="49"/>
                  </a:cubicBezTo>
                  <a:cubicBezTo>
                    <a:pt x="32" y="49"/>
                    <a:pt x="33" y="48"/>
                    <a:pt x="34" y="48"/>
                  </a:cubicBezTo>
                  <a:cubicBezTo>
                    <a:pt x="36" y="46"/>
                    <a:pt x="36" y="44"/>
                    <a:pt x="34" y="42"/>
                  </a:cubicBezTo>
                  <a:cubicBezTo>
                    <a:pt x="31" y="38"/>
                    <a:pt x="27" y="34"/>
                    <a:pt x="24" y="30"/>
                  </a:cubicBezTo>
                  <a:cubicBezTo>
                    <a:pt x="23" y="29"/>
                    <a:pt x="22" y="29"/>
                    <a:pt x="21" y="29"/>
                  </a:cubicBezTo>
                  <a:moveTo>
                    <a:pt x="6" y="0"/>
                  </a:moveTo>
                  <a:cubicBezTo>
                    <a:pt x="4" y="1"/>
                    <a:pt x="2" y="3"/>
                    <a:pt x="0" y="5"/>
                  </a:cubicBezTo>
                  <a:cubicBezTo>
                    <a:pt x="1" y="8"/>
                    <a:pt x="3" y="11"/>
                    <a:pt x="4" y="14"/>
                  </a:cubicBezTo>
                  <a:cubicBezTo>
                    <a:pt x="5" y="16"/>
                    <a:pt x="6" y="17"/>
                    <a:pt x="8" y="17"/>
                  </a:cubicBezTo>
                  <a:cubicBezTo>
                    <a:pt x="9" y="17"/>
                    <a:pt x="9" y="16"/>
                    <a:pt x="10" y="16"/>
                  </a:cubicBezTo>
                  <a:cubicBezTo>
                    <a:pt x="12" y="15"/>
                    <a:pt x="12" y="13"/>
                    <a:pt x="11" y="11"/>
                  </a:cubicBezTo>
                  <a:cubicBezTo>
                    <a:pt x="9" y="7"/>
                    <a:pt x="8" y="3"/>
                    <a:pt x="6" y="0"/>
                  </a:cubicBezTo>
                </a:path>
              </a:pathLst>
            </a:custGeom>
            <a:solidFill>
              <a:srgbClr val="93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58"/>
            <p:cNvSpPr>
              <a:spLocks/>
            </p:cNvSpPr>
            <p:nvPr/>
          </p:nvSpPr>
          <p:spPr bwMode="auto">
            <a:xfrm>
              <a:off x="816" y="1539"/>
              <a:ext cx="502" cy="686"/>
            </a:xfrm>
            <a:custGeom>
              <a:avLst/>
              <a:gdLst>
                <a:gd name="T0" fmla="*/ 424 w 502"/>
                <a:gd name="T1" fmla="*/ 0 h 686"/>
                <a:gd name="T2" fmla="*/ 0 w 502"/>
                <a:gd name="T3" fmla="*/ 0 h 686"/>
                <a:gd name="T4" fmla="*/ 0 w 502"/>
                <a:gd name="T5" fmla="*/ 686 h 686"/>
                <a:gd name="T6" fmla="*/ 502 w 502"/>
                <a:gd name="T7" fmla="*/ 686 h 686"/>
                <a:gd name="T8" fmla="*/ 502 w 502"/>
                <a:gd name="T9" fmla="*/ 79 h 686"/>
                <a:gd name="T10" fmla="*/ 424 w 502"/>
                <a:gd name="T11" fmla="*/ 79 h 686"/>
                <a:gd name="T12" fmla="*/ 424 w 502"/>
                <a:gd name="T13" fmla="*/ 0 h 686"/>
              </a:gdLst>
              <a:ahLst/>
              <a:cxnLst>
                <a:cxn ang="0">
                  <a:pos x="T0" y="T1"/>
                </a:cxn>
                <a:cxn ang="0">
                  <a:pos x="T2" y="T3"/>
                </a:cxn>
                <a:cxn ang="0">
                  <a:pos x="T4" y="T5"/>
                </a:cxn>
                <a:cxn ang="0">
                  <a:pos x="T6" y="T7"/>
                </a:cxn>
                <a:cxn ang="0">
                  <a:pos x="T8" y="T9"/>
                </a:cxn>
                <a:cxn ang="0">
                  <a:pos x="T10" y="T11"/>
                </a:cxn>
                <a:cxn ang="0">
                  <a:pos x="T12" y="T13"/>
                </a:cxn>
              </a:cxnLst>
              <a:rect l="0" t="0" r="r" b="b"/>
              <a:pathLst>
                <a:path w="502" h="686">
                  <a:moveTo>
                    <a:pt x="424" y="0"/>
                  </a:moveTo>
                  <a:lnTo>
                    <a:pt x="0" y="0"/>
                  </a:lnTo>
                  <a:lnTo>
                    <a:pt x="0" y="686"/>
                  </a:lnTo>
                  <a:lnTo>
                    <a:pt x="502" y="686"/>
                  </a:lnTo>
                  <a:lnTo>
                    <a:pt x="502" y="79"/>
                  </a:lnTo>
                  <a:lnTo>
                    <a:pt x="424" y="79"/>
                  </a:lnTo>
                  <a:lnTo>
                    <a:pt x="42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59"/>
            <p:cNvSpPr>
              <a:spLocks/>
            </p:cNvSpPr>
            <p:nvPr/>
          </p:nvSpPr>
          <p:spPr bwMode="auto">
            <a:xfrm>
              <a:off x="806" y="1530"/>
              <a:ext cx="522" cy="704"/>
            </a:xfrm>
            <a:custGeom>
              <a:avLst/>
              <a:gdLst>
                <a:gd name="T0" fmla="*/ 182 w 219"/>
                <a:gd name="T1" fmla="*/ 4 h 296"/>
                <a:gd name="T2" fmla="*/ 182 w 219"/>
                <a:gd name="T3" fmla="*/ 0 h 296"/>
                <a:gd name="T4" fmla="*/ 4 w 219"/>
                <a:gd name="T5" fmla="*/ 0 h 296"/>
                <a:gd name="T6" fmla="*/ 1 w 219"/>
                <a:gd name="T7" fmla="*/ 1 h 296"/>
                <a:gd name="T8" fmla="*/ 0 w 219"/>
                <a:gd name="T9" fmla="*/ 4 h 296"/>
                <a:gd name="T10" fmla="*/ 0 w 219"/>
                <a:gd name="T11" fmla="*/ 292 h 296"/>
                <a:gd name="T12" fmla="*/ 1 w 219"/>
                <a:gd name="T13" fmla="*/ 295 h 296"/>
                <a:gd name="T14" fmla="*/ 4 w 219"/>
                <a:gd name="T15" fmla="*/ 296 h 296"/>
                <a:gd name="T16" fmla="*/ 215 w 219"/>
                <a:gd name="T17" fmla="*/ 296 h 296"/>
                <a:gd name="T18" fmla="*/ 217 w 219"/>
                <a:gd name="T19" fmla="*/ 295 h 296"/>
                <a:gd name="T20" fmla="*/ 219 w 219"/>
                <a:gd name="T21" fmla="*/ 292 h 296"/>
                <a:gd name="T22" fmla="*/ 219 w 219"/>
                <a:gd name="T23" fmla="*/ 37 h 296"/>
                <a:gd name="T24" fmla="*/ 217 w 219"/>
                <a:gd name="T25" fmla="*/ 34 h 296"/>
                <a:gd name="T26" fmla="*/ 215 w 219"/>
                <a:gd name="T27" fmla="*/ 33 h 296"/>
                <a:gd name="T28" fmla="*/ 186 w 219"/>
                <a:gd name="T29" fmla="*/ 33 h 296"/>
                <a:gd name="T30" fmla="*/ 186 w 219"/>
                <a:gd name="T31" fmla="*/ 4 h 296"/>
                <a:gd name="T32" fmla="*/ 185 w 219"/>
                <a:gd name="T33" fmla="*/ 1 h 296"/>
                <a:gd name="T34" fmla="*/ 182 w 219"/>
                <a:gd name="T35" fmla="*/ 0 h 296"/>
                <a:gd name="T36" fmla="*/ 182 w 219"/>
                <a:gd name="T37" fmla="*/ 4 h 296"/>
                <a:gd name="T38" fmla="*/ 178 w 219"/>
                <a:gd name="T39" fmla="*/ 4 h 296"/>
                <a:gd name="T40" fmla="*/ 178 w 219"/>
                <a:gd name="T41" fmla="*/ 37 h 296"/>
                <a:gd name="T42" fmla="*/ 179 w 219"/>
                <a:gd name="T43" fmla="*/ 39 h 296"/>
                <a:gd name="T44" fmla="*/ 182 w 219"/>
                <a:gd name="T45" fmla="*/ 41 h 296"/>
                <a:gd name="T46" fmla="*/ 211 w 219"/>
                <a:gd name="T47" fmla="*/ 41 h 296"/>
                <a:gd name="T48" fmla="*/ 211 w 219"/>
                <a:gd name="T49" fmla="*/ 288 h 296"/>
                <a:gd name="T50" fmla="*/ 8 w 219"/>
                <a:gd name="T51" fmla="*/ 288 h 296"/>
                <a:gd name="T52" fmla="*/ 8 w 219"/>
                <a:gd name="T53" fmla="*/ 8 h 296"/>
                <a:gd name="T54" fmla="*/ 182 w 219"/>
                <a:gd name="T55" fmla="*/ 8 h 296"/>
                <a:gd name="T56" fmla="*/ 182 w 219"/>
                <a:gd name="T57" fmla="*/ 4 h 296"/>
                <a:gd name="T58" fmla="*/ 178 w 219"/>
                <a:gd name="T59" fmla="*/ 4 h 296"/>
                <a:gd name="T60" fmla="*/ 182 w 219"/>
                <a:gd name="T6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96">
                  <a:moveTo>
                    <a:pt x="182" y="4"/>
                  </a:moveTo>
                  <a:cubicBezTo>
                    <a:pt x="182" y="0"/>
                    <a:pt x="182" y="0"/>
                    <a:pt x="182" y="0"/>
                  </a:cubicBezTo>
                  <a:cubicBezTo>
                    <a:pt x="4" y="0"/>
                    <a:pt x="4" y="0"/>
                    <a:pt x="4" y="0"/>
                  </a:cubicBezTo>
                  <a:cubicBezTo>
                    <a:pt x="3" y="0"/>
                    <a:pt x="2" y="0"/>
                    <a:pt x="1" y="1"/>
                  </a:cubicBezTo>
                  <a:cubicBezTo>
                    <a:pt x="1" y="2"/>
                    <a:pt x="0" y="3"/>
                    <a:pt x="0" y="4"/>
                  </a:cubicBezTo>
                  <a:cubicBezTo>
                    <a:pt x="0" y="292"/>
                    <a:pt x="0" y="292"/>
                    <a:pt x="0" y="292"/>
                  </a:cubicBezTo>
                  <a:cubicBezTo>
                    <a:pt x="0" y="293"/>
                    <a:pt x="1" y="294"/>
                    <a:pt x="1" y="295"/>
                  </a:cubicBezTo>
                  <a:cubicBezTo>
                    <a:pt x="2" y="296"/>
                    <a:pt x="3" y="296"/>
                    <a:pt x="4" y="296"/>
                  </a:cubicBezTo>
                  <a:cubicBezTo>
                    <a:pt x="215" y="296"/>
                    <a:pt x="215" y="296"/>
                    <a:pt x="215" y="296"/>
                  </a:cubicBezTo>
                  <a:cubicBezTo>
                    <a:pt x="216" y="296"/>
                    <a:pt x="217" y="296"/>
                    <a:pt x="217" y="295"/>
                  </a:cubicBezTo>
                  <a:cubicBezTo>
                    <a:pt x="218" y="294"/>
                    <a:pt x="219" y="293"/>
                    <a:pt x="219" y="292"/>
                  </a:cubicBezTo>
                  <a:cubicBezTo>
                    <a:pt x="219" y="37"/>
                    <a:pt x="219" y="37"/>
                    <a:pt x="219" y="37"/>
                  </a:cubicBezTo>
                  <a:cubicBezTo>
                    <a:pt x="219" y="35"/>
                    <a:pt x="218" y="34"/>
                    <a:pt x="217" y="34"/>
                  </a:cubicBezTo>
                  <a:cubicBezTo>
                    <a:pt x="217" y="33"/>
                    <a:pt x="216" y="33"/>
                    <a:pt x="215" y="33"/>
                  </a:cubicBezTo>
                  <a:cubicBezTo>
                    <a:pt x="186" y="33"/>
                    <a:pt x="186" y="33"/>
                    <a:pt x="186" y="33"/>
                  </a:cubicBezTo>
                  <a:cubicBezTo>
                    <a:pt x="186" y="4"/>
                    <a:pt x="186" y="4"/>
                    <a:pt x="186" y="4"/>
                  </a:cubicBezTo>
                  <a:cubicBezTo>
                    <a:pt x="186" y="3"/>
                    <a:pt x="186" y="2"/>
                    <a:pt x="185" y="1"/>
                  </a:cubicBezTo>
                  <a:cubicBezTo>
                    <a:pt x="184" y="0"/>
                    <a:pt x="183" y="0"/>
                    <a:pt x="182" y="0"/>
                  </a:cubicBezTo>
                  <a:cubicBezTo>
                    <a:pt x="182" y="4"/>
                    <a:pt x="182" y="4"/>
                    <a:pt x="182" y="4"/>
                  </a:cubicBezTo>
                  <a:cubicBezTo>
                    <a:pt x="178" y="4"/>
                    <a:pt x="178" y="4"/>
                    <a:pt x="178" y="4"/>
                  </a:cubicBezTo>
                  <a:cubicBezTo>
                    <a:pt x="178" y="37"/>
                    <a:pt x="178" y="37"/>
                    <a:pt x="178" y="37"/>
                  </a:cubicBezTo>
                  <a:cubicBezTo>
                    <a:pt x="178" y="38"/>
                    <a:pt x="179" y="39"/>
                    <a:pt x="179" y="39"/>
                  </a:cubicBezTo>
                  <a:cubicBezTo>
                    <a:pt x="180" y="40"/>
                    <a:pt x="181" y="41"/>
                    <a:pt x="182" y="41"/>
                  </a:cubicBezTo>
                  <a:cubicBezTo>
                    <a:pt x="211" y="41"/>
                    <a:pt x="211" y="41"/>
                    <a:pt x="211" y="41"/>
                  </a:cubicBezTo>
                  <a:cubicBezTo>
                    <a:pt x="211" y="288"/>
                    <a:pt x="211" y="288"/>
                    <a:pt x="211" y="288"/>
                  </a:cubicBezTo>
                  <a:cubicBezTo>
                    <a:pt x="8" y="288"/>
                    <a:pt x="8" y="288"/>
                    <a:pt x="8" y="288"/>
                  </a:cubicBezTo>
                  <a:cubicBezTo>
                    <a:pt x="8" y="8"/>
                    <a:pt x="8" y="8"/>
                    <a:pt x="8" y="8"/>
                  </a:cubicBezTo>
                  <a:cubicBezTo>
                    <a:pt x="182" y="8"/>
                    <a:pt x="182" y="8"/>
                    <a:pt x="182" y="8"/>
                  </a:cubicBezTo>
                  <a:cubicBezTo>
                    <a:pt x="182" y="4"/>
                    <a:pt x="182" y="4"/>
                    <a:pt x="182" y="4"/>
                  </a:cubicBezTo>
                  <a:cubicBezTo>
                    <a:pt x="178" y="4"/>
                    <a:pt x="178" y="4"/>
                    <a:pt x="178" y="4"/>
                  </a:cubicBezTo>
                  <a:lnTo>
                    <a:pt x="182"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60"/>
            <p:cNvSpPr>
              <a:spLocks/>
            </p:cNvSpPr>
            <p:nvPr/>
          </p:nvSpPr>
          <p:spPr bwMode="auto">
            <a:xfrm>
              <a:off x="1240" y="1539"/>
              <a:ext cx="78" cy="79"/>
            </a:xfrm>
            <a:custGeom>
              <a:avLst/>
              <a:gdLst>
                <a:gd name="T0" fmla="*/ 0 w 78"/>
                <a:gd name="T1" fmla="*/ 0 h 79"/>
                <a:gd name="T2" fmla="*/ 78 w 78"/>
                <a:gd name="T3" fmla="*/ 79 h 79"/>
                <a:gd name="T4" fmla="*/ 0 w 78"/>
                <a:gd name="T5" fmla="*/ 79 h 79"/>
                <a:gd name="T6" fmla="*/ 0 w 78"/>
                <a:gd name="T7" fmla="*/ 0 h 79"/>
              </a:gdLst>
              <a:ahLst/>
              <a:cxnLst>
                <a:cxn ang="0">
                  <a:pos x="T0" y="T1"/>
                </a:cxn>
                <a:cxn ang="0">
                  <a:pos x="T2" y="T3"/>
                </a:cxn>
                <a:cxn ang="0">
                  <a:pos x="T4" y="T5"/>
                </a:cxn>
                <a:cxn ang="0">
                  <a:pos x="T6" y="T7"/>
                </a:cxn>
              </a:cxnLst>
              <a:rect l="0" t="0" r="r" b="b"/>
              <a:pathLst>
                <a:path w="78" h="79">
                  <a:moveTo>
                    <a:pt x="0" y="0"/>
                  </a:moveTo>
                  <a:lnTo>
                    <a:pt x="78" y="79"/>
                  </a:lnTo>
                  <a:lnTo>
                    <a:pt x="0" y="79"/>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61"/>
            <p:cNvSpPr>
              <a:spLocks/>
            </p:cNvSpPr>
            <p:nvPr/>
          </p:nvSpPr>
          <p:spPr bwMode="auto">
            <a:xfrm>
              <a:off x="1230" y="1530"/>
              <a:ext cx="98" cy="97"/>
            </a:xfrm>
            <a:custGeom>
              <a:avLst/>
              <a:gdLst>
                <a:gd name="T0" fmla="*/ 4 w 41"/>
                <a:gd name="T1" fmla="*/ 4 h 41"/>
                <a:gd name="T2" fmla="*/ 1 w 41"/>
                <a:gd name="T3" fmla="*/ 7 h 41"/>
                <a:gd name="T4" fmla="*/ 27 w 41"/>
                <a:gd name="T5" fmla="*/ 33 h 41"/>
                <a:gd name="T6" fmla="*/ 8 w 41"/>
                <a:gd name="T7" fmla="*/ 33 h 41"/>
                <a:gd name="T8" fmla="*/ 8 w 41"/>
                <a:gd name="T9" fmla="*/ 4 h 41"/>
                <a:gd name="T10" fmla="*/ 4 w 41"/>
                <a:gd name="T11" fmla="*/ 4 h 41"/>
                <a:gd name="T12" fmla="*/ 1 w 41"/>
                <a:gd name="T13" fmla="*/ 7 h 41"/>
                <a:gd name="T14" fmla="*/ 4 w 41"/>
                <a:gd name="T15" fmla="*/ 4 h 41"/>
                <a:gd name="T16" fmla="*/ 0 w 41"/>
                <a:gd name="T17" fmla="*/ 4 h 41"/>
                <a:gd name="T18" fmla="*/ 0 w 41"/>
                <a:gd name="T19" fmla="*/ 37 h 41"/>
                <a:gd name="T20" fmla="*/ 1 w 41"/>
                <a:gd name="T21" fmla="*/ 39 h 41"/>
                <a:gd name="T22" fmla="*/ 4 w 41"/>
                <a:gd name="T23" fmla="*/ 41 h 41"/>
                <a:gd name="T24" fmla="*/ 37 w 41"/>
                <a:gd name="T25" fmla="*/ 41 h 41"/>
                <a:gd name="T26" fmla="*/ 40 w 41"/>
                <a:gd name="T27" fmla="*/ 38 h 41"/>
                <a:gd name="T28" fmla="*/ 39 w 41"/>
                <a:gd name="T29" fmla="*/ 34 h 41"/>
                <a:gd name="T30" fmla="*/ 7 w 41"/>
                <a:gd name="T31" fmla="*/ 1 h 41"/>
                <a:gd name="T32" fmla="*/ 3 w 41"/>
                <a:gd name="T33" fmla="*/ 0 h 41"/>
                <a:gd name="T34" fmla="*/ 0 w 41"/>
                <a:gd name="T35" fmla="*/ 4 h 41"/>
                <a:gd name="T36" fmla="*/ 4 w 41"/>
                <a:gd name="T3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41">
                  <a:moveTo>
                    <a:pt x="4" y="4"/>
                  </a:moveTo>
                  <a:cubicBezTo>
                    <a:pt x="1" y="7"/>
                    <a:pt x="1" y="7"/>
                    <a:pt x="1" y="7"/>
                  </a:cubicBezTo>
                  <a:cubicBezTo>
                    <a:pt x="27" y="33"/>
                    <a:pt x="27" y="33"/>
                    <a:pt x="27" y="33"/>
                  </a:cubicBezTo>
                  <a:cubicBezTo>
                    <a:pt x="8" y="33"/>
                    <a:pt x="8" y="33"/>
                    <a:pt x="8" y="33"/>
                  </a:cubicBezTo>
                  <a:cubicBezTo>
                    <a:pt x="8" y="4"/>
                    <a:pt x="8" y="4"/>
                    <a:pt x="8" y="4"/>
                  </a:cubicBezTo>
                  <a:cubicBezTo>
                    <a:pt x="4" y="4"/>
                    <a:pt x="4" y="4"/>
                    <a:pt x="4" y="4"/>
                  </a:cubicBezTo>
                  <a:cubicBezTo>
                    <a:pt x="1" y="7"/>
                    <a:pt x="1" y="7"/>
                    <a:pt x="1" y="7"/>
                  </a:cubicBezTo>
                  <a:cubicBezTo>
                    <a:pt x="4" y="4"/>
                    <a:pt x="4" y="4"/>
                    <a:pt x="4" y="4"/>
                  </a:cubicBezTo>
                  <a:cubicBezTo>
                    <a:pt x="0" y="4"/>
                    <a:pt x="0" y="4"/>
                    <a:pt x="0" y="4"/>
                  </a:cubicBezTo>
                  <a:cubicBezTo>
                    <a:pt x="0" y="37"/>
                    <a:pt x="0" y="37"/>
                    <a:pt x="0" y="37"/>
                  </a:cubicBezTo>
                  <a:cubicBezTo>
                    <a:pt x="0" y="38"/>
                    <a:pt x="1" y="39"/>
                    <a:pt x="1" y="39"/>
                  </a:cubicBezTo>
                  <a:cubicBezTo>
                    <a:pt x="2" y="40"/>
                    <a:pt x="3" y="41"/>
                    <a:pt x="4" y="41"/>
                  </a:cubicBezTo>
                  <a:cubicBezTo>
                    <a:pt x="37" y="41"/>
                    <a:pt x="37" y="41"/>
                    <a:pt x="37" y="41"/>
                  </a:cubicBezTo>
                  <a:cubicBezTo>
                    <a:pt x="38" y="41"/>
                    <a:pt x="40" y="40"/>
                    <a:pt x="40" y="38"/>
                  </a:cubicBezTo>
                  <a:cubicBezTo>
                    <a:pt x="41" y="37"/>
                    <a:pt x="41" y="35"/>
                    <a:pt x="39" y="34"/>
                  </a:cubicBezTo>
                  <a:cubicBezTo>
                    <a:pt x="7" y="1"/>
                    <a:pt x="7" y="1"/>
                    <a:pt x="7" y="1"/>
                  </a:cubicBezTo>
                  <a:cubicBezTo>
                    <a:pt x="6" y="0"/>
                    <a:pt x="4" y="0"/>
                    <a:pt x="3" y="0"/>
                  </a:cubicBezTo>
                  <a:cubicBezTo>
                    <a:pt x="1" y="1"/>
                    <a:pt x="0" y="2"/>
                    <a:pt x="0" y="4"/>
                  </a:cubicBezTo>
                  <a:lnTo>
                    <a:pt x="4"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Rectangle 62"/>
            <p:cNvSpPr>
              <a:spLocks noChangeArrowheads="1"/>
            </p:cNvSpPr>
            <p:nvPr/>
          </p:nvSpPr>
          <p:spPr bwMode="auto">
            <a:xfrm>
              <a:off x="875" y="1691"/>
              <a:ext cx="53" cy="224"/>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63"/>
            <p:cNvSpPr>
              <a:spLocks/>
            </p:cNvSpPr>
            <p:nvPr/>
          </p:nvSpPr>
          <p:spPr bwMode="auto">
            <a:xfrm>
              <a:off x="866" y="1682"/>
              <a:ext cx="71" cy="243"/>
            </a:xfrm>
            <a:custGeom>
              <a:avLst/>
              <a:gdLst>
                <a:gd name="T0" fmla="*/ 26 w 30"/>
                <a:gd name="T1" fmla="*/ 98 h 102"/>
                <a:gd name="T2" fmla="*/ 26 w 30"/>
                <a:gd name="T3" fmla="*/ 94 h 102"/>
                <a:gd name="T4" fmla="*/ 8 w 30"/>
                <a:gd name="T5" fmla="*/ 94 h 102"/>
                <a:gd name="T6" fmla="*/ 8 w 30"/>
                <a:gd name="T7" fmla="*/ 8 h 102"/>
                <a:gd name="T8" fmla="*/ 22 w 30"/>
                <a:gd name="T9" fmla="*/ 8 h 102"/>
                <a:gd name="T10" fmla="*/ 22 w 30"/>
                <a:gd name="T11" fmla="*/ 98 h 102"/>
                <a:gd name="T12" fmla="*/ 26 w 30"/>
                <a:gd name="T13" fmla="*/ 98 h 102"/>
                <a:gd name="T14" fmla="*/ 26 w 30"/>
                <a:gd name="T15" fmla="*/ 94 h 102"/>
                <a:gd name="T16" fmla="*/ 26 w 30"/>
                <a:gd name="T17" fmla="*/ 98 h 102"/>
                <a:gd name="T18" fmla="*/ 30 w 30"/>
                <a:gd name="T19" fmla="*/ 98 h 102"/>
                <a:gd name="T20" fmla="*/ 30 w 30"/>
                <a:gd name="T21" fmla="*/ 4 h 102"/>
                <a:gd name="T22" fmla="*/ 29 w 30"/>
                <a:gd name="T23" fmla="*/ 1 h 102"/>
                <a:gd name="T24" fmla="*/ 26 w 30"/>
                <a:gd name="T25" fmla="*/ 0 h 102"/>
                <a:gd name="T26" fmla="*/ 4 w 30"/>
                <a:gd name="T27" fmla="*/ 0 h 102"/>
                <a:gd name="T28" fmla="*/ 2 w 30"/>
                <a:gd name="T29" fmla="*/ 1 h 102"/>
                <a:gd name="T30" fmla="*/ 0 w 30"/>
                <a:gd name="T31" fmla="*/ 4 h 102"/>
                <a:gd name="T32" fmla="*/ 0 w 30"/>
                <a:gd name="T33" fmla="*/ 98 h 102"/>
                <a:gd name="T34" fmla="*/ 2 w 30"/>
                <a:gd name="T35" fmla="*/ 101 h 102"/>
                <a:gd name="T36" fmla="*/ 4 w 30"/>
                <a:gd name="T37" fmla="*/ 102 h 102"/>
                <a:gd name="T38" fmla="*/ 26 w 30"/>
                <a:gd name="T39" fmla="*/ 102 h 102"/>
                <a:gd name="T40" fmla="*/ 29 w 30"/>
                <a:gd name="T41" fmla="*/ 101 h 102"/>
                <a:gd name="T42" fmla="*/ 30 w 30"/>
                <a:gd name="T43" fmla="*/ 98 h 102"/>
                <a:gd name="T44" fmla="*/ 26 w 30"/>
                <a:gd name="T45"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02">
                  <a:moveTo>
                    <a:pt x="26" y="98"/>
                  </a:moveTo>
                  <a:cubicBezTo>
                    <a:pt x="26" y="94"/>
                    <a:pt x="26" y="94"/>
                    <a:pt x="26" y="94"/>
                  </a:cubicBezTo>
                  <a:cubicBezTo>
                    <a:pt x="8" y="94"/>
                    <a:pt x="8" y="94"/>
                    <a:pt x="8" y="94"/>
                  </a:cubicBezTo>
                  <a:cubicBezTo>
                    <a:pt x="8" y="8"/>
                    <a:pt x="8" y="8"/>
                    <a:pt x="8" y="8"/>
                  </a:cubicBezTo>
                  <a:cubicBezTo>
                    <a:pt x="22" y="8"/>
                    <a:pt x="22" y="8"/>
                    <a:pt x="22" y="8"/>
                  </a:cubicBezTo>
                  <a:cubicBezTo>
                    <a:pt x="22" y="98"/>
                    <a:pt x="22" y="98"/>
                    <a:pt x="22" y="98"/>
                  </a:cubicBezTo>
                  <a:cubicBezTo>
                    <a:pt x="26" y="98"/>
                    <a:pt x="26" y="98"/>
                    <a:pt x="26" y="98"/>
                  </a:cubicBezTo>
                  <a:cubicBezTo>
                    <a:pt x="26" y="94"/>
                    <a:pt x="26" y="94"/>
                    <a:pt x="26" y="94"/>
                  </a:cubicBezTo>
                  <a:cubicBezTo>
                    <a:pt x="26" y="98"/>
                    <a:pt x="26" y="98"/>
                    <a:pt x="26" y="98"/>
                  </a:cubicBezTo>
                  <a:cubicBezTo>
                    <a:pt x="30" y="98"/>
                    <a:pt x="30" y="98"/>
                    <a:pt x="30" y="98"/>
                  </a:cubicBezTo>
                  <a:cubicBezTo>
                    <a:pt x="30" y="4"/>
                    <a:pt x="30" y="4"/>
                    <a:pt x="30" y="4"/>
                  </a:cubicBezTo>
                  <a:cubicBezTo>
                    <a:pt x="30" y="3"/>
                    <a:pt x="29" y="2"/>
                    <a:pt x="29" y="1"/>
                  </a:cubicBezTo>
                  <a:cubicBezTo>
                    <a:pt x="28" y="0"/>
                    <a:pt x="27" y="0"/>
                    <a:pt x="26" y="0"/>
                  </a:cubicBezTo>
                  <a:cubicBezTo>
                    <a:pt x="4" y="0"/>
                    <a:pt x="4" y="0"/>
                    <a:pt x="4" y="0"/>
                  </a:cubicBezTo>
                  <a:cubicBezTo>
                    <a:pt x="3" y="0"/>
                    <a:pt x="2" y="0"/>
                    <a:pt x="2" y="1"/>
                  </a:cubicBezTo>
                  <a:cubicBezTo>
                    <a:pt x="1" y="2"/>
                    <a:pt x="0" y="3"/>
                    <a:pt x="0" y="4"/>
                  </a:cubicBezTo>
                  <a:cubicBezTo>
                    <a:pt x="0" y="98"/>
                    <a:pt x="0" y="98"/>
                    <a:pt x="0" y="98"/>
                  </a:cubicBezTo>
                  <a:cubicBezTo>
                    <a:pt x="0" y="99"/>
                    <a:pt x="1" y="100"/>
                    <a:pt x="2" y="101"/>
                  </a:cubicBezTo>
                  <a:cubicBezTo>
                    <a:pt x="2" y="102"/>
                    <a:pt x="3" y="102"/>
                    <a:pt x="4" y="102"/>
                  </a:cubicBezTo>
                  <a:cubicBezTo>
                    <a:pt x="26" y="102"/>
                    <a:pt x="26" y="102"/>
                    <a:pt x="26" y="102"/>
                  </a:cubicBezTo>
                  <a:cubicBezTo>
                    <a:pt x="27" y="102"/>
                    <a:pt x="28" y="102"/>
                    <a:pt x="29" y="101"/>
                  </a:cubicBezTo>
                  <a:cubicBezTo>
                    <a:pt x="29" y="100"/>
                    <a:pt x="30" y="99"/>
                    <a:pt x="30" y="98"/>
                  </a:cubicBezTo>
                  <a:lnTo>
                    <a:pt x="26" y="9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Rectangle 64"/>
            <p:cNvSpPr>
              <a:spLocks noChangeArrowheads="1"/>
            </p:cNvSpPr>
            <p:nvPr/>
          </p:nvSpPr>
          <p:spPr bwMode="auto">
            <a:xfrm>
              <a:off x="959" y="1641"/>
              <a:ext cx="50" cy="274"/>
            </a:xfrm>
            <a:prstGeom prst="rect">
              <a:avLst/>
            </a:prstGeom>
            <a:solidFill>
              <a:srgbClr val="F15A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65"/>
            <p:cNvSpPr>
              <a:spLocks/>
            </p:cNvSpPr>
            <p:nvPr/>
          </p:nvSpPr>
          <p:spPr bwMode="auto">
            <a:xfrm>
              <a:off x="949" y="1632"/>
              <a:ext cx="69" cy="293"/>
            </a:xfrm>
            <a:custGeom>
              <a:avLst/>
              <a:gdLst>
                <a:gd name="T0" fmla="*/ 25 w 29"/>
                <a:gd name="T1" fmla="*/ 119 h 123"/>
                <a:gd name="T2" fmla="*/ 25 w 29"/>
                <a:gd name="T3" fmla="*/ 115 h 123"/>
                <a:gd name="T4" fmla="*/ 8 w 29"/>
                <a:gd name="T5" fmla="*/ 115 h 123"/>
                <a:gd name="T6" fmla="*/ 8 w 29"/>
                <a:gd name="T7" fmla="*/ 8 h 123"/>
                <a:gd name="T8" fmla="*/ 21 w 29"/>
                <a:gd name="T9" fmla="*/ 8 h 123"/>
                <a:gd name="T10" fmla="*/ 21 w 29"/>
                <a:gd name="T11" fmla="*/ 119 h 123"/>
                <a:gd name="T12" fmla="*/ 25 w 29"/>
                <a:gd name="T13" fmla="*/ 119 h 123"/>
                <a:gd name="T14" fmla="*/ 25 w 29"/>
                <a:gd name="T15" fmla="*/ 115 h 123"/>
                <a:gd name="T16" fmla="*/ 25 w 29"/>
                <a:gd name="T17" fmla="*/ 119 h 123"/>
                <a:gd name="T18" fmla="*/ 29 w 29"/>
                <a:gd name="T19" fmla="*/ 119 h 123"/>
                <a:gd name="T20" fmla="*/ 29 w 29"/>
                <a:gd name="T21" fmla="*/ 4 h 123"/>
                <a:gd name="T22" fmla="*/ 28 w 29"/>
                <a:gd name="T23" fmla="*/ 1 h 123"/>
                <a:gd name="T24" fmla="*/ 25 w 29"/>
                <a:gd name="T25" fmla="*/ 0 h 123"/>
                <a:gd name="T26" fmla="*/ 4 w 29"/>
                <a:gd name="T27" fmla="*/ 0 h 123"/>
                <a:gd name="T28" fmla="*/ 1 w 29"/>
                <a:gd name="T29" fmla="*/ 1 h 123"/>
                <a:gd name="T30" fmla="*/ 0 w 29"/>
                <a:gd name="T31" fmla="*/ 4 h 123"/>
                <a:gd name="T32" fmla="*/ 0 w 29"/>
                <a:gd name="T33" fmla="*/ 119 h 123"/>
                <a:gd name="T34" fmla="*/ 1 w 29"/>
                <a:gd name="T35" fmla="*/ 122 h 123"/>
                <a:gd name="T36" fmla="*/ 4 w 29"/>
                <a:gd name="T37" fmla="*/ 123 h 123"/>
                <a:gd name="T38" fmla="*/ 25 w 29"/>
                <a:gd name="T39" fmla="*/ 123 h 123"/>
                <a:gd name="T40" fmla="*/ 28 w 29"/>
                <a:gd name="T41" fmla="*/ 122 h 123"/>
                <a:gd name="T42" fmla="*/ 29 w 29"/>
                <a:gd name="T43" fmla="*/ 119 h 123"/>
                <a:gd name="T44" fmla="*/ 25 w 29"/>
                <a:gd name="T45" fmla="*/ 1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23">
                  <a:moveTo>
                    <a:pt x="25" y="119"/>
                  </a:moveTo>
                  <a:cubicBezTo>
                    <a:pt x="25" y="115"/>
                    <a:pt x="25" y="115"/>
                    <a:pt x="25" y="115"/>
                  </a:cubicBezTo>
                  <a:cubicBezTo>
                    <a:pt x="8" y="115"/>
                    <a:pt x="8" y="115"/>
                    <a:pt x="8" y="115"/>
                  </a:cubicBezTo>
                  <a:cubicBezTo>
                    <a:pt x="8" y="8"/>
                    <a:pt x="8" y="8"/>
                    <a:pt x="8" y="8"/>
                  </a:cubicBezTo>
                  <a:cubicBezTo>
                    <a:pt x="21" y="8"/>
                    <a:pt x="21" y="8"/>
                    <a:pt x="21" y="8"/>
                  </a:cubicBezTo>
                  <a:cubicBezTo>
                    <a:pt x="21" y="119"/>
                    <a:pt x="21" y="119"/>
                    <a:pt x="21" y="119"/>
                  </a:cubicBezTo>
                  <a:cubicBezTo>
                    <a:pt x="25" y="119"/>
                    <a:pt x="25" y="119"/>
                    <a:pt x="25" y="119"/>
                  </a:cubicBezTo>
                  <a:cubicBezTo>
                    <a:pt x="25" y="115"/>
                    <a:pt x="25" y="115"/>
                    <a:pt x="25" y="115"/>
                  </a:cubicBezTo>
                  <a:cubicBezTo>
                    <a:pt x="25" y="119"/>
                    <a:pt x="25" y="119"/>
                    <a:pt x="25" y="119"/>
                  </a:cubicBezTo>
                  <a:cubicBezTo>
                    <a:pt x="29" y="119"/>
                    <a:pt x="29" y="119"/>
                    <a:pt x="29" y="119"/>
                  </a:cubicBezTo>
                  <a:cubicBezTo>
                    <a:pt x="29" y="4"/>
                    <a:pt x="29" y="4"/>
                    <a:pt x="29" y="4"/>
                  </a:cubicBezTo>
                  <a:cubicBezTo>
                    <a:pt x="29" y="3"/>
                    <a:pt x="29" y="2"/>
                    <a:pt x="28" y="1"/>
                  </a:cubicBezTo>
                  <a:cubicBezTo>
                    <a:pt x="27" y="0"/>
                    <a:pt x="26" y="0"/>
                    <a:pt x="25" y="0"/>
                  </a:cubicBezTo>
                  <a:cubicBezTo>
                    <a:pt x="4" y="0"/>
                    <a:pt x="4" y="0"/>
                    <a:pt x="4" y="0"/>
                  </a:cubicBezTo>
                  <a:cubicBezTo>
                    <a:pt x="3" y="0"/>
                    <a:pt x="2" y="0"/>
                    <a:pt x="1" y="1"/>
                  </a:cubicBezTo>
                  <a:cubicBezTo>
                    <a:pt x="1" y="2"/>
                    <a:pt x="0" y="3"/>
                    <a:pt x="0" y="4"/>
                  </a:cubicBezTo>
                  <a:cubicBezTo>
                    <a:pt x="0" y="119"/>
                    <a:pt x="0" y="119"/>
                    <a:pt x="0" y="119"/>
                  </a:cubicBezTo>
                  <a:cubicBezTo>
                    <a:pt x="0" y="120"/>
                    <a:pt x="1" y="121"/>
                    <a:pt x="1" y="122"/>
                  </a:cubicBezTo>
                  <a:cubicBezTo>
                    <a:pt x="2" y="123"/>
                    <a:pt x="3" y="123"/>
                    <a:pt x="4" y="123"/>
                  </a:cubicBezTo>
                  <a:cubicBezTo>
                    <a:pt x="25" y="123"/>
                    <a:pt x="25" y="123"/>
                    <a:pt x="25" y="123"/>
                  </a:cubicBezTo>
                  <a:cubicBezTo>
                    <a:pt x="26" y="123"/>
                    <a:pt x="27" y="123"/>
                    <a:pt x="28" y="122"/>
                  </a:cubicBezTo>
                  <a:cubicBezTo>
                    <a:pt x="29" y="121"/>
                    <a:pt x="29" y="120"/>
                    <a:pt x="29" y="119"/>
                  </a:cubicBezTo>
                  <a:lnTo>
                    <a:pt x="25" y="11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Rectangle 66"/>
            <p:cNvSpPr>
              <a:spLocks noChangeArrowheads="1"/>
            </p:cNvSpPr>
            <p:nvPr/>
          </p:nvSpPr>
          <p:spPr bwMode="auto">
            <a:xfrm>
              <a:off x="1042" y="1851"/>
              <a:ext cx="50" cy="64"/>
            </a:xfrm>
            <a:prstGeom prst="rect">
              <a:avLst/>
            </a:prstGeom>
            <a:solidFill>
              <a:srgbClr val="04C4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67"/>
            <p:cNvSpPr>
              <a:spLocks/>
            </p:cNvSpPr>
            <p:nvPr/>
          </p:nvSpPr>
          <p:spPr bwMode="auto">
            <a:xfrm>
              <a:off x="1033" y="1841"/>
              <a:ext cx="69" cy="84"/>
            </a:xfrm>
            <a:custGeom>
              <a:avLst/>
              <a:gdLst>
                <a:gd name="T0" fmla="*/ 25 w 29"/>
                <a:gd name="T1" fmla="*/ 31 h 35"/>
                <a:gd name="T2" fmla="*/ 25 w 29"/>
                <a:gd name="T3" fmla="*/ 27 h 35"/>
                <a:gd name="T4" fmla="*/ 8 w 29"/>
                <a:gd name="T5" fmla="*/ 27 h 35"/>
                <a:gd name="T6" fmla="*/ 8 w 29"/>
                <a:gd name="T7" fmla="*/ 8 h 35"/>
                <a:gd name="T8" fmla="*/ 21 w 29"/>
                <a:gd name="T9" fmla="*/ 8 h 35"/>
                <a:gd name="T10" fmla="*/ 21 w 29"/>
                <a:gd name="T11" fmla="*/ 31 h 35"/>
                <a:gd name="T12" fmla="*/ 25 w 29"/>
                <a:gd name="T13" fmla="*/ 31 h 35"/>
                <a:gd name="T14" fmla="*/ 25 w 29"/>
                <a:gd name="T15" fmla="*/ 27 h 35"/>
                <a:gd name="T16" fmla="*/ 25 w 29"/>
                <a:gd name="T17" fmla="*/ 31 h 35"/>
                <a:gd name="T18" fmla="*/ 29 w 29"/>
                <a:gd name="T19" fmla="*/ 31 h 35"/>
                <a:gd name="T20" fmla="*/ 29 w 29"/>
                <a:gd name="T21" fmla="*/ 4 h 35"/>
                <a:gd name="T22" fmla="*/ 28 w 29"/>
                <a:gd name="T23" fmla="*/ 2 h 35"/>
                <a:gd name="T24" fmla="*/ 25 w 29"/>
                <a:gd name="T25" fmla="*/ 0 h 35"/>
                <a:gd name="T26" fmla="*/ 4 w 29"/>
                <a:gd name="T27" fmla="*/ 0 h 35"/>
                <a:gd name="T28" fmla="*/ 1 w 29"/>
                <a:gd name="T29" fmla="*/ 2 h 35"/>
                <a:gd name="T30" fmla="*/ 0 w 29"/>
                <a:gd name="T31" fmla="*/ 4 h 35"/>
                <a:gd name="T32" fmla="*/ 0 w 29"/>
                <a:gd name="T33" fmla="*/ 31 h 35"/>
                <a:gd name="T34" fmla="*/ 1 w 29"/>
                <a:gd name="T35" fmla="*/ 34 h 35"/>
                <a:gd name="T36" fmla="*/ 4 w 29"/>
                <a:gd name="T37" fmla="*/ 35 h 35"/>
                <a:gd name="T38" fmla="*/ 25 w 29"/>
                <a:gd name="T39" fmla="*/ 35 h 35"/>
                <a:gd name="T40" fmla="*/ 28 w 29"/>
                <a:gd name="T41" fmla="*/ 34 h 35"/>
                <a:gd name="T42" fmla="*/ 29 w 29"/>
                <a:gd name="T43" fmla="*/ 31 h 35"/>
                <a:gd name="T44" fmla="*/ 25 w 29"/>
                <a:gd name="T4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5">
                  <a:moveTo>
                    <a:pt x="25" y="31"/>
                  </a:moveTo>
                  <a:cubicBezTo>
                    <a:pt x="25" y="27"/>
                    <a:pt x="25" y="27"/>
                    <a:pt x="25" y="27"/>
                  </a:cubicBezTo>
                  <a:cubicBezTo>
                    <a:pt x="8" y="27"/>
                    <a:pt x="8" y="27"/>
                    <a:pt x="8" y="27"/>
                  </a:cubicBezTo>
                  <a:cubicBezTo>
                    <a:pt x="8" y="8"/>
                    <a:pt x="8" y="8"/>
                    <a:pt x="8" y="8"/>
                  </a:cubicBezTo>
                  <a:cubicBezTo>
                    <a:pt x="21" y="8"/>
                    <a:pt x="21" y="8"/>
                    <a:pt x="21" y="8"/>
                  </a:cubicBezTo>
                  <a:cubicBezTo>
                    <a:pt x="21" y="31"/>
                    <a:pt x="21" y="31"/>
                    <a:pt x="21" y="31"/>
                  </a:cubicBezTo>
                  <a:cubicBezTo>
                    <a:pt x="25" y="31"/>
                    <a:pt x="25" y="31"/>
                    <a:pt x="25" y="31"/>
                  </a:cubicBezTo>
                  <a:cubicBezTo>
                    <a:pt x="25" y="27"/>
                    <a:pt x="25" y="27"/>
                    <a:pt x="25" y="27"/>
                  </a:cubicBezTo>
                  <a:cubicBezTo>
                    <a:pt x="25" y="31"/>
                    <a:pt x="25" y="31"/>
                    <a:pt x="25" y="31"/>
                  </a:cubicBezTo>
                  <a:cubicBezTo>
                    <a:pt x="29" y="31"/>
                    <a:pt x="29" y="31"/>
                    <a:pt x="29" y="31"/>
                  </a:cubicBezTo>
                  <a:cubicBezTo>
                    <a:pt x="29" y="4"/>
                    <a:pt x="29" y="4"/>
                    <a:pt x="29" y="4"/>
                  </a:cubicBezTo>
                  <a:cubicBezTo>
                    <a:pt x="29" y="3"/>
                    <a:pt x="29" y="2"/>
                    <a:pt x="28" y="2"/>
                  </a:cubicBezTo>
                  <a:cubicBezTo>
                    <a:pt x="27" y="1"/>
                    <a:pt x="26" y="0"/>
                    <a:pt x="25" y="0"/>
                  </a:cubicBezTo>
                  <a:cubicBezTo>
                    <a:pt x="4" y="0"/>
                    <a:pt x="4" y="0"/>
                    <a:pt x="4" y="0"/>
                  </a:cubicBezTo>
                  <a:cubicBezTo>
                    <a:pt x="3" y="0"/>
                    <a:pt x="2" y="1"/>
                    <a:pt x="1" y="2"/>
                  </a:cubicBezTo>
                  <a:cubicBezTo>
                    <a:pt x="0" y="2"/>
                    <a:pt x="0" y="3"/>
                    <a:pt x="0" y="4"/>
                  </a:cubicBezTo>
                  <a:cubicBezTo>
                    <a:pt x="0" y="31"/>
                    <a:pt x="0" y="31"/>
                    <a:pt x="0" y="31"/>
                  </a:cubicBezTo>
                  <a:cubicBezTo>
                    <a:pt x="0" y="32"/>
                    <a:pt x="0" y="33"/>
                    <a:pt x="1" y="34"/>
                  </a:cubicBezTo>
                  <a:cubicBezTo>
                    <a:pt x="2" y="35"/>
                    <a:pt x="3" y="35"/>
                    <a:pt x="4" y="35"/>
                  </a:cubicBezTo>
                  <a:cubicBezTo>
                    <a:pt x="25" y="35"/>
                    <a:pt x="25" y="35"/>
                    <a:pt x="25" y="35"/>
                  </a:cubicBezTo>
                  <a:cubicBezTo>
                    <a:pt x="26" y="35"/>
                    <a:pt x="27" y="35"/>
                    <a:pt x="28" y="34"/>
                  </a:cubicBezTo>
                  <a:cubicBezTo>
                    <a:pt x="29" y="33"/>
                    <a:pt x="29" y="32"/>
                    <a:pt x="29" y="31"/>
                  </a:cubicBezTo>
                  <a:lnTo>
                    <a:pt x="25" y="3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Rectangle 68"/>
            <p:cNvSpPr>
              <a:spLocks noChangeArrowheads="1"/>
            </p:cNvSpPr>
            <p:nvPr/>
          </p:nvSpPr>
          <p:spPr bwMode="auto">
            <a:xfrm>
              <a:off x="1123" y="1765"/>
              <a:ext cx="52" cy="150"/>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69"/>
            <p:cNvSpPr>
              <a:spLocks/>
            </p:cNvSpPr>
            <p:nvPr/>
          </p:nvSpPr>
          <p:spPr bwMode="auto">
            <a:xfrm>
              <a:off x="1114" y="1756"/>
              <a:ext cx="71" cy="169"/>
            </a:xfrm>
            <a:custGeom>
              <a:avLst/>
              <a:gdLst>
                <a:gd name="T0" fmla="*/ 26 w 30"/>
                <a:gd name="T1" fmla="*/ 67 h 71"/>
                <a:gd name="T2" fmla="*/ 26 w 30"/>
                <a:gd name="T3" fmla="*/ 63 h 71"/>
                <a:gd name="T4" fmla="*/ 8 w 30"/>
                <a:gd name="T5" fmla="*/ 63 h 71"/>
                <a:gd name="T6" fmla="*/ 8 w 30"/>
                <a:gd name="T7" fmla="*/ 8 h 71"/>
                <a:gd name="T8" fmla="*/ 22 w 30"/>
                <a:gd name="T9" fmla="*/ 8 h 71"/>
                <a:gd name="T10" fmla="*/ 22 w 30"/>
                <a:gd name="T11" fmla="*/ 67 h 71"/>
                <a:gd name="T12" fmla="*/ 26 w 30"/>
                <a:gd name="T13" fmla="*/ 67 h 71"/>
                <a:gd name="T14" fmla="*/ 26 w 30"/>
                <a:gd name="T15" fmla="*/ 63 h 71"/>
                <a:gd name="T16" fmla="*/ 26 w 30"/>
                <a:gd name="T17" fmla="*/ 67 h 71"/>
                <a:gd name="T18" fmla="*/ 30 w 30"/>
                <a:gd name="T19" fmla="*/ 67 h 71"/>
                <a:gd name="T20" fmla="*/ 30 w 30"/>
                <a:gd name="T21" fmla="*/ 4 h 71"/>
                <a:gd name="T22" fmla="*/ 29 w 30"/>
                <a:gd name="T23" fmla="*/ 1 h 71"/>
                <a:gd name="T24" fmla="*/ 26 w 30"/>
                <a:gd name="T25" fmla="*/ 0 h 71"/>
                <a:gd name="T26" fmla="*/ 4 w 30"/>
                <a:gd name="T27" fmla="*/ 0 h 71"/>
                <a:gd name="T28" fmla="*/ 2 w 30"/>
                <a:gd name="T29" fmla="*/ 1 h 71"/>
                <a:gd name="T30" fmla="*/ 0 w 30"/>
                <a:gd name="T31" fmla="*/ 4 h 71"/>
                <a:gd name="T32" fmla="*/ 0 w 30"/>
                <a:gd name="T33" fmla="*/ 67 h 71"/>
                <a:gd name="T34" fmla="*/ 2 w 30"/>
                <a:gd name="T35" fmla="*/ 70 h 71"/>
                <a:gd name="T36" fmla="*/ 4 w 30"/>
                <a:gd name="T37" fmla="*/ 71 h 71"/>
                <a:gd name="T38" fmla="*/ 26 w 30"/>
                <a:gd name="T39" fmla="*/ 71 h 71"/>
                <a:gd name="T40" fmla="*/ 29 w 30"/>
                <a:gd name="T41" fmla="*/ 70 h 71"/>
                <a:gd name="T42" fmla="*/ 30 w 30"/>
                <a:gd name="T43" fmla="*/ 67 h 71"/>
                <a:gd name="T44" fmla="*/ 26 w 30"/>
                <a:gd name="T45"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71">
                  <a:moveTo>
                    <a:pt x="26" y="67"/>
                  </a:moveTo>
                  <a:cubicBezTo>
                    <a:pt x="26" y="63"/>
                    <a:pt x="26" y="63"/>
                    <a:pt x="26" y="63"/>
                  </a:cubicBezTo>
                  <a:cubicBezTo>
                    <a:pt x="8" y="63"/>
                    <a:pt x="8" y="63"/>
                    <a:pt x="8" y="63"/>
                  </a:cubicBezTo>
                  <a:cubicBezTo>
                    <a:pt x="8" y="8"/>
                    <a:pt x="8" y="8"/>
                    <a:pt x="8" y="8"/>
                  </a:cubicBezTo>
                  <a:cubicBezTo>
                    <a:pt x="22" y="8"/>
                    <a:pt x="22" y="8"/>
                    <a:pt x="22" y="8"/>
                  </a:cubicBezTo>
                  <a:cubicBezTo>
                    <a:pt x="22" y="67"/>
                    <a:pt x="22" y="67"/>
                    <a:pt x="22" y="67"/>
                  </a:cubicBezTo>
                  <a:cubicBezTo>
                    <a:pt x="26" y="67"/>
                    <a:pt x="26" y="67"/>
                    <a:pt x="26" y="67"/>
                  </a:cubicBezTo>
                  <a:cubicBezTo>
                    <a:pt x="26" y="63"/>
                    <a:pt x="26" y="63"/>
                    <a:pt x="26" y="63"/>
                  </a:cubicBezTo>
                  <a:cubicBezTo>
                    <a:pt x="26" y="67"/>
                    <a:pt x="26" y="67"/>
                    <a:pt x="26" y="67"/>
                  </a:cubicBezTo>
                  <a:cubicBezTo>
                    <a:pt x="30" y="67"/>
                    <a:pt x="30" y="67"/>
                    <a:pt x="30" y="67"/>
                  </a:cubicBezTo>
                  <a:cubicBezTo>
                    <a:pt x="30" y="4"/>
                    <a:pt x="30" y="4"/>
                    <a:pt x="30" y="4"/>
                  </a:cubicBezTo>
                  <a:cubicBezTo>
                    <a:pt x="30" y="3"/>
                    <a:pt x="29" y="2"/>
                    <a:pt x="29" y="1"/>
                  </a:cubicBezTo>
                  <a:cubicBezTo>
                    <a:pt x="28" y="0"/>
                    <a:pt x="27" y="0"/>
                    <a:pt x="26" y="0"/>
                  </a:cubicBezTo>
                  <a:cubicBezTo>
                    <a:pt x="4" y="0"/>
                    <a:pt x="4" y="0"/>
                    <a:pt x="4" y="0"/>
                  </a:cubicBezTo>
                  <a:cubicBezTo>
                    <a:pt x="3" y="0"/>
                    <a:pt x="2" y="0"/>
                    <a:pt x="2" y="1"/>
                  </a:cubicBezTo>
                  <a:cubicBezTo>
                    <a:pt x="1" y="2"/>
                    <a:pt x="0" y="3"/>
                    <a:pt x="0" y="4"/>
                  </a:cubicBezTo>
                  <a:cubicBezTo>
                    <a:pt x="0" y="67"/>
                    <a:pt x="0" y="67"/>
                    <a:pt x="0" y="67"/>
                  </a:cubicBezTo>
                  <a:cubicBezTo>
                    <a:pt x="0" y="68"/>
                    <a:pt x="1" y="69"/>
                    <a:pt x="2" y="70"/>
                  </a:cubicBezTo>
                  <a:cubicBezTo>
                    <a:pt x="2" y="71"/>
                    <a:pt x="3" y="71"/>
                    <a:pt x="4" y="71"/>
                  </a:cubicBezTo>
                  <a:cubicBezTo>
                    <a:pt x="26" y="71"/>
                    <a:pt x="26" y="71"/>
                    <a:pt x="26" y="71"/>
                  </a:cubicBezTo>
                  <a:cubicBezTo>
                    <a:pt x="27" y="71"/>
                    <a:pt x="28" y="71"/>
                    <a:pt x="29" y="70"/>
                  </a:cubicBezTo>
                  <a:cubicBezTo>
                    <a:pt x="29" y="69"/>
                    <a:pt x="30" y="68"/>
                    <a:pt x="30" y="67"/>
                  </a:cubicBezTo>
                  <a:lnTo>
                    <a:pt x="26" y="6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Rectangle 70"/>
            <p:cNvSpPr>
              <a:spLocks noChangeArrowheads="1"/>
            </p:cNvSpPr>
            <p:nvPr/>
          </p:nvSpPr>
          <p:spPr bwMode="auto">
            <a:xfrm>
              <a:off x="1206" y="1722"/>
              <a:ext cx="50" cy="193"/>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71"/>
            <p:cNvSpPr>
              <a:spLocks/>
            </p:cNvSpPr>
            <p:nvPr/>
          </p:nvSpPr>
          <p:spPr bwMode="auto">
            <a:xfrm>
              <a:off x="1197" y="1713"/>
              <a:ext cx="69" cy="212"/>
            </a:xfrm>
            <a:custGeom>
              <a:avLst/>
              <a:gdLst>
                <a:gd name="T0" fmla="*/ 25 w 29"/>
                <a:gd name="T1" fmla="*/ 85 h 89"/>
                <a:gd name="T2" fmla="*/ 25 w 29"/>
                <a:gd name="T3" fmla="*/ 81 h 89"/>
                <a:gd name="T4" fmla="*/ 8 w 29"/>
                <a:gd name="T5" fmla="*/ 81 h 89"/>
                <a:gd name="T6" fmla="*/ 8 w 29"/>
                <a:gd name="T7" fmla="*/ 8 h 89"/>
                <a:gd name="T8" fmla="*/ 21 w 29"/>
                <a:gd name="T9" fmla="*/ 8 h 89"/>
                <a:gd name="T10" fmla="*/ 21 w 29"/>
                <a:gd name="T11" fmla="*/ 85 h 89"/>
                <a:gd name="T12" fmla="*/ 25 w 29"/>
                <a:gd name="T13" fmla="*/ 85 h 89"/>
                <a:gd name="T14" fmla="*/ 25 w 29"/>
                <a:gd name="T15" fmla="*/ 81 h 89"/>
                <a:gd name="T16" fmla="*/ 25 w 29"/>
                <a:gd name="T17" fmla="*/ 85 h 89"/>
                <a:gd name="T18" fmla="*/ 29 w 29"/>
                <a:gd name="T19" fmla="*/ 85 h 89"/>
                <a:gd name="T20" fmla="*/ 29 w 29"/>
                <a:gd name="T21" fmla="*/ 4 h 89"/>
                <a:gd name="T22" fmla="*/ 28 w 29"/>
                <a:gd name="T23" fmla="*/ 2 h 89"/>
                <a:gd name="T24" fmla="*/ 25 w 29"/>
                <a:gd name="T25" fmla="*/ 0 h 89"/>
                <a:gd name="T26" fmla="*/ 4 w 29"/>
                <a:gd name="T27" fmla="*/ 0 h 89"/>
                <a:gd name="T28" fmla="*/ 1 w 29"/>
                <a:gd name="T29" fmla="*/ 2 h 89"/>
                <a:gd name="T30" fmla="*/ 0 w 29"/>
                <a:gd name="T31" fmla="*/ 4 h 89"/>
                <a:gd name="T32" fmla="*/ 0 w 29"/>
                <a:gd name="T33" fmla="*/ 85 h 89"/>
                <a:gd name="T34" fmla="*/ 1 w 29"/>
                <a:gd name="T35" fmla="*/ 88 h 89"/>
                <a:gd name="T36" fmla="*/ 4 w 29"/>
                <a:gd name="T37" fmla="*/ 89 h 89"/>
                <a:gd name="T38" fmla="*/ 25 w 29"/>
                <a:gd name="T39" fmla="*/ 89 h 89"/>
                <a:gd name="T40" fmla="*/ 28 w 29"/>
                <a:gd name="T41" fmla="*/ 88 h 89"/>
                <a:gd name="T42" fmla="*/ 29 w 29"/>
                <a:gd name="T43" fmla="*/ 85 h 89"/>
                <a:gd name="T44" fmla="*/ 25 w 29"/>
                <a:gd name="T45" fmla="*/ 8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89">
                  <a:moveTo>
                    <a:pt x="25" y="85"/>
                  </a:moveTo>
                  <a:cubicBezTo>
                    <a:pt x="25" y="81"/>
                    <a:pt x="25" y="81"/>
                    <a:pt x="25" y="81"/>
                  </a:cubicBezTo>
                  <a:cubicBezTo>
                    <a:pt x="8" y="81"/>
                    <a:pt x="8" y="81"/>
                    <a:pt x="8" y="81"/>
                  </a:cubicBezTo>
                  <a:cubicBezTo>
                    <a:pt x="8" y="8"/>
                    <a:pt x="8" y="8"/>
                    <a:pt x="8" y="8"/>
                  </a:cubicBezTo>
                  <a:cubicBezTo>
                    <a:pt x="21" y="8"/>
                    <a:pt x="21" y="8"/>
                    <a:pt x="21" y="8"/>
                  </a:cubicBezTo>
                  <a:cubicBezTo>
                    <a:pt x="21" y="85"/>
                    <a:pt x="21" y="85"/>
                    <a:pt x="21" y="85"/>
                  </a:cubicBezTo>
                  <a:cubicBezTo>
                    <a:pt x="25" y="85"/>
                    <a:pt x="25" y="85"/>
                    <a:pt x="25" y="85"/>
                  </a:cubicBezTo>
                  <a:cubicBezTo>
                    <a:pt x="25" y="81"/>
                    <a:pt x="25" y="81"/>
                    <a:pt x="25" y="81"/>
                  </a:cubicBezTo>
                  <a:cubicBezTo>
                    <a:pt x="25" y="85"/>
                    <a:pt x="25" y="85"/>
                    <a:pt x="25" y="85"/>
                  </a:cubicBezTo>
                  <a:cubicBezTo>
                    <a:pt x="29" y="85"/>
                    <a:pt x="29" y="85"/>
                    <a:pt x="29" y="85"/>
                  </a:cubicBezTo>
                  <a:cubicBezTo>
                    <a:pt x="29" y="4"/>
                    <a:pt x="29" y="4"/>
                    <a:pt x="29" y="4"/>
                  </a:cubicBezTo>
                  <a:cubicBezTo>
                    <a:pt x="29" y="3"/>
                    <a:pt x="29" y="2"/>
                    <a:pt x="28" y="2"/>
                  </a:cubicBezTo>
                  <a:cubicBezTo>
                    <a:pt x="27" y="1"/>
                    <a:pt x="26" y="0"/>
                    <a:pt x="25" y="0"/>
                  </a:cubicBezTo>
                  <a:cubicBezTo>
                    <a:pt x="4" y="0"/>
                    <a:pt x="4" y="0"/>
                    <a:pt x="4" y="0"/>
                  </a:cubicBezTo>
                  <a:cubicBezTo>
                    <a:pt x="3" y="0"/>
                    <a:pt x="2" y="1"/>
                    <a:pt x="1" y="2"/>
                  </a:cubicBezTo>
                  <a:cubicBezTo>
                    <a:pt x="1" y="2"/>
                    <a:pt x="0" y="3"/>
                    <a:pt x="0" y="4"/>
                  </a:cubicBezTo>
                  <a:cubicBezTo>
                    <a:pt x="0" y="85"/>
                    <a:pt x="0" y="85"/>
                    <a:pt x="0" y="85"/>
                  </a:cubicBezTo>
                  <a:cubicBezTo>
                    <a:pt x="0" y="86"/>
                    <a:pt x="1" y="87"/>
                    <a:pt x="1" y="88"/>
                  </a:cubicBezTo>
                  <a:cubicBezTo>
                    <a:pt x="2" y="89"/>
                    <a:pt x="3" y="89"/>
                    <a:pt x="4" y="89"/>
                  </a:cubicBezTo>
                  <a:cubicBezTo>
                    <a:pt x="25" y="89"/>
                    <a:pt x="25" y="89"/>
                    <a:pt x="25" y="89"/>
                  </a:cubicBezTo>
                  <a:cubicBezTo>
                    <a:pt x="26" y="89"/>
                    <a:pt x="27" y="89"/>
                    <a:pt x="28" y="88"/>
                  </a:cubicBezTo>
                  <a:cubicBezTo>
                    <a:pt x="29" y="87"/>
                    <a:pt x="29" y="86"/>
                    <a:pt x="29" y="85"/>
                  </a:cubicBezTo>
                  <a:lnTo>
                    <a:pt x="25" y="85"/>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72"/>
            <p:cNvSpPr>
              <a:spLocks/>
            </p:cNvSpPr>
            <p:nvPr/>
          </p:nvSpPr>
          <p:spPr bwMode="auto">
            <a:xfrm>
              <a:off x="866" y="1968"/>
              <a:ext cx="400" cy="19"/>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1"/>
                    <a:pt x="167" y="0"/>
                    <a:pt x="164"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73"/>
            <p:cNvSpPr>
              <a:spLocks/>
            </p:cNvSpPr>
            <p:nvPr/>
          </p:nvSpPr>
          <p:spPr bwMode="auto">
            <a:xfrm>
              <a:off x="866" y="2008"/>
              <a:ext cx="400" cy="19"/>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1"/>
                    <a:pt x="167" y="0"/>
                    <a:pt x="164"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74"/>
            <p:cNvSpPr>
              <a:spLocks/>
            </p:cNvSpPr>
            <p:nvPr/>
          </p:nvSpPr>
          <p:spPr bwMode="auto">
            <a:xfrm>
              <a:off x="866" y="2048"/>
              <a:ext cx="400" cy="19"/>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1"/>
                    <a:pt x="167" y="0"/>
                    <a:pt x="164"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75"/>
            <p:cNvSpPr>
              <a:spLocks/>
            </p:cNvSpPr>
            <p:nvPr/>
          </p:nvSpPr>
          <p:spPr bwMode="auto">
            <a:xfrm>
              <a:off x="866" y="2089"/>
              <a:ext cx="400" cy="19"/>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1"/>
                    <a:pt x="167" y="0"/>
                    <a:pt x="164"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76"/>
            <p:cNvSpPr>
              <a:spLocks/>
            </p:cNvSpPr>
            <p:nvPr/>
          </p:nvSpPr>
          <p:spPr bwMode="auto">
            <a:xfrm>
              <a:off x="866" y="2129"/>
              <a:ext cx="400" cy="19"/>
            </a:xfrm>
            <a:custGeom>
              <a:avLst/>
              <a:gdLst>
                <a:gd name="T0" fmla="*/ 4 w 168"/>
                <a:gd name="T1" fmla="*/ 8 h 8"/>
                <a:gd name="T2" fmla="*/ 164 w 168"/>
                <a:gd name="T3" fmla="*/ 8 h 8"/>
                <a:gd name="T4" fmla="*/ 168 w 168"/>
                <a:gd name="T5" fmla="*/ 4 h 8"/>
                <a:gd name="T6" fmla="*/ 164 w 168"/>
                <a:gd name="T7" fmla="*/ 0 h 8"/>
                <a:gd name="T8" fmla="*/ 4 w 168"/>
                <a:gd name="T9" fmla="*/ 0 h 8"/>
                <a:gd name="T10" fmla="*/ 0 w 168"/>
                <a:gd name="T11" fmla="*/ 4 h 8"/>
                <a:gd name="T12" fmla="*/ 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4" y="8"/>
                  </a:moveTo>
                  <a:cubicBezTo>
                    <a:pt x="164" y="8"/>
                    <a:pt x="164" y="8"/>
                    <a:pt x="164" y="8"/>
                  </a:cubicBezTo>
                  <a:cubicBezTo>
                    <a:pt x="167" y="8"/>
                    <a:pt x="168" y="6"/>
                    <a:pt x="168" y="4"/>
                  </a:cubicBezTo>
                  <a:cubicBezTo>
                    <a:pt x="168" y="1"/>
                    <a:pt x="167" y="0"/>
                    <a:pt x="164" y="0"/>
                  </a:cubicBezTo>
                  <a:cubicBezTo>
                    <a:pt x="4" y="0"/>
                    <a:pt x="4" y="0"/>
                    <a:pt x="4" y="0"/>
                  </a:cubicBezTo>
                  <a:cubicBezTo>
                    <a:pt x="2" y="0"/>
                    <a:pt x="0" y="1"/>
                    <a:pt x="0" y="4"/>
                  </a:cubicBezTo>
                  <a:cubicBezTo>
                    <a:pt x="0" y="6"/>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2" name="Group 79"/>
          <p:cNvGrpSpPr>
            <a:grpSpLocks noChangeAspect="1"/>
          </p:cNvGrpSpPr>
          <p:nvPr/>
        </p:nvGrpSpPr>
        <p:grpSpPr bwMode="auto">
          <a:xfrm>
            <a:off x="1242448" y="4384316"/>
            <a:ext cx="863600" cy="760413"/>
            <a:chOff x="846" y="2458"/>
            <a:chExt cx="544" cy="479"/>
          </a:xfrm>
        </p:grpSpPr>
        <p:sp>
          <p:nvSpPr>
            <p:cNvPr id="543" name="Line 80"/>
            <p:cNvSpPr>
              <a:spLocks noChangeShapeType="1"/>
            </p:cNvSpPr>
            <p:nvPr/>
          </p:nvSpPr>
          <p:spPr bwMode="auto">
            <a:xfrm flipH="1">
              <a:off x="1263" y="2937"/>
              <a:ext cx="22"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4" name="Line 81"/>
            <p:cNvSpPr>
              <a:spLocks noChangeShapeType="1"/>
            </p:cNvSpPr>
            <p:nvPr/>
          </p:nvSpPr>
          <p:spPr bwMode="auto">
            <a:xfrm flipH="1">
              <a:off x="1330" y="2937"/>
              <a:ext cx="60"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5" name="Oval 82"/>
            <p:cNvSpPr>
              <a:spLocks noChangeArrowheads="1"/>
            </p:cNvSpPr>
            <p:nvPr/>
          </p:nvSpPr>
          <p:spPr bwMode="auto">
            <a:xfrm>
              <a:off x="846" y="2458"/>
              <a:ext cx="407" cy="407"/>
            </a:xfrm>
            <a:prstGeom prst="ellipse">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83"/>
            <p:cNvSpPr>
              <a:spLocks noEditPoints="1"/>
            </p:cNvSpPr>
            <p:nvPr/>
          </p:nvSpPr>
          <p:spPr bwMode="auto">
            <a:xfrm>
              <a:off x="911" y="2523"/>
              <a:ext cx="278" cy="278"/>
            </a:xfrm>
            <a:custGeom>
              <a:avLst/>
              <a:gdLst>
                <a:gd name="T0" fmla="*/ 32 w 116"/>
                <a:gd name="T1" fmla="*/ 19 h 116"/>
                <a:gd name="T2" fmla="*/ 49 w 116"/>
                <a:gd name="T3" fmla="*/ 12 h 116"/>
                <a:gd name="T4" fmla="*/ 49 w 116"/>
                <a:gd name="T5" fmla="*/ 12 h 116"/>
                <a:gd name="T6" fmla="*/ 52 w 116"/>
                <a:gd name="T7" fmla="*/ 0 h 116"/>
                <a:gd name="T8" fmla="*/ 65 w 116"/>
                <a:gd name="T9" fmla="*/ 0 h 116"/>
                <a:gd name="T10" fmla="*/ 68 w 116"/>
                <a:gd name="T11" fmla="*/ 12 h 116"/>
                <a:gd name="T12" fmla="*/ 67 w 116"/>
                <a:gd name="T13" fmla="*/ 12 h 116"/>
                <a:gd name="T14" fmla="*/ 84 w 116"/>
                <a:gd name="T15" fmla="*/ 19 h 116"/>
                <a:gd name="T16" fmla="*/ 95 w 116"/>
                <a:gd name="T17" fmla="*/ 13 h 116"/>
                <a:gd name="T18" fmla="*/ 104 w 116"/>
                <a:gd name="T19" fmla="*/ 22 h 116"/>
                <a:gd name="T20" fmla="*/ 97 w 116"/>
                <a:gd name="T21" fmla="*/ 32 h 116"/>
                <a:gd name="T22" fmla="*/ 104 w 116"/>
                <a:gd name="T23" fmla="*/ 49 h 116"/>
                <a:gd name="T24" fmla="*/ 116 w 116"/>
                <a:gd name="T25" fmla="*/ 52 h 116"/>
                <a:gd name="T26" fmla="*/ 116 w 116"/>
                <a:gd name="T27" fmla="*/ 65 h 116"/>
                <a:gd name="T28" fmla="*/ 104 w 116"/>
                <a:gd name="T29" fmla="*/ 67 h 116"/>
                <a:gd name="T30" fmla="*/ 97 w 116"/>
                <a:gd name="T31" fmla="*/ 84 h 116"/>
                <a:gd name="T32" fmla="*/ 104 w 116"/>
                <a:gd name="T33" fmla="*/ 95 h 116"/>
                <a:gd name="T34" fmla="*/ 95 w 116"/>
                <a:gd name="T35" fmla="*/ 104 h 116"/>
                <a:gd name="T36" fmla="*/ 84 w 116"/>
                <a:gd name="T37" fmla="*/ 97 h 116"/>
                <a:gd name="T38" fmla="*/ 68 w 116"/>
                <a:gd name="T39" fmla="*/ 104 h 116"/>
                <a:gd name="T40" fmla="*/ 65 w 116"/>
                <a:gd name="T41" fmla="*/ 116 h 116"/>
                <a:gd name="T42" fmla="*/ 52 w 116"/>
                <a:gd name="T43" fmla="*/ 116 h 116"/>
                <a:gd name="T44" fmla="*/ 49 w 116"/>
                <a:gd name="T45" fmla="*/ 104 h 116"/>
                <a:gd name="T46" fmla="*/ 32 w 116"/>
                <a:gd name="T47" fmla="*/ 97 h 116"/>
                <a:gd name="T48" fmla="*/ 22 w 116"/>
                <a:gd name="T49" fmla="*/ 104 h 116"/>
                <a:gd name="T50" fmla="*/ 13 w 116"/>
                <a:gd name="T51" fmla="*/ 95 h 116"/>
                <a:gd name="T52" fmla="*/ 19 w 116"/>
                <a:gd name="T53" fmla="*/ 84 h 116"/>
                <a:gd name="T54" fmla="*/ 12 w 116"/>
                <a:gd name="T55" fmla="*/ 67 h 116"/>
                <a:gd name="T56" fmla="*/ 0 w 116"/>
                <a:gd name="T57" fmla="*/ 65 h 116"/>
                <a:gd name="T58" fmla="*/ 0 w 116"/>
                <a:gd name="T59" fmla="*/ 52 h 116"/>
                <a:gd name="T60" fmla="*/ 12 w 116"/>
                <a:gd name="T61" fmla="*/ 49 h 116"/>
                <a:gd name="T62" fmla="*/ 19 w 116"/>
                <a:gd name="T63" fmla="*/ 32 h 116"/>
                <a:gd name="T64" fmla="*/ 13 w 116"/>
                <a:gd name="T65" fmla="*/ 22 h 116"/>
                <a:gd name="T66" fmla="*/ 22 w 116"/>
                <a:gd name="T67" fmla="*/ 13 h 116"/>
                <a:gd name="T68" fmla="*/ 32 w 116"/>
                <a:gd name="T69" fmla="*/ 19 h 116"/>
                <a:gd name="T70" fmla="*/ 76 w 116"/>
                <a:gd name="T71" fmla="*/ 58 h 116"/>
                <a:gd name="T72" fmla="*/ 58 w 116"/>
                <a:gd name="T73" fmla="*/ 41 h 116"/>
                <a:gd name="T74" fmla="*/ 41 w 116"/>
                <a:gd name="T75" fmla="*/ 58 h 116"/>
                <a:gd name="T76" fmla="*/ 58 w 116"/>
                <a:gd name="T77" fmla="*/ 76 h 116"/>
                <a:gd name="T78" fmla="*/ 76 w 116"/>
                <a:gd name="T79"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116">
                  <a:moveTo>
                    <a:pt x="32" y="19"/>
                  </a:moveTo>
                  <a:cubicBezTo>
                    <a:pt x="37" y="16"/>
                    <a:pt x="43" y="14"/>
                    <a:pt x="49" y="12"/>
                  </a:cubicBezTo>
                  <a:cubicBezTo>
                    <a:pt x="49" y="12"/>
                    <a:pt x="49" y="12"/>
                    <a:pt x="49" y="12"/>
                  </a:cubicBezTo>
                  <a:cubicBezTo>
                    <a:pt x="52" y="0"/>
                    <a:pt x="52" y="0"/>
                    <a:pt x="52" y="0"/>
                  </a:cubicBezTo>
                  <a:cubicBezTo>
                    <a:pt x="65" y="0"/>
                    <a:pt x="65" y="0"/>
                    <a:pt x="65" y="0"/>
                  </a:cubicBezTo>
                  <a:cubicBezTo>
                    <a:pt x="68" y="12"/>
                    <a:pt x="68" y="12"/>
                    <a:pt x="68" y="12"/>
                  </a:cubicBezTo>
                  <a:cubicBezTo>
                    <a:pt x="67" y="12"/>
                    <a:pt x="67" y="12"/>
                    <a:pt x="67" y="12"/>
                  </a:cubicBezTo>
                  <a:cubicBezTo>
                    <a:pt x="74" y="14"/>
                    <a:pt x="79" y="16"/>
                    <a:pt x="84" y="19"/>
                  </a:cubicBezTo>
                  <a:cubicBezTo>
                    <a:pt x="95" y="13"/>
                    <a:pt x="95" y="13"/>
                    <a:pt x="95" y="13"/>
                  </a:cubicBezTo>
                  <a:cubicBezTo>
                    <a:pt x="104" y="22"/>
                    <a:pt x="104" y="22"/>
                    <a:pt x="104" y="22"/>
                  </a:cubicBezTo>
                  <a:cubicBezTo>
                    <a:pt x="97" y="32"/>
                    <a:pt x="97" y="32"/>
                    <a:pt x="97" y="32"/>
                  </a:cubicBezTo>
                  <a:cubicBezTo>
                    <a:pt x="101" y="37"/>
                    <a:pt x="103" y="43"/>
                    <a:pt x="104" y="49"/>
                  </a:cubicBezTo>
                  <a:cubicBezTo>
                    <a:pt x="116" y="52"/>
                    <a:pt x="116" y="52"/>
                    <a:pt x="116" y="52"/>
                  </a:cubicBezTo>
                  <a:cubicBezTo>
                    <a:pt x="116" y="65"/>
                    <a:pt x="116" y="65"/>
                    <a:pt x="116" y="65"/>
                  </a:cubicBezTo>
                  <a:cubicBezTo>
                    <a:pt x="104" y="67"/>
                    <a:pt x="104" y="67"/>
                    <a:pt x="104" y="67"/>
                  </a:cubicBezTo>
                  <a:cubicBezTo>
                    <a:pt x="103" y="74"/>
                    <a:pt x="101" y="79"/>
                    <a:pt x="97" y="84"/>
                  </a:cubicBezTo>
                  <a:cubicBezTo>
                    <a:pt x="104" y="95"/>
                    <a:pt x="104" y="95"/>
                    <a:pt x="104" y="95"/>
                  </a:cubicBezTo>
                  <a:cubicBezTo>
                    <a:pt x="95" y="104"/>
                    <a:pt x="95" y="104"/>
                    <a:pt x="95" y="104"/>
                  </a:cubicBezTo>
                  <a:cubicBezTo>
                    <a:pt x="84" y="97"/>
                    <a:pt x="84" y="97"/>
                    <a:pt x="84" y="97"/>
                  </a:cubicBezTo>
                  <a:cubicBezTo>
                    <a:pt x="79" y="101"/>
                    <a:pt x="74" y="103"/>
                    <a:pt x="68" y="104"/>
                  </a:cubicBezTo>
                  <a:cubicBezTo>
                    <a:pt x="65" y="116"/>
                    <a:pt x="65" y="116"/>
                    <a:pt x="65" y="116"/>
                  </a:cubicBezTo>
                  <a:cubicBezTo>
                    <a:pt x="52" y="116"/>
                    <a:pt x="52" y="116"/>
                    <a:pt x="52" y="116"/>
                  </a:cubicBezTo>
                  <a:cubicBezTo>
                    <a:pt x="49" y="104"/>
                    <a:pt x="49" y="104"/>
                    <a:pt x="49" y="104"/>
                  </a:cubicBezTo>
                  <a:cubicBezTo>
                    <a:pt x="43" y="103"/>
                    <a:pt x="37" y="101"/>
                    <a:pt x="32" y="97"/>
                  </a:cubicBezTo>
                  <a:cubicBezTo>
                    <a:pt x="22" y="104"/>
                    <a:pt x="22" y="104"/>
                    <a:pt x="22" y="104"/>
                  </a:cubicBezTo>
                  <a:cubicBezTo>
                    <a:pt x="13" y="95"/>
                    <a:pt x="13" y="95"/>
                    <a:pt x="13" y="95"/>
                  </a:cubicBezTo>
                  <a:cubicBezTo>
                    <a:pt x="19" y="84"/>
                    <a:pt x="19" y="84"/>
                    <a:pt x="19" y="84"/>
                  </a:cubicBezTo>
                  <a:cubicBezTo>
                    <a:pt x="16" y="79"/>
                    <a:pt x="14" y="74"/>
                    <a:pt x="12" y="67"/>
                  </a:cubicBezTo>
                  <a:cubicBezTo>
                    <a:pt x="0" y="65"/>
                    <a:pt x="0" y="65"/>
                    <a:pt x="0" y="65"/>
                  </a:cubicBezTo>
                  <a:cubicBezTo>
                    <a:pt x="0" y="52"/>
                    <a:pt x="0" y="52"/>
                    <a:pt x="0" y="52"/>
                  </a:cubicBezTo>
                  <a:cubicBezTo>
                    <a:pt x="12" y="49"/>
                    <a:pt x="12" y="49"/>
                    <a:pt x="12" y="49"/>
                  </a:cubicBezTo>
                  <a:cubicBezTo>
                    <a:pt x="14" y="43"/>
                    <a:pt x="16" y="37"/>
                    <a:pt x="19" y="32"/>
                  </a:cubicBezTo>
                  <a:cubicBezTo>
                    <a:pt x="13" y="22"/>
                    <a:pt x="13" y="22"/>
                    <a:pt x="13" y="22"/>
                  </a:cubicBezTo>
                  <a:cubicBezTo>
                    <a:pt x="22" y="13"/>
                    <a:pt x="22" y="13"/>
                    <a:pt x="22" y="13"/>
                  </a:cubicBezTo>
                  <a:lnTo>
                    <a:pt x="32" y="19"/>
                  </a:lnTo>
                  <a:close/>
                  <a:moveTo>
                    <a:pt x="76" y="58"/>
                  </a:moveTo>
                  <a:cubicBezTo>
                    <a:pt x="76" y="49"/>
                    <a:pt x="68" y="41"/>
                    <a:pt x="58" y="41"/>
                  </a:cubicBezTo>
                  <a:cubicBezTo>
                    <a:pt x="49" y="41"/>
                    <a:pt x="41" y="49"/>
                    <a:pt x="41" y="58"/>
                  </a:cubicBezTo>
                  <a:cubicBezTo>
                    <a:pt x="41" y="68"/>
                    <a:pt x="49" y="76"/>
                    <a:pt x="58" y="76"/>
                  </a:cubicBezTo>
                  <a:cubicBezTo>
                    <a:pt x="68" y="76"/>
                    <a:pt x="76" y="68"/>
                    <a:pt x="76" y="5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84"/>
            <p:cNvSpPr>
              <a:spLocks/>
            </p:cNvSpPr>
            <p:nvPr/>
          </p:nvSpPr>
          <p:spPr bwMode="auto">
            <a:xfrm>
              <a:off x="988" y="2568"/>
              <a:ext cx="0" cy="0"/>
            </a:xfrm>
            <a:custGeom>
              <a:avLst/>
              <a:gdLst/>
              <a:ahLst/>
              <a:cxnLst>
                <a:cxn ang="0">
                  <a:pos x="0" y="0"/>
                </a:cxn>
                <a:cxn ang="0">
                  <a:pos x="0" y="0"/>
                </a:cxn>
              </a:cxnLst>
              <a:rect l="0" t="0" r="r" b="b"/>
              <a:pathLst>
                <a:path>
                  <a:moveTo>
                    <a:pt x="0" y="0"/>
                  </a:moveTo>
                  <a:cubicBezTo>
                    <a:pt x="0" y="0"/>
                    <a:pt x="0" y="0"/>
                    <a:pt x="0" y="0"/>
                  </a:cubicBezTo>
                </a:path>
              </a:pathLst>
            </a:custGeom>
            <a:noFill/>
            <a:ln w="26988"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8" name="Freeform 85"/>
            <p:cNvSpPr>
              <a:spLocks/>
            </p:cNvSpPr>
            <p:nvPr/>
          </p:nvSpPr>
          <p:spPr bwMode="auto">
            <a:xfrm>
              <a:off x="911" y="2523"/>
              <a:ext cx="278" cy="278"/>
            </a:xfrm>
            <a:custGeom>
              <a:avLst/>
              <a:gdLst>
                <a:gd name="T0" fmla="*/ 32 w 116"/>
                <a:gd name="T1" fmla="*/ 19 h 116"/>
                <a:gd name="T2" fmla="*/ 22 w 116"/>
                <a:gd name="T3" fmla="*/ 13 h 116"/>
                <a:gd name="T4" fmla="*/ 13 w 116"/>
                <a:gd name="T5" fmla="*/ 22 h 116"/>
                <a:gd name="T6" fmla="*/ 19 w 116"/>
                <a:gd name="T7" fmla="*/ 32 h 116"/>
                <a:gd name="T8" fmla="*/ 12 w 116"/>
                <a:gd name="T9" fmla="*/ 49 h 116"/>
                <a:gd name="T10" fmla="*/ 0 w 116"/>
                <a:gd name="T11" fmla="*/ 52 h 116"/>
                <a:gd name="T12" fmla="*/ 0 w 116"/>
                <a:gd name="T13" fmla="*/ 65 h 116"/>
                <a:gd name="T14" fmla="*/ 12 w 116"/>
                <a:gd name="T15" fmla="*/ 67 h 116"/>
                <a:gd name="T16" fmla="*/ 19 w 116"/>
                <a:gd name="T17" fmla="*/ 84 h 116"/>
                <a:gd name="T18" fmla="*/ 13 w 116"/>
                <a:gd name="T19" fmla="*/ 95 h 116"/>
                <a:gd name="T20" fmla="*/ 22 w 116"/>
                <a:gd name="T21" fmla="*/ 104 h 116"/>
                <a:gd name="T22" fmla="*/ 32 w 116"/>
                <a:gd name="T23" fmla="*/ 97 h 116"/>
                <a:gd name="T24" fmla="*/ 49 w 116"/>
                <a:gd name="T25" fmla="*/ 104 h 116"/>
                <a:gd name="T26" fmla="*/ 52 w 116"/>
                <a:gd name="T27" fmla="*/ 116 h 116"/>
                <a:gd name="T28" fmla="*/ 65 w 116"/>
                <a:gd name="T29" fmla="*/ 116 h 116"/>
                <a:gd name="T30" fmla="*/ 68 w 116"/>
                <a:gd name="T31" fmla="*/ 104 h 116"/>
                <a:gd name="T32" fmla="*/ 84 w 116"/>
                <a:gd name="T33" fmla="*/ 97 h 116"/>
                <a:gd name="T34" fmla="*/ 95 w 116"/>
                <a:gd name="T35" fmla="*/ 104 h 116"/>
                <a:gd name="T36" fmla="*/ 104 w 116"/>
                <a:gd name="T37" fmla="*/ 95 h 116"/>
                <a:gd name="T38" fmla="*/ 97 w 116"/>
                <a:gd name="T39" fmla="*/ 84 h 116"/>
                <a:gd name="T40" fmla="*/ 104 w 116"/>
                <a:gd name="T41" fmla="*/ 67 h 116"/>
                <a:gd name="T42" fmla="*/ 116 w 116"/>
                <a:gd name="T43" fmla="*/ 65 h 116"/>
                <a:gd name="T44" fmla="*/ 116 w 116"/>
                <a:gd name="T45" fmla="*/ 52 h 116"/>
                <a:gd name="T46" fmla="*/ 104 w 116"/>
                <a:gd name="T47" fmla="*/ 49 h 116"/>
                <a:gd name="T48" fmla="*/ 97 w 116"/>
                <a:gd name="T49" fmla="*/ 32 h 116"/>
                <a:gd name="T50" fmla="*/ 104 w 116"/>
                <a:gd name="T51" fmla="*/ 22 h 116"/>
                <a:gd name="T52" fmla="*/ 95 w 116"/>
                <a:gd name="T53" fmla="*/ 13 h 116"/>
                <a:gd name="T54" fmla="*/ 84 w 116"/>
                <a:gd name="T55" fmla="*/ 19 h 116"/>
                <a:gd name="T56" fmla="*/ 67 w 116"/>
                <a:gd name="T57" fmla="*/ 12 h 116"/>
                <a:gd name="T58" fmla="*/ 68 w 116"/>
                <a:gd name="T59" fmla="*/ 12 h 116"/>
                <a:gd name="T60" fmla="*/ 65 w 116"/>
                <a:gd name="T61" fmla="*/ 0 h 116"/>
                <a:gd name="T62" fmla="*/ 52 w 116"/>
                <a:gd name="T63" fmla="*/ 0 h 116"/>
                <a:gd name="T64" fmla="*/ 49 w 116"/>
                <a:gd name="T65" fmla="*/ 12 h 116"/>
                <a:gd name="T66" fmla="*/ 49 w 116"/>
                <a:gd name="T67" fmla="*/ 12 h 116"/>
                <a:gd name="T68" fmla="*/ 32 w 116"/>
                <a:gd name="T69"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16">
                  <a:moveTo>
                    <a:pt x="32" y="19"/>
                  </a:moveTo>
                  <a:cubicBezTo>
                    <a:pt x="22" y="13"/>
                    <a:pt x="22" y="13"/>
                    <a:pt x="22" y="13"/>
                  </a:cubicBezTo>
                  <a:cubicBezTo>
                    <a:pt x="13" y="22"/>
                    <a:pt x="13" y="22"/>
                    <a:pt x="13" y="22"/>
                  </a:cubicBezTo>
                  <a:cubicBezTo>
                    <a:pt x="19" y="32"/>
                    <a:pt x="19" y="32"/>
                    <a:pt x="19" y="32"/>
                  </a:cubicBezTo>
                  <a:cubicBezTo>
                    <a:pt x="16" y="37"/>
                    <a:pt x="14" y="43"/>
                    <a:pt x="12" y="49"/>
                  </a:cubicBezTo>
                  <a:cubicBezTo>
                    <a:pt x="0" y="52"/>
                    <a:pt x="0" y="52"/>
                    <a:pt x="0" y="52"/>
                  </a:cubicBezTo>
                  <a:cubicBezTo>
                    <a:pt x="0" y="65"/>
                    <a:pt x="0" y="65"/>
                    <a:pt x="0" y="65"/>
                  </a:cubicBezTo>
                  <a:cubicBezTo>
                    <a:pt x="12" y="67"/>
                    <a:pt x="12" y="67"/>
                    <a:pt x="12" y="67"/>
                  </a:cubicBezTo>
                  <a:cubicBezTo>
                    <a:pt x="14" y="74"/>
                    <a:pt x="16" y="79"/>
                    <a:pt x="19" y="84"/>
                  </a:cubicBezTo>
                  <a:cubicBezTo>
                    <a:pt x="13" y="95"/>
                    <a:pt x="13" y="95"/>
                    <a:pt x="13" y="95"/>
                  </a:cubicBezTo>
                  <a:cubicBezTo>
                    <a:pt x="22" y="104"/>
                    <a:pt x="22" y="104"/>
                    <a:pt x="22" y="104"/>
                  </a:cubicBezTo>
                  <a:cubicBezTo>
                    <a:pt x="32" y="97"/>
                    <a:pt x="32" y="97"/>
                    <a:pt x="32" y="97"/>
                  </a:cubicBezTo>
                  <a:cubicBezTo>
                    <a:pt x="37" y="101"/>
                    <a:pt x="43" y="103"/>
                    <a:pt x="49" y="104"/>
                  </a:cubicBezTo>
                  <a:cubicBezTo>
                    <a:pt x="52" y="116"/>
                    <a:pt x="52" y="116"/>
                    <a:pt x="52" y="116"/>
                  </a:cubicBezTo>
                  <a:cubicBezTo>
                    <a:pt x="65" y="116"/>
                    <a:pt x="65" y="116"/>
                    <a:pt x="65" y="116"/>
                  </a:cubicBezTo>
                  <a:cubicBezTo>
                    <a:pt x="68" y="104"/>
                    <a:pt x="68" y="104"/>
                    <a:pt x="68" y="104"/>
                  </a:cubicBezTo>
                  <a:cubicBezTo>
                    <a:pt x="74" y="103"/>
                    <a:pt x="79" y="101"/>
                    <a:pt x="84" y="97"/>
                  </a:cubicBezTo>
                  <a:cubicBezTo>
                    <a:pt x="95" y="104"/>
                    <a:pt x="95" y="104"/>
                    <a:pt x="95" y="104"/>
                  </a:cubicBezTo>
                  <a:cubicBezTo>
                    <a:pt x="104" y="95"/>
                    <a:pt x="104" y="95"/>
                    <a:pt x="104" y="95"/>
                  </a:cubicBezTo>
                  <a:cubicBezTo>
                    <a:pt x="97" y="84"/>
                    <a:pt x="97" y="84"/>
                    <a:pt x="97" y="84"/>
                  </a:cubicBezTo>
                  <a:cubicBezTo>
                    <a:pt x="101" y="79"/>
                    <a:pt x="103" y="74"/>
                    <a:pt x="104" y="67"/>
                  </a:cubicBezTo>
                  <a:cubicBezTo>
                    <a:pt x="116" y="65"/>
                    <a:pt x="116" y="65"/>
                    <a:pt x="116" y="65"/>
                  </a:cubicBezTo>
                  <a:cubicBezTo>
                    <a:pt x="116" y="52"/>
                    <a:pt x="116" y="52"/>
                    <a:pt x="116" y="52"/>
                  </a:cubicBezTo>
                  <a:cubicBezTo>
                    <a:pt x="104" y="49"/>
                    <a:pt x="104" y="49"/>
                    <a:pt x="104" y="49"/>
                  </a:cubicBezTo>
                  <a:cubicBezTo>
                    <a:pt x="103" y="43"/>
                    <a:pt x="101" y="37"/>
                    <a:pt x="97" y="32"/>
                  </a:cubicBezTo>
                  <a:cubicBezTo>
                    <a:pt x="104" y="22"/>
                    <a:pt x="104" y="22"/>
                    <a:pt x="104" y="22"/>
                  </a:cubicBezTo>
                  <a:cubicBezTo>
                    <a:pt x="95" y="13"/>
                    <a:pt x="95" y="13"/>
                    <a:pt x="95" y="13"/>
                  </a:cubicBezTo>
                  <a:cubicBezTo>
                    <a:pt x="84" y="19"/>
                    <a:pt x="84" y="19"/>
                    <a:pt x="84" y="19"/>
                  </a:cubicBezTo>
                  <a:cubicBezTo>
                    <a:pt x="79" y="16"/>
                    <a:pt x="74" y="14"/>
                    <a:pt x="67" y="12"/>
                  </a:cubicBezTo>
                  <a:cubicBezTo>
                    <a:pt x="68" y="12"/>
                    <a:pt x="68" y="12"/>
                    <a:pt x="68" y="12"/>
                  </a:cubicBezTo>
                  <a:cubicBezTo>
                    <a:pt x="65" y="0"/>
                    <a:pt x="65" y="0"/>
                    <a:pt x="65" y="0"/>
                  </a:cubicBezTo>
                  <a:cubicBezTo>
                    <a:pt x="52" y="0"/>
                    <a:pt x="52" y="0"/>
                    <a:pt x="52" y="0"/>
                  </a:cubicBezTo>
                  <a:cubicBezTo>
                    <a:pt x="49" y="12"/>
                    <a:pt x="49" y="12"/>
                    <a:pt x="49" y="12"/>
                  </a:cubicBezTo>
                  <a:cubicBezTo>
                    <a:pt x="49" y="12"/>
                    <a:pt x="49" y="12"/>
                    <a:pt x="49" y="12"/>
                  </a:cubicBezTo>
                  <a:cubicBezTo>
                    <a:pt x="43" y="14"/>
                    <a:pt x="37" y="16"/>
                    <a:pt x="32" y="19"/>
                  </a:cubicBezTo>
                  <a:close/>
                </a:path>
              </a:pathLst>
            </a:custGeom>
            <a:noFill/>
            <a:ln w="26988"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9" name="Oval 86"/>
            <p:cNvSpPr>
              <a:spLocks noChangeArrowheads="1"/>
            </p:cNvSpPr>
            <p:nvPr/>
          </p:nvSpPr>
          <p:spPr bwMode="auto">
            <a:xfrm>
              <a:off x="1009" y="2621"/>
              <a:ext cx="84" cy="84"/>
            </a:xfrm>
            <a:prstGeom prst="ellipse">
              <a:avLst/>
            </a:prstGeom>
            <a:noFill/>
            <a:ln w="26988" cap="flat">
              <a:solidFill>
                <a:srgbClr val="302D2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0" name="Freeform 87"/>
            <p:cNvSpPr>
              <a:spLocks/>
            </p:cNvSpPr>
            <p:nvPr/>
          </p:nvSpPr>
          <p:spPr bwMode="auto">
            <a:xfrm>
              <a:off x="971" y="2583"/>
              <a:ext cx="79" cy="79"/>
            </a:xfrm>
            <a:custGeom>
              <a:avLst/>
              <a:gdLst>
                <a:gd name="T0" fmla="*/ 0 w 33"/>
                <a:gd name="T1" fmla="*/ 33 h 33"/>
                <a:gd name="T2" fmla="*/ 10 w 33"/>
                <a:gd name="T3" fmla="*/ 10 h 33"/>
                <a:gd name="T4" fmla="*/ 33 w 33"/>
                <a:gd name="T5" fmla="*/ 0 h 33"/>
              </a:gdLst>
              <a:ahLst/>
              <a:cxnLst>
                <a:cxn ang="0">
                  <a:pos x="T0" y="T1"/>
                </a:cxn>
                <a:cxn ang="0">
                  <a:pos x="T2" y="T3"/>
                </a:cxn>
                <a:cxn ang="0">
                  <a:pos x="T4" y="T5"/>
                </a:cxn>
              </a:cxnLst>
              <a:rect l="0" t="0" r="r" b="b"/>
              <a:pathLst>
                <a:path w="33" h="33">
                  <a:moveTo>
                    <a:pt x="0" y="33"/>
                  </a:moveTo>
                  <a:cubicBezTo>
                    <a:pt x="0" y="24"/>
                    <a:pt x="4" y="16"/>
                    <a:pt x="10" y="10"/>
                  </a:cubicBezTo>
                  <a:cubicBezTo>
                    <a:pt x="16" y="4"/>
                    <a:pt x="24" y="0"/>
                    <a:pt x="33" y="0"/>
                  </a:cubicBezTo>
                </a:path>
              </a:pathLst>
            </a:custGeom>
            <a:noFill/>
            <a:ln w="26988"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pic>
        <p:nvPicPr>
          <p:cNvPr id="551" name="Picture 550"/>
          <p:cNvPicPr>
            <a:picLocks noChangeAspect="1"/>
          </p:cNvPicPr>
          <p:nvPr/>
        </p:nvPicPr>
        <p:blipFill>
          <a:blip r:embed="rId3"/>
          <a:stretch>
            <a:fillRect/>
          </a:stretch>
        </p:blipFill>
        <p:spPr>
          <a:xfrm>
            <a:off x="3392670" y="2295939"/>
            <a:ext cx="393750" cy="125941"/>
          </a:xfrm>
          <a:prstGeom prst="rect">
            <a:avLst/>
          </a:prstGeom>
        </p:spPr>
      </p:pic>
      <p:pic>
        <p:nvPicPr>
          <p:cNvPr id="552" name="Picture 551"/>
          <p:cNvPicPr>
            <a:picLocks noChangeAspect="1"/>
          </p:cNvPicPr>
          <p:nvPr/>
        </p:nvPicPr>
        <p:blipFill>
          <a:blip r:embed="rId4"/>
          <a:stretch>
            <a:fillRect/>
          </a:stretch>
        </p:blipFill>
        <p:spPr>
          <a:xfrm>
            <a:off x="1264961" y="5665396"/>
            <a:ext cx="236250" cy="45000"/>
          </a:xfrm>
          <a:prstGeom prst="rect">
            <a:avLst/>
          </a:prstGeom>
        </p:spPr>
      </p:pic>
      <p:pic>
        <p:nvPicPr>
          <p:cNvPr id="553" name="Picture 552"/>
          <p:cNvPicPr>
            <a:picLocks noChangeAspect="1"/>
          </p:cNvPicPr>
          <p:nvPr/>
        </p:nvPicPr>
        <p:blipFill>
          <a:blip r:embed="rId5"/>
          <a:stretch>
            <a:fillRect/>
          </a:stretch>
        </p:blipFill>
        <p:spPr>
          <a:xfrm>
            <a:off x="3089275" y="5211923"/>
            <a:ext cx="506250" cy="78750"/>
          </a:xfrm>
          <a:prstGeom prst="rect">
            <a:avLst/>
          </a:prstGeom>
        </p:spPr>
      </p:pic>
      <p:grpSp>
        <p:nvGrpSpPr>
          <p:cNvPr id="554" name="Group 553"/>
          <p:cNvGrpSpPr/>
          <p:nvPr/>
        </p:nvGrpSpPr>
        <p:grpSpPr>
          <a:xfrm>
            <a:off x="6197276" y="1827615"/>
            <a:ext cx="1100138" cy="1027113"/>
            <a:chOff x="2325595" y="2878791"/>
            <a:chExt cx="1100138" cy="1027113"/>
          </a:xfrm>
        </p:grpSpPr>
        <p:sp>
          <p:nvSpPr>
            <p:cNvPr id="555" name="Freeform 40"/>
            <p:cNvSpPr>
              <a:spLocks/>
            </p:cNvSpPr>
            <p:nvPr/>
          </p:nvSpPr>
          <p:spPr bwMode="auto">
            <a:xfrm>
              <a:off x="2808195" y="2942291"/>
              <a:ext cx="519113" cy="809625"/>
            </a:xfrm>
            <a:custGeom>
              <a:avLst/>
              <a:gdLst>
                <a:gd name="T0" fmla="*/ 327 w 327"/>
                <a:gd name="T1" fmla="*/ 0 h 510"/>
                <a:gd name="T2" fmla="*/ 327 w 327"/>
                <a:gd name="T3" fmla="*/ 510 h 510"/>
                <a:gd name="T4" fmla="*/ 0 w 327"/>
                <a:gd name="T5" fmla="*/ 358 h 510"/>
                <a:gd name="T6" fmla="*/ 0 w 327"/>
                <a:gd name="T7" fmla="*/ 149 h 510"/>
                <a:gd name="T8" fmla="*/ 327 w 327"/>
                <a:gd name="T9" fmla="*/ 0 h 510"/>
              </a:gdLst>
              <a:ahLst/>
              <a:cxnLst>
                <a:cxn ang="0">
                  <a:pos x="T0" y="T1"/>
                </a:cxn>
                <a:cxn ang="0">
                  <a:pos x="T2" y="T3"/>
                </a:cxn>
                <a:cxn ang="0">
                  <a:pos x="T4" y="T5"/>
                </a:cxn>
                <a:cxn ang="0">
                  <a:pos x="T6" y="T7"/>
                </a:cxn>
                <a:cxn ang="0">
                  <a:pos x="T8" y="T9"/>
                </a:cxn>
              </a:cxnLst>
              <a:rect l="0" t="0" r="r" b="b"/>
              <a:pathLst>
                <a:path w="327" h="510">
                  <a:moveTo>
                    <a:pt x="327" y="0"/>
                  </a:moveTo>
                  <a:lnTo>
                    <a:pt x="327" y="510"/>
                  </a:lnTo>
                  <a:lnTo>
                    <a:pt x="0" y="358"/>
                  </a:lnTo>
                  <a:lnTo>
                    <a:pt x="0" y="149"/>
                  </a:lnTo>
                  <a:lnTo>
                    <a:pt x="327"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41"/>
            <p:cNvSpPr>
              <a:spLocks/>
            </p:cNvSpPr>
            <p:nvPr/>
          </p:nvSpPr>
          <p:spPr bwMode="auto">
            <a:xfrm>
              <a:off x="2706595" y="3510616"/>
              <a:ext cx="112713" cy="139700"/>
            </a:xfrm>
            <a:custGeom>
              <a:avLst/>
              <a:gdLst>
                <a:gd name="T0" fmla="*/ 30 w 30"/>
                <a:gd name="T1" fmla="*/ 37 h 37"/>
                <a:gd name="T2" fmla="*/ 9 w 30"/>
                <a:gd name="T3" fmla="*/ 37 h 37"/>
                <a:gd name="T4" fmla="*/ 0 w 30"/>
                <a:gd name="T5" fmla="*/ 0 h 37"/>
                <a:gd name="T6" fmla="*/ 20 w 30"/>
                <a:gd name="T7" fmla="*/ 0 h 37"/>
                <a:gd name="T8" fmla="*/ 30 w 30"/>
                <a:gd name="T9" fmla="*/ 37 h 37"/>
              </a:gdLst>
              <a:ahLst/>
              <a:cxnLst>
                <a:cxn ang="0">
                  <a:pos x="T0" y="T1"/>
                </a:cxn>
                <a:cxn ang="0">
                  <a:pos x="T2" y="T3"/>
                </a:cxn>
                <a:cxn ang="0">
                  <a:pos x="T4" y="T5"/>
                </a:cxn>
                <a:cxn ang="0">
                  <a:pos x="T6" y="T7"/>
                </a:cxn>
                <a:cxn ang="0">
                  <a:pos x="T8" y="T9"/>
                </a:cxn>
              </a:cxnLst>
              <a:rect l="0" t="0" r="r" b="b"/>
              <a:pathLst>
                <a:path w="30" h="37">
                  <a:moveTo>
                    <a:pt x="30" y="37"/>
                  </a:moveTo>
                  <a:cubicBezTo>
                    <a:pt x="9" y="37"/>
                    <a:pt x="9" y="37"/>
                    <a:pt x="9" y="37"/>
                  </a:cubicBezTo>
                  <a:cubicBezTo>
                    <a:pt x="0" y="0"/>
                    <a:pt x="0" y="0"/>
                    <a:pt x="0" y="0"/>
                  </a:cubicBezTo>
                  <a:cubicBezTo>
                    <a:pt x="20" y="0"/>
                    <a:pt x="20" y="0"/>
                    <a:pt x="20" y="0"/>
                  </a:cubicBezTo>
                  <a:cubicBezTo>
                    <a:pt x="13" y="24"/>
                    <a:pt x="30" y="37"/>
                    <a:pt x="30" y="37"/>
                  </a:cubicBezTo>
                  <a:close/>
                </a:path>
              </a:pathLst>
            </a:custGeom>
            <a:solidFill>
              <a:srgbClr val="6972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42"/>
            <p:cNvSpPr>
              <a:spLocks/>
            </p:cNvSpPr>
            <p:nvPr/>
          </p:nvSpPr>
          <p:spPr bwMode="auto">
            <a:xfrm>
              <a:off x="2419257" y="3178829"/>
              <a:ext cx="388938" cy="331788"/>
            </a:xfrm>
            <a:custGeom>
              <a:avLst/>
              <a:gdLst>
                <a:gd name="T0" fmla="*/ 0 w 245"/>
                <a:gd name="T1" fmla="*/ 0 h 209"/>
                <a:gd name="T2" fmla="*/ 245 w 245"/>
                <a:gd name="T3" fmla="*/ 0 h 209"/>
                <a:gd name="T4" fmla="*/ 245 w 245"/>
                <a:gd name="T5" fmla="*/ 209 h 209"/>
                <a:gd name="T6" fmla="*/ 228 w 245"/>
                <a:gd name="T7" fmla="*/ 209 h 209"/>
                <a:gd name="T8" fmla="*/ 181 w 245"/>
                <a:gd name="T9" fmla="*/ 209 h 209"/>
                <a:gd name="T10" fmla="*/ 45 w 245"/>
                <a:gd name="T11" fmla="*/ 209 h 209"/>
                <a:gd name="T12" fmla="*/ 0 w 245"/>
                <a:gd name="T13" fmla="*/ 209 h 209"/>
                <a:gd name="T14" fmla="*/ 0 w 245"/>
                <a:gd name="T15" fmla="*/ 192 h 209"/>
                <a:gd name="T16" fmla="*/ 0 w 245"/>
                <a:gd name="T17" fmla="*/ 19 h 209"/>
                <a:gd name="T18" fmla="*/ 0 w 245"/>
                <a:gd name="T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209">
                  <a:moveTo>
                    <a:pt x="0" y="0"/>
                  </a:moveTo>
                  <a:lnTo>
                    <a:pt x="245" y="0"/>
                  </a:lnTo>
                  <a:lnTo>
                    <a:pt x="245" y="209"/>
                  </a:lnTo>
                  <a:lnTo>
                    <a:pt x="228" y="209"/>
                  </a:lnTo>
                  <a:lnTo>
                    <a:pt x="181" y="209"/>
                  </a:lnTo>
                  <a:lnTo>
                    <a:pt x="45" y="209"/>
                  </a:lnTo>
                  <a:lnTo>
                    <a:pt x="0" y="209"/>
                  </a:lnTo>
                  <a:lnTo>
                    <a:pt x="0" y="192"/>
                  </a:lnTo>
                  <a:lnTo>
                    <a:pt x="0" y="19"/>
                  </a:lnTo>
                  <a:lnTo>
                    <a:pt x="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43"/>
            <p:cNvSpPr>
              <a:spLocks/>
            </p:cNvSpPr>
            <p:nvPr/>
          </p:nvSpPr>
          <p:spPr bwMode="auto">
            <a:xfrm>
              <a:off x="2404970" y="3164541"/>
              <a:ext cx="417513" cy="360363"/>
            </a:xfrm>
            <a:custGeom>
              <a:avLst/>
              <a:gdLst>
                <a:gd name="T0" fmla="*/ 4 w 111"/>
                <a:gd name="T1" fmla="*/ 4 h 96"/>
                <a:gd name="T2" fmla="*/ 4 w 111"/>
                <a:gd name="T3" fmla="*/ 8 h 96"/>
                <a:gd name="T4" fmla="*/ 103 w 111"/>
                <a:gd name="T5" fmla="*/ 8 h 96"/>
                <a:gd name="T6" fmla="*/ 103 w 111"/>
                <a:gd name="T7" fmla="*/ 88 h 96"/>
                <a:gd name="T8" fmla="*/ 100 w 111"/>
                <a:gd name="T9" fmla="*/ 88 h 96"/>
                <a:gd name="T10" fmla="*/ 80 w 111"/>
                <a:gd name="T11" fmla="*/ 88 h 96"/>
                <a:gd name="T12" fmla="*/ 23 w 111"/>
                <a:gd name="T13" fmla="*/ 88 h 96"/>
                <a:gd name="T14" fmla="*/ 8 w 111"/>
                <a:gd name="T15" fmla="*/ 88 h 96"/>
                <a:gd name="T16" fmla="*/ 8 w 111"/>
                <a:gd name="T17" fmla="*/ 85 h 96"/>
                <a:gd name="T18" fmla="*/ 8 w 111"/>
                <a:gd name="T19" fmla="*/ 12 h 96"/>
                <a:gd name="T20" fmla="*/ 8 w 111"/>
                <a:gd name="T21" fmla="*/ 4 h 96"/>
                <a:gd name="T22" fmla="*/ 4 w 111"/>
                <a:gd name="T23" fmla="*/ 4 h 96"/>
                <a:gd name="T24" fmla="*/ 4 w 111"/>
                <a:gd name="T25" fmla="*/ 8 h 96"/>
                <a:gd name="T26" fmla="*/ 4 w 111"/>
                <a:gd name="T27" fmla="*/ 4 h 96"/>
                <a:gd name="T28" fmla="*/ 0 w 111"/>
                <a:gd name="T29" fmla="*/ 4 h 96"/>
                <a:gd name="T30" fmla="*/ 0 w 111"/>
                <a:gd name="T31" fmla="*/ 12 h 96"/>
                <a:gd name="T32" fmla="*/ 0 w 111"/>
                <a:gd name="T33" fmla="*/ 85 h 96"/>
                <a:gd name="T34" fmla="*/ 0 w 111"/>
                <a:gd name="T35" fmla="*/ 92 h 96"/>
                <a:gd name="T36" fmla="*/ 1 w 111"/>
                <a:gd name="T37" fmla="*/ 95 h 96"/>
                <a:gd name="T38" fmla="*/ 4 w 111"/>
                <a:gd name="T39" fmla="*/ 96 h 96"/>
                <a:gd name="T40" fmla="*/ 23 w 111"/>
                <a:gd name="T41" fmla="*/ 96 h 96"/>
                <a:gd name="T42" fmla="*/ 80 w 111"/>
                <a:gd name="T43" fmla="*/ 96 h 96"/>
                <a:gd name="T44" fmla="*/ 100 w 111"/>
                <a:gd name="T45" fmla="*/ 96 h 96"/>
                <a:gd name="T46" fmla="*/ 107 w 111"/>
                <a:gd name="T47" fmla="*/ 96 h 96"/>
                <a:gd name="T48" fmla="*/ 110 w 111"/>
                <a:gd name="T49" fmla="*/ 95 h 96"/>
                <a:gd name="T50" fmla="*/ 111 w 111"/>
                <a:gd name="T51" fmla="*/ 92 h 96"/>
                <a:gd name="T52" fmla="*/ 111 w 111"/>
                <a:gd name="T53" fmla="*/ 4 h 96"/>
                <a:gd name="T54" fmla="*/ 110 w 111"/>
                <a:gd name="T55" fmla="*/ 2 h 96"/>
                <a:gd name="T56" fmla="*/ 107 w 111"/>
                <a:gd name="T57" fmla="*/ 0 h 96"/>
                <a:gd name="T58" fmla="*/ 4 w 111"/>
                <a:gd name="T59" fmla="*/ 0 h 96"/>
                <a:gd name="T60" fmla="*/ 1 w 111"/>
                <a:gd name="T61" fmla="*/ 2 h 96"/>
                <a:gd name="T62" fmla="*/ 0 w 111"/>
                <a:gd name="T63" fmla="*/ 4 h 96"/>
                <a:gd name="T64" fmla="*/ 4 w 111"/>
                <a:gd name="T65"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96">
                  <a:moveTo>
                    <a:pt x="4" y="4"/>
                  </a:moveTo>
                  <a:cubicBezTo>
                    <a:pt x="4" y="8"/>
                    <a:pt x="4" y="8"/>
                    <a:pt x="4" y="8"/>
                  </a:cubicBezTo>
                  <a:cubicBezTo>
                    <a:pt x="103" y="8"/>
                    <a:pt x="103" y="8"/>
                    <a:pt x="103" y="8"/>
                  </a:cubicBezTo>
                  <a:cubicBezTo>
                    <a:pt x="103" y="88"/>
                    <a:pt x="103" y="88"/>
                    <a:pt x="103" y="88"/>
                  </a:cubicBezTo>
                  <a:cubicBezTo>
                    <a:pt x="100" y="88"/>
                    <a:pt x="100" y="88"/>
                    <a:pt x="100" y="88"/>
                  </a:cubicBezTo>
                  <a:cubicBezTo>
                    <a:pt x="80" y="88"/>
                    <a:pt x="80" y="88"/>
                    <a:pt x="80" y="88"/>
                  </a:cubicBezTo>
                  <a:cubicBezTo>
                    <a:pt x="23" y="88"/>
                    <a:pt x="23" y="88"/>
                    <a:pt x="23" y="88"/>
                  </a:cubicBezTo>
                  <a:cubicBezTo>
                    <a:pt x="8" y="88"/>
                    <a:pt x="8" y="88"/>
                    <a:pt x="8" y="88"/>
                  </a:cubicBezTo>
                  <a:cubicBezTo>
                    <a:pt x="8" y="85"/>
                    <a:pt x="8" y="85"/>
                    <a:pt x="8" y="85"/>
                  </a:cubicBezTo>
                  <a:cubicBezTo>
                    <a:pt x="8" y="12"/>
                    <a:pt x="8" y="12"/>
                    <a:pt x="8" y="12"/>
                  </a:cubicBezTo>
                  <a:cubicBezTo>
                    <a:pt x="8" y="4"/>
                    <a:pt x="8" y="4"/>
                    <a:pt x="8" y="4"/>
                  </a:cubicBezTo>
                  <a:cubicBezTo>
                    <a:pt x="4" y="4"/>
                    <a:pt x="4" y="4"/>
                    <a:pt x="4" y="4"/>
                  </a:cubicBezTo>
                  <a:cubicBezTo>
                    <a:pt x="4" y="8"/>
                    <a:pt x="4" y="8"/>
                    <a:pt x="4" y="8"/>
                  </a:cubicBezTo>
                  <a:cubicBezTo>
                    <a:pt x="4" y="4"/>
                    <a:pt x="4" y="4"/>
                    <a:pt x="4" y="4"/>
                  </a:cubicBezTo>
                  <a:cubicBezTo>
                    <a:pt x="0" y="4"/>
                    <a:pt x="0" y="4"/>
                    <a:pt x="0" y="4"/>
                  </a:cubicBezTo>
                  <a:cubicBezTo>
                    <a:pt x="0" y="12"/>
                    <a:pt x="0" y="12"/>
                    <a:pt x="0" y="12"/>
                  </a:cubicBezTo>
                  <a:cubicBezTo>
                    <a:pt x="0" y="85"/>
                    <a:pt x="0" y="85"/>
                    <a:pt x="0" y="85"/>
                  </a:cubicBezTo>
                  <a:cubicBezTo>
                    <a:pt x="0" y="92"/>
                    <a:pt x="0" y="92"/>
                    <a:pt x="0" y="92"/>
                  </a:cubicBezTo>
                  <a:cubicBezTo>
                    <a:pt x="0" y="93"/>
                    <a:pt x="1" y="94"/>
                    <a:pt x="1" y="95"/>
                  </a:cubicBezTo>
                  <a:cubicBezTo>
                    <a:pt x="2" y="96"/>
                    <a:pt x="3" y="96"/>
                    <a:pt x="4" y="96"/>
                  </a:cubicBezTo>
                  <a:cubicBezTo>
                    <a:pt x="23" y="96"/>
                    <a:pt x="23" y="96"/>
                    <a:pt x="23" y="96"/>
                  </a:cubicBezTo>
                  <a:cubicBezTo>
                    <a:pt x="80" y="96"/>
                    <a:pt x="80" y="96"/>
                    <a:pt x="80" y="96"/>
                  </a:cubicBezTo>
                  <a:cubicBezTo>
                    <a:pt x="100" y="96"/>
                    <a:pt x="100" y="96"/>
                    <a:pt x="100" y="96"/>
                  </a:cubicBezTo>
                  <a:cubicBezTo>
                    <a:pt x="107" y="96"/>
                    <a:pt x="107" y="96"/>
                    <a:pt x="107" y="96"/>
                  </a:cubicBezTo>
                  <a:cubicBezTo>
                    <a:pt x="108" y="96"/>
                    <a:pt x="109" y="96"/>
                    <a:pt x="110" y="95"/>
                  </a:cubicBezTo>
                  <a:cubicBezTo>
                    <a:pt x="111" y="94"/>
                    <a:pt x="111" y="93"/>
                    <a:pt x="111" y="92"/>
                  </a:cubicBezTo>
                  <a:cubicBezTo>
                    <a:pt x="111" y="4"/>
                    <a:pt x="111" y="4"/>
                    <a:pt x="111" y="4"/>
                  </a:cubicBezTo>
                  <a:cubicBezTo>
                    <a:pt x="111" y="3"/>
                    <a:pt x="111" y="2"/>
                    <a:pt x="110" y="2"/>
                  </a:cubicBezTo>
                  <a:cubicBezTo>
                    <a:pt x="109" y="1"/>
                    <a:pt x="108" y="0"/>
                    <a:pt x="107" y="0"/>
                  </a:cubicBezTo>
                  <a:cubicBezTo>
                    <a:pt x="4" y="0"/>
                    <a:pt x="4" y="0"/>
                    <a:pt x="4" y="0"/>
                  </a:cubicBezTo>
                  <a:cubicBezTo>
                    <a:pt x="3" y="0"/>
                    <a:pt x="2" y="1"/>
                    <a:pt x="1" y="2"/>
                  </a:cubicBezTo>
                  <a:cubicBezTo>
                    <a:pt x="1" y="2"/>
                    <a:pt x="0" y="3"/>
                    <a:pt x="0" y="4"/>
                  </a:cubicBezTo>
                  <a:lnTo>
                    <a:pt x="4"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44"/>
            <p:cNvSpPr>
              <a:spLocks/>
            </p:cNvSpPr>
            <p:nvPr/>
          </p:nvSpPr>
          <p:spPr bwMode="auto">
            <a:xfrm>
              <a:off x="2789145" y="3834466"/>
              <a:ext cx="11113" cy="55563"/>
            </a:xfrm>
            <a:custGeom>
              <a:avLst/>
              <a:gdLst>
                <a:gd name="T0" fmla="*/ 0 w 7"/>
                <a:gd name="T1" fmla="*/ 0 h 35"/>
                <a:gd name="T2" fmla="*/ 7 w 7"/>
                <a:gd name="T3" fmla="*/ 35 h 35"/>
                <a:gd name="T4" fmla="*/ 0 w 7"/>
                <a:gd name="T5" fmla="*/ 0 h 35"/>
                <a:gd name="T6" fmla="*/ 0 w 7"/>
                <a:gd name="T7" fmla="*/ 0 h 35"/>
              </a:gdLst>
              <a:ahLst/>
              <a:cxnLst>
                <a:cxn ang="0">
                  <a:pos x="T0" y="T1"/>
                </a:cxn>
                <a:cxn ang="0">
                  <a:pos x="T2" y="T3"/>
                </a:cxn>
                <a:cxn ang="0">
                  <a:pos x="T4" y="T5"/>
                </a:cxn>
                <a:cxn ang="0">
                  <a:pos x="T6" y="T7"/>
                </a:cxn>
              </a:cxnLst>
              <a:rect l="0" t="0" r="r" b="b"/>
              <a:pathLst>
                <a:path w="7" h="35">
                  <a:moveTo>
                    <a:pt x="0" y="0"/>
                  </a:moveTo>
                  <a:lnTo>
                    <a:pt x="7" y="35"/>
                  </a:lnTo>
                  <a:lnTo>
                    <a:pt x="0" y="0"/>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45"/>
            <p:cNvSpPr>
              <a:spLocks/>
            </p:cNvSpPr>
            <p:nvPr/>
          </p:nvSpPr>
          <p:spPr bwMode="auto">
            <a:xfrm>
              <a:off x="2574832" y="3834466"/>
              <a:ext cx="225425" cy="55563"/>
            </a:xfrm>
            <a:custGeom>
              <a:avLst/>
              <a:gdLst>
                <a:gd name="T0" fmla="*/ 135 w 142"/>
                <a:gd name="T1" fmla="*/ 0 h 35"/>
                <a:gd name="T2" fmla="*/ 142 w 142"/>
                <a:gd name="T3" fmla="*/ 35 h 35"/>
                <a:gd name="T4" fmla="*/ 7 w 142"/>
                <a:gd name="T5" fmla="*/ 35 h 35"/>
                <a:gd name="T6" fmla="*/ 0 w 142"/>
                <a:gd name="T7" fmla="*/ 0 h 35"/>
                <a:gd name="T8" fmla="*/ 135 w 142"/>
                <a:gd name="T9" fmla="*/ 0 h 35"/>
              </a:gdLst>
              <a:ahLst/>
              <a:cxnLst>
                <a:cxn ang="0">
                  <a:pos x="T0" y="T1"/>
                </a:cxn>
                <a:cxn ang="0">
                  <a:pos x="T2" y="T3"/>
                </a:cxn>
                <a:cxn ang="0">
                  <a:pos x="T4" y="T5"/>
                </a:cxn>
                <a:cxn ang="0">
                  <a:pos x="T6" y="T7"/>
                </a:cxn>
                <a:cxn ang="0">
                  <a:pos x="T8" y="T9"/>
                </a:cxn>
              </a:cxnLst>
              <a:rect l="0" t="0" r="r" b="b"/>
              <a:pathLst>
                <a:path w="142" h="35">
                  <a:moveTo>
                    <a:pt x="135" y="0"/>
                  </a:moveTo>
                  <a:lnTo>
                    <a:pt x="142" y="35"/>
                  </a:lnTo>
                  <a:lnTo>
                    <a:pt x="7" y="35"/>
                  </a:lnTo>
                  <a:lnTo>
                    <a:pt x="0" y="0"/>
                  </a:lnTo>
                  <a:lnTo>
                    <a:pt x="135"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46"/>
            <p:cNvSpPr>
              <a:spLocks/>
            </p:cNvSpPr>
            <p:nvPr/>
          </p:nvSpPr>
          <p:spPr bwMode="auto">
            <a:xfrm>
              <a:off x="2490695" y="3510616"/>
              <a:ext cx="298450" cy="323850"/>
            </a:xfrm>
            <a:custGeom>
              <a:avLst/>
              <a:gdLst>
                <a:gd name="T0" fmla="*/ 157 w 188"/>
                <a:gd name="T1" fmla="*/ 88 h 204"/>
                <a:gd name="T2" fmla="*/ 188 w 188"/>
                <a:gd name="T3" fmla="*/ 204 h 204"/>
                <a:gd name="T4" fmla="*/ 53 w 188"/>
                <a:gd name="T5" fmla="*/ 204 h 204"/>
                <a:gd name="T6" fmla="*/ 29 w 188"/>
                <a:gd name="T7" fmla="*/ 118 h 204"/>
                <a:gd name="T8" fmla="*/ 0 w 188"/>
                <a:gd name="T9" fmla="*/ 0 h 204"/>
                <a:gd name="T10" fmla="*/ 136 w 188"/>
                <a:gd name="T11" fmla="*/ 0 h 204"/>
                <a:gd name="T12" fmla="*/ 157 w 188"/>
                <a:gd name="T13" fmla="*/ 88 h 204"/>
              </a:gdLst>
              <a:ahLst/>
              <a:cxnLst>
                <a:cxn ang="0">
                  <a:pos x="T0" y="T1"/>
                </a:cxn>
                <a:cxn ang="0">
                  <a:pos x="T2" y="T3"/>
                </a:cxn>
                <a:cxn ang="0">
                  <a:pos x="T4" y="T5"/>
                </a:cxn>
                <a:cxn ang="0">
                  <a:pos x="T6" y="T7"/>
                </a:cxn>
                <a:cxn ang="0">
                  <a:pos x="T8" y="T9"/>
                </a:cxn>
                <a:cxn ang="0">
                  <a:pos x="T10" y="T11"/>
                </a:cxn>
                <a:cxn ang="0">
                  <a:pos x="T12" y="T13"/>
                </a:cxn>
              </a:cxnLst>
              <a:rect l="0" t="0" r="r" b="b"/>
              <a:pathLst>
                <a:path w="188" h="204">
                  <a:moveTo>
                    <a:pt x="157" y="88"/>
                  </a:moveTo>
                  <a:lnTo>
                    <a:pt x="188" y="204"/>
                  </a:lnTo>
                  <a:lnTo>
                    <a:pt x="53" y="204"/>
                  </a:lnTo>
                  <a:lnTo>
                    <a:pt x="29" y="118"/>
                  </a:lnTo>
                  <a:lnTo>
                    <a:pt x="0" y="0"/>
                  </a:lnTo>
                  <a:lnTo>
                    <a:pt x="136" y="0"/>
                  </a:lnTo>
                  <a:lnTo>
                    <a:pt x="157" y="8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47"/>
            <p:cNvSpPr>
              <a:spLocks/>
            </p:cNvSpPr>
            <p:nvPr/>
          </p:nvSpPr>
          <p:spPr bwMode="auto">
            <a:xfrm>
              <a:off x="2536732" y="3834466"/>
              <a:ext cx="49213" cy="55563"/>
            </a:xfrm>
            <a:custGeom>
              <a:avLst/>
              <a:gdLst>
                <a:gd name="T0" fmla="*/ 24 w 31"/>
                <a:gd name="T1" fmla="*/ 0 h 35"/>
                <a:gd name="T2" fmla="*/ 31 w 31"/>
                <a:gd name="T3" fmla="*/ 35 h 35"/>
                <a:gd name="T4" fmla="*/ 0 w 31"/>
                <a:gd name="T5" fmla="*/ 35 h 35"/>
                <a:gd name="T6" fmla="*/ 0 w 31"/>
                <a:gd name="T7" fmla="*/ 0 h 35"/>
                <a:gd name="T8" fmla="*/ 24 w 31"/>
                <a:gd name="T9" fmla="*/ 0 h 35"/>
              </a:gdLst>
              <a:ahLst/>
              <a:cxnLst>
                <a:cxn ang="0">
                  <a:pos x="T0" y="T1"/>
                </a:cxn>
                <a:cxn ang="0">
                  <a:pos x="T2" y="T3"/>
                </a:cxn>
                <a:cxn ang="0">
                  <a:pos x="T4" y="T5"/>
                </a:cxn>
                <a:cxn ang="0">
                  <a:pos x="T6" y="T7"/>
                </a:cxn>
                <a:cxn ang="0">
                  <a:pos x="T8" y="T9"/>
                </a:cxn>
              </a:cxnLst>
              <a:rect l="0" t="0" r="r" b="b"/>
              <a:pathLst>
                <a:path w="31" h="35">
                  <a:moveTo>
                    <a:pt x="24" y="0"/>
                  </a:moveTo>
                  <a:lnTo>
                    <a:pt x="31" y="35"/>
                  </a:lnTo>
                  <a:lnTo>
                    <a:pt x="0" y="35"/>
                  </a:lnTo>
                  <a:lnTo>
                    <a:pt x="0" y="0"/>
                  </a:lnTo>
                  <a:lnTo>
                    <a:pt x="2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Rectangle 48"/>
            <p:cNvSpPr>
              <a:spLocks noChangeArrowheads="1"/>
            </p:cNvSpPr>
            <p:nvPr/>
          </p:nvSpPr>
          <p:spPr bwMode="auto">
            <a:xfrm>
              <a:off x="2341470" y="3208991"/>
              <a:ext cx="77788" cy="274638"/>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49"/>
            <p:cNvSpPr>
              <a:spLocks/>
            </p:cNvSpPr>
            <p:nvPr/>
          </p:nvSpPr>
          <p:spPr bwMode="auto">
            <a:xfrm>
              <a:off x="2404970" y="3164541"/>
              <a:ext cx="417513" cy="60325"/>
            </a:xfrm>
            <a:custGeom>
              <a:avLst/>
              <a:gdLst>
                <a:gd name="T0" fmla="*/ 8 w 111"/>
                <a:gd name="T1" fmla="*/ 12 h 16"/>
                <a:gd name="T2" fmla="*/ 8 w 111"/>
                <a:gd name="T3" fmla="*/ 8 h 16"/>
                <a:gd name="T4" fmla="*/ 107 w 111"/>
                <a:gd name="T5" fmla="*/ 8 h 16"/>
                <a:gd name="T6" fmla="*/ 111 w 111"/>
                <a:gd name="T7" fmla="*/ 4 h 16"/>
                <a:gd name="T8" fmla="*/ 107 w 111"/>
                <a:gd name="T9" fmla="*/ 0 h 16"/>
                <a:gd name="T10" fmla="*/ 4 w 111"/>
                <a:gd name="T11" fmla="*/ 0 h 16"/>
                <a:gd name="T12" fmla="*/ 1 w 111"/>
                <a:gd name="T13" fmla="*/ 2 h 16"/>
                <a:gd name="T14" fmla="*/ 0 w 111"/>
                <a:gd name="T15" fmla="*/ 4 h 16"/>
                <a:gd name="T16" fmla="*/ 0 w 111"/>
                <a:gd name="T17" fmla="*/ 12 h 16"/>
                <a:gd name="T18" fmla="*/ 4 w 111"/>
                <a:gd name="T19" fmla="*/ 16 h 16"/>
                <a:gd name="T20" fmla="*/ 8 w 111"/>
                <a:gd name="T2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6">
                  <a:moveTo>
                    <a:pt x="8" y="12"/>
                  </a:moveTo>
                  <a:cubicBezTo>
                    <a:pt x="8" y="8"/>
                    <a:pt x="8" y="8"/>
                    <a:pt x="8" y="8"/>
                  </a:cubicBezTo>
                  <a:cubicBezTo>
                    <a:pt x="107" y="8"/>
                    <a:pt x="107" y="8"/>
                    <a:pt x="107" y="8"/>
                  </a:cubicBezTo>
                  <a:cubicBezTo>
                    <a:pt x="110" y="8"/>
                    <a:pt x="111" y="7"/>
                    <a:pt x="111" y="4"/>
                  </a:cubicBezTo>
                  <a:cubicBezTo>
                    <a:pt x="111" y="2"/>
                    <a:pt x="110" y="0"/>
                    <a:pt x="107" y="0"/>
                  </a:cubicBezTo>
                  <a:cubicBezTo>
                    <a:pt x="4" y="0"/>
                    <a:pt x="4" y="0"/>
                    <a:pt x="4" y="0"/>
                  </a:cubicBezTo>
                  <a:cubicBezTo>
                    <a:pt x="3" y="0"/>
                    <a:pt x="2" y="1"/>
                    <a:pt x="1" y="2"/>
                  </a:cubicBezTo>
                  <a:cubicBezTo>
                    <a:pt x="1" y="2"/>
                    <a:pt x="0" y="3"/>
                    <a:pt x="0" y="4"/>
                  </a:cubicBezTo>
                  <a:cubicBezTo>
                    <a:pt x="0" y="12"/>
                    <a:pt x="0" y="12"/>
                    <a:pt x="0" y="12"/>
                  </a:cubicBezTo>
                  <a:cubicBezTo>
                    <a:pt x="0" y="14"/>
                    <a:pt x="2" y="16"/>
                    <a:pt x="4" y="16"/>
                  </a:cubicBezTo>
                  <a:cubicBezTo>
                    <a:pt x="6" y="16"/>
                    <a:pt x="8" y="14"/>
                    <a:pt x="8" y="1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50"/>
            <p:cNvSpPr>
              <a:spLocks/>
            </p:cNvSpPr>
            <p:nvPr/>
          </p:nvSpPr>
          <p:spPr bwMode="auto">
            <a:xfrm>
              <a:off x="2404970" y="3469341"/>
              <a:ext cx="101600" cy="55563"/>
            </a:xfrm>
            <a:custGeom>
              <a:avLst/>
              <a:gdLst>
                <a:gd name="T0" fmla="*/ 23 w 27"/>
                <a:gd name="T1" fmla="*/ 7 h 15"/>
                <a:gd name="T2" fmla="*/ 8 w 27"/>
                <a:gd name="T3" fmla="*/ 7 h 15"/>
                <a:gd name="T4" fmla="*/ 8 w 27"/>
                <a:gd name="T5" fmla="*/ 4 h 15"/>
                <a:gd name="T6" fmla="*/ 4 w 27"/>
                <a:gd name="T7" fmla="*/ 0 h 15"/>
                <a:gd name="T8" fmla="*/ 0 w 27"/>
                <a:gd name="T9" fmla="*/ 4 h 15"/>
                <a:gd name="T10" fmla="*/ 0 w 27"/>
                <a:gd name="T11" fmla="*/ 11 h 15"/>
                <a:gd name="T12" fmla="*/ 1 w 27"/>
                <a:gd name="T13" fmla="*/ 14 h 15"/>
                <a:gd name="T14" fmla="*/ 4 w 27"/>
                <a:gd name="T15" fmla="*/ 15 h 15"/>
                <a:gd name="T16" fmla="*/ 23 w 27"/>
                <a:gd name="T17" fmla="*/ 15 h 15"/>
                <a:gd name="T18" fmla="*/ 27 w 27"/>
                <a:gd name="T19" fmla="*/ 11 h 15"/>
                <a:gd name="T20" fmla="*/ 23 w 27"/>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5">
                  <a:moveTo>
                    <a:pt x="23" y="7"/>
                  </a:moveTo>
                  <a:cubicBezTo>
                    <a:pt x="8" y="7"/>
                    <a:pt x="8" y="7"/>
                    <a:pt x="8" y="7"/>
                  </a:cubicBezTo>
                  <a:cubicBezTo>
                    <a:pt x="8" y="4"/>
                    <a:pt x="8" y="4"/>
                    <a:pt x="8" y="4"/>
                  </a:cubicBezTo>
                  <a:cubicBezTo>
                    <a:pt x="8" y="2"/>
                    <a:pt x="6" y="0"/>
                    <a:pt x="4" y="0"/>
                  </a:cubicBezTo>
                  <a:cubicBezTo>
                    <a:pt x="2" y="0"/>
                    <a:pt x="0" y="2"/>
                    <a:pt x="0" y="4"/>
                  </a:cubicBezTo>
                  <a:cubicBezTo>
                    <a:pt x="0" y="11"/>
                    <a:pt x="0" y="11"/>
                    <a:pt x="0" y="11"/>
                  </a:cubicBezTo>
                  <a:cubicBezTo>
                    <a:pt x="0" y="12"/>
                    <a:pt x="1" y="13"/>
                    <a:pt x="1" y="14"/>
                  </a:cubicBezTo>
                  <a:cubicBezTo>
                    <a:pt x="2" y="15"/>
                    <a:pt x="3" y="15"/>
                    <a:pt x="4" y="15"/>
                  </a:cubicBezTo>
                  <a:cubicBezTo>
                    <a:pt x="23" y="15"/>
                    <a:pt x="23" y="15"/>
                    <a:pt x="23" y="15"/>
                  </a:cubicBezTo>
                  <a:cubicBezTo>
                    <a:pt x="25" y="15"/>
                    <a:pt x="27" y="13"/>
                    <a:pt x="27" y="11"/>
                  </a:cubicBezTo>
                  <a:cubicBezTo>
                    <a:pt x="27" y="9"/>
                    <a:pt x="25" y="7"/>
                    <a:pt x="2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51"/>
            <p:cNvSpPr>
              <a:spLocks/>
            </p:cNvSpPr>
            <p:nvPr/>
          </p:nvSpPr>
          <p:spPr bwMode="auto">
            <a:xfrm>
              <a:off x="2690720" y="3494741"/>
              <a:ext cx="131763" cy="30163"/>
            </a:xfrm>
            <a:custGeom>
              <a:avLst/>
              <a:gdLst>
                <a:gd name="T0" fmla="*/ 31 w 35"/>
                <a:gd name="T1" fmla="*/ 0 h 8"/>
                <a:gd name="T2" fmla="*/ 24 w 35"/>
                <a:gd name="T3" fmla="*/ 0 h 8"/>
                <a:gd name="T4" fmla="*/ 4 w 35"/>
                <a:gd name="T5" fmla="*/ 0 h 8"/>
                <a:gd name="T6" fmla="*/ 0 w 35"/>
                <a:gd name="T7" fmla="*/ 4 h 8"/>
                <a:gd name="T8" fmla="*/ 4 w 35"/>
                <a:gd name="T9" fmla="*/ 8 h 8"/>
                <a:gd name="T10" fmla="*/ 24 w 35"/>
                <a:gd name="T11" fmla="*/ 8 h 8"/>
                <a:gd name="T12" fmla="*/ 31 w 35"/>
                <a:gd name="T13" fmla="*/ 8 h 8"/>
                <a:gd name="T14" fmla="*/ 35 w 35"/>
                <a:gd name="T15" fmla="*/ 4 h 8"/>
                <a:gd name="T16" fmla="*/ 31 w 3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1" y="0"/>
                  </a:moveTo>
                  <a:cubicBezTo>
                    <a:pt x="24" y="0"/>
                    <a:pt x="24" y="0"/>
                    <a:pt x="24" y="0"/>
                  </a:cubicBezTo>
                  <a:cubicBezTo>
                    <a:pt x="4" y="0"/>
                    <a:pt x="4" y="0"/>
                    <a:pt x="4" y="0"/>
                  </a:cubicBezTo>
                  <a:cubicBezTo>
                    <a:pt x="1" y="0"/>
                    <a:pt x="0" y="2"/>
                    <a:pt x="0" y="4"/>
                  </a:cubicBezTo>
                  <a:cubicBezTo>
                    <a:pt x="0" y="6"/>
                    <a:pt x="1" y="8"/>
                    <a:pt x="4" y="8"/>
                  </a:cubicBezTo>
                  <a:cubicBezTo>
                    <a:pt x="24" y="8"/>
                    <a:pt x="24" y="8"/>
                    <a:pt x="24" y="8"/>
                  </a:cubicBezTo>
                  <a:cubicBezTo>
                    <a:pt x="31" y="8"/>
                    <a:pt x="31" y="8"/>
                    <a:pt x="31" y="8"/>
                  </a:cubicBezTo>
                  <a:cubicBezTo>
                    <a:pt x="34" y="8"/>
                    <a:pt x="35" y="6"/>
                    <a:pt x="35" y="4"/>
                  </a:cubicBezTo>
                  <a:cubicBezTo>
                    <a:pt x="35" y="2"/>
                    <a:pt x="34" y="0"/>
                    <a:pt x="31" y="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52"/>
            <p:cNvSpPr>
              <a:spLocks/>
            </p:cNvSpPr>
            <p:nvPr/>
          </p:nvSpPr>
          <p:spPr bwMode="auto">
            <a:xfrm>
              <a:off x="2792320" y="2923241"/>
              <a:ext cx="554038" cy="842963"/>
            </a:xfrm>
            <a:custGeom>
              <a:avLst/>
              <a:gdLst>
                <a:gd name="T0" fmla="*/ 144 w 147"/>
                <a:gd name="T1" fmla="*/ 216 h 224"/>
                <a:gd name="T2" fmla="*/ 8 w 147"/>
                <a:gd name="T3" fmla="*/ 153 h 224"/>
                <a:gd name="T4" fmla="*/ 8 w 147"/>
                <a:gd name="T5" fmla="*/ 71 h 224"/>
                <a:gd name="T6" fmla="*/ 144 w 147"/>
                <a:gd name="T7" fmla="*/ 9 h 224"/>
                <a:gd name="T8" fmla="*/ 146 w 147"/>
                <a:gd name="T9" fmla="*/ 3 h 224"/>
                <a:gd name="T10" fmla="*/ 141 w 147"/>
                <a:gd name="T11" fmla="*/ 1 h 224"/>
                <a:gd name="T12" fmla="*/ 3 w 147"/>
                <a:gd name="T13" fmla="*/ 65 h 224"/>
                <a:gd name="T14" fmla="*/ 0 w 147"/>
                <a:gd name="T15" fmla="*/ 68 h 224"/>
                <a:gd name="T16" fmla="*/ 0 w 147"/>
                <a:gd name="T17" fmla="*/ 156 h 224"/>
                <a:gd name="T18" fmla="*/ 3 w 147"/>
                <a:gd name="T19" fmla="*/ 160 h 224"/>
                <a:gd name="T20" fmla="*/ 141 w 147"/>
                <a:gd name="T21" fmla="*/ 223 h 224"/>
                <a:gd name="T22" fmla="*/ 146 w 147"/>
                <a:gd name="T23" fmla="*/ 221 h 224"/>
                <a:gd name="T24" fmla="*/ 144 w 147"/>
                <a:gd name="T25" fmla="*/ 21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24">
                  <a:moveTo>
                    <a:pt x="144" y="216"/>
                  </a:moveTo>
                  <a:cubicBezTo>
                    <a:pt x="8" y="153"/>
                    <a:pt x="8" y="153"/>
                    <a:pt x="8" y="153"/>
                  </a:cubicBezTo>
                  <a:cubicBezTo>
                    <a:pt x="8" y="71"/>
                    <a:pt x="8" y="71"/>
                    <a:pt x="8" y="71"/>
                  </a:cubicBezTo>
                  <a:cubicBezTo>
                    <a:pt x="144" y="9"/>
                    <a:pt x="144" y="9"/>
                    <a:pt x="144" y="9"/>
                  </a:cubicBezTo>
                  <a:cubicBezTo>
                    <a:pt x="146" y="8"/>
                    <a:pt x="147" y="5"/>
                    <a:pt x="146" y="3"/>
                  </a:cubicBezTo>
                  <a:cubicBezTo>
                    <a:pt x="145" y="1"/>
                    <a:pt x="143" y="0"/>
                    <a:pt x="141" y="1"/>
                  </a:cubicBezTo>
                  <a:cubicBezTo>
                    <a:pt x="3" y="65"/>
                    <a:pt x="3" y="65"/>
                    <a:pt x="3" y="65"/>
                  </a:cubicBezTo>
                  <a:cubicBezTo>
                    <a:pt x="1" y="65"/>
                    <a:pt x="0" y="67"/>
                    <a:pt x="0" y="68"/>
                  </a:cubicBezTo>
                  <a:cubicBezTo>
                    <a:pt x="0" y="156"/>
                    <a:pt x="0" y="156"/>
                    <a:pt x="0" y="156"/>
                  </a:cubicBezTo>
                  <a:cubicBezTo>
                    <a:pt x="0" y="158"/>
                    <a:pt x="1" y="159"/>
                    <a:pt x="3" y="160"/>
                  </a:cubicBezTo>
                  <a:cubicBezTo>
                    <a:pt x="141" y="223"/>
                    <a:pt x="141" y="223"/>
                    <a:pt x="141" y="223"/>
                  </a:cubicBezTo>
                  <a:cubicBezTo>
                    <a:pt x="143" y="224"/>
                    <a:pt x="145" y="223"/>
                    <a:pt x="146" y="221"/>
                  </a:cubicBezTo>
                  <a:cubicBezTo>
                    <a:pt x="147" y="219"/>
                    <a:pt x="146" y="217"/>
                    <a:pt x="144" y="2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53"/>
            <p:cNvSpPr>
              <a:spLocks/>
            </p:cNvSpPr>
            <p:nvPr/>
          </p:nvSpPr>
          <p:spPr bwMode="auto">
            <a:xfrm>
              <a:off x="2325595" y="3194704"/>
              <a:ext cx="109538" cy="304800"/>
            </a:xfrm>
            <a:custGeom>
              <a:avLst/>
              <a:gdLst>
                <a:gd name="T0" fmla="*/ 25 w 29"/>
                <a:gd name="T1" fmla="*/ 4 h 81"/>
                <a:gd name="T2" fmla="*/ 25 w 29"/>
                <a:gd name="T3" fmla="*/ 0 h 81"/>
                <a:gd name="T4" fmla="*/ 4 w 29"/>
                <a:gd name="T5" fmla="*/ 0 h 81"/>
                <a:gd name="T6" fmla="*/ 1 w 29"/>
                <a:gd name="T7" fmla="*/ 1 h 81"/>
                <a:gd name="T8" fmla="*/ 0 w 29"/>
                <a:gd name="T9" fmla="*/ 4 h 81"/>
                <a:gd name="T10" fmla="*/ 0 w 29"/>
                <a:gd name="T11" fmla="*/ 77 h 81"/>
                <a:gd name="T12" fmla="*/ 1 w 29"/>
                <a:gd name="T13" fmla="*/ 80 h 81"/>
                <a:gd name="T14" fmla="*/ 4 w 29"/>
                <a:gd name="T15" fmla="*/ 81 h 81"/>
                <a:gd name="T16" fmla="*/ 25 w 29"/>
                <a:gd name="T17" fmla="*/ 81 h 81"/>
                <a:gd name="T18" fmla="*/ 28 w 29"/>
                <a:gd name="T19" fmla="*/ 80 h 81"/>
                <a:gd name="T20" fmla="*/ 29 w 29"/>
                <a:gd name="T21" fmla="*/ 77 h 81"/>
                <a:gd name="T22" fmla="*/ 29 w 29"/>
                <a:gd name="T23" fmla="*/ 4 h 81"/>
                <a:gd name="T24" fmla="*/ 28 w 29"/>
                <a:gd name="T25" fmla="*/ 1 h 81"/>
                <a:gd name="T26" fmla="*/ 25 w 29"/>
                <a:gd name="T27" fmla="*/ 0 h 81"/>
                <a:gd name="T28" fmla="*/ 25 w 29"/>
                <a:gd name="T29" fmla="*/ 4 h 81"/>
                <a:gd name="T30" fmla="*/ 21 w 29"/>
                <a:gd name="T31" fmla="*/ 4 h 81"/>
                <a:gd name="T32" fmla="*/ 21 w 29"/>
                <a:gd name="T33" fmla="*/ 73 h 81"/>
                <a:gd name="T34" fmla="*/ 8 w 29"/>
                <a:gd name="T35" fmla="*/ 73 h 81"/>
                <a:gd name="T36" fmla="*/ 8 w 29"/>
                <a:gd name="T37" fmla="*/ 8 h 81"/>
                <a:gd name="T38" fmla="*/ 25 w 29"/>
                <a:gd name="T39" fmla="*/ 8 h 81"/>
                <a:gd name="T40" fmla="*/ 25 w 29"/>
                <a:gd name="T41" fmla="*/ 4 h 81"/>
                <a:gd name="T42" fmla="*/ 21 w 29"/>
                <a:gd name="T43" fmla="*/ 4 h 81"/>
                <a:gd name="T44" fmla="*/ 25 w 29"/>
                <a:gd name="T45"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81">
                  <a:moveTo>
                    <a:pt x="25" y="4"/>
                  </a:moveTo>
                  <a:cubicBezTo>
                    <a:pt x="25" y="0"/>
                    <a:pt x="25" y="0"/>
                    <a:pt x="25" y="0"/>
                  </a:cubicBezTo>
                  <a:cubicBezTo>
                    <a:pt x="4" y="0"/>
                    <a:pt x="4" y="0"/>
                    <a:pt x="4" y="0"/>
                  </a:cubicBezTo>
                  <a:cubicBezTo>
                    <a:pt x="3" y="0"/>
                    <a:pt x="2" y="0"/>
                    <a:pt x="1" y="1"/>
                  </a:cubicBezTo>
                  <a:cubicBezTo>
                    <a:pt x="0" y="2"/>
                    <a:pt x="0" y="3"/>
                    <a:pt x="0" y="4"/>
                  </a:cubicBezTo>
                  <a:cubicBezTo>
                    <a:pt x="0" y="77"/>
                    <a:pt x="0" y="77"/>
                    <a:pt x="0" y="77"/>
                  </a:cubicBezTo>
                  <a:cubicBezTo>
                    <a:pt x="0" y="78"/>
                    <a:pt x="0" y="79"/>
                    <a:pt x="1" y="80"/>
                  </a:cubicBezTo>
                  <a:cubicBezTo>
                    <a:pt x="2" y="80"/>
                    <a:pt x="3" y="81"/>
                    <a:pt x="4" y="81"/>
                  </a:cubicBezTo>
                  <a:cubicBezTo>
                    <a:pt x="25" y="81"/>
                    <a:pt x="25" y="81"/>
                    <a:pt x="25" y="81"/>
                  </a:cubicBezTo>
                  <a:cubicBezTo>
                    <a:pt x="26" y="81"/>
                    <a:pt x="27" y="80"/>
                    <a:pt x="28" y="80"/>
                  </a:cubicBezTo>
                  <a:cubicBezTo>
                    <a:pt x="29" y="79"/>
                    <a:pt x="29" y="78"/>
                    <a:pt x="29" y="77"/>
                  </a:cubicBezTo>
                  <a:cubicBezTo>
                    <a:pt x="29" y="4"/>
                    <a:pt x="29" y="4"/>
                    <a:pt x="29" y="4"/>
                  </a:cubicBezTo>
                  <a:cubicBezTo>
                    <a:pt x="29" y="3"/>
                    <a:pt x="29" y="2"/>
                    <a:pt x="28" y="1"/>
                  </a:cubicBezTo>
                  <a:cubicBezTo>
                    <a:pt x="27" y="0"/>
                    <a:pt x="26" y="0"/>
                    <a:pt x="25" y="0"/>
                  </a:cubicBezTo>
                  <a:cubicBezTo>
                    <a:pt x="25" y="4"/>
                    <a:pt x="25" y="4"/>
                    <a:pt x="25" y="4"/>
                  </a:cubicBezTo>
                  <a:cubicBezTo>
                    <a:pt x="21" y="4"/>
                    <a:pt x="21" y="4"/>
                    <a:pt x="21" y="4"/>
                  </a:cubicBezTo>
                  <a:cubicBezTo>
                    <a:pt x="21" y="73"/>
                    <a:pt x="21" y="73"/>
                    <a:pt x="21" y="73"/>
                  </a:cubicBezTo>
                  <a:cubicBezTo>
                    <a:pt x="8" y="73"/>
                    <a:pt x="8" y="73"/>
                    <a:pt x="8" y="73"/>
                  </a:cubicBezTo>
                  <a:cubicBezTo>
                    <a:pt x="8" y="8"/>
                    <a:pt x="8" y="8"/>
                    <a:pt x="8" y="8"/>
                  </a:cubicBezTo>
                  <a:cubicBezTo>
                    <a:pt x="25" y="8"/>
                    <a:pt x="25" y="8"/>
                    <a:pt x="25" y="8"/>
                  </a:cubicBezTo>
                  <a:cubicBezTo>
                    <a:pt x="25" y="4"/>
                    <a:pt x="25" y="4"/>
                    <a:pt x="25" y="4"/>
                  </a:cubicBezTo>
                  <a:cubicBezTo>
                    <a:pt x="21" y="4"/>
                    <a:pt x="21" y="4"/>
                    <a:pt x="21" y="4"/>
                  </a:cubicBezTo>
                  <a:lnTo>
                    <a:pt x="25" y="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54"/>
            <p:cNvSpPr>
              <a:spLocks/>
            </p:cNvSpPr>
            <p:nvPr/>
          </p:nvSpPr>
          <p:spPr bwMode="auto">
            <a:xfrm>
              <a:off x="3313020" y="2878791"/>
              <a:ext cx="112713" cy="933450"/>
            </a:xfrm>
            <a:custGeom>
              <a:avLst/>
              <a:gdLst>
                <a:gd name="T0" fmla="*/ 4 w 30"/>
                <a:gd name="T1" fmla="*/ 232 h 248"/>
                <a:gd name="T2" fmla="*/ 0 w 30"/>
                <a:gd name="T3" fmla="*/ 232 h 248"/>
                <a:gd name="T4" fmla="*/ 0 w 30"/>
                <a:gd name="T5" fmla="*/ 244 h 248"/>
                <a:gd name="T6" fmla="*/ 1 w 30"/>
                <a:gd name="T7" fmla="*/ 247 h 248"/>
                <a:gd name="T8" fmla="*/ 4 w 30"/>
                <a:gd name="T9" fmla="*/ 248 h 248"/>
                <a:gd name="T10" fmla="*/ 26 w 30"/>
                <a:gd name="T11" fmla="*/ 248 h 248"/>
                <a:gd name="T12" fmla="*/ 28 w 30"/>
                <a:gd name="T13" fmla="*/ 247 h 248"/>
                <a:gd name="T14" fmla="*/ 30 w 30"/>
                <a:gd name="T15" fmla="*/ 244 h 248"/>
                <a:gd name="T16" fmla="*/ 30 w 30"/>
                <a:gd name="T17" fmla="*/ 4 h 248"/>
                <a:gd name="T18" fmla="*/ 28 w 30"/>
                <a:gd name="T19" fmla="*/ 1 h 248"/>
                <a:gd name="T20" fmla="*/ 26 w 30"/>
                <a:gd name="T21" fmla="*/ 0 h 248"/>
                <a:gd name="T22" fmla="*/ 4 w 30"/>
                <a:gd name="T23" fmla="*/ 0 h 248"/>
                <a:gd name="T24" fmla="*/ 1 w 30"/>
                <a:gd name="T25" fmla="*/ 1 h 248"/>
                <a:gd name="T26" fmla="*/ 0 w 30"/>
                <a:gd name="T27" fmla="*/ 4 h 248"/>
                <a:gd name="T28" fmla="*/ 0 w 30"/>
                <a:gd name="T29" fmla="*/ 17 h 248"/>
                <a:gd name="T30" fmla="*/ 0 w 30"/>
                <a:gd name="T31" fmla="*/ 232 h 248"/>
                <a:gd name="T32" fmla="*/ 4 w 30"/>
                <a:gd name="T33" fmla="*/ 232 h 248"/>
                <a:gd name="T34" fmla="*/ 8 w 30"/>
                <a:gd name="T35" fmla="*/ 232 h 248"/>
                <a:gd name="T36" fmla="*/ 8 w 30"/>
                <a:gd name="T37" fmla="*/ 17 h 248"/>
                <a:gd name="T38" fmla="*/ 8 w 30"/>
                <a:gd name="T39" fmla="*/ 8 h 248"/>
                <a:gd name="T40" fmla="*/ 22 w 30"/>
                <a:gd name="T41" fmla="*/ 8 h 248"/>
                <a:gd name="T42" fmla="*/ 22 w 30"/>
                <a:gd name="T43" fmla="*/ 240 h 248"/>
                <a:gd name="T44" fmla="*/ 8 w 30"/>
                <a:gd name="T45" fmla="*/ 240 h 248"/>
                <a:gd name="T46" fmla="*/ 8 w 30"/>
                <a:gd name="T47" fmla="*/ 232 h 248"/>
                <a:gd name="T48" fmla="*/ 4 w 30"/>
                <a:gd name="T49" fmla="*/ 23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48">
                  <a:moveTo>
                    <a:pt x="4" y="232"/>
                  </a:moveTo>
                  <a:cubicBezTo>
                    <a:pt x="0" y="232"/>
                    <a:pt x="0" y="232"/>
                    <a:pt x="0" y="232"/>
                  </a:cubicBezTo>
                  <a:cubicBezTo>
                    <a:pt x="0" y="244"/>
                    <a:pt x="0" y="244"/>
                    <a:pt x="0" y="244"/>
                  </a:cubicBezTo>
                  <a:cubicBezTo>
                    <a:pt x="0" y="245"/>
                    <a:pt x="1" y="246"/>
                    <a:pt x="1" y="247"/>
                  </a:cubicBezTo>
                  <a:cubicBezTo>
                    <a:pt x="2" y="248"/>
                    <a:pt x="3" y="248"/>
                    <a:pt x="4" y="248"/>
                  </a:cubicBezTo>
                  <a:cubicBezTo>
                    <a:pt x="26" y="248"/>
                    <a:pt x="26" y="248"/>
                    <a:pt x="26" y="248"/>
                  </a:cubicBezTo>
                  <a:cubicBezTo>
                    <a:pt x="27" y="248"/>
                    <a:pt x="28" y="248"/>
                    <a:pt x="28" y="247"/>
                  </a:cubicBezTo>
                  <a:cubicBezTo>
                    <a:pt x="29" y="246"/>
                    <a:pt x="30" y="245"/>
                    <a:pt x="30" y="244"/>
                  </a:cubicBezTo>
                  <a:cubicBezTo>
                    <a:pt x="30" y="4"/>
                    <a:pt x="30" y="4"/>
                    <a:pt x="30" y="4"/>
                  </a:cubicBezTo>
                  <a:cubicBezTo>
                    <a:pt x="30" y="3"/>
                    <a:pt x="29" y="2"/>
                    <a:pt x="28" y="1"/>
                  </a:cubicBezTo>
                  <a:cubicBezTo>
                    <a:pt x="28" y="1"/>
                    <a:pt x="27" y="0"/>
                    <a:pt x="26" y="0"/>
                  </a:cubicBezTo>
                  <a:cubicBezTo>
                    <a:pt x="4" y="0"/>
                    <a:pt x="4" y="0"/>
                    <a:pt x="4" y="0"/>
                  </a:cubicBezTo>
                  <a:cubicBezTo>
                    <a:pt x="3" y="0"/>
                    <a:pt x="2" y="1"/>
                    <a:pt x="1" y="1"/>
                  </a:cubicBezTo>
                  <a:cubicBezTo>
                    <a:pt x="1" y="2"/>
                    <a:pt x="0" y="3"/>
                    <a:pt x="0" y="4"/>
                  </a:cubicBezTo>
                  <a:cubicBezTo>
                    <a:pt x="0" y="17"/>
                    <a:pt x="0" y="17"/>
                    <a:pt x="0" y="17"/>
                  </a:cubicBezTo>
                  <a:cubicBezTo>
                    <a:pt x="0" y="232"/>
                    <a:pt x="0" y="232"/>
                    <a:pt x="0" y="232"/>
                  </a:cubicBezTo>
                  <a:cubicBezTo>
                    <a:pt x="4" y="232"/>
                    <a:pt x="4" y="232"/>
                    <a:pt x="4" y="232"/>
                  </a:cubicBezTo>
                  <a:cubicBezTo>
                    <a:pt x="8" y="232"/>
                    <a:pt x="8" y="232"/>
                    <a:pt x="8" y="232"/>
                  </a:cubicBezTo>
                  <a:cubicBezTo>
                    <a:pt x="8" y="17"/>
                    <a:pt x="8" y="17"/>
                    <a:pt x="8" y="17"/>
                  </a:cubicBezTo>
                  <a:cubicBezTo>
                    <a:pt x="8" y="8"/>
                    <a:pt x="8" y="8"/>
                    <a:pt x="8" y="8"/>
                  </a:cubicBezTo>
                  <a:cubicBezTo>
                    <a:pt x="22" y="8"/>
                    <a:pt x="22" y="8"/>
                    <a:pt x="22" y="8"/>
                  </a:cubicBezTo>
                  <a:cubicBezTo>
                    <a:pt x="22" y="240"/>
                    <a:pt x="22" y="240"/>
                    <a:pt x="22" y="240"/>
                  </a:cubicBezTo>
                  <a:cubicBezTo>
                    <a:pt x="8" y="240"/>
                    <a:pt x="8" y="240"/>
                    <a:pt x="8" y="240"/>
                  </a:cubicBezTo>
                  <a:cubicBezTo>
                    <a:pt x="8" y="232"/>
                    <a:pt x="8" y="232"/>
                    <a:pt x="8" y="232"/>
                  </a:cubicBezTo>
                  <a:lnTo>
                    <a:pt x="4" y="232"/>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55"/>
            <p:cNvSpPr>
              <a:spLocks/>
            </p:cNvSpPr>
            <p:nvPr/>
          </p:nvSpPr>
          <p:spPr bwMode="auto">
            <a:xfrm>
              <a:off x="2473232" y="3494741"/>
              <a:ext cx="330200" cy="358775"/>
            </a:xfrm>
            <a:custGeom>
              <a:avLst/>
              <a:gdLst>
                <a:gd name="T0" fmla="*/ 30 w 88"/>
                <a:gd name="T1" fmla="*/ 89 h 95"/>
                <a:gd name="T2" fmla="*/ 21 w 88"/>
                <a:gd name="T3" fmla="*/ 53 h 95"/>
                <a:gd name="T4" fmla="*/ 21 w 88"/>
                <a:gd name="T5" fmla="*/ 53 h 95"/>
                <a:gd name="T6" fmla="*/ 10 w 88"/>
                <a:gd name="T7" fmla="*/ 8 h 95"/>
                <a:gd name="T8" fmla="*/ 58 w 88"/>
                <a:gd name="T9" fmla="*/ 8 h 95"/>
                <a:gd name="T10" fmla="*/ 67 w 88"/>
                <a:gd name="T11" fmla="*/ 42 h 95"/>
                <a:gd name="T12" fmla="*/ 67 w 88"/>
                <a:gd name="T13" fmla="*/ 42 h 95"/>
                <a:gd name="T14" fmla="*/ 80 w 88"/>
                <a:gd name="T15" fmla="*/ 91 h 95"/>
                <a:gd name="T16" fmla="*/ 85 w 88"/>
                <a:gd name="T17" fmla="*/ 94 h 95"/>
                <a:gd name="T18" fmla="*/ 87 w 88"/>
                <a:gd name="T19" fmla="*/ 89 h 95"/>
                <a:gd name="T20" fmla="*/ 75 w 88"/>
                <a:gd name="T21" fmla="*/ 40 h 95"/>
                <a:gd name="T22" fmla="*/ 75 w 88"/>
                <a:gd name="T23" fmla="*/ 40 h 95"/>
                <a:gd name="T24" fmla="*/ 65 w 88"/>
                <a:gd name="T25" fmla="*/ 3 h 95"/>
                <a:gd name="T26" fmla="*/ 62 w 88"/>
                <a:gd name="T27" fmla="*/ 0 h 95"/>
                <a:gd name="T28" fmla="*/ 5 w 88"/>
                <a:gd name="T29" fmla="*/ 0 h 95"/>
                <a:gd name="T30" fmla="*/ 1 w 88"/>
                <a:gd name="T31" fmla="*/ 2 h 95"/>
                <a:gd name="T32" fmla="*/ 1 w 88"/>
                <a:gd name="T33" fmla="*/ 5 h 95"/>
                <a:gd name="T34" fmla="*/ 14 w 88"/>
                <a:gd name="T35" fmla="*/ 55 h 95"/>
                <a:gd name="T36" fmla="*/ 14 w 88"/>
                <a:gd name="T37" fmla="*/ 55 h 95"/>
                <a:gd name="T38" fmla="*/ 23 w 88"/>
                <a:gd name="T39" fmla="*/ 91 h 95"/>
                <a:gd name="T40" fmla="*/ 28 w 88"/>
                <a:gd name="T41" fmla="*/ 94 h 95"/>
                <a:gd name="T42" fmla="*/ 30 w 88"/>
                <a:gd name="T43"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95">
                  <a:moveTo>
                    <a:pt x="30" y="89"/>
                  </a:moveTo>
                  <a:cubicBezTo>
                    <a:pt x="21" y="53"/>
                    <a:pt x="21" y="53"/>
                    <a:pt x="21" y="53"/>
                  </a:cubicBezTo>
                  <a:cubicBezTo>
                    <a:pt x="21" y="53"/>
                    <a:pt x="21" y="53"/>
                    <a:pt x="21" y="53"/>
                  </a:cubicBezTo>
                  <a:cubicBezTo>
                    <a:pt x="10" y="8"/>
                    <a:pt x="10" y="8"/>
                    <a:pt x="10" y="8"/>
                  </a:cubicBezTo>
                  <a:cubicBezTo>
                    <a:pt x="58" y="8"/>
                    <a:pt x="58" y="8"/>
                    <a:pt x="58" y="8"/>
                  </a:cubicBezTo>
                  <a:cubicBezTo>
                    <a:pt x="67" y="42"/>
                    <a:pt x="67" y="42"/>
                    <a:pt x="67" y="42"/>
                  </a:cubicBezTo>
                  <a:cubicBezTo>
                    <a:pt x="67" y="42"/>
                    <a:pt x="67" y="42"/>
                    <a:pt x="67" y="42"/>
                  </a:cubicBezTo>
                  <a:cubicBezTo>
                    <a:pt x="80" y="91"/>
                    <a:pt x="80" y="91"/>
                    <a:pt x="80" y="91"/>
                  </a:cubicBezTo>
                  <a:cubicBezTo>
                    <a:pt x="80" y="93"/>
                    <a:pt x="82" y="95"/>
                    <a:pt x="85" y="94"/>
                  </a:cubicBezTo>
                  <a:cubicBezTo>
                    <a:pt x="87" y="93"/>
                    <a:pt x="88" y="91"/>
                    <a:pt x="87" y="89"/>
                  </a:cubicBezTo>
                  <a:cubicBezTo>
                    <a:pt x="75" y="40"/>
                    <a:pt x="75" y="40"/>
                    <a:pt x="75" y="40"/>
                  </a:cubicBezTo>
                  <a:cubicBezTo>
                    <a:pt x="75" y="40"/>
                    <a:pt x="75" y="40"/>
                    <a:pt x="75" y="40"/>
                  </a:cubicBezTo>
                  <a:cubicBezTo>
                    <a:pt x="65" y="3"/>
                    <a:pt x="65" y="3"/>
                    <a:pt x="65" y="3"/>
                  </a:cubicBezTo>
                  <a:cubicBezTo>
                    <a:pt x="65" y="1"/>
                    <a:pt x="63" y="0"/>
                    <a:pt x="62" y="0"/>
                  </a:cubicBezTo>
                  <a:cubicBezTo>
                    <a:pt x="5" y="0"/>
                    <a:pt x="5" y="0"/>
                    <a:pt x="5" y="0"/>
                  </a:cubicBezTo>
                  <a:cubicBezTo>
                    <a:pt x="3" y="0"/>
                    <a:pt x="2" y="1"/>
                    <a:pt x="1" y="2"/>
                  </a:cubicBezTo>
                  <a:cubicBezTo>
                    <a:pt x="1" y="3"/>
                    <a:pt x="0" y="4"/>
                    <a:pt x="1" y="5"/>
                  </a:cubicBezTo>
                  <a:cubicBezTo>
                    <a:pt x="14" y="55"/>
                    <a:pt x="14" y="55"/>
                    <a:pt x="14" y="55"/>
                  </a:cubicBezTo>
                  <a:cubicBezTo>
                    <a:pt x="14" y="55"/>
                    <a:pt x="14" y="55"/>
                    <a:pt x="14" y="55"/>
                  </a:cubicBezTo>
                  <a:cubicBezTo>
                    <a:pt x="23" y="91"/>
                    <a:pt x="23" y="91"/>
                    <a:pt x="23" y="91"/>
                  </a:cubicBezTo>
                  <a:cubicBezTo>
                    <a:pt x="23" y="93"/>
                    <a:pt x="25" y="95"/>
                    <a:pt x="28" y="94"/>
                  </a:cubicBezTo>
                  <a:cubicBezTo>
                    <a:pt x="30" y="93"/>
                    <a:pt x="31" y="91"/>
                    <a:pt x="30" y="89"/>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56"/>
            <p:cNvSpPr>
              <a:spLocks/>
            </p:cNvSpPr>
            <p:nvPr/>
          </p:nvSpPr>
          <p:spPr bwMode="auto">
            <a:xfrm>
              <a:off x="2725645" y="3494741"/>
              <a:ext cx="107950" cy="169863"/>
            </a:xfrm>
            <a:custGeom>
              <a:avLst/>
              <a:gdLst>
                <a:gd name="T0" fmla="*/ 4 w 29"/>
                <a:gd name="T1" fmla="*/ 45 h 45"/>
                <a:gd name="T2" fmla="*/ 25 w 29"/>
                <a:gd name="T3" fmla="*/ 45 h 45"/>
                <a:gd name="T4" fmla="*/ 29 w 29"/>
                <a:gd name="T5" fmla="*/ 42 h 45"/>
                <a:gd name="T6" fmla="*/ 28 w 29"/>
                <a:gd name="T7" fmla="*/ 38 h 45"/>
                <a:gd name="T8" fmla="*/ 27 w 29"/>
                <a:gd name="T9" fmla="*/ 39 h 45"/>
                <a:gd name="T10" fmla="*/ 28 w 29"/>
                <a:gd name="T11" fmla="*/ 38 h 45"/>
                <a:gd name="T12" fmla="*/ 28 w 29"/>
                <a:gd name="T13" fmla="*/ 38 h 45"/>
                <a:gd name="T14" fmla="*/ 27 w 29"/>
                <a:gd name="T15" fmla="*/ 39 h 45"/>
                <a:gd name="T16" fmla="*/ 28 w 29"/>
                <a:gd name="T17" fmla="*/ 38 h 45"/>
                <a:gd name="T18" fmla="*/ 22 w 29"/>
                <a:gd name="T19" fmla="*/ 32 h 45"/>
                <a:gd name="T20" fmla="*/ 17 w 29"/>
                <a:gd name="T21" fmla="*/ 15 h 45"/>
                <a:gd name="T22" fmla="*/ 19 w 29"/>
                <a:gd name="T23" fmla="*/ 5 h 45"/>
                <a:gd name="T24" fmla="*/ 16 w 29"/>
                <a:gd name="T25" fmla="*/ 0 h 45"/>
                <a:gd name="T26" fmla="*/ 11 w 29"/>
                <a:gd name="T27" fmla="*/ 3 h 45"/>
                <a:gd name="T28" fmla="*/ 9 w 29"/>
                <a:gd name="T29" fmla="*/ 15 h 45"/>
                <a:gd name="T30" fmla="*/ 16 w 29"/>
                <a:gd name="T31" fmla="*/ 36 h 45"/>
                <a:gd name="T32" fmla="*/ 23 w 29"/>
                <a:gd name="T33" fmla="*/ 44 h 45"/>
                <a:gd name="T34" fmla="*/ 25 w 29"/>
                <a:gd name="T35" fmla="*/ 41 h 45"/>
                <a:gd name="T36" fmla="*/ 25 w 29"/>
                <a:gd name="T37" fmla="*/ 37 h 45"/>
                <a:gd name="T38" fmla="*/ 4 w 29"/>
                <a:gd name="T39" fmla="*/ 37 h 45"/>
                <a:gd name="T40" fmla="*/ 0 w 29"/>
                <a:gd name="T41" fmla="*/ 41 h 45"/>
                <a:gd name="T42" fmla="*/ 4 w 29"/>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4" y="45"/>
                  </a:moveTo>
                  <a:cubicBezTo>
                    <a:pt x="25" y="45"/>
                    <a:pt x="25" y="45"/>
                    <a:pt x="25" y="45"/>
                  </a:cubicBezTo>
                  <a:cubicBezTo>
                    <a:pt x="27" y="45"/>
                    <a:pt x="28" y="44"/>
                    <a:pt x="29" y="42"/>
                  </a:cubicBezTo>
                  <a:cubicBezTo>
                    <a:pt x="29" y="41"/>
                    <a:pt x="29" y="39"/>
                    <a:pt x="28" y="38"/>
                  </a:cubicBezTo>
                  <a:cubicBezTo>
                    <a:pt x="27" y="39"/>
                    <a:pt x="27" y="39"/>
                    <a:pt x="27" y="39"/>
                  </a:cubicBezTo>
                  <a:cubicBezTo>
                    <a:pt x="28" y="38"/>
                    <a:pt x="28" y="38"/>
                    <a:pt x="28" y="38"/>
                  </a:cubicBezTo>
                  <a:cubicBezTo>
                    <a:pt x="28" y="38"/>
                    <a:pt x="28" y="38"/>
                    <a:pt x="28" y="38"/>
                  </a:cubicBezTo>
                  <a:cubicBezTo>
                    <a:pt x="27" y="39"/>
                    <a:pt x="27" y="39"/>
                    <a:pt x="27" y="39"/>
                  </a:cubicBezTo>
                  <a:cubicBezTo>
                    <a:pt x="28" y="38"/>
                    <a:pt x="28" y="38"/>
                    <a:pt x="28" y="38"/>
                  </a:cubicBezTo>
                  <a:cubicBezTo>
                    <a:pt x="27" y="38"/>
                    <a:pt x="25" y="36"/>
                    <a:pt x="22" y="32"/>
                  </a:cubicBezTo>
                  <a:cubicBezTo>
                    <a:pt x="20" y="28"/>
                    <a:pt x="17" y="22"/>
                    <a:pt x="17" y="15"/>
                  </a:cubicBezTo>
                  <a:cubicBezTo>
                    <a:pt x="17" y="12"/>
                    <a:pt x="18" y="9"/>
                    <a:pt x="19" y="5"/>
                  </a:cubicBezTo>
                  <a:cubicBezTo>
                    <a:pt x="19" y="3"/>
                    <a:pt x="18" y="1"/>
                    <a:pt x="16" y="0"/>
                  </a:cubicBezTo>
                  <a:cubicBezTo>
                    <a:pt x="14" y="0"/>
                    <a:pt x="12" y="1"/>
                    <a:pt x="11" y="3"/>
                  </a:cubicBezTo>
                  <a:cubicBezTo>
                    <a:pt x="10" y="7"/>
                    <a:pt x="9" y="11"/>
                    <a:pt x="9" y="15"/>
                  </a:cubicBezTo>
                  <a:cubicBezTo>
                    <a:pt x="9" y="24"/>
                    <a:pt x="13" y="31"/>
                    <a:pt x="16" y="36"/>
                  </a:cubicBezTo>
                  <a:cubicBezTo>
                    <a:pt x="19" y="41"/>
                    <a:pt x="22" y="44"/>
                    <a:pt x="23" y="44"/>
                  </a:cubicBezTo>
                  <a:cubicBezTo>
                    <a:pt x="25" y="41"/>
                    <a:pt x="25" y="41"/>
                    <a:pt x="25" y="41"/>
                  </a:cubicBezTo>
                  <a:cubicBezTo>
                    <a:pt x="25" y="37"/>
                    <a:pt x="25" y="37"/>
                    <a:pt x="25" y="37"/>
                  </a:cubicBezTo>
                  <a:cubicBezTo>
                    <a:pt x="4" y="37"/>
                    <a:pt x="4" y="37"/>
                    <a:pt x="4" y="37"/>
                  </a:cubicBezTo>
                  <a:cubicBezTo>
                    <a:pt x="2" y="37"/>
                    <a:pt x="0" y="39"/>
                    <a:pt x="0" y="41"/>
                  </a:cubicBezTo>
                  <a:cubicBezTo>
                    <a:pt x="0" y="43"/>
                    <a:pt x="2" y="45"/>
                    <a:pt x="4" y="4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57"/>
            <p:cNvSpPr>
              <a:spLocks/>
            </p:cNvSpPr>
            <p:nvPr/>
          </p:nvSpPr>
          <p:spPr bwMode="auto">
            <a:xfrm>
              <a:off x="2520857" y="3818591"/>
              <a:ext cx="298450" cy="87313"/>
            </a:xfrm>
            <a:custGeom>
              <a:avLst/>
              <a:gdLst>
                <a:gd name="T0" fmla="*/ 74 w 79"/>
                <a:gd name="T1" fmla="*/ 19 h 23"/>
                <a:gd name="T2" fmla="*/ 74 w 79"/>
                <a:gd name="T3" fmla="*/ 15 h 23"/>
                <a:gd name="T4" fmla="*/ 17 w 79"/>
                <a:gd name="T5" fmla="*/ 15 h 23"/>
                <a:gd name="T6" fmla="*/ 8 w 79"/>
                <a:gd name="T7" fmla="*/ 15 h 23"/>
                <a:gd name="T8" fmla="*/ 8 w 79"/>
                <a:gd name="T9" fmla="*/ 8 h 23"/>
                <a:gd name="T10" fmla="*/ 14 w 79"/>
                <a:gd name="T11" fmla="*/ 8 h 23"/>
                <a:gd name="T12" fmla="*/ 71 w 79"/>
                <a:gd name="T13" fmla="*/ 8 h 23"/>
                <a:gd name="T14" fmla="*/ 71 w 79"/>
                <a:gd name="T15" fmla="*/ 8 h 23"/>
                <a:gd name="T16" fmla="*/ 71 w 79"/>
                <a:gd name="T17" fmla="*/ 4 h 23"/>
                <a:gd name="T18" fmla="*/ 67 w 79"/>
                <a:gd name="T19" fmla="*/ 5 h 23"/>
                <a:gd name="T20" fmla="*/ 70 w 79"/>
                <a:gd name="T21" fmla="*/ 20 h 23"/>
                <a:gd name="T22" fmla="*/ 74 w 79"/>
                <a:gd name="T23" fmla="*/ 19 h 23"/>
                <a:gd name="T24" fmla="*/ 74 w 79"/>
                <a:gd name="T25" fmla="*/ 15 h 23"/>
                <a:gd name="T26" fmla="*/ 74 w 79"/>
                <a:gd name="T27" fmla="*/ 19 h 23"/>
                <a:gd name="T28" fmla="*/ 78 w 79"/>
                <a:gd name="T29" fmla="*/ 18 h 23"/>
                <a:gd name="T30" fmla="*/ 75 w 79"/>
                <a:gd name="T31" fmla="*/ 3 h 23"/>
                <a:gd name="T32" fmla="*/ 71 w 79"/>
                <a:gd name="T33" fmla="*/ 0 h 23"/>
                <a:gd name="T34" fmla="*/ 71 w 79"/>
                <a:gd name="T35" fmla="*/ 0 h 23"/>
                <a:gd name="T36" fmla="*/ 14 w 79"/>
                <a:gd name="T37" fmla="*/ 0 h 23"/>
                <a:gd name="T38" fmla="*/ 4 w 79"/>
                <a:gd name="T39" fmla="*/ 0 h 23"/>
                <a:gd name="T40" fmla="*/ 1 w 79"/>
                <a:gd name="T41" fmla="*/ 1 h 23"/>
                <a:gd name="T42" fmla="*/ 0 w 79"/>
                <a:gd name="T43" fmla="*/ 4 h 23"/>
                <a:gd name="T44" fmla="*/ 0 w 79"/>
                <a:gd name="T45" fmla="*/ 19 h 23"/>
                <a:gd name="T46" fmla="*/ 1 w 79"/>
                <a:gd name="T47" fmla="*/ 22 h 23"/>
                <a:gd name="T48" fmla="*/ 4 w 79"/>
                <a:gd name="T49" fmla="*/ 23 h 23"/>
                <a:gd name="T50" fmla="*/ 17 w 79"/>
                <a:gd name="T51" fmla="*/ 23 h 23"/>
                <a:gd name="T52" fmla="*/ 74 w 79"/>
                <a:gd name="T53" fmla="*/ 23 h 23"/>
                <a:gd name="T54" fmla="*/ 77 w 79"/>
                <a:gd name="T55" fmla="*/ 21 h 23"/>
                <a:gd name="T56" fmla="*/ 78 w 79"/>
                <a:gd name="T57" fmla="*/ 18 h 23"/>
                <a:gd name="T58" fmla="*/ 74 w 79"/>
                <a:gd name="T5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23">
                  <a:moveTo>
                    <a:pt x="74" y="19"/>
                  </a:moveTo>
                  <a:cubicBezTo>
                    <a:pt x="74" y="15"/>
                    <a:pt x="74" y="15"/>
                    <a:pt x="74" y="15"/>
                  </a:cubicBezTo>
                  <a:cubicBezTo>
                    <a:pt x="17" y="15"/>
                    <a:pt x="17" y="15"/>
                    <a:pt x="17" y="15"/>
                  </a:cubicBezTo>
                  <a:cubicBezTo>
                    <a:pt x="8" y="15"/>
                    <a:pt x="8" y="15"/>
                    <a:pt x="8" y="15"/>
                  </a:cubicBezTo>
                  <a:cubicBezTo>
                    <a:pt x="8" y="8"/>
                    <a:pt x="8" y="8"/>
                    <a:pt x="8" y="8"/>
                  </a:cubicBezTo>
                  <a:cubicBezTo>
                    <a:pt x="14" y="8"/>
                    <a:pt x="14" y="8"/>
                    <a:pt x="14" y="8"/>
                  </a:cubicBezTo>
                  <a:cubicBezTo>
                    <a:pt x="71" y="8"/>
                    <a:pt x="71" y="8"/>
                    <a:pt x="71" y="8"/>
                  </a:cubicBezTo>
                  <a:cubicBezTo>
                    <a:pt x="71" y="8"/>
                    <a:pt x="71" y="8"/>
                    <a:pt x="71" y="8"/>
                  </a:cubicBezTo>
                  <a:cubicBezTo>
                    <a:pt x="71" y="4"/>
                    <a:pt x="71" y="4"/>
                    <a:pt x="71" y="4"/>
                  </a:cubicBezTo>
                  <a:cubicBezTo>
                    <a:pt x="67" y="5"/>
                    <a:pt x="67" y="5"/>
                    <a:pt x="67" y="5"/>
                  </a:cubicBezTo>
                  <a:cubicBezTo>
                    <a:pt x="70" y="20"/>
                    <a:pt x="70" y="20"/>
                    <a:pt x="70" y="20"/>
                  </a:cubicBezTo>
                  <a:cubicBezTo>
                    <a:pt x="74" y="19"/>
                    <a:pt x="74" y="19"/>
                    <a:pt x="74" y="19"/>
                  </a:cubicBezTo>
                  <a:cubicBezTo>
                    <a:pt x="74" y="15"/>
                    <a:pt x="74" y="15"/>
                    <a:pt x="74" y="15"/>
                  </a:cubicBezTo>
                  <a:cubicBezTo>
                    <a:pt x="74" y="19"/>
                    <a:pt x="74" y="19"/>
                    <a:pt x="74" y="19"/>
                  </a:cubicBezTo>
                  <a:cubicBezTo>
                    <a:pt x="78" y="18"/>
                    <a:pt x="78" y="18"/>
                    <a:pt x="78" y="18"/>
                  </a:cubicBezTo>
                  <a:cubicBezTo>
                    <a:pt x="75" y="3"/>
                    <a:pt x="75" y="3"/>
                    <a:pt x="75" y="3"/>
                  </a:cubicBezTo>
                  <a:cubicBezTo>
                    <a:pt x="74" y="1"/>
                    <a:pt x="73" y="0"/>
                    <a:pt x="71" y="0"/>
                  </a:cubicBezTo>
                  <a:cubicBezTo>
                    <a:pt x="71" y="0"/>
                    <a:pt x="71" y="0"/>
                    <a:pt x="71" y="0"/>
                  </a:cubicBezTo>
                  <a:cubicBezTo>
                    <a:pt x="14" y="0"/>
                    <a:pt x="14" y="0"/>
                    <a:pt x="14" y="0"/>
                  </a:cubicBezTo>
                  <a:cubicBezTo>
                    <a:pt x="4" y="0"/>
                    <a:pt x="4" y="0"/>
                    <a:pt x="4" y="0"/>
                  </a:cubicBezTo>
                  <a:cubicBezTo>
                    <a:pt x="3" y="0"/>
                    <a:pt x="1" y="1"/>
                    <a:pt x="1" y="1"/>
                  </a:cubicBezTo>
                  <a:cubicBezTo>
                    <a:pt x="0" y="2"/>
                    <a:pt x="0" y="3"/>
                    <a:pt x="0" y="4"/>
                  </a:cubicBezTo>
                  <a:cubicBezTo>
                    <a:pt x="0" y="19"/>
                    <a:pt x="0" y="19"/>
                    <a:pt x="0" y="19"/>
                  </a:cubicBezTo>
                  <a:cubicBezTo>
                    <a:pt x="0" y="20"/>
                    <a:pt x="0" y="21"/>
                    <a:pt x="1" y="22"/>
                  </a:cubicBezTo>
                  <a:cubicBezTo>
                    <a:pt x="1" y="22"/>
                    <a:pt x="3" y="23"/>
                    <a:pt x="4" y="23"/>
                  </a:cubicBezTo>
                  <a:cubicBezTo>
                    <a:pt x="17" y="23"/>
                    <a:pt x="17" y="23"/>
                    <a:pt x="17" y="23"/>
                  </a:cubicBezTo>
                  <a:cubicBezTo>
                    <a:pt x="74" y="23"/>
                    <a:pt x="74" y="23"/>
                    <a:pt x="74" y="23"/>
                  </a:cubicBezTo>
                  <a:cubicBezTo>
                    <a:pt x="76" y="23"/>
                    <a:pt x="77" y="22"/>
                    <a:pt x="77" y="21"/>
                  </a:cubicBezTo>
                  <a:cubicBezTo>
                    <a:pt x="78" y="20"/>
                    <a:pt x="79" y="19"/>
                    <a:pt x="78" y="18"/>
                  </a:cubicBezTo>
                  <a:lnTo>
                    <a:pt x="74" y="19"/>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58"/>
            <p:cNvSpPr>
              <a:spLocks/>
            </p:cNvSpPr>
            <p:nvPr/>
          </p:nvSpPr>
          <p:spPr bwMode="auto">
            <a:xfrm>
              <a:off x="2465295" y="3208991"/>
              <a:ext cx="301625" cy="30163"/>
            </a:xfrm>
            <a:custGeom>
              <a:avLst/>
              <a:gdLst>
                <a:gd name="T0" fmla="*/ 4 w 80"/>
                <a:gd name="T1" fmla="*/ 8 h 8"/>
                <a:gd name="T2" fmla="*/ 76 w 80"/>
                <a:gd name="T3" fmla="*/ 8 h 8"/>
                <a:gd name="T4" fmla="*/ 80 w 80"/>
                <a:gd name="T5" fmla="*/ 4 h 8"/>
                <a:gd name="T6" fmla="*/ 76 w 80"/>
                <a:gd name="T7" fmla="*/ 0 h 8"/>
                <a:gd name="T8" fmla="*/ 4 w 80"/>
                <a:gd name="T9" fmla="*/ 0 h 8"/>
                <a:gd name="T10" fmla="*/ 0 w 80"/>
                <a:gd name="T11" fmla="*/ 4 h 8"/>
                <a:gd name="T12" fmla="*/ 4 w 8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0" h="8">
                  <a:moveTo>
                    <a:pt x="4" y="8"/>
                  </a:moveTo>
                  <a:cubicBezTo>
                    <a:pt x="76" y="8"/>
                    <a:pt x="76" y="8"/>
                    <a:pt x="76" y="8"/>
                  </a:cubicBezTo>
                  <a:cubicBezTo>
                    <a:pt x="78" y="8"/>
                    <a:pt x="80" y="7"/>
                    <a:pt x="80" y="4"/>
                  </a:cubicBezTo>
                  <a:cubicBezTo>
                    <a:pt x="80" y="2"/>
                    <a:pt x="78" y="0"/>
                    <a:pt x="76" y="0"/>
                  </a:cubicBezTo>
                  <a:cubicBezTo>
                    <a:pt x="4" y="0"/>
                    <a:pt x="4" y="0"/>
                    <a:pt x="4" y="0"/>
                  </a:cubicBezTo>
                  <a:cubicBezTo>
                    <a:pt x="2" y="0"/>
                    <a:pt x="0" y="2"/>
                    <a:pt x="0" y="4"/>
                  </a:cubicBezTo>
                  <a:cubicBezTo>
                    <a:pt x="0" y="7"/>
                    <a:pt x="2" y="8"/>
                    <a:pt x="4"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4" name="Group 573"/>
          <p:cNvGrpSpPr/>
          <p:nvPr/>
        </p:nvGrpSpPr>
        <p:grpSpPr>
          <a:xfrm>
            <a:off x="3369951" y="3075421"/>
            <a:ext cx="2167379" cy="901761"/>
            <a:chOff x="9543388" y="4717289"/>
            <a:chExt cx="2167379" cy="901761"/>
          </a:xfrm>
        </p:grpSpPr>
        <p:sp>
          <p:nvSpPr>
            <p:cNvPr id="575" name="TextBox 574"/>
            <p:cNvSpPr txBox="1"/>
            <p:nvPr/>
          </p:nvSpPr>
          <p:spPr>
            <a:xfrm>
              <a:off x="9543388" y="4717289"/>
              <a:ext cx="1237839" cy="338554"/>
            </a:xfrm>
            <a:prstGeom prst="rect">
              <a:avLst/>
            </a:prstGeom>
            <a:noFill/>
          </p:spPr>
          <p:txBody>
            <a:bodyPr wrap="none" rtlCol="0">
              <a:spAutoFit/>
            </a:bodyPr>
            <a:lstStyle/>
            <a:p>
              <a:r>
                <a:rPr lang="id-ID" sz="1600" b="1">
                  <a:latin typeface="+mj-lt"/>
                </a:rPr>
                <a:t>Concept 02</a:t>
              </a:r>
              <a:endParaRPr lang="id-ID" sz="1600" b="1" dirty="0">
                <a:latin typeface="+mj-lt"/>
              </a:endParaRPr>
            </a:p>
          </p:txBody>
        </p:sp>
        <p:sp>
          <p:nvSpPr>
            <p:cNvPr id="576" name="Rectangle 575"/>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577" name="Group 576"/>
          <p:cNvGrpSpPr/>
          <p:nvPr/>
        </p:nvGrpSpPr>
        <p:grpSpPr>
          <a:xfrm>
            <a:off x="7411407" y="1881529"/>
            <a:ext cx="2167379" cy="901761"/>
            <a:chOff x="9543388" y="4717289"/>
            <a:chExt cx="2167379" cy="901761"/>
          </a:xfrm>
        </p:grpSpPr>
        <p:sp>
          <p:nvSpPr>
            <p:cNvPr id="578" name="TextBox 577"/>
            <p:cNvSpPr txBox="1"/>
            <p:nvPr/>
          </p:nvSpPr>
          <p:spPr>
            <a:xfrm>
              <a:off x="9543388" y="4717289"/>
              <a:ext cx="1237839" cy="338554"/>
            </a:xfrm>
            <a:prstGeom prst="rect">
              <a:avLst/>
            </a:prstGeom>
            <a:noFill/>
          </p:spPr>
          <p:txBody>
            <a:bodyPr wrap="none" rtlCol="0">
              <a:spAutoFit/>
            </a:bodyPr>
            <a:lstStyle/>
            <a:p>
              <a:r>
                <a:rPr lang="id-ID" sz="1600" b="1">
                  <a:latin typeface="+mj-lt"/>
                </a:rPr>
                <a:t>Concept 03</a:t>
              </a:r>
              <a:endParaRPr lang="id-ID" sz="1600" b="1" dirty="0">
                <a:latin typeface="+mj-lt"/>
              </a:endParaRPr>
            </a:p>
          </p:txBody>
        </p:sp>
        <p:sp>
          <p:nvSpPr>
            <p:cNvPr id="579" name="Rectangle 578"/>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580" name="Group 579"/>
          <p:cNvGrpSpPr/>
          <p:nvPr/>
        </p:nvGrpSpPr>
        <p:grpSpPr>
          <a:xfrm>
            <a:off x="4607790" y="4599190"/>
            <a:ext cx="2167379" cy="901761"/>
            <a:chOff x="9543388" y="4717289"/>
            <a:chExt cx="2167379" cy="901761"/>
          </a:xfrm>
        </p:grpSpPr>
        <p:sp>
          <p:nvSpPr>
            <p:cNvPr id="581" name="TextBox 580"/>
            <p:cNvSpPr txBox="1"/>
            <p:nvPr/>
          </p:nvSpPr>
          <p:spPr>
            <a:xfrm>
              <a:off x="9543388" y="4717289"/>
              <a:ext cx="1237839" cy="338554"/>
            </a:xfrm>
            <a:prstGeom prst="rect">
              <a:avLst/>
            </a:prstGeom>
            <a:noFill/>
          </p:spPr>
          <p:txBody>
            <a:bodyPr wrap="none" rtlCol="0">
              <a:spAutoFit/>
            </a:bodyPr>
            <a:lstStyle/>
            <a:p>
              <a:r>
                <a:rPr lang="id-ID" sz="1600" b="1">
                  <a:latin typeface="+mj-lt"/>
                </a:rPr>
                <a:t>Concept 01</a:t>
              </a:r>
              <a:endParaRPr lang="id-ID" sz="1600" b="1" dirty="0">
                <a:latin typeface="+mj-lt"/>
              </a:endParaRPr>
            </a:p>
          </p:txBody>
        </p:sp>
        <p:sp>
          <p:nvSpPr>
            <p:cNvPr id="582" name="Rectangle 581"/>
            <p:cNvSpPr/>
            <p:nvPr/>
          </p:nvSpPr>
          <p:spPr>
            <a:xfrm>
              <a:off x="9543388" y="4972719"/>
              <a:ext cx="2167379" cy="646331"/>
            </a:xfrm>
            <a:prstGeom prst="rect">
              <a:avLst/>
            </a:prstGeom>
          </p:spPr>
          <p:txBody>
            <a:bodyPr wrap="square">
              <a:spAutoFit/>
            </a:bodyPr>
            <a:lstStyle/>
            <a:p>
              <a:r>
                <a:rPr lang="id-ID" sz="1200" dirty="0"/>
                <a:t>Suitable for all categories business and personal presentation</a:t>
              </a:r>
            </a:p>
          </p:txBody>
        </p:sp>
      </p:grpSp>
      <p:grpSp>
        <p:nvGrpSpPr>
          <p:cNvPr id="583" name="Group 582"/>
          <p:cNvGrpSpPr/>
          <p:nvPr/>
        </p:nvGrpSpPr>
        <p:grpSpPr>
          <a:xfrm>
            <a:off x="4992918" y="2783935"/>
            <a:ext cx="1055688" cy="1560514"/>
            <a:chOff x="7070728" y="3068822"/>
            <a:chExt cx="1055688" cy="1560514"/>
          </a:xfrm>
        </p:grpSpPr>
        <p:sp>
          <p:nvSpPr>
            <p:cNvPr id="584" name="Freeform 183"/>
            <p:cNvSpPr>
              <a:spLocks/>
            </p:cNvSpPr>
            <p:nvPr/>
          </p:nvSpPr>
          <p:spPr bwMode="auto">
            <a:xfrm>
              <a:off x="7761291" y="3437123"/>
              <a:ext cx="349250" cy="379413"/>
            </a:xfrm>
            <a:custGeom>
              <a:avLst/>
              <a:gdLst>
                <a:gd name="T0" fmla="*/ 220 w 220"/>
                <a:gd name="T1" fmla="*/ 0 h 239"/>
                <a:gd name="T2" fmla="*/ 161 w 220"/>
                <a:gd name="T3" fmla="*/ 118 h 239"/>
                <a:gd name="T4" fmla="*/ 220 w 220"/>
                <a:gd name="T5" fmla="*/ 239 h 239"/>
                <a:gd name="T6" fmla="*/ 0 w 220"/>
                <a:gd name="T7" fmla="*/ 239 h 239"/>
                <a:gd name="T8" fmla="*/ 0 w 220"/>
                <a:gd name="T9" fmla="*/ 182 h 239"/>
                <a:gd name="T10" fmla="*/ 88 w 220"/>
                <a:gd name="T11" fmla="*/ 182 h 239"/>
                <a:gd name="T12" fmla="*/ 88 w 220"/>
                <a:gd name="T13" fmla="*/ 0 h 239"/>
                <a:gd name="T14" fmla="*/ 220 w 220"/>
                <a:gd name="T15" fmla="*/ 0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239">
                  <a:moveTo>
                    <a:pt x="220" y="0"/>
                  </a:moveTo>
                  <a:lnTo>
                    <a:pt x="161" y="118"/>
                  </a:lnTo>
                  <a:lnTo>
                    <a:pt x="220" y="239"/>
                  </a:lnTo>
                  <a:lnTo>
                    <a:pt x="0" y="239"/>
                  </a:lnTo>
                  <a:lnTo>
                    <a:pt x="0" y="182"/>
                  </a:lnTo>
                  <a:lnTo>
                    <a:pt x="88" y="182"/>
                  </a:lnTo>
                  <a:lnTo>
                    <a:pt x="88" y="0"/>
                  </a:lnTo>
                  <a:lnTo>
                    <a:pt x="22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184"/>
            <p:cNvSpPr>
              <a:spLocks/>
            </p:cNvSpPr>
            <p:nvPr/>
          </p:nvSpPr>
          <p:spPr bwMode="auto">
            <a:xfrm>
              <a:off x="7304091" y="3343460"/>
              <a:ext cx="596900" cy="382588"/>
            </a:xfrm>
            <a:custGeom>
              <a:avLst/>
              <a:gdLst>
                <a:gd name="T0" fmla="*/ 0 w 376"/>
                <a:gd name="T1" fmla="*/ 0 h 241"/>
                <a:gd name="T2" fmla="*/ 0 w 376"/>
                <a:gd name="T3" fmla="*/ 241 h 241"/>
                <a:gd name="T4" fmla="*/ 288 w 376"/>
                <a:gd name="T5" fmla="*/ 241 h 241"/>
                <a:gd name="T6" fmla="*/ 376 w 376"/>
                <a:gd name="T7" fmla="*/ 241 h 241"/>
                <a:gd name="T8" fmla="*/ 376 w 376"/>
                <a:gd name="T9" fmla="*/ 59 h 241"/>
                <a:gd name="T10" fmla="*/ 376 w 376"/>
                <a:gd name="T11" fmla="*/ 0 h 241"/>
                <a:gd name="T12" fmla="*/ 0 w 376"/>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376" h="241">
                  <a:moveTo>
                    <a:pt x="0" y="0"/>
                  </a:moveTo>
                  <a:lnTo>
                    <a:pt x="0" y="241"/>
                  </a:lnTo>
                  <a:lnTo>
                    <a:pt x="288" y="241"/>
                  </a:lnTo>
                  <a:lnTo>
                    <a:pt x="376" y="241"/>
                  </a:lnTo>
                  <a:lnTo>
                    <a:pt x="376" y="59"/>
                  </a:lnTo>
                  <a:lnTo>
                    <a:pt x="376" y="0"/>
                  </a:lnTo>
                  <a:lnTo>
                    <a:pt x="0" y="0"/>
                  </a:ln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85"/>
            <p:cNvSpPr>
              <a:spLocks/>
            </p:cNvSpPr>
            <p:nvPr/>
          </p:nvSpPr>
          <p:spPr bwMode="auto">
            <a:xfrm>
              <a:off x="7085016" y="4489636"/>
              <a:ext cx="357188" cy="125413"/>
            </a:xfrm>
            <a:custGeom>
              <a:avLst/>
              <a:gdLst>
                <a:gd name="T0" fmla="*/ 225 w 225"/>
                <a:gd name="T1" fmla="*/ 0 h 79"/>
                <a:gd name="T2" fmla="*/ 225 w 225"/>
                <a:gd name="T3" fmla="*/ 79 h 79"/>
                <a:gd name="T4" fmla="*/ 0 w 225"/>
                <a:gd name="T5" fmla="*/ 79 h 79"/>
                <a:gd name="T6" fmla="*/ 0 w 225"/>
                <a:gd name="T7" fmla="*/ 0 h 79"/>
                <a:gd name="T8" fmla="*/ 38 w 225"/>
                <a:gd name="T9" fmla="*/ 0 h 79"/>
                <a:gd name="T10" fmla="*/ 187 w 225"/>
                <a:gd name="T11" fmla="*/ 0 h 79"/>
                <a:gd name="T12" fmla="*/ 225 w 225"/>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25" h="79">
                  <a:moveTo>
                    <a:pt x="225" y="0"/>
                  </a:moveTo>
                  <a:lnTo>
                    <a:pt x="225" y="79"/>
                  </a:lnTo>
                  <a:lnTo>
                    <a:pt x="0" y="79"/>
                  </a:lnTo>
                  <a:lnTo>
                    <a:pt x="0" y="0"/>
                  </a:lnTo>
                  <a:lnTo>
                    <a:pt x="38" y="0"/>
                  </a:lnTo>
                  <a:lnTo>
                    <a:pt x="187" y="0"/>
                  </a:lnTo>
                  <a:lnTo>
                    <a:pt x="225" y="0"/>
                  </a:lnTo>
                  <a:close/>
                </a:path>
              </a:pathLst>
            </a:cu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86"/>
            <p:cNvSpPr>
              <a:spLocks/>
            </p:cNvSpPr>
            <p:nvPr/>
          </p:nvSpPr>
          <p:spPr bwMode="auto">
            <a:xfrm>
              <a:off x="7145341" y="4365811"/>
              <a:ext cx="236538" cy="123825"/>
            </a:xfrm>
            <a:custGeom>
              <a:avLst/>
              <a:gdLst>
                <a:gd name="T0" fmla="*/ 149 w 149"/>
                <a:gd name="T1" fmla="*/ 0 h 78"/>
                <a:gd name="T2" fmla="*/ 149 w 149"/>
                <a:gd name="T3" fmla="*/ 78 h 78"/>
                <a:gd name="T4" fmla="*/ 0 w 149"/>
                <a:gd name="T5" fmla="*/ 78 h 78"/>
                <a:gd name="T6" fmla="*/ 0 w 149"/>
                <a:gd name="T7" fmla="*/ 0 h 78"/>
                <a:gd name="T8" fmla="*/ 50 w 149"/>
                <a:gd name="T9" fmla="*/ 0 h 78"/>
                <a:gd name="T10" fmla="*/ 100 w 149"/>
                <a:gd name="T11" fmla="*/ 0 h 78"/>
                <a:gd name="T12" fmla="*/ 149 w 149"/>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49" h="78">
                  <a:moveTo>
                    <a:pt x="149" y="0"/>
                  </a:moveTo>
                  <a:lnTo>
                    <a:pt x="149" y="78"/>
                  </a:lnTo>
                  <a:lnTo>
                    <a:pt x="0" y="78"/>
                  </a:lnTo>
                  <a:lnTo>
                    <a:pt x="0" y="0"/>
                  </a:lnTo>
                  <a:lnTo>
                    <a:pt x="50" y="0"/>
                  </a:lnTo>
                  <a:lnTo>
                    <a:pt x="100" y="0"/>
                  </a:lnTo>
                  <a:lnTo>
                    <a:pt x="149"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Oval 187"/>
            <p:cNvSpPr>
              <a:spLocks noChangeArrowheads="1"/>
            </p:cNvSpPr>
            <p:nvPr/>
          </p:nvSpPr>
          <p:spPr bwMode="auto">
            <a:xfrm>
              <a:off x="7172328" y="3079935"/>
              <a:ext cx="184150" cy="184150"/>
            </a:xfrm>
            <a:prstGeom prst="ellipse">
              <a:avLst/>
            </a:pr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188"/>
            <p:cNvSpPr>
              <a:spLocks/>
            </p:cNvSpPr>
            <p:nvPr/>
          </p:nvSpPr>
          <p:spPr bwMode="auto">
            <a:xfrm>
              <a:off x="7224716" y="3264085"/>
              <a:ext cx="79375" cy="1101726"/>
            </a:xfrm>
            <a:custGeom>
              <a:avLst/>
              <a:gdLst>
                <a:gd name="T0" fmla="*/ 50 w 50"/>
                <a:gd name="T1" fmla="*/ 291 h 694"/>
                <a:gd name="T2" fmla="*/ 50 w 50"/>
                <a:gd name="T3" fmla="*/ 694 h 694"/>
                <a:gd name="T4" fmla="*/ 0 w 50"/>
                <a:gd name="T5" fmla="*/ 694 h 694"/>
                <a:gd name="T6" fmla="*/ 0 w 50"/>
                <a:gd name="T7" fmla="*/ 0 h 694"/>
                <a:gd name="T8" fmla="*/ 24 w 50"/>
                <a:gd name="T9" fmla="*/ 0 h 694"/>
                <a:gd name="T10" fmla="*/ 50 w 50"/>
                <a:gd name="T11" fmla="*/ 0 h 694"/>
                <a:gd name="T12" fmla="*/ 50 w 50"/>
                <a:gd name="T13" fmla="*/ 50 h 694"/>
                <a:gd name="T14" fmla="*/ 50 w 50"/>
                <a:gd name="T15" fmla="*/ 291 h 6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94">
                  <a:moveTo>
                    <a:pt x="50" y="291"/>
                  </a:moveTo>
                  <a:lnTo>
                    <a:pt x="50" y="694"/>
                  </a:lnTo>
                  <a:lnTo>
                    <a:pt x="0" y="694"/>
                  </a:lnTo>
                  <a:lnTo>
                    <a:pt x="0" y="0"/>
                  </a:lnTo>
                  <a:lnTo>
                    <a:pt x="24" y="0"/>
                  </a:lnTo>
                  <a:lnTo>
                    <a:pt x="50" y="0"/>
                  </a:lnTo>
                  <a:lnTo>
                    <a:pt x="50" y="50"/>
                  </a:lnTo>
                  <a:lnTo>
                    <a:pt x="50" y="29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189"/>
            <p:cNvSpPr>
              <a:spLocks/>
            </p:cNvSpPr>
            <p:nvPr/>
          </p:nvSpPr>
          <p:spPr bwMode="auto">
            <a:xfrm>
              <a:off x="7070728" y="4478523"/>
              <a:ext cx="382588" cy="150813"/>
            </a:xfrm>
            <a:custGeom>
              <a:avLst/>
              <a:gdLst>
                <a:gd name="T0" fmla="*/ 83 w 102"/>
                <a:gd name="T1" fmla="*/ 7 h 40"/>
                <a:gd name="T2" fmla="*/ 95 w 102"/>
                <a:gd name="T3" fmla="*/ 7 h 40"/>
                <a:gd name="T4" fmla="*/ 95 w 102"/>
                <a:gd name="T5" fmla="*/ 33 h 40"/>
                <a:gd name="T6" fmla="*/ 7 w 102"/>
                <a:gd name="T7" fmla="*/ 33 h 40"/>
                <a:gd name="T8" fmla="*/ 7 w 102"/>
                <a:gd name="T9" fmla="*/ 7 h 40"/>
                <a:gd name="T10" fmla="*/ 20 w 102"/>
                <a:gd name="T11" fmla="*/ 7 h 40"/>
                <a:gd name="T12" fmla="*/ 23 w 102"/>
                <a:gd name="T13" fmla="*/ 3 h 40"/>
                <a:gd name="T14" fmla="*/ 20 w 102"/>
                <a:gd name="T15" fmla="*/ 0 h 40"/>
                <a:gd name="T16" fmla="*/ 4 w 102"/>
                <a:gd name="T17" fmla="*/ 0 h 40"/>
                <a:gd name="T18" fmla="*/ 1 w 102"/>
                <a:gd name="T19" fmla="*/ 1 h 40"/>
                <a:gd name="T20" fmla="*/ 0 w 102"/>
                <a:gd name="T21" fmla="*/ 3 h 40"/>
                <a:gd name="T22" fmla="*/ 0 w 102"/>
                <a:gd name="T23" fmla="*/ 36 h 40"/>
                <a:gd name="T24" fmla="*/ 1 w 102"/>
                <a:gd name="T25" fmla="*/ 39 h 40"/>
                <a:gd name="T26" fmla="*/ 4 w 102"/>
                <a:gd name="T27" fmla="*/ 40 h 40"/>
                <a:gd name="T28" fmla="*/ 99 w 102"/>
                <a:gd name="T29" fmla="*/ 40 h 40"/>
                <a:gd name="T30" fmla="*/ 101 w 102"/>
                <a:gd name="T31" fmla="*/ 39 h 40"/>
                <a:gd name="T32" fmla="*/ 102 w 102"/>
                <a:gd name="T33" fmla="*/ 36 h 40"/>
                <a:gd name="T34" fmla="*/ 102 w 102"/>
                <a:gd name="T35" fmla="*/ 3 h 40"/>
                <a:gd name="T36" fmla="*/ 101 w 102"/>
                <a:gd name="T37" fmla="*/ 1 h 40"/>
                <a:gd name="T38" fmla="*/ 99 w 102"/>
                <a:gd name="T39" fmla="*/ 0 h 40"/>
                <a:gd name="T40" fmla="*/ 83 w 102"/>
                <a:gd name="T41" fmla="*/ 0 h 40"/>
                <a:gd name="T42" fmla="*/ 79 w 102"/>
                <a:gd name="T43" fmla="*/ 3 h 40"/>
                <a:gd name="T44" fmla="*/ 83 w 102"/>
                <a:gd name="T4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40">
                  <a:moveTo>
                    <a:pt x="83" y="7"/>
                  </a:moveTo>
                  <a:cubicBezTo>
                    <a:pt x="95" y="7"/>
                    <a:pt x="95" y="7"/>
                    <a:pt x="95" y="7"/>
                  </a:cubicBezTo>
                  <a:cubicBezTo>
                    <a:pt x="95" y="33"/>
                    <a:pt x="95" y="33"/>
                    <a:pt x="95" y="33"/>
                  </a:cubicBezTo>
                  <a:cubicBezTo>
                    <a:pt x="7" y="33"/>
                    <a:pt x="7" y="33"/>
                    <a:pt x="7" y="33"/>
                  </a:cubicBezTo>
                  <a:cubicBezTo>
                    <a:pt x="7" y="7"/>
                    <a:pt x="7" y="7"/>
                    <a:pt x="7" y="7"/>
                  </a:cubicBezTo>
                  <a:cubicBezTo>
                    <a:pt x="20" y="7"/>
                    <a:pt x="20" y="7"/>
                    <a:pt x="20" y="7"/>
                  </a:cubicBezTo>
                  <a:cubicBezTo>
                    <a:pt x="22" y="7"/>
                    <a:pt x="23" y="5"/>
                    <a:pt x="23" y="3"/>
                  </a:cubicBezTo>
                  <a:cubicBezTo>
                    <a:pt x="23" y="1"/>
                    <a:pt x="22" y="0"/>
                    <a:pt x="20" y="0"/>
                  </a:cubicBezTo>
                  <a:cubicBezTo>
                    <a:pt x="4" y="0"/>
                    <a:pt x="4" y="0"/>
                    <a:pt x="4" y="0"/>
                  </a:cubicBezTo>
                  <a:cubicBezTo>
                    <a:pt x="3" y="0"/>
                    <a:pt x="2" y="0"/>
                    <a:pt x="1" y="1"/>
                  </a:cubicBezTo>
                  <a:cubicBezTo>
                    <a:pt x="1" y="2"/>
                    <a:pt x="0" y="3"/>
                    <a:pt x="0" y="3"/>
                  </a:cubicBezTo>
                  <a:cubicBezTo>
                    <a:pt x="0" y="36"/>
                    <a:pt x="0" y="36"/>
                    <a:pt x="0" y="36"/>
                  </a:cubicBezTo>
                  <a:cubicBezTo>
                    <a:pt x="0" y="37"/>
                    <a:pt x="1" y="38"/>
                    <a:pt x="1" y="39"/>
                  </a:cubicBezTo>
                  <a:cubicBezTo>
                    <a:pt x="2" y="40"/>
                    <a:pt x="3" y="40"/>
                    <a:pt x="4" y="40"/>
                  </a:cubicBezTo>
                  <a:cubicBezTo>
                    <a:pt x="99" y="40"/>
                    <a:pt x="99" y="40"/>
                    <a:pt x="99" y="40"/>
                  </a:cubicBezTo>
                  <a:cubicBezTo>
                    <a:pt x="100" y="40"/>
                    <a:pt x="101" y="40"/>
                    <a:pt x="101" y="39"/>
                  </a:cubicBezTo>
                  <a:cubicBezTo>
                    <a:pt x="102" y="38"/>
                    <a:pt x="102" y="37"/>
                    <a:pt x="102" y="36"/>
                  </a:cubicBezTo>
                  <a:cubicBezTo>
                    <a:pt x="102" y="3"/>
                    <a:pt x="102" y="3"/>
                    <a:pt x="102" y="3"/>
                  </a:cubicBezTo>
                  <a:cubicBezTo>
                    <a:pt x="102" y="3"/>
                    <a:pt x="102" y="2"/>
                    <a:pt x="101" y="1"/>
                  </a:cubicBezTo>
                  <a:cubicBezTo>
                    <a:pt x="101" y="0"/>
                    <a:pt x="100" y="0"/>
                    <a:pt x="99" y="0"/>
                  </a:cubicBezTo>
                  <a:cubicBezTo>
                    <a:pt x="83" y="0"/>
                    <a:pt x="83" y="0"/>
                    <a:pt x="83" y="0"/>
                  </a:cubicBezTo>
                  <a:cubicBezTo>
                    <a:pt x="81" y="0"/>
                    <a:pt x="79" y="1"/>
                    <a:pt x="79" y="3"/>
                  </a:cubicBezTo>
                  <a:cubicBezTo>
                    <a:pt x="79" y="5"/>
                    <a:pt x="81" y="7"/>
                    <a:pt x="8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190"/>
            <p:cNvSpPr>
              <a:spLocks/>
            </p:cNvSpPr>
            <p:nvPr/>
          </p:nvSpPr>
          <p:spPr bwMode="auto">
            <a:xfrm>
              <a:off x="7131053" y="4354698"/>
              <a:ext cx="261938" cy="150813"/>
            </a:xfrm>
            <a:custGeom>
              <a:avLst/>
              <a:gdLst>
                <a:gd name="T0" fmla="*/ 46 w 70"/>
                <a:gd name="T1" fmla="*/ 7 h 40"/>
                <a:gd name="T2" fmla="*/ 63 w 70"/>
                <a:gd name="T3" fmla="*/ 7 h 40"/>
                <a:gd name="T4" fmla="*/ 63 w 70"/>
                <a:gd name="T5" fmla="*/ 33 h 40"/>
                <a:gd name="T6" fmla="*/ 7 w 70"/>
                <a:gd name="T7" fmla="*/ 33 h 40"/>
                <a:gd name="T8" fmla="*/ 7 w 70"/>
                <a:gd name="T9" fmla="*/ 7 h 40"/>
                <a:gd name="T10" fmla="*/ 25 w 70"/>
                <a:gd name="T11" fmla="*/ 7 h 40"/>
                <a:gd name="T12" fmla="*/ 28 w 70"/>
                <a:gd name="T13" fmla="*/ 3 h 40"/>
                <a:gd name="T14" fmla="*/ 25 w 70"/>
                <a:gd name="T15" fmla="*/ 0 h 40"/>
                <a:gd name="T16" fmla="*/ 4 w 70"/>
                <a:gd name="T17" fmla="*/ 0 h 40"/>
                <a:gd name="T18" fmla="*/ 1 w 70"/>
                <a:gd name="T19" fmla="*/ 1 h 40"/>
                <a:gd name="T20" fmla="*/ 0 w 70"/>
                <a:gd name="T21" fmla="*/ 3 h 40"/>
                <a:gd name="T22" fmla="*/ 0 w 70"/>
                <a:gd name="T23" fmla="*/ 36 h 40"/>
                <a:gd name="T24" fmla="*/ 1 w 70"/>
                <a:gd name="T25" fmla="*/ 39 h 40"/>
                <a:gd name="T26" fmla="*/ 4 w 70"/>
                <a:gd name="T27" fmla="*/ 40 h 40"/>
                <a:gd name="T28" fmla="*/ 67 w 70"/>
                <a:gd name="T29" fmla="*/ 40 h 40"/>
                <a:gd name="T30" fmla="*/ 69 w 70"/>
                <a:gd name="T31" fmla="*/ 39 h 40"/>
                <a:gd name="T32" fmla="*/ 70 w 70"/>
                <a:gd name="T33" fmla="*/ 36 h 40"/>
                <a:gd name="T34" fmla="*/ 70 w 70"/>
                <a:gd name="T35" fmla="*/ 3 h 40"/>
                <a:gd name="T36" fmla="*/ 69 w 70"/>
                <a:gd name="T37" fmla="*/ 1 h 40"/>
                <a:gd name="T38" fmla="*/ 67 w 70"/>
                <a:gd name="T39" fmla="*/ 0 h 40"/>
                <a:gd name="T40" fmla="*/ 46 w 70"/>
                <a:gd name="T41" fmla="*/ 0 h 40"/>
                <a:gd name="T42" fmla="*/ 42 w 70"/>
                <a:gd name="T43" fmla="*/ 3 h 40"/>
                <a:gd name="T44" fmla="*/ 46 w 70"/>
                <a:gd name="T45"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40">
                  <a:moveTo>
                    <a:pt x="46" y="7"/>
                  </a:moveTo>
                  <a:cubicBezTo>
                    <a:pt x="63" y="7"/>
                    <a:pt x="63" y="7"/>
                    <a:pt x="63" y="7"/>
                  </a:cubicBezTo>
                  <a:cubicBezTo>
                    <a:pt x="63" y="33"/>
                    <a:pt x="63" y="33"/>
                    <a:pt x="63" y="33"/>
                  </a:cubicBezTo>
                  <a:cubicBezTo>
                    <a:pt x="7" y="33"/>
                    <a:pt x="7" y="33"/>
                    <a:pt x="7" y="33"/>
                  </a:cubicBezTo>
                  <a:cubicBezTo>
                    <a:pt x="7" y="7"/>
                    <a:pt x="7" y="7"/>
                    <a:pt x="7" y="7"/>
                  </a:cubicBezTo>
                  <a:cubicBezTo>
                    <a:pt x="25" y="7"/>
                    <a:pt x="25" y="7"/>
                    <a:pt x="25" y="7"/>
                  </a:cubicBezTo>
                  <a:cubicBezTo>
                    <a:pt x="27" y="7"/>
                    <a:pt x="28" y="5"/>
                    <a:pt x="28" y="3"/>
                  </a:cubicBezTo>
                  <a:cubicBezTo>
                    <a:pt x="28" y="1"/>
                    <a:pt x="27" y="0"/>
                    <a:pt x="25" y="0"/>
                  </a:cubicBezTo>
                  <a:cubicBezTo>
                    <a:pt x="4" y="0"/>
                    <a:pt x="4" y="0"/>
                    <a:pt x="4" y="0"/>
                  </a:cubicBezTo>
                  <a:cubicBezTo>
                    <a:pt x="3" y="0"/>
                    <a:pt x="2" y="0"/>
                    <a:pt x="1" y="1"/>
                  </a:cubicBezTo>
                  <a:cubicBezTo>
                    <a:pt x="1" y="2"/>
                    <a:pt x="0" y="3"/>
                    <a:pt x="0" y="3"/>
                  </a:cubicBezTo>
                  <a:cubicBezTo>
                    <a:pt x="0" y="36"/>
                    <a:pt x="0" y="36"/>
                    <a:pt x="0" y="36"/>
                  </a:cubicBezTo>
                  <a:cubicBezTo>
                    <a:pt x="0" y="37"/>
                    <a:pt x="1" y="38"/>
                    <a:pt x="1" y="39"/>
                  </a:cubicBezTo>
                  <a:cubicBezTo>
                    <a:pt x="2" y="40"/>
                    <a:pt x="3" y="40"/>
                    <a:pt x="4" y="40"/>
                  </a:cubicBezTo>
                  <a:cubicBezTo>
                    <a:pt x="67" y="40"/>
                    <a:pt x="67" y="40"/>
                    <a:pt x="67" y="40"/>
                  </a:cubicBezTo>
                  <a:cubicBezTo>
                    <a:pt x="68" y="40"/>
                    <a:pt x="69" y="40"/>
                    <a:pt x="69" y="39"/>
                  </a:cubicBezTo>
                  <a:cubicBezTo>
                    <a:pt x="70" y="38"/>
                    <a:pt x="70" y="37"/>
                    <a:pt x="70" y="36"/>
                  </a:cubicBezTo>
                  <a:cubicBezTo>
                    <a:pt x="70" y="3"/>
                    <a:pt x="70" y="3"/>
                    <a:pt x="70" y="3"/>
                  </a:cubicBezTo>
                  <a:cubicBezTo>
                    <a:pt x="70" y="3"/>
                    <a:pt x="70" y="2"/>
                    <a:pt x="69" y="1"/>
                  </a:cubicBezTo>
                  <a:cubicBezTo>
                    <a:pt x="69" y="0"/>
                    <a:pt x="68" y="0"/>
                    <a:pt x="67" y="0"/>
                  </a:cubicBezTo>
                  <a:cubicBezTo>
                    <a:pt x="46" y="0"/>
                    <a:pt x="46" y="0"/>
                    <a:pt x="46" y="0"/>
                  </a:cubicBezTo>
                  <a:cubicBezTo>
                    <a:pt x="44" y="0"/>
                    <a:pt x="42" y="1"/>
                    <a:pt x="42" y="3"/>
                  </a:cubicBezTo>
                  <a:cubicBezTo>
                    <a:pt x="42" y="5"/>
                    <a:pt x="44" y="7"/>
                    <a:pt x="46"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191"/>
            <p:cNvSpPr>
              <a:spLocks/>
            </p:cNvSpPr>
            <p:nvPr/>
          </p:nvSpPr>
          <p:spPr bwMode="auto">
            <a:xfrm>
              <a:off x="7210428" y="3252972"/>
              <a:ext cx="104775" cy="1128713"/>
            </a:xfrm>
            <a:custGeom>
              <a:avLst/>
              <a:gdLst>
                <a:gd name="T0" fmla="*/ 21 w 28"/>
                <a:gd name="T1" fmla="*/ 126 h 300"/>
                <a:gd name="T2" fmla="*/ 21 w 28"/>
                <a:gd name="T3" fmla="*/ 293 h 300"/>
                <a:gd name="T4" fmla="*/ 7 w 28"/>
                <a:gd name="T5" fmla="*/ 293 h 300"/>
                <a:gd name="T6" fmla="*/ 7 w 28"/>
                <a:gd name="T7" fmla="*/ 7 h 300"/>
                <a:gd name="T8" fmla="*/ 14 w 28"/>
                <a:gd name="T9" fmla="*/ 7 h 300"/>
                <a:gd name="T10" fmla="*/ 21 w 28"/>
                <a:gd name="T11" fmla="*/ 7 h 300"/>
                <a:gd name="T12" fmla="*/ 21 w 28"/>
                <a:gd name="T13" fmla="*/ 24 h 300"/>
                <a:gd name="T14" fmla="*/ 25 w 28"/>
                <a:gd name="T15" fmla="*/ 28 h 300"/>
                <a:gd name="T16" fmla="*/ 28 w 28"/>
                <a:gd name="T17" fmla="*/ 24 h 300"/>
                <a:gd name="T18" fmla="*/ 28 w 28"/>
                <a:gd name="T19" fmla="*/ 3 h 300"/>
                <a:gd name="T20" fmla="*/ 27 w 28"/>
                <a:gd name="T21" fmla="*/ 1 h 300"/>
                <a:gd name="T22" fmla="*/ 25 w 28"/>
                <a:gd name="T23" fmla="*/ 0 h 300"/>
                <a:gd name="T24" fmla="*/ 14 w 28"/>
                <a:gd name="T25" fmla="*/ 0 h 300"/>
                <a:gd name="T26" fmla="*/ 4 w 28"/>
                <a:gd name="T27" fmla="*/ 0 h 300"/>
                <a:gd name="T28" fmla="*/ 1 w 28"/>
                <a:gd name="T29" fmla="*/ 1 h 300"/>
                <a:gd name="T30" fmla="*/ 0 w 28"/>
                <a:gd name="T31" fmla="*/ 3 h 300"/>
                <a:gd name="T32" fmla="*/ 0 w 28"/>
                <a:gd name="T33" fmla="*/ 296 h 300"/>
                <a:gd name="T34" fmla="*/ 1 w 28"/>
                <a:gd name="T35" fmla="*/ 299 h 300"/>
                <a:gd name="T36" fmla="*/ 4 w 28"/>
                <a:gd name="T37" fmla="*/ 300 h 300"/>
                <a:gd name="T38" fmla="*/ 25 w 28"/>
                <a:gd name="T39" fmla="*/ 300 h 300"/>
                <a:gd name="T40" fmla="*/ 27 w 28"/>
                <a:gd name="T41" fmla="*/ 299 h 300"/>
                <a:gd name="T42" fmla="*/ 28 w 28"/>
                <a:gd name="T43" fmla="*/ 296 h 300"/>
                <a:gd name="T44" fmla="*/ 28 w 28"/>
                <a:gd name="T45" fmla="*/ 126 h 300"/>
                <a:gd name="T46" fmla="*/ 25 w 28"/>
                <a:gd name="T47" fmla="*/ 122 h 300"/>
                <a:gd name="T48" fmla="*/ 21 w 28"/>
                <a:gd name="T49" fmla="*/ 1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300">
                  <a:moveTo>
                    <a:pt x="21" y="126"/>
                  </a:moveTo>
                  <a:cubicBezTo>
                    <a:pt x="21" y="293"/>
                    <a:pt x="21" y="293"/>
                    <a:pt x="21" y="293"/>
                  </a:cubicBezTo>
                  <a:cubicBezTo>
                    <a:pt x="7" y="293"/>
                    <a:pt x="7" y="293"/>
                    <a:pt x="7" y="293"/>
                  </a:cubicBezTo>
                  <a:cubicBezTo>
                    <a:pt x="7" y="7"/>
                    <a:pt x="7" y="7"/>
                    <a:pt x="7" y="7"/>
                  </a:cubicBezTo>
                  <a:cubicBezTo>
                    <a:pt x="14" y="7"/>
                    <a:pt x="14" y="7"/>
                    <a:pt x="14" y="7"/>
                  </a:cubicBezTo>
                  <a:cubicBezTo>
                    <a:pt x="21" y="7"/>
                    <a:pt x="21" y="7"/>
                    <a:pt x="21" y="7"/>
                  </a:cubicBezTo>
                  <a:cubicBezTo>
                    <a:pt x="21" y="24"/>
                    <a:pt x="21" y="24"/>
                    <a:pt x="21" y="24"/>
                  </a:cubicBezTo>
                  <a:cubicBezTo>
                    <a:pt x="21" y="26"/>
                    <a:pt x="23" y="28"/>
                    <a:pt x="25" y="28"/>
                  </a:cubicBezTo>
                  <a:cubicBezTo>
                    <a:pt x="27" y="28"/>
                    <a:pt x="28" y="26"/>
                    <a:pt x="28" y="24"/>
                  </a:cubicBezTo>
                  <a:cubicBezTo>
                    <a:pt x="28" y="3"/>
                    <a:pt x="28" y="3"/>
                    <a:pt x="28" y="3"/>
                  </a:cubicBezTo>
                  <a:cubicBezTo>
                    <a:pt x="28" y="3"/>
                    <a:pt x="28" y="2"/>
                    <a:pt x="27" y="1"/>
                  </a:cubicBezTo>
                  <a:cubicBezTo>
                    <a:pt x="27" y="0"/>
                    <a:pt x="26" y="0"/>
                    <a:pt x="25" y="0"/>
                  </a:cubicBezTo>
                  <a:cubicBezTo>
                    <a:pt x="14" y="0"/>
                    <a:pt x="14" y="0"/>
                    <a:pt x="14" y="0"/>
                  </a:cubicBezTo>
                  <a:cubicBezTo>
                    <a:pt x="4" y="0"/>
                    <a:pt x="4" y="0"/>
                    <a:pt x="4" y="0"/>
                  </a:cubicBezTo>
                  <a:cubicBezTo>
                    <a:pt x="3" y="0"/>
                    <a:pt x="2" y="0"/>
                    <a:pt x="1" y="1"/>
                  </a:cubicBezTo>
                  <a:cubicBezTo>
                    <a:pt x="1" y="2"/>
                    <a:pt x="0" y="3"/>
                    <a:pt x="0" y="3"/>
                  </a:cubicBezTo>
                  <a:cubicBezTo>
                    <a:pt x="0" y="296"/>
                    <a:pt x="0" y="296"/>
                    <a:pt x="0" y="296"/>
                  </a:cubicBezTo>
                  <a:cubicBezTo>
                    <a:pt x="0" y="297"/>
                    <a:pt x="1" y="298"/>
                    <a:pt x="1" y="299"/>
                  </a:cubicBezTo>
                  <a:cubicBezTo>
                    <a:pt x="2" y="300"/>
                    <a:pt x="3" y="300"/>
                    <a:pt x="4" y="300"/>
                  </a:cubicBezTo>
                  <a:cubicBezTo>
                    <a:pt x="25" y="300"/>
                    <a:pt x="25" y="300"/>
                    <a:pt x="25" y="300"/>
                  </a:cubicBezTo>
                  <a:cubicBezTo>
                    <a:pt x="26" y="300"/>
                    <a:pt x="27" y="300"/>
                    <a:pt x="27" y="299"/>
                  </a:cubicBezTo>
                  <a:cubicBezTo>
                    <a:pt x="28" y="298"/>
                    <a:pt x="28" y="297"/>
                    <a:pt x="28" y="296"/>
                  </a:cubicBezTo>
                  <a:cubicBezTo>
                    <a:pt x="28" y="126"/>
                    <a:pt x="28" y="126"/>
                    <a:pt x="28" y="126"/>
                  </a:cubicBezTo>
                  <a:cubicBezTo>
                    <a:pt x="28" y="124"/>
                    <a:pt x="27" y="122"/>
                    <a:pt x="25" y="122"/>
                  </a:cubicBezTo>
                  <a:cubicBezTo>
                    <a:pt x="23" y="122"/>
                    <a:pt x="21" y="124"/>
                    <a:pt x="21" y="12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192"/>
            <p:cNvSpPr>
              <a:spLocks/>
            </p:cNvSpPr>
            <p:nvPr/>
          </p:nvSpPr>
          <p:spPr bwMode="auto">
            <a:xfrm>
              <a:off x="7156453" y="3068822"/>
              <a:ext cx="214313" cy="209550"/>
            </a:xfrm>
            <a:custGeom>
              <a:avLst/>
              <a:gdLst>
                <a:gd name="T0" fmla="*/ 4 w 57"/>
                <a:gd name="T1" fmla="*/ 28 h 56"/>
                <a:gd name="T2" fmla="*/ 7 w 57"/>
                <a:gd name="T3" fmla="*/ 28 h 56"/>
                <a:gd name="T4" fmla="*/ 13 w 57"/>
                <a:gd name="T5" fmla="*/ 13 h 56"/>
                <a:gd name="T6" fmla="*/ 28 w 57"/>
                <a:gd name="T7" fmla="*/ 7 h 56"/>
                <a:gd name="T8" fmla="*/ 43 w 57"/>
                <a:gd name="T9" fmla="*/ 13 h 56"/>
                <a:gd name="T10" fmla="*/ 49 w 57"/>
                <a:gd name="T11" fmla="*/ 28 h 56"/>
                <a:gd name="T12" fmla="*/ 43 w 57"/>
                <a:gd name="T13" fmla="*/ 43 h 56"/>
                <a:gd name="T14" fmla="*/ 28 w 57"/>
                <a:gd name="T15" fmla="*/ 49 h 56"/>
                <a:gd name="T16" fmla="*/ 13 w 57"/>
                <a:gd name="T17" fmla="*/ 43 h 56"/>
                <a:gd name="T18" fmla="*/ 7 w 57"/>
                <a:gd name="T19" fmla="*/ 28 h 56"/>
                <a:gd name="T20" fmla="*/ 4 w 57"/>
                <a:gd name="T21" fmla="*/ 28 h 56"/>
                <a:gd name="T22" fmla="*/ 0 w 57"/>
                <a:gd name="T23" fmla="*/ 28 h 56"/>
                <a:gd name="T24" fmla="*/ 28 w 57"/>
                <a:gd name="T25" fmla="*/ 56 h 56"/>
                <a:gd name="T26" fmla="*/ 57 w 57"/>
                <a:gd name="T27" fmla="*/ 28 h 56"/>
                <a:gd name="T28" fmla="*/ 28 w 57"/>
                <a:gd name="T29" fmla="*/ 0 h 56"/>
                <a:gd name="T30" fmla="*/ 0 w 57"/>
                <a:gd name="T31" fmla="*/ 28 h 56"/>
                <a:gd name="T32" fmla="*/ 4 w 57"/>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4" y="28"/>
                  </a:moveTo>
                  <a:cubicBezTo>
                    <a:pt x="7" y="28"/>
                    <a:pt x="7" y="28"/>
                    <a:pt x="7" y="28"/>
                  </a:cubicBezTo>
                  <a:cubicBezTo>
                    <a:pt x="7" y="22"/>
                    <a:pt x="10" y="17"/>
                    <a:pt x="13" y="13"/>
                  </a:cubicBezTo>
                  <a:cubicBezTo>
                    <a:pt x="17" y="9"/>
                    <a:pt x="22" y="7"/>
                    <a:pt x="28" y="7"/>
                  </a:cubicBezTo>
                  <a:cubicBezTo>
                    <a:pt x="34" y="7"/>
                    <a:pt x="39" y="9"/>
                    <a:pt x="43" y="13"/>
                  </a:cubicBezTo>
                  <a:cubicBezTo>
                    <a:pt x="47" y="17"/>
                    <a:pt x="49" y="22"/>
                    <a:pt x="49" y="28"/>
                  </a:cubicBezTo>
                  <a:cubicBezTo>
                    <a:pt x="49" y="34"/>
                    <a:pt x="47" y="39"/>
                    <a:pt x="43" y="43"/>
                  </a:cubicBezTo>
                  <a:cubicBezTo>
                    <a:pt x="39" y="47"/>
                    <a:pt x="34" y="49"/>
                    <a:pt x="28" y="49"/>
                  </a:cubicBezTo>
                  <a:cubicBezTo>
                    <a:pt x="22" y="49"/>
                    <a:pt x="17" y="47"/>
                    <a:pt x="13" y="43"/>
                  </a:cubicBezTo>
                  <a:cubicBezTo>
                    <a:pt x="10" y="39"/>
                    <a:pt x="7" y="34"/>
                    <a:pt x="7" y="28"/>
                  </a:cubicBezTo>
                  <a:cubicBezTo>
                    <a:pt x="4" y="28"/>
                    <a:pt x="4" y="28"/>
                    <a:pt x="4" y="28"/>
                  </a:cubicBezTo>
                  <a:cubicBezTo>
                    <a:pt x="0" y="28"/>
                    <a:pt x="0" y="28"/>
                    <a:pt x="0" y="28"/>
                  </a:cubicBezTo>
                  <a:cubicBezTo>
                    <a:pt x="0" y="43"/>
                    <a:pt x="13" y="56"/>
                    <a:pt x="28" y="56"/>
                  </a:cubicBezTo>
                  <a:cubicBezTo>
                    <a:pt x="44" y="56"/>
                    <a:pt x="57" y="43"/>
                    <a:pt x="57" y="28"/>
                  </a:cubicBezTo>
                  <a:cubicBezTo>
                    <a:pt x="57" y="12"/>
                    <a:pt x="44" y="0"/>
                    <a:pt x="28" y="0"/>
                  </a:cubicBezTo>
                  <a:cubicBezTo>
                    <a:pt x="13" y="0"/>
                    <a:pt x="0" y="12"/>
                    <a:pt x="0" y="28"/>
                  </a:cubicBezTo>
                  <a:lnTo>
                    <a:pt x="4" y="2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193"/>
            <p:cNvSpPr>
              <a:spLocks/>
            </p:cNvSpPr>
            <p:nvPr/>
          </p:nvSpPr>
          <p:spPr bwMode="auto">
            <a:xfrm>
              <a:off x="7750178" y="3422835"/>
              <a:ext cx="376238" cy="409575"/>
            </a:xfrm>
            <a:custGeom>
              <a:avLst/>
              <a:gdLst>
                <a:gd name="T0" fmla="*/ 40 w 100"/>
                <a:gd name="T1" fmla="*/ 7 h 109"/>
                <a:gd name="T2" fmla="*/ 90 w 100"/>
                <a:gd name="T3" fmla="*/ 7 h 109"/>
                <a:gd name="T4" fmla="*/ 68 w 100"/>
                <a:gd name="T5" fmla="*/ 53 h 109"/>
                <a:gd name="T6" fmla="*/ 68 w 100"/>
                <a:gd name="T7" fmla="*/ 56 h 109"/>
                <a:gd name="T8" fmla="*/ 90 w 100"/>
                <a:gd name="T9" fmla="*/ 101 h 109"/>
                <a:gd name="T10" fmla="*/ 7 w 100"/>
                <a:gd name="T11" fmla="*/ 101 h 109"/>
                <a:gd name="T12" fmla="*/ 7 w 100"/>
                <a:gd name="T13" fmla="*/ 81 h 109"/>
                <a:gd name="T14" fmla="*/ 3 w 100"/>
                <a:gd name="T15" fmla="*/ 77 h 109"/>
                <a:gd name="T16" fmla="*/ 0 w 100"/>
                <a:gd name="T17" fmla="*/ 81 h 109"/>
                <a:gd name="T18" fmla="*/ 0 w 100"/>
                <a:gd name="T19" fmla="*/ 105 h 109"/>
                <a:gd name="T20" fmla="*/ 1 w 100"/>
                <a:gd name="T21" fmla="*/ 108 h 109"/>
                <a:gd name="T22" fmla="*/ 3 w 100"/>
                <a:gd name="T23" fmla="*/ 109 h 109"/>
                <a:gd name="T24" fmla="*/ 96 w 100"/>
                <a:gd name="T25" fmla="*/ 109 h 109"/>
                <a:gd name="T26" fmla="*/ 99 w 100"/>
                <a:gd name="T27" fmla="*/ 107 h 109"/>
                <a:gd name="T28" fmla="*/ 99 w 100"/>
                <a:gd name="T29" fmla="*/ 103 h 109"/>
                <a:gd name="T30" fmla="*/ 75 w 100"/>
                <a:gd name="T31" fmla="*/ 54 h 109"/>
                <a:gd name="T32" fmla="*/ 99 w 100"/>
                <a:gd name="T33" fmla="*/ 5 h 109"/>
                <a:gd name="T34" fmla="*/ 99 w 100"/>
                <a:gd name="T35" fmla="*/ 2 h 109"/>
                <a:gd name="T36" fmla="*/ 96 w 100"/>
                <a:gd name="T37" fmla="*/ 0 h 109"/>
                <a:gd name="T38" fmla="*/ 40 w 100"/>
                <a:gd name="T39" fmla="*/ 0 h 109"/>
                <a:gd name="T40" fmla="*/ 36 w 100"/>
                <a:gd name="T41" fmla="*/ 4 h 109"/>
                <a:gd name="T42" fmla="*/ 40 w 100"/>
                <a:gd name="T43" fmla="*/ 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 h="109">
                  <a:moveTo>
                    <a:pt x="40" y="7"/>
                  </a:moveTo>
                  <a:cubicBezTo>
                    <a:pt x="90" y="7"/>
                    <a:pt x="90" y="7"/>
                    <a:pt x="90" y="7"/>
                  </a:cubicBezTo>
                  <a:cubicBezTo>
                    <a:pt x="68" y="53"/>
                    <a:pt x="68" y="53"/>
                    <a:pt x="68" y="53"/>
                  </a:cubicBezTo>
                  <a:cubicBezTo>
                    <a:pt x="67" y="54"/>
                    <a:pt x="67" y="55"/>
                    <a:pt x="68" y="56"/>
                  </a:cubicBezTo>
                  <a:cubicBezTo>
                    <a:pt x="90" y="101"/>
                    <a:pt x="90" y="101"/>
                    <a:pt x="90" y="101"/>
                  </a:cubicBezTo>
                  <a:cubicBezTo>
                    <a:pt x="7" y="101"/>
                    <a:pt x="7" y="101"/>
                    <a:pt x="7" y="101"/>
                  </a:cubicBezTo>
                  <a:cubicBezTo>
                    <a:pt x="7" y="81"/>
                    <a:pt x="7" y="81"/>
                    <a:pt x="7" y="81"/>
                  </a:cubicBezTo>
                  <a:cubicBezTo>
                    <a:pt x="7" y="79"/>
                    <a:pt x="5" y="77"/>
                    <a:pt x="3" y="77"/>
                  </a:cubicBezTo>
                  <a:cubicBezTo>
                    <a:pt x="2" y="77"/>
                    <a:pt x="0" y="79"/>
                    <a:pt x="0" y="81"/>
                  </a:cubicBezTo>
                  <a:cubicBezTo>
                    <a:pt x="0" y="105"/>
                    <a:pt x="0" y="105"/>
                    <a:pt x="0" y="105"/>
                  </a:cubicBezTo>
                  <a:cubicBezTo>
                    <a:pt x="0" y="106"/>
                    <a:pt x="0" y="107"/>
                    <a:pt x="1" y="108"/>
                  </a:cubicBezTo>
                  <a:cubicBezTo>
                    <a:pt x="2" y="108"/>
                    <a:pt x="3" y="109"/>
                    <a:pt x="3" y="109"/>
                  </a:cubicBezTo>
                  <a:cubicBezTo>
                    <a:pt x="96" y="109"/>
                    <a:pt x="96" y="109"/>
                    <a:pt x="96" y="109"/>
                  </a:cubicBezTo>
                  <a:cubicBezTo>
                    <a:pt x="97" y="109"/>
                    <a:pt x="98" y="108"/>
                    <a:pt x="99" y="107"/>
                  </a:cubicBezTo>
                  <a:cubicBezTo>
                    <a:pt x="100" y="106"/>
                    <a:pt x="100" y="105"/>
                    <a:pt x="99" y="103"/>
                  </a:cubicBezTo>
                  <a:cubicBezTo>
                    <a:pt x="75" y="54"/>
                    <a:pt x="75" y="54"/>
                    <a:pt x="75" y="54"/>
                  </a:cubicBezTo>
                  <a:cubicBezTo>
                    <a:pt x="99" y="5"/>
                    <a:pt x="99" y="5"/>
                    <a:pt x="99" y="5"/>
                  </a:cubicBezTo>
                  <a:cubicBezTo>
                    <a:pt x="100" y="4"/>
                    <a:pt x="100" y="3"/>
                    <a:pt x="99" y="2"/>
                  </a:cubicBezTo>
                  <a:cubicBezTo>
                    <a:pt x="98" y="1"/>
                    <a:pt x="97" y="0"/>
                    <a:pt x="96" y="0"/>
                  </a:cubicBezTo>
                  <a:cubicBezTo>
                    <a:pt x="40" y="0"/>
                    <a:pt x="40" y="0"/>
                    <a:pt x="40" y="0"/>
                  </a:cubicBezTo>
                  <a:cubicBezTo>
                    <a:pt x="38" y="0"/>
                    <a:pt x="36" y="2"/>
                    <a:pt x="36" y="4"/>
                  </a:cubicBezTo>
                  <a:cubicBezTo>
                    <a:pt x="36" y="6"/>
                    <a:pt x="38" y="7"/>
                    <a:pt x="40"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194"/>
            <p:cNvSpPr>
              <a:spLocks/>
            </p:cNvSpPr>
            <p:nvPr/>
          </p:nvSpPr>
          <p:spPr bwMode="auto">
            <a:xfrm>
              <a:off x="7288216" y="3332347"/>
              <a:ext cx="623888" cy="406400"/>
            </a:xfrm>
            <a:custGeom>
              <a:avLst/>
              <a:gdLst>
                <a:gd name="T0" fmla="*/ 163 w 166"/>
                <a:gd name="T1" fmla="*/ 28 h 108"/>
                <a:gd name="T2" fmla="*/ 159 w 166"/>
                <a:gd name="T3" fmla="*/ 28 h 108"/>
                <a:gd name="T4" fmla="*/ 159 w 166"/>
                <a:gd name="T5" fmla="*/ 101 h 108"/>
                <a:gd name="T6" fmla="*/ 126 w 166"/>
                <a:gd name="T7" fmla="*/ 101 h 108"/>
                <a:gd name="T8" fmla="*/ 7 w 166"/>
                <a:gd name="T9" fmla="*/ 101 h 108"/>
                <a:gd name="T10" fmla="*/ 7 w 166"/>
                <a:gd name="T11" fmla="*/ 7 h 108"/>
                <a:gd name="T12" fmla="*/ 159 w 166"/>
                <a:gd name="T13" fmla="*/ 7 h 108"/>
                <a:gd name="T14" fmla="*/ 159 w 166"/>
                <a:gd name="T15" fmla="*/ 28 h 108"/>
                <a:gd name="T16" fmla="*/ 163 w 166"/>
                <a:gd name="T17" fmla="*/ 28 h 108"/>
                <a:gd name="T18" fmla="*/ 166 w 166"/>
                <a:gd name="T19" fmla="*/ 28 h 108"/>
                <a:gd name="T20" fmla="*/ 166 w 166"/>
                <a:gd name="T21" fmla="*/ 3 h 108"/>
                <a:gd name="T22" fmla="*/ 165 w 166"/>
                <a:gd name="T23" fmla="*/ 1 h 108"/>
                <a:gd name="T24" fmla="*/ 163 w 166"/>
                <a:gd name="T25" fmla="*/ 0 h 108"/>
                <a:gd name="T26" fmla="*/ 4 w 166"/>
                <a:gd name="T27" fmla="*/ 0 h 108"/>
                <a:gd name="T28" fmla="*/ 1 w 166"/>
                <a:gd name="T29" fmla="*/ 1 h 108"/>
                <a:gd name="T30" fmla="*/ 0 w 166"/>
                <a:gd name="T31" fmla="*/ 3 h 108"/>
                <a:gd name="T32" fmla="*/ 0 w 166"/>
                <a:gd name="T33" fmla="*/ 105 h 108"/>
                <a:gd name="T34" fmla="*/ 1 w 166"/>
                <a:gd name="T35" fmla="*/ 107 h 108"/>
                <a:gd name="T36" fmla="*/ 4 w 166"/>
                <a:gd name="T37" fmla="*/ 108 h 108"/>
                <a:gd name="T38" fmla="*/ 126 w 166"/>
                <a:gd name="T39" fmla="*/ 108 h 108"/>
                <a:gd name="T40" fmla="*/ 163 w 166"/>
                <a:gd name="T41" fmla="*/ 108 h 108"/>
                <a:gd name="T42" fmla="*/ 165 w 166"/>
                <a:gd name="T43" fmla="*/ 107 h 108"/>
                <a:gd name="T44" fmla="*/ 166 w 166"/>
                <a:gd name="T45" fmla="*/ 105 h 108"/>
                <a:gd name="T46" fmla="*/ 166 w 166"/>
                <a:gd name="T47" fmla="*/ 28 h 108"/>
                <a:gd name="T48" fmla="*/ 163 w 166"/>
                <a:gd name="T49" fmla="*/ 2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08">
                  <a:moveTo>
                    <a:pt x="163" y="28"/>
                  </a:moveTo>
                  <a:cubicBezTo>
                    <a:pt x="159" y="28"/>
                    <a:pt x="159" y="28"/>
                    <a:pt x="159" y="28"/>
                  </a:cubicBezTo>
                  <a:cubicBezTo>
                    <a:pt x="159" y="101"/>
                    <a:pt x="159" y="101"/>
                    <a:pt x="159" y="101"/>
                  </a:cubicBezTo>
                  <a:cubicBezTo>
                    <a:pt x="126" y="101"/>
                    <a:pt x="126" y="101"/>
                    <a:pt x="126" y="101"/>
                  </a:cubicBezTo>
                  <a:cubicBezTo>
                    <a:pt x="7" y="101"/>
                    <a:pt x="7" y="101"/>
                    <a:pt x="7" y="101"/>
                  </a:cubicBezTo>
                  <a:cubicBezTo>
                    <a:pt x="7" y="7"/>
                    <a:pt x="7" y="7"/>
                    <a:pt x="7" y="7"/>
                  </a:cubicBezTo>
                  <a:cubicBezTo>
                    <a:pt x="159" y="7"/>
                    <a:pt x="159" y="7"/>
                    <a:pt x="159" y="7"/>
                  </a:cubicBezTo>
                  <a:cubicBezTo>
                    <a:pt x="159" y="28"/>
                    <a:pt x="159" y="28"/>
                    <a:pt x="159" y="28"/>
                  </a:cubicBezTo>
                  <a:cubicBezTo>
                    <a:pt x="163" y="28"/>
                    <a:pt x="163" y="28"/>
                    <a:pt x="163" y="28"/>
                  </a:cubicBezTo>
                  <a:cubicBezTo>
                    <a:pt x="166" y="28"/>
                    <a:pt x="166" y="28"/>
                    <a:pt x="166" y="28"/>
                  </a:cubicBezTo>
                  <a:cubicBezTo>
                    <a:pt x="166" y="3"/>
                    <a:pt x="166" y="3"/>
                    <a:pt x="166" y="3"/>
                  </a:cubicBezTo>
                  <a:cubicBezTo>
                    <a:pt x="166" y="3"/>
                    <a:pt x="166" y="2"/>
                    <a:pt x="165" y="1"/>
                  </a:cubicBezTo>
                  <a:cubicBezTo>
                    <a:pt x="165" y="0"/>
                    <a:pt x="164" y="0"/>
                    <a:pt x="163" y="0"/>
                  </a:cubicBezTo>
                  <a:cubicBezTo>
                    <a:pt x="4" y="0"/>
                    <a:pt x="4" y="0"/>
                    <a:pt x="4" y="0"/>
                  </a:cubicBezTo>
                  <a:cubicBezTo>
                    <a:pt x="3" y="0"/>
                    <a:pt x="2" y="0"/>
                    <a:pt x="1" y="1"/>
                  </a:cubicBezTo>
                  <a:cubicBezTo>
                    <a:pt x="1" y="2"/>
                    <a:pt x="0" y="3"/>
                    <a:pt x="0" y="3"/>
                  </a:cubicBezTo>
                  <a:cubicBezTo>
                    <a:pt x="0" y="105"/>
                    <a:pt x="0" y="105"/>
                    <a:pt x="0" y="105"/>
                  </a:cubicBezTo>
                  <a:cubicBezTo>
                    <a:pt x="0" y="106"/>
                    <a:pt x="1" y="107"/>
                    <a:pt x="1" y="107"/>
                  </a:cubicBezTo>
                  <a:cubicBezTo>
                    <a:pt x="2" y="108"/>
                    <a:pt x="3" y="108"/>
                    <a:pt x="4" y="108"/>
                  </a:cubicBezTo>
                  <a:cubicBezTo>
                    <a:pt x="126" y="108"/>
                    <a:pt x="126" y="108"/>
                    <a:pt x="126" y="108"/>
                  </a:cubicBezTo>
                  <a:cubicBezTo>
                    <a:pt x="163" y="108"/>
                    <a:pt x="163" y="108"/>
                    <a:pt x="163" y="108"/>
                  </a:cubicBezTo>
                  <a:cubicBezTo>
                    <a:pt x="164" y="108"/>
                    <a:pt x="165" y="108"/>
                    <a:pt x="165" y="107"/>
                  </a:cubicBezTo>
                  <a:cubicBezTo>
                    <a:pt x="166" y="107"/>
                    <a:pt x="166" y="106"/>
                    <a:pt x="166" y="105"/>
                  </a:cubicBezTo>
                  <a:cubicBezTo>
                    <a:pt x="166" y="28"/>
                    <a:pt x="166" y="28"/>
                    <a:pt x="166" y="28"/>
                  </a:cubicBezTo>
                  <a:lnTo>
                    <a:pt x="163" y="2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6" name="Freeform 56"/>
          <p:cNvSpPr>
            <a:spLocks/>
          </p:cNvSpPr>
          <p:nvPr/>
        </p:nvSpPr>
        <p:spPr bwMode="auto">
          <a:xfrm>
            <a:off x="6970389" y="3194487"/>
            <a:ext cx="495300" cy="60325"/>
          </a:xfrm>
          <a:custGeom>
            <a:avLst/>
            <a:gdLst>
              <a:gd name="T0" fmla="*/ 6 w 132"/>
              <a:gd name="T1" fmla="*/ 9 h 16"/>
              <a:gd name="T2" fmla="*/ 13 w 132"/>
              <a:gd name="T3" fmla="*/ 15 h 16"/>
              <a:gd name="T4" fmla="*/ 24 w 132"/>
              <a:gd name="T5" fmla="*/ 14 h 16"/>
              <a:gd name="T6" fmla="*/ 30 w 132"/>
              <a:gd name="T7" fmla="*/ 8 h 16"/>
              <a:gd name="T8" fmla="*/ 33 w 132"/>
              <a:gd name="T9" fmla="*/ 9 h 16"/>
              <a:gd name="T10" fmla="*/ 40 w 132"/>
              <a:gd name="T11" fmla="*/ 15 h 16"/>
              <a:gd name="T12" fmla="*/ 52 w 132"/>
              <a:gd name="T13" fmla="*/ 14 h 16"/>
              <a:gd name="T14" fmla="*/ 58 w 132"/>
              <a:gd name="T15" fmla="*/ 8 h 16"/>
              <a:gd name="T16" fmla="*/ 61 w 132"/>
              <a:gd name="T17" fmla="*/ 9 h 16"/>
              <a:gd name="T18" fmla="*/ 68 w 132"/>
              <a:gd name="T19" fmla="*/ 15 h 16"/>
              <a:gd name="T20" fmla="*/ 79 w 132"/>
              <a:gd name="T21" fmla="*/ 14 h 16"/>
              <a:gd name="T22" fmla="*/ 85 w 132"/>
              <a:gd name="T23" fmla="*/ 8 h 16"/>
              <a:gd name="T24" fmla="*/ 88 w 132"/>
              <a:gd name="T25" fmla="*/ 9 h 16"/>
              <a:gd name="T26" fmla="*/ 95 w 132"/>
              <a:gd name="T27" fmla="*/ 15 h 16"/>
              <a:gd name="T28" fmla="*/ 107 w 132"/>
              <a:gd name="T29" fmla="*/ 14 h 16"/>
              <a:gd name="T30" fmla="*/ 113 w 132"/>
              <a:gd name="T31" fmla="*/ 8 h 16"/>
              <a:gd name="T32" fmla="*/ 116 w 132"/>
              <a:gd name="T33" fmla="*/ 9 h 16"/>
              <a:gd name="T34" fmla="*/ 123 w 132"/>
              <a:gd name="T35" fmla="*/ 15 h 16"/>
              <a:gd name="T36" fmla="*/ 132 w 132"/>
              <a:gd name="T37" fmla="*/ 12 h 16"/>
              <a:gd name="T38" fmla="*/ 126 w 132"/>
              <a:gd name="T39" fmla="*/ 7 h 16"/>
              <a:gd name="T40" fmla="*/ 119 w 132"/>
              <a:gd name="T41" fmla="*/ 1 h 16"/>
              <a:gd name="T42" fmla="*/ 108 w 132"/>
              <a:gd name="T43" fmla="*/ 2 h 16"/>
              <a:gd name="T44" fmla="*/ 102 w 132"/>
              <a:gd name="T45" fmla="*/ 8 h 16"/>
              <a:gd name="T46" fmla="*/ 98 w 132"/>
              <a:gd name="T47" fmla="*/ 7 h 16"/>
              <a:gd name="T48" fmla="*/ 92 w 132"/>
              <a:gd name="T49" fmla="*/ 1 h 16"/>
              <a:gd name="T50" fmla="*/ 80 w 132"/>
              <a:gd name="T51" fmla="*/ 2 h 16"/>
              <a:gd name="T52" fmla="*/ 74 w 132"/>
              <a:gd name="T53" fmla="*/ 8 h 16"/>
              <a:gd name="T54" fmla="*/ 71 w 132"/>
              <a:gd name="T55" fmla="*/ 7 h 16"/>
              <a:gd name="T56" fmla="*/ 64 w 132"/>
              <a:gd name="T57" fmla="*/ 1 h 16"/>
              <a:gd name="T58" fmla="*/ 53 w 132"/>
              <a:gd name="T59" fmla="*/ 2 h 16"/>
              <a:gd name="T60" fmla="*/ 47 w 132"/>
              <a:gd name="T61" fmla="*/ 8 h 16"/>
              <a:gd name="T62" fmla="*/ 43 w 132"/>
              <a:gd name="T63" fmla="*/ 7 h 16"/>
              <a:gd name="T64" fmla="*/ 36 w 132"/>
              <a:gd name="T65" fmla="*/ 1 h 16"/>
              <a:gd name="T66" fmla="*/ 25 w 132"/>
              <a:gd name="T67" fmla="*/ 2 h 16"/>
              <a:gd name="T68" fmla="*/ 19 w 132"/>
              <a:gd name="T69" fmla="*/ 8 h 16"/>
              <a:gd name="T70" fmla="*/ 16 w 132"/>
              <a:gd name="T71" fmla="*/ 7 h 16"/>
              <a:gd name="T72" fmla="*/ 9 w 132"/>
              <a:gd name="T73" fmla="*/ 1 h 16"/>
              <a:gd name="T74" fmla="*/ 0 w 132"/>
              <a:gd name="T7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
                <a:moveTo>
                  <a:pt x="4" y="8"/>
                </a:moveTo>
                <a:cubicBezTo>
                  <a:pt x="5" y="8"/>
                  <a:pt x="5" y="8"/>
                  <a:pt x="6" y="9"/>
                </a:cubicBezTo>
                <a:cubicBezTo>
                  <a:pt x="7" y="9"/>
                  <a:pt x="8" y="10"/>
                  <a:pt x="9" y="12"/>
                </a:cubicBezTo>
                <a:cubicBezTo>
                  <a:pt x="10" y="13"/>
                  <a:pt x="11" y="14"/>
                  <a:pt x="13" y="15"/>
                </a:cubicBezTo>
                <a:cubicBezTo>
                  <a:pt x="14" y="16"/>
                  <a:pt x="16" y="16"/>
                  <a:pt x="18" y="16"/>
                </a:cubicBezTo>
                <a:cubicBezTo>
                  <a:pt x="20" y="16"/>
                  <a:pt x="22" y="15"/>
                  <a:pt x="24" y="14"/>
                </a:cubicBezTo>
                <a:cubicBezTo>
                  <a:pt x="26" y="12"/>
                  <a:pt x="28" y="10"/>
                  <a:pt x="29" y="9"/>
                </a:cubicBezTo>
                <a:cubicBezTo>
                  <a:pt x="29" y="9"/>
                  <a:pt x="30" y="8"/>
                  <a:pt x="30" y="8"/>
                </a:cubicBezTo>
                <a:cubicBezTo>
                  <a:pt x="30" y="8"/>
                  <a:pt x="31" y="8"/>
                  <a:pt x="31" y="8"/>
                </a:cubicBezTo>
                <a:cubicBezTo>
                  <a:pt x="32" y="8"/>
                  <a:pt x="33" y="8"/>
                  <a:pt x="33" y="9"/>
                </a:cubicBezTo>
                <a:cubicBezTo>
                  <a:pt x="34" y="9"/>
                  <a:pt x="35" y="10"/>
                  <a:pt x="37" y="12"/>
                </a:cubicBezTo>
                <a:cubicBezTo>
                  <a:pt x="38" y="13"/>
                  <a:pt x="39" y="14"/>
                  <a:pt x="40" y="15"/>
                </a:cubicBezTo>
                <a:cubicBezTo>
                  <a:pt x="42" y="16"/>
                  <a:pt x="43" y="16"/>
                  <a:pt x="45" y="16"/>
                </a:cubicBezTo>
                <a:cubicBezTo>
                  <a:pt x="48" y="16"/>
                  <a:pt x="50" y="15"/>
                  <a:pt x="52" y="14"/>
                </a:cubicBezTo>
                <a:cubicBezTo>
                  <a:pt x="54" y="12"/>
                  <a:pt x="55" y="10"/>
                  <a:pt x="56" y="9"/>
                </a:cubicBezTo>
                <a:cubicBezTo>
                  <a:pt x="57" y="9"/>
                  <a:pt x="57" y="8"/>
                  <a:pt x="58" y="8"/>
                </a:cubicBezTo>
                <a:cubicBezTo>
                  <a:pt x="58" y="8"/>
                  <a:pt x="58" y="8"/>
                  <a:pt x="59" y="8"/>
                </a:cubicBezTo>
                <a:cubicBezTo>
                  <a:pt x="60" y="8"/>
                  <a:pt x="60" y="8"/>
                  <a:pt x="61" y="9"/>
                </a:cubicBezTo>
                <a:cubicBezTo>
                  <a:pt x="62" y="9"/>
                  <a:pt x="63" y="10"/>
                  <a:pt x="64" y="12"/>
                </a:cubicBezTo>
                <a:cubicBezTo>
                  <a:pt x="65" y="13"/>
                  <a:pt x="66" y="14"/>
                  <a:pt x="68" y="15"/>
                </a:cubicBezTo>
                <a:cubicBezTo>
                  <a:pt x="69" y="16"/>
                  <a:pt x="71" y="16"/>
                  <a:pt x="73" y="16"/>
                </a:cubicBezTo>
                <a:cubicBezTo>
                  <a:pt x="75" y="16"/>
                  <a:pt x="77" y="15"/>
                  <a:pt x="79" y="14"/>
                </a:cubicBezTo>
                <a:cubicBezTo>
                  <a:pt x="82" y="12"/>
                  <a:pt x="83" y="10"/>
                  <a:pt x="84" y="9"/>
                </a:cubicBezTo>
                <a:cubicBezTo>
                  <a:pt x="84" y="9"/>
                  <a:pt x="85" y="8"/>
                  <a:pt x="85" y="8"/>
                </a:cubicBezTo>
                <a:cubicBezTo>
                  <a:pt x="85" y="8"/>
                  <a:pt x="86" y="8"/>
                  <a:pt x="86" y="8"/>
                </a:cubicBezTo>
                <a:cubicBezTo>
                  <a:pt x="87" y="8"/>
                  <a:pt x="88" y="8"/>
                  <a:pt x="88" y="9"/>
                </a:cubicBezTo>
                <a:cubicBezTo>
                  <a:pt x="89" y="9"/>
                  <a:pt x="90" y="10"/>
                  <a:pt x="92" y="12"/>
                </a:cubicBezTo>
                <a:cubicBezTo>
                  <a:pt x="93" y="13"/>
                  <a:pt x="94" y="14"/>
                  <a:pt x="95" y="15"/>
                </a:cubicBezTo>
                <a:cubicBezTo>
                  <a:pt x="97" y="16"/>
                  <a:pt x="98" y="16"/>
                  <a:pt x="100" y="16"/>
                </a:cubicBezTo>
                <a:cubicBezTo>
                  <a:pt x="103" y="16"/>
                  <a:pt x="105" y="15"/>
                  <a:pt x="107" y="14"/>
                </a:cubicBezTo>
                <a:cubicBezTo>
                  <a:pt x="109" y="12"/>
                  <a:pt x="110" y="10"/>
                  <a:pt x="111" y="9"/>
                </a:cubicBezTo>
                <a:cubicBezTo>
                  <a:pt x="112" y="9"/>
                  <a:pt x="112" y="8"/>
                  <a:pt x="113" y="8"/>
                </a:cubicBezTo>
                <a:cubicBezTo>
                  <a:pt x="113" y="8"/>
                  <a:pt x="113" y="8"/>
                  <a:pt x="114" y="8"/>
                </a:cubicBezTo>
                <a:cubicBezTo>
                  <a:pt x="115" y="8"/>
                  <a:pt x="115" y="8"/>
                  <a:pt x="116" y="9"/>
                </a:cubicBezTo>
                <a:cubicBezTo>
                  <a:pt x="117" y="9"/>
                  <a:pt x="118" y="10"/>
                  <a:pt x="119" y="12"/>
                </a:cubicBezTo>
                <a:cubicBezTo>
                  <a:pt x="120" y="13"/>
                  <a:pt x="121" y="14"/>
                  <a:pt x="123" y="15"/>
                </a:cubicBezTo>
                <a:cubicBezTo>
                  <a:pt x="124" y="16"/>
                  <a:pt x="126" y="16"/>
                  <a:pt x="128" y="16"/>
                </a:cubicBezTo>
                <a:cubicBezTo>
                  <a:pt x="130" y="16"/>
                  <a:pt x="132" y="14"/>
                  <a:pt x="132" y="12"/>
                </a:cubicBezTo>
                <a:cubicBezTo>
                  <a:pt x="132" y="10"/>
                  <a:pt x="130" y="8"/>
                  <a:pt x="128" y="8"/>
                </a:cubicBezTo>
                <a:cubicBezTo>
                  <a:pt x="127" y="8"/>
                  <a:pt x="127" y="8"/>
                  <a:pt x="126" y="7"/>
                </a:cubicBezTo>
                <a:cubicBezTo>
                  <a:pt x="125" y="7"/>
                  <a:pt x="124" y="6"/>
                  <a:pt x="122" y="4"/>
                </a:cubicBezTo>
                <a:cubicBezTo>
                  <a:pt x="122" y="3"/>
                  <a:pt x="121" y="2"/>
                  <a:pt x="119" y="1"/>
                </a:cubicBezTo>
                <a:cubicBezTo>
                  <a:pt x="118" y="0"/>
                  <a:pt x="116" y="0"/>
                  <a:pt x="114" y="0"/>
                </a:cubicBezTo>
                <a:cubicBezTo>
                  <a:pt x="112" y="0"/>
                  <a:pt x="109" y="1"/>
                  <a:pt x="108" y="2"/>
                </a:cubicBezTo>
                <a:cubicBezTo>
                  <a:pt x="105" y="4"/>
                  <a:pt x="104" y="6"/>
                  <a:pt x="103" y="7"/>
                </a:cubicBezTo>
                <a:cubicBezTo>
                  <a:pt x="102" y="7"/>
                  <a:pt x="102" y="8"/>
                  <a:pt x="102" y="8"/>
                </a:cubicBezTo>
                <a:cubicBezTo>
                  <a:pt x="101" y="8"/>
                  <a:pt x="101" y="8"/>
                  <a:pt x="100" y="8"/>
                </a:cubicBezTo>
                <a:cubicBezTo>
                  <a:pt x="99" y="8"/>
                  <a:pt x="99" y="8"/>
                  <a:pt x="98" y="7"/>
                </a:cubicBezTo>
                <a:cubicBezTo>
                  <a:pt x="98" y="7"/>
                  <a:pt x="97" y="6"/>
                  <a:pt x="95" y="4"/>
                </a:cubicBezTo>
                <a:cubicBezTo>
                  <a:pt x="94" y="3"/>
                  <a:pt x="93" y="2"/>
                  <a:pt x="92" y="1"/>
                </a:cubicBezTo>
                <a:cubicBezTo>
                  <a:pt x="90" y="0"/>
                  <a:pt x="88" y="0"/>
                  <a:pt x="86" y="0"/>
                </a:cubicBezTo>
                <a:cubicBezTo>
                  <a:pt x="84" y="0"/>
                  <a:pt x="82" y="1"/>
                  <a:pt x="80" y="2"/>
                </a:cubicBezTo>
                <a:cubicBezTo>
                  <a:pt x="78" y="4"/>
                  <a:pt x="76" y="6"/>
                  <a:pt x="75" y="7"/>
                </a:cubicBezTo>
                <a:cubicBezTo>
                  <a:pt x="75" y="7"/>
                  <a:pt x="74" y="8"/>
                  <a:pt x="74" y="8"/>
                </a:cubicBezTo>
                <a:cubicBezTo>
                  <a:pt x="74" y="8"/>
                  <a:pt x="73" y="8"/>
                  <a:pt x="73" y="8"/>
                </a:cubicBezTo>
                <a:cubicBezTo>
                  <a:pt x="72" y="8"/>
                  <a:pt x="71" y="8"/>
                  <a:pt x="71" y="7"/>
                </a:cubicBezTo>
                <a:cubicBezTo>
                  <a:pt x="70" y="7"/>
                  <a:pt x="69" y="6"/>
                  <a:pt x="67" y="4"/>
                </a:cubicBezTo>
                <a:cubicBezTo>
                  <a:pt x="67" y="3"/>
                  <a:pt x="65" y="2"/>
                  <a:pt x="64" y="1"/>
                </a:cubicBezTo>
                <a:cubicBezTo>
                  <a:pt x="63" y="0"/>
                  <a:pt x="61" y="0"/>
                  <a:pt x="59" y="0"/>
                </a:cubicBezTo>
                <a:cubicBezTo>
                  <a:pt x="56" y="0"/>
                  <a:pt x="54" y="1"/>
                  <a:pt x="53" y="2"/>
                </a:cubicBezTo>
                <a:cubicBezTo>
                  <a:pt x="50" y="4"/>
                  <a:pt x="49" y="6"/>
                  <a:pt x="48" y="7"/>
                </a:cubicBezTo>
                <a:cubicBezTo>
                  <a:pt x="47" y="7"/>
                  <a:pt x="47" y="8"/>
                  <a:pt x="47" y="8"/>
                </a:cubicBezTo>
                <a:cubicBezTo>
                  <a:pt x="46" y="8"/>
                  <a:pt x="46" y="8"/>
                  <a:pt x="45" y="8"/>
                </a:cubicBezTo>
                <a:cubicBezTo>
                  <a:pt x="44" y="8"/>
                  <a:pt x="44" y="8"/>
                  <a:pt x="43" y="7"/>
                </a:cubicBezTo>
                <a:cubicBezTo>
                  <a:pt x="43" y="7"/>
                  <a:pt x="42" y="6"/>
                  <a:pt x="40" y="4"/>
                </a:cubicBezTo>
                <a:cubicBezTo>
                  <a:pt x="39" y="3"/>
                  <a:pt x="38" y="2"/>
                  <a:pt x="36" y="1"/>
                </a:cubicBezTo>
                <a:cubicBezTo>
                  <a:pt x="35" y="0"/>
                  <a:pt x="33" y="0"/>
                  <a:pt x="31" y="0"/>
                </a:cubicBezTo>
                <a:cubicBezTo>
                  <a:pt x="29" y="0"/>
                  <a:pt x="27" y="1"/>
                  <a:pt x="25" y="2"/>
                </a:cubicBezTo>
                <a:cubicBezTo>
                  <a:pt x="23" y="4"/>
                  <a:pt x="21" y="6"/>
                  <a:pt x="20" y="7"/>
                </a:cubicBezTo>
                <a:cubicBezTo>
                  <a:pt x="20" y="7"/>
                  <a:pt x="19" y="8"/>
                  <a:pt x="19" y="8"/>
                </a:cubicBezTo>
                <a:cubicBezTo>
                  <a:pt x="19" y="8"/>
                  <a:pt x="18" y="8"/>
                  <a:pt x="18" y="8"/>
                </a:cubicBezTo>
                <a:cubicBezTo>
                  <a:pt x="17" y="8"/>
                  <a:pt x="16" y="8"/>
                  <a:pt x="16" y="7"/>
                </a:cubicBezTo>
                <a:cubicBezTo>
                  <a:pt x="15" y="7"/>
                  <a:pt x="14" y="6"/>
                  <a:pt x="12" y="4"/>
                </a:cubicBezTo>
                <a:cubicBezTo>
                  <a:pt x="12" y="3"/>
                  <a:pt x="10" y="2"/>
                  <a:pt x="9" y="1"/>
                </a:cubicBezTo>
                <a:cubicBezTo>
                  <a:pt x="8" y="0"/>
                  <a:pt x="6" y="0"/>
                  <a:pt x="4" y="0"/>
                </a:cubicBezTo>
                <a:cubicBezTo>
                  <a:pt x="2" y="0"/>
                  <a:pt x="0" y="2"/>
                  <a:pt x="0" y="4"/>
                </a:cubicBezTo>
                <a:cubicBezTo>
                  <a:pt x="0" y="6"/>
                  <a:pt x="2" y="8"/>
                  <a:pt x="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597" name="Group 596"/>
          <p:cNvGrpSpPr/>
          <p:nvPr/>
        </p:nvGrpSpPr>
        <p:grpSpPr>
          <a:xfrm>
            <a:off x="6926242" y="3828692"/>
            <a:ext cx="280988" cy="282575"/>
            <a:chOff x="10071221" y="4421937"/>
            <a:chExt cx="280988" cy="282575"/>
          </a:xfrm>
        </p:grpSpPr>
        <p:sp>
          <p:nvSpPr>
            <p:cNvPr id="598" name="Rectangle 278"/>
            <p:cNvSpPr>
              <a:spLocks noChangeArrowheads="1"/>
            </p:cNvSpPr>
            <p:nvPr/>
          </p:nvSpPr>
          <p:spPr bwMode="auto">
            <a:xfrm>
              <a:off x="10085509" y="4436225"/>
              <a:ext cx="250825" cy="257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279"/>
            <p:cNvSpPr>
              <a:spLocks/>
            </p:cNvSpPr>
            <p:nvPr/>
          </p:nvSpPr>
          <p:spPr bwMode="auto">
            <a:xfrm>
              <a:off x="10071221" y="4425112"/>
              <a:ext cx="280988" cy="279400"/>
            </a:xfrm>
            <a:custGeom>
              <a:avLst/>
              <a:gdLst>
                <a:gd name="T0" fmla="*/ 71 w 75"/>
                <a:gd name="T1" fmla="*/ 71 h 74"/>
                <a:gd name="T2" fmla="*/ 71 w 75"/>
                <a:gd name="T3" fmla="*/ 67 h 74"/>
                <a:gd name="T4" fmla="*/ 7 w 75"/>
                <a:gd name="T5" fmla="*/ 67 h 74"/>
                <a:gd name="T6" fmla="*/ 7 w 75"/>
                <a:gd name="T7" fmla="*/ 7 h 74"/>
                <a:gd name="T8" fmla="*/ 68 w 75"/>
                <a:gd name="T9" fmla="*/ 7 h 74"/>
                <a:gd name="T10" fmla="*/ 68 w 75"/>
                <a:gd name="T11" fmla="*/ 71 h 74"/>
                <a:gd name="T12" fmla="*/ 71 w 75"/>
                <a:gd name="T13" fmla="*/ 71 h 74"/>
                <a:gd name="T14" fmla="*/ 71 w 75"/>
                <a:gd name="T15" fmla="*/ 67 h 74"/>
                <a:gd name="T16" fmla="*/ 71 w 75"/>
                <a:gd name="T17" fmla="*/ 71 h 74"/>
                <a:gd name="T18" fmla="*/ 75 w 75"/>
                <a:gd name="T19" fmla="*/ 71 h 74"/>
                <a:gd name="T20" fmla="*/ 75 w 75"/>
                <a:gd name="T21" fmla="*/ 3 h 74"/>
                <a:gd name="T22" fmla="*/ 74 w 75"/>
                <a:gd name="T23" fmla="*/ 1 h 74"/>
                <a:gd name="T24" fmla="*/ 71 w 75"/>
                <a:gd name="T25" fmla="*/ 0 h 74"/>
                <a:gd name="T26" fmla="*/ 4 w 75"/>
                <a:gd name="T27" fmla="*/ 0 h 74"/>
                <a:gd name="T28" fmla="*/ 1 w 75"/>
                <a:gd name="T29" fmla="*/ 1 h 74"/>
                <a:gd name="T30" fmla="*/ 0 w 75"/>
                <a:gd name="T31" fmla="*/ 3 h 74"/>
                <a:gd name="T32" fmla="*/ 0 w 75"/>
                <a:gd name="T33" fmla="*/ 71 h 74"/>
                <a:gd name="T34" fmla="*/ 1 w 75"/>
                <a:gd name="T35" fmla="*/ 73 h 74"/>
                <a:gd name="T36" fmla="*/ 4 w 75"/>
                <a:gd name="T37" fmla="*/ 74 h 74"/>
                <a:gd name="T38" fmla="*/ 71 w 75"/>
                <a:gd name="T39" fmla="*/ 74 h 74"/>
                <a:gd name="T40" fmla="*/ 74 w 75"/>
                <a:gd name="T41" fmla="*/ 73 h 74"/>
                <a:gd name="T42" fmla="*/ 75 w 75"/>
                <a:gd name="T43" fmla="*/ 71 h 74"/>
                <a:gd name="T44" fmla="*/ 71 w 75"/>
                <a:gd name="T45"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74">
                  <a:moveTo>
                    <a:pt x="71" y="71"/>
                  </a:moveTo>
                  <a:cubicBezTo>
                    <a:pt x="71" y="67"/>
                    <a:pt x="71" y="67"/>
                    <a:pt x="71" y="67"/>
                  </a:cubicBezTo>
                  <a:cubicBezTo>
                    <a:pt x="7" y="67"/>
                    <a:pt x="7" y="67"/>
                    <a:pt x="7" y="67"/>
                  </a:cubicBezTo>
                  <a:cubicBezTo>
                    <a:pt x="7" y="7"/>
                    <a:pt x="7" y="7"/>
                    <a:pt x="7" y="7"/>
                  </a:cubicBezTo>
                  <a:cubicBezTo>
                    <a:pt x="68" y="7"/>
                    <a:pt x="68" y="7"/>
                    <a:pt x="68" y="7"/>
                  </a:cubicBezTo>
                  <a:cubicBezTo>
                    <a:pt x="68" y="71"/>
                    <a:pt x="68" y="71"/>
                    <a:pt x="68" y="71"/>
                  </a:cubicBezTo>
                  <a:cubicBezTo>
                    <a:pt x="71" y="71"/>
                    <a:pt x="71" y="71"/>
                    <a:pt x="71" y="71"/>
                  </a:cubicBezTo>
                  <a:cubicBezTo>
                    <a:pt x="71" y="67"/>
                    <a:pt x="71" y="67"/>
                    <a:pt x="71" y="67"/>
                  </a:cubicBezTo>
                  <a:cubicBezTo>
                    <a:pt x="71" y="71"/>
                    <a:pt x="71" y="71"/>
                    <a:pt x="71" y="71"/>
                  </a:cubicBezTo>
                  <a:cubicBezTo>
                    <a:pt x="75" y="71"/>
                    <a:pt x="75" y="71"/>
                    <a:pt x="75" y="71"/>
                  </a:cubicBezTo>
                  <a:cubicBezTo>
                    <a:pt x="75" y="3"/>
                    <a:pt x="75" y="3"/>
                    <a:pt x="75" y="3"/>
                  </a:cubicBezTo>
                  <a:cubicBezTo>
                    <a:pt x="75" y="2"/>
                    <a:pt x="74" y="1"/>
                    <a:pt x="74" y="1"/>
                  </a:cubicBezTo>
                  <a:cubicBezTo>
                    <a:pt x="73" y="0"/>
                    <a:pt x="72" y="0"/>
                    <a:pt x="71" y="0"/>
                  </a:cubicBezTo>
                  <a:cubicBezTo>
                    <a:pt x="4" y="0"/>
                    <a:pt x="4" y="0"/>
                    <a:pt x="4" y="0"/>
                  </a:cubicBezTo>
                  <a:cubicBezTo>
                    <a:pt x="3" y="0"/>
                    <a:pt x="2" y="0"/>
                    <a:pt x="1" y="1"/>
                  </a:cubicBezTo>
                  <a:cubicBezTo>
                    <a:pt x="1" y="1"/>
                    <a:pt x="0" y="2"/>
                    <a:pt x="0" y="3"/>
                  </a:cubicBezTo>
                  <a:cubicBezTo>
                    <a:pt x="0" y="71"/>
                    <a:pt x="0" y="71"/>
                    <a:pt x="0" y="71"/>
                  </a:cubicBezTo>
                  <a:cubicBezTo>
                    <a:pt x="0" y="71"/>
                    <a:pt x="1" y="72"/>
                    <a:pt x="1" y="73"/>
                  </a:cubicBezTo>
                  <a:cubicBezTo>
                    <a:pt x="2" y="74"/>
                    <a:pt x="3" y="74"/>
                    <a:pt x="4" y="74"/>
                  </a:cubicBezTo>
                  <a:cubicBezTo>
                    <a:pt x="71" y="74"/>
                    <a:pt x="71" y="74"/>
                    <a:pt x="71" y="74"/>
                  </a:cubicBezTo>
                  <a:cubicBezTo>
                    <a:pt x="72" y="74"/>
                    <a:pt x="73" y="74"/>
                    <a:pt x="74" y="73"/>
                  </a:cubicBezTo>
                  <a:cubicBezTo>
                    <a:pt x="74" y="72"/>
                    <a:pt x="75" y="71"/>
                    <a:pt x="75" y="71"/>
                  </a:cubicBezTo>
                  <a:lnTo>
                    <a:pt x="71" y="7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280"/>
            <p:cNvSpPr>
              <a:spLocks/>
            </p:cNvSpPr>
            <p:nvPr/>
          </p:nvSpPr>
          <p:spPr bwMode="auto">
            <a:xfrm>
              <a:off x="10085509" y="4436225"/>
              <a:ext cx="250825" cy="257175"/>
            </a:xfrm>
            <a:custGeom>
              <a:avLst/>
              <a:gdLst>
                <a:gd name="T0" fmla="*/ 0 w 158"/>
                <a:gd name="T1" fmla="*/ 0 h 162"/>
                <a:gd name="T2" fmla="*/ 158 w 158"/>
                <a:gd name="T3" fmla="*/ 162 h 162"/>
                <a:gd name="T4" fmla="*/ 0 w 158"/>
                <a:gd name="T5" fmla="*/ 0 h 162"/>
              </a:gdLst>
              <a:ahLst/>
              <a:cxnLst>
                <a:cxn ang="0">
                  <a:pos x="T0" y="T1"/>
                </a:cxn>
                <a:cxn ang="0">
                  <a:pos x="T2" y="T3"/>
                </a:cxn>
                <a:cxn ang="0">
                  <a:pos x="T4" y="T5"/>
                </a:cxn>
              </a:cxnLst>
              <a:rect l="0" t="0" r="r" b="b"/>
              <a:pathLst>
                <a:path w="158" h="162">
                  <a:moveTo>
                    <a:pt x="0" y="0"/>
                  </a:moveTo>
                  <a:lnTo>
                    <a:pt x="158" y="16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Line 281"/>
            <p:cNvSpPr>
              <a:spLocks noChangeShapeType="1"/>
            </p:cNvSpPr>
            <p:nvPr/>
          </p:nvSpPr>
          <p:spPr bwMode="auto">
            <a:xfrm>
              <a:off x="10085509" y="4436225"/>
              <a:ext cx="250825"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282"/>
            <p:cNvSpPr>
              <a:spLocks/>
            </p:cNvSpPr>
            <p:nvPr/>
          </p:nvSpPr>
          <p:spPr bwMode="auto">
            <a:xfrm>
              <a:off x="10071221" y="4421937"/>
              <a:ext cx="280988" cy="282575"/>
            </a:xfrm>
            <a:custGeom>
              <a:avLst/>
              <a:gdLst>
                <a:gd name="T0" fmla="*/ 1 w 75"/>
                <a:gd name="T1" fmla="*/ 7 h 75"/>
                <a:gd name="T2" fmla="*/ 69 w 75"/>
                <a:gd name="T3" fmla="*/ 74 h 75"/>
                <a:gd name="T4" fmla="*/ 74 w 75"/>
                <a:gd name="T5" fmla="*/ 74 h 75"/>
                <a:gd name="T6" fmla="*/ 74 w 75"/>
                <a:gd name="T7" fmla="*/ 69 h 75"/>
                <a:gd name="T8" fmla="*/ 6 w 75"/>
                <a:gd name="T9" fmla="*/ 2 h 75"/>
                <a:gd name="T10" fmla="*/ 1 w 75"/>
                <a:gd name="T11" fmla="*/ 2 h 75"/>
                <a:gd name="T12" fmla="*/ 1 w 75"/>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1" y="7"/>
                  </a:moveTo>
                  <a:cubicBezTo>
                    <a:pt x="69" y="74"/>
                    <a:pt x="69" y="74"/>
                    <a:pt x="69" y="74"/>
                  </a:cubicBezTo>
                  <a:cubicBezTo>
                    <a:pt x="70" y="75"/>
                    <a:pt x="72" y="75"/>
                    <a:pt x="74" y="74"/>
                  </a:cubicBezTo>
                  <a:cubicBezTo>
                    <a:pt x="75" y="73"/>
                    <a:pt x="75" y="70"/>
                    <a:pt x="74" y="69"/>
                  </a:cubicBezTo>
                  <a:cubicBezTo>
                    <a:pt x="6" y="2"/>
                    <a:pt x="6" y="2"/>
                    <a:pt x="6" y="2"/>
                  </a:cubicBezTo>
                  <a:cubicBezTo>
                    <a:pt x="5" y="0"/>
                    <a:pt x="3" y="0"/>
                    <a:pt x="1" y="2"/>
                  </a:cubicBezTo>
                  <a:cubicBezTo>
                    <a:pt x="0" y="3"/>
                    <a:pt x="0" y="5"/>
                    <a:pt x="1" y="7"/>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283"/>
            <p:cNvSpPr>
              <a:spLocks/>
            </p:cNvSpPr>
            <p:nvPr/>
          </p:nvSpPr>
          <p:spPr bwMode="auto">
            <a:xfrm>
              <a:off x="10085509" y="4436225"/>
              <a:ext cx="250825" cy="257175"/>
            </a:xfrm>
            <a:custGeom>
              <a:avLst/>
              <a:gdLst>
                <a:gd name="T0" fmla="*/ 0 w 158"/>
                <a:gd name="T1" fmla="*/ 162 h 162"/>
                <a:gd name="T2" fmla="*/ 158 w 158"/>
                <a:gd name="T3" fmla="*/ 0 h 162"/>
                <a:gd name="T4" fmla="*/ 0 w 158"/>
                <a:gd name="T5" fmla="*/ 162 h 162"/>
              </a:gdLst>
              <a:ahLst/>
              <a:cxnLst>
                <a:cxn ang="0">
                  <a:pos x="T0" y="T1"/>
                </a:cxn>
                <a:cxn ang="0">
                  <a:pos x="T2" y="T3"/>
                </a:cxn>
                <a:cxn ang="0">
                  <a:pos x="T4" y="T5"/>
                </a:cxn>
              </a:cxnLst>
              <a:rect l="0" t="0" r="r" b="b"/>
              <a:pathLst>
                <a:path w="158" h="162">
                  <a:moveTo>
                    <a:pt x="0" y="162"/>
                  </a:moveTo>
                  <a:lnTo>
                    <a:pt x="158" y="0"/>
                  </a:lnTo>
                  <a:lnTo>
                    <a:pt x="0"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Line 284"/>
            <p:cNvSpPr>
              <a:spLocks noChangeShapeType="1"/>
            </p:cNvSpPr>
            <p:nvPr/>
          </p:nvSpPr>
          <p:spPr bwMode="auto">
            <a:xfrm flipV="1">
              <a:off x="10085509" y="4436225"/>
              <a:ext cx="250825" cy="2571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285"/>
            <p:cNvSpPr>
              <a:spLocks/>
            </p:cNvSpPr>
            <p:nvPr/>
          </p:nvSpPr>
          <p:spPr bwMode="auto">
            <a:xfrm>
              <a:off x="10071221" y="4421937"/>
              <a:ext cx="280988" cy="282575"/>
            </a:xfrm>
            <a:custGeom>
              <a:avLst/>
              <a:gdLst>
                <a:gd name="T0" fmla="*/ 6 w 75"/>
                <a:gd name="T1" fmla="*/ 74 h 75"/>
                <a:gd name="T2" fmla="*/ 74 w 75"/>
                <a:gd name="T3" fmla="*/ 7 h 75"/>
                <a:gd name="T4" fmla="*/ 74 w 75"/>
                <a:gd name="T5" fmla="*/ 2 h 75"/>
                <a:gd name="T6" fmla="*/ 69 w 75"/>
                <a:gd name="T7" fmla="*/ 2 h 75"/>
                <a:gd name="T8" fmla="*/ 1 w 75"/>
                <a:gd name="T9" fmla="*/ 69 h 75"/>
                <a:gd name="T10" fmla="*/ 1 w 75"/>
                <a:gd name="T11" fmla="*/ 74 h 75"/>
                <a:gd name="T12" fmla="*/ 6 w 75"/>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6" y="74"/>
                  </a:moveTo>
                  <a:cubicBezTo>
                    <a:pt x="74" y="7"/>
                    <a:pt x="74" y="7"/>
                    <a:pt x="74" y="7"/>
                  </a:cubicBezTo>
                  <a:cubicBezTo>
                    <a:pt x="75" y="5"/>
                    <a:pt x="75" y="3"/>
                    <a:pt x="74" y="2"/>
                  </a:cubicBezTo>
                  <a:cubicBezTo>
                    <a:pt x="72" y="0"/>
                    <a:pt x="70" y="0"/>
                    <a:pt x="69" y="2"/>
                  </a:cubicBezTo>
                  <a:cubicBezTo>
                    <a:pt x="1" y="69"/>
                    <a:pt x="1" y="69"/>
                    <a:pt x="1" y="69"/>
                  </a:cubicBezTo>
                  <a:cubicBezTo>
                    <a:pt x="0" y="70"/>
                    <a:pt x="0" y="73"/>
                    <a:pt x="1" y="74"/>
                  </a:cubicBezTo>
                  <a:cubicBezTo>
                    <a:pt x="3" y="75"/>
                    <a:pt x="5" y="75"/>
                    <a:pt x="6" y="7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06" name="TextBox 605"/>
          <p:cNvSpPr txBox="1"/>
          <p:nvPr/>
        </p:nvSpPr>
        <p:spPr>
          <a:xfrm>
            <a:off x="7707292" y="3644333"/>
            <a:ext cx="780983" cy="338554"/>
          </a:xfrm>
          <a:prstGeom prst="rect">
            <a:avLst/>
          </a:prstGeom>
          <a:noFill/>
        </p:spPr>
        <p:txBody>
          <a:bodyPr wrap="none" rtlCol="0">
            <a:spAutoFit/>
          </a:bodyPr>
          <a:lstStyle/>
          <a:p>
            <a:r>
              <a:rPr lang="id-ID" sz="1600" b="1">
                <a:latin typeface="+mj-lt"/>
              </a:rPr>
              <a:t>Result</a:t>
            </a:r>
            <a:endParaRPr lang="id-ID" sz="1600" b="1" dirty="0">
              <a:latin typeface="+mj-lt"/>
            </a:endParaRPr>
          </a:p>
        </p:txBody>
      </p:sp>
      <p:sp>
        <p:nvSpPr>
          <p:cNvPr id="607" name="TextBox 606"/>
          <p:cNvSpPr txBox="1"/>
          <p:nvPr/>
        </p:nvSpPr>
        <p:spPr>
          <a:xfrm>
            <a:off x="7698300" y="3961309"/>
            <a:ext cx="3237944" cy="1200329"/>
          </a:xfrm>
          <a:prstGeom prst="rect">
            <a:avLst/>
          </a:prstGeom>
          <a:noFill/>
        </p:spPr>
        <p:txBody>
          <a:bodyPr wrap="square" rtlCol="0">
            <a:spAutoFit/>
          </a:bodyPr>
          <a:lstStyle/>
          <a:p>
            <a:r>
              <a:rPr lang="es-ES_tradnl" baseline="30000">
                <a:ea typeface="Roboto Condensed" panose="02000000000000000000" pitchFamily="2" charset="0"/>
                <a:cs typeface="Open Sans Light" panose="020B0306030504020204" pitchFamily="34" charset="0"/>
              </a:rPr>
              <a:t>Lorem ipsum eu nec everti indoctum at mei meis denique legendos. Ut nec sint utinam, ea pri tation mollis similique? Per et option sapientem, ad meliore eleifend sea, eius consequat percipitur cu pro? Cu sed molestiae moderatius delicatissimi, an eos feugiat oporteat</a:t>
            </a:r>
            <a:endParaRPr lang="id-ID" baseline="30000">
              <a:ea typeface="Roboto Condensed" panose="02000000000000000000" pitchFamily="2" charset="0"/>
              <a:cs typeface="Open Sans Light" panose="020B0306030504020204" pitchFamily="34" charset="0"/>
            </a:endParaRPr>
          </a:p>
        </p:txBody>
      </p:sp>
    </p:spTree>
    <p:extLst>
      <p:ext uri="{BB962C8B-B14F-4D97-AF65-F5344CB8AC3E}">
        <p14:creationId xmlns:p14="http://schemas.microsoft.com/office/powerpoint/2010/main" val="3009290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1300"/>
                                  </p:stCondLst>
                                  <p:childTnLst>
                                    <p:set>
                                      <p:cBhvr>
                                        <p:cTn id="6" dur="1" fill="hold">
                                          <p:stCondLst>
                                            <p:cond delay="0"/>
                                          </p:stCondLst>
                                        </p:cTn>
                                        <p:tgtEl>
                                          <p:spTgt spid="471"/>
                                        </p:tgtEl>
                                        <p:attrNameLst>
                                          <p:attrName>style.visibility</p:attrName>
                                        </p:attrNameLst>
                                      </p:cBhvr>
                                      <p:to>
                                        <p:strVal val="visible"/>
                                      </p:to>
                                    </p:set>
                                    <p:animEffect transition="in" filter="barn(inVertical)">
                                      <p:cBhvr>
                                        <p:cTn id="7" dur="500"/>
                                        <p:tgtEl>
                                          <p:spTgt spid="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8" name="Freeform 7"/>
          <p:cNvSpPr/>
          <p:nvPr/>
        </p:nvSpPr>
        <p:spPr>
          <a:xfrm>
            <a:off x="0" y="5102087"/>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184</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4" name="Freeform 27"/>
          <p:cNvSpPr>
            <a:spLocks/>
          </p:cNvSpPr>
          <p:nvPr/>
        </p:nvSpPr>
        <p:spPr bwMode="auto">
          <a:xfrm>
            <a:off x="-147918" y="2525241"/>
            <a:ext cx="12339918" cy="2608263"/>
          </a:xfrm>
          <a:custGeom>
            <a:avLst/>
            <a:gdLst>
              <a:gd name="T0" fmla="*/ 640 w 640"/>
              <a:gd name="T1" fmla="*/ 125 h 181"/>
              <a:gd name="T2" fmla="*/ 640 w 640"/>
              <a:gd name="T3" fmla="*/ 132 h 181"/>
              <a:gd name="T4" fmla="*/ 533 w 640"/>
              <a:gd name="T5" fmla="*/ 70 h 181"/>
              <a:gd name="T6" fmla="*/ 497 w 640"/>
              <a:gd name="T7" fmla="*/ 50 h 181"/>
              <a:gd name="T8" fmla="*/ 424 w 640"/>
              <a:gd name="T9" fmla="*/ 82 h 181"/>
              <a:gd name="T10" fmla="*/ 381 w 640"/>
              <a:gd name="T11" fmla="*/ 86 h 181"/>
              <a:gd name="T12" fmla="*/ 328 w 640"/>
              <a:gd name="T13" fmla="*/ 33 h 181"/>
              <a:gd name="T14" fmla="*/ 295 w 640"/>
              <a:gd name="T15" fmla="*/ 12 h 181"/>
              <a:gd name="T16" fmla="*/ 258 w 640"/>
              <a:gd name="T17" fmla="*/ 27 h 181"/>
              <a:gd name="T18" fmla="*/ 204 w 640"/>
              <a:gd name="T19" fmla="*/ 132 h 181"/>
              <a:gd name="T20" fmla="*/ 182 w 640"/>
              <a:gd name="T21" fmla="*/ 164 h 181"/>
              <a:gd name="T22" fmla="*/ 145 w 640"/>
              <a:gd name="T23" fmla="*/ 178 h 181"/>
              <a:gd name="T24" fmla="*/ 68 w 640"/>
              <a:gd name="T25" fmla="*/ 94 h 181"/>
              <a:gd name="T26" fmla="*/ 32 w 640"/>
              <a:gd name="T27" fmla="*/ 84 h 181"/>
              <a:gd name="T28" fmla="*/ 8 w 640"/>
              <a:gd name="T29" fmla="*/ 129 h 181"/>
              <a:gd name="T30" fmla="*/ 6 w 640"/>
              <a:gd name="T31" fmla="*/ 131 h 181"/>
              <a:gd name="T32" fmla="*/ 2 w 640"/>
              <a:gd name="T33" fmla="*/ 131 h 181"/>
              <a:gd name="T34" fmla="*/ 2 w 640"/>
              <a:gd name="T35" fmla="*/ 126 h 181"/>
              <a:gd name="T36" fmla="*/ 43 w 640"/>
              <a:gd name="T37" fmla="*/ 74 h 181"/>
              <a:gd name="T38" fmla="*/ 82 w 640"/>
              <a:gd name="T39" fmla="*/ 101 h 181"/>
              <a:gd name="T40" fmla="*/ 107 w 640"/>
              <a:gd name="T41" fmla="*/ 142 h 181"/>
              <a:gd name="T42" fmla="*/ 145 w 640"/>
              <a:gd name="T43" fmla="*/ 171 h 181"/>
              <a:gd name="T44" fmla="*/ 186 w 640"/>
              <a:gd name="T45" fmla="*/ 148 h 181"/>
              <a:gd name="T46" fmla="*/ 229 w 640"/>
              <a:gd name="T47" fmla="*/ 58 h 181"/>
              <a:gd name="T48" fmla="*/ 256 w 640"/>
              <a:gd name="T49" fmla="*/ 19 h 181"/>
              <a:gd name="T50" fmla="*/ 306 w 640"/>
              <a:gd name="T51" fmla="*/ 8 h 181"/>
              <a:gd name="T52" fmla="*/ 372 w 640"/>
              <a:gd name="T53" fmla="*/ 74 h 181"/>
              <a:gd name="T54" fmla="*/ 397 w 640"/>
              <a:gd name="T55" fmla="*/ 82 h 181"/>
              <a:gd name="T56" fmla="*/ 423 w 640"/>
              <a:gd name="T57" fmla="*/ 75 h 181"/>
              <a:gd name="T58" fmla="*/ 462 w 640"/>
              <a:gd name="T59" fmla="*/ 48 h 181"/>
              <a:gd name="T60" fmla="*/ 516 w 640"/>
              <a:gd name="T61" fmla="*/ 49 h 181"/>
              <a:gd name="T62" fmla="*/ 552 w 640"/>
              <a:gd name="T63" fmla="*/ 80 h 181"/>
              <a:gd name="T64" fmla="*/ 640 w 640"/>
              <a:gd name="T65" fmla="*/ 12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181">
                <a:moveTo>
                  <a:pt x="640" y="125"/>
                </a:moveTo>
                <a:cubicBezTo>
                  <a:pt x="640" y="127"/>
                  <a:pt x="640" y="130"/>
                  <a:pt x="640" y="132"/>
                </a:cubicBezTo>
                <a:cubicBezTo>
                  <a:pt x="585" y="132"/>
                  <a:pt x="562" y="97"/>
                  <a:pt x="533" y="70"/>
                </a:cubicBezTo>
                <a:cubicBezTo>
                  <a:pt x="524" y="61"/>
                  <a:pt x="513" y="52"/>
                  <a:pt x="497" y="50"/>
                </a:cubicBezTo>
                <a:cubicBezTo>
                  <a:pt x="461" y="45"/>
                  <a:pt x="446" y="70"/>
                  <a:pt x="424" y="82"/>
                </a:cubicBezTo>
                <a:cubicBezTo>
                  <a:pt x="412" y="88"/>
                  <a:pt x="396" y="91"/>
                  <a:pt x="381" y="86"/>
                </a:cubicBezTo>
                <a:cubicBezTo>
                  <a:pt x="356" y="77"/>
                  <a:pt x="344" y="52"/>
                  <a:pt x="328" y="33"/>
                </a:cubicBezTo>
                <a:cubicBezTo>
                  <a:pt x="319" y="23"/>
                  <a:pt x="310" y="14"/>
                  <a:pt x="295" y="12"/>
                </a:cubicBezTo>
                <a:cubicBezTo>
                  <a:pt x="279" y="10"/>
                  <a:pt x="267" y="16"/>
                  <a:pt x="258" y="27"/>
                </a:cubicBezTo>
                <a:cubicBezTo>
                  <a:pt x="232" y="55"/>
                  <a:pt x="221" y="97"/>
                  <a:pt x="204" y="132"/>
                </a:cubicBezTo>
                <a:cubicBezTo>
                  <a:pt x="198" y="143"/>
                  <a:pt x="191" y="155"/>
                  <a:pt x="182" y="164"/>
                </a:cubicBezTo>
                <a:cubicBezTo>
                  <a:pt x="174" y="173"/>
                  <a:pt x="163" y="181"/>
                  <a:pt x="145" y="178"/>
                </a:cubicBezTo>
                <a:cubicBezTo>
                  <a:pt x="103" y="171"/>
                  <a:pt x="92" y="121"/>
                  <a:pt x="68" y="94"/>
                </a:cubicBezTo>
                <a:cubicBezTo>
                  <a:pt x="61" y="86"/>
                  <a:pt x="47" y="75"/>
                  <a:pt x="32" y="84"/>
                </a:cubicBezTo>
                <a:cubicBezTo>
                  <a:pt x="17" y="92"/>
                  <a:pt x="12" y="110"/>
                  <a:pt x="8" y="129"/>
                </a:cubicBezTo>
                <a:cubicBezTo>
                  <a:pt x="7" y="131"/>
                  <a:pt x="8" y="131"/>
                  <a:pt x="6" y="131"/>
                </a:cubicBezTo>
                <a:cubicBezTo>
                  <a:pt x="5" y="132"/>
                  <a:pt x="3" y="131"/>
                  <a:pt x="2" y="131"/>
                </a:cubicBezTo>
                <a:cubicBezTo>
                  <a:pt x="0" y="130"/>
                  <a:pt x="1" y="128"/>
                  <a:pt x="2" y="126"/>
                </a:cubicBezTo>
                <a:cubicBezTo>
                  <a:pt x="6" y="103"/>
                  <a:pt x="17" y="74"/>
                  <a:pt x="43" y="74"/>
                </a:cubicBezTo>
                <a:cubicBezTo>
                  <a:pt x="62" y="74"/>
                  <a:pt x="74" y="89"/>
                  <a:pt x="82" y="101"/>
                </a:cubicBezTo>
                <a:cubicBezTo>
                  <a:pt x="91" y="115"/>
                  <a:pt x="99" y="130"/>
                  <a:pt x="107" y="142"/>
                </a:cubicBezTo>
                <a:cubicBezTo>
                  <a:pt x="117" y="156"/>
                  <a:pt x="127" y="168"/>
                  <a:pt x="145" y="171"/>
                </a:cubicBezTo>
                <a:cubicBezTo>
                  <a:pt x="166" y="175"/>
                  <a:pt x="178" y="161"/>
                  <a:pt x="186" y="148"/>
                </a:cubicBezTo>
                <a:cubicBezTo>
                  <a:pt x="203" y="123"/>
                  <a:pt x="214" y="89"/>
                  <a:pt x="229" y="58"/>
                </a:cubicBezTo>
                <a:cubicBezTo>
                  <a:pt x="236" y="45"/>
                  <a:pt x="244" y="30"/>
                  <a:pt x="256" y="19"/>
                </a:cubicBezTo>
                <a:cubicBezTo>
                  <a:pt x="267" y="9"/>
                  <a:pt x="285" y="0"/>
                  <a:pt x="306" y="8"/>
                </a:cubicBezTo>
                <a:cubicBezTo>
                  <a:pt x="337" y="19"/>
                  <a:pt x="347" y="56"/>
                  <a:pt x="372" y="74"/>
                </a:cubicBezTo>
                <a:cubicBezTo>
                  <a:pt x="379" y="79"/>
                  <a:pt x="387" y="82"/>
                  <a:pt x="397" y="82"/>
                </a:cubicBezTo>
                <a:cubicBezTo>
                  <a:pt x="406" y="82"/>
                  <a:pt x="416" y="80"/>
                  <a:pt x="423" y="75"/>
                </a:cubicBezTo>
                <a:cubicBezTo>
                  <a:pt x="437" y="67"/>
                  <a:pt x="447" y="54"/>
                  <a:pt x="462" y="48"/>
                </a:cubicBezTo>
                <a:cubicBezTo>
                  <a:pt x="480" y="40"/>
                  <a:pt x="502" y="41"/>
                  <a:pt x="516" y="49"/>
                </a:cubicBezTo>
                <a:cubicBezTo>
                  <a:pt x="530" y="57"/>
                  <a:pt x="542" y="69"/>
                  <a:pt x="552" y="80"/>
                </a:cubicBezTo>
                <a:cubicBezTo>
                  <a:pt x="574" y="101"/>
                  <a:pt x="598" y="125"/>
                  <a:pt x="640" y="125"/>
                </a:cubicBezTo>
                <a:close/>
              </a:path>
            </a:pathLst>
          </a:custGeom>
          <a:solidFill>
            <a:schemeClr val="bg1">
              <a:alpha val="3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45" name="Group 144"/>
          <p:cNvGrpSpPr/>
          <p:nvPr/>
        </p:nvGrpSpPr>
        <p:grpSpPr>
          <a:xfrm>
            <a:off x="2863755" y="1344996"/>
            <a:ext cx="6774142" cy="4511024"/>
            <a:chOff x="2356411" y="-135591"/>
            <a:chExt cx="7272337" cy="5332414"/>
          </a:xfrm>
        </p:grpSpPr>
        <p:sp>
          <p:nvSpPr>
            <p:cNvPr id="146" name="Freeform 36"/>
            <p:cNvSpPr>
              <a:spLocks/>
            </p:cNvSpPr>
            <p:nvPr/>
          </p:nvSpPr>
          <p:spPr bwMode="auto">
            <a:xfrm>
              <a:off x="3366061" y="4660247"/>
              <a:ext cx="309562" cy="317500"/>
            </a:xfrm>
            <a:custGeom>
              <a:avLst/>
              <a:gdLst>
                <a:gd name="T0" fmla="*/ 97 w 124"/>
                <a:gd name="T1" fmla="*/ 9 h 127"/>
                <a:gd name="T2" fmla="*/ 123 w 124"/>
                <a:gd name="T3" fmla="*/ 106 h 127"/>
                <a:gd name="T4" fmla="*/ 29 w 124"/>
                <a:gd name="T5" fmla="*/ 122 h 127"/>
                <a:gd name="T6" fmla="*/ 8 w 124"/>
                <a:gd name="T7" fmla="*/ 20 h 127"/>
                <a:gd name="T8" fmla="*/ 97 w 124"/>
                <a:gd name="T9" fmla="*/ 9 h 127"/>
              </a:gdLst>
              <a:ahLst/>
              <a:cxnLst>
                <a:cxn ang="0">
                  <a:pos x="T0" y="T1"/>
                </a:cxn>
                <a:cxn ang="0">
                  <a:pos x="T2" y="T3"/>
                </a:cxn>
                <a:cxn ang="0">
                  <a:pos x="T4" y="T5"/>
                </a:cxn>
                <a:cxn ang="0">
                  <a:pos x="T6" y="T7"/>
                </a:cxn>
                <a:cxn ang="0">
                  <a:pos x="T8" y="T9"/>
                </a:cxn>
              </a:cxnLst>
              <a:rect l="0" t="0" r="r" b="b"/>
              <a:pathLst>
                <a:path w="124" h="127">
                  <a:moveTo>
                    <a:pt x="97" y="9"/>
                  </a:moveTo>
                  <a:cubicBezTo>
                    <a:pt x="97" y="9"/>
                    <a:pt x="122" y="87"/>
                    <a:pt x="123" y="106"/>
                  </a:cubicBezTo>
                  <a:cubicBezTo>
                    <a:pt x="124" y="126"/>
                    <a:pt x="37" y="127"/>
                    <a:pt x="29" y="122"/>
                  </a:cubicBezTo>
                  <a:cubicBezTo>
                    <a:pt x="20" y="116"/>
                    <a:pt x="0" y="23"/>
                    <a:pt x="8" y="20"/>
                  </a:cubicBezTo>
                  <a:cubicBezTo>
                    <a:pt x="16" y="17"/>
                    <a:pt x="94" y="0"/>
                    <a:pt x="97" y="9"/>
                  </a:cubicBezTo>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37"/>
            <p:cNvSpPr>
              <a:spLocks/>
            </p:cNvSpPr>
            <p:nvPr/>
          </p:nvSpPr>
          <p:spPr bwMode="auto">
            <a:xfrm>
              <a:off x="3227948" y="2879072"/>
              <a:ext cx="417512" cy="1898650"/>
            </a:xfrm>
            <a:custGeom>
              <a:avLst/>
              <a:gdLst>
                <a:gd name="T0" fmla="*/ 71 w 167"/>
                <a:gd name="T1" fmla="*/ 732 h 762"/>
                <a:gd name="T2" fmla="*/ 127 w 167"/>
                <a:gd name="T3" fmla="*/ 753 h 762"/>
                <a:gd name="T4" fmla="*/ 167 w 167"/>
                <a:gd name="T5" fmla="*/ 732 h 762"/>
                <a:gd name="T6" fmla="*/ 119 w 167"/>
                <a:gd name="T7" fmla="*/ 389 h 762"/>
                <a:gd name="T8" fmla="*/ 128 w 167"/>
                <a:gd name="T9" fmla="*/ 39 h 762"/>
                <a:gd name="T10" fmla="*/ 0 w 167"/>
                <a:gd name="T11" fmla="*/ 117 h 762"/>
                <a:gd name="T12" fmla="*/ 71 w 167"/>
                <a:gd name="T13" fmla="*/ 732 h 762"/>
              </a:gdLst>
              <a:ahLst/>
              <a:cxnLst>
                <a:cxn ang="0">
                  <a:pos x="T0" y="T1"/>
                </a:cxn>
                <a:cxn ang="0">
                  <a:pos x="T2" y="T3"/>
                </a:cxn>
                <a:cxn ang="0">
                  <a:pos x="T4" y="T5"/>
                </a:cxn>
                <a:cxn ang="0">
                  <a:pos x="T6" y="T7"/>
                </a:cxn>
                <a:cxn ang="0">
                  <a:pos x="T8" y="T9"/>
                </a:cxn>
                <a:cxn ang="0">
                  <a:pos x="T10" y="T11"/>
                </a:cxn>
                <a:cxn ang="0">
                  <a:pos x="T12" y="T13"/>
                </a:cxn>
              </a:cxnLst>
              <a:rect l="0" t="0" r="r" b="b"/>
              <a:pathLst>
                <a:path w="167" h="762">
                  <a:moveTo>
                    <a:pt x="71" y="732"/>
                  </a:moveTo>
                  <a:cubicBezTo>
                    <a:pt x="71" y="732"/>
                    <a:pt x="102" y="762"/>
                    <a:pt x="127" y="753"/>
                  </a:cubicBezTo>
                  <a:cubicBezTo>
                    <a:pt x="152" y="745"/>
                    <a:pt x="167" y="732"/>
                    <a:pt x="167" y="732"/>
                  </a:cubicBezTo>
                  <a:cubicBezTo>
                    <a:pt x="167" y="732"/>
                    <a:pt x="127" y="493"/>
                    <a:pt x="119" y="389"/>
                  </a:cubicBezTo>
                  <a:cubicBezTo>
                    <a:pt x="111" y="285"/>
                    <a:pt x="135" y="78"/>
                    <a:pt x="128" y="39"/>
                  </a:cubicBezTo>
                  <a:cubicBezTo>
                    <a:pt x="121" y="0"/>
                    <a:pt x="0" y="117"/>
                    <a:pt x="0" y="117"/>
                  </a:cubicBezTo>
                  <a:cubicBezTo>
                    <a:pt x="0" y="117"/>
                    <a:pt x="42" y="652"/>
                    <a:pt x="71" y="732"/>
                  </a:cubicBezTo>
                </a:path>
              </a:pathLst>
            </a:custGeom>
            <a:solidFill>
              <a:srgbClr val="006C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38"/>
            <p:cNvSpPr>
              <a:spLocks/>
            </p:cNvSpPr>
            <p:nvPr/>
          </p:nvSpPr>
          <p:spPr bwMode="auto">
            <a:xfrm>
              <a:off x="2932673" y="4682472"/>
              <a:ext cx="542925" cy="349250"/>
            </a:xfrm>
            <a:custGeom>
              <a:avLst/>
              <a:gdLst>
                <a:gd name="T0" fmla="*/ 126 w 218"/>
                <a:gd name="T1" fmla="*/ 18 h 140"/>
                <a:gd name="T2" fmla="*/ 83 w 218"/>
                <a:gd name="T3" fmla="*/ 78 h 140"/>
                <a:gd name="T4" fmla="*/ 12 w 218"/>
                <a:gd name="T5" fmla="*/ 78 h 140"/>
                <a:gd name="T6" fmla="*/ 3 w 218"/>
                <a:gd name="T7" fmla="*/ 122 h 140"/>
                <a:gd name="T8" fmla="*/ 119 w 218"/>
                <a:gd name="T9" fmla="*/ 139 h 140"/>
                <a:gd name="T10" fmla="*/ 215 w 218"/>
                <a:gd name="T11" fmla="*/ 125 h 140"/>
                <a:gd name="T12" fmla="*/ 196 w 218"/>
                <a:gd name="T13" fmla="*/ 18 h 140"/>
                <a:gd name="T14" fmla="*/ 126 w 218"/>
                <a:gd name="T15" fmla="*/ 18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140">
                  <a:moveTo>
                    <a:pt x="126" y="18"/>
                  </a:moveTo>
                  <a:cubicBezTo>
                    <a:pt x="126" y="18"/>
                    <a:pt x="91" y="74"/>
                    <a:pt x="83" y="78"/>
                  </a:cubicBezTo>
                  <a:cubicBezTo>
                    <a:pt x="75" y="82"/>
                    <a:pt x="18" y="74"/>
                    <a:pt x="12" y="78"/>
                  </a:cubicBezTo>
                  <a:cubicBezTo>
                    <a:pt x="7" y="82"/>
                    <a:pt x="0" y="117"/>
                    <a:pt x="3" y="122"/>
                  </a:cubicBezTo>
                  <a:cubicBezTo>
                    <a:pt x="5" y="128"/>
                    <a:pt x="94" y="138"/>
                    <a:pt x="119" y="139"/>
                  </a:cubicBezTo>
                  <a:cubicBezTo>
                    <a:pt x="144" y="140"/>
                    <a:pt x="200" y="135"/>
                    <a:pt x="215" y="125"/>
                  </a:cubicBezTo>
                  <a:cubicBezTo>
                    <a:pt x="218" y="118"/>
                    <a:pt x="201" y="28"/>
                    <a:pt x="196" y="18"/>
                  </a:cubicBezTo>
                  <a:cubicBezTo>
                    <a:pt x="190" y="8"/>
                    <a:pt x="130" y="0"/>
                    <a:pt x="126" y="18"/>
                  </a:cubicBezTo>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39"/>
            <p:cNvSpPr>
              <a:spLocks/>
            </p:cNvSpPr>
            <p:nvPr/>
          </p:nvSpPr>
          <p:spPr bwMode="auto">
            <a:xfrm>
              <a:off x="2961248" y="2871134"/>
              <a:ext cx="623887" cy="1941513"/>
            </a:xfrm>
            <a:custGeom>
              <a:avLst/>
              <a:gdLst>
                <a:gd name="T0" fmla="*/ 0 w 250"/>
                <a:gd name="T1" fmla="*/ 5 h 779"/>
                <a:gd name="T2" fmla="*/ 22 w 250"/>
                <a:gd name="T3" fmla="*/ 426 h 779"/>
                <a:gd name="T4" fmla="*/ 88 w 250"/>
                <a:gd name="T5" fmla="*/ 691 h 779"/>
                <a:gd name="T6" fmla="*/ 88 w 250"/>
                <a:gd name="T7" fmla="*/ 716 h 779"/>
                <a:gd name="T8" fmla="*/ 110 w 250"/>
                <a:gd name="T9" fmla="*/ 763 h 779"/>
                <a:gd name="T10" fmla="*/ 196 w 250"/>
                <a:gd name="T11" fmla="*/ 753 h 779"/>
                <a:gd name="T12" fmla="*/ 167 w 250"/>
                <a:gd name="T13" fmla="*/ 594 h 779"/>
                <a:gd name="T14" fmla="*/ 132 w 250"/>
                <a:gd name="T15" fmla="*/ 130 h 779"/>
                <a:gd name="T16" fmla="*/ 229 w 250"/>
                <a:gd name="T17" fmla="*/ 63 h 779"/>
                <a:gd name="T18" fmla="*/ 248 w 250"/>
                <a:gd name="T19" fmla="*/ 5 h 779"/>
                <a:gd name="T20" fmla="*/ 0 w 250"/>
                <a:gd name="T21" fmla="*/ 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779">
                  <a:moveTo>
                    <a:pt x="0" y="5"/>
                  </a:moveTo>
                  <a:cubicBezTo>
                    <a:pt x="0" y="5"/>
                    <a:pt x="6" y="355"/>
                    <a:pt x="22" y="426"/>
                  </a:cubicBezTo>
                  <a:cubicBezTo>
                    <a:pt x="39" y="496"/>
                    <a:pt x="84" y="676"/>
                    <a:pt x="88" y="691"/>
                  </a:cubicBezTo>
                  <a:cubicBezTo>
                    <a:pt x="88" y="691"/>
                    <a:pt x="87" y="708"/>
                    <a:pt x="88" y="716"/>
                  </a:cubicBezTo>
                  <a:cubicBezTo>
                    <a:pt x="89" y="724"/>
                    <a:pt x="102" y="756"/>
                    <a:pt x="110" y="763"/>
                  </a:cubicBezTo>
                  <a:cubicBezTo>
                    <a:pt x="118" y="770"/>
                    <a:pt x="181" y="779"/>
                    <a:pt x="196" y="753"/>
                  </a:cubicBezTo>
                  <a:cubicBezTo>
                    <a:pt x="196" y="753"/>
                    <a:pt x="175" y="640"/>
                    <a:pt x="167" y="594"/>
                  </a:cubicBezTo>
                  <a:cubicBezTo>
                    <a:pt x="159" y="548"/>
                    <a:pt x="121" y="231"/>
                    <a:pt x="132" y="130"/>
                  </a:cubicBezTo>
                  <a:cubicBezTo>
                    <a:pt x="132" y="130"/>
                    <a:pt x="209" y="80"/>
                    <a:pt x="229" y="63"/>
                  </a:cubicBezTo>
                  <a:cubicBezTo>
                    <a:pt x="250" y="46"/>
                    <a:pt x="248" y="9"/>
                    <a:pt x="248" y="5"/>
                  </a:cubicBezTo>
                  <a:cubicBezTo>
                    <a:pt x="248" y="0"/>
                    <a:pt x="0" y="5"/>
                    <a:pt x="0" y="5"/>
                  </a:cubicBezTo>
                </a:path>
              </a:pathLst>
            </a:custGeom>
            <a:solidFill>
              <a:srgbClr val="006C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40"/>
            <p:cNvSpPr>
              <a:spLocks/>
            </p:cNvSpPr>
            <p:nvPr/>
          </p:nvSpPr>
          <p:spPr bwMode="auto">
            <a:xfrm>
              <a:off x="2510398" y="86659"/>
              <a:ext cx="558800" cy="284163"/>
            </a:xfrm>
            <a:custGeom>
              <a:avLst/>
              <a:gdLst>
                <a:gd name="T0" fmla="*/ 7 w 224"/>
                <a:gd name="T1" fmla="*/ 114 h 114"/>
                <a:gd name="T2" fmla="*/ 0 w 224"/>
                <a:gd name="T3" fmla="*/ 96 h 114"/>
                <a:gd name="T4" fmla="*/ 35 w 224"/>
                <a:gd name="T5" fmla="*/ 5 h 114"/>
                <a:gd name="T6" fmla="*/ 136 w 224"/>
                <a:gd name="T7" fmla="*/ 18 h 114"/>
                <a:gd name="T8" fmla="*/ 220 w 224"/>
                <a:gd name="T9" fmla="*/ 52 h 114"/>
                <a:gd name="T10" fmla="*/ 7 w 224"/>
                <a:gd name="T11" fmla="*/ 114 h 114"/>
              </a:gdLst>
              <a:ahLst/>
              <a:cxnLst>
                <a:cxn ang="0">
                  <a:pos x="T0" y="T1"/>
                </a:cxn>
                <a:cxn ang="0">
                  <a:pos x="T2" y="T3"/>
                </a:cxn>
                <a:cxn ang="0">
                  <a:pos x="T4" y="T5"/>
                </a:cxn>
                <a:cxn ang="0">
                  <a:pos x="T6" y="T7"/>
                </a:cxn>
                <a:cxn ang="0">
                  <a:pos x="T8" y="T9"/>
                </a:cxn>
                <a:cxn ang="0">
                  <a:pos x="T10" y="T11"/>
                </a:cxn>
              </a:cxnLst>
              <a:rect l="0" t="0" r="r" b="b"/>
              <a:pathLst>
                <a:path w="224" h="114">
                  <a:moveTo>
                    <a:pt x="7" y="114"/>
                  </a:moveTo>
                  <a:cubicBezTo>
                    <a:pt x="7" y="114"/>
                    <a:pt x="0" y="103"/>
                    <a:pt x="0" y="96"/>
                  </a:cubicBezTo>
                  <a:cubicBezTo>
                    <a:pt x="0" y="90"/>
                    <a:pt x="24" y="9"/>
                    <a:pt x="35" y="5"/>
                  </a:cubicBezTo>
                  <a:cubicBezTo>
                    <a:pt x="46" y="0"/>
                    <a:pt x="120" y="14"/>
                    <a:pt x="136" y="18"/>
                  </a:cubicBezTo>
                  <a:cubicBezTo>
                    <a:pt x="152" y="23"/>
                    <a:pt x="217" y="38"/>
                    <a:pt x="220" y="52"/>
                  </a:cubicBezTo>
                  <a:cubicBezTo>
                    <a:pt x="224" y="66"/>
                    <a:pt x="7" y="114"/>
                    <a:pt x="7" y="114"/>
                  </a:cubicBezTo>
                </a:path>
              </a:pathLst>
            </a:custGeom>
            <a:solidFill>
              <a:srgbClr val="5C8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41"/>
            <p:cNvSpPr>
              <a:spLocks/>
            </p:cNvSpPr>
            <p:nvPr/>
          </p:nvSpPr>
          <p:spPr bwMode="auto">
            <a:xfrm>
              <a:off x="2842186" y="77134"/>
              <a:ext cx="214312" cy="112713"/>
            </a:xfrm>
            <a:custGeom>
              <a:avLst/>
              <a:gdLst>
                <a:gd name="T0" fmla="*/ 86 w 86"/>
                <a:gd name="T1" fmla="*/ 45 h 45"/>
                <a:gd name="T2" fmla="*/ 63 w 86"/>
                <a:gd name="T3" fmla="*/ 3 h 45"/>
                <a:gd name="T4" fmla="*/ 0 w 86"/>
                <a:gd name="T5" fmla="*/ 21 h 45"/>
                <a:gd name="T6" fmla="*/ 86 w 86"/>
                <a:gd name="T7" fmla="*/ 45 h 45"/>
              </a:gdLst>
              <a:ahLst/>
              <a:cxnLst>
                <a:cxn ang="0">
                  <a:pos x="T0" y="T1"/>
                </a:cxn>
                <a:cxn ang="0">
                  <a:pos x="T2" y="T3"/>
                </a:cxn>
                <a:cxn ang="0">
                  <a:pos x="T4" y="T5"/>
                </a:cxn>
                <a:cxn ang="0">
                  <a:pos x="T6" y="T7"/>
                </a:cxn>
              </a:cxnLst>
              <a:rect l="0" t="0" r="r" b="b"/>
              <a:pathLst>
                <a:path w="86" h="45">
                  <a:moveTo>
                    <a:pt x="86" y="45"/>
                  </a:moveTo>
                  <a:cubicBezTo>
                    <a:pt x="86" y="45"/>
                    <a:pt x="75" y="7"/>
                    <a:pt x="63" y="3"/>
                  </a:cubicBezTo>
                  <a:cubicBezTo>
                    <a:pt x="50" y="0"/>
                    <a:pt x="0" y="21"/>
                    <a:pt x="0" y="21"/>
                  </a:cubicBezTo>
                  <a:cubicBezTo>
                    <a:pt x="0" y="21"/>
                    <a:pt x="75" y="40"/>
                    <a:pt x="86" y="45"/>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42"/>
            <p:cNvSpPr>
              <a:spLocks/>
            </p:cNvSpPr>
            <p:nvPr/>
          </p:nvSpPr>
          <p:spPr bwMode="auto">
            <a:xfrm>
              <a:off x="2775511" y="85072"/>
              <a:ext cx="703262" cy="669925"/>
            </a:xfrm>
            <a:custGeom>
              <a:avLst/>
              <a:gdLst>
                <a:gd name="T0" fmla="*/ 122 w 282"/>
                <a:gd name="T1" fmla="*/ 160 h 269"/>
                <a:gd name="T2" fmla="*/ 73 w 282"/>
                <a:gd name="T3" fmla="*/ 175 h 269"/>
                <a:gd name="T4" fmla="*/ 31 w 282"/>
                <a:gd name="T5" fmla="*/ 161 h 269"/>
                <a:gd name="T6" fmla="*/ 37 w 282"/>
                <a:gd name="T7" fmla="*/ 143 h 269"/>
                <a:gd name="T8" fmla="*/ 81 w 282"/>
                <a:gd name="T9" fmla="*/ 147 h 269"/>
                <a:gd name="T10" fmla="*/ 111 w 282"/>
                <a:gd name="T11" fmla="*/ 57 h 269"/>
                <a:gd name="T12" fmla="*/ 13 w 282"/>
                <a:gd name="T13" fmla="*/ 21 h 269"/>
                <a:gd name="T14" fmla="*/ 14 w 282"/>
                <a:gd name="T15" fmla="*/ 0 h 269"/>
                <a:gd name="T16" fmla="*/ 72 w 282"/>
                <a:gd name="T17" fmla="*/ 15 h 269"/>
                <a:gd name="T18" fmla="*/ 127 w 282"/>
                <a:gd name="T19" fmla="*/ 31 h 269"/>
                <a:gd name="T20" fmla="*/ 149 w 282"/>
                <a:gd name="T21" fmla="*/ 115 h 269"/>
                <a:gd name="T22" fmla="*/ 269 w 282"/>
                <a:gd name="T23" fmla="*/ 226 h 269"/>
                <a:gd name="T24" fmla="*/ 236 w 282"/>
                <a:gd name="T25" fmla="*/ 269 h 269"/>
                <a:gd name="T26" fmla="*/ 122 w 282"/>
                <a:gd name="T27" fmla="*/ 1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269">
                  <a:moveTo>
                    <a:pt x="122" y="160"/>
                  </a:moveTo>
                  <a:cubicBezTo>
                    <a:pt x="122" y="160"/>
                    <a:pt x="91" y="175"/>
                    <a:pt x="73" y="175"/>
                  </a:cubicBezTo>
                  <a:cubicBezTo>
                    <a:pt x="55" y="175"/>
                    <a:pt x="43" y="161"/>
                    <a:pt x="31" y="161"/>
                  </a:cubicBezTo>
                  <a:cubicBezTo>
                    <a:pt x="18" y="161"/>
                    <a:pt x="24" y="140"/>
                    <a:pt x="37" y="143"/>
                  </a:cubicBezTo>
                  <a:cubicBezTo>
                    <a:pt x="49" y="145"/>
                    <a:pt x="72" y="151"/>
                    <a:pt x="81" y="147"/>
                  </a:cubicBezTo>
                  <a:cubicBezTo>
                    <a:pt x="89" y="143"/>
                    <a:pt x="113" y="71"/>
                    <a:pt x="111" y="57"/>
                  </a:cubicBezTo>
                  <a:cubicBezTo>
                    <a:pt x="110" y="43"/>
                    <a:pt x="25" y="29"/>
                    <a:pt x="13" y="21"/>
                  </a:cubicBezTo>
                  <a:cubicBezTo>
                    <a:pt x="0" y="13"/>
                    <a:pt x="14" y="0"/>
                    <a:pt x="14" y="0"/>
                  </a:cubicBezTo>
                  <a:cubicBezTo>
                    <a:pt x="14" y="0"/>
                    <a:pt x="60" y="14"/>
                    <a:pt x="72" y="15"/>
                  </a:cubicBezTo>
                  <a:cubicBezTo>
                    <a:pt x="85" y="17"/>
                    <a:pt x="116" y="17"/>
                    <a:pt x="127" y="31"/>
                  </a:cubicBezTo>
                  <a:cubicBezTo>
                    <a:pt x="138" y="44"/>
                    <a:pt x="149" y="115"/>
                    <a:pt x="149" y="115"/>
                  </a:cubicBezTo>
                  <a:cubicBezTo>
                    <a:pt x="149" y="115"/>
                    <a:pt x="257" y="203"/>
                    <a:pt x="269" y="226"/>
                  </a:cubicBezTo>
                  <a:cubicBezTo>
                    <a:pt x="282" y="250"/>
                    <a:pt x="236" y="269"/>
                    <a:pt x="236" y="269"/>
                  </a:cubicBezTo>
                  <a:cubicBezTo>
                    <a:pt x="236" y="269"/>
                    <a:pt x="132" y="153"/>
                    <a:pt x="122" y="160"/>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43"/>
            <p:cNvSpPr>
              <a:spLocks/>
            </p:cNvSpPr>
            <p:nvPr/>
          </p:nvSpPr>
          <p:spPr bwMode="auto">
            <a:xfrm>
              <a:off x="2513573" y="107297"/>
              <a:ext cx="550862" cy="349250"/>
            </a:xfrm>
            <a:custGeom>
              <a:avLst/>
              <a:gdLst>
                <a:gd name="T0" fmla="*/ 126 w 221"/>
                <a:gd name="T1" fmla="*/ 16 h 140"/>
                <a:gd name="T2" fmla="*/ 38 w 221"/>
                <a:gd name="T3" fmla="*/ 8 h 140"/>
                <a:gd name="T4" fmla="*/ 6 w 221"/>
                <a:gd name="T5" fmla="*/ 106 h 140"/>
                <a:gd name="T6" fmla="*/ 181 w 221"/>
                <a:gd name="T7" fmla="*/ 139 h 140"/>
                <a:gd name="T8" fmla="*/ 219 w 221"/>
                <a:gd name="T9" fmla="*/ 44 h 140"/>
                <a:gd name="T10" fmla="*/ 126 w 221"/>
                <a:gd name="T11" fmla="*/ 16 h 140"/>
              </a:gdLst>
              <a:ahLst/>
              <a:cxnLst>
                <a:cxn ang="0">
                  <a:pos x="T0" y="T1"/>
                </a:cxn>
                <a:cxn ang="0">
                  <a:pos x="T2" y="T3"/>
                </a:cxn>
                <a:cxn ang="0">
                  <a:pos x="T4" y="T5"/>
                </a:cxn>
                <a:cxn ang="0">
                  <a:pos x="T6" y="T7"/>
                </a:cxn>
                <a:cxn ang="0">
                  <a:pos x="T8" y="T9"/>
                </a:cxn>
                <a:cxn ang="0">
                  <a:pos x="T10" y="T11"/>
                </a:cxn>
              </a:cxnLst>
              <a:rect l="0" t="0" r="r" b="b"/>
              <a:pathLst>
                <a:path w="221" h="140">
                  <a:moveTo>
                    <a:pt x="126" y="16"/>
                  </a:moveTo>
                  <a:cubicBezTo>
                    <a:pt x="61" y="0"/>
                    <a:pt x="42" y="0"/>
                    <a:pt x="38" y="8"/>
                  </a:cubicBezTo>
                  <a:cubicBezTo>
                    <a:pt x="34" y="15"/>
                    <a:pt x="0" y="101"/>
                    <a:pt x="6" y="106"/>
                  </a:cubicBezTo>
                  <a:cubicBezTo>
                    <a:pt x="11" y="112"/>
                    <a:pt x="161" y="138"/>
                    <a:pt x="181" y="139"/>
                  </a:cubicBezTo>
                  <a:cubicBezTo>
                    <a:pt x="201" y="140"/>
                    <a:pt x="221" y="52"/>
                    <a:pt x="219" y="44"/>
                  </a:cubicBezTo>
                  <a:cubicBezTo>
                    <a:pt x="218" y="35"/>
                    <a:pt x="139" y="18"/>
                    <a:pt x="126"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44"/>
            <p:cNvSpPr>
              <a:spLocks/>
            </p:cNvSpPr>
            <p:nvPr/>
          </p:nvSpPr>
          <p:spPr bwMode="auto">
            <a:xfrm>
              <a:off x="2575486" y="146984"/>
              <a:ext cx="376237" cy="250825"/>
            </a:xfrm>
            <a:custGeom>
              <a:avLst/>
              <a:gdLst>
                <a:gd name="T0" fmla="*/ 98 w 151"/>
                <a:gd name="T1" fmla="*/ 12 h 101"/>
                <a:gd name="T2" fmla="*/ 30 w 151"/>
                <a:gd name="T3" fmla="*/ 6 h 101"/>
                <a:gd name="T4" fmla="*/ 5 w 151"/>
                <a:gd name="T5" fmla="*/ 82 h 101"/>
                <a:gd name="T6" fmla="*/ 120 w 151"/>
                <a:gd name="T7" fmla="*/ 101 h 101"/>
                <a:gd name="T8" fmla="*/ 150 w 151"/>
                <a:gd name="T9" fmla="*/ 27 h 101"/>
                <a:gd name="T10" fmla="*/ 98 w 151"/>
                <a:gd name="T11" fmla="*/ 12 h 101"/>
              </a:gdLst>
              <a:ahLst/>
              <a:cxnLst>
                <a:cxn ang="0">
                  <a:pos x="T0" y="T1"/>
                </a:cxn>
                <a:cxn ang="0">
                  <a:pos x="T2" y="T3"/>
                </a:cxn>
                <a:cxn ang="0">
                  <a:pos x="T4" y="T5"/>
                </a:cxn>
                <a:cxn ang="0">
                  <a:pos x="T6" y="T7"/>
                </a:cxn>
                <a:cxn ang="0">
                  <a:pos x="T8" y="T9"/>
                </a:cxn>
                <a:cxn ang="0">
                  <a:pos x="T10" y="T11"/>
                </a:cxn>
              </a:cxnLst>
              <a:rect l="0" t="0" r="r" b="b"/>
              <a:pathLst>
                <a:path w="151" h="101">
                  <a:moveTo>
                    <a:pt x="98" y="12"/>
                  </a:moveTo>
                  <a:cubicBezTo>
                    <a:pt x="47" y="0"/>
                    <a:pt x="33" y="0"/>
                    <a:pt x="30" y="6"/>
                  </a:cubicBezTo>
                  <a:cubicBezTo>
                    <a:pt x="26" y="12"/>
                    <a:pt x="0" y="78"/>
                    <a:pt x="5" y="82"/>
                  </a:cubicBezTo>
                  <a:cubicBezTo>
                    <a:pt x="9" y="87"/>
                    <a:pt x="105" y="100"/>
                    <a:pt x="120" y="101"/>
                  </a:cubicBezTo>
                  <a:cubicBezTo>
                    <a:pt x="136" y="101"/>
                    <a:pt x="151" y="33"/>
                    <a:pt x="150" y="27"/>
                  </a:cubicBezTo>
                  <a:cubicBezTo>
                    <a:pt x="149" y="20"/>
                    <a:pt x="108" y="14"/>
                    <a:pt x="98" y="12"/>
                  </a:cubicBezTo>
                </a:path>
              </a:pathLst>
            </a:custGeom>
            <a:solidFill>
              <a:srgbClr val="5C8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Oval 45"/>
            <p:cNvSpPr>
              <a:spLocks noChangeArrowheads="1"/>
            </p:cNvSpPr>
            <p:nvPr/>
          </p:nvSpPr>
          <p:spPr bwMode="auto">
            <a:xfrm>
              <a:off x="2956486" y="293034"/>
              <a:ext cx="52387" cy="52388"/>
            </a:xfrm>
            <a:prstGeom prst="ellipse">
              <a:avLst/>
            </a:pr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46"/>
            <p:cNvSpPr>
              <a:spLocks/>
            </p:cNvSpPr>
            <p:nvPr/>
          </p:nvSpPr>
          <p:spPr bwMode="auto">
            <a:xfrm>
              <a:off x="2697723" y="-135591"/>
              <a:ext cx="31750" cy="122238"/>
            </a:xfrm>
            <a:custGeom>
              <a:avLst/>
              <a:gdLst>
                <a:gd name="T0" fmla="*/ 10 w 13"/>
                <a:gd name="T1" fmla="*/ 5 h 49"/>
                <a:gd name="T2" fmla="*/ 1 w 13"/>
                <a:gd name="T3" fmla="*/ 7 h 49"/>
                <a:gd name="T4" fmla="*/ 1 w 13"/>
                <a:gd name="T5" fmla="*/ 43 h 49"/>
                <a:gd name="T6" fmla="*/ 10 w 13"/>
                <a:gd name="T7" fmla="*/ 44 h 49"/>
                <a:gd name="T8" fmla="*/ 10 w 13"/>
                <a:gd name="T9" fmla="*/ 5 h 49"/>
              </a:gdLst>
              <a:ahLst/>
              <a:cxnLst>
                <a:cxn ang="0">
                  <a:pos x="T0" y="T1"/>
                </a:cxn>
                <a:cxn ang="0">
                  <a:pos x="T2" y="T3"/>
                </a:cxn>
                <a:cxn ang="0">
                  <a:pos x="T4" y="T5"/>
                </a:cxn>
                <a:cxn ang="0">
                  <a:pos x="T6" y="T7"/>
                </a:cxn>
                <a:cxn ang="0">
                  <a:pos x="T8" y="T9"/>
                </a:cxn>
              </a:cxnLst>
              <a:rect l="0" t="0" r="r" b="b"/>
              <a:pathLst>
                <a:path w="13" h="49">
                  <a:moveTo>
                    <a:pt x="10" y="5"/>
                  </a:moveTo>
                  <a:cubicBezTo>
                    <a:pt x="8" y="0"/>
                    <a:pt x="0" y="2"/>
                    <a:pt x="1" y="7"/>
                  </a:cubicBezTo>
                  <a:cubicBezTo>
                    <a:pt x="2" y="19"/>
                    <a:pt x="0" y="31"/>
                    <a:pt x="1" y="43"/>
                  </a:cubicBezTo>
                  <a:cubicBezTo>
                    <a:pt x="1" y="49"/>
                    <a:pt x="9" y="49"/>
                    <a:pt x="10" y="44"/>
                  </a:cubicBezTo>
                  <a:cubicBezTo>
                    <a:pt x="12" y="31"/>
                    <a:pt x="13" y="18"/>
                    <a:pt x="1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47"/>
            <p:cNvSpPr>
              <a:spLocks/>
            </p:cNvSpPr>
            <p:nvPr/>
          </p:nvSpPr>
          <p:spPr bwMode="auto">
            <a:xfrm>
              <a:off x="2550086" y="-94316"/>
              <a:ext cx="52387" cy="101600"/>
            </a:xfrm>
            <a:custGeom>
              <a:avLst/>
              <a:gdLst>
                <a:gd name="T0" fmla="*/ 19 w 21"/>
                <a:gd name="T1" fmla="*/ 32 h 41"/>
                <a:gd name="T2" fmla="*/ 9 w 21"/>
                <a:gd name="T3" fmla="*/ 4 h 41"/>
                <a:gd name="T4" fmla="*/ 2 w 21"/>
                <a:gd name="T5" fmla="*/ 8 h 41"/>
                <a:gd name="T6" fmla="*/ 11 w 21"/>
                <a:gd name="T7" fmla="*/ 36 h 41"/>
                <a:gd name="T8" fmla="*/ 19 w 21"/>
                <a:gd name="T9" fmla="*/ 32 h 41"/>
              </a:gdLst>
              <a:ahLst/>
              <a:cxnLst>
                <a:cxn ang="0">
                  <a:pos x="T0" y="T1"/>
                </a:cxn>
                <a:cxn ang="0">
                  <a:pos x="T2" y="T3"/>
                </a:cxn>
                <a:cxn ang="0">
                  <a:pos x="T4" y="T5"/>
                </a:cxn>
                <a:cxn ang="0">
                  <a:pos x="T6" y="T7"/>
                </a:cxn>
                <a:cxn ang="0">
                  <a:pos x="T8" y="T9"/>
                </a:cxn>
              </a:cxnLst>
              <a:rect l="0" t="0" r="r" b="b"/>
              <a:pathLst>
                <a:path w="21" h="41">
                  <a:moveTo>
                    <a:pt x="19" y="32"/>
                  </a:moveTo>
                  <a:cubicBezTo>
                    <a:pt x="16" y="23"/>
                    <a:pt x="14" y="13"/>
                    <a:pt x="9" y="4"/>
                  </a:cubicBezTo>
                  <a:cubicBezTo>
                    <a:pt x="7" y="0"/>
                    <a:pt x="0" y="4"/>
                    <a:pt x="2" y="8"/>
                  </a:cubicBezTo>
                  <a:cubicBezTo>
                    <a:pt x="5" y="18"/>
                    <a:pt x="7" y="27"/>
                    <a:pt x="11" y="36"/>
                  </a:cubicBezTo>
                  <a:cubicBezTo>
                    <a:pt x="14" y="41"/>
                    <a:pt x="21" y="37"/>
                    <a:pt x="19"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48"/>
            <p:cNvSpPr>
              <a:spLocks/>
            </p:cNvSpPr>
            <p:nvPr/>
          </p:nvSpPr>
          <p:spPr bwMode="auto">
            <a:xfrm>
              <a:off x="2410386" y="7284"/>
              <a:ext cx="117475" cy="69850"/>
            </a:xfrm>
            <a:custGeom>
              <a:avLst/>
              <a:gdLst>
                <a:gd name="T0" fmla="*/ 44 w 47"/>
                <a:gd name="T1" fmla="*/ 18 h 28"/>
                <a:gd name="T2" fmla="*/ 9 w 47"/>
                <a:gd name="T3" fmla="*/ 2 h 28"/>
                <a:gd name="T4" fmla="*/ 5 w 47"/>
                <a:gd name="T5" fmla="*/ 10 h 28"/>
                <a:gd name="T6" fmla="*/ 39 w 47"/>
                <a:gd name="T7" fmla="*/ 27 h 28"/>
                <a:gd name="T8" fmla="*/ 44 w 47"/>
                <a:gd name="T9" fmla="*/ 18 h 28"/>
              </a:gdLst>
              <a:ahLst/>
              <a:cxnLst>
                <a:cxn ang="0">
                  <a:pos x="T0" y="T1"/>
                </a:cxn>
                <a:cxn ang="0">
                  <a:pos x="T2" y="T3"/>
                </a:cxn>
                <a:cxn ang="0">
                  <a:pos x="T4" y="T5"/>
                </a:cxn>
                <a:cxn ang="0">
                  <a:pos x="T6" y="T7"/>
                </a:cxn>
                <a:cxn ang="0">
                  <a:pos x="T8" y="T9"/>
                </a:cxn>
              </a:cxnLst>
              <a:rect l="0" t="0" r="r" b="b"/>
              <a:pathLst>
                <a:path w="47" h="28">
                  <a:moveTo>
                    <a:pt x="44" y="18"/>
                  </a:moveTo>
                  <a:cubicBezTo>
                    <a:pt x="33" y="11"/>
                    <a:pt x="21" y="6"/>
                    <a:pt x="9" y="2"/>
                  </a:cubicBezTo>
                  <a:cubicBezTo>
                    <a:pt x="3" y="0"/>
                    <a:pt x="0" y="7"/>
                    <a:pt x="5" y="10"/>
                  </a:cubicBezTo>
                  <a:cubicBezTo>
                    <a:pt x="16" y="17"/>
                    <a:pt x="27" y="23"/>
                    <a:pt x="39" y="27"/>
                  </a:cubicBezTo>
                  <a:cubicBezTo>
                    <a:pt x="44" y="28"/>
                    <a:pt x="47" y="21"/>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49"/>
            <p:cNvSpPr>
              <a:spLocks/>
            </p:cNvSpPr>
            <p:nvPr/>
          </p:nvSpPr>
          <p:spPr bwMode="auto">
            <a:xfrm>
              <a:off x="2356411" y="134284"/>
              <a:ext cx="114300" cy="38100"/>
            </a:xfrm>
            <a:custGeom>
              <a:avLst/>
              <a:gdLst>
                <a:gd name="T0" fmla="*/ 41 w 46"/>
                <a:gd name="T1" fmla="*/ 4 h 15"/>
                <a:gd name="T2" fmla="*/ 24 w 46"/>
                <a:gd name="T3" fmla="*/ 1 h 15"/>
                <a:gd name="T4" fmla="*/ 6 w 46"/>
                <a:gd name="T5" fmla="*/ 0 h 15"/>
                <a:gd name="T6" fmla="*/ 6 w 46"/>
                <a:gd name="T7" fmla="*/ 9 h 15"/>
                <a:gd name="T8" fmla="*/ 40 w 46"/>
                <a:gd name="T9" fmla="*/ 13 h 15"/>
                <a:gd name="T10" fmla="*/ 41 w 46"/>
                <a:gd name="T11" fmla="*/ 4 h 15"/>
              </a:gdLst>
              <a:ahLst/>
              <a:cxnLst>
                <a:cxn ang="0">
                  <a:pos x="T0" y="T1"/>
                </a:cxn>
                <a:cxn ang="0">
                  <a:pos x="T2" y="T3"/>
                </a:cxn>
                <a:cxn ang="0">
                  <a:pos x="T4" y="T5"/>
                </a:cxn>
                <a:cxn ang="0">
                  <a:pos x="T6" y="T7"/>
                </a:cxn>
                <a:cxn ang="0">
                  <a:pos x="T8" y="T9"/>
                </a:cxn>
                <a:cxn ang="0">
                  <a:pos x="T10" y="T11"/>
                </a:cxn>
              </a:cxnLst>
              <a:rect l="0" t="0" r="r" b="b"/>
              <a:pathLst>
                <a:path w="46" h="15">
                  <a:moveTo>
                    <a:pt x="41" y="4"/>
                  </a:moveTo>
                  <a:cubicBezTo>
                    <a:pt x="35" y="2"/>
                    <a:pt x="29" y="2"/>
                    <a:pt x="24" y="1"/>
                  </a:cubicBezTo>
                  <a:cubicBezTo>
                    <a:pt x="18" y="1"/>
                    <a:pt x="12" y="0"/>
                    <a:pt x="6" y="0"/>
                  </a:cubicBezTo>
                  <a:cubicBezTo>
                    <a:pt x="0" y="0"/>
                    <a:pt x="1" y="8"/>
                    <a:pt x="6" y="9"/>
                  </a:cubicBezTo>
                  <a:cubicBezTo>
                    <a:pt x="16" y="11"/>
                    <a:pt x="29" y="15"/>
                    <a:pt x="40" y="13"/>
                  </a:cubicBezTo>
                  <a:cubicBezTo>
                    <a:pt x="45" y="12"/>
                    <a:pt x="46" y="5"/>
                    <a:pt x="4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50"/>
            <p:cNvSpPr>
              <a:spLocks/>
            </p:cNvSpPr>
            <p:nvPr/>
          </p:nvSpPr>
          <p:spPr bwMode="auto">
            <a:xfrm>
              <a:off x="3297798" y="597834"/>
              <a:ext cx="265112" cy="315913"/>
            </a:xfrm>
            <a:custGeom>
              <a:avLst/>
              <a:gdLst>
                <a:gd name="T0" fmla="*/ 0 w 106"/>
                <a:gd name="T1" fmla="*/ 52 h 127"/>
                <a:gd name="T2" fmla="*/ 60 w 106"/>
                <a:gd name="T3" fmla="*/ 0 h 127"/>
                <a:gd name="T4" fmla="*/ 106 w 106"/>
                <a:gd name="T5" fmla="*/ 77 h 127"/>
                <a:gd name="T6" fmla="*/ 44 w 106"/>
                <a:gd name="T7" fmla="*/ 124 h 127"/>
                <a:gd name="T8" fmla="*/ 0 w 106"/>
                <a:gd name="T9" fmla="*/ 52 h 127"/>
              </a:gdLst>
              <a:ahLst/>
              <a:cxnLst>
                <a:cxn ang="0">
                  <a:pos x="T0" y="T1"/>
                </a:cxn>
                <a:cxn ang="0">
                  <a:pos x="T2" y="T3"/>
                </a:cxn>
                <a:cxn ang="0">
                  <a:pos x="T4" y="T5"/>
                </a:cxn>
                <a:cxn ang="0">
                  <a:pos x="T6" y="T7"/>
                </a:cxn>
                <a:cxn ang="0">
                  <a:pos x="T8" y="T9"/>
                </a:cxn>
              </a:cxnLst>
              <a:rect l="0" t="0" r="r" b="b"/>
              <a:pathLst>
                <a:path w="106" h="127">
                  <a:moveTo>
                    <a:pt x="0" y="52"/>
                  </a:moveTo>
                  <a:cubicBezTo>
                    <a:pt x="0" y="52"/>
                    <a:pt x="20" y="0"/>
                    <a:pt x="60" y="0"/>
                  </a:cubicBezTo>
                  <a:cubicBezTo>
                    <a:pt x="60" y="0"/>
                    <a:pt x="98" y="58"/>
                    <a:pt x="106" y="77"/>
                  </a:cubicBezTo>
                  <a:cubicBezTo>
                    <a:pt x="106" y="77"/>
                    <a:pt x="66" y="127"/>
                    <a:pt x="44" y="124"/>
                  </a:cubicBezTo>
                  <a:cubicBezTo>
                    <a:pt x="44" y="124"/>
                    <a:pt x="8" y="70"/>
                    <a:pt x="0" y="52"/>
                  </a:cubicBezTo>
                </a:path>
              </a:pathLst>
            </a:custGeom>
            <a:solidFill>
              <a:srgbClr val="C39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51"/>
            <p:cNvSpPr>
              <a:spLocks/>
            </p:cNvSpPr>
            <p:nvPr/>
          </p:nvSpPr>
          <p:spPr bwMode="auto">
            <a:xfrm>
              <a:off x="3431148" y="775634"/>
              <a:ext cx="438150" cy="1063625"/>
            </a:xfrm>
            <a:custGeom>
              <a:avLst/>
              <a:gdLst>
                <a:gd name="T0" fmla="*/ 46 w 176"/>
                <a:gd name="T1" fmla="*/ 7 h 427"/>
                <a:gd name="T2" fmla="*/ 124 w 176"/>
                <a:gd name="T3" fmla="*/ 165 h 427"/>
                <a:gd name="T4" fmla="*/ 172 w 176"/>
                <a:gd name="T5" fmla="*/ 384 h 427"/>
                <a:gd name="T6" fmla="*/ 105 w 176"/>
                <a:gd name="T7" fmla="*/ 384 h 427"/>
                <a:gd name="T8" fmla="*/ 0 w 176"/>
                <a:gd name="T9" fmla="*/ 47 h 427"/>
                <a:gd name="T10" fmla="*/ 46 w 176"/>
                <a:gd name="T11" fmla="*/ 7 h 427"/>
              </a:gdLst>
              <a:ahLst/>
              <a:cxnLst>
                <a:cxn ang="0">
                  <a:pos x="T0" y="T1"/>
                </a:cxn>
                <a:cxn ang="0">
                  <a:pos x="T2" y="T3"/>
                </a:cxn>
                <a:cxn ang="0">
                  <a:pos x="T4" y="T5"/>
                </a:cxn>
                <a:cxn ang="0">
                  <a:pos x="T6" y="T7"/>
                </a:cxn>
                <a:cxn ang="0">
                  <a:pos x="T8" y="T9"/>
                </a:cxn>
                <a:cxn ang="0">
                  <a:pos x="T10" y="T11"/>
                </a:cxn>
              </a:cxnLst>
              <a:rect l="0" t="0" r="r" b="b"/>
              <a:pathLst>
                <a:path w="176" h="427">
                  <a:moveTo>
                    <a:pt x="46" y="7"/>
                  </a:moveTo>
                  <a:cubicBezTo>
                    <a:pt x="46" y="7"/>
                    <a:pt x="101" y="120"/>
                    <a:pt x="124" y="165"/>
                  </a:cubicBezTo>
                  <a:cubicBezTo>
                    <a:pt x="147" y="210"/>
                    <a:pt x="168" y="341"/>
                    <a:pt x="172" y="384"/>
                  </a:cubicBezTo>
                  <a:cubicBezTo>
                    <a:pt x="176" y="427"/>
                    <a:pt x="102" y="402"/>
                    <a:pt x="105" y="384"/>
                  </a:cubicBezTo>
                  <a:cubicBezTo>
                    <a:pt x="108" y="367"/>
                    <a:pt x="51" y="140"/>
                    <a:pt x="0" y="47"/>
                  </a:cubicBezTo>
                  <a:cubicBezTo>
                    <a:pt x="0" y="47"/>
                    <a:pt x="23" y="0"/>
                    <a:pt x="46" y="7"/>
                  </a:cubicBezTo>
                </a:path>
              </a:pathLst>
            </a:custGeom>
            <a:solidFill>
              <a:srgbClr val="E4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52"/>
            <p:cNvSpPr>
              <a:spLocks/>
            </p:cNvSpPr>
            <p:nvPr/>
          </p:nvSpPr>
          <p:spPr bwMode="auto">
            <a:xfrm>
              <a:off x="3585136" y="1383647"/>
              <a:ext cx="195262" cy="277813"/>
            </a:xfrm>
            <a:custGeom>
              <a:avLst/>
              <a:gdLst>
                <a:gd name="T0" fmla="*/ 12 w 78"/>
                <a:gd name="T1" fmla="*/ 37 h 112"/>
                <a:gd name="T2" fmla="*/ 2 w 78"/>
                <a:gd name="T3" fmla="*/ 91 h 112"/>
                <a:gd name="T4" fmla="*/ 62 w 78"/>
                <a:gd name="T5" fmla="*/ 106 h 112"/>
                <a:gd name="T6" fmla="*/ 74 w 78"/>
                <a:gd name="T7" fmla="*/ 54 h 112"/>
                <a:gd name="T8" fmla="*/ 51 w 78"/>
                <a:gd name="T9" fmla="*/ 3 h 112"/>
                <a:gd name="T10" fmla="*/ 12 w 78"/>
                <a:gd name="T11" fmla="*/ 37 h 112"/>
              </a:gdLst>
              <a:ahLst/>
              <a:cxnLst>
                <a:cxn ang="0">
                  <a:pos x="T0" y="T1"/>
                </a:cxn>
                <a:cxn ang="0">
                  <a:pos x="T2" y="T3"/>
                </a:cxn>
                <a:cxn ang="0">
                  <a:pos x="T4" y="T5"/>
                </a:cxn>
                <a:cxn ang="0">
                  <a:pos x="T6" y="T7"/>
                </a:cxn>
                <a:cxn ang="0">
                  <a:pos x="T8" y="T9"/>
                </a:cxn>
                <a:cxn ang="0">
                  <a:pos x="T10" y="T11"/>
                </a:cxn>
              </a:cxnLst>
              <a:rect l="0" t="0" r="r" b="b"/>
              <a:pathLst>
                <a:path w="78" h="112">
                  <a:moveTo>
                    <a:pt x="12" y="37"/>
                  </a:moveTo>
                  <a:cubicBezTo>
                    <a:pt x="12" y="37"/>
                    <a:pt x="0" y="84"/>
                    <a:pt x="2" y="91"/>
                  </a:cubicBezTo>
                  <a:cubicBezTo>
                    <a:pt x="4" y="98"/>
                    <a:pt x="60" y="112"/>
                    <a:pt x="62" y="106"/>
                  </a:cubicBezTo>
                  <a:cubicBezTo>
                    <a:pt x="64" y="99"/>
                    <a:pt x="69" y="65"/>
                    <a:pt x="74" y="54"/>
                  </a:cubicBezTo>
                  <a:cubicBezTo>
                    <a:pt x="78" y="42"/>
                    <a:pt x="62" y="5"/>
                    <a:pt x="51" y="3"/>
                  </a:cubicBezTo>
                  <a:cubicBezTo>
                    <a:pt x="40" y="0"/>
                    <a:pt x="12" y="37"/>
                    <a:pt x="12" y="37"/>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53"/>
            <p:cNvSpPr>
              <a:spLocks/>
            </p:cNvSpPr>
            <p:nvPr/>
          </p:nvSpPr>
          <p:spPr bwMode="auto">
            <a:xfrm>
              <a:off x="2519923" y="1650347"/>
              <a:ext cx="1414462" cy="1417638"/>
            </a:xfrm>
            <a:custGeom>
              <a:avLst/>
              <a:gdLst>
                <a:gd name="T0" fmla="*/ 443 w 567"/>
                <a:gd name="T1" fmla="*/ 516 h 569"/>
                <a:gd name="T2" fmla="*/ 472 w 567"/>
                <a:gd name="T3" fmla="*/ 288 h 569"/>
                <a:gd name="T4" fmla="*/ 538 w 567"/>
                <a:gd name="T5" fmla="*/ 6 h 569"/>
                <a:gd name="T6" fmla="*/ 484 w 567"/>
                <a:gd name="T7" fmla="*/ 6 h 569"/>
                <a:gd name="T8" fmla="*/ 399 w 567"/>
                <a:gd name="T9" fmla="*/ 10 h 569"/>
                <a:gd name="T10" fmla="*/ 331 w 567"/>
                <a:gd name="T11" fmla="*/ 17 h 569"/>
                <a:gd name="T12" fmla="*/ 175 w 567"/>
                <a:gd name="T13" fmla="*/ 100 h 569"/>
                <a:gd name="T14" fmla="*/ 67 w 567"/>
                <a:gd name="T15" fmla="*/ 55 h 569"/>
                <a:gd name="T16" fmla="*/ 2 w 567"/>
                <a:gd name="T17" fmla="*/ 56 h 569"/>
                <a:gd name="T18" fmla="*/ 82 w 567"/>
                <a:gd name="T19" fmla="*/ 162 h 569"/>
                <a:gd name="T20" fmla="*/ 252 w 567"/>
                <a:gd name="T21" fmla="*/ 171 h 569"/>
                <a:gd name="T22" fmla="*/ 164 w 567"/>
                <a:gd name="T23" fmla="*/ 533 h 569"/>
                <a:gd name="T24" fmla="*/ 443 w 567"/>
                <a:gd name="T25" fmla="*/ 516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7" h="569">
                  <a:moveTo>
                    <a:pt x="443" y="516"/>
                  </a:moveTo>
                  <a:cubicBezTo>
                    <a:pt x="443" y="516"/>
                    <a:pt x="441" y="395"/>
                    <a:pt x="472" y="288"/>
                  </a:cubicBezTo>
                  <a:cubicBezTo>
                    <a:pt x="504" y="180"/>
                    <a:pt x="567" y="56"/>
                    <a:pt x="538" y="6"/>
                  </a:cubicBezTo>
                  <a:cubicBezTo>
                    <a:pt x="538" y="6"/>
                    <a:pt x="514" y="0"/>
                    <a:pt x="484" y="6"/>
                  </a:cubicBezTo>
                  <a:cubicBezTo>
                    <a:pt x="454" y="13"/>
                    <a:pt x="399" y="10"/>
                    <a:pt x="399" y="10"/>
                  </a:cubicBezTo>
                  <a:cubicBezTo>
                    <a:pt x="399" y="10"/>
                    <a:pt x="344" y="14"/>
                    <a:pt x="331" y="17"/>
                  </a:cubicBezTo>
                  <a:cubicBezTo>
                    <a:pt x="317" y="20"/>
                    <a:pt x="229" y="91"/>
                    <a:pt x="175" y="100"/>
                  </a:cubicBezTo>
                  <a:cubicBezTo>
                    <a:pt x="120" y="110"/>
                    <a:pt x="79" y="76"/>
                    <a:pt x="67" y="55"/>
                  </a:cubicBezTo>
                  <a:cubicBezTo>
                    <a:pt x="56" y="35"/>
                    <a:pt x="4" y="37"/>
                    <a:pt x="2" y="56"/>
                  </a:cubicBezTo>
                  <a:cubicBezTo>
                    <a:pt x="0" y="75"/>
                    <a:pt x="17" y="128"/>
                    <a:pt x="82" y="162"/>
                  </a:cubicBezTo>
                  <a:cubicBezTo>
                    <a:pt x="146" y="195"/>
                    <a:pt x="252" y="171"/>
                    <a:pt x="252" y="171"/>
                  </a:cubicBezTo>
                  <a:cubicBezTo>
                    <a:pt x="252" y="171"/>
                    <a:pt x="144" y="348"/>
                    <a:pt x="164" y="533"/>
                  </a:cubicBezTo>
                  <a:cubicBezTo>
                    <a:pt x="164" y="533"/>
                    <a:pt x="312" y="569"/>
                    <a:pt x="443" y="516"/>
                  </a:cubicBezTo>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54"/>
            <p:cNvSpPr>
              <a:spLocks/>
            </p:cNvSpPr>
            <p:nvPr/>
          </p:nvSpPr>
          <p:spPr bwMode="auto">
            <a:xfrm>
              <a:off x="3462898" y="1594784"/>
              <a:ext cx="346075" cy="144463"/>
            </a:xfrm>
            <a:custGeom>
              <a:avLst/>
              <a:gdLst>
                <a:gd name="T0" fmla="*/ 0 w 139"/>
                <a:gd name="T1" fmla="*/ 33 h 58"/>
                <a:gd name="T2" fmla="*/ 13 w 139"/>
                <a:gd name="T3" fmla="*/ 2 h 58"/>
                <a:gd name="T4" fmla="*/ 135 w 139"/>
                <a:gd name="T5" fmla="*/ 2 h 58"/>
                <a:gd name="T6" fmla="*/ 135 w 139"/>
                <a:gd name="T7" fmla="*/ 30 h 58"/>
                <a:gd name="T8" fmla="*/ 0 w 139"/>
                <a:gd name="T9" fmla="*/ 33 h 58"/>
              </a:gdLst>
              <a:ahLst/>
              <a:cxnLst>
                <a:cxn ang="0">
                  <a:pos x="T0" y="T1"/>
                </a:cxn>
                <a:cxn ang="0">
                  <a:pos x="T2" y="T3"/>
                </a:cxn>
                <a:cxn ang="0">
                  <a:pos x="T4" y="T5"/>
                </a:cxn>
                <a:cxn ang="0">
                  <a:pos x="T6" y="T7"/>
                </a:cxn>
                <a:cxn ang="0">
                  <a:pos x="T8" y="T9"/>
                </a:cxn>
              </a:cxnLst>
              <a:rect l="0" t="0" r="r" b="b"/>
              <a:pathLst>
                <a:path w="139" h="58">
                  <a:moveTo>
                    <a:pt x="0" y="33"/>
                  </a:moveTo>
                  <a:cubicBezTo>
                    <a:pt x="0" y="33"/>
                    <a:pt x="8" y="4"/>
                    <a:pt x="13" y="2"/>
                  </a:cubicBezTo>
                  <a:cubicBezTo>
                    <a:pt x="17" y="0"/>
                    <a:pt x="108" y="12"/>
                    <a:pt x="135" y="2"/>
                  </a:cubicBezTo>
                  <a:cubicBezTo>
                    <a:pt x="135" y="2"/>
                    <a:pt x="139" y="17"/>
                    <a:pt x="135" y="30"/>
                  </a:cubicBezTo>
                  <a:cubicBezTo>
                    <a:pt x="135" y="30"/>
                    <a:pt x="103" y="58"/>
                    <a:pt x="0" y="33"/>
                  </a:cubicBezTo>
                </a:path>
              </a:pathLst>
            </a:custGeom>
            <a:solidFill>
              <a:srgbClr val="C39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55"/>
            <p:cNvSpPr>
              <a:spLocks/>
            </p:cNvSpPr>
            <p:nvPr/>
          </p:nvSpPr>
          <p:spPr bwMode="auto">
            <a:xfrm>
              <a:off x="2470711" y="750234"/>
              <a:ext cx="419100" cy="931863"/>
            </a:xfrm>
            <a:custGeom>
              <a:avLst/>
              <a:gdLst>
                <a:gd name="T0" fmla="*/ 0 w 168"/>
                <a:gd name="T1" fmla="*/ 322 h 374"/>
                <a:gd name="T2" fmla="*/ 37 w 168"/>
                <a:gd name="T3" fmla="*/ 187 h 374"/>
                <a:gd name="T4" fmla="*/ 37 w 168"/>
                <a:gd name="T5" fmla="*/ 98 h 374"/>
                <a:gd name="T6" fmla="*/ 68 w 168"/>
                <a:gd name="T7" fmla="*/ 97 h 374"/>
                <a:gd name="T8" fmla="*/ 82 w 168"/>
                <a:gd name="T9" fmla="*/ 2 h 374"/>
                <a:gd name="T10" fmla="*/ 102 w 168"/>
                <a:gd name="T11" fmla="*/ 25 h 374"/>
                <a:gd name="T12" fmla="*/ 102 w 168"/>
                <a:gd name="T13" fmla="*/ 102 h 374"/>
                <a:gd name="T14" fmla="*/ 142 w 168"/>
                <a:gd name="T15" fmla="*/ 14 h 374"/>
                <a:gd name="T16" fmla="*/ 161 w 168"/>
                <a:gd name="T17" fmla="*/ 31 h 374"/>
                <a:gd name="T18" fmla="*/ 133 w 168"/>
                <a:gd name="T19" fmla="*/ 121 h 374"/>
                <a:gd name="T20" fmla="*/ 141 w 168"/>
                <a:gd name="T21" fmla="*/ 147 h 374"/>
                <a:gd name="T22" fmla="*/ 166 w 168"/>
                <a:gd name="T23" fmla="*/ 151 h 374"/>
                <a:gd name="T24" fmla="*/ 132 w 168"/>
                <a:gd name="T25" fmla="*/ 182 h 374"/>
                <a:gd name="T26" fmla="*/ 83 w 168"/>
                <a:gd name="T27" fmla="*/ 199 h 374"/>
                <a:gd name="T28" fmla="*/ 59 w 168"/>
                <a:gd name="T29" fmla="*/ 329 h 374"/>
                <a:gd name="T30" fmla="*/ 0 w 168"/>
                <a:gd name="T31" fmla="*/ 32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374">
                  <a:moveTo>
                    <a:pt x="0" y="322"/>
                  </a:moveTo>
                  <a:cubicBezTo>
                    <a:pt x="0" y="322"/>
                    <a:pt x="14" y="231"/>
                    <a:pt x="37" y="187"/>
                  </a:cubicBezTo>
                  <a:cubicBezTo>
                    <a:pt x="37" y="187"/>
                    <a:pt x="27" y="108"/>
                    <a:pt x="37" y="98"/>
                  </a:cubicBezTo>
                  <a:cubicBezTo>
                    <a:pt x="46" y="89"/>
                    <a:pt x="66" y="94"/>
                    <a:pt x="68" y="97"/>
                  </a:cubicBezTo>
                  <a:cubicBezTo>
                    <a:pt x="68" y="97"/>
                    <a:pt x="75" y="4"/>
                    <a:pt x="82" y="2"/>
                  </a:cubicBezTo>
                  <a:cubicBezTo>
                    <a:pt x="89" y="0"/>
                    <a:pt x="105" y="5"/>
                    <a:pt x="102" y="25"/>
                  </a:cubicBezTo>
                  <a:cubicBezTo>
                    <a:pt x="99" y="45"/>
                    <a:pt x="100" y="98"/>
                    <a:pt x="102" y="102"/>
                  </a:cubicBezTo>
                  <a:cubicBezTo>
                    <a:pt x="104" y="106"/>
                    <a:pt x="134" y="16"/>
                    <a:pt x="142" y="14"/>
                  </a:cubicBezTo>
                  <a:cubicBezTo>
                    <a:pt x="151" y="12"/>
                    <a:pt x="165" y="21"/>
                    <a:pt x="161" y="31"/>
                  </a:cubicBezTo>
                  <a:cubicBezTo>
                    <a:pt x="157" y="42"/>
                    <a:pt x="133" y="111"/>
                    <a:pt x="133" y="121"/>
                  </a:cubicBezTo>
                  <a:cubicBezTo>
                    <a:pt x="133" y="131"/>
                    <a:pt x="137" y="144"/>
                    <a:pt x="141" y="147"/>
                  </a:cubicBezTo>
                  <a:cubicBezTo>
                    <a:pt x="145" y="150"/>
                    <a:pt x="164" y="145"/>
                    <a:pt x="166" y="151"/>
                  </a:cubicBezTo>
                  <a:cubicBezTo>
                    <a:pt x="168" y="157"/>
                    <a:pt x="160" y="172"/>
                    <a:pt x="132" y="182"/>
                  </a:cubicBezTo>
                  <a:cubicBezTo>
                    <a:pt x="104" y="193"/>
                    <a:pt x="83" y="199"/>
                    <a:pt x="83" y="199"/>
                  </a:cubicBezTo>
                  <a:cubicBezTo>
                    <a:pt x="83" y="199"/>
                    <a:pt x="53" y="285"/>
                    <a:pt x="59" y="329"/>
                  </a:cubicBezTo>
                  <a:cubicBezTo>
                    <a:pt x="65" y="374"/>
                    <a:pt x="10" y="323"/>
                    <a:pt x="0" y="322"/>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56"/>
            <p:cNvSpPr>
              <a:spLocks/>
            </p:cNvSpPr>
            <p:nvPr/>
          </p:nvSpPr>
          <p:spPr bwMode="auto">
            <a:xfrm>
              <a:off x="2418323" y="1502709"/>
              <a:ext cx="284162" cy="341313"/>
            </a:xfrm>
            <a:custGeom>
              <a:avLst/>
              <a:gdLst>
                <a:gd name="T0" fmla="*/ 73 w 114"/>
                <a:gd name="T1" fmla="*/ 125 h 137"/>
                <a:gd name="T2" fmla="*/ 24 w 114"/>
                <a:gd name="T3" fmla="*/ 137 h 137"/>
                <a:gd name="T4" fmla="*/ 1 w 114"/>
                <a:gd name="T5" fmla="*/ 16 h 137"/>
                <a:gd name="T6" fmla="*/ 83 w 114"/>
                <a:gd name="T7" fmla="*/ 16 h 137"/>
                <a:gd name="T8" fmla="*/ 114 w 114"/>
                <a:gd name="T9" fmla="*/ 105 h 137"/>
                <a:gd name="T10" fmla="*/ 73 w 114"/>
                <a:gd name="T11" fmla="*/ 125 h 137"/>
              </a:gdLst>
              <a:ahLst/>
              <a:cxnLst>
                <a:cxn ang="0">
                  <a:pos x="T0" y="T1"/>
                </a:cxn>
                <a:cxn ang="0">
                  <a:pos x="T2" y="T3"/>
                </a:cxn>
                <a:cxn ang="0">
                  <a:pos x="T4" y="T5"/>
                </a:cxn>
                <a:cxn ang="0">
                  <a:pos x="T6" y="T7"/>
                </a:cxn>
                <a:cxn ang="0">
                  <a:pos x="T8" y="T9"/>
                </a:cxn>
                <a:cxn ang="0">
                  <a:pos x="T10" y="T11"/>
                </a:cxn>
              </a:cxnLst>
              <a:rect l="0" t="0" r="r" b="b"/>
              <a:pathLst>
                <a:path w="114" h="137">
                  <a:moveTo>
                    <a:pt x="73" y="125"/>
                  </a:moveTo>
                  <a:cubicBezTo>
                    <a:pt x="48" y="133"/>
                    <a:pt x="35" y="137"/>
                    <a:pt x="24" y="137"/>
                  </a:cubicBezTo>
                  <a:cubicBezTo>
                    <a:pt x="12" y="137"/>
                    <a:pt x="0" y="32"/>
                    <a:pt x="1" y="16"/>
                  </a:cubicBezTo>
                  <a:cubicBezTo>
                    <a:pt x="2" y="0"/>
                    <a:pt x="72" y="12"/>
                    <a:pt x="83" y="16"/>
                  </a:cubicBezTo>
                  <a:cubicBezTo>
                    <a:pt x="95" y="20"/>
                    <a:pt x="104" y="87"/>
                    <a:pt x="114" y="105"/>
                  </a:cubicBezTo>
                  <a:cubicBezTo>
                    <a:pt x="114" y="105"/>
                    <a:pt x="98" y="118"/>
                    <a:pt x="73" y="125"/>
                  </a:cubicBezTo>
                </a:path>
              </a:pathLst>
            </a:custGeom>
            <a:solidFill>
              <a:srgbClr val="C39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57"/>
            <p:cNvSpPr>
              <a:spLocks/>
            </p:cNvSpPr>
            <p:nvPr/>
          </p:nvSpPr>
          <p:spPr bwMode="auto">
            <a:xfrm>
              <a:off x="3497823" y="1256647"/>
              <a:ext cx="147637" cy="153988"/>
            </a:xfrm>
            <a:custGeom>
              <a:avLst/>
              <a:gdLst>
                <a:gd name="T0" fmla="*/ 0 w 59"/>
                <a:gd name="T1" fmla="*/ 57 h 62"/>
                <a:gd name="T2" fmla="*/ 24 w 59"/>
                <a:gd name="T3" fmla="*/ 10 h 62"/>
                <a:gd name="T4" fmla="*/ 59 w 59"/>
                <a:gd name="T5" fmla="*/ 10 h 62"/>
                <a:gd name="T6" fmla="*/ 0 w 59"/>
                <a:gd name="T7" fmla="*/ 57 h 62"/>
              </a:gdLst>
              <a:ahLst/>
              <a:cxnLst>
                <a:cxn ang="0">
                  <a:pos x="T0" y="T1"/>
                </a:cxn>
                <a:cxn ang="0">
                  <a:pos x="T2" y="T3"/>
                </a:cxn>
                <a:cxn ang="0">
                  <a:pos x="T4" y="T5"/>
                </a:cxn>
                <a:cxn ang="0">
                  <a:pos x="T6" y="T7"/>
                </a:cxn>
              </a:cxnLst>
              <a:rect l="0" t="0" r="r" b="b"/>
              <a:pathLst>
                <a:path w="59" h="62">
                  <a:moveTo>
                    <a:pt x="0" y="57"/>
                  </a:moveTo>
                  <a:cubicBezTo>
                    <a:pt x="0" y="57"/>
                    <a:pt x="2" y="20"/>
                    <a:pt x="24" y="10"/>
                  </a:cubicBezTo>
                  <a:cubicBezTo>
                    <a:pt x="46" y="0"/>
                    <a:pt x="59" y="10"/>
                    <a:pt x="59" y="10"/>
                  </a:cubicBezTo>
                  <a:cubicBezTo>
                    <a:pt x="59" y="10"/>
                    <a:pt x="22" y="62"/>
                    <a:pt x="0" y="57"/>
                  </a:cubicBezTo>
                </a:path>
              </a:pathLst>
            </a:custGeom>
            <a:solidFill>
              <a:srgbClr val="D89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58"/>
            <p:cNvSpPr>
              <a:spLocks/>
            </p:cNvSpPr>
            <p:nvPr/>
          </p:nvSpPr>
          <p:spPr bwMode="auto">
            <a:xfrm>
              <a:off x="3415273" y="751822"/>
              <a:ext cx="520700" cy="758825"/>
            </a:xfrm>
            <a:custGeom>
              <a:avLst/>
              <a:gdLst>
                <a:gd name="T0" fmla="*/ 120 w 209"/>
                <a:gd name="T1" fmla="*/ 26 h 304"/>
                <a:gd name="T2" fmla="*/ 56 w 209"/>
                <a:gd name="T3" fmla="*/ 124 h 304"/>
                <a:gd name="T4" fmla="*/ 37 w 209"/>
                <a:gd name="T5" fmla="*/ 124 h 304"/>
                <a:gd name="T6" fmla="*/ 14 w 209"/>
                <a:gd name="T7" fmla="*/ 142 h 304"/>
                <a:gd name="T8" fmla="*/ 42 w 209"/>
                <a:gd name="T9" fmla="*/ 166 h 304"/>
                <a:gd name="T10" fmla="*/ 25 w 209"/>
                <a:gd name="T11" fmla="*/ 195 h 304"/>
                <a:gd name="T12" fmla="*/ 95 w 209"/>
                <a:gd name="T13" fmla="*/ 195 h 304"/>
                <a:gd name="T14" fmla="*/ 12 w 209"/>
                <a:gd name="T15" fmla="*/ 248 h 304"/>
                <a:gd name="T16" fmla="*/ 3 w 209"/>
                <a:gd name="T17" fmla="*/ 286 h 304"/>
                <a:gd name="T18" fmla="*/ 92 w 209"/>
                <a:gd name="T19" fmla="*/ 294 h 304"/>
                <a:gd name="T20" fmla="*/ 155 w 209"/>
                <a:gd name="T21" fmla="*/ 202 h 304"/>
                <a:gd name="T22" fmla="*/ 202 w 209"/>
                <a:gd name="T23" fmla="*/ 125 h 304"/>
                <a:gd name="T24" fmla="*/ 120 w 209"/>
                <a:gd name="T25" fmla="*/ 2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 h="304">
                  <a:moveTo>
                    <a:pt x="120" y="26"/>
                  </a:moveTo>
                  <a:cubicBezTo>
                    <a:pt x="120" y="26"/>
                    <a:pt x="65" y="109"/>
                    <a:pt x="56" y="124"/>
                  </a:cubicBezTo>
                  <a:cubicBezTo>
                    <a:pt x="47" y="140"/>
                    <a:pt x="40" y="128"/>
                    <a:pt x="37" y="124"/>
                  </a:cubicBezTo>
                  <a:cubicBezTo>
                    <a:pt x="34" y="121"/>
                    <a:pt x="5" y="130"/>
                    <a:pt x="14" y="142"/>
                  </a:cubicBezTo>
                  <a:cubicBezTo>
                    <a:pt x="23" y="154"/>
                    <a:pt x="42" y="166"/>
                    <a:pt x="42" y="166"/>
                  </a:cubicBezTo>
                  <a:cubicBezTo>
                    <a:pt x="42" y="166"/>
                    <a:pt x="27" y="189"/>
                    <a:pt x="25" y="195"/>
                  </a:cubicBezTo>
                  <a:cubicBezTo>
                    <a:pt x="25" y="195"/>
                    <a:pt x="79" y="198"/>
                    <a:pt x="95" y="195"/>
                  </a:cubicBezTo>
                  <a:cubicBezTo>
                    <a:pt x="95" y="195"/>
                    <a:pt x="66" y="255"/>
                    <a:pt x="12" y="248"/>
                  </a:cubicBezTo>
                  <a:cubicBezTo>
                    <a:pt x="12" y="248"/>
                    <a:pt x="0" y="281"/>
                    <a:pt x="3" y="286"/>
                  </a:cubicBezTo>
                  <a:cubicBezTo>
                    <a:pt x="6" y="292"/>
                    <a:pt x="77" y="304"/>
                    <a:pt x="92" y="294"/>
                  </a:cubicBezTo>
                  <a:cubicBezTo>
                    <a:pt x="108" y="284"/>
                    <a:pt x="130" y="242"/>
                    <a:pt x="155" y="202"/>
                  </a:cubicBezTo>
                  <a:cubicBezTo>
                    <a:pt x="180" y="163"/>
                    <a:pt x="209" y="167"/>
                    <a:pt x="202" y="125"/>
                  </a:cubicBezTo>
                  <a:cubicBezTo>
                    <a:pt x="196" y="84"/>
                    <a:pt x="152" y="0"/>
                    <a:pt x="120" y="26"/>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59"/>
            <p:cNvSpPr>
              <a:spLocks/>
            </p:cNvSpPr>
            <p:nvPr/>
          </p:nvSpPr>
          <p:spPr bwMode="auto">
            <a:xfrm>
              <a:off x="3662923" y="572434"/>
              <a:ext cx="731837" cy="1079500"/>
            </a:xfrm>
            <a:custGeom>
              <a:avLst/>
              <a:gdLst>
                <a:gd name="T0" fmla="*/ 65 w 294"/>
                <a:gd name="T1" fmla="*/ 137 h 433"/>
                <a:gd name="T2" fmla="*/ 4 w 294"/>
                <a:gd name="T3" fmla="*/ 93 h 433"/>
                <a:gd name="T4" fmla="*/ 40 w 294"/>
                <a:gd name="T5" fmla="*/ 2 h 433"/>
                <a:gd name="T6" fmla="*/ 80 w 294"/>
                <a:gd name="T7" fmla="*/ 62 h 433"/>
                <a:gd name="T8" fmla="*/ 166 w 294"/>
                <a:gd name="T9" fmla="*/ 49 h 433"/>
                <a:gd name="T10" fmla="*/ 177 w 294"/>
                <a:gd name="T11" fmla="*/ 109 h 433"/>
                <a:gd name="T12" fmla="*/ 251 w 294"/>
                <a:gd name="T13" fmla="*/ 212 h 433"/>
                <a:gd name="T14" fmla="*/ 288 w 294"/>
                <a:gd name="T15" fmla="*/ 247 h 433"/>
                <a:gd name="T16" fmla="*/ 255 w 294"/>
                <a:gd name="T17" fmla="*/ 247 h 433"/>
                <a:gd name="T18" fmla="*/ 259 w 294"/>
                <a:gd name="T19" fmla="*/ 304 h 433"/>
                <a:gd name="T20" fmla="*/ 240 w 294"/>
                <a:gd name="T21" fmla="*/ 304 h 433"/>
                <a:gd name="T22" fmla="*/ 200 w 294"/>
                <a:gd name="T23" fmla="*/ 369 h 433"/>
                <a:gd name="T24" fmla="*/ 135 w 294"/>
                <a:gd name="T25" fmla="*/ 386 h 433"/>
                <a:gd name="T26" fmla="*/ 110 w 294"/>
                <a:gd name="T27" fmla="*/ 431 h 433"/>
                <a:gd name="T28" fmla="*/ 66 w 294"/>
                <a:gd name="T29" fmla="*/ 384 h 433"/>
                <a:gd name="T30" fmla="*/ 45 w 294"/>
                <a:gd name="T31" fmla="*/ 399 h 433"/>
                <a:gd name="T32" fmla="*/ 20 w 294"/>
                <a:gd name="T33" fmla="*/ 332 h 433"/>
                <a:gd name="T34" fmla="*/ 53 w 294"/>
                <a:gd name="T35" fmla="*/ 268 h 433"/>
                <a:gd name="T36" fmla="*/ 87 w 294"/>
                <a:gd name="T37" fmla="*/ 216 h 433"/>
                <a:gd name="T38" fmla="*/ 65 w 294"/>
                <a:gd name="T39" fmla="*/ 1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4" h="433">
                  <a:moveTo>
                    <a:pt x="65" y="137"/>
                  </a:moveTo>
                  <a:cubicBezTo>
                    <a:pt x="65" y="137"/>
                    <a:pt x="8" y="139"/>
                    <a:pt x="4" y="93"/>
                  </a:cubicBezTo>
                  <a:cubicBezTo>
                    <a:pt x="0" y="48"/>
                    <a:pt x="21" y="3"/>
                    <a:pt x="40" y="2"/>
                  </a:cubicBezTo>
                  <a:cubicBezTo>
                    <a:pt x="60" y="0"/>
                    <a:pt x="121" y="30"/>
                    <a:pt x="80" y="62"/>
                  </a:cubicBezTo>
                  <a:cubicBezTo>
                    <a:pt x="80" y="62"/>
                    <a:pt x="136" y="39"/>
                    <a:pt x="166" y="49"/>
                  </a:cubicBezTo>
                  <a:cubicBezTo>
                    <a:pt x="196" y="59"/>
                    <a:pt x="230" y="91"/>
                    <a:pt x="177" y="109"/>
                  </a:cubicBezTo>
                  <a:cubicBezTo>
                    <a:pt x="177" y="109"/>
                    <a:pt x="278" y="150"/>
                    <a:pt x="251" y="212"/>
                  </a:cubicBezTo>
                  <a:cubicBezTo>
                    <a:pt x="251" y="212"/>
                    <a:pt x="294" y="227"/>
                    <a:pt x="288" y="247"/>
                  </a:cubicBezTo>
                  <a:cubicBezTo>
                    <a:pt x="283" y="267"/>
                    <a:pt x="255" y="247"/>
                    <a:pt x="255" y="247"/>
                  </a:cubicBezTo>
                  <a:cubicBezTo>
                    <a:pt x="255" y="247"/>
                    <a:pt x="277" y="293"/>
                    <a:pt x="259" y="304"/>
                  </a:cubicBezTo>
                  <a:cubicBezTo>
                    <a:pt x="242" y="315"/>
                    <a:pt x="240" y="304"/>
                    <a:pt x="240" y="304"/>
                  </a:cubicBezTo>
                  <a:cubicBezTo>
                    <a:pt x="240" y="304"/>
                    <a:pt x="246" y="348"/>
                    <a:pt x="200" y="369"/>
                  </a:cubicBezTo>
                  <a:cubicBezTo>
                    <a:pt x="154" y="391"/>
                    <a:pt x="135" y="386"/>
                    <a:pt x="135" y="386"/>
                  </a:cubicBezTo>
                  <a:cubicBezTo>
                    <a:pt x="135" y="386"/>
                    <a:pt x="137" y="433"/>
                    <a:pt x="110" y="431"/>
                  </a:cubicBezTo>
                  <a:cubicBezTo>
                    <a:pt x="82" y="428"/>
                    <a:pt x="66" y="384"/>
                    <a:pt x="66" y="384"/>
                  </a:cubicBezTo>
                  <a:cubicBezTo>
                    <a:pt x="66" y="384"/>
                    <a:pt x="68" y="401"/>
                    <a:pt x="45" y="399"/>
                  </a:cubicBezTo>
                  <a:cubicBezTo>
                    <a:pt x="22" y="397"/>
                    <a:pt x="21" y="347"/>
                    <a:pt x="20" y="332"/>
                  </a:cubicBezTo>
                  <a:cubicBezTo>
                    <a:pt x="20" y="317"/>
                    <a:pt x="53" y="268"/>
                    <a:pt x="53" y="268"/>
                  </a:cubicBezTo>
                  <a:cubicBezTo>
                    <a:pt x="53" y="268"/>
                    <a:pt x="64" y="216"/>
                    <a:pt x="87" y="216"/>
                  </a:cubicBezTo>
                  <a:cubicBezTo>
                    <a:pt x="87" y="216"/>
                    <a:pt x="16" y="182"/>
                    <a:pt x="65" y="137"/>
                  </a:cubicBezTo>
                </a:path>
              </a:pathLst>
            </a:custGeom>
            <a:solidFill>
              <a:srgbClr val="A966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60"/>
            <p:cNvSpPr>
              <a:spLocks/>
            </p:cNvSpPr>
            <p:nvPr/>
          </p:nvSpPr>
          <p:spPr bwMode="auto">
            <a:xfrm>
              <a:off x="3675623" y="1104247"/>
              <a:ext cx="168275" cy="296863"/>
            </a:xfrm>
            <a:custGeom>
              <a:avLst/>
              <a:gdLst>
                <a:gd name="T0" fmla="*/ 29 w 68"/>
                <a:gd name="T1" fmla="*/ 3 h 119"/>
                <a:gd name="T2" fmla="*/ 57 w 68"/>
                <a:gd name="T3" fmla="*/ 70 h 119"/>
                <a:gd name="T4" fmla="*/ 10 w 68"/>
                <a:gd name="T5" fmla="*/ 107 h 119"/>
                <a:gd name="T6" fmla="*/ 23 w 68"/>
                <a:gd name="T7" fmla="*/ 69 h 119"/>
                <a:gd name="T8" fmla="*/ 29 w 68"/>
                <a:gd name="T9" fmla="*/ 3 h 119"/>
              </a:gdLst>
              <a:ahLst/>
              <a:cxnLst>
                <a:cxn ang="0">
                  <a:pos x="T0" y="T1"/>
                </a:cxn>
                <a:cxn ang="0">
                  <a:pos x="T2" y="T3"/>
                </a:cxn>
                <a:cxn ang="0">
                  <a:pos x="T4" y="T5"/>
                </a:cxn>
                <a:cxn ang="0">
                  <a:pos x="T6" y="T7"/>
                </a:cxn>
                <a:cxn ang="0">
                  <a:pos x="T8" y="T9"/>
                </a:cxn>
              </a:cxnLst>
              <a:rect l="0" t="0" r="r" b="b"/>
              <a:pathLst>
                <a:path w="68" h="119">
                  <a:moveTo>
                    <a:pt x="29" y="3"/>
                  </a:moveTo>
                  <a:cubicBezTo>
                    <a:pt x="40" y="0"/>
                    <a:pt x="68" y="45"/>
                    <a:pt x="57" y="70"/>
                  </a:cubicBezTo>
                  <a:cubicBezTo>
                    <a:pt x="46" y="96"/>
                    <a:pt x="20" y="119"/>
                    <a:pt x="10" y="107"/>
                  </a:cubicBezTo>
                  <a:cubicBezTo>
                    <a:pt x="0" y="94"/>
                    <a:pt x="12" y="85"/>
                    <a:pt x="23" y="69"/>
                  </a:cubicBezTo>
                  <a:cubicBezTo>
                    <a:pt x="34" y="54"/>
                    <a:pt x="15" y="8"/>
                    <a:pt x="29" y="3"/>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61"/>
            <p:cNvSpPr>
              <a:spLocks/>
            </p:cNvSpPr>
            <p:nvPr/>
          </p:nvSpPr>
          <p:spPr bwMode="auto">
            <a:xfrm>
              <a:off x="3669273" y="939147"/>
              <a:ext cx="80962" cy="95250"/>
            </a:xfrm>
            <a:custGeom>
              <a:avLst/>
              <a:gdLst>
                <a:gd name="T0" fmla="*/ 9 w 32"/>
                <a:gd name="T1" fmla="*/ 0 h 38"/>
                <a:gd name="T2" fmla="*/ 29 w 32"/>
                <a:gd name="T3" fmla="*/ 38 h 38"/>
                <a:gd name="T4" fmla="*/ 0 w 32"/>
                <a:gd name="T5" fmla="*/ 7 h 38"/>
                <a:gd name="T6" fmla="*/ 9 w 32"/>
                <a:gd name="T7" fmla="*/ 0 h 38"/>
              </a:gdLst>
              <a:ahLst/>
              <a:cxnLst>
                <a:cxn ang="0">
                  <a:pos x="T0" y="T1"/>
                </a:cxn>
                <a:cxn ang="0">
                  <a:pos x="T2" y="T3"/>
                </a:cxn>
                <a:cxn ang="0">
                  <a:pos x="T4" y="T5"/>
                </a:cxn>
                <a:cxn ang="0">
                  <a:pos x="T6" y="T7"/>
                </a:cxn>
              </a:cxnLst>
              <a:rect l="0" t="0" r="r" b="b"/>
              <a:pathLst>
                <a:path w="32" h="38">
                  <a:moveTo>
                    <a:pt x="9" y="0"/>
                  </a:moveTo>
                  <a:cubicBezTo>
                    <a:pt x="9" y="0"/>
                    <a:pt x="32" y="12"/>
                    <a:pt x="29" y="38"/>
                  </a:cubicBezTo>
                  <a:cubicBezTo>
                    <a:pt x="29" y="38"/>
                    <a:pt x="20" y="7"/>
                    <a:pt x="0" y="7"/>
                  </a:cubicBezTo>
                  <a:lnTo>
                    <a:pt x="9" y="0"/>
                  </a:lnTo>
                  <a:close/>
                </a:path>
              </a:pathLst>
            </a:custGeom>
            <a:solidFill>
              <a:srgbClr val="955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62"/>
            <p:cNvSpPr>
              <a:spLocks/>
            </p:cNvSpPr>
            <p:nvPr/>
          </p:nvSpPr>
          <p:spPr bwMode="auto">
            <a:xfrm>
              <a:off x="3602598" y="1034397"/>
              <a:ext cx="47625" cy="61913"/>
            </a:xfrm>
            <a:custGeom>
              <a:avLst/>
              <a:gdLst>
                <a:gd name="T0" fmla="*/ 17 w 19"/>
                <a:gd name="T1" fmla="*/ 16 h 25"/>
                <a:gd name="T2" fmla="*/ 5 w 19"/>
                <a:gd name="T3" fmla="*/ 23 h 25"/>
                <a:gd name="T4" fmla="*/ 2 w 19"/>
                <a:gd name="T5" fmla="*/ 9 h 25"/>
                <a:gd name="T6" fmla="*/ 14 w 19"/>
                <a:gd name="T7" fmla="*/ 1 h 25"/>
                <a:gd name="T8" fmla="*/ 17 w 19"/>
                <a:gd name="T9" fmla="*/ 16 h 25"/>
              </a:gdLst>
              <a:ahLst/>
              <a:cxnLst>
                <a:cxn ang="0">
                  <a:pos x="T0" y="T1"/>
                </a:cxn>
                <a:cxn ang="0">
                  <a:pos x="T2" y="T3"/>
                </a:cxn>
                <a:cxn ang="0">
                  <a:pos x="T4" y="T5"/>
                </a:cxn>
                <a:cxn ang="0">
                  <a:pos x="T6" y="T7"/>
                </a:cxn>
                <a:cxn ang="0">
                  <a:pos x="T8" y="T9"/>
                </a:cxn>
              </a:cxnLst>
              <a:rect l="0" t="0" r="r" b="b"/>
              <a:pathLst>
                <a:path w="19" h="25">
                  <a:moveTo>
                    <a:pt x="17" y="16"/>
                  </a:moveTo>
                  <a:cubicBezTo>
                    <a:pt x="14" y="22"/>
                    <a:pt x="8" y="25"/>
                    <a:pt x="5" y="23"/>
                  </a:cubicBezTo>
                  <a:cubicBezTo>
                    <a:pt x="1" y="22"/>
                    <a:pt x="0" y="15"/>
                    <a:pt x="2" y="9"/>
                  </a:cubicBezTo>
                  <a:cubicBezTo>
                    <a:pt x="5" y="3"/>
                    <a:pt x="10" y="0"/>
                    <a:pt x="14" y="1"/>
                  </a:cubicBezTo>
                  <a:cubicBezTo>
                    <a:pt x="18" y="3"/>
                    <a:pt x="19" y="9"/>
                    <a:pt x="17" y="16"/>
                  </a:cubicBezTo>
                </a:path>
              </a:pathLst>
            </a:custGeom>
            <a:solidFill>
              <a:srgbClr val="131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63"/>
            <p:cNvSpPr>
              <a:spLocks/>
            </p:cNvSpPr>
            <p:nvPr/>
          </p:nvSpPr>
          <p:spPr bwMode="auto">
            <a:xfrm>
              <a:off x="5761598" y="3237847"/>
              <a:ext cx="157162" cy="1652588"/>
            </a:xfrm>
            <a:custGeom>
              <a:avLst/>
              <a:gdLst>
                <a:gd name="T0" fmla="*/ 49 w 63"/>
                <a:gd name="T1" fmla="*/ 0 h 663"/>
                <a:gd name="T2" fmla="*/ 61 w 63"/>
                <a:gd name="T3" fmla="*/ 629 h 663"/>
                <a:gd name="T4" fmla="*/ 12 w 63"/>
                <a:gd name="T5" fmla="*/ 629 h 663"/>
                <a:gd name="T6" fmla="*/ 0 w 63"/>
                <a:gd name="T7" fmla="*/ 0 h 663"/>
                <a:gd name="T8" fmla="*/ 49 w 63"/>
                <a:gd name="T9" fmla="*/ 0 h 663"/>
              </a:gdLst>
              <a:ahLst/>
              <a:cxnLst>
                <a:cxn ang="0">
                  <a:pos x="T0" y="T1"/>
                </a:cxn>
                <a:cxn ang="0">
                  <a:pos x="T2" y="T3"/>
                </a:cxn>
                <a:cxn ang="0">
                  <a:pos x="T4" y="T5"/>
                </a:cxn>
                <a:cxn ang="0">
                  <a:pos x="T6" y="T7"/>
                </a:cxn>
                <a:cxn ang="0">
                  <a:pos x="T8" y="T9"/>
                </a:cxn>
              </a:cxnLst>
              <a:rect l="0" t="0" r="r" b="b"/>
              <a:pathLst>
                <a:path w="63" h="663">
                  <a:moveTo>
                    <a:pt x="49" y="0"/>
                  </a:moveTo>
                  <a:cubicBezTo>
                    <a:pt x="49" y="0"/>
                    <a:pt x="58" y="609"/>
                    <a:pt x="61" y="629"/>
                  </a:cubicBezTo>
                  <a:cubicBezTo>
                    <a:pt x="63" y="649"/>
                    <a:pt x="20" y="663"/>
                    <a:pt x="12" y="629"/>
                  </a:cubicBezTo>
                  <a:cubicBezTo>
                    <a:pt x="5" y="595"/>
                    <a:pt x="0" y="0"/>
                    <a:pt x="0" y="0"/>
                  </a:cubicBezTo>
                  <a:lnTo>
                    <a:pt x="49" y="0"/>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64"/>
            <p:cNvSpPr>
              <a:spLocks/>
            </p:cNvSpPr>
            <p:nvPr/>
          </p:nvSpPr>
          <p:spPr bwMode="auto">
            <a:xfrm>
              <a:off x="4656698" y="3796647"/>
              <a:ext cx="133350" cy="954088"/>
            </a:xfrm>
            <a:custGeom>
              <a:avLst/>
              <a:gdLst>
                <a:gd name="T0" fmla="*/ 10 w 53"/>
                <a:gd name="T1" fmla="*/ 18 h 383"/>
                <a:gd name="T2" fmla="*/ 10 w 53"/>
                <a:gd name="T3" fmla="*/ 383 h 383"/>
                <a:gd name="T4" fmla="*/ 53 w 53"/>
                <a:gd name="T5" fmla="*/ 383 h 383"/>
                <a:gd name="T6" fmla="*/ 53 w 53"/>
                <a:gd name="T7" fmla="*/ 18 h 383"/>
                <a:gd name="T8" fmla="*/ 10 w 53"/>
                <a:gd name="T9" fmla="*/ 18 h 383"/>
              </a:gdLst>
              <a:ahLst/>
              <a:cxnLst>
                <a:cxn ang="0">
                  <a:pos x="T0" y="T1"/>
                </a:cxn>
                <a:cxn ang="0">
                  <a:pos x="T2" y="T3"/>
                </a:cxn>
                <a:cxn ang="0">
                  <a:pos x="T4" y="T5"/>
                </a:cxn>
                <a:cxn ang="0">
                  <a:pos x="T6" y="T7"/>
                </a:cxn>
                <a:cxn ang="0">
                  <a:pos x="T8" y="T9"/>
                </a:cxn>
              </a:cxnLst>
              <a:rect l="0" t="0" r="r" b="b"/>
              <a:pathLst>
                <a:path w="53" h="383">
                  <a:moveTo>
                    <a:pt x="10" y="18"/>
                  </a:moveTo>
                  <a:cubicBezTo>
                    <a:pt x="10" y="18"/>
                    <a:pt x="0" y="372"/>
                    <a:pt x="10" y="383"/>
                  </a:cubicBezTo>
                  <a:cubicBezTo>
                    <a:pt x="53" y="383"/>
                    <a:pt x="53" y="383"/>
                    <a:pt x="53" y="383"/>
                  </a:cubicBezTo>
                  <a:cubicBezTo>
                    <a:pt x="53" y="18"/>
                    <a:pt x="53" y="18"/>
                    <a:pt x="53" y="18"/>
                  </a:cubicBezTo>
                  <a:cubicBezTo>
                    <a:pt x="53" y="0"/>
                    <a:pt x="11" y="3"/>
                    <a:pt x="10" y="18"/>
                  </a:cubicBezTo>
                </a:path>
              </a:pathLst>
            </a:custGeom>
            <a:solidFill>
              <a:srgbClr val="3C4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65"/>
            <p:cNvSpPr>
              <a:spLocks/>
            </p:cNvSpPr>
            <p:nvPr/>
          </p:nvSpPr>
          <p:spPr bwMode="auto">
            <a:xfrm>
              <a:off x="5332973" y="3772835"/>
              <a:ext cx="153987" cy="985838"/>
            </a:xfrm>
            <a:custGeom>
              <a:avLst/>
              <a:gdLst>
                <a:gd name="T0" fmla="*/ 0 w 62"/>
                <a:gd name="T1" fmla="*/ 21 h 395"/>
                <a:gd name="T2" fmla="*/ 14 w 62"/>
                <a:gd name="T3" fmla="*/ 392 h 395"/>
                <a:gd name="T4" fmla="*/ 56 w 62"/>
                <a:gd name="T5" fmla="*/ 392 h 395"/>
                <a:gd name="T6" fmla="*/ 56 w 62"/>
                <a:gd name="T7" fmla="*/ 31 h 395"/>
                <a:gd name="T8" fmla="*/ 0 w 62"/>
                <a:gd name="T9" fmla="*/ 21 h 395"/>
              </a:gdLst>
              <a:ahLst/>
              <a:cxnLst>
                <a:cxn ang="0">
                  <a:pos x="T0" y="T1"/>
                </a:cxn>
                <a:cxn ang="0">
                  <a:pos x="T2" y="T3"/>
                </a:cxn>
                <a:cxn ang="0">
                  <a:pos x="T4" y="T5"/>
                </a:cxn>
                <a:cxn ang="0">
                  <a:pos x="T6" y="T7"/>
                </a:cxn>
                <a:cxn ang="0">
                  <a:pos x="T8" y="T9"/>
                </a:cxn>
              </a:cxnLst>
              <a:rect l="0" t="0" r="r" b="b"/>
              <a:pathLst>
                <a:path w="62" h="395">
                  <a:moveTo>
                    <a:pt x="0" y="21"/>
                  </a:moveTo>
                  <a:cubicBezTo>
                    <a:pt x="0" y="21"/>
                    <a:pt x="4" y="390"/>
                    <a:pt x="14" y="392"/>
                  </a:cubicBezTo>
                  <a:cubicBezTo>
                    <a:pt x="24" y="395"/>
                    <a:pt x="56" y="392"/>
                    <a:pt x="56" y="392"/>
                  </a:cubicBezTo>
                  <a:cubicBezTo>
                    <a:pt x="56" y="392"/>
                    <a:pt x="62" y="62"/>
                    <a:pt x="56" y="31"/>
                  </a:cubicBezTo>
                  <a:cubicBezTo>
                    <a:pt x="49" y="0"/>
                    <a:pt x="0" y="21"/>
                    <a:pt x="0" y="21"/>
                  </a:cubicBezTo>
                </a:path>
              </a:pathLst>
            </a:custGeom>
            <a:solidFill>
              <a:srgbClr val="3C4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66"/>
            <p:cNvSpPr>
              <a:spLocks/>
            </p:cNvSpPr>
            <p:nvPr/>
          </p:nvSpPr>
          <p:spPr bwMode="auto">
            <a:xfrm>
              <a:off x="4643998" y="3628372"/>
              <a:ext cx="915987" cy="234950"/>
            </a:xfrm>
            <a:custGeom>
              <a:avLst/>
              <a:gdLst>
                <a:gd name="T0" fmla="*/ 367 w 367"/>
                <a:gd name="T1" fmla="*/ 27 h 94"/>
                <a:gd name="T2" fmla="*/ 351 w 367"/>
                <a:gd name="T3" fmla="*/ 94 h 94"/>
                <a:gd name="T4" fmla="*/ 2 w 367"/>
                <a:gd name="T5" fmla="*/ 89 h 94"/>
                <a:gd name="T6" fmla="*/ 0 w 367"/>
                <a:gd name="T7" fmla="*/ 3 h 94"/>
                <a:gd name="T8" fmla="*/ 367 w 367"/>
                <a:gd name="T9" fmla="*/ 27 h 94"/>
              </a:gdLst>
              <a:ahLst/>
              <a:cxnLst>
                <a:cxn ang="0">
                  <a:pos x="T0" y="T1"/>
                </a:cxn>
                <a:cxn ang="0">
                  <a:pos x="T2" y="T3"/>
                </a:cxn>
                <a:cxn ang="0">
                  <a:pos x="T4" y="T5"/>
                </a:cxn>
                <a:cxn ang="0">
                  <a:pos x="T6" y="T7"/>
                </a:cxn>
                <a:cxn ang="0">
                  <a:pos x="T8" y="T9"/>
                </a:cxn>
              </a:cxnLst>
              <a:rect l="0" t="0" r="r" b="b"/>
              <a:pathLst>
                <a:path w="367" h="94">
                  <a:moveTo>
                    <a:pt x="367" y="27"/>
                  </a:moveTo>
                  <a:cubicBezTo>
                    <a:pt x="351" y="94"/>
                    <a:pt x="351" y="94"/>
                    <a:pt x="351" y="94"/>
                  </a:cubicBezTo>
                  <a:cubicBezTo>
                    <a:pt x="2" y="89"/>
                    <a:pt x="2" y="89"/>
                    <a:pt x="2" y="89"/>
                  </a:cubicBezTo>
                  <a:cubicBezTo>
                    <a:pt x="0" y="3"/>
                    <a:pt x="0" y="3"/>
                    <a:pt x="0" y="3"/>
                  </a:cubicBezTo>
                  <a:cubicBezTo>
                    <a:pt x="0" y="3"/>
                    <a:pt x="278" y="0"/>
                    <a:pt x="367" y="27"/>
                  </a:cubicBezTo>
                </a:path>
              </a:pathLst>
            </a:custGeom>
            <a:solidFill>
              <a:srgbClr val="3C4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67"/>
            <p:cNvSpPr>
              <a:spLocks/>
            </p:cNvSpPr>
            <p:nvPr/>
          </p:nvSpPr>
          <p:spPr bwMode="auto">
            <a:xfrm>
              <a:off x="4809098" y="2666347"/>
              <a:ext cx="74612" cy="149225"/>
            </a:xfrm>
            <a:custGeom>
              <a:avLst/>
              <a:gdLst>
                <a:gd name="T0" fmla="*/ 30 w 30"/>
                <a:gd name="T1" fmla="*/ 0 h 60"/>
                <a:gd name="T2" fmla="*/ 0 w 30"/>
                <a:gd name="T3" fmla="*/ 60 h 60"/>
                <a:gd name="T4" fmla="*/ 30 w 30"/>
                <a:gd name="T5" fmla="*/ 0 h 60"/>
              </a:gdLst>
              <a:ahLst/>
              <a:cxnLst>
                <a:cxn ang="0">
                  <a:pos x="T0" y="T1"/>
                </a:cxn>
                <a:cxn ang="0">
                  <a:pos x="T2" y="T3"/>
                </a:cxn>
                <a:cxn ang="0">
                  <a:pos x="T4" y="T5"/>
                </a:cxn>
              </a:cxnLst>
              <a:rect l="0" t="0" r="r" b="b"/>
              <a:pathLst>
                <a:path w="30" h="60">
                  <a:moveTo>
                    <a:pt x="30" y="0"/>
                  </a:moveTo>
                  <a:cubicBezTo>
                    <a:pt x="30" y="0"/>
                    <a:pt x="1" y="46"/>
                    <a:pt x="0" y="60"/>
                  </a:cubicBezTo>
                  <a:cubicBezTo>
                    <a:pt x="0" y="60"/>
                    <a:pt x="27" y="19"/>
                    <a:pt x="3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68"/>
            <p:cNvSpPr>
              <a:spLocks/>
            </p:cNvSpPr>
            <p:nvPr/>
          </p:nvSpPr>
          <p:spPr bwMode="auto">
            <a:xfrm>
              <a:off x="5183748" y="4485622"/>
              <a:ext cx="420687" cy="533400"/>
            </a:xfrm>
            <a:custGeom>
              <a:avLst/>
              <a:gdLst>
                <a:gd name="T0" fmla="*/ 117 w 169"/>
                <a:gd name="T1" fmla="*/ 39 h 214"/>
                <a:gd name="T2" fmla="*/ 81 w 169"/>
                <a:gd name="T3" fmla="*/ 103 h 214"/>
                <a:gd name="T4" fmla="*/ 99 w 169"/>
                <a:gd name="T5" fmla="*/ 158 h 214"/>
                <a:gd name="T6" fmla="*/ 165 w 169"/>
                <a:gd name="T7" fmla="*/ 180 h 214"/>
                <a:gd name="T8" fmla="*/ 165 w 169"/>
                <a:gd name="T9" fmla="*/ 207 h 214"/>
                <a:gd name="T10" fmla="*/ 64 w 169"/>
                <a:gd name="T11" fmla="*/ 207 h 214"/>
                <a:gd name="T12" fmla="*/ 6 w 169"/>
                <a:gd name="T13" fmla="*/ 53 h 214"/>
                <a:gd name="T14" fmla="*/ 64 w 169"/>
                <a:gd name="T15" fmla="*/ 8 h 214"/>
                <a:gd name="T16" fmla="*/ 117 w 169"/>
                <a:gd name="T17"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214">
                  <a:moveTo>
                    <a:pt x="117" y="39"/>
                  </a:moveTo>
                  <a:cubicBezTo>
                    <a:pt x="117" y="39"/>
                    <a:pt x="86" y="88"/>
                    <a:pt x="81" y="103"/>
                  </a:cubicBezTo>
                  <a:cubicBezTo>
                    <a:pt x="76" y="117"/>
                    <a:pt x="91" y="155"/>
                    <a:pt x="99" y="158"/>
                  </a:cubicBezTo>
                  <a:cubicBezTo>
                    <a:pt x="107" y="160"/>
                    <a:pt x="161" y="170"/>
                    <a:pt x="165" y="180"/>
                  </a:cubicBezTo>
                  <a:cubicBezTo>
                    <a:pt x="169" y="190"/>
                    <a:pt x="165" y="207"/>
                    <a:pt x="165" y="207"/>
                  </a:cubicBezTo>
                  <a:cubicBezTo>
                    <a:pt x="165" y="207"/>
                    <a:pt x="99" y="214"/>
                    <a:pt x="64" y="207"/>
                  </a:cubicBezTo>
                  <a:cubicBezTo>
                    <a:pt x="28" y="200"/>
                    <a:pt x="0" y="93"/>
                    <a:pt x="6" y="53"/>
                  </a:cubicBezTo>
                  <a:cubicBezTo>
                    <a:pt x="6" y="53"/>
                    <a:pt x="55" y="16"/>
                    <a:pt x="64" y="8"/>
                  </a:cubicBezTo>
                  <a:cubicBezTo>
                    <a:pt x="72" y="0"/>
                    <a:pt x="117" y="39"/>
                    <a:pt x="117" y="39"/>
                  </a:cubicBezTo>
                </a:path>
              </a:pathLst>
            </a:custGeom>
            <a:solidFill>
              <a:srgbClr val="192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69"/>
            <p:cNvSpPr>
              <a:spLocks/>
            </p:cNvSpPr>
            <p:nvPr/>
          </p:nvSpPr>
          <p:spPr bwMode="auto">
            <a:xfrm>
              <a:off x="5128186" y="3360085"/>
              <a:ext cx="1236662" cy="1268413"/>
            </a:xfrm>
            <a:custGeom>
              <a:avLst/>
              <a:gdLst>
                <a:gd name="T0" fmla="*/ 146 w 496"/>
                <a:gd name="T1" fmla="*/ 36 h 509"/>
                <a:gd name="T2" fmla="*/ 465 w 496"/>
                <a:gd name="T3" fmla="*/ 17 h 509"/>
                <a:gd name="T4" fmla="*/ 476 w 496"/>
                <a:gd name="T5" fmla="*/ 95 h 509"/>
                <a:gd name="T6" fmla="*/ 153 w 496"/>
                <a:gd name="T7" fmla="*/ 491 h 509"/>
                <a:gd name="T8" fmla="*/ 69 w 496"/>
                <a:gd name="T9" fmla="*/ 456 h 509"/>
                <a:gd name="T10" fmla="*/ 344 w 496"/>
                <a:gd name="T11" fmla="*/ 109 h 509"/>
                <a:gd name="T12" fmla="*/ 69 w 496"/>
                <a:gd name="T13" fmla="*/ 73 h 509"/>
                <a:gd name="T14" fmla="*/ 22 w 496"/>
                <a:gd name="T15" fmla="*/ 17 h 509"/>
                <a:gd name="T16" fmla="*/ 146 w 496"/>
                <a:gd name="T17" fmla="*/ 3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509">
                  <a:moveTo>
                    <a:pt x="146" y="36"/>
                  </a:moveTo>
                  <a:cubicBezTo>
                    <a:pt x="146" y="36"/>
                    <a:pt x="443" y="0"/>
                    <a:pt x="465" y="17"/>
                  </a:cubicBezTo>
                  <a:cubicBezTo>
                    <a:pt x="488" y="33"/>
                    <a:pt x="496" y="67"/>
                    <a:pt x="476" y="95"/>
                  </a:cubicBezTo>
                  <a:cubicBezTo>
                    <a:pt x="455" y="123"/>
                    <a:pt x="169" y="473"/>
                    <a:pt x="153" y="491"/>
                  </a:cubicBezTo>
                  <a:cubicBezTo>
                    <a:pt x="137" y="509"/>
                    <a:pt x="78" y="480"/>
                    <a:pt x="69" y="456"/>
                  </a:cubicBezTo>
                  <a:cubicBezTo>
                    <a:pt x="69" y="456"/>
                    <a:pt x="334" y="136"/>
                    <a:pt x="344" y="109"/>
                  </a:cubicBezTo>
                  <a:cubicBezTo>
                    <a:pt x="344" y="109"/>
                    <a:pt x="97" y="109"/>
                    <a:pt x="69" y="73"/>
                  </a:cubicBezTo>
                  <a:cubicBezTo>
                    <a:pt x="41" y="37"/>
                    <a:pt x="0" y="29"/>
                    <a:pt x="22" y="17"/>
                  </a:cubicBezTo>
                  <a:cubicBezTo>
                    <a:pt x="44" y="4"/>
                    <a:pt x="146" y="36"/>
                    <a:pt x="146" y="36"/>
                  </a:cubicBezTo>
                </a:path>
              </a:pathLst>
            </a:custGeom>
            <a:solidFill>
              <a:srgbClr val="ED3B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70"/>
            <p:cNvSpPr>
              <a:spLocks/>
            </p:cNvSpPr>
            <p:nvPr/>
          </p:nvSpPr>
          <p:spPr bwMode="auto">
            <a:xfrm>
              <a:off x="5753661" y="4807885"/>
              <a:ext cx="592137" cy="388938"/>
            </a:xfrm>
            <a:custGeom>
              <a:avLst/>
              <a:gdLst>
                <a:gd name="T0" fmla="*/ 102 w 237"/>
                <a:gd name="T1" fmla="*/ 26 h 156"/>
                <a:gd name="T2" fmla="*/ 124 w 237"/>
                <a:gd name="T3" fmla="*/ 83 h 156"/>
                <a:gd name="T4" fmla="*/ 229 w 237"/>
                <a:gd name="T5" fmla="*/ 83 h 156"/>
                <a:gd name="T6" fmla="*/ 236 w 237"/>
                <a:gd name="T7" fmla="*/ 137 h 156"/>
                <a:gd name="T8" fmla="*/ 55 w 237"/>
                <a:gd name="T9" fmla="*/ 137 h 156"/>
                <a:gd name="T10" fmla="*/ 0 w 237"/>
                <a:gd name="T11" fmla="*/ 135 h 156"/>
                <a:gd name="T12" fmla="*/ 21 w 237"/>
                <a:gd name="T13" fmla="*/ 14 h 156"/>
                <a:gd name="T14" fmla="*/ 102 w 237"/>
                <a:gd name="T15" fmla="*/ 2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56">
                  <a:moveTo>
                    <a:pt x="102" y="26"/>
                  </a:moveTo>
                  <a:cubicBezTo>
                    <a:pt x="102" y="26"/>
                    <a:pt x="114" y="75"/>
                    <a:pt x="124" y="83"/>
                  </a:cubicBezTo>
                  <a:cubicBezTo>
                    <a:pt x="134" y="91"/>
                    <a:pt x="221" y="71"/>
                    <a:pt x="229" y="83"/>
                  </a:cubicBezTo>
                  <a:cubicBezTo>
                    <a:pt x="237" y="95"/>
                    <a:pt x="236" y="137"/>
                    <a:pt x="236" y="137"/>
                  </a:cubicBezTo>
                  <a:cubicBezTo>
                    <a:pt x="236" y="137"/>
                    <a:pt x="77" y="156"/>
                    <a:pt x="55" y="137"/>
                  </a:cubicBezTo>
                  <a:cubicBezTo>
                    <a:pt x="55" y="137"/>
                    <a:pt x="14" y="147"/>
                    <a:pt x="0" y="135"/>
                  </a:cubicBezTo>
                  <a:cubicBezTo>
                    <a:pt x="0" y="135"/>
                    <a:pt x="9" y="29"/>
                    <a:pt x="21" y="14"/>
                  </a:cubicBezTo>
                  <a:cubicBezTo>
                    <a:pt x="33" y="0"/>
                    <a:pt x="102" y="26"/>
                    <a:pt x="102" y="26"/>
                  </a:cubicBezTo>
                </a:path>
              </a:pathLst>
            </a:custGeom>
            <a:solidFill>
              <a:srgbClr val="192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71"/>
            <p:cNvSpPr>
              <a:spLocks/>
            </p:cNvSpPr>
            <p:nvPr/>
          </p:nvSpPr>
          <p:spPr bwMode="auto">
            <a:xfrm>
              <a:off x="4818623" y="3379135"/>
              <a:ext cx="1419225" cy="1528763"/>
            </a:xfrm>
            <a:custGeom>
              <a:avLst/>
              <a:gdLst>
                <a:gd name="T0" fmla="*/ 146 w 569"/>
                <a:gd name="T1" fmla="*/ 9 h 613"/>
                <a:gd name="T2" fmla="*/ 210 w 569"/>
                <a:gd name="T3" fmla="*/ 55 h 613"/>
                <a:gd name="T4" fmla="*/ 545 w 569"/>
                <a:gd name="T5" fmla="*/ 79 h 613"/>
                <a:gd name="T6" fmla="*/ 495 w 569"/>
                <a:gd name="T7" fmla="*/ 610 h 613"/>
                <a:gd name="T8" fmla="*/ 374 w 569"/>
                <a:gd name="T9" fmla="*/ 610 h 613"/>
                <a:gd name="T10" fmla="*/ 452 w 569"/>
                <a:gd name="T11" fmla="*/ 170 h 613"/>
                <a:gd name="T12" fmla="*/ 24 w 569"/>
                <a:gd name="T13" fmla="*/ 107 h 613"/>
                <a:gd name="T14" fmla="*/ 6 w 569"/>
                <a:gd name="T15" fmla="*/ 23 h 613"/>
                <a:gd name="T16" fmla="*/ 146 w 569"/>
                <a:gd name="T17" fmla="*/ 9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613">
                  <a:moveTo>
                    <a:pt x="146" y="9"/>
                  </a:moveTo>
                  <a:cubicBezTo>
                    <a:pt x="146" y="9"/>
                    <a:pt x="181" y="53"/>
                    <a:pt x="210" y="55"/>
                  </a:cubicBezTo>
                  <a:cubicBezTo>
                    <a:pt x="239" y="57"/>
                    <a:pt x="521" y="51"/>
                    <a:pt x="545" y="79"/>
                  </a:cubicBezTo>
                  <a:cubicBezTo>
                    <a:pt x="569" y="107"/>
                    <a:pt x="485" y="551"/>
                    <a:pt x="495" y="610"/>
                  </a:cubicBezTo>
                  <a:cubicBezTo>
                    <a:pt x="495" y="610"/>
                    <a:pt x="388" y="613"/>
                    <a:pt x="374" y="610"/>
                  </a:cubicBezTo>
                  <a:cubicBezTo>
                    <a:pt x="374" y="610"/>
                    <a:pt x="462" y="190"/>
                    <a:pt x="452" y="170"/>
                  </a:cubicBezTo>
                  <a:cubicBezTo>
                    <a:pt x="442" y="150"/>
                    <a:pt x="46" y="129"/>
                    <a:pt x="24" y="107"/>
                  </a:cubicBezTo>
                  <a:cubicBezTo>
                    <a:pt x="2" y="85"/>
                    <a:pt x="0" y="45"/>
                    <a:pt x="6" y="23"/>
                  </a:cubicBezTo>
                  <a:cubicBezTo>
                    <a:pt x="12" y="0"/>
                    <a:pt x="146" y="9"/>
                    <a:pt x="146" y="9"/>
                  </a:cubicBezTo>
                </a:path>
              </a:pathLst>
            </a:custGeom>
            <a:solidFill>
              <a:srgbClr val="F84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72"/>
            <p:cNvSpPr>
              <a:spLocks/>
            </p:cNvSpPr>
            <p:nvPr/>
          </p:nvSpPr>
          <p:spPr bwMode="auto">
            <a:xfrm>
              <a:off x="4844023" y="1223309"/>
              <a:ext cx="839787" cy="765175"/>
            </a:xfrm>
            <a:custGeom>
              <a:avLst/>
              <a:gdLst>
                <a:gd name="T0" fmla="*/ 72 w 337"/>
                <a:gd name="T1" fmla="*/ 296 h 307"/>
                <a:gd name="T2" fmla="*/ 29 w 337"/>
                <a:gd name="T3" fmla="*/ 229 h 307"/>
                <a:gd name="T4" fmla="*/ 22 w 337"/>
                <a:gd name="T5" fmla="*/ 122 h 307"/>
                <a:gd name="T6" fmla="*/ 3 w 337"/>
                <a:gd name="T7" fmla="*/ 115 h 307"/>
                <a:gd name="T8" fmla="*/ 22 w 337"/>
                <a:gd name="T9" fmla="*/ 93 h 307"/>
                <a:gd name="T10" fmla="*/ 16 w 337"/>
                <a:gd name="T11" fmla="*/ 62 h 307"/>
                <a:gd name="T12" fmla="*/ 52 w 337"/>
                <a:gd name="T13" fmla="*/ 78 h 307"/>
                <a:gd name="T14" fmla="*/ 210 w 337"/>
                <a:gd name="T15" fmla="*/ 44 h 307"/>
                <a:gd name="T16" fmla="*/ 260 w 337"/>
                <a:gd name="T17" fmla="*/ 39 h 307"/>
                <a:gd name="T18" fmla="*/ 318 w 337"/>
                <a:gd name="T19" fmla="*/ 51 h 307"/>
                <a:gd name="T20" fmla="*/ 306 w 337"/>
                <a:gd name="T21" fmla="*/ 128 h 307"/>
                <a:gd name="T22" fmla="*/ 297 w 337"/>
                <a:gd name="T23" fmla="*/ 248 h 307"/>
                <a:gd name="T24" fmla="*/ 72 w 337"/>
                <a:gd name="T25" fmla="*/ 29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307">
                  <a:moveTo>
                    <a:pt x="72" y="296"/>
                  </a:moveTo>
                  <a:cubicBezTo>
                    <a:pt x="72" y="296"/>
                    <a:pt x="35" y="253"/>
                    <a:pt x="29" y="229"/>
                  </a:cubicBezTo>
                  <a:cubicBezTo>
                    <a:pt x="22" y="205"/>
                    <a:pt x="22" y="122"/>
                    <a:pt x="22" y="122"/>
                  </a:cubicBezTo>
                  <a:cubicBezTo>
                    <a:pt x="22" y="122"/>
                    <a:pt x="7" y="123"/>
                    <a:pt x="3" y="115"/>
                  </a:cubicBezTo>
                  <a:cubicBezTo>
                    <a:pt x="0" y="107"/>
                    <a:pt x="15" y="90"/>
                    <a:pt x="22" y="93"/>
                  </a:cubicBezTo>
                  <a:cubicBezTo>
                    <a:pt x="22" y="93"/>
                    <a:pt x="6" y="74"/>
                    <a:pt x="16" y="62"/>
                  </a:cubicBezTo>
                  <a:cubicBezTo>
                    <a:pt x="26" y="49"/>
                    <a:pt x="52" y="78"/>
                    <a:pt x="52" y="78"/>
                  </a:cubicBezTo>
                  <a:cubicBezTo>
                    <a:pt x="52" y="78"/>
                    <a:pt x="111" y="22"/>
                    <a:pt x="210" y="44"/>
                  </a:cubicBezTo>
                  <a:cubicBezTo>
                    <a:pt x="210" y="44"/>
                    <a:pt x="242" y="0"/>
                    <a:pt x="260" y="39"/>
                  </a:cubicBezTo>
                  <a:cubicBezTo>
                    <a:pt x="260" y="39"/>
                    <a:pt x="299" y="4"/>
                    <a:pt x="318" y="51"/>
                  </a:cubicBezTo>
                  <a:cubicBezTo>
                    <a:pt x="337" y="98"/>
                    <a:pt x="306" y="128"/>
                    <a:pt x="306" y="128"/>
                  </a:cubicBezTo>
                  <a:cubicBezTo>
                    <a:pt x="306" y="128"/>
                    <a:pt x="330" y="221"/>
                    <a:pt x="297" y="248"/>
                  </a:cubicBezTo>
                  <a:cubicBezTo>
                    <a:pt x="265" y="275"/>
                    <a:pt x="119" y="307"/>
                    <a:pt x="72" y="296"/>
                  </a:cubicBezTo>
                </a:path>
              </a:pathLst>
            </a:custGeom>
            <a:solidFill>
              <a:srgbClr val="4F40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73"/>
            <p:cNvSpPr>
              <a:spLocks/>
            </p:cNvSpPr>
            <p:nvPr/>
          </p:nvSpPr>
          <p:spPr bwMode="auto">
            <a:xfrm>
              <a:off x="5102786" y="1567797"/>
              <a:ext cx="509587" cy="755650"/>
            </a:xfrm>
            <a:custGeom>
              <a:avLst/>
              <a:gdLst>
                <a:gd name="T0" fmla="*/ 0 w 204"/>
                <a:gd name="T1" fmla="*/ 65 h 303"/>
                <a:gd name="T2" fmla="*/ 36 w 204"/>
                <a:gd name="T3" fmla="*/ 259 h 303"/>
                <a:gd name="T4" fmla="*/ 148 w 204"/>
                <a:gd name="T5" fmla="*/ 295 h 303"/>
                <a:gd name="T6" fmla="*/ 202 w 204"/>
                <a:gd name="T7" fmla="*/ 216 h 303"/>
                <a:gd name="T8" fmla="*/ 180 w 204"/>
                <a:gd name="T9" fmla="*/ 0 h 303"/>
                <a:gd name="T10" fmla="*/ 149 w 204"/>
                <a:gd name="T11" fmla="*/ 10 h 303"/>
                <a:gd name="T12" fmla="*/ 54 w 204"/>
                <a:gd name="T13" fmla="*/ 10 h 303"/>
                <a:gd name="T14" fmla="*/ 0 w 204"/>
                <a:gd name="T15" fmla="*/ 65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303">
                  <a:moveTo>
                    <a:pt x="0" y="65"/>
                  </a:moveTo>
                  <a:cubicBezTo>
                    <a:pt x="0" y="65"/>
                    <a:pt x="31" y="250"/>
                    <a:pt x="36" y="259"/>
                  </a:cubicBezTo>
                  <a:cubicBezTo>
                    <a:pt x="42" y="268"/>
                    <a:pt x="101" y="303"/>
                    <a:pt x="148" y="295"/>
                  </a:cubicBezTo>
                  <a:cubicBezTo>
                    <a:pt x="195" y="288"/>
                    <a:pt x="204" y="271"/>
                    <a:pt x="202" y="216"/>
                  </a:cubicBezTo>
                  <a:cubicBezTo>
                    <a:pt x="199" y="160"/>
                    <a:pt x="184" y="6"/>
                    <a:pt x="180" y="0"/>
                  </a:cubicBezTo>
                  <a:cubicBezTo>
                    <a:pt x="180" y="0"/>
                    <a:pt x="160" y="12"/>
                    <a:pt x="149" y="10"/>
                  </a:cubicBezTo>
                  <a:cubicBezTo>
                    <a:pt x="139" y="9"/>
                    <a:pt x="63" y="8"/>
                    <a:pt x="54" y="10"/>
                  </a:cubicBezTo>
                  <a:cubicBezTo>
                    <a:pt x="45" y="12"/>
                    <a:pt x="0" y="65"/>
                    <a:pt x="0" y="65"/>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74"/>
            <p:cNvSpPr>
              <a:spLocks/>
            </p:cNvSpPr>
            <p:nvPr/>
          </p:nvSpPr>
          <p:spPr bwMode="auto">
            <a:xfrm>
              <a:off x="5001186" y="1883709"/>
              <a:ext cx="188912" cy="282575"/>
            </a:xfrm>
            <a:custGeom>
              <a:avLst/>
              <a:gdLst>
                <a:gd name="T0" fmla="*/ 76 w 76"/>
                <a:gd name="T1" fmla="*/ 38 h 113"/>
                <a:gd name="T2" fmla="*/ 24 w 76"/>
                <a:gd name="T3" fmla="*/ 5 h 113"/>
                <a:gd name="T4" fmla="*/ 10 w 76"/>
                <a:gd name="T5" fmla="*/ 66 h 113"/>
                <a:gd name="T6" fmla="*/ 76 w 76"/>
                <a:gd name="T7" fmla="*/ 38 h 113"/>
              </a:gdLst>
              <a:ahLst/>
              <a:cxnLst>
                <a:cxn ang="0">
                  <a:pos x="T0" y="T1"/>
                </a:cxn>
                <a:cxn ang="0">
                  <a:pos x="T2" y="T3"/>
                </a:cxn>
                <a:cxn ang="0">
                  <a:pos x="T4" y="T5"/>
                </a:cxn>
                <a:cxn ang="0">
                  <a:pos x="T6" y="T7"/>
                </a:cxn>
              </a:cxnLst>
              <a:rect l="0" t="0" r="r" b="b"/>
              <a:pathLst>
                <a:path w="76" h="113">
                  <a:moveTo>
                    <a:pt x="76" y="38"/>
                  </a:moveTo>
                  <a:cubicBezTo>
                    <a:pt x="76" y="38"/>
                    <a:pt x="48" y="0"/>
                    <a:pt x="24" y="5"/>
                  </a:cubicBezTo>
                  <a:cubicBezTo>
                    <a:pt x="0" y="10"/>
                    <a:pt x="3" y="52"/>
                    <a:pt x="10" y="66"/>
                  </a:cubicBezTo>
                  <a:cubicBezTo>
                    <a:pt x="18" y="80"/>
                    <a:pt x="75" y="113"/>
                    <a:pt x="76" y="38"/>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75"/>
            <p:cNvSpPr>
              <a:spLocks/>
            </p:cNvSpPr>
            <p:nvPr/>
          </p:nvSpPr>
          <p:spPr bwMode="auto">
            <a:xfrm>
              <a:off x="5439336" y="1894822"/>
              <a:ext cx="104775" cy="153988"/>
            </a:xfrm>
            <a:custGeom>
              <a:avLst/>
              <a:gdLst>
                <a:gd name="T0" fmla="*/ 4 w 42"/>
                <a:gd name="T1" fmla="*/ 0 h 62"/>
                <a:gd name="T2" fmla="*/ 8 w 42"/>
                <a:gd name="T3" fmla="*/ 26 h 62"/>
                <a:gd name="T4" fmla="*/ 38 w 42"/>
                <a:gd name="T5" fmla="*/ 29 h 62"/>
                <a:gd name="T6" fmla="*/ 38 w 42"/>
                <a:gd name="T7" fmla="*/ 56 h 62"/>
                <a:gd name="T8" fmla="*/ 4 w 42"/>
                <a:gd name="T9" fmla="*/ 60 h 62"/>
                <a:gd name="T10" fmla="*/ 35 w 42"/>
                <a:gd name="T11" fmla="*/ 51 h 62"/>
                <a:gd name="T12" fmla="*/ 32 w 42"/>
                <a:gd name="T13" fmla="*/ 30 h 62"/>
                <a:gd name="T14" fmla="*/ 4 w 42"/>
                <a:gd name="T15" fmla="*/ 30 h 62"/>
                <a:gd name="T16" fmla="*/ 4 w 42"/>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 y="0"/>
                  </a:moveTo>
                  <a:cubicBezTo>
                    <a:pt x="4" y="0"/>
                    <a:pt x="4" y="27"/>
                    <a:pt x="8" y="26"/>
                  </a:cubicBezTo>
                  <a:cubicBezTo>
                    <a:pt x="13" y="25"/>
                    <a:pt x="34" y="25"/>
                    <a:pt x="38" y="29"/>
                  </a:cubicBezTo>
                  <a:cubicBezTo>
                    <a:pt x="42" y="34"/>
                    <a:pt x="41" y="54"/>
                    <a:pt x="38" y="56"/>
                  </a:cubicBezTo>
                  <a:cubicBezTo>
                    <a:pt x="35" y="58"/>
                    <a:pt x="15" y="62"/>
                    <a:pt x="4" y="60"/>
                  </a:cubicBezTo>
                  <a:cubicBezTo>
                    <a:pt x="4" y="60"/>
                    <a:pt x="34" y="54"/>
                    <a:pt x="35" y="51"/>
                  </a:cubicBezTo>
                  <a:cubicBezTo>
                    <a:pt x="35" y="48"/>
                    <a:pt x="35" y="30"/>
                    <a:pt x="32" y="30"/>
                  </a:cubicBezTo>
                  <a:cubicBezTo>
                    <a:pt x="29" y="31"/>
                    <a:pt x="9" y="34"/>
                    <a:pt x="4" y="30"/>
                  </a:cubicBezTo>
                  <a:cubicBezTo>
                    <a:pt x="0" y="27"/>
                    <a:pt x="3" y="5"/>
                    <a:pt x="4" y="0"/>
                  </a:cubicBezTo>
                </a:path>
              </a:pathLst>
            </a:custGeom>
            <a:solidFill>
              <a:srgbClr val="D2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76"/>
            <p:cNvSpPr>
              <a:spLocks/>
            </p:cNvSpPr>
            <p:nvPr/>
          </p:nvSpPr>
          <p:spPr bwMode="auto">
            <a:xfrm>
              <a:off x="5305986" y="2109134"/>
              <a:ext cx="228600" cy="79375"/>
            </a:xfrm>
            <a:custGeom>
              <a:avLst/>
              <a:gdLst>
                <a:gd name="T0" fmla="*/ 0 w 92"/>
                <a:gd name="T1" fmla="*/ 0 h 32"/>
                <a:gd name="T2" fmla="*/ 92 w 92"/>
                <a:gd name="T3" fmla="*/ 4 h 32"/>
                <a:gd name="T4" fmla="*/ 0 w 92"/>
                <a:gd name="T5" fmla="*/ 0 h 32"/>
              </a:gdLst>
              <a:ahLst/>
              <a:cxnLst>
                <a:cxn ang="0">
                  <a:pos x="T0" y="T1"/>
                </a:cxn>
                <a:cxn ang="0">
                  <a:pos x="T2" y="T3"/>
                </a:cxn>
                <a:cxn ang="0">
                  <a:pos x="T4" y="T5"/>
                </a:cxn>
              </a:cxnLst>
              <a:rect l="0" t="0" r="r" b="b"/>
              <a:pathLst>
                <a:path w="92" h="32">
                  <a:moveTo>
                    <a:pt x="0" y="0"/>
                  </a:moveTo>
                  <a:cubicBezTo>
                    <a:pt x="0" y="0"/>
                    <a:pt x="52" y="19"/>
                    <a:pt x="92" y="4"/>
                  </a:cubicBezTo>
                  <a:cubicBezTo>
                    <a:pt x="92" y="4"/>
                    <a:pt x="37" y="32"/>
                    <a:pt x="0" y="0"/>
                  </a:cubicBezTo>
                </a:path>
              </a:pathLst>
            </a:custGeom>
            <a:solidFill>
              <a:srgbClr val="7F4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77"/>
            <p:cNvSpPr>
              <a:spLocks/>
            </p:cNvSpPr>
            <p:nvPr/>
          </p:nvSpPr>
          <p:spPr bwMode="auto">
            <a:xfrm>
              <a:off x="5293286" y="1869422"/>
              <a:ext cx="39687" cy="65088"/>
            </a:xfrm>
            <a:custGeom>
              <a:avLst/>
              <a:gdLst>
                <a:gd name="T0" fmla="*/ 15 w 16"/>
                <a:gd name="T1" fmla="*/ 12 h 26"/>
                <a:gd name="T2" fmla="*/ 9 w 16"/>
                <a:gd name="T3" fmla="*/ 25 h 26"/>
                <a:gd name="T4" fmla="*/ 1 w 16"/>
                <a:gd name="T5" fmla="*/ 14 h 26"/>
                <a:gd name="T6" fmla="*/ 7 w 16"/>
                <a:gd name="T7" fmla="*/ 1 h 26"/>
                <a:gd name="T8" fmla="*/ 15 w 16"/>
                <a:gd name="T9" fmla="*/ 12 h 26"/>
              </a:gdLst>
              <a:ahLst/>
              <a:cxnLst>
                <a:cxn ang="0">
                  <a:pos x="T0" y="T1"/>
                </a:cxn>
                <a:cxn ang="0">
                  <a:pos x="T2" y="T3"/>
                </a:cxn>
                <a:cxn ang="0">
                  <a:pos x="T4" y="T5"/>
                </a:cxn>
                <a:cxn ang="0">
                  <a:pos x="T6" y="T7"/>
                </a:cxn>
                <a:cxn ang="0">
                  <a:pos x="T8" y="T9"/>
                </a:cxn>
              </a:cxnLst>
              <a:rect l="0" t="0" r="r" b="b"/>
              <a:pathLst>
                <a:path w="16" h="26">
                  <a:moveTo>
                    <a:pt x="15" y="12"/>
                  </a:moveTo>
                  <a:cubicBezTo>
                    <a:pt x="16" y="19"/>
                    <a:pt x="13" y="25"/>
                    <a:pt x="9" y="25"/>
                  </a:cubicBezTo>
                  <a:cubicBezTo>
                    <a:pt x="5" y="26"/>
                    <a:pt x="1" y="21"/>
                    <a:pt x="1" y="14"/>
                  </a:cubicBezTo>
                  <a:cubicBezTo>
                    <a:pt x="0" y="7"/>
                    <a:pt x="3" y="1"/>
                    <a:pt x="7" y="1"/>
                  </a:cubicBezTo>
                  <a:cubicBezTo>
                    <a:pt x="11" y="0"/>
                    <a:pt x="15" y="6"/>
                    <a:pt x="15" y="12"/>
                  </a:cubicBezTo>
                </a:path>
              </a:pathLst>
            </a:custGeom>
            <a:solidFill>
              <a:srgbClr val="131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78"/>
            <p:cNvSpPr>
              <a:spLocks/>
            </p:cNvSpPr>
            <p:nvPr/>
          </p:nvSpPr>
          <p:spPr bwMode="auto">
            <a:xfrm>
              <a:off x="5502836" y="1839259"/>
              <a:ext cx="39687" cy="61913"/>
            </a:xfrm>
            <a:custGeom>
              <a:avLst/>
              <a:gdLst>
                <a:gd name="T0" fmla="*/ 15 w 16"/>
                <a:gd name="T1" fmla="*/ 12 h 25"/>
                <a:gd name="T2" fmla="*/ 9 w 16"/>
                <a:gd name="T3" fmla="*/ 25 h 25"/>
                <a:gd name="T4" fmla="*/ 1 w 16"/>
                <a:gd name="T5" fmla="*/ 14 h 25"/>
                <a:gd name="T6" fmla="*/ 7 w 16"/>
                <a:gd name="T7" fmla="*/ 1 h 25"/>
                <a:gd name="T8" fmla="*/ 15 w 16"/>
                <a:gd name="T9" fmla="*/ 12 h 25"/>
              </a:gdLst>
              <a:ahLst/>
              <a:cxnLst>
                <a:cxn ang="0">
                  <a:pos x="T0" y="T1"/>
                </a:cxn>
                <a:cxn ang="0">
                  <a:pos x="T2" y="T3"/>
                </a:cxn>
                <a:cxn ang="0">
                  <a:pos x="T4" y="T5"/>
                </a:cxn>
                <a:cxn ang="0">
                  <a:pos x="T6" y="T7"/>
                </a:cxn>
                <a:cxn ang="0">
                  <a:pos x="T8" y="T9"/>
                </a:cxn>
              </a:cxnLst>
              <a:rect l="0" t="0" r="r" b="b"/>
              <a:pathLst>
                <a:path w="16" h="25">
                  <a:moveTo>
                    <a:pt x="15" y="12"/>
                  </a:moveTo>
                  <a:cubicBezTo>
                    <a:pt x="16" y="19"/>
                    <a:pt x="13" y="25"/>
                    <a:pt x="9" y="25"/>
                  </a:cubicBezTo>
                  <a:cubicBezTo>
                    <a:pt x="5" y="25"/>
                    <a:pt x="1" y="20"/>
                    <a:pt x="1" y="14"/>
                  </a:cubicBezTo>
                  <a:cubicBezTo>
                    <a:pt x="0" y="7"/>
                    <a:pt x="3" y="1"/>
                    <a:pt x="7" y="1"/>
                  </a:cubicBezTo>
                  <a:cubicBezTo>
                    <a:pt x="11" y="0"/>
                    <a:pt x="15" y="5"/>
                    <a:pt x="15" y="12"/>
                  </a:cubicBezTo>
                </a:path>
              </a:pathLst>
            </a:custGeom>
            <a:solidFill>
              <a:srgbClr val="131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79"/>
            <p:cNvSpPr>
              <a:spLocks/>
            </p:cNvSpPr>
            <p:nvPr/>
          </p:nvSpPr>
          <p:spPr bwMode="auto">
            <a:xfrm>
              <a:off x="5225023" y="1678922"/>
              <a:ext cx="122237" cy="76200"/>
            </a:xfrm>
            <a:custGeom>
              <a:avLst/>
              <a:gdLst>
                <a:gd name="T0" fmla="*/ 47 w 49"/>
                <a:gd name="T1" fmla="*/ 9 h 30"/>
                <a:gd name="T2" fmla="*/ 0 w 49"/>
                <a:gd name="T3" fmla="*/ 30 h 30"/>
                <a:gd name="T4" fmla="*/ 47 w 49"/>
                <a:gd name="T5" fmla="*/ 9 h 30"/>
              </a:gdLst>
              <a:ahLst/>
              <a:cxnLst>
                <a:cxn ang="0">
                  <a:pos x="T0" y="T1"/>
                </a:cxn>
                <a:cxn ang="0">
                  <a:pos x="T2" y="T3"/>
                </a:cxn>
                <a:cxn ang="0">
                  <a:pos x="T4" y="T5"/>
                </a:cxn>
              </a:cxnLst>
              <a:rect l="0" t="0" r="r" b="b"/>
              <a:pathLst>
                <a:path w="49" h="30">
                  <a:moveTo>
                    <a:pt x="47" y="9"/>
                  </a:moveTo>
                  <a:cubicBezTo>
                    <a:pt x="49" y="9"/>
                    <a:pt x="13" y="0"/>
                    <a:pt x="0" y="30"/>
                  </a:cubicBezTo>
                  <a:cubicBezTo>
                    <a:pt x="0" y="30"/>
                    <a:pt x="36" y="11"/>
                    <a:pt x="47" y="9"/>
                  </a:cubicBezTo>
                </a:path>
              </a:pathLst>
            </a:custGeom>
            <a:solidFill>
              <a:srgbClr val="4F40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80"/>
            <p:cNvSpPr>
              <a:spLocks/>
            </p:cNvSpPr>
            <p:nvPr/>
          </p:nvSpPr>
          <p:spPr bwMode="auto">
            <a:xfrm>
              <a:off x="5450448" y="1643997"/>
              <a:ext cx="92075" cy="68263"/>
            </a:xfrm>
            <a:custGeom>
              <a:avLst/>
              <a:gdLst>
                <a:gd name="T0" fmla="*/ 2 w 37"/>
                <a:gd name="T1" fmla="*/ 14 h 27"/>
                <a:gd name="T2" fmla="*/ 37 w 37"/>
                <a:gd name="T3" fmla="*/ 27 h 27"/>
                <a:gd name="T4" fmla="*/ 2 w 37"/>
                <a:gd name="T5" fmla="*/ 14 h 27"/>
              </a:gdLst>
              <a:ahLst/>
              <a:cxnLst>
                <a:cxn ang="0">
                  <a:pos x="T0" y="T1"/>
                </a:cxn>
                <a:cxn ang="0">
                  <a:pos x="T2" y="T3"/>
                </a:cxn>
                <a:cxn ang="0">
                  <a:pos x="T4" y="T5"/>
                </a:cxn>
              </a:cxnLst>
              <a:rect l="0" t="0" r="r" b="b"/>
              <a:pathLst>
                <a:path w="37" h="27">
                  <a:moveTo>
                    <a:pt x="2" y="14"/>
                  </a:moveTo>
                  <a:cubicBezTo>
                    <a:pt x="0" y="14"/>
                    <a:pt x="25" y="0"/>
                    <a:pt x="37" y="27"/>
                  </a:cubicBezTo>
                  <a:cubicBezTo>
                    <a:pt x="37" y="27"/>
                    <a:pt x="24" y="14"/>
                    <a:pt x="2" y="14"/>
                  </a:cubicBezTo>
                </a:path>
              </a:pathLst>
            </a:custGeom>
            <a:solidFill>
              <a:srgbClr val="4F40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81"/>
            <p:cNvSpPr>
              <a:spLocks/>
            </p:cNvSpPr>
            <p:nvPr/>
          </p:nvSpPr>
          <p:spPr bwMode="auto">
            <a:xfrm>
              <a:off x="5375836" y="2586972"/>
              <a:ext cx="298450" cy="547688"/>
            </a:xfrm>
            <a:custGeom>
              <a:avLst/>
              <a:gdLst>
                <a:gd name="T0" fmla="*/ 49 w 120"/>
                <a:gd name="T1" fmla="*/ 42 h 220"/>
                <a:gd name="T2" fmla="*/ 103 w 120"/>
                <a:gd name="T3" fmla="*/ 186 h 220"/>
                <a:gd name="T4" fmla="*/ 61 w 120"/>
                <a:gd name="T5" fmla="*/ 217 h 220"/>
                <a:gd name="T6" fmla="*/ 4 w 120"/>
                <a:gd name="T7" fmla="*/ 67 h 220"/>
                <a:gd name="T8" fmla="*/ 49 w 120"/>
                <a:gd name="T9" fmla="*/ 42 h 220"/>
              </a:gdLst>
              <a:ahLst/>
              <a:cxnLst>
                <a:cxn ang="0">
                  <a:pos x="T0" y="T1"/>
                </a:cxn>
                <a:cxn ang="0">
                  <a:pos x="T2" y="T3"/>
                </a:cxn>
                <a:cxn ang="0">
                  <a:pos x="T4" y="T5"/>
                </a:cxn>
                <a:cxn ang="0">
                  <a:pos x="T6" y="T7"/>
                </a:cxn>
                <a:cxn ang="0">
                  <a:pos x="T8" y="T9"/>
                </a:cxn>
              </a:cxnLst>
              <a:rect l="0" t="0" r="r" b="b"/>
              <a:pathLst>
                <a:path w="120" h="220">
                  <a:moveTo>
                    <a:pt x="49" y="42"/>
                  </a:moveTo>
                  <a:cubicBezTo>
                    <a:pt x="49" y="42"/>
                    <a:pt x="86" y="153"/>
                    <a:pt x="103" y="186"/>
                  </a:cubicBezTo>
                  <a:cubicBezTo>
                    <a:pt x="120" y="220"/>
                    <a:pt x="61" y="217"/>
                    <a:pt x="61" y="217"/>
                  </a:cubicBezTo>
                  <a:cubicBezTo>
                    <a:pt x="61" y="217"/>
                    <a:pt x="7" y="98"/>
                    <a:pt x="4" y="67"/>
                  </a:cubicBezTo>
                  <a:cubicBezTo>
                    <a:pt x="0" y="37"/>
                    <a:pt x="34" y="0"/>
                    <a:pt x="49" y="42"/>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82"/>
            <p:cNvSpPr>
              <a:spLocks/>
            </p:cNvSpPr>
            <p:nvPr/>
          </p:nvSpPr>
          <p:spPr bwMode="auto">
            <a:xfrm>
              <a:off x="4961498" y="2294872"/>
              <a:ext cx="411162" cy="230188"/>
            </a:xfrm>
            <a:custGeom>
              <a:avLst/>
              <a:gdLst>
                <a:gd name="T0" fmla="*/ 9 w 165"/>
                <a:gd name="T1" fmla="*/ 29 h 92"/>
                <a:gd name="T2" fmla="*/ 96 w 165"/>
                <a:gd name="T3" fmla="*/ 88 h 92"/>
                <a:gd name="T4" fmla="*/ 129 w 165"/>
                <a:gd name="T5" fmla="*/ 14 h 92"/>
                <a:gd name="T6" fmla="*/ 87 w 165"/>
                <a:gd name="T7" fmla="*/ 5 h 92"/>
                <a:gd name="T8" fmla="*/ 9 w 165"/>
                <a:gd name="T9" fmla="*/ 2 h 92"/>
                <a:gd name="T10" fmla="*/ 9 w 165"/>
                <a:gd name="T11" fmla="*/ 29 h 92"/>
              </a:gdLst>
              <a:ahLst/>
              <a:cxnLst>
                <a:cxn ang="0">
                  <a:pos x="T0" y="T1"/>
                </a:cxn>
                <a:cxn ang="0">
                  <a:pos x="T2" y="T3"/>
                </a:cxn>
                <a:cxn ang="0">
                  <a:pos x="T4" y="T5"/>
                </a:cxn>
                <a:cxn ang="0">
                  <a:pos x="T6" y="T7"/>
                </a:cxn>
                <a:cxn ang="0">
                  <a:pos x="T8" y="T9"/>
                </a:cxn>
                <a:cxn ang="0">
                  <a:pos x="T10" y="T11"/>
                </a:cxn>
              </a:cxnLst>
              <a:rect l="0" t="0" r="r" b="b"/>
              <a:pathLst>
                <a:path w="165" h="92">
                  <a:moveTo>
                    <a:pt x="9" y="29"/>
                  </a:moveTo>
                  <a:cubicBezTo>
                    <a:pt x="20" y="49"/>
                    <a:pt x="67" y="92"/>
                    <a:pt x="96" y="88"/>
                  </a:cubicBezTo>
                  <a:cubicBezTo>
                    <a:pt x="126" y="84"/>
                    <a:pt x="165" y="66"/>
                    <a:pt x="129" y="14"/>
                  </a:cubicBezTo>
                  <a:cubicBezTo>
                    <a:pt x="115" y="11"/>
                    <a:pt x="101" y="7"/>
                    <a:pt x="87" y="5"/>
                  </a:cubicBezTo>
                  <a:cubicBezTo>
                    <a:pt x="62" y="0"/>
                    <a:pt x="34" y="0"/>
                    <a:pt x="9" y="2"/>
                  </a:cubicBezTo>
                  <a:cubicBezTo>
                    <a:pt x="7" y="4"/>
                    <a:pt x="0" y="12"/>
                    <a:pt x="9" y="29"/>
                  </a:cubicBezTo>
                </a:path>
              </a:pathLst>
            </a:custGeom>
            <a:solidFill>
              <a:srgbClr val="506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83"/>
            <p:cNvSpPr>
              <a:spLocks/>
            </p:cNvSpPr>
            <p:nvPr/>
          </p:nvSpPr>
          <p:spPr bwMode="auto">
            <a:xfrm>
              <a:off x="4594786" y="2299634"/>
              <a:ext cx="931862" cy="1235075"/>
            </a:xfrm>
            <a:custGeom>
              <a:avLst/>
              <a:gdLst>
                <a:gd name="T0" fmla="*/ 338 w 374"/>
                <a:gd name="T1" fmla="*/ 35 h 495"/>
                <a:gd name="T2" fmla="*/ 276 w 374"/>
                <a:gd name="T3" fmla="*/ 12 h 495"/>
                <a:gd name="T4" fmla="*/ 243 w 374"/>
                <a:gd name="T5" fmla="*/ 86 h 495"/>
                <a:gd name="T6" fmla="*/ 156 w 374"/>
                <a:gd name="T7" fmla="*/ 27 h 495"/>
                <a:gd name="T8" fmla="*/ 156 w 374"/>
                <a:gd name="T9" fmla="*/ 0 h 495"/>
                <a:gd name="T10" fmla="*/ 75 w 374"/>
                <a:gd name="T11" fmla="*/ 15 h 495"/>
                <a:gd name="T12" fmla="*/ 6 w 374"/>
                <a:gd name="T13" fmla="*/ 170 h 495"/>
                <a:gd name="T14" fmla="*/ 86 w 374"/>
                <a:gd name="T15" fmla="*/ 207 h 495"/>
                <a:gd name="T16" fmla="*/ 68 w 374"/>
                <a:gd name="T17" fmla="*/ 332 h 495"/>
                <a:gd name="T18" fmla="*/ 86 w 374"/>
                <a:gd name="T19" fmla="*/ 495 h 495"/>
                <a:gd name="T20" fmla="*/ 325 w 374"/>
                <a:gd name="T21" fmla="*/ 458 h 495"/>
                <a:gd name="T22" fmla="*/ 288 w 374"/>
                <a:gd name="T23" fmla="*/ 359 h 495"/>
                <a:gd name="T24" fmla="*/ 326 w 374"/>
                <a:gd name="T25" fmla="*/ 174 h 495"/>
                <a:gd name="T26" fmla="*/ 374 w 374"/>
                <a:gd name="T27" fmla="*/ 165 h 495"/>
                <a:gd name="T28" fmla="*/ 338 w 374"/>
                <a:gd name="T29" fmla="*/ 3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4" h="495">
                  <a:moveTo>
                    <a:pt x="338" y="35"/>
                  </a:moveTo>
                  <a:cubicBezTo>
                    <a:pt x="334" y="29"/>
                    <a:pt x="307" y="20"/>
                    <a:pt x="276" y="12"/>
                  </a:cubicBezTo>
                  <a:cubicBezTo>
                    <a:pt x="312" y="64"/>
                    <a:pt x="273" y="82"/>
                    <a:pt x="243" y="86"/>
                  </a:cubicBezTo>
                  <a:cubicBezTo>
                    <a:pt x="214" y="90"/>
                    <a:pt x="167" y="47"/>
                    <a:pt x="156" y="27"/>
                  </a:cubicBezTo>
                  <a:cubicBezTo>
                    <a:pt x="147" y="10"/>
                    <a:pt x="154" y="2"/>
                    <a:pt x="156" y="0"/>
                  </a:cubicBezTo>
                  <a:cubicBezTo>
                    <a:pt x="111" y="4"/>
                    <a:pt x="75" y="15"/>
                    <a:pt x="75" y="15"/>
                  </a:cubicBezTo>
                  <a:cubicBezTo>
                    <a:pt x="62" y="24"/>
                    <a:pt x="0" y="164"/>
                    <a:pt x="6" y="170"/>
                  </a:cubicBezTo>
                  <a:cubicBezTo>
                    <a:pt x="16" y="183"/>
                    <a:pt x="86" y="207"/>
                    <a:pt x="86" y="207"/>
                  </a:cubicBezTo>
                  <a:cubicBezTo>
                    <a:pt x="86" y="207"/>
                    <a:pt x="61" y="287"/>
                    <a:pt x="68" y="332"/>
                  </a:cubicBezTo>
                  <a:cubicBezTo>
                    <a:pt x="71" y="351"/>
                    <a:pt x="86" y="495"/>
                    <a:pt x="86" y="495"/>
                  </a:cubicBezTo>
                  <a:cubicBezTo>
                    <a:pt x="162" y="430"/>
                    <a:pt x="325" y="458"/>
                    <a:pt x="325" y="458"/>
                  </a:cubicBezTo>
                  <a:cubicBezTo>
                    <a:pt x="325" y="458"/>
                    <a:pt x="292" y="386"/>
                    <a:pt x="288" y="359"/>
                  </a:cubicBezTo>
                  <a:cubicBezTo>
                    <a:pt x="284" y="333"/>
                    <a:pt x="326" y="174"/>
                    <a:pt x="326" y="174"/>
                  </a:cubicBezTo>
                  <a:cubicBezTo>
                    <a:pt x="326" y="174"/>
                    <a:pt x="374" y="179"/>
                    <a:pt x="374" y="165"/>
                  </a:cubicBezTo>
                  <a:cubicBezTo>
                    <a:pt x="374" y="151"/>
                    <a:pt x="345" y="42"/>
                    <a:pt x="338" y="35"/>
                  </a:cubicBezTo>
                </a:path>
              </a:pathLst>
            </a:custGeom>
            <a:solidFill>
              <a:srgbClr val="405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84"/>
            <p:cNvSpPr>
              <a:spLocks/>
            </p:cNvSpPr>
            <p:nvPr/>
          </p:nvSpPr>
          <p:spPr bwMode="auto">
            <a:xfrm>
              <a:off x="5010711" y="2091672"/>
              <a:ext cx="319087" cy="393700"/>
            </a:xfrm>
            <a:custGeom>
              <a:avLst/>
              <a:gdLst>
                <a:gd name="T0" fmla="*/ 128 w 128"/>
                <a:gd name="T1" fmla="*/ 63 h 158"/>
                <a:gd name="T2" fmla="*/ 97 w 128"/>
                <a:gd name="T3" fmla="*/ 106 h 158"/>
                <a:gd name="T4" fmla="*/ 84 w 128"/>
                <a:gd name="T5" fmla="*/ 149 h 158"/>
                <a:gd name="T6" fmla="*/ 6 w 128"/>
                <a:gd name="T7" fmla="*/ 87 h 158"/>
                <a:gd name="T8" fmla="*/ 52 w 128"/>
                <a:gd name="T9" fmla="*/ 79 h 158"/>
                <a:gd name="T10" fmla="*/ 67 w 128"/>
                <a:gd name="T11" fmla="*/ 21 h 158"/>
                <a:gd name="T12" fmla="*/ 128 w 128"/>
                <a:gd name="T13" fmla="*/ 63 h 158"/>
              </a:gdLst>
              <a:ahLst/>
              <a:cxnLst>
                <a:cxn ang="0">
                  <a:pos x="T0" y="T1"/>
                </a:cxn>
                <a:cxn ang="0">
                  <a:pos x="T2" y="T3"/>
                </a:cxn>
                <a:cxn ang="0">
                  <a:pos x="T4" y="T5"/>
                </a:cxn>
                <a:cxn ang="0">
                  <a:pos x="T6" y="T7"/>
                </a:cxn>
                <a:cxn ang="0">
                  <a:pos x="T8" y="T9"/>
                </a:cxn>
                <a:cxn ang="0">
                  <a:pos x="T10" y="T11"/>
                </a:cxn>
                <a:cxn ang="0">
                  <a:pos x="T12" y="T13"/>
                </a:cxn>
              </a:cxnLst>
              <a:rect l="0" t="0" r="r" b="b"/>
              <a:pathLst>
                <a:path w="128" h="158">
                  <a:moveTo>
                    <a:pt x="128" y="63"/>
                  </a:moveTo>
                  <a:cubicBezTo>
                    <a:pt x="128" y="63"/>
                    <a:pt x="104" y="89"/>
                    <a:pt x="97" y="106"/>
                  </a:cubicBezTo>
                  <a:cubicBezTo>
                    <a:pt x="97" y="106"/>
                    <a:pt x="126" y="140"/>
                    <a:pt x="84" y="149"/>
                  </a:cubicBezTo>
                  <a:cubicBezTo>
                    <a:pt x="42" y="158"/>
                    <a:pt x="0" y="102"/>
                    <a:pt x="6" y="87"/>
                  </a:cubicBezTo>
                  <a:cubicBezTo>
                    <a:pt x="6" y="87"/>
                    <a:pt x="42" y="84"/>
                    <a:pt x="52" y="79"/>
                  </a:cubicBezTo>
                  <a:cubicBezTo>
                    <a:pt x="62" y="74"/>
                    <a:pt x="67" y="21"/>
                    <a:pt x="67" y="21"/>
                  </a:cubicBezTo>
                  <a:cubicBezTo>
                    <a:pt x="67" y="21"/>
                    <a:pt x="109" y="0"/>
                    <a:pt x="128" y="63"/>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85"/>
            <p:cNvSpPr>
              <a:spLocks/>
            </p:cNvSpPr>
            <p:nvPr/>
          </p:nvSpPr>
          <p:spPr bwMode="auto">
            <a:xfrm>
              <a:off x="4515411" y="2736197"/>
              <a:ext cx="704850" cy="466725"/>
            </a:xfrm>
            <a:custGeom>
              <a:avLst/>
              <a:gdLst>
                <a:gd name="T0" fmla="*/ 108 w 283"/>
                <a:gd name="T1" fmla="*/ 29 h 187"/>
                <a:gd name="T2" fmla="*/ 87 w 283"/>
                <a:gd name="T3" fmla="*/ 115 h 187"/>
                <a:gd name="T4" fmla="*/ 260 w 283"/>
                <a:gd name="T5" fmla="*/ 135 h 187"/>
                <a:gd name="T6" fmla="*/ 255 w 283"/>
                <a:gd name="T7" fmla="*/ 177 h 187"/>
                <a:gd name="T8" fmla="*/ 16 w 283"/>
                <a:gd name="T9" fmla="*/ 173 h 187"/>
                <a:gd name="T10" fmla="*/ 43 w 283"/>
                <a:gd name="T11" fmla="*/ 0 h 187"/>
                <a:gd name="T12" fmla="*/ 108 w 283"/>
                <a:gd name="T13" fmla="*/ 29 h 187"/>
              </a:gdLst>
              <a:ahLst/>
              <a:cxnLst>
                <a:cxn ang="0">
                  <a:pos x="T0" y="T1"/>
                </a:cxn>
                <a:cxn ang="0">
                  <a:pos x="T2" y="T3"/>
                </a:cxn>
                <a:cxn ang="0">
                  <a:pos x="T4" y="T5"/>
                </a:cxn>
                <a:cxn ang="0">
                  <a:pos x="T6" y="T7"/>
                </a:cxn>
                <a:cxn ang="0">
                  <a:pos x="T8" y="T9"/>
                </a:cxn>
                <a:cxn ang="0">
                  <a:pos x="T10" y="T11"/>
                </a:cxn>
                <a:cxn ang="0">
                  <a:pos x="T12" y="T13"/>
                </a:cxn>
              </a:cxnLst>
              <a:rect l="0" t="0" r="r" b="b"/>
              <a:pathLst>
                <a:path w="283" h="187">
                  <a:moveTo>
                    <a:pt x="108" y="29"/>
                  </a:moveTo>
                  <a:cubicBezTo>
                    <a:pt x="108" y="29"/>
                    <a:pt x="83" y="104"/>
                    <a:pt x="87" y="115"/>
                  </a:cubicBezTo>
                  <a:cubicBezTo>
                    <a:pt x="91" y="125"/>
                    <a:pt x="237" y="136"/>
                    <a:pt x="260" y="135"/>
                  </a:cubicBezTo>
                  <a:cubicBezTo>
                    <a:pt x="283" y="134"/>
                    <a:pt x="279" y="172"/>
                    <a:pt x="255" y="177"/>
                  </a:cubicBezTo>
                  <a:cubicBezTo>
                    <a:pt x="231" y="182"/>
                    <a:pt x="33" y="187"/>
                    <a:pt x="16" y="173"/>
                  </a:cubicBezTo>
                  <a:cubicBezTo>
                    <a:pt x="0" y="159"/>
                    <a:pt x="38" y="13"/>
                    <a:pt x="43" y="0"/>
                  </a:cubicBezTo>
                  <a:cubicBezTo>
                    <a:pt x="68" y="12"/>
                    <a:pt x="75" y="14"/>
                    <a:pt x="108" y="29"/>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86"/>
            <p:cNvSpPr>
              <a:spLocks/>
            </p:cNvSpPr>
            <p:nvPr/>
          </p:nvSpPr>
          <p:spPr bwMode="auto">
            <a:xfrm>
              <a:off x="5283761" y="2928284"/>
              <a:ext cx="201612" cy="144463"/>
            </a:xfrm>
            <a:custGeom>
              <a:avLst/>
              <a:gdLst>
                <a:gd name="T0" fmla="*/ 0 w 81"/>
                <a:gd name="T1" fmla="*/ 42 h 58"/>
                <a:gd name="T2" fmla="*/ 29 w 81"/>
                <a:gd name="T3" fmla="*/ 8 h 58"/>
                <a:gd name="T4" fmla="*/ 50 w 81"/>
                <a:gd name="T5" fmla="*/ 0 h 58"/>
                <a:gd name="T6" fmla="*/ 67 w 81"/>
                <a:gd name="T7" fmla="*/ 17 h 58"/>
                <a:gd name="T8" fmla="*/ 67 w 81"/>
                <a:gd name="T9" fmla="*/ 53 h 58"/>
                <a:gd name="T10" fmla="*/ 37 w 81"/>
                <a:gd name="T11" fmla="*/ 31 h 58"/>
                <a:gd name="T12" fmla="*/ 21 w 81"/>
                <a:gd name="T13" fmla="*/ 45 h 58"/>
                <a:gd name="T14" fmla="*/ 0 w 81"/>
                <a:gd name="T15" fmla="*/ 4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8">
                  <a:moveTo>
                    <a:pt x="0" y="42"/>
                  </a:moveTo>
                  <a:cubicBezTo>
                    <a:pt x="0" y="42"/>
                    <a:pt x="21" y="15"/>
                    <a:pt x="29" y="8"/>
                  </a:cubicBezTo>
                  <a:cubicBezTo>
                    <a:pt x="37" y="1"/>
                    <a:pt x="50" y="0"/>
                    <a:pt x="50" y="0"/>
                  </a:cubicBezTo>
                  <a:cubicBezTo>
                    <a:pt x="50" y="0"/>
                    <a:pt x="65" y="9"/>
                    <a:pt x="67" y="17"/>
                  </a:cubicBezTo>
                  <a:cubicBezTo>
                    <a:pt x="70" y="25"/>
                    <a:pt x="81" y="48"/>
                    <a:pt x="67" y="53"/>
                  </a:cubicBezTo>
                  <a:cubicBezTo>
                    <a:pt x="54" y="58"/>
                    <a:pt x="37" y="31"/>
                    <a:pt x="37" y="31"/>
                  </a:cubicBezTo>
                  <a:cubicBezTo>
                    <a:pt x="37" y="31"/>
                    <a:pt x="24" y="38"/>
                    <a:pt x="21" y="45"/>
                  </a:cubicBezTo>
                  <a:cubicBezTo>
                    <a:pt x="17" y="51"/>
                    <a:pt x="0" y="42"/>
                    <a:pt x="0" y="42"/>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87"/>
            <p:cNvSpPr>
              <a:spLocks/>
            </p:cNvSpPr>
            <p:nvPr/>
          </p:nvSpPr>
          <p:spPr bwMode="auto">
            <a:xfrm>
              <a:off x="5148823" y="3036234"/>
              <a:ext cx="363537" cy="115888"/>
            </a:xfrm>
            <a:custGeom>
              <a:avLst/>
              <a:gdLst>
                <a:gd name="T0" fmla="*/ 0 w 146"/>
                <a:gd name="T1" fmla="*/ 27 h 47"/>
                <a:gd name="T2" fmla="*/ 78 w 146"/>
                <a:gd name="T3" fmla="*/ 6 h 47"/>
                <a:gd name="T4" fmla="*/ 125 w 146"/>
                <a:gd name="T5" fmla="*/ 16 h 47"/>
                <a:gd name="T6" fmla="*/ 145 w 146"/>
                <a:gd name="T7" fmla="*/ 27 h 47"/>
                <a:gd name="T8" fmla="*/ 0 w 146"/>
                <a:gd name="T9" fmla="*/ 27 h 47"/>
              </a:gdLst>
              <a:ahLst/>
              <a:cxnLst>
                <a:cxn ang="0">
                  <a:pos x="T0" y="T1"/>
                </a:cxn>
                <a:cxn ang="0">
                  <a:pos x="T2" y="T3"/>
                </a:cxn>
                <a:cxn ang="0">
                  <a:pos x="T4" y="T5"/>
                </a:cxn>
                <a:cxn ang="0">
                  <a:pos x="T6" y="T7"/>
                </a:cxn>
                <a:cxn ang="0">
                  <a:pos x="T8" y="T9"/>
                </a:cxn>
              </a:cxnLst>
              <a:rect l="0" t="0" r="r" b="b"/>
              <a:pathLst>
                <a:path w="146" h="47">
                  <a:moveTo>
                    <a:pt x="0" y="27"/>
                  </a:moveTo>
                  <a:cubicBezTo>
                    <a:pt x="0" y="27"/>
                    <a:pt x="62" y="0"/>
                    <a:pt x="78" y="6"/>
                  </a:cubicBezTo>
                  <a:cubicBezTo>
                    <a:pt x="95" y="12"/>
                    <a:pt x="114" y="15"/>
                    <a:pt x="125" y="16"/>
                  </a:cubicBezTo>
                  <a:cubicBezTo>
                    <a:pt x="135" y="17"/>
                    <a:pt x="143" y="28"/>
                    <a:pt x="145" y="27"/>
                  </a:cubicBezTo>
                  <a:cubicBezTo>
                    <a:pt x="146" y="25"/>
                    <a:pt x="21" y="47"/>
                    <a:pt x="0" y="27"/>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88"/>
            <p:cNvSpPr>
              <a:spLocks/>
            </p:cNvSpPr>
            <p:nvPr/>
          </p:nvSpPr>
          <p:spPr bwMode="auto">
            <a:xfrm>
              <a:off x="5163111" y="2983847"/>
              <a:ext cx="223837" cy="133350"/>
            </a:xfrm>
            <a:custGeom>
              <a:avLst/>
              <a:gdLst>
                <a:gd name="T0" fmla="*/ 0 w 90"/>
                <a:gd name="T1" fmla="*/ 36 h 54"/>
                <a:gd name="T2" fmla="*/ 41 w 90"/>
                <a:gd name="T3" fmla="*/ 24 h 54"/>
                <a:gd name="T4" fmla="*/ 77 w 90"/>
                <a:gd name="T5" fmla="*/ 2 h 54"/>
                <a:gd name="T6" fmla="*/ 89 w 90"/>
                <a:gd name="T7" fmla="*/ 29 h 54"/>
                <a:gd name="T8" fmla="*/ 72 w 90"/>
                <a:gd name="T9" fmla="*/ 51 h 54"/>
                <a:gd name="T10" fmla="*/ 63 w 90"/>
                <a:gd name="T11" fmla="*/ 34 h 54"/>
                <a:gd name="T12" fmla="*/ 12 w 90"/>
                <a:gd name="T13" fmla="*/ 51 h 54"/>
                <a:gd name="T14" fmla="*/ 0 w 90"/>
                <a:gd name="T15" fmla="*/ 36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54">
                  <a:moveTo>
                    <a:pt x="0" y="36"/>
                  </a:moveTo>
                  <a:cubicBezTo>
                    <a:pt x="4" y="36"/>
                    <a:pt x="32" y="29"/>
                    <a:pt x="41" y="24"/>
                  </a:cubicBezTo>
                  <a:cubicBezTo>
                    <a:pt x="50" y="19"/>
                    <a:pt x="71" y="0"/>
                    <a:pt x="77" y="2"/>
                  </a:cubicBezTo>
                  <a:cubicBezTo>
                    <a:pt x="82" y="4"/>
                    <a:pt x="87" y="13"/>
                    <a:pt x="89" y="29"/>
                  </a:cubicBezTo>
                  <a:cubicBezTo>
                    <a:pt x="90" y="45"/>
                    <a:pt x="82" y="54"/>
                    <a:pt x="72" y="51"/>
                  </a:cubicBezTo>
                  <a:cubicBezTo>
                    <a:pt x="61" y="47"/>
                    <a:pt x="63" y="34"/>
                    <a:pt x="63" y="34"/>
                  </a:cubicBezTo>
                  <a:cubicBezTo>
                    <a:pt x="63" y="34"/>
                    <a:pt x="25" y="54"/>
                    <a:pt x="12" y="51"/>
                  </a:cubicBezTo>
                  <a:cubicBezTo>
                    <a:pt x="0" y="49"/>
                    <a:pt x="0" y="36"/>
                    <a:pt x="0" y="36"/>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89"/>
            <p:cNvSpPr>
              <a:spLocks/>
            </p:cNvSpPr>
            <p:nvPr/>
          </p:nvSpPr>
          <p:spPr bwMode="auto">
            <a:xfrm>
              <a:off x="5050398" y="2526647"/>
              <a:ext cx="1468437" cy="676275"/>
            </a:xfrm>
            <a:custGeom>
              <a:avLst/>
              <a:gdLst>
                <a:gd name="T0" fmla="*/ 1 w 589"/>
                <a:gd name="T1" fmla="*/ 266 h 271"/>
                <a:gd name="T2" fmla="*/ 1 w 589"/>
                <a:gd name="T3" fmla="*/ 247 h 271"/>
                <a:gd name="T4" fmla="*/ 16 w 589"/>
                <a:gd name="T5" fmla="*/ 232 h 271"/>
                <a:gd name="T6" fmla="*/ 217 w 589"/>
                <a:gd name="T7" fmla="*/ 223 h 271"/>
                <a:gd name="T8" fmla="*/ 300 w 589"/>
                <a:gd name="T9" fmla="*/ 0 h 271"/>
                <a:gd name="T10" fmla="*/ 589 w 589"/>
                <a:gd name="T11" fmla="*/ 19 h 271"/>
                <a:gd name="T12" fmla="*/ 523 w 589"/>
                <a:gd name="T13" fmla="*/ 235 h 271"/>
                <a:gd name="T14" fmla="*/ 523 w 589"/>
                <a:gd name="T15" fmla="*/ 266 h 271"/>
                <a:gd name="T16" fmla="*/ 203 w 589"/>
                <a:gd name="T17" fmla="*/ 266 h 271"/>
                <a:gd name="T18" fmla="*/ 1 w 589"/>
                <a:gd name="T19" fmla="*/ 26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9" h="271">
                  <a:moveTo>
                    <a:pt x="1" y="266"/>
                  </a:moveTo>
                  <a:cubicBezTo>
                    <a:pt x="1" y="266"/>
                    <a:pt x="0" y="251"/>
                    <a:pt x="1" y="247"/>
                  </a:cubicBezTo>
                  <a:cubicBezTo>
                    <a:pt x="2" y="242"/>
                    <a:pt x="16" y="232"/>
                    <a:pt x="16" y="232"/>
                  </a:cubicBezTo>
                  <a:cubicBezTo>
                    <a:pt x="16" y="232"/>
                    <a:pt x="191" y="225"/>
                    <a:pt x="217" y="223"/>
                  </a:cubicBezTo>
                  <a:cubicBezTo>
                    <a:pt x="217" y="223"/>
                    <a:pt x="289" y="11"/>
                    <a:pt x="300" y="0"/>
                  </a:cubicBezTo>
                  <a:cubicBezTo>
                    <a:pt x="300" y="0"/>
                    <a:pt x="544" y="10"/>
                    <a:pt x="589" y="19"/>
                  </a:cubicBezTo>
                  <a:cubicBezTo>
                    <a:pt x="523" y="235"/>
                    <a:pt x="523" y="235"/>
                    <a:pt x="523" y="235"/>
                  </a:cubicBezTo>
                  <a:cubicBezTo>
                    <a:pt x="523" y="266"/>
                    <a:pt x="523" y="266"/>
                    <a:pt x="523" y="266"/>
                  </a:cubicBezTo>
                  <a:cubicBezTo>
                    <a:pt x="523" y="266"/>
                    <a:pt x="225" y="271"/>
                    <a:pt x="203" y="266"/>
                  </a:cubicBezTo>
                  <a:lnTo>
                    <a:pt x="1" y="266"/>
                  </a:lnTo>
                  <a:close/>
                </a:path>
              </a:pathLst>
            </a:custGeom>
            <a:solidFill>
              <a:srgbClr val="CFD7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90"/>
            <p:cNvSpPr>
              <a:spLocks/>
            </p:cNvSpPr>
            <p:nvPr/>
          </p:nvSpPr>
          <p:spPr bwMode="auto">
            <a:xfrm>
              <a:off x="5591736" y="2526647"/>
              <a:ext cx="266700" cy="568325"/>
            </a:xfrm>
            <a:custGeom>
              <a:avLst/>
              <a:gdLst>
                <a:gd name="T0" fmla="*/ 83 w 107"/>
                <a:gd name="T1" fmla="*/ 0 h 228"/>
                <a:gd name="T2" fmla="*/ 106 w 107"/>
                <a:gd name="T3" fmla="*/ 9 h 228"/>
                <a:gd name="T4" fmla="*/ 29 w 107"/>
                <a:gd name="T5" fmla="*/ 224 h 228"/>
                <a:gd name="T6" fmla="*/ 0 w 107"/>
                <a:gd name="T7" fmla="*/ 223 h 228"/>
                <a:gd name="T8" fmla="*/ 83 w 107"/>
                <a:gd name="T9" fmla="*/ 0 h 228"/>
              </a:gdLst>
              <a:ahLst/>
              <a:cxnLst>
                <a:cxn ang="0">
                  <a:pos x="T0" y="T1"/>
                </a:cxn>
                <a:cxn ang="0">
                  <a:pos x="T2" y="T3"/>
                </a:cxn>
                <a:cxn ang="0">
                  <a:pos x="T4" y="T5"/>
                </a:cxn>
                <a:cxn ang="0">
                  <a:pos x="T6" y="T7"/>
                </a:cxn>
                <a:cxn ang="0">
                  <a:pos x="T8" y="T9"/>
                </a:cxn>
              </a:cxnLst>
              <a:rect l="0" t="0" r="r" b="b"/>
              <a:pathLst>
                <a:path w="107" h="228">
                  <a:moveTo>
                    <a:pt x="83" y="0"/>
                  </a:moveTo>
                  <a:cubicBezTo>
                    <a:pt x="83" y="0"/>
                    <a:pt x="105" y="1"/>
                    <a:pt x="106" y="9"/>
                  </a:cubicBezTo>
                  <a:cubicBezTo>
                    <a:pt x="107" y="16"/>
                    <a:pt x="33" y="221"/>
                    <a:pt x="29" y="224"/>
                  </a:cubicBezTo>
                  <a:cubicBezTo>
                    <a:pt x="24" y="228"/>
                    <a:pt x="0" y="223"/>
                    <a:pt x="0" y="223"/>
                  </a:cubicBezTo>
                  <a:cubicBezTo>
                    <a:pt x="0" y="223"/>
                    <a:pt x="72" y="12"/>
                    <a:pt x="8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91"/>
            <p:cNvSpPr>
              <a:spLocks/>
            </p:cNvSpPr>
            <p:nvPr/>
          </p:nvSpPr>
          <p:spPr bwMode="auto">
            <a:xfrm>
              <a:off x="6317223" y="2367897"/>
              <a:ext cx="42862" cy="88900"/>
            </a:xfrm>
            <a:custGeom>
              <a:avLst/>
              <a:gdLst>
                <a:gd name="T0" fmla="*/ 16 w 17"/>
                <a:gd name="T1" fmla="*/ 27 h 36"/>
                <a:gd name="T2" fmla="*/ 9 w 17"/>
                <a:gd name="T3" fmla="*/ 4 h 36"/>
                <a:gd name="T4" fmla="*/ 1 w 17"/>
                <a:gd name="T5" fmla="*/ 7 h 36"/>
                <a:gd name="T6" fmla="*/ 8 w 17"/>
                <a:gd name="T7" fmla="*/ 31 h 36"/>
                <a:gd name="T8" fmla="*/ 16 w 17"/>
                <a:gd name="T9" fmla="*/ 27 h 36"/>
              </a:gdLst>
              <a:ahLst/>
              <a:cxnLst>
                <a:cxn ang="0">
                  <a:pos x="T0" y="T1"/>
                </a:cxn>
                <a:cxn ang="0">
                  <a:pos x="T2" y="T3"/>
                </a:cxn>
                <a:cxn ang="0">
                  <a:pos x="T4" y="T5"/>
                </a:cxn>
                <a:cxn ang="0">
                  <a:pos x="T6" y="T7"/>
                </a:cxn>
                <a:cxn ang="0">
                  <a:pos x="T8" y="T9"/>
                </a:cxn>
              </a:cxnLst>
              <a:rect l="0" t="0" r="r" b="b"/>
              <a:pathLst>
                <a:path w="17" h="36">
                  <a:moveTo>
                    <a:pt x="16" y="27"/>
                  </a:moveTo>
                  <a:cubicBezTo>
                    <a:pt x="15" y="19"/>
                    <a:pt x="13" y="11"/>
                    <a:pt x="9" y="4"/>
                  </a:cubicBezTo>
                  <a:cubicBezTo>
                    <a:pt x="7" y="0"/>
                    <a:pt x="0" y="3"/>
                    <a:pt x="1" y="7"/>
                  </a:cubicBezTo>
                  <a:cubicBezTo>
                    <a:pt x="2" y="16"/>
                    <a:pt x="4" y="24"/>
                    <a:pt x="8" y="31"/>
                  </a:cubicBezTo>
                  <a:cubicBezTo>
                    <a:pt x="11" y="36"/>
                    <a:pt x="17" y="31"/>
                    <a:pt x="16"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92"/>
            <p:cNvSpPr>
              <a:spLocks/>
            </p:cNvSpPr>
            <p:nvPr/>
          </p:nvSpPr>
          <p:spPr bwMode="auto">
            <a:xfrm>
              <a:off x="6477561" y="2364722"/>
              <a:ext cx="34925" cy="90488"/>
            </a:xfrm>
            <a:custGeom>
              <a:avLst/>
              <a:gdLst>
                <a:gd name="T0" fmla="*/ 5 w 14"/>
                <a:gd name="T1" fmla="*/ 6 h 36"/>
                <a:gd name="T2" fmla="*/ 1 w 14"/>
                <a:gd name="T3" fmla="*/ 28 h 36"/>
                <a:gd name="T4" fmla="*/ 10 w 14"/>
                <a:gd name="T5" fmla="*/ 30 h 36"/>
                <a:gd name="T6" fmla="*/ 14 w 14"/>
                <a:gd name="T7" fmla="*/ 7 h 36"/>
                <a:gd name="T8" fmla="*/ 5 w 14"/>
                <a:gd name="T9" fmla="*/ 6 h 36"/>
              </a:gdLst>
              <a:ahLst/>
              <a:cxnLst>
                <a:cxn ang="0">
                  <a:pos x="T0" y="T1"/>
                </a:cxn>
                <a:cxn ang="0">
                  <a:pos x="T2" y="T3"/>
                </a:cxn>
                <a:cxn ang="0">
                  <a:pos x="T4" y="T5"/>
                </a:cxn>
                <a:cxn ang="0">
                  <a:pos x="T6" y="T7"/>
                </a:cxn>
                <a:cxn ang="0">
                  <a:pos x="T8" y="T9"/>
                </a:cxn>
              </a:cxnLst>
              <a:rect l="0" t="0" r="r" b="b"/>
              <a:pathLst>
                <a:path w="14" h="36">
                  <a:moveTo>
                    <a:pt x="5" y="6"/>
                  </a:moveTo>
                  <a:cubicBezTo>
                    <a:pt x="3" y="13"/>
                    <a:pt x="2" y="21"/>
                    <a:pt x="1" y="28"/>
                  </a:cubicBezTo>
                  <a:cubicBezTo>
                    <a:pt x="0" y="34"/>
                    <a:pt x="9" y="36"/>
                    <a:pt x="10" y="30"/>
                  </a:cubicBezTo>
                  <a:cubicBezTo>
                    <a:pt x="11" y="23"/>
                    <a:pt x="13" y="15"/>
                    <a:pt x="14" y="7"/>
                  </a:cubicBezTo>
                  <a:cubicBezTo>
                    <a:pt x="14" y="2"/>
                    <a:pt x="7" y="0"/>
                    <a:pt x="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93"/>
            <p:cNvSpPr>
              <a:spLocks/>
            </p:cNvSpPr>
            <p:nvPr/>
          </p:nvSpPr>
          <p:spPr bwMode="auto">
            <a:xfrm>
              <a:off x="6604561" y="2461559"/>
              <a:ext cx="79375" cy="65088"/>
            </a:xfrm>
            <a:custGeom>
              <a:avLst/>
              <a:gdLst>
                <a:gd name="T0" fmla="*/ 25 w 32"/>
                <a:gd name="T1" fmla="*/ 2 h 26"/>
                <a:gd name="T2" fmla="*/ 15 w 32"/>
                <a:gd name="T3" fmla="*/ 9 h 26"/>
                <a:gd name="T4" fmla="*/ 5 w 32"/>
                <a:gd name="T5" fmla="*/ 16 h 26"/>
                <a:gd name="T6" fmla="*/ 9 w 32"/>
                <a:gd name="T7" fmla="*/ 24 h 26"/>
                <a:gd name="T8" fmla="*/ 20 w 32"/>
                <a:gd name="T9" fmla="*/ 19 h 26"/>
                <a:gd name="T10" fmla="*/ 31 w 32"/>
                <a:gd name="T11" fmla="*/ 8 h 26"/>
                <a:gd name="T12" fmla="*/ 25 w 32"/>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32" h="26">
                  <a:moveTo>
                    <a:pt x="25" y="2"/>
                  </a:moveTo>
                  <a:cubicBezTo>
                    <a:pt x="21" y="3"/>
                    <a:pt x="18" y="6"/>
                    <a:pt x="15" y="9"/>
                  </a:cubicBezTo>
                  <a:cubicBezTo>
                    <a:pt x="12" y="11"/>
                    <a:pt x="8" y="13"/>
                    <a:pt x="5" y="16"/>
                  </a:cubicBezTo>
                  <a:cubicBezTo>
                    <a:pt x="0" y="19"/>
                    <a:pt x="4" y="26"/>
                    <a:pt x="9" y="24"/>
                  </a:cubicBezTo>
                  <a:cubicBezTo>
                    <a:pt x="13" y="23"/>
                    <a:pt x="17" y="21"/>
                    <a:pt x="20" y="19"/>
                  </a:cubicBezTo>
                  <a:cubicBezTo>
                    <a:pt x="24" y="16"/>
                    <a:pt x="29" y="13"/>
                    <a:pt x="31" y="8"/>
                  </a:cubicBezTo>
                  <a:cubicBezTo>
                    <a:pt x="32" y="5"/>
                    <a:pt x="29" y="0"/>
                    <a:pt x="2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94"/>
            <p:cNvSpPr>
              <a:spLocks/>
            </p:cNvSpPr>
            <p:nvPr/>
          </p:nvSpPr>
          <p:spPr bwMode="auto">
            <a:xfrm>
              <a:off x="6641073" y="2629834"/>
              <a:ext cx="76200" cy="41275"/>
            </a:xfrm>
            <a:custGeom>
              <a:avLst/>
              <a:gdLst>
                <a:gd name="T0" fmla="*/ 26 w 30"/>
                <a:gd name="T1" fmla="*/ 8 h 17"/>
                <a:gd name="T2" fmla="*/ 6 w 30"/>
                <a:gd name="T3" fmla="*/ 1 h 17"/>
                <a:gd name="T4" fmla="*/ 5 w 30"/>
                <a:gd name="T5" fmla="*/ 11 h 17"/>
                <a:gd name="T6" fmla="*/ 13 w 30"/>
                <a:gd name="T7" fmla="*/ 13 h 17"/>
                <a:gd name="T8" fmla="*/ 23 w 30"/>
                <a:gd name="T9" fmla="*/ 16 h 17"/>
                <a:gd name="T10" fmla="*/ 26 w 30"/>
                <a:gd name="T11" fmla="*/ 8 h 17"/>
              </a:gdLst>
              <a:ahLst/>
              <a:cxnLst>
                <a:cxn ang="0">
                  <a:pos x="T0" y="T1"/>
                </a:cxn>
                <a:cxn ang="0">
                  <a:pos x="T2" y="T3"/>
                </a:cxn>
                <a:cxn ang="0">
                  <a:pos x="T4" y="T5"/>
                </a:cxn>
                <a:cxn ang="0">
                  <a:pos x="T6" y="T7"/>
                </a:cxn>
                <a:cxn ang="0">
                  <a:pos x="T8" y="T9"/>
                </a:cxn>
                <a:cxn ang="0">
                  <a:pos x="T10" y="T11"/>
                </a:cxn>
              </a:cxnLst>
              <a:rect l="0" t="0" r="r" b="b"/>
              <a:pathLst>
                <a:path w="30" h="17">
                  <a:moveTo>
                    <a:pt x="26" y="8"/>
                  </a:moveTo>
                  <a:cubicBezTo>
                    <a:pt x="21" y="3"/>
                    <a:pt x="12" y="0"/>
                    <a:pt x="6" y="1"/>
                  </a:cubicBezTo>
                  <a:cubicBezTo>
                    <a:pt x="0" y="2"/>
                    <a:pt x="0" y="10"/>
                    <a:pt x="5" y="11"/>
                  </a:cubicBezTo>
                  <a:cubicBezTo>
                    <a:pt x="8" y="12"/>
                    <a:pt x="11" y="12"/>
                    <a:pt x="13" y="13"/>
                  </a:cubicBezTo>
                  <a:cubicBezTo>
                    <a:pt x="16" y="14"/>
                    <a:pt x="19" y="15"/>
                    <a:pt x="23" y="16"/>
                  </a:cubicBezTo>
                  <a:cubicBezTo>
                    <a:pt x="27" y="17"/>
                    <a:pt x="30" y="11"/>
                    <a:pt x="26"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95"/>
            <p:cNvSpPr>
              <a:spLocks/>
            </p:cNvSpPr>
            <p:nvPr/>
          </p:nvSpPr>
          <p:spPr bwMode="auto">
            <a:xfrm>
              <a:off x="6693461" y="3279122"/>
              <a:ext cx="160337" cy="1870075"/>
            </a:xfrm>
            <a:custGeom>
              <a:avLst/>
              <a:gdLst>
                <a:gd name="T0" fmla="*/ 50 w 64"/>
                <a:gd name="T1" fmla="*/ 0 h 750"/>
                <a:gd name="T2" fmla="*/ 61 w 64"/>
                <a:gd name="T3" fmla="*/ 711 h 750"/>
                <a:gd name="T4" fmla="*/ 13 w 64"/>
                <a:gd name="T5" fmla="*/ 711 h 750"/>
                <a:gd name="T6" fmla="*/ 0 w 64"/>
                <a:gd name="T7" fmla="*/ 0 h 750"/>
                <a:gd name="T8" fmla="*/ 50 w 64"/>
                <a:gd name="T9" fmla="*/ 0 h 750"/>
              </a:gdLst>
              <a:ahLst/>
              <a:cxnLst>
                <a:cxn ang="0">
                  <a:pos x="T0" y="T1"/>
                </a:cxn>
                <a:cxn ang="0">
                  <a:pos x="T2" y="T3"/>
                </a:cxn>
                <a:cxn ang="0">
                  <a:pos x="T4" y="T5"/>
                </a:cxn>
                <a:cxn ang="0">
                  <a:pos x="T6" y="T7"/>
                </a:cxn>
                <a:cxn ang="0">
                  <a:pos x="T8" y="T9"/>
                </a:cxn>
              </a:cxnLst>
              <a:rect l="0" t="0" r="r" b="b"/>
              <a:pathLst>
                <a:path w="64" h="750">
                  <a:moveTo>
                    <a:pt x="50" y="0"/>
                  </a:moveTo>
                  <a:cubicBezTo>
                    <a:pt x="50" y="0"/>
                    <a:pt x="59" y="688"/>
                    <a:pt x="61" y="711"/>
                  </a:cubicBezTo>
                  <a:cubicBezTo>
                    <a:pt x="64" y="734"/>
                    <a:pt x="20" y="750"/>
                    <a:pt x="13" y="711"/>
                  </a:cubicBezTo>
                  <a:cubicBezTo>
                    <a:pt x="5" y="672"/>
                    <a:pt x="0" y="0"/>
                    <a:pt x="0" y="0"/>
                  </a:cubicBezTo>
                  <a:lnTo>
                    <a:pt x="50" y="0"/>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96"/>
            <p:cNvSpPr>
              <a:spLocks/>
            </p:cNvSpPr>
            <p:nvPr/>
          </p:nvSpPr>
          <p:spPr bwMode="auto">
            <a:xfrm>
              <a:off x="4315386" y="3177522"/>
              <a:ext cx="658812" cy="204788"/>
            </a:xfrm>
            <a:custGeom>
              <a:avLst/>
              <a:gdLst>
                <a:gd name="T0" fmla="*/ 0 w 415"/>
                <a:gd name="T1" fmla="*/ 24 h 129"/>
                <a:gd name="T2" fmla="*/ 415 w 415"/>
                <a:gd name="T3" fmla="*/ 0 h 129"/>
                <a:gd name="T4" fmla="*/ 415 w 415"/>
                <a:gd name="T5" fmla="*/ 129 h 129"/>
                <a:gd name="T6" fmla="*/ 0 w 415"/>
                <a:gd name="T7" fmla="*/ 129 h 129"/>
                <a:gd name="T8" fmla="*/ 0 w 415"/>
                <a:gd name="T9" fmla="*/ 24 h 129"/>
              </a:gdLst>
              <a:ahLst/>
              <a:cxnLst>
                <a:cxn ang="0">
                  <a:pos x="T0" y="T1"/>
                </a:cxn>
                <a:cxn ang="0">
                  <a:pos x="T2" y="T3"/>
                </a:cxn>
                <a:cxn ang="0">
                  <a:pos x="T4" y="T5"/>
                </a:cxn>
                <a:cxn ang="0">
                  <a:pos x="T6" y="T7"/>
                </a:cxn>
                <a:cxn ang="0">
                  <a:pos x="T8" y="T9"/>
                </a:cxn>
              </a:cxnLst>
              <a:rect l="0" t="0" r="r" b="b"/>
              <a:pathLst>
                <a:path w="415" h="129">
                  <a:moveTo>
                    <a:pt x="0" y="24"/>
                  </a:moveTo>
                  <a:lnTo>
                    <a:pt x="415" y="0"/>
                  </a:lnTo>
                  <a:lnTo>
                    <a:pt x="415" y="129"/>
                  </a:lnTo>
                  <a:lnTo>
                    <a:pt x="0" y="129"/>
                  </a:lnTo>
                  <a:lnTo>
                    <a:pt x="0" y="24"/>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97"/>
            <p:cNvSpPr>
              <a:spLocks/>
            </p:cNvSpPr>
            <p:nvPr/>
          </p:nvSpPr>
          <p:spPr bwMode="auto">
            <a:xfrm>
              <a:off x="4974198" y="3177522"/>
              <a:ext cx="1936750" cy="204788"/>
            </a:xfrm>
            <a:custGeom>
              <a:avLst/>
              <a:gdLst>
                <a:gd name="T0" fmla="*/ 1220 w 1220"/>
                <a:gd name="T1" fmla="*/ 0 h 129"/>
                <a:gd name="T2" fmla="*/ 0 w 1220"/>
                <a:gd name="T3" fmla="*/ 0 h 129"/>
                <a:gd name="T4" fmla="*/ 0 w 1220"/>
                <a:gd name="T5" fmla="*/ 129 h 129"/>
                <a:gd name="T6" fmla="*/ 1220 w 1220"/>
                <a:gd name="T7" fmla="*/ 99 h 129"/>
                <a:gd name="T8" fmla="*/ 1220 w 1220"/>
                <a:gd name="T9" fmla="*/ 0 h 129"/>
              </a:gdLst>
              <a:ahLst/>
              <a:cxnLst>
                <a:cxn ang="0">
                  <a:pos x="T0" y="T1"/>
                </a:cxn>
                <a:cxn ang="0">
                  <a:pos x="T2" y="T3"/>
                </a:cxn>
                <a:cxn ang="0">
                  <a:pos x="T4" y="T5"/>
                </a:cxn>
                <a:cxn ang="0">
                  <a:pos x="T6" y="T7"/>
                </a:cxn>
                <a:cxn ang="0">
                  <a:pos x="T8" y="T9"/>
                </a:cxn>
              </a:cxnLst>
              <a:rect l="0" t="0" r="r" b="b"/>
              <a:pathLst>
                <a:path w="1220" h="129">
                  <a:moveTo>
                    <a:pt x="1220" y="0"/>
                  </a:moveTo>
                  <a:lnTo>
                    <a:pt x="0" y="0"/>
                  </a:lnTo>
                  <a:lnTo>
                    <a:pt x="0" y="129"/>
                  </a:lnTo>
                  <a:lnTo>
                    <a:pt x="1220" y="99"/>
                  </a:lnTo>
                  <a:lnTo>
                    <a:pt x="1220" y="0"/>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98"/>
            <p:cNvSpPr>
              <a:spLocks/>
            </p:cNvSpPr>
            <p:nvPr/>
          </p:nvSpPr>
          <p:spPr bwMode="auto">
            <a:xfrm>
              <a:off x="4210611" y="3334685"/>
              <a:ext cx="234950" cy="1754188"/>
            </a:xfrm>
            <a:custGeom>
              <a:avLst/>
              <a:gdLst>
                <a:gd name="T0" fmla="*/ 94 w 94"/>
                <a:gd name="T1" fmla="*/ 0 h 704"/>
                <a:gd name="T2" fmla="*/ 50 w 94"/>
                <a:gd name="T3" fmla="*/ 670 h 704"/>
                <a:gd name="T4" fmla="*/ 7 w 94"/>
                <a:gd name="T5" fmla="*/ 670 h 704"/>
                <a:gd name="T6" fmla="*/ 43 w 94"/>
                <a:gd name="T7" fmla="*/ 0 h 704"/>
                <a:gd name="T8" fmla="*/ 94 w 94"/>
                <a:gd name="T9" fmla="*/ 0 h 704"/>
              </a:gdLst>
              <a:ahLst/>
              <a:cxnLst>
                <a:cxn ang="0">
                  <a:pos x="T0" y="T1"/>
                </a:cxn>
                <a:cxn ang="0">
                  <a:pos x="T2" y="T3"/>
                </a:cxn>
                <a:cxn ang="0">
                  <a:pos x="T4" y="T5"/>
                </a:cxn>
                <a:cxn ang="0">
                  <a:pos x="T6" y="T7"/>
                </a:cxn>
                <a:cxn ang="0">
                  <a:pos x="T8" y="T9"/>
                </a:cxn>
              </a:cxnLst>
              <a:rect l="0" t="0" r="r" b="b"/>
              <a:pathLst>
                <a:path w="94" h="704">
                  <a:moveTo>
                    <a:pt x="94" y="0"/>
                  </a:moveTo>
                  <a:cubicBezTo>
                    <a:pt x="94" y="0"/>
                    <a:pt x="50" y="647"/>
                    <a:pt x="50" y="670"/>
                  </a:cubicBezTo>
                  <a:cubicBezTo>
                    <a:pt x="50" y="670"/>
                    <a:pt x="15" y="704"/>
                    <a:pt x="7" y="670"/>
                  </a:cubicBezTo>
                  <a:cubicBezTo>
                    <a:pt x="0" y="636"/>
                    <a:pt x="43" y="0"/>
                    <a:pt x="43" y="0"/>
                  </a:cubicBezTo>
                  <a:lnTo>
                    <a:pt x="94" y="0"/>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99"/>
            <p:cNvSpPr>
              <a:spLocks/>
            </p:cNvSpPr>
            <p:nvPr/>
          </p:nvSpPr>
          <p:spPr bwMode="auto">
            <a:xfrm>
              <a:off x="4861486" y="3372785"/>
              <a:ext cx="241300" cy="1806575"/>
            </a:xfrm>
            <a:custGeom>
              <a:avLst/>
              <a:gdLst>
                <a:gd name="T0" fmla="*/ 45 w 97"/>
                <a:gd name="T1" fmla="*/ 4 h 725"/>
                <a:gd name="T2" fmla="*/ 5 w 97"/>
                <a:gd name="T3" fmla="*/ 701 h 725"/>
                <a:gd name="T4" fmla="*/ 51 w 97"/>
                <a:gd name="T5" fmla="*/ 710 h 725"/>
                <a:gd name="T6" fmla="*/ 97 w 97"/>
                <a:gd name="T7" fmla="*/ 0 h 725"/>
                <a:gd name="T8" fmla="*/ 45 w 97"/>
                <a:gd name="T9" fmla="*/ 4 h 725"/>
              </a:gdLst>
              <a:ahLst/>
              <a:cxnLst>
                <a:cxn ang="0">
                  <a:pos x="T0" y="T1"/>
                </a:cxn>
                <a:cxn ang="0">
                  <a:pos x="T2" y="T3"/>
                </a:cxn>
                <a:cxn ang="0">
                  <a:pos x="T4" y="T5"/>
                </a:cxn>
                <a:cxn ang="0">
                  <a:pos x="T6" y="T7"/>
                </a:cxn>
                <a:cxn ang="0">
                  <a:pos x="T8" y="T9"/>
                </a:cxn>
              </a:cxnLst>
              <a:rect l="0" t="0" r="r" b="b"/>
              <a:pathLst>
                <a:path w="97" h="725">
                  <a:moveTo>
                    <a:pt x="45" y="4"/>
                  </a:moveTo>
                  <a:cubicBezTo>
                    <a:pt x="45" y="4"/>
                    <a:pt x="0" y="686"/>
                    <a:pt x="5" y="701"/>
                  </a:cubicBezTo>
                  <a:cubicBezTo>
                    <a:pt x="9" y="717"/>
                    <a:pt x="44" y="725"/>
                    <a:pt x="51" y="710"/>
                  </a:cubicBezTo>
                  <a:cubicBezTo>
                    <a:pt x="57" y="694"/>
                    <a:pt x="97" y="0"/>
                    <a:pt x="97" y="0"/>
                  </a:cubicBezTo>
                  <a:lnTo>
                    <a:pt x="45" y="4"/>
                  </a:lnTo>
                  <a:close/>
                </a:path>
              </a:pathLst>
            </a:custGeom>
            <a:solidFill>
              <a:srgbClr val="2A3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00"/>
            <p:cNvSpPr>
              <a:spLocks/>
            </p:cNvSpPr>
            <p:nvPr/>
          </p:nvSpPr>
          <p:spPr bwMode="auto">
            <a:xfrm>
              <a:off x="7304648" y="1350309"/>
              <a:ext cx="676275" cy="1163638"/>
            </a:xfrm>
            <a:custGeom>
              <a:avLst/>
              <a:gdLst>
                <a:gd name="T0" fmla="*/ 238 w 271"/>
                <a:gd name="T1" fmla="*/ 34 h 467"/>
                <a:gd name="T2" fmla="*/ 187 w 271"/>
                <a:gd name="T3" fmla="*/ 110 h 467"/>
                <a:gd name="T4" fmla="*/ 208 w 271"/>
                <a:gd name="T5" fmla="*/ 467 h 467"/>
                <a:gd name="T6" fmla="*/ 196 w 271"/>
                <a:gd name="T7" fmla="*/ 372 h 467"/>
                <a:gd name="T8" fmla="*/ 230 w 271"/>
                <a:gd name="T9" fmla="*/ 414 h 467"/>
                <a:gd name="T10" fmla="*/ 202 w 271"/>
                <a:gd name="T11" fmla="*/ 256 h 467"/>
                <a:gd name="T12" fmla="*/ 265 w 271"/>
                <a:gd name="T13" fmla="*/ 46 h 467"/>
                <a:gd name="T14" fmla="*/ 238 w 271"/>
                <a:gd name="T15" fmla="*/ 34 h 4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467">
                  <a:moveTo>
                    <a:pt x="238" y="34"/>
                  </a:moveTo>
                  <a:cubicBezTo>
                    <a:pt x="238" y="34"/>
                    <a:pt x="219" y="84"/>
                    <a:pt x="187" y="110"/>
                  </a:cubicBezTo>
                  <a:cubicBezTo>
                    <a:pt x="154" y="136"/>
                    <a:pt x="0" y="350"/>
                    <a:pt x="208" y="467"/>
                  </a:cubicBezTo>
                  <a:cubicBezTo>
                    <a:pt x="208" y="467"/>
                    <a:pt x="174" y="425"/>
                    <a:pt x="196" y="372"/>
                  </a:cubicBezTo>
                  <a:cubicBezTo>
                    <a:pt x="196" y="372"/>
                    <a:pt x="205" y="401"/>
                    <a:pt x="230" y="414"/>
                  </a:cubicBezTo>
                  <a:cubicBezTo>
                    <a:pt x="230" y="414"/>
                    <a:pt x="197" y="326"/>
                    <a:pt x="202" y="256"/>
                  </a:cubicBezTo>
                  <a:cubicBezTo>
                    <a:pt x="208" y="187"/>
                    <a:pt x="260" y="91"/>
                    <a:pt x="265" y="46"/>
                  </a:cubicBezTo>
                  <a:cubicBezTo>
                    <a:pt x="271" y="0"/>
                    <a:pt x="245" y="30"/>
                    <a:pt x="238" y="34"/>
                  </a:cubicBezTo>
                </a:path>
              </a:pathLst>
            </a:custGeom>
            <a:solidFill>
              <a:srgbClr val="8645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101"/>
            <p:cNvSpPr>
              <a:spLocks/>
            </p:cNvSpPr>
            <p:nvPr/>
          </p:nvSpPr>
          <p:spPr bwMode="auto">
            <a:xfrm>
              <a:off x="7877736" y="1283634"/>
              <a:ext cx="139700" cy="228600"/>
            </a:xfrm>
            <a:custGeom>
              <a:avLst/>
              <a:gdLst>
                <a:gd name="T0" fmla="*/ 8 w 56"/>
                <a:gd name="T1" fmla="*/ 9 h 92"/>
                <a:gd name="T2" fmla="*/ 0 w 56"/>
                <a:gd name="T3" fmla="*/ 64 h 92"/>
                <a:gd name="T4" fmla="*/ 29 w 56"/>
                <a:gd name="T5" fmla="*/ 88 h 92"/>
                <a:gd name="T6" fmla="*/ 53 w 56"/>
                <a:gd name="T7" fmla="*/ 25 h 92"/>
                <a:gd name="T8" fmla="*/ 8 w 56"/>
                <a:gd name="T9" fmla="*/ 9 h 92"/>
              </a:gdLst>
              <a:ahLst/>
              <a:cxnLst>
                <a:cxn ang="0">
                  <a:pos x="T0" y="T1"/>
                </a:cxn>
                <a:cxn ang="0">
                  <a:pos x="T2" y="T3"/>
                </a:cxn>
                <a:cxn ang="0">
                  <a:pos x="T4" y="T5"/>
                </a:cxn>
                <a:cxn ang="0">
                  <a:pos x="T6" y="T7"/>
                </a:cxn>
                <a:cxn ang="0">
                  <a:pos x="T8" y="T9"/>
                </a:cxn>
              </a:cxnLst>
              <a:rect l="0" t="0" r="r" b="b"/>
              <a:pathLst>
                <a:path w="56" h="92">
                  <a:moveTo>
                    <a:pt x="8" y="9"/>
                  </a:moveTo>
                  <a:cubicBezTo>
                    <a:pt x="8" y="9"/>
                    <a:pt x="0" y="52"/>
                    <a:pt x="0" y="64"/>
                  </a:cubicBezTo>
                  <a:cubicBezTo>
                    <a:pt x="1" y="77"/>
                    <a:pt x="14" y="92"/>
                    <a:pt x="29" y="88"/>
                  </a:cubicBezTo>
                  <a:cubicBezTo>
                    <a:pt x="44" y="85"/>
                    <a:pt x="50" y="37"/>
                    <a:pt x="53" y="25"/>
                  </a:cubicBezTo>
                  <a:cubicBezTo>
                    <a:pt x="56" y="14"/>
                    <a:pt x="17" y="0"/>
                    <a:pt x="8" y="9"/>
                  </a:cubicBezTo>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102"/>
            <p:cNvSpPr>
              <a:spLocks/>
            </p:cNvSpPr>
            <p:nvPr/>
          </p:nvSpPr>
          <p:spPr bwMode="auto">
            <a:xfrm>
              <a:off x="8777848" y="4668185"/>
              <a:ext cx="623887" cy="350838"/>
            </a:xfrm>
            <a:custGeom>
              <a:avLst/>
              <a:gdLst>
                <a:gd name="T0" fmla="*/ 73 w 250"/>
                <a:gd name="T1" fmla="*/ 27 h 141"/>
                <a:gd name="T2" fmla="*/ 122 w 250"/>
                <a:gd name="T3" fmla="*/ 54 h 141"/>
                <a:gd name="T4" fmla="*/ 210 w 250"/>
                <a:gd name="T5" fmla="*/ 10 h 141"/>
                <a:gd name="T6" fmla="*/ 246 w 250"/>
                <a:gd name="T7" fmla="*/ 70 h 141"/>
                <a:gd name="T8" fmla="*/ 109 w 250"/>
                <a:gd name="T9" fmla="*/ 130 h 141"/>
                <a:gd name="T10" fmla="*/ 23 w 250"/>
                <a:gd name="T11" fmla="*/ 130 h 141"/>
                <a:gd name="T12" fmla="*/ 12 w 250"/>
                <a:gd name="T13" fmla="*/ 48 h 141"/>
                <a:gd name="T14" fmla="*/ 73 w 250"/>
                <a:gd name="T15" fmla="*/ 27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141">
                  <a:moveTo>
                    <a:pt x="73" y="27"/>
                  </a:moveTo>
                  <a:cubicBezTo>
                    <a:pt x="73" y="27"/>
                    <a:pt x="109" y="55"/>
                    <a:pt x="122" y="54"/>
                  </a:cubicBezTo>
                  <a:cubicBezTo>
                    <a:pt x="135" y="54"/>
                    <a:pt x="187" y="0"/>
                    <a:pt x="210" y="10"/>
                  </a:cubicBezTo>
                  <a:cubicBezTo>
                    <a:pt x="232" y="19"/>
                    <a:pt x="250" y="47"/>
                    <a:pt x="246" y="70"/>
                  </a:cubicBezTo>
                  <a:cubicBezTo>
                    <a:pt x="246" y="70"/>
                    <a:pt x="147" y="122"/>
                    <a:pt x="109" y="130"/>
                  </a:cubicBezTo>
                  <a:cubicBezTo>
                    <a:pt x="71" y="137"/>
                    <a:pt x="31" y="141"/>
                    <a:pt x="23" y="130"/>
                  </a:cubicBezTo>
                  <a:cubicBezTo>
                    <a:pt x="15" y="118"/>
                    <a:pt x="0" y="72"/>
                    <a:pt x="12" y="48"/>
                  </a:cubicBezTo>
                  <a:cubicBezTo>
                    <a:pt x="23" y="23"/>
                    <a:pt x="73" y="27"/>
                    <a:pt x="73" y="27"/>
                  </a:cubicBezTo>
                </a:path>
              </a:pathLst>
            </a:custGeom>
            <a:solidFill>
              <a:srgbClr val="D2E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103"/>
            <p:cNvSpPr>
              <a:spLocks/>
            </p:cNvSpPr>
            <p:nvPr/>
          </p:nvSpPr>
          <p:spPr bwMode="auto">
            <a:xfrm>
              <a:off x="7187173" y="4631672"/>
              <a:ext cx="557212" cy="520700"/>
            </a:xfrm>
            <a:custGeom>
              <a:avLst/>
              <a:gdLst>
                <a:gd name="T0" fmla="*/ 113 w 223"/>
                <a:gd name="T1" fmla="*/ 24 h 209"/>
                <a:gd name="T2" fmla="*/ 137 w 223"/>
                <a:gd name="T3" fmla="*/ 121 h 209"/>
                <a:gd name="T4" fmla="*/ 214 w 223"/>
                <a:gd name="T5" fmla="*/ 152 h 209"/>
                <a:gd name="T6" fmla="*/ 214 w 223"/>
                <a:gd name="T7" fmla="*/ 188 h 209"/>
                <a:gd name="T8" fmla="*/ 96 w 223"/>
                <a:gd name="T9" fmla="*/ 188 h 209"/>
                <a:gd name="T10" fmla="*/ 4 w 223"/>
                <a:gd name="T11" fmla="*/ 69 h 209"/>
                <a:gd name="T12" fmla="*/ 52 w 223"/>
                <a:gd name="T13" fmla="*/ 0 h 209"/>
                <a:gd name="T14" fmla="*/ 113 w 223"/>
                <a:gd name="T15" fmla="*/ 24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209">
                  <a:moveTo>
                    <a:pt x="113" y="24"/>
                  </a:moveTo>
                  <a:cubicBezTo>
                    <a:pt x="113" y="24"/>
                    <a:pt x="122" y="112"/>
                    <a:pt x="137" y="121"/>
                  </a:cubicBezTo>
                  <a:cubicBezTo>
                    <a:pt x="137" y="121"/>
                    <a:pt x="204" y="133"/>
                    <a:pt x="214" y="152"/>
                  </a:cubicBezTo>
                  <a:cubicBezTo>
                    <a:pt x="223" y="171"/>
                    <a:pt x="214" y="188"/>
                    <a:pt x="214" y="188"/>
                  </a:cubicBezTo>
                  <a:cubicBezTo>
                    <a:pt x="214" y="188"/>
                    <a:pt x="126" y="209"/>
                    <a:pt x="96" y="188"/>
                  </a:cubicBezTo>
                  <a:cubicBezTo>
                    <a:pt x="65" y="168"/>
                    <a:pt x="7" y="87"/>
                    <a:pt x="4" y="69"/>
                  </a:cubicBezTo>
                  <a:cubicBezTo>
                    <a:pt x="0" y="51"/>
                    <a:pt x="52" y="0"/>
                    <a:pt x="52" y="0"/>
                  </a:cubicBezTo>
                  <a:lnTo>
                    <a:pt x="113" y="24"/>
                  </a:lnTo>
                  <a:close/>
                </a:path>
              </a:pathLst>
            </a:custGeom>
            <a:solidFill>
              <a:srgbClr val="D2E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104"/>
            <p:cNvSpPr>
              <a:spLocks/>
            </p:cNvSpPr>
            <p:nvPr/>
          </p:nvSpPr>
          <p:spPr bwMode="auto">
            <a:xfrm>
              <a:off x="7296711" y="2445684"/>
              <a:ext cx="1685925" cy="2409825"/>
            </a:xfrm>
            <a:custGeom>
              <a:avLst/>
              <a:gdLst>
                <a:gd name="T0" fmla="*/ 522 w 676"/>
                <a:gd name="T1" fmla="*/ 73 h 967"/>
                <a:gd name="T2" fmla="*/ 628 w 676"/>
                <a:gd name="T3" fmla="*/ 429 h 967"/>
                <a:gd name="T4" fmla="*/ 676 w 676"/>
                <a:gd name="T5" fmla="*/ 919 h 967"/>
                <a:gd name="T6" fmla="*/ 599 w 676"/>
                <a:gd name="T7" fmla="*/ 936 h 967"/>
                <a:gd name="T8" fmla="*/ 547 w 676"/>
                <a:gd name="T9" fmla="*/ 552 h 967"/>
                <a:gd name="T10" fmla="*/ 400 w 676"/>
                <a:gd name="T11" fmla="*/ 235 h 967"/>
                <a:gd name="T12" fmla="*/ 305 w 676"/>
                <a:gd name="T13" fmla="*/ 536 h 967"/>
                <a:gd name="T14" fmla="*/ 69 w 676"/>
                <a:gd name="T15" fmla="*/ 919 h 967"/>
                <a:gd name="T16" fmla="*/ 0 w 676"/>
                <a:gd name="T17" fmla="*/ 890 h 967"/>
                <a:gd name="T18" fmla="*/ 187 w 676"/>
                <a:gd name="T19" fmla="*/ 542 h 967"/>
                <a:gd name="T20" fmla="*/ 267 w 676"/>
                <a:gd name="T21" fmla="*/ 68 h 967"/>
                <a:gd name="T22" fmla="*/ 522 w 676"/>
                <a:gd name="T23" fmla="*/ 73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6" h="967">
                  <a:moveTo>
                    <a:pt x="522" y="73"/>
                  </a:moveTo>
                  <a:cubicBezTo>
                    <a:pt x="522" y="73"/>
                    <a:pt x="606" y="309"/>
                    <a:pt x="628" y="429"/>
                  </a:cubicBezTo>
                  <a:cubicBezTo>
                    <a:pt x="651" y="550"/>
                    <a:pt x="668" y="898"/>
                    <a:pt x="676" y="919"/>
                  </a:cubicBezTo>
                  <a:cubicBezTo>
                    <a:pt x="676" y="919"/>
                    <a:pt x="651" y="967"/>
                    <a:pt x="599" y="936"/>
                  </a:cubicBezTo>
                  <a:cubicBezTo>
                    <a:pt x="599" y="936"/>
                    <a:pt x="568" y="627"/>
                    <a:pt x="547" y="552"/>
                  </a:cubicBezTo>
                  <a:cubicBezTo>
                    <a:pt x="526" y="477"/>
                    <a:pt x="418" y="260"/>
                    <a:pt x="400" y="235"/>
                  </a:cubicBezTo>
                  <a:cubicBezTo>
                    <a:pt x="400" y="235"/>
                    <a:pt x="333" y="464"/>
                    <a:pt x="305" y="536"/>
                  </a:cubicBezTo>
                  <a:cubicBezTo>
                    <a:pt x="276" y="609"/>
                    <a:pt x="111" y="898"/>
                    <a:pt x="69" y="919"/>
                  </a:cubicBezTo>
                  <a:cubicBezTo>
                    <a:pt x="69" y="919"/>
                    <a:pt x="21" y="935"/>
                    <a:pt x="0" y="890"/>
                  </a:cubicBezTo>
                  <a:cubicBezTo>
                    <a:pt x="0" y="890"/>
                    <a:pt x="164" y="624"/>
                    <a:pt x="187" y="542"/>
                  </a:cubicBezTo>
                  <a:cubicBezTo>
                    <a:pt x="210" y="460"/>
                    <a:pt x="229" y="136"/>
                    <a:pt x="267" y="68"/>
                  </a:cubicBezTo>
                  <a:cubicBezTo>
                    <a:pt x="306" y="0"/>
                    <a:pt x="463" y="29"/>
                    <a:pt x="522" y="73"/>
                  </a:cubicBezTo>
                </a:path>
              </a:pathLst>
            </a:custGeom>
            <a:solidFill>
              <a:srgbClr val="2F5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105"/>
            <p:cNvSpPr>
              <a:spLocks/>
            </p:cNvSpPr>
            <p:nvPr/>
          </p:nvSpPr>
          <p:spPr bwMode="auto">
            <a:xfrm>
              <a:off x="9287436" y="1632884"/>
              <a:ext cx="341312" cy="452438"/>
            </a:xfrm>
            <a:custGeom>
              <a:avLst/>
              <a:gdLst>
                <a:gd name="T0" fmla="*/ 2 w 137"/>
                <a:gd name="T1" fmla="*/ 139 h 182"/>
                <a:gd name="T2" fmla="*/ 6 w 137"/>
                <a:gd name="T3" fmla="*/ 73 h 182"/>
                <a:gd name="T4" fmla="*/ 51 w 137"/>
                <a:gd name="T5" fmla="*/ 61 h 182"/>
                <a:gd name="T6" fmla="*/ 119 w 137"/>
                <a:gd name="T7" fmla="*/ 1 h 182"/>
                <a:gd name="T8" fmla="*/ 124 w 137"/>
                <a:gd name="T9" fmla="*/ 21 h 182"/>
                <a:gd name="T10" fmla="*/ 82 w 137"/>
                <a:gd name="T11" fmla="*/ 77 h 182"/>
                <a:gd name="T12" fmla="*/ 110 w 137"/>
                <a:gd name="T13" fmla="*/ 82 h 182"/>
                <a:gd name="T14" fmla="*/ 110 w 137"/>
                <a:gd name="T15" fmla="*/ 108 h 182"/>
                <a:gd name="T16" fmla="*/ 112 w 137"/>
                <a:gd name="T17" fmla="*/ 139 h 182"/>
                <a:gd name="T18" fmla="*/ 43 w 137"/>
                <a:gd name="T19" fmla="*/ 179 h 182"/>
                <a:gd name="T20" fmla="*/ 2 w 137"/>
                <a:gd name="T21" fmla="*/ 1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82">
                  <a:moveTo>
                    <a:pt x="2" y="139"/>
                  </a:moveTo>
                  <a:cubicBezTo>
                    <a:pt x="2" y="139"/>
                    <a:pt x="0" y="96"/>
                    <a:pt x="6" y="73"/>
                  </a:cubicBezTo>
                  <a:cubicBezTo>
                    <a:pt x="13" y="50"/>
                    <a:pt x="33" y="46"/>
                    <a:pt x="51" y="61"/>
                  </a:cubicBezTo>
                  <a:cubicBezTo>
                    <a:pt x="51" y="61"/>
                    <a:pt x="106" y="2"/>
                    <a:pt x="119" y="1"/>
                  </a:cubicBezTo>
                  <a:cubicBezTo>
                    <a:pt x="132" y="0"/>
                    <a:pt x="137" y="7"/>
                    <a:pt x="124" y="21"/>
                  </a:cubicBezTo>
                  <a:cubicBezTo>
                    <a:pt x="112" y="35"/>
                    <a:pt x="82" y="77"/>
                    <a:pt x="82" y="77"/>
                  </a:cubicBezTo>
                  <a:cubicBezTo>
                    <a:pt x="82" y="77"/>
                    <a:pt x="104" y="72"/>
                    <a:pt x="110" y="82"/>
                  </a:cubicBezTo>
                  <a:cubicBezTo>
                    <a:pt x="117" y="92"/>
                    <a:pt x="110" y="108"/>
                    <a:pt x="110" y="108"/>
                  </a:cubicBezTo>
                  <a:cubicBezTo>
                    <a:pt x="110" y="108"/>
                    <a:pt x="128" y="121"/>
                    <a:pt x="112" y="139"/>
                  </a:cubicBezTo>
                  <a:cubicBezTo>
                    <a:pt x="95" y="156"/>
                    <a:pt x="51" y="182"/>
                    <a:pt x="43" y="179"/>
                  </a:cubicBezTo>
                  <a:cubicBezTo>
                    <a:pt x="35" y="176"/>
                    <a:pt x="2" y="139"/>
                    <a:pt x="2" y="139"/>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106"/>
            <p:cNvSpPr>
              <a:spLocks/>
            </p:cNvSpPr>
            <p:nvPr/>
          </p:nvSpPr>
          <p:spPr bwMode="auto">
            <a:xfrm>
              <a:off x="8371448" y="1585259"/>
              <a:ext cx="1062037" cy="752475"/>
            </a:xfrm>
            <a:custGeom>
              <a:avLst/>
              <a:gdLst>
                <a:gd name="T0" fmla="*/ 6 w 426"/>
                <a:gd name="T1" fmla="*/ 0 h 302"/>
                <a:gd name="T2" fmla="*/ 54 w 426"/>
                <a:gd name="T3" fmla="*/ 39 h 302"/>
                <a:gd name="T4" fmla="*/ 205 w 426"/>
                <a:gd name="T5" fmla="*/ 209 h 302"/>
                <a:gd name="T6" fmla="*/ 365 w 426"/>
                <a:gd name="T7" fmla="*/ 150 h 302"/>
                <a:gd name="T8" fmla="*/ 421 w 426"/>
                <a:gd name="T9" fmla="*/ 210 h 302"/>
                <a:gd name="T10" fmla="*/ 202 w 426"/>
                <a:gd name="T11" fmla="*/ 299 h 302"/>
                <a:gd name="T12" fmla="*/ 65 w 426"/>
                <a:gd name="T13" fmla="*/ 208 h 302"/>
                <a:gd name="T14" fmla="*/ 6 w 426"/>
                <a:gd name="T15" fmla="*/ 0 h 3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302">
                  <a:moveTo>
                    <a:pt x="6" y="0"/>
                  </a:moveTo>
                  <a:cubicBezTo>
                    <a:pt x="6" y="0"/>
                    <a:pt x="35" y="8"/>
                    <a:pt x="54" y="39"/>
                  </a:cubicBezTo>
                  <a:cubicBezTo>
                    <a:pt x="74" y="69"/>
                    <a:pt x="129" y="198"/>
                    <a:pt x="205" y="209"/>
                  </a:cubicBezTo>
                  <a:cubicBezTo>
                    <a:pt x="281" y="220"/>
                    <a:pt x="349" y="153"/>
                    <a:pt x="365" y="150"/>
                  </a:cubicBezTo>
                  <a:cubicBezTo>
                    <a:pt x="381" y="147"/>
                    <a:pt x="426" y="186"/>
                    <a:pt x="421" y="210"/>
                  </a:cubicBezTo>
                  <a:cubicBezTo>
                    <a:pt x="416" y="235"/>
                    <a:pt x="272" y="302"/>
                    <a:pt x="202" y="299"/>
                  </a:cubicBezTo>
                  <a:cubicBezTo>
                    <a:pt x="133" y="295"/>
                    <a:pt x="78" y="224"/>
                    <a:pt x="65" y="208"/>
                  </a:cubicBezTo>
                  <a:cubicBezTo>
                    <a:pt x="52" y="192"/>
                    <a:pt x="0" y="46"/>
                    <a:pt x="6" y="0"/>
                  </a:cubicBezTo>
                </a:path>
              </a:pathLst>
            </a:custGeom>
            <a:solidFill>
              <a:srgbClr val="FF6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107"/>
            <p:cNvSpPr>
              <a:spLocks/>
            </p:cNvSpPr>
            <p:nvPr/>
          </p:nvSpPr>
          <p:spPr bwMode="auto">
            <a:xfrm>
              <a:off x="7272898" y="1971022"/>
              <a:ext cx="520700" cy="723900"/>
            </a:xfrm>
            <a:custGeom>
              <a:avLst/>
              <a:gdLst>
                <a:gd name="T0" fmla="*/ 199 w 209"/>
                <a:gd name="T1" fmla="*/ 76 h 290"/>
                <a:gd name="T2" fmla="*/ 37 w 209"/>
                <a:gd name="T3" fmla="*/ 290 h 290"/>
                <a:gd name="T4" fmla="*/ 0 w 209"/>
                <a:gd name="T5" fmla="*/ 277 h 290"/>
                <a:gd name="T6" fmla="*/ 157 w 209"/>
                <a:gd name="T7" fmla="*/ 115 h 290"/>
                <a:gd name="T8" fmla="*/ 199 w 209"/>
                <a:gd name="T9" fmla="*/ 76 h 290"/>
              </a:gdLst>
              <a:ahLst/>
              <a:cxnLst>
                <a:cxn ang="0">
                  <a:pos x="T0" y="T1"/>
                </a:cxn>
                <a:cxn ang="0">
                  <a:pos x="T2" y="T3"/>
                </a:cxn>
                <a:cxn ang="0">
                  <a:pos x="T4" y="T5"/>
                </a:cxn>
                <a:cxn ang="0">
                  <a:pos x="T6" y="T7"/>
                </a:cxn>
                <a:cxn ang="0">
                  <a:pos x="T8" y="T9"/>
                </a:cxn>
              </a:cxnLst>
              <a:rect l="0" t="0" r="r" b="b"/>
              <a:pathLst>
                <a:path w="209" h="290">
                  <a:moveTo>
                    <a:pt x="199" y="76"/>
                  </a:moveTo>
                  <a:cubicBezTo>
                    <a:pt x="199" y="76"/>
                    <a:pt x="139" y="232"/>
                    <a:pt x="37" y="290"/>
                  </a:cubicBezTo>
                  <a:cubicBezTo>
                    <a:pt x="37" y="290"/>
                    <a:pt x="7" y="288"/>
                    <a:pt x="0" y="277"/>
                  </a:cubicBezTo>
                  <a:cubicBezTo>
                    <a:pt x="0" y="277"/>
                    <a:pt x="105" y="231"/>
                    <a:pt x="157" y="115"/>
                  </a:cubicBezTo>
                  <a:cubicBezTo>
                    <a:pt x="209" y="0"/>
                    <a:pt x="199" y="76"/>
                    <a:pt x="199" y="76"/>
                  </a:cubicBezTo>
                </a:path>
              </a:pathLst>
            </a:custGeom>
            <a:solidFill>
              <a:srgbClr val="EDB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108"/>
            <p:cNvSpPr>
              <a:spLocks/>
            </p:cNvSpPr>
            <p:nvPr/>
          </p:nvSpPr>
          <p:spPr bwMode="auto">
            <a:xfrm>
              <a:off x="7163361" y="1550334"/>
              <a:ext cx="1465262" cy="1260475"/>
            </a:xfrm>
            <a:custGeom>
              <a:avLst/>
              <a:gdLst>
                <a:gd name="T0" fmla="*/ 429 w 588"/>
                <a:gd name="T1" fmla="*/ 9 h 506"/>
                <a:gd name="T2" fmla="*/ 492 w 588"/>
                <a:gd name="T3" fmla="*/ 22 h 506"/>
                <a:gd name="T4" fmla="*/ 528 w 588"/>
                <a:gd name="T5" fmla="*/ 122 h 506"/>
                <a:gd name="T6" fmla="*/ 549 w 588"/>
                <a:gd name="T7" fmla="*/ 240 h 506"/>
                <a:gd name="T8" fmla="*/ 588 w 588"/>
                <a:gd name="T9" fmla="*/ 447 h 506"/>
                <a:gd name="T10" fmla="*/ 302 w 588"/>
                <a:gd name="T11" fmla="*/ 441 h 506"/>
                <a:gd name="T12" fmla="*/ 355 w 588"/>
                <a:gd name="T13" fmla="*/ 292 h 506"/>
                <a:gd name="T14" fmla="*/ 316 w 588"/>
                <a:gd name="T15" fmla="*/ 149 h 506"/>
                <a:gd name="T16" fmla="*/ 188 w 588"/>
                <a:gd name="T17" fmla="*/ 315 h 506"/>
                <a:gd name="T18" fmla="*/ 16 w 588"/>
                <a:gd name="T19" fmla="*/ 294 h 506"/>
                <a:gd name="T20" fmla="*/ 69 w 588"/>
                <a:gd name="T21" fmla="*/ 242 h 506"/>
                <a:gd name="T22" fmla="*/ 166 w 588"/>
                <a:gd name="T23" fmla="*/ 229 h 506"/>
                <a:gd name="T24" fmla="*/ 284 w 588"/>
                <a:gd name="T25" fmla="*/ 31 h 506"/>
                <a:gd name="T26" fmla="*/ 429 w 588"/>
                <a:gd name="T27" fmla="*/ 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8" h="506">
                  <a:moveTo>
                    <a:pt x="429" y="9"/>
                  </a:moveTo>
                  <a:cubicBezTo>
                    <a:pt x="429" y="9"/>
                    <a:pt x="483" y="0"/>
                    <a:pt x="492" y="22"/>
                  </a:cubicBezTo>
                  <a:cubicBezTo>
                    <a:pt x="501" y="45"/>
                    <a:pt x="516" y="109"/>
                    <a:pt x="528" y="122"/>
                  </a:cubicBezTo>
                  <a:cubicBezTo>
                    <a:pt x="541" y="134"/>
                    <a:pt x="585" y="195"/>
                    <a:pt x="549" y="240"/>
                  </a:cubicBezTo>
                  <a:cubicBezTo>
                    <a:pt x="549" y="240"/>
                    <a:pt x="583" y="337"/>
                    <a:pt x="588" y="447"/>
                  </a:cubicBezTo>
                  <a:cubicBezTo>
                    <a:pt x="588" y="447"/>
                    <a:pt x="433" y="506"/>
                    <a:pt x="302" y="441"/>
                  </a:cubicBezTo>
                  <a:cubicBezTo>
                    <a:pt x="302" y="441"/>
                    <a:pt x="351" y="317"/>
                    <a:pt x="355" y="292"/>
                  </a:cubicBezTo>
                  <a:cubicBezTo>
                    <a:pt x="362" y="246"/>
                    <a:pt x="316" y="149"/>
                    <a:pt x="316" y="149"/>
                  </a:cubicBezTo>
                  <a:cubicBezTo>
                    <a:pt x="316" y="149"/>
                    <a:pt x="242" y="279"/>
                    <a:pt x="188" y="315"/>
                  </a:cubicBezTo>
                  <a:cubicBezTo>
                    <a:pt x="134" y="352"/>
                    <a:pt x="32" y="365"/>
                    <a:pt x="16" y="294"/>
                  </a:cubicBezTo>
                  <a:cubicBezTo>
                    <a:pt x="0" y="224"/>
                    <a:pt x="69" y="242"/>
                    <a:pt x="69" y="242"/>
                  </a:cubicBezTo>
                  <a:cubicBezTo>
                    <a:pt x="69" y="242"/>
                    <a:pt x="135" y="252"/>
                    <a:pt x="166" y="229"/>
                  </a:cubicBezTo>
                  <a:cubicBezTo>
                    <a:pt x="198" y="206"/>
                    <a:pt x="262" y="51"/>
                    <a:pt x="284" y="31"/>
                  </a:cubicBezTo>
                  <a:cubicBezTo>
                    <a:pt x="305" y="11"/>
                    <a:pt x="402" y="10"/>
                    <a:pt x="429" y="9"/>
                  </a:cubicBezTo>
                </a:path>
              </a:pathLst>
            </a:custGeom>
            <a:solidFill>
              <a:srgbClr val="FF69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109"/>
            <p:cNvSpPr>
              <a:spLocks/>
            </p:cNvSpPr>
            <p:nvPr/>
          </p:nvSpPr>
          <p:spPr bwMode="auto">
            <a:xfrm>
              <a:off x="6950636" y="2666347"/>
              <a:ext cx="712787" cy="566738"/>
            </a:xfrm>
            <a:custGeom>
              <a:avLst/>
              <a:gdLst>
                <a:gd name="T0" fmla="*/ 119 w 286"/>
                <a:gd name="T1" fmla="*/ 5 h 227"/>
                <a:gd name="T2" fmla="*/ 15 w 286"/>
                <a:gd name="T3" fmla="*/ 103 h 227"/>
                <a:gd name="T4" fmla="*/ 160 w 286"/>
                <a:gd name="T5" fmla="*/ 224 h 227"/>
                <a:gd name="T6" fmla="*/ 284 w 286"/>
                <a:gd name="T7" fmla="*/ 103 h 227"/>
                <a:gd name="T8" fmla="*/ 119 w 286"/>
                <a:gd name="T9" fmla="*/ 5 h 227"/>
              </a:gdLst>
              <a:ahLst/>
              <a:cxnLst>
                <a:cxn ang="0">
                  <a:pos x="T0" y="T1"/>
                </a:cxn>
                <a:cxn ang="0">
                  <a:pos x="T2" y="T3"/>
                </a:cxn>
                <a:cxn ang="0">
                  <a:pos x="T4" y="T5"/>
                </a:cxn>
                <a:cxn ang="0">
                  <a:pos x="T6" y="T7"/>
                </a:cxn>
                <a:cxn ang="0">
                  <a:pos x="T8" y="T9"/>
                </a:cxn>
              </a:cxnLst>
              <a:rect l="0" t="0" r="r" b="b"/>
              <a:pathLst>
                <a:path w="286" h="227">
                  <a:moveTo>
                    <a:pt x="119" y="5"/>
                  </a:moveTo>
                  <a:cubicBezTo>
                    <a:pt x="119" y="5"/>
                    <a:pt x="31" y="80"/>
                    <a:pt x="15" y="103"/>
                  </a:cubicBezTo>
                  <a:cubicBezTo>
                    <a:pt x="0" y="125"/>
                    <a:pt x="140" y="227"/>
                    <a:pt x="160" y="224"/>
                  </a:cubicBezTo>
                  <a:cubicBezTo>
                    <a:pt x="180" y="222"/>
                    <a:pt x="286" y="116"/>
                    <a:pt x="284" y="103"/>
                  </a:cubicBezTo>
                  <a:cubicBezTo>
                    <a:pt x="282" y="89"/>
                    <a:pt x="145" y="0"/>
                    <a:pt x="119" y="5"/>
                  </a:cubicBezTo>
                </a:path>
              </a:pathLst>
            </a:custGeom>
            <a:solidFill>
              <a:srgbClr val="EDB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110"/>
            <p:cNvSpPr>
              <a:spLocks/>
            </p:cNvSpPr>
            <p:nvPr/>
          </p:nvSpPr>
          <p:spPr bwMode="auto">
            <a:xfrm>
              <a:off x="7633261" y="1594784"/>
              <a:ext cx="627062" cy="1328738"/>
            </a:xfrm>
            <a:custGeom>
              <a:avLst/>
              <a:gdLst>
                <a:gd name="T0" fmla="*/ 127 w 251"/>
                <a:gd name="T1" fmla="*/ 0 h 533"/>
                <a:gd name="T2" fmla="*/ 151 w 251"/>
                <a:gd name="T3" fmla="*/ 161 h 533"/>
                <a:gd name="T4" fmla="*/ 0 w 251"/>
                <a:gd name="T5" fmla="*/ 511 h 533"/>
                <a:gd name="T6" fmla="*/ 16 w 251"/>
                <a:gd name="T7" fmla="*/ 533 h 533"/>
                <a:gd name="T8" fmla="*/ 142 w 251"/>
                <a:gd name="T9" fmla="*/ 0 h 533"/>
                <a:gd name="T10" fmla="*/ 127 w 251"/>
                <a:gd name="T11" fmla="*/ 0 h 533"/>
              </a:gdLst>
              <a:ahLst/>
              <a:cxnLst>
                <a:cxn ang="0">
                  <a:pos x="T0" y="T1"/>
                </a:cxn>
                <a:cxn ang="0">
                  <a:pos x="T2" y="T3"/>
                </a:cxn>
                <a:cxn ang="0">
                  <a:pos x="T4" y="T5"/>
                </a:cxn>
                <a:cxn ang="0">
                  <a:pos x="T6" y="T7"/>
                </a:cxn>
                <a:cxn ang="0">
                  <a:pos x="T8" y="T9"/>
                </a:cxn>
                <a:cxn ang="0">
                  <a:pos x="T10" y="T11"/>
                </a:cxn>
              </a:cxnLst>
              <a:rect l="0" t="0" r="r" b="b"/>
              <a:pathLst>
                <a:path w="251" h="533">
                  <a:moveTo>
                    <a:pt x="127" y="0"/>
                  </a:moveTo>
                  <a:cubicBezTo>
                    <a:pt x="127" y="0"/>
                    <a:pt x="160" y="72"/>
                    <a:pt x="151" y="161"/>
                  </a:cubicBezTo>
                  <a:cubicBezTo>
                    <a:pt x="141" y="251"/>
                    <a:pt x="56" y="461"/>
                    <a:pt x="0" y="511"/>
                  </a:cubicBezTo>
                  <a:cubicBezTo>
                    <a:pt x="16" y="533"/>
                    <a:pt x="16" y="533"/>
                    <a:pt x="16" y="533"/>
                  </a:cubicBezTo>
                  <a:cubicBezTo>
                    <a:pt x="16" y="533"/>
                    <a:pt x="251" y="193"/>
                    <a:pt x="142" y="0"/>
                  </a:cubicBezTo>
                  <a:lnTo>
                    <a:pt x="127" y="0"/>
                  </a:lnTo>
                  <a:close/>
                </a:path>
              </a:pathLst>
            </a:custGeom>
            <a:solidFill>
              <a:srgbClr val="EDB4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111"/>
            <p:cNvSpPr>
              <a:spLocks/>
            </p:cNvSpPr>
            <p:nvPr/>
          </p:nvSpPr>
          <p:spPr bwMode="auto">
            <a:xfrm>
              <a:off x="7123673" y="2631422"/>
              <a:ext cx="557212" cy="347663"/>
            </a:xfrm>
            <a:custGeom>
              <a:avLst/>
              <a:gdLst>
                <a:gd name="T0" fmla="*/ 224 w 224"/>
                <a:gd name="T1" fmla="*/ 112 h 139"/>
                <a:gd name="T2" fmla="*/ 156 w 224"/>
                <a:gd name="T3" fmla="*/ 62 h 139"/>
                <a:gd name="T4" fmla="*/ 54 w 224"/>
                <a:gd name="T5" fmla="*/ 4 h 139"/>
                <a:gd name="T6" fmla="*/ 0 w 224"/>
                <a:gd name="T7" fmla="*/ 57 h 139"/>
                <a:gd name="T8" fmla="*/ 87 w 224"/>
                <a:gd name="T9" fmla="*/ 139 h 139"/>
                <a:gd name="T10" fmla="*/ 186 w 224"/>
                <a:gd name="T11" fmla="*/ 117 h 139"/>
                <a:gd name="T12" fmla="*/ 224 w 224"/>
                <a:gd name="T13" fmla="*/ 112 h 139"/>
              </a:gdLst>
              <a:ahLst/>
              <a:cxnLst>
                <a:cxn ang="0">
                  <a:pos x="T0" y="T1"/>
                </a:cxn>
                <a:cxn ang="0">
                  <a:pos x="T2" y="T3"/>
                </a:cxn>
                <a:cxn ang="0">
                  <a:pos x="T4" y="T5"/>
                </a:cxn>
                <a:cxn ang="0">
                  <a:pos x="T6" y="T7"/>
                </a:cxn>
                <a:cxn ang="0">
                  <a:pos x="T8" y="T9"/>
                </a:cxn>
                <a:cxn ang="0">
                  <a:pos x="T10" y="T11"/>
                </a:cxn>
                <a:cxn ang="0">
                  <a:pos x="T12" y="T13"/>
                </a:cxn>
              </a:cxnLst>
              <a:rect l="0" t="0" r="r" b="b"/>
              <a:pathLst>
                <a:path w="224" h="139">
                  <a:moveTo>
                    <a:pt x="224" y="112"/>
                  </a:moveTo>
                  <a:cubicBezTo>
                    <a:pt x="224" y="112"/>
                    <a:pt x="192" y="87"/>
                    <a:pt x="156" y="62"/>
                  </a:cubicBezTo>
                  <a:cubicBezTo>
                    <a:pt x="120" y="37"/>
                    <a:pt x="71" y="0"/>
                    <a:pt x="54" y="4"/>
                  </a:cubicBezTo>
                  <a:cubicBezTo>
                    <a:pt x="38" y="7"/>
                    <a:pt x="0" y="44"/>
                    <a:pt x="0" y="57"/>
                  </a:cubicBezTo>
                  <a:cubicBezTo>
                    <a:pt x="0" y="71"/>
                    <a:pt x="63" y="137"/>
                    <a:pt x="87" y="139"/>
                  </a:cubicBezTo>
                  <a:cubicBezTo>
                    <a:pt x="87" y="139"/>
                    <a:pt x="149" y="122"/>
                    <a:pt x="186" y="117"/>
                  </a:cubicBezTo>
                  <a:cubicBezTo>
                    <a:pt x="224" y="112"/>
                    <a:pt x="216" y="124"/>
                    <a:pt x="224" y="112"/>
                  </a:cubicBezTo>
                </a:path>
              </a:pathLst>
            </a:custGeom>
            <a:solidFill>
              <a:srgbClr val="FFD2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112"/>
            <p:cNvSpPr>
              <a:spLocks/>
            </p:cNvSpPr>
            <p:nvPr/>
          </p:nvSpPr>
          <p:spPr bwMode="auto">
            <a:xfrm>
              <a:off x="8120623" y="1477309"/>
              <a:ext cx="184150" cy="195263"/>
            </a:xfrm>
            <a:custGeom>
              <a:avLst/>
              <a:gdLst>
                <a:gd name="T0" fmla="*/ 50 w 74"/>
                <a:gd name="T1" fmla="*/ 18 h 78"/>
                <a:gd name="T2" fmla="*/ 65 w 74"/>
                <a:gd name="T3" fmla="*/ 45 h 78"/>
                <a:gd name="T4" fmla="*/ 58 w 74"/>
                <a:gd name="T5" fmla="*/ 71 h 78"/>
                <a:gd name="T6" fmla="*/ 2 w 74"/>
                <a:gd name="T7" fmla="*/ 45 h 78"/>
                <a:gd name="T8" fmla="*/ 5 w 74"/>
                <a:gd name="T9" fmla="*/ 13 h 78"/>
                <a:gd name="T10" fmla="*/ 50 w 74"/>
                <a:gd name="T11" fmla="*/ 18 h 78"/>
              </a:gdLst>
              <a:ahLst/>
              <a:cxnLst>
                <a:cxn ang="0">
                  <a:pos x="T0" y="T1"/>
                </a:cxn>
                <a:cxn ang="0">
                  <a:pos x="T2" y="T3"/>
                </a:cxn>
                <a:cxn ang="0">
                  <a:pos x="T4" y="T5"/>
                </a:cxn>
                <a:cxn ang="0">
                  <a:pos x="T6" y="T7"/>
                </a:cxn>
                <a:cxn ang="0">
                  <a:pos x="T8" y="T9"/>
                </a:cxn>
                <a:cxn ang="0">
                  <a:pos x="T10" y="T11"/>
                </a:cxn>
              </a:cxnLst>
              <a:rect l="0" t="0" r="r" b="b"/>
              <a:pathLst>
                <a:path w="74" h="78">
                  <a:moveTo>
                    <a:pt x="50" y="18"/>
                  </a:moveTo>
                  <a:cubicBezTo>
                    <a:pt x="50" y="18"/>
                    <a:pt x="57" y="45"/>
                    <a:pt x="65" y="45"/>
                  </a:cubicBezTo>
                  <a:cubicBezTo>
                    <a:pt x="65" y="45"/>
                    <a:pt x="74" y="65"/>
                    <a:pt x="58" y="71"/>
                  </a:cubicBezTo>
                  <a:cubicBezTo>
                    <a:pt x="41" y="78"/>
                    <a:pt x="0" y="50"/>
                    <a:pt x="2" y="45"/>
                  </a:cubicBezTo>
                  <a:cubicBezTo>
                    <a:pt x="3" y="40"/>
                    <a:pt x="7" y="23"/>
                    <a:pt x="5" y="13"/>
                  </a:cubicBezTo>
                  <a:cubicBezTo>
                    <a:pt x="2" y="3"/>
                    <a:pt x="36" y="0"/>
                    <a:pt x="50" y="18"/>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113"/>
            <p:cNvSpPr>
              <a:spLocks/>
            </p:cNvSpPr>
            <p:nvPr/>
          </p:nvSpPr>
          <p:spPr bwMode="auto">
            <a:xfrm>
              <a:off x="7736448" y="615297"/>
              <a:ext cx="765175" cy="765175"/>
            </a:xfrm>
            <a:custGeom>
              <a:avLst/>
              <a:gdLst>
                <a:gd name="T0" fmla="*/ 157 w 307"/>
                <a:gd name="T1" fmla="*/ 18 h 307"/>
                <a:gd name="T2" fmla="*/ 285 w 307"/>
                <a:gd name="T3" fmla="*/ 80 h 307"/>
                <a:gd name="T4" fmla="*/ 282 w 307"/>
                <a:gd name="T5" fmla="*/ 198 h 307"/>
                <a:gd name="T6" fmla="*/ 97 w 307"/>
                <a:gd name="T7" fmla="*/ 307 h 307"/>
                <a:gd name="T8" fmla="*/ 19 w 307"/>
                <a:gd name="T9" fmla="*/ 231 h 307"/>
                <a:gd name="T10" fmla="*/ 29 w 307"/>
                <a:gd name="T11" fmla="*/ 83 h 307"/>
                <a:gd name="T12" fmla="*/ 157 w 307"/>
                <a:gd name="T13" fmla="*/ 18 h 307"/>
              </a:gdLst>
              <a:ahLst/>
              <a:cxnLst>
                <a:cxn ang="0">
                  <a:pos x="T0" y="T1"/>
                </a:cxn>
                <a:cxn ang="0">
                  <a:pos x="T2" y="T3"/>
                </a:cxn>
                <a:cxn ang="0">
                  <a:pos x="T4" y="T5"/>
                </a:cxn>
                <a:cxn ang="0">
                  <a:pos x="T6" y="T7"/>
                </a:cxn>
                <a:cxn ang="0">
                  <a:pos x="T8" y="T9"/>
                </a:cxn>
                <a:cxn ang="0">
                  <a:pos x="T10" y="T11"/>
                </a:cxn>
                <a:cxn ang="0">
                  <a:pos x="T12" y="T13"/>
                </a:cxn>
              </a:cxnLst>
              <a:rect l="0" t="0" r="r" b="b"/>
              <a:pathLst>
                <a:path w="307" h="307">
                  <a:moveTo>
                    <a:pt x="157" y="18"/>
                  </a:moveTo>
                  <a:cubicBezTo>
                    <a:pt x="195" y="0"/>
                    <a:pt x="271" y="43"/>
                    <a:pt x="285" y="80"/>
                  </a:cubicBezTo>
                  <a:cubicBezTo>
                    <a:pt x="299" y="117"/>
                    <a:pt x="307" y="172"/>
                    <a:pt x="282" y="198"/>
                  </a:cubicBezTo>
                  <a:cubicBezTo>
                    <a:pt x="256" y="224"/>
                    <a:pt x="97" y="307"/>
                    <a:pt x="97" y="307"/>
                  </a:cubicBezTo>
                  <a:cubicBezTo>
                    <a:pt x="97" y="307"/>
                    <a:pt x="32" y="262"/>
                    <a:pt x="19" y="231"/>
                  </a:cubicBezTo>
                  <a:cubicBezTo>
                    <a:pt x="7" y="201"/>
                    <a:pt x="0" y="135"/>
                    <a:pt x="29" y="83"/>
                  </a:cubicBezTo>
                  <a:cubicBezTo>
                    <a:pt x="58" y="31"/>
                    <a:pt x="115" y="9"/>
                    <a:pt x="157" y="18"/>
                  </a:cubicBezTo>
                </a:path>
              </a:pathLst>
            </a:custGeom>
            <a:solidFill>
              <a:srgbClr val="8645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114"/>
            <p:cNvSpPr>
              <a:spLocks/>
            </p:cNvSpPr>
            <p:nvPr/>
          </p:nvSpPr>
          <p:spPr bwMode="auto">
            <a:xfrm>
              <a:off x="7898373" y="789922"/>
              <a:ext cx="571500" cy="752475"/>
            </a:xfrm>
            <a:custGeom>
              <a:avLst/>
              <a:gdLst>
                <a:gd name="T0" fmla="*/ 213 w 229"/>
                <a:gd name="T1" fmla="*/ 96 h 302"/>
                <a:gd name="T2" fmla="*/ 213 w 229"/>
                <a:gd name="T3" fmla="*/ 244 h 302"/>
                <a:gd name="T4" fmla="*/ 82 w 229"/>
                <a:gd name="T5" fmla="*/ 286 h 302"/>
                <a:gd name="T6" fmla="*/ 0 w 229"/>
                <a:gd name="T7" fmla="*/ 145 h 302"/>
                <a:gd name="T8" fmla="*/ 97 w 229"/>
                <a:gd name="T9" fmla="*/ 0 h 302"/>
                <a:gd name="T10" fmla="*/ 213 w 229"/>
                <a:gd name="T11" fmla="*/ 96 h 302"/>
              </a:gdLst>
              <a:ahLst/>
              <a:cxnLst>
                <a:cxn ang="0">
                  <a:pos x="T0" y="T1"/>
                </a:cxn>
                <a:cxn ang="0">
                  <a:pos x="T2" y="T3"/>
                </a:cxn>
                <a:cxn ang="0">
                  <a:pos x="T4" y="T5"/>
                </a:cxn>
                <a:cxn ang="0">
                  <a:pos x="T6" y="T7"/>
                </a:cxn>
                <a:cxn ang="0">
                  <a:pos x="T8" y="T9"/>
                </a:cxn>
                <a:cxn ang="0">
                  <a:pos x="T10" y="T11"/>
                </a:cxn>
              </a:cxnLst>
              <a:rect l="0" t="0" r="r" b="b"/>
              <a:pathLst>
                <a:path w="229" h="302">
                  <a:moveTo>
                    <a:pt x="213" y="96"/>
                  </a:moveTo>
                  <a:cubicBezTo>
                    <a:pt x="213" y="96"/>
                    <a:pt x="229" y="205"/>
                    <a:pt x="213" y="244"/>
                  </a:cubicBezTo>
                  <a:cubicBezTo>
                    <a:pt x="189" y="302"/>
                    <a:pt x="115" y="297"/>
                    <a:pt x="82" y="286"/>
                  </a:cubicBezTo>
                  <a:cubicBezTo>
                    <a:pt x="29" y="267"/>
                    <a:pt x="5" y="173"/>
                    <a:pt x="0" y="145"/>
                  </a:cubicBezTo>
                  <a:cubicBezTo>
                    <a:pt x="0" y="145"/>
                    <a:pt x="89" y="108"/>
                    <a:pt x="97" y="0"/>
                  </a:cubicBezTo>
                  <a:cubicBezTo>
                    <a:pt x="97" y="0"/>
                    <a:pt x="171" y="102"/>
                    <a:pt x="213" y="96"/>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115"/>
            <p:cNvSpPr>
              <a:spLocks/>
            </p:cNvSpPr>
            <p:nvPr/>
          </p:nvSpPr>
          <p:spPr bwMode="auto">
            <a:xfrm>
              <a:off x="8226986" y="1047097"/>
              <a:ext cx="161925" cy="144463"/>
            </a:xfrm>
            <a:custGeom>
              <a:avLst/>
              <a:gdLst>
                <a:gd name="T0" fmla="*/ 2 w 65"/>
                <a:gd name="T1" fmla="*/ 0 h 58"/>
                <a:gd name="T2" fmla="*/ 10 w 65"/>
                <a:gd name="T3" fmla="*/ 39 h 58"/>
                <a:gd name="T4" fmla="*/ 43 w 65"/>
                <a:gd name="T5" fmla="*/ 35 h 58"/>
                <a:gd name="T6" fmla="*/ 36 w 65"/>
                <a:gd name="T7" fmla="*/ 58 h 58"/>
                <a:gd name="T8" fmla="*/ 47 w 65"/>
                <a:gd name="T9" fmla="*/ 29 h 58"/>
                <a:gd name="T10" fmla="*/ 14 w 65"/>
                <a:gd name="T11" fmla="*/ 34 h 58"/>
                <a:gd name="T12" fmla="*/ 2 w 6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65" h="58">
                  <a:moveTo>
                    <a:pt x="2" y="0"/>
                  </a:moveTo>
                  <a:cubicBezTo>
                    <a:pt x="2" y="0"/>
                    <a:pt x="0" y="33"/>
                    <a:pt x="10" y="39"/>
                  </a:cubicBezTo>
                  <a:cubicBezTo>
                    <a:pt x="20" y="46"/>
                    <a:pt x="38" y="27"/>
                    <a:pt x="43" y="35"/>
                  </a:cubicBezTo>
                  <a:cubicBezTo>
                    <a:pt x="49" y="43"/>
                    <a:pt x="49" y="53"/>
                    <a:pt x="36" y="58"/>
                  </a:cubicBezTo>
                  <a:cubicBezTo>
                    <a:pt x="36" y="58"/>
                    <a:pt x="65" y="52"/>
                    <a:pt x="47" y="29"/>
                  </a:cubicBezTo>
                  <a:cubicBezTo>
                    <a:pt x="36" y="15"/>
                    <a:pt x="19" y="40"/>
                    <a:pt x="14" y="34"/>
                  </a:cubicBezTo>
                  <a:cubicBezTo>
                    <a:pt x="10" y="28"/>
                    <a:pt x="2" y="8"/>
                    <a:pt x="2" y="0"/>
                  </a:cubicBezTo>
                </a:path>
              </a:pathLst>
            </a:custGeom>
            <a:solidFill>
              <a:srgbClr val="D2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116"/>
            <p:cNvSpPr>
              <a:spLocks/>
            </p:cNvSpPr>
            <p:nvPr/>
          </p:nvSpPr>
          <p:spPr bwMode="auto">
            <a:xfrm>
              <a:off x="8082523" y="1305859"/>
              <a:ext cx="204787" cy="153988"/>
            </a:xfrm>
            <a:custGeom>
              <a:avLst/>
              <a:gdLst>
                <a:gd name="T0" fmla="*/ 82 w 82"/>
                <a:gd name="T1" fmla="*/ 52 h 62"/>
                <a:gd name="T2" fmla="*/ 65 w 82"/>
                <a:gd name="T3" fmla="*/ 60 h 62"/>
                <a:gd name="T4" fmla="*/ 0 w 82"/>
                <a:gd name="T5" fmla="*/ 0 h 62"/>
                <a:gd name="T6" fmla="*/ 82 w 82"/>
                <a:gd name="T7" fmla="*/ 52 h 62"/>
              </a:gdLst>
              <a:ahLst/>
              <a:cxnLst>
                <a:cxn ang="0">
                  <a:pos x="T0" y="T1"/>
                </a:cxn>
                <a:cxn ang="0">
                  <a:pos x="T2" y="T3"/>
                </a:cxn>
                <a:cxn ang="0">
                  <a:pos x="T4" y="T5"/>
                </a:cxn>
                <a:cxn ang="0">
                  <a:pos x="T6" y="T7"/>
                </a:cxn>
              </a:cxnLst>
              <a:rect l="0" t="0" r="r" b="b"/>
              <a:pathLst>
                <a:path w="82" h="62">
                  <a:moveTo>
                    <a:pt x="82" y="52"/>
                  </a:moveTo>
                  <a:cubicBezTo>
                    <a:pt x="77" y="56"/>
                    <a:pt x="72" y="59"/>
                    <a:pt x="65" y="60"/>
                  </a:cubicBezTo>
                  <a:cubicBezTo>
                    <a:pt x="39" y="62"/>
                    <a:pt x="13" y="24"/>
                    <a:pt x="0" y="0"/>
                  </a:cubicBezTo>
                  <a:cubicBezTo>
                    <a:pt x="22" y="0"/>
                    <a:pt x="68" y="7"/>
                    <a:pt x="82" y="52"/>
                  </a:cubicBezTo>
                </a:path>
              </a:pathLst>
            </a:custGeom>
            <a:solidFill>
              <a:srgbClr val="E4A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117"/>
            <p:cNvSpPr>
              <a:spLocks/>
            </p:cNvSpPr>
            <p:nvPr/>
          </p:nvSpPr>
          <p:spPr bwMode="auto">
            <a:xfrm>
              <a:off x="8063473" y="1232834"/>
              <a:ext cx="319087" cy="203200"/>
            </a:xfrm>
            <a:custGeom>
              <a:avLst/>
              <a:gdLst>
                <a:gd name="T0" fmla="*/ 1 w 128"/>
                <a:gd name="T1" fmla="*/ 9 h 81"/>
                <a:gd name="T2" fmla="*/ 128 w 128"/>
                <a:gd name="T3" fmla="*/ 0 h 81"/>
                <a:gd name="T4" fmla="*/ 90 w 128"/>
                <a:gd name="T5" fmla="*/ 81 h 81"/>
                <a:gd name="T6" fmla="*/ 8 w 128"/>
                <a:gd name="T7" fmla="*/ 29 h 81"/>
                <a:gd name="T8" fmla="*/ 1 w 128"/>
                <a:gd name="T9" fmla="*/ 9 h 81"/>
              </a:gdLst>
              <a:ahLst/>
              <a:cxnLst>
                <a:cxn ang="0">
                  <a:pos x="T0" y="T1"/>
                </a:cxn>
                <a:cxn ang="0">
                  <a:pos x="T2" y="T3"/>
                </a:cxn>
                <a:cxn ang="0">
                  <a:pos x="T4" y="T5"/>
                </a:cxn>
                <a:cxn ang="0">
                  <a:pos x="T6" y="T7"/>
                </a:cxn>
                <a:cxn ang="0">
                  <a:pos x="T8" y="T9"/>
                </a:cxn>
              </a:cxnLst>
              <a:rect l="0" t="0" r="r" b="b"/>
              <a:pathLst>
                <a:path w="128" h="81">
                  <a:moveTo>
                    <a:pt x="1" y="9"/>
                  </a:moveTo>
                  <a:cubicBezTo>
                    <a:pt x="5" y="6"/>
                    <a:pt x="128" y="0"/>
                    <a:pt x="128" y="0"/>
                  </a:cubicBezTo>
                  <a:cubicBezTo>
                    <a:pt x="128" y="0"/>
                    <a:pt x="116" y="59"/>
                    <a:pt x="90" y="81"/>
                  </a:cubicBezTo>
                  <a:cubicBezTo>
                    <a:pt x="76" y="36"/>
                    <a:pt x="30" y="29"/>
                    <a:pt x="8" y="29"/>
                  </a:cubicBezTo>
                  <a:cubicBezTo>
                    <a:pt x="3" y="18"/>
                    <a:pt x="0" y="9"/>
                    <a:pt x="1" y="9"/>
                  </a:cubicBezTo>
                </a:path>
              </a:pathLst>
            </a:custGeom>
            <a:solidFill>
              <a:srgbClr val="7A4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18"/>
            <p:cNvSpPr>
              <a:spLocks/>
            </p:cNvSpPr>
            <p:nvPr/>
          </p:nvSpPr>
          <p:spPr bwMode="auto">
            <a:xfrm>
              <a:off x="8033311" y="1056622"/>
              <a:ext cx="128587" cy="77788"/>
            </a:xfrm>
            <a:custGeom>
              <a:avLst/>
              <a:gdLst>
                <a:gd name="T0" fmla="*/ 52 w 52"/>
                <a:gd name="T1" fmla="*/ 21 h 31"/>
                <a:gd name="T2" fmla="*/ 24 w 52"/>
                <a:gd name="T3" fmla="*/ 5 h 31"/>
                <a:gd name="T4" fmla="*/ 2 w 52"/>
                <a:gd name="T5" fmla="*/ 31 h 31"/>
                <a:gd name="T6" fmla="*/ 52 w 52"/>
                <a:gd name="T7" fmla="*/ 21 h 31"/>
              </a:gdLst>
              <a:ahLst/>
              <a:cxnLst>
                <a:cxn ang="0">
                  <a:pos x="T0" y="T1"/>
                </a:cxn>
                <a:cxn ang="0">
                  <a:pos x="T2" y="T3"/>
                </a:cxn>
                <a:cxn ang="0">
                  <a:pos x="T4" y="T5"/>
                </a:cxn>
                <a:cxn ang="0">
                  <a:pos x="T6" y="T7"/>
                </a:cxn>
              </a:cxnLst>
              <a:rect l="0" t="0" r="r" b="b"/>
              <a:pathLst>
                <a:path w="52" h="31">
                  <a:moveTo>
                    <a:pt x="52" y="21"/>
                  </a:moveTo>
                  <a:cubicBezTo>
                    <a:pt x="52" y="21"/>
                    <a:pt x="40" y="2"/>
                    <a:pt x="24" y="5"/>
                  </a:cubicBezTo>
                  <a:cubicBezTo>
                    <a:pt x="9" y="9"/>
                    <a:pt x="0" y="21"/>
                    <a:pt x="2" y="31"/>
                  </a:cubicBezTo>
                  <a:cubicBezTo>
                    <a:pt x="2" y="31"/>
                    <a:pt x="19" y="0"/>
                    <a:pt x="52" y="21"/>
                  </a:cubicBezTo>
                </a:path>
              </a:pathLst>
            </a:custGeom>
            <a:solidFill>
              <a:srgbClr val="131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119"/>
            <p:cNvSpPr>
              <a:spLocks/>
            </p:cNvSpPr>
            <p:nvPr/>
          </p:nvSpPr>
          <p:spPr bwMode="auto">
            <a:xfrm>
              <a:off x="8279373" y="1035984"/>
              <a:ext cx="109537" cy="65088"/>
            </a:xfrm>
            <a:custGeom>
              <a:avLst/>
              <a:gdLst>
                <a:gd name="T0" fmla="*/ 44 w 44"/>
                <a:gd name="T1" fmla="*/ 18 h 26"/>
                <a:gd name="T2" fmla="*/ 20 w 44"/>
                <a:gd name="T3" fmla="*/ 4 h 26"/>
                <a:gd name="T4" fmla="*/ 1 w 44"/>
                <a:gd name="T5" fmla="*/ 26 h 26"/>
                <a:gd name="T6" fmla="*/ 44 w 44"/>
                <a:gd name="T7" fmla="*/ 18 h 26"/>
              </a:gdLst>
              <a:ahLst/>
              <a:cxnLst>
                <a:cxn ang="0">
                  <a:pos x="T0" y="T1"/>
                </a:cxn>
                <a:cxn ang="0">
                  <a:pos x="T2" y="T3"/>
                </a:cxn>
                <a:cxn ang="0">
                  <a:pos x="T4" y="T5"/>
                </a:cxn>
                <a:cxn ang="0">
                  <a:pos x="T6" y="T7"/>
                </a:cxn>
              </a:cxnLst>
              <a:rect l="0" t="0" r="r" b="b"/>
              <a:pathLst>
                <a:path w="44" h="26">
                  <a:moveTo>
                    <a:pt x="44" y="18"/>
                  </a:moveTo>
                  <a:cubicBezTo>
                    <a:pt x="44" y="18"/>
                    <a:pt x="33" y="1"/>
                    <a:pt x="20" y="4"/>
                  </a:cubicBezTo>
                  <a:cubicBezTo>
                    <a:pt x="7" y="7"/>
                    <a:pt x="0" y="17"/>
                    <a:pt x="1" y="26"/>
                  </a:cubicBezTo>
                  <a:cubicBezTo>
                    <a:pt x="1" y="26"/>
                    <a:pt x="16" y="0"/>
                    <a:pt x="44" y="18"/>
                  </a:cubicBezTo>
                </a:path>
              </a:pathLst>
            </a:custGeom>
            <a:solidFill>
              <a:srgbClr val="1314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120"/>
            <p:cNvSpPr>
              <a:spLocks/>
            </p:cNvSpPr>
            <p:nvPr/>
          </p:nvSpPr>
          <p:spPr bwMode="auto">
            <a:xfrm>
              <a:off x="8011086" y="916922"/>
              <a:ext cx="122237" cy="87313"/>
            </a:xfrm>
            <a:custGeom>
              <a:avLst/>
              <a:gdLst>
                <a:gd name="T0" fmla="*/ 49 w 49"/>
                <a:gd name="T1" fmla="*/ 11 h 35"/>
                <a:gd name="T2" fmla="*/ 0 w 49"/>
                <a:gd name="T3" fmla="*/ 35 h 35"/>
                <a:gd name="T4" fmla="*/ 49 w 49"/>
                <a:gd name="T5" fmla="*/ 11 h 35"/>
              </a:gdLst>
              <a:ahLst/>
              <a:cxnLst>
                <a:cxn ang="0">
                  <a:pos x="T0" y="T1"/>
                </a:cxn>
                <a:cxn ang="0">
                  <a:pos x="T2" y="T3"/>
                </a:cxn>
                <a:cxn ang="0">
                  <a:pos x="T4" y="T5"/>
                </a:cxn>
              </a:cxnLst>
              <a:rect l="0" t="0" r="r" b="b"/>
              <a:pathLst>
                <a:path w="49" h="35">
                  <a:moveTo>
                    <a:pt x="49" y="11"/>
                  </a:moveTo>
                  <a:cubicBezTo>
                    <a:pt x="49" y="11"/>
                    <a:pt x="7" y="23"/>
                    <a:pt x="0" y="35"/>
                  </a:cubicBezTo>
                  <a:cubicBezTo>
                    <a:pt x="0" y="35"/>
                    <a:pt x="0" y="0"/>
                    <a:pt x="49" y="11"/>
                  </a:cubicBezTo>
                </a:path>
              </a:pathLst>
            </a:custGeom>
            <a:solidFill>
              <a:srgbClr val="442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21"/>
            <p:cNvSpPr>
              <a:spLocks/>
            </p:cNvSpPr>
            <p:nvPr/>
          </p:nvSpPr>
          <p:spPr bwMode="auto">
            <a:xfrm>
              <a:off x="8266673" y="889934"/>
              <a:ext cx="115887" cy="96838"/>
            </a:xfrm>
            <a:custGeom>
              <a:avLst/>
              <a:gdLst>
                <a:gd name="T0" fmla="*/ 0 w 46"/>
                <a:gd name="T1" fmla="*/ 21 h 39"/>
                <a:gd name="T2" fmla="*/ 46 w 46"/>
                <a:gd name="T3" fmla="*/ 39 h 39"/>
                <a:gd name="T4" fmla="*/ 0 w 46"/>
                <a:gd name="T5" fmla="*/ 21 h 39"/>
              </a:gdLst>
              <a:ahLst/>
              <a:cxnLst>
                <a:cxn ang="0">
                  <a:pos x="T0" y="T1"/>
                </a:cxn>
                <a:cxn ang="0">
                  <a:pos x="T2" y="T3"/>
                </a:cxn>
                <a:cxn ang="0">
                  <a:pos x="T4" y="T5"/>
                </a:cxn>
              </a:cxnLst>
              <a:rect l="0" t="0" r="r" b="b"/>
              <a:pathLst>
                <a:path w="46" h="39">
                  <a:moveTo>
                    <a:pt x="0" y="21"/>
                  </a:moveTo>
                  <a:cubicBezTo>
                    <a:pt x="0" y="21"/>
                    <a:pt x="28" y="0"/>
                    <a:pt x="46" y="39"/>
                  </a:cubicBezTo>
                  <a:cubicBezTo>
                    <a:pt x="46" y="39"/>
                    <a:pt x="23" y="20"/>
                    <a:pt x="0" y="21"/>
                  </a:cubicBezTo>
                </a:path>
              </a:pathLst>
            </a:custGeom>
            <a:solidFill>
              <a:srgbClr val="442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122"/>
            <p:cNvSpPr>
              <a:spLocks/>
            </p:cNvSpPr>
            <p:nvPr/>
          </p:nvSpPr>
          <p:spPr bwMode="auto">
            <a:xfrm>
              <a:off x="7790423" y="1101072"/>
              <a:ext cx="174625" cy="201613"/>
            </a:xfrm>
            <a:custGeom>
              <a:avLst/>
              <a:gdLst>
                <a:gd name="T0" fmla="*/ 47 w 70"/>
                <a:gd name="T1" fmla="*/ 21 h 81"/>
                <a:gd name="T2" fmla="*/ 11 w 70"/>
                <a:gd name="T3" fmla="*/ 13 h 81"/>
                <a:gd name="T4" fmla="*/ 29 w 70"/>
                <a:gd name="T5" fmla="*/ 68 h 81"/>
                <a:gd name="T6" fmla="*/ 62 w 70"/>
                <a:gd name="T7" fmla="*/ 68 h 81"/>
                <a:gd name="T8" fmla="*/ 47 w 70"/>
                <a:gd name="T9" fmla="*/ 21 h 81"/>
              </a:gdLst>
              <a:ahLst/>
              <a:cxnLst>
                <a:cxn ang="0">
                  <a:pos x="T0" y="T1"/>
                </a:cxn>
                <a:cxn ang="0">
                  <a:pos x="T2" y="T3"/>
                </a:cxn>
                <a:cxn ang="0">
                  <a:pos x="T4" y="T5"/>
                </a:cxn>
                <a:cxn ang="0">
                  <a:pos x="T6" y="T7"/>
                </a:cxn>
                <a:cxn ang="0">
                  <a:pos x="T8" y="T9"/>
                </a:cxn>
              </a:cxnLst>
              <a:rect l="0" t="0" r="r" b="b"/>
              <a:pathLst>
                <a:path w="70" h="81">
                  <a:moveTo>
                    <a:pt x="47" y="21"/>
                  </a:moveTo>
                  <a:cubicBezTo>
                    <a:pt x="47" y="21"/>
                    <a:pt x="23" y="0"/>
                    <a:pt x="11" y="13"/>
                  </a:cubicBezTo>
                  <a:cubicBezTo>
                    <a:pt x="0" y="27"/>
                    <a:pt x="13" y="62"/>
                    <a:pt x="29" y="68"/>
                  </a:cubicBezTo>
                  <a:cubicBezTo>
                    <a:pt x="45" y="73"/>
                    <a:pt x="55" y="81"/>
                    <a:pt x="62" y="68"/>
                  </a:cubicBezTo>
                  <a:cubicBezTo>
                    <a:pt x="70" y="55"/>
                    <a:pt x="47" y="21"/>
                    <a:pt x="47" y="21"/>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123"/>
            <p:cNvSpPr>
              <a:spLocks/>
            </p:cNvSpPr>
            <p:nvPr/>
          </p:nvSpPr>
          <p:spPr bwMode="auto">
            <a:xfrm>
              <a:off x="8411136" y="1029634"/>
              <a:ext cx="69850" cy="201613"/>
            </a:xfrm>
            <a:custGeom>
              <a:avLst/>
              <a:gdLst>
                <a:gd name="T0" fmla="*/ 9 w 28"/>
                <a:gd name="T1" fmla="*/ 18 h 81"/>
                <a:gd name="T2" fmla="*/ 21 w 28"/>
                <a:gd name="T3" fmla="*/ 16 h 81"/>
                <a:gd name="T4" fmla="*/ 14 w 28"/>
                <a:gd name="T5" fmla="*/ 78 h 81"/>
                <a:gd name="T6" fmla="*/ 9 w 28"/>
                <a:gd name="T7" fmla="*/ 18 h 81"/>
              </a:gdLst>
              <a:ahLst/>
              <a:cxnLst>
                <a:cxn ang="0">
                  <a:pos x="T0" y="T1"/>
                </a:cxn>
                <a:cxn ang="0">
                  <a:pos x="T2" y="T3"/>
                </a:cxn>
                <a:cxn ang="0">
                  <a:pos x="T4" y="T5"/>
                </a:cxn>
                <a:cxn ang="0">
                  <a:pos x="T6" y="T7"/>
                </a:cxn>
              </a:cxnLst>
              <a:rect l="0" t="0" r="r" b="b"/>
              <a:pathLst>
                <a:path w="28" h="81">
                  <a:moveTo>
                    <a:pt x="9" y="18"/>
                  </a:moveTo>
                  <a:cubicBezTo>
                    <a:pt x="9" y="18"/>
                    <a:pt x="18" y="0"/>
                    <a:pt x="21" y="16"/>
                  </a:cubicBezTo>
                  <a:cubicBezTo>
                    <a:pt x="24" y="32"/>
                    <a:pt x="28" y="75"/>
                    <a:pt x="14" y="78"/>
                  </a:cubicBezTo>
                  <a:cubicBezTo>
                    <a:pt x="0" y="81"/>
                    <a:pt x="9" y="18"/>
                    <a:pt x="9" y="18"/>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24"/>
            <p:cNvSpPr>
              <a:spLocks/>
            </p:cNvSpPr>
            <p:nvPr/>
          </p:nvSpPr>
          <p:spPr bwMode="auto">
            <a:xfrm>
              <a:off x="7833286" y="1151872"/>
              <a:ext cx="100012" cy="119063"/>
            </a:xfrm>
            <a:custGeom>
              <a:avLst/>
              <a:gdLst>
                <a:gd name="T0" fmla="*/ 10 w 40"/>
                <a:gd name="T1" fmla="*/ 10 h 48"/>
                <a:gd name="T2" fmla="*/ 36 w 40"/>
                <a:gd name="T3" fmla="*/ 33 h 48"/>
                <a:gd name="T4" fmla="*/ 10 w 40"/>
                <a:gd name="T5" fmla="*/ 37 h 48"/>
                <a:gd name="T6" fmla="*/ 10 w 40"/>
                <a:gd name="T7" fmla="*/ 10 h 48"/>
              </a:gdLst>
              <a:ahLst/>
              <a:cxnLst>
                <a:cxn ang="0">
                  <a:pos x="T0" y="T1"/>
                </a:cxn>
                <a:cxn ang="0">
                  <a:pos x="T2" y="T3"/>
                </a:cxn>
                <a:cxn ang="0">
                  <a:pos x="T4" y="T5"/>
                </a:cxn>
                <a:cxn ang="0">
                  <a:pos x="T6" y="T7"/>
                </a:cxn>
              </a:cxnLst>
              <a:rect l="0" t="0" r="r" b="b"/>
              <a:pathLst>
                <a:path w="40" h="48">
                  <a:moveTo>
                    <a:pt x="10" y="10"/>
                  </a:moveTo>
                  <a:cubicBezTo>
                    <a:pt x="16" y="0"/>
                    <a:pt x="40" y="21"/>
                    <a:pt x="36" y="33"/>
                  </a:cubicBezTo>
                  <a:cubicBezTo>
                    <a:pt x="32" y="44"/>
                    <a:pt x="17" y="48"/>
                    <a:pt x="10" y="37"/>
                  </a:cubicBezTo>
                  <a:cubicBezTo>
                    <a:pt x="0" y="22"/>
                    <a:pt x="6" y="16"/>
                    <a:pt x="10" y="10"/>
                  </a:cubicBezTo>
                </a:path>
              </a:pathLst>
            </a:custGeom>
            <a:solidFill>
              <a:srgbClr val="4E5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125"/>
            <p:cNvSpPr>
              <a:spLocks/>
            </p:cNvSpPr>
            <p:nvPr/>
          </p:nvSpPr>
          <p:spPr bwMode="auto">
            <a:xfrm>
              <a:off x="8427011" y="1093134"/>
              <a:ext cx="69850" cy="87313"/>
            </a:xfrm>
            <a:custGeom>
              <a:avLst/>
              <a:gdLst>
                <a:gd name="T0" fmla="*/ 17 w 28"/>
                <a:gd name="T1" fmla="*/ 3 h 35"/>
                <a:gd name="T2" fmla="*/ 27 w 28"/>
                <a:gd name="T3" fmla="*/ 16 h 35"/>
                <a:gd name="T4" fmla="*/ 9 w 28"/>
                <a:gd name="T5" fmla="*/ 35 h 35"/>
                <a:gd name="T6" fmla="*/ 17 w 28"/>
                <a:gd name="T7" fmla="*/ 3 h 35"/>
              </a:gdLst>
              <a:ahLst/>
              <a:cxnLst>
                <a:cxn ang="0">
                  <a:pos x="T0" y="T1"/>
                </a:cxn>
                <a:cxn ang="0">
                  <a:pos x="T2" y="T3"/>
                </a:cxn>
                <a:cxn ang="0">
                  <a:pos x="T4" y="T5"/>
                </a:cxn>
                <a:cxn ang="0">
                  <a:pos x="T6" y="T7"/>
                </a:cxn>
              </a:cxnLst>
              <a:rect l="0" t="0" r="r" b="b"/>
              <a:pathLst>
                <a:path w="28" h="35">
                  <a:moveTo>
                    <a:pt x="17" y="3"/>
                  </a:moveTo>
                  <a:cubicBezTo>
                    <a:pt x="17" y="3"/>
                    <a:pt x="26" y="0"/>
                    <a:pt x="27" y="16"/>
                  </a:cubicBezTo>
                  <a:cubicBezTo>
                    <a:pt x="28" y="32"/>
                    <a:pt x="9" y="35"/>
                    <a:pt x="9" y="35"/>
                  </a:cubicBezTo>
                  <a:cubicBezTo>
                    <a:pt x="9" y="35"/>
                    <a:pt x="0" y="11"/>
                    <a:pt x="17" y="3"/>
                  </a:cubicBezTo>
                </a:path>
              </a:pathLst>
            </a:custGeom>
            <a:solidFill>
              <a:srgbClr val="4E5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126"/>
            <p:cNvSpPr>
              <a:spLocks/>
            </p:cNvSpPr>
            <p:nvPr/>
          </p:nvSpPr>
          <p:spPr bwMode="auto">
            <a:xfrm>
              <a:off x="7469748" y="1135997"/>
              <a:ext cx="1116012" cy="1506538"/>
            </a:xfrm>
            <a:custGeom>
              <a:avLst/>
              <a:gdLst>
                <a:gd name="T0" fmla="*/ 164 w 448"/>
                <a:gd name="T1" fmla="*/ 48 h 604"/>
                <a:gd name="T2" fmla="*/ 302 w 448"/>
                <a:gd name="T3" fmla="*/ 215 h 604"/>
                <a:gd name="T4" fmla="*/ 278 w 448"/>
                <a:gd name="T5" fmla="*/ 439 h 604"/>
                <a:gd name="T6" fmla="*/ 126 w 448"/>
                <a:gd name="T7" fmla="*/ 576 h 604"/>
                <a:gd name="T8" fmla="*/ 13 w 448"/>
                <a:gd name="T9" fmla="*/ 499 h 604"/>
                <a:gd name="T10" fmla="*/ 13 w 448"/>
                <a:gd name="T11" fmla="*/ 474 h 604"/>
                <a:gd name="T12" fmla="*/ 0 w 448"/>
                <a:gd name="T13" fmla="*/ 474 h 604"/>
                <a:gd name="T14" fmla="*/ 0 w 448"/>
                <a:gd name="T15" fmla="*/ 498 h 604"/>
                <a:gd name="T16" fmla="*/ 124 w 448"/>
                <a:gd name="T17" fmla="*/ 592 h 604"/>
                <a:gd name="T18" fmla="*/ 295 w 448"/>
                <a:gd name="T19" fmla="*/ 442 h 604"/>
                <a:gd name="T20" fmla="*/ 320 w 448"/>
                <a:gd name="T21" fmla="*/ 217 h 604"/>
                <a:gd name="T22" fmla="*/ 409 w 448"/>
                <a:gd name="T23" fmla="*/ 8 h 604"/>
                <a:gd name="T24" fmla="*/ 402 w 448"/>
                <a:gd name="T25" fmla="*/ 15 h 604"/>
                <a:gd name="T26" fmla="*/ 315 w 448"/>
                <a:gd name="T27" fmla="*/ 203 h 604"/>
                <a:gd name="T28" fmla="*/ 174 w 448"/>
                <a:gd name="T29" fmla="*/ 48 h 604"/>
                <a:gd name="T30" fmla="*/ 164 w 448"/>
                <a:gd name="T31" fmla="*/ 48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8" h="604">
                  <a:moveTo>
                    <a:pt x="164" y="48"/>
                  </a:moveTo>
                  <a:cubicBezTo>
                    <a:pt x="164" y="48"/>
                    <a:pt x="182" y="167"/>
                    <a:pt x="302" y="215"/>
                  </a:cubicBezTo>
                  <a:cubicBezTo>
                    <a:pt x="302" y="215"/>
                    <a:pt x="302" y="355"/>
                    <a:pt x="278" y="439"/>
                  </a:cubicBezTo>
                  <a:cubicBezTo>
                    <a:pt x="253" y="522"/>
                    <a:pt x="198" y="587"/>
                    <a:pt x="126" y="576"/>
                  </a:cubicBezTo>
                  <a:cubicBezTo>
                    <a:pt x="55" y="564"/>
                    <a:pt x="13" y="499"/>
                    <a:pt x="13" y="499"/>
                  </a:cubicBezTo>
                  <a:cubicBezTo>
                    <a:pt x="13" y="474"/>
                    <a:pt x="13" y="474"/>
                    <a:pt x="13" y="474"/>
                  </a:cubicBezTo>
                  <a:cubicBezTo>
                    <a:pt x="0" y="474"/>
                    <a:pt x="0" y="474"/>
                    <a:pt x="0" y="474"/>
                  </a:cubicBezTo>
                  <a:cubicBezTo>
                    <a:pt x="0" y="498"/>
                    <a:pt x="0" y="498"/>
                    <a:pt x="0" y="498"/>
                  </a:cubicBezTo>
                  <a:cubicBezTo>
                    <a:pt x="0" y="498"/>
                    <a:pt x="36" y="579"/>
                    <a:pt x="124" y="592"/>
                  </a:cubicBezTo>
                  <a:cubicBezTo>
                    <a:pt x="213" y="604"/>
                    <a:pt x="265" y="535"/>
                    <a:pt x="295" y="442"/>
                  </a:cubicBezTo>
                  <a:cubicBezTo>
                    <a:pt x="324" y="350"/>
                    <a:pt x="320" y="217"/>
                    <a:pt x="320" y="217"/>
                  </a:cubicBezTo>
                  <a:cubicBezTo>
                    <a:pt x="320" y="217"/>
                    <a:pt x="448" y="153"/>
                    <a:pt x="409" y="8"/>
                  </a:cubicBezTo>
                  <a:cubicBezTo>
                    <a:pt x="409" y="8"/>
                    <a:pt x="399" y="0"/>
                    <a:pt x="402" y="15"/>
                  </a:cubicBezTo>
                  <a:cubicBezTo>
                    <a:pt x="404" y="29"/>
                    <a:pt x="428" y="142"/>
                    <a:pt x="315" y="203"/>
                  </a:cubicBezTo>
                  <a:cubicBezTo>
                    <a:pt x="315" y="203"/>
                    <a:pt x="215" y="175"/>
                    <a:pt x="174" y="48"/>
                  </a:cubicBezTo>
                  <a:cubicBezTo>
                    <a:pt x="174" y="48"/>
                    <a:pt x="165" y="27"/>
                    <a:pt x="164" y="48"/>
                  </a:cubicBezTo>
                </a:path>
              </a:pathLst>
            </a:custGeom>
            <a:solidFill>
              <a:srgbClr val="4E5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27"/>
            <p:cNvSpPr>
              <a:spLocks/>
            </p:cNvSpPr>
            <p:nvPr/>
          </p:nvSpPr>
          <p:spPr bwMode="auto">
            <a:xfrm>
              <a:off x="7364973" y="1824972"/>
              <a:ext cx="169862" cy="508000"/>
            </a:xfrm>
            <a:custGeom>
              <a:avLst/>
              <a:gdLst>
                <a:gd name="T0" fmla="*/ 36 w 68"/>
                <a:gd name="T1" fmla="*/ 189 h 204"/>
                <a:gd name="T2" fmla="*/ 21 w 68"/>
                <a:gd name="T3" fmla="*/ 24 h 204"/>
                <a:gd name="T4" fmla="*/ 0 w 68"/>
                <a:gd name="T5" fmla="*/ 2 h 204"/>
                <a:gd name="T6" fmla="*/ 19 w 68"/>
                <a:gd name="T7" fmla="*/ 0 h 204"/>
                <a:gd name="T8" fmla="*/ 42 w 68"/>
                <a:gd name="T9" fmla="*/ 24 h 204"/>
                <a:gd name="T10" fmla="*/ 55 w 68"/>
                <a:gd name="T11" fmla="*/ 198 h 204"/>
                <a:gd name="T12" fmla="*/ 18 w 68"/>
                <a:gd name="T13" fmla="*/ 204 h 204"/>
                <a:gd name="T14" fmla="*/ 36 w 68"/>
                <a:gd name="T15" fmla="*/ 189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04">
                  <a:moveTo>
                    <a:pt x="36" y="189"/>
                  </a:moveTo>
                  <a:cubicBezTo>
                    <a:pt x="41" y="176"/>
                    <a:pt x="26" y="46"/>
                    <a:pt x="21" y="24"/>
                  </a:cubicBezTo>
                  <a:cubicBezTo>
                    <a:pt x="18" y="10"/>
                    <a:pt x="7" y="4"/>
                    <a:pt x="0" y="2"/>
                  </a:cubicBezTo>
                  <a:cubicBezTo>
                    <a:pt x="10" y="0"/>
                    <a:pt x="17" y="0"/>
                    <a:pt x="19" y="0"/>
                  </a:cubicBezTo>
                  <a:cubicBezTo>
                    <a:pt x="27" y="1"/>
                    <a:pt x="36" y="5"/>
                    <a:pt x="42" y="24"/>
                  </a:cubicBezTo>
                  <a:cubicBezTo>
                    <a:pt x="47" y="42"/>
                    <a:pt x="68" y="192"/>
                    <a:pt x="55" y="198"/>
                  </a:cubicBezTo>
                  <a:cubicBezTo>
                    <a:pt x="50" y="200"/>
                    <a:pt x="35" y="202"/>
                    <a:pt x="18" y="204"/>
                  </a:cubicBezTo>
                  <a:cubicBezTo>
                    <a:pt x="25" y="201"/>
                    <a:pt x="33" y="197"/>
                    <a:pt x="36" y="189"/>
                  </a:cubicBezTo>
                </a:path>
              </a:pathLst>
            </a:custGeom>
            <a:solidFill>
              <a:srgbClr val="647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128"/>
            <p:cNvSpPr>
              <a:spLocks/>
            </p:cNvSpPr>
            <p:nvPr/>
          </p:nvSpPr>
          <p:spPr bwMode="auto">
            <a:xfrm>
              <a:off x="7123673" y="1829734"/>
              <a:ext cx="342900" cy="515938"/>
            </a:xfrm>
            <a:custGeom>
              <a:avLst/>
              <a:gdLst>
                <a:gd name="T0" fmla="*/ 17 w 138"/>
                <a:gd name="T1" fmla="*/ 12 h 207"/>
                <a:gd name="T2" fmla="*/ 97 w 138"/>
                <a:gd name="T3" fmla="*/ 0 h 207"/>
                <a:gd name="T4" fmla="*/ 118 w 138"/>
                <a:gd name="T5" fmla="*/ 22 h 207"/>
                <a:gd name="T6" fmla="*/ 133 w 138"/>
                <a:gd name="T7" fmla="*/ 187 h 207"/>
                <a:gd name="T8" fmla="*/ 115 w 138"/>
                <a:gd name="T9" fmla="*/ 202 h 207"/>
                <a:gd name="T10" fmla="*/ 41 w 138"/>
                <a:gd name="T11" fmla="*/ 203 h 207"/>
                <a:gd name="T12" fmla="*/ 17 w 138"/>
                <a:gd name="T13" fmla="*/ 12 h 207"/>
              </a:gdLst>
              <a:ahLst/>
              <a:cxnLst>
                <a:cxn ang="0">
                  <a:pos x="T0" y="T1"/>
                </a:cxn>
                <a:cxn ang="0">
                  <a:pos x="T2" y="T3"/>
                </a:cxn>
                <a:cxn ang="0">
                  <a:pos x="T4" y="T5"/>
                </a:cxn>
                <a:cxn ang="0">
                  <a:pos x="T6" y="T7"/>
                </a:cxn>
                <a:cxn ang="0">
                  <a:pos x="T8" y="T9"/>
                </a:cxn>
                <a:cxn ang="0">
                  <a:pos x="T10" y="T11"/>
                </a:cxn>
                <a:cxn ang="0">
                  <a:pos x="T12" y="T13"/>
                </a:cxn>
              </a:cxnLst>
              <a:rect l="0" t="0" r="r" b="b"/>
              <a:pathLst>
                <a:path w="138" h="207">
                  <a:moveTo>
                    <a:pt x="17" y="12"/>
                  </a:moveTo>
                  <a:cubicBezTo>
                    <a:pt x="35" y="9"/>
                    <a:pt x="74" y="3"/>
                    <a:pt x="97" y="0"/>
                  </a:cubicBezTo>
                  <a:cubicBezTo>
                    <a:pt x="104" y="2"/>
                    <a:pt x="115" y="8"/>
                    <a:pt x="118" y="22"/>
                  </a:cubicBezTo>
                  <a:cubicBezTo>
                    <a:pt x="123" y="44"/>
                    <a:pt x="138" y="174"/>
                    <a:pt x="133" y="187"/>
                  </a:cubicBezTo>
                  <a:cubicBezTo>
                    <a:pt x="130" y="195"/>
                    <a:pt x="122" y="199"/>
                    <a:pt x="115" y="202"/>
                  </a:cubicBezTo>
                  <a:cubicBezTo>
                    <a:pt x="86" y="205"/>
                    <a:pt x="50" y="207"/>
                    <a:pt x="41" y="203"/>
                  </a:cubicBezTo>
                  <a:cubicBezTo>
                    <a:pt x="26" y="197"/>
                    <a:pt x="0" y="15"/>
                    <a:pt x="17" y="12"/>
                  </a:cubicBezTo>
                </a:path>
              </a:pathLst>
            </a:custGeom>
            <a:solidFill>
              <a:srgbClr val="4E5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29"/>
            <p:cNvSpPr>
              <a:spLocks/>
            </p:cNvSpPr>
            <p:nvPr/>
          </p:nvSpPr>
          <p:spPr bwMode="auto">
            <a:xfrm>
              <a:off x="7180823" y="1874184"/>
              <a:ext cx="92075" cy="53975"/>
            </a:xfrm>
            <a:custGeom>
              <a:avLst/>
              <a:gdLst>
                <a:gd name="T0" fmla="*/ 1 w 37"/>
                <a:gd name="T1" fmla="*/ 13 h 22"/>
                <a:gd name="T2" fmla="*/ 12 w 37"/>
                <a:gd name="T3" fmla="*/ 22 h 22"/>
                <a:gd name="T4" fmla="*/ 28 w 37"/>
                <a:gd name="T5" fmla="*/ 20 h 22"/>
                <a:gd name="T6" fmla="*/ 37 w 37"/>
                <a:gd name="T7" fmla="*/ 9 h 22"/>
                <a:gd name="T8" fmla="*/ 26 w 37"/>
                <a:gd name="T9" fmla="*/ 0 h 22"/>
                <a:gd name="T10" fmla="*/ 10 w 37"/>
                <a:gd name="T11" fmla="*/ 2 h 22"/>
                <a:gd name="T12" fmla="*/ 1 w 37"/>
                <a:gd name="T13" fmla="*/ 1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1" y="13"/>
                  </a:moveTo>
                  <a:cubicBezTo>
                    <a:pt x="1" y="18"/>
                    <a:pt x="6" y="22"/>
                    <a:pt x="12" y="22"/>
                  </a:cubicBezTo>
                  <a:cubicBezTo>
                    <a:pt x="28" y="20"/>
                    <a:pt x="28" y="20"/>
                    <a:pt x="28" y="20"/>
                  </a:cubicBezTo>
                  <a:cubicBezTo>
                    <a:pt x="33" y="20"/>
                    <a:pt x="37" y="15"/>
                    <a:pt x="37" y="9"/>
                  </a:cubicBezTo>
                  <a:cubicBezTo>
                    <a:pt x="37" y="4"/>
                    <a:pt x="32" y="0"/>
                    <a:pt x="26" y="0"/>
                  </a:cubicBezTo>
                  <a:cubicBezTo>
                    <a:pt x="10" y="2"/>
                    <a:pt x="10" y="2"/>
                    <a:pt x="10" y="2"/>
                  </a:cubicBezTo>
                  <a:cubicBezTo>
                    <a:pt x="5" y="2"/>
                    <a:pt x="0" y="7"/>
                    <a:pt x="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30"/>
            <p:cNvSpPr>
              <a:spLocks/>
            </p:cNvSpPr>
            <p:nvPr/>
          </p:nvSpPr>
          <p:spPr bwMode="auto">
            <a:xfrm>
              <a:off x="7414186" y="1659872"/>
              <a:ext cx="39687" cy="106363"/>
            </a:xfrm>
            <a:custGeom>
              <a:avLst/>
              <a:gdLst>
                <a:gd name="T0" fmla="*/ 16 w 16"/>
                <a:gd name="T1" fmla="*/ 7 h 43"/>
                <a:gd name="T2" fmla="*/ 6 w 16"/>
                <a:gd name="T3" fmla="*/ 5 h 43"/>
                <a:gd name="T4" fmla="*/ 0 w 16"/>
                <a:gd name="T5" fmla="*/ 37 h 43"/>
                <a:gd name="T6" fmla="*/ 10 w 16"/>
                <a:gd name="T7" fmla="*/ 37 h 43"/>
                <a:gd name="T8" fmla="*/ 16 w 16"/>
                <a:gd name="T9" fmla="*/ 7 h 43"/>
              </a:gdLst>
              <a:ahLst/>
              <a:cxnLst>
                <a:cxn ang="0">
                  <a:pos x="T0" y="T1"/>
                </a:cxn>
                <a:cxn ang="0">
                  <a:pos x="T2" y="T3"/>
                </a:cxn>
                <a:cxn ang="0">
                  <a:pos x="T4" y="T5"/>
                </a:cxn>
                <a:cxn ang="0">
                  <a:pos x="T6" y="T7"/>
                </a:cxn>
                <a:cxn ang="0">
                  <a:pos x="T8" y="T9"/>
                </a:cxn>
              </a:cxnLst>
              <a:rect l="0" t="0" r="r" b="b"/>
              <a:pathLst>
                <a:path w="16" h="43">
                  <a:moveTo>
                    <a:pt x="16" y="7"/>
                  </a:moveTo>
                  <a:cubicBezTo>
                    <a:pt x="15" y="2"/>
                    <a:pt x="8" y="0"/>
                    <a:pt x="6" y="5"/>
                  </a:cubicBezTo>
                  <a:cubicBezTo>
                    <a:pt x="3" y="14"/>
                    <a:pt x="0" y="26"/>
                    <a:pt x="0" y="37"/>
                  </a:cubicBezTo>
                  <a:cubicBezTo>
                    <a:pt x="0" y="43"/>
                    <a:pt x="9" y="42"/>
                    <a:pt x="10" y="37"/>
                  </a:cubicBezTo>
                  <a:cubicBezTo>
                    <a:pt x="13" y="28"/>
                    <a:pt x="16" y="16"/>
                    <a:pt x="16"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31"/>
            <p:cNvSpPr>
              <a:spLocks/>
            </p:cNvSpPr>
            <p:nvPr/>
          </p:nvSpPr>
          <p:spPr bwMode="auto">
            <a:xfrm>
              <a:off x="7261786" y="1651934"/>
              <a:ext cx="41275" cy="92075"/>
            </a:xfrm>
            <a:custGeom>
              <a:avLst/>
              <a:gdLst>
                <a:gd name="T0" fmla="*/ 9 w 16"/>
                <a:gd name="T1" fmla="*/ 6 h 37"/>
                <a:gd name="T2" fmla="*/ 0 w 16"/>
                <a:gd name="T3" fmla="*/ 8 h 37"/>
                <a:gd name="T4" fmla="*/ 6 w 16"/>
                <a:gd name="T5" fmla="*/ 33 h 37"/>
                <a:gd name="T6" fmla="*/ 15 w 16"/>
                <a:gd name="T7" fmla="*/ 31 h 37"/>
                <a:gd name="T8" fmla="*/ 9 w 16"/>
                <a:gd name="T9" fmla="*/ 6 h 37"/>
              </a:gdLst>
              <a:ahLst/>
              <a:cxnLst>
                <a:cxn ang="0">
                  <a:pos x="T0" y="T1"/>
                </a:cxn>
                <a:cxn ang="0">
                  <a:pos x="T2" y="T3"/>
                </a:cxn>
                <a:cxn ang="0">
                  <a:pos x="T4" y="T5"/>
                </a:cxn>
                <a:cxn ang="0">
                  <a:pos x="T6" y="T7"/>
                </a:cxn>
                <a:cxn ang="0">
                  <a:pos x="T8" y="T9"/>
                </a:cxn>
              </a:cxnLst>
              <a:rect l="0" t="0" r="r" b="b"/>
              <a:pathLst>
                <a:path w="16" h="37">
                  <a:moveTo>
                    <a:pt x="9" y="6"/>
                  </a:moveTo>
                  <a:cubicBezTo>
                    <a:pt x="8" y="0"/>
                    <a:pt x="0" y="3"/>
                    <a:pt x="0" y="8"/>
                  </a:cubicBezTo>
                  <a:cubicBezTo>
                    <a:pt x="0" y="16"/>
                    <a:pt x="2" y="25"/>
                    <a:pt x="6" y="33"/>
                  </a:cubicBezTo>
                  <a:cubicBezTo>
                    <a:pt x="8" y="37"/>
                    <a:pt x="16" y="37"/>
                    <a:pt x="15" y="31"/>
                  </a:cubicBezTo>
                  <a:cubicBezTo>
                    <a:pt x="13" y="23"/>
                    <a:pt x="12" y="14"/>
                    <a:pt x="9"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32"/>
            <p:cNvSpPr>
              <a:spLocks/>
            </p:cNvSpPr>
            <p:nvPr/>
          </p:nvSpPr>
          <p:spPr bwMode="auto">
            <a:xfrm>
              <a:off x="7125261" y="1712259"/>
              <a:ext cx="66675" cy="84138"/>
            </a:xfrm>
            <a:custGeom>
              <a:avLst/>
              <a:gdLst>
                <a:gd name="T0" fmla="*/ 24 w 27"/>
                <a:gd name="T1" fmla="*/ 23 h 34"/>
                <a:gd name="T2" fmla="*/ 10 w 27"/>
                <a:gd name="T3" fmla="*/ 3 h 34"/>
                <a:gd name="T4" fmla="*/ 2 w 27"/>
                <a:gd name="T5" fmla="*/ 8 h 34"/>
                <a:gd name="T6" fmla="*/ 17 w 27"/>
                <a:gd name="T7" fmla="*/ 30 h 34"/>
                <a:gd name="T8" fmla="*/ 24 w 27"/>
                <a:gd name="T9" fmla="*/ 23 h 34"/>
              </a:gdLst>
              <a:ahLst/>
              <a:cxnLst>
                <a:cxn ang="0">
                  <a:pos x="T0" y="T1"/>
                </a:cxn>
                <a:cxn ang="0">
                  <a:pos x="T2" y="T3"/>
                </a:cxn>
                <a:cxn ang="0">
                  <a:pos x="T4" y="T5"/>
                </a:cxn>
                <a:cxn ang="0">
                  <a:pos x="T6" y="T7"/>
                </a:cxn>
                <a:cxn ang="0">
                  <a:pos x="T8" y="T9"/>
                </a:cxn>
              </a:cxnLst>
              <a:rect l="0" t="0" r="r" b="b"/>
              <a:pathLst>
                <a:path w="27" h="34">
                  <a:moveTo>
                    <a:pt x="24" y="23"/>
                  </a:moveTo>
                  <a:cubicBezTo>
                    <a:pt x="19" y="17"/>
                    <a:pt x="15" y="9"/>
                    <a:pt x="10" y="3"/>
                  </a:cubicBezTo>
                  <a:cubicBezTo>
                    <a:pt x="7" y="0"/>
                    <a:pt x="0" y="2"/>
                    <a:pt x="2" y="8"/>
                  </a:cubicBezTo>
                  <a:cubicBezTo>
                    <a:pt x="6" y="16"/>
                    <a:pt x="11" y="23"/>
                    <a:pt x="17" y="30"/>
                  </a:cubicBezTo>
                  <a:cubicBezTo>
                    <a:pt x="21" y="34"/>
                    <a:pt x="27" y="28"/>
                    <a:pt x="24" y="2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33"/>
            <p:cNvSpPr>
              <a:spLocks/>
            </p:cNvSpPr>
            <p:nvPr/>
          </p:nvSpPr>
          <p:spPr bwMode="auto">
            <a:xfrm>
              <a:off x="7018898" y="1834497"/>
              <a:ext cx="66675" cy="47625"/>
            </a:xfrm>
            <a:custGeom>
              <a:avLst/>
              <a:gdLst>
                <a:gd name="T0" fmla="*/ 25 w 27"/>
                <a:gd name="T1" fmla="*/ 11 h 19"/>
                <a:gd name="T2" fmla="*/ 8 w 27"/>
                <a:gd name="T3" fmla="*/ 1 h 19"/>
                <a:gd name="T4" fmla="*/ 2 w 27"/>
                <a:gd name="T5" fmla="*/ 2 h 19"/>
                <a:gd name="T6" fmla="*/ 3 w 27"/>
                <a:gd name="T7" fmla="*/ 9 h 19"/>
                <a:gd name="T8" fmla="*/ 20 w 27"/>
                <a:gd name="T9" fmla="*/ 19 h 19"/>
                <a:gd name="T10" fmla="*/ 25 w 27"/>
                <a:gd name="T11" fmla="*/ 18 h 19"/>
                <a:gd name="T12" fmla="*/ 25 w 2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5" y="11"/>
                  </a:moveTo>
                  <a:cubicBezTo>
                    <a:pt x="20" y="7"/>
                    <a:pt x="14" y="3"/>
                    <a:pt x="8" y="1"/>
                  </a:cubicBezTo>
                  <a:cubicBezTo>
                    <a:pt x="6" y="0"/>
                    <a:pt x="4" y="0"/>
                    <a:pt x="2" y="2"/>
                  </a:cubicBezTo>
                  <a:cubicBezTo>
                    <a:pt x="0" y="4"/>
                    <a:pt x="0" y="7"/>
                    <a:pt x="3" y="9"/>
                  </a:cubicBezTo>
                  <a:cubicBezTo>
                    <a:pt x="8" y="13"/>
                    <a:pt x="13" y="17"/>
                    <a:pt x="20" y="19"/>
                  </a:cubicBezTo>
                  <a:cubicBezTo>
                    <a:pt x="22" y="19"/>
                    <a:pt x="24" y="19"/>
                    <a:pt x="25" y="18"/>
                  </a:cubicBezTo>
                  <a:cubicBezTo>
                    <a:pt x="27" y="16"/>
                    <a:pt x="27" y="12"/>
                    <a:pt x="25"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34"/>
            <p:cNvSpPr>
              <a:spLocks/>
            </p:cNvSpPr>
            <p:nvPr/>
          </p:nvSpPr>
          <p:spPr bwMode="auto">
            <a:xfrm>
              <a:off x="7120498" y="1921809"/>
              <a:ext cx="311150" cy="371475"/>
            </a:xfrm>
            <a:custGeom>
              <a:avLst/>
              <a:gdLst>
                <a:gd name="T0" fmla="*/ 12 w 125"/>
                <a:gd name="T1" fmla="*/ 0 h 149"/>
                <a:gd name="T2" fmla="*/ 21 w 125"/>
                <a:gd name="T3" fmla="*/ 28 h 149"/>
                <a:gd name="T4" fmla="*/ 56 w 125"/>
                <a:gd name="T5" fmla="*/ 34 h 149"/>
                <a:gd name="T6" fmla="*/ 107 w 125"/>
                <a:gd name="T7" fmla="*/ 45 h 149"/>
                <a:gd name="T8" fmla="*/ 78 w 125"/>
                <a:gd name="T9" fmla="*/ 65 h 149"/>
                <a:gd name="T10" fmla="*/ 41 w 125"/>
                <a:gd name="T11" fmla="*/ 75 h 149"/>
                <a:gd name="T12" fmla="*/ 74 w 125"/>
                <a:gd name="T13" fmla="*/ 81 h 149"/>
                <a:gd name="T14" fmla="*/ 121 w 125"/>
                <a:gd name="T15" fmla="*/ 90 h 149"/>
                <a:gd name="T16" fmla="*/ 94 w 125"/>
                <a:gd name="T17" fmla="*/ 111 h 149"/>
                <a:gd name="T18" fmla="*/ 52 w 125"/>
                <a:gd name="T19" fmla="*/ 118 h 149"/>
                <a:gd name="T20" fmla="*/ 79 w 125"/>
                <a:gd name="T21" fmla="*/ 125 h 149"/>
                <a:gd name="T22" fmla="*/ 112 w 125"/>
                <a:gd name="T23" fmla="*/ 135 h 149"/>
                <a:gd name="T24" fmla="*/ 62 w 125"/>
                <a:gd name="T25" fmla="*/ 149 h 149"/>
                <a:gd name="T26" fmla="*/ 21 w 125"/>
                <a:gd name="T27" fmla="*/ 135 h 149"/>
                <a:gd name="T28" fmla="*/ 1 w 125"/>
                <a:gd name="T29" fmla="*/ 46 h 149"/>
                <a:gd name="T30" fmla="*/ 12 w 125"/>
                <a:gd name="T3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149">
                  <a:moveTo>
                    <a:pt x="12" y="0"/>
                  </a:moveTo>
                  <a:cubicBezTo>
                    <a:pt x="12" y="0"/>
                    <a:pt x="10" y="24"/>
                    <a:pt x="21" y="28"/>
                  </a:cubicBezTo>
                  <a:cubicBezTo>
                    <a:pt x="31" y="33"/>
                    <a:pt x="33" y="39"/>
                    <a:pt x="56" y="34"/>
                  </a:cubicBezTo>
                  <a:cubicBezTo>
                    <a:pt x="79" y="29"/>
                    <a:pt x="104" y="37"/>
                    <a:pt x="107" y="45"/>
                  </a:cubicBezTo>
                  <a:cubicBezTo>
                    <a:pt x="110" y="52"/>
                    <a:pt x="94" y="65"/>
                    <a:pt x="78" y="65"/>
                  </a:cubicBezTo>
                  <a:cubicBezTo>
                    <a:pt x="62" y="66"/>
                    <a:pt x="41" y="68"/>
                    <a:pt x="41" y="75"/>
                  </a:cubicBezTo>
                  <a:cubicBezTo>
                    <a:pt x="41" y="82"/>
                    <a:pt x="56" y="84"/>
                    <a:pt x="74" y="81"/>
                  </a:cubicBezTo>
                  <a:cubicBezTo>
                    <a:pt x="91" y="78"/>
                    <a:pt x="116" y="77"/>
                    <a:pt x="121" y="90"/>
                  </a:cubicBezTo>
                  <a:cubicBezTo>
                    <a:pt x="125" y="104"/>
                    <a:pt x="109" y="109"/>
                    <a:pt x="94" y="111"/>
                  </a:cubicBezTo>
                  <a:cubicBezTo>
                    <a:pt x="79" y="113"/>
                    <a:pt x="55" y="114"/>
                    <a:pt x="52" y="118"/>
                  </a:cubicBezTo>
                  <a:cubicBezTo>
                    <a:pt x="49" y="122"/>
                    <a:pt x="67" y="127"/>
                    <a:pt x="79" y="125"/>
                  </a:cubicBezTo>
                  <a:cubicBezTo>
                    <a:pt x="90" y="124"/>
                    <a:pt x="111" y="125"/>
                    <a:pt x="112" y="135"/>
                  </a:cubicBezTo>
                  <a:cubicBezTo>
                    <a:pt x="113" y="145"/>
                    <a:pt x="81" y="149"/>
                    <a:pt x="62" y="149"/>
                  </a:cubicBezTo>
                  <a:cubicBezTo>
                    <a:pt x="43" y="149"/>
                    <a:pt x="28" y="143"/>
                    <a:pt x="21" y="135"/>
                  </a:cubicBezTo>
                  <a:cubicBezTo>
                    <a:pt x="13" y="127"/>
                    <a:pt x="0" y="71"/>
                    <a:pt x="1" y="46"/>
                  </a:cubicBezTo>
                  <a:cubicBezTo>
                    <a:pt x="2" y="20"/>
                    <a:pt x="12" y="0"/>
                    <a:pt x="12" y="0"/>
                  </a:cubicBezTo>
                </a:path>
              </a:pathLst>
            </a:custGeom>
            <a:solidFill>
              <a:srgbClr val="FFE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5" name="Rectangle 244"/>
          <p:cNvSpPr/>
          <p:nvPr/>
        </p:nvSpPr>
        <p:spPr>
          <a:xfrm>
            <a:off x="7293003" y="433911"/>
            <a:ext cx="4577355" cy="1121141"/>
          </a:xfrm>
          <a:prstGeom prst="rect">
            <a:avLst/>
          </a:prstGeom>
        </p:spPr>
        <p:txBody>
          <a:bodyPr wrap="square" lIns="121920" rIns="121920" bIns="60960">
            <a:spAutoFit/>
          </a:bodyPr>
          <a:lstStyle/>
          <a:p>
            <a:pPr>
              <a:lnSpc>
                <a:spcPct val="89000"/>
              </a:lnSpc>
            </a:pPr>
            <a:r>
              <a:rPr lang="en-US" sz="3200">
                <a:solidFill>
                  <a:schemeClr val="bg1"/>
                </a:solidFill>
              </a:rPr>
              <a:t>Y</a:t>
            </a:r>
            <a:r>
              <a:rPr lang="id-ID" sz="3200">
                <a:solidFill>
                  <a:schemeClr val="bg1"/>
                </a:solidFill>
              </a:rPr>
              <a:t>OUTH SOCIAL MEDIA</a:t>
            </a:r>
            <a:endParaRPr lang="en-US" sz="3200" dirty="0">
              <a:solidFill>
                <a:schemeClr val="bg1"/>
              </a:solidFill>
            </a:endParaRPr>
          </a:p>
          <a:p>
            <a:pPr>
              <a:lnSpc>
                <a:spcPct val="89000"/>
              </a:lnSpc>
            </a:pPr>
            <a:r>
              <a:rPr lang="en-US" sz="1400" dirty="0">
                <a:solidFill>
                  <a:schemeClr val="bg1"/>
                </a:solidFill>
              </a:rPr>
              <a:t>is to replace the Lorem Ipsum text with whatever text you prefer. Lorem ipsum is placeholder text. In fact, I think it means “holder of place text” in </a:t>
            </a:r>
            <a:r>
              <a:rPr lang="en-US" sz="1400" dirty="0" err="1">
                <a:solidFill>
                  <a:schemeClr val="bg1"/>
                </a:solidFill>
              </a:rPr>
              <a:t>latin</a:t>
            </a:r>
            <a:r>
              <a:rPr lang="en-US" sz="1400" dirty="0">
                <a:solidFill>
                  <a:schemeClr val="bg1"/>
                </a:solidFill>
              </a:rPr>
              <a:t>. Well, maybe not exactly…</a:t>
            </a:r>
          </a:p>
        </p:txBody>
      </p:sp>
    </p:spTree>
    <p:extLst>
      <p:ext uri="{BB962C8B-B14F-4D97-AF65-F5344CB8AC3E}">
        <p14:creationId xmlns:p14="http://schemas.microsoft.com/office/powerpoint/2010/main" val="3895302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0"/>
                                  </p:stCondLst>
                                  <p:childTnLst>
                                    <p:set>
                                      <p:cBhvr>
                                        <p:cTn id="6" dur="1" fill="hold">
                                          <p:stCondLst>
                                            <p:cond delay="0"/>
                                          </p:stCondLst>
                                        </p:cTn>
                                        <p:tgtEl>
                                          <p:spTgt spid="245"/>
                                        </p:tgtEl>
                                        <p:attrNameLst>
                                          <p:attrName>style.visibility</p:attrName>
                                        </p:attrNameLst>
                                      </p:cBhvr>
                                      <p:to>
                                        <p:strVal val="visible"/>
                                      </p:to>
                                    </p:set>
                                    <p:animEffect transition="in" filter="fade">
                                      <p:cBhvr>
                                        <p:cTn id="7" dur="25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8" name="Freeform 7"/>
          <p:cNvSpPr/>
          <p:nvPr/>
        </p:nvSpPr>
        <p:spPr>
          <a:xfrm>
            <a:off x="0" y="5102087"/>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solidFill>
              </a:rPr>
              <a:t>185</a:t>
            </a:fld>
            <a:endParaRPr lang="id-ID" sz="1400">
              <a:solidFill>
                <a:schemeClr val="bg2"/>
              </a:solidFill>
            </a:endParaRPr>
          </a:p>
        </p:txBody>
      </p:sp>
      <p:sp>
        <p:nvSpPr>
          <p:cNvPr id="10" name="Oval 9"/>
          <p:cNvSpPr/>
          <p:nvPr/>
        </p:nvSpPr>
        <p:spPr>
          <a:xfrm>
            <a:off x="11346524" y="6203278"/>
            <a:ext cx="432000" cy="432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bg2"/>
                </a:solidFill>
              </a:rPr>
              <a:t>Powerpoint Template </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13" name="Group 58"/>
          <p:cNvGrpSpPr>
            <a:grpSpLocks noChangeAspect="1"/>
          </p:cNvGrpSpPr>
          <p:nvPr/>
        </p:nvGrpSpPr>
        <p:grpSpPr bwMode="auto">
          <a:xfrm>
            <a:off x="6266169" y="1303813"/>
            <a:ext cx="4706630" cy="4232035"/>
            <a:chOff x="2094" y="132"/>
            <a:chExt cx="3352" cy="3014"/>
          </a:xfrm>
        </p:grpSpPr>
        <p:sp>
          <p:nvSpPr>
            <p:cNvPr id="14" name="Freeform 59"/>
            <p:cNvSpPr>
              <a:spLocks noEditPoints="1"/>
            </p:cNvSpPr>
            <p:nvPr/>
          </p:nvSpPr>
          <p:spPr bwMode="auto">
            <a:xfrm>
              <a:off x="3618" y="1924"/>
              <a:ext cx="843" cy="1222"/>
            </a:xfrm>
            <a:custGeom>
              <a:avLst/>
              <a:gdLst>
                <a:gd name="T0" fmla="*/ 351 w 510"/>
                <a:gd name="T1" fmla="*/ 249 h 740"/>
                <a:gd name="T2" fmla="*/ 351 w 510"/>
                <a:gd name="T3" fmla="*/ 128 h 740"/>
                <a:gd name="T4" fmla="*/ 383 w 510"/>
                <a:gd name="T5" fmla="*/ 70 h 740"/>
                <a:gd name="T6" fmla="*/ 312 w 510"/>
                <a:gd name="T7" fmla="*/ 0 h 740"/>
                <a:gd name="T8" fmla="*/ 197 w 510"/>
                <a:gd name="T9" fmla="*/ 0 h 740"/>
                <a:gd name="T10" fmla="*/ 127 w 510"/>
                <a:gd name="T11" fmla="*/ 70 h 740"/>
                <a:gd name="T12" fmla="*/ 158 w 510"/>
                <a:gd name="T13" fmla="*/ 128 h 740"/>
                <a:gd name="T14" fmla="*/ 158 w 510"/>
                <a:gd name="T15" fmla="*/ 249 h 740"/>
                <a:gd name="T16" fmla="*/ 0 w 510"/>
                <a:gd name="T17" fmla="*/ 485 h 740"/>
                <a:gd name="T18" fmla="*/ 255 w 510"/>
                <a:gd name="T19" fmla="*/ 740 h 740"/>
                <a:gd name="T20" fmla="*/ 510 w 510"/>
                <a:gd name="T21" fmla="*/ 485 h 740"/>
                <a:gd name="T22" fmla="*/ 351 w 510"/>
                <a:gd name="T23" fmla="*/ 249 h 740"/>
                <a:gd name="T24" fmla="*/ 255 w 510"/>
                <a:gd name="T25" fmla="*/ 706 h 740"/>
                <a:gd name="T26" fmla="*/ 33 w 510"/>
                <a:gd name="T27" fmla="*/ 485 h 740"/>
                <a:gd name="T28" fmla="*/ 192 w 510"/>
                <a:gd name="T29" fmla="*/ 273 h 740"/>
                <a:gd name="T30" fmla="*/ 192 w 510"/>
                <a:gd name="T31" fmla="*/ 242 h 740"/>
                <a:gd name="T32" fmla="*/ 257 w 510"/>
                <a:gd name="T33" fmla="*/ 242 h 740"/>
                <a:gd name="T34" fmla="*/ 265 w 510"/>
                <a:gd name="T35" fmla="*/ 234 h 740"/>
                <a:gd name="T36" fmla="*/ 257 w 510"/>
                <a:gd name="T37" fmla="*/ 226 h 740"/>
                <a:gd name="T38" fmla="*/ 192 w 510"/>
                <a:gd name="T39" fmla="*/ 226 h 740"/>
                <a:gd name="T40" fmla="*/ 192 w 510"/>
                <a:gd name="T41" fmla="*/ 196 h 740"/>
                <a:gd name="T42" fmla="*/ 257 w 510"/>
                <a:gd name="T43" fmla="*/ 196 h 740"/>
                <a:gd name="T44" fmla="*/ 265 w 510"/>
                <a:gd name="T45" fmla="*/ 188 h 740"/>
                <a:gd name="T46" fmla="*/ 257 w 510"/>
                <a:gd name="T47" fmla="*/ 181 h 740"/>
                <a:gd name="T48" fmla="*/ 192 w 510"/>
                <a:gd name="T49" fmla="*/ 181 h 740"/>
                <a:gd name="T50" fmla="*/ 192 w 510"/>
                <a:gd name="T51" fmla="*/ 150 h 740"/>
                <a:gd name="T52" fmla="*/ 257 w 510"/>
                <a:gd name="T53" fmla="*/ 150 h 740"/>
                <a:gd name="T54" fmla="*/ 265 w 510"/>
                <a:gd name="T55" fmla="*/ 143 h 740"/>
                <a:gd name="T56" fmla="*/ 257 w 510"/>
                <a:gd name="T57" fmla="*/ 135 h 740"/>
                <a:gd name="T58" fmla="*/ 192 w 510"/>
                <a:gd name="T59" fmla="*/ 135 h 740"/>
                <a:gd name="T60" fmla="*/ 192 w 510"/>
                <a:gd name="T61" fmla="*/ 106 h 740"/>
                <a:gd name="T62" fmla="*/ 161 w 510"/>
                <a:gd name="T63" fmla="*/ 70 h 740"/>
                <a:gd name="T64" fmla="*/ 197 w 510"/>
                <a:gd name="T65" fmla="*/ 33 h 740"/>
                <a:gd name="T66" fmla="*/ 312 w 510"/>
                <a:gd name="T67" fmla="*/ 33 h 740"/>
                <a:gd name="T68" fmla="*/ 349 w 510"/>
                <a:gd name="T69" fmla="*/ 70 h 740"/>
                <a:gd name="T70" fmla="*/ 317 w 510"/>
                <a:gd name="T71" fmla="*/ 106 h 740"/>
                <a:gd name="T72" fmla="*/ 317 w 510"/>
                <a:gd name="T73" fmla="*/ 273 h 740"/>
                <a:gd name="T74" fmla="*/ 476 w 510"/>
                <a:gd name="T75" fmla="*/ 485 h 740"/>
                <a:gd name="T76" fmla="*/ 255 w 510"/>
                <a:gd name="T77" fmla="*/ 70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0" h="740">
                  <a:moveTo>
                    <a:pt x="351" y="249"/>
                  </a:moveTo>
                  <a:cubicBezTo>
                    <a:pt x="351" y="128"/>
                    <a:pt x="351" y="128"/>
                    <a:pt x="351" y="128"/>
                  </a:cubicBezTo>
                  <a:cubicBezTo>
                    <a:pt x="370" y="116"/>
                    <a:pt x="383" y="94"/>
                    <a:pt x="383" y="70"/>
                  </a:cubicBezTo>
                  <a:cubicBezTo>
                    <a:pt x="383" y="31"/>
                    <a:pt x="351" y="0"/>
                    <a:pt x="312" y="0"/>
                  </a:cubicBezTo>
                  <a:cubicBezTo>
                    <a:pt x="197" y="0"/>
                    <a:pt x="197" y="0"/>
                    <a:pt x="197" y="0"/>
                  </a:cubicBezTo>
                  <a:cubicBezTo>
                    <a:pt x="158" y="0"/>
                    <a:pt x="127" y="31"/>
                    <a:pt x="127" y="70"/>
                  </a:cubicBezTo>
                  <a:cubicBezTo>
                    <a:pt x="127" y="94"/>
                    <a:pt x="139" y="116"/>
                    <a:pt x="158" y="128"/>
                  </a:cubicBezTo>
                  <a:cubicBezTo>
                    <a:pt x="158" y="249"/>
                    <a:pt x="158" y="249"/>
                    <a:pt x="158" y="249"/>
                  </a:cubicBezTo>
                  <a:cubicBezTo>
                    <a:pt x="64" y="287"/>
                    <a:pt x="0" y="381"/>
                    <a:pt x="0" y="485"/>
                  </a:cubicBezTo>
                  <a:cubicBezTo>
                    <a:pt x="0" y="625"/>
                    <a:pt x="114" y="740"/>
                    <a:pt x="255" y="740"/>
                  </a:cubicBezTo>
                  <a:cubicBezTo>
                    <a:pt x="395" y="740"/>
                    <a:pt x="510" y="625"/>
                    <a:pt x="510" y="485"/>
                  </a:cubicBezTo>
                  <a:cubicBezTo>
                    <a:pt x="510" y="381"/>
                    <a:pt x="446" y="287"/>
                    <a:pt x="351" y="249"/>
                  </a:cubicBezTo>
                  <a:close/>
                  <a:moveTo>
                    <a:pt x="255" y="706"/>
                  </a:moveTo>
                  <a:cubicBezTo>
                    <a:pt x="133" y="706"/>
                    <a:pt x="33" y="607"/>
                    <a:pt x="33" y="485"/>
                  </a:cubicBezTo>
                  <a:cubicBezTo>
                    <a:pt x="33" y="384"/>
                    <a:pt x="100" y="300"/>
                    <a:pt x="192" y="273"/>
                  </a:cubicBezTo>
                  <a:cubicBezTo>
                    <a:pt x="192" y="242"/>
                    <a:pt x="192" y="242"/>
                    <a:pt x="192" y="242"/>
                  </a:cubicBezTo>
                  <a:cubicBezTo>
                    <a:pt x="257" y="242"/>
                    <a:pt x="257" y="242"/>
                    <a:pt x="257" y="242"/>
                  </a:cubicBezTo>
                  <a:cubicBezTo>
                    <a:pt x="261" y="242"/>
                    <a:pt x="265" y="238"/>
                    <a:pt x="265" y="234"/>
                  </a:cubicBezTo>
                  <a:cubicBezTo>
                    <a:pt x="265" y="230"/>
                    <a:pt x="261" y="226"/>
                    <a:pt x="257" y="226"/>
                  </a:cubicBezTo>
                  <a:cubicBezTo>
                    <a:pt x="192" y="226"/>
                    <a:pt x="192" y="226"/>
                    <a:pt x="192" y="226"/>
                  </a:cubicBezTo>
                  <a:cubicBezTo>
                    <a:pt x="192" y="196"/>
                    <a:pt x="192" y="196"/>
                    <a:pt x="192" y="196"/>
                  </a:cubicBezTo>
                  <a:cubicBezTo>
                    <a:pt x="257" y="196"/>
                    <a:pt x="257" y="196"/>
                    <a:pt x="257" y="196"/>
                  </a:cubicBezTo>
                  <a:cubicBezTo>
                    <a:pt x="261" y="196"/>
                    <a:pt x="265" y="193"/>
                    <a:pt x="265" y="188"/>
                  </a:cubicBezTo>
                  <a:cubicBezTo>
                    <a:pt x="265" y="184"/>
                    <a:pt x="261" y="181"/>
                    <a:pt x="257" y="181"/>
                  </a:cubicBezTo>
                  <a:cubicBezTo>
                    <a:pt x="192" y="181"/>
                    <a:pt x="192" y="181"/>
                    <a:pt x="192" y="181"/>
                  </a:cubicBezTo>
                  <a:cubicBezTo>
                    <a:pt x="192" y="150"/>
                    <a:pt x="192" y="150"/>
                    <a:pt x="192" y="150"/>
                  </a:cubicBezTo>
                  <a:cubicBezTo>
                    <a:pt x="257" y="150"/>
                    <a:pt x="257" y="150"/>
                    <a:pt x="257" y="150"/>
                  </a:cubicBezTo>
                  <a:cubicBezTo>
                    <a:pt x="261" y="150"/>
                    <a:pt x="265" y="147"/>
                    <a:pt x="265" y="143"/>
                  </a:cubicBezTo>
                  <a:cubicBezTo>
                    <a:pt x="265" y="138"/>
                    <a:pt x="261" y="135"/>
                    <a:pt x="257" y="135"/>
                  </a:cubicBezTo>
                  <a:cubicBezTo>
                    <a:pt x="192" y="135"/>
                    <a:pt x="192" y="135"/>
                    <a:pt x="192" y="135"/>
                  </a:cubicBezTo>
                  <a:cubicBezTo>
                    <a:pt x="192" y="106"/>
                    <a:pt x="192" y="106"/>
                    <a:pt x="192" y="106"/>
                  </a:cubicBezTo>
                  <a:cubicBezTo>
                    <a:pt x="174" y="103"/>
                    <a:pt x="161" y="88"/>
                    <a:pt x="161" y="70"/>
                  </a:cubicBezTo>
                  <a:cubicBezTo>
                    <a:pt x="161" y="50"/>
                    <a:pt x="177" y="33"/>
                    <a:pt x="197" y="33"/>
                  </a:cubicBezTo>
                  <a:cubicBezTo>
                    <a:pt x="312" y="33"/>
                    <a:pt x="312" y="33"/>
                    <a:pt x="312" y="33"/>
                  </a:cubicBezTo>
                  <a:cubicBezTo>
                    <a:pt x="332" y="33"/>
                    <a:pt x="349" y="50"/>
                    <a:pt x="349" y="70"/>
                  </a:cubicBezTo>
                  <a:cubicBezTo>
                    <a:pt x="349" y="88"/>
                    <a:pt x="335" y="103"/>
                    <a:pt x="317" y="106"/>
                  </a:cubicBezTo>
                  <a:cubicBezTo>
                    <a:pt x="317" y="273"/>
                    <a:pt x="317" y="273"/>
                    <a:pt x="317" y="273"/>
                  </a:cubicBezTo>
                  <a:cubicBezTo>
                    <a:pt x="409" y="300"/>
                    <a:pt x="476" y="384"/>
                    <a:pt x="476" y="485"/>
                  </a:cubicBezTo>
                  <a:cubicBezTo>
                    <a:pt x="476" y="607"/>
                    <a:pt x="377" y="706"/>
                    <a:pt x="255" y="7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60"/>
            <p:cNvSpPr>
              <a:spLocks noEditPoints="1"/>
            </p:cNvSpPr>
            <p:nvPr/>
          </p:nvSpPr>
          <p:spPr bwMode="auto">
            <a:xfrm>
              <a:off x="3724" y="2515"/>
              <a:ext cx="629" cy="526"/>
            </a:xfrm>
            <a:custGeom>
              <a:avLst/>
              <a:gdLst>
                <a:gd name="T0" fmla="*/ 331 w 381"/>
                <a:gd name="T1" fmla="*/ 0 h 318"/>
                <a:gd name="T2" fmla="*/ 50 w 381"/>
                <a:gd name="T3" fmla="*/ 0 h 318"/>
                <a:gd name="T4" fmla="*/ 0 w 381"/>
                <a:gd name="T5" fmla="*/ 128 h 318"/>
                <a:gd name="T6" fmla="*/ 191 w 381"/>
                <a:gd name="T7" fmla="*/ 318 h 318"/>
                <a:gd name="T8" fmla="*/ 381 w 381"/>
                <a:gd name="T9" fmla="*/ 128 h 318"/>
                <a:gd name="T10" fmla="*/ 331 w 381"/>
                <a:gd name="T11" fmla="*/ 0 h 318"/>
                <a:gd name="T12" fmla="*/ 197 w 381"/>
                <a:gd name="T13" fmla="*/ 197 h 318"/>
                <a:gd name="T14" fmla="*/ 171 w 381"/>
                <a:gd name="T15" fmla="*/ 171 h 318"/>
                <a:gd name="T16" fmla="*/ 197 w 381"/>
                <a:gd name="T17" fmla="*/ 146 h 318"/>
                <a:gd name="T18" fmla="*/ 223 w 381"/>
                <a:gd name="T19" fmla="*/ 171 h 318"/>
                <a:gd name="T20" fmla="*/ 197 w 381"/>
                <a:gd name="T21" fmla="*/ 197 h 318"/>
                <a:gd name="T22" fmla="*/ 290 w 381"/>
                <a:gd name="T23" fmla="*/ 129 h 318"/>
                <a:gd name="T24" fmla="*/ 250 w 381"/>
                <a:gd name="T25" fmla="*/ 89 h 318"/>
                <a:gd name="T26" fmla="*/ 290 w 381"/>
                <a:gd name="T27" fmla="*/ 48 h 318"/>
                <a:gd name="T28" fmla="*/ 331 w 381"/>
                <a:gd name="T29" fmla="*/ 89 h 318"/>
                <a:gd name="T30" fmla="*/ 290 w 381"/>
                <a:gd name="T31" fmla="*/ 12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1" h="318">
                  <a:moveTo>
                    <a:pt x="331" y="0"/>
                  </a:moveTo>
                  <a:cubicBezTo>
                    <a:pt x="50" y="0"/>
                    <a:pt x="50" y="0"/>
                    <a:pt x="50" y="0"/>
                  </a:cubicBezTo>
                  <a:cubicBezTo>
                    <a:pt x="19" y="34"/>
                    <a:pt x="0" y="79"/>
                    <a:pt x="0" y="128"/>
                  </a:cubicBezTo>
                  <a:cubicBezTo>
                    <a:pt x="0" y="233"/>
                    <a:pt x="86" y="318"/>
                    <a:pt x="191" y="318"/>
                  </a:cubicBezTo>
                  <a:cubicBezTo>
                    <a:pt x="296" y="318"/>
                    <a:pt x="381" y="233"/>
                    <a:pt x="381" y="128"/>
                  </a:cubicBezTo>
                  <a:cubicBezTo>
                    <a:pt x="381" y="79"/>
                    <a:pt x="362" y="34"/>
                    <a:pt x="331" y="0"/>
                  </a:cubicBezTo>
                  <a:close/>
                  <a:moveTo>
                    <a:pt x="197" y="197"/>
                  </a:moveTo>
                  <a:cubicBezTo>
                    <a:pt x="183" y="197"/>
                    <a:pt x="171" y="185"/>
                    <a:pt x="171" y="171"/>
                  </a:cubicBezTo>
                  <a:cubicBezTo>
                    <a:pt x="171" y="157"/>
                    <a:pt x="183" y="146"/>
                    <a:pt x="197" y="146"/>
                  </a:cubicBezTo>
                  <a:cubicBezTo>
                    <a:pt x="211" y="146"/>
                    <a:pt x="223" y="157"/>
                    <a:pt x="223" y="171"/>
                  </a:cubicBezTo>
                  <a:cubicBezTo>
                    <a:pt x="223" y="185"/>
                    <a:pt x="211" y="197"/>
                    <a:pt x="197" y="197"/>
                  </a:cubicBezTo>
                  <a:close/>
                  <a:moveTo>
                    <a:pt x="290" y="129"/>
                  </a:moveTo>
                  <a:cubicBezTo>
                    <a:pt x="268" y="129"/>
                    <a:pt x="250" y="111"/>
                    <a:pt x="250" y="89"/>
                  </a:cubicBezTo>
                  <a:cubicBezTo>
                    <a:pt x="250" y="67"/>
                    <a:pt x="268" y="48"/>
                    <a:pt x="290" y="48"/>
                  </a:cubicBezTo>
                  <a:cubicBezTo>
                    <a:pt x="313" y="48"/>
                    <a:pt x="331" y="67"/>
                    <a:pt x="331" y="89"/>
                  </a:cubicBezTo>
                  <a:cubicBezTo>
                    <a:pt x="331" y="111"/>
                    <a:pt x="313" y="129"/>
                    <a:pt x="290" y="12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61"/>
            <p:cNvSpPr>
              <a:spLocks/>
            </p:cNvSpPr>
            <p:nvPr/>
          </p:nvSpPr>
          <p:spPr bwMode="auto">
            <a:xfrm>
              <a:off x="2185" y="1861"/>
              <a:ext cx="378" cy="241"/>
            </a:xfrm>
            <a:custGeom>
              <a:avLst/>
              <a:gdLst>
                <a:gd name="T0" fmla="*/ 0 w 378"/>
                <a:gd name="T1" fmla="*/ 241 h 241"/>
                <a:gd name="T2" fmla="*/ 378 w 378"/>
                <a:gd name="T3" fmla="*/ 241 h 241"/>
                <a:gd name="T4" fmla="*/ 294 w 378"/>
                <a:gd name="T5" fmla="*/ 0 h 241"/>
                <a:gd name="T6" fmla="*/ 83 w 378"/>
                <a:gd name="T7" fmla="*/ 0 h 241"/>
                <a:gd name="T8" fmla="*/ 0 w 378"/>
                <a:gd name="T9" fmla="*/ 241 h 241"/>
              </a:gdLst>
              <a:ahLst/>
              <a:cxnLst>
                <a:cxn ang="0">
                  <a:pos x="T0" y="T1"/>
                </a:cxn>
                <a:cxn ang="0">
                  <a:pos x="T2" y="T3"/>
                </a:cxn>
                <a:cxn ang="0">
                  <a:pos x="T4" y="T5"/>
                </a:cxn>
                <a:cxn ang="0">
                  <a:pos x="T6" y="T7"/>
                </a:cxn>
                <a:cxn ang="0">
                  <a:pos x="T8" y="T9"/>
                </a:cxn>
              </a:cxnLst>
              <a:rect l="0" t="0" r="r" b="b"/>
              <a:pathLst>
                <a:path w="378" h="241">
                  <a:moveTo>
                    <a:pt x="0" y="241"/>
                  </a:moveTo>
                  <a:lnTo>
                    <a:pt x="378" y="241"/>
                  </a:lnTo>
                  <a:lnTo>
                    <a:pt x="294" y="0"/>
                  </a:lnTo>
                  <a:lnTo>
                    <a:pt x="83" y="0"/>
                  </a:lnTo>
                  <a:lnTo>
                    <a:pt x="0" y="2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62"/>
            <p:cNvSpPr>
              <a:spLocks noEditPoints="1"/>
            </p:cNvSpPr>
            <p:nvPr/>
          </p:nvSpPr>
          <p:spPr bwMode="auto">
            <a:xfrm>
              <a:off x="2094" y="1458"/>
              <a:ext cx="552" cy="722"/>
            </a:xfrm>
            <a:custGeom>
              <a:avLst/>
              <a:gdLst>
                <a:gd name="T0" fmla="*/ 239 w 334"/>
                <a:gd name="T1" fmla="*/ 108 h 437"/>
                <a:gd name="T2" fmla="*/ 239 w 334"/>
                <a:gd name="T3" fmla="*/ 41 h 437"/>
                <a:gd name="T4" fmla="*/ 249 w 334"/>
                <a:gd name="T5" fmla="*/ 41 h 437"/>
                <a:gd name="T6" fmla="*/ 270 w 334"/>
                <a:gd name="T7" fmla="*/ 21 h 437"/>
                <a:gd name="T8" fmla="*/ 249 w 334"/>
                <a:gd name="T9" fmla="*/ 0 h 437"/>
                <a:gd name="T10" fmla="*/ 89 w 334"/>
                <a:gd name="T11" fmla="*/ 0 h 437"/>
                <a:gd name="T12" fmla="*/ 69 w 334"/>
                <a:gd name="T13" fmla="*/ 21 h 437"/>
                <a:gd name="T14" fmla="*/ 89 w 334"/>
                <a:gd name="T15" fmla="*/ 41 h 437"/>
                <a:gd name="T16" fmla="*/ 102 w 334"/>
                <a:gd name="T17" fmla="*/ 41 h 437"/>
                <a:gd name="T18" fmla="*/ 102 w 334"/>
                <a:gd name="T19" fmla="*/ 108 h 437"/>
                <a:gd name="T20" fmla="*/ 0 w 334"/>
                <a:gd name="T21" fmla="*/ 402 h 437"/>
                <a:gd name="T22" fmla="*/ 0 w 334"/>
                <a:gd name="T23" fmla="*/ 403 h 437"/>
                <a:gd name="T24" fmla="*/ 14 w 334"/>
                <a:gd name="T25" fmla="*/ 429 h 437"/>
                <a:gd name="T26" fmla="*/ 43 w 334"/>
                <a:gd name="T27" fmla="*/ 437 h 437"/>
                <a:gd name="T28" fmla="*/ 296 w 334"/>
                <a:gd name="T29" fmla="*/ 437 h 437"/>
                <a:gd name="T30" fmla="*/ 322 w 334"/>
                <a:gd name="T31" fmla="*/ 429 h 437"/>
                <a:gd name="T32" fmla="*/ 334 w 334"/>
                <a:gd name="T33" fmla="*/ 403 h 437"/>
                <a:gd name="T34" fmla="*/ 334 w 334"/>
                <a:gd name="T35" fmla="*/ 402 h 437"/>
                <a:gd name="T36" fmla="*/ 239 w 334"/>
                <a:gd name="T37" fmla="*/ 108 h 437"/>
                <a:gd name="T38" fmla="*/ 36 w 334"/>
                <a:gd name="T39" fmla="*/ 403 h 437"/>
                <a:gd name="T40" fmla="*/ 136 w 334"/>
                <a:gd name="T41" fmla="*/ 108 h 437"/>
                <a:gd name="T42" fmla="*/ 136 w 334"/>
                <a:gd name="T43" fmla="*/ 41 h 437"/>
                <a:gd name="T44" fmla="*/ 204 w 334"/>
                <a:gd name="T45" fmla="*/ 41 h 437"/>
                <a:gd name="T46" fmla="*/ 204 w 334"/>
                <a:gd name="T47" fmla="*/ 108 h 437"/>
                <a:gd name="T48" fmla="*/ 304 w 334"/>
                <a:gd name="T49" fmla="*/ 403 h 437"/>
                <a:gd name="T50" fmla="*/ 36 w 334"/>
                <a:gd name="T51" fmla="*/ 403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4" h="437">
                  <a:moveTo>
                    <a:pt x="239" y="108"/>
                  </a:moveTo>
                  <a:cubicBezTo>
                    <a:pt x="239" y="41"/>
                    <a:pt x="239" y="41"/>
                    <a:pt x="239" y="41"/>
                  </a:cubicBezTo>
                  <a:cubicBezTo>
                    <a:pt x="249" y="41"/>
                    <a:pt x="249" y="41"/>
                    <a:pt x="249" y="41"/>
                  </a:cubicBezTo>
                  <a:cubicBezTo>
                    <a:pt x="261" y="41"/>
                    <a:pt x="270" y="32"/>
                    <a:pt x="270" y="21"/>
                  </a:cubicBezTo>
                  <a:cubicBezTo>
                    <a:pt x="270" y="9"/>
                    <a:pt x="261" y="0"/>
                    <a:pt x="249" y="0"/>
                  </a:cubicBezTo>
                  <a:cubicBezTo>
                    <a:pt x="89" y="0"/>
                    <a:pt x="89" y="0"/>
                    <a:pt x="89" y="0"/>
                  </a:cubicBezTo>
                  <a:cubicBezTo>
                    <a:pt x="78" y="0"/>
                    <a:pt x="69" y="9"/>
                    <a:pt x="69" y="21"/>
                  </a:cubicBezTo>
                  <a:cubicBezTo>
                    <a:pt x="69" y="32"/>
                    <a:pt x="78" y="41"/>
                    <a:pt x="89" y="41"/>
                  </a:cubicBezTo>
                  <a:cubicBezTo>
                    <a:pt x="102" y="41"/>
                    <a:pt x="102" y="41"/>
                    <a:pt x="102" y="41"/>
                  </a:cubicBezTo>
                  <a:cubicBezTo>
                    <a:pt x="102" y="108"/>
                    <a:pt x="102" y="108"/>
                    <a:pt x="102" y="108"/>
                  </a:cubicBezTo>
                  <a:cubicBezTo>
                    <a:pt x="0" y="402"/>
                    <a:pt x="0" y="402"/>
                    <a:pt x="0" y="402"/>
                  </a:cubicBezTo>
                  <a:cubicBezTo>
                    <a:pt x="0" y="403"/>
                    <a:pt x="0" y="403"/>
                    <a:pt x="0" y="403"/>
                  </a:cubicBezTo>
                  <a:cubicBezTo>
                    <a:pt x="0" y="414"/>
                    <a:pt x="7" y="423"/>
                    <a:pt x="14" y="429"/>
                  </a:cubicBezTo>
                  <a:cubicBezTo>
                    <a:pt x="22" y="435"/>
                    <a:pt x="33" y="437"/>
                    <a:pt x="43" y="437"/>
                  </a:cubicBezTo>
                  <a:cubicBezTo>
                    <a:pt x="296" y="437"/>
                    <a:pt x="296" y="437"/>
                    <a:pt x="296" y="437"/>
                  </a:cubicBezTo>
                  <a:cubicBezTo>
                    <a:pt x="306" y="437"/>
                    <a:pt x="314" y="435"/>
                    <a:pt x="322" y="429"/>
                  </a:cubicBezTo>
                  <a:cubicBezTo>
                    <a:pt x="329" y="423"/>
                    <a:pt x="334" y="414"/>
                    <a:pt x="334" y="403"/>
                  </a:cubicBezTo>
                  <a:cubicBezTo>
                    <a:pt x="334" y="402"/>
                    <a:pt x="334" y="402"/>
                    <a:pt x="334" y="402"/>
                  </a:cubicBezTo>
                  <a:lnTo>
                    <a:pt x="239" y="108"/>
                  </a:lnTo>
                  <a:close/>
                  <a:moveTo>
                    <a:pt x="36" y="403"/>
                  </a:moveTo>
                  <a:cubicBezTo>
                    <a:pt x="136" y="108"/>
                    <a:pt x="136" y="108"/>
                    <a:pt x="136" y="108"/>
                  </a:cubicBezTo>
                  <a:cubicBezTo>
                    <a:pt x="136" y="41"/>
                    <a:pt x="136" y="41"/>
                    <a:pt x="136" y="41"/>
                  </a:cubicBezTo>
                  <a:cubicBezTo>
                    <a:pt x="204" y="41"/>
                    <a:pt x="204" y="41"/>
                    <a:pt x="204" y="41"/>
                  </a:cubicBezTo>
                  <a:cubicBezTo>
                    <a:pt x="204" y="108"/>
                    <a:pt x="204" y="108"/>
                    <a:pt x="204" y="108"/>
                  </a:cubicBezTo>
                  <a:cubicBezTo>
                    <a:pt x="304" y="403"/>
                    <a:pt x="304" y="403"/>
                    <a:pt x="304" y="403"/>
                  </a:cubicBezTo>
                  <a:lnTo>
                    <a:pt x="36" y="4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63"/>
            <p:cNvSpPr>
              <a:spLocks noChangeArrowheads="1"/>
            </p:cNvSpPr>
            <p:nvPr/>
          </p:nvSpPr>
          <p:spPr bwMode="auto">
            <a:xfrm>
              <a:off x="2287" y="1050"/>
              <a:ext cx="72" cy="69"/>
            </a:xfrm>
            <a:prstGeom prst="ellipse">
              <a:avLst/>
            </a:prstGeom>
            <a:noFill/>
            <a:ln w="730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Oval 64"/>
            <p:cNvSpPr>
              <a:spLocks noChangeArrowheads="1"/>
            </p:cNvSpPr>
            <p:nvPr/>
          </p:nvSpPr>
          <p:spPr bwMode="auto">
            <a:xfrm>
              <a:off x="2220" y="1241"/>
              <a:ext cx="167" cy="167"/>
            </a:xfrm>
            <a:prstGeom prst="ellipse">
              <a:avLst/>
            </a:prstGeom>
            <a:noFill/>
            <a:ln w="730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Oval 65"/>
            <p:cNvSpPr>
              <a:spLocks noChangeArrowheads="1"/>
            </p:cNvSpPr>
            <p:nvPr/>
          </p:nvSpPr>
          <p:spPr bwMode="auto">
            <a:xfrm>
              <a:off x="2425" y="1149"/>
              <a:ext cx="107" cy="107"/>
            </a:xfrm>
            <a:prstGeom prst="ellipse">
              <a:avLst/>
            </a:prstGeom>
            <a:noFill/>
            <a:ln w="7302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66"/>
            <p:cNvSpPr>
              <a:spLocks/>
            </p:cNvSpPr>
            <p:nvPr/>
          </p:nvSpPr>
          <p:spPr bwMode="auto">
            <a:xfrm>
              <a:off x="4753" y="2798"/>
              <a:ext cx="379" cy="241"/>
            </a:xfrm>
            <a:custGeom>
              <a:avLst/>
              <a:gdLst>
                <a:gd name="T0" fmla="*/ 0 w 379"/>
                <a:gd name="T1" fmla="*/ 241 h 241"/>
                <a:gd name="T2" fmla="*/ 379 w 379"/>
                <a:gd name="T3" fmla="*/ 241 h 241"/>
                <a:gd name="T4" fmla="*/ 296 w 379"/>
                <a:gd name="T5" fmla="*/ 0 h 241"/>
                <a:gd name="T6" fmla="*/ 85 w 379"/>
                <a:gd name="T7" fmla="*/ 0 h 241"/>
                <a:gd name="T8" fmla="*/ 0 w 379"/>
                <a:gd name="T9" fmla="*/ 241 h 241"/>
              </a:gdLst>
              <a:ahLst/>
              <a:cxnLst>
                <a:cxn ang="0">
                  <a:pos x="T0" y="T1"/>
                </a:cxn>
                <a:cxn ang="0">
                  <a:pos x="T2" y="T3"/>
                </a:cxn>
                <a:cxn ang="0">
                  <a:pos x="T4" y="T5"/>
                </a:cxn>
                <a:cxn ang="0">
                  <a:pos x="T6" y="T7"/>
                </a:cxn>
                <a:cxn ang="0">
                  <a:pos x="T8" y="T9"/>
                </a:cxn>
              </a:cxnLst>
              <a:rect l="0" t="0" r="r" b="b"/>
              <a:pathLst>
                <a:path w="379" h="241">
                  <a:moveTo>
                    <a:pt x="0" y="241"/>
                  </a:moveTo>
                  <a:lnTo>
                    <a:pt x="379" y="241"/>
                  </a:lnTo>
                  <a:lnTo>
                    <a:pt x="296" y="0"/>
                  </a:lnTo>
                  <a:lnTo>
                    <a:pt x="85" y="0"/>
                  </a:lnTo>
                  <a:lnTo>
                    <a:pt x="0" y="24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67"/>
            <p:cNvSpPr>
              <a:spLocks noEditPoints="1"/>
            </p:cNvSpPr>
            <p:nvPr/>
          </p:nvSpPr>
          <p:spPr bwMode="auto">
            <a:xfrm>
              <a:off x="4662" y="2395"/>
              <a:ext cx="554" cy="722"/>
            </a:xfrm>
            <a:custGeom>
              <a:avLst/>
              <a:gdLst>
                <a:gd name="T0" fmla="*/ 239 w 335"/>
                <a:gd name="T1" fmla="*/ 108 h 437"/>
                <a:gd name="T2" fmla="*/ 239 w 335"/>
                <a:gd name="T3" fmla="*/ 41 h 437"/>
                <a:gd name="T4" fmla="*/ 250 w 335"/>
                <a:gd name="T5" fmla="*/ 41 h 437"/>
                <a:gd name="T6" fmla="*/ 271 w 335"/>
                <a:gd name="T7" fmla="*/ 20 h 437"/>
                <a:gd name="T8" fmla="*/ 250 w 335"/>
                <a:gd name="T9" fmla="*/ 0 h 437"/>
                <a:gd name="T10" fmla="*/ 90 w 335"/>
                <a:gd name="T11" fmla="*/ 0 h 437"/>
                <a:gd name="T12" fmla="*/ 69 w 335"/>
                <a:gd name="T13" fmla="*/ 20 h 437"/>
                <a:gd name="T14" fmla="*/ 90 w 335"/>
                <a:gd name="T15" fmla="*/ 41 h 437"/>
                <a:gd name="T16" fmla="*/ 103 w 335"/>
                <a:gd name="T17" fmla="*/ 41 h 437"/>
                <a:gd name="T18" fmla="*/ 103 w 335"/>
                <a:gd name="T19" fmla="*/ 108 h 437"/>
                <a:gd name="T20" fmla="*/ 0 w 335"/>
                <a:gd name="T21" fmla="*/ 402 h 437"/>
                <a:gd name="T22" fmla="*/ 0 w 335"/>
                <a:gd name="T23" fmla="*/ 403 h 437"/>
                <a:gd name="T24" fmla="*/ 15 w 335"/>
                <a:gd name="T25" fmla="*/ 428 h 437"/>
                <a:gd name="T26" fmla="*/ 44 w 335"/>
                <a:gd name="T27" fmla="*/ 437 h 437"/>
                <a:gd name="T28" fmla="*/ 296 w 335"/>
                <a:gd name="T29" fmla="*/ 437 h 437"/>
                <a:gd name="T30" fmla="*/ 322 w 335"/>
                <a:gd name="T31" fmla="*/ 428 h 437"/>
                <a:gd name="T32" fmla="*/ 335 w 335"/>
                <a:gd name="T33" fmla="*/ 403 h 437"/>
                <a:gd name="T34" fmla="*/ 335 w 335"/>
                <a:gd name="T35" fmla="*/ 402 h 437"/>
                <a:gd name="T36" fmla="*/ 239 w 335"/>
                <a:gd name="T37" fmla="*/ 108 h 437"/>
                <a:gd name="T38" fmla="*/ 36 w 335"/>
                <a:gd name="T39" fmla="*/ 403 h 437"/>
                <a:gd name="T40" fmla="*/ 137 w 335"/>
                <a:gd name="T41" fmla="*/ 108 h 437"/>
                <a:gd name="T42" fmla="*/ 137 w 335"/>
                <a:gd name="T43" fmla="*/ 41 h 437"/>
                <a:gd name="T44" fmla="*/ 205 w 335"/>
                <a:gd name="T45" fmla="*/ 41 h 437"/>
                <a:gd name="T46" fmla="*/ 205 w 335"/>
                <a:gd name="T47" fmla="*/ 108 h 437"/>
                <a:gd name="T48" fmla="*/ 305 w 335"/>
                <a:gd name="T49" fmla="*/ 403 h 437"/>
                <a:gd name="T50" fmla="*/ 36 w 335"/>
                <a:gd name="T51" fmla="*/ 403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5" h="437">
                  <a:moveTo>
                    <a:pt x="239" y="108"/>
                  </a:moveTo>
                  <a:cubicBezTo>
                    <a:pt x="239" y="41"/>
                    <a:pt x="239" y="41"/>
                    <a:pt x="239" y="41"/>
                  </a:cubicBezTo>
                  <a:cubicBezTo>
                    <a:pt x="250" y="41"/>
                    <a:pt x="250" y="41"/>
                    <a:pt x="250" y="41"/>
                  </a:cubicBezTo>
                  <a:cubicBezTo>
                    <a:pt x="261" y="41"/>
                    <a:pt x="271" y="32"/>
                    <a:pt x="271" y="20"/>
                  </a:cubicBezTo>
                  <a:cubicBezTo>
                    <a:pt x="271" y="9"/>
                    <a:pt x="261" y="0"/>
                    <a:pt x="250" y="0"/>
                  </a:cubicBezTo>
                  <a:cubicBezTo>
                    <a:pt x="90" y="0"/>
                    <a:pt x="90" y="0"/>
                    <a:pt x="90" y="0"/>
                  </a:cubicBezTo>
                  <a:cubicBezTo>
                    <a:pt x="78" y="0"/>
                    <a:pt x="69" y="9"/>
                    <a:pt x="69" y="20"/>
                  </a:cubicBezTo>
                  <a:cubicBezTo>
                    <a:pt x="69" y="32"/>
                    <a:pt x="78" y="41"/>
                    <a:pt x="90" y="41"/>
                  </a:cubicBezTo>
                  <a:cubicBezTo>
                    <a:pt x="103" y="41"/>
                    <a:pt x="103" y="41"/>
                    <a:pt x="103" y="41"/>
                  </a:cubicBezTo>
                  <a:cubicBezTo>
                    <a:pt x="103" y="108"/>
                    <a:pt x="103" y="108"/>
                    <a:pt x="103" y="108"/>
                  </a:cubicBezTo>
                  <a:cubicBezTo>
                    <a:pt x="0" y="402"/>
                    <a:pt x="0" y="402"/>
                    <a:pt x="0" y="402"/>
                  </a:cubicBezTo>
                  <a:cubicBezTo>
                    <a:pt x="0" y="403"/>
                    <a:pt x="0" y="403"/>
                    <a:pt x="0" y="403"/>
                  </a:cubicBezTo>
                  <a:cubicBezTo>
                    <a:pt x="0" y="414"/>
                    <a:pt x="7" y="422"/>
                    <a:pt x="15" y="428"/>
                  </a:cubicBezTo>
                  <a:cubicBezTo>
                    <a:pt x="22" y="434"/>
                    <a:pt x="33" y="437"/>
                    <a:pt x="44" y="437"/>
                  </a:cubicBezTo>
                  <a:cubicBezTo>
                    <a:pt x="296" y="437"/>
                    <a:pt x="296" y="437"/>
                    <a:pt x="296" y="437"/>
                  </a:cubicBezTo>
                  <a:cubicBezTo>
                    <a:pt x="306" y="437"/>
                    <a:pt x="315" y="434"/>
                    <a:pt x="322" y="428"/>
                  </a:cubicBezTo>
                  <a:cubicBezTo>
                    <a:pt x="330" y="422"/>
                    <a:pt x="335" y="414"/>
                    <a:pt x="335" y="403"/>
                  </a:cubicBezTo>
                  <a:cubicBezTo>
                    <a:pt x="335" y="402"/>
                    <a:pt x="335" y="402"/>
                    <a:pt x="335" y="402"/>
                  </a:cubicBezTo>
                  <a:lnTo>
                    <a:pt x="239" y="108"/>
                  </a:lnTo>
                  <a:close/>
                  <a:moveTo>
                    <a:pt x="36" y="403"/>
                  </a:moveTo>
                  <a:cubicBezTo>
                    <a:pt x="137" y="108"/>
                    <a:pt x="137" y="108"/>
                    <a:pt x="137" y="108"/>
                  </a:cubicBezTo>
                  <a:cubicBezTo>
                    <a:pt x="137" y="41"/>
                    <a:pt x="137" y="41"/>
                    <a:pt x="137" y="41"/>
                  </a:cubicBezTo>
                  <a:cubicBezTo>
                    <a:pt x="205" y="41"/>
                    <a:pt x="205" y="41"/>
                    <a:pt x="205" y="41"/>
                  </a:cubicBezTo>
                  <a:cubicBezTo>
                    <a:pt x="205" y="108"/>
                    <a:pt x="205" y="108"/>
                    <a:pt x="205" y="108"/>
                  </a:cubicBezTo>
                  <a:cubicBezTo>
                    <a:pt x="305" y="403"/>
                    <a:pt x="305" y="403"/>
                    <a:pt x="305" y="403"/>
                  </a:cubicBezTo>
                  <a:lnTo>
                    <a:pt x="36" y="4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8"/>
            <p:cNvSpPr>
              <a:spLocks/>
            </p:cNvSpPr>
            <p:nvPr/>
          </p:nvSpPr>
          <p:spPr bwMode="auto">
            <a:xfrm>
              <a:off x="2810" y="2689"/>
              <a:ext cx="532" cy="340"/>
            </a:xfrm>
            <a:custGeom>
              <a:avLst/>
              <a:gdLst>
                <a:gd name="T0" fmla="*/ 0 w 532"/>
                <a:gd name="T1" fmla="*/ 340 h 340"/>
                <a:gd name="T2" fmla="*/ 532 w 532"/>
                <a:gd name="T3" fmla="*/ 340 h 340"/>
                <a:gd name="T4" fmla="*/ 415 w 532"/>
                <a:gd name="T5" fmla="*/ 0 h 340"/>
                <a:gd name="T6" fmla="*/ 117 w 532"/>
                <a:gd name="T7" fmla="*/ 0 h 340"/>
                <a:gd name="T8" fmla="*/ 0 w 532"/>
                <a:gd name="T9" fmla="*/ 340 h 340"/>
              </a:gdLst>
              <a:ahLst/>
              <a:cxnLst>
                <a:cxn ang="0">
                  <a:pos x="T0" y="T1"/>
                </a:cxn>
                <a:cxn ang="0">
                  <a:pos x="T2" y="T3"/>
                </a:cxn>
                <a:cxn ang="0">
                  <a:pos x="T4" y="T5"/>
                </a:cxn>
                <a:cxn ang="0">
                  <a:pos x="T6" y="T7"/>
                </a:cxn>
                <a:cxn ang="0">
                  <a:pos x="T8" y="T9"/>
                </a:cxn>
              </a:cxnLst>
              <a:rect l="0" t="0" r="r" b="b"/>
              <a:pathLst>
                <a:path w="532" h="340">
                  <a:moveTo>
                    <a:pt x="0" y="340"/>
                  </a:moveTo>
                  <a:lnTo>
                    <a:pt x="532" y="340"/>
                  </a:lnTo>
                  <a:lnTo>
                    <a:pt x="415" y="0"/>
                  </a:lnTo>
                  <a:lnTo>
                    <a:pt x="117" y="0"/>
                  </a:lnTo>
                  <a:lnTo>
                    <a:pt x="0" y="3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69"/>
            <p:cNvSpPr>
              <a:spLocks noEditPoints="1"/>
            </p:cNvSpPr>
            <p:nvPr/>
          </p:nvSpPr>
          <p:spPr bwMode="auto">
            <a:xfrm>
              <a:off x="2681" y="2122"/>
              <a:ext cx="778" cy="1016"/>
            </a:xfrm>
            <a:custGeom>
              <a:avLst/>
              <a:gdLst>
                <a:gd name="T0" fmla="*/ 336 w 471"/>
                <a:gd name="T1" fmla="*/ 152 h 615"/>
                <a:gd name="T2" fmla="*/ 336 w 471"/>
                <a:gd name="T3" fmla="*/ 58 h 615"/>
                <a:gd name="T4" fmla="*/ 351 w 471"/>
                <a:gd name="T5" fmla="*/ 58 h 615"/>
                <a:gd name="T6" fmla="*/ 381 w 471"/>
                <a:gd name="T7" fmla="*/ 29 h 615"/>
                <a:gd name="T8" fmla="*/ 351 w 471"/>
                <a:gd name="T9" fmla="*/ 0 h 615"/>
                <a:gd name="T10" fmla="*/ 126 w 471"/>
                <a:gd name="T11" fmla="*/ 0 h 615"/>
                <a:gd name="T12" fmla="*/ 97 w 471"/>
                <a:gd name="T13" fmla="*/ 29 h 615"/>
                <a:gd name="T14" fmla="*/ 126 w 471"/>
                <a:gd name="T15" fmla="*/ 58 h 615"/>
                <a:gd name="T16" fmla="*/ 144 w 471"/>
                <a:gd name="T17" fmla="*/ 58 h 615"/>
                <a:gd name="T18" fmla="*/ 144 w 471"/>
                <a:gd name="T19" fmla="*/ 152 h 615"/>
                <a:gd name="T20" fmla="*/ 0 w 471"/>
                <a:gd name="T21" fmla="*/ 565 h 615"/>
                <a:gd name="T22" fmla="*/ 0 w 471"/>
                <a:gd name="T23" fmla="*/ 567 h 615"/>
                <a:gd name="T24" fmla="*/ 21 w 471"/>
                <a:gd name="T25" fmla="*/ 603 h 615"/>
                <a:gd name="T26" fmla="*/ 61 w 471"/>
                <a:gd name="T27" fmla="*/ 615 h 615"/>
                <a:gd name="T28" fmla="*/ 416 w 471"/>
                <a:gd name="T29" fmla="*/ 615 h 615"/>
                <a:gd name="T30" fmla="*/ 453 w 471"/>
                <a:gd name="T31" fmla="*/ 603 h 615"/>
                <a:gd name="T32" fmla="*/ 471 w 471"/>
                <a:gd name="T33" fmla="*/ 567 h 615"/>
                <a:gd name="T34" fmla="*/ 471 w 471"/>
                <a:gd name="T35" fmla="*/ 565 h 615"/>
                <a:gd name="T36" fmla="*/ 336 w 471"/>
                <a:gd name="T37" fmla="*/ 152 h 615"/>
                <a:gd name="T38" fmla="*/ 51 w 471"/>
                <a:gd name="T39" fmla="*/ 567 h 615"/>
                <a:gd name="T40" fmla="*/ 192 w 471"/>
                <a:gd name="T41" fmla="*/ 152 h 615"/>
                <a:gd name="T42" fmla="*/ 192 w 471"/>
                <a:gd name="T43" fmla="*/ 58 h 615"/>
                <a:gd name="T44" fmla="*/ 288 w 471"/>
                <a:gd name="T45" fmla="*/ 58 h 615"/>
                <a:gd name="T46" fmla="*/ 288 w 471"/>
                <a:gd name="T47" fmla="*/ 152 h 615"/>
                <a:gd name="T48" fmla="*/ 428 w 471"/>
                <a:gd name="T49" fmla="*/ 567 h 615"/>
                <a:gd name="T50" fmla="*/ 51 w 471"/>
                <a:gd name="T51" fmla="*/ 56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1" h="615">
                  <a:moveTo>
                    <a:pt x="336" y="152"/>
                  </a:moveTo>
                  <a:cubicBezTo>
                    <a:pt x="336" y="58"/>
                    <a:pt x="336" y="58"/>
                    <a:pt x="336" y="58"/>
                  </a:cubicBezTo>
                  <a:cubicBezTo>
                    <a:pt x="351" y="58"/>
                    <a:pt x="351" y="58"/>
                    <a:pt x="351" y="58"/>
                  </a:cubicBezTo>
                  <a:cubicBezTo>
                    <a:pt x="367" y="58"/>
                    <a:pt x="381" y="45"/>
                    <a:pt x="381" y="29"/>
                  </a:cubicBezTo>
                  <a:cubicBezTo>
                    <a:pt x="381" y="13"/>
                    <a:pt x="367" y="0"/>
                    <a:pt x="351" y="0"/>
                  </a:cubicBezTo>
                  <a:cubicBezTo>
                    <a:pt x="126" y="0"/>
                    <a:pt x="126" y="0"/>
                    <a:pt x="126" y="0"/>
                  </a:cubicBezTo>
                  <a:cubicBezTo>
                    <a:pt x="110" y="0"/>
                    <a:pt x="97" y="13"/>
                    <a:pt x="97" y="29"/>
                  </a:cubicBezTo>
                  <a:cubicBezTo>
                    <a:pt x="97" y="45"/>
                    <a:pt x="110" y="58"/>
                    <a:pt x="126" y="58"/>
                  </a:cubicBezTo>
                  <a:cubicBezTo>
                    <a:pt x="144" y="58"/>
                    <a:pt x="144" y="58"/>
                    <a:pt x="144" y="58"/>
                  </a:cubicBezTo>
                  <a:cubicBezTo>
                    <a:pt x="144" y="152"/>
                    <a:pt x="144" y="152"/>
                    <a:pt x="144" y="152"/>
                  </a:cubicBezTo>
                  <a:cubicBezTo>
                    <a:pt x="0" y="565"/>
                    <a:pt x="0" y="565"/>
                    <a:pt x="0" y="565"/>
                  </a:cubicBezTo>
                  <a:cubicBezTo>
                    <a:pt x="0" y="567"/>
                    <a:pt x="0" y="567"/>
                    <a:pt x="0" y="567"/>
                  </a:cubicBezTo>
                  <a:cubicBezTo>
                    <a:pt x="0" y="582"/>
                    <a:pt x="10" y="595"/>
                    <a:pt x="21" y="603"/>
                  </a:cubicBezTo>
                  <a:cubicBezTo>
                    <a:pt x="31" y="612"/>
                    <a:pt x="47" y="615"/>
                    <a:pt x="61" y="615"/>
                  </a:cubicBezTo>
                  <a:cubicBezTo>
                    <a:pt x="416" y="615"/>
                    <a:pt x="416" y="615"/>
                    <a:pt x="416" y="615"/>
                  </a:cubicBezTo>
                  <a:cubicBezTo>
                    <a:pt x="431" y="615"/>
                    <a:pt x="443" y="612"/>
                    <a:pt x="453" y="603"/>
                  </a:cubicBezTo>
                  <a:cubicBezTo>
                    <a:pt x="464" y="595"/>
                    <a:pt x="471" y="582"/>
                    <a:pt x="471" y="567"/>
                  </a:cubicBezTo>
                  <a:cubicBezTo>
                    <a:pt x="471" y="565"/>
                    <a:pt x="471" y="565"/>
                    <a:pt x="471" y="565"/>
                  </a:cubicBezTo>
                  <a:lnTo>
                    <a:pt x="336" y="152"/>
                  </a:lnTo>
                  <a:close/>
                  <a:moveTo>
                    <a:pt x="51" y="567"/>
                  </a:moveTo>
                  <a:cubicBezTo>
                    <a:pt x="192" y="152"/>
                    <a:pt x="192" y="152"/>
                    <a:pt x="192" y="152"/>
                  </a:cubicBezTo>
                  <a:cubicBezTo>
                    <a:pt x="192" y="58"/>
                    <a:pt x="192" y="58"/>
                    <a:pt x="192" y="58"/>
                  </a:cubicBezTo>
                  <a:cubicBezTo>
                    <a:pt x="288" y="58"/>
                    <a:pt x="288" y="58"/>
                    <a:pt x="288" y="58"/>
                  </a:cubicBezTo>
                  <a:cubicBezTo>
                    <a:pt x="288" y="152"/>
                    <a:pt x="288" y="152"/>
                    <a:pt x="288" y="152"/>
                  </a:cubicBezTo>
                  <a:cubicBezTo>
                    <a:pt x="428" y="567"/>
                    <a:pt x="428" y="567"/>
                    <a:pt x="428" y="567"/>
                  </a:cubicBezTo>
                  <a:lnTo>
                    <a:pt x="51" y="5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70"/>
            <p:cNvSpPr>
              <a:spLocks/>
            </p:cNvSpPr>
            <p:nvPr/>
          </p:nvSpPr>
          <p:spPr bwMode="auto">
            <a:xfrm>
              <a:off x="4593" y="969"/>
              <a:ext cx="230" cy="710"/>
            </a:xfrm>
            <a:custGeom>
              <a:avLst/>
              <a:gdLst>
                <a:gd name="T0" fmla="*/ 139 w 139"/>
                <a:gd name="T1" fmla="*/ 365 h 430"/>
                <a:gd name="T2" fmla="*/ 75 w 139"/>
                <a:gd name="T3" fmla="*/ 430 h 430"/>
                <a:gd name="T4" fmla="*/ 65 w 139"/>
                <a:gd name="T5" fmla="*/ 430 h 430"/>
                <a:gd name="T6" fmla="*/ 0 w 139"/>
                <a:gd name="T7" fmla="*/ 365 h 430"/>
                <a:gd name="T8" fmla="*/ 0 w 139"/>
                <a:gd name="T9" fmla="*/ 65 h 430"/>
                <a:gd name="T10" fmla="*/ 65 w 139"/>
                <a:gd name="T11" fmla="*/ 0 h 430"/>
                <a:gd name="T12" fmla="*/ 75 w 139"/>
                <a:gd name="T13" fmla="*/ 0 h 430"/>
                <a:gd name="T14" fmla="*/ 139 w 139"/>
                <a:gd name="T15" fmla="*/ 65 h 430"/>
                <a:gd name="T16" fmla="*/ 139 w 139"/>
                <a:gd name="T17" fmla="*/ 36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430">
                  <a:moveTo>
                    <a:pt x="139" y="365"/>
                  </a:moveTo>
                  <a:cubicBezTo>
                    <a:pt x="139" y="401"/>
                    <a:pt x="110" y="430"/>
                    <a:pt x="75" y="430"/>
                  </a:cubicBezTo>
                  <a:cubicBezTo>
                    <a:pt x="65" y="430"/>
                    <a:pt x="65" y="430"/>
                    <a:pt x="65" y="430"/>
                  </a:cubicBezTo>
                  <a:cubicBezTo>
                    <a:pt x="29" y="430"/>
                    <a:pt x="0" y="401"/>
                    <a:pt x="0" y="365"/>
                  </a:cubicBezTo>
                  <a:cubicBezTo>
                    <a:pt x="0" y="65"/>
                    <a:pt x="0" y="65"/>
                    <a:pt x="0" y="65"/>
                  </a:cubicBezTo>
                  <a:cubicBezTo>
                    <a:pt x="0" y="29"/>
                    <a:pt x="29" y="0"/>
                    <a:pt x="65" y="0"/>
                  </a:cubicBezTo>
                  <a:cubicBezTo>
                    <a:pt x="75" y="0"/>
                    <a:pt x="75" y="0"/>
                    <a:pt x="75" y="0"/>
                  </a:cubicBezTo>
                  <a:cubicBezTo>
                    <a:pt x="110" y="0"/>
                    <a:pt x="139" y="29"/>
                    <a:pt x="139" y="65"/>
                  </a:cubicBezTo>
                  <a:lnTo>
                    <a:pt x="139" y="365"/>
                  </a:lnTo>
                  <a:close/>
                </a:path>
              </a:pathLst>
            </a:custGeom>
            <a:solidFill>
              <a:srgbClr val="FFFFFF"/>
            </a:solidFill>
            <a:ln w="17463"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26" name="Freeform 71"/>
            <p:cNvSpPr>
              <a:spLocks/>
            </p:cNvSpPr>
            <p:nvPr/>
          </p:nvSpPr>
          <p:spPr bwMode="auto">
            <a:xfrm>
              <a:off x="4684" y="1026"/>
              <a:ext cx="45" cy="561"/>
            </a:xfrm>
            <a:custGeom>
              <a:avLst/>
              <a:gdLst>
                <a:gd name="T0" fmla="*/ 27 w 27"/>
                <a:gd name="T1" fmla="*/ 326 h 339"/>
                <a:gd name="T2" fmla="*/ 13 w 27"/>
                <a:gd name="T3" fmla="*/ 339 h 339"/>
                <a:gd name="T4" fmla="*/ 13 w 27"/>
                <a:gd name="T5" fmla="*/ 339 h 339"/>
                <a:gd name="T6" fmla="*/ 0 w 27"/>
                <a:gd name="T7" fmla="*/ 326 h 339"/>
                <a:gd name="T8" fmla="*/ 0 w 27"/>
                <a:gd name="T9" fmla="*/ 13 h 339"/>
                <a:gd name="T10" fmla="*/ 13 w 27"/>
                <a:gd name="T11" fmla="*/ 0 h 339"/>
                <a:gd name="T12" fmla="*/ 13 w 27"/>
                <a:gd name="T13" fmla="*/ 0 h 339"/>
                <a:gd name="T14" fmla="*/ 27 w 27"/>
                <a:gd name="T15" fmla="*/ 13 h 339"/>
                <a:gd name="T16" fmla="*/ 27 w 27"/>
                <a:gd name="T17" fmla="*/ 32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39">
                  <a:moveTo>
                    <a:pt x="27" y="326"/>
                  </a:moveTo>
                  <a:cubicBezTo>
                    <a:pt x="27" y="334"/>
                    <a:pt x="21" y="339"/>
                    <a:pt x="13" y="339"/>
                  </a:cubicBezTo>
                  <a:cubicBezTo>
                    <a:pt x="13" y="339"/>
                    <a:pt x="13" y="339"/>
                    <a:pt x="13" y="339"/>
                  </a:cubicBezTo>
                  <a:cubicBezTo>
                    <a:pt x="6" y="339"/>
                    <a:pt x="0" y="334"/>
                    <a:pt x="0" y="326"/>
                  </a:cubicBezTo>
                  <a:cubicBezTo>
                    <a:pt x="0" y="13"/>
                    <a:pt x="0" y="13"/>
                    <a:pt x="0" y="13"/>
                  </a:cubicBezTo>
                  <a:cubicBezTo>
                    <a:pt x="0" y="6"/>
                    <a:pt x="6" y="0"/>
                    <a:pt x="13" y="0"/>
                  </a:cubicBezTo>
                  <a:cubicBezTo>
                    <a:pt x="13" y="0"/>
                    <a:pt x="13" y="0"/>
                    <a:pt x="13" y="0"/>
                  </a:cubicBezTo>
                  <a:cubicBezTo>
                    <a:pt x="21" y="0"/>
                    <a:pt x="27" y="6"/>
                    <a:pt x="27" y="13"/>
                  </a:cubicBezTo>
                  <a:lnTo>
                    <a:pt x="27" y="32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72"/>
            <p:cNvSpPr>
              <a:spLocks noChangeArrowheads="1"/>
            </p:cNvSpPr>
            <p:nvPr/>
          </p:nvSpPr>
          <p:spPr bwMode="auto">
            <a:xfrm>
              <a:off x="4644" y="1491"/>
              <a:ext cx="128" cy="127"/>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73"/>
            <p:cNvSpPr>
              <a:spLocks noChangeArrowheads="1"/>
            </p:cNvSpPr>
            <p:nvPr/>
          </p:nvSpPr>
          <p:spPr bwMode="auto">
            <a:xfrm>
              <a:off x="4750" y="1091"/>
              <a:ext cx="73"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74"/>
            <p:cNvSpPr>
              <a:spLocks noChangeArrowheads="1"/>
            </p:cNvSpPr>
            <p:nvPr/>
          </p:nvSpPr>
          <p:spPr bwMode="auto">
            <a:xfrm>
              <a:off x="4750" y="1213"/>
              <a:ext cx="73" cy="10"/>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75"/>
            <p:cNvSpPr>
              <a:spLocks noChangeArrowheads="1"/>
            </p:cNvSpPr>
            <p:nvPr/>
          </p:nvSpPr>
          <p:spPr bwMode="auto">
            <a:xfrm>
              <a:off x="4776" y="1124"/>
              <a:ext cx="47"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76"/>
            <p:cNvSpPr>
              <a:spLocks noChangeArrowheads="1"/>
            </p:cNvSpPr>
            <p:nvPr/>
          </p:nvSpPr>
          <p:spPr bwMode="auto">
            <a:xfrm>
              <a:off x="4776" y="1150"/>
              <a:ext cx="47" cy="10"/>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77"/>
            <p:cNvSpPr>
              <a:spLocks noChangeArrowheads="1"/>
            </p:cNvSpPr>
            <p:nvPr/>
          </p:nvSpPr>
          <p:spPr bwMode="auto">
            <a:xfrm>
              <a:off x="4776" y="1183"/>
              <a:ext cx="47" cy="10"/>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78"/>
            <p:cNvSpPr>
              <a:spLocks noChangeArrowheads="1"/>
            </p:cNvSpPr>
            <p:nvPr/>
          </p:nvSpPr>
          <p:spPr bwMode="auto">
            <a:xfrm>
              <a:off x="4750" y="1344"/>
              <a:ext cx="73" cy="10"/>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79"/>
            <p:cNvSpPr>
              <a:spLocks noChangeArrowheads="1"/>
            </p:cNvSpPr>
            <p:nvPr/>
          </p:nvSpPr>
          <p:spPr bwMode="auto">
            <a:xfrm>
              <a:off x="4750" y="1473"/>
              <a:ext cx="73"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80"/>
            <p:cNvSpPr>
              <a:spLocks noChangeArrowheads="1"/>
            </p:cNvSpPr>
            <p:nvPr/>
          </p:nvSpPr>
          <p:spPr bwMode="auto">
            <a:xfrm>
              <a:off x="4776" y="1245"/>
              <a:ext cx="47" cy="9"/>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81"/>
            <p:cNvSpPr>
              <a:spLocks noChangeArrowheads="1"/>
            </p:cNvSpPr>
            <p:nvPr/>
          </p:nvSpPr>
          <p:spPr bwMode="auto">
            <a:xfrm>
              <a:off x="4776" y="1283"/>
              <a:ext cx="47"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82"/>
            <p:cNvSpPr>
              <a:spLocks noChangeArrowheads="1"/>
            </p:cNvSpPr>
            <p:nvPr/>
          </p:nvSpPr>
          <p:spPr bwMode="auto">
            <a:xfrm>
              <a:off x="4776" y="1319"/>
              <a:ext cx="47"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83"/>
            <p:cNvSpPr>
              <a:spLocks noChangeArrowheads="1"/>
            </p:cNvSpPr>
            <p:nvPr/>
          </p:nvSpPr>
          <p:spPr bwMode="auto">
            <a:xfrm>
              <a:off x="4776" y="1373"/>
              <a:ext cx="47" cy="10"/>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84"/>
            <p:cNvSpPr>
              <a:spLocks noChangeArrowheads="1"/>
            </p:cNvSpPr>
            <p:nvPr/>
          </p:nvSpPr>
          <p:spPr bwMode="auto">
            <a:xfrm>
              <a:off x="4776" y="1411"/>
              <a:ext cx="47" cy="9"/>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85"/>
            <p:cNvSpPr>
              <a:spLocks noChangeArrowheads="1"/>
            </p:cNvSpPr>
            <p:nvPr/>
          </p:nvSpPr>
          <p:spPr bwMode="auto">
            <a:xfrm>
              <a:off x="4776" y="1448"/>
              <a:ext cx="47" cy="8"/>
            </a:xfrm>
            <a:prstGeom prst="rect">
              <a:avLst/>
            </a:prstGeom>
            <a:solidFill>
              <a:srgbClr val="FC3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6"/>
            <p:cNvSpPr>
              <a:spLocks noEditPoints="1"/>
            </p:cNvSpPr>
            <p:nvPr/>
          </p:nvSpPr>
          <p:spPr bwMode="auto">
            <a:xfrm>
              <a:off x="2142" y="2248"/>
              <a:ext cx="524" cy="589"/>
            </a:xfrm>
            <a:custGeom>
              <a:avLst/>
              <a:gdLst>
                <a:gd name="T0" fmla="*/ 281 w 317"/>
                <a:gd name="T1" fmla="*/ 117 h 357"/>
                <a:gd name="T2" fmla="*/ 257 w 317"/>
                <a:gd name="T3" fmla="*/ 145 h 357"/>
                <a:gd name="T4" fmla="*/ 154 w 317"/>
                <a:gd name="T5" fmla="*/ 0 h 357"/>
                <a:gd name="T6" fmla="*/ 107 w 317"/>
                <a:gd name="T7" fmla="*/ 65 h 357"/>
                <a:gd name="T8" fmla="*/ 77 w 317"/>
                <a:gd name="T9" fmla="*/ 49 h 357"/>
                <a:gd name="T10" fmla="*/ 66 w 317"/>
                <a:gd name="T11" fmla="*/ 98 h 357"/>
                <a:gd name="T12" fmla="*/ 27 w 317"/>
                <a:gd name="T13" fmla="*/ 224 h 357"/>
                <a:gd name="T14" fmla="*/ 0 w 317"/>
                <a:gd name="T15" fmla="*/ 212 h 357"/>
                <a:gd name="T16" fmla="*/ 143 w 317"/>
                <a:gd name="T17" fmla="*/ 340 h 357"/>
                <a:gd name="T18" fmla="*/ 281 w 317"/>
                <a:gd name="T19" fmla="*/ 117 h 357"/>
                <a:gd name="T20" fmla="*/ 138 w 317"/>
                <a:gd name="T21" fmla="*/ 312 h 357"/>
                <a:gd name="T22" fmla="*/ 55 w 317"/>
                <a:gd name="T23" fmla="*/ 179 h 357"/>
                <a:gd name="T24" fmla="*/ 70 w 317"/>
                <a:gd name="T25" fmla="*/ 195 h 357"/>
                <a:gd name="T26" fmla="*/ 132 w 317"/>
                <a:gd name="T27" fmla="*/ 108 h 357"/>
                <a:gd name="T28" fmla="*/ 159 w 317"/>
                <a:gd name="T29" fmla="*/ 147 h 357"/>
                <a:gd name="T30" fmla="*/ 178 w 317"/>
                <a:gd name="T31" fmla="*/ 138 h 357"/>
                <a:gd name="T32" fmla="*/ 184 w 317"/>
                <a:gd name="T33" fmla="*/ 168 h 357"/>
                <a:gd name="T34" fmla="*/ 208 w 317"/>
                <a:gd name="T35" fmla="*/ 243 h 357"/>
                <a:gd name="T36" fmla="*/ 224 w 317"/>
                <a:gd name="T37" fmla="*/ 236 h 357"/>
                <a:gd name="T38" fmla="*/ 138 w 317"/>
                <a:gd name="T39" fmla="*/ 31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7" h="357">
                  <a:moveTo>
                    <a:pt x="281" y="117"/>
                  </a:moveTo>
                  <a:cubicBezTo>
                    <a:pt x="276" y="135"/>
                    <a:pt x="257" y="145"/>
                    <a:pt x="257" y="145"/>
                  </a:cubicBezTo>
                  <a:cubicBezTo>
                    <a:pt x="212" y="31"/>
                    <a:pt x="154" y="0"/>
                    <a:pt x="154" y="0"/>
                  </a:cubicBezTo>
                  <a:cubicBezTo>
                    <a:pt x="151" y="36"/>
                    <a:pt x="107" y="65"/>
                    <a:pt x="107" y="65"/>
                  </a:cubicBezTo>
                  <a:cubicBezTo>
                    <a:pt x="77" y="49"/>
                    <a:pt x="77" y="49"/>
                    <a:pt x="77" y="49"/>
                  </a:cubicBezTo>
                  <a:cubicBezTo>
                    <a:pt x="82" y="74"/>
                    <a:pt x="66" y="98"/>
                    <a:pt x="66" y="98"/>
                  </a:cubicBezTo>
                  <a:cubicBezTo>
                    <a:pt x="3" y="140"/>
                    <a:pt x="27" y="224"/>
                    <a:pt x="27" y="224"/>
                  </a:cubicBezTo>
                  <a:cubicBezTo>
                    <a:pt x="0" y="212"/>
                    <a:pt x="0" y="212"/>
                    <a:pt x="0" y="212"/>
                  </a:cubicBezTo>
                  <a:cubicBezTo>
                    <a:pt x="20" y="357"/>
                    <a:pt x="143" y="340"/>
                    <a:pt x="143" y="340"/>
                  </a:cubicBezTo>
                  <a:cubicBezTo>
                    <a:pt x="317" y="338"/>
                    <a:pt x="281" y="117"/>
                    <a:pt x="281" y="117"/>
                  </a:cubicBezTo>
                  <a:close/>
                  <a:moveTo>
                    <a:pt x="138" y="312"/>
                  </a:moveTo>
                  <a:cubicBezTo>
                    <a:pt x="34" y="312"/>
                    <a:pt x="55" y="179"/>
                    <a:pt x="55" y="179"/>
                  </a:cubicBezTo>
                  <a:cubicBezTo>
                    <a:pt x="58" y="190"/>
                    <a:pt x="70" y="195"/>
                    <a:pt x="70" y="195"/>
                  </a:cubicBezTo>
                  <a:cubicBezTo>
                    <a:pt x="97" y="127"/>
                    <a:pt x="132" y="108"/>
                    <a:pt x="132" y="108"/>
                  </a:cubicBezTo>
                  <a:cubicBezTo>
                    <a:pt x="133" y="130"/>
                    <a:pt x="159" y="147"/>
                    <a:pt x="159" y="147"/>
                  </a:cubicBezTo>
                  <a:cubicBezTo>
                    <a:pt x="178" y="138"/>
                    <a:pt x="178" y="138"/>
                    <a:pt x="178" y="138"/>
                  </a:cubicBezTo>
                  <a:cubicBezTo>
                    <a:pt x="175" y="153"/>
                    <a:pt x="184" y="168"/>
                    <a:pt x="184" y="168"/>
                  </a:cubicBezTo>
                  <a:cubicBezTo>
                    <a:pt x="222" y="192"/>
                    <a:pt x="208" y="243"/>
                    <a:pt x="208" y="243"/>
                  </a:cubicBezTo>
                  <a:cubicBezTo>
                    <a:pt x="224" y="236"/>
                    <a:pt x="224" y="236"/>
                    <a:pt x="224" y="236"/>
                  </a:cubicBezTo>
                  <a:cubicBezTo>
                    <a:pt x="212" y="323"/>
                    <a:pt x="138" y="312"/>
                    <a:pt x="138" y="3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87"/>
            <p:cNvSpPr>
              <a:spLocks/>
            </p:cNvSpPr>
            <p:nvPr/>
          </p:nvSpPr>
          <p:spPr bwMode="auto">
            <a:xfrm>
              <a:off x="2896" y="1253"/>
              <a:ext cx="269" cy="236"/>
            </a:xfrm>
            <a:custGeom>
              <a:avLst/>
              <a:gdLst>
                <a:gd name="T0" fmla="*/ 77 w 163"/>
                <a:gd name="T1" fmla="*/ 0 h 143"/>
                <a:gd name="T2" fmla="*/ 77 w 163"/>
                <a:gd name="T3" fmla="*/ 140 h 143"/>
                <a:gd name="T4" fmla="*/ 77 w 163"/>
                <a:gd name="T5" fmla="*/ 0 h 143"/>
              </a:gdLst>
              <a:ahLst/>
              <a:cxnLst>
                <a:cxn ang="0">
                  <a:pos x="T0" y="T1"/>
                </a:cxn>
                <a:cxn ang="0">
                  <a:pos x="T2" y="T3"/>
                </a:cxn>
                <a:cxn ang="0">
                  <a:pos x="T4" y="T5"/>
                </a:cxn>
              </a:cxnLst>
              <a:rect l="0" t="0" r="r" b="b"/>
              <a:pathLst>
                <a:path w="163" h="143">
                  <a:moveTo>
                    <a:pt x="77" y="0"/>
                  </a:moveTo>
                  <a:cubicBezTo>
                    <a:pt x="77" y="0"/>
                    <a:pt x="0" y="129"/>
                    <a:pt x="77" y="140"/>
                  </a:cubicBezTo>
                  <a:cubicBezTo>
                    <a:pt x="77" y="140"/>
                    <a:pt x="163" y="143"/>
                    <a:pt x="7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88"/>
            <p:cNvSpPr>
              <a:spLocks/>
            </p:cNvSpPr>
            <p:nvPr/>
          </p:nvSpPr>
          <p:spPr bwMode="auto">
            <a:xfrm>
              <a:off x="2995" y="1540"/>
              <a:ext cx="269" cy="184"/>
            </a:xfrm>
            <a:custGeom>
              <a:avLst/>
              <a:gdLst>
                <a:gd name="T0" fmla="*/ 76 w 163"/>
                <a:gd name="T1" fmla="*/ 0 h 111"/>
                <a:gd name="T2" fmla="*/ 76 w 163"/>
                <a:gd name="T3" fmla="*/ 109 h 111"/>
                <a:gd name="T4" fmla="*/ 76 w 163"/>
                <a:gd name="T5" fmla="*/ 0 h 111"/>
              </a:gdLst>
              <a:ahLst/>
              <a:cxnLst>
                <a:cxn ang="0">
                  <a:pos x="T0" y="T1"/>
                </a:cxn>
                <a:cxn ang="0">
                  <a:pos x="T2" y="T3"/>
                </a:cxn>
                <a:cxn ang="0">
                  <a:pos x="T4" y="T5"/>
                </a:cxn>
              </a:cxnLst>
              <a:rect l="0" t="0" r="r" b="b"/>
              <a:pathLst>
                <a:path w="163" h="111">
                  <a:moveTo>
                    <a:pt x="76" y="0"/>
                  </a:moveTo>
                  <a:cubicBezTo>
                    <a:pt x="76" y="0"/>
                    <a:pt x="0" y="100"/>
                    <a:pt x="76" y="109"/>
                  </a:cubicBezTo>
                  <a:cubicBezTo>
                    <a:pt x="76" y="109"/>
                    <a:pt x="163" y="111"/>
                    <a:pt x="7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89"/>
            <p:cNvSpPr>
              <a:spLocks/>
            </p:cNvSpPr>
            <p:nvPr/>
          </p:nvSpPr>
          <p:spPr bwMode="auto">
            <a:xfrm>
              <a:off x="2874" y="1735"/>
              <a:ext cx="270" cy="182"/>
            </a:xfrm>
            <a:custGeom>
              <a:avLst/>
              <a:gdLst>
                <a:gd name="T0" fmla="*/ 76 w 163"/>
                <a:gd name="T1" fmla="*/ 0 h 110"/>
                <a:gd name="T2" fmla="*/ 76 w 163"/>
                <a:gd name="T3" fmla="*/ 108 h 110"/>
                <a:gd name="T4" fmla="*/ 76 w 163"/>
                <a:gd name="T5" fmla="*/ 0 h 110"/>
              </a:gdLst>
              <a:ahLst/>
              <a:cxnLst>
                <a:cxn ang="0">
                  <a:pos x="T0" y="T1"/>
                </a:cxn>
                <a:cxn ang="0">
                  <a:pos x="T2" y="T3"/>
                </a:cxn>
                <a:cxn ang="0">
                  <a:pos x="T4" y="T5"/>
                </a:cxn>
              </a:cxnLst>
              <a:rect l="0" t="0" r="r" b="b"/>
              <a:pathLst>
                <a:path w="163" h="110">
                  <a:moveTo>
                    <a:pt x="76" y="0"/>
                  </a:moveTo>
                  <a:cubicBezTo>
                    <a:pt x="76" y="0"/>
                    <a:pt x="0" y="100"/>
                    <a:pt x="76" y="108"/>
                  </a:cubicBezTo>
                  <a:cubicBezTo>
                    <a:pt x="76" y="108"/>
                    <a:pt x="163" y="110"/>
                    <a:pt x="7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90"/>
            <p:cNvSpPr>
              <a:spLocks/>
            </p:cNvSpPr>
            <p:nvPr/>
          </p:nvSpPr>
          <p:spPr bwMode="auto">
            <a:xfrm>
              <a:off x="2521" y="863"/>
              <a:ext cx="761" cy="871"/>
            </a:xfrm>
            <a:custGeom>
              <a:avLst/>
              <a:gdLst>
                <a:gd name="T0" fmla="*/ 0 w 461"/>
                <a:gd name="T1" fmla="*/ 527 h 527"/>
                <a:gd name="T2" fmla="*/ 55 w 461"/>
                <a:gd name="T3" fmla="*/ 473 h 527"/>
                <a:gd name="T4" fmla="*/ 55 w 461"/>
                <a:gd name="T5" fmla="*/ 418 h 527"/>
                <a:gd name="T6" fmla="*/ 55 w 461"/>
                <a:gd name="T7" fmla="*/ 36 h 527"/>
                <a:gd name="T8" fmla="*/ 91 w 461"/>
                <a:gd name="T9" fmla="*/ 0 h 527"/>
                <a:gd name="T10" fmla="*/ 461 w 461"/>
                <a:gd name="T11" fmla="*/ 0 h 527"/>
              </a:gdLst>
              <a:ahLst/>
              <a:cxnLst>
                <a:cxn ang="0">
                  <a:pos x="T0" y="T1"/>
                </a:cxn>
                <a:cxn ang="0">
                  <a:pos x="T2" y="T3"/>
                </a:cxn>
                <a:cxn ang="0">
                  <a:pos x="T4" y="T5"/>
                </a:cxn>
                <a:cxn ang="0">
                  <a:pos x="T6" y="T7"/>
                </a:cxn>
                <a:cxn ang="0">
                  <a:pos x="T8" y="T9"/>
                </a:cxn>
                <a:cxn ang="0">
                  <a:pos x="T10" y="T11"/>
                </a:cxn>
              </a:cxnLst>
              <a:rect l="0" t="0" r="r" b="b"/>
              <a:pathLst>
                <a:path w="461" h="527">
                  <a:moveTo>
                    <a:pt x="0" y="527"/>
                  </a:moveTo>
                  <a:cubicBezTo>
                    <a:pt x="55" y="473"/>
                    <a:pt x="55" y="473"/>
                    <a:pt x="55" y="473"/>
                  </a:cubicBezTo>
                  <a:cubicBezTo>
                    <a:pt x="55" y="418"/>
                    <a:pt x="55" y="418"/>
                    <a:pt x="55" y="418"/>
                  </a:cubicBezTo>
                  <a:cubicBezTo>
                    <a:pt x="55" y="36"/>
                    <a:pt x="55" y="36"/>
                    <a:pt x="55" y="36"/>
                  </a:cubicBezTo>
                  <a:cubicBezTo>
                    <a:pt x="55" y="16"/>
                    <a:pt x="91" y="0"/>
                    <a:pt x="91" y="0"/>
                  </a:cubicBezTo>
                  <a:cubicBezTo>
                    <a:pt x="461" y="0"/>
                    <a:pt x="461" y="0"/>
                    <a:pt x="461" y="0"/>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Line 91"/>
            <p:cNvSpPr>
              <a:spLocks noChangeShapeType="1"/>
            </p:cNvSpPr>
            <p:nvPr/>
          </p:nvSpPr>
          <p:spPr bwMode="auto">
            <a:xfrm>
              <a:off x="3342" y="1554"/>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p:cNvSpPr>
            <p:nvPr/>
          </p:nvSpPr>
          <p:spPr bwMode="auto">
            <a:xfrm>
              <a:off x="4201" y="1682"/>
              <a:ext cx="516" cy="536"/>
            </a:xfrm>
            <a:custGeom>
              <a:avLst/>
              <a:gdLst>
                <a:gd name="T0" fmla="*/ 0 w 312"/>
                <a:gd name="T1" fmla="*/ 324 h 324"/>
                <a:gd name="T2" fmla="*/ 276 w 312"/>
                <a:gd name="T3" fmla="*/ 324 h 324"/>
                <a:gd name="T4" fmla="*/ 312 w 312"/>
                <a:gd name="T5" fmla="*/ 288 h 324"/>
                <a:gd name="T6" fmla="*/ 312 w 312"/>
                <a:gd name="T7" fmla="*/ 0 h 324"/>
              </a:gdLst>
              <a:ahLst/>
              <a:cxnLst>
                <a:cxn ang="0">
                  <a:pos x="T0" y="T1"/>
                </a:cxn>
                <a:cxn ang="0">
                  <a:pos x="T2" y="T3"/>
                </a:cxn>
                <a:cxn ang="0">
                  <a:pos x="T4" y="T5"/>
                </a:cxn>
                <a:cxn ang="0">
                  <a:pos x="T6" y="T7"/>
                </a:cxn>
              </a:cxnLst>
              <a:rect l="0" t="0" r="r" b="b"/>
              <a:pathLst>
                <a:path w="312" h="324">
                  <a:moveTo>
                    <a:pt x="0" y="324"/>
                  </a:moveTo>
                  <a:cubicBezTo>
                    <a:pt x="276" y="324"/>
                    <a:pt x="276" y="324"/>
                    <a:pt x="276" y="324"/>
                  </a:cubicBezTo>
                  <a:cubicBezTo>
                    <a:pt x="296" y="324"/>
                    <a:pt x="312" y="308"/>
                    <a:pt x="312" y="288"/>
                  </a:cubicBezTo>
                  <a:cubicBezTo>
                    <a:pt x="312" y="0"/>
                    <a:pt x="312" y="0"/>
                    <a:pt x="312" y="0"/>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Line 93"/>
            <p:cNvSpPr>
              <a:spLocks noChangeShapeType="1"/>
            </p:cNvSpPr>
            <p:nvPr/>
          </p:nvSpPr>
          <p:spPr bwMode="auto">
            <a:xfrm>
              <a:off x="3986" y="1610"/>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94"/>
            <p:cNvSpPr>
              <a:spLocks/>
            </p:cNvSpPr>
            <p:nvPr/>
          </p:nvSpPr>
          <p:spPr bwMode="auto">
            <a:xfrm>
              <a:off x="4715" y="734"/>
              <a:ext cx="516" cy="240"/>
            </a:xfrm>
            <a:custGeom>
              <a:avLst/>
              <a:gdLst>
                <a:gd name="T0" fmla="*/ 312 w 312"/>
                <a:gd name="T1" fmla="*/ 0 h 145"/>
                <a:gd name="T2" fmla="*/ 36 w 312"/>
                <a:gd name="T3" fmla="*/ 0 h 145"/>
                <a:gd name="T4" fmla="*/ 0 w 312"/>
                <a:gd name="T5" fmla="*/ 36 h 145"/>
                <a:gd name="T6" fmla="*/ 0 w 312"/>
                <a:gd name="T7" fmla="*/ 145 h 145"/>
              </a:gdLst>
              <a:ahLst/>
              <a:cxnLst>
                <a:cxn ang="0">
                  <a:pos x="T0" y="T1"/>
                </a:cxn>
                <a:cxn ang="0">
                  <a:pos x="T2" y="T3"/>
                </a:cxn>
                <a:cxn ang="0">
                  <a:pos x="T4" y="T5"/>
                </a:cxn>
                <a:cxn ang="0">
                  <a:pos x="T6" y="T7"/>
                </a:cxn>
              </a:cxnLst>
              <a:rect l="0" t="0" r="r" b="b"/>
              <a:pathLst>
                <a:path w="312" h="145">
                  <a:moveTo>
                    <a:pt x="312" y="0"/>
                  </a:moveTo>
                  <a:cubicBezTo>
                    <a:pt x="36" y="0"/>
                    <a:pt x="36" y="0"/>
                    <a:pt x="36" y="0"/>
                  </a:cubicBezTo>
                  <a:cubicBezTo>
                    <a:pt x="16" y="0"/>
                    <a:pt x="0" y="16"/>
                    <a:pt x="0" y="36"/>
                  </a:cubicBezTo>
                  <a:cubicBezTo>
                    <a:pt x="0" y="145"/>
                    <a:pt x="0" y="145"/>
                    <a:pt x="0" y="145"/>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Line 95"/>
            <p:cNvSpPr>
              <a:spLocks noChangeShapeType="1"/>
            </p:cNvSpPr>
            <p:nvPr/>
          </p:nvSpPr>
          <p:spPr bwMode="auto">
            <a:xfrm>
              <a:off x="5446" y="1342"/>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96"/>
            <p:cNvSpPr>
              <a:spLocks/>
            </p:cNvSpPr>
            <p:nvPr/>
          </p:nvSpPr>
          <p:spPr bwMode="auto">
            <a:xfrm>
              <a:off x="4938" y="734"/>
              <a:ext cx="372" cy="1661"/>
            </a:xfrm>
            <a:custGeom>
              <a:avLst/>
              <a:gdLst>
                <a:gd name="T0" fmla="*/ 0 w 225"/>
                <a:gd name="T1" fmla="*/ 1005 h 1005"/>
                <a:gd name="T2" fmla="*/ 0 w 225"/>
                <a:gd name="T3" fmla="*/ 858 h 1005"/>
                <a:gd name="T4" fmla="*/ 58 w 225"/>
                <a:gd name="T5" fmla="*/ 776 h 1005"/>
                <a:gd name="T6" fmla="*/ 214 w 225"/>
                <a:gd name="T7" fmla="*/ 605 h 1005"/>
                <a:gd name="T8" fmla="*/ 225 w 225"/>
                <a:gd name="T9" fmla="*/ 550 h 1005"/>
                <a:gd name="T10" fmla="*/ 225 w 225"/>
                <a:gd name="T11" fmla="*/ 36 h 1005"/>
                <a:gd name="T12" fmla="*/ 189 w 225"/>
                <a:gd name="T13" fmla="*/ 0 h 1005"/>
                <a:gd name="T14" fmla="*/ 81 w 225"/>
                <a:gd name="T15" fmla="*/ 0 h 10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5" h="1005">
                  <a:moveTo>
                    <a:pt x="0" y="1005"/>
                  </a:moveTo>
                  <a:cubicBezTo>
                    <a:pt x="0" y="858"/>
                    <a:pt x="0" y="858"/>
                    <a:pt x="0" y="858"/>
                  </a:cubicBezTo>
                  <a:cubicBezTo>
                    <a:pt x="0" y="858"/>
                    <a:pt x="10" y="813"/>
                    <a:pt x="58" y="776"/>
                  </a:cubicBezTo>
                  <a:cubicBezTo>
                    <a:pt x="214" y="605"/>
                    <a:pt x="214" y="605"/>
                    <a:pt x="214" y="605"/>
                  </a:cubicBezTo>
                  <a:cubicBezTo>
                    <a:pt x="214" y="605"/>
                    <a:pt x="225" y="581"/>
                    <a:pt x="225" y="550"/>
                  </a:cubicBezTo>
                  <a:cubicBezTo>
                    <a:pt x="225" y="36"/>
                    <a:pt x="225" y="36"/>
                    <a:pt x="225" y="36"/>
                  </a:cubicBezTo>
                  <a:cubicBezTo>
                    <a:pt x="225" y="16"/>
                    <a:pt x="209" y="0"/>
                    <a:pt x="189" y="0"/>
                  </a:cubicBezTo>
                  <a:cubicBezTo>
                    <a:pt x="81" y="0"/>
                    <a:pt x="81" y="0"/>
                    <a:pt x="81" y="0"/>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Line 97"/>
            <p:cNvSpPr>
              <a:spLocks noChangeShapeType="1"/>
            </p:cNvSpPr>
            <p:nvPr/>
          </p:nvSpPr>
          <p:spPr bwMode="auto">
            <a:xfrm>
              <a:off x="4702" y="1464"/>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Line 98"/>
            <p:cNvSpPr>
              <a:spLocks noChangeShapeType="1"/>
            </p:cNvSpPr>
            <p:nvPr/>
          </p:nvSpPr>
          <p:spPr bwMode="auto">
            <a:xfrm>
              <a:off x="2649" y="863"/>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99"/>
            <p:cNvSpPr>
              <a:spLocks/>
            </p:cNvSpPr>
            <p:nvPr/>
          </p:nvSpPr>
          <p:spPr bwMode="auto">
            <a:xfrm>
              <a:off x="3282" y="803"/>
              <a:ext cx="60" cy="60"/>
            </a:xfrm>
            <a:custGeom>
              <a:avLst/>
              <a:gdLst>
                <a:gd name="T0" fmla="*/ 36 w 36"/>
                <a:gd name="T1" fmla="*/ 0 h 36"/>
                <a:gd name="T2" fmla="*/ 0 w 36"/>
                <a:gd name="T3" fmla="*/ 36 h 36"/>
              </a:gdLst>
              <a:ahLst/>
              <a:cxnLst>
                <a:cxn ang="0">
                  <a:pos x="T0" y="T1"/>
                </a:cxn>
                <a:cxn ang="0">
                  <a:pos x="T2" y="T3"/>
                </a:cxn>
              </a:cxnLst>
              <a:rect l="0" t="0" r="r" b="b"/>
              <a:pathLst>
                <a:path w="36" h="36">
                  <a:moveTo>
                    <a:pt x="36" y="0"/>
                  </a:moveTo>
                  <a:cubicBezTo>
                    <a:pt x="36" y="20"/>
                    <a:pt x="20" y="36"/>
                    <a:pt x="0" y="36"/>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Line 100"/>
            <p:cNvSpPr>
              <a:spLocks noChangeShapeType="1"/>
            </p:cNvSpPr>
            <p:nvPr/>
          </p:nvSpPr>
          <p:spPr bwMode="auto">
            <a:xfrm>
              <a:off x="2649" y="132"/>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Line 101"/>
            <p:cNvSpPr>
              <a:spLocks noChangeShapeType="1"/>
            </p:cNvSpPr>
            <p:nvPr/>
          </p:nvSpPr>
          <p:spPr bwMode="auto">
            <a:xfrm>
              <a:off x="3342" y="1734"/>
              <a:ext cx="0" cy="0"/>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102"/>
            <p:cNvSpPr>
              <a:spLocks/>
            </p:cNvSpPr>
            <p:nvPr/>
          </p:nvSpPr>
          <p:spPr bwMode="auto">
            <a:xfrm>
              <a:off x="3342" y="651"/>
              <a:ext cx="732" cy="1296"/>
            </a:xfrm>
            <a:custGeom>
              <a:avLst/>
              <a:gdLst>
                <a:gd name="T0" fmla="*/ 443 w 443"/>
                <a:gd name="T1" fmla="*/ 784 h 784"/>
                <a:gd name="T2" fmla="*/ 443 w 443"/>
                <a:gd name="T3" fmla="*/ 36 h 784"/>
                <a:gd name="T4" fmla="*/ 407 w 443"/>
                <a:gd name="T5" fmla="*/ 0 h 784"/>
                <a:gd name="T6" fmla="*/ 36 w 443"/>
                <a:gd name="T7" fmla="*/ 0 h 784"/>
                <a:gd name="T8" fmla="*/ 0 w 443"/>
                <a:gd name="T9" fmla="*/ 36 h 784"/>
              </a:gdLst>
              <a:ahLst/>
              <a:cxnLst>
                <a:cxn ang="0">
                  <a:pos x="T0" y="T1"/>
                </a:cxn>
                <a:cxn ang="0">
                  <a:pos x="T2" y="T3"/>
                </a:cxn>
                <a:cxn ang="0">
                  <a:pos x="T4" y="T5"/>
                </a:cxn>
                <a:cxn ang="0">
                  <a:pos x="T6" y="T7"/>
                </a:cxn>
                <a:cxn ang="0">
                  <a:pos x="T8" y="T9"/>
                </a:cxn>
              </a:cxnLst>
              <a:rect l="0" t="0" r="r" b="b"/>
              <a:pathLst>
                <a:path w="443" h="784">
                  <a:moveTo>
                    <a:pt x="443" y="784"/>
                  </a:moveTo>
                  <a:cubicBezTo>
                    <a:pt x="443" y="36"/>
                    <a:pt x="443" y="36"/>
                    <a:pt x="443" y="36"/>
                  </a:cubicBezTo>
                  <a:cubicBezTo>
                    <a:pt x="443" y="17"/>
                    <a:pt x="427" y="0"/>
                    <a:pt x="407" y="0"/>
                  </a:cubicBezTo>
                  <a:cubicBezTo>
                    <a:pt x="36" y="0"/>
                    <a:pt x="36" y="0"/>
                    <a:pt x="36" y="0"/>
                  </a:cubicBezTo>
                  <a:cubicBezTo>
                    <a:pt x="16" y="0"/>
                    <a:pt x="0" y="17"/>
                    <a:pt x="0" y="36"/>
                  </a:cubicBezTo>
                </a:path>
              </a:pathLst>
            </a:custGeom>
            <a:noFill/>
            <a:ln w="523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Line 103"/>
            <p:cNvSpPr>
              <a:spLocks noChangeShapeType="1"/>
            </p:cNvSpPr>
            <p:nvPr/>
          </p:nvSpPr>
          <p:spPr bwMode="auto">
            <a:xfrm flipV="1">
              <a:off x="3342" y="711"/>
              <a:ext cx="0" cy="92"/>
            </a:xfrm>
            <a:prstGeom prst="line">
              <a:avLst/>
            </a:prstGeom>
            <a:noFill/>
            <a:ln w="523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105"/>
            <p:cNvSpPr>
              <a:spLocks/>
            </p:cNvSpPr>
            <p:nvPr/>
          </p:nvSpPr>
          <p:spPr bwMode="auto">
            <a:xfrm>
              <a:off x="2929" y="630"/>
              <a:ext cx="277" cy="505"/>
            </a:xfrm>
            <a:custGeom>
              <a:avLst/>
              <a:gdLst>
                <a:gd name="T0" fmla="*/ 135 w 168"/>
                <a:gd name="T1" fmla="*/ 0 h 306"/>
                <a:gd name="T2" fmla="*/ 33 w 168"/>
                <a:gd name="T3" fmla="*/ 0 h 306"/>
                <a:gd name="T4" fmla="*/ 0 w 168"/>
                <a:gd name="T5" fmla="*/ 33 h 306"/>
                <a:gd name="T6" fmla="*/ 33 w 168"/>
                <a:gd name="T7" fmla="*/ 66 h 306"/>
                <a:gd name="T8" fmla="*/ 37 w 168"/>
                <a:gd name="T9" fmla="*/ 66 h 306"/>
                <a:gd name="T10" fmla="*/ 37 w 168"/>
                <a:gd name="T11" fmla="*/ 224 h 306"/>
                <a:gd name="T12" fmla="*/ 72 w 168"/>
                <a:gd name="T13" fmla="*/ 262 h 306"/>
                <a:gd name="T14" fmla="*/ 72 w 168"/>
                <a:gd name="T15" fmla="*/ 294 h 306"/>
                <a:gd name="T16" fmla="*/ 84 w 168"/>
                <a:gd name="T17" fmla="*/ 306 h 306"/>
                <a:gd name="T18" fmla="*/ 96 w 168"/>
                <a:gd name="T19" fmla="*/ 294 h 306"/>
                <a:gd name="T20" fmla="*/ 96 w 168"/>
                <a:gd name="T21" fmla="*/ 262 h 306"/>
                <a:gd name="T22" fmla="*/ 131 w 168"/>
                <a:gd name="T23" fmla="*/ 224 h 306"/>
                <a:gd name="T24" fmla="*/ 131 w 168"/>
                <a:gd name="T25" fmla="*/ 66 h 306"/>
                <a:gd name="T26" fmla="*/ 135 w 168"/>
                <a:gd name="T27" fmla="*/ 66 h 306"/>
                <a:gd name="T28" fmla="*/ 168 w 168"/>
                <a:gd name="T29" fmla="*/ 33 h 306"/>
                <a:gd name="T30" fmla="*/ 135 w 168"/>
                <a:gd name="T3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306">
                  <a:moveTo>
                    <a:pt x="135" y="0"/>
                  </a:moveTo>
                  <a:cubicBezTo>
                    <a:pt x="33" y="0"/>
                    <a:pt x="33" y="0"/>
                    <a:pt x="33" y="0"/>
                  </a:cubicBezTo>
                  <a:cubicBezTo>
                    <a:pt x="15" y="0"/>
                    <a:pt x="0" y="14"/>
                    <a:pt x="0" y="33"/>
                  </a:cubicBezTo>
                  <a:cubicBezTo>
                    <a:pt x="0" y="51"/>
                    <a:pt x="15" y="66"/>
                    <a:pt x="33" y="66"/>
                  </a:cubicBezTo>
                  <a:cubicBezTo>
                    <a:pt x="37" y="66"/>
                    <a:pt x="37" y="66"/>
                    <a:pt x="37" y="66"/>
                  </a:cubicBezTo>
                  <a:cubicBezTo>
                    <a:pt x="37" y="224"/>
                    <a:pt x="37" y="224"/>
                    <a:pt x="37" y="224"/>
                  </a:cubicBezTo>
                  <a:cubicBezTo>
                    <a:pt x="37" y="244"/>
                    <a:pt x="53" y="260"/>
                    <a:pt x="72" y="262"/>
                  </a:cubicBezTo>
                  <a:cubicBezTo>
                    <a:pt x="72" y="294"/>
                    <a:pt x="72" y="294"/>
                    <a:pt x="72" y="294"/>
                  </a:cubicBezTo>
                  <a:cubicBezTo>
                    <a:pt x="72" y="301"/>
                    <a:pt x="78" y="306"/>
                    <a:pt x="84" y="306"/>
                  </a:cubicBezTo>
                  <a:cubicBezTo>
                    <a:pt x="91" y="306"/>
                    <a:pt x="96" y="301"/>
                    <a:pt x="96" y="294"/>
                  </a:cubicBezTo>
                  <a:cubicBezTo>
                    <a:pt x="96" y="262"/>
                    <a:pt x="96" y="262"/>
                    <a:pt x="96" y="262"/>
                  </a:cubicBezTo>
                  <a:cubicBezTo>
                    <a:pt x="115" y="260"/>
                    <a:pt x="131" y="244"/>
                    <a:pt x="131" y="224"/>
                  </a:cubicBezTo>
                  <a:cubicBezTo>
                    <a:pt x="131" y="66"/>
                    <a:pt x="131" y="66"/>
                    <a:pt x="131" y="66"/>
                  </a:cubicBezTo>
                  <a:cubicBezTo>
                    <a:pt x="135" y="66"/>
                    <a:pt x="135" y="66"/>
                    <a:pt x="135" y="66"/>
                  </a:cubicBezTo>
                  <a:cubicBezTo>
                    <a:pt x="153" y="66"/>
                    <a:pt x="168" y="51"/>
                    <a:pt x="168" y="33"/>
                  </a:cubicBezTo>
                  <a:cubicBezTo>
                    <a:pt x="168" y="14"/>
                    <a:pt x="153" y="0"/>
                    <a:pt x="13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06"/>
            <p:cNvSpPr>
              <a:spLocks/>
            </p:cNvSpPr>
            <p:nvPr/>
          </p:nvSpPr>
          <p:spPr bwMode="auto">
            <a:xfrm>
              <a:off x="2929" y="630"/>
              <a:ext cx="277" cy="505"/>
            </a:xfrm>
            <a:custGeom>
              <a:avLst/>
              <a:gdLst>
                <a:gd name="T0" fmla="*/ 135 w 168"/>
                <a:gd name="T1" fmla="*/ 0 h 306"/>
                <a:gd name="T2" fmla="*/ 33 w 168"/>
                <a:gd name="T3" fmla="*/ 0 h 306"/>
                <a:gd name="T4" fmla="*/ 0 w 168"/>
                <a:gd name="T5" fmla="*/ 33 h 306"/>
                <a:gd name="T6" fmla="*/ 33 w 168"/>
                <a:gd name="T7" fmla="*/ 66 h 306"/>
                <a:gd name="T8" fmla="*/ 37 w 168"/>
                <a:gd name="T9" fmla="*/ 66 h 306"/>
                <a:gd name="T10" fmla="*/ 37 w 168"/>
                <a:gd name="T11" fmla="*/ 224 h 306"/>
                <a:gd name="T12" fmla="*/ 72 w 168"/>
                <a:gd name="T13" fmla="*/ 262 h 306"/>
                <a:gd name="T14" fmla="*/ 72 w 168"/>
                <a:gd name="T15" fmla="*/ 294 h 306"/>
                <a:gd name="T16" fmla="*/ 84 w 168"/>
                <a:gd name="T17" fmla="*/ 306 h 306"/>
                <a:gd name="T18" fmla="*/ 96 w 168"/>
                <a:gd name="T19" fmla="*/ 294 h 306"/>
                <a:gd name="T20" fmla="*/ 96 w 168"/>
                <a:gd name="T21" fmla="*/ 262 h 306"/>
                <a:gd name="T22" fmla="*/ 131 w 168"/>
                <a:gd name="T23" fmla="*/ 224 h 306"/>
                <a:gd name="T24" fmla="*/ 131 w 168"/>
                <a:gd name="T25" fmla="*/ 66 h 306"/>
                <a:gd name="T26" fmla="*/ 135 w 168"/>
                <a:gd name="T27" fmla="*/ 66 h 306"/>
                <a:gd name="T28" fmla="*/ 168 w 168"/>
                <a:gd name="T29" fmla="*/ 33 h 306"/>
                <a:gd name="T30" fmla="*/ 135 w 168"/>
                <a:gd name="T3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306">
                  <a:moveTo>
                    <a:pt x="135" y="0"/>
                  </a:moveTo>
                  <a:cubicBezTo>
                    <a:pt x="33" y="0"/>
                    <a:pt x="33" y="0"/>
                    <a:pt x="33" y="0"/>
                  </a:cubicBezTo>
                  <a:cubicBezTo>
                    <a:pt x="15" y="0"/>
                    <a:pt x="0" y="14"/>
                    <a:pt x="0" y="33"/>
                  </a:cubicBezTo>
                  <a:cubicBezTo>
                    <a:pt x="0" y="51"/>
                    <a:pt x="15" y="66"/>
                    <a:pt x="33" y="66"/>
                  </a:cubicBezTo>
                  <a:cubicBezTo>
                    <a:pt x="37" y="66"/>
                    <a:pt x="37" y="66"/>
                    <a:pt x="37" y="66"/>
                  </a:cubicBezTo>
                  <a:cubicBezTo>
                    <a:pt x="37" y="224"/>
                    <a:pt x="37" y="224"/>
                    <a:pt x="37" y="224"/>
                  </a:cubicBezTo>
                  <a:cubicBezTo>
                    <a:pt x="37" y="244"/>
                    <a:pt x="53" y="260"/>
                    <a:pt x="72" y="262"/>
                  </a:cubicBezTo>
                  <a:cubicBezTo>
                    <a:pt x="72" y="294"/>
                    <a:pt x="72" y="294"/>
                    <a:pt x="72" y="294"/>
                  </a:cubicBezTo>
                  <a:cubicBezTo>
                    <a:pt x="72" y="301"/>
                    <a:pt x="78" y="306"/>
                    <a:pt x="84" y="306"/>
                  </a:cubicBezTo>
                  <a:cubicBezTo>
                    <a:pt x="91" y="306"/>
                    <a:pt x="96" y="301"/>
                    <a:pt x="96" y="294"/>
                  </a:cubicBezTo>
                  <a:cubicBezTo>
                    <a:pt x="96" y="262"/>
                    <a:pt x="96" y="262"/>
                    <a:pt x="96" y="262"/>
                  </a:cubicBezTo>
                  <a:cubicBezTo>
                    <a:pt x="115" y="260"/>
                    <a:pt x="131" y="244"/>
                    <a:pt x="131" y="224"/>
                  </a:cubicBezTo>
                  <a:cubicBezTo>
                    <a:pt x="131" y="66"/>
                    <a:pt x="131" y="66"/>
                    <a:pt x="131" y="66"/>
                  </a:cubicBezTo>
                  <a:cubicBezTo>
                    <a:pt x="135" y="66"/>
                    <a:pt x="135" y="66"/>
                    <a:pt x="135" y="66"/>
                  </a:cubicBezTo>
                  <a:cubicBezTo>
                    <a:pt x="153" y="66"/>
                    <a:pt x="168" y="51"/>
                    <a:pt x="168" y="33"/>
                  </a:cubicBezTo>
                  <a:cubicBezTo>
                    <a:pt x="168" y="14"/>
                    <a:pt x="153" y="0"/>
                    <a:pt x="135" y="0"/>
                  </a:cubicBezTo>
                  <a:close/>
                </a:path>
              </a:pathLst>
            </a:custGeom>
            <a:noFill/>
            <a:ln w="3016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7"/>
            <p:cNvSpPr>
              <a:spLocks noChangeArrowheads="1"/>
            </p:cNvSpPr>
            <p:nvPr/>
          </p:nvSpPr>
          <p:spPr bwMode="auto">
            <a:xfrm>
              <a:off x="3030" y="769"/>
              <a:ext cx="76" cy="14"/>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08"/>
            <p:cNvSpPr>
              <a:spLocks noChangeArrowheads="1"/>
            </p:cNvSpPr>
            <p:nvPr/>
          </p:nvSpPr>
          <p:spPr bwMode="auto">
            <a:xfrm>
              <a:off x="3030" y="807"/>
              <a:ext cx="76" cy="13"/>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09"/>
            <p:cNvSpPr>
              <a:spLocks noChangeArrowheads="1"/>
            </p:cNvSpPr>
            <p:nvPr/>
          </p:nvSpPr>
          <p:spPr bwMode="auto">
            <a:xfrm>
              <a:off x="3030" y="843"/>
              <a:ext cx="76" cy="15"/>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10"/>
            <p:cNvSpPr>
              <a:spLocks noChangeArrowheads="1"/>
            </p:cNvSpPr>
            <p:nvPr/>
          </p:nvSpPr>
          <p:spPr bwMode="auto">
            <a:xfrm>
              <a:off x="3030" y="879"/>
              <a:ext cx="76" cy="15"/>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11"/>
            <p:cNvSpPr>
              <a:spLocks noChangeArrowheads="1"/>
            </p:cNvSpPr>
            <p:nvPr/>
          </p:nvSpPr>
          <p:spPr bwMode="auto">
            <a:xfrm>
              <a:off x="3030" y="917"/>
              <a:ext cx="76" cy="14"/>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12"/>
            <p:cNvSpPr>
              <a:spLocks noChangeArrowheads="1"/>
            </p:cNvSpPr>
            <p:nvPr/>
          </p:nvSpPr>
          <p:spPr bwMode="auto">
            <a:xfrm>
              <a:off x="3030" y="954"/>
              <a:ext cx="76" cy="15"/>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13"/>
            <p:cNvSpPr>
              <a:spLocks noChangeArrowheads="1"/>
            </p:cNvSpPr>
            <p:nvPr/>
          </p:nvSpPr>
          <p:spPr bwMode="auto">
            <a:xfrm>
              <a:off x="3030" y="990"/>
              <a:ext cx="76" cy="15"/>
            </a:xfrm>
            <a:prstGeom prst="rect">
              <a:avLst/>
            </a:prstGeom>
            <a:solidFill>
              <a:srgbClr val="F9FA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8" name="Rectangle 67"/>
          <p:cNvSpPr/>
          <p:nvPr/>
        </p:nvSpPr>
        <p:spPr>
          <a:xfrm>
            <a:off x="716840" y="1658408"/>
            <a:ext cx="4352003" cy="1121141"/>
          </a:xfrm>
          <a:prstGeom prst="rect">
            <a:avLst/>
          </a:prstGeom>
        </p:spPr>
        <p:txBody>
          <a:bodyPr wrap="square" lIns="121920" rIns="121920" bIns="60960">
            <a:spAutoFit/>
          </a:bodyPr>
          <a:lstStyle/>
          <a:p>
            <a:pPr>
              <a:lnSpc>
                <a:spcPct val="89000"/>
              </a:lnSpc>
            </a:pPr>
            <a:r>
              <a:rPr lang="en-US" sz="3200">
                <a:solidFill>
                  <a:schemeClr val="bg1"/>
                </a:solidFill>
              </a:rPr>
              <a:t>B</a:t>
            </a:r>
            <a:r>
              <a:rPr lang="id-ID" sz="3200">
                <a:solidFill>
                  <a:schemeClr val="bg1"/>
                </a:solidFill>
              </a:rPr>
              <a:t>EST BUSINESS CONCEPT</a:t>
            </a:r>
            <a:endParaRPr lang="en-US" sz="3200" dirty="0">
              <a:solidFill>
                <a:schemeClr val="bg1"/>
              </a:solidFill>
            </a:endParaRPr>
          </a:p>
          <a:p>
            <a:pPr>
              <a:lnSpc>
                <a:spcPct val="89000"/>
              </a:lnSpc>
            </a:pPr>
            <a:r>
              <a:rPr lang="en-US" sz="1400" dirty="0">
                <a:solidFill>
                  <a:schemeClr val="bg1"/>
                </a:solidFill>
              </a:rPr>
              <a:t>is to replace the Lorem Ipsum text with whatever text you prefer. Lorem ipsum is placeholder text. In fact, I think it means “holder of place text” in </a:t>
            </a:r>
            <a:r>
              <a:rPr lang="en-US" sz="1400" dirty="0" err="1">
                <a:solidFill>
                  <a:schemeClr val="bg1"/>
                </a:solidFill>
              </a:rPr>
              <a:t>latin</a:t>
            </a:r>
            <a:r>
              <a:rPr lang="en-US" sz="1400" dirty="0">
                <a:solidFill>
                  <a:schemeClr val="bg1"/>
                </a:solidFill>
              </a:rPr>
              <a:t>. Well, maybe not exactly…</a:t>
            </a:r>
          </a:p>
        </p:txBody>
      </p:sp>
    </p:spTree>
    <p:extLst>
      <p:ext uri="{BB962C8B-B14F-4D97-AF65-F5344CB8AC3E}">
        <p14:creationId xmlns:p14="http://schemas.microsoft.com/office/powerpoint/2010/main" val="118268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25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74145" y="-2674146"/>
            <a:ext cx="6858001" cy="12206291"/>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186</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2539723" y="3545382"/>
            <a:ext cx="7112556"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ADDITIONAL</a:t>
            </a:r>
            <a:r>
              <a:rPr lang="id-ID" sz="4400" spc="-150">
                <a:solidFill>
                  <a:schemeClr val="accent3"/>
                </a:solidFill>
                <a:latin typeface="Roboto Thin" pitchFamily="2" charset="0"/>
                <a:ea typeface="Roboto Thin" pitchFamily="2" charset="0"/>
              </a:rPr>
              <a:t> ELEMENT</a:t>
            </a:r>
          </a:p>
        </p:txBody>
      </p:sp>
      <p:sp>
        <p:nvSpPr>
          <p:cNvPr id="15" name="TextBox 14"/>
          <p:cNvSpPr txBox="1"/>
          <p:nvPr/>
        </p:nvSpPr>
        <p:spPr>
          <a:xfrm>
            <a:off x="3075390" y="4101292"/>
            <a:ext cx="6026930" cy="769441"/>
          </a:xfrm>
          <a:prstGeom prst="rect">
            <a:avLst/>
          </a:prstGeom>
          <a:noFill/>
        </p:spPr>
        <p:txBody>
          <a:bodyPr wrap="square" rtlCol="0">
            <a:spAutoFit/>
          </a:bodyPr>
          <a:lstStyle/>
          <a:p>
            <a:pPr algn="ctr"/>
            <a:r>
              <a:rPr lang="id-ID" sz="4400" spc="-150">
                <a:solidFill>
                  <a:schemeClr val="accent3"/>
                </a:solidFill>
                <a:latin typeface="Roboto Thin" pitchFamily="2" charset="0"/>
                <a:ea typeface="Roboto Thin" pitchFamily="2" charset="0"/>
              </a:rPr>
              <a:t>AMAZING</a:t>
            </a:r>
            <a:r>
              <a:rPr lang="id-ID" sz="4400" spc="-150">
                <a:solidFill>
                  <a:schemeClr val="accent3"/>
                </a:solidFill>
                <a:latin typeface="+mj-lt"/>
                <a:ea typeface="Roboto Thin" pitchFamily="2" charset="0"/>
              </a:rPr>
              <a:t> SLIDES</a:t>
            </a:r>
          </a:p>
        </p:txBody>
      </p:sp>
      <p:sp>
        <p:nvSpPr>
          <p:cNvPr id="16" name="Rectangle 15"/>
          <p:cNvSpPr/>
          <p:nvPr/>
        </p:nvSpPr>
        <p:spPr>
          <a:xfrm>
            <a:off x="2865164" y="4804479"/>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355520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 name="Group 4"/>
          <p:cNvGrpSpPr>
            <a:grpSpLocks noChangeAspect="1"/>
          </p:cNvGrpSpPr>
          <p:nvPr/>
        </p:nvGrpSpPr>
        <p:grpSpPr bwMode="auto">
          <a:xfrm>
            <a:off x="3387186" y="2473189"/>
            <a:ext cx="5791987" cy="4048287"/>
            <a:chOff x="1329" y="393"/>
            <a:chExt cx="5029" cy="3515"/>
          </a:xfrm>
        </p:grpSpPr>
        <p:sp>
          <p:nvSpPr>
            <p:cNvPr id="6" name="Freeform 5"/>
            <p:cNvSpPr>
              <a:spLocks noEditPoints="1"/>
            </p:cNvSpPr>
            <p:nvPr/>
          </p:nvSpPr>
          <p:spPr bwMode="auto">
            <a:xfrm>
              <a:off x="1329" y="1527"/>
              <a:ext cx="967" cy="2182"/>
            </a:xfrm>
            <a:custGeom>
              <a:avLst/>
              <a:gdLst>
                <a:gd name="T0" fmla="*/ 393 w 409"/>
                <a:gd name="T1" fmla="*/ 85 h 922"/>
                <a:gd name="T2" fmla="*/ 272 w 409"/>
                <a:gd name="T3" fmla="*/ 90 h 922"/>
                <a:gd name="T4" fmla="*/ 254 w 409"/>
                <a:gd name="T5" fmla="*/ 83 h 922"/>
                <a:gd name="T6" fmla="*/ 143 w 409"/>
                <a:gd name="T7" fmla="*/ 89 h 922"/>
                <a:gd name="T8" fmla="*/ 81 w 409"/>
                <a:gd name="T9" fmla="*/ 151 h 922"/>
                <a:gd name="T10" fmla="*/ 13 w 409"/>
                <a:gd name="T11" fmla="*/ 310 h 922"/>
                <a:gd name="T12" fmla="*/ 8 w 409"/>
                <a:gd name="T13" fmla="*/ 373 h 922"/>
                <a:gd name="T14" fmla="*/ 36 w 409"/>
                <a:gd name="T15" fmla="*/ 388 h 922"/>
                <a:gd name="T16" fmla="*/ 89 w 409"/>
                <a:gd name="T17" fmla="*/ 387 h 922"/>
                <a:gd name="T18" fmla="*/ 83 w 409"/>
                <a:gd name="T19" fmla="*/ 487 h 922"/>
                <a:gd name="T20" fmla="*/ 102 w 409"/>
                <a:gd name="T21" fmla="*/ 582 h 922"/>
                <a:gd name="T22" fmla="*/ 115 w 409"/>
                <a:gd name="T23" fmla="*/ 710 h 922"/>
                <a:gd name="T24" fmla="*/ 91 w 409"/>
                <a:gd name="T25" fmla="*/ 796 h 922"/>
                <a:gd name="T26" fmla="*/ 151 w 409"/>
                <a:gd name="T27" fmla="*/ 777 h 922"/>
                <a:gd name="T28" fmla="*/ 146 w 409"/>
                <a:gd name="T29" fmla="*/ 703 h 922"/>
                <a:gd name="T30" fmla="*/ 160 w 409"/>
                <a:gd name="T31" fmla="*/ 603 h 922"/>
                <a:gd name="T32" fmla="*/ 173 w 409"/>
                <a:gd name="T33" fmla="*/ 554 h 922"/>
                <a:gd name="T34" fmla="*/ 199 w 409"/>
                <a:gd name="T35" fmla="*/ 468 h 922"/>
                <a:gd name="T36" fmla="*/ 209 w 409"/>
                <a:gd name="T37" fmla="*/ 492 h 922"/>
                <a:gd name="T38" fmla="*/ 219 w 409"/>
                <a:gd name="T39" fmla="*/ 594 h 922"/>
                <a:gd name="T40" fmla="*/ 215 w 409"/>
                <a:gd name="T41" fmla="*/ 748 h 922"/>
                <a:gd name="T42" fmla="*/ 195 w 409"/>
                <a:gd name="T43" fmla="*/ 835 h 922"/>
                <a:gd name="T44" fmla="*/ 173 w 409"/>
                <a:gd name="T45" fmla="*/ 901 h 922"/>
                <a:gd name="T46" fmla="*/ 248 w 409"/>
                <a:gd name="T47" fmla="*/ 872 h 922"/>
                <a:gd name="T48" fmla="*/ 254 w 409"/>
                <a:gd name="T49" fmla="*/ 767 h 922"/>
                <a:gd name="T50" fmla="*/ 280 w 409"/>
                <a:gd name="T51" fmla="*/ 581 h 922"/>
                <a:gd name="T52" fmla="*/ 318 w 409"/>
                <a:gd name="T53" fmla="*/ 438 h 922"/>
                <a:gd name="T54" fmla="*/ 321 w 409"/>
                <a:gd name="T55" fmla="*/ 425 h 922"/>
                <a:gd name="T56" fmla="*/ 324 w 409"/>
                <a:gd name="T57" fmla="*/ 394 h 922"/>
                <a:gd name="T58" fmla="*/ 322 w 409"/>
                <a:gd name="T59" fmla="*/ 363 h 922"/>
                <a:gd name="T60" fmla="*/ 304 w 409"/>
                <a:gd name="T61" fmla="*/ 298 h 922"/>
                <a:gd name="T62" fmla="*/ 308 w 409"/>
                <a:gd name="T63" fmla="*/ 239 h 922"/>
                <a:gd name="T64" fmla="*/ 354 w 409"/>
                <a:gd name="T65" fmla="*/ 165 h 922"/>
                <a:gd name="T66" fmla="*/ 365 w 409"/>
                <a:gd name="T67" fmla="*/ 248 h 922"/>
                <a:gd name="T68" fmla="*/ 342 w 409"/>
                <a:gd name="T69" fmla="*/ 279 h 922"/>
                <a:gd name="T70" fmla="*/ 349 w 409"/>
                <a:gd name="T71" fmla="*/ 286 h 922"/>
                <a:gd name="T72" fmla="*/ 372 w 409"/>
                <a:gd name="T73" fmla="*/ 293 h 922"/>
                <a:gd name="T74" fmla="*/ 373 w 409"/>
                <a:gd name="T75" fmla="*/ 304 h 922"/>
                <a:gd name="T76" fmla="*/ 364 w 409"/>
                <a:gd name="T77" fmla="*/ 312 h 922"/>
                <a:gd name="T78" fmla="*/ 361 w 409"/>
                <a:gd name="T79" fmla="*/ 321 h 922"/>
                <a:gd name="T80" fmla="*/ 382 w 409"/>
                <a:gd name="T81" fmla="*/ 313 h 922"/>
                <a:gd name="T82" fmla="*/ 399 w 409"/>
                <a:gd name="T83" fmla="*/ 250 h 922"/>
                <a:gd name="T84" fmla="*/ 400 w 409"/>
                <a:gd name="T85" fmla="*/ 114 h 922"/>
                <a:gd name="T86" fmla="*/ 89 w 409"/>
                <a:gd name="T87" fmla="*/ 325 h 922"/>
                <a:gd name="T88" fmla="*/ 103 w 409"/>
                <a:gd name="T89" fmla="*/ 260 h 922"/>
                <a:gd name="T90" fmla="*/ 122 w 409"/>
                <a:gd name="T91" fmla="*/ 274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9" h="922">
                  <a:moveTo>
                    <a:pt x="400" y="114"/>
                  </a:moveTo>
                  <a:cubicBezTo>
                    <a:pt x="394" y="103"/>
                    <a:pt x="393" y="85"/>
                    <a:pt x="393" y="85"/>
                  </a:cubicBezTo>
                  <a:cubicBezTo>
                    <a:pt x="374" y="52"/>
                    <a:pt x="311" y="82"/>
                    <a:pt x="311" y="82"/>
                  </a:cubicBezTo>
                  <a:cubicBezTo>
                    <a:pt x="296" y="80"/>
                    <a:pt x="277" y="90"/>
                    <a:pt x="272" y="90"/>
                  </a:cubicBezTo>
                  <a:cubicBezTo>
                    <a:pt x="266" y="89"/>
                    <a:pt x="260" y="91"/>
                    <a:pt x="260" y="91"/>
                  </a:cubicBezTo>
                  <a:cubicBezTo>
                    <a:pt x="261" y="82"/>
                    <a:pt x="254" y="83"/>
                    <a:pt x="254" y="83"/>
                  </a:cubicBezTo>
                  <a:cubicBezTo>
                    <a:pt x="264" y="0"/>
                    <a:pt x="199" y="6"/>
                    <a:pt x="199" y="6"/>
                  </a:cubicBezTo>
                  <a:cubicBezTo>
                    <a:pt x="125" y="5"/>
                    <a:pt x="143" y="89"/>
                    <a:pt x="143" y="89"/>
                  </a:cubicBezTo>
                  <a:cubicBezTo>
                    <a:pt x="125" y="69"/>
                    <a:pt x="142" y="112"/>
                    <a:pt x="142" y="112"/>
                  </a:cubicBezTo>
                  <a:cubicBezTo>
                    <a:pt x="119" y="114"/>
                    <a:pt x="81" y="151"/>
                    <a:pt x="81" y="151"/>
                  </a:cubicBezTo>
                  <a:cubicBezTo>
                    <a:pt x="50" y="167"/>
                    <a:pt x="56" y="221"/>
                    <a:pt x="44" y="230"/>
                  </a:cubicBezTo>
                  <a:cubicBezTo>
                    <a:pt x="32" y="239"/>
                    <a:pt x="13" y="303"/>
                    <a:pt x="13" y="310"/>
                  </a:cubicBezTo>
                  <a:cubicBezTo>
                    <a:pt x="12" y="316"/>
                    <a:pt x="14" y="326"/>
                    <a:pt x="7" y="341"/>
                  </a:cubicBezTo>
                  <a:cubicBezTo>
                    <a:pt x="1" y="356"/>
                    <a:pt x="0" y="355"/>
                    <a:pt x="8" y="373"/>
                  </a:cubicBezTo>
                  <a:cubicBezTo>
                    <a:pt x="17" y="391"/>
                    <a:pt x="25" y="388"/>
                    <a:pt x="25" y="388"/>
                  </a:cubicBezTo>
                  <a:cubicBezTo>
                    <a:pt x="29" y="386"/>
                    <a:pt x="36" y="388"/>
                    <a:pt x="36" y="388"/>
                  </a:cubicBezTo>
                  <a:cubicBezTo>
                    <a:pt x="54" y="391"/>
                    <a:pt x="89" y="382"/>
                    <a:pt x="89" y="382"/>
                  </a:cubicBezTo>
                  <a:cubicBezTo>
                    <a:pt x="89" y="387"/>
                    <a:pt x="89" y="387"/>
                    <a:pt x="89" y="387"/>
                  </a:cubicBezTo>
                  <a:cubicBezTo>
                    <a:pt x="84" y="389"/>
                    <a:pt x="85" y="405"/>
                    <a:pt x="85" y="405"/>
                  </a:cubicBezTo>
                  <a:cubicBezTo>
                    <a:pt x="80" y="415"/>
                    <a:pt x="87" y="457"/>
                    <a:pt x="83" y="487"/>
                  </a:cubicBezTo>
                  <a:cubicBezTo>
                    <a:pt x="78" y="517"/>
                    <a:pt x="101" y="545"/>
                    <a:pt x="101" y="545"/>
                  </a:cubicBezTo>
                  <a:cubicBezTo>
                    <a:pt x="104" y="551"/>
                    <a:pt x="102" y="582"/>
                    <a:pt x="102" y="582"/>
                  </a:cubicBezTo>
                  <a:cubicBezTo>
                    <a:pt x="89" y="604"/>
                    <a:pt x="95" y="637"/>
                    <a:pt x="98" y="647"/>
                  </a:cubicBezTo>
                  <a:cubicBezTo>
                    <a:pt x="102" y="658"/>
                    <a:pt x="112" y="693"/>
                    <a:pt x="115" y="710"/>
                  </a:cubicBezTo>
                  <a:cubicBezTo>
                    <a:pt x="118" y="726"/>
                    <a:pt x="108" y="750"/>
                    <a:pt x="104" y="759"/>
                  </a:cubicBezTo>
                  <a:cubicBezTo>
                    <a:pt x="99" y="769"/>
                    <a:pt x="91" y="796"/>
                    <a:pt x="91" y="796"/>
                  </a:cubicBezTo>
                  <a:cubicBezTo>
                    <a:pt x="82" y="818"/>
                    <a:pt x="144" y="810"/>
                    <a:pt x="144" y="810"/>
                  </a:cubicBezTo>
                  <a:cubicBezTo>
                    <a:pt x="155" y="802"/>
                    <a:pt x="151" y="792"/>
                    <a:pt x="151" y="777"/>
                  </a:cubicBezTo>
                  <a:cubicBezTo>
                    <a:pt x="152" y="762"/>
                    <a:pt x="159" y="758"/>
                    <a:pt x="158" y="749"/>
                  </a:cubicBezTo>
                  <a:cubicBezTo>
                    <a:pt x="157" y="739"/>
                    <a:pt x="149" y="715"/>
                    <a:pt x="146" y="703"/>
                  </a:cubicBezTo>
                  <a:cubicBezTo>
                    <a:pt x="143" y="690"/>
                    <a:pt x="142" y="679"/>
                    <a:pt x="148" y="663"/>
                  </a:cubicBezTo>
                  <a:cubicBezTo>
                    <a:pt x="154" y="647"/>
                    <a:pt x="163" y="614"/>
                    <a:pt x="160" y="603"/>
                  </a:cubicBezTo>
                  <a:cubicBezTo>
                    <a:pt x="157" y="592"/>
                    <a:pt x="158" y="581"/>
                    <a:pt x="158" y="581"/>
                  </a:cubicBezTo>
                  <a:cubicBezTo>
                    <a:pt x="162" y="578"/>
                    <a:pt x="173" y="554"/>
                    <a:pt x="173" y="554"/>
                  </a:cubicBezTo>
                  <a:cubicBezTo>
                    <a:pt x="179" y="550"/>
                    <a:pt x="188" y="508"/>
                    <a:pt x="189" y="506"/>
                  </a:cubicBezTo>
                  <a:cubicBezTo>
                    <a:pt x="191" y="504"/>
                    <a:pt x="193" y="474"/>
                    <a:pt x="199" y="468"/>
                  </a:cubicBezTo>
                  <a:cubicBezTo>
                    <a:pt x="204" y="463"/>
                    <a:pt x="208" y="477"/>
                    <a:pt x="208" y="480"/>
                  </a:cubicBezTo>
                  <a:cubicBezTo>
                    <a:pt x="207" y="483"/>
                    <a:pt x="209" y="492"/>
                    <a:pt x="209" y="492"/>
                  </a:cubicBezTo>
                  <a:cubicBezTo>
                    <a:pt x="207" y="501"/>
                    <a:pt x="218" y="553"/>
                    <a:pt x="218" y="553"/>
                  </a:cubicBezTo>
                  <a:cubicBezTo>
                    <a:pt x="211" y="563"/>
                    <a:pt x="219" y="594"/>
                    <a:pt x="219" y="594"/>
                  </a:cubicBezTo>
                  <a:cubicBezTo>
                    <a:pt x="223" y="603"/>
                    <a:pt x="223" y="617"/>
                    <a:pt x="223" y="617"/>
                  </a:cubicBezTo>
                  <a:cubicBezTo>
                    <a:pt x="210" y="640"/>
                    <a:pt x="216" y="735"/>
                    <a:pt x="215" y="748"/>
                  </a:cubicBezTo>
                  <a:cubicBezTo>
                    <a:pt x="214" y="760"/>
                    <a:pt x="212" y="799"/>
                    <a:pt x="205" y="808"/>
                  </a:cubicBezTo>
                  <a:cubicBezTo>
                    <a:pt x="198" y="817"/>
                    <a:pt x="197" y="825"/>
                    <a:pt x="195" y="835"/>
                  </a:cubicBezTo>
                  <a:cubicBezTo>
                    <a:pt x="194" y="845"/>
                    <a:pt x="188" y="865"/>
                    <a:pt x="188" y="865"/>
                  </a:cubicBezTo>
                  <a:cubicBezTo>
                    <a:pt x="177" y="874"/>
                    <a:pt x="173" y="901"/>
                    <a:pt x="173" y="901"/>
                  </a:cubicBezTo>
                  <a:cubicBezTo>
                    <a:pt x="172" y="922"/>
                    <a:pt x="244" y="908"/>
                    <a:pt x="244" y="908"/>
                  </a:cubicBezTo>
                  <a:cubicBezTo>
                    <a:pt x="255" y="899"/>
                    <a:pt x="249" y="883"/>
                    <a:pt x="248" y="872"/>
                  </a:cubicBezTo>
                  <a:cubicBezTo>
                    <a:pt x="247" y="861"/>
                    <a:pt x="245" y="823"/>
                    <a:pt x="245" y="823"/>
                  </a:cubicBezTo>
                  <a:cubicBezTo>
                    <a:pt x="238" y="805"/>
                    <a:pt x="254" y="767"/>
                    <a:pt x="254" y="767"/>
                  </a:cubicBezTo>
                  <a:cubicBezTo>
                    <a:pt x="298" y="635"/>
                    <a:pt x="279" y="607"/>
                    <a:pt x="279" y="607"/>
                  </a:cubicBezTo>
                  <a:cubicBezTo>
                    <a:pt x="279" y="607"/>
                    <a:pt x="280" y="593"/>
                    <a:pt x="280" y="581"/>
                  </a:cubicBezTo>
                  <a:cubicBezTo>
                    <a:pt x="280" y="569"/>
                    <a:pt x="270" y="573"/>
                    <a:pt x="291" y="534"/>
                  </a:cubicBezTo>
                  <a:cubicBezTo>
                    <a:pt x="312" y="495"/>
                    <a:pt x="317" y="439"/>
                    <a:pt x="318" y="438"/>
                  </a:cubicBezTo>
                  <a:cubicBezTo>
                    <a:pt x="320" y="436"/>
                    <a:pt x="320" y="434"/>
                    <a:pt x="317" y="430"/>
                  </a:cubicBezTo>
                  <a:cubicBezTo>
                    <a:pt x="314" y="425"/>
                    <a:pt x="317" y="430"/>
                    <a:pt x="321" y="425"/>
                  </a:cubicBezTo>
                  <a:cubicBezTo>
                    <a:pt x="325" y="421"/>
                    <a:pt x="321" y="414"/>
                    <a:pt x="322" y="410"/>
                  </a:cubicBezTo>
                  <a:cubicBezTo>
                    <a:pt x="323" y="406"/>
                    <a:pt x="324" y="397"/>
                    <a:pt x="324" y="394"/>
                  </a:cubicBezTo>
                  <a:cubicBezTo>
                    <a:pt x="324" y="390"/>
                    <a:pt x="324" y="381"/>
                    <a:pt x="324" y="377"/>
                  </a:cubicBezTo>
                  <a:cubicBezTo>
                    <a:pt x="324" y="373"/>
                    <a:pt x="319" y="373"/>
                    <a:pt x="322" y="363"/>
                  </a:cubicBezTo>
                  <a:cubicBezTo>
                    <a:pt x="325" y="354"/>
                    <a:pt x="319" y="343"/>
                    <a:pt x="319" y="343"/>
                  </a:cubicBezTo>
                  <a:cubicBezTo>
                    <a:pt x="322" y="324"/>
                    <a:pt x="303" y="302"/>
                    <a:pt x="304" y="298"/>
                  </a:cubicBezTo>
                  <a:cubicBezTo>
                    <a:pt x="305" y="293"/>
                    <a:pt x="302" y="271"/>
                    <a:pt x="301" y="268"/>
                  </a:cubicBezTo>
                  <a:cubicBezTo>
                    <a:pt x="300" y="265"/>
                    <a:pt x="308" y="239"/>
                    <a:pt x="308" y="239"/>
                  </a:cubicBezTo>
                  <a:cubicBezTo>
                    <a:pt x="314" y="234"/>
                    <a:pt x="329" y="189"/>
                    <a:pt x="331" y="187"/>
                  </a:cubicBezTo>
                  <a:cubicBezTo>
                    <a:pt x="333" y="186"/>
                    <a:pt x="354" y="165"/>
                    <a:pt x="354" y="165"/>
                  </a:cubicBezTo>
                  <a:cubicBezTo>
                    <a:pt x="354" y="171"/>
                    <a:pt x="369" y="224"/>
                    <a:pt x="370" y="231"/>
                  </a:cubicBezTo>
                  <a:cubicBezTo>
                    <a:pt x="371" y="237"/>
                    <a:pt x="371" y="244"/>
                    <a:pt x="365" y="248"/>
                  </a:cubicBezTo>
                  <a:cubicBezTo>
                    <a:pt x="359" y="252"/>
                    <a:pt x="355" y="263"/>
                    <a:pt x="352" y="267"/>
                  </a:cubicBezTo>
                  <a:cubicBezTo>
                    <a:pt x="350" y="271"/>
                    <a:pt x="347" y="277"/>
                    <a:pt x="342" y="279"/>
                  </a:cubicBezTo>
                  <a:cubicBezTo>
                    <a:pt x="337" y="281"/>
                    <a:pt x="332" y="286"/>
                    <a:pt x="332" y="286"/>
                  </a:cubicBezTo>
                  <a:cubicBezTo>
                    <a:pt x="327" y="304"/>
                    <a:pt x="349" y="286"/>
                    <a:pt x="349" y="286"/>
                  </a:cubicBezTo>
                  <a:cubicBezTo>
                    <a:pt x="352" y="281"/>
                    <a:pt x="361" y="281"/>
                    <a:pt x="361" y="281"/>
                  </a:cubicBezTo>
                  <a:cubicBezTo>
                    <a:pt x="376" y="280"/>
                    <a:pt x="372" y="293"/>
                    <a:pt x="372" y="293"/>
                  </a:cubicBezTo>
                  <a:cubicBezTo>
                    <a:pt x="358" y="288"/>
                    <a:pt x="364" y="296"/>
                    <a:pt x="364" y="296"/>
                  </a:cubicBezTo>
                  <a:cubicBezTo>
                    <a:pt x="369" y="295"/>
                    <a:pt x="373" y="304"/>
                    <a:pt x="373" y="304"/>
                  </a:cubicBezTo>
                  <a:cubicBezTo>
                    <a:pt x="369" y="307"/>
                    <a:pt x="358" y="303"/>
                    <a:pt x="358" y="303"/>
                  </a:cubicBezTo>
                  <a:cubicBezTo>
                    <a:pt x="347" y="303"/>
                    <a:pt x="364" y="312"/>
                    <a:pt x="364" y="312"/>
                  </a:cubicBezTo>
                  <a:cubicBezTo>
                    <a:pt x="356" y="312"/>
                    <a:pt x="356" y="312"/>
                    <a:pt x="356" y="312"/>
                  </a:cubicBezTo>
                  <a:cubicBezTo>
                    <a:pt x="339" y="312"/>
                    <a:pt x="361" y="321"/>
                    <a:pt x="361" y="321"/>
                  </a:cubicBezTo>
                  <a:cubicBezTo>
                    <a:pt x="344" y="330"/>
                    <a:pt x="365" y="327"/>
                    <a:pt x="368" y="326"/>
                  </a:cubicBezTo>
                  <a:cubicBezTo>
                    <a:pt x="371" y="324"/>
                    <a:pt x="382" y="313"/>
                    <a:pt x="382" y="313"/>
                  </a:cubicBezTo>
                  <a:cubicBezTo>
                    <a:pt x="393" y="302"/>
                    <a:pt x="393" y="302"/>
                    <a:pt x="393" y="302"/>
                  </a:cubicBezTo>
                  <a:cubicBezTo>
                    <a:pt x="400" y="293"/>
                    <a:pt x="398" y="262"/>
                    <a:pt x="399" y="250"/>
                  </a:cubicBezTo>
                  <a:cubicBezTo>
                    <a:pt x="400" y="238"/>
                    <a:pt x="398" y="213"/>
                    <a:pt x="398" y="213"/>
                  </a:cubicBezTo>
                  <a:cubicBezTo>
                    <a:pt x="409" y="156"/>
                    <a:pt x="400" y="114"/>
                    <a:pt x="400" y="114"/>
                  </a:cubicBezTo>
                  <a:close/>
                  <a:moveTo>
                    <a:pt x="107" y="320"/>
                  </a:moveTo>
                  <a:cubicBezTo>
                    <a:pt x="107" y="320"/>
                    <a:pt x="92" y="322"/>
                    <a:pt x="89" y="325"/>
                  </a:cubicBezTo>
                  <a:cubicBezTo>
                    <a:pt x="85" y="328"/>
                    <a:pt x="74" y="328"/>
                    <a:pt x="71" y="327"/>
                  </a:cubicBezTo>
                  <a:cubicBezTo>
                    <a:pt x="71" y="327"/>
                    <a:pt x="102" y="298"/>
                    <a:pt x="103" y="260"/>
                  </a:cubicBezTo>
                  <a:cubicBezTo>
                    <a:pt x="103" y="260"/>
                    <a:pt x="106" y="245"/>
                    <a:pt x="117" y="253"/>
                  </a:cubicBezTo>
                  <a:cubicBezTo>
                    <a:pt x="117" y="253"/>
                    <a:pt x="118" y="267"/>
                    <a:pt x="122" y="274"/>
                  </a:cubicBezTo>
                  <a:cubicBezTo>
                    <a:pt x="122" y="274"/>
                    <a:pt x="116" y="309"/>
                    <a:pt x="107" y="3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296" y="1541"/>
              <a:ext cx="3014" cy="694"/>
            </a:xfrm>
            <a:custGeom>
              <a:avLst/>
              <a:gdLst>
                <a:gd name="T0" fmla="*/ 22 w 1274"/>
                <a:gd name="T1" fmla="*/ 227 h 293"/>
                <a:gd name="T2" fmla="*/ 136 w 1274"/>
                <a:gd name="T3" fmla="*/ 188 h 293"/>
                <a:gd name="T4" fmla="*/ 249 w 1274"/>
                <a:gd name="T5" fmla="*/ 191 h 293"/>
                <a:gd name="T6" fmla="*/ 275 w 1274"/>
                <a:gd name="T7" fmla="*/ 115 h 293"/>
                <a:gd name="T8" fmla="*/ 484 w 1274"/>
                <a:gd name="T9" fmla="*/ 107 h 293"/>
                <a:gd name="T10" fmla="*/ 733 w 1274"/>
                <a:gd name="T11" fmla="*/ 48 h 293"/>
                <a:gd name="T12" fmla="*/ 914 w 1274"/>
                <a:gd name="T13" fmla="*/ 15 h 293"/>
                <a:gd name="T14" fmla="*/ 1113 w 1274"/>
                <a:gd name="T15" fmla="*/ 86 h 293"/>
                <a:gd name="T16" fmla="*/ 1136 w 1274"/>
                <a:gd name="T17" fmla="*/ 143 h 293"/>
                <a:gd name="T18" fmla="*/ 1215 w 1274"/>
                <a:gd name="T19" fmla="*/ 205 h 293"/>
                <a:gd name="T20" fmla="*/ 1272 w 1274"/>
                <a:gd name="T21" fmla="*/ 284 h 293"/>
                <a:gd name="T22" fmla="*/ 1191 w 1274"/>
                <a:gd name="T23" fmla="*/ 254 h 293"/>
                <a:gd name="T24" fmla="*/ 968 w 1274"/>
                <a:gd name="T25" fmla="*/ 80 h 293"/>
                <a:gd name="T26" fmla="*/ 780 w 1274"/>
                <a:gd name="T27" fmla="*/ 74 h 293"/>
                <a:gd name="T28" fmla="*/ 558 w 1274"/>
                <a:gd name="T29" fmla="*/ 119 h 293"/>
                <a:gd name="T30" fmla="*/ 544 w 1274"/>
                <a:gd name="T31" fmla="*/ 158 h 293"/>
                <a:gd name="T32" fmla="*/ 417 w 1274"/>
                <a:gd name="T33" fmla="*/ 175 h 293"/>
                <a:gd name="T34" fmla="*/ 291 w 1274"/>
                <a:gd name="T35" fmla="*/ 175 h 293"/>
                <a:gd name="T36" fmla="*/ 272 w 1274"/>
                <a:gd name="T37" fmla="*/ 240 h 293"/>
                <a:gd name="T38" fmla="*/ 10 w 1274"/>
                <a:gd name="T39" fmla="*/ 244 h 293"/>
                <a:gd name="T40" fmla="*/ 22 w 1274"/>
                <a:gd name="T41" fmla="*/ 22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4" h="293">
                  <a:moveTo>
                    <a:pt x="22" y="227"/>
                  </a:moveTo>
                  <a:cubicBezTo>
                    <a:pt x="22" y="227"/>
                    <a:pt x="64" y="158"/>
                    <a:pt x="136" y="188"/>
                  </a:cubicBezTo>
                  <a:cubicBezTo>
                    <a:pt x="208" y="218"/>
                    <a:pt x="247" y="212"/>
                    <a:pt x="249" y="191"/>
                  </a:cubicBezTo>
                  <a:cubicBezTo>
                    <a:pt x="251" y="170"/>
                    <a:pt x="221" y="114"/>
                    <a:pt x="275" y="115"/>
                  </a:cubicBezTo>
                  <a:cubicBezTo>
                    <a:pt x="299" y="115"/>
                    <a:pt x="415" y="152"/>
                    <a:pt x="484" y="107"/>
                  </a:cubicBezTo>
                  <a:cubicBezTo>
                    <a:pt x="552" y="61"/>
                    <a:pt x="659" y="42"/>
                    <a:pt x="733" y="48"/>
                  </a:cubicBezTo>
                  <a:cubicBezTo>
                    <a:pt x="749" y="50"/>
                    <a:pt x="659" y="42"/>
                    <a:pt x="914" y="15"/>
                  </a:cubicBezTo>
                  <a:cubicBezTo>
                    <a:pt x="1062" y="0"/>
                    <a:pt x="1103" y="76"/>
                    <a:pt x="1113" y="86"/>
                  </a:cubicBezTo>
                  <a:cubicBezTo>
                    <a:pt x="1131" y="104"/>
                    <a:pt x="1129" y="129"/>
                    <a:pt x="1136" y="143"/>
                  </a:cubicBezTo>
                  <a:cubicBezTo>
                    <a:pt x="1143" y="157"/>
                    <a:pt x="1159" y="205"/>
                    <a:pt x="1215" y="205"/>
                  </a:cubicBezTo>
                  <a:cubicBezTo>
                    <a:pt x="1272" y="205"/>
                    <a:pt x="1271" y="275"/>
                    <a:pt x="1272" y="284"/>
                  </a:cubicBezTo>
                  <a:cubicBezTo>
                    <a:pt x="1274" y="293"/>
                    <a:pt x="1253" y="245"/>
                    <a:pt x="1191" y="254"/>
                  </a:cubicBezTo>
                  <a:cubicBezTo>
                    <a:pt x="1061" y="273"/>
                    <a:pt x="1086" y="91"/>
                    <a:pt x="968" y="80"/>
                  </a:cubicBezTo>
                  <a:cubicBezTo>
                    <a:pt x="944" y="78"/>
                    <a:pt x="882" y="71"/>
                    <a:pt x="780" y="74"/>
                  </a:cubicBezTo>
                  <a:cubicBezTo>
                    <a:pt x="651" y="77"/>
                    <a:pt x="615" y="81"/>
                    <a:pt x="558" y="119"/>
                  </a:cubicBezTo>
                  <a:cubicBezTo>
                    <a:pt x="558" y="119"/>
                    <a:pt x="715" y="143"/>
                    <a:pt x="544" y="158"/>
                  </a:cubicBezTo>
                  <a:cubicBezTo>
                    <a:pt x="544" y="158"/>
                    <a:pt x="482" y="172"/>
                    <a:pt x="417" y="175"/>
                  </a:cubicBezTo>
                  <a:cubicBezTo>
                    <a:pt x="363" y="178"/>
                    <a:pt x="307" y="169"/>
                    <a:pt x="291" y="175"/>
                  </a:cubicBezTo>
                  <a:cubicBezTo>
                    <a:pt x="269" y="184"/>
                    <a:pt x="289" y="235"/>
                    <a:pt x="272" y="240"/>
                  </a:cubicBezTo>
                  <a:cubicBezTo>
                    <a:pt x="205" y="260"/>
                    <a:pt x="65" y="167"/>
                    <a:pt x="10" y="244"/>
                  </a:cubicBezTo>
                  <a:cubicBezTo>
                    <a:pt x="0" y="259"/>
                    <a:pt x="22" y="227"/>
                    <a:pt x="22" y="227"/>
                  </a:cubicBezTo>
                  <a:close/>
                </a:path>
              </a:pathLst>
            </a:custGeom>
            <a:solidFill>
              <a:schemeClr val="accent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95" y="2334"/>
              <a:ext cx="591" cy="1373"/>
            </a:xfrm>
            <a:custGeom>
              <a:avLst/>
              <a:gdLst>
                <a:gd name="T0" fmla="*/ 228 w 250"/>
                <a:gd name="T1" fmla="*/ 177 h 580"/>
                <a:gd name="T2" fmla="*/ 186 w 250"/>
                <a:gd name="T3" fmla="*/ 108 h 580"/>
                <a:gd name="T4" fmla="*/ 123 w 250"/>
                <a:gd name="T5" fmla="*/ 80 h 580"/>
                <a:gd name="T6" fmla="*/ 123 w 250"/>
                <a:gd name="T7" fmla="*/ 51 h 580"/>
                <a:gd name="T8" fmla="*/ 98 w 250"/>
                <a:gd name="T9" fmla="*/ 0 h 580"/>
                <a:gd name="T10" fmla="*/ 74 w 250"/>
                <a:gd name="T11" fmla="*/ 51 h 580"/>
                <a:gd name="T12" fmla="*/ 80 w 250"/>
                <a:gd name="T13" fmla="*/ 75 h 580"/>
                <a:gd name="T14" fmla="*/ 46 w 250"/>
                <a:gd name="T15" fmla="*/ 86 h 580"/>
                <a:gd name="T16" fmla="*/ 61 w 250"/>
                <a:gd name="T17" fmla="*/ 47 h 580"/>
                <a:gd name="T18" fmla="*/ 47 w 250"/>
                <a:gd name="T19" fmla="*/ 40 h 580"/>
                <a:gd name="T20" fmla="*/ 31 w 250"/>
                <a:gd name="T21" fmla="*/ 78 h 580"/>
                <a:gd name="T22" fmla="*/ 2 w 250"/>
                <a:gd name="T23" fmla="*/ 154 h 580"/>
                <a:gd name="T24" fmla="*/ 42 w 250"/>
                <a:gd name="T25" fmla="*/ 146 h 580"/>
                <a:gd name="T26" fmla="*/ 57 w 250"/>
                <a:gd name="T27" fmla="*/ 246 h 580"/>
                <a:gd name="T28" fmla="*/ 58 w 250"/>
                <a:gd name="T29" fmla="*/ 377 h 580"/>
                <a:gd name="T30" fmla="*/ 66 w 250"/>
                <a:gd name="T31" fmla="*/ 458 h 580"/>
                <a:gd name="T32" fmla="*/ 71 w 250"/>
                <a:gd name="T33" fmla="*/ 531 h 580"/>
                <a:gd name="T34" fmla="*/ 86 w 250"/>
                <a:gd name="T35" fmla="*/ 572 h 580"/>
                <a:gd name="T36" fmla="*/ 106 w 250"/>
                <a:gd name="T37" fmla="*/ 507 h 580"/>
                <a:gd name="T38" fmla="*/ 99 w 250"/>
                <a:gd name="T39" fmla="*/ 441 h 580"/>
                <a:gd name="T40" fmla="*/ 100 w 250"/>
                <a:gd name="T41" fmla="*/ 378 h 580"/>
                <a:gd name="T42" fmla="*/ 114 w 250"/>
                <a:gd name="T43" fmla="*/ 405 h 580"/>
                <a:gd name="T44" fmla="*/ 119 w 250"/>
                <a:gd name="T45" fmla="*/ 442 h 580"/>
                <a:gd name="T46" fmla="*/ 130 w 250"/>
                <a:gd name="T47" fmla="*/ 491 h 580"/>
                <a:gd name="T48" fmla="*/ 150 w 250"/>
                <a:gd name="T49" fmla="*/ 456 h 580"/>
                <a:gd name="T50" fmla="*/ 138 w 250"/>
                <a:gd name="T51" fmla="*/ 399 h 580"/>
                <a:gd name="T52" fmla="*/ 148 w 250"/>
                <a:gd name="T53" fmla="*/ 325 h 580"/>
                <a:gd name="T54" fmla="*/ 147 w 250"/>
                <a:gd name="T55" fmla="*/ 244 h 580"/>
                <a:gd name="T56" fmla="*/ 148 w 250"/>
                <a:gd name="T57" fmla="*/ 157 h 580"/>
                <a:gd name="T58" fmla="*/ 177 w 250"/>
                <a:gd name="T59" fmla="*/ 144 h 580"/>
                <a:gd name="T60" fmla="*/ 203 w 250"/>
                <a:gd name="T61" fmla="*/ 184 h 580"/>
                <a:gd name="T62" fmla="*/ 232 w 250"/>
                <a:gd name="T63" fmla="*/ 222 h 580"/>
                <a:gd name="T64" fmla="*/ 230 w 250"/>
                <a:gd name="T65" fmla="*/ 234 h 580"/>
                <a:gd name="T66" fmla="*/ 232 w 250"/>
                <a:gd name="T67" fmla="*/ 238 h 580"/>
                <a:gd name="T68" fmla="*/ 235 w 250"/>
                <a:gd name="T69" fmla="*/ 241 h 580"/>
                <a:gd name="T70" fmla="*/ 238 w 250"/>
                <a:gd name="T71" fmla="*/ 243 h 580"/>
                <a:gd name="T72" fmla="*/ 249 w 250"/>
                <a:gd name="T73" fmla="*/ 232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580">
                  <a:moveTo>
                    <a:pt x="243" y="211"/>
                  </a:moveTo>
                  <a:cubicBezTo>
                    <a:pt x="237" y="203"/>
                    <a:pt x="232" y="190"/>
                    <a:pt x="228" y="177"/>
                  </a:cubicBezTo>
                  <a:cubicBezTo>
                    <a:pt x="224" y="164"/>
                    <a:pt x="205" y="135"/>
                    <a:pt x="199" y="128"/>
                  </a:cubicBezTo>
                  <a:cubicBezTo>
                    <a:pt x="194" y="121"/>
                    <a:pt x="191" y="122"/>
                    <a:pt x="186" y="108"/>
                  </a:cubicBezTo>
                  <a:cubicBezTo>
                    <a:pt x="181" y="96"/>
                    <a:pt x="164" y="87"/>
                    <a:pt x="158" y="87"/>
                  </a:cubicBezTo>
                  <a:cubicBezTo>
                    <a:pt x="152" y="88"/>
                    <a:pt x="123" y="80"/>
                    <a:pt x="123" y="80"/>
                  </a:cubicBezTo>
                  <a:cubicBezTo>
                    <a:pt x="111" y="75"/>
                    <a:pt x="114" y="71"/>
                    <a:pt x="114" y="71"/>
                  </a:cubicBezTo>
                  <a:cubicBezTo>
                    <a:pt x="120" y="66"/>
                    <a:pt x="123" y="51"/>
                    <a:pt x="123" y="51"/>
                  </a:cubicBezTo>
                  <a:cubicBezTo>
                    <a:pt x="133" y="38"/>
                    <a:pt x="125" y="33"/>
                    <a:pt x="125" y="33"/>
                  </a:cubicBezTo>
                  <a:cubicBezTo>
                    <a:pt x="127" y="1"/>
                    <a:pt x="98" y="0"/>
                    <a:pt x="98" y="0"/>
                  </a:cubicBezTo>
                  <a:cubicBezTo>
                    <a:pt x="66" y="0"/>
                    <a:pt x="73" y="34"/>
                    <a:pt x="73" y="34"/>
                  </a:cubicBezTo>
                  <a:cubicBezTo>
                    <a:pt x="61" y="35"/>
                    <a:pt x="74" y="51"/>
                    <a:pt x="74" y="51"/>
                  </a:cubicBezTo>
                  <a:cubicBezTo>
                    <a:pt x="74" y="54"/>
                    <a:pt x="76" y="59"/>
                    <a:pt x="82" y="69"/>
                  </a:cubicBezTo>
                  <a:cubicBezTo>
                    <a:pt x="85" y="73"/>
                    <a:pt x="80" y="75"/>
                    <a:pt x="80" y="75"/>
                  </a:cubicBezTo>
                  <a:cubicBezTo>
                    <a:pt x="80" y="75"/>
                    <a:pt x="79" y="76"/>
                    <a:pt x="72" y="80"/>
                  </a:cubicBezTo>
                  <a:cubicBezTo>
                    <a:pt x="64" y="84"/>
                    <a:pt x="46" y="86"/>
                    <a:pt x="46" y="86"/>
                  </a:cubicBezTo>
                  <a:cubicBezTo>
                    <a:pt x="46" y="86"/>
                    <a:pt x="46" y="86"/>
                    <a:pt x="48" y="77"/>
                  </a:cubicBezTo>
                  <a:cubicBezTo>
                    <a:pt x="51" y="68"/>
                    <a:pt x="60" y="53"/>
                    <a:pt x="61" y="47"/>
                  </a:cubicBezTo>
                  <a:cubicBezTo>
                    <a:pt x="62" y="41"/>
                    <a:pt x="60" y="40"/>
                    <a:pt x="57" y="39"/>
                  </a:cubicBezTo>
                  <a:cubicBezTo>
                    <a:pt x="55" y="37"/>
                    <a:pt x="51" y="36"/>
                    <a:pt x="47" y="40"/>
                  </a:cubicBezTo>
                  <a:cubicBezTo>
                    <a:pt x="43" y="43"/>
                    <a:pt x="38" y="46"/>
                    <a:pt x="37" y="50"/>
                  </a:cubicBezTo>
                  <a:cubicBezTo>
                    <a:pt x="36" y="54"/>
                    <a:pt x="34" y="60"/>
                    <a:pt x="31" y="78"/>
                  </a:cubicBezTo>
                  <a:cubicBezTo>
                    <a:pt x="28" y="96"/>
                    <a:pt x="19" y="107"/>
                    <a:pt x="9" y="124"/>
                  </a:cubicBezTo>
                  <a:cubicBezTo>
                    <a:pt x="0" y="141"/>
                    <a:pt x="2" y="154"/>
                    <a:pt x="2" y="154"/>
                  </a:cubicBezTo>
                  <a:cubicBezTo>
                    <a:pt x="2" y="177"/>
                    <a:pt x="23" y="170"/>
                    <a:pt x="23" y="170"/>
                  </a:cubicBezTo>
                  <a:cubicBezTo>
                    <a:pt x="32" y="164"/>
                    <a:pt x="42" y="146"/>
                    <a:pt x="42" y="146"/>
                  </a:cubicBezTo>
                  <a:cubicBezTo>
                    <a:pt x="42" y="146"/>
                    <a:pt x="42" y="162"/>
                    <a:pt x="51" y="188"/>
                  </a:cubicBezTo>
                  <a:cubicBezTo>
                    <a:pt x="60" y="213"/>
                    <a:pt x="60" y="236"/>
                    <a:pt x="57" y="246"/>
                  </a:cubicBezTo>
                  <a:cubicBezTo>
                    <a:pt x="55" y="255"/>
                    <a:pt x="54" y="268"/>
                    <a:pt x="52" y="298"/>
                  </a:cubicBezTo>
                  <a:cubicBezTo>
                    <a:pt x="51" y="328"/>
                    <a:pt x="52" y="362"/>
                    <a:pt x="58" y="377"/>
                  </a:cubicBezTo>
                  <a:cubicBezTo>
                    <a:pt x="64" y="391"/>
                    <a:pt x="66" y="391"/>
                    <a:pt x="64" y="409"/>
                  </a:cubicBezTo>
                  <a:cubicBezTo>
                    <a:pt x="62" y="428"/>
                    <a:pt x="61" y="442"/>
                    <a:pt x="66" y="458"/>
                  </a:cubicBezTo>
                  <a:cubicBezTo>
                    <a:pt x="72" y="474"/>
                    <a:pt x="73" y="494"/>
                    <a:pt x="74" y="504"/>
                  </a:cubicBezTo>
                  <a:cubicBezTo>
                    <a:pt x="75" y="515"/>
                    <a:pt x="74" y="519"/>
                    <a:pt x="71" y="531"/>
                  </a:cubicBezTo>
                  <a:cubicBezTo>
                    <a:pt x="69" y="542"/>
                    <a:pt x="67" y="542"/>
                    <a:pt x="68" y="561"/>
                  </a:cubicBezTo>
                  <a:cubicBezTo>
                    <a:pt x="69" y="580"/>
                    <a:pt x="80" y="574"/>
                    <a:pt x="86" y="572"/>
                  </a:cubicBezTo>
                  <a:cubicBezTo>
                    <a:pt x="92" y="570"/>
                    <a:pt x="96" y="548"/>
                    <a:pt x="96" y="535"/>
                  </a:cubicBezTo>
                  <a:cubicBezTo>
                    <a:pt x="96" y="522"/>
                    <a:pt x="104" y="520"/>
                    <a:pt x="106" y="507"/>
                  </a:cubicBezTo>
                  <a:cubicBezTo>
                    <a:pt x="109" y="494"/>
                    <a:pt x="98" y="495"/>
                    <a:pt x="93" y="485"/>
                  </a:cubicBezTo>
                  <a:cubicBezTo>
                    <a:pt x="88" y="474"/>
                    <a:pt x="96" y="451"/>
                    <a:pt x="99" y="441"/>
                  </a:cubicBezTo>
                  <a:cubicBezTo>
                    <a:pt x="101" y="430"/>
                    <a:pt x="97" y="418"/>
                    <a:pt x="96" y="409"/>
                  </a:cubicBezTo>
                  <a:cubicBezTo>
                    <a:pt x="95" y="400"/>
                    <a:pt x="99" y="388"/>
                    <a:pt x="100" y="378"/>
                  </a:cubicBezTo>
                  <a:cubicBezTo>
                    <a:pt x="100" y="368"/>
                    <a:pt x="106" y="380"/>
                    <a:pt x="107" y="387"/>
                  </a:cubicBezTo>
                  <a:cubicBezTo>
                    <a:pt x="109" y="393"/>
                    <a:pt x="112" y="400"/>
                    <a:pt x="114" y="405"/>
                  </a:cubicBezTo>
                  <a:cubicBezTo>
                    <a:pt x="116" y="409"/>
                    <a:pt x="118" y="416"/>
                    <a:pt x="117" y="423"/>
                  </a:cubicBezTo>
                  <a:cubicBezTo>
                    <a:pt x="117" y="430"/>
                    <a:pt x="118" y="432"/>
                    <a:pt x="119" y="442"/>
                  </a:cubicBezTo>
                  <a:cubicBezTo>
                    <a:pt x="119" y="452"/>
                    <a:pt x="124" y="455"/>
                    <a:pt x="125" y="464"/>
                  </a:cubicBezTo>
                  <a:cubicBezTo>
                    <a:pt x="126" y="474"/>
                    <a:pt x="127" y="478"/>
                    <a:pt x="130" y="491"/>
                  </a:cubicBezTo>
                  <a:cubicBezTo>
                    <a:pt x="133" y="503"/>
                    <a:pt x="150" y="494"/>
                    <a:pt x="150" y="494"/>
                  </a:cubicBezTo>
                  <a:cubicBezTo>
                    <a:pt x="158" y="483"/>
                    <a:pt x="152" y="468"/>
                    <a:pt x="150" y="456"/>
                  </a:cubicBezTo>
                  <a:cubicBezTo>
                    <a:pt x="148" y="443"/>
                    <a:pt x="141" y="431"/>
                    <a:pt x="138" y="422"/>
                  </a:cubicBezTo>
                  <a:cubicBezTo>
                    <a:pt x="135" y="414"/>
                    <a:pt x="136" y="415"/>
                    <a:pt x="138" y="399"/>
                  </a:cubicBezTo>
                  <a:cubicBezTo>
                    <a:pt x="140" y="382"/>
                    <a:pt x="134" y="364"/>
                    <a:pt x="131" y="360"/>
                  </a:cubicBezTo>
                  <a:cubicBezTo>
                    <a:pt x="128" y="355"/>
                    <a:pt x="142" y="336"/>
                    <a:pt x="148" y="325"/>
                  </a:cubicBezTo>
                  <a:cubicBezTo>
                    <a:pt x="153" y="315"/>
                    <a:pt x="155" y="311"/>
                    <a:pt x="157" y="287"/>
                  </a:cubicBezTo>
                  <a:cubicBezTo>
                    <a:pt x="159" y="262"/>
                    <a:pt x="148" y="249"/>
                    <a:pt x="147" y="244"/>
                  </a:cubicBezTo>
                  <a:cubicBezTo>
                    <a:pt x="147" y="239"/>
                    <a:pt x="150" y="223"/>
                    <a:pt x="148" y="212"/>
                  </a:cubicBezTo>
                  <a:cubicBezTo>
                    <a:pt x="147" y="202"/>
                    <a:pt x="149" y="169"/>
                    <a:pt x="148" y="157"/>
                  </a:cubicBezTo>
                  <a:cubicBezTo>
                    <a:pt x="147" y="145"/>
                    <a:pt x="156" y="130"/>
                    <a:pt x="156" y="130"/>
                  </a:cubicBezTo>
                  <a:cubicBezTo>
                    <a:pt x="157" y="132"/>
                    <a:pt x="173" y="140"/>
                    <a:pt x="177" y="144"/>
                  </a:cubicBezTo>
                  <a:cubicBezTo>
                    <a:pt x="181" y="148"/>
                    <a:pt x="184" y="150"/>
                    <a:pt x="188" y="158"/>
                  </a:cubicBezTo>
                  <a:cubicBezTo>
                    <a:pt x="192" y="166"/>
                    <a:pt x="198" y="178"/>
                    <a:pt x="203" y="184"/>
                  </a:cubicBezTo>
                  <a:cubicBezTo>
                    <a:pt x="207" y="189"/>
                    <a:pt x="216" y="197"/>
                    <a:pt x="222" y="203"/>
                  </a:cubicBezTo>
                  <a:cubicBezTo>
                    <a:pt x="228" y="209"/>
                    <a:pt x="232" y="218"/>
                    <a:pt x="232" y="222"/>
                  </a:cubicBezTo>
                  <a:cubicBezTo>
                    <a:pt x="232" y="230"/>
                    <a:pt x="222" y="224"/>
                    <a:pt x="225" y="228"/>
                  </a:cubicBezTo>
                  <a:cubicBezTo>
                    <a:pt x="227" y="231"/>
                    <a:pt x="236" y="228"/>
                    <a:pt x="230" y="234"/>
                  </a:cubicBezTo>
                  <a:cubicBezTo>
                    <a:pt x="229" y="236"/>
                    <a:pt x="230" y="239"/>
                    <a:pt x="232" y="238"/>
                  </a:cubicBezTo>
                  <a:cubicBezTo>
                    <a:pt x="234" y="238"/>
                    <a:pt x="232" y="237"/>
                    <a:pt x="232" y="238"/>
                  </a:cubicBezTo>
                  <a:cubicBezTo>
                    <a:pt x="232" y="240"/>
                    <a:pt x="234" y="241"/>
                    <a:pt x="236" y="240"/>
                  </a:cubicBezTo>
                  <a:cubicBezTo>
                    <a:pt x="239" y="239"/>
                    <a:pt x="233" y="238"/>
                    <a:pt x="235" y="241"/>
                  </a:cubicBezTo>
                  <a:cubicBezTo>
                    <a:pt x="238" y="244"/>
                    <a:pt x="240" y="240"/>
                    <a:pt x="239" y="241"/>
                  </a:cubicBezTo>
                  <a:cubicBezTo>
                    <a:pt x="237" y="242"/>
                    <a:pt x="238" y="242"/>
                    <a:pt x="238" y="243"/>
                  </a:cubicBezTo>
                  <a:cubicBezTo>
                    <a:pt x="239" y="246"/>
                    <a:pt x="245" y="243"/>
                    <a:pt x="245" y="243"/>
                  </a:cubicBezTo>
                  <a:cubicBezTo>
                    <a:pt x="245" y="243"/>
                    <a:pt x="248" y="241"/>
                    <a:pt x="249" y="232"/>
                  </a:cubicBezTo>
                  <a:cubicBezTo>
                    <a:pt x="250" y="218"/>
                    <a:pt x="249" y="219"/>
                    <a:pt x="243" y="21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753" y="2178"/>
              <a:ext cx="530" cy="1569"/>
            </a:xfrm>
            <a:custGeom>
              <a:avLst/>
              <a:gdLst>
                <a:gd name="T0" fmla="*/ 119 w 224"/>
                <a:gd name="T1" fmla="*/ 70 h 663"/>
                <a:gd name="T2" fmla="*/ 119 w 224"/>
                <a:gd name="T3" fmla="*/ 16 h 663"/>
                <a:gd name="T4" fmla="*/ 138 w 224"/>
                <a:gd name="T5" fmla="*/ 3 h 663"/>
                <a:gd name="T6" fmla="*/ 168 w 224"/>
                <a:gd name="T7" fmla="*/ 9 h 663"/>
                <a:gd name="T8" fmla="*/ 173 w 224"/>
                <a:gd name="T9" fmla="*/ 15 h 663"/>
                <a:gd name="T10" fmla="*/ 178 w 224"/>
                <a:gd name="T11" fmla="*/ 24 h 663"/>
                <a:gd name="T12" fmla="*/ 182 w 224"/>
                <a:gd name="T13" fmla="*/ 35 h 663"/>
                <a:gd name="T14" fmla="*/ 179 w 224"/>
                <a:gd name="T15" fmla="*/ 48 h 663"/>
                <a:gd name="T16" fmla="*/ 178 w 224"/>
                <a:gd name="T17" fmla="*/ 58 h 663"/>
                <a:gd name="T18" fmla="*/ 175 w 224"/>
                <a:gd name="T19" fmla="*/ 75 h 663"/>
                <a:gd name="T20" fmla="*/ 171 w 224"/>
                <a:gd name="T21" fmla="*/ 104 h 663"/>
                <a:gd name="T22" fmla="*/ 217 w 224"/>
                <a:gd name="T23" fmla="*/ 159 h 663"/>
                <a:gd name="T24" fmla="*/ 224 w 224"/>
                <a:gd name="T25" fmla="*/ 192 h 663"/>
                <a:gd name="T26" fmla="*/ 190 w 224"/>
                <a:gd name="T27" fmla="*/ 300 h 663"/>
                <a:gd name="T28" fmla="*/ 169 w 224"/>
                <a:gd name="T29" fmla="*/ 313 h 663"/>
                <a:gd name="T30" fmla="*/ 160 w 224"/>
                <a:gd name="T31" fmla="*/ 354 h 663"/>
                <a:gd name="T32" fmla="*/ 140 w 224"/>
                <a:gd name="T33" fmla="*/ 406 h 663"/>
                <a:gd name="T34" fmla="*/ 131 w 224"/>
                <a:gd name="T35" fmla="*/ 437 h 663"/>
                <a:gd name="T36" fmla="*/ 125 w 224"/>
                <a:gd name="T37" fmla="*/ 441 h 663"/>
                <a:gd name="T38" fmla="*/ 118 w 224"/>
                <a:gd name="T39" fmla="*/ 525 h 663"/>
                <a:gd name="T40" fmla="*/ 87 w 224"/>
                <a:gd name="T41" fmla="*/ 597 h 663"/>
                <a:gd name="T42" fmla="*/ 76 w 224"/>
                <a:gd name="T43" fmla="*/ 632 h 663"/>
                <a:gd name="T44" fmla="*/ 37 w 224"/>
                <a:gd name="T45" fmla="*/ 654 h 663"/>
                <a:gd name="T46" fmla="*/ 38 w 224"/>
                <a:gd name="T47" fmla="*/ 630 h 663"/>
                <a:gd name="T48" fmla="*/ 39 w 224"/>
                <a:gd name="T49" fmla="*/ 595 h 663"/>
                <a:gd name="T50" fmla="*/ 48 w 224"/>
                <a:gd name="T51" fmla="*/ 573 h 663"/>
                <a:gd name="T52" fmla="*/ 33 w 224"/>
                <a:gd name="T53" fmla="*/ 491 h 663"/>
                <a:gd name="T54" fmla="*/ 35 w 224"/>
                <a:gd name="T55" fmla="*/ 435 h 663"/>
                <a:gd name="T56" fmla="*/ 28 w 224"/>
                <a:gd name="T57" fmla="*/ 396 h 663"/>
                <a:gd name="T58" fmla="*/ 26 w 224"/>
                <a:gd name="T59" fmla="*/ 333 h 663"/>
                <a:gd name="T60" fmla="*/ 39 w 224"/>
                <a:gd name="T61" fmla="*/ 290 h 663"/>
                <a:gd name="T62" fmla="*/ 46 w 224"/>
                <a:gd name="T63" fmla="*/ 264 h 663"/>
                <a:gd name="T64" fmla="*/ 54 w 224"/>
                <a:gd name="T65" fmla="*/ 248 h 663"/>
                <a:gd name="T66" fmla="*/ 58 w 224"/>
                <a:gd name="T67" fmla="*/ 221 h 663"/>
                <a:gd name="T68" fmla="*/ 51 w 224"/>
                <a:gd name="T69" fmla="*/ 221 h 663"/>
                <a:gd name="T70" fmla="*/ 39 w 224"/>
                <a:gd name="T71" fmla="*/ 226 h 663"/>
                <a:gd name="T72" fmla="*/ 14 w 224"/>
                <a:gd name="T73" fmla="*/ 227 h 663"/>
                <a:gd name="T74" fmla="*/ 1 w 224"/>
                <a:gd name="T75" fmla="*/ 205 h 663"/>
                <a:gd name="T76" fmla="*/ 13 w 224"/>
                <a:gd name="T77" fmla="*/ 176 h 663"/>
                <a:gd name="T78" fmla="*/ 58 w 224"/>
                <a:gd name="T79" fmla="*/ 104 h 663"/>
                <a:gd name="T80" fmla="*/ 94 w 224"/>
                <a:gd name="T81" fmla="*/ 95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663">
                  <a:moveTo>
                    <a:pt x="116" y="87"/>
                  </a:moveTo>
                  <a:cubicBezTo>
                    <a:pt x="116" y="87"/>
                    <a:pt x="120" y="73"/>
                    <a:pt x="119" y="70"/>
                  </a:cubicBezTo>
                  <a:cubicBezTo>
                    <a:pt x="117" y="66"/>
                    <a:pt x="109" y="60"/>
                    <a:pt x="111" y="48"/>
                  </a:cubicBezTo>
                  <a:cubicBezTo>
                    <a:pt x="113" y="37"/>
                    <a:pt x="108" y="27"/>
                    <a:pt x="119" y="16"/>
                  </a:cubicBezTo>
                  <a:cubicBezTo>
                    <a:pt x="119" y="16"/>
                    <a:pt x="132" y="6"/>
                    <a:pt x="135" y="7"/>
                  </a:cubicBezTo>
                  <a:cubicBezTo>
                    <a:pt x="138" y="8"/>
                    <a:pt x="138" y="3"/>
                    <a:pt x="138" y="3"/>
                  </a:cubicBezTo>
                  <a:cubicBezTo>
                    <a:pt x="138" y="3"/>
                    <a:pt x="154" y="0"/>
                    <a:pt x="157" y="3"/>
                  </a:cubicBezTo>
                  <a:cubicBezTo>
                    <a:pt x="161" y="6"/>
                    <a:pt x="168" y="9"/>
                    <a:pt x="168" y="9"/>
                  </a:cubicBezTo>
                  <a:cubicBezTo>
                    <a:pt x="168" y="9"/>
                    <a:pt x="170" y="13"/>
                    <a:pt x="172" y="11"/>
                  </a:cubicBezTo>
                  <a:cubicBezTo>
                    <a:pt x="173" y="10"/>
                    <a:pt x="173" y="14"/>
                    <a:pt x="173" y="15"/>
                  </a:cubicBezTo>
                  <a:cubicBezTo>
                    <a:pt x="173" y="17"/>
                    <a:pt x="176" y="20"/>
                    <a:pt x="178" y="20"/>
                  </a:cubicBezTo>
                  <a:cubicBezTo>
                    <a:pt x="179" y="20"/>
                    <a:pt x="176" y="21"/>
                    <a:pt x="178" y="24"/>
                  </a:cubicBezTo>
                  <a:cubicBezTo>
                    <a:pt x="180" y="27"/>
                    <a:pt x="178" y="30"/>
                    <a:pt x="180" y="31"/>
                  </a:cubicBezTo>
                  <a:cubicBezTo>
                    <a:pt x="182" y="33"/>
                    <a:pt x="184" y="32"/>
                    <a:pt x="182" y="35"/>
                  </a:cubicBezTo>
                  <a:cubicBezTo>
                    <a:pt x="181" y="37"/>
                    <a:pt x="183" y="42"/>
                    <a:pt x="183" y="43"/>
                  </a:cubicBezTo>
                  <a:cubicBezTo>
                    <a:pt x="182" y="44"/>
                    <a:pt x="183" y="49"/>
                    <a:pt x="179" y="48"/>
                  </a:cubicBezTo>
                  <a:cubicBezTo>
                    <a:pt x="176" y="46"/>
                    <a:pt x="178" y="48"/>
                    <a:pt x="178" y="49"/>
                  </a:cubicBezTo>
                  <a:cubicBezTo>
                    <a:pt x="178" y="51"/>
                    <a:pt x="178" y="58"/>
                    <a:pt x="178" y="58"/>
                  </a:cubicBezTo>
                  <a:cubicBezTo>
                    <a:pt x="175" y="65"/>
                    <a:pt x="175" y="65"/>
                    <a:pt x="175" y="65"/>
                  </a:cubicBezTo>
                  <a:cubicBezTo>
                    <a:pt x="175" y="65"/>
                    <a:pt x="176" y="73"/>
                    <a:pt x="175" y="75"/>
                  </a:cubicBezTo>
                  <a:cubicBezTo>
                    <a:pt x="175" y="77"/>
                    <a:pt x="161" y="96"/>
                    <a:pt x="161" y="99"/>
                  </a:cubicBezTo>
                  <a:cubicBezTo>
                    <a:pt x="161" y="102"/>
                    <a:pt x="168" y="103"/>
                    <a:pt x="171" y="104"/>
                  </a:cubicBezTo>
                  <a:cubicBezTo>
                    <a:pt x="173" y="106"/>
                    <a:pt x="183" y="116"/>
                    <a:pt x="190" y="120"/>
                  </a:cubicBezTo>
                  <a:cubicBezTo>
                    <a:pt x="197" y="123"/>
                    <a:pt x="223" y="136"/>
                    <a:pt x="217" y="159"/>
                  </a:cubicBezTo>
                  <a:cubicBezTo>
                    <a:pt x="217" y="159"/>
                    <a:pt x="217" y="176"/>
                    <a:pt x="220" y="179"/>
                  </a:cubicBezTo>
                  <a:cubicBezTo>
                    <a:pt x="223" y="182"/>
                    <a:pt x="224" y="192"/>
                    <a:pt x="224" y="192"/>
                  </a:cubicBezTo>
                  <a:cubicBezTo>
                    <a:pt x="224" y="192"/>
                    <a:pt x="211" y="254"/>
                    <a:pt x="194" y="276"/>
                  </a:cubicBezTo>
                  <a:cubicBezTo>
                    <a:pt x="194" y="276"/>
                    <a:pt x="188" y="300"/>
                    <a:pt x="190" y="300"/>
                  </a:cubicBezTo>
                  <a:cubicBezTo>
                    <a:pt x="191" y="301"/>
                    <a:pt x="182" y="313"/>
                    <a:pt x="180" y="313"/>
                  </a:cubicBezTo>
                  <a:cubicBezTo>
                    <a:pt x="178" y="313"/>
                    <a:pt x="169" y="313"/>
                    <a:pt x="169" y="313"/>
                  </a:cubicBezTo>
                  <a:cubicBezTo>
                    <a:pt x="169" y="313"/>
                    <a:pt x="166" y="331"/>
                    <a:pt x="162" y="333"/>
                  </a:cubicBezTo>
                  <a:cubicBezTo>
                    <a:pt x="159" y="334"/>
                    <a:pt x="160" y="354"/>
                    <a:pt x="160" y="354"/>
                  </a:cubicBezTo>
                  <a:cubicBezTo>
                    <a:pt x="154" y="361"/>
                    <a:pt x="154" y="361"/>
                    <a:pt x="154" y="361"/>
                  </a:cubicBezTo>
                  <a:cubicBezTo>
                    <a:pt x="154" y="361"/>
                    <a:pt x="139" y="403"/>
                    <a:pt x="140" y="406"/>
                  </a:cubicBezTo>
                  <a:cubicBezTo>
                    <a:pt x="141" y="409"/>
                    <a:pt x="135" y="425"/>
                    <a:pt x="135" y="425"/>
                  </a:cubicBezTo>
                  <a:cubicBezTo>
                    <a:pt x="131" y="437"/>
                    <a:pt x="131" y="437"/>
                    <a:pt x="131" y="437"/>
                  </a:cubicBezTo>
                  <a:cubicBezTo>
                    <a:pt x="131" y="437"/>
                    <a:pt x="131" y="441"/>
                    <a:pt x="129" y="441"/>
                  </a:cubicBezTo>
                  <a:cubicBezTo>
                    <a:pt x="128" y="441"/>
                    <a:pt x="125" y="441"/>
                    <a:pt x="125" y="441"/>
                  </a:cubicBezTo>
                  <a:cubicBezTo>
                    <a:pt x="125" y="441"/>
                    <a:pt x="115" y="457"/>
                    <a:pt x="117" y="473"/>
                  </a:cubicBezTo>
                  <a:cubicBezTo>
                    <a:pt x="118" y="488"/>
                    <a:pt x="119" y="518"/>
                    <a:pt x="118" y="525"/>
                  </a:cubicBezTo>
                  <a:cubicBezTo>
                    <a:pt x="117" y="531"/>
                    <a:pt x="108" y="551"/>
                    <a:pt x="101" y="564"/>
                  </a:cubicBezTo>
                  <a:cubicBezTo>
                    <a:pt x="95" y="576"/>
                    <a:pt x="87" y="597"/>
                    <a:pt x="87" y="597"/>
                  </a:cubicBezTo>
                  <a:cubicBezTo>
                    <a:pt x="87" y="597"/>
                    <a:pt x="79" y="619"/>
                    <a:pt x="80" y="624"/>
                  </a:cubicBezTo>
                  <a:cubicBezTo>
                    <a:pt x="76" y="632"/>
                    <a:pt x="76" y="632"/>
                    <a:pt x="76" y="632"/>
                  </a:cubicBezTo>
                  <a:cubicBezTo>
                    <a:pt x="76" y="632"/>
                    <a:pt x="82" y="655"/>
                    <a:pt x="70" y="663"/>
                  </a:cubicBezTo>
                  <a:cubicBezTo>
                    <a:pt x="37" y="654"/>
                    <a:pt x="37" y="654"/>
                    <a:pt x="37" y="654"/>
                  </a:cubicBezTo>
                  <a:cubicBezTo>
                    <a:pt x="37" y="654"/>
                    <a:pt x="29" y="642"/>
                    <a:pt x="35" y="639"/>
                  </a:cubicBezTo>
                  <a:cubicBezTo>
                    <a:pt x="42" y="636"/>
                    <a:pt x="38" y="630"/>
                    <a:pt x="38" y="630"/>
                  </a:cubicBezTo>
                  <a:cubicBezTo>
                    <a:pt x="35" y="616"/>
                    <a:pt x="35" y="616"/>
                    <a:pt x="35" y="616"/>
                  </a:cubicBezTo>
                  <a:cubicBezTo>
                    <a:pt x="39" y="595"/>
                    <a:pt x="39" y="595"/>
                    <a:pt x="39" y="595"/>
                  </a:cubicBezTo>
                  <a:cubicBezTo>
                    <a:pt x="39" y="595"/>
                    <a:pt x="42" y="588"/>
                    <a:pt x="45" y="585"/>
                  </a:cubicBezTo>
                  <a:cubicBezTo>
                    <a:pt x="48" y="582"/>
                    <a:pt x="48" y="573"/>
                    <a:pt x="48" y="573"/>
                  </a:cubicBezTo>
                  <a:cubicBezTo>
                    <a:pt x="48" y="573"/>
                    <a:pt x="46" y="563"/>
                    <a:pt x="49" y="563"/>
                  </a:cubicBezTo>
                  <a:cubicBezTo>
                    <a:pt x="52" y="562"/>
                    <a:pt x="36" y="502"/>
                    <a:pt x="33" y="491"/>
                  </a:cubicBezTo>
                  <a:cubicBezTo>
                    <a:pt x="29" y="481"/>
                    <a:pt x="34" y="460"/>
                    <a:pt x="34" y="460"/>
                  </a:cubicBezTo>
                  <a:cubicBezTo>
                    <a:pt x="35" y="435"/>
                    <a:pt x="35" y="435"/>
                    <a:pt x="35" y="435"/>
                  </a:cubicBezTo>
                  <a:cubicBezTo>
                    <a:pt x="24" y="426"/>
                    <a:pt x="24" y="426"/>
                    <a:pt x="24" y="426"/>
                  </a:cubicBezTo>
                  <a:cubicBezTo>
                    <a:pt x="24" y="426"/>
                    <a:pt x="28" y="401"/>
                    <a:pt x="28" y="396"/>
                  </a:cubicBezTo>
                  <a:cubicBezTo>
                    <a:pt x="28" y="391"/>
                    <a:pt x="29" y="359"/>
                    <a:pt x="29" y="353"/>
                  </a:cubicBezTo>
                  <a:cubicBezTo>
                    <a:pt x="29" y="346"/>
                    <a:pt x="24" y="338"/>
                    <a:pt x="26" y="333"/>
                  </a:cubicBezTo>
                  <a:cubicBezTo>
                    <a:pt x="29" y="327"/>
                    <a:pt x="30" y="315"/>
                    <a:pt x="30" y="314"/>
                  </a:cubicBezTo>
                  <a:cubicBezTo>
                    <a:pt x="30" y="313"/>
                    <a:pt x="35" y="295"/>
                    <a:pt x="39" y="290"/>
                  </a:cubicBezTo>
                  <a:cubicBezTo>
                    <a:pt x="43" y="285"/>
                    <a:pt x="39" y="276"/>
                    <a:pt x="44" y="276"/>
                  </a:cubicBezTo>
                  <a:cubicBezTo>
                    <a:pt x="50" y="276"/>
                    <a:pt x="46" y="264"/>
                    <a:pt x="46" y="264"/>
                  </a:cubicBezTo>
                  <a:cubicBezTo>
                    <a:pt x="51" y="262"/>
                    <a:pt x="51" y="262"/>
                    <a:pt x="51" y="262"/>
                  </a:cubicBezTo>
                  <a:cubicBezTo>
                    <a:pt x="51" y="262"/>
                    <a:pt x="54" y="252"/>
                    <a:pt x="54" y="248"/>
                  </a:cubicBezTo>
                  <a:cubicBezTo>
                    <a:pt x="54" y="243"/>
                    <a:pt x="56" y="230"/>
                    <a:pt x="55" y="229"/>
                  </a:cubicBezTo>
                  <a:cubicBezTo>
                    <a:pt x="55" y="227"/>
                    <a:pt x="58" y="221"/>
                    <a:pt x="58" y="221"/>
                  </a:cubicBezTo>
                  <a:cubicBezTo>
                    <a:pt x="52" y="218"/>
                    <a:pt x="52" y="218"/>
                    <a:pt x="52" y="218"/>
                  </a:cubicBezTo>
                  <a:cubicBezTo>
                    <a:pt x="52" y="218"/>
                    <a:pt x="54" y="221"/>
                    <a:pt x="51" y="221"/>
                  </a:cubicBezTo>
                  <a:cubicBezTo>
                    <a:pt x="48" y="221"/>
                    <a:pt x="43" y="222"/>
                    <a:pt x="43" y="222"/>
                  </a:cubicBezTo>
                  <a:cubicBezTo>
                    <a:pt x="43" y="222"/>
                    <a:pt x="42" y="224"/>
                    <a:pt x="39" y="226"/>
                  </a:cubicBezTo>
                  <a:cubicBezTo>
                    <a:pt x="37" y="227"/>
                    <a:pt x="31" y="228"/>
                    <a:pt x="29" y="228"/>
                  </a:cubicBezTo>
                  <a:cubicBezTo>
                    <a:pt x="26" y="228"/>
                    <a:pt x="14" y="227"/>
                    <a:pt x="14" y="227"/>
                  </a:cubicBezTo>
                  <a:cubicBezTo>
                    <a:pt x="14" y="227"/>
                    <a:pt x="5" y="220"/>
                    <a:pt x="4" y="219"/>
                  </a:cubicBezTo>
                  <a:cubicBezTo>
                    <a:pt x="4" y="219"/>
                    <a:pt x="0" y="211"/>
                    <a:pt x="1" y="205"/>
                  </a:cubicBezTo>
                  <a:cubicBezTo>
                    <a:pt x="3" y="198"/>
                    <a:pt x="0" y="189"/>
                    <a:pt x="6" y="186"/>
                  </a:cubicBezTo>
                  <a:cubicBezTo>
                    <a:pt x="11" y="183"/>
                    <a:pt x="13" y="176"/>
                    <a:pt x="13" y="176"/>
                  </a:cubicBezTo>
                  <a:cubicBezTo>
                    <a:pt x="13" y="176"/>
                    <a:pt x="25" y="151"/>
                    <a:pt x="31" y="146"/>
                  </a:cubicBezTo>
                  <a:cubicBezTo>
                    <a:pt x="37" y="141"/>
                    <a:pt x="37" y="109"/>
                    <a:pt x="58" y="104"/>
                  </a:cubicBezTo>
                  <a:cubicBezTo>
                    <a:pt x="80" y="99"/>
                    <a:pt x="80" y="101"/>
                    <a:pt x="80" y="101"/>
                  </a:cubicBezTo>
                  <a:cubicBezTo>
                    <a:pt x="94" y="95"/>
                    <a:pt x="94" y="95"/>
                    <a:pt x="94" y="95"/>
                  </a:cubicBezTo>
                  <a:cubicBezTo>
                    <a:pt x="94" y="95"/>
                    <a:pt x="116" y="89"/>
                    <a:pt x="116" y="8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146" y="2594"/>
              <a:ext cx="66" cy="223"/>
            </a:xfrm>
            <a:custGeom>
              <a:avLst/>
              <a:gdLst>
                <a:gd name="T0" fmla="*/ 17 w 28"/>
                <a:gd name="T1" fmla="*/ 0 h 94"/>
                <a:gd name="T2" fmla="*/ 11 w 28"/>
                <a:gd name="T3" fmla="*/ 37 h 94"/>
                <a:gd name="T4" fmla="*/ 2 w 28"/>
                <a:gd name="T5" fmla="*/ 62 h 94"/>
                <a:gd name="T6" fmla="*/ 2 w 28"/>
                <a:gd name="T7" fmla="*/ 79 h 94"/>
                <a:gd name="T8" fmla="*/ 0 w 28"/>
                <a:gd name="T9" fmla="*/ 88 h 94"/>
                <a:gd name="T10" fmla="*/ 0 w 28"/>
                <a:gd name="T11" fmla="*/ 94 h 94"/>
                <a:gd name="T12" fmla="*/ 15 w 28"/>
                <a:gd name="T13" fmla="*/ 82 h 94"/>
                <a:gd name="T14" fmla="*/ 17 w 28"/>
                <a:gd name="T15" fmla="*/ 75 h 94"/>
                <a:gd name="T16" fmla="*/ 25 w 28"/>
                <a:gd name="T17" fmla="*/ 38 h 94"/>
                <a:gd name="T18" fmla="*/ 25 w 28"/>
                <a:gd name="T19" fmla="*/ 27 h 94"/>
                <a:gd name="T20" fmla="*/ 17 w 28"/>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94">
                  <a:moveTo>
                    <a:pt x="17" y="0"/>
                  </a:moveTo>
                  <a:cubicBezTo>
                    <a:pt x="17" y="0"/>
                    <a:pt x="13" y="33"/>
                    <a:pt x="11" y="37"/>
                  </a:cubicBezTo>
                  <a:cubicBezTo>
                    <a:pt x="10" y="40"/>
                    <a:pt x="2" y="59"/>
                    <a:pt x="2" y="62"/>
                  </a:cubicBezTo>
                  <a:cubicBezTo>
                    <a:pt x="3" y="66"/>
                    <a:pt x="4" y="78"/>
                    <a:pt x="2" y="79"/>
                  </a:cubicBezTo>
                  <a:cubicBezTo>
                    <a:pt x="1" y="80"/>
                    <a:pt x="0" y="86"/>
                    <a:pt x="0" y="88"/>
                  </a:cubicBezTo>
                  <a:cubicBezTo>
                    <a:pt x="0" y="91"/>
                    <a:pt x="0" y="94"/>
                    <a:pt x="0" y="94"/>
                  </a:cubicBezTo>
                  <a:cubicBezTo>
                    <a:pt x="0" y="94"/>
                    <a:pt x="15" y="90"/>
                    <a:pt x="15" y="82"/>
                  </a:cubicBezTo>
                  <a:cubicBezTo>
                    <a:pt x="15" y="82"/>
                    <a:pt x="16" y="79"/>
                    <a:pt x="17" y="75"/>
                  </a:cubicBezTo>
                  <a:cubicBezTo>
                    <a:pt x="18" y="71"/>
                    <a:pt x="22" y="42"/>
                    <a:pt x="25" y="38"/>
                  </a:cubicBezTo>
                  <a:cubicBezTo>
                    <a:pt x="28" y="34"/>
                    <a:pt x="26" y="30"/>
                    <a:pt x="25" y="27"/>
                  </a:cubicBezTo>
                  <a:cubicBezTo>
                    <a:pt x="25" y="25"/>
                    <a:pt x="17" y="0"/>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129" y="2850"/>
              <a:ext cx="24" cy="31"/>
            </a:xfrm>
            <a:custGeom>
              <a:avLst/>
              <a:gdLst>
                <a:gd name="T0" fmla="*/ 3 w 10"/>
                <a:gd name="T1" fmla="*/ 2 h 13"/>
                <a:gd name="T2" fmla="*/ 7 w 10"/>
                <a:gd name="T3" fmla="*/ 0 h 13"/>
                <a:gd name="T4" fmla="*/ 9 w 10"/>
                <a:gd name="T5" fmla="*/ 5 h 13"/>
                <a:gd name="T6" fmla="*/ 3 w 10"/>
                <a:gd name="T7" fmla="*/ 13 h 13"/>
                <a:gd name="T8" fmla="*/ 3 w 10"/>
                <a:gd name="T9" fmla="*/ 2 h 13"/>
              </a:gdLst>
              <a:ahLst/>
              <a:cxnLst>
                <a:cxn ang="0">
                  <a:pos x="T0" y="T1"/>
                </a:cxn>
                <a:cxn ang="0">
                  <a:pos x="T2" y="T3"/>
                </a:cxn>
                <a:cxn ang="0">
                  <a:pos x="T4" y="T5"/>
                </a:cxn>
                <a:cxn ang="0">
                  <a:pos x="T6" y="T7"/>
                </a:cxn>
                <a:cxn ang="0">
                  <a:pos x="T8" y="T9"/>
                </a:cxn>
              </a:cxnLst>
              <a:rect l="0" t="0" r="r" b="b"/>
              <a:pathLst>
                <a:path w="10" h="13">
                  <a:moveTo>
                    <a:pt x="3" y="2"/>
                  </a:moveTo>
                  <a:cubicBezTo>
                    <a:pt x="7" y="0"/>
                    <a:pt x="7" y="0"/>
                    <a:pt x="7" y="0"/>
                  </a:cubicBezTo>
                  <a:cubicBezTo>
                    <a:pt x="7" y="0"/>
                    <a:pt x="10" y="2"/>
                    <a:pt x="9" y="5"/>
                  </a:cubicBezTo>
                  <a:cubicBezTo>
                    <a:pt x="8" y="7"/>
                    <a:pt x="6" y="12"/>
                    <a:pt x="3" y="13"/>
                  </a:cubicBezTo>
                  <a:cubicBezTo>
                    <a:pt x="0" y="13"/>
                    <a:pt x="3" y="2"/>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2850" y="2566"/>
              <a:ext cx="40" cy="69"/>
            </a:xfrm>
            <a:custGeom>
              <a:avLst/>
              <a:gdLst>
                <a:gd name="T0" fmla="*/ 17 w 17"/>
                <a:gd name="T1" fmla="*/ 0 h 29"/>
                <a:gd name="T2" fmla="*/ 0 w 17"/>
                <a:gd name="T3" fmla="*/ 26 h 29"/>
                <a:gd name="T4" fmla="*/ 17 w 17"/>
                <a:gd name="T5" fmla="*/ 29 h 29"/>
                <a:gd name="T6" fmla="*/ 17 w 17"/>
                <a:gd name="T7" fmla="*/ 0 h 29"/>
              </a:gdLst>
              <a:ahLst/>
              <a:cxnLst>
                <a:cxn ang="0">
                  <a:pos x="T0" y="T1"/>
                </a:cxn>
                <a:cxn ang="0">
                  <a:pos x="T2" y="T3"/>
                </a:cxn>
                <a:cxn ang="0">
                  <a:pos x="T4" y="T5"/>
                </a:cxn>
                <a:cxn ang="0">
                  <a:pos x="T6" y="T7"/>
                </a:cxn>
              </a:cxnLst>
              <a:rect l="0" t="0" r="r" b="b"/>
              <a:pathLst>
                <a:path w="17" h="29">
                  <a:moveTo>
                    <a:pt x="17" y="0"/>
                  </a:moveTo>
                  <a:cubicBezTo>
                    <a:pt x="17" y="0"/>
                    <a:pt x="1" y="23"/>
                    <a:pt x="0" y="26"/>
                  </a:cubicBezTo>
                  <a:cubicBezTo>
                    <a:pt x="0" y="29"/>
                    <a:pt x="17" y="29"/>
                    <a:pt x="17" y="29"/>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2916" y="3195"/>
              <a:ext cx="40" cy="249"/>
            </a:xfrm>
            <a:custGeom>
              <a:avLst/>
              <a:gdLst>
                <a:gd name="T0" fmla="*/ 6 w 17"/>
                <a:gd name="T1" fmla="*/ 5 h 105"/>
                <a:gd name="T2" fmla="*/ 15 w 17"/>
                <a:gd name="T3" fmla="*/ 0 h 105"/>
                <a:gd name="T4" fmla="*/ 14 w 17"/>
                <a:gd name="T5" fmla="*/ 20 h 105"/>
                <a:gd name="T6" fmla="*/ 11 w 17"/>
                <a:gd name="T7" fmla="*/ 54 h 105"/>
                <a:gd name="T8" fmla="*/ 11 w 17"/>
                <a:gd name="T9" fmla="*/ 73 h 105"/>
                <a:gd name="T10" fmla="*/ 1 w 17"/>
                <a:gd name="T11" fmla="*/ 102 h 105"/>
                <a:gd name="T12" fmla="*/ 1 w 17"/>
                <a:gd name="T13" fmla="*/ 82 h 105"/>
                <a:gd name="T14" fmla="*/ 6 w 17"/>
                <a:gd name="T15" fmla="*/ 63 h 105"/>
                <a:gd name="T16" fmla="*/ 5 w 17"/>
                <a:gd name="T17" fmla="*/ 42 h 105"/>
                <a:gd name="T18" fmla="*/ 3 w 17"/>
                <a:gd name="T19" fmla="*/ 31 h 105"/>
                <a:gd name="T20" fmla="*/ 6 w 17"/>
                <a:gd name="T21"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05">
                  <a:moveTo>
                    <a:pt x="6" y="5"/>
                  </a:moveTo>
                  <a:cubicBezTo>
                    <a:pt x="6" y="5"/>
                    <a:pt x="14" y="0"/>
                    <a:pt x="15" y="0"/>
                  </a:cubicBezTo>
                  <a:cubicBezTo>
                    <a:pt x="17" y="0"/>
                    <a:pt x="13" y="15"/>
                    <a:pt x="14" y="20"/>
                  </a:cubicBezTo>
                  <a:cubicBezTo>
                    <a:pt x="14" y="23"/>
                    <a:pt x="7" y="34"/>
                    <a:pt x="11" y="54"/>
                  </a:cubicBezTo>
                  <a:cubicBezTo>
                    <a:pt x="15" y="75"/>
                    <a:pt x="13" y="72"/>
                    <a:pt x="11" y="73"/>
                  </a:cubicBezTo>
                  <a:cubicBezTo>
                    <a:pt x="9" y="74"/>
                    <a:pt x="1" y="98"/>
                    <a:pt x="1" y="102"/>
                  </a:cubicBezTo>
                  <a:cubicBezTo>
                    <a:pt x="1" y="105"/>
                    <a:pt x="0" y="93"/>
                    <a:pt x="1" y="82"/>
                  </a:cubicBezTo>
                  <a:cubicBezTo>
                    <a:pt x="2" y="75"/>
                    <a:pt x="4" y="74"/>
                    <a:pt x="6" y="63"/>
                  </a:cubicBezTo>
                  <a:cubicBezTo>
                    <a:pt x="6" y="63"/>
                    <a:pt x="6" y="46"/>
                    <a:pt x="5" y="42"/>
                  </a:cubicBezTo>
                  <a:cubicBezTo>
                    <a:pt x="5" y="38"/>
                    <a:pt x="3" y="31"/>
                    <a:pt x="3" y="31"/>
                  </a:cubicBezTo>
                  <a:cubicBezTo>
                    <a:pt x="3" y="31"/>
                    <a:pt x="6" y="12"/>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5393" y="1184"/>
              <a:ext cx="965" cy="2508"/>
            </a:xfrm>
            <a:custGeom>
              <a:avLst/>
              <a:gdLst>
                <a:gd name="T0" fmla="*/ 388 w 408"/>
                <a:gd name="T1" fmla="*/ 366 h 1060"/>
                <a:gd name="T2" fmla="*/ 332 w 408"/>
                <a:gd name="T3" fmla="*/ 259 h 1060"/>
                <a:gd name="T4" fmla="*/ 245 w 408"/>
                <a:gd name="T5" fmla="*/ 183 h 1060"/>
                <a:gd name="T6" fmla="*/ 215 w 408"/>
                <a:gd name="T7" fmla="*/ 147 h 1060"/>
                <a:gd name="T8" fmla="*/ 228 w 408"/>
                <a:gd name="T9" fmla="*/ 93 h 1060"/>
                <a:gd name="T10" fmla="*/ 198 w 408"/>
                <a:gd name="T11" fmla="*/ 30 h 1060"/>
                <a:gd name="T12" fmla="*/ 142 w 408"/>
                <a:gd name="T13" fmla="*/ 17 h 1060"/>
                <a:gd name="T14" fmla="*/ 68 w 408"/>
                <a:gd name="T15" fmla="*/ 15 h 1060"/>
                <a:gd name="T16" fmla="*/ 106 w 408"/>
                <a:gd name="T17" fmla="*/ 23 h 1060"/>
                <a:gd name="T18" fmla="*/ 54 w 408"/>
                <a:gd name="T19" fmla="*/ 26 h 1060"/>
                <a:gd name="T20" fmla="*/ 19 w 408"/>
                <a:gd name="T21" fmla="*/ 13 h 1060"/>
                <a:gd name="T22" fmla="*/ 46 w 408"/>
                <a:gd name="T23" fmla="*/ 55 h 1060"/>
                <a:gd name="T24" fmla="*/ 49 w 408"/>
                <a:gd name="T25" fmla="*/ 66 h 1060"/>
                <a:gd name="T26" fmla="*/ 85 w 408"/>
                <a:gd name="T27" fmla="*/ 80 h 1060"/>
                <a:gd name="T28" fmla="*/ 76 w 408"/>
                <a:gd name="T29" fmla="*/ 102 h 1060"/>
                <a:gd name="T30" fmla="*/ 89 w 408"/>
                <a:gd name="T31" fmla="*/ 98 h 1060"/>
                <a:gd name="T32" fmla="*/ 136 w 408"/>
                <a:gd name="T33" fmla="*/ 79 h 1060"/>
                <a:gd name="T34" fmla="*/ 158 w 408"/>
                <a:gd name="T35" fmla="*/ 153 h 1060"/>
                <a:gd name="T36" fmla="*/ 79 w 408"/>
                <a:gd name="T37" fmla="*/ 203 h 1060"/>
                <a:gd name="T38" fmla="*/ 26 w 408"/>
                <a:gd name="T39" fmla="*/ 382 h 1060"/>
                <a:gd name="T40" fmla="*/ 107 w 408"/>
                <a:gd name="T41" fmla="*/ 415 h 1060"/>
                <a:gd name="T42" fmla="*/ 82 w 408"/>
                <a:gd name="T43" fmla="*/ 672 h 1060"/>
                <a:gd name="T44" fmla="*/ 118 w 408"/>
                <a:gd name="T45" fmla="*/ 791 h 1060"/>
                <a:gd name="T46" fmla="*/ 130 w 408"/>
                <a:gd name="T47" fmla="*/ 805 h 1060"/>
                <a:gd name="T48" fmla="*/ 150 w 408"/>
                <a:gd name="T49" fmla="*/ 906 h 1060"/>
                <a:gd name="T50" fmla="*/ 173 w 408"/>
                <a:gd name="T51" fmla="*/ 826 h 1060"/>
                <a:gd name="T52" fmla="*/ 186 w 408"/>
                <a:gd name="T53" fmla="*/ 801 h 1060"/>
                <a:gd name="T54" fmla="*/ 198 w 408"/>
                <a:gd name="T55" fmla="*/ 893 h 1060"/>
                <a:gd name="T56" fmla="*/ 186 w 408"/>
                <a:gd name="T57" fmla="*/ 1021 h 1060"/>
                <a:gd name="T58" fmla="*/ 232 w 408"/>
                <a:gd name="T59" fmla="*/ 1050 h 1060"/>
                <a:gd name="T60" fmla="*/ 236 w 408"/>
                <a:gd name="T61" fmla="*/ 982 h 1060"/>
                <a:gd name="T62" fmla="*/ 233 w 408"/>
                <a:gd name="T63" fmla="*/ 956 h 1060"/>
                <a:gd name="T64" fmla="*/ 250 w 408"/>
                <a:gd name="T65" fmla="*/ 774 h 1060"/>
                <a:gd name="T66" fmla="*/ 269 w 408"/>
                <a:gd name="T67" fmla="*/ 626 h 1060"/>
                <a:gd name="T68" fmla="*/ 254 w 408"/>
                <a:gd name="T69" fmla="*/ 436 h 1060"/>
                <a:gd name="T70" fmla="*/ 272 w 408"/>
                <a:gd name="T71" fmla="*/ 286 h 1060"/>
                <a:gd name="T72" fmla="*/ 340 w 408"/>
                <a:gd name="T73" fmla="*/ 342 h 1060"/>
                <a:gd name="T74" fmla="*/ 372 w 408"/>
                <a:gd name="T75" fmla="*/ 487 h 1060"/>
                <a:gd name="T76" fmla="*/ 369 w 408"/>
                <a:gd name="T77" fmla="*/ 523 h 1060"/>
                <a:gd name="T78" fmla="*/ 367 w 408"/>
                <a:gd name="T79" fmla="*/ 575 h 1060"/>
                <a:gd name="T80" fmla="*/ 372 w 408"/>
                <a:gd name="T81" fmla="*/ 585 h 1060"/>
                <a:gd name="T82" fmla="*/ 401 w 408"/>
                <a:gd name="T83" fmla="*/ 487 h 1060"/>
                <a:gd name="T84" fmla="*/ 61 w 408"/>
                <a:gd name="T85" fmla="*/ 349 h 1060"/>
                <a:gd name="T86" fmla="*/ 101 w 408"/>
                <a:gd name="T87" fmla="*/ 30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8" h="1060">
                  <a:moveTo>
                    <a:pt x="401" y="487"/>
                  </a:moveTo>
                  <a:cubicBezTo>
                    <a:pt x="401" y="487"/>
                    <a:pt x="396" y="384"/>
                    <a:pt x="388" y="366"/>
                  </a:cubicBezTo>
                  <a:cubicBezTo>
                    <a:pt x="388" y="366"/>
                    <a:pt x="387" y="351"/>
                    <a:pt x="379" y="337"/>
                  </a:cubicBezTo>
                  <a:cubicBezTo>
                    <a:pt x="379" y="337"/>
                    <a:pt x="347" y="271"/>
                    <a:pt x="332" y="259"/>
                  </a:cubicBezTo>
                  <a:cubicBezTo>
                    <a:pt x="332" y="259"/>
                    <a:pt x="321" y="224"/>
                    <a:pt x="300" y="210"/>
                  </a:cubicBezTo>
                  <a:cubicBezTo>
                    <a:pt x="300" y="210"/>
                    <a:pt x="275" y="192"/>
                    <a:pt x="245" y="183"/>
                  </a:cubicBezTo>
                  <a:cubicBezTo>
                    <a:pt x="245" y="183"/>
                    <a:pt x="221" y="178"/>
                    <a:pt x="215" y="168"/>
                  </a:cubicBezTo>
                  <a:cubicBezTo>
                    <a:pt x="215" y="168"/>
                    <a:pt x="212" y="151"/>
                    <a:pt x="215" y="147"/>
                  </a:cubicBezTo>
                  <a:cubicBezTo>
                    <a:pt x="218" y="143"/>
                    <a:pt x="222" y="120"/>
                    <a:pt x="222" y="120"/>
                  </a:cubicBezTo>
                  <a:cubicBezTo>
                    <a:pt x="222" y="120"/>
                    <a:pt x="230" y="122"/>
                    <a:pt x="228" y="93"/>
                  </a:cubicBezTo>
                  <a:cubicBezTo>
                    <a:pt x="228" y="93"/>
                    <a:pt x="227" y="88"/>
                    <a:pt x="226" y="86"/>
                  </a:cubicBezTo>
                  <a:cubicBezTo>
                    <a:pt x="224" y="84"/>
                    <a:pt x="229" y="44"/>
                    <a:pt x="198" y="30"/>
                  </a:cubicBezTo>
                  <a:cubicBezTo>
                    <a:pt x="192" y="29"/>
                    <a:pt x="192" y="29"/>
                    <a:pt x="192" y="29"/>
                  </a:cubicBezTo>
                  <a:cubicBezTo>
                    <a:pt x="192" y="29"/>
                    <a:pt x="177" y="10"/>
                    <a:pt x="142" y="17"/>
                  </a:cubicBezTo>
                  <a:cubicBezTo>
                    <a:pt x="107" y="25"/>
                    <a:pt x="118" y="31"/>
                    <a:pt x="105" y="15"/>
                  </a:cubicBezTo>
                  <a:cubicBezTo>
                    <a:pt x="92" y="0"/>
                    <a:pt x="71" y="14"/>
                    <a:pt x="68" y="15"/>
                  </a:cubicBezTo>
                  <a:cubicBezTo>
                    <a:pt x="68" y="15"/>
                    <a:pt x="92" y="7"/>
                    <a:pt x="103" y="19"/>
                  </a:cubicBezTo>
                  <a:cubicBezTo>
                    <a:pt x="106" y="23"/>
                    <a:pt x="106" y="23"/>
                    <a:pt x="106" y="23"/>
                  </a:cubicBezTo>
                  <a:cubicBezTo>
                    <a:pt x="106" y="23"/>
                    <a:pt x="59" y="27"/>
                    <a:pt x="49" y="21"/>
                  </a:cubicBezTo>
                  <a:cubicBezTo>
                    <a:pt x="49" y="21"/>
                    <a:pt x="49" y="25"/>
                    <a:pt x="54" y="26"/>
                  </a:cubicBezTo>
                  <a:cubicBezTo>
                    <a:pt x="54" y="26"/>
                    <a:pt x="17" y="38"/>
                    <a:pt x="19" y="19"/>
                  </a:cubicBezTo>
                  <a:cubicBezTo>
                    <a:pt x="19" y="13"/>
                    <a:pt x="19" y="13"/>
                    <a:pt x="19" y="13"/>
                  </a:cubicBezTo>
                  <a:cubicBezTo>
                    <a:pt x="19" y="13"/>
                    <a:pt x="0" y="52"/>
                    <a:pt x="44" y="55"/>
                  </a:cubicBezTo>
                  <a:cubicBezTo>
                    <a:pt x="44" y="55"/>
                    <a:pt x="45" y="55"/>
                    <a:pt x="46" y="55"/>
                  </a:cubicBezTo>
                  <a:cubicBezTo>
                    <a:pt x="46" y="55"/>
                    <a:pt x="38" y="59"/>
                    <a:pt x="33" y="57"/>
                  </a:cubicBezTo>
                  <a:cubicBezTo>
                    <a:pt x="33" y="57"/>
                    <a:pt x="40" y="64"/>
                    <a:pt x="49" y="66"/>
                  </a:cubicBezTo>
                  <a:cubicBezTo>
                    <a:pt x="49" y="66"/>
                    <a:pt x="45" y="71"/>
                    <a:pt x="36" y="69"/>
                  </a:cubicBezTo>
                  <a:cubicBezTo>
                    <a:pt x="36" y="69"/>
                    <a:pt x="56" y="87"/>
                    <a:pt x="85" y="80"/>
                  </a:cubicBezTo>
                  <a:cubicBezTo>
                    <a:pt x="85" y="80"/>
                    <a:pt x="74" y="97"/>
                    <a:pt x="57" y="93"/>
                  </a:cubicBezTo>
                  <a:cubicBezTo>
                    <a:pt x="57" y="93"/>
                    <a:pt x="66" y="103"/>
                    <a:pt x="76" y="102"/>
                  </a:cubicBezTo>
                  <a:cubicBezTo>
                    <a:pt x="76" y="102"/>
                    <a:pt x="76" y="134"/>
                    <a:pt x="91" y="134"/>
                  </a:cubicBezTo>
                  <a:cubicBezTo>
                    <a:pt x="91" y="134"/>
                    <a:pt x="76" y="113"/>
                    <a:pt x="89" y="98"/>
                  </a:cubicBezTo>
                  <a:cubicBezTo>
                    <a:pt x="102" y="84"/>
                    <a:pt x="129" y="74"/>
                    <a:pt x="136" y="78"/>
                  </a:cubicBezTo>
                  <a:cubicBezTo>
                    <a:pt x="142" y="82"/>
                    <a:pt x="136" y="79"/>
                    <a:pt x="136" y="79"/>
                  </a:cubicBezTo>
                  <a:cubicBezTo>
                    <a:pt x="136" y="79"/>
                    <a:pt x="130" y="111"/>
                    <a:pt x="143" y="125"/>
                  </a:cubicBezTo>
                  <a:cubicBezTo>
                    <a:pt x="143" y="125"/>
                    <a:pt x="150" y="148"/>
                    <a:pt x="158" y="153"/>
                  </a:cubicBezTo>
                  <a:cubicBezTo>
                    <a:pt x="158" y="153"/>
                    <a:pt x="164" y="172"/>
                    <a:pt x="151" y="175"/>
                  </a:cubicBezTo>
                  <a:cubicBezTo>
                    <a:pt x="151" y="175"/>
                    <a:pt x="88" y="190"/>
                    <a:pt x="79" y="203"/>
                  </a:cubicBezTo>
                  <a:cubicBezTo>
                    <a:pt x="71" y="215"/>
                    <a:pt x="31" y="301"/>
                    <a:pt x="27" y="320"/>
                  </a:cubicBezTo>
                  <a:cubicBezTo>
                    <a:pt x="22" y="340"/>
                    <a:pt x="6" y="366"/>
                    <a:pt x="26" y="382"/>
                  </a:cubicBezTo>
                  <a:cubicBezTo>
                    <a:pt x="45" y="398"/>
                    <a:pt x="101" y="398"/>
                    <a:pt x="103" y="398"/>
                  </a:cubicBezTo>
                  <a:cubicBezTo>
                    <a:pt x="105" y="398"/>
                    <a:pt x="108" y="410"/>
                    <a:pt x="107" y="415"/>
                  </a:cubicBezTo>
                  <a:cubicBezTo>
                    <a:pt x="105" y="420"/>
                    <a:pt x="74" y="488"/>
                    <a:pt x="81" y="549"/>
                  </a:cubicBezTo>
                  <a:cubicBezTo>
                    <a:pt x="82" y="672"/>
                    <a:pt x="82" y="672"/>
                    <a:pt x="82" y="672"/>
                  </a:cubicBezTo>
                  <a:cubicBezTo>
                    <a:pt x="82" y="672"/>
                    <a:pt x="76" y="742"/>
                    <a:pt x="82" y="753"/>
                  </a:cubicBezTo>
                  <a:cubicBezTo>
                    <a:pt x="88" y="764"/>
                    <a:pt x="108" y="788"/>
                    <a:pt x="118" y="791"/>
                  </a:cubicBezTo>
                  <a:cubicBezTo>
                    <a:pt x="130" y="791"/>
                    <a:pt x="130" y="791"/>
                    <a:pt x="130" y="791"/>
                  </a:cubicBezTo>
                  <a:cubicBezTo>
                    <a:pt x="130" y="791"/>
                    <a:pt x="133" y="798"/>
                    <a:pt x="130" y="805"/>
                  </a:cubicBezTo>
                  <a:cubicBezTo>
                    <a:pt x="127" y="811"/>
                    <a:pt x="128" y="879"/>
                    <a:pt x="131" y="888"/>
                  </a:cubicBezTo>
                  <a:cubicBezTo>
                    <a:pt x="134" y="897"/>
                    <a:pt x="143" y="905"/>
                    <a:pt x="150" y="906"/>
                  </a:cubicBezTo>
                  <a:cubicBezTo>
                    <a:pt x="156" y="907"/>
                    <a:pt x="171" y="904"/>
                    <a:pt x="179" y="878"/>
                  </a:cubicBezTo>
                  <a:cubicBezTo>
                    <a:pt x="188" y="851"/>
                    <a:pt x="173" y="836"/>
                    <a:pt x="173" y="826"/>
                  </a:cubicBezTo>
                  <a:cubicBezTo>
                    <a:pt x="173" y="816"/>
                    <a:pt x="181" y="793"/>
                    <a:pt x="183" y="793"/>
                  </a:cubicBezTo>
                  <a:cubicBezTo>
                    <a:pt x="184" y="793"/>
                    <a:pt x="185" y="792"/>
                    <a:pt x="186" y="801"/>
                  </a:cubicBezTo>
                  <a:cubicBezTo>
                    <a:pt x="187" y="810"/>
                    <a:pt x="184" y="840"/>
                    <a:pt x="188" y="850"/>
                  </a:cubicBezTo>
                  <a:cubicBezTo>
                    <a:pt x="193" y="860"/>
                    <a:pt x="198" y="893"/>
                    <a:pt x="198" y="893"/>
                  </a:cubicBezTo>
                  <a:cubicBezTo>
                    <a:pt x="198" y="893"/>
                    <a:pt x="201" y="953"/>
                    <a:pt x="198" y="958"/>
                  </a:cubicBezTo>
                  <a:cubicBezTo>
                    <a:pt x="196" y="963"/>
                    <a:pt x="191" y="1019"/>
                    <a:pt x="186" y="1021"/>
                  </a:cubicBezTo>
                  <a:cubicBezTo>
                    <a:pt x="180" y="1024"/>
                    <a:pt x="177" y="1039"/>
                    <a:pt x="179" y="1050"/>
                  </a:cubicBezTo>
                  <a:cubicBezTo>
                    <a:pt x="182" y="1060"/>
                    <a:pt x="229" y="1059"/>
                    <a:pt x="232" y="1050"/>
                  </a:cubicBezTo>
                  <a:cubicBezTo>
                    <a:pt x="236" y="1041"/>
                    <a:pt x="233" y="1014"/>
                    <a:pt x="236" y="1009"/>
                  </a:cubicBezTo>
                  <a:cubicBezTo>
                    <a:pt x="240" y="1005"/>
                    <a:pt x="239" y="985"/>
                    <a:pt x="236" y="982"/>
                  </a:cubicBezTo>
                  <a:cubicBezTo>
                    <a:pt x="234" y="978"/>
                    <a:pt x="233" y="981"/>
                    <a:pt x="234" y="976"/>
                  </a:cubicBezTo>
                  <a:cubicBezTo>
                    <a:pt x="235" y="970"/>
                    <a:pt x="238" y="965"/>
                    <a:pt x="233" y="956"/>
                  </a:cubicBezTo>
                  <a:cubicBezTo>
                    <a:pt x="233" y="956"/>
                    <a:pt x="234" y="910"/>
                    <a:pt x="239" y="887"/>
                  </a:cubicBezTo>
                  <a:cubicBezTo>
                    <a:pt x="243" y="865"/>
                    <a:pt x="264" y="810"/>
                    <a:pt x="250" y="774"/>
                  </a:cubicBezTo>
                  <a:cubicBezTo>
                    <a:pt x="250" y="774"/>
                    <a:pt x="242" y="752"/>
                    <a:pt x="247" y="734"/>
                  </a:cubicBezTo>
                  <a:cubicBezTo>
                    <a:pt x="252" y="717"/>
                    <a:pt x="264" y="633"/>
                    <a:pt x="269" y="626"/>
                  </a:cubicBezTo>
                  <a:cubicBezTo>
                    <a:pt x="274" y="618"/>
                    <a:pt x="277" y="517"/>
                    <a:pt x="273" y="500"/>
                  </a:cubicBezTo>
                  <a:cubicBezTo>
                    <a:pt x="268" y="483"/>
                    <a:pt x="262" y="450"/>
                    <a:pt x="254" y="436"/>
                  </a:cubicBezTo>
                  <a:cubicBezTo>
                    <a:pt x="247" y="422"/>
                    <a:pt x="243" y="379"/>
                    <a:pt x="248" y="368"/>
                  </a:cubicBezTo>
                  <a:cubicBezTo>
                    <a:pt x="248" y="368"/>
                    <a:pt x="270" y="300"/>
                    <a:pt x="272" y="286"/>
                  </a:cubicBezTo>
                  <a:cubicBezTo>
                    <a:pt x="273" y="272"/>
                    <a:pt x="276" y="263"/>
                    <a:pt x="285" y="274"/>
                  </a:cubicBezTo>
                  <a:cubicBezTo>
                    <a:pt x="294" y="284"/>
                    <a:pt x="340" y="342"/>
                    <a:pt x="340" y="342"/>
                  </a:cubicBezTo>
                  <a:cubicBezTo>
                    <a:pt x="340" y="342"/>
                    <a:pt x="357" y="382"/>
                    <a:pt x="366" y="426"/>
                  </a:cubicBezTo>
                  <a:cubicBezTo>
                    <a:pt x="374" y="469"/>
                    <a:pt x="375" y="487"/>
                    <a:pt x="372" y="487"/>
                  </a:cubicBezTo>
                  <a:cubicBezTo>
                    <a:pt x="372" y="487"/>
                    <a:pt x="347" y="505"/>
                    <a:pt x="365" y="533"/>
                  </a:cubicBezTo>
                  <a:cubicBezTo>
                    <a:pt x="365" y="533"/>
                    <a:pt x="368" y="539"/>
                    <a:pt x="369" y="523"/>
                  </a:cubicBezTo>
                  <a:cubicBezTo>
                    <a:pt x="370" y="508"/>
                    <a:pt x="380" y="542"/>
                    <a:pt x="373" y="552"/>
                  </a:cubicBezTo>
                  <a:cubicBezTo>
                    <a:pt x="367" y="563"/>
                    <a:pt x="364" y="570"/>
                    <a:pt x="367" y="575"/>
                  </a:cubicBezTo>
                  <a:cubicBezTo>
                    <a:pt x="367" y="575"/>
                    <a:pt x="370" y="577"/>
                    <a:pt x="372" y="575"/>
                  </a:cubicBezTo>
                  <a:cubicBezTo>
                    <a:pt x="373" y="573"/>
                    <a:pt x="368" y="585"/>
                    <a:pt x="372" y="585"/>
                  </a:cubicBezTo>
                  <a:cubicBezTo>
                    <a:pt x="376" y="585"/>
                    <a:pt x="408" y="555"/>
                    <a:pt x="405" y="535"/>
                  </a:cubicBezTo>
                  <a:cubicBezTo>
                    <a:pt x="405" y="535"/>
                    <a:pt x="407" y="526"/>
                    <a:pt x="401" y="487"/>
                  </a:cubicBezTo>
                  <a:close/>
                  <a:moveTo>
                    <a:pt x="109" y="369"/>
                  </a:moveTo>
                  <a:cubicBezTo>
                    <a:pt x="98" y="369"/>
                    <a:pt x="55" y="351"/>
                    <a:pt x="61" y="349"/>
                  </a:cubicBezTo>
                  <a:cubicBezTo>
                    <a:pt x="67" y="347"/>
                    <a:pt x="96" y="273"/>
                    <a:pt x="96" y="273"/>
                  </a:cubicBezTo>
                  <a:cubicBezTo>
                    <a:pt x="91" y="284"/>
                    <a:pt x="101" y="309"/>
                    <a:pt x="101" y="309"/>
                  </a:cubicBezTo>
                  <a:cubicBezTo>
                    <a:pt x="112" y="332"/>
                    <a:pt x="109" y="369"/>
                    <a:pt x="109" y="3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2566" y="393"/>
              <a:ext cx="2742" cy="3515"/>
            </a:xfrm>
            <a:custGeom>
              <a:avLst/>
              <a:gdLst>
                <a:gd name="T0" fmla="*/ 539 w 1159"/>
                <a:gd name="T1" fmla="*/ 152 h 1485"/>
                <a:gd name="T2" fmla="*/ 636 w 1159"/>
                <a:gd name="T3" fmla="*/ 220 h 1485"/>
                <a:gd name="T4" fmla="*/ 635 w 1159"/>
                <a:gd name="T5" fmla="*/ 258 h 1485"/>
                <a:gd name="T6" fmla="*/ 599 w 1159"/>
                <a:gd name="T7" fmla="*/ 303 h 1485"/>
                <a:gd name="T8" fmla="*/ 634 w 1159"/>
                <a:gd name="T9" fmla="*/ 331 h 1485"/>
                <a:gd name="T10" fmla="*/ 884 w 1159"/>
                <a:gd name="T11" fmla="*/ 348 h 1485"/>
                <a:gd name="T12" fmla="*/ 1030 w 1159"/>
                <a:gd name="T13" fmla="*/ 255 h 1485"/>
                <a:gd name="T14" fmla="*/ 1103 w 1159"/>
                <a:gd name="T15" fmla="*/ 234 h 1485"/>
                <a:gd name="T16" fmla="*/ 1104 w 1159"/>
                <a:gd name="T17" fmla="*/ 252 h 1485"/>
                <a:gd name="T18" fmla="*/ 1100 w 1159"/>
                <a:gd name="T19" fmla="*/ 287 h 1485"/>
                <a:gd name="T20" fmla="*/ 1061 w 1159"/>
                <a:gd name="T21" fmla="*/ 294 h 1485"/>
                <a:gd name="T22" fmla="*/ 1033 w 1159"/>
                <a:gd name="T23" fmla="*/ 303 h 1485"/>
                <a:gd name="T24" fmla="*/ 987 w 1159"/>
                <a:gd name="T25" fmla="*/ 351 h 1485"/>
                <a:gd name="T26" fmla="*/ 909 w 1159"/>
                <a:gd name="T27" fmla="*/ 404 h 1485"/>
                <a:gd name="T28" fmla="*/ 836 w 1159"/>
                <a:gd name="T29" fmla="*/ 410 h 1485"/>
                <a:gd name="T30" fmla="*/ 690 w 1159"/>
                <a:gd name="T31" fmla="*/ 415 h 1485"/>
                <a:gd name="T32" fmla="*/ 687 w 1159"/>
                <a:gd name="T33" fmla="*/ 504 h 1485"/>
                <a:gd name="T34" fmla="*/ 682 w 1159"/>
                <a:gd name="T35" fmla="*/ 696 h 1485"/>
                <a:gd name="T36" fmla="*/ 683 w 1159"/>
                <a:gd name="T37" fmla="*/ 823 h 1485"/>
                <a:gd name="T38" fmla="*/ 667 w 1159"/>
                <a:gd name="T39" fmla="*/ 849 h 1485"/>
                <a:gd name="T40" fmla="*/ 624 w 1159"/>
                <a:gd name="T41" fmla="*/ 1084 h 1485"/>
                <a:gd name="T42" fmla="*/ 575 w 1159"/>
                <a:gd name="T43" fmla="*/ 1048 h 1485"/>
                <a:gd name="T44" fmla="*/ 567 w 1159"/>
                <a:gd name="T45" fmla="*/ 1000 h 1485"/>
                <a:gd name="T46" fmla="*/ 554 w 1159"/>
                <a:gd name="T47" fmla="*/ 954 h 1485"/>
                <a:gd name="T48" fmla="*/ 538 w 1159"/>
                <a:gd name="T49" fmla="*/ 1012 h 1485"/>
                <a:gd name="T50" fmla="*/ 538 w 1159"/>
                <a:gd name="T51" fmla="*/ 1085 h 1485"/>
                <a:gd name="T52" fmla="*/ 538 w 1159"/>
                <a:gd name="T53" fmla="*/ 1163 h 1485"/>
                <a:gd name="T54" fmla="*/ 523 w 1159"/>
                <a:gd name="T55" fmla="*/ 1357 h 1485"/>
                <a:gd name="T56" fmla="*/ 552 w 1159"/>
                <a:gd name="T57" fmla="*/ 1417 h 1485"/>
                <a:gd name="T58" fmla="*/ 557 w 1159"/>
                <a:gd name="T59" fmla="*/ 1460 h 1485"/>
                <a:gd name="T60" fmla="*/ 477 w 1159"/>
                <a:gd name="T61" fmla="*/ 1470 h 1485"/>
                <a:gd name="T62" fmla="*/ 473 w 1159"/>
                <a:gd name="T63" fmla="*/ 1434 h 1485"/>
                <a:gd name="T64" fmla="*/ 469 w 1159"/>
                <a:gd name="T65" fmla="*/ 1399 h 1485"/>
                <a:gd name="T66" fmla="*/ 473 w 1159"/>
                <a:gd name="T67" fmla="*/ 1369 h 1485"/>
                <a:gd name="T68" fmla="*/ 454 w 1159"/>
                <a:gd name="T69" fmla="*/ 1166 h 1485"/>
                <a:gd name="T70" fmla="*/ 467 w 1159"/>
                <a:gd name="T71" fmla="*/ 1045 h 1485"/>
                <a:gd name="T72" fmla="*/ 429 w 1159"/>
                <a:gd name="T73" fmla="*/ 847 h 1485"/>
                <a:gd name="T74" fmla="*/ 385 w 1159"/>
                <a:gd name="T75" fmla="*/ 838 h 1485"/>
                <a:gd name="T76" fmla="*/ 390 w 1159"/>
                <a:gd name="T77" fmla="*/ 752 h 1485"/>
                <a:gd name="T78" fmla="*/ 431 w 1159"/>
                <a:gd name="T79" fmla="*/ 682 h 1485"/>
                <a:gd name="T80" fmla="*/ 441 w 1159"/>
                <a:gd name="T81" fmla="*/ 658 h 1485"/>
                <a:gd name="T82" fmla="*/ 413 w 1159"/>
                <a:gd name="T83" fmla="*/ 548 h 1485"/>
                <a:gd name="T84" fmla="*/ 419 w 1159"/>
                <a:gd name="T85" fmla="*/ 438 h 1485"/>
                <a:gd name="T86" fmla="*/ 238 w 1159"/>
                <a:gd name="T87" fmla="*/ 322 h 1485"/>
                <a:gd name="T88" fmla="*/ 197 w 1159"/>
                <a:gd name="T89" fmla="*/ 293 h 1485"/>
                <a:gd name="T90" fmla="*/ 75 w 1159"/>
                <a:gd name="T91" fmla="*/ 139 h 1485"/>
                <a:gd name="T92" fmla="*/ 11 w 1159"/>
                <a:gd name="T93" fmla="*/ 85 h 1485"/>
                <a:gd name="T94" fmla="*/ 16 w 1159"/>
                <a:gd name="T95" fmla="*/ 63 h 1485"/>
                <a:gd name="T96" fmla="*/ 28 w 1159"/>
                <a:gd name="T97" fmla="*/ 47 h 1485"/>
                <a:gd name="T98" fmla="*/ 24 w 1159"/>
                <a:gd name="T99" fmla="*/ 21 h 1485"/>
                <a:gd name="T100" fmla="*/ 114 w 1159"/>
                <a:gd name="T101" fmla="*/ 128 h 1485"/>
                <a:gd name="T102" fmla="*/ 250 w 1159"/>
                <a:gd name="T103" fmla="*/ 265 h 1485"/>
                <a:gd name="T104" fmla="*/ 466 w 1159"/>
                <a:gd name="T105" fmla="*/ 330 h 1485"/>
                <a:gd name="T106" fmla="*/ 506 w 1159"/>
                <a:gd name="T107" fmla="*/ 290 h 1485"/>
                <a:gd name="T108" fmla="*/ 492 w 1159"/>
                <a:gd name="T109" fmla="*/ 255 h 1485"/>
                <a:gd name="T110" fmla="*/ 501 w 1159"/>
                <a:gd name="T111" fmla="*/ 227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485">
                  <a:moveTo>
                    <a:pt x="503" y="222"/>
                  </a:moveTo>
                  <a:cubicBezTo>
                    <a:pt x="503" y="222"/>
                    <a:pt x="512" y="165"/>
                    <a:pt x="539" y="152"/>
                  </a:cubicBezTo>
                  <a:cubicBezTo>
                    <a:pt x="539" y="152"/>
                    <a:pt x="583" y="121"/>
                    <a:pt x="621" y="170"/>
                  </a:cubicBezTo>
                  <a:cubicBezTo>
                    <a:pt x="621" y="170"/>
                    <a:pt x="639" y="189"/>
                    <a:pt x="636" y="220"/>
                  </a:cubicBezTo>
                  <a:cubicBezTo>
                    <a:pt x="636" y="222"/>
                    <a:pt x="632" y="236"/>
                    <a:pt x="633" y="235"/>
                  </a:cubicBezTo>
                  <a:cubicBezTo>
                    <a:pt x="649" y="231"/>
                    <a:pt x="639" y="254"/>
                    <a:pt x="635" y="258"/>
                  </a:cubicBezTo>
                  <a:cubicBezTo>
                    <a:pt x="627" y="267"/>
                    <a:pt x="627" y="267"/>
                    <a:pt x="622" y="265"/>
                  </a:cubicBezTo>
                  <a:cubicBezTo>
                    <a:pt x="622" y="265"/>
                    <a:pt x="603" y="290"/>
                    <a:pt x="599" y="303"/>
                  </a:cubicBezTo>
                  <a:cubicBezTo>
                    <a:pt x="594" y="318"/>
                    <a:pt x="602" y="323"/>
                    <a:pt x="602" y="323"/>
                  </a:cubicBezTo>
                  <a:cubicBezTo>
                    <a:pt x="602" y="323"/>
                    <a:pt x="620" y="322"/>
                    <a:pt x="634" y="331"/>
                  </a:cubicBezTo>
                  <a:cubicBezTo>
                    <a:pt x="647" y="340"/>
                    <a:pt x="703" y="324"/>
                    <a:pt x="730" y="340"/>
                  </a:cubicBezTo>
                  <a:cubicBezTo>
                    <a:pt x="757" y="356"/>
                    <a:pt x="873" y="348"/>
                    <a:pt x="884" y="348"/>
                  </a:cubicBezTo>
                  <a:cubicBezTo>
                    <a:pt x="894" y="348"/>
                    <a:pt x="966" y="297"/>
                    <a:pt x="966" y="297"/>
                  </a:cubicBezTo>
                  <a:cubicBezTo>
                    <a:pt x="966" y="297"/>
                    <a:pt x="1020" y="265"/>
                    <a:pt x="1030" y="255"/>
                  </a:cubicBezTo>
                  <a:cubicBezTo>
                    <a:pt x="1037" y="247"/>
                    <a:pt x="1159" y="190"/>
                    <a:pt x="1150" y="212"/>
                  </a:cubicBezTo>
                  <a:cubicBezTo>
                    <a:pt x="1150" y="212"/>
                    <a:pt x="1107" y="233"/>
                    <a:pt x="1103" y="234"/>
                  </a:cubicBezTo>
                  <a:cubicBezTo>
                    <a:pt x="1101" y="235"/>
                    <a:pt x="1111" y="237"/>
                    <a:pt x="1110" y="244"/>
                  </a:cubicBezTo>
                  <a:cubicBezTo>
                    <a:pt x="1110" y="248"/>
                    <a:pt x="1100" y="250"/>
                    <a:pt x="1104" y="252"/>
                  </a:cubicBezTo>
                  <a:cubicBezTo>
                    <a:pt x="1120" y="262"/>
                    <a:pt x="1104" y="265"/>
                    <a:pt x="1107" y="268"/>
                  </a:cubicBezTo>
                  <a:cubicBezTo>
                    <a:pt x="1122" y="280"/>
                    <a:pt x="1100" y="287"/>
                    <a:pt x="1100" y="287"/>
                  </a:cubicBezTo>
                  <a:cubicBezTo>
                    <a:pt x="1100" y="287"/>
                    <a:pt x="1085" y="291"/>
                    <a:pt x="1079" y="291"/>
                  </a:cubicBezTo>
                  <a:cubicBezTo>
                    <a:pt x="1073" y="291"/>
                    <a:pt x="1061" y="294"/>
                    <a:pt x="1061" y="294"/>
                  </a:cubicBezTo>
                  <a:cubicBezTo>
                    <a:pt x="1061" y="294"/>
                    <a:pt x="1057" y="296"/>
                    <a:pt x="1050" y="298"/>
                  </a:cubicBezTo>
                  <a:cubicBezTo>
                    <a:pt x="1043" y="301"/>
                    <a:pt x="1033" y="303"/>
                    <a:pt x="1033" y="303"/>
                  </a:cubicBezTo>
                  <a:cubicBezTo>
                    <a:pt x="1033" y="303"/>
                    <a:pt x="1032" y="303"/>
                    <a:pt x="1026" y="309"/>
                  </a:cubicBezTo>
                  <a:cubicBezTo>
                    <a:pt x="1021" y="315"/>
                    <a:pt x="995" y="343"/>
                    <a:pt x="987" y="351"/>
                  </a:cubicBezTo>
                  <a:cubicBezTo>
                    <a:pt x="977" y="360"/>
                    <a:pt x="935" y="388"/>
                    <a:pt x="935" y="388"/>
                  </a:cubicBezTo>
                  <a:cubicBezTo>
                    <a:pt x="935" y="388"/>
                    <a:pt x="919" y="397"/>
                    <a:pt x="909" y="404"/>
                  </a:cubicBezTo>
                  <a:cubicBezTo>
                    <a:pt x="907" y="406"/>
                    <a:pt x="907" y="412"/>
                    <a:pt x="876" y="408"/>
                  </a:cubicBezTo>
                  <a:cubicBezTo>
                    <a:pt x="869" y="407"/>
                    <a:pt x="836" y="410"/>
                    <a:pt x="836" y="410"/>
                  </a:cubicBezTo>
                  <a:cubicBezTo>
                    <a:pt x="836" y="410"/>
                    <a:pt x="781" y="434"/>
                    <a:pt x="711" y="404"/>
                  </a:cubicBezTo>
                  <a:cubicBezTo>
                    <a:pt x="711" y="404"/>
                    <a:pt x="692" y="402"/>
                    <a:pt x="690" y="415"/>
                  </a:cubicBezTo>
                  <a:cubicBezTo>
                    <a:pt x="689" y="427"/>
                    <a:pt x="683" y="441"/>
                    <a:pt x="680" y="458"/>
                  </a:cubicBezTo>
                  <a:cubicBezTo>
                    <a:pt x="677" y="474"/>
                    <a:pt x="687" y="504"/>
                    <a:pt x="687" y="504"/>
                  </a:cubicBezTo>
                  <a:cubicBezTo>
                    <a:pt x="687" y="504"/>
                    <a:pt x="650" y="641"/>
                    <a:pt x="649" y="651"/>
                  </a:cubicBezTo>
                  <a:cubicBezTo>
                    <a:pt x="647" y="660"/>
                    <a:pt x="681" y="688"/>
                    <a:pt x="682" y="696"/>
                  </a:cubicBezTo>
                  <a:cubicBezTo>
                    <a:pt x="683" y="704"/>
                    <a:pt x="686" y="766"/>
                    <a:pt x="686" y="766"/>
                  </a:cubicBezTo>
                  <a:cubicBezTo>
                    <a:pt x="686" y="766"/>
                    <a:pt x="675" y="814"/>
                    <a:pt x="683" y="823"/>
                  </a:cubicBezTo>
                  <a:cubicBezTo>
                    <a:pt x="683" y="823"/>
                    <a:pt x="689" y="826"/>
                    <a:pt x="678" y="835"/>
                  </a:cubicBezTo>
                  <a:cubicBezTo>
                    <a:pt x="666" y="845"/>
                    <a:pt x="667" y="849"/>
                    <a:pt x="667" y="849"/>
                  </a:cubicBezTo>
                  <a:cubicBezTo>
                    <a:pt x="667" y="849"/>
                    <a:pt x="668" y="921"/>
                    <a:pt x="664" y="946"/>
                  </a:cubicBezTo>
                  <a:cubicBezTo>
                    <a:pt x="659" y="970"/>
                    <a:pt x="651" y="1078"/>
                    <a:pt x="624" y="1084"/>
                  </a:cubicBezTo>
                  <a:cubicBezTo>
                    <a:pt x="624" y="1084"/>
                    <a:pt x="603" y="1089"/>
                    <a:pt x="589" y="1068"/>
                  </a:cubicBezTo>
                  <a:cubicBezTo>
                    <a:pt x="589" y="1068"/>
                    <a:pt x="574" y="1056"/>
                    <a:pt x="575" y="1048"/>
                  </a:cubicBezTo>
                  <a:cubicBezTo>
                    <a:pt x="577" y="1040"/>
                    <a:pt x="577" y="1040"/>
                    <a:pt x="577" y="1040"/>
                  </a:cubicBezTo>
                  <a:cubicBezTo>
                    <a:pt x="577" y="1040"/>
                    <a:pt x="563" y="1013"/>
                    <a:pt x="567" y="1000"/>
                  </a:cubicBezTo>
                  <a:cubicBezTo>
                    <a:pt x="565" y="964"/>
                    <a:pt x="565" y="964"/>
                    <a:pt x="565" y="964"/>
                  </a:cubicBezTo>
                  <a:cubicBezTo>
                    <a:pt x="565" y="964"/>
                    <a:pt x="557" y="959"/>
                    <a:pt x="554" y="954"/>
                  </a:cubicBezTo>
                  <a:cubicBezTo>
                    <a:pt x="552" y="949"/>
                    <a:pt x="550" y="940"/>
                    <a:pt x="550" y="940"/>
                  </a:cubicBezTo>
                  <a:cubicBezTo>
                    <a:pt x="550" y="940"/>
                    <a:pt x="535" y="1000"/>
                    <a:pt x="538" y="1012"/>
                  </a:cubicBezTo>
                  <a:cubicBezTo>
                    <a:pt x="540" y="1024"/>
                    <a:pt x="538" y="1052"/>
                    <a:pt x="538" y="1052"/>
                  </a:cubicBezTo>
                  <a:cubicBezTo>
                    <a:pt x="538" y="1052"/>
                    <a:pt x="544" y="1072"/>
                    <a:pt x="538" y="1085"/>
                  </a:cubicBezTo>
                  <a:cubicBezTo>
                    <a:pt x="531" y="1097"/>
                    <a:pt x="530" y="1114"/>
                    <a:pt x="530" y="1114"/>
                  </a:cubicBezTo>
                  <a:cubicBezTo>
                    <a:pt x="530" y="1114"/>
                    <a:pt x="542" y="1146"/>
                    <a:pt x="538" y="1163"/>
                  </a:cubicBezTo>
                  <a:cubicBezTo>
                    <a:pt x="534" y="1181"/>
                    <a:pt x="523" y="1253"/>
                    <a:pt x="523" y="1253"/>
                  </a:cubicBezTo>
                  <a:cubicBezTo>
                    <a:pt x="523" y="1253"/>
                    <a:pt x="520" y="1350"/>
                    <a:pt x="523" y="1357"/>
                  </a:cubicBezTo>
                  <a:cubicBezTo>
                    <a:pt x="527" y="1364"/>
                    <a:pt x="546" y="1384"/>
                    <a:pt x="544" y="1393"/>
                  </a:cubicBezTo>
                  <a:cubicBezTo>
                    <a:pt x="542" y="1403"/>
                    <a:pt x="549" y="1408"/>
                    <a:pt x="552" y="1417"/>
                  </a:cubicBezTo>
                  <a:cubicBezTo>
                    <a:pt x="556" y="1425"/>
                    <a:pt x="550" y="1441"/>
                    <a:pt x="550" y="1441"/>
                  </a:cubicBezTo>
                  <a:cubicBezTo>
                    <a:pt x="550" y="1441"/>
                    <a:pt x="563" y="1457"/>
                    <a:pt x="557" y="1460"/>
                  </a:cubicBezTo>
                  <a:cubicBezTo>
                    <a:pt x="551" y="1462"/>
                    <a:pt x="508" y="1476"/>
                    <a:pt x="502" y="1481"/>
                  </a:cubicBezTo>
                  <a:cubicBezTo>
                    <a:pt x="496" y="1485"/>
                    <a:pt x="479" y="1477"/>
                    <a:pt x="477" y="1470"/>
                  </a:cubicBezTo>
                  <a:cubicBezTo>
                    <a:pt x="474" y="1463"/>
                    <a:pt x="479" y="1453"/>
                    <a:pt x="477" y="1448"/>
                  </a:cubicBezTo>
                  <a:cubicBezTo>
                    <a:pt x="474" y="1443"/>
                    <a:pt x="473" y="1434"/>
                    <a:pt x="473" y="1434"/>
                  </a:cubicBezTo>
                  <a:cubicBezTo>
                    <a:pt x="469" y="1417"/>
                    <a:pt x="469" y="1417"/>
                    <a:pt x="469" y="1417"/>
                  </a:cubicBezTo>
                  <a:cubicBezTo>
                    <a:pt x="469" y="1399"/>
                    <a:pt x="469" y="1399"/>
                    <a:pt x="469" y="1399"/>
                  </a:cubicBezTo>
                  <a:cubicBezTo>
                    <a:pt x="469" y="1399"/>
                    <a:pt x="477" y="1392"/>
                    <a:pt x="472" y="1385"/>
                  </a:cubicBezTo>
                  <a:cubicBezTo>
                    <a:pt x="467" y="1378"/>
                    <a:pt x="473" y="1369"/>
                    <a:pt x="473" y="1369"/>
                  </a:cubicBezTo>
                  <a:cubicBezTo>
                    <a:pt x="478" y="1362"/>
                    <a:pt x="478" y="1362"/>
                    <a:pt x="478" y="1362"/>
                  </a:cubicBezTo>
                  <a:cubicBezTo>
                    <a:pt x="478" y="1362"/>
                    <a:pt x="453" y="1182"/>
                    <a:pt x="454" y="1166"/>
                  </a:cubicBezTo>
                  <a:cubicBezTo>
                    <a:pt x="455" y="1149"/>
                    <a:pt x="457" y="1105"/>
                    <a:pt x="462" y="1105"/>
                  </a:cubicBezTo>
                  <a:cubicBezTo>
                    <a:pt x="468" y="1105"/>
                    <a:pt x="468" y="1055"/>
                    <a:pt x="467" y="1045"/>
                  </a:cubicBezTo>
                  <a:cubicBezTo>
                    <a:pt x="466" y="1034"/>
                    <a:pt x="461" y="1029"/>
                    <a:pt x="456" y="1017"/>
                  </a:cubicBezTo>
                  <a:cubicBezTo>
                    <a:pt x="452" y="1005"/>
                    <a:pt x="422" y="918"/>
                    <a:pt x="429" y="847"/>
                  </a:cubicBezTo>
                  <a:cubicBezTo>
                    <a:pt x="432" y="818"/>
                    <a:pt x="428" y="867"/>
                    <a:pt x="404" y="839"/>
                  </a:cubicBezTo>
                  <a:cubicBezTo>
                    <a:pt x="397" y="830"/>
                    <a:pt x="385" y="838"/>
                    <a:pt x="385" y="838"/>
                  </a:cubicBezTo>
                  <a:cubicBezTo>
                    <a:pt x="385" y="838"/>
                    <a:pt x="345" y="846"/>
                    <a:pt x="377" y="802"/>
                  </a:cubicBezTo>
                  <a:cubicBezTo>
                    <a:pt x="388" y="788"/>
                    <a:pt x="390" y="756"/>
                    <a:pt x="390" y="752"/>
                  </a:cubicBezTo>
                  <a:cubicBezTo>
                    <a:pt x="390" y="745"/>
                    <a:pt x="397" y="747"/>
                    <a:pt x="397" y="747"/>
                  </a:cubicBezTo>
                  <a:cubicBezTo>
                    <a:pt x="397" y="747"/>
                    <a:pt x="425" y="682"/>
                    <a:pt x="431" y="682"/>
                  </a:cubicBezTo>
                  <a:cubicBezTo>
                    <a:pt x="438" y="682"/>
                    <a:pt x="445" y="670"/>
                    <a:pt x="445" y="670"/>
                  </a:cubicBezTo>
                  <a:cubicBezTo>
                    <a:pt x="441" y="658"/>
                    <a:pt x="441" y="658"/>
                    <a:pt x="441" y="658"/>
                  </a:cubicBezTo>
                  <a:cubicBezTo>
                    <a:pt x="441" y="658"/>
                    <a:pt x="429" y="641"/>
                    <a:pt x="421" y="633"/>
                  </a:cubicBezTo>
                  <a:cubicBezTo>
                    <a:pt x="413" y="625"/>
                    <a:pt x="413" y="548"/>
                    <a:pt x="413" y="548"/>
                  </a:cubicBezTo>
                  <a:cubicBezTo>
                    <a:pt x="413" y="478"/>
                    <a:pt x="413" y="478"/>
                    <a:pt x="413" y="478"/>
                  </a:cubicBezTo>
                  <a:cubicBezTo>
                    <a:pt x="413" y="478"/>
                    <a:pt x="419" y="442"/>
                    <a:pt x="419" y="438"/>
                  </a:cubicBezTo>
                  <a:cubicBezTo>
                    <a:pt x="419" y="433"/>
                    <a:pt x="395" y="388"/>
                    <a:pt x="388" y="383"/>
                  </a:cubicBezTo>
                  <a:cubicBezTo>
                    <a:pt x="381" y="379"/>
                    <a:pt x="296" y="376"/>
                    <a:pt x="238" y="322"/>
                  </a:cubicBezTo>
                  <a:cubicBezTo>
                    <a:pt x="238" y="322"/>
                    <a:pt x="230" y="319"/>
                    <a:pt x="213" y="312"/>
                  </a:cubicBezTo>
                  <a:cubicBezTo>
                    <a:pt x="209" y="311"/>
                    <a:pt x="201" y="296"/>
                    <a:pt x="197" y="293"/>
                  </a:cubicBezTo>
                  <a:cubicBezTo>
                    <a:pt x="157" y="269"/>
                    <a:pt x="106" y="210"/>
                    <a:pt x="89" y="156"/>
                  </a:cubicBezTo>
                  <a:cubicBezTo>
                    <a:pt x="89" y="156"/>
                    <a:pt x="79" y="139"/>
                    <a:pt x="75" y="139"/>
                  </a:cubicBezTo>
                  <a:cubicBezTo>
                    <a:pt x="72" y="139"/>
                    <a:pt x="42" y="125"/>
                    <a:pt x="35" y="121"/>
                  </a:cubicBezTo>
                  <a:cubicBezTo>
                    <a:pt x="17" y="110"/>
                    <a:pt x="1" y="91"/>
                    <a:pt x="11" y="85"/>
                  </a:cubicBezTo>
                  <a:cubicBezTo>
                    <a:pt x="14" y="83"/>
                    <a:pt x="8" y="75"/>
                    <a:pt x="11" y="69"/>
                  </a:cubicBezTo>
                  <a:cubicBezTo>
                    <a:pt x="12" y="66"/>
                    <a:pt x="14" y="66"/>
                    <a:pt x="16" y="63"/>
                  </a:cubicBezTo>
                  <a:cubicBezTo>
                    <a:pt x="18" y="60"/>
                    <a:pt x="16" y="52"/>
                    <a:pt x="18" y="49"/>
                  </a:cubicBezTo>
                  <a:cubicBezTo>
                    <a:pt x="20" y="44"/>
                    <a:pt x="28" y="45"/>
                    <a:pt x="28" y="47"/>
                  </a:cubicBezTo>
                  <a:cubicBezTo>
                    <a:pt x="0" y="13"/>
                    <a:pt x="0" y="13"/>
                    <a:pt x="0" y="13"/>
                  </a:cubicBezTo>
                  <a:cubicBezTo>
                    <a:pt x="0" y="13"/>
                    <a:pt x="3" y="0"/>
                    <a:pt x="24" y="21"/>
                  </a:cubicBezTo>
                  <a:cubicBezTo>
                    <a:pt x="33" y="29"/>
                    <a:pt x="55" y="46"/>
                    <a:pt x="72" y="67"/>
                  </a:cubicBezTo>
                  <a:cubicBezTo>
                    <a:pt x="95" y="95"/>
                    <a:pt x="114" y="128"/>
                    <a:pt x="114" y="128"/>
                  </a:cubicBezTo>
                  <a:cubicBezTo>
                    <a:pt x="114" y="128"/>
                    <a:pt x="153" y="160"/>
                    <a:pt x="183" y="190"/>
                  </a:cubicBezTo>
                  <a:cubicBezTo>
                    <a:pt x="219" y="227"/>
                    <a:pt x="246" y="262"/>
                    <a:pt x="250" y="265"/>
                  </a:cubicBezTo>
                  <a:cubicBezTo>
                    <a:pt x="259" y="273"/>
                    <a:pt x="283" y="271"/>
                    <a:pt x="370" y="308"/>
                  </a:cubicBezTo>
                  <a:cubicBezTo>
                    <a:pt x="377" y="311"/>
                    <a:pt x="398" y="297"/>
                    <a:pt x="466" y="330"/>
                  </a:cubicBezTo>
                  <a:cubicBezTo>
                    <a:pt x="466" y="330"/>
                    <a:pt x="484" y="320"/>
                    <a:pt x="502" y="312"/>
                  </a:cubicBezTo>
                  <a:cubicBezTo>
                    <a:pt x="513" y="308"/>
                    <a:pt x="506" y="290"/>
                    <a:pt x="506" y="290"/>
                  </a:cubicBezTo>
                  <a:cubicBezTo>
                    <a:pt x="506" y="290"/>
                    <a:pt x="502" y="264"/>
                    <a:pt x="499" y="263"/>
                  </a:cubicBezTo>
                  <a:cubicBezTo>
                    <a:pt x="497" y="263"/>
                    <a:pt x="492" y="255"/>
                    <a:pt x="492" y="255"/>
                  </a:cubicBezTo>
                  <a:cubicBezTo>
                    <a:pt x="492" y="255"/>
                    <a:pt x="486" y="229"/>
                    <a:pt x="491" y="226"/>
                  </a:cubicBezTo>
                  <a:cubicBezTo>
                    <a:pt x="494" y="223"/>
                    <a:pt x="501" y="227"/>
                    <a:pt x="501" y="227"/>
                  </a:cubicBezTo>
                  <a:lnTo>
                    <a:pt x="503"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973623" y="1428458"/>
            <a:ext cx="10244754" cy="1126462"/>
          </a:xfrm>
          <a:prstGeom prst="rect">
            <a:avLst/>
          </a:prstGeom>
        </p:spPr>
        <p:txBody>
          <a:bodyPr wrap="square">
            <a:spAutoFit/>
          </a:bodyPr>
          <a:lstStyle/>
          <a:p>
            <a:pPr algn="ctr">
              <a:lnSpc>
                <a:spcPct val="120000"/>
              </a:lnSpc>
            </a:pPr>
            <a:r>
              <a:rPr lang="en-US" sz="1400" dirty="0">
                <a:ea typeface="Open Sans Light" panose="020B0306030504020204" pitchFamily="34" charset="0"/>
                <a:cs typeface="Open Sans Light" panose="020B0306030504020204" pitchFamily="34" charset="0"/>
              </a:rPr>
              <a:t>Body text here or </a:t>
            </a:r>
            <a:r>
              <a:rPr lang="en-US" sz="1400" dirty="0" err="1">
                <a:ea typeface="Open Sans Light" panose="020B0306030504020204" pitchFamily="34" charset="0"/>
                <a:cs typeface="Open Sans Light" panose="020B0306030504020204" pitchFamily="34" charset="0"/>
              </a:rPr>
              <a:t>Lorem</a:t>
            </a:r>
            <a:r>
              <a:rPr lang="en-US" sz="1400" dirty="0">
                <a:ea typeface="Open Sans Light" panose="020B0306030504020204" pitchFamily="34" charset="0"/>
                <a:cs typeface="Open Sans Light" panose="020B0306030504020204" pitchFamily="34" charset="0"/>
              </a:rPr>
              <a:t>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is simply dummy text of the printing and typesetting industry. </a:t>
            </a:r>
            <a:r>
              <a:rPr lang="en-US" sz="1400" dirty="0" err="1">
                <a:ea typeface="Open Sans Light" panose="020B0306030504020204" pitchFamily="34" charset="0"/>
                <a:cs typeface="Open Sans Light" panose="020B0306030504020204" pitchFamily="34" charset="0"/>
              </a:rPr>
              <a:t>Lorem</a:t>
            </a:r>
            <a:r>
              <a:rPr lang="en-US" sz="1400" dirty="0">
                <a:ea typeface="Open Sans Light" panose="020B0306030504020204" pitchFamily="34" charset="0"/>
                <a:cs typeface="Open Sans Light" panose="020B0306030504020204" pitchFamily="34" charset="0"/>
              </a:rPr>
              <a:t>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the </a:t>
            </a:r>
            <a:r>
              <a:rPr lang="en-US" sz="1400" dirty="0" err="1">
                <a:ea typeface="Open Sans Light" panose="020B0306030504020204" pitchFamily="34" charset="0"/>
                <a:cs typeface="Open Sans Light" panose="020B0306030504020204" pitchFamily="34" charset="0"/>
              </a:rPr>
              <a:t>1500s</a:t>
            </a:r>
            <a:r>
              <a:rPr lang="en-US" sz="1400" dirty="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gn="ctr">
              <a:lnSpc>
                <a:spcPct val="120000"/>
              </a:lnSpc>
            </a:pPr>
            <a:endParaRPr lang="en-US" sz="1400" dirty="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385652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up)">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17" name="Freeform 12"/>
          <p:cNvSpPr>
            <a:spLocks noEditPoints="1"/>
          </p:cNvSpPr>
          <p:nvPr/>
        </p:nvSpPr>
        <p:spPr bwMode="auto">
          <a:xfrm>
            <a:off x="1542367" y="2509721"/>
            <a:ext cx="3150721" cy="3563470"/>
          </a:xfrm>
          <a:custGeom>
            <a:avLst/>
            <a:gdLst>
              <a:gd name="T0" fmla="*/ 276 w 310"/>
              <a:gd name="T1" fmla="*/ 353 h 385"/>
              <a:gd name="T2" fmla="*/ 253 w 310"/>
              <a:gd name="T3" fmla="*/ 325 h 385"/>
              <a:gd name="T4" fmla="*/ 246 w 310"/>
              <a:gd name="T5" fmla="*/ 228 h 385"/>
              <a:gd name="T6" fmla="*/ 246 w 310"/>
              <a:gd name="T7" fmla="*/ 158 h 385"/>
              <a:gd name="T8" fmla="*/ 245 w 310"/>
              <a:gd name="T9" fmla="*/ 100 h 385"/>
              <a:gd name="T10" fmla="*/ 209 w 310"/>
              <a:gd name="T11" fmla="*/ 52 h 385"/>
              <a:gd name="T12" fmla="*/ 121 w 310"/>
              <a:gd name="T13" fmla="*/ 44 h 385"/>
              <a:gd name="T14" fmla="*/ 71 w 310"/>
              <a:gd name="T15" fmla="*/ 73 h 385"/>
              <a:gd name="T16" fmla="*/ 58 w 310"/>
              <a:gd name="T17" fmla="*/ 145 h 385"/>
              <a:gd name="T18" fmla="*/ 58 w 310"/>
              <a:gd name="T19" fmla="*/ 204 h 385"/>
              <a:gd name="T20" fmla="*/ 54 w 310"/>
              <a:gd name="T21" fmla="*/ 308 h 385"/>
              <a:gd name="T22" fmla="*/ 51 w 310"/>
              <a:gd name="T23" fmla="*/ 332 h 385"/>
              <a:gd name="T24" fmla="*/ 28 w 310"/>
              <a:gd name="T25" fmla="*/ 355 h 385"/>
              <a:gd name="T26" fmla="*/ 16 w 310"/>
              <a:gd name="T27" fmla="*/ 375 h 385"/>
              <a:gd name="T28" fmla="*/ 43 w 310"/>
              <a:gd name="T29" fmla="*/ 363 h 385"/>
              <a:gd name="T30" fmla="*/ 67 w 310"/>
              <a:gd name="T31" fmla="*/ 381 h 385"/>
              <a:gd name="T32" fmla="*/ 64 w 310"/>
              <a:gd name="T33" fmla="*/ 371 h 385"/>
              <a:gd name="T34" fmla="*/ 75 w 310"/>
              <a:gd name="T35" fmla="*/ 326 h 385"/>
              <a:gd name="T36" fmla="*/ 85 w 310"/>
              <a:gd name="T37" fmla="*/ 236 h 385"/>
              <a:gd name="T38" fmla="*/ 92 w 310"/>
              <a:gd name="T39" fmla="*/ 165 h 385"/>
              <a:gd name="T40" fmla="*/ 94 w 310"/>
              <a:gd name="T41" fmla="*/ 130 h 385"/>
              <a:gd name="T42" fmla="*/ 115 w 310"/>
              <a:gd name="T43" fmla="*/ 137 h 385"/>
              <a:gd name="T44" fmla="*/ 99 w 310"/>
              <a:gd name="T45" fmla="*/ 212 h 385"/>
              <a:gd name="T46" fmla="*/ 106 w 310"/>
              <a:gd name="T47" fmla="*/ 272 h 385"/>
              <a:gd name="T48" fmla="*/ 97 w 310"/>
              <a:gd name="T49" fmla="*/ 317 h 385"/>
              <a:gd name="T50" fmla="*/ 125 w 310"/>
              <a:gd name="T51" fmla="*/ 350 h 385"/>
              <a:gd name="T52" fmla="*/ 133 w 310"/>
              <a:gd name="T53" fmla="*/ 289 h 385"/>
              <a:gd name="T54" fmla="*/ 130 w 310"/>
              <a:gd name="T55" fmla="*/ 258 h 385"/>
              <a:gd name="T56" fmla="*/ 148 w 310"/>
              <a:gd name="T57" fmla="*/ 221 h 385"/>
              <a:gd name="T58" fmla="*/ 161 w 310"/>
              <a:gd name="T59" fmla="*/ 209 h 385"/>
              <a:gd name="T60" fmla="*/ 172 w 310"/>
              <a:gd name="T61" fmla="*/ 301 h 385"/>
              <a:gd name="T62" fmla="*/ 179 w 310"/>
              <a:gd name="T63" fmla="*/ 341 h 385"/>
              <a:gd name="T64" fmla="*/ 212 w 310"/>
              <a:gd name="T65" fmla="*/ 322 h 385"/>
              <a:gd name="T66" fmla="*/ 221 w 310"/>
              <a:gd name="T67" fmla="*/ 269 h 385"/>
              <a:gd name="T68" fmla="*/ 235 w 310"/>
              <a:gd name="T69" fmla="*/ 337 h 385"/>
              <a:gd name="T70" fmla="*/ 239 w 310"/>
              <a:gd name="T71" fmla="*/ 372 h 385"/>
              <a:gd name="T72" fmla="*/ 251 w 310"/>
              <a:gd name="T73" fmla="*/ 369 h 385"/>
              <a:gd name="T74" fmla="*/ 278 w 310"/>
              <a:gd name="T75" fmla="*/ 377 h 385"/>
              <a:gd name="T76" fmla="*/ 295 w 310"/>
              <a:gd name="T77" fmla="*/ 370 h 385"/>
              <a:gd name="T78" fmla="*/ 204 w 310"/>
              <a:gd name="T79" fmla="*/ 130 h 385"/>
              <a:gd name="T80" fmla="*/ 211 w 310"/>
              <a:gd name="T81" fmla="*/ 142 h 385"/>
              <a:gd name="T82" fmla="*/ 221 w 310"/>
              <a:gd name="T83" fmla="*/ 2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0" h="385">
                <a:moveTo>
                  <a:pt x="295" y="370"/>
                </a:moveTo>
                <a:cubicBezTo>
                  <a:pt x="285" y="370"/>
                  <a:pt x="278" y="355"/>
                  <a:pt x="276" y="353"/>
                </a:cubicBezTo>
                <a:cubicBezTo>
                  <a:pt x="274" y="351"/>
                  <a:pt x="276" y="348"/>
                  <a:pt x="272" y="345"/>
                </a:cubicBezTo>
                <a:cubicBezTo>
                  <a:pt x="267" y="342"/>
                  <a:pt x="254" y="332"/>
                  <a:pt x="253" y="325"/>
                </a:cubicBezTo>
                <a:cubicBezTo>
                  <a:pt x="252" y="319"/>
                  <a:pt x="248" y="289"/>
                  <a:pt x="249" y="281"/>
                </a:cubicBezTo>
                <a:cubicBezTo>
                  <a:pt x="250" y="273"/>
                  <a:pt x="245" y="235"/>
                  <a:pt x="246" y="228"/>
                </a:cubicBezTo>
                <a:cubicBezTo>
                  <a:pt x="247" y="221"/>
                  <a:pt x="243" y="212"/>
                  <a:pt x="243" y="201"/>
                </a:cubicBezTo>
                <a:cubicBezTo>
                  <a:pt x="243" y="190"/>
                  <a:pt x="247" y="164"/>
                  <a:pt x="246" y="158"/>
                </a:cubicBezTo>
                <a:cubicBezTo>
                  <a:pt x="246" y="152"/>
                  <a:pt x="241" y="139"/>
                  <a:pt x="241" y="133"/>
                </a:cubicBezTo>
                <a:cubicBezTo>
                  <a:pt x="242" y="127"/>
                  <a:pt x="246" y="112"/>
                  <a:pt x="245" y="100"/>
                </a:cubicBezTo>
                <a:cubicBezTo>
                  <a:pt x="244" y="89"/>
                  <a:pt x="235" y="73"/>
                  <a:pt x="227" y="68"/>
                </a:cubicBezTo>
                <a:cubicBezTo>
                  <a:pt x="219" y="63"/>
                  <a:pt x="209" y="52"/>
                  <a:pt x="209" y="52"/>
                </a:cubicBezTo>
                <a:cubicBezTo>
                  <a:pt x="201" y="41"/>
                  <a:pt x="186" y="42"/>
                  <a:pt x="186" y="42"/>
                </a:cubicBezTo>
                <a:cubicBezTo>
                  <a:pt x="148" y="0"/>
                  <a:pt x="121" y="44"/>
                  <a:pt x="121" y="44"/>
                </a:cubicBezTo>
                <a:cubicBezTo>
                  <a:pt x="112" y="40"/>
                  <a:pt x="98" y="54"/>
                  <a:pt x="93" y="58"/>
                </a:cubicBezTo>
                <a:cubicBezTo>
                  <a:pt x="88" y="62"/>
                  <a:pt x="84" y="66"/>
                  <a:pt x="71" y="73"/>
                </a:cubicBezTo>
                <a:cubicBezTo>
                  <a:pt x="58" y="79"/>
                  <a:pt x="58" y="106"/>
                  <a:pt x="61" y="115"/>
                </a:cubicBezTo>
                <a:cubicBezTo>
                  <a:pt x="63" y="124"/>
                  <a:pt x="61" y="135"/>
                  <a:pt x="58" y="145"/>
                </a:cubicBezTo>
                <a:cubicBezTo>
                  <a:pt x="55" y="157"/>
                  <a:pt x="59" y="165"/>
                  <a:pt x="59" y="171"/>
                </a:cubicBezTo>
                <a:cubicBezTo>
                  <a:pt x="59" y="177"/>
                  <a:pt x="61" y="199"/>
                  <a:pt x="58" y="204"/>
                </a:cubicBezTo>
                <a:cubicBezTo>
                  <a:pt x="55" y="210"/>
                  <a:pt x="57" y="227"/>
                  <a:pt x="55" y="233"/>
                </a:cubicBezTo>
                <a:cubicBezTo>
                  <a:pt x="53" y="238"/>
                  <a:pt x="54" y="301"/>
                  <a:pt x="54" y="308"/>
                </a:cubicBezTo>
                <a:cubicBezTo>
                  <a:pt x="54" y="314"/>
                  <a:pt x="55" y="320"/>
                  <a:pt x="53" y="323"/>
                </a:cubicBezTo>
                <a:cubicBezTo>
                  <a:pt x="51" y="326"/>
                  <a:pt x="53" y="330"/>
                  <a:pt x="51" y="332"/>
                </a:cubicBezTo>
                <a:cubicBezTo>
                  <a:pt x="50" y="334"/>
                  <a:pt x="41" y="340"/>
                  <a:pt x="34" y="343"/>
                </a:cubicBezTo>
                <a:cubicBezTo>
                  <a:pt x="27" y="346"/>
                  <a:pt x="30" y="352"/>
                  <a:pt x="28" y="355"/>
                </a:cubicBezTo>
                <a:cubicBezTo>
                  <a:pt x="26" y="358"/>
                  <a:pt x="24" y="367"/>
                  <a:pt x="22" y="371"/>
                </a:cubicBezTo>
                <a:cubicBezTo>
                  <a:pt x="21" y="375"/>
                  <a:pt x="16" y="375"/>
                  <a:pt x="16" y="375"/>
                </a:cubicBezTo>
                <a:cubicBezTo>
                  <a:pt x="0" y="381"/>
                  <a:pt x="25" y="382"/>
                  <a:pt x="29" y="380"/>
                </a:cubicBezTo>
                <a:cubicBezTo>
                  <a:pt x="33" y="378"/>
                  <a:pt x="43" y="363"/>
                  <a:pt x="43" y="363"/>
                </a:cubicBezTo>
                <a:cubicBezTo>
                  <a:pt x="46" y="360"/>
                  <a:pt x="55" y="375"/>
                  <a:pt x="55" y="375"/>
                </a:cubicBezTo>
                <a:cubicBezTo>
                  <a:pt x="57" y="385"/>
                  <a:pt x="67" y="381"/>
                  <a:pt x="67" y="381"/>
                </a:cubicBezTo>
                <a:cubicBezTo>
                  <a:pt x="73" y="381"/>
                  <a:pt x="74" y="376"/>
                  <a:pt x="69" y="377"/>
                </a:cubicBezTo>
                <a:cubicBezTo>
                  <a:pt x="65" y="377"/>
                  <a:pt x="64" y="371"/>
                  <a:pt x="64" y="371"/>
                </a:cubicBezTo>
                <a:cubicBezTo>
                  <a:pt x="61" y="367"/>
                  <a:pt x="67" y="357"/>
                  <a:pt x="67" y="357"/>
                </a:cubicBezTo>
                <a:cubicBezTo>
                  <a:pt x="73" y="350"/>
                  <a:pt x="75" y="332"/>
                  <a:pt x="75" y="326"/>
                </a:cubicBezTo>
                <a:cubicBezTo>
                  <a:pt x="74" y="319"/>
                  <a:pt x="77" y="289"/>
                  <a:pt x="78" y="283"/>
                </a:cubicBezTo>
                <a:cubicBezTo>
                  <a:pt x="79" y="278"/>
                  <a:pt x="85" y="236"/>
                  <a:pt x="85" y="236"/>
                </a:cubicBezTo>
                <a:cubicBezTo>
                  <a:pt x="89" y="229"/>
                  <a:pt x="87" y="215"/>
                  <a:pt x="87" y="215"/>
                </a:cubicBezTo>
                <a:cubicBezTo>
                  <a:pt x="90" y="209"/>
                  <a:pt x="92" y="173"/>
                  <a:pt x="92" y="165"/>
                </a:cubicBezTo>
                <a:cubicBezTo>
                  <a:pt x="92" y="156"/>
                  <a:pt x="94" y="132"/>
                  <a:pt x="94" y="132"/>
                </a:cubicBezTo>
                <a:cubicBezTo>
                  <a:pt x="94" y="132"/>
                  <a:pt x="90" y="151"/>
                  <a:pt x="94" y="130"/>
                </a:cubicBezTo>
                <a:cubicBezTo>
                  <a:pt x="97" y="109"/>
                  <a:pt x="108" y="121"/>
                  <a:pt x="108" y="121"/>
                </a:cubicBezTo>
                <a:cubicBezTo>
                  <a:pt x="113" y="123"/>
                  <a:pt x="115" y="137"/>
                  <a:pt x="115" y="137"/>
                </a:cubicBezTo>
                <a:cubicBezTo>
                  <a:pt x="103" y="141"/>
                  <a:pt x="99" y="171"/>
                  <a:pt x="99" y="171"/>
                </a:cubicBezTo>
                <a:cubicBezTo>
                  <a:pt x="90" y="188"/>
                  <a:pt x="99" y="212"/>
                  <a:pt x="99" y="212"/>
                </a:cubicBezTo>
                <a:cubicBezTo>
                  <a:pt x="98" y="214"/>
                  <a:pt x="99" y="221"/>
                  <a:pt x="99" y="221"/>
                </a:cubicBezTo>
                <a:cubicBezTo>
                  <a:pt x="82" y="226"/>
                  <a:pt x="106" y="272"/>
                  <a:pt x="106" y="272"/>
                </a:cubicBezTo>
                <a:cubicBezTo>
                  <a:pt x="103" y="276"/>
                  <a:pt x="101" y="293"/>
                  <a:pt x="102" y="296"/>
                </a:cubicBezTo>
                <a:cubicBezTo>
                  <a:pt x="103" y="300"/>
                  <a:pt x="103" y="294"/>
                  <a:pt x="97" y="317"/>
                </a:cubicBezTo>
                <a:cubicBezTo>
                  <a:pt x="91" y="341"/>
                  <a:pt x="108" y="351"/>
                  <a:pt x="108" y="351"/>
                </a:cubicBezTo>
                <a:cubicBezTo>
                  <a:pt x="125" y="350"/>
                  <a:pt x="125" y="350"/>
                  <a:pt x="125" y="350"/>
                </a:cubicBezTo>
                <a:cubicBezTo>
                  <a:pt x="133" y="345"/>
                  <a:pt x="137" y="325"/>
                  <a:pt x="131" y="316"/>
                </a:cubicBezTo>
                <a:cubicBezTo>
                  <a:pt x="126" y="306"/>
                  <a:pt x="133" y="289"/>
                  <a:pt x="133" y="289"/>
                </a:cubicBezTo>
                <a:cubicBezTo>
                  <a:pt x="136" y="280"/>
                  <a:pt x="135" y="270"/>
                  <a:pt x="131" y="267"/>
                </a:cubicBezTo>
                <a:cubicBezTo>
                  <a:pt x="128" y="264"/>
                  <a:pt x="130" y="258"/>
                  <a:pt x="130" y="258"/>
                </a:cubicBezTo>
                <a:cubicBezTo>
                  <a:pt x="153" y="250"/>
                  <a:pt x="143" y="232"/>
                  <a:pt x="143" y="232"/>
                </a:cubicBezTo>
                <a:cubicBezTo>
                  <a:pt x="145" y="230"/>
                  <a:pt x="148" y="221"/>
                  <a:pt x="148" y="221"/>
                </a:cubicBezTo>
                <a:cubicBezTo>
                  <a:pt x="152" y="219"/>
                  <a:pt x="157" y="209"/>
                  <a:pt x="157" y="209"/>
                </a:cubicBezTo>
                <a:cubicBezTo>
                  <a:pt x="159" y="210"/>
                  <a:pt x="161" y="209"/>
                  <a:pt x="161" y="209"/>
                </a:cubicBezTo>
                <a:cubicBezTo>
                  <a:pt x="153" y="228"/>
                  <a:pt x="168" y="267"/>
                  <a:pt x="169" y="270"/>
                </a:cubicBezTo>
                <a:cubicBezTo>
                  <a:pt x="170" y="272"/>
                  <a:pt x="173" y="294"/>
                  <a:pt x="172" y="301"/>
                </a:cubicBezTo>
                <a:cubicBezTo>
                  <a:pt x="172" y="309"/>
                  <a:pt x="174" y="328"/>
                  <a:pt x="174" y="328"/>
                </a:cubicBezTo>
                <a:cubicBezTo>
                  <a:pt x="176" y="330"/>
                  <a:pt x="179" y="341"/>
                  <a:pt x="179" y="341"/>
                </a:cubicBezTo>
                <a:cubicBezTo>
                  <a:pt x="186" y="356"/>
                  <a:pt x="202" y="350"/>
                  <a:pt x="202" y="350"/>
                </a:cubicBezTo>
                <a:cubicBezTo>
                  <a:pt x="208" y="347"/>
                  <a:pt x="211" y="332"/>
                  <a:pt x="212" y="322"/>
                </a:cubicBezTo>
                <a:cubicBezTo>
                  <a:pt x="214" y="313"/>
                  <a:pt x="221" y="269"/>
                  <a:pt x="221" y="268"/>
                </a:cubicBezTo>
                <a:cubicBezTo>
                  <a:pt x="221" y="268"/>
                  <a:pt x="221" y="268"/>
                  <a:pt x="221" y="269"/>
                </a:cubicBezTo>
                <a:cubicBezTo>
                  <a:pt x="225" y="278"/>
                  <a:pt x="233" y="319"/>
                  <a:pt x="232" y="324"/>
                </a:cubicBezTo>
                <a:cubicBezTo>
                  <a:pt x="231" y="331"/>
                  <a:pt x="234" y="338"/>
                  <a:pt x="235" y="337"/>
                </a:cubicBezTo>
                <a:cubicBezTo>
                  <a:pt x="235" y="336"/>
                  <a:pt x="241" y="362"/>
                  <a:pt x="242" y="366"/>
                </a:cubicBezTo>
                <a:cubicBezTo>
                  <a:pt x="243" y="370"/>
                  <a:pt x="239" y="372"/>
                  <a:pt x="239" y="372"/>
                </a:cubicBezTo>
                <a:cubicBezTo>
                  <a:pt x="226" y="379"/>
                  <a:pt x="245" y="378"/>
                  <a:pt x="248" y="377"/>
                </a:cubicBezTo>
                <a:cubicBezTo>
                  <a:pt x="252" y="376"/>
                  <a:pt x="250" y="374"/>
                  <a:pt x="251" y="369"/>
                </a:cubicBezTo>
                <a:cubicBezTo>
                  <a:pt x="251" y="364"/>
                  <a:pt x="258" y="361"/>
                  <a:pt x="258" y="361"/>
                </a:cubicBezTo>
                <a:cubicBezTo>
                  <a:pt x="265" y="359"/>
                  <a:pt x="278" y="377"/>
                  <a:pt x="278" y="377"/>
                </a:cubicBezTo>
                <a:cubicBezTo>
                  <a:pt x="283" y="381"/>
                  <a:pt x="299" y="376"/>
                  <a:pt x="299" y="376"/>
                </a:cubicBezTo>
                <a:cubicBezTo>
                  <a:pt x="310" y="373"/>
                  <a:pt x="295" y="370"/>
                  <a:pt x="295" y="370"/>
                </a:cubicBezTo>
                <a:close/>
                <a:moveTo>
                  <a:pt x="211" y="142"/>
                </a:moveTo>
                <a:cubicBezTo>
                  <a:pt x="210" y="140"/>
                  <a:pt x="205" y="132"/>
                  <a:pt x="204" y="130"/>
                </a:cubicBezTo>
                <a:cubicBezTo>
                  <a:pt x="203" y="128"/>
                  <a:pt x="207" y="126"/>
                  <a:pt x="207" y="126"/>
                </a:cubicBezTo>
                <a:cubicBezTo>
                  <a:pt x="214" y="127"/>
                  <a:pt x="211" y="142"/>
                  <a:pt x="211" y="142"/>
                </a:cubicBezTo>
                <a:close/>
                <a:moveTo>
                  <a:pt x="221" y="267"/>
                </a:moveTo>
                <a:cubicBezTo>
                  <a:pt x="221" y="267"/>
                  <a:pt x="221" y="267"/>
                  <a:pt x="221" y="268"/>
                </a:cubicBezTo>
                <a:cubicBezTo>
                  <a:pt x="221" y="267"/>
                  <a:pt x="218" y="263"/>
                  <a:pt x="221" y="267"/>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18" name="Straight Connector 17"/>
          <p:cNvCxnSpPr/>
          <p:nvPr/>
        </p:nvCxnSpPr>
        <p:spPr>
          <a:xfrm>
            <a:off x="6352350" y="2047135"/>
            <a:ext cx="0" cy="39638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593441" y="2410801"/>
            <a:ext cx="3441744" cy="664797"/>
          </a:xfrm>
          <a:prstGeom prst="rect">
            <a:avLst/>
          </a:prstGeom>
          <a:noFill/>
        </p:spPr>
        <p:txBody>
          <a:bodyPr wrap="square" lIns="0" tIns="0" rIns="0" bIns="0" rtlCol="0">
            <a:spAutoFit/>
          </a:bodyPr>
          <a:lstStyle/>
          <a:p>
            <a:pPr>
              <a:lnSpc>
                <a:spcPct val="90000"/>
              </a:lnSpc>
            </a:pPr>
            <a:r>
              <a:rPr lang="en-US" sz="2400" dirty="0" err="1"/>
              <a:t>Lorem</a:t>
            </a:r>
            <a:r>
              <a:rPr lang="en-US" sz="2400" dirty="0"/>
              <a:t> </a:t>
            </a:r>
            <a:r>
              <a:rPr lang="en-US" sz="2400" dirty="0" err="1"/>
              <a:t>ipsum</a:t>
            </a:r>
            <a:r>
              <a:rPr lang="en-US" sz="2400" dirty="0"/>
              <a:t> dolor sit </a:t>
            </a:r>
            <a:r>
              <a:rPr lang="en-US" sz="2400" dirty="0" err="1"/>
              <a:t>amet</a:t>
            </a:r>
            <a:r>
              <a:rPr lang="en-US" sz="2400" dirty="0"/>
              <a:t> </a:t>
            </a:r>
            <a:r>
              <a:rPr lang="en-US" sz="2400" dirty="0" err="1"/>
              <a:t>consectetur</a:t>
            </a:r>
            <a:r>
              <a:rPr lang="en-US" sz="2400" dirty="0"/>
              <a:t> </a:t>
            </a:r>
            <a:r>
              <a:rPr lang="en-US" sz="2400" dirty="0" err="1"/>
              <a:t>adipiscing</a:t>
            </a:r>
            <a:r>
              <a:rPr lang="en-US" sz="2400" dirty="0"/>
              <a:t> </a:t>
            </a:r>
            <a:r>
              <a:rPr lang="en-US" sz="2400" dirty="0" err="1"/>
              <a:t>elit</a:t>
            </a:r>
            <a:r>
              <a:rPr lang="en-US" sz="2400" dirty="0"/>
              <a:t> </a:t>
            </a:r>
          </a:p>
        </p:txBody>
      </p:sp>
      <p:sp>
        <p:nvSpPr>
          <p:cNvPr id="20" name="TextBox 19"/>
          <p:cNvSpPr txBox="1"/>
          <p:nvPr/>
        </p:nvSpPr>
        <p:spPr>
          <a:xfrm>
            <a:off x="6594152" y="3269405"/>
            <a:ext cx="3337548"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21" name="Rounded Rectangle 20"/>
          <p:cNvSpPr/>
          <p:nvPr/>
        </p:nvSpPr>
        <p:spPr>
          <a:xfrm>
            <a:off x="6594151" y="510394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22" name="Group 21"/>
          <p:cNvGrpSpPr/>
          <p:nvPr/>
        </p:nvGrpSpPr>
        <p:grpSpPr>
          <a:xfrm>
            <a:off x="7310903" y="4997752"/>
            <a:ext cx="2711543" cy="810399"/>
            <a:chOff x="8027893" y="2583618"/>
            <a:chExt cx="2711543" cy="810399"/>
          </a:xfrm>
        </p:grpSpPr>
        <p:sp>
          <p:nvSpPr>
            <p:cNvPr id="23"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24" name="TextBox 23"/>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25" name="Group 24"/>
          <p:cNvGrpSpPr/>
          <p:nvPr/>
        </p:nvGrpSpPr>
        <p:grpSpPr>
          <a:xfrm>
            <a:off x="6738849" y="5194670"/>
            <a:ext cx="265988" cy="386534"/>
            <a:chOff x="3815942" y="4609902"/>
            <a:chExt cx="265988" cy="386534"/>
          </a:xfrm>
          <a:solidFill>
            <a:schemeClr val="bg2"/>
          </a:solidFill>
        </p:grpSpPr>
        <p:sp>
          <p:nvSpPr>
            <p:cNvPr id="26"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7"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8"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9"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30" name="Rounded Rectangle 29"/>
          <p:cNvSpPr/>
          <p:nvPr/>
        </p:nvSpPr>
        <p:spPr>
          <a:xfrm>
            <a:off x="6594151" y="4118468"/>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31" name="Group 30"/>
          <p:cNvGrpSpPr/>
          <p:nvPr/>
        </p:nvGrpSpPr>
        <p:grpSpPr>
          <a:xfrm>
            <a:off x="6670591" y="4200666"/>
            <a:ext cx="386534" cy="386534"/>
            <a:chOff x="8103197" y="5479932"/>
            <a:chExt cx="386534" cy="386534"/>
          </a:xfrm>
          <a:solidFill>
            <a:schemeClr val="bg2"/>
          </a:solidFill>
        </p:grpSpPr>
        <p:sp>
          <p:nvSpPr>
            <p:cNvPr id="32"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3"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4"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5"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6"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37" name="Group 36"/>
          <p:cNvGrpSpPr/>
          <p:nvPr/>
        </p:nvGrpSpPr>
        <p:grpSpPr>
          <a:xfrm>
            <a:off x="7324352" y="4029037"/>
            <a:ext cx="2711543" cy="763946"/>
            <a:chOff x="8027893" y="2583618"/>
            <a:chExt cx="2711543" cy="763946"/>
          </a:xfrm>
        </p:grpSpPr>
        <p:sp>
          <p:nvSpPr>
            <p:cNvPr id="38"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39" name="TextBox 38"/>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spTree>
    <p:extLst>
      <p:ext uri="{BB962C8B-B14F-4D97-AF65-F5344CB8AC3E}">
        <p14:creationId xmlns:p14="http://schemas.microsoft.com/office/powerpoint/2010/main" val="620186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2" name="Group 11"/>
          <p:cNvGrpSpPr/>
          <p:nvPr/>
        </p:nvGrpSpPr>
        <p:grpSpPr>
          <a:xfrm>
            <a:off x="0" y="1788458"/>
            <a:ext cx="5365376" cy="3306482"/>
            <a:chOff x="0" y="1338542"/>
            <a:chExt cx="6826250" cy="4092575"/>
          </a:xfrm>
        </p:grpSpPr>
        <p:grpSp>
          <p:nvGrpSpPr>
            <p:cNvPr id="4" name="Group 3"/>
            <p:cNvGrpSpPr/>
            <p:nvPr/>
          </p:nvGrpSpPr>
          <p:grpSpPr>
            <a:xfrm>
              <a:off x="4530725" y="3761067"/>
              <a:ext cx="984250" cy="1670050"/>
              <a:chOff x="6359525" y="2927350"/>
              <a:chExt cx="984250" cy="1670050"/>
            </a:xfrm>
            <a:solidFill>
              <a:schemeClr val="accent3"/>
            </a:solidFill>
          </p:grpSpPr>
          <p:sp>
            <p:nvSpPr>
              <p:cNvPr id="5" name="Freeform 23"/>
              <p:cNvSpPr>
                <a:spLocks/>
              </p:cNvSpPr>
              <p:nvPr/>
            </p:nvSpPr>
            <p:spPr bwMode="auto">
              <a:xfrm>
                <a:off x="6559550" y="4308475"/>
                <a:ext cx="784225" cy="288925"/>
              </a:xfrm>
              <a:custGeom>
                <a:avLst/>
                <a:gdLst>
                  <a:gd name="T0" fmla="*/ 494 w 494"/>
                  <a:gd name="T1" fmla="*/ 58 h 182"/>
                  <a:gd name="T2" fmla="*/ 15 w 494"/>
                  <a:gd name="T3" fmla="*/ 182 h 182"/>
                  <a:gd name="T4" fmla="*/ 0 w 494"/>
                  <a:gd name="T5" fmla="*/ 125 h 182"/>
                  <a:gd name="T6" fmla="*/ 480 w 494"/>
                  <a:gd name="T7" fmla="*/ 0 h 182"/>
                  <a:gd name="T8" fmla="*/ 494 w 494"/>
                  <a:gd name="T9" fmla="*/ 58 h 182"/>
                </a:gdLst>
                <a:ahLst/>
                <a:cxnLst>
                  <a:cxn ang="0">
                    <a:pos x="T0" y="T1"/>
                  </a:cxn>
                  <a:cxn ang="0">
                    <a:pos x="T2" y="T3"/>
                  </a:cxn>
                  <a:cxn ang="0">
                    <a:pos x="T4" y="T5"/>
                  </a:cxn>
                  <a:cxn ang="0">
                    <a:pos x="T6" y="T7"/>
                  </a:cxn>
                  <a:cxn ang="0">
                    <a:pos x="T8" y="T9"/>
                  </a:cxn>
                </a:cxnLst>
                <a:rect l="0" t="0" r="r" b="b"/>
                <a:pathLst>
                  <a:path w="494" h="182">
                    <a:moveTo>
                      <a:pt x="494" y="58"/>
                    </a:moveTo>
                    <a:lnTo>
                      <a:pt x="15" y="182"/>
                    </a:lnTo>
                    <a:lnTo>
                      <a:pt x="0" y="125"/>
                    </a:lnTo>
                    <a:lnTo>
                      <a:pt x="480" y="0"/>
                    </a:lnTo>
                    <a:lnTo>
                      <a:pt x="494"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24"/>
              <p:cNvSpPr>
                <a:spLocks/>
              </p:cNvSpPr>
              <p:nvPr/>
            </p:nvSpPr>
            <p:spPr bwMode="auto">
              <a:xfrm>
                <a:off x="6481763" y="3875088"/>
                <a:ext cx="709613" cy="273050"/>
              </a:xfrm>
              <a:custGeom>
                <a:avLst/>
                <a:gdLst>
                  <a:gd name="T0" fmla="*/ 447 w 447"/>
                  <a:gd name="T1" fmla="*/ 57 h 172"/>
                  <a:gd name="T2" fmla="*/ 15 w 447"/>
                  <a:gd name="T3" fmla="*/ 172 h 172"/>
                  <a:gd name="T4" fmla="*/ 0 w 447"/>
                  <a:gd name="T5" fmla="*/ 113 h 172"/>
                  <a:gd name="T6" fmla="*/ 432 w 447"/>
                  <a:gd name="T7" fmla="*/ 0 h 172"/>
                  <a:gd name="T8" fmla="*/ 447 w 447"/>
                  <a:gd name="T9" fmla="*/ 57 h 172"/>
                </a:gdLst>
                <a:ahLst/>
                <a:cxnLst>
                  <a:cxn ang="0">
                    <a:pos x="T0" y="T1"/>
                  </a:cxn>
                  <a:cxn ang="0">
                    <a:pos x="T2" y="T3"/>
                  </a:cxn>
                  <a:cxn ang="0">
                    <a:pos x="T4" y="T5"/>
                  </a:cxn>
                  <a:cxn ang="0">
                    <a:pos x="T6" y="T7"/>
                  </a:cxn>
                  <a:cxn ang="0">
                    <a:pos x="T8" y="T9"/>
                  </a:cxn>
                </a:cxnLst>
                <a:rect l="0" t="0" r="r" b="b"/>
                <a:pathLst>
                  <a:path w="447" h="172">
                    <a:moveTo>
                      <a:pt x="447" y="57"/>
                    </a:moveTo>
                    <a:lnTo>
                      <a:pt x="15" y="172"/>
                    </a:lnTo>
                    <a:lnTo>
                      <a:pt x="0" y="113"/>
                    </a:lnTo>
                    <a:lnTo>
                      <a:pt x="432" y="0"/>
                    </a:lnTo>
                    <a:lnTo>
                      <a:pt x="44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25"/>
              <p:cNvSpPr>
                <a:spLocks/>
              </p:cNvSpPr>
              <p:nvPr/>
            </p:nvSpPr>
            <p:spPr bwMode="auto">
              <a:xfrm>
                <a:off x="6465888" y="3352800"/>
                <a:ext cx="441325" cy="182563"/>
              </a:xfrm>
              <a:custGeom>
                <a:avLst/>
                <a:gdLst>
                  <a:gd name="T0" fmla="*/ 278 w 278"/>
                  <a:gd name="T1" fmla="*/ 46 h 115"/>
                  <a:gd name="T2" fmla="*/ 13 w 278"/>
                  <a:gd name="T3" fmla="*/ 115 h 115"/>
                  <a:gd name="T4" fmla="*/ 0 w 278"/>
                  <a:gd name="T5" fmla="*/ 69 h 115"/>
                  <a:gd name="T6" fmla="*/ 267 w 278"/>
                  <a:gd name="T7" fmla="*/ 0 h 115"/>
                  <a:gd name="T8" fmla="*/ 278 w 278"/>
                  <a:gd name="T9" fmla="*/ 46 h 115"/>
                </a:gdLst>
                <a:ahLst/>
                <a:cxnLst>
                  <a:cxn ang="0">
                    <a:pos x="T0" y="T1"/>
                  </a:cxn>
                  <a:cxn ang="0">
                    <a:pos x="T2" y="T3"/>
                  </a:cxn>
                  <a:cxn ang="0">
                    <a:pos x="T4" y="T5"/>
                  </a:cxn>
                  <a:cxn ang="0">
                    <a:pos x="T6" y="T7"/>
                  </a:cxn>
                  <a:cxn ang="0">
                    <a:pos x="T8" y="T9"/>
                  </a:cxn>
                </a:cxnLst>
                <a:rect l="0" t="0" r="r" b="b"/>
                <a:pathLst>
                  <a:path w="278" h="115">
                    <a:moveTo>
                      <a:pt x="278" y="46"/>
                    </a:moveTo>
                    <a:lnTo>
                      <a:pt x="13" y="115"/>
                    </a:lnTo>
                    <a:lnTo>
                      <a:pt x="0" y="69"/>
                    </a:lnTo>
                    <a:lnTo>
                      <a:pt x="267" y="0"/>
                    </a:lnTo>
                    <a:lnTo>
                      <a:pt x="27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26"/>
              <p:cNvSpPr>
                <a:spLocks/>
              </p:cNvSpPr>
              <p:nvPr/>
            </p:nvSpPr>
            <p:spPr bwMode="auto">
              <a:xfrm>
                <a:off x="6529388" y="3473450"/>
                <a:ext cx="560388" cy="523875"/>
              </a:xfrm>
              <a:custGeom>
                <a:avLst/>
                <a:gdLst>
                  <a:gd name="T0" fmla="*/ 3 w 216"/>
                  <a:gd name="T1" fmla="*/ 202 h 202"/>
                  <a:gd name="T2" fmla="*/ 110 w 216"/>
                  <a:gd name="T3" fmla="*/ 174 h 202"/>
                  <a:gd name="T4" fmla="*/ 216 w 216"/>
                  <a:gd name="T5" fmla="*/ 146 h 202"/>
                  <a:gd name="T6" fmla="*/ 165 w 216"/>
                  <a:gd name="T7" fmla="*/ 77 h 202"/>
                  <a:gd name="T8" fmla="*/ 138 w 216"/>
                  <a:gd name="T9" fmla="*/ 0 h 202"/>
                  <a:gd name="T10" fmla="*/ 69 w 216"/>
                  <a:gd name="T11" fmla="*/ 18 h 202"/>
                  <a:gd name="T12" fmla="*/ 0 w 216"/>
                  <a:gd name="T13" fmla="*/ 37 h 202"/>
                  <a:gd name="T14" fmla="*/ 14 w 216"/>
                  <a:gd name="T15" fmla="*/ 116 h 202"/>
                  <a:gd name="T16" fmla="*/ 3 w 216"/>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02">
                    <a:moveTo>
                      <a:pt x="3" y="202"/>
                    </a:moveTo>
                    <a:cubicBezTo>
                      <a:pt x="110" y="174"/>
                      <a:pt x="110" y="174"/>
                      <a:pt x="110" y="174"/>
                    </a:cubicBezTo>
                    <a:cubicBezTo>
                      <a:pt x="216" y="146"/>
                      <a:pt x="216" y="146"/>
                      <a:pt x="216" y="146"/>
                    </a:cubicBezTo>
                    <a:cubicBezTo>
                      <a:pt x="216" y="146"/>
                      <a:pt x="179" y="99"/>
                      <a:pt x="165" y="77"/>
                    </a:cubicBezTo>
                    <a:cubicBezTo>
                      <a:pt x="150" y="54"/>
                      <a:pt x="138" y="0"/>
                      <a:pt x="138" y="0"/>
                    </a:cubicBezTo>
                    <a:cubicBezTo>
                      <a:pt x="69" y="18"/>
                      <a:pt x="69" y="18"/>
                      <a:pt x="69" y="18"/>
                    </a:cubicBezTo>
                    <a:cubicBezTo>
                      <a:pt x="0" y="37"/>
                      <a:pt x="0" y="37"/>
                      <a:pt x="0" y="37"/>
                    </a:cubicBezTo>
                    <a:cubicBezTo>
                      <a:pt x="0" y="37"/>
                      <a:pt x="16" y="89"/>
                      <a:pt x="14" y="116"/>
                    </a:cubicBezTo>
                    <a:cubicBezTo>
                      <a:pt x="12" y="143"/>
                      <a:pt x="3" y="202"/>
                      <a:pt x="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27"/>
              <p:cNvSpPr>
                <a:spLocks/>
              </p:cNvSpPr>
              <p:nvPr/>
            </p:nvSpPr>
            <p:spPr bwMode="auto">
              <a:xfrm>
                <a:off x="6538913" y="4029075"/>
                <a:ext cx="754063" cy="433388"/>
              </a:xfrm>
              <a:custGeom>
                <a:avLst/>
                <a:gdLst>
                  <a:gd name="T0" fmla="*/ 268 w 290"/>
                  <a:gd name="T1" fmla="*/ 64 h 167"/>
                  <a:gd name="T2" fmla="*/ 225 w 290"/>
                  <a:gd name="T3" fmla="*/ 37 h 167"/>
                  <a:gd name="T4" fmla="*/ 223 w 290"/>
                  <a:gd name="T5" fmla="*/ 0 h 167"/>
                  <a:gd name="T6" fmla="*/ 123 w 290"/>
                  <a:gd name="T7" fmla="*/ 26 h 167"/>
                  <a:gd name="T8" fmla="*/ 23 w 290"/>
                  <a:gd name="T9" fmla="*/ 52 h 167"/>
                  <a:gd name="T10" fmla="*/ 39 w 290"/>
                  <a:gd name="T11" fmla="*/ 85 h 167"/>
                  <a:gd name="T12" fmla="*/ 16 w 290"/>
                  <a:gd name="T13" fmla="*/ 130 h 167"/>
                  <a:gd name="T14" fmla="*/ 13 w 290"/>
                  <a:gd name="T15" fmla="*/ 167 h 167"/>
                  <a:gd name="T16" fmla="*/ 150 w 290"/>
                  <a:gd name="T17" fmla="*/ 131 h 167"/>
                  <a:gd name="T18" fmla="*/ 287 w 290"/>
                  <a:gd name="T19" fmla="*/ 95 h 167"/>
                  <a:gd name="T20" fmla="*/ 268 w 290"/>
                  <a:gd name="T2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167">
                    <a:moveTo>
                      <a:pt x="268" y="64"/>
                    </a:moveTo>
                    <a:cubicBezTo>
                      <a:pt x="245" y="55"/>
                      <a:pt x="230" y="57"/>
                      <a:pt x="225" y="37"/>
                    </a:cubicBezTo>
                    <a:cubicBezTo>
                      <a:pt x="220" y="16"/>
                      <a:pt x="223" y="0"/>
                      <a:pt x="223" y="0"/>
                    </a:cubicBezTo>
                    <a:cubicBezTo>
                      <a:pt x="123" y="26"/>
                      <a:pt x="123" y="26"/>
                      <a:pt x="123" y="26"/>
                    </a:cubicBezTo>
                    <a:cubicBezTo>
                      <a:pt x="23" y="52"/>
                      <a:pt x="23" y="52"/>
                      <a:pt x="23" y="52"/>
                    </a:cubicBezTo>
                    <a:cubicBezTo>
                      <a:pt x="23" y="52"/>
                      <a:pt x="34" y="65"/>
                      <a:pt x="39" y="85"/>
                    </a:cubicBezTo>
                    <a:cubicBezTo>
                      <a:pt x="45" y="105"/>
                      <a:pt x="31" y="111"/>
                      <a:pt x="16" y="130"/>
                    </a:cubicBezTo>
                    <a:cubicBezTo>
                      <a:pt x="0" y="150"/>
                      <a:pt x="13" y="167"/>
                      <a:pt x="13" y="167"/>
                    </a:cubicBezTo>
                    <a:cubicBezTo>
                      <a:pt x="150" y="131"/>
                      <a:pt x="150" y="131"/>
                      <a:pt x="150" y="131"/>
                    </a:cubicBezTo>
                    <a:cubicBezTo>
                      <a:pt x="287" y="95"/>
                      <a:pt x="287" y="95"/>
                      <a:pt x="287" y="95"/>
                    </a:cubicBezTo>
                    <a:cubicBezTo>
                      <a:pt x="287" y="95"/>
                      <a:pt x="290" y="74"/>
                      <a:pt x="26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8"/>
              <p:cNvSpPr>
                <a:spLocks/>
              </p:cNvSpPr>
              <p:nvPr/>
            </p:nvSpPr>
            <p:spPr bwMode="auto">
              <a:xfrm>
                <a:off x="6359525" y="2927350"/>
                <a:ext cx="509588" cy="477838"/>
              </a:xfrm>
              <a:custGeom>
                <a:avLst/>
                <a:gdLst>
                  <a:gd name="T0" fmla="*/ 63 w 196"/>
                  <a:gd name="T1" fmla="*/ 184 h 184"/>
                  <a:gd name="T2" fmla="*/ 174 w 196"/>
                  <a:gd name="T3" fmla="*/ 155 h 184"/>
                  <a:gd name="T4" fmla="*/ 189 w 196"/>
                  <a:gd name="T5" fmla="*/ 78 h 184"/>
                  <a:gd name="T6" fmla="*/ 78 w 196"/>
                  <a:gd name="T7" fmla="*/ 13 h 184"/>
                  <a:gd name="T8" fmla="*/ 12 w 196"/>
                  <a:gd name="T9" fmla="*/ 124 h 184"/>
                  <a:gd name="T10" fmla="*/ 63 w 196"/>
                  <a:gd name="T11" fmla="*/ 184 h 184"/>
                </a:gdLst>
                <a:ahLst/>
                <a:cxnLst>
                  <a:cxn ang="0">
                    <a:pos x="T0" y="T1"/>
                  </a:cxn>
                  <a:cxn ang="0">
                    <a:pos x="T2" y="T3"/>
                  </a:cxn>
                  <a:cxn ang="0">
                    <a:pos x="T4" y="T5"/>
                  </a:cxn>
                  <a:cxn ang="0">
                    <a:pos x="T6" y="T7"/>
                  </a:cxn>
                  <a:cxn ang="0">
                    <a:pos x="T8" y="T9"/>
                  </a:cxn>
                  <a:cxn ang="0">
                    <a:pos x="T10" y="T11"/>
                  </a:cxn>
                </a:cxnLst>
                <a:rect l="0" t="0" r="r" b="b"/>
                <a:pathLst>
                  <a:path w="196" h="184">
                    <a:moveTo>
                      <a:pt x="63" y="184"/>
                    </a:moveTo>
                    <a:cubicBezTo>
                      <a:pt x="174" y="155"/>
                      <a:pt x="174" y="155"/>
                      <a:pt x="174" y="155"/>
                    </a:cubicBezTo>
                    <a:cubicBezTo>
                      <a:pt x="190" y="134"/>
                      <a:pt x="196" y="106"/>
                      <a:pt x="189" y="78"/>
                    </a:cubicBezTo>
                    <a:cubicBezTo>
                      <a:pt x="176" y="30"/>
                      <a:pt x="126" y="0"/>
                      <a:pt x="78" y="13"/>
                    </a:cubicBezTo>
                    <a:cubicBezTo>
                      <a:pt x="29" y="26"/>
                      <a:pt x="0" y="76"/>
                      <a:pt x="12" y="124"/>
                    </a:cubicBezTo>
                    <a:cubicBezTo>
                      <a:pt x="20" y="152"/>
                      <a:pt x="39" y="173"/>
                      <a:pt x="63"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Freeform 29"/>
            <p:cNvSpPr>
              <a:spLocks/>
            </p:cNvSpPr>
            <p:nvPr/>
          </p:nvSpPr>
          <p:spPr bwMode="auto">
            <a:xfrm>
              <a:off x="0" y="1338542"/>
              <a:ext cx="6826250" cy="3721100"/>
            </a:xfrm>
            <a:custGeom>
              <a:avLst/>
              <a:gdLst>
                <a:gd name="T0" fmla="*/ 0 w 2629"/>
                <a:gd name="T1" fmla="*/ 539 h 1433"/>
                <a:gd name="T2" fmla="*/ 0 w 2629"/>
                <a:gd name="T3" fmla="*/ 1433 h 1433"/>
                <a:gd name="T4" fmla="*/ 488 w 2629"/>
                <a:gd name="T5" fmla="*/ 876 h 1433"/>
                <a:gd name="T6" fmla="*/ 830 w 2629"/>
                <a:gd name="T7" fmla="*/ 462 h 1433"/>
                <a:gd name="T8" fmla="*/ 934 w 2629"/>
                <a:gd name="T9" fmla="*/ 499 h 1433"/>
                <a:gd name="T10" fmla="*/ 1103 w 2629"/>
                <a:gd name="T11" fmla="*/ 605 h 1433"/>
                <a:gd name="T12" fmla="*/ 1234 w 2629"/>
                <a:gd name="T13" fmla="*/ 662 h 1433"/>
                <a:gd name="T14" fmla="*/ 1375 w 2629"/>
                <a:gd name="T15" fmla="*/ 803 h 1433"/>
                <a:gd name="T16" fmla="*/ 1540 w 2629"/>
                <a:gd name="T17" fmla="*/ 975 h 1433"/>
                <a:gd name="T18" fmla="*/ 1702 w 2629"/>
                <a:gd name="T19" fmla="*/ 1113 h 1433"/>
                <a:gd name="T20" fmla="*/ 1767 w 2629"/>
                <a:gd name="T21" fmla="*/ 1032 h 1433"/>
                <a:gd name="T22" fmla="*/ 1628 w 2629"/>
                <a:gd name="T23" fmla="*/ 798 h 1433"/>
                <a:gd name="T24" fmla="*/ 1487 w 2629"/>
                <a:gd name="T25" fmla="*/ 629 h 1433"/>
                <a:gd name="T26" fmla="*/ 1458 w 2629"/>
                <a:gd name="T27" fmla="*/ 565 h 1433"/>
                <a:gd name="T28" fmla="*/ 1487 w 2629"/>
                <a:gd name="T29" fmla="*/ 502 h 1433"/>
                <a:gd name="T30" fmla="*/ 1540 w 2629"/>
                <a:gd name="T31" fmla="*/ 476 h 1433"/>
                <a:gd name="T32" fmla="*/ 1727 w 2629"/>
                <a:gd name="T33" fmla="*/ 595 h 1433"/>
                <a:gd name="T34" fmla="*/ 1806 w 2629"/>
                <a:gd name="T35" fmla="*/ 648 h 1433"/>
                <a:gd name="T36" fmla="*/ 1841 w 2629"/>
                <a:gd name="T37" fmla="*/ 729 h 1433"/>
                <a:gd name="T38" fmla="*/ 1884 w 2629"/>
                <a:gd name="T39" fmla="*/ 819 h 1433"/>
                <a:gd name="T40" fmla="*/ 1890 w 2629"/>
                <a:gd name="T41" fmla="*/ 947 h 1433"/>
                <a:gd name="T42" fmla="*/ 1968 w 2629"/>
                <a:gd name="T43" fmla="*/ 1042 h 1433"/>
                <a:gd name="T44" fmla="*/ 2004 w 2629"/>
                <a:gd name="T45" fmla="*/ 887 h 1433"/>
                <a:gd name="T46" fmla="*/ 1998 w 2629"/>
                <a:gd name="T47" fmla="*/ 689 h 1433"/>
                <a:gd name="T48" fmla="*/ 1971 w 2629"/>
                <a:gd name="T49" fmla="*/ 558 h 1433"/>
                <a:gd name="T50" fmla="*/ 1818 w 2629"/>
                <a:gd name="T51" fmla="*/ 398 h 1433"/>
                <a:gd name="T52" fmla="*/ 1983 w 2629"/>
                <a:gd name="T53" fmla="*/ 482 h 1433"/>
                <a:gd name="T54" fmla="*/ 2166 w 2629"/>
                <a:gd name="T55" fmla="*/ 615 h 1433"/>
                <a:gd name="T56" fmla="*/ 2260 w 2629"/>
                <a:gd name="T57" fmla="*/ 700 h 1433"/>
                <a:gd name="T58" fmla="*/ 2368 w 2629"/>
                <a:gd name="T59" fmla="*/ 829 h 1433"/>
                <a:gd name="T60" fmla="*/ 2508 w 2629"/>
                <a:gd name="T61" fmla="*/ 823 h 1433"/>
                <a:gd name="T62" fmla="*/ 2424 w 2629"/>
                <a:gd name="T63" fmla="*/ 707 h 1433"/>
                <a:gd name="T64" fmla="*/ 2300 w 2629"/>
                <a:gd name="T65" fmla="*/ 519 h 1433"/>
                <a:gd name="T66" fmla="*/ 2186 w 2629"/>
                <a:gd name="T67" fmla="*/ 382 h 1433"/>
                <a:gd name="T68" fmla="*/ 2257 w 2629"/>
                <a:gd name="T69" fmla="*/ 428 h 1433"/>
                <a:gd name="T70" fmla="*/ 2335 w 2629"/>
                <a:gd name="T71" fmla="*/ 466 h 1433"/>
                <a:gd name="T72" fmla="*/ 2402 w 2629"/>
                <a:gd name="T73" fmla="*/ 520 h 1433"/>
                <a:gd name="T74" fmla="*/ 2535 w 2629"/>
                <a:gd name="T75" fmla="*/ 598 h 1433"/>
                <a:gd name="T76" fmla="*/ 2599 w 2629"/>
                <a:gd name="T77" fmla="*/ 527 h 1433"/>
                <a:gd name="T78" fmla="*/ 2490 w 2629"/>
                <a:gd name="T79" fmla="*/ 436 h 1433"/>
                <a:gd name="T80" fmla="*/ 2386 w 2629"/>
                <a:gd name="T81" fmla="*/ 352 h 1433"/>
                <a:gd name="T82" fmla="*/ 2318 w 2629"/>
                <a:gd name="T83" fmla="*/ 284 h 1433"/>
                <a:gd name="T84" fmla="*/ 2260 w 2629"/>
                <a:gd name="T85" fmla="*/ 248 h 1433"/>
                <a:gd name="T86" fmla="*/ 2384 w 2629"/>
                <a:gd name="T87" fmla="*/ 240 h 1433"/>
                <a:gd name="T88" fmla="*/ 2442 w 2629"/>
                <a:gd name="T89" fmla="*/ 150 h 1433"/>
                <a:gd name="T90" fmla="*/ 2331 w 2629"/>
                <a:gd name="T91" fmla="*/ 159 h 1433"/>
                <a:gd name="T92" fmla="*/ 2140 w 2629"/>
                <a:gd name="T93" fmla="*/ 150 h 1433"/>
                <a:gd name="T94" fmla="*/ 1899 w 2629"/>
                <a:gd name="T95" fmla="*/ 117 h 1433"/>
                <a:gd name="T96" fmla="*/ 1743 w 2629"/>
                <a:gd name="T97" fmla="*/ 126 h 1433"/>
                <a:gd name="T98" fmla="*/ 1591 w 2629"/>
                <a:gd name="T99" fmla="*/ 85 h 1433"/>
                <a:gd name="T100" fmla="*/ 1203 w 2629"/>
                <a:gd name="T101" fmla="*/ 13 h 1433"/>
                <a:gd name="T102" fmla="*/ 969 w 2629"/>
                <a:gd name="T103" fmla="*/ 23 h 1433"/>
                <a:gd name="T104" fmla="*/ 686 w 2629"/>
                <a:gd name="T105" fmla="*/ 74 h 1433"/>
                <a:gd name="T106" fmla="*/ 0 w 2629"/>
                <a:gd name="T107" fmla="*/ 539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9" h="1433">
                  <a:moveTo>
                    <a:pt x="0" y="539"/>
                  </a:moveTo>
                  <a:cubicBezTo>
                    <a:pt x="0" y="1433"/>
                    <a:pt x="0" y="1433"/>
                    <a:pt x="0" y="1433"/>
                  </a:cubicBezTo>
                  <a:cubicBezTo>
                    <a:pt x="0" y="1433"/>
                    <a:pt x="334" y="1066"/>
                    <a:pt x="488" y="876"/>
                  </a:cubicBezTo>
                  <a:cubicBezTo>
                    <a:pt x="642" y="685"/>
                    <a:pt x="830" y="462"/>
                    <a:pt x="830" y="462"/>
                  </a:cubicBezTo>
                  <a:cubicBezTo>
                    <a:pt x="830" y="462"/>
                    <a:pt x="906" y="479"/>
                    <a:pt x="934" y="499"/>
                  </a:cubicBezTo>
                  <a:cubicBezTo>
                    <a:pt x="962" y="519"/>
                    <a:pt x="1063" y="583"/>
                    <a:pt x="1103" y="605"/>
                  </a:cubicBezTo>
                  <a:cubicBezTo>
                    <a:pt x="1142" y="626"/>
                    <a:pt x="1208" y="646"/>
                    <a:pt x="1234" y="662"/>
                  </a:cubicBezTo>
                  <a:cubicBezTo>
                    <a:pt x="1259" y="679"/>
                    <a:pt x="1335" y="757"/>
                    <a:pt x="1375" y="803"/>
                  </a:cubicBezTo>
                  <a:cubicBezTo>
                    <a:pt x="1415" y="849"/>
                    <a:pt x="1487" y="943"/>
                    <a:pt x="1540" y="975"/>
                  </a:cubicBezTo>
                  <a:cubicBezTo>
                    <a:pt x="1593" y="1006"/>
                    <a:pt x="1672" y="1094"/>
                    <a:pt x="1702" y="1113"/>
                  </a:cubicBezTo>
                  <a:cubicBezTo>
                    <a:pt x="1732" y="1133"/>
                    <a:pt x="1788" y="1161"/>
                    <a:pt x="1767" y="1032"/>
                  </a:cubicBezTo>
                  <a:cubicBezTo>
                    <a:pt x="1745" y="904"/>
                    <a:pt x="1653" y="819"/>
                    <a:pt x="1628" y="798"/>
                  </a:cubicBezTo>
                  <a:cubicBezTo>
                    <a:pt x="1603" y="776"/>
                    <a:pt x="1502" y="643"/>
                    <a:pt x="1487" y="629"/>
                  </a:cubicBezTo>
                  <a:cubicBezTo>
                    <a:pt x="1473" y="616"/>
                    <a:pt x="1461" y="582"/>
                    <a:pt x="1458" y="565"/>
                  </a:cubicBezTo>
                  <a:cubicBezTo>
                    <a:pt x="1454" y="548"/>
                    <a:pt x="1479" y="530"/>
                    <a:pt x="1487" y="502"/>
                  </a:cubicBezTo>
                  <a:cubicBezTo>
                    <a:pt x="1496" y="474"/>
                    <a:pt x="1497" y="471"/>
                    <a:pt x="1540" y="476"/>
                  </a:cubicBezTo>
                  <a:cubicBezTo>
                    <a:pt x="1583" y="481"/>
                    <a:pt x="1682" y="550"/>
                    <a:pt x="1727" y="595"/>
                  </a:cubicBezTo>
                  <a:cubicBezTo>
                    <a:pt x="1772" y="639"/>
                    <a:pt x="1806" y="648"/>
                    <a:pt x="1806" y="648"/>
                  </a:cubicBezTo>
                  <a:cubicBezTo>
                    <a:pt x="1806" y="648"/>
                    <a:pt x="1828" y="697"/>
                    <a:pt x="1841" y="729"/>
                  </a:cubicBezTo>
                  <a:cubicBezTo>
                    <a:pt x="1854" y="760"/>
                    <a:pt x="1884" y="819"/>
                    <a:pt x="1884" y="819"/>
                  </a:cubicBezTo>
                  <a:cubicBezTo>
                    <a:pt x="1884" y="819"/>
                    <a:pt x="1871" y="890"/>
                    <a:pt x="1890" y="947"/>
                  </a:cubicBezTo>
                  <a:cubicBezTo>
                    <a:pt x="1910" y="1004"/>
                    <a:pt x="1947" y="1049"/>
                    <a:pt x="1968" y="1042"/>
                  </a:cubicBezTo>
                  <a:cubicBezTo>
                    <a:pt x="1990" y="1036"/>
                    <a:pt x="1991" y="940"/>
                    <a:pt x="2004" y="887"/>
                  </a:cubicBezTo>
                  <a:cubicBezTo>
                    <a:pt x="2018" y="834"/>
                    <a:pt x="2013" y="743"/>
                    <a:pt x="1998" y="689"/>
                  </a:cubicBezTo>
                  <a:cubicBezTo>
                    <a:pt x="1983" y="634"/>
                    <a:pt x="1980" y="586"/>
                    <a:pt x="1971" y="558"/>
                  </a:cubicBezTo>
                  <a:cubicBezTo>
                    <a:pt x="1963" y="530"/>
                    <a:pt x="1819" y="413"/>
                    <a:pt x="1818" y="398"/>
                  </a:cubicBezTo>
                  <a:cubicBezTo>
                    <a:pt x="1816" y="383"/>
                    <a:pt x="1928" y="471"/>
                    <a:pt x="1983" y="482"/>
                  </a:cubicBezTo>
                  <a:cubicBezTo>
                    <a:pt x="2037" y="494"/>
                    <a:pt x="2125" y="577"/>
                    <a:pt x="2166" y="615"/>
                  </a:cubicBezTo>
                  <a:cubicBezTo>
                    <a:pt x="2208" y="653"/>
                    <a:pt x="2244" y="674"/>
                    <a:pt x="2260" y="700"/>
                  </a:cubicBezTo>
                  <a:cubicBezTo>
                    <a:pt x="2277" y="727"/>
                    <a:pt x="2315" y="791"/>
                    <a:pt x="2368" y="829"/>
                  </a:cubicBezTo>
                  <a:cubicBezTo>
                    <a:pt x="2421" y="867"/>
                    <a:pt x="2492" y="847"/>
                    <a:pt x="2508" y="823"/>
                  </a:cubicBezTo>
                  <a:cubicBezTo>
                    <a:pt x="2525" y="798"/>
                    <a:pt x="2442" y="735"/>
                    <a:pt x="2424" y="707"/>
                  </a:cubicBezTo>
                  <a:cubicBezTo>
                    <a:pt x="2406" y="679"/>
                    <a:pt x="2358" y="583"/>
                    <a:pt x="2300" y="519"/>
                  </a:cubicBezTo>
                  <a:cubicBezTo>
                    <a:pt x="2242" y="454"/>
                    <a:pt x="2178" y="388"/>
                    <a:pt x="2186" y="382"/>
                  </a:cubicBezTo>
                  <a:cubicBezTo>
                    <a:pt x="2194" y="375"/>
                    <a:pt x="2216" y="406"/>
                    <a:pt x="2257" y="428"/>
                  </a:cubicBezTo>
                  <a:cubicBezTo>
                    <a:pt x="2298" y="449"/>
                    <a:pt x="2335" y="466"/>
                    <a:pt x="2335" y="466"/>
                  </a:cubicBezTo>
                  <a:cubicBezTo>
                    <a:pt x="2335" y="466"/>
                    <a:pt x="2381" y="506"/>
                    <a:pt x="2402" y="520"/>
                  </a:cubicBezTo>
                  <a:cubicBezTo>
                    <a:pt x="2424" y="535"/>
                    <a:pt x="2459" y="600"/>
                    <a:pt x="2535" y="598"/>
                  </a:cubicBezTo>
                  <a:cubicBezTo>
                    <a:pt x="2611" y="596"/>
                    <a:pt x="2629" y="553"/>
                    <a:pt x="2599" y="527"/>
                  </a:cubicBezTo>
                  <a:cubicBezTo>
                    <a:pt x="2569" y="501"/>
                    <a:pt x="2512" y="466"/>
                    <a:pt x="2490" y="436"/>
                  </a:cubicBezTo>
                  <a:cubicBezTo>
                    <a:pt x="2469" y="406"/>
                    <a:pt x="2386" y="352"/>
                    <a:pt x="2386" y="352"/>
                  </a:cubicBezTo>
                  <a:cubicBezTo>
                    <a:pt x="2386" y="352"/>
                    <a:pt x="2360" y="311"/>
                    <a:pt x="2318" y="284"/>
                  </a:cubicBezTo>
                  <a:cubicBezTo>
                    <a:pt x="2277" y="258"/>
                    <a:pt x="2260" y="248"/>
                    <a:pt x="2260" y="248"/>
                  </a:cubicBezTo>
                  <a:cubicBezTo>
                    <a:pt x="2260" y="248"/>
                    <a:pt x="2313" y="251"/>
                    <a:pt x="2384" y="240"/>
                  </a:cubicBezTo>
                  <a:cubicBezTo>
                    <a:pt x="2455" y="228"/>
                    <a:pt x="2474" y="155"/>
                    <a:pt x="2442" y="150"/>
                  </a:cubicBezTo>
                  <a:cubicBezTo>
                    <a:pt x="2411" y="145"/>
                    <a:pt x="2356" y="165"/>
                    <a:pt x="2331" y="159"/>
                  </a:cubicBezTo>
                  <a:cubicBezTo>
                    <a:pt x="2307" y="152"/>
                    <a:pt x="2180" y="150"/>
                    <a:pt x="2140" y="150"/>
                  </a:cubicBezTo>
                  <a:cubicBezTo>
                    <a:pt x="2100" y="149"/>
                    <a:pt x="1981" y="117"/>
                    <a:pt x="1899" y="117"/>
                  </a:cubicBezTo>
                  <a:cubicBezTo>
                    <a:pt x="1816" y="117"/>
                    <a:pt x="1743" y="126"/>
                    <a:pt x="1743" y="126"/>
                  </a:cubicBezTo>
                  <a:cubicBezTo>
                    <a:pt x="1743" y="126"/>
                    <a:pt x="1719" y="99"/>
                    <a:pt x="1591" y="85"/>
                  </a:cubicBezTo>
                  <a:cubicBezTo>
                    <a:pt x="1464" y="71"/>
                    <a:pt x="1311" y="23"/>
                    <a:pt x="1203" y="13"/>
                  </a:cubicBezTo>
                  <a:cubicBezTo>
                    <a:pt x="1096" y="3"/>
                    <a:pt x="1015" y="25"/>
                    <a:pt x="969" y="23"/>
                  </a:cubicBezTo>
                  <a:cubicBezTo>
                    <a:pt x="923" y="22"/>
                    <a:pt x="812" y="0"/>
                    <a:pt x="686" y="74"/>
                  </a:cubicBezTo>
                  <a:cubicBezTo>
                    <a:pt x="561" y="149"/>
                    <a:pt x="0" y="539"/>
                    <a:pt x="0" y="5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Text Placeholder 2"/>
          <p:cNvSpPr txBox="1">
            <a:spLocks/>
          </p:cNvSpPr>
          <p:nvPr/>
        </p:nvSpPr>
        <p:spPr>
          <a:xfrm>
            <a:off x="6280962" y="2401358"/>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14" name="Group 13"/>
          <p:cNvGrpSpPr/>
          <p:nvPr/>
        </p:nvGrpSpPr>
        <p:grpSpPr>
          <a:xfrm>
            <a:off x="6452329" y="3640116"/>
            <a:ext cx="3445398" cy="1649523"/>
            <a:chOff x="7968559" y="4221428"/>
            <a:chExt cx="3445398" cy="1649523"/>
          </a:xfrm>
        </p:grpSpPr>
        <p:grpSp>
          <p:nvGrpSpPr>
            <p:cNvPr id="15" name="Group 14"/>
            <p:cNvGrpSpPr/>
            <p:nvPr/>
          </p:nvGrpSpPr>
          <p:grpSpPr>
            <a:xfrm>
              <a:off x="7968559" y="4221428"/>
              <a:ext cx="3445398" cy="1649523"/>
              <a:chOff x="1411940" y="4306096"/>
              <a:chExt cx="3800809" cy="1649523"/>
            </a:xfrm>
          </p:grpSpPr>
          <p:sp>
            <p:nvSpPr>
              <p:cNvPr id="19" name="Rectangle 18"/>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20" name="Rounded Rectangle 19"/>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1" name="Rounded Rectangle 20"/>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2" name="Rectangle 21"/>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23" name="Rectangle 22"/>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24" name="Rounded Rectangle 23"/>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5" name="Rounded Rectangle 24"/>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6" name="Rectangle 25"/>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7" name="Rectangle 26"/>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8" name="Rounded Rectangle 27"/>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9" name="Rounded Rectangle 28"/>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30" name="Rectangle 29"/>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6" name="Oval 15"/>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4265828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Bullet Text Numbering</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5" name="Text Placeholder 3"/>
          <p:cNvSpPr txBox="1">
            <a:spLocks/>
          </p:cNvSpPr>
          <p:nvPr/>
        </p:nvSpPr>
        <p:spPr>
          <a:xfrm>
            <a:off x="940296" y="1569927"/>
            <a:ext cx="10311407" cy="4531657"/>
          </a:xfrm>
          <a:prstGeom prst="rect">
            <a:avLst/>
          </a:prstGeom>
        </p:spPr>
        <p:txBody>
          <a:bodyPr vert="horz" lIns="91440" tIns="45720" rIns="91440" bIns="45720" numCol="2" spcCol="731520" rtlCol="0" anchor="ctr">
            <a:noAutofit/>
          </a:bodyPr>
          <a:lstStyle>
            <a:defPPr>
              <a:defRPr lang="en-US"/>
            </a:defPPr>
            <a:lvl1pPr marL="0" algn="r" defTabSz="914286" rtl="0" eaLnBrk="1" latinLnBrk="0" hangingPunct="1">
              <a:defRPr sz="1200" kern="1200">
                <a:solidFill>
                  <a:schemeClr val="tx1">
                    <a:tint val="75000"/>
                  </a:schemeClr>
                </a:solidFill>
                <a:latin typeface="+mn-lt"/>
                <a:ea typeface="+mn-ea"/>
                <a:cs typeface="+mn-cs"/>
              </a:defRPr>
            </a:lvl1pPr>
            <a:lvl2pPr marL="457143"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30" algn="l" defTabSz="914286" rtl="0" eaLnBrk="1" latinLnBrk="0" hangingPunct="1">
              <a:defRPr sz="1800" kern="1200">
                <a:solidFill>
                  <a:schemeClr val="tx1"/>
                </a:solidFill>
                <a:latin typeface="+mn-lt"/>
                <a:ea typeface="+mn-ea"/>
                <a:cs typeface="+mn-cs"/>
              </a:defRPr>
            </a:lvl4pPr>
            <a:lvl5pPr marL="1828573" algn="l" defTabSz="914286" rtl="0" eaLnBrk="1" latinLnBrk="0" hangingPunct="1">
              <a:defRPr sz="1800" kern="1200">
                <a:solidFill>
                  <a:schemeClr val="tx1"/>
                </a:solidFill>
                <a:latin typeface="+mn-lt"/>
                <a:ea typeface="+mn-ea"/>
                <a:cs typeface="+mn-cs"/>
              </a:defRPr>
            </a:lvl5pPr>
            <a:lvl6pPr marL="2285718" algn="l" defTabSz="914286" rtl="0" eaLnBrk="1" latinLnBrk="0" hangingPunct="1">
              <a:defRPr sz="1800" kern="1200">
                <a:solidFill>
                  <a:schemeClr val="tx1"/>
                </a:solidFill>
                <a:latin typeface="+mn-lt"/>
                <a:ea typeface="+mn-ea"/>
                <a:cs typeface="+mn-cs"/>
              </a:defRPr>
            </a:lvl6pPr>
            <a:lvl7pPr marL="2742858"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3" algn="l" defTabSz="914286" rtl="0" eaLnBrk="1" latinLnBrk="0" hangingPunct="1">
              <a:defRPr sz="1800" kern="1200">
                <a:solidFill>
                  <a:schemeClr val="tx1"/>
                </a:solidFill>
                <a:latin typeface="+mn-lt"/>
                <a:ea typeface="+mn-ea"/>
                <a:cs typeface="+mn-cs"/>
              </a:defRPr>
            </a:lvl9pPr>
          </a:lstStyle>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Aenean</a:t>
            </a:r>
            <a:r>
              <a:rPr lang="en-US" sz="1400" b="1" dirty="0">
                <a:solidFill>
                  <a:schemeClr val="tx2"/>
                </a:solidFill>
                <a:latin typeface="Agency FB" panose="020B0503020202020204" pitchFamily="34" charset="0"/>
              </a:rPr>
              <a:t> sit </a:t>
            </a:r>
            <a:r>
              <a:rPr lang="en-US" sz="1400" b="1" dirty="0" err="1">
                <a:solidFill>
                  <a:schemeClr val="tx2"/>
                </a:solidFill>
                <a:latin typeface="Agency FB" panose="020B0503020202020204" pitchFamily="34" charset="0"/>
              </a:rPr>
              <a:t>amet</a:t>
            </a:r>
            <a:r>
              <a:rPr lang="en-US" sz="1400" dirty="0">
                <a:solidFill>
                  <a:schemeClr val="tx2"/>
                </a:solidFill>
                <a:latin typeface="Agency FB" panose="020B0503020202020204" pitchFamily="34" charset="0"/>
              </a:rPr>
              <a:t> lacus ac </a:t>
            </a:r>
            <a:r>
              <a:rPr lang="en-US" sz="1400" dirty="0" err="1">
                <a:solidFill>
                  <a:schemeClr val="tx2"/>
                </a:solidFill>
                <a:latin typeface="Agency FB" panose="020B0503020202020204" pitchFamily="34" charset="0"/>
              </a:rPr>
              <a:t>purus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malesuada</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blandit</a:t>
            </a:r>
            <a:r>
              <a:rPr lang="en-US" sz="1400" dirty="0">
                <a:solidFill>
                  <a:schemeClr val="tx2"/>
                </a:solidFill>
                <a:latin typeface="Agency FB" panose="020B0503020202020204" pitchFamily="34" charset="0"/>
              </a:rPr>
              <a:t> at </a:t>
            </a:r>
            <a:r>
              <a:rPr lang="en-US" sz="1400" dirty="0" err="1">
                <a:solidFill>
                  <a:schemeClr val="tx2"/>
                </a:solidFill>
                <a:latin typeface="Agency FB" panose="020B0503020202020204" pitchFamily="34" charset="0"/>
              </a:rPr>
              <a:t>eu</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felis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Praesent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sem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lorem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euismod</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iaculis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venenatis</a:t>
            </a:r>
            <a:r>
              <a:rPr lang="en-US" sz="1400" dirty="0">
                <a:solidFill>
                  <a:schemeClr val="tx2"/>
                </a:solidFill>
                <a:latin typeface="Agency FB" panose="020B0503020202020204" pitchFamily="34" charset="0"/>
              </a:rPr>
              <a:t>. vitae </a:t>
            </a:r>
            <a:r>
              <a:rPr lang="en-US" sz="1400" dirty="0" err="1">
                <a:solidFill>
                  <a:schemeClr val="tx2"/>
                </a:solidFill>
                <a:latin typeface="Agency FB" panose="020B0503020202020204" pitchFamily="34" charset="0"/>
              </a:rPr>
              <a:t>est</a:t>
            </a:r>
            <a:r>
              <a:rPr lang="en-US" sz="1400" dirty="0">
                <a:solidFill>
                  <a:schemeClr val="tx2"/>
                </a:solidFill>
                <a:latin typeface="Agency FB" panose="020B0503020202020204" pitchFamily="34" charset="0"/>
              </a:rPr>
              <a:t> semper non </a:t>
            </a:r>
            <a:r>
              <a:rPr lang="en-US" sz="1400" dirty="0" err="1">
                <a:solidFill>
                  <a:schemeClr val="tx2"/>
                </a:solidFill>
                <a:latin typeface="Agency FB" panose="020B0503020202020204" pitchFamily="34" charset="0"/>
              </a:rPr>
              <a:t>scelerisque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eros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aliquam</a:t>
            </a:r>
            <a:r>
              <a:rPr lang="en-US" sz="1400" dirty="0">
                <a:solidFill>
                  <a:schemeClr val="tx2"/>
                </a:solidFill>
                <a:latin typeface="Agency FB" panose="020B0503020202020204" pitchFamily="34" charset="0"/>
              </a:rPr>
              <a:t>.</a:t>
            </a:r>
          </a:p>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Donec</a:t>
            </a:r>
            <a:r>
              <a:rPr lang="en-US" sz="1400" b="1" dirty="0">
                <a:solidFill>
                  <a:schemeClr val="tx2"/>
                </a:solidFill>
                <a:latin typeface="Agency FB" panose="020B0503020202020204" pitchFamily="34" charset="0"/>
              </a:rPr>
              <a:t> at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mollis</a:t>
            </a:r>
            <a:r>
              <a:rPr lang="en-US" sz="1400" dirty="0">
                <a:solidFill>
                  <a:schemeClr val="tx2"/>
                </a:solidFill>
                <a:latin typeface="Agency FB" panose="020B0503020202020204" pitchFamily="34" charset="0"/>
              </a:rPr>
              <a:t> mi. </a:t>
            </a:r>
            <a:r>
              <a:rPr lang="es-ES" sz="1400" dirty="0">
                <a:solidFill>
                  <a:schemeClr val="tx2"/>
                </a:solidFill>
                <a:latin typeface="Agency FB" panose="020B0503020202020204" pitchFamily="34" charset="0"/>
              </a:rPr>
              <a:t>Vestibulum massa risus, rutrum a varius vel, viverra convallis neque. Ut sem sapien, pellentesque et ornare ut </a:t>
            </a:r>
            <a:r>
              <a:rPr lang="en-US" sz="1400" dirty="0" err="1">
                <a:solidFill>
                  <a:schemeClr val="tx2"/>
                </a:solidFill>
                <a:latin typeface="Agency FB" panose="020B0503020202020204" pitchFamily="34" charset="0"/>
              </a:rPr>
              <a:t>mauris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luctus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commodo</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interdum</a:t>
            </a:r>
            <a:r>
              <a:rPr lang="en-US" sz="1400" dirty="0">
                <a:solidFill>
                  <a:schemeClr val="tx2"/>
                </a:solidFill>
                <a:latin typeface="Agency FB" panose="020B0503020202020204" pitchFamily="34" charset="0"/>
              </a:rPr>
              <a:t>. </a:t>
            </a:r>
            <a:endParaRPr lang="es-ES" sz="1400" dirty="0">
              <a:solidFill>
                <a:schemeClr val="tx2"/>
              </a:solidFill>
              <a:latin typeface="Agency FB" panose="020B0503020202020204" pitchFamily="34" charset="0"/>
            </a:endParaRPr>
          </a:p>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Etiam</a:t>
            </a:r>
            <a:r>
              <a:rPr lang="en-US" sz="1400" b="1" dirty="0">
                <a:solidFill>
                  <a:schemeClr val="tx2"/>
                </a:solidFill>
                <a:latin typeface="Agency FB" panose="020B0503020202020204" pitchFamily="34" charset="0"/>
              </a:rPr>
              <a:t> in </a:t>
            </a:r>
            <a:r>
              <a:rPr lang="en-US" sz="1400" b="1" dirty="0" err="1">
                <a:solidFill>
                  <a:schemeClr val="tx2"/>
                </a:solidFill>
                <a:latin typeface="Agency FB" panose="020B0503020202020204" pitchFamily="34" charset="0"/>
              </a:rPr>
              <a:t>bibendum</a:t>
            </a:r>
            <a:r>
              <a:rPr lang="en-US" sz="1400" b="1"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nisl</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Aliquam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erat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volutpat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Nunc</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iaculis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justo</a:t>
            </a:r>
            <a:r>
              <a:rPr lang="en-US" sz="1400" dirty="0">
                <a:solidFill>
                  <a:schemeClr val="tx2"/>
                </a:solidFill>
                <a:latin typeface="Agency FB" panose="020B0503020202020204" pitchFamily="34" charset="0"/>
              </a:rPr>
              <a:t> sit </a:t>
            </a:r>
            <a:r>
              <a:rPr lang="en-US" sz="1400" dirty="0" err="1">
                <a:solidFill>
                  <a:schemeClr val="tx2"/>
                </a:solidFill>
                <a:latin typeface="Agency FB" panose="020B0503020202020204" pitchFamily="34" charset="0"/>
              </a:rPr>
              <a:t>amet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ipsum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iaculis</a:t>
            </a:r>
            <a:r>
              <a:rPr lang="en-US" sz="1400" dirty="0">
                <a:solidFill>
                  <a:schemeClr val="tx2"/>
                </a:solidFill>
                <a:latin typeface="Agency FB" panose="020B0503020202020204" pitchFamily="34" charset="0"/>
              </a:rPr>
              <a:t> </a:t>
            </a:r>
            <a:r>
              <a:rPr lang="es-ES" sz="1400" dirty="0">
                <a:solidFill>
                  <a:schemeClr val="tx2"/>
                </a:solidFill>
                <a:latin typeface="Agency FB" panose="020B0503020202020204" pitchFamily="34" charset="0"/>
              </a:rPr>
              <a:t>nec rutrum erat. Quisque volutpat dolor vitae eros semper hendrerit. </a:t>
            </a:r>
          </a:p>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Aenean</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laoreet</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odio</a:t>
            </a:r>
            <a:r>
              <a:rPr lang="en-US" sz="1400" dirty="0">
                <a:solidFill>
                  <a:schemeClr val="tx2"/>
                </a:solidFill>
                <a:latin typeface="Agency FB" panose="020B0503020202020204" pitchFamily="34" charset="0"/>
              </a:rPr>
              <a:t> id </a:t>
            </a:r>
            <a:r>
              <a:rPr lang="en-US" sz="1400" dirty="0" err="1">
                <a:solidFill>
                  <a:schemeClr val="tx2"/>
                </a:solidFill>
                <a:latin typeface="Agency FB" panose="020B0503020202020204" pitchFamily="34" charset="0"/>
              </a:rPr>
              <a:t>ipsum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molestie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pretium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Nullam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condimentum</a:t>
            </a:r>
            <a:r>
              <a:rPr lang="en-US" sz="1400" dirty="0">
                <a:solidFill>
                  <a:schemeClr val="tx2"/>
                </a:solidFill>
                <a:latin typeface="Agency FB" panose="020B0503020202020204" pitchFamily="34" charset="0"/>
              </a:rPr>
              <a:t> nisi id </a:t>
            </a:r>
            <a:r>
              <a:rPr lang="en-US" sz="1400" dirty="0" err="1">
                <a:solidFill>
                  <a:schemeClr val="tx2"/>
                </a:solidFill>
                <a:latin typeface="Agency FB" panose="020B0503020202020204" pitchFamily="34" charset="0"/>
              </a:rPr>
              <a:t>est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imperdiet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scelerisque</a:t>
            </a:r>
            <a:r>
              <a:rPr lang="en-US" sz="1400" dirty="0">
                <a:solidFill>
                  <a:schemeClr val="tx2"/>
                </a:solidFill>
                <a:latin typeface="Agency FB" panose="020B0503020202020204" pitchFamily="34" charset="0"/>
              </a:rPr>
              <a:t>. Integer non </a:t>
            </a:r>
            <a:r>
              <a:rPr lang="en-US" sz="1400" dirty="0" err="1">
                <a:solidFill>
                  <a:schemeClr val="tx2"/>
                </a:solidFill>
                <a:latin typeface="Agency FB" panose="020B0503020202020204" pitchFamily="34" charset="0"/>
              </a:rPr>
              <a:t>risus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sapien</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ut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facilisis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arcu</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ut</a:t>
            </a:r>
            <a:r>
              <a:rPr lang="en-US" sz="1400" dirty="0">
                <a:solidFill>
                  <a:schemeClr val="tx2"/>
                </a:solidFill>
                <a:latin typeface="Agency FB" panose="020B0503020202020204" pitchFamily="34" charset="0"/>
              </a:rPr>
              <a:t> semper </a:t>
            </a:r>
            <a:r>
              <a:rPr lang="en-US" sz="1400" dirty="0" err="1">
                <a:solidFill>
                  <a:schemeClr val="tx2"/>
                </a:solidFill>
                <a:latin typeface="Agency FB" panose="020B0503020202020204" pitchFamily="34" charset="0"/>
              </a:rPr>
              <a:t>pretium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rutrum</a:t>
            </a:r>
            <a:r>
              <a:rPr lang="en-US" sz="1400" dirty="0">
                <a:solidFill>
                  <a:schemeClr val="tx2"/>
                </a:solidFill>
                <a:latin typeface="Agency FB" panose="020B0503020202020204" pitchFamily="34" charset="0"/>
              </a:rPr>
              <a:t>. </a:t>
            </a:r>
          </a:p>
          <a:p>
            <a:pPr marL="228600" indent="-228600" algn="l">
              <a:lnSpc>
                <a:spcPct val="150000"/>
              </a:lnSpc>
              <a:buFont typeface="+mj-lt"/>
              <a:buAutoNum type="arabicPeriod"/>
            </a:pPr>
            <a:r>
              <a:rPr lang="en-US" sz="1400" b="1" dirty="0">
                <a:solidFill>
                  <a:schemeClr val="tx2"/>
                </a:solidFill>
                <a:latin typeface="Agency FB" panose="020B0503020202020204" pitchFamily="34" charset="0"/>
              </a:rPr>
              <a:t>In quam </a:t>
            </a:r>
            <a:r>
              <a:rPr lang="en-US" sz="1400" b="1" dirty="0" err="1">
                <a:solidFill>
                  <a:schemeClr val="tx2"/>
                </a:solidFill>
                <a:latin typeface="Agency FB" panose="020B0503020202020204" pitchFamily="34" charset="0"/>
              </a:rPr>
              <a:t>arcu</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bibendum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quis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dapibus</a:t>
            </a:r>
            <a:r>
              <a:rPr lang="en-US" sz="1400" dirty="0">
                <a:solidFill>
                  <a:schemeClr val="tx2"/>
                </a:solidFill>
                <a:latin typeface="Agency FB" panose="020B0503020202020204" pitchFamily="34" charset="0"/>
              </a:rPr>
              <a:t> at, </a:t>
            </a:r>
            <a:r>
              <a:rPr lang="en-US" sz="1400" dirty="0" err="1">
                <a:solidFill>
                  <a:schemeClr val="tx2"/>
                </a:solidFill>
                <a:latin typeface="Agency FB" panose="020B0503020202020204" pitchFamily="34" charset="0"/>
              </a:rPr>
              <a:t>elementum</a:t>
            </a:r>
            <a:r>
              <a:rPr lang="en-US" sz="1400" dirty="0">
                <a:solidFill>
                  <a:schemeClr val="tx2"/>
                </a:solidFill>
                <a:latin typeface="Agency FB" panose="020B0503020202020204" pitchFamily="34" charset="0"/>
              </a:rPr>
              <a:t> non </a:t>
            </a:r>
            <a:r>
              <a:rPr lang="en-US" sz="1400" dirty="0" err="1">
                <a:solidFill>
                  <a:schemeClr val="tx2"/>
                </a:solidFill>
                <a:latin typeface="Agency FB" panose="020B0503020202020204" pitchFamily="34" charset="0"/>
              </a:rPr>
              <a:t>orci</a:t>
            </a:r>
            <a:r>
              <a:rPr lang="en-US" sz="1400" dirty="0">
                <a:solidFill>
                  <a:schemeClr val="tx2"/>
                </a:solidFill>
                <a:latin typeface="Agency FB" panose="020B0503020202020204" pitchFamily="34" charset="0"/>
              </a:rPr>
              <a:t>. In </a:t>
            </a:r>
            <a:r>
              <a:rPr lang="en-US" sz="1400" dirty="0" err="1">
                <a:solidFill>
                  <a:schemeClr val="tx2"/>
                </a:solidFill>
                <a:latin typeface="Agency FB" panose="020B0503020202020204" pitchFamily="34" charset="0"/>
              </a:rPr>
              <a:t>adipiscing</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accumsan</a:t>
            </a:r>
            <a:r>
              <a:rPr lang="en-US" sz="1400" dirty="0">
                <a:solidFill>
                  <a:schemeClr val="tx2"/>
                </a:solidFill>
                <a:latin typeface="Agency FB" panose="020B0503020202020204" pitchFamily="34" charset="0"/>
              </a:rPr>
              <a:t> nisi </a:t>
            </a:r>
            <a:r>
              <a:rPr lang="en-US" sz="1400" dirty="0" err="1">
                <a:solidFill>
                  <a:schemeClr val="tx2"/>
                </a:solidFill>
                <a:latin typeface="Agency FB" panose="020B0503020202020204" pitchFamily="34" charset="0"/>
              </a:rPr>
              <a:t>eu</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lacinia</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Suspendisse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tincidunt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massa</a:t>
            </a:r>
            <a:r>
              <a:rPr lang="en-US" sz="1400" dirty="0">
                <a:solidFill>
                  <a:schemeClr val="tx2"/>
                </a:solidFill>
                <a:latin typeface="Agency FB" panose="020B0503020202020204" pitchFamily="34" charset="0"/>
              </a:rPr>
              <a:t> ante </a:t>
            </a:r>
            <a:r>
              <a:rPr lang="en-US" sz="1400" dirty="0" err="1">
                <a:solidFill>
                  <a:schemeClr val="tx2"/>
                </a:solidFill>
                <a:latin typeface="Agency FB" panose="020B0503020202020204" pitchFamily="34" charset="0"/>
              </a:rPr>
              <a:t>ipsum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primis</a:t>
            </a:r>
            <a:r>
              <a:rPr lang="en-US" sz="1400" dirty="0">
                <a:solidFill>
                  <a:schemeClr val="tx2"/>
                </a:solidFill>
                <a:latin typeface="Agency FB" panose="020B0503020202020204" pitchFamily="34" charset="0"/>
              </a:rPr>
              <a:t> in </a:t>
            </a:r>
            <a:r>
              <a:rPr lang="en-US" sz="1400" dirty="0" err="1">
                <a:solidFill>
                  <a:schemeClr val="tx2"/>
                </a:solidFill>
                <a:latin typeface="Agency FB" panose="020B0503020202020204" pitchFamily="34" charset="0"/>
              </a:rPr>
              <a:t>faucibus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orci</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luctus</a:t>
            </a:r>
            <a:r>
              <a:rPr lang="en-US" sz="1400" dirty="0">
                <a:solidFill>
                  <a:schemeClr val="tx2"/>
                </a:solidFill>
                <a:latin typeface="Agency FB" panose="020B0503020202020204" pitchFamily="34" charset="0"/>
              </a:rPr>
              <a:t> et </a:t>
            </a:r>
            <a:r>
              <a:rPr lang="en-US" sz="1400" dirty="0" err="1">
                <a:solidFill>
                  <a:schemeClr val="tx2"/>
                </a:solidFill>
                <a:latin typeface="Agency FB" panose="020B0503020202020204" pitchFamily="34" charset="0"/>
              </a:rPr>
              <a:t>ultrices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posuere</a:t>
            </a:r>
            <a:r>
              <a:rPr lang="en-US" sz="1400" dirty="0">
                <a:solidFill>
                  <a:schemeClr val="tx2"/>
                </a:solidFill>
                <a:latin typeface="Agency FB" panose="020B0503020202020204" pitchFamily="34" charset="0"/>
              </a:rPr>
              <a:t>.</a:t>
            </a:r>
          </a:p>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Vestibulum</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metus</a:t>
            </a:r>
            <a:r>
              <a:rPr lang="en-US" sz="1400" b="1"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augue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pretium</a:t>
            </a:r>
            <a:r>
              <a:rPr lang="en-US" sz="1400" dirty="0">
                <a:solidFill>
                  <a:schemeClr val="tx2"/>
                </a:solidFill>
                <a:latin typeface="Agency FB" panose="020B0503020202020204" pitchFamily="34" charset="0"/>
              </a:rPr>
              <a:t> at </a:t>
            </a:r>
            <a:r>
              <a:rPr lang="en-US" sz="1400" dirty="0" err="1">
                <a:solidFill>
                  <a:schemeClr val="tx2"/>
                </a:solidFill>
                <a:latin typeface="Agency FB" panose="020B0503020202020204" pitchFamily="34" charset="0"/>
              </a:rPr>
              <a:t>aliquet</a:t>
            </a:r>
            <a:r>
              <a:rPr lang="en-US" sz="1400" dirty="0">
                <a:solidFill>
                  <a:schemeClr val="tx2"/>
                </a:solidFill>
                <a:latin typeface="Agency FB" panose="020B0503020202020204" pitchFamily="34" charset="0"/>
              </a:rPr>
              <a:t> non, </a:t>
            </a:r>
            <a:r>
              <a:rPr lang="en-US" sz="1400" dirty="0" err="1">
                <a:solidFill>
                  <a:schemeClr val="tx2"/>
                </a:solidFill>
                <a:latin typeface="Agency FB" panose="020B0503020202020204" pitchFamily="34" charset="0"/>
              </a:rPr>
              <a:t>rhoncus</a:t>
            </a:r>
            <a:r>
              <a:rPr lang="en-US" sz="1400" dirty="0">
                <a:solidFill>
                  <a:schemeClr val="tx2"/>
                </a:solidFill>
                <a:latin typeface="Agency FB" panose="020B0503020202020204" pitchFamily="34" charset="0"/>
              </a:rPr>
              <a:t> at </a:t>
            </a:r>
            <a:r>
              <a:rPr lang="en-US" sz="1400" dirty="0" err="1">
                <a:solidFill>
                  <a:schemeClr val="tx2"/>
                </a:solidFill>
                <a:latin typeface="Agency FB" panose="020B0503020202020204" pitchFamily="34" charset="0"/>
              </a:rPr>
              <a:t>augue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Suspendisse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potenti</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Donec</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pellentesque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faucibus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sapien</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quis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scelerisque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sem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interdum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eget</a:t>
            </a:r>
            <a:r>
              <a:rPr lang="en-US" sz="1400" dirty="0">
                <a:solidFill>
                  <a:schemeClr val="tx2"/>
                </a:solidFill>
                <a:latin typeface="Agency FB" panose="020B0503020202020204" pitchFamily="34" charset="0"/>
              </a:rPr>
              <a:t>. </a:t>
            </a:r>
            <a:r>
              <a:rPr lang="en-US" sz="1400" i="1" dirty="0" err="1">
                <a:solidFill>
                  <a:schemeClr val="tx2"/>
                </a:solidFill>
                <a:latin typeface="Agency FB" panose="020B0503020202020204" pitchFamily="34" charset="0"/>
              </a:rPr>
              <a:t>Suspendisse</a:t>
            </a:r>
            <a:r>
              <a:rPr lang="en-US" sz="1400" i="1" dirty="0">
                <a:solidFill>
                  <a:schemeClr val="tx2"/>
                </a:solidFill>
                <a:latin typeface="Agency FB" panose="020B0503020202020204" pitchFamily="34" charset="0"/>
              </a:rPr>
              <a:t> </a:t>
            </a:r>
            <a:r>
              <a:rPr lang="en-US" sz="1400" i="1" dirty="0" err="1">
                <a:solidFill>
                  <a:schemeClr val="tx2"/>
                </a:solidFill>
                <a:latin typeface="Agency FB" panose="020B0503020202020204" pitchFamily="34" charset="0"/>
              </a:rPr>
              <a:t>eget</a:t>
            </a:r>
            <a:r>
              <a:rPr lang="en-US" sz="1400" i="1" dirty="0">
                <a:solidFill>
                  <a:schemeClr val="tx2"/>
                </a:solidFill>
                <a:latin typeface="Agency FB" panose="020B0503020202020204" pitchFamily="34" charset="0"/>
              </a:rPr>
              <a:t> magna </a:t>
            </a:r>
            <a:r>
              <a:rPr lang="en-US" sz="1400" i="1" dirty="0" err="1">
                <a:solidFill>
                  <a:schemeClr val="tx2"/>
                </a:solidFill>
                <a:latin typeface="Agency FB" panose="020B0503020202020204" pitchFamily="34" charset="0"/>
              </a:rPr>
              <a:t>justo</a:t>
            </a:r>
            <a:r>
              <a:rPr lang="en-US" sz="1400" i="1" dirty="0">
                <a:solidFill>
                  <a:schemeClr val="tx2"/>
                </a:solidFill>
                <a:latin typeface="Agency FB" panose="020B0503020202020204" pitchFamily="34" charset="0"/>
              </a:rPr>
              <a:t>. </a:t>
            </a:r>
            <a:r>
              <a:rPr lang="en-US" sz="1400" i="1" dirty="0" err="1">
                <a:solidFill>
                  <a:schemeClr val="tx2"/>
                </a:solidFill>
                <a:latin typeface="Agency FB" panose="020B0503020202020204" pitchFamily="34" charset="0"/>
              </a:rPr>
              <a:t>Nunc</a:t>
            </a:r>
            <a:r>
              <a:rPr lang="en-US" sz="1400" i="1" dirty="0">
                <a:solidFill>
                  <a:schemeClr val="tx2"/>
                </a:solidFill>
                <a:latin typeface="Agency FB" panose="020B0503020202020204" pitchFamily="34" charset="0"/>
              </a:rPr>
              <a:t> id </a:t>
            </a:r>
            <a:r>
              <a:rPr lang="en-US" sz="1400" i="1" dirty="0" err="1">
                <a:solidFill>
                  <a:schemeClr val="tx2"/>
                </a:solidFill>
                <a:latin typeface="Agency FB" panose="020B0503020202020204" pitchFamily="34" charset="0"/>
              </a:rPr>
              <a:t>diam</a:t>
            </a:r>
            <a:r>
              <a:rPr lang="en-US" sz="1400" i="1" dirty="0">
                <a:solidFill>
                  <a:schemeClr val="tx2"/>
                </a:solidFill>
                <a:latin typeface="Agency FB" panose="020B0503020202020204" pitchFamily="34" charset="0"/>
              </a:rPr>
              <a:t> dui. </a:t>
            </a:r>
            <a:r>
              <a:rPr lang="en-US" sz="1400" i="1" dirty="0" err="1">
                <a:solidFill>
                  <a:schemeClr val="tx2"/>
                </a:solidFill>
                <a:latin typeface="Agency FB" panose="020B0503020202020204" pitchFamily="34" charset="0"/>
              </a:rPr>
              <a:t>Vivamus</a:t>
            </a:r>
            <a:r>
              <a:rPr lang="en-US" sz="1400" i="1" dirty="0">
                <a:solidFill>
                  <a:schemeClr val="tx2"/>
                </a:solidFill>
                <a:latin typeface="Agency FB" panose="020B0503020202020204" pitchFamily="34" charset="0"/>
              </a:rPr>
              <a:t> non </a:t>
            </a:r>
            <a:r>
              <a:rPr lang="en-US" sz="1400" i="1" dirty="0" err="1">
                <a:solidFill>
                  <a:schemeClr val="tx2"/>
                </a:solidFill>
                <a:latin typeface="Agency FB" panose="020B0503020202020204" pitchFamily="34" charset="0"/>
              </a:rPr>
              <a:t>orci</a:t>
            </a:r>
            <a:r>
              <a:rPr lang="en-US" sz="1400" i="1" dirty="0">
                <a:solidFill>
                  <a:schemeClr val="tx2"/>
                </a:solidFill>
                <a:latin typeface="Agency FB" panose="020B0503020202020204" pitchFamily="34" charset="0"/>
              </a:rPr>
              <a:t> </a:t>
            </a:r>
            <a:r>
              <a:rPr lang="en-US" sz="1400" i="1" dirty="0" err="1">
                <a:solidFill>
                  <a:schemeClr val="tx2"/>
                </a:solidFill>
                <a:latin typeface="Agency FB" panose="020B0503020202020204" pitchFamily="34" charset="0"/>
              </a:rPr>
              <a:t>mauris</a:t>
            </a:r>
            <a:r>
              <a:rPr lang="en-US" sz="1400" i="1" dirty="0">
                <a:solidFill>
                  <a:schemeClr val="tx2"/>
                </a:solidFill>
                <a:latin typeface="Agency FB" panose="020B0503020202020204" pitchFamily="34" charset="0"/>
              </a:rPr>
              <a:t>.</a:t>
            </a:r>
          </a:p>
          <a:p>
            <a:pPr marL="228600" indent="-228600" algn="l">
              <a:lnSpc>
                <a:spcPct val="150000"/>
              </a:lnSpc>
              <a:buFont typeface="+mj-lt"/>
              <a:buAutoNum type="arabicPeriod"/>
            </a:pPr>
            <a:r>
              <a:rPr lang="es-ES" sz="1400" b="1" dirty="0">
                <a:solidFill>
                  <a:schemeClr val="tx2"/>
                </a:solidFill>
                <a:latin typeface="Agency FB" panose="020B0503020202020204" pitchFamily="34" charset="0"/>
              </a:rPr>
              <a:t>Nulla facilisi. </a:t>
            </a:r>
            <a:r>
              <a:rPr lang="es-ES" sz="1400" dirty="0">
                <a:solidFill>
                  <a:schemeClr val="tx2"/>
                </a:solidFill>
                <a:latin typeface="Agency FB" panose="020B0503020202020204" pitchFamily="34" charset="0"/>
              </a:rPr>
              <a:t>Etiam eget faucibus leo. Vivamus vulputate dui blandit ante semper eu commodo felis tincidunt.</a:t>
            </a:r>
          </a:p>
          <a:p>
            <a:pPr marL="228600" indent="-228600" algn="l">
              <a:lnSpc>
                <a:spcPct val="150000"/>
              </a:lnSpc>
              <a:buFont typeface="+mj-lt"/>
              <a:buAutoNum type="arabicPeriod"/>
            </a:pPr>
            <a:r>
              <a:rPr lang="en-US" sz="1400" b="1" dirty="0" err="1">
                <a:solidFill>
                  <a:schemeClr val="tx2"/>
                </a:solidFill>
                <a:latin typeface="Agency FB" panose="020B0503020202020204" pitchFamily="34" charset="0"/>
              </a:rPr>
              <a:t>Etiam</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quis</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augue</a:t>
            </a:r>
            <a:r>
              <a:rPr lang="en-US" sz="1400" b="1" dirty="0">
                <a:solidFill>
                  <a:schemeClr val="tx2"/>
                </a:solidFill>
                <a:latin typeface="Agency FB" panose="020B0503020202020204" pitchFamily="34" charset="0"/>
              </a:rPr>
              <a:t> </a:t>
            </a:r>
            <a:r>
              <a:rPr lang="en-US" sz="1400" b="1" dirty="0" err="1">
                <a:solidFill>
                  <a:schemeClr val="tx2"/>
                </a:solidFill>
                <a:latin typeface="Agency FB" panose="020B0503020202020204" pitchFamily="34" charset="0"/>
              </a:rPr>
              <a:t>eros</a:t>
            </a:r>
            <a:r>
              <a:rPr lang="en-US" sz="1400" b="1"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Sed</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eu</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velit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lorem</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Ut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est</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augue</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sodales</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eu</a:t>
            </a:r>
            <a:r>
              <a:rPr lang="en-US" sz="1400" dirty="0">
                <a:solidFill>
                  <a:schemeClr val="tx2"/>
                </a:solidFill>
                <a:latin typeface="Agency FB" panose="020B0503020202020204" pitchFamily="34" charset="0"/>
              </a:rPr>
              <a:t> </a:t>
            </a:r>
            <a:r>
              <a:rPr lang="en-US" sz="1400" dirty="0" err="1">
                <a:solidFill>
                  <a:schemeClr val="tx2"/>
                </a:solidFill>
                <a:latin typeface="Agency FB" panose="020B0503020202020204" pitchFamily="34" charset="0"/>
              </a:rPr>
              <a:t>vulputate</a:t>
            </a:r>
            <a:r>
              <a:rPr lang="en-US" sz="1400" dirty="0">
                <a:solidFill>
                  <a:schemeClr val="tx2"/>
                </a:solidFill>
                <a:latin typeface="Agency FB" panose="020B0503020202020204" pitchFamily="34" charset="0"/>
              </a:rPr>
              <a:t> id, </a:t>
            </a:r>
            <a:r>
              <a:rPr lang="en-US" sz="1400" dirty="0" err="1">
                <a:solidFill>
                  <a:schemeClr val="tx2"/>
                </a:solidFill>
                <a:latin typeface="Agency FB" panose="020B0503020202020204" pitchFamily="34" charset="0"/>
              </a:rPr>
              <a:t>mattis</a:t>
            </a:r>
            <a:r>
              <a:rPr lang="en-US" sz="1400" dirty="0">
                <a:solidFill>
                  <a:schemeClr val="tx2"/>
                </a:solidFill>
                <a:latin typeface="Agency FB" panose="020B0503020202020204" pitchFamily="34" charset="0"/>
              </a:rPr>
              <a:t> ac diam. </a:t>
            </a:r>
            <a:r>
              <a:rPr lang="es-ES" sz="1400" dirty="0">
                <a:solidFill>
                  <a:schemeClr val="tx2"/>
                </a:solidFill>
                <a:latin typeface="Agency FB" panose="020B0503020202020204" pitchFamily="34" charset="0"/>
              </a:rPr>
              <a:t>Mauris elit risus, euismod molestie interdum id, aliquam at quam</a:t>
            </a:r>
          </a:p>
        </p:txBody>
      </p:sp>
    </p:spTree>
    <p:extLst>
      <p:ext uri="{BB962C8B-B14F-4D97-AF65-F5344CB8AC3E}">
        <p14:creationId xmlns:p14="http://schemas.microsoft.com/office/powerpoint/2010/main" val="12499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3593775" y="2071277"/>
            <a:ext cx="5133368" cy="3470707"/>
            <a:chOff x="1049" y="357"/>
            <a:chExt cx="5508" cy="3724"/>
          </a:xfrm>
          <a:solidFill>
            <a:schemeClr val="tx1"/>
          </a:solidFill>
        </p:grpSpPr>
        <p:sp>
          <p:nvSpPr>
            <p:cNvPr id="5" name="Freeform 5"/>
            <p:cNvSpPr>
              <a:spLocks noEditPoints="1"/>
            </p:cNvSpPr>
            <p:nvPr/>
          </p:nvSpPr>
          <p:spPr bwMode="auto">
            <a:xfrm>
              <a:off x="2121" y="1393"/>
              <a:ext cx="897" cy="2378"/>
            </a:xfrm>
            <a:custGeom>
              <a:avLst/>
              <a:gdLst>
                <a:gd name="T0" fmla="*/ 251 w 587"/>
                <a:gd name="T1" fmla="*/ 8 h 1556"/>
                <a:gd name="T2" fmla="*/ 272 w 587"/>
                <a:gd name="T3" fmla="*/ 13 h 1556"/>
                <a:gd name="T4" fmla="*/ 287 w 587"/>
                <a:gd name="T5" fmla="*/ 23 h 1556"/>
                <a:gd name="T6" fmla="*/ 310 w 587"/>
                <a:gd name="T7" fmla="*/ 52 h 1556"/>
                <a:gd name="T8" fmla="*/ 315 w 587"/>
                <a:gd name="T9" fmla="*/ 152 h 1556"/>
                <a:gd name="T10" fmla="*/ 307 w 587"/>
                <a:gd name="T11" fmla="*/ 206 h 1556"/>
                <a:gd name="T12" fmla="*/ 430 w 587"/>
                <a:gd name="T13" fmla="*/ 262 h 1556"/>
                <a:gd name="T14" fmla="*/ 539 w 587"/>
                <a:gd name="T15" fmla="*/ 408 h 1556"/>
                <a:gd name="T16" fmla="*/ 443 w 587"/>
                <a:gd name="T17" fmla="*/ 617 h 1556"/>
                <a:gd name="T18" fmla="*/ 425 w 587"/>
                <a:gd name="T19" fmla="*/ 790 h 1556"/>
                <a:gd name="T20" fmla="*/ 396 w 587"/>
                <a:gd name="T21" fmla="*/ 1017 h 1556"/>
                <a:gd name="T22" fmla="*/ 426 w 587"/>
                <a:gd name="T23" fmla="*/ 1237 h 1556"/>
                <a:gd name="T24" fmla="*/ 425 w 587"/>
                <a:gd name="T25" fmla="*/ 1331 h 1556"/>
                <a:gd name="T26" fmla="*/ 450 w 587"/>
                <a:gd name="T27" fmla="*/ 1445 h 1556"/>
                <a:gd name="T28" fmla="*/ 371 w 587"/>
                <a:gd name="T29" fmla="*/ 1457 h 1556"/>
                <a:gd name="T30" fmla="*/ 362 w 587"/>
                <a:gd name="T31" fmla="*/ 1380 h 1556"/>
                <a:gd name="T32" fmla="*/ 332 w 587"/>
                <a:gd name="T33" fmla="*/ 1156 h 1556"/>
                <a:gd name="T34" fmla="*/ 277 w 587"/>
                <a:gd name="T35" fmla="*/ 1060 h 1556"/>
                <a:gd name="T36" fmla="*/ 284 w 587"/>
                <a:gd name="T37" fmla="*/ 1107 h 1556"/>
                <a:gd name="T38" fmla="*/ 249 w 587"/>
                <a:gd name="T39" fmla="*/ 1320 h 1556"/>
                <a:gd name="T40" fmla="*/ 223 w 587"/>
                <a:gd name="T41" fmla="*/ 1154 h 1556"/>
                <a:gd name="T42" fmla="*/ 133 w 587"/>
                <a:gd name="T43" fmla="*/ 894 h 1556"/>
                <a:gd name="T44" fmla="*/ 106 w 587"/>
                <a:gd name="T45" fmla="*/ 748 h 1556"/>
                <a:gd name="T46" fmla="*/ 111 w 587"/>
                <a:gd name="T47" fmla="*/ 599 h 1556"/>
                <a:gd name="T48" fmla="*/ 106 w 587"/>
                <a:gd name="T49" fmla="*/ 541 h 1556"/>
                <a:gd name="T50" fmla="*/ 15 w 587"/>
                <a:gd name="T51" fmla="*/ 466 h 1556"/>
                <a:gd name="T52" fmla="*/ 24 w 587"/>
                <a:gd name="T53" fmla="*/ 376 h 1556"/>
                <a:gd name="T54" fmla="*/ 134 w 587"/>
                <a:gd name="T55" fmla="*/ 246 h 1556"/>
                <a:gd name="T56" fmla="*/ 198 w 587"/>
                <a:gd name="T57" fmla="*/ 189 h 1556"/>
                <a:gd name="T58" fmla="*/ 172 w 587"/>
                <a:gd name="T59" fmla="*/ 143 h 1556"/>
                <a:gd name="T60" fmla="*/ 172 w 587"/>
                <a:gd name="T61" fmla="*/ 131 h 1556"/>
                <a:gd name="T62" fmla="*/ 166 w 587"/>
                <a:gd name="T63" fmla="*/ 104 h 1556"/>
                <a:gd name="T64" fmla="*/ 158 w 587"/>
                <a:gd name="T65" fmla="*/ 97 h 1556"/>
                <a:gd name="T66" fmla="*/ 152 w 587"/>
                <a:gd name="T67" fmla="*/ 89 h 1556"/>
                <a:gd name="T68" fmla="*/ 169 w 587"/>
                <a:gd name="T69" fmla="*/ 41 h 1556"/>
                <a:gd name="T70" fmla="*/ 208 w 587"/>
                <a:gd name="T71" fmla="*/ 11 h 1556"/>
                <a:gd name="T72" fmla="*/ 432 w 587"/>
                <a:gd name="T73" fmla="*/ 440 h 1556"/>
                <a:gd name="T74" fmla="*/ 412 w 587"/>
                <a:gd name="T75" fmla="*/ 488 h 1556"/>
                <a:gd name="T76" fmla="*/ 447 w 587"/>
                <a:gd name="T77" fmla="*/ 539 h 1556"/>
                <a:gd name="T78" fmla="*/ 429 w 587"/>
                <a:gd name="T79" fmla="*/ 453 h 1556"/>
                <a:gd name="T80" fmla="*/ 108 w 587"/>
                <a:gd name="T81" fmla="*/ 465 h 1556"/>
                <a:gd name="T82" fmla="*/ 280 w 587"/>
                <a:gd name="T83" fmla="*/ 988 h 1556"/>
                <a:gd name="T84" fmla="*/ 280 w 587"/>
                <a:gd name="T85" fmla="*/ 988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7" h="1556">
                  <a:moveTo>
                    <a:pt x="208" y="11"/>
                  </a:moveTo>
                  <a:cubicBezTo>
                    <a:pt x="220" y="4"/>
                    <a:pt x="241" y="0"/>
                    <a:pt x="251" y="8"/>
                  </a:cubicBezTo>
                  <a:cubicBezTo>
                    <a:pt x="255" y="11"/>
                    <a:pt x="259" y="13"/>
                    <a:pt x="263" y="13"/>
                  </a:cubicBezTo>
                  <a:cubicBezTo>
                    <a:pt x="268" y="14"/>
                    <a:pt x="275" y="7"/>
                    <a:pt x="272" y="13"/>
                  </a:cubicBezTo>
                  <a:cubicBezTo>
                    <a:pt x="271" y="14"/>
                    <a:pt x="269" y="17"/>
                    <a:pt x="271" y="17"/>
                  </a:cubicBezTo>
                  <a:cubicBezTo>
                    <a:pt x="313" y="10"/>
                    <a:pt x="245" y="15"/>
                    <a:pt x="287" y="23"/>
                  </a:cubicBezTo>
                  <a:cubicBezTo>
                    <a:pt x="290" y="23"/>
                    <a:pt x="277" y="24"/>
                    <a:pt x="279" y="27"/>
                  </a:cubicBezTo>
                  <a:cubicBezTo>
                    <a:pt x="287" y="37"/>
                    <a:pt x="300" y="43"/>
                    <a:pt x="310" y="52"/>
                  </a:cubicBezTo>
                  <a:cubicBezTo>
                    <a:pt x="321" y="62"/>
                    <a:pt x="317" y="81"/>
                    <a:pt x="317" y="81"/>
                  </a:cubicBezTo>
                  <a:cubicBezTo>
                    <a:pt x="310" y="67"/>
                    <a:pt x="320" y="130"/>
                    <a:pt x="315" y="152"/>
                  </a:cubicBezTo>
                  <a:cubicBezTo>
                    <a:pt x="314" y="154"/>
                    <a:pt x="310" y="159"/>
                    <a:pt x="310" y="160"/>
                  </a:cubicBezTo>
                  <a:cubicBezTo>
                    <a:pt x="303" y="174"/>
                    <a:pt x="302" y="195"/>
                    <a:pt x="307" y="206"/>
                  </a:cubicBezTo>
                  <a:cubicBezTo>
                    <a:pt x="313" y="220"/>
                    <a:pt x="344" y="228"/>
                    <a:pt x="355" y="231"/>
                  </a:cubicBezTo>
                  <a:cubicBezTo>
                    <a:pt x="380" y="240"/>
                    <a:pt x="408" y="247"/>
                    <a:pt x="430" y="262"/>
                  </a:cubicBezTo>
                  <a:cubicBezTo>
                    <a:pt x="475" y="292"/>
                    <a:pt x="485" y="336"/>
                    <a:pt x="487" y="337"/>
                  </a:cubicBezTo>
                  <a:cubicBezTo>
                    <a:pt x="505" y="351"/>
                    <a:pt x="539" y="405"/>
                    <a:pt x="539" y="408"/>
                  </a:cubicBezTo>
                  <a:cubicBezTo>
                    <a:pt x="549" y="458"/>
                    <a:pt x="587" y="457"/>
                    <a:pt x="514" y="543"/>
                  </a:cubicBezTo>
                  <a:cubicBezTo>
                    <a:pt x="494" y="566"/>
                    <a:pt x="473" y="599"/>
                    <a:pt x="443" y="617"/>
                  </a:cubicBezTo>
                  <a:cubicBezTo>
                    <a:pt x="415" y="634"/>
                    <a:pt x="438" y="653"/>
                    <a:pt x="438" y="703"/>
                  </a:cubicBezTo>
                  <a:cubicBezTo>
                    <a:pt x="438" y="743"/>
                    <a:pt x="433" y="752"/>
                    <a:pt x="425" y="790"/>
                  </a:cubicBezTo>
                  <a:cubicBezTo>
                    <a:pt x="420" y="812"/>
                    <a:pt x="425" y="862"/>
                    <a:pt x="399" y="957"/>
                  </a:cubicBezTo>
                  <a:cubicBezTo>
                    <a:pt x="396" y="970"/>
                    <a:pt x="388" y="977"/>
                    <a:pt x="396" y="1017"/>
                  </a:cubicBezTo>
                  <a:cubicBezTo>
                    <a:pt x="399" y="1031"/>
                    <a:pt x="398" y="1046"/>
                    <a:pt x="405" y="1059"/>
                  </a:cubicBezTo>
                  <a:cubicBezTo>
                    <a:pt x="444" y="1128"/>
                    <a:pt x="426" y="1150"/>
                    <a:pt x="426" y="1237"/>
                  </a:cubicBezTo>
                  <a:cubicBezTo>
                    <a:pt x="425" y="1255"/>
                    <a:pt x="424" y="1273"/>
                    <a:pt x="424" y="1292"/>
                  </a:cubicBezTo>
                  <a:cubicBezTo>
                    <a:pt x="424" y="1305"/>
                    <a:pt x="424" y="1318"/>
                    <a:pt x="425" y="1331"/>
                  </a:cubicBezTo>
                  <a:cubicBezTo>
                    <a:pt x="425" y="1348"/>
                    <a:pt x="430" y="1393"/>
                    <a:pt x="441" y="1406"/>
                  </a:cubicBezTo>
                  <a:cubicBezTo>
                    <a:pt x="447" y="1413"/>
                    <a:pt x="444" y="1430"/>
                    <a:pt x="450" y="1445"/>
                  </a:cubicBezTo>
                  <a:cubicBezTo>
                    <a:pt x="450" y="1445"/>
                    <a:pt x="457" y="1503"/>
                    <a:pt x="440" y="1516"/>
                  </a:cubicBezTo>
                  <a:cubicBezTo>
                    <a:pt x="387" y="1556"/>
                    <a:pt x="372" y="1473"/>
                    <a:pt x="371" y="1457"/>
                  </a:cubicBezTo>
                  <a:cubicBezTo>
                    <a:pt x="370" y="1454"/>
                    <a:pt x="363" y="1425"/>
                    <a:pt x="363" y="1407"/>
                  </a:cubicBezTo>
                  <a:cubicBezTo>
                    <a:pt x="364" y="1395"/>
                    <a:pt x="357" y="1392"/>
                    <a:pt x="362" y="1380"/>
                  </a:cubicBezTo>
                  <a:cubicBezTo>
                    <a:pt x="375" y="1352"/>
                    <a:pt x="357" y="1378"/>
                    <a:pt x="365" y="1333"/>
                  </a:cubicBezTo>
                  <a:cubicBezTo>
                    <a:pt x="377" y="1267"/>
                    <a:pt x="339" y="1215"/>
                    <a:pt x="332" y="1156"/>
                  </a:cubicBezTo>
                  <a:cubicBezTo>
                    <a:pt x="323" y="1084"/>
                    <a:pt x="334" y="1089"/>
                    <a:pt x="299" y="1072"/>
                  </a:cubicBezTo>
                  <a:cubicBezTo>
                    <a:pt x="291" y="1069"/>
                    <a:pt x="285" y="1058"/>
                    <a:pt x="277" y="1060"/>
                  </a:cubicBezTo>
                  <a:cubicBezTo>
                    <a:pt x="266" y="1063"/>
                    <a:pt x="269" y="1096"/>
                    <a:pt x="276" y="1103"/>
                  </a:cubicBezTo>
                  <a:cubicBezTo>
                    <a:pt x="278" y="1105"/>
                    <a:pt x="281" y="1105"/>
                    <a:pt x="284" y="1107"/>
                  </a:cubicBezTo>
                  <a:cubicBezTo>
                    <a:pt x="316" y="1119"/>
                    <a:pt x="302" y="1154"/>
                    <a:pt x="296" y="1172"/>
                  </a:cubicBezTo>
                  <a:cubicBezTo>
                    <a:pt x="272" y="1245"/>
                    <a:pt x="291" y="1289"/>
                    <a:pt x="249" y="1320"/>
                  </a:cubicBezTo>
                  <a:cubicBezTo>
                    <a:pt x="197" y="1358"/>
                    <a:pt x="201" y="1222"/>
                    <a:pt x="212" y="1199"/>
                  </a:cubicBezTo>
                  <a:cubicBezTo>
                    <a:pt x="222" y="1181"/>
                    <a:pt x="230" y="1185"/>
                    <a:pt x="223" y="1154"/>
                  </a:cubicBezTo>
                  <a:cubicBezTo>
                    <a:pt x="211" y="1105"/>
                    <a:pt x="178" y="1092"/>
                    <a:pt x="174" y="1038"/>
                  </a:cubicBezTo>
                  <a:cubicBezTo>
                    <a:pt x="171" y="998"/>
                    <a:pt x="145" y="936"/>
                    <a:pt x="133" y="894"/>
                  </a:cubicBezTo>
                  <a:cubicBezTo>
                    <a:pt x="128" y="875"/>
                    <a:pt x="123" y="851"/>
                    <a:pt x="119" y="833"/>
                  </a:cubicBezTo>
                  <a:cubicBezTo>
                    <a:pt x="107" y="780"/>
                    <a:pt x="98" y="801"/>
                    <a:pt x="106" y="748"/>
                  </a:cubicBezTo>
                  <a:cubicBezTo>
                    <a:pt x="121" y="653"/>
                    <a:pt x="115" y="693"/>
                    <a:pt x="103" y="681"/>
                  </a:cubicBezTo>
                  <a:cubicBezTo>
                    <a:pt x="94" y="671"/>
                    <a:pt x="103" y="629"/>
                    <a:pt x="111" y="599"/>
                  </a:cubicBezTo>
                  <a:cubicBezTo>
                    <a:pt x="116" y="582"/>
                    <a:pt x="123" y="570"/>
                    <a:pt x="121" y="553"/>
                  </a:cubicBezTo>
                  <a:cubicBezTo>
                    <a:pt x="118" y="534"/>
                    <a:pt x="107" y="541"/>
                    <a:pt x="106" y="541"/>
                  </a:cubicBezTo>
                  <a:cubicBezTo>
                    <a:pt x="74" y="534"/>
                    <a:pt x="52" y="537"/>
                    <a:pt x="28" y="517"/>
                  </a:cubicBezTo>
                  <a:cubicBezTo>
                    <a:pt x="13" y="505"/>
                    <a:pt x="11" y="483"/>
                    <a:pt x="15" y="466"/>
                  </a:cubicBezTo>
                  <a:cubicBezTo>
                    <a:pt x="18" y="449"/>
                    <a:pt x="0" y="464"/>
                    <a:pt x="2" y="453"/>
                  </a:cubicBezTo>
                  <a:cubicBezTo>
                    <a:pt x="6" y="427"/>
                    <a:pt x="14" y="401"/>
                    <a:pt x="24" y="376"/>
                  </a:cubicBezTo>
                  <a:cubicBezTo>
                    <a:pt x="40" y="339"/>
                    <a:pt x="47" y="297"/>
                    <a:pt x="92" y="265"/>
                  </a:cubicBezTo>
                  <a:cubicBezTo>
                    <a:pt x="106" y="255"/>
                    <a:pt x="112" y="252"/>
                    <a:pt x="134" y="246"/>
                  </a:cubicBezTo>
                  <a:cubicBezTo>
                    <a:pt x="161" y="240"/>
                    <a:pt x="178" y="232"/>
                    <a:pt x="201" y="226"/>
                  </a:cubicBezTo>
                  <a:cubicBezTo>
                    <a:pt x="210" y="224"/>
                    <a:pt x="198" y="189"/>
                    <a:pt x="198" y="189"/>
                  </a:cubicBezTo>
                  <a:cubicBezTo>
                    <a:pt x="193" y="182"/>
                    <a:pt x="199" y="190"/>
                    <a:pt x="193" y="182"/>
                  </a:cubicBezTo>
                  <a:cubicBezTo>
                    <a:pt x="184" y="171"/>
                    <a:pt x="181" y="155"/>
                    <a:pt x="172" y="143"/>
                  </a:cubicBezTo>
                  <a:cubicBezTo>
                    <a:pt x="171" y="141"/>
                    <a:pt x="170" y="154"/>
                    <a:pt x="170" y="151"/>
                  </a:cubicBezTo>
                  <a:cubicBezTo>
                    <a:pt x="169" y="144"/>
                    <a:pt x="172" y="138"/>
                    <a:pt x="172" y="131"/>
                  </a:cubicBezTo>
                  <a:cubicBezTo>
                    <a:pt x="172" y="124"/>
                    <a:pt x="171" y="117"/>
                    <a:pt x="170" y="110"/>
                  </a:cubicBezTo>
                  <a:cubicBezTo>
                    <a:pt x="160" y="73"/>
                    <a:pt x="163" y="96"/>
                    <a:pt x="166" y="104"/>
                  </a:cubicBezTo>
                  <a:cubicBezTo>
                    <a:pt x="168" y="110"/>
                    <a:pt x="164" y="91"/>
                    <a:pt x="161" y="104"/>
                  </a:cubicBezTo>
                  <a:cubicBezTo>
                    <a:pt x="160" y="106"/>
                    <a:pt x="158" y="94"/>
                    <a:pt x="158" y="97"/>
                  </a:cubicBezTo>
                  <a:cubicBezTo>
                    <a:pt x="155" y="112"/>
                    <a:pt x="157" y="95"/>
                    <a:pt x="156" y="94"/>
                  </a:cubicBezTo>
                  <a:cubicBezTo>
                    <a:pt x="149" y="85"/>
                    <a:pt x="160" y="76"/>
                    <a:pt x="152" y="89"/>
                  </a:cubicBezTo>
                  <a:cubicBezTo>
                    <a:pt x="149" y="94"/>
                    <a:pt x="155" y="57"/>
                    <a:pt x="167" y="42"/>
                  </a:cubicBezTo>
                  <a:cubicBezTo>
                    <a:pt x="167" y="42"/>
                    <a:pt x="168" y="42"/>
                    <a:pt x="169" y="41"/>
                  </a:cubicBezTo>
                  <a:cubicBezTo>
                    <a:pt x="174" y="37"/>
                    <a:pt x="179" y="32"/>
                    <a:pt x="184" y="28"/>
                  </a:cubicBezTo>
                  <a:cubicBezTo>
                    <a:pt x="192" y="22"/>
                    <a:pt x="200" y="16"/>
                    <a:pt x="208" y="11"/>
                  </a:cubicBezTo>
                  <a:close/>
                  <a:moveTo>
                    <a:pt x="429" y="453"/>
                  </a:moveTo>
                  <a:cubicBezTo>
                    <a:pt x="429" y="447"/>
                    <a:pt x="436" y="446"/>
                    <a:pt x="432" y="440"/>
                  </a:cubicBezTo>
                  <a:cubicBezTo>
                    <a:pt x="427" y="430"/>
                    <a:pt x="416" y="405"/>
                    <a:pt x="412" y="415"/>
                  </a:cubicBezTo>
                  <a:cubicBezTo>
                    <a:pt x="403" y="438"/>
                    <a:pt x="408" y="464"/>
                    <a:pt x="412" y="488"/>
                  </a:cubicBezTo>
                  <a:cubicBezTo>
                    <a:pt x="414" y="501"/>
                    <a:pt x="414" y="541"/>
                    <a:pt x="428" y="548"/>
                  </a:cubicBezTo>
                  <a:cubicBezTo>
                    <a:pt x="440" y="552"/>
                    <a:pt x="439" y="547"/>
                    <a:pt x="447" y="539"/>
                  </a:cubicBezTo>
                  <a:cubicBezTo>
                    <a:pt x="465" y="521"/>
                    <a:pt x="469" y="492"/>
                    <a:pt x="478" y="467"/>
                  </a:cubicBezTo>
                  <a:cubicBezTo>
                    <a:pt x="487" y="443"/>
                    <a:pt x="430" y="460"/>
                    <a:pt x="429" y="453"/>
                  </a:cubicBezTo>
                  <a:close/>
                  <a:moveTo>
                    <a:pt x="109" y="480"/>
                  </a:moveTo>
                  <a:cubicBezTo>
                    <a:pt x="112" y="475"/>
                    <a:pt x="113" y="469"/>
                    <a:pt x="108" y="465"/>
                  </a:cubicBezTo>
                  <a:cubicBezTo>
                    <a:pt x="100" y="457"/>
                    <a:pt x="102" y="493"/>
                    <a:pt x="109" y="480"/>
                  </a:cubicBezTo>
                  <a:close/>
                  <a:moveTo>
                    <a:pt x="280" y="988"/>
                  </a:moveTo>
                  <a:cubicBezTo>
                    <a:pt x="274" y="985"/>
                    <a:pt x="265" y="1018"/>
                    <a:pt x="267" y="1022"/>
                  </a:cubicBezTo>
                  <a:cubicBezTo>
                    <a:pt x="275" y="1042"/>
                    <a:pt x="289" y="992"/>
                    <a:pt x="280" y="9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a:off x="4848" y="1355"/>
              <a:ext cx="895" cy="2378"/>
            </a:xfrm>
            <a:custGeom>
              <a:avLst/>
              <a:gdLst>
                <a:gd name="T0" fmla="*/ 251 w 586"/>
                <a:gd name="T1" fmla="*/ 9 h 1556"/>
                <a:gd name="T2" fmla="*/ 271 w 586"/>
                <a:gd name="T3" fmla="*/ 13 h 1556"/>
                <a:gd name="T4" fmla="*/ 287 w 586"/>
                <a:gd name="T5" fmla="*/ 23 h 1556"/>
                <a:gd name="T6" fmla="*/ 309 w 586"/>
                <a:gd name="T7" fmla="*/ 52 h 1556"/>
                <a:gd name="T8" fmla="*/ 314 w 586"/>
                <a:gd name="T9" fmla="*/ 153 h 1556"/>
                <a:gd name="T10" fmla="*/ 306 w 586"/>
                <a:gd name="T11" fmla="*/ 206 h 1556"/>
                <a:gd name="T12" fmla="*/ 430 w 586"/>
                <a:gd name="T13" fmla="*/ 263 h 1556"/>
                <a:gd name="T14" fmla="*/ 539 w 586"/>
                <a:gd name="T15" fmla="*/ 409 h 1556"/>
                <a:gd name="T16" fmla="*/ 443 w 586"/>
                <a:gd name="T17" fmla="*/ 617 h 1556"/>
                <a:gd name="T18" fmla="*/ 424 w 586"/>
                <a:gd name="T19" fmla="*/ 790 h 1556"/>
                <a:gd name="T20" fmla="*/ 396 w 586"/>
                <a:gd name="T21" fmla="*/ 1017 h 1556"/>
                <a:gd name="T22" fmla="*/ 425 w 586"/>
                <a:gd name="T23" fmla="*/ 1237 h 1556"/>
                <a:gd name="T24" fmla="*/ 424 w 586"/>
                <a:gd name="T25" fmla="*/ 1332 h 1556"/>
                <a:gd name="T26" fmla="*/ 449 w 586"/>
                <a:gd name="T27" fmla="*/ 1446 h 1556"/>
                <a:gd name="T28" fmla="*/ 370 w 586"/>
                <a:gd name="T29" fmla="*/ 1457 h 1556"/>
                <a:gd name="T30" fmla="*/ 362 w 586"/>
                <a:gd name="T31" fmla="*/ 1380 h 1556"/>
                <a:gd name="T32" fmla="*/ 332 w 586"/>
                <a:gd name="T33" fmla="*/ 1157 h 1556"/>
                <a:gd name="T34" fmla="*/ 276 w 586"/>
                <a:gd name="T35" fmla="*/ 1060 h 1556"/>
                <a:gd name="T36" fmla="*/ 284 w 586"/>
                <a:gd name="T37" fmla="*/ 1107 h 1556"/>
                <a:gd name="T38" fmla="*/ 249 w 586"/>
                <a:gd name="T39" fmla="*/ 1320 h 1556"/>
                <a:gd name="T40" fmla="*/ 223 w 586"/>
                <a:gd name="T41" fmla="*/ 1155 h 1556"/>
                <a:gd name="T42" fmla="*/ 133 w 586"/>
                <a:gd name="T43" fmla="*/ 895 h 1556"/>
                <a:gd name="T44" fmla="*/ 106 w 586"/>
                <a:gd name="T45" fmla="*/ 749 h 1556"/>
                <a:gd name="T46" fmla="*/ 111 w 586"/>
                <a:gd name="T47" fmla="*/ 600 h 1556"/>
                <a:gd name="T48" fmla="*/ 106 w 586"/>
                <a:gd name="T49" fmla="*/ 541 h 1556"/>
                <a:gd name="T50" fmla="*/ 14 w 586"/>
                <a:gd name="T51" fmla="*/ 466 h 1556"/>
                <a:gd name="T52" fmla="*/ 24 w 586"/>
                <a:gd name="T53" fmla="*/ 377 h 1556"/>
                <a:gd name="T54" fmla="*/ 133 w 586"/>
                <a:gd name="T55" fmla="*/ 247 h 1556"/>
                <a:gd name="T56" fmla="*/ 197 w 586"/>
                <a:gd name="T57" fmla="*/ 190 h 1556"/>
                <a:gd name="T58" fmla="*/ 172 w 586"/>
                <a:gd name="T59" fmla="*/ 144 h 1556"/>
                <a:gd name="T60" fmla="*/ 171 w 586"/>
                <a:gd name="T61" fmla="*/ 131 h 1556"/>
                <a:gd name="T62" fmla="*/ 165 w 586"/>
                <a:gd name="T63" fmla="*/ 104 h 1556"/>
                <a:gd name="T64" fmla="*/ 157 w 586"/>
                <a:gd name="T65" fmla="*/ 97 h 1556"/>
                <a:gd name="T66" fmla="*/ 152 w 586"/>
                <a:gd name="T67" fmla="*/ 89 h 1556"/>
                <a:gd name="T68" fmla="*/ 168 w 586"/>
                <a:gd name="T69" fmla="*/ 42 h 1556"/>
                <a:gd name="T70" fmla="*/ 208 w 586"/>
                <a:gd name="T71" fmla="*/ 11 h 1556"/>
                <a:gd name="T72" fmla="*/ 432 w 586"/>
                <a:gd name="T73" fmla="*/ 440 h 1556"/>
                <a:gd name="T74" fmla="*/ 412 w 586"/>
                <a:gd name="T75" fmla="*/ 489 h 1556"/>
                <a:gd name="T76" fmla="*/ 447 w 586"/>
                <a:gd name="T77" fmla="*/ 539 h 1556"/>
                <a:gd name="T78" fmla="*/ 429 w 586"/>
                <a:gd name="T79" fmla="*/ 454 h 1556"/>
                <a:gd name="T80" fmla="*/ 108 w 586"/>
                <a:gd name="T81" fmla="*/ 465 h 1556"/>
                <a:gd name="T82" fmla="*/ 279 w 586"/>
                <a:gd name="T83" fmla="*/ 988 h 1556"/>
                <a:gd name="T84" fmla="*/ 279 w 586"/>
                <a:gd name="T85" fmla="*/ 988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6" h="1556">
                  <a:moveTo>
                    <a:pt x="208" y="11"/>
                  </a:moveTo>
                  <a:cubicBezTo>
                    <a:pt x="220" y="4"/>
                    <a:pt x="241" y="0"/>
                    <a:pt x="251" y="9"/>
                  </a:cubicBezTo>
                  <a:cubicBezTo>
                    <a:pt x="254" y="11"/>
                    <a:pt x="258" y="13"/>
                    <a:pt x="263" y="13"/>
                  </a:cubicBezTo>
                  <a:cubicBezTo>
                    <a:pt x="268" y="14"/>
                    <a:pt x="274" y="8"/>
                    <a:pt x="271" y="13"/>
                  </a:cubicBezTo>
                  <a:cubicBezTo>
                    <a:pt x="271" y="15"/>
                    <a:pt x="269" y="18"/>
                    <a:pt x="270" y="17"/>
                  </a:cubicBezTo>
                  <a:cubicBezTo>
                    <a:pt x="312" y="10"/>
                    <a:pt x="245" y="15"/>
                    <a:pt x="287" y="23"/>
                  </a:cubicBezTo>
                  <a:cubicBezTo>
                    <a:pt x="290" y="24"/>
                    <a:pt x="276" y="25"/>
                    <a:pt x="278" y="27"/>
                  </a:cubicBezTo>
                  <a:cubicBezTo>
                    <a:pt x="286" y="38"/>
                    <a:pt x="299" y="44"/>
                    <a:pt x="309" y="52"/>
                  </a:cubicBezTo>
                  <a:cubicBezTo>
                    <a:pt x="321" y="62"/>
                    <a:pt x="317" y="81"/>
                    <a:pt x="317" y="81"/>
                  </a:cubicBezTo>
                  <a:cubicBezTo>
                    <a:pt x="310" y="67"/>
                    <a:pt x="319" y="130"/>
                    <a:pt x="314" y="153"/>
                  </a:cubicBezTo>
                  <a:cubicBezTo>
                    <a:pt x="314" y="154"/>
                    <a:pt x="310" y="160"/>
                    <a:pt x="309" y="161"/>
                  </a:cubicBezTo>
                  <a:cubicBezTo>
                    <a:pt x="302" y="174"/>
                    <a:pt x="302" y="195"/>
                    <a:pt x="306" y="206"/>
                  </a:cubicBezTo>
                  <a:cubicBezTo>
                    <a:pt x="312" y="221"/>
                    <a:pt x="343" y="228"/>
                    <a:pt x="354" y="232"/>
                  </a:cubicBezTo>
                  <a:cubicBezTo>
                    <a:pt x="380" y="240"/>
                    <a:pt x="407" y="248"/>
                    <a:pt x="430" y="263"/>
                  </a:cubicBezTo>
                  <a:cubicBezTo>
                    <a:pt x="474" y="292"/>
                    <a:pt x="485" y="336"/>
                    <a:pt x="487" y="338"/>
                  </a:cubicBezTo>
                  <a:cubicBezTo>
                    <a:pt x="505" y="351"/>
                    <a:pt x="538" y="406"/>
                    <a:pt x="539" y="409"/>
                  </a:cubicBezTo>
                  <a:cubicBezTo>
                    <a:pt x="549" y="458"/>
                    <a:pt x="586" y="458"/>
                    <a:pt x="514" y="543"/>
                  </a:cubicBezTo>
                  <a:cubicBezTo>
                    <a:pt x="494" y="567"/>
                    <a:pt x="472" y="599"/>
                    <a:pt x="443" y="617"/>
                  </a:cubicBezTo>
                  <a:cubicBezTo>
                    <a:pt x="414" y="634"/>
                    <a:pt x="438" y="654"/>
                    <a:pt x="438" y="704"/>
                  </a:cubicBezTo>
                  <a:cubicBezTo>
                    <a:pt x="438" y="744"/>
                    <a:pt x="432" y="752"/>
                    <a:pt x="424" y="790"/>
                  </a:cubicBezTo>
                  <a:cubicBezTo>
                    <a:pt x="420" y="812"/>
                    <a:pt x="425" y="863"/>
                    <a:pt x="399" y="957"/>
                  </a:cubicBezTo>
                  <a:cubicBezTo>
                    <a:pt x="395" y="970"/>
                    <a:pt x="387" y="977"/>
                    <a:pt x="396" y="1017"/>
                  </a:cubicBezTo>
                  <a:cubicBezTo>
                    <a:pt x="399" y="1031"/>
                    <a:pt x="398" y="1047"/>
                    <a:pt x="405" y="1059"/>
                  </a:cubicBezTo>
                  <a:cubicBezTo>
                    <a:pt x="444" y="1128"/>
                    <a:pt x="426" y="1151"/>
                    <a:pt x="425" y="1237"/>
                  </a:cubicBezTo>
                  <a:cubicBezTo>
                    <a:pt x="425" y="1256"/>
                    <a:pt x="423" y="1274"/>
                    <a:pt x="423" y="1292"/>
                  </a:cubicBezTo>
                  <a:cubicBezTo>
                    <a:pt x="423" y="1305"/>
                    <a:pt x="424" y="1319"/>
                    <a:pt x="424" y="1332"/>
                  </a:cubicBezTo>
                  <a:cubicBezTo>
                    <a:pt x="424" y="1348"/>
                    <a:pt x="430" y="1393"/>
                    <a:pt x="441" y="1407"/>
                  </a:cubicBezTo>
                  <a:cubicBezTo>
                    <a:pt x="446" y="1413"/>
                    <a:pt x="444" y="1430"/>
                    <a:pt x="449" y="1446"/>
                  </a:cubicBezTo>
                  <a:cubicBezTo>
                    <a:pt x="449" y="1446"/>
                    <a:pt x="456" y="1504"/>
                    <a:pt x="440" y="1517"/>
                  </a:cubicBezTo>
                  <a:cubicBezTo>
                    <a:pt x="387" y="1556"/>
                    <a:pt x="371" y="1473"/>
                    <a:pt x="370" y="1457"/>
                  </a:cubicBezTo>
                  <a:cubicBezTo>
                    <a:pt x="370" y="1454"/>
                    <a:pt x="363" y="1425"/>
                    <a:pt x="363" y="1408"/>
                  </a:cubicBezTo>
                  <a:cubicBezTo>
                    <a:pt x="363" y="1395"/>
                    <a:pt x="357" y="1393"/>
                    <a:pt x="362" y="1380"/>
                  </a:cubicBezTo>
                  <a:cubicBezTo>
                    <a:pt x="374" y="1352"/>
                    <a:pt x="357" y="1378"/>
                    <a:pt x="365" y="1334"/>
                  </a:cubicBezTo>
                  <a:cubicBezTo>
                    <a:pt x="377" y="1267"/>
                    <a:pt x="339" y="1215"/>
                    <a:pt x="332" y="1157"/>
                  </a:cubicBezTo>
                  <a:cubicBezTo>
                    <a:pt x="323" y="1085"/>
                    <a:pt x="333" y="1089"/>
                    <a:pt x="299" y="1073"/>
                  </a:cubicBezTo>
                  <a:cubicBezTo>
                    <a:pt x="291" y="1069"/>
                    <a:pt x="284" y="1058"/>
                    <a:pt x="276" y="1060"/>
                  </a:cubicBezTo>
                  <a:cubicBezTo>
                    <a:pt x="266" y="1063"/>
                    <a:pt x="269" y="1097"/>
                    <a:pt x="275" y="1103"/>
                  </a:cubicBezTo>
                  <a:cubicBezTo>
                    <a:pt x="277" y="1105"/>
                    <a:pt x="281" y="1106"/>
                    <a:pt x="284" y="1107"/>
                  </a:cubicBezTo>
                  <a:cubicBezTo>
                    <a:pt x="315" y="1119"/>
                    <a:pt x="302" y="1155"/>
                    <a:pt x="296" y="1172"/>
                  </a:cubicBezTo>
                  <a:cubicBezTo>
                    <a:pt x="271" y="1245"/>
                    <a:pt x="291" y="1289"/>
                    <a:pt x="249" y="1320"/>
                  </a:cubicBezTo>
                  <a:cubicBezTo>
                    <a:pt x="197" y="1358"/>
                    <a:pt x="200" y="1222"/>
                    <a:pt x="212" y="1199"/>
                  </a:cubicBezTo>
                  <a:cubicBezTo>
                    <a:pt x="221" y="1181"/>
                    <a:pt x="230" y="1185"/>
                    <a:pt x="223" y="1155"/>
                  </a:cubicBezTo>
                  <a:cubicBezTo>
                    <a:pt x="211" y="1105"/>
                    <a:pt x="178" y="1092"/>
                    <a:pt x="174" y="1039"/>
                  </a:cubicBezTo>
                  <a:cubicBezTo>
                    <a:pt x="171" y="998"/>
                    <a:pt x="145" y="936"/>
                    <a:pt x="133" y="895"/>
                  </a:cubicBezTo>
                  <a:cubicBezTo>
                    <a:pt x="128" y="875"/>
                    <a:pt x="123" y="852"/>
                    <a:pt x="119" y="833"/>
                  </a:cubicBezTo>
                  <a:cubicBezTo>
                    <a:pt x="106" y="781"/>
                    <a:pt x="98" y="802"/>
                    <a:pt x="106" y="749"/>
                  </a:cubicBezTo>
                  <a:cubicBezTo>
                    <a:pt x="120" y="653"/>
                    <a:pt x="115" y="694"/>
                    <a:pt x="103" y="681"/>
                  </a:cubicBezTo>
                  <a:cubicBezTo>
                    <a:pt x="93" y="672"/>
                    <a:pt x="103" y="629"/>
                    <a:pt x="111" y="600"/>
                  </a:cubicBezTo>
                  <a:cubicBezTo>
                    <a:pt x="115" y="582"/>
                    <a:pt x="123" y="570"/>
                    <a:pt x="120" y="553"/>
                  </a:cubicBezTo>
                  <a:cubicBezTo>
                    <a:pt x="118" y="535"/>
                    <a:pt x="107" y="541"/>
                    <a:pt x="106" y="541"/>
                  </a:cubicBezTo>
                  <a:cubicBezTo>
                    <a:pt x="73" y="534"/>
                    <a:pt x="51" y="537"/>
                    <a:pt x="28" y="518"/>
                  </a:cubicBezTo>
                  <a:cubicBezTo>
                    <a:pt x="12" y="505"/>
                    <a:pt x="11" y="483"/>
                    <a:pt x="14" y="466"/>
                  </a:cubicBezTo>
                  <a:cubicBezTo>
                    <a:pt x="18" y="449"/>
                    <a:pt x="0" y="464"/>
                    <a:pt x="2" y="454"/>
                  </a:cubicBezTo>
                  <a:cubicBezTo>
                    <a:pt x="6" y="427"/>
                    <a:pt x="14" y="401"/>
                    <a:pt x="24" y="377"/>
                  </a:cubicBezTo>
                  <a:cubicBezTo>
                    <a:pt x="39" y="339"/>
                    <a:pt x="46" y="298"/>
                    <a:pt x="92" y="266"/>
                  </a:cubicBezTo>
                  <a:cubicBezTo>
                    <a:pt x="106" y="256"/>
                    <a:pt x="111" y="252"/>
                    <a:pt x="133" y="247"/>
                  </a:cubicBezTo>
                  <a:cubicBezTo>
                    <a:pt x="160" y="240"/>
                    <a:pt x="177" y="233"/>
                    <a:pt x="200" y="227"/>
                  </a:cubicBezTo>
                  <a:cubicBezTo>
                    <a:pt x="210" y="224"/>
                    <a:pt x="197" y="190"/>
                    <a:pt x="197" y="190"/>
                  </a:cubicBezTo>
                  <a:cubicBezTo>
                    <a:pt x="192" y="183"/>
                    <a:pt x="199" y="191"/>
                    <a:pt x="192" y="183"/>
                  </a:cubicBezTo>
                  <a:cubicBezTo>
                    <a:pt x="184" y="171"/>
                    <a:pt x="181" y="156"/>
                    <a:pt x="172" y="144"/>
                  </a:cubicBezTo>
                  <a:cubicBezTo>
                    <a:pt x="170" y="142"/>
                    <a:pt x="169" y="155"/>
                    <a:pt x="169" y="152"/>
                  </a:cubicBezTo>
                  <a:cubicBezTo>
                    <a:pt x="169" y="145"/>
                    <a:pt x="171" y="138"/>
                    <a:pt x="171" y="131"/>
                  </a:cubicBezTo>
                  <a:cubicBezTo>
                    <a:pt x="171" y="124"/>
                    <a:pt x="171" y="117"/>
                    <a:pt x="169" y="111"/>
                  </a:cubicBezTo>
                  <a:cubicBezTo>
                    <a:pt x="159" y="73"/>
                    <a:pt x="162" y="97"/>
                    <a:pt x="165" y="104"/>
                  </a:cubicBezTo>
                  <a:cubicBezTo>
                    <a:pt x="167" y="110"/>
                    <a:pt x="164" y="91"/>
                    <a:pt x="160" y="104"/>
                  </a:cubicBezTo>
                  <a:cubicBezTo>
                    <a:pt x="160" y="106"/>
                    <a:pt x="158" y="95"/>
                    <a:pt x="157" y="97"/>
                  </a:cubicBezTo>
                  <a:cubicBezTo>
                    <a:pt x="154" y="112"/>
                    <a:pt x="156" y="95"/>
                    <a:pt x="155" y="94"/>
                  </a:cubicBezTo>
                  <a:cubicBezTo>
                    <a:pt x="149" y="85"/>
                    <a:pt x="160" y="76"/>
                    <a:pt x="152" y="89"/>
                  </a:cubicBezTo>
                  <a:cubicBezTo>
                    <a:pt x="149" y="94"/>
                    <a:pt x="155" y="57"/>
                    <a:pt x="166" y="43"/>
                  </a:cubicBezTo>
                  <a:cubicBezTo>
                    <a:pt x="167" y="42"/>
                    <a:pt x="168" y="42"/>
                    <a:pt x="168" y="42"/>
                  </a:cubicBezTo>
                  <a:cubicBezTo>
                    <a:pt x="173" y="37"/>
                    <a:pt x="178" y="32"/>
                    <a:pt x="184" y="28"/>
                  </a:cubicBezTo>
                  <a:cubicBezTo>
                    <a:pt x="192" y="22"/>
                    <a:pt x="200" y="17"/>
                    <a:pt x="208" y="11"/>
                  </a:cubicBezTo>
                  <a:close/>
                  <a:moveTo>
                    <a:pt x="429" y="454"/>
                  </a:moveTo>
                  <a:cubicBezTo>
                    <a:pt x="429" y="448"/>
                    <a:pt x="435" y="446"/>
                    <a:pt x="432" y="440"/>
                  </a:cubicBezTo>
                  <a:cubicBezTo>
                    <a:pt x="427" y="431"/>
                    <a:pt x="416" y="406"/>
                    <a:pt x="412" y="416"/>
                  </a:cubicBezTo>
                  <a:cubicBezTo>
                    <a:pt x="402" y="438"/>
                    <a:pt x="408" y="465"/>
                    <a:pt x="412" y="489"/>
                  </a:cubicBezTo>
                  <a:cubicBezTo>
                    <a:pt x="414" y="502"/>
                    <a:pt x="413" y="542"/>
                    <a:pt x="428" y="548"/>
                  </a:cubicBezTo>
                  <a:cubicBezTo>
                    <a:pt x="439" y="553"/>
                    <a:pt x="439" y="547"/>
                    <a:pt x="447" y="539"/>
                  </a:cubicBezTo>
                  <a:cubicBezTo>
                    <a:pt x="465" y="521"/>
                    <a:pt x="468" y="493"/>
                    <a:pt x="478" y="467"/>
                  </a:cubicBezTo>
                  <a:cubicBezTo>
                    <a:pt x="487" y="443"/>
                    <a:pt x="430" y="460"/>
                    <a:pt x="429" y="454"/>
                  </a:cubicBezTo>
                  <a:close/>
                  <a:moveTo>
                    <a:pt x="109" y="481"/>
                  </a:moveTo>
                  <a:cubicBezTo>
                    <a:pt x="112" y="476"/>
                    <a:pt x="112" y="469"/>
                    <a:pt x="108" y="465"/>
                  </a:cubicBezTo>
                  <a:cubicBezTo>
                    <a:pt x="99" y="458"/>
                    <a:pt x="102" y="493"/>
                    <a:pt x="109" y="481"/>
                  </a:cubicBezTo>
                  <a:close/>
                  <a:moveTo>
                    <a:pt x="279" y="988"/>
                  </a:moveTo>
                  <a:cubicBezTo>
                    <a:pt x="273" y="985"/>
                    <a:pt x="265" y="1018"/>
                    <a:pt x="266" y="1022"/>
                  </a:cubicBezTo>
                  <a:cubicBezTo>
                    <a:pt x="275" y="1043"/>
                    <a:pt x="289" y="992"/>
                    <a:pt x="279" y="9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noEditPoints="1"/>
            </p:cNvSpPr>
            <p:nvPr/>
          </p:nvSpPr>
          <p:spPr bwMode="auto">
            <a:xfrm>
              <a:off x="3719" y="1486"/>
              <a:ext cx="896" cy="2378"/>
            </a:xfrm>
            <a:custGeom>
              <a:avLst/>
              <a:gdLst>
                <a:gd name="T0" fmla="*/ 251 w 587"/>
                <a:gd name="T1" fmla="*/ 9 h 1556"/>
                <a:gd name="T2" fmla="*/ 272 w 587"/>
                <a:gd name="T3" fmla="*/ 14 h 1556"/>
                <a:gd name="T4" fmla="*/ 287 w 587"/>
                <a:gd name="T5" fmla="*/ 23 h 1556"/>
                <a:gd name="T6" fmla="*/ 310 w 587"/>
                <a:gd name="T7" fmla="*/ 52 h 1556"/>
                <a:gd name="T8" fmla="*/ 314 w 587"/>
                <a:gd name="T9" fmla="*/ 153 h 1556"/>
                <a:gd name="T10" fmla="*/ 307 w 587"/>
                <a:gd name="T11" fmla="*/ 206 h 1556"/>
                <a:gd name="T12" fmla="*/ 430 w 587"/>
                <a:gd name="T13" fmla="*/ 263 h 1556"/>
                <a:gd name="T14" fmla="*/ 539 w 587"/>
                <a:gd name="T15" fmla="*/ 409 h 1556"/>
                <a:gd name="T16" fmla="*/ 443 w 587"/>
                <a:gd name="T17" fmla="*/ 617 h 1556"/>
                <a:gd name="T18" fmla="*/ 424 w 587"/>
                <a:gd name="T19" fmla="*/ 790 h 1556"/>
                <a:gd name="T20" fmla="*/ 396 w 587"/>
                <a:gd name="T21" fmla="*/ 1017 h 1556"/>
                <a:gd name="T22" fmla="*/ 425 w 587"/>
                <a:gd name="T23" fmla="*/ 1237 h 1556"/>
                <a:gd name="T24" fmla="*/ 424 w 587"/>
                <a:gd name="T25" fmla="*/ 1332 h 1556"/>
                <a:gd name="T26" fmla="*/ 449 w 587"/>
                <a:gd name="T27" fmla="*/ 1446 h 1556"/>
                <a:gd name="T28" fmla="*/ 370 w 587"/>
                <a:gd name="T29" fmla="*/ 1458 h 1556"/>
                <a:gd name="T30" fmla="*/ 362 w 587"/>
                <a:gd name="T31" fmla="*/ 1381 h 1556"/>
                <a:gd name="T32" fmla="*/ 332 w 587"/>
                <a:gd name="T33" fmla="*/ 1157 h 1556"/>
                <a:gd name="T34" fmla="*/ 276 w 587"/>
                <a:gd name="T35" fmla="*/ 1060 h 1556"/>
                <a:gd name="T36" fmla="*/ 284 w 587"/>
                <a:gd name="T37" fmla="*/ 1107 h 1556"/>
                <a:gd name="T38" fmla="*/ 249 w 587"/>
                <a:gd name="T39" fmla="*/ 1320 h 1556"/>
                <a:gd name="T40" fmla="*/ 223 w 587"/>
                <a:gd name="T41" fmla="*/ 1155 h 1556"/>
                <a:gd name="T42" fmla="*/ 133 w 587"/>
                <a:gd name="T43" fmla="*/ 895 h 1556"/>
                <a:gd name="T44" fmla="*/ 106 w 587"/>
                <a:gd name="T45" fmla="*/ 749 h 1556"/>
                <a:gd name="T46" fmla="*/ 111 w 587"/>
                <a:gd name="T47" fmla="*/ 600 h 1556"/>
                <a:gd name="T48" fmla="*/ 106 w 587"/>
                <a:gd name="T49" fmla="*/ 541 h 1556"/>
                <a:gd name="T50" fmla="*/ 15 w 587"/>
                <a:gd name="T51" fmla="*/ 466 h 1556"/>
                <a:gd name="T52" fmla="*/ 24 w 587"/>
                <a:gd name="T53" fmla="*/ 377 h 1556"/>
                <a:gd name="T54" fmla="*/ 133 w 587"/>
                <a:gd name="T55" fmla="*/ 247 h 1556"/>
                <a:gd name="T56" fmla="*/ 198 w 587"/>
                <a:gd name="T57" fmla="*/ 190 h 1556"/>
                <a:gd name="T58" fmla="*/ 172 w 587"/>
                <a:gd name="T59" fmla="*/ 144 h 1556"/>
                <a:gd name="T60" fmla="*/ 171 w 587"/>
                <a:gd name="T61" fmla="*/ 131 h 1556"/>
                <a:gd name="T62" fmla="*/ 165 w 587"/>
                <a:gd name="T63" fmla="*/ 104 h 1556"/>
                <a:gd name="T64" fmla="*/ 158 w 587"/>
                <a:gd name="T65" fmla="*/ 97 h 1556"/>
                <a:gd name="T66" fmla="*/ 152 w 587"/>
                <a:gd name="T67" fmla="*/ 89 h 1556"/>
                <a:gd name="T68" fmla="*/ 168 w 587"/>
                <a:gd name="T69" fmla="*/ 42 h 1556"/>
                <a:gd name="T70" fmla="*/ 208 w 587"/>
                <a:gd name="T71" fmla="*/ 12 h 1556"/>
                <a:gd name="T72" fmla="*/ 432 w 587"/>
                <a:gd name="T73" fmla="*/ 440 h 1556"/>
                <a:gd name="T74" fmla="*/ 412 w 587"/>
                <a:gd name="T75" fmla="*/ 489 h 1556"/>
                <a:gd name="T76" fmla="*/ 447 w 587"/>
                <a:gd name="T77" fmla="*/ 539 h 1556"/>
                <a:gd name="T78" fmla="*/ 429 w 587"/>
                <a:gd name="T79" fmla="*/ 454 h 1556"/>
                <a:gd name="T80" fmla="*/ 108 w 587"/>
                <a:gd name="T81" fmla="*/ 465 h 1556"/>
                <a:gd name="T82" fmla="*/ 279 w 587"/>
                <a:gd name="T83" fmla="*/ 988 h 1556"/>
                <a:gd name="T84" fmla="*/ 279 w 587"/>
                <a:gd name="T85" fmla="*/ 988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7" h="1556">
                  <a:moveTo>
                    <a:pt x="208" y="12"/>
                  </a:moveTo>
                  <a:cubicBezTo>
                    <a:pt x="220" y="4"/>
                    <a:pt x="241" y="0"/>
                    <a:pt x="251" y="9"/>
                  </a:cubicBezTo>
                  <a:cubicBezTo>
                    <a:pt x="254" y="11"/>
                    <a:pt x="259" y="13"/>
                    <a:pt x="263" y="14"/>
                  </a:cubicBezTo>
                  <a:cubicBezTo>
                    <a:pt x="268" y="14"/>
                    <a:pt x="274" y="8"/>
                    <a:pt x="272" y="14"/>
                  </a:cubicBezTo>
                  <a:cubicBezTo>
                    <a:pt x="271" y="15"/>
                    <a:pt x="269" y="18"/>
                    <a:pt x="271" y="17"/>
                  </a:cubicBezTo>
                  <a:cubicBezTo>
                    <a:pt x="313" y="10"/>
                    <a:pt x="245" y="15"/>
                    <a:pt x="287" y="23"/>
                  </a:cubicBezTo>
                  <a:cubicBezTo>
                    <a:pt x="290" y="24"/>
                    <a:pt x="276" y="25"/>
                    <a:pt x="278" y="27"/>
                  </a:cubicBezTo>
                  <a:cubicBezTo>
                    <a:pt x="287" y="38"/>
                    <a:pt x="299" y="44"/>
                    <a:pt x="310" y="52"/>
                  </a:cubicBezTo>
                  <a:cubicBezTo>
                    <a:pt x="321" y="62"/>
                    <a:pt x="317" y="81"/>
                    <a:pt x="317" y="81"/>
                  </a:cubicBezTo>
                  <a:cubicBezTo>
                    <a:pt x="310" y="67"/>
                    <a:pt x="320" y="130"/>
                    <a:pt x="314" y="153"/>
                  </a:cubicBezTo>
                  <a:cubicBezTo>
                    <a:pt x="314" y="154"/>
                    <a:pt x="310" y="160"/>
                    <a:pt x="309" y="161"/>
                  </a:cubicBezTo>
                  <a:cubicBezTo>
                    <a:pt x="302" y="174"/>
                    <a:pt x="302" y="195"/>
                    <a:pt x="307" y="206"/>
                  </a:cubicBezTo>
                  <a:cubicBezTo>
                    <a:pt x="312" y="221"/>
                    <a:pt x="344" y="228"/>
                    <a:pt x="354" y="232"/>
                  </a:cubicBezTo>
                  <a:cubicBezTo>
                    <a:pt x="380" y="240"/>
                    <a:pt x="408" y="248"/>
                    <a:pt x="430" y="263"/>
                  </a:cubicBezTo>
                  <a:cubicBezTo>
                    <a:pt x="474" y="292"/>
                    <a:pt x="485" y="337"/>
                    <a:pt x="487" y="338"/>
                  </a:cubicBezTo>
                  <a:cubicBezTo>
                    <a:pt x="505" y="351"/>
                    <a:pt x="539" y="406"/>
                    <a:pt x="539" y="409"/>
                  </a:cubicBezTo>
                  <a:cubicBezTo>
                    <a:pt x="549" y="458"/>
                    <a:pt x="587" y="458"/>
                    <a:pt x="514" y="543"/>
                  </a:cubicBezTo>
                  <a:cubicBezTo>
                    <a:pt x="494" y="567"/>
                    <a:pt x="473" y="599"/>
                    <a:pt x="443" y="617"/>
                  </a:cubicBezTo>
                  <a:cubicBezTo>
                    <a:pt x="415" y="634"/>
                    <a:pt x="438" y="654"/>
                    <a:pt x="438" y="704"/>
                  </a:cubicBezTo>
                  <a:cubicBezTo>
                    <a:pt x="438" y="744"/>
                    <a:pt x="433" y="752"/>
                    <a:pt x="424" y="790"/>
                  </a:cubicBezTo>
                  <a:cubicBezTo>
                    <a:pt x="420" y="812"/>
                    <a:pt x="425" y="863"/>
                    <a:pt x="399" y="957"/>
                  </a:cubicBezTo>
                  <a:cubicBezTo>
                    <a:pt x="396" y="970"/>
                    <a:pt x="388" y="977"/>
                    <a:pt x="396" y="1017"/>
                  </a:cubicBezTo>
                  <a:cubicBezTo>
                    <a:pt x="399" y="1031"/>
                    <a:pt x="398" y="1047"/>
                    <a:pt x="405" y="1059"/>
                  </a:cubicBezTo>
                  <a:cubicBezTo>
                    <a:pt x="444" y="1128"/>
                    <a:pt x="426" y="1151"/>
                    <a:pt x="425" y="1237"/>
                  </a:cubicBezTo>
                  <a:cubicBezTo>
                    <a:pt x="425" y="1256"/>
                    <a:pt x="424" y="1274"/>
                    <a:pt x="423" y="1292"/>
                  </a:cubicBezTo>
                  <a:cubicBezTo>
                    <a:pt x="423" y="1305"/>
                    <a:pt x="424" y="1319"/>
                    <a:pt x="424" y="1332"/>
                  </a:cubicBezTo>
                  <a:cubicBezTo>
                    <a:pt x="425" y="1348"/>
                    <a:pt x="430" y="1393"/>
                    <a:pt x="441" y="1407"/>
                  </a:cubicBezTo>
                  <a:cubicBezTo>
                    <a:pt x="447" y="1413"/>
                    <a:pt x="444" y="1431"/>
                    <a:pt x="449" y="1446"/>
                  </a:cubicBezTo>
                  <a:cubicBezTo>
                    <a:pt x="450" y="1446"/>
                    <a:pt x="457" y="1504"/>
                    <a:pt x="440" y="1517"/>
                  </a:cubicBezTo>
                  <a:cubicBezTo>
                    <a:pt x="387" y="1556"/>
                    <a:pt x="372" y="1473"/>
                    <a:pt x="370" y="1458"/>
                  </a:cubicBezTo>
                  <a:cubicBezTo>
                    <a:pt x="370" y="1454"/>
                    <a:pt x="363" y="1425"/>
                    <a:pt x="363" y="1408"/>
                  </a:cubicBezTo>
                  <a:cubicBezTo>
                    <a:pt x="364" y="1395"/>
                    <a:pt x="357" y="1393"/>
                    <a:pt x="362" y="1381"/>
                  </a:cubicBezTo>
                  <a:cubicBezTo>
                    <a:pt x="375" y="1352"/>
                    <a:pt x="357" y="1379"/>
                    <a:pt x="365" y="1334"/>
                  </a:cubicBezTo>
                  <a:cubicBezTo>
                    <a:pt x="377" y="1267"/>
                    <a:pt x="339" y="1215"/>
                    <a:pt x="332" y="1157"/>
                  </a:cubicBezTo>
                  <a:cubicBezTo>
                    <a:pt x="323" y="1085"/>
                    <a:pt x="334" y="1089"/>
                    <a:pt x="299" y="1073"/>
                  </a:cubicBezTo>
                  <a:cubicBezTo>
                    <a:pt x="291" y="1069"/>
                    <a:pt x="285" y="1058"/>
                    <a:pt x="276" y="1060"/>
                  </a:cubicBezTo>
                  <a:cubicBezTo>
                    <a:pt x="266" y="1063"/>
                    <a:pt x="269" y="1097"/>
                    <a:pt x="276" y="1103"/>
                  </a:cubicBezTo>
                  <a:cubicBezTo>
                    <a:pt x="278" y="1105"/>
                    <a:pt x="281" y="1106"/>
                    <a:pt x="284" y="1107"/>
                  </a:cubicBezTo>
                  <a:cubicBezTo>
                    <a:pt x="316" y="1119"/>
                    <a:pt x="302" y="1155"/>
                    <a:pt x="296" y="1172"/>
                  </a:cubicBezTo>
                  <a:cubicBezTo>
                    <a:pt x="272" y="1245"/>
                    <a:pt x="291" y="1290"/>
                    <a:pt x="249" y="1320"/>
                  </a:cubicBezTo>
                  <a:cubicBezTo>
                    <a:pt x="197" y="1358"/>
                    <a:pt x="201" y="1222"/>
                    <a:pt x="212" y="1199"/>
                  </a:cubicBezTo>
                  <a:cubicBezTo>
                    <a:pt x="222" y="1181"/>
                    <a:pt x="230" y="1185"/>
                    <a:pt x="223" y="1155"/>
                  </a:cubicBezTo>
                  <a:cubicBezTo>
                    <a:pt x="211" y="1106"/>
                    <a:pt x="178" y="1092"/>
                    <a:pt x="174" y="1039"/>
                  </a:cubicBezTo>
                  <a:cubicBezTo>
                    <a:pt x="171" y="999"/>
                    <a:pt x="145" y="936"/>
                    <a:pt x="133" y="895"/>
                  </a:cubicBezTo>
                  <a:cubicBezTo>
                    <a:pt x="128" y="875"/>
                    <a:pt x="123" y="852"/>
                    <a:pt x="119" y="833"/>
                  </a:cubicBezTo>
                  <a:cubicBezTo>
                    <a:pt x="106" y="781"/>
                    <a:pt x="98" y="802"/>
                    <a:pt x="106" y="749"/>
                  </a:cubicBezTo>
                  <a:cubicBezTo>
                    <a:pt x="120" y="653"/>
                    <a:pt x="115" y="694"/>
                    <a:pt x="103" y="681"/>
                  </a:cubicBezTo>
                  <a:cubicBezTo>
                    <a:pt x="94" y="672"/>
                    <a:pt x="103" y="630"/>
                    <a:pt x="111" y="600"/>
                  </a:cubicBezTo>
                  <a:cubicBezTo>
                    <a:pt x="116" y="583"/>
                    <a:pt x="123" y="570"/>
                    <a:pt x="121" y="553"/>
                  </a:cubicBezTo>
                  <a:cubicBezTo>
                    <a:pt x="118" y="535"/>
                    <a:pt x="107" y="541"/>
                    <a:pt x="106" y="541"/>
                  </a:cubicBezTo>
                  <a:cubicBezTo>
                    <a:pt x="74" y="534"/>
                    <a:pt x="51" y="537"/>
                    <a:pt x="28" y="518"/>
                  </a:cubicBezTo>
                  <a:cubicBezTo>
                    <a:pt x="13" y="505"/>
                    <a:pt x="11" y="483"/>
                    <a:pt x="15" y="466"/>
                  </a:cubicBezTo>
                  <a:cubicBezTo>
                    <a:pt x="18" y="449"/>
                    <a:pt x="0" y="464"/>
                    <a:pt x="2" y="454"/>
                  </a:cubicBezTo>
                  <a:cubicBezTo>
                    <a:pt x="6" y="427"/>
                    <a:pt x="14" y="401"/>
                    <a:pt x="24" y="377"/>
                  </a:cubicBezTo>
                  <a:cubicBezTo>
                    <a:pt x="40" y="339"/>
                    <a:pt x="47" y="298"/>
                    <a:pt x="92" y="266"/>
                  </a:cubicBezTo>
                  <a:cubicBezTo>
                    <a:pt x="106" y="256"/>
                    <a:pt x="112" y="252"/>
                    <a:pt x="133" y="247"/>
                  </a:cubicBezTo>
                  <a:cubicBezTo>
                    <a:pt x="160" y="240"/>
                    <a:pt x="178" y="233"/>
                    <a:pt x="201" y="227"/>
                  </a:cubicBezTo>
                  <a:cubicBezTo>
                    <a:pt x="210" y="224"/>
                    <a:pt x="198" y="190"/>
                    <a:pt x="198" y="190"/>
                  </a:cubicBezTo>
                  <a:cubicBezTo>
                    <a:pt x="193" y="183"/>
                    <a:pt x="199" y="191"/>
                    <a:pt x="193" y="183"/>
                  </a:cubicBezTo>
                  <a:cubicBezTo>
                    <a:pt x="184" y="171"/>
                    <a:pt x="181" y="156"/>
                    <a:pt x="172" y="144"/>
                  </a:cubicBezTo>
                  <a:cubicBezTo>
                    <a:pt x="171" y="142"/>
                    <a:pt x="170" y="155"/>
                    <a:pt x="169" y="152"/>
                  </a:cubicBezTo>
                  <a:cubicBezTo>
                    <a:pt x="169" y="145"/>
                    <a:pt x="171" y="138"/>
                    <a:pt x="171" y="131"/>
                  </a:cubicBezTo>
                  <a:cubicBezTo>
                    <a:pt x="171" y="124"/>
                    <a:pt x="171" y="117"/>
                    <a:pt x="169" y="111"/>
                  </a:cubicBezTo>
                  <a:cubicBezTo>
                    <a:pt x="159" y="73"/>
                    <a:pt x="163" y="97"/>
                    <a:pt x="165" y="104"/>
                  </a:cubicBezTo>
                  <a:cubicBezTo>
                    <a:pt x="168" y="110"/>
                    <a:pt x="164" y="91"/>
                    <a:pt x="161" y="104"/>
                  </a:cubicBezTo>
                  <a:cubicBezTo>
                    <a:pt x="160" y="106"/>
                    <a:pt x="158" y="95"/>
                    <a:pt x="158" y="97"/>
                  </a:cubicBezTo>
                  <a:cubicBezTo>
                    <a:pt x="154" y="112"/>
                    <a:pt x="157" y="96"/>
                    <a:pt x="156" y="94"/>
                  </a:cubicBezTo>
                  <a:cubicBezTo>
                    <a:pt x="149" y="85"/>
                    <a:pt x="160" y="76"/>
                    <a:pt x="152" y="89"/>
                  </a:cubicBezTo>
                  <a:cubicBezTo>
                    <a:pt x="149" y="94"/>
                    <a:pt x="155" y="57"/>
                    <a:pt x="166" y="43"/>
                  </a:cubicBezTo>
                  <a:cubicBezTo>
                    <a:pt x="167" y="42"/>
                    <a:pt x="168" y="42"/>
                    <a:pt x="168" y="42"/>
                  </a:cubicBezTo>
                  <a:cubicBezTo>
                    <a:pt x="174" y="37"/>
                    <a:pt x="179" y="32"/>
                    <a:pt x="184" y="28"/>
                  </a:cubicBezTo>
                  <a:cubicBezTo>
                    <a:pt x="192" y="22"/>
                    <a:pt x="200" y="17"/>
                    <a:pt x="208" y="12"/>
                  </a:cubicBezTo>
                  <a:close/>
                  <a:moveTo>
                    <a:pt x="429" y="454"/>
                  </a:moveTo>
                  <a:cubicBezTo>
                    <a:pt x="429" y="448"/>
                    <a:pt x="435" y="446"/>
                    <a:pt x="432" y="440"/>
                  </a:cubicBezTo>
                  <a:cubicBezTo>
                    <a:pt x="427" y="431"/>
                    <a:pt x="416" y="406"/>
                    <a:pt x="412" y="416"/>
                  </a:cubicBezTo>
                  <a:cubicBezTo>
                    <a:pt x="402" y="438"/>
                    <a:pt x="408" y="465"/>
                    <a:pt x="412" y="489"/>
                  </a:cubicBezTo>
                  <a:cubicBezTo>
                    <a:pt x="414" y="502"/>
                    <a:pt x="414" y="542"/>
                    <a:pt x="428" y="548"/>
                  </a:cubicBezTo>
                  <a:cubicBezTo>
                    <a:pt x="439" y="553"/>
                    <a:pt x="439" y="547"/>
                    <a:pt x="447" y="539"/>
                  </a:cubicBezTo>
                  <a:cubicBezTo>
                    <a:pt x="465" y="521"/>
                    <a:pt x="469" y="493"/>
                    <a:pt x="478" y="467"/>
                  </a:cubicBezTo>
                  <a:cubicBezTo>
                    <a:pt x="487" y="443"/>
                    <a:pt x="430" y="460"/>
                    <a:pt x="429" y="454"/>
                  </a:cubicBezTo>
                  <a:close/>
                  <a:moveTo>
                    <a:pt x="109" y="481"/>
                  </a:moveTo>
                  <a:cubicBezTo>
                    <a:pt x="112" y="476"/>
                    <a:pt x="113" y="469"/>
                    <a:pt x="108" y="465"/>
                  </a:cubicBezTo>
                  <a:cubicBezTo>
                    <a:pt x="99" y="458"/>
                    <a:pt x="102" y="493"/>
                    <a:pt x="109" y="481"/>
                  </a:cubicBezTo>
                  <a:close/>
                  <a:moveTo>
                    <a:pt x="279" y="988"/>
                  </a:moveTo>
                  <a:cubicBezTo>
                    <a:pt x="274" y="986"/>
                    <a:pt x="265" y="1018"/>
                    <a:pt x="267" y="1022"/>
                  </a:cubicBezTo>
                  <a:cubicBezTo>
                    <a:pt x="275" y="1043"/>
                    <a:pt x="289" y="992"/>
                    <a:pt x="279" y="9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noEditPoints="1"/>
            </p:cNvSpPr>
            <p:nvPr/>
          </p:nvSpPr>
          <p:spPr bwMode="auto">
            <a:xfrm>
              <a:off x="2848" y="1636"/>
              <a:ext cx="782" cy="2074"/>
            </a:xfrm>
            <a:custGeom>
              <a:avLst/>
              <a:gdLst>
                <a:gd name="T0" fmla="*/ 351 w 512"/>
                <a:gd name="T1" fmla="*/ 24 h 1357"/>
                <a:gd name="T2" fmla="*/ 367 w 512"/>
                <a:gd name="T3" fmla="*/ 37 h 1357"/>
                <a:gd name="T4" fmla="*/ 376 w 512"/>
                <a:gd name="T5" fmla="*/ 82 h 1357"/>
                <a:gd name="T6" fmla="*/ 372 w 512"/>
                <a:gd name="T7" fmla="*/ 90 h 1357"/>
                <a:gd name="T8" fmla="*/ 364 w 512"/>
                <a:gd name="T9" fmla="*/ 96 h 1357"/>
                <a:gd name="T10" fmla="*/ 364 w 512"/>
                <a:gd name="T11" fmla="*/ 132 h 1357"/>
                <a:gd name="T12" fmla="*/ 344 w 512"/>
                <a:gd name="T13" fmla="*/ 159 h 1357"/>
                <a:gd name="T14" fmla="*/ 337 w 512"/>
                <a:gd name="T15" fmla="*/ 198 h 1357"/>
                <a:gd name="T16" fmla="*/ 432 w 512"/>
                <a:gd name="T17" fmla="*/ 232 h 1357"/>
                <a:gd name="T18" fmla="*/ 510 w 512"/>
                <a:gd name="T19" fmla="*/ 395 h 1357"/>
                <a:gd name="T20" fmla="*/ 487 w 512"/>
                <a:gd name="T21" fmla="*/ 451 h 1357"/>
                <a:gd name="T22" fmla="*/ 407 w 512"/>
                <a:gd name="T23" fmla="*/ 482 h 1357"/>
                <a:gd name="T24" fmla="*/ 422 w 512"/>
                <a:gd name="T25" fmla="*/ 594 h 1357"/>
                <a:gd name="T26" fmla="*/ 408 w 512"/>
                <a:gd name="T27" fmla="*/ 727 h 1357"/>
                <a:gd name="T28" fmla="*/ 360 w 512"/>
                <a:gd name="T29" fmla="*/ 906 h 1357"/>
                <a:gd name="T30" fmla="*/ 327 w 512"/>
                <a:gd name="T31" fmla="*/ 1046 h 1357"/>
                <a:gd name="T32" fmla="*/ 254 w 512"/>
                <a:gd name="T33" fmla="*/ 1022 h 1357"/>
                <a:gd name="T34" fmla="*/ 272 w 512"/>
                <a:gd name="T35" fmla="*/ 962 h 1357"/>
                <a:gd name="T36" fmla="*/ 251 w 512"/>
                <a:gd name="T37" fmla="*/ 936 h 1357"/>
                <a:gd name="T38" fmla="*/ 193 w 512"/>
                <a:gd name="T39" fmla="*/ 1163 h 1357"/>
                <a:gd name="T40" fmla="*/ 195 w 512"/>
                <a:gd name="T41" fmla="*/ 1228 h 1357"/>
                <a:gd name="T42" fmla="*/ 128 w 512"/>
                <a:gd name="T43" fmla="*/ 1323 h 1357"/>
                <a:gd name="T44" fmla="*/ 127 w 512"/>
                <a:gd name="T45" fmla="*/ 1227 h 1357"/>
                <a:gd name="T46" fmla="*/ 142 w 512"/>
                <a:gd name="T47" fmla="*/ 1127 h 1357"/>
                <a:gd name="T48" fmla="*/ 159 w 512"/>
                <a:gd name="T49" fmla="*/ 924 h 1357"/>
                <a:gd name="T50" fmla="*/ 164 w 512"/>
                <a:gd name="T51" fmla="*/ 835 h 1357"/>
                <a:gd name="T52" fmla="*/ 130 w 512"/>
                <a:gd name="T53" fmla="*/ 614 h 1357"/>
                <a:gd name="T54" fmla="*/ 63 w 512"/>
                <a:gd name="T55" fmla="*/ 474 h 1357"/>
                <a:gd name="T56" fmla="*/ 87 w 512"/>
                <a:gd name="T57" fmla="*/ 294 h 1357"/>
                <a:gd name="T58" fmla="*/ 203 w 512"/>
                <a:gd name="T59" fmla="*/ 202 h 1357"/>
                <a:gd name="T60" fmla="*/ 242 w 512"/>
                <a:gd name="T61" fmla="*/ 140 h 1357"/>
                <a:gd name="T62" fmla="*/ 235 w 512"/>
                <a:gd name="T63" fmla="*/ 71 h 1357"/>
                <a:gd name="T64" fmla="*/ 269 w 512"/>
                <a:gd name="T65" fmla="*/ 23 h 1357"/>
                <a:gd name="T66" fmla="*/ 276 w 512"/>
                <a:gd name="T67" fmla="*/ 15 h 1357"/>
                <a:gd name="T68" fmla="*/ 283 w 512"/>
                <a:gd name="T69" fmla="*/ 12 h 1357"/>
                <a:gd name="T70" fmla="*/ 330 w 512"/>
                <a:gd name="T71" fmla="*/ 10 h 1357"/>
                <a:gd name="T72" fmla="*/ 95 w 512"/>
                <a:gd name="T73" fmla="*/ 407 h 1357"/>
                <a:gd name="T74" fmla="*/ 138 w 512"/>
                <a:gd name="T75" fmla="*/ 478 h 1357"/>
                <a:gd name="T76" fmla="*/ 153 w 512"/>
                <a:gd name="T77" fmla="*/ 362 h 1357"/>
                <a:gd name="T78" fmla="*/ 137 w 512"/>
                <a:gd name="T79" fmla="*/ 395 h 1357"/>
                <a:gd name="T80" fmla="*/ 418 w 512"/>
                <a:gd name="T81" fmla="*/ 406 h 1357"/>
                <a:gd name="T82" fmla="*/ 268 w 512"/>
                <a:gd name="T83" fmla="*/ 862 h 1357"/>
                <a:gd name="T84" fmla="*/ 268 w 512"/>
                <a:gd name="T85" fmla="*/ 86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1357">
                  <a:moveTo>
                    <a:pt x="330" y="10"/>
                  </a:moveTo>
                  <a:cubicBezTo>
                    <a:pt x="337" y="14"/>
                    <a:pt x="345" y="19"/>
                    <a:pt x="351" y="24"/>
                  </a:cubicBezTo>
                  <a:cubicBezTo>
                    <a:pt x="356" y="28"/>
                    <a:pt x="360" y="32"/>
                    <a:pt x="365" y="36"/>
                  </a:cubicBezTo>
                  <a:cubicBezTo>
                    <a:pt x="365" y="37"/>
                    <a:pt x="366" y="36"/>
                    <a:pt x="367" y="37"/>
                  </a:cubicBezTo>
                  <a:cubicBezTo>
                    <a:pt x="376" y="50"/>
                    <a:pt x="382" y="82"/>
                    <a:pt x="379" y="78"/>
                  </a:cubicBezTo>
                  <a:cubicBezTo>
                    <a:pt x="372" y="66"/>
                    <a:pt x="382" y="74"/>
                    <a:pt x="376" y="82"/>
                  </a:cubicBezTo>
                  <a:cubicBezTo>
                    <a:pt x="375" y="83"/>
                    <a:pt x="377" y="98"/>
                    <a:pt x="374" y="85"/>
                  </a:cubicBezTo>
                  <a:cubicBezTo>
                    <a:pt x="374" y="82"/>
                    <a:pt x="372" y="93"/>
                    <a:pt x="372" y="90"/>
                  </a:cubicBezTo>
                  <a:cubicBezTo>
                    <a:pt x="369" y="79"/>
                    <a:pt x="366" y="96"/>
                    <a:pt x="368" y="90"/>
                  </a:cubicBezTo>
                  <a:cubicBezTo>
                    <a:pt x="370" y="84"/>
                    <a:pt x="373" y="64"/>
                    <a:pt x="364" y="96"/>
                  </a:cubicBezTo>
                  <a:cubicBezTo>
                    <a:pt x="363" y="102"/>
                    <a:pt x="362" y="108"/>
                    <a:pt x="362" y="114"/>
                  </a:cubicBezTo>
                  <a:cubicBezTo>
                    <a:pt x="362" y="120"/>
                    <a:pt x="365" y="126"/>
                    <a:pt x="364" y="132"/>
                  </a:cubicBezTo>
                  <a:cubicBezTo>
                    <a:pt x="364" y="135"/>
                    <a:pt x="363" y="123"/>
                    <a:pt x="362" y="125"/>
                  </a:cubicBezTo>
                  <a:cubicBezTo>
                    <a:pt x="354" y="136"/>
                    <a:pt x="352" y="149"/>
                    <a:pt x="344" y="159"/>
                  </a:cubicBezTo>
                  <a:cubicBezTo>
                    <a:pt x="338" y="166"/>
                    <a:pt x="344" y="159"/>
                    <a:pt x="339" y="165"/>
                  </a:cubicBezTo>
                  <a:cubicBezTo>
                    <a:pt x="339" y="165"/>
                    <a:pt x="328" y="195"/>
                    <a:pt x="337" y="198"/>
                  </a:cubicBezTo>
                  <a:cubicBezTo>
                    <a:pt x="357" y="203"/>
                    <a:pt x="372" y="209"/>
                    <a:pt x="395" y="215"/>
                  </a:cubicBezTo>
                  <a:cubicBezTo>
                    <a:pt x="414" y="220"/>
                    <a:pt x="420" y="223"/>
                    <a:pt x="432" y="232"/>
                  </a:cubicBezTo>
                  <a:cubicBezTo>
                    <a:pt x="471" y="259"/>
                    <a:pt x="477" y="296"/>
                    <a:pt x="491" y="328"/>
                  </a:cubicBezTo>
                  <a:cubicBezTo>
                    <a:pt x="499" y="350"/>
                    <a:pt x="507" y="372"/>
                    <a:pt x="510" y="395"/>
                  </a:cubicBezTo>
                  <a:cubicBezTo>
                    <a:pt x="512" y="405"/>
                    <a:pt x="496" y="392"/>
                    <a:pt x="499" y="406"/>
                  </a:cubicBezTo>
                  <a:cubicBezTo>
                    <a:pt x="502" y="421"/>
                    <a:pt x="501" y="440"/>
                    <a:pt x="487" y="451"/>
                  </a:cubicBezTo>
                  <a:cubicBezTo>
                    <a:pt x="467" y="468"/>
                    <a:pt x="448" y="466"/>
                    <a:pt x="419" y="472"/>
                  </a:cubicBezTo>
                  <a:cubicBezTo>
                    <a:pt x="419" y="472"/>
                    <a:pt x="409" y="466"/>
                    <a:pt x="407" y="482"/>
                  </a:cubicBezTo>
                  <a:cubicBezTo>
                    <a:pt x="405" y="497"/>
                    <a:pt x="411" y="508"/>
                    <a:pt x="415" y="523"/>
                  </a:cubicBezTo>
                  <a:cubicBezTo>
                    <a:pt x="422" y="549"/>
                    <a:pt x="430" y="586"/>
                    <a:pt x="422" y="594"/>
                  </a:cubicBezTo>
                  <a:cubicBezTo>
                    <a:pt x="411" y="605"/>
                    <a:pt x="407" y="569"/>
                    <a:pt x="419" y="653"/>
                  </a:cubicBezTo>
                  <a:cubicBezTo>
                    <a:pt x="426" y="699"/>
                    <a:pt x="419" y="681"/>
                    <a:pt x="408" y="727"/>
                  </a:cubicBezTo>
                  <a:cubicBezTo>
                    <a:pt x="405" y="743"/>
                    <a:pt x="400" y="763"/>
                    <a:pt x="396" y="780"/>
                  </a:cubicBezTo>
                  <a:cubicBezTo>
                    <a:pt x="385" y="816"/>
                    <a:pt x="362" y="871"/>
                    <a:pt x="360" y="906"/>
                  </a:cubicBezTo>
                  <a:cubicBezTo>
                    <a:pt x="356" y="952"/>
                    <a:pt x="328" y="964"/>
                    <a:pt x="317" y="1007"/>
                  </a:cubicBezTo>
                  <a:cubicBezTo>
                    <a:pt x="311" y="1034"/>
                    <a:pt x="319" y="1030"/>
                    <a:pt x="327" y="1046"/>
                  </a:cubicBezTo>
                  <a:cubicBezTo>
                    <a:pt x="337" y="1066"/>
                    <a:pt x="340" y="1185"/>
                    <a:pt x="294" y="1151"/>
                  </a:cubicBezTo>
                  <a:cubicBezTo>
                    <a:pt x="258" y="1125"/>
                    <a:pt x="275" y="1086"/>
                    <a:pt x="254" y="1022"/>
                  </a:cubicBezTo>
                  <a:cubicBezTo>
                    <a:pt x="249" y="1007"/>
                    <a:pt x="236" y="976"/>
                    <a:pt x="264" y="965"/>
                  </a:cubicBezTo>
                  <a:cubicBezTo>
                    <a:pt x="266" y="964"/>
                    <a:pt x="270" y="964"/>
                    <a:pt x="272" y="962"/>
                  </a:cubicBezTo>
                  <a:cubicBezTo>
                    <a:pt x="277" y="956"/>
                    <a:pt x="280" y="927"/>
                    <a:pt x="271" y="925"/>
                  </a:cubicBezTo>
                  <a:cubicBezTo>
                    <a:pt x="263" y="923"/>
                    <a:pt x="258" y="932"/>
                    <a:pt x="251" y="936"/>
                  </a:cubicBezTo>
                  <a:cubicBezTo>
                    <a:pt x="221" y="950"/>
                    <a:pt x="230" y="946"/>
                    <a:pt x="222" y="1009"/>
                  </a:cubicBezTo>
                  <a:cubicBezTo>
                    <a:pt x="216" y="1060"/>
                    <a:pt x="183" y="1105"/>
                    <a:pt x="193" y="1163"/>
                  </a:cubicBezTo>
                  <a:cubicBezTo>
                    <a:pt x="200" y="1202"/>
                    <a:pt x="185" y="1179"/>
                    <a:pt x="196" y="1204"/>
                  </a:cubicBezTo>
                  <a:cubicBezTo>
                    <a:pt x="201" y="1215"/>
                    <a:pt x="195" y="1217"/>
                    <a:pt x="195" y="1228"/>
                  </a:cubicBezTo>
                  <a:cubicBezTo>
                    <a:pt x="195" y="1243"/>
                    <a:pt x="189" y="1268"/>
                    <a:pt x="189" y="1271"/>
                  </a:cubicBezTo>
                  <a:cubicBezTo>
                    <a:pt x="188" y="1285"/>
                    <a:pt x="174" y="1357"/>
                    <a:pt x="128" y="1323"/>
                  </a:cubicBezTo>
                  <a:cubicBezTo>
                    <a:pt x="114" y="1312"/>
                    <a:pt x="120" y="1261"/>
                    <a:pt x="120" y="1261"/>
                  </a:cubicBezTo>
                  <a:cubicBezTo>
                    <a:pt x="125" y="1248"/>
                    <a:pt x="122" y="1233"/>
                    <a:pt x="127" y="1227"/>
                  </a:cubicBezTo>
                  <a:cubicBezTo>
                    <a:pt x="137" y="1215"/>
                    <a:pt x="141" y="1176"/>
                    <a:pt x="142" y="1162"/>
                  </a:cubicBezTo>
                  <a:cubicBezTo>
                    <a:pt x="142" y="1150"/>
                    <a:pt x="143" y="1138"/>
                    <a:pt x="142" y="1127"/>
                  </a:cubicBezTo>
                  <a:cubicBezTo>
                    <a:pt x="142" y="1111"/>
                    <a:pt x="141" y="1095"/>
                    <a:pt x="141" y="1079"/>
                  </a:cubicBezTo>
                  <a:cubicBezTo>
                    <a:pt x="140" y="1004"/>
                    <a:pt x="125" y="984"/>
                    <a:pt x="159" y="924"/>
                  </a:cubicBezTo>
                  <a:cubicBezTo>
                    <a:pt x="165" y="913"/>
                    <a:pt x="164" y="899"/>
                    <a:pt x="166" y="887"/>
                  </a:cubicBezTo>
                  <a:cubicBezTo>
                    <a:pt x="174" y="852"/>
                    <a:pt x="167" y="846"/>
                    <a:pt x="164" y="835"/>
                  </a:cubicBezTo>
                  <a:cubicBezTo>
                    <a:pt x="141" y="752"/>
                    <a:pt x="146" y="708"/>
                    <a:pt x="142" y="689"/>
                  </a:cubicBezTo>
                  <a:cubicBezTo>
                    <a:pt x="135" y="656"/>
                    <a:pt x="130" y="649"/>
                    <a:pt x="130" y="614"/>
                  </a:cubicBezTo>
                  <a:cubicBezTo>
                    <a:pt x="130" y="570"/>
                    <a:pt x="150" y="553"/>
                    <a:pt x="125" y="538"/>
                  </a:cubicBezTo>
                  <a:cubicBezTo>
                    <a:pt x="99" y="523"/>
                    <a:pt x="81" y="494"/>
                    <a:pt x="63" y="474"/>
                  </a:cubicBezTo>
                  <a:cubicBezTo>
                    <a:pt x="0" y="399"/>
                    <a:pt x="33" y="400"/>
                    <a:pt x="41" y="356"/>
                  </a:cubicBezTo>
                  <a:cubicBezTo>
                    <a:pt x="42" y="354"/>
                    <a:pt x="71" y="306"/>
                    <a:pt x="87" y="294"/>
                  </a:cubicBezTo>
                  <a:cubicBezTo>
                    <a:pt x="89" y="293"/>
                    <a:pt x="98" y="254"/>
                    <a:pt x="136" y="229"/>
                  </a:cubicBezTo>
                  <a:cubicBezTo>
                    <a:pt x="156" y="216"/>
                    <a:pt x="180" y="209"/>
                    <a:pt x="203" y="202"/>
                  </a:cubicBezTo>
                  <a:cubicBezTo>
                    <a:pt x="212" y="199"/>
                    <a:pt x="239" y="192"/>
                    <a:pt x="244" y="180"/>
                  </a:cubicBezTo>
                  <a:cubicBezTo>
                    <a:pt x="248" y="170"/>
                    <a:pt x="248" y="152"/>
                    <a:pt x="242" y="140"/>
                  </a:cubicBezTo>
                  <a:cubicBezTo>
                    <a:pt x="241" y="139"/>
                    <a:pt x="238" y="134"/>
                    <a:pt x="238" y="133"/>
                  </a:cubicBezTo>
                  <a:cubicBezTo>
                    <a:pt x="233" y="113"/>
                    <a:pt x="241" y="58"/>
                    <a:pt x="235" y="71"/>
                  </a:cubicBezTo>
                  <a:cubicBezTo>
                    <a:pt x="235" y="71"/>
                    <a:pt x="232" y="54"/>
                    <a:pt x="242" y="45"/>
                  </a:cubicBezTo>
                  <a:cubicBezTo>
                    <a:pt x="251" y="38"/>
                    <a:pt x="262" y="33"/>
                    <a:pt x="269" y="23"/>
                  </a:cubicBezTo>
                  <a:cubicBezTo>
                    <a:pt x="271" y="21"/>
                    <a:pt x="259" y="21"/>
                    <a:pt x="261" y="20"/>
                  </a:cubicBezTo>
                  <a:cubicBezTo>
                    <a:pt x="298" y="13"/>
                    <a:pt x="239" y="9"/>
                    <a:pt x="276" y="15"/>
                  </a:cubicBezTo>
                  <a:cubicBezTo>
                    <a:pt x="277" y="15"/>
                    <a:pt x="275" y="13"/>
                    <a:pt x="275" y="12"/>
                  </a:cubicBezTo>
                  <a:cubicBezTo>
                    <a:pt x="272" y="6"/>
                    <a:pt x="278" y="12"/>
                    <a:pt x="283" y="12"/>
                  </a:cubicBezTo>
                  <a:cubicBezTo>
                    <a:pt x="286" y="11"/>
                    <a:pt x="290" y="10"/>
                    <a:pt x="293" y="7"/>
                  </a:cubicBezTo>
                  <a:cubicBezTo>
                    <a:pt x="301" y="0"/>
                    <a:pt x="320" y="4"/>
                    <a:pt x="330" y="10"/>
                  </a:cubicBezTo>
                  <a:close/>
                  <a:moveTo>
                    <a:pt x="137" y="395"/>
                  </a:moveTo>
                  <a:cubicBezTo>
                    <a:pt x="137" y="401"/>
                    <a:pt x="87" y="386"/>
                    <a:pt x="95" y="407"/>
                  </a:cubicBezTo>
                  <a:cubicBezTo>
                    <a:pt x="103" y="430"/>
                    <a:pt x="106" y="454"/>
                    <a:pt x="122" y="470"/>
                  </a:cubicBezTo>
                  <a:cubicBezTo>
                    <a:pt x="129" y="477"/>
                    <a:pt x="129" y="482"/>
                    <a:pt x="138" y="478"/>
                  </a:cubicBezTo>
                  <a:cubicBezTo>
                    <a:pt x="151" y="472"/>
                    <a:pt x="151" y="437"/>
                    <a:pt x="153" y="426"/>
                  </a:cubicBezTo>
                  <a:cubicBezTo>
                    <a:pt x="156" y="405"/>
                    <a:pt x="161" y="382"/>
                    <a:pt x="153" y="362"/>
                  </a:cubicBezTo>
                  <a:cubicBezTo>
                    <a:pt x="149" y="354"/>
                    <a:pt x="139" y="375"/>
                    <a:pt x="135" y="384"/>
                  </a:cubicBezTo>
                  <a:cubicBezTo>
                    <a:pt x="132" y="389"/>
                    <a:pt x="138" y="390"/>
                    <a:pt x="137" y="395"/>
                  </a:cubicBezTo>
                  <a:close/>
                  <a:moveTo>
                    <a:pt x="417" y="419"/>
                  </a:moveTo>
                  <a:cubicBezTo>
                    <a:pt x="423" y="430"/>
                    <a:pt x="425" y="399"/>
                    <a:pt x="418" y="406"/>
                  </a:cubicBezTo>
                  <a:cubicBezTo>
                    <a:pt x="414" y="409"/>
                    <a:pt x="414" y="415"/>
                    <a:pt x="417" y="419"/>
                  </a:cubicBezTo>
                  <a:close/>
                  <a:moveTo>
                    <a:pt x="268" y="862"/>
                  </a:moveTo>
                  <a:cubicBezTo>
                    <a:pt x="260" y="865"/>
                    <a:pt x="272" y="909"/>
                    <a:pt x="279" y="891"/>
                  </a:cubicBezTo>
                  <a:cubicBezTo>
                    <a:pt x="281" y="888"/>
                    <a:pt x="273" y="859"/>
                    <a:pt x="268" y="8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noEditPoints="1"/>
            </p:cNvSpPr>
            <p:nvPr/>
          </p:nvSpPr>
          <p:spPr bwMode="auto">
            <a:xfrm>
              <a:off x="1049" y="1928"/>
              <a:ext cx="936" cy="2153"/>
            </a:xfrm>
            <a:custGeom>
              <a:avLst/>
              <a:gdLst>
                <a:gd name="T0" fmla="*/ 569 w 613"/>
                <a:gd name="T1" fmla="*/ 487 h 1409"/>
                <a:gd name="T2" fmla="*/ 519 w 613"/>
                <a:gd name="T3" fmla="*/ 320 h 1409"/>
                <a:gd name="T4" fmla="*/ 441 w 613"/>
                <a:gd name="T5" fmla="*/ 238 h 1409"/>
                <a:gd name="T6" fmla="*/ 363 w 613"/>
                <a:gd name="T7" fmla="*/ 208 h 1409"/>
                <a:gd name="T8" fmla="*/ 386 w 613"/>
                <a:gd name="T9" fmla="*/ 153 h 1409"/>
                <a:gd name="T10" fmla="*/ 387 w 613"/>
                <a:gd name="T11" fmla="*/ 101 h 1409"/>
                <a:gd name="T12" fmla="*/ 260 w 613"/>
                <a:gd name="T13" fmla="*/ 58 h 1409"/>
                <a:gd name="T14" fmla="*/ 258 w 613"/>
                <a:gd name="T15" fmla="*/ 138 h 1409"/>
                <a:gd name="T16" fmla="*/ 260 w 613"/>
                <a:gd name="T17" fmla="*/ 201 h 1409"/>
                <a:gd name="T18" fmla="*/ 185 w 613"/>
                <a:gd name="T19" fmla="*/ 224 h 1409"/>
                <a:gd name="T20" fmla="*/ 113 w 613"/>
                <a:gd name="T21" fmla="*/ 321 h 1409"/>
                <a:gd name="T22" fmla="*/ 67 w 613"/>
                <a:gd name="T23" fmla="*/ 382 h 1409"/>
                <a:gd name="T24" fmla="*/ 30 w 613"/>
                <a:gd name="T25" fmla="*/ 489 h 1409"/>
                <a:gd name="T26" fmla="*/ 158 w 613"/>
                <a:gd name="T27" fmla="*/ 571 h 1409"/>
                <a:gd name="T28" fmla="*/ 153 w 613"/>
                <a:gd name="T29" fmla="*/ 642 h 1409"/>
                <a:gd name="T30" fmla="*/ 190 w 613"/>
                <a:gd name="T31" fmla="*/ 804 h 1409"/>
                <a:gd name="T32" fmla="*/ 208 w 613"/>
                <a:gd name="T33" fmla="*/ 942 h 1409"/>
                <a:gd name="T34" fmla="*/ 305 w 613"/>
                <a:gd name="T35" fmla="*/ 970 h 1409"/>
                <a:gd name="T36" fmla="*/ 300 w 613"/>
                <a:gd name="T37" fmla="*/ 849 h 1409"/>
                <a:gd name="T38" fmla="*/ 312 w 613"/>
                <a:gd name="T39" fmla="*/ 832 h 1409"/>
                <a:gd name="T40" fmla="*/ 319 w 613"/>
                <a:gd name="T41" fmla="*/ 871 h 1409"/>
                <a:gd name="T42" fmla="*/ 327 w 613"/>
                <a:gd name="T43" fmla="*/ 1043 h 1409"/>
                <a:gd name="T44" fmla="*/ 330 w 613"/>
                <a:gd name="T45" fmla="*/ 1204 h 1409"/>
                <a:gd name="T46" fmla="*/ 319 w 613"/>
                <a:gd name="T47" fmla="*/ 1334 h 1409"/>
                <a:gd name="T48" fmla="*/ 305 w 613"/>
                <a:gd name="T49" fmla="*/ 1409 h 1409"/>
                <a:gd name="T50" fmla="*/ 368 w 613"/>
                <a:gd name="T51" fmla="*/ 1310 h 1409"/>
                <a:gd name="T52" fmla="*/ 400 w 613"/>
                <a:gd name="T53" fmla="*/ 1010 h 1409"/>
                <a:gd name="T54" fmla="*/ 417 w 613"/>
                <a:gd name="T55" fmla="*/ 897 h 1409"/>
                <a:gd name="T56" fmla="*/ 444 w 613"/>
                <a:gd name="T57" fmla="*/ 762 h 1409"/>
                <a:gd name="T58" fmla="*/ 434 w 613"/>
                <a:gd name="T59" fmla="*/ 629 h 1409"/>
                <a:gd name="T60" fmla="*/ 420 w 613"/>
                <a:gd name="T61" fmla="*/ 461 h 1409"/>
                <a:gd name="T62" fmla="*/ 434 w 613"/>
                <a:gd name="T63" fmla="*/ 357 h 1409"/>
                <a:gd name="T64" fmla="*/ 476 w 613"/>
                <a:gd name="T65" fmla="*/ 360 h 1409"/>
                <a:gd name="T66" fmla="*/ 540 w 613"/>
                <a:gd name="T67" fmla="*/ 514 h 1409"/>
                <a:gd name="T68" fmla="*/ 560 w 613"/>
                <a:gd name="T69" fmla="*/ 550 h 1409"/>
                <a:gd name="T70" fmla="*/ 563 w 613"/>
                <a:gd name="T71" fmla="*/ 604 h 1409"/>
                <a:gd name="T72" fmla="*/ 150 w 613"/>
                <a:gd name="T73" fmla="*/ 485 h 1409"/>
                <a:gd name="T74" fmla="*/ 146 w 613"/>
                <a:gd name="T75" fmla="*/ 400 h 1409"/>
                <a:gd name="T76" fmla="*/ 153 w 613"/>
                <a:gd name="T77" fmla="*/ 460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3" h="1409">
                  <a:moveTo>
                    <a:pt x="584" y="531"/>
                  </a:moveTo>
                  <a:cubicBezTo>
                    <a:pt x="584" y="531"/>
                    <a:pt x="579" y="497"/>
                    <a:pt x="569" y="487"/>
                  </a:cubicBezTo>
                  <a:cubicBezTo>
                    <a:pt x="569" y="487"/>
                    <a:pt x="560" y="431"/>
                    <a:pt x="560" y="414"/>
                  </a:cubicBezTo>
                  <a:cubicBezTo>
                    <a:pt x="560" y="414"/>
                    <a:pt x="544" y="343"/>
                    <a:pt x="519" y="320"/>
                  </a:cubicBezTo>
                  <a:cubicBezTo>
                    <a:pt x="519" y="320"/>
                    <a:pt x="504" y="299"/>
                    <a:pt x="493" y="288"/>
                  </a:cubicBezTo>
                  <a:cubicBezTo>
                    <a:pt x="493" y="288"/>
                    <a:pt x="486" y="242"/>
                    <a:pt x="441" y="238"/>
                  </a:cubicBezTo>
                  <a:cubicBezTo>
                    <a:pt x="441" y="238"/>
                    <a:pt x="422" y="229"/>
                    <a:pt x="419" y="219"/>
                  </a:cubicBezTo>
                  <a:cubicBezTo>
                    <a:pt x="419" y="219"/>
                    <a:pt x="393" y="204"/>
                    <a:pt x="363" y="208"/>
                  </a:cubicBezTo>
                  <a:cubicBezTo>
                    <a:pt x="363" y="208"/>
                    <a:pt x="363" y="192"/>
                    <a:pt x="369" y="189"/>
                  </a:cubicBezTo>
                  <a:cubicBezTo>
                    <a:pt x="369" y="189"/>
                    <a:pt x="369" y="173"/>
                    <a:pt x="386" y="153"/>
                  </a:cubicBezTo>
                  <a:cubicBezTo>
                    <a:pt x="386" y="153"/>
                    <a:pt x="389" y="138"/>
                    <a:pt x="389" y="133"/>
                  </a:cubicBezTo>
                  <a:cubicBezTo>
                    <a:pt x="389" y="133"/>
                    <a:pt x="402" y="114"/>
                    <a:pt x="387" y="101"/>
                  </a:cubicBezTo>
                  <a:cubicBezTo>
                    <a:pt x="387" y="101"/>
                    <a:pt x="402" y="11"/>
                    <a:pt x="336" y="3"/>
                  </a:cubicBezTo>
                  <a:cubicBezTo>
                    <a:pt x="336" y="3"/>
                    <a:pt x="262" y="0"/>
                    <a:pt x="260" y="58"/>
                  </a:cubicBezTo>
                  <a:cubicBezTo>
                    <a:pt x="260" y="58"/>
                    <a:pt x="255" y="94"/>
                    <a:pt x="260" y="104"/>
                  </a:cubicBezTo>
                  <a:cubicBezTo>
                    <a:pt x="260" y="104"/>
                    <a:pt x="242" y="109"/>
                    <a:pt x="258" y="138"/>
                  </a:cubicBezTo>
                  <a:cubicBezTo>
                    <a:pt x="258" y="138"/>
                    <a:pt x="257" y="161"/>
                    <a:pt x="268" y="163"/>
                  </a:cubicBezTo>
                  <a:cubicBezTo>
                    <a:pt x="268" y="163"/>
                    <a:pt x="277" y="189"/>
                    <a:pt x="260" y="201"/>
                  </a:cubicBezTo>
                  <a:cubicBezTo>
                    <a:pt x="260" y="201"/>
                    <a:pt x="237" y="205"/>
                    <a:pt x="223" y="202"/>
                  </a:cubicBezTo>
                  <a:cubicBezTo>
                    <a:pt x="223" y="202"/>
                    <a:pt x="199" y="204"/>
                    <a:pt x="185" y="224"/>
                  </a:cubicBezTo>
                  <a:cubicBezTo>
                    <a:pt x="185" y="224"/>
                    <a:pt x="171" y="237"/>
                    <a:pt x="161" y="241"/>
                  </a:cubicBezTo>
                  <a:cubicBezTo>
                    <a:pt x="161" y="241"/>
                    <a:pt x="118" y="285"/>
                    <a:pt x="113" y="321"/>
                  </a:cubicBezTo>
                  <a:cubicBezTo>
                    <a:pt x="113" y="321"/>
                    <a:pt x="100" y="340"/>
                    <a:pt x="94" y="344"/>
                  </a:cubicBezTo>
                  <a:cubicBezTo>
                    <a:pt x="94" y="344"/>
                    <a:pt x="68" y="371"/>
                    <a:pt x="67" y="382"/>
                  </a:cubicBezTo>
                  <a:cubicBezTo>
                    <a:pt x="67" y="382"/>
                    <a:pt x="40" y="425"/>
                    <a:pt x="30" y="432"/>
                  </a:cubicBezTo>
                  <a:cubicBezTo>
                    <a:pt x="30" y="432"/>
                    <a:pt x="0" y="468"/>
                    <a:pt x="30" y="489"/>
                  </a:cubicBezTo>
                  <a:cubicBezTo>
                    <a:pt x="30" y="489"/>
                    <a:pt x="81" y="524"/>
                    <a:pt x="157" y="534"/>
                  </a:cubicBezTo>
                  <a:cubicBezTo>
                    <a:pt x="157" y="534"/>
                    <a:pt x="168" y="530"/>
                    <a:pt x="158" y="571"/>
                  </a:cubicBezTo>
                  <a:cubicBezTo>
                    <a:pt x="158" y="571"/>
                    <a:pt x="149" y="611"/>
                    <a:pt x="160" y="616"/>
                  </a:cubicBezTo>
                  <a:cubicBezTo>
                    <a:pt x="160" y="616"/>
                    <a:pt x="161" y="628"/>
                    <a:pt x="153" y="642"/>
                  </a:cubicBezTo>
                  <a:cubicBezTo>
                    <a:pt x="154" y="748"/>
                    <a:pt x="154" y="748"/>
                    <a:pt x="154" y="748"/>
                  </a:cubicBezTo>
                  <a:cubicBezTo>
                    <a:pt x="154" y="748"/>
                    <a:pt x="169" y="791"/>
                    <a:pt x="190" y="804"/>
                  </a:cubicBezTo>
                  <a:cubicBezTo>
                    <a:pt x="190" y="804"/>
                    <a:pt x="188" y="859"/>
                    <a:pt x="201" y="879"/>
                  </a:cubicBezTo>
                  <a:cubicBezTo>
                    <a:pt x="201" y="879"/>
                    <a:pt x="198" y="932"/>
                    <a:pt x="208" y="942"/>
                  </a:cubicBezTo>
                  <a:cubicBezTo>
                    <a:pt x="208" y="942"/>
                    <a:pt x="225" y="1032"/>
                    <a:pt x="260" y="1034"/>
                  </a:cubicBezTo>
                  <a:cubicBezTo>
                    <a:pt x="260" y="1034"/>
                    <a:pt x="304" y="1034"/>
                    <a:pt x="305" y="970"/>
                  </a:cubicBezTo>
                  <a:cubicBezTo>
                    <a:pt x="305" y="970"/>
                    <a:pt x="310" y="942"/>
                    <a:pt x="300" y="926"/>
                  </a:cubicBezTo>
                  <a:cubicBezTo>
                    <a:pt x="300" y="926"/>
                    <a:pt x="296" y="857"/>
                    <a:pt x="300" y="849"/>
                  </a:cubicBezTo>
                  <a:cubicBezTo>
                    <a:pt x="300" y="849"/>
                    <a:pt x="306" y="827"/>
                    <a:pt x="305" y="823"/>
                  </a:cubicBezTo>
                  <a:cubicBezTo>
                    <a:pt x="305" y="823"/>
                    <a:pt x="311" y="812"/>
                    <a:pt x="312" y="832"/>
                  </a:cubicBezTo>
                  <a:cubicBezTo>
                    <a:pt x="312" y="833"/>
                    <a:pt x="312" y="834"/>
                    <a:pt x="312" y="835"/>
                  </a:cubicBezTo>
                  <a:cubicBezTo>
                    <a:pt x="312" y="859"/>
                    <a:pt x="315" y="866"/>
                    <a:pt x="319" y="871"/>
                  </a:cubicBezTo>
                  <a:cubicBezTo>
                    <a:pt x="319" y="871"/>
                    <a:pt x="318" y="998"/>
                    <a:pt x="325" y="1010"/>
                  </a:cubicBezTo>
                  <a:cubicBezTo>
                    <a:pt x="325" y="1010"/>
                    <a:pt x="328" y="1032"/>
                    <a:pt x="327" y="1043"/>
                  </a:cubicBezTo>
                  <a:cubicBezTo>
                    <a:pt x="327" y="1043"/>
                    <a:pt x="326" y="1080"/>
                    <a:pt x="324" y="1085"/>
                  </a:cubicBezTo>
                  <a:cubicBezTo>
                    <a:pt x="324" y="1085"/>
                    <a:pt x="321" y="1177"/>
                    <a:pt x="330" y="1204"/>
                  </a:cubicBezTo>
                  <a:cubicBezTo>
                    <a:pt x="331" y="1297"/>
                    <a:pt x="331" y="1297"/>
                    <a:pt x="331" y="1297"/>
                  </a:cubicBezTo>
                  <a:cubicBezTo>
                    <a:pt x="331" y="1297"/>
                    <a:pt x="316" y="1317"/>
                    <a:pt x="319" y="1334"/>
                  </a:cubicBezTo>
                  <a:cubicBezTo>
                    <a:pt x="319" y="1334"/>
                    <a:pt x="307" y="1350"/>
                    <a:pt x="308" y="1357"/>
                  </a:cubicBezTo>
                  <a:cubicBezTo>
                    <a:pt x="308" y="1357"/>
                    <a:pt x="301" y="1402"/>
                    <a:pt x="305" y="1409"/>
                  </a:cubicBezTo>
                  <a:cubicBezTo>
                    <a:pt x="368" y="1409"/>
                    <a:pt x="368" y="1409"/>
                    <a:pt x="368" y="1409"/>
                  </a:cubicBezTo>
                  <a:cubicBezTo>
                    <a:pt x="368" y="1409"/>
                    <a:pt x="390" y="1363"/>
                    <a:pt x="368" y="1310"/>
                  </a:cubicBezTo>
                  <a:cubicBezTo>
                    <a:pt x="368" y="1310"/>
                    <a:pt x="400" y="1166"/>
                    <a:pt x="400" y="1137"/>
                  </a:cubicBezTo>
                  <a:cubicBezTo>
                    <a:pt x="400" y="1137"/>
                    <a:pt x="417" y="1092"/>
                    <a:pt x="400" y="1010"/>
                  </a:cubicBezTo>
                  <a:cubicBezTo>
                    <a:pt x="400" y="1010"/>
                    <a:pt x="402" y="946"/>
                    <a:pt x="408" y="937"/>
                  </a:cubicBezTo>
                  <a:cubicBezTo>
                    <a:pt x="408" y="937"/>
                    <a:pt x="418" y="919"/>
                    <a:pt x="417" y="897"/>
                  </a:cubicBezTo>
                  <a:cubicBezTo>
                    <a:pt x="417" y="897"/>
                    <a:pt x="437" y="874"/>
                    <a:pt x="437" y="817"/>
                  </a:cubicBezTo>
                  <a:cubicBezTo>
                    <a:pt x="437" y="817"/>
                    <a:pt x="437" y="773"/>
                    <a:pt x="444" y="762"/>
                  </a:cubicBezTo>
                  <a:cubicBezTo>
                    <a:pt x="444" y="762"/>
                    <a:pt x="467" y="720"/>
                    <a:pt x="453" y="683"/>
                  </a:cubicBezTo>
                  <a:cubicBezTo>
                    <a:pt x="453" y="683"/>
                    <a:pt x="450" y="639"/>
                    <a:pt x="434" y="629"/>
                  </a:cubicBezTo>
                  <a:cubicBezTo>
                    <a:pt x="434" y="629"/>
                    <a:pt x="446" y="602"/>
                    <a:pt x="443" y="576"/>
                  </a:cubicBezTo>
                  <a:cubicBezTo>
                    <a:pt x="443" y="576"/>
                    <a:pt x="443" y="486"/>
                    <a:pt x="420" y="461"/>
                  </a:cubicBezTo>
                  <a:cubicBezTo>
                    <a:pt x="420" y="461"/>
                    <a:pt x="427" y="420"/>
                    <a:pt x="413" y="403"/>
                  </a:cubicBezTo>
                  <a:cubicBezTo>
                    <a:pt x="413" y="403"/>
                    <a:pt x="426" y="373"/>
                    <a:pt x="434" y="357"/>
                  </a:cubicBezTo>
                  <a:cubicBezTo>
                    <a:pt x="434" y="357"/>
                    <a:pt x="435" y="316"/>
                    <a:pt x="457" y="337"/>
                  </a:cubicBezTo>
                  <a:cubicBezTo>
                    <a:pt x="457" y="337"/>
                    <a:pt x="471" y="360"/>
                    <a:pt x="476" y="360"/>
                  </a:cubicBezTo>
                  <a:cubicBezTo>
                    <a:pt x="476" y="360"/>
                    <a:pt x="513" y="450"/>
                    <a:pt x="540" y="481"/>
                  </a:cubicBezTo>
                  <a:cubicBezTo>
                    <a:pt x="540" y="481"/>
                    <a:pt x="547" y="500"/>
                    <a:pt x="540" y="514"/>
                  </a:cubicBezTo>
                  <a:cubicBezTo>
                    <a:pt x="540" y="514"/>
                    <a:pt x="525" y="549"/>
                    <a:pt x="543" y="553"/>
                  </a:cubicBezTo>
                  <a:cubicBezTo>
                    <a:pt x="543" y="553"/>
                    <a:pt x="556" y="541"/>
                    <a:pt x="560" y="550"/>
                  </a:cubicBezTo>
                  <a:cubicBezTo>
                    <a:pt x="560" y="550"/>
                    <a:pt x="571" y="580"/>
                    <a:pt x="549" y="589"/>
                  </a:cubicBezTo>
                  <a:cubicBezTo>
                    <a:pt x="549" y="589"/>
                    <a:pt x="541" y="613"/>
                    <a:pt x="563" y="604"/>
                  </a:cubicBezTo>
                  <a:cubicBezTo>
                    <a:pt x="563" y="604"/>
                    <a:pt x="613" y="570"/>
                    <a:pt x="584" y="531"/>
                  </a:cubicBezTo>
                  <a:close/>
                  <a:moveTo>
                    <a:pt x="150" y="485"/>
                  </a:moveTo>
                  <a:cubicBezTo>
                    <a:pt x="131" y="477"/>
                    <a:pt x="99" y="447"/>
                    <a:pt x="99" y="447"/>
                  </a:cubicBezTo>
                  <a:cubicBezTo>
                    <a:pt x="96" y="437"/>
                    <a:pt x="146" y="400"/>
                    <a:pt x="146" y="400"/>
                  </a:cubicBezTo>
                  <a:cubicBezTo>
                    <a:pt x="147" y="396"/>
                    <a:pt x="147" y="396"/>
                    <a:pt x="147" y="396"/>
                  </a:cubicBezTo>
                  <a:cubicBezTo>
                    <a:pt x="153" y="400"/>
                    <a:pt x="153" y="460"/>
                    <a:pt x="153" y="460"/>
                  </a:cubicBezTo>
                  <a:cubicBezTo>
                    <a:pt x="160" y="492"/>
                    <a:pt x="150" y="485"/>
                    <a:pt x="150"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noEditPoints="1"/>
            </p:cNvSpPr>
            <p:nvPr/>
          </p:nvSpPr>
          <p:spPr bwMode="auto">
            <a:xfrm>
              <a:off x="1350" y="1483"/>
              <a:ext cx="936" cy="2153"/>
            </a:xfrm>
            <a:custGeom>
              <a:avLst/>
              <a:gdLst>
                <a:gd name="T0" fmla="*/ 65 w 613"/>
                <a:gd name="T1" fmla="*/ 589 h 1409"/>
                <a:gd name="T2" fmla="*/ 70 w 613"/>
                <a:gd name="T3" fmla="*/ 553 h 1409"/>
                <a:gd name="T4" fmla="*/ 73 w 613"/>
                <a:gd name="T5" fmla="*/ 481 h 1409"/>
                <a:gd name="T6" fmla="*/ 156 w 613"/>
                <a:gd name="T7" fmla="*/ 337 h 1409"/>
                <a:gd name="T8" fmla="*/ 200 w 613"/>
                <a:gd name="T9" fmla="*/ 403 h 1409"/>
                <a:gd name="T10" fmla="*/ 170 w 613"/>
                <a:gd name="T11" fmla="*/ 576 h 1409"/>
                <a:gd name="T12" fmla="*/ 160 w 613"/>
                <a:gd name="T13" fmla="*/ 683 h 1409"/>
                <a:gd name="T14" fmla="*/ 176 w 613"/>
                <a:gd name="T15" fmla="*/ 817 h 1409"/>
                <a:gd name="T16" fmla="*/ 206 w 613"/>
                <a:gd name="T17" fmla="*/ 937 h 1409"/>
                <a:gd name="T18" fmla="*/ 213 w 613"/>
                <a:gd name="T19" fmla="*/ 1137 h 1409"/>
                <a:gd name="T20" fmla="*/ 245 w 613"/>
                <a:gd name="T21" fmla="*/ 1409 h 1409"/>
                <a:gd name="T22" fmla="*/ 305 w 613"/>
                <a:gd name="T23" fmla="*/ 1357 h 1409"/>
                <a:gd name="T24" fmla="*/ 283 w 613"/>
                <a:gd name="T25" fmla="*/ 1297 h 1409"/>
                <a:gd name="T26" fmla="*/ 289 w 613"/>
                <a:gd name="T27" fmla="*/ 1085 h 1409"/>
                <a:gd name="T28" fmla="*/ 288 w 613"/>
                <a:gd name="T29" fmla="*/ 1010 h 1409"/>
                <a:gd name="T30" fmla="*/ 301 w 613"/>
                <a:gd name="T31" fmla="*/ 835 h 1409"/>
                <a:gd name="T32" fmla="*/ 308 w 613"/>
                <a:gd name="T33" fmla="*/ 823 h 1409"/>
                <a:gd name="T34" fmla="*/ 313 w 613"/>
                <a:gd name="T35" fmla="*/ 926 h 1409"/>
                <a:gd name="T36" fmla="*/ 353 w 613"/>
                <a:gd name="T37" fmla="*/ 1034 h 1409"/>
                <a:gd name="T38" fmla="*/ 413 w 613"/>
                <a:gd name="T39" fmla="*/ 879 h 1409"/>
                <a:gd name="T40" fmla="*/ 459 w 613"/>
                <a:gd name="T41" fmla="*/ 748 h 1409"/>
                <a:gd name="T42" fmla="*/ 453 w 613"/>
                <a:gd name="T43" fmla="*/ 616 h 1409"/>
                <a:gd name="T44" fmla="*/ 456 w 613"/>
                <a:gd name="T45" fmla="*/ 534 h 1409"/>
                <a:gd name="T46" fmla="*/ 583 w 613"/>
                <a:gd name="T47" fmla="*/ 432 h 1409"/>
                <a:gd name="T48" fmla="*/ 519 w 613"/>
                <a:gd name="T49" fmla="*/ 344 h 1409"/>
                <a:gd name="T50" fmla="*/ 452 w 613"/>
                <a:gd name="T51" fmla="*/ 241 h 1409"/>
                <a:gd name="T52" fmla="*/ 391 w 613"/>
                <a:gd name="T53" fmla="*/ 202 h 1409"/>
                <a:gd name="T54" fmla="*/ 345 w 613"/>
                <a:gd name="T55" fmla="*/ 164 h 1409"/>
                <a:gd name="T56" fmla="*/ 353 w 613"/>
                <a:gd name="T57" fmla="*/ 104 h 1409"/>
                <a:gd name="T58" fmla="*/ 277 w 613"/>
                <a:gd name="T59" fmla="*/ 3 h 1409"/>
                <a:gd name="T60" fmla="*/ 224 w 613"/>
                <a:gd name="T61" fmla="*/ 134 h 1409"/>
                <a:gd name="T62" fmla="*/ 244 w 613"/>
                <a:gd name="T63" fmla="*/ 189 h 1409"/>
                <a:gd name="T64" fmla="*/ 194 w 613"/>
                <a:gd name="T65" fmla="*/ 219 h 1409"/>
                <a:gd name="T66" fmla="*/ 120 w 613"/>
                <a:gd name="T67" fmla="*/ 288 h 1409"/>
                <a:gd name="T68" fmla="*/ 53 w 613"/>
                <a:gd name="T69" fmla="*/ 414 h 1409"/>
                <a:gd name="T70" fmla="*/ 29 w 613"/>
                <a:gd name="T71" fmla="*/ 531 h 1409"/>
                <a:gd name="T72" fmla="*/ 460 w 613"/>
                <a:gd name="T73" fmla="*/ 460 h 1409"/>
                <a:gd name="T74" fmla="*/ 467 w 613"/>
                <a:gd name="T75" fmla="*/ 400 h 1409"/>
                <a:gd name="T76" fmla="*/ 463 w 613"/>
                <a:gd name="T77" fmla="*/ 48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3" h="1409">
                  <a:moveTo>
                    <a:pt x="50" y="604"/>
                  </a:moveTo>
                  <a:cubicBezTo>
                    <a:pt x="72" y="613"/>
                    <a:pt x="65" y="589"/>
                    <a:pt x="65" y="589"/>
                  </a:cubicBezTo>
                  <a:cubicBezTo>
                    <a:pt x="42" y="580"/>
                    <a:pt x="53" y="550"/>
                    <a:pt x="53" y="550"/>
                  </a:cubicBezTo>
                  <a:cubicBezTo>
                    <a:pt x="58" y="541"/>
                    <a:pt x="70" y="553"/>
                    <a:pt x="70" y="553"/>
                  </a:cubicBezTo>
                  <a:cubicBezTo>
                    <a:pt x="88" y="549"/>
                    <a:pt x="73" y="514"/>
                    <a:pt x="73" y="514"/>
                  </a:cubicBezTo>
                  <a:cubicBezTo>
                    <a:pt x="66" y="500"/>
                    <a:pt x="73" y="481"/>
                    <a:pt x="73" y="481"/>
                  </a:cubicBezTo>
                  <a:cubicBezTo>
                    <a:pt x="100" y="450"/>
                    <a:pt x="138" y="360"/>
                    <a:pt x="138" y="360"/>
                  </a:cubicBezTo>
                  <a:cubicBezTo>
                    <a:pt x="142" y="360"/>
                    <a:pt x="156" y="337"/>
                    <a:pt x="156" y="337"/>
                  </a:cubicBezTo>
                  <a:cubicBezTo>
                    <a:pt x="178" y="316"/>
                    <a:pt x="179" y="357"/>
                    <a:pt x="179" y="357"/>
                  </a:cubicBezTo>
                  <a:cubicBezTo>
                    <a:pt x="188" y="373"/>
                    <a:pt x="200" y="403"/>
                    <a:pt x="200" y="403"/>
                  </a:cubicBezTo>
                  <a:cubicBezTo>
                    <a:pt x="186" y="420"/>
                    <a:pt x="193" y="461"/>
                    <a:pt x="193" y="461"/>
                  </a:cubicBezTo>
                  <a:cubicBezTo>
                    <a:pt x="170" y="486"/>
                    <a:pt x="170" y="576"/>
                    <a:pt x="170" y="576"/>
                  </a:cubicBezTo>
                  <a:cubicBezTo>
                    <a:pt x="168" y="602"/>
                    <a:pt x="179" y="629"/>
                    <a:pt x="179" y="629"/>
                  </a:cubicBezTo>
                  <a:cubicBezTo>
                    <a:pt x="163" y="639"/>
                    <a:pt x="160" y="683"/>
                    <a:pt x="160" y="683"/>
                  </a:cubicBezTo>
                  <a:cubicBezTo>
                    <a:pt x="146" y="720"/>
                    <a:pt x="169" y="762"/>
                    <a:pt x="169" y="762"/>
                  </a:cubicBezTo>
                  <a:cubicBezTo>
                    <a:pt x="176" y="773"/>
                    <a:pt x="176" y="817"/>
                    <a:pt x="176" y="817"/>
                  </a:cubicBezTo>
                  <a:cubicBezTo>
                    <a:pt x="176" y="874"/>
                    <a:pt x="196" y="897"/>
                    <a:pt x="196" y="897"/>
                  </a:cubicBezTo>
                  <a:cubicBezTo>
                    <a:pt x="195" y="919"/>
                    <a:pt x="206" y="937"/>
                    <a:pt x="206" y="937"/>
                  </a:cubicBezTo>
                  <a:cubicBezTo>
                    <a:pt x="211" y="946"/>
                    <a:pt x="213" y="1010"/>
                    <a:pt x="213" y="1010"/>
                  </a:cubicBezTo>
                  <a:cubicBezTo>
                    <a:pt x="196" y="1092"/>
                    <a:pt x="213" y="1137"/>
                    <a:pt x="213" y="1137"/>
                  </a:cubicBezTo>
                  <a:cubicBezTo>
                    <a:pt x="213" y="1166"/>
                    <a:pt x="245" y="1310"/>
                    <a:pt x="245" y="1310"/>
                  </a:cubicBezTo>
                  <a:cubicBezTo>
                    <a:pt x="223" y="1363"/>
                    <a:pt x="245" y="1409"/>
                    <a:pt x="245" y="1409"/>
                  </a:cubicBezTo>
                  <a:cubicBezTo>
                    <a:pt x="308" y="1409"/>
                    <a:pt x="308" y="1409"/>
                    <a:pt x="308" y="1409"/>
                  </a:cubicBezTo>
                  <a:cubicBezTo>
                    <a:pt x="313" y="1402"/>
                    <a:pt x="305" y="1357"/>
                    <a:pt x="305" y="1357"/>
                  </a:cubicBezTo>
                  <a:cubicBezTo>
                    <a:pt x="306" y="1350"/>
                    <a:pt x="294" y="1334"/>
                    <a:pt x="294" y="1334"/>
                  </a:cubicBezTo>
                  <a:cubicBezTo>
                    <a:pt x="298" y="1317"/>
                    <a:pt x="283" y="1297"/>
                    <a:pt x="283" y="1297"/>
                  </a:cubicBezTo>
                  <a:cubicBezTo>
                    <a:pt x="283" y="1204"/>
                    <a:pt x="283" y="1204"/>
                    <a:pt x="283" y="1204"/>
                  </a:cubicBezTo>
                  <a:cubicBezTo>
                    <a:pt x="293" y="1177"/>
                    <a:pt x="289" y="1085"/>
                    <a:pt x="289" y="1085"/>
                  </a:cubicBezTo>
                  <a:cubicBezTo>
                    <a:pt x="288" y="1080"/>
                    <a:pt x="286" y="1043"/>
                    <a:pt x="286" y="1043"/>
                  </a:cubicBezTo>
                  <a:cubicBezTo>
                    <a:pt x="285" y="1032"/>
                    <a:pt x="288" y="1010"/>
                    <a:pt x="288" y="1010"/>
                  </a:cubicBezTo>
                  <a:cubicBezTo>
                    <a:pt x="295" y="998"/>
                    <a:pt x="294" y="871"/>
                    <a:pt x="294" y="871"/>
                  </a:cubicBezTo>
                  <a:cubicBezTo>
                    <a:pt x="298" y="866"/>
                    <a:pt x="301" y="859"/>
                    <a:pt x="301" y="835"/>
                  </a:cubicBezTo>
                  <a:cubicBezTo>
                    <a:pt x="301" y="834"/>
                    <a:pt x="301" y="833"/>
                    <a:pt x="301" y="832"/>
                  </a:cubicBezTo>
                  <a:cubicBezTo>
                    <a:pt x="302" y="812"/>
                    <a:pt x="308" y="823"/>
                    <a:pt x="308" y="823"/>
                  </a:cubicBezTo>
                  <a:cubicBezTo>
                    <a:pt x="308" y="827"/>
                    <a:pt x="313" y="849"/>
                    <a:pt x="313" y="849"/>
                  </a:cubicBezTo>
                  <a:cubicBezTo>
                    <a:pt x="318" y="857"/>
                    <a:pt x="313" y="926"/>
                    <a:pt x="313" y="926"/>
                  </a:cubicBezTo>
                  <a:cubicBezTo>
                    <a:pt x="303" y="942"/>
                    <a:pt x="308" y="970"/>
                    <a:pt x="308" y="970"/>
                  </a:cubicBezTo>
                  <a:cubicBezTo>
                    <a:pt x="310" y="1034"/>
                    <a:pt x="353" y="1034"/>
                    <a:pt x="353" y="1034"/>
                  </a:cubicBezTo>
                  <a:cubicBezTo>
                    <a:pt x="389" y="1032"/>
                    <a:pt x="405" y="942"/>
                    <a:pt x="405" y="942"/>
                  </a:cubicBezTo>
                  <a:cubicBezTo>
                    <a:pt x="415" y="932"/>
                    <a:pt x="413" y="879"/>
                    <a:pt x="413" y="879"/>
                  </a:cubicBezTo>
                  <a:cubicBezTo>
                    <a:pt x="425" y="859"/>
                    <a:pt x="423" y="804"/>
                    <a:pt x="423" y="804"/>
                  </a:cubicBezTo>
                  <a:cubicBezTo>
                    <a:pt x="444" y="791"/>
                    <a:pt x="459" y="748"/>
                    <a:pt x="459" y="748"/>
                  </a:cubicBezTo>
                  <a:cubicBezTo>
                    <a:pt x="461" y="642"/>
                    <a:pt x="461" y="642"/>
                    <a:pt x="461" y="642"/>
                  </a:cubicBezTo>
                  <a:cubicBezTo>
                    <a:pt x="452" y="628"/>
                    <a:pt x="453" y="616"/>
                    <a:pt x="453" y="616"/>
                  </a:cubicBezTo>
                  <a:cubicBezTo>
                    <a:pt x="464" y="611"/>
                    <a:pt x="456" y="572"/>
                    <a:pt x="456" y="572"/>
                  </a:cubicBezTo>
                  <a:cubicBezTo>
                    <a:pt x="446" y="530"/>
                    <a:pt x="456" y="534"/>
                    <a:pt x="456" y="534"/>
                  </a:cubicBezTo>
                  <a:cubicBezTo>
                    <a:pt x="532" y="524"/>
                    <a:pt x="583" y="489"/>
                    <a:pt x="583" y="489"/>
                  </a:cubicBezTo>
                  <a:cubicBezTo>
                    <a:pt x="613" y="468"/>
                    <a:pt x="583" y="432"/>
                    <a:pt x="583" y="432"/>
                  </a:cubicBezTo>
                  <a:cubicBezTo>
                    <a:pt x="573" y="425"/>
                    <a:pt x="546" y="382"/>
                    <a:pt x="546" y="382"/>
                  </a:cubicBezTo>
                  <a:cubicBezTo>
                    <a:pt x="545" y="371"/>
                    <a:pt x="519" y="344"/>
                    <a:pt x="519" y="344"/>
                  </a:cubicBezTo>
                  <a:cubicBezTo>
                    <a:pt x="513" y="340"/>
                    <a:pt x="501" y="321"/>
                    <a:pt x="501" y="321"/>
                  </a:cubicBezTo>
                  <a:cubicBezTo>
                    <a:pt x="496" y="285"/>
                    <a:pt x="452" y="241"/>
                    <a:pt x="452" y="241"/>
                  </a:cubicBezTo>
                  <a:cubicBezTo>
                    <a:pt x="442" y="237"/>
                    <a:pt x="428" y="224"/>
                    <a:pt x="428" y="224"/>
                  </a:cubicBezTo>
                  <a:cubicBezTo>
                    <a:pt x="414" y="204"/>
                    <a:pt x="391" y="202"/>
                    <a:pt x="391" y="202"/>
                  </a:cubicBezTo>
                  <a:cubicBezTo>
                    <a:pt x="376" y="205"/>
                    <a:pt x="353" y="201"/>
                    <a:pt x="353" y="201"/>
                  </a:cubicBezTo>
                  <a:cubicBezTo>
                    <a:pt x="336" y="189"/>
                    <a:pt x="345" y="164"/>
                    <a:pt x="345" y="164"/>
                  </a:cubicBezTo>
                  <a:cubicBezTo>
                    <a:pt x="356" y="161"/>
                    <a:pt x="355" y="139"/>
                    <a:pt x="355" y="139"/>
                  </a:cubicBezTo>
                  <a:cubicBezTo>
                    <a:pt x="371" y="109"/>
                    <a:pt x="353" y="104"/>
                    <a:pt x="353" y="104"/>
                  </a:cubicBezTo>
                  <a:cubicBezTo>
                    <a:pt x="358" y="94"/>
                    <a:pt x="353" y="58"/>
                    <a:pt x="353" y="58"/>
                  </a:cubicBezTo>
                  <a:cubicBezTo>
                    <a:pt x="351" y="0"/>
                    <a:pt x="277" y="3"/>
                    <a:pt x="277" y="3"/>
                  </a:cubicBezTo>
                  <a:cubicBezTo>
                    <a:pt x="211" y="11"/>
                    <a:pt x="226" y="101"/>
                    <a:pt x="226" y="101"/>
                  </a:cubicBezTo>
                  <a:cubicBezTo>
                    <a:pt x="211" y="114"/>
                    <a:pt x="224" y="134"/>
                    <a:pt x="224" y="134"/>
                  </a:cubicBezTo>
                  <a:cubicBezTo>
                    <a:pt x="224" y="138"/>
                    <a:pt x="228" y="154"/>
                    <a:pt x="228" y="154"/>
                  </a:cubicBezTo>
                  <a:cubicBezTo>
                    <a:pt x="244" y="173"/>
                    <a:pt x="244" y="189"/>
                    <a:pt x="244" y="189"/>
                  </a:cubicBezTo>
                  <a:cubicBezTo>
                    <a:pt x="250" y="192"/>
                    <a:pt x="250" y="208"/>
                    <a:pt x="250" y="208"/>
                  </a:cubicBezTo>
                  <a:cubicBezTo>
                    <a:pt x="220" y="204"/>
                    <a:pt x="194" y="219"/>
                    <a:pt x="194" y="219"/>
                  </a:cubicBezTo>
                  <a:cubicBezTo>
                    <a:pt x="191" y="229"/>
                    <a:pt x="172" y="238"/>
                    <a:pt x="172" y="238"/>
                  </a:cubicBezTo>
                  <a:cubicBezTo>
                    <a:pt x="128" y="242"/>
                    <a:pt x="120" y="288"/>
                    <a:pt x="120" y="288"/>
                  </a:cubicBezTo>
                  <a:cubicBezTo>
                    <a:pt x="110" y="299"/>
                    <a:pt x="95" y="320"/>
                    <a:pt x="95" y="320"/>
                  </a:cubicBezTo>
                  <a:cubicBezTo>
                    <a:pt x="70" y="343"/>
                    <a:pt x="53" y="414"/>
                    <a:pt x="53" y="414"/>
                  </a:cubicBezTo>
                  <a:cubicBezTo>
                    <a:pt x="53" y="431"/>
                    <a:pt x="44" y="487"/>
                    <a:pt x="44" y="487"/>
                  </a:cubicBezTo>
                  <a:cubicBezTo>
                    <a:pt x="35" y="497"/>
                    <a:pt x="29" y="531"/>
                    <a:pt x="29" y="531"/>
                  </a:cubicBezTo>
                  <a:cubicBezTo>
                    <a:pt x="0" y="570"/>
                    <a:pt x="50" y="604"/>
                    <a:pt x="50" y="604"/>
                  </a:cubicBezTo>
                  <a:close/>
                  <a:moveTo>
                    <a:pt x="460" y="460"/>
                  </a:moveTo>
                  <a:cubicBezTo>
                    <a:pt x="460" y="460"/>
                    <a:pt x="461" y="400"/>
                    <a:pt x="467" y="396"/>
                  </a:cubicBezTo>
                  <a:cubicBezTo>
                    <a:pt x="467" y="400"/>
                    <a:pt x="467" y="400"/>
                    <a:pt x="467" y="400"/>
                  </a:cubicBezTo>
                  <a:cubicBezTo>
                    <a:pt x="467" y="400"/>
                    <a:pt x="517" y="437"/>
                    <a:pt x="515" y="447"/>
                  </a:cubicBezTo>
                  <a:cubicBezTo>
                    <a:pt x="515" y="447"/>
                    <a:pt x="483" y="477"/>
                    <a:pt x="463" y="485"/>
                  </a:cubicBezTo>
                  <a:cubicBezTo>
                    <a:pt x="463" y="485"/>
                    <a:pt x="453" y="492"/>
                    <a:pt x="460" y="4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noEditPoints="1"/>
            </p:cNvSpPr>
            <p:nvPr/>
          </p:nvSpPr>
          <p:spPr bwMode="auto">
            <a:xfrm>
              <a:off x="5622" y="1486"/>
              <a:ext cx="935" cy="2155"/>
            </a:xfrm>
            <a:custGeom>
              <a:avLst/>
              <a:gdLst>
                <a:gd name="T0" fmla="*/ 64 w 612"/>
                <a:gd name="T1" fmla="*/ 589 h 1410"/>
                <a:gd name="T2" fmla="*/ 70 w 612"/>
                <a:gd name="T3" fmla="*/ 554 h 1410"/>
                <a:gd name="T4" fmla="*/ 73 w 612"/>
                <a:gd name="T5" fmla="*/ 482 h 1410"/>
                <a:gd name="T6" fmla="*/ 155 w 612"/>
                <a:gd name="T7" fmla="*/ 338 h 1410"/>
                <a:gd name="T8" fmla="*/ 200 w 612"/>
                <a:gd name="T9" fmla="*/ 403 h 1410"/>
                <a:gd name="T10" fmla="*/ 170 w 612"/>
                <a:gd name="T11" fmla="*/ 576 h 1410"/>
                <a:gd name="T12" fmla="*/ 160 w 612"/>
                <a:gd name="T13" fmla="*/ 684 h 1410"/>
                <a:gd name="T14" fmla="*/ 176 w 612"/>
                <a:gd name="T15" fmla="*/ 818 h 1410"/>
                <a:gd name="T16" fmla="*/ 205 w 612"/>
                <a:gd name="T17" fmla="*/ 938 h 1410"/>
                <a:gd name="T18" fmla="*/ 213 w 612"/>
                <a:gd name="T19" fmla="*/ 1138 h 1410"/>
                <a:gd name="T20" fmla="*/ 245 w 612"/>
                <a:gd name="T21" fmla="*/ 1410 h 1410"/>
                <a:gd name="T22" fmla="*/ 305 w 612"/>
                <a:gd name="T23" fmla="*/ 1358 h 1410"/>
                <a:gd name="T24" fmla="*/ 282 w 612"/>
                <a:gd name="T25" fmla="*/ 1297 h 1410"/>
                <a:gd name="T26" fmla="*/ 289 w 612"/>
                <a:gd name="T27" fmla="*/ 1085 h 1410"/>
                <a:gd name="T28" fmla="*/ 288 w 612"/>
                <a:gd name="T29" fmla="*/ 1011 h 1410"/>
                <a:gd name="T30" fmla="*/ 301 w 612"/>
                <a:gd name="T31" fmla="*/ 836 h 1410"/>
                <a:gd name="T32" fmla="*/ 308 w 612"/>
                <a:gd name="T33" fmla="*/ 824 h 1410"/>
                <a:gd name="T34" fmla="*/ 313 w 612"/>
                <a:gd name="T35" fmla="*/ 927 h 1410"/>
                <a:gd name="T36" fmla="*/ 353 w 612"/>
                <a:gd name="T37" fmla="*/ 1034 h 1410"/>
                <a:gd name="T38" fmla="*/ 412 w 612"/>
                <a:gd name="T39" fmla="*/ 879 h 1410"/>
                <a:gd name="T40" fmla="*/ 459 w 612"/>
                <a:gd name="T41" fmla="*/ 749 h 1410"/>
                <a:gd name="T42" fmla="*/ 453 w 612"/>
                <a:gd name="T43" fmla="*/ 616 h 1410"/>
                <a:gd name="T44" fmla="*/ 456 w 612"/>
                <a:gd name="T45" fmla="*/ 535 h 1410"/>
                <a:gd name="T46" fmla="*/ 583 w 612"/>
                <a:gd name="T47" fmla="*/ 433 h 1410"/>
                <a:gd name="T48" fmla="*/ 519 w 612"/>
                <a:gd name="T49" fmla="*/ 345 h 1410"/>
                <a:gd name="T50" fmla="*/ 452 w 612"/>
                <a:gd name="T51" fmla="*/ 241 h 1410"/>
                <a:gd name="T52" fmla="*/ 390 w 612"/>
                <a:gd name="T53" fmla="*/ 203 h 1410"/>
                <a:gd name="T54" fmla="*/ 345 w 612"/>
                <a:gd name="T55" fmla="*/ 164 h 1410"/>
                <a:gd name="T56" fmla="*/ 353 w 612"/>
                <a:gd name="T57" fmla="*/ 105 h 1410"/>
                <a:gd name="T58" fmla="*/ 277 w 612"/>
                <a:gd name="T59" fmla="*/ 4 h 1410"/>
                <a:gd name="T60" fmla="*/ 224 w 612"/>
                <a:gd name="T61" fmla="*/ 134 h 1410"/>
                <a:gd name="T62" fmla="*/ 244 w 612"/>
                <a:gd name="T63" fmla="*/ 190 h 1410"/>
                <a:gd name="T64" fmla="*/ 194 w 612"/>
                <a:gd name="T65" fmla="*/ 220 h 1410"/>
                <a:gd name="T66" fmla="*/ 120 w 612"/>
                <a:gd name="T67" fmla="*/ 288 h 1410"/>
                <a:gd name="T68" fmla="*/ 53 w 612"/>
                <a:gd name="T69" fmla="*/ 414 h 1410"/>
                <a:gd name="T70" fmla="*/ 29 w 612"/>
                <a:gd name="T71" fmla="*/ 532 h 1410"/>
                <a:gd name="T72" fmla="*/ 460 w 612"/>
                <a:gd name="T73" fmla="*/ 461 h 1410"/>
                <a:gd name="T74" fmla="*/ 467 w 612"/>
                <a:gd name="T75" fmla="*/ 401 h 1410"/>
                <a:gd name="T76" fmla="*/ 463 w 612"/>
                <a:gd name="T77" fmla="*/ 486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2" h="1410">
                  <a:moveTo>
                    <a:pt x="50" y="605"/>
                  </a:moveTo>
                  <a:cubicBezTo>
                    <a:pt x="72" y="614"/>
                    <a:pt x="64" y="589"/>
                    <a:pt x="64" y="589"/>
                  </a:cubicBezTo>
                  <a:cubicBezTo>
                    <a:pt x="42" y="581"/>
                    <a:pt x="53" y="551"/>
                    <a:pt x="53" y="551"/>
                  </a:cubicBezTo>
                  <a:cubicBezTo>
                    <a:pt x="57" y="542"/>
                    <a:pt x="70" y="554"/>
                    <a:pt x="70" y="554"/>
                  </a:cubicBezTo>
                  <a:cubicBezTo>
                    <a:pt x="88" y="549"/>
                    <a:pt x="73" y="515"/>
                    <a:pt x="73" y="515"/>
                  </a:cubicBezTo>
                  <a:cubicBezTo>
                    <a:pt x="66" y="501"/>
                    <a:pt x="73" y="482"/>
                    <a:pt x="73" y="482"/>
                  </a:cubicBezTo>
                  <a:cubicBezTo>
                    <a:pt x="100" y="451"/>
                    <a:pt x="137" y="361"/>
                    <a:pt x="137" y="361"/>
                  </a:cubicBezTo>
                  <a:cubicBezTo>
                    <a:pt x="142" y="361"/>
                    <a:pt x="155" y="338"/>
                    <a:pt x="155" y="338"/>
                  </a:cubicBezTo>
                  <a:cubicBezTo>
                    <a:pt x="178" y="316"/>
                    <a:pt x="179" y="358"/>
                    <a:pt x="179" y="358"/>
                  </a:cubicBezTo>
                  <a:cubicBezTo>
                    <a:pt x="187" y="373"/>
                    <a:pt x="200" y="403"/>
                    <a:pt x="200" y="403"/>
                  </a:cubicBezTo>
                  <a:cubicBezTo>
                    <a:pt x="186" y="421"/>
                    <a:pt x="193" y="462"/>
                    <a:pt x="193" y="462"/>
                  </a:cubicBezTo>
                  <a:cubicBezTo>
                    <a:pt x="170" y="486"/>
                    <a:pt x="170" y="576"/>
                    <a:pt x="170" y="576"/>
                  </a:cubicBezTo>
                  <a:cubicBezTo>
                    <a:pt x="167" y="602"/>
                    <a:pt x="179" y="629"/>
                    <a:pt x="179" y="629"/>
                  </a:cubicBezTo>
                  <a:cubicBezTo>
                    <a:pt x="163" y="639"/>
                    <a:pt x="160" y="684"/>
                    <a:pt x="160" y="684"/>
                  </a:cubicBezTo>
                  <a:cubicBezTo>
                    <a:pt x="146" y="721"/>
                    <a:pt x="169" y="762"/>
                    <a:pt x="169" y="762"/>
                  </a:cubicBezTo>
                  <a:cubicBezTo>
                    <a:pt x="176" y="774"/>
                    <a:pt x="176" y="818"/>
                    <a:pt x="176" y="818"/>
                  </a:cubicBezTo>
                  <a:cubicBezTo>
                    <a:pt x="176" y="875"/>
                    <a:pt x="196" y="898"/>
                    <a:pt x="196" y="898"/>
                  </a:cubicBezTo>
                  <a:cubicBezTo>
                    <a:pt x="194" y="919"/>
                    <a:pt x="205" y="938"/>
                    <a:pt x="205" y="938"/>
                  </a:cubicBezTo>
                  <a:cubicBezTo>
                    <a:pt x="211" y="947"/>
                    <a:pt x="213" y="1011"/>
                    <a:pt x="213" y="1011"/>
                  </a:cubicBezTo>
                  <a:cubicBezTo>
                    <a:pt x="196" y="1092"/>
                    <a:pt x="213" y="1138"/>
                    <a:pt x="213" y="1138"/>
                  </a:cubicBezTo>
                  <a:cubicBezTo>
                    <a:pt x="213" y="1167"/>
                    <a:pt x="245" y="1311"/>
                    <a:pt x="245" y="1311"/>
                  </a:cubicBezTo>
                  <a:cubicBezTo>
                    <a:pt x="223" y="1364"/>
                    <a:pt x="245" y="1410"/>
                    <a:pt x="245" y="1410"/>
                  </a:cubicBezTo>
                  <a:cubicBezTo>
                    <a:pt x="308" y="1410"/>
                    <a:pt x="308" y="1410"/>
                    <a:pt x="308" y="1410"/>
                  </a:cubicBezTo>
                  <a:cubicBezTo>
                    <a:pt x="312" y="1403"/>
                    <a:pt x="305" y="1358"/>
                    <a:pt x="305" y="1358"/>
                  </a:cubicBezTo>
                  <a:cubicBezTo>
                    <a:pt x="306" y="1351"/>
                    <a:pt x="294" y="1335"/>
                    <a:pt x="294" y="1335"/>
                  </a:cubicBezTo>
                  <a:cubicBezTo>
                    <a:pt x="297" y="1317"/>
                    <a:pt x="282" y="1297"/>
                    <a:pt x="282" y="1297"/>
                  </a:cubicBezTo>
                  <a:cubicBezTo>
                    <a:pt x="283" y="1204"/>
                    <a:pt x="283" y="1204"/>
                    <a:pt x="283" y="1204"/>
                  </a:cubicBezTo>
                  <a:cubicBezTo>
                    <a:pt x="292" y="1177"/>
                    <a:pt x="289" y="1085"/>
                    <a:pt x="289" y="1085"/>
                  </a:cubicBezTo>
                  <a:cubicBezTo>
                    <a:pt x="287" y="1081"/>
                    <a:pt x="286" y="1044"/>
                    <a:pt x="286" y="1044"/>
                  </a:cubicBezTo>
                  <a:cubicBezTo>
                    <a:pt x="285" y="1032"/>
                    <a:pt x="288" y="1011"/>
                    <a:pt x="288" y="1011"/>
                  </a:cubicBezTo>
                  <a:cubicBezTo>
                    <a:pt x="295" y="999"/>
                    <a:pt x="294" y="872"/>
                    <a:pt x="294" y="872"/>
                  </a:cubicBezTo>
                  <a:cubicBezTo>
                    <a:pt x="298" y="867"/>
                    <a:pt x="301" y="860"/>
                    <a:pt x="301" y="836"/>
                  </a:cubicBezTo>
                  <a:cubicBezTo>
                    <a:pt x="301" y="834"/>
                    <a:pt x="301" y="833"/>
                    <a:pt x="301" y="832"/>
                  </a:cubicBezTo>
                  <a:cubicBezTo>
                    <a:pt x="302" y="813"/>
                    <a:pt x="308" y="824"/>
                    <a:pt x="308" y="824"/>
                  </a:cubicBezTo>
                  <a:cubicBezTo>
                    <a:pt x="307" y="828"/>
                    <a:pt x="313" y="849"/>
                    <a:pt x="313" y="849"/>
                  </a:cubicBezTo>
                  <a:cubicBezTo>
                    <a:pt x="317" y="858"/>
                    <a:pt x="313" y="927"/>
                    <a:pt x="313" y="927"/>
                  </a:cubicBezTo>
                  <a:cubicBezTo>
                    <a:pt x="303" y="942"/>
                    <a:pt x="308" y="971"/>
                    <a:pt x="308" y="971"/>
                  </a:cubicBezTo>
                  <a:cubicBezTo>
                    <a:pt x="309" y="1034"/>
                    <a:pt x="353" y="1034"/>
                    <a:pt x="353" y="1034"/>
                  </a:cubicBezTo>
                  <a:cubicBezTo>
                    <a:pt x="388" y="1032"/>
                    <a:pt x="405" y="942"/>
                    <a:pt x="405" y="942"/>
                  </a:cubicBezTo>
                  <a:cubicBezTo>
                    <a:pt x="415" y="933"/>
                    <a:pt x="412" y="879"/>
                    <a:pt x="412" y="879"/>
                  </a:cubicBezTo>
                  <a:cubicBezTo>
                    <a:pt x="425" y="860"/>
                    <a:pt x="423" y="805"/>
                    <a:pt x="423" y="805"/>
                  </a:cubicBezTo>
                  <a:cubicBezTo>
                    <a:pt x="444" y="791"/>
                    <a:pt x="459" y="749"/>
                    <a:pt x="459" y="749"/>
                  </a:cubicBezTo>
                  <a:cubicBezTo>
                    <a:pt x="460" y="643"/>
                    <a:pt x="460" y="643"/>
                    <a:pt x="460" y="643"/>
                  </a:cubicBezTo>
                  <a:cubicBezTo>
                    <a:pt x="452" y="629"/>
                    <a:pt x="453" y="616"/>
                    <a:pt x="453" y="616"/>
                  </a:cubicBezTo>
                  <a:cubicBezTo>
                    <a:pt x="464" y="611"/>
                    <a:pt x="455" y="572"/>
                    <a:pt x="455" y="572"/>
                  </a:cubicBezTo>
                  <a:cubicBezTo>
                    <a:pt x="445" y="531"/>
                    <a:pt x="456" y="535"/>
                    <a:pt x="456" y="535"/>
                  </a:cubicBezTo>
                  <a:cubicBezTo>
                    <a:pt x="532" y="524"/>
                    <a:pt x="583" y="489"/>
                    <a:pt x="583" y="489"/>
                  </a:cubicBezTo>
                  <a:cubicBezTo>
                    <a:pt x="612" y="469"/>
                    <a:pt x="583" y="433"/>
                    <a:pt x="583" y="433"/>
                  </a:cubicBezTo>
                  <a:cubicBezTo>
                    <a:pt x="573" y="426"/>
                    <a:pt x="546" y="383"/>
                    <a:pt x="546" y="383"/>
                  </a:cubicBezTo>
                  <a:cubicBezTo>
                    <a:pt x="545" y="371"/>
                    <a:pt x="519" y="345"/>
                    <a:pt x="519" y="345"/>
                  </a:cubicBezTo>
                  <a:cubicBezTo>
                    <a:pt x="513" y="341"/>
                    <a:pt x="500" y="321"/>
                    <a:pt x="500" y="321"/>
                  </a:cubicBezTo>
                  <a:cubicBezTo>
                    <a:pt x="495" y="286"/>
                    <a:pt x="452" y="241"/>
                    <a:pt x="452" y="241"/>
                  </a:cubicBezTo>
                  <a:cubicBezTo>
                    <a:pt x="442" y="238"/>
                    <a:pt x="428" y="224"/>
                    <a:pt x="428" y="224"/>
                  </a:cubicBezTo>
                  <a:cubicBezTo>
                    <a:pt x="414" y="204"/>
                    <a:pt x="390" y="203"/>
                    <a:pt x="390" y="203"/>
                  </a:cubicBezTo>
                  <a:cubicBezTo>
                    <a:pt x="376" y="206"/>
                    <a:pt x="353" y="201"/>
                    <a:pt x="353" y="201"/>
                  </a:cubicBezTo>
                  <a:cubicBezTo>
                    <a:pt x="336" y="190"/>
                    <a:pt x="345" y="164"/>
                    <a:pt x="345" y="164"/>
                  </a:cubicBezTo>
                  <a:cubicBezTo>
                    <a:pt x="356" y="162"/>
                    <a:pt x="355" y="139"/>
                    <a:pt x="355" y="139"/>
                  </a:cubicBezTo>
                  <a:cubicBezTo>
                    <a:pt x="371" y="110"/>
                    <a:pt x="353" y="105"/>
                    <a:pt x="353" y="105"/>
                  </a:cubicBezTo>
                  <a:cubicBezTo>
                    <a:pt x="358" y="95"/>
                    <a:pt x="353" y="58"/>
                    <a:pt x="353" y="58"/>
                  </a:cubicBezTo>
                  <a:cubicBezTo>
                    <a:pt x="351" y="0"/>
                    <a:pt x="277" y="4"/>
                    <a:pt x="277" y="4"/>
                  </a:cubicBezTo>
                  <a:cubicBezTo>
                    <a:pt x="211" y="11"/>
                    <a:pt x="226" y="101"/>
                    <a:pt x="226" y="101"/>
                  </a:cubicBezTo>
                  <a:cubicBezTo>
                    <a:pt x="211" y="115"/>
                    <a:pt x="224" y="134"/>
                    <a:pt x="224" y="134"/>
                  </a:cubicBezTo>
                  <a:cubicBezTo>
                    <a:pt x="224" y="138"/>
                    <a:pt x="227" y="154"/>
                    <a:pt x="227" y="154"/>
                  </a:cubicBezTo>
                  <a:cubicBezTo>
                    <a:pt x="244" y="173"/>
                    <a:pt x="244" y="190"/>
                    <a:pt x="244" y="190"/>
                  </a:cubicBezTo>
                  <a:cubicBezTo>
                    <a:pt x="250" y="193"/>
                    <a:pt x="250" y="208"/>
                    <a:pt x="250" y="208"/>
                  </a:cubicBezTo>
                  <a:cubicBezTo>
                    <a:pt x="220" y="204"/>
                    <a:pt x="194" y="220"/>
                    <a:pt x="194" y="220"/>
                  </a:cubicBezTo>
                  <a:cubicBezTo>
                    <a:pt x="191" y="230"/>
                    <a:pt x="172" y="238"/>
                    <a:pt x="172" y="238"/>
                  </a:cubicBezTo>
                  <a:cubicBezTo>
                    <a:pt x="127" y="243"/>
                    <a:pt x="120" y="288"/>
                    <a:pt x="120" y="288"/>
                  </a:cubicBezTo>
                  <a:cubicBezTo>
                    <a:pt x="109" y="299"/>
                    <a:pt x="94" y="321"/>
                    <a:pt x="94" y="321"/>
                  </a:cubicBezTo>
                  <a:cubicBezTo>
                    <a:pt x="69" y="343"/>
                    <a:pt x="53" y="414"/>
                    <a:pt x="53" y="414"/>
                  </a:cubicBezTo>
                  <a:cubicBezTo>
                    <a:pt x="53" y="431"/>
                    <a:pt x="44" y="488"/>
                    <a:pt x="44" y="488"/>
                  </a:cubicBezTo>
                  <a:cubicBezTo>
                    <a:pt x="34" y="498"/>
                    <a:pt x="29" y="532"/>
                    <a:pt x="29" y="532"/>
                  </a:cubicBezTo>
                  <a:cubicBezTo>
                    <a:pt x="0" y="571"/>
                    <a:pt x="50" y="605"/>
                    <a:pt x="50" y="605"/>
                  </a:cubicBezTo>
                  <a:close/>
                  <a:moveTo>
                    <a:pt x="460" y="461"/>
                  </a:moveTo>
                  <a:cubicBezTo>
                    <a:pt x="460" y="461"/>
                    <a:pt x="460" y="401"/>
                    <a:pt x="466" y="397"/>
                  </a:cubicBezTo>
                  <a:cubicBezTo>
                    <a:pt x="467" y="401"/>
                    <a:pt x="467" y="401"/>
                    <a:pt x="467" y="401"/>
                  </a:cubicBezTo>
                  <a:cubicBezTo>
                    <a:pt x="467" y="401"/>
                    <a:pt x="517" y="438"/>
                    <a:pt x="514" y="447"/>
                  </a:cubicBezTo>
                  <a:cubicBezTo>
                    <a:pt x="514" y="447"/>
                    <a:pt x="482" y="477"/>
                    <a:pt x="463" y="486"/>
                  </a:cubicBezTo>
                  <a:cubicBezTo>
                    <a:pt x="463" y="486"/>
                    <a:pt x="453" y="493"/>
                    <a:pt x="460" y="4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noEditPoints="1"/>
            </p:cNvSpPr>
            <p:nvPr/>
          </p:nvSpPr>
          <p:spPr bwMode="auto">
            <a:xfrm>
              <a:off x="4385" y="1576"/>
              <a:ext cx="935" cy="2154"/>
            </a:xfrm>
            <a:custGeom>
              <a:avLst/>
              <a:gdLst>
                <a:gd name="T0" fmla="*/ 569 w 612"/>
                <a:gd name="T1" fmla="*/ 488 h 1409"/>
                <a:gd name="T2" fmla="*/ 518 w 612"/>
                <a:gd name="T3" fmla="*/ 320 h 1409"/>
                <a:gd name="T4" fmla="*/ 441 w 612"/>
                <a:gd name="T5" fmla="*/ 238 h 1409"/>
                <a:gd name="T6" fmla="*/ 363 w 612"/>
                <a:gd name="T7" fmla="*/ 208 h 1409"/>
                <a:gd name="T8" fmla="*/ 385 w 612"/>
                <a:gd name="T9" fmla="*/ 154 h 1409"/>
                <a:gd name="T10" fmla="*/ 387 w 612"/>
                <a:gd name="T11" fmla="*/ 101 h 1409"/>
                <a:gd name="T12" fmla="*/ 260 w 612"/>
                <a:gd name="T13" fmla="*/ 58 h 1409"/>
                <a:gd name="T14" fmla="*/ 258 w 612"/>
                <a:gd name="T15" fmla="*/ 139 h 1409"/>
                <a:gd name="T16" fmla="*/ 260 w 612"/>
                <a:gd name="T17" fmla="*/ 201 h 1409"/>
                <a:gd name="T18" fmla="*/ 184 w 612"/>
                <a:gd name="T19" fmla="*/ 224 h 1409"/>
                <a:gd name="T20" fmla="*/ 112 w 612"/>
                <a:gd name="T21" fmla="*/ 321 h 1409"/>
                <a:gd name="T22" fmla="*/ 67 w 612"/>
                <a:gd name="T23" fmla="*/ 383 h 1409"/>
                <a:gd name="T24" fmla="*/ 29 w 612"/>
                <a:gd name="T25" fmla="*/ 489 h 1409"/>
                <a:gd name="T26" fmla="*/ 157 w 612"/>
                <a:gd name="T27" fmla="*/ 572 h 1409"/>
                <a:gd name="T28" fmla="*/ 152 w 612"/>
                <a:gd name="T29" fmla="*/ 643 h 1409"/>
                <a:gd name="T30" fmla="*/ 189 w 612"/>
                <a:gd name="T31" fmla="*/ 805 h 1409"/>
                <a:gd name="T32" fmla="*/ 208 w 612"/>
                <a:gd name="T33" fmla="*/ 942 h 1409"/>
                <a:gd name="T34" fmla="*/ 305 w 612"/>
                <a:gd name="T35" fmla="*/ 971 h 1409"/>
                <a:gd name="T36" fmla="*/ 299 w 612"/>
                <a:gd name="T37" fmla="*/ 849 h 1409"/>
                <a:gd name="T38" fmla="*/ 312 w 612"/>
                <a:gd name="T39" fmla="*/ 832 h 1409"/>
                <a:gd name="T40" fmla="*/ 319 w 612"/>
                <a:gd name="T41" fmla="*/ 871 h 1409"/>
                <a:gd name="T42" fmla="*/ 327 w 612"/>
                <a:gd name="T43" fmla="*/ 1044 h 1409"/>
                <a:gd name="T44" fmla="*/ 330 w 612"/>
                <a:gd name="T45" fmla="*/ 1204 h 1409"/>
                <a:gd name="T46" fmla="*/ 319 w 612"/>
                <a:gd name="T47" fmla="*/ 1334 h 1409"/>
                <a:gd name="T48" fmla="*/ 305 w 612"/>
                <a:gd name="T49" fmla="*/ 1409 h 1409"/>
                <a:gd name="T50" fmla="*/ 368 w 612"/>
                <a:gd name="T51" fmla="*/ 1311 h 1409"/>
                <a:gd name="T52" fmla="*/ 400 w 612"/>
                <a:gd name="T53" fmla="*/ 1011 h 1409"/>
                <a:gd name="T54" fmla="*/ 417 w 612"/>
                <a:gd name="T55" fmla="*/ 898 h 1409"/>
                <a:gd name="T56" fmla="*/ 444 w 612"/>
                <a:gd name="T57" fmla="*/ 762 h 1409"/>
                <a:gd name="T58" fmla="*/ 434 w 612"/>
                <a:gd name="T59" fmla="*/ 629 h 1409"/>
                <a:gd name="T60" fmla="*/ 420 w 612"/>
                <a:gd name="T61" fmla="*/ 462 h 1409"/>
                <a:gd name="T62" fmla="*/ 434 w 612"/>
                <a:gd name="T63" fmla="*/ 358 h 1409"/>
                <a:gd name="T64" fmla="*/ 475 w 612"/>
                <a:gd name="T65" fmla="*/ 360 h 1409"/>
                <a:gd name="T66" fmla="*/ 540 w 612"/>
                <a:gd name="T67" fmla="*/ 515 h 1409"/>
                <a:gd name="T68" fmla="*/ 560 w 612"/>
                <a:gd name="T69" fmla="*/ 551 h 1409"/>
                <a:gd name="T70" fmla="*/ 562 w 612"/>
                <a:gd name="T71" fmla="*/ 605 h 1409"/>
                <a:gd name="T72" fmla="*/ 150 w 612"/>
                <a:gd name="T73" fmla="*/ 486 h 1409"/>
                <a:gd name="T74" fmla="*/ 145 w 612"/>
                <a:gd name="T75" fmla="*/ 401 h 1409"/>
                <a:gd name="T76" fmla="*/ 153 w 612"/>
                <a:gd name="T77" fmla="*/ 460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2" h="1409">
                  <a:moveTo>
                    <a:pt x="584" y="532"/>
                  </a:moveTo>
                  <a:cubicBezTo>
                    <a:pt x="584" y="532"/>
                    <a:pt x="578" y="498"/>
                    <a:pt x="569" y="488"/>
                  </a:cubicBezTo>
                  <a:cubicBezTo>
                    <a:pt x="569" y="488"/>
                    <a:pt x="560" y="431"/>
                    <a:pt x="560" y="414"/>
                  </a:cubicBezTo>
                  <a:cubicBezTo>
                    <a:pt x="560" y="414"/>
                    <a:pt x="543" y="343"/>
                    <a:pt x="518" y="320"/>
                  </a:cubicBezTo>
                  <a:cubicBezTo>
                    <a:pt x="518" y="320"/>
                    <a:pt x="503" y="299"/>
                    <a:pt x="492" y="288"/>
                  </a:cubicBezTo>
                  <a:cubicBezTo>
                    <a:pt x="492" y="288"/>
                    <a:pt x="485" y="243"/>
                    <a:pt x="441" y="238"/>
                  </a:cubicBezTo>
                  <a:cubicBezTo>
                    <a:pt x="441" y="238"/>
                    <a:pt x="422" y="230"/>
                    <a:pt x="419" y="220"/>
                  </a:cubicBezTo>
                  <a:cubicBezTo>
                    <a:pt x="419" y="220"/>
                    <a:pt x="393" y="204"/>
                    <a:pt x="363" y="208"/>
                  </a:cubicBezTo>
                  <a:cubicBezTo>
                    <a:pt x="363" y="208"/>
                    <a:pt x="363" y="193"/>
                    <a:pt x="369" y="190"/>
                  </a:cubicBezTo>
                  <a:cubicBezTo>
                    <a:pt x="369" y="190"/>
                    <a:pt x="369" y="173"/>
                    <a:pt x="385" y="154"/>
                  </a:cubicBezTo>
                  <a:cubicBezTo>
                    <a:pt x="385" y="154"/>
                    <a:pt x="389" y="138"/>
                    <a:pt x="389" y="134"/>
                  </a:cubicBezTo>
                  <a:cubicBezTo>
                    <a:pt x="389" y="134"/>
                    <a:pt x="402" y="115"/>
                    <a:pt x="387" y="101"/>
                  </a:cubicBezTo>
                  <a:cubicBezTo>
                    <a:pt x="387" y="101"/>
                    <a:pt x="402" y="11"/>
                    <a:pt x="336" y="4"/>
                  </a:cubicBezTo>
                  <a:cubicBezTo>
                    <a:pt x="336" y="4"/>
                    <a:pt x="262" y="0"/>
                    <a:pt x="260" y="58"/>
                  </a:cubicBezTo>
                  <a:cubicBezTo>
                    <a:pt x="260" y="58"/>
                    <a:pt x="255" y="95"/>
                    <a:pt x="260" y="105"/>
                  </a:cubicBezTo>
                  <a:cubicBezTo>
                    <a:pt x="260" y="105"/>
                    <a:pt x="242" y="110"/>
                    <a:pt x="258" y="139"/>
                  </a:cubicBezTo>
                  <a:cubicBezTo>
                    <a:pt x="258" y="139"/>
                    <a:pt x="257" y="162"/>
                    <a:pt x="267" y="164"/>
                  </a:cubicBezTo>
                  <a:cubicBezTo>
                    <a:pt x="267" y="164"/>
                    <a:pt x="277" y="190"/>
                    <a:pt x="260" y="201"/>
                  </a:cubicBezTo>
                  <a:cubicBezTo>
                    <a:pt x="260" y="201"/>
                    <a:pt x="237" y="205"/>
                    <a:pt x="222" y="203"/>
                  </a:cubicBezTo>
                  <a:cubicBezTo>
                    <a:pt x="222" y="203"/>
                    <a:pt x="199" y="204"/>
                    <a:pt x="184" y="224"/>
                  </a:cubicBezTo>
                  <a:cubicBezTo>
                    <a:pt x="184" y="224"/>
                    <a:pt x="171" y="238"/>
                    <a:pt x="161" y="241"/>
                  </a:cubicBezTo>
                  <a:cubicBezTo>
                    <a:pt x="161" y="241"/>
                    <a:pt x="117" y="285"/>
                    <a:pt x="112" y="321"/>
                  </a:cubicBezTo>
                  <a:cubicBezTo>
                    <a:pt x="112" y="321"/>
                    <a:pt x="99" y="340"/>
                    <a:pt x="94" y="345"/>
                  </a:cubicBezTo>
                  <a:cubicBezTo>
                    <a:pt x="94" y="345"/>
                    <a:pt x="68" y="371"/>
                    <a:pt x="67" y="383"/>
                  </a:cubicBezTo>
                  <a:cubicBezTo>
                    <a:pt x="67" y="383"/>
                    <a:pt x="39" y="425"/>
                    <a:pt x="29" y="433"/>
                  </a:cubicBezTo>
                  <a:cubicBezTo>
                    <a:pt x="29" y="433"/>
                    <a:pt x="0" y="468"/>
                    <a:pt x="29" y="489"/>
                  </a:cubicBezTo>
                  <a:cubicBezTo>
                    <a:pt x="29" y="489"/>
                    <a:pt x="81" y="524"/>
                    <a:pt x="157" y="535"/>
                  </a:cubicBezTo>
                  <a:cubicBezTo>
                    <a:pt x="157" y="535"/>
                    <a:pt x="167" y="531"/>
                    <a:pt x="157" y="572"/>
                  </a:cubicBezTo>
                  <a:cubicBezTo>
                    <a:pt x="157" y="572"/>
                    <a:pt x="149" y="611"/>
                    <a:pt x="159" y="616"/>
                  </a:cubicBezTo>
                  <a:cubicBezTo>
                    <a:pt x="159" y="616"/>
                    <a:pt x="161" y="628"/>
                    <a:pt x="152" y="643"/>
                  </a:cubicBezTo>
                  <a:cubicBezTo>
                    <a:pt x="154" y="748"/>
                    <a:pt x="154" y="748"/>
                    <a:pt x="154" y="748"/>
                  </a:cubicBezTo>
                  <a:cubicBezTo>
                    <a:pt x="154" y="748"/>
                    <a:pt x="169" y="791"/>
                    <a:pt x="189" y="805"/>
                  </a:cubicBezTo>
                  <a:cubicBezTo>
                    <a:pt x="189" y="805"/>
                    <a:pt x="188" y="859"/>
                    <a:pt x="200" y="879"/>
                  </a:cubicBezTo>
                  <a:cubicBezTo>
                    <a:pt x="200" y="879"/>
                    <a:pt x="198" y="933"/>
                    <a:pt x="208" y="942"/>
                  </a:cubicBezTo>
                  <a:cubicBezTo>
                    <a:pt x="208" y="942"/>
                    <a:pt x="224" y="1032"/>
                    <a:pt x="260" y="1034"/>
                  </a:cubicBezTo>
                  <a:cubicBezTo>
                    <a:pt x="260" y="1034"/>
                    <a:pt x="303" y="1034"/>
                    <a:pt x="305" y="971"/>
                  </a:cubicBezTo>
                  <a:cubicBezTo>
                    <a:pt x="305" y="971"/>
                    <a:pt x="309" y="942"/>
                    <a:pt x="299" y="926"/>
                  </a:cubicBezTo>
                  <a:cubicBezTo>
                    <a:pt x="299" y="926"/>
                    <a:pt x="295" y="858"/>
                    <a:pt x="299" y="849"/>
                  </a:cubicBezTo>
                  <a:cubicBezTo>
                    <a:pt x="299" y="849"/>
                    <a:pt x="305" y="828"/>
                    <a:pt x="305" y="823"/>
                  </a:cubicBezTo>
                  <a:cubicBezTo>
                    <a:pt x="305" y="823"/>
                    <a:pt x="311" y="813"/>
                    <a:pt x="312" y="832"/>
                  </a:cubicBezTo>
                  <a:cubicBezTo>
                    <a:pt x="312" y="833"/>
                    <a:pt x="312" y="834"/>
                    <a:pt x="312" y="836"/>
                  </a:cubicBezTo>
                  <a:cubicBezTo>
                    <a:pt x="312" y="860"/>
                    <a:pt x="315" y="866"/>
                    <a:pt x="319" y="871"/>
                  </a:cubicBezTo>
                  <a:cubicBezTo>
                    <a:pt x="319" y="871"/>
                    <a:pt x="317" y="999"/>
                    <a:pt x="325" y="1011"/>
                  </a:cubicBezTo>
                  <a:cubicBezTo>
                    <a:pt x="325" y="1011"/>
                    <a:pt x="328" y="1032"/>
                    <a:pt x="327" y="1044"/>
                  </a:cubicBezTo>
                  <a:cubicBezTo>
                    <a:pt x="327" y="1044"/>
                    <a:pt x="325" y="1081"/>
                    <a:pt x="324" y="1085"/>
                  </a:cubicBezTo>
                  <a:cubicBezTo>
                    <a:pt x="324" y="1085"/>
                    <a:pt x="320" y="1177"/>
                    <a:pt x="330" y="1204"/>
                  </a:cubicBezTo>
                  <a:cubicBezTo>
                    <a:pt x="330" y="1297"/>
                    <a:pt x="330" y="1297"/>
                    <a:pt x="330" y="1297"/>
                  </a:cubicBezTo>
                  <a:cubicBezTo>
                    <a:pt x="330" y="1297"/>
                    <a:pt x="315" y="1317"/>
                    <a:pt x="319" y="1334"/>
                  </a:cubicBezTo>
                  <a:cubicBezTo>
                    <a:pt x="319" y="1334"/>
                    <a:pt x="307" y="1351"/>
                    <a:pt x="308" y="1358"/>
                  </a:cubicBezTo>
                  <a:cubicBezTo>
                    <a:pt x="308" y="1358"/>
                    <a:pt x="300" y="1403"/>
                    <a:pt x="305" y="1409"/>
                  </a:cubicBezTo>
                  <a:cubicBezTo>
                    <a:pt x="368" y="1409"/>
                    <a:pt x="368" y="1409"/>
                    <a:pt x="368" y="1409"/>
                  </a:cubicBezTo>
                  <a:cubicBezTo>
                    <a:pt x="368" y="1409"/>
                    <a:pt x="390" y="1364"/>
                    <a:pt x="368" y="1311"/>
                  </a:cubicBezTo>
                  <a:cubicBezTo>
                    <a:pt x="368" y="1311"/>
                    <a:pt x="400" y="1166"/>
                    <a:pt x="400" y="1138"/>
                  </a:cubicBezTo>
                  <a:cubicBezTo>
                    <a:pt x="400" y="1138"/>
                    <a:pt x="417" y="1092"/>
                    <a:pt x="400" y="1011"/>
                  </a:cubicBezTo>
                  <a:cubicBezTo>
                    <a:pt x="400" y="1011"/>
                    <a:pt x="402" y="946"/>
                    <a:pt x="407" y="938"/>
                  </a:cubicBezTo>
                  <a:cubicBezTo>
                    <a:pt x="407" y="938"/>
                    <a:pt x="418" y="919"/>
                    <a:pt x="417" y="898"/>
                  </a:cubicBezTo>
                  <a:cubicBezTo>
                    <a:pt x="417" y="898"/>
                    <a:pt x="437" y="875"/>
                    <a:pt x="437" y="818"/>
                  </a:cubicBezTo>
                  <a:cubicBezTo>
                    <a:pt x="437" y="818"/>
                    <a:pt x="437" y="773"/>
                    <a:pt x="444" y="762"/>
                  </a:cubicBezTo>
                  <a:cubicBezTo>
                    <a:pt x="444" y="762"/>
                    <a:pt x="467" y="721"/>
                    <a:pt x="452" y="683"/>
                  </a:cubicBezTo>
                  <a:cubicBezTo>
                    <a:pt x="452" y="683"/>
                    <a:pt x="450" y="639"/>
                    <a:pt x="434" y="629"/>
                  </a:cubicBezTo>
                  <a:cubicBezTo>
                    <a:pt x="434" y="629"/>
                    <a:pt x="445" y="602"/>
                    <a:pt x="442" y="576"/>
                  </a:cubicBezTo>
                  <a:cubicBezTo>
                    <a:pt x="442" y="576"/>
                    <a:pt x="442" y="486"/>
                    <a:pt x="420" y="462"/>
                  </a:cubicBezTo>
                  <a:cubicBezTo>
                    <a:pt x="420" y="462"/>
                    <a:pt x="427" y="420"/>
                    <a:pt x="413" y="403"/>
                  </a:cubicBezTo>
                  <a:cubicBezTo>
                    <a:pt x="413" y="403"/>
                    <a:pt x="425" y="373"/>
                    <a:pt x="434" y="358"/>
                  </a:cubicBezTo>
                  <a:cubicBezTo>
                    <a:pt x="434" y="358"/>
                    <a:pt x="435" y="316"/>
                    <a:pt x="457" y="338"/>
                  </a:cubicBezTo>
                  <a:cubicBezTo>
                    <a:pt x="457" y="338"/>
                    <a:pt x="471" y="360"/>
                    <a:pt x="475" y="360"/>
                  </a:cubicBezTo>
                  <a:cubicBezTo>
                    <a:pt x="475" y="360"/>
                    <a:pt x="512" y="450"/>
                    <a:pt x="540" y="482"/>
                  </a:cubicBezTo>
                  <a:cubicBezTo>
                    <a:pt x="540" y="482"/>
                    <a:pt x="547" y="501"/>
                    <a:pt x="540" y="515"/>
                  </a:cubicBezTo>
                  <a:cubicBezTo>
                    <a:pt x="540" y="515"/>
                    <a:pt x="525" y="549"/>
                    <a:pt x="543" y="553"/>
                  </a:cubicBezTo>
                  <a:cubicBezTo>
                    <a:pt x="543" y="553"/>
                    <a:pt x="555" y="542"/>
                    <a:pt x="560" y="551"/>
                  </a:cubicBezTo>
                  <a:cubicBezTo>
                    <a:pt x="560" y="551"/>
                    <a:pt x="571" y="581"/>
                    <a:pt x="548" y="589"/>
                  </a:cubicBezTo>
                  <a:cubicBezTo>
                    <a:pt x="548" y="589"/>
                    <a:pt x="541" y="613"/>
                    <a:pt x="562" y="605"/>
                  </a:cubicBezTo>
                  <a:cubicBezTo>
                    <a:pt x="562" y="605"/>
                    <a:pt x="612" y="571"/>
                    <a:pt x="584" y="532"/>
                  </a:cubicBezTo>
                  <a:close/>
                  <a:moveTo>
                    <a:pt x="150" y="486"/>
                  </a:moveTo>
                  <a:cubicBezTo>
                    <a:pt x="130" y="477"/>
                    <a:pt x="98" y="447"/>
                    <a:pt x="98" y="447"/>
                  </a:cubicBezTo>
                  <a:cubicBezTo>
                    <a:pt x="96" y="438"/>
                    <a:pt x="145" y="401"/>
                    <a:pt x="145" y="401"/>
                  </a:cubicBezTo>
                  <a:cubicBezTo>
                    <a:pt x="146" y="396"/>
                    <a:pt x="146" y="396"/>
                    <a:pt x="146" y="396"/>
                  </a:cubicBezTo>
                  <a:cubicBezTo>
                    <a:pt x="152" y="401"/>
                    <a:pt x="153" y="460"/>
                    <a:pt x="153" y="460"/>
                  </a:cubicBezTo>
                  <a:cubicBezTo>
                    <a:pt x="160" y="493"/>
                    <a:pt x="150" y="486"/>
                    <a:pt x="150" y="4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noEditPoints="1"/>
            </p:cNvSpPr>
            <p:nvPr/>
          </p:nvSpPr>
          <p:spPr bwMode="auto">
            <a:xfrm>
              <a:off x="3288" y="1775"/>
              <a:ext cx="814" cy="1875"/>
            </a:xfrm>
            <a:custGeom>
              <a:avLst/>
              <a:gdLst>
                <a:gd name="T0" fmla="*/ 56 w 533"/>
                <a:gd name="T1" fmla="*/ 513 h 1227"/>
                <a:gd name="T2" fmla="*/ 61 w 533"/>
                <a:gd name="T3" fmla="*/ 482 h 1227"/>
                <a:gd name="T4" fmla="*/ 64 w 533"/>
                <a:gd name="T5" fmla="*/ 419 h 1227"/>
                <a:gd name="T6" fmla="*/ 135 w 533"/>
                <a:gd name="T7" fmla="*/ 294 h 1227"/>
                <a:gd name="T8" fmla="*/ 174 w 533"/>
                <a:gd name="T9" fmla="*/ 351 h 1227"/>
                <a:gd name="T10" fmla="*/ 148 w 533"/>
                <a:gd name="T11" fmla="*/ 502 h 1227"/>
                <a:gd name="T12" fmla="*/ 140 w 533"/>
                <a:gd name="T13" fmla="*/ 595 h 1227"/>
                <a:gd name="T14" fmla="*/ 153 w 533"/>
                <a:gd name="T15" fmla="*/ 712 h 1227"/>
                <a:gd name="T16" fmla="*/ 179 w 533"/>
                <a:gd name="T17" fmla="*/ 816 h 1227"/>
                <a:gd name="T18" fmla="*/ 186 w 533"/>
                <a:gd name="T19" fmla="*/ 990 h 1227"/>
                <a:gd name="T20" fmla="*/ 213 w 533"/>
                <a:gd name="T21" fmla="*/ 1227 h 1227"/>
                <a:gd name="T22" fmla="*/ 265 w 533"/>
                <a:gd name="T23" fmla="*/ 1182 h 1227"/>
                <a:gd name="T24" fmla="*/ 246 w 533"/>
                <a:gd name="T25" fmla="*/ 1129 h 1227"/>
                <a:gd name="T26" fmla="*/ 252 w 533"/>
                <a:gd name="T27" fmla="*/ 944 h 1227"/>
                <a:gd name="T28" fmla="*/ 251 w 533"/>
                <a:gd name="T29" fmla="*/ 880 h 1227"/>
                <a:gd name="T30" fmla="*/ 262 w 533"/>
                <a:gd name="T31" fmla="*/ 727 h 1227"/>
                <a:gd name="T32" fmla="*/ 268 w 533"/>
                <a:gd name="T33" fmla="*/ 717 h 1227"/>
                <a:gd name="T34" fmla="*/ 273 w 533"/>
                <a:gd name="T35" fmla="*/ 806 h 1227"/>
                <a:gd name="T36" fmla="*/ 307 w 533"/>
                <a:gd name="T37" fmla="*/ 900 h 1227"/>
                <a:gd name="T38" fmla="*/ 359 w 533"/>
                <a:gd name="T39" fmla="*/ 765 h 1227"/>
                <a:gd name="T40" fmla="*/ 400 w 533"/>
                <a:gd name="T41" fmla="*/ 651 h 1227"/>
                <a:gd name="T42" fmla="*/ 395 w 533"/>
                <a:gd name="T43" fmla="*/ 536 h 1227"/>
                <a:gd name="T44" fmla="*/ 397 w 533"/>
                <a:gd name="T45" fmla="*/ 465 h 1227"/>
                <a:gd name="T46" fmla="*/ 508 w 533"/>
                <a:gd name="T47" fmla="*/ 377 h 1227"/>
                <a:gd name="T48" fmla="*/ 452 w 533"/>
                <a:gd name="T49" fmla="*/ 300 h 1227"/>
                <a:gd name="T50" fmla="*/ 393 w 533"/>
                <a:gd name="T51" fmla="*/ 210 h 1227"/>
                <a:gd name="T52" fmla="*/ 340 w 533"/>
                <a:gd name="T53" fmla="*/ 176 h 1227"/>
                <a:gd name="T54" fmla="*/ 301 w 533"/>
                <a:gd name="T55" fmla="*/ 143 h 1227"/>
                <a:gd name="T56" fmla="*/ 307 w 533"/>
                <a:gd name="T57" fmla="*/ 91 h 1227"/>
                <a:gd name="T58" fmla="*/ 241 w 533"/>
                <a:gd name="T59" fmla="*/ 3 h 1227"/>
                <a:gd name="T60" fmla="*/ 195 w 533"/>
                <a:gd name="T61" fmla="*/ 117 h 1227"/>
                <a:gd name="T62" fmla="*/ 212 w 533"/>
                <a:gd name="T63" fmla="*/ 165 h 1227"/>
                <a:gd name="T64" fmla="*/ 169 w 533"/>
                <a:gd name="T65" fmla="*/ 191 h 1227"/>
                <a:gd name="T66" fmla="*/ 105 w 533"/>
                <a:gd name="T67" fmla="*/ 251 h 1227"/>
                <a:gd name="T68" fmla="*/ 46 w 533"/>
                <a:gd name="T69" fmla="*/ 360 h 1227"/>
                <a:gd name="T70" fmla="*/ 25 w 533"/>
                <a:gd name="T71" fmla="*/ 463 h 1227"/>
                <a:gd name="T72" fmla="*/ 400 w 533"/>
                <a:gd name="T73" fmla="*/ 401 h 1227"/>
                <a:gd name="T74" fmla="*/ 407 w 533"/>
                <a:gd name="T75" fmla="*/ 349 h 1227"/>
                <a:gd name="T76" fmla="*/ 403 w 533"/>
                <a:gd name="T77" fmla="*/ 423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3" h="1227">
                  <a:moveTo>
                    <a:pt x="44" y="526"/>
                  </a:moveTo>
                  <a:cubicBezTo>
                    <a:pt x="62" y="534"/>
                    <a:pt x="56" y="513"/>
                    <a:pt x="56" y="513"/>
                  </a:cubicBezTo>
                  <a:cubicBezTo>
                    <a:pt x="36" y="505"/>
                    <a:pt x="46" y="479"/>
                    <a:pt x="46" y="479"/>
                  </a:cubicBezTo>
                  <a:cubicBezTo>
                    <a:pt x="50" y="472"/>
                    <a:pt x="61" y="482"/>
                    <a:pt x="61" y="482"/>
                  </a:cubicBezTo>
                  <a:cubicBezTo>
                    <a:pt x="77" y="478"/>
                    <a:pt x="64" y="448"/>
                    <a:pt x="64" y="448"/>
                  </a:cubicBezTo>
                  <a:cubicBezTo>
                    <a:pt x="58" y="436"/>
                    <a:pt x="64" y="419"/>
                    <a:pt x="64" y="419"/>
                  </a:cubicBezTo>
                  <a:cubicBezTo>
                    <a:pt x="87" y="392"/>
                    <a:pt x="120" y="314"/>
                    <a:pt x="120" y="314"/>
                  </a:cubicBezTo>
                  <a:cubicBezTo>
                    <a:pt x="123" y="314"/>
                    <a:pt x="135" y="294"/>
                    <a:pt x="135" y="294"/>
                  </a:cubicBezTo>
                  <a:cubicBezTo>
                    <a:pt x="155" y="275"/>
                    <a:pt x="156" y="311"/>
                    <a:pt x="156" y="311"/>
                  </a:cubicBezTo>
                  <a:cubicBezTo>
                    <a:pt x="163" y="325"/>
                    <a:pt x="174" y="351"/>
                    <a:pt x="174" y="351"/>
                  </a:cubicBezTo>
                  <a:cubicBezTo>
                    <a:pt x="162" y="366"/>
                    <a:pt x="168" y="402"/>
                    <a:pt x="168" y="402"/>
                  </a:cubicBezTo>
                  <a:cubicBezTo>
                    <a:pt x="148" y="423"/>
                    <a:pt x="148" y="502"/>
                    <a:pt x="148" y="502"/>
                  </a:cubicBezTo>
                  <a:cubicBezTo>
                    <a:pt x="146" y="524"/>
                    <a:pt x="156" y="548"/>
                    <a:pt x="156" y="548"/>
                  </a:cubicBezTo>
                  <a:cubicBezTo>
                    <a:pt x="142" y="556"/>
                    <a:pt x="140" y="595"/>
                    <a:pt x="140" y="595"/>
                  </a:cubicBezTo>
                  <a:cubicBezTo>
                    <a:pt x="127" y="627"/>
                    <a:pt x="147" y="663"/>
                    <a:pt x="147" y="663"/>
                  </a:cubicBezTo>
                  <a:cubicBezTo>
                    <a:pt x="153" y="673"/>
                    <a:pt x="153" y="712"/>
                    <a:pt x="153" y="712"/>
                  </a:cubicBezTo>
                  <a:cubicBezTo>
                    <a:pt x="153" y="761"/>
                    <a:pt x="171" y="781"/>
                    <a:pt x="171" y="781"/>
                  </a:cubicBezTo>
                  <a:cubicBezTo>
                    <a:pt x="169" y="800"/>
                    <a:pt x="179" y="816"/>
                    <a:pt x="179" y="816"/>
                  </a:cubicBezTo>
                  <a:cubicBezTo>
                    <a:pt x="184" y="824"/>
                    <a:pt x="186" y="880"/>
                    <a:pt x="186" y="880"/>
                  </a:cubicBezTo>
                  <a:cubicBezTo>
                    <a:pt x="171" y="951"/>
                    <a:pt x="186" y="990"/>
                    <a:pt x="186" y="990"/>
                  </a:cubicBezTo>
                  <a:cubicBezTo>
                    <a:pt x="186" y="1015"/>
                    <a:pt x="213" y="1141"/>
                    <a:pt x="213" y="1141"/>
                  </a:cubicBezTo>
                  <a:cubicBezTo>
                    <a:pt x="194" y="1187"/>
                    <a:pt x="213" y="1227"/>
                    <a:pt x="213" y="1227"/>
                  </a:cubicBezTo>
                  <a:cubicBezTo>
                    <a:pt x="268" y="1227"/>
                    <a:pt x="268" y="1227"/>
                    <a:pt x="268" y="1227"/>
                  </a:cubicBezTo>
                  <a:cubicBezTo>
                    <a:pt x="272" y="1221"/>
                    <a:pt x="265" y="1182"/>
                    <a:pt x="265" y="1182"/>
                  </a:cubicBezTo>
                  <a:cubicBezTo>
                    <a:pt x="266" y="1176"/>
                    <a:pt x="256" y="1161"/>
                    <a:pt x="256" y="1161"/>
                  </a:cubicBezTo>
                  <a:cubicBezTo>
                    <a:pt x="259" y="1146"/>
                    <a:pt x="246" y="1129"/>
                    <a:pt x="246" y="1129"/>
                  </a:cubicBezTo>
                  <a:cubicBezTo>
                    <a:pt x="247" y="1048"/>
                    <a:pt x="247" y="1048"/>
                    <a:pt x="247" y="1048"/>
                  </a:cubicBezTo>
                  <a:cubicBezTo>
                    <a:pt x="255" y="1025"/>
                    <a:pt x="252" y="944"/>
                    <a:pt x="252" y="944"/>
                  </a:cubicBezTo>
                  <a:cubicBezTo>
                    <a:pt x="250" y="941"/>
                    <a:pt x="249" y="908"/>
                    <a:pt x="249" y="908"/>
                  </a:cubicBezTo>
                  <a:cubicBezTo>
                    <a:pt x="248" y="898"/>
                    <a:pt x="251" y="880"/>
                    <a:pt x="251" y="880"/>
                  </a:cubicBezTo>
                  <a:cubicBezTo>
                    <a:pt x="257" y="869"/>
                    <a:pt x="256" y="758"/>
                    <a:pt x="256" y="758"/>
                  </a:cubicBezTo>
                  <a:cubicBezTo>
                    <a:pt x="260" y="754"/>
                    <a:pt x="262" y="748"/>
                    <a:pt x="262" y="727"/>
                  </a:cubicBezTo>
                  <a:cubicBezTo>
                    <a:pt x="262" y="726"/>
                    <a:pt x="262" y="725"/>
                    <a:pt x="262" y="724"/>
                  </a:cubicBezTo>
                  <a:cubicBezTo>
                    <a:pt x="263" y="707"/>
                    <a:pt x="268" y="717"/>
                    <a:pt x="268" y="717"/>
                  </a:cubicBezTo>
                  <a:cubicBezTo>
                    <a:pt x="268" y="720"/>
                    <a:pt x="273" y="739"/>
                    <a:pt x="273" y="739"/>
                  </a:cubicBezTo>
                  <a:cubicBezTo>
                    <a:pt x="276" y="747"/>
                    <a:pt x="273" y="806"/>
                    <a:pt x="273" y="806"/>
                  </a:cubicBezTo>
                  <a:cubicBezTo>
                    <a:pt x="264" y="820"/>
                    <a:pt x="268" y="845"/>
                    <a:pt x="268" y="845"/>
                  </a:cubicBezTo>
                  <a:cubicBezTo>
                    <a:pt x="269" y="900"/>
                    <a:pt x="307" y="900"/>
                    <a:pt x="307" y="900"/>
                  </a:cubicBezTo>
                  <a:cubicBezTo>
                    <a:pt x="338" y="898"/>
                    <a:pt x="352" y="820"/>
                    <a:pt x="352" y="820"/>
                  </a:cubicBezTo>
                  <a:cubicBezTo>
                    <a:pt x="361" y="812"/>
                    <a:pt x="359" y="765"/>
                    <a:pt x="359" y="765"/>
                  </a:cubicBezTo>
                  <a:cubicBezTo>
                    <a:pt x="370" y="748"/>
                    <a:pt x="368" y="701"/>
                    <a:pt x="368" y="701"/>
                  </a:cubicBezTo>
                  <a:cubicBezTo>
                    <a:pt x="386" y="689"/>
                    <a:pt x="400" y="651"/>
                    <a:pt x="400" y="651"/>
                  </a:cubicBezTo>
                  <a:cubicBezTo>
                    <a:pt x="401" y="559"/>
                    <a:pt x="401" y="559"/>
                    <a:pt x="401" y="559"/>
                  </a:cubicBezTo>
                  <a:cubicBezTo>
                    <a:pt x="393" y="547"/>
                    <a:pt x="395" y="536"/>
                    <a:pt x="395" y="536"/>
                  </a:cubicBezTo>
                  <a:cubicBezTo>
                    <a:pt x="404" y="532"/>
                    <a:pt x="396" y="498"/>
                    <a:pt x="396" y="498"/>
                  </a:cubicBezTo>
                  <a:cubicBezTo>
                    <a:pt x="388" y="462"/>
                    <a:pt x="397" y="465"/>
                    <a:pt x="397" y="465"/>
                  </a:cubicBezTo>
                  <a:cubicBezTo>
                    <a:pt x="463" y="456"/>
                    <a:pt x="508" y="426"/>
                    <a:pt x="508" y="426"/>
                  </a:cubicBezTo>
                  <a:cubicBezTo>
                    <a:pt x="533" y="408"/>
                    <a:pt x="508" y="377"/>
                    <a:pt x="508" y="377"/>
                  </a:cubicBezTo>
                  <a:cubicBezTo>
                    <a:pt x="499" y="370"/>
                    <a:pt x="475" y="333"/>
                    <a:pt x="475" y="333"/>
                  </a:cubicBezTo>
                  <a:cubicBezTo>
                    <a:pt x="474" y="323"/>
                    <a:pt x="452" y="300"/>
                    <a:pt x="452" y="300"/>
                  </a:cubicBezTo>
                  <a:cubicBezTo>
                    <a:pt x="447" y="296"/>
                    <a:pt x="436" y="280"/>
                    <a:pt x="436" y="280"/>
                  </a:cubicBezTo>
                  <a:cubicBezTo>
                    <a:pt x="431" y="248"/>
                    <a:pt x="393" y="210"/>
                    <a:pt x="393" y="210"/>
                  </a:cubicBezTo>
                  <a:cubicBezTo>
                    <a:pt x="385" y="207"/>
                    <a:pt x="373" y="195"/>
                    <a:pt x="373" y="195"/>
                  </a:cubicBezTo>
                  <a:cubicBezTo>
                    <a:pt x="360" y="178"/>
                    <a:pt x="340" y="176"/>
                    <a:pt x="340" y="176"/>
                  </a:cubicBezTo>
                  <a:cubicBezTo>
                    <a:pt x="327" y="179"/>
                    <a:pt x="307" y="175"/>
                    <a:pt x="307" y="175"/>
                  </a:cubicBezTo>
                  <a:cubicBezTo>
                    <a:pt x="292" y="165"/>
                    <a:pt x="301" y="143"/>
                    <a:pt x="301" y="143"/>
                  </a:cubicBezTo>
                  <a:cubicBezTo>
                    <a:pt x="310" y="141"/>
                    <a:pt x="309" y="121"/>
                    <a:pt x="309" y="121"/>
                  </a:cubicBezTo>
                  <a:cubicBezTo>
                    <a:pt x="323" y="95"/>
                    <a:pt x="307" y="91"/>
                    <a:pt x="307" y="91"/>
                  </a:cubicBezTo>
                  <a:cubicBezTo>
                    <a:pt x="311" y="82"/>
                    <a:pt x="307" y="51"/>
                    <a:pt x="307" y="51"/>
                  </a:cubicBezTo>
                  <a:cubicBezTo>
                    <a:pt x="305" y="0"/>
                    <a:pt x="241" y="3"/>
                    <a:pt x="241" y="3"/>
                  </a:cubicBezTo>
                  <a:cubicBezTo>
                    <a:pt x="184" y="10"/>
                    <a:pt x="197" y="88"/>
                    <a:pt x="197" y="88"/>
                  </a:cubicBezTo>
                  <a:cubicBezTo>
                    <a:pt x="184" y="100"/>
                    <a:pt x="195" y="117"/>
                    <a:pt x="195" y="117"/>
                  </a:cubicBezTo>
                  <a:cubicBezTo>
                    <a:pt x="195" y="120"/>
                    <a:pt x="198" y="134"/>
                    <a:pt x="198" y="134"/>
                  </a:cubicBezTo>
                  <a:cubicBezTo>
                    <a:pt x="212" y="151"/>
                    <a:pt x="212" y="165"/>
                    <a:pt x="212" y="165"/>
                  </a:cubicBezTo>
                  <a:cubicBezTo>
                    <a:pt x="217" y="168"/>
                    <a:pt x="217" y="181"/>
                    <a:pt x="217" y="181"/>
                  </a:cubicBezTo>
                  <a:cubicBezTo>
                    <a:pt x="191" y="178"/>
                    <a:pt x="169" y="191"/>
                    <a:pt x="169" y="191"/>
                  </a:cubicBezTo>
                  <a:cubicBezTo>
                    <a:pt x="166" y="200"/>
                    <a:pt x="150" y="207"/>
                    <a:pt x="150" y="207"/>
                  </a:cubicBezTo>
                  <a:cubicBezTo>
                    <a:pt x="111" y="211"/>
                    <a:pt x="105" y="251"/>
                    <a:pt x="105" y="251"/>
                  </a:cubicBezTo>
                  <a:cubicBezTo>
                    <a:pt x="95" y="260"/>
                    <a:pt x="82" y="279"/>
                    <a:pt x="82" y="279"/>
                  </a:cubicBezTo>
                  <a:cubicBezTo>
                    <a:pt x="61" y="299"/>
                    <a:pt x="46" y="360"/>
                    <a:pt x="46" y="360"/>
                  </a:cubicBezTo>
                  <a:cubicBezTo>
                    <a:pt x="46" y="375"/>
                    <a:pt x="38" y="424"/>
                    <a:pt x="38" y="424"/>
                  </a:cubicBezTo>
                  <a:cubicBezTo>
                    <a:pt x="30" y="433"/>
                    <a:pt x="25" y="463"/>
                    <a:pt x="25" y="463"/>
                  </a:cubicBezTo>
                  <a:cubicBezTo>
                    <a:pt x="0" y="497"/>
                    <a:pt x="44" y="526"/>
                    <a:pt x="44" y="526"/>
                  </a:cubicBezTo>
                  <a:close/>
                  <a:moveTo>
                    <a:pt x="400" y="401"/>
                  </a:moveTo>
                  <a:cubicBezTo>
                    <a:pt x="400" y="401"/>
                    <a:pt x="401" y="349"/>
                    <a:pt x="406" y="345"/>
                  </a:cubicBezTo>
                  <a:cubicBezTo>
                    <a:pt x="407" y="349"/>
                    <a:pt x="407" y="349"/>
                    <a:pt x="407" y="349"/>
                  </a:cubicBezTo>
                  <a:cubicBezTo>
                    <a:pt x="407" y="349"/>
                    <a:pt x="450" y="381"/>
                    <a:pt x="448" y="389"/>
                  </a:cubicBezTo>
                  <a:cubicBezTo>
                    <a:pt x="448" y="389"/>
                    <a:pt x="420" y="415"/>
                    <a:pt x="403" y="423"/>
                  </a:cubicBezTo>
                  <a:cubicBezTo>
                    <a:pt x="403" y="423"/>
                    <a:pt x="394" y="429"/>
                    <a:pt x="400" y="4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noEditPoints="1"/>
            </p:cNvSpPr>
            <p:nvPr/>
          </p:nvSpPr>
          <p:spPr bwMode="auto">
            <a:xfrm>
              <a:off x="1753" y="1773"/>
              <a:ext cx="809" cy="1866"/>
            </a:xfrm>
            <a:custGeom>
              <a:avLst/>
              <a:gdLst>
                <a:gd name="T0" fmla="*/ 56 w 530"/>
                <a:gd name="T1" fmla="*/ 510 h 1221"/>
                <a:gd name="T2" fmla="*/ 60 w 530"/>
                <a:gd name="T3" fmla="*/ 480 h 1221"/>
                <a:gd name="T4" fmla="*/ 63 w 530"/>
                <a:gd name="T5" fmla="*/ 418 h 1221"/>
                <a:gd name="T6" fmla="*/ 135 w 530"/>
                <a:gd name="T7" fmla="*/ 293 h 1221"/>
                <a:gd name="T8" fmla="*/ 173 w 530"/>
                <a:gd name="T9" fmla="*/ 350 h 1221"/>
                <a:gd name="T10" fmla="*/ 147 w 530"/>
                <a:gd name="T11" fmla="*/ 499 h 1221"/>
                <a:gd name="T12" fmla="*/ 139 w 530"/>
                <a:gd name="T13" fmla="*/ 592 h 1221"/>
                <a:gd name="T14" fmla="*/ 152 w 530"/>
                <a:gd name="T15" fmla="*/ 709 h 1221"/>
                <a:gd name="T16" fmla="*/ 178 w 530"/>
                <a:gd name="T17" fmla="*/ 813 h 1221"/>
                <a:gd name="T18" fmla="*/ 184 w 530"/>
                <a:gd name="T19" fmla="*/ 986 h 1221"/>
                <a:gd name="T20" fmla="*/ 212 w 530"/>
                <a:gd name="T21" fmla="*/ 1221 h 1221"/>
                <a:gd name="T22" fmla="*/ 264 w 530"/>
                <a:gd name="T23" fmla="*/ 1176 h 1221"/>
                <a:gd name="T24" fmla="*/ 244 w 530"/>
                <a:gd name="T25" fmla="*/ 1124 h 1221"/>
                <a:gd name="T26" fmla="*/ 250 w 530"/>
                <a:gd name="T27" fmla="*/ 940 h 1221"/>
                <a:gd name="T28" fmla="*/ 249 w 530"/>
                <a:gd name="T29" fmla="*/ 876 h 1221"/>
                <a:gd name="T30" fmla="*/ 261 w 530"/>
                <a:gd name="T31" fmla="*/ 724 h 1221"/>
                <a:gd name="T32" fmla="*/ 267 w 530"/>
                <a:gd name="T33" fmla="*/ 713 h 1221"/>
                <a:gd name="T34" fmla="*/ 271 w 530"/>
                <a:gd name="T35" fmla="*/ 803 h 1221"/>
                <a:gd name="T36" fmla="*/ 305 w 530"/>
                <a:gd name="T37" fmla="*/ 896 h 1221"/>
                <a:gd name="T38" fmla="*/ 357 w 530"/>
                <a:gd name="T39" fmla="*/ 762 h 1221"/>
                <a:gd name="T40" fmla="*/ 397 w 530"/>
                <a:gd name="T41" fmla="*/ 648 h 1221"/>
                <a:gd name="T42" fmla="*/ 392 w 530"/>
                <a:gd name="T43" fmla="*/ 534 h 1221"/>
                <a:gd name="T44" fmla="*/ 395 w 530"/>
                <a:gd name="T45" fmla="*/ 463 h 1221"/>
                <a:gd name="T46" fmla="*/ 505 w 530"/>
                <a:gd name="T47" fmla="*/ 375 h 1221"/>
                <a:gd name="T48" fmla="*/ 449 w 530"/>
                <a:gd name="T49" fmla="*/ 299 h 1221"/>
                <a:gd name="T50" fmla="*/ 391 w 530"/>
                <a:gd name="T51" fmla="*/ 209 h 1221"/>
                <a:gd name="T52" fmla="*/ 338 w 530"/>
                <a:gd name="T53" fmla="*/ 176 h 1221"/>
                <a:gd name="T54" fmla="*/ 299 w 530"/>
                <a:gd name="T55" fmla="*/ 142 h 1221"/>
                <a:gd name="T56" fmla="*/ 305 w 530"/>
                <a:gd name="T57" fmla="*/ 91 h 1221"/>
                <a:gd name="T58" fmla="*/ 240 w 530"/>
                <a:gd name="T59" fmla="*/ 3 h 1221"/>
                <a:gd name="T60" fmla="*/ 194 w 530"/>
                <a:gd name="T61" fmla="*/ 116 h 1221"/>
                <a:gd name="T62" fmla="*/ 211 w 530"/>
                <a:gd name="T63" fmla="*/ 164 h 1221"/>
                <a:gd name="T64" fmla="*/ 168 w 530"/>
                <a:gd name="T65" fmla="*/ 190 h 1221"/>
                <a:gd name="T66" fmla="*/ 104 w 530"/>
                <a:gd name="T67" fmla="*/ 250 h 1221"/>
                <a:gd name="T68" fmla="*/ 46 w 530"/>
                <a:gd name="T69" fmla="*/ 359 h 1221"/>
                <a:gd name="T70" fmla="*/ 25 w 530"/>
                <a:gd name="T71" fmla="*/ 461 h 1221"/>
                <a:gd name="T72" fmla="*/ 398 w 530"/>
                <a:gd name="T73" fmla="*/ 399 h 1221"/>
                <a:gd name="T74" fmla="*/ 405 w 530"/>
                <a:gd name="T75" fmla="*/ 347 h 1221"/>
                <a:gd name="T76" fmla="*/ 401 w 530"/>
                <a:gd name="T77" fmla="*/ 421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0" h="1221">
                  <a:moveTo>
                    <a:pt x="43" y="524"/>
                  </a:moveTo>
                  <a:cubicBezTo>
                    <a:pt x="62" y="531"/>
                    <a:pt x="56" y="510"/>
                    <a:pt x="56" y="510"/>
                  </a:cubicBezTo>
                  <a:cubicBezTo>
                    <a:pt x="36" y="503"/>
                    <a:pt x="46" y="477"/>
                    <a:pt x="46" y="477"/>
                  </a:cubicBezTo>
                  <a:cubicBezTo>
                    <a:pt x="49" y="470"/>
                    <a:pt x="60" y="480"/>
                    <a:pt x="60" y="480"/>
                  </a:cubicBezTo>
                  <a:cubicBezTo>
                    <a:pt x="76" y="476"/>
                    <a:pt x="63" y="446"/>
                    <a:pt x="63" y="446"/>
                  </a:cubicBezTo>
                  <a:cubicBezTo>
                    <a:pt x="57" y="434"/>
                    <a:pt x="63" y="418"/>
                    <a:pt x="63" y="418"/>
                  </a:cubicBezTo>
                  <a:cubicBezTo>
                    <a:pt x="87" y="390"/>
                    <a:pt x="119" y="312"/>
                    <a:pt x="119" y="312"/>
                  </a:cubicBezTo>
                  <a:cubicBezTo>
                    <a:pt x="123" y="312"/>
                    <a:pt x="135" y="293"/>
                    <a:pt x="135" y="293"/>
                  </a:cubicBezTo>
                  <a:cubicBezTo>
                    <a:pt x="154" y="274"/>
                    <a:pt x="155" y="310"/>
                    <a:pt x="155" y="310"/>
                  </a:cubicBezTo>
                  <a:cubicBezTo>
                    <a:pt x="162" y="324"/>
                    <a:pt x="173" y="350"/>
                    <a:pt x="173" y="350"/>
                  </a:cubicBezTo>
                  <a:cubicBezTo>
                    <a:pt x="161" y="364"/>
                    <a:pt x="167" y="400"/>
                    <a:pt x="167" y="400"/>
                  </a:cubicBezTo>
                  <a:cubicBezTo>
                    <a:pt x="147" y="421"/>
                    <a:pt x="147" y="499"/>
                    <a:pt x="147" y="499"/>
                  </a:cubicBezTo>
                  <a:cubicBezTo>
                    <a:pt x="145" y="522"/>
                    <a:pt x="155" y="545"/>
                    <a:pt x="155" y="545"/>
                  </a:cubicBezTo>
                  <a:cubicBezTo>
                    <a:pt x="141" y="554"/>
                    <a:pt x="139" y="592"/>
                    <a:pt x="139" y="592"/>
                  </a:cubicBezTo>
                  <a:cubicBezTo>
                    <a:pt x="126" y="624"/>
                    <a:pt x="146" y="660"/>
                    <a:pt x="146" y="660"/>
                  </a:cubicBezTo>
                  <a:cubicBezTo>
                    <a:pt x="152" y="670"/>
                    <a:pt x="152" y="709"/>
                    <a:pt x="152" y="709"/>
                  </a:cubicBezTo>
                  <a:cubicBezTo>
                    <a:pt x="152" y="758"/>
                    <a:pt x="170" y="778"/>
                    <a:pt x="170" y="778"/>
                  </a:cubicBezTo>
                  <a:cubicBezTo>
                    <a:pt x="168" y="796"/>
                    <a:pt x="178" y="813"/>
                    <a:pt x="178" y="813"/>
                  </a:cubicBezTo>
                  <a:cubicBezTo>
                    <a:pt x="182" y="820"/>
                    <a:pt x="184" y="876"/>
                    <a:pt x="184" y="876"/>
                  </a:cubicBezTo>
                  <a:cubicBezTo>
                    <a:pt x="170" y="946"/>
                    <a:pt x="184" y="986"/>
                    <a:pt x="184" y="986"/>
                  </a:cubicBezTo>
                  <a:cubicBezTo>
                    <a:pt x="184" y="1011"/>
                    <a:pt x="212" y="1136"/>
                    <a:pt x="212" y="1136"/>
                  </a:cubicBezTo>
                  <a:cubicBezTo>
                    <a:pt x="193" y="1181"/>
                    <a:pt x="212" y="1221"/>
                    <a:pt x="212" y="1221"/>
                  </a:cubicBezTo>
                  <a:cubicBezTo>
                    <a:pt x="267" y="1221"/>
                    <a:pt x="267" y="1221"/>
                    <a:pt x="267" y="1221"/>
                  </a:cubicBezTo>
                  <a:cubicBezTo>
                    <a:pt x="270" y="1215"/>
                    <a:pt x="264" y="1176"/>
                    <a:pt x="264" y="1176"/>
                  </a:cubicBezTo>
                  <a:cubicBezTo>
                    <a:pt x="265" y="1170"/>
                    <a:pt x="254" y="1156"/>
                    <a:pt x="254" y="1156"/>
                  </a:cubicBezTo>
                  <a:cubicBezTo>
                    <a:pt x="257" y="1141"/>
                    <a:pt x="244" y="1124"/>
                    <a:pt x="244" y="1124"/>
                  </a:cubicBezTo>
                  <a:cubicBezTo>
                    <a:pt x="245" y="1043"/>
                    <a:pt x="245" y="1043"/>
                    <a:pt x="245" y="1043"/>
                  </a:cubicBezTo>
                  <a:cubicBezTo>
                    <a:pt x="253" y="1020"/>
                    <a:pt x="250" y="940"/>
                    <a:pt x="250" y="940"/>
                  </a:cubicBezTo>
                  <a:cubicBezTo>
                    <a:pt x="249" y="936"/>
                    <a:pt x="248" y="904"/>
                    <a:pt x="248" y="904"/>
                  </a:cubicBezTo>
                  <a:cubicBezTo>
                    <a:pt x="246" y="894"/>
                    <a:pt x="249" y="876"/>
                    <a:pt x="249" y="876"/>
                  </a:cubicBezTo>
                  <a:cubicBezTo>
                    <a:pt x="256" y="865"/>
                    <a:pt x="254" y="755"/>
                    <a:pt x="254" y="755"/>
                  </a:cubicBezTo>
                  <a:cubicBezTo>
                    <a:pt x="258" y="751"/>
                    <a:pt x="261" y="745"/>
                    <a:pt x="261" y="724"/>
                  </a:cubicBezTo>
                  <a:cubicBezTo>
                    <a:pt x="261" y="723"/>
                    <a:pt x="261" y="722"/>
                    <a:pt x="261" y="721"/>
                  </a:cubicBezTo>
                  <a:cubicBezTo>
                    <a:pt x="261" y="704"/>
                    <a:pt x="267" y="713"/>
                    <a:pt x="267" y="713"/>
                  </a:cubicBezTo>
                  <a:cubicBezTo>
                    <a:pt x="266" y="717"/>
                    <a:pt x="271" y="736"/>
                    <a:pt x="271" y="736"/>
                  </a:cubicBezTo>
                  <a:cubicBezTo>
                    <a:pt x="275" y="743"/>
                    <a:pt x="271" y="803"/>
                    <a:pt x="271" y="803"/>
                  </a:cubicBezTo>
                  <a:cubicBezTo>
                    <a:pt x="262" y="816"/>
                    <a:pt x="267" y="841"/>
                    <a:pt x="267" y="841"/>
                  </a:cubicBezTo>
                  <a:cubicBezTo>
                    <a:pt x="268" y="896"/>
                    <a:pt x="305" y="896"/>
                    <a:pt x="305" y="896"/>
                  </a:cubicBezTo>
                  <a:cubicBezTo>
                    <a:pt x="336" y="894"/>
                    <a:pt x="350" y="816"/>
                    <a:pt x="350" y="816"/>
                  </a:cubicBezTo>
                  <a:cubicBezTo>
                    <a:pt x="359" y="808"/>
                    <a:pt x="357" y="762"/>
                    <a:pt x="357" y="762"/>
                  </a:cubicBezTo>
                  <a:cubicBezTo>
                    <a:pt x="368" y="745"/>
                    <a:pt x="366" y="697"/>
                    <a:pt x="366" y="697"/>
                  </a:cubicBezTo>
                  <a:cubicBezTo>
                    <a:pt x="384" y="686"/>
                    <a:pt x="397" y="648"/>
                    <a:pt x="397" y="648"/>
                  </a:cubicBezTo>
                  <a:cubicBezTo>
                    <a:pt x="399" y="557"/>
                    <a:pt x="399" y="557"/>
                    <a:pt x="399" y="557"/>
                  </a:cubicBezTo>
                  <a:cubicBezTo>
                    <a:pt x="391" y="544"/>
                    <a:pt x="392" y="534"/>
                    <a:pt x="392" y="534"/>
                  </a:cubicBezTo>
                  <a:cubicBezTo>
                    <a:pt x="402" y="530"/>
                    <a:pt x="394" y="496"/>
                    <a:pt x="394" y="496"/>
                  </a:cubicBezTo>
                  <a:cubicBezTo>
                    <a:pt x="386" y="460"/>
                    <a:pt x="395" y="463"/>
                    <a:pt x="395" y="463"/>
                  </a:cubicBezTo>
                  <a:cubicBezTo>
                    <a:pt x="461" y="454"/>
                    <a:pt x="505" y="424"/>
                    <a:pt x="505" y="424"/>
                  </a:cubicBezTo>
                  <a:cubicBezTo>
                    <a:pt x="530" y="406"/>
                    <a:pt x="505" y="375"/>
                    <a:pt x="505" y="375"/>
                  </a:cubicBezTo>
                  <a:cubicBezTo>
                    <a:pt x="496" y="369"/>
                    <a:pt x="473" y="332"/>
                    <a:pt x="473" y="332"/>
                  </a:cubicBezTo>
                  <a:cubicBezTo>
                    <a:pt x="472" y="322"/>
                    <a:pt x="449" y="299"/>
                    <a:pt x="449" y="299"/>
                  </a:cubicBezTo>
                  <a:cubicBezTo>
                    <a:pt x="444" y="295"/>
                    <a:pt x="433" y="278"/>
                    <a:pt x="433" y="278"/>
                  </a:cubicBezTo>
                  <a:cubicBezTo>
                    <a:pt x="429" y="247"/>
                    <a:pt x="391" y="209"/>
                    <a:pt x="391" y="209"/>
                  </a:cubicBezTo>
                  <a:cubicBezTo>
                    <a:pt x="383" y="206"/>
                    <a:pt x="371" y="194"/>
                    <a:pt x="371" y="194"/>
                  </a:cubicBezTo>
                  <a:cubicBezTo>
                    <a:pt x="358" y="177"/>
                    <a:pt x="338" y="176"/>
                    <a:pt x="338" y="176"/>
                  </a:cubicBezTo>
                  <a:cubicBezTo>
                    <a:pt x="326" y="178"/>
                    <a:pt x="305" y="174"/>
                    <a:pt x="305" y="174"/>
                  </a:cubicBezTo>
                  <a:cubicBezTo>
                    <a:pt x="291" y="164"/>
                    <a:pt x="299" y="142"/>
                    <a:pt x="299" y="142"/>
                  </a:cubicBezTo>
                  <a:cubicBezTo>
                    <a:pt x="308" y="140"/>
                    <a:pt x="307" y="120"/>
                    <a:pt x="307" y="120"/>
                  </a:cubicBezTo>
                  <a:cubicBezTo>
                    <a:pt x="321" y="95"/>
                    <a:pt x="305" y="91"/>
                    <a:pt x="305" y="91"/>
                  </a:cubicBezTo>
                  <a:cubicBezTo>
                    <a:pt x="310" y="82"/>
                    <a:pt x="305" y="51"/>
                    <a:pt x="305" y="51"/>
                  </a:cubicBezTo>
                  <a:cubicBezTo>
                    <a:pt x="304" y="0"/>
                    <a:pt x="240" y="3"/>
                    <a:pt x="240" y="3"/>
                  </a:cubicBezTo>
                  <a:cubicBezTo>
                    <a:pt x="183" y="10"/>
                    <a:pt x="196" y="88"/>
                    <a:pt x="196" y="88"/>
                  </a:cubicBezTo>
                  <a:cubicBezTo>
                    <a:pt x="183" y="99"/>
                    <a:pt x="194" y="116"/>
                    <a:pt x="194" y="116"/>
                  </a:cubicBezTo>
                  <a:cubicBezTo>
                    <a:pt x="194" y="120"/>
                    <a:pt x="197" y="133"/>
                    <a:pt x="197" y="133"/>
                  </a:cubicBezTo>
                  <a:cubicBezTo>
                    <a:pt x="211" y="150"/>
                    <a:pt x="211" y="164"/>
                    <a:pt x="211" y="164"/>
                  </a:cubicBezTo>
                  <a:cubicBezTo>
                    <a:pt x="216" y="167"/>
                    <a:pt x="216" y="181"/>
                    <a:pt x="216" y="181"/>
                  </a:cubicBezTo>
                  <a:cubicBezTo>
                    <a:pt x="190" y="177"/>
                    <a:pt x="168" y="190"/>
                    <a:pt x="168" y="190"/>
                  </a:cubicBezTo>
                  <a:cubicBezTo>
                    <a:pt x="165" y="199"/>
                    <a:pt x="149" y="207"/>
                    <a:pt x="149" y="207"/>
                  </a:cubicBezTo>
                  <a:cubicBezTo>
                    <a:pt x="110" y="210"/>
                    <a:pt x="104" y="250"/>
                    <a:pt x="104" y="250"/>
                  </a:cubicBezTo>
                  <a:cubicBezTo>
                    <a:pt x="95" y="259"/>
                    <a:pt x="82" y="278"/>
                    <a:pt x="82" y="278"/>
                  </a:cubicBezTo>
                  <a:cubicBezTo>
                    <a:pt x="60" y="298"/>
                    <a:pt x="46" y="359"/>
                    <a:pt x="46" y="359"/>
                  </a:cubicBezTo>
                  <a:cubicBezTo>
                    <a:pt x="46" y="374"/>
                    <a:pt x="38" y="423"/>
                    <a:pt x="38" y="423"/>
                  </a:cubicBezTo>
                  <a:cubicBezTo>
                    <a:pt x="30" y="431"/>
                    <a:pt x="25" y="461"/>
                    <a:pt x="25" y="461"/>
                  </a:cubicBezTo>
                  <a:cubicBezTo>
                    <a:pt x="0" y="494"/>
                    <a:pt x="43" y="524"/>
                    <a:pt x="43" y="524"/>
                  </a:cubicBezTo>
                  <a:close/>
                  <a:moveTo>
                    <a:pt x="398" y="399"/>
                  </a:moveTo>
                  <a:cubicBezTo>
                    <a:pt x="398" y="399"/>
                    <a:pt x="399" y="347"/>
                    <a:pt x="404" y="343"/>
                  </a:cubicBezTo>
                  <a:cubicBezTo>
                    <a:pt x="405" y="347"/>
                    <a:pt x="405" y="347"/>
                    <a:pt x="405" y="347"/>
                  </a:cubicBezTo>
                  <a:cubicBezTo>
                    <a:pt x="405" y="347"/>
                    <a:pt x="448" y="379"/>
                    <a:pt x="445" y="387"/>
                  </a:cubicBezTo>
                  <a:cubicBezTo>
                    <a:pt x="445" y="387"/>
                    <a:pt x="418" y="414"/>
                    <a:pt x="401" y="421"/>
                  </a:cubicBezTo>
                  <a:cubicBezTo>
                    <a:pt x="401" y="421"/>
                    <a:pt x="392" y="427"/>
                    <a:pt x="398" y="3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2498" y="1720"/>
              <a:ext cx="932" cy="1970"/>
            </a:xfrm>
            <a:custGeom>
              <a:avLst/>
              <a:gdLst>
                <a:gd name="T0" fmla="*/ 522 w 610"/>
                <a:gd name="T1" fmla="*/ 465 h 1289"/>
                <a:gd name="T2" fmla="*/ 533 w 610"/>
                <a:gd name="T3" fmla="*/ 511 h 1289"/>
                <a:gd name="T4" fmla="*/ 546 w 610"/>
                <a:gd name="T5" fmla="*/ 470 h 1289"/>
                <a:gd name="T6" fmla="*/ 564 w 610"/>
                <a:gd name="T7" fmla="*/ 525 h 1289"/>
                <a:gd name="T8" fmla="*/ 609 w 610"/>
                <a:gd name="T9" fmla="*/ 503 h 1289"/>
                <a:gd name="T10" fmla="*/ 573 w 610"/>
                <a:gd name="T11" fmla="*/ 382 h 1289"/>
                <a:gd name="T12" fmla="*/ 525 w 610"/>
                <a:gd name="T13" fmla="*/ 319 h 1289"/>
                <a:gd name="T14" fmla="*/ 478 w 610"/>
                <a:gd name="T15" fmla="*/ 255 h 1289"/>
                <a:gd name="T16" fmla="*/ 354 w 610"/>
                <a:gd name="T17" fmla="*/ 195 h 1289"/>
                <a:gd name="T18" fmla="*/ 360 w 610"/>
                <a:gd name="T19" fmla="*/ 126 h 1289"/>
                <a:gd name="T20" fmla="*/ 357 w 610"/>
                <a:gd name="T21" fmla="*/ 92 h 1289"/>
                <a:gd name="T22" fmla="*/ 315 w 610"/>
                <a:gd name="T23" fmla="*/ 22 h 1289"/>
                <a:gd name="T24" fmla="*/ 223 w 610"/>
                <a:gd name="T25" fmla="*/ 129 h 1289"/>
                <a:gd name="T26" fmla="*/ 175 w 610"/>
                <a:gd name="T27" fmla="*/ 226 h 1289"/>
                <a:gd name="T28" fmla="*/ 90 w 610"/>
                <a:gd name="T29" fmla="*/ 316 h 1289"/>
                <a:gd name="T30" fmla="*/ 74 w 610"/>
                <a:gd name="T31" fmla="*/ 338 h 1289"/>
                <a:gd name="T32" fmla="*/ 33 w 610"/>
                <a:gd name="T33" fmla="*/ 414 h 1289"/>
                <a:gd name="T34" fmla="*/ 24 w 610"/>
                <a:gd name="T35" fmla="*/ 527 h 1289"/>
                <a:gd name="T36" fmla="*/ 17 w 610"/>
                <a:gd name="T37" fmla="*/ 547 h 1289"/>
                <a:gd name="T38" fmla="*/ 33 w 610"/>
                <a:gd name="T39" fmla="*/ 633 h 1289"/>
                <a:gd name="T40" fmla="*/ 52 w 610"/>
                <a:gd name="T41" fmla="*/ 624 h 1289"/>
                <a:gd name="T42" fmla="*/ 52 w 610"/>
                <a:gd name="T43" fmla="*/ 568 h 1289"/>
                <a:gd name="T44" fmla="*/ 55 w 610"/>
                <a:gd name="T45" fmla="*/ 555 h 1289"/>
                <a:gd name="T46" fmla="*/ 62 w 610"/>
                <a:gd name="T47" fmla="*/ 560 h 1289"/>
                <a:gd name="T48" fmla="*/ 67 w 610"/>
                <a:gd name="T49" fmla="*/ 591 h 1289"/>
                <a:gd name="T50" fmla="*/ 83 w 610"/>
                <a:gd name="T51" fmla="*/ 586 h 1289"/>
                <a:gd name="T52" fmla="*/ 71 w 610"/>
                <a:gd name="T53" fmla="*/ 527 h 1289"/>
                <a:gd name="T54" fmla="*/ 67 w 610"/>
                <a:gd name="T55" fmla="*/ 516 h 1289"/>
                <a:gd name="T56" fmla="*/ 91 w 610"/>
                <a:gd name="T57" fmla="*/ 486 h 1289"/>
                <a:gd name="T58" fmla="*/ 140 w 610"/>
                <a:gd name="T59" fmla="*/ 393 h 1289"/>
                <a:gd name="T60" fmla="*/ 173 w 610"/>
                <a:gd name="T61" fmla="*/ 387 h 1289"/>
                <a:gd name="T62" fmla="*/ 175 w 610"/>
                <a:gd name="T63" fmla="*/ 512 h 1289"/>
                <a:gd name="T64" fmla="*/ 165 w 610"/>
                <a:gd name="T65" fmla="*/ 590 h 1289"/>
                <a:gd name="T66" fmla="*/ 122 w 610"/>
                <a:gd name="T67" fmla="*/ 817 h 1289"/>
                <a:gd name="T68" fmla="*/ 138 w 610"/>
                <a:gd name="T69" fmla="*/ 944 h 1289"/>
                <a:gd name="T70" fmla="*/ 163 w 610"/>
                <a:gd name="T71" fmla="*/ 1159 h 1289"/>
                <a:gd name="T72" fmla="*/ 140 w 610"/>
                <a:gd name="T73" fmla="*/ 1276 h 1289"/>
                <a:gd name="T74" fmla="*/ 216 w 610"/>
                <a:gd name="T75" fmla="*/ 1233 h 1289"/>
                <a:gd name="T76" fmla="*/ 224 w 610"/>
                <a:gd name="T77" fmla="*/ 1199 h 1289"/>
                <a:gd name="T78" fmla="*/ 219 w 610"/>
                <a:gd name="T79" fmla="*/ 1122 h 1289"/>
                <a:gd name="T80" fmla="*/ 248 w 610"/>
                <a:gd name="T81" fmla="*/ 984 h 1289"/>
                <a:gd name="T82" fmla="*/ 242 w 610"/>
                <a:gd name="T83" fmla="*/ 890 h 1289"/>
                <a:gd name="T84" fmla="*/ 288 w 610"/>
                <a:gd name="T85" fmla="*/ 833 h 1289"/>
                <a:gd name="T86" fmla="*/ 322 w 610"/>
                <a:gd name="T87" fmla="*/ 941 h 1289"/>
                <a:gd name="T88" fmla="*/ 345 w 610"/>
                <a:gd name="T89" fmla="*/ 1024 h 1289"/>
                <a:gd name="T90" fmla="*/ 345 w 610"/>
                <a:gd name="T91" fmla="*/ 1068 h 1289"/>
                <a:gd name="T92" fmla="*/ 356 w 610"/>
                <a:gd name="T93" fmla="*/ 1102 h 1289"/>
                <a:gd name="T94" fmla="*/ 414 w 610"/>
                <a:gd name="T95" fmla="*/ 1058 h 1289"/>
                <a:gd name="T96" fmla="*/ 397 w 610"/>
                <a:gd name="T97" fmla="*/ 1013 h 1289"/>
                <a:gd name="T98" fmla="*/ 398 w 610"/>
                <a:gd name="T99" fmla="*/ 998 h 1289"/>
                <a:gd name="T100" fmla="*/ 435 w 610"/>
                <a:gd name="T101" fmla="*/ 930 h 1289"/>
                <a:gd name="T102" fmla="*/ 466 w 610"/>
                <a:gd name="T103" fmla="*/ 870 h 1289"/>
                <a:gd name="T104" fmla="*/ 428 w 610"/>
                <a:gd name="T105" fmla="*/ 639 h 1289"/>
                <a:gd name="T106" fmla="*/ 434 w 610"/>
                <a:gd name="T107" fmla="*/ 567 h 1289"/>
                <a:gd name="T108" fmla="*/ 431 w 610"/>
                <a:gd name="T109" fmla="*/ 421 h 1289"/>
                <a:gd name="T110" fmla="*/ 483 w 610"/>
                <a:gd name="T111" fmla="*/ 407 h 1289"/>
                <a:gd name="T112" fmla="*/ 499 w 610"/>
                <a:gd name="T113" fmla="*/ 437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1289">
                  <a:moveTo>
                    <a:pt x="499" y="437"/>
                  </a:moveTo>
                  <a:cubicBezTo>
                    <a:pt x="504" y="448"/>
                    <a:pt x="510" y="460"/>
                    <a:pt x="522" y="465"/>
                  </a:cubicBezTo>
                  <a:cubicBezTo>
                    <a:pt x="522" y="465"/>
                    <a:pt x="522" y="470"/>
                    <a:pt x="522" y="471"/>
                  </a:cubicBezTo>
                  <a:cubicBezTo>
                    <a:pt x="523" y="479"/>
                    <a:pt x="513" y="516"/>
                    <a:pt x="533" y="511"/>
                  </a:cubicBezTo>
                  <a:cubicBezTo>
                    <a:pt x="542" y="509"/>
                    <a:pt x="541" y="499"/>
                    <a:pt x="541" y="492"/>
                  </a:cubicBezTo>
                  <a:cubicBezTo>
                    <a:pt x="541" y="491"/>
                    <a:pt x="544" y="468"/>
                    <a:pt x="546" y="470"/>
                  </a:cubicBezTo>
                  <a:cubicBezTo>
                    <a:pt x="555" y="480"/>
                    <a:pt x="557" y="494"/>
                    <a:pt x="555" y="507"/>
                  </a:cubicBezTo>
                  <a:cubicBezTo>
                    <a:pt x="554" y="514"/>
                    <a:pt x="551" y="527"/>
                    <a:pt x="564" y="525"/>
                  </a:cubicBezTo>
                  <a:cubicBezTo>
                    <a:pt x="553" y="531"/>
                    <a:pt x="565" y="550"/>
                    <a:pt x="575" y="536"/>
                  </a:cubicBezTo>
                  <a:cubicBezTo>
                    <a:pt x="595" y="546"/>
                    <a:pt x="608" y="518"/>
                    <a:pt x="609" y="503"/>
                  </a:cubicBezTo>
                  <a:cubicBezTo>
                    <a:pt x="610" y="483"/>
                    <a:pt x="599" y="481"/>
                    <a:pt x="589" y="468"/>
                  </a:cubicBezTo>
                  <a:cubicBezTo>
                    <a:pt x="570" y="443"/>
                    <a:pt x="587" y="408"/>
                    <a:pt x="573" y="382"/>
                  </a:cubicBezTo>
                  <a:cubicBezTo>
                    <a:pt x="567" y="372"/>
                    <a:pt x="555" y="368"/>
                    <a:pt x="548" y="358"/>
                  </a:cubicBezTo>
                  <a:cubicBezTo>
                    <a:pt x="539" y="346"/>
                    <a:pt x="535" y="331"/>
                    <a:pt x="525" y="319"/>
                  </a:cubicBezTo>
                  <a:cubicBezTo>
                    <a:pt x="518" y="311"/>
                    <a:pt x="513" y="303"/>
                    <a:pt x="506" y="295"/>
                  </a:cubicBezTo>
                  <a:cubicBezTo>
                    <a:pt x="497" y="281"/>
                    <a:pt x="486" y="269"/>
                    <a:pt x="478" y="255"/>
                  </a:cubicBezTo>
                  <a:cubicBezTo>
                    <a:pt x="462" y="229"/>
                    <a:pt x="440" y="220"/>
                    <a:pt x="411" y="213"/>
                  </a:cubicBezTo>
                  <a:cubicBezTo>
                    <a:pt x="390" y="208"/>
                    <a:pt x="371" y="211"/>
                    <a:pt x="354" y="195"/>
                  </a:cubicBezTo>
                  <a:cubicBezTo>
                    <a:pt x="348" y="189"/>
                    <a:pt x="357" y="165"/>
                    <a:pt x="357" y="157"/>
                  </a:cubicBezTo>
                  <a:cubicBezTo>
                    <a:pt x="360" y="146"/>
                    <a:pt x="363" y="137"/>
                    <a:pt x="360" y="126"/>
                  </a:cubicBezTo>
                  <a:cubicBezTo>
                    <a:pt x="360" y="118"/>
                    <a:pt x="360" y="118"/>
                    <a:pt x="360" y="118"/>
                  </a:cubicBezTo>
                  <a:cubicBezTo>
                    <a:pt x="364" y="110"/>
                    <a:pt x="360" y="100"/>
                    <a:pt x="357" y="92"/>
                  </a:cubicBezTo>
                  <a:cubicBezTo>
                    <a:pt x="355" y="87"/>
                    <a:pt x="357" y="77"/>
                    <a:pt x="355" y="71"/>
                  </a:cubicBezTo>
                  <a:cubicBezTo>
                    <a:pt x="350" y="48"/>
                    <a:pt x="336" y="33"/>
                    <a:pt x="315" y="22"/>
                  </a:cubicBezTo>
                  <a:cubicBezTo>
                    <a:pt x="276" y="0"/>
                    <a:pt x="234" y="38"/>
                    <a:pt x="223" y="73"/>
                  </a:cubicBezTo>
                  <a:cubicBezTo>
                    <a:pt x="216" y="92"/>
                    <a:pt x="215" y="111"/>
                    <a:pt x="223" y="129"/>
                  </a:cubicBezTo>
                  <a:cubicBezTo>
                    <a:pt x="231" y="149"/>
                    <a:pt x="267" y="189"/>
                    <a:pt x="236" y="206"/>
                  </a:cubicBezTo>
                  <a:cubicBezTo>
                    <a:pt x="217" y="216"/>
                    <a:pt x="194" y="215"/>
                    <a:pt x="175" y="226"/>
                  </a:cubicBezTo>
                  <a:cubicBezTo>
                    <a:pt x="150" y="240"/>
                    <a:pt x="135" y="255"/>
                    <a:pt x="118" y="277"/>
                  </a:cubicBezTo>
                  <a:cubicBezTo>
                    <a:pt x="108" y="290"/>
                    <a:pt x="99" y="303"/>
                    <a:pt x="90" y="316"/>
                  </a:cubicBezTo>
                  <a:cubicBezTo>
                    <a:pt x="81" y="327"/>
                    <a:pt x="81" y="327"/>
                    <a:pt x="81" y="327"/>
                  </a:cubicBezTo>
                  <a:cubicBezTo>
                    <a:pt x="81" y="327"/>
                    <a:pt x="75" y="338"/>
                    <a:pt x="74" y="338"/>
                  </a:cubicBezTo>
                  <a:cubicBezTo>
                    <a:pt x="65" y="353"/>
                    <a:pt x="50" y="364"/>
                    <a:pt x="43" y="380"/>
                  </a:cubicBezTo>
                  <a:cubicBezTo>
                    <a:pt x="38" y="391"/>
                    <a:pt x="36" y="402"/>
                    <a:pt x="33" y="414"/>
                  </a:cubicBezTo>
                  <a:cubicBezTo>
                    <a:pt x="29" y="436"/>
                    <a:pt x="29" y="460"/>
                    <a:pt x="25" y="483"/>
                  </a:cubicBezTo>
                  <a:cubicBezTo>
                    <a:pt x="23" y="493"/>
                    <a:pt x="16" y="520"/>
                    <a:pt x="24" y="527"/>
                  </a:cubicBezTo>
                  <a:cubicBezTo>
                    <a:pt x="24" y="536"/>
                    <a:pt x="24" y="536"/>
                    <a:pt x="24" y="536"/>
                  </a:cubicBezTo>
                  <a:cubicBezTo>
                    <a:pt x="24" y="536"/>
                    <a:pt x="17" y="546"/>
                    <a:pt x="17" y="547"/>
                  </a:cubicBezTo>
                  <a:cubicBezTo>
                    <a:pt x="3" y="565"/>
                    <a:pt x="0" y="577"/>
                    <a:pt x="7" y="599"/>
                  </a:cubicBezTo>
                  <a:cubicBezTo>
                    <a:pt x="11" y="613"/>
                    <a:pt x="19" y="627"/>
                    <a:pt x="33" y="633"/>
                  </a:cubicBezTo>
                  <a:cubicBezTo>
                    <a:pt x="37" y="635"/>
                    <a:pt x="46" y="636"/>
                    <a:pt x="50" y="635"/>
                  </a:cubicBezTo>
                  <a:cubicBezTo>
                    <a:pt x="58" y="634"/>
                    <a:pt x="62" y="627"/>
                    <a:pt x="52" y="624"/>
                  </a:cubicBezTo>
                  <a:cubicBezTo>
                    <a:pt x="55" y="614"/>
                    <a:pt x="50" y="611"/>
                    <a:pt x="47" y="602"/>
                  </a:cubicBezTo>
                  <a:cubicBezTo>
                    <a:pt x="43" y="590"/>
                    <a:pt x="50" y="579"/>
                    <a:pt x="52" y="568"/>
                  </a:cubicBezTo>
                  <a:cubicBezTo>
                    <a:pt x="54" y="558"/>
                    <a:pt x="54" y="558"/>
                    <a:pt x="54" y="558"/>
                  </a:cubicBezTo>
                  <a:cubicBezTo>
                    <a:pt x="55" y="555"/>
                    <a:pt x="55" y="555"/>
                    <a:pt x="55" y="555"/>
                  </a:cubicBezTo>
                  <a:cubicBezTo>
                    <a:pt x="58" y="557"/>
                    <a:pt x="58" y="557"/>
                    <a:pt x="58" y="557"/>
                  </a:cubicBezTo>
                  <a:cubicBezTo>
                    <a:pt x="62" y="560"/>
                    <a:pt x="62" y="560"/>
                    <a:pt x="62" y="560"/>
                  </a:cubicBezTo>
                  <a:cubicBezTo>
                    <a:pt x="62" y="560"/>
                    <a:pt x="63" y="564"/>
                    <a:pt x="63" y="565"/>
                  </a:cubicBezTo>
                  <a:cubicBezTo>
                    <a:pt x="63" y="573"/>
                    <a:pt x="63" y="584"/>
                    <a:pt x="67" y="591"/>
                  </a:cubicBezTo>
                  <a:cubicBezTo>
                    <a:pt x="72" y="598"/>
                    <a:pt x="84" y="603"/>
                    <a:pt x="86" y="591"/>
                  </a:cubicBezTo>
                  <a:cubicBezTo>
                    <a:pt x="86" y="591"/>
                    <a:pt x="83" y="586"/>
                    <a:pt x="83" y="586"/>
                  </a:cubicBezTo>
                  <a:cubicBezTo>
                    <a:pt x="78" y="573"/>
                    <a:pt x="83" y="560"/>
                    <a:pt x="80" y="547"/>
                  </a:cubicBezTo>
                  <a:cubicBezTo>
                    <a:pt x="79" y="540"/>
                    <a:pt x="75" y="534"/>
                    <a:pt x="71" y="527"/>
                  </a:cubicBezTo>
                  <a:cubicBezTo>
                    <a:pt x="67" y="523"/>
                    <a:pt x="67" y="523"/>
                    <a:pt x="67" y="523"/>
                  </a:cubicBezTo>
                  <a:cubicBezTo>
                    <a:pt x="67" y="516"/>
                    <a:pt x="67" y="516"/>
                    <a:pt x="67" y="516"/>
                  </a:cubicBezTo>
                  <a:cubicBezTo>
                    <a:pt x="67" y="516"/>
                    <a:pt x="73" y="517"/>
                    <a:pt x="73" y="518"/>
                  </a:cubicBezTo>
                  <a:cubicBezTo>
                    <a:pt x="84" y="520"/>
                    <a:pt x="88" y="493"/>
                    <a:pt x="91" y="486"/>
                  </a:cubicBezTo>
                  <a:cubicBezTo>
                    <a:pt x="95" y="478"/>
                    <a:pt x="98" y="469"/>
                    <a:pt x="102" y="460"/>
                  </a:cubicBezTo>
                  <a:cubicBezTo>
                    <a:pt x="112" y="440"/>
                    <a:pt x="122" y="408"/>
                    <a:pt x="140" y="393"/>
                  </a:cubicBezTo>
                  <a:cubicBezTo>
                    <a:pt x="148" y="387"/>
                    <a:pt x="158" y="381"/>
                    <a:pt x="167" y="376"/>
                  </a:cubicBezTo>
                  <a:cubicBezTo>
                    <a:pt x="169" y="379"/>
                    <a:pt x="172" y="383"/>
                    <a:pt x="173" y="387"/>
                  </a:cubicBezTo>
                  <a:cubicBezTo>
                    <a:pt x="173" y="387"/>
                    <a:pt x="177" y="403"/>
                    <a:pt x="177" y="405"/>
                  </a:cubicBezTo>
                  <a:cubicBezTo>
                    <a:pt x="177" y="441"/>
                    <a:pt x="175" y="476"/>
                    <a:pt x="175" y="512"/>
                  </a:cubicBezTo>
                  <a:cubicBezTo>
                    <a:pt x="175" y="523"/>
                    <a:pt x="175" y="535"/>
                    <a:pt x="174" y="546"/>
                  </a:cubicBezTo>
                  <a:cubicBezTo>
                    <a:pt x="172" y="562"/>
                    <a:pt x="165" y="575"/>
                    <a:pt x="165" y="590"/>
                  </a:cubicBezTo>
                  <a:cubicBezTo>
                    <a:pt x="164" y="638"/>
                    <a:pt x="147" y="684"/>
                    <a:pt x="138" y="731"/>
                  </a:cubicBezTo>
                  <a:cubicBezTo>
                    <a:pt x="132" y="760"/>
                    <a:pt x="123" y="787"/>
                    <a:pt x="122" y="817"/>
                  </a:cubicBezTo>
                  <a:cubicBezTo>
                    <a:pt x="122" y="841"/>
                    <a:pt x="134" y="869"/>
                    <a:pt x="157" y="879"/>
                  </a:cubicBezTo>
                  <a:cubicBezTo>
                    <a:pt x="150" y="900"/>
                    <a:pt x="140" y="921"/>
                    <a:pt x="138" y="944"/>
                  </a:cubicBezTo>
                  <a:cubicBezTo>
                    <a:pt x="136" y="962"/>
                    <a:pt x="139" y="984"/>
                    <a:pt x="141" y="1003"/>
                  </a:cubicBezTo>
                  <a:cubicBezTo>
                    <a:pt x="147" y="1055"/>
                    <a:pt x="161" y="1106"/>
                    <a:pt x="163" y="1159"/>
                  </a:cubicBezTo>
                  <a:cubicBezTo>
                    <a:pt x="164" y="1184"/>
                    <a:pt x="153" y="1210"/>
                    <a:pt x="147" y="1234"/>
                  </a:cubicBezTo>
                  <a:cubicBezTo>
                    <a:pt x="144" y="1246"/>
                    <a:pt x="133" y="1264"/>
                    <a:pt x="140" y="1276"/>
                  </a:cubicBezTo>
                  <a:cubicBezTo>
                    <a:pt x="148" y="1289"/>
                    <a:pt x="175" y="1289"/>
                    <a:pt x="187" y="1287"/>
                  </a:cubicBezTo>
                  <a:cubicBezTo>
                    <a:pt x="217" y="1283"/>
                    <a:pt x="218" y="1256"/>
                    <a:pt x="216" y="1233"/>
                  </a:cubicBezTo>
                  <a:cubicBezTo>
                    <a:pt x="216" y="1234"/>
                    <a:pt x="221" y="1225"/>
                    <a:pt x="221" y="1224"/>
                  </a:cubicBezTo>
                  <a:cubicBezTo>
                    <a:pt x="224" y="1217"/>
                    <a:pt x="224" y="1207"/>
                    <a:pt x="224" y="1199"/>
                  </a:cubicBezTo>
                  <a:cubicBezTo>
                    <a:pt x="225" y="1181"/>
                    <a:pt x="221" y="1163"/>
                    <a:pt x="219" y="1145"/>
                  </a:cubicBezTo>
                  <a:cubicBezTo>
                    <a:pt x="219" y="1138"/>
                    <a:pt x="221" y="1129"/>
                    <a:pt x="219" y="1122"/>
                  </a:cubicBezTo>
                  <a:cubicBezTo>
                    <a:pt x="215" y="1102"/>
                    <a:pt x="224" y="1075"/>
                    <a:pt x="230" y="1056"/>
                  </a:cubicBezTo>
                  <a:cubicBezTo>
                    <a:pt x="238" y="1033"/>
                    <a:pt x="247" y="1009"/>
                    <a:pt x="248" y="984"/>
                  </a:cubicBezTo>
                  <a:cubicBezTo>
                    <a:pt x="248" y="969"/>
                    <a:pt x="247" y="955"/>
                    <a:pt x="245" y="940"/>
                  </a:cubicBezTo>
                  <a:cubicBezTo>
                    <a:pt x="244" y="921"/>
                    <a:pt x="230" y="908"/>
                    <a:pt x="242" y="890"/>
                  </a:cubicBezTo>
                  <a:cubicBezTo>
                    <a:pt x="249" y="879"/>
                    <a:pt x="261" y="872"/>
                    <a:pt x="270" y="862"/>
                  </a:cubicBezTo>
                  <a:cubicBezTo>
                    <a:pt x="278" y="854"/>
                    <a:pt x="283" y="844"/>
                    <a:pt x="288" y="833"/>
                  </a:cubicBezTo>
                  <a:cubicBezTo>
                    <a:pt x="294" y="861"/>
                    <a:pt x="294" y="893"/>
                    <a:pt x="303" y="920"/>
                  </a:cubicBezTo>
                  <a:cubicBezTo>
                    <a:pt x="307" y="930"/>
                    <a:pt x="319" y="931"/>
                    <a:pt x="322" y="941"/>
                  </a:cubicBezTo>
                  <a:cubicBezTo>
                    <a:pt x="327" y="953"/>
                    <a:pt x="323" y="970"/>
                    <a:pt x="327" y="984"/>
                  </a:cubicBezTo>
                  <a:cubicBezTo>
                    <a:pt x="331" y="997"/>
                    <a:pt x="344" y="1009"/>
                    <a:pt x="345" y="1024"/>
                  </a:cubicBezTo>
                  <a:cubicBezTo>
                    <a:pt x="345" y="1032"/>
                    <a:pt x="345" y="1039"/>
                    <a:pt x="346" y="1046"/>
                  </a:cubicBezTo>
                  <a:cubicBezTo>
                    <a:pt x="345" y="1068"/>
                    <a:pt x="345" y="1068"/>
                    <a:pt x="345" y="1068"/>
                  </a:cubicBezTo>
                  <a:cubicBezTo>
                    <a:pt x="350" y="1089"/>
                    <a:pt x="350" y="1089"/>
                    <a:pt x="350" y="1089"/>
                  </a:cubicBezTo>
                  <a:cubicBezTo>
                    <a:pt x="356" y="1102"/>
                    <a:pt x="356" y="1102"/>
                    <a:pt x="356" y="1102"/>
                  </a:cubicBezTo>
                  <a:cubicBezTo>
                    <a:pt x="365" y="1116"/>
                    <a:pt x="385" y="1131"/>
                    <a:pt x="400" y="1115"/>
                  </a:cubicBezTo>
                  <a:cubicBezTo>
                    <a:pt x="412" y="1101"/>
                    <a:pt x="416" y="1075"/>
                    <a:pt x="414" y="1058"/>
                  </a:cubicBezTo>
                  <a:cubicBezTo>
                    <a:pt x="413" y="1043"/>
                    <a:pt x="408" y="1035"/>
                    <a:pt x="402" y="1023"/>
                  </a:cubicBezTo>
                  <a:cubicBezTo>
                    <a:pt x="397" y="1013"/>
                    <a:pt x="397" y="1013"/>
                    <a:pt x="397" y="1013"/>
                  </a:cubicBezTo>
                  <a:cubicBezTo>
                    <a:pt x="395" y="1003"/>
                    <a:pt x="395" y="1003"/>
                    <a:pt x="395" y="1003"/>
                  </a:cubicBezTo>
                  <a:cubicBezTo>
                    <a:pt x="398" y="998"/>
                    <a:pt x="398" y="998"/>
                    <a:pt x="398" y="998"/>
                  </a:cubicBezTo>
                  <a:cubicBezTo>
                    <a:pt x="416" y="989"/>
                    <a:pt x="423" y="976"/>
                    <a:pt x="432" y="959"/>
                  </a:cubicBezTo>
                  <a:cubicBezTo>
                    <a:pt x="436" y="950"/>
                    <a:pt x="433" y="939"/>
                    <a:pt x="435" y="930"/>
                  </a:cubicBezTo>
                  <a:cubicBezTo>
                    <a:pt x="439" y="917"/>
                    <a:pt x="456" y="916"/>
                    <a:pt x="463" y="905"/>
                  </a:cubicBezTo>
                  <a:cubicBezTo>
                    <a:pt x="471" y="895"/>
                    <a:pt x="468" y="882"/>
                    <a:pt x="466" y="870"/>
                  </a:cubicBezTo>
                  <a:cubicBezTo>
                    <a:pt x="452" y="810"/>
                    <a:pt x="447" y="747"/>
                    <a:pt x="437" y="686"/>
                  </a:cubicBezTo>
                  <a:cubicBezTo>
                    <a:pt x="435" y="670"/>
                    <a:pt x="428" y="655"/>
                    <a:pt x="428" y="639"/>
                  </a:cubicBezTo>
                  <a:cubicBezTo>
                    <a:pt x="428" y="625"/>
                    <a:pt x="437" y="612"/>
                    <a:pt x="436" y="598"/>
                  </a:cubicBezTo>
                  <a:cubicBezTo>
                    <a:pt x="435" y="588"/>
                    <a:pt x="434" y="578"/>
                    <a:pt x="434" y="567"/>
                  </a:cubicBezTo>
                  <a:cubicBezTo>
                    <a:pt x="434" y="549"/>
                    <a:pt x="433" y="531"/>
                    <a:pt x="433" y="513"/>
                  </a:cubicBezTo>
                  <a:cubicBezTo>
                    <a:pt x="431" y="483"/>
                    <a:pt x="428" y="452"/>
                    <a:pt x="431" y="421"/>
                  </a:cubicBezTo>
                  <a:cubicBezTo>
                    <a:pt x="433" y="405"/>
                    <a:pt x="442" y="390"/>
                    <a:pt x="449" y="375"/>
                  </a:cubicBezTo>
                  <a:cubicBezTo>
                    <a:pt x="459" y="387"/>
                    <a:pt x="471" y="397"/>
                    <a:pt x="483" y="407"/>
                  </a:cubicBezTo>
                  <a:cubicBezTo>
                    <a:pt x="486" y="412"/>
                    <a:pt x="486" y="412"/>
                    <a:pt x="486" y="412"/>
                  </a:cubicBezTo>
                  <a:cubicBezTo>
                    <a:pt x="491" y="419"/>
                    <a:pt x="495" y="428"/>
                    <a:pt x="499"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5231" y="1720"/>
              <a:ext cx="932" cy="1970"/>
            </a:xfrm>
            <a:custGeom>
              <a:avLst/>
              <a:gdLst>
                <a:gd name="T0" fmla="*/ 522 w 610"/>
                <a:gd name="T1" fmla="*/ 465 h 1289"/>
                <a:gd name="T2" fmla="*/ 533 w 610"/>
                <a:gd name="T3" fmla="*/ 511 h 1289"/>
                <a:gd name="T4" fmla="*/ 547 w 610"/>
                <a:gd name="T5" fmla="*/ 470 h 1289"/>
                <a:gd name="T6" fmla="*/ 564 w 610"/>
                <a:gd name="T7" fmla="*/ 525 h 1289"/>
                <a:gd name="T8" fmla="*/ 609 w 610"/>
                <a:gd name="T9" fmla="*/ 503 h 1289"/>
                <a:gd name="T10" fmla="*/ 573 w 610"/>
                <a:gd name="T11" fmla="*/ 382 h 1289"/>
                <a:gd name="T12" fmla="*/ 525 w 610"/>
                <a:gd name="T13" fmla="*/ 319 h 1289"/>
                <a:gd name="T14" fmla="*/ 478 w 610"/>
                <a:gd name="T15" fmla="*/ 255 h 1289"/>
                <a:gd name="T16" fmla="*/ 354 w 610"/>
                <a:gd name="T17" fmla="*/ 195 h 1289"/>
                <a:gd name="T18" fmla="*/ 360 w 610"/>
                <a:gd name="T19" fmla="*/ 126 h 1289"/>
                <a:gd name="T20" fmla="*/ 357 w 610"/>
                <a:gd name="T21" fmla="*/ 92 h 1289"/>
                <a:gd name="T22" fmla="*/ 316 w 610"/>
                <a:gd name="T23" fmla="*/ 22 h 1289"/>
                <a:gd name="T24" fmla="*/ 223 w 610"/>
                <a:gd name="T25" fmla="*/ 129 h 1289"/>
                <a:gd name="T26" fmla="*/ 175 w 610"/>
                <a:gd name="T27" fmla="*/ 226 h 1289"/>
                <a:gd name="T28" fmla="*/ 90 w 610"/>
                <a:gd name="T29" fmla="*/ 316 h 1289"/>
                <a:gd name="T30" fmla="*/ 75 w 610"/>
                <a:gd name="T31" fmla="*/ 338 h 1289"/>
                <a:gd name="T32" fmla="*/ 33 w 610"/>
                <a:gd name="T33" fmla="*/ 414 h 1289"/>
                <a:gd name="T34" fmla="*/ 25 w 610"/>
                <a:gd name="T35" fmla="*/ 527 h 1289"/>
                <a:gd name="T36" fmla="*/ 17 w 610"/>
                <a:gd name="T37" fmla="*/ 547 h 1289"/>
                <a:gd name="T38" fmla="*/ 33 w 610"/>
                <a:gd name="T39" fmla="*/ 633 h 1289"/>
                <a:gd name="T40" fmla="*/ 52 w 610"/>
                <a:gd name="T41" fmla="*/ 624 h 1289"/>
                <a:gd name="T42" fmla="*/ 52 w 610"/>
                <a:gd name="T43" fmla="*/ 568 h 1289"/>
                <a:gd name="T44" fmla="*/ 55 w 610"/>
                <a:gd name="T45" fmla="*/ 555 h 1289"/>
                <a:gd name="T46" fmla="*/ 62 w 610"/>
                <a:gd name="T47" fmla="*/ 560 h 1289"/>
                <a:gd name="T48" fmla="*/ 68 w 610"/>
                <a:gd name="T49" fmla="*/ 591 h 1289"/>
                <a:gd name="T50" fmla="*/ 83 w 610"/>
                <a:gd name="T51" fmla="*/ 586 h 1289"/>
                <a:gd name="T52" fmla="*/ 71 w 610"/>
                <a:gd name="T53" fmla="*/ 527 h 1289"/>
                <a:gd name="T54" fmla="*/ 68 w 610"/>
                <a:gd name="T55" fmla="*/ 516 h 1289"/>
                <a:gd name="T56" fmla="*/ 91 w 610"/>
                <a:gd name="T57" fmla="*/ 486 h 1289"/>
                <a:gd name="T58" fmla="*/ 140 w 610"/>
                <a:gd name="T59" fmla="*/ 393 h 1289"/>
                <a:gd name="T60" fmla="*/ 173 w 610"/>
                <a:gd name="T61" fmla="*/ 387 h 1289"/>
                <a:gd name="T62" fmla="*/ 175 w 610"/>
                <a:gd name="T63" fmla="*/ 512 h 1289"/>
                <a:gd name="T64" fmla="*/ 165 w 610"/>
                <a:gd name="T65" fmla="*/ 590 h 1289"/>
                <a:gd name="T66" fmla="*/ 123 w 610"/>
                <a:gd name="T67" fmla="*/ 817 h 1289"/>
                <a:gd name="T68" fmla="*/ 138 w 610"/>
                <a:gd name="T69" fmla="*/ 944 h 1289"/>
                <a:gd name="T70" fmla="*/ 163 w 610"/>
                <a:gd name="T71" fmla="*/ 1159 h 1289"/>
                <a:gd name="T72" fmla="*/ 140 w 610"/>
                <a:gd name="T73" fmla="*/ 1276 h 1289"/>
                <a:gd name="T74" fmla="*/ 216 w 610"/>
                <a:gd name="T75" fmla="*/ 1233 h 1289"/>
                <a:gd name="T76" fmla="*/ 224 w 610"/>
                <a:gd name="T77" fmla="*/ 1199 h 1289"/>
                <a:gd name="T78" fmla="*/ 220 w 610"/>
                <a:gd name="T79" fmla="*/ 1122 h 1289"/>
                <a:gd name="T80" fmla="*/ 248 w 610"/>
                <a:gd name="T81" fmla="*/ 984 h 1289"/>
                <a:gd name="T82" fmla="*/ 242 w 610"/>
                <a:gd name="T83" fmla="*/ 890 h 1289"/>
                <a:gd name="T84" fmla="*/ 288 w 610"/>
                <a:gd name="T85" fmla="*/ 833 h 1289"/>
                <a:gd name="T86" fmla="*/ 323 w 610"/>
                <a:gd name="T87" fmla="*/ 941 h 1289"/>
                <a:gd name="T88" fmla="*/ 345 w 610"/>
                <a:gd name="T89" fmla="*/ 1024 h 1289"/>
                <a:gd name="T90" fmla="*/ 346 w 610"/>
                <a:gd name="T91" fmla="*/ 1068 h 1289"/>
                <a:gd name="T92" fmla="*/ 356 w 610"/>
                <a:gd name="T93" fmla="*/ 1102 h 1289"/>
                <a:gd name="T94" fmla="*/ 415 w 610"/>
                <a:gd name="T95" fmla="*/ 1058 h 1289"/>
                <a:gd name="T96" fmla="*/ 398 w 610"/>
                <a:gd name="T97" fmla="*/ 1013 h 1289"/>
                <a:gd name="T98" fmla="*/ 398 w 610"/>
                <a:gd name="T99" fmla="*/ 998 h 1289"/>
                <a:gd name="T100" fmla="*/ 436 w 610"/>
                <a:gd name="T101" fmla="*/ 930 h 1289"/>
                <a:gd name="T102" fmla="*/ 466 w 610"/>
                <a:gd name="T103" fmla="*/ 870 h 1289"/>
                <a:gd name="T104" fmla="*/ 428 w 610"/>
                <a:gd name="T105" fmla="*/ 639 h 1289"/>
                <a:gd name="T106" fmla="*/ 434 w 610"/>
                <a:gd name="T107" fmla="*/ 567 h 1289"/>
                <a:gd name="T108" fmla="*/ 431 w 610"/>
                <a:gd name="T109" fmla="*/ 421 h 1289"/>
                <a:gd name="T110" fmla="*/ 483 w 610"/>
                <a:gd name="T111" fmla="*/ 407 h 1289"/>
                <a:gd name="T112" fmla="*/ 499 w 610"/>
                <a:gd name="T113" fmla="*/ 437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1289">
                  <a:moveTo>
                    <a:pt x="499" y="437"/>
                  </a:moveTo>
                  <a:cubicBezTo>
                    <a:pt x="504" y="448"/>
                    <a:pt x="510" y="460"/>
                    <a:pt x="522" y="465"/>
                  </a:cubicBezTo>
                  <a:cubicBezTo>
                    <a:pt x="522" y="465"/>
                    <a:pt x="522" y="470"/>
                    <a:pt x="522" y="471"/>
                  </a:cubicBezTo>
                  <a:cubicBezTo>
                    <a:pt x="523" y="479"/>
                    <a:pt x="513" y="516"/>
                    <a:pt x="533" y="511"/>
                  </a:cubicBezTo>
                  <a:cubicBezTo>
                    <a:pt x="542" y="509"/>
                    <a:pt x="541" y="499"/>
                    <a:pt x="541" y="492"/>
                  </a:cubicBezTo>
                  <a:cubicBezTo>
                    <a:pt x="541" y="491"/>
                    <a:pt x="544" y="468"/>
                    <a:pt x="547" y="470"/>
                  </a:cubicBezTo>
                  <a:cubicBezTo>
                    <a:pt x="556" y="480"/>
                    <a:pt x="557" y="494"/>
                    <a:pt x="556" y="507"/>
                  </a:cubicBezTo>
                  <a:cubicBezTo>
                    <a:pt x="555" y="514"/>
                    <a:pt x="552" y="527"/>
                    <a:pt x="564" y="525"/>
                  </a:cubicBezTo>
                  <a:cubicBezTo>
                    <a:pt x="553" y="531"/>
                    <a:pt x="565" y="550"/>
                    <a:pt x="575" y="536"/>
                  </a:cubicBezTo>
                  <a:cubicBezTo>
                    <a:pt x="595" y="546"/>
                    <a:pt x="609" y="518"/>
                    <a:pt x="609" y="503"/>
                  </a:cubicBezTo>
                  <a:cubicBezTo>
                    <a:pt x="610" y="483"/>
                    <a:pt x="599" y="481"/>
                    <a:pt x="589" y="468"/>
                  </a:cubicBezTo>
                  <a:cubicBezTo>
                    <a:pt x="571" y="443"/>
                    <a:pt x="588" y="408"/>
                    <a:pt x="573" y="382"/>
                  </a:cubicBezTo>
                  <a:cubicBezTo>
                    <a:pt x="568" y="372"/>
                    <a:pt x="555" y="368"/>
                    <a:pt x="548" y="358"/>
                  </a:cubicBezTo>
                  <a:cubicBezTo>
                    <a:pt x="539" y="346"/>
                    <a:pt x="535" y="331"/>
                    <a:pt x="525" y="319"/>
                  </a:cubicBezTo>
                  <a:cubicBezTo>
                    <a:pt x="518" y="311"/>
                    <a:pt x="513" y="303"/>
                    <a:pt x="507" y="295"/>
                  </a:cubicBezTo>
                  <a:cubicBezTo>
                    <a:pt x="497" y="281"/>
                    <a:pt x="486" y="269"/>
                    <a:pt x="478" y="255"/>
                  </a:cubicBezTo>
                  <a:cubicBezTo>
                    <a:pt x="463" y="229"/>
                    <a:pt x="440" y="220"/>
                    <a:pt x="412" y="213"/>
                  </a:cubicBezTo>
                  <a:cubicBezTo>
                    <a:pt x="390" y="208"/>
                    <a:pt x="371" y="211"/>
                    <a:pt x="354" y="195"/>
                  </a:cubicBezTo>
                  <a:cubicBezTo>
                    <a:pt x="348" y="189"/>
                    <a:pt x="357" y="165"/>
                    <a:pt x="357" y="157"/>
                  </a:cubicBezTo>
                  <a:cubicBezTo>
                    <a:pt x="360" y="146"/>
                    <a:pt x="364" y="137"/>
                    <a:pt x="360" y="126"/>
                  </a:cubicBezTo>
                  <a:cubicBezTo>
                    <a:pt x="361" y="118"/>
                    <a:pt x="361" y="118"/>
                    <a:pt x="361" y="118"/>
                  </a:cubicBezTo>
                  <a:cubicBezTo>
                    <a:pt x="364" y="110"/>
                    <a:pt x="360" y="100"/>
                    <a:pt x="357" y="92"/>
                  </a:cubicBezTo>
                  <a:cubicBezTo>
                    <a:pt x="355" y="87"/>
                    <a:pt x="357" y="77"/>
                    <a:pt x="355" y="71"/>
                  </a:cubicBezTo>
                  <a:cubicBezTo>
                    <a:pt x="350" y="48"/>
                    <a:pt x="336" y="33"/>
                    <a:pt x="316" y="22"/>
                  </a:cubicBezTo>
                  <a:cubicBezTo>
                    <a:pt x="276" y="0"/>
                    <a:pt x="234" y="38"/>
                    <a:pt x="223" y="73"/>
                  </a:cubicBezTo>
                  <a:cubicBezTo>
                    <a:pt x="217" y="92"/>
                    <a:pt x="215" y="111"/>
                    <a:pt x="223" y="129"/>
                  </a:cubicBezTo>
                  <a:cubicBezTo>
                    <a:pt x="231" y="149"/>
                    <a:pt x="267" y="189"/>
                    <a:pt x="236" y="206"/>
                  </a:cubicBezTo>
                  <a:cubicBezTo>
                    <a:pt x="217" y="216"/>
                    <a:pt x="195" y="215"/>
                    <a:pt x="175" y="226"/>
                  </a:cubicBezTo>
                  <a:cubicBezTo>
                    <a:pt x="150" y="240"/>
                    <a:pt x="135" y="255"/>
                    <a:pt x="118" y="277"/>
                  </a:cubicBezTo>
                  <a:cubicBezTo>
                    <a:pt x="108" y="290"/>
                    <a:pt x="99" y="303"/>
                    <a:pt x="90" y="316"/>
                  </a:cubicBezTo>
                  <a:cubicBezTo>
                    <a:pt x="81" y="327"/>
                    <a:pt x="81" y="327"/>
                    <a:pt x="81" y="327"/>
                  </a:cubicBezTo>
                  <a:cubicBezTo>
                    <a:pt x="81" y="327"/>
                    <a:pt x="75" y="338"/>
                    <a:pt x="75" y="338"/>
                  </a:cubicBezTo>
                  <a:cubicBezTo>
                    <a:pt x="66" y="353"/>
                    <a:pt x="51" y="364"/>
                    <a:pt x="43" y="380"/>
                  </a:cubicBezTo>
                  <a:cubicBezTo>
                    <a:pt x="38" y="391"/>
                    <a:pt x="36" y="402"/>
                    <a:pt x="33" y="414"/>
                  </a:cubicBezTo>
                  <a:cubicBezTo>
                    <a:pt x="29" y="436"/>
                    <a:pt x="29" y="460"/>
                    <a:pt x="25" y="483"/>
                  </a:cubicBezTo>
                  <a:cubicBezTo>
                    <a:pt x="23" y="493"/>
                    <a:pt x="16" y="520"/>
                    <a:pt x="25" y="527"/>
                  </a:cubicBezTo>
                  <a:cubicBezTo>
                    <a:pt x="25" y="536"/>
                    <a:pt x="25" y="536"/>
                    <a:pt x="25" y="536"/>
                  </a:cubicBezTo>
                  <a:cubicBezTo>
                    <a:pt x="25" y="536"/>
                    <a:pt x="17" y="546"/>
                    <a:pt x="17" y="547"/>
                  </a:cubicBezTo>
                  <a:cubicBezTo>
                    <a:pt x="3" y="565"/>
                    <a:pt x="0" y="577"/>
                    <a:pt x="7" y="599"/>
                  </a:cubicBezTo>
                  <a:cubicBezTo>
                    <a:pt x="11" y="613"/>
                    <a:pt x="19" y="627"/>
                    <a:pt x="33" y="633"/>
                  </a:cubicBezTo>
                  <a:cubicBezTo>
                    <a:pt x="37" y="635"/>
                    <a:pt x="46" y="636"/>
                    <a:pt x="50" y="635"/>
                  </a:cubicBezTo>
                  <a:cubicBezTo>
                    <a:pt x="58" y="634"/>
                    <a:pt x="62" y="627"/>
                    <a:pt x="52" y="624"/>
                  </a:cubicBezTo>
                  <a:cubicBezTo>
                    <a:pt x="55" y="614"/>
                    <a:pt x="50" y="611"/>
                    <a:pt x="47" y="602"/>
                  </a:cubicBezTo>
                  <a:cubicBezTo>
                    <a:pt x="43" y="590"/>
                    <a:pt x="51" y="579"/>
                    <a:pt x="52" y="568"/>
                  </a:cubicBezTo>
                  <a:cubicBezTo>
                    <a:pt x="54" y="558"/>
                    <a:pt x="54" y="558"/>
                    <a:pt x="54" y="558"/>
                  </a:cubicBezTo>
                  <a:cubicBezTo>
                    <a:pt x="55" y="555"/>
                    <a:pt x="55" y="555"/>
                    <a:pt x="55" y="555"/>
                  </a:cubicBezTo>
                  <a:cubicBezTo>
                    <a:pt x="58" y="557"/>
                    <a:pt x="58" y="557"/>
                    <a:pt x="58" y="557"/>
                  </a:cubicBezTo>
                  <a:cubicBezTo>
                    <a:pt x="62" y="560"/>
                    <a:pt x="62" y="560"/>
                    <a:pt x="62" y="560"/>
                  </a:cubicBezTo>
                  <a:cubicBezTo>
                    <a:pt x="62" y="560"/>
                    <a:pt x="64" y="564"/>
                    <a:pt x="64" y="565"/>
                  </a:cubicBezTo>
                  <a:cubicBezTo>
                    <a:pt x="64" y="573"/>
                    <a:pt x="63" y="584"/>
                    <a:pt x="68" y="591"/>
                  </a:cubicBezTo>
                  <a:cubicBezTo>
                    <a:pt x="72" y="598"/>
                    <a:pt x="84" y="603"/>
                    <a:pt x="86" y="591"/>
                  </a:cubicBezTo>
                  <a:cubicBezTo>
                    <a:pt x="86" y="591"/>
                    <a:pt x="83" y="586"/>
                    <a:pt x="83" y="586"/>
                  </a:cubicBezTo>
                  <a:cubicBezTo>
                    <a:pt x="78" y="573"/>
                    <a:pt x="83" y="560"/>
                    <a:pt x="81" y="547"/>
                  </a:cubicBezTo>
                  <a:cubicBezTo>
                    <a:pt x="79" y="540"/>
                    <a:pt x="75" y="534"/>
                    <a:pt x="71" y="527"/>
                  </a:cubicBezTo>
                  <a:cubicBezTo>
                    <a:pt x="67" y="523"/>
                    <a:pt x="67" y="523"/>
                    <a:pt x="67" y="523"/>
                  </a:cubicBezTo>
                  <a:cubicBezTo>
                    <a:pt x="68" y="516"/>
                    <a:pt x="68" y="516"/>
                    <a:pt x="68" y="516"/>
                  </a:cubicBezTo>
                  <a:cubicBezTo>
                    <a:pt x="68" y="516"/>
                    <a:pt x="73" y="517"/>
                    <a:pt x="73" y="518"/>
                  </a:cubicBezTo>
                  <a:cubicBezTo>
                    <a:pt x="84" y="520"/>
                    <a:pt x="88" y="493"/>
                    <a:pt x="91" y="486"/>
                  </a:cubicBezTo>
                  <a:cubicBezTo>
                    <a:pt x="95" y="478"/>
                    <a:pt x="98" y="469"/>
                    <a:pt x="102" y="460"/>
                  </a:cubicBezTo>
                  <a:cubicBezTo>
                    <a:pt x="112" y="440"/>
                    <a:pt x="122" y="408"/>
                    <a:pt x="140" y="393"/>
                  </a:cubicBezTo>
                  <a:cubicBezTo>
                    <a:pt x="148" y="387"/>
                    <a:pt x="158" y="381"/>
                    <a:pt x="167" y="376"/>
                  </a:cubicBezTo>
                  <a:cubicBezTo>
                    <a:pt x="169" y="379"/>
                    <a:pt x="172" y="383"/>
                    <a:pt x="173" y="387"/>
                  </a:cubicBezTo>
                  <a:cubicBezTo>
                    <a:pt x="173" y="387"/>
                    <a:pt x="177" y="403"/>
                    <a:pt x="177" y="405"/>
                  </a:cubicBezTo>
                  <a:cubicBezTo>
                    <a:pt x="177" y="441"/>
                    <a:pt x="175" y="476"/>
                    <a:pt x="175" y="512"/>
                  </a:cubicBezTo>
                  <a:cubicBezTo>
                    <a:pt x="175" y="523"/>
                    <a:pt x="175" y="535"/>
                    <a:pt x="174" y="546"/>
                  </a:cubicBezTo>
                  <a:cubicBezTo>
                    <a:pt x="172" y="562"/>
                    <a:pt x="165" y="575"/>
                    <a:pt x="165" y="590"/>
                  </a:cubicBezTo>
                  <a:cubicBezTo>
                    <a:pt x="164" y="638"/>
                    <a:pt x="148" y="684"/>
                    <a:pt x="138" y="731"/>
                  </a:cubicBezTo>
                  <a:cubicBezTo>
                    <a:pt x="132" y="760"/>
                    <a:pt x="123" y="787"/>
                    <a:pt x="123" y="817"/>
                  </a:cubicBezTo>
                  <a:cubicBezTo>
                    <a:pt x="122" y="841"/>
                    <a:pt x="134" y="869"/>
                    <a:pt x="157" y="879"/>
                  </a:cubicBezTo>
                  <a:cubicBezTo>
                    <a:pt x="150" y="900"/>
                    <a:pt x="140" y="921"/>
                    <a:pt x="138" y="944"/>
                  </a:cubicBezTo>
                  <a:cubicBezTo>
                    <a:pt x="136" y="962"/>
                    <a:pt x="139" y="984"/>
                    <a:pt x="141" y="1003"/>
                  </a:cubicBezTo>
                  <a:cubicBezTo>
                    <a:pt x="147" y="1055"/>
                    <a:pt x="161" y="1106"/>
                    <a:pt x="163" y="1159"/>
                  </a:cubicBezTo>
                  <a:cubicBezTo>
                    <a:pt x="164" y="1184"/>
                    <a:pt x="153" y="1210"/>
                    <a:pt x="147" y="1234"/>
                  </a:cubicBezTo>
                  <a:cubicBezTo>
                    <a:pt x="144" y="1246"/>
                    <a:pt x="133" y="1264"/>
                    <a:pt x="140" y="1276"/>
                  </a:cubicBezTo>
                  <a:cubicBezTo>
                    <a:pt x="148" y="1289"/>
                    <a:pt x="175" y="1289"/>
                    <a:pt x="187" y="1287"/>
                  </a:cubicBezTo>
                  <a:cubicBezTo>
                    <a:pt x="217" y="1283"/>
                    <a:pt x="218" y="1256"/>
                    <a:pt x="216" y="1233"/>
                  </a:cubicBezTo>
                  <a:cubicBezTo>
                    <a:pt x="216" y="1234"/>
                    <a:pt x="221" y="1225"/>
                    <a:pt x="221" y="1224"/>
                  </a:cubicBezTo>
                  <a:cubicBezTo>
                    <a:pt x="224" y="1217"/>
                    <a:pt x="224" y="1207"/>
                    <a:pt x="224" y="1199"/>
                  </a:cubicBezTo>
                  <a:cubicBezTo>
                    <a:pt x="225" y="1181"/>
                    <a:pt x="221" y="1163"/>
                    <a:pt x="220" y="1145"/>
                  </a:cubicBezTo>
                  <a:cubicBezTo>
                    <a:pt x="219" y="1138"/>
                    <a:pt x="221" y="1129"/>
                    <a:pt x="220" y="1122"/>
                  </a:cubicBezTo>
                  <a:cubicBezTo>
                    <a:pt x="215" y="1102"/>
                    <a:pt x="224" y="1075"/>
                    <a:pt x="230" y="1056"/>
                  </a:cubicBezTo>
                  <a:cubicBezTo>
                    <a:pt x="238" y="1033"/>
                    <a:pt x="247" y="1009"/>
                    <a:pt x="248" y="984"/>
                  </a:cubicBezTo>
                  <a:cubicBezTo>
                    <a:pt x="248" y="969"/>
                    <a:pt x="247" y="955"/>
                    <a:pt x="245" y="940"/>
                  </a:cubicBezTo>
                  <a:cubicBezTo>
                    <a:pt x="244" y="921"/>
                    <a:pt x="230" y="908"/>
                    <a:pt x="242" y="890"/>
                  </a:cubicBezTo>
                  <a:cubicBezTo>
                    <a:pt x="250" y="879"/>
                    <a:pt x="261" y="872"/>
                    <a:pt x="270" y="862"/>
                  </a:cubicBezTo>
                  <a:cubicBezTo>
                    <a:pt x="279" y="854"/>
                    <a:pt x="283" y="844"/>
                    <a:pt x="288" y="833"/>
                  </a:cubicBezTo>
                  <a:cubicBezTo>
                    <a:pt x="294" y="861"/>
                    <a:pt x="294" y="893"/>
                    <a:pt x="303" y="920"/>
                  </a:cubicBezTo>
                  <a:cubicBezTo>
                    <a:pt x="307" y="930"/>
                    <a:pt x="319" y="931"/>
                    <a:pt x="323" y="941"/>
                  </a:cubicBezTo>
                  <a:cubicBezTo>
                    <a:pt x="327" y="953"/>
                    <a:pt x="323" y="970"/>
                    <a:pt x="327" y="984"/>
                  </a:cubicBezTo>
                  <a:cubicBezTo>
                    <a:pt x="331" y="997"/>
                    <a:pt x="344" y="1009"/>
                    <a:pt x="345" y="1024"/>
                  </a:cubicBezTo>
                  <a:cubicBezTo>
                    <a:pt x="345" y="1032"/>
                    <a:pt x="346" y="1039"/>
                    <a:pt x="346" y="1046"/>
                  </a:cubicBezTo>
                  <a:cubicBezTo>
                    <a:pt x="346" y="1068"/>
                    <a:pt x="346" y="1068"/>
                    <a:pt x="346" y="1068"/>
                  </a:cubicBezTo>
                  <a:cubicBezTo>
                    <a:pt x="350" y="1089"/>
                    <a:pt x="350" y="1089"/>
                    <a:pt x="350" y="1089"/>
                  </a:cubicBezTo>
                  <a:cubicBezTo>
                    <a:pt x="356" y="1102"/>
                    <a:pt x="356" y="1102"/>
                    <a:pt x="356" y="1102"/>
                  </a:cubicBezTo>
                  <a:cubicBezTo>
                    <a:pt x="365" y="1116"/>
                    <a:pt x="385" y="1131"/>
                    <a:pt x="400" y="1115"/>
                  </a:cubicBezTo>
                  <a:cubicBezTo>
                    <a:pt x="413" y="1101"/>
                    <a:pt x="416" y="1075"/>
                    <a:pt x="415" y="1058"/>
                  </a:cubicBezTo>
                  <a:cubicBezTo>
                    <a:pt x="413" y="1043"/>
                    <a:pt x="408" y="1035"/>
                    <a:pt x="402" y="1023"/>
                  </a:cubicBezTo>
                  <a:cubicBezTo>
                    <a:pt x="398" y="1013"/>
                    <a:pt x="398" y="1013"/>
                    <a:pt x="398" y="1013"/>
                  </a:cubicBezTo>
                  <a:cubicBezTo>
                    <a:pt x="395" y="1003"/>
                    <a:pt x="395" y="1003"/>
                    <a:pt x="395" y="1003"/>
                  </a:cubicBezTo>
                  <a:cubicBezTo>
                    <a:pt x="398" y="998"/>
                    <a:pt x="398" y="998"/>
                    <a:pt x="398" y="998"/>
                  </a:cubicBezTo>
                  <a:cubicBezTo>
                    <a:pt x="416" y="989"/>
                    <a:pt x="424" y="976"/>
                    <a:pt x="432" y="959"/>
                  </a:cubicBezTo>
                  <a:cubicBezTo>
                    <a:pt x="436" y="950"/>
                    <a:pt x="433" y="939"/>
                    <a:pt x="436" y="930"/>
                  </a:cubicBezTo>
                  <a:cubicBezTo>
                    <a:pt x="439" y="917"/>
                    <a:pt x="456" y="916"/>
                    <a:pt x="464" y="905"/>
                  </a:cubicBezTo>
                  <a:cubicBezTo>
                    <a:pt x="471" y="895"/>
                    <a:pt x="469" y="882"/>
                    <a:pt x="466" y="870"/>
                  </a:cubicBezTo>
                  <a:cubicBezTo>
                    <a:pt x="453" y="810"/>
                    <a:pt x="447" y="747"/>
                    <a:pt x="437" y="686"/>
                  </a:cubicBezTo>
                  <a:cubicBezTo>
                    <a:pt x="435" y="670"/>
                    <a:pt x="428" y="655"/>
                    <a:pt x="428" y="639"/>
                  </a:cubicBezTo>
                  <a:cubicBezTo>
                    <a:pt x="428" y="625"/>
                    <a:pt x="437" y="612"/>
                    <a:pt x="436" y="598"/>
                  </a:cubicBezTo>
                  <a:cubicBezTo>
                    <a:pt x="435" y="588"/>
                    <a:pt x="434" y="578"/>
                    <a:pt x="434" y="567"/>
                  </a:cubicBezTo>
                  <a:cubicBezTo>
                    <a:pt x="434" y="549"/>
                    <a:pt x="433" y="531"/>
                    <a:pt x="433" y="513"/>
                  </a:cubicBezTo>
                  <a:cubicBezTo>
                    <a:pt x="432" y="483"/>
                    <a:pt x="428" y="452"/>
                    <a:pt x="431" y="421"/>
                  </a:cubicBezTo>
                  <a:cubicBezTo>
                    <a:pt x="433" y="405"/>
                    <a:pt x="442" y="390"/>
                    <a:pt x="449" y="375"/>
                  </a:cubicBezTo>
                  <a:cubicBezTo>
                    <a:pt x="460" y="387"/>
                    <a:pt x="471" y="397"/>
                    <a:pt x="483" y="407"/>
                  </a:cubicBezTo>
                  <a:cubicBezTo>
                    <a:pt x="487" y="412"/>
                    <a:pt x="487" y="412"/>
                    <a:pt x="487" y="412"/>
                  </a:cubicBezTo>
                  <a:cubicBezTo>
                    <a:pt x="492" y="419"/>
                    <a:pt x="495" y="428"/>
                    <a:pt x="499"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4168" y="1720"/>
              <a:ext cx="932" cy="1970"/>
            </a:xfrm>
            <a:custGeom>
              <a:avLst/>
              <a:gdLst>
                <a:gd name="T0" fmla="*/ 522 w 610"/>
                <a:gd name="T1" fmla="*/ 465 h 1289"/>
                <a:gd name="T2" fmla="*/ 532 w 610"/>
                <a:gd name="T3" fmla="*/ 511 h 1289"/>
                <a:gd name="T4" fmla="*/ 546 w 610"/>
                <a:gd name="T5" fmla="*/ 470 h 1289"/>
                <a:gd name="T6" fmla="*/ 563 w 610"/>
                <a:gd name="T7" fmla="*/ 525 h 1289"/>
                <a:gd name="T8" fmla="*/ 609 w 610"/>
                <a:gd name="T9" fmla="*/ 503 h 1289"/>
                <a:gd name="T10" fmla="*/ 573 w 610"/>
                <a:gd name="T11" fmla="*/ 382 h 1289"/>
                <a:gd name="T12" fmla="*/ 525 w 610"/>
                <a:gd name="T13" fmla="*/ 319 h 1289"/>
                <a:gd name="T14" fmla="*/ 478 w 610"/>
                <a:gd name="T15" fmla="*/ 255 h 1289"/>
                <a:gd name="T16" fmla="*/ 354 w 610"/>
                <a:gd name="T17" fmla="*/ 195 h 1289"/>
                <a:gd name="T18" fmla="*/ 359 w 610"/>
                <a:gd name="T19" fmla="*/ 126 h 1289"/>
                <a:gd name="T20" fmla="*/ 357 w 610"/>
                <a:gd name="T21" fmla="*/ 92 h 1289"/>
                <a:gd name="T22" fmla="*/ 315 w 610"/>
                <a:gd name="T23" fmla="*/ 22 h 1289"/>
                <a:gd name="T24" fmla="*/ 222 w 610"/>
                <a:gd name="T25" fmla="*/ 129 h 1289"/>
                <a:gd name="T26" fmla="*/ 175 w 610"/>
                <a:gd name="T27" fmla="*/ 226 h 1289"/>
                <a:gd name="T28" fmla="*/ 89 w 610"/>
                <a:gd name="T29" fmla="*/ 316 h 1289"/>
                <a:gd name="T30" fmla="*/ 74 w 610"/>
                <a:gd name="T31" fmla="*/ 338 h 1289"/>
                <a:gd name="T32" fmla="*/ 33 w 610"/>
                <a:gd name="T33" fmla="*/ 414 h 1289"/>
                <a:gd name="T34" fmla="*/ 24 w 610"/>
                <a:gd name="T35" fmla="*/ 527 h 1289"/>
                <a:gd name="T36" fmla="*/ 17 w 610"/>
                <a:gd name="T37" fmla="*/ 547 h 1289"/>
                <a:gd name="T38" fmla="*/ 32 w 610"/>
                <a:gd name="T39" fmla="*/ 633 h 1289"/>
                <a:gd name="T40" fmla="*/ 52 w 610"/>
                <a:gd name="T41" fmla="*/ 624 h 1289"/>
                <a:gd name="T42" fmla="*/ 52 w 610"/>
                <a:gd name="T43" fmla="*/ 568 h 1289"/>
                <a:gd name="T44" fmla="*/ 54 w 610"/>
                <a:gd name="T45" fmla="*/ 555 h 1289"/>
                <a:gd name="T46" fmla="*/ 62 w 610"/>
                <a:gd name="T47" fmla="*/ 560 h 1289"/>
                <a:gd name="T48" fmla="*/ 67 w 610"/>
                <a:gd name="T49" fmla="*/ 591 h 1289"/>
                <a:gd name="T50" fmla="*/ 83 w 610"/>
                <a:gd name="T51" fmla="*/ 586 h 1289"/>
                <a:gd name="T52" fmla="*/ 71 w 610"/>
                <a:gd name="T53" fmla="*/ 527 h 1289"/>
                <a:gd name="T54" fmla="*/ 67 w 610"/>
                <a:gd name="T55" fmla="*/ 516 h 1289"/>
                <a:gd name="T56" fmla="*/ 91 w 610"/>
                <a:gd name="T57" fmla="*/ 486 h 1289"/>
                <a:gd name="T58" fmla="*/ 140 w 610"/>
                <a:gd name="T59" fmla="*/ 393 h 1289"/>
                <a:gd name="T60" fmla="*/ 173 w 610"/>
                <a:gd name="T61" fmla="*/ 387 h 1289"/>
                <a:gd name="T62" fmla="*/ 175 w 610"/>
                <a:gd name="T63" fmla="*/ 512 h 1289"/>
                <a:gd name="T64" fmla="*/ 164 w 610"/>
                <a:gd name="T65" fmla="*/ 590 h 1289"/>
                <a:gd name="T66" fmla="*/ 122 w 610"/>
                <a:gd name="T67" fmla="*/ 817 h 1289"/>
                <a:gd name="T68" fmla="*/ 137 w 610"/>
                <a:gd name="T69" fmla="*/ 944 h 1289"/>
                <a:gd name="T70" fmla="*/ 163 w 610"/>
                <a:gd name="T71" fmla="*/ 1159 h 1289"/>
                <a:gd name="T72" fmla="*/ 140 w 610"/>
                <a:gd name="T73" fmla="*/ 1276 h 1289"/>
                <a:gd name="T74" fmla="*/ 216 w 610"/>
                <a:gd name="T75" fmla="*/ 1233 h 1289"/>
                <a:gd name="T76" fmla="*/ 224 w 610"/>
                <a:gd name="T77" fmla="*/ 1199 h 1289"/>
                <a:gd name="T78" fmla="*/ 219 w 610"/>
                <a:gd name="T79" fmla="*/ 1122 h 1289"/>
                <a:gd name="T80" fmla="*/ 248 w 610"/>
                <a:gd name="T81" fmla="*/ 984 h 1289"/>
                <a:gd name="T82" fmla="*/ 242 w 610"/>
                <a:gd name="T83" fmla="*/ 890 h 1289"/>
                <a:gd name="T84" fmla="*/ 288 w 610"/>
                <a:gd name="T85" fmla="*/ 833 h 1289"/>
                <a:gd name="T86" fmla="*/ 322 w 610"/>
                <a:gd name="T87" fmla="*/ 941 h 1289"/>
                <a:gd name="T88" fmla="*/ 344 w 610"/>
                <a:gd name="T89" fmla="*/ 1024 h 1289"/>
                <a:gd name="T90" fmla="*/ 345 w 610"/>
                <a:gd name="T91" fmla="*/ 1068 h 1289"/>
                <a:gd name="T92" fmla="*/ 356 w 610"/>
                <a:gd name="T93" fmla="*/ 1102 h 1289"/>
                <a:gd name="T94" fmla="*/ 414 w 610"/>
                <a:gd name="T95" fmla="*/ 1058 h 1289"/>
                <a:gd name="T96" fmla="*/ 397 w 610"/>
                <a:gd name="T97" fmla="*/ 1013 h 1289"/>
                <a:gd name="T98" fmla="*/ 398 w 610"/>
                <a:gd name="T99" fmla="*/ 998 h 1289"/>
                <a:gd name="T100" fmla="*/ 435 w 610"/>
                <a:gd name="T101" fmla="*/ 930 h 1289"/>
                <a:gd name="T102" fmla="*/ 465 w 610"/>
                <a:gd name="T103" fmla="*/ 870 h 1289"/>
                <a:gd name="T104" fmla="*/ 428 w 610"/>
                <a:gd name="T105" fmla="*/ 639 h 1289"/>
                <a:gd name="T106" fmla="*/ 434 w 610"/>
                <a:gd name="T107" fmla="*/ 567 h 1289"/>
                <a:gd name="T108" fmla="*/ 431 w 610"/>
                <a:gd name="T109" fmla="*/ 421 h 1289"/>
                <a:gd name="T110" fmla="*/ 482 w 610"/>
                <a:gd name="T111" fmla="*/ 407 h 1289"/>
                <a:gd name="T112" fmla="*/ 498 w 610"/>
                <a:gd name="T113" fmla="*/ 437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1289">
                  <a:moveTo>
                    <a:pt x="498" y="437"/>
                  </a:moveTo>
                  <a:cubicBezTo>
                    <a:pt x="504" y="448"/>
                    <a:pt x="510" y="460"/>
                    <a:pt x="522" y="465"/>
                  </a:cubicBezTo>
                  <a:cubicBezTo>
                    <a:pt x="522" y="465"/>
                    <a:pt x="522" y="470"/>
                    <a:pt x="522" y="471"/>
                  </a:cubicBezTo>
                  <a:cubicBezTo>
                    <a:pt x="523" y="479"/>
                    <a:pt x="513" y="516"/>
                    <a:pt x="532" y="511"/>
                  </a:cubicBezTo>
                  <a:cubicBezTo>
                    <a:pt x="542" y="509"/>
                    <a:pt x="541" y="499"/>
                    <a:pt x="541" y="492"/>
                  </a:cubicBezTo>
                  <a:cubicBezTo>
                    <a:pt x="541" y="491"/>
                    <a:pt x="544" y="468"/>
                    <a:pt x="546" y="470"/>
                  </a:cubicBezTo>
                  <a:cubicBezTo>
                    <a:pt x="555" y="480"/>
                    <a:pt x="557" y="494"/>
                    <a:pt x="555" y="507"/>
                  </a:cubicBezTo>
                  <a:cubicBezTo>
                    <a:pt x="554" y="514"/>
                    <a:pt x="551" y="527"/>
                    <a:pt x="563" y="525"/>
                  </a:cubicBezTo>
                  <a:cubicBezTo>
                    <a:pt x="552" y="531"/>
                    <a:pt x="565" y="550"/>
                    <a:pt x="575" y="536"/>
                  </a:cubicBezTo>
                  <a:cubicBezTo>
                    <a:pt x="595" y="546"/>
                    <a:pt x="608" y="518"/>
                    <a:pt x="609" y="503"/>
                  </a:cubicBezTo>
                  <a:cubicBezTo>
                    <a:pt x="610" y="483"/>
                    <a:pt x="599" y="481"/>
                    <a:pt x="589" y="468"/>
                  </a:cubicBezTo>
                  <a:cubicBezTo>
                    <a:pt x="570" y="443"/>
                    <a:pt x="587" y="408"/>
                    <a:pt x="573" y="382"/>
                  </a:cubicBezTo>
                  <a:cubicBezTo>
                    <a:pt x="567" y="372"/>
                    <a:pt x="555" y="368"/>
                    <a:pt x="548" y="358"/>
                  </a:cubicBezTo>
                  <a:cubicBezTo>
                    <a:pt x="539" y="346"/>
                    <a:pt x="535" y="331"/>
                    <a:pt x="525" y="319"/>
                  </a:cubicBezTo>
                  <a:cubicBezTo>
                    <a:pt x="518" y="311"/>
                    <a:pt x="512" y="303"/>
                    <a:pt x="506" y="295"/>
                  </a:cubicBezTo>
                  <a:cubicBezTo>
                    <a:pt x="497" y="281"/>
                    <a:pt x="486" y="269"/>
                    <a:pt x="478" y="255"/>
                  </a:cubicBezTo>
                  <a:cubicBezTo>
                    <a:pt x="462" y="229"/>
                    <a:pt x="440" y="220"/>
                    <a:pt x="411" y="213"/>
                  </a:cubicBezTo>
                  <a:cubicBezTo>
                    <a:pt x="390" y="208"/>
                    <a:pt x="371" y="211"/>
                    <a:pt x="354" y="195"/>
                  </a:cubicBezTo>
                  <a:cubicBezTo>
                    <a:pt x="348" y="189"/>
                    <a:pt x="357" y="165"/>
                    <a:pt x="357" y="157"/>
                  </a:cubicBezTo>
                  <a:cubicBezTo>
                    <a:pt x="360" y="146"/>
                    <a:pt x="363" y="137"/>
                    <a:pt x="359" y="126"/>
                  </a:cubicBezTo>
                  <a:cubicBezTo>
                    <a:pt x="360" y="118"/>
                    <a:pt x="360" y="118"/>
                    <a:pt x="360" y="118"/>
                  </a:cubicBezTo>
                  <a:cubicBezTo>
                    <a:pt x="364" y="110"/>
                    <a:pt x="360" y="100"/>
                    <a:pt x="357" y="92"/>
                  </a:cubicBezTo>
                  <a:cubicBezTo>
                    <a:pt x="355" y="87"/>
                    <a:pt x="356" y="77"/>
                    <a:pt x="355" y="71"/>
                  </a:cubicBezTo>
                  <a:cubicBezTo>
                    <a:pt x="349" y="48"/>
                    <a:pt x="336" y="33"/>
                    <a:pt x="315" y="22"/>
                  </a:cubicBezTo>
                  <a:cubicBezTo>
                    <a:pt x="275" y="0"/>
                    <a:pt x="234" y="38"/>
                    <a:pt x="222" y="73"/>
                  </a:cubicBezTo>
                  <a:cubicBezTo>
                    <a:pt x="216" y="92"/>
                    <a:pt x="215" y="111"/>
                    <a:pt x="222" y="129"/>
                  </a:cubicBezTo>
                  <a:cubicBezTo>
                    <a:pt x="231" y="149"/>
                    <a:pt x="267" y="189"/>
                    <a:pt x="236" y="206"/>
                  </a:cubicBezTo>
                  <a:cubicBezTo>
                    <a:pt x="217" y="216"/>
                    <a:pt x="194" y="215"/>
                    <a:pt x="175" y="226"/>
                  </a:cubicBezTo>
                  <a:cubicBezTo>
                    <a:pt x="150" y="240"/>
                    <a:pt x="135" y="255"/>
                    <a:pt x="118" y="277"/>
                  </a:cubicBezTo>
                  <a:cubicBezTo>
                    <a:pt x="108" y="290"/>
                    <a:pt x="98" y="303"/>
                    <a:pt x="89" y="316"/>
                  </a:cubicBezTo>
                  <a:cubicBezTo>
                    <a:pt x="81" y="327"/>
                    <a:pt x="81" y="327"/>
                    <a:pt x="81" y="327"/>
                  </a:cubicBezTo>
                  <a:cubicBezTo>
                    <a:pt x="81" y="327"/>
                    <a:pt x="74" y="338"/>
                    <a:pt x="74" y="338"/>
                  </a:cubicBezTo>
                  <a:cubicBezTo>
                    <a:pt x="65" y="353"/>
                    <a:pt x="50" y="364"/>
                    <a:pt x="43" y="380"/>
                  </a:cubicBezTo>
                  <a:cubicBezTo>
                    <a:pt x="38" y="391"/>
                    <a:pt x="35" y="402"/>
                    <a:pt x="33" y="414"/>
                  </a:cubicBezTo>
                  <a:cubicBezTo>
                    <a:pt x="28" y="436"/>
                    <a:pt x="29" y="460"/>
                    <a:pt x="25" y="483"/>
                  </a:cubicBezTo>
                  <a:cubicBezTo>
                    <a:pt x="23" y="493"/>
                    <a:pt x="16" y="520"/>
                    <a:pt x="24" y="527"/>
                  </a:cubicBezTo>
                  <a:cubicBezTo>
                    <a:pt x="24" y="536"/>
                    <a:pt x="24" y="536"/>
                    <a:pt x="24" y="536"/>
                  </a:cubicBezTo>
                  <a:cubicBezTo>
                    <a:pt x="24" y="536"/>
                    <a:pt x="17" y="546"/>
                    <a:pt x="17" y="547"/>
                  </a:cubicBezTo>
                  <a:cubicBezTo>
                    <a:pt x="3" y="565"/>
                    <a:pt x="0" y="577"/>
                    <a:pt x="6" y="599"/>
                  </a:cubicBezTo>
                  <a:cubicBezTo>
                    <a:pt x="10" y="613"/>
                    <a:pt x="19" y="627"/>
                    <a:pt x="32" y="633"/>
                  </a:cubicBezTo>
                  <a:cubicBezTo>
                    <a:pt x="36" y="635"/>
                    <a:pt x="46" y="636"/>
                    <a:pt x="50" y="635"/>
                  </a:cubicBezTo>
                  <a:cubicBezTo>
                    <a:pt x="57" y="634"/>
                    <a:pt x="62" y="627"/>
                    <a:pt x="52" y="624"/>
                  </a:cubicBezTo>
                  <a:cubicBezTo>
                    <a:pt x="54" y="614"/>
                    <a:pt x="49" y="611"/>
                    <a:pt x="47" y="602"/>
                  </a:cubicBezTo>
                  <a:cubicBezTo>
                    <a:pt x="43" y="590"/>
                    <a:pt x="50" y="579"/>
                    <a:pt x="52" y="568"/>
                  </a:cubicBezTo>
                  <a:cubicBezTo>
                    <a:pt x="54" y="558"/>
                    <a:pt x="54" y="558"/>
                    <a:pt x="54" y="558"/>
                  </a:cubicBezTo>
                  <a:cubicBezTo>
                    <a:pt x="54" y="555"/>
                    <a:pt x="54" y="555"/>
                    <a:pt x="54" y="555"/>
                  </a:cubicBezTo>
                  <a:cubicBezTo>
                    <a:pt x="58" y="557"/>
                    <a:pt x="58" y="557"/>
                    <a:pt x="58" y="557"/>
                  </a:cubicBezTo>
                  <a:cubicBezTo>
                    <a:pt x="62" y="560"/>
                    <a:pt x="62" y="560"/>
                    <a:pt x="62" y="560"/>
                  </a:cubicBezTo>
                  <a:cubicBezTo>
                    <a:pt x="62" y="560"/>
                    <a:pt x="63" y="564"/>
                    <a:pt x="63" y="565"/>
                  </a:cubicBezTo>
                  <a:cubicBezTo>
                    <a:pt x="63" y="573"/>
                    <a:pt x="63" y="584"/>
                    <a:pt x="67" y="591"/>
                  </a:cubicBezTo>
                  <a:cubicBezTo>
                    <a:pt x="72" y="598"/>
                    <a:pt x="84" y="603"/>
                    <a:pt x="85" y="591"/>
                  </a:cubicBezTo>
                  <a:cubicBezTo>
                    <a:pt x="85" y="591"/>
                    <a:pt x="83" y="586"/>
                    <a:pt x="83" y="586"/>
                  </a:cubicBezTo>
                  <a:cubicBezTo>
                    <a:pt x="78" y="573"/>
                    <a:pt x="83" y="560"/>
                    <a:pt x="80" y="547"/>
                  </a:cubicBezTo>
                  <a:cubicBezTo>
                    <a:pt x="79" y="540"/>
                    <a:pt x="75" y="534"/>
                    <a:pt x="71" y="527"/>
                  </a:cubicBezTo>
                  <a:cubicBezTo>
                    <a:pt x="67" y="523"/>
                    <a:pt x="67" y="523"/>
                    <a:pt x="67" y="523"/>
                  </a:cubicBezTo>
                  <a:cubicBezTo>
                    <a:pt x="67" y="516"/>
                    <a:pt x="67" y="516"/>
                    <a:pt x="67" y="516"/>
                  </a:cubicBezTo>
                  <a:cubicBezTo>
                    <a:pt x="67" y="516"/>
                    <a:pt x="72" y="517"/>
                    <a:pt x="73" y="518"/>
                  </a:cubicBezTo>
                  <a:cubicBezTo>
                    <a:pt x="84" y="520"/>
                    <a:pt x="88" y="493"/>
                    <a:pt x="91" y="486"/>
                  </a:cubicBezTo>
                  <a:cubicBezTo>
                    <a:pt x="95" y="478"/>
                    <a:pt x="98" y="469"/>
                    <a:pt x="102" y="460"/>
                  </a:cubicBezTo>
                  <a:cubicBezTo>
                    <a:pt x="111" y="440"/>
                    <a:pt x="122" y="408"/>
                    <a:pt x="140" y="393"/>
                  </a:cubicBezTo>
                  <a:cubicBezTo>
                    <a:pt x="147" y="387"/>
                    <a:pt x="158" y="381"/>
                    <a:pt x="166" y="376"/>
                  </a:cubicBezTo>
                  <a:cubicBezTo>
                    <a:pt x="169" y="379"/>
                    <a:pt x="172" y="383"/>
                    <a:pt x="173" y="387"/>
                  </a:cubicBezTo>
                  <a:cubicBezTo>
                    <a:pt x="173" y="387"/>
                    <a:pt x="177" y="403"/>
                    <a:pt x="177" y="405"/>
                  </a:cubicBezTo>
                  <a:cubicBezTo>
                    <a:pt x="177" y="441"/>
                    <a:pt x="175" y="476"/>
                    <a:pt x="175" y="512"/>
                  </a:cubicBezTo>
                  <a:cubicBezTo>
                    <a:pt x="175" y="523"/>
                    <a:pt x="175" y="535"/>
                    <a:pt x="173" y="546"/>
                  </a:cubicBezTo>
                  <a:cubicBezTo>
                    <a:pt x="171" y="562"/>
                    <a:pt x="164" y="575"/>
                    <a:pt x="164" y="590"/>
                  </a:cubicBezTo>
                  <a:cubicBezTo>
                    <a:pt x="164" y="638"/>
                    <a:pt x="147" y="684"/>
                    <a:pt x="138" y="731"/>
                  </a:cubicBezTo>
                  <a:cubicBezTo>
                    <a:pt x="132" y="760"/>
                    <a:pt x="122" y="787"/>
                    <a:pt x="122" y="817"/>
                  </a:cubicBezTo>
                  <a:cubicBezTo>
                    <a:pt x="122" y="841"/>
                    <a:pt x="134" y="869"/>
                    <a:pt x="156" y="879"/>
                  </a:cubicBezTo>
                  <a:cubicBezTo>
                    <a:pt x="150" y="900"/>
                    <a:pt x="139" y="921"/>
                    <a:pt x="137" y="944"/>
                  </a:cubicBezTo>
                  <a:cubicBezTo>
                    <a:pt x="136" y="962"/>
                    <a:pt x="139" y="984"/>
                    <a:pt x="141" y="1003"/>
                  </a:cubicBezTo>
                  <a:cubicBezTo>
                    <a:pt x="146" y="1055"/>
                    <a:pt x="161" y="1106"/>
                    <a:pt x="163" y="1159"/>
                  </a:cubicBezTo>
                  <a:cubicBezTo>
                    <a:pt x="164" y="1184"/>
                    <a:pt x="153" y="1210"/>
                    <a:pt x="147" y="1234"/>
                  </a:cubicBezTo>
                  <a:cubicBezTo>
                    <a:pt x="144" y="1246"/>
                    <a:pt x="132" y="1264"/>
                    <a:pt x="140" y="1276"/>
                  </a:cubicBezTo>
                  <a:cubicBezTo>
                    <a:pt x="148" y="1289"/>
                    <a:pt x="175" y="1289"/>
                    <a:pt x="187" y="1287"/>
                  </a:cubicBezTo>
                  <a:cubicBezTo>
                    <a:pt x="216" y="1283"/>
                    <a:pt x="217" y="1256"/>
                    <a:pt x="216" y="1233"/>
                  </a:cubicBezTo>
                  <a:cubicBezTo>
                    <a:pt x="216" y="1234"/>
                    <a:pt x="221" y="1225"/>
                    <a:pt x="221" y="1224"/>
                  </a:cubicBezTo>
                  <a:cubicBezTo>
                    <a:pt x="224" y="1217"/>
                    <a:pt x="224" y="1207"/>
                    <a:pt x="224" y="1199"/>
                  </a:cubicBezTo>
                  <a:cubicBezTo>
                    <a:pt x="225" y="1181"/>
                    <a:pt x="221" y="1163"/>
                    <a:pt x="219" y="1145"/>
                  </a:cubicBezTo>
                  <a:cubicBezTo>
                    <a:pt x="219" y="1138"/>
                    <a:pt x="221" y="1129"/>
                    <a:pt x="219" y="1122"/>
                  </a:cubicBezTo>
                  <a:cubicBezTo>
                    <a:pt x="214" y="1102"/>
                    <a:pt x="224" y="1075"/>
                    <a:pt x="230" y="1056"/>
                  </a:cubicBezTo>
                  <a:cubicBezTo>
                    <a:pt x="237" y="1033"/>
                    <a:pt x="247" y="1009"/>
                    <a:pt x="248" y="984"/>
                  </a:cubicBezTo>
                  <a:cubicBezTo>
                    <a:pt x="248" y="969"/>
                    <a:pt x="246" y="955"/>
                    <a:pt x="245" y="940"/>
                  </a:cubicBezTo>
                  <a:cubicBezTo>
                    <a:pt x="244" y="921"/>
                    <a:pt x="230" y="908"/>
                    <a:pt x="242" y="890"/>
                  </a:cubicBezTo>
                  <a:cubicBezTo>
                    <a:pt x="249" y="879"/>
                    <a:pt x="261" y="872"/>
                    <a:pt x="270" y="862"/>
                  </a:cubicBezTo>
                  <a:cubicBezTo>
                    <a:pt x="278" y="854"/>
                    <a:pt x="283" y="844"/>
                    <a:pt x="288" y="833"/>
                  </a:cubicBezTo>
                  <a:cubicBezTo>
                    <a:pt x="294" y="861"/>
                    <a:pt x="293" y="893"/>
                    <a:pt x="303" y="920"/>
                  </a:cubicBezTo>
                  <a:cubicBezTo>
                    <a:pt x="307" y="930"/>
                    <a:pt x="319" y="931"/>
                    <a:pt x="322" y="941"/>
                  </a:cubicBezTo>
                  <a:cubicBezTo>
                    <a:pt x="327" y="953"/>
                    <a:pt x="323" y="970"/>
                    <a:pt x="327" y="984"/>
                  </a:cubicBezTo>
                  <a:cubicBezTo>
                    <a:pt x="331" y="997"/>
                    <a:pt x="343" y="1009"/>
                    <a:pt x="344" y="1024"/>
                  </a:cubicBezTo>
                  <a:cubicBezTo>
                    <a:pt x="345" y="1032"/>
                    <a:pt x="345" y="1039"/>
                    <a:pt x="345" y="1046"/>
                  </a:cubicBezTo>
                  <a:cubicBezTo>
                    <a:pt x="345" y="1068"/>
                    <a:pt x="345" y="1068"/>
                    <a:pt x="345" y="1068"/>
                  </a:cubicBezTo>
                  <a:cubicBezTo>
                    <a:pt x="350" y="1089"/>
                    <a:pt x="350" y="1089"/>
                    <a:pt x="350" y="1089"/>
                  </a:cubicBezTo>
                  <a:cubicBezTo>
                    <a:pt x="356" y="1102"/>
                    <a:pt x="356" y="1102"/>
                    <a:pt x="356" y="1102"/>
                  </a:cubicBezTo>
                  <a:cubicBezTo>
                    <a:pt x="365" y="1116"/>
                    <a:pt x="385" y="1131"/>
                    <a:pt x="400" y="1115"/>
                  </a:cubicBezTo>
                  <a:cubicBezTo>
                    <a:pt x="412" y="1101"/>
                    <a:pt x="415" y="1075"/>
                    <a:pt x="414" y="1058"/>
                  </a:cubicBezTo>
                  <a:cubicBezTo>
                    <a:pt x="413" y="1043"/>
                    <a:pt x="408" y="1035"/>
                    <a:pt x="402" y="1023"/>
                  </a:cubicBezTo>
                  <a:cubicBezTo>
                    <a:pt x="397" y="1013"/>
                    <a:pt x="397" y="1013"/>
                    <a:pt x="397" y="1013"/>
                  </a:cubicBezTo>
                  <a:cubicBezTo>
                    <a:pt x="395" y="1003"/>
                    <a:pt x="395" y="1003"/>
                    <a:pt x="395" y="1003"/>
                  </a:cubicBezTo>
                  <a:cubicBezTo>
                    <a:pt x="398" y="998"/>
                    <a:pt x="398" y="998"/>
                    <a:pt x="398" y="998"/>
                  </a:cubicBezTo>
                  <a:cubicBezTo>
                    <a:pt x="415" y="989"/>
                    <a:pt x="423" y="976"/>
                    <a:pt x="431" y="959"/>
                  </a:cubicBezTo>
                  <a:cubicBezTo>
                    <a:pt x="436" y="950"/>
                    <a:pt x="432" y="939"/>
                    <a:pt x="435" y="930"/>
                  </a:cubicBezTo>
                  <a:cubicBezTo>
                    <a:pt x="439" y="917"/>
                    <a:pt x="456" y="916"/>
                    <a:pt x="463" y="905"/>
                  </a:cubicBezTo>
                  <a:cubicBezTo>
                    <a:pt x="471" y="895"/>
                    <a:pt x="468" y="882"/>
                    <a:pt x="465" y="870"/>
                  </a:cubicBezTo>
                  <a:cubicBezTo>
                    <a:pt x="452" y="810"/>
                    <a:pt x="447" y="747"/>
                    <a:pt x="437" y="686"/>
                  </a:cubicBezTo>
                  <a:cubicBezTo>
                    <a:pt x="434" y="670"/>
                    <a:pt x="428" y="655"/>
                    <a:pt x="428" y="639"/>
                  </a:cubicBezTo>
                  <a:cubicBezTo>
                    <a:pt x="428" y="625"/>
                    <a:pt x="437" y="612"/>
                    <a:pt x="435" y="598"/>
                  </a:cubicBezTo>
                  <a:cubicBezTo>
                    <a:pt x="434" y="588"/>
                    <a:pt x="434" y="578"/>
                    <a:pt x="434" y="567"/>
                  </a:cubicBezTo>
                  <a:cubicBezTo>
                    <a:pt x="433" y="549"/>
                    <a:pt x="433" y="531"/>
                    <a:pt x="432" y="513"/>
                  </a:cubicBezTo>
                  <a:cubicBezTo>
                    <a:pt x="431" y="483"/>
                    <a:pt x="428" y="452"/>
                    <a:pt x="431" y="421"/>
                  </a:cubicBezTo>
                  <a:cubicBezTo>
                    <a:pt x="433" y="405"/>
                    <a:pt x="442" y="390"/>
                    <a:pt x="449" y="375"/>
                  </a:cubicBezTo>
                  <a:cubicBezTo>
                    <a:pt x="459" y="387"/>
                    <a:pt x="471" y="397"/>
                    <a:pt x="482" y="407"/>
                  </a:cubicBezTo>
                  <a:cubicBezTo>
                    <a:pt x="486" y="412"/>
                    <a:pt x="486" y="412"/>
                    <a:pt x="486" y="412"/>
                  </a:cubicBezTo>
                  <a:cubicBezTo>
                    <a:pt x="491" y="419"/>
                    <a:pt x="495" y="428"/>
                    <a:pt x="498" y="4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noEditPoints="1"/>
            </p:cNvSpPr>
            <p:nvPr/>
          </p:nvSpPr>
          <p:spPr bwMode="auto">
            <a:xfrm>
              <a:off x="3215" y="357"/>
              <a:ext cx="1022" cy="3374"/>
            </a:xfrm>
            <a:custGeom>
              <a:avLst/>
              <a:gdLst>
                <a:gd name="T0" fmla="*/ 620 w 669"/>
                <a:gd name="T1" fmla="*/ 1114 h 2208"/>
                <a:gd name="T2" fmla="*/ 551 w 669"/>
                <a:gd name="T3" fmla="*/ 939 h 2208"/>
                <a:gd name="T4" fmla="*/ 629 w 669"/>
                <a:gd name="T5" fmla="*/ 805 h 2208"/>
                <a:gd name="T6" fmla="*/ 492 w 669"/>
                <a:gd name="T7" fmla="*/ 396 h 2208"/>
                <a:gd name="T8" fmla="*/ 324 w 669"/>
                <a:gd name="T9" fmla="*/ 250 h 2208"/>
                <a:gd name="T10" fmla="*/ 248 w 669"/>
                <a:gd name="T11" fmla="*/ 26 h 2208"/>
                <a:gd name="T12" fmla="*/ 96 w 669"/>
                <a:gd name="T13" fmla="*/ 182 h 2208"/>
                <a:gd name="T14" fmla="*/ 118 w 669"/>
                <a:gd name="T15" fmla="*/ 254 h 2208"/>
                <a:gd name="T16" fmla="*/ 145 w 669"/>
                <a:gd name="T17" fmla="*/ 378 h 2208"/>
                <a:gd name="T18" fmla="*/ 45 w 669"/>
                <a:gd name="T19" fmla="*/ 512 h 2208"/>
                <a:gd name="T20" fmla="*/ 47 w 669"/>
                <a:gd name="T21" fmla="*/ 792 h 2208"/>
                <a:gd name="T22" fmla="*/ 14 w 669"/>
                <a:gd name="T23" fmla="*/ 1099 h 2208"/>
                <a:gd name="T24" fmla="*/ 15 w 669"/>
                <a:gd name="T25" fmla="*/ 1157 h 2208"/>
                <a:gd name="T26" fmla="*/ 112 w 669"/>
                <a:gd name="T27" fmla="*/ 914 h 2208"/>
                <a:gd name="T28" fmla="*/ 159 w 669"/>
                <a:gd name="T29" fmla="*/ 792 h 2208"/>
                <a:gd name="T30" fmla="*/ 212 w 669"/>
                <a:gd name="T31" fmla="*/ 992 h 2208"/>
                <a:gd name="T32" fmla="*/ 124 w 669"/>
                <a:gd name="T33" fmla="*/ 1463 h 2208"/>
                <a:gd name="T34" fmla="*/ 139 w 669"/>
                <a:gd name="T35" fmla="*/ 1653 h 2208"/>
                <a:gd name="T36" fmla="*/ 214 w 669"/>
                <a:gd name="T37" fmla="*/ 1943 h 2208"/>
                <a:gd name="T38" fmla="*/ 206 w 669"/>
                <a:gd name="T39" fmla="*/ 2065 h 2208"/>
                <a:gd name="T40" fmla="*/ 104 w 669"/>
                <a:gd name="T41" fmla="*/ 2124 h 2208"/>
                <a:gd name="T42" fmla="*/ 331 w 669"/>
                <a:gd name="T43" fmla="*/ 2175 h 2208"/>
                <a:gd name="T44" fmla="*/ 311 w 669"/>
                <a:gd name="T45" fmla="*/ 1984 h 2208"/>
                <a:gd name="T46" fmla="*/ 256 w 669"/>
                <a:gd name="T47" fmla="*/ 1602 h 2208"/>
                <a:gd name="T48" fmla="*/ 383 w 669"/>
                <a:gd name="T49" fmla="*/ 1300 h 2208"/>
                <a:gd name="T50" fmla="*/ 437 w 669"/>
                <a:gd name="T51" fmla="*/ 1405 h 2208"/>
                <a:gd name="T52" fmla="*/ 464 w 669"/>
                <a:gd name="T53" fmla="*/ 1628 h 2208"/>
                <a:gd name="T54" fmla="*/ 606 w 669"/>
                <a:gd name="T55" fmla="*/ 1634 h 2208"/>
                <a:gd name="T56" fmla="*/ 631 w 669"/>
                <a:gd name="T57" fmla="*/ 1350 h 2208"/>
                <a:gd name="T58" fmla="*/ 627 w 669"/>
                <a:gd name="T59" fmla="*/ 1268 h 2208"/>
                <a:gd name="T60" fmla="*/ 653 w 669"/>
                <a:gd name="T61" fmla="*/ 1158 h 2208"/>
                <a:gd name="T62" fmla="*/ 488 w 669"/>
                <a:gd name="T63" fmla="*/ 825 h 2208"/>
                <a:gd name="T64" fmla="*/ 488 w 669"/>
                <a:gd name="T65" fmla="*/ 825 h 2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2208">
                  <a:moveTo>
                    <a:pt x="653" y="1128"/>
                  </a:moveTo>
                  <a:cubicBezTo>
                    <a:pt x="653" y="1128"/>
                    <a:pt x="631" y="1108"/>
                    <a:pt x="620" y="1114"/>
                  </a:cubicBezTo>
                  <a:cubicBezTo>
                    <a:pt x="616" y="1022"/>
                    <a:pt x="616" y="1022"/>
                    <a:pt x="616" y="1022"/>
                  </a:cubicBezTo>
                  <a:cubicBezTo>
                    <a:pt x="616" y="1022"/>
                    <a:pt x="590" y="963"/>
                    <a:pt x="551" y="939"/>
                  </a:cubicBezTo>
                  <a:cubicBezTo>
                    <a:pt x="551" y="939"/>
                    <a:pt x="531" y="923"/>
                    <a:pt x="570" y="890"/>
                  </a:cubicBezTo>
                  <a:cubicBezTo>
                    <a:pt x="629" y="805"/>
                    <a:pt x="629" y="805"/>
                    <a:pt x="629" y="805"/>
                  </a:cubicBezTo>
                  <a:cubicBezTo>
                    <a:pt x="629" y="805"/>
                    <a:pt x="629" y="733"/>
                    <a:pt x="618" y="717"/>
                  </a:cubicBezTo>
                  <a:cubicBezTo>
                    <a:pt x="618" y="717"/>
                    <a:pt x="533" y="428"/>
                    <a:pt x="492" y="396"/>
                  </a:cubicBezTo>
                  <a:cubicBezTo>
                    <a:pt x="492" y="396"/>
                    <a:pt x="441" y="323"/>
                    <a:pt x="309" y="325"/>
                  </a:cubicBezTo>
                  <a:cubicBezTo>
                    <a:pt x="309" y="325"/>
                    <a:pt x="304" y="258"/>
                    <a:pt x="324" y="250"/>
                  </a:cubicBezTo>
                  <a:cubicBezTo>
                    <a:pt x="324" y="250"/>
                    <a:pt x="362" y="171"/>
                    <a:pt x="324" y="182"/>
                  </a:cubicBezTo>
                  <a:cubicBezTo>
                    <a:pt x="324" y="182"/>
                    <a:pt x="363" y="34"/>
                    <a:pt x="248" y="26"/>
                  </a:cubicBezTo>
                  <a:cubicBezTo>
                    <a:pt x="248" y="26"/>
                    <a:pt x="117" y="0"/>
                    <a:pt x="96" y="140"/>
                  </a:cubicBezTo>
                  <a:cubicBezTo>
                    <a:pt x="96" y="182"/>
                    <a:pt x="96" y="182"/>
                    <a:pt x="96" y="182"/>
                  </a:cubicBezTo>
                  <a:cubicBezTo>
                    <a:pt x="96" y="182"/>
                    <a:pt x="67" y="209"/>
                    <a:pt x="106" y="243"/>
                  </a:cubicBezTo>
                  <a:cubicBezTo>
                    <a:pt x="118" y="254"/>
                    <a:pt x="118" y="254"/>
                    <a:pt x="118" y="254"/>
                  </a:cubicBezTo>
                  <a:cubicBezTo>
                    <a:pt x="118" y="254"/>
                    <a:pt x="126" y="319"/>
                    <a:pt x="143" y="337"/>
                  </a:cubicBezTo>
                  <a:cubicBezTo>
                    <a:pt x="143" y="337"/>
                    <a:pt x="169" y="363"/>
                    <a:pt x="145" y="378"/>
                  </a:cubicBezTo>
                  <a:cubicBezTo>
                    <a:pt x="45" y="430"/>
                    <a:pt x="45" y="430"/>
                    <a:pt x="45" y="430"/>
                  </a:cubicBezTo>
                  <a:cubicBezTo>
                    <a:pt x="45" y="430"/>
                    <a:pt x="6" y="457"/>
                    <a:pt x="45" y="512"/>
                  </a:cubicBezTo>
                  <a:cubicBezTo>
                    <a:pt x="45" y="512"/>
                    <a:pt x="73" y="664"/>
                    <a:pt x="67" y="695"/>
                  </a:cubicBezTo>
                  <a:cubicBezTo>
                    <a:pt x="47" y="792"/>
                    <a:pt x="47" y="792"/>
                    <a:pt x="47" y="792"/>
                  </a:cubicBezTo>
                  <a:cubicBezTo>
                    <a:pt x="47" y="1002"/>
                    <a:pt x="47" y="1002"/>
                    <a:pt x="47" y="1002"/>
                  </a:cubicBezTo>
                  <a:cubicBezTo>
                    <a:pt x="47" y="1002"/>
                    <a:pt x="22" y="1045"/>
                    <a:pt x="14" y="1099"/>
                  </a:cubicBezTo>
                  <a:cubicBezTo>
                    <a:pt x="14" y="1099"/>
                    <a:pt x="0" y="1128"/>
                    <a:pt x="0" y="1161"/>
                  </a:cubicBezTo>
                  <a:cubicBezTo>
                    <a:pt x="5" y="1161"/>
                    <a:pt x="11" y="1159"/>
                    <a:pt x="15" y="1157"/>
                  </a:cubicBezTo>
                  <a:cubicBezTo>
                    <a:pt x="32" y="1111"/>
                    <a:pt x="60" y="1035"/>
                    <a:pt x="91" y="1032"/>
                  </a:cubicBezTo>
                  <a:cubicBezTo>
                    <a:pt x="91" y="1032"/>
                    <a:pt x="96" y="921"/>
                    <a:pt x="112" y="914"/>
                  </a:cubicBezTo>
                  <a:cubicBezTo>
                    <a:pt x="112" y="914"/>
                    <a:pt x="126" y="833"/>
                    <a:pt x="141" y="833"/>
                  </a:cubicBezTo>
                  <a:cubicBezTo>
                    <a:pt x="141" y="833"/>
                    <a:pt x="134" y="766"/>
                    <a:pt x="159" y="792"/>
                  </a:cubicBezTo>
                  <a:cubicBezTo>
                    <a:pt x="159" y="792"/>
                    <a:pt x="173" y="906"/>
                    <a:pt x="216" y="949"/>
                  </a:cubicBezTo>
                  <a:cubicBezTo>
                    <a:pt x="212" y="992"/>
                    <a:pt x="212" y="992"/>
                    <a:pt x="212" y="992"/>
                  </a:cubicBezTo>
                  <a:cubicBezTo>
                    <a:pt x="212" y="992"/>
                    <a:pt x="122" y="1250"/>
                    <a:pt x="122" y="1270"/>
                  </a:cubicBezTo>
                  <a:cubicBezTo>
                    <a:pt x="122" y="1270"/>
                    <a:pt x="92" y="1413"/>
                    <a:pt x="124" y="1463"/>
                  </a:cubicBezTo>
                  <a:cubicBezTo>
                    <a:pt x="124" y="1463"/>
                    <a:pt x="134" y="1573"/>
                    <a:pt x="134" y="1581"/>
                  </a:cubicBezTo>
                  <a:cubicBezTo>
                    <a:pt x="134" y="1581"/>
                    <a:pt x="136" y="1646"/>
                    <a:pt x="139" y="1653"/>
                  </a:cubicBezTo>
                  <a:cubicBezTo>
                    <a:pt x="151" y="1764"/>
                    <a:pt x="151" y="1764"/>
                    <a:pt x="151" y="1764"/>
                  </a:cubicBezTo>
                  <a:cubicBezTo>
                    <a:pt x="151" y="1764"/>
                    <a:pt x="198" y="1915"/>
                    <a:pt x="214" y="1943"/>
                  </a:cubicBezTo>
                  <a:cubicBezTo>
                    <a:pt x="214" y="1943"/>
                    <a:pt x="244" y="2023"/>
                    <a:pt x="214" y="2035"/>
                  </a:cubicBezTo>
                  <a:cubicBezTo>
                    <a:pt x="214" y="2035"/>
                    <a:pt x="204" y="2051"/>
                    <a:pt x="206" y="2065"/>
                  </a:cubicBezTo>
                  <a:cubicBezTo>
                    <a:pt x="206" y="2065"/>
                    <a:pt x="185" y="2073"/>
                    <a:pt x="185" y="2082"/>
                  </a:cubicBezTo>
                  <a:cubicBezTo>
                    <a:pt x="185" y="2082"/>
                    <a:pt x="104" y="2078"/>
                    <a:pt x="104" y="2124"/>
                  </a:cubicBezTo>
                  <a:cubicBezTo>
                    <a:pt x="104" y="2124"/>
                    <a:pt x="94" y="2208"/>
                    <a:pt x="222" y="2185"/>
                  </a:cubicBezTo>
                  <a:cubicBezTo>
                    <a:pt x="222" y="2185"/>
                    <a:pt x="297" y="2163"/>
                    <a:pt x="331" y="2175"/>
                  </a:cubicBezTo>
                  <a:cubicBezTo>
                    <a:pt x="331" y="2175"/>
                    <a:pt x="387" y="2179"/>
                    <a:pt x="354" y="2092"/>
                  </a:cubicBezTo>
                  <a:cubicBezTo>
                    <a:pt x="354" y="2092"/>
                    <a:pt x="313" y="2047"/>
                    <a:pt x="311" y="1984"/>
                  </a:cubicBezTo>
                  <a:cubicBezTo>
                    <a:pt x="311" y="1744"/>
                    <a:pt x="311" y="1744"/>
                    <a:pt x="311" y="1744"/>
                  </a:cubicBezTo>
                  <a:cubicBezTo>
                    <a:pt x="311" y="1744"/>
                    <a:pt x="277" y="1624"/>
                    <a:pt x="256" y="1602"/>
                  </a:cubicBezTo>
                  <a:cubicBezTo>
                    <a:pt x="256" y="1602"/>
                    <a:pt x="240" y="1518"/>
                    <a:pt x="315" y="1400"/>
                  </a:cubicBezTo>
                  <a:cubicBezTo>
                    <a:pt x="315" y="1400"/>
                    <a:pt x="368" y="1337"/>
                    <a:pt x="383" y="1300"/>
                  </a:cubicBezTo>
                  <a:cubicBezTo>
                    <a:pt x="383" y="1300"/>
                    <a:pt x="393" y="1278"/>
                    <a:pt x="401" y="1321"/>
                  </a:cubicBezTo>
                  <a:cubicBezTo>
                    <a:pt x="401" y="1321"/>
                    <a:pt x="425" y="1400"/>
                    <a:pt x="437" y="1405"/>
                  </a:cubicBezTo>
                  <a:cubicBezTo>
                    <a:pt x="437" y="1405"/>
                    <a:pt x="441" y="1455"/>
                    <a:pt x="454" y="1468"/>
                  </a:cubicBezTo>
                  <a:cubicBezTo>
                    <a:pt x="454" y="1468"/>
                    <a:pt x="450" y="1612"/>
                    <a:pt x="464" y="1628"/>
                  </a:cubicBezTo>
                  <a:cubicBezTo>
                    <a:pt x="464" y="1628"/>
                    <a:pt x="478" y="1687"/>
                    <a:pt x="533" y="1687"/>
                  </a:cubicBezTo>
                  <a:cubicBezTo>
                    <a:pt x="533" y="1687"/>
                    <a:pt x="596" y="1673"/>
                    <a:pt x="606" y="1634"/>
                  </a:cubicBezTo>
                  <a:cubicBezTo>
                    <a:pt x="606" y="1634"/>
                    <a:pt x="631" y="1579"/>
                    <a:pt x="631" y="1543"/>
                  </a:cubicBezTo>
                  <a:cubicBezTo>
                    <a:pt x="631" y="1543"/>
                    <a:pt x="653" y="1415"/>
                    <a:pt x="631" y="1350"/>
                  </a:cubicBezTo>
                  <a:cubicBezTo>
                    <a:pt x="631" y="1350"/>
                    <a:pt x="629" y="1343"/>
                    <a:pt x="629" y="1323"/>
                  </a:cubicBezTo>
                  <a:cubicBezTo>
                    <a:pt x="627" y="1268"/>
                    <a:pt x="627" y="1268"/>
                    <a:pt x="627" y="1268"/>
                  </a:cubicBezTo>
                  <a:cubicBezTo>
                    <a:pt x="627" y="1268"/>
                    <a:pt x="653" y="1256"/>
                    <a:pt x="653" y="1232"/>
                  </a:cubicBezTo>
                  <a:cubicBezTo>
                    <a:pt x="653" y="1158"/>
                    <a:pt x="653" y="1158"/>
                    <a:pt x="653" y="1158"/>
                  </a:cubicBezTo>
                  <a:cubicBezTo>
                    <a:pt x="653" y="1158"/>
                    <a:pt x="669" y="1150"/>
                    <a:pt x="653" y="1128"/>
                  </a:cubicBezTo>
                  <a:close/>
                  <a:moveTo>
                    <a:pt x="488" y="825"/>
                  </a:moveTo>
                  <a:cubicBezTo>
                    <a:pt x="488" y="732"/>
                    <a:pt x="488" y="732"/>
                    <a:pt x="488" y="732"/>
                  </a:cubicBezTo>
                  <a:cubicBezTo>
                    <a:pt x="555" y="779"/>
                    <a:pt x="488" y="825"/>
                    <a:pt x="488" y="82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0" y="5069542"/>
            <a:ext cx="12192000" cy="1788458"/>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Connector 19"/>
          <p:cNvCxnSpPr/>
          <p:nvPr/>
        </p:nvCxnSpPr>
        <p:spPr>
          <a:xfrm>
            <a:off x="358940" y="3578226"/>
            <a:ext cx="306592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 Placeholder 5"/>
          <p:cNvSpPr txBox="1">
            <a:spLocks/>
          </p:cNvSpPr>
          <p:nvPr/>
        </p:nvSpPr>
        <p:spPr>
          <a:xfrm>
            <a:off x="352573" y="3578226"/>
            <a:ext cx="3012214" cy="101566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solidFill>
                  <a:schemeClr val="tx2"/>
                </a:solidFill>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a:t>
            </a:r>
            <a:endParaRPr lang="id-ID" sz="1400">
              <a:solidFill>
                <a:schemeClr val="tx2"/>
              </a:solidFill>
            </a:endParaRPr>
          </a:p>
        </p:txBody>
      </p:sp>
      <p:sp>
        <p:nvSpPr>
          <p:cNvPr id="22" name="Title 13"/>
          <p:cNvSpPr txBox="1">
            <a:spLocks/>
          </p:cNvSpPr>
          <p:nvPr/>
        </p:nvSpPr>
        <p:spPr>
          <a:xfrm>
            <a:off x="307352" y="2904082"/>
            <a:ext cx="1942761" cy="674143"/>
          </a:xfrm>
          <a:prstGeom prst="rect">
            <a:avLst/>
          </a:prstGeom>
        </p:spPr>
        <p:txBody>
          <a:bodyPr vert="horz" lIns="121920" tIns="60960" rIns="121920" bIns="60960" rtlCol="0" anchor="ctr">
            <a:noAutofit/>
          </a:bodyPr>
          <a:lstStyle/>
          <a:p>
            <a:pPr>
              <a:spcBef>
                <a:spcPct val="0"/>
              </a:spcBef>
              <a:defRPr/>
            </a:pPr>
            <a:r>
              <a:rPr lang="id-ID" sz="4800">
                <a:ea typeface="+mj-ea"/>
                <a:cs typeface="+mj-cs"/>
              </a:rPr>
              <a:t>$8.5M</a:t>
            </a:r>
            <a:endParaRPr lang="en-US" sz="4800" dirty="0">
              <a:ea typeface="+mj-ea"/>
              <a:cs typeface="+mj-cs"/>
            </a:endParaRPr>
          </a:p>
        </p:txBody>
      </p:sp>
    </p:spTree>
    <p:extLst>
      <p:ext uri="{BB962C8B-B14F-4D97-AF65-F5344CB8AC3E}">
        <p14:creationId xmlns:p14="http://schemas.microsoft.com/office/powerpoint/2010/main" val="1361429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Freeform 3"/>
          <p:cNvSpPr>
            <a:spLocks noEditPoints="1"/>
          </p:cNvSpPr>
          <p:nvPr/>
        </p:nvSpPr>
        <p:spPr bwMode="auto">
          <a:xfrm>
            <a:off x="0" y="0"/>
            <a:ext cx="4379913" cy="6858000"/>
          </a:xfrm>
          <a:custGeom>
            <a:avLst/>
            <a:gdLst>
              <a:gd name="T0" fmla="*/ 728 w 1166"/>
              <a:gd name="T1" fmla="*/ 652 h 1643"/>
              <a:gd name="T2" fmla="*/ 875 w 1166"/>
              <a:gd name="T3" fmla="*/ 689 h 1643"/>
              <a:gd name="T4" fmla="*/ 899 w 1166"/>
              <a:gd name="T5" fmla="*/ 644 h 1643"/>
              <a:gd name="T6" fmla="*/ 807 w 1166"/>
              <a:gd name="T7" fmla="*/ 353 h 1643"/>
              <a:gd name="T8" fmla="*/ 1086 w 1166"/>
              <a:gd name="T9" fmla="*/ 1006 h 1643"/>
              <a:gd name="T10" fmla="*/ 1059 w 1166"/>
              <a:gd name="T11" fmla="*/ 1048 h 1643"/>
              <a:gd name="T12" fmla="*/ 1049 w 1166"/>
              <a:gd name="T13" fmla="*/ 925 h 1643"/>
              <a:gd name="T14" fmla="*/ 982 w 1166"/>
              <a:gd name="T15" fmla="*/ 1002 h 1643"/>
              <a:gd name="T16" fmla="*/ 895 w 1166"/>
              <a:gd name="T17" fmla="*/ 948 h 1643"/>
              <a:gd name="T18" fmla="*/ 794 w 1166"/>
              <a:gd name="T19" fmla="*/ 1083 h 1643"/>
              <a:gd name="T20" fmla="*/ 755 w 1166"/>
              <a:gd name="T21" fmla="*/ 1236 h 1643"/>
              <a:gd name="T22" fmla="*/ 776 w 1166"/>
              <a:gd name="T23" fmla="*/ 1349 h 1643"/>
              <a:gd name="T24" fmla="*/ 816 w 1166"/>
              <a:gd name="T25" fmla="*/ 1643 h 1643"/>
              <a:gd name="T26" fmla="*/ 841 w 1166"/>
              <a:gd name="T27" fmla="*/ 65 h 1643"/>
              <a:gd name="T28" fmla="*/ 916 w 1166"/>
              <a:gd name="T29" fmla="*/ 587 h 1643"/>
              <a:gd name="T30" fmla="*/ 1009 w 1166"/>
              <a:gd name="T31" fmla="*/ 562 h 1643"/>
              <a:gd name="T32" fmla="*/ 1058 w 1166"/>
              <a:gd name="T33" fmla="*/ 466 h 1643"/>
              <a:gd name="T34" fmla="*/ 1085 w 1166"/>
              <a:gd name="T35" fmla="*/ 559 h 1643"/>
              <a:gd name="T36" fmla="*/ 1119 w 1166"/>
              <a:gd name="T37" fmla="*/ 815 h 1643"/>
              <a:gd name="T38" fmla="*/ 1082 w 1166"/>
              <a:gd name="T39" fmla="*/ 921 h 1643"/>
              <a:gd name="T40" fmla="*/ 1067 w 1166"/>
              <a:gd name="T41" fmla="*/ 906 h 1643"/>
              <a:gd name="T42" fmla="*/ 1065 w 1166"/>
              <a:gd name="T43" fmla="*/ 907 h 1643"/>
              <a:gd name="T44" fmla="*/ 1064 w 1166"/>
              <a:gd name="T45" fmla="*/ 908 h 1643"/>
              <a:gd name="T46" fmla="*/ 1064 w 1166"/>
              <a:gd name="T47" fmla="*/ 908 h 1643"/>
              <a:gd name="T48" fmla="*/ 1063 w 1166"/>
              <a:gd name="T49" fmla="*/ 910 h 1643"/>
              <a:gd name="T50" fmla="*/ 1062 w 1166"/>
              <a:gd name="T51" fmla="*/ 910 h 1643"/>
              <a:gd name="T52" fmla="*/ 1061 w 1166"/>
              <a:gd name="T53" fmla="*/ 911 h 1643"/>
              <a:gd name="T54" fmla="*/ 1060 w 1166"/>
              <a:gd name="T55" fmla="*/ 911 h 1643"/>
              <a:gd name="T56" fmla="*/ 1060 w 1166"/>
              <a:gd name="T57" fmla="*/ 912 h 1643"/>
              <a:gd name="T58" fmla="*/ 1059 w 1166"/>
              <a:gd name="T59" fmla="*/ 912 h 1643"/>
              <a:gd name="T60" fmla="*/ 1058 w 1166"/>
              <a:gd name="T61" fmla="*/ 913 h 1643"/>
              <a:gd name="T62" fmla="*/ 1057 w 1166"/>
              <a:gd name="T63" fmla="*/ 914 h 1643"/>
              <a:gd name="T64" fmla="*/ 1057 w 1166"/>
              <a:gd name="T65" fmla="*/ 915 h 1643"/>
              <a:gd name="T66" fmla="*/ 1067 w 1166"/>
              <a:gd name="T67" fmla="*/ 909 h 1643"/>
              <a:gd name="T68" fmla="*/ 1070 w 1166"/>
              <a:gd name="T69" fmla="*/ 1021 h 1643"/>
              <a:gd name="T70" fmla="*/ 1070 w 1166"/>
              <a:gd name="T71" fmla="*/ 996 h 1643"/>
              <a:gd name="T72" fmla="*/ 1079 w 1166"/>
              <a:gd name="T73" fmla="*/ 936 h 1643"/>
              <a:gd name="T74" fmla="*/ 1046 w 1166"/>
              <a:gd name="T75" fmla="*/ 943 h 1643"/>
              <a:gd name="T76" fmla="*/ 1013 w 1166"/>
              <a:gd name="T77" fmla="*/ 991 h 1643"/>
              <a:gd name="T78" fmla="*/ 987 w 1166"/>
              <a:gd name="T79" fmla="*/ 958 h 1643"/>
              <a:gd name="T80" fmla="*/ 995 w 1166"/>
              <a:gd name="T81" fmla="*/ 990 h 1643"/>
              <a:gd name="T82" fmla="*/ 970 w 1166"/>
              <a:gd name="T83" fmla="*/ 960 h 1643"/>
              <a:gd name="T84" fmla="*/ 983 w 1166"/>
              <a:gd name="T85" fmla="*/ 980 h 1643"/>
              <a:gd name="T86" fmla="*/ 944 w 1166"/>
              <a:gd name="T87" fmla="*/ 682 h 1643"/>
              <a:gd name="T88" fmla="*/ 961 w 1166"/>
              <a:gd name="T89" fmla="*/ 664 h 1643"/>
              <a:gd name="T90" fmla="*/ 941 w 1166"/>
              <a:gd name="T91" fmla="*/ 621 h 1643"/>
              <a:gd name="T92" fmla="*/ 701 w 1166"/>
              <a:gd name="T93" fmla="*/ 724 h 1643"/>
              <a:gd name="T94" fmla="*/ 584 w 1166"/>
              <a:gd name="T95" fmla="*/ 942 h 1643"/>
              <a:gd name="T96" fmla="*/ 650 w 1166"/>
              <a:gd name="T97" fmla="*/ 1131 h 1643"/>
              <a:gd name="T98" fmla="*/ 738 w 1166"/>
              <a:gd name="T99" fmla="*/ 887 h 1643"/>
              <a:gd name="T100" fmla="*/ 831 w 1166"/>
              <a:gd name="T101" fmla="*/ 791 h 1643"/>
              <a:gd name="T102" fmla="*/ 650 w 1166"/>
              <a:gd name="T103" fmla="*/ 1131 h 1643"/>
              <a:gd name="T104" fmla="*/ 700 w 1166"/>
              <a:gd name="T105" fmla="*/ 642 h 1643"/>
              <a:gd name="T106" fmla="*/ 748 w 1166"/>
              <a:gd name="T107" fmla="*/ 536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6" h="1643">
                <a:moveTo>
                  <a:pt x="807" y="353"/>
                </a:moveTo>
                <a:cubicBezTo>
                  <a:pt x="799" y="380"/>
                  <a:pt x="802" y="410"/>
                  <a:pt x="809" y="435"/>
                </a:cubicBezTo>
                <a:cubicBezTo>
                  <a:pt x="820" y="473"/>
                  <a:pt x="787" y="500"/>
                  <a:pt x="761" y="524"/>
                </a:cubicBezTo>
                <a:cubicBezTo>
                  <a:pt x="728" y="652"/>
                  <a:pt x="728" y="652"/>
                  <a:pt x="728" y="652"/>
                </a:cubicBezTo>
                <a:cubicBezTo>
                  <a:pt x="757" y="658"/>
                  <a:pt x="781" y="664"/>
                  <a:pt x="805" y="682"/>
                </a:cubicBezTo>
                <a:cubicBezTo>
                  <a:pt x="809" y="686"/>
                  <a:pt x="819" y="689"/>
                  <a:pt x="825" y="692"/>
                </a:cubicBezTo>
                <a:cubicBezTo>
                  <a:pt x="833" y="695"/>
                  <a:pt x="838" y="697"/>
                  <a:pt x="845" y="697"/>
                </a:cubicBezTo>
                <a:cubicBezTo>
                  <a:pt x="856" y="696"/>
                  <a:pt x="863" y="691"/>
                  <a:pt x="875" y="689"/>
                </a:cubicBezTo>
                <a:cubicBezTo>
                  <a:pt x="890" y="687"/>
                  <a:pt x="908" y="691"/>
                  <a:pt x="925" y="690"/>
                </a:cubicBezTo>
                <a:cubicBezTo>
                  <a:pt x="926" y="690"/>
                  <a:pt x="927" y="690"/>
                  <a:pt x="928" y="689"/>
                </a:cubicBezTo>
                <a:cubicBezTo>
                  <a:pt x="926" y="652"/>
                  <a:pt x="926" y="652"/>
                  <a:pt x="926" y="652"/>
                </a:cubicBezTo>
                <a:cubicBezTo>
                  <a:pt x="917" y="649"/>
                  <a:pt x="905" y="650"/>
                  <a:pt x="899" y="644"/>
                </a:cubicBezTo>
                <a:cubicBezTo>
                  <a:pt x="892" y="635"/>
                  <a:pt x="894" y="621"/>
                  <a:pt x="894" y="608"/>
                </a:cubicBezTo>
                <a:cubicBezTo>
                  <a:pt x="894" y="601"/>
                  <a:pt x="901" y="595"/>
                  <a:pt x="910" y="592"/>
                </a:cubicBezTo>
                <a:cubicBezTo>
                  <a:pt x="812" y="317"/>
                  <a:pt x="812" y="317"/>
                  <a:pt x="812" y="317"/>
                </a:cubicBezTo>
                <a:cubicBezTo>
                  <a:pt x="809" y="329"/>
                  <a:pt x="807" y="340"/>
                  <a:pt x="807" y="353"/>
                </a:cubicBezTo>
                <a:close/>
                <a:moveTo>
                  <a:pt x="1075" y="897"/>
                </a:moveTo>
                <a:cubicBezTo>
                  <a:pt x="1073" y="912"/>
                  <a:pt x="1065" y="915"/>
                  <a:pt x="1078" y="926"/>
                </a:cubicBezTo>
                <a:cubicBezTo>
                  <a:pt x="1099" y="942"/>
                  <a:pt x="1068" y="948"/>
                  <a:pt x="1068" y="957"/>
                </a:cubicBezTo>
                <a:cubicBezTo>
                  <a:pt x="1068" y="982"/>
                  <a:pt x="1080" y="986"/>
                  <a:pt x="1086" y="1006"/>
                </a:cubicBezTo>
                <a:cubicBezTo>
                  <a:pt x="1091" y="1024"/>
                  <a:pt x="1073" y="1024"/>
                  <a:pt x="1073" y="1035"/>
                </a:cubicBezTo>
                <a:cubicBezTo>
                  <a:pt x="1073" y="1061"/>
                  <a:pt x="1082" y="1091"/>
                  <a:pt x="1082" y="1120"/>
                </a:cubicBezTo>
                <a:cubicBezTo>
                  <a:pt x="1084" y="1174"/>
                  <a:pt x="1068" y="1189"/>
                  <a:pt x="1060" y="1156"/>
                </a:cubicBezTo>
                <a:cubicBezTo>
                  <a:pt x="1049" y="1117"/>
                  <a:pt x="1055" y="1086"/>
                  <a:pt x="1059" y="1048"/>
                </a:cubicBezTo>
                <a:cubicBezTo>
                  <a:pt x="1060" y="1030"/>
                  <a:pt x="1063" y="953"/>
                  <a:pt x="1046" y="950"/>
                </a:cubicBezTo>
                <a:cubicBezTo>
                  <a:pt x="1029" y="947"/>
                  <a:pt x="1035" y="937"/>
                  <a:pt x="1044" y="931"/>
                </a:cubicBezTo>
                <a:cubicBezTo>
                  <a:pt x="1045" y="930"/>
                  <a:pt x="1049" y="930"/>
                  <a:pt x="1049" y="927"/>
                </a:cubicBezTo>
                <a:cubicBezTo>
                  <a:pt x="1049" y="925"/>
                  <a:pt x="1049" y="925"/>
                  <a:pt x="1049" y="925"/>
                </a:cubicBezTo>
                <a:cubicBezTo>
                  <a:pt x="1049" y="924"/>
                  <a:pt x="1049" y="923"/>
                  <a:pt x="1049" y="921"/>
                </a:cubicBezTo>
                <a:cubicBezTo>
                  <a:pt x="1038" y="929"/>
                  <a:pt x="1027" y="936"/>
                  <a:pt x="1016" y="941"/>
                </a:cubicBezTo>
                <a:cubicBezTo>
                  <a:pt x="1019" y="945"/>
                  <a:pt x="1021" y="950"/>
                  <a:pt x="1023" y="956"/>
                </a:cubicBezTo>
                <a:cubicBezTo>
                  <a:pt x="1035" y="992"/>
                  <a:pt x="1024" y="1012"/>
                  <a:pt x="982" y="1002"/>
                </a:cubicBezTo>
                <a:cubicBezTo>
                  <a:pt x="963" y="998"/>
                  <a:pt x="957" y="972"/>
                  <a:pt x="955" y="953"/>
                </a:cubicBezTo>
                <a:cubicBezTo>
                  <a:pt x="950" y="952"/>
                  <a:pt x="945" y="951"/>
                  <a:pt x="941" y="949"/>
                </a:cubicBezTo>
                <a:cubicBezTo>
                  <a:pt x="921" y="941"/>
                  <a:pt x="924" y="937"/>
                  <a:pt x="916" y="937"/>
                </a:cubicBezTo>
                <a:cubicBezTo>
                  <a:pt x="909" y="936"/>
                  <a:pt x="901" y="948"/>
                  <a:pt x="895" y="948"/>
                </a:cubicBezTo>
                <a:cubicBezTo>
                  <a:pt x="883" y="948"/>
                  <a:pt x="844" y="949"/>
                  <a:pt x="813" y="952"/>
                </a:cubicBezTo>
                <a:cubicBezTo>
                  <a:pt x="804" y="953"/>
                  <a:pt x="789" y="949"/>
                  <a:pt x="786" y="952"/>
                </a:cubicBezTo>
                <a:cubicBezTo>
                  <a:pt x="785" y="954"/>
                  <a:pt x="788" y="978"/>
                  <a:pt x="789" y="980"/>
                </a:cubicBezTo>
                <a:cubicBezTo>
                  <a:pt x="796" y="994"/>
                  <a:pt x="815" y="1036"/>
                  <a:pt x="794" y="1083"/>
                </a:cubicBezTo>
                <a:cubicBezTo>
                  <a:pt x="781" y="1113"/>
                  <a:pt x="789" y="1158"/>
                  <a:pt x="795" y="1195"/>
                </a:cubicBezTo>
                <a:cubicBezTo>
                  <a:pt x="796" y="1206"/>
                  <a:pt x="803" y="1214"/>
                  <a:pt x="802" y="1227"/>
                </a:cubicBezTo>
                <a:cubicBezTo>
                  <a:pt x="802" y="1234"/>
                  <a:pt x="799" y="1244"/>
                  <a:pt x="786" y="1244"/>
                </a:cubicBezTo>
                <a:cubicBezTo>
                  <a:pt x="777" y="1244"/>
                  <a:pt x="764" y="1246"/>
                  <a:pt x="755" y="1236"/>
                </a:cubicBezTo>
                <a:cubicBezTo>
                  <a:pt x="747" y="1227"/>
                  <a:pt x="722" y="1230"/>
                  <a:pt x="703" y="1230"/>
                </a:cubicBezTo>
                <a:cubicBezTo>
                  <a:pt x="712" y="1241"/>
                  <a:pt x="720" y="1249"/>
                  <a:pt x="729" y="1253"/>
                </a:cubicBezTo>
                <a:cubicBezTo>
                  <a:pt x="755" y="1263"/>
                  <a:pt x="751" y="1288"/>
                  <a:pt x="761" y="1309"/>
                </a:cubicBezTo>
                <a:cubicBezTo>
                  <a:pt x="766" y="1321"/>
                  <a:pt x="774" y="1336"/>
                  <a:pt x="776" y="1349"/>
                </a:cubicBezTo>
                <a:cubicBezTo>
                  <a:pt x="777" y="1354"/>
                  <a:pt x="778" y="1376"/>
                  <a:pt x="783" y="1376"/>
                </a:cubicBezTo>
                <a:cubicBezTo>
                  <a:pt x="803" y="1398"/>
                  <a:pt x="791" y="1436"/>
                  <a:pt x="807" y="1452"/>
                </a:cubicBezTo>
                <a:cubicBezTo>
                  <a:pt x="836" y="1481"/>
                  <a:pt x="851" y="1527"/>
                  <a:pt x="851" y="1572"/>
                </a:cubicBezTo>
                <a:cubicBezTo>
                  <a:pt x="851" y="1597"/>
                  <a:pt x="834" y="1622"/>
                  <a:pt x="816" y="1643"/>
                </a:cubicBezTo>
                <a:cubicBezTo>
                  <a:pt x="0" y="1643"/>
                  <a:pt x="0" y="1643"/>
                  <a:pt x="0" y="1643"/>
                </a:cubicBezTo>
                <a:cubicBezTo>
                  <a:pt x="0" y="0"/>
                  <a:pt x="0" y="0"/>
                  <a:pt x="0" y="0"/>
                </a:cubicBezTo>
                <a:cubicBezTo>
                  <a:pt x="863" y="0"/>
                  <a:pt x="863" y="0"/>
                  <a:pt x="863" y="0"/>
                </a:cubicBezTo>
                <a:cubicBezTo>
                  <a:pt x="857" y="29"/>
                  <a:pt x="828" y="32"/>
                  <a:pt x="841" y="65"/>
                </a:cubicBezTo>
                <a:cubicBezTo>
                  <a:pt x="852" y="94"/>
                  <a:pt x="830" y="120"/>
                  <a:pt x="818" y="145"/>
                </a:cubicBezTo>
                <a:cubicBezTo>
                  <a:pt x="807" y="167"/>
                  <a:pt x="825" y="180"/>
                  <a:pt x="831" y="200"/>
                </a:cubicBezTo>
                <a:cubicBezTo>
                  <a:pt x="842" y="240"/>
                  <a:pt x="826" y="272"/>
                  <a:pt x="815" y="306"/>
                </a:cubicBezTo>
                <a:cubicBezTo>
                  <a:pt x="916" y="587"/>
                  <a:pt x="916" y="587"/>
                  <a:pt x="916" y="587"/>
                </a:cubicBezTo>
                <a:cubicBezTo>
                  <a:pt x="950" y="573"/>
                  <a:pt x="975" y="584"/>
                  <a:pt x="980" y="622"/>
                </a:cubicBezTo>
                <a:cubicBezTo>
                  <a:pt x="999" y="621"/>
                  <a:pt x="1014" y="622"/>
                  <a:pt x="1019" y="619"/>
                </a:cubicBezTo>
                <a:cubicBezTo>
                  <a:pt x="1024" y="615"/>
                  <a:pt x="1026" y="599"/>
                  <a:pt x="1019" y="586"/>
                </a:cubicBezTo>
                <a:cubicBezTo>
                  <a:pt x="1017" y="581"/>
                  <a:pt x="1013" y="577"/>
                  <a:pt x="1009" y="562"/>
                </a:cubicBezTo>
                <a:cubicBezTo>
                  <a:pt x="1006" y="556"/>
                  <a:pt x="994" y="562"/>
                  <a:pt x="992" y="545"/>
                </a:cubicBezTo>
                <a:cubicBezTo>
                  <a:pt x="991" y="542"/>
                  <a:pt x="998" y="541"/>
                  <a:pt x="997" y="538"/>
                </a:cubicBezTo>
                <a:cubicBezTo>
                  <a:pt x="995" y="525"/>
                  <a:pt x="996" y="506"/>
                  <a:pt x="1000" y="494"/>
                </a:cubicBezTo>
                <a:cubicBezTo>
                  <a:pt x="1006" y="474"/>
                  <a:pt x="1033" y="456"/>
                  <a:pt x="1058" y="466"/>
                </a:cubicBezTo>
                <a:cubicBezTo>
                  <a:pt x="1077" y="474"/>
                  <a:pt x="1091" y="489"/>
                  <a:pt x="1095" y="509"/>
                </a:cubicBezTo>
                <a:cubicBezTo>
                  <a:pt x="1097" y="516"/>
                  <a:pt x="1093" y="530"/>
                  <a:pt x="1097" y="533"/>
                </a:cubicBezTo>
                <a:cubicBezTo>
                  <a:pt x="1100" y="536"/>
                  <a:pt x="1098" y="543"/>
                  <a:pt x="1097" y="548"/>
                </a:cubicBezTo>
                <a:cubicBezTo>
                  <a:pt x="1096" y="555"/>
                  <a:pt x="1089" y="557"/>
                  <a:pt x="1085" y="559"/>
                </a:cubicBezTo>
                <a:cubicBezTo>
                  <a:pt x="1080" y="562"/>
                  <a:pt x="1080" y="566"/>
                  <a:pt x="1081" y="570"/>
                </a:cubicBezTo>
                <a:cubicBezTo>
                  <a:pt x="1083" y="576"/>
                  <a:pt x="1107" y="569"/>
                  <a:pt x="1115" y="575"/>
                </a:cubicBezTo>
                <a:cubicBezTo>
                  <a:pt x="1165" y="607"/>
                  <a:pt x="1144" y="670"/>
                  <a:pt x="1141" y="723"/>
                </a:cubicBezTo>
                <a:cubicBezTo>
                  <a:pt x="1140" y="740"/>
                  <a:pt x="1131" y="805"/>
                  <a:pt x="1119" y="815"/>
                </a:cubicBezTo>
                <a:cubicBezTo>
                  <a:pt x="1100" y="830"/>
                  <a:pt x="1166" y="806"/>
                  <a:pt x="1161" y="847"/>
                </a:cubicBezTo>
                <a:cubicBezTo>
                  <a:pt x="1160" y="852"/>
                  <a:pt x="1150" y="895"/>
                  <a:pt x="1147" y="906"/>
                </a:cubicBezTo>
                <a:cubicBezTo>
                  <a:pt x="1141" y="924"/>
                  <a:pt x="1125" y="939"/>
                  <a:pt x="1111" y="942"/>
                </a:cubicBezTo>
                <a:cubicBezTo>
                  <a:pt x="1099" y="945"/>
                  <a:pt x="1083" y="931"/>
                  <a:pt x="1082" y="921"/>
                </a:cubicBezTo>
                <a:cubicBezTo>
                  <a:pt x="1080" y="897"/>
                  <a:pt x="1111" y="859"/>
                  <a:pt x="1110" y="848"/>
                </a:cubicBezTo>
                <a:cubicBezTo>
                  <a:pt x="1108" y="835"/>
                  <a:pt x="1087" y="883"/>
                  <a:pt x="1085" y="885"/>
                </a:cubicBezTo>
                <a:cubicBezTo>
                  <a:pt x="1082" y="889"/>
                  <a:pt x="1079" y="893"/>
                  <a:pt x="1075" y="897"/>
                </a:cubicBezTo>
                <a:close/>
                <a:moveTo>
                  <a:pt x="1067" y="906"/>
                </a:moveTo>
                <a:cubicBezTo>
                  <a:pt x="1066" y="907"/>
                  <a:pt x="1066" y="907"/>
                  <a:pt x="1066" y="907"/>
                </a:cubicBezTo>
                <a:cubicBezTo>
                  <a:pt x="1066" y="907"/>
                  <a:pt x="1066" y="907"/>
                  <a:pt x="1066" y="907"/>
                </a:cubicBezTo>
                <a:cubicBezTo>
                  <a:pt x="1065" y="907"/>
                  <a:pt x="1065" y="907"/>
                  <a:pt x="1065" y="907"/>
                </a:cubicBezTo>
                <a:cubicBezTo>
                  <a:pt x="1065" y="907"/>
                  <a:pt x="1065" y="907"/>
                  <a:pt x="1065" y="907"/>
                </a:cubicBezTo>
                <a:cubicBezTo>
                  <a:pt x="1065" y="907"/>
                  <a:pt x="1065" y="907"/>
                  <a:pt x="1065" y="907"/>
                </a:cubicBezTo>
                <a:cubicBezTo>
                  <a:pt x="1065" y="908"/>
                  <a:pt x="1065" y="908"/>
                  <a:pt x="1065" y="908"/>
                </a:cubicBezTo>
                <a:cubicBezTo>
                  <a:pt x="1065" y="908"/>
                  <a:pt x="1065" y="908"/>
                  <a:pt x="1065" y="908"/>
                </a:cubicBezTo>
                <a:cubicBezTo>
                  <a:pt x="1064" y="908"/>
                  <a:pt x="1064" y="908"/>
                  <a:pt x="1064" y="908"/>
                </a:cubicBezTo>
                <a:cubicBezTo>
                  <a:pt x="1064" y="908"/>
                  <a:pt x="1064" y="908"/>
                  <a:pt x="1064" y="908"/>
                </a:cubicBezTo>
                <a:cubicBezTo>
                  <a:pt x="1064" y="908"/>
                  <a:pt x="1064" y="908"/>
                  <a:pt x="1064" y="908"/>
                </a:cubicBezTo>
                <a:cubicBezTo>
                  <a:pt x="1064" y="908"/>
                  <a:pt x="1064" y="908"/>
                  <a:pt x="1064" y="908"/>
                </a:cubicBezTo>
                <a:cubicBezTo>
                  <a:pt x="1064" y="908"/>
                  <a:pt x="1064" y="908"/>
                  <a:pt x="1064" y="908"/>
                </a:cubicBezTo>
                <a:cubicBezTo>
                  <a:pt x="1063" y="909"/>
                  <a:pt x="1063" y="909"/>
                  <a:pt x="1063" y="909"/>
                </a:cubicBezTo>
                <a:cubicBezTo>
                  <a:pt x="1063" y="909"/>
                  <a:pt x="1063" y="909"/>
                  <a:pt x="1063" y="909"/>
                </a:cubicBezTo>
                <a:cubicBezTo>
                  <a:pt x="1063" y="909"/>
                  <a:pt x="1063" y="909"/>
                  <a:pt x="1063" y="909"/>
                </a:cubicBezTo>
                <a:cubicBezTo>
                  <a:pt x="1063" y="910"/>
                  <a:pt x="1063" y="910"/>
                  <a:pt x="1063" y="910"/>
                </a:cubicBezTo>
                <a:cubicBezTo>
                  <a:pt x="1062" y="910"/>
                  <a:pt x="1062" y="910"/>
                  <a:pt x="1062" y="910"/>
                </a:cubicBezTo>
                <a:cubicBezTo>
                  <a:pt x="1062" y="910"/>
                  <a:pt x="1062" y="910"/>
                  <a:pt x="1062" y="910"/>
                </a:cubicBezTo>
                <a:cubicBezTo>
                  <a:pt x="1062" y="910"/>
                  <a:pt x="1062" y="910"/>
                  <a:pt x="1062" y="910"/>
                </a:cubicBezTo>
                <a:cubicBezTo>
                  <a:pt x="1062" y="910"/>
                  <a:pt x="1062" y="910"/>
                  <a:pt x="1062" y="910"/>
                </a:cubicBezTo>
                <a:cubicBezTo>
                  <a:pt x="1062" y="910"/>
                  <a:pt x="1062" y="910"/>
                  <a:pt x="1062" y="910"/>
                </a:cubicBezTo>
                <a:cubicBezTo>
                  <a:pt x="1061" y="911"/>
                  <a:pt x="1061" y="911"/>
                  <a:pt x="1061" y="911"/>
                </a:cubicBezTo>
                <a:cubicBezTo>
                  <a:pt x="1061" y="911"/>
                  <a:pt x="1061" y="911"/>
                  <a:pt x="1061" y="911"/>
                </a:cubicBezTo>
                <a:cubicBezTo>
                  <a:pt x="1061" y="911"/>
                  <a:pt x="1061" y="911"/>
                  <a:pt x="1061" y="911"/>
                </a:cubicBezTo>
                <a:cubicBezTo>
                  <a:pt x="1061" y="911"/>
                  <a:pt x="1061" y="911"/>
                  <a:pt x="1061" y="911"/>
                </a:cubicBezTo>
                <a:cubicBezTo>
                  <a:pt x="1061" y="911"/>
                  <a:pt x="1061" y="911"/>
                  <a:pt x="1061" y="911"/>
                </a:cubicBezTo>
                <a:cubicBezTo>
                  <a:pt x="1060" y="911"/>
                  <a:pt x="1060" y="911"/>
                  <a:pt x="1060" y="911"/>
                </a:cubicBezTo>
                <a:cubicBezTo>
                  <a:pt x="1060" y="911"/>
                  <a:pt x="1060" y="911"/>
                  <a:pt x="1060" y="911"/>
                </a:cubicBezTo>
                <a:cubicBezTo>
                  <a:pt x="1060" y="912"/>
                  <a:pt x="1060" y="912"/>
                  <a:pt x="1060" y="912"/>
                </a:cubicBezTo>
                <a:cubicBezTo>
                  <a:pt x="1060" y="912"/>
                  <a:pt x="1060" y="912"/>
                  <a:pt x="1060" y="912"/>
                </a:cubicBezTo>
                <a:cubicBezTo>
                  <a:pt x="1060" y="912"/>
                  <a:pt x="1060" y="912"/>
                  <a:pt x="1060" y="912"/>
                </a:cubicBezTo>
                <a:cubicBezTo>
                  <a:pt x="1060" y="912"/>
                  <a:pt x="1060" y="912"/>
                  <a:pt x="1060" y="912"/>
                </a:cubicBezTo>
                <a:cubicBezTo>
                  <a:pt x="1060" y="912"/>
                  <a:pt x="1060" y="912"/>
                  <a:pt x="1060" y="912"/>
                </a:cubicBezTo>
                <a:cubicBezTo>
                  <a:pt x="1060" y="912"/>
                  <a:pt x="1060" y="912"/>
                  <a:pt x="1060" y="912"/>
                </a:cubicBezTo>
                <a:cubicBezTo>
                  <a:pt x="1060" y="912"/>
                  <a:pt x="1060" y="912"/>
                  <a:pt x="1060" y="912"/>
                </a:cubicBezTo>
                <a:cubicBezTo>
                  <a:pt x="1059" y="912"/>
                  <a:pt x="1059" y="912"/>
                  <a:pt x="1059" y="912"/>
                </a:cubicBezTo>
                <a:cubicBezTo>
                  <a:pt x="1059" y="913"/>
                  <a:pt x="1059" y="913"/>
                  <a:pt x="1059" y="913"/>
                </a:cubicBezTo>
                <a:cubicBezTo>
                  <a:pt x="1059" y="913"/>
                  <a:pt x="1059" y="913"/>
                  <a:pt x="1059" y="913"/>
                </a:cubicBezTo>
                <a:cubicBezTo>
                  <a:pt x="1059" y="913"/>
                  <a:pt x="1059" y="913"/>
                  <a:pt x="1059" y="913"/>
                </a:cubicBezTo>
                <a:cubicBezTo>
                  <a:pt x="1058" y="913"/>
                  <a:pt x="1058" y="913"/>
                  <a:pt x="1058" y="913"/>
                </a:cubicBezTo>
                <a:cubicBezTo>
                  <a:pt x="1058" y="913"/>
                  <a:pt x="1058" y="913"/>
                  <a:pt x="1058" y="913"/>
                </a:cubicBezTo>
                <a:cubicBezTo>
                  <a:pt x="1058" y="914"/>
                  <a:pt x="1058" y="914"/>
                  <a:pt x="1058" y="914"/>
                </a:cubicBezTo>
                <a:cubicBezTo>
                  <a:pt x="1058" y="914"/>
                  <a:pt x="1058" y="914"/>
                  <a:pt x="1058" y="914"/>
                </a:cubicBezTo>
                <a:cubicBezTo>
                  <a:pt x="1057" y="914"/>
                  <a:pt x="1057" y="914"/>
                  <a:pt x="1057" y="914"/>
                </a:cubicBezTo>
                <a:cubicBezTo>
                  <a:pt x="1057" y="914"/>
                  <a:pt x="1057" y="914"/>
                  <a:pt x="1057" y="914"/>
                </a:cubicBezTo>
                <a:cubicBezTo>
                  <a:pt x="1057" y="914"/>
                  <a:pt x="1057" y="914"/>
                  <a:pt x="1057" y="914"/>
                </a:cubicBezTo>
                <a:cubicBezTo>
                  <a:pt x="1057" y="914"/>
                  <a:pt x="1057" y="914"/>
                  <a:pt x="1057" y="914"/>
                </a:cubicBezTo>
                <a:cubicBezTo>
                  <a:pt x="1057" y="915"/>
                  <a:pt x="1057" y="915"/>
                  <a:pt x="1057" y="915"/>
                </a:cubicBezTo>
                <a:cubicBezTo>
                  <a:pt x="1056" y="915"/>
                  <a:pt x="1056" y="915"/>
                  <a:pt x="1056" y="915"/>
                </a:cubicBezTo>
                <a:cubicBezTo>
                  <a:pt x="1056" y="915"/>
                  <a:pt x="1056" y="915"/>
                  <a:pt x="1056" y="915"/>
                </a:cubicBezTo>
                <a:cubicBezTo>
                  <a:pt x="1056" y="915"/>
                  <a:pt x="1060" y="920"/>
                  <a:pt x="1061" y="919"/>
                </a:cubicBezTo>
                <a:cubicBezTo>
                  <a:pt x="1067" y="909"/>
                  <a:pt x="1067" y="909"/>
                  <a:pt x="1067" y="909"/>
                </a:cubicBezTo>
                <a:cubicBezTo>
                  <a:pt x="1067" y="906"/>
                  <a:pt x="1067" y="906"/>
                  <a:pt x="1067" y="906"/>
                </a:cubicBezTo>
                <a:close/>
                <a:moveTo>
                  <a:pt x="1070" y="996"/>
                </a:moveTo>
                <a:cubicBezTo>
                  <a:pt x="1070" y="1002"/>
                  <a:pt x="1070" y="1009"/>
                  <a:pt x="1070" y="1016"/>
                </a:cubicBezTo>
                <a:cubicBezTo>
                  <a:pt x="1070" y="1018"/>
                  <a:pt x="1070" y="1019"/>
                  <a:pt x="1070" y="1021"/>
                </a:cubicBezTo>
                <a:cubicBezTo>
                  <a:pt x="1070" y="1024"/>
                  <a:pt x="1077" y="1019"/>
                  <a:pt x="1078" y="1018"/>
                </a:cubicBezTo>
                <a:cubicBezTo>
                  <a:pt x="1081" y="1014"/>
                  <a:pt x="1081" y="1008"/>
                  <a:pt x="1079" y="1003"/>
                </a:cubicBezTo>
                <a:cubicBezTo>
                  <a:pt x="1078" y="1002"/>
                  <a:pt x="1076" y="998"/>
                  <a:pt x="1075" y="997"/>
                </a:cubicBezTo>
                <a:cubicBezTo>
                  <a:pt x="1074" y="997"/>
                  <a:pt x="1070" y="993"/>
                  <a:pt x="1070" y="996"/>
                </a:cubicBezTo>
                <a:close/>
                <a:moveTo>
                  <a:pt x="1067" y="928"/>
                </a:moveTo>
                <a:cubicBezTo>
                  <a:pt x="1067" y="932"/>
                  <a:pt x="1067" y="935"/>
                  <a:pt x="1067" y="939"/>
                </a:cubicBezTo>
                <a:cubicBezTo>
                  <a:pt x="1067" y="940"/>
                  <a:pt x="1067" y="945"/>
                  <a:pt x="1069" y="944"/>
                </a:cubicBezTo>
                <a:cubicBezTo>
                  <a:pt x="1073" y="942"/>
                  <a:pt x="1081" y="942"/>
                  <a:pt x="1079" y="936"/>
                </a:cubicBezTo>
                <a:cubicBezTo>
                  <a:pt x="1077" y="932"/>
                  <a:pt x="1068" y="931"/>
                  <a:pt x="1067" y="928"/>
                </a:cubicBezTo>
                <a:close/>
                <a:moveTo>
                  <a:pt x="1051" y="933"/>
                </a:moveTo>
                <a:cubicBezTo>
                  <a:pt x="1048" y="933"/>
                  <a:pt x="1045" y="936"/>
                  <a:pt x="1045" y="940"/>
                </a:cubicBezTo>
                <a:cubicBezTo>
                  <a:pt x="1045" y="941"/>
                  <a:pt x="1045" y="943"/>
                  <a:pt x="1046" y="943"/>
                </a:cubicBezTo>
                <a:cubicBezTo>
                  <a:pt x="1047" y="943"/>
                  <a:pt x="1052" y="942"/>
                  <a:pt x="1052" y="940"/>
                </a:cubicBezTo>
                <a:cubicBezTo>
                  <a:pt x="1052" y="938"/>
                  <a:pt x="1052" y="935"/>
                  <a:pt x="1051" y="933"/>
                </a:cubicBezTo>
                <a:close/>
                <a:moveTo>
                  <a:pt x="1005" y="952"/>
                </a:moveTo>
                <a:cubicBezTo>
                  <a:pt x="996" y="952"/>
                  <a:pt x="1002" y="991"/>
                  <a:pt x="1013" y="991"/>
                </a:cubicBezTo>
                <a:cubicBezTo>
                  <a:pt x="1032" y="991"/>
                  <a:pt x="1013" y="955"/>
                  <a:pt x="1005" y="952"/>
                </a:cubicBezTo>
                <a:close/>
                <a:moveTo>
                  <a:pt x="992" y="954"/>
                </a:moveTo>
                <a:cubicBezTo>
                  <a:pt x="991" y="954"/>
                  <a:pt x="990" y="954"/>
                  <a:pt x="989" y="955"/>
                </a:cubicBezTo>
                <a:cubicBezTo>
                  <a:pt x="988" y="955"/>
                  <a:pt x="987" y="957"/>
                  <a:pt x="987" y="958"/>
                </a:cubicBezTo>
                <a:cubicBezTo>
                  <a:pt x="987" y="961"/>
                  <a:pt x="988" y="963"/>
                  <a:pt x="988" y="966"/>
                </a:cubicBezTo>
                <a:cubicBezTo>
                  <a:pt x="988" y="969"/>
                  <a:pt x="988" y="972"/>
                  <a:pt x="989" y="973"/>
                </a:cubicBezTo>
                <a:cubicBezTo>
                  <a:pt x="990" y="976"/>
                  <a:pt x="990" y="979"/>
                  <a:pt x="991" y="982"/>
                </a:cubicBezTo>
                <a:cubicBezTo>
                  <a:pt x="992" y="985"/>
                  <a:pt x="993" y="989"/>
                  <a:pt x="995" y="990"/>
                </a:cubicBezTo>
                <a:cubicBezTo>
                  <a:pt x="1002" y="994"/>
                  <a:pt x="998" y="984"/>
                  <a:pt x="998" y="982"/>
                </a:cubicBezTo>
                <a:cubicBezTo>
                  <a:pt x="998" y="976"/>
                  <a:pt x="997" y="970"/>
                  <a:pt x="996" y="964"/>
                </a:cubicBezTo>
                <a:cubicBezTo>
                  <a:pt x="995" y="960"/>
                  <a:pt x="994" y="953"/>
                  <a:pt x="992" y="954"/>
                </a:cubicBezTo>
                <a:close/>
                <a:moveTo>
                  <a:pt x="970" y="960"/>
                </a:moveTo>
                <a:cubicBezTo>
                  <a:pt x="971" y="960"/>
                  <a:pt x="968" y="960"/>
                  <a:pt x="966" y="960"/>
                </a:cubicBezTo>
                <a:cubicBezTo>
                  <a:pt x="965" y="961"/>
                  <a:pt x="967" y="966"/>
                  <a:pt x="967" y="967"/>
                </a:cubicBezTo>
                <a:cubicBezTo>
                  <a:pt x="969" y="971"/>
                  <a:pt x="978" y="989"/>
                  <a:pt x="982" y="988"/>
                </a:cubicBezTo>
                <a:cubicBezTo>
                  <a:pt x="986" y="988"/>
                  <a:pt x="983" y="983"/>
                  <a:pt x="983" y="980"/>
                </a:cubicBezTo>
                <a:cubicBezTo>
                  <a:pt x="983" y="977"/>
                  <a:pt x="983" y="971"/>
                  <a:pt x="983" y="967"/>
                </a:cubicBezTo>
                <a:cubicBezTo>
                  <a:pt x="985" y="959"/>
                  <a:pt x="977" y="955"/>
                  <a:pt x="970" y="960"/>
                </a:cubicBezTo>
                <a:close/>
                <a:moveTo>
                  <a:pt x="937" y="686"/>
                </a:moveTo>
                <a:cubicBezTo>
                  <a:pt x="939" y="685"/>
                  <a:pt x="942" y="684"/>
                  <a:pt x="944" y="682"/>
                </a:cubicBezTo>
                <a:cubicBezTo>
                  <a:pt x="934" y="664"/>
                  <a:pt x="934" y="664"/>
                  <a:pt x="934" y="664"/>
                </a:cubicBezTo>
                <a:cubicBezTo>
                  <a:pt x="937" y="686"/>
                  <a:pt x="937" y="686"/>
                  <a:pt x="937" y="686"/>
                </a:cubicBezTo>
                <a:close/>
                <a:moveTo>
                  <a:pt x="950" y="679"/>
                </a:moveTo>
                <a:cubicBezTo>
                  <a:pt x="959" y="673"/>
                  <a:pt x="966" y="667"/>
                  <a:pt x="961" y="664"/>
                </a:cubicBezTo>
                <a:cubicBezTo>
                  <a:pt x="955" y="661"/>
                  <a:pt x="946" y="658"/>
                  <a:pt x="937" y="655"/>
                </a:cubicBezTo>
                <a:cubicBezTo>
                  <a:pt x="950" y="679"/>
                  <a:pt x="950" y="679"/>
                  <a:pt x="950" y="679"/>
                </a:cubicBezTo>
                <a:close/>
                <a:moveTo>
                  <a:pt x="972" y="622"/>
                </a:moveTo>
                <a:cubicBezTo>
                  <a:pt x="962" y="623"/>
                  <a:pt x="950" y="623"/>
                  <a:pt x="941" y="621"/>
                </a:cubicBezTo>
                <a:cubicBezTo>
                  <a:pt x="936" y="620"/>
                  <a:pt x="937" y="595"/>
                  <a:pt x="929" y="591"/>
                </a:cubicBezTo>
                <a:cubicBezTo>
                  <a:pt x="927" y="591"/>
                  <a:pt x="926" y="590"/>
                  <a:pt x="924" y="590"/>
                </a:cubicBezTo>
                <a:cubicBezTo>
                  <a:pt x="952" y="583"/>
                  <a:pt x="967" y="593"/>
                  <a:pt x="972" y="622"/>
                </a:cubicBezTo>
                <a:close/>
                <a:moveTo>
                  <a:pt x="701" y="724"/>
                </a:moveTo>
                <a:cubicBezTo>
                  <a:pt x="700" y="723"/>
                  <a:pt x="699" y="722"/>
                  <a:pt x="698" y="721"/>
                </a:cubicBezTo>
                <a:cubicBezTo>
                  <a:pt x="695" y="741"/>
                  <a:pt x="692" y="759"/>
                  <a:pt x="687" y="771"/>
                </a:cubicBezTo>
                <a:cubicBezTo>
                  <a:pt x="672" y="806"/>
                  <a:pt x="636" y="819"/>
                  <a:pt x="624" y="852"/>
                </a:cubicBezTo>
                <a:cubicBezTo>
                  <a:pt x="608" y="897"/>
                  <a:pt x="627" y="907"/>
                  <a:pt x="584" y="942"/>
                </a:cubicBezTo>
                <a:cubicBezTo>
                  <a:pt x="559" y="962"/>
                  <a:pt x="580" y="1029"/>
                  <a:pt x="603" y="1047"/>
                </a:cubicBezTo>
                <a:cubicBezTo>
                  <a:pt x="636" y="1061"/>
                  <a:pt x="635" y="1090"/>
                  <a:pt x="644" y="1117"/>
                </a:cubicBezTo>
                <a:cubicBezTo>
                  <a:pt x="701" y="724"/>
                  <a:pt x="701" y="724"/>
                  <a:pt x="701" y="724"/>
                </a:cubicBezTo>
                <a:close/>
                <a:moveTo>
                  <a:pt x="650" y="1131"/>
                </a:moveTo>
                <a:cubicBezTo>
                  <a:pt x="656" y="1143"/>
                  <a:pt x="665" y="1161"/>
                  <a:pt x="674" y="1179"/>
                </a:cubicBezTo>
                <a:cubicBezTo>
                  <a:pt x="699" y="1173"/>
                  <a:pt x="728" y="1167"/>
                  <a:pt x="737" y="1146"/>
                </a:cubicBezTo>
                <a:cubicBezTo>
                  <a:pt x="745" y="1128"/>
                  <a:pt x="722" y="1072"/>
                  <a:pt x="720" y="1047"/>
                </a:cubicBezTo>
                <a:cubicBezTo>
                  <a:pt x="715" y="970"/>
                  <a:pt x="708" y="907"/>
                  <a:pt x="738" y="887"/>
                </a:cubicBezTo>
                <a:cubicBezTo>
                  <a:pt x="749" y="879"/>
                  <a:pt x="787" y="866"/>
                  <a:pt x="813" y="858"/>
                </a:cubicBezTo>
                <a:cubicBezTo>
                  <a:pt x="825" y="855"/>
                  <a:pt x="842" y="852"/>
                  <a:pt x="842" y="848"/>
                </a:cubicBezTo>
                <a:cubicBezTo>
                  <a:pt x="840" y="820"/>
                  <a:pt x="862" y="817"/>
                  <a:pt x="870" y="817"/>
                </a:cubicBezTo>
                <a:cubicBezTo>
                  <a:pt x="877" y="818"/>
                  <a:pt x="843" y="798"/>
                  <a:pt x="831" y="791"/>
                </a:cubicBezTo>
                <a:cubicBezTo>
                  <a:pt x="817" y="781"/>
                  <a:pt x="811" y="771"/>
                  <a:pt x="802" y="767"/>
                </a:cubicBezTo>
                <a:cubicBezTo>
                  <a:pt x="792" y="762"/>
                  <a:pt x="779" y="764"/>
                  <a:pt x="760" y="759"/>
                </a:cubicBezTo>
                <a:cubicBezTo>
                  <a:pt x="749" y="756"/>
                  <a:pt x="725" y="742"/>
                  <a:pt x="708" y="729"/>
                </a:cubicBezTo>
                <a:cubicBezTo>
                  <a:pt x="650" y="1131"/>
                  <a:pt x="650" y="1131"/>
                  <a:pt x="650" y="1131"/>
                </a:cubicBezTo>
                <a:close/>
                <a:moveTo>
                  <a:pt x="748" y="536"/>
                </a:moveTo>
                <a:cubicBezTo>
                  <a:pt x="720" y="650"/>
                  <a:pt x="720" y="650"/>
                  <a:pt x="720" y="650"/>
                </a:cubicBezTo>
                <a:cubicBezTo>
                  <a:pt x="713" y="649"/>
                  <a:pt x="713" y="649"/>
                  <a:pt x="713" y="649"/>
                </a:cubicBezTo>
                <a:cubicBezTo>
                  <a:pt x="708" y="648"/>
                  <a:pt x="704" y="645"/>
                  <a:pt x="700" y="642"/>
                </a:cubicBezTo>
                <a:cubicBezTo>
                  <a:pt x="700" y="640"/>
                  <a:pt x="700" y="638"/>
                  <a:pt x="700" y="636"/>
                </a:cubicBezTo>
                <a:cubicBezTo>
                  <a:pt x="700" y="625"/>
                  <a:pt x="702" y="594"/>
                  <a:pt x="706" y="582"/>
                </a:cubicBezTo>
                <a:cubicBezTo>
                  <a:pt x="716" y="550"/>
                  <a:pt x="727" y="557"/>
                  <a:pt x="747" y="537"/>
                </a:cubicBezTo>
                <a:cubicBezTo>
                  <a:pt x="747" y="537"/>
                  <a:pt x="747" y="536"/>
                  <a:pt x="748" y="536"/>
                </a:cubicBezTo>
                <a:close/>
              </a:path>
            </a:pathLst>
          </a:custGeom>
          <a:solidFill>
            <a:schemeClr val="tx2"/>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7372531" y="2828306"/>
            <a:ext cx="4275345" cy="3207431"/>
            <a:chOff x="5818305" y="2355018"/>
            <a:chExt cx="4275345" cy="3207431"/>
          </a:xfrm>
        </p:grpSpPr>
        <p:sp>
          <p:nvSpPr>
            <p:cNvPr id="6" name="Rounded Rectangle 5"/>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ounded Rectangle 7"/>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6669528" y="2355018"/>
              <a:ext cx="3410674" cy="737806"/>
              <a:chOff x="8027893" y="2583618"/>
              <a:chExt cx="3410674" cy="737806"/>
            </a:xfrm>
          </p:grpSpPr>
          <p:sp>
            <p:nvSpPr>
              <p:cNvPr id="24"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5" name="TextBox 24"/>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5" name="Group 14"/>
            <p:cNvGrpSpPr/>
            <p:nvPr/>
          </p:nvGrpSpPr>
          <p:grpSpPr>
            <a:xfrm>
              <a:off x="6669528" y="3177081"/>
              <a:ext cx="3410674" cy="737806"/>
              <a:chOff x="8027893" y="2583618"/>
              <a:chExt cx="3410674" cy="737806"/>
            </a:xfrm>
          </p:grpSpPr>
          <p:sp>
            <p:nvSpPr>
              <p:cNvPr id="22"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3" name="TextBox 22"/>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6" name="Group 15"/>
            <p:cNvGrpSpPr/>
            <p:nvPr/>
          </p:nvGrpSpPr>
          <p:grpSpPr>
            <a:xfrm>
              <a:off x="6669528" y="3987480"/>
              <a:ext cx="3410674" cy="737806"/>
              <a:chOff x="8027893" y="2583618"/>
              <a:chExt cx="3410674" cy="737806"/>
            </a:xfrm>
          </p:grpSpPr>
          <p:sp>
            <p:nvSpPr>
              <p:cNvPr id="20"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21" name="TextBox 20"/>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17" name="Group 16"/>
            <p:cNvGrpSpPr/>
            <p:nvPr/>
          </p:nvGrpSpPr>
          <p:grpSpPr>
            <a:xfrm>
              <a:off x="6682976" y="4824643"/>
              <a:ext cx="3410674" cy="737806"/>
              <a:chOff x="8027893" y="2583618"/>
              <a:chExt cx="3410674" cy="737806"/>
            </a:xfrm>
          </p:grpSpPr>
          <p:sp>
            <p:nvSpPr>
              <p:cNvPr id="18"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19" name="TextBox 18"/>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26" name="Rectangle 25"/>
          <p:cNvSpPr/>
          <p:nvPr/>
        </p:nvSpPr>
        <p:spPr>
          <a:xfrm>
            <a:off x="7290168" y="1896267"/>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04950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wipe(up)">
                                      <p:cBhvr>
                                        <p:cTn id="2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6"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1" name="Group 50"/>
          <p:cNvGrpSpPr/>
          <p:nvPr/>
        </p:nvGrpSpPr>
        <p:grpSpPr>
          <a:xfrm>
            <a:off x="540999" y="2205322"/>
            <a:ext cx="3714091" cy="3833914"/>
            <a:chOff x="540999" y="2205322"/>
            <a:chExt cx="3714091" cy="3833914"/>
          </a:xfrm>
        </p:grpSpPr>
        <p:sp>
          <p:nvSpPr>
            <p:cNvPr id="6" name="Freeform 312"/>
            <p:cNvSpPr>
              <a:spLocks/>
            </p:cNvSpPr>
            <p:nvPr/>
          </p:nvSpPr>
          <p:spPr bwMode="auto">
            <a:xfrm>
              <a:off x="2692243" y="4926336"/>
              <a:ext cx="404689" cy="1112900"/>
            </a:xfrm>
            <a:custGeom>
              <a:avLst/>
              <a:gdLst/>
              <a:ahLst/>
              <a:cxnLst>
                <a:cxn ang="0">
                  <a:pos x="158" y="363"/>
                </a:cxn>
                <a:cxn ang="0">
                  <a:pos x="88" y="435"/>
                </a:cxn>
                <a:cxn ang="0">
                  <a:pos x="68" y="435"/>
                </a:cxn>
                <a:cxn ang="0">
                  <a:pos x="0" y="363"/>
                </a:cxn>
                <a:cxn ang="0">
                  <a:pos x="0" y="73"/>
                </a:cxn>
                <a:cxn ang="0">
                  <a:pos x="68" y="0"/>
                </a:cxn>
                <a:cxn ang="0">
                  <a:pos x="88" y="0"/>
                </a:cxn>
                <a:cxn ang="0">
                  <a:pos x="158" y="73"/>
                </a:cxn>
                <a:cxn ang="0">
                  <a:pos x="158" y="363"/>
                </a:cxn>
              </a:cxnLst>
              <a:rect l="0" t="0" r="r" b="b"/>
              <a:pathLst>
                <a:path w="158" h="435">
                  <a:moveTo>
                    <a:pt x="158" y="363"/>
                  </a:moveTo>
                  <a:cubicBezTo>
                    <a:pt x="158" y="402"/>
                    <a:pt x="125" y="435"/>
                    <a:pt x="88" y="435"/>
                  </a:cubicBezTo>
                  <a:cubicBezTo>
                    <a:pt x="68" y="435"/>
                    <a:pt x="68" y="435"/>
                    <a:pt x="68" y="435"/>
                  </a:cubicBezTo>
                  <a:cubicBezTo>
                    <a:pt x="29" y="435"/>
                    <a:pt x="0" y="402"/>
                    <a:pt x="0" y="363"/>
                  </a:cubicBezTo>
                  <a:cubicBezTo>
                    <a:pt x="0" y="73"/>
                    <a:pt x="0" y="73"/>
                    <a:pt x="0" y="73"/>
                  </a:cubicBezTo>
                  <a:cubicBezTo>
                    <a:pt x="0" y="34"/>
                    <a:pt x="29" y="0"/>
                    <a:pt x="68" y="0"/>
                  </a:cubicBezTo>
                  <a:cubicBezTo>
                    <a:pt x="88" y="0"/>
                    <a:pt x="88" y="0"/>
                    <a:pt x="88" y="0"/>
                  </a:cubicBezTo>
                  <a:cubicBezTo>
                    <a:pt x="125" y="0"/>
                    <a:pt x="158" y="34"/>
                    <a:pt x="158" y="73"/>
                  </a:cubicBezTo>
                  <a:lnTo>
                    <a:pt x="158" y="363"/>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313"/>
            <p:cNvSpPr>
              <a:spLocks/>
            </p:cNvSpPr>
            <p:nvPr/>
          </p:nvSpPr>
          <p:spPr bwMode="auto">
            <a:xfrm>
              <a:off x="1680520" y="4926336"/>
              <a:ext cx="412677" cy="1112900"/>
            </a:xfrm>
            <a:custGeom>
              <a:avLst/>
              <a:gdLst/>
              <a:ahLst/>
              <a:cxnLst>
                <a:cxn ang="0">
                  <a:pos x="161" y="363"/>
                </a:cxn>
                <a:cxn ang="0">
                  <a:pos x="92" y="435"/>
                </a:cxn>
                <a:cxn ang="0">
                  <a:pos x="69" y="435"/>
                </a:cxn>
                <a:cxn ang="0">
                  <a:pos x="0" y="363"/>
                </a:cxn>
                <a:cxn ang="0">
                  <a:pos x="0" y="73"/>
                </a:cxn>
                <a:cxn ang="0">
                  <a:pos x="69" y="0"/>
                </a:cxn>
                <a:cxn ang="0">
                  <a:pos x="92" y="0"/>
                </a:cxn>
                <a:cxn ang="0">
                  <a:pos x="161" y="73"/>
                </a:cxn>
                <a:cxn ang="0">
                  <a:pos x="161" y="363"/>
                </a:cxn>
              </a:cxnLst>
              <a:rect l="0" t="0" r="r" b="b"/>
              <a:pathLst>
                <a:path w="161" h="435">
                  <a:moveTo>
                    <a:pt x="161" y="363"/>
                  </a:moveTo>
                  <a:cubicBezTo>
                    <a:pt x="161" y="402"/>
                    <a:pt x="129" y="435"/>
                    <a:pt x="92" y="435"/>
                  </a:cubicBezTo>
                  <a:cubicBezTo>
                    <a:pt x="69" y="435"/>
                    <a:pt x="69" y="435"/>
                    <a:pt x="69" y="435"/>
                  </a:cubicBezTo>
                  <a:cubicBezTo>
                    <a:pt x="33" y="435"/>
                    <a:pt x="0" y="402"/>
                    <a:pt x="0" y="363"/>
                  </a:cubicBezTo>
                  <a:cubicBezTo>
                    <a:pt x="0" y="73"/>
                    <a:pt x="0" y="73"/>
                    <a:pt x="0" y="73"/>
                  </a:cubicBezTo>
                  <a:cubicBezTo>
                    <a:pt x="0" y="34"/>
                    <a:pt x="33" y="0"/>
                    <a:pt x="69" y="0"/>
                  </a:cubicBezTo>
                  <a:cubicBezTo>
                    <a:pt x="92" y="0"/>
                    <a:pt x="92" y="0"/>
                    <a:pt x="92" y="0"/>
                  </a:cubicBezTo>
                  <a:cubicBezTo>
                    <a:pt x="129" y="0"/>
                    <a:pt x="161" y="34"/>
                    <a:pt x="161" y="73"/>
                  </a:cubicBezTo>
                  <a:lnTo>
                    <a:pt x="161" y="363"/>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314"/>
            <p:cNvSpPr>
              <a:spLocks/>
            </p:cNvSpPr>
            <p:nvPr/>
          </p:nvSpPr>
          <p:spPr bwMode="auto">
            <a:xfrm>
              <a:off x="2010661" y="2205322"/>
              <a:ext cx="764117" cy="806719"/>
            </a:xfrm>
            <a:custGeom>
              <a:avLst/>
              <a:gdLst/>
              <a:ahLst/>
              <a:cxnLst>
                <a:cxn ang="0">
                  <a:pos x="299" y="157"/>
                </a:cxn>
                <a:cxn ang="0">
                  <a:pos x="149" y="316"/>
                </a:cxn>
                <a:cxn ang="0">
                  <a:pos x="0" y="157"/>
                </a:cxn>
                <a:cxn ang="0">
                  <a:pos x="149" y="0"/>
                </a:cxn>
                <a:cxn ang="0">
                  <a:pos x="299" y="157"/>
                </a:cxn>
              </a:cxnLst>
              <a:rect l="0" t="0" r="r" b="b"/>
              <a:pathLst>
                <a:path w="299" h="316">
                  <a:moveTo>
                    <a:pt x="299" y="157"/>
                  </a:moveTo>
                  <a:cubicBezTo>
                    <a:pt x="299" y="246"/>
                    <a:pt x="230" y="316"/>
                    <a:pt x="149" y="316"/>
                  </a:cubicBezTo>
                  <a:cubicBezTo>
                    <a:pt x="66" y="316"/>
                    <a:pt x="0" y="246"/>
                    <a:pt x="0" y="157"/>
                  </a:cubicBezTo>
                  <a:cubicBezTo>
                    <a:pt x="0" y="70"/>
                    <a:pt x="66" y="0"/>
                    <a:pt x="149" y="0"/>
                  </a:cubicBezTo>
                  <a:cubicBezTo>
                    <a:pt x="230" y="0"/>
                    <a:pt x="299" y="70"/>
                    <a:pt x="299" y="157"/>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315"/>
            <p:cNvSpPr>
              <a:spLocks/>
            </p:cNvSpPr>
            <p:nvPr/>
          </p:nvSpPr>
          <p:spPr bwMode="auto">
            <a:xfrm>
              <a:off x="2316840" y="3222374"/>
              <a:ext cx="143771" cy="370079"/>
            </a:xfrm>
            <a:custGeom>
              <a:avLst/>
              <a:gdLst/>
              <a:ahLst/>
              <a:cxnLst>
                <a:cxn ang="0">
                  <a:pos x="28" y="0"/>
                </a:cxn>
                <a:cxn ang="0">
                  <a:pos x="0" y="28"/>
                </a:cxn>
                <a:cxn ang="0">
                  <a:pos x="28" y="139"/>
                </a:cxn>
                <a:cxn ang="0">
                  <a:pos x="54" y="28"/>
                </a:cxn>
                <a:cxn ang="0">
                  <a:pos x="28" y="0"/>
                </a:cxn>
              </a:cxnLst>
              <a:rect l="0" t="0" r="r" b="b"/>
              <a:pathLst>
                <a:path w="54" h="139">
                  <a:moveTo>
                    <a:pt x="28" y="0"/>
                  </a:moveTo>
                  <a:lnTo>
                    <a:pt x="0" y="28"/>
                  </a:lnTo>
                  <a:lnTo>
                    <a:pt x="28" y="139"/>
                  </a:lnTo>
                  <a:lnTo>
                    <a:pt x="54" y="28"/>
                  </a:lnTo>
                  <a:lnTo>
                    <a:pt x="28" y="0"/>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316"/>
            <p:cNvSpPr>
              <a:spLocks/>
            </p:cNvSpPr>
            <p:nvPr/>
          </p:nvSpPr>
          <p:spPr bwMode="auto">
            <a:xfrm>
              <a:off x="2324828" y="3070615"/>
              <a:ext cx="127797" cy="151759"/>
            </a:xfrm>
            <a:custGeom>
              <a:avLst/>
              <a:gdLst/>
              <a:ahLst/>
              <a:cxnLst>
                <a:cxn ang="0">
                  <a:pos x="22" y="0"/>
                </a:cxn>
                <a:cxn ang="0">
                  <a:pos x="0" y="28"/>
                </a:cxn>
                <a:cxn ang="0">
                  <a:pos x="22" y="57"/>
                </a:cxn>
                <a:cxn ang="0">
                  <a:pos x="48" y="28"/>
                </a:cxn>
                <a:cxn ang="0">
                  <a:pos x="22" y="0"/>
                </a:cxn>
              </a:cxnLst>
              <a:rect l="0" t="0" r="r" b="b"/>
              <a:pathLst>
                <a:path w="48" h="57">
                  <a:moveTo>
                    <a:pt x="22" y="0"/>
                  </a:moveTo>
                  <a:lnTo>
                    <a:pt x="0" y="28"/>
                  </a:lnTo>
                  <a:lnTo>
                    <a:pt x="22" y="57"/>
                  </a:lnTo>
                  <a:lnTo>
                    <a:pt x="48" y="28"/>
                  </a:lnTo>
                  <a:lnTo>
                    <a:pt x="22" y="0"/>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317"/>
            <p:cNvSpPr>
              <a:spLocks/>
            </p:cNvSpPr>
            <p:nvPr/>
          </p:nvSpPr>
          <p:spPr bwMode="auto">
            <a:xfrm>
              <a:off x="1257193" y="4705353"/>
              <a:ext cx="236956" cy="1333883"/>
            </a:xfrm>
            <a:custGeom>
              <a:avLst/>
              <a:gdLst/>
              <a:ahLst/>
              <a:cxnLst>
                <a:cxn ang="0">
                  <a:pos x="0" y="0"/>
                </a:cxn>
                <a:cxn ang="0">
                  <a:pos x="0" y="472"/>
                </a:cxn>
                <a:cxn ang="0">
                  <a:pos x="47" y="522"/>
                </a:cxn>
                <a:cxn ang="0">
                  <a:pos x="93" y="472"/>
                </a:cxn>
                <a:cxn ang="0">
                  <a:pos x="93" y="0"/>
                </a:cxn>
                <a:cxn ang="0">
                  <a:pos x="88" y="0"/>
                </a:cxn>
                <a:cxn ang="0">
                  <a:pos x="0" y="0"/>
                </a:cxn>
              </a:cxnLst>
              <a:rect l="0" t="0" r="r" b="b"/>
              <a:pathLst>
                <a:path w="93" h="522">
                  <a:moveTo>
                    <a:pt x="0" y="0"/>
                  </a:moveTo>
                  <a:cubicBezTo>
                    <a:pt x="0" y="472"/>
                    <a:pt x="0" y="472"/>
                    <a:pt x="0" y="472"/>
                  </a:cubicBezTo>
                  <a:cubicBezTo>
                    <a:pt x="0" y="500"/>
                    <a:pt x="22" y="522"/>
                    <a:pt x="47" y="522"/>
                  </a:cubicBezTo>
                  <a:cubicBezTo>
                    <a:pt x="73" y="522"/>
                    <a:pt x="93" y="500"/>
                    <a:pt x="93" y="472"/>
                  </a:cubicBezTo>
                  <a:cubicBezTo>
                    <a:pt x="93" y="0"/>
                    <a:pt x="93" y="0"/>
                    <a:pt x="93" y="0"/>
                  </a:cubicBezTo>
                  <a:cubicBezTo>
                    <a:pt x="93" y="0"/>
                    <a:pt x="91" y="0"/>
                    <a:pt x="88" y="0"/>
                  </a:cubicBezTo>
                  <a:lnTo>
                    <a:pt x="0" y="0"/>
                  </a:ln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318"/>
            <p:cNvSpPr>
              <a:spLocks/>
            </p:cNvSpPr>
            <p:nvPr/>
          </p:nvSpPr>
          <p:spPr bwMode="auto">
            <a:xfrm>
              <a:off x="1113422" y="4439109"/>
              <a:ext cx="495212" cy="266244"/>
            </a:xfrm>
            <a:custGeom>
              <a:avLst/>
              <a:gdLst/>
              <a:ahLst/>
              <a:cxnLst>
                <a:cxn ang="0">
                  <a:pos x="194" y="53"/>
                </a:cxn>
                <a:cxn ang="0">
                  <a:pos x="144" y="0"/>
                </a:cxn>
                <a:cxn ang="0">
                  <a:pos x="49" y="0"/>
                </a:cxn>
                <a:cxn ang="0">
                  <a:pos x="0" y="53"/>
                </a:cxn>
                <a:cxn ang="0">
                  <a:pos x="49" y="104"/>
                </a:cxn>
                <a:cxn ang="0">
                  <a:pos x="56" y="104"/>
                </a:cxn>
                <a:cxn ang="0">
                  <a:pos x="144" y="104"/>
                </a:cxn>
                <a:cxn ang="0">
                  <a:pos x="149" y="104"/>
                </a:cxn>
                <a:cxn ang="0">
                  <a:pos x="194" y="53"/>
                </a:cxn>
              </a:cxnLst>
              <a:rect l="0" t="0" r="r" b="b"/>
              <a:pathLst>
                <a:path w="194" h="104">
                  <a:moveTo>
                    <a:pt x="194" y="53"/>
                  </a:moveTo>
                  <a:cubicBezTo>
                    <a:pt x="194" y="24"/>
                    <a:pt x="172" y="0"/>
                    <a:pt x="144" y="0"/>
                  </a:cubicBezTo>
                  <a:cubicBezTo>
                    <a:pt x="49" y="0"/>
                    <a:pt x="49" y="0"/>
                    <a:pt x="49" y="0"/>
                  </a:cubicBezTo>
                  <a:cubicBezTo>
                    <a:pt x="21" y="0"/>
                    <a:pt x="0" y="24"/>
                    <a:pt x="0" y="53"/>
                  </a:cubicBezTo>
                  <a:cubicBezTo>
                    <a:pt x="0" y="81"/>
                    <a:pt x="21" y="104"/>
                    <a:pt x="49" y="104"/>
                  </a:cubicBezTo>
                  <a:cubicBezTo>
                    <a:pt x="56" y="104"/>
                    <a:pt x="56" y="104"/>
                    <a:pt x="56" y="104"/>
                  </a:cubicBezTo>
                  <a:cubicBezTo>
                    <a:pt x="144" y="104"/>
                    <a:pt x="144" y="104"/>
                    <a:pt x="144" y="104"/>
                  </a:cubicBezTo>
                  <a:cubicBezTo>
                    <a:pt x="147" y="104"/>
                    <a:pt x="149" y="104"/>
                    <a:pt x="149" y="104"/>
                  </a:cubicBezTo>
                  <a:cubicBezTo>
                    <a:pt x="176" y="102"/>
                    <a:pt x="194" y="78"/>
                    <a:pt x="194" y="53"/>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319"/>
            <p:cNvSpPr>
              <a:spLocks/>
            </p:cNvSpPr>
            <p:nvPr/>
          </p:nvSpPr>
          <p:spPr bwMode="auto">
            <a:xfrm>
              <a:off x="3259341" y="4705353"/>
              <a:ext cx="239619" cy="1333883"/>
            </a:xfrm>
            <a:custGeom>
              <a:avLst/>
              <a:gdLst/>
              <a:ahLst/>
              <a:cxnLst>
                <a:cxn ang="0">
                  <a:pos x="0" y="472"/>
                </a:cxn>
                <a:cxn ang="0">
                  <a:pos x="47" y="522"/>
                </a:cxn>
                <a:cxn ang="0">
                  <a:pos x="94" y="472"/>
                </a:cxn>
                <a:cxn ang="0">
                  <a:pos x="94" y="0"/>
                </a:cxn>
                <a:cxn ang="0">
                  <a:pos x="0" y="0"/>
                </a:cxn>
                <a:cxn ang="0">
                  <a:pos x="0" y="472"/>
                </a:cxn>
              </a:cxnLst>
              <a:rect l="0" t="0" r="r" b="b"/>
              <a:pathLst>
                <a:path w="94" h="522">
                  <a:moveTo>
                    <a:pt x="0" y="472"/>
                  </a:moveTo>
                  <a:cubicBezTo>
                    <a:pt x="0" y="500"/>
                    <a:pt x="19" y="522"/>
                    <a:pt x="47" y="522"/>
                  </a:cubicBezTo>
                  <a:cubicBezTo>
                    <a:pt x="71" y="522"/>
                    <a:pt x="94" y="500"/>
                    <a:pt x="94" y="472"/>
                  </a:cubicBezTo>
                  <a:cubicBezTo>
                    <a:pt x="94" y="0"/>
                    <a:pt x="94" y="0"/>
                    <a:pt x="94" y="0"/>
                  </a:cubicBezTo>
                  <a:cubicBezTo>
                    <a:pt x="0" y="0"/>
                    <a:pt x="0" y="0"/>
                    <a:pt x="0" y="0"/>
                  </a:cubicBezTo>
                  <a:lnTo>
                    <a:pt x="0" y="472"/>
                  </a:ln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320"/>
            <p:cNvSpPr>
              <a:spLocks/>
            </p:cNvSpPr>
            <p:nvPr/>
          </p:nvSpPr>
          <p:spPr bwMode="auto">
            <a:xfrm>
              <a:off x="3128882" y="4439109"/>
              <a:ext cx="489887" cy="266244"/>
            </a:xfrm>
            <a:custGeom>
              <a:avLst/>
              <a:gdLst/>
              <a:ahLst/>
              <a:cxnLst>
                <a:cxn ang="0">
                  <a:pos x="145" y="0"/>
                </a:cxn>
                <a:cxn ang="0">
                  <a:pos x="49" y="0"/>
                </a:cxn>
                <a:cxn ang="0">
                  <a:pos x="0" y="53"/>
                </a:cxn>
                <a:cxn ang="0">
                  <a:pos x="49" y="104"/>
                </a:cxn>
                <a:cxn ang="0">
                  <a:pos x="51" y="104"/>
                </a:cxn>
                <a:cxn ang="0">
                  <a:pos x="145" y="104"/>
                </a:cxn>
                <a:cxn ang="0">
                  <a:pos x="145" y="104"/>
                </a:cxn>
                <a:cxn ang="0">
                  <a:pos x="192" y="53"/>
                </a:cxn>
                <a:cxn ang="0">
                  <a:pos x="145" y="0"/>
                </a:cxn>
              </a:cxnLst>
              <a:rect l="0" t="0" r="r" b="b"/>
              <a:pathLst>
                <a:path w="192" h="104">
                  <a:moveTo>
                    <a:pt x="145" y="0"/>
                  </a:moveTo>
                  <a:cubicBezTo>
                    <a:pt x="49" y="0"/>
                    <a:pt x="49" y="0"/>
                    <a:pt x="49" y="0"/>
                  </a:cubicBezTo>
                  <a:cubicBezTo>
                    <a:pt x="24" y="0"/>
                    <a:pt x="0" y="24"/>
                    <a:pt x="0" y="53"/>
                  </a:cubicBezTo>
                  <a:cubicBezTo>
                    <a:pt x="0" y="81"/>
                    <a:pt x="24" y="104"/>
                    <a:pt x="49" y="104"/>
                  </a:cubicBezTo>
                  <a:cubicBezTo>
                    <a:pt x="51" y="104"/>
                    <a:pt x="51" y="104"/>
                    <a:pt x="51" y="104"/>
                  </a:cubicBezTo>
                  <a:cubicBezTo>
                    <a:pt x="145" y="104"/>
                    <a:pt x="145" y="104"/>
                    <a:pt x="145" y="104"/>
                  </a:cubicBezTo>
                  <a:cubicBezTo>
                    <a:pt x="145" y="104"/>
                    <a:pt x="145" y="104"/>
                    <a:pt x="145" y="104"/>
                  </a:cubicBezTo>
                  <a:cubicBezTo>
                    <a:pt x="171" y="104"/>
                    <a:pt x="192" y="81"/>
                    <a:pt x="192" y="53"/>
                  </a:cubicBezTo>
                  <a:cubicBezTo>
                    <a:pt x="192" y="24"/>
                    <a:pt x="171" y="0"/>
                    <a:pt x="145" y="0"/>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321"/>
            <p:cNvSpPr>
              <a:spLocks/>
            </p:cNvSpPr>
            <p:nvPr/>
          </p:nvSpPr>
          <p:spPr bwMode="auto">
            <a:xfrm>
              <a:off x="2950499" y="3808111"/>
              <a:ext cx="332804" cy="1296608"/>
            </a:xfrm>
            <a:custGeom>
              <a:avLst/>
              <a:gdLst/>
              <a:ahLst/>
              <a:cxnLst>
                <a:cxn ang="0">
                  <a:pos x="66" y="103"/>
                </a:cxn>
                <a:cxn ang="0">
                  <a:pos x="57" y="87"/>
                </a:cxn>
                <a:cxn ang="0">
                  <a:pos x="0" y="0"/>
                </a:cxn>
                <a:cxn ang="0">
                  <a:pos x="0" y="408"/>
                </a:cxn>
                <a:cxn ang="0">
                  <a:pos x="78" y="501"/>
                </a:cxn>
                <a:cxn ang="0">
                  <a:pos x="93" y="507"/>
                </a:cxn>
                <a:cxn ang="0">
                  <a:pos x="93" y="375"/>
                </a:cxn>
                <a:cxn ang="0">
                  <a:pos x="43" y="300"/>
                </a:cxn>
                <a:cxn ang="0">
                  <a:pos x="118" y="218"/>
                </a:cxn>
                <a:cxn ang="0">
                  <a:pos x="130" y="218"/>
                </a:cxn>
                <a:cxn ang="0">
                  <a:pos x="130" y="142"/>
                </a:cxn>
                <a:cxn ang="0">
                  <a:pos x="66" y="103"/>
                </a:cxn>
              </a:cxnLst>
              <a:rect l="0" t="0" r="r" b="b"/>
              <a:pathLst>
                <a:path w="130" h="507">
                  <a:moveTo>
                    <a:pt x="66" y="103"/>
                  </a:moveTo>
                  <a:cubicBezTo>
                    <a:pt x="60" y="98"/>
                    <a:pt x="59" y="93"/>
                    <a:pt x="57" y="87"/>
                  </a:cubicBezTo>
                  <a:cubicBezTo>
                    <a:pt x="0" y="0"/>
                    <a:pt x="0" y="0"/>
                    <a:pt x="0" y="0"/>
                  </a:cubicBezTo>
                  <a:cubicBezTo>
                    <a:pt x="0" y="408"/>
                    <a:pt x="0" y="408"/>
                    <a:pt x="0" y="408"/>
                  </a:cubicBezTo>
                  <a:cubicBezTo>
                    <a:pt x="43" y="413"/>
                    <a:pt x="75" y="454"/>
                    <a:pt x="78" y="501"/>
                  </a:cubicBezTo>
                  <a:cubicBezTo>
                    <a:pt x="82" y="504"/>
                    <a:pt x="87" y="504"/>
                    <a:pt x="93" y="507"/>
                  </a:cubicBezTo>
                  <a:cubicBezTo>
                    <a:pt x="93" y="375"/>
                    <a:pt x="93" y="375"/>
                    <a:pt x="93" y="375"/>
                  </a:cubicBezTo>
                  <a:cubicBezTo>
                    <a:pt x="63" y="365"/>
                    <a:pt x="43" y="337"/>
                    <a:pt x="43" y="300"/>
                  </a:cubicBezTo>
                  <a:cubicBezTo>
                    <a:pt x="43" y="255"/>
                    <a:pt x="75" y="218"/>
                    <a:pt x="118" y="218"/>
                  </a:cubicBezTo>
                  <a:cubicBezTo>
                    <a:pt x="130" y="218"/>
                    <a:pt x="130" y="218"/>
                    <a:pt x="130" y="218"/>
                  </a:cubicBezTo>
                  <a:cubicBezTo>
                    <a:pt x="130" y="142"/>
                    <a:pt x="130" y="142"/>
                    <a:pt x="130" y="142"/>
                  </a:cubicBezTo>
                  <a:cubicBezTo>
                    <a:pt x="106" y="139"/>
                    <a:pt x="81" y="127"/>
                    <a:pt x="66" y="103"/>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322"/>
            <p:cNvSpPr>
              <a:spLocks/>
            </p:cNvSpPr>
            <p:nvPr/>
          </p:nvSpPr>
          <p:spPr bwMode="auto">
            <a:xfrm>
              <a:off x="1494149" y="3832073"/>
              <a:ext cx="316829" cy="1272646"/>
            </a:xfrm>
            <a:custGeom>
              <a:avLst/>
              <a:gdLst/>
              <a:ahLst/>
              <a:cxnLst>
                <a:cxn ang="0">
                  <a:pos x="124" y="398"/>
                </a:cxn>
                <a:cxn ang="0">
                  <a:pos x="124" y="0"/>
                </a:cxn>
                <a:cxn ang="0">
                  <a:pos x="73" y="77"/>
                </a:cxn>
                <a:cxn ang="0">
                  <a:pos x="66" y="93"/>
                </a:cxn>
                <a:cxn ang="0">
                  <a:pos x="0" y="132"/>
                </a:cxn>
                <a:cxn ang="0">
                  <a:pos x="0" y="210"/>
                </a:cxn>
                <a:cxn ang="0">
                  <a:pos x="71" y="292"/>
                </a:cxn>
                <a:cxn ang="0">
                  <a:pos x="27" y="365"/>
                </a:cxn>
                <a:cxn ang="0">
                  <a:pos x="27" y="497"/>
                </a:cxn>
                <a:cxn ang="0">
                  <a:pos x="45" y="491"/>
                </a:cxn>
                <a:cxn ang="0">
                  <a:pos x="124" y="398"/>
                </a:cxn>
              </a:cxnLst>
              <a:rect l="0" t="0" r="r" b="b"/>
              <a:pathLst>
                <a:path w="124" h="497">
                  <a:moveTo>
                    <a:pt x="124" y="398"/>
                  </a:moveTo>
                  <a:cubicBezTo>
                    <a:pt x="124" y="0"/>
                    <a:pt x="124" y="0"/>
                    <a:pt x="124" y="0"/>
                  </a:cubicBezTo>
                  <a:cubicBezTo>
                    <a:pt x="73" y="77"/>
                    <a:pt x="73" y="77"/>
                    <a:pt x="73" y="77"/>
                  </a:cubicBezTo>
                  <a:cubicBezTo>
                    <a:pt x="71" y="83"/>
                    <a:pt x="69" y="88"/>
                    <a:pt x="66" y="93"/>
                  </a:cubicBezTo>
                  <a:cubicBezTo>
                    <a:pt x="50" y="117"/>
                    <a:pt x="27" y="129"/>
                    <a:pt x="0" y="132"/>
                  </a:cubicBezTo>
                  <a:cubicBezTo>
                    <a:pt x="0" y="210"/>
                    <a:pt x="0" y="210"/>
                    <a:pt x="0" y="210"/>
                  </a:cubicBezTo>
                  <a:cubicBezTo>
                    <a:pt x="42" y="216"/>
                    <a:pt x="71" y="251"/>
                    <a:pt x="71" y="292"/>
                  </a:cubicBezTo>
                  <a:cubicBezTo>
                    <a:pt x="71" y="327"/>
                    <a:pt x="54" y="352"/>
                    <a:pt x="27" y="365"/>
                  </a:cubicBezTo>
                  <a:cubicBezTo>
                    <a:pt x="27" y="497"/>
                    <a:pt x="27" y="497"/>
                    <a:pt x="27" y="497"/>
                  </a:cubicBezTo>
                  <a:cubicBezTo>
                    <a:pt x="34" y="494"/>
                    <a:pt x="39" y="494"/>
                    <a:pt x="45" y="491"/>
                  </a:cubicBezTo>
                  <a:cubicBezTo>
                    <a:pt x="48" y="444"/>
                    <a:pt x="81" y="403"/>
                    <a:pt x="124" y="398"/>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323"/>
            <p:cNvSpPr>
              <a:spLocks/>
            </p:cNvSpPr>
            <p:nvPr/>
          </p:nvSpPr>
          <p:spPr bwMode="auto">
            <a:xfrm>
              <a:off x="1494149" y="2719173"/>
              <a:ext cx="630996" cy="742821"/>
            </a:xfrm>
            <a:custGeom>
              <a:avLst/>
              <a:gdLst/>
              <a:ahLst/>
              <a:cxnLst>
                <a:cxn ang="0">
                  <a:pos x="124" y="107"/>
                </a:cxn>
                <a:cxn ang="0">
                  <a:pos x="247" y="107"/>
                </a:cxn>
                <a:cxn ang="0">
                  <a:pos x="176" y="0"/>
                </a:cxn>
                <a:cxn ang="0">
                  <a:pos x="109" y="0"/>
                </a:cxn>
                <a:cxn ang="0">
                  <a:pos x="0" y="115"/>
                </a:cxn>
                <a:cxn ang="0">
                  <a:pos x="0" y="291"/>
                </a:cxn>
                <a:cxn ang="0">
                  <a:pos x="94" y="149"/>
                </a:cxn>
                <a:cxn ang="0">
                  <a:pos x="124" y="107"/>
                </a:cxn>
              </a:cxnLst>
              <a:rect l="0" t="0" r="r" b="b"/>
              <a:pathLst>
                <a:path w="247" h="291">
                  <a:moveTo>
                    <a:pt x="124" y="107"/>
                  </a:moveTo>
                  <a:cubicBezTo>
                    <a:pt x="247" y="107"/>
                    <a:pt x="247" y="107"/>
                    <a:pt x="247" y="107"/>
                  </a:cubicBezTo>
                  <a:cubicBezTo>
                    <a:pt x="212" y="81"/>
                    <a:pt x="187" y="45"/>
                    <a:pt x="176" y="0"/>
                  </a:cubicBezTo>
                  <a:cubicBezTo>
                    <a:pt x="109" y="0"/>
                    <a:pt x="109" y="0"/>
                    <a:pt x="109" y="0"/>
                  </a:cubicBezTo>
                  <a:cubicBezTo>
                    <a:pt x="50" y="0"/>
                    <a:pt x="0" y="52"/>
                    <a:pt x="0" y="115"/>
                  </a:cubicBezTo>
                  <a:cubicBezTo>
                    <a:pt x="0" y="291"/>
                    <a:pt x="0" y="291"/>
                    <a:pt x="0" y="291"/>
                  </a:cubicBezTo>
                  <a:cubicBezTo>
                    <a:pt x="94" y="149"/>
                    <a:pt x="94" y="149"/>
                    <a:pt x="94" y="149"/>
                  </a:cubicBezTo>
                  <a:cubicBezTo>
                    <a:pt x="101" y="136"/>
                    <a:pt x="111" y="115"/>
                    <a:pt x="124" y="107"/>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324"/>
            <p:cNvSpPr>
              <a:spLocks/>
            </p:cNvSpPr>
            <p:nvPr/>
          </p:nvSpPr>
          <p:spPr bwMode="auto">
            <a:xfrm>
              <a:off x="2636332" y="2719173"/>
              <a:ext cx="646971" cy="742821"/>
            </a:xfrm>
            <a:custGeom>
              <a:avLst/>
              <a:gdLst/>
              <a:ahLst/>
              <a:cxnLst>
                <a:cxn ang="0">
                  <a:pos x="0" y="107"/>
                </a:cxn>
                <a:cxn ang="0">
                  <a:pos x="123" y="107"/>
                </a:cxn>
                <a:cxn ang="0">
                  <a:pos x="160" y="149"/>
                </a:cxn>
                <a:cxn ang="0">
                  <a:pos x="253" y="291"/>
                </a:cxn>
                <a:cxn ang="0">
                  <a:pos x="253" y="115"/>
                </a:cxn>
                <a:cxn ang="0">
                  <a:pos x="145" y="0"/>
                </a:cxn>
                <a:cxn ang="0">
                  <a:pos x="72" y="0"/>
                </a:cxn>
                <a:cxn ang="0">
                  <a:pos x="0" y="107"/>
                </a:cxn>
              </a:cxnLst>
              <a:rect l="0" t="0" r="r" b="b"/>
              <a:pathLst>
                <a:path w="253" h="291">
                  <a:moveTo>
                    <a:pt x="0" y="107"/>
                  </a:moveTo>
                  <a:cubicBezTo>
                    <a:pt x="123" y="107"/>
                    <a:pt x="123" y="107"/>
                    <a:pt x="123" y="107"/>
                  </a:cubicBezTo>
                  <a:cubicBezTo>
                    <a:pt x="136" y="115"/>
                    <a:pt x="152" y="133"/>
                    <a:pt x="160" y="149"/>
                  </a:cubicBezTo>
                  <a:cubicBezTo>
                    <a:pt x="253" y="291"/>
                    <a:pt x="253" y="291"/>
                    <a:pt x="253" y="291"/>
                  </a:cubicBezTo>
                  <a:cubicBezTo>
                    <a:pt x="253" y="115"/>
                    <a:pt x="253" y="115"/>
                    <a:pt x="253" y="115"/>
                  </a:cubicBezTo>
                  <a:cubicBezTo>
                    <a:pt x="253" y="52"/>
                    <a:pt x="204" y="0"/>
                    <a:pt x="145" y="0"/>
                  </a:cubicBezTo>
                  <a:cubicBezTo>
                    <a:pt x="72" y="0"/>
                    <a:pt x="72" y="0"/>
                    <a:pt x="72" y="0"/>
                  </a:cubicBezTo>
                  <a:cubicBezTo>
                    <a:pt x="60" y="45"/>
                    <a:pt x="34" y="81"/>
                    <a:pt x="0" y="107"/>
                  </a:cubicBezTo>
                  <a:close/>
                </a:path>
              </a:pathLst>
            </a:custGeom>
            <a:solidFill>
              <a:schemeClr val="bg2">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325"/>
            <p:cNvSpPr>
              <a:spLocks/>
            </p:cNvSpPr>
            <p:nvPr/>
          </p:nvSpPr>
          <p:spPr bwMode="auto">
            <a:xfrm>
              <a:off x="2484573" y="3057303"/>
              <a:ext cx="39936" cy="42599"/>
            </a:xfrm>
            <a:custGeom>
              <a:avLst/>
              <a:gdLst/>
              <a:ahLst/>
              <a:cxnLst>
                <a:cxn ang="0">
                  <a:pos x="11" y="17"/>
                </a:cxn>
                <a:cxn ang="0">
                  <a:pos x="16" y="0"/>
                </a:cxn>
                <a:cxn ang="0">
                  <a:pos x="0" y="4"/>
                </a:cxn>
                <a:cxn ang="0">
                  <a:pos x="11" y="17"/>
                </a:cxn>
              </a:cxnLst>
              <a:rect l="0" t="0" r="r" b="b"/>
              <a:pathLst>
                <a:path w="16" h="17">
                  <a:moveTo>
                    <a:pt x="11" y="17"/>
                  </a:moveTo>
                  <a:cubicBezTo>
                    <a:pt x="16" y="0"/>
                    <a:pt x="16" y="0"/>
                    <a:pt x="16" y="0"/>
                  </a:cubicBezTo>
                  <a:cubicBezTo>
                    <a:pt x="11" y="1"/>
                    <a:pt x="4" y="1"/>
                    <a:pt x="0" y="4"/>
                  </a:cubicBezTo>
                  <a:lnTo>
                    <a:pt x="11" y="17"/>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326"/>
            <p:cNvSpPr>
              <a:spLocks/>
            </p:cNvSpPr>
            <p:nvPr/>
          </p:nvSpPr>
          <p:spPr bwMode="auto">
            <a:xfrm>
              <a:off x="2236967" y="3057303"/>
              <a:ext cx="47924" cy="42599"/>
            </a:xfrm>
            <a:custGeom>
              <a:avLst/>
              <a:gdLst/>
              <a:ahLst/>
              <a:cxnLst>
                <a:cxn ang="0">
                  <a:pos x="8" y="17"/>
                </a:cxn>
                <a:cxn ang="0">
                  <a:pos x="19" y="4"/>
                </a:cxn>
                <a:cxn ang="0">
                  <a:pos x="0" y="0"/>
                </a:cxn>
                <a:cxn ang="0">
                  <a:pos x="8" y="17"/>
                </a:cxn>
              </a:cxnLst>
              <a:rect l="0" t="0" r="r" b="b"/>
              <a:pathLst>
                <a:path w="19" h="17">
                  <a:moveTo>
                    <a:pt x="8" y="17"/>
                  </a:moveTo>
                  <a:cubicBezTo>
                    <a:pt x="19" y="4"/>
                    <a:pt x="19" y="4"/>
                    <a:pt x="19" y="4"/>
                  </a:cubicBezTo>
                  <a:cubicBezTo>
                    <a:pt x="12" y="1"/>
                    <a:pt x="8" y="1"/>
                    <a:pt x="0" y="0"/>
                  </a:cubicBezTo>
                  <a:lnTo>
                    <a:pt x="8" y="17"/>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327"/>
            <p:cNvSpPr>
              <a:spLocks/>
            </p:cNvSpPr>
            <p:nvPr/>
          </p:nvSpPr>
          <p:spPr bwMode="auto">
            <a:xfrm>
              <a:off x="3150181" y="5160631"/>
              <a:ext cx="39936" cy="431315"/>
            </a:xfrm>
            <a:custGeom>
              <a:avLst/>
              <a:gdLst/>
              <a:ahLst/>
              <a:cxnLst>
                <a:cxn ang="0">
                  <a:pos x="15" y="6"/>
                </a:cxn>
                <a:cxn ang="0">
                  <a:pos x="0" y="0"/>
                </a:cxn>
                <a:cxn ang="0">
                  <a:pos x="0" y="169"/>
                </a:cxn>
                <a:cxn ang="0">
                  <a:pos x="15" y="163"/>
                </a:cxn>
                <a:cxn ang="0">
                  <a:pos x="15" y="6"/>
                </a:cxn>
              </a:cxnLst>
              <a:rect l="0" t="0" r="r" b="b"/>
              <a:pathLst>
                <a:path w="15" h="169">
                  <a:moveTo>
                    <a:pt x="15" y="6"/>
                  </a:moveTo>
                  <a:cubicBezTo>
                    <a:pt x="9" y="4"/>
                    <a:pt x="4" y="0"/>
                    <a:pt x="0" y="0"/>
                  </a:cubicBezTo>
                  <a:cubicBezTo>
                    <a:pt x="0" y="169"/>
                    <a:pt x="0" y="169"/>
                    <a:pt x="0" y="169"/>
                  </a:cubicBezTo>
                  <a:cubicBezTo>
                    <a:pt x="4" y="165"/>
                    <a:pt x="9" y="165"/>
                    <a:pt x="15" y="163"/>
                  </a:cubicBezTo>
                  <a:lnTo>
                    <a:pt x="15" y="6"/>
                  </a:lnTo>
                  <a:close/>
                </a:path>
              </a:pathLst>
            </a:custGeom>
            <a:solidFill>
              <a:srgbClr val="A8BCBC"/>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328"/>
            <p:cNvSpPr>
              <a:spLocks/>
            </p:cNvSpPr>
            <p:nvPr/>
          </p:nvSpPr>
          <p:spPr bwMode="auto">
            <a:xfrm>
              <a:off x="1563373" y="5171280"/>
              <a:ext cx="45261" cy="410016"/>
            </a:xfrm>
            <a:custGeom>
              <a:avLst/>
              <a:gdLst/>
              <a:ahLst/>
              <a:cxnLst>
                <a:cxn ang="0">
                  <a:pos x="0" y="6"/>
                </a:cxn>
                <a:cxn ang="0">
                  <a:pos x="0" y="152"/>
                </a:cxn>
                <a:cxn ang="0">
                  <a:pos x="18" y="161"/>
                </a:cxn>
                <a:cxn ang="0">
                  <a:pos x="18" y="0"/>
                </a:cxn>
                <a:cxn ang="0">
                  <a:pos x="0" y="6"/>
                </a:cxn>
              </a:cxnLst>
              <a:rect l="0" t="0" r="r" b="b"/>
              <a:pathLst>
                <a:path w="18" h="161">
                  <a:moveTo>
                    <a:pt x="0" y="6"/>
                  </a:moveTo>
                  <a:cubicBezTo>
                    <a:pt x="0" y="152"/>
                    <a:pt x="0" y="152"/>
                    <a:pt x="0" y="152"/>
                  </a:cubicBezTo>
                  <a:cubicBezTo>
                    <a:pt x="5" y="156"/>
                    <a:pt x="12" y="159"/>
                    <a:pt x="18" y="161"/>
                  </a:cubicBezTo>
                  <a:cubicBezTo>
                    <a:pt x="18" y="0"/>
                    <a:pt x="18" y="0"/>
                    <a:pt x="18" y="0"/>
                  </a:cubicBezTo>
                  <a:cubicBezTo>
                    <a:pt x="12" y="2"/>
                    <a:pt x="5" y="6"/>
                    <a:pt x="0" y="6"/>
                  </a:cubicBezTo>
                  <a:close/>
                </a:path>
              </a:pathLst>
            </a:custGeom>
            <a:solidFill>
              <a:srgbClr val="A8BCBC"/>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Rectangle 329"/>
            <p:cNvSpPr>
              <a:spLocks noChangeArrowheads="1"/>
            </p:cNvSpPr>
            <p:nvPr/>
          </p:nvSpPr>
          <p:spPr bwMode="auto">
            <a:xfrm>
              <a:off x="2149107" y="5184593"/>
              <a:ext cx="465925" cy="412678"/>
            </a:xfrm>
            <a:prstGeom prst="rect">
              <a:avLst/>
            </a:prstGeom>
            <a:solidFill>
              <a:schemeClr val="bg2">
                <a:lumMod val="85000"/>
              </a:schemeClr>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330"/>
            <p:cNvSpPr>
              <a:spLocks noEditPoints="1"/>
            </p:cNvSpPr>
            <p:nvPr/>
          </p:nvSpPr>
          <p:spPr bwMode="auto">
            <a:xfrm>
              <a:off x="921727" y="3070615"/>
              <a:ext cx="2944648" cy="2047417"/>
            </a:xfrm>
            <a:custGeom>
              <a:avLst/>
              <a:gdLst/>
              <a:ahLst/>
              <a:cxnLst>
                <a:cxn ang="0">
                  <a:pos x="954" y="245"/>
                </a:cxn>
                <a:cxn ang="0">
                  <a:pos x="813" y="29"/>
                </a:cxn>
                <a:cxn ang="0">
                  <a:pos x="772" y="3"/>
                </a:cxn>
                <a:cxn ang="0">
                  <a:pos x="772" y="0"/>
                </a:cxn>
                <a:cxn ang="0">
                  <a:pos x="656" y="0"/>
                </a:cxn>
                <a:cxn ang="0">
                  <a:pos x="572" y="258"/>
                </a:cxn>
                <a:cxn ang="0">
                  <a:pos x="492" y="0"/>
                </a:cxn>
                <a:cxn ang="0">
                  <a:pos x="379" y="0"/>
                </a:cxn>
                <a:cxn ang="0">
                  <a:pos x="379" y="3"/>
                </a:cxn>
                <a:cxn ang="0">
                  <a:pos x="342" y="29"/>
                </a:cxn>
                <a:cxn ang="0">
                  <a:pos x="204" y="245"/>
                </a:cxn>
                <a:cxn ang="0">
                  <a:pos x="83" y="150"/>
                </a:cxn>
                <a:cxn ang="0">
                  <a:pos x="0" y="253"/>
                </a:cxn>
                <a:cxn ang="0">
                  <a:pos x="173" y="386"/>
                </a:cxn>
                <a:cxn ang="0">
                  <a:pos x="181" y="395"/>
                </a:cxn>
                <a:cxn ang="0">
                  <a:pos x="219" y="405"/>
                </a:cxn>
                <a:cxn ang="0">
                  <a:pos x="272" y="377"/>
                </a:cxn>
                <a:cxn ang="0">
                  <a:pos x="278" y="364"/>
                </a:cxn>
                <a:cxn ang="0">
                  <a:pos x="379" y="210"/>
                </a:cxn>
                <a:cxn ang="0">
                  <a:pos x="379" y="694"/>
                </a:cxn>
                <a:cxn ang="0">
                  <a:pos x="384" y="694"/>
                </a:cxn>
                <a:cxn ang="0">
                  <a:pos x="480" y="797"/>
                </a:cxn>
                <a:cxn ang="0">
                  <a:pos x="480" y="801"/>
                </a:cxn>
                <a:cxn ang="0">
                  <a:pos x="662" y="801"/>
                </a:cxn>
                <a:cxn ang="0">
                  <a:pos x="662" y="797"/>
                </a:cxn>
                <a:cxn ang="0">
                  <a:pos x="756" y="694"/>
                </a:cxn>
                <a:cxn ang="0">
                  <a:pos x="772" y="694"/>
                </a:cxn>
                <a:cxn ang="0">
                  <a:pos x="772" y="199"/>
                </a:cxn>
                <a:cxn ang="0">
                  <a:pos x="876" y="364"/>
                </a:cxn>
                <a:cxn ang="0">
                  <a:pos x="885" y="377"/>
                </a:cxn>
                <a:cxn ang="0">
                  <a:pos x="939" y="405"/>
                </a:cxn>
                <a:cxn ang="0">
                  <a:pos x="973" y="395"/>
                </a:cxn>
                <a:cxn ang="0">
                  <a:pos x="983" y="386"/>
                </a:cxn>
                <a:cxn ang="0">
                  <a:pos x="1152" y="256"/>
                </a:cxn>
                <a:cxn ang="0">
                  <a:pos x="1071" y="153"/>
                </a:cxn>
                <a:cxn ang="0">
                  <a:pos x="954" y="245"/>
                </a:cxn>
                <a:cxn ang="0">
                  <a:pos x="84" y="216"/>
                </a:cxn>
                <a:cxn ang="0">
                  <a:pos x="65" y="195"/>
                </a:cxn>
                <a:cxn ang="0">
                  <a:pos x="84" y="174"/>
                </a:cxn>
                <a:cxn ang="0">
                  <a:pos x="104" y="195"/>
                </a:cxn>
                <a:cxn ang="0">
                  <a:pos x="84" y="216"/>
                </a:cxn>
                <a:cxn ang="0">
                  <a:pos x="569" y="508"/>
                </a:cxn>
                <a:cxn ang="0">
                  <a:pos x="546" y="482"/>
                </a:cxn>
                <a:cxn ang="0">
                  <a:pos x="569" y="457"/>
                </a:cxn>
                <a:cxn ang="0">
                  <a:pos x="592" y="482"/>
                </a:cxn>
                <a:cxn ang="0">
                  <a:pos x="569" y="508"/>
                </a:cxn>
                <a:cxn ang="0">
                  <a:pos x="569" y="427"/>
                </a:cxn>
                <a:cxn ang="0">
                  <a:pos x="546" y="402"/>
                </a:cxn>
                <a:cxn ang="0">
                  <a:pos x="569" y="375"/>
                </a:cxn>
                <a:cxn ang="0">
                  <a:pos x="592" y="402"/>
                </a:cxn>
                <a:cxn ang="0">
                  <a:pos x="569" y="427"/>
                </a:cxn>
                <a:cxn ang="0">
                  <a:pos x="569" y="343"/>
                </a:cxn>
                <a:cxn ang="0">
                  <a:pos x="546" y="317"/>
                </a:cxn>
                <a:cxn ang="0">
                  <a:pos x="569" y="292"/>
                </a:cxn>
                <a:cxn ang="0">
                  <a:pos x="592" y="317"/>
                </a:cxn>
                <a:cxn ang="0">
                  <a:pos x="569" y="343"/>
                </a:cxn>
                <a:cxn ang="0">
                  <a:pos x="1069" y="216"/>
                </a:cxn>
                <a:cxn ang="0">
                  <a:pos x="1047" y="195"/>
                </a:cxn>
                <a:cxn ang="0">
                  <a:pos x="1069" y="174"/>
                </a:cxn>
                <a:cxn ang="0">
                  <a:pos x="1086" y="195"/>
                </a:cxn>
                <a:cxn ang="0">
                  <a:pos x="1069" y="216"/>
                </a:cxn>
              </a:cxnLst>
              <a:rect l="0" t="0" r="r" b="b"/>
              <a:pathLst>
                <a:path w="1152" h="801">
                  <a:moveTo>
                    <a:pt x="954" y="245"/>
                  </a:moveTo>
                  <a:cubicBezTo>
                    <a:pt x="813" y="29"/>
                    <a:pt x="813" y="29"/>
                    <a:pt x="813" y="29"/>
                  </a:cubicBezTo>
                  <a:cubicBezTo>
                    <a:pt x="804" y="14"/>
                    <a:pt x="789" y="6"/>
                    <a:pt x="772" y="3"/>
                  </a:cubicBezTo>
                  <a:cubicBezTo>
                    <a:pt x="772" y="0"/>
                    <a:pt x="772" y="0"/>
                    <a:pt x="772" y="0"/>
                  </a:cubicBezTo>
                  <a:cubicBezTo>
                    <a:pt x="656" y="0"/>
                    <a:pt x="656" y="0"/>
                    <a:pt x="656" y="0"/>
                  </a:cubicBezTo>
                  <a:cubicBezTo>
                    <a:pt x="572" y="258"/>
                    <a:pt x="572" y="258"/>
                    <a:pt x="572" y="258"/>
                  </a:cubicBezTo>
                  <a:cubicBezTo>
                    <a:pt x="492" y="0"/>
                    <a:pt x="492" y="0"/>
                    <a:pt x="492" y="0"/>
                  </a:cubicBezTo>
                  <a:cubicBezTo>
                    <a:pt x="379" y="0"/>
                    <a:pt x="379" y="0"/>
                    <a:pt x="379" y="0"/>
                  </a:cubicBezTo>
                  <a:cubicBezTo>
                    <a:pt x="379" y="3"/>
                    <a:pt x="379" y="3"/>
                    <a:pt x="379" y="3"/>
                  </a:cubicBezTo>
                  <a:cubicBezTo>
                    <a:pt x="364" y="8"/>
                    <a:pt x="351" y="17"/>
                    <a:pt x="342" y="29"/>
                  </a:cubicBezTo>
                  <a:cubicBezTo>
                    <a:pt x="204" y="245"/>
                    <a:pt x="204" y="245"/>
                    <a:pt x="204" y="245"/>
                  </a:cubicBezTo>
                  <a:cubicBezTo>
                    <a:pt x="83" y="150"/>
                    <a:pt x="83" y="150"/>
                    <a:pt x="83" y="150"/>
                  </a:cubicBezTo>
                  <a:cubicBezTo>
                    <a:pt x="0" y="253"/>
                    <a:pt x="0" y="253"/>
                    <a:pt x="0" y="253"/>
                  </a:cubicBezTo>
                  <a:cubicBezTo>
                    <a:pt x="173" y="386"/>
                    <a:pt x="173" y="386"/>
                    <a:pt x="173" y="386"/>
                  </a:cubicBezTo>
                  <a:cubicBezTo>
                    <a:pt x="175" y="389"/>
                    <a:pt x="181" y="391"/>
                    <a:pt x="181" y="395"/>
                  </a:cubicBezTo>
                  <a:cubicBezTo>
                    <a:pt x="195" y="402"/>
                    <a:pt x="207" y="405"/>
                    <a:pt x="219" y="405"/>
                  </a:cubicBezTo>
                  <a:cubicBezTo>
                    <a:pt x="239" y="405"/>
                    <a:pt x="258" y="396"/>
                    <a:pt x="272" y="377"/>
                  </a:cubicBezTo>
                  <a:cubicBezTo>
                    <a:pt x="274" y="375"/>
                    <a:pt x="275" y="369"/>
                    <a:pt x="278" y="364"/>
                  </a:cubicBezTo>
                  <a:cubicBezTo>
                    <a:pt x="379" y="210"/>
                    <a:pt x="379" y="210"/>
                    <a:pt x="379" y="210"/>
                  </a:cubicBezTo>
                  <a:cubicBezTo>
                    <a:pt x="379" y="694"/>
                    <a:pt x="379" y="694"/>
                    <a:pt x="379" y="694"/>
                  </a:cubicBezTo>
                  <a:cubicBezTo>
                    <a:pt x="384" y="694"/>
                    <a:pt x="384" y="694"/>
                    <a:pt x="384" y="694"/>
                  </a:cubicBezTo>
                  <a:cubicBezTo>
                    <a:pt x="437" y="694"/>
                    <a:pt x="480" y="742"/>
                    <a:pt x="480" y="797"/>
                  </a:cubicBezTo>
                  <a:cubicBezTo>
                    <a:pt x="480" y="801"/>
                    <a:pt x="480" y="801"/>
                    <a:pt x="480" y="801"/>
                  </a:cubicBezTo>
                  <a:cubicBezTo>
                    <a:pt x="662" y="801"/>
                    <a:pt x="662" y="801"/>
                    <a:pt x="662" y="801"/>
                  </a:cubicBezTo>
                  <a:cubicBezTo>
                    <a:pt x="662" y="797"/>
                    <a:pt x="662" y="797"/>
                    <a:pt x="662" y="797"/>
                  </a:cubicBezTo>
                  <a:cubicBezTo>
                    <a:pt x="662" y="742"/>
                    <a:pt x="705" y="694"/>
                    <a:pt x="756" y="694"/>
                  </a:cubicBezTo>
                  <a:cubicBezTo>
                    <a:pt x="772" y="694"/>
                    <a:pt x="772" y="694"/>
                    <a:pt x="772" y="694"/>
                  </a:cubicBezTo>
                  <a:cubicBezTo>
                    <a:pt x="772" y="199"/>
                    <a:pt x="772" y="199"/>
                    <a:pt x="772" y="199"/>
                  </a:cubicBezTo>
                  <a:cubicBezTo>
                    <a:pt x="876" y="364"/>
                    <a:pt x="876" y="364"/>
                    <a:pt x="876" y="364"/>
                  </a:cubicBezTo>
                  <a:cubicBezTo>
                    <a:pt x="879" y="369"/>
                    <a:pt x="881" y="375"/>
                    <a:pt x="885" y="377"/>
                  </a:cubicBezTo>
                  <a:cubicBezTo>
                    <a:pt x="897" y="396"/>
                    <a:pt x="916" y="405"/>
                    <a:pt x="939" y="405"/>
                  </a:cubicBezTo>
                  <a:cubicBezTo>
                    <a:pt x="951" y="405"/>
                    <a:pt x="963" y="402"/>
                    <a:pt x="973" y="395"/>
                  </a:cubicBezTo>
                  <a:cubicBezTo>
                    <a:pt x="976" y="391"/>
                    <a:pt x="980" y="389"/>
                    <a:pt x="983" y="386"/>
                  </a:cubicBezTo>
                  <a:cubicBezTo>
                    <a:pt x="1152" y="256"/>
                    <a:pt x="1152" y="256"/>
                    <a:pt x="1152" y="256"/>
                  </a:cubicBezTo>
                  <a:cubicBezTo>
                    <a:pt x="1071" y="153"/>
                    <a:pt x="1071" y="153"/>
                    <a:pt x="1071" y="153"/>
                  </a:cubicBezTo>
                  <a:lnTo>
                    <a:pt x="954" y="245"/>
                  </a:lnTo>
                  <a:close/>
                  <a:moveTo>
                    <a:pt x="84" y="216"/>
                  </a:moveTo>
                  <a:cubicBezTo>
                    <a:pt x="75" y="216"/>
                    <a:pt x="65" y="207"/>
                    <a:pt x="65" y="195"/>
                  </a:cubicBezTo>
                  <a:cubicBezTo>
                    <a:pt x="65" y="183"/>
                    <a:pt x="75" y="174"/>
                    <a:pt x="84" y="174"/>
                  </a:cubicBezTo>
                  <a:cubicBezTo>
                    <a:pt x="96" y="174"/>
                    <a:pt x="104" y="183"/>
                    <a:pt x="104" y="195"/>
                  </a:cubicBezTo>
                  <a:cubicBezTo>
                    <a:pt x="104" y="207"/>
                    <a:pt x="96" y="216"/>
                    <a:pt x="84" y="216"/>
                  </a:cubicBezTo>
                  <a:close/>
                  <a:moveTo>
                    <a:pt x="569" y="508"/>
                  </a:moveTo>
                  <a:cubicBezTo>
                    <a:pt x="556" y="508"/>
                    <a:pt x="546" y="495"/>
                    <a:pt x="546" y="482"/>
                  </a:cubicBezTo>
                  <a:cubicBezTo>
                    <a:pt x="546" y="467"/>
                    <a:pt x="556" y="457"/>
                    <a:pt x="569" y="457"/>
                  </a:cubicBezTo>
                  <a:cubicBezTo>
                    <a:pt x="583" y="457"/>
                    <a:pt x="592" y="467"/>
                    <a:pt x="592" y="482"/>
                  </a:cubicBezTo>
                  <a:cubicBezTo>
                    <a:pt x="592" y="495"/>
                    <a:pt x="583" y="508"/>
                    <a:pt x="569" y="508"/>
                  </a:cubicBezTo>
                  <a:close/>
                  <a:moveTo>
                    <a:pt x="569" y="427"/>
                  </a:moveTo>
                  <a:cubicBezTo>
                    <a:pt x="556" y="427"/>
                    <a:pt x="546" y="415"/>
                    <a:pt x="546" y="402"/>
                  </a:cubicBezTo>
                  <a:cubicBezTo>
                    <a:pt x="546" y="389"/>
                    <a:pt x="556" y="375"/>
                    <a:pt x="569" y="375"/>
                  </a:cubicBezTo>
                  <a:cubicBezTo>
                    <a:pt x="583" y="375"/>
                    <a:pt x="592" y="389"/>
                    <a:pt x="592" y="402"/>
                  </a:cubicBezTo>
                  <a:cubicBezTo>
                    <a:pt x="592" y="415"/>
                    <a:pt x="583" y="427"/>
                    <a:pt x="569" y="427"/>
                  </a:cubicBezTo>
                  <a:close/>
                  <a:moveTo>
                    <a:pt x="569" y="343"/>
                  </a:moveTo>
                  <a:cubicBezTo>
                    <a:pt x="556" y="343"/>
                    <a:pt x="546" y="333"/>
                    <a:pt x="546" y="317"/>
                  </a:cubicBezTo>
                  <a:cubicBezTo>
                    <a:pt x="546" y="304"/>
                    <a:pt x="556" y="292"/>
                    <a:pt x="569" y="292"/>
                  </a:cubicBezTo>
                  <a:cubicBezTo>
                    <a:pt x="583" y="292"/>
                    <a:pt x="592" y="304"/>
                    <a:pt x="592" y="317"/>
                  </a:cubicBezTo>
                  <a:cubicBezTo>
                    <a:pt x="592" y="333"/>
                    <a:pt x="583" y="343"/>
                    <a:pt x="569" y="343"/>
                  </a:cubicBezTo>
                  <a:close/>
                  <a:moveTo>
                    <a:pt x="1069" y="216"/>
                  </a:moveTo>
                  <a:cubicBezTo>
                    <a:pt x="1055" y="216"/>
                    <a:pt x="1047" y="207"/>
                    <a:pt x="1047" y="195"/>
                  </a:cubicBezTo>
                  <a:cubicBezTo>
                    <a:pt x="1047" y="183"/>
                    <a:pt x="1055" y="174"/>
                    <a:pt x="1069" y="174"/>
                  </a:cubicBezTo>
                  <a:cubicBezTo>
                    <a:pt x="1080" y="174"/>
                    <a:pt x="1086" y="183"/>
                    <a:pt x="1086" y="195"/>
                  </a:cubicBezTo>
                  <a:cubicBezTo>
                    <a:pt x="1086" y="207"/>
                    <a:pt x="1080" y="216"/>
                    <a:pt x="1069" y="216"/>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331"/>
            <p:cNvSpPr>
              <a:spLocks/>
            </p:cNvSpPr>
            <p:nvPr/>
          </p:nvSpPr>
          <p:spPr bwMode="auto">
            <a:xfrm>
              <a:off x="540999" y="3419395"/>
              <a:ext cx="503199" cy="247607"/>
            </a:xfrm>
            <a:custGeom>
              <a:avLst/>
              <a:gdLst/>
              <a:ahLst/>
              <a:cxnLst>
                <a:cxn ang="0">
                  <a:pos x="182" y="4"/>
                </a:cxn>
                <a:cxn ang="0">
                  <a:pos x="172" y="0"/>
                </a:cxn>
                <a:cxn ang="0">
                  <a:pos x="27" y="0"/>
                </a:cxn>
                <a:cxn ang="0">
                  <a:pos x="0" y="29"/>
                </a:cxn>
                <a:cxn ang="0">
                  <a:pos x="27" y="59"/>
                </a:cxn>
                <a:cxn ang="0">
                  <a:pos x="127" y="97"/>
                </a:cxn>
                <a:cxn ang="0">
                  <a:pos x="197" y="11"/>
                </a:cxn>
                <a:cxn ang="0">
                  <a:pos x="182" y="4"/>
                </a:cxn>
              </a:cxnLst>
              <a:rect l="0" t="0" r="r" b="b"/>
              <a:pathLst>
                <a:path w="197" h="97">
                  <a:moveTo>
                    <a:pt x="182" y="4"/>
                  </a:moveTo>
                  <a:cubicBezTo>
                    <a:pt x="180" y="4"/>
                    <a:pt x="177" y="0"/>
                    <a:pt x="172" y="0"/>
                  </a:cubicBezTo>
                  <a:cubicBezTo>
                    <a:pt x="27" y="0"/>
                    <a:pt x="27" y="0"/>
                    <a:pt x="27" y="0"/>
                  </a:cubicBezTo>
                  <a:cubicBezTo>
                    <a:pt x="10" y="0"/>
                    <a:pt x="0" y="14"/>
                    <a:pt x="0" y="29"/>
                  </a:cubicBezTo>
                  <a:cubicBezTo>
                    <a:pt x="0" y="47"/>
                    <a:pt x="10" y="59"/>
                    <a:pt x="27" y="59"/>
                  </a:cubicBezTo>
                  <a:cubicBezTo>
                    <a:pt x="127" y="97"/>
                    <a:pt x="127" y="97"/>
                    <a:pt x="127" y="97"/>
                  </a:cubicBezTo>
                  <a:cubicBezTo>
                    <a:pt x="197" y="11"/>
                    <a:pt x="197" y="11"/>
                    <a:pt x="197" y="11"/>
                  </a:cubicBezTo>
                  <a:cubicBezTo>
                    <a:pt x="192" y="10"/>
                    <a:pt x="186" y="6"/>
                    <a:pt x="182" y="4"/>
                  </a:cubicBez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332"/>
            <p:cNvSpPr>
              <a:spLocks/>
            </p:cNvSpPr>
            <p:nvPr/>
          </p:nvSpPr>
          <p:spPr bwMode="auto">
            <a:xfrm>
              <a:off x="881790" y="3454006"/>
              <a:ext cx="207670" cy="255594"/>
            </a:xfrm>
            <a:custGeom>
              <a:avLst/>
              <a:gdLst/>
              <a:ahLst/>
              <a:cxnLst>
                <a:cxn ang="0">
                  <a:pos x="82" y="7"/>
                </a:cxn>
                <a:cxn ang="0">
                  <a:pos x="70" y="0"/>
                </a:cxn>
                <a:cxn ang="0">
                  <a:pos x="70" y="0"/>
                </a:cxn>
                <a:cxn ang="0">
                  <a:pos x="23" y="60"/>
                </a:cxn>
                <a:cxn ang="0">
                  <a:pos x="23" y="60"/>
                </a:cxn>
                <a:cxn ang="0">
                  <a:pos x="0" y="89"/>
                </a:cxn>
                <a:cxn ang="0">
                  <a:pos x="2" y="89"/>
                </a:cxn>
                <a:cxn ang="0">
                  <a:pos x="5" y="95"/>
                </a:cxn>
                <a:cxn ang="0">
                  <a:pos x="12" y="100"/>
                </a:cxn>
                <a:cxn ang="0">
                  <a:pos x="59" y="39"/>
                </a:cxn>
                <a:cxn ang="0">
                  <a:pos x="59" y="39"/>
                </a:cxn>
                <a:cxn ang="0">
                  <a:pos x="82" y="7"/>
                </a:cxn>
              </a:cxnLst>
              <a:rect l="0" t="0" r="r" b="b"/>
              <a:pathLst>
                <a:path w="82" h="100">
                  <a:moveTo>
                    <a:pt x="82" y="7"/>
                  </a:moveTo>
                  <a:cubicBezTo>
                    <a:pt x="70" y="0"/>
                    <a:pt x="70" y="0"/>
                    <a:pt x="70" y="0"/>
                  </a:cubicBezTo>
                  <a:cubicBezTo>
                    <a:pt x="70" y="0"/>
                    <a:pt x="70" y="0"/>
                    <a:pt x="70" y="0"/>
                  </a:cubicBezTo>
                  <a:cubicBezTo>
                    <a:pt x="23" y="60"/>
                    <a:pt x="23" y="60"/>
                    <a:pt x="23" y="60"/>
                  </a:cubicBezTo>
                  <a:cubicBezTo>
                    <a:pt x="23" y="60"/>
                    <a:pt x="23" y="60"/>
                    <a:pt x="23" y="60"/>
                  </a:cubicBezTo>
                  <a:cubicBezTo>
                    <a:pt x="0" y="89"/>
                    <a:pt x="0" y="89"/>
                    <a:pt x="0" y="89"/>
                  </a:cubicBezTo>
                  <a:cubicBezTo>
                    <a:pt x="2" y="89"/>
                    <a:pt x="2" y="89"/>
                    <a:pt x="2" y="89"/>
                  </a:cubicBezTo>
                  <a:cubicBezTo>
                    <a:pt x="2" y="91"/>
                    <a:pt x="5" y="91"/>
                    <a:pt x="5" y="95"/>
                  </a:cubicBezTo>
                  <a:cubicBezTo>
                    <a:pt x="12" y="100"/>
                    <a:pt x="12" y="100"/>
                    <a:pt x="12" y="100"/>
                  </a:cubicBezTo>
                  <a:cubicBezTo>
                    <a:pt x="59" y="39"/>
                    <a:pt x="59" y="39"/>
                    <a:pt x="59" y="39"/>
                  </a:cubicBezTo>
                  <a:cubicBezTo>
                    <a:pt x="59" y="39"/>
                    <a:pt x="59" y="39"/>
                    <a:pt x="59" y="39"/>
                  </a:cubicBezTo>
                  <a:lnTo>
                    <a:pt x="82" y="7"/>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333"/>
            <p:cNvSpPr>
              <a:spLocks/>
            </p:cNvSpPr>
            <p:nvPr/>
          </p:nvSpPr>
          <p:spPr bwMode="auto">
            <a:xfrm>
              <a:off x="3754553" y="3419395"/>
              <a:ext cx="500537" cy="247607"/>
            </a:xfrm>
            <a:custGeom>
              <a:avLst/>
              <a:gdLst/>
              <a:ahLst/>
              <a:cxnLst>
                <a:cxn ang="0">
                  <a:pos x="12" y="4"/>
                </a:cxn>
                <a:cxn ang="0">
                  <a:pos x="24" y="0"/>
                </a:cxn>
                <a:cxn ang="0">
                  <a:pos x="169" y="0"/>
                </a:cxn>
                <a:cxn ang="0">
                  <a:pos x="196" y="29"/>
                </a:cxn>
                <a:cxn ang="0">
                  <a:pos x="169" y="59"/>
                </a:cxn>
                <a:cxn ang="0">
                  <a:pos x="69" y="97"/>
                </a:cxn>
                <a:cxn ang="0">
                  <a:pos x="0" y="11"/>
                </a:cxn>
                <a:cxn ang="0">
                  <a:pos x="12" y="4"/>
                </a:cxn>
              </a:cxnLst>
              <a:rect l="0" t="0" r="r" b="b"/>
              <a:pathLst>
                <a:path w="196" h="97">
                  <a:moveTo>
                    <a:pt x="12" y="4"/>
                  </a:moveTo>
                  <a:cubicBezTo>
                    <a:pt x="17" y="4"/>
                    <a:pt x="19" y="0"/>
                    <a:pt x="24" y="0"/>
                  </a:cubicBezTo>
                  <a:cubicBezTo>
                    <a:pt x="169" y="0"/>
                    <a:pt x="169" y="0"/>
                    <a:pt x="169" y="0"/>
                  </a:cubicBezTo>
                  <a:cubicBezTo>
                    <a:pt x="184" y="0"/>
                    <a:pt x="196" y="14"/>
                    <a:pt x="196" y="29"/>
                  </a:cubicBezTo>
                  <a:cubicBezTo>
                    <a:pt x="196" y="47"/>
                    <a:pt x="184" y="59"/>
                    <a:pt x="169" y="59"/>
                  </a:cubicBezTo>
                  <a:cubicBezTo>
                    <a:pt x="69" y="97"/>
                    <a:pt x="69" y="97"/>
                    <a:pt x="69" y="97"/>
                  </a:cubicBezTo>
                  <a:cubicBezTo>
                    <a:pt x="0" y="11"/>
                    <a:pt x="0" y="11"/>
                    <a:pt x="0" y="11"/>
                  </a:cubicBezTo>
                  <a:cubicBezTo>
                    <a:pt x="6" y="10"/>
                    <a:pt x="7" y="6"/>
                    <a:pt x="12" y="4"/>
                  </a:cubicBez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334"/>
            <p:cNvSpPr>
              <a:spLocks/>
            </p:cNvSpPr>
            <p:nvPr/>
          </p:nvSpPr>
          <p:spPr bwMode="auto">
            <a:xfrm>
              <a:off x="3703967" y="3454006"/>
              <a:ext cx="205007" cy="255594"/>
            </a:xfrm>
            <a:custGeom>
              <a:avLst/>
              <a:gdLst/>
              <a:ahLst/>
              <a:cxnLst>
                <a:cxn ang="0">
                  <a:pos x="0" y="7"/>
                </a:cxn>
                <a:cxn ang="0">
                  <a:pos x="10" y="0"/>
                </a:cxn>
                <a:cxn ang="0">
                  <a:pos x="13" y="0"/>
                </a:cxn>
                <a:cxn ang="0">
                  <a:pos x="60" y="60"/>
                </a:cxn>
                <a:cxn ang="0">
                  <a:pos x="60" y="60"/>
                </a:cxn>
                <a:cxn ang="0">
                  <a:pos x="81" y="89"/>
                </a:cxn>
                <a:cxn ang="0">
                  <a:pos x="81" y="89"/>
                </a:cxn>
                <a:cxn ang="0">
                  <a:pos x="76" y="95"/>
                </a:cxn>
                <a:cxn ang="0">
                  <a:pos x="72" y="100"/>
                </a:cxn>
                <a:cxn ang="0">
                  <a:pos x="26" y="39"/>
                </a:cxn>
                <a:cxn ang="0">
                  <a:pos x="26" y="39"/>
                </a:cxn>
                <a:cxn ang="0">
                  <a:pos x="0" y="7"/>
                </a:cxn>
              </a:cxnLst>
              <a:rect l="0" t="0" r="r" b="b"/>
              <a:pathLst>
                <a:path w="81" h="100">
                  <a:moveTo>
                    <a:pt x="0" y="7"/>
                  </a:moveTo>
                  <a:cubicBezTo>
                    <a:pt x="10" y="0"/>
                    <a:pt x="10" y="0"/>
                    <a:pt x="10" y="0"/>
                  </a:cubicBezTo>
                  <a:cubicBezTo>
                    <a:pt x="13" y="0"/>
                    <a:pt x="13" y="0"/>
                    <a:pt x="13" y="0"/>
                  </a:cubicBezTo>
                  <a:cubicBezTo>
                    <a:pt x="60" y="60"/>
                    <a:pt x="60" y="60"/>
                    <a:pt x="60" y="60"/>
                  </a:cubicBezTo>
                  <a:cubicBezTo>
                    <a:pt x="60" y="60"/>
                    <a:pt x="60" y="60"/>
                    <a:pt x="60" y="60"/>
                  </a:cubicBezTo>
                  <a:cubicBezTo>
                    <a:pt x="81" y="89"/>
                    <a:pt x="81" y="89"/>
                    <a:pt x="81" y="89"/>
                  </a:cubicBezTo>
                  <a:cubicBezTo>
                    <a:pt x="81" y="89"/>
                    <a:pt x="81" y="89"/>
                    <a:pt x="81" y="89"/>
                  </a:cubicBezTo>
                  <a:cubicBezTo>
                    <a:pt x="80" y="91"/>
                    <a:pt x="80" y="91"/>
                    <a:pt x="76" y="95"/>
                  </a:cubicBezTo>
                  <a:cubicBezTo>
                    <a:pt x="72" y="100"/>
                    <a:pt x="72" y="100"/>
                    <a:pt x="72" y="100"/>
                  </a:cubicBezTo>
                  <a:cubicBezTo>
                    <a:pt x="26" y="39"/>
                    <a:pt x="26" y="39"/>
                    <a:pt x="26" y="39"/>
                  </a:cubicBezTo>
                  <a:cubicBezTo>
                    <a:pt x="26" y="39"/>
                    <a:pt x="26" y="39"/>
                    <a:pt x="26" y="39"/>
                  </a:cubicBezTo>
                  <a:lnTo>
                    <a:pt x="0" y="7"/>
                  </a:lnTo>
                  <a:close/>
                </a:path>
              </a:pathLst>
            </a:custGeom>
            <a:solidFill>
              <a:srgbClr val="34343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5940175" y="2205322"/>
            <a:ext cx="4330457" cy="3543903"/>
            <a:chOff x="7110604" y="2040948"/>
            <a:chExt cx="4330457" cy="3543903"/>
          </a:xfrm>
        </p:grpSpPr>
        <p:cxnSp>
          <p:nvCxnSpPr>
            <p:cNvPr id="30" name="Straight Connector 29"/>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1" name="Oval 30"/>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32"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3" name="Oval 32"/>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34" name="Picture 3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35" name="Oval 34"/>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36" name="Picture 3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37" name="Oval 36"/>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38"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7932215" y="2040948"/>
              <a:ext cx="3502123" cy="810399"/>
              <a:chOff x="7932215" y="2040948"/>
              <a:chExt cx="3502123" cy="810399"/>
            </a:xfrm>
          </p:grpSpPr>
          <p:sp>
            <p:nvSpPr>
              <p:cNvPr id="49"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0" name="TextBox 49"/>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0" name="Group 39"/>
            <p:cNvGrpSpPr/>
            <p:nvPr/>
          </p:nvGrpSpPr>
          <p:grpSpPr>
            <a:xfrm>
              <a:off x="7938938" y="2971549"/>
              <a:ext cx="3502123" cy="810399"/>
              <a:chOff x="7932215" y="2040948"/>
              <a:chExt cx="3502123" cy="810399"/>
            </a:xfrm>
          </p:grpSpPr>
          <p:sp>
            <p:nvSpPr>
              <p:cNvPr id="47"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48" name="TextBox 47"/>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1" name="Group 40"/>
            <p:cNvGrpSpPr/>
            <p:nvPr/>
          </p:nvGrpSpPr>
          <p:grpSpPr>
            <a:xfrm>
              <a:off x="7925965" y="3862896"/>
              <a:ext cx="3502123" cy="810399"/>
              <a:chOff x="7932215" y="2040948"/>
              <a:chExt cx="3502123" cy="810399"/>
            </a:xfrm>
          </p:grpSpPr>
          <p:sp>
            <p:nvSpPr>
              <p:cNvPr id="4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46" name="TextBox 45"/>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2" name="Group 41"/>
            <p:cNvGrpSpPr/>
            <p:nvPr/>
          </p:nvGrpSpPr>
          <p:grpSpPr>
            <a:xfrm>
              <a:off x="7925965" y="4774452"/>
              <a:ext cx="3502123" cy="810399"/>
              <a:chOff x="7932215" y="2040948"/>
              <a:chExt cx="3502123" cy="810399"/>
            </a:xfrm>
          </p:grpSpPr>
          <p:sp>
            <p:nvSpPr>
              <p:cNvPr id="43"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44" name="TextBox 43"/>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spTree>
    <p:extLst>
      <p:ext uri="{BB962C8B-B14F-4D97-AF65-F5344CB8AC3E}">
        <p14:creationId xmlns:p14="http://schemas.microsoft.com/office/powerpoint/2010/main" val="206080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23" name="Group 22"/>
          <p:cNvGrpSpPr/>
          <p:nvPr/>
        </p:nvGrpSpPr>
        <p:grpSpPr>
          <a:xfrm>
            <a:off x="1454730" y="2362640"/>
            <a:ext cx="3766315" cy="3557779"/>
            <a:chOff x="4158485" y="2004821"/>
            <a:chExt cx="3766315" cy="3557779"/>
          </a:xfrm>
          <a:solidFill>
            <a:schemeClr val="tx2"/>
          </a:solidFill>
        </p:grpSpPr>
        <p:sp>
          <p:nvSpPr>
            <p:cNvPr id="6" name="Freeform 5"/>
            <p:cNvSpPr>
              <a:spLocks/>
            </p:cNvSpPr>
            <p:nvPr/>
          </p:nvSpPr>
          <p:spPr bwMode="auto">
            <a:xfrm>
              <a:off x="7306962" y="3212909"/>
              <a:ext cx="617838" cy="2349691"/>
            </a:xfrm>
            <a:custGeom>
              <a:avLst/>
              <a:gdLst/>
              <a:ahLst/>
              <a:cxnLst>
                <a:cxn ang="0">
                  <a:pos x="276" y="977"/>
                </a:cxn>
                <a:cxn ang="0">
                  <a:pos x="183" y="802"/>
                </a:cxn>
                <a:cxn ang="0">
                  <a:pos x="208" y="613"/>
                </a:cxn>
                <a:cxn ang="0">
                  <a:pos x="267" y="518"/>
                </a:cxn>
                <a:cxn ang="0">
                  <a:pos x="267" y="109"/>
                </a:cxn>
                <a:cxn ang="0">
                  <a:pos x="160" y="0"/>
                </a:cxn>
                <a:cxn ang="0">
                  <a:pos x="105" y="0"/>
                </a:cxn>
                <a:cxn ang="0">
                  <a:pos x="0" y="86"/>
                </a:cxn>
                <a:cxn ang="0">
                  <a:pos x="112" y="66"/>
                </a:cxn>
                <a:cxn ang="0">
                  <a:pos x="125" y="63"/>
                </a:cxn>
                <a:cxn ang="0">
                  <a:pos x="192" y="125"/>
                </a:cxn>
                <a:cxn ang="0">
                  <a:pos x="180" y="176"/>
                </a:cxn>
                <a:cxn ang="0">
                  <a:pos x="135" y="207"/>
                </a:cxn>
                <a:cxn ang="0">
                  <a:pos x="0" y="228"/>
                </a:cxn>
                <a:cxn ang="0">
                  <a:pos x="0" y="518"/>
                </a:cxn>
                <a:cxn ang="0">
                  <a:pos x="74" y="622"/>
                </a:cxn>
                <a:cxn ang="0">
                  <a:pos x="50" y="806"/>
                </a:cxn>
                <a:cxn ang="0">
                  <a:pos x="50" y="813"/>
                </a:cxn>
                <a:cxn ang="0">
                  <a:pos x="57" y="840"/>
                </a:cxn>
                <a:cxn ang="0">
                  <a:pos x="162" y="1041"/>
                </a:cxn>
                <a:cxn ang="0">
                  <a:pos x="241" y="1065"/>
                </a:cxn>
                <a:cxn ang="0">
                  <a:pos x="253" y="1056"/>
                </a:cxn>
                <a:cxn ang="0">
                  <a:pos x="276" y="977"/>
                </a:cxn>
              </a:cxnLst>
              <a:rect l="0" t="0" r="r" b="b"/>
              <a:pathLst>
                <a:path w="294" h="1076">
                  <a:moveTo>
                    <a:pt x="276" y="977"/>
                  </a:moveTo>
                  <a:cubicBezTo>
                    <a:pt x="183" y="802"/>
                    <a:pt x="183" y="802"/>
                    <a:pt x="183" y="802"/>
                  </a:cubicBezTo>
                  <a:cubicBezTo>
                    <a:pt x="208" y="613"/>
                    <a:pt x="208" y="613"/>
                    <a:pt x="208" y="613"/>
                  </a:cubicBezTo>
                  <a:cubicBezTo>
                    <a:pt x="245" y="595"/>
                    <a:pt x="267" y="558"/>
                    <a:pt x="267" y="518"/>
                  </a:cubicBezTo>
                  <a:cubicBezTo>
                    <a:pt x="267" y="109"/>
                    <a:pt x="267" y="109"/>
                    <a:pt x="267" y="109"/>
                  </a:cubicBezTo>
                  <a:cubicBezTo>
                    <a:pt x="267" y="48"/>
                    <a:pt x="220" y="0"/>
                    <a:pt x="160" y="0"/>
                  </a:cubicBezTo>
                  <a:cubicBezTo>
                    <a:pt x="105" y="0"/>
                    <a:pt x="105" y="0"/>
                    <a:pt x="105" y="0"/>
                  </a:cubicBezTo>
                  <a:cubicBezTo>
                    <a:pt x="55" y="0"/>
                    <a:pt x="12" y="36"/>
                    <a:pt x="0" y="86"/>
                  </a:cubicBezTo>
                  <a:cubicBezTo>
                    <a:pt x="112" y="66"/>
                    <a:pt x="112" y="66"/>
                    <a:pt x="112" y="66"/>
                  </a:cubicBezTo>
                  <a:cubicBezTo>
                    <a:pt x="114" y="63"/>
                    <a:pt x="121" y="63"/>
                    <a:pt x="125" y="63"/>
                  </a:cubicBezTo>
                  <a:cubicBezTo>
                    <a:pt x="156" y="63"/>
                    <a:pt x="186" y="90"/>
                    <a:pt x="192" y="125"/>
                  </a:cubicBezTo>
                  <a:cubicBezTo>
                    <a:pt x="196" y="143"/>
                    <a:pt x="188" y="162"/>
                    <a:pt x="180" y="176"/>
                  </a:cubicBezTo>
                  <a:cubicBezTo>
                    <a:pt x="168" y="195"/>
                    <a:pt x="154" y="203"/>
                    <a:pt x="135" y="207"/>
                  </a:cubicBezTo>
                  <a:cubicBezTo>
                    <a:pt x="0" y="228"/>
                    <a:pt x="0" y="228"/>
                    <a:pt x="0" y="228"/>
                  </a:cubicBezTo>
                  <a:cubicBezTo>
                    <a:pt x="0" y="518"/>
                    <a:pt x="0" y="518"/>
                    <a:pt x="0" y="518"/>
                  </a:cubicBezTo>
                  <a:cubicBezTo>
                    <a:pt x="0" y="567"/>
                    <a:pt x="28" y="607"/>
                    <a:pt x="74" y="622"/>
                  </a:cubicBezTo>
                  <a:cubicBezTo>
                    <a:pt x="50" y="806"/>
                    <a:pt x="50" y="806"/>
                    <a:pt x="50" y="806"/>
                  </a:cubicBezTo>
                  <a:cubicBezTo>
                    <a:pt x="50" y="806"/>
                    <a:pt x="50" y="810"/>
                    <a:pt x="50" y="813"/>
                  </a:cubicBezTo>
                  <a:cubicBezTo>
                    <a:pt x="50" y="821"/>
                    <a:pt x="55" y="831"/>
                    <a:pt x="57" y="840"/>
                  </a:cubicBezTo>
                  <a:cubicBezTo>
                    <a:pt x="162" y="1041"/>
                    <a:pt x="162" y="1041"/>
                    <a:pt x="162" y="1041"/>
                  </a:cubicBezTo>
                  <a:cubicBezTo>
                    <a:pt x="176" y="1068"/>
                    <a:pt x="212" y="1076"/>
                    <a:pt x="241" y="1065"/>
                  </a:cubicBezTo>
                  <a:cubicBezTo>
                    <a:pt x="253" y="1056"/>
                    <a:pt x="253" y="1056"/>
                    <a:pt x="253" y="1056"/>
                  </a:cubicBezTo>
                  <a:cubicBezTo>
                    <a:pt x="284" y="1041"/>
                    <a:pt x="294" y="1008"/>
                    <a:pt x="276" y="97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6907552" y="3049128"/>
              <a:ext cx="769178" cy="668097"/>
            </a:xfrm>
            <a:custGeom>
              <a:avLst/>
              <a:gdLst/>
              <a:ahLst/>
              <a:cxnLst>
                <a:cxn ang="0">
                  <a:pos x="104" y="53"/>
                </a:cxn>
                <a:cxn ang="0">
                  <a:pos x="55" y="2"/>
                </a:cxn>
                <a:cxn ang="0">
                  <a:pos x="2" y="53"/>
                </a:cxn>
                <a:cxn ang="0">
                  <a:pos x="4" y="253"/>
                </a:cxn>
                <a:cxn ang="0">
                  <a:pos x="57" y="306"/>
                </a:cxn>
                <a:cxn ang="0">
                  <a:pos x="57" y="306"/>
                </a:cxn>
                <a:cxn ang="0">
                  <a:pos x="68" y="303"/>
                </a:cxn>
                <a:cxn ang="0">
                  <a:pos x="323" y="263"/>
                </a:cxn>
                <a:cxn ang="0">
                  <a:pos x="364" y="202"/>
                </a:cxn>
                <a:cxn ang="0">
                  <a:pos x="304" y="161"/>
                </a:cxn>
                <a:cxn ang="0">
                  <a:pos x="109" y="191"/>
                </a:cxn>
                <a:cxn ang="0">
                  <a:pos x="104" y="53"/>
                </a:cxn>
              </a:cxnLst>
              <a:rect l="0" t="0" r="r" b="b"/>
              <a:pathLst>
                <a:path w="366" h="306">
                  <a:moveTo>
                    <a:pt x="104" y="53"/>
                  </a:moveTo>
                  <a:cubicBezTo>
                    <a:pt x="104" y="23"/>
                    <a:pt x="80" y="0"/>
                    <a:pt x="55" y="2"/>
                  </a:cubicBezTo>
                  <a:cubicBezTo>
                    <a:pt x="24" y="2"/>
                    <a:pt x="0" y="27"/>
                    <a:pt x="2" y="53"/>
                  </a:cubicBezTo>
                  <a:cubicBezTo>
                    <a:pt x="4" y="253"/>
                    <a:pt x="4" y="253"/>
                    <a:pt x="4" y="253"/>
                  </a:cubicBezTo>
                  <a:cubicBezTo>
                    <a:pt x="4" y="282"/>
                    <a:pt x="27" y="306"/>
                    <a:pt x="57" y="306"/>
                  </a:cubicBezTo>
                  <a:cubicBezTo>
                    <a:pt x="57" y="306"/>
                    <a:pt x="57" y="306"/>
                    <a:pt x="57" y="306"/>
                  </a:cubicBezTo>
                  <a:cubicBezTo>
                    <a:pt x="61" y="306"/>
                    <a:pt x="67" y="306"/>
                    <a:pt x="68" y="303"/>
                  </a:cubicBezTo>
                  <a:cubicBezTo>
                    <a:pt x="323" y="263"/>
                    <a:pt x="323" y="263"/>
                    <a:pt x="323" y="263"/>
                  </a:cubicBezTo>
                  <a:cubicBezTo>
                    <a:pt x="350" y="257"/>
                    <a:pt x="366" y="230"/>
                    <a:pt x="364" y="202"/>
                  </a:cubicBezTo>
                  <a:cubicBezTo>
                    <a:pt x="358" y="175"/>
                    <a:pt x="330" y="154"/>
                    <a:pt x="304" y="161"/>
                  </a:cubicBezTo>
                  <a:cubicBezTo>
                    <a:pt x="109" y="191"/>
                    <a:pt x="109" y="191"/>
                    <a:pt x="109" y="191"/>
                  </a:cubicBezTo>
                  <a:lnTo>
                    <a:pt x="10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6826422" y="3180477"/>
              <a:ext cx="433735" cy="640530"/>
            </a:xfrm>
            <a:custGeom>
              <a:avLst/>
              <a:gdLst/>
              <a:ahLst/>
              <a:cxnLst>
                <a:cxn ang="0">
                  <a:pos x="207" y="246"/>
                </a:cxn>
                <a:cxn ang="0">
                  <a:pos x="109" y="264"/>
                </a:cxn>
                <a:cxn ang="0">
                  <a:pos x="100" y="264"/>
                </a:cxn>
                <a:cxn ang="0">
                  <a:pos x="100" y="264"/>
                </a:cxn>
                <a:cxn ang="0">
                  <a:pos x="96" y="264"/>
                </a:cxn>
                <a:cxn ang="0">
                  <a:pos x="96" y="264"/>
                </a:cxn>
                <a:cxn ang="0">
                  <a:pos x="25" y="193"/>
                </a:cxn>
                <a:cxn ang="0">
                  <a:pos x="20" y="0"/>
                </a:cxn>
                <a:cxn ang="0">
                  <a:pos x="0" y="43"/>
                </a:cxn>
                <a:cxn ang="0">
                  <a:pos x="1" y="243"/>
                </a:cxn>
                <a:cxn ang="0">
                  <a:pos x="56" y="293"/>
                </a:cxn>
                <a:cxn ang="0">
                  <a:pos x="56" y="293"/>
                </a:cxn>
                <a:cxn ang="0">
                  <a:pos x="66" y="291"/>
                </a:cxn>
                <a:cxn ang="0">
                  <a:pos x="207" y="269"/>
                </a:cxn>
                <a:cxn ang="0">
                  <a:pos x="207" y="246"/>
                </a:cxn>
              </a:cxnLst>
              <a:rect l="0" t="0" r="r" b="b"/>
              <a:pathLst>
                <a:path w="207" h="293">
                  <a:moveTo>
                    <a:pt x="207" y="246"/>
                  </a:moveTo>
                  <a:cubicBezTo>
                    <a:pt x="109" y="264"/>
                    <a:pt x="109" y="264"/>
                    <a:pt x="109" y="264"/>
                  </a:cubicBezTo>
                  <a:cubicBezTo>
                    <a:pt x="107" y="264"/>
                    <a:pt x="106" y="264"/>
                    <a:pt x="100" y="264"/>
                  </a:cubicBezTo>
                  <a:cubicBezTo>
                    <a:pt x="100" y="264"/>
                    <a:pt x="100" y="264"/>
                    <a:pt x="100" y="264"/>
                  </a:cubicBezTo>
                  <a:cubicBezTo>
                    <a:pt x="96" y="264"/>
                    <a:pt x="96" y="264"/>
                    <a:pt x="96" y="264"/>
                  </a:cubicBezTo>
                  <a:cubicBezTo>
                    <a:pt x="96" y="264"/>
                    <a:pt x="96" y="264"/>
                    <a:pt x="96" y="264"/>
                  </a:cubicBezTo>
                  <a:cubicBezTo>
                    <a:pt x="56" y="264"/>
                    <a:pt x="25" y="232"/>
                    <a:pt x="25" y="193"/>
                  </a:cubicBezTo>
                  <a:cubicBezTo>
                    <a:pt x="20" y="0"/>
                    <a:pt x="20" y="0"/>
                    <a:pt x="20" y="0"/>
                  </a:cubicBezTo>
                  <a:cubicBezTo>
                    <a:pt x="8" y="8"/>
                    <a:pt x="0" y="24"/>
                    <a:pt x="0" y="43"/>
                  </a:cubicBezTo>
                  <a:cubicBezTo>
                    <a:pt x="1" y="243"/>
                    <a:pt x="1" y="243"/>
                    <a:pt x="1" y="243"/>
                  </a:cubicBezTo>
                  <a:cubicBezTo>
                    <a:pt x="5" y="269"/>
                    <a:pt x="25" y="293"/>
                    <a:pt x="56" y="293"/>
                  </a:cubicBezTo>
                  <a:cubicBezTo>
                    <a:pt x="56" y="293"/>
                    <a:pt x="56" y="293"/>
                    <a:pt x="56" y="293"/>
                  </a:cubicBezTo>
                  <a:cubicBezTo>
                    <a:pt x="61" y="293"/>
                    <a:pt x="66" y="293"/>
                    <a:pt x="66" y="291"/>
                  </a:cubicBezTo>
                  <a:cubicBezTo>
                    <a:pt x="207" y="269"/>
                    <a:pt x="207" y="269"/>
                    <a:pt x="207" y="269"/>
                  </a:cubicBezTo>
                  <a:lnTo>
                    <a:pt x="207" y="2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7166544" y="4571806"/>
              <a:ext cx="269915" cy="982687"/>
            </a:xfrm>
            <a:custGeom>
              <a:avLst/>
              <a:gdLst/>
              <a:ahLst/>
              <a:cxnLst>
                <a:cxn ang="0">
                  <a:pos x="99" y="198"/>
                </a:cxn>
                <a:cxn ang="0">
                  <a:pos x="99" y="195"/>
                </a:cxn>
                <a:cxn ang="0">
                  <a:pos x="99" y="191"/>
                </a:cxn>
                <a:cxn ang="0">
                  <a:pos x="99" y="182"/>
                </a:cxn>
                <a:cxn ang="0">
                  <a:pos x="122" y="13"/>
                </a:cxn>
                <a:cxn ang="0">
                  <a:pos x="102" y="0"/>
                </a:cxn>
                <a:cxn ang="0">
                  <a:pos x="8" y="130"/>
                </a:cxn>
                <a:cxn ang="0">
                  <a:pos x="0" y="163"/>
                </a:cxn>
                <a:cxn ang="0">
                  <a:pos x="0" y="167"/>
                </a:cxn>
                <a:cxn ang="0">
                  <a:pos x="0" y="390"/>
                </a:cxn>
                <a:cxn ang="0">
                  <a:pos x="58" y="450"/>
                </a:cxn>
                <a:cxn ang="0">
                  <a:pos x="73" y="450"/>
                </a:cxn>
                <a:cxn ang="0">
                  <a:pos x="129" y="390"/>
                </a:cxn>
                <a:cxn ang="0">
                  <a:pos x="129" y="270"/>
                </a:cxn>
                <a:cxn ang="0">
                  <a:pos x="107" y="228"/>
                </a:cxn>
                <a:cxn ang="0">
                  <a:pos x="99" y="198"/>
                </a:cxn>
              </a:cxnLst>
              <a:rect l="0" t="0" r="r" b="b"/>
              <a:pathLst>
                <a:path w="129" h="450">
                  <a:moveTo>
                    <a:pt x="99" y="198"/>
                  </a:moveTo>
                  <a:cubicBezTo>
                    <a:pt x="99" y="195"/>
                    <a:pt x="99" y="195"/>
                    <a:pt x="99" y="195"/>
                  </a:cubicBezTo>
                  <a:cubicBezTo>
                    <a:pt x="99" y="191"/>
                    <a:pt x="99" y="191"/>
                    <a:pt x="99" y="191"/>
                  </a:cubicBezTo>
                  <a:cubicBezTo>
                    <a:pt x="99" y="188"/>
                    <a:pt x="99" y="184"/>
                    <a:pt x="99" y="182"/>
                  </a:cubicBezTo>
                  <a:cubicBezTo>
                    <a:pt x="122" y="13"/>
                    <a:pt x="122" y="13"/>
                    <a:pt x="122" y="13"/>
                  </a:cubicBezTo>
                  <a:cubicBezTo>
                    <a:pt x="114" y="9"/>
                    <a:pt x="107" y="6"/>
                    <a:pt x="102" y="0"/>
                  </a:cubicBezTo>
                  <a:cubicBezTo>
                    <a:pt x="8" y="130"/>
                    <a:pt x="8" y="130"/>
                    <a:pt x="8" y="130"/>
                  </a:cubicBezTo>
                  <a:cubicBezTo>
                    <a:pt x="2" y="143"/>
                    <a:pt x="0" y="152"/>
                    <a:pt x="0" y="163"/>
                  </a:cubicBezTo>
                  <a:cubicBezTo>
                    <a:pt x="0" y="167"/>
                    <a:pt x="0" y="167"/>
                    <a:pt x="0" y="167"/>
                  </a:cubicBezTo>
                  <a:cubicBezTo>
                    <a:pt x="0" y="390"/>
                    <a:pt x="0" y="390"/>
                    <a:pt x="0" y="390"/>
                  </a:cubicBezTo>
                  <a:cubicBezTo>
                    <a:pt x="0" y="421"/>
                    <a:pt x="24" y="450"/>
                    <a:pt x="58" y="450"/>
                  </a:cubicBezTo>
                  <a:cubicBezTo>
                    <a:pt x="73" y="450"/>
                    <a:pt x="73" y="450"/>
                    <a:pt x="73" y="450"/>
                  </a:cubicBezTo>
                  <a:cubicBezTo>
                    <a:pt x="106" y="450"/>
                    <a:pt x="129" y="421"/>
                    <a:pt x="129" y="390"/>
                  </a:cubicBezTo>
                  <a:cubicBezTo>
                    <a:pt x="129" y="270"/>
                    <a:pt x="129" y="270"/>
                    <a:pt x="129" y="270"/>
                  </a:cubicBezTo>
                  <a:cubicBezTo>
                    <a:pt x="107" y="228"/>
                    <a:pt x="107" y="228"/>
                    <a:pt x="107" y="228"/>
                  </a:cubicBezTo>
                  <a:cubicBezTo>
                    <a:pt x="102" y="218"/>
                    <a:pt x="99" y="206"/>
                    <a:pt x="99" y="19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p:cNvSpPr>
            <p:nvPr/>
          </p:nvSpPr>
          <p:spPr bwMode="auto">
            <a:xfrm>
              <a:off x="6870108" y="2836700"/>
              <a:ext cx="521106" cy="539992"/>
            </a:xfrm>
            <a:custGeom>
              <a:avLst/>
              <a:gdLst/>
              <a:ahLst/>
              <a:cxnLst>
                <a:cxn ang="0">
                  <a:pos x="69" y="78"/>
                </a:cxn>
                <a:cxn ang="0">
                  <a:pos x="73" y="78"/>
                </a:cxn>
                <a:cxn ang="0">
                  <a:pos x="141" y="148"/>
                </a:cxn>
                <a:cxn ang="0">
                  <a:pos x="143" y="248"/>
                </a:cxn>
                <a:cxn ang="0">
                  <a:pos x="248" y="125"/>
                </a:cxn>
                <a:cxn ang="0">
                  <a:pos x="127" y="0"/>
                </a:cxn>
                <a:cxn ang="0">
                  <a:pos x="0" y="125"/>
                </a:cxn>
                <a:cxn ang="0">
                  <a:pos x="0" y="131"/>
                </a:cxn>
                <a:cxn ang="0">
                  <a:pos x="69" y="78"/>
                </a:cxn>
              </a:cxnLst>
              <a:rect l="0" t="0" r="r" b="b"/>
              <a:pathLst>
                <a:path w="248" h="248">
                  <a:moveTo>
                    <a:pt x="69" y="78"/>
                  </a:moveTo>
                  <a:cubicBezTo>
                    <a:pt x="73" y="78"/>
                    <a:pt x="73" y="78"/>
                    <a:pt x="73" y="78"/>
                  </a:cubicBezTo>
                  <a:cubicBezTo>
                    <a:pt x="107" y="78"/>
                    <a:pt x="141" y="112"/>
                    <a:pt x="141" y="148"/>
                  </a:cubicBezTo>
                  <a:cubicBezTo>
                    <a:pt x="143" y="248"/>
                    <a:pt x="143" y="248"/>
                    <a:pt x="143" y="248"/>
                  </a:cubicBezTo>
                  <a:cubicBezTo>
                    <a:pt x="205" y="239"/>
                    <a:pt x="248" y="187"/>
                    <a:pt x="248" y="125"/>
                  </a:cubicBezTo>
                  <a:cubicBezTo>
                    <a:pt x="248" y="54"/>
                    <a:pt x="194" y="0"/>
                    <a:pt x="127" y="0"/>
                  </a:cubicBezTo>
                  <a:cubicBezTo>
                    <a:pt x="59" y="0"/>
                    <a:pt x="0" y="54"/>
                    <a:pt x="0" y="125"/>
                  </a:cubicBezTo>
                  <a:cubicBezTo>
                    <a:pt x="0" y="127"/>
                    <a:pt x="0" y="131"/>
                    <a:pt x="0" y="131"/>
                  </a:cubicBezTo>
                  <a:cubicBezTo>
                    <a:pt x="11" y="104"/>
                    <a:pt x="40" y="81"/>
                    <a:pt x="69" y="7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a:off x="4158485" y="3332908"/>
              <a:ext cx="624078" cy="1036200"/>
            </a:xfrm>
            <a:custGeom>
              <a:avLst/>
              <a:gdLst/>
              <a:ahLst/>
              <a:cxnLst>
                <a:cxn ang="0">
                  <a:pos x="275" y="20"/>
                </a:cxn>
                <a:cxn ang="0">
                  <a:pos x="203" y="20"/>
                </a:cxn>
                <a:cxn ang="0">
                  <a:pos x="20" y="199"/>
                </a:cxn>
                <a:cxn ang="0">
                  <a:pos x="7" y="256"/>
                </a:cxn>
                <a:cxn ang="0">
                  <a:pos x="17" y="275"/>
                </a:cxn>
                <a:cxn ang="0">
                  <a:pos x="124" y="443"/>
                </a:cxn>
                <a:cxn ang="0">
                  <a:pos x="196" y="457"/>
                </a:cxn>
                <a:cxn ang="0">
                  <a:pos x="213" y="385"/>
                </a:cxn>
                <a:cxn ang="0">
                  <a:pos x="119" y="245"/>
                </a:cxn>
                <a:cxn ang="0">
                  <a:pos x="275" y="94"/>
                </a:cxn>
                <a:cxn ang="0">
                  <a:pos x="275" y="20"/>
                </a:cxn>
              </a:cxnLst>
              <a:rect l="0" t="0" r="r" b="b"/>
              <a:pathLst>
                <a:path w="297" h="474">
                  <a:moveTo>
                    <a:pt x="275" y="20"/>
                  </a:moveTo>
                  <a:cubicBezTo>
                    <a:pt x="257" y="0"/>
                    <a:pt x="224" y="0"/>
                    <a:pt x="203" y="20"/>
                  </a:cubicBezTo>
                  <a:cubicBezTo>
                    <a:pt x="20" y="199"/>
                    <a:pt x="20" y="199"/>
                    <a:pt x="20" y="199"/>
                  </a:cubicBezTo>
                  <a:cubicBezTo>
                    <a:pt x="4" y="215"/>
                    <a:pt x="0" y="235"/>
                    <a:pt x="7" y="256"/>
                  </a:cubicBezTo>
                  <a:cubicBezTo>
                    <a:pt x="7" y="263"/>
                    <a:pt x="11" y="270"/>
                    <a:pt x="17" y="275"/>
                  </a:cubicBezTo>
                  <a:cubicBezTo>
                    <a:pt x="124" y="443"/>
                    <a:pt x="124" y="443"/>
                    <a:pt x="124" y="443"/>
                  </a:cubicBezTo>
                  <a:cubicBezTo>
                    <a:pt x="142" y="467"/>
                    <a:pt x="174" y="474"/>
                    <a:pt x="196" y="457"/>
                  </a:cubicBezTo>
                  <a:cubicBezTo>
                    <a:pt x="221" y="439"/>
                    <a:pt x="226" y="410"/>
                    <a:pt x="213" y="385"/>
                  </a:cubicBezTo>
                  <a:cubicBezTo>
                    <a:pt x="119" y="245"/>
                    <a:pt x="119" y="245"/>
                    <a:pt x="119" y="245"/>
                  </a:cubicBezTo>
                  <a:cubicBezTo>
                    <a:pt x="275" y="94"/>
                    <a:pt x="275" y="94"/>
                    <a:pt x="275" y="94"/>
                  </a:cubicBezTo>
                  <a:cubicBezTo>
                    <a:pt x="297" y="74"/>
                    <a:pt x="297" y="41"/>
                    <a:pt x="275"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a:off x="4381593" y="3198315"/>
              <a:ext cx="614718" cy="2359421"/>
            </a:xfrm>
            <a:custGeom>
              <a:avLst/>
              <a:gdLst/>
              <a:ahLst/>
              <a:cxnLst>
                <a:cxn ang="0">
                  <a:pos x="188" y="0"/>
                </a:cxn>
                <a:cxn ang="0">
                  <a:pos x="130" y="0"/>
                </a:cxn>
                <a:cxn ang="0">
                  <a:pos x="26" y="110"/>
                </a:cxn>
                <a:cxn ang="0">
                  <a:pos x="26" y="125"/>
                </a:cxn>
                <a:cxn ang="0">
                  <a:pos x="84" y="68"/>
                </a:cxn>
                <a:cxn ang="0">
                  <a:pos x="133" y="49"/>
                </a:cxn>
                <a:cxn ang="0">
                  <a:pos x="184" y="70"/>
                </a:cxn>
                <a:cxn ang="0">
                  <a:pos x="181" y="171"/>
                </a:cxn>
                <a:cxn ang="0">
                  <a:pos x="36" y="311"/>
                </a:cxn>
                <a:cxn ang="0">
                  <a:pos x="120" y="435"/>
                </a:cxn>
                <a:cxn ang="0">
                  <a:pos x="130" y="489"/>
                </a:cxn>
                <a:cxn ang="0">
                  <a:pos x="104" y="536"/>
                </a:cxn>
                <a:cxn ang="0">
                  <a:pos x="64" y="547"/>
                </a:cxn>
                <a:cxn ang="0">
                  <a:pos x="26" y="536"/>
                </a:cxn>
                <a:cxn ang="0">
                  <a:pos x="84" y="617"/>
                </a:cxn>
                <a:cxn ang="0">
                  <a:pos x="109" y="804"/>
                </a:cxn>
                <a:cxn ang="0">
                  <a:pos x="13" y="981"/>
                </a:cxn>
                <a:cxn ang="0">
                  <a:pos x="36" y="1060"/>
                </a:cxn>
                <a:cxn ang="0">
                  <a:pos x="53" y="1065"/>
                </a:cxn>
                <a:cxn ang="0">
                  <a:pos x="130" y="1045"/>
                </a:cxn>
                <a:cxn ang="0">
                  <a:pos x="232" y="844"/>
                </a:cxn>
                <a:cxn ang="0">
                  <a:pos x="242" y="813"/>
                </a:cxn>
                <a:cxn ang="0">
                  <a:pos x="242" y="809"/>
                </a:cxn>
                <a:cxn ang="0">
                  <a:pos x="216" y="622"/>
                </a:cxn>
                <a:cxn ang="0">
                  <a:pos x="293" y="519"/>
                </a:cxn>
                <a:cxn ang="0">
                  <a:pos x="293" y="110"/>
                </a:cxn>
                <a:cxn ang="0">
                  <a:pos x="188" y="0"/>
                </a:cxn>
              </a:cxnLst>
              <a:rect l="0" t="0" r="r" b="b"/>
              <a:pathLst>
                <a:path w="293" h="1081">
                  <a:moveTo>
                    <a:pt x="188" y="0"/>
                  </a:moveTo>
                  <a:cubicBezTo>
                    <a:pt x="130" y="0"/>
                    <a:pt x="130" y="0"/>
                    <a:pt x="130" y="0"/>
                  </a:cubicBezTo>
                  <a:cubicBezTo>
                    <a:pt x="73" y="0"/>
                    <a:pt x="26" y="49"/>
                    <a:pt x="26" y="110"/>
                  </a:cubicBezTo>
                  <a:cubicBezTo>
                    <a:pt x="26" y="125"/>
                    <a:pt x="26" y="125"/>
                    <a:pt x="26" y="125"/>
                  </a:cubicBezTo>
                  <a:cubicBezTo>
                    <a:pt x="84" y="68"/>
                    <a:pt x="84" y="68"/>
                    <a:pt x="84" y="68"/>
                  </a:cubicBezTo>
                  <a:cubicBezTo>
                    <a:pt x="97" y="55"/>
                    <a:pt x="115" y="49"/>
                    <a:pt x="133" y="49"/>
                  </a:cubicBezTo>
                  <a:cubicBezTo>
                    <a:pt x="151" y="49"/>
                    <a:pt x="169" y="55"/>
                    <a:pt x="184" y="70"/>
                  </a:cubicBezTo>
                  <a:cubicBezTo>
                    <a:pt x="212" y="97"/>
                    <a:pt x="209" y="143"/>
                    <a:pt x="181" y="171"/>
                  </a:cubicBezTo>
                  <a:cubicBezTo>
                    <a:pt x="36" y="311"/>
                    <a:pt x="36" y="311"/>
                    <a:pt x="36" y="311"/>
                  </a:cubicBezTo>
                  <a:cubicBezTo>
                    <a:pt x="120" y="435"/>
                    <a:pt x="120" y="435"/>
                    <a:pt x="120" y="435"/>
                  </a:cubicBezTo>
                  <a:cubicBezTo>
                    <a:pt x="130" y="452"/>
                    <a:pt x="136" y="472"/>
                    <a:pt x="130" y="489"/>
                  </a:cubicBezTo>
                  <a:cubicBezTo>
                    <a:pt x="127" y="508"/>
                    <a:pt x="118" y="522"/>
                    <a:pt x="104" y="536"/>
                  </a:cubicBezTo>
                  <a:cubicBezTo>
                    <a:pt x="90" y="541"/>
                    <a:pt x="76" y="547"/>
                    <a:pt x="64" y="547"/>
                  </a:cubicBezTo>
                  <a:cubicBezTo>
                    <a:pt x="48" y="547"/>
                    <a:pt x="36" y="545"/>
                    <a:pt x="26" y="536"/>
                  </a:cubicBezTo>
                  <a:cubicBezTo>
                    <a:pt x="30" y="571"/>
                    <a:pt x="53" y="602"/>
                    <a:pt x="84" y="617"/>
                  </a:cubicBezTo>
                  <a:cubicBezTo>
                    <a:pt x="109" y="804"/>
                    <a:pt x="109" y="804"/>
                    <a:pt x="109" y="804"/>
                  </a:cubicBezTo>
                  <a:cubicBezTo>
                    <a:pt x="13" y="981"/>
                    <a:pt x="13" y="981"/>
                    <a:pt x="13" y="981"/>
                  </a:cubicBezTo>
                  <a:cubicBezTo>
                    <a:pt x="0" y="1009"/>
                    <a:pt x="10" y="1045"/>
                    <a:pt x="36" y="1060"/>
                  </a:cubicBezTo>
                  <a:cubicBezTo>
                    <a:pt x="53" y="1065"/>
                    <a:pt x="53" y="1065"/>
                    <a:pt x="53" y="1065"/>
                  </a:cubicBezTo>
                  <a:cubicBezTo>
                    <a:pt x="80" y="1081"/>
                    <a:pt x="115" y="1072"/>
                    <a:pt x="130" y="1045"/>
                  </a:cubicBezTo>
                  <a:cubicBezTo>
                    <a:pt x="232" y="844"/>
                    <a:pt x="232" y="844"/>
                    <a:pt x="232" y="844"/>
                  </a:cubicBezTo>
                  <a:cubicBezTo>
                    <a:pt x="239" y="835"/>
                    <a:pt x="242" y="827"/>
                    <a:pt x="242" y="813"/>
                  </a:cubicBezTo>
                  <a:cubicBezTo>
                    <a:pt x="242" y="813"/>
                    <a:pt x="242" y="811"/>
                    <a:pt x="242" y="809"/>
                  </a:cubicBezTo>
                  <a:cubicBezTo>
                    <a:pt x="216" y="622"/>
                    <a:pt x="216" y="622"/>
                    <a:pt x="216" y="622"/>
                  </a:cubicBezTo>
                  <a:cubicBezTo>
                    <a:pt x="261" y="611"/>
                    <a:pt x="293" y="568"/>
                    <a:pt x="293" y="519"/>
                  </a:cubicBezTo>
                  <a:cubicBezTo>
                    <a:pt x="293" y="110"/>
                    <a:pt x="293" y="110"/>
                    <a:pt x="293" y="110"/>
                  </a:cubicBezTo>
                  <a:cubicBezTo>
                    <a:pt x="293" y="49"/>
                    <a:pt x="245" y="0"/>
                    <a:pt x="18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p:cNvSpPr>
            <p:nvPr/>
          </p:nvSpPr>
          <p:spPr bwMode="auto">
            <a:xfrm>
              <a:off x="4776323" y="2700485"/>
              <a:ext cx="510184" cy="541613"/>
            </a:xfrm>
            <a:custGeom>
              <a:avLst/>
              <a:gdLst/>
              <a:ahLst/>
              <a:cxnLst>
                <a:cxn ang="0">
                  <a:pos x="188" y="197"/>
                </a:cxn>
                <a:cxn ang="0">
                  <a:pos x="201" y="197"/>
                </a:cxn>
                <a:cxn ang="0">
                  <a:pos x="223" y="198"/>
                </a:cxn>
                <a:cxn ang="0">
                  <a:pos x="243" y="123"/>
                </a:cxn>
                <a:cxn ang="0">
                  <a:pos x="123" y="0"/>
                </a:cxn>
                <a:cxn ang="0">
                  <a:pos x="0" y="123"/>
                </a:cxn>
                <a:cxn ang="0">
                  <a:pos x="123" y="248"/>
                </a:cxn>
                <a:cxn ang="0">
                  <a:pos x="131" y="248"/>
                </a:cxn>
                <a:cxn ang="0">
                  <a:pos x="188" y="197"/>
                </a:cxn>
              </a:cxnLst>
              <a:rect l="0" t="0" r="r" b="b"/>
              <a:pathLst>
                <a:path w="243" h="248">
                  <a:moveTo>
                    <a:pt x="188" y="197"/>
                  </a:moveTo>
                  <a:cubicBezTo>
                    <a:pt x="194" y="197"/>
                    <a:pt x="196" y="197"/>
                    <a:pt x="201" y="197"/>
                  </a:cubicBezTo>
                  <a:cubicBezTo>
                    <a:pt x="208" y="197"/>
                    <a:pt x="214" y="197"/>
                    <a:pt x="223" y="198"/>
                  </a:cubicBezTo>
                  <a:cubicBezTo>
                    <a:pt x="238" y="176"/>
                    <a:pt x="243" y="150"/>
                    <a:pt x="243" y="123"/>
                  </a:cubicBezTo>
                  <a:cubicBezTo>
                    <a:pt x="243" y="55"/>
                    <a:pt x="191" y="0"/>
                    <a:pt x="123" y="0"/>
                  </a:cubicBezTo>
                  <a:cubicBezTo>
                    <a:pt x="54" y="0"/>
                    <a:pt x="0" y="55"/>
                    <a:pt x="0" y="123"/>
                  </a:cubicBezTo>
                  <a:cubicBezTo>
                    <a:pt x="0" y="193"/>
                    <a:pt x="54" y="248"/>
                    <a:pt x="123" y="248"/>
                  </a:cubicBezTo>
                  <a:cubicBezTo>
                    <a:pt x="127" y="248"/>
                    <a:pt x="129" y="248"/>
                    <a:pt x="131" y="248"/>
                  </a:cubicBezTo>
                  <a:cubicBezTo>
                    <a:pt x="138" y="222"/>
                    <a:pt x="158" y="202"/>
                    <a:pt x="188" y="1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p:cNvSpPr>
            <p:nvPr/>
          </p:nvSpPr>
          <p:spPr bwMode="auto">
            <a:xfrm>
              <a:off x="5033755" y="3152910"/>
              <a:ext cx="354165" cy="676205"/>
            </a:xfrm>
            <a:custGeom>
              <a:avLst/>
              <a:gdLst/>
              <a:ahLst/>
              <a:cxnLst>
                <a:cxn ang="0">
                  <a:pos x="163" y="245"/>
                </a:cxn>
                <a:cxn ang="0">
                  <a:pos x="129" y="49"/>
                </a:cxn>
                <a:cxn ang="0">
                  <a:pos x="71" y="6"/>
                </a:cxn>
                <a:cxn ang="0">
                  <a:pos x="28" y="68"/>
                </a:cxn>
                <a:cxn ang="0">
                  <a:pos x="43" y="157"/>
                </a:cxn>
                <a:cxn ang="0">
                  <a:pos x="0" y="135"/>
                </a:cxn>
                <a:cxn ang="0">
                  <a:pos x="0" y="252"/>
                </a:cxn>
                <a:cxn ang="0">
                  <a:pos x="85" y="303"/>
                </a:cxn>
                <a:cxn ang="0">
                  <a:pos x="137" y="303"/>
                </a:cxn>
                <a:cxn ang="0">
                  <a:pos x="163" y="245"/>
                </a:cxn>
              </a:cxnLst>
              <a:rect l="0" t="0" r="r" b="b"/>
              <a:pathLst>
                <a:path w="168" h="310">
                  <a:moveTo>
                    <a:pt x="163" y="245"/>
                  </a:moveTo>
                  <a:cubicBezTo>
                    <a:pt x="129" y="49"/>
                    <a:pt x="129" y="49"/>
                    <a:pt x="129" y="49"/>
                  </a:cubicBezTo>
                  <a:cubicBezTo>
                    <a:pt x="125" y="19"/>
                    <a:pt x="97" y="0"/>
                    <a:pt x="71" y="6"/>
                  </a:cubicBezTo>
                  <a:cubicBezTo>
                    <a:pt x="39" y="13"/>
                    <a:pt x="21" y="41"/>
                    <a:pt x="28" y="68"/>
                  </a:cubicBezTo>
                  <a:cubicBezTo>
                    <a:pt x="43" y="157"/>
                    <a:pt x="43" y="157"/>
                    <a:pt x="43" y="157"/>
                  </a:cubicBezTo>
                  <a:cubicBezTo>
                    <a:pt x="0" y="135"/>
                    <a:pt x="0" y="135"/>
                    <a:pt x="0" y="135"/>
                  </a:cubicBezTo>
                  <a:cubicBezTo>
                    <a:pt x="0" y="252"/>
                    <a:pt x="0" y="252"/>
                    <a:pt x="0" y="252"/>
                  </a:cubicBezTo>
                  <a:cubicBezTo>
                    <a:pt x="85" y="303"/>
                    <a:pt x="85" y="303"/>
                    <a:pt x="85" y="303"/>
                  </a:cubicBezTo>
                  <a:cubicBezTo>
                    <a:pt x="104" y="310"/>
                    <a:pt x="120" y="310"/>
                    <a:pt x="137" y="303"/>
                  </a:cubicBezTo>
                  <a:cubicBezTo>
                    <a:pt x="159" y="292"/>
                    <a:pt x="168" y="267"/>
                    <a:pt x="163"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4"/>
            <p:cNvSpPr>
              <a:spLocks/>
            </p:cNvSpPr>
            <p:nvPr/>
          </p:nvSpPr>
          <p:spPr bwMode="auto">
            <a:xfrm>
              <a:off x="4862134" y="4555590"/>
              <a:ext cx="274595" cy="974578"/>
            </a:xfrm>
            <a:custGeom>
              <a:avLst/>
              <a:gdLst/>
              <a:ahLst/>
              <a:cxnLst>
                <a:cxn ang="0">
                  <a:pos x="113" y="123"/>
                </a:cxn>
                <a:cxn ang="0">
                  <a:pos x="28" y="0"/>
                </a:cxn>
                <a:cxn ang="0">
                  <a:pos x="7" y="13"/>
                </a:cxn>
                <a:cxn ang="0">
                  <a:pos x="22" y="120"/>
                </a:cxn>
                <a:cxn ang="0">
                  <a:pos x="32" y="182"/>
                </a:cxn>
                <a:cxn ang="0">
                  <a:pos x="32" y="195"/>
                </a:cxn>
                <a:cxn ang="0">
                  <a:pos x="28" y="222"/>
                </a:cxn>
                <a:cxn ang="0">
                  <a:pos x="22" y="237"/>
                </a:cxn>
                <a:cxn ang="0">
                  <a:pos x="0" y="277"/>
                </a:cxn>
                <a:cxn ang="0">
                  <a:pos x="0" y="390"/>
                </a:cxn>
                <a:cxn ang="0">
                  <a:pos x="60" y="446"/>
                </a:cxn>
                <a:cxn ang="0">
                  <a:pos x="72" y="446"/>
                </a:cxn>
                <a:cxn ang="0">
                  <a:pos x="131" y="390"/>
                </a:cxn>
                <a:cxn ang="0">
                  <a:pos x="131" y="166"/>
                </a:cxn>
                <a:cxn ang="0">
                  <a:pos x="113" y="123"/>
                </a:cxn>
              </a:cxnLst>
              <a:rect l="0" t="0" r="r" b="b"/>
              <a:pathLst>
                <a:path w="131" h="446">
                  <a:moveTo>
                    <a:pt x="113" y="123"/>
                  </a:moveTo>
                  <a:cubicBezTo>
                    <a:pt x="28" y="0"/>
                    <a:pt x="28" y="0"/>
                    <a:pt x="28" y="0"/>
                  </a:cubicBezTo>
                  <a:cubicBezTo>
                    <a:pt x="22" y="7"/>
                    <a:pt x="13" y="11"/>
                    <a:pt x="7" y="13"/>
                  </a:cubicBezTo>
                  <a:cubicBezTo>
                    <a:pt x="22" y="120"/>
                    <a:pt x="22" y="120"/>
                    <a:pt x="22" y="120"/>
                  </a:cubicBezTo>
                  <a:cubicBezTo>
                    <a:pt x="32" y="182"/>
                    <a:pt x="32" y="182"/>
                    <a:pt x="32" y="182"/>
                  </a:cubicBezTo>
                  <a:cubicBezTo>
                    <a:pt x="32" y="187"/>
                    <a:pt x="32" y="191"/>
                    <a:pt x="32" y="195"/>
                  </a:cubicBezTo>
                  <a:cubicBezTo>
                    <a:pt x="32" y="205"/>
                    <a:pt x="32" y="213"/>
                    <a:pt x="28" y="222"/>
                  </a:cubicBezTo>
                  <a:cubicBezTo>
                    <a:pt x="26" y="229"/>
                    <a:pt x="26" y="231"/>
                    <a:pt x="22" y="237"/>
                  </a:cubicBezTo>
                  <a:cubicBezTo>
                    <a:pt x="0" y="277"/>
                    <a:pt x="0" y="277"/>
                    <a:pt x="0" y="277"/>
                  </a:cubicBezTo>
                  <a:cubicBezTo>
                    <a:pt x="0" y="390"/>
                    <a:pt x="0" y="390"/>
                    <a:pt x="0" y="390"/>
                  </a:cubicBezTo>
                  <a:cubicBezTo>
                    <a:pt x="0" y="423"/>
                    <a:pt x="28" y="446"/>
                    <a:pt x="60" y="446"/>
                  </a:cubicBezTo>
                  <a:cubicBezTo>
                    <a:pt x="72" y="446"/>
                    <a:pt x="72" y="446"/>
                    <a:pt x="72" y="446"/>
                  </a:cubicBezTo>
                  <a:cubicBezTo>
                    <a:pt x="107" y="446"/>
                    <a:pt x="131" y="423"/>
                    <a:pt x="131" y="390"/>
                  </a:cubicBezTo>
                  <a:cubicBezTo>
                    <a:pt x="131" y="166"/>
                    <a:pt x="131" y="166"/>
                    <a:pt x="131" y="166"/>
                  </a:cubicBezTo>
                  <a:cubicBezTo>
                    <a:pt x="131" y="147"/>
                    <a:pt x="125" y="130"/>
                    <a:pt x="113" y="12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a:off x="5579825" y="2384274"/>
              <a:ext cx="755135" cy="796203"/>
            </a:xfrm>
            <a:custGeom>
              <a:avLst/>
              <a:gdLst/>
              <a:ahLst/>
              <a:cxnLst>
                <a:cxn ang="0">
                  <a:pos x="308" y="259"/>
                </a:cxn>
                <a:cxn ang="0">
                  <a:pos x="107" y="259"/>
                </a:cxn>
                <a:cxn ang="0">
                  <a:pos x="107" y="52"/>
                </a:cxn>
                <a:cxn ang="0">
                  <a:pos x="50" y="0"/>
                </a:cxn>
                <a:cxn ang="0">
                  <a:pos x="0" y="52"/>
                </a:cxn>
                <a:cxn ang="0">
                  <a:pos x="0" y="307"/>
                </a:cxn>
                <a:cxn ang="0">
                  <a:pos x="0" y="311"/>
                </a:cxn>
                <a:cxn ang="0">
                  <a:pos x="0" y="311"/>
                </a:cxn>
                <a:cxn ang="0">
                  <a:pos x="50" y="365"/>
                </a:cxn>
                <a:cxn ang="0">
                  <a:pos x="308" y="365"/>
                </a:cxn>
                <a:cxn ang="0">
                  <a:pos x="359" y="311"/>
                </a:cxn>
                <a:cxn ang="0">
                  <a:pos x="308" y="259"/>
                </a:cxn>
              </a:cxnLst>
              <a:rect l="0" t="0" r="r" b="b"/>
              <a:pathLst>
                <a:path w="359" h="365">
                  <a:moveTo>
                    <a:pt x="308" y="259"/>
                  </a:moveTo>
                  <a:cubicBezTo>
                    <a:pt x="107" y="259"/>
                    <a:pt x="107" y="259"/>
                    <a:pt x="107" y="259"/>
                  </a:cubicBezTo>
                  <a:cubicBezTo>
                    <a:pt x="107" y="52"/>
                    <a:pt x="107" y="52"/>
                    <a:pt x="107" y="52"/>
                  </a:cubicBezTo>
                  <a:cubicBezTo>
                    <a:pt x="107" y="22"/>
                    <a:pt x="81" y="0"/>
                    <a:pt x="50" y="0"/>
                  </a:cubicBezTo>
                  <a:cubicBezTo>
                    <a:pt x="24" y="0"/>
                    <a:pt x="0" y="22"/>
                    <a:pt x="0" y="52"/>
                  </a:cubicBezTo>
                  <a:cubicBezTo>
                    <a:pt x="0" y="307"/>
                    <a:pt x="0" y="307"/>
                    <a:pt x="0" y="307"/>
                  </a:cubicBezTo>
                  <a:cubicBezTo>
                    <a:pt x="0" y="311"/>
                    <a:pt x="0" y="311"/>
                    <a:pt x="0" y="311"/>
                  </a:cubicBezTo>
                  <a:cubicBezTo>
                    <a:pt x="0" y="311"/>
                    <a:pt x="0" y="311"/>
                    <a:pt x="0" y="311"/>
                  </a:cubicBezTo>
                  <a:cubicBezTo>
                    <a:pt x="0" y="342"/>
                    <a:pt x="24" y="365"/>
                    <a:pt x="50" y="365"/>
                  </a:cubicBezTo>
                  <a:cubicBezTo>
                    <a:pt x="308" y="365"/>
                    <a:pt x="308" y="365"/>
                    <a:pt x="308" y="365"/>
                  </a:cubicBezTo>
                  <a:cubicBezTo>
                    <a:pt x="338" y="365"/>
                    <a:pt x="359" y="342"/>
                    <a:pt x="359" y="311"/>
                  </a:cubicBezTo>
                  <a:cubicBezTo>
                    <a:pt x="359" y="281"/>
                    <a:pt x="338" y="259"/>
                    <a:pt x="308" y="25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p:cNvSpPr>
            <p:nvPr/>
          </p:nvSpPr>
          <p:spPr bwMode="auto">
            <a:xfrm>
              <a:off x="6210144" y="2497786"/>
              <a:ext cx="17163" cy="50270"/>
            </a:xfrm>
            <a:custGeom>
              <a:avLst/>
              <a:gdLst/>
              <a:ahLst/>
              <a:cxnLst>
                <a:cxn ang="0">
                  <a:pos x="8" y="23"/>
                </a:cxn>
                <a:cxn ang="0">
                  <a:pos x="8" y="0"/>
                </a:cxn>
                <a:cxn ang="0">
                  <a:pos x="0" y="10"/>
                </a:cxn>
                <a:cxn ang="0">
                  <a:pos x="8" y="23"/>
                </a:cxn>
              </a:cxnLst>
              <a:rect l="0" t="0" r="r" b="b"/>
              <a:pathLst>
                <a:path w="8" h="23">
                  <a:moveTo>
                    <a:pt x="8" y="23"/>
                  </a:moveTo>
                  <a:cubicBezTo>
                    <a:pt x="8" y="0"/>
                    <a:pt x="8" y="0"/>
                    <a:pt x="8" y="0"/>
                  </a:cubicBezTo>
                  <a:cubicBezTo>
                    <a:pt x="5" y="4"/>
                    <a:pt x="4" y="6"/>
                    <a:pt x="0" y="10"/>
                  </a:cubicBezTo>
                  <a:lnTo>
                    <a:pt x="8"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p:cNvSpPr>
            <p:nvPr/>
          </p:nvSpPr>
          <p:spPr bwMode="auto">
            <a:xfrm>
              <a:off x="5838817" y="2497786"/>
              <a:ext cx="268354" cy="411885"/>
            </a:xfrm>
            <a:custGeom>
              <a:avLst/>
              <a:gdLst/>
              <a:ahLst/>
              <a:cxnLst>
                <a:cxn ang="0">
                  <a:pos x="0" y="189"/>
                </a:cxn>
                <a:cxn ang="0">
                  <a:pos x="128" y="189"/>
                </a:cxn>
                <a:cxn ang="0">
                  <a:pos x="55" y="82"/>
                </a:cxn>
                <a:cxn ang="0">
                  <a:pos x="46" y="28"/>
                </a:cxn>
                <a:cxn ang="0">
                  <a:pos x="46" y="28"/>
                </a:cxn>
                <a:cxn ang="0">
                  <a:pos x="0" y="0"/>
                </a:cxn>
                <a:cxn ang="0">
                  <a:pos x="0" y="189"/>
                </a:cxn>
              </a:cxnLst>
              <a:rect l="0" t="0" r="r" b="b"/>
              <a:pathLst>
                <a:path w="128" h="189">
                  <a:moveTo>
                    <a:pt x="0" y="189"/>
                  </a:moveTo>
                  <a:cubicBezTo>
                    <a:pt x="128" y="189"/>
                    <a:pt x="128" y="189"/>
                    <a:pt x="128" y="189"/>
                  </a:cubicBezTo>
                  <a:cubicBezTo>
                    <a:pt x="55" y="82"/>
                    <a:pt x="55" y="82"/>
                    <a:pt x="55" y="82"/>
                  </a:cubicBezTo>
                  <a:cubicBezTo>
                    <a:pt x="46" y="64"/>
                    <a:pt x="39" y="46"/>
                    <a:pt x="46" y="28"/>
                  </a:cubicBezTo>
                  <a:cubicBezTo>
                    <a:pt x="46" y="28"/>
                    <a:pt x="46" y="28"/>
                    <a:pt x="46" y="28"/>
                  </a:cubicBezTo>
                  <a:cubicBezTo>
                    <a:pt x="28" y="23"/>
                    <a:pt x="13" y="12"/>
                    <a:pt x="0" y="0"/>
                  </a:cubicBezTo>
                  <a:lnTo>
                    <a:pt x="0" y="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5771729" y="2004821"/>
              <a:ext cx="527347" cy="518911"/>
            </a:xfrm>
            <a:custGeom>
              <a:avLst/>
              <a:gdLst/>
              <a:ahLst/>
              <a:cxnLst>
                <a:cxn ang="0">
                  <a:pos x="107" y="208"/>
                </a:cxn>
                <a:cxn ang="0">
                  <a:pos x="147" y="196"/>
                </a:cxn>
                <a:cxn ang="0">
                  <a:pos x="199" y="222"/>
                </a:cxn>
                <a:cxn ang="0">
                  <a:pos x="223" y="199"/>
                </a:cxn>
                <a:cxn ang="0">
                  <a:pos x="235" y="177"/>
                </a:cxn>
                <a:cxn ang="0">
                  <a:pos x="251" y="124"/>
                </a:cxn>
                <a:cxn ang="0">
                  <a:pos x="123" y="0"/>
                </a:cxn>
                <a:cxn ang="0">
                  <a:pos x="0" y="124"/>
                </a:cxn>
                <a:cxn ang="0">
                  <a:pos x="80" y="238"/>
                </a:cxn>
                <a:cxn ang="0">
                  <a:pos x="107" y="208"/>
                </a:cxn>
              </a:cxnLst>
              <a:rect l="0" t="0" r="r" b="b"/>
              <a:pathLst>
                <a:path w="251" h="238">
                  <a:moveTo>
                    <a:pt x="107" y="208"/>
                  </a:moveTo>
                  <a:cubicBezTo>
                    <a:pt x="120" y="202"/>
                    <a:pt x="133" y="196"/>
                    <a:pt x="147" y="196"/>
                  </a:cubicBezTo>
                  <a:cubicBezTo>
                    <a:pt x="167" y="196"/>
                    <a:pt x="187" y="205"/>
                    <a:pt x="199" y="222"/>
                  </a:cubicBezTo>
                  <a:cubicBezTo>
                    <a:pt x="209" y="215"/>
                    <a:pt x="217" y="208"/>
                    <a:pt x="223" y="199"/>
                  </a:cubicBezTo>
                  <a:cubicBezTo>
                    <a:pt x="226" y="191"/>
                    <a:pt x="229" y="183"/>
                    <a:pt x="235" y="177"/>
                  </a:cubicBezTo>
                  <a:cubicBezTo>
                    <a:pt x="245" y="160"/>
                    <a:pt x="251" y="141"/>
                    <a:pt x="251" y="124"/>
                  </a:cubicBezTo>
                  <a:cubicBezTo>
                    <a:pt x="251" y="54"/>
                    <a:pt x="191" y="0"/>
                    <a:pt x="123" y="0"/>
                  </a:cubicBezTo>
                  <a:cubicBezTo>
                    <a:pt x="58" y="0"/>
                    <a:pt x="0" y="54"/>
                    <a:pt x="0" y="124"/>
                  </a:cubicBezTo>
                  <a:cubicBezTo>
                    <a:pt x="0" y="177"/>
                    <a:pt x="36" y="222"/>
                    <a:pt x="80" y="238"/>
                  </a:cubicBezTo>
                  <a:cubicBezTo>
                    <a:pt x="87" y="226"/>
                    <a:pt x="97" y="216"/>
                    <a:pt x="107" y="20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p:cNvSpPr>
            <p:nvPr/>
          </p:nvSpPr>
          <p:spPr bwMode="auto">
            <a:xfrm>
              <a:off x="6373965" y="3049128"/>
              <a:ext cx="4680" cy="30810"/>
            </a:xfrm>
            <a:custGeom>
              <a:avLst/>
              <a:gdLst/>
              <a:ahLst/>
              <a:cxnLst>
                <a:cxn ang="0">
                  <a:pos x="2" y="6"/>
                </a:cxn>
                <a:cxn ang="0">
                  <a:pos x="0" y="0"/>
                </a:cxn>
                <a:cxn ang="0">
                  <a:pos x="0" y="14"/>
                </a:cxn>
                <a:cxn ang="0">
                  <a:pos x="2" y="6"/>
                </a:cxn>
              </a:cxnLst>
              <a:rect l="0" t="0" r="r" b="b"/>
              <a:pathLst>
                <a:path w="2" h="14">
                  <a:moveTo>
                    <a:pt x="2" y="6"/>
                  </a:moveTo>
                  <a:cubicBezTo>
                    <a:pt x="2" y="6"/>
                    <a:pt x="0" y="2"/>
                    <a:pt x="0" y="0"/>
                  </a:cubicBezTo>
                  <a:cubicBezTo>
                    <a:pt x="0" y="14"/>
                    <a:pt x="0" y="14"/>
                    <a:pt x="0" y="14"/>
                  </a:cubicBezTo>
                  <a:cubicBezTo>
                    <a:pt x="0" y="12"/>
                    <a:pt x="2" y="7"/>
                    <a:pt x="2"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p:cNvSpPr>
            <p:nvPr/>
          </p:nvSpPr>
          <p:spPr bwMode="auto">
            <a:xfrm>
              <a:off x="5954272" y="2384274"/>
              <a:ext cx="532027" cy="796203"/>
            </a:xfrm>
            <a:custGeom>
              <a:avLst/>
              <a:gdLst/>
              <a:ahLst/>
              <a:cxnLst>
                <a:cxn ang="0">
                  <a:pos x="200" y="0"/>
                </a:cxn>
                <a:cxn ang="0">
                  <a:pos x="148" y="52"/>
                </a:cxn>
                <a:cxn ang="0">
                  <a:pos x="148" y="137"/>
                </a:cxn>
                <a:cxn ang="0">
                  <a:pos x="104" y="68"/>
                </a:cxn>
                <a:cxn ang="0">
                  <a:pos x="31" y="52"/>
                </a:cxn>
                <a:cxn ang="0">
                  <a:pos x="14" y="125"/>
                </a:cxn>
                <a:cxn ang="0">
                  <a:pos x="91" y="241"/>
                </a:cxn>
                <a:cxn ang="0">
                  <a:pos x="130" y="241"/>
                </a:cxn>
                <a:cxn ang="0">
                  <a:pos x="200" y="305"/>
                </a:cxn>
                <a:cxn ang="0">
                  <a:pos x="200" y="319"/>
                </a:cxn>
                <a:cxn ang="0">
                  <a:pos x="181" y="358"/>
                </a:cxn>
                <a:cxn ang="0">
                  <a:pos x="228" y="355"/>
                </a:cxn>
                <a:cxn ang="0">
                  <a:pos x="253" y="311"/>
                </a:cxn>
                <a:cxn ang="0">
                  <a:pos x="253" y="307"/>
                </a:cxn>
                <a:cxn ang="0">
                  <a:pos x="253" y="52"/>
                </a:cxn>
                <a:cxn ang="0">
                  <a:pos x="200" y="0"/>
                </a:cxn>
              </a:cxnLst>
              <a:rect l="0" t="0" r="r" b="b"/>
              <a:pathLst>
                <a:path w="253" h="365">
                  <a:moveTo>
                    <a:pt x="200" y="0"/>
                  </a:moveTo>
                  <a:cubicBezTo>
                    <a:pt x="172" y="0"/>
                    <a:pt x="148" y="22"/>
                    <a:pt x="148" y="52"/>
                  </a:cubicBezTo>
                  <a:cubicBezTo>
                    <a:pt x="148" y="137"/>
                    <a:pt x="148" y="137"/>
                    <a:pt x="148" y="137"/>
                  </a:cubicBezTo>
                  <a:cubicBezTo>
                    <a:pt x="104" y="68"/>
                    <a:pt x="104" y="68"/>
                    <a:pt x="104" y="68"/>
                  </a:cubicBezTo>
                  <a:cubicBezTo>
                    <a:pt x="88" y="42"/>
                    <a:pt x="54" y="37"/>
                    <a:pt x="31" y="52"/>
                  </a:cubicBezTo>
                  <a:cubicBezTo>
                    <a:pt x="6" y="70"/>
                    <a:pt x="0" y="102"/>
                    <a:pt x="14" y="125"/>
                  </a:cubicBezTo>
                  <a:cubicBezTo>
                    <a:pt x="91" y="241"/>
                    <a:pt x="91" y="241"/>
                    <a:pt x="91" y="241"/>
                  </a:cubicBezTo>
                  <a:cubicBezTo>
                    <a:pt x="130" y="241"/>
                    <a:pt x="130" y="241"/>
                    <a:pt x="130" y="241"/>
                  </a:cubicBezTo>
                  <a:cubicBezTo>
                    <a:pt x="167" y="241"/>
                    <a:pt x="198" y="268"/>
                    <a:pt x="200" y="305"/>
                  </a:cubicBezTo>
                  <a:cubicBezTo>
                    <a:pt x="200" y="319"/>
                    <a:pt x="200" y="319"/>
                    <a:pt x="200" y="319"/>
                  </a:cubicBezTo>
                  <a:cubicBezTo>
                    <a:pt x="200" y="334"/>
                    <a:pt x="192" y="351"/>
                    <a:pt x="181" y="358"/>
                  </a:cubicBezTo>
                  <a:cubicBezTo>
                    <a:pt x="198" y="365"/>
                    <a:pt x="215" y="365"/>
                    <a:pt x="228" y="355"/>
                  </a:cubicBezTo>
                  <a:cubicBezTo>
                    <a:pt x="245" y="343"/>
                    <a:pt x="253" y="328"/>
                    <a:pt x="253" y="311"/>
                  </a:cubicBezTo>
                  <a:cubicBezTo>
                    <a:pt x="253" y="311"/>
                    <a:pt x="253" y="311"/>
                    <a:pt x="253" y="307"/>
                  </a:cubicBezTo>
                  <a:cubicBezTo>
                    <a:pt x="253" y="52"/>
                    <a:pt x="253" y="52"/>
                    <a:pt x="253" y="52"/>
                  </a:cubicBezTo>
                  <a:cubicBezTo>
                    <a:pt x="253" y="22"/>
                    <a:pt x="228" y="0"/>
                    <a:pt x="20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p:cNvSpPr>
            <p:nvPr/>
          </p:nvSpPr>
          <p:spPr bwMode="auto">
            <a:xfrm>
              <a:off x="5685917" y="3079939"/>
              <a:ext cx="688047" cy="1775646"/>
            </a:xfrm>
            <a:custGeom>
              <a:avLst/>
              <a:gdLst/>
              <a:ahLst/>
              <a:cxnLst>
                <a:cxn ang="0">
                  <a:pos x="328" y="526"/>
                </a:cxn>
                <a:cxn ang="0">
                  <a:pos x="328" y="519"/>
                </a:cxn>
                <a:cxn ang="0">
                  <a:pos x="328" y="296"/>
                </a:cxn>
                <a:cxn ang="0">
                  <a:pos x="328" y="292"/>
                </a:cxn>
                <a:cxn ang="0">
                  <a:pos x="328" y="0"/>
                </a:cxn>
                <a:cxn ang="0">
                  <a:pos x="258" y="63"/>
                </a:cxn>
                <a:cxn ang="0">
                  <a:pos x="0" y="63"/>
                </a:cxn>
                <a:cxn ang="0">
                  <a:pos x="0" y="303"/>
                </a:cxn>
                <a:cxn ang="0">
                  <a:pos x="0" y="303"/>
                </a:cxn>
                <a:cxn ang="0">
                  <a:pos x="0" y="303"/>
                </a:cxn>
                <a:cxn ang="0">
                  <a:pos x="0" y="532"/>
                </a:cxn>
                <a:cxn ang="0">
                  <a:pos x="0" y="532"/>
                </a:cxn>
                <a:cxn ang="0">
                  <a:pos x="0" y="756"/>
                </a:cxn>
                <a:cxn ang="0">
                  <a:pos x="59" y="810"/>
                </a:cxn>
                <a:cxn ang="0">
                  <a:pos x="77" y="810"/>
                </a:cxn>
                <a:cxn ang="0">
                  <a:pos x="134" y="756"/>
                </a:cxn>
                <a:cxn ang="0">
                  <a:pos x="134" y="532"/>
                </a:cxn>
                <a:cxn ang="0">
                  <a:pos x="134" y="532"/>
                </a:cxn>
                <a:cxn ang="0">
                  <a:pos x="134" y="303"/>
                </a:cxn>
                <a:cxn ang="0">
                  <a:pos x="134" y="299"/>
                </a:cxn>
                <a:cxn ang="0">
                  <a:pos x="164" y="270"/>
                </a:cxn>
                <a:cxn ang="0">
                  <a:pos x="197" y="299"/>
                </a:cxn>
                <a:cxn ang="0">
                  <a:pos x="197" y="519"/>
                </a:cxn>
                <a:cxn ang="0">
                  <a:pos x="197" y="526"/>
                </a:cxn>
                <a:cxn ang="0">
                  <a:pos x="197" y="532"/>
                </a:cxn>
                <a:cxn ang="0">
                  <a:pos x="197" y="756"/>
                </a:cxn>
                <a:cxn ang="0">
                  <a:pos x="255" y="813"/>
                </a:cxn>
                <a:cxn ang="0">
                  <a:pos x="273" y="813"/>
                </a:cxn>
                <a:cxn ang="0">
                  <a:pos x="328" y="756"/>
                </a:cxn>
                <a:cxn ang="0">
                  <a:pos x="328" y="532"/>
                </a:cxn>
                <a:cxn ang="0">
                  <a:pos x="328" y="526"/>
                </a:cxn>
              </a:cxnLst>
              <a:rect l="0" t="0" r="r" b="b"/>
              <a:pathLst>
                <a:path w="328" h="813">
                  <a:moveTo>
                    <a:pt x="328" y="526"/>
                  </a:moveTo>
                  <a:cubicBezTo>
                    <a:pt x="328" y="526"/>
                    <a:pt x="328" y="522"/>
                    <a:pt x="328" y="519"/>
                  </a:cubicBezTo>
                  <a:cubicBezTo>
                    <a:pt x="328" y="296"/>
                    <a:pt x="328" y="296"/>
                    <a:pt x="328" y="296"/>
                  </a:cubicBezTo>
                  <a:cubicBezTo>
                    <a:pt x="328" y="296"/>
                    <a:pt x="328" y="296"/>
                    <a:pt x="328" y="292"/>
                  </a:cubicBezTo>
                  <a:cubicBezTo>
                    <a:pt x="328" y="0"/>
                    <a:pt x="328" y="0"/>
                    <a:pt x="328" y="0"/>
                  </a:cubicBezTo>
                  <a:cubicBezTo>
                    <a:pt x="326" y="36"/>
                    <a:pt x="295" y="63"/>
                    <a:pt x="258" y="63"/>
                  </a:cubicBezTo>
                  <a:cubicBezTo>
                    <a:pt x="0" y="63"/>
                    <a:pt x="0" y="63"/>
                    <a:pt x="0" y="63"/>
                  </a:cubicBezTo>
                  <a:cubicBezTo>
                    <a:pt x="0" y="303"/>
                    <a:pt x="0" y="303"/>
                    <a:pt x="0" y="303"/>
                  </a:cubicBezTo>
                  <a:cubicBezTo>
                    <a:pt x="0" y="303"/>
                    <a:pt x="0" y="303"/>
                    <a:pt x="0" y="303"/>
                  </a:cubicBezTo>
                  <a:cubicBezTo>
                    <a:pt x="0" y="303"/>
                    <a:pt x="0" y="303"/>
                    <a:pt x="0" y="303"/>
                  </a:cubicBezTo>
                  <a:cubicBezTo>
                    <a:pt x="0" y="532"/>
                    <a:pt x="0" y="532"/>
                    <a:pt x="0" y="532"/>
                  </a:cubicBezTo>
                  <a:cubicBezTo>
                    <a:pt x="0" y="532"/>
                    <a:pt x="0" y="532"/>
                    <a:pt x="0" y="532"/>
                  </a:cubicBezTo>
                  <a:cubicBezTo>
                    <a:pt x="0" y="756"/>
                    <a:pt x="0" y="756"/>
                    <a:pt x="0" y="756"/>
                  </a:cubicBezTo>
                  <a:cubicBezTo>
                    <a:pt x="0" y="786"/>
                    <a:pt x="27" y="810"/>
                    <a:pt x="59" y="810"/>
                  </a:cubicBezTo>
                  <a:cubicBezTo>
                    <a:pt x="77" y="810"/>
                    <a:pt x="77" y="810"/>
                    <a:pt x="77" y="810"/>
                  </a:cubicBezTo>
                  <a:cubicBezTo>
                    <a:pt x="107" y="810"/>
                    <a:pt x="134" y="786"/>
                    <a:pt x="134" y="756"/>
                  </a:cubicBezTo>
                  <a:cubicBezTo>
                    <a:pt x="134" y="532"/>
                    <a:pt x="134" y="532"/>
                    <a:pt x="134" y="532"/>
                  </a:cubicBezTo>
                  <a:cubicBezTo>
                    <a:pt x="134" y="532"/>
                    <a:pt x="134" y="532"/>
                    <a:pt x="134" y="532"/>
                  </a:cubicBezTo>
                  <a:cubicBezTo>
                    <a:pt x="134" y="303"/>
                    <a:pt x="134" y="303"/>
                    <a:pt x="134" y="303"/>
                  </a:cubicBezTo>
                  <a:cubicBezTo>
                    <a:pt x="134" y="303"/>
                    <a:pt x="134" y="300"/>
                    <a:pt x="134" y="299"/>
                  </a:cubicBezTo>
                  <a:cubicBezTo>
                    <a:pt x="138" y="283"/>
                    <a:pt x="148" y="270"/>
                    <a:pt x="164" y="270"/>
                  </a:cubicBezTo>
                  <a:cubicBezTo>
                    <a:pt x="182" y="270"/>
                    <a:pt x="193" y="283"/>
                    <a:pt x="197" y="299"/>
                  </a:cubicBezTo>
                  <a:cubicBezTo>
                    <a:pt x="197" y="519"/>
                    <a:pt x="197" y="519"/>
                    <a:pt x="197" y="519"/>
                  </a:cubicBezTo>
                  <a:cubicBezTo>
                    <a:pt x="197" y="522"/>
                    <a:pt x="197" y="526"/>
                    <a:pt x="197" y="526"/>
                  </a:cubicBezTo>
                  <a:cubicBezTo>
                    <a:pt x="197" y="528"/>
                    <a:pt x="197" y="528"/>
                    <a:pt x="197" y="532"/>
                  </a:cubicBezTo>
                  <a:cubicBezTo>
                    <a:pt x="197" y="756"/>
                    <a:pt x="197" y="756"/>
                    <a:pt x="197" y="756"/>
                  </a:cubicBezTo>
                  <a:cubicBezTo>
                    <a:pt x="197" y="786"/>
                    <a:pt x="225" y="813"/>
                    <a:pt x="255" y="813"/>
                  </a:cubicBezTo>
                  <a:cubicBezTo>
                    <a:pt x="273" y="813"/>
                    <a:pt x="273" y="813"/>
                    <a:pt x="273" y="813"/>
                  </a:cubicBezTo>
                  <a:cubicBezTo>
                    <a:pt x="302" y="813"/>
                    <a:pt x="328" y="786"/>
                    <a:pt x="328" y="756"/>
                  </a:cubicBezTo>
                  <a:cubicBezTo>
                    <a:pt x="328" y="532"/>
                    <a:pt x="328" y="532"/>
                    <a:pt x="328" y="532"/>
                  </a:cubicBezTo>
                  <a:cubicBezTo>
                    <a:pt x="328" y="528"/>
                    <a:pt x="328" y="528"/>
                    <a:pt x="328" y="5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78" name="Group 77"/>
          <p:cNvGrpSpPr/>
          <p:nvPr/>
        </p:nvGrpSpPr>
        <p:grpSpPr>
          <a:xfrm>
            <a:off x="6586217" y="2086609"/>
            <a:ext cx="4330457" cy="3543903"/>
            <a:chOff x="7110604" y="2040948"/>
            <a:chExt cx="4330457" cy="3543903"/>
          </a:xfrm>
        </p:grpSpPr>
        <p:cxnSp>
          <p:nvCxnSpPr>
            <p:cNvPr id="79" name="Straight Connector 78"/>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80" name="Oval 79"/>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81"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2" name="Oval 81"/>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83" name="Picture 8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84" name="Oval 83"/>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85" name="Picture 8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86" name="Oval 85"/>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87"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7932215" y="2040948"/>
              <a:ext cx="3502123" cy="810399"/>
              <a:chOff x="7932215" y="2040948"/>
              <a:chExt cx="3502123" cy="810399"/>
            </a:xfrm>
          </p:grpSpPr>
          <p:sp>
            <p:nvSpPr>
              <p:cNvPr id="98"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9" name="TextBox 98"/>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9" name="Group 88"/>
            <p:cNvGrpSpPr/>
            <p:nvPr/>
          </p:nvGrpSpPr>
          <p:grpSpPr>
            <a:xfrm>
              <a:off x="7938938" y="2971549"/>
              <a:ext cx="3502123" cy="810399"/>
              <a:chOff x="7932215" y="2040948"/>
              <a:chExt cx="3502123" cy="810399"/>
            </a:xfrm>
          </p:grpSpPr>
          <p:sp>
            <p:nvSpPr>
              <p:cNvPr id="96"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7" name="TextBox 96"/>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90" name="Group 89"/>
            <p:cNvGrpSpPr/>
            <p:nvPr/>
          </p:nvGrpSpPr>
          <p:grpSpPr>
            <a:xfrm>
              <a:off x="7925965" y="3862896"/>
              <a:ext cx="3502123" cy="810399"/>
              <a:chOff x="7932215" y="2040948"/>
              <a:chExt cx="3502123" cy="810399"/>
            </a:xfrm>
          </p:grpSpPr>
          <p:sp>
            <p:nvSpPr>
              <p:cNvPr id="94"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5" name="TextBox 94"/>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91" name="Group 90"/>
            <p:cNvGrpSpPr/>
            <p:nvPr/>
          </p:nvGrpSpPr>
          <p:grpSpPr>
            <a:xfrm>
              <a:off x="7925965" y="4774452"/>
              <a:ext cx="3502123" cy="810399"/>
              <a:chOff x="7932215" y="2040948"/>
              <a:chExt cx="3502123" cy="810399"/>
            </a:xfrm>
          </p:grpSpPr>
          <p:sp>
            <p:nvSpPr>
              <p:cNvPr id="92"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3" name="TextBox 92"/>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spTree>
    <p:extLst>
      <p:ext uri="{BB962C8B-B14F-4D97-AF65-F5344CB8AC3E}">
        <p14:creationId xmlns:p14="http://schemas.microsoft.com/office/powerpoint/2010/main" val="2153222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24" name="Group 23"/>
          <p:cNvGrpSpPr/>
          <p:nvPr/>
        </p:nvGrpSpPr>
        <p:grpSpPr>
          <a:xfrm>
            <a:off x="1253067" y="2205318"/>
            <a:ext cx="3682003" cy="3918697"/>
            <a:chOff x="2167468" y="2950633"/>
            <a:chExt cx="2745316" cy="2783417"/>
          </a:xfrm>
        </p:grpSpPr>
        <p:sp>
          <p:nvSpPr>
            <p:cNvPr id="6" name="Freeform 86"/>
            <p:cNvSpPr>
              <a:spLocks/>
            </p:cNvSpPr>
            <p:nvPr/>
          </p:nvSpPr>
          <p:spPr bwMode="auto">
            <a:xfrm>
              <a:off x="2658534" y="5160433"/>
              <a:ext cx="1792817" cy="503767"/>
            </a:xfrm>
            <a:custGeom>
              <a:avLst/>
              <a:gdLst/>
              <a:ahLst/>
              <a:cxnLst>
                <a:cxn ang="0">
                  <a:pos x="563" y="65"/>
                </a:cxn>
                <a:cxn ang="0">
                  <a:pos x="563" y="0"/>
                </a:cxn>
                <a:cxn ang="0">
                  <a:pos x="281" y="0"/>
                </a:cxn>
                <a:cxn ang="0">
                  <a:pos x="281" y="102"/>
                </a:cxn>
                <a:cxn ang="0">
                  <a:pos x="0" y="102"/>
                </a:cxn>
                <a:cxn ang="0">
                  <a:pos x="0" y="238"/>
                </a:cxn>
                <a:cxn ang="0">
                  <a:pos x="281" y="238"/>
                </a:cxn>
                <a:cxn ang="0">
                  <a:pos x="563" y="238"/>
                </a:cxn>
                <a:cxn ang="0">
                  <a:pos x="847" y="238"/>
                </a:cxn>
                <a:cxn ang="0">
                  <a:pos x="847" y="65"/>
                </a:cxn>
                <a:cxn ang="0">
                  <a:pos x="563" y="65"/>
                </a:cxn>
              </a:cxnLst>
              <a:rect l="0" t="0" r="r" b="b"/>
              <a:pathLst>
                <a:path w="847" h="238">
                  <a:moveTo>
                    <a:pt x="563" y="65"/>
                  </a:moveTo>
                  <a:lnTo>
                    <a:pt x="563" y="0"/>
                  </a:lnTo>
                  <a:lnTo>
                    <a:pt x="281" y="0"/>
                  </a:lnTo>
                  <a:lnTo>
                    <a:pt x="281" y="102"/>
                  </a:lnTo>
                  <a:lnTo>
                    <a:pt x="0" y="102"/>
                  </a:lnTo>
                  <a:lnTo>
                    <a:pt x="0" y="238"/>
                  </a:lnTo>
                  <a:lnTo>
                    <a:pt x="281" y="238"/>
                  </a:lnTo>
                  <a:lnTo>
                    <a:pt x="563" y="238"/>
                  </a:lnTo>
                  <a:lnTo>
                    <a:pt x="847" y="238"/>
                  </a:lnTo>
                  <a:lnTo>
                    <a:pt x="847" y="65"/>
                  </a:lnTo>
                  <a:lnTo>
                    <a:pt x="563" y="65"/>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Rectangle 87"/>
            <p:cNvSpPr>
              <a:spLocks noChangeArrowheads="1"/>
            </p:cNvSpPr>
            <p:nvPr/>
          </p:nvSpPr>
          <p:spPr bwMode="auto">
            <a:xfrm>
              <a:off x="2167468" y="5338233"/>
              <a:ext cx="914400" cy="395817"/>
            </a:xfrm>
            <a:prstGeom prst="rect">
              <a:avLst/>
            </a:prstGeom>
            <a:solidFill>
              <a:schemeClr val="accent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Rectangle 88"/>
            <p:cNvSpPr>
              <a:spLocks noChangeArrowheads="1"/>
            </p:cNvSpPr>
            <p:nvPr/>
          </p:nvSpPr>
          <p:spPr bwMode="auto">
            <a:xfrm>
              <a:off x="3075518" y="5029200"/>
              <a:ext cx="910167" cy="704850"/>
            </a:xfrm>
            <a:prstGeom prst="rect">
              <a:avLst/>
            </a:prstGeom>
            <a:solidFill>
              <a:schemeClr val="accent2"/>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Rectangle 89"/>
            <p:cNvSpPr>
              <a:spLocks noChangeArrowheads="1"/>
            </p:cNvSpPr>
            <p:nvPr/>
          </p:nvSpPr>
          <p:spPr bwMode="auto">
            <a:xfrm>
              <a:off x="3985684" y="5228167"/>
              <a:ext cx="908050" cy="505883"/>
            </a:xfrm>
            <a:prstGeom prst="rect">
              <a:avLst/>
            </a:prstGeom>
            <a:solidFill>
              <a:schemeClr val="accent4"/>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92"/>
            <p:cNvSpPr>
              <a:spLocks/>
            </p:cNvSpPr>
            <p:nvPr/>
          </p:nvSpPr>
          <p:spPr bwMode="auto">
            <a:xfrm>
              <a:off x="2457451" y="4330700"/>
              <a:ext cx="332317" cy="328083"/>
            </a:xfrm>
            <a:custGeom>
              <a:avLst/>
              <a:gdLst/>
              <a:ahLst/>
              <a:cxnLst>
                <a:cxn ang="0">
                  <a:pos x="55" y="121"/>
                </a:cxn>
                <a:cxn ang="0">
                  <a:pos x="111" y="61"/>
                </a:cxn>
                <a:cxn ang="0">
                  <a:pos x="55" y="0"/>
                </a:cxn>
                <a:cxn ang="0">
                  <a:pos x="0" y="61"/>
                </a:cxn>
                <a:cxn ang="0">
                  <a:pos x="55" y="121"/>
                </a:cxn>
              </a:cxnLst>
              <a:rect l="0" t="0" r="r" b="b"/>
              <a:pathLst>
                <a:path w="111" h="121">
                  <a:moveTo>
                    <a:pt x="55" y="121"/>
                  </a:moveTo>
                  <a:cubicBezTo>
                    <a:pt x="87" y="121"/>
                    <a:pt x="111" y="95"/>
                    <a:pt x="111" y="61"/>
                  </a:cubicBezTo>
                  <a:cubicBezTo>
                    <a:pt x="111" y="29"/>
                    <a:pt x="87" y="0"/>
                    <a:pt x="55" y="0"/>
                  </a:cubicBezTo>
                  <a:cubicBezTo>
                    <a:pt x="25" y="0"/>
                    <a:pt x="0" y="29"/>
                    <a:pt x="0" y="61"/>
                  </a:cubicBezTo>
                  <a:cubicBezTo>
                    <a:pt x="0" y="95"/>
                    <a:pt x="25" y="121"/>
                    <a:pt x="55" y="121"/>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93"/>
            <p:cNvSpPr>
              <a:spLocks/>
            </p:cNvSpPr>
            <p:nvPr/>
          </p:nvSpPr>
          <p:spPr bwMode="auto">
            <a:xfrm>
              <a:off x="2738968" y="5164667"/>
              <a:ext cx="169333" cy="440267"/>
            </a:xfrm>
            <a:custGeom>
              <a:avLst/>
              <a:gdLst/>
              <a:ahLst/>
              <a:cxnLst>
                <a:cxn ang="0">
                  <a:pos x="31" y="18"/>
                </a:cxn>
                <a:cxn ang="0">
                  <a:pos x="15" y="0"/>
                </a:cxn>
                <a:cxn ang="0">
                  <a:pos x="0" y="26"/>
                </a:cxn>
                <a:cxn ang="0">
                  <a:pos x="0" y="135"/>
                </a:cxn>
                <a:cxn ang="0">
                  <a:pos x="26" y="162"/>
                </a:cxn>
                <a:cxn ang="0">
                  <a:pos x="33" y="162"/>
                </a:cxn>
                <a:cxn ang="0">
                  <a:pos x="57" y="135"/>
                </a:cxn>
                <a:cxn ang="0">
                  <a:pos x="57" y="26"/>
                </a:cxn>
                <a:cxn ang="0">
                  <a:pos x="57" y="18"/>
                </a:cxn>
                <a:cxn ang="0">
                  <a:pos x="31" y="18"/>
                </a:cxn>
              </a:cxnLst>
              <a:rect l="0" t="0" r="r" b="b"/>
              <a:pathLst>
                <a:path w="57" h="162">
                  <a:moveTo>
                    <a:pt x="31" y="18"/>
                  </a:moveTo>
                  <a:cubicBezTo>
                    <a:pt x="24" y="15"/>
                    <a:pt x="19" y="8"/>
                    <a:pt x="15" y="0"/>
                  </a:cubicBezTo>
                  <a:cubicBezTo>
                    <a:pt x="5" y="4"/>
                    <a:pt x="0" y="15"/>
                    <a:pt x="0" y="26"/>
                  </a:cubicBezTo>
                  <a:cubicBezTo>
                    <a:pt x="0" y="135"/>
                    <a:pt x="0" y="135"/>
                    <a:pt x="0" y="135"/>
                  </a:cubicBezTo>
                  <a:cubicBezTo>
                    <a:pt x="0" y="149"/>
                    <a:pt x="11" y="162"/>
                    <a:pt x="26" y="162"/>
                  </a:cubicBezTo>
                  <a:cubicBezTo>
                    <a:pt x="33" y="162"/>
                    <a:pt x="33" y="162"/>
                    <a:pt x="33" y="162"/>
                  </a:cubicBezTo>
                  <a:cubicBezTo>
                    <a:pt x="47" y="162"/>
                    <a:pt x="57" y="149"/>
                    <a:pt x="57" y="135"/>
                  </a:cubicBezTo>
                  <a:cubicBezTo>
                    <a:pt x="57" y="26"/>
                    <a:pt x="57" y="26"/>
                    <a:pt x="57" y="26"/>
                  </a:cubicBezTo>
                  <a:cubicBezTo>
                    <a:pt x="57" y="25"/>
                    <a:pt x="57" y="23"/>
                    <a:pt x="57" y="18"/>
                  </a:cubicBezTo>
                  <a:cubicBezTo>
                    <a:pt x="49" y="23"/>
                    <a:pt x="40" y="23"/>
                    <a:pt x="31" y="18"/>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94"/>
            <p:cNvSpPr>
              <a:spLocks/>
            </p:cNvSpPr>
            <p:nvPr/>
          </p:nvSpPr>
          <p:spPr bwMode="auto">
            <a:xfrm>
              <a:off x="2321984" y="5175250"/>
              <a:ext cx="177800" cy="429683"/>
            </a:xfrm>
            <a:custGeom>
              <a:avLst/>
              <a:gdLst/>
              <a:ahLst/>
              <a:cxnLst>
                <a:cxn ang="0">
                  <a:pos x="48" y="0"/>
                </a:cxn>
                <a:cxn ang="0">
                  <a:pos x="33" y="16"/>
                </a:cxn>
                <a:cxn ang="0">
                  <a:pos x="2" y="14"/>
                </a:cxn>
                <a:cxn ang="0">
                  <a:pos x="0" y="22"/>
                </a:cxn>
                <a:cxn ang="0">
                  <a:pos x="0" y="131"/>
                </a:cxn>
                <a:cxn ang="0">
                  <a:pos x="26" y="158"/>
                </a:cxn>
                <a:cxn ang="0">
                  <a:pos x="33" y="158"/>
                </a:cxn>
                <a:cxn ang="0">
                  <a:pos x="59" y="131"/>
                </a:cxn>
                <a:cxn ang="0">
                  <a:pos x="59" y="22"/>
                </a:cxn>
                <a:cxn ang="0">
                  <a:pos x="48" y="0"/>
                </a:cxn>
              </a:cxnLst>
              <a:rect l="0" t="0" r="r" b="b"/>
              <a:pathLst>
                <a:path w="59" h="158">
                  <a:moveTo>
                    <a:pt x="48" y="0"/>
                  </a:moveTo>
                  <a:cubicBezTo>
                    <a:pt x="45" y="6"/>
                    <a:pt x="41" y="12"/>
                    <a:pt x="33" y="16"/>
                  </a:cubicBezTo>
                  <a:cubicBezTo>
                    <a:pt x="22" y="21"/>
                    <a:pt x="10" y="21"/>
                    <a:pt x="2" y="14"/>
                  </a:cubicBezTo>
                  <a:cubicBezTo>
                    <a:pt x="0" y="16"/>
                    <a:pt x="0" y="19"/>
                    <a:pt x="0" y="22"/>
                  </a:cubicBezTo>
                  <a:cubicBezTo>
                    <a:pt x="0" y="131"/>
                    <a:pt x="0" y="131"/>
                    <a:pt x="0" y="131"/>
                  </a:cubicBezTo>
                  <a:cubicBezTo>
                    <a:pt x="0" y="145"/>
                    <a:pt x="10" y="158"/>
                    <a:pt x="26" y="158"/>
                  </a:cubicBezTo>
                  <a:cubicBezTo>
                    <a:pt x="33" y="158"/>
                    <a:pt x="33" y="158"/>
                    <a:pt x="33" y="158"/>
                  </a:cubicBezTo>
                  <a:cubicBezTo>
                    <a:pt x="48" y="158"/>
                    <a:pt x="59" y="145"/>
                    <a:pt x="59" y="131"/>
                  </a:cubicBezTo>
                  <a:cubicBezTo>
                    <a:pt x="59" y="22"/>
                    <a:pt x="59" y="22"/>
                    <a:pt x="59" y="22"/>
                  </a:cubicBezTo>
                  <a:cubicBezTo>
                    <a:pt x="59" y="14"/>
                    <a:pt x="56" y="6"/>
                    <a:pt x="48" y="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95"/>
            <p:cNvSpPr>
              <a:spLocks/>
            </p:cNvSpPr>
            <p:nvPr/>
          </p:nvSpPr>
          <p:spPr bwMode="auto">
            <a:xfrm>
              <a:off x="2188634" y="4495800"/>
              <a:ext cx="872067" cy="823383"/>
            </a:xfrm>
            <a:custGeom>
              <a:avLst/>
              <a:gdLst/>
              <a:ahLst/>
              <a:cxnLst>
                <a:cxn ang="0">
                  <a:pos x="289" y="130"/>
                </a:cxn>
                <a:cxn ang="0">
                  <a:pos x="264" y="69"/>
                </a:cxn>
                <a:cxn ang="0">
                  <a:pos x="241" y="16"/>
                </a:cxn>
                <a:cxn ang="0">
                  <a:pos x="217" y="0"/>
                </a:cxn>
                <a:cxn ang="0">
                  <a:pos x="211" y="0"/>
                </a:cxn>
                <a:cxn ang="0">
                  <a:pos x="145" y="73"/>
                </a:cxn>
                <a:cxn ang="0">
                  <a:pos x="78" y="0"/>
                </a:cxn>
                <a:cxn ang="0">
                  <a:pos x="73" y="0"/>
                </a:cxn>
                <a:cxn ang="0">
                  <a:pos x="49" y="16"/>
                </a:cxn>
                <a:cxn ang="0">
                  <a:pos x="28" y="69"/>
                </a:cxn>
                <a:cxn ang="0">
                  <a:pos x="2" y="130"/>
                </a:cxn>
                <a:cxn ang="0">
                  <a:pos x="0" y="140"/>
                </a:cxn>
                <a:cxn ang="0">
                  <a:pos x="2" y="151"/>
                </a:cxn>
                <a:cxn ang="0">
                  <a:pos x="42" y="239"/>
                </a:cxn>
                <a:cxn ang="0">
                  <a:pos x="73" y="251"/>
                </a:cxn>
                <a:cxn ang="0">
                  <a:pos x="82" y="216"/>
                </a:cxn>
                <a:cxn ang="0">
                  <a:pos x="49" y="140"/>
                </a:cxn>
                <a:cxn ang="0">
                  <a:pos x="55" y="124"/>
                </a:cxn>
                <a:cxn ang="0">
                  <a:pos x="73" y="83"/>
                </a:cxn>
                <a:cxn ang="0">
                  <a:pos x="73" y="162"/>
                </a:cxn>
                <a:cxn ang="0">
                  <a:pos x="95" y="214"/>
                </a:cxn>
                <a:cxn ang="0">
                  <a:pos x="99" y="237"/>
                </a:cxn>
                <a:cxn ang="0">
                  <a:pos x="117" y="272"/>
                </a:cxn>
                <a:cxn ang="0">
                  <a:pos x="117" y="304"/>
                </a:cxn>
                <a:cxn ang="0">
                  <a:pos x="169" y="304"/>
                </a:cxn>
                <a:cxn ang="0">
                  <a:pos x="169" y="272"/>
                </a:cxn>
                <a:cxn ang="0">
                  <a:pos x="195" y="235"/>
                </a:cxn>
                <a:cxn ang="0">
                  <a:pos x="199" y="212"/>
                </a:cxn>
                <a:cxn ang="0">
                  <a:pos x="217" y="168"/>
                </a:cxn>
                <a:cxn ang="0">
                  <a:pos x="217" y="81"/>
                </a:cxn>
                <a:cxn ang="0">
                  <a:pos x="236" y="126"/>
                </a:cxn>
                <a:cxn ang="0">
                  <a:pos x="241" y="140"/>
                </a:cxn>
                <a:cxn ang="0">
                  <a:pos x="208" y="216"/>
                </a:cxn>
                <a:cxn ang="0">
                  <a:pos x="220" y="251"/>
                </a:cxn>
                <a:cxn ang="0">
                  <a:pos x="251" y="239"/>
                </a:cxn>
                <a:cxn ang="0">
                  <a:pos x="289" y="151"/>
                </a:cxn>
                <a:cxn ang="0">
                  <a:pos x="289" y="140"/>
                </a:cxn>
                <a:cxn ang="0">
                  <a:pos x="289" y="130"/>
                </a:cxn>
              </a:cxnLst>
              <a:rect l="0" t="0" r="r" b="b"/>
              <a:pathLst>
                <a:path w="292" h="304">
                  <a:moveTo>
                    <a:pt x="289" y="130"/>
                  </a:moveTo>
                  <a:cubicBezTo>
                    <a:pt x="264" y="69"/>
                    <a:pt x="264" y="69"/>
                    <a:pt x="264" y="69"/>
                  </a:cubicBezTo>
                  <a:cubicBezTo>
                    <a:pt x="241" y="16"/>
                    <a:pt x="241" y="16"/>
                    <a:pt x="241" y="16"/>
                  </a:cubicBezTo>
                  <a:cubicBezTo>
                    <a:pt x="238" y="7"/>
                    <a:pt x="229" y="0"/>
                    <a:pt x="217" y="0"/>
                  </a:cubicBezTo>
                  <a:cubicBezTo>
                    <a:pt x="211" y="0"/>
                    <a:pt x="211" y="0"/>
                    <a:pt x="211" y="0"/>
                  </a:cubicBezTo>
                  <a:cubicBezTo>
                    <a:pt x="211" y="40"/>
                    <a:pt x="183" y="73"/>
                    <a:pt x="145" y="73"/>
                  </a:cubicBezTo>
                  <a:cubicBezTo>
                    <a:pt x="108" y="73"/>
                    <a:pt x="78" y="40"/>
                    <a:pt x="78" y="0"/>
                  </a:cubicBezTo>
                  <a:cubicBezTo>
                    <a:pt x="73" y="0"/>
                    <a:pt x="73" y="0"/>
                    <a:pt x="73" y="0"/>
                  </a:cubicBezTo>
                  <a:cubicBezTo>
                    <a:pt x="64" y="0"/>
                    <a:pt x="55" y="7"/>
                    <a:pt x="49" y="16"/>
                  </a:cubicBezTo>
                  <a:cubicBezTo>
                    <a:pt x="28" y="69"/>
                    <a:pt x="28" y="69"/>
                    <a:pt x="28" y="69"/>
                  </a:cubicBezTo>
                  <a:cubicBezTo>
                    <a:pt x="2" y="130"/>
                    <a:pt x="2" y="130"/>
                    <a:pt x="2" y="130"/>
                  </a:cubicBezTo>
                  <a:cubicBezTo>
                    <a:pt x="0" y="134"/>
                    <a:pt x="0" y="138"/>
                    <a:pt x="0" y="140"/>
                  </a:cubicBezTo>
                  <a:cubicBezTo>
                    <a:pt x="0" y="144"/>
                    <a:pt x="0" y="147"/>
                    <a:pt x="2" y="151"/>
                  </a:cubicBezTo>
                  <a:cubicBezTo>
                    <a:pt x="42" y="239"/>
                    <a:pt x="42" y="239"/>
                    <a:pt x="42" y="239"/>
                  </a:cubicBezTo>
                  <a:cubicBezTo>
                    <a:pt x="47" y="251"/>
                    <a:pt x="59" y="257"/>
                    <a:pt x="73" y="251"/>
                  </a:cubicBezTo>
                  <a:cubicBezTo>
                    <a:pt x="83" y="245"/>
                    <a:pt x="90" y="231"/>
                    <a:pt x="82" y="216"/>
                  </a:cubicBezTo>
                  <a:cubicBezTo>
                    <a:pt x="49" y="140"/>
                    <a:pt x="49" y="140"/>
                    <a:pt x="49" y="140"/>
                  </a:cubicBezTo>
                  <a:cubicBezTo>
                    <a:pt x="55" y="124"/>
                    <a:pt x="55" y="124"/>
                    <a:pt x="55" y="124"/>
                  </a:cubicBezTo>
                  <a:cubicBezTo>
                    <a:pt x="73" y="83"/>
                    <a:pt x="73" y="83"/>
                    <a:pt x="73" y="83"/>
                  </a:cubicBezTo>
                  <a:cubicBezTo>
                    <a:pt x="73" y="162"/>
                    <a:pt x="73" y="162"/>
                    <a:pt x="73" y="162"/>
                  </a:cubicBezTo>
                  <a:cubicBezTo>
                    <a:pt x="95" y="214"/>
                    <a:pt x="95" y="214"/>
                    <a:pt x="95" y="214"/>
                  </a:cubicBezTo>
                  <a:cubicBezTo>
                    <a:pt x="99" y="223"/>
                    <a:pt x="99" y="229"/>
                    <a:pt x="99" y="237"/>
                  </a:cubicBezTo>
                  <a:cubicBezTo>
                    <a:pt x="109" y="242"/>
                    <a:pt x="117" y="257"/>
                    <a:pt x="117" y="272"/>
                  </a:cubicBezTo>
                  <a:cubicBezTo>
                    <a:pt x="117" y="304"/>
                    <a:pt x="117" y="304"/>
                    <a:pt x="117" y="304"/>
                  </a:cubicBezTo>
                  <a:cubicBezTo>
                    <a:pt x="169" y="304"/>
                    <a:pt x="169" y="304"/>
                    <a:pt x="169" y="304"/>
                  </a:cubicBezTo>
                  <a:cubicBezTo>
                    <a:pt x="169" y="272"/>
                    <a:pt x="169" y="272"/>
                    <a:pt x="169" y="272"/>
                  </a:cubicBezTo>
                  <a:cubicBezTo>
                    <a:pt x="169" y="255"/>
                    <a:pt x="180" y="239"/>
                    <a:pt x="195" y="235"/>
                  </a:cubicBezTo>
                  <a:cubicBezTo>
                    <a:pt x="195" y="227"/>
                    <a:pt x="195" y="221"/>
                    <a:pt x="199" y="212"/>
                  </a:cubicBezTo>
                  <a:cubicBezTo>
                    <a:pt x="217" y="168"/>
                    <a:pt x="217" y="168"/>
                    <a:pt x="217" y="168"/>
                  </a:cubicBezTo>
                  <a:cubicBezTo>
                    <a:pt x="217" y="81"/>
                    <a:pt x="217" y="81"/>
                    <a:pt x="217" y="81"/>
                  </a:cubicBezTo>
                  <a:cubicBezTo>
                    <a:pt x="236" y="126"/>
                    <a:pt x="236" y="126"/>
                    <a:pt x="236" y="126"/>
                  </a:cubicBezTo>
                  <a:cubicBezTo>
                    <a:pt x="241" y="140"/>
                    <a:pt x="241" y="140"/>
                    <a:pt x="241" y="140"/>
                  </a:cubicBezTo>
                  <a:cubicBezTo>
                    <a:pt x="208" y="216"/>
                    <a:pt x="208" y="216"/>
                    <a:pt x="208" y="216"/>
                  </a:cubicBezTo>
                  <a:cubicBezTo>
                    <a:pt x="203" y="231"/>
                    <a:pt x="208" y="245"/>
                    <a:pt x="220" y="251"/>
                  </a:cubicBezTo>
                  <a:cubicBezTo>
                    <a:pt x="231" y="257"/>
                    <a:pt x="245" y="251"/>
                    <a:pt x="251" y="239"/>
                  </a:cubicBezTo>
                  <a:cubicBezTo>
                    <a:pt x="289" y="151"/>
                    <a:pt x="289" y="151"/>
                    <a:pt x="289" y="151"/>
                  </a:cubicBezTo>
                  <a:cubicBezTo>
                    <a:pt x="289" y="147"/>
                    <a:pt x="292" y="144"/>
                    <a:pt x="289" y="140"/>
                  </a:cubicBezTo>
                  <a:cubicBezTo>
                    <a:pt x="292" y="138"/>
                    <a:pt x="289" y="134"/>
                    <a:pt x="289" y="13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96"/>
            <p:cNvSpPr>
              <a:spLocks/>
            </p:cNvSpPr>
            <p:nvPr/>
          </p:nvSpPr>
          <p:spPr bwMode="auto">
            <a:xfrm>
              <a:off x="3094568" y="2950633"/>
              <a:ext cx="891117" cy="2059517"/>
            </a:xfrm>
            <a:custGeom>
              <a:avLst/>
              <a:gdLst/>
              <a:ahLst/>
              <a:cxnLst>
                <a:cxn ang="0">
                  <a:pos x="276" y="0"/>
                </a:cxn>
                <a:cxn ang="0">
                  <a:pos x="253" y="25"/>
                </a:cxn>
                <a:cxn ang="0">
                  <a:pos x="253" y="114"/>
                </a:cxn>
                <a:cxn ang="0">
                  <a:pos x="193" y="205"/>
                </a:cxn>
                <a:cxn ang="0">
                  <a:pos x="106" y="205"/>
                </a:cxn>
                <a:cxn ang="0">
                  <a:pos x="48" y="117"/>
                </a:cxn>
                <a:cxn ang="0">
                  <a:pos x="48" y="25"/>
                </a:cxn>
                <a:cxn ang="0">
                  <a:pos x="24" y="0"/>
                </a:cxn>
                <a:cxn ang="0">
                  <a:pos x="0" y="25"/>
                </a:cxn>
                <a:cxn ang="0">
                  <a:pos x="0" y="122"/>
                </a:cxn>
                <a:cxn ang="0">
                  <a:pos x="0" y="124"/>
                </a:cxn>
                <a:cxn ang="0">
                  <a:pos x="2" y="132"/>
                </a:cxn>
                <a:cxn ang="0">
                  <a:pos x="2" y="135"/>
                </a:cxn>
                <a:cxn ang="0">
                  <a:pos x="5" y="139"/>
                </a:cxn>
                <a:cxn ang="0">
                  <a:pos x="72" y="243"/>
                </a:cxn>
                <a:cxn ang="0">
                  <a:pos x="77" y="248"/>
                </a:cxn>
                <a:cxn ang="0">
                  <a:pos x="77" y="503"/>
                </a:cxn>
                <a:cxn ang="0">
                  <a:pos x="77" y="511"/>
                </a:cxn>
                <a:cxn ang="0">
                  <a:pos x="77" y="614"/>
                </a:cxn>
                <a:cxn ang="0">
                  <a:pos x="78" y="618"/>
                </a:cxn>
                <a:cxn ang="0">
                  <a:pos x="77" y="622"/>
                </a:cxn>
                <a:cxn ang="0">
                  <a:pos x="77" y="732"/>
                </a:cxn>
                <a:cxn ang="0">
                  <a:pos x="102" y="760"/>
                </a:cxn>
                <a:cxn ang="0">
                  <a:pos x="110" y="760"/>
                </a:cxn>
                <a:cxn ang="0">
                  <a:pos x="136" y="732"/>
                </a:cxn>
                <a:cxn ang="0">
                  <a:pos x="136" y="622"/>
                </a:cxn>
                <a:cxn ang="0">
                  <a:pos x="136" y="618"/>
                </a:cxn>
                <a:cxn ang="0">
                  <a:pos x="136" y="614"/>
                </a:cxn>
                <a:cxn ang="0">
                  <a:pos x="136" y="511"/>
                </a:cxn>
                <a:cxn ang="0">
                  <a:pos x="166" y="511"/>
                </a:cxn>
                <a:cxn ang="0">
                  <a:pos x="166" y="614"/>
                </a:cxn>
                <a:cxn ang="0">
                  <a:pos x="166" y="618"/>
                </a:cxn>
                <a:cxn ang="0">
                  <a:pos x="166" y="622"/>
                </a:cxn>
                <a:cxn ang="0">
                  <a:pos x="166" y="732"/>
                </a:cxn>
                <a:cxn ang="0">
                  <a:pos x="191" y="760"/>
                </a:cxn>
                <a:cxn ang="0">
                  <a:pos x="198" y="760"/>
                </a:cxn>
                <a:cxn ang="0">
                  <a:pos x="224" y="732"/>
                </a:cxn>
                <a:cxn ang="0">
                  <a:pos x="224" y="622"/>
                </a:cxn>
                <a:cxn ang="0">
                  <a:pos x="224" y="618"/>
                </a:cxn>
                <a:cxn ang="0">
                  <a:pos x="224" y="614"/>
                </a:cxn>
                <a:cxn ang="0">
                  <a:pos x="224" y="511"/>
                </a:cxn>
                <a:cxn ang="0">
                  <a:pos x="224" y="503"/>
                </a:cxn>
                <a:cxn ang="0">
                  <a:pos x="224" y="243"/>
                </a:cxn>
                <a:cxn ang="0">
                  <a:pos x="228" y="243"/>
                </a:cxn>
                <a:cxn ang="0">
                  <a:pos x="295" y="139"/>
                </a:cxn>
                <a:cxn ang="0">
                  <a:pos x="297" y="132"/>
                </a:cxn>
                <a:cxn ang="0">
                  <a:pos x="298" y="124"/>
                </a:cxn>
                <a:cxn ang="0">
                  <a:pos x="298" y="122"/>
                </a:cxn>
                <a:cxn ang="0">
                  <a:pos x="298" y="25"/>
                </a:cxn>
                <a:cxn ang="0">
                  <a:pos x="276" y="0"/>
                </a:cxn>
              </a:cxnLst>
              <a:rect l="0" t="0" r="r" b="b"/>
              <a:pathLst>
                <a:path w="298" h="760">
                  <a:moveTo>
                    <a:pt x="276" y="0"/>
                  </a:moveTo>
                  <a:cubicBezTo>
                    <a:pt x="264" y="0"/>
                    <a:pt x="253" y="11"/>
                    <a:pt x="253" y="25"/>
                  </a:cubicBezTo>
                  <a:cubicBezTo>
                    <a:pt x="253" y="114"/>
                    <a:pt x="253" y="114"/>
                    <a:pt x="253" y="114"/>
                  </a:cubicBezTo>
                  <a:cubicBezTo>
                    <a:pt x="193" y="205"/>
                    <a:pt x="193" y="205"/>
                    <a:pt x="193" y="205"/>
                  </a:cubicBezTo>
                  <a:cubicBezTo>
                    <a:pt x="106" y="205"/>
                    <a:pt x="106" y="205"/>
                    <a:pt x="106" y="205"/>
                  </a:cubicBezTo>
                  <a:cubicBezTo>
                    <a:pt x="48" y="117"/>
                    <a:pt x="48" y="117"/>
                    <a:pt x="48" y="117"/>
                  </a:cubicBezTo>
                  <a:cubicBezTo>
                    <a:pt x="48" y="25"/>
                    <a:pt x="48" y="25"/>
                    <a:pt x="48" y="25"/>
                  </a:cubicBezTo>
                  <a:cubicBezTo>
                    <a:pt x="48" y="11"/>
                    <a:pt x="37" y="0"/>
                    <a:pt x="24" y="0"/>
                  </a:cubicBezTo>
                  <a:cubicBezTo>
                    <a:pt x="11" y="0"/>
                    <a:pt x="0" y="11"/>
                    <a:pt x="0" y="25"/>
                  </a:cubicBezTo>
                  <a:cubicBezTo>
                    <a:pt x="0" y="122"/>
                    <a:pt x="0" y="122"/>
                    <a:pt x="0" y="122"/>
                  </a:cubicBezTo>
                  <a:cubicBezTo>
                    <a:pt x="0" y="124"/>
                    <a:pt x="0" y="124"/>
                    <a:pt x="0" y="124"/>
                  </a:cubicBezTo>
                  <a:cubicBezTo>
                    <a:pt x="0" y="128"/>
                    <a:pt x="2" y="130"/>
                    <a:pt x="2" y="132"/>
                  </a:cubicBezTo>
                  <a:cubicBezTo>
                    <a:pt x="2" y="132"/>
                    <a:pt x="2" y="132"/>
                    <a:pt x="2" y="135"/>
                  </a:cubicBezTo>
                  <a:cubicBezTo>
                    <a:pt x="3" y="136"/>
                    <a:pt x="3" y="136"/>
                    <a:pt x="5" y="139"/>
                  </a:cubicBezTo>
                  <a:cubicBezTo>
                    <a:pt x="72" y="243"/>
                    <a:pt x="72" y="243"/>
                    <a:pt x="72" y="243"/>
                  </a:cubicBezTo>
                  <a:cubicBezTo>
                    <a:pt x="72" y="243"/>
                    <a:pt x="74" y="246"/>
                    <a:pt x="77" y="248"/>
                  </a:cubicBezTo>
                  <a:cubicBezTo>
                    <a:pt x="77" y="503"/>
                    <a:pt x="77" y="503"/>
                    <a:pt x="77" y="503"/>
                  </a:cubicBezTo>
                  <a:cubicBezTo>
                    <a:pt x="77" y="511"/>
                    <a:pt x="77" y="511"/>
                    <a:pt x="77" y="511"/>
                  </a:cubicBezTo>
                  <a:cubicBezTo>
                    <a:pt x="77" y="614"/>
                    <a:pt x="77" y="614"/>
                    <a:pt x="77" y="614"/>
                  </a:cubicBezTo>
                  <a:cubicBezTo>
                    <a:pt x="77" y="617"/>
                    <a:pt x="78" y="617"/>
                    <a:pt x="78" y="618"/>
                  </a:cubicBezTo>
                  <a:cubicBezTo>
                    <a:pt x="77" y="622"/>
                    <a:pt x="77" y="622"/>
                    <a:pt x="77" y="622"/>
                  </a:cubicBezTo>
                  <a:cubicBezTo>
                    <a:pt x="77" y="732"/>
                    <a:pt x="77" y="732"/>
                    <a:pt x="77" y="732"/>
                  </a:cubicBezTo>
                  <a:cubicBezTo>
                    <a:pt x="77" y="749"/>
                    <a:pt x="90" y="760"/>
                    <a:pt x="102" y="760"/>
                  </a:cubicBezTo>
                  <a:cubicBezTo>
                    <a:pt x="110" y="760"/>
                    <a:pt x="110" y="760"/>
                    <a:pt x="110" y="760"/>
                  </a:cubicBezTo>
                  <a:cubicBezTo>
                    <a:pt x="124" y="760"/>
                    <a:pt x="136" y="749"/>
                    <a:pt x="136" y="732"/>
                  </a:cubicBezTo>
                  <a:cubicBezTo>
                    <a:pt x="136" y="622"/>
                    <a:pt x="136" y="622"/>
                    <a:pt x="136" y="622"/>
                  </a:cubicBezTo>
                  <a:cubicBezTo>
                    <a:pt x="136" y="618"/>
                    <a:pt x="136" y="618"/>
                    <a:pt x="136" y="618"/>
                  </a:cubicBezTo>
                  <a:cubicBezTo>
                    <a:pt x="136" y="617"/>
                    <a:pt x="136" y="617"/>
                    <a:pt x="136" y="614"/>
                  </a:cubicBezTo>
                  <a:cubicBezTo>
                    <a:pt x="136" y="511"/>
                    <a:pt x="136" y="511"/>
                    <a:pt x="136" y="511"/>
                  </a:cubicBezTo>
                  <a:cubicBezTo>
                    <a:pt x="166" y="511"/>
                    <a:pt x="166" y="511"/>
                    <a:pt x="166" y="511"/>
                  </a:cubicBezTo>
                  <a:cubicBezTo>
                    <a:pt x="166" y="614"/>
                    <a:pt x="166" y="614"/>
                    <a:pt x="166" y="614"/>
                  </a:cubicBezTo>
                  <a:cubicBezTo>
                    <a:pt x="166" y="617"/>
                    <a:pt x="166" y="617"/>
                    <a:pt x="166" y="618"/>
                  </a:cubicBezTo>
                  <a:cubicBezTo>
                    <a:pt x="166" y="622"/>
                    <a:pt x="166" y="622"/>
                    <a:pt x="166" y="622"/>
                  </a:cubicBezTo>
                  <a:cubicBezTo>
                    <a:pt x="166" y="732"/>
                    <a:pt x="166" y="732"/>
                    <a:pt x="166" y="732"/>
                  </a:cubicBezTo>
                  <a:cubicBezTo>
                    <a:pt x="166" y="749"/>
                    <a:pt x="177" y="760"/>
                    <a:pt x="191" y="760"/>
                  </a:cubicBezTo>
                  <a:cubicBezTo>
                    <a:pt x="198" y="760"/>
                    <a:pt x="198" y="760"/>
                    <a:pt x="198" y="760"/>
                  </a:cubicBezTo>
                  <a:cubicBezTo>
                    <a:pt x="214" y="760"/>
                    <a:pt x="224" y="749"/>
                    <a:pt x="224" y="732"/>
                  </a:cubicBezTo>
                  <a:cubicBezTo>
                    <a:pt x="224" y="622"/>
                    <a:pt x="224" y="622"/>
                    <a:pt x="224" y="622"/>
                  </a:cubicBezTo>
                  <a:cubicBezTo>
                    <a:pt x="224" y="618"/>
                    <a:pt x="224" y="618"/>
                    <a:pt x="224" y="618"/>
                  </a:cubicBezTo>
                  <a:cubicBezTo>
                    <a:pt x="224" y="617"/>
                    <a:pt x="224" y="617"/>
                    <a:pt x="224" y="614"/>
                  </a:cubicBezTo>
                  <a:cubicBezTo>
                    <a:pt x="224" y="511"/>
                    <a:pt x="224" y="511"/>
                    <a:pt x="224" y="511"/>
                  </a:cubicBezTo>
                  <a:cubicBezTo>
                    <a:pt x="224" y="503"/>
                    <a:pt x="224" y="503"/>
                    <a:pt x="224" y="503"/>
                  </a:cubicBezTo>
                  <a:cubicBezTo>
                    <a:pt x="224" y="243"/>
                    <a:pt x="224" y="243"/>
                    <a:pt x="224" y="243"/>
                  </a:cubicBezTo>
                  <a:cubicBezTo>
                    <a:pt x="227" y="243"/>
                    <a:pt x="227" y="243"/>
                    <a:pt x="228" y="243"/>
                  </a:cubicBezTo>
                  <a:cubicBezTo>
                    <a:pt x="295" y="139"/>
                    <a:pt x="295" y="139"/>
                    <a:pt x="295" y="139"/>
                  </a:cubicBezTo>
                  <a:cubicBezTo>
                    <a:pt x="295" y="136"/>
                    <a:pt x="297" y="135"/>
                    <a:pt x="297" y="132"/>
                  </a:cubicBezTo>
                  <a:cubicBezTo>
                    <a:pt x="298" y="128"/>
                    <a:pt x="298" y="126"/>
                    <a:pt x="298" y="124"/>
                  </a:cubicBezTo>
                  <a:cubicBezTo>
                    <a:pt x="298" y="122"/>
                    <a:pt x="298" y="122"/>
                    <a:pt x="298" y="122"/>
                  </a:cubicBezTo>
                  <a:cubicBezTo>
                    <a:pt x="298" y="25"/>
                    <a:pt x="298" y="25"/>
                    <a:pt x="298" y="25"/>
                  </a:cubicBezTo>
                  <a:cubicBezTo>
                    <a:pt x="298" y="11"/>
                    <a:pt x="290" y="0"/>
                    <a:pt x="276" y="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Oval 97"/>
            <p:cNvSpPr>
              <a:spLocks noChangeArrowheads="1"/>
            </p:cNvSpPr>
            <p:nvPr/>
          </p:nvSpPr>
          <p:spPr bwMode="auto">
            <a:xfrm>
              <a:off x="3378201" y="3126317"/>
              <a:ext cx="334433" cy="330200"/>
            </a:xfrm>
            <a:prstGeom prst="ellipse">
              <a:avLst/>
            </a:pr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98"/>
            <p:cNvSpPr>
              <a:spLocks/>
            </p:cNvSpPr>
            <p:nvPr/>
          </p:nvSpPr>
          <p:spPr bwMode="auto">
            <a:xfrm>
              <a:off x="3905251" y="3693583"/>
              <a:ext cx="1007533" cy="1498600"/>
            </a:xfrm>
            <a:custGeom>
              <a:avLst/>
              <a:gdLst/>
              <a:ahLst/>
              <a:cxnLst>
                <a:cxn ang="0">
                  <a:pos x="333" y="115"/>
                </a:cxn>
                <a:cxn ang="0">
                  <a:pos x="331" y="112"/>
                </a:cxn>
                <a:cxn ang="0">
                  <a:pos x="242" y="2"/>
                </a:cxn>
                <a:cxn ang="0">
                  <a:pos x="96" y="0"/>
                </a:cxn>
                <a:cxn ang="0">
                  <a:pos x="73" y="11"/>
                </a:cxn>
                <a:cxn ang="0">
                  <a:pos x="4" y="114"/>
                </a:cxn>
                <a:cxn ang="0">
                  <a:pos x="2" y="118"/>
                </a:cxn>
                <a:cxn ang="0">
                  <a:pos x="0" y="128"/>
                </a:cxn>
                <a:cxn ang="0">
                  <a:pos x="2" y="138"/>
                </a:cxn>
                <a:cxn ang="0">
                  <a:pos x="8" y="149"/>
                </a:cxn>
                <a:cxn ang="0">
                  <a:pos x="11" y="150"/>
                </a:cxn>
                <a:cxn ang="0">
                  <a:pos x="119" y="192"/>
                </a:cxn>
                <a:cxn ang="0">
                  <a:pos x="58" y="123"/>
                </a:cxn>
                <a:cxn ang="0">
                  <a:pos x="96" y="128"/>
                </a:cxn>
                <a:cxn ang="0">
                  <a:pos x="131" y="201"/>
                </a:cxn>
                <a:cxn ang="0">
                  <a:pos x="96" y="219"/>
                </a:cxn>
                <a:cxn ang="0">
                  <a:pos x="96" y="305"/>
                </a:cxn>
                <a:cxn ang="0">
                  <a:pos x="96" y="411"/>
                </a:cxn>
                <a:cxn ang="0">
                  <a:pos x="96" y="525"/>
                </a:cxn>
                <a:cxn ang="0">
                  <a:pos x="127" y="553"/>
                </a:cxn>
                <a:cxn ang="0">
                  <a:pos x="155" y="416"/>
                </a:cxn>
                <a:cxn ang="0">
                  <a:pos x="155" y="408"/>
                </a:cxn>
                <a:cxn ang="0">
                  <a:pos x="183" y="305"/>
                </a:cxn>
                <a:cxn ang="0">
                  <a:pos x="183" y="411"/>
                </a:cxn>
                <a:cxn ang="0">
                  <a:pos x="183" y="525"/>
                </a:cxn>
                <a:cxn ang="0">
                  <a:pos x="216" y="553"/>
                </a:cxn>
                <a:cxn ang="0">
                  <a:pos x="242" y="416"/>
                </a:cxn>
                <a:cxn ang="0">
                  <a:pos x="242" y="408"/>
                </a:cxn>
                <a:cxn ang="0">
                  <a:pos x="242" y="296"/>
                </a:cxn>
                <a:cxn ang="0">
                  <a:pos x="234" y="219"/>
                </a:cxn>
                <a:cxn ang="0">
                  <a:pos x="216" y="144"/>
                </a:cxn>
                <a:cxn ang="0">
                  <a:pos x="242" y="69"/>
                </a:cxn>
                <a:cxn ang="0">
                  <a:pos x="224" y="156"/>
                </a:cxn>
                <a:cxn ang="0">
                  <a:pos x="247" y="201"/>
                </a:cxn>
                <a:cxn ang="0">
                  <a:pos x="325" y="149"/>
                </a:cxn>
                <a:cxn ang="0">
                  <a:pos x="333" y="142"/>
                </a:cxn>
                <a:cxn ang="0">
                  <a:pos x="335" y="132"/>
                </a:cxn>
                <a:cxn ang="0">
                  <a:pos x="335" y="124"/>
                </a:cxn>
              </a:cxnLst>
              <a:rect l="0" t="0" r="r" b="b"/>
              <a:pathLst>
                <a:path w="337" h="553">
                  <a:moveTo>
                    <a:pt x="333" y="118"/>
                  </a:moveTo>
                  <a:cubicBezTo>
                    <a:pt x="333" y="115"/>
                    <a:pt x="333" y="115"/>
                    <a:pt x="333" y="115"/>
                  </a:cubicBezTo>
                  <a:cubicBezTo>
                    <a:pt x="333" y="115"/>
                    <a:pt x="333" y="115"/>
                    <a:pt x="331" y="114"/>
                  </a:cubicBezTo>
                  <a:cubicBezTo>
                    <a:pt x="331" y="114"/>
                    <a:pt x="331" y="114"/>
                    <a:pt x="331" y="112"/>
                  </a:cubicBezTo>
                  <a:cubicBezTo>
                    <a:pt x="262" y="11"/>
                    <a:pt x="262" y="11"/>
                    <a:pt x="262" y="11"/>
                  </a:cubicBezTo>
                  <a:cubicBezTo>
                    <a:pt x="256" y="4"/>
                    <a:pt x="249" y="0"/>
                    <a:pt x="242" y="2"/>
                  </a:cubicBezTo>
                  <a:cubicBezTo>
                    <a:pt x="242" y="0"/>
                    <a:pt x="242" y="0"/>
                    <a:pt x="242" y="0"/>
                  </a:cubicBezTo>
                  <a:cubicBezTo>
                    <a:pt x="96" y="0"/>
                    <a:pt x="96" y="0"/>
                    <a:pt x="96" y="0"/>
                  </a:cubicBezTo>
                  <a:cubicBezTo>
                    <a:pt x="96" y="2"/>
                    <a:pt x="96" y="2"/>
                    <a:pt x="96" y="2"/>
                  </a:cubicBezTo>
                  <a:cubicBezTo>
                    <a:pt x="85" y="0"/>
                    <a:pt x="78" y="4"/>
                    <a:pt x="73" y="11"/>
                  </a:cubicBezTo>
                  <a:cubicBezTo>
                    <a:pt x="4" y="112"/>
                    <a:pt x="4" y="112"/>
                    <a:pt x="4" y="112"/>
                  </a:cubicBezTo>
                  <a:cubicBezTo>
                    <a:pt x="4" y="114"/>
                    <a:pt x="4" y="114"/>
                    <a:pt x="4" y="114"/>
                  </a:cubicBezTo>
                  <a:cubicBezTo>
                    <a:pt x="2" y="114"/>
                    <a:pt x="2" y="114"/>
                    <a:pt x="2" y="114"/>
                  </a:cubicBezTo>
                  <a:cubicBezTo>
                    <a:pt x="2" y="115"/>
                    <a:pt x="2" y="115"/>
                    <a:pt x="2" y="118"/>
                  </a:cubicBezTo>
                  <a:cubicBezTo>
                    <a:pt x="2" y="120"/>
                    <a:pt x="0" y="123"/>
                    <a:pt x="0" y="124"/>
                  </a:cubicBezTo>
                  <a:cubicBezTo>
                    <a:pt x="0" y="124"/>
                    <a:pt x="0" y="125"/>
                    <a:pt x="0" y="128"/>
                  </a:cubicBezTo>
                  <a:cubicBezTo>
                    <a:pt x="0" y="129"/>
                    <a:pt x="0" y="132"/>
                    <a:pt x="0" y="132"/>
                  </a:cubicBezTo>
                  <a:cubicBezTo>
                    <a:pt x="0" y="136"/>
                    <a:pt x="2" y="136"/>
                    <a:pt x="2" y="138"/>
                  </a:cubicBezTo>
                  <a:cubicBezTo>
                    <a:pt x="2" y="139"/>
                    <a:pt x="2" y="139"/>
                    <a:pt x="2" y="142"/>
                  </a:cubicBezTo>
                  <a:cubicBezTo>
                    <a:pt x="4" y="144"/>
                    <a:pt x="5" y="146"/>
                    <a:pt x="8" y="149"/>
                  </a:cubicBezTo>
                  <a:cubicBezTo>
                    <a:pt x="10" y="149"/>
                    <a:pt x="10" y="149"/>
                    <a:pt x="10" y="149"/>
                  </a:cubicBezTo>
                  <a:cubicBezTo>
                    <a:pt x="10" y="149"/>
                    <a:pt x="10" y="150"/>
                    <a:pt x="11" y="150"/>
                  </a:cubicBezTo>
                  <a:cubicBezTo>
                    <a:pt x="87" y="201"/>
                    <a:pt x="87" y="201"/>
                    <a:pt x="87" y="201"/>
                  </a:cubicBezTo>
                  <a:cubicBezTo>
                    <a:pt x="98" y="209"/>
                    <a:pt x="113" y="204"/>
                    <a:pt x="119" y="192"/>
                  </a:cubicBezTo>
                  <a:cubicBezTo>
                    <a:pt x="127" y="180"/>
                    <a:pt x="122" y="165"/>
                    <a:pt x="112" y="156"/>
                  </a:cubicBezTo>
                  <a:cubicBezTo>
                    <a:pt x="58" y="123"/>
                    <a:pt x="58" y="123"/>
                    <a:pt x="58" y="123"/>
                  </a:cubicBezTo>
                  <a:cubicBezTo>
                    <a:pt x="96" y="68"/>
                    <a:pt x="96" y="68"/>
                    <a:pt x="96" y="68"/>
                  </a:cubicBezTo>
                  <a:cubicBezTo>
                    <a:pt x="96" y="128"/>
                    <a:pt x="96" y="128"/>
                    <a:pt x="96" y="128"/>
                  </a:cubicBezTo>
                  <a:cubicBezTo>
                    <a:pt x="119" y="144"/>
                    <a:pt x="119" y="144"/>
                    <a:pt x="119" y="144"/>
                  </a:cubicBezTo>
                  <a:cubicBezTo>
                    <a:pt x="138" y="156"/>
                    <a:pt x="143" y="180"/>
                    <a:pt x="131" y="201"/>
                  </a:cubicBezTo>
                  <a:cubicBezTo>
                    <a:pt x="124" y="214"/>
                    <a:pt x="113" y="219"/>
                    <a:pt x="100" y="219"/>
                  </a:cubicBezTo>
                  <a:cubicBezTo>
                    <a:pt x="98" y="219"/>
                    <a:pt x="97" y="219"/>
                    <a:pt x="96" y="219"/>
                  </a:cubicBezTo>
                  <a:cubicBezTo>
                    <a:pt x="96" y="296"/>
                    <a:pt x="96" y="296"/>
                    <a:pt x="96" y="296"/>
                  </a:cubicBezTo>
                  <a:cubicBezTo>
                    <a:pt x="96" y="305"/>
                    <a:pt x="96" y="305"/>
                    <a:pt x="96" y="305"/>
                  </a:cubicBezTo>
                  <a:cubicBezTo>
                    <a:pt x="96" y="408"/>
                    <a:pt x="96" y="408"/>
                    <a:pt x="96" y="408"/>
                  </a:cubicBezTo>
                  <a:cubicBezTo>
                    <a:pt x="96" y="408"/>
                    <a:pt x="96" y="409"/>
                    <a:pt x="96" y="411"/>
                  </a:cubicBezTo>
                  <a:cubicBezTo>
                    <a:pt x="96" y="411"/>
                    <a:pt x="96" y="413"/>
                    <a:pt x="96" y="416"/>
                  </a:cubicBezTo>
                  <a:cubicBezTo>
                    <a:pt x="96" y="525"/>
                    <a:pt x="96" y="525"/>
                    <a:pt x="96" y="525"/>
                  </a:cubicBezTo>
                  <a:cubicBezTo>
                    <a:pt x="96" y="541"/>
                    <a:pt x="106" y="553"/>
                    <a:pt x="119" y="553"/>
                  </a:cubicBezTo>
                  <a:cubicBezTo>
                    <a:pt x="127" y="553"/>
                    <a:pt x="127" y="553"/>
                    <a:pt x="127" y="553"/>
                  </a:cubicBezTo>
                  <a:cubicBezTo>
                    <a:pt x="142" y="553"/>
                    <a:pt x="155" y="541"/>
                    <a:pt x="155" y="525"/>
                  </a:cubicBezTo>
                  <a:cubicBezTo>
                    <a:pt x="155" y="416"/>
                    <a:pt x="155" y="416"/>
                    <a:pt x="155" y="416"/>
                  </a:cubicBezTo>
                  <a:cubicBezTo>
                    <a:pt x="155" y="413"/>
                    <a:pt x="153" y="411"/>
                    <a:pt x="153" y="411"/>
                  </a:cubicBezTo>
                  <a:cubicBezTo>
                    <a:pt x="153" y="409"/>
                    <a:pt x="155" y="408"/>
                    <a:pt x="155" y="408"/>
                  </a:cubicBezTo>
                  <a:cubicBezTo>
                    <a:pt x="155" y="305"/>
                    <a:pt x="155" y="305"/>
                    <a:pt x="155" y="305"/>
                  </a:cubicBezTo>
                  <a:cubicBezTo>
                    <a:pt x="183" y="305"/>
                    <a:pt x="183" y="305"/>
                    <a:pt x="183" y="305"/>
                  </a:cubicBezTo>
                  <a:cubicBezTo>
                    <a:pt x="183" y="408"/>
                    <a:pt x="183" y="408"/>
                    <a:pt x="183" y="408"/>
                  </a:cubicBezTo>
                  <a:cubicBezTo>
                    <a:pt x="183" y="408"/>
                    <a:pt x="183" y="409"/>
                    <a:pt x="183" y="411"/>
                  </a:cubicBezTo>
                  <a:cubicBezTo>
                    <a:pt x="183" y="411"/>
                    <a:pt x="183" y="413"/>
                    <a:pt x="183" y="416"/>
                  </a:cubicBezTo>
                  <a:cubicBezTo>
                    <a:pt x="183" y="525"/>
                    <a:pt x="183" y="525"/>
                    <a:pt x="183" y="525"/>
                  </a:cubicBezTo>
                  <a:cubicBezTo>
                    <a:pt x="183" y="541"/>
                    <a:pt x="196" y="553"/>
                    <a:pt x="208" y="553"/>
                  </a:cubicBezTo>
                  <a:cubicBezTo>
                    <a:pt x="216" y="553"/>
                    <a:pt x="216" y="553"/>
                    <a:pt x="216" y="553"/>
                  </a:cubicBezTo>
                  <a:cubicBezTo>
                    <a:pt x="230" y="553"/>
                    <a:pt x="242" y="541"/>
                    <a:pt x="242" y="525"/>
                  </a:cubicBezTo>
                  <a:cubicBezTo>
                    <a:pt x="242" y="416"/>
                    <a:pt x="242" y="416"/>
                    <a:pt x="242" y="416"/>
                  </a:cubicBezTo>
                  <a:cubicBezTo>
                    <a:pt x="242" y="413"/>
                    <a:pt x="242" y="411"/>
                    <a:pt x="242" y="411"/>
                  </a:cubicBezTo>
                  <a:cubicBezTo>
                    <a:pt x="242" y="409"/>
                    <a:pt x="242" y="408"/>
                    <a:pt x="242" y="408"/>
                  </a:cubicBezTo>
                  <a:cubicBezTo>
                    <a:pt x="242" y="305"/>
                    <a:pt x="242" y="305"/>
                    <a:pt x="242" y="305"/>
                  </a:cubicBezTo>
                  <a:cubicBezTo>
                    <a:pt x="242" y="296"/>
                    <a:pt x="242" y="296"/>
                    <a:pt x="242" y="296"/>
                  </a:cubicBezTo>
                  <a:cubicBezTo>
                    <a:pt x="242" y="219"/>
                    <a:pt x="242" y="219"/>
                    <a:pt x="242" y="219"/>
                  </a:cubicBezTo>
                  <a:cubicBezTo>
                    <a:pt x="240" y="219"/>
                    <a:pt x="238" y="219"/>
                    <a:pt x="234" y="219"/>
                  </a:cubicBezTo>
                  <a:cubicBezTo>
                    <a:pt x="221" y="219"/>
                    <a:pt x="209" y="214"/>
                    <a:pt x="203" y="201"/>
                  </a:cubicBezTo>
                  <a:cubicBezTo>
                    <a:pt x="193" y="180"/>
                    <a:pt x="199" y="156"/>
                    <a:pt x="216" y="144"/>
                  </a:cubicBezTo>
                  <a:cubicBezTo>
                    <a:pt x="242" y="125"/>
                    <a:pt x="242" y="125"/>
                    <a:pt x="242" y="125"/>
                  </a:cubicBezTo>
                  <a:cubicBezTo>
                    <a:pt x="242" y="69"/>
                    <a:pt x="242" y="69"/>
                    <a:pt x="242" y="69"/>
                  </a:cubicBezTo>
                  <a:cubicBezTo>
                    <a:pt x="277" y="123"/>
                    <a:pt x="277" y="123"/>
                    <a:pt x="277" y="123"/>
                  </a:cubicBezTo>
                  <a:cubicBezTo>
                    <a:pt x="224" y="156"/>
                    <a:pt x="224" y="156"/>
                    <a:pt x="224" y="156"/>
                  </a:cubicBezTo>
                  <a:cubicBezTo>
                    <a:pt x="212" y="165"/>
                    <a:pt x="208" y="180"/>
                    <a:pt x="216" y="192"/>
                  </a:cubicBezTo>
                  <a:cubicBezTo>
                    <a:pt x="221" y="204"/>
                    <a:pt x="236" y="209"/>
                    <a:pt x="247" y="201"/>
                  </a:cubicBezTo>
                  <a:cubicBezTo>
                    <a:pt x="323" y="150"/>
                    <a:pt x="323" y="150"/>
                    <a:pt x="323" y="150"/>
                  </a:cubicBezTo>
                  <a:cubicBezTo>
                    <a:pt x="325" y="150"/>
                    <a:pt x="325" y="149"/>
                    <a:pt x="325" y="149"/>
                  </a:cubicBezTo>
                  <a:cubicBezTo>
                    <a:pt x="327" y="149"/>
                    <a:pt x="327" y="149"/>
                    <a:pt x="327" y="149"/>
                  </a:cubicBezTo>
                  <a:cubicBezTo>
                    <a:pt x="329" y="146"/>
                    <a:pt x="331" y="144"/>
                    <a:pt x="333" y="142"/>
                  </a:cubicBezTo>
                  <a:cubicBezTo>
                    <a:pt x="333" y="139"/>
                    <a:pt x="333" y="139"/>
                    <a:pt x="333" y="139"/>
                  </a:cubicBezTo>
                  <a:cubicBezTo>
                    <a:pt x="335" y="138"/>
                    <a:pt x="335" y="136"/>
                    <a:pt x="335" y="132"/>
                  </a:cubicBezTo>
                  <a:cubicBezTo>
                    <a:pt x="337" y="132"/>
                    <a:pt x="335" y="129"/>
                    <a:pt x="335" y="128"/>
                  </a:cubicBezTo>
                  <a:cubicBezTo>
                    <a:pt x="335" y="125"/>
                    <a:pt x="337" y="125"/>
                    <a:pt x="335" y="124"/>
                  </a:cubicBezTo>
                  <a:cubicBezTo>
                    <a:pt x="335" y="123"/>
                    <a:pt x="335" y="120"/>
                    <a:pt x="333" y="118"/>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99"/>
            <p:cNvSpPr>
              <a:spLocks/>
            </p:cNvSpPr>
            <p:nvPr/>
          </p:nvSpPr>
          <p:spPr bwMode="auto">
            <a:xfrm>
              <a:off x="4239684" y="3302000"/>
              <a:ext cx="338667" cy="338667"/>
            </a:xfrm>
            <a:custGeom>
              <a:avLst/>
              <a:gdLst/>
              <a:ahLst/>
              <a:cxnLst>
                <a:cxn ang="0">
                  <a:pos x="55" y="125"/>
                </a:cxn>
                <a:cxn ang="0">
                  <a:pos x="113" y="62"/>
                </a:cxn>
                <a:cxn ang="0">
                  <a:pos x="55" y="0"/>
                </a:cxn>
                <a:cxn ang="0">
                  <a:pos x="0" y="62"/>
                </a:cxn>
                <a:cxn ang="0">
                  <a:pos x="55" y="125"/>
                </a:cxn>
              </a:cxnLst>
              <a:rect l="0" t="0" r="r" b="b"/>
              <a:pathLst>
                <a:path w="113" h="125">
                  <a:moveTo>
                    <a:pt x="55" y="125"/>
                  </a:moveTo>
                  <a:cubicBezTo>
                    <a:pt x="87" y="125"/>
                    <a:pt x="113" y="96"/>
                    <a:pt x="113" y="62"/>
                  </a:cubicBezTo>
                  <a:cubicBezTo>
                    <a:pt x="113" y="29"/>
                    <a:pt x="87" y="0"/>
                    <a:pt x="55" y="0"/>
                  </a:cubicBezTo>
                  <a:cubicBezTo>
                    <a:pt x="26" y="0"/>
                    <a:pt x="0" y="29"/>
                    <a:pt x="0" y="62"/>
                  </a:cubicBezTo>
                  <a:cubicBezTo>
                    <a:pt x="0" y="96"/>
                    <a:pt x="26" y="125"/>
                    <a:pt x="55" y="125"/>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5812354" y="3315313"/>
            <a:ext cx="5425981" cy="1246062"/>
            <a:chOff x="1240581" y="2689797"/>
            <a:chExt cx="5425981" cy="1246062"/>
          </a:xfrm>
        </p:grpSpPr>
        <p:cxnSp>
          <p:nvCxnSpPr>
            <p:cNvPr id="26" name="Straight Connector 25"/>
            <p:cNvCxnSpPr/>
            <p:nvPr/>
          </p:nvCxnSpPr>
          <p:spPr>
            <a:xfrm flipV="1">
              <a:off x="1330581" y="2944908"/>
              <a:ext cx="962143" cy="328875"/>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286000" y="2944906"/>
              <a:ext cx="887506" cy="92784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3173506" y="3160059"/>
              <a:ext cx="712694" cy="712694"/>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872753" y="3173506"/>
              <a:ext cx="900953" cy="34290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4744820" y="2743200"/>
              <a:ext cx="1049479" cy="772056"/>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5761976" y="2742050"/>
              <a:ext cx="841018" cy="546817"/>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2" name="Oval 31"/>
            <p:cNvSpPr>
              <a:spLocks noChangeAspect="1"/>
            </p:cNvSpPr>
            <p:nvPr/>
          </p:nvSpPr>
          <p:spPr>
            <a:xfrm>
              <a:off x="2196000" y="2890534"/>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3083506" y="3755859"/>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3774038" y="3115589"/>
              <a:ext cx="180000" cy="18000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4663535" y="3375597"/>
              <a:ext cx="180000" cy="180000"/>
            </a:xfrm>
            <a:prstGeom prst="ellipse">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5673302" y="2689797"/>
              <a:ext cx="180000" cy="180000"/>
            </a:xfrm>
            <a:prstGeom prst="ellipse">
              <a:avLst/>
            </a:prstGeom>
            <a:solidFill>
              <a:schemeClr val="bg2"/>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6486562" y="3173506"/>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a:spLocks noChangeAspect="1"/>
            </p:cNvSpPr>
            <p:nvPr/>
          </p:nvSpPr>
          <p:spPr>
            <a:xfrm>
              <a:off x="1240581" y="3190027"/>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9" name="Group 38"/>
          <p:cNvGrpSpPr/>
          <p:nvPr/>
        </p:nvGrpSpPr>
        <p:grpSpPr>
          <a:xfrm>
            <a:off x="5111176" y="4106945"/>
            <a:ext cx="1656597" cy="908860"/>
            <a:chOff x="7425267" y="1951137"/>
            <a:chExt cx="1656597" cy="908860"/>
          </a:xfrm>
        </p:grpSpPr>
        <p:sp>
          <p:nvSpPr>
            <p:cNvPr id="40"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1" name="TextBox 40"/>
            <p:cNvSpPr txBox="1"/>
            <p:nvPr/>
          </p:nvSpPr>
          <p:spPr>
            <a:xfrm>
              <a:off x="7688651" y="1951137"/>
              <a:ext cx="1191352" cy="369332"/>
            </a:xfrm>
            <a:prstGeom prst="rect">
              <a:avLst/>
            </a:prstGeom>
            <a:noFill/>
          </p:spPr>
          <p:txBody>
            <a:bodyPr wrap="none" rtlCol="0">
              <a:spAutoFit/>
            </a:bodyPr>
            <a:lstStyle/>
            <a:p>
              <a:pPr algn="ctr"/>
              <a:r>
                <a:rPr lang="id-ID">
                  <a:solidFill>
                    <a:schemeClr val="tx2"/>
                  </a:solidFill>
                </a:rPr>
                <a:t>Technology</a:t>
              </a:r>
              <a:endParaRPr lang="id-ID" dirty="0">
                <a:solidFill>
                  <a:schemeClr val="tx2"/>
                </a:solidFill>
              </a:endParaRPr>
            </a:p>
          </p:txBody>
        </p:sp>
      </p:grpSp>
      <p:grpSp>
        <p:nvGrpSpPr>
          <p:cNvPr id="42" name="Group 41"/>
          <p:cNvGrpSpPr/>
          <p:nvPr/>
        </p:nvGrpSpPr>
        <p:grpSpPr>
          <a:xfrm>
            <a:off x="7576720" y="2706363"/>
            <a:ext cx="1656597" cy="908860"/>
            <a:chOff x="7425267" y="1951137"/>
            <a:chExt cx="1656597" cy="908860"/>
          </a:xfrm>
        </p:grpSpPr>
        <p:sp>
          <p:nvSpPr>
            <p:cNvPr id="43"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4" name="TextBox 43"/>
            <p:cNvSpPr txBox="1"/>
            <p:nvPr/>
          </p:nvSpPr>
          <p:spPr>
            <a:xfrm>
              <a:off x="7800061" y="1951137"/>
              <a:ext cx="968535" cy="369332"/>
            </a:xfrm>
            <a:prstGeom prst="rect">
              <a:avLst/>
            </a:prstGeom>
            <a:noFill/>
          </p:spPr>
          <p:txBody>
            <a:bodyPr wrap="none" rtlCol="0">
              <a:spAutoFit/>
            </a:bodyPr>
            <a:lstStyle/>
            <a:p>
              <a:pPr algn="ctr"/>
              <a:r>
                <a:rPr lang="id-ID">
                  <a:solidFill>
                    <a:schemeClr val="tx2"/>
                  </a:solidFill>
                </a:rPr>
                <a:t>Financial</a:t>
              </a:r>
              <a:endParaRPr lang="id-ID" dirty="0">
                <a:solidFill>
                  <a:schemeClr val="tx2"/>
                </a:solidFill>
              </a:endParaRPr>
            </a:p>
          </p:txBody>
        </p:sp>
      </p:grpSp>
      <p:grpSp>
        <p:nvGrpSpPr>
          <p:cNvPr id="45" name="Group 44"/>
          <p:cNvGrpSpPr/>
          <p:nvPr/>
        </p:nvGrpSpPr>
        <p:grpSpPr>
          <a:xfrm>
            <a:off x="8632454" y="4272679"/>
            <a:ext cx="1656597" cy="908860"/>
            <a:chOff x="7425267" y="1951137"/>
            <a:chExt cx="1656597" cy="908860"/>
          </a:xfrm>
        </p:grpSpPr>
        <p:sp>
          <p:nvSpPr>
            <p:cNvPr id="46"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7" name="TextBox 46"/>
            <p:cNvSpPr txBox="1"/>
            <p:nvPr/>
          </p:nvSpPr>
          <p:spPr>
            <a:xfrm>
              <a:off x="7698270" y="1951137"/>
              <a:ext cx="1172117" cy="369332"/>
            </a:xfrm>
            <a:prstGeom prst="rect">
              <a:avLst/>
            </a:prstGeom>
            <a:noFill/>
          </p:spPr>
          <p:txBody>
            <a:bodyPr wrap="none" rtlCol="0">
              <a:spAutoFit/>
            </a:bodyPr>
            <a:lstStyle/>
            <a:p>
              <a:pPr algn="ctr"/>
              <a:r>
                <a:rPr lang="id-ID">
                  <a:solidFill>
                    <a:schemeClr val="tx2"/>
                  </a:solidFill>
                </a:rPr>
                <a:t>Infographic</a:t>
              </a:r>
              <a:endParaRPr lang="id-ID" dirty="0">
                <a:solidFill>
                  <a:schemeClr val="tx2"/>
                </a:solidFill>
              </a:endParaRPr>
            </a:p>
          </p:txBody>
        </p:sp>
      </p:grpSp>
      <p:grpSp>
        <p:nvGrpSpPr>
          <p:cNvPr id="48" name="Group 47"/>
          <p:cNvGrpSpPr/>
          <p:nvPr/>
        </p:nvGrpSpPr>
        <p:grpSpPr>
          <a:xfrm>
            <a:off x="9596776" y="2394067"/>
            <a:ext cx="1656597" cy="908860"/>
            <a:chOff x="7425267" y="1951137"/>
            <a:chExt cx="1656597" cy="908860"/>
          </a:xfrm>
        </p:grpSpPr>
        <p:sp>
          <p:nvSpPr>
            <p:cNvPr id="49"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0" name="TextBox 49"/>
            <p:cNvSpPr txBox="1"/>
            <p:nvPr/>
          </p:nvSpPr>
          <p:spPr>
            <a:xfrm>
              <a:off x="7695865" y="1951137"/>
              <a:ext cx="1176925" cy="369332"/>
            </a:xfrm>
            <a:prstGeom prst="rect">
              <a:avLst/>
            </a:prstGeom>
            <a:noFill/>
          </p:spPr>
          <p:txBody>
            <a:bodyPr wrap="none" rtlCol="0">
              <a:spAutoFit/>
            </a:bodyPr>
            <a:lstStyle/>
            <a:p>
              <a:pPr algn="ctr"/>
              <a:r>
                <a:rPr lang="id-ID">
                  <a:solidFill>
                    <a:schemeClr val="tx2"/>
                  </a:solidFill>
                </a:rPr>
                <a:t>Networking</a:t>
              </a:r>
              <a:endParaRPr lang="id-ID" dirty="0">
                <a:solidFill>
                  <a:schemeClr val="tx2"/>
                </a:solidFill>
              </a:endParaRPr>
            </a:p>
          </p:txBody>
        </p:sp>
      </p:grpSp>
      <p:grpSp>
        <p:nvGrpSpPr>
          <p:cNvPr id="51" name="Group 50"/>
          <p:cNvGrpSpPr/>
          <p:nvPr/>
        </p:nvGrpSpPr>
        <p:grpSpPr>
          <a:xfrm>
            <a:off x="6029474" y="2575249"/>
            <a:ext cx="1656597" cy="908860"/>
            <a:chOff x="7425267" y="1951137"/>
            <a:chExt cx="1656597" cy="908860"/>
          </a:xfrm>
        </p:grpSpPr>
        <p:sp>
          <p:nvSpPr>
            <p:cNvPr id="52"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3" name="TextBox 52"/>
            <p:cNvSpPr txBox="1"/>
            <p:nvPr/>
          </p:nvSpPr>
          <p:spPr>
            <a:xfrm>
              <a:off x="7621327" y="1951137"/>
              <a:ext cx="1326005" cy="369332"/>
            </a:xfrm>
            <a:prstGeom prst="rect">
              <a:avLst/>
            </a:prstGeom>
            <a:noFill/>
          </p:spPr>
          <p:txBody>
            <a:bodyPr wrap="none" rtlCol="0">
              <a:spAutoFit/>
            </a:bodyPr>
            <a:lstStyle/>
            <a:p>
              <a:pPr algn="ctr"/>
              <a:r>
                <a:rPr lang="id-ID">
                  <a:solidFill>
                    <a:schemeClr val="tx2"/>
                  </a:solidFill>
                </a:rPr>
                <a:t>Management</a:t>
              </a:r>
              <a:endParaRPr lang="id-ID" dirty="0">
                <a:solidFill>
                  <a:schemeClr val="tx2"/>
                </a:solidFill>
              </a:endParaRPr>
            </a:p>
          </p:txBody>
        </p:sp>
      </p:grpSp>
      <p:grpSp>
        <p:nvGrpSpPr>
          <p:cNvPr id="54" name="Group 53"/>
          <p:cNvGrpSpPr/>
          <p:nvPr/>
        </p:nvGrpSpPr>
        <p:grpSpPr>
          <a:xfrm>
            <a:off x="6859669" y="4631076"/>
            <a:ext cx="1656597" cy="908860"/>
            <a:chOff x="7425267" y="1951137"/>
            <a:chExt cx="1656597" cy="908860"/>
          </a:xfrm>
        </p:grpSpPr>
        <p:sp>
          <p:nvSpPr>
            <p:cNvPr id="55"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6" name="TextBox 55"/>
            <p:cNvSpPr txBox="1"/>
            <p:nvPr/>
          </p:nvSpPr>
          <p:spPr>
            <a:xfrm>
              <a:off x="7687851" y="1951137"/>
              <a:ext cx="1192955" cy="369332"/>
            </a:xfrm>
            <a:prstGeom prst="rect">
              <a:avLst/>
            </a:prstGeom>
            <a:noFill/>
          </p:spPr>
          <p:txBody>
            <a:bodyPr wrap="none" rtlCol="0">
              <a:spAutoFit/>
            </a:bodyPr>
            <a:lstStyle/>
            <a:p>
              <a:pPr algn="ctr"/>
              <a:r>
                <a:rPr lang="id-ID">
                  <a:solidFill>
                    <a:schemeClr val="tx2"/>
                  </a:solidFill>
                </a:rPr>
                <a:t>Negotiation</a:t>
              </a:r>
              <a:endParaRPr lang="id-ID" dirty="0">
                <a:solidFill>
                  <a:schemeClr val="tx2"/>
                </a:solidFill>
              </a:endParaRPr>
            </a:p>
          </p:txBody>
        </p:sp>
      </p:grpSp>
      <p:grpSp>
        <p:nvGrpSpPr>
          <p:cNvPr id="57" name="Group 56"/>
          <p:cNvGrpSpPr/>
          <p:nvPr/>
        </p:nvGrpSpPr>
        <p:grpSpPr>
          <a:xfrm>
            <a:off x="10333749" y="4091113"/>
            <a:ext cx="1656597" cy="908860"/>
            <a:chOff x="7425267" y="1951137"/>
            <a:chExt cx="1656597" cy="908860"/>
          </a:xfrm>
        </p:grpSpPr>
        <p:sp>
          <p:nvSpPr>
            <p:cNvPr id="58" name="Text Placeholder 5"/>
            <p:cNvSpPr txBox="1">
              <a:spLocks/>
            </p:cNvSpPr>
            <p:nvPr/>
          </p:nvSpPr>
          <p:spPr>
            <a:xfrm>
              <a:off x="7425267" y="2228469"/>
              <a:ext cx="1656597" cy="631528"/>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9" name="TextBox 58"/>
            <p:cNvSpPr txBox="1"/>
            <p:nvPr/>
          </p:nvSpPr>
          <p:spPr>
            <a:xfrm>
              <a:off x="7640562" y="1951137"/>
              <a:ext cx="1287532" cy="369332"/>
            </a:xfrm>
            <a:prstGeom prst="rect">
              <a:avLst/>
            </a:prstGeom>
            <a:noFill/>
          </p:spPr>
          <p:txBody>
            <a:bodyPr wrap="none" rtlCol="0">
              <a:spAutoFit/>
            </a:bodyPr>
            <a:lstStyle/>
            <a:p>
              <a:pPr algn="ctr"/>
              <a:r>
                <a:rPr lang="id-ID">
                  <a:solidFill>
                    <a:schemeClr val="tx2"/>
                  </a:solidFill>
                </a:rPr>
                <a:t>Presentation</a:t>
              </a:r>
              <a:endParaRPr lang="id-ID" dirty="0">
                <a:solidFill>
                  <a:schemeClr val="tx2"/>
                </a:solidFill>
              </a:endParaRPr>
            </a:p>
          </p:txBody>
        </p:sp>
      </p:grpSp>
    </p:spTree>
    <p:extLst>
      <p:ext uri="{BB962C8B-B14F-4D97-AF65-F5344CB8AC3E}">
        <p14:creationId xmlns:p14="http://schemas.microsoft.com/office/powerpoint/2010/main" val="668376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Silhouette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7966796" y="2119473"/>
            <a:ext cx="1880262" cy="2278603"/>
            <a:chOff x="9683156" y="2245342"/>
            <a:chExt cx="1880262" cy="2278603"/>
          </a:xfrm>
          <a:effectLst/>
        </p:grpSpPr>
        <p:sp>
          <p:nvSpPr>
            <p:cNvPr id="5" name="Freeform 4"/>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6" name="Oval 5"/>
            <p:cNvSpPr>
              <a:spLocks noChangeArrowheads="1"/>
            </p:cNvSpPr>
            <p:nvPr/>
          </p:nvSpPr>
          <p:spPr bwMode="auto">
            <a:xfrm>
              <a:off x="9683156" y="2245342"/>
              <a:ext cx="1880262" cy="610552"/>
            </a:xfrm>
            <a:prstGeom prst="ellipse">
              <a:avLst/>
            </a:prstGeom>
            <a:pattFill prst="pct25">
              <a:fgClr>
                <a:schemeClr val="tx1">
                  <a:lumMod val="75000"/>
                  <a:lumOff val="25000"/>
                </a:schemeClr>
              </a:fgClr>
              <a:bgClr>
                <a:schemeClr val="bg1"/>
              </a:bgClr>
            </a:patt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5789922" y="2648223"/>
            <a:ext cx="1880262" cy="2278603"/>
            <a:chOff x="9683156" y="2245342"/>
            <a:chExt cx="1880262" cy="2278603"/>
          </a:xfrm>
          <a:effectLst/>
        </p:grpSpPr>
        <p:sp>
          <p:nvSpPr>
            <p:cNvPr id="8" name="Freeform 7"/>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9" name="Oval 6"/>
            <p:cNvSpPr>
              <a:spLocks noChangeArrowheads="1"/>
            </p:cNvSpPr>
            <p:nvPr/>
          </p:nvSpPr>
          <p:spPr bwMode="auto">
            <a:xfrm>
              <a:off x="9683156" y="2245342"/>
              <a:ext cx="1880262" cy="610552"/>
            </a:xfrm>
            <a:prstGeom prst="ellipse">
              <a:avLst/>
            </a:prstGeom>
            <a:pattFill prst="pct25">
              <a:fgClr>
                <a:schemeClr val="tx1">
                  <a:lumMod val="75000"/>
                  <a:lumOff val="25000"/>
                </a:schemeClr>
              </a:fgClr>
              <a:bgClr>
                <a:schemeClr val="bg1"/>
              </a:bgClr>
            </a:patt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3613048" y="3124980"/>
            <a:ext cx="1880262" cy="2278603"/>
            <a:chOff x="4666657" y="2245342"/>
            <a:chExt cx="1880262" cy="2278603"/>
          </a:xfrm>
          <a:effectLst/>
        </p:grpSpPr>
        <p:sp>
          <p:nvSpPr>
            <p:cNvPr id="11" name="Freeform 10"/>
            <p:cNvSpPr>
              <a:spLocks/>
            </p:cNvSpPr>
            <p:nvPr/>
          </p:nvSpPr>
          <p:spPr bwMode="auto">
            <a:xfrm>
              <a:off x="4680883"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2" name="Oval 6"/>
            <p:cNvSpPr>
              <a:spLocks noChangeArrowheads="1"/>
            </p:cNvSpPr>
            <p:nvPr/>
          </p:nvSpPr>
          <p:spPr bwMode="auto">
            <a:xfrm>
              <a:off x="4666657" y="2245342"/>
              <a:ext cx="1880262" cy="610552"/>
            </a:xfrm>
            <a:prstGeom prst="ellipse">
              <a:avLst/>
            </a:prstGeom>
            <a:pattFill prst="pct25">
              <a:fgClr>
                <a:schemeClr val="tx1">
                  <a:lumMod val="75000"/>
                  <a:lumOff val="25000"/>
                </a:schemeClr>
              </a:fgClr>
              <a:bgClr>
                <a:schemeClr val="bg1"/>
              </a:bgClr>
            </a:patt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1168095" y="3626463"/>
            <a:ext cx="1880262" cy="2278603"/>
            <a:chOff x="7146332" y="2245342"/>
            <a:chExt cx="1880262" cy="2278603"/>
          </a:xfrm>
          <a:effectLst/>
        </p:grpSpPr>
        <p:sp>
          <p:nvSpPr>
            <p:cNvPr id="14" name="Freeform 13"/>
            <p:cNvSpPr>
              <a:spLocks/>
            </p:cNvSpPr>
            <p:nvPr/>
          </p:nvSpPr>
          <p:spPr bwMode="auto">
            <a:xfrm>
              <a:off x="7160558"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5" name="Oval 6"/>
            <p:cNvSpPr>
              <a:spLocks noChangeArrowheads="1"/>
            </p:cNvSpPr>
            <p:nvPr/>
          </p:nvSpPr>
          <p:spPr bwMode="auto">
            <a:xfrm>
              <a:off x="7146332" y="2245342"/>
              <a:ext cx="1880262" cy="610552"/>
            </a:xfrm>
            <a:prstGeom prst="ellipse">
              <a:avLst/>
            </a:prstGeom>
            <a:pattFill prst="pct25">
              <a:fgClr>
                <a:schemeClr val="tx1">
                  <a:lumMod val="75000"/>
                  <a:lumOff val="25000"/>
                </a:schemeClr>
              </a:fgClr>
              <a:bgClr>
                <a:schemeClr val="bg1"/>
              </a:bgClr>
            </a:pattFill>
            <a:ln>
              <a:noFill/>
            </a:ln>
          </p:spPr>
          <p:txBody>
            <a:bodyPr vert="horz" wrap="square" lIns="91440" tIns="45720" rIns="91440" bIns="45720" numCol="1" anchor="t" anchorCtr="0" compatLnSpc="1">
              <a:prstTxWarp prst="textNoShape">
                <a:avLst/>
              </a:prstTxWarp>
            </a:bodyPr>
            <a:lstStyle/>
            <a:p>
              <a:endParaRPr lang="id-ID"/>
            </a:p>
          </p:txBody>
        </p:sp>
      </p:grpSp>
      <p:sp>
        <p:nvSpPr>
          <p:cNvPr id="16" name="Text Placeholder 5"/>
          <p:cNvSpPr txBox="1">
            <a:spLocks/>
          </p:cNvSpPr>
          <p:nvPr/>
        </p:nvSpPr>
        <p:spPr>
          <a:xfrm>
            <a:off x="2397059" y="5915495"/>
            <a:ext cx="2488882" cy="425912"/>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17" name="TextBox 16"/>
          <p:cNvSpPr txBox="1"/>
          <p:nvPr/>
        </p:nvSpPr>
        <p:spPr>
          <a:xfrm>
            <a:off x="2361543" y="557986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18" name="Text Placeholder 5"/>
          <p:cNvSpPr txBox="1">
            <a:spLocks/>
          </p:cNvSpPr>
          <p:nvPr/>
        </p:nvSpPr>
        <p:spPr>
          <a:xfrm>
            <a:off x="4870464" y="5377674"/>
            <a:ext cx="2488882" cy="425912"/>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19" name="TextBox 18"/>
          <p:cNvSpPr txBox="1"/>
          <p:nvPr/>
        </p:nvSpPr>
        <p:spPr>
          <a:xfrm>
            <a:off x="4834948" y="5042046"/>
            <a:ext cx="915635" cy="369332"/>
          </a:xfrm>
          <a:prstGeom prst="rect">
            <a:avLst/>
          </a:prstGeom>
          <a:noFill/>
        </p:spPr>
        <p:txBody>
          <a:bodyPr wrap="none" rtlCol="0">
            <a:spAutoFit/>
          </a:bodyPr>
          <a:lstStyle/>
          <a:p>
            <a:r>
              <a:rPr lang="id-ID">
                <a:solidFill>
                  <a:schemeClr val="tx2"/>
                </a:solidFill>
              </a:rPr>
              <a:t>Strategy</a:t>
            </a:r>
            <a:endParaRPr lang="id-ID" dirty="0">
              <a:solidFill>
                <a:schemeClr val="tx2"/>
              </a:solidFill>
            </a:endParaRPr>
          </a:p>
        </p:txBody>
      </p:sp>
      <p:sp>
        <p:nvSpPr>
          <p:cNvPr id="20" name="Text Placeholder 5"/>
          <p:cNvSpPr txBox="1">
            <a:spLocks/>
          </p:cNvSpPr>
          <p:nvPr/>
        </p:nvSpPr>
        <p:spPr>
          <a:xfrm>
            <a:off x="7033112" y="4789474"/>
            <a:ext cx="2488882" cy="425912"/>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21" name="TextBox 20"/>
          <p:cNvSpPr txBox="1"/>
          <p:nvPr/>
        </p:nvSpPr>
        <p:spPr>
          <a:xfrm>
            <a:off x="6997596" y="4453846"/>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sp>
        <p:nvSpPr>
          <p:cNvPr id="22" name="Text Placeholder 5"/>
          <p:cNvSpPr txBox="1">
            <a:spLocks/>
          </p:cNvSpPr>
          <p:nvPr/>
        </p:nvSpPr>
        <p:spPr>
          <a:xfrm>
            <a:off x="9420145" y="4182630"/>
            <a:ext cx="2488882" cy="425912"/>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4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400"/>
          </a:p>
        </p:txBody>
      </p:sp>
      <p:sp>
        <p:nvSpPr>
          <p:cNvPr id="23" name="TextBox 22"/>
          <p:cNvSpPr txBox="1"/>
          <p:nvPr/>
        </p:nvSpPr>
        <p:spPr>
          <a:xfrm>
            <a:off x="9384629" y="3847002"/>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24" name="Freeform 5"/>
          <p:cNvSpPr>
            <a:spLocks noEditPoints="1"/>
          </p:cNvSpPr>
          <p:nvPr/>
        </p:nvSpPr>
        <p:spPr bwMode="auto">
          <a:xfrm>
            <a:off x="1631484" y="2779059"/>
            <a:ext cx="936625" cy="1346200"/>
          </a:xfrm>
          <a:custGeom>
            <a:avLst/>
            <a:gdLst>
              <a:gd name="T0" fmla="*/ 18 w 308"/>
              <a:gd name="T1" fmla="*/ 378 h 444"/>
              <a:gd name="T2" fmla="*/ 61 w 308"/>
              <a:gd name="T3" fmla="*/ 427 h 444"/>
              <a:gd name="T4" fmla="*/ 105 w 308"/>
              <a:gd name="T5" fmla="*/ 431 h 444"/>
              <a:gd name="T6" fmla="*/ 129 w 308"/>
              <a:gd name="T7" fmla="*/ 392 h 444"/>
              <a:gd name="T8" fmla="*/ 152 w 308"/>
              <a:gd name="T9" fmla="*/ 354 h 444"/>
              <a:gd name="T10" fmla="*/ 178 w 308"/>
              <a:gd name="T11" fmla="*/ 318 h 444"/>
              <a:gd name="T12" fmla="*/ 176 w 308"/>
              <a:gd name="T13" fmla="*/ 390 h 444"/>
              <a:gd name="T14" fmla="*/ 187 w 308"/>
              <a:gd name="T15" fmla="*/ 308 h 444"/>
              <a:gd name="T16" fmla="*/ 181 w 308"/>
              <a:gd name="T17" fmla="*/ 403 h 444"/>
              <a:gd name="T18" fmla="*/ 195 w 308"/>
              <a:gd name="T19" fmla="*/ 304 h 444"/>
              <a:gd name="T20" fmla="*/ 224 w 308"/>
              <a:gd name="T21" fmla="*/ 284 h 444"/>
              <a:gd name="T22" fmla="*/ 253 w 308"/>
              <a:gd name="T23" fmla="*/ 283 h 444"/>
              <a:gd name="T24" fmla="*/ 256 w 308"/>
              <a:gd name="T25" fmla="*/ 393 h 444"/>
              <a:gd name="T26" fmla="*/ 256 w 308"/>
              <a:gd name="T27" fmla="*/ 275 h 444"/>
              <a:gd name="T28" fmla="*/ 265 w 308"/>
              <a:gd name="T29" fmla="*/ 280 h 444"/>
              <a:gd name="T30" fmla="*/ 272 w 308"/>
              <a:gd name="T31" fmla="*/ 408 h 444"/>
              <a:gd name="T32" fmla="*/ 270 w 308"/>
              <a:gd name="T33" fmla="*/ 274 h 444"/>
              <a:gd name="T34" fmla="*/ 289 w 308"/>
              <a:gd name="T35" fmla="*/ 206 h 444"/>
              <a:gd name="T36" fmla="*/ 305 w 308"/>
              <a:gd name="T37" fmla="*/ 187 h 444"/>
              <a:gd name="T38" fmla="*/ 306 w 308"/>
              <a:gd name="T39" fmla="*/ 164 h 444"/>
              <a:gd name="T40" fmla="*/ 304 w 308"/>
              <a:gd name="T41" fmla="*/ 149 h 444"/>
              <a:gd name="T42" fmla="*/ 304 w 308"/>
              <a:gd name="T43" fmla="*/ 137 h 444"/>
              <a:gd name="T44" fmla="*/ 296 w 308"/>
              <a:gd name="T45" fmla="*/ 116 h 444"/>
              <a:gd name="T46" fmla="*/ 280 w 308"/>
              <a:gd name="T47" fmla="*/ 87 h 444"/>
              <a:gd name="T48" fmla="*/ 249 w 308"/>
              <a:gd name="T49" fmla="*/ 79 h 444"/>
              <a:gd name="T50" fmla="*/ 238 w 308"/>
              <a:gd name="T51" fmla="*/ 69 h 444"/>
              <a:gd name="T52" fmla="*/ 227 w 308"/>
              <a:gd name="T53" fmla="*/ 55 h 444"/>
              <a:gd name="T54" fmla="*/ 222 w 308"/>
              <a:gd name="T55" fmla="*/ 15 h 444"/>
              <a:gd name="T56" fmla="*/ 210 w 308"/>
              <a:gd name="T57" fmla="*/ 4 h 444"/>
              <a:gd name="T58" fmla="*/ 194 w 308"/>
              <a:gd name="T59" fmla="*/ 1 h 444"/>
              <a:gd name="T60" fmla="*/ 179 w 308"/>
              <a:gd name="T61" fmla="*/ 9 h 444"/>
              <a:gd name="T62" fmla="*/ 172 w 308"/>
              <a:gd name="T63" fmla="*/ 32 h 444"/>
              <a:gd name="T64" fmla="*/ 177 w 308"/>
              <a:gd name="T65" fmla="*/ 53 h 444"/>
              <a:gd name="T66" fmla="*/ 182 w 308"/>
              <a:gd name="T67" fmla="*/ 62 h 444"/>
              <a:gd name="T68" fmla="*/ 192 w 308"/>
              <a:gd name="T69" fmla="*/ 89 h 444"/>
              <a:gd name="T70" fmla="*/ 169 w 308"/>
              <a:gd name="T71" fmla="*/ 104 h 444"/>
              <a:gd name="T72" fmla="*/ 161 w 308"/>
              <a:gd name="T73" fmla="*/ 122 h 444"/>
              <a:gd name="T74" fmla="*/ 162 w 308"/>
              <a:gd name="T75" fmla="*/ 141 h 444"/>
              <a:gd name="T76" fmla="*/ 160 w 308"/>
              <a:gd name="T77" fmla="*/ 154 h 444"/>
              <a:gd name="T78" fmla="*/ 156 w 308"/>
              <a:gd name="T79" fmla="*/ 163 h 444"/>
              <a:gd name="T80" fmla="*/ 155 w 308"/>
              <a:gd name="T81" fmla="*/ 171 h 444"/>
              <a:gd name="T82" fmla="*/ 154 w 308"/>
              <a:gd name="T83" fmla="*/ 177 h 444"/>
              <a:gd name="T84" fmla="*/ 152 w 308"/>
              <a:gd name="T85" fmla="*/ 183 h 444"/>
              <a:gd name="T86" fmla="*/ 151 w 308"/>
              <a:gd name="T87" fmla="*/ 193 h 444"/>
              <a:gd name="T88" fmla="*/ 160 w 308"/>
              <a:gd name="T89" fmla="*/ 218 h 444"/>
              <a:gd name="T90" fmla="*/ 160 w 308"/>
              <a:gd name="T91" fmla="*/ 229 h 444"/>
              <a:gd name="T92" fmla="*/ 147 w 308"/>
              <a:gd name="T93" fmla="*/ 246 h 444"/>
              <a:gd name="T94" fmla="*/ 136 w 308"/>
              <a:gd name="T95" fmla="*/ 270 h 444"/>
              <a:gd name="T96" fmla="*/ 121 w 308"/>
              <a:gd name="T97" fmla="*/ 285 h 444"/>
              <a:gd name="T98" fmla="*/ 111 w 308"/>
              <a:gd name="T99" fmla="*/ 308 h 444"/>
              <a:gd name="T100" fmla="*/ 78 w 308"/>
              <a:gd name="T101" fmla="*/ 337 h 444"/>
              <a:gd name="T102" fmla="*/ 61 w 308"/>
              <a:gd name="T103" fmla="*/ 341 h 444"/>
              <a:gd name="T104" fmla="*/ 37 w 308"/>
              <a:gd name="T105" fmla="*/ 335 h 444"/>
              <a:gd name="T106" fmla="*/ 21 w 308"/>
              <a:gd name="T107" fmla="*/ 327 h 444"/>
              <a:gd name="T108" fmla="*/ 0 w 308"/>
              <a:gd name="T109" fmla="*/ 322 h 444"/>
              <a:gd name="T110" fmla="*/ 179 w 308"/>
              <a:gd name="T111" fmla="*/ 188 h 444"/>
              <a:gd name="T112" fmla="*/ 176 w 308"/>
              <a:gd name="T113" fmla="*/ 19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444">
                <a:moveTo>
                  <a:pt x="0" y="322"/>
                </a:moveTo>
                <a:cubicBezTo>
                  <a:pt x="0" y="322"/>
                  <a:pt x="2" y="355"/>
                  <a:pt x="18" y="378"/>
                </a:cubicBezTo>
                <a:cubicBezTo>
                  <a:pt x="18" y="378"/>
                  <a:pt x="21" y="398"/>
                  <a:pt x="33" y="409"/>
                </a:cubicBezTo>
                <a:cubicBezTo>
                  <a:pt x="33" y="409"/>
                  <a:pt x="55" y="422"/>
                  <a:pt x="61" y="427"/>
                </a:cubicBezTo>
                <a:cubicBezTo>
                  <a:pt x="68" y="431"/>
                  <a:pt x="78" y="444"/>
                  <a:pt x="91" y="443"/>
                </a:cubicBezTo>
                <a:cubicBezTo>
                  <a:pt x="91" y="443"/>
                  <a:pt x="105" y="439"/>
                  <a:pt x="105" y="431"/>
                </a:cubicBezTo>
                <a:cubicBezTo>
                  <a:pt x="105" y="431"/>
                  <a:pt x="110" y="428"/>
                  <a:pt x="111" y="425"/>
                </a:cubicBezTo>
                <a:cubicBezTo>
                  <a:pt x="112" y="423"/>
                  <a:pt x="125" y="398"/>
                  <a:pt x="129" y="392"/>
                </a:cubicBezTo>
                <a:cubicBezTo>
                  <a:pt x="133" y="387"/>
                  <a:pt x="136" y="381"/>
                  <a:pt x="140" y="376"/>
                </a:cubicBezTo>
                <a:cubicBezTo>
                  <a:pt x="145" y="371"/>
                  <a:pt x="151" y="360"/>
                  <a:pt x="152" y="354"/>
                </a:cubicBezTo>
                <a:cubicBezTo>
                  <a:pt x="153" y="348"/>
                  <a:pt x="154" y="339"/>
                  <a:pt x="159" y="334"/>
                </a:cubicBezTo>
                <a:cubicBezTo>
                  <a:pt x="163" y="329"/>
                  <a:pt x="174" y="322"/>
                  <a:pt x="178" y="318"/>
                </a:cubicBezTo>
                <a:cubicBezTo>
                  <a:pt x="182" y="314"/>
                  <a:pt x="182" y="313"/>
                  <a:pt x="182" y="313"/>
                </a:cubicBezTo>
                <a:cubicBezTo>
                  <a:pt x="176" y="390"/>
                  <a:pt x="176" y="390"/>
                  <a:pt x="176" y="390"/>
                </a:cubicBezTo>
                <a:cubicBezTo>
                  <a:pt x="176" y="390"/>
                  <a:pt x="179" y="392"/>
                  <a:pt x="180" y="389"/>
                </a:cubicBezTo>
                <a:cubicBezTo>
                  <a:pt x="187" y="308"/>
                  <a:pt x="187" y="308"/>
                  <a:pt x="187" y="308"/>
                </a:cubicBezTo>
                <a:cubicBezTo>
                  <a:pt x="189" y="306"/>
                  <a:pt x="189" y="306"/>
                  <a:pt x="189" y="306"/>
                </a:cubicBezTo>
                <a:cubicBezTo>
                  <a:pt x="181" y="403"/>
                  <a:pt x="181" y="403"/>
                  <a:pt x="181" y="403"/>
                </a:cubicBezTo>
                <a:cubicBezTo>
                  <a:pt x="181" y="403"/>
                  <a:pt x="186" y="404"/>
                  <a:pt x="187" y="403"/>
                </a:cubicBezTo>
                <a:cubicBezTo>
                  <a:pt x="195" y="304"/>
                  <a:pt x="195" y="304"/>
                  <a:pt x="195" y="304"/>
                </a:cubicBezTo>
                <a:cubicBezTo>
                  <a:pt x="195" y="304"/>
                  <a:pt x="212" y="291"/>
                  <a:pt x="215" y="289"/>
                </a:cubicBezTo>
                <a:cubicBezTo>
                  <a:pt x="218" y="288"/>
                  <a:pt x="221" y="285"/>
                  <a:pt x="224" y="284"/>
                </a:cubicBezTo>
                <a:cubicBezTo>
                  <a:pt x="226" y="283"/>
                  <a:pt x="248" y="275"/>
                  <a:pt x="251" y="275"/>
                </a:cubicBezTo>
                <a:cubicBezTo>
                  <a:pt x="251" y="275"/>
                  <a:pt x="253" y="278"/>
                  <a:pt x="253" y="283"/>
                </a:cubicBezTo>
                <a:cubicBezTo>
                  <a:pt x="251" y="392"/>
                  <a:pt x="251" y="392"/>
                  <a:pt x="251" y="392"/>
                </a:cubicBezTo>
                <a:cubicBezTo>
                  <a:pt x="251" y="392"/>
                  <a:pt x="256" y="395"/>
                  <a:pt x="256" y="393"/>
                </a:cubicBezTo>
                <a:cubicBezTo>
                  <a:pt x="257" y="279"/>
                  <a:pt x="257" y="279"/>
                  <a:pt x="257" y="279"/>
                </a:cubicBezTo>
                <a:cubicBezTo>
                  <a:pt x="257" y="279"/>
                  <a:pt x="258" y="276"/>
                  <a:pt x="256" y="275"/>
                </a:cubicBezTo>
                <a:cubicBezTo>
                  <a:pt x="263" y="274"/>
                  <a:pt x="263" y="274"/>
                  <a:pt x="263" y="274"/>
                </a:cubicBezTo>
                <a:cubicBezTo>
                  <a:pt x="263" y="274"/>
                  <a:pt x="265" y="277"/>
                  <a:pt x="265" y="280"/>
                </a:cubicBezTo>
                <a:cubicBezTo>
                  <a:pt x="267" y="408"/>
                  <a:pt x="267" y="408"/>
                  <a:pt x="267" y="408"/>
                </a:cubicBezTo>
                <a:cubicBezTo>
                  <a:pt x="267" y="408"/>
                  <a:pt x="272" y="409"/>
                  <a:pt x="272" y="408"/>
                </a:cubicBezTo>
                <a:cubicBezTo>
                  <a:pt x="271" y="278"/>
                  <a:pt x="271" y="278"/>
                  <a:pt x="271" y="278"/>
                </a:cubicBezTo>
                <a:cubicBezTo>
                  <a:pt x="271" y="278"/>
                  <a:pt x="271" y="275"/>
                  <a:pt x="270" y="274"/>
                </a:cubicBezTo>
                <a:cubicBezTo>
                  <a:pt x="270" y="274"/>
                  <a:pt x="289" y="279"/>
                  <a:pt x="308" y="269"/>
                </a:cubicBezTo>
                <a:cubicBezTo>
                  <a:pt x="308" y="269"/>
                  <a:pt x="294" y="210"/>
                  <a:pt x="289" y="206"/>
                </a:cubicBezTo>
                <a:cubicBezTo>
                  <a:pt x="289" y="206"/>
                  <a:pt x="288" y="206"/>
                  <a:pt x="288" y="205"/>
                </a:cubicBezTo>
                <a:cubicBezTo>
                  <a:pt x="291" y="204"/>
                  <a:pt x="305" y="197"/>
                  <a:pt x="305" y="187"/>
                </a:cubicBezTo>
                <a:cubicBezTo>
                  <a:pt x="305" y="187"/>
                  <a:pt x="306" y="174"/>
                  <a:pt x="305" y="172"/>
                </a:cubicBezTo>
                <a:cubicBezTo>
                  <a:pt x="305" y="171"/>
                  <a:pt x="308" y="166"/>
                  <a:pt x="306" y="164"/>
                </a:cubicBezTo>
                <a:cubicBezTo>
                  <a:pt x="305" y="162"/>
                  <a:pt x="305" y="159"/>
                  <a:pt x="305" y="157"/>
                </a:cubicBezTo>
                <a:cubicBezTo>
                  <a:pt x="306" y="154"/>
                  <a:pt x="304" y="150"/>
                  <a:pt x="304" y="149"/>
                </a:cubicBezTo>
                <a:cubicBezTo>
                  <a:pt x="304" y="148"/>
                  <a:pt x="302" y="143"/>
                  <a:pt x="302" y="141"/>
                </a:cubicBezTo>
                <a:cubicBezTo>
                  <a:pt x="302" y="138"/>
                  <a:pt x="305" y="141"/>
                  <a:pt x="304" y="137"/>
                </a:cubicBezTo>
                <a:cubicBezTo>
                  <a:pt x="304" y="133"/>
                  <a:pt x="307" y="130"/>
                  <a:pt x="303" y="126"/>
                </a:cubicBezTo>
                <a:cubicBezTo>
                  <a:pt x="299" y="121"/>
                  <a:pt x="298" y="120"/>
                  <a:pt x="296" y="116"/>
                </a:cubicBezTo>
                <a:cubicBezTo>
                  <a:pt x="294" y="111"/>
                  <a:pt x="293" y="110"/>
                  <a:pt x="293" y="105"/>
                </a:cubicBezTo>
                <a:cubicBezTo>
                  <a:pt x="293" y="99"/>
                  <a:pt x="288" y="89"/>
                  <a:pt x="280" y="87"/>
                </a:cubicBezTo>
                <a:cubicBezTo>
                  <a:pt x="280" y="87"/>
                  <a:pt x="267" y="84"/>
                  <a:pt x="262" y="82"/>
                </a:cubicBezTo>
                <a:cubicBezTo>
                  <a:pt x="258" y="81"/>
                  <a:pt x="252" y="80"/>
                  <a:pt x="249" y="79"/>
                </a:cubicBezTo>
                <a:cubicBezTo>
                  <a:pt x="247" y="77"/>
                  <a:pt x="247" y="76"/>
                  <a:pt x="245" y="75"/>
                </a:cubicBezTo>
                <a:cubicBezTo>
                  <a:pt x="243" y="73"/>
                  <a:pt x="240" y="71"/>
                  <a:pt x="238" y="69"/>
                </a:cubicBezTo>
                <a:cubicBezTo>
                  <a:pt x="236" y="68"/>
                  <a:pt x="230" y="67"/>
                  <a:pt x="228" y="68"/>
                </a:cubicBezTo>
                <a:cubicBezTo>
                  <a:pt x="228" y="68"/>
                  <a:pt x="226" y="57"/>
                  <a:pt x="227" y="55"/>
                </a:cubicBezTo>
                <a:cubicBezTo>
                  <a:pt x="227" y="55"/>
                  <a:pt x="236" y="36"/>
                  <a:pt x="227" y="34"/>
                </a:cubicBezTo>
                <a:cubicBezTo>
                  <a:pt x="227" y="34"/>
                  <a:pt x="224" y="17"/>
                  <a:pt x="222" y="15"/>
                </a:cubicBezTo>
                <a:cubicBezTo>
                  <a:pt x="219" y="13"/>
                  <a:pt x="216" y="10"/>
                  <a:pt x="215" y="8"/>
                </a:cubicBezTo>
                <a:cubicBezTo>
                  <a:pt x="213" y="7"/>
                  <a:pt x="212" y="6"/>
                  <a:pt x="210" y="4"/>
                </a:cubicBezTo>
                <a:cubicBezTo>
                  <a:pt x="207" y="2"/>
                  <a:pt x="201" y="2"/>
                  <a:pt x="199" y="2"/>
                </a:cubicBezTo>
                <a:cubicBezTo>
                  <a:pt x="198" y="1"/>
                  <a:pt x="196" y="0"/>
                  <a:pt x="194" y="1"/>
                </a:cubicBezTo>
                <a:cubicBezTo>
                  <a:pt x="192" y="3"/>
                  <a:pt x="186" y="3"/>
                  <a:pt x="184" y="3"/>
                </a:cubicBezTo>
                <a:cubicBezTo>
                  <a:pt x="183" y="4"/>
                  <a:pt x="180" y="7"/>
                  <a:pt x="179" y="9"/>
                </a:cubicBezTo>
                <a:cubicBezTo>
                  <a:pt x="177" y="11"/>
                  <a:pt x="173" y="18"/>
                  <a:pt x="173" y="22"/>
                </a:cubicBezTo>
                <a:cubicBezTo>
                  <a:pt x="172" y="25"/>
                  <a:pt x="171" y="29"/>
                  <a:pt x="172" y="32"/>
                </a:cubicBezTo>
                <a:cubicBezTo>
                  <a:pt x="172" y="35"/>
                  <a:pt x="174" y="44"/>
                  <a:pt x="174" y="46"/>
                </a:cubicBezTo>
                <a:cubicBezTo>
                  <a:pt x="175" y="48"/>
                  <a:pt x="176" y="51"/>
                  <a:pt x="177" y="53"/>
                </a:cubicBezTo>
                <a:cubicBezTo>
                  <a:pt x="178" y="56"/>
                  <a:pt x="180" y="59"/>
                  <a:pt x="180" y="60"/>
                </a:cubicBezTo>
                <a:cubicBezTo>
                  <a:pt x="180" y="61"/>
                  <a:pt x="181" y="61"/>
                  <a:pt x="182" y="62"/>
                </a:cubicBezTo>
                <a:cubicBezTo>
                  <a:pt x="182" y="64"/>
                  <a:pt x="184" y="74"/>
                  <a:pt x="195" y="82"/>
                </a:cubicBezTo>
                <a:cubicBezTo>
                  <a:pt x="195" y="82"/>
                  <a:pt x="193" y="87"/>
                  <a:pt x="192" y="89"/>
                </a:cubicBezTo>
                <a:cubicBezTo>
                  <a:pt x="190" y="92"/>
                  <a:pt x="178" y="99"/>
                  <a:pt x="175" y="100"/>
                </a:cubicBezTo>
                <a:cubicBezTo>
                  <a:pt x="173" y="102"/>
                  <a:pt x="171" y="101"/>
                  <a:pt x="169" y="104"/>
                </a:cubicBezTo>
                <a:cubicBezTo>
                  <a:pt x="167" y="106"/>
                  <a:pt x="163" y="108"/>
                  <a:pt x="162" y="112"/>
                </a:cubicBezTo>
                <a:cubicBezTo>
                  <a:pt x="160" y="116"/>
                  <a:pt x="162" y="118"/>
                  <a:pt x="161" y="122"/>
                </a:cubicBezTo>
                <a:cubicBezTo>
                  <a:pt x="160" y="125"/>
                  <a:pt x="161" y="127"/>
                  <a:pt x="161" y="130"/>
                </a:cubicBezTo>
                <a:cubicBezTo>
                  <a:pt x="160" y="134"/>
                  <a:pt x="161" y="138"/>
                  <a:pt x="162" y="141"/>
                </a:cubicBezTo>
                <a:cubicBezTo>
                  <a:pt x="162" y="144"/>
                  <a:pt x="162" y="145"/>
                  <a:pt x="161" y="149"/>
                </a:cubicBezTo>
                <a:cubicBezTo>
                  <a:pt x="161" y="152"/>
                  <a:pt x="159" y="153"/>
                  <a:pt x="160" y="154"/>
                </a:cubicBezTo>
                <a:cubicBezTo>
                  <a:pt x="160" y="156"/>
                  <a:pt x="161" y="156"/>
                  <a:pt x="159" y="158"/>
                </a:cubicBezTo>
                <a:cubicBezTo>
                  <a:pt x="157" y="160"/>
                  <a:pt x="156" y="162"/>
                  <a:pt x="156" y="163"/>
                </a:cubicBezTo>
                <a:cubicBezTo>
                  <a:pt x="156" y="165"/>
                  <a:pt x="154" y="168"/>
                  <a:pt x="154" y="169"/>
                </a:cubicBezTo>
                <a:cubicBezTo>
                  <a:pt x="154" y="170"/>
                  <a:pt x="156" y="170"/>
                  <a:pt x="155" y="171"/>
                </a:cubicBezTo>
                <a:cubicBezTo>
                  <a:pt x="154" y="173"/>
                  <a:pt x="152" y="172"/>
                  <a:pt x="153" y="174"/>
                </a:cubicBezTo>
                <a:cubicBezTo>
                  <a:pt x="153" y="175"/>
                  <a:pt x="153" y="175"/>
                  <a:pt x="154" y="177"/>
                </a:cubicBezTo>
                <a:cubicBezTo>
                  <a:pt x="154" y="178"/>
                  <a:pt x="155" y="178"/>
                  <a:pt x="154" y="180"/>
                </a:cubicBezTo>
                <a:cubicBezTo>
                  <a:pt x="153" y="181"/>
                  <a:pt x="152" y="181"/>
                  <a:pt x="152" y="183"/>
                </a:cubicBezTo>
                <a:cubicBezTo>
                  <a:pt x="152" y="185"/>
                  <a:pt x="152" y="186"/>
                  <a:pt x="151" y="188"/>
                </a:cubicBezTo>
                <a:cubicBezTo>
                  <a:pt x="151" y="190"/>
                  <a:pt x="151" y="192"/>
                  <a:pt x="151" y="193"/>
                </a:cubicBezTo>
                <a:cubicBezTo>
                  <a:pt x="152" y="195"/>
                  <a:pt x="155" y="213"/>
                  <a:pt x="155" y="213"/>
                </a:cubicBezTo>
                <a:cubicBezTo>
                  <a:pt x="155" y="213"/>
                  <a:pt x="158" y="218"/>
                  <a:pt x="160" y="218"/>
                </a:cubicBezTo>
                <a:cubicBezTo>
                  <a:pt x="160" y="218"/>
                  <a:pt x="164" y="224"/>
                  <a:pt x="165" y="225"/>
                </a:cubicBezTo>
                <a:cubicBezTo>
                  <a:pt x="165" y="225"/>
                  <a:pt x="162" y="227"/>
                  <a:pt x="160" y="229"/>
                </a:cubicBezTo>
                <a:cubicBezTo>
                  <a:pt x="157" y="232"/>
                  <a:pt x="154" y="236"/>
                  <a:pt x="153" y="239"/>
                </a:cubicBezTo>
                <a:cubicBezTo>
                  <a:pt x="152" y="241"/>
                  <a:pt x="150" y="243"/>
                  <a:pt x="147" y="246"/>
                </a:cubicBezTo>
                <a:cubicBezTo>
                  <a:pt x="145" y="250"/>
                  <a:pt x="142" y="254"/>
                  <a:pt x="140" y="259"/>
                </a:cubicBezTo>
                <a:cubicBezTo>
                  <a:pt x="138" y="263"/>
                  <a:pt x="138" y="266"/>
                  <a:pt x="136" y="270"/>
                </a:cubicBezTo>
                <a:cubicBezTo>
                  <a:pt x="134" y="273"/>
                  <a:pt x="130" y="276"/>
                  <a:pt x="128" y="279"/>
                </a:cubicBezTo>
                <a:cubicBezTo>
                  <a:pt x="127" y="282"/>
                  <a:pt x="122" y="283"/>
                  <a:pt x="121" y="285"/>
                </a:cubicBezTo>
                <a:cubicBezTo>
                  <a:pt x="120" y="288"/>
                  <a:pt x="120" y="289"/>
                  <a:pt x="117" y="295"/>
                </a:cubicBezTo>
                <a:cubicBezTo>
                  <a:pt x="115" y="301"/>
                  <a:pt x="115" y="305"/>
                  <a:pt x="111" y="308"/>
                </a:cubicBezTo>
                <a:cubicBezTo>
                  <a:pt x="108" y="311"/>
                  <a:pt x="101" y="315"/>
                  <a:pt x="93" y="322"/>
                </a:cubicBezTo>
                <a:cubicBezTo>
                  <a:pt x="86" y="329"/>
                  <a:pt x="84" y="333"/>
                  <a:pt x="78" y="337"/>
                </a:cubicBezTo>
                <a:cubicBezTo>
                  <a:pt x="73" y="341"/>
                  <a:pt x="69" y="343"/>
                  <a:pt x="69" y="343"/>
                </a:cubicBezTo>
                <a:cubicBezTo>
                  <a:pt x="69" y="343"/>
                  <a:pt x="68" y="341"/>
                  <a:pt x="61" y="341"/>
                </a:cubicBezTo>
                <a:cubicBezTo>
                  <a:pt x="54" y="341"/>
                  <a:pt x="53" y="340"/>
                  <a:pt x="49" y="338"/>
                </a:cubicBezTo>
                <a:cubicBezTo>
                  <a:pt x="45" y="337"/>
                  <a:pt x="41" y="336"/>
                  <a:pt x="37" y="335"/>
                </a:cubicBezTo>
                <a:cubicBezTo>
                  <a:pt x="33" y="335"/>
                  <a:pt x="30" y="334"/>
                  <a:pt x="29" y="333"/>
                </a:cubicBezTo>
                <a:cubicBezTo>
                  <a:pt x="27" y="332"/>
                  <a:pt x="22" y="329"/>
                  <a:pt x="21" y="327"/>
                </a:cubicBezTo>
                <a:cubicBezTo>
                  <a:pt x="20" y="325"/>
                  <a:pt x="18" y="320"/>
                  <a:pt x="14" y="318"/>
                </a:cubicBezTo>
                <a:cubicBezTo>
                  <a:pt x="14" y="318"/>
                  <a:pt x="5" y="313"/>
                  <a:pt x="0" y="322"/>
                </a:cubicBezTo>
                <a:close/>
                <a:moveTo>
                  <a:pt x="176" y="199"/>
                </a:moveTo>
                <a:cubicBezTo>
                  <a:pt x="176" y="199"/>
                  <a:pt x="177" y="186"/>
                  <a:pt x="179" y="188"/>
                </a:cubicBezTo>
                <a:cubicBezTo>
                  <a:pt x="179" y="188"/>
                  <a:pt x="183" y="198"/>
                  <a:pt x="178" y="207"/>
                </a:cubicBezTo>
                <a:cubicBezTo>
                  <a:pt x="178" y="207"/>
                  <a:pt x="177" y="202"/>
                  <a:pt x="176" y="199"/>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9"/>
          <p:cNvSpPr>
            <a:spLocks noEditPoints="1"/>
          </p:cNvSpPr>
          <p:nvPr/>
        </p:nvSpPr>
        <p:spPr bwMode="auto">
          <a:xfrm>
            <a:off x="4206410" y="2213081"/>
            <a:ext cx="854790" cy="1408940"/>
          </a:xfrm>
          <a:custGeom>
            <a:avLst/>
            <a:gdLst>
              <a:gd name="T0" fmla="*/ 247 w 259"/>
              <a:gd name="T1" fmla="*/ 404 h 483"/>
              <a:gd name="T2" fmla="*/ 206 w 259"/>
              <a:gd name="T3" fmla="*/ 374 h 483"/>
              <a:gd name="T4" fmla="*/ 170 w 259"/>
              <a:gd name="T5" fmla="*/ 364 h 483"/>
              <a:gd name="T6" fmla="*/ 167 w 259"/>
              <a:gd name="T7" fmla="*/ 314 h 483"/>
              <a:gd name="T8" fmla="*/ 169 w 259"/>
              <a:gd name="T9" fmla="*/ 309 h 483"/>
              <a:gd name="T10" fmla="*/ 222 w 259"/>
              <a:gd name="T11" fmla="*/ 287 h 483"/>
              <a:gd name="T12" fmla="*/ 216 w 259"/>
              <a:gd name="T13" fmla="*/ 282 h 483"/>
              <a:gd name="T14" fmla="*/ 227 w 259"/>
              <a:gd name="T15" fmla="*/ 227 h 483"/>
              <a:gd name="T16" fmla="*/ 226 w 259"/>
              <a:gd name="T17" fmla="*/ 215 h 483"/>
              <a:gd name="T18" fmla="*/ 227 w 259"/>
              <a:gd name="T19" fmla="*/ 204 h 483"/>
              <a:gd name="T20" fmla="*/ 247 w 259"/>
              <a:gd name="T21" fmla="*/ 112 h 483"/>
              <a:gd name="T22" fmla="*/ 225 w 259"/>
              <a:gd name="T23" fmla="*/ 94 h 483"/>
              <a:gd name="T24" fmla="*/ 205 w 259"/>
              <a:gd name="T25" fmla="*/ 77 h 483"/>
              <a:gd name="T26" fmla="*/ 208 w 259"/>
              <a:gd name="T27" fmla="*/ 69 h 483"/>
              <a:gd name="T28" fmla="*/ 206 w 259"/>
              <a:gd name="T29" fmla="*/ 44 h 483"/>
              <a:gd name="T30" fmla="*/ 187 w 259"/>
              <a:gd name="T31" fmla="*/ 14 h 483"/>
              <a:gd name="T32" fmla="*/ 150 w 259"/>
              <a:gd name="T33" fmla="*/ 1 h 483"/>
              <a:gd name="T34" fmla="*/ 130 w 259"/>
              <a:gd name="T35" fmla="*/ 20 h 483"/>
              <a:gd name="T36" fmla="*/ 130 w 259"/>
              <a:gd name="T37" fmla="*/ 63 h 483"/>
              <a:gd name="T38" fmla="*/ 146 w 259"/>
              <a:gd name="T39" fmla="*/ 89 h 483"/>
              <a:gd name="T40" fmla="*/ 134 w 259"/>
              <a:gd name="T41" fmla="*/ 91 h 483"/>
              <a:gd name="T42" fmla="*/ 122 w 259"/>
              <a:gd name="T43" fmla="*/ 109 h 483"/>
              <a:gd name="T44" fmla="*/ 128 w 259"/>
              <a:gd name="T45" fmla="*/ 180 h 483"/>
              <a:gd name="T46" fmla="*/ 130 w 259"/>
              <a:gd name="T47" fmla="*/ 202 h 483"/>
              <a:gd name="T48" fmla="*/ 110 w 259"/>
              <a:gd name="T49" fmla="*/ 205 h 483"/>
              <a:gd name="T50" fmla="*/ 92 w 259"/>
              <a:gd name="T51" fmla="*/ 247 h 483"/>
              <a:gd name="T52" fmla="*/ 56 w 259"/>
              <a:gd name="T53" fmla="*/ 357 h 483"/>
              <a:gd name="T54" fmla="*/ 23 w 259"/>
              <a:gd name="T55" fmla="*/ 390 h 483"/>
              <a:gd name="T56" fmla="*/ 3 w 259"/>
              <a:gd name="T57" fmla="*/ 398 h 483"/>
              <a:gd name="T58" fmla="*/ 45 w 259"/>
              <a:gd name="T59" fmla="*/ 415 h 483"/>
              <a:gd name="T60" fmla="*/ 51 w 259"/>
              <a:gd name="T61" fmla="*/ 420 h 483"/>
              <a:gd name="T62" fmla="*/ 70 w 259"/>
              <a:gd name="T63" fmla="*/ 405 h 483"/>
              <a:gd name="T64" fmla="*/ 79 w 259"/>
              <a:gd name="T65" fmla="*/ 369 h 483"/>
              <a:gd name="T66" fmla="*/ 116 w 259"/>
              <a:gd name="T67" fmla="*/ 377 h 483"/>
              <a:gd name="T68" fmla="*/ 89 w 259"/>
              <a:gd name="T69" fmla="*/ 396 h 483"/>
              <a:gd name="T70" fmla="*/ 84 w 259"/>
              <a:gd name="T71" fmla="*/ 427 h 483"/>
              <a:gd name="T72" fmla="*/ 101 w 259"/>
              <a:gd name="T73" fmla="*/ 430 h 483"/>
              <a:gd name="T74" fmla="*/ 91 w 259"/>
              <a:gd name="T75" fmla="*/ 406 h 483"/>
              <a:gd name="T76" fmla="*/ 111 w 259"/>
              <a:gd name="T77" fmla="*/ 396 h 483"/>
              <a:gd name="T78" fmla="*/ 118 w 259"/>
              <a:gd name="T79" fmla="*/ 426 h 483"/>
              <a:gd name="T80" fmla="*/ 105 w 259"/>
              <a:gd name="T81" fmla="*/ 459 h 483"/>
              <a:gd name="T82" fmla="*/ 117 w 259"/>
              <a:gd name="T83" fmla="*/ 478 h 483"/>
              <a:gd name="T84" fmla="*/ 138 w 259"/>
              <a:gd name="T85" fmla="*/ 451 h 483"/>
              <a:gd name="T86" fmla="*/ 145 w 259"/>
              <a:gd name="T87" fmla="*/ 462 h 483"/>
              <a:gd name="T88" fmla="*/ 142 w 259"/>
              <a:gd name="T89" fmla="*/ 409 h 483"/>
              <a:gd name="T90" fmla="*/ 154 w 259"/>
              <a:gd name="T91" fmla="*/ 383 h 483"/>
              <a:gd name="T92" fmla="*/ 160 w 259"/>
              <a:gd name="T93" fmla="*/ 399 h 483"/>
              <a:gd name="T94" fmla="*/ 164 w 259"/>
              <a:gd name="T95" fmla="*/ 437 h 483"/>
              <a:gd name="T96" fmla="*/ 185 w 259"/>
              <a:gd name="T97" fmla="*/ 437 h 483"/>
              <a:gd name="T98" fmla="*/ 173 w 259"/>
              <a:gd name="T99" fmla="*/ 419 h 483"/>
              <a:gd name="T100" fmla="*/ 173 w 259"/>
              <a:gd name="T101" fmla="*/ 382 h 483"/>
              <a:gd name="T102" fmla="*/ 195 w 259"/>
              <a:gd name="T103" fmla="*/ 394 h 483"/>
              <a:gd name="T104" fmla="*/ 201 w 259"/>
              <a:gd name="T105" fmla="*/ 404 h 483"/>
              <a:gd name="T106" fmla="*/ 208 w 259"/>
              <a:gd name="T107" fmla="*/ 408 h 483"/>
              <a:gd name="T108" fmla="*/ 238 w 259"/>
              <a:gd name="T109" fmla="*/ 407 h 483"/>
              <a:gd name="T110" fmla="*/ 255 w 259"/>
              <a:gd name="T111" fmla="*/ 420 h 483"/>
              <a:gd name="T112" fmla="*/ 247 w 259"/>
              <a:gd name="T113" fmla="*/ 406 h 483"/>
              <a:gd name="T114" fmla="*/ 156 w 259"/>
              <a:gd name="T115" fmla="*/ 363 h 483"/>
              <a:gd name="T116" fmla="*/ 142 w 259"/>
              <a:gd name="T117" fmla="*/ 369 h 483"/>
              <a:gd name="T118" fmla="*/ 156 w 259"/>
              <a:gd name="T119" fmla="*/ 307 h 483"/>
              <a:gd name="T120" fmla="*/ 158 w 259"/>
              <a:gd name="T121" fmla="*/ 310 h 483"/>
              <a:gd name="T122" fmla="*/ 155 w 259"/>
              <a:gd name="T123" fmla="*/ 31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9" h="483">
                <a:moveTo>
                  <a:pt x="247" y="406"/>
                </a:moveTo>
                <a:cubicBezTo>
                  <a:pt x="247" y="404"/>
                  <a:pt x="247" y="404"/>
                  <a:pt x="247" y="404"/>
                </a:cubicBezTo>
                <a:cubicBezTo>
                  <a:pt x="245" y="385"/>
                  <a:pt x="208" y="374"/>
                  <a:pt x="208" y="374"/>
                </a:cubicBezTo>
                <a:cubicBezTo>
                  <a:pt x="208" y="374"/>
                  <a:pt x="212" y="381"/>
                  <a:pt x="206" y="374"/>
                </a:cubicBezTo>
                <a:cubicBezTo>
                  <a:pt x="201" y="367"/>
                  <a:pt x="178" y="366"/>
                  <a:pt x="178" y="366"/>
                </a:cubicBezTo>
                <a:cubicBezTo>
                  <a:pt x="175" y="362"/>
                  <a:pt x="170" y="364"/>
                  <a:pt x="170" y="364"/>
                </a:cubicBezTo>
                <a:cubicBezTo>
                  <a:pt x="170" y="315"/>
                  <a:pt x="170" y="315"/>
                  <a:pt x="170" y="315"/>
                </a:cubicBezTo>
                <a:cubicBezTo>
                  <a:pt x="167" y="314"/>
                  <a:pt x="167" y="314"/>
                  <a:pt x="167" y="314"/>
                </a:cubicBezTo>
                <a:cubicBezTo>
                  <a:pt x="167" y="310"/>
                  <a:pt x="167" y="310"/>
                  <a:pt x="167" y="310"/>
                </a:cubicBezTo>
                <a:cubicBezTo>
                  <a:pt x="169" y="309"/>
                  <a:pt x="169" y="309"/>
                  <a:pt x="169" y="309"/>
                </a:cubicBezTo>
                <a:cubicBezTo>
                  <a:pt x="169" y="306"/>
                  <a:pt x="169" y="306"/>
                  <a:pt x="169" y="306"/>
                </a:cubicBezTo>
                <a:cubicBezTo>
                  <a:pt x="197" y="305"/>
                  <a:pt x="222" y="294"/>
                  <a:pt x="222" y="287"/>
                </a:cubicBezTo>
                <a:cubicBezTo>
                  <a:pt x="222" y="287"/>
                  <a:pt x="222" y="286"/>
                  <a:pt x="222" y="286"/>
                </a:cubicBezTo>
                <a:cubicBezTo>
                  <a:pt x="222" y="280"/>
                  <a:pt x="216" y="282"/>
                  <a:pt x="216" y="282"/>
                </a:cubicBezTo>
                <a:cubicBezTo>
                  <a:pt x="232" y="273"/>
                  <a:pt x="227" y="242"/>
                  <a:pt x="228" y="238"/>
                </a:cubicBezTo>
                <a:cubicBezTo>
                  <a:pt x="229" y="233"/>
                  <a:pt x="227" y="231"/>
                  <a:pt x="227" y="227"/>
                </a:cubicBezTo>
                <a:cubicBezTo>
                  <a:pt x="227" y="223"/>
                  <a:pt x="227" y="224"/>
                  <a:pt x="228" y="221"/>
                </a:cubicBezTo>
                <a:cubicBezTo>
                  <a:pt x="229" y="217"/>
                  <a:pt x="228" y="217"/>
                  <a:pt x="226" y="215"/>
                </a:cubicBezTo>
                <a:cubicBezTo>
                  <a:pt x="224" y="212"/>
                  <a:pt x="224" y="214"/>
                  <a:pt x="226" y="211"/>
                </a:cubicBezTo>
                <a:cubicBezTo>
                  <a:pt x="227" y="208"/>
                  <a:pt x="227" y="204"/>
                  <a:pt x="227" y="204"/>
                </a:cubicBezTo>
                <a:cubicBezTo>
                  <a:pt x="238" y="203"/>
                  <a:pt x="246" y="176"/>
                  <a:pt x="246" y="164"/>
                </a:cubicBezTo>
                <a:cubicBezTo>
                  <a:pt x="247" y="152"/>
                  <a:pt x="248" y="118"/>
                  <a:pt x="247" y="112"/>
                </a:cubicBezTo>
                <a:cubicBezTo>
                  <a:pt x="246" y="106"/>
                  <a:pt x="240" y="99"/>
                  <a:pt x="237" y="96"/>
                </a:cubicBezTo>
                <a:cubicBezTo>
                  <a:pt x="234" y="93"/>
                  <a:pt x="230" y="95"/>
                  <a:pt x="225" y="94"/>
                </a:cubicBezTo>
                <a:cubicBezTo>
                  <a:pt x="220" y="94"/>
                  <a:pt x="211" y="89"/>
                  <a:pt x="211" y="89"/>
                </a:cubicBezTo>
                <a:cubicBezTo>
                  <a:pt x="205" y="86"/>
                  <a:pt x="205" y="77"/>
                  <a:pt x="205" y="77"/>
                </a:cubicBezTo>
                <a:cubicBezTo>
                  <a:pt x="205" y="83"/>
                  <a:pt x="212" y="81"/>
                  <a:pt x="212" y="81"/>
                </a:cubicBezTo>
                <a:cubicBezTo>
                  <a:pt x="207" y="78"/>
                  <a:pt x="209" y="73"/>
                  <a:pt x="208" y="69"/>
                </a:cubicBezTo>
                <a:cubicBezTo>
                  <a:pt x="207" y="65"/>
                  <a:pt x="212" y="61"/>
                  <a:pt x="211" y="55"/>
                </a:cubicBezTo>
                <a:cubicBezTo>
                  <a:pt x="209" y="49"/>
                  <a:pt x="210" y="46"/>
                  <a:pt x="206" y="44"/>
                </a:cubicBezTo>
                <a:cubicBezTo>
                  <a:pt x="201" y="41"/>
                  <a:pt x="202" y="40"/>
                  <a:pt x="200" y="36"/>
                </a:cubicBezTo>
                <a:cubicBezTo>
                  <a:pt x="198" y="31"/>
                  <a:pt x="193" y="19"/>
                  <a:pt x="187" y="14"/>
                </a:cubicBezTo>
                <a:cubicBezTo>
                  <a:pt x="182" y="9"/>
                  <a:pt x="176" y="5"/>
                  <a:pt x="172" y="2"/>
                </a:cubicBezTo>
                <a:cubicBezTo>
                  <a:pt x="167" y="0"/>
                  <a:pt x="156" y="1"/>
                  <a:pt x="150" y="1"/>
                </a:cubicBezTo>
                <a:cubicBezTo>
                  <a:pt x="143" y="2"/>
                  <a:pt x="145" y="5"/>
                  <a:pt x="142" y="7"/>
                </a:cubicBezTo>
                <a:cubicBezTo>
                  <a:pt x="139" y="10"/>
                  <a:pt x="134" y="13"/>
                  <a:pt x="130" y="20"/>
                </a:cubicBezTo>
                <a:cubicBezTo>
                  <a:pt x="126" y="27"/>
                  <a:pt x="123" y="37"/>
                  <a:pt x="127" y="47"/>
                </a:cubicBezTo>
                <a:cubicBezTo>
                  <a:pt x="131" y="57"/>
                  <a:pt x="130" y="63"/>
                  <a:pt x="130" y="63"/>
                </a:cubicBezTo>
                <a:cubicBezTo>
                  <a:pt x="127" y="77"/>
                  <a:pt x="147" y="79"/>
                  <a:pt x="147" y="79"/>
                </a:cubicBezTo>
                <a:cubicBezTo>
                  <a:pt x="142" y="82"/>
                  <a:pt x="146" y="89"/>
                  <a:pt x="146" y="89"/>
                </a:cubicBezTo>
                <a:cubicBezTo>
                  <a:pt x="136" y="87"/>
                  <a:pt x="142" y="99"/>
                  <a:pt x="142" y="99"/>
                </a:cubicBezTo>
                <a:cubicBezTo>
                  <a:pt x="137" y="102"/>
                  <a:pt x="134" y="91"/>
                  <a:pt x="134" y="91"/>
                </a:cubicBezTo>
                <a:cubicBezTo>
                  <a:pt x="130" y="98"/>
                  <a:pt x="137" y="100"/>
                  <a:pt x="137" y="100"/>
                </a:cubicBezTo>
                <a:cubicBezTo>
                  <a:pt x="130" y="98"/>
                  <a:pt x="122" y="109"/>
                  <a:pt x="122" y="109"/>
                </a:cubicBezTo>
                <a:cubicBezTo>
                  <a:pt x="113" y="118"/>
                  <a:pt x="126" y="154"/>
                  <a:pt x="126" y="154"/>
                </a:cubicBezTo>
                <a:cubicBezTo>
                  <a:pt x="125" y="160"/>
                  <a:pt x="128" y="180"/>
                  <a:pt x="128" y="180"/>
                </a:cubicBezTo>
                <a:cubicBezTo>
                  <a:pt x="122" y="177"/>
                  <a:pt x="123" y="191"/>
                  <a:pt x="123" y="191"/>
                </a:cubicBezTo>
                <a:cubicBezTo>
                  <a:pt x="119" y="198"/>
                  <a:pt x="130" y="202"/>
                  <a:pt x="130" y="202"/>
                </a:cubicBezTo>
                <a:cubicBezTo>
                  <a:pt x="130" y="202"/>
                  <a:pt x="129" y="205"/>
                  <a:pt x="126" y="206"/>
                </a:cubicBezTo>
                <a:cubicBezTo>
                  <a:pt x="123" y="207"/>
                  <a:pt x="120" y="205"/>
                  <a:pt x="110" y="205"/>
                </a:cubicBezTo>
                <a:cubicBezTo>
                  <a:pt x="101" y="206"/>
                  <a:pt x="102" y="213"/>
                  <a:pt x="97" y="221"/>
                </a:cubicBezTo>
                <a:cubicBezTo>
                  <a:pt x="93" y="229"/>
                  <a:pt x="95" y="237"/>
                  <a:pt x="92" y="247"/>
                </a:cubicBezTo>
                <a:cubicBezTo>
                  <a:pt x="89" y="258"/>
                  <a:pt x="89" y="251"/>
                  <a:pt x="79" y="293"/>
                </a:cubicBezTo>
                <a:cubicBezTo>
                  <a:pt x="70" y="335"/>
                  <a:pt x="60" y="351"/>
                  <a:pt x="56" y="357"/>
                </a:cubicBezTo>
                <a:cubicBezTo>
                  <a:pt x="53" y="363"/>
                  <a:pt x="47" y="370"/>
                  <a:pt x="42" y="375"/>
                </a:cubicBezTo>
                <a:cubicBezTo>
                  <a:pt x="38" y="380"/>
                  <a:pt x="33" y="385"/>
                  <a:pt x="23" y="390"/>
                </a:cubicBezTo>
                <a:cubicBezTo>
                  <a:pt x="13" y="395"/>
                  <a:pt x="11" y="392"/>
                  <a:pt x="11" y="392"/>
                </a:cubicBezTo>
                <a:cubicBezTo>
                  <a:pt x="0" y="389"/>
                  <a:pt x="3" y="398"/>
                  <a:pt x="3" y="398"/>
                </a:cubicBezTo>
                <a:cubicBezTo>
                  <a:pt x="5" y="402"/>
                  <a:pt x="27" y="415"/>
                  <a:pt x="27" y="415"/>
                </a:cubicBezTo>
                <a:cubicBezTo>
                  <a:pt x="40" y="422"/>
                  <a:pt x="45" y="415"/>
                  <a:pt x="45" y="415"/>
                </a:cubicBezTo>
                <a:cubicBezTo>
                  <a:pt x="47" y="412"/>
                  <a:pt x="56" y="408"/>
                  <a:pt x="56" y="408"/>
                </a:cubicBezTo>
                <a:cubicBezTo>
                  <a:pt x="56" y="411"/>
                  <a:pt x="51" y="420"/>
                  <a:pt x="51" y="420"/>
                </a:cubicBezTo>
                <a:cubicBezTo>
                  <a:pt x="55" y="422"/>
                  <a:pt x="55" y="422"/>
                  <a:pt x="55" y="422"/>
                </a:cubicBezTo>
                <a:cubicBezTo>
                  <a:pt x="56" y="419"/>
                  <a:pt x="70" y="405"/>
                  <a:pt x="70" y="405"/>
                </a:cubicBezTo>
                <a:cubicBezTo>
                  <a:pt x="83" y="394"/>
                  <a:pt x="81" y="378"/>
                  <a:pt x="79" y="371"/>
                </a:cubicBezTo>
                <a:cubicBezTo>
                  <a:pt x="79" y="371"/>
                  <a:pt x="79" y="370"/>
                  <a:pt x="79" y="369"/>
                </a:cubicBezTo>
                <a:cubicBezTo>
                  <a:pt x="79" y="355"/>
                  <a:pt x="103" y="316"/>
                  <a:pt x="109" y="307"/>
                </a:cubicBezTo>
                <a:cubicBezTo>
                  <a:pt x="105" y="321"/>
                  <a:pt x="113" y="364"/>
                  <a:pt x="116" y="377"/>
                </a:cubicBezTo>
                <a:cubicBezTo>
                  <a:pt x="115" y="378"/>
                  <a:pt x="115" y="378"/>
                  <a:pt x="115" y="378"/>
                </a:cubicBezTo>
                <a:cubicBezTo>
                  <a:pt x="110" y="379"/>
                  <a:pt x="89" y="396"/>
                  <a:pt x="89" y="396"/>
                </a:cubicBezTo>
                <a:cubicBezTo>
                  <a:pt x="80" y="402"/>
                  <a:pt x="85" y="412"/>
                  <a:pt x="85" y="412"/>
                </a:cubicBezTo>
                <a:cubicBezTo>
                  <a:pt x="81" y="415"/>
                  <a:pt x="84" y="427"/>
                  <a:pt x="84" y="427"/>
                </a:cubicBezTo>
                <a:cubicBezTo>
                  <a:pt x="87" y="440"/>
                  <a:pt x="93" y="431"/>
                  <a:pt x="93" y="431"/>
                </a:cubicBezTo>
                <a:cubicBezTo>
                  <a:pt x="96" y="437"/>
                  <a:pt x="101" y="430"/>
                  <a:pt x="101" y="430"/>
                </a:cubicBezTo>
                <a:cubicBezTo>
                  <a:pt x="107" y="417"/>
                  <a:pt x="91" y="410"/>
                  <a:pt x="91" y="410"/>
                </a:cubicBezTo>
                <a:cubicBezTo>
                  <a:pt x="91" y="406"/>
                  <a:pt x="91" y="406"/>
                  <a:pt x="91" y="406"/>
                </a:cubicBezTo>
                <a:cubicBezTo>
                  <a:pt x="90" y="401"/>
                  <a:pt x="112" y="392"/>
                  <a:pt x="112" y="392"/>
                </a:cubicBezTo>
                <a:cubicBezTo>
                  <a:pt x="111" y="396"/>
                  <a:pt x="111" y="396"/>
                  <a:pt x="111" y="396"/>
                </a:cubicBezTo>
                <a:cubicBezTo>
                  <a:pt x="108" y="410"/>
                  <a:pt x="118" y="411"/>
                  <a:pt x="118" y="411"/>
                </a:cubicBezTo>
                <a:cubicBezTo>
                  <a:pt x="118" y="411"/>
                  <a:pt x="118" y="424"/>
                  <a:pt x="118" y="426"/>
                </a:cubicBezTo>
                <a:cubicBezTo>
                  <a:pt x="118" y="427"/>
                  <a:pt x="117" y="431"/>
                  <a:pt x="115" y="437"/>
                </a:cubicBezTo>
                <a:cubicBezTo>
                  <a:pt x="113" y="443"/>
                  <a:pt x="109" y="457"/>
                  <a:pt x="105" y="459"/>
                </a:cubicBezTo>
                <a:cubicBezTo>
                  <a:pt x="101" y="461"/>
                  <a:pt x="94" y="471"/>
                  <a:pt x="94" y="471"/>
                </a:cubicBezTo>
                <a:cubicBezTo>
                  <a:pt x="90" y="483"/>
                  <a:pt x="117" y="478"/>
                  <a:pt x="117" y="478"/>
                </a:cubicBezTo>
                <a:cubicBezTo>
                  <a:pt x="132" y="475"/>
                  <a:pt x="129" y="466"/>
                  <a:pt x="129" y="466"/>
                </a:cubicBezTo>
                <a:cubicBezTo>
                  <a:pt x="131" y="456"/>
                  <a:pt x="138" y="451"/>
                  <a:pt x="138" y="451"/>
                </a:cubicBezTo>
                <a:cubicBezTo>
                  <a:pt x="140" y="462"/>
                  <a:pt x="140" y="462"/>
                  <a:pt x="140" y="462"/>
                </a:cubicBezTo>
                <a:cubicBezTo>
                  <a:pt x="145" y="462"/>
                  <a:pt x="145" y="462"/>
                  <a:pt x="145" y="462"/>
                </a:cubicBezTo>
                <a:cubicBezTo>
                  <a:pt x="144" y="460"/>
                  <a:pt x="148" y="445"/>
                  <a:pt x="149" y="438"/>
                </a:cubicBezTo>
                <a:cubicBezTo>
                  <a:pt x="150" y="430"/>
                  <a:pt x="146" y="416"/>
                  <a:pt x="142" y="409"/>
                </a:cubicBezTo>
                <a:cubicBezTo>
                  <a:pt x="138" y="401"/>
                  <a:pt x="140" y="386"/>
                  <a:pt x="140" y="386"/>
                </a:cubicBezTo>
                <a:cubicBezTo>
                  <a:pt x="140" y="381"/>
                  <a:pt x="154" y="383"/>
                  <a:pt x="154" y="383"/>
                </a:cubicBezTo>
                <a:cubicBezTo>
                  <a:pt x="153" y="386"/>
                  <a:pt x="160" y="390"/>
                  <a:pt x="160" y="390"/>
                </a:cubicBezTo>
                <a:cubicBezTo>
                  <a:pt x="160" y="399"/>
                  <a:pt x="160" y="399"/>
                  <a:pt x="160" y="399"/>
                </a:cubicBezTo>
                <a:cubicBezTo>
                  <a:pt x="157" y="408"/>
                  <a:pt x="164" y="424"/>
                  <a:pt x="164" y="424"/>
                </a:cubicBezTo>
                <a:cubicBezTo>
                  <a:pt x="159" y="428"/>
                  <a:pt x="164" y="437"/>
                  <a:pt x="164" y="437"/>
                </a:cubicBezTo>
                <a:cubicBezTo>
                  <a:pt x="164" y="449"/>
                  <a:pt x="177" y="445"/>
                  <a:pt x="177" y="445"/>
                </a:cubicBezTo>
                <a:cubicBezTo>
                  <a:pt x="185" y="437"/>
                  <a:pt x="185" y="437"/>
                  <a:pt x="185" y="437"/>
                </a:cubicBezTo>
                <a:cubicBezTo>
                  <a:pt x="188" y="426"/>
                  <a:pt x="173" y="424"/>
                  <a:pt x="173" y="424"/>
                </a:cubicBezTo>
                <a:cubicBezTo>
                  <a:pt x="173" y="419"/>
                  <a:pt x="173" y="419"/>
                  <a:pt x="173" y="419"/>
                </a:cubicBezTo>
                <a:cubicBezTo>
                  <a:pt x="175" y="416"/>
                  <a:pt x="172" y="398"/>
                  <a:pt x="172" y="398"/>
                </a:cubicBezTo>
                <a:cubicBezTo>
                  <a:pt x="168" y="393"/>
                  <a:pt x="173" y="382"/>
                  <a:pt x="173" y="382"/>
                </a:cubicBezTo>
                <a:cubicBezTo>
                  <a:pt x="183" y="378"/>
                  <a:pt x="201" y="388"/>
                  <a:pt x="201" y="388"/>
                </a:cubicBezTo>
                <a:cubicBezTo>
                  <a:pt x="197" y="389"/>
                  <a:pt x="195" y="394"/>
                  <a:pt x="195" y="394"/>
                </a:cubicBezTo>
                <a:cubicBezTo>
                  <a:pt x="191" y="410"/>
                  <a:pt x="201" y="408"/>
                  <a:pt x="201" y="408"/>
                </a:cubicBezTo>
                <a:cubicBezTo>
                  <a:pt x="201" y="404"/>
                  <a:pt x="201" y="404"/>
                  <a:pt x="201" y="404"/>
                </a:cubicBezTo>
                <a:cubicBezTo>
                  <a:pt x="204" y="399"/>
                  <a:pt x="205" y="408"/>
                  <a:pt x="205" y="408"/>
                </a:cubicBezTo>
                <a:cubicBezTo>
                  <a:pt x="208" y="408"/>
                  <a:pt x="208" y="408"/>
                  <a:pt x="208" y="408"/>
                </a:cubicBezTo>
                <a:cubicBezTo>
                  <a:pt x="212" y="408"/>
                  <a:pt x="211" y="387"/>
                  <a:pt x="211" y="387"/>
                </a:cubicBezTo>
                <a:cubicBezTo>
                  <a:pt x="243" y="391"/>
                  <a:pt x="238" y="407"/>
                  <a:pt x="238" y="407"/>
                </a:cubicBezTo>
                <a:cubicBezTo>
                  <a:pt x="229" y="416"/>
                  <a:pt x="240" y="419"/>
                  <a:pt x="240" y="419"/>
                </a:cubicBezTo>
                <a:cubicBezTo>
                  <a:pt x="246" y="437"/>
                  <a:pt x="255" y="420"/>
                  <a:pt x="255" y="420"/>
                </a:cubicBezTo>
                <a:cubicBezTo>
                  <a:pt x="257" y="419"/>
                  <a:pt x="257" y="419"/>
                  <a:pt x="257" y="419"/>
                </a:cubicBezTo>
                <a:cubicBezTo>
                  <a:pt x="259" y="412"/>
                  <a:pt x="247" y="406"/>
                  <a:pt x="247" y="406"/>
                </a:cubicBezTo>
                <a:close/>
                <a:moveTo>
                  <a:pt x="155" y="315"/>
                </a:moveTo>
                <a:cubicBezTo>
                  <a:pt x="156" y="363"/>
                  <a:pt x="156" y="363"/>
                  <a:pt x="156" y="363"/>
                </a:cubicBezTo>
                <a:cubicBezTo>
                  <a:pt x="153" y="362"/>
                  <a:pt x="150" y="367"/>
                  <a:pt x="150" y="367"/>
                </a:cubicBezTo>
                <a:cubicBezTo>
                  <a:pt x="148" y="367"/>
                  <a:pt x="146" y="368"/>
                  <a:pt x="142" y="369"/>
                </a:cubicBezTo>
                <a:cubicBezTo>
                  <a:pt x="147" y="346"/>
                  <a:pt x="148" y="306"/>
                  <a:pt x="148" y="306"/>
                </a:cubicBezTo>
                <a:cubicBezTo>
                  <a:pt x="156" y="307"/>
                  <a:pt x="156" y="307"/>
                  <a:pt x="156" y="307"/>
                </a:cubicBezTo>
                <a:cubicBezTo>
                  <a:pt x="156" y="309"/>
                  <a:pt x="156" y="309"/>
                  <a:pt x="156" y="309"/>
                </a:cubicBezTo>
                <a:cubicBezTo>
                  <a:pt x="158" y="310"/>
                  <a:pt x="158" y="310"/>
                  <a:pt x="158" y="310"/>
                </a:cubicBezTo>
                <a:cubicBezTo>
                  <a:pt x="158" y="315"/>
                  <a:pt x="158" y="315"/>
                  <a:pt x="158" y="315"/>
                </a:cubicBezTo>
                <a:lnTo>
                  <a:pt x="155" y="315"/>
                </a:ln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6" name="Group 12"/>
          <p:cNvGrpSpPr>
            <a:grpSpLocks noChangeAspect="1"/>
          </p:cNvGrpSpPr>
          <p:nvPr/>
        </p:nvGrpSpPr>
        <p:grpSpPr bwMode="auto">
          <a:xfrm>
            <a:off x="6232620" y="1441158"/>
            <a:ext cx="1108076" cy="1571624"/>
            <a:chOff x="3779" y="646"/>
            <a:chExt cx="698" cy="990"/>
          </a:xfrm>
        </p:grpSpPr>
        <p:sp>
          <p:nvSpPr>
            <p:cNvPr id="27" name="Freeform 13"/>
            <p:cNvSpPr>
              <a:spLocks noEditPoints="1"/>
            </p:cNvSpPr>
            <p:nvPr/>
          </p:nvSpPr>
          <p:spPr bwMode="auto">
            <a:xfrm>
              <a:off x="3779" y="646"/>
              <a:ext cx="698" cy="990"/>
            </a:xfrm>
            <a:custGeom>
              <a:avLst/>
              <a:gdLst>
                <a:gd name="T0" fmla="*/ 52 w 407"/>
                <a:gd name="T1" fmla="*/ 562 h 579"/>
                <a:gd name="T2" fmla="*/ 76 w 407"/>
                <a:gd name="T3" fmla="*/ 535 h 579"/>
                <a:gd name="T4" fmla="*/ 83 w 407"/>
                <a:gd name="T5" fmla="*/ 473 h 579"/>
                <a:gd name="T6" fmla="*/ 115 w 407"/>
                <a:gd name="T7" fmla="*/ 415 h 579"/>
                <a:gd name="T8" fmla="*/ 131 w 407"/>
                <a:gd name="T9" fmla="*/ 508 h 579"/>
                <a:gd name="T10" fmla="*/ 104 w 407"/>
                <a:gd name="T11" fmla="*/ 533 h 579"/>
                <a:gd name="T12" fmla="*/ 108 w 407"/>
                <a:gd name="T13" fmla="*/ 549 h 579"/>
                <a:gd name="T14" fmla="*/ 117 w 407"/>
                <a:gd name="T15" fmla="*/ 538 h 579"/>
                <a:gd name="T16" fmla="*/ 118 w 407"/>
                <a:gd name="T17" fmla="*/ 553 h 579"/>
                <a:gd name="T18" fmla="*/ 122 w 407"/>
                <a:gd name="T19" fmla="*/ 575 h 579"/>
                <a:gd name="T20" fmla="*/ 132 w 407"/>
                <a:gd name="T21" fmla="*/ 571 h 579"/>
                <a:gd name="T22" fmla="*/ 134 w 407"/>
                <a:gd name="T23" fmla="*/ 556 h 579"/>
                <a:gd name="T24" fmla="*/ 153 w 407"/>
                <a:gd name="T25" fmla="*/ 555 h 579"/>
                <a:gd name="T26" fmla="*/ 240 w 407"/>
                <a:gd name="T27" fmla="*/ 552 h 579"/>
                <a:gd name="T28" fmla="*/ 242 w 407"/>
                <a:gd name="T29" fmla="*/ 579 h 579"/>
                <a:gd name="T30" fmla="*/ 251 w 407"/>
                <a:gd name="T31" fmla="*/ 573 h 579"/>
                <a:gd name="T32" fmla="*/ 255 w 407"/>
                <a:gd name="T33" fmla="*/ 559 h 579"/>
                <a:gd name="T34" fmla="*/ 253 w 407"/>
                <a:gd name="T35" fmla="*/ 545 h 579"/>
                <a:gd name="T36" fmla="*/ 286 w 407"/>
                <a:gd name="T37" fmla="*/ 531 h 579"/>
                <a:gd name="T38" fmla="*/ 289 w 407"/>
                <a:gd name="T39" fmla="*/ 551 h 579"/>
                <a:gd name="T40" fmla="*/ 298 w 407"/>
                <a:gd name="T41" fmla="*/ 539 h 579"/>
                <a:gd name="T42" fmla="*/ 271 w 407"/>
                <a:gd name="T43" fmla="*/ 529 h 579"/>
                <a:gd name="T44" fmla="*/ 204 w 407"/>
                <a:gd name="T45" fmla="*/ 439 h 579"/>
                <a:gd name="T46" fmla="*/ 218 w 407"/>
                <a:gd name="T47" fmla="*/ 424 h 579"/>
                <a:gd name="T48" fmla="*/ 266 w 407"/>
                <a:gd name="T49" fmla="*/ 282 h 579"/>
                <a:gd name="T50" fmla="*/ 284 w 407"/>
                <a:gd name="T51" fmla="*/ 263 h 579"/>
                <a:gd name="T52" fmla="*/ 282 w 407"/>
                <a:gd name="T53" fmla="*/ 287 h 579"/>
                <a:gd name="T54" fmla="*/ 315 w 407"/>
                <a:gd name="T55" fmla="*/ 261 h 579"/>
                <a:gd name="T56" fmla="*/ 345 w 407"/>
                <a:gd name="T57" fmla="*/ 185 h 579"/>
                <a:gd name="T58" fmla="*/ 374 w 407"/>
                <a:gd name="T59" fmla="*/ 93 h 579"/>
                <a:gd name="T60" fmla="*/ 402 w 407"/>
                <a:gd name="T61" fmla="*/ 44 h 579"/>
                <a:gd name="T62" fmla="*/ 402 w 407"/>
                <a:gd name="T63" fmla="*/ 36 h 579"/>
                <a:gd name="T64" fmla="*/ 395 w 407"/>
                <a:gd name="T65" fmla="*/ 33 h 579"/>
                <a:gd name="T66" fmla="*/ 371 w 407"/>
                <a:gd name="T67" fmla="*/ 45 h 579"/>
                <a:gd name="T68" fmla="*/ 369 w 407"/>
                <a:gd name="T69" fmla="*/ 74 h 579"/>
                <a:gd name="T70" fmla="*/ 317 w 407"/>
                <a:gd name="T71" fmla="*/ 137 h 579"/>
                <a:gd name="T72" fmla="*/ 287 w 407"/>
                <a:gd name="T73" fmla="*/ 141 h 579"/>
                <a:gd name="T74" fmla="*/ 282 w 407"/>
                <a:gd name="T75" fmla="*/ 71 h 579"/>
                <a:gd name="T76" fmla="*/ 288 w 407"/>
                <a:gd name="T77" fmla="*/ 21 h 579"/>
                <a:gd name="T78" fmla="*/ 281 w 407"/>
                <a:gd name="T79" fmla="*/ 8 h 579"/>
                <a:gd name="T80" fmla="*/ 272 w 407"/>
                <a:gd name="T81" fmla="*/ 24 h 579"/>
                <a:gd name="T82" fmla="*/ 265 w 407"/>
                <a:gd name="T83" fmla="*/ 30 h 579"/>
                <a:gd name="T84" fmla="*/ 264 w 407"/>
                <a:gd name="T85" fmla="*/ 40 h 579"/>
                <a:gd name="T86" fmla="*/ 255 w 407"/>
                <a:gd name="T87" fmla="*/ 106 h 579"/>
                <a:gd name="T88" fmla="*/ 247 w 407"/>
                <a:gd name="T89" fmla="*/ 135 h 579"/>
                <a:gd name="T90" fmla="*/ 240 w 407"/>
                <a:gd name="T91" fmla="*/ 176 h 579"/>
                <a:gd name="T92" fmla="*/ 194 w 407"/>
                <a:gd name="T93" fmla="*/ 229 h 579"/>
                <a:gd name="T94" fmla="*/ 185 w 407"/>
                <a:gd name="T95" fmla="*/ 283 h 579"/>
                <a:gd name="T96" fmla="*/ 67 w 407"/>
                <a:gd name="T97" fmla="*/ 389 h 579"/>
                <a:gd name="T98" fmla="*/ 46 w 407"/>
                <a:gd name="T99" fmla="*/ 497 h 579"/>
                <a:gd name="T100" fmla="*/ 46 w 407"/>
                <a:gd name="T101" fmla="*/ 530 h 579"/>
                <a:gd name="T102" fmla="*/ 6 w 407"/>
                <a:gd name="T103" fmla="*/ 556 h 579"/>
                <a:gd name="T104" fmla="*/ 253 w 407"/>
                <a:gd name="T105" fmla="*/ 370 h 579"/>
                <a:gd name="T106" fmla="*/ 254 w 407"/>
                <a:gd name="T107" fmla="*/ 386 h 579"/>
                <a:gd name="T108" fmla="*/ 234 w 407"/>
                <a:gd name="T109" fmla="*/ 411 h 579"/>
                <a:gd name="T110" fmla="*/ 169 w 407"/>
                <a:gd name="T111" fmla="*/ 422 h 579"/>
                <a:gd name="T112" fmla="*/ 184 w 407"/>
                <a:gd name="T113" fmla="*/ 425 h 579"/>
                <a:gd name="T114" fmla="*/ 190 w 407"/>
                <a:gd name="T115" fmla="*/ 439 h 579"/>
                <a:gd name="T116" fmla="*/ 160 w 407"/>
                <a:gd name="T117" fmla="*/ 51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579">
                  <a:moveTo>
                    <a:pt x="6" y="556"/>
                  </a:moveTo>
                  <a:cubicBezTo>
                    <a:pt x="6" y="556"/>
                    <a:pt x="35" y="565"/>
                    <a:pt x="45" y="562"/>
                  </a:cubicBezTo>
                  <a:cubicBezTo>
                    <a:pt x="45" y="562"/>
                    <a:pt x="50" y="560"/>
                    <a:pt x="52" y="562"/>
                  </a:cubicBezTo>
                  <a:cubicBezTo>
                    <a:pt x="52" y="562"/>
                    <a:pt x="78" y="566"/>
                    <a:pt x="79" y="557"/>
                  </a:cubicBezTo>
                  <a:cubicBezTo>
                    <a:pt x="81" y="549"/>
                    <a:pt x="77" y="545"/>
                    <a:pt x="75" y="540"/>
                  </a:cubicBezTo>
                  <a:cubicBezTo>
                    <a:pt x="76" y="535"/>
                    <a:pt x="76" y="535"/>
                    <a:pt x="76" y="535"/>
                  </a:cubicBezTo>
                  <a:cubicBezTo>
                    <a:pt x="76" y="535"/>
                    <a:pt x="79" y="529"/>
                    <a:pt x="78" y="524"/>
                  </a:cubicBezTo>
                  <a:cubicBezTo>
                    <a:pt x="77" y="519"/>
                    <a:pt x="80" y="504"/>
                    <a:pt x="81" y="497"/>
                  </a:cubicBezTo>
                  <a:cubicBezTo>
                    <a:pt x="82" y="490"/>
                    <a:pt x="81" y="483"/>
                    <a:pt x="83" y="473"/>
                  </a:cubicBezTo>
                  <a:cubicBezTo>
                    <a:pt x="84" y="463"/>
                    <a:pt x="88" y="438"/>
                    <a:pt x="87" y="433"/>
                  </a:cubicBezTo>
                  <a:cubicBezTo>
                    <a:pt x="85" y="428"/>
                    <a:pt x="84" y="426"/>
                    <a:pt x="84" y="423"/>
                  </a:cubicBezTo>
                  <a:cubicBezTo>
                    <a:pt x="84" y="421"/>
                    <a:pt x="112" y="418"/>
                    <a:pt x="115" y="415"/>
                  </a:cubicBezTo>
                  <a:cubicBezTo>
                    <a:pt x="115" y="415"/>
                    <a:pt x="128" y="452"/>
                    <a:pt x="129" y="458"/>
                  </a:cubicBezTo>
                  <a:cubicBezTo>
                    <a:pt x="130" y="463"/>
                    <a:pt x="130" y="466"/>
                    <a:pt x="130" y="470"/>
                  </a:cubicBezTo>
                  <a:cubicBezTo>
                    <a:pt x="130" y="475"/>
                    <a:pt x="133" y="501"/>
                    <a:pt x="131" y="508"/>
                  </a:cubicBezTo>
                  <a:cubicBezTo>
                    <a:pt x="130" y="514"/>
                    <a:pt x="133" y="513"/>
                    <a:pt x="130" y="516"/>
                  </a:cubicBezTo>
                  <a:cubicBezTo>
                    <a:pt x="128" y="518"/>
                    <a:pt x="113" y="521"/>
                    <a:pt x="113" y="521"/>
                  </a:cubicBezTo>
                  <a:cubicBezTo>
                    <a:pt x="113" y="521"/>
                    <a:pt x="93" y="526"/>
                    <a:pt x="104" y="533"/>
                  </a:cubicBezTo>
                  <a:cubicBezTo>
                    <a:pt x="105" y="536"/>
                    <a:pt x="105" y="536"/>
                    <a:pt x="105" y="536"/>
                  </a:cubicBezTo>
                  <a:cubicBezTo>
                    <a:pt x="105" y="536"/>
                    <a:pt x="98" y="547"/>
                    <a:pt x="104" y="552"/>
                  </a:cubicBezTo>
                  <a:cubicBezTo>
                    <a:pt x="104" y="552"/>
                    <a:pt x="109" y="552"/>
                    <a:pt x="108" y="549"/>
                  </a:cubicBezTo>
                  <a:cubicBezTo>
                    <a:pt x="112" y="548"/>
                    <a:pt x="112" y="548"/>
                    <a:pt x="112" y="548"/>
                  </a:cubicBezTo>
                  <a:cubicBezTo>
                    <a:pt x="112" y="548"/>
                    <a:pt x="113" y="554"/>
                    <a:pt x="116" y="553"/>
                  </a:cubicBezTo>
                  <a:cubicBezTo>
                    <a:pt x="116" y="553"/>
                    <a:pt x="119" y="541"/>
                    <a:pt x="117" y="538"/>
                  </a:cubicBezTo>
                  <a:cubicBezTo>
                    <a:pt x="132" y="537"/>
                    <a:pt x="132" y="537"/>
                    <a:pt x="132" y="537"/>
                  </a:cubicBezTo>
                  <a:cubicBezTo>
                    <a:pt x="136" y="541"/>
                    <a:pt x="136" y="541"/>
                    <a:pt x="136" y="541"/>
                  </a:cubicBezTo>
                  <a:cubicBezTo>
                    <a:pt x="136" y="541"/>
                    <a:pt x="112" y="546"/>
                    <a:pt x="118" y="553"/>
                  </a:cubicBezTo>
                  <a:cubicBezTo>
                    <a:pt x="122" y="553"/>
                    <a:pt x="122" y="553"/>
                    <a:pt x="122" y="553"/>
                  </a:cubicBezTo>
                  <a:cubicBezTo>
                    <a:pt x="122" y="557"/>
                    <a:pt x="122" y="557"/>
                    <a:pt x="122" y="557"/>
                  </a:cubicBezTo>
                  <a:cubicBezTo>
                    <a:pt x="122" y="557"/>
                    <a:pt x="118" y="571"/>
                    <a:pt x="122" y="575"/>
                  </a:cubicBezTo>
                  <a:cubicBezTo>
                    <a:pt x="125" y="575"/>
                    <a:pt x="125" y="575"/>
                    <a:pt x="125" y="575"/>
                  </a:cubicBezTo>
                  <a:cubicBezTo>
                    <a:pt x="126" y="571"/>
                    <a:pt x="126" y="571"/>
                    <a:pt x="126" y="571"/>
                  </a:cubicBezTo>
                  <a:cubicBezTo>
                    <a:pt x="132" y="571"/>
                    <a:pt x="132" y="571"/>
                    <a:pt x="132" y="571"/>
                  </a:cubicBezTo>
                  <a:cubicBezTo>
                    <a:pt x="132" y="575"/>
                    <a:pt x="132" y="575"/>
                    <a:pt x="132" y="575"/>
                  </a:cubicBezTo>
                  <a:cubicBezTo>
                    <a:pt x="132" y="575"/>
                    <a:pt x="139" y="576"/>
                    <a:pt x="136" y="559"/>
                  </a:cubicBezTo>
                  <a:cubicBezTo>
                    <a:pt x="134" y="556"/>
                    <a:pt x="134" y="556"/>
                    <a:pt x="134" y="556"/>
                  </a:cubicBezTo>
                  <a:cubicBezTo>
                    <a:pt x="135" y="549"/>
                    <a:pt x="135" y="549"/>
                    <a:pt x="135" y="549"/>
                  </a:cubicBezTo>
                  <a:cubicBezTo>
                    <a:pt x="135" y="549"/>
                    <a:pt x="140" y="545"/>
                    <a:pt x="145" y="552"/>
                  </a:cubicBezTo>
                  <a:cubicBezTo>
                    <a:pt x="153" y="555"/>
                    <a:pt x="153" y="555"/>
                    <a:pt x="153" y="555"/>
                  </a:cubicBezTo>
                  <a:cubicBezTo>
                    <a:pt x="197" y="551"/>
                    <a:pt x="197" y="551"/>
                    <a:pt x="197" y="551"/>
                  </a:cubicBezTo>
                  <a:cubicBezTo>
                    <a:pt x="228" y="556"/>
                    <a:pt x="228" y="556"/>
                    <a:pt x="228" y="556"/>
                  </a:cubicBezTo>
                  <a:cubicBezTo>
                    <a:pt x="228" y="556"/>
                    <a:pt x="238" y="553"/>
                    <a:pt x="240" y="552"/>
                  </a:cubicBezTo>
                  <a:cubicBezTo>
                    <a:pt x="241" y="559"/>
                    <a:pt x="241" y="559"/>
                    <a:pt x="241" y="559"/>
                  </a:cubicBezTo>
                  <a:cubicBezTo>
                    <a:pt x="241" y="559"/>
                    <a:pt x="242" y="562"/>
                    <a:pt x="240" y="564"/>
                  </a:cubicBezTo>
                  <a:cubicBezTo>
                    <a:pt x="240" y="564"/>
                    <a:pt x="238" y="575"/>
                    <a:pt x="242" y="579"/>
                  </a:cubicBezTo>
                  <a:cubicBezTo>
                    <a:pt x="245" y="579"/>
                    <a:pt x="245" y="579"/>
                    <a:pt x="245" y="579"/>
                  </a:cubicBezTo>
                  <a:cubicBezTo>
                    <a:pt x="245" y="574"/>
                    <a:pt x="245" y="574"/>
                    <a:pt x="245" y="574"/>
                  </a:cubicBezTo>
                  <a:cubicBezTo>
                    <a:pt x="251" y="573"/>
                    <a:pt x="251" y="573"/>
                    <a:pt x="251" y="573"/>
                  </a:cubicBezTo>
                  <a:cubicBezTo>
                    <a:pt x="252" y="578"/>
                    <a:pt x="252" y="578"/>
                    <a:pt x="252" y="578"/>
                  </a:cubicBezTo>
                  <a:cubicBezTo>
                    <a:pt x="252" y="578"/>
                    <a:pt x="259" y="578"/>
                    <a:pt x="256" y="564"/>
                  </a:cubicBezTo>
                  <a:cubicBezTo>
                    <a:pt x="255" y="559"/>
                    <a:pt x="255" y="559"/>
                    <a:pt x="255" y="559"/>
                  </a:cubicBezTo>
                  <a:cubicBezTo>
                    <a:pt x="256" y="555"/>
                    <a:pt x="256" y="555"/>
                    <a:pt x="256" y="555"/>
                  </a:cubicBezTo>
                  <a:cubicBezTo>
                    <a:pt x="256" y="555"/>
                    <a:pt x="263" y="552"/>
                    <a:pt x="252" y="545"/>
                  </a:cubicBezTo>
                  <a:cubicBezTo>
                    <a:pt x="240" y="537"/>
                    <a:pt x="253" y="545"/>
                    <a:pt x="253" y="545"/>
                  </a:cubicBezTo>
                  <a:cubicBezTo>
                    <a:pt x="261" y="543"/>
                    <a:pt x="261" y="543"/>
                    <a:pt x="261" y="543"/>
                  </a:cubicBezTo>
                  <a:cubicBezTo>
                    <a:pt x="261" y="543"/>
                    <a:pt x="267" y="543"/>
                    <a:pt x="273" y="536"/>
                  </a:cubicBezTo>
                  <a:cubicBezTo>
                    <a:pt x="273" y="536"/>
                    <a:pt x="278" y="529"/>
                    <a:pt x="286" y="531"/>
                  </a:cubicBezTo>
                  <a:cubicBezTo>
                    <a:pt x="287" y="538"/>
                    <a:pt x="287" y="538"/>
                    <a:pt x="287" y="538"/>
                  </a:cubicBezTo>
                  <a:cubicBezTo>
                    <a:pt x="287" y="538"/>
                    <a:pt x="282" y="549"/>
                    <a:pt x="286" y="555"/>
                  </a:cubicBezTo>
                  <a:cubicBezTo>
                    <a:pt x="286" y="555"/>
                    <a:pt x="290" y="553"/>
                    <a:pt x="289" y="551"/>
                  </a:cubicBezTo>
                  <a:cubicBezTo>
                    <a:pt x="294" y="551"/>
                    <a:pt x="294" y="551"/>
                    <a:pt x="294" y="551"/>
                  </a:cubicBezTo>
                  <a:cubicBezTo>
                    <a:pt x="294" y="551"/>
                    <a:pt x="296" y="554"/>
                    <a:pt x="298" y="556"/>
                  </a:cubicBezTo>
                  <a:cubicBezTo>
                    <a:pt x="298" y="556"/>
                    <a:pt x="303" y="547"/>
                    <a:pt x="298" y="539"/>
                  </a:cubicBezTo>
                  <a:cubicBezTo>
                    <a:pt x="298" y="534"/>
                    <a:pt x="298" y="534"/>
                    <a:pt x="298" y="534"/>
                  </a:cubicBezTo>
                  <a:cubicBezTo>
                    <a:pt x="298" y="534"/>
                    <a:pt x="305" y="534"/>
                    <a:pt x="298" y="530"/>
                  </a:cubicBezTo>
                  <a:cubicBezTo>
                    <a:pt x="298" y="530"/>
                    <a:pt x="288" y="521"/>
                    <a:pt x="271" y="529"/>
                  </a:cubicBezTo>
                  <a:cubicBezTo>
                    <a:pt x="271" y="529"/>
                    <a:pt x="264" y="535"/>
                    <a:pt x="257" y="534"/>
                  </a:cubicBezTo>
                  <a:cubicBezTo>
                    <a:pt x="206" y="533"/>
                    <a:pt x="206" y="533"/>
                    <a:pt x="206" y="533"/>
                  </a:cubicBezTo>
                  <a:cubicBezTo>
                    <a:pt x="204" y="439"/>
                    <a:pt x="204" y="439"/>
                    <a:pt x="204" y="439"/>
                  </a:cubicBezTo>
                  <a:cubicBezTo>
                    <a:pt x="201" y="439"/>
                    <a:pt x="201" y="439"/>
                    <a:pt x="201" y="439"/>
                  </a:cubicBezTo>
                  <a:cubicBezTo>
                    <a:pt x="201" y="427"/>
                    <a:pt x="201" y="427"/>
                    <a:pt x="201" y="427"/>
                  </a:cubicBezTo>
                  <a:cubicBezTo>
                    <a:pt x="201" y="427"/>
                    <a:pt x="217" y="428"/>
                    <a:pt x="218" y="424"/>
                  </a:cubicBezTo>
                  <a:cubicBezTo>
                    <a:pt x="218" y="424"/>
                    <a:pt x="271" y="447"/>
                    <a:pt x="264" y="392"/>
                  </a:cubicBezTo>
                  <a:cubicBezTo>
                    <a:pt x="270" y="389"/>
                    <a:pt x="270" y="389"/>
                    <a:pt x="270" y="389"/>
                  </a:cubicBezTo>
                  <a:cubicBezTo>
                    <a:pt x="270" y="389"/>
                    <a:pt x="257" y="300"/>
                    <a:pt x="266" y="282"/>
                  </a:cubicBezTo>
                  <a:cubicBezTo>
                    <a:pt x="274" y="264"/>
                    <a:pt x="282" y="254"/>
                    <a:pt x="282" y="254"/>
                  </a:cubicBezTo>
                  <a:cubicBezTo>
                    <a:pt x="282" y="254"/>
                    <a:pt x="284" y="265"/>
                    <a:pt x="276" y="268"/>
                  </a:cubicBezTo>
                  <a:cubicBezTo>
                    <a:pt x="276" y="268"/>
                    <a:pt x="281" y="271"/>
                    <a:pt x="284" y="263"/>
                  </a:cubicBezTo>
                  <a:cubicBezTo>
                    <a:pt x="284" y="263"/>
                    <a:pt x="285" y="269"/>
                    <a:pt x="283" y="274"/>
                  </a:cubicBezTo>
                  <a:cubicBezTo>
                    <a:pt x="285" y="270"/>
                    <a:pt x="288" y="265"/>
                    <a:pt x="289" y="259"/>
                  </a:cubicBezTo>
                  <a:cubicBezTo>
                    <a:pt x="289" y="266"/>
                    <a:pt x="288" y="281"/>
                    <a:pt x="282" y="287"/>
                  </a:cubicBezTo>
                  <a:cubicBezTo>
                    <a:pt x="282" y="287"/>
                    <a:pt x="297" y="293"/>
                    <a:pt x="295" y="267"/>
                  </a:cubicBezTo>
                  <a:cubicBezTo>
                    <a:pt x="295" y="267"/>
                    <a:pt x="304" y="281"/>
                    <a:pt x="299" y="291"/>
                  </a:cubicBezTo>
                  <a:cubicBezTo>
                    <a:pt x="299" y="291"/>
                    <a:pt x="314" y="277"/>
                    <a:pt x="315" y="261"/>
                  </a:cubicBezTo>
                  <a:cubicBezTo>
                    <a:pt x="316" y="245"/>
                    <a:pt x="328" y="244"/>
                    <a:pt x="330" y="232"/>
                  </a:cubicBezTo>
                  <a:cubicBezTo>
                    <a:pt x="332" y="220"/>
                    <a:pt x="338" y="215"/>
                    <a:pt x="338" y="207"/>
                  </a:cubicBezTo>
                  <a:cubicBezTo>
                    <a:pt x="339" y="199"/>
                    <a:pt x="350" y="199"/>
                    <a:pt x="345" y="185"/>
                  </a:cubicBezTo>
                  <a:cubicBezTo>
                    <a:pt x="341" y="171"/>
                    <a:pt x="338" y="156"/>
                    <a:pt x="334" y="154"/>
                  </a:cubicBezTo>
                  <a:cubicBezTo>
                    <a:pt x="334" y="154"/>
                    <a:pt x="352" y="132"/>
                    <a:pt x="351" y="128"/>
                  </a:cubicBezTo>
                  <a:cubicBezTo>
                    <a:pt x="351" y="128"/>
                    <a:pt x="373" y="97"/>
                    <a:pt x="374" y="93"/>
                  </a:cubicBezTo>
                  <a:cubicBezTo>
                    <a:pt x="374" y="93"/>
                    <a:pt x="378" y="89"/>
                    <a:pt x="378" y="83"/>
                  </a:cubicBezTo>
                  <a:cubicBezTo>
                    <a:pt x="378" y="83"/>
                    <a:pt x="383" y="71"/>
                    <a:pt x="386" y="66"/>
                  </a:cubicBezTo>
                  <a:cubicBezTo>
                    <a:pt x="388" y="62"/>
                    <a:pt x="400" y="44"/>
                    <a:pt x="402" y="44"/>
                  </a:cubicBezTo>
                  <a:cubicBezTo>
                    <a:pt x="402" y="44"/>
                    <a:pt x="407" y="40"/>
                    <a:pt x="401" y="41"/>
                  </a:cubicBezTo>
                  <a:cubicBezTo>
                    <a:pt x="404" y="38"/>
                    <a:pt x="404" y="38"/>
                    <a:pt x="404" y="38"/>
                  </a:cubicBezTo>
                  <a:cubicBezTo>
                    <a:pt x="404" y="38"/>
                    <a:pt x="407" y="35"/>
                    <a:pt x="402" y="36"/>
                  </a:cubicBezTo>
                  <a:cubicBezTo>
                    <a:pt x="402" y="36"/>
                    <a:pt x="394" y="42"/>
                    <a:pt x="391" y="45"/>
                  </a:cubicBezTo>
                  <a:cubicBezTo>
                    <a:pt x="398" y="35"/>
                    <a:pt x="398" y="35"/>
                    <a:pt x="398" y="35"/>
                  </a:cubicBezTo>
                  <a:cubicBezTo>
                    <a:pt x="398" y="35"/>
                    <a:pt x="399" y="31"/>
                    <a:pt x="395" y="33"/>
                  </a:cubicBezTo>
                  <a:cubicBezTo>
                    <a:pt x="395" y="33"/>
                    <a:pt x="388" y="41"/>
                    <a:pt x="384" y="47"/>
                  </a:cubicBezTo>
                  <a:cubicBezTo>
                    <a:pt x="384" y="47"/>
                    <a:pt x="377" y="58"/>
                    <a:pt x="375" y="57"/>
                  </a:cubicBezTo>
                  <a:cubicBezTo>
                    <a:pt x="375" y="57"/>
                    <a:pt x="375" y="47"/>
                    <a:pt x="371" y="45"/>
                  </a:cubicBezTo>
                  <a:cubicBezTo>
                    <a:pt x="371" y="45"/>
                    <a:pt x="367" y="43"/>
                    <a:pt x="368" y="50"/>
                  </a:cubicBezTo>
                  <a:cubicBezTo>
                    <a:pt x="368" y="50"/>
                    <a:pt x="370" y="59"/>
                    <a:pt x="369" y="61"/>
                  </a:cubicBezTo>
                  <a:cubicBezTo>
                    <a:pt x="367" y="64"/>
                    <a:pt x="367" y="70"/>
                    <a:pt x="369" y="74"/>
                  </a:cubicBezTo>
                  <a:cubicBezTo>
                    <a:pt x="369" y="74"/>
                    <a:pt x="370" y="79"/>
                    <a:pt x="366" y="82"/>
                  </a:cubicBezTo>
                  <a:cubicBezTo>
                    <a:pt x="362" y="86"/>
                    <a:pt x="341" y="114"/>
                    <a:pt x="335" y="117"/>
                  </a:cubicBezTo>
                  <a:cubicBezTo>
                    <a:pt x="329" y="121"/>
                    <a:pt x="321" y="132"/>
                    <a:pt x="317" y="137"/>
                  </a:cubicBezTo>
                  <a:cubicBezTo>
                    <a:pt x="313" y="141"/>
                    <a:pt x="316" y="137"/>
                    <a:pt x="316" y="137"/>
                  </a:cubicBezTo>
                  <a:cubicBezTo>
                    <a:pt x="316" y="137"/>
                    <a:pt x="307" y="132"/>
                    <a:pt x="305" y="138"/>
                  </a:cubicBezTo>
                  <a:cubicBezTo>
                    <a:pt x="305" y="138"/>
                    <a:pt x="291" y="138"/>
                    <a:pt x="287" y="141"/>
                  </a:cubicBezTo>
                  <a:cubicBezTo>
                    <a:pt x="283" y="143"/>
                    <a:pt x="276" y="140"/>
                    <a:pt x="273" y="141"/>
                  </a:cubicBezTo>
                  <a:cubicBezTo>
                    <a:pt x="273" y="141"/>
                    <a:pt x="280" y="120"/>
                    <a:pt x="280" y="113"/>
                  </a:cubicBezTo>
                  <a:cubicBezTo>
                    <a:pt x="280" y="113"/>
                    <a:pt x="280" y="78"/>
                    <a:pt x="282" y="71"/>
                  </a:cubicBezTo>
                  <a:cubicBezTo>
                    <a:pt x="283" y="64"/>
                    <a:pt x="284" y="53"/>
                    <a:pt x="284" y="50"/>
                  </a:cubicBezTo>
                  <a:cubicBezTo>
                    <a:pt x="283" y="46"/>
                    <a:pt x="288" y="31"/>
                    <a:pt x="287" y="28"/>
                  </a:cubicBezTo>
                  <a:cubicBezTo>
                    <a:pt x="287" y="28"/>
                    <a:pt x="291" y="20"/>
                    <a:pt x="288" y="21"/>
                  </a:cubicBezTo>
                  <a:cubicBezTo>
                    <a:pt x="288" y="21"/>
                    <a:pt x="288" y="11"/>
                    <a:pt x="289" y="8"/>
                  </a:cubicBezTo>
                  <a:cubicBezTo>
                    <a:pt x="289" y="8"/>
                    <a:pt x="292" y="0"/>
                    <a:pt x="287" y="3"/>
                  </a:cubicBezTo>
                  <a:cubicBezTo>
                    <a:pt x="287" y="3"/>
                    <a:pt x="283" y="2"/>
                    <a:pt x="281" y="8"/>
                  </a:cubicBezTo>
                  <a:cubicBezTo>
                    <a:pt x="281" y="8"/>
                    <a:pt x="279" y="18"/>
                    <a:pt x="278" y="20"/>
                  </a:cubicBezTo>
                  <a:cubicBezTo>
                    <a:pt x="278" y="20"/>
                    <a:pt x="277" y="9"/>
                    <a:pt x="274" y="13"/>
                  </a:cubicBezTo>
                  <a:cubicBezTo>
                    <a:pt x="274" y="13"/>
                    <a:pt x="272" y="20"/>
                    <a:pt x="272" y="24"/>
                  </a:cubicBezTo>
                  <a:cubicBezTo>
                    <a:pt x="271" y="29"/>
                    <a:pt x="272" y="31"/>
                    <a:pt x="270" y="33"/>
                  </a:cubicBezTo>
                  <a:cubicBezTo>
                    <a:pt x="269" y="35"/>
                    <a:pt x="267" y="35"/>
                    <a:pt x="267" y="35"/>
                  </a:cubicBezTo>
                  <a:cubicBezTo>
                    <a:pt x="267" y="35"/>
                    <a:pt x="266" y="33"/>
                    <a:pt x="265" y="30"/>
                  </a:cubicBezTo>
                  <a:cubicBezTo>
                    <a:pt x="263" y="27"/>
                    <a:pt x="265" y="22"/>
                    <a:pt x="262" y="26"/>
                  </a:cubicBezTo>
                  <a:cubicBezTo>
                    <a:pt x="259" y="29"/>
                    <a:pt x="260" y="30"/>
                    <a:pt x="261" y="33"/>
                  </a:cubicBezTo>
                  <a:cubicBezTo>
                    <a:pt x="261" y="33"/>
                    <a:pt x="264" y="38"/>
                    <a:pt x="264" y="40"/>
                  </a:cubicBezTo>
                  <a:cubicBezTo>
                    <a:pt x="264" y="40"/>
                    <a:pt x="264" y="56"/>
                    <a:pt x="266" y="60"/>
                  </a:cubicBezTo>
                  <a:cubicBezTo>
                    <a:pt x="266" y="60"/>
                    <a:pt x="268" y="67"/>
                    <a:pt x="266" y="71"/>
                  </a:cubicBezTo>
                  <a:cubicBezTo>
                    <a:pt x="263" y="76"/>
                    <a:pt x="260" y="97"/>
                    <a:pt x="255" y="106"/>
                  </a:cubicBezTo>
                  <a:cubicBezTo>
                    <a:pt x="249" y="115"/>
                    <a:pt x="253" y="109"/>
                    <a:pt x="251" y="116"/>
                  </a:cubicBezTo>
                  <a:cubicBezTo>
                    <a:pt x="248" y="122"/>
                    <a:pt x="247" y="125"/>
                    <a:pt x="246" y="128"/>
                  </a:cubicBezTo>
                  <a:cubicBezTo>
                    <a:pt x="246" y="132"/>
                    <a:pt x="249" y="130"/>
                    <a:pt x="247" y="135"/>
                  </a:cubicBezTo>
                  <a:cubicBezTo>
                    <a:pt x="246" y="140"/>
                    <a:pt x="244" y="148"/>
                    <a:pt x="243" y="152"/>
                  </a:cubicBezTo>
                  <a:cubicBezTo>
                    <a:pt x="243" y="156"/>
                    <a:pt x="242" y="159"/>
                    <a:pt x="241" y="162"/>
                  </a:cubicBezTo>
                  <a:cubicBezTo>
                    <a:pt x="239" y="166"/>
                    <a:pt x="240" y="168"/>
                    <a:pt x="240" y="176"/>
                  </a:cubicBezTo>
                  <a:cubicBezTo>
                    <a:pt x="241" y="183"/>
                    <a:pt x="241" y="196"/>
                    <a:pt x="240" y="200"/>
                  </a:cubicBezTo>
                  <a:cubicBezTo>
                    <a:pt x="238" y="204"/>
                    <a:pt x="219" y="213"/>
                    <a:pt x="213" y="218"/>
                  </a:cubicBezTo>
                  <a:cubicBezTo>
                    <a:pt x="206" y="222"/>
                    <a:pt x="198" y="222"/>
                    <a:pt x="194" y="229"/>
                  </a:cubicBezTo>
                  <a:cubicBezTo>
                    <a:pt x="191" y="237"/>
                    <a:pt x="191" y="244"/>
                    <a:pt x="193" y="252"/>
                  </a:cubicBezTo>
                  <a:cubicBezTo>
                    <a:pt x="195" y="261"/>
                    <a:pt x="193" y="254"/>
                    <a:pt x="193" y="254"/>
                  </a:cubicBezTo>
                  <a:cubicBezTo>
                    <a:pt x="193" y="254"/>
                    <a:pt x="189" y="274"/>
                    <a:pt x="185" y="283"/>
                  </a:cubicBezTo>
                  <a:cubicBezTo>
                    <a:pt x="182" y="292"/>
                    <a:pt x="180" y="301"/>
                    <a:pt x="176" y="311"/>
                  </a:cubicBezTo>
                  <a:cubicBezTo>
                    <a:pt x="172" y="321"/>
                    <a:pt x="164" y="327"/>
                    <a:pt x="165" y="343"/>
                  </a:cubicBezTo>
                  <a:cubicBezTo>
                    <a:pt x="165" y="343"/>
                    <a:pt x="105" y="359"/>
                    <a:pt x="67" y="389"/>
                  </a:cubicBezTo>
                  <a:cubicBezTo>
                    <a:pt x="67" y="389"/>
                    <a:pt x="46" y="392"/>
                    <a:pt x="49" y="418"/>
                  </a:cubicBezTo>
                  <a:cubicBezTo>
                    <a:pt x="49" y="418"/>
                    <a:pt x="51" y="473"/>
                    <a:pt x="50" y="482"/>
                  </a:cubicBezTo>
                  <a:cubicBezTo>
                    <a:pt x="49" y="491"/>
                    <a:pt x="46" y="492"/>
                    <a:pt x="46" y="497"/>
                  </a:cubicBezTo>
                  <a:cubicBezTo>
                    <a:pt x="45" y="503"/>
                    <a:pt x="48" y="512"/>
                    <a:pt x="47" y="516"/>
                  </a:cubicBezTo>
                  <a:cubicBezTo>
                    <a:pt x="46" y="519"/>
                    <a:pt x="44" y="520"/>
                    <a:pt x="45" y="524"/>
                  </a:cubicBezTo>
                  <a:cubicBezTo>
                    <a:pt x="45" y="528"/>
                    <a:pt x="46" y="530"/>
                    <a:pt x="46" y="530"/>
                  </a:cubicBezTo>
                  <a:cubicBezTo>
                    <a:pt x="46" y="530"/>
                    <a:pt x="38" y="537"/>
                    <a:pt x="29" y="542"/>
                  </a:cubicBezTo>
                  <a:cubicBezTo>
                    <a:pt x="20" y="546"/>
                    <a:pt x="13" y="545"/>
                    <a:pt x="9" y="547"/>
                  </a:cubicBezTo>
                  <a:cubicBezTo>
                    <a:pt x="5" y="548"/>
                    <a:pt x="0" y="551"/>
                    <a:pt x="6" y="556"/>
                  </a:cubicBezTo>
                  <a:close/>
                  <a:moveTo>
                    <a:pt x="254" y="386"/>
                  </a:moveTo>
                  <a:cubicBezTo>
                    <a:pt x="254" y="386"/>
                    <a:pt x="246" y="379"/>
                    <a:pt x="243" y="380"/>
                  </a:cubicBezTo>
                  <a:cubicBezTo>
                    <a:pt x="243" y="380"/>
                    <a:pt x="253" y="375"/>
                    <a:pt x="253" y="370"/>
                  </a:cubicBezTo>
                  <a:cubicBezTo>
                    <a:pt x="252" y="370"/>
                    <a:pt x="252" y="369"/>
                    <a:pt x="252" y="369"/>
                  </a:cubicBezTo>
                  <a:cubicBezTo>
                    <a:pt x="253" y="370"/>
                    <a:pt x="253" y="370"/>
                    <a:pt x="253" y="370"/>
                  </a:cubicBezTo>
                  <a:cubicBezTo>
                    <a:pt x="253" y="374"/>
                    <a:pt x="255" y="384"/>
                    <a:pt x="254" y="386"/>
                  </a:cubicBezTo>
                  <a:close/>
                  <a:moveTo>
                    <a:pt x="234" y="411"/>
                  </a:moveTo>
                  <a:cubicBezTo>
                    <a:pt x="254" y="407"/>
                    <a:pt x="254" y="407"/>
                    <a:pt x="254" y="407"/>
                  </a:cubicBezTo>
                  <a:cubicBezTo>
                    <a:pt x="254" y="407"/>
                    <a:pt x="246" y="427"/>
                    <a:pt x="234" y="411"/>
                  </a:cubicBezTo>
                  <a:close/>
                  <a:moveTo>
                    <a:pt x="145" y="412"/>
                  </a:moveTo>
                  <a:cubicBezTo>
                    <a:pt x="153" y="410"/>
                    <a:pt x="153" y="410"/>
                    <a:pt x="153" y="410"/>
                  </a:cubicBezTo>
                  <a:cubicBezTo>
                    <a:pt x="153" y="410"/>
                    <a:pt x="156" y="419"/>
                    <a:pt x="169" y="422"/>
                  </a:cubicBezTo>
                  <a:cubicBezTo>
                    <a:pt x="169" y="422"/>
                    <a:pt x="169" y="435"/>
                    <a:pt x="171" y="436"/>
                  </a:cubicBezTo>
                  <a:cubicBezTo>
                    <a:pt x="182" y="437"/>
                    <a:pt x="182" y="437"/>
                    <a:pt x="182" y="437"/>
                  </a:cubicBezTo>
                  <a:cubicBezTo>
                    <a:pt x="182" y="437"/>
                    <a:pt x="187" y="428"/>
                    <a:pt x="184" y="425"/>
                  </a:cubicBezTo>
                  <a:cubicBezTo>
                    <a:pt x="194" y="427"/>
                    <a:pt x="194" y="427"/>
                    <a:pt x="194" y="427"/>
                  </a:cubicBezTo>
                  <a:cubicBezTo>
                    <a:pt x="194" y="438"/>
                    <a:pt x="194" y="438"/>
                    <a:pt x="194" y="438"/>
                  </a:cubicBezTo>
                  <a:cubicBezTo>
                    <a:pt x="190" y="439"/>
                    <a:pt x="190" y="439"/>
                    <a:pt x="190" y="439"/>
                  </a:cubicBezTo>
                  <a:cubicBezTo>
                    <a:pt x="190" y="533"/>
                    <a:pt x="190" y="533"/>
                    <a:pt x="190" y="533"/>
                  </a:cubicBezTo>
                  <a:cubicBezTo>
                    <a:pt x="166" y="533"/>
                    <a:pt x="166" y="533"/>
                    <a:pt x="166" y="533"/>
                  </a:cubicBezTo>
                  <a:cubicBezTo>
                    <a:pt x="166" y="533"/>
                    <a:pt x="163" y="522"/>
                    <a:pt x="160" y="519"/>
                  </a:cubicBezTo>
                  <a:cubicBezTo>
                    <a:pt x="160" y="519"/>
                    <a:pt x="165" y="432"/>
                    <a:pt x="145" y="412"/>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4"/>
            <p:cNvSpPr>
              <a:spLocks/>
            </p:cNvSpPr>
            <p:nvPr/>
          </p:nvSpPr>
          <p:spPr bwMode="auto">
            <a:xfrm>
              <a:off x="4256" y="1114"/>
              <a:ext cx="8" cy="9"/>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0" y="5"/>
                    <a:pt x="2" y="3"/>
                    <a:pt x="5" y="0"/>
                  </a:cubicBezTo>
                  <a:cubicBezTo>
                    <a:pt x="4" y="2"/>
                    <a:pt x="2" y="3"/>
                    <a:pt x="0" y="5"/>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17"/>
          <p:cNvGrpSpPr>
            <a:grpSpLocks noChangeAspect="1"/>
          </p:cNvGrpSpPr>
          <p:nvPr/>
        </p:nvGrpSpPr>
        <p:grpSpPr bwMode="auto">
          <a:xfrm>
            <a:off x="8430746" y="1458260"/>
            <a:ext cx="989013" cy="1100138"/>
            <a:chOff x="5226" y="656"/>
            <a:chExt cx="623" cy="693"/>
          </a:xfrm>
        </p:grpSpPr>
        <p:sp>
          <p:nvSpPr>
            <p:cNvPr id="30" name="Freeform 18"/>
            <p:cNvSpPr>
              <a:spLocks/>
            </p:cNvSpPr>
            <p:nvPr/>
          </p:nvSpPr>
          <p:spPr bwMode="auto">
            <a:xfrm>
              <a:off x="5703" y="76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9"/>
            <p:cNvSpPr>
              <a:spLocks/>
            </p:cNvSpPr>
            <p:nvPr/>
          </p:nvSpPr>
          <p:spPr bwMode="auto">
            <a:xfrm>
              <a:off x="5704" y="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0"/>
            <p:cNvSpPr>
              <a:spLocks noEditPoints="1"/>
            </p:cNvSpPr>
            <p:nvPr/>
          </p:nvSpPr>
          <p:spPr bwMode="auto">
            <a:xfrm>
              <a:off x="5226" y="656"/>
              <a:ext cx="623" cy="693"/>
            </a:xfrm>
            <a:custGeom>
              <a:avLst/>
              <a:gdLst>
                <a:gd name="T0" fmla="*/ 358 w 391"/>
                <a:gd name="T1" fmla="*/ 84 h 435"/>
                <a:gd name="T2" fmla="*/ 354 w 391"/>
                <a:gd name="T3" fmla="*/ 40 h 435"/>
                <a:gd name="T4" fmla="*/ 298 w 391"/>
                <a:gd name="T5" fmla="*/ 52 h 435"/>
                <a:gd name="T6" fmla="*/ 294 w 391"/>
                <a:gd name="T7" fmla="*/ 84 h 435"/>
                <a:gd name="T8" fmla="*/ 280 w 391"/>
                <a:gd name="T9" fmla="*/ 95 h 435"/>
                <a:gd name="T10" fmla="*/ 261 w 391"/>
                <a:gd name="T11" fmla="*/ 123 h 435"/>
                <a:gd name="T12" fmla="*/ 228 w 391"/>
                <a:gd name="T13" fmla="*/ 104 h 435"/>
                <a:gd name="T14" fmla="*/ 207 w 391"/>
                <a:gd name="T15" fmla="*/ 134 h 435"/>
                <a:gd name="T16" fmla="*/ 213 w 391"/>
                <a:gd name="T17" fmla="*/ 143 h 435"/>
                <a:gd name="T18" fmla="*/ 228 w 391"/>
                <a:gd name="T19" fmla="*/ 137 h 435"/>
                <a:gd name="T20" fmla="*/ 165 w 391"/>
                <a:gd name="T21" fmla="*/ 192 h 435"/>
                <a:gd name="T22" fmla="*/ 117 w 391"/>
                <a:gd name="T23" fmla="*/ 212 h 435"/>
                <a:gd name="T24" fmla="*/ 105 w 391"/>
                <a:gd name="T25" fmla="*/ 236 h 435"/>
                <a:gd name="T26" fmla="*/ 76 w 391"/>
                <a:gd name="T27" fmla="*/ 294 h 435"/>
                <a:gd name="T28" fmla="*/ 47 w 391"/>
                <a:gd name="T29" fmla="*/ 325 h 435"/>
                <a:gd name="T30" fmla="*/ 5 w 391"/>
                <a:gd name="T31" fmla="*/ 340 h 435"/>
                <a:gd name="T32" fmla="*/ 57 w 391"/>
                <a:gd name="T33" fmla="*/ 380 h 435"/>
                <a:gd name="T34" fmla="*/ 34 w 391"/>
                <a:gd name="T35" fmla="*/ 401 h 435"/>
                <a:gd name="T36" fmla="*/ 101 w 391"/>
                <a:gd name="T37" fmla="*/ 416 h 435"/>
                <a:gd name="T38" fmla="*/ 110 w 391"/>
                <a:gd name="T39" fmla="*/ 376 h 435"/>
                <a:gd name="T40" fmla="*/ 131 w 391"/>
                <a:gd name="T41" fmla="*/ 331 h 435"/>
                <a:gd name="T42" fmla="*/ 154 w 391"/>
                <a:gd name="T43" fmla="*/ 280 h 435"/>
                <a:gd name="T44" fmla="*/ 160 w 391"/>
                <a:gd name="T45" fmla="*/ 271 h 435"/>
                <a:gd name="T46" fmla="*/ 208 w 391"/>
                <a:gd name="T47" fmla="*/ 277 h 435"/>
                <a:gd name="T48" fmla="*/ 204 w 391"/>
                <a:gd name="T49" fmla="*/ 435 h 435"/>
                <a:gd name="T50" fmla="*/ 211 w 391"/>
                <a:gd name="T51" fmla="*/ 281 h 435"/>
                <a:gd name="T52" fmla="*/ 346 w 391"/>
                <a:gd name="T53" fmla="*/ 285 h 435"/>
                <a:gd name="T54" fmla="*/ 346 w 391"/>
                <a:gd name="T55" fmla="*/ 298 h 435"/>
                <a:gd name="T56" fmla="*/ 349 w 391"/>
                <a:gd name="T57" fmla="*/ 400 h 435"/>
                <a:gd name="T58" fmla="*/ 353 w 391"/>
                <a:gd name="T59" fmla="*/ 298 h 435"/>
                <a:gd name="T60" fmla="*/ 359 w 391"/>
                <a:gd name="T61" fmla="*/ 303 h 435"/>
                <a:gd name="T62" fmla="*/ 370 w 391"/>
                <a:gd name="T63" fmla="*/ 279 h 435"/>
                <a:gd name="T64" fmla="*/ 372 w 391"/>
                <a:gd name="T65" fmla="*/ 244 h 435"/>
                <a:gd name="T66" fmla="*/ 388 w 391"/>
                <a:gd name="T67" fmla="*/ 149 h 435"/>
                <a:gd name="T68" fmla="*/ 273 w 391"/>
                <a:gd name="T69" fmla="*/ 176 h 435"/>
                <a:gd name="T70" fmla="*/ 254 w 391"/>
                <a:gd name="T71" fmla="*/ 202 h 435"/>
                <a:gd name="T72" fmla="*/ 230 w 391"/>
                <a:gd name="T73" fmla="*/ 208 h 435"/>
                <a:gd name="T74" fmla="*/ 273 w 391"/>
                <a:gd name="T75" fmla="*/ 176 h 435"/>
                <a:gd name="T76" fmla="*/ 350 w 391"/>
                <a:gd name="T77" fmla="*/ 58 h 435"/>
                <a:gd name="T78" fmla="*/ 324 w 391"/>
                <a:gd name="T79" fmla="*/ 253 h 435"/>
                <a:gd name="T80" fmla="*/ 321 w 391"/>
                <a:gd name="T81" fmla="*/ 257 h 435"/>
                <a:gd name="T82" fmla="*/ 359 w 391"/>
                <a:gd name="T83" fmla="*/ 299 h 435"/>
                <a:gd name="T84" fmla="*/ 359 w 391"/>
                <a:gd name="T85" fmla="*/ 292 h 435"/>
                <a:gd name="T86" fmla="*/ 364 w 391"/>
                <a:gd name="T87" fmla="*/ 209 h 435"/>
                <a:gd name="T88" fmla="*/ 341 w 391"/>
                <a:gd name="T89" fmla="*/ 264 h 435"/>
                <a:gd name="T90" fmla="*/ 335 w 391"/>
                <a:gd name="T91" fmla="*/ 222 h 435"/>
                <a:gd name="T92" fmla="*/ 363 w 391"/>
                <a:gd name="T93" fmla="*/ 16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1" h="435">
                  <a:moveTo>
                    <a:pt x="388" y="107"/>
                  </a:moveTo>
                  <a:cubicBezTo>
                    <a:pt x="386" y="101"/>
                    <a:pt x="382" y="94"/>
                    <a:pt x="379" y="89"/>
                  </a:cubicBezTo>
                  <a:cubicBezTo>
                    <a:pt x="375" y="84"/>
                    <a:pt x="358" y="84"/>
                    <a:pt x="358" y="84"/>
                  </a:cubicBezTo>
                  <a:cubicBezTo>
                    <a:pt x="358" y="83"/>
                    <a:pt x="357" y="81"/>
                    <a:pt x="355" y="78"/>
                  </a:cubicBezTo>
                  <a:cubicBezTo>
                    <a:pt x="363" y="71"/>
                    <a:pt x="355" y="57"/>
                    <a:pt x="355" y="57"/>
                  </a:cubicBezTo>
                  <a:cubicBezTo>
                    <a:pt x="357" y="50"/>
                    <a:pt x="354" y="40"/>
                    <a:pt x="354" y="40"/>
                  </a:cubicBezTo>
                  <a:cubicBezTo>
                    <a:pt x="358" y="0"/>
                    <a:pt x="325" y="3"/>
                    <a:pt x="325" y="3"/>
                  </a:cubicBezTo>
                  <a:cubicBezTo>
                    <a:pt x="293" y="7"/>
                    <a:pt x="295" y="40"/>
                    <a:pt x="295" y="40"/>
                  </a:cubicBezTo>
                  <a:cubicBezTo>
                    <a:pt x="297" y="45"/>
                    <a:pt x="298" y="52"/>
                    <a:pt x="298" y="52"/>
                  </a:cubicBezTo>
                  <a:cubicBezTo>
                    <a:pt x="295" y="62"/>
                    <a:pt x="298" y="68"/>
                    <a:pt x="299" y="70"/>
                  </a:cubicBezTo>
                  <a:cubicBezTo>
                    <a:pt x="297" y="66"/>
                    <a:pt x="301" y="56"/>
                    <a:pt x="301" y="56"/>
                  </a:cubicBezTo>
                  <a:cubicBezTo>
                    <a:pt x="305" y="79"/>
                    <a:pt x="294" y="84"/>
                    <a:pt x="294" y="84"/>
                  </a:cubicBezTo>
                  <a:cubicBezTo>
                    <a:pt x="307" y="81"/>
                    <a:pt x="304" y="58"/>
                    <a:pt x="304" y="58"/>
                  </a:cubicBezTo>
                  <a:cubicBezTo>
                    <a:pt x="310" y="73"/>
                    <a:pt x="301" y="88"/>
                    <a:pt x="301" y="88"/>
                  </a:cubicBezTo>
                  <a:cubicBezTo>
                    <a:pt x="290" y="85"/>
                    <a:pt x="281" y="93"/>
                    <a:pt x="280" y="95"/>
                  </a:cubicBezTo>
                  <a:cubicBezTo>
                    <a:pt x="279" y="97"/>
                    <a:pt x="278" y="103"/>
                    <a:pt x="276" y="105"/>
                  </a:cubicBezTo>
                  <a:cubicBezTo>
                    <a:pt x="273" y="107"/>
                    <a:pt x="272" y="108"/>
                    <a:pt x="271" y="113"/>
                  </a:cubicBezTo>
                  <a:cubicBezTo>
                    <a:pt x="271" y="117"/>
                    <a:pt x="261" y="123"/>
                    <a:pt x="261" y="123"/>
                  </a:cubicBezTo>
                  <a:cubicBezTo>
                    <a:pt x="245" y="123"/>
                    <a:pt x="245" y="123"/>
                    <a:pt x="245" y="123"/>
                  </a:cubicBezTo>
                  <a:cubicBezTo>
                    <a:pt x="245" y="120"/>
                    <a:pt x="242" y="109"/>
                    <a:pt x="242" y="109"/>
                  </a:cubicBezTo>
                  <a:cubicBezTo>
                    <a:pt x="238" y="103"/>
                    <a:pt x="232" y="103"/>
                    <a:pt x="228" y="104"/>
                  </a:cubicBezTo>
                  <a:cubicBezTo>
                    <a:pt x="224" y="106"/>
                    <a:pt x="215" y="113"/>
                    <a:pt x="215" y="113"/>
                  </a:cubicBezTo>
                  <a:cubicBezTo>
                    <a:pt x="211" y="116"/>
                    <a:pt x="207" y="127"/>
                    <a:pt x="207" y="127"/>
                  </a:cubicBezTo>
                  <a:cubicBezTo>
                    <a:pt x="207" y="134"/>
                    <a:pt x="207" y="134"/>
                    <a:pt x="207" y="134"/>
                  </a:cubicBezTo>
                  <a:cubicBezTo>
                    <a:pt x="204" y="138"/>
                    <a:pt x="208" y="137"/>
                    <a:pt x="208" y="137"/>
                  </a:cubicBezTo>
                  <a:cubicBezTo>
                    <a:pt x="208" y="141"/>
                    <a:pt x="208" y="141"/>
                    <a:pt x="208" y="141"/>
                  </a:cubicBezTo>
                  <a:cubicBezTo>
                    <a:pt x="205" y="149"/>
                    <a:pt x="213" y="143"/>
                    <a:pt x="213" y="143"/>
                  </a:cubicBezTo>
                  <a:cubicBezTo>
                    <a:pt x="214" y="134"/>
                    <a:pt x="214" y="134"/>
                    <a:pt x="214" y="134"/>
                  </a:cubicBezTo>
                  <a:cubicBezTo>
                    <a:pt x="214" y="127"/>
                    <a:pt x="226" y="121"/>
                    <a:pt x="226" y="121"/>
                  </a:cubicBezTo>
                  <a:cubicBezTo>
                    <a:pt x="222" y="126"/>
                    <a:pt x="228" y="137"/>
                    <a:pt x="228" y="137"/>
                  </a:cubicBezTo>
                  <a:cubicBezTo>
                    <a:pt x="223" y="206"/>
                    <a:pt x="223" y="206"/>
                    <a:pt x="223" y="206"/>
                  </a:cubicBezTo>
                  <a:cubicBezTo>
                    <a:pt x="218" y="205"/>
                    <a:pt x="213" y="204"/>
                    <a:pt x="209" y="203"/>
                  </a:cubicBezTo>
                  <a:cubicBezTo>
                    <a:pt x="200" y="201"/>
                    <a:pt x="191" y="198"/>
                    <a:pt x="165" y="192"/>
                  </a:cubicBezTo>
                  <a:cubicBezTo>
                    <a:pt x="137" y="186"/>
                    <a:pt x="134" y="194"/>
                    <a:pt x="132" y="195"/>
                  </a:cubicBezTo>
                  <a:cubicBezTo>
                    <a:pt x="130" y="196"/>
                    <a:pt x="124" y="203"/>
                    <a:pt x="124" y="203"/>
                  </a:cubicBezTo>
                  <a:cubicBezTo>
                    <a:pt x="124" y="203"/>
                    <a:pt x="120" y="206"/>
                    <a:pt x="117" y="212"/>
                  </a:cubicBezTo>
                  <a:cubicBezTo>
                    <a:pt x="114" y="217"/>
                    <a:pt x="115" y="216"/>
                    <a:pt x="111" y="220"/>
                  </a:cubicBezTo>
                  <a:cubicBezTo>
                    <a:pt x="107" y="224"/>
                    <a:pt x="113" y="223"/>
                    <a:pt x="111" y="226"/>
                  </a:cubicBezTo>
                  <a:cubicBezTo>
                    <a:pt x="110" y="228"/>
                    <a:pt x="106" y="233"/>
                    <a:pt x="105" y="236"/>
                  </a:cubicBezTo>
                  <a:cubicBezTo>
                    <a:pt x="104" y="239"/>
                    <a:pt x="95" y="257"/>
                    <a:pt x="92" y="264"/>
                  </a:cubicBezTo>
                  <a:cubicBezTo>
                    <a:pt x="89" y="271"/>
                    <a:pt x="87" y="274"/>
                    <a:pt x="83" y="279"/>
                  </a:cubicBezTo>
                  <a:cubicBezTo>
                    <a:pt x="79" y="284"/>
                    <a:pt x="79" y="288"/>
                    <a:pt x="76" y="294"/>
                  </a:cubicBezTo>
                  <a:cubicBezTo>
                    <a:pt x="72" y="299"/>
                    <a:pt x="71" y="305"/>
                    <a:pt x="67" y="309"/>
                  </a:cubicBezTo>
                  <a:cubicBezTo>
                    <a:pt x="63" y="313"/>
                    <a:pt x="58" y="318"/>
                    <a:pt x="55" y="322"/>
                  </a:cubicBezTo>
                  <a:cubicBezTo>
                    <a:pt x="55" y="322"/>
                    <a:pt x="50" y="323"/>
                    <a:pt x="47" y="325"/>
                  </a:cubicBezTo>
                  <a:cubicBezTo>
                    <a:pt x="44" y="328"/>
                    <a:pt x="36" y="331"/>
                    <a:pt x="30" y="335"/>
                  </a:cubicBezTo>
                  <a:cubicBezTo>
                    <a:pt x="24" y="338"/>
                    <a:pt x="13" y="338"/>
                    <a:pt x="13" y="338"/>
                  </a:cubicBezTo>
                  <a:cubicBezTo>
                    <a:pt x="6" y="335"/>
                    <a:pt x="5" y="340"/>
                    <a:pt x="5" y="340"/>
                  </a:cubicBezTo>
                  <a:cubicBezTo>
                    <a:pt x="1" y="338"/>
                    <a:pt x="1" y="341"/>
                    <a:pt x="1" y="341"/>
                  </a:cubicBezTo>
                  <a:cubicBezTo>
                    <a:pt x="0" y="348"/>
                    <a:pt x="0" y="348"/>
                    <a:pt x="0" y="348"/>
                  </a:cubicBezTo>
                  <a:cubicBezTo>
                    <a:pt x="2" y="355"/>
                    <a:pt x="57" y="380"/>
                    <a:pt x="57" y="380"/>
                  </a:cubicBezTo>
                  <a:cubicBezTo>
                    <a:pt x="55" y="383"/>
                    <a:pt x="46" y="393"/>
                    <a:pt x="44" y="394"/>
                  </a:cubicBezTo>
                  <a:cubicBezTo>
                    <a:pt x="41" y="396"/>
                    <a:pt x="34" y="397"/>
                    <a:pt x="34" y="397"/>
                  </a:cubicBezTo>
                  <a:cubicBezTo>
                    <a:pt x="31" y="398"/>
                    <a:pt x="34" y="401"/>
                    <a:pt x="34" y="401"/>
                  </a:cubicBezTo>
                  <a:cubicBezTo>
                    <a:pt x="30" y="402"/>
                    <a:pt x="32" y="410"/>
                    <a:pt x="32" y="410"/>
                  </a:cubicBezTo>
                  <a:cubicBezTo>
                    <a:pt x="33" y="415"/>
                    <a:pt x="69" y="416"/>
                    <a:pt x="69" y="416"/>
                  </a:cubicBezTo>
                  <a:cubicBezTo>
                    <a:pt x="78" y="415"/>
                    <a:pt x="101" y="416"/>
                    <a:pt x="101" y="416"/>
                  </a:cubicBezTo>
                  <a:cubicBezTo>
                    <a:pt x="99" y="413"/>
                    <a:pt x="109" y="381"/>
                    <a:pt x="109" y="381"/>
                  </a:cubicBezTo>
                  <a:cubicBezTo>
                    <a:pt x="109" y="381"/>
                    <a:pt x="109" y="381"/>
                    <a:pt x="110" y="379"/>
                  </a:cubicBezTo>
                  <a:cubicBezTo>
                    <a:pt x="111" y="377"/>
                    <a:pt x="110" y="379"/>
                    <a:pt x="110" y="376"/>
                  </a:cubicBezTo>
                  <a:cubicBezTo>
                    <a:pt x="110" y="374"/>
                    <a:pt x="118" y="368"/>
                    <a:pt x="118" y="365"/>
                  </a:cubicBezTo>
                  <a:cubicBezTo>
                    <a:pt x="118" y="362"/>
                    <a:pt x="123" y="349"/>
                    <a:pt x="124" y="344"/>
                  </a:cubicBezTo>
                  <a:cubicBezTo>
                    <a:pt x="125" y="339"/>
                    <a:pt x="129" y="338"/>
                    <a:pt x="131" y="331"/>
                  </a:cubicBezTo>
                  <a:cubicBezTo>
                    <a:pt x="134" y="325"/>
                    <a:pt x="148" y="296"/>
                    <a:pt x="148" y="294"/>
                  </a:cubicBezTo>
                  <a:cubicBezTo>
                    <a:pt x="149" y="291"/>
                    <a:pt x="150" y="291"/>
                    <a:pt x="151" y="288"/>
                  </a:cubicBezTo>
                  <a:cubicBezTo>
                    <a:pt x="152" y="286"/>
                    <a:pt x="154" y="283"/>
                    <a:pt x="154" y="280"/>
                  </a:cubicBezTo>
                  <a:cubicBezTo>
                    <a:pt x="153" y="278"/>
                    <a:pt x="157" y="279"/>
                    <a:pt x="157" y="278"/>
                  </a:cubicBezTo>
                  <a:cubicBezTo>
                    <a:pt x="158" y="278"/>
                    <a:pt x="158" y="275"/>
                    <a:pt x="155" y="273"/>
                  </a:cubicBezTo>
                  <a:cubicBezTo>
                    <a:pt x="153" y="271"/>
                    <a:pt x="160" y="271"/>
                    <a:pt x="160" y="271"/>
                  </a:cubicBezTo>
                  <a:cubicBezTo>
                    <a:pt x="165" y="271"/>
                    <a:pt x="168" y="268"/>
                    <a:pt x="168" y="268"/>
                  </a:cubicBezTo>
                  <a:cubicBezTo>
                    <a:pt x="171" y="266"/>
                    <a:pt x="208" y="270"/>
                    <a:pt x="208" y="270"/>
                  </a:cubicBezTo>
                  <a:cubicBezTo>
                    <a:pt x="206" y="271"/>
                    <a:pt x="208" y="277"/>
                    <a:pt x="208" y="277"/>
                  </a:cubicBezTo>
                  <a:cubicBezTo>
                    <a:pt x="205" y="279"/>
                    <a:pt x="203" y="288"/>
                    <a:pt x="203" y="288"/>
                  </a:cubicBezTo>
                  <a:cubicBezTo>
                    <a:pt x="198" y="435"/>
                    <a:pt x="198" y="435"/>
                    <a:pt x="198" y="435"/>
                  </a:cubicBezTo>
                  <a:cubicBezTo>
                    <a:pt x="204" y="435"/>
                    <a:pt x="204" y="435"/>
                    <a:pt x="204" y="435"/>
                  </a:cubicBezTo>
                  <a:cubicBezTo>
                    <a:pt x="205" y="402"/>
                    <a:pt x="205" y="402"/>
                    <a:pt x="205" y="402"/>
                  </a:cubicBezTo>
                  <a:cubicBezTo>
                    <a:pt x="208" y="402"/>
                    <a:pt x="208" y="402"/>
                    <a:pt x="208" y="402"/>
                  </a:cubicBezTo>
                  <a:cubicBezTo>
                    <a:pt x="211" y="281"/>
                    <a:pt x="211" y="281"/>
                    <a:pt x="211" y="281"/>
                  </a:cubicBezTo>
                  <a:cubicBezTo>
                    <a:pt x="213" y="284"/>
                    <a:pt x="222" y="285"/>
                    <a:pt x="222" y="285"/>
                  </a:cubicBezTo>
                  <a:cubicBezTo>
                    <a:pt x="342" y="284"/>
                    <a:pt x="342" y="284"/>
                    <a:pt x="342" y="284"/>
                  </a:cubicBezTo>
                  <a:cubicBezTo>
                    <a:pt x="346" y="285"/>
                    <a:pt x="346" y="285"/>
                    <a:pt x="346" y="285"/>
                  </a:cubicBezTo>
                  <a:cubicBezTo>
                    <a:pt x="338" y="293"/>
                    <a:pt x="336" y="298"/>
                    <a:pt x="336" y="298"/>
                  </a:cubicBezTo>
                  <a:cubicBezTo>
                    <a:pt x="336" y="301"/>
                    <a:pt x="341" y="298"/>
                    <a:pt x="346" y="295"/>
                  </a:cubicBezTo>
                  <a:cubicBezTo>
                    <a:pt x="346" y="298"/>
                    <a:pt x="346" y="298"/>
                    <a:pt x="346" y="298"/>
                  </a:cubicBezTo>
                  <a:cubicBezTo>
                    <a:pt x="345" y="301"/>
                    <a:pt x="343" y="302"/>
                    <a:pt x="343" y="302"/>
                  </a:cubicBezTo>
                  <a:cubicBezTo>
                    <a:pt x="344" y="303"/>
                    <a:pt x="345" y="303"/>
                    <a:pt x="347" y="303"/>
                  </a:cubicBezTo>
                  <a:cubicBezTo>
                    <a:pt x="349" y="400"/>
                    <a:pt x="349" y="400"/>
                    <a:pt x="349" y="400"/>
                  </a:cubicBezTo>
                  <a:cubicBezTo>
                    <a:pt x="354" y="401"/>
                    <a:pt x="354" y="401"/>
                    <a:pt x="354" y="401"/>
                  </a:cubicBezTo>
                  <a:cubicBezTo>
                    <a:pt x="353" y="298"/>
                    <a:pt x="353" y="298"/>
                    <a:pt x="353" y="298"/>
                  </a:cubicBezTo>
                  <a:cubicBezTo>
                    <a:pt x="353" y="298"/>
                    <a:pt x="353" y="298"/>
                    <a:pt x="353" y="298"/>
                  </a:cubicBezTo>
                  <a:cubicBezTo>
                    <a:pt x="360" y="434"/>
                    <a:pt x="360" y="434"/>
                    <a:pt x="360" y="434"/>
                  </a:cubicBezTo>
                  <a:cubicBezTo>
                    <a:pt x="366" y="434"/>
                    <a:pt x="366" y="434"/>
                    <a:pt x="366" y="434"/>
                  </a:cubicBezTo>
                  <a:cubicBezTo>
                    <a:pt x="359" y="303"/>
                    <a:pt x="359" y="303"/>
                    <a:pt x="359" y="303"/>
                  </a:cubicBezTo>
                  <a:cubicBezTo>
                    <a:pt x="359" y="303"/>
                    <a:pt x="359" y="303"/>
                    <a:pt x="359" y="303"/>
                  </a:cubicBezTo>
                  <a:cubicBezTo>
                    <a:pt x="362" y="301"/>
                    <a:pt x="367" y="295"/>
                    <a:pt x="367" y="295"/>
                  </a:cubicBezTo>
                  <a:cubicBezTo>
                    <a:pt x="369" y="291"/>
                    <a:pt x="370" y="279"/>
                    <a:pt x="370" y="279"/>
                  </a:cubicBezTo>
                  <a:cubicBezTo>
                    <a:pt x="369" y="276"/>
                    <a:pt x="366" y="266"/>
                    <a:pt x="367" y="264"/>
                  </a:cubicBezTo>
                  <a:cubicBezTo>
                    <a:pt x="367" y="262"/>
                    <a:pt x="369" y="261"/>
                    <a:pt x="368" y="259"/>
                  </a:cubicBezTo>
                  <a:cubicBezTo>
                    <a:pt x="368" y="256"/>
                    <a:pt x="372" y="244"/>
                    <a:pt x="372" y="244"/>
                  </a:cubicBezTo>
                  <a:cubicBezTo>
                    <a:pt x="382" y="223"/>
                    <a:pt x="385" y="198"/>
                    <a:pt x="385" y="194"/>
                  </a:cubicBezTo>
                  <a:cubicBezTo>
                    <a:pt x="384" y="190"/>
                    <a:pt x="386" y="186"/>
                    <a:pt x="385" y="183"/>
                  </a:cubicBezTo>
                  <a:cubicBezTo>
                    <a:pt x="384" y="179"/>
                    <a:pt x="388" y="155"/>
                    <a:pt x="388" y="149"/>
                  </a:cubicBezTo>
                  <a:cubicBezTo>
                    <a:pt x="388" y="142"/>
                    <a:pt x="389" y="129"/>
                    <a:pt x="390" y="124"/>
                  </a:cubicBezTo>
                  <a:cubicBezTo>
                    <a:pt x="391" y="119"/>
                    <a:pt x="390" y="112"/>
                    <a:pt x="388" y="107"/>
                  </a:cubicBezTo>
                  <a:close/>
                  <a:moveTo>
                    <a:pt x="273" y="176"/>
                  </a:moveTo>
                  <a:cubicBezTo>
                    <a:pt x="269" y="179"/>
                    <a:pt x="273" y="185"/>
                    <a:pt x="268" y="189"/>
                  </a:cubicBezTo>
                  <a:cubicBezTo>
                    <a:pt x="263" y="192"/>
                    <a:pt x="271" y="199"/>
                    <a:pt x="264" y="196"/>
                  </a:cubicBezTo>
                  <a:cubicBezTo>
                    <a:pt x="256" y="193"/>
                    <a:pt x="258" y="201"/>
                    <a:pt x="254" y="202"/>
                  </a:cubicBezTo>
                  <a:cubicBezTo>
                    <a:pt x="249" y="202"/>
                    <a:pt x="248" y="209"/>
                    <a:pt x="248" y="209"/>
                  </a:cubicBezTo>
                  <a:cubicBezTo>
                    <a:pt x="248" y="209"/>
                    <a:pt x="244" y="208"/>
                    <a:pt x="238" y="209"/>
                  </a:cubicBezTo>
                  <a:cubicBezTo>
                    <a:pt x="236" y="209"/>
                    <a:pt x="233" y="208"/>
                    <a:pt x="230" y="208"/>
                  </a:cubicBezTo>
                  <a:cubicBezTo>
                    <a:pt x="233" y="169"/>
                    <a:pt x="233" y="169"/>
                    <a:pt x="233" y="169"/>
                  </a:cubicBezTo>
                  <a:cubicBezTo>
                    <a:pt x="277" y="169"/>
                    <a:pt x="277" y="169"/>
                    <a:pt x="277" y="169"/>
                  </a:cubicBezTo>
                  <a:cubicBezTo>
                    <a:pt x="277" y="173"/>
                    <a:pt x="276" y="172"/>
                    <a:pt x="273" y="176"/>
                  </a:cubicBezTo>
                  <a:close/>
                  <a:moveTo>
                    <a:pt x="355" y="78"/>
                  </a:moveTo>
                  <a:cubicBezTo>
                    <a:pt x="354" y="77"/>
                    <a:pt x="353" y="76"/>
                    <a:pt x="353" y="75"/>
                  </a:cubicBezTo>
                  <a:cubicBezTo>
                    <a:pt x="351" y="73"/>
                    <a:pt x="350" y="58"/>
                    <a:pt x="350" y="58"/>
                  </a:cubicBezTo>
                  <a:cubicBezTo>
                    <a:pt x="358" y="67"/>
                    <a:pt x="356" y="74"/>
                    <a:pt x="355" y="78"/>
                  </a:cubicBezTo>
                  <a:close/>
                  <a:moveTo>
                    <a:pt x="321" y="257"/>
                  </a:moveTo>
                  <a:cubicBezTo>
                    <a:pt x="324" y="255"/>
                    <a:pt x="324" y="253"/>
                    <a:pt x="324" y="253"/>
                  </a:cubicBezTo>
                  <a:cubicBezTo>
                    <a:pt x="327" y="253"/>
                    <a:pt x="329" y="253"/>
                    <a:pt x="330" y="251"/>
                  </a:cubicBezTo>
                  <a:cubicBezTo>
                    <a:pt x="331" y="258"/>
                    <a:pt x="331" y="258"/>
                    <a:pt x="331" y="258"/>
                  </a:cubicBezTo>
                  <a:cubicBezTo>
                    <a:pt x="326" y="257"/>
                    <a:pt x="321" y="257"/>
                    <a:pt x="321" y="257"/>
                  </a:cubicBezTo>
                  <a:close/>
                  <a:moveTo>
                    <a:pt x="359" y="299"/>
                  </a:moveTo>
                  <a:cubicBezTo>
                    <a:pt x="359" y="299"/>
                    <a:pt x="359" y="299"/>
                    <a:pt x="359" y="299"/>
                  </a:cubicBezTo>
                  <a:cubicBezTo>
                    <a:pt x="359" y="299"/>
                    <a:pt x="359" y="299"/>
                    <a:pt x="359" y="299"/>
                  </a:cubicBezTo>
                  <a:cubicBezTo>
                    <a:pt x="359" y="299"/>
                    <a:pt x="359" y="299"/>
                    <a:pt x="359" y="299"/>
                  </a:cubicBezTo>
                  <a:cubicBezTo>
                    <a:pt x="358" y="293"/>
                    <a:pt x="358" y="293"/>
                    <a:pt x="358" y="293"/>
                  </a:cubicBezTo>
                  <a:cubicBezTo>
                    <a:pt x="359" y="292"/>
                    <a:pt x="359" y="292"/>
                    <a:pt x="359" y="292"/>
                  </a:cubicBezTo>
                  <a:cubicBezTo>
                    <a:pt x="361" y="289"/>
                    <a:pt x="363" y="286"/>
                    <a:pt x="363" y="286"/>
                  </a:cubicBezTo>
                  <a:cubicBezTo>
                    <a:pt x="364" y="290"/>
                    <a:pt x="360" y="297"/>
                    <a:pt x="359" y="299"/>
                  </a:cubicBezTo>
                  <a:close/>
                  <a:moveTo>
                    <a:pt x="364" y="209"/>
                  </a:moveTo>
                  <a:cubicBezTo>
                    <a:pt x="364" y="216"/>
                    <a:pt x="358" y="236"/>
                    <a:pt x="356" y="244"/>
                  </a:cubicBezTo>
                  <a:cubicBezTo>
                    <a:pt x="354" y="252"/>
                    <a:pt x="349" y="259"/>
                    <a:pt x="349" y="259"/>
                  </a:cubicBezTo>
                  <a:cubicBezTo>
                    <a:pt x="347" y="259"/>
                    <a:pt x="341" y="264"/>
                    <a:pt x="341" y="264"/>
                  </a:cubicBezTo>
                  <a:cubicBezTo>
                    <a:pt x="337" y="261"/>
                    <a:pt x="337" y="261"/>
                    <a:pt x="337" y="261"/>
                  </a:cubicBezTo>
                  <a:cubicBezTo>
                    <a:pt x="335" y="238"/>
                    <a:pt x="335" y="238"/>
                    <a:pt x="335" y="238"/>
                  </a:cubicBezTo>
                  <a:cubicBezTo>
                    <a:pt x="336" y="230"/>
                    <a:pt x="335" y="222"/>
                    <a:pt x="335" y="222"/>
                  </a:cubicBezTo>
                  <a:cubicBezTo>
                    <a:pt x="340" y="215"/>
                    <a:pt x="345" y="201"/>
                    <a:pt x="345" y="201"/>
                  </a:cubicBezTo>
                  <a:cubicBezTo>
                    <a:pt x="347" y="197"/>
                    <a:pt x="350" y="184"/>
                    <a:pt x="350" y="184"/>
                  </a:cubicBezTo>
                  <a:cubicBezTo>
                    <a:pt x="354" y="180"/>
                    <a:pt x="363" y="165"/>
                    <a:pt x="363" y="165"/>
                  </a:cubicBezTo>
                  <a:cubicBezTo>
                    <a:pt x="363" y="165"/>
                    <a:pt x="364" y="183"/>
                    <a:pt x="365" y="187"/>
                  </a:cubicBezTo>
                  <a:cubicBezTo>
                    <a:pt x="365" y="191"/>
                    <a:pt x="363" y="202"/>
                    <a:pt x="364" y="209"/>
                  </a:cubicBezTo>
                  <a:close/>
                </a:path>
              </a:pathLst>
            </a:custGeom>
            <a:solidFill>
              <a:srgbClr val="28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754177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anim calcmode="lin" valueType="num">
                                      <p:cBhvr>
                                        <p:cTn id="28" dur="500" fill="hold"/>
                                        <p:tgtEl>
                                          <p:spTgt spid="13"/>
                                        </p:tgtEl>
                                        <p:attrNameLst>
                                          <p:attrName>ppt_x</p:attrName>
                                        </p:attrNameLst>
                                      </p:cBhvr>
                                      <p:tavLst>
                                        <p:tav tm="0">
                                          <p:val>
                                            <p:strVal val="#ppt_x"/>
                                          </p:val>
                                        </p:tav>
                                        <p:tav tm="100000">
                                          <p:val>
                                            <p:strVal val="#ppt_x"/>
                                          </p:val>
                                        </p:tav>
                                      </p:tavLst>
                                    </p:anim>
                                    <p:anim calcmode="lin" valueType="num">
                                      <p:cBhvr>
                                        <p:cTn id="29" dur="500" fill="hold"/>
                                        <p:tgtEl>
                                          <p:spTgt spid="13"/>
                                        </p:tgtEl>
                                        <p:attrNameLst>
                                          <p:attrName>ppt_y</p:attrName>
                                        </p:attrNameLst>
                                      </p:cBhvr>
                                      <p:tavLst>
                                        <p:tav tm="0">
                                          <p:val>
                                            <p:strVal val="#ppt_y-.1"/>
                                          </p:val>
                                        </p:tav>
                                        <p:tav tm="100000">
                                          <p:val>
                                            <p:strVal val="#ppt_y"/>
                                          </p:val>
                                        </p:tav>
                                      </p:tavLst>
                                    </p:anim>
                                  </p:childTnLst>
                                </p:cTn>
                              </p:par>
                            </p:childTnLst>
                          </p:cTn>
                        </p:par>
                        <p:par>
                          <p:cTn id="30" fill="hold">
                            <p:stCondLst>
                              <p:cond delay="2700"/>
                            </p:stCondLst>
                            <p:childTnLst>
                              <p:par>
                                <p:cTn id="31" presetID="47" presetClass="entr" presetSubtype="0"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anim calcmode="lin" valueType="num">
                                      <p:cBhvr>
                                        <p:cTn id="34" dur="500" fill="hold"/>
                                        <p:tgtEl>
                                          <p:spTgt spid="10"/>
                                        </p:tgtEl>
                                        <p:attrNameLst>
                                          <p:attrName>ppt_x</p:attrName>
                                        </p:attrNameLst>
                                      </p:cBhvr>
                                      <p:tavLst>
                                        <p:tav tm="0">
                                          <p:val>
                                            <p:strVal val="#ppt_x"/>
                                          </p:val>
                                        </p:tav>
                                        <p:tav tm="100000">
                                          <p:val>
                                            <p:strVal val="#ppt_x"/>
                                          </p:val>
                                        </p:tav>
                                      </p:tavLst>
                                    </p:anim>
                                    <p:anim calcmode="lin" valueType="num">
                                      <p:cBhvr>
                                        <p:cTn id="35" dur="500" fill="hold"/>
                                        <p:tgtEl>
                                          <p:spTgt spid="10"/>
                                        </p:tgtEl>
                                        <p:attrNameLst>
                                          <p:attrName>ppt_y</p:attrName>
                                        </p:attrNameLst>
                                      </p:cBhvr>
                                      <p:tavLst>
                                        <p:tav tm="0">
                                          <p:val>
                                            <p:strVal val="#ppt_y-.1"/>
                                          </p:val>
                                        </p:tav>
                                        <p:tav tm="100000">
                                          <p:val>
                                            <p:strVal val="#ppt_y"/>
                                          </p:val>
                                        </p:tav>
                                      </p:tavLst>
                                    </p:anim>
                                  </p:childTnLst>
                                </p:cTn>
                              </p:par>
                            </p:childTnLst>
                          </p:cTn>
                        </p:par>
                        <p:par>
                          <p:cTn id="36" fill="hold">
                            <p:stCondLst>
                              <p:cond delay="3200"/>
                            </p:stCondLst>
                            <p:childTnLst>
                              <p:par>
                                <p:cTn id="37" presetID="47" presetClass="entr" presetSubtype="0"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anim calcmode="lin" valueType="num">
                                      <p:cBhvr>
                                        <p:cTn id="40" dur="500" fill="hold"/>
                                        <p:tgtEl>
                                          <p:spTgt spid="7"/>
                                        </p:tgtEl>
                                        <p:attrNameLst>
                                          <p:attrName>ppt_x</p:attrName>
                                        </p:attrNameLst>
                                      </p:cBhvr>
                                      <p:tavLst>
                                        <p:tav tm="0">
                                          <p:val>
                                            <p:strVal val="#ppt_x"/>
                                          </p:val>
                                        </p:tav>
                                        <p:tav tm="100000">
                                          <p:val>
                                            <p:strVal val="#ppt_x"/>
                                          </p:val>
                                        </p:tav>
                                      </p:tavLst>
                                    </p:anim>
                                    <p:anim calcmode="lin" valueType="num">
                                      <p:cBhvr>
                                        <p:cTn id="41" dur="500" fill="hold"/>
                                        <p:tgtEl>
                                          <p:spTgt spid="7"/>
                                        </p:tgtEl>
                                        <p:attrNameLst>
                                          <p:attrName>ppt_y</p:attrName>
                                        </p:attrNameLst>
                                      </p:cBhvr>
                                      <p:tavLst>
                                        <p:tav tm="0">
                                          <p:val>
                                            <p:strVal val="#ppt_y-.1"/>
                                          </p:val>
                                        </p:tav>
                                        <p:tav tm="100000">
                                          <p:val>
                                            <p:strVal val="#ppt_y"/>
                                          </p:val>
                                        </p:tav>
                                      </p:tavLst>
                                    </p:anim>
                                  </p:childTnLst>
                                </p:cTn>
                              </p:par>
                            </p:childTnLst>
                          </p:cTn>
                        </p:par>
                        <p:par>
                          <p:cTn id="42" fill="hold">
                            <p:stCondLst>
                              <p:cond delay="3700"/>
                            </p:stCondLst>
                            <p:childTnLst>
                              <p:par>
                                <p:cTn id="43" presetID="47"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anim calcmode="lin" valueType="num">
                                      <p:cBhvr>
                                        <p:cTn id="46" dur="500" fill="hold"/>
                                        <p:tgtEl>
                                          <p:spTgt spid="4"/>
                                        </p:tgtEl>
                                        <p:attrNameLst>
                                          <p:attrName>ppt_x</p:attrName>
                                        </p:attrNameLst>
                                      </p:cBhvr>
                                      <p:tavLst>
                                        <p:tav tm="0">
                                          <p:val>
                                            <p:strVal val="#ppt_x"/>
                                          </p:val>
                                        </p:tav>
                                        <p:tav tm="100000">
                                          <p:val>
                                            <p:strVal val="#ppt_x"/>
                                          </p:val>
                                        </p:tav>
                                      </p:tavLst>
                                    </p:anim>
                                    <p:anim calcmode="lin" valueType="num">
                                      <p:cBhvr>
                                        <p:cTn id="47" dur="500" fill="hold"/>
                                        <p:tgtEl>
                                          <p:spTgt spid="4"/>
                                        </p:tgtEl>
                                        <p:attrNameLst>
                                          <p:attrName>ppt_y</p:attrName>
                                        </p:attrNameLst>
                                      </p:cBhvr>
                                      <p:tavLst>
                                        <p:tav tm="0">
                                          <p:val>
                                            <p:strVal val="#ppt_y-.1"/>
                                          </p:val>
                                        </p:tav>
                                        <p:tav tm="100000">
                                          <p:val>
                                            <p:strVal val="#ppt_y"/>
                                          </p:val>
                                        </p:tav>
                                      </p:tavLst>
                                    </p:anim>
                                  </p:childTnLst>
                                </p:cTn>
                              </p:par>
                            </p:childTnLst>
                          </p:cTn>
                        </p:par>
                        <p:par>
                          <p:cTn id="48" fill="hold">
                            <p:stCondLst>
                              <p:cond delay="4200"/>
                            </p:stCondLst>
                            <p:childTnLst>
                              <p:par>
                                <p:cTn id="49" presetID="10" presetClass="entr" presetSubtype="0"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childTnLst>
                                </p:cTn>
                              </p:par>
                            </p:childTnLst>
                          </p:cTn>
                        </p:par>
                        <p:par>
                          <p:cTn id="52" fill="hold">
                            <p:stCondLst>
                              <p:cond delay="4700"/>
                            </p:stCondLst>
                            <p:childTnLst>
                              <p:par>
                                <p:cTn id="53" presetID="10"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500"/>
                                        <p:tgtEl>
                                          <p:spTgt spid="19"/>
                                        </p:tgtEl>
                                      </p:cBhvr>
                                    </p:animEffect>
                                  </p:childTnLst>
                                </p:cTn>
                              </p:par>
                            </p:childTnLst>
                          </p:cTn>
                        </p:par>
                        <p:par>
                          <p:cTn id="56" fill="hold">
                            <p:stCondLst>
                              <p:cond delay="5200"/>
                            </p:stCondLst>
                            <p:childTnLst>
                              <p:par>
                                <p:cTn id="57" presetID="10" presetClass="entr" presetSubtype="0" fill="hold" grpId="0" nodeType="after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childTnLst>
                          </p:cTn>
                        </p:par>
                        <p:par>
                          <p:cTn id="60" fill="hold">
                            <p:stCondLst>
                              <p:cond delay="57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7" grpId="0"/>
      <p:bldP spid="19" grpId="0"/>
      <p:bldP spid="21" grpId="0"/>
      <p:bldP spid="23"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Additional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417444" y="2393858"/>
            <a:ext cx="5915025" cy="3686175"/>
            <a:chOff x="482" y="1347"/>
            <a:chExt cx="3726" cy="2322"/>
          </a:xfrm>
        </p:grpSpPr>
        <p:sp>
          <p:nvSpPr>
            <p:cNvPr id="5" name="Freeform 5"/>
            <p:cNvSpPr>
              <a:spLocks/>
            </p:cNvSpPr>
            <p:nvPr/>
          </p:nvSpPr>
          <p:spPr bwMode="auto">
            <a:xfrm>
              <a:off x="603" y="1347"/>
              <a:ext cx="3598" cy="2261"/>
            </a:xfrm>
            <a:custGeom>
              <a:avLst/>
              <a:gdLst>
                <a:gd name="T0" fmla="*/ 985 w 2118"/>
                <a:gd name="T1" fmla="*/ 75 h 1330"/>
                <a:gd name="T2" fmla="*/ 0 w 2118"/>
                <a:gd name="T3" fmla="*/ 1330 h 1330"/>
                <a:gd name="T4" fmla="*/ 2118 w 2118"/>
                <a:gd name="T5" fmla="*/ 1298 h 1330"/>
                <a:gd name="T6" fmla="*/ 985 w 2118"/>
                <a:gd name="T7" fmla="*/ 75 h 1330"/>
              </a:gdLst>
              <a:ahLst/>
              <a:cxnLst>
                <a:cxn ang="0">
                  <a:pos x="T0" y="T1"/>
                </a:cxn>
                <a:cxn ang="0">
                  <a:pos x="T2" y="T3"/>
                </a:cxn>
                <a:cxn ang="0">
                  <a:pos x="T4" y="T5"/>
                </a:cxn>
                <a:cxn ang="0">
                  <a:pos x="T6" y="T7"/>
                </a:cxn>
              </a:cxnLst>
              <a:rect l="0" t="0" r="r" b="b"/>
              <a:pathLst>
                <a:path w="2118" h="1330">
                  <a:moveTo>
                    <a:pt x="985" y="75"/>
                  </a:moveTo>
                  <a:cubicBezTo>
                    <a:pt x="243" y="142"/>
                    <a:pt x="0" y="745"/>
                    <a:pt x="0" y="1330"/>
                  </a:cubicBezTo>
                  <a:cubicBezTo>
                    <a:pt x="2118" y="1298"/>
                    <a:pt x="2118" y="1298"/>
                    <a:pt x="2118" y="1298"/>
                  </a:cubicBezTo>
                  <a:cubicBezTo>
                    <a:pt x="2118" y="693"/>
                    <a:pt x="1818" y="0"/>
                    <a:pt x="985" y="7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603" y="1852"/>
              <a:ext cx="3602" cy="1756"/>
            </a:xfrm>
            <a:custGeom>
              <a:avLst/>
              <a:gdLst>
                <a:gd name="T0" fmla="*/ 964 w 2120"/>
                <a:gd name="T1" fmla="*/ 56 h 1033"/>
                <a:gd name="T2" fmla="*/ 2120 w 2120"/>
                <a:gd name="T3" fmla="*/ 1033 h 1033"/>
                <a:gd name="T4" fmla="*/ 0 w 2120"/>
                <a:gd name="T5" fmla="*/ 1033 h 1033"/>
                <a:gd name="T6" fmla="*/ 964 w 2120"/>
                <a:gd name="T7" fmla="*/ 56 h 1033"/>
              </a:gdLst>
              <a:ahLst/>
              <a:cxnLst>
                <a:cxn ang="0">
                  <a:pos x="T0" y="T1"/>
                </a:cxn>
                <a:cxn ang="0">
                  <a:pos x="T2" y="T3"/>
                </a:cxn>
                <a:cxn ang="0">
                  <a:pos x="T4" y="T5"/>
                </a:cxn>
                <a:cxn ang="0">
                  <a:pos x="T6" y="T7"/>
                </a:cxn>
              </a:cxnLst>
              <a:rect l="0" t="0" r="r" b="b"/>
              <a:pathLst>
                <a:path w="2120" h="1033">
                  <a:moveTo>
                    <a:pt x="964" y="56"/>
                  </a:moveTo>
                  <a:cubicBezTo>
                    <a:pt x="1627" y="0"/>
                    <a:pt x="2085" y="487"/>
                    <a:pt x="2120" y="1033"/>
                  </a:cubicBezTo>
                  <a:cubicBezTo>
                    <a:pt x="0" y="1033"/>
                    <a:pt x="0" y="1033"/>
                    <a:pt x="0" y="1033"/>
                  </a:cubicBezTo>
                  <a:cubicBezTo>
                    <a:pt x="126" y="500"/>
                    <a:pt x="311" y="110"/>
                    <a:pt x="964" y="56"/>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Oval 7"/>
            <p:cNvSpPr>
              <a:spLocks noChangeArrowheads="1"/>
            </p:cNvSpPr>
            <p:nvPr/>
          </p:nvSpPr>
          <p:spPr bwMode="auto">
            <a:xfrm>
              <a:off x="3539" y="1811"/>
              <a:ext cx="243" cy="243"/>
            </a:xfrm>
            <a:prstGeom prst="ellipse">
              <a:avLst/>
            </a:prstGeom>
            <a:solidFill>
              <a:srgbClr val="FCC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48" y="1391"/>
              <a:ext cx="753" cy="454"/>
            </a:xfrm>
            <a:custGeom>
              <a:avLst/>
              <a:gdLst>
                <a:gd name="T0" fmla="*/ 309 w 443"/>
                <a:gd name="T1" fmla="*/ 0 h 267"/>
                <a:gd name="T2" fmla="*/ 190 w 443"/>
                <a:gd name="T3" fmla="*/ 74 h 267"/>
                <a:gd name="T4" fmla="*/ 153 w 443"/>
                <a:gd name="T5" fmla="*/ 65 h 267"/>
                <a:gd name="T6" fmla="*/ 68 w 443"/>
                <a:gd name="T7" fmla="*/ 138 h 267"/>
                <a:gd name="T8" fmla="*/ 65 w 443"/>
                <a:gd name="T9" fmla="*/ 138 h 267"/>
                <a:gd name="T10" fmla="*/ 0 w 443"/>
                <a:gd name="T11" fmla="*/ 202 h 267"/>
                <a:gd name="T12" fmla="*/ 65 w 443"/>
                <a:gd name="T13" fmla="*/ 267 h 267"/>
                <a:gd name="T14" fmla="*/ 309 w 443"/>
                <a:gd name="T15" fmla="*/ 267 h 267"/>
                <a:gd name="T16" fmla="*/ 443 w 443"/>
                <a:gd name="T17" fmla="*/ 134 h 267"/>
                <a:gd name="T18" fmla="*/ 309 w 443"/>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3" h="267">
                  <a:moveTo>
                    <a:pt x="309" y="0"/>
                  </a:moveTo>
                  <a:cubicBezTo>
                    <a:pt x="257" y="0"/>
                    <a:pt x="212" y="30"/>
                    <a:pt x="190" y="74"/>
                  </a:cubicBezTo>
                  <a:cubicBezTo>
                    <a:pt x="179" y="68"/>
                    <a:pt x="166" y="65"/>
                    <a:pt x="153" y="65"/>
                  </a:cubicBezTo>
                  <a:cubicBezTo>
                    <a:pt x="110" y="65"/>
                    <a:pt x="74" y="97"/>
                    <a:pt x="68" y="138"/>
                  </a:cubicBezTo>
                  <a:cubicBezTo>
                    <a:pt x="67" y="138"/>
                    <a:pt x="66" y="138"/>
                    <a:pt x="65" y="138"/>
                  </a:cubicBezTo>
                  <a:cubicBezTo>
                    <a:pt x="29" y="138"/>
                    <a:pt x="0" y="167"/>
                    <a:pt x="0" y="202"/>
                  </a:cubicBezTo>
                  <a:cubicBezTo>
                    <a:pt x="0" y="238"/>
                    <a:pt x="29" y="267"/>
                    <a:pt x="65" y="267"/>
                  </a:cubicBezTo>
                  <a:cubicBezTo>
                    <a:pt x="90" y="267"/>
                    <a:pt x="268" y="267"/>
                    <a:pt x="309" y="267"/>
                  </a:cubicBezTo>
                  <a:cubicBezTo>
                    <a:pt x="383" y="267"/>
                    <a:pt x="443" y="207"/>
                    <a:pt x="443" y="134"/>
                  </a:cubicBezTo>
                  <a:cubicBezTo>
                    <a:pt x="443" y="60"/>
                    <a:pt x="383" y="0"/>
                    <a:pt x="309" y="0"/>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67" y="1855"/>
              <a:ext cx="751" cy="454"/>
            </a:xfrm>
            <a:custGeom>
              <a:avLst/>
              <a:gdLst>
                <a:gd name="T0" fmla="*/ 309 w 442"/>
                <a:gd name="T1" fmla="*/ 0 h 267"/>
                <a:gd name="T2" fmla="*/ 190 w 442"/>
                <a:gd name="T3" fmla="*/ 74 h 267"/>
                <a:gd name="T4" fmla="*/ 152 w 442"/>
                <a:gd name="T5" fmla="*/ 65 h 267"/>
                <a:gd name="T6" fmla="*/ 67 w 442"/>
                <a:gd name="T7" fmla="*/ 138 h 267"/>
                <a:gd name="T8" fmla="*/ 64 w 442"/>
                <a:gd name="T9" fmla="*/ 138 h 267"/>
                <a:gd name="T10" fmla="*/ 0 w 442"/>
                <a:gd name="T11" fmla="*/ 202 h 267"/>
                <a:gd name="T12" fmla="*/ 64 w 442"/>
                <a:gd name="T13" fmla="*/ 267 h 267"/>
                <a:gd name="T14" fmla="*/ 309 w 442"/>
                <a:gd name="T15" fmla="*/ 267 h 267"/>
                <a:gd name="T16" fmla="*/ 442 w 442"/>
                <a:gd name="T17" fmla="*/ 134 h 267"/>
                <a:gd name="T18" fmla="*/ 309 w 442"/>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 h="267">
                  <a:moveTo>
                    <a:pt x="309" y="0"/>
                  </a:moveTo>
                  <a:cubicBezTo>
                    <a:pt x="257" y="0"/>
                    <a:pt x="212" y="30"/>
                    <a:pt x="190" y="74"/>
                  </a:cubicBezTo>
                  <a:cubicBezTo>
                    <a:pt x="178" y="68"/>
                    <a:pt x="166" y="65"/>
                    <a:pt x="152" y="65"/>
                  </a:cubicBezTo>
                  <a:cubicBezTo>
                    <a:pt x="109" y="65"/>
                    <a:pt x="74" y="97"/>
                    <a:pt x="67" y="138"/>
                  </a:cubicBezTo>
                  <a:cubicBezTo>
                    <a:pt x="66" y="138"/>
                    <a:pt x="65" y="138"/>
                    <a:pt x="64" y="138"/>
                  </a:cubicBezTo>
                  <a:cubicBezTo>
                    <a:pt x="28" y="138"/>
                    <a:pt x="0" y="167"/>
                    <a:pt x="0" y="202"/>
                  </a:cubicBezTo>
                  <a:cubicBezTo>
                    <a:pt x="0" y="238"/>
                    <a:pt x="28" y="267"/>
                    <a:pt x="64" y="267"/>
                  </a:cubicBezTo>
                  <a:cubicBezTo>
                    <a:pt x="89" y="267"/>
                    <a:pt x="267" y="267"/>
                    <a:pt x="309" y="267"/>
                  </a:cubicBezTo>
                  <a:cubicBezTo>
                    <a:pt x="382" y="267"/>
                    <a:pt x="442" y="207"/>
                    <a:pt x="442" y="134"/>
                  </a:cubicBezTo>
                  <a:cubicBezTo>
                    <a:pt x="442" y="60"/>
                    <a:pt x="382" y="0"/>
                    <a:pt x="309" y="0"/>
                  </a:cubicBezTo>
                  <a:close/>
                </a:path>
              </a:pathLst>
            </a:custGeom>
            <a:solidFill>
              <a:srgbClr val="EB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2426" y="1644"/>
              <a:ext cx="418" cy="264"/>
            </a:xfrm>
            <a:custGeom>
              <a:avLst/>
              <a:gdLst>
                <a:gd name="T0" fmla="*/ 208 w 246"/>
                <a:gd name="T1" fmla="*/ 80 h 155"/>
                <a:gd name="T2" fmla="*/ 203 w 246"/>
                <a:gd name="T3" fmla="*/ 80 h 155"/>
                <a:gd name="T4" fmla="*/ 203 w 246"/>
                <a:gd name="T5" fmla="*/ 77 h 155"/>
                <a:gd name="T6" fmla="*/ 126 w 246"/>
                <a:gd name="T7" fmla="*/ 0 h 155"/>
                <a:gd name="T8" fmla="*/ 52 w 246"/>
                <a:gd name="T9" fmla="*/ 55 h 155"/>
                <a:gd name="T10" fmla="*/ 50 w 246"/>
                <a:gd name="T11" fmla="*/ 55 h 155"/>
                <a:gd name="T12" fmla="*/ 0 w 246"/>
                <a:gd name="T13" fmla="*/ 105 h 155"/>
                <a:gd name="T14" fmla="*/ 50 w 246"/>
                <a:gd name="T15" fmla="*/ 155 h 155"/>
                <a:gd name="T16" fmla="*/ 208 w 246"/>
                <a:gd name="T17" fmla="*/ 155 h 155"/>
                <a:gd name="T18" fmla="*/ 246 w 246"/>
                <a:gd name="T19" fmla="*/ 117 h 155"/>
                <a:gd name="T20" fmla="*/ 208 w 246"/>
                <a:gd name="T21" fmla="*/ 8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155">
                  <a:moveTo>
                    <a:pt x="208" y="80"/>
                  </a:moveTo>
                  <a:cubicBezTo>
                    <a:pt x="206" y="80"/>
                    <a:pt x="205" y="80"/>
                    <a:pt x="203" y="80"/>
                  </a:cubicBezTo>
                  <a:cubicBezTo>
                    <a:pt x="203" y="79"/>
                    <a:pt x="203" y="78"/>
                    <a:pt x="203" y="77"/>
                  </a:cubicBezTo>
                  <a:cubicBezTo>
                    <a:pt x="203" y="35"/>
                    <a:pt x="169" y="0"/>
                    <a:pt x="126" y="0"/>
                  </a:cubicBezTo>
                  <a:cubicBezTo>
                    <a:pt x="91" y="0"/>
                    <a:pt x="62" y="23"/>
                    <a:pt x="52" y="55"/>
                  </a:cubicBezTo>
                  <a:cubicBezTo>
                    <a:pt x="51" y="55"/>
                    <a:pt x="50" y="55"/>
                    <a:pt x="50" y="55"/>
                  </a:cubicBezTo>
                  <a:cubicBezTo>
                    <a:pt x="22" y="55"/>
                    <a:pt x="0" y="77"/>
                    <a:pt x="0" y="105"/>
                  </a:cubicBezTo>
                  <a:cubicBezTo>
                    <a:pt x="0" y="132"/>
                    <a:pt x="22" y="155"/>
                    <a:pt x="50" y="155"/>
                  </a:cubicBezTo>
                  <a:cubicBezTo>
                    <a:pt x="62" y="155"/>
                    <a:pt x="194" y="155"/>
                    <a:pt x="208" y="155"/>
                  </a:cubicBezTo>
                  <a:cubicBezTo>
                    <a:pt x="229" y="155"/>
                    <a:pt x="246" y="138"/>
                    <a:pt x="246" y="117"/>
                  </a:cubicBezTo>
                  <a:cubicBezTo>
                    <a:pt x="246" y="96"/>
                    <a:pt x="229" y="80"/>
                    <a:pt x="208" y="80"/>
                  </a:cubicBezTo>
                  <a:close/>
                </a:path>
              </a:pathLst>
            </a:custGeom>
            <a:solidFill>
              <a:srgbClr val="EB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277" y="2680"/>
              <a:ext cx="653" cy="874"/>
            </a:xfrm>
            <a:custGeom>
              <a:avLst/>
              <a:gdLst>
                <a:gd name="T0" fmla="*/ 279 w 384"/>
                <a:gd name="T1" fmla="*/ 21 h 514"/>
                <a:gd name="T2" fmla="*/ 234 w 384"/>
                <a:gd name="T3" fmla="*/ 0 h 514"/>
                <a:gd name="T4" fmla="*/ 144 w 384"/>
                <a:gd name="T5" fmla="*/ 40 h 514"/>
                <a:gd name="T6" fmla="*/ 55 w 384"/>
                <a:gd name="T7" fmla="*/ 0 h 514"/>
                <a:gd name="T8" fmla="*/ 0 w 384"/>
                <a:gd name="T9" fmla="*/ 29 h 514"/>
                <a:gd name="T10" fmla="*/ 0 w 384"/>
                <a:gd name="T11" fmla="*/ 514 h 514"/>
                <a:gd name="T12" fmla="*/ 384 w 384"/>
                <a:gd name="T13" fmla="*/ 514 h 514"/>
                <a:gd name="T14" fmla="*/ 279 w 384"/>
                <a:gd name="T15" fmla="*/ 21 h 5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4" h="514">
                  <a:moveTo>
                    <a:pt x="279" y="21"/>
                  </a:moveTo>
                  <a:cubicBezTo>
                    <a:pt x="268" y="11"/>
                    <a:pt x="257" y="0"/>
                    <a:pt x="234" y="0"/>
                  </a:cubicBezTo>
                  <a:cubicBezTo>
                    <a:pt x="189" y="0"/>
                    <a:pt x="189" y="40"/>
                    <a:pt x="144" y="40"/>
                  </a:cubicBezTo>
                  <a:cubicBezTo>
                    <a:pt x="100" y="40"/>
                    <a:pt x="100" y="0"/>
                    <a:pt x="55" y="0"/>
                  </a:cubicBezTo>
                  <a:cubicBezTo>
                    <a:pt x="26" y="0"/>
                    <a:pt x="15" y="17"/>
                    <a:pt x="0" y="29"/>
                  </a:cubicBezTo>
                  <a:cubicBezTo>
                    <a:pt x="0" y="514"/>
                    <a:pt x="0" y="514"/>
                    <a:pt x="0" y="514"/>
                  </a:cubicBezTo>
                  <a:cubicBezTo>
                    <a:pt x="384" y="514"/>
                    <a:pt x="384" y="514"/>
                    <a:pt x="384" y="514"/>
                  </a:cubicBezTo>
                  <a:cubicBezTo>
                    <a:pt x="384" y="323"/>
                    <a:pt x="344" y="149"/>
                    <a:pt x="279" y="21"/>
                  </a:cubicBezTo>
                  <a:close/>
                </a:path>
              </a:pathLst>
            </a:custGeom>
            <a:solidFill>
              <a:srgbClr val="A2B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23" y="2680"/>
              <a:ext cx="654" cy="874"/>
            </a:xfrm>
            <a:custGeom>
              <a:avLst/>
              <a:gdLst>
                <a:gd name="T0" fmla="*/ 350 w 385"/>
                <a:gd name="T1" fmla="*/ 40 h 514"/>
                <a:gd name="T2" fmla="*/ 260 w 385"/>
                <a:gd name="T3" fmla="*/ 0 h 514"/>
                <a:gd name="T4" fmla="*/ 171 w 385"/>
                <a:gd name="T5" fmla="*/ 40 h 514"/>
                <a:gd name="T6" fmla="*/ 111 w 385"/>
                <a:gd name="T7" fmla="*/ 9 h 514"/>
                <a:gd name="T8" fmla="*/ 0 w 385"/>
                <a:gd name="T9" fmla="*/ 514 h 514"/>
                <a:gd name="T10" fmla="*/ 385 w 385"/>
                <a:gd name="T11" fmla="*/ 514 h 514"/>
                <a:gd name="T12" fmla="*/ 385 w 385"/>
                <a:gd name="T13" fmla="*/ 29 h 514"/>
                <a:gd name="T14" fmla="*/ 350 w 385"/>
                <a:gd name="T15" fmla="*/ 40 h 5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5" h="514">
                  <a:moveTo>
                    <a:pt x="350" y="40"/>
                  </a:moveTo>
                  <a:cubicBezTo>
                    <a:pt x="305" y="40"/>
                    <a:pt x="305" y="0"/>
                    <a:pt x="260" y="0"/>
                  </a:cubicBezTo>
                  <a:cubicBezTo>
                    <a:pt x="215" y="0"/>
                    <a:pt x="215" y="40"/>
                    <a:pt x="171" y="40"/>
                  </a:cubicBezTo>
                  <a:cubicBezTo>
                    <a:pt x="139" y="40"/>
                    <a:pt x="130" y="20"/>
                    <a:pt x="111" y="9"/>
                  </a:cubicBezTo>
                  <a:cubicBezTo>
                    <a:pt x="43" y="139"/>
                    <a:pt x="0" y="317"/>
                    <a:pt x="0" y="514"/>
                  </a:cubicBezTo>
                  <a:cubicBezTo>
                    <a:pt x="385" y="514"/>
                    <a:pt x="385" y="514"/>
                    <a:pt x="385" y="514"/>
                  </a:cubicBezTo>
                  <a:cubicBezTo>
                    <a:pt x="385" y="29"/>
                    <a:pt x="385" y="29"/>
                    <a:pt x="385" y="29"/>
                  </a:cubicBezTo>
                  <a:cubicBezTo>
                    <a:pt x="376" y="35"/>
                    <a:pt x="366" y="40"/>
                    <a:pt x="350" y="40"/>
                  </a:cubicBezTo>
                  <a:close/>
                </a:path>
              </a:pathLst>
            </a:custGeom>
            <a:solidFill>
              <a:srgbClr val="708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812" y="2331"/>
              <a:ext cx="465" cy="417"/>
            </a:xfrm>
            <a:custGeom>
              <a:avLst/>
              <a:gdLst>
                <a:gd name="T0" fmla="*/ 149 w 274"/>
                <a:gd name="T1" fmla="*/ 205 h 245"/>
                <a:gd name="T2" fmla="*/ 239 w 274"/>
                <a:gd name="T3" fmla="*/ 245 h 245"/>
                <a:gd name="T4" fmla="*/ 274 w 274"/>
                <a:gd name="T5" fmla="*/ 234 h 245"/>
                <a:gd name="T6" fmla="*/ 274 w 274"/>
                <a:gd name="T7" fmla="*/ 0 h 245"/>
                <a:gd name="T8" fmla="*/ 0 w 274"/>
                <a:gd name="T9" fmla="*/ 214 h 245"/>
                <a:gd name="T10" fmla="*/ 60 w 274"/>
                <a:gd name="T11" fmla="*/ 245 h 245"/>
                <a:gd name="T12" fmla="*/ 149 w 274"/>
                <a:gd name="T13" fmla="*/ 205 h 245"/>
              </a:gdLst>
              <a:ahLst/>
              <a:cxnLst>
                <a:cxn ang="0">
                  <a:pos x="T0" y="T1"/>
                </a:cxn>
                <a:cxn ang="0">
                  <a:pos x="T2" y="T3"/>
                </a:cxn>
                <a:cxn ang="0">
                  <a:pos x="T4" y="T5"/>
                </a:cxn>
                <a:cxn ang="0">
                  <a:pos x="T6" y="T7"/>
                </a:cxn>
                <a:cxn ang="0">
                  <a:pos x="T8" y="T9"/>
                </a:cxn>
                <a:cxn ang="0">
                  <a:pos x="T10" y="T11"/>
                </a:cxn>
                <a:cxn ang="0">
                  <a:pos x="T12" y="T13"/>
                </a:cxn>
              </a:cxnLst>
              <a:rect l="0" t="0" r="r" b="b"/>
              <a:pathLst>
                <a:path w="274" h="245">
                  <a:moveTo>
                    <a:pt x="149" y="205"/>
                  </a:moveTo>
                  <a:cubicBezTo>
                    <a:pt x="194" y="205"/>
                    <a:pt x="194" y="245"/>
                    <a:pt x="239" y="245"/>
                  </a:cubicBezTo>
                  <a:cubicBezTo>
                    <a:pt x="255" y="245"/>
                    <a:pt x="265" y="240"/>
                    <a:pt x="274" y="234"/>
                  </a:cubicBezTo>
                  <a:cubicBezTo>
                    <a:pt x="274" y="0"/>
                    <a:pt x="274" y="0"/>
                    <a:pt x="274" y="0"/>
                  </a:cubicBezTo>
                  <a:cubicBezTo>
                    <a:pt x="166" y="0"/>
                    <a:pt x="70" y="82"/>
                    <a:pt x="0" y="214"/>
                  </a:cubicBezTo>
                  <a:cubicBezTo>
                    <a:pt x="19" y="225"/>
                    <a:pt x="28" y="245"/>
                    <a:pt x="60" y="245"/>
                  </a:cubicBezTo>
                  <a:cubicBezTo>
                    <a:pt x="104" y="245"/>
                    <a:pt x="104" y="205"/>
                    <a:pt x="149" y="205"/>
                  </a:cubicBezTo>
                  <a:close/>
                </a:path>
              </a:pathLst>
            </a:custGeom>
            <a:solidFill>
              <a:srgbClr val="EB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277" y="2331"/>
              <a:ext cx="474" cy="417"/>
            </a:xfrm>
            <a:custGeom>
              <a:avLst/>
              <a:gdLst>
                <a:gd name="T0" fmla="*/ 55 w 279"/>
                <a:gd name="T1" fmla="*/ 205 h 245"/>
                <a:gd name="T2" fmla="*/ 144 w 279"/>
                <a:gd name="T3" fmla="*/ 245 h 245"/>
                <a:gd name="T4" fmla="*/ 234 w 279"/>
                <a:gd name="T5" fmla="*/ 205 h 245"/>
                <a:gd name="T6" fmla="*/ 279 w 279"/>
                <a:gd name="T7" fmla="*/ 226 h 245"/>
                <a:gd name="T8" fmla="*/ 0 w 279"/>
                <a:gd name="T9" fmla="*/ 0 h 245"/>
                <a:gd name="T10" fmla="*/ 0 w 279"/>
                <a:gd name="T11" fmla="*/ 234 h 245"/>
                <a:gd name="T12" fmla="*/ 55 w 279"/>
                <a:gd name="T13" fmla="*/ 205 h 245"/>
              </a:gdLst>
              <a:ahLst/>
              <a:cxnLst>
                <a:cxn ang="0">
                  <a:pos x="T0" y="T1"/>
                </a:cxn>
                <a:cxn ang="0">
                  <a:pos x="T2" y="T3"/>
                </a:cxn>
                <a:cxn ang="0">
                  <a:pos x="T4" y="T5"/>
                </a:cxn>
                <a:cxn ang="0">
                  <a:pos x="T6" y="T7"/>
                </a:cxn>
                <a:cxn ang="0">
                  <a:pos x="T8" y="T9"/>
                </a:cxn>
                <a:cxn ang="0">
                  <a:pos x="T10" y="T11"/>
                </a:cxn>
                <a:cxn ang="0">
                  <a:pos x="T12" y="T13"/>
                </a:cxn>
              </a:cxnLst>
              <a:rect l="0" t="0" r="r" b="b"/>
              <a:pathLst>
                <a:path w="279" h="245">
                  <a:moveTo>
                    <a:pt x="55" y="205"/>
                  </a:moveTo>
                  <a:cubicBezTo>
                    <a:pt x="100" y="205"/>
                    <a:pt x="100" y="245"/>
                    <a:pt x="144" y="245"/>
                  </a:cubicBezTo>
                  <a:cubicBezTo>
                    <a:pt x="189" y="245"/>
                    <a:pt x="189" y="205"/>
                    <a:pt x="234" y="205"/>
                  </a:cubicBezTo>
                  <a:cubicBezTo>
                    <a:pt x="257" y="205"/>
                    <a:pt x="268" y="216"/>
                    <a:pt x="279" y="226"/>
                  </a:cubicBezTo>
                  <a:cubicBezTo>
                    <a:pt x="209" y="86"/>
                    <a:pt x="110" y="0"/>
                    <a:pt x="0" y="0"/>
                  </a:cubicBezTo>
                  <a:cubicBezTo>
                    <a:pt x="0" y="234"/>
                    <a:pt x="0" y="234"/>
                    <a:pt x="0" y="234"/>
                  </a:cubicBezTo>
                  <a:cubicBezTo>
                    <a:pt x="15" y="222"/>
                    <a:pt x="26" y="205"/>
                    <a:pt x="55" y="205"/>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916" y="2304"/>
              <a:ext cx="518" cy="1245"/>
            </a:xfrm>
            <a:custGeom>
              <a:avLst/>
              <a:gdLst>
                <a:gd name="T0" fmla="*/ 196 w 305"/>
                <a:gd name="T1" fmla="*/ 15 h 732"/>
                <a:gd name="T2" fmla="*/ 164 w 305"/>
                <a:gd name="T3" fmla="*/ 0 h 732"/>
                <a:gd name="T4" fmla="*/ 102 w 305"/>
                <a:gd name="T5" fmla="*/ 28 h 732"/>
                <a:gd name="T6" fmla="*/ 39 w 305"/>
                <a:gd name="T7" fmla="*/ 0 h 732"/>
                <a:gd name="T8" fmla="*/ 0 w 305"/>
                <a:gd name="T9" fmla="*/ 20 h 732"/>
                <a:gd name="T10" fmla="*/ 0 w 305"/>
                <a:gd name="T11" fmla="*/ 732 h 732"/>
                <a:gd name="T12" fmla="*/ 305 w 305"/>
                <a:gd name="T13" fmla="*/ 732 h 732"/>
                <a:gd name="T14" fmla="*/ 196 w 305"/>
                <a:gd name="T15" fmla="*/ 15 h 7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732">
                  <a:moveTo>
                    <a:pt x="196" y="15"/>
                  </a:moveTo>
                  <a:cubicBezTo>
                    <a:pt x="188" y="8"/>
                    <a:pt x="180" y="0"/>
                    <a:pt x="164" y="0"/>
                  </a:cubicBezTo>
                  <a:cubicBezTo>
                    <a:pt x="133" y="0"/>
                    <a:pt x="133" y="28"/>
                    <a:pt x="102" y="28"/>
                  </a:cubicBezTo>
                  <a:cubicBezTo>
                    <a:pt x="70" y="28"/>
                    <a:pt x="70" y="0"/>
                    <a:pt x="39" y="0"/>
                  </a:cubicBezTo>
                  <a:cubicBezTo>
                    <a:pt x="18" y="0"/>
                    <a:pt x="11" y="12"/>
                    <a:pt x="0" y="20"/>
                  </a:cubicBezTo>
                  <a:cubicBezTo>
                    <a:pt x="0" y="732"/>
                    <a:pt x="0" y="732"/>
                    <a:pt x="0" y="732"/>
                  </a:cubicBezTo>
                  <a:cubicBezTo>
                    <a:pt x="305" y="732"/>
                    <a:pt x="305" y="732"/>
                    <a:pt x="305" y="732"/>
                  </a:cubicBezTo>
                  <a:cubicBezTo>
                    <a:pt x="305" y="599"/>
                    <a:pt x="241" y="105"/>
                    <a:pt x="196" y="15"/>
                  </a:cubicBezTo>
                  <a:close/>
                </a:path>
              </a:pathLst>
            </a:custGeom>
            <a:solidFill>
              <a:srgbClr val="A2B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1391" y="2304"/>
              <a:ext cx="525" cy="1245"/>
            </a:xfrm>
            <a:custGeom>
              <a:avLst/>
              <a:gdLst>
                <a:gd name="T0" fmla="*/ 285 w 309"/>
                <a:gd name="T1" fmla="*/ 28 h 732"/>
                <a:gd name="T2" fmla="*/ 222 w 309"/>
                <a:gd name="T3" fmla="*/ 0 h 732"/>
                <a:gd name="T4" fmla="*/ 159 w 309"/>
                <a:gd name="T5" fmla="*/ 28 h 732"/>
                <a:gd name="T6" fmla="*/ 118 w 309"/>
                <a:gd name="T7" fmla="*/ 6 h 732"/>
                <a:gd name="T8" fmla="*/ 0 w 309"/>
                <a:gd name="T9" fmla="*/ 732 h 732"/>
                <a:gd name="T10" fmla="*/ 309 w 309"/>
                <a:gd name="T11" fmla="*/ 732 h 732"/>
                <a:gd name="T12" fmla="*/ 309 w 309"/>
                <a:gd name="T13" fmla="*/ 20 h 732"/>
                <a:gd name="T14" fmla="*/ 285 w 309"/>
                <a:gd name="T15" fmla="*/ 28 h 7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 h="732">
                  <a:moveTo>
                    <a:pt x="285" y="28"/>
                  </a:moveTo>
                  <a:cubicBezTo>
                    <a:pt x="254" y="28"/>
                    <a:pt x="254" y="0"/>
                    <a:pt x="222" y="0"/>
                  </a:cubicBezTo>
                  <a:cubicBezTo>
                    <a:pt x="191" y="0"/>
                    <a:pt x="191" y="28"/>
                    <a:pt x="159" y="28"/>
                  </a:cubicBezTo>
                  <a:cubicBezTo>
                    <a:pt x="137" y="28"/>
                    <a:pt x="131" y="15"/>
                    <a:pt x="118" y="6"/>
                  </a:cubicBezTo>
                  <a:cubicBezTo>
                    <a:pt x="70" y="97"/>
                    <a:pt x="0" y="594"/>
                    <a:pt x="0" y="732"/>
                  </a:cubicBezTo>
                  <a:cubicBezTo>
                    <a:pt x="309" y="732"/>
                    <a:pt x="309" y="732"/>
                    <a:pt x="309" y="732"/>
                  </a:cubicBezTo>
                  <a:cubicBezTo>
                    <a:pt x="309" y="20"/>
                    <a:pt x="309" y="20"/>
                    <a:pt x="309" y="20"/>
                  </a:cubicBezTo>
                  <a:cubicBezTo>
                    <a:pt x="303" y="25"/>
                    <a:pt x="296" y="28"/>
                    <a:pt x="285" y="28"/>
                  </a:cubicBezTo>
                  <a:close/>
                </a:path>
              </a:pathLst>
            </a:custGeom>
            <a:solidFill>
              <a:srgbClr val="6A8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592" y="2059"/>
              <a:ext cx="324" cy="293"/>
            </a:xfrm>
            <a:custGeom>
              <a:avLst/>
              <a:gdLst>
                <a:gd name="T0" fmla="*/ 104 w 191"/>
                <a:gd name="T1" fmla="*/ 144 h 172"/>
                <a:gd name="T2" fmla="*/ 167 w 191"/>
                <a:gd name="T3" fmla="*/ 172 h 172"/>
                <a:gd name="T4" fmla="*/ 191 w 191"/>
                <a:gd name="T5" fmla="*/ 164 h 172"/>
                <a:gd name="T6" fmla="*/ 191 w 191"/>
                <a:gd name="T7" fmla="*/ 0 h 172"/>
                <a:gd name="T8" fmla="*/ 0 w 191"/>
                <a:gd name="T9" fmla="*/ 150 h 172"/>
                <a:gd name="T10" fmla="*/ 41 w 191"/>
                <a:gd name="T11" fmla="*/ 172 h 172"/>
                <a:gd name="T12" fmla="*/ 104 w 191"/>
                <a:gd name="T13" fmla="*/ 144 h 172"/>
              </a:gdLst>
              <a:ahLst/>
              <a:cxnLst>
                <a:cxn ang="0">
                  <a:pos x="T0" y="T1"/>
                </a:cxn>
                <a:cxn ang="0">
                  <a:pos x="T2" y="T3"/>
                </a:cxn>
                <a:cxn ang="0">
                  <a:pos x="T4" y="T5"/>
                </a:cxn>
                <a:cxn ang="0">
                  <a:pos x="T6" y="T7"/>
                </a:cxn>
                <a:cxn ang="0">
                  <a:pos x="T8" y="T9"/>
                </a:cxn>
                <a:cxn ang="0">
                  <a:pos x="T10" y="T11"/>
                </a:cxn>
                <a:cxn ang="0">
                  <a:pos x="T12" y="T13"/>
                </a:cxn>
              </a:cxnLst>
              <a:rect l="0" t="0" r="r" b="b"/>
              <a:pathLst>
                <a:path w="191" h="172">
                  <a:moveTo>
                    <a:pt x="104" y="144"/>
                  </a:moveTo>
                  <a:cubicBezTo>
                    <a:pt x="136" y="144"/>
                    <a:pt x="136" y="172"/>
                    <a:pt x="167" y="172"/>
                  </a:cubicBezTo>
                  <a:cubicBezTo>
                    <a:pt x="178" y="172"/>
                    <a:pt x="185" y="169"/>
                    <a:pt x="191" y="164"/>
                  </a:cubicBezTo>
                  <a:cubicBezTo>
                    <a:pt x="191" y="0"/>
                    <a:pt x="191" y="0"/>
                    <a:pt x="191" y="0"/>
                  </a:cubicBezTo>
                  <a:cubicBezTo>
                    <a:pt x="116" y="0"/>
                    <a:pt x="49" y="58"/>
                    <a:pt x="0" y="150"/>
                  </a:cubicBezTo>
                  <a:cubicBezTo>
                    <a:pt x="13" y="159"/>
                    <a:pt x="19" y="172"/>
                    <a:pt x="41" y="172"/>
                  </a:cubicBezTo>
                  <a:cubicBezTo>
                    <a:pt x="73" y="172"/>
                    <a:pt x="73" y="144"/>
                    <a:pt x="104" y="144"/>
                  </a:cubicBezTo>
                  <a:close/>
                </a:path>
              </a:pathLst>
            </a:custGeom>
            <a:solidFill>
              <a:srgbClr val="EB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916" y="2059"/>
              <a:ext cx="333" cy="293"/>
            </a:xfrm>
            <a:custGeom>
              <a:avLst/>
              <a:gdLst>
                <a:gd name="T0" fmla="*/ 39 w 196"/>
                <a:gd name="T1" fmla="*/ 144 h 172"/>
                <a:gd name="T2" fmla="*/ 102 w 196"/>
                <a:gd name="T3" fmla="*/ 172 h 172"/>
                <a:gd name="T4" fmla="*/ 164 w 196"/>
                <a:gd name="T5" fmla="*/ 144 h 172"/>
                <a:gd name="T6" fmla="*/ 196 w 196"/>
                <a:gd name="T7" fmla="*/ 159 h 172"/>
                <a:gd name="T8" fmla="*/ 0 w 196"/>
                <a:gd name="T9" fmla="*/ 0 h 172"/>
                <a:gd name="T10" fmla="*/ 0 w 196"/>
                <a:gd name="T11" fmla="*/ 164 h 172"/>
                <a:gd name="T12" fmla="*/ 39 w 196"/>
                <a:gd name="T13" fmla="*/ 144 h 172"/>
              </a:gdLst>
              <a:ahLst/>
              <a:cxnLst>
                <a:cxn ang="0">
                  <a:pos x="T0" y="T1"/>
                </a:cxn>
                <a:cxn ang="0">
                  <a:pos x="T2" y="T3"/>
                </a:cxn>
                <a:cxn ang="0">
                  <a:pos x="T4" y="T5"/>
                </a:cxn>
                <a:cxn ang="0">
                  <a:pos x="T6" y="T7"/>
                </a:cxn>
                <a:cxn ang="0">
                  <a:pos x="T8" y="T9"/>
                </a:cxn>
                <a:cxn ang="0">
                  <a:pos x="T10" y="T11"/>
                </a:cxn>
                <a:cxn ang="0">
                  <a:pos x="T12" y="T13"/>
                </a:cxn>
              </a:cxnLst>
              <a:rect l="0" t="0" r="r" b="b"/>
              <a:pathLst>
                <a:path w="196" h="172">
                  <a:moveTo>
                    <a:pt x="39" y="144"/>
                  </a:moveTo>
                  <a:cubicBezTo>
                    <a:pt x="70" y="144"/>
                    <a:pt x="70" y="172"/>
                    <a:pt x="102" y="172"/>
                  </a:cubicBezTo>
                  <a:cubicBezTo>
                    <a:pt x="133" y="172"/>
                    <a:pt x="133" y="144"/>
                    <a:pt x="164" y="144"/>
                  </a:cubicBezTo>
                  <a:cubicBezTo>
                    <a:pt x="180" y="144"/>
                    <a:pt x="188" y="152"/>
                    <a:pt x="196" y="159"/>
                  </a:cubicBezTo>
                  <a:cubicBezTo>
                    <a:pt x="147" y="61"/>
                    <a:pt x="77" y="0"/>
                    <a:pt x="0" y="0"/>
                  </a:cubicBezTo>
                  <a:cubicBezTo>
                    <a:pt x="0" y="164"/>
                    <a:pt x="0" y="164"/>
                    <a:pt x="0" y="164"/>
                  </a:cubicBezTo>
                  <a:cubicBezTo>
                    <a:pt x="11" y="156"/>
                    <a:pt x="18" y="144"/>
                    <a:pt x="39" y="144"/>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2" y="3093"/>
              <a:ext cx="219" cy="229"/>
            </a:xfrm>
            <a:custGeom>
              <a:avLst/>
              <a:gdLst>
                <a:gd name="T0" fmla="*/ 70 w 129"/>
                <a:gd name="T1" fmla="*/ 113 h 135"/>
                <a:gd name="T2" fmla="*/ 113 w 129"/>
                <a:gd name="T3" fmla="*/ 135 h 135"/>
                <a:gd name="T4" fmla="*/ 129 w 129"/>
                <a:gd name="T5" fmla="*/ 129 h 135"/>
                <a:gd name="T6" fmla="*/ 129 w 129"/>
                <a:gd name="T7" fmla="*/ 0 h 135"/>
                <a:gd name="T8" fmla="*/ 0 w 129"/>
                <a:gd name="T9" fmla="*/ 118 h 135"/>
                <a:gd name="T10" fmla="*/ 28 w 129"/>
                <a:gd name="T11" fmla="*/ 135 h 135"/>
                <a:gd name="T12" fmla="*/ 70 w 129"/>
                <a:gd name="T13" fmla="*/ 113 h 135"/>
              </a:gdLst>
              <a:ahLst/>
              <a:cxnLst>
                <a:cxn ang="0">
                  <a:pos x="T0" y="T1"/>
                </a:cxn>
                <a:cxn ang="0">
                  <a:pos x="T2" y="T3"/>
                </a:cxn>
                <a:cxn ang="0">
                  <a:pos x="T4" y="T5"/>
                </a:cxn>
                <a:cxn ang="0">
                  <a:pos x="T6" y="T7"/>
                </a:cxn>
                <a:cxn ang="0">
                  <a:pos x="T8" y="T9"/>
                </a:cxn>
                <a:cxn ang="0">
                  <a:pos x="T10" y="T11"/>
                </a:cxn>
                <a:cxn ang="0">
                  <a:pos x="T12" y="T13"/>
                </a:cxn>
              </a:cxnLst>
              <a:rect l="0" t="0" r="r" b="b"/>
              <a:pathLst>
                <a:path w="129" h="135">
                  <a:moveTo>
                    <a:pt x="70" y="113"/>
                  </a:moveTo>
                  <a:cubicBezTo>
                    <a:pt x="91" y="113"/>
                    <a:pt x="91" y="135"/>
                    <a:pt x="113" y="135"/>
                  </a:cubicBezTo>
                  <a:cubicBezTo>
                    <a:pt x="120" y="135"/>
                    <a:pt x="125" y="132"/>
                    <a:pt x="129" y="129"/>
                  </a:cubicBezTo>
                  <a:cubicBezTo>
                    <a:pt x="129" y="0"/>
                    <a:pt x="129" y="0"/>
                    <a:pt x="129" y="0"/>
                  </a:cubicBezTo>
                  <a:cubicBezTo>
                    <a:pt x="78" y="0"/>
                    <a:pt x="33" y="45"/>
                    <a:pt x="0" y="118"/>
                  </a:cubicBezTo>
                  <a:cubicBezTo>
                    <a:pt x="9" y="124"/>
                    <a:pt x="13" y="135"/>
                    <a:pt x="28" y="135"/>
                  </a:cubicBezTo>
                  <a:cubicBezTo>
                    <a:pt x="49" y="135"/>
                    <a:pt x="49" y="113"/>
                    <a:pt x="70" y="113"/>
                  </a:cubicBezTo>
                  <a:close/>
                </a:path>
              </a:pathLst>
            </a:custGeom>
            <a:solidFill>
              <a:srgbClr val="EB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2331" y="3093"/>
              <a:ext cx="224" cy="229"/>
            </a:xfrm>
            <a:custGeom>
              <a:avLst/>
              <a:gdLst>
                <a:gd name="T0" fmla="*/ 26 w 132"/>
                <a:gd name="T1" fmla="*/ 113 h 135"/>
                <a:gd name="T2" fmla="*/ 68 w 132"/>
                <a:gd name="T3" fmla="*/ 135 h 135"/>
                <a:gd name="T4" fmla="*/ 111 w 132"/>
                <a:gd name="T5" fmla="*/ 113 h 135"/>
                <a:gd name="T6" fmla="*/ 132 w 132"/>
                <a:gd name="T7" fmla="*/ 124 h 135"/>
                <a:gd name="T8" fmla="*/ 0 w 132"/>
                <a:gd name="T9" fmla="*/ 0 h 135"/>
                <a:gd name="T10" fmla="*/ 0 w 132"/>
                <a:gd name="T11" fmla="*/ 129 h 135"/>
                <a:gd name="T12" fmla="*/ 26 w 132"/>
                <a:gd name="T13" fmla="*/ 113 h 135"/>
              </a:gdLst>
              <a:ahLst/>
              <a:cxnLst>
                <a:cxn ang="0">
                  <a:pos x="T0" y="T1"/>
                </a:cxn>
                <a:cxn ang="0">
                  <a:pos x="T2" y="T3"/>
                </a:cxn>
                <a:cxn ang="0">
                  <a:pos x="T4" y="T5"/>
                </a:cxn>
                <a:cxn ang="0">
                  <a:pos x="T6" y="T7"/>
                </a:cxn>
                <a:cxn ang="0">
                  <a:pos x="T8" y="T9"/>
                </a:cxn>
                <a:cxn ang="0">
                  <a:pos x="T10" y="T11"/>
                </a:cxn>
                <a:cxn ang="0">
                  <a:pos x="T12" y="T13"/>
                </a:cxn>
              </a:cxnLst>
              <a:rect l="0" t="0" r="r" b="b"/>
              <a:pathLst>
                <a:path w="132" h="135">
                  <a:moveTo>
                    <a:pt x="26" y="113"/>
                  </a:moveTo>
                  <a:cubicBezTo>
                    <a:pt x="47" y="113"/>
                    <a:pt x="47" y="135"/>
                    <a:pt x="68" y="135"/>
                  </a:cubicBezTo>
                  <a:cubicBezTo>
                    <a:pt x="90" y="135"/>
                    <a:pt x="90" y="113"/>
                    <a:pt x="111" y="113"/>
                  </a:cubicBezTo>
                  <a:cubicBezTo>
                    <a:pt x="121" y="113"/>
                    <a:pt x="127" y="119"/>
                    <a:pt x="132" y="124"/>
                  </a:cubicBezTo>
                  <a:cubicBezTo>
                    <a:pt x="99" y="48"/>
                    <a:pt x="52" y="0"/>
                    <a:pt x="0" y="0"/>
                  </a:cubicBezTo>
                  <a:cubicBezTo>
                    <a:pt x="0" y="129"/>
                    <a:pt x="0" y="129"/>
                    <a:pt x="0" y="129"/>
                  </a:cubicBezTo>
                  <a:cubicBezTo>
                    <a:pt x="7" y="122"/>
                    <a:pt x="12" y="113"/>
                    <a:pt x="26" y="113"/>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331" y="3285"/>
              <a:ext cx="292" cy="264"/>
            </a:xfrm>
            <a:custGeom>
              <a:avLst/>
              <a:gdLst>
                <a:gd name="T0" fmla="*/ 172 w 172"/>
                <a:gd name="T1" fmla="*/ 155 h 155"/>
                <a:gd name="T2" fmla="*/ 132 w 172"/>
                <a:gd name="T3" fmla="*/ 11 h 155"/>
                <a:gd name="T4" fmla="*/ 111 w 172"/>
                <a:gd name="T5" fmla="*/ 0 h 155"/>
                <a:gd name="T6" fmla="*/ 68 w 172"/>
                <a:gd name="T7" fmla="*/ 22 h 155"/>
                <a:gd name="T8" fmla="*/ 26 w 172"/>
                <a:gd name="T9" fmla="*/ 0 h 155"/>
                <a:gd name="T10" fmla="*/ 0 w 172"/>
                <a:gd name="T11" fmla="*/ 16 h 155"/>
                <a:gd name="T12" fmla="*/ 0 w 172"/>
                <a:gd name="T13" fmla="*/ 155 h 155"/>
                <a:gd name="T14" fmla="*/ 172 w 172"/>
                <a:gd name="T15" fmla="*/ 155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55">
                  <a:moveTo>
                    <a:pt x="172" y="155"/>
                  </a:moveTo>
                  <a:cubicBezTo>
                    <a:pt x="163" y="101"/>
                    <a:pt x="150" y="52"/>
                    <a:pt x="132" y="11"/>
                  </a:cubicBezTo>
                  <a:cubicBezTo>
                    <a:pt x="127" y="6"/>
                    <a:pt x="121" y="0"/>
                    <a:pt x="111" y="0"/>
                  </a:cubicBezTo>
                  <a:cubicBezTo>
                    <a:pt x="90" y="0"/>
                    <a:pt x="90" y="22"/>
                    <a:pt x="68" y="22"/>
                  </a:cubicBezTo>
                  <a:cubicBezTo>
                    <a:pt x="47" y="22"/>
                    <a:pt x="47" y="0"/>
                    <a:pt x="26" y="0"/>
                  </a:cubicBezTo>
                  <a:cubicBezTo>
                    <a:pt x="12" y="0"/>
                    <a:pt x="7" y="9"/>
                    <a:pt x="0" y="16"/>
                  </a:cubicBezTo>
                  <a:cubicBezTo>
                    <a:pt x="0" y="155"/>
                    <a:pt x="0" y="155"/>
                    <a:pt x="0" y="155"/>
                  </a:cubicBezTo>
                  <a:lnTo>
                    <a:pt x="172" y="155"/>
                  </a:lnTo>
                  <a:close/>
                </a:path>
              </a:pathLst>
            </a:custGeom>
            <a:solidFill>
              <a:srgbClr val="A2B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039" y="3285"/>
              <a:ext cx="292" cy="264"/>
            </a:xfrm>
            <a:custGeom>
              <a:avLst/>
              <a:gdLst>
                <a:gd name="T0" fmla="*/ 172 w 172"/>
                <a:gd name="T1" fmla="*/ 16 h 155"/>
                <a:gd name="T2" fmla="*/ 156 w 172"/>
                <a:gd name="T3" fmla="*/ 22 h 155"/>
                <a:gd name="T4" fmla="*/ 113 w 172"/>
                <a:gd name="T5" fmla="*/ 0 h 155"/>
                <a:gd name="T6" fmla="*/ 71 w 172"/>
                <a:gd name="T7" fmla="*/ 22 h 155"/>
                <a:gd name="T8" fmla="*/ 43 w 172"/>
                <a:gd name="T9" fmla="*/ 5 h 155"/>
                <a:gd name="T10" fmla="*/ 0 w 172"/>
                <a:gd name="T11" fmla="*/ 155 h 155"/>
                <a:gd name="T12" fmla="*/ 172 w 172"/>
                <a:gd name="T13" fmla="*/ 155 h 155"/>
                <a:gd name="T14" fmla="*/ 172 w 172"/>
                <a:gd name="T15" fmla="*/ 16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55">
                  <a:moveTo>
                    <a:pt x="172" y="16"/>
                  </a:moveTo>
                  <a:cubicBezTo>
                    <a:pt x="168" y="19"/>
                    <a:pt x="163" y="22"/>
                    <a:pt x="156" y="22"/>
                  </a:cubicBezTo>
                  <a:cubicBezTo>
                    <a:pt x="134" y="22"/>
                    <a:pt x="134" y="0"/>
                    <a:pt x="113" y="0"/>
                  </a:cubicBezTo>
                  <a:cubicBezTo>
                    <a:pt x="92" y="0"/>
                    <a:pt x="92" y="22"/>
                    <a:pt x="71" y="22"/>
                  </a:cubicBezTo>
                  <a:cubicBezTo>
                    <a:pt x="56" y="22"/>
                    <a:pt x="52" y="11"/>
                    <a:pt x="43" y="5"/>
                  </a:cubicBezTo>
                  <a:cubicBezTo>
                    <a:pt x="24" y="47"/>
                    <a:pt x="9" y="98"/>
                    <a:pt x="0" y="155"/>
                  </a:cubicBezTo>
                  <a:cubicBezTo>
                    <a:pt x="172" y="155"/>
                    <a:pt x="172" y="155"/>
                    <a:pt x="172" y="155"/>
                  </a:cubicBezTo>
                  <a:lnTo>
                    <a:pt x="172" y="16"/>
                  </a:lnTo>
                  <a:close/>
                </a:path>
              </a:pathLst>
            </a:custGeom>
            <a:solidFill>
              <a:srgbClr val="6A8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46" y="2702"/>
              <a:ext cx="97" cy="81"/>
            </a:xfrm>
            <a:custGeom>
              <a:avLst/>
              <a:gdLst>
                <a:gd name="T0" fmla="*/ 7 w 97"/>
                <a:gd name="T1" fmla="*/ 81 h 81"/>
                <a:gd name="T2" fmla="*/ 0 w 97"/>
                <a:gd name="T3" fmla="*/ 81 h 81"/>
                <a:gd name="T4" fmla="*/ 0 w 97"/>
                <a:gd name="T5" fmla="*/ 0 h 81"/>
                <a:gd name="T6" fmla="*/ 97 w 97"/>
                <a:gd name="T7" fmla="*/ 0 h 81"/>
                <a:gd name="T8" fmla="*/ 97 w 97"/>
                <a:gd name="T9" fmla="*/ 7 h 81"/>
                <a:gd name="T10" fmla="*/ 7 w 97"/>
                <a:gd name="T11" fmla="*/ 7 h 81"/>
                <a:gd name="T12" fmla="*/ 7 w 97"/>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97" h="81">
                  <a:moveTo>
                    <a:pt x="7" y="81"/>
                  </a:moveTo>
                  <a:lnTo>
                    <a:pt x="0" y="81"/>
                  </a:lnTo>
                  <a:lnTo>
                    <a:pt x="0" y="0"/>
                  </a:lnTo>
                  <a:lnTo>
                    <a:pt x="97" y="0"/>
                  </a:lnTo>
                  <a:lnTo>
                    <a:pt x="97" y="7"/>
                  </a:lnTo>
                  <a:lnTo>
                    <a:pt x="7" y="7"/>
                  </a:lnTo>
                  <a:lnTo>
                    <a:pt x="7" y="81"/>
                  </a:ln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568" y="2619"/>
              <a:ext cx="104" cy="110"/>
            </a:xfrm>
            <a:custGeom>
              <a:avLst/>
              <a:gdLst>
                <a:gd name="T0" fmla="*/ 56 w 61"/>
                <a:gd name="T1" fmla="*/ 0 h 65"/>
                <a:gd name="T2" fmla="*/ 30 w 61"/>
                <a:gd name="T3" fmla="*/ 28 h 65"/>
                <a:gd name="T4" fmla="*/ 3 w 61"/>
                <a:gd name="T5" fmla="*/ 4 h 65"/>
                <a:gd name="T6" fmla="*/ 27 w 61"/>
                <a:gd name="T7" fmla="*/ 32 h 65"/>
                <a:gd name="T8" fmla="*/ 0 w 61"/>
                <a:gd name="T9" fmla="*/ 60 h 65"/>
                <a:gd name="T10" fmla="*/ 46 w 61"/>
                <a:gd name="T11" fmla="*/ 50 h 65"/>
                <a:gd name="T12" fmla="*/ 56 w 61"/>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61" h="65">
                  <a:moveTo>
                    <a:pt x="56" y="0"/>
                  </a:moveTo>
                  <a:cubicBezTo>
                    <a:pt x="30" y="28"/>
                    <a:pt x="30" y="28"/>
                    <a:pt x="30" y="28"/>
                  </a:cubicBezTo>
                  <a:cubicBezTo>
                    <a:pt x="3" y="4"/>
                    <a:pt x="3" y="4"/>
                    <a:pt x="3" y="4"/>
                  </a:cubicBezTo>
                  <a:cubicBezTo>
                    <a:pt x="27" y="32"/>
                    <a:pt x="27" y="32"/>
                    <a:pt x="27" y="32"/>
                  </a:cubicBezTo>
                  <a:cubicBezTo>
                    <a:pt x="0" y="60"/>
                    <a:pt x="0" y="60"/>
                    <a:pt x="0" y="60"/>
                  </a:cubicBezTo>
                  <a:cubicBezTo>
                    <a:pt x="0" y="60"/>
                    <a:pt x="30" y="65"/>
                    <a:pt x="46" y="50"/>
                  </a:cubicBezTo>
                  <a:cubicBezTo>
                    <a:pt x="61" y="34"/>
                    <a:pt x="56" y="0"/>
                    <a:pt x="56" y="0"/>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07" y="2753"/>
              <a:ext cx="513" cy="806"/>
            </a:xfrm>
            <a:custGeom>
              <a:avLst/>
              <a:gdLst>
                <a:gd name="T0" fmla="*/ 301 w 302"/>
                <a:gd name="T1" fmla="*/ 139 h 474"/>
                <a:gd name="T2" fmla="*/ 151 w 302"/>
                <a:gd name="T3" fmla="*/ 0 h 474"/>
                <a:gd name="T4" fmla="*/ 1 w 302"/>
                <a:gd name="T5" fmla="*/ 139 h 474"/>
                <a:gd name="T6" fmla="*/ 0 w 302"/>
                <a:gd name="T7" fmla="*/ 139 h 474"/>
                <a:gd name="T8" fmla="*/ 0 w 302"/>
                <a:gd name="T9" fmla="*/ 474 h 474"/>
                <a:gd name="T10" fmla="*/ 302 w 302"/>
                <a:gd name="T11" fmla="*/ 474 h 474"/>
                <a:gd name="T12" fmla="*/ 302 w 302"/>
                <a:gd name="T13" fmla="*/ 139 h 474"/>
                <a:gd name="T14" fmla="*/ 301 w 302"/>
                <a:gd name="T15" fmla="*/ 139 h 4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474">
                  <a:moveTo>
                    <a:pt x="301" y="139"/>
                  </a:moveTo>
                  <a:cubicBezTo>
                    <a:pt x="151" y="0"/>
                    <a:pt x="151" y="0"/>
                    <a:pt x="151" y="0"/>
                  </a:cubicBezTo>
                  <a:cubicBezTo>
                    <a:pt x="151" y="0"/>
                    <a:pt x="0" y="139"/>
                    <a:pt x="1" y="139"/>
                  </a:cubicBezTo>
                  <a:cubicBezTo>
                    <a:pt x="0" y="139"/>
                    <a:pt x="0" y="139"/>
                    <a:pt x="0" y="139"/>
                  </a:cubicBezTo>
                  <a:cubicBezTo>
                    <a:pt x="0" y="474"/>
                    <a:pt x="0" y="474"/>
                    <a:pt x="0" y="474"/>
                  </a:cubicBezTo>
                  <a:cubicBezTo>
                    <a:pt x="302" y="474"/>
                    <a:pt x="302" y="474"/>
                    <a:pt x="302" y="474"/>
                  </a:cubicBezTo>
                  <a:cubicBezTo>
                    <a:pt x="302" y="139"/>
                    <a:pt x="302" y="139"/>
                    <a:pt x="302" y="139"/>
                  </a:cubicBezTo>
                  <a:lnTo>
                    <a:pt x="301" y="139"/>
                  </a:lnTo>
                  <a:close/>
                </a:path>
              </a:pathLst>
            </a:custGeom>
            <a:solidFill>
              <a:srgbClr val="F5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485" y="2714"/>
              <a:ext cx="554" cy="258"/>
            </a:xfrm>
            <a:custGeom>
              <a:avLst/>
              <a:gdLst>
                <a:gd name="T0" fmla="*/ 554 w 554"/>
                <a:gd name="T1" fmla="*/ 258 h 258"/>
                <a:gd name="T2" fmla="*/ 277 w 554"/>
                <a:gd name="T3" fmla="*/ 0 h 258"/>
                <a:gd name="T4" fmla="*/ 0 w 554"/>
                <a:gd name="T5" fmla="*/ 258 h 258"/>
              </a:gdLst>
              <a:ahLst/>
              <a:cxnLst>
                <a:cxn ang="0">
                  <a:pos x="T0" y="T1"/>
                </a:cxn>
                <a:cxn ang="0">
                  <a:pos x="T2" y="T3"/>
                </a:cxn>
                <a:cxn ang="0">
                  <a:pos x="T4" y="T5"/>
                </a:cxn>
              </a:cxnLst>
              <a:rect l="0" t="0" r="r" b="b"/>
              <a:pathLst>
                <a:path w="554" h="258">
                  <a:moveTo>
                    <a:pt x="554" y="258"/>
                  </a:moveTo>
                  <a:lnTo>
                    <a:pt x="277" y="0"/>
                  </a:lnTo>
                  <a:lnTo>
                    <a:pt x="0" y="258"/>
                  </a:lnTo>
                </a:path>
              </a:pathLst>
            </a:custGeom>
            <a:noFill/>
            <a:ln w="98425" cap="flat">
              <a:solidFill>
                <a:srgbClr val="A5504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570" y="3008"/>
              <a:ext cx="91"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1717" y="3008"/>
              <a:ext cx="92"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1865" y="3008"/>
              <a:ext cx="92"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1570" y="3139"/>
              <a:ext cx="91"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1717" y="3139"/>
              <a:ext cx="92"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1865" y="3139"/>
              <a:ext cx="92" cy="78"/>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570" y="3271"/>
              <a:ext cx="91"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7" y="3271"/>
              <a:ext cx="92"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865" y="3271"/>
              <a:ext cx="92"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1570" y="3402"/>
              <a:ext cx="91"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1717" y="3402"/>
              <a:ext cx="92"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1865" y="3402"/>
              <a:ext cx="92" cy="77"/>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39"/>
            <p:cNvSpPr>
              <a:spLocks noChangeArrowheads="1"/>
            </p:cNvSpPr>
            <p:nvPr/>
          </p:nvSpPr>
          <p:spPr bwMode="auto">
            <a:xfrm>
              <a:off x="1726" y="2855"/>
              <a:ext cx="76" cy="75"/>
            </a:xfrm>
            <a:prstGeom prst="ellipse">
              <a:avLst/>
            </a:prstGeom>
            <a:solidFill>
              <a:srgbClr val="AA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a:off x="997" y="2840"/>
              <a:ext cx="97" cy="81"/>
            </a:xfrm>
            <a:custGeom>
              <a:avLst/>
              <a:gdLst>
                <a:gd name="T0" fmla="*/ 7 w 97"/>
                <a:gd name="T1" fmla="*/ 81 h 81"/>
                <a:gd name="T2" fmla="*/ 0 w 97"/>
                <a:gd name="T3" fmla="*/ 81 h 81"/>
                <a:gd name="T4" fmla="*/ 0 w 97"/>
                <a:gd name="T5" fmla="*/ 0 h 81"/>
                <a:gd name="T6" fmla="*/ 97 w 97"/>
                <a:gd name="T7" fmla="*/ 0 h 81"/>
                <a:gd name="T8" fmla="*/ 97 w 97"/>
                <a:gd name="T9" fmla="*/ 6 h 81"/>
                <a:gd name="T10" fmla="*/ 7 w 97"/>
                <a:gd name="T11" fmla="*/ 6 h 81"/>
                <a:gd name="T12" fmla="*/ 7 w 97"/>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97" h="81">
                  <a:moveTo>
                    <a:pt x="7" y="81"/>
                  </a:moveTo>
                  <a:lnTo>
                    <a:pt x="0" y="81"/>
                  </a:lnTo>
                  <a:lnTo>
                    <a:pt x="0" y="0"/>
                  </a:lnTo>
                  <a:lnTo>
                    <a:pt x="97" y="0"/>
                  </a:lnTo>
                  <a:lnTo>
                    <a:pt x="97" y="6"/>
                  </a:lnTo>
                  <a:lnTo>
                    <a:pt x="7" y="6"/>
                  </a:lnTo>
                  <a:lnTo>
                    <a:pt x="7" y="81"/>
                  </a:ln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a:off x="919" y="2758"/>
              <a:ext cx="104" cy="109"/>
            </a:xfrm>
            <a:custGeom>
              <a:avLst/>
              <a:gdLst>
                <a:gd name="T0" fmla="*/ 56 w 61"/>
                <a:gd name="T1" fmla="*/ 0 h 64"/>
                <a:gd name="T2" fmla="*/ 30 w 61"/>
                <a:gd name="T3" fmla="*/ 27 h 64"/>
                <a:gd name="T4" fmla="*/ 3 w 61"/>
                <a:gd name="T5" fmla="*/ 3 h 64"/>
                <a:gd name="T6" fmla="*/ 27 w 61"/>
                <a:gd name="T7" fmla="*/ 31 h 64"/>
                <a:gd name="T8" fmla="*/ 0 w 61"/>
                <a:gd name="T9" fmla="*/ 59 h 64"/>
                <a:gd name="T10" fmla="*/ 46 w 61"/>
                <a:gd name="T11" fmla="*/ 49 h 64"/>
                <a:gd name="T12" fmla="*/ 56 w 61"/>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61" h="64">
                  <a:moveTo>
                    <a:pt x="56" y="0"/>
                  </a:moveTo>
                  <a:cubicBezTo>
                    <a:pt x="30" y="27"/>
                    <a:pt x="30" y="27"/>
                    <a:pt x="30" y="27"/>
                  </a:cubicBezTo>
                  <a:cubicBezTo>
                    <a:pt x="3" y="3"/>
                    <a:pt x="3" y="3"/>
                    <a:pt x="3" y="3"/>
                  </a:cubicBezTo>
                  <a:cubicBezTo>
                    <a:pt x="27" y="31"/>
                    <a:pt x="27" y="31"/>
                    <a:pt x="27" y="31"/>
                  </a:cubicBezTo>
                  <a:cubicBezTo>
                    <a:pt x="0" y="59"/>
                    <a:pt x="0" y="59"/>
                    <a:pt x="0" y="59"/>
                  </a:cubicBezTo>
                  <a:cubicBezTo>
                    <a:pt x="0" y="59"/>
                    <a:pt x="30" y="64"/>
                    <a:pt x="46" y="49"/>
                  </a:cubicBezTo>
                  <a:cubicBezTo>
                    <a:pt x="61" y="33"/>
                    <a:pt x="56" y="0"/>
                    <a:pt x="56" y="0"/>
                  </a:cubicBezTo>
                  <a:close/>
                </a:path>
              </a:pathLst>
            </a:custGeom>
            <a:solidFill>
              <a:srgbClr val="FEF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a:off x="858" y="2891"/>
              <a:ext cx="513" cy="673"/>
            </a:xfrm>
            <a:custGeom>
              <a:avLst/>
              <a:gdLst>
                <a:gd name="T0" fmla="*/ 301 w 302"/>
                <a:gd name="T1" fmla="*/ 139 h 396"/>
                <a:gd name="T2" fmla="*/ 151 w 302"/>
                <a:gd name="T3" fmla="*/ 0 h 396"/>
                <a:gd name="T4" fmla="*/ 1 w 302"/>
                <a:gd name="T5" fmla="*/ 139 h 396"/>
                <a:gd name="T6" fmla="*/ 0 w 302"/>
                <a:gd name="T7" fmla="*/ 139 h 396"/>
                <a:gd name="T8" fmla="*/ 0 w 302"/>
                <a:gd name="T9" fmla="*/ 396 h 396"/>
                <a:gd name="T10" fmla="*/ 302 w 302"/>
                <a:gd name="T11" fmla="*/ 396 h 396"/>
                <a:gd name="T12" fmla="*/ 302 w 302"/>
                <a:gd name="T13" fmla="*/ 139 h 396"/>
                <a:gd name="T14" fmla="*/ 301 w 302"/>
                <a:gd name="T15" fmla="*/ 139 h 3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96">
                  <a:moveTo>
                    <a:pt x="301" y="139"/>
                  </a:moveTo>
                  <a:cubicBezTo>
                    <a:pt x="151" y="0"/>
                    <a:pt x="151" y="0"/>
                    <a:pt x="151" y="0"/>
                  </a:cubicBezTo>
                  <a:cubicBezTo>
                    <a:pt x="151" y="0"/>
                    <a:pt x="0" y="139"/>
                    <a:pt x="1" y="139"/>
                  </a:cubicBezTo>
                  <a:cubicBezTo>
                    <a:pt x="0" y="139"/>
                    <a:pt x="0" y="139"/>
                    <a:pt x="0" y="139"/>
                  </a:cubicBezTo>
                  <a:cubicBezTo>
                    <a:pt x="0" y="396"/>
                    <a:pt x="0" y="396"/>
                    <a:pt x="0" y="396"/>
                  </a:cubicBezTo>
                  <a:cubicBezTo>
                    <a:pt x="302" y="396"/>
                    <a:pt x="302" y="396"/>
                    <a:pt x="302" y="396"/>
                  </a:cubicBezTo>
                  <a:cubicBezTo>
                    <a:pt x="302" y="139"/>
                    <a:pt x="302" y="139"/>
                    <a:pt x="302" y="139"/>
                  </a:cubicBezTo>
                  <a:lnTo>
                    <a:pt x="301" y="139"/>
                  </a:lnTo>
                  <a:close/>
                </a:path>
              </a:pathLst>
            </a:custGeom>
            <a:solidFill>
              <a:srgbClr val="EFC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a:off x="836" y="2851"/>
              <a:ext cx="554" cy="259"/>
            </a:xfrm>
            <a:custGeom>
              <a:avLst/>
              <a:gdLst>
                <a:gd name="T0" fmla="*/ 554 w 554"/>
                <a:gd name="T1" fmla="*/ 259 h 259"/>
                <a:gd name="T2" fmla="*/ 277 w 554"/>
                <a:gd name="T3" fmla="*/ 0 h 259"/>
                <a:gd name="T4" fmla="*/ 0 w 554"/>
                <a:gd name="T5" fmla="*/ 259 h 259"/>
              </a:gdLst>
              <a:ahLst/>
              <a:cxnLst>
                <a:cxn ang="0">
                  <a:pos x="T0" y="T1"/>
                </a:cxn>
                <a:cxn ang="0">
                  <a:pos x="T2" y="T3"/>
                </a:cxn>
                <a:cxn ang="0">
                  <a:pos x="T4" y="T5"/>
                </a:cxn>
              </a:cxnLst>
              <a:rect l="0" t="0" r="r" b="b"/>
              <a:pathLst>
                <a:path w="554" h="259">
                  <a:moveTo>
                    <a:pt x="554" y="259"/>
                  </a:moveTo>
                  <a:lnTo>
                    <a:pt x="277" y="0"/>
                  </a:lnTo>
                  <a:lnTo>
                    <a:pt x="0" y="259"/>
                  </a:lnTo>
                </a:path>
              </a:pathLst>
            </a:custGeom>
            <a:noFill/>
            <a:ln w="98425" cap="flat">
              <a:solidFill>
                <a:srgbClr val="A5504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Rectangle 44"/>
            <p:cNvSpPr>
              <a:spLocks noChangeArrowheads="1"/>
            </p:cNvSpPr>
            <p:nvPr/>
          </p:nvSpPr>
          <p:spPr bwMode="auto">
            <a:xfrm>
              <a:off x="921" y="3146"/>
              <a:ext cx="91" cy="78"/>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1068" y="3146"/>
              <a:ext cx="92" cy="78"/>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1216" y="3146"/>
              <a:ext cx="92" cy="78"/>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921" y="3276"/>
              <a:ext cx="91"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1068" y="3276"/>
              <a:ext cx="92"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1216" y="3276"/>
              <a:ext cx="92"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921" y="3409"/>
              <a:ext cx="91" cy="77"/>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1068" y="3409"/>
              <a:ext cx="92" cy="77"/>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1216" y="3409"/>
              <a:ext cx="92" cy="77"/>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921" y="3407"/>
              <a:ext cx="91"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1068" y="3407"/>
              <a:ext cx="92"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1216" y="3407"/>
              <a:ext cx="92" cy="79"/>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Oval 56"/>
            <p:cNvSpPr>
              <a:spLocks noChangeArrowheads="1"/>
            </p:cNvSpPr>
            <p:nvPr/>
          </p:nvSpPr>
          <p:spPr bwMode="auto">
            <a:xfrm>
              <a:off x="1077" y="2993"/>
              <a:ext cx="75" cy="74"/>
            </a:xfrm>
            <a:prstGeom prst="ellipse">
              <a:avLst/>
            </a:prstGeom>
            <a:solidFill>
              <a:srgbClr val="9393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Line 57"/>
            <p:cNvSpPr>
              <a:spLocks noChangeShapeType="1"/>
            </p:cNvSpPr>
            <p:nvPr/>
          </p:nvSpPr>
          <p:spPr bwMode="auto">
            <a:xfrm flipV="1">
              <a:off x="1741"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Line 58"/>
            <p:cNvSpPr>
              <a:spLocks noChangeShapeType="1"/>
            </p:cNvSpPr>
            <p:nvPr/>
          </p:nvSpPr>
          <p:spPr bwMode="auto">
            <a:xfrm flipV="1">
              <a:off x="1660"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Line 59"/>
            <p:cNvSpPr>
              <a:spLocks noChangeShapeType="1"/>
            </p:cNvSpPr>
            <p:nvPr/>
          </p:nvSpPr>
          <p:spPr bwMode="auto">
            <a:xfrm flipV="1">
              <a:off x="1578"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Line 60"/>
            <p:cNvSpPr>
              <a:spLocks noChangeShapeType="1"/>
            </p:cNvSpPr>
            <p:nvPr/>
          </p:nvSpPr>
          <p:spPr bwMode="auto">
            <a:xfrm flipV="1">
              <a:off x="1497"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Line 61"/>
            <p:cNvSpPr>
              <a:spLocks noChangeShapeType="1"/>
            </p:cNvSpPr>
            <p:nvPr/>
          </p:nvSpPr>
          <p:spPr bwMode="auto">
            <a:xfrm flipV="1">
              <a:off x="1415"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Line 62"/>
            <p:cNvSpPr>
              <a:spLocks noChangeShapeType="1"/>
            </p:cNvSpPr>
            <p:nvPr/>
          </p:nvSpPr>
          <p:spPr bwMode="auto">
            <a:xfrm flipV="1">
              <a:off x="1334"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Line 63"/>
            <p:cNvSpPr>
              <a:spLocks noChangeShapeType="1"/>
            </p:cNvSpPr>
            <p:nvPr/>
          </p:nvSpPr>
          <p:spPr bwMode="auto">
            <a:xfrm flipV="1">
              <a:off x="1252"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Line 64"/>
            <p:cNvSpPr>
              <a:spLocks noChangeShapeType="1"/>
            </p:cNvSpPr>
            <p:nvPr/>
          </p:nvSpPr>
          <p:spPr bwMode="auto">
            <a:xfrm flipV="1">
              <a:off x="1170"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Line 65"/>
            <p:cNvSpPr>
              <a:spLocks noChangeShapeType="1"/>
            </p:cNvSpPr>
            <p:nvPr/>
          </p:nvSpPr>
          <p:spPr bwMode="auto">
            <a:xfrm flipV="1">
              <a:off x="1089"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Line 66"/>
            <p:cNvSpPr>
              <a:spLocks noChangeShapeType="1"/>
            </p:cNvSpPr>
            <p:nvPr/>
          </p:nvSpPr>
          <p:spPr bwMode="auto">
            <a:xfrm flipV="1">
              <a:off x="1007"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Line 67"/>
            <p:cNvSpPr>
              <a:spLocks noChangeShapeType="1"/>
            </p:cNvSpPr>
            <p:nvPr/>
          </p:nvSpPr>
          <p:spPr bwMode="auto">
            <a:xfrm flipV="1">
              <a:off x="926"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Line 68"/>
            <p:cNvSpPr>
              <a:spLocks noChangeShapeType="1"/>
            </p:cNvSpPr>
            <p:nvPr/>
          </p:nvSpPr>
          <p:spPr bwMode="auto">
            <a:xfrm flipV="1">
              <a:off x="844"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Line 69"/>
            <p:cNvSpPr>
              <a:spLocks noChangeShapeType="1"/>
            </p:cNvSpPr>
            <p:nvPr/>
          </p:nvSpPr>
          <p:spPr bwMode="auto">
            <a:xfrm flipV="1">
              <a:off x="763"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Line 70"/>
            <p:cNvSpPr>
              <a:spLocks noChangeShapeType="1"/>
            </p:cNvSpPr>
            <p:nvPr/>
          </p:nvSpPr>
          <p:spPr bwMode="auto">
            <a:xfrm flipV="1">
              <a:off x="681"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Line 71"/>
            <p:cNvSpPr>
              <a:spLocks noChangeShapeType="1"/>
            </p:cNvSpPr>
            <p:nvPr/>
          </p:nvSpPr>
          <p:spPr bwMode="auto">
            <a:xfrm flipV="1">
              <a:off x="600" y="3436"/>
              <a:ext cx="0" cy="113"/>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Line 72"/>
            <p:cNvSpPr>
              <a:spLocks noChangeShapeType="1"/>
            </p:cNvSpPr>
            <p:nvPr/>
          </p:nvSpPr>
          <p:spPr bwMode="auto">
            <a:xfrm>
              <a:off x="557" y="3477"/>
              <a:ext cx="1205" cy="0"/>
            </a:xfrm>
            <a:prstGeom prst="line">
              <a:avLst/>
            </a:prstGeom>
            <a:noFill/>
            <a:ln w="11113"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Line 73"/>
            <p:cNvSpPr>
              <a:spLocks noChangeShapeType="1"/>
            </p:cNvSpPr>
            <p:nvPr/>
          </p:nvSpPr>
          <p:spPr bwMode="auto">
            <a:xfrm>
              <a:off x="557" y="3503"/>
              <a:ext cx="1205" cy="0"/>
            </a:xfrm>
            <a:prstGeom prst="line">
              <a:avLst/>
            </a:prstGeom>
            <a:noFill/>
            <a:ln w="11113"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Oval 74"/>
            <p:cNvSpPr>
              <a:spLocks noChangeArrowheads="1"/>
            </p:cNvSpPr>
            <p:nvPr/>
          </p:nvSpPr>
          <p:spPr bwMode="auto">
            <a:xfrm>
              <a:off x="1733"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Oval 75"/>
            <p:cNvSpPr>
              <a:spLocks noChangeArrowheads="1"/>
            </p:cNvSpPr>
            <p:nvPr/>
          </p:nvSpPr>
          <p:spPr bwMode="auto">
            <a:xfrm>
              <a:off x="1651" y="3429"/>
              <a:ext cx="16"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6"/>
            <p:cNvSpPr>
              <a:spLocks noChangeArrowheads="1"/>
            </p:cNvSpPr>
            <p:nvPr/>
          </p:nvSpPr>
          <p:spPr bwMode="auto">
            <a:xfrm>
              <a:off x="1570"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Oval 77"/>
            <p:cNvSpPr>
              <a:spLocks noChangeArrowheads="1"/>
            </p:cNvSpPr>
            <p:nvPr/>
          </p:nvSpPr>
          <p:spPr bwMode="auto">
            <a:xfrm>
              <a:off x="836"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Oval 78"/>
            <p:cNvSpPr>
              <a:spLocks noChangeArrowheads="1"/>
            </p:cNvSpPr>
            <p:nvPr/>
          </p:nvSpPr>
          <p:spPr bwMode="auto">
            <a:xfrm>
              <a:off x="754"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Oval 79"/>
            <p:cNvSpPr>
              <a:spLocks noChangeArrowheads="1"/>
            </p:cNvSpPr>
            <p:nvPr/>
          </p:nvSpPr>
          <p:spPr bwMode="auto">
            <a:xfrm>
              <a:off x="999"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Oval 80"/>
            <p:cNvSpPr>
              <a:spLocks noChangeArrowheads="1"/>
            </p:cNvSpPr>
            <p:nvPr/>
          </p:nvSpPr>
          <p:spPr bwMode="auto">
            <a:xfrm>
              <a:off x="1243" y="3429"/>
              <a:ext cx="16"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1"/>
            <p:cNvSpPr>
              <a:spLocks noChangeArrowheads="1"/>
            </p:cNvSpPr>
            <p:nvPr/>
          </p:nvSpPr>
          <p:spPr bwMode="auto">
            <a:xfrm>
              <a:off x="1082"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82"/>
            <p:cNvSpPr>
              <a:spLocks noChangeArrowheads="1"/>
            </p:cNvSpPr>
            <p:nvPr/>
          </p:nvSpPr>
          <p:spPr bwMode="auto">
            <a:xfrm>
              <a:off x="673"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83"/>
            <p:cNvSpPr>
              <a:spLocks noChangeArrowheads="1"/>
            </p:cNvSpPr>
            <p:nvPr/>
          </p:nvSpPr>
          <p:spPr bwMode="auto">
            <a:xfrm>
              <a:off x="591" y="3429"/>
              <a:ext cx="15"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203" y="3375"/>
              <a:ext cx="125" cy="174"/>
            </a:xfrm>
            <a:custGeom>
              <a:avLst/>
              <a:gdLst>
                <a:gd name="T0" fmla="*/ 74 w 74"/>
                <a:gd name="T1" fmla="*/ 33 h 102"/>
                <a:gd name="T2" fmla="*/ 74 w 74"/>
                <a:gd name="T3" fmla="*/ 32 h 102"/>
                <a:gd name="T4" fmla="*/ 74 w 74"/>
                <a:gd name="T5" fmla="*/ 31 h 102"/>
                <a:gd name="T6" fmla="*/ 74 w 74"/>
                <a:gd name="T7" fmla="*/ 31 h 102"/>
                <a:gd name="T8" fmla="*/ 74 w 74"/>
                <a:gd name="T9" fmla="*/ 29 h 102"/>
                <a:gd name="T10" fmla="*/ 70 w 74"/>
                <a:gd name="T11" fmla="*/ 5 h 102"/>
                <a:gd name="T12" fmla="*/ 67 w 74"/>
                <a:gd name="T13" fmla="*/ 29 h 102"/>
                <a:gd name="T14" fmla="*/ 67 w 74"/>
                <a:gd name="T15" fmla="*/ 31 h 102"/>
                <a:gd name="T16" fmla="*/ 67 w 74"/>
                <a:gd name="T17" fmla="*/ 31 h 102"/>
                <a:gd name="T18" fmla="*/ 67 w 74"/>
                <a:gd name="T19" fmla="*/ 31 h 102"/>
                <a:gd name="T20" fmla="*/ 67 w 74"/>
                <a:gd name="T21" fmla="*/ 32 h 102"/>
                <a:gd name="T22" fmla="*/ 66 w 74"/>
                <a:gd name="T23" fmla="*/ 34 h 102"/>
                <a:gd name="T24" fmla="*/ 64 w 74"/>
                <a:gd name="T25" fmla="*/ 41 h 102"/>
                <a:gd name="T26" fmla="*/ 48 w 74"/>
                <a:gd name="T27" fmla="*/ 54 h 102"/>
                <a:gd name="T28" fmla="*/ 44 w 74"/>
                <a:gd name="T29" fmla="*/ 55 h 102"/>
                <a:gd name="T30" fmla="*/ 32 w 74"/>
                <a:gd name="T31" fmla="*/ 36 h 102"/>
                <a:gd name="T32" fmla="*/ 31 w 74"/>
                <a:gd name="T33" fmla="*/ 65 h 102"/>
                <a:gd name="T34" fmla="*/ 24 w 74"/>
                <a:gd name="T35" fmla="*/ 63 h 102"/>
                <a:gd name="T36" fmla="*/ 22 w 74"/>
                <a:gd name="T37" fmla="*/ 61 h 102"/>
                <a:gd name="T38" fmla="*/ 18 w 74"/>
                <a:gd name="T39" fmla="*/ 58 h 102"/>
                <a:gd name="T40" fmla="*/ 14 w 74"/>
                <a:gd name="T41" fmla="*/ 55 h 102"/>
                <a:gd name="T42" fmla="*/ 12 w 74"/>
                <a:gd name="T43" fmla="*/ 52 h 102"/>
                <a:gd name="T44" fmla="*/ 9 w 74"/>
                <a:gd name="T45" fmla="*/ 45 h 102"/>
                <a:gd name="T46" fmla="*/ 8 w 74"/>
                <a:gd name="T47" fmla="*/ 41 h 102"/>
                <a:gd name="T48" fmla="*/ 8 w 74"/>
                <a:gd name="T49" fmla="*/ 39 h 102"/>
                <a:gd name="T50" fmla="*/ 7 w 74"/>
                <a:gd name="T51" fmla="*/ 39 h 102"/>
                <a:gd name="T52" fmla="*/ 7 w 74"/>
                <a:gd name="T53" fmla="*/ 39 h 102"/>
                <a:gd name="T54" fmla="*/ 7 w 74"/>
                <a:gd name="T55" fmla="*/ 37 h 102"/>
                <a:gd name="T56" fmla="*/ 5 w 74"/>
                <a:gd name="T57" fmla="*/ 14 h 102"/>
                <a:gd name="T58" fmla="*/ 3 w 74"/>
                <a:gd name="T59" fmla="*/ 14 h 102"/>
                <a:gd name="T60" fmla="*/ 1 w 74"/>
                <a:gd name="T61" fmla="*/ 37 h 102"/>
                <a:gd name="T62" fmla="*/ 0 w 74"/>
                <a:gd name="T63" fmla="*/ 39 h 102"/>
                <a:gd name="T64" fmla="*/ 0 w 74"/>
                <a:gd name="T65" fmla="*/ 39 h 102"/>
                <a:gd name="T66" fmla="*/ 0 w 74"/>
                <a:gd name="T67" fmla="*/ 39 h 102"/>
                <a:gd name="T68" fmla="*/ 0 w 74"/>
                <a:gd name="T69" fmla="*/ 42 h 102"/>
                <a:gd name="T70" fmla="*/ 1 w 74"/>
                <a:gd name="T71" fmla="*/ 47 h 102"/>
                <a:gd name="T72" fmla="*/ 3 w 74"/>
                <a:gd name="T73" fmla="*/ 56 h 102"/>
                <a:gd name="T74" fmla="*/ 5 w 74"/>
                <a:gd name="T75" fmla="*/ 61 h 102"/>
                <a:gd name="T76" fmla="*/ 9 w 74"/>
                <a:gd name="T77" fmla="*/ 67 h 102"/>
                <a:gd name="T78" fmla="*/ 14 w 74"/>
                <a:gd name="T79" fmla="*/ 72 h 102"/>
                <a:gd name="T80" fmla="*/ 17 w 74"/>
                <a:gd name="T81" fmla="*/ 74 h 102"/>
                <a:gd name="T82" fmla="*/ 27 w 74"/>
                <a:gd name="T83" fmla="*/ 79 h 102"/>
                <a:gd name="T84" fmla="*/ 30 w 74"/>
                <a:gd name="T85" fmla="*/ 80 h 102"/>
                <a:gd name="T86" fmla="*/ 32 w 74"/>
                <a:gd name="T87" fmla="*/ 102 h 102"/>
                <a:gd name="T88" fmla="*/ 44 w 74"/>
                <a:gd name="T89" fmla="*/ 71 h 102"/>
                <a:gd name="T90" fmla="*/ 48 w 74"/>
                <a:gd name="T91" fmla="*/ 70 h 102"/>
                <a:gd name="T92" fmla="*/ 65 w 74"/>
                <a:gd name="T93" fmla="*/ 58 h 102"/>
                <a:gd name="T94" fmla="*/ 74 w 74"/>
                <a:gd name="T95" fmla="*/ 37 h 102"/>
                <a:gd name="T96" fmla="*/ 74 w 74"/>
                <a:gd name="T97" fmla="*/ 3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102">
                  <a:moveTo>
                    <a:pt x="74" y="34"/>
                  </a:moveTo>
                  <a:cubicBezTo>
                    <a:pt x="74" y="33"/>
                    <a:pt x="74" y="33"/>
                    <a:pt x="74" y="33"/>
                  </a:cubicBezTo>
                  <a:cubicBezTo>
                    <a:pt x="74" y="32"/>
                    <a:pt x="74" y="32"/>
                    <a:pt x="74" y="32"/>
                  </a:cubicBezTo>
                  <a:cubicBezTo>
                    <a:pt x="74" y="32"/>
                    <a:pt x="74" y="32"/>
                    <a:pt x="74" y="32"/>
                  </a:cubicBezTo>
                  <a:cubicBezTo>
                    <a:pt x="74" y="32"/>
                    <a:pt x="74" y="32"/>
                    <a:pt x="74" y="32"/>
                  </a:cubicBezTo>
                  <a:cubicBezTo>
                    <a:pt x="74" y="31"/>
                    <a:pt x="74" y="31"/>
                    <a:pt x="74" y="31"/>
                  </a:cubicBezTo>
                  <a:cubicBezTo>
                    <a:pt x="74" y="31"/>
                    <a:pt x="74" y="31"/>
                    <a:pt x="74" y="31"/>
                  </a:cubicBezTo>
                  <a:cubicBezTo>
                    <a:pt x="74" y="31"/>
                    <a:pt x="74" y="31"/>
                    <a:pt x="74" y="31"/>
                  </a:cubicBezTo>
                  <a:cubicBezTo>
                    <a:pt x="74" y="31"/>
                    <a:pt x="74" y="31"/>
                    <a:pt x="74" y="31"/>
                  </a:cubicBezTo>
                  <a:cubicBezTo>
                    <a:pt x="74" y="30"/>
                    <a:pt x="74" y="30"/>
                    <a:pt x="74" y="29"/>
                  </a:cubicBezTo>
                  <a:cubicBezTo>
                    <a:pt x="73" y="25"/>
                    <a:pt x="72" y="21"/>
                    <a:pt x="72" y="17"/>
                  </a:cubicBezTo>
                  <a:cubicBezTo>
                    <a:pt x="71" y="10"/>
                    <a:pt x="70" y="5"/>
                    <a:pt x="70" y="5"/>
                  </a:cubicBezTo>
                  <a:cubicBezTo>
                    <a:pt x="70" y="5"/>
                    <a:pt x="70" y="10"/>
                    <a:pt x="69" y="17"/>
                  </a:cubicBezTo>
                  <a:cubicBezTo>
                    <a:pt x="68" y="21"/>
                    <a:pt x="68" y="25"/>
                    <a:pt x="67" y="29"/>
                  </a:cubicBezTo>
                  <a:cubicBezTo>
                    <a:pt x="67" y="30"/>
                    <a:pt x="67" y="30"/>
                    <a:pt x="67" y="31"/>
                  </a:cubicBezTo>
                  <a:cubicBezTo>
                    <a:pt x="67" y="31"/>
                    <a:pt x="67" y="31"/>
                    <a:pt x="67" y="31"/>
                  </a:cubicBezTo>
                  <a:cubicBezTo>
                    <a:pt x="67" y="31"/>
                    <a:pt x="67" y="31"/>
                    <a:pt x="67" y="31"/>
                  </a:cubicBezTo>
                  <a:cubicBezTo>
                    <a:pt x="67" y="31"/>
                    <a:pt x="67" y="31"/>
                    <a:pt x="67" y="31"/>
                  </a:cubicBezTo>
                  <a:cubicBezTo>
                    <a:pt x="67" y="31"/>
                    <a:pt x="67" y="32"/>
                    <a:pt x="67" y="31"/>
                  </a:cubicBezTo>
                  <a:cubicBezTo>
                    <a:pt x="67" y="31"/>
                    <a:pt x="67" y="31"/>
                    <a:pt x="67" y="31"/>
                  </a:cubicBezTo>
                  <a:cubicBezTo>
                    <a:pt x="67" y="32"/>
                    <a:pt x="67" y="32"/>
                    <a:pt x="67" y="32"/>
                  </a:cubicBezTo>
                  <a:cubicBezTo>
                    <a:pt x="67" y="32"/>
                    <a:pt x="67" y="32"/>
                    <a:pt x="67" y="32"/>
                  </a:cubicBezTo>
                  <a:cubicBezTo>
                    <a:pt x="67" y="33"/>
                    <a:pt x="67" y="33"/>
                    <a:pt x="67" y="33"/>
                  </a:cubicBezTo>
                  <a:cubicBezTo>
                    <a:pt x="66" y="34"/>
                    <a:pt x="66" y="34"/>
                    <a:pt x="66" y="34"/>
                  </a:cubicBezTo>
                  <a:cubicBezTo>
                    <a:pt x="66" y="34"/>
                    <a:pt x="66" y="35"/>
                    <a:pt x="66" y="35"/>
                  </a:cubicBezTo>
                  <a:cubicBezTo>
                    <a:pt x="66" y="37"/>
                    <a:pt x="65" y="39"/>
                    <a:pt x="64" y="41"/>
                  </a:cubicBezTo>
                  <a:cubicBezTo>
                    <a:pt x="62" y="45"/>
                    <a:pt x="59" y="48"/>
                    <a:pt x="56" y="50"/>
                  </a:cubicBezTo>
                  <a:cubicBezTo>
                    <a:pt x="53" y="52"/>
                    <a:pt x="50" y="53"/>
                    <a:pt x="48" y="54"/>
                  </a:cubicBezTo>
                  <a:cubicBezTo>
                    <a:pt x="47" y="54"/>
                    <a:pt x="45" y="55"/>
                    <a:pt x="44" y="55"/>
                  </a:cubicBezTo>
                  <a:cubicBezTo>
                    <a:pt x="44" y="55"/>
                    <a:pt x="44" y="55"/>
                    <a:pt x="44" y="55"/>
                  </a:cubicBezTo>
                  <a:cubicBezTo>
                    <a:pt x="44" y="36"/>
                    <a:pt x="44" y="36"/>
                    <a:pt x="44" y="36"/>
                  </a:cubicBezTo>
                  <a:cubicBezTo>
                    <a:pt x="32" y="36"/>
                    <a:pt x="32" y="36"/>
                    <a:pt x="32" y="36"/>
                  </a:cubicBezTo>
                  <a:cubicBezTo>
                    <a:pt x="32" y="65"/>
                    <a:pt x="32" y="65"/>
                    <a:pt x="32" y="65"/>
                  </a:cubicBezTo>
                  <a:cubicBezTo>
                    <a:pt x="32" y="65"/>
                    <a:pt x="32" y="65"/>
                    <a:pt x="31" y="65"/>
                  </a:cubicBezTo>
                  <a:cubicBezTo>
                    <a:pt x="30" y="65"/>
                    <a:pt x="28" y="64"/>
                    <a:pt x="27" y="64"/>
                  </a:cubicBezTo>
                  <a:cubicBezTo>
                    <a:pt x="26" y="63"/>
                    <a:pt x="25" y="63"/>
                    <a:pt x="24" y="63"/>
                  </a:cubicBezTo>
                  <a:cubicBezTo>
                    <a:pt x="24" y="62"/>
                    <a:pt x="23" y="62"/>
                    <a:pt x="23" y="62"/>
                  </a:cubicBezTo>
                  <a:cubicBezTo>
                    <a:pt x="23" y="62"/>
                    <a:pt x="22" y="62"/>
                    <a:pt x="22" y="61"/>
                  </a:cubicBezTo>
                  <a:cubicBezTo>
                    <a:pt x="21" y="61"/>
                    <a:pt x="20" y="60"/>
                    <a:pt x="19" y="60"/>
                  </a:cubicBezTo>
                  <a:cubicBezTo>
                    <a:pt x="19" y="59"/>
                    <a:pt x="18" y="59"/>
                    <a:pt x="18" y="58"/>
                  </a:cubicBezTo>
                  <a:cubicBezTo>
                    <a:pt x="17" y="58"/>
                    <a:pt x="17" y="58"/>
                    <a:pt x="17" y="57"/>
                  </a:cubicBezTo>
                  <a:cubicBezTo>
                    <a:pt x="16" y="57"/>
                    <a:pt x="15" y="56"/>
                    <a:pt x="14" y="55"/>
                  </a:cubicBezTo>
                  <a:cubicBezTo>
                    <a:pt x="14" y="54"/>
                    <a:pt x="13" y="54"/>
                    <a:pt x="13" y="53"/>
                  </a:cubicBezTo>
                  <a:cubicBezTo>
                    <a:pt x="13" y="53"/>
                    <a:pt x="12" y="52"/>
                    <a:pt x="12" y="52"/>
                  </a:cubicBezTo>
                  <a:cubicBezTo>
                    <a:pt x="11" y="51"/>
                    <a:pt x="11" y="50"/>
                    <a:pt x="10" y="49"/>
                  </a:cubicBezTo>
                  <a:cubicBezTo>
                    <a:pt x="10" y="47"/>
                    <a:pt x="9" y="46"/>
                    <a:pt x="9" y="45"/>
                  </a:cubicBezTo>
                  <a:cubicBezTo>
                    <a:pt x="9" y="44"/>
                    <a:pt x="8" y="44"/>
                    <a:pt x="8" y="43"/>
                  </a:cubicBezTo>
                  <a:cubicBezTo>
                    <a:pt x="8" y="43"/>
                    <a:pt x="8" y="42"/>
                    <a:pt x="8" y="41"/>
                  </a:cubicBezTo>
                  <a:cubicBezTo>
                    <a:pt x="8" y="41"/>
                    <a:pt x="8" y="40"/>
                    <a:pt x="8" y="39"/>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8"/>
                    <a:pt x="7" y="38"/>
                    <a:pt x="7" y="38"/>
                  </a:cubicBezTo>
                  <a:cubicBezTo>
                    <a:pt x="7" y="37"/>
                    <a:pt x="7" y="37"/>
                    <a:pt x="7" y="37"/>
                  </a:cubicBezTo>
                  <a:cubicBezTo>
                    <a:pt x="7" y="34"/>
                    <a:pt x="7" y="32"/>
                    <a:pt x="7" y="29"/>
                  </a:cubicBezTo>
                  <a:cubicBezTo>
                    <a:pt x="6" y="23"/>
                    <a:pt x="6" y="18"/>
                    <a:pt x="5" y="14"/>
                  </a:cubicBezTo>
                  <a:cubicBezTo>
                    <a:pt x="4" y="5"/>
                    <a:pt x="4" y="0"/>
                    <a:pt x="4" y="0"/>
                  </a:cubicBezTo>
                  <a:cubicBezTo>
                    <a:pt x="4" y="0"/>
                    <a:pt x="3" y="5"/>
                    <a:pt x="3" y="14"/>
                  </a:cubicBezTo>
                  <a:cubicBezTo>
                    <a:pt x="2" y="18"/>
                    <a:pt x="2" y="23"/>
                    <a:pt x="1" y="29"/>
                  </a:cubicBezTo>
                  <a:cubicBezTo>
                    <a:pt x="1" y="32"/>
                    <a:pt x="1" y="34"/>
                    <a:pt x="1" y="37"/>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1"/>
                    <a:pt x="0" y="42"/>
                  </a:cubicBezTo>
                  <a:cubicBezTo>
                    <a:pt x="0" y="42"/>
                    <a:pt x="0" y="43"/>
                    <a:pt x="0" y="44"/>
                  </a:cubicBezTo>
                  <a:cubicBezTo>
                    <a:pt x="0" y="45"/>
                    <a:pt x="0" y="46"/>
                    <a:pt x="1" y="47"/>
                  </a:cubicBezTo>
                  <a:cubicBezTo>
                    <a:pt x="1" y="48"/>
                    <a:pt x="1" y="50"/>
                    <a:pt x="2" y="52"/>
                  </a:cubicBezTo>
                  <a:cubicBezTo>
                    <a:pt x="2" y="53"/>
                    <a:pt x="3" y="55"/>
                    <a:pt x="3" y="56"/>
                  </a:cubicBezTo>
                  <a:cubicBezTo>
                    <a:pt x="3" y="57"/>
                    <a:pt x="4" y="58"/>
                    <a:pt x="4" y="58"/>
                  </a:cubicBezTo>
                  <a:cubicBezTo>
                    <a:pt x="4" y="59"/>
                    <a:pt x="5" y="60"/>
                    <a:pt x="5" y="61"/>
                  </a:cubicBezTo>
                  <a:cubicBezTo>
                    <a:pt x="6" y="62"/>
                    <a:pt x="7" y="63"/>
                    <a:pt x="8" y="65"/>
                  </a:cubicBezTo>
                  <a:cubicBezTo>
                    <a:pt x="8" y="65"/>
                    <a:pt x="9" y="66"/>
                    <a:pt x="9" y="67"/>
                  </a:cubicBezTo>
                  <a:cubicBezTo>
                    <a:pt x="10" y="67"/>
                    <a:pt x="10" y="68"/>
                    <a:pt x="11" y="68"/>
                  </a:cubicBezTo>
                  <a:cubicBezTo>
                    <a:pt x="12" y="70"/>
                    <a:pt x="13" y="70"/>
                    <a:pt x="14" y="72"/>
                  </a:cubicBezTo>
                  <a:cubicBezTo>
                    <a:pt x="14" y="72"/>
                    <a:pt x="15" y="72"/>
                    <a:pt x="16" y="73"/>
                  </a:cubicBezTo>
                  <a:cubicBezTo>
                    <a:pt x="16" y="73"/>
                    <a:pt x="17" y="74"/>
                    <a:pt x="17" y="74"/>
                  </a:cubicBezTo>
                  <a:cubicBezTo>
                    <a:pt x="18" y="75"/>
                    <a:pt x="20" y="76"/>
                    <a:pt x="21" y="76"/>
                  </a:cubicBezTo>
                  <a:cubicBezTo>
                    <a:pt x="23" y="78"/>
                    <a:pt x="25" y="79"/>
                    <a:pt x="27" y="79"/>
                  </a:cubicBezTo>
                  <a:cubicBezTo>
                    <a:pt x="28" y="80"/>
                    <a:pt x="28" y="80"/>
                    <a:pt x="29" y="80"/>
                  </a:cubicBezTo>
                  <a:cubicBezTo>
                    <a:pt x="29" y="80"/>
                    <a:pt x="30" y="80"/>
                    <a:pt x="30" y="80"/>
                  </a:cubicBezTo>
                  <a:cubicBezTo>
                    <a:pt x="31" y="80"/>
                    <a:pt x="32" y="81"/>
                    <a:pt x="32" y="81"/>
                  </a:cubicBezTo>
                  <a:cubicBezTo>
                    <a:pt x="32" y="102"/>
                    <a:pt x="32" y="102"/>
                    <a:pt x="32" y="102"/>
                  </a:cubicBezTo>
                  <a:cubicBezTo>
                    <a:pt x="44" y="102"/>
                    <a:pt x="44" y="102"/>
                    <a:pt x="44" y="102"/>
                  </a:cubicBezTo>
                  <a:cubicBezTo>
                    <a:pt x="44" y="71"/>
                    <a:pt x="44" y="71"/>
                    <a:pt x="44" y="71"/>
                  </a:cubicBezTo>
                  <a:cubicBezTo>
                    <a:pt x="44" y="71"/>
                    <a:pt x="45" y="70"/>
                    <a:pt x="45" y="70"/>
                  </a:cubicBezTo>
                  <a:cubicBezTo>
                    <a:pt x="46" y="70"/>
                    <a:pt x="47" y="70"/>
                    <a:pt x="48" y="70"/>
                  </a:cubicBezTo>
                  <a:cubicBezTo>
                    <a:pt x="49" y="69"/>
                    <a:pt x="51" y="68"/>
                    <a:pt x="53" y="67"/>
                  </a:cubicBezTo>
                  <a:cubicBezTo>
                    <a:pt x="57" y="65"/>
                    <a:pt x="61" y="62"/>
                    <a:pt x="65" y="58"/>
                  </a:cubicBezTo>
                  <a:cubicBezTo>
                    <a:pt x="68" y="54"/>
                    <a:pt x="71" y="50"/>
                    <a:pt x="73" y="44"/>
                  </a:cubicBezTo>
                  <a:cubicBezTo>
                    <a:pt x="73" y="42"/>
                    <a:pt x="74" y="39"/>
                    <a:pt x="74" y="37"/>
                  </a:cubicBezTo>
                  <a:cubicBezTo>
                    <a:pt x="74" y="36"/>
                    <a:pt x="74" y="35"/>
                    <a:pt x="74" y="35"/>
                  </a:cubicBezTo>
                  <a:lnTo>
                    <a:pt x="74" y="34"/>
                  </a:lnTo>
                  <a:close/>
                </a:path>
              </a:pathLst>
            </a:custGeom>
            <a:solidFill>
              <a:srgbClr val="4F3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1138" y="3244"/>
              <a:ext cx="252" cy="162"/>
            </a:xfrm>
            <a:custGeom>
              <a:avLst/>
              <a:gdLst>
                <a:gd name="T0" fmla="*/ 74 w 148"/>
                <a:gd name="T1" fmla="*/ 0 h 95"/>
                <a:gd name="T2" fmla="*/ 0 w 148"/>
                <a:gd name="T3" fmla="*/ 82 h 95"/>
                <a:gd name="T4" fmla="*/ 0 w 148"/>
                <a:gd name="T5" fmla="*/ 95 h 95"/>
                <a:gd name="T6" fmla="*/ 12 w 148"/>
                <a:gd name="T7" fmla="*/ 86 h 95"/>
                <a:gd name="T8" fmla="*/ 25 w 148"/>
                <a:gd name="T9" fmla="*/ 95 h 95"/>
                <a:gd name="T10" fmla="*/ 37 w 148"/>
                <a:gd name="T11" fmla="*/ 86 h 95"/>
                <a:gd name="T12" fmla="*/ 49 w 148"/>
                <a:gd name="T13" fmla="*/ 95 h 95"/>
                <a:gd name="T14" fmla="*/ 62 w 148"/>
                <a:gd name="T15" fmla="*/ 86 h 95"/>
                <a:gd name="T16" fmla="*/ 74 w 148"/>
                <a:gd name="T17" fmla="*/ 95 h 95"/>
                <a:gd name="T18" fmla="*/ 86 w 148"/>
                <a:gd name="T19" fmla="*/ 86 h 95"/>
                <a:gd name="T20" fmla="*/ 99 w 148"/>
                <a:gd name="T21" fmla="*/ 95 h 95"/>
                <a:gd name="T22" fmla="*/ 111 w 148"/>
                <a:gd name="T23" fmla="*/ 86 h 95"/>
                <a:gd name="T24" fmla="*/ 124 w 148"/>
                <a:gd name="T25" fmla="*/ 95 h 95"/>
                <a:gd name="T26" fmla="*/ 136 w 148"/>
                <a:gd name="T27" fmla="*/ 86 h 95"/>
                <a:gd name="T28" fmla="*/ 148 w 148"/>
                <a:gd name="T29" fmla="*/ 95 h 95"/>
                <a:gd name="T30" fmla="*/ 148 w 148"/>
                <a:gd name="T31" fmla="*/ 82 h 95"/>
                <a:gd name="T32" fmla="*/ 74 w 148"/>
                <a:gd name="T3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95">
                  <a:moveTo>
                    <a:pt x="74" y="0"/>
                  </a:moveTo>
                  <a:cubicBezTo>
                    <a:pt x="33" y="0"/>
                    <a:pt x="0" y="36"/>
                    <a:pt x="0" y="82"/>
                  </a:cubicBezTo>
                  <a:cubicBezTo>
                    <a:pt x="0" y="92"/>
                    <a:pt x="0" y="84"/>
                    <a:pt x="0" y="95"/>
                  </a:cubicBezTo>
                  <a:cubicBezTo>
                    <a:pt x="12" y="86"/>
                    <a:pt x="12" y="86"/>
                    <a:pt x="12" y="86"/>
                  </a:cubicBezTo>
                  <a:cubicBezTo>
                    <a:pt x="25" y="95"/>
                    <a:pt x="25" y="95"/>
                    <a:pt x="25" y="95"/>
                  </a:cubicBezTo>
                  <a:cubicBezTo>
                    <a:pt x="37" y="86"/>
                    <a:pt x="37" y="86"/>
                    <a:pt x="37" y="86"/>
                  </a:cubicBezTo>
                  <a:cubicBezTo>
                    <a:pt x="49" y="95"/>
                    <a:pt x="49" y="95"/>
                    <a:pt x="49" y="95"/>
                  </a:cubicBezTo>
                  <a:cubicBezTo>
                    <a:pt x="62" y="86"/>
                    <a:pt x="62" y="86"/>
                    <a:pt x="62" y="86"/>
                  </a:cubicBezTo>
                  <a:cubicBezTo>
                    <a:pt x="74" y="95"/>
                    <a:pt x="74" y="95"/>
                    <a:pt x="74" y="95"/>
                  </a:cubicBezTo>
                  <a:cubicBezTo>
                    <a:pt x="86" y="86"/>
                    <a:pt x="86" y="86"/>
                    <a:pt x="86" y="86"/>
                  </a:cubicBezTo>
                  <a:cubicBezTo>
                    <a:pt x="99" y="95"/>
                    <a:pt x="99" y="95"/>
                    <a:pt x="99" y="95"/>
                  </a:cubicBezTo>
                  <a:cubicBezTo>
                    <a:pt x="111" y="86"/>
                    <a:pt x="111" y="86"/>
                    <a:pt x="111" y="86"/>
                  </a:cubicBezTo>
                  <a:cubicBezTo>
                    <a:pt x="124" y="95"/>
                    <a:pt x="124" y="95"/>
                    <a:pt x="124" y="95"/>
                  </a:cubicBezTo>
                  <a:cubicBezTo>
                    <a:pt x="136" y="86"/>
                    <a:pt x="136" y="86"/>
                    <a:pt x="136" y="86"/>
                  </a:cubicBezTo>
                  <a:cubicBezTo>
                    <a:pt x="148" y="95"/>
                    <a:pt x="148" y="95"/>
                    <a:pt x="148" y="95"/>
                  </a:cubicBezTo>
                  <a:cubicBezTo>
                    <a:pt x="148" y="84"/>
                    <a:pt x="148" y="92"/>
                    <a:pt x="148" y="82"/>
                  </a:cubicBezTo>
                  <a:cubicBezTo>
                    <a:pt x="148" y="36"/>
                    <a:pt x="115" y="0"/>
                    <a:pt x="74" y="0"/>
                  </a:cubicBezTo>
                  <a:close/>
                </a:path>
              </a:pathLst>
            </a:custGeom>
            <a:solidFill>
              <a:srgbClr val="516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a:off x="1138" y="3390"/>
              <a:ext cx="252" cy="72"/>
            </a:xfrm>
            <a:custGeom>
              <a:avLst/>
              <a:gdLst>
                <a:gd name="T0" fmla="*/ 136 w 148"/>
                <a:gd name="T1" fmla="*/ 0 h 42"/>
                <a:gd name="T2" fmla="*/ 124 w 148"/>
                <a:gd name="T3" fmla="*/ 9 h 42"/>
                <a:gd name="T4" fmla="*/ 111 w 148"/>
                <a:gd name="T5" fmla="*/ 0 h 42"/>
                <a:gd name="T6" fmla="*/ 99 w 148"/>
                <a:gd name="T7" fmla="*/ 9 h 42"/>
                <a:gd name="T8" fmla="*/ 86 w 148"/>
                <a:gd name="T9" fmla="*/ 0 h 42"/>
                <a:gd name="T10" fmla="*/ 74 w 148"/>
                <a:gd name="T11" fmla="*/ 9 h 42"/>
                <a:gd name="T12" fmla="*/ 62 w 148"/>
                <a:gd name="T13" fmla="*/ 0 h 42"/>
                <a:gd name="T14" fmla="*/ 49 w 148"/>
                <a:gd name="T15" fmla="*/ 9 h 42"/>
                <a:gd name="T16" fmla="*/ 37 w 148"/>
                <a:gd name="T17" fmla="*/ 0 h 42"/>
                <a:gd name="T18" fmla="*/ 25 w 148"/>
                <a:gd name="T19" fmla="*/ 9 h 42"/>
                <a:gd name="T20" fmla="*/ 12 w 148"/>
                <a:gd name="T21" fmla="*/ 0 h 42"/>
                <a:gd name="T22" fmla="*/ 0 w 148"/>
                <a:gd name="T23" fmla="*/ 9 h 42"/>
                <a:gd name="T24" fmla="*/ 0 w 148"/>
                <a:gd name="T25" fmla="*/ 42 h 42"/>
                <a:gd name="T26" fmla="*/ 12 w 148"/>
                <a:gd name="T27" fmla="*/ 34 h 42"/>
                <a:gd name="T28" fmla="*/ 25 w 148"/>
                <a:gd name="T29" fmla="*/ 42 h 42"/>
                <a:gd name="T30" fmla="*/ 37 w 148"/>
                <a:gd name="T31" fmla="*/ 34 h 42"/>
                <a:gd name="T32" fmla="*/ 49 w 148"/>
                <a:gd name="T33" fmla="*/ 42 h 42"/>
                <a:gd name="T34" fmla="*/ 62 w 148"/>
                <a:gd name="T35" fmla="*/ 34 h 42"/>
                <a:gd name="T36" fmla="*/ 74 w 148"/>
                <a:gd name="T37" fmla="*/ 42 h 42"/>
                <a:gd name="T38" fmla="*/ 86 w 148"/>
                <a:gd name="T39" fmla="*/ 34 h 42"/>
                <a:gd name="T40" fmla="*/ 99 w 148"/>
                <a:gd name="T41" fmla="*/ 42 h 42"/>
                <a:gd name="T42" fmla="*/ 111 w 148"/>
                <a:gd name="T43" fmla="*/ 34 h 42"/>
                <a:gd name="T44" fmla="*/ 124 w 148"/>
                <a:gd name="T45" fmla="*/ 42 h 42"/>
                <a:gd name="T46" fmla="*/ 136 w 148"/>
                <a:gd name="T47" fmla="*/ 34 h 42"/>
                <a:gd name="T48" fmla="*/ 148 w 148"/>
                <a:gd name="T49" fmla="*/ 42 h 42"/>
                <a:gd name="T50" fmla="*/ 148 w 148"/>
                <a:gd name="T51" fmla="*/ 9 h 42"/>
                <a:gd name="T52" fmla="*/ 136 w 148"/>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 h="42">
                  <a:moveTo>
                    <a:pt x="136" y="0"/>
                  </a:moveTo>
                  <a:cubicBezTo>
                    <a:pt x="124" y="9"/>
                    <a:pt x="124" y="9"/>
                    <a:pt x="124" y="9"/>
                  </a:cubicBezTo>
                  <a:cubicBezTo>
                    <a:pt x="111" y="0"/>
                    <a:pt x="111" y="0"/>
                    <a:pt x="111" y="0"/>
                  </a:cubicBezTo>
                  <a:cubicBezTo>
                    <a:pt x="99" y="9"/>
                    <a:pt x="99" y="9"/>
                    <a:pt x="99" y="9"/>
                  </a:cubicBezTo>
                  <a:cubicBezTo>
                    <a:pt x="86" y="0"/>
                    <a:pt x="86" y="0"/>
                    <a:pt x="86" y="0"/>
                  </a:cubicBezTo>
                  <a:cubicBezTo>
                    <a:pt x="74" y="9"/>
                    <a:pt x="74" y="9"/>
                    <a:pt x="74" y="9"/>
                  </a:cubicBezTo>
                  <a:cubicBezTo>
                    <a:pt x="62" y="0"/>
                    <a:pt x="62" y="0"/>
                    <a:pt x="62" y="0"/>
                  </a:cubicBezTo>
                  <a:cubicBezTo>
                    <a:pt x="49" y="9"/>
                    <a:pt x="49" y="9"/>
                    <a:pt x="49" y="9"/>
                  </a:cubicBezTo>
                  <a:cubicBezTo>
                    <a:pt x="37" y="0"/>
                    <a:pt x="37" y="0"/>
                    <a:pt x="37" y="0"/>
                  </a:cubicBezTo>
                  <a:cubicBezTo>
                    <a:pt x="25" y="9"/>
                    <a:pt x="25" y="9"/>
                    <a:pt x="25" y="9"/>
                  </a:cubicBezTo>
                  <a:cubicBezTo>
                    <a:pt x="12" y="0"/>
                    <a:pt x="12" y="0"/>
                    <a:pt x="12" y="0"/>
                  </a:cubicBezTo>
                  <a:cubicBezTo>
                    <a:pt x="0" y="9"/>
                    <a:pt x="0" y="9"/>
                    <a:pt x="0" y="9"/>
                  </a:cubicBezTo>
                  <a:cubicBezTo>
                    <a:pt x="0" y="27"/>
                    <a:pt x="0" y="42"/>
                    <a:pt x="0" y="42"/>
                  </a:cubicBezTo>
                  <a:cubicBezTo>
                    <a:pt x="12" y="34"/>
                    <a:pt x="12" y="34"/>
                    <a:pt x="12" y="34"/>
                  </a:cubicBezTo>
                  <a:cubicBezTo>
                    <a:pt x="25" y="42"/>
                    <a:pt x="25" y="42"/>
                    <a:pt x="25" y="42"/>
                  </a:cubicBezTo>
                  <a:cubicBezTo>
                    <a:pt x="37" y="34"/>
                    <a:pt x="37" y="34"/>
                    <a:pt x="37" y="34"/>
                  </a:cubicBezTo>
                  <a:cubicBezTo>
                    <a:pt x="49" y="42"/>
                    <a:pt x="49" y="42"/>
                    <a:pt x="49" y="42"/>
                  </a:cubicBezTo>
                  <a:cubicBezTo>
                    <a:pt x="62" y="34"/>
                    <a:pt x="62" y="34"/>
                    <a:pt x="62" y="34"/>
                  </a:cubicBezTo>
                  <a:cubicBezTo>
                    <a:pt x="74" y="42"/>
                    <a:pt x="74" y="42"/>
                    <a:pt x="74" y="42"/>
                  </a:cubicBezTo>
                  <a:cubicBezTo>
                    <a:pt x="86" y="34"/>
                    <a:pt x="86" y="34"/>
                    <a:pt x="86" y="34"/>
                  </a:cubicBezTo>
                  <a:cubicBezTo>
                    <a:pt x="99" y="42"/>
                    <a:pt x="99" y="42"/>
                    <a:pt x="99" y="42"/>
                  </a:cubicBezTo>
                  <a:cubicBezTo>
                    <a:pt x="111" y="34"/>
                    <a:pt x="111" y="34"/>
                    <a:pt x="111" y="34"/>
                  </a:cubicBezTo>
                  <a:cubicBezTo>
                    <a:pt x="124" y="42"/>
                    <a:pt x="124" y="42"/>
                    <a:pt x="124" y="42"/>
                  </a:cubicBezTo>
                  <a:cubicBezTo>
                    <a:pt x="136" y="34"/>
                    <a:pt x="136" y="34"/>
                    <a:pt x="136" y="34"/>
                  </a:cubicBezTo>
                  <a:cubicBezTo>
                    <a:pt x="148" y="42"/>
                    <a:pt x="148" y="42"/>
                    <a:pt x="148" y="42"/>
                  </a:cubicBezTo>
                  <a:cubicBezTo>
                    <a:pt x="148" y="42"/>
                    <a:pt x="148" y="27"/>
                    <a:pt x="148" y="9"/>
                  </a:cubicBezTo>
                  <a:lnTo>
                    <a:pt x="136" y="0"/>
                  </a:lnTo>
                  <a:close/>
                </a:path>
              </a:pathLst>
            </a:custGeom>
            <a:solidFill>
              <a:srgbClr val="5B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a:off x="1384" y="3389"/>
              <a:ext cx="116" cy="160"/>
            </a:xfrm>
            <a:custGeom>
              <a:avLst/>
              <a:gdLst>
                <a:gd name="T0" fmla="*/ 68 w 68"/>
                <a:gd name="T1" fmla="*/ 30 h 94"/>
                <a:gd name="T2" fmla="*/ 68 w 68"/>
                <a:gd name="T3" fmla="*/ 29 h 94"/>
                <a:gd name="T4" fmla="*/ 68 w 68"/>
                <a:gd name="T5" fmla="*/ 29 h 94"/>
                <a:gd name="T6" fmla="*/ 68 w 68"/>
                <a:gd name="T7" fmla="*/ 29 h 94"/>
                <a:gd name="T8" fmla="*/ 68 w 68"/>
                <a:gd name="T9" fmla="*/ 27 h 94"/>
                <a:gd name="T10" fmla="*/ 65 w 68"/>
                <a:gd name="T11" fmla="*/ 5 h 94"/>
                <a:gd name="T12" fmla="*/ 62 w 68"/>
                <a:gd name="T13" fmla="*/ 27 h 94"/>
                <a:gd name="T14" fmla="*/ 61 w 68"/>
                <a:gd name="T15" fmla="*/ 29 h 94"/>
                <a:gd name="T16" fmla="*/ 61 w 68"/>
                <a:gd name="T17" fmla="*/ 29 h 94"/>
                <a:gd name="T18" fmla="*/ 61 w 68"/>
                <a:gd name="T19" fmla="*/ 29 h 94"/>
                <a:gd name="T20" fmla="*/ 61 w 68"/>
                <a:gd name="T21" fmla="*/ 30 h 94"/>
                <a:gd name="T22" fmla="*/ 61 w 68"/>
                <a:gd name="T23" fmla="*/ 32 h 94"/>
                <a:gd name="T24" fmla="*/ 59 w 68"/>
                <a:gd name="T25" fmla="*/ 38 h 94"/>
                <a:gd name="T26" fmla="*/ 44 w 68"/>
                <a:gd name="T27" fmla="*/ 50 h 94"/>
                <a:gd name="T28" fmla="*/ 40 w 68"/>
                <a:gd name="T29" fmla="*/ 51 h 94"/>
                <a:gd name="T30" fmla="*/ 29 w 68"/>
                <a:gd name="T31" fmla="*/ 34 h 94"/>
                <a:gd name="T32" fmla="*/ 29 w 68"/>
                <a:gd name="T33" fmla="*/ 60 h 94"/>
                <a:gd name="T34" fmla="*/ 22 w 68"/>
                <a:gd name="T35" fmla="*/ 58 h 94"/>
                <a:gd name="T36" fmla="*/ 20 w 68"/>
                <a:gd name="T37" fmla="*/ 57 h 94"/>
                <a:gd name="T38" fmla="*/ 16 w 68"/>
                <a:gd name="T39" fmla="*/ 54 h 94"/>
                <a:gd name="T40" fmla="*/ 13 w 68"/>
                <a:gd name="T41" fmla="*/ 51 h 94"/>
                <a:gd name="T42" fmla="*/ 11 w 68"/>
                <a:gd name="T43" fmla="*/ 48 h 94"/>
                <a:gd name="T44" fmla="*/ 8 w 68"/>
                <a:gd name="T45" fmla="*/ 42 h 94"/>
                <a:gd name="T46" fmla="*/ 7 w 68"/>
                <a:gd name="T47" fmla="*/ 38 h 94"/>
                <a:gd name="T48" fmla="*/ 7 w 68"/>
                <a:gd name="T49" fmla="*/ 36 h 94"/>
                <a:gd name="T50" fmla="*/ 7 w 68"/>
                <a:gd name="T51" fmla="*/ 36 h 94"/>
                <a:gd name="T52" fmla="*/ 7 w 68"/>
                <a:gd name="T53" fmla="*/ 36 h 94"/>
                <a:gd name="T54" fmla="*/ 7 w 68"/>
                <a:gd name="T55" fmla="*/ 35 h 94"/>
                <a:gd name="T56" fmla="*/ 5 w 68"/>
                <a:gd name="T57" fmla="*/ 13 h 94"/>
                <a:gd name="T58" fmla="*/ 2 w 68"/>
                <a:gd name="T59" fmla="*/ 13 h 94"/>
                <a:gd name="T60" fmla="*/ 1 w 68"/>
                <a:gd name="T61" fmla="*/ 35 h 94"/>
                <a:gd name="T62" fmla="*/ 0 w 68"/>
                <a:gd name="T63" fmla="*/ 36 h 94"/>
                <a:gd name="T64" fmla="*/ 0 w 68"/>
                <a:gd name="T65" fmla="*/ 36 h 94"/>
                <a:gd name="T66" fmla="*/ 0 w 68"/>
                <a:gd name="T67" fmla="*/ 37 h 94"/>
                <a:gd name="T68" fmla="*/ 0 w 68"/>
                <a:gd name="T69" fmla="*/ 39 h 94"/>
                <a:gd name="T70" fmla="*/ 1 w 68"/>
                <a:gd name="T71" fmla="*/ 43 h 94"/>
                <a:gd name="T72" fmla="*/ 3 w 68"/>
                <a:gd name="T73" fmla="*/ 52 h 94"/>
                <a:gd name="T74" fmla="*/ 5 w 68"/>
                <a:gd name="T75" fmla="*/ 56 h 94"/>
                <a:gd name="T76" fmla="*/ 8 w 68"/>
                <a:gd name="T77" fmla="*/ 62 h 94"/>
                <a:gd name="T78" fmla="*/ 13 w 68"/>
                <a:gd name="T79" fmla="*/ 66 h 94"/>
                <a:gd name="T80" fmla="*/ 16 w 68"/>
                <a:gd name="T81" fmla="*/ 69 h 94"/>
                <a:gd name="T82" fmla="*/ 25 w 68"/>
                <a:gd name="T83" fmla="*/ 73 h 94"/>
                <a:gd name="T84" fmla="*/ 28 w 68"/>
                <a:gd name="T85" fmla="*/ 74 h 94"/>
                <a:gd name="T86" fmla="*/ 29 w 68"/>
                <a:gd name="T87" fmla="*/ 94 h 94"/>
                <a:gd name="T88" fmla="*/ 40 w 68"/>
                <a:gd name="T89" fmla="*/ 65 h 94"/>
                <a:gd name="T90" fmla="*/ 44 w 68"/>
                <a:gd name="T91" fmla="*/ 64 h 94"/>
                <a:gd name="T92" fmla="*/ 59 w 68"/>
                <a:gd name="T93" fmla="*/ 54 h 94"/>
                <a:gd name="T94" fmla="*/ 68 w 68"/>
                <a:gd name="T95" fmla="*/ 34 h 94"/>
                <a:gd name="T96" fmla="*/ 68 w 68"/>
                <a:gd name="T9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4">
                  <a:moveTo>
                    <a:pt x="68" y="31"/>
                  </a:moveTo>
                  <a:cubicBezTo>
                    <a:pt x="68" y="31"/>
                    <a:pt x="68" y="31"/>
                    <a:pt x="68" y="30"/>
                  </a:cubicBezTo>
                  <a:cubicBezTo>
                    <a:pt x="68" y="30"/>
                    <a:pt x="68" y="30"/>
                    <a:pt x="68" y="30"/>
                  </a:cubicBezTo>
                  <a:cubicBezTo>
                    <a:pt x="68" y="29"/>
                    <a:pt x="68" y="29"/>
                    <a:pt x="68" y="29"/>
                  </a:cubicBezTo>
                  <a:cubicBezTo>
                    <a:pt x="68" y="29"/>
                    <a:pt x="68" y="29"/>
                    <a:pt x="68" y="29"/>
                  </a:cubicBezTo>
                  <a:cubicBezTo>
                    <a:pt x="68" y="29"/>
                    <a:pt x="68" y="29"/>
                    <a:pt x="68" y="29"/>
                  </a:cubicBezTo>
                  <a:cubicBezTo>
                    <a:pt x="68" y="29"/>
                    <a:pt x="68" y="29"/>
                    <a:pt x="68" y="29"/>
                  </a:cubicBezTo>
                  <a:cubicBezTo>
                    <a:pt x="68" y="29"/>
                    <a:pt x="68" y="29"/>
                    <a:pt x="68" y="29"/>
                  </a:cubicBezTo>
                  <a:cubicBezTo>
                    <a:pt x="68" y="29"/>
                    <a:pt x="68" y="29"/>
                    <a:pt x="68" y="29"/>
                  </a:cubicBezTo>
                  <a:cubicBezTo>
                    <a:pt x="68" y="28"/>
                    <a:pt x="68" y="28"/>
                    <a:pt x="68" y="27"/>
                  </a:cubicBezTo>
                  <a:cubicBezTo>
                    <a:pt x="67" y="23"/>
                    <a:pt x="66" y="19"/>
                    <a:pt x="66" y="16"/>
                  </a:cubicBezTo>
                  <a:cubicBezTo>
                    <a:pt x="65" y="10"/>
                    <a:pt x="65" y="5"/>
                    <a:pt x="65" y="5"/>
                  </a:cubicBezTo>
                  <a:cubicBezTo>
                    <a:pt x="65" y="5"/>
                    <a:pt x="64" y="10"/>
                    <a:pt x="63" y="16"/>
                  </a:cubicBezTo>
                  <a:cubicBezTo>
                    <a:pt x="63" y="19"/>
                    <a:pt x="62" y="23"/>
                    <a:pt x="62" y="27"/>
                  </a:cubicBezTo>
                  <a:cubicBezTo>
                    <a:pt x="61" y="28"/>
                    <a:pt x="61" y="28"/>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30"/>
                    <a:pt x="61" y="30"/>
                    <a:pt x="61" y="30"/>
                  </a:cubicBezTo>
                  <a:cubicBezTo>
                    <a:pt x="61" y="31"/>
                    <a:pt x="61" y="31"/>
                    <a:pt x="61" y="31"/>
                  </a:cubicBezTo>
                  <a:cubicBezTo>
                    <a:pt x="61" y="32"/>
                    <a:pt x="61" y="32"/>
                    <a:pt x="61" y="32"/>
                  </a:cubicBezTo>
                  <a:cubicBezTo>
                    <a:pt x="61" y="32"/>
                    <a:pt x="61" y="32"/>
                    <a:pt x="61" y="33"/>
                  </a:cubicBezTo>
                  <a:cubicBezTo>
                    <a:pt x="60" y="35"/>
                    <a:pt x="59" y="36"/>
                    <a:pt x="59" y="38"/>
                  </a:cubicBezTo>
                  <a:cubicBezTo>
                    <a:pt x="57" y="41"/>
                    <a:pt x="54" y="44"/>
                    <a:pt x="52" y="46"/>
                  </a:cubicBezTo>
                  <a:cubicBezTo>
                    <a:pt x="49" y="48"/>
                    <a:pt x="46" y="49"/>
                    <a:pt x="44" y="50"/>
                  </a:cubicBezTo>
                  <a:cubicBezTo>
                    <a:pt x="43" y="50"/>
                    <a:pt x="42" y="51"/>
                    <a:pt x="41" y="51"/>
                  </a:cubicBezTo>
                  <a:cubicBezTo>
                    <a:pt x="40" y="51"/>
                    <a:pt x="40" y="51"/>
                    <a:pt x="40" y="51"/>
                  </a:cubicBezTo>
                  <a:cubicBezTo>
                    <a:pt x="40" y="34"/>
                    <a:pt x="40" y="34"/>
                    <a:pt x="40" y="34"/>
                  </a:cubicBezTo>
                  <a:cubicBezTo>
                    <a:pt x="29" y="34"/>
                    <a:pt x="29" y="34"/>
                    <a:pt x="29" y="34"/>
                  </a:cubicBezTo>
                  <a:cubicBezTo>
                    <a:pt x="29" y="60"/>
                    <a:pt x="29" y="60"/>
                    <a:pt x="29" y="60"/>
                  </a:cubicBezTo>
                  <a:cubicBezTo>
                    <a:pt x="29" y="60"/>
                    <a:pt x="29" y="60"/>
                    <a:pt x="29" y="60"/>
                  </a:cubicBezTo>
                  <a:cubicBezTo>
                    <a:pt x="27" y="60"/>
                    <a:pt x="26" y="59"/>
                    <a:pt x="25" y="59"/>
                  </a:cubicBezTo>
                  <a:cubicBezTo>
                    <a:pt x="24" y="59"/>
                    <a:pt x="23" y="58"/>
                    <a:pt x="22" y="58"/>
                  </a:cubicBezTo>
                  <a:cubicBezTo>
                    <a:pt x="22" y="58"/>
                    <a:pt x="22" y="58"/>
                    <a:pt x="21" y="57"/>
                  </a:cubicBezTo>
                  <a:cubicBezTo>
                    <a:pt x="21" y="57"/>
                    <a:pt x="20" y="57"/>
                    <a:pt x="20" y="57"/>
                  </a:cubicBezTo>
                  <a:cubicBezTo>
                    <a:pt x="19" y="56"/>
                    <a:pt x="18" y="56"/>
                    <a:pt x="18" y="55"/>
                  </a:cubicBezTo>
                  <a:cubicBezTo>
                    <a:pt x="17" y="55"/>
                    <a:pt x="17" y="54"/>
                    <a:pt x="16" y="54"/>
                  </a:cubicBezTo>
                  <a:cubicBezTo>
                    <a:pt x="16" y="54"/>
                    <a:pt x="16" y="53"/>
                    <a:pt x="15" y="53"/>
                  </a:cubicBezTo>
                  <a:cubicBezTo>
                    <a:pt x="14" y="52"/>
                    <a:pt x="14" y="52"/>
                    <a:pt x="13" y="51"/>
                  </a:cubicBezTo>
                  <a:cubicBezTo>
                    <a:pt x="13" y="50"/>
                    <a:pt x="12" y="50"/>
                    <a:pt x="12" y="49"/>
                  </a:cubicBezTo>
                  <a:cubicBezTo>
                    <a:pt x="12" y="49"/>
                    <a:pt x="11" y="48"/>
                    <a:pt x="11" y="48"/>
                  </a:cubicBezTo>
                  <a:cubicBezTo>
                    <a:pt x="10" y="47"/>
                    <a:pt x="10" y="46"/>
                    <a:pt x="9" y="45"/>
                  </a:cubicBezTo>
                  <a:cubicBezTo>
                    <a:pt x="9" y="44"/>
                    <a:pt x="8" y="43"/>
                    <a:pt x="8" y="42"/>
                  </a:cubicBezTo>
                  <a:cubicBezTo>
                    <a:pt x="8" y="41"/>
                    <a:pt x="8" y="41"/>
                    <a:pt x="8" y="40"/>
                  </a:cubicBezTo>
                  <a:cubicBezTo>
                    <a:pt x="7" y="40"/>
                    <a:pt x="7" y="39"/>
                    <a:pt x="7" y="38"/>
                  </a:cubicBezTo>
                  <a:cubicBezTo>
                    <a:pt x="7" y="38"/>
                    <a:pt x="7" y="37"/>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5"/>
                    <a:pt x="7" y="35"/>
                    <a:pt x="7" y="35"/>
                  </a:cubicBezTo>
                  <a:cubicBezTo>
                    <a:pt x="7" y="32"/>
                    <a:pt x="6" y="30"/>
                    <a:pt x="6" y="27"/>
                  </a:cubicBezTo>
                  <a:cubicBezTo>
                    <a:pt x="6" y="22"/>
                    <a:pt x="5" y="17"/>
                    <a:pt x="5" y="13"/>
                  </a:cubicBezTo>
                  <a:cubicBezTo>
                    <a:pt x="4" y="5"/>
                    <a:pt x="4" y="0"/>
                    <a:pt x="4" y="0"/>
                  </a:cubicBezTo>
                  <a:cubicBezTo>
                    <a:pt x="4" y="0"/>
                    <a:pt x="3" y="5"/>
                    <a:pt x="2" y="13"/>
                  </a:cubicBezTo>
                  <a:cubicBezTo>
                    <a:pt x="2" y="17"/>
                    <a:pt x="2" y="22"/>
                    <a:pt x="1" y="27"/>
                  </a:cubicBezTo>
                  <a:cubicBezTo>
                    <a:pt x="1" y="30"/>
                    <a:pt x="1" y="32"/>
                    <a:pt x="1" y="35"/>
                  </a:cubicBezTo>
                  <a:cubicBezTo>
                    <a:pt x="0" y="36"/>
                    <a:pt x="0" y="36"/>
                    <a:pt x="0" y="36"/>
                  </a:cubicBezTo>
                  <a:cubicBezTo>
                    <a:pt x="0" y="36"/>
                    <a:pt x="0" y="36"/>
                    <a:pt x="0" y="36"/>
                  </a:cubicBezTo>
                  <a:cubicBezTo>
                    <a:pt x="0" y="36"/>
                    <a:pt x="0" y="36"/>
                    <a:pt x="0" y="36"/>
                  </a:cubicBezTo>
                  <a:cubicBezTo>
                    <a:pt x="0" y="36"/>
                    <a:pt x="0" y="36"/>
                    <a:pt x="0" y="36"/>
                  </a:cubicBezTo>
                  <a:cubicBezTo>
                    <a:pt x="0" y="36"/>
                    <a:pt x="0" y="37"/>
                    <a:pt x="0" y="37"/>
                  </a:cubicBezTo>
                  <a:cubicBezTo>
                    <a:pt x="0" y="37"/>
                    <a:pt x="0" y="37"/>
                    <a:pt x="0" y="37"/>
                  </a:cubicBezTo>
                  <a:cubicBezTo>
                    <a:pt x="0" y="37"/>
                    <a:pt x="0" y="37"/>
                    <a:pt x="0" y="37"/>
                  </a:cubicBezTo>
                  <a:cubicBezTo>
                    <a:pt x="0" y="37"/>
                    <a:pt x="0" y="38"/>
                    <a:pt x="0" y="39"/>
                  </a:cubicBezTo>
                  <a:cubicBezTo>
                    <a:pt x="0" y="39"/>
                    <a:pt x="0" y="40"/>
                    <a:pt x="0" y="41"/>
                  </a:cubicBezTo>
                  <a:cubicBezTo>
                    <a:pt x="0" y="42"/>
                    <a:pt x="0" y="43"/>
                    <a:pt x="1" y="43"/>
                  </a:cubicBezTo>
                  <a:cubicBezTo>
                    <a:pt x="1" y="45"/>
                    <a:pt x="1" y="46"/>
                    <a:pt x="1" y="48"/>
                  </a:cubicBezTo>
                  <a:cubicBezTo>
                    <a:pt x="2" y="49"/>
                    <a:pt x="2" y="51"/>
                    <a:pt x="3" y="52"/>
                  </a:cubicBezTo>
                  <a:cubicBezTo>
                    <a:pt x="3" y="53"/>
                    <a:pt x="4" y="53"/>
                    <a:pt x="4" y="54"/>
                  </a:cubicBezTo>
                  <a:cubicBezTo>
                    <a:pt x="4" y="55"/>
                    <a:pt x="4" y="55"/>
                    <a:pt x="5" y="56"/>
                  </a:cubicBezTo>
                  <a:cubicBezTo>
                    <a:pt x="6" y="57"/>
                    <a:pt x="6" y="59"/>
                    <a:pt x="7" y="60"/>
                  </a:cubicBezTo>
                  <a:cubicBezTo>
                    <a:pt x="8" y="60"/>
                    <a:pt x="8" y="61"/>
                    <a:pt x="8" y="62"/>
                  </a:cubicBezTo>
                  <a:cubicBezTo>
                    <a:pt x="9" y="62"/>
                    <a:pt x="9" y="63"/>
                    <a:pt x="10" y="63"/>
                  </a:cubicBezTo>
                  <a:cubicBezTo>
                    <a:pt x="11" y="64"/>
                    <a:pt x="12" y="65"/>
                    <a:pt x="13" y="66"/>
                  </a:cubicBezTo>
                  <a:cubicBezTo>
                    <a:pt x="13" y="67"/>
                    <a:pt x="14" y="67"/>
                    <a:pt x="14" y="67"/>
                  </a:cubicBezTo>
                  <a:cubicBezTo>
                    <a:pt x="15" y="68"/>
                    <a:pt x="15" y="68"/>
                    <a:pt x="16" y="69"/>
                  </a:cubicBezTo>
                  <a:cubicBezTo>
                    <a:pt x="17" y="69"/>
                    <a:pt x="18" y="70"/>
                    <a:pt x="19" y="71"/>
                  </a:cubicBezTo>
                  <a:cubicBezTo>
                    <a:pt x="21" y="72"/>
                    <a:pt x="23" y="73"/>
                    <a:pt x="25" y="73"/>
                  </a:cubicBezTo>
                  <a:cubicBezTo>
                    <a:pt x="26" y="73"/>
                    <a:pt x="26" y="74"/>
                    <a:pt x="27" y="74"/>
                  </a:cubicBezTo>
                  <a:cubicBezTo>
                    <a:pt x="27" y="74"/>
                    <a:pt x="27" y="74"/>
                    <a:pt x="28" y="74"/>
                  </a:cubicBezTo>
                  <a:cubicBezTo>
                    <a:pt x="28" y="74"/>
                    <a:pt x="29" y="74"/>
                    <a:pt x="29" y="75"/>
                  </a:cubicBezTo>
                  <a:cubicBezTo>
                    <a:pt x="29" y="94"/>
                    <a:pt x="29" y="94"/>
                    <a:pt x="29" y="94"/>
                  </a:cubicBezTo>
                  <a:cubicBezTo>
                    <a:pt x="40" y="94"/>
                    <a:pt x="40" y="94"/>
                    <a:pt x="40" y="94"/>
                  </a:cubicBezTo>
                  <a:cubicBezTo>
                    <a:pt x="40" y="65"/>
                    <a:pt x="40" y="65"/>
                    <a:pt x="40" y="65"/>
                  </a:cubicBezTo>
                  <a:cubicBezTo>
                    <a:pt x="40" y="65"/>
                    <a:pt x="41" y="65"/>
                    <a:pt x="42" y="65"/>
                  </a:cubicBezTo>
                  <a:cubicBezTo>
                    <a:pt x="42" y="65"/>
                    <a:pt x="43" y="65"/>
                    <a:pt x="44" y="64"/>
                  </a:cubicBezTo>
                  <a:cubicBezTo>
                    <a:pt x="45" y="64"/>
                    <a:pt x="47" y="63"/>
                    <a:pt x="49" y="62"/>
                  </a:cubicBezTo>
                  <a:cubicBezTo>
                    <a:pt x="52" y="60"/>
                    <a:pt x="56" y="58"/>
                    <a:pt x="59" y="54"/>
                  </a:cubicBezTo>
                  <a:cubicBezTo>
                    <a:pt x="63" y="50"/>
                    <a:pt x="65" y="46"/>
                    <a:pt x="67" y="41"/>
                  </a:cubicBezTo>
                  <a:cubicBezTo>
                    <a:pt x="67" y="39"/>
                    <a:pt x="68" y="36"/>
                    <a:pt x="68" y="34"/>
                  </a:cubicBezTo>
                  <a:cubicBezTo>
                    <a:pt x="68" y="33"/>
                    <a:pt x="68" y="33"/>
                    <a:pt x="68" y="32"/>
                  </a:cubicBezTo>
                  <a:lnTo>
                    <a:pt x="68" y="31"/>
                  </a:lnTo>
                  <a:close/>
                </a:path>
              </a:pathLst>
            </a:custGeom>
            <a:solidFill>
              <a:srgbClr val="4F3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a:off x="1325" y="3268"/>
              <a:ext cx="231" cy="150"/>
            </a:xfrm>
            <a:custGeom>
              <a:avLst/>
              <a:gdLst>
                <a:gd name="T0" fmla="*/ 0 w 136"/>
                <a:gd name="T1" fmla="*/ 17 h 88"/>
                <a:gd name="T2" fmla="*/ 0 w 136"/>
                <a:gd name="T3" fmla="*/ 76 h 88"/>
                <a:gd name="T4" fmla="*/ 0 w 136"/>
                <a:gd name="T5" fmla="*/ 88 h 88"/>
                <a:gd name="T6" fmla="*/ 11 w 136"/>
                <a:gd name="T7" fmla="*/ 80 h 88"/>
                <a:gd name="T8" fmla="*/ 23 w 136"/>
                <a:gd name="T9" fmla="*/ 88 h 88"/>
                <a:gd name="T10" fmla="*/ 34 w 136"/>
                <a:gd name="T11" fmla="*/ 80 h 88"/>
                <a:gd name="T12" fmla="*/ 45 w 136"/>
                <a:gd name="T13" fmla="*/ 88 h 88"/>
                <a:gd name="T14" fmla="*/ 57 w 136"/>
                <a:gd name="T15" fmla="*/ 80 h 88"/>
                <a:gd name="T16" fmla="*/ 68 w 136"/>
                <a:gd name="T17" fmla="*/ 88 h 88"/>
                <a:gd name="T18" fmla="*/ 79 w 136"/>
                <a:gd name="T19" fmla="*/ 80 h 88"/>
                <a:gd name="T20" fmla="*/ 91 w 136"/>
                <a:gd name="T21" fmla="*/ 88 h 88"/>
                <a:gd name="T22" fmla="*/ 102 w 136"/>
                <a:gd name="T23" fmla="*/ 80 h 88"/>
                <a:gd name="T24" fmla="*/ 113 w 136"/>
                <a:gd name="T25" fmla="*/ 88 h 88"/>
                <a:gd name="T26" fmla="*/ 125 w 136"/>
                <a:gd name="T27" fmla="*/ 80 h 88"/>
                <a:gd name="T28" fmla="*/ 136 w 136"/>
                <a:gd name="T29" fmla="*/ 88 h 88"/>
                <a:gd name="T30" fmla="*/ 136 w 136"/>
                <a:gd name="T31" fmla="*/ 76 h 88"/>
                <a:gd name="T32" fmla="*/ 136 w 136"/>
                <a:gd name="T33" fmla="*/ 29 h 88"/>
                <a:gd name="T34" fmla="*/ 0 w 136"/>
                <a:gd name="T35"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88">
                  <a:moveTo>
                    <a:pt x="0" y="17"/>
                  </a:moveTo>
                  <a:cubicBezTo>
                    <a:pt x="0" y="17"/>
                    <a:pt x="0" y="34"/>
                    <a:pt x="0" y="76"/>
                  </a:cubicBezTo>
                  <a:cubicBezTo>
                    <a:pt x="0" y="85"/>
                    <a:pt x="0" y="78"/>
                    <a:pt x="0" y="88"/>
                  </a:cubicBezTo>
                  <a:cubicBezTo>
                    <a:pt x="11" y="80"/>
                    <a:pt x="11" y="80"/>
                    <a:pt x="11" y="80"/>
                  </a:cubicBezTo>
                  <a:cubicBezTo>
                    <a:pt x="23" y="88"/>
                    <a:pt x="23" y="88"/>
                    <a:pt x="23" y="88"/>
                  </a:cubicBezTo>
                  <a:cubicBezTo>
                    <a:pt x="34" y="80"/>
                    <a:pt x="34" y="80"/>
                    <a:pt x="34" y="80"/>
                  </a:cubicBezTo>
                  <a:cubicBezTo>
                    <a:pt x="45" y="88"/>
                    <a:pt x="45" y="88"/>
                    <a:pt x="45" y="88"/>
                  </a:cubicBezTo>
                  <a:cubicBezTo>
                    <a:pt x="57" y="80"/>
                    <a:pt x="57" y="80"/>
                    <a:pt x="57" y="80"/>
                  </a:cubicBezTo>
                  <a:cubicBezTo>
                    <a:pt x="68" y="88"/>
                    <a:pt x="68" y="88"/>
                    <a:pt x="68" y="88"/>
                  </a:cubicBezTo>
                  <a:cubicBezTo>
                    <a:pt x="79" y="80"/>
                    <a:pt x="79" y="80"/>
                    <a:pt x="79" y="80"/>
                  </a:cubicBezTo>
                  <a:cubicBezTo>
                    <a:pt x="91" y="88"/>
                    <a:pt x="91" y="88"/>
                    <a:pt x="91" y="88"/>
                  </a:cubicBezTo>
                  <a:cubicBezTo>
                    <a:pt x="102" y="80"/>
                    <a:pt x="102" y="80"/>
                    <a:pt x="102" y="80"/>
                  </a:cubicBezTo>
                  <a:cubicBezTo>
                    <a:pt x="113" y="88"/>
                    <a:pt x="113" y="88"/>
                    <a:pt x="113" y="88"/>
                  </a:cubicBezTo>
                  <a:cubicBezTo>
                    <a:pt x="125" y="80"/>
                    <a:pt x="125" y="80"/>
                    <a:pt x="125" y="80"/>
                  </a:cubicBezTo>
                  <a:cubicBezTo>
                    <a:pt x="136" y="88"/>
                    <a:pt x="136" y="88"/>
                    <a:pt x="136" y="88"/>
                  </a:cubicBezTo>
                  <a:cubicBezTo>
                    <a:pt x="136" y="78"/>
                    <a:pt x="136" y="86"/>
                    <a:pt x="136" y="76"/>
                  </a:cubicBezTo>
                  <a:cubicBezTo>
                    <a:pt x="136" y="70"/>
                    <a:pt x="136" y="29"/>
                    <a:pt x="136" y="29"/>
                  </a:cubicBezTo>
                  <a:cubicBezTo>
                    <a:pt x="114" y="0"/>
                    <a:pt x="32" y="17"/>
                    <a:pt x="0" y="17"/>
                  </a:cubicBezTo>
                  <a:close/>
                </a:path>
              </a:pathLst>
            </a:custGeom>
            <a:solidFill>
              <a:srgbClr val="6A8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a:off x="1325" y="3404"/>
              <a:ext cx="231" cy="65"/>
            </a:xfrm>
            <a:custGeom>
              <a:avLst/>
              <a:gdLst>
                <a:gd name="T0" fmla="*/ 125 w 136"/>
                <a:gd name="T1" fmla="*/ 0 h 38"/>
                <a:gd name="T2" fmla="*/ 113 w 136"/>
                <a:gd name="T3" fmla="*/ 8 h 38"/>
                <a:gd name="T4" fmla="*/ 102 w 136"/>
                <a:gd name="T5" fmla="*/ 0 h 38"/>
                <a:gd name="T6" fmla="*/ 91 w 136"/>
                <a:gd name="T7" fmla="*/ 8 h 38"/>
                <a:gd name="T8" fmla="*/ 79 w 136"/>
                <a:gd name="T9" fmla="*/ 0 h 38"/>
                <a:gd name="T10" fmla="*/ 68 w 136"/>
                <a:gd name="T11" fmla="*/ 8 h 38"/>
                <a:gd name="T12" fmla="*/ 57 w 136"/>
                <a:gd name="T13" fmla="*/ 0 h 38"/>
                <a:gd name="T14" fmla="*/ 45 w 136"/>
                <a:gd name="T15" fmla="*/ 8 h 38"/>
                <a:gd name="T16" fmla="*/ 34 w 136"/>
                <a:gd name="T17" fmla="*/ 0 h 38"/>
                <a:gd name="T18" fmla="*/ 23 w 136"/>
                <a:gd name="T19" fmla="*/ 8 h 38"/>
                <a:gd name="T20" fmla="*/ 11 w 136"/>
                <a:gd name="T21" fmla="*/ 0 h 38"/>
                <a:gd name="T22" fmla="*/ 0 w 136"/>
                <a:gd name="T23" fmla="*/ 8 h 38"/>
                <a:gd name="T24" fmla="*/ 0 w 136"/>
                <a:gd name="T25" fmla="*/ 38 h 38"/>
                <a:gd name="T26" fmla="*/ 11 w 136"/>
                <a:gd name="T27" fmla="*/ 31 h 38"/>
                <a:gd name="T28" fmla="*/ 23 w 136"/>
                <a:gd name="T29" fmla="*/ 38 h 38"/>
                <a:gd name="T30" fmla="*/ 34 w 136"/>
                <a:gd name="T31" fmla="*/ 31 h 38"/>
                <a:gd name="T32" fmla="*/ 45 w 136"/>
                <a:gd name="T33" fmla="*/ 38 h 38"/>
                <a:gd name="T34" fmla="*/ 57 w 136"/>
                <a:gd name="T35" fmla="*/ 31 h 38"/>
                <a:gd name="T36" fmla="*/ 68 w 136"/>
                <a:gd name="T37" fmla="*/ 38 h 38"/>
                <a:gd name="T38" fmla="*/ 79 w 136"/>
                <a:gd name="T39" fmla="*/ 31 h 38"/>
                <a:gd name="T40" fmla="*/ 91 w 136"/>
                <a:gd name="T41" fmla="*/ 38 h 38"/>
                <a:gd name="T42" fmla="*/ 102 w 136"/>
                <a:gd name="T43" fmla="*/ 31 h 38"/>
                <a:gd name="T44" fmla="*/ 113 w 136"/>
                <a:gd name="T45" fmla="*/ 38 h 38"/>
                <a:gd name="T46" fmla="*/ 125 w 136"/>
                <a:gd name="T47" fmla="*/ 31 h 38"/>
                <a:gd name="T48" fmla="*/ 136 w 136"/>
                <a:gd name="T49" fmla="*/ 38 h 38"/>
                <a:gd name="T50" fmla="*/ 136 w 136"/>
                <a:gd name="T51" fmla="*/ 8 h 38"/>
                <a:gd name="T52" fmla="*/ 125 w 136"/>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38">
                  <a:moveTo>
                    <a:pt x="125" y="0"/>
                  </a:moveTo>
                  <a:cubicBezTo>
                    <a:pt x="113" y="8"/>
                    <a:pt x="113" y="8"/>
                    <a:pt x="113" y="8"/>
                  </a:cubicBezTo>
                  <a:cubicBezTo>
                    <a:pt x="102" y="0"/>
                    <a:pt x="102" y="0"/>
                    <a:pt x="102" y="0"/>
                  </a:cubicBezTo>
                  <a:cubicBezTo>
                    <a:pt x="91" y="8"/>
                    <a:pt x="91" y="8"/>
                    <a:pt x="91" y="8"/>
                  </a:cubicBezTo>
                  <a:cubicBezTo>
                    <a:pt x="79" y="0"/>
                    <a:pt x="79" y="0"/>
                    <a:pt x="79" y="0"/>
                  </a:cubicBezTo>
                  <a:cubicBezTo>
                    <a:pt x="68" y="8"/>
                    <a:pt x="68" y="8"/>
                    <a:pt x="68" y="8"/>
                  </a:cubicBezTo>
                  <a:cubicBezTo>
                    <a:pt x="57" y="0"/>
                    <a:pt x="57" y="0"/>
                    <a:pt x="57" y="0"/>
                  </a:cubicBezTo>
                  <a:cubicBezTo>
                    <a:pt x="45" y="8"/>
                    <a:pt x="45" y="8"/>
                    <a:pt x="45" y="8"/>
                  </a:cubicBezTo>
                  <a:cubicBezTo>
                    <a:pt x="34" y="0"/>
                    <a:pt x="34" y="0"/>
                    <a:pt x="34" y="0"/>
                  </a:cubicBezTo>
                  <a:cubicBezTo>
                    <a:pt x="23" y="8"/>
                    <a:pt x="23" y="8"/>
                    <a:pt x="23" y="8"/>
                  </a:cubicBezTo>
                  <a:cubicBezTo>
                    <a:pt x="11" y="0"/>
                    <a:pt x="11" y="0"/>
                    <a:pt x="11" y="0"/>
                  </a:cubicBezTo>
                  <a:cubicBezTo>
                    <a:pt x="0" y="8"/>
                    <a:pt x="0" y="8"/>
                    <a:pt x="0" y="8"/>
                  </a:cubicBezTo>
                  <a:cubicBezTo>
                    <a:pt x="0" y="24"/>
                    <a:pt x="0" y="38"/>
                    <a:pt x="0" y="38"/>
                  </a:cubicBezTo>
                  <a:cubicBezTo>
                    <a:pt x="11" y="31"/>
                    <a:pt x="11" y="31"/>
                    <a:pt x="11" y="31"/>
                  </a:cubicBezTo>
                  <a:cubicBezTo>
                    <a:pt x="23" y="38"/>
                    <a:pt x="23" y="38"/>
                    <a:pt x="23" y="38"/>
                  </a:cubicBezTo>
                  <a:cubicBezTo>
                    <a:pt x="34" y="31"/>
                    <a:pt x="34" y="31"/>
                    <a:pt x="34" y="31"/>
                  </a:cubicBezTo>
                  <a:cubicBezTo>
                    <a:pt x="45" y="38"/>
                    <a:pt x="45" y="38"/>
                    <a:pt x="45" y="38"/>
                  </a:cubicBezTo>
                  <a:cubicBezTo>
                    <a:pt x="57" y="31"/>
                    <a:pt x="57" y="31"/>
                    <a:pt x="57" y="31"/>
                  </a:cubicBezTo>
                  <a:cubicBezTo>
                    <a:pt x="68" y="38"/>
                    <a:pt x="68" y="38"/>
                    <a:pt x="68" y="38"/>
                  </a:cubicBezTo>
                  <a:cubicBezTo>
                    <a:pt x="79" y="31"/>
                    <a:pt x="79" y="31"/>
                    <a:pt x="79" y="31"/>
                  </a:cubicBezTo>
                  <a:cubicBezTo>
                    <a:pt x="91" y="38"/>
                    <a:pt x="91" y="38"/>
                    <a:pt x="91" y="38"/>
                  </a:cubicBezTo>
                  <a:cubicBezTo>
                    <a:pt x="102" y="31"/>
                    <a:pt x="102" y="31"/>
                    <a:pt x="102" y="31"/>
                  </a:cubicBezTo>
                  <a:cubicBezTo>
                    <a:pt x="113" y="38"/>
                    <a:pt x="113" y="38"/>
                    <a:pt x="113" y="38"/>
                  </a:cubicBezTo>
                  <a:cubicBezTo>
                    <a:pt x="125" y="31"/>
                    <a:pt x="125" y="31"/>
                    <a:pt x="125" y="31"/>
                  </a:cubicBezTo>
                  <a:cubicBezTo>
                    <a:pt x="136" y="38"/>
                    <a:pt x="136" y="38"/>
                    <a:pt x="136" y="38"/>
                  </a:cubicBezTo>
                  <a:cubicBezTo>
                    <a:pt x="136" y="38"/>
                    <a:pt x="136" y="25"/>
                    <a:pt x="136" y="8"/>
                  </a:cubicBezTo>
                  <a:lnTo>
                    <a:pt x="125" y="0"/>
                  </a:lnTo>
                  <a:close/>
                </a:path>
              </a:pathLst>
            </a:custGeom>
            <a:solidFill>
              <a:srgbClr val="7C9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a:off x="1325" y="3163"/>
              <a:ext cx="231" cy="147"/>
            </a:xfrm>
            <a:custGeom>
              <a:avLst/>
              <a:gdLst>
                <a:gd name="T0" fmla="*/ 68 w 136"/>
                <a:gd name="T1" fmla="*/ 0 h 87"/>
                <a:gd name="T2" fmla="*/ 0 w 136"/>
                <a:gd name="T3" fmla="*/ 75 h 87"/>
                <a:gd name="T4" fmla="*/ 0 w 136"/>
                <a:gd name="T5" fmla="*/ 87 h 87"/>
                <a:gd name="T6" fmla="*/ 11 w 136"/>
                <a:gd name="T7" fmla="*/ 79 h 87"/>
                <a:gd name="T8" fmla="*/ 23 w 136"/>
                <a:gd name="T9" fmla="*/ 87 h 87"/>
                <a:gd name="T10" fmla="*/ 34 w 136"/>
                <a:gd name="T11" fmla="*/ 79 h 87"/>
                <a:gd name="T12" fmla="*/ 45 w 136"/>
                <a:gd name="T13" fmla="*/ 87 h 87"/>
                <a:gd name="T14" fmla="*/ 57 w 136"/>
                <a:gd name="T15" fmla="*/ 79 h 87"/>
                <a:gd name="T16" fmla="*/ 68 w 136"/>
                <a:gd name="T17" fmla="*/ 87 h 87"/>
                <a:gd name="T18" fmla="*/ 79 w 136"/>
                <a:gd name="T19" fmla="*/ 79 h 87"/>
                <a:gd name="T20" fmla="*/ 91 w 136"/>
                <a:gd name="T21" fmla="*/ 87 h 87"/>
                <a:gd name="T22" fmla="*/ 102 w 136"/>
                <a:gd name="T23" fmla="*/ 79 h 87"/>
                <a:gd name="T24" fmla="*/ 113 w 136"/>
                <a:gd name="T25" fmla="*/ 87 h 87"/>
                <a:gd name="T26" fmla="*/ 125 w 136"/>
                <a:gd name="T27" fmla="*/ 79 h 87"/>
                <a:gd name="T28" fmla="*/ 136 w 136"/>
                <a:gd name="T29" fmla="*/ 87 h 87"/>
                <a:gd name="T30" fmla="*/ 136 w 136"/>
                <a:gd name="T31" fmla="*/ 75 h 87"/>
                <a:gd name="T32" fmla="*/ 68 w 136"/>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87">
                  <a:moveTo>
                    <a:pt x="68" y="0"/>
                  </a:moveTo>
                  <a:cubicBezTo>
                    <a:pt x="30" y="0"/>
                    <a:pt x="0" y="34"/>
                    <a:pt x="0" y="75"/>
                  </a:cubicBezTo>
                  <a:cubicBezTo>
                    <a:pt x="0" y="85"/>
                    <a:pt x="0" y="77"/>
                    <a:pt x="0" y="87"/>
                  </a:cubicBezTo>
                  <a:cubicBezTo>
                    <a:pt x="11" y="79"/>
                    <a:pt x="11" y="79"/>
                    <a:pt x="11" y="79"/>
                  </a:cubicBezTo>
                  <a:cubicBezTo>
                    <a:pt x="23" y="87"/>
                    <a:pt x="23" y="87"/>
                    <a:pt x="23" y="87"/>
                  </a:cubicBezTo>
                  <a:cubicBezTo>
                    <a:pt x="34" y="79"/>
                    <a:pt x="34" y="79"/>
                    <a:pt x="34" y="79"/>
                  </a:cubicBezTo>
                  <a:cubicBezTo>
                    <a:pt x="45" y="87"/>
                    <a:pt x="45" y="87"/>
                    <a:pt x="45" y="87"/>
                  </a:cubicBezTo>
                  <a:cubicBezTo>
                    <a:pt x="57" y="79"/>
                    <a:pt x="57" y="79"/>
                    <a:pt x="57" y="79"/>
                  </a:cubicBezTo>
                  <a:cubicBezTo>
                    <a:pt x="68" y="87"/>
                    <a:pt x="68" y="87"/>
                    <a:pt x="68" y="87"/>
                  </a:cubicBezTo>
                  <a:cubicBezTo>
                    <a:pt x="79" y="79"/>
                    <a:pt x="79" y="79"/>
                    <a:pt x="79" y="79"/>
                  </a:cubicBezTo>
                  <a:cubicBezTo>
                    <a:pt x="91" y="87"/>
                    <a:pt x="91" y="87"/>
                    <a:pt x="91" y="87"/>
                  </a:cubicBezTo>
                  <a:cubicBezTo>
                    <a:pt x="102" y="79"/>
                    <a:pt x="102" y="79"/>
                    <a:pt x="102" y="79"/>
                  </a:cubicBezTo>
                  <a:cubicBezTo>
                    <a:pt x="113" y="87"/>
                    <a:pt x="113" y="87"/>
                    <a:pt x="113" y="87"/>
                  </a:cubicBezTo>
                  <a:cubicBezTo>
                    <a:pt x="125" y="79"/>
                    <a:pt x="125" y="79"/>
                    <a:pt x="125" y="79"/>
                  </a:cubicBezTo>
                  <a:cubicBezTo>
                    <a:pt x="136" y="87"/>
                    <a:pt x="136" y="87"/>
                    <a:pt x="136" y="87"/>
                  </a:cubicBezTo>
                  <a:cubicBezTo>
                    <a:pt x="136" y="77"/>
                    <a:pt x="136" y="85"/>
                    <a:pt x="136" y="75"/>
                  </a:cubicBezTo>
                  <a:cubicBezTo>
                    <a:pt x="136" y="34"/>
                    <a:pt x="106" y="0"/>
                    <a:pt x="68" y="0"/>
                  </a:cubicBezTo>
                  <a:close/>
                </a:path>
              </a:pathLst>
            </a:custGeom>
            <a:solidFill>
              <a:srgbClr val="6A8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a:off x="1325" y="3297"/>
              <a:ext cx="231" cy="66"/>
            </a:xfrm>
            <a:custGeom>
              <a:avLst/>
              <a:gdLst>
                <a:gd name="T0" fmla="*/ 125 w 136"/>
                <a:gd name="T1" fmla="*/ 0 h 39"/>
                <a:gd name="T2" fmla="*/ 113 w 136"/>
                <a:gd name="T3" fmla="*/ 8 h 39"/>
                <a:gd name="T4" fmla="*/ 102 w 136"/>
                <a:gd name="T5" fmla="*/ 0 h 39"/>
                <a:gd name="T6" fmla="*/ 91 w 136"/>
                <a:gd name="T7" fmla="*/ 8 h 39"/>
                <a:gd name="T8" fmla="*/ 79 w 136"/>
                <a:gd name="T9" fmla="*/ 0 h 39"/>
                <a:gd name="T10" fmla="*/ 68 w 136"/>
                <a:gd name="T11" fmla="*/ 8 h 39"/>
                <a:gd name="T12" fmla="*/ 57 w 136"/>
                <a:gd name="T13" fmla="*/ 0 h 39"/>
                <a:gd name="T14" fmla="*/ 45 w 136"/>
                <a:gd name="T15" fmla="*/ 8 h 39"/>
                <a:gd name="T16" fmla="*/ 34 w 136"/>
                <a:gd name="T17" fmla="*/ 0 h 39"/>
                <a:gd name="T18" fmla="*/ 23 w 136"/>
                <a:gd name="T19" fmla="*/ 8 h 39"/>
                <a:gd name="T20" fmla="*/ 11 w 136"/>
                <a:gd name="T21" fmla="*/ 0 h 39"/>
                <a:gd name="T22" fmla="*/ 0 w 136"/>
                <a:gd name="T23" fmla="*/ 8 h 39"/>
                <a:gd name="T24" fmla="*/ 0 w 136"/>
                <a:gd name="T25" fmla="*/ 39 h 39"/>
                <a:gd name="T26" fmla="*/ 11 w 136"/>
                <a:gd name="T27" fmla="*/ 31 h 39"/>
                <a:gd name="T28" fmla="*/ 23 w 136"/>
                <a:gd name="T29" fmla="*/ 39 h 39"/>
                <a:gd name="T30" fmla="*/ 34 w 136"/>
                <a:gd name="T31" fmla="*/ 31 h 39"/>
                <a:gd name="T32" fmla="*/ 45 w 136"/>
                <a:gd name="T33" fmla="*/ 39 h 39"/>
                <a:gd name="T34" fmla="*/ 57 w 136"/>
                <a:gd name="T35" fmla="*/ 31 h 39"/>
                <a:gd name="T36" fmla="*/ 68 w 136"/>
                <a:gd name="T37" fmla="*/ 39 h 39"/>
                <a:gd name="T38" fmla="*/ 79 w 136"/>
                <a:gd name="T39" fmla="*/ 31 h 39"/>
                <a:gd name="T40" fmla="*/ 91 w 136"/>
                <a:gd name="T41" fmla="*/ 39 h 39"/>
                <a:gd name="T42" fmla="*/ 102 w 136"/>
                <a:gd name="T43" fmla="*/ 31 h 39"/>
                <a:gd name="T44" fmla="*/ 113 w 136"/>
                <a:gd name="T45" fmla="*/ 39 h 39"/>
                <a:gd name="T46" fmla="*/ 125 w 136"/>
                <a:gd name="T47" fmla="*/ 31 h 39"/>
                <a:gd name="T48" fmla="*/ 136 w 136"/>
                <a:gd name="T49" fmla="*/ 39 h 39"/>
                <a:gd name="T50" fmla="*/ 136 w 136"/>
                <a:gd name="T51" fmla="*/ 8 h 39"/>
                <a:gd name="T52" fmla="*/ 125 w 136"/>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39">
                  <a:moveTo>
                    <a:pt x="125" y="0"/>
                  </a:moveTo>
                  <a:cubicBezTo>
                    <a:pt x="113" y="8"/>
                    <a:pt x="113" y="8"/>
                    <a:pt x="113" y="8"/>
                  </a:cubicBezTo>
                  <a:cubicBezTo>
                    <a:pt x="102" y="0"/>
                    <a:pt x="102" y="0"/>
                    <a:pt x="102" y="0"/>
                  </a:cubicBezTo>
                  <a:cubicBezTo>
                    <a:pt x="91" y="8"/>
                    <a:pt x="91" y="8"/>
                    <a:pt x="91" y="8"/>
                  </a:cubicBezTo>
                  <a:cubicBezTo>
                    <a:pt x="79" y="0"/>
                    <a:pt x="79" y="0"/>
                    <a:pt x="79" y="0"/>
                  </a:cubicBezTo>
                  <a:cubicBezTo>
                    <a:pt x="68" y="8"/>
                    <a:pt x="68" y="8"/>
                    <a:pt x="68" y="8"/>
                  </a:cubicBezTo>
                  <a:cubicBezTo>
                    <a:pt x="57" y="0"/>
                    <a:pt x="57" y="0"/>
                    <a:pt x="57" y="0"/>
                  </a:cubicBezTo>
                  <a:cubicBezTo>
                    <a:pt x="45" y="8"/>
                    <a:pt x="45" y="8"/>
                    <a:pt x="45" y="8"/>
                  </a:cubicBezTo>
                  <a:cubicBezTo>
                    <a:pt x="34" y="0"/>
                    <a:pt x="34" y="0"/>
                    <a:pt x="34" y="0"/>
                  </a:cubicBezTo>
                  <a:cubicBezTo>
                    <a:pt x="23" y="8"/>
                    <a:pt x="23" y="8"/>
                    <a:pt x="23" y="8"/>
                  </a:cubicBezTo>
                  <a:cubicBezTo>
                    <a:pt x="11" y="0"/>
                    <a:pt x="11" y="0"/>
                    <a:pt x="11" y="0"/>
                  </a:cubicBezTo>
                  <a:cubicBezTo>
                    <a:pt x="0" y="8"/>
                    <a:pt x="0" y="8"/>
                    <a:pt x="0" y="8"/>
                  </a:cubicBezTo>
                  <a:cubicBezTo>
                    <a:pt x="0" y="25"/>
                    <a:pt x="0" y="39"/>
                    <a:pt x="0" y="39"/>
                  </a:cubicBezTo>
                  <a:cubicBezTo>
                    <a:pt x="11" y="31"/>
                    <a:pt x="11" y="31"/>
                    <a:pt x="11" y="31"/>
                  </a:cubicBezTo>
                  <a:cubicBezTo>
                    <a:pt x="23" y="39"/>
                    <a:pt x="23" y="39"/>
                    <a:pt x="23" y="39"/>
                  </a:cubicBezTo>
                  <a:cubicBezTo>
                    <a:pt x="34" y="31"/>
                    <a:pt x="34" y="31"/>
                    <a:pt x="34" y="31"/>
                  </a:cubicBezTo>
                  <a:cubicBezTo>
                    <a:pt x="45" y="39"/>
                    <a:pt x="45" y="39"/>
                    <a:pt x="45" y="39"/>
                  </a:cubicBezTo>
                  <a:cubicBezTo>
                    <a:pt x="57" y="31"/>
                    <a:pt x="57" y="31"/>
                    <a:pt x="57" y="31"/>
                  </a:cubicBezTo>
                  <a:cubicBezTo>
                    <a:pt x="68" y="39"/>
                    <a:pt x="68" y="39"/>
                    <a:pt x="68" y="39"/>
                  </a:cubicBezTo>
                  <a:cubicBezTo>
                    <a:pt x="79" y="31"/>
                    <a:pt x="79" y="31"/>
                    <a:pt x="79" y="31"/>
                  </a:cubicBezTo>
                  <a:cubicBezTo>
                    <a:pt x="91" y="39"/>
                    <a:pt x="91" y="39"/>
                    <a:pt x="91" y="39"/>
                  </a:cubicBezTo>
                  <a:cubicBezTo>
                    <a:pt x="102" y="31"/>
                    <a:pt x="102" y="31"/>
                    <a:pt x="102" y="31"/>
                  </a:cubicBezTo>
                  <a:cubicBezTo>
                    <a:pt x="113" y="39"/>
                    <a:pt x="113" y="39"/>
                    <a:pt x="113" y="39"/>
                  </a:cubicBezTo>
                  <a:cubicBezTo>
                    <a:pt x="125" y="31"/>
                    <a:pt x="125" y="31"/>
                    <a:pt x="125" y="31"/>
                  </a:cubicBezTo>
                  <a:cubicBezTo>
                    <a:pt x="136" y="39"/>
                    <a:pt x="136" y="39"/>
                    <a:pt x="136" y="39"/>
                  </a:cubicBezTo>
                  <a:cubicBezTo>
                    <a:pt x="136" y="39"/>
                    <a:pt x="136" y="25"/>
                    <a:pt x="136" y="8"/>
                  </a:cubicBezTo>
                  <a:lnTo>
                    <a:pt x="125" y="0"/>
                  </a:lnTo>
                  <a:close/>
                </a:path>
              </a:pathLst>
            </a:custGeom>
            <a:solidFill>
              <a:srgbClr val="7C9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a:off x="3704" y="3032"/>
              <a:ext cx="465" cy="576"/>
            </a:xfrm>
            <a:custGeom>
              <a:avLst/>
              <a:gdLst>
                <a:gd name="T0" fmla="*/ 465 w 465"/>
                <a:gd name="T1" fmla="*/ 0 h 576"/>
                <a:gd name="T2" fmla="*/ 91 w 465"/>
                <a:gd name="T3" fmla="*/ 0 h 576"/>
                <a:gd name="T4" fmla="*/ 91 w 465"/>
                <a:gd name="T5" fmla="*/ 316 h 576"/>
                <a:gd name="T6" fmla="*/ 0 w 465"/>
                <a:gd name="T7" fmla="*/ 316 h 576"/>
                <a:gd name="T8" fmla="*/ 0 w 465"/>
                <a:gd name="T9" fmla="*/ 576 h 576"/>
                <a:gd name="T10" fmla="*/ 465 w 465"/>
                <a:gd name="T11" fmla="*/ 576 h 576"/>
                <a:gd name="T12" fmla="*/ 465 w 465"/>
                <a:gd name="T13" fmla="*/ 0 h 576"/>
              </a:gdLst>
              <a:ahLst/>
              <a:cxnLst>
                <a:cxn ang="0">
                  <a:pos x="T0" y="T1"/>
                </a:cxn>
                <a:cxn ang="0">
                  <a:pos x="T2" y="T3"/>
                </a:cxn>
                <a:cxn ang="0">
                  <a:pos x="T4" y="T5"/>
                </a:cxn>
                <a:cxn ang="0">
                  <a:pos x="T6" y="T7"/>
                </a:cxn>
                <a:cxn ang="0">
                  <a:pos x="T8" y="T9"/>
                </a:cxn>
                <a:cxn ang="0">
                  <a:pos x="T10" y="T11"/>
                </a:cxn>
                <a:cxn ang="0">
                  <a:pos x="T12" y="T13"/>
                </a:cxn>
              </a:cxnLst>
              <a:rect l="0" t="0" r="r" b="b"/>
              <a:pathLst>
                <a:path w="465" h="576">
                  <a:moveTo>
                    <a:pt x="465" y="0"/>
                  </a:moveTo>
                  <a:lnTo>
                    <a:pt x="91" y="0"/>
                  </a:lnTo>
                  <a:lnTo>
                    <a:pt x="91" y="316"/>
                  </a:lnTo>
                  <a:lnTo>
                    <a:pt x="0" y="316"/>
                  </a:lnTo>
                  <a:lnTo>
                    <a:pt x="0" y="576"/>
                  </a:lnTo>
                  <a:lnTo>
                    <a:pt x="465" y="576"/>
                  </a:lnTo>
                  <a:lnTo>
                    <a:pt x="465" y="0"/>
                  </a:lnTo>
                  <a:close/>
                </a:path>
              </a:pathLst>
            </a:custGeom>
            <a:solidFill>
              <a:srgbClr val="C8BF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93"/>
            <p:cNvSpPr>
              <a:spLocks noChangeArrowheads="1"/>
            </p:cNvSpPr>
            <p:nvPr/>
          </p:nvSpPr>
          <p:spPr bwMode="auto">
            <a:xfrm>
              <a:off x="4127" y="3127"/>
              <a:ext cx="81" cy="481"/>
            </a:xfrm>
            <a:prstGeom prst="rect">
              <a:avLst/>
            </a:prstGeom>
            <a:solidFill>
              <a:srgbClr val="EBDE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94"/>
            <p:cNvSpPr>
              <a:spLocks noChangeArrowheads="1"/>
            </p:cNvSpPr>
            <p:nvPr/>
          </p:nvSpPr>
          <p:spPr bwMode="auto">
            <a:xfrm>
              <a:off x="3840" y="3078"/>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Rectangle 95"/>
            <p:cNvSpPr>
              <a:spLocks noChangeArrowheads="1"/>
            </p:cNvSpPr>
            <p:nvPr/>
          </p:nvSpPr>
          <p:spPr bwMode="auto">
            <a:xfrm>
              <a:off x="3948" y="3078"/>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96"/>
            <p:cNvSpPr>
              <a:spLocks noChangeArrowheads="1"/>
            </p:cNvSpPr>
            <p:nvPr/>
          </p:nvSpPr>
          <p:spPr bwMode="auto">
            <a:xfrm>
              <a:off x="4057" y="3078"/>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97"/>
            <p:cNvSpPr>
              <a:spLocks noChangeArrowheads="1"/>
            </p:cNvSpPr>
            <p:nvPr/>
          </p:nvSpPr>
          <p:spPr bwMode="auto">
            <a:xfrm>
              <a:off x="3840" y="3183"/>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98"/>
            <p:cNvSpPr>
              <a:spLocks noChangeArrowheads="1"/>
            </p:cNvSpPr>
            <p:nvPr/>
          </p:nvSpPr>
          <p:spPr bwMode="auto">
            <a:xfrm>
              <a:off x="3948" y="3183"/>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99"/>
            <p:cNvSpPr>
              <a:spLocks noChangeArrowheads="1"/>
            </p:cNvSpPr>
            <p:nvPr/>
          </p:nvSpPr>
          <p:spPr bwMode="auto">
            <a:xfrm>
              <a:off x="4057" y="3183"/>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00"/>
            <p:cNvSpPr>
              <a:spLocks noChangeArrowheads="1"/>
            </p:cNvSpPr>
            <p:nvPr/>
          </p:nvSpPr>
          <p:spPr bwMode="auto">
            <a:xfrm>
              <a:off x="3840" y="3287"/>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101"/>
            <p:cNvSpPr>
              <a:spLocks noChangeArrowheads="1"/>
            </p:cNvSpPr>
            <p:nvPr/>
          </p:nvSpPr>
          <p:spPr bwMode="auto">
            <a:xfrm>
              <a:off x="3948" y="3287"/>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102"/>
            <p:cNvSpPr>
              <a:spLocks noChangeArrowheads="1"/>
            </p:cNvSpPr>
            <p:nvPr/>
          </p:nvSpPr>
          <p:spPr bwMode="auto">
            <a:xfrm>
              <a:off x="4057" y="3287"/>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103"/>
            <p:cNvSpPr>
              <a:spLocks noChangeArrowheads="1"/>
            </p:cNvSpPr>
            <p:nvPr/>
          </p:nvSpPr>
          <p:spPr bwMode="auto">
            <a:xfrm>
              <a:off x="3743" y="3390"/>
              <a:ext cx="131"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104"/>
            <p:cNvSpPr>
              <a:spLocks noChangeArrowheads="1"/>
            </p:cNvSpPr>
            <p:nvPr/>
          </p:nvSpPr>
          <p:spPr bwMode="auto">
            <a:xfrm>
              <a:off x="3948" y="3390"/>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105"/>
            <p:cNvSpPr>
              <a:spLocks noChangeArrowheads="1"/>
            </p:cNvSpPr>
            <p:nvPr/>
          </p:nvSpPr>
          <p:spPr bwMode="auto">
            <a:xfrm>
              <a:off x="4057" y="3390"/>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106"/>
            <p:cNvSpPr>
              <a:spLocks noChangeArrowheads="1"/>
            </p:cNvSpPr>
            <p:nvPr/>
          </p:nvSpPr>
          <p:spPr bwMode="auto">
            <a:xfrm>
              <a:off x="3743" y="3496"/>
              <a:ext cx="131"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107"/>
            <p:cNvSpPr>
              <a:spLocks noChangeArrowheads="1"/>
            </p:cNvSpPr>
            <p:nvPr/>
          </p:nvSpPr>
          <p:spPr bwMode="auto">
            <a:xfrm>
              <a:off x="3948" y="3496"/>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108"/>
            <p:cNvSpPr>
              <a:spLocks noChangeArrowheads="1"/>
            </p:cNvSpPr>
            <p:nvPr/>
          </p:nvSpPr>
          <p:spPr bwMode="auto">
            <a:xfrm>
              <a:off x="4057" y="3496"/>
              <a:ext cx="34" cy="34"/>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Line 109"/>
            <p:cNvSpPr>
              <a:spLocks noChangeShapeType="1"/>
            </p:cNvSpPr>
            <p:nvPr/>
          </p:nvSpPr>
          <p:spPr bwMode="auto">
            <a:xfrm flipV="1">
              <a:off x="3857" y="2855"/>
              <a:ext cx="0" cy="1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Line 110"/>
            <p:cNvSpPr>
              <a:spLocks noChangeShapeType="1"/>
            </p:cNvSpPr>
            <p:nvPr/>
          </p:nvSpPr>
          <p:spPr bwMode="auto">
            <a:xfrm>
              <a:off x="3770" y="3032"/>
              <a:ext cx="425" cy="0"/>
            </a:xfrm>
            <a:prstGeom prst="line">
              <a:avLst/>
            </a:prstGeom>
            <a:noFill/>
            <a:ln w="44450" cap="flat">
              <a:solidFill>
                <a:srgbClr val="60606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Line 111"/>
            <p:cNvSpPr>
              <a:spLocks noChangeShapeType="1"/>
            </p:cNvSpPr>
            <p:nvPr/>
          </p:nvSpPr>
          <p:spPr bwMode="auto">
            <a:xfrm flipV="1">
              <a:off x="4127" y="3125"/>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Line 112"/>
            <p:cNvSpPr>
              <a:spLocks noChangeShapeType="1"/>
            </p:cNvSpPr>
            <p:nvPr/>
          </p:nvSpPr>
          <p:spPr bwMode="auto">
            <a:xfrm flipV="1">
              <a:off x="4127" y="3176"/>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Line 113"/>
            <p:cNvSpPr>
              <a:spLocks noChangeShapeType="1"/>
            </p:cNvSpPr>
            <p:nvPr/>
          </p:nvSpPr>
          <p:spPr bwMode="auto">
            <a:xfrm flipV="1">
              <a:off x="4127" y="3227"/>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Line 114"/>
            <p:cNvSpPr>
              <a:spLocks noChangeShapeType="1"/>
            </p:cNvSpPr>
            <p:nvPr/>
          </p:nvSpPr>
          <p:spPr bwMode="auto">
            <a:xfrm flipV="1">
              <a:off x="4127" y="3276"/>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Line 115"/>
            <p:cNvSpPr>
              <a:spLocks noChangeShapeType="1"/>
            </p:cNvSpPr>
            <p:nvPr/>
          </p:nvSpPr>
          <p:spPr bwMode="auto">
            <a:xfrm flipV="1">
              <a:off x="4127" y="3327"/>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Line 116"/>
            <p:cNvSpPr>
              <a:spLocks noChangeShapeType="1"/>
            </p:cNvSpPr>
            <p:nvPr/>
          </p:nvSpPr>
          <p:spPr bwMode="auto">
            <a:xfrm flipV="1">
              <a:off x="4127" y="3377"/>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Line 117"/>
            <p:cNvSpPr>
              <a:spLocks noChangeShapeType="1"/>
            </p:cNvSpPr>
            <p:nvPr/>
          </p:nvSpPr>
          <p:spPr bwMode="auto">
            <a:xfrm flipV="1">
              <a:off x="4127" y="3428"/>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Line 118"/>
            <p:cNvSpPr>
              <a:spLocks noChangeShapeType="1"/>
            </p:cNvSpPr>
            <p:nvPr/>
          </p:nvSpPr>
          <p:spPr bwMode="auto">
            <a:xfrm flipV="1">
              <a:off x="4127" y="3479"/>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Line 119"/>
            <p:cNvSpPr>
              <a:spLocks noChangeShapeType="1"/>
            </p:cNvSpPr>
            <p:nvPr/>
          </p:nvSpPr>
          <p:spPr bwMode="auto">
            <a:xfrm flipV="1">
              <a:off x="4127" y="3528"/>
              <a:ext cx="80" cy="80"/>
            </a:xfrm>
            <a:prstGeom prst="line">
              <a:avLst/>
            </a:prstGeom>
            <a:noFill/>
            <a:ln w="11113" cap="flat">
              <a:solidFill>
                <a:srgbClr val="D1C5B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Line 120"/>
            <p:cNvSpPr>
              <a:spLocks noChangeShapeType="1"/>
            </p:cNvSpPr>
            <p:nvPr/>
          </p:nvSpPr>
          <p:spPr bwMode="auto">
            <a:xfrm>
              <a:off x="3829" y="2880"/>
              <a:ext cx="55"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Line 121"/>
            <p:cNvSpPr>
              <a:spLocks noChangeShapeType="1"/>
            </p:cNvSpPr>
            <p:nvPr/>
          </p:nvSpPr>
          <p:spPr bwMode="auto">
            <a:xfrm>
              <a:off x="3829" y="2897"/>
              <a:ext cx="55"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Line 122"/>
            <p:cNvSpPr>
              <a:spLocks noChangeShapeType="1"/>
            </p:cNvSpPr>
            <p:nvPr/>
          </p:nvSpPr>
          <p:spPr bwMode="auto">
            <a:xfrm>
              <a:off x="3829" y="2916"/>
              <a:ext cx="55"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Line 123"/>
            <p:cNvSpPr>
              <a:spLocks noChangeShapeType="1"/>
            </p:cNvSpPr>
            <p:nvPr/>
          </p:nvSpPr>
          <p:spPr bwMode="auto">
            <a:xfrm>
              <a:off x="3829" y="2935"/>
              <a:ext cx="55"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Line 124"/>
            <p:cNvSpPr>
              <a:spLocks noChangeShapeType="1"/>
            </p:cNvSpPr>
            <p:nvPr/>
          </p:nvSpPr>
          <p:spPr bwMode="auto">
            <a:xfrm>
              <a:off x="3829" y="2953"/>
              <a:ext cx="55"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549" y="3375"/>
              <a:ext cx="125" cy="174"/>
            </a:xfrm>
            <a:custGeom>
              <a:avLst/>
              <a:gdLst>
                <a:gd name="T0" fmla="*/ 74 w 74"/>
                <a:gd name="T1" fmla="*/ 33 h 102"/>
                <a:gd name="T2" fmla="*/ 73 w 74"/>
                <a:gd name="T3" fmla="*/ 32 h 102"/>
                <a:gd name="T4" fmla="*/ 73 w 74"/>
                <a:gd name="T5" fmla="*/ 31 h 102"/>
                <a:gd name="T6" fmla="*/ 73 w 74"/>
                <a:gd name="T7" fmla="*/ 31 h 102"/>
                <a:gd name="T8" fmla="*/ 73 w 74"/>
                <a:gd name="T9" fmla="*/ 29 h 102"/>
                <a:gd name="T10" fmla="*/ 70 w 74"/>
                <a:gd name="T11" fmla="*/ 5 h 102"/>
                <a:gd name="T12" fmla="*/ 67 w 74"/>
                <a:gd name="T13" fmla="*/ 29 h 102"/>
                <a:gd name="T14" fmla="*/ 66 w 74"/>
                <a:gd name="T15" fmla="*/ 31 h 102"/>
                <a:gd name="T16" fmla="*/ 66 w 74"/>
                <a:gd name="T17" fmla="*/ 31 h 102"/>
                <a:gd name="T18" fmla="*/ 66 w 74"/>
                <a:gd name="T19" fmla="*/ 31 h 102"/>
                <a:gd name="T20" fmla="*/ 66 w 74"/>
                <a:gd name="T21" fmla="*/ 32 h 102"/>
                <a:gd name="T22" fmla="*/ 66 w 74"/>
                <a:gd name="T23" fmla="*/ 34 h 102"/>
                <a:gd name="T24" fmla="*/ 63 w 74"/>
                <a:gd name="T25" fmla="*/ 41 h 102"/>
                <a:gd name="T26" fmla="*/ 47 w 74"/>
                <a:gd name="T27" fmla="*/ 54 h 102"/>
                <a:gd name="T28" fmla="*/ 43 w 74"/>
                <a:gd name="T29" fmla="*/ 55 h 102"/>
                <a:gd name="T30" fmla="*/ 32 w 74"/>
                <a:gd name="T31" fmla="*/ 36 h 102"/>
                <a:gd name="T32" fmla="*/ 31 w 74"/>
                <a:gd name="T33" fmla="*/ 65 h 102"/>
                <a:gd name="T34" fmla="*/ 24 w 74"/>
                <a:gd name="T35" fmla="*/ 63 h 102"/>
                <a:gd name="T36" fmla="*/ 21 w 74"/>
                <a:gd name="T37" fmla="*/ 61 h 102"/>
                <a:gd name="T38" fmla="*/ 17 w 74"/>
                <a:gd name="T39" fmla="*/ 58 h 102"/>
                <a:gd name="T40" fmla="*/ 14 w 74"/>
                <a:gd name="T41" fmla="*/ 55 h 102"/>
                <a:gd name="T42" fmla="*/ 11 w 74"/>
                <a:gd name="T43" fmla="*/ 52 h 102"/>
                <a:gd name="T44" fmla="*/ 8 w 74"/>
                <a:gd name="T45" fmla="*/ 45 h 102"/>
                <a:gd name="T46" fmla="*/ 7 w 74"/>
                <a:gd name="T47" fmla="*/ 41 h 102"/>
                <a:gd name="T48" fmla="*/ 7 w 74"/>
                <a:gd name="T49" fmla="*/ 39 h 102"/>
                <a:gd name="T50" fmla="*/ 7 w 74"/>
                <a:gd name="T51" fmla="*/ 39 h 102"/>
                <a:gd name="T52" fmla="*/ 7 w 74"/>
                <a:gd name="T53" fmla="*/ 39 h 102"/>
                <a:gd name="T54" fmla="*/ 7 w 74"/>
                <a:gd name="T55" fmla="*/ 37 h 102"/>
                <a:gd name="T56" fmla="*/ 5 w 74"/>
                <a:gd name="T57" fmla="*/ 14 h 102"/>
                <a:gd name="T58" fmla="*/ 2 w 74"/>
                <a:gd name="T59" fmla="*/ 14 h 102"/>
                <a:gd name="T60" fmla="*/ 0 w 74"/>
                <a:gd name="T61" fmla="*/ 37 h 102"/>
                <a:gd name="T62" fmla="*/ 0 w 74"/>
                <a:gd name="T63" fmla="*/ 39 h 102"/>
                <a:gd name="T64" fmla="*/ 0 w 74"/>
                <a:gd name="T65" fmla="*/ 39 h 102"/>
                <a:gd name="T66" fmla="*/ 0 w 74"/>
                <a:gd name="T67" fmla="*/ 39 h 102"/>
                <a:gd name="T68" fmla="*/ 0 w 74"/>
                <a:gd name="T69" fmla="*/ 42 h 102"/>
                <a:gd name="T70" fmla="*/ 0 w 74"/>
                <a:gd name="T71" fmla="*/ 47 h 102"/>
                <a:gd name="T72" fmla="*/ 3 w 74"/>
                <a:gd name="T73" fmla="*/ 56 h 102"/>
                <a:gd name="T74" fmla="*/ 5 w 74"/>
                <a:gd name="T75" fmla="*/ 61 h 102"/>
                <a:gd name="T76" fmla="*/ 9 w 74"/>
                <a:gd name="T77" fmla="*/ 67 h 102"/>
                <a:gd name="T78" fmla="*/ 13 w 74"/>
                <a:gd name="T79" fmla="*/ 72 h 102"/>
                <a:gd name="T80" fmla="*/ 17 w 74"/>
                <a:gd name="T81" fmla="*/ 74 h 102"/>
                <a:gd name="T82" fmla="*/ 27 w 74"/>
                <a:gd name="T83" fmla="*/ 79 h 102"/>
                <a:gd name="T84" fmla="*/ 30 w 74"/>
                <a:gd name="T85" fmla="*/ 80 h 102"/>
                <a:gd name="T86" fmla="*/ 32 w 74"/>
                <a:gd name="T87" fmla="*/ 102 h 102"/>
                <a:gd name="T88" fmla="*/ 43 w 74"/>
                <a:gd name="T89" fmla="*/ 71 h 102"/>
                <a:gd name="T90" fmla="*/ 47 w 74"/>
                <a:gd name="T91" fmla="*/ 70 h 102"/>
                <a:gd name="T92" fmla="*/ 64 w 74"/>
                <a:gd name="T93" fmla="*/ 58 h 102"/>
                <a:gd name="T94" fmla="*/ 73 w 74"/>
                <a:gd name="T95" fmla="*/ 37 h 102"/>
                <a:gd name="T96" fmla="*/ 74 w 74"/>
                <a:gd name="T97" fmla="*/ 3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102">
                  <a:moveTo>
                    <a:pt x="74" y="34"/>
                  </a:moveTo>
                  <a:cubicBezTo>
                    <a:pt x="74" y="33"/>
                    <a:pt x="74" y="33"/>
                    <a:pt x="74" y="33"/>
                  </a:cubicBezTo>
                  <a:cubicBezTo>
                    <a:pt x="73" y="32"/>
                    <a:pt x="73" y="32"/>
                    <a:pt x="73" y="32"/>
                  </a:cubicBezTo>
                  <a:cubicBezTo>
                    <a:pt x="73" y="32"/>
                    <a:pt x="73" y="32"/>
                    <a:pt x="73" y="32"/>
                  </a:cubicBezTo>
                  <a:cubicBezTo>
                    <a:pt x="73" y="32"/>
                    <a:pt x="73" y="32"/>
                    <a:pt x="73" y="32"/>
                  </a:cubicBezTo>
                  <a:cubicBezTo>
                    <a:pt x="73" y="31"/>
                    <a:pt x="73" y="31"/>
                    <a:pt x="73" y="31"/>
                  </a:cubicBezTo>
                  <a:cubicBezTo>
                    <a:pt x="73" y="31"/>
                    <a:pt x="73" y="31"/>
                    <a:pt x="73" y="31"/>
                  </a:cubicBezTo>
                  <a:cubicBezTo>
                    <a:pt x="73" y="31"/>
                    <a:pt x="73" y="31"/>
                    <a:pt x="73" y="31"/>
                  </a:cubicBezTo>
                  <a:cubicBezTo>
                    <a:pt x="73" y="31"/>
                    <a:pt x="73" y="31"/>
                    <a:pt x="73" y="31"/>
                  </a:cubicBezTo>
                  <a:cubicBezTo>
                    <a:pt x="73" y="30"/>
                    <a:pt x="73" y="30"/>
                    <a:pt x="73" y="29"/>
                  </a:cubicBezTo>
                  <a:cubicBezTo>
                    <a:pt x="73" y="25"/>
                    <a:pt x="72" y="21"/>
                    <a:pt x="71" y="17"/>
                  </a:cubicBezTo>
                  <a:cubicBezTo>
                    <a:pt x="71" y="10"/>
                    <a:pt x="70" y="5"/>
                    <a:pt x="70" y="5"/>
                  </a:cubicBezTo>
                  <a:cubicBezTo>
                    <a:pt x="70" y="5"/>
                    <a:pt x="69" y="10"/>
                    <a:pt x="68" y="17"/>
                  </a:cubicBezTo>
                  <a:cubicBezTo>
                    <a:pt x="68" y="21"/>
                    <a:pt x="67" y="25"/>
                    <a:pt x="67" y="29"/>
                  </a:cubicBezTo>
                  <a:cubicBezTo>
                    <a:pt x="67" y="30"/>
                    <a:pt x="66" y="30"/>
                    <a:pt x="66" y="31"/>
                  </a:cubicBezTo>
                  <a:cubicBezTo>
                    <a:pt x="66" y="31"/>
                    <a:pt x="66" y="31"/>
                    <a:pt x="66" y="31"/>
                  </a:cubicBezTo>
                  <a:cubicBezTo>
                    <a:pt x="66" y="31"/>
                    <a:pt x="66" y="31"/>
                    <a:pt x="66" y="31"/>
                  </a:cubicBezTo>
                  <a:cubicBezTo>
                    <a:pt x="66" y="31"/>
                    <a:pt x="66" y="31"/>
                    <a:pt x="66" y="31"/>
                  </a:cubicBezTo>
                  <a:cubicBezTo>
                    <a:pt x="66" y="31"/>
                    <a:pt x="66" y="32"/>
                    <a:pt x="66" y="31"/>
                  </a:cubicBezTo>
                  <a:cubicBezTo>
                    <a:pt x="66" y="31"/>
                    <a:pt x="66" y="31"/>
                    <a:pt x="66" y="31"/>
                  </a:cubicBezTo>
                  <a:cubicBezTo>
                    <a:pt x="66" y="32"/>
                    <a:pt x="66" y="32"/>
                    <a:pt x="66" y="32"/>
                  </a:cubicBezTo>
                  <a:cubicBezTo>
                    <a:pt x="66" y="32"/>
                    <a:pt x="66" y="32"/>
                    <a:pt x="66" y="32"/>
                  </a:cubicBezTo>
                  <a:cubicBezTo>
                    <a:pt x="66" y="33"/>
                    <a:pt x="66" y="33"/>
                    <a:pt x="66" y="33"/>
                  </a:cubicBezTo>
                  <a:cubicBezTo>
                    <a:pt x="66" y="34"/>
                    <a:pt x="66" y="34"/>
                    <a:pt x="66" y="34"/>
                  </a:cubicBezTo>
                  <a:cubicBezTo>
                    <a:pt x="66" y="34"/>
                    <a:pt x="66" y="35"/>
                    <a:pt x="66" y="35"/>
                  </a:cubicBezTo>
                  <a:cubicBezTo>
                    <a:pt x="65" y="37"/>
                    <a:pt x="64" y="39"/>
                    <a:pt x="63" y="41"/>
                  </a:cubicBezTo>
                  <a:cubicBezTo>
                    <a:pt x="61" y="45"/>
                    <a:pt x="59" y="48"/>
                    <a:pt x="56" y="50"/>
                  </a:cubicBezTo>
                  <a:cubicBezTo>
                    <a:pt x="53" y="52"/>
                    <a:pt x="50" y="53"/>
                    <a:pt x="47" y="54"/>
                  </a:cubicBezTo>
                  <a:cubicBezTo>
                    <a:pt x="46" y="54"/>
                    <a:pt x="45" y="55"/>
                    <a:pt x="44" y="55"/>
                  </a:cubicBezTo>
                  <a:cubicBezTo>
                    <a:pt x="43" y="55"/>
                    <a:pt x="43" y="55"/>
                    <a:pt x="43" y="55"/>
                  </a:cubicBezTo>
                  <a:cubicBezTo>
                    <a:pt x="43" y="36"/>
                    <a:pt x="43" y="36"/>
                    <a:pt x="43" y="36"/>
                  </a:cubicBezTo>
                  <a:cubicBezTo>
                    <a:pt x="32" y="36"/>
                    <a:pt x="32" y="36"/>
                    <a:pt x="32" y="36"/>
                  </a:cubicBezTo>
                  <a:cubicBezTo>
                    <a:pt x="32" y="65"/>
                    <a:pt x="32" y="65"/>
                    <a:pt x="32" y="65"/>
                  </a:cubicBezTo>
                  <a:cubicBezTo>
                    <a:pt x="31" y="65"/>
                    <a:pt x="31" y="65"/>
                    <a:pt x="31" y="65"/>
                  </a:cubicBezTo>
                  <a:cubicBezTo>
                    <a:pt x="29" y="65"/>
                    <a:pt x="28" y="64"/>
                    <a:pt x="26" y="64"/>
                  </a:cubicBezTo>
                  <a:cubicBezTo>
                    <a:pt x="25" y="63"/>
                    <a:pt x="25" y="63"/>
                    <a:pt x="24" y="63"/>
                  </a:cubicBezTo>
                  <a:cubicBezTo>
                    <a:pt x="23" y="62"/>
                    <a:pt x="23" y="62"/>
                    <a:pt x="22" y="62"/>
                  </a:cubicBezTo>
                  <a:cubicBezTo>
                    <a:pt x="22" y="62"/>
                    <a:pt x="22" y="62"/>
                    <a:pt x="21" y="61"/>
                  </a:cubicBezTo>
                  <a:cubicBezTo>
                    <a:pt x="20" y="61"/>
                    <a:pt x="19" y="60"/>
                    <a:pt x="19" y="60"/>
                  </a:cubicBezTo>
                  <a:cubicBezTo>
                    <a:pt x="18" y="59"/>
                    <a:pt x="18" y="59"/>
                    <a:pt x="17" y="58"/>
                  </a:cubicBezTo>
                  <a:cubicBezTo>
                    <a:pt x="17" y="58"/>
                    <a:pt x="16" y="58"/>
                    <a:pt x="16" y="57"/>
                  </a:cubicBezTo>
                  <a:cubicBezTo>
                    <a:pt x="15" y="57"/>
                    <a:pt x="14" y="56"/>
                    <a:pt x="14" y="55"/>
                  </a:cubicBezTo>
                  <a:cubicBezTo>
                    <a:pt x="13" y="54"/>
                    <a:pt x="13" y="54"/>
                    <a:pt x="13" y="53"/>
                  </a:cubicBezTo>
                  <a:cubicBezTo>
                    <a:pt x="12" y="53"/>
                    <a:pt x="12" y="52"/>
                    <a:pt x="11" y="52"/>
                  </a:cubicBezTo>
                  <a:cubicBezTo>
                    <a:pt x="11" y="51"/>
                    <a:pt x="10" y="50"/>
                    <a:pt x="10" y="49"/>
                  </a:cubicBezTo>
                  <a:cubicBezTo>
                    <a:pt x="9" y="47"/>
                    <a:pt x="9" y="46"/>
                    <a:pt x="8" y="45"/>
                  </a:cubicBezTo>
                  <a:cubicBezTo>
                    <a:pt x="8" y="44"/>
                    <a:pt x="8" y="44"/>
                    <a:pt x="8" y="43"/>
                  </a:cubicBezTo>
                  <a:cubicBezTo>
                    <a:pt x="8" y="43"/>
                    <a:pt x="7" y="42"/>
                    <a:pt x="7" y="41"/>
                  </a:cubicBezTo>
                  <a:cubicBezTo>
                    <a:pt x="7" y="41"/>
                    <a:pt x="7" y="40"/>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8"/>
                    <a:pt x="7" y="38"/>
                    <a:pt x="7" y="38"/>
                  </a:cubicBezTo>
                  <a:cubicBezTo>
                    <a:pt x="7" y="37"/>
                    <a:pt x="7" y="37"/>
                    <a:pt x="7" y="37"/>
                  </a:cubicBezTo>
                  <a:cubicBezTo>
                    <a:pt x="7" y="34"/>
                    <a:pt x="6" y="32"/>
                    <a:pt x="6" y="29"/>
                  </a:cubicBezTo>
                  <a:cubicBezTo>
                    <a:pt x="6" y="23"/>
                    <a:pt x="5" y="18"/>
                    <a:pt x="5" y="14"/>
                  </a:cubicBezTo>
                  <a:cubicBezTo>
                    <a:pt x="4" y="5"/>
                    <a:pt x="3" y="0"/>
                    <a:pt x="3" y="0"/>
                  </a:cubicBezTo>
                  <a:cubicBezTo>
                    <a:pt x="3" y="0"/>
                    <a:pt x="3" y="5"/>
                    <a:pt x="2" y="14"/>
                  </a:cubicBezTo>
                  <a:cubicBezTo>
                    <a:pt x="2" y="18"/>
                    <a:pt x="1" y="23"/>
                    <a:pt x="1" y="29"/>
                  </a:cubicBezTo>
                  <a:cubicBezTo>
                    <a:pt x="1" y="32"/>
                    <a:pt x="0" y="34"/>
                    <a:pt x="0" y="37"/>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1"/>
                    <a:pt x="0" y="42"/>
                  </a:cubicBezTo>
                  <a:cubicBezTo>
                    <a:pt x="0" y="42"/>
                    <a:pt x="0" y="43"/>
                    <a:pt x="0" y="44"/>
                  </a:cubicBezTo>
                  <a:cubicBezTo>
                    <a:pt x="0" y="45"/>
                    <a:pt x="0" y="46"/>
                    <a:pt x="0" y="47"/>
                  </a:cubicBezTo>
                  <a:cubicBezTo>
                    <a:pt x="0" y="48"/>
                    <a:pt x="1" y="50"/>
                    <a:pt x="1" y="52"/>
                  </a:cubicBezTo>
                  <a:cubicBezTo>
                    <a:pt x="1" y="53"/>
                    <a:pt x="2" y="55"/>
                    <a:pt x="3" y="56"/>
                  </a:cubicBezTo>
                  <a:cubicBezTo>
                    <a:pt x="3" y="57"/>
                    <a:pt x="3" y="58"/>
                    <a:pt x="4" y="58"/>
                  </a:cubicBezTo>
                  <a:cubicBezTo>
                    <a:pt x="4" y="59"/>
                    <a:pt x="4" y="60"/>
                    <a:pt x="5" y="61"/>
                  </a:cubicBezTo>
                  <a:cubicBezTo>
                    <a:pt x="6" y="62"/>
                    <a:pt x="6" y="63"/>
                    <a:pt x="7" y="65"/>
                  </a:cubicBezTo>
                  <a:cubicBezTo>
                    <a:pt x="8" y="65"/>
                    <a:pt x="8" y="66"/>
                    <a:pt x="9" y="67"/>
                  </a:cubicBezTo>
                  <a:cubicBezTo>
                    <a:pt x="9" y="67"/>
                    <a:pt x="10" y="68"/>
                    <a:pt x="10" y="68"/>
                  </a:cubicBezTo>
                  <a:cubicBezTo>
                    <a:pt x="11" y="70"/>
                    <a:pt x="12" y="70"/>
                    <a:pt x="13" y="72"/>
                  </a:cubicBezTo>
                  <a:cubicBezTo>
                    <a:pt x="14" y="72"/>
                    <a:pt x="14" y="72"/>
                    <a:pt x="15" y="73"/>
                  </a:cubicBezTo>
                  <a:cubicBezTo>
                    <a:pt x="16" y="73"/>
                    <a:pt x="16" y="74"/>
                    <a:pt x="17" y="74"/>
                  </a:cubicBezTo>
                  <a:cubicBezTo>
                    <a:pt x="18" y="75"/>
                    <a:pt x="19" y="76"/>
                    <a:pt x="20" y="76"/>
                  </a:cubicBezTo>
                  <a:cubicBezTo>
                    <a:pt x="23" y="78"/>
                    <a:pt x="25" y="79"/>
                    <a:pt x="27" y="79"/>
                  </a:cubicBezTo>
                  <a:cubicBezTo>
                    <a:pt x="27" y="80"/>
                    <a:pt x="28" y="80"/>
                    <a:pt x="28" y="80"/>
                  </a:cubicBezTo>
                  <a:cubicBezTo>
                    <a:pt x="29" y="80"/>
                    <a:pt x="29" y="80"/>
                    <a:pt x="30" y="80"/>
                  </a:cubicBezTo>
                  <a:cubicBezTo>
                    <a:pt x="30" y="80"/>
                    <a:pt x="31" y="81"/>
                    <a:pt x="32" y="81"/>
                  </a:cubicBezTo>
                  <a:cubicBezTo>
                    <a:pt x="32" y="102"/>
                    <a:pt x="32" y="102"/>
                    <a:pt x="32" y="102"/>
                  </a:cubicBezTo>
                  <a:cubicBezTo>
                    <a:pt x="43" y="102"/>
                    <a:pt x="43" y="102"/>
                    <a:pt x="43" y="102"/>
                  </a:cubicBezTo>
                  <a:cubicBezTo>
                    <a:pt x="43" y="71"/>
                    <a:pt x="43" y="71"/>
                    <a:pt x="43" y="71"/>
                  </a:cubicBezTo>
                  <a:cubicBezTo>
                    <a:pt x="44" y="71"/>
                    <a:pt x="44" y="70"/>
                    <a:pt x="45" y="70"/>
                  </a:cubicBezTo>
                  <a:cubicBezTo>
                    <a:pt x="46" y="70"/>
                    <a:pt x="46" y="70"/>
                    <a:pt x="47" y="70"/>
                  </a:cubicBezTo>
                  <a:cubicBezTo>
                    <a:pt x="49" y="69"/>
                    <a:pt x="51" y="68"/>
                    <a:pt x="53" y="67"/>
                  </a:cubicBezTo>
                  <a:cubicBezTo>
                    <a:pt x="57" y="65"/>
                    <a:pt x="61" y="62"/>
                    <a:pt x="64" y="58"/>
                  </a:cubicBezTo>
                  <a:cubicBezTo>
                    <a:pt x="68" y="54"/>
                    <a:pt x="70" y="50"/>
                    <a:pt x="72" y="44"/>
                  </a:cubicBezTo>
                  <a:cubicBezTo>
                    <a:pt x="73" y="42"/>
                    <a:pt x="73" y="39"/>
                    <a:pt x="73" y="37"/>
                  </a:cubicBezTo>
                  <a:cubicBezTo>
                    <a:pt x="74" y="36"/>
                    <a:pt x="74" y="35"/>
                    <a:pt x="74" y="35"/>
                  </a:cubicBezTo>
                  <a:lnTo>
                    <a:pt x="74" y="34"/>
                  </a:lnTo>
                  <a:close/>
                </a:path>
              </a:pathLst>
            </a:custGeom>
            <a:solidFill>
              <a:srgbClr val="4F3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482" y="3244"/>
              <a:ext cx="253" cy="162"/>
            </a:xfrm>
            <a:custGeom>
              <a:avLst/>
              <a:gdLst>
                <a:gd name="T0" fmla="*/ 75 w 149"/>
                <a:gd name="T1" fmla="*/ 0 h 95"/>
                <a:gd name="T2" fmla="*/ 0 w 149"/>
                <a:gd name="T3" fmla="*/ 82 h 95"/>
                <a:gd name="T4" fmla="*/ 0 w 149"/>
                <a:gd name="T5" fmla="*/ 95 h 95"/>
                <a:gd name="T6" fmla="*/ 13 w 149"/>
                <a:gd name="T7" fmla="*/ 86 h 95"/>
                <a:gd name="T8" fmla="*/ 25 w 149"/>
                <a:gd name="T9" fmla="*/ 95 h 95"/>
                <a:gd name="T10" fmla="*/ 37 w 149"/>
                <a:gd name="T11" fmla="*/ 86 h 95"/>
                <a:gd name="T12" fmla="*/ 50 w 149"/>
                <a:gd name="T13" fmla="*/ 95 h 95"/>
                <a:gd name="T14" fmla="*/ 62 w 149"/>
                <a:gd name="T15" fmla="*/ 86 h 95"/>
                <a:gd name="T16" fmla="*/ 75 w 149"/>
                <a:gd name="T17" fmla="*/ 95 h 95"/>
                <a:gd name="T18" fmla="*/ 87 w 149"/>
                <a:gd name="T19" fmla="*/ 86 h 95"/>
                <a:gd name="T20" fmla="*/ 99 w 149"/>
                <a:gd name="T21" fmla="*/ 95 h 95"/>
                <a:gd name="T22" fmla="*/ 112 w 149"/>
                <a:gd name="T23" fmla="*/ 86 h 95"/>
                <a:gd name="T24" fmla="*/ 124 w 149"/>
                <a:gd name="T25" fmla="*/ 95 h 95"/>
                <a:gd name="T26" fmla="*/ 136 w 149"/>
                <a:gd name="T27" fmla="*/ 86 h 95"/>
                <a:gd name="T28" fmla="*/ 149 w 149"/>
                <a:gd name="T29" fmla="*/ 95 h 95"/>
                <a:gd name="T30" fmla="*/ 149 w 149"/>
                <a:gd name="T31" fmla="*/ 82 h 95"/>
                <a:gd name="T32" fmla="*/ 75 w 149"/>
                <a:gd name="T3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95">
                  <a:moveTo>
                    <a:pt x="75" y="0"/>
                  </a:moveTo>
                  <a:cubicBezTo>
                    <a:pt x="33" y="0"/>
                    <a:pt x="0" y="36"/>
                    <a:pt x="0" y="82"/>
                  </a:cubicBezTo>
                  <a:cubicBezTo>
                    <a:pt x="0" y="92"/>
                    <a:pt x="0" y="84"/>
                    <a:pt x="0" y="95"/>
                  </a:cubicBezTo>
                  <a:cubicBezTo>
                    <a:pt x="13" y="86"/>
                    <a:pt x="13" y="86"/>
                    <a:pt x="13" y="86"/>
                  </a:cubicBezTo>
                  <a:cubicBezTo>
                    <a:pt x="25" y="95"/>
                    <a:pt x="25" y="95"/>
                    <a:pt x="25" y="95"/>
                  </a:cubicBezTo>
                  <a:cubicBezTo>
                    <a:pt x="37" y="86"/>
                    <a:pt x="37" y="86"/>
                    <a:pt x="37" y="86"/>
                  </a:cubicBezTo>
                  <a:cubicBezTo>
                    <a:pt x="50" y="95"/>
                    <a:pt x="50" y="95"/>
                    <a:pt x="50" y="95"/>
                  </a:cubicBezTo>
                  <a:cubicBezTo>
                    <a:pt x="62" y="86"/>
                    <a:pt x="62" y="86"/>
                    <a:pt x="62" y="86"/>
                  </a:cubicBezTo>
                  <a:cubicBezTo>
                    <a:pt x="75" y="95"/>
                    <a:pt x="75" y="95"/>
                    <a:pt x="75" y="95"/>
                  </a:cubicBezTo>
                  <a:cubicBezTo>
                    <a:pt x="87" y="86"/>
                    <a:pt x="87" y="86"/>
                    <a:pt x="87" y="86"/>
                  </a:cubicBezTo>
                  <a:cubicBezTo>
                    <a:pt x="99" y="95"/>
                    <a:pt x="99" y="95"/>
                    <a:pt x="99" y="95"/>
                  </a:cubicBezTo>
                  <a:cubicBezTo>
                    <a:pt x="112" y="86"/>
                    <a:pt x="112" y="86"/>
                    <a:pt x="112" y="86"/>
                  </a:cubicBezTo>
                  <a:cubicBezTo>
                    <a:pt x="124" y="95"/>
                    <a:pt x="124" y="95"/>
                    <a:pt x="124" y="95"/>
                  </a:cubicBezTo>
                  <a:cubicBezTo>
                    <a:pt x="136" y="86"/>
                    <a:pt x="136" y="86"/>
                    <a:pt x="136" y="86"/>
                  </a:cubicBezTo>
                  <a:cubicBezTo>
                    <a:pt x="149" y="95"/>
                    <a:pt x="149" y="95"/>
                    <a:pt x="149" y="95"/>
                  </a:cubicBezTo>
                  <a:cubicBezTo>
                    <a:pt x="149" y="84"/>
                    <a:pt x="149" y="92"/>
                    <a:pt x="149" y="82"/>
                  </a:cubicBezTo>
                  <a:cubicBezTo>
                    <a:pt x="149" y="36"/>
                    <a:pt x="116" y="0"/>
                    <a:pt x="75" y="0"/>
                  </a:cubicBezTo>
                  <a:close/>
                </a:path>
              </a:pathLst>
            </a:custGeom>
            <a:solidFill>
              <a:srgbClr val="516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482" y="3390"/>
              <a:ext cx="253" cy="72"/>
            </a:xfrm>
            <a:custGeom>
              <a:avLst/>
              <a:gdLst>
                <a:gd name="T0" fmla="*/ 136 w 149"/>
                <a:gd name="T1" fmla="*/ 0 h 42"/>
                <a:gd name="T2" fmla="*/ 124 w 149"/>
                <a:gd name="T3" fmla="*/ 9 h 42"/>
                <a:gd name="T4" fmla="*/ 112 w 149"/>
                <a:gd name="T5" fmla="*/ 0 h 42"/>
                <a:gd name="T6" fmla="*/ 99 w 149"/>
                <a:gd name="T7" fmla="*/ 9 h 42"/>
                <a:gd name="T8" fmla="*/ 87 w 149"/>
                <a:gd name="T9" fmla="*/ 0 h 42"/>
                <a:gd name="T10" fmla="*/ 75 w 149"/>
                <a:gd name="T11" fmla="*/ 9 h 42"/>
                <a:gd name="T12" fmla="*/ 62 w 149"/>
                <a:gd name="T13" fmla="*/ 0 h 42"/>
                <a:gd name="T14" fmla="*/ 50 w 149"/>
                <a:gd name="T15" fmla="*/ 9 h 42"/>
                <a:gd name="T16" fmla="*/ 37 w 149"/>
                <a:gd name="T17" fmla="*/ 0 h 42"/>
                <a:gd name="T18" fmla="*/ 25 w 149"/>
                <a:gd name="T19" fmla="*/ 9 h 42"/>
                <a:gd name="T20" fmla="*/ 13 w 149"/>
                <a:gd name="T21" fmla="*/ 0 h 42"/>
                <a:gd name="T22" fmla="*/ 0 w 149"/>
                <a:gd name="T23" fmla="*/ 9 h 42"/>
                <a:gd name="T24" fmla="*/ 0 w 149"/>
                <a:gd name="T25" fmla="*/ 42 h 42"/>
                <a:gd name="T26" fmla="*/ 13 w 149"/>
                <a:gd name="T27" fmla="*/ 34 h 42"/>
                <a:gd name="T28" fmla="*/ 25 w 149"/>
                <a:gd name="T29" fmla="*/ 42 h 42"/>
                <a:gd name="T30" fmla="*/ 37 w 149"/>
                <a:gd name="T31" fmla="*/ 34 h 42"/>
                <a:gd name="T32" fmla="*/ 50 w 149"/>
                <a:gd name="T33" fmla="*/ 42 h 42"/>
                <a:gd name="T34" fmla="*/ 62 w 149"/>
                <a:gd name="T35" fmla="*/ 34 h 42"/>
                <a:gd name="T36" fmla="*/ 75 w 149"/>
                <a:gd name="T37" fmla="*/ 42 h 42"/>
                <a:gd name="T38" fmla="*/ 87 w 149"/>
                <a:gd name="T39" fmla="*/ 34 h 42"/>
                <a:gd name="T40" fmla="*/ 99 w 149"/>
                <a:gd name="T41" fmla="*/ 42 h 42"/>
                <a:gd name="T42" fmla="*/ 112 w 149"/>
                <a:gd name="T43" fmla="*/ 34 h 42"/>
                <a:gd name="T44" fmla="*/ 124 w 149"/>
                <a:gd name="T45" fmla="*/ 42 h 42"/>
                <a:gd name="T46" fmla="*/ 136 w 149"/>
                <a:gd name="T47" fmla="*/ 34 h 42"/>
                <a:gd name="T48" fmla="*/ 149 w 149"/>
                <a:gd name="T49" fmla="*/ 42 h 42"/>
                <a:gd name="T50" fmla="*/ 149 w 149"/>
                <a:gd name="T51" fmla="*/ 9 h 42"/>
                <a:gd name="T52" fmla="*/ 136 w 149"/>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 h="42">
                  <a:moveTo>
                    <a:pt x="136" y="0"/>
                  </a:moveTo>
                  <a:cubicBezTo>
                    <a:pt x="124" y="9"/>
                    <a:pt x="124" y="9"/>
                    <a:pt x="124" y="9"/>
                  </a:cubicBezTo>
                  <a:cubicBezTo>
                    <a:pt x="112" y="0"/>
                    <a:pt x="112" y="0"/>
                    <a:pt x="112" y="0"/>
                  </a:cubicBezTo>
                  <a:cubicBezTo>
                    <a:pt x="99" y="9"/>
                    <a:pt x="99" y="9"/>
                    <a:pt x="99" y="9"/>
                  </a:cubicBezTo>
                  <a:cubicBezTo>
                    <a:pt x="87" y="0"/>
                    <a:pt x="87" y="0"/>
                    <a:pt x="87" y="0"/>
                  </a:cubicBezTo>
                  <a:cubicBezTo>
                    <a:pt x="75" y="9"/>
                    <a:pt x="75" y="9"/>
                    <a:pt x="75" y="9"/>
                  </a:cubicBezTo>
                  <a:cubicBezTo>
                    <a:pt x="62" y="0"/>
                    <a:pt x="62" y="0"/>
                    <a:pt x="62" y="0"/>
                  </a:cubicBezTo>
                  <a:cubicBezTo>
                    <a:pt x="50" y="9"/>
                    <a:pt x="50" y="9"/>
                    <a:pt x="50" y="9"/>
                  </a:cubicBezTo>
                  <a:cubicBezTo>
                    <a:pt x="37" y="0"/>
                    <a:pt x="37" y="0"/>
                    <a:pt x="37" y="0"/>
                  </a:cubicBezTo>
                  <a:cubicBezTo>
                    <a:pt x="25" y="9"/>
                    <a:pt x="25" y="9"/>
                    <a:pt x="25" y="9"/>
                  </a:cubicBezTo>
                  <a:cubicBezTo>
                    <a:pt x="13" y="0"/>
                    <a:pt x="13" y="0"/>
                    <a:pt x="13" y="0"/>
                  </a:cubicBezTo>
                  <a:cubicBezTo>
                    <a:pt x="0" y="9"/>
                    <a:pt x="0" y="9"/>
                    <a:pt x="0" y="9"/>
                  </a:cubicBezTo>
                  <a:cubicBezTo>
                    <a:pt x="0" y="27"/>
                    <a:pt x="0" y="42"/>
                    <a:pt x="0" y="42"/>
                  </a:cubicBezTo>
                  <a:cubicBezTo>
                    <a:pt x="13" y="34"/>
                    <a:pt x="13" y="34"/>
                    <a:pt x="13" y="34"/>
                  </a:cubicBezTo>
                  <a:cubicBezTo>
                    <a:pt x="25" y="42"/>
                    <a:pt x="25" y="42"/>
                    <a:pt x="25" y="42"/>
                  </a:cubicBezTo>
                  <a:cubicBezTo>
                    <a:pt x="37" y="34"/>
                    <a:pt x="37" y="34"/>
                    <a:pt x="37" y="34"/>
                  </a:cubicBezTo>
                  <a:cubicBezTo>
                    <a:pt x="50" y="42"/>
                    <a:pt x="50" y="42"/>
                    <a:pt x="50" y="42"/>
                  </a:cubicBezTo>
                  <a:cubicBezTo>
                    <a:pt x="62" y="34"/>
                    <a:pt x="62" y="34"/>
                    <a:pt x="62" y="34"/>
                  </a:cubicBezTo>
                  <a:cubicBezTo>
                    <a:pt x="75" y="42"/>
                    <a:pt x="75" y="42"/>
                    <a:pt x="75" y="42"/>
                  </a:cubicBezTo>
                  <a:cubicBezTo>
                    <a:pt x="87" y="34"/>
                    <a:pt x="87" y="34"/>
                    <a:pt x="87" y="34"/>
                  </a:cubicBezTo>
                  <a:cubicBezTo>
                    <a:pt x="99" y="42"/>
                    <a:pt x="99" y="42"/>
                    <a:pt x="99" y="42"/>
                  </a:cubicBezTo>
                  <a:cubicBezTo>
                    <a:pt x="112" y="34"/>
                    <a:pt x="112" y="34"/>
                    <a:pt x="112" y="34"/>
                  </a:cubicBezTo>
                  <a:cubicBezTo>
                    <a:pt x="124" y="42"/>
                    <a:pt x="124" y="42"/>
                    <a:pt x="124" y="42"/>
                  </a:cubicBezTo>
                  <a:cubicBezTo>
                    <a:pt x="136" y="34"/>
                    <a:pt x="136" y="34"/>
                    <a:pt x="136" y="34"/>
                  </a:cubicBezTo>
                  <a:cubicBezTo>
                    <a:pt x="149" y="42"/>
                    <a:pt x="149" y="42"/>
                    <a:pt x="149" y="42"/>
                  </a:cubicBezTo>
                  <a:cubicBezTo>
                    <a:pt x="149" y="42"/>
                    <a:pt x="149" y="27"/>
                    <a:pt x="149" y="9"/>
                  </a:cubicBezTo>
                  <a:lnTo>
                    <a:pt x="136" y="0"/>
                  </a:lnTo>
                  <a:close/>
                </a:path>
              </a:pathLst>
            </a:custGeom>
            <a:solidFill>
              <a:srgbClr val="5B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a:off x="854" y="3389"/>
              <a:ext cx="116" cy="160"/>
            </a:xfrm>
            <a:custGeom>
              <a:avLst/>
              <a:gdLst>
                <a:gd name="T0" fmla="*/ 68 w 68"/>
                <a:gd name="T1" fmla="*/ 30 h 94"/>
                <a:gd name="T2" fmla="*/ 67 w 68"/>
                <a:gd name="T3" fmla="*/ 29 h 94"/>
                <a:gd name="T4" fmla="*/ 67 w 68"/>
                <a:gd name="T5" fmla="*/ 29 h 94"/>
                <a:gd name="T6" fmla="*/ 67 w 68"/>
                <a:gd name="T7" fmla="*/ 29 h 94"/>
                <a:gd name="T8" fmla="*/ 67 w 68"/>
                <a:gd name="T9" fmla="*/ 27 h 94"/>
                <a:gd name="T10" fmla="*/ 64 w 68"/>
                <a:gd name="T11" fmla="*/ 5 h 94"/>
                <a:gd name="T12" fmla="*/ 61 w 68"/>
                <a:gd name="T13" fmla="*/ 27 h 94"/>
                <a:gd name="T14" fmla="*/ 61 w 68"/>
                <a:gd name="T15" fmla="*/ 29 h 94"/>
                <a:gd name="T16" fmla="*/ 61 w 68"/>
                <a:gd name="T17" fmla="*/ 29 h 94"/>
                <a:gd name="T18" fmla="*/ 61 w 68"/>
                <a:gd name="T19" fmla="*/ 29 h 94"/>
                <a:gd name="T20" fmla="*/ 61 w 68"/>
                <a:gd name="T21" fmla="*/ 30 h 94"/>
                <a:gd name="T22" fmla="*/ 61 w 68"/>
                <a:gd name="T23" fmla="*/ 32 h 94"/>
                <a:gd name="T24" fmla="*/ 58 w 68"/>
                <a:gd name="T25" fmla="*/ 38 h 94"/>
                <a:gd name="T26" fmla="*/ 44 w 68"/>
                <a:gd name="T27" fmla="*/ 50 h 94"/>
                <a:gd name="T28" fmla="*/ 40 w 68"/>
                <a:gd name="T29" fmla="*/ 51 h 94"/>
                <a:gd name="T30" fmla="*/ 29 w 68"/>
                <a:gd name="T31" fmla="*/ 34 h 94"/>
                <a:gd name="T32" fmla="*/ 28 w 68"/>
                <a:gd name="T33" fmla="*/ 60 h 94"/>
                <a:gd name="T34" fmla="*/ 22 w 68"/>
                <a:gd name="T35" fmla="*/ 58 h 94"/>
                <a:gd name="T36" fmla="*/ 20 w 68"/>
                <a:gd name="T37" fmla="*/ 57 h 94"/>
                <a:gd name="T38" fmla="*/ 16 w 68"/>
                <a:gd name="T39" fmla="*/ 54 h 94"/>
                <a:gd name="T40" fmla="*/ 13 w 68"/>
                <a:gd name="T41" fmla="*/ 51 h 94"/>
                <a:gd name="T42" fmla="*/ 11 w 68"/>
                <a:gd name="T43" fmla="*/ 48 h 94"/>
                <a:gd name="T44" fmla="*/ 8 w 68"/>
                <a:gd name="T45" fmla="*/ 42 h 94"/>
                <a:gd name="T46" fmla="*/ 7 w 68"/>
                <a:gd name="T47" fmla="*/ 38 h 94"/>
                <a:gd name="T48" fmla="*/ 7 w 68"/>
                <a:gd name="T49" fmla="*/ 36 h 94"/>
                <a:gd name="T50" fmla="*/ 7 w 68"/>
                <a:gd name="T51" fmla="*/ 36 h 94"/>
                <a:gd name="T52" fmla="*/ 7 w 68"/>
                <a:gd name="T53" fmla="*/ 36 h 94"/>
                <a:gd name="T54" fmla="*/ 6 w 68"/>
                <a:gd name="T55" fmla="*/ 35 h 94"/>
                <a:gd name="T56" fmla="*/ 4 w 68"/>
                <a:gd name="T57" fmla="*/ 13 h 94"/>
                <a:gd name="T58" fmla="*/ 2 w 68"/>
                <a:gd name="T59" fmla="*/ 13 h 94"/>
                <a:gd name="T60" fmla="*/ 0 w 68"/>
                <a:gd name="T61" fmla="*/ 35 h 94"/>
                <a:gd name="T62" fmla="*/ 0 w 68"/>
                <a:gd name="T63" fmla="*/ 36 h 94"/>
                <a:gd name="T64" fmla="*/ 0 w 68"/>
                <a:gd name="T65" fmla="*/ 36 h 94"/>
                <a:gd name="T66" fmla="*/ 0 w 68"/>
                <a:gd name="T67" fmla="*/ 37 h 94"/>
                <a:gd name="T68" fmla="*/ 0 w 68"/>
                <a:gd name="T69" fmla="*/ 39 h 94"/>
                <a:gd name="T70" fmla="*/ 0 w 68"/>
                <a:gd name="T71" fmla="*/ 43 h 94"/>
                <a:gd name="T72" fmla="*/ 3 w 68"/>
                <a:gd name="T73" fmla="*/ 52 h 94"/>
                <a:gd name="T74" fmla="*/ 4 w 68"/>
                <a:gd name="T75" fmla="*/ 56 h 94"/>
                <a:gd name="T76" fmla="*/ 8 w 68"/>
                <a:gd name="T77" fmla="*/ 62 h 94"/>
                <a:gd name="T78" fmla="*/ 12 w 68"/>
                <a:gd name="T79" fmla="*/ 66 h 94"/>
                <a:gd name="T80" fmla="*/ 16 w 68"/>
                <a:gd name="T81" fmla="*/ 69 h 94"/>
                <a:gd name="T82" fmla="*/ 25 w 68"/>
                <a:gd name="T83" fmla="*/ 73 h 94"/>
                <a:gd name="T84" fmla="*/ 27 w 68"/>
                <a:gd name="T85" fmla="*/ 74 h 94"/>
                <a:gd name="T86" fmla="*/ 29 w 68"/>
                <a:gd name="T87" fmla="*/ 94 h 94"/>
                <a:gd name="T88" fmla="*/ 40 w 68"/>
                <a:gd name="T89" fmla="*/ 65 h 94"/>
                <a:gd name="T90" fmla="*/ 43 w 68"/>
                <a:gd name="T91" fmla="*/ 64 h 94"/>
                <a:gd name="T92" fmla="*/ 59 w 68"/>
                <a:gd name="T93" fmla="*/ 54 h 94"/>
                <a:gd name="T94" fmla="*/ 68 w 68"/>
                <a:gd name="T95" fmla="*/ 34 h 94"/>
                <a:gd name="T96" fmla="*/ 68 w 68"/>
                <a:gd name="T9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4">
                  <a:moveTo>
                    <a:pt x="68" y="31"/>
                  </a:moveTo>
                  <a:cubicBezTo>
                    <a:pt x="68" y="31"/>
                    <a:pt x="68" y="31"/>
                    <a:pt x="68" y="30"/>
                  </a:cubicBezTo>
                  <a:cubicBezTo>
                    <a:pt x="67" y="30"/>
                    <a:pt x="67" y="30"/>
                    <a:pt x="67" y="30"/>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8"/>
                    <a:pt x="67" y="28"/>
                    <a:pt x="67" y="27"/>
                  </a:cubicBezTo>
                  <a:cubicBezTo>
                    <a:pt x="67" y="23"/>
                    <a:pt x="66" y="19"/>
                    <a:pt x="66" y="16"/>
                  </a:cubicBezTo>
                  <a:cubicBezTo>
                    <a:pt x="65" y="10"/>
                    <a:pt x="64" y="5"/>
                    <a:pt x="64" y="5"/>
                  </a:cubicBezTo>
                  <a:cubicBezTo>
                    <a:pt x="64" y="5"/>
                    <a:pt x="64" y="10"/>
                    <a:pt x="63" y="16"/>
                  </a:cubicBezTo>
                  <a:cubicBezTo>
                    <a:pt x="62" y="19"/>
                    <a:pt x="62" y="23"/>
                    <a:pt x="61" y="27"/>
                  </a:cubicBezTo>
                  <a:cubicBezTo>
                    <a:pt x="61" y="28"/>
                    <a:pt x="61" y="28"/>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29"/>
                    <a:pt x="61" y="29"/>
                    <a:pt x="61" y="29"/>
                  </a:cubicBezTo>
                  <a:cubicBezTo>
                    <a:pt x="61" y="30"/>
                    <a:pt x="61" y="30"/>
                    <a:pt x="61" y="30"/>
                  </a:cubicBezTo>
                  <a:cubicBezTo>
                    <a:pt x="61" y="31"/>
                    <a:pt x="61" y="31"/>
                    <a:pt x="61" y="31"/>
                  </a:cubicBezTo>
                  <a:cubicBezTo>
                    <a:pt x="61" y="32"/>
                    <a:pt x="61" y="32"/>
                    <a:pt x="61" y="32"/>
                  </a:cubicBezTo>
                  <a:cubicBezTo>
                    <a:pt x="60" y="32"/>
                    <a:pt x="60" y="32"/>
                    <a:pt x="60" y="33"/>
                  </a:cubicBezTo>
                  <a:cubicBezTo>
                    <a:pt x="60" y="35"/>
                    <a:pt x="59" y="36"/>
                    <a:pt x="58" y="38"/>
                  </a:cubicBezTo>
                  <a:cubicBezTo>
                    <a:pt x="56" y="41"/>
                    <a:pt x="54" y="44"/>
                    <a:pt x="51" y="46"/>
                  </a:cubicBezTo>
                  <a:cubicBezTo>
                    <a:pt x="49" y="48"/>
                    <a:pt x="46" y="49"/>
                    <a:pt x="44" y="50"/>
                  </a:cubicBezTo>
                  <a:cubicBezTo>
                    <a:pt x="42" y="50"/>
                    <a:pt x="41" y="51"/>
                    <a:pt x="40" y="51"/>
                  </a:cubicBezTo>
                  <a:cubicBezTo>
                    <a:pt x="40" y="51"/>
                    <a:pt x="40" y="51"/>
                    <a:pt x="40" y="51"/>
                  </a:cubicBezTo>
                  <a:cubicBezTo>
                    <a:pt x="40" y="34"/>
                    <a:pt x="40" y="34"/>
                    <a:pt x="40" y="34"/>
                  </a:cubicBezTo>
                  <a:cubicBezTo>
                    <a:pt x="29" y="34"/>
                    <a:pt x="29" y="34"/>
                    <a:pt x="29" y="34"/>
                  </a:cubicBezTo>
                  <a:cubicBezTo>
                    <a:pt x="29" y="60"/>
                    <a:pt x="29" y="60"/>
                    <a:pt x="29" y="60"/>
                  </a:cubicBezTo>
                  <a:cubicBezTo>
                    <a:pt x="29" y="60"/>
                    <a:pt x="29" y="60"/>
                    <a:pt x="28" y="60"/>
                  </a:cubicBezTo>
                  <a:cubicBezTo>
                    <a:pt x="27" y="60"/>
                    <a:pt x="26" y="59"/>
                    <a:pt x="24" y="59"/>
                  </a:cubicBezTo>
                  <a:cubicBezTo>
                    <a:pt x="24" y="59"/>
                    <a:pt x="23" y="58"/>
                    <a:pt x="22" y="58"/>
                  </a:cubicBezTo>
                  <a:cubicBezTo>
                    <a:pt x="22" y="58"/>
                    <a:pt x="21" y="58"/>
                    <a:pt x="21" y="57"/>
                  </a:cubicBezTo>
                  <a:cubicBezTo>
                    <a:pt x="20" y="57"/>
                    <a:pt x="20" y="57"/>
                    <a:pt x="20" y="57"/>
                  </a:cubicBezTo>
                  <a:cubicBezTo>
                    <a:pt x="19" y="56"/>
                    <a:pt x="18" y="56"/>
                    <a:pt x="17" y="55"/>
                  </a:cubicBezTo>
                  <a:cubicBezTo>
                    <a:pt x="17" y="55"/>
                    <a:pt x="16" y="54"/>
                    <a:pt x="16" y="54"/>
                  </a:cubicBezTo>
                  <a:cubicBezTo>
                    <a:pt x="16" y="54"/>
                    <a:pt x="15" y="53"/>
                    <a:pt x="15" y="53"/>
                  </a:cubicBezTo>
                  <a:cubicBezTo>
                    <a:pt x="14" y="52"/>
                    <a:pt x="13" y="52"/>
                    <a:pt x="13" y="51"/>
                  </a:cubicBezTo>
                  <a:cubicBezTo>
                    <a:pt x="12" y="50"/>
                    <a:pt x="12" y="50"/>
                    <a:pt x="12" y="49"/>
                  </a:cubicBezTo>
                  <a:cubicBezTo>
                    <a:pt x="11" y="49"/>
                    <a:pt x="11" y="48"/>
                    <a:pt x="11" y="48"/>
                  </a:cubicBezTo>
                  <a:cubicBezTo>
                    <a:pt x="10" y="47"/>
                    <a:pt x="9" y="46"/>
                    <a:pt x="9" y="45"/>
                  </a:cubicBezTo>
                  <a:cubicBezTo>
                    <a:pt x="8" y="44"/>
                    <a:pt x="8" y="43"/>
                    <a:pt x="8" y="42"/>
                  </a:cubicBezTo>
                  <a:cubicBezTo>
                    <a:pt x="7" y="41"/>
                    <a:pt x="7" y="41"/>
                    <a:pt x="7" y="40"/>
                  </a:cubicBezTo>
                  <a:cubicBezTo>
                    <a:pt x="7" y="40"/>
                    <a:pt x="7" y="39"/>
                    <a:pt x="7" y="38"/>
                  </a:cubicBezTo>
                  <a:cubicBezTo>
                    <a:pt x="7" y="38"/>
                    <a:pt x="7" y="37"/>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5"/>
                    <a:pt x="6" y="35"/>
                    <a:pt x="6" y="35"/>
                  </a:cubicBezTo>
                  <a:cubicBezTo>
                    <a:pt x="6" y="32"/>
                    <a:pt x="6" y="30"/>
                    <a:pt x="6" y="27"/>
                  </a:cubicBezTo>
                  <a:cubicBezTo>
                    <a:pt x="5" y="22"/>
                    <a:pt x="5" y="17"/>
                    <a:pt x="4" y="13"/>
                  </a:cubicBezTo>
                  <a:cubicBezTo>
                    <a:pt x="4" y="5"/>
                    <a:pt x="3" y="0"/>
                    <a:pt x="3" y="0"/>
                  </a:cubicBezTo>
                  <a:cubicBezTo>
                    <a:pt x="3" y="0"/>
                    <a:pt x="3" y="5"/>
                    <a:pt x="2" y="13"/>
                  </a:cubicBezTo>
                  <a:cubicBezTo>
                    <a:pt x="2" y="17"/>
                    <a:pt x="1" y="22"/>
                    <a:pt x="1" y="27"/>
                  </a:cubicBezTo>
                  <a:cubicBezTo>
                    <a:pt x="1" y="30"/>
                    <a:pt x="0" y="32"/>
                    <a:pt x="0" y="35"/>
                  </a:cubicBezTo>
                  <a:cubicBezTo>
                    <a:pt x="0" y="36"/>
                    <a:pt x="0" y="36"/>
                    <a:pt x="0" y="36"/>
                  </a:cubicBezTo>
                  <a:cubicBezTo>
                    <a:pt x="0" y="36"/>
                    <a:pt x="0" y="36"/>
                    <a:pt x="0" y="36"/>
                  </a:cubicBezTo>
                  <a:cubicBezTo>
                    <a:pt x="0" y="36"/>
                    <a:pt x="0" y="36"/>
                    <a:pt x="0" y="36"/>
                  </a:cubicBezTo>
                  <a:cubicBezTo>
                    <a:pt x="0" y="36"/>
                    <a:pt x="0" y="36"/>
                    <a:pt x="0" y="36"/>
                  </a:cubicBezTo>
                  <a:cubicBezTo>
                    <a:pt x="0" y="36"/>
                    <a:pt x="0" y="37"/>
                    <a:pt x="0" y="37"/>
                  </a:cubicBezTo>
                  <a:cubicBezTo>
                    <a:pt x="0" y="37"/>
                    <a:pt x="0" y="37"/>
                    <a:pt x="0" y="37"/>
                  </a:cubicBezTo>
                  <a:cubicBezTo>
                    <a:pt x="0" y="37"/>
                    <a:pt x="0" y="37"/>
                    <a:pt x="0" y="37"/>
                  </a:cubicBezTo>
                  <a:cubicBezTo>
                    <a:pt x="0" y="37"/>
                    <a:pt x="0" y="38"/>
                    <a:pt x="0" y="39"/>
                  </a:cubicBezTo>
                  <a:cubicBezTo>
                    <a:pt x="0" y="39"/>
                    <a:pt x="0" y="40"/>
                    <a:pt x="0" y="41"/>
                  </a:cubicBezTo>
                  <a:cubicBezTo>
                    <a:pt x="0" y="42"/>
                    <a:pt x="0" y="43"/>
                    <a:pt x="0" y="43"/>
                  </a:cubicBezTo>
                  <a:cubicBezTo>
                    <a:pt x="0" y="45"/>
                    <a:pt x="1" y="46"/>
                    <a:pt x="1" y="48"/>
                  </a:cubicBezTo>
                  <a:cubicBezTo>
                    <a:pt x="1" y="49"/>
                    <a:pt x="2" y="51"/>
                    <a:pt x="3" y="52"/>
                  </a:cubicBezTo>
                  <a:cubicBezTo>
                    <a:pt x="3" y="53"/>
                    <a:pt x="3" y="53"/>
                    <a:pt x="3" y="54"/>
                  </a:cubicBezTo>
                  <a:cubicBezTo>
                    <a:pt x="4" y="55"/>
                    <a:pt x="4" y="55"/>
                    <a:pt x="4" y="56"/>
                  </a:cubicBezTo>
                  <a:cubicBezTo>
                    <a:pt x="5" y="57"/>
                    <a:pt x="6" y="59"/>
                    <a:pt x="7" y="60"/>
                  </a:cubicBezTo>
                  <a:cubicBezTo>
                    <a:pt x="7" y="60"/>
                    <a:pt x="8" y="61"/>
                    <a:pt x="8" y="62"/>
                  </a:cubicBezTo>
                  <a:cubicBezTo>
                    <a:pt x="9" y="62"/>
                    <a:pt x="9" y="63"/>
                    <a:pt x="9" y="63"/>
                  </a:cubicBezTo>
                  <a:cubicBezTo>
                    <a:pt x="10" y="64"/>
                    <a:pt x="11" y="65"/>
                    <a:pt x="12" y="66"/>
                  </a:cubicBezTo>
                  <a:cubicBezTo>
                    <a:pt x="13" y="67"/>
                    <a:pt x="13" y="67"/>
                    <a:pt x="14" y="67"/>
                  </a:cubicBezTo>
                  <a:cubicBezTo>
                    <a:pt x="15" y="68"/>
                    <a:pt x="15" y="68"/>
                    <a:pt x="16" y="69"/>
                  </a:cubicBezTo>
                  <a:cubicBezTo>
                    <a:pt x="17" y="69"/>
                    <a:pt x="18" y="70"/>
                    <a:pt x="19" y="71"/>
                  </a:cubicBezTo>
                  <a:cubicBezTo>
                    <a:pt x="21" y="72"/>
                    <a:pt x="23" y="73"/>
                    <a:pt x="25" y="73"/>
                  </a:cubicBezTo>
                  <a:cubicBezTo>
                    <a:pt x="25" y="73"/>
                    <a:pt x="26" y="74"/>
                    <a:pt x="26" y="74"/>
                  </a:cubicBezTo>
                  <a:cubicBezTo>
                    <a:pt x="27" y="74"/>
                    <a:pt x="27" y="74"/>
                    <a:pt x="27" y="74"/>
                  </a:cubicBezTo>
                  <a:cubicBezTo>
                    <a:pt x="28" y="74"/>
                    <a:pt x="29" y="74"/>
                    <a:pt x="29" y="75"/>
                  </a:cubicBezTo>
                  <a:cubicBezTo>
                    <a:pt x="29" y="94"/>
                    <a:pt x="29" y="94"/>
                    <a:pt x="29" y="94"/>
                  </a:cubicBezTo>
                  <a:cubicBezTo>
                    <a:pt x="40" y="94"/>
                    <a:pt x="40" y="94"/>
                    <a:pt x="40" y="94"/>
                  </a:cubicBezTo>
                  <a:cubicBezTo>
                    <a:pt x="40" y="65"/>
                    <a:pt x="40" y="65"/>
                    <a:pt x="40" y="65"/>
                  </a:cubicBezTo>
                  <a:cubicBezTo>
                    <a:pt x="40" y="65"/>
                    <a:pt x="41" y="65"/>
                    <a:pt x="41" y="65"/>
                  </a:cubicBezTo>
                  <a:cubicBezTo>
                    <a:pt x="42" y="65"/>
                    <a:pt x="43" y="65"/>
                    <a:pt x="43" y="64"/>
                  </a:cubicBezTo>
                  <a:cubicBezTo>
                    <a:pt x="45" y="64"/>
                    <a:pt x="47" y="63"/>
                    <a:pt x="49" y="62"/>
                  </a:cubicBezTo>
                  <a:cubicBezTo>
                    <a:pt x="52" y="60"/>
                    <a:pt x="56" y="58"/>
                    <a:pt x="59" y="54"/>
                  </a:cubicBezTo>
                  <a:cubicBezTo>
                    <a:pt x="62" y="50"/>
                    <a:pt x="65" y="46"/>
                    <a:pt x="66" y="41"/>
                  </a:cubicBezTo>
                  <a:cubicBezTo>
                    <a:pt x="67" y="39"/>
                    <a:pt x="67" y="36"/>
                    <a:pt x="68" y="34"/>
                  </a:cubicBezTo>
                  <a:cubicBezTo>
                    <a:pt x="68" y="33"/>
                    <a:pt x="68" y="33"/>
                    <a:pt x="68" y="32"/>
                  </a:cubicBezTo>
                  <a:lnTo>
                    <a:pt x="68" y="31"/>
                  </a:lnTo>
                  <a:close/>
                </a:path>
              </a:pathLst>
            </a:custGeom>
            <a:solidFill>
              <a:srgbClr val="4F3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a:off x="795" y="3268"/>
              <a:ext cx="231" cy="150"/>
            </a:xfrm>
            <a:custGeom>
              <a:avLst/>
              <a:gdLst>
                <a:gd name="T0" fmla="*/ 0 w 136"/>
                <a:gd name="T1" fmla="*/ 17 h 88"/>
                <a:gd name="T2" fmla="*/ 0 w 136"/>
                <a:gd name="T3" fmla="*/ 76 h 88"/>
                <a:gd name="T4" fmla="*/ 0 w 136"/>
                <a:gd name="T5" fmla="*/ 88 h 88"/>
                <a:gd name="T6" fmla="*/ 11 w 136"/>
                <a:gd name="T7" fmla="*/ 80 h 88"/>
                <a:gd name="T8" fmla="*/ 22 w 136"/>
                <a:gd name="T9" fmla="*/ 88 h 88"/>
                <a:gd name="T10" fmla="*/ 34 w 136"/>
                <a:gd name="T11" fmla="*/ 80 h 88"/>
                <a:gd name="T12" fmla="*/ 45 w 136"/>
                <a:gd name="T13" fmla="*/ 88 h 88"/>
                <a:gd name="T14" fmla="*/ 56 w 136"/>
                <a:gd name="T15" fmla="*/ 80 h 88"/>
                <a:gd name="T16" fmla="*/ 68 w 136"/>
                <a:gd name="T17" fmla="*/ 88 h 88"/>
                <a:gd name="T18" fmla="*/ 79 w 136"/>
                <a:gd name="T19" fmla="*/ 80 h 88"/>
                <a:gd name="T20" fmla="*/ 90 w 136"/>
                <a:gd name="T21" fmla="*/ 88 h 88"/>
                <a:gd name="T22" fmla="*/ 102 w 136"/>
                <a:gd name="T23" fmla="*/ 80 h 88"/>
                <a:gd name="T24" fmla="*/ 113 w 136"/>
                <a:gd name="T25" fmla="*/ 88 h 88"/>
                <a:gd name="T26" fmla="*/ 124 w 136"/>
                <a:gd name="T27" fmla="*/ 80 h 88"/>
                <a:gd name="T28" fmla="*/ 136 w 136"/>
                <a:gd name="T29" fmla="*/ 88 h 88"/>
                <a:gd name="T30" fmla="*/ 136 w 136"/>
                <a:gd name="T31" fmla="*/ 76 h 88"/>
                <a:gd name="T32" fmla="*/ 136 w 136"/>
                <a:gd name="T33" fmla="*/ 29 h 88"/>
                <a:gd name="T34" fmla="*/ 0 w 136"/>
                <a:gd name="T35"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88">
                  <a:moveTo>
                    <a:pt x="0" y="17"/>
                  </a:moveTo>
                  <a:cubicBezTo>
                    <a:pt x="0" y="17"/>
                    <a:pt x="0" y="34"/>
                    <a:pt x="0" y="76"/>
                  </a:cubicBezTo>
                  <a:cubicBezTo>
                    <a:pt x="0" y="85"/>
                    <a:pt x="0" y="78"/>
                    <a:pt x="0" y="88"/>
                  </a:cubicBezTo>
                  <a:cubicBezTo>
                    <a:pt x="11" y="80"/>
                    <a:pt x="11" y="80"/>
                    <a:pt x="11" y="80"/>
                  </a:cubicBezTo>
                  <a:cubicBezTo>
                    <a:pt x="22" y="88"/>
                    <a:pt x="22" y="88"/>
                    <a:pt x="22" y="88"/>
                  </a:cubicBezTo>
                  <a:cubicBezTo>
                    <a:pt x="34" y="80"/>
                    <a:pt x="34" y="80"/>
                    <a:pt x="34" y="80"/>
                  </a:cubicBezTo>
                  <a:cubicBezTo>
                    <a:pt x="45" y="88"/>
                    <a:pt x="45" y="88"/>
                    <a:pt x="45" y="88"/>
                  </a:cubicBezTo>
                  <a:cubicBezTo>
                    <a:pt x="56" y="80"/>
                    <a:pt x="56" y="80"/>
                    <a:pt x="56" y="80"/>
                  </a:cubicBezTo>
                  <a:cubicBezTo>
                    <a:pt x="68" y="88"/>
                    <a:pt x="68" y="88"/>
                    <a:pt x="68" y="88"/>
                  </a:cubicBezTo>
                  <a:cubicBezTo>
                    <a:pt x="79" y="80"/>
                    <a:pt x="79" y="80"/>
                    <a:pt x="79" y="80"/>
                  </a:cubicBezTo>
                  <a:cubicBezTo>
                    <a:pt x="90" y="88"/>
                    <a:pt x="90" y="88"/>
                    <a:pt x="90" y="88"/>
                  </a:cubicBezTo>
                  <a:cubicBezTo>
                    <a:pt x="102" y="80"/>
                    <a:pt x="102" y="80"/>
                    <a:pt x="102" y="80"/>
                  </a:cubicBezTo>
                  <a:cubicBezTo>
                    <a:pt x="113" y="88"/>
                    <a:pt x="113" y="88"/>
                    <a:pt x="113" y="88"/>
                  </a:cubicBezTo>
                  <a:cubicBezTo>
                    <a:pt x="124" y="80"/>
                    <a:pt x="124" y="80"/>
                    <a:pt x="124" y="80"/>
                  </a:cubicBezTo>
                  <a:cubicBezTo>
                    <a:pt x="136" y="88"/>
                    <a:pt x="136" y="88"/>
                    <a:pt x="136" y="88"/>
                  </a:cubicBezTo>
                  <a:cubicBezTo>
                    <a:pt x="136" y="78"/>
                    <a:pt x="136" y="86"/>
                    <a:pt x="136" y="76"/>
                  </a:cubicBezTo>
                  <a:cubicBezTo>
                    <a:pt x="136" y="70"/>
                    <a:pt x="136" y="29"/>
                    <a:pt x="136" y="29"/>
                  </a:cubicBezTo>
                  <a:cubicBezTo>
                    <a:pt x="114" y="0"/>
                    <a:pt x="32" y="17"/>
                    <a:pt x="0" y="17"/>
                  </a:cubicBezTo>
                  <a:close/>
                </a:path>
              </a:pathLst>
            </a:custGeom>
            <a:solidFill>
              <a:srgbClr val="516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a:off x="795" y="3404"/>
              <a:ext cx="231" cy="65"/>
            </a:xfrm>
            <a:custGeom>
              <a:avLst/>
              <a:gdLst>
                <a:gd name="T0" fmla="*/ 124 w 136"/>
                <a:gd name="T1" fmla="*/ 0 h 38"/>
                <a:gd name="T2" fmla="*/ 113 w 136"/>
                <a:gd name="T3" fmla="*/ 8 h 38"/>
                <a:gd name="T4" fmla="*/ 102 w 136"/>
                <a:gd name="T5" fmla="*/ 0 h 38"/>
                <a:gd name="T6" fmla="*/ 90 w 136"/>
                <a:gd name="T7" fmla="*/ 8 h 38"/>
                <a:gd name="T8" fmla="*/ 79 w 136"/>
                <a:gd name="T9" fmla="*/ 0 h 38"/>
                <a:gd name="T10" fmla="*/ 68 w 136"/>
                <a:gd name="T11" fmla="*/ 8 h 38"/>
                <a:gd name="T12" fmla="*/ 56 w 136"/>
                <a:gd name="T13" fmla="*/ 0 h 38"/>
                <a:gd name="T14" fmla="*/ 45 w 136"/>
                <a:gd name="T15" fmla="*/ 8 h 38"/>
                <a:gd name="T16" fmla="*/ 34 w 136"/>
                <a:gd name="T17" fmla="*/ 0 h 38"/>
                <a:gd name="T18" fmla="*/ 22 w 136"/>
                <a:gd name="T19" fmla="*/ 8 h 38"/>
                <a:gd name="T20" fmla="*/ 11 w 136"/>
                <a:gd name="T21" fmla="*/ 0 h 38"/>
                <a:gd name="T22" fmla="*/ 0 w 136"/>
                <a:gd name="T23" fmla="*/ 8 h 38"/>
                <a:gd name="T24" fmla="*/ 0 w 136"/>
                <a:gd name="T25" fmla="*/ 38 h 38"/>
                <a:gd name="T26" fmla="*/ 11 w 136"/>
                <a:gd name="T27" fmla="*/ 31 h 38"/>
                <a:gd name="T28" fmla="*/ 22 w 136"/>
                <a:gd name="T29" fmla="*/ 38 h 38"/>
                <a:gd name="T30" fmla="*/ 34 w 136"/>
                <a:gd name="T31" fmla="*/ 31 h 38"/>
                <a:gd name="T32" fmla="*/ 45 w 136"/>
                <a:gd name="T33" fmla="*/ 38 h 38"/>
                <a:gd name="T34" fmla="*/ 56 w 136"/>
                <a:gd name="T35" fmla="*/ 31 h 38"/>
                <a:gd name="T36" fmla="*/ 68 w 136"/>
                <a:gd name="T37" fmla="*/ 38 h 38"/>
                <a:gd name="T38" fmla="*/ 79 w 136"/>
                <a:gd name="T39" fmla="*/ 31 h 38"/>
                <a:gd name="T40" fmla="*/ 90 w 136"/>
                <a:gd name="T41" fmla="*/ 38 h 38"/>
                <a:gd name="T42" fmla="*/ 102 w 136"/>
                <a:gd name="T43" fmla="*/ 31 h 38"/>
                <a:gd name="T44" fmla="*/ 113 w 136"/>
                <a:gd name="T45" fmla="*/ 38 h 38"/>
                <a:gd name="T46" fmla="*/ 124 w 136"/>
                <a:gd name="T47" fmla="*/ 31 h 38"/>
                <a:gd name="T48" fmla="*/ 136 w 136"/>
                <a:gd name="T49" fmla="*/ 38 h 38"/>
                <a:gd name="T50" fmla="*/ 136 w 136"/>
                <a:gd name="T51" fmla="*/ 8 h 38"/>
                <a:gd name="T52" fmla="*/ 124 w 136"/>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38">
                  <a:moveTo>
                    <a:pt x="124" y="0"/>
                  </a:moveTo>
                  <a:cubicBezTo>
                    <a:pt x="113" y="8"/>
                    <a:pt x="113" y="8"/>
                    <a:pt x="113" y="8"/>
                  </a:cubicBezTo>
                  <a:cubicBezTo>
                    <a:pt x="102" y="0"/>
                    <a:pt x="102" y="0"/>
                    <a:pt x="102" y="0"/>
                  </a:cubicBezTo>
                  <a:cubicBezTo>
                    <a:pt x="90" y="8"/>
                    <a:pt x="90" y="8"/>
                    <a:pt x="90" y="8"/>
                  </a:cubicBezTo>
                  <a:cubicBezTo>
                    <a:pt x="79" y="0"/>
                    <a:pt x="79" y="0"/>
                    <a:pt x="79" y="0"/>
                  </a:cubicBezTo>
                  <a:cubicBezTo>
                    <a:pt x="68" y="8"/>
                    <a:pt x="68" y="8"/>
                    <a:pt x="68" y="8"/>
                  </a:cubicBezTo>
                  <a:cubicBezTo>
                    <a:pt x="56" y="0"/>
                    <a:pt x="56" y="0"/>
                    <a:pt x="56" y="0"/>
                  </a:cubicBezTo>
                  <a:cubicBezTo>
                    <a:pt x="45" y="8"/>
                    <a:pt x="45" y="8"/>
                    <a:pt x="45" y="8"/>
                  </a:cubicBezTo>
                  <a:cubicBezTo>
                    <a:pt x="34" y="0"/>
                    <a:pt x="34" y="0"/>
                    <a:pt x="34" y="0"/>
                  </a:cubicBezTo>
                  <a:cubicBezTo>
                    <a:pt x="22" y="8"/>
                    <a:pt x="22" y="8"/>
                    <a:pt x="22" y="8"/>
                  </a:cubicBezTo>
                  <a:cubicBezTo>
                    <a:pt x="11" y="0"/>
                    <a:pt x="11" y="0"/>
                    <a:pt x="11" y="0"/>
                  </a:cubicBezTo>
                  <a:cubicBezTo>
                    <a:pt x="0" y="8"/>
                    <a:pt x="0" y="8"/>
                    <a:pt x="0" y="8"/>
                  </a:cubicBezTo>
                  <a:cubicBezTo>
                    <a:pt x="0" y="24"/>
                    <a:pt x="0" y="38"/>
                    <a:pt x="0" y="38"/>
                  </a:cubicBezTo>
                  <a:cubicBezTo>
                    <a:pt x="11" y="31"/>
                    <a:pt x="11" y="31"/>
                    <a:pt x="11" y="31"/>
                  </a:cubicBezTo>
                  <a:cubicBezTo>
                    <a:pt x="22" y="38"/>
                    <a:pt x="22" y="38"/>
                    <a:pt x="22" y="38"/>
                  </a:cubicBezTo>
                  <a:cubicBezTo>
                    <a:pt x="34" y="31"/>
                    <a:pt x="34" y="31"/>
                    <a:pt x="34" y="31"/>
                  </a:cubicBezTo>
                  <a:cubicBezTo>
                    <a:pt x="45" y="38"/>
                    <a:pt x="45" y="38"/>
                    <a:pt x="45" y="38"/>
                  </a:cubicBezTo>
                  <a:cubicBezTo>
                    <a:pt x="56" y="31"/>
                    <a:pt x="56" y="31"/>
                    <a:pt x="56" y="31"/>
                  </a:cubicBezTo>
                  <a:cubicBezTo>
                    <a:pt x="68" y="38"/>
                    <a:pt x="68" y="38"/>
                    <a:pt x="68" y="38"/>
                  </a:cubicBezTo>
                  <a:cubicBezTo>
                    <a:pt x="79" y="31"/>
                    <a:pt x="79" y="31"/>
                    <a:pt x="79" y="31"/>
                  </a:cubicBezTo>
                  <a:cubicBezTo>
                    <a:pt x="90" y="38"/>
                    <a:pt x="90" y="38"/>
                    <a:pt x="90" y="38"/>
                  </a:cubicBezTo>
                  <a:cubicBezTo>
                    <a:pt x="102" y="31"/>
                    <a:pt x="102" y="31"/>
                    <a:pt x="102" y="31"/>
                  </a:cubicBezTo>
                  <a:cubicBezTo>
                    <a:pt x="113" y="38"/>
                    <a:pt x="113" y="38"/>
                    <a:pt x="113" y="38"/>
                  </a:cubicBezTo>
                  <a:cubicBezTo>
                    <a:pt x="124" y="31"/>
                    <a:pt x="124" y="31"/>
                    <a:pt x="124" y="31"/>
                  </a:cubicBezTo>
                  <a:cubicBezTo>
                    <a:pt x="136" y="38"/>
                    <a:pt x="136" y="38"/>
                    <a:pt x="136" y="38"/>
                  </a:cubicBezTo>
                  <a:cubicBezTo>
                    <a:pt x="136" y="38"/>
                    <a:pt x="136" y="25"/>
                    <a:pt x="136" y="8"/>
                  </a:cubicBezTo>
                  <a:lnTo>
                    <a:pt x="124" y="0"/>
                  </a:lnTo>
                  <a:close/>
                </a:path>
              </a:pathLst>
            </a:custGeom>
            <a:solidFill>
              <a:srgbClr val="5B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a:off x="795" y="3163"/>
              <a:ext cx="231" cy="147"/>
            </a:xfrm>
            <a:custGeom>
              <a:avLst/>
              <a:gdLst>
                <a:gd name="T0" fmla="*/ 68 w 136"/>
                <a:gd name="T1" fmla="*/ 0 h 87"/>
                <a:gd name="T2" fmla="*/ 0 w 136"/>
                <a:gd name="T3" fmla="*/ 75 h 87"/>
                <a:gd name="T4" fmla="*/ 0 w 136"/>
                <a:gd name="T5" fmla="*/ 87 h 87"/>
                <a:gd name="T6" fmla="*/ 11 w 136"/>
                <a:gd name="T7" fmla="*/ 79 h 87"/>
                <a:gd name="T8" fmla="*/ 22 w 136"/>
                <a:gd name="T9" fmla="*/ 87 h 87"/>
                <a:gd name="T10" fmla="*/ 34 w 136"/>
                <a:gd name="T11" fmla="*/ 79 h 87"/>
                <a:gd name="T12" fmla="*/ 45 w 136"/>
                <a:gd name="T13" fmla="*/ 87 h 87"/>
                <a:gd name="T14" fmla="*/ 56 w 136"/>
                <a:gd name="T15" fmla="*/ 79 h 87"/>
                <a:gd name="T16" fmla="*/ 68 w 136"/>
                <a:gd name="T17" fmla="*/ 87 h 87"/>
                <a:gd name="T18" fmla="*/ 79 w 136"/>
                <a:gd name="T19" fmla="*/ 79 h 87"/>
                <a:gd name="T20" fmla="*/ 90 w 136"/>
                <a:gd name="T21" fmla="*/ 87 h 87"/>
                <a:gd name="T22" fmla="*/ 102 w 136"/>
                <a:gd name="T23" fmla="*/ 79 h 87"/>
                <a:gd name="T24" fmla="*/ 113 w 136"/>
                <a:gd name="T25" fmla="*/ 87 h 87"/>
                <a:gd name="T26" fmla="*/ 124 w 136"/>
                <a:gd name="T27" fmla="*/ 79 h 87"/>
                <a:gd name="T28" fmla="*/ 136 w 136"/>
                <a:gd name="T29" fmla="*/ 87 h 87"/>
                <a:gd name="T30" fmla="*/ 136 w 136"/>
                <a:gd name="T31" fmla="*/ 75 h 87"/>
                <a:gd name="T32" fmla="*/ 68 w 136"/>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87">
                  <a:moveTo>
                    <a:pt x="68" y="0"/>
                  </a:moveTo>
                  <a:cubicBezTo>
                    <a:pt x="30" y="0"/>
                    <a:pt x="0" y="34"/>
                    <a:pt x="0" y="75"/>
                  </a:cubicBezTo>
                  <a:cubicBezTo>
                    <a:pt x="0" y="85"/>
                    <a:pt x="0" y="77"/>
                    <a:pt x="0" y="87"/>
                  </a:cubicBezTo>
                  <a:cubicBezTo>
                    <a:pt x="11" y="79"/>
                    <a:pt x="11" y="79"/>
                    <a:pt x="11" y="79"/>
                  </a:cubicBezTo>
                  <a:cubicBezTo>
                    <a:pt x="22" y="87"/>
                    <a:pt x="22" y="87"/>
                    <a:pt x="22" y="87"/>
                  </a:cubicBezTo>
                  <a:cubicBezTo>
                    <a:pt x="34" y="79"/>
                    <a:pt x="34" y="79"/>
                    <a:pt x="34" y="79"/>
                  </a:cubicBezTo>
                  <a:cubicBezTo>
                    <a:pt x="45" y="87"/>
                    <a:pt x="45" y="87"/>
                    <a:pt x="45" y="87"/>
                  </a:cubicBezTo>
                  <a:cubicBezTo>
                    <a:pt x="56" y="79"/>
                    <a:pt x="56" y="79"/>
                    <a:pt x="56" y="79"/>
                  </a:cubicBezTo>
                  <a:cubicBezTo>
                    <a:pt x="68" y="87"/>
                    <a:pt x="68" y="87"/>
                    <a:pt x="68" y="87"/>
                  </a:cubicBezTo>
                  <a:cubicBezTo>
                    <a:pt x="79" y="79"/>
                    <a:pt x="79" y="79"/>
                    <a:pt x="79" y="79"/>
                  </a:cubicBezTo>
                  <a:cubicBezTo>
                    <a:pt x="90" y="87"/>
                    <a:pt x="90" y="87"/>
                    <a:pt x="90" y="87"/>
                  </a:cubicBezTo>
                  <a:cubicBezTo>
                    <a:pt x="102" y="79"/>
                    <a:pt x="102" y="79"/>
                    <a:pt x="102" y="79"/>
                  </a:cubicBezTo>
                  <a:cubicBezTo>
                    <a:pt x="113" y="87"/>
                    <a:pt x="113" y="87"/>
                    <a:pt x="113" y="87"/>
                  </a:cubicBezTo>
                  <a:cubicBezTo>
                    <a:pt x="124" y="79"/>
                    <a:pt x="124" y="79"/>
                    <a:pt x="124" y="79"/>
                  </a:cubicBezTo>
                  <a:cubicBezTo>
                    <a:pt x="136" y="87"/>
                    <a:pt x="136" y="87"/>
                    <a:pt x="136" y="87"/>
                  </a:cubicBezTo>
                  <a:cubicBezTo>
                    <a:pt x="136" y="77"/>
                    <a:pt x="136" y="85"/>
                    <a:pt x="136" y="75"/>
                  </a:cubicBezTo>
                  <a:cubicBezTo>
                    <a:pt x="136" y="34"/>
                    <a:pt x="105" y="0"/>
                    <a:pt x="68" y="0"/>
                  </a:cubicBezTo>
                  <a:close/>
                </a:path>
              </a:pathLst>
            </a:custGeom>
            <a:solidFill>
              <a:srgbClr val="516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a:off x="795" y="3297"/>
              <a:ext cx="231" cy="66"/>
            </a:xfrm>
            <a:custGeom>
              <a:avLst/>
              <a:gdLst>
                <a:gd name="T0" fmla="*/ 124 w 136"/>
                <a:gd name="T1" fmla="*/ 0 h 39"/>
                <a:gd name="T2" fmla="*/ 113 w 136"/>
                <a:gd name="T3" fmla="*/ 8 h 39"/>
                <a:gd name="T4" fmla="*/ 102 w 136"/>
                <a:gd name="T5" fmla="*/ 0 h 39"/>
                <a:gd name="T6" fmla="*/ 90 w 136"/>
                <a:gd name="T7" fmla="*/ 8 h 39"/>
                <a:gd name="T8" fmla="*/ 79 w 136"/>
                <a:gd name="T9" fmla="*/ 0 h 39"/>
                <a:gd name="T10" fmla="*/ 68 w 136"/>
                <a:gd name="T11" fmla="*/ 8 h 39"/>
                <a:gd name="T12" fmla="*/ 56 w 136"/>
                <a:gd name="T13" fmla="*/ 0 h 39"/>
                <a:gd name="T14" fmla="*/ 45 w 136"/>
                <a:gd name="T15" fmla="*/ 8 h 39"/>
                <a:gd name="T16" fmla="*/ 34 w 136"/>
                <a:gd name="T17" fmla="*/ 0 h 39"/>
                <a:gd name="T18" fmla="*/ 22 w 136"/>
                <a:gd name="T19" fmla="*/ 8 h 39"/>
                <a:gd name="T20" fmla="*/ 11 w 136"/>
                <a:gd name="T21" fmla="*/ 0 h 39"/>
                <a:gd name="T22" fmla="*/ 0 w 136"/>
                <a:gd name="T23" fmla="*/ 8 h 39"/>
                <a:gd name="T24" fmla="*/ 0 w 136"/>
                <a:gd name="T25" fmla="*/ 39 h 39"/>
                <a:gd name="T26" fmla="*/ 11 w 136"/>
                <a:gd name="T27" fmla="*/ 31 h 39"/>
                <a:gd name="T28" fmla="*/ 22 w 136"/>
                <a:gd name="T29" fmla="*/ 39 h 39"/>
                <a:gd name="T30" fmla="*/ 34 w 136"/>
                <a:gd name="T31" fmla="*/ 31 h 39"/>
                <a:gd name="T32" fmla="*/ 45 w 136"/>
                <a:gd name="T33" fmla="*/ 39 h 39"/>
                <a:gd name="T34" fmla="*/ 56 w 136"/>
                <a:gd name="T35" fmla="*/ 31 h 39"/>
                <a:gd name="T36" fmla="*/ 68 w 136"/>
                <a:gd name="T37" fmla="*/ 39 h 39"/>
                <a:gd name="T38" fmla="*/ 79 w 136"/>
                <a:gd name="T39" fmla="*/ 31 h 39"/>
                <a:gd name="T40" fmla="*/ 90 w 136"/>
                <a:gd name="T41" fmla="*/ 39 h 39"/>
                <a:gd name="T42" fmla="*/ 102 w 136"/>
                <a:gd name="T43" fmla="*/ 31 h 39"/>
                <a:gd name="T44" fmla="*/ 113 w 136"/>
                <a:gd name="T45" fmla="*/ 39 h 39"/>
                <a:gd name="T46" fmla="*/ 124 w 136"/>
                <a:gd name="T47" fmla="*/ 31 h 39"/>
                <a:gd name="T48" fmla="*/ 136 w 136"/>
                <a:gd name="T49" fmla="*/ 39 h 39"/>
                <a:gd name="T50" fmla="*/ 136 w 136"/>
                <a:gd name="T51" fmla="*/ 8 h 39"/>
                <a:gd name="T52" fmla="*/ 124 w 136"/>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39">
                  <a:moveTo>
                    <a:pt x="124" y="0"/>
                  </a:moveTo>
                  <a:cubicBezTo>
                    <a:pt x="113" y="8"/>
                    <a:pt x="113" y="8"/>
                    <a:pt x="113" y="8"/>
                  </a:cubicBezTo>
                  <a:cubicBezTo>
                    <a:pt x="102" y="0"/>
                    <a:pt x="102" y="0"/>
                    <a:pt x="102" y="0"/>
                  </a:cubicBezTo>
                  <a:cubicBezTo>
                    <a:pt x="90" y="8"/>
                    <a:pt x="90" y="8"/>
                    <a:pt x="90" y="8"/>
                  </a:cubicBezTo>
                  <a:cubicBezTo>
                    <a:pt x="79" y="0"/>
                    <a:pt x="79" y="0"/>
                    <a:pt x="79" y="0"/>
                  </a:cubicBezTo>
                  <a:cubicBezTo>
                    <a:pt x="68" y="8"/>
                    <a:pt x="68" y="8"/>
                    <a:pt x="68" y="8"/>
                  </a:cubicBezTo>
                  <a:cubicBezTo>
                    <a:pt x="56" y="0"/>
                    <a:pt x="56" y="0"/>
                    <a:pt x="56" y="0"/>
                  </a:cubicBezTo>
                  <a:cubicBezTo>
                    <a:pt x="45" y="8"/>
                    <a:pt x="45" y="8"/>
                    <a:pt x="45" y="8"/>
                  </a:cubicBezTo>
                  <a:cubicBezTo>
                    <a:pt x="34" y="0"/>
                    <a:pt x="34" y="0"/>
                    <a:pt x="34" y="0"/>
                  </a:cubicBezTo>
                  <a:cubicBezTo>
                    <a:pt x="22" y="8"/>
                    <a:pt x="22" y="8"/>
                    <a:pt x="22" y="8"/>
                  </a:cubicBezTo>
                  <a:cubicBezTo>
                    <a:pt x="11" y="0"/>
                    <a:pt x="11" y="0"/>
                    <a:pt x="11" y="0"/>
                  </a:cubicBezTo>
                  <a:cubicBezTo>
                    <a:pt x="0" y="8"/>
                    <a:pt x="0" y="8"/>
                    <a:pt x="0" y="8"/>
                  </a:cubicBezTo>
                  <a:cubicBezTo>
                    <a:pt x="0" y="25"/>
                    <a:pt x="0" y="39"/>
                    <a:pt x="0" y="39"/>
                  </a:cubicBezTo>
                  <a:cubicBezTo>
                    <a:pt x="11" y="31"/>
                    <a:pt x="11" y="31"/>
                    <a:pt x="11" y="31"/>
                  </a:cubicBezTo>
                  <a:cubicBezTo>
                    <a:pt x="22" y="39"/>
                    <a:pt x="22" y="39"/>
                    <a:pt x="22" y="39"/>
                  </a:cubicBezTo>
                  <a:cubicBezTo>
                    <a:pt x="34" y="31"/>
                    <a:pt x="34" y="31"/>
                    <a:pt x="34" y="31"/>
                  </a:cubicBezTo>
                  <a:cubicBezTo>
                    <a:pt x="45" y="39"/>
                    <a:pt x="45" y="39"/>
                    <a:pt x="45" y="39"/>
                  </a:cubicBezTo>
                  <a:cubicBezTo>
                    <a:pt x="56" y="31"/>
                    <a:pt x="56" y="31"/>
                    <a:pt x="56" y="31"/>
                  </a:cubicBezTo>
                  <a:cubicBezTo>
                    <a:pt x="68" y="39"/>
                    <a:pt x="68" y="39"/>
                    <a:pt x="68" y="39"/>
                  </a:cubicBezTo>
                  <a:cubicBezTo>
                    <a:pt x="79" y="31"/>
                    <a:pt x="79" y="31"/>
                    <a:pt x="79" y="31"/>
                  </a:cubicBezTo>
                  <a:cubicBezTo>
                    <a:pt x="90" y="39"/>
                    <a:pt x="90" y="39"/>
                    <a:pt x="90" y="39"/>
                  </a:cubicBezTo>
                  <a:cubicBezTo>
                    <a:pt x="102" y="31"/>
                    <a:pt x="102" y="31"/>
                    <a:pt x="102" y="31"/>
                  </a:cubicBezTo>
                  <a:cubicBezTo>
                    <a:pt x="113" y="39"/>
                    <a:pt x="113" y="39"/>
                    <a:pt x="113" y="39"/>
                  </a:cubicBezTo>
                  <a:cubicBezTo>
                    <a:pt x="124" y="31"/>
                    <a:pt x="124" y="31"/>
                    <a:pt x="124" y="31"/>
                  </a:cubicBezTo>
                  <a:cubicBezTo>
                    <a:pt x="136" y="39"/>
                    <a:pt x="136" y="39"/>
                    <a:pt x="136" y="39"/>
                  </a:cubicBezTo>
                  <a:cubicBezTo>
                    <a:pt x="136" y="39"/>
                    <a:pt x="136" y="25"/>
                    <a:pt x="136" y="8"/>
                  </a:cubicBezTo>
                  <a:lnTo>
                    <a:pt x="124" y="0"/>
                  </a:lnTo>
                  <a:close/>
                </a:path>
              </a:pathLst>
            </a:custGeom>
            <a:solidFill>
              <a:srgbClr val="5B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a:off x="2842" y="2853"/>
              <a:ext cx="508" cy="89"/>
            </a:xfrm>
            <a:custGeom>
              <a:avLst/>
              <a:gdLst>
                <a:gd name="T0" fmla="*/ 0 w 508"/>
                <a:gd name="T1" fmla="*/ 89 h 89"/>
                <a:gd name="T2" fmla="*/ 508 w 508"/>
                <a:gd name="T3" fmla="*/ 89 h 89"/>
                <a:gd name="T4" fmla="*/ 495 w 508"/>
                <a:gd name="T5" fmla="*/ 0 h 89"/>
                <a:gd name="T6" fmla="*/ 16 w 508"/>
                <a:gd name="T7" fmla="*/ 0 h 89"/>
                <a:gd name="T8" fmla="*/ 0 w 508"/>
                <a:gd name="T9" fmla="*/ 89 h 89"/>
              </a:gdLst>
              <a:ahLst/>
              <a:cxnLst>
                <a:cxn ang="0">
                  <a:pos x="T0" y="T1"/>
                </a:cxn>
                <a:cxn ang="0">
                  <a:pos x="T2" y="T3"/>
                </a:cxn>
                <a:cxn ang="0">
                  <a:pos x="T4" y="T5"/>
                </a:cxn>
                <a:cxn ang="0">
                  <a:pos x="T6" y="T7"/>
                </a:cxn>
                <a:cxn ang="0">
                  <a:pos x="T8" y="T9"/>
                </a:cxn>
              </a:cxnLst>
              <a:rect l="0" t="0" r="r" b="b"/>
              <a:pathLst>
                <a:path w="508" h="89">
                  <a:moveTo>
                    <a:pt x="0" y="89"/>
                  </a:moveTo>
                  <a:lnTo>
                    <a:pt x="508" y="89"/>
                  </a:lnTo>
                  <a:lnTo>
                    <a:pt x="495" y="0"/>
                  </a:lnTo>
                  <a:lnTo>
                    <a:pt x="16" y="0"/>
                  </a:lnTo>
                  <a:lnTo>
                    <a:pt x="0" y="89"/>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a:off x="2829" y="2942"/>
              <a:ext cx="537" cy="86"/>
            </a:xfrm>
            <a:custGeom>
              <a:avLst/>
              <a:gdLst>
                <a:gd name="T0" fmla="*/ 0 w 537"/>
                <a:gd name="T1" fmla="*/ 86 h 86"/>
                <a:gd name="T2" fmla="*/ 537 w 537"/>
                <a:gd name="T3" fmla="*/ 86 h 86"/>
                <a:gd name="T4" fmla="*/ 521 w 537"/>
                <a:gd name="T5" fmla="*/ 0 h 86"/>
                <a:gd name="T6" fmla="*/ 13 w 537"/>
                <a:gd name="T7" fmla="*/ 0 h 86"/>
                <a:gd name="T8" fmla="*/ 0 w 537"/>
                <a:gd name="T9" fmla="*/ 86 h 86"/>
              </a:gdLst>
              <a:ahLst/>
              <a:cxnLst>
                <a:cxn ang="0">
                  <a:pos x="T0" y="T1"/>
                </a:cxn>
                <a:cxn ang="0">
                  <a:pos x="T2" y="T3"/>
                </a:cxn>
                <a:cxn ang="0">
                  <a:pos x="T4" y="T5"/>
                </a:cxn>
                <a:cxn ang="0">
                  <a:pos x="T6" y="T7"/>
                </a:cxn>
                <a:cxn ang="0">
                  <a:pos x="T8" y="T9"/>
                </a:cxn>
              </a:cxnLst>
              <a:rect l="0" t="0" r="r" b="b"/>
              <a:pathLst>
                <a:path w="537" h="86">
                  <a:moveTo>
                    <a:pt x="0" y="86"/>
                  </a:moveTo>
                  <a:lnTo>
                    <a:pt x="537" y="86"/>
                  </a:lnTo>
                  <a:lnTo>
                    <a:pt x="521" y="0"/>
                  </a:lnTo>
                  <a:lnTo>
                    <a:pt x="13" y="0"/>
                  </a:lnTo>
                  <a:lnTo>
                    <a:pt x="0" y="86"/>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a:off x="2813" y="3028"/>
              <a:ext cx="566" cy="89"/>
            </a:xfrm>
            <a:custGeom>
              <a:avLst/>
              <a:gdLst>
                <a:gd name="T0" fmla="*/ 0 w 566"/>
                <a:gd name="T1" fmla="*/ 89 h 89"/>
                <a:gd name="T2" fmla="*/ 566 w 566"/>
                <a:gd name="T3" fmla="*/ 89 h 89"/>
                <a:gd name="T4" fmla="*/ 553 w 566"/>
                <a:gd name="T5" fmla="*/ 0 h 89"/>
                <a:gd name="T6" fmla="*/ 16 w 566"/>
                <a:gd name="T7" fmla="*/ 0 h 89"/>
                <a:gd name="T8" fmla="*/ 0 w 566"/>
                <a:gd name="T9" fmla="*/ 89 h 89"/>
              </a:gdLst>
              <a:ahLst/>
              <a:cxnLst>
                <a:cxn ang="0">
                  <a:pos x="T0" y="T1"/>
                </a:cxn>
                <a:cxn ang="0">
                  <a:pos x="T2" y="T3"/>
                </a:cxn>
                <a:cxn ang="0">
                  <a:pos x="T4" y="T5"/>
                </a:cxn>
                <a:cxn ang="0">
                  <a:pos x="T6" y="T7"/>
                </a:cxn>
                <a:cxn ang="0">
                  <a:pos x="T8" y="T9"/>
                </a:cxn>
              </a:cxnLst>
              <a:rect l="0" t="0" r="r" b="b"/>
              <a:pathLst>
                <a:path w="566" h="89">
                  <a:moveTo>
                    <a:pt x="0" y="89"/>
                  </a:moveTo>
                  <a:lnTo>
                    <a:pt x="566" y="89"/>
                  </a:lnTo>
                  <a:lnTo>
                    <a:pt x="553" y="0"/>
                  </a:lnTo>
                  <a:lnTo>
                    <a:pt x="16" y="0"/>
                  </a:lnTo>
                  <a:lnTo>
                    <a:pt x="0" y="89"/>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a:off x="2886" y="2591"/>
              <a:ext cx="420" cy="89"/>
            </a:xfrm>
            <a:custGeom>
              <a:avLst/>
              <a:gdLst>
                <a:gd name="T0" fmla="*/ 0 w 420"/>
                <a:gd name="T1" fmla="*/ 89 h 89"/>
                <a:gd name="T2" fmla="*/ 420 w 420"/>
                <a:gd name="T3" fmla="*/ 89 h 89"/>
                <a:gd name="T4" fmla="*/ 406 w 420"/>
                <a:gd name="T5" fmla="*/ 0 h 89"/>
                <a:gd name="T6" fmla="*/ 16 w 420"/>
                <a:gd name="T7" fmla="*/ 0 h 89"/>
                <a:gd name="T8" fmla="*/ 0 w 420"/>
                <a:gd name="T9" fmla="*/ 89 h 89"/>
              </a:gdLst>
              <a:ahLst/>
              <a:cxnLst>
                <a:cxn ang="0">
                  <a:pos x="T0" y="T1"/>
                </a:cxn>
                <a:cxn ang="0">
                  <a:pos x="T2" y="T3"/>
                </a:cxn>
                <a:cxn ang="0">
                  <a:pos x="T4" y="T5"/>
                </a:cxn>
                <a:cxn ang="0">
                  <a:pos x="T6" y="T7"/>
                </a:cxn>
                <a:cxn ang="0">
                  <a:pos x="T8" y="T9"/>
                </a:cxn>
              </a:cxnLst>
              <a:rect l="0" t="0" r="r" b="b"/>
              <a:pathLst>
                <a:path w="420" h="89">
                  <a:moveTo>
                    <a:pt x="0" y="89"/>
                  </a:moveTo>
                  <a:lnTo>
                    <a:pt x="420" y="89"/>
                  </a:lnTo>
                  <a:lnTo>
                    <a:pt x="406" y="0"/>
                  </a:lnTo>
                  <a:lnTo>
                    <a:pt x="16" y="0"/>
                  </a:lnTo>
                  <a:lnTo>
                    <a:pt x="0" y="89"/>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a:off x="2871" y="2680"/>
              <a:ext cx="450" cy="86"/>
            </a:xfrm>
            <a:custGeom>
              <a:avLst/>
              <a:gdLst>
                <a:gd name="T0" fmla="*/ 0 w 450"/>
                <a:gd name="T1" fmla="*/ 86 h 86"/>
                <a:gd name="T2" fmla="*/ 450 w 450"/>
                <a:gd name="T3" fmla="*/ 86 h 86"/>
                <a:gd name="T4" fmla="*/ 435 w 450"/>
                <a:gd name="T5" fmla="*/ 0 h 86"/>
                <a:gd name="T6" fmla="*/ 15 w 450"/>
                <a:gd name="T7" fmla="*/ 0 h 86"/>
                <a:gd name="T8" fmla="*/ 0 w 450"/>
                <a:gd name="T9" fmla="*/ 86 h 86"/>
              </a:gdLst>
              <a:ahLst/>
              <a:cxnLst>
                <a:cxn ang="0">
                  <a:pos x="T0" y="T1"/>
                </a:cxn>
                <a:cxn ang="0">
                  <a:pos x="T2" y="T3"/>
                </a:cxn>
                <a:cxn ang="0">
                  <a:pos x="T4" y="T5"/>
                </a:cxn>
                <a:cxn ang="0">
                  <a:pos x="T6" y="T7"/>
                </a:cxn>
                <a:cxn ang="0">
                  <a:pos x="T8" y="T9"/>
                </a:cxn>
              </a:cxnLst>
              <a:rect l="0" t="0" r="r" b="b"/>
              <a:pathLst>
                <a:path w="450" h="86">
                  <a:moveTo>
                    <a:pt x="0" y="86"/>
                  </a:moveTo>
                  <a:lnTo>
                    <a:pt x="450" y="86"/>
                  </a:lnTo>
                  <a:lnTo>
                    <a:pt x="435" y="0"/>
                  </a:lnTo>
                  <a:lnTo>
                    <a:pt x="15" y="0"/>
                  </a:lnTo>
                  <a:lnTo>
                    <a:pt x="0" y="86"/>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a:off x="2858" y="2766"/>
              <a:ext cx="479" cy="87"/>
            </a:xfrm>
            <a:custGeom>
              <a:avLst/>
              <a:gdLst>
                <a:gd name="T0" fmla="*/ 0 w 479"/>
                <a:gd name="T1" fmla="*/ 87 h 87"/>
                <a:gd name="T2" fmla="*/ 479 w 479"/>
                <a:gd name="T3" fmla="*/ 87 h 87"/>
                <a:gd name="T4" fmla="*/ 463 w 479"/>
                <a:gd name="T5" fmla="*/ 0 h 87"/>
                <a:gd name="T6" fmla="*/ 13 w 479"/>
                <a:gd name="T7" fmla="*/ 0 h 87"/>
                <a:gd name="T8" fmla="*/ 0 w 479"/>
                <a:gd name="T9" fmla="*/ 87 h 87"/>
              </a:gdLst>
              <a:ahLst/>
              <a:cxnLst>
                <a:cxn ang="0">
                  <a:pos x="T0" y="T1"/>
                </a:cxn>
                <a:cxn ang="0">
                  <a:pos x="T2" y="T3"/>
                </a:cxn>
                <a:cxn ang="0">
                  <a:pos x="T4" y="T5"/>
                </a:cxn>
                <a:cxn ang="0">
                  <a:pos x="T6" y="T7"/>
                </a:cxn>
                <a:cxn ang="0">
                  <a:pos x="T8" y="T9"/>
                </a:cxn>
              </a:cxnLst>
              <a:rect l="0" t="0" r="r" b="b"/>
              <a:pathLst>
                <a:path w="479" h="87">
                  <a:moveTo>
                    <a:pt x="0" y="87"/>
                  </a:moveTo>
                  <a:lnTo>
                    <a:pt x="479" y="87"/>
                  </a:lnTo>
                  <a:lnTo>
                    <a:pt x="463" y="0"/>
                  </a:lnTo>
                  <a:lnTo>
                    <a:pt x="13" y="0"/>
                  </a:lnTo>
                  <a:lnTo>
                    <a:pt x="0" y="87"/>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a:off x="2784" y="3203"/>
              <a:ext cx="626" cy="87"/>
            </a:xfrm>
            <a:custGeom>
              <a:avLst/>
              <a:gdLst>
                <a:gd name="T0" fmla="*/ 0 w 626"/>
                <a:gd name="T1" fmla="*/ 87 h 87"/>
                <a:gd name="T2" fmla="*/ 626 w 626"/>
                <a:gd name="T3" fmla="*/ 87 h 87"/>
                <a:gd name="T4" fmla="*/ 610 w 626"/>
                <a:gd name="T5" fmla="*/ 0 h 87"/>
                <a:gd name="T6" fmla="*/ 14 w 626"/>
                <a:gd name="T7" fmla="*/ 0 h 87"/>
                <a:gd name="T8" fmla="*/ 0 w 626"/>
                <a:gd name="T9" fmla="*/ 87 h 87"/>
              </a:gdLst>
              <a:ahLst/>
              <a:cxnLst>
                <a:cxn ang="0">
                  <a:pos x="T0" y="T1"/>
                </a:cxn>
                <a:cxn ang="0">
                  <a:pos x="T2" y="T3"/>
                </a:cxn>
                <a:cxn ang="0">
                  <a:pos x="T4" y="T5"/>
                </a:cxn>
                <a:cxn ang="0">
                  <a:pos x="T6" y="T7"/>
                </a:cxn>
                <a:cxn ang="0">
                  <a:pos x="T8" y="T9"/>
                </a:cxn>
              </a:cxnLst>
              <a:rect l="0" t="0" r="r" b="b"/>
              <a:pathLst>
                <a:path w="626" h="87">
                  <a:moveTo>
                    <a:pt x="0" y="87"/>
                  </a:moveTo>
                  <a:lnTo>
                    <a:pt x="626" y="87"/>
                  </a:lnTo>
                  <a:lnTo>
                    <a:pt x="610" y="0"/>
                  </a:lnTo>
                  <a:lnTo>
                    <a:pt x="14" y="0"/>
                  </a:lnTo>
                  <a:lnTo>
                    <a:pt x="0" y="87"/>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a:off x="2756" y="3378"/>
              <a:ext cx="683" cy="87"/>
            </a:xfrm>
            <a:custGeom>
              <a:avLst/>
              <a:gdLst>
                <a:gd name="T0" fmla="*/ 0 w 683"/>
                <a:gd name="T1" fmla="*/ 87 h 87"/>
                <a:gd name="T2" fmla="*/ 683 w 683"/>
                <a:gd name="T3" fmla="*/ 87 h 87"/>
                <a:gd name="T4" fmla="*/ 667 w 683"/>
                <a:gd name="T5" fmla="*/ 0 h 87"/>
                <a:gd name="T6" fmla="*/ 13 w 683"/>
                <a:gd name="T7" fmla="*/ 0 h 87"/>
                <a:gd name="T8" fmla="*/ 0 w 683"/>
                <a:gd name="T9" fmla="*/ 87 h 87"/>
              </a:gdLst>
              <a:ahLst/>
              <a:cxnLst>
                <a:cxn ang="0">
                  <a:pos x="T0" y="T1"/>
                </a:cxn>
                <a:cxn ang="0">
                  <a:pos x="T2" y="T3"/>
                </a:cxn>
                <a:cxn ang="0">
                  <a:pos x="T4" y="T5"/>
                </a:cxn>
                <a:cxn ang="0">
                  <a:pos x="T6" y="T7"/>
                </a:cxn>
                <a:cxn ang="0">
                  <a:pos x="T8" y="T9"/>
                </a:cxn>
              </a:cxnLst>
              <a:rect l="0" t="0" r="r" b="b"/>
              <a:pathLst>
                <a:path w="683" h="87">
                  <a:moveTo>
                    <a:pt x="0" y="87"/>
                  </a:moveTo>
                  <a:lnTo>
                    <a:pt x="683" y="87"/>
                  </a:lnTo>
                  <a:lnTo>
                    <a:pt x="667" y="0"/>
                  </a:lnTo>
                  <a:lnTo>
                    <a:pt x="13" y="0"/>
                  </a:lnTo>
                  <a:lnTo>
                    <a:pt x="0" y="87"/>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a:off x="2742" y="3465"/>
              <a:ext cx="710" cy="82"/>
            </a:xfrm>
            <a:custGeom>
              <a:avLst/>
              <a:gdLst>
                <a:gd name="T0" fmla="*/ 0 w 710"/>
                <a:gd name="T1" fmla="*/ 82 h 82"/>
                <a:gd name="T2" fmla="*/ 710 w 710"/>
                <a:gd name="T3" fmla="*/ 82 h 82"/>
                <a:gd name="T4" fmla="*/ 697 w 710"/>
                <a:gd name="T5" fmla="*/ 0 h 82"/>
                <a:gd name="T6" fmla="*/ 14 w 710"/>
                <a:gd name="T7" fmla="*/ 0 h 82"/>
                <a:gd name="T8" fmla="*/ 0 w 710"/>
                <a:gd name="T9" fmla="*/ 82 h 82"/>
              </a:gdLst>
              <a:ahLst/>
              <a:cxnLst>
                <a:cxn ang="0">
                  <a:pos x="T0" y="T1"/>
                </a:cxn>
                <a:cxn ang="0">
                  <a:pos x="T2" y="T3"/>
                </a:cxn>
                <a:cxn ang="0">
                  <a:pos x="T4" y="T5"/>
                </a:cxn>
                <a:cxn ang="0">
                  <a:pos x="T6" y="T7"/>
                </a:cxn>
                <a:cxn ang="0">
                  <a:pos x="T8" y="T9"/>
                </a:cxn>
              </a:cxnLst>
              <a:rect l="0" t="0" r="r" b="b"/>
              <a:pathLst>
                <a:path w="710" h="82">
                  <a:moveTo>
                    <a:pt x="0" y="82"/>
                  </a:moveTo>
                  <a:lnTo>
                    <a:pt x="710" y="82"/>
                  </a:lnTo>
                  <a:lnTo>
                    <a:pt x="697" y="0"/>
                  </a:lnTo>
                  <a:lnTo>
                    <a:pt x="14" y="0"/>
                  </a:lnTo>
                  <a:lnTo>
                    <a:pt x="0" y="82"/>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a:off x="2798" y="3117"/>
              <a:ext cx="596" cy="86"/>
            </a:xfrm>
            <a:custGeom>
              <a:avLst/>
              <a:gdLst>
                <a:gd name="T0" fmla="*/ 0 w 596"/>
                <a:gd name="T1" fmla="*/ 86 h 86"/>
                <a:gd name="T2" fmla="*/ 596 w 596"/>
                <a:gd name="T3" fmla="*/ 86 h 86"/>
                <a:gd name="T4" fmla="*/ 581 w 596"/>
                <a:gd name="T5" fmla="*/ 0 h 86"/>
                <a:gd name="T6" fmla="*/ 15 w 596"/>
                <a:gd name="T7" fmla="*/ 0 h 86"/>
                <a:gd name="T8" fmla="*/ 0 w 596"/>
                <a:gd name="T9" fmla="*/ 86 h 86"/>
              </a:gdLst>
              <a:ahLst/>
              <a:cxnLst>
                <a:cxn ang="0">
                  <a:pos x="T0" y="T1"/>
                </a:cxn>
                <a:cxn ang="0">
                  <a:pos x="T2" y="T3"/>
                </a:cxn>
                <a:cxn ang="0">
                  <a:pos x="T4" y="T5"/>
                </a:cxn>
                <a:cxn ang="0">
                  <a:pos x="T6" y="T7"/>
                </a:cxn>
                <a:cxn ang="0">
                  <a:pos x="T8" y="T9"/>
                </a:cxn>
              </a:cxnLst>
              <a:rect l="0" t="0" r="r" b="b"/>
              <a:pathLst>
                <a:path w="596" h="86">
                  <a:moveTo>
                    <a:pt x="0" y="86"/>
                  </a:moveTo>
                  <a:lnTo>
                    <a:pt x="596" y="86"/>
                  </a:lnTo>
                  <a:lnTo>
                    <a:pt x="581" y="0"/>
                  </a:lnTo>
                  <a:lnTo>
                    <a:pt x="15" y="0"/>
                  </a:lnTo>
                  <a:lnTo>
                    <a:pt x="0" y="86"/>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a:off x="2902" y="2505"/>
              <a:ext cx="390" cy="86"/>
            </a:xfrm>
            <a:custGeom>
              <a:avLst/>
              <a:gdLst>
                <a:gd name="T0" fmla="*/ 0 w 390"/>
                <a:gd name="T1" fmla="*/ 86 h 86"/>
                <a:gd name="T2" fmla="*/ 390 w 390"/>
                <a:gd name="T3" fmla="*/ 86 h 86"/>
                <a:gd name="T4" fmla="*/ 375 w 390"/>
                <a:gd name="T5" fmla="*/ 0 h 86"/>
                <a:gd name="T6" fmla="*/ 13 w 390"/>
                <a:gd name="T7" fmla="*/ 0 h 86"/>
                <a:gd name="T8" fmla="*/ 0 w 390"/>
                <a:gd name="T9" fmla="*/ 86 h 86"/>
              </a:gdLst>
              <a:ahLst/>
              <a:cxnLst>
                <a:cxn ang="0">
                  <a:pos x="T0" y="T1"/>
                </a:cxn>
                <a:cxn ang="0">
                  <a:pos x="T2" y="T3"/>
                </a:cxn>
                <a:cxn ang="0">
                  <a:pos x="T4" y="T5"/>
                </a:cxn>
                <a:cxn ang="0">
                  <a:pos x="T6" y="T7"/>
                </a:cxn>
                <a:cxn ang="0">
                  <a:pos x="T8" y="T9"/>
                </a:cxn>
              </a:cxnLst>
              <a:rect l="0" t="0" r="r" b="b"/>
              <a:pathLst>
                <a:path w="390" h="86">
                  <a:moveTo>
                    <a:pt x="0" y="86"/>
                  </a:moveTo>
                  <a:lnTo>
                    <a:pt x="390" y="86"/>
                  </a:lnTo>
                  <a:lnTo>
                    <a:pt x="375" y="0"/>
                  </a:lnTo>
                  <a:lnTo>
                    <a:pt x="13" y="0"/>
                  </a:lnTo>
                  <a:lnTo>
                    <a:pt x="0" y="86"/>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a:off x="2769" y="3290"/>
              <a:ext cx="654" cy="88"/>
            </a:xfrm>
            <a:custGeom>
              <a:avLst/>
              <a:gdLst>
                <a:gd name="T0" fmla="*/ 0 w 654"/>
                <a:gd name="T1" fmla="*/ 88 h 88"/>
                <a:gd name="T2" fmla="*/ 654 w 654"/>
                <a:gd name="T3" fmla="*/ 88 h 88"/>
                <a:gd name="T4" fmla="*/ 641 w 654"/>
                <a:gd name="T5" fmla="*/ 0 h 88"/>
                <a:gd name="T6" fmla="*/ 15 w 654"/>
                <a:gd name="T7" fmla="*/ 0 h 88"/>
                <a:gd name="T8" fmla="*/ 0 w 654"/>
                <a:gd name="T9" fmla="*/ 88 h 88"/>
              </a:gdLst>
              <a:ahLst/>
              <a:cxnLst>
                <a:cxn ang="0">
                  <a:pos x="T0" y="T1"/>
                </a:cxn>
                <a:cxn ang="0">
                  <a:pos x="T2" y="T3"/>
                </a:cxn>
                <a:cxn ang="0">
                  <a:pos x="T4" y="T5"/>
                </a:cxn>
                <a:cxn ang="0">
                  <a:pos x="T6" y="T7"/>
                </a:cxn>
                <a:cxn ang="0">
                  <a:pos x="T8" y="T9"/>
                </a:cxn>
              </a:cxnLst>
              <a:rect l="0" t="0" r="r" b="b"/>
              <a:pathLst>
                <a:path w="654" h="88">
                  <a:moveTo>
                    <a:pt x="0" y="88"/>
                  </a:moveTo>
                  <a:lnTo>
                    <a:pt x="654" y="88"/>
                  </a:lnTo>
                  <a:lnTo>
                    <a:pt x="641" y="0"/>
                  </a:lnTo>
                  <a:lnTo>
                    <a:pt x="15" y="0"/>
                  </a:lnTo>
                  <a:lnTo>
                    <a:pt x="0" y="88"/>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a:off x="3017" y="1806"/>
              <a:ext cx="158" cy="87"/>
            </a:xfrm>
            <a:custGeom>
              <a:avLst/>
              <a:gdLst>
                <a:gd name="T0" fmla="*/ 0 w 158"/>
                <a:gd name="T1" fmla="*/ 87 h 87"/>
                <a:gd name="T2" fmla="*/ 158 w 158"/>
                <a:gd name="T3" fmla="*/ 87 h 87"/>
                <a:gd name="T4" fmla="*/ 145 w 158"/>
                <a:gd name="T5" fmla="*/ 0 h 87"/>
                <a:gd name="T6" fmla="*/ 16 w 158"/>
                <a:gd name="T7" fmla="*/ 0 h 87"/>
                <a:gd name="T8" fmla="*/ 0 w 158"/>
                <a:gd name="T9" fmla="*/ 87 h 87"/>
              </a:gdLst>
              <a:ahLst/>
              <a:cxnLst>
                <a:cxn ang="0">
                  <a:pos x="T0" y="T1"/>
                </a:cxn>
                <a:cxn ang="0">
                  <a:pos x="T2" y="T3"/>
                </a:cxn>
                <a:cxn ang="0">
                  <a:pos x="T4" y="T5"/>
                </a:cxn>
                <a:cxn ang="0">
                  <a:pos x="T6" y="T7"/>
                </a:cxn>
                <a:cxn ang="0">
                  <a:pos x="T8" y="T9"/>
                </a:cxn>
              </a:cxnLst>
              <a:rect l="0" t="0" r="r" b="b"/>
              <a:pathLst>
                <a:path w="158" h="87">
                  <a:moveTo>
                    <a:pt x="0" y="87"/>
                  </a:moveTo>
                  <a:lnTo>
                    <a:pt x="158" y="87"/>
                  </a:lnTo>
                  <a:lnTo>
                    <a:pt x="145" y="0"/>
                  </a:lnTo>
                  <a:lnTo>
                    <a:pt x="16" y="0"/>
                  </a:lnTo>
                  <a:lnTo>
                    <a:pt x="0" y="87"/>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a:off x="3077" y="1420"/>
              <a:ext cx="40" cy="122"/>
            </a:xfrm>
            <a:custGeom>
              <a:avLst/>
              <a:gdLst>
                <a:gd name="T0" fmla="*/ 20 w 40"/>
                <a:gd name="T1" fmla="*/ 0 h 122"/>
                <a:gd name="T2" fmla="*/ 0 w 40"/>
                <a:gd name="T3" fmla="*/ 122 h 122"/>
                <a:gd name="T4" fmla="*/ 40 w 40"/>
                <a:gd name="T5" fmla="*/ 122 h 122"/>
                <a:gd name="T6" fmla="*/ 20 w 40"/>
                <a:gd name="T7" fmla="*/ 0 h 122"/>
              </a:gdLst>
              <a:ahLst/>
              <a:cxnLst>
                <a:cxn ang="0">
                  <a:pos x="T0" y="T1"/>
                </a:cxn>
                <a:cxn ang="0">
                  <a:pos x="T2" y="T3"/>
                </a:cxn>
                <a:cxn ang="0">
                  <a:pos x="T4" y="T5"/>
                </a:cxn>
                <a:cxn ang="0">
                  <a:pos x="T6" y="T7"/>
                </a:cxn>
              </a:cxnLst>
              <a:rect l="0" t="0" r="r" b="b"/>
              <a:pathLst>
                <a:path w="40" h="122">
                  <a:moveTo>
                    <a:pt x="20" y="0"/>
                  </a:moveTo>
                  <a:lnTo>
                    <a:pt x="0" y="122"/>
                  </a:lnTo>
                  <a:lnTo>
                    <a:pt x="40" y="122"/>
                  </a:lnTo>
                  <a:lnTo>
                    <a:pt x="20" y="0"/>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a:off x="3004" y="1893"/>
              <a:ext cx="187" cy="86"/>
            </a:xfrm>
            <a:custGeom>
              <a:avLst/>
              <a:gdLst>
                <a:gd name="T0" fmla="*/ 0 w 187"/>
                <a:gd name="T1" fmla="*/ 86 h 86"/>
                <a:gd name="T2" fmla="*/ 187 w 187"/>
                <a:gd name="T3" fmla="*/ 86 h 86"/>
                <a:gd name="T4" fmla="*/ 171 w 187"/>
                <a:gd name="T5" fmla="*/ 0 h 86"/>
                <a:gd name="T6" fmla="*/ 13 w 187"/>
                <a:gd name="T7" fmla="*/ 0 h 86"/>
                <a:gd name="T8" fmla="*/ 0 w 187"/>
                <a:gd name="T9" fmla="*/ 86 h 86"/>
              </a:gdLst>
              <a:ahLst/>
              <a:cxnLst>
                <a:cxn ang="0">
                  <a:pos x="T0" y="T1"/>
                </a:cxn>
                <a:cxn ang="0">
                  <a:pos x="T2" y="T3"/>
                </a:cxn>
                <a:cxn ang="0">
                  <a:pos x="T4" y="T5"/>
                </a:cxn>
                <a:cxn ang="0">
                  <a:pos x="T6" y="T7"/>
                </a:cxn>
                <a:cxn ang="0">
                  <a:pos x="T8" y="T9"/>
                </a:cxn>
              </a:cxnLst>
              <a:rect l="0" t="0" r="r" b="b"/>
              <a:pathLst>
                <a:path w="187" h="86">
                  <a:moveTo>
                    <a:pt x="0" y="86"/>
                  </a:moveTo>
                  <a:lnTo>
                    <a:pt x="187" y="86"/>
                  </a:lnTo>
                  <a:lnTo>
                    <a:pt x="171" y="0"/>
                  </a:lnTo>
                  <a:lnTo>
                    <a:pt x="13" y="0"/>
                  </a:lnTo>
                  <a:lnTo>
                    <a:pt x="0" y="86"/>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a:off x="3033" y="1717"/>
              <a:ext cx="129" cy="89"/>
            </a:xfrm>
            <a:custGeom>
              <a:avLst/>
              <a:gdLst>
                <a:gd name="T0" fmla="*/ 0 w 129"/>
                <a:gd name="T1" fmla="*/ 89 h 89"/>
                <a:gd name="T2" fmla="*/ 129 w 129"/>
                <a:gd name="T3" fmla="*/ 89 h 89"/>
                <a:gd name="T4" fmla="*/ 113 w 129"/>
                <a:gd name="T5" fmla="*/ 0 h 89"/>
                <a:gd name="T6" fmla="*/ 13 w 129"/>
                <a:gd name="T7" fmla="*/ 0 h 89"/>
                <a:gd name="T8" fmla="*/ 0 w 129"/>
                <a:gd name="T9" fmla="*/ 89 h 89"/>
              </a:gdLst>
              <a:ahLst/>
              <a:cxnLst>
                <a:cxn ang="0">
                  <a:pos x="T0" y="T1"/>
                </a:cxn>
                <a:cxn ang="0">
                  <a:pos x="T2" y="T3"/>
                </a:cxn>
                <a:cxn ang="0">
                  <a:pos x="T4" y="T5"/>
                </a:cxn>
                <a:cxn ang="0">
                  <a:pos x="T6" y="T7"/>
                </a:cxn>
                <a:cxn ang="0">
                  <a:pos x="T8" y="T9"/>
                </a:cxn>
              </a:cxnLst>
              <a:rect l="0" t="0" r="r" b="b"/>
              <a:pathLst>
                <a:path w="129" h="89">
                  <a:moveTo>
                    <a:pt x="0" y="89"/>
                  </a:moveTo>
                  <a:lnTo>
                    <a:pt x="129" y="89"/>
                  </a:lnTo>
                  <a:lnTo>
                    <a:pt x="113" y="0"/>
                  </a:lnTo>
                  <a:lnTo>
                    <a:pt x="13" y="0"/>
                  </a:lnTo>
                  <a:lnTo>
                    <a:pt x="0" y="89"/>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a:off x="3046" y="1631"/>
              <a:ext cx="100" cy="86"/>
            </a:xfrm>
            <a:custGeom>
              <a:avLst/>
              <a:gdLst>
                <a:gd name="T0" fmla="*/ 15 w 100"/>
                <a:gd name="T1" fmla="*/ 0 h 86"/>
                <a:gd name="T2" fmla="*/ 0 w 100"/>
                <a:gd name="T3" fmla="*/ 86 h 86"/>
                <a:gd name="T4" fmla="*/ 100 w 100"/>
                <a:gd name="T5" fmla="*/ 86 h 86"/>
                <a:gd name="T6" fmla="*/ 85 w 100"/>
                <a:gd name="T7" fmla="*/ 0 h 86"/>
                <a:gd name="T8" fmla="*/ 15 w 100"/>
                <a:gd name="T9" fmla="*/ 0 h 86"/>
              </a:gdLst>
              <a:ahLst/>
              <a:cxnLst>
                <a:cxn ang="0">
                  <a:pos x="T0" y="T1"/>
                </a:cxn>
                <a:cxn ang="0">
                  <a:pos x="T2" y="T3"/>
                </a:cxn>
                <a:cxn ang="0">
                  <a:pos x="T4" y="T5"/>
                </a:cxn>
                <a:cxn ang="0">
                  <a:pos x="T6" y="T7"/>
                </a:cxn>
                <a:cxn ang="0">
                  <a:pos x="T8" y="T9"/>
                </a:cxn>
              </a:cxnLst>
              <a:rect l="0" t="0" r="r" b="b"/>
              <a:pathLst>
                <a:path w="100" h="86">
                  <a:moveTo>
                    <a:pt x="15" y="0"/>
                  </a:moveTo>
                  <a:lnTo>
                    <a:pt x="0" y="86"/>
                  </a:lnTo>
                  <a:lnTo>
                    <a:pt x="100" y="86"/>
                  </a:lnTo>
                  <a:lnTo>
                    <a:pt x="85" y="0"/>
                  </a:lnTo>
                  <a:lnTo>
                    <a:pt x="15" y="0"/>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a:off x="3061" y="1542"/>
              <a:ext cx="70" cy="89"/>
            </a:xfrm>
            <a:custGeom>
              <a:avLst/>
              <a:gdLst>
                <a:gd name="T0" fmla="*/ 56 w 70"/>
                <a:gd name="T1" fmla="*/ 0 h 89"/>
                <a:gd name="T2" fmla="*/ 16 w 70"/>
                <a:gd name="T3" fmla="*/ 0 h 89"/>
                <a:gd name="T4" fmla="*/ 0 w 70"/>
                <a:gd name="T5" fmla="*/ 89 h 89"/>
                <a:gd name="T6" fmla="*/ 70 w 70"/>
                <a:gd name="T7" fmla="*/ 89 h 89"/>
                <a:gd name="T8" fmla="*/ 56 w 70"/>
                <a:gd name="T9" fmla="*/ 0 h 89"/>
              </a:gdLst>
              <a:ahLst/>
              <a:cxnLst>
                <a:cxn ang="0">
                  <a:pos x="T0" y="T1"/>
                </a:cxn>
                <a:cxn ang="0">
                  <a:pos x="T2" y="T3"/>
                </a:cxn>
                <a:cxn ang="0">
                  <a:pos x="T4" y="T5"/>
                </a:cxn>
                <a:cxn ang="0">
                  <a:pos x="T6" y="T7"/>
                </a:cxn>
                <a:cxn ang="0">
                  <a:pos x="T8" y="T9"/>
                </a:cxn>
              </a:cxnLst>
              <a:rect l="0" t="0" r="r" b="b"/>
              <a:pathLst>
                <a:path w="70" h="89">
                  <a:moveTo>
                    <a:pt x="56" y="0"/>
                  </a:moveTo>
                  <a:lnTo>
                    <a:pt x="16" y="0"/>
                  </a:lnTo>
                  <a:lnTo>
                    <a:pt x="0" y="89"/>
                  </a:lnTo>
                  <a:lnTo>
                    <a:pt x="70" y="89"/>
                  </a:lnTo>
                  <a:lnTo>
                    <a:pt x="56" y="0"/>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a:off x="2944" y="2243"/>
              <a:ext cx="304" cy="86"/>
            </a:xfrm>
            <a:custGeom>
              <a:avLst/>
              <a:gdLst>
                <a:gd name="T0" fmla="*/ 0 w 304"/>
                <a:gd name="T1" fmla="*/ 86 h 86"/>
                <a:gd name="T2" fmla="*/ 304 w 304"/>
                <a:gd name="T3" fmla="*/ 86 h 86"/>
                <a:gd name="T4" fmla="*/ 291 w 304"/>
                <a:gd name="T5" fmla="*/ 0 h 86"/>
                <a:gd name="T6" fmla="*/ 15 w 304"/>
                <a:gd name="T7" fmla="*/ 0 h 86"/>
                <a:gd name="T8" fmla="*/ 0 w 304"/>
                <a:gd name="T9" fmla="*/ 86 h 86"/>
              </a:gdLst>
              <a:ahLst/>
              <a:cxnLst>
                <a:cxn ang="0">
                  <a:pos x="T0" y="T1"/>
                </a:cxn>
                <a:cxn ang="0">
                  <a:pos x="T2" y="T3"/>
                </a:cxn>
                <a:cxn ang="0">
                  <a:pos x="T4" y="T5"/>
                </a:cxn>
                <a:cxn ang="0">
                  <a:pos x="T6" y="T7"/>
                </a:cxn>
                <a:cxn ang="0">
                  <a:pos x="T8" y="T9"/>
                </a:cxn>
              </a:cxnLst>
              <a:rect l="0" t="0" r="r" b="b"/>
              <a:pathLst>
                <a:path w="304" h="86">
                  <a:moveTo>
                    <a:pt x="0" y="86"/>
                  </a:moveTo>
                  <a:lnTo>
                    <a:pt x="304" y="86"/>
                  </a:lnTo>
                  <a:lnTo>
                    <a:pt x="291" y="0"/>
                  </a:lnTo>
                  <a:lnTo>
                    <a:pt x="15" y="0"/>
                  </a:lnTo>
                  <a:lnTo>
                    <a:pt x="0" y="86"/>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a:off x="2931" y="2329"/>
              <a:ext cx="333" cy="87"/>
            </a:xfrm>
            <a:custGeom>
              <a:avLst/>
              <a:gdLst>
                <a:gd name="T0" fmla="*/ 0 w 333"/>
                <a:gd name="T1" fmla="*/ 87 h 87"/>
                <a:gd name="T2" fmla="*/ 333 w 333"/>
                <a:gd name="T3" fmla="*/ 87 h 87"/>
                <a:gd name="T4" fmla="*/ 317 w 333"/>
                <a:gd name="T5" fmla="*/ 0 h 87"/>
                <a:gd name="T6" fmla="*/ 13 w 333"/>
                <a:gd name="T7" fmla="*/ 0 h 87"/>
                <a:gd name="T8" fmla="*/ 0 w 333"/>
                <a:gd name="T9" fmla="*/ 87 h 87"/>
              </a:gdLst>
              <a:ahLst/>
              <a:cxnLst>
                <a:cxn ang="0">
                  <a:pos x="T0" y="T1"/>
                </a:cxn>
                <a:cxn ang="0">
                  <a:pos x="T2" y="T3"/>
                </a:cxn>
                <a:cxn ang="0">
                  <a:pos x="T4" y="T5"/>
                </a:cxn>
                <a:cxn ang="0">
                  <a:pos x="T6" y="T7"/>
                </a:cxn>
                <a:cxn ang="0">
                  <a:pos x="T8" y="T9"/>
                </a:cxn>
              </a:cxnLst>
              <a:rect l="0" t="0" r="r" b="b"/>
              <a:pathLst>
                <a:path w="333" h="87">
                  <a:moveTo>
                    <a:pt x="0" y="87"/>
                  </a:moveTo>
                  <a:lnTo>
                    <a:pt x="333" y="87"/>
                  </a:lnTo>
                  <a:lnTo>
                    <a:pt x="317" y="0"/>
                  </a:lnTo>
                  <a:lnTo>
                    <a:pt x="13" y="0"/>
                  </a:lnTo>
                  <a:lnTo>
                    <a:pt x="0" y="87"/>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a:off x="2988" y="1979"/>
              <a:ext cx="216" cy="89"/>
            </a:xfrm>
            <a:custGeom>
              <a:avLst/>
              <a:gdLst>
                <a:gd name="T0" fmla="*/ 0 w 216"/>
                <a:gd name="T1" fmla="*/ 89 h 89"/>
                <a:gd name="T2" fmla="*/ 216 w 216"/>
                <a:gd name="T3" fmla="*/ 89 h 89"/>
                <a:gd name="T4" fmla="*/ 203 w 216"/>
                <a:gd name="T5" fmla="*/ 0 h 89"/>
                <a:gd name="T6" fmla="*/ 16 w 216"/>
                <a:gd name="T7" fmla="*/ 0 h 89"/>
                <a:gd name="T8" fmla="*/ 0 w 216"/>
                <a:gd name="T9" fmla="*/ 89 h 89"/>
              </a:gdLst>
              <a:ahLst/>
              <a:cxnLst>
                <a:cxn ang="0">
                  <a:pos x="T0" y="T1"/>
                </a:cxn>
                <a:cxn ang="0">
                  <a:pos x="T2" y="T3"/>
                </a:cxn>
                <a:cxn ang="0">
                  <a:pos x="T4" y="T5"/>
                </a:cxn>
                <a:cxn ang="0">
                  <a:pos x="T6" y="T7"/>
                </a:cxn>
                <a:cxn ang="0">
                  <a:pos x="T8" y="T9"/>
                </a:cxn>
              </a:cxnLst>
              <a:rect l="0" t="0" r="r" b="b"/>
              <a:pathLst>
                <a:path w="216" h="89">
                  <a:moveTo>
                    <a:pt x="0" y="89"/>
                  </a:moveTo>
                  <a:lnTo>
                    <a:pt x="216" y="89"/>
                  </a:lnTo>
                  <a:lnTo>
                    <a:pt x="203" y="0"/>
                  </a:lnTo>
                  <a:lnTo>
                    <a:pt x="16" y="0"/>
                  </a:lnTo>
                  <a:lnTo>
                    <a:pt x="0" y="89"/>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a:off x="2915" y="2416"/>
              <a:ext cx="362" cy="89"/>
            </a:xfrm>
            <a:custGeom>
              <a:avLst/>
              <a:gdLst>
                <a:gd name="T0" fmla="*/ 0 w 362"/>
                <a:gd name="T1" fmla="*/ 89 h 89"/>
                <a:gd name="T2" fmla="*/ 362 w 362"/>
                <a:gd name="T3" fmla="*/ 89 h 89"/>
                <a:gd name="T4" fmla="*/ 349 w 362"/>
                <a:gd name="T5" fmla="*/ 0 h 89"/>
                <a:gd name="T6" fmla="*/ 16 w 362"/>
                <a:gd name="T7" fmla="*/ 0 h 89"/>
                <a:gd name="T8" fmla="*/ 0 w 362"/>
                <a:gd name="T9" fmla="*/ 89 h 89"/>
              </a:gdLst>
              <a:ahLst/>
              <a:cxnLst>
                <a:cxn ang="0">
                  <a:pos x="T0" y="T1"/>
                </a:cxn>
                <a:cxn ang="0">
                  <a:pos x="T2" y="T3"/>
                </a:cxn>
                <a:cxn ang="0">
                  <a:pos x="T4" y="T5"/>
                </a:cxn>
                <a:cxn ang="0">
                  <a:pos x="T6" y="T7"/>
                </a:cxn>
                <a:cxn ang="0">
                  <a:pos x="T8" y="T9"/>
                </a:cxn>
              </a:cxnLst>
              <a:rect l="0" t="0" r="r" b="b"/>
              <a:pathLst>
                <a:path w="362" h="89">
                  <a:moveTo>
                    <a:pt x="0" y="89"/>
                  </a:moveTo>
                  <a:lnTo>
                    <a:pt x="362" y="89"/>
                  </a:lnTo>
                  <a:lnTo>
                    <a:pt x="349" y="0"/>
                  </a:lnTo>
                  <a:lnTo>
                    <a:pt x="16" y="0"/>
                  </a:lnTo>
                  <a:lnTo>
                    <a:pt x="0" y="89"/>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a:off x="2959" y="2154"/>
              <a:ext cx="276" cy="89"/>
            </a:xfrm>
            <a:custGeom>
              <a:avLst/>
              <a:gdLst>
                <a:gd name="T0" fmla="*/ 0 w 276"/>
                <a:gd name="T1" fmla="*/ 89 h 89"/>
                <a:gd name="T2" fmla="*/ 276 w 276"/>
                <a:gd name="T3" fmla="*/ 89 h 89"/>
                <a:gd name="T4" fmla="*/ 260 w 276"/>
                <a:gd name="T5" fmla="*/ 0 h 89"/>
                <a:gd name="T6" fmla="*/ 14 w 276"/>
                <a:gd name="T7" fmla="*/ 0 h 89"/>
                <a:gd name="T8" fmla="*/ 0 w 276"/>
                <a:gd name="T9" fmla="*/ 89 h 89"/>
              </a:gdLst>
              <a:ahLst/>
              <a:cxnLst>
                <a:cxn ang="0">
                  <a:pos x="T0" y="T1"/>
                </a:cxn>
                <a:cxn ang="0">
                  <a:pos x="T2" y="T3"/>
                </a:cxn>
                <a:cxn ang="0">
                  <a:pos x="T4" y="T5"/>
                </a:cxn>
                <a:cxn ang="0">
                  <a:pos x="T6" y="T7"/>
                </a:cxn>
                <a:cxn ang="0">
                  <a:pos x="T8" y="T9"/>
                </a:cxn>
              </a:cxnLst>
              <a:rect l="0" t="0" r="r" b="b"/>
              <a:pathLst>
                <a:path w="276" h="89">
                  <a:moveTo>
                    <a:pt x="0" y="89"/>
                  </a:moveTo>
                  <a:lnTo>
                    <a:pt x="276" y="89"/>
                  </a:lnTo>
                  <a:lnTo>
                    <a:pt x="260" y="0"/>
                  </a:lnTo>
                  <a:lnTo>
                    <a:pt x="14" y="0"/>
                  </a:lnTo>
                  <a:lnTo>
                    <a:pt x="0" y="89"/>
                  </a:lnTo>
                  <a:close/>
                </a:path>
              </a:pathLst>
            </a:custGeom>
            <a:solidFill>
              <a:srgbClr val="968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a:off x="2973" y="2068"/>
              <a:ext cx="246" cy="86"/>
            </a:xfrm>
            <a:custGeom>
              <a:avLst/>
              <a:gdLst>
                <a:gd name="T0" fmla="*/ 0 w 246"/>
                <a:gd name="T1" fmla="*/ 86 h 86"/>
                <a:gd name="T2" fmla="*/ 246 w 246"/>
                <a:gd name="T3" fmla="*/ 86 h 86"/>
                <a:gd name="T4" fmla="*/ 231 w 246"/>
                <a:gd name="T5" fmla="*/ 0 h 86"/>
                <a:gd name="T6" fmla="*/ 15 w 246"/>
                <a:gd name="T7" fmla="*/ 0 h 86"/>
                <a:gd name="T8" fmla="*/ 0 w 246"/>
                <a:gd name="T9" fmla="*/ 86 h 86"/>
              </a:gdLst>
              <a:ahLst/>
              <a:cxnLst>
                <a:cxn ang="0">
                  <a:pos x="T0" y="T1"/>
                </a:cxn>
                <a:cxn ang="0">
                  <a:pos x="T2" y="T3"/>
                </a:cxn>
                <a:cxn ang="0">
                  <a:pos x="T4" y="T5"/>
                </a:cxn>
                <a:cxn ang="0">
                  <a:pos x="T6" y="T7"/>
                </a:cxn>
                <a:cxn ang="0">
                  <a:pos x="T8" y="T9"/>
                </a:cxn>
              </a:cxnLst>
              <a:rect l="0" t="0" r="r" b="b"/>
              <a:pathLst>
                <a:path w="246" h="86">
                  <a:moveTo>
                    <a:pt x="0" y="86"/>
                  </a:moveTo>
                  <a:lnTo>
                    <a:pt x="246" y="86"/>
                  </a:lnTo>
                  <a:lnTo>
                    <a:pt x="231" y="0"/>
                  </a:lnTo>
                  <a:lnTo>
                    <a:pt x="15" y="0"/>
                  </a:lnTo>
                  <a:lnTo>
                    <a:pt x="0" y="86"/>
                  </a:lnTo>
                  <a:close/>
                </a:path>
              </a:pathLst>
            </a:custGeom>
            <a:solidFill>
              <a:srgbClr val="BFB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a:off x="1437" y="1966"/>
              <a:ext cx="185" cy="93"/>
            </a:xfrm>
            <a:custGeom>
              <a:avLst/>
              <a:gdLst>
                <a:gd name="T0" fmla="*/ 103 w 109"/>
                <a:gd name="T1" fmla="*/ 0 h 55"/>
                <a:gd name="T2" fmla="*/ 98 w 109"/>
                <a:gd name="T3" fmla="*/ 0 h 55"/>
                <a:gd name="T4" fmla="*/ 92 w 109"/>
                <a:gd name="T5" fmla="*/ 1 h 55"/>
                <a:gd name="T6" fmla="*/ 87 w 109"/>
                <a:gd name="T7" fmla="*/ 2 h 55"/>
                <a:gd name="T8" fmla="*/ 82 w 109"/>
                <a:gd name="T9" fmla="*/ 4 h 55"/>
                <a:gd name="T10" fmla="*/ 77 w 109"/>
                <a:gd name="T11" fmla="*/ 7 h 55"/>
                <a:gd name="T12" fmla="*/ 72 w 109"/>
                <a:gd name="T13" fmla="*/ 10 h 55"/>
                <a:gd name="T14" fmla="*/ 68 w 109"/>
                <a:gd name="T15" fmla="*/ 14 h 55"/>
                <a:gd name="T16" fmla="*/ 64 w 109"/>
                <a:gd name="T17" fmla="*/ 18 h 55"/>
                <a:gd name="T18" fmla="*/ 61 w 109"/>
                <a:gd name="T19" fmla="*/ 23 h 55"/>
                <a:gd name="T20" fmla="*/ 56 w 109"/>
                <a:gd name="T21" fmla="*/ 33 h 55"/>
                <a:gd name="T22" fmla="*/ 54 w 109"/>
                <a:gd name="T23" fmla="*/ 37 h 55"/>
                <a:gd name="T24" fmla="*/ 52 w 109"/>
                <a:gd name="T25" fmla="*/ 33 h 55"/>
                <a:gd name="T26" fmla="*/ 49 w 109"/>
                <a:gd name="T27" fmla="*/ 28 h 55"/>
                <a:gd name="T28" fmla="*/ 46 w 109"/>
                <a:gd name="T29" fmla="*/ 24 h 55"/>
                <a:gd name="T30" fmla="*/ 43 w 109"/>
                <a:gd name="T31" fmla="*/ 20 h 55"/>
                <a:gd name="T32" fmla="*/ 39 w 109"/>
                <a:gd name="T33" fmla="*/ 16 h 55"/>
                <a:gd name="T34" fmla="*/ 30 w 109"/>
                <a:gd name="T35" fmla="*/ 9 h 55"/>
                <a:gd name="T36" fmla="*/ 20 w 109"/>
                <a:gd name="T37" fmla="*/ 5 h 55"/>
                <a:gd name="T38" fmla="*/ 0 w 109"/>
                <a:gd name="T39" fmla="*/ 0 h 55"/>
                <a:gd name="T40" fmla="*/ 9 w 109"/>
                <a:gd name="T41" fmla="*/ 4 h 55"/>
                <a:gd name="T42" fmla="*/ 18 w 109"/>
                <a:gd name="T43" fmla="*/ 9 h 55"/>
                <a:gd name="T44" fmla="*/ 27 w 109"/>
                <a:gd name="T45" fmla="*/ 14 h 55"/>
                <a:gd name="T46" fmla="*/ 30 w 109"/>
                <a:gd name="T47" fmla="*/ 17 h 55"/>
                <a:gd name="T48" fmla="*/ 34 w 109"/>
                <a:gd name="T49" fmla="*/ 21 h 55"/>
                <a:gd name="T50" fmla="*/ 40 w 109"/>
                <a:gd name="T51" fmla="*/ 29 h 55"/>
                <a:gd name="T52" fmla="*/ 42 w 109"/>
                <a:gd name="T53" fmla="*/ 33 h 55"/>
                <a:gd name="T54" fmla="*/ 44 w 109"/>
                <a:gd name="T55" fmla="*/ 37 h 55"/>
                <a:gd name="T56" fmla="*/ 46 w 109"/>
                <a:gd name="T57" fmla="*/ 41 h 55"/>
                <a:gd name="T58" fmla="*/ 48 w 109"/>
                <a:gd name="T59" fmla="*/ 46 h 55"/>
                <a:gd name="T60" fmla="*/ 49 w 109"/>
                <a:gd name="T61" fmla="*/ 51 h 55"/>
                <a:gd name="T62" fmla="*/ 50 w 109"/>
                <a:gd name="T63" fmla="*/ 55 h 55"/>
                <a:gd name="T64" fmla="*/ 59 w 109"/>
                <a:gd name="T65" fmla="*/ 55 h 55"/>
                <a:gd name="T66" fmla="*/ 60 w 109"/>
                <a:gd name="T67" fmla="*/ 50 h 55"/>
                <a:gd name="T68" fmla="*/ 61 w 109"/>
                <a:gd name="T69" fmla="*/ 46 h 55"/>
                <a:gd name="T70" fmla="*/ 64 w 109"/>
                <a:gd name="T71" fmla="*/ 36 h 55"/>
                <a:gd name="T72" fmla="*/ 68 w 109"/>
                <a:gd name="T73" fmla="*/ 27 h 55"/>
                <a:gd name="T74" fmla="*/ 71 w 109"/>
                <a:gd name="T75" fmla="*/ 23 h 55"/>
                <a:gd name="T76" fmla="*/ 74 w 109"/>
                <a:gd name="T77" fmla="*/ 19 h 55"/>
                <a:gd name="T78" fmla="*/ 77 w 109"/>
                <a:gd name="T79" fmla="*/ 15 h 55"/>
                <a:gd name="T80" fmla="*/ 81 w 109"/>
                <a:gd name="T81" fmla="*/ 12 h 55"/>
                <a:gd name="T82" fmla="*/ 84 w 109"/>
                <a:gd name="T83" fmla="*/ 9 h 55"/>
                <a:gd name="T84" fmla="*/ 87 w 109"/>
                <a:gd name="T85" fmla="*/ 8 h 55"/>
                <a:gd name="T86" fmla="*/ 89 w 109"/>
                <a:gd name="T87" fmla="*/ 6 h 55"/>
                <a:gd name="T88" fmla="*/ 93 w 109"/>
                <a:gd name="T89" fmla="*/ 4 h 55"/>
                <a:gd name="T90" fmla="*/ 98 w 109"/>
                <a:gd name="T91" fmla="*/ 3 h 55"/>
                <a:gd name="T92" fmla="*/ 103 w 109"/>
                <a:gd name="T93" fmla="*/ 1 h 55"/>
                <a:gd name="T94" fmla="*/ 109 w 109"/>
                <a:gd name="T95" fmla="*/ 0 h 55"/>
                <a:gd name="T96" fmla="*/ 103 w 109"/>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 h="55">
                  <a:moveTo>
                    <a:pt x="103" y="0"/>
                  </a:moveTo>
                  <a:cubicBezTo>
                    <a:pt x="101" y="0"/>
                    <a:pt x="100" y="0"/>
                    <a:pt x="98" y="0"/>
                  </a:cubicBezTo>
                  <a:cubicBezTo>
                    <a:pt x="96" y="0"/>
                    <a:pt x="94" y="1"/>
                    <a:pt x="92" y="1"/>
                  </a:cubicBezTo>
                  <a:cubicBezTo>
                    <a:pt x="91" y="1"/>
                    <a:pt x="89" y="2"/>
                    <a:pt x="87" y="2"/>
                  </a:cubicBezTo>
                  <a:cubicBezTo>
                    <a:pt x="85" y="3"/>
                    <a:pt x="84" y="4"/>
                    <a:pt x="82" y="4"/>
                  </a:cubicBezTo>
                  <a:cubicBezTo>
                    <a:pt x="80" y="5"/>
                    <a:pt x="79" y="6"/>
                    <a:pt x="77" y="7"/>
                  </a:cubicBezTo>
                  <a:cubicBezTo>
                    <a:pt x="75" y="8"/>
                    <a:pt x="74" y="9"/>
                    <a:pt x="72" y="10"/>
                  </a:cubicBezTo>
                  <a:cubicBezTo>
                    <a:pt x="71" y="12"/>
                    <a:pt x="70" y="13"/>
                    <a:pt x="68" y="14"/>
                  </a:cubicBezTo>
                  <a:cubicBezTo>
                    <a:pt x="67" y="15"/>
                    <a:pt x="66" y="17"/>
                    <a:pt x="64" y="18"/>
                  </a:cubicBezTo>
                  <a:cubicBezTo>
                    <a:pt x="63" y="20"/>
                    <a:pt x="62" y="21"/>
                    <a:pt x="61" y="23"/>
                  </a:cubicBezTo>
                  <a:cubicBezTo>
                    <a:pt x="59" y="26"/>
                    <a:pt x="57" y="29"/>
                    <a:pt x="56" y="33"/>
                  </a:cubicBezTo>
                  <a:cubicBezTo>
                    <a:pt x="55" y="34"/>
                    <a:pt x="55" y="36"/>
                    <a:pt x="54" y="37"/>
                  </a:cubicBezTo>
                  <a:cubicBezTo>
                    <a:pt x="53" y="36"/>
                    <a:pt x="53" y="34"/>
                    <a:pt x="52" y="33"/>
                  </a:cubicBezTo>
                  <a:cubicBezTo>
                    <a:pt x="51" y="32"/>
                    <a:pt x="50" y="30"/>
                    <a:pt x="49" y="28"/>
                  </a:cubicBezTo>
                  <a:cubicBezTo>
                    <a:pt x="48" y="27"/>
                    <a:pt x="47" y="25"/>
                    <a:pt x="46" y="24"/>
                  </a:cubicBezTo>
                  <a:cubicBezTo>
                    <a:pt x="45" y="22"/>
                    <a:pt x="44" y="21"/>
                    <a:pt x="43" y="20"/>
                  </a:cubicBezTo>
                  <a:cubicBezTo>
                    <a:pt x="41" y="18"/>
                    <a:pt x="40" y="17"/>
                    <a:pt x="39" y="16"/>
                  </a:cubicBezTo>
                  <a:cubicBezTo>
                    <a:pt x="36" y="13"/>
                    <a:pt x="33" y="11"/>
                    <a:pt x="30" y="9"/>
                  </a:cubicBezTo>
                  <a:cubicBezTo>
                    <a:pt x="27" y="7"/>
                    <a:pt x="24" y="6"/>
                    <a:pt x="20" y="5"/>
                  </a:cubicBezTo>
                  <a:cubicBezTo>
                    <a:pt x="14" y="2"/>
                    <a:pt x="7" y="0"/>
                    <a:pt x="0" y="0"/>
                  </a:cubicBezTo>
                  <a:cubicBezTo>
                    <a:pt x="3" y="1"/>
                    <a:pt x="6" y="3"/>
                    <a:pt x="9" y="4"/>
                  </a:cubicBezTo>
                  <a:cubicBezTo>
                    <a:pt x="13" y="5"/>
                    <a:pt x="16" y="7"/>
                    <a:pt x="18" y="9"/>
                  </a:cubicBezTo>
                  <a:cubicBezTo>
                    <a:pt x="21" y="10"/>
                    <a:pt x="24" y="12"/>
                    <a:pt x="27" y="14"/>
                  </a:cubicBezTo>
                  <a:cubicBezTo>
                    <a:pt x="28" y="15"/>
                    <a:pt x="29" y="16"/>
                    <a:pt x="30" y="17"/>
                  </a:cubicBezTo>
                  <a:cubicBezTo>
                    <a:pt x="32" y="19"/>
                    <a:pt x="33" y="20"/>
                    <a:pt x="34" y="21"/>
                  </a:cubicBezTo>
                  <a:cubicBezTo>
                    <a:pt x="36" y="23"/>
                    <a:pt x="38" y="26"/>
                    <a:pt x="40" y="29"/>
                  </a:cubicBezTo>
                  <a:cubicBezTo>
                    <a:pt x="41" y="30"/>
                    <a:pt x="41" y="31"/>
                    <a:pt x="42" y="33"/>
                  </a:cubicBezTo>
                  <a:cubicBezTo>
                    <a:pt x="43" y="34"/>
                    <a:pt x="44" y="35"/>
                    <a:pt x="44" y="37"/>
                  </a:cubicBezTo>
                  <a:cubicBezTo>
                    <a:pt x="45" y="38"/>
                    <a:pt x="46" y="40"/>
                    <a:pt x="46" y="41"/>
                  </a:cubicBezTo>
                  <a:cubicBezTo>
                    <a:pt x="47" y="43"/>
                    <a:pt x="47" y="44"/>
                    <a:pt x="48" y="46"/>
                  </a:cubicBezTo>
                  <a:cubicBezTo>
                    <a:pt x="48" y="47"/>
                    <a:pt x="48" y="49"/>
                    <a:pt x="49" y="51"/>
                  </a:cubicBezTo>
                  <a:cubicBezTo>
                    <a:pt x="49" y="52"/>
                    <a:pt x="49" y="54"/>
                    <a:pt x="50" y="55"/>
                  </a:cubicBezTo>
                  <a:cubicBezTo>
                    <a:pt x="59" y="55"/>
                    <a:pt x="59" y="55"/>
                    <a:pt x="59" y="55"/>
                  </a:cubicBezTo>
                  <a:cubicBezTo>
                    <a:pt x="59" y="54"/>
                    <a:pt x="59" y="52"/>
                    <a:pt x="60" y="50"/>
                  </a:cubicBezTo>
                  <a:cubicBezTo>
                    <a:pt x="60" y="49"/>
                    <a:pt x="60" y="47"/>
                    <a:pt x="61" y="46"/>
                  </a:cubicBezTo>
                  <a:cubicBezTo>
                    <a:pt x="62" y="42"/>
                    <a:pt x="63" y="39"/>
                    <a:pt x="64" y="36"/>
                  </a:cubicBezTo>
                  <a:cubicBezTo>
                    <a:pt x="65" y="33"/>
                    <a:pt x="66" y="30"/>
                    <a:pt x="68" y="27"/>
                  </a:cubicBezTo>
                  <a:cubicBezTo>
                    <a:pt x="69" y="26"/>
                    <a:pt x="70" y="24"/>
                    <a:pt x="71" y="23"/>
                  </a:cubicBezTo>
                  <a:cubicBezTo>
                    <a:pt x="72" y="22"/>
                    <a:pt x="73" y="20"/>
                    <a:pt x="74" y="19"/>
                  </a:cubicBezTo>
                  <a:cubicBezTo>
                    <a:pt x="75" y="18"/>
                    <a:pt x="76" y="16"/>
                    <a:pt x="77" y="15"/>
                  </a:cubicBezTo>
                  <a:cubicBezTo>
                    <a:pt x="78" y="14"/>
                    <a:pt x="79" y="13"/>
                    <a:pt x="81" y="12"/>
                  </a:cubicBezTo>
                  <a:cubicBezTo>
                    <a:pt x="82" y="11"/>
                    <a:pt x="83" y="10"/>
                    <a:pt x="84" y="9"/>
                  </a:cubicBezTo>
                  <a:cubicBezTo>
                    <a:pt x="87" y="8"/>
                    <a:pt x="87" y="8"/>
                    <a:pt x="87" y="8"/>
                  </a:cubicBezTo>
                  <a:cubicBezTo>
                    <a:pt x="89" y="6"/>
                    <a:pt x="89" y="6"/>
                    <a:pt x="89" y="6"/>
                  </a:cubicBezTo>
                  <a:cubicBezTo>
                    <a:pt x="90" y="6"/>
                    <a:pt x="92" y="5"/>
                    <a:pt x="93" y="4"/>
                  </a:cubicBezTo>
                  <a:cubicBezTo>
                    <a:pt x="95" y="4"/>
                    <a:pt x="97" y="3"/>
                    <a:pt x="98" y="3"/>
                  </a:cubicBezTo>
                  <a:cubicBezTo>
                    <a:pt x="100" y="2"/>
                    <a:pt x="102" y="2"/>
                    <a:pt x="103" y="1"/>
                  </a:cubicBezTo>
                  <a:cubicBezTo>
                    <a:pt x="105" y="1"/>
                    <a:pt x="107" y="1"/>
                    <a:pt x="109" y="0"/>
                  </a:cubicBezTo>
                  <a:cubicBezTo>
                    <a:pt x="107" y="0"/>
                    <a:pt x="105" y="0"/>
                    <a:pt x="103" y="0"/>
                  </a:cubicBez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a:off x="3072" y="2598"/>
              <a:ext cx="587" cy="908"/>
            </a:xfrm>
            <a:custGeom>
              <a:avLst/>
              <a:gdLst>
                <a:gd name="T0" fmla="*/ 346 w 346"/>
                <a:gd name="T1" fmla="*/ 380 h 534"/>
                <a:gd name="T2" fmla="*/ 287 w 346"/>
                <a:gd name="T3" fmla="*/ 0 h 534"/>
                <a:gd name="T4" fmla="*/ 67 w 346"/>
                <a:gd name="T5" fmla="*/ 0 h 534"/>
                <a:gd name="T6" fmla="*/ 0 w 346"/>
                <a:gd name="T7" fmla="*/ 380 h 534"/>
                <a:gd name="T8" fmla="*/ 5 w 346"/>
                <a:gd name="T9" fmla="*/ 534 h 534"/>
                <a:gd name="T10" fmla="*/ 343 w 346"/>
                <a:gd name="T11" fmla="*/ 534 h 534"/>
                <a:gd name="T12" fmla="*/ 346 w 346"/>
                <a:gd name="T13" fmla="*/ 380 h 534"/>
              </a:gdLst>
              <a:ahLst/>
              <a:cxnLst>
                <a:cxn ang="0">
                  <a:pos x="T0" y="T1"/>
                </a:cxn>
                <a:cxn ang="0">
                  <a:pos x="T2" y="T3"/>
                </a:cxn>
                <a:cxn ang="0">
                  <a:pos x="T4" y="T5"/>
                </a:cxn>
                <a:cxn ang="0">
                  <a:pos x="T6" y="T7"/>
                </a:cxn>
                <a:cxn ang="0">
                  <a:pos x="T8" y="T9"/>
                </a:cxn>
                <a:cxn ang="0">
                  <a:pos x="T10" y="T11"/>
                </a:cxn>
                <a:cxn ang="0">
                  <a:pos x="T12" y="T13"/>
                </a:cxn>
              </a:cxnLst>
              <a:rect l="0" t="0" r="r" b="b"/>
              <a:pathLst>
                <a:path w="346" h="534">
                  <a:moveTo>
                    <a:pt x="346" y="380"/>
                  </a:moveTo>
                  <a:cubicBezTo>
                    <a:pt x="346" y="178"/>
                    <a:pt x="287" y="0"/>
                    <a:pt x="287" y="0"/>
                  </a:cubicBezTo>
                  <a:cubicBezTo>
                    <a:pt x="67" y="0"/>
                    <a:pt x="67" y="0"/>
                    <a:pt x="67" y="0"/>
                  </a:cubicBezTo>
                  <a:cubicBezTo>
                    <a:pt x="67" y="0"/>
                    <a:pt x="0" y="174"/>
                    <a:pt x="0" y="380"/>
                  </a:cubicBezTo>
                  <a:cubicBezTo>
                    <a:pt x="0" y="408"/>
                    <a:pt x="3" y="485"/>
                    <a:pt x="5" y="534"/>
                  </a:cubicBezTo>
                  <a:cubicBezTo>
                    <a:pt x="343" y="534"/>
                    <a:pt x="343" y="534"/>
                    <a:pt x="343" y="534"/>
                  </a:cubicBezTo>
                  <a:cubicBezTo>
                    <a:pt x="344" y="486"/>
                    <a:pt x="346" y="411"/>
                    <a:pt x="346" y="380"/>
                  </a:cubicBezTo>
                  <a:close/>
                </a:path>
              </a:pathLst>
            </a:custGeom>
            <a:solidFill>
              <a:srgbClr val="EBDE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a:off x="3080" y="3506"/>
              <a:ext cx="574" cy="73"/>
            </a:xfrm>
            <a:custGeom>
              <a:avLst/>
              <a:gdLst>
                <a:gd name="T0" fmla="*/ 0 w 338"/>
                <a:gd name="T1" fmla="*/ 0 h 43"/>
                <a:gd name="T2" fmla="*/ 2 w 338"/>
                <a:gd name="T3" fmla="*/ 43 h 43"/>
                <a:gd name="T4" fmla="*/ 336 w 338"/>
                <a:gd name="T5" fmla="*/ 43 h 43"/>
                <a:gd name="T6" fmla="*/ 338 w 338"/>
                <a:gd name="T7" fmla="*/ 0 h 43"/>
                <a:gd name="T8" fmla="*/ 0 w 338"/>
                <a:gd name="T9" fmla="*/ 0 h 43"/>
              </a:gdLst>
              <a:ahLst/>
              <a:cxnLst>
                <a:cxn ang="0">
                  <a:pos x="T0" y="T1"/>
                </a:cxn>
                <a:cxn ang="0">
                  <a:pos x="T2" y="T3"/>
                </a:cxn>
                <a:cxn ang="0">
                  <a:pos x="T4" y="T5"/>
                </a:cxn>
                <a:cxn ang="0">
                  <a:pos x="T6" y="T7"/>
                </a:cxn>
                <a:cxn ang="0">
                  <a:pos x="T8" y="T9"/>
                </a:cxn>
              </a:cxnLst>
              <a:rect l="0" t="0" r="r" b="b"/>
              <a:pathLst>
                <a:path w="338" h="43">
                  <a:moveTo>
                    <a:pt x="0" y="0"/>
                  </a:moveTo>
                  <a:cubicBezTo>
                    <a:pt x="2" y="25"/>
                    <a:pt x="2" y="43"/>
                    <a:pt x="2" y="43"/>
                  </a:cubicBezTo>
                  <a:cubicBezTo>
                    <a:pt x="336" y="43"/>
                    <a:pt x="336" y="43"/>
                    <a:pt x="336" y="43"/>
                  </a:cubicBezTo>
                  <a:cubicBezTo>
                    <a:pt x="336" y="43"/>
                    <a:pt x="337" y="25"/>
                    <a:pt x="338" y="0"/>
                  </a:cubicBezTo>
                  <a:lnTo>
                    <a:pt x="0" y="0"/>
                  </a:lnTo>
                  <a:close/>
                </a:path>
              </a:pathLst>
            </a:custGeom>
            <a:solidFill>
              <a:srgbClr val="9690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Rectangle 160"/>
            <p:cNvSpPr>
              <a:spLocks noChangeArrowheads="1"/>
            </p:cNvSpPr>
            <p:nvPr/>
          </p:nvSpPr>
          <p:spPr bwMode="auto">
            <a:xfrm>
              <a:off x="3155" y="2562"/>
              <a:ext cx="437" cy="36"/>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a:off x="3488" y="2719"/>
              <a:ext cx="54" cy="61"/>
            </a:xfrm>
            <a:custGeom>
              <a:avLst/>
              <a:gdLst>
                <a:gd name="T0" fmla="*/ 0 w 32"/>
                <a:gd name="T1" fmla="*/ 36 h 36"/>
                <a:gd name="T2" fmla="*/ 32 w 32"/>
                <a:gd name="T3" fmla="*/ 36 h 36"/>
                <a:gd name="T4" fmla="*/ 24 w 32"/>
                <a:gd name="T5" fmla="*/ 0 h 36"/>
                <a:gd name="T6" fmla="*/ 0 w 32"/>
                <a:gd name="T7" fmla="*/ 0 h 36"/>
                <a:gd name="T8" fmla="*/ 0 w 32"/>
                <a:gd name="T9" fmla="*/ 36 h 36"/>
              </a:gdLst>
              <a:ahLst/>
              <a:cxnLst>
                <a:cxn ang="0">
                  <a:pos x="T0" y="T1"/>
                </a:cxn>
                <a:cxn ang="0">
                  <a:pos x="T2" y="T3"/>
                </a:cxn>
                <a:cxn ang="0">
                  <a:pos x="T4" y="T5"/>
                </a:cxn>
                <a:cxn ang="0">
                  <a:pos x="T6" y="T7"/>
                </a:cxn>
                <a:cxn ang="0">
                  <a:pos x="T8" y="T9"/>
                </a:cxn>
              </a:cxnLst>
              <a:rect l="0" t="0" r="r" b="b"/>
              <a:pathLst>
                <a:path w="32" h="36">
                  <a:moveTo>
                    <a:pt x="0" y="36"/>
                  </a:moveTo>
                  <a:cubicBezTo>
                    <a:pt x="32" y="36"/>
                    <a:pt x="32" y="36"/>
                    <a:pt x="32" y="36"/>
                  </a:cubicBezTo>
                  <a:cubicBezTo>
                    <a:pt x="30" y="22"/>
                    <a:pt x="27" y="10"/>
                    <a:pt x="24"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Rectangle 162"/>
            <p:cNvSpPr>
              <a:spLocks noChangeArrowheads="1"/>
            </p:cNvSpPr>
            <p:nvPr/>
          </p:nvSpPr>
          <p:spPr bwMode="auto">
            <a:xfrm>
              <a:off x="3298" y="2719"/>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a:off x="3194" y="2719"/>
              <a:ext cx="65" cy="61"/>
            </a:xfrm>
            <a:custGeom>
              <a:avLst/>
              <a:gdLst>
                <a:gd name="T0" fmla="*/ 38 w 38"/>
                <a:gd name="T1" fmla="*/ 0 h 36"/>
                <a:gd name="T2" fmla="*/ 10 w 38"/>
                <a:gd name="T3" fmla="*/ 0 h 36"/>
                <a:gd name="T4" fmla="*/ 0 w 38"/>
                <a:gd name="T5" fmla="*/ 36 h 36"/>
                <a:gd name="T6" fmla="*/ 38 w 38"/>
                <a:gd name="T7" fmla="*/ 36 h 36"/>
                <a:gd name="T8" fmla="*/ 38 w 38"/>
                <a:gd name="T9" fmla="*/ 0 h 36"/>
              </a:gdLst>
              <a:ahLst/>
              <a:cxnLst>
                <a:cxn ang="0">
                  <a:pos x="T0" y="T1"/>
                </a:cxn>
                <a:cxn ang="0">
                  <a:pos x="T2" y="T3"/>
                </a:cxn>
                <a:cxn ang="0">
                  <a:pos x="T4" y="T5"/>
                </a:cxn>
                <a:cxn ang="0">
                  <a:pos x="T6" y="T7"/>
                </a:cxn>
                <a:cxn ang="0">
                  <a:pos x="T8" y="T9"/>
                </a:cxn>
              </a:cxnLst>
              <a:rect l="0" t="0" r="r" b="b"/>
              <a:pathLst>
                <a:path w="38" h="36">
                  <a:moveTo>
                    <a:pt x="38" y="0"/>
                  </a:moveTo>
                  <a:cubicBezTo>
                    <a:pt x="10" y="0"/>
                    <a:pt x="10" y="0"/>
                    <a:pt x="10" y="0"/>
                  </a:cubicBezTo>
                  <a:cubicBezTo>
                    <a:pt x="7" y="10"/>
                    <a:pt x="4" y="22"/>
                    <a:pt x="0" y="36"/>
                  </a:cubicBezTo>
                  <a:cubicBezTo>
                    <a:pt x="38" y="36"/>
                    <a:pt x="38" y="36"/>
                    <a:pt x="38" y="36"/>
                  </a:cubicBezTo>
                  <a:lnTo>
                    <a:pt x="38"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a:off x="3486" y="2636"/>
              <a:ext cx="34" cy="61"/>
            </a:xfrm>
            <a:custGeom>
              <a:avLst/>
              <a:gdLst>
                <a:gd name="T0" fmla="*/ 0 w 20"/>
                <a:gd name="T1" fmla="*/ 36 h 36"/>
                <a:gd name="T2" fmla="*/ 20 w 20"/>
                <a:gd name="T3" fmla="*/ 36 h 36"/>
                <a:gd name="T4" fmla="*/ 13 w 20"/>
                <a:gd name="T5" fmla="*/ 0 h 36"/>
                <a:gd name="T6" fmla="*/ 0 w 20"/>
                <a:gd name="T7" fmla="*/ 0 h 36"/>
                <a:gd name="T8" fmla="*/ 0 w 20"/>
                <a:gd name="T9" fmla="*/ 36 h 36"/>
              </a:gdLst>
              <a:ahLst/>
              <a:cxnLst>
                <a:cxn ang="0">
                  <a:pos x="T0" y="T1"/>
                </a:cxn>
                <a:cxn ang="0">
                  <a:pos x="T2" y="T3"/>
                </a:cxn>
                <a:cxn ang="0">
                  <a:pos x="T4" y="T5"/>
                </a:cxn>
                <a:cxn ang="0">
                  <a:pos x="T6" y="T7"/>
                </a:cxn>
                <a:cxn ang="0">
                  <a:pos x="T8" y="T9"/>
                </a:cxn>
              </a:cxnLst>
              <a:rect l="0" t="0" r="r" b="b"/>
              <a:pathLst>
                <a:path w="20" h="36">
                  <a:moveTo>
                    <a:pt x="0" y="36"/>
                  </a:moveTo>
                  <a:cubicBezTo>
                    <a:pt x="20" y="36"/>
                    <a:pt x="20" y="36"/>
                    <a:pt x="20" y="36"/>
                  </a:cubicBezTo>
                  <a:cubicBezTo>
                    <a:pt x="18" y="23"/>
                    <a:pt x="15" y="11"/>
                    <a:pt x="13"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Rectangle 165"/>
            <p:cNvSpPr>
              <a:spLocks noChangeArrowheads="1"/>
            </p:cNvSpPr>
            <p:nvPr/>
          </p:nvSpPr>
          <p:spPr bwMode="auto">
            <a:xfrm>
              <a:off x="3299" y="2636"/>
              <a:ext cx="155"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p:cNvSpPr>
            <p:nvPr/>
          </p:nvSpPr>
          <p:spPr bwMode="auto">
            <a:xfrm>
              <a:off x="3216" y="2636"/>
              <a:ext cx="43" cy="61"/>
            </a:xfrm>
            <a:custGeom>
              <a:avLst/>
              <a:gdLst>
                <a:gd name="T0" fmla="*/ 25 w 25"/>
                <a:gd name="T1" fmla="*/ 0 h 36"/>
                <a:gd name="T2" fmla="*/ 9 w 25"/>
                <a:gd name="T3" fmla="*/ 0 h 36"/>
                <a:gd name="T4" fmla="*/ 0 w 25"/>
                <a:gd name="T5" fmla="*/ 36 h 36"/>
                <a:gd name="T6" fmla="*/ 25 w 25"/>
                <a:gd name="T7" fmla="*/ 36 h 36"/>
                <a:gd name="T8" fmla="*/ 25 w 25"/>
                <a:gd name="T9" fmla="*/ 0 h 36"/>
              </a:gdLst>
              <a:ahLst/>
              <a:cxnLst>
                <a:cxn ang="0">
                  <a:pos x="T0" y="T1"/>
                </a:cxn>
                <a:cxn ang="0">
                  <a:pos x="T2" y="T3"/>
                </a:cxn>
                <a:cxn ang="0">
                  <a:pos x="T4" y="T5"/>
                </a:cxn>
                <a:cxn ang="0">
                  <a:pos x="T6" y="T7"/>
                </a:cxn>
                <a:cxn ang="0">
                  <a:pos x="T8" y="T9"/>
                </a:cxn>
              </a:cxnLst>
              <a:rect l="0" t="0" r="r" b="b"/>
              <a:pathLst>
                <a:path w="25" h="36">
                  <a:moveTo>
                    <a:pt x="25" y="0"/>
                  </a:moveTo>
                  <a:cubicBezTo>
                    <a:pt x="9" y="0"/>
                    <a:pt x="9" y="0"/>
                    <a:pt x="9" y="0"/>
                  </a:cubicBezTo>
                  <a:cubicBezTo>
                    <a:pt x="6" y="11"/>
                    <a:pt x="3" y="23"/>
                    <a:pt x="0" y="36"/>
                  </a:cubicBezTo>
                  <a:cubicBezTo>
                    <a:pt x="25" y="36"/>
                    <a:pt x="25" y="36"/>
                    <a:pt x="25" y="36"/>
                  </a:cubicBezTo>
                  <a:lnTo>
                    <a:pt x="25"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p:cNvSpPr>
            <p:nvPr/>
          </p:nvSpPr>
          <p:spPr bwMode="auto">
            <a:xfrm>
              <a:off x="3488" y="2817"/>
              <a:ext cx="75" cy="62"/>
            </a:xfrm>
            <a:custGeom>
              <a:avLst/>
              <a:gdLst>
                <a:gd name="T0" fmla="*/ 0 w 44"/>
                <a:gd name="T1" fmla="*/ 36 h 36"/>
                <a:gd name="T2" fmla="*/ 44 w 44"/>
                <a:gd name="T3" fmla="*/ 36 h 36"/>
                <a:gd name="T4" fmla="*/ 37 w 44"/>
                <a:gd name="T5" fmla="*/ 0 h 36"/>
                <a:gd name="T6" fmla="*/ 0 w 44"/>
                <a:gd name="T7" fmla="*/ 0 h 36"/>
                <a:gd name="T8" fmla="*/ 0 w 44"/>
                <a:gd name="T9" fmla="*/ 36 h 36"/>
              </a:gdLst>
              <a:ahLst/>
              <a:cxnLst>
                <a:cxn ang="0">
                  <a:pos x="T0" y="T1"/>
                </a:cxn>
                <a:cxn ang="0">
                  <a:pos x="T2" y="T3"/>
                </a:cxn>
                <a:cxn ang="0">
                  <a:pos x="T4" y="T5"/>
                </a:cxn>
                <a:cxn ang="0">
                  <a:pos x="T6" y="T7"/>
                </a:cxn>
                <a:cxn ang="0">
                  <a:pos x="T8" y="T9"/>
                </a:cxn>
              </a:cxnLst>
              <a:rect l="0" t="0" r="r" b="b"/>
              <a:pathLst>
                <a:path w="44" h="36">
                  <a:moveTo>
                    <a:pt x="0" y="36"/>
                  </a:moveTo>
                  <a:cubicBezTo>
                    <a:pt x="44" y="36"/>
                    <a:pt x="44" y="36"/>
                    <a:pt x="44" y="36"/>
                  </a:cubicBezTo>
                  <a:cubicBezTo>
                    <a:pt x="42" y="23"/>
                    <a:pt x="40" y="11"/>
                    <a:pt x="37"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Rectangle 168"/>
            <p:cNvSpPr>
              <a:spLocks noChangeArrowheads="1"/>
            </p:cNvSpPr>
            <p:nvPr/>
          </p:nvSpPr>
          <p:spPr bwMode="auto">
            <a:xfrm>
              <a:off x="3298" y="2817"/>
              <a:ext cx="153" cy="62"/>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p:cNvSpPr>
            <p:nvPr/>
          </p:nvSpPr>
          <p:spPr bwMode="auto">
            <a:xfrm>
              <a:off x="3172" y="2817"/>
              <a:ext cx="87" cy="62"/>
            </a:xfrm>
            <a:custGeom>
              <a:avLst/>
              <a:gdLst>
                <a:gd name="T0" fmla="*/ 51 w 51"/>
                <a:gd name="T1" fmla="*/ 0 h 36"/>
                <a:gd name="T2" fmla="*/ 8 w 51"/>
                <a:gd name="T3" fmla="*/ 0 h 36"/>
                <a:gd name="T4" fmla="*/ 0 w 51"/>
                <a:gd name="T5" fmla="*/ 36 h 36"/>
                <a:gd name="T6" fmla="*/ 51 w 51"/>
                <a:gd name="T7" fmla="*/ 36 h 36"/>
                <a:gd name="T8" fmla="*/ 51 w 51"/>
                <a:gd name="T9" fmla="*/ 0 h 36"/>
              </a:gdLst>
              <a:ahLst/>
              <a:cxnLst>
                <a:cxn ang="0">
                  <a:pos x="T0" y="T1"/>
                </a:cxn>
                <a:cxn ang="0">
                  <a:pos x="T2" y="T3"/>
                </a:cxn>
                <a:cxn ang="0">
                  <a:pos x="T4" y="T5"/>
                </a:cxn>
                <a:cxn ang="0">
                  <a:pos x="T6" y="T7"/>
                </a:cxn>
                <a:cxn ang="0">
                  <a:pos x="T8" y="T9"/>
                </a:cxn>
              </a:cxnLst>
              <a:rect l="0" t="0" r="r" b="b"/>
              <a:pathLst>
                <a:path w="51" h="36">
                  <a:moveTo>
                    <a:pt x="51" y="0"/>
                  </a:moveTo>
                  <a:cubicBezTo>
                    <a:pt x="8" y="0"/>
                    <a:pt x="8" y="0"/>
                    <a:pt x="8" y="0"/>
                  </a:cubicBezTo>
                  <a:cubicBezTo>
                    <a:pt x="5" y="11"/>
                    <a:pt x="2" y="23"/>
                    <a:pt x="0" y="36"/>
                  </a:cubicBezTo>
                  <a:cubicBezTo>
                    <a:pt x="51" y="36"/>
                    <a:pt x="51" y="36"/>
                    <a:pt x="51" y="36"/>
                  </a:cubicBezTo>
                  <a:lnTo>
                    <a:pt x="51"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p:cNvSpPr>
            <p:nvPr/>
          </p:nvSpPr>
          <p:spPr bwMode="auto">
            <a:xfrm>
              <a:off x="3488" y="2916"/>
              <a:ext cx="90" cy="61"/>
            </a:xfrm>
            <a:custGeom>
              <a:avLst/>
              <a:gdLst>
                <a:gd name="T0" fmla="*/ 0 w 53"/>
                <a:gd name="T1" fmla="*/ 0 h 36"/>
                <a:gd name="T2" fmla="*/ 0 w 53"/>
                <a:gd name="T3" fmla="*/ 36 h 36"/>
                <a:gd name="T4" fmla="*/ 53 w 53"/>
                <a:gd name="T5" fmla="*/ 36 h 36"/>
                <a:gd name="T6" fmla="*/ 48 w 53"/>
                <a:gd name="T7" fmla="*/ 0 h 36"/>
                <a:gd name="T8" fmla="*/ 0 w 53"/>
                <a:gd name="T9" fmla="*/ 0 h 36"/>
              </a:gdLst>
              <a:ahLst/>
              <a:cxnLst>
                <a:cxn ang="0">
                  <a:pos x="T0" y="T1"/>
                </a:cxn>
                <a:cxn ang="0">
                  <a:pos x="T2" y="T3"/>
                </a:cxn>
                <a:cxn ang="0">
                  <a:pos x="T4" y="T5"/>
                </a:cxn>
                <a:cxn ang="0">
                  <a:pos x="T6" y="T7"/>
                </a:cxn>
                <a:cxn ang="0">
                  <a:pos x="T8" y="T9"/>
                </a:cxn>
              </a:cxnLst>
              <a:rect l="0" t="0" r="r" b="b"/>
              <a:pathLst>
                <a:path w="53" h="36">
                  <a:moveTo>
                    <a:pt x="0" y="0"/>
                  </a:moveTo>
                  <a:cubicBezTo>
                    <a:pt x="0" y="36"/>
                    <a:pt x="0" y="36"/>
                    <a:pt x="0" y="36"/>
                  </a:cubicBezTo>
                  <a:cubicBezTo>
                    <a:pt x="53" y="36"/>
                    <a:pt x="53" y="36"/>
                    <a:pt x="53" y="36"/>
                  </a:cubicBezTo>
                  <a:cubicBezTo>
                    <a:pt x="52" y="24"/>
                    <a:pt x="50" y="12"/>
                    <a:pt x="48" y="0"/>
                  </a:cubicBezTo>
                  <a:lnTo>
                    <a:pt x="0"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p:cNvSpPr>
            <p:nvPr/>
          </p:nvSpPr>
          <p:spPr bwMode="auto">
            <a:xfrm>
              <a:off x="3153" y="2916"/>
              <a:ext cx="106" cy="61"/>
            </a:xfrm>
            <a:custGeom>
              <a:avLst/>
              <a:gdLst>
                <a:gd name="T0" fmla="*/ 62 w 62"/>
                <a:gd name="T1" fmla="*/ 0 h 36"/>
                <a:gd name="T2" fmla="*/ 7 w 62"/>
                <a:gd name="T3" fmla="*/ 0 h 36"/>
                <a:gd name="T4" fmla="*/ 0 w 62"/>
                <a:gd name="T5" fmla="*/ 36 h 36"/>
                <a:gd name="T6" fmla="*/ 62 w 62"/>
                <a:gd name="T7" fmla="*/ 36 h 36"/>
                <a:gd name="T8" fmla="*/ 62 w 62"/>
                <a:gd name="T9" fmla="*/ 0 h 36"/>
              </a:gdLst>
              <a:ahLst/>
              <a:cxnLst>
                <a:cxn ang="0">
                  <a:pos x="T0" y="T1"/>
                </a:cxn>
                <a:cxn ang="0">
                  <a:pos x="T2" y="T3"/>
                </a:cxn>
                <a:cxn ang="0">
                  <a:pos x="T4" y="T5"/>
                </a:cxn>
                <a:cxn ang="0">
                  <a:pos x="T6" y="T7"/>
                </a:cxn>
                <a:cxn ang="0">
                  <a:pos x="T8" y="T9"/>
                </a:cxn>
              </a:cxnLst>
              <a:rect l="0" t="0" r="r" b="b"/>
              <a:pathLst>
                <a:path w="62" h="36">
                  <a:moveTo>
                    <a:pt x="62" y="0"/>
                  </a:moveTo>
                  <a:cubicBezTo>
                    <a:pt x="7" y="0"/>
                    <a:pt x="7" y="0"/>
                    <a:pt x="7" y="0"/>
                  </a:cubicBezTo>
                  <a:cubicBezTo>
                    <a:pt x="4" y="12"/>
                    <a:pt x="2" y="24"/>
                    <a:pt x="0" y="36"/>
                  </a:cubicBezTo>
                  <a:cubicBezTo>
                    <a:pt x="62" y="36"/>
                    <a:pt x="62" y="36"/>
                    <a:pt x="62" y="36"/>
                  </a:cubicBezTo>
                  <a:lnTo>
                    <a:pt x="62"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Rectangle 172"/>
            <p:cNvSpPr>
              <a:spLocks noChangeArrowheads="1"/>
            </p:cNvSpPr>
            <p:nvPr/>
          </p:nvSpPr>
          <p:spPr bwMode="auto">
            <a:xfrm>
              <a:off x="3298" y="2916"/>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p:cNvSpPr>
            <p:nvPr/>
          </p:nvSpPr>
          <p:spPr bwMode="auto">
            <a:xfrm>
              <a:off x="3488" y="3015"/>
              <a:ext cx="102" cy="61"/>
            </a:xfrm>
            <a:custGeom>
              <a:avLst/>
              <a:gdLst>
                <a:gd name="T0" fmla="*/ 0 w 60"/>
                <a:gd name="T1" fmla="*/ 36 h 36"/>
                <a:gd name="T2" fmla="*/ 60 w 60"/>
                <a:gd name="T3" fmla="*/ 36 h 36"/>
                <a:gd name="T4" fmla="*/ 56 w 60"/>
                <a:gd name="T5" fmla="*/ 0 h 36"/>
                <a:gd name="T6" fmla="*/ 0 w 60"/>
                <a:gd name="T7" fmla="*/ 0 h 36"/>
                <a:gd name="T8" fmla="*/ 0 w 60"/>
                <a:gd name="T9" fmla="*/ 36 h 36"/>
              </a:gdLst>
              <a:ahLst/>
              <a:cxnLst>
                <a:cxn ang="0">
                  <a:pos x="T0" y="T1"/>
                </a:cxn>
                <a:cxn ang="0">
                  <a:pos x="T2" y="T3"/>
                </a:cxn>
                <a:cxn ang="0">
                  <a:pos x="T4" y="T5"/>
                </a:cxn>
                <a:cxn ang="0">
                  <a:pos x="T6" y="T7"/>
                </a:cxn>
                <a:cxn ang="0">
                  <a:pos x="T8" y="T9"/>
                </a:cxn>
              </a:cxnLst>
              <a:rect l="0" t="0" r="r" b="b"/>
              <a:pathLst>
                <a:path w="60" h="36">
                  <a:moveTo>
                    <a:pt x="0" y="36"/>
                  </a:moveTo>
                  <a:cubicBezTo>
                    <a:pt x="60" y="36"/>
                    <a:pt x="60" y="36"/>
                    <a:pt x="60" y="36"/>
                  </a:cubicBezTo>
                  <a:cubicBezTo>
                    <a:pt x="59" y="24"/>
                    <a:pt x="58" y="12"/>
                    <a:pt x="56"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p:cNvSpPr>
            <p:nvPr/>
          </p:nvSpPr>
          <p:spPr bwMode="auto">
            <a:xfrm>
              <a:off x="3141" y="3015"/>
              <a:ext cx="118" cy="61"/>
            </a:xfrm>
            <a:custGeom>
              <a:avLst/>
              <a:gdLst>
                <a:gd name="T0" fmla="*/ 69 w 69"/>
                <a:gd name="T1" fmla="*/ 0 h 36"/>
                <a:gd name="T2" fmla="*/ 4 w 69"/>
                <a:gd name="T3" fmla="*/ 0 h 36"/>
                <a:gd name="T4" fmla="*/ 0 w 69"/>
                <a:gd name="T5" fmla="*/ 36 h 36"/>
                <a:gd name="T6" fmla="*/ 69 w 69"/>
                <a:gd name="T7" fmla="*/ 36 h 36"/>
                <a:gd name="T8" fmla="*/ 69 w 69"/>
                <a:gd name="T9" fmla="*/ 0 h 36"/>
              </a:gdLst>
              <a:ahLst/>
              <a:cxnLst>
                <a:cxn ang="0">
                  <a:pos x="T0" y="T1"/>
                </a:cxn>
                <a:cxn ang="0">
                  <a:pos x="T2" y="T3"/>
                </a:cxn>
                <a:cxn ang="0">
                  <a:pos x="T4" y="T5"/>
                </a:cxn>
                <a:cxn ang="0">
                  <a:pos x="T6" y="T7"/>
                </a:cxn>
                <a:cxn ang="0">
                  <a:pos x="T8" y="T9"/>
                </a:cxn>
              </a:cxnLst>
              <a:rect l="0" t="0" r="r" b="b"/>
              <a:pathLst>
                <a:path w="69" h="36">
                  <a:moveTo>
                    <a:pt x="69" y="0"/>
                  </a:moveTo>
                  <a:cubicBezTo>
                    <a:pt x="4" y="0"/>
                    <a:pt x="4" y="0"/>
                    <a:pt x="4" y="0"/>
                  </a:cubicBezTo>
                  <a:cubicBezTo>
                    <a:pt x="3" y="12"/>
                    <a:pt x="1" y="24"/>
                    <a:pt x="0" y="36"/>
                  </a:cubicBezTo>
                  <a:cubicBezTo>
                    <a:pt x="69" y="36"/>
                    <a:pt x="69" y="36"/>
                    <a:pt x="69" y="36"/>
                  </a:cubicBezTo>
                  <a:lnTo>
                    <a:pt x="69"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Rectangle 175"/>
            <p:cNvSpPr>
              <a:spLocks noChangeArrowheads="1"/>
            </p:cNvSpPr>
            <p:nvPr/>
          </p:nvSpPr>
          <p:spPr bwMode="auto">
            <a:xfrm>
              <a:off x="3298" y="3015"/>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Rectangle 176"/>
            <p:cNvSpPr>
              <a:spLocks noChangeArrowheads="1"/>
            </p:cNvSpPr>
            <p:nvPr/>
          </p:nvSpPr>
          <p:spPr bwMode="auto">
            <a:xfrm>
              <a:off x="3298" y="3113"/>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p:cNvSpPr>
            <p:nvPr/>
          </p:nvSpPr>
          <p:spPr bwMode="auto">
            <a:xfrm>
              <a:off x="3134" y="3113"/>
              <a:ext cx="125" cy="61"/>
            </a:xfrm>
            <a:custGeom>
              <a:avLst/>
              <a:gdLst>
                <a:gd name="T0" fmla="*/ 73 w 73"/>
                <a:gd name="T1" fmla="*/ 0 h 36"/>
                <a:gd name="T2" fmla="*/ 2 w 73"/>
                <a:gd name="T3" fmla="*/ 0 h 36"/>
                <a:gd name="T4" fmla="*/ 0 w 73"/>
                <a:gd name="T5" fmla="*/ 36 h 36"/>
                <a:gd name="T6" fmla="*/ 73 w 73"/>
                <a:gd name="T7" fmla="*/ 36 h 36"/>
                <a:gd name="T8" fmla="*/ 73 w 73"/>
                <a:gd name="T9" fmla="*/ 0 h 36"/>
              </a:gdLst>
              <a:ahLst/>
              <a:cxnLst>
                <a:cxn ang="0">
                  <a:pos x="T0" y="T1"/>
                </a:cxn>
                <a:cxn ang="0">
                  <a:pos x="T2" y="T3"/>
                </a:cxn>
                <a:cxn ang="0">
                  <a:pos x="T4" y="T5"/>
                </a:cxn>
                <a:cxn ang="0">
                  <a:pos x="T6" y="T7"/>
                </a:cxn>
                <a:cxn ang="0">
                  <a:pos x="T8" y="T9"/>
                </a:cxn>
              </a:cxnLst>
              <a:rect l="0" t="0" r="r" b="b"/>
              <a:pathLst>
                <a:path w="73" h="36">
                  <a:moveTo>
                    <a:pt x="73" y="0"/>
                  </a:moveTo>
                  <a:cubicBezTo>
                    <a:pt x="2" y="0"/>
                    <a:pt x="2" y="0"/>
                    <a:pt x="2" y="0"/>
                  </a:cubicBezTo>
                  <a:cubicBezTo>
                    <a:pt x="1" y="12"/>
                    <a:pt x="0" y="24"/>
                    <a:pt x="0" y="36"/>
                  </a:cubicBezTo>
                  <a:cubicBezTo>
                    <a:pt x="73" y="36"/>
                    <a:pt x="73" y="36"/>
                    <a:pt x="73" y="36"/>
                  </a:cubicBezTo>
                  <a:lnTo>
                    <a:pt x="73"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p:cNvSpPr>
            <p:nvPr/>
          </p:nvSpPr>
          <p:spPr bwMode="auto">
            <a:xfrm>
              <a:off x="3488" y="3113"/>
              <a:ext cx="109" cy="61"/>
            </a:xfrm>
            <a:custGeom>
              <a:avLst/>
              <a:gdLst>
                <a:gd name="T0" fmla="*/ 0 w 64"/>
                <a:gd name="T1" fmla="*/ 36 h 36"/>
                <a:gd name="T2" fmla="*/ 64 w 64"/>
                <a:gd name="T3" fmla="*/ 36 h 36"/>
                <a:gd name="T4" fmla="*/ 62 w 64"/>
                <a:gd name="T5" fmla="*/ 0 h 36"/>
                <a:gd name="T6" fmla="*/ 0 w 64"/>
                <a:gd name="T7" fmla="*/ 0 h 36"/>
                <a:gd name="T8" fmla="*/ 0 w 64"/>
                <a:gd name="T9" fmla="*/ 36 h 36"/>
              </a:gdLst>
              <a:ahLst/>
              <a:cxnLst>
                <a:cxn ang="0">
                  <a:pos x="T0" y="T1"/>
                </a:cxn>
                <a:cxn ang="0">
                  <a:pos x="T2" y="T3"/>
                </a:cxn>
                <a:cxn ang="0">
                  <a:pos x="T4" y="T5"/>
                </a:cxn>
                <a:cxn ang="0">
                  <a:pos x="T6" y="T7"/>
                </a:cxn>
                <a:cxn ang="0">
                  <a:pos x="T8" y="T9"/>
                </a:cxn>
              </a:cxnLst>
              <a:rect l="0" t="0" r="r" b="b"/>
              <a:pathLst>
                <a:path w="64" h="36">
                  <a:moveTo>
                    <a:pt x="0" y="36"/>
                  </a:moveTo>
                  <a:cubicBezTo>
                    <a:pt x="64" y="36"/>
                    <a:pt x="64" y="36"/>
                    <a:pt x="64" y="36"/>
                  </a:cubicBezTo>
                  <a:cubicBezTo>
                    <a:pt x="63" y="24"/>
                    <a:pt x="63" y="12"/>
                    <a:pt x="62"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p:cNvSpPr>
            <p:nvPr/>
          </p:nvSpPr>
          <p:spPr bwMode="auto">
            <a:xfrm>
              <a:off x="3133" y="3212"/>
              <a:ext cx="126" cy="61"/>
            </a:xfrm>
            <a:custGeom>
              <a:avLst/>
              <a:gdLst>
                <a:gd name="T0" fmla="*/ 74 w 74"/>
                <a:gd name="T1" fmla="*/ 0 h 36"/>
                <a:gd name="T2" fmla="*/ 0 w 74"/>
                <a:gd name="T3" fmla="*/ 0 h 36"/>
                <a:gd name="T4" fmla="*/ 0 w 74"/>
                <a:gd name="T5" fmla="*/ 19 h 36"/>
                <a:gd name="T6" fmla="*/ 0 w 74"/>
                <a:gd name="T7" fmla="*/ 36 h 36"/>
                <a:gd name="T8" fmla="*/ 74 w 74"/>
                <a:gd name="T9" fmla="*/ 36 h 36"/>
                <a:gd name="T10" fmla="*/ 74 w 74"/>
                <a:gd name="T11" fmla="*/ 0 h 36"/>
              </a:gdLst>
              <a:ahLst/>
              <a:cxnLst>
                <a:cxn ang="0">
                  <a:pos x="T0" y="T1"/>
                </a:cxn>
                <a:cxn ang="0">
                  <a:pos x="T2" y="T3"/>
                </a:cxn>
                <a:cxn ang="0">
                  <a:pos x="T4" y="T5"/>
                </a:cxn>
                <a:cxn ang="0">
                  <a:pos x="T6" y="T7"/>
                </a:cxn>
                <a:cxn ang="0">
                  <a:pos x="T8" y="T9"/>
                </a:cxn>
                <a:cxn ang="0">
                  <a:pos x="T10" y="T11"/>
                </a:cxn>
              </a:cxnLst>
              <a:rect l="0" t="0" r="r" b="b"/>
              <a:pathLst>
                <a:path w="74" h="36">
                  <a:moveTo>
                    <a:pt x="74" y="0"/>
                  </a:moveTo>
                  <a:cubicBezTo>
                    <a:pt x="0" y="0"/>
                    <a:pt x="0" y="0"/>
                    <a:pt x="0" y="0"/>
                  </a:cubicBezTo>
                  <a:cubicBezTo>
                    <a:pt x="0" y="7"/>
                    <a:pt x="0" y="13"/>
                    <a:pt x="0" y="19"/>
                  </a:cubicBezTo>
                  <a:cubicBezTo>
                    <a:pt x="0" y="24"/>
                    <a:pt x="0" y="29"/>
                    <a:pt x="0" y="36"/>
                  </a:cubicBezTo>
                  <a:cubicBezTo>
                    <a:pt x="74" y="36"/>
                    <a:pt x="74" y="36"/>
                    <a:pt x="74" y="36"/>
                  </a:cubicBezTo>
                  <a:lnTo>
                    <a:pt x="74"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Rectangle 180"/>
            <p:cNvSpPr>
              <a:spLocks noChangeArrowheads="1"/>
            </p:cNvSpPr>
            <p:nvPr/>
          </p:nvSpPr>
          <p:spPr bwMode="auto">
            <a:xfrm>
              <a:off x="3298" y="3212"/>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p:cNvSpPr>
            <p:nvPr/>
          </p:nvSpPr>
          <p:spPr bwMode="auto">
            <a:xfrm>
              <a:off x="3488" y="3212"/>
              <a:ext cx="110" cy="61"/>
            </a:xfrm>
            <a:custGeom>
              <a:avLst/>
              <a:gdLst>
                <a:gd name="T0" fmla="*/ 0 w 65"/>
                <a:gd name="T1" fmla="*/ 36 h 36"/>
                <a:gd name="T2" fmla="*/ 64 w 65"/>
                <a:gd name="T3" fmla="*/ 36 h 36"/>
                <a:gd name="T4" fmla="*/ 65 w 65"/>
                <a:gd name="T5" fmla="*/ 19 h 36"/>
                <a:gd name="T6" fmla="*/ 64 w 65"/>
                <a:gd name="T7" fmla="*/ 0 h 36"/>
                <a:gd name="T8" fmla="*/ 0 w 65"/>
                <a:gd name="T9" fmla="*/ 0 h 36"/>
                <a:gd name="T10" fmla="*/ 0 w 65"/>
                <a:gd name="T11" fmla="*/ 36 h 36"/>
              </a:gdLst>
              <a:ahLst/>
              <a:cxnLst>
                <a:cxn ang="0">
                  <a:pos x="T0" y="T1"/>
                </a:cxn>
                <a:cxn ang="0">
                  <a:pos x="T2" y="T3"/>
                </a:cxn>
                <a:cxn ang="0">
                  <a:pos x="T4" y="T5"/>
                </a:cxn>
                <a:cxn ang="0">
                  <a:pos x="T6" y="T7"/>
                </a:cxn>
                <a:cxn ang="0">
                  <a:pos x="T8" y="T9"/>
                </a:cxn>
                <a:cxn ang="0">
                  <a:pos x="T10" y="T11"/>
                </a:cxn>
              </a:cxnLst>
              <a:rect l="0" t="0" r="r" b="b"/>
              <a:pathLst>
                <a:path w="65" h="36">
                  <a:moveTo>
                    <a:pt x="0" y="36"/>
                  </a:moveTo>
                  <a:cubicBezTo>
                    <a:pt x="64" y="36"/>
                    <a:pt x="64" y="36"/>
                    <a:pt x="64" y="36"/>
                  </a:cubicBezTo>
                  <a:cubicBezTo>
                    <a:pt x="65" y="30"/>
                    <a:pt x="65" y="24"/>
                    <a:pt x="65" y="19"/>
                  </a:cubicBezTo>
                  <a:cubicBezTo>
                    <a:pt x="65" y="13"/>
                    <a:pt x="65" y="7"/>
                    <a:pt x="64"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p:cNvSpPr>
            <p:nvPr/>
          </p:nvSpPr>
          <p:spPr bwMode="auto">
            <a:xfrm>
              <a:off x="3488" y="3312"/>
              <a:ext cx="109" cy="61"/>
            </a:xfrm>
            <a:custGeom>
              <a:avLst/>
              <a:gdLst>
                <a:gd name="T0" fmla="*/ 0 w 64"/>
                <a:gd name="T1" fmla="*/ 36 h 36"/>
                <a:gd name="T2" fmla="*/ 63 w 64"/>
                <a:gd name="T3" fmla="*/ 36 h 36"/>
                <a:gd name="T4" fmla="*/ 64 w 64"/>
                <a:gd name="T5" fmla="*/ 0 h 36"/>
                <a:gd name="T6" fmla="*/ 0 w 64"/>
                <a:gd name="T7" fmla="*/ 0 h 36"/>
                <a:gd name="T8" fmla="*/ 0 w 64"/>
                <a:gd name="T9" fmla="*/ 36 h 36"/>
              </a:gdLst>
              <a:ahLst/>
              <a:cxnLst>
                <a:cxn ang="0">
                  <a:pos x="T0" y="T1"/>
                </a:cxn>
                <a:cxn ang="0">
                  <a:pos x="T2" y="T3"/>
                </a:cxn>
                <a:cxn ang="0">
                  <a:pos x="T4" y="T5"/>
                </a:cxn>
                <a:cxn ang="0">
                  <a:pos x="T6" y="T7"/>
                </a:cxn>
                <a:cxn ang="0">
                  <a:pos x="T8" y="T9"/>
                </a:cxn>
              </a:cxnLst>
              <a:rect l="0" t="0" r="r" b="b"/>
              <a:pathLst>
                <a:path w="64" h="36">
                  <a:moveTo>
                    <a:pt x="0" y="36"/>
                  </a:moveTo>
                  <a:cubicBezTo>
                    <a:pt x="63" y="36"/>
                    <a:pt x="63" y="36"/>
                    <a:pt x="63" y="36"/>
                  </a:cubicBezTo>
                  <a:cubicBezTo>
                    <a:pt x="64" y="23"/>
                    <a:pt x="64" y="11"/>
                    <a:pt x="64"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Rectangle 183"/>
            <p:cNvSpPr>
              <a:spLocks noChangeArrowheads="1"/>
            </p:cNvSpPr>
            <p:nvPr/>
          </p:nvSpPr>
          <p:spPr bwMode="auto">
            <a:xfrm>
              <a:off x="3298" y="3312"/>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p:cNvSpPr>
            <p:nvPr/>
          </p:nvSpPr>
          <p:spPr bwMode="auto">
            <a:xfrm>
              <a:off x="3134" y="3312"/>
              <a:ext cx="125" cy="61"/>
            </a:xfrm>
            <a:custGeom>
              <a:avLst/>
              <a:gdLst>
                <a:gd name="T0" fmla="*/ 73 w 73"/>
                <a:gd name="T1" fmla="*/ 0 h 36"/>
                <a:gd name="T2" fmla="*/ 0 w 73"/>
                <a:gd name="T3" fmla="*/ 0 h 36"/>
                <a:gd name="T4" fmla="*/ 1 w 73"/>
                <a:gd name="T5" fmla="*/ 36 h 36"/>
                <a:gd name="T6" fmla="*/ 73 w 73"/>
                <a:gd name="T7" fmla="*/ 36 h 36"/>
                <a:gd name="T8" fmla="*/ 73 w 73"/>
                <a:gd name="T9" fmla="*/ 0 h 36"/>
              </a:gdLst>
              <a:ahLst/>
              <a:cxnLst>
                <a:cxn ang="0">
                  <a:pos x="T0" y="T1"/>
                </a:cxn>
                <a:cxn ang="0">
                  <a:pos x="T2" y="T3"/>
                </a:cxn>
                <a:cxn ang="0">
                  <a:pos x="T4" y="T5"/>
                </a:cxn>
                <a:cxn ang="0">
                  <a:pos x="T6" y="T7"/>
                </a:cxn>
                <a:cxn ang="0">
                  <a:pos x="T8" y="T9"/>
                </a:cxn>
              </a:cxnLst>
              <a:rect l="0" t="0" r="r" b="b"/>
              <a:pathLst>
                <a:path w="73" h="36">
                  <a:moveTo>
                    <a:pt x="73" y="0"/>
                  </a:moveTo>
                  <a:cubicBezTo>
                    <a:pt x="0" y="0"/>
                    <a:pt x="0" y="0"/>
                    <a:pt x="0" y="0"/>
                  </a:cubicBezTo>
                  <a:cubicBezTo>
                    <a:pt x="0" y="11"/>
                    <a:pt x="1" y="23"/>
                    <a:pt x="1" y="36"/>
                  </a:cubicBezTo>
                  <a:cubicBezTo>
                    <a:pt x="73" y="36"/>
                    <a:pt x="73" y="36"/>
                    <a:pt x="73" y="36"/>
                  </a:cubicBezTo>
                  <a:lnTo>
                    <a:pt x="73"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p:cNvSpPr>
            <p:nvPr/>
          </p:nvSpPr>
          <p:spPr bwMode="auto">
            <a:xfrm>
              <a:off x="3488" y="3411"/>
              <a:ext cx="107" cy="61"/>
            </a:xfrm>
            <a:custGeom>
              <a:avLst/>
              <a:gdLst>
                <a:gd name="T0" fmla="*/ 0 w 63"/>
                <a:gd name="T1" fmla="*/ 36 h 36"/>
                <a:gd name="T2" fmla="*/ 62 w 63"/>
                <a:gd name="T3" fmla="*/ 36 h 36"/>
                <a:gd name="T4" fmla="*/ 63 w 63"/>
                <a:gd name="T5" fmla="*/ 0 h 36"/>
                <a:gd name="T6" fmla="*/ 0 w 63"/>
                <a:gd name="T7" fmla="*/ 0 h 36"/>
                <a:gd name="T8" fmla="*/ 0 w 63"/>
                <a:gd name="T9" fmla="*/ 36 h 36"/>
              </a:gdLst>
              <a:ahLst/>
              <a:cxnLst>
                <a:cxn ang="0">
                  <a:pos x="T0" y="T1"/>
                </a:cxn>
                <a:cxn ang="0">
                  <a:pos x="T2" y="T3"/>
                </a:cxn>
                <a:cxn ang="0">
                  <a:pos x="T4" y="T5"/>
                </a:cxn>
                <a:cxn ang="0">
                  <a:pos x="T6" y="T7"/>
                </a:cxn>
                <a:cxn ang="0">
                  <a:pos x="T8" y="T9"/>
                </a:cxn>
              </a:cxnLst>
              <a:rect l="0" t="0" r="r" b="b"/>
              <a:pathLst>
                <a:path w="63" h="36">
                  <a:moveTo>
                    <a:pt x="0" y="36"/>
                  </a:moveTo>
                  <a:cubicBezTo>
                    <a:pt x="62" y="36"/>
                    <a:pt x="62" y="36"/>
                    <a:pt x="62" y="36"/>
                  </a:cubicBezTo>
                  <a:cubicBezTo>
                    <a:pt x="62" y="24"/>
                    <a:pt x="63" y="12"/>
                    <a:pt x="63" y="0"/>
                  </a:cubicBezTo>
                  <a:cubicBezTo>
                    <a:pt x="0" y="0"/>
                    <a:pt x="0" y="0"/>
                    <a:pt x="0" y="0"/>
                  </a:cubicBezTo>
                  <a:lnTo>
                    <a:pt x="0" y="36"/>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Rectangle 186"/>
            <p:cNvSpPr>
              <a:spLocks noChangeArrowheads="1"/>
            </p:cNvSpPr>
            <p:nvPr/>
          </p:nvSpPr>
          <p:spPr bwMode="auto">
            <a:xfrm>
              <a:off x="3298" y="3411"/>
              <a:ext cx="153" cy="61"/>
            </a:xfrm>
            <a:prstGeom prst="rect">
              <a:avLst/>
            </a:prstGeom>
            <a:solidFill>
              <a:srgbClr val="A7A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p:cNvSpPr>
            <p:nvPr/>
          </p:nvSpPr>
          <p:spPr bwMode="auto">
            <a:xfrm>
              <a:off x="3138" y="3411"/>
              <a:ext cx="121" cy="61"/>
            </a:xfrm>
            <a:custGeom>
              <a:avLst/>
              <a:gdLst>
                <a:gd name="T0" fmla="*/ 71 w 71"/>
                <a:gd name="T1" fmla="*/ 0 h 36"/>
                <a:gd name="T2" fmla="*/ 0 w 71"/>
                <a:gd name="T3" fmla="*/ 0 h 36"/>
                <a:gd name="T4" fmla="*/ 2 w 71"/>
                <a:gd name="T5" fmla="*/ 36 h 36"/>
                <a:gd name="T6" fmla="*/ 71 w 71"/>
                <a:gd name="T7" fmla="*/ 36 h 36"/>
                <a:gd name="T8" fmla="*/ 71 w 71"/>
                <a:gd name="T9" fmla="*/ 0 h 36"/>
              </a:gdLst>
              <a:ahLst/>
              <a:cxnLst>
                <a:cxn ang="0">
                  <a:pos x="T0" y="T1"/>
                </a:cxn>
                <a:cxn ang="0">
                  <a:pos x="T2" y="T3"/>
                </a:cxn>
                <a:cxn ang="0">
                  <a:pos x="T4" y="T5"/>
                </a:cxn>
                <a:cxn ang="0">
                  <a:pos x="T6" y="T7"/>
                </a:cxn>
                <a:cxn ang="0">
                  <a:pos x="T8" y="T9"/>
                </a:cxn>
              </a:cxnLst>
              <a:rect l="0" t="0" r="r" b="b"/>
              <a:pathLst>
                <a:path w="71" h="36">
                  <a:moveTo>
                    <a:pt x="71" y="0"/>
                  </a:moveTo>
                  <a:cubicBezTo>
                    <a:pt x="0" y="0"/>
                    <a:pt x="0" y="0"/>
                    <a:pt x="0" y="0"/>
                  </a:cubicBezTo>
                  <a:cubicBezTo>
                    <a:pt x="1" y="12"/>
                    <a:pt x="1" y="24"/>
                    <a:pt x="2" y="36"/>
                  </a:cubicBezTo>
                  <a:cubicBezTo>
                    <a:pt x="71" y="36"/>
                    <a:pt x="71" y="36"/>
                    <a:pt x="71" y="36"/>
                  </a:cubicBezTo>
                  <a:lnTo>
                    <a:pt x="71" y="0"/>
                  </a:lnTo>
                  <a:close/>
                </a:path>
              </a:pathLst>
            </a:custGeom>
            <a:solidFill>
              <a:srgbClr val="A7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p:cNvSpPr>
            <p:nvPr/>
          </p:nvSpPr>
          <p:spPr bwMode="auto">
            <a:xfrm>
              <a:off x="1610" y="1911"/>
              <a:ext cx="84" cy="43"/>
            </a:xfrm>
            <a:custGeom>
              <a:avLst/>
              <a:gdLst>
                <a:gd name="T0" fmla="*/ 46 w 49"/>
                <a:gd name="T1" fmla="*/ 0 h 25"/>
                <a:gd name="T2" fmla="*/ 44 w 49"/>
                <a:gd name="T3" fmla="*/ 0 h 25"/>
                <a:gd name="T4" fmla="*/ 42 w 49"/>
                <a:gd name="T5" fmla="*/ 1 h 25"/>
                <a:gd name="T6" fmla="*/ 39 w 49"/>
                <a:gd name="T7" fmla="*/ 1 h 25"/>
                <a:gd name="T8" fmla="*/ 37 w 49"/>
                <a:gd name="T9" fmla="*/ 2 h 25"/>
                <a:gd name="T10" fmla="*/ 35 w 49"/>
                <a:gd name="T11" fmla="*/ 4 h 25"/>
                <a:gd name="T12" fmla="*/ 33 w 49"/>
                <a:gd name="T13" fmla="*/ 5 h 25"/>
                <a:gd name="T14" fmla="*/ 31 w 49"/>
                <a:gd name="T15" fmla="*/ 7 h 25"/>
                <a:gd name="T16" fmla="*/ 29 w 49"/>
                <a:gd name="T17" fmla="*/ 9 h 25"/>
                <a:gd name="T18" fmla="*/ 28 w 49"/>
                <a:gd name="T19" fmla="*/ 11 h 25"/>
                <a:gd name="T20" fmla="*/ 25 w 49"/>
                <a:gd name="T21" fmla="*/ 15 h 25"/>
                <a:gd name="T22" fmla="*/ 24 w 49"/>
                <a:gd name="T23" fmla="*/ 17 h 25"/>
                <a:gd name="T24" fmla="*/ 24 w 49"/>
                <a:gd name="T25" fmla="*/ 15 h 25"/>
                <a:gd name="T26" fmla="*/ 22 w 49"/>
                <a:gd name="T27" fmla="*/ 13 h 25"/>
                <a:gd name="T28" fmla="*/ 21 w 49"/>
                <a:gd name="T29" fmla="*/ 11 h 25"/>
                <a:gd name="T30" fmla="*/ 19 w 49"/>
                <a:gd name="T31" fmla="*/ 9 h 25"/>
                <a:gd name="T32" fmla="*/ 18 w 49"/>
                <a:gd name="T33" fmla="*/ 7 h 25"/>
                <a:gd name="T34" fmla="*/ 14 w 49"/>
                <a:gd name="T35" fmla="*/ 5 h 25"/>
                <a:gd name="T36" fmla="*/ 10 w 49"/>
                <a:gd name="T37" fmla="*/ 2 h 25"/>
                <a:gd name="T38" fmla="*/ 0 w 49"/>
                <a:gd name="T39" fmla="*/ 1 h 25"/>
                <a:gd name="T40" fmla="*/ 5 w 49"/>
                <a:gd name="T41" fmla="*/ 2 h 25"/>
                <a:gd name="T42" fmla="*/ 9 w 49"/>
                <a:gd name="T43" fmla="*/ 4 h 25"/>
                <a:gd name="T44" fmla="*/ 12 w 49"/>
                <a:gd name="T45" fmla="*/ 7 h 25"/>
                <a:gd name="T46" fmla="*/ 14 w 49"/>
                <a:gd name="T47" fmla="*/ 8 h 25"/>
                <a:gd name="T48" fmla="*/ 15 w 49"/>
                <a:gd name="T49" fmla="*/ 10 h 25"/>
                <a:gd name="T50" fmla="*/ 18 w 49"/>
                <a:gd name="T51" fmla="*/ 13 h 25"/>
                <a:gd name="T52" fmla="*/ 19 w 49"/>
                <a:gd name="T53" fmla="*/ 15 h 25"/>
                <a:gd name="T54" fmla="*/ 20 w 49"/>
                <a:gd name="T55" fmla="*/ 17 h 25"/>
                <a:gd name="T56" fmla="*/ 21 w 49"/>
                <a:gd name="T57" fmla="*/ 19 h 25"/>
                <a:gd name="T58" fmla="*/ 22 w 49"/>
                <a:gd name="T59" fmla="*/ 21 h 25"/>
                <a:gd name="T60" fmla="*/ 22 w 49"/>
                <a:gd name="T61" fmla="*/ 23 h 25"/>
                <a:gd name="T62" fmla="*/ 22 w 49"/>
                <a:gd name="T63" fmla="*/ 25 h 25"/>
                <a:gd name="T64" fmla="*/ 27 w 49"/>
                <a:gd name="T65" fmla="*/ 25 h 25"/>
                <a:gd name="T66" fmla="*/ 27 w 49"/>
                <a:gd name="T67" fmla="*/ 23 h 25"/>
                <a:gd name="T68" fmla="*/ 27 w 49"/>
                <a:gd name="T69" fmla="*/ 21 h 25"/>
                <a:gd name="T70" fmla="*/ 29 w 49"/>
                <a:gd name="T71" fmla="*/ 16 h 25"/>
                <a:gd name="T72" fmla="*/ 31 w 49"/>
                <a:gd name="T73" fmla="*/ 12 h 25"/>
                <a:gd name="T74" fmla="*/ 32 w 49"/>
                <a:gd name="T75" fmla="*/ 11 h 25"/>
                <a:gd name="T76" fmla="*/ 33 w 49"/>
                <a:gd name="T77" fmla="*/ 9 h 25"/>
                <a:gd name="T78" fmla="*/ 35 w 49"/>
                <a:gd name="T79" fmla="*/ 7 h 25"/>
                <a:gd name="T80" fmla="*/ 36 w 49"/>
                <a:gd name="T81" fmla="*/ 6 h 25"/>
                <a:gd name="T82" fmla="*/ 38 w 49"/>
                <a:gd name="T83" fmla="*/ 4 h 25"/>
                <a:gd name="T84" fmla="*/ 39 w 49"/>
                <a:gd name="T85" fmla="*/ 4 h 25"/>
                <a:gd name="T86" fmla="*/ 40 w 49"/>
                <a:gd name="T87" fmla="*/ 3 h 25"/>
                <a:gd name="T88" fmla="*/ 42 w 49"/>
                <a:gd name="T89" fmla="*/ 2 h 25"/>
                <a:gd name="T90" fmla="*/ 44 w 49"/>
                <a:gd name="T91" fmla="*/ 2 h 25"/>
                <a:gd name="T92" fmla="*/ 46 w 49"/>
                <a:gd name="T93" fmla="*/ 1 h 25"/>
                <a:gd name="T94" fmla="*/ 49 w 49"/>
                <a:gd name="T95" fmla="*/ 1 h 25"/>
                <a:gd name="T96" fmla="*/ 46 w 49"/>
                <a:gd name="T9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25">
                  <a:moveTo>
                    <a:pt x="46" y="0"/>
                  </a:moveTo>
                  <a:cubicBezTo>
                    <a:pt x="46" y="0"/>
                    <a:pt x="45" y="0"/>
                    <a:pt x="44" y="0"/>
                  </a:cubicBezTo>
                  <a:cubicBezTo>
                    <a:pt x="43" y="0"/>
                    <a:pt x="42" y="1"/>
                    <a:pt x="42" y="1"/>
                  </a:cubicBezTo>
                  <a:cubicBezTo>
                    <a:pt x="41" y="1"/>
                    <a:pt x="40" y="1"/>
                    <a:pt x="39" y="1"/>
                  </a:cubicBezTo>
                  <a:cubicBezTo>
                    <a:pt x="38" y="2"/>
                    <a:pt x="38" y="2"/>
                    <a:pt x="37" y="2"/>
                  </a:cubicBezTo>
                  <a:cubicBezTo>
                    <a:pt x="36" y="3"/>
                    <a:pt x="35" y="3"/>
                    <a:pt x="35" y="4"/>
                  </a:cubicBezTo>
                  <a:cubicBezTo>
                    <a:pt x="34" y="4"/>
                    <a:pt x="33" y="4"/>
                    <a:pt x="33" y="5"/>
                  </a:cubicBezTo>
                  <a:cubicBezTo>
                    <a:pt x="32" y="6"/>
                    <a:pt x="31" y="6"/>
                    <a:pt x="31" y="7"/>
                  </a:cubicBezTo>
                  <a:cubicBezTo>
                    <a:pt x="30" y="7"/>
                    <a:pt x="30" y="8"/>
                    <a:pt x="29" y="9"/>
                  </a:cubicBezTo>
                  <a:cubicBezTo>
                    <a:pt x="29" y="9"/>
                    <a:pt x="28" y="10"/>
                    <a:pt x="28" y="11"/>
                  </a:cubicBezTo>
                  <a:cubicBezTo>
                    <a:pt x="27" y="12"/>
                    <a:pt x="26" y="13"/>
                    <a:pt x="25" y="15"/>
                  </a:cubicBezTo>
                  <a:cubicBezTo>
                    <a:pt x="25" y="16"/>
                    <a:pt x="25" y="16"/>
                    <a:pt x="24" y="17"/>
                  </a:cubicBezTo>
                  <a:cubicBezTo>
                    <a:pt x="24" y="16"/>
                    <a:pt x="24" y="16"/>
                    <a:pt x="24" y="15"/>
                  </a:cubicBezTo>
                  <a:cubicBezTo>
                    <a:pt x="23" y="14"/>
                    <a:pt x="23" y="14"/>
                    <a:pt x="22" y="13"/>
                  </a:cubicBezTo>
                  <a:cubicBezTo>
                    <a:pt x="22" y="12"/>
                    <a:pt x="22" y="12"/>
                    <a:pt x="21" y="11"/>
                  </a:cubicBezTo>
                  <a:cubicBezTo>
                    <a:pt x="21" y="10"/>
                    <a:pt x="20" y="10"/>
                    <a:pt x="19" y="9"/>
                  </a:cubicBezTo>
                  <a:cubicBezTo>
                    <a:pt x="19" y="9"/>
                    <a:pt x="18" y="8"/>
                    <a:pt x="18" y="7"/>
                  </a:cubicBezTo>
                  <a:cubicBezTo>
                    <a:pt x="16" y="6"/>
                    <a:pt x="15" y="5"/>
                    <a:pt x="14" y="5"/>
                  </a:cubicBezTo>
                  <a:cubicBezTo>
                    <a:pt x="12" y="4"/>
                    <a:pt x="11" y="3"/>
                    <a:pt x="10" y="2"/>
                  </a:cubicBezTo>
                  <a:cubicBezTo>
                    <a:pt x="7" y="1"/>
                    <a:pt x="3" y="1"/>
                    <a:pt x="0" y="1"/>
                  </a:cubicBezTo>
                  <a:cubicBezTo>
                    <a:pt x="2" y="1"/>
                    <a:pt x="3" y="2"/>
                    <a:pt x="5" y="2"/>
                  </a:cubicBezTo>
                  <a:cubicBezTo>
                    <a:pt x="6" y="3"/>
                    <a:pt x="7" y="3"/>
                    <a:pt x="9" y="4"/>
                  </a:cubicBezTo>
                  <a:cubicBezTo>
                    <a:pt x="10" y="5"/>
                    <a:pt x="11" y="6"/>
                    <a:pt x="12" y="7"/>
                  </a:cubicBezTo>
                  <a:cubicBezTo>
                    <a:pt x="13" y="7"/>
                    <a:pt x="13" y="8"/>
                    <a:pt x="14" y="8"/>
                  </a:cubicBezTo>
                  <a:cubicBezTo>
                    <a:pt x="14" y="9"/>
                    <a:pt x="15" y="9"/>
                    <a:pt x="15" y="10"/>
                  </a:cubicBezTo>
                  <a:cubicBezTo>
                    <a:pt x="16" y="11"/>
                    <a:pt x="17" y="12"/>
                    <a:pt x="18" y="13"/>
                  </a:cubicBezTo>
                  <a:cubicBezTo>
                    <a:pt x="18" y="14"/>
                    <a:pt x="19" y="14"/>
                    <a:pt x="19" y="15"/>
                  </a:cubicBezTo>
                  <a:cubicBezTo>
                    <a:pt x="20" y="16"/>
                    <a:pt x="20" y="16"/>
                    <a:pt x="20" y="17"/>
                  </a:cubicBezTo>
                  <a:cubicBezTo>
                    <a:pt x="20" y="18"/>
                    <a:pt x="21" y="18"/>
                    <a:pt x="21" y="19"/>
                  </a:cubicBezTo>
                  <a:cubicBezTo>
                    <a:pt x="21" y="19"/>
                    <a:pt x="21" y="20"/>
                    <a:pt x="22" y="21"/>
                  </a:cubicBezTo>
                  <a:cubicBezTo>
                    <a:pt x="22" y="22"/>
                    <a:pt x="22" y="22"/>
                    <a:pt x="22" y="23"/>
                  </a:cubicBezTo>
                  <a:cubicBezTo>
                    <a:pt x="22" y="24"/>
                    <a:pt x="22" y="24"/>
                    <a:pt x="22" y="25"/>
                  </a:cubicBezTo>
                  <a:cubicBezTo>
                    <a:pt x="27" y="25"/>
                    <a:pt x="27" y="25"/>
                    <a:pt x="27" y="25"/>
                  </a:cubicBezTo>
                  <a:cubicBezTo>
                    <a:pt x="27" y="24"/>
                    <a:pt x="27" y="24"/>
                    <a:pt x="27" y="23"/>
                  </a:cubicBezTo>
                  <a:cubicBezTo>
                    <a:pt x="27" y="22"/>
                    <a:pt x="27" y="21"/>
                    <a:pt x="27" y="21"/>
                  </a:cubicBezTo>
                  <a:cubicBezTo>
                    <a:pt x="28" y="19"/>
                    <a:pt x="28" y="18"/>
                    <a:pt x="29" y="16"/>
                  </a:cubicBezTo>
                  <a:cubicBezTo>
                    <a:pt x="29" y="15"/>
                    <a:pt x="30" y="14"/>
                    <a:pt x="31" y="12"/>
                  </a:cubicBezTo>
                  <a:cubicBezTo>
                    <a:pt x="31" y="12"/>
                    <a:pt x="31" y="11"/>
                    <a:pt x="32" y="11"/>
                  </a:cubicBezTo>
                  <a:cubicBezTo>
                    <a:pt x="32" y="10"/>
                    <a:pt x="33" y="9"/>
                    <a:pt x="33" y="9"/>
                  </a:cubicBezTo>
                  <a:cubicBezTo>
                    <a:pt x="34" y="8"/>
                    <a:pt x="34" y="8"/>
                    <a:pt x="35" y="7"/>
                  </a:cubicBezTo>
                  <a:cubicBezTo>
                    <a:pt x="35" y="7"/>
                    <a:pt x="36" y="6"/>
                    <a:pt x="36" y="6"/>
                  </a:cubicBezTo>
                  <a:cubicBezTo>
                    <a:pt x="37" y="5"/>
                    <a:pt x="37" y="5"/>
                    <a:pt x="38" y="4"/>
                  </a:cubicBezTo>
                  <a:cubicBezTo>
                    <a:pt x="39" y="4"/>
                    <a:pt x="39" y="4"/>
                    <a:pt x="39" y="4"/>
                  </a:cubicBezTo>
                  <a:cubicBezTo>
                    <a:pt x="40" y="3"/>
                    <a:pt x="40" y="3"/>
                    <a:pt x="40" y="3"/>
                  </a:cubicBezTo>
                  <a:cubicBezTo>
                    <a:pt x="41" y="3"/>
                    <a:pt x="41" y="3"/>
                    <a:pt x="42" y="2"/>
                  </a:cubicBezTo>
                  <a:cubicBezTo>
                    <a:pt x="43" y="2"/>
                    <a:pt x="43" y="2"/>
                    <a:pt x="44" y="2"/>
                  </a:cubicBezTo>
                  <a:cubicBezTo>
                    <a:pt x="45" y="1"/>
                    <a:pt x="46" y="1"/>
                    <a:pt x="46" y="1"/>
                  </a:cubicBezTo>
                  <a:cubicBezTo>
                    <a:pt x="47" y="1"/>
                    <a:pt x="48" y="1"/>
                    <a:pt x="49" y="1"/>
                  </a:cubicBezTo>
                  <a:cubicBezTo>
                    <a:pt x="48" y="0"/>
                    <a:pt x="47" y="0"/>
                    <a:pt x="46" y="0"/>
                  </a:cubicBez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p:cNvSpPr>
            <p:nvPr/>
          </p:nvSpPr>
          <p:spPr bwMode="auto">
            <a:xfrm>
              <a:off x="1162" y="2117"/>
              <a:ext cx="81" cy="42"/>
            </a:xfrm>
            <a:custGeom>
              <a:avLst/>
              <a:gdLst>
                <a:gd name="T0" fmla="*/ 46 w 48"/>
                <a:gd name="T1" fmla="*/ 0 h 25"/>
                <a:gd name="T2" fmla="*/ 43 w 48"/>
                <a:gd name="T3" fmla="*/ 0 h 25"/>
                <a:gd name="T4" fmla="*/ 41 w 48"/>
                <a:gd name="T5" fmla="*/ 0 h 25"/>
                <a:gd name="T6" fmla="*/ 39 w 48"/>
                <a:gd name="T7" fmla="*/ 1 h 25"/>
                <a:gd name="T8" fmla="*/ 36 w 48"/>
                <a:gd name="T9" fmla="*/ 2 h 25"/>
                <a:gd name="T10" fmla="*/ 34 w 48"/>
                <a:gd name="T11" fmla="*/ 3 h 25"/>
                <a:gd name="T12" fmla="*/ 32 w 48"/>
                <a:gd name="T13" fmla="*/ 5 h 25"/>
                <a:gd name="T14" fmla="*/ 30 w 48"/>
                <a:gd name="T15" fmla="*/ 6 h 25"/>
                <a:gd name="T16" fmla="*/ 29 w 48"/>
                <a:gd name="T17" fmla="*/ 8 h 25"/>
                <a:gd name="T18" fmla="*/ 27 w 48"/>
                <a:gd name="T19" fmla="*/ 10 h 25"/>
                <a:gd name="T20" fmla="*/ 25 w 48"/>
                <a:gd name="T21" fmla="*/ 15 h 25"/>
                <a:gd name="T22" fmla="*/ 24 w 48"/>
                <a:gd name="T23" fmla="*/ 17 h 25"/>
                <a:gd name="T24" fmla="*/ 23 w 48"/>
                <a:gd name="T25" fmla="*/ 15 h 25"/>
                <a:gd name="T26" fmla="*/ 22 w 48"/>
                <a:gd name="T27" fmla="*/ 13 h 25"/>
                <a:gd name="T28" fmla="*/ 21 w 48"/>
                <a:gd name="T29" fmla="*/ 11 h 25"/>
                <a:gd name="T30" fmla="*/ 19 w 48"/>
                <a:gd name="T31" fmla="*/ 9 h 25"/>
                <a:gd name="T32" fmla="*/ 17 w 48"/>
                <a:gd name="T33" fmla="*/ 7 h 25"/>
                <a:gd name="T34" fmla="*/ 13 w 48"/>
                <a:gd name="T35" fmla="*/ 4 h 25"/>
                <a:gd name="T36" fmla="*/ 9 w 48"/>
                <a:gd name="T37" fmla="*/ 2 h 25"/>
                <a:gd name="T38" fmla="*/ 0 w 48"/>
                <a:gd name="T39" fmla="*/ 0 h 25"/>
                <a:gd name="T40" fmla="*/ 4 w 48"/>
                <a:gd name="T41" fmla="*/ 2 h 25"/>
                <a:gd name="T42" fmla="*/ 8 w 48"/>
                <a:gd name="T43" fmla="*/ 4 h 25"/>
                <a:gd name="T44" fmla="*/ 12 w 48"/>
                <a:gd name="T45" fmla="*/ 6 h 25"/>
                <a:gd name="T46" fmla="*/ 13 w 48"/>
                <a:gd name="T47" fmla="*/ 8 h 25"/>
                <a:gd name="T48" fmla="*/ 15 w 48"/>
                <a:gd name="T49" fmla="*/ 9 h 25"/>
                <a:gd name="T50" fmla="*/ 18 w 48"/>
                <a:gd name="T51" fmla="*/ 13 h 25"/>
                <a:gd name="T52" fmla="*/ 19 w 48"/>
                <a:gd name="T53" fmla="*/ 15 h 25"/>
                <a:gd name="T54" fmla="*/ 20 w 48"/>
                <a:gd name="T55" fmla="*/ 16 h 25"/>
                <a:gd name="T56" fmla="*/ 20 w 48"/>
                <a:gd name="T57" fmla="*/ 18 h 25"/>
                <a:gd name="T58" fmla="*/ 21 w 48"/>
                <a:gd name="T59" fmla="*/ 20 h 25"/>
                <a:gd name="T60" fmla="*/ 22 w 48"/>
                <a:gd name="T61" fmla="*/ 23 h 25"/>
                <a:gd name="T62" fmla="*/ 22 w 48"/>
                <a:gd name="T63" fmla="*/ 25 h 25"/>
                <a:gd name="T64" fmla="*/ 26 w 48"/>
                <a:gd name="T65" fmla="*/ 25 h 25"/>
                <a:gd name="T66" fmla="*/ 26 w 48"/>
                <a:gd name="T67" fmla="*/ 23 h 25"/>
                <a:gd name="T68" fmla="*/ 27 w 48"/>
                <a:gd name="T69" fmla="*/ 20 h 25"/>
                <a:gd name="T70" fmla="*/ 28 w 48"/>
                <a:gd name="T71" fmla="*/ 16 h 25"/>
                <a:gd name="T72" fmla="*/ 30 w 48"/>
                <a:gd name="T73" fmla="*/ 12 h 25"/>
                <a:gd name="T74" fmla="*/ 31 w 48"/>
                <a:gd name="T75" fmla="*/ 10 h 25"/>
                <a:gd name="T76" fmla="*/ 33 w 48"/>
                <a:gd name="T77" fmla="*/ 8 h 25"/>
                <a:gd name="T78" fmla="*/ 34 w 48"/>
                <a:gd name="T79" fmla="*/ 7 h 25"/>
                <a:gd name="T80" fmla="*/ 36 w 48"/>
                <a:gd name="T81" fmla="*/ 5 h 25"/>
                <a:gd name="T82" fmla="*/ 38 w 48"/>
                <a:gd name="T83" fmla="*/ 4 h 25"/>
                <a:gd name="T84" fmla="*/ 38 w 48"/>
                <a:gd name="T85" fmla="*/ 3 h 25"/>
                <a:gd name="T86" fmla="*/ 39 w 48"/>
                <a:gd name="T87" fmla="*/ 3 h 25"/>
                <a:gd name="T88" fmla="*/ 42 w 48"/>
                <a:gd name="T89" fmla="*/ 2 h 25"/>
                <a:gd name="T90" fmla="*/ 44 w 48"/>
                <a:gd name="T91" fmla="*/ 1 h 25"/>
                <a:gd name="T92" fmla="*/ 46 w 48"/>
                <a:gd name="T93" fmla="*/ 1 h 25"/>
                <a:gd name="T94" fmla="*/ 48 w 48"/>
                <a:gd name="T95" fmla="*/ 0 h 25"/>
                <a:gd name="T96" fmla="*/ 46 w 48"/>
                <a:gd name="T9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25">
                  <a:moveTo>
                    <a:pt x="46" y="0"/>
                  </a:moveTo>
                  <a:cubicBezTo>
                    <a:pt x="45" y="0"/>
                    <a:pt x="44" y="0"/>
                    <a:pt x="43" y="0"/>
                  </a:cubicBezTo>
                  <a:cubicBezTo>
                    <a:pt x="43" y="0"/>
                    <a:pt x="42" y="0"/>
                    <a:pt x="41" y="0"/>
                  </a:cubicBezTo>
                  <a:cubicBezTo>
                    <a:pt x="40" y="1"/>
                    <a:pt x="39" y="1"/>
                    <a:pt x="39" y="1"/>
                  </a:cubicBezTo>
                  <a:cubicBezTo>
                    <a:pt x="38" y="1"/>
                    <a:pt x="37" y="2"/>
                    <a:pt x="36" y="2"/>
                  </a:cubicBezTo>
                  <a:cubicBezTo>
                    <a:pt x="36" y="2"/>
                    <a:pt x="35" y="3"/>
                    <a:pt x="34" y="3"/>
                  </a:cubicBezTo>
                  <a:cubicBezTo>
                    <a:pt x="33" y="4"/>
                    <a:pt x="33" y="4"/>
                    <a:pt x="32" y="5"/>
                  </a:cubicBezTo>
                  <a:cubicBezTo>
                    <a:pt x="32" y="5"/>
                    <a:pt x="31" y="6"/>
                    <a:pt x="30" y="6"/>
                  </a:cubicBezTo>
                  <a:cubicBezTo>
                    <a:pt x="30" y="7"/>
                    <a:pt x="29" y="8"/>
                    <a:pt x="29" y="8"/>
                  </a:cubicBezTo>
                  <a:cubicBezTo>
                    <a:pt x="28" y="9"/>
                    <a:pt x="28" y="10"/>
                    <a:pt x="27" y="10"/>
                  </a:cubicBezTo>
                  <a:cubicBezTo>
                    <a:pt x="26" y="12"/>
                    <a:pt x="25" y="13"/>
                    <a:pt x="25" y="15"/>
                  </a:cubicBezTo>
                  <a:cubicBezTo>
                    <a:pt x="24" y="15"/>
                    <a:pt x="24" y="16"/>
                    <a:pt x="24" y="17"/>
                  </a:cubicBezTo>
                  <a:cubicBezTo>
                    <a:pt x="24" y="16"/>
                    <a:pt x="23" y="15"/>
                    <a:pt x="23" y="15"/>
                  </a:cubicBezTo>
                  <a:cubicBezTo>
                    <a:pt x="23" y="14"/>
                    <a:pt x="22" y="13"/>
                    <a:pt x="22" y="13"/>
                  </a:cubicBezTo>
                  <a:cubicBezTo>
                    <a:pt x="21" y="12"/>
                    <a:pt x="21" y="11"/>
                    <a:pt x="21" y="11"/>
                  </a:cubicBezTo>
                  <a:cubicBezTo>
                    <a:pt x="20" y="10"/>
                    <a:pt x="19" y="9"/>
                    <a:pt x="19" y="9"/>
                  </a:cubicBezTo>
                  <a:cubicBezTo>
                    <a:pt x="18" y="8"/>
                    <a:pt x="18" y="8"/>
                    <a:pt x="17" y="7"/>
                  </a:cubicBezTo>
                  <a:cubicBezTo>
                    <a:pt x="16" y="6"/>
                    <a:pt x="15" y="5"/>
                    <a:pt x="13" y="4"/>
                  </a:cubicBezTo>
                  <a:cubicBezTo>
                    <a:pt x="12" y="3"/>
                    <a:pt x="10" y="3"/>
                    <a:pt x="9" y="2"/>
                  </a:cubicBezTo>
                  <a:cubicBezTo>
                    <a:pt x="6" y="1"/>
                    <a:pt x="3" y="0"/>
                    <a:pt x="0" y="0"/>
                  </a:cubicBezTo>
                  <a:cubicBezTo>
                    <a:pt x="1" y="1"/>
                    <a:pt x="3" y="1"/>
                    <a:pt x="4" y="2"/>
                  </a:cubicBezTo>
                  <a:cubicBezTo>
                    <a:pt x="5" y="2"/>
                    <a:pt x="7" y="3"/>
                    <a:pt x="8" y="4"/>
                  </a:cubicBezTo>
                  <a:cubicBezTo>
                    <a:pt x="9" y="5"/>
                    <a:pt x="11" y="5"/>
                    <a:pt x="12" y="6"/>
                  </a:cubicBezTo>
                  <a:cubicBezTo>
                    <a:pt x="12" y="7"/>
                    <a:pt x="13" y="7"/>
                    <a:pt x="13" y="8"/>
                  </a:cubicBezTo>
                  <a:cubicBezTo>
                    <a:pt x="14" y="8"/>
                    <a:pt x="14" y="9"/>
                    <a:pt x="15" y="9"/>
                  </a:cubicBezTo>
                  <a:cubicBezTo>
                    <a:pt x="16" y="10"/>
                    <a:pt x="17" y="12"/>
                    <a:pt x="18" y="13"/>
                  </a:cubicBezTo>
                  <a:cubicBezTo>
                    <a:pt x="18" y="13"/>
                    <a:pt x="18" y="14"/>
                    <a:pt x="19" y="15"/>
                  </a:cubicBezTo>
                  <a:cubicBezTo>
                    <a:pt x="19" y="15"/>
                    <a:pt x="19" y="16"/>
                    <a:pt x="20" y="16"/>
                  </a:cubicBezTo>
                  <a:cubicBezTo>
                    <a:pt x="20" y="17"/>
                    <a:pt x="20" y="18"/>
                    <a:pt x="20" y="18"/>
                  </a:cubicBezTo>
                  <a:cubicBezTo>
                    <a:pt x="21" y="19"/>
                    <a:pt x="21" y="20"/>
                    <a:pt x="21" y="20"/>
                  </a:cubicBezTo>
                  <a:cubicBezTo>
                    <a:pt x="21" y="21"/>
                    <a:pt x="21" y="22"/>
                    <a:pt x="22" y="23"/>
                  </a:cubicBezTo>
                  <a:cubicBezTo>
                    <a:pt x="22" y="23"/>
                    <a:pt x="22" y="24"/>
                    <a:pt x="22" y="25"/>
                  </a:cubicBezTo>
                  <a:cubicBezTo>
                    <a:pt x="26" y="25"/>
                    <a:pt x="26" y="25"/>
                    <a:pt x="26" y="25"/>
                  </a:cubicBezTo>
                  <a:cubicBezTo>
                    <a:pt x="26" y="24"/>
                    <a:pt x="26" y="23"/>
                    <a:pt x="26" y="23"/>
                  </a:cubicBezTo>
                  <a:cubicBezTo>
                    <a:pt x="27" y="22"/>
                    <a:pt x="27" y="21"/>
                    <a:pt x="27" y="20"/>
                  </a:cubicBezTo>
                  <a:cubicBezTo>
                    <a:pt x="27" y="19"/>
                    <a:pt x="28" y="18"/>
                    <a:pt x="28" y="16"/>
                  </a:cubicBezTo>
                  <a:cubicBezTo>
                    <a:pt x="29" y="15"/>
                    <a:pt x="29" y="13"/>
                    <a:pt x="30" y="12"/>
                  </a:cubicBezTo>
                  <a:cubicBezTo>
                    <a:pt x="31" y="11"/>
                    <a:pt x="31" y="11"/>
                    <a:pt x="31" y="10"/>
                  </a:cubicBezTo>
                  <a:cubicBezTo>
                    <a:pt x="32" y="10"/>
                    <a:pt x="32" y="9"/>
                    <a:pt x="33" y="8"/>
                  </a:cubicBezTo>
                  <a:cubicBezTo>
                    <a:pt x="33" y="8"/>
                    <a:pt x="34" y="7"/>
                    <a:pt x="34" y="7"/>
                  </a:cubicBezTo>
                  <a:cubicBezTo>
                    <a:pt x="35" y="6"/>
                    <a:pt x="35" y="6"/>
                    <a:pt x="36" y="5"/>
                  </a:cubicBezTo>
                  <a:cubicBezTo>
                    <a:pt x="36" y="5"/>
                    <a:pt x="37" y="4"/>
                    <a:pt x="38" y="4"/>
                  </a:cubicBezTo>
                  <a:cubicBezTo>
                    <a:pt x="38" y="3"/>
                    <a:pt x="38" y="3"/>
                    <a:pt x="38" y="3"/>
                  </a:cubicBezTo>
                  <a:cubicBezTo>
                    <a:pt x="39" y="3"/>
                    <a:pt x="39" y="3"/>
                    <a:pt x="39" y="3"/>
                  </a:cubicBezTo>
                  <a:cubicBezTo>
                    <a:pt x="40" y="3"/>
                    <a:pt x="41" y="2"/>
                    <a:pt x="42" y="2"/>
                  </a:cubicBezTo>
                  <a:cubicBezTo>
                    <a:pt x="42" y="2"/>
                    <a:pt x="43" y="1"/>
                    <a:pt x="44" y="1"/>
                  </a:cubicBezTo>
                  <a:cubicBezTo>
                    <a:pt x="44" y="1"/>
                    <a:pt x="45" y="1"/>
                    <a:pt x="46" y="1"/>
                  </a:cubicBezTo>
                  <a:cubicBezTo>
                    <a:pt x="47" y="0"/>
                    <a:pt x="47" y="0"/>
                    <a:pt x="48" y="0"/>
                  </a:cubicBezTo>
                  <a:cubicBezTo>
                    <a:pt x="47" y="0"/>
                    <a:pt x="47" y="0"/>
                    <a:pt x="46" y="0"/>
                  </a:cubicBez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p:cNvSpPr>
            <p:nvPr/>
          </p:nvSpPr>
          <p:spPr bwMode="auto">
            <a:xfrm>
              <a:off x="1264" y="2151"/>
              <a:ext cx="126" cy="65"/>
            </a:xfrm>
            <a:custGeom>
              <a:avLst/>
              <a:gdLst>
                <a:gd name="T0" fmla="*/ 71 w 74"/>
                <a:gd name="T1" fmla="*/ 0 h 38"/>
                <a:gd name="T2" fmla="*/ 67 w 74"/>
                <a:gd name="T3" fmla="*/ 0 h 38"/>
                <a:gd name="T4" fmla="*/ 63 w 74"/>
                <a:gd name="T5" fmla="*/ 1 h 38"/>
                <a:gd name="T6" fmla="*/ 60 w 74"/>
                <a:gd name="T7" fmla="*/ 2 h 38"/>
                <a:gd name="T8" fmla="*/ 56 w 74"/>
                <a:gd name="T9" fmla="*/ 3 h 38"/>
                <a:gd name="T10" fmla="*/ 53 w 74"/>
                <a:gd name="T11" fmla="*/ 5 h 38"/>
                <a:gd name="T12" fmla="*/ 50 w 74"/>
                <a:gd name="T13" fmla="*/ 7 h 38"/>
                <a:gd name="T14" fmla="*/ 47 w 74"/>
                <a:gd name="T15" fmla="*/ 10 h 38"/>
                <a:gd name="T16" fmla="*/ 44 w 74"/>
                <a:gd name="T17" fmla="*/ 13 h 38"/>
                <a:gd name="T18" fmla="*/ 42 w 74"/>
                <a:gd name="T19" fmla="*/ 16 h 38"/>
                <a:gd name="T20" fmla="*/ 38 w 74"/>
                <a:gd name="T21" fmla="*/ 23 h 38"/>
                <a:gd name="T22" fmla="*/ 37 w 74"/>
                <a:gd name="T23" fmla="*/ 26 h 38"/>
                <a:gd name="T24" fmla="*/ 36 w 74"/>
                <a:gd name="T25" fmla="*/ 23 h 38"/>
                <a:gd name="T26" fmla="*/ 34 w 74"/>
                <a:gd name="T27" fmla="*/ 20 h 38"/>
                <a:gd name="T28" fmla="*/ 32 w 74"/>
                <a:gd name="T29" fmla="*/ 17 h 38"/>
                <a:gd name="T30" fmla="*/ 29 w 74"/>
                <a:gd name="T31" fmla="*/ 14 h 38"/>
                <a:gd name="T32" fmla="*/ 27 w 74"/>
                <a:gd name="T33" fmla="*/ 11 h 38"/>
                <a:gd name="T34" fmla="*/ 21 w 74"/>
                <a:gd name="T35" fmla="*/ 7 h 38"/>
                <a:gd name="T36" fmla="*/ 14 w 74"/>
                <a:gd name="T37" fmla="*/ 3 h 38"/>
                <a:gd name="T38" fmla="*/ 0 w 74"/>
                <a:gd name="T39" fmla="*/ 1 h 38"/>
                <a:gd name="T40" fmla="*/ 6 w 74"/>
                <a:gd name="T41" fmla="*/ 3 h 38"/>
                <a:gd name="T42" fmla="*/ 13 w 74"/>
                <a:gd name="T43" fmla="*/ 6 h 38"/>
                <a:gd name="T44" fmla="*/ 18 w 74"/>
                <a:gd name="T45" fmla="*/ 10 h 38"/>
                <a:gd name="T46" fmla="*/ 21 w 74"/>
                <a:gd name="T47" fmla="*/ 12 h 38"/>
                <a:gd name="T48" fmla="*/ 23 w 74"/>
                <a:gd name="T49" fmla="*/ 15 h 38"/>
                <a:gd name="T50" fmla="*/ 27 w 74"/>
                <a:gd name="T51" fmla="*/ 20 h 38"/>
                <a:gd name="T52" fmla="*/ 29 w 74"/>
                <a:gd name="T53" fmla="*/ 23 h 38"/>
                <a:gd name="T54" fmla="*/ 30 w 74"/>
                <a:gd name="T55" fmla="*/ 26 h 38"/>
                <a:gd name="T56" fmla="*/ 32 w 74"/>
                <a:gd name="T57" fmla="*/ 29 h 38"/>
                <a:gd name="T58" fmla="*/ 33 w 74"/>
                <a:gd name="T59" fmla="*/ 32 h 38"/>
                <a:gd name="T60" fmla="*/ 33 w 74"/>
                <a:gd name="T61" fmla="*/ 35 h 38"/>
                <a:gd name="T62" fmla="*/ 34 w 74"/>
                <a:gd name="T63" fmla="*/ 38 h 38"/>
                <a:gd name="T64" fmla="*/ 40 w 74"/>
                <a:gd name="T65" fmla="*/ 38 h 38"/>
                <a:gd name="T66" fmla="*/ 41 w 74"/>
                <a:gd name="T67" fmla="*/ 35 h 38"/>
                <a:gd name="T68" fmla="*/ 42 w 74"/>
                <a:gd name="T69" fmla="*/ 32 h 38"/>
                <a:gd name="T70" fmla="*/ 44 w 74"/>
                <a:gd name="T71" fmla="*/ 25 h 38"/>
                <a:gd name="T72" fmla="*/ 47 w 74"/>
                <a:gd name="T73" fmla="*/ 19 h 38"/>
                <a:gd name="T74" fmla="*/ 48 w 74"/>
                <a:gd name="T75" fmla="*/ 16 h 38"/>
                <a:gd name="T76" fmla="*/ 50 w 74"/>
                <a:gd name="T77" fmla="*/ 13 h 38"/>
                <a:gd name="T78" fmla="*/ 53 w 74"/>
                <a:gd name="T79" fmla="*/ 11 h 38"/>
                <a:gd name="T80" fmla="*/ 55 w 74"/>
                <a:gd name="T81" fmla="*/ 9 h 38"/>
                <a:gd name="T82" fmla="*/ 58 w 74"/>
                <a:gd name="T83" fmla="*/ 6 h 38"/>
                <a:gd name="T84" fmla="*/ 59 w 74"/>
                <a:gd name="T85" fmla="*/ 6 h 38"/>
                <a:gd name="T86" fmla="*/ 61 w 74"/>
                <a:gd name="T87" fmla="*/ 5 h 38"/>
                <a:gd name="T88" fmla="*/ 64 w 74"/>
                <a:gd name="T89" fmla="*/ 3 h 38"/>
                <a:gd name="T90" fmla="*/ 67 w 74"/>
                <a:gd name="T91" fmla="*/ 2 h 38"/>
                <a:gd name="T92" fmla="*/ 71 w 74"/>
                <a:gd name="T93" fmla="*/ 1 h 38"/>
                <a:gd name="T94" fmla="*/ 74 w 74"/>
                <a:gd name="T95" fmla="*/ 1 h 38"/>
                <a:gd name="T96" fmla="*/ 71 w 74"/>
                <a:gd name="T9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38">
                  <a:moveTo>
                    <a:pt x="71" y="0"/>
                  </a:moveTo>
                  <a:cubicBezTo>
                    <a:pt x="69" y="0"/>
                    <a:pt x="68" y="0"/>
                    <a:pt x="67" y="0"/>
                  </a:cubicBezTo>
                  <a:cubicBezTo>
                    <a:pt x="66" y="0"/>
                    <a:pt x="65" y="1"/>
                    <a:pt x="63" y="1"/>
                  </a:cubicBezTo>
                  <a:cubicBezTo>
                    <a:pt x="62" y="1"/>
                    <a:pt x="61" y="1"/>
                    <a:pt x="60" y="2"/>
                  </a:cubicBezTo>
                  <a:cubicBezTo>
                    <a:pt x="58" y="2"/>
                    <a:pt x="57" y="3"/>
                    <a:pt x="56" y="3"/>
                  </a:cubicBezTo>
                  <a:cubicBezTo>
                    <a:pt x="55" y="4"/>
                    <a:pt x="54" y="4"/>
                    <a:pt x="53" y="5"/>
                  </a:cubicBezTo>
                  <a:cubicBezTo>
                    <a:pt x="52" y="6"/>
                    <a:pt x="51" y="7"/>
                    <a:pt x="50" y="7"/>
                  </a:cubicBezTo>
                  <a:cubicBezTo>
                    <a:pt x="49" y="8"/>
                    <a:pt x="48" y="9"/>
                    <a:pt x="47" y="10"/>
                  </a:cubicBezTo>
                  <a:cubicBezTo>
                    <a:pt x="46" y="11"/>
                    <a:pt x="45" y="12"/>
                    <a:pt x="44" y="13"/>
                  </a:cubicBezTo>
                  <a:cubicBezTo>
                    <a:pt x="43" y="14"/>
                    <a:pt x="43" y="15"/>
                    <a:pt x="42" y="16"/>
                  </a:cubicBezTo>
                  <a:cubicBezTo>
                    <a:pt x="40" y="18"/>
                    <a:pt x="39" y="20"/>
                    <a:pt x="38" y="23"/>
                  </a:cubicBezTo>
                  <a:cubicBezTo>
                    <a:pt x="38" y="24"/>
                    <a:pt x="37" y="25"/>
                    <a:pt x="37" y="26"/>
                  </a:cubicBezTo>
                  <a:cubicBezTo>
                    <a:pt x="37" y="25"/>
                    <a:pt x="36" y="24"/>
                    <a:pt x="36" y="23"/>
                  </a:cubicBezTo>
                  <a:cubicBezTo>
                    <a:pt x="35" y="22"/>
                    <a:pt x="35" y="21"/>
                    <a:pt x="34" y="20"/>
                  </a:cubicBezTo>
                  <a:cubicBezTo>
                    <a:pt x="33" y="19"/>
                    <a:pt x="32" y="18"/>
                    <a:pt x="32" y="17"/>
                  </a:cubicBezTo>
                  <a:cubicBezTo>
                    <a:pt x="31" y="16"/>
                    <a:pt x="30" y="15"/>
                    <a:pt x="29" y="14"/>
                  </a:cubicBezTo>
                  <a:cubicBezTo>
                    <a:pt x="28" y="13"/>
                    <a:pt x="27" y="12"/>
                    <a:pt x="27" y="11"/>
                  </a:cubicBezTo>
                  <a:cubicBezTo>
                    <a:pt x="25" y="10"/>
                    <a:pt x="23" y="8"/>
                    <a:pt x="21" y="7"/>
                  </a:cubicBezTo>
                  <a:cubicBezTo>
                    <a:pt x="18" y="5"/>
                    <a:pt x="16" y="4"/>
                    <a:pt x="14" y="3"/>
                  </a:cubicBezTo>
                  <a:cubicBezTo>
                    <a:pt x="9" y="2"/>
                    <a:pt x="5" y="1"/>
                    <a:pt x="0" y="1"/>
                  </a:cubicBezTo>
                  <a:cubicBezTo>
                    <a:pt x="2" y="1"/>
                    <a:pt x="4" y="2"/>
                    <a:pt x="6" y="3"/>
                  </a:cubicBezTo>
                  <a:cubicBezTo>
                    <a:pt x="9" y="4"/>
                    <a:pt x="11" y="5"/>
                    <a:pt x="13" y="6"/>
                  </a:cubicBezTo>
                  <a:cubicBezTo>
                    <a:pt x="15" y="7"/>
                    <a:pt x="16" y="9"/>
                    <a:pt x="18" y="10"/>
                  </a:cubicBezTo>
                  <a:cubicBezTo>
                    <a:pt x="19" y="11"/>
                    <a:pt x="20" y="12"/>
                    <a:pt x="21" y="12"/>
                  </a:cubicBezTo>
                  <a:cubicBezTo>
                    <a:pt x="22" y="13"/>
                    <a:pt x="22" y="14"/>
                    <a:pt x="23" y="15"/>
                  </a:cubicBezTo>
                  <a:cubicBezTo>
                    <a:pt x="25" y="16"/>
                    <a:pt x="26" y="18"/>
                    <a:pt x="27" y="20"/>
                  </a:cubicBezTo>
                  <a:cubicBezTo>
                    <a:pt x="28" y="21"/>
                    <a:pt x="28" y="22"/>
                    <a:pt x="29" y="23"/>
                  </a:cubicBezTo>
                  <a:cubicBezTo>
                    <a:pt x="29" y="24"/>
                    <a:pt x="30" y="25"/>
                    <a:pt x="30" y="26"/>
                  </a:cubicBezTo>
                  <a:cubicBezTo>
                    <a:pt x="31" y="27"/>
                    <a:pt x="31" y="28"/>
                    <a:pt x="32" y="29"/>
                  </a:cubicBezTo>
                  <a:cubicBezTo>
                    <a:pt x="32" y="30"/>
                    <a:pt x="32" y="31"/>
                    <a:pt x="33" y="32"/>
                  </a:cubicBezTo>
                  <a:cubicBezTo>
                    <a:pt x="33" y="33"/>
                    <a:pt x="33" y="34"/>
                    <a:pt x="33" y="35"/>
                  </a:cubicBezTo>
                  <a:cubicBezTo>
                    <a:pt x="34" y="36"/>
                    <a:pt x="34" y="37"/>
                    <a:pt x="34" y="38"/>
                  </a:cubicBezTo>
                  <a:cubicBezTo>
                    <a:pt x="40" y="38"/>
                    <a:pt x="40" y="38"/>
                    <a:pt x="40" y="38"/>
                  </a:cubicBezTo>
                  <a:cubicBezTo>
                    <a:pt x="40" y="37"/>
                    <a:pt x="41" y="36"/>
                    <a:pt x="41" y="35"/>
                  </a:cubicBezTo>
                  <a:cubicBezTo>
                    <a:pt x="41" y="34"/>
                    <a:pt x="41" y="33"/>
                    <a:pt x="42" y="32"/>
                  </a:cubicBezTo>
                  <a:cubicBezTo>
                    <a:pt x="42" y="29"/>
                    <a:pt x="43" y="27"/>
                    <a:pt x="44" y="25"/>
                  </a:cubicBezTo>
                  <a:cubicBezTo>
                    <a:pt x="45" y="23"/>
                    <a:pt x="45" y="21"/>
                    <a:pt x="47" y="19"/>
                  </a:cubicBezTo>
                  <a:cubicBezTo>
                    <a:pt x="47" y="18"/>
                    <a:pt x="48" y="17"/>
                    <a:pt x="48" y="16"/>
                  </a:cubicBezTo>
                  <a:cubicBezTo>
                    <a:pt x="49" y="15"/>
                    <a:pt x="50" y="14"/>
                    <a:pt x="50" y="13"/>
                  </a:cubicBezTo>
                  <a:cubicBezTo>
                    <a:pt x="51" y="12"/>
                    <a:pt x="52" y="12"/>
                    <a:pt x="53" y="11"/>
                  </a:cubicBezTo>
                  <a:cubicBezTo>
                    <a:pt x="53" y="10"/>
                    <a:pt x="54" y="9"/>
                    <a:pt x="55" y="9"/>
                  </a:cubicBezTo>
                  <a:cubicBezTo>
                    <a:pt x="56" y="8"/>
                    <a:pt x="57" y="7"/>
                    <a:pt x="58" y="6"/>
                  </a:cubicBezTo>
                  <a:cubicBezTo>
                    <a:pt x="59" y="6"/>
                    <a:pt x="59" y="6"/>
                    <a:pt x="59" y="6"/>
                  </a:cubicBezTo>
                  <a:cubicBezTo>
                    <a:pt x="61" y="5"/>
                    <a:pt x="61" y="5"/>
                    <a:pt x="61" y="5"/>
                  </a:cubicBezTo>
                  <a:cubicBezTo>
                    <a:pt x="62" y="4"/>
                    <a:pt x="63" y="4"/>
                    <a:pt x="64" y="3"/>
                  </a:cubicBezTo>
                  <a:cubicBezTo>
                    <a:pt x="65" y="3"/>
                    <a:pt x="66" y="2"/>
                    <a:pt x="67" y="2"/>
                  </a:cubicBezTo>
                  <a:cubicBezTo>
                    <a:pt x="68" y="2"/>
                    <a:pt x="70" y="2"/>
                    <a:pt x="71" y="1"/>
                  </a:cubicBezTo>
                  <a:cubicBezTo>
                    <a:pt x="72" y="1"/>
                    <a:pt x="73" y="1"/>
                    <a:pt x="74" y="1"/>
                  </a:cubicBezTo>
                  <a:cubicBezTo>
                    <a:pt x="73" y="0"/>
                    <a:pt x="72" y="0"/>
                    <a:pt x="71" y="0"/>
                  </a:cubicBez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Rectangle 191"/>
            <p:cNvSpPr>
              <a:spLocks noChangeArrowheads="1"/>
            </p:cNvSpPr>
            <p:nvPr/>
          </p:nvSpPr>
          <p:spPr bwMode="auto">
            <a:xfrm>
              <a:off x="603" y="3547"/>
              <a:ext cx="3602" cy="122"/>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2" name="Text Placeholder 2"/>
          <p:cNvSpPr txBox="1">
            <a:spLocks/>
          </p:cNvSpPr>
          <p:nvPr/>
        </p:nvSpPr>
        <p:spPr>
          <a:xfrm>
            <a:off x="7077007" y="2425364"/>
            <a:ext cx="4574948" cy="1052277"/>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193" name="Group 192"/>
          <p:cNvGrpSpPr/>
          <p:nvPr/>
        </p:nvGrpSpPr>
        <p:grpSpPr>
          <a:xfrm>
            <a:off x="7248374" y="3664122"/>
            <a:ext cx="3445398" cy="1649523"/>
            <a:chOff x="7968559" y="4221428"/>
            <a:chExt cx="3445398" cy="1649523"/>
          </a:xfrm>
        </p:grpSpPr>
        <p:grpSp>
          <p:nvGrpSpPr>
            <p:cNvPr id="194" name="Group 193"/>
            <p:cNvGrpSpPr/>
            <p:nvPr/>
          </p:nvGrpSpPr>
          <p:grpSpPr>
            <a:xfrm>
              <a:off x="7968559" y="4221428"/>
              <a:ext cx="3445398" cy="1649523"/>
              <a:chOff x="1411940" y="4306096"/>
              <a:chExt cx="3800809" cy="1649523"/>
            </a:xfrm>
          </p:grpSpPr>
          <p:sp>
            <p:nvSpPr>
              <p:cNvPr id="198" name="Rectangle 197"/>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199" name="Rounded Rectangle 198"/>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00" name="Rounded Rectangle 199"/>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1" name="Rectangle 200"/>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202" name="Rectangle 201"/>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203" name="Rounded Rectangle 202"/>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04" name="Rounded Rectangle 203"/>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5" name="Rectangle 204"/>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206" name="Rectangle 205"/>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207" name="Rounded Rectangle 206"/>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208" name="Rounded Rectangle 207"/>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209" name="Rectangle 208"/>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195" name="Oval 194"/>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9723667" y="5042519"/>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Oval 196"/>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225541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Additional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Rectangle 3"/>
          <p:cNvSpPr/>
          <p:nvPr/>
        </p:nvSpPr>
        <p:spPr>
          <a:xfrm>
            <a:off x="9586505" y="2937555"/>
            <a:ext cx="2610736" cy="311488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5" name="Rectangle 4"/>
          <p:cNvSpPr/>
          <p:nvPr/>
        </p:nvSpPr>
        <p:spPr>
          <a:xfrm>
            <a:off x="9586505" y="2174705"/>
            <a:ext cx="2670048" cy="874150"/>
          </a:xfrm>
          <a:prstGeom prst="rect">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id-ID">
                <a:solidFill>
                  <a:srgbClr val="FFFFFF"/>
                </a:solidFill>
              </a:rPr>
              <a:t>Ultimate</a:t>
            </a:r>
            <a:endParaRPr lang="en-US" dirty="0">
              <a:solidFill>
                <a:srgbClr val="FFFFFF"/>
              </a:solidFill>
            </a:endParaRPr>
          </a:p>
        </p:txBody>
      </p:sp>
      <p:sp>
        <p:nvSpPr>
          <p:cNvPr id="6" name="Parallelogram 5"/>
          <p:cNvSpPr/>
          <p:nvPr/>
        </p:nvSpPr>
        <p:spPr>
          <a:xfrm rot="5400000" flipV="1">
            <a:off x="9195215" y="2387040"/>
            <a:ext cx="1052399" cy="269817"/>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7188313" y="2764291"/>
            <a:ext cx="2316480" cy="311488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8" name="Rectangle 7"/>
          <p:cNvSpPr/>
          <p:nvPr/>
        </p:nvSpPr>
        <p:spPr>
          <a:xfrm>
            <a:off x="7191189" y="1994266"/>
            <a:ext cx="2670048" cy="874150"/>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id-ID">
                <a:solidFill>
                  <a:srgbClr val="FFFFFF"/>
                </a:solidFill>
              </a:rPr>
              <a:t>Business</a:t>
            </a:r>
            <a:endParaRPr lang="en-US" dirty="0">
              <a:solidFill>
                <a:srgbClr val="FFFFFF"/>
              </a:solidFill>
            </a:endParaRPr>
          </a:p>
        </p:txBody>
      </p:sp>
      <p:sp>
        <p:nvSpPr>
          <p:cNvPr id="9" name="Parallelogram 8"/>
          <p:cNvSpPr/>
          <p:nvPr/>
        </p:nvSpPr>
        <p:spPr>
          <a:xfrm rot="5400000" flipV="1">
            <a:off x="6797023" y="2206000"/>
            <a:ext cx="1052399" cy="269817"/>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4795646" y="2591026"/>
            <a:ext cx="2316480" cy="311488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1" name="Rectangle 10"/>
          <p:cNvSpPr/>
          <p:nvPr/>
        </p:nvSpPr>
        <p:spPr>
          <a:xfrm>
            <a:off x="4795873" y="1813827"/>
            <a:ext cx="2670048" cy="874150"/>
          </a:xfrm>
          <a:prstGeom prst="rect">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id-ID">
                <a:solidFill>
                  <a:srgbClr val="FFFFFF"/>
                </a:solidFill>
              </a:rPr>
              <a:t>Professional</a:t>
            </a:r>
            <a:endParaRPr lang="en-US" dirty="0">
              <a:solidFill>
                <a:srgbClr val="FFFFFF"/>
              </a:solidFill>
            </a:endParaRPr>
          </a:p>
        </p:txBody>
      </p:sp>
      <p:sp>
        <p:nvSpPr>
          <p:cNvPr id="12" name="Parallelogram 11"/>
          <p:cNvSpPr/>
          <p:nvPr/>
        </p:nvSpPr>
        <p:spPr>
          <a:xfrm rot="5400000" flipV="1">
            <a:off x="4404356" y="2024904"/>
            <a:ext cx="1052399" cy="269817"/>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2405174" y="2417760"/>
            <a:ext cx="2316480" cy="311488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4" name="Rectangle 13"/>
          <p:cNvSpPr/>
          <p:nvPr/>
        </p:nvSpPr>
        <p:spPr>
          <a:xfrm>
            <a:off x="2400557" y="1633389"/>
            <a:ext cx="2670048" cy="874150"/>
          </a:xfrm>
          <a:prstGeom prst="rect">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id-ID">
                <a:solidFill>
                  <a:srgbClr val="FFFFFF"/>
                </a:solidFill>
              </a:rPr>
              <a:t>Regular</a:t>
            </a:r>
            <a:endParaRPr lang="en-US" dirty="0">
              <a:solidFill>
                <a:srgbClr val="FFFFFF"/>
              </a:solidFill>
            </a:endParaRPr>
          </a:p>
        </p:txBody>
      </p:sp>
      <p:sp>
        <p:nvSpPr>
          <p:cNvPr id="15" name="Rectangle 14"/>
          <p:cNvSpPr/>
          <p:nvPr/>
        </p:nvSpPr>
        <p:spPr>
          <a:xfrm>
            <a:off x="0" y="2248753"/>
            <a:ext cx="2316480" cy="3110476"/>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6" name="Parallelogram 15"/>
          <p:cNvSpPr/>
          <p:nvPr/>
        </p:nvSpPr>
        <p:spPr>
          <a:xfrm rot="5400000" flipV="1">
            <a:off x="2013884" y="1844357"/>
            <a:ext cx="1052399"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5241" y="1452950"/>
            <a:ext cx="2670048" cy="87415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id-ID">
                <a:solidFill>
                  <a:srgbClr val="FFFFFF"/>
                </a:solidFill>
              </a:rPr>
              <a:t>Basic</a:t>
            </a:r>
            <a:endParaRPr lang="en-US" dirty="0">
              <a:solidFill>
                <a:srgbClr val="FFFFFF"/>
              </a:solidFill>
            </a:endParaRPr>
          </a:p>
        </p:txBody>
      </p:sp>
      <p:sp>
        <p:nvSpPr>
          <p:cNvPr id="18" name="Content Placeholder 2"/>
          <p:cNvSpPr txBox="1">
            <a:spLocks/>
          </p:cNvSpPr>
          <p:nvPr/>
        </p:nvSpPr>
        <p:spPr>
          <a:xfrm>
            <a:off x="199165" y="2987192"/>
            <a:ext cx="2009438" cy="171194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dirty="0">
                <a:solidFill>
                  <a:schemeClr val="tx1"/>
                </a:solidFill>
              </a:rPr>
              <a:t>Monthly bandwidth</a:t>
            </a:r>
          </a:p>
          <a:p>
            <a:pPr algn="ctr" fontAlgn="ctr">
              <a:buNone/>
            </a:pPr>
            <a:r>
              <a:rPr lang="en-US" dirty="0">
                <a:solidFill>
                  <a:schemeClr val="tx1"/>
                </a:solidFill>
              </a:rPr>
              <a:t>Space</a:t>
            </a:r>
          </a:p>
          <a:p>
            <a:pPr algn="ctr" fontAlgn="ctr">
              <a:buNone/>
            </a:pPr>
            <a:r>
              <a:rPr lang="en-US" dirty="0" err="1">
                <a:solidFill>
                  <a:schemeClr val="tx1"/>
                </a:solidFill>
              </a:rPr>
              <a:t>MySQL</a:t>
            </a:r>
            <a:r>
              <a:rPr lang="en-US" dirty="0">
                <a:solidFill>
                  <a:schemeClr val="tx1"/>
                </a:solidFill>
              </a:rPr>
              <a:t> Databases</a:t>
            </a:r>
          </a:p>
          <a:p>
            <a:pPr algn="ctr" fontAlgn="ctr">
              <a:buNone/>
            </a:pPr>
            <a:r>
              <a:rPr lang="en-US" dirty="0">
                <a:solidFill>
                  <a:schemeClr val="tx1"/>
                </a:solidFill>
              </a:rPr>
              <a:t>Email  Accounts</a:t>
            </a:r>
          </a:p>
          <a:p>
            <a:pPr algn="ctr" fontAlgn="ctr">
              <a:buNone/>
            </a:pPr>
            <a:r>
              <a:rPr lang="en-US" dirty="0">
                <a:solidFill>
                  <a:schemeClr val="tx1"/>
                </a:solidFill>
              </a:rPr>
              <a:t>Google Ads Credits</a:t>
            </a:r>
          </a:p>
          <a:p>
            <a:pPr algn="ctr" fontAlgn="ctr">
              <a:buNone/>
            </a:pPr>
            <a:r>
              <a:rPr lang="en-US" dirty="0">
                <a:solidFill>
                  <a:schemeClr val="tx1"/>
                </a:solidFill>
              </a:rPr>
              <a:t>Free Domain Names</a:t>
            </a:r>
          </a:p>
        </p:txBody>
      </p:sp>
      <p:sp>
        <p:nvSpPr>
          <p:cNvPr id="19" name="Content Placeholder 2"/>
          <p:cNvSpPr txBox="1">
            <a:spLocks/>
          </p:cNvSpPr>
          <p:nvPr/>
        </p:nvSpPr>
        <p:spPr>
          <a:xfrm>
            <a:off x="2540083" y="3038631"/>
            <a:ext cx="2009438" cy="171194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dirty="0">
                <a:solidFill>
                  <a:schemeClr val="tx1"/>
                </a:solidFill>
              </a:rPr>
              <a:t>Monthly bandwidth</a:t>
            </a:r>
          </a:p>
          <a:p>
            <a:pPr algn="ctr" fontAlgn="ctr">
              <a:buNone/>
            </a:pPr>
            <a:r>
              <a:rPr lang="en-US" dirty="0">
                <a:solidFill>
                  <a:schemeClr val="tx1"/>
                </a:solidFill>
              </a:rPr>
              <a:t>Space</a:t>
            </a:r>
          </a:p>
          <a:p>
            <a:pPr algn="ctr" fontAlgn="ctr">
              <a:buNone/>
            </a:pPr>
            <a:r>
              <a:rPr lang="en-US" dirty="0" err="1">
                <a:solidFill>
                  <a:schemeClr val="tx1"/>
                </a:solidFill>
              </a:rPr>
              <a:t>MySQL</a:t>
            </a:r>
            <a:r>
              <a:rPr lang="en-US" dirty="0">
                <a:solidFill>
                  <a:schemeClr val="tx1"/>
                </a:solidFill>
              </a:rPr>
              <a:t> Databases</a:t>
            </a:r>
          </a:p>
          <a:p>
            <a:pPr algn="ctr" fontAlgn="ctr">
              <a:buNone/>
            </a:pPr>
            <a:r>
              <a:rPr lang="en-US" dirty="0">
                <a:solidFill>
                  <a:schemeClr val="tx1"/>
                </a:solidFill>
              </a:rPr>
              <a:t>Email  Accounts</a:t>
            </a:r>
          </a:p>
          <a:p>
            <a:pPr algn="ctr" fontAlgn="ctr">
              <a:buNone/>
            </a:pPr>
            <a:r>
              <a:rPr lang="en-US" dirty="0">
                <a:solidFill>
                  <a:schemeClr val="tx1"/>
                </a:solidFill>
              </a:rPr>
              <a:t>Google Ads Credits</a:t>
            </a:r>
          </a:p>
          <a:p>
            <a:pPr algn="ctr" fontAlgn="ctr">
              <a:buNone/>
            </a:pPr>
            <a:r>
              <a:rPr lang="en-US" dirty="0">
                <a:solidFill>
                  <a:schemeClr val="tx1"/>
                </a:solidFill>
              </a:rPr>
              <a:t>Free Domain Names</a:t>
            </a:r>
          </a:p>
        </p:txBody>
      </p:sp>
      <p:sp>
        <p:nvSpPr>
          <p:cNvPr id="20" name="Content Placeholder 2"/>
          <p:cNvSpPr txBox="1">
            <a:spLocks/>
          </p:cNvSpPr>
          <p:nvPr/>
        </p:nvSpPr>
        <p:spPr>
          <a:xfrm>
            <a:off x="4949167" y="3339004"/>
            <a:ext cx="2009438" cy="171194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dirty="0">
                <a:solidFill>
                  <a:schemeClr val="tx1"/>
                </a:solidFill>
              </a:rPr>
              <a:t>Monthly bandwidth</a:t>
            </a:r>
          </a:p>
          <a:p>
            <a:pPr algn="ctr" fontAlgn="ctr">
              <a:buNone/>
            </a:pPr>
            <a:r>
              <a:rPr lang="en-US" dirty="0">
                <a:solidFill>
                  <a:schemeClr val="tx1"/>
                </a:solidFill>
              </a:rPr>
              <a:t>Space</a:t>
            </a:r>
          </a:p>
          <a:p>
            <a:pPr algn="ctr" fontAlgn="ctr">
              <a:buNone/>
            </a:pPr>
            <a:r>
              <a:rPr lang="en-US" dirty="0" err="1">
                <a:solidFill>
                  <a:schemeClr val="tx1"/>
                </a:solidFill>
              </a:rPr>
              <a:t>MySQL</a:t>
            </a:r>
            <a:r>
              <a:rPr lang="en-US" dirty="0">
                <a:solidFill>
                  <a:schemeClr val="tx1"/>
                </a:solidFill>
              </a:rPr>
              <a:t> Databases</a:t>
            </a:r>
          </a:p>
          <a:p>
            <a:pPr algn="ctr" fontAlgn="ctr">
              <a:buNone/>
            </a:pPr>
            <a:r>
              <a:rPr lang="en-US" dirty="0">
                <a:solidFill>
                  <a:schemeClr val="tx1"/>
                </a:solidFill>
              </a:rPr>
              <a:t>Email  Accounts</a:t>
            </a:r>
          </a:p>
          <a:p>
            <a:pPr algn="ctr" fontAlgn="ctr">
              <a:buNone/>
            </a:pPr>
            <a:r>
              <a:rPr lang="en-US" dirty="0">
                <a:solidFill>
                  <a:schemeClr val="tx1"/>
                </a:solidFill>
              </a:rPr>
              <a:t>Google Ads Credits</a:t>
            </a:r>
          </a:p>
          <a:p>
            <a:pPr algn="ctr" fontAlgn="ctr">
              <a:buNone/>
            </a:pPr>
            <a:r>
              <a:rPr lang="en-US" dirty="0">
                <a:solidFill>
                  <a:schemeClr val="tx1"/>
                </a:solidFill>
              </a:rPr>
              <a:t>Free Domain Names</a:t>
            </a:r>
          </a:p>
        </p:txBody>
      </p:sp>
      <p:sp>
        <p:nvSpPr>
          <p:cNvPr id="21" name="Content Placeholder 2"/>
          <p:cNvSpPr txBox="1">
            <a:spLocks/>
          </p:cNvSpPr>
          <p:nvPr/>
        </p:nvSpPr>
        <p:spPr>
          <a:xfrm>
            <a:off x="7341834" y="3516513"/>
            <a:ext cx="2009438" cy="171194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dirty="0">
                <a:solidFill>
                  <a:schemeClr val="tx1"/>
                </a:solidFill>
              </a:rPr>
              <a:t>Monthly bandwidth</a:t>
            </a:r>
          </a:p>
          <a:p>
            <a:pPr algn="ctr" fontAlgn="ctr">
              <a:buNone/>
            </a:pPr>
            <a:r>
              <a:rPr lang="en-US" dirty="0">
                <a:solidFill>
                  <a:schemeClr val="tx1"/>
                </a:solidFill>
              </a:rPr>
              <a:t>Space</a:t>
            </a:r>
          </a:p>
          <a:p>
            <a:pPr algn="ctr" fontAlgn="ctr">
              <a:buNone/>
            </a:pPr>
            <a:r>
              <a:rPr lang="en-US" dirty="0" err="1">
                <a:solidFill>
                  <a:schemeClr val="tx1"/>
                </a:solidFill>
              </a:rPr>
              <a:t>MySQL</a:t>
            </a:r>
            <a:r>
              <a:rPr lang="en-US" dirty="0">
                <a:solidFill>
                  <a:schemeClr val="tx1"/>
                </a:solidFill>
              </a:rPr>
              <a:t> Databases</a:t>
            </a:r>
          </a:p>
          <a:p>
            <a:pPr algn="ctr" fontAlgn="ctr">
              <a:buNone/>
            </a:pPr>
            <a:r>
              <a:rPr lang="en-US" dirty="0">
                <a:solidFill>
                  <a:schemeClr val="tx1"/>
                </a:solidFill>
              </a:rPr>
              <a:t>Email  Accounts</a:t>
            </a:r>
          </a:p>
          <a:p>
            <a:pPr algn="ctr" fontAlgn="ctr">
              <a:buNone/>
            </a:pPr>
            <a:r>
              <a:rPr lang="en-US" dirty="0">
                <a:solidFill>
                  <a:schemeClr val="tx1"/>
                </a:solidFill>
              </a:rPr>
              <a:t>Google Ads Credits</a:t>
            </a:r>
          </a:p>
          <a:p>
            <a:pPr algn="ctr" fontAlgn="ctr">
              <a:buNone/>
            </a:pPr>
            <a:r>
              <a:rPr lang="en-US" dirty="0">
                <a:solidFill>
                  <a:schemeClr val="tx1"/>
                </a:solidFill>
              </a:rPr>
              <a:t>Free Domain Names</a:t>
            </a:r>
          </a:p>
        </p:txBody>
      </p:sp>
      <p:sp>
        <p:nvSpPr>
          <p:cNvPr id="22" name="Content Placeholder 2"/>
          <p:cNvSpPr txBox="1">
            <a:spLocks/>
          </p:cNvSpPr>
          <p:nvPr/>
        </p:nvSpPr>
        <p:spPr>
          <a:xfrm>
            <a:off x="10049175" y="3719101"/>
            <a:ext cx="2009438" cy="1711944"/>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dirty="0">
                <a:solidFill>
                  <a:schemeClr val="tx1"/>
                </a:solidFill>
              </a:rPr>
              <a:t>Monthly bandwidth</a:t>
            </a:r>
          </a:p>
          <a:p>
            <a:pPr algn="ctr" fontAlgn="ctr">
              <a:buNone/>
            </a:pPr>
            <a:r>
              <a:rPr lang="en-US" dirty="0">
                <a:solidFill>
                  <a:schemeClr val="tx1"/>
                </a:solidFill>
              </a:rPr>
              <a:t>Space</a:t>
            </a:r>
          </a:p>
          <a:p>
            <a:pPr algn="ctr" fontAlgn="ctr">
              <a:buNone/>
            </a:pPr>
            <a:r>
              <a:rPr lang="en-US" dirty="0" err="1">
                <a:solidFill>
                  <a:schemeClr val="tx1"/>
                </a:solidFill>
              </a:rPr>
              <a:t>MySQL</a:t>
            </a:r>
            <a:r>
              <a:rPr lang="en-US" dirty="0">
                <a:solidFill>
                  <a:schemeClr val="tx1"/>
                </a:solidFill>
              </a:rPr>
              <a:t> Databases</a:t>
            </a:r>
          </a:p>
          <a:p>
            <a:pPr algn="ctr" fontAlgn="ctr">
              <a:buNone/>
            </a:pPr>
            <a:r>
              <a:rPr lang="en-US" dirty="0">
                <a:solidFill>
                  <a:schemeClr val="tx1"/>
                </a:solidFill>
              </a:rPr>
              <a:t>Email  Accounts</a:t>
            </a:r>
          </a:p>
          <a:p>
            <a:pPr algn="ctr" fontAlgn="ctr">
              <a:buNone/>
            </a:pPr>
            <a:r>
              <a:rPr lang="en-US" dirty="0">
                <a:solidFill>
                  <a:schemeClr val="tx1"/>
                </a:solidFill>
              </a:rPr>
              <a:t>Google Ads Credits</a:t>
            </a:r>
          </a:p>
          <a:p>
            <a:pPr algn="ctr" fontAlgn="ctr">
              <a:buNone/>
            </a:pPr>
            <a:r>
              <a:rPr lang="en-US" dirty="0">
                <a:solidFill>
                  <a:schemeClr val="tx1"/>
                </a:solidFill>
              </a:rPr>
              <a:t>Free Domain Names</a:t>
            </a:r>
          </a:p>
        </p:txBody>
      </p:sp>
      <p:grpSp>
        <p:nvGrpSpPr>
          <p:cNvPr id="23" name="Group 22"/>
          <p:cNvGrpSpPr/>
          <p:nvPr/>
        </p:nvGrpSpPr>
        <p:grpSpPr>
          <a:xfrm>
            <a:off x="351743" y="4812745"/>
            <a:ext cx="1704281" cy="415712"/>
            <a:chOff x="8735130" y="5238341"/>
            <a:chExt cx="1704281" cy="415712"/>
          </a:xfrm>
        </p:grpSpPr>
        <p:sp>
          <p:nvSpPr>
            <p:cNvPr id="24" name="Rectangle 23"/>
            <p:cNvSpPr/>
            <p:nvPr/>
          </p:nvSpPr>
          <p:spPr>
            <a:xfrm>
              <a:off x="8735130" y="523834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5" name="TextBox 24"/>
            <p:cNvSpPr txBox="1"/>
            <p:nvPr/>
          </p:nvSpPr>
          <p:spPr>
            <a:xfrm>
              <a:off x="9124514" y="5312163"/>
              <a:ext cx="1074141" cy="297454"/>
            </a:xfrm>
            <a:prstGeom prst="rect">
              <a:avLst/>
            </a:prstGeom>
            <a:noFill/>
          </p:spPr>
          <p:txBody>
            <a:bodyPr wrap="none" rtlCol="0">
              <a:spAutoFit/>
            </a:bodyPr>
            <a:lstStyle/>
            <a:p>
              <a:pPr algn="ctr"/>
              <a:r>
                <a:rPr lang="id-ID" sz="1333"/>
                <a:t>More Detail</a:t>
              </a:r>
              <a:endParaRPr lang="id-ID" sz="1333" dirty="0"/>
            </a:p>
          </p:txBody>
        </p:sp>
      </p:grpSp>
      <p:grpSp>
        <p:nvGrpSpPr>
          <p:cNvPr id="26" name="Group 25"/>
          <p:cNvGrpSpPr/>
          <p:nvPr/>
        </p:nvGrpSpPr>
        <p:grpSpPr>
          <a:xfrm>
            <a:off x="2686651" y="5020601"/>
            <a:ext cx="1704281" cy="415712"/>
            <a:chOff x="8735130" y="5238341"/>
            <a:chExt cx="1704281" cy="415712"/>
          </a:xfrm>
        </p:grpSpPr>
        <p:sp>
          <p:nvSpPr>
            <p:cNvPr id="27" name="Rectangle 26"/>
            <p:cNvSpPr/>
            <p:nvPr/>
          </p:nvSpPr>
          <p:spPr>
            <a:xfrm>
              <a:off x="8735130" y="523834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8" name="TextBox 27"/>
            <p:cNvSpPr txBox="1"/>
            <p:nvPr/>
          </p:nvSpPr>
          <p:spPr>
            <a:xfrm>
              <a:off x="9124514" y="5312163"/>
              <a:ext cx="1074141" cy="297454"/>
            </a:xfrm>
            <a:prstGeom prst="rect">
              <a:avLst/>
            </a:prstGeom>
            <a:noFill/>
          </p:spPr>
          <p:txBody>
            <a:bodyPr wrap="none" rtlCol="0">
              <a:spAutoFit/>
            </a:bodyPr>
            <a:lstStyle/>
            <a:p>
              <a:pPr algn="ctr"/>
              <a:r>
                <a:rPr lang="id-ID" sz="1333"/>
                <a:t>More Detail</a:t>
              </a:r>
              <a:endParaRPr lang="id-ID" sz="1333" dirty="0"/>
            </a:p>
          </p:txBody>
        </p:sp>
      </p:grpSp>
      <p:grpSp>
        <p:nvGrpSpPr>
          <p:cNvPr id="29" name="Group 28"/>
          <p:cNvGrpSpPr/>
          <p:nvPr/>
        </p:nvGrpSpPr>
        <p:grpSpPr>
          <a:xfrm>
            <a:off x="5243859" y="5170571"/>
            <a:ext cx="1704281" cy="415712"/>
            <a:chOff x="8735130" y="5238341"/>
            <a:chExt cx="1704281" cy="415712"/>
          </a:xfrm>
        </p:grpSpPr>
        <p:sp>
          <p:nvSpPr>
            <p:cNvPr id="30" name="Rectangle 29"/>
            <p:cNvSpPr/>
            <p:nvPr/>
          </p:nvSpPr>
          <p:spPr>
            <a:xfrm>
              <a:off x="8735130" y="523834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1" name="TextBox 30"/>
            <p:cNvSpPr txBox="1"/>
            <p:nvPr/>
          </p:nvSpPr>
          <p:spPr>
            <a:xfrm>
              <a:off x="9124514" y="5312163"/>
              <a:ext cx="1074141" cy="297454"/>
            </a:xfrm>
            <a:prstGeom prst="rect">
              <a:avLst/>
            </a:prstGeom>
            <a:noFill/>
          </p:spPr>
          <p:txBody>
            <a:bodyPr wrap="none" rtlCol="0">
              <a:spAutoFit/>
            </a:bodyPr>
            <a:lstStyle/>
            <a:p>
              <a:pPr algn="ctr"/>
              <a:r>
                <a:rPr lang="id-ID" sz="1333"/>
                <a:t>More Detail</a:t>
              </a:r>
              <a:endParaRPr lang="id-ID" sz="1333" dirty="0"/>
            </a:p>
          </p:txBody>
        </p:sp>
      </p:grpSp>
      <p:grpSp>
        <p:nvGrpSpPr>
          <p:cNvPr id="32" name="Group 31"/>
          <p:cNvGrpSpPr/>
          <p:nvPr/>
        </p:nvGrpSpPr>
        <p:grpSpPr>
          <a:xfrm>
            <a:off x="7494412" y="5345958"/>
            <a:ext cx="1704281" cy="415712"/>
            <a:chOff x="8735130" y="5238341"/>
            <a:chExt cx="1704281" cy="415712"/>
          </a:xfrm>
        </p:grpSpPr>
        <p:sp>
          <p:nvSpPr>
            <p:cNvPr id="33" name="Rectangle 32"/>
            <p:cNvSpPr/>
            <p:nvPr/>
          </p:nvSpPr>
          <p:spPr>
            <a:xfrm>
              <a:off x="8735130" y="523834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4" name="TextBox 33"/>
            <p:cNvSpPr txBox="1"/>
            <p:nvPr/>
          </p:nvSpPr>
          <p:spPr>
            <a:xfrm>
              <a:off x="9124514" y="5312163"/>
              <a:ext cx="1074141" cy="297454"/>
            </a:xfrm>
            <a:prstGeom prst="rect">
              <a:avLst/>
            </a:prstGeom>
            <a:noFill/>
          </p:spPr>
          <p:txBody>
            <a:bodyPr wrap="none" rtlCol="0">
              <a:spAutoFit/>
            </a:bodyPr>
            <a:lstStyle/>
            <a:p>
              <a:pPr algn="ctr"/>
              <a:r>
                <a:rPr lang="id-ID" sz="1333"/>
                <a:t>More Detail</a:t>
              </a:r>
              <a:endParaRPr lang="id-ID" sz="1333" dirty="0"/>
            </a:p>
          </p:txBody>
        </p:sp>
      </p:grpSp>
      <p:grpSp>
        <p:nvGrpSpPr>
          <p:cNvPr id="35" name="Group 34"/>
          <p:cNvGrpSpPr/>
          <p:nvPr/>
        </p:nvGrpSpPr>
        <p:grpSpPr>
          <a:xfrm>
            <a:off x="10201753" y="5541847"/>
            <a:ext cx="1704281" cy="415712"/>
            <a:chOff x="8735130" y="5238341"/>
            <a:chExt cx="1704281" cy="415712"/>
          </a:xfrm>
        </p:grpSpPr>
        <p:sp>
          <p:nvSpPr>
            <p:cNvPr id="36" name="Rectangle 35"/>
            <p:cNvSpPr/>
            <p:nvPr/>
          </p:nvSpPr>
          <p:spPr>
            <a:xfrm>
              <a:off x="8735130" y="523834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7" name="TextBox 36"/>
            <p:cNvSpPr txBox="1"/>
            <p:nvPr/>
          </p:nvSpPr>
          <p:spPr>
            <a:xfrm>
              <a:off x="9124514" y="5312163"/>
              <a:ext cx="1074141" cy="297454"/>
            </a:xfrm>
            <a:prstGeom prst="rect">
              <a:avLst/>
            </a:prstGeom>
            <a:noFill/>
          </p:spPr>
          <p:txBody>
            <a:bodyPr wrap="none" rtlCol="0">
              <a:spAutoFit/>
            </a:bodyPr>
            <a:lstStyle/>
            <a:p>
              <a:pPr algn="ctr"/>
              <a:r>
                <a:rPr lang="id-ID" sz="1333"/>
                <a:t>More Detail</a:t>
              </a:r>
              <a:endParaRPr lang="id-ID" sz="1333" dirty="0"/>
            </a:p>
          </p:txBody>
        </p:sp>
      </p:grpSp>
    </p:spTree>
    <p:extLst>
      <p:ext uri="{BB962C8B-B14F-4D97-AF65-F5344CB8AC3E}">
        <p14:creationId xmlns:p14="http://schemas.microsoft.com/office/powerpoint/2010/main" val="404738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22" presetClass="entr" presetSubtype="8"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left)">
                                      <p:cBhvr>
                                        <p:cTn id="28" dur="200"/>
                                        <p:tgtEl>
                                          <p:spTgt spid="17"/>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5"/>
                                        </p:tgtEl>
                                        <p:attrNameLst>
                                          <p:attrName>style.visibility</p:attrName>
                                        </p:attrNameLst>
                                      </p:cBhvr>
                                      <p:to>
                                        <p:strVal val="visible"/>
                                      </p:to>
                                    </p:set>
                                    <p:animEffect transition="in" filter="fade">
                                      <p:cBhvr>
                                        <p:cTn id="31" dur="200"/>
                                        <p:tgtEl>
                                          <p:spTgt spid="15"/>
                                        </p:tgtEl>
                                      </p:cBhvr>
                                    </p:animEffect>
                                  </p:childTnLst>
                                </p:cTn>
                              </p:par>
                            </p:childTnLst>
                          </p:cTn>
                        </p:par>
                        <p:par>
                          <p:cTn id="32" fill="hold">
                            <p:stCondLst>
                              <p:cond delay="2900"/>
                            </p:stCondLst>
                            <p:childTnLst>
                              <p:par>
                                <p:cTn id="33" presetID="22" presetClass="entr" presetSubtype="2" fill="hold" grpId="0"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right)">
                                      <p:cBhvr>
                                        <p:cTn id="35" dur="200"/>
                                        <p:tgtEl>
                                          <p:spTgt spid="16"/>
                                        </p:tgtEl>
                                      </p:cBhvr>
                                    </p:animEffect>
                                  </p:childTnLst>
                                </p:cTn>
                              </p:par>
                            </p:childTnLst>
                          </p:cTn>
                        </p:par>
                        <p:par>
                          <p:cTn id="36" fill="hold">
                            <p:stCondLst>
                              <p:cond delay="3100"/>
                            </p:stCondLst>
                            <p:childTnLst>
                              <p:par>
                                <p:cTn id="37" presetID="22" presetClass="entr" presetSubtype="8"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200"/>
                                        <p:tgtEl>
                                          <p:spTgt spid="14"/>
                                        </p:tgtEl>
                                      </p:cBhvr>
                                    </p:animEffect>
                                  </p:childTnLst>
                                </p:cTn>
                              </p:par>
                              <p:par>
                                <p:cTn id="40" presetID="10" presetClass="entr" presetSubtype="0" fill="hold" grpId="0" nodeType="withEffect" nodePh="1">
                                  <p:stCondLst>
                                    <p:cond delay="0"/>
                                  </p:stCondLst>
                                  <p:endCondLst>
                                    <p:cond evt="begin" delay="0">
                                      <p:tn val="40"/>
                                    </p:cond>
                                  </p:endCondLst>
                                  <p:childTnLst>
                                    <p:set>
                                      <p:cBhvr>
                                        <p:cTn id="41" dur="1" fill="hold">
                                          <p:stCondLst>
                                            <p:cond delay="0"/>
                                          </p:stCondLst>
                                        </p:cTn>
                                        <p:tgtEl>
                                          <p:spTgt spid="13"/>
                                        </p:tgtEl>
                                        <p:attrNameLst>
                                          <p:attrName>style.visibility</p:attrName>
                                        </p:attrNameLst>
                                      </p:cBhvr>
                                      <p:to>
                                        <p:strVal val="visible"/>
                                      </p:to>
                                    </p:set>
                                    <p:animEffect transition="in" filter="fade">
                                      <p:cBhvr>
                                        <p:cTn id="42" dur="200"/>
                                        <p:tgtEl>
                                          <p:spTgt spid="13"/>
                                        </p:tgtEl>
                                      </p:cBhvr>
                                    </p:animEffect>
                                  </p:childTnLst>
                                </p:cTn>
                              </p:par>
                            </p:childTnLst>
                          </p:cTn>
                        </p:par>
                        <p:par>
                          <p:cTn id="43" fill="hold">
                            <p:stCondLst>
                              <p:cond delay="3300"/>
                            </p:stCondLst>
                            <p:childTnLst>
                              <p:par>
                                <p:cTn id="44" presetID="22" presetClass="entr" presetSubtype="2"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wipe(right)">
                                      <p:cBhvr>
                                        <p:cTn id="46" dur="200"/>
                                        <p:tgtEl>
                                          <p:spTgt spid="12"/>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200"/>
                                        <p:tgtEl>
                                          <p:spTgt spid="11"/>
                                        </p:tgtEl>
                                      </p:cBhvr>
                                    </p:animEffect>
                                  </p:childTnLst>
                                </p:cTn>
                              </p:par>
                              <p:par>
                                <p:cTn id="51" presetID="10" presetClass="entr" presetSubtype="0" fill="hold" grpId="0" nodeType="withEffect" nodePh="1">
                                  <p:stCondLst>
                                    <p:cond delay="0"/>
                                  </p:stCondLst>
                                  <p:endCondLst>
                                    <p:cond evt="begin" delay="0">
                                      <p:tn val="51"/>
                                    </p:cond>
                                  </p:endCondLst>
                                  <p:childTnLst>
                                    <p:set>
                                      <p:cBhvr>
                                        <p:cTn id="52" dur="1" fill="hold">
                                          <p:stCondLst>
                                            <p:cond delay="0"/>
                                          </p:stCondLst>
                                        </p:cTn>
                                        <p:tgtEl>
                                          <p:spTgt spid="10"/>
                                        </p:tgtEl>
                                        <p:attrNameLst>
                                          <p:attrName>style.visibility</p:attrName>
                                        </p:attrNameLst>
                                      </p:cBhvr>
                                      <p:to>
                                        <p:strVal val="visible"/>
                                      </p:to>
                                    </p:set>
                                    <p:animEffect transition="in" filter="fade">
                                      <p:cBhvr>
                                        <p:cTn id="53" dur="200"/>
                                        <p:tgtEl>
                                          <p:spTgt spid="10"/>
                                        </p:tgtEl>
                                      </p:cBhvr>
                                    </p:animEffect>
                                  </p:childTnLst>
                                </p:cTn>
                              </p:par>
                            </p:childTnLst>
                          </p:cTn>
                        </p:par>
                        <p:par>
                          <p:cTn id="54" fill="hold">
                            <p:stCondLst>
                              <p:cond delay="3700"/>
                            </p:stCondLst>
                            <p:childTnLst>
                              <p:par>
                                <p:cTn id="55" presetID="22" presetClass="entr" presetSubtype="2"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wipe(right)">
                                      <p:cBhvr>
                                        <p:cTn id="57" dur="200"/>
                                        <p:tgtEl>
                                          <p:spTgt spid="9"/>
                                        </p:tgtEl>
                                      </p:cBhvr>
                                    </p:animEffect>
                                  </p:childTnLst>
                                </p:cTn>
                              </p:par>
                            </p:childTnLst>
                          </p:cTn>
                        </p:par>
                        <p:par>
                          <p:cTn id="58" fill="hold">
                            <p:stCondLst>
                              <p:cond delay="3900"/>
                            </p:stCondLst>
                            <p:childTnLst>
                              <p:par>
                                <p:cTn id="59" presetID="22" presetClass="entr" presetSubtype="8" fill="hold" grpId="0" nodeType="after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wipe(left)">
                                      <p:cBhvr>
                                        <p:cTn id="61" dur="200"/>
                                        <p:tgtEl>
                                          <p:spTgt spid="8"/>
                                        </p:tgtEl>
                                      </p:cBhvr>
                                    </p:animEffect>
                                  </p:childTnLst>
                                </p:cTn>
                              </p:par>
                              <p:par>
                                <p:cTn id="62" presetID="10" presetClass="entr" presetSubtype="0" fill="hold" grpId="0" nodeType="withEffect" nodePh="1">
                                  <p:stCondLst>
                                    <p:cond delay="0"/>
                                  </p:stCondLst>
                                  <p:endCondLst>
                                    <p:cond evt="begin" delay="0">
                                      <p:tn val="62"/>
                                    </p:cond>
                                  </p:endCondLst>
                                  <p:childTnLst>
                                    <p:set>
                                      <p:cBhvr>
                                        <p:cTn id="63" dur="1" fill="hold">
                                          <p:stCondLst>
                                            <p:cond delay="0"/>
                                          </p:stCondLst>
                                        </p:cTn>
                                        <p:tgtEl>
                                          <p:spTgt spid="7"/>
                                        </p:tgtEl>
                                        <p:attrNameLst>
                                          <p:attrName>style.visibility</p:attrName>
                                        </p:attrNameLst>
                                      </p:cBhvr>
                                      <p:to>
                                        <p:strVal val="visible"/>
                                      </p:to>
                                    </p:set>
                                    <p:animEffect transition="in" filter="fade">
                                      <p:cBhvr>
                                        <p:cTn id="64" dur="200"/>
                                        <p:tgtEl>
                                          <p:spTgt spid="7"/>
                                        </p:tgtEl>
                                      </p:cBhvr>
                                    </p:animEffect>
                                  </p:childTnLst>
                                </p:cTn>
                              </p:par>
                            </p:childTnLst>
                          </p:cTn>
                        </p:par>
                        <p:par>
                          <p:cTn id="65" fill="hold">
                            <p:stCondLst>
                              <p:cond delay="4100"/>
                            </p:stCondLst>
                            <p:childTnLst>
                              <p:par>
                                <p:cTn id="66" presetID="22" presetClass="entr" presetSubtype="2"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200"/>
                                        <p:tgtEl>
                                          <p:spTgt spid="6"/>
                                        </p:tgtEl>
                                      </p:cBhvr>
                                    </p:animEffect>
                                  </p:childTnLst>
                                </p:cTn>
                              </p:par>
                            </p:childTnLst>
                          </p:cTn>
                        </p:par>
                        <p:par>
                          <p:cTn id="69" fill="hold">
                            <p:stCondLst>
                              <p:cond delay="4300"/>
                            </p:stCondLst>
                            <p:childTnLst>
                              <p:par>
                                <p:cTn id="70" presetID="22" presetClass="entr" presetSubtype="8" fill="hold" grpId="0" nodeType="afterEffect">
                                  <p:stCondLst>
                                    <p:cond delay="0"/>
                                  </p:stCondLst>
                                  <p:childTnLst>
                                    <p:set>
                                      <p:cBhvr>
                                        <p:cTn id="71" dur="1" fill="hold">
                                          <p:stCondLst>
                                            <p:cond delay="0"/>
                                          </p:stCondLst>
                                        </p:cTn>
                                        <p:tgtEl>
                                          <p:spTgt spid="5"/>
                                        </p:tgtEl>
                                        <p:attrNameLst>
                                          <p:attrName>style.visibility</p:attrName>
                                        </p:attrNameLst>
                                      </p:cBhvr>
                                      <p:to>
                                        <p:strVal val="visible"/>
                                      </p:to>
                                    </p:set>
                                    <p:animEffect transition="in" filter="wipe(left)">
                                      <p:cBhvr>
                                        <p:cTn id="72" dur="200"/>
                                        <p:tgtEl>
                                          <p:spTgt spid="5"/>
                                        </p:tgtEl>
                                      </p:cBhvr>
                                    </p:animEffect>
                                  </p:childTnLst>
                                </p:cTn>
                              </p:par>
                              <p:par>
                                <p:cTn id="73" presetID="10" presetClass="entr" presetSubtype="0" fill="hold" grpId="0" nodeType="withEffect" nodePh="1">
                                  <p:stCondLst>
                                    <p:cond delay="0"/>
                                  </p:stCondLst>
                                  <p:endCondLst>
                                    <p:cond evt="begin" delay="0">
                                      <p:tn val="73"/>
                                    </p:cond>
                                  </p:endCondLst>
                                  <p:childTnLst>
                                    <p:set>
                                      <p:cBhvr>
                                        <p:cTn id="74" dur="1" fill="hold">
                                          <p:stCondLst>
                                            <p:cond delay="0"/>
                                          </p:stCondLst>
                                        </p:cTn>
                                        <p:tgtEl>
                                          <p:spTgt spid="4"/>
                                        </p:tgtEl>
                                        <p:attrNameLst>
                                          <p:attrName>style.visibility</p:attrName>
                                        </p:attrNameLst>
                                      </p:cBhvr>
                                      <p:to>
                                        <p:strVal val="visible"/>
                                      </p:to>
                                    </p:set>
                                    <p:animEffect transition="in" filter="fade">
                                      <p:cBhvr>
                                        <p:cTn id="75" dur="2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p:bldP spid="5" grpId="0" animBg="1"/>
      <p:bldP spid="6" grpId="0" animBg="1"/>
      <p:bldP spid="7" grpId="0"/>
      <p:bldP spid="8" grpId="0" animBg="1"/>
      <p:bldP spid="9" grpId="0" animBg="1"/>
      <p:bldP spid="10" grpId="0"/>
      <p:bldP spid="11" grpId="0" animBg="1"/>
      <p:bldP spid="12" grpId="0" animBg="1"/>
      <p:bldP spid="13" grpId="0"/>
      <p:bldP spid="14" grpId="0" animBg="1"/>
      <p:bldP spid="15" grpId="0"/>
      <p:bldP spid="16" grpId="0" animBg="1"/>
      <p:bldP spid="17"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Additional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aphicFrame>
        <p:nvGraphicFramePr>
          <p:cNvPr id="4" name="Table 4410"/>
          <p:cNvGraphicFramePr/>
          <p:nvPr>
            <p:extLst>
              <p:ext uri="{D42A27DB-BD31-4B8C-83A1-F6EECF244321}">
                <p14:modId xmlns:p14="http://schemas.microsoft.com/office/powerpoint/2010/main" val="3156292999"/>
              </p:ext>
            </p:extLst>
          </p:nvPr>
        </p:nvGraphicFramePr>
        <p:xfrm>
          <a:off x="968708" y="1640613"/>
          <a:ext cx="10206060" cy="4318470"/>
        </p:xfrm>
        <a:graphic>
          <a:graphicData uri="http://schemas.openxmlformats.org/drawingml/2006/table">
            <a:tbl>
              <a:tblPr firstRow="1" bandRow="1"/>
              <a:tblGrid>
                <a:gridCol w="2041212">
                  <a:extLst>
                    <a:ext uri="{9D8B030D-6E8A-4147-A177-3AD203B41FA5}">
                      <a16:colId xmlns:a16="http://schemas.microsoft.com/office/drawing/2014/main" xmlns="" val="20000"/>
                    </a:ext>
                  </a:extLst>
                </a:gridCol>
                <a:gridCol w="2041212">
                  <a:extLst>
                    <a:ext uri="{9D8B030D-6E8A-4147-A177-3AD203B41FA5}">
                      <a16:colId xmlns:a16="http://schemas.microsoft.com/office/drawing/2014/main" xmlns="" val="20001"/>
                    </a:ext>
                  </a:extLst>
                </a:gridCol>
                <a:gridCol w="2041212">
                  <a:extLst>
                    <a:ext uri="{9D8B030D-6E8A-4147-A177-3AD203B41FA5}">
                      <a16:colId xmlns:a16="http://schemas.microsoft.com/office/drawing/2014/main" xmlns="" val="20002"/>
                    </a:ext>
                  </a:extLst>
                </a:gridCol>
                <a:gridCol w="2065103">
                  <a:extLst>
                    <a:ext uri="{9D8B030D-6E8A-4147-A177-3AD203B41FA5}">
                      <a16:colId xmlns:a16="http://schemas.microsoft.com/office/drawing/2014/main" xmlns="" val="20003"/>
                    </a:ext>
                  </a:extLst>
                </a:gridCol>
                <a:gridCol w="2017321">
                  <a:extLst>
                    <a:ext uri="{9D8B030D-6E8A-4147-A177-3AD203B41FA5}">
                      <a16:colId xmlns:a16="http://schemas.microsoft.com/office/drawing/2014/main" xmlns="" val="20004"/>
                    </a:ext>
                  </a:extLst>
                </a:gridCol>
              </a:tblGrid>
              <a:tr h="479830">
                <a:tc>
                  <a:txBody>
                    <a:bodyPr/>
                    <a:lstStyle/>
                    <a:p>
                      <a:pPr lvl="0" algn="ctr" defTabSz="914400">
                        <a:defRPr b="0">
                          <a:solidFill>
                            <a:srgbClr val="000000"/>
                          </a:solidFill>
                        </a:defRPr>
                      </a:pPr>
                      <a:r>
                        <a:rPr sz="2000" b="1">
                          <a:solidFill>
                            <a:srgbClr val="FFFFFF"/>
                          </a:solidFill>
                          <a:latin typeface="+mn-lt"/>
                          <a:ea typeface="BebasNeueBold"/>
                          <a:cs typeface="BebasNeueBold"/>
                          <a:sym typeface="BebasNeueBold"/>
                        </a:rPr>
                        <a:t>Regular</a:t>
                      </a:r>
                      <a:endParaRPr sz="2000" b="1" dirty="0">
                        <a:solidFill>
                          <a:srgbClr val="FFFFFF"/>
                        </a:solidFill>
                        <a:latin typeface="+mn-lt"/>
                        <a:ea typeface="BebasNeueBold"/>
                        <a:cs typeface="BebasNeueBold"/>
                        <a:sym typeface="BebasNeueBold"/>
                      </a:endParaRP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chemeClr val="accent1"/>
                    </a:solidFill>
                  </a:tcPr>
                </a:tc>
                <a:tc>
                  <a:txBody>
                    <a:bodyPr/>
                    <a:lstStyle/>
                    <a:p>
                      <a:pPr lvl="0" algn="ctr" defTabSz="914400">
                        <a:defRPr b="0">
                          <a:solidFill>
                            <a:srgbClr val="000000"/>
                          </a:solidFill>
                        </a:defRPr>
                      </a:pPr>
                      <a:r>
                        <a:rPr sz="2000" b="1" dirty="0">
                          <a:solidFill>
                            <a:srgbClr val="FFFFFF"/>
                          </a:solidFill>
                          <a:latin typeface="+mn-lt"/>
                          <a:ea typeface="BebasNeueBold"/>
                          <a:cs typeface="BebasNeueBold"/>
                          <a:sym typeface="BebasNeueBold"/>
                        </a:rPr>
                        <a:t>Professional</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chemeClr val="accent2"/>
                    </a:solidFill>
                  </a:tcPr>
                </a:tc>
                <a:tc>
                  <a:txBody>
                    <a:bodyPr/>
                    <a:lstStyle/>
                    <a:p>
                      <a:pPr lvl="0" algn="ctr" defTabSz="914400">
                        <a:defRPr b="0">
                          <a:solidFill>
                            <a:srgbClr val="000000"/>
                          </a:solidFill>
                        </a:defRPr>
                      </a:pPr>
                      <a:r>
                        <a:rPr sz="2000" b="1">
                          <a:solidFill>
                            <a:srgbClr val="FFFFFF"/>
                          </a:solidFill>
                          <a:latin typeface="+mn-lt"/>
                          <a:ea typeface="BebasNeueBold"/>
                          <a:cs typeface="BebasNeueBold"/>
                          <a:sym typeface="BebasNeueBold"/>
                        </a:rPr>
                        <a:t>Promotion</a:t>
                      </a:r>
                      <a:endParaRPr sz="2000" b="1" dirty="0">
                        <a:solidFill>
                          <a:srgbClr val="FFFFFF"/>
                        </a:solidFill>
                        <a:latin typeface="+mn-lt"/>
                        <a:ea typeface="BebasNeueBold"/>
                        <a:cs typeface="BebasNeueBold"/>
                        <a:sym typeface="BebasNeueBold"/>
                      </a:endParaRP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chemeClr val="accent3"/>
                    </a:solidFill>
                  </a:tcPr>
                </a:tc>
                <a:tc>
                  <a:txBody>
                    <a:bodyPr/>
                    <a:lstStyle/>
                    <a:p>
                      <a:pPr lvl="0" algn="ctr" defTabSz="914400">
                        <a:defRPr b="0">
                          <a:solidFill>
                            <a:srgbClr val="000000"/>
                          </a:solidFill>
                        </a:defRPr>
                      </a:pPr>
                      <a:r>
                        <a:rPr sz="2000" b="1">
                          <a:solidFill>
                            <a:srgbClr val="FFFFFF"/>
                          </a:solidFill>
                          <a:latin typeface="+mn-lt"/>
                          <a:ea typeface="BebasNeueBold"/>
                          <a:cs typeface="BebasNeueBold"/>
                          <a:sym typeface="BebasNeueBold"/>
                        </a:rPr>
                        <a:t>SoHo</a:t>
                      </a:r>
                      <a:endParaRPr sz="2000" b="1" dirty="0">
                        <a:solidFill>
                          <a:srgbClr val="FFFFFF"/>
                        </a:solidFill>
                        <a:latin typeface="+mn-lt"/>
                        <a:ea typeface="BebasNeueBold"/>
                        <a:cs typeface="BebasNeueBold"/>
                        <a:sym typeface="BebasNeueBold"/>
                      </a:endParaRP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chemeClr val="accent4"/>
                    </a:solidFill>
                  </a:tcPr>
                </a:tc>
                <a:tc>
                  <a:txBody>
                    <a:bodyPr/>
                    <a:lstStyle/>
                    <a:p>
                      <a:pPr lvl="0" algn="ctr" defTabSz="914400">
                        <a:defRPr b="0">
                          <a:solidFill>
                            <a:srgbClr val="000000"/>
                          </a:solidFill>
                        </a:defRPr>
                      </a:pPr>
                      <a:r>
                        <a:rPr sz="2000" b="1">
                          <a:solidFill>
                            <a:srgbClr val="FFFFFF"/>
                          </a:solidFill>
                          <a:latin typeface="+mn-lt"/>
                          <a:ea typeface="BebasNeueBold"/>
                          <a:cs typeface="BebasNeueBold"/>
                          <a:sym typeface="BebasNeueBold"/>
                        </a:rPr>
                        <a:t>Advance</a:t>
                      </a:r>
                      <a:endParaRPr sz="2000" b="1" dirty="0">
                        <a:solidFill>
                          <a:srgbClr val="FFFFFF"/>
                        </a:solidFill>
                        <a:latin typeface="+mn-lt"/>
                        <a:ea typeface="BebasNeueBold"/>
                        <a:cs typeface="BebasNeueBold"/>
                        <a:sym typeface="BebasNeueBold"/>
                      </a:endParaRP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chemeClr val="accent5"/>
                    </a:solidFill>
                  </a:tcPr>
                </a:tc>
                <a:extLst>
                  <a:ext uri="{0D108BD9-81ED-4DB2-BD59-A6C34878D82A}">
                    <a16:rowId xmlns:a16="http://schemas.microsoft.com/office/drawing/2014/main" xmlns="" val="10000"/>
                  </a:ext>
                </a:extLst>
              </a:tr>
              <a:tr h="479830">
                <a:tc>
                  <a:txBody>
                    <a:bodyPr/>
                    <a:lstStyle/>
                    <a:p>
                      <a:pPr lvl="0" algn="ctr" defTabSz="914400"/>
                      <a:r>
                        <a:rPr sz="1000">
                          <a:latin typeface="+mn-lt"/>
                          <a:ea typeface="Roboto Light"/>
                          <a:cs typeface="Roboto Light"/>
                          <a:sym typeface="Roboto Light"/>
                        </a:rPr>
                        <a:t>First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First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First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First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First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extLst>
                  <a:ext uri="{0D108BD9-81ED-4DB2-BD59-A6C34878D82A}">
                    <a16:rowId xmlns:a16="http://schemas.microsoft.com/office/drawing/2014/main" xmlns="" val="10001"/>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Second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Second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Second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Second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extLst>
                  <a:ext uri="{0D108BD9-81ED-4DB2-BD59-A6C34878D82A}">
                    <a16:rowId xmlns:a16="http://schemas.microsoft.com/office/drawing/2014/main" xmlns="" val="10002"/>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solidFill>
                            <a:srgbClr val="212830"/>
                          </a:solidFill>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Third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Third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Third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extLst>
                  <a:ext uri="{0D108BD9-81ED-4DB2-BD59-A6C34878D82A}">
                    <a16:rowId xmlns:a16="http://schemas.microsoft.com/office/drawing/2014/main" xmlns="" val="10003"/>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Fourth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Fourth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extLst>
                  <a:ext uri="{0D108BD9-81ED-4DB2-BD59-A6C34878D82A}">
                    <a16:rowId xmlns:a16="http://schemas.microsoft.com/office/drawing/2014/main" xmlns="" val="10004"/>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solidFill>
                            <a:srgbClr val="212830"/>
                          </a:solidFill>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Fifth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tc>
                  <a:txBody>
                    <a:bodyPr/>
                    <a:lstStyle/>
                    <a:p>
                      <a:pPr lvl="0" algn="ctr" defTabSz="914400"/>
                      <a:r>
                        <a:rPr sz="1000">
                          <a:latin typeface="+mn-lt"/>
                          <a:ea typeface="Roboto Light"/>
                          <a:cs typeface="Roboto Light"/>
                          <a:sym typeface="Roboto Light"/>
                        </a:rPr>
                        <a:t>Fifth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tcPr>
                </a:tc>
                <a:extLst>
                  <a:ext uri="{0D108BD9-81ED-4DB2-BD59-A6C34878D82A}">
                    <a16:rowId xmlns:a16="http://schemas.microsoft.com/office/drawing/2014/main" xmlns="" val="10005"/>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solidFill>
                            <a:srgbClr val="212830"/>
                          </a:solidFill>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tc>
                  <a:txBody>
                    <a:bodyPr/>
                    <a:lstStyle/>
                    <a:p>
                      <a:pPr lvl="0" algn="ctr" defTabSz="914400"/>
                      <a:r>
                        <a:rPr sz="1000">
                          <a:latin typeface="+mn-lt"/>
                          <a:ea typeface="Roboto Light"/>
                          <a:cs typeface="Roboto Light"/>
                          <a:sym typeface="Roboto Light"/>
                        </a:rPr>
                        <a:t>Sixth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12700">
                      <a:solidFill>
                        <a:srgbClr val="BBBFC3"/>
                      </a:solidFill>
                      <a:miter lim="400000"/>
                    </a:lnB>
                    <a:solidFill>
                      <a:srgbClr val="FFFFFF"/>
                    </a:solidFill>
                  </a:tcPr>
                </a:tc>
                <a:extLst>
                  <a:ext uri="{0D108BD9-81ED-4DB2-BD59-A6C34878D82A}">
                    <a16:rowId xmlns:a16="http://schemas.microsoft.com/office/drawing/2014/main" xmlns="" val="10006"/>
                  </a:ext>
                </a:extLst>
              </a:tr>
              <a:tr h="479830">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25400">
                      <a:solidFill>
                        <a:srgbClr val="BBBFC3"/>
                      </a:solidFill>
                      <a:miter lim="400000"/>
                    </a:lnB>
                  </a:tcPr>
                </a:tc>
                <a:tc>
                  <a:txBody>
                    <a:bodyPr/>
                    <a:lstStyle/>
                    <a:p>
                      <a:pPr lvl="0" algn="ctr" defTabSz="914400"/>
                      <a:r>
                        <a:rPr sz="1000">
                          <a:solidFill>
                            <a:srgbClr val="212830"/>
                          </a:solidFill>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25400">
                      <a:solidFill>
                        <a:srgbClr val="BBBFC3"/>
                      </a:solidFill>
                      <a:miter lim="400000"/>
                    </a:lnB>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25400">
                      <a:solidFill>
                        <a:srgbClr val="BBBFC3"/>
                      </a:solidFill>
                      <a:miter lim="400000"/>
                    </a:lnB>
                  </a:tcPr>
                </a:tc>
                <a:tc>
                  <a:txBody>
                    <a:bodyPr/>
                    <a:lstStyle/>
                    <a:p>
                      <a:pPr lvl="0" algn="ctr" defTabSz="914400"/>
                      <a:r>
                        <a:rPr sz="1000">
                          <a:latin typeface="+mn-lt"/>
                          <a:ea typeface="Roboto Light"/>
                          <a:cs typeface="Roboto Light"/>
                          <a:sym typeface="Roboto Light"/>
                        </a:rPr>
                        <a:t>-</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25400">
                      <a:solidFill>
                        <a:srgbClr val="BBBFC3"/>
                      </a:solidFill>
                      <a:miter lim="400000"/>
                    </a:lnB>
                  </a:tcPr>
                </a:tc>
                <a:tc>
                  <a:txBody>
                    <a:bodyPr/>
                    <a:lstStyle/>
                    <a:p>
                      <a:pPr lvl="0" algn="ctr" defTabSz="914400"/>
                      <a:r>
                        <a:rPr sz="1000">
                          <a:latin typeface="+mn-lt"/>
                          <a:ea typeface="Roboto Light"/>
                          <a:cs typeface="Roboto Light"/>
                          <a:sym typeface="Roboto Light"/>
                        </a:rPr>
                        <a:t>Seventh Service</a:t>
                      </a:r>
                    </a:p>
                  </a:txBody>
                  <a:tcPr marL="25400" marR="25400" marT="25400" marB="25400" anchor="ctr" horzOverflow="overflow">
                    <a:lnL w="12700">
                      <a:solidFill>
                        <a:srgbClr val="BBBFC3"/>
                      </a:solidFill>
                      <a:miter lim="400000"/>
                    </a:lnL>
                    <a:lnR w="12700">
                      <a:solidFill>
                        <a:srgbClr val="BBBFC3"/>
                      </a:solidFill>
                      <a:miter lim="400000"/>
                    </a:lnR>
                    <a:lnT w="12700">
                      <a:solidFill>
                        <a:srgbClr val="BBBFC3"/>
                      </a:solidFill>
                      <a:miter lim="400000"/>
                    </a:lnT>
                    <a:lnB w="25400">
                      <a:solidFill>
                        <a:srgbClr val="BBBFC3"/>
                      </a:solidFill>
                      <a:miter lim="400000"/>
                    </a:lnB>
                  </a:tcPr>
                </a:tc>
                <a:extLst>
                  <a:ext uri="{0D108BD9-81ED-4DB2-BD59-A6C34878D82A}">
                    <a16:rowId xmlns:a16="http://schemas.microsoft.com/office/drawing/2014/main" xmlns="" val="10007"/>
                  </a:ext>
                </a:extLst>
              </a:tr>
              <a:tr h="479830">
                <a:tc>
                  <a:txBody>
                    <a:bodyPr/>
                    <a:lstStyle/>
                    <a:p>
                      <a:pPr lvl="0" algn="ctr" defTabSz="914400"/>
                      <a:r>
                        <a:rPr sz="2300" b="1">
                          <a:solidFill>
                            <a:schemeClr val="accent1"/>
                          </a:solidFill>
                          <a:latin typeface="+mn-lt"/>
                          <a:ea typeface="Roboto Bold"/>
                          <a:cs typeface="Roboto Bold"/>
                          <a:sym typeface="Roboto Bold"/>
                        </a:rPr>
                        <a:t>$15</a:t>
                      </a:r>
                      <a:endParaRPr sz="2300" b="1" dirty="0">
                        <a:solidFill>
                          <a:schemeClr val="accent1"/>
                        </a:solidFill>
                        <a:latin typeface="+mn-lt"/>
                        <a:ea typeface="Roboto Bold"/>
                        <a:cs typeface="Roboto Bold"/>
                        <a:sym typeface="Roboto Bold"/>
                      </a:endParaRPr>
                    </a:p>
                  </a:txBody>
                  <a:tcPr marL="25400" marR="25400" marT="25400" marB="25400" anchor="ctr" horzOverflow="overflow">
                    <a:lnL w="25400">
                      <a:solidFill>
                        <a:srgbClr val="BBBFC3"/>
                      </a:solidFill>
                      <a:miter lim="400000"/>
                    </a:lnL>
                    <a:lnR w="12700">
                      <a:solidFill>
                        <a:srgbClr val="BBBFC3"/>
                      </a:solidFill>
                      <a:miter lim="400000"/>
                    </a:lnR>
                    <a:lnT w="25400">
                      <a:solidFill>
                        <a:srgbClr val="BBBFC3"/>
                      </a:solidFill>
                      <a:miter lim="400000"/>
                    </a:lnT>
                    <a:lnB w="25400">
                      <a:solidFill>
                        <a:srgbClr val="BBBFC3"/>
                      </a:solidFill>
                      <a:miter lim="400000"/>
                    </a:lnB>
                    <a:solidFill>
                      <a:srgbClr val="FFFFFF"/>
                    </a:solidFill>
                  </a:tcPr>
                </a:tc>
                <a:tc>
                  <a:txBody>
                    <a:bodyPr/>
                    <a:lstStyle/>
                    <a:p>
                      <a:pPr lvl="0" algn="ctr" defTabSz="914400"/>
                      <a:r>
                        <a:rPr sz="2300" b="1">
                          <a:solidFill>
                            <a:schemeClr val="accent2"/>
                          </a:solidFill>
                          <a:latin typeface="+mn-lt"/>
                          <a:ea typeface="Roboto Bold"/>
                          <a:cs typeface="Roboto Bold"/>
                          <a:sym typeface="Roboto Bold"/>
                        </a:rPr>
                        <a:t>$29</a:t>
                      </a:r>
                      <a:endParaRPr sz="2300" b="1" dirty="0">
                        <a:solidFill>
                          <a:schemeClr val="accent2"/>
                        </a:solidFill>
                        <a:latin typeface="+mn-lt"/>
                        <a:ea typeface="Roboto Bold"/>
                        <a:cs typeface="Roboto Bold"/>
                        <a:sym typeface="Roboto Bold"/>
                      </a:endParaRPr>
                    </a:p>
                  </a:txBody>
                  <a:tcPr marL="25400" marR="25400" marT="25400" marB="25400" anchor="ctr" horzOverflow="overflow">
                    <a:lnL w="12700">
                      <a:solidFill>
                        <a:srgbClr val="BBBFC3"/>
                      </a:solidFill>
                      <a:miter lim="400000"/>
                    </a:lnL>
                    <a:lnR w="12700">
                      <a:solidFill>
                        <a:srgbClr val="BBBFC3"/>
                      </a:solidFill>
                      <a:miter lim="400000"/>
                    </a:lnR>
                    <a:lnT w="25400">
                      <a:solidFill>
                        <a:srgbClr val="BBBFC3"/>
                      </a:solidFill>
                      <a:miter lim="400000"/>
                    </a:lnT>
                    <a:lnB w="25400">
                      <a:solidFill>
                        <a:srgbClr val="BBBFC3"/>
                      </a:solidFill>
                      <a:miter lim="400000"/>
                    </a:lnB>
                    <a:solidFill>
                      <a:srgbClr val="FFFFFF"/>
                    </a:solidFill>
                  </a:tcPr>
                </a:tc>
                <a:tc>
                  <a:txBody>
                    <a:bodyPr/>
                    <a:lstStyle/>
                    <a:p>
                      <a:pPr lvl="0" algn="ctr" defTabSz="914400"/>
                      <a:r>
                        <a:rPr sz="2300" b="1">
                          <a:solidFill>
                            <a:schemeClr val="accent3"/>
                          </a:solidFill>
                          <a:latin typeface="+mn-lt"/>
                          <a:ea typeface="Roboto Bold"/>
                          <a:cs typeface="Roboto Bold"/>
                          <a:sym typeface="Roboto Bold"/>
                        </a:rPr>
                        <a:t>$39</a:t>
                      </a:r>
                      <a:endParaRPr sz="2300" b="1" dirty="0">
                        <a:solidFill>
                          <a:schemeClr val="accent3"/>
                        </a:solidFill>
                        <a:latin typeface="+mn-lt"/>
                        <a:ea typeface="Roboto Bold"/>
                        <a:cs typeface="Roboto Bold"/>
                        <a:sym typeface="Roboto Bold"/>
                      </a:endParaRPr>
                    </a:p>
                  </a:txBody>
                  <a:tcPr marL="25400" marR="25400" marT="25400" marB="25400" anchor="ctr" horzOverflow="overflow">
                    <a:lnL w="12700">
                      <a:solidFill>
                        <a:srgbClr val="BBBFC3"/>
                      </a:solidFill>
                      <a:miter lim="400000"/>
                    </a:lnL>
                    <a:lnR w="12700">
                      <a:solidFill>
                        <a:srgbClr val="BBBFC3"/>
                      </a:solidFill>
                      <a:miter lim="400000"/>
                    </a:lnR>
                    <a:lnT w="25400">
                      <a:solidFill>
                        <a:srgbClr val="BBBFC3"/>
                      </a:solidFill>
                      <a:miter lim="400000"/>
                    </a:lnT>
                    <a:lnB w="25400">
                      <a:solidFill>
                        <a:srgbClr val="BBBFC3"/>
                      </a:solidFill>
                      <a:miter lim="400000"/>
                    </a:lnB>
                    <a:solidFill>
                      <a:srgbClr val="FFFFFF"/>
                    </a:solidFill>
                  </a:tcPr>
                </a:tc>
                <a:tc>
                  <a:txBody>
                    <a:bodyPr/>
                    <a:lstStyle/>
                    <a:p>
                      <a:pPr lvl="0" algn="ctr" defTabSz="914400"/>
                      <a:r>
                        <a:rPr sz="2300" b="1">
                          <a:solidFill>
                            <a:schemeClr val="accent4"/>
                          </a:solidFill>
                          <a:latin typeface="+mn-lt"/>
                          <a:ea typeface="Roboto Bold"/>
                          <a:cs typeface="Roboto Bold"/>
                          <a:sym typeface="Roboto Bold"/>
                        </a:rPr>
                        <a:t>$49</a:t>
                      </a:r>
                      <a:endParaRPr sz="2300" b="1" dirty="0">
                        <a:solidFill>
                          <a:schemeClr val="accent4"/>
                        </a:solidFill>
                        <a:latin typeface="+mn-lt"/>
                        <a:ea typeface="Roboto Bold"/>
                        <a:cs typeface="Roboto Bold"/>
                        <a:sym typeface="Roboto Bold"/>
                      </a:endParaRPr>
                    </a:p>
                  </a:txBody>
                  <a:tcPr marL="25400" marR="25400" marT="25400" marB="25400" anchor="ctr" horzOverflow="overflow">
                    <a:lnL w="12700">
                      <a:solidFill>
                        <a:srgbClr val="BBBFC3"/>
                      </a:solidFill>
                      <a:miter lim="400000"/>
                    </a:lnL>
                    <a:lnR w="12700">
                      <a:solidFill>
                        <a:srgbClr val="BBBFC3"/>
                      </a:solidFill>
                      <a:miter lim="400000"/>
                    </a:lnR>
                    <a:lnT w="25400">
                      <a:solidFill>
                        <a:srgbClr val="BBBFC3"/>
                      </a:solidFill>
                      <a:miter lim="400000"/>
                    </a:lnT>
                    <a:lnB w="25400">
                      <a:solidFill>
                        <a:srgbClr val="BBBFC3"/>
                      </a:solidFill>
                      <a:miter lim="400000"/>
                    </a:lnB>
                    <a:solidFill>
                      <a:srgbClr val="FFFFFF"/>
                    </a:solidFill>
                  </a:tcPr>
                </a:tc>
                <a:tc>
                  <a:txBody>
                    <a:bodyPr/>
                    <a:lstStyle/>
                    <a:p>
                      <a:pPr lvl="0" algn="ctr" defTabSz="914400"/>
                      <a:r>
                        <a:rPr sz="2300" b="1">
                          <a:solidFill>
                            <a:srgbClr val="FF0000"/>
                          </a:solidFill>
                          <a:latin typeface="+mn-lt"/>
                          <a:ea typeface="Roboto Bold"/>
                          <a:cs typeface="Roboto Bold"/>
                          <a:sym typeface="Roboto Bold"/>
                        </a:rPr>
                        <a:t>$199</a:t>
                      </a:r>
                      <a:endParaRPr sz="2300" b="1" dirty="0">
                        <a:solidFill>
                          <a:srgbClr val="FF0000"/>
                        </a:solidFill>
                        <a:latin typeface="+mn-lt"/>
                        <a:ea typeface="Roboto Bold"/>
                        <a:cs typeface="Roboto Bold"/>
                        <a:sym typeface="Roboto Bold"/>
                      </a:endParaRPr>
                    </a:p>
                  </a:txBody>
                  <a:tcPr marL="25400" marR="25400" marT="25400" marB="25400" anchor="ctr" horzOverflow="overflow">
                    <a:lnL w="12700">
                      <a:solidFill>
                        <a:srgbClr val="BBBFC3"/>
                      </a:solidFill>
                      <a:miter lim="400000"/>
                    </a:lnL>
                    <a:lnR w="25400">
                      <a:solidFill>
                        <a:srgbClr val="BBBFC3"/>
                      </a:solidFill>
                      <a:miter lim="400000"/>
                    </a:lnR>
                    <a:lnT w="25400">
                      <a:solidFill>
                        <a:srgbClr val="BBBFC3"/>
                      </a:solidFill>
                      <a:miter lim="400000"/>
                    </a:lnT>
                    <a:lnB w="25400">
                      <a:solidFill>
                        <a:srgbClr val="BBBFC3"/>
                      </a:solidFill>
                      <a:miter lim="400000"/>
                    </a:lnB>
                    <a:solidFill>
                      <a:srgbClr val="FFFFFF"/>
                    </a:solid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3424019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p:tmAbs val="0"/>
                                  </p:iterate>
                                  <p:childTnLst>
                                    <p:set>
                                      <p:cBhvr>
                                        <p:cTn id="28" fill="hold"/>
                                        <p:tgtEl>
                                          <p:spTgt spid="4"/>
                                        </p:tgtEl>
                                        <p:attrNameLst>
                                          <p:attrName>style.visibility</p:attrName>
                                        </p:attrNameLst>
                                      </p:cBhvr>
                                      <p:to>
                                        <p:strVal val="visible"/>
                                      </p:to>
                                    </p:set>
                                    <p:animEffect transition="in" filter="wipe(up)">
                                      <p:cBhvr>
                                        <p:cTn id="2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advAuto="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Additional </a:t>
            </a:r>
            <a:r>
              <a:rPr lang="id-ID">
                <a:latin typeface="+mn-lt"/>
              </a:rPr>
              <a:t>Element Slides</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29" name="Group 16"/>
          <p:cNvGrpSpPr>
            <a:grpSpLocks noChangeAspect="1"/>
          </p:cNvGrpSpPr>
          <p:nvPr/>
        </p:nvGrpSpPr>
        <p:grpSpPr bwMode="auto">
          <a:xfrm>
            <a:off x="0" y="1885749"/>
            <a:ext cx="6784041" cy="4242950"/>
            <a:chOff x="889" y="-715"/>
            <a:chExt cx="5999" cy="5374"/>
          </a:xfrm>
          <a:solidFill>
            <a:schemeClr val="accent2"/>
          </a:solidFill>
        </p:grpSpPr>
        <p:pic>
          <p:nvPicPr>
            <p:cNvPr id="30" name="Picture 2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381" y="1020"/>
              <a:ext cx="1949" cy="19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1" name="Picture 2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26" y="1020"/>
              <a:ext cx="1952" cy="19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 name="Freeform 29"/>
            <p:cNvSpPr>
              <a:spLocks noEditPoints="1"/>
            </p:cNvSpPr>
            <p:nvPr/>
          </p:nvSpPr>
          <p:spPr bwMode="auto">
            <a:xfrm>
              <a:off x="889" y="-715"/>
              <a:ext cx="5999" cy="5374"/>
            </a:xfrm>
            <a:custGeom>
              <a:avLst/>
              <a:gdLst>
                <a:gd name="T0" fmla="*/ 2525 w 2537"/>
                <a:gd name="T1" fmla="*/ 1116 h 2273"/>
                <a:gd name="T2" fmla="*/ 1910 w 2537"/>
                <a:gd name="T3" fmla="*/ 51 h 2273"/>
                <a:gd name="T4" fmla="*/ 1823 w 2537"/>
                <a:gd name="T5" fmla="*/ 0 h 2273"/>
                <a:gd name="T6" fmla="*/ 0 w 2537"/>
                <a:gd name="T7" fmla="*/ 0 h 2273"/>
                <a:gd name="T8" fmla="*/ 0 w 2537"/>
                <a:gd name="T9" fmla="*/ 2273 h 2273"/>
                <a:gd name="T10" fmla="*/ 1823 w 2537"/>
                <a:gd name="T11" fmla="*/ 2273 h 2273"/>
                <a:gd name="T12" fmla="*/ 1910 w 2537"/>
                <a:gd name="T13" fmla="*/ 2222 h 2273"/>
                <a:gd name="T14" fmla="*/ 2525 w 2537"/>
                <a:gd name="T15" fmla="*/ 1218 h 2273"/>
                <a:gd name="T16" fmla="*/ 2537 w 2537"/>
                <a:gd name="T17" fmla="*/ 1167 h 2273"/>
                <a:gd name="T18" fmla="*/ 2525 w 2537"/>
                <a:gd name="T19" fmla="*/ 1116 h 2273"/>
                <a:gd name="T20" fmla="*/ 2386 w 2537"/>
                <a:gd name="T21" fmla="*/ 1291 h 2273"/>
                <a:gd name="T22" fmla="*/ 2369 w 2537"/>
                <a:gd name="T23" fmla="*/ 1301 h 2273"/>
                <a:gd name="T24" fmla="*/ 2359 w 2537"/>
                <a:gd name="T25" fmla="*/ 1298 h 2273"/>
                <a:gd name="T26" fmla="*/ 2351 w 2537"/>
                <a:gd name="T27" fmla="*/ 1271 h 2273"/>
                <a:gd name="T28" fmla="*/ 2413 w 2537"/>
                <a:gd name="T29" fmla="*/ 1163 h 2273"/>
                <a:gd name="T30" fmla="*/ 2351 w 2537"/>
                <a:gd name="T31" fmla="*/ 1056 h 2273"/>
                <a:gd name="T32" fmla="*/ 2359 w 2537"/>
                <a:gd name="T33" fmla="*/ 1028 h 2273"/>
                <a:gd name="T34" fmla="*/ 2386 w 2537"/>
                <a:gd name="T35" fmla="*/ 1036 h 2273"/>
                <a:gd name="T36" fmla="*/ 2459 w 2537"/>
                <a:gd name="T37" fmla="*/ 1163 h 2273"/>
                <a:gd name="T38" fmla="*/ 2386 w 2537"/>
                <a:gd name="T39" fmla="*/ 1291 h 2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37" h="2273">
                  <a:moveTo>
                    <a:pt x="2525" y="1116"/>
                  </a:moveTo>
                  <a:cubicBezTo>
                    <a:pt x="1910" y="51"/>
                    <a:pt x="1910" y="51"/>
                    <a:pt x="1910" y="51"/>
                  </a:cubicBezTo>
                  <a:cubicBezTo>
                    <a:pt x="1895" y="24"/>
                    <a:pt x="1854" y="0"/>
                    <a:pt x="1823" y="0"/>
                  </a:cubicBezTo>
                  <a:cubicBezTo>
                    <a:pt x="0" y="0"/>
                    <a:pt x="0" y="0"/>
                    <a:pt x="0" y="0"/>
                  </a:cubicBezTo>
                  <a:cubicBezTo>
                    <a:pt x="0" y="2273"/>
                    <a:pt x="0" y="2273"/>
                    <a:pt x="0" y="2273"/>
                  </a:cubicBezTo>
                  <a:cubicBezTo>
                    <a:pt x="1823" y="2273"/>
                    <a:pt x="1823" y="2273"/>
                    <a:pt x="1823" y="2273"/>
                  </a:cubicBezTo>
                  <a:cubicBezTo>
                    <a:pt x="1854" y="2273"/>
                    <a:pt x="1895" y="2249"/>
                    <a:pt x="1910" y="2222"/>
                  </a:cubicBezTo>
                  <a:cubicBezTo>
                    <a:pt x="2525" y="1218"/>
                    <a:pt x="2525" y="1218"/>
                    <a:pt x="2525" y="1218"/>
                  </a:cubicBezTo>
                  <a:cubicBezTo>
                    <a:pt x="2533" y="1205"/>
                    <a:pt x="2537" y="1186"/>
                    <a:pt x="2537" y="1167"/>
                  </a:cubicBezTo>
                  <a:cubicBezTo>
                    <a:pt x="2537" y="1148"/>
                    <a:pt x="2533" y="1129"/>
                    <a:pt x="2525" y="1116"/>
                  </a:cubicBezTo>
                  <a:close/>
                  <a:moveTo>
                    <a:pt x="2386" y="1291"/>
                  </a:moveTo>
                  <a:cubicBezTo>
                    <a:pt x="2382" y="1297"/>
                    <a:pt x="2375" y="1301"/>
                    <a:pt x="2369" y="1301"/>
                  </a:cubicBezTo>
                  <a:cubicBezTo>
                    <a:pt x="2365" y="1301"/>
                    <a:pt x="2362" y="1300"/>
                    <a:pt x="2359" y="1298"/>
                  </a:cubicBezTo>
                  <a:cubicBezTo>
                    <a:pt x="2349" y="1292"/>
                    <a:pt x="2346" y="1280"/>
                    <a:pt x="2351" y="1271"/>
                  </a:cubicBezTo>
                  <a:cubicBezTo>
                    <a:pt x="2413" y="1163"/>
                    <a:pt x="2413" y="1163"/>
                    <a:pt x="2413" y="1163"/>
                  </a:cubicBezTo>
                  <a:cubicBezTo>
                    <a:pt x="2351" y="1056"/>
                    <a:pt x="2351" y="1056"/>
                    <a:pt x="2351" y="1056"/>
                  </a:cubicBezTo>
                  <a:cubicBezTo>
                    <a:pt x="2346" y="1046"/>
                    <a:pt x="2349" y="1034"/>
                    <a:pt x="2359" y="1028"/>
                  </a:cubicBezTo>
                  <a:cubicBezTo>
                    <a:pt x="2368" y="1023"/>
                    <a:pt x="2380" y="1026"/>
                    <a:pt x="2386" y="1036"/>
                  </a:cubicBezTo>
                  <a:cubicBezTo>
                    <a:pt x="2459" y="1163"/>
                    <a:pt x="2459" y="1163"/>
                    <a:pt x="2459" y="1163"/>
                  </a:cubicBezTo>
                  <a:lnTo>
                    <a:pt x="2386" y="1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13"/>
          <p:cNvSpPr>
            <a:spLocks noEditPoints="1"/>
          </p:cNvSpPr>
          <p:nvPr/>
        </p:nvSpPr>
        <p:spPr bwMode="auto">
          <a:xfrm>
            <a:off x="0" y="1748119"/>
            <a:ext cx="6172200" cy="3052482"/>
          </a:xfrm>
          <a:custGeom>
            <a:avLst/>
            <a:gdLst>
              <a:gd name="T0" fmla="*/ 2286 w 2294"/>
              <a:gd name="T1" fmla="*/ 732 h 1505"/>
              <a:gd name="T2" fmla="*/ 1884 w 2294"/>
              <a:gd name="T3" fmla="*/ 35 h 1505"/>
              <a:gd name="T4" fmla="*/ 1823 w 2294"/>
              <a:gd name="T5" fmla="*/ 0 h 1505"/>
              <a:gd name="T6" fmla="*/ 0 w 2294"/>
              <a:gd name="T7" fmla="*/ 0 h 1505"/>
              <a:gd name="T8" fmla="*/ 0 w 2294"/>
              <a:gd name="T9" fmla="*/ 1505 h 1505"/>
              <a:gd name="T10" fmla="*/ 1823 w 2294"/>
              <a:gd name="T11" fmla="*/ 1505 h 1505"/>
              <a:gd name="T12" fmla="*/ 1884 w 2294"/>
              <a:gd name="T13" fmla="*/ 1469 h 1505"/>
              <a:gd name="T14" fmla="*/ 2286 w 2294"/>
              <a:gd name="T15" fmla="*/ 803 h 1505"/>
              <a:gd name="T16" fmla="*/ 2294 w 2294"/>
              <a:gd name="T17" fmla="*/ 767 h 1505"/>
              <a:gd name="T18" fmla="*/ 2286 w 2294"/>
              <a:gd name="T19" fmla="*/ 732 h 1505"/>
              <a:gd name="T20" fmla="*/ 2137 w 2294"/>
              <a:gd name="T21" fmla="*/ 895 h 1505"/>
              <a:gd name="T22" fmla="*/ 2120 w 2294"/>
              <a:gd name="T23" fmla="*/ 905 h 1505"/>
              <a:gd name="T24" fmla="*/ 2110 w 2294"/>
              <a:gd name="T25" fmla="*/ 902 h 1505"/>
              <a:gd name="T26" fmla="*/ 2103 w 2294"/>
              <a:gd name="T27" fmla="*/ 875 h 1505"/>
              <a:gd name="T28" fmla="*/ 2165 w 2294"/>
              <a:gd name="T29" fmla="*/ 767 h 1505"/>
              <a:gd name="T30" fmla="*/ 2103 w 2294"/>
              <a:gd name="T31" fmla="*/ 660 h 1505"/>
              <a:gd name="T32" fmla="*/ 2110 w 2294"/>
              <a:gd name="T33" fmla="*/ 632 h 1505"/>
              <a:gd name="T34" fmla="*/ 2137 w 2294"/>
              <a:gd name="T35" fmla="*/ 640 h 1505"/>
              <a:gd name="T36" fmla="*/ 2211 w 2294"/>
              <a:gd name="T37" fmla="*/ 767 h 1505"/>
              <a:gd name="T38" fmla="*/ 2137 w 2294"/>
              <a:gd name="T39" fmla="*/ 89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94" h="1505">
                <a:moveTo>
                  <a:pt x="2286" y="732"/>
                </a:moveTo>
                <a:cubicBezTo>
                  <a:pt x="1884" y="35"/>
                  <a:pt x="1884" y="35"/>
                  <a:pt x="1884" y="35"/>
                </a:cubicBezTo>
                <a:cubicBezTo>
                  <a:pt x="1874" y="18"/>
                  <a:pt x="1843" y="0"/>
                  <a:pt x="1823" y="0"/>
                </a:cubicBezTo>
                <a:cubicBezTo>
                  <a:pt x="0" y="0"/>
                  <a:pt x="0" y="0"/>
                  <a:pt x="0" y="0"/>
                </a:cubicBezTo>
                <a:cubicBezTo>
                  <a:pt x="0" y="1505"/>
                  <a:pt x="0" y="1505"/>
                  <a:pt x="0" y="1505"/>
                </a:cubicBezTo>
                <a:cubicBezTo>
                  <a:pt x="1823" y="1505"/>
                  <a:pt x="1823" y="1505"/>
                  <a:pt x="1823" y="1505"/>
                </a:cubicBezTo>
                <a:cubicBezTo>
                  <a:pt x="1843" y="1505"/>
                  <a:pt x="1874" y="1487"/>
                  <a:pt x="1884" y="1469"/>
                </a:cubicBezTo>
                <a:cubicBezTo>
                  <a:pt x="2286" y="803"/>
                  <a:pt x="2286" y="803"/>
                  <a:pt x="2286" y="803"/>
                </a:cubicBezTo>
                <a:cubicBezTo>
                  <a:pt x="2290" y="797"/>
                  <a:pt x="2294" y="784"/>
                  <a:pt x="2294" y="767"/>
                </a:cubicBezTo>
                <a:cubicBezTo>
                  <a:pt x="2294" y="751"/>
                  <a:pt x="2290" y="738"/>
                  <a:pt x="2286" y="732"/>
                </a:cubicBezTo>
                <a:close/>
                <a:moveTo>
                  <a:pt x="2137" y="895"/>
                </a:moveTo>
                <a:cubicBezTo>
                  <a:pt x="2134" y="901"/>
                  <a:pt x="2127" y="905"/>
                  <a:pt x="2120" y="905"/>
                </a:cubicBezTo>
                <a:cubicBezTo>
                  <a:pt x="2117" y="905"/>
                  <a:pt x="2113" y="904"/>
                  <a:pt x="2110" y="902"/>
                </a:cubicBezTo>
                <a:cubicBezTo>
                  <a:pt x="2101" y="896"/>
                  <a:pt x="2097" y="884"/>
                  <a:pt x="2103" y="875"/>
                </a:cubicBezTo>
                <a:cubicBezTo>
                  <a:pt x="2165" y="767"/>
                  <a:pt x="2165" y="767"/>
                  <a:pt x="2165" y="767"/>
                </a:cubicBezTo>
                <a:cubicBezTo>
                  <a:pt x="2103" y="660"/>
                  <a:pt x="2103" y="660"/>
                  <a:pt x="2103" y="660"/>
                </a:cubicBezTo>
                <a:cubicBezTo>
                  <a:pt x="2097" y="650"/>
                  <a:pt x="2101" y="638"/>
                  <a:pt x="2110" y="632"/>
                </a:cubicBezTo>
                <a:cubicBezTo>
                  <a:pt x="2120" y="627"/>
                  <a:pt x="2132" y="630"/>
                  <a:pt x="2137" y="640"/>
                </a:cubicBezTo>
                <a:cubicBezTo>
                  <a:pt x="2211" y="767"/>
                  <a:pt x="2211" y="767"/>
                  <a:pt x="2211" y="767"/>
                </a:cubicBezTo>
                <a:lnTo>
                  <a:pt x="2137" y="8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
          <p:cNvSpPr>
            <a:spLocks noEditPoints="1"/>
          </p:cNvSpPr>
          <p:nvPr/>
        </p:nvSpPr>
        <p:spPr bwMode="auto">
          <a:xfrm>
            <a:off x="0" y="1748118"/>
            <a:ext cx="5324450" cy="1465729"/>
          </a:xfrm>
          <a:custGeom>
            <a:avLst/>
            <a:gdLst>
              <a:gd name="T0" fmla="*/ 2047 w 2050"/>
              <a:gd name="T1" fmla="*/ 348 h 737"/>
              <a:gd name="T2" fmla="*/ 1857 w 2050"/>
              <a:gd name="T3" fmla="*/ 20 h 737"/>
              <a:gd name="T4" fmla="*/ 1822 w 2050"/>
              <a:gd name="T5" fmla="*/ 0 h 737"/>
              <a:gd name="T6" fmla="*/ 0 w 2050"/>
              <a:gd name="T7" fmla="*/ 0 h 737"/>
              <a:gd name="T8" fmla="*/ 0 w 2050"/>
              <a:gd name="T9" fmla="*/ 737 h 737"/>
              <a:gd name="T10" fmla="*/ 1822 w 2050"/>
              <a:gd name="T11" fmla="*/ 737 h 737"/>
              <a:gd name="T12" fmla="*/ 1857 w 2050"/>
              <a:gd name="T13" fmla="*/ 717 h 737"/>
              <a:gd name="T14" fmla="*/ 2047 w 2050"/>
              <a:gd name="T15" fmla="*/ 389 h 737"/>
              <a:gd name="T16" fmla="*/ 2050 w 2050"/>
              <a:gd name="T17" fmla="*/ 368 h 737"/>
              <a:gd name="T18" fmla="*/ 2047 w 2050"/>
              <a:gd name="T19" fmla="*/ 348 h 737"/>
              <a:gd name="T20" fmla="*/ 1889 w 2050"/>
              <a:gd name="T21" fmla="*/ 496 h 737"/>
              <a:gd name="T22" fmla="*/ 1872 w 2050"/>
              <a:gd name="T23" fmla="*/ 506 h 737"/>
              <a:gd name="T24" fmla="*/ 1862 w 2050"/>
              <a:gd name="T25" fmla="*/ 503 h 737"/>
              <a:gd name="T26" fmla="*/ 1854 w 2050"/>
              <a:gd name="T27" fmla="*/ 476 h 737"/>
              <a:gd name="T28" fmla="*/ 1916 w 2050"/>
              <a:gd name="T29" fmla="*/ 368 h 737"/>
              <a:gd name="T30" fmla="*/ 1854 w 2050"/>
              <a:gd name="T31" fmla="*/ 261 h 737"/>
              <a:gd name="T32" fmla="*/ 1862 w 2050"/>
              <a:gd name="T33" fmla="*/ 234 h 737"/>
              <a:gd name="T34" fmla="*/ 1889 w 2050"/>
              <a:gd name="T35" fmla="*/ 241 h 737"/>
              <a:gd name="T36" fmla="*/ 1963 w 2050"/>
              <a:gd name="T37" fmla="*/ 368 h 737"/>
              <a:gd name="T38" fmla="*/ 1889 w 2050"/>
              <a:gd name="T39" fmla="*/ 49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0" h="737">
                <a:moveTo>
                  <a:pt x="2047" y="348"/>
                </a:moveTo>
                <a:cubicBezTo>
                  <a:pt x="1857" y="20"/>
                  <a:pt x="1857" y="20"/>
                  <a:pt x="1857" y="20"/>
                </a:cubicBezTo>
                <a:cubicBezTo>
                  <a:pt x="1853" y="12"/>
                  <a:pt x="1832" y="0"/>
                  <a:pt x="1822" y="0"/>
                </a:cubicBezTo>
                <a:cubicBezTo>
                  <a:pt x="0" y="0"/>
                  <a:pt x="0" y="0"/>
                  <a:pt x="0" y="0"/>
                </a:cubicBezTo>
                <a:cubicBezTo>
                  <a:pt x="0" y="737"/>
                  <a:pt x="0" y="737"/>
                  <a:pt x="0" y="737"/>
                </a:cubicBezTo>
                <a:cubicBezTo>
                  <a:pt x="1822" y="737"/>
                  <a:pt x="1822" y="737"/>
                  <a:pt x="1822" y="737"/>
                </a:cubicBezTo>
                <a:cubicBezTo>
                  <a:pt x="1832" y="737"/>
                  <a:pt x="1853" y="725"/>
                  <a:pt x="1857" y="717"/>
                </a:cubicBezTo>
                <a:cubicBezTo>
                  <a:pt x="2047" y="389"/>
                  <a:pt x="2047" y="389"/>
                  <a:pt x="2047" y="389"/>
                </a:cubicBezTo>
                <a:cubicBezTo>
                  <a:pt x="2048" y="387"/>
                  <a:pt x="2050" y="380"/>
                  <a:pt x="2050" y="368"/>
                </a:cubicBezTo>
                <a:cubicBezTo>
                  <a:pt x="2050" y="357"/>
                  <a:pt x="2048" y="350"/>
                  <a:pt x="2047" y="348"/>
                </a:cubicBezTo>
                <a:close/>
                <a:moveTo>
                  <a:pt x="1889" y="496"/>
                </a:moveTo>
                <a:cubicBezTo>
                  <a:pt x="1885" y="502"/>
                  <a:pt x="1879" y="506"/>
                  <a:pt x="1872" y="506"/>
                </a:cubicBezTo>
                <a:cubicBezTo>
                  <a:pt x="1868" y="506"/>
                  <a:pt x="1865" y="505"/>
                  <a:pt x="1862" y="503"/>
                </a:cubicBezTo>
                <a:cubicBezTo>
                  <a:pt x="1852" y="498"/>
                  <a:pt x="1849" y="485"/>
                  <a:pt x="1854" y="476"/>
                </a:cubicBezTo>
                <a:cubicBezTo>
                  <a:pt x="1916" y="368"/>
                  <a:pt x="1916" y="368"/>
                  <a:pt x="1916" y="368"/>
                </a:cubicBezTo>
                <a:cubicBezTo>
                  <a:pt x="1854" y="261"/>
                  <a:pt x="1854" y="261"/>
                  <a:pt x="1854" y="261"/>
                </a:cubicBezTo>
                <a:cubicBezTo>
                  <a:pt x="1849" y="251"/>
                  <a:pt x="1852" y="239"/>
                  <a:pt x="1862" y="234"/>
                </a:cubicBezTo>
                <a:cubicBezTo>
                  <a:pt x="1871" y="228"/>
                  <a:pt x="1883" y="231"/>
                  <a:pt x="1889" y="241"/>
                </a:cubicBezTo>
                <a:cubicBezTo>
                  <a:pt x="1963" y="368"/>
                  <a:pt x="1963" y="368"/>
                  <a:pt x="1963" y="368"/>
                </a:cubicBezTo>
                <a:lnTo>
                  <a:pt x="1889" y="49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444199" y="5099001"/>
            <a:ext cx="626682" cy="710833"/>
            <a:chOff x="7130814" y="4999578"/>
            <a:chExt cx="257037" cy="357917"/>
          </a:xfrm>
          <a:solidFill>
            <a:schemeClr val="bg1"/>
          </a:solidFill>
        </p:grpSpPr>
        <p:sp>
          <p:nvSpPr>
            <p:cNvPr id="36"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417444" y="3764168"/>
            <a:ext cx="623905" cy="544526"/>
            <a:chOff x="5648015" y="5725086"/>
            <a:chExt cx="367591" cy="345480"/>
          </a:xfrm>
          <a:solidFill>
            <a:schemeClr val="bg1"/>
          </a:solidFill>
        </p:grpSpPr>
        <p:sp>
          <p:nvSpPr>
            <p:cNvPr id="39"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Freeform 113"/>
          <p:cNvSpPr>
            <a:spLocks noEditPoints="1"/>
          </p:cNvSpPr>
          <p:nvPr/>
        </p:nvSpPr>
        <p:spPr bwMode="auto">
          <a:xfrm>
            <a:off x="419574" y="2370923"/>
            <a:ext cx="623905" cy="561950"/>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 name="TextBox 41"/>
          <p:cNvSpPr txBox="1"/>
          <p:nvPr/>
        </p:nvSpPr>
        <p:spPr>
          <a:xfrm>
            <a:off x="1197962" y="2292410"/>
            <a:ext cx="3414379" cy="664779"/>
          </a:xfrm>
          <a:prstGeom prst="rect">
            <a:avLst/>
          </a:prstGeom>
          <a:noFill/>
        </p:spPr>
        <p:txBody>
          <a:bodyPr wrap="square" lIns="109710" tIns="54855" rIns="109710" bIns="54855" rtlCol="0">
            <a:spAutoFit/>
          </a:bodyPr>
          <a:lstStyle/>
          <a:p>
            <a:pPr algn="just"/>
            <a:r>
              <a:rPr lang="en-US" sz="1200" dirty="0">
                <a:solidFill>
                  <a:schemeClr val="bg1"/>
                </a:solidFill>
                <a:ea typeface="Open Sans Light" panose="020B0306030504020204" pitchFamily="34" charset="0"/>
                <a:cs typeface="Lato Light"/>
              </a:rPr>
              <a:t>Lorem Ipsum has two main statistical methodologies are used in data analysis which summarizes data from a sample using indexes.</a:t>
            </a:r>
          </a:p>
        </p:txBody>
      </p:sp>
      <p:sp>
        <p:nvSpPr>
          <p:cNvPr id="43" name="TextBox 42"/>
          <p:cNvSpPr txBox="1"/>
          <p:nvPr/>
        </p:nvSpPr>
        <p:spPr>
          <a:xfrm>
            <a:off x="1197962" y="3650209"/>
            <a:ext cx="3414379" cy="664779"/>
          </a:xfrm>
          <a:prstGeom prst="rect">
            <a:avLst/>
          </a:prstGeom>
          <a:noFill/>
        </p:spPr>
        <p:txBody>
          <a:bodyPr wrap="square" lIns="109710" tIns="54855" rIns="109710" bIns="54855" rtlCol="0">
            <a:spAutoFit/>
          </a:bodyPr>
          <a:lstStyle/>
          <a:p>
            <a:pPr algn="just"/>
            <a:r>
              <a:rPr lang="en-US" sz="1200" dirty="0">
                <a:solidFill>
                  <a:schemeClr val="bg1"/>
                </a:solidFill>
                <a:ea typeface="Open Sans Light" panose="020B0306030504020204" pitchFamily="34" charset="0"/>
                <a:cs typeface="Lato Light"/>
              </a:rPr>
              <a:t>Lorem Ipsum has two main statistical methodologies are used in data analysis which summarizes data from a sample using indexes.</a:t>
            </a:r>
          </a:p>
        </p:txBody>
      </p:sp>
      <p:sp>
        <p:nvSpPr>
          <p:cNvPr id="44" name="TextBox 43"/>
          <p:cNvSpPr txBox="1"/>
          <p:nvPr/>
        </p:nvSpPr>
        <p:spPr>
          <a:xfrm>
            <a:off x="1197962" y="5071254"/>
            <a:ext cx="3414379" cy="664779"/>
          </a:xfrm>
          <a:prstGeom prst="rect">
            <a:avLst/>
          </a:prstGeom>
          <a:noFill/>
        </p:spPr>
        <p:txBody>
          <a:bodyPr wrap="square" lIns="109710" tIns="54855" rIns="109710" bIns="54855" rtlCol="0">
            <a:spAutoFit/>
          </a:bodyPr>
          <a:lstStyle/>
          <a:p>
            <a:pPr algn="just"/>
            <a:r>
              <a:rPr lang="en-US" sz="1200" dirty="0">
                <a:solidFill>
                  <a:schemeClr val="bg1"/>
                </a:solidFill>
                <a:ea typeface="Open Sans Light" panose="020B0306030504020204" pitchFamily="34" charset="0"/>
                <a:cs typeface="Lato Light"/>
              </a:rPr>
              <a:t>Lorem Ipsum has two main statistical methodologies are used in data analysis which summarizes data from a sample using indexes.</a:t>
            </a:r>
          </a:p>
        </p:txBody>
      </p:sp>
      <p:grpSp>
        <p:nvGrpSpPr>
          <p:cNvPr id="45" name="Group 44"/>
          <p:cNvGrpSpPr/>
          <p:nvPr/>
        </p:nvGrpSpPr>
        <p:grpSpPr>
          <a:xfrm>
            <a:off x="7429938" y="1992216"/>
            <a:ext cx="4330457" cy="3543903"/>
            <a:chOff x="7110604" y="2040948"/>
            <a:chExt cx="4330457" cy="3543903"/>
          </a:xfrm>
        </p:grpSpPr>
        <p:cxnSp>
          <p:nvCxnSpPr>
            <p:cNvPr id="46" name="Straight Connector 45"/>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47" name="Oval 46"/>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48"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9" name="Oval 48"/>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50" name="Picture 4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51" name="Oval 50"/>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52" name="Picture 5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53" name="Oval 52"/>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54"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7932215" y="2040948"/>
              <a:ext cx="3502123" cy="810399"/>
              <a:chOff x="7932215" y="2040948"/>
              <a:chExt cx="3502123" cy="810399"/>
            </a:xfrm>
          </p:grpSpPr>
          <p:sp>
            <p:nvSpPr>
              <p:cNvPr id="6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66" name="TextBox 65"/>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56" name="Group 55"/>
            <p:cNvGrpSpPr/>
            <p:nvPr/>
          </p:nvGrpSpPr>
          <p:grpSpPr>
            <a:xfrm>
              <a:off x="7938938" y="2971549"/>
              <a:ext cx="3502123" cy="810399"/>
              <a:chOff x="7932215" y="2040948"/>
              <a:chExt cx="3502123" cy="810399"/>
            </a:xfrm>
          </p:grpSpPr>
          <p:sp>
            <p:nvSpPr>
              <p:cNvPr id="63"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64" name="TextBox 63"/>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57" name="Group 56"/>
            <p:cNvGrpSpPr/>
            <p:nvPr/>
          </p:nvGrpSpPr>
          <p:grpSpPr>
            <a:xfrm>
              <a:off x="7925965" y="3862896"/>
              <a:ext cx="3502123" cy="810399"/>
              <a:chOff x="7932215" y="2040948"/>
              <a:chExt cx="3502123" cy="810399"/>
            </a:xfrm>
          </p:grpSpPr>
          <p:sp>
            <p:nvSpPr>
              <p:cNvPr id="61"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62" name="TextBox 61"/>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58" name="Group 57"/>
            <p:cNvGrpSpPr/>
            <p:nvPr/>
          </p:nvGrpSpPr>
          <p:grpSpPr>
            <a:xfrm>
              <a:off x="7925965" y="4774452"/>
              <a:ext cx="3502123" cy="810399"/>
              <a:chOff x="7932215" y="2040948"/>
              <a:chExt cx="3502123" cy="810399"/>
            </a:xfrm>
          </p:grpSpPr>
          <p:sp>
            <p:nvSpPr>
              <p:cNvPr id="59"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60" name="TextBox 59"/>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spTree>
    <p:extLst>
      <p:ext uri="{BB962C8B-B14F-4D97-AF65-F5344CB8AC3E}">
        <p14:creationId xmlns:p14="http://schemas.microsoft.com/office/powerpoint/2010/main" val="1354495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8" name="Rectangle 7"/>
          <p:cNvSpPr/>
          <p:nvPr/>
        </p:nvSpPr>
        <p:spPr>
          <a:xfrm>
            <a:off x="0" y="0"/>
            <a:ext cx="12192000" cy="6858000"/>
          </a:xfrm>
          <a:prstGeom prst="rect">
            <a:avLst/>
          </a:prstGeom>
          <a:solidFill>
            <a:schemeClr val="tx2">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48" name="Rectangle 47"/>
          <p:cNvSpPr/>
          <p:nvPr/>
        </p:nvSpPr>
        <p:spPr>
          <a:xfrm>
            <a:off x="2872308" y="4133357"/>
            <a:ext cx="6447381" cy="523220"/>
          </a:xfrm>
          <a:prstGeom prst="rect">
            <a:avLst/>
          </a:prstGeom>
        </p:spPr>
        <p:txBody>
          <a:bodyPr wrap="square">
            <a:spAutoFit/>
          </a:bodyPr>
          <a:lstStyle/>
          <a:p>
            <a:pPr algn="ctr"/>
            <a:r>
              <a:rPr lang="id-ID" sz="1400" dirty="0">
                <a:solidFill>
                  <a:schemeClr val="accent3"/>
                </a:solidFill>
                <a:latin typeface="Agency FB" panose="020B0503020202020204" pitchFamily="34" charset="0"/>
              </a:rPr>
              <a:t>Suitable for all categories business and personal presentation, eaque ipsa quae ab illo inventore veritatis et quasi architecto</a:t>
            </a:r>
          </a:p>
        </p:txBody>
      </p:sp>
      <p:sp>
        <p:nvSpPr>
          <p:cNvPr id="49" name="TextBox 48"/>
          <p:cNvSpPr txBox="1"/>
          <p:nvPr/>
        </p:nvSpPr>
        <p:spPr>
          <a:xfrm>
            <a:off x="2185146" y="3457651"/>
            <a:ext cx="7821706" cy="769441"/>
          </a:xfrm>
          <a:prstGeom prst="rect">
            <a:avLst/>
          </a:prstGeom>
          <a:noFill/>
        </p:spPr>
        <p:txBody>
          <a:bodyPr wrap="square" rtlCol="0">
            <a:spAutoFit/>
          </a:bodyPr>
          <a:lstStyle/>
          <a:p>
            <a:pPr algn="ctr"/>
            <a:r>
              <a:rPr lang="id-ID" sz="4400" dirty="0">
                <a:solidFill>
                  <a:schemeClr val="bg1"/>
                </a:solidFill>
                <a:latin typeface="Agency FB" panose="020B0503020202020204" pitchFamily="34" charset="0"/>
              </a:rPr>
              <a:t>Amazing Content &amp; Featured</a:t>
            </a:r>
          </a:p>
        </p:txBody>
      </p:sp>
      <p:sp>
        <p:nvSpPr>
          <p:cNvPr id="50" name="Rectangle 9"/>
          <p:cNvSpPr>
            <a:spLocks/>
          </p:cNvSpPr>
          <p:nvPr/>
        </p:nvSpPr>
        <p:spPr bwMode="auto">
          <a:xfrm>
            <a:off x="4221056" y="1843612"/>
            <a:ext cx="4335706" cy="4126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id-ID" sz="3200" spc="-150" dirty="0">
                <a:solidFill>
                  <a:schemeClr val="accent3"/>
                </a:solidFill>
                <a:latin typeface="Agency FB" panose="020B0503020202020204" pitchFamily="34" charset="0"/>
                <a:ea typeface="ＭＳ Ｐゴシック" charset="0"/>
                <a:cs typeface="Lato" panose="020F0502020204030203" pitchFamily="34" charset="0"/>
                <a:sym typeface="Source Sans Pro Bold" charset="0"/>
              </a:rPr>
              <a:t>#1 Powerpoint Template</a:t>
            </a:r>
            <a:endParaRPr lang="en-US" sz="3200" spc="-150" dirty="0">
              <a:solidFill>
                <a:schemeClr val="accent3"/>
              </a:solidFill>
              <a:latin typeface="Agency FB" panose="020B0503020202020204" pitchFamily="34" charset="0"/>
              <a:ea typeface="ＭＳ Ｐゴシック" charset="0"/>
              <a:cs typeface="Lato" panose="020F0502020204030203" pitchFamily="34" charset="0"/>
              <a:sym typeface="Source Sans Pro Bold" charset="0"/>
            </a:endParaRPr>
          </a:p>
        </p:txBody>
      </p:sp>
      <p:grpSp>
        <p:nvGrpSpPr>
          <p:cNvPr id="30" name="Group 29"/>
          <p:cNvGrpSpPr/>
          <p:nvPr/>
        </p:nvGrpSpPr>
        <p:grpSpPr>
          <a:xfrm>
            <a:off x="2718722" y="1792281"/>
            <a:ext cx="6199094" cy="1909531"/>
            <a:chOff x="3254189" y="2147835"/>
            <a:chExt cx="6199094" cy="1909531"/>
          </a:xfrm>
        </p:grpSpPr>
        <p:sp>
          <p:nvSpPr>
            <p:cNvPr id="31" name="TextBox 30"/>
            <p:cNvSpPr txBox="1"/>
            <p:nvPr/>
          </p:nvSpPr>
          <p:spPr>
            <a:xfrm>
              <a:off x="3254189" y="2487706"/>
              <a:ext cx="6199094" cy="1569660"/>
            </a:xfrm>
            <a:prstGeom prst="rect">
              <a:avLst/>
            </a:prstGeom>
            <a:noFill/>
          </p:spPr>
          <p:txBody>
            <a:bodyPr wrap="square" rtlCol="0">
              <a:spAutoFit/>
            </a:bodyPr>
            <a:lstStyle/>
            <a:p>
              <a:pPr algn="ctr"/>
              <a:r>
                <a:rPr lang="id-ID" sz="9600" dirty="0">
                  <a:solidFill>
                    <a:schemeClr val="bg1"/>
                  </a:solidFill>
                  <a:latin typeface="Agency FB" panose="020B0503020202020204" pitchFamily="34" charset="0"/>
                  <a:ea typeface="Roboto Black" panose="02000000000000000000" pitchFamily="2" charset="0"/>
                </a:rPr>
                <a:t>MARKET</a:t>
              </a:r>
            </a:p>
          </p:txBody>
        </p:sp>
        <p:sp>
          <p:nvSpPr>
            <p:cNvPr id="32" name="Right Triangle 31"/>
            <p:cNvSpPr/>
            <p:nvPr/>
          </p:nvSpPr>
          <p:spPr>
            <a:xfrm flipH="1" flipV="1">
              <a:off x="5846919" y="2810252"/>
              <a:ext cx="215153" cy="389965"/>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33" name="Group 19"/>
            <p:cNvGrpSpPr>
              <a:grpSpLocks noChangeAspect="1"/>
            </p:cNvGrpSpPr>
            <p:nvPr/>
          </p:nvGrpSpPr>
          <p:grpSpPr bwMode="auto">
            <a:xfrm rot="5400000">
              <a:off x="3388026" y="2064320"/>
              <a:ext cx="878582" cy="1045612"/>
              <a:chOff x="3684" y="1405"/>
              <a:chExt cx="789" cy="939"/>
            </a:xfrm>
            <a:solidFill>
              <a:schemeClr val="accent2"/>
            </a:solidFill>
          </p:grpSpPr>
          <p:sp>
            <p:nvSpPr>
              <p:cNvPr id="34" name="Freeform 20"/>
              <p:cNvSpPr>
                <a:spLocks/>
              </p:cNvSpPr>
              <p:nvPr/>
            </p:nvSpPr>
            <p:spPr bwMode="auto">
              <a:xfrm>
                <a:off x="3838" y="1747"/>
                <a:ext cx="635" cy="597"/>
              </a:xfrm>
              <a:custGeom>
                <a:avLst/>
                <a:gdLst>
                  <a:gd name="T0" fmla="*/ 88 w 124"/>
                  <a:gd name="T1" fmla="*/ 1 h 117"/>
                  <a:gd name="T2" fmla="*/ 56 w 124"/>
                  <a:gd name="T3" fmla="*/ 117 h 117"/>
                  <a:gd name="T4" fmla="*/ 78 w 124"/>
                  <a:gd name="T5" fmla="*/ 0 h 117"/>
                  <a:gd name="T6" fmla="*/ 65 w 124"/>
                  <a:gd name="T7" fmla="*/ 63 h 117"/>
                  <a:gd name="T8" fmla="*/ 88 w 124"/>
                  <a:gd name="T9" fmla="*/ 1 h 117"/>
                </a:gdLst>
                <a:ahLst/>
                <a:cxnLst>
                  <a:cxn ang="0">
                    <a:pos x="T0" y="T1"/>
                  </a:cxn>
                  <a:cxn ang="0">
                    <a:pos x="T2" y="T3"/>
                  </a:cxn>
                  <a:cxn ang="0">
                    <a:pos x="T4" y="T5"/>
                  </a:cxn>
                  <a:cxn ang="0">
                    <a:pos x="T6" y="T7"/>
                  </a:cxn>
                  <a:cxn ang="0">
                    <a:pos x="T8" y="T9"/>
                  </a:cxn>
                </a:cxnLst>
                <a:rect l="0" t="0" r="r" b="b"/>
                <a:pathLst>
                  <a:path w="124" h="117">
                    <a:moveTo>
                      <a:pt x="88" y="1"/>
                    </a:moveTo>
                    <a:cubicBezTo>
                      <a:pt x="88" y="1"/>
                      <a:pt x="124" y="59"/>
                      <a:pt x="56" y="117"/>
                    </a:cubicBezTo>
                    <a:cubicBezTo>
                      <a:pt x="56" y="117"/>
                      <a:pt x="0" y="44"/>
                      <a:pt x="78" y="0"/>
                    </a:cubicBezTo>
                    <a:cubicBezTo>
                      <a:pt x="78" y="0"/>
                      <a:pt x="74" y="45"/>
                      <a:pt x="65" y="63"/>
                    </a:cubicBezTo>
                    <a:cubicBezTo>
                      <a:pt x="65" y="63"/>
                      <a:pt x="90" y="24"/>
                      <a:pt x="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1" name="Freeform 21"/>
              <p:cNvSpPr>
                <a:spLocks/>
              </p:cNvSpPr>
              <p:nvPr/>
            </p:nvSpPr>
            <p:spPr bwMode="auto">
              <a:xfrm>
                <a:off x="3684" y="1405"/>
                <a:ext cx="538" cy="536"/>
              </a:xfrm>
              <a:custGeom>
                <a:avLst/>
                <a:gdLst>
                  <a:gd name="T0" fmla="*/ 105 w 105"/>
                  <a:gd name="T1" fmla="*/ 56 h 105"/>
                  <a:gd name="T2" fmla="*/ 0 w 105"/>
                  <a:gd name="T3" fmla="*/ 71 h 105"/>
                  <a:gd name="T4" fmla="*/ 102 w 105"/>
                  <a:gd name="T5" fmla="*/ 47 h 105"/>
                  <a:gd name="T6" fmla="*/ 47 w 105"/>
                  <a:gd name="T7" fmla="*/ 59 h 105"/>
                  <a:gd name="T8" fmla="*/ 105 w 105"/>
                  <a:gd name="T9" fmla="*/ 56 h 105"/>
                </a:gdLst>
                <a:ahLst/>
                <a:cxnLst>
                  <a:cxn ang="0">
                    <a:pos x="T0" y="T1"/>
                  </a:cxn>
                  <a:cxn ang="0">
                    <a:pos x="T2" y="T3"/>
                  </a:cxn>
                  <a:cxn ang="0">
                    <a:pos x="T4" y="T5"/>
                  </a:cxn>
                  <a:cxn ang="0">
                    <a:pos x="T6" y="T7"/>
                  </a:cxn>
                  <a:cxn ang="0">
                    <a:pos x="T8" y="T9"/>
                  </a:cxn>
                </a:cxnLst>
                <a:rect l="0" t="0" r="r" b="b"/>
                <a:pathLst>
                  <a:path w="105" h="105">
                    <a:moveTo>
                      <a:pt x="105" y="56"/>
                    </a:moveTo>
                    <a:cubicBezTo>
                      <a:pt x="105" y="56"/>
                      <a:pt x="71" y="105"/>
                      <a:pt x="0" y="71"/>
                    </a:cubicBezTo>
                    <a:cubicBezTo>
                      <a:pt x="0" y="71"/>
                      <a:pt x="39" y="0"/>
                      <a:pt x="102" y="47"/>
                    </a:cubicBezTo>
                    <a:cubicBezTo>
                      <a:pt x="102" y="47"/>
                      <a:pt x="65" y="60"/>
                      <a:pt x="47" y="59"/>
                    </a:cubicBezTo>
                    <a:cubicBezTo>
                      <a:pt x="47" y="59"/>
                      <a:pt x="87" y="65"/>
                      <a:pt x="10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60" name="Straight Connector 59"/>
          <p:cNvCxnSpPr/>
          <p:nvPr/>
        </p:nvCxnSpPr>
        <p:spPr>
          <a:xfrm>
            <a:off x="5644558" y="4770702"/>
            <a:ext cx="744351" cy="0"/>
          </a:xfrm>
          <a:prstGeom prst="line">
            <a:avLst/>
          </a:prstGeom>
          <a:ln w="15875">
            <a:solidFill>
              <a:schemeClr val="accent3"/>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2463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p:cTn id="13" dur="500" fill="hold"/>
                                        <p:tgtEl>
                                          <p:spTgt spid="50"/>
                                        </p:tgtEl>
                                        <p:attrNameLst>
                                          <p:attrName>ppt_w</p:attrName>
                                        </p:attrNameLst>
                                      </p:cBhvr>
                                      <p:tavLst>
                                        <p:tav tm="0">
                                          <p:val>
                                            <p:fltVal val="0"/>
                                          </p:val>
                                        </p:tav>
                                        <p:tav tm="100000">
                                          <p:val>
                                            <p:strVal val="#ppt_w"/>
                                          </p:val>
                                        </p:tav>
                                      </p:tavLst>
                                    </p:anim>
                                    <p:anim calcmode="lin" valueType="num">
                                      <p:cBhvr>
                                        <p:cTn id="14" dur="500" fill="hold"/>
                                        <p:tgtEl>
                                          <p:spTgt spid="50"/>
                                        </p:tgtEl>
                                        <p:attrNameLst>
                                          <p:attrName>ppt_h</p:attrName>
                                        </p:attrNameLst>
                                      </p:cBhvr>
                                      <p:tavLst>
                                        <p:tav tm="0">
                                          <p:val>
                                            <p:fltVal val="0"/>
                                          </p:val>
                                        </p:tav>
                                        <p:tav tm="100000">
                                          <p:val>
                                            <p:strVal val="#ppt_h"/>
                                          </p:val>
                                        </p:tav>
                                      </p:tavLst>
                                    </p:anim>
                                    <p:animEffect transition="in" filter="fade">
                                      <p:cBhvr>
                                        <p:cTn id="15" dur="500"/>
                                        <p:tgtEl>
                                          <p:spTgt spid="50"/>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p:cTn id="19" dur="500" fill="hold"/>
                                        <p:tgtEl>
                                          <p:spTgt spid="49"/>
                                        </p:tgtEl>
                                        <p:attrNameLst>
                                          <p:attrName>ppt_w</p:attrName>
                                        </p:attrNameLst>
                                      </p:cBhvr>
                                      <p:tavLst>
                                        <p:tav tm="0">
                                          <p:val>
                                            <p:fltVal val="0"/>
                                          </p:val>
                                        </p:tav>
                                        <p:tav tm="100000">
                                          <p:val>
                                            <p:strVal val="#ppt_w"/>
                                          </p:val>
                                        </p:tav>
                                      </p:tavLst>
                                    </p:anim>
                                    <p:anim calcmode="lin" valueType="num">
                                      <p:cBhvr>
                                        <p:cTn id="20" dur="500" fill="hold"/>
                                        <p:tgtEl>
                                          <p:spTgt spid="49"/>
                                        </p:tgtEl>
                                        <p:attrNameLst>
                                          <p:attrName>ppt_h</p:attrName>
                                        </p:attrNameLst>
                                      </p:cBhvr>
                                      <p:tavLst>
                                        <p:tav tm="0">
                                          <p:val>
                                            <p:fltVal val="0"/>
                                          </p:val>
                                        </p:tav>
                                        <p:tav tm="100000">
                                          <p:val>
                                            <p:strVal val="#ppt_h"/>
                                          </p:val>
                                        </p:tav>
                                      </p:tavLst>
                                    </p:anim>
                                    <p:animEffect transition="in" filter="fade">
                                      <p:cBhvr>
                                        <p:cTn id="21" dur="500"/>
                                        <p:tgtEl>
                                          <p:spTgt spid="4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8"/>
                                        </p:tgtEl>
                                        <p:attrNameLst>
                                          <p:attrName>style.visibility</p:attrName>
                                        </p:attrNameLst>
                                      </p:cBhvr>
                                      <p:to>
                                        <p:strVal val="visible"/>
                                      </p:to>
                                    </p:set>
                                    <p:anim calcmode="lin" valueType="num">
                                      <p:cBhvr>
                                        <p:cTn id="25" dur="500" fill="hold"/>
                                        <p:tgtEl>
                                          <p:spTgt spid="48"/>
                                        </p:tgtEl>
                                        <p:attrNameLst>
                                          <p:attrName>ppt_w</p:attrName>
                                        </p:attrNameLst>
                                      </p:cBhvr>
                                      <p:tavLst>
                                        <p:tav tm="0">
                                          <p:val>
                                            <p:fltVal val="0"/>
                                          </p:val>
                                        </p:tav>
                                        <p:tav tm="100000">
                                          <p:val>
                                            <p:strVal val="#ppt_w"/>
                                          </p:val>
                                        </p:tav>
                                      </p:tavLst>
                                    </p:anim>
                                    <p:anim calcmode="lin" valueType="num">
                                      <p:cBhvr>
                                        <p:cTn id="26" dur="500" fill="hold"/>
                                        <p:tgtEl>
                                          <p:spTgt spid="48"/>
                                        </p:tgtEl>
                                        <p:attrNameLst>
                                          <p:attrName>ppt_h</p:attrName>
                                        </p:attrNameLst>
                                      </p:cBhvr>
                                      <p:tavLst>
                                        <p:tav tm="0">
                                          <p:val>
                                            <p:fltVal val="0"/>
                                          </p:val>
                                        </p:tav>
                                        <p:tav tm="100000">
                                          <p:val>
                                            <p:strVal val="#ppt_h"/>
                                          </p:val>
                                        </p:tav>
                                      </p:tavLst>
                                    </p:anim>
                                    <p:animEffect transition="in" filter="fade">
                                      <p:cBhvr>
                                        <p:cTn id="27" dur="500"/>
                                        <p:tgtEl>
                                          <p:spTgt spid="48"/>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2 Column Text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5" name="Inhaltsplatzhalter 3"/>
          <p:cNvSpPr txBox="1">
            <a:spLocks/>
          </p:cNvSpPr>
          <p:nvPr/>
        </p:nvSpPr>
        <p:spPr>
          <a:xfrm>
            <a:off x="770219" y="1479122"/>
            <a:ext cx="10651561" cy="3773822"/>
          </a:xfrm>
          <a:prstGeom prst="rect">
            <a:avLst/>
          </a:prstGeom>
        </p:spPr>
        <p:txBody>
          <a:bodyPr vert="horz" lIns="121920" tIns="60960" rIns="121920" bIns="60960" numCol="2" spcCol="457200" rtlCol="0">
            <a:noAutofit/>
          </a:bodyPr>
          <a:lstStyle/>
          <a:p>
            <a:pPr indent="-239173" algn="just">
              <a:lnSpc>
                <a:spcPct val="110000"/>
              </a:lnSpc>
              <a:spcBef>
                <a:spcPct val="20000"/>
              </a:spcBef>
              <a:defRPr/>
            </a:pP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ea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a:t>
            </a:r>
            <a:endParaRPr lang="id-ID" sz="1400" dirty="0">
              <a:latin typeface="Agency FB" panose="020B0503020202020204" pitchFamily="34" charset="0"/>
            </a:endParaRPr>
          </a:p>
          <a:p>
            <a:pPr indent="-239173" algn="just">
              <a:lnSpc>
                <a:spcPct val="110000"/>
              </a:lnSpc>
              <a:spcBef>
                <a:spcPct val="20000"/>
              </a:spcBef>
              <a:defRPr/>
            </a:pPr>
            <a:endParaRPr lang="en-US" sz="1400" dirty="0">
              <a:latin typeface="Agency FB" panose="020B0503020202020204" pitchFamily="34" charset="0"/>
            </a:endParaRPr>
          </a:p>
          <a:p>
            <a:pPr indent="-239173" algn="just">
              <a:lnSpc>
                <a:spcPct val="110000"/>
              </a:lnSpc>
              <a:spcBef>
                <a:spcPct val="20000"/>
              </a:spcBef>
              <a:defRPr/>
            </a:pPr>
            <a:r>
              <a:rPr lang="en-US" sz="1400" dirty="0">
                <a:latin typeface="Agency FB" panose="020B0503020202020204" pitchFamily="34" charset="0"/>
              </a:rPr>
              <a:t>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ea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a:t>
            </a:r>
            <a:endParaRPr lang="id-ID" sz="1400" dirty="0">
              <a:latin typeface="Agency FB" panose="020B0503020202020204" pitchFamily="34" charset="0"/>
            </a:endParaRPr>
          </a:p>
          <a:p>
            <a:pPr indent="-239173" algn="just">
              <a:lnSpc>
                <a:spcPct val="110000"/>
              </a:lnSpc>
              <a:spcBef>
                <a:spcPct val="20000"/>
              </a:spcBef>
              <a:defRPr/>
            </a:pPr>
            <a:r>
              <a:rPr lang="en-US" sz="1400" dirty="0">
                <a:latin typeface="Agency FB" panose="020B0503020202020204" pitchFamily="34" charset="0"/>
              </a:rPr>
              <a:t>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a:t>
            </a:r>
            <a:r>
              <a:rPr lang="en-US" sz="1400" dirty="0" err="1">
                <a:latin typeface="Agency FB" panose="020B0503020202020204" pitchFamily="34" charset="0"/>
              </a:rPr>
              <a:t>ea</a:t>
            </a:r>
            <a:r>
              <a:rPr lang="en-US" sz="1400" dirty="0">
                <a:latin typeface="Agency FB" panose="020B0503020202020204" pitchFamily="34" charset="0"/>
              </a:rPr>
              <a:t>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a:t>
            </a:r>
          </a:p>
          <a:p>
            <a:pPr indent="-239173" algn="just">
              <a:lnSpc>
                <a:spcPct val="110000"/>
              </a:lnSpc>
              <a:spcBef>
                <a:spcPct val="20000"/>
              </a:spcBef>
              <a:defRPr/>
            </a:pPr>
            <a:r>
              <a:rPr lang="en-US" sz="1400" dirty="0">
                <a:latin typeface="Agency FB" panose="020B0503020202020204" pitchFamily="34" charset="0"/>
              </a:rPr>
              <a:t>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a:t>
            </a:r>
            <a:r>
              <a:rPr lang="en-US" sz="1400" dirty="0" err="1">
                <a:latin typeface="Agency FB" panose="020B0503020202020204" pitchFamily="34" charset="0"/>
              </a:rPr>
              <a:t>ea</a:t>
            </a:r>
            <a:r>
              <a:rPr lang="en-US" sz="1400" dirty="0">
                <a:latin typeface="Agency FB" panose="020B0503020202020204" pitchFamily="34" charset="0"/>
              </a:rPr>
              <a:t>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a:t>
            </a:r>
            <a:endParaRPr lang="id-ID" sz="1400" dirty="0">
              <a:latin typeface="Agency FB" panose="020B0503020202020204" pitchFamily="34" charset="0"/>
            </a:endParaRPr>
          </a:p>
          <a:p>
            <a:pPr indent="-239173" algn="just">
              <a:lnSpc>
                <a:spcPct val="110000"/>
              </a:lnSpc>
              <a:spcBef>
                <a:spcPct val="20000"/>
              </a:spcBef>
              <a:defRPr/>
            </a:pPr>
            <a:endParaRPr lang="en-US" sz="1400" dirty="0">
              <a:latin typeface="Agency FB" panose="020B0503020202020204" pitchFamily="34" charset="0"/>
            </a:endParaRPr>
          </a:p>
          <a:p>
            <a:pPr indent="-239173" algn="just">
              <a:lnSpc>
                <a:spcPct val="110000"/>
              </a:lnSpc>
              <a:spcBef>
                <a:spcPct val="20000"/>
              </a:spcBef>
              <a:defRPr/>
            </a:pPr>
            <a:endParaRPr lang="en-US" sz="1400" dirty="0">
              <a:latin typeface="Agency FB" panose="020B0503020202020204" pitchFamily="34" charset="0"/>
            </a:endParaRPr>
          </a:p>
        </p:txBody>
      </p:sp>
    </p:spTree>
    <p:extLst>
      <p:ext uri="{BB962C8B-B14F-4D97-AF65-F5344CB8AC3E}">
        <p14:creationId xmlns:p14="http://schemas.microsoft.com/office/powerpoint/2010/main" val="3835089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6" name="Rectangle 5"/>
          <p:cNvSpPr>
            <a:spLocks noChangeAspect="1"/>
          </p:cNvSpPr>
          <p:nvPr/>
        </p:nvSpPr>
        <p:spPr>
          <a:xfrm rot="16200000">
            <a:off x="-1216406" y="1197717"/>
            <a:ext cx="6858001" cy="4453766"/>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5" name="Title 4"/>
          <p:cNvSpPr txBox="1">
            <a:spLocks/>
          </p:cNvSpPr>
          <p:nvPr/>
        </p:nvSpPr>
        <p:spPr>
          <a:xfrm>
            <a:off x="5490360" y="1720534"/>
            <a:ext cx="5589494" cy="64204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id-ID"/>
              <a:t>About our </a:t>
            </a:r>
            <a:r>
              <a:rPr lang="id-ID">
                <a:latin typeface="+mn-lt"/>
              </a:rPr>
              <a:t>headoffice</a:t>
            </a:r>
          </a:p>
        </p:txBody>
      </p:sp>
      <p:sp>
        <p:nvSpPr>
          <p:cNvPr id="36" name="Text Placeholder 5"/>
          <p:cNvSpPr txBox="1">
            <a:spLocks/>
          </p:cNvSpPr>
          <p:nvPr/>
        </p:nvSpPr>
        <p:spPr>
          <a:xfrm>
            <a:off x="5490359" y="2362574"/>
            <a:ext cx="6360459" cy="86472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Pelle osso  ntesque a odio commodo, porttitor nulla vel, pulvinar purus. Aliquam era volutpat. </a:t>
            </a:r>
          </a:p>
          <a:p>
            <a:pPr>
              <a:lnSpc>
                <a:spcPct val="100000"/>
              </a:lnSpc>
            </a:pPr>
            <a:endParaRPr lang="id-ID" sz="1400"/>
          </a:p>
        </p:txBody>
      </p:sp>
      <p:sp>
        <p:nvSpPr>
          <p:cNvPr id="37" name="Subtitle 2"/>
          <p:cNvSpPr txBox="1">
            <a:spLocks/>
          </p:cNvSpPr>
          <p:nvPr/>
        </p:nvSpPr>
        <p:spPr>
          <a:xfrm>
            <a:off x="5490359" y="3450115"/>
            <a:ext cx="1636059" cy="1162227"/>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id-ID" sz="1600">
                <a:latin typeface="+mj-lt"/>
                <a:cs typeface="Lato Regular"/>
              </a:rPr>
              <a:t>HO </a:t>
            </a:r>
            <a:r>
              <a:rPr lang="en-US" sz="1600">
                <a:latin typeface="+mj-lt"/>
                <a:cs typeface="Lato Regular"/>
              </a:rPr>
              <a:t>Address</a:t>
            </a:r>
            <a:endParaRPr lang="en-US" sz="1300" dirty="0">
              <a:latin typeface="+mj-lt"/>
              <a:cs typeface="Lato Regular"/>
            </a:endParaRPr>
          </a:p>
          <a:p>
            <a:pPr marL="0" indent="0">
              <a:buNone/>
            </a:pPr>
            <a:r>
              <a:rPr lang="en-US" sz="1300" dirty="0">
                <a:latin typeface="+mj-lt"/>
                <a:cs typeface="Lato Light"/>
              </a:rPr>
              <a:t>Company Name</a:t>
            </a:r>
          </a:p>
          <a:p>
            <a:pPr marL="0" indent="0">
              <a:buNone/>
            </a:pPr>
            <a:r>
              <a:rPr lang="en-US" sz="1300" dirty="0">
                <a:latin typeface="+mj-lt"/>
                <a:cs typeface="Lato Light"/>
              </a:rPr>
              <a:t>1234 Street Name </a:t>
            </a:r>
          </a:p>
          <a:p>
            <a:pPr marL="0" indent="0">
              <a:buNone/>
            </a:pPr>
            <a:r>
              <a:rPr lang="en-US" sz="1300" dirty="0">
                <a:latin typeface="+mj-lt"/>
                <a:cs typeface="Lato Light"/>
              </a:rPr>
              <a:t>Miami, FL 88305</a:t>
            </a:r>
          </a:p>
        </p:txBody>
      </p:sp>
      <p:sp>
        <p:nvSpPr>
          <p:cNvPr id="38" name="Subtitle 2"/>
          <p:cNvSpPr txBox="1">
            <a:spLocks/>
          </p:cNvSpPr>
          <p:nvPr/>
        </p:nvSpPr>
        <p:spPr>
          <a:xfrm>
            <a:off x="8542792" y="3462488"/>
            <a:ext cx="2402591" cy="1374912"/>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600" dirty="0">
                <a:latin typeface="+mj-lt"/>
                <a:cs typeface="Lato Regular"/>
              </a:rPr>
              <a:t>Phone &amp; Fax</a:t>
            </a:r>
            <a:endParaRPr lang="en-US" sz="1300" dirty="0">
              <a:latin typeface="+mj-lt"/>
              <a:cs typeface="Lato Regular"/>
            </a:endParaRPr>
          </a:p>
          <a:p>
            <a:pPr marL="0" indent="0">
              <a:buNone/>
            </a:pPr>
            <a:r>
              <a:rPr lang="en-US" sz="1300" dirty="0">
                <a:latin typeface="+mj-lt"/>
                <a:cs typeface="Lato Light"/>
              </a:rPr>
              <a:t>Direct Line: +001 123456789</a:t>
            </a:r>
          </a:p>
          <a:p>
            <a:pPr marL="0" indent="0">
              <a:buNone/>
            </a:pPr>
            <a:r>
              <a:rPr lang="en-US" sz="1300" dirty="0">
                <a:latin typeface="+mj-lt"/>
                <a:cs typeface="Lato Light"/>
              </a:rPr>
              <a:t>Fax: +001 123456789</a:t>
            </a:r>
          </a:p>
          <a:p>
            <a:pPr marL="0" indent="0">
              <a:buNone/>
            </a:pPr>
            <a:r>
              <a:rPr lang="en-US" sz="1300" dirty="0" err="1">
                <a:latin typeface="+mj-lt"/>
                <a:cs typeface="Lato Light"/>
              </a:rPr>
              <a:t>Contact@company.com</a:t>
            </a:r>
            <a:endParaRPr lang="en-US" sz="1300" dirty="0">
              <a:latin typeface="+mj-lt"/>
              <a:cs typeface="Lato Light"/>
            </a:endParaRPr>
          </a:p>
        </p:txBody>
      </p:sp>
      <p:grpSp>
        <p:nvGrpSpPr>
          <p:cNvPr id="39" name="Group 4"/>
          <p:cNvGrpSpPr>
            <a:grpSpLocks noChangeAspect="1"/>
          </p:cNvGrpSpPr>
          <p:nvPr/>
        </p:nvGrpSpPr>
        <p:grpSpPr bwMode="auto">
          <a:xfrm>
            <a:off x="6900297" y="4905774"/>
            <a:ext cx="1481137" cy="558800"/>
            <a:chOff x="4391" y="3120"/>
            <a:chExt cx="933" cy="352"/>
          </a:xfrm>
        </p:grpSpPr>
        <p:sp>
          <p:nvSpPr>
            <p:cNvPr id="40" name="Line 5"/>
            <p:cNvSpPr>
              <a:spLocks noChangeShapeType="1"/>
            </p:cNvSpPr>
            <p:nvPr/>
          </p:nvSpPr>
          <p:spPr bwMode="auto">
            <a:xfrm>
              <a:off x="4574" y="3192"/>
              <a:ext cx="22"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Line 6"/>
            <p:cNvSpPr>
              <a:spLocks noChangeShapeType="1"/>
            </p:cNvSpPr>
            <p:nvPr/>
          </p:nvSpPr>
          <p:spPr bwMode="auto">
            <a:xfrm>
              <a:off x="4481" y="3192"/>
              <a:ext cx="60"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Line 7"/>
            <p:cNvSpPr>
              <a:spLocks noChangeShapeType="1"/>
            </p:cNvSpPr>
            <p:nvPr/>
          </p:nvSpPr>
          <p:spPr bwMode="auto">
            <a:xfrm>
              <a:off x="4650" y="3192"/>
              <a:ext cx="60"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Line 8"/>
            <p:cNvSpPr>
              <a:spLocks noChangeShapeType="1"/>
            </p:cNvSpPr>
            <p:nvPr/>
          </p:nvSpPr>
          <p:spPr bwMode="auto">
            <a:xfrm>
              <a:off x="4638" y="3303"/>
              <a:ext cx="22"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Line 9"/>
            <p:cNvSpPr>
              <a:spLocks noChangeShapeType="1"/>
            </p:cNvSpPr>
            <p:nvPr/>
          </p:nvSpPr>
          <p:spPr bwMode="auto">
            <a:xfrm>
              <a:off x="4391" y="3303"/>
              <a:ext cx="105"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Line 10"/>
            <p:cNvSpPr>
              <a:spLocks noChangeShapeType="1"/>
            </p:cNvSpPr>
            <p:nvPr/>
          </p:nvSpPr>
          <p:spPr bwMode="auto">
            <a:xfrm>
              <a:off x="4536" y="3303"/>
              <a:ext cx="60"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Line 11"/>
            <p:cNvSpPr>
              <a:spLocks noChangeShapeType="1"/>
            </p:cNvSpPr>
            <p:nvPr/>
          </p:nvSpPr>
          <p:spPr bwMode="auto">
            <a:xfrm flipH="1">
              <a:off x="4527" y="3438"/>
              <a:ext cx="21"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Line 12"/>
            <p:cNvSpPr>
              <a:spLocks noChangeShapeType="1"/>
            </p:cNvSpPr>
            <p:nvPr/>
          </p:nvSpPr>
          <p:spPr bwMode="auto">
            <a:xfrm flipH="1">
              <a:off x="4591" y="3438"/>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Line 13"/>
            <p:cNvSpPr>
              <a:spLocks noChangeShapeType="1"/>
            </p:cNvSpPr>
            <p:nvPr/>
          </p:nvSpPr>
          <p:spPr bwMode="auto">
            <a:xfrm flipH="1">
              <a:off x="4415" y="3370"/>
              <a:ext cx="59" cy="0"/>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14"/>
            <p:cNvSpPr>
              <a:spLocks/>
            </p:cNvSpPr>
            <p:nvPr/>
          </p:nvSpPr>
          <p:spPr bwMode="auto">
            <a:xfrm>
              <a:off x="5122" y="3120"/>
              <a:ext cx="202" cy="352"/>
            </a:xfrm>
            <a:custGeom>
              <a:avLst/>
              <a:gdLst>
                <a:gd name="T0" fmla="*/ 202 w 202"/>
                <a:gd name="T1" fmla="*/ 0 h 352"/>
                <a:gd name="T2" fmla="*/ 202 w 202"/>
                <a:gd name="T3" fmla="*/ 352 h 352"/>
                <a:gd name="T4" fmla="*/ 0 w 202"/>
                <a:gd name="T5" fmla="*/ 168 h 352"/>
                <a:gd name="T6" fmla="*/ 202 w 202"/>
                <a:gd name="T7" fmla="*/ 0 h 352"/>
              </a:gdLst>
              <a:ahLst/>
              <a:cxnLst>
                <a:cxn ang="0">
                  <a:pos x="T0" y="T1"/>
                </a:cxn>
                <a:cxn ang="0">
                  <a:pos x="T2" y="T3"/>
                </a:cxn>
                <a:cxn ang="0">
                  <a:pos x="T4" y="T5"/>
                </a:cxn>
                <a:cxn ang="0">
                  <a:pos x="T6" y="T7"/>
                </a:cxn>
              </a:cxnLst>
              <a:rect l="0" t="0" r="r" b="b"/>
              <a:pathLst>
                <a:path w="202" h="352">
                  <a:moveTo>
                    <a:pt x="202" y="0"/>
                  </a:moveTo>
                  <a:lnTo>
                    <a:pt x="202" y="352"/>
                  </a:lnTo>
                  <a:lnTo>
                    <a:pt x="0" y="168"/>
                  </a:lnTo>
                  <a:lnTo>
                    <a:pt x="202"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5"/>
            <p:cNvSpPr>
              <a:spLocks/>
            </p:cNvSpPr>
            <p:nvPr/>
          </p:nvSpPr>
          <p:spPr bwMode="auto">
            <a:xfrm>
              <a:off x="4722" y="3120"/>
              <a:ext cx="602" cy="253"/>
            </a:xfrm>
            <a:custGeom>
              <a:avLst/>
              <a:gdLst>
                <a:gd name="T0" fmla="*/ 602 w 602"/>
                <a:gd name="T1" fmla="*/ 0 h 253"/>
                <a:gd name="T2" fmla="*/ 400 w 602"/>
                <a:gd name="T3" fmla="*/ 168 h 253"/>
                <a:gd name="T4" fmla="*/ 300 w 602"/>
                <a:gd name="T5" fmla="*/ 253 h 253"/>
                <a:gd name="T6" fmla="*/ 200 w 602"/>
                <a:gd name="T7" fmla="*/ 168 h 253"/>
                <a:gd name="T8" fmla="*/ 0 w 602"/>
                <a:gd name="T9" fmla="*/ 0 h 253"/>
                <a:gd name="T10" fmla="*/ 602 w 602"/>
                <a:gd name="T11" fmla="*/ 0 h 253"/>
              </a:gdLst>
              <a:ahLst/>
              <a:cxnLst>
                <a:cxn ang="0">
                  <a:pos x="T0" y="T1"/>
                </a:cxn>
                <a:cxn ang="0">
                  <a:pos x="T2" y="T3"/>
                </a:cxn>
                <a:cxn ang="0">
                  <a:pos x="T4" y="T5"/>
                </a:cxn>
                <a:cxn ang="0">
                  <a:pos x="T6" y="T7"/>
                </a:cxn>
                <a:cxn ang="0">
                  <a:pos x="T8" y="T9"/>
                </a:cxn>
                <a:cxn ang="0">
                  <a:pos x="T10" y="T11"/>
                </a:cxn>
              </a:cxnLst>
              <a:rect l="0" t="0" r="r" b="b"/>
              <a:pathLst>
                <a:path w="602" h="253">
                  <a:moveTo>
                    <a:pt x="602" y="0"/>
                  </a:moveTo>
                  <a:lnTo>
                    <a:pt x="400" y="168"/>
                  </a:lnTo>
                  <a:lnTo>
                    <a:pt x="300" y="253"/>
                  </a:lnTo>
                  <a:lnTo>
                    <a:pt x="200" y="168"/>
                  </a:lnTo>
                  <a:lnTo>
                    <a:pt x="0" y="0"/>
                  </a:lnTo>
                  <a:lnTo>
                    <a:pt x="602"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16"/>
            <p:cNvSpPr>
              <a:spLocks/>
            </p:cNvSpPr>
            <p:nvPr/>
          </p:nvSpPr>
          <p:spPr bwMode="auto">
            <a:xfrm>
              <a:off x="4722" y="3288"/>
              <a:ext cx="602" cy="184"/>
            </a:xfrm>
            <a:custGeom>
              <a:avLst/>
              <a:gdLst>
                <a:gd name="T0" fmla="*/ 602 w 602"/>
                <a:gd name="T1" fmla="*/ 184 h 184"/>
                <a:gd name="T2" fmla="*/ 0 w 602"/>
                <a:gd name="T3" fmla="*/ 184 h 184"/>
                <a:gd name="T4" fmla="*/ 200 w 602"/>
                <a:gd name="T5" fmla="*/ 0 h 184"/>
                <a:gd name="T6" fmla="*/ 300 w 602"/>
                <a:gd name="T7" fmla="*/ 85 h 184"/>
                <a:gd name="T8" fmla="*/ 400 w 602"/>
                <a:gd name="T9" fmla="*/ 0 h 184"/>
                <a:gd name="T10" fmla="*/ 602 w 602"/>
                <a:gd name="T11" fmla="*/ 184 h 184"/>
              </a:gdLst>
              <a:ahLst/>
              <a:cxnLst>
                <a:cxn ang="0">
                  <a:pos x="T0" y="T1"/>
                </a:cxn>
                <a:cxn ang="0">
                  <a:pos x="T2" y="T3"/>
                </a:cxn>
                <a:cxn ang="0">
                  <a:pos x="T4" y="T5"/>
                </a:cxn>
                <a:cxn ang="0">
                  <a:pos x="T6" y="T7"/>
                </a:cxn>
                <a:cxn ang="0">
                  <a:pos x="T8" y="T9"/>
                </a:cxn>
                <a:cxn ang="0">
                  <a:pos x="T10" y="T11"/>
                </a:cxn>
              </a:cxnLst>
              <a:rect l="0" t="0" r="r" b="b"/>
              <a:pathLst>
                <a:path w="602" h="184">
                  <a:moveTo>
                    <a:pt x="602" y="184"/>
                  </a:moveTo>
                  <a:lnTo>
                    <a:pt x="0" y="184"/>
                  </a:lnTo>
                  <a:lnTo>
                    <a:pt x="200" y="0"/>
                  </a:lnTo>
                  <a:lnTo>
                    <a:pt x="300" y="85"/>
                  </a:lnTo>
                  <a:lnTo>
                    <a:pt x="400" y="0"/>
                  </a:lnTo>
                  <a:lnTo>
                    <a:pt x="602" y="184"/>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17"/>
            <p:cNvSpPr>
              <a:spLocks/>
            </p:cNvSpPr>
            <p:nvPr/>
          </p:nvSpPr>
          <p:spPr bwMode="auto">
            <a:xfrm>
              <a:off x="4722" y="3120"/>
              <a:ext cx="200" cy="352"/>
            </a:xfrm>
            <a:custGeom>
              <a:avLst/>
              <a:gdLst>
                <a:gd name="T0" fmla="*/ 200 w 200"/>
                <a:gd name="T1" fmla="*/ 168 h 352"/>
                <a:gd name="T2" fmla="*/ 0 w 200"/>
                <a:gd name="T3" fmla="*/ 352 h 352"/>
                <a:gd name="T4" fmla="*/ 0 w 200"/>
                <a:gd name="T5" fmla="*/ 0 h 352"/>
                <a:gd name="T6" fmla="*/ 200 w 200"/>
                <a:gd name="T7" fmla="*/ 168 h 352"/>
              </a:gdLst>
              <a:ahLst/>
              <a:cxnLst>
                <a:cxn ang="0">
                  <a:pos x="T0" y="T1"/>
                </a:cxn>
                <a:cxn ang="0">
                  <a:pos x="T2" y="T3"/>
                </a:cxn>
                <a:cxn ang="0">
                  <a:pos x="T4" y="T5"/>
                </a:cxn>
                <a:cxn ang="0">
                  <a:pos x="T6" y="T7"/>
                </a:cxn>
              </a:cxnLst>
              <a:rect l="0" t="0" r="r" b="b"/>
              <a:pathLst>
                <a:path w="200" h="352">
                  <a:moveTo>
                    <a:pt x="200" y="168"/>
                  </a:moveTo>
                  <a:lnTo>
                    <a:pt x="0" y="352"/>
                  </a:lnTo>
                  <a:lnTo>
                    <a:pt x="0" y="0"/>
                  </a:lnTo>
                  <a:lnTo>
                    <a:pt x="200" y="168"/>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18"/>
            <p:cNvSpPr>
              <a:spLocks noChangeArrowheads="1"/>
            </p:cNvSpPr>
            <p:nvPr/>
          </p:nvSpPr>
          <p:spPr bwMode="auto">
            <a:xfrm>
              <a:off x="4722" y="3120"/>
              <a:ext cx="602" cy="352"/>
            </a:xfrm>
            <a:prstGeom prst="rect">
              <a:avLst/>
            </a:prstGeom>
            <a:noFill/>
            <a:ln w="30163"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19"/>
            <p:cNvSpPr>
              <a:spLocks/>
            </p:cNvSpPr>
            <p:nvPr/>
          </p:nvSpPr>
          <p:spPr bwMode="auto">
            <a:xfrm>
              <a:off x="4722" y="3120"/>
              <a:ext cx="602" cy="253"/>
            </a:xfrm>
            <a:custGeom>
              <a:avLst/>
              <a:gdLst>
                <a:gd name="T0" fmla="*/ 0 w 602"/>
                <a:gd name="T1" fmla="*/ 0 h 253"/>
                <a:gd name="T2" fmla="*/ 200 w 602"/>
                <a:gd name="T3" fmla="*/ 168 h 253"/>
                <a:gd name="T4" fmla="*/ 300 w 602"/>
                <a:gd name="T5" fmla="*/ 253 h 253"/>
                <a:gd name="T6" fmla="*/ 400 w 602"/>
                <a:gd name="T7" fmla="*/ 168 h 253"/>
                <a:gd name="T8" fmla="*/ 602 w 602"/>
                <a:gd name="T9" fmla="*/ 0 h 253"/>
              </a:gdLst>
              <a:ahLst/>
              <a:cxnLst>
                <a:cxn ang="0">
                  <a:pos x="T0" y="T1"/>
                </a:cxn>
                <a:cxn ang="0">
                  <a:pos x="T2" y="T3"/>
                </a:cxn>
                <a:cxn ang="0">
                  <a:pos x="T4" y="T5"/>
                </a:cxn>
                <a:cxn ang="0">
                  <a:pos x="T6" y="T7"/>
                </a:cxn>
                <a:cxn ang="0">
                  <a:pos x="T8" y="T9"/>
                </a:cxn>
              </a:cxnLst>
              <a:rect l="0" t="0" r="r" b="b"/>
              <a:pathLst>
                <a:path w="602" h="253">
                  <a:moveTo>
                    <a:pt x="0" y="0"/>
                  </a:moveTo>
                  <a:lnTo>
                    <a:pt x="200" y="168"/>
                  </a:lnTo>
                  <a:lnTo>
                    <a:pt x="300" y="253"/>
                  </a:lnTo>
                  <a:lnTo>
                    <a:pt x="400" y="168"/>
                  </a:lnTo>
                  <a:lnTo>
                    <a:pt x="602" y="0"/>
                  </a:lnTo>
                </a:path>
              </a:pathLst>
            </a:custGeom>
            <a:noFill/>
            <a:ln w="30163" cap="rnd">
              <a:solidFill>
                <a:srgbClr val="302D2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Line 20"/>
            <p:cNvSpPr>
              <a:spLocks noChangeShapeType="1"/>
            </p:cNvSpPr>
            <p:nvPr/>
          </p:nvSpPr>
          <p:spPr bwMode="auto">
            <a:xfrm flipH="1">
              <a:off x="4722" y="3288"/>
              <a:ext cx="200" cy="184"/>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Line 21"/>
            <p:cNvSpPr>
              <a:spLocks noChangeShapeType="1"/>
            </p:cNvSpPr>
            <p:nvPr/>
          </p:nvSpPr>
          <p:spPr bwMode="auto">
            <a:xfrm>
              <a:off x="5122" y="3288"/>
              <a:ext cx="202" cy="184"/>
            </a:xfrm>
            <a:prstGeom prst="line">
              <a:avLst/>
            </a:prstGeom>
            <a:noFill/>
            <a:ln w="30163" cap="rnd">
              <a:solidFill>
                <a:srgbClr val="302D2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59" name="Rectangle 58"/>
          <p:cNvSpPr/>
          <p:nvPr/>
        </p:nvSpPr>
        <p:spPr>
          <a:xfrm>
            <a:off x="1409057" y="2362574"/>
            <a:ext cx="1332544" cy="830997"/>
          </a:xfrm>
          <a:prstGeom prst="rect">
            <a:avLst/>
          </a:prstGeom>
        </p:spPr>
        <p:txBody>
          <a:bodyPr wrap="none">
            <a:spAutoFit/>
          </a:bodyPr>
          <a:lstStyle/>
          <a:p>
            <a:r>
              <a:rPr lang="id-ID" sz="4800">
                <a:solidFill>
                  <a:schemeClr val="bg1"/>
                </a:solidFill>
                <a:latin typeface="Hagin Caps Medium" panose="02000000000000000000" pitchFamily="50" charset="0"/>
              </a:rPr>
              <a:t>Rose</a:t>
            </a:r>
          </a:p>
        </p:txBody>
      </p:sp>
      <p:sp>
        <p:nvSpPr>
          <p:cNvPr id="60" name="Rectangle 59"/>
          <p:cNvSpPr/>
          <p:nvPr/>
        </p:nvSpPr>
        <p:spPr>
          <a:xfrm>
            <a:off x="1386290" y="2811228"/>
            <a:ext cx="1353384" cy="830997"/>
          </a:xfrm>
          <a:prstGeom prst="rect">
            <a:avLst/>
          </a:prstGeom>
        </p:spPr>
        <p:txBody>
          <a:bodyPr wrap="none">
            <a:spAutoFit/>
          </a:bodyPr>
          <a:lstStyle/>
          <a:p>
            <a:r>
              <a:rPr lang="id-ID" sz="4800">
                <a:solidFill>
                  <a:schemeClr val="bg1"/>
                </a:solidFill>
                <a:latin typeface="Hagin Caps Medium" panose="02000000000000000000" pitchFamily="50" charset="0"/>
              </a:rPr>
              <a:t>Robe</a:t>
            </a:r>
          </a:p>
        </p:txBody>
      </p:sp>
      <p:sp>
        <p:nvSpPr>
          <p:cNvPr id="61" name="Rectangle 60"/>
          <p:cNvSpPr/>
          <p:nvPr/>
        </p:nvSpPr>
        <p:spPr>
          <a:xfrm>
            <a:off x="1391843" y="3259882"/>
            <a:ext cx="1388650" cy="830997"/>
          </a:xfrm>
          <a:prstGeom prst="rect">
            <a:avLst/>
          </a:prstGeom>
        </p:spPr>
        <p:txBody>
          <a:bodyPr wrap="none">
            <a:spAutoFit/>
          </a:bodyPr>
          <a:lstStyle/>
          <a:p>
            <a:r>
              <a:rPr lang="id-ID" sz="4800">
                <a:solidFill>
                  <a:schemeClr val="bg1"/>
                </a:solidFill>
                <a:latin typeface="Hagin Caps Medium" panose="02000000000000000000" pitchFamily="50" charset="0"/>
              </a:rPr>
              <a:t>Rock</a:t>
            </a:r>
          </a:p>
        </p:txBody>
      </p:sp>
      <p:sp>
        <p:nvSpPr>
          <p:cNvPr id="62" name="Rectangle 61"/>
          <p:cNvSpPr/>
          <p:nvPr/>
        </p:nvSpPr>
        <p:spPr bwMode="auto">
          <a:xfrm>
            <a:off x="1440078" y="2496754"/>
            <a:ext cx="1252114" cy="1540337"/>
          </a:xfrm>
          <a:prstGeom prst="rect">
            <a:avLst/>
          </a:prstGeom>
          <a:noFill/>
          <a:ln>
            <a:solidFill>
              <a:schemeClr val="bg1"/>
            </a:solidFill>
          </a:ln>
        </p:spPr>
        <p:txBody>
          <a:bodyPr vert="horz" wrap="square" lIns="91440" tIns="45720" rIns="91440" bIns="45720" numCol="1" rtlCol="0" anchor="t" anchorCtr="0" compatLnSpc="1">
            <a:prstTxWarp prst="textNoShape">
              <a:avLst/>
            </a:prstTxWarp>
          </a:bodyPr>
          <a:lstStyle/>
          <a:p>
            <a:pPr algn="ctr"/>
            <a:endParaRPr lang="id-ID">
              <a:solidFill>
                <a:schemeClr val="bg1"/>
              </a:solidFill>
            </a:endParaRPr>
          </a:p>
        </p:txBody>
      </p:sp>
    </p:spTree>
    <p:extLst>
      <p:ext uri="{BB962C8B-B14F-4D97-AF65-F5344CB8AC3E}">
        <p14:creationId xmlns:p14="http://schemas.microsoft.com/office/powerpoint/2010/main" val="2933904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713" y="-2667002"/>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 name="TextBox 13"/>
          <p:cNvSpPr txBox="1"/>
          <p:nvPr/>
        </p:nvSpPr>
        <p:spPr>
          <a:xfrm>
            <a:off x="2539723" y="3545382"/>
            <a:ext cx="7112556" cy="769441"/>
          </a:xfrm>
          <a:prstGeom prst="rect">
            <a:avLst/>
          </a:prstGeom>
          <a:noFill/>
        </p:spPr>
        <p:txBody>
          <a:bodyPr wrap="square" rtlCol="0">
            <a:spAutoFit/>
          </a:bodyPr>
          <a:lstStyle/>
          <a:p>
            <a:pPr algn="ctr"/>
            <a:r>
              <a:rPr lang="id-ID" sz="4400" spc="-150">
                <a:solidFill>
                  <a:schemeClr val="accent3"/>
                </a:solidFill>
                <a:latin typeface="+mj-lt"/>
                <a:ea typeface="Roboto Thin" pitchFamily="2" charset="0"/>
              </a:rPr>
              <a:t>THANK</a:t>
            </a:r>
            <a:r>
              <a:rPr lang="id-ID" sz="4400" spc="-150">
                <a:solidFill>
                  <a:schemeClr val="accent3"/>
                </a:solidFill>
                <a:latin typeface="Roboto Thin" pitchFamily="2" charset="0"/>
                <a:ea typeface="Roboto Thin" pitchFamily="2" charset="0"/>
              </a:rPr>
              <a:t> YOU</a:t>
            </a:r>
          </a:p>
        </p:txBody>
      </p:sp>
      <p:sp>
        <p:nvSpPr>
          <p:cNvPr id="15" name="TextBox 14"/>
          <p:cNvSpPr txBox="1"/>
          <p:nvPr/>
        </p:nvSpPr>
        <p:spPr>
          <a:xfrm>
            <a:off x="3075390" y="4101292"/>
            <a:ext cx="6026930" cy="769441"/>
          </a:xfrm>
          <a:prstGeom prst="rect">
            <a:avLst/>
          </a:prstGeom>
          <a:noFill/>
        </p:spPr>
        <p:txBody>
          <a:bodyPr wrap="square" rtlCol="0">
            <a:spAutoFit/>
          </a:bodyPr>
          <a:lstStyle/>
          <a:p>
            <a:pPr algn="ctr"/>
            <a:r>
              <a:rPr lang="id-ID" sz="4400" spc="-150">
                <a:solidFill>
                  <a:schemeClr val="accent3"/>
                </a:solidFill>
                <a:latin typeface="Roboto Thin" pitchFamily="2" charset="0"/>
                <a:ea typeface="Roboto Thin" pitchFamily="2" charset="0"/>
              </a:rPr>
              <a:t>FOR </a:t>
            </a:r>
            <a:r>
              <a:rPr lang="id-ID" sz="4400" spc="-150">
                <a:solidFill>
                  <a:schemeClr val="accent3"/>
                </a:solidFill>
                <a:latin typeface="+mj-lt"/>
                <a:ea typeface="Roboto Thin" pitchFamily="2" charset="0"/>
              </a:rPr>
              <a:t>JOIN US</a:t>
            </a:r>
          </a:p>
        </p:txBody>
      </p:sp>
      <p:sp>
        <p:nvSpPr>
          <p:cNvPr id="16" name="Rectangle 15"/>
          <p:cNvSpPr/>
          <p:nvPr/>
        </p:nvSpPr>
        <p:spPr>
          <a:xfrm>
            <a:off x="2865164" y="4804479"/>
            <a:ext cx="6447381" cy="523220"/>
          </a:xfrm>
          <a:prstGeom prst="rect">
            <a:avLst/>
          </a:prstGeom>
        </p:spPr>
        <p:txBody>
          <a:bodyPr wrap="square">
            <a:spAutoFit/>
          </a:bodyPr>
          <a:lstStyle/>
          <a:p>
            <a:pPr algn="ctr"/>
            <a:r>
              <a:rPr lang="id-ID" sz="1400" dirty="0">
                <a:solidFill>
                  <a:schemeClr val="bg1"/>
                </a:solidFill>
              </a:rPr>
              <a:t>Suitable for all categories business and personal presentation, eaque ipsa quae ab illo inventore veritatis et quasi architecto</a:t>
            </a:r>
          </a:p>
        </p:txBody>
      </p:sp>
      <p:sp>
        <p:nvSpPr>
          <p:cNvPr id="11" name="Rectangle 9"/>
          <p:cNvSpPr>
            <a:spLocks/>
          </p:cNvSpPr>
          <p:nvPr/>
        </p:nvSpPr>
        <p:spPr bwMode="auto">
          <a:xfrm>
            <a:off x="4073138" y="3114831"/>
            <a:ext cx="4335706" cy="4126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defRPr/>
            </a:pPr>
            <a:r>
              <a:rPr lang="id-ID" sz="3200" spc="-150">
                <a:solidFill>
                  <a:schemeClr val="bg1"/>
                </a:solidFill>
                <a:latin typeface="+mj-lt"/>
                <a:ea typeface="ＭＳ Ｐゴシック" charset="0"/>
                <a:cs typeface="Lato" panose="020F0502020204030203" pitchFamily="34" charset="0"/>
                <a:sym typeface="Source Sans Pro Bold" charset="0"/>
              </a:rPr>
              <a:t>#1 Powerpoint </a:t>
            </a:r>
            <a:r>
              <a:rPr lang="id-ID" sz="3200" spc="-150">
                <a:solidFill>
                  <a:schemeClr val="bg1"/>
                </a:solidFill>
                <a:ea typeface="ＭＳ Ｐゴシック" charset="0"/>
                <a:cs typeface="Lato" panose="020F0502020204030203" pitchFamily="34" charset="0"/>
                <a:sym typeface="Source Sans Pro Bold" charset="0"/>
              </a:rPr>
              <a:t>Template</a:t>
            </a:r>
            <a:endParaRPr lang="en-US" sz="3200" spc="-150">
              <a:solidFill>
                <a:schemeClr val="bg1"/>
              </a:solidFill>
              <a:ea typeface="ＭＳ Ｐゴシック" charset="0"/>
              <a:cs typeface="Lato" panose="020F0502020204030203" pitchFamily="34" charset="0"/>
              <a:sym typeface="Source Sans Pro Bold" charset="0"/>
            </a:endParaRPr>
          </a:p>
        </p:txBody>
      </p:sp>
    </p:spTree>
    <p:extLst>
      <p:ext uri="{BB962C8B-B14F-4D97-AF65-F5344CB8AC3E}">
        <p14:creationId xmlns:p14="http://schemas.microsoft.com/office/powerpoint/2010/main" val="3704805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6" presetClass="entr" presetSubtype="21" fill="hold" grpId="0" nodeType="withEffect">
                                  <p:stCondLst>
                                    <p:cond delay="130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1"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xmlns="" id="{3D85C6EB-D590-4827-9B3B-73C269DE8A7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930650" y="1168400"/>
            <a:ext cx="4292600" cy="3455218"/>
          </a:xfrm>
          <a:prstGeom prst="rect">
            <a:avLst/>
          </a:prstGeom>
        </p:spPr>
      </p:pic>
      <p:sp>
        <p:nvSpPr>
          <p:cNvPr id="7" name="矩形 6">
            <a:extLst>
              <a:ext uri="{FF2B5EF4-FFF2-40B4-BE49-F238E27FC236}">
                <a16:creationId xmlns:a16="http://schemas.microsoft.com/office/drawing/2014/main" xmlns="" id="{1B546363-B69C-4A02-BAD1-79A0EB75000B}"/>
              </a:ext>
            </a:extLst>
          </p:cNvPr>
          <p:cNvSpPr/>
          <p:nvPr/>
        </p:nvSpPr>
        <p:spPr>
          <a:xfrm>
            <a:off x="3741022" y="5420542"/>
            <a:ext cx="4671856" cy="507831"/>
          </a:xfrm>
          <a:prstGeom prst="rect">
            <a:avLst/>
          </a:prstGeom>
        </p:spPr>
        <p:txBody>
          <a:bodyPr wrap="none">
            <a:spAutoFit/>
          </a:bodyPr>
          <a:lstStyle/>
          <a:p>
            <a:pPr algn="ctr">
              <a:lnSpc>
                <a:spcPct val="150000"/>
              </a:lnSpc>
            </a:pPr>
            <a:r>
              <a:rPr lang="en-US" altLang="zh-CN" dirty="0">
                <a:solidFill>
                  <a:prstClr val="white"/>
                </a:solidFill>
                <a:latin typeface="微软雅黑" panose="020B0503020204020204" pitchFamily="34" charset="-122"/>
                <a:ea typeface="微软雅黑" panose="020B0503020204020204" pitchFamily="34" charset="-122"/>
              </a:rPr>
              <a:t>https://weidian.com/?userid=160304736</a:t>
            </a:r>
          </a:p>
        </p:txBody>
      </p:sp>
      <p:pic>
        <p:nvPicPr>
          <p:cNvPr id="8" name="图片 7">
            <a:extLst>
              <a:ext uri="{FF2B5EF4-FFF2-40B4-BE49-F238E27FC236}">
                <a16:creationId xmlns:a16="http://schemas.microsoft.com/office/drawing/2014/main" xmlns="" id="{FD01B35C-0128-40D7-AF79-2B8B6BA27E9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748246" y="4948912"/>
            <a:ext cx="6657409" cy="566977"/>
          </a:xfrm>
          <a:prstGeom prst="rect">
            <a:avLst/>
          </a:prstGeom>
        </p:spPr>
      </p:pic>
    </p:spTree>
    <p:extLst>
      <p:ext uri="{BB962C8B-B14F-4D97-AF65-F5344CB8AC3E}">
        <p14:creationId xmlns:p14="http://schemas.microsoft.com/office/powerpoint/2010/main" val="3188549248"/>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xmlns="" id="{CA3C65D3-0634-4389-B1F1-7799B5C6B5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946708" y="1670958"/>
            <a:ext cx="2298587" cy="2298587"/>
          </a:xfrm>
          <a:prstGeom prst="rect">
            <a:avLst/>
          </a:prstGeom>
        </p:spPr>
      </p:pic>
      <p:pic>
        <p:nvPicPr>
          <p:cNvPr id="6" name="图片 5">
            <a:extLst>
              <a:ext uri="{FF2B5EF4-FFF2-40B4-BE49-F238E27FC236}">
                <a16:creationId xmlns:a16="http://schemas.microsoft.com/office/drawing/2014/main" xmlns="" id="{C699D775-8BA4-432A-8BD2-F9A3BADBBB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837236" y="4279574"/>
            <a:ext cx="4517528" cy="626418"/>
          </a:xfrm>
          <a:prstGeom prst="rect">
            <a:avLst/>
          </a:prstGeom>
        </p:spPr>
      </p:pic>
    </p:spTree>
    <p:extLst>
      <p:ext uri="{BB962C8B-B14F-4D97-AF65-F5344CB8AC3E}">
        <p14:creationId xmlns:p14="http://schemas.microsoft.com/office/powerpoint/2010/main" val="1544044743"/>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3554569" y="2575775"/>
            <a:ext cx="4967129" cy="1200329"/>
          </a:xfrm>
          <a:prstGeom prst="rect">
            <a:avLst/>
          </a:prstGeom>
          <a:noFill/>
        </p:spPr>
        <p:txBody>
          <a:bodyPr wrap="none" rtlCol="0">
            <a:spAutoFit/>
          </a:bodyPr>
          <a:lstStyle/>
          <a:p>
            <a:r>
              <a:rPr lang="zh-CN" altLang="en-US" dirty="0" smtClean="0"/>
              <a:t>夏影</a:t>
            </a:r>
            <a:r>
              <a:rPr lang="en-US" altLang="zh-CN" dirty="0" smtClean="0"/>
              <a:t>PPT</a:t>
            </a:r>
            <a:r>
              <a:rPr lang="zh-CN" altLang="en-US" dirty="0" smtClean="0"/>
              <a:t>作品</a:t>
            </a:r>
            <a:endParaRPr lang="en-US" altLang="zh-CN" dirty="0" smtClean="0"/>
          </a:p>
          <a:p>
            <a:endParaRPr lang="en-US" altLang="zh-CN" dirty="0"/>
          </a:p>
          <a:p>
            <a:endParaRPr lang="en-US" altLang="zh-CN" dirty="0" smtClean="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授权发布</a:t>
            </a:r>
            <a:endParaRPr lang="zh-CN" altLang="en-US" dirty="0"/>
          </a:p>
        </p:txBody>
      </p:sp>
    </p:spTree>
    <p:extLst>
      <p:ext uri="{BB962C8B-B14F-4D97-AF65-F5344CB8AC3E}">
        <p14:creationId xmlns:p14="http://schemas.microsoft.com/office/powerpoint/2010/main" val="282074263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4 Column Text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4" name="Inhaltsplatzhalter 3"/>
          <p:cNvSpPr txBox="1">
            <a:spLocks/>
          </p:cNvSpPr>
          <p:nvPr/>
        </p:nvSpPr>
        <p:spPr>
          <a:xfrm>
            <a:off x="658297" y="1752919"/>
            <a:ext cx="11116259" cy="3693140"/>
          </a:xfrm>
          <a:prstGeom prst="rect">
            <a:avLst/>
          </a:prstGeom>
        </p:spPr>
        <p:txBody>
          <a:bodyPr vert="horz" lIns="121920" tIns="60960" rIns="121920" bIns="60960" numCol="4" spcCol="360000" rtlCol="0">
            <a:noAutofit/>
          </a:bodyPr>
          <a:lstStyle/>
          <a:p>
            <a:pPr indent="-239173" algn="just">
              <a:lnSpc>
                <a:spcPct val="110000"/>
              </a:lnSpc>
              <a:spcBef>
                <a:spcPct val="20000"/>
              </a:spcBef>
              <a:defRPr/>
            </a:pP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ea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a:t>
            </a:r>
            <a:r>
              <a:rPr lang="id-ID" sz="1400" dirty="0">
                <a:latin typeface="Agency FB" panose="020B0503020202020204" pitchFamily="34" charset="0"/>
              </a:rPr>
              <a:t> </a:t>
            </a:r>
            <a:r>
              <a:rPr lang="en-US" sz="1400" dirty="0">
                <a:latin typeface="Agency FB" panose="020B0503020202020204" pitchFamily="34" charset="0"/>
              </a:rPr>
              <a:t>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ea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200" dirty="0" err="1">
                <a:latin typeface="Agency FB" panose="020B0503020202020204" pitchFamily="34" charset="0"/>
              </a:rPr>
              <a:t>elitr</a:t>
            </a:r>
            <a:r>
              <a:rPr lang="en-US" sz="1200" dirty="0">
                <a:latin typeface="Agency FB" panose="020B0503020202020204" pitchFamily="34" charset="0"/>
              </a:rPr>
              <a:t>, </a:t>
            </a:r>
            <a:r>
              <a:rPr lang="en-US" sz="1200" dirty="0" err="1">
                <a:latin typeface="Agency FB" panose="020B0503020202020204" pitchFamily="34" charset="0"/>
              </a:rPr>
              <a:t>sed</a:t>
            </a:r>
            <a:r>
              <a:rPr lang="en-US" sz="1200" dirty="0">
                <a:latin typeface="Agency FB" panose="020B0503020202020204" pitchFamily="34" charset="0"/>
              </a:rPr>
              <a:t> </a:t>
            </a:r>
            <a:r>
              <a:rPr lang="en-US" sz="1200" dirty="0" err="1">
                <a:latin typeface="Agency FB" panose="020B0503020202020204" pitchFamily="34" charset="0"/>
              </a:rPr>
              <a:t>diam</a:t>
            </a:r>
            <a:r>
              <a:rPr lang="en-US" sz="1200" dirty="0">
                <a:latin typeface="Agency FB" panose="020B0503020202020204" pitchFamily="34" charset="0"/>
              </a:rPr>
              <a:t> </a:t>
            </a:r>
            <a:r>
              <a:rPr lang="en-US" sz="1200" dirty="0" err="1">
                <a:latin typeface="Agency FB" panose="020B0503020202020204" pitchFamily="34" charset="0"/>
              </a:rPr>
              <a:t>nonumy</a:t>
            </a:r>
            <a:r>
              <a:rPr lang="en-US" sz="1200" dirty="0">
                <a:latin typeface="Agency FB" panose="020B0503020202020204" pitchFamily="34" charset="0"/>
              </a:rPr>
              <a:t> </a:t>
            </a:r>
            <a:r>
              <a:rPr lang="en-US" sz="1200" dirty="0" err="1">
                <a:latin typeface="Agency FB" panose="020B0503020202020204" pitchFamily="34" charset="0"/>
              </a:rPr>
              <a:t>eirmod</a:t>
            </a:r>
            <a:r>
              <a:rPr lang="en-US" sz="1200" dirty="0">
                <a:latin typeface="Agency FB" panose="020B0503020202020204" pitchFamily="34" charset="0"/>
              </a:rPr>
              <a:t> </a:t>
            </a:r>
            <a:r>
              <a:rPr lang="en-US" sz="1200" dirty="0" err="1">
                <a:latin typeface="Agency FB" panose="020B0503020202020204" pitchFamily="34" charset="0"/>
              </a:rPr>
              <a:t>tempor</a:t>
            </a:r>
            <a:r>
              <a:rPr lang="en-US" sz="1200" dirty="0">
                <a:latin typeface="Agency FB" panose="020B0503020202020204" pitchFamily="34" charset="0"/>
              </a:rPr>
              <a:t> </a:t>
            </a:r>
            <a:r>
              <a:rPr lang="en-US" sz="1200" dirty="0" err="1">
                <a:latin typeface="Agency FB" panose="020B0503020202020204" pitchFamily="34" charset="0"/>
              </a:rPr>
              <a:t>invidunt</a:t>
            </a:r>
            <a:r>
              <a:rPr lang="en-US" sz="1200" dirty="0">
                <a:latin typeface="Agency FB" panose="020B0503020202020204" pitchFamily="34" charset="0"/>
              </a:rPr>
              <a:t> </a:t>
            </a:r>
            <a:r>
              <a:rPr lang="en-US" sz="1200" dirty="0" err="1">
                <a:latin typeface="Agency FB" panose="020B0503020202020204" pitchFamily="34" charset="0"/>
              </a:rPr>
              <a:t>ut</a:t>
            </a:r>
            <a:r>
              <a:rPr lang="en-US" sz="1200" dirty="0">
                <a:latin typeface="Agency FB" panose="020B0503020202020204" pitchFamily="34" charset="0"/>
              </a:rPr>
              <a:t> </a:t>
            </a:r>
            <a:r>
              <a:rPr lang="en-US" sz="1200" dirty="0" err="1">
                <a:latin typeface="Agency FB" panose="020B0503020202020204" pitchFamily="34" charset="0"/>
              </a:rPr>
              <a:t>labore</a:t>
            </a:r>
            <a:r>
              <a:rPr lang="en-US" sz="1200" dirty="0">
                <a:latin typeface="Agency FB" panose="020B0503020202020204" pitchFamily="34" charset="0"/>
              </a:rPr>
              <a:t> et </a:t>
            </a:r>
            <a:r>
              <a:rPr lang="en-US" sz="1200" dirty="0" err="1">
                <a:latin typeface="Agency FB" panose="020B0503020202020204" pitchFamily="34" charset="0"/>
              </a:rPr>
              <a:t>dolore</a:t>
            </a:r>
            <a:r>
              <a:rPr lang="en-US" sz="1200" dirty="0">
                <a:latin typeface="Agency FB" panose="020B0503020202020204" pitchFamily="34" charset="0"/>
              </a:rPr>
              <a:t> magna </a:t>
            </a:r>
            <a:r>
              <a:rPr lang="en-US" sz="1200" dirty="0" err="1">
                <a:latin typeface="Agency FB" panose="020B0503020202020204" pitchFamily="34" charset="0"/>
              </a:rPr>
              <a:t>aliquyam</a:t>
            </a:r>
            <a:r>
              <a:rPr lang="en-US" sz="1200" dirty="0">
                <a:latin typeface="Agency FB" panose="020B0503020202020204" pitchFamily="34" charset="0"/>
              </a:rPr>
              <a:t> </a:t>
            </a:r>
            <a:r>
              <a:rPr lang="en-US" sz="1200" dirty="0" err="1">
                <a:latin typeface="Agency FB" panose="020B0503020202020204" pitchFamily="34" charset="0"/>
              </a:rPr>
              <a:t>erat</a:t>
            </a:r>
            <a:r>
              <a:rPr lang="en-US" sz="1200" dirty="0">
                <a:latin typeface="Agency FB" panose="020B0503020202020204" pitchFamily="34" charset="0"/>
              </a:rPr>
              <a:t>, </a:t>
            </a:r>
            <a:r>
              <a:rPr lang="en-US" sz="1200" dirty="0" err="1">
                <a:latin typeface="Agency FB" panose="020B0503020202020204" pitchFamily="34" charset="0"/>
              </a:rPr>
              <a:t>sed</a:t>
            </a:r>
            <a:r>
              <a:rPr lang="en-US" sz="1200" dirty="0">
                <a:latin typeface="Agency FB" panose="020B0503020202020204" pitchFamily="34" charset="0"/>
              </a:rPr>
              <a:t> </a:t>
            </a:r>
            <a:r>
              <a:rPr lang="en-US" sz="1200" dirty="0" err="1">
                <a:latin typeface="Agency FB" panose="020B0503020202020204" pitchFamily="34" charset="0"/>
              </a:rPr>
              <a:t>diam</a:t>
            </a:r>
            <a:r>
              <a:rPr lang="en-US" sz="1200" dirty="0">
                <a:latin typeface="Agency FB" panose="020B0503020202020204" pitchFamily="34" charset="0"/>
              </a:rPr>
              <a:t> </a:t>
            </a:r>
            <a:r>
              <a:rPr lang="en-US" sz="1200" dirty="0" err="1">
                <a:latin typeface="Agency FB" panose="020B0503020202020204" pitchFamily="34" charset="0"/>
              </a:rPr>
              <a:t>voluptua</a:t>
            </a:r>
            <a:r>
              <a:rPr lang="en-US" sz="1200" dirty="0">
                <a:latin typeface="Agency FB" panose="020B0503020202020204" pitchFamily="34" charset="0"/>
              </a:rPr>
              <a:t>. </a:t>
            </a:r>
            <a:endParaRPr lang="id-ID" sz="1200" dirty="0">
              <a:latin typeface="Agency FB" panose="020B0503020202020204" pitchFamily="34" charset="0"/>
            </a:endParaRPr>
          </a:p>
          <a:p>
            <a:pPr indent="-239173" algn="just">
              <a:lnSpc>
                <a:spcPct val="110000"/>
              </a:lnSpc>
              <a:spcBef>
                <a:spcPct val="20000"/>
              </a:spcBef>
              <a:defRPr/>
            </a:pPr>
            <a:r>
              <a:rPr lang="en-US" sz="1200" dirty="0">
                <a:latin typeface="Agency FB" panose="020B0503020202020204" pitchFamily="34" charset="0"/>
              </a:rPr>
              <a:t>Stet </a:t>
            </a:r>
            <a:r>
              <a:rPr lang="en-US" sz="1200" dirty="0" err="1">
                <a:latin typeface="Agency FB" panose="020B0503020202020204" pitchFamily="34" charset="0"/>
              </a:rPr>
              <a:t>clita</a:t>
            </a:r>
            <a:r>
              <a:rPr lang="en-US" sz="1200" dirty="0">
                <a:latin typeface="Agency FB" panose="020B0503020202020204" pitchFamily="34" charset="0"/>
              </a:rPr>
              <a:t> </a:t>
            </a:r>
            <a:r>
              <a:rPr lang="en-US" sz="1200" dirty="0" err="1">
                <a:latin typeface="Agency FB" panose="020B0503020202020204" pitchFamily="34" charset="0"/>
              </a:rPr>
              <a:t>kasd</a:t>
            </a:r>
            <a:r>
              <a:rPr lang="en-US" sz="1200" dirty="0">
                <a:latin typeface="Agency FB" panose="020B0503020202020204" pitchFamily="34" charset="0"/>
              </a:rPr>
              <a:t> </a:t>
            </a:r>
            <a:r>
              <a:rPr lang="en-US" sz="1200" dirty="0" err="1">
                <a:latin typeface="Agency FB" panose="020B0503020202020204" pitchFamily="34" charset="0"/>
              </a:rPr>
              <a:t>gubergren</a:t>
            </a:r>
            <a:r>
              <a:rPr lang="en-US" sz="1200" dirty="0">
                <a:latin typeface="Agency FB" panose="020B0503020202020204" pitchFamily="34" charset="0"/>
              </a:rPr>
              <a:t>, no sea </a:t>
            </a:r>
            <a:r>
              <a:rPr lang="en-US" sz="1200" dirty="0" err="1">
                <a:latin typeface="Agency FB" panose="020B0503020202020204" pitchFamily="34" charset="0"/>
              </a:rPr>
              <a:t>takimata</a:t>
            </a:r>
            <a:r>
              <a:rPr lang="en-US" sz="1200" dirty="0">
                <a:latin typeface="Agency FB" panose="020B0503020202020204" pitchFamily="34" charset="0"/>
              </a:rPr>
              <a:t> </a:t>
            </a:r>
            <a:r>
              <a:rPr lang="en-US" sz="1200" dirty="0" err="1">
                <a:latin typeface="Agency FB" panose="020B0503020202020204" pitchFamily="34" charset="0"/>
              </a:rPr>
              <a:t>sanctus</a:t>
            </a:r>
            <a:r>
              <a:rPr lang="en-US" sz="1200" dirty="0">
                <a:latin typeface="Agency FB" panose="020B0503020202020204" pitchFamily="34" charset="0"/>
              </a:rPr>
              <a:t> </a:t>
            </a:r>
            <a:r>
              <a:rPr lang="en-US" sz="1200" dirty="0" err="1">
                <a:latin typeface="Agency FB" panose="020B0503020202020204" pitchFamily="34" charset="0"/>
              </a:rPr>
              <a:t>est</a:t>
            </a:r>
            <a:r>
              <a:rPr lang="en-US" sz="1200" dirty="0">
                <a:latin typeface="Agency FB" panose="020B0503020202020204" pitchFamily="34" charset="0"/>
              </a:rPr>
              <a:t> </a:t>
            </a:r>
            <a:r>
              <a:rPr lang="en-US" sz="1200" dirty="0" err="1">
                <a:latin typeface="Agency FB" panose="020B0503020202020204" pitchFamily="34" charset="0"/>
              </a:rPr>
              <a:t>Lorem</a:t>
            </a:r>
            <a:r>
              <a:rPr lang="en-US" sz="1200" dirty="0">
                <a:latin typeface="Agency FB" panose="020B0503020202020204" pitchFamily="34" charset="0"/>
              </a:rPr>
              <a:t> </a:t>
            </a:r>
            <a:r>
              <a:rPr lang="en-US" sz="1200" dirty="0" err="1">
                <a:latin typeface="Agency FB" panose="020B0503020202020204" pitchFamily="34" charset="0"/>
              </a:rPr>
              <a:t>ipsum</a:t>
            </a:r>
            <a:r>
              <a:rPr lang="en-US" sz="1200" dirty="0">
                <a:latin typeface="Agency FB" panose="020B0503020202020204" pitchFamily="34" charset="0"/>
              </a:rPr>
              <a:t> </a:t>
            </a:r>
            <a:r>
              <a:rPr lang="en-US" sz="1400" dirty="0">
                <a:latin typeface="Agency FB" panose="020B0503020202020204" pitchFamily="34" charset="0"/>
              </a:rPr>
              <a:t>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a:t>
            </a:r>
            <a:r>
              <a:rPr lang="en-US" sz="1400" dirty="0" err="1">
                <a:latin typeface="Agency FB" panose="020B0503020202020204" pitchFamily="34" charset="0"/>
              </a:rPr>
              <a:t>ea</a:t>
            </a:r>
            <a:r>
              <a:rPr lang="en-US" sz="1400" dirty="0">
                <a:latin typeface="Agency FB" panose="020B0503020202020204" pitchFamily="34" charset="0"/>
              </a:rPr>
              <a:t>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a:t>
            </a:r>
          </a:p>
          <a:p>
            <a:pPr indent="-239173" algn="just">
              <a:lnSpc>
                <a:spcPct val="110000"/>
              </a:lnSpc>
              <a:spcBef>
                <a:spcPct val="20000"/>
              </a:spcBef>
              <a:defRPr/>
            </a:pPr>
            <a:r>
              <a:rPr lang="en-US" sz="1400" dirty="0">
                <a:latin typeface="Agency FB" panose="020B0503020202020204" pitchFamily="34" charset="0"/>
              </a:rPr>
              <a:t>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a:t>
            </a:r>
            <a:r>
              <a:rPr lang="en-US" sz="1400" dirty="0" err="1">
                <a:latin typeface="Agency FB" panose="020B0503020202020204" pitchFamily="34" charset="0"/>
              </a:rPr>
              <a:t>dolores</a:t>
            </a:r>
            <a:r>
              <a:rPr lang="en-US" sz="1400" dirty="0">
                <a:latin typeface="Agency FB" panose="020B0503020202020204" pitchFamily="34" charset="0"/>
              </a:rPr>
              <a:t> et </a:t>
            </a:r>
            <a:r>
              <a:rPr lang="en-US" sz="1400" dirty="0" err="1">
                <a:latin typeface="Agency FB" panose="020B0503020202020204" pitchFamily="34" charset="0"/>
              </a:rPr>
              <a:t>ea</a:t>
            </a:r>
            <a:r>
              <a:rPr lang="en-US" sz="1400" dirty="0">
                <a:latin typeface="Agency FB" panose="020B0503020202020204" pitchFamily="34" charset="0"/>
              </a:rPr>
              <a:t> </a:t>
            </a:r>
            <a:r>
              <a:rPr lang="en-US" sz="1400" dirty="0" err="1">
                <a:latin typeface="Agency FB" panose="020B0503020202020204" pitchFamily="34" charset="0"/>
              </a:rPr>
              <a:t>rebum</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id-ID"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id-ID" sz="1400" dirty="0">
                <a:latin typeface="Agency FB" panose="020B0503020202020204" pitchFamily="34" charset="0"/>
              </a:rPr>
              <a:t> </a:t>
            </a:r>
            <a:r>
              <a:rPr lang="en-US" sz="1400" dirty="0" err="1">
                <a:latin typeface="Agency FB" panose="020B0503020202020204" pitchFamily="34" charset="0"/>
              </a:rPr>
              <a:t>tempor</a:t>
            </a:r>
            <a:r>
              <a:rPr lang="en-US" sz="1400" dirty="0">
                <a:latin typeface="Agency FB" panose="020B0503020202020204" pitchFamily="34" charset="0"/>
              </a:rPr>
              <a:t> </a:t>
            </a:r>
            <a:r>
              <a:rPr lang="en-US" sz="1400" dirty="0" err="1">
                <a:latin typeface="Agency FB" panose="020B0503020202020204" pitchFamily="34" charset="0"/>
              </a:rPr>
              <a:t>invidunt</a:t>
            </a:r>
            <a:r>
              <a:rPr lang="en-US" sz="1400" dirty="0">
                <a:latin typeface="Agency FB" panose="020B0503020202020204" pitchFamily="34" charset="0"/>
              </a:rPr>
              <a:t> </a:t>
            </a:r>
            <a:r>
              <a:rPr lang="en-US" sz="1400" dirty="0" err="1">
                <a:latin typeface="Agency FB" panose="020B0503020202020204" pitchFamily="34" charset="0"/>
              </a:rPr>
              <a:t>ut</a:t>
            </a:r>
            <a:r>
              <a:rPr lang="en-US" sz="1400" dirty="0">
                <a:latin typeface="Agency FB" panose="020B0503020202020204" pitchFamily="34" charset="0"/>
              </a:rPr>
              <a:t> </a:t>
            </a:r>
            <a:r>
              <a:rPr lang="en-US" sz="1400" dirty="0" err="1">
                <a:latin typeface="Agency FB" panose="020B0503020202020204" pitchFamily="34" charset="0"/>
              </a:rPr>
              <a:t>labore</a:t>
            </a:r>
            <a:r>
              <a:rPr lang="en-US" sz="1400" dirty="0">
                <a:latin typeface="Agency FB" panose="020B0503020202020204" pitchFamily="34" charset="0"/>
              </a:rPr>
              <a:t> et </a:t>
            </a:r>
            <a:r>
              <a:rPr lang="en-US" sz="1400" dirty="0" err="1">
                <a:latin typeface="Agency FB" panose="020B0503020202020204" pitchFamily="34" charset="0"/>
              </a:rPr>
              <a:t>dolore</a:t>
            </a:r>
            <a:r>
              <a:rPr lang="en-US" sz="1400" dirty="0">
                <a:latin typeface="Agency FB" panose="020B0503020202020204" pitchFamily="34" charset="0"/>
              </a:rPr>
              <a:t> magna </a:t>
            </a:r>
            <a:r>
              <a:rPr lang="en-US" sz="1400" dirty="0" err="1">
                <a:latin typeface="Agency FB" panose="020B0503020202020204" pitchFamily="34" charset="0"/>
              </a:rPr>
              <a:t>aliquyam</a:t>
            </a:r>
            <a:r>
              <a:rPr lang="en-US" sz="1400" dirty="0">
                <a:latin typeface="Agency FB" panose="020B0503020202020204" pitchFamily="34" charset="0"/>
              </a:rPr>
              <a:t> </a:t>
            </a:r>
            <a:r>
              <a:rPr lang="en-US" sz="1400" dirty="0" err="1">
                <a:latin typeface="Agency FB" panose="020B0503020202020204" pitchFamily="34" charset="0"/>
              </a:rPr>
              <a:t>erat</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voluptua</a:t>
            </a:r>
            <a:r>
              <a:rPr lang="en-US" sz="1400" dirty="0">
                <a:latin typeface="Agency FB" panose="020B0503020202020204" pitchFamily="34" charset="0"/>
              </a:rPr>
              <a:t>. Stet </a:t>
            </a:r>
            <a:r>
              <a:rPr lang="en-US" sz="1400" dirty="0" err="1">
                <a:latin typeface="Agency FB" panose="020B0503020202020204" pitchFamily="34" charset="0"/>
              </a:rPr>
              <a:t>clita</a:t>
            </a:r>
            <a:r>
              <a:rPr lang="en-US" sz="1400" dirty="0">
                <a:latin typeface="Agency FB" panose="020B0503020202020204" pitchFamily="34" charset="0"/>
              </a:rPr>
              <a:t> </a:t>
            </a:r>
            <a:r>
              <a:rPr lang="en-US" sz="1400" dirty="0" err="1">
                <a:latin typeface="Agency FB" panose="020B0503020202020204" pitchFamily="34" charset="0"/>
              </a:rPr>
              <a:t>kasd</a:t>
            </a:r>
            <a:r>
              <a:rPr lang="en-US" sz="1400" dirty="0">
                <a:latin typeface="Agency FB" panose="020B0503020202020204" pitchFamily="34" charset="0"/>
              </a:rPr>
              <a:t> </a:t>
            </a:r>
            <a:r>
              <a:rPr lang="en-US" sz="1400" dirty="0" err="1">
                <a:latin typeface="Agency FB" panose="020B0503020202020204" pitchFamily="34" charset="0"/>
              </a:rPr>
              <a:t>gubergren</a:t>
            </a:r>
            <a:r>
              <a:rPr lang="en-US" sz="1400" dirty="0">
                <a:latin typeface="Agency FB" panose="020B0503020202020204" pitchFamily="34" charset="0"/>
              </a:rPr>
              <a:t>, no sea </a:t>
            </a:r>
            <a:r>
              <a:rPr lang="en-US" sz="1400" dirty="0" err="1">
                <a:latin typeface="Agency FB" panose="020B0503020202020204" pitchFamily="34" charset="0"/>
              </a:rPr>
              <a:t>takimata</a:t>
            </a:r>
            <a:r>
              <a:rPr lang="en-US" sz="1400" dirty="0">
                <a:latin typeface="Agency FB" panose="020B0503020202020204" pitchFamily="34" charset="0"/>
              </a:rPr>
              <a:t> </a:t>
            </a:r>
            <a:r>
              <a:rPr lang="en-US" sz="1400" dirty="0" err="1">
                <a:latin typeface="Agency FB" panose="020B0503020202020204" pitchFamily="34" charset="0"/>
              </a:rPr>
              <a:t>sanctus</a:t>
            </a:r>
            <a:r>
              <a:rPr lang="en-US" sz="1400" dirty="0">
                <a:latin typeface="Agency FB" panose="020B0503020202020204" pitchFamily="34" charset="0"/>
              </a:rPr>
              <a:t> </a:t>
            </a:r>
            <a:r>
              <a:rPr lang="en-US" sz="1400" dirty="0" err="1">
                <a:latin typeface="Agency FB" panose="020B0503020202020204" pitchFamily="34" charset="0"/>
              </a:rPr>
              <a:t>est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consetetur</a:t>
            </a:r>
            <a:r>
              <a:rPr lang="en-US" sz="1400" dirty="0">
                <a:latin typeface="Agency FB" panose="020B0503020202020204" pitchFamily="34" charset="0"/>
              </a:rPr>
              <a:t> </a:t>
            </a:r>
            <a:r>
              <a:rPr lang="en-US" sz="1400" dirty="0" err="1">
                <a:latin typeface="Agency FB" panose="020B0503020202020204" pitchFamily="34" charset="0"/>
              </a:rPr>
              <a:t>sadipscing</a:t>
            </a:r>
            <a:r>
              <a:rPr lang="en-US" sz="1400" dirty="0">
                <a:latin typeface="Agency FB" panose="020B0503020202020204" pitchFamily="34" charset="0"/>
              </a:rPr>
              <a:t> </a:t>
            </a:r>
            <a:r>
              <a:rPr lang="en-US" sz="1400" dirty="0" err="1">
                <a:latin typeface="Agency FB" panose="020B0503020202020204" pitchFamily="34" charset="0"/>
              </a:rPr>
              <a:t>elitr</a:t>
            </a:r>
            <a:r>
              <a:rPr lang="en-US" sz="1400" dirty="0">
                <a:latin typeface="Agency FB" panose="020B0503020202020204" pitchFamily="34" charset="0"/>
              </a:rPr>
              <a:t>, </a:t>
            </a:r>
            <a:r>
              <a:rPr lang="en-US" sz="1400" dirty="0" err="1">
                <a:latin typeface="Agency FB" panose="020B0503020202020204" pitchFamily="34" charset="0"/>
              </a:rPr>
              <a:t>sed</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nonumy</a:t>
            </a:r>
            <a:r>
              <a:rPr lang="en-US" sz="1400" dirty="0">
                <a:latin typeface="Agency FB" panose="020B0503020202020204" pitchFamily="34" charset="0"/>
              </a:rPr>
              <a:t> </a:t>
            </a:r>
            <a:r>
              <a:rPr lang="en-US" sz="1400" dirty="0" err="1">
                <a:latin typeface="Agency FB" panose="020B0503020202020204" pitchFamily="34" charset="0"/>
              </a:rPr>
              <a:t>eirmod</a:t>
            </a:r>
            <a:r>
              <a:rPr lang="en-US" sz="1400" dirty="0">
                <a:latin typeface="Agency FB" panose="020B0503020202020204" pitchFamily="34" charset="0"/>
              </a:rPr>
              <a:t> . </a:t>
            </a:r>
            <a:endParaRPr lang="id-ID" sz="1400" dirty="0">
              <a:latin typeface="Agency FB" panose="020B0503020202020204" pitchFamily="34" charset="0"/>
            </a:endParaRPr>
          </a:p>
        </p:txBody>
      </p:sp>
    </p:spTree>
    <p:extLst>
      <p:ext uri="{BB962C8B-B14F-4D97-AF65-F5344CB8AC3E}">
        <p14:creationId xmlns:p14="http://schemas.microsoft.com/office/powerpoint/2010/main" val="3666078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Our Services &amp; Solution</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5" name="TextBox 4"/>
          <p:cNvSpPr txBox="1"/>
          <p:nvPr/>
        </p:nvSpPr>
        <p:spPr>
          <a:xfrm>
            <a:off x="2215815" y="1569927"/>
            <a:ext cx="497251" cy="1938992"/>
          </a:xfrm>
          <a:prstGeom prst="rect">
            <a:avLst/>
          </a:prstGeom>
          <a:noFill/>
        </p:spPr>
        <p:txBody>
          <a:bodyPr wrap="none" rtlCol="0">
            <a:spAutoFit/>
          </a:bodyPr>
          <a:lstStyle/>
          <a:p>
            <a:pPr algn="r"/>
            <a:r>
              <a:rPr lang="id-ID" sz="12000">
                <a:solidFill>
                  <a:schemeClr val="bg1"/>
                </a:solidFill>
                <a:latin typeface="Agency FB" panose="020B0503020202020204" pitchFamily="34" charset="0"/>
                <a:cs typeface="Lato Black" panose="020F0A02020204030203" pitchFamily="34" charset="0"/>
              </a:rPr>
              <a:t>1</a:t>
            </a:r>
            <a:endParaRPr lang="id-ID" sz="12000" dirty="0">
              <a:solidFill>
                <a:schemeClr val="bg1"/>
              </a:solidFill>
              <a:latin typeface="Agency FB" panose="020B0503020202020204" pitchFamily="34" charset="0"/>
              <a:cs typeface="Lato Black" panose="020F0A02020204030203" pitchFamily="34" charset="0"/>
            </a:endParaRPr>
          </a:p>
        </p:txBody>
      </p:sp>
      <p:grpSp>
        <p:nvGrpSpPr>
          <p:cNvPr id="6" name="Group 5"/>
          <p:cNvGrpSpPr/>
          <p:nvPr/>
        </p:nvGrpSpPr>
        <p:grpSpPr>
          <a:xfrm>
            <a:off x="2578705" y="2079103"/>
            <a:ext cx="3509786" cy="920640"/>
            <a:chOff x="8184079" y="1781113"/>
            <a:chExt cx="3509786" cy="920640"/>
          </a:xfrm>
        </p:grpSpPr>
        <p:sp>
          <p:nvSpPr>
            <p:cNvPr id="7" name="TextBox 6"/>
            <p:cNvSpPr txBox="1"/>
            <p:nvPr/>
          </p:nvSpPr>
          <p:spPr>
            <a:xfrm>
              <a:off x="8285518" y="1781113"/>
              <a:ext cx="1685077" cy="461665"/>
            </a:xfrm>
            <a:prstGeom prst="rect">
              <a:avLst/>
            </a:prstGeom>
            <a:noFill/>
          </p:spPr>
          <p:txBody>
            <a:bodyPr wrap="none" rtlCol="0">
              <a:spAutoFit/>
            </a:bodyPr>
            <a:lstStyle/>
            <a:p>
              <a:pPr algn="r"/>
              <a:r>
                <a:rPr lang="id-ID" sz="2400" b="1">
                  <a:latin typeface="Agency FB" panose="020B0503020202020204" pitchFamily="34" charset="0"/>
                  <a:cs typeface="Lato Light" panose="020F0402020204030203" pitchFamily="34" charset="0"/>
                </a:rPr>
                <a:t>Search Engine</a:t>
              </a:r>
              <a:endParaRPr lang="id-ID" sz="2400" b="1" dirty="0">
                <a:latin typeface="Agency FB" panose="020B0503020202020204" pitchFamily="34" charset="0"/>
                <a:cs typeface="Lato Light" panose="020F0402020204030203" pitchFamily="34" charset="0"/>
              </a:endParaRPr>
            </a:p>
          </p:txBody>
        </p:sp>
        <p:sp>
          <p:nvSpPr>
            <p:cNvPr id="8" name="Rectangle 7"/>
            <p:cNvSpPr/>
            <p:nvPr/>
          </p:nvSpPr>
          <p:spPr>
            <a:xfrm>
              <a:off x="8184079" y="2166222"/>
              <a:ext cx="3509786" cy="535531"/>
            </a:xfrm>
            <a:prstGeom prst="rect">
              <a:avLst/>
            </a:prstGeom>
          </p:spPr>
          <p:txBody>
            <a:bodyPr wrap="square">
              <a:spAutoFit/>
            </a:bodyPr>
            <a:lstStyle/>
            <a:p>
              <a:pPr algn="just">
                <a:lnSpc>
                  <a:spcPct val="120000"/>
                </a:lnSpc>
              </a:pPr>
              <a:r>
                <a:rPr lang="en-US" sz="1200" dirty="0">
                  <a:latin typeface="Agency FB" panose="020B0503020202020204" pitchFamily="34" charset="0"/>
                  <a:ea typeface="Open Sans Condensed Light" pitchFamily="34" charset="0"/>
                  <a:cs typeface="Open Sans Condensed Light" pitchFamily="34" charset="0"/>
                </a:rPr>
                <a:t>Body text here or </a:t>
              </a:r>
              <a:r>
                <a:rPr lang="en-US" sz="1200" dirty="0" err="1">
                  <a:latin typeface="Agency FB" panose="020B0503020202020204" pitchFamily="34" charset="0"/>
                  <a:ea typeface="Open Sans Condensed Light" pitchFamily="34" charset="0"/>
                  <a:cs typeface="Open Sans Condensed Light" pitchFamily="34" charset="0"/>
                </a:rPr>
                <a:t>Lorem</a:t>
              </a:r>
              <a:r>
                <a:rPr lang="en-US" sz="1200" dirty="0">
                  <a:latin typeface="Agency FB" panose="020B0503020202020204" pitchFamily="34" charset="0"/>
                  <a:ea typeface="Open Sans Condensed Light" pitchFamily="34" charset="0"/>
                  <a:cs typeface="Open Sans Condensed Light" pitchFamily="34" charset="0"/>
                </a:rPr>
                <a:t> </a:t>
              </a:r>
              <a:r>
                <a:rPr lang="en-US" sz="1200" dirty="0" err="1">
                  <a:latin typeface="Agency FB" panose="020B0503020202020204" pitchFamily="34" charset="0"/>
                  <a:ea typeface="Open Sans Condensed Light" pitchFamily="34" charset="0"/>
                  <a:cs typeface="Open Sans Condensed Light" pitchFamily="34" charset="0"/>
                </a:rPr>
                <a:t>Ipsum</a:t>
              </a:r>
              <a:r>
                <a:rPr lang="en-US" sz="1200" dirty="0">
                  <a:latin typeface="Agency FB" panose="020B0503020202020204" pitchFamily="34" charset="0"/>
                  <a:ea typeface="Open Sans Condensed Light" pitchFamily="34" charset="0"/>
                  <a:cs typeface="Open Sans Condensed Light" pitchFamily="34" charset="0"/>
                </a:rPr>
                <a:t> is simply dummy text of the printing and typesetting industry</a:t>
              </a:r>
              <a:r>
                <a:rPr lang="en-US" sz="1200">
                  <a:latin typeface="Agency FB" panose="020B0503020202020204" pitchFamily="34" charset="0"/>
                  <a:ea typeface="Open Sans Condensed Light" pitchFamily="34" charset="0"/>
                  <a:cs typeface="Open Sans Condensed Light" pitchFamily="34" charset="0"/>
                </a:rPr>
                <a:t>. </a:t>
              </a:r>
              <a:endParaRPr lang="en-US" sz="1200" dirty="0">
                <a:latin typeface="Agency FB" panose="020B0503020202020204" pitchFamily="34" charset="0"/>
                <a:ea typeface="Open Sans Condensed Light" pitchFamily="34" charset="0"/>
                <a:cs typeface="Open Sans Condensed Light" pitchFamily="34" charset="0"/>
              </a:endParaRPr>
            </a:p>
          </p:txBody>
        </p:sp>
      </p:grpSp>
      <p:grpSp>
        <p:nvGrpSpPr>
          <p:cNvPr id="11" name="Group 10"/>
          <p:cNvGrpSpPr/>
          <p:nvPr/>
        </p:nvGrpSpPr>
        <p:grpSpPr>
          <a:xfrm>
            <a:off x="8574648" y="2096347"/>
            <a:ext cx="3509786" cy="891812"/>
            <a:chOff x="8184079" y="1809941"/>
            <a:chExt cx="3509786" cy="891812"/>
          </a:xfrm>
        </p:grpSpPr>
        <p:sp>
          <p:nvSpPr>
            <p:cNvPr id="12" name="TextBox 11"/>
            <p:cNvSpPr txBox="1"/>
            <p:nvPr/>
          </p:nvSpPr>
          <p:spPr>
            <a:xfrm>
              <a:off x="8253669" y="1809941"/>
              <a:ext cx="1356461" cy="461665"/>
            </a:xfrm>
            <a:prstGeom prst="rect">
              <a:avLst/>
            </a:prstGeom>
            <a:noFill/>
          </p:spPr>
          <p:txBody>
            <a:bodyPr wrap="none" rtlCol="0">
              <a:spAutoFit/>
            </a:bodyPr>
            <a:lstStyle/>
            <a:p>
              <a:pPr algn="r"/>
              <a:r>
                <a:rPr lang="id-ID" sz="2400" b="1">
                  <a:latin typeface="Agency FB" panose="020B0503020202020204" pitchFamily="34" charset="0"/>
                  <a:cs typeface="Lato Light" panose="020F0402020204030203" pitchFamily="34" charset="0"/>
                </a:rPr>
                <a:t>Team Work</a:t>
              </a:r>
              <a:endParaRPr lang="id-ID" sz="2400" b="1" dirty="0">
                <a:latin typeface="Agency FB" panose="020B0503020202020204" pitchFamily="34" charset="0"/>
                <a:cs typeface="Lato Light" panose="020F0402020204030203" pitchFamily="34" charset="0"/>
              </a:endParaRPr>
            </a:p>
          </p:txBody>
        </p:sp>
        <p:sp>
          <p:nvSpPr>
            <p:cNvPr id="13" name="Rectangle 12"/>
            <p:cNvSpPr/>
            <p:nvPr/>
          </p:nvSpPr>
          <p:spPr>
            <a:xfrm>
              <a:off x="8184079" y="2166222"/>
              <a:ext cx="3509786" cy="535531"/>
            </a:xfrm>
            <a:prstGeom prst="rect">
              <a:avLst/>
            </a:prstGeom>
          </p:spPr>
          <p:txBody>
            <a:bodyPr wrap="square">
              <a:spAutoFit/>
            </a:bodyPr>
            <a:lstStyle/>
            <a:p>
              <a:pPr algn="just">
                <a:lnSpc>
                  <a:spcPct val="120000"/>
                </a:lnSpc>
              </a:pPr>
              <a:r>
                <a:rPr lang="en-US" sz="1200" dirty="0">
                  <a:latin typeface="Agency FB" panose="020B0503020202020204" pitchFamily="34" charset="0"/>
                  <a:ea typeface="Open Sans Condensed Light" pitchFamily="34" charset="0"/>
                  <a:cs typeface="Open Sans Condensed Light" pitchFamily="34" charset="0"/>
                </a:rPr>
                <a:t>Body text here or </a:t>
              </a:r>
              <a:r>
                <a:rPr lang="en-US" sz="1200" dirty="0" err="1">
                  <a:latin typeface="Agency FB" panose="020B0503020202020204" pitchFamily="34" charset="0"/>
                  <a:ea typeface="Open Sans Condensed Light" pitchFamily="34" charset="0"/>
                  <a:cs typeface="Open Sans Condensed Light" pitchFamily="34" charset="0"/>
                </a:rPr>
                <a:t>Lorem</a:t>
              </a:r>
              <a:r>
                <a:rPr lang="en-US" sz="1200" dirty="0">
                  <a:latin typeface="Agency FB" panose="020B0503020202020204" pitchFamily="34" charset="0"/>
                  <a:ea typeface="Open Sans Condensed Light" pitchFamily="34" charset="0"/>
                  <a:cs typeface="Open Sans Condensed Light" pitchFamily="34" charset="0"/>
                </a:rPr>
                <a:t> </a:t>
              </a:r>
              <a:r>
                <a:rPr lang="en-US" sz="1200" dirty="0" err="1">
                  <a:latin typeface="Agency FB" panose="020B0503020202020204" pitchFamily="34" charset="0"/>
                  <a:ea typeface="Open Sans Condensed Light" pitchFamily="34" charset="0"/>
                  <a:cs typeface="Open Sans Condensed Light" pitchFamily="34" charset="0"/>
                </a:rPr>
                <a:t>Ipsum</a:t>
              </a:r>
              <a:r>
                <a:rPr lang="en-US" sz="1200" dirty="0">
                  <a:latin typeface="Agency FB" panose="020B0503020202020204" pitchFamily="34" charset="0"/>
                  <a:ea typeface="Open Sans Condensed Light" pitchFamily="34" charset="0"/>
                  <a:cs typeface="Open Sans Condensed Light" pitchFamily="34" charset="0"/>
                </a:rPr>
                <a:t> is simply dummy text of the printing and typesetting industry</a:t>
              </a:r>
              <a:r>
                <a:rPr lang="en-US" sz="1200">
                  <a:latin typeface="Agency FB" panose="020B0503020202020204" pitchFamily="34" charset="0"/>
                  <a:ea typeface="Open Sans Condensed Light" pitchFamily="34" charset="0"/>
                  <a:cs typeface="Open Sans Condensed Light" pitchFamily="34" charset="0"/>
                </a:rPr>
                <a:t>. </a:t>
              </a:r>
              <a:endParaRPr lang="en-US" sz="1200" dirty="0">
                <a:latin typeface="Agency FB" panose="020B0503020202020204" pitchFamily="34" charset="0"/>
                <a:ea typeface="Open Sans Condensed Light" pitchFamily="34" charset="0"/>
                <a:cs typeface="Open Sans Condensed Light" pitchFamily="34" charset="0"/>
              </a:endParaRPr>
            </a:p>
          </p:txBody>
        </p:sp>
      </p:grpSp>
      <p:grpSp>
        <p:nvGrpSpPr>
          <p:cNvPr id="16" name="Group 15"/>
          <p:cNvGrpSpPr/>
          <p:nvPr/>
        </p:nvGrpSpPr>
        <p:grpSpPr>
          <a:xfrm>
            <a:off x="2578705" y="4143287"/>
            <a:ext cx="3509786" cy="920640"/>
            <a:chOff x="8184079" y="1781113"/>
            <a:chExt cx="3509786" cy="920640"/>
          </a:xfrm>
        </p:grpSpPr>
        <p:sp>
          <p:nvSpPr>
            <p:cNvPr id="17" name="TextBox 16"/>
            <p:cNvSpPr txBox="1"/>
            <p:nvPr/>
          </p:nvSpPr>
          <p:spPr>
            <a:xfrm>
              <a:off x="8304754" y="1781113"/>
              <a:ext cx="1665841" cy="461665"/>
            </a:xfrm>
            <a:prstGeom prst="rect">
              <a:avLst/>
            </a:prstGeom>
            <a:noFill/>
          </p:spPr>
          <p:txBody>
            <a:bodyPr wrap="none" rtlCol="0">
              <a:spAutoFit/>
            </a:bodyPr>
            <a:lstStyle/>
            <a:p>
              <a:pPr algn="r"/>
              <a:r>
                <a:rPr lang="id-ID" sz="2400" b="1">
                  <a:latin typeface="Agency FB" panose="020B0503020202020204" pitchFamily="34" charset="0"/>
                  <a:cs typeface="Lato Light" panose="020F0402020204030203" pitchFamily="34" charset="0"/>
                </a:rPr>
                <a:t>Cloud Storage</a:t>
              </a:r>
              <a:endParaRPr lang="id-ID" sz="2400" b="1" dirty="0">
                <a:latin typeface="Agency FB" panose="020B0503020202020204" pitchFamily="34" charset="0"/>
                <a:cs typeface="Lato Light" panose="020F0402020204030203" pitchFamily="34" charset="0"/>
              </a:endParaRPr>
            </a:p>
          </p:txBody>
        </p:sp>
        <p:sp>
          <p:nvSpPr>
            <p:cNvPr id="18" name="Rectangle 17"/>
            <p:cNvSpPr/>
            <p:nvPr/>
          </p:nvSpPr>
          <p:spPr>
            <a:xfrm>
              <a:off x="8184079" y="2166222"/>
              <a:ext cx="3509786" cy="535531"/>
            </a:xfrm>
            <a:prstGeom prst="rect">
              <a:avLst/>
            </a:prstGeom>
          </p:spPr>
          <p:txBody>
            <a:bodyPr wrap="square">
              <a:spAutoFit/>
            </a:bodyPr>
            <a:lstStyle/>
            <a:p>
              <a:pPr algn="just">
                <a:lnSpc>
                  <a:spcPct val="120000"/>
                </a:lnSpc>
              </a:pPr>
              <a:r>
                <a:rPr lang="en-US" sz="1200" dirty="0">
                  <a:latin typeface="Agency FB" panose="020B0503020202020204" pitchFamily="34" charset="0"/>
                  <a:ea typeface="Open Sans Condensed Light" pitchFamily="34" charset="0"/>
                  <a:cs typeface="Open Sans Condensed Light" pitchFamily="34" charset="0"/>
                </a:rPr>
                <a:t>Body text here or </a:t>
              </a:r>
              <a:r>
                <a:rPr lang="en-US" sz="1200" dirty="0" err="1">
                  <a:latin typeface="Agency FB" panose="020B0503020202020204" pitchFamily="34" charset="0"/>
                  <a:ea typeface="Open Sans Condensed Light" pitchFamily="34" charset="0"/>
                  <a:cs typeface="Open Sans Condensed Light" pitchFamily="34" charset="0"/>
                </a:rPr>
                <a:t>Lorem</a:t>
              </a:r>
              <a:r>
                <a:rPr lang="en-US" sz="1200" dirty="0">
                  <a:latin typeface="Agency FB" panose="020B0503020202020204" pitchFamily="34" charset="0"/>
                  <a:ea typeface="Open Sans Condensed Light" pitchFamily="34" charset="0"/>
                  <a:cs typeface="Open Sans Condensed Light" pitchFamily="34" charset="0"/>
                </a:rPr>
                <a:t> </a:t>
              </a:r>
              <a:r>
                <a:rPr lang="en-US" sz="1200" dirty="0" err="1">
                  <a:latin typeface="Agency FB" panose="020B0503020202020204" pitchFamily="34" charset="0"/>
                  <a:ea typeface="Open Sans Condensed Light" pitchFamily="34" charset="0"/>
                  <a:cs typeface="Open Sans Condensed Light" pitchFamily="34" charset="0"/>
                </a:rPr>
                <a:t>Ipsum</a:t>
              </a:r>
              <a:r>
                <a:rPr lang="en-US" sz="1200" dirty="0">
                  <a:latin typeface="Agency FB" panose="020B0503020202020204" pitchFamily="34" charset="0"/>
                  <a:ea typeface="Open Sans Condensed Light" pitchFamily="34" charset="0"/>
                  <a:cs typeface="Open Sans Condensed Light" pitchFamily="34" charset="0"/>
                </a:rPr>
                <a:t> is simply dummy text of the printing and typesetting industry</a:t>
              </a:r>
              <a:r>
                <a:rPr lang="en-US" sz="1200">
                  <a:latin typeface="Agency FB" panose="020B0503020202020204" pitchFamily="34" charset="0"/>
                  <a:ea typeface="Open Sans Condensed Light" pitchFamily="34" charset="0"/>
                  <a:cs typeface="Open Sans Condensed Light" pitchFamily="34" charset="0"/>
                </a:rPr>
                <a:t>. </a:t>
              </a:r>
              <a:endParaRPr lang="en-US" sz="1200" dirty="0">
                <a:latin typeface="Agency FB" panose="020B0503020202020204" pitchFamily="34" charset="0"/>
                <a:ea typeface="Open Sans Condensed Light" pitchFamily="34" charset="0"/>
                <a:cs typeface="Open Sans Condensed Light" pitchFamily="34" charset="0"/>
              </a:endParaRPr>
            </a:p>
          </p:txBody>
        </p:sp>
      </p:grpSp>
      <p:grpSp>
        <p:nvGrpSpPr>
          <p:cNvPr id="21" name="Group 20"/>
          <p:cNvGrpSpPr/>
          <p:nvPr/>
        </p:nvGrpSpPr>
        <p:grpSpPr>
          <a:xfrm>
            <a:off x="8574648" y="4141942"/>
            <a:ext cx="3509786" cy="910401"/>
            <a:chOff x="8184079" y="1791352"/>
            <a:chExt cx="3509786" cy="910401"/>
          </a:xfrm>
        </p:grpSpPr>
        <p:sp>
          <p:nvSpPr>
            <p:cNvPr id="22" name="TextBox 21"/>
            <p:cNvSpPr txBox="1"/>
            <p:nvPr/>
          </p:nvSpPr>
          <p:spPr>
            <a:xfrm>
              <a:off x="8315899" y="1791352"/>
              <a:ext cx="1677062" cy="461665"/>
            </a:xfrm>
            <a:prstGeom prst="rect">
              <a:avLst/>
            </a:prstGeom>
            <a:noFill/>
          </p:spPr>
          <p:txBody>
            <a:bodyPr wrap="none" rtlCol="0">
              <a:spAutoFit/>
            </a:bodyPr>
            <a:lstStyle/>
            <a:p>
              <a:pPr algn="r"/>
              <a:r>
                <a:rPr lang="id-ID" sz="2400" b="1">
                  <a:latin typeface="Agency FB" panose="020B0503020202020204" pitchFamily="34" charset="0"/>
                  <a:cs typeface="Lato Light" panose="020F0402020204030203" pitchFamily="34" charset="0"/>
                </a:rPr>
                <a:t>SEO Optimizer</a:t>
              </a:r>
              <a:endParaRPr lang="id-ID" sz="2400" b="1" dirty="0">
                <a:latin typeface="Agency FB" panose="020B0503020202020204" pitchFamily="34" charset="0"/>
                <a:cs typeface="Lato Light" panose="020F0402020204030203" pitchFamily="34" charset="0"/>
              </a:endParaRPr>
            </a:p>
          </p:txBody>
        </p:sp>
        <p:sp>
          <p:nvSpPr>
            <p:cNvPr id="23" name="Rectangle 22"/>
            <p:cNvSpPr/>
            <p:nvPr/>
          </p:nvSpPr>
          <p:spPr>
            <a:xfrm>
              <a:off x="8184079" y="2166222"/>
              <a:ext cx="3509786" cy="535531"/>
            </a:xfrm>
            <a:prstGeom prst="rect">
              <a:avLst/>
            </a:prstGeom>
          </p:spPr>
          <p:txBody>
            <a:bodyPr wrap="square">
              <a:spAutoFit/>
            </a:bodyPr>
            <a:lstStyle/>
            <a:p>
              <a:pPr algn="just">
                <a:lnSpc>
                  <a:spcPct val="120000"/>
                </a:lnSpc>
              </a:pPr>
              <a:r>
                <a:rPr lang="en-US" sz="1200" dirty="0">
                  <a:latin typeface="Agency FB" panose="020B0503020202020204" pitchFamily="34" charset="0"/>
                  <a:ea typeface="Open Sans Condensed Light" pitchFamily="34" charset="0"/>
                  <a:cs typeface="Open Sans Condensed Light" pitchFamily="34" charset="0"/>
                </a:rPr>
                <a:t>Body text here or </a:t>
              </a:r>
              <a:r>
                <a:rPr lang="en-US" sz="1200" dirty="0" err="1">
                  <a:latin typeface="Agency FB" panose="020B0503020202020204" pitchFamily="34" charset="0"/>
                  <a:ea typeface="Open Sans Condensed Light" pitchFamily="34" charset="0"/>
                  <a:cs typeface="Open Sans Condensed Light" pitchFamily="34" charset="0"/>
                </a:rPr>
                <a:t>Lorem</a:t>
              </a:r>
              <a:r>
                <a:rPr lang="en-US" sz="1200" dirty="0">
                  <a:latin typeface="Agency FB" panose="020B0503020202020204" pitchFamily="34" charset="0"/>
                  <a:ea typeface="Open Sans Condensed Light" pitchFamily="34" charset="0"/>
                  <a:cs typeface="Open Sans Condensed Light" pitchFamily="34" charset="0"/>
                </a:rPr>
                <a:t> </a:t>
              </a:r>
              <a:r>
                <a:rPr lang="en-US" sz="1200" dirty="0" err="1">
                  <a:latin typeface="Agency FB" panose="020B0503020202020204" pitchFamily="34" charset="0"/>
                  <a:ea typeface="Open Sans Condensed Light" pitchFamily="34" charset="0"/>
                  <a:cs typeface="Open Sans Condensed Light" pitchFamily="34" charset="0"/>
                </a:rPr>
                <a:t>Ipsum</a:t>
              </a:r>
              <a:r>
                <a:rPr lang="en-US" sz="1200" dirty="0">
                  <a:latin typeface="Agency FB" panose="020B0503020202020204" pitchFamily="34" charset="0"/>
                  <a:ea typeface="Open Sans Condensed Light" pitchFamily="34" charset="0"/>
                  <a:cs typeface="Open Sans Condensed Light" pitchFamily="34" charset="0"/>
                </a:rPr>
                <a:t> is simply dummy text of the printing and typesetting industry</a:t>
              </a:r>
              <a:r>
                <a:rPr lang="en-US" sz="1200">
                  <a:latin typeface="Agency FB" panose="020B0503020202020204" pitchFamily="34" charset="0"/>
                  <a:ea typeface="Open Sans Condensed Light" pitchFamily="34" charset="0"/>
                  <a:cs typeface="Open Sans Condensed Light" pitchFamily="34" charset="0"/>
                </a:rPr>
                <a:t>. </a:t>
              </a:r>
              <a:endParaRPr lang="en-US" sz="1200" dirty="0">
                <a:latin typeface="Agency FB" panose="020B0503020202020204" pitchFamily="34" charset="0"/>
                <a:ea typeface="Open Sans Condensed Light" pitchFamily="34" charset="0"/>
                <a:cs typeface="Open Sans Condensed Light" pitchFamily="34" charset="0"/>
              </a:endParaRPr>
            </a:p>
          </p:txBody>
        </p:sp>
      </p:grpSp>
      <p:grpSp>
        <p:nvGrpSpPr>
          <p:cNvPr id="64" name="组合 63"/>
          <p:cNvGrpSpPr/>
          <p:nvPr/>
        </p:nvGrpSpPr>
        <p:grpSpPr>
          <a:xfrm>
            <a:off x="658744" y="1715545"/>
            <a:ext cx="1667434" cy="1647757"/>
            <a:chOff x="658744" y="1715545"/>
            <a:chExt cx="1667434" cy="1647757"/>
          </a:xfrm>
        </p:grpSpPr>
        <p:sp>
          <p:nvSpPr>
            <p:cNvPr id="4" name="Rounded Rectangle 3"/>
            <p:cNvSpPr/>
            <p:nvPr/>
          </p:nvSpPr>
          <p:spPr>
            <a:xfrm>
              <a:off x="658744" y="1715545"/>
              <a:ext cx="1667434" cy="1647757"/>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Agency FB" panose="020B0503020202020204" pitchFamily="34" charset="0"/>
              </a:endParaRPr>
            </a:p>
          </p:txBody>
        </p:sp>
        <p:grpSp>
          <p:nvGrpSpPr>
            <p:cNvPr id="24" name="Group 23"/>
            <p:cNvGrpSpPr/>
            <p:nvPr/>
          </p:nvGrpSpPr>
          <p:grpSpPr>
            <a:xfrm>
              <a:off x="1023920" y="2056006"/>
              <a:ext cx="536575" cy="541337"/>
              <a:chOff x="3079843" y="683093"/>
              <a:chExt cx="536575" cy="541337"/>
            </a:xfrm>
            <a:solidFill>
              <a:schemeClr val="bg2"/>
            </a:solidFill>
          </p:grpSpPr>
          <p:sp>
            <p:nvSpPr>
              <p:cNvPr id="25" name="Freeform 24"/>
              <p:cNvSpPr>
                <a:spLocks/>
              </p:cNvSpPr>
              <p:nvPr/>
            </p:nvSpPr>
            <p:spPr bwMode="auto">
              <a:xfrm>
                <a:off x="3257643" y="1089493"/>
                <a:ext cx="103188" cy="46037"/>
              </a:xfrm>
              <a:custGeom>
                <a:avLst/>
                <a:gdLst>
                  <a:gd name="T0" fmla="*/ 62 w 65"/>
                  <a:gd name="T1" fmla="*/ 29 h 29"/>
                  <a:gd name="T2" fmla="*/ 65 w 65"/>
                  <a:gd name="T3" fmla="*/ 0 h 29"/>
                  <a:gd name="T4" fmla="*/ 0 w 65"/>
                  <a:gd name="T5" fmla="*/ 0 h 29"/>
                  <a:gd name="T6" fmla="*/ 2 w 65"/>
                  <a:gd name="T7" fmla="*/ 29 h 29"/>
                  <a:gd name="T8" fmla="*/ 62 w 65"/>
                  <a:gd name="T9" fmla="*/ 29 h 29"/>
                </a:gdLst>
                <a:ahLst/>
                <a:cxnLst>
                  <a:cxn ang="0">
                    <a:pos x="T0" y="T1"/>
                  </a:cxn>
                  <a:cxn ang="0">
                    <a:pos x="T2" y="T3"/>
                  </a:cxn>
                  <a:cxn ang="0">
                    <a:pos x="T4" y="T5"/>
                  </a:cxn>
                  <a:cxn ang="0">
                    <a:pos x="T6" y="T7"/>
                  </a:cxn>
                  <a:cxn ang="0">
                    <a:pos x="T8" y="T9"/>
                  </a:cxn>
                </a:cxnLst>
                <a:rect l="0" t="0" r="r" b="b"/>
                <a:pathLst>
                  <a:path w="65" h="29">
                    <a:moveTo>
                      <a:pt x="62" y="29"/>
                    </a:moveTo>
                    <a:lnTo>
                      <a:pt x="65" y="0"/>
                    </a:lnTo>
                    <a:lnTo>
                      <a:pt x="0" y="0"/>
                    </a:lnTo>
                    <a:lnTo>
                      <a:pt x="2" y="29"/>
                    </a:lnTo>
                    <a:lnTo>
                      <a:pt x="6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6" name="Freeform 25"/>
              <p:cNvSpPr>
                <a:spLocks/>
              </p:cNvSpPr>
              <p:nvPr/>
            </p:nvSpPr>
            <p:spPr bwMode="auto">
              <a:xfrm>
                <a:off x="3376706" y="997418"/>
                <a:ext cx="114300" cy="77787"/>
              </a:xfrm>
              <a:custGeom>
                <a:avLst/>
                <a:gdLst>
                  <a:gd name="T0" fmla="*/ 0 w 72"/>
                  <a:gd name="T1" fmla="*/ 49 h 49"/>
                  <a:gd name="T2" fmla="*/ 60 w 72"/>
                  <a:gd name="T3" fmla="*/ 49 h 49"/>
                  <a:gd name="T4" fmla="*/ 72 w 72"/>
                  <a:gd name="T5" fmla="*/ 0 h 49"/>
                  <a:gd name="T6" fmla="*/ 4 w 72"/>
                  <a:gd name="T7" fmla="*/ 0 h 49"/>
                  <a:gd name="T8" fmla="*/ 0 w 72"/>
                  <a:gd name="T9" fmla="*/ 49 h 49"/>
                </a:gdLst>
                <a:ahLst/>
                <a:cxnLst>
                  <a:cxn ang="0">
                    <a:pos x="T0" y="T1"/>
                  </a:cxn>
                  <a:cxn ang="0">
                    <a:pos x="T2" y="T3"/>
                  </a:cxn>
                  <a:cxn ang="0">
                    <a:pos x="T4" y="T5"/>
                  </a:cxn>
                  <a:cxn ang="0">
                    <a:pos x="T6" y="T7"/>
                  </a:cxn>
                  <a:cxn ang="0">
                    <a:pos x="T8" y="T9"/>
                  </a:cxn>
                </a:cxnLst>
                <a:rect l="0" t="0" r="r" b="b"/>
                <a:pathLst>
                  <a:path w="72" h="49">
                    <a:moveTo>
                      <a:pt x="0" y="49"/>
                    </a:moveTo>
                    <a:lnTo>
                      <a:pt x="60" y="49"/>
                    </a:lnTo>
                    <a:lnTo>
                      <a:pt x="72" y="0"/>
                    </a:lnTo>
                    <a:lnTo>
                      <a:pt x="4" y="0"/>
                    </a:lnTo>
                    <a:lnTo>
                      <a:pt x="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7" name="Freeform 26"/>
              <p:cNvSpPr>
                <a:spLocks/>
              </p:cNvSpPr>
              <p:nvPr/>
            </p:nvSpPr>
            <p:spPr bwMode="auto">
              <a:xfrm>
                <a:off x="3151281" y="1089493"/>
                <a:ext cx="95250" cy="46037"/>
              </a:xfrm>
              <a:custGeom>
                <a:avLst/>
                <a:gdLst>
                  <a:gd name="T0" fmla="*/ 0 w 60"/>
                  <a:gd name="T1" fmla="*/ 0 h 29"/>
                  <a:gd name="T2" fmla="*/ 6 w 60"/>
                  <a:gd name="T3" fmla="*/ 29 h 29"/>
                  <a:gd name="T4" fmla="*/ 60 w 60"/>
                  <a:gd name="T5" fmla="*/ 29 h 29"/>
                  <a:gd name="T6" fmla="*/ 57 w 60"/>
                  <a:gd name="T7" fmla="*/ 0 h 29"/>
                  <a:gd name="T8" fmla="*/ 0 w 60"/>
                  <a:gd name="T9" fmla="*/ 0 h 29"/>
                </a:gdLst>
                <a:ahLst/>
                <a:cxnLst>
                  <a:cxn ang="0">
                    <a:pos x="T0" y="T1"/>
                  </a:cxn>
                  <a:cxn ang="0">
                    <a:pos x="T2" y="T3"/>
                  </a:cxn>
                  <a:cxn ang="0">
                    <a:pos x="T4" y="T5"/>
                  </a:cxn>
                  <a:cxn ang="0">
                    <a:pos x="T6" y="T7"/>
                  </a:cxn>
                  <a:cxn ang="0">
                    <a:pos x="T8" y="T9"/>
                  </a:cxn>
                </a:cxnLst>
                <a:rect l="0" t="0" r="r" b="b"/>
                <a:pathLst>
                  <a:path w="60" h="29">
                    <a:moveTo>
                      <a:pt x="0" y="0"/>
                    </a:moveTo>
                    <a:lnTo>
                      <a:pt x="6" y="29"/>
                    </a:lnTo>
                    <a:lnTo>
                      <a:pt x="60" y="29"/>
                    </a:lnTo>
                    <a:lnTo>
                      <a:pt x="5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8" name="Freeform 27"/>
              <p:cNvSpPr>
                <a:spLocks/>
              </p:cNvSpPr>
              <p:nvPr/>
            </p:nvSpPr>
            <p:spPr bwMode="auto">
              <a:xfrm>
                <a:off x="3371943" y="1089493"/>
                <a:ext cx="95250" cy="46037"/>
              </a:xfrm>
              <a:custGeom>
                <a:avLst/>
                <a:gdLst>
                  <a:gd name="T0" fmla="*/ 60 w 60"/>
                  <a:gd name="T1" fmla="*/ 0 h 29"/>
                  <a:gd name="T2" fmla="*/ 3 w 60"/>
                  <a:gd name="T3" fmla="*/ 0 h 29"/>
                  <a:gd name="T4" fmla="*/ 0 w 60"/>
                  <a:gd name="T5" fmla="*/ 29 h 29"/>
                  <a:gd name="T6" fmla="*/ 53 w 60"/>
                  <a:gd name="T7" fmla="*/ 29 h 29"/>
                  <a:gd name="T8" fmla="*/ 60 w 60"/>
                  <a:gd name="T9" fmla="*/ 0 h 29"/>
                </a:gdLst>
                <a:ahLst/>
                <a:cxnLst>
                  <a:cxn ang="0">
                    <a:pos x="T0" y="T1"/>
                  </a:cxn>
                  <a:cxn ang="0">
                    <a:pos x="T2" y="T3"/>
                  </a:cxn>
                  <a:cxn ang="0">
                    <a:pos x="T4" y="T5"/>
                  </a:cxn>
                  <a:cxn ang="0">
                    <a:pos x="T6" y="T7"/>
                  </a:cxn>
                  <a:cxn ang="0">
                    <a:pos x="T8" y="T9"/>
                  </a:cxn>
                </a:cxnLst>
                <a:rect l="0" t="0" r="r" b="b"/>
                <a:pathLst>
                  <a:path w="60" h="29">
                    <a:moveTo>
                      <a:pt x="60" y="0"/>
                    </a:moveTo>
                    <a:lnTo>
                      <a:pt x="3" y="0"/>
                    </a:lnTo>
                    <a:lnTo>
                      <a:pt x="0" y="29"/>
                    </a:lnTo>
                    <a:lnTo>
                      <a:pt x="53" y="29"/>
                    </a:ln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29" name="Freeform 28"/>
              <p:cNvSpPr>
                <a:spLocks/>
              </p:cNvSpPr>
              <p:nvPr/>
            </p:nvSpPr>
            <p:spPr bwMode="auto">
              <a:xfrm>
                <a:off x="3384643" y="860893"/>
                <a:ext cx="231775" cy="123825"/>
              </a:xfrm>
              <a:custGeom>
                <a:avLst/>
                <a:gdLst>
                  <a:gd name="T0" fmla="*/ 73 w 107"/>
                  <a:gd name="T1" fmla="*/ 0 h 57"/>
                  <a:gd name="T2" fmla="*/ 67 w 107"/>
                  <a:gd name="T3" fmla="*/ 1 h 57"/>
                  <a:gd name="T4" fmla="*/ 65 w 107"/>
                  <a:gd name="T5" fmla="*/ 3 h 57"/>
                  <a:gd name="T6" fmla="*/ 37 w 107"/>
                  <a:gd name="T7" fmla="*/ 31 h 57"/>
                  <a:gd name="T8" fmla="*/ 35 w 107"/>
                  <a:gd name="T9" fmla="*/ 34 h 57"/>
                  <a:gd name="T10" fmla="*/ 2 w 107"/>
                  <a:gd name="T11" fmla="*/ 34 h 57"/>
                  <a:gd name="T12" fmla="*/ 0 w 107"/>
                  <a:gd name="T13" fmla="*/ 57 h 57"/>
                  <a:gd name="T14" fmla="*/ 51 w 107"/>
                  <a:gd name="T15" fmla="*/ 57 h 57"/>
                  <a:gd name="T16" fmla="*/ 55 w 107"/>
                  <a:gd name="T17" fmla="*/ 42 h 57"/>
                  <a:gd name="T18" fmla="*/ 77 w 107"/>
                  <a:gd name="T19" fmla="*/ 21 h 57"/>
                  <a:gd name="T20" fmla="*/ 94 w 107"/>
                  <a:gd name="T21" fmla="*/ 21 h 57"/>
                  <a:gd name="T22" fmla="*/ 94 w 107"/>
                  <a:gd name="T23" fmla="*/ 0 h 57"/>
                  <a:gd name="T24" fmla="*/ 73 w 107"/>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57">
                    <a:moveTo>
                      <a:pt x="73" y="0"/>
                    </a:moveTo>
                    <a:cubicBezTo>
                      <a:pt x="71" y="0"/>
                      <a:pt x="69" y="0"/>
                      <a:pt x="67" y="1"/>
                    </a:cubicBezTo>
                    <a:cubicBezTo>
                      <a:pt x="66" y="2"/>
                      <a:pt x="66" y="3"/>
                      <a:pt x="65" y="3"/>
                    </a:cubicBezTo>
                    <a:cubicBezTo>
                      <a:pt x="56" y="13"/>
                      <a:pt x="47" y="22"/>
                      <a:pt x="37" y="31"/>
                    </a:cubicBezTo>
                    <a:cubicBezTo>
                      <a:pt x="36" y="32"/>
                      <a:pt x="36" y="33"/>
                      <a:pt x="35" y="34"/>
                    </a:cubicBezTo>
                    <a:cubicBezTo>
                      <a:pt x="2" y="34"/>
                      <a:pt x="2" y="34"/>
                      <a:pt x="2" y="34"/>
                    </a:cubicBezTo>
                    <a:cubicBezTo>
                      <a:pt x="0" y="57"/>
                      <a:pt x="0" y="57"/>
                      <a:pt x="0" y="57"/>
                    </a:cubicBezTo>
                    <a:cubicBezTo>
                      <a:pt x="51" y="57"/>
                      <a:pt x="51" y="57"/>
                      <a:pt x="51" y="57"/>
                    </a:cubicBezTo>
                    <a:cubicBezTo>
                      <a:pt x="55" y="42"/>
                      <a:pt x="55" y="42"/>
                      <a:pt x="55" y="42"/>
                    </a:cubicBezTo>
                    <a:cubicBezTo>
                      <a:pt x="62" y="35"/>
                      <a:pt x="69" y="27"/>
                      <a:pt x="77" y="21"/>
                    </a:cubicBezTo>
                    <a:cubicBezTo>
                      <a:pt x="94" y="21"/>
                      <a:pt x="94" y="21"/>
                      <a:pt x="94" y="21"/>
                    </a:cubicBezTo>
                    <a:cubicBezTo>
                      <a:pt x="107" y="21"/>
                      <a:pt x="107" y="0"/>
                      <a:pt x="94" y="0"/>
                    </a:cubicBez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0" name="Freeform 29"/>
              <p:cNvSpPr>
                <a:spLocks/>
              </p:cNvSpPr>
              <p:nvPr/>
            </p:nvSpPr>
            <p:spPr bwMode="auto">
              <a:xfrm>
                <a:off x="3243356" y="933918"/>
                <a:ext cx="130175" cy="50800"/>
              </a:xfrm>
              <a:custGeom>
                <a:avLst/>
                <a:gdLst>
                  <a:gd name="T0" fmla="*/ 3 w 82"/>
                  <a:gd name="T1" fmla="*/ 32 h 32"/>
                  <a:gd name="T2" fmla="*/ 79 w 82"/>
                  <a:gd name="T3" fmla="*/ 32 h 32"/>
                  <a:gd name="T4" fmla="*/ 82 w 82"/>
                  <a:gd name="T5" fmla="*/ 0 h 32"/>
                  <a:gd name="T6" fmla="*/ 0 w 82"/>
                  <a:gd name="T7" fmla="*/ 0 h 32"/>
                  <a:gd name="T8" fmla="*/ 3 w 82"/>
                  <a:gd name="T9" fmla="*/ 32 h 32"/>
                </a:gdLst>
                <a:ahLst/>
                <a:cxnLst>
                  <a:cxn ang="0">
                    <a:pos x="T0" y="T1"/>
                  </a:cxn>
                  <a:cxn ang="0">
                    <a:pos x="T2" y="T3"/>
                  </a:cxn>
                  <a:cxn ang="0">
                    <a:pos x="T4" y="T5"/>
                  </a:cxn>
                  <a:cxn ang="0">
                    <a:pos x="T6" y="T7"/>
                  </a:cxn>
                  <a:cxn ang="0">
                    <a:pos x="T8" y="T9"/>
                  </a:cxn>
                </a:cxnLst>
                <a:rect l="0" t="0" r="r" b="b"/>
                <a:pathLst>
                  <a:path w="82" h="32">
                    <a:moveTo>
                      <a:pt x="3" y="32"/>
                    </a:moveTo>
                    <a:lnTo>
                      <a:pt x="79" y="32"/>
                    </a:lnTo>
                    <a:lnTo>
                      <a:pt x="82" y="0"/>
                    </a:lnTo>
                    <a:lnTo>
                      <a:pt x="0" y="0"/>
                    </a:lnTo>
                    <a:lnTo>
                      <a:pt x="3"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1" name="Freeform 30"/>
              <p:cNvSpPr>
                <a:spLocks/>
              </p:cNvSpPr>
              <p:nvPr/>
            </p:nvSpPr>
            <p:spPr bwMode="auto">
              <a:xfrm>
                <a:off x="3127468" y="997418"/>
                <a:ext cx="114300" cy="77787"/>
              </a:xfrm>
              <a:custGeom>
                <a:avLst/>
                <a:gdLst>
                  <a:gd name="T0" fmla="*/ 72 w 72"/>
                  <a:gd name="T1" fmla="*/ 49 h 49"/>
                  <a:gd name="T2" fmla="*/ 68 w 72"/>
                  <a:gd name="T3" fmla="*/ 0 h 49"/>
                  <a:gd name="T4" fmla="*/ 0 w 72"/>
                  <a:gd name="T5" fmla="*/ 0 h 49"/>
                  <a:gd name="T6" fmla="*/ 12 w 72"/>
                  <a:gd name="T7" fmla="*/ 49 h 49"/>
                  <a:gd name="T8" fmla="*/ 72 w 72"/>
                  <a:gd name="T9" fmla="*/ 49 h 49"/>
                </a:gdLst>
                <a:ahLst/>
                <a:cxnLst>
                  <a:cxn ang="0">
                    <a:pos x="T0" y="T1"/>
                  </a:cxn>
                  <a:cxn ang="0">
                    <a:pos x="T2" y="T3"/>
                  </a:cxn>
                  <a:cxn ang="0">
                    <a:pos x="T4" y="T5"/>
                  </a:cxn>
                  <a:cxn ang="0">
                    <a:pos x="T6" y="T7"/>
                  </a:cxn>
                  <a:cxn ang="0">
                    <a:pos x="T8" y="T9"/>
                  </a:cxn>
                </a:cxnLst>
                <a:rect l="0" t="0" r="r" b="b"/>
                <a:pathLst>
                  <a:path w="72" h="49">
                    <a:moveTo>
                      <a:pt x="72" y="49"/>
                    </a:moveTo>
                    <a:lnTo>
                      <a:pt x="68" y="0"/>
                    </a:lnTo>
                    <a:lnTo>
                      <a:pt x="0" y="0"/>
                    </a:lnTo>
                    <a:lnTo>
                      <a:pt x="12" y="49"/>
                    </a:lnTo>
                    <a:lnTo>
                      <a:pt x="7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2" name="Freeform 31"/>
              <p:cNvSpPr>
                <a:spLocks/>
              </p:cNvSpPr>
              <p:nvPr/>
            </p:nvSpPr>
            <p:spPr bwMode="auto">
              <a:xfrm>
                <a:off x="3110006" y="933918"/>
                <a:ext cx="123825" cy="50800"/>
              </a:xfrm>
              <a:custGeom>
                <a:avLst/>
                <a:gdLst>
                  <a:gd name="T0" fmla="*/ 0 w 78"/>
                  <a:gd name="T1" fmla="*/ 0 h 32"/>
                  <a:gd name="T2" fmla="*/ 8 w 78"/>
                  <a:gd name="T3" fmla="*/ 32 h 32"/>
                  <a:gd name="T4" fmla="*/ 78 w 78"/>
                  <a:gd name="T5" fmla="*/ 32 h 32"/>
                  <a:gd name="T6" fmla="*/ 75 w 78"/>
                  <a:gd name="T7" fmla="*/ 0 h 32"/>
                  <a:gd name="T8" fmla="*/ 0 w 78"/>
                  <a:gd name="T9" fmla="*/ 0 h 32"/>
                </a:gdLst>
                <a:ahLst/>
                <a:cxnLst>
                  <a:cxn ang="0">
                    <a:pos x="T0" y="T1"/>
                  </a:cxn>
                  <a:cxn ang="0">
                    <a:pos x="T2" y="T3"/>
                  </a:cxn>
                  <a:cxn ang="0">
                    <a:pos x="T4" y="T5"/>
                  </a:cxn>
                  <a:cxn ang="0">
                    <a:pos x="T6" y="T7"/>
                  </a:cxn>
                  <a:cxn ang="0">
                    <a:pos x="T8" y="T9"/>
                  </a:cxn>
                </a:cxnLst>
                <a:rect l="0" t="0" r="r" b="b"/>
                <a:pathLst>
                  <a:path w="78" h="32">
                    <a:moveTo>
                      <a:pt x="0" y="0"/>
                    </a:moveTo>
                    <a:lnTo>
                      <a:pt x="8" y="32"/>
                    </a:lnTo>
                    <a:lnTo>
                      <a:pt x="78" y="32"/>
                    </a:lnTo>
                    <a:lnTo>
                      <a:pt x="7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3" name="Freeform 32"/>
              <p:cNvSpPr>
                <a:spLocks/>
              </p:cNvSpPr>
              <p:nvPr/>
            </p:nvSpPr>
            <p:spPr bwMode="auto">
              <a:xfrm>
                <a:off x="3249706" y="997418"/>
                <a:ext cx="117475" cy="77787"/>
              </a:xfrm>
              <a:custGeom>
                <a:avLst/>
                <a:gdLst>
                  <a:gd name="T0" fmla="*/ 74 w 74"/>
                  <a:gd name="T1" fmla="*/ 0 h 49"/>
                  <a:gd name="T2" fmla="*/ 0 w 74"/>
                  <a:gd name="T3" fmla="*/ 0 h 49"/>
                  <a:gd name="T4" fmla="*/ 5 w 74"/>
                  <a:gd name="T5" fmla="*/ 49 h 49"/>
                  <a:gd name="T6" fmla="*/ 71 w 74"/>
                  <a:gd name="T7" fmla="*/ 49 h 49"/>
                  <a:gd name="T8" fmla="*/ 74 w 74"/>
                  <a:gd name="T9" fmla="*/ 0 h 49"/>
                </a:gdLst>
                <a:ahLst/>
                <a:cxnLst>
                  <a:cxn ang="0">
                    <a:pos x="T0" y="T1"/>
                  </a:cxn>
                  <a:cxn ang="0">
                    <a:pos x="T2" y="T3"/>
                  </a:cxn>
                  <a:cxn ang="0">
                    <a:pos x="T4" y="T5"/>
                  </a:cxn>
                  <a:cxn ang="0">
                    <a:pos x="T6" y="T7"/>
                  </a:cxn>
                  <a:cxn ang="0">
                    <a:pos x="T8" y="T9"/>
                  </a:cxn>
                </a:cxnLst>
                <a:rect l="0" t="0" r="r" b="b"/>
                <a:pathLst>
                  <a:path w="74" h="49">
                    <a:moveTo>
                      <a:pt x="74" y="0"/>
                    </a:moveTo>
                    <a:lnTo>
                      <a:pt x="0" y="0"/>
                    </a:lnTo>
                    <a:lnTo>
                      <a:pt x="5" y="49"/>
                    </a:lnTo>
                    <a:lnTo>
                      <a:pt x="71" y="49"/>
                    </a:ln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4" name="Oval 33"/>
              <p:cNvSpPr>
                <a:spLocks noChangeArrowheads="1"/>
              </p:cNvSpPr>
              <p:nvPr/>
            </p:nvSpPr>
            <p:spPr bwMode="auto">
              <a:xfrm>
                <a:off x="3168743" y="1148230"/>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5" name="Oval 34"/>
              <p:cNvSpPr>
                <a:spLocks noChangeArrowheads="1"/>
              </p:cNvSpPr>
              <p:nvPr/>
            </p:nvSpPr>
            <p:spPr bwMode="auto">
              <a:xfrm>
                <a:off x="3371943" y="1148230"/>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36" name="Freeform 35"/>
              <p:cNvSpPr>
                <a:spLocks/>
              </p:cNvSpPr>
              <p:nvPr/>
            </p:nvSpPr>
            <p:spPr bwMode="auto">
              <a:xfrm>
                <a:off x="3079843" y="683093"/>
                <a:ext cx="255588" cy="225425"/>
              </a:xfrm>
              <a:custGeom>
                <a:avLst/>
                <a:gdLst>
                  <a:gd name="T0" fmla="*/ 61 w 118"/>
                  <a:gd name="T1" fmla="*/ 81 h 104"/>
                  <a:gd name="T2" fmla="*/ 52 w 118"/>
                  <a:gd name="T3" fmla="*/ 90 h 104"/>
                  <a:gd name="T4" fmla="*/ 118 w 118"/>
                  <a:gd name="T5" fmla="*/ 104 h 104"/>
                  <a:gd name="T6" fmla="*/ 105 w 118"/>
                  <a:gd name="T7" fmla="*/ 38 h 104"/>
                  <a:gd name="T8" fmla="*/ 96 w 118"/>
                  <a:gd name="T9" fmla="*/ 47 h 104"/>
                  <a:gd name="T10" fmla="*/ 0 w 118"/>
                  <a:gd name="T11" fmla="*/ 38 h 104"/>
                  <a:gd name="T12" fmla="*/ 61 w 118"/>
                  <a:gd name="T13" fmla="*/ 81 h 104"/>
                </a:gdLst>
                <a:ahLst/>
                <a:cxnLst>
                  <a:cxn ang="0">
                    <a:pos x="T0" y="T1"/>
                  </a:cxn>
                  <a:cxn ang="0">
                    <a:pos x="T2" y="T3"/>
                  </a:cxn>
                  <a:cxn ang="0">
                    <a:pos x="T4" y="T5"/>
                  </a:cxn>
                  <a:cxn ang="0">
                    <a:pos x="T6" y="T7"/>
                  </a:cxn>
                  <a:cxn ang="0">
                    <a:pos x="T8" y="T9"/>
                  </a:cxn>
                  <a:cxn ang="0">
                    <a:pos x="T10" y="T11"/>
                  </a:cxn>
                  <a:cxn ang="0">
                    <a:pos x="T12" y="T13"/>
                  </a:cxn>
                </a:cxnLst>
                <a:rect l="0" t="0" r="r" b="b"/>
                <a:pathLst>
                  <a:path w="118" h="104">
                    <a:moveTo>
                      <a:pt x="61" y="81"/>
                    </a:moveTo>
                    <a:cubicBezTo>
                      <a:pt x="52" y="90"/>
                      <a:pt x="52" y="90"/>
                      <a:pt x="52" y="90"/>
                    </a:cubicBezTo>
                    <a:cubicBezTo>
                      <a:pt x="118" y="104"/>
                      <a:pt x="118" y="104"/>
                      <a:pt x="118" y="104"/>
                    </a:cubicBezTo>
                    <a:cubicBezTo>
                      <a:pt x="105" y="38"/>
                      <a:pt x="105" y="38"/>
                      <a:pt x="105" y="38"/>
                    </a:cubicBezTo>
                    <a:cubicBezTo>
                      <a:pt x="96" y="47"/>
                      <a:pt x="96" y="47"/>
                      <a:pt x="96" y="47"/>
                    </a:cubicBezTo>
                    <a:cubicBezTo>
                      <a:pt x="51" y="0"/>
                      <a:pt x="0" y="38"/>
                      <a:pt x="0" y="38"/>
                    </a:cubicBezTo>
                    <a:cubicBezTo>
                      <a:pt x="0" y="38"/>
                      <a:pt x="24" y="43"/>
                      <a:pt x="61"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37" name="TextBox 36"/>
            <p:cNvSpPr txBox="1"/>
            <p:nvPr/>
          </p:nvSpPr>
          <p:spPr>
            <a:xfrm>
              <a:off x="932919" y="2622508"/>
              <a:ext cx="503664" cy="338875"/>
            </a:xfrm>
            <a:prstGeom prst="rect">
              <a:avLst/>
            </a:prstGeom>
            <a:noFill/>
          </p:spPr>
          <p:txBody>
            <a:bodyPr wrap="none" rtlCol="0">
              <a:spAutoFit/>
            </a:bodyPr>
            <a:lstStyle/>
            <a:p>
              <a:pPr>
                <a:lnSpc>
                  <a:spcPct val="89000"/>
                </a:lnSpc>
              </a:pPr>
              <a:r>
                <a:rPr lang="id-ID">
                  <a:solidFill>
                    <a:schemeClr val="bg1"/>
                  </a:solidFill>
                  <a:latin typeface="Agency FB" panose="020B0503020202020204" pitchFamily="34" charset="0"/>
                  <a:ea typeface="Open Sans" panose="020B0606030504020204" pitchFamily="34" charset="0"/>
                  <a:cs typeface="Open Sans" panose="020B0606030504020204" pitchFamily="34" charset="0"/>
                </a:rPr>
                <a:t>125K</a:t>
              </a:r>
              <a:endParaRPr lang="en-US"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grpSp>
      <p:grpSp>
        <p:nvGrpSpPr>
          <p:cNvPr id="65" name="组合 64"/>
          <p:cNvGrpSpPr/>
          <p:nvPr/>
        </p:nvGrpSpPr>
        <p:grpSpPr>
          <a:xfrm>
            <a:off x="6458909" y="1611658"/>
            <a:ext cx="1998909" cy="1938992"/>
            <a:chOff x="6458909" y="1611658"/>
            <a:chExt cx="1998909" cy="1938992"/>
          </a:xfrm>
        </p:grpSpPr>
        <p:sp>
          <p:nvSpPr>
            <p:cNvPr id="9" name="Rounded Rectangle 8"/>
            <p:cNvSpPr/>
            <p:nvPr/>
          </p:nvSpPr>
          <p:spPr>
            <a:xfrm>
              <a:off x="6458909" y="1716889"/>
              <a:ext cx="1667434" cy="16477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Agency FB" panose="020B0503020202020204" pitchFamily="34" charset="0"/>
              </a:endParaRPr>
            </a:p>
          </p:txBody>
        </p:sp>
        <p:sp>
          <p:nvSpPr>
            <p:cNvPr id="10" name="TextBox 9"/>
            <p:cNvSpPr txBox="1"/>
            <p:nvPr/>
          </p:nvSpPr>
          <p:spPr>
            <a:xfrm>
              <a:off x="7672026" y="1611658"/>
              <a:ext cx="785792" cy="1938992"/>
            </a:xfrm>
            <a:prstGeom prst="rect">
              <a:avLst/>
            </a:prstGeom>
            <a:noFill/>
          </p:spPr>
          <p:txBody>
            <a:bodyPr wrap="none" rtlCol="0">
              <a:spAutoFit/>
            </a:bodyPr>
            <a:lstStyle/>
            <a:p>
              <a:pPr algn="r"/>
              <a:r>
                <a:rPr lang="id-ID" sz="12000">
                  <a:solidFill>
                    <a:schemeClr val="bg1"/>
                  </a:solidFill>
                  <a:latin typeface="Agency FB" panose="020B0503020202020204" pitchFamily="34" charset="0"/>
                  <a:cs typeface="Lato Black" panose="020F0A02020204030203" pitchFamily="34" charset="0"/>
                </a:rPr>
                <a:t>2</a:t>
              </a:r>
              <a:endParaRPr lang="id-ID" sz="12000" dirty="0">
                <a:solidFill>
                  <a:schemeClr val="bg1"/>
                </a:solidFill>
                <a:latin typeface="Agency FB" panose="020B0503020202020204" pitchFamily="34" charset="0"/>
                <a:cs typeface="Lato Black" panose="020F0A02020204030203" pitchFamily="34" charset="0"/>
              </a:endParaRPr>
            </a:p>
          </p:txBody>
        </p:sp>
        <p:grpSp>
          <p:nvGrpSpPr>
            <p:cNvPr id="38" name="Group 37"/>
            <p:cNvGrpSpPr/>
            <p:nvPr/>
          </p:nvGrpSpPr>
          <p:grpSpPr>
            <a:xfrm>
              <a:off x="6703687" y="2170306"/>
              <a:ext cx="582613" cy="374650"/>
              <a:chOff x="7667718" y="3348505"/>
              <a:chExt cx="582613" cy="374650"/>
            </a:xfrm>
            <a:solidFill>
              <a:schemeClr val="bg2"/>
            </a:solidFill>
          </p:grpSpPr>
          <p:sp>
            <p:nvSpPr>
              <p:cNvPr id="39" name="Freeform 38"/>
              <p:cNvSpPr>
                <a:spLocks/>
              </p:cNvSpPr>
              <p:nvPr/>
            </p:nvSpPr>
            <p:spPr bwMode="auto">
              <a:xfrm>
                <a:off x="7939181" y="3585043"/>
                <a:ext cx="77788" cy="44450"/>
              </a:xfrm>
              <a:custGeom>
                <a:avLst/>
                <a:gdLst>
                  <a:gd name="T0" fmla="*/ 0 w 36"/>
                  <a:gd name="T1" fmla="*/ 21 h 21"/>
                  <a:gd name="T2" fmla="*/ 36 w 36"/>
                  <a:gd name="T3" fmla="*/ 21 h 21"/>
                  <a:gd name="T4" fmla="*/ 25 w 36"/>
                  <a:gd name="T5" fmla="*/ 0 h 21"/>
                  <a:gd name="T6" fmla="*/ 1 w 36"/>
                  <a:gd name="T7" fmla="*/ 0 h 21"/>
                  <a:gd name="T8" fmla="*/ 0 w 36"/>
                  <a:gd name="T9" fmla="*/ 21 h 21"/>
                </a:gdLst>
                <a:ahLst/>
                <a:cxnLst>
                  <a:cxn ang="0">
                    <a:pos x="T0" y="T1"/>
                  </a:cxn>
                  <a:cxn ang="0">
                    <a:pos x="T2" y="T3"/>
                  </a:cxn>
                  <a:cxn ang="0">
                    <a:pos x="T4" y="T5"/>
                  </a:cxn>
                  <a:cxn ang="0">
                    <a:pos x="T6" y="T7"/>
                  </a:cxn>
                  <a:cxn ang="0">
                    <a:pos x="T8" y="T9"/>
                  </a:cxn>
                </a:cxnLst>
                <a:rect l="0" t="0" r="r" b="b"/>
                <a:pathLst>
                  <a:path w="36" h="21">
                    <a:moveTo>
                      <a:pt x="0" y="21"/>
                    </a:moveTo>
                    <a:cubicBezTo>
                      <a:pt x="36" y="21"/>
                      <a:pt x="36" y="21"/>
                      <a:pt x="36" y="21"/>
                    </a:cubicBezTo>
                    <a:cubicBezTo>
                      <a:pt x="31" y="15"/>
                      <a:pt x="27" y="7"/>
                      <a:pt x="25" y="0"/>
                    </a:cubicBezTo>
                    <a:cubicBezTo>
                      <a:pt x="1" y="0"/>
                      <a:pt x="1" y="0"/>
                      <a:pt x="1" y="0"/>
                    </a:cubicBez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0" name="Freeform 39"/>
              <p:cNvSpPr>
                <a:spLocks/>
              </p:cNvSpPr>
              <p:nvPr/>
            </p:nvSpPr>
            <p:spPr bwMode="auto">
              <a:xfrm>
                <a:off x="7948706" y="3348505"/>
                <a:ext cx="242888" cy="128587"/>
              </a:xfrm>
              <a:custGeom>
                <a:avLst/>
                <a:gdLst>
                  <a:gd name="T0" fmla="*/ 36 w 112"/>
                  <a:gd name="T1" fmla="*/ 49 h 59"/>
                  <a:gd name="T2" fmla="*/ 68 w 112"/>
                  <a:gd name="T3" fmla="*/ 32 h 59"/>
                  <a:gd name="T4" fmla="*/ 80 w 112"/>
                  <a:gd name="T5" fmla="*/ 21 h 59"/>
                  <a:gd name="T6" fmla="*/ 98 w 112"/>
                  <a:gd name="T7" fmla="*/ 21 h 59"/>
                  <a:gd name="T8" fmla="*/ 98 w 112"/>
                  <a:gd name="T9" fmla="*/ 0 h 59"/>
                  <a:gd name="T10" fmla="*/ 76 w 112"/>
                  <a:gd name="T11" fmla="*/ 0 h 59"/>
                  <a:gd name="T12" fmla="*/ 70 w 112"/>
                  <a:gd name="T13" fmla="*/ 2 h 59"/>
                  <a:gd name="T14" fmla="*/ 67 w 112"/>
                  <a:gd name="T15" fmla="*/ 4 h 59"/>
                  <a:gd name="T16" fmla="*/ 39 w 112"/>
                  <a:gd name="T17" fmla="*/ 32 h 59"/>
                  <a:gd name="T18" fmla="*/ 37 w 112"/>
                  <a:gd name="T19" fmla="*/ 35 h 59"/>
                  <a:gd name="T20" fmla="*/ 2 w 112"/>
                  <a:gd name="T21" fmla="*/ 35 h 59"/>
                  <a:gd name="T22" fmla="*/ 0 w 112"/>
                  <a:gd name="T23" fmla="*/ 59 h 59"/>
                  <a:gd name="T24" fmla="*/ 29 w 112"/>
                  <a:gd name="T25" fmla="*/ 59 h 59"/>
                  <a:gd name="T26" fmla="*/ 36 w 112"/>
                  <a:gd name="T2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59">
                    <a:moveTo>
                      <a:pt x="36" y="49"/>
                    </a:moveTo>
                    <a:cubicBezTo>
                      <a:pt x="45" y="40"/>
                      <a:pt x="56" y="35"/>
                      <a:pt x="68" y="32"/>
                    </a:cubicBezTo>
                    <a:cubicBezTo>
                      <a:pt x="72" y="29"/>
                      <a:pt x="76" y="24"/>
                      <a:pt x="80" y="21"/>
                    </a:cubicBezTo>
                    <a:cubicBezTo>
                      <a:pt x="98" y="21"/>
                      <a:pt x="98" y="21"/>
                      <a:pt x="98" y="21"/>
                    </a:cubicBezTo>
                    <a:cubicBezTo>
                      <a:pt x="112" y="21"/>
                      <a:pt x="112" y="0"/>
                      <a:pt x="98" y="0"/>
                    </a:cubicBezTo>
                    <a:cubicBezTo>
                      <a:pt x="76" y="0"/>
                      <a:pt x="76" y="0"/>
                      <a:pt x="76" y="0"/>
                    </a:cubicBezTo>
                    <a:cubicBezTo>
                      <a:pt x="73" y="0"/>
                      <a:pt x="72" y="1"/>
                      <a:pt x="70" y="2"/>
                    </a:cubicBezTo>
                    <a:cubicBezTo>
                      <a:pt x="69" y="2"/>
                      <a:pt x="68" y="3"/>
                      <a:pt x="67" y="4"/>
                    </a:cubicBezTo>
                    <a:cubicBezTo>
                      <a:pt x="58" y="13"/>
                      <a:pt x="49" y="22"/>
                      <a:pt x="39" y="32"/>
                    </a:cubicBezTo>
                    <a:cubicBezTo>
                      <a:pt x="38" y="33"/>
                      <a:pt x="38" y="34"/>
                      <a:pt x="37" y="35"/>
                    </a:cubicBezTo>
                    <a:cubicBezTo>
                      <a:pt x="2" y="35"/>
                      <a:pt x="2" y="35"/>
                      <a:pt x="2" y="35"/>
                    </a:cubicBezTo>
                    <a:cubicBezTo>
                      <a:pt x="0" y="59"/>
                      <a:pt x="0" y="59"/>
                      <a:pt x="0" y="59"/>
                    </a:cubicBezTo>
                    <a:cubicBezTo>
                      <a:pt x="29" y="59"/>
                      <a:pt x="29" y="59"/>
                      <a:pt x="29" y="59"/>
                    </a:cubicBezTo>
                    <a:cubicBezTo>
                      <a:pt x="31" y="55"/>
                      <a:pt x="33" y="52"/>
                      <a:pt x="3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1" name="Freeform 40"/>
              <p:cNvSpPr>
                <a:spLocks/>
              </p:cNvSpPr>
              <p:nvPr/>
            </p:nvSpPr>
            <p:spPr bwMode="auto">
              <a:xfrm>
                <a:off x="7810593" y="3491380"/>
                <a:ext cx="123825" cy="77787"/>
              </a:xfrm>
              <a:custGeom>
                <a:avLst/>
                <a:gdLst>
                  <a:gd name="T0" fmla="*/ 78 w 78"/>
                  <a:gd name="T1" fmla="*/ 0 h 49"/>
                  <a:gd name="T2" fmla="*/ 0 w 78"/>
                  <a:gd name="T3" fmla="*/ 0 h 49"/>
                  <a:gd name="T4" fmla="*/ 4 w 78"/>
                  <a:gd name="T5" fmla="*/ 49 h 49"/>
                  <a:gd name="T6" fmla="*/ 74 w 78"/>
                  <a:gd name="T7" fmla="*/ 49 h 49"/>
                  <a:gd name="T8" fmla="*/ 78 w 78"/>
                  <a:gd name="T9" fmla="*/ 0 h 49"/>
                </a:gdLst>
                <a:ahLst/>
                <a:cxnLst>
                  <a:cxn ang="0">
                    <a:pos x="T0" y="T1"/>
                  </a:cxn>
                  <a:cxn ang="0">
                    <a:pos x="T2" y="T3"/>
                  </a:cxn>
                  <a:cxn ang="0">
                    <a:pos x="T4" y="T5"/>
                  </a:cxn>
                  <a:cxn ang="0">
                    <a:pos x="T6" y="T7"/>
                  </a:cxn>
                  <a:cxn ang="0">
                    <a:pos x="T8" y="T9"/>
                  </a:cxn>
                </a:cxnLst>
                <a:rect l="0" t="0" r="r" b="b"/>
                <a:pathLst>
                  <a:path w="78" h="49">
                    <a:moveTo>
                      <a:pt x="78" y="0"/>
                    </a:moveTo>
                    <a:lnTo>
                      <a:pt x="0" y="0"/>
                    </a:lnTo>
                    <a:lnTo>
                      <a:pt x="4" y="49"/>
                    </a:lnTo>
                    <a:lnTo>
                      <a:pt x="74" y="49"/>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 name="Freeform 41"/>
              <p:cNvSpPr>
                <a:spLocks/>
              </p:cNvSpPr>
              <p:nvPr/>
            </p:nvSpPr>
            <p:spPr bwMode="auto">
              <a:xfrm>
                <a:off x="7805831" y="3424705"/>
                <a:ext cx="133350" cy="52387"/>
              </a:xfrm>
              <a:custGeom>
                <a:avLst/>
                <a:gdLst>
                  <a:gd name="T0" fmla="*/ 3 w 84"/>
                  <a:gd name="T1" fmla="*/ 33 h 33"/>
                  <a:gd name="T2" fmla="*/ 82 w 84"/>
                  <a:gd name="T3" fmla="*/ 33 h 33"/>
                  <a:gd name="T4" fmla="*/ 84 w 84"/>
                  <a:gd name="T5" fmla="*/ 0 h 33"/>
                  <a:gd name="T6" fmla="*/ 0 w 84"/>
                  <a:gd name="T7" fmla="*/ 0 h 33"/>
                  <a:gd name="T8" fmla="*/ 3 w 84"/>
                  <a:gd name="T9" fmla="*/ 33 h 33"/>
                </a:gdLst>
                <a:ahLst/>
                <a:cxnLst>
                  <a:cxn ang="0">
                    <a:pos x="T0" y="T1"/>
                  </a:cxn>
                  <a:cxn ang="0">
                    <a:pos x="T2" y="T3"/>
                  </a:cxn>
                  <a:cxn ang="0">
                    <a:pos x="T4" y="T5"/>
                  </a:cxn>
                  <a:cxn ang="0">
                    <a:pos x="T6" y="T7"/>
                  </a:cxn>
                  <a:cxn ang="0">
                    <a:pos x="T8" y="T9"/>
                  </a:cxn>
                </a:cxnLst>
                <a:rect l="0" t="0" r="r" b="b"/>
                <a:pathLst>
                  <a:path w="84" h="33">
                    <a:moveTo>
                      <a:pt x="3" y="33"/>
                    </a:moveTo>
                    <a:lnTo>
                      <a:pt x="82" y="33"/>
                    </a:lnTo>
                    <a:lnTo>
                      <a:pt x="84" y="0"/>
                    </a:lnTo>
                    <a:lnTo>
                      <a:pt x="0" y="0"/>
                    </a:lnTo>
                    <a:lnTo>
                      <a:pt x="3"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 name="Freeform 42"/>
              <p:cNvSpPr>
                <a:spLocks/>
              </p:cNvSpPr>
              <p:nvPr/>
            </p:nvSpPr>
            <p:spPr bwMode="auto">
              <a:xfrm>
                <a:off x="7942356" y="3491380"/>
                <a:ext cx="60325" cy="77787"/>
              </a:xfrm>
              <a:custGeom>
                <a:avLst/>
                <a:gdLst>
                  <a:gd name="T0" fmla="*/ 0 w 28"/>
                  <a:gd name="T1" fmla="*/ 36 h 36"/>
                  <a:gd name="T2" fmla="*/ 22 w 28"/>
                  <a:gd name="T3" fmla="*/ 36 h 36"/>
                  <a:gd name="T4" fmla="*/ 28 w 28"/>
                  <a:gd name="T5" fmla="*/ 0 h 36"/>
                  <a:gd name="T6" fmla="*/ 3 w 28"/>
                  <a:gd name="T7" fmla="*/ 0 h 36"/>
                  <a:gd name="T8" fmla="*/ 0 w 28"/>
                  <a:gd name="T9" fmla="*/ 36 h 36"/>
                </a:gdLst>
                <a:ahLst/>
                <a:cxnLst>
                  <a:cxn ang="0">
                    <a:pos x="T0" y="T1"/>
                  </a:cxn>
                  <a:cxn ang="0">
                    <a:pos x="T2" y="T3"/>
                  </a:cxn>
                  <a:cxn ang="0">
                    <a:pos x="T4" y="T5"/>
                  </a:cxn>
                  <a:cxn ang="0">
                    <a:pos x="T6" y="T7"/>
                  </a:cxn>
                  <a:cxn ang="0">
                    <a:pos x="T8" y="T9"/>
                  </a:cxn>
                </a:cxnLst>
                <a:rect l="0" t="0" r="r" b="b"/>
                <a:pathLst>
                  <a:path w="28" h="36">
                    <a:moveTo>
                      <a:pt x="0" y="36"/>
                    </a:moveTo>
                    <a:cubicBezTo>
                      <a:pt x="22" y="36"/>
                      <a:pt x="22" y="36"/>
                      <a:pt x="22" y="36"/>
                    </a:cubicBezTo>
                    <a:cubicBezTo>
                      <a:pt x="20" y="23"/>
                      <a:pt x="22" y="11"/>
                      <a:pt x="28" y="0"/>
                    </a:cubicBezTo>
                    <a:cubicBezTo>
                      <a:pt x="3" y="0"/>
                      <a:pt x="3" y="0"/>
                      <a:pt x="3" y="0"/>
                    </a:cubicBez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 name="Freeform 43"/>
              <p:cNvSpPr>
                <a:spLocks/>
              </p:cNvSpPr>
              <p:nvPr/>
            </p:nvSpPr>
            <p:spPr bwMode="auto">
              <a:xfrm>
                <a:off x="7685181" y="3491380"/>
                <a:ext cx="117475" cy="77787"/>
              </a:xfrm>
              <a:custGeom>
                <a:avLst/>
                <a:gdLst>
                  <a:gd name="T0" fmla="*/ 0 w 74"/>
                  <a:gd name="T1" fmla="*/ 0 h 49"/>
                  <a:gd name="T2" fmla="*/ 12 w 74"/>
                  <a:gd name="T3" fmla="*/ 49 h 49"/>
                  <a:gd name="T4" fmla="*/ 74 w 74"/>
                  <a:gd name="T5" fmla="*/ 49 h 49"/>
                  <a:gd name="T6" fmla="*/ 70 w 74"/>
                  <a:gd name="T7" fmla="*/ 0 h 49"/>
                  <a:gd name="T8" fmla="*/ 0 w 74"/>
                  <a:gd name="T9" fmla="*/ 0 h 49"/>
                </a:gdLst>
                <a:ahLst/>
                <a:cxnLst>
                  <a:cxn ang="0">
                    <a:pos x="T0" y="T1"/>
                  </a:cxn>
                  <a:cxn ang="0">
                    <a:pos x="T2" y="T3"/>
                  </a:cxn>
                  <a:cxn ang="0">
                    <a:pos x="T4" y="T5"/>
                  </a:cxn>
                  <a:cxn ang="0">
                    <a:pos x="T6" y="T7"/>
                  </a:cxn>
                  <a:cxn ang="0">
                    <a:pos x="T8" y="T9"/>
                  </a:cxn>
                </a:cxnLst>
                <a:rect l="0" t="0" r="r" b="b"/>
                <a:pathLst>
                  <a:path w="74" h="49">
                    <a:moveTo>
                      <a:pt x="0" y="0"/>
                    </a:moveTo>
                    <a:lnTo>
                      <a:pt x="12" y="49"/>
                    </a:lnTo>
                    <a:lnTo>
                      <a:pt x="74" y="49"/>
                    </a:lnTo>
                    <a:lnTo>
                      <a:pt x="7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 name="Freeform 44"/>
              <p:cNvSpPr>
                <a:spLocks/>
              </p:cNvSpPr>
              <p:nvPr/>
            </p:nvSpPr>
            <p:spPr bwMode="auto">
              <a:xfrm>
                <a:off x="7667718" y="3424705"/>
                <a:ext cx="128588" cy="52387"/>
              </a:xfrm>
              <a:custGeom>
                <a:avLst/>
                <a:gdLst>
                  <a:gd name="T0" fmla="*/ 81 w 81"/>
                  <a:gd name="T1" fmla="*/ 33 h 33"/>
                  <a:gd name="T2" fmla="*/ 78 w 81"/>
                  <a:gd name="T3" fmla="*/ 0 h 33"/>
                  <a:gd name="T4" fmla="*/ 0 w 81"/>
                  <a:gd name="T5" fmla="*/ 0 h 33"/>
                  <a:gd name="T6" fmla="*/ 8 w 81"/>
                  <a:gd name="T7" fmla="*/ 33 h 33"/>
                  <a:gd name="T8" fmla="*/ 81 w 81"/>
                  <a:gd name="T9" fmla="*/ 33 h 33"/>
                </a:gdLst>
                <a:ahLst/>
                <a:cxnLst>
                  <a:cxn ang="0">
                    <a:pos x="T0" y="T1"/>
                  </a:cxn>
                  <a:cxn ang="0">
                    <a:pos x="T2" y="T3"/>
                  </a:cxn>
                  <a:cxn ang="0">
                    <a:pos x="T4" y="T5"/>
                  </a:cxn>
                  <a:cxn ang="0">
                    <a:pos x="T6" y="T7"/>
                  </a:cxn>
                  <a:cxn ang="0">
                    <a:pos x="T8" y="T9"/>
                  </a:cxn>
                </a:cxnLst>
                <a:rect l="0" t="0" r="r" b="b"/>
                <a:pathLst>
                  <a:path w="81" h="33">
                    <a:moveTo>
                      <a:pt x="81" y="33"/>
                    </a:moveTo>
                    <a:lnTo>
                      <a:pt x="78" y="0"/>
                    </a:lnTo>
                    <a:lnTo>
                      <a:pt x="0" y="0"/>
                    </a:lnTo>
                    <a:lnTo>
                      <a:pt x="8" y="33"/>
                    </a:lnTo>
                    <a:lnTo>
                      <a:pt x="81"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6" name="Freeform 45"/>
              <p:cNvSpPr>
                <a:spLocks/>
              </p:cNvSpPr>
              <p:nvPr/>
            </p:nvSpPr>
            <p:spPr bwMode="auto">
              <a:xfrm>
                <a:off x="7820118" y="3585043"/>
                <a:ext cx="104775" cy="44450"/>
              </a:xfrm>
              <a:custGeom>
                <a:avLst/>
                <a:gdLst>
                  <a:gd name="T0" fmla="*/ 65 w 66"/>
                  <a:gd name="T1" fmla="*/ 28 h 28"/>
                  <a:gd name="T2" fmla="*/ 66 w 66"/>
                  <a:gd name="T3" fmla="*/ 0 h 28"/>
                  <a:gd name="T4" fmla="*/ 0 w 66"/>
                  <a:gd name="T5" fmla="*/ 0 h 28"/>
                  <a:gd name="T6" fmla="*/ 2 w 66"/>
                  <a:gd name="T7" fmla="*/ 28 h 28"/>
                  <a:gd name="T8" fmla="*/ 65 w 66"/>
                  <a:gd name="T9" fmla="*/ 28 h 28"/>
                </a:gdLst>
                <a:ahLst/>
                <a:cxnLst>
                  <a:cxn ang="0">
                    <a:pos x="T0" y="T1"/>
                  </a:cxn>
                  <a:cxn ang="0">
                    <a:pos x="T2" y="T3"/>
                  </a:cxn>
                  <a:cxn ang="0">
                    <a:pos x="T4" y="T5"/>
                  </a:cxn>
                  <a:cxn ang="0">
                    <a:pos x="T6" y="T7"/>
                  </a:cxn>
                  <a:cxn ang="0">
                    <a:pos x="T8" y="T9"/>
                  </a:cxn>
                </a:cxnLst>
                <a:rect l="0" t="0" r="r" b="b"/>
                <a:pathLst>
                  <a:path w="66" h="28">
                    <a:moveTo>
                      <a:pt x="65" y="28"/>
                    </a:moveTo>
                    <a:lnTo>
                      <a:pt x="66" y="0"/>
                    </a:lnTo>
                    <a:lnTo>
                      <a:pt x="0" y="0"/>
                    </a:lnTo>
                    <a:lnTo>
                      <a:pt x="2" y="28"/>
                    </a:lnTo>
                    <a:lnTo>
                      <a:pt x="6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7" name="Freeform 46"/>
              <p:cNvSpPr>
                <a:spLocks/>
              </p:cNvSpPr>
              <p:nvPr/>
            </p:nvSpPr>
            <p:spPr bwMode="auto">
              <a:xfrm>
                <a:off x="7708993" y="3585043"/>
                <a:ext cx="100013" cy="44450"/>
              </a:xfrm>
              <a:custGeom>
                <a:avLst/>
                <a:gdLst>
                  <a:gd name="T0" fmla="*/ 0 w 63"/>
                  <a:gd name="T1" fmla="*/ 0 h 28"/>
                  <a:gd name="T2" fmla="*/ 8 w 63"/>
                  <a:gd name="T3" fmla="*/ 28 h 28"/>
                  <a:gd name="T4" fmla="*/ 63 w 63"/>
                  <a:gd name="T5" fmla="*/ 28 h 28"/>
                  <a:gd name="T6" fmla="*/ 60 w 63"/>
                  <a:gd name="T7" fmla="*/ 0 h 28"/>
                  <a:gd name="T8" fmla="*/ 0 w 63"/>
                  <a:gd name="T9" fmla="*/ 0 h 28"/>
                </a:gdLst>
                <a:ahLst/>
                <a:cxnLst>
                  <a:cxn ang="0">
                    <a:pos x="T0" y="T1"/>
                  </a:cxn>
                  <a:cxn ang="0">
                    <a:pos x="T2" y="T3"/>
                  </a:cxn>
                  <a:cxn ang="0">
                    <a:pos x="T4" y="T5"/>
                  </a:cxn>
                  <a:cxn ang="0">
                    <a:pos x="T6" y="T7"/>
                  </a:cxn>
                  <a:cxn ang="0">
                    <a:pos x="T8" y="T9"/>
                  </a:cxn>
                </a:cxnLst>
                <a:rect l="0" t="0" r="r" b="b"/>
                <a:pathLst>
                  <a:path w="63" h="28">
                    <a:moveTo>
                      <a:pt x="0" y="0"/>
                    </a:moveTo>
                    <a:lnTo>
                      <a:pt x="8" y="28"/>
                    </a:lnTo>
                    <a:lnTo>
                      <a:pt x="63" y="28"/>
                    </a:lnTo>
                    <a:lnTo>
                      <a:pt x="6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8" name="Oval 47"/>
              <p:cNvSpPr>
                <a:spLocks noChangeArrowheads="1"/>
              </p:cNvSpPr>
              <p:nvPr/>
            </p:nvSpPr>
            <p:spPr bwMode="auto">
              <a:xfrm>
                <a:off x="7728043" y="3645368"/>
                <a:ext cx="77788"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9" name="Oval 48"/>
              <p:cNvSpPr>
                <a:spLocks noChangeArrowheads="1"/>
              </p:cNvSpPr>
              <p:nvPr/>
            </p:nvSpPr>
            <p:spPr bwMode="auto">
              <a:xfrm>
                <a:off x="7939181" y="3645368"/>
                <a:ext cx="79375"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0" name="Freeform 49"/>
              <p:cNvSpPr>
                <a:spLocks noEditPoints="1"/>
              </p:cNvSpPr>
              <p:nvPr/>
            </p:nvSpPr>
            <p:spPr bwMode="auto">
              <a:xfrm>
                <a:off x="8002681" y="3432643"/>
                <a:ext cx="247650" cy="234950"/>
              </a:xfrm>
              <a:custGeom>
                <a:avLst/>
                <a:gdLst>
                  <a:gd name="T0" fmla="*/ 93 w 114"/>
                  <a:gd name="T1" fmla="*/ 16 h 108"/>
                  <a:gd name="T2" fmla="*/ 55 w 114"/>
                  <a:gd name="T3" fmla="*/ 0 h 108"/>
                  <a:gd name="T4" fmla="*/ 32 w 114"/>
                  <a:gd name="T5" fmla="*/ 5 h 108"/>
                  <a:gd name="T6" fmla="*/ 28 w 114"/>
                  <a:gd name="T7" fmla="*/ 20 h 108"/>
                  <a:gd name="T8" fmla="*/ 32 w 114"/>
                  <a:gd name="T9" fmla="*/ 5 h 108"/>
                  <a:gd name="T10" fmla="*/ 17 w 114"/>
                  <a:gd name="T11" fmla="*/ 16 h 108"/>
                  <a:gd name="T12" fmla="*/ 13 w 114"/>
                  <a:gd name="T13" fmla="*/ 20 h 108"/>
                  <a:gd name="T14" fmla="*/ 8 w 114"/>
                  <a:gd name="T15" fmla="*/ 27 h 108"/>
                  <a:gd name="T16" fmla="*/ 2 w 114"/>
                  <a:gd name="T17" fmla="*/ 63 h 108"/>
                  <a:gd name="T18" fmla="*/ 3 w 114"/>
                  <a:gd name="T19" fmla="*/ 70 h 108"/>
                  <a:gd name="T20" fmla="*/ 11 w 114"/>
                  <a:gd name="T21" fmla="*/ 85 h 108"/>
                  <a:gd name="T22" fmla="*/ 11 w 114"/>
                  <a:gd name="T23" fmla="*/ 85 h 108"/>
                  <a:gd name="T24" fmla="*/ 17 w 114"/>
                  <a:gd name="T25" fmla="*/ 92 h 108"/>
                  <a:gd name="T26" fmla="*/ 55 w 114"/>
                  <a:gd name="T27" fmla="*/ 108 h 108"/>
                  <a:gd name="T28" fmla="*/ 93 w 114"/>
                  <a:gd name="T29" fmla="*/ 92 h 108"/>
                  <a:gd name="T30" fmla="*/ 93 w 114"/>
                  <a:gd name="T31" fmla="*/ 16 h 108"/>
                  <a:gd name="T32" fmla="*/ 87 w 114"/>
                  <a:gd name="T33" fmla="*/ 64 h 108"/>
                  <a:gd name="T34" fmla="*/ 65 w 114"/>
                  <a:gd name="T35" fmla="*/ 64 h 108"/>
                  <a:gd name="T36" fmla="*/ 65 w 114"/>
                  <a:gd name="T37" fmla="*/ 85 h 108"/>
                  <a:gd name="T38" fmla="*/ 45 w 114"/>
                  <a:gd name="T39" fmla="*/ 85 h 108"/>
                  <a:gd name="T40" fmla="*/ 45 w 114"/>
                  <a:gd name="T41" fmla="*/ 64 h 108"/>
                  <a:gd name="T42" fmla="*/ 34 w 114"/>
                  <a:gd name="T43" fmla="*/ 64 h 108"/>
                  <a:gd name="T44" fmla="*/ 23 w 114"/>
                  <a:gd name="T45" fmla="*/ 64 h 108"/>
                  <a:gd name="T46" fmla="*/ 23 w 114"/>
                  <a:gd name="T47" fmla="*/ 63 h 108"/>
                  <a:gd name="T48" fmla="*/ 23 w 114"/>
                  <a:gd name="T49" fmla="*/ 43 h 108"/>
                  <a:gd name="T50" fmla="*/ 45 w 114"/>
                  <a:gd name="T51" fmla="*/ 43 h 108"/>
                  <a:gd name="T52" fmla="*/ 45 w 114"/>
                  <a:gd name="T53" fmla="*/ 23 h 108"/>
                  <a:gd name="T54" fmla="*/ 65 w 114"/>
                  <a:gd name="T55" fmla="*/ 23 h 108"/>
                  <a:gd name="T56" fmla="*/ 65 w 114"/>
                  <a:gd name="T57" fmla="*/ 43 h 108"/>
                  <a:gd name="T58" fmla="*/ 87 w 114"/>
                  <a:gd name="T59" fmla="*/ 43 h 108"/>
                  <a:gd name="T60" fmla="*/ 87 w 114"/>
                  <a:gd name="T61" fmla="*/ 6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108">
                    <a:moveTo>
                      <a:pt x="93" y="16"/>
                    </a:moveTo>
                    <a:cubicBezTo>
                      <a:pt x="83" y="5"/>
                      <a:pt x="69" y="0"/>
                      <a:pt x="55" y="0"/>
                    </a:cubicBezTo>
                    <a:cubicBezTo>
                      <a:pt x="47" y="0"/>
                      <a:pt x="39" y="2"/>
                      <a:pt x="32" y="5"/>
                    </a:cubicBezTo>
                    <a:cubicBezTo>
                      <a:pt x="28" y="20"/>
                      <a:pt x="28" y="20"/>
                      <a:pt x="28" y="20"/>
                    </a:cubicBezTo>
                    <a:cubicBezTo>
                      <a:pt x="32" y="5"/>
                      <a:pt x="32" y="5"/>
                      <a:pt x="32" y="5"/>
                    </a:cubicBezTo>
                    <a:cubicBezTo>
                      <a:pt x="27" y="8"/>
                      <a:pt x="21" y="11"/>
                      <a:pt x="17" y="16"/>
                    </a:cubicBezTo>
                    <a:cubicBezTo>
                      <a:pt x="16" y="17"/>
                      <a:pt x="14" y="18"/>
                      <a:pt x="13" y="20"/>
                    </a:cubicBezTo>
                    <a:cubicBezTo>
                      <a:pt x="11" y="21"/>
                      <a:pt x="10" y="24"/>
                      <a:pt x="8" y="27"/>
                    </a:cubicBezTo>
                    <a:cubicBezTo>
                      <a:pt x="2" y="38"/>
                      <a:pt x="0" y="50"/>
                      <a:pt x="2" y="63"/>
                    </a:cubicBezTo>
                    <a:cubicBezTo>
                      <a:pt x="2" y="64"/>
                      <a:pt x="3" y="67"/>
                      <a:pt x="3" y="70"/>
                    </a:cubicBezTo>
                    <a:cubicBezTo>
                      <a:pt x="5" y="75"/>
                      <a:pt x="8" y="81"/>
                      <a:pt x="11" y="85"/>
                    </a:cubicBezTo>
                    <a:cubicBezTo>
                      <a:pt x="11" y="85"/>
                      <a:pt x="11" y="85"/>
                      <a:pt x="11" y="85"/>
                    </a:cubicBezTo>
                    <a:cubicBezTo>
                      <a:pt x="13" y="88"/>
                      <a:pt x="15" y="90"/>
                      <a:pt x="17" y="92"/>
                    </a:cubicBezTo>
                    <a:cubicBezTo>
                      <a:pt x="27" y="103"/>
                      <a:pt x="41" y="108"/>
                      <a:pt x="55" y="108"/>
                    </a:cubicBezTo>
                    <a:cubicBezTo>
                      <a:pt x="69" y="108"/>
                      <a:pt x="83" y="102"/>
                      <a:pt x="93" y="92"/>
                    </a:cubicBezTo>
                    <a:cubicBezTo>
                      <a:pt x="114" y="71"/>
                      <a:pt x="114" y="37"/>
                      <a:pt x="93" y="16"/>
                    </a:cubicBezTo>
                    <a:close/>
                    <a:moveTo>
                      <a:pt x="87" y="64"/>
                    </a:moveTo>
                    <a:cubicBezTo>
                      <a:pt x="65" y="64"/>
                      <a:pt x="65" y="64"/>
                      <a:pt x="65" y="64"/>
                    </a:cubicBezTo>
                    <a:cubicBezTo>
                      <a:pt x="65" y="85"/>
                      <a:pt x="65" y="85"/>
                      <a:pt x="65" y="85"/>
                    </a:cubicBezTo>
                    <a:cubicBezTo>
                      <a:pt x="45" y="85"/>
                      <a:pt x="45" y="85"/>
                      <a:pt x="45" y="85"/>
                    </a:cubicBezTo>
                    <a:cubicBezTo>
                      <a:pt x="45" y="64"/>
                      <a:pt x="45" y="64"/>
                      <a:pt x="45" y="64"/>
                    </a:cubicBezTo>
                    <a:cubicBezTo>
                      <a:pt x="34" y="64"/>
                      <a:pt x="34" y="64"/>
                      <a:pt x="34" y="64"/>
                    </a:cubicBezTo>
                    <a:cubicBezTo>
                      <a:pt x="23" y="64"/>
                      <a:pt x="23" y="64"/>
                      <a:pt x="23" y="64"/>
                    </a:cubicBezTo>
                    <a:cubicBezTo>
                      <a:pt x="23" y="63"/>
                      <a:pt x="23" y="63"/>
                      <a:pt x="23" y="63"/>
                    </a:cubicBezTo>
                    <a:cubicBezTo>
                      <a:pt x="23" y="43"/>
                      <a:pt x="23" y="43"/>
                      <a:pt x="23" y="43"/>
                    </a:cubicBezTo>
                    <a:cubicBezTo>
                      <a:pt x="45" y="43"/>
                      <a:pt x="45" y="43"/>
                      <a:pt x="45" y="43"/>
                    </a:cubicBezTo>
                    <a:cubicBezTo>
                      <a:pt x="45" y="23"/>
                      <a:pt x="45" y="23"/>
                      <a:pt x="45" y="23"/>
                    </a:cubicBezTo>
                    <a:cubicBezTo>
                      <a:pt x="65" y="23"/>
                      <a:pt x="65" y="23"/>
                      <a:pt x="65" y="23"/>
                    </a:cubicBezTo>
                    <a:cubicBezTo>
                      <a:pt x="65" y="43"/>
                      <a:pt x="65" y="43"/>
                      <a:pt x="65" y="43"/>
                    </a:cubicBezTo>
                    <a:cubicBezTo>
                      <a:pt x="87" y="43"/>
                      <a:pt x="87" y="43"/>
                      <a:pt x="87" y="43"/>
                    </a:cubicBezTo>
                    <a:lnTo>
                      <a:pt x="8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51" name="TextBox 50"/>
            <p:cNvSpPr txBox="1"/>
            <p:nvPr/>
          </p:nvSpPr>
          <p:spPr>
            <a:xfrm>
              <a:off x="6706970" y="2622508"/>
              <a:ext cx="532518" cy="338875"/>
            </a:xfrm>
            <a:prstGeom prst="rect">
              <a:avLst/>
            </a:prstGeom>
            <a:noFill/>
          </p:spPr>
          <p:txBody>
            <a:bodyPr wrap="none" rtlCol="0">
              <a:spAutoFit/>
            </a:bodyPr>
            <a:lstStyle/>
            <a:p>
              <a:pPr>
                <a:lnSpc>
                  <a:spcPct val="89000"/>
                </a:lnSpc>
              </a:pPr>
              <a:r>
                <a:rPr lang="id-ID">
                  <a:solidFill>
                    <a:schemeClr val="bg1"/>
                  </a:solidFill>
                  <a:latin typeface="Agency FB" panose="020B0503020202020204" pitchFamily="34" charset="0"/>
                  <a:ea typeface="Open Sans" panose="020B0606030504020204" pitchFamily="34" charset="0"/>
                  <a:cs typeface="Open Sans" panose="020B0606030504020204" pitchFamily="34" charset="0"/>
                </a:rPr>
                <a:t>8,5M</a:t>
              </a:r>
              <a:endParaRPr lang="en-US"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grpSp>
      <p:grpSp>
        <p:nvGrpSpPr>
          <p:cNvPr id="66" name="组合 65"/>
          <p:cNvGrpSpPr/>
          <p:nvPr/>
        </p:nvGrpSpPr>
        <p:grpSpPr>
          <a:xfrm>
            <a:off x="658744" y="3667150"/>
            <a:ext cx="1995421" cy="1938992"/>
            <a:chOff x="658744" y="3667150"/>
            <a:chExt cx="1995421" cy="1938992"/>
          </a:xfrm>
        </p:grpSpPr>
        <p:sp>
          <p:nvSpPr>
            <p:cNvPr id="14" name="Rounded Rectangle 13"/>
            <p:cNvSpPr/>
            <p:nvPr/>
          </p:nvSpPr>
          <p:spPr>
            <a:xfrm>
              <a:off x="658744" y="3779729"/>
              <a:ext cx="1667434" cy="164775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Agency FB" panose="020B0503020202020204" pitchFamily="34" charset="0"/>
              </a:endParaRPr>
            </a:p>
          </p:txBody>
        </p:sp>
        <p:sp>
          <p:nvSpPr>
            <p:cNvPr id="15" name="TextBox 14"/>
            <p:cNvSpPr txBox="1"/>
            <p:nvPr/>
          </p:nvSpPr>
          <p:spPr>
            <a:xfrm>
              <a:off x="1820283" y="3667150"/>
              <a:ext cx="833882" cy="1938992"/>
            </a:xfrm>
            <a:prstGeom prst="rect">
              <a:avLst/>
            </a:prstGeom>
            <a:noFill/>
          </p:spPr>
          <p:txBody>
            <a:bodyPr wrap="none" rtlCol="0">
              <a:spAutoFit/>
            </a:bodyPr>
            <a:lstStyle/>
            <a:p>
              <a:pPr algn="r"/>
              <a:r>
                <a:rPr lang="id-ID" sz="12000">
                  <a:solidFill>
                    <a:schemeClr val="bg1"/>
                  </a:solidFill>
                  <a:latin typeface="Agency FB" panose="020B0503020202020204" pitchFamily="34" charset="0"/>
                  <a:cs typeface="Lato Black" panose="020F0A02020204030203" pitchFamily="34" charset="0"/>
                </a:rPr>
                <a:t>3</a:t>
              </a:r>
              <a:endParaRPr lang="id-ID" sz="12000" dirty="0">
                <a:solidFill>
                  <a:schemeClr val="bg1"/>
                </a:solidFill>
                <a:latin typeface="Agency FB" panose="020B0503020202020204" pitchFamily="34" charset="0"/>
                <a:cs typeface="Lato Black" panose="020F0A02020204030203" pitchFamily="34" charset="0"/>
              </a:endParaRPr>
            </a:p>
          </p:txBody>
        </p:sp>
        <p:grpSp>
          <p:nvGrpSpPr>
            <p:cNvPr id="52" name="Group 51"/>
            <p:cNvGrpSpPr/>
            <p:nvPr/>
          </p:nvGrpSpPr>
          <p:grpSpPr>
            <a:xfrm>
              <a:off x="909848" y="4145998"/>
              <a:ext cx="582613" cy="549276"/>
              <a:chOff x="3034832" y="3985932"/>
              <a:chExt cx="582613" cy="549276"/>
            </a:xfrm>
            <a:solidFill>
              <a:schemeClr val="bg2"/>
            </a:solidFill>
          </p:grpSpPr>
          <p:sp>
            <p:nvSpPr>
              <p:cNvPr id="53" name="Freeform 88"/>
              <p:cNvSpPr>
                <a:spLocks/>
              </p:cNvSpPr>
              <p:nvPr/>
            </p:nvSpPr>
            <p:spPr bwMode="auto">
              <a:xfrm>
                <a:off x="3320582" y="4343120"/>
                <a:ext cx="282575" cy="192088"/>
              </a:xfrm>
              <a:custGeom>
                <a:avLst/>
                <a:gdLst>
                  <a:gd name="T0" fmla="*/ 91 w 129"/>
                  <a:gd name="T1" fmla="*/ 18 h 88"/>
                  <a:gd name="T2" fmla="*/ 33 w 129"/>
                  <a:gd name="T3" fmla="*/ 18 h 88"/>
                  <a:gd name="T4" fmla="*/ 33 w 129"/>
                  <a:gd name="T5" fmla="*/ 0 h 88"/>
                  <a:gd name="T6" fmla="*/ 16 w 129"/>
                  <a:gd name="T7" fmla="*/ 22 h 88"/>
                  <a:gd name="T8" fmla="*/ 0 w 129"/>
                  <a:gd name="T9" fmla="*/ 44 h 88"/>
                  <a:gd name="T10" fmla="*/ 16 w 129"/>
                  <a:gd name="T11" fmla="*/ 66 h 88"/>
                  <a:gd name="T12" fmla="*/ 33 w 129"/>
                  <a:gd name="T13" fmla="*/ 88 h 88"/>
                  <a:gd name="T14" fmla="*/ 33 w 129"/>
                  <a:gd name="T15" fmla="*/ 75 h 88"/>
                  <a:gd name="T16" fmla="*/ 64 w 129"/>
                  <a:gd name="T17" fmla="*/ 74 h 88"/>
                  <a:gd name="T18" fmla="*/ 98 w 129"/>
                  <a:gd name="T19" fmla="*/ 61 h 88"/>
                  <a:gd name="T20" fmla="*/ 129 w 129"/>
                  <a:gd name="T21" fmla="*/ 4 h 88"/>
                  <a:gd name="T22" fmla="*/ 91 w 129"/>
                  <a:gd name="T23"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88">
                    <a:moveTo>
                      <a:pt x="91" y="18"/>
                    </a:moveTo>
                    <a:cubicBezTo>
                      <a:pt x="33" y="18"/>
                      <a:pt x="33" y="18"/>
                      <a:pt x="33" y="18"/>
                    </a:cubicBezTo>
                    <a:cubicBezTo>
                      <a:pt x="33" y="0"/>
                      <a:pt x="33" y="0"/>
                      <a:pt x="33" y="0"/>
                    </a:cubicBezTo>
                    <a:cubicBezTo>
                      <a:pt x="16" y="22"/>
                      <a:pt x="16" y="22"/>
                      <a:pt x="16" y="22"/>
                    </a:cubicBezTo>
                    <a:cubicBezTo>
                      <a:pt x="0" y="44"/>
                      <a:pt x="0" y="44"/>
                      <a:pt x="0" y="44"/>
                    </a:cubicBezTo>
                    <a:cubicBezTo>
                      <a:pt x="16" y="66"/>
                      <a:pt x="16" y="66"/>
                      <a:pt x="16" y="66"/>
                    </a:cubicBezTo>
                    <a:cubicBezTo>
                      <a:pt x="33" y="88"/>
                      <a:pt x="33" y="88"/>
                      <a:pt x="33" y="88"/>
                    </a:cubicBezTo>
                    <a:cubicBezTo>
                      <a:pt x="33" y="75"/>
                      <a:pt x="33" y="75"/>
                      <a:pt x="33" y="75"/>
                    </a:cubicBezTo>
                    <a:cubicBezTo>
                      <a:pt x="64" y="74"/>
                      <a:pt x="64" y="74"/>
                      <a:pt x="64" y="74"/>
                    </a:cubicBezTo>
                    <a:cubicBezTo>
                      <a:pt x="92" y="73"/>
                      <a:pt x="98" y="61"/>
                      <a:pt x="98" y="61"/>
                    </a:cubicBezTo>
                    <a:cubicBezTo>
                      <a:pt x="129" y="4"/>
                      <a:pt x="129" y="4"/>
                      <a:pt x="129" y="4"/>
                    </a:cubicBezTo>
                    <a:cubicBezTo>
                      <a:pt x="118" y="20"/>
                      <a:pt x="91" y="18"/>
                      <a:pt x="9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4" name="Freeform 89"/>
              <p:cNvSpPr>
                <a:spLocks/>
              </p:cNvSpPr>
              <p:nvPr/>
            </p:nvSpPr>
            <p:spPr bwMode="auto">
              <a:xfrm>
                <a:off x="3447582" y="4203420"/>
                <a:ext cx="169863" cy="161925"/>
              </a:xfrm>
              <a:custGeom>
                <a:avLst/>
                <a:gdLst>
                  <a:gd name="T0" fmla="*/ 49 w 78"/>
                  <a:gd name="T1" fmla="*/ 0 h 74"/>
                  <a:gd name="T2" fmla="*/ 0 w 78"/>
                  <a:gd name="T3" fmla="*/ 28 h 74"/>
                  <a:gd name="T4" fmla="*/ 25 w 78"/>
                  <a:gd name="T5" fmla="*/ 71 h 74"/>
                  <a:gd name="T6" fmla="*/ 58 w 78"/>
                  <a:gd name="T7" fmla="*/ 66 h 74"/>
                  <a:gd name="T8" fmla="*/ 67 w 78"/>
                  <a:gd name="T9" fmla="*/ 29 h 74"/>
                  <a:gd name="T10" fmla="*/ 49 w 78"/>
                  <a:gd name="T11" fmla="*/ 0 h 74"/>
                </a:gdLst>
                <a:ahLst/>
                <a:cxnLst>
                  <a:cxn ang="0">
                    <a:pos x="T0" y="T1"/>
                  </a:cxn>
                  <a:cxn ang="0">
                    <a:pos x="T2" y="T3"/>
                  </a:cxn>
                  <a:cxn ang="0">
                    <a:pos x="T4" y="T5"/>
                  </a:cxn>
                  <a:cxn ang="0">
                    <a:pos x="T6" y="T7"/>
                  </a:cxn>
                  <a:cxn ang="0">
                    <a:pos x="T8" y="T9"/>
                  </a:cxn>
                  <a:cxn ang="0">
                    <a:pos x="T10" y="T11"/>
                  </a:cxn>
                </a:cxnLst>
                <a:rect l="0" t="0" r="r" b="b"/>
                <a:pathLst>
                  <a:path w="78" h="74">
                    <a:moveTo>
                      <a:pt x="49" y="0"/>
                    </a:moveTo>
                    <a:cubicBezTo>
                      <a:pt x="0" y="28"/>
                      <a:pt x="0" y="28"/>
                      <a:pt x="0" y="28"/>
                    </a:cubicBezTo>
                    <a:cubicBezTo>
                      <a:pt x="25" y="71"/>
                      <a:pt x="25" y="71"/>
                      <a:pt x="25" y="71"/>
                    </a:cubicBezTo>
                    <a:cubicBezTo>
                      <a:pt x="50" y="74"/>
                      <a:pt x="58" y="66"/>
                      <a:pt x="58" y="66"/>
                    </a:cubicBezTo>
                    <a:cubicBezTo>
                      <a:pt x="78" y="54"/>
                      <a:pt x="67" y="29"/>
                      <a:pt x="67" y="29"/>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5" name="Freeform 90"/>
              <p:cNvSpPr>
                <a:spLocks/>
              </p:cNvSpPr>
              <p:nvPr/>
            </p:nvSpPr>
            <p:spPr bwMode="auto">
              <a:xfrm>
                <a:off x="3034832" y="4178020"/>
                <a:ext cx="204788" cy="287338"/>
              </a:xfrm>
              <a:custGeom>
                <a:avLst/>
                <a:gdLst>
                  <a:gd name="T0" fmla="*/ 39 w 93"/>
                  <a:gd name="T1" fmla="*/ 131 h 131"/>
                  <a:gd name="T2" fmla="*/ 47 w 93"/>
                  <a:gd name="T3" fmla="*/ 92 h 131"/>
                  <a:gd name="T4" fmla="*/ 77 w 93"/>
                  <a:gd name="T5" fmla="*/ 42 h 131"/>
                  <a:gd name="T6" fmla="*/ 93 w 93"/>
                  <a:gd name="T7" fmla="*/ 51 h 131"/>
                  <a:gd name="T8" fmla="*/ 83 w 93"/>
                  <a:gd name="T9" fmla="*/ 26 h 131"/>
                  <a:gd name="T10" fmla="*/ 72 w 93"/>
                  <a:gd name="T11" fmla="*/ 0 h 131"/>
                  <a:gd name="T12" fmla="*/ 45 w 93"/>
                  <a:gd name="T13" fmla="*/ 3 h 131"/>
                  <a:gd name="T14" fmla="*/ 17 w 93"/>
                  <a:gd name="T15" fmla="*/ 5 h 131"/>
                  <a:gd name="T16" fmla="*/ 28 w 93"/>
                  <a:gd name="T17" fmla="*/ 12 h 131"/>
                  <a:gd name="T18" fmla="*/ 13 w 93"/>
                  <a:gd name="T19" fmla="*/ 39 h 131"/>
                  <a:gd name="T20" fmla="*/ 6 w 93"/>
                  <a:gd name="T21" fmla="*/ 75 h 131"/>
                  <a:gd name="T22" fmla="*/ 39 w 93"/>
                  <a:gd name="T2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131">
                    <a:moveTo>
                      <a:pt x="39" y="131"/>
                    </a:moveTo>
                    <a:cubicBezTo>
                      <a:pt x="32" y="113"/>
                      <a:pt x="47" y="92"/>
                      <a:pt x="47" y="92"/>
                    </a:cubicBezTo>
                    <a:cubicBezTo>
                      <a:pt x="77" y="42"/>
                      <a:pt x="77" y="42"/>
                      <a:pt x="77" y="42"/>
                    </a:cubicBezTo>
                    <a:cubicBezTo>
                      <a:pt x="93" y="51"/>
                      <a:pt x="93" y="51"/>
                      <a:pt x="93" y="51"/>
                    </a:cubicBezTo>
                    <a:cubicBezTo>
                      <a:pt x="83" y="26"/>
                      <a:pt x="83" y="26"/>
                      <a:pt x="83" y="26"/>
                    </a:cubicBezTo>
                    <a:cubicBezTo>
                      <a:pt x="72" y="0"/>
                      <a:pt x="72" y="0"/>
                      <a:pt x="72" y="0"/>
                    </a:cubicBezTo>
                    <a:cubicBezTo>
                      <a:pt x="45" y="3"/>
                      <a:pt x="45" y="3"/>
                      <a:pt x="45" y="3"/>
                    </a:cubicBezTo>
                    <a:cubicBezTo>
                      <a:pt x="17" y="5"/>
                      <a:pt x="17" y="5"/>
                      <a:pt x="17" y="5"/>
                    </a:cubicBezTo>
                    <a:cubicBezTo>
                      <a:pt x="28" y="12"/>
                      <a:pt x="28" y="12"/>
                      <a:pt x="28" y="12"/>
                    </a:cubicBezTo>
                    <a:cubicBezTo>
                      <a:pt x="13" y="39"/>
                      <a:pt x="13" y="39"/>
                      <a:pt x="13" y="39"/>
                    </a:cubicBezTo>
                    <a:cubicBezTo>
                      <a:pt x="0" y="63"/>
                      <a:pt x="6" y="75"/>
                      <a:pt x="6" y="75"/>
                    </a:cubicBezTo>
                    <a:lnTo>
                      <a:pt x="39"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6" name="Freeform 91"/>
              <p:cNvSpPr>
                <a:spLocks/>
              </p:cNvSpPr>
              <p:nvPr/>
            </p:nvSpPr>
            <p:spPr bwMode="auto">
              <a:xfrm>
                <a:off x="3133257" y="4378045"/>
                <a:ext cx="142875" cy="127000"/>
              </a:xfrm>
              <a:custGeom>
                <a:avLst/>
                <a:gdLst>
                  <a:gd name="T0" fmla="*/ 3 w 65"/>
                  <a:gd name="T1" fmla="*/ 31 h 58"/>
                  <a:gd name="T2" fmla="*/ 30 w 65"/>
                  <a:gd name="T3" fmla="*/ 58 h 58"/>
                  <a:gd name="T4" fmla="*/ 64 w 65"/>
                  <a:gd name="T5" fmla="*/ 58 h 58"/>
                  <a:gd name="T6" fmla="*/ 65 w 65"/>
                  <a:gd name="T7" fmla="*/ 1 h 58"/>
                  <a:gd name="T8" fmla="*/ 16 w 65"/>
                  <a:gd name="T9" fmla="*/ 0 h 58"/>
                  <a:gd name="T10" fmla="*/ 3 w 65"/>
                  <a:gd name="T11" fmla="*/ 31 h 58"/>
                </a:gdLst>
                <a:ahLst/>
                <a:cxnLst>
                  <a:cxn ang="0">
                    <a:pos x="T0" y="T1"/>
                  </a:cxn>
                  <a:cxn ang="0">
                    <a:pos x="T2" y="T3"/>
                  </a:cxn>
                  <a:cxn ang="0">
                    <a:pos x="T4" y="T5"/>
                  </a:cxn>
                  <a:cxn ang="0">
                    <a:pos x="T6" y="T7"/>
                  </a:cxn>
                  <a:cxn ang="0">
                    <a:pos x="T8" y="T9"/>
                  </a:cxn>
                  <a:cxn ang="0">
                    <a:pos x="T10" y="T11"/>
                  </a:cxn>
                </a:cxnLst>
                <a:rect l="0" t="0" r="r" b="b"/>
                <a:pathLst>
                  <a:path w="65" h="58">
                    <a:moveTo>
                      <a:pt x="3" y="31"/>
                    </a:moveTo>
                    <a:cubicBezTo>
                      <a:pt x="2" y="54"/>
                      <a:pt x="30" y="58"/>
                      <a:pt x="30" y="58"/>
                    </a:cubicBezTo>
                    <a:cubicBezTo>
                      <a:pt x="64" y="58"/>
                      <a:pt x="64" y="58"/>
                      <a:pt x="64" y="58"/>
                    </a:cubicBezTo>
                    <a:cubicBezTo>
                      <a:pt x="65" y="1"/>
                      <a:pt x="65" y="1"/>
                      <a:pt x="65" y="1"/>
                    </a:cubicBezTo>
                    <a:cubicBezTo>
                      <a:pt x="16" y="0"/>
                      <a:pt x="16" y="0"/>
                      <a:pt x="16" y="0"/>
                    </a:cubicBezTo>
                    <a:cubicBezTo>
                      <a:pt x="0" y="20"/>
                      <a:pt x="3" y="31"/>
                      <a:pt x="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7" name="Freeform 92"/>
              <p:cNvSpPr>
                <a:spLocks/>
              </p:cNvSpPr>
              <p:nvPr/>
            </p:nvSpPr>
            <p:spPr bwMode="auto">
              <a:xfrm>
                <a:off x="3260257" y="3990695"/>
                <a:ext cx="261938" cy="207963"/>
              </a:xfrm>
              <a:custGeom>
                <a:avLst/>
                <a:gdLst>
                  <a:gd name="T0" fmla="*/ 69 w 119"/>
                  <a:gd name="T1" fmla="*/ 91 h 95"/>
                  <a:gd name="T2" fmla="*/ 96 w 119"/>
                  <a:gd name="T3" fmla="*/ 95 h 95"/>
                  <a:gd name="T4" fmla="*/ 108 w 119"/>
                  <a:gd name="T5" fmla="*/ 70 h 95"/>
                  <a:gd name="T6" fmla="*/ 119 w 119"/>
                  <a:gd name="T7" fmla="*/ 45 h 95"/>
                  <a:gd name="T8" fmla="*/ 108 w 119"/>
                  <a:gd name="T9" fmla="*/ 51 h 95"/>
                  <a:gd name="T10" fmla="*/ 92 w 119"/>
                  <a:gd name="T11" fmla="*/ 24 h 95"/>
                  <a:gd name="T12" fmla="*/ 65 w 119"/>
                  <a:gd name="T13" fmla="*/ 0 h 95"/>
                  <a:gd name="T14" fmla="*/ 0 w 119"/>
                  <a:gd name="T15" fmla="*/ 0 h 95"/>
                  <a:gd name="T16" fmla="*/ 30 w 119"/>
                  <a:gd name="T17" fmla="*/ 27 h 95"/>
                  <a:gd name="T18" fmla="*/ 58 w 119"/>
                  <a:gd name="T19" fmla="*/ 78 h 95"/>
                  <a:gd name="T20" fmla="*/ 41 w 119"/>
                  <a:gd name="T21" fmla="*/ 87 h 95"/>
                  <a:gd name="T22" fmla="*/ 69 w 119"/>
                  <a:gd name="T23"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95">
                    <a:moveTo>
                      <a:pt x="69" y="91"/>
                    </a:moveTo>
                    <a:cubicBezTo>
                      <a:pt x="96" y="95"/>
                      <a:pt x="96" y="95"/>
                      <a:pt x="96" y="95"/>
                    </a:cubicBezTo>
                    <a:cubicBezTo>
                      <a:pt x="108" y="70"/>
                      <a:pt x="108" y="70"/>
                      <a:pt x="108" y="70"/>
                    </a:cubicBezTo>
                    <a:cubicBezTo>
                      <a:pt x="119" y="45"/>
                      <a:pt x="119" y="45"/>
                      <a:pt x="119" y="45"/>
                    </a:cubicBezTo>
                    <a:cubicBezTo>
                      <a:pt x="108" y="51"/>
                      <a:pt x="108" y="51"/>
                      <a:pt x="108" y="51"/>
                    </a:cubicBezTo>
                    <a:cubicBezTo>
                      <a:pt x="92" y="24"/>
                      <a:pt x="92" y="24"/>
                      <a:pt x="92" y="24"/>
                    </a:cubicBezTo>
                    <a:cubicBezTo>
                      <a:pt x="78" y="1"/>
                      <a:pt x="65" y="0"/>
                      <a:pt x="65" y="0"/>
                    </a:cubicBezTo>
                    <a:cubicBezTo>
                      <a:pt x="0" y="0"/>
                      <a:pt x="0" y="0"/>
                      <a:pt x="0" y="0"/>
                    </a:cubicBezTo>
                    <a:cubicBezTo>
                      <a:pt x="19" y="3"/>
                      <a:pt x="30" y="27"/>
                      <a:pt x="30" y="27"/>
                    </a:cubicBezTo>
                    <a:cubicBezTo>
                      <a:pt x="58" y="78"/>
                      <a:pt x="58" y="78"/>
                      <a:pt x="58" y="78"/>
                    </a:cubicBezTo>
                    <a:cubicBezTo>
                      <a:pt x="41" y="87"/>
                      <a:pt x="41" y="87"/>
                      <a:pt x="41" y="87"/>
                    </a:cubicBezTo>
                    <a:lnTo>
                      <a:pt x="69"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58" name="Freeform 93"/>
              <p:cNvSpPr>
                <a:spLocks/>
              </p:cNvSpPr>
              <p:nvPr/>
            </p:nvSpPr>
            <p:spPr bwMode="auto">
              <a:xfrm>
                <a:off x="3149132" y="3985932"/>
                <a:ext cx="165100" cy="177800"/>
              </a:xfrm>
              <a:custGeom>
                <a:avLst/>
                <a:gdLst>
                  <a:gd name="T0" fmla="*/ 75 w 75"/>
                  <a:gd name="T1" fmla="*/ 39 h 81"/>
                  <a:gd name="T2" fmla="*/ 54 w 75"/>
                  <a:gd name="T3" fmla="*/ 12 h 81"/>
                  <a:gd name="T4" fmla="*/ 18 w 75"/>
                  <a:gd name="T5" fmla="*/ 22 h 81"/>
                  <a:gd name="T6" fmla="*/ 0 w 75"/>
                  <a:gd name="T7" fmla="*/ 51 h 81"/>
                  <a:gd name="T8" fmla="*/ 49 w 75"/>
                  <a:gd name="T9" fmla="*/ 81 h 81"/>
                  <a:gd name="T10" fmla="*/ 75 w 75"/>
                  <a:gd name="T11" fmla="*/ 39 h 81"/>
                </a:gdLst>
                <a:ahLst/>
                <a:cxnLst>
                  <a:cxn ang="0">
                    <a:pos x="T0" y="T1"/>
                  </a:cxn>
                  <a:cxn ang="0">
                    <a:pos x="T2" y="T3"/>
                  </a:cxn>
                  <a:cxn ang="0">
                    <a:pos x="T4" y="T5"/>
                  </a:cxn>
                  <a:cxn ang="0">
                    <a:pos x="T6" y="T7"/>
                  </a:cxn>
                  <a:cxn ang="0">
                    <a:pos x="T8" y="T9"/>
                  </a:cxn>
                  <a:cxn ang="0">
                    <a:pos x="T10" y="T11"/>
                  </a:cxn>
                </a:cxnLst>
                <a:rect l="0" t="0" r="r" b="b"/>
                <a:pathLst>
                  <a:path w="75" h="81">
                    <a:moveTo>
                      <a:pt x="75" y="39"/>
                    </a:moveTo>
                    <a:cubicBezTo>
                      <a:pt x="65" y="15"/>
                      <a:pt x="54" y="12"/>
                      <a:pt x="54" y="12"/>
                    </a:cubicBezTo>
                    <a:cubicBezTo>
                      <a:pt x="35" y="0"/>
                      <a:pt x="18" y="22"/>
                      <a:pt x="18" y="22"/>
                    </a:cubicBezTo>
                    <a:cubicBezTo>
                      <a:pt x="0" y="51"/>
                      <a:pt x="0" y="51"/>
                      <a:pt x="0" y="51"/>
                    </a:cubicBezTo>
                    <a:cubicBezTo>
                      <a:pt x="49" y="81"/>
                      <a:pt x="49" y="81"/>
                      <a:pt x="49" y="81"/>
                    </a:cubicBezTo>
                    <a:lnTo>
                      <a:pt x="75"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62" name="TextBox 61"/>
            <p:cNvSpPr txBox="1"/>
            <p:nvPr/>
          </p:nvSpPr>
          <p:spPr>
            <a:xfrm>
              <a:off x="885286" y="4791398"/>
              <a:ext cx="503664" cy="338875"/>
            </a:xfrm>
            <a:prstGeom prst="rect">
              <a:avLst/>
            </a:prstGeom>
            <a:noFill/>
          </p:spPr>
          <p:txBody>
            <a:bodyPr wrap="none" rtlCol="0">
              <a:spAutoFit/>
            </a:bodyPr>
            <a:lstStyle/>
            <a:p>
              <a:pPr>
                <a:lnSpc>
                  <a:spcPct val="89000"/>
                </a:lnSpc>
              </a:pPr>
              <a:r>
                <a:rPr lang="id-ID">
                  <a:solidFill>
                    <a:schemeClr val="bg1"/>
                  </a:solidFill>
                  <a:latin typeface="Agency FB" panose="020B0503020202020204" pitchFamily="34" charset="0"/>
                  <a:ea typeface="Open Sans" panose="020B0606030504020204" pitchFamily="34" charset="0"/>
                  <a:cs typeface="Open Sans" panose="020B0606030504020204" pitchFamily="34" charset="0"/>
                </a:rPr>
                <a:t>125K</a:t>
              </a:r>
              <a:endParaRPr lang="en-US"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grpSp>
      <p:grpSp>
        <p:nvGrpSpPr>
          <p:cNvPr id="67" name="组合 66"/>
          <p:cNvGrpSpPr/>
          <p:nvPr/>
        </p:nvGrpSpPr>
        <p:grpSpPr>
          <a:xfrm>
            <a:off x="6458909" y="3634111"/>
            <a:ext cx="1998909" cy="1938992"/>
            <a:chOff x="6458909" y="3634111"/>
            <a:chExt cx="1998909" cy="1938992"/>
          </a:xfrm>
        </p:grpSpPr>
        <p:sp>
          <p:nvSpPr>
            <p:cNvPr id="19" name="Rounded Rectangle 18"/>
            <p:cNvSpPr/>
            <p:nvPr/>
          </p:nvSpPr>
          <p:spPr>
            <a:xfrm>
              <a:off x="6458909" y="3781073"/>
              <a:ext cx="1667434" cy="1647757"/>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Agency FB" panose="020B0503020202020204" pitchFamily="34" charset="0"/>
              </a:endParaRPr>
            </a:p>
          </p:txBody>
        </p:sp>
        <p:sp>
          <p:nvSpPr>
            <p:cNvPr id="20" name="TextBox 19"/>
            <p:cNvSpPr txBox="1"/>
            <p:nvPr/>
          </p:nvSpPr>
          <p:spPr>
            <a:xfrm>
              <a:off x="7683247" y="3634111"/>
              <a:ext cx="774571" cy="1938992"/>
            </a:xfrm>
            <a:prstGeom prst="rect">
              <a:avLst/>
            </a:prstGeom>
            <a:noFill/>
          </p:spPr>
          <p:txBody>
            <a:bodyPr wrap="none" rtlCol="0">
              <a:spAutoFit/>
            </a:bodyPr>
            <a:lstStyle/>
            <a:p>
              <a:pPr algn="r"/>
              <a:r>
                <a:rPr lang="id-ID" sz="12000">
                  <a:solidFill>
                    <a:schemeClr val="bg1"/>
                  </a:solidFill>
                  <a:latin typeface="Agency FB" panose="020B0503020202020204" pitchFamily="34" charset="0"/>
                  <a:cs typeface="Lato Black" panose="020F0A02020204030203" pitchFamily="34" charset="0"/>
                </a:rPr>
                <a:t>4</a:t>
              </a:r>
              <a:endParaRPr lang="id-ID" sz="12000" dirty="0">
                <a:solidFill>
                  <a:schemeClr val="bg1"/>
                </a:solidFill>
                <a:latin typeface="Agency FB" panose="020B0503020202020204" pitchFamily="34" charset="0"/>
                <a:cs typeface="Lato Black" panose="020F0A02020204030203" pitchFamily="34" charset="0"/>
              </a:endParaRPr>
            </a:p>
          </p:txBody>
        </p:sp>
        <p:grpSp>
          <p:nvGrpSpPr>
            <p:cNvPr id="59" name="Group 58"/>
            <p:cNvGrpSpPr/>
            <p:nvPr/>
          </p:nvGrpSpPr>
          <p:grpSpPr>
            <a:xfrm>
              <a:off x="6752032" y="4240717"/>
              <a:ext cx="511176" cy="450850"/>
              <a:chOff x="6955957" y="4932082"/>
              <a:chExt cx="511176" cy="450850"/>
            </a:xfrm>
            <a:solidFill>
              <a:schemeClr val="bg2"/>
            </a:solidFill>
          </p:grpSpPr>
          <p:sp>
            <p:nvSpPr>
              <p:cNvPr id="60" name="Freeform 79"/>
              <p:cNvSpPr>
                <a:spLocks noEditPoints="1"/>
              </p:cNvSpPr>
              <p:nvPr/>
            </p:nvSpPr>
            <p:spPr bwMode="auto">
              <a:xfrm>
                <a:off x="7011520" y="4932082"/>
                <a:ext cx="455613" cy="354013"/>
              </a:xfrm>
              <a:custGeom>
                <a:avLst/>
                <a:gdLst>
                  <a:gd name="T0" fmla="*/ 208 w 208"/>
                  <a:gd name="T1" fmla="*/ 94 h 161"/>
                  <a:gd name="T2" fmla="*/ 208 w 208"/>
                  <a:gd name="T3" fmla="*/ 27 h 161"/>
                  <a:gd name="T4" fmla="*/ 143 w 208"/>
                  <a:gd name="T5" fmla="*/ 0 h 161"/>
                  <a:gd name="T6" fmla="*/ 143 w 208"/>
                  <a:gd name="T7" fmla="*/ 0 h 161"/>
                  <a:gd name="T8" fmla="*/ 0 w 208"/>
                  <a:gd name="T9" fmla="*/ 0 h 161"/>
                  <a:gd name="T10" fmla="*/ 0 w 208"/>
                  <a:gd name="T11" fmla="*/ 161 h 161"/>
                  <a:gd name="T12" fmla="*/ 163 w 208"/>
                  <a:gd name="T13" fmla="*/ 161 h 161"/>
                  <a:gd name="T14" fmla="*/ 163 w 208"/>
                  <a:gd name="T15" fmla="*/ 120 h 161"/>
                  <a:gd name="T16" fmla="*/ 208 w 208"/>
                  <a:gd name="T17" fmla="*/ 94 h 161"/>
                  <a:gd name="T18" fmla="*/ 189 w 208"/>
                  <a:gd name="T19" fmla="*/ 91 h 161"/>
                  <a:gd name="T20" fmla="*/ 163 w 208"/>
                  <a:gd name="T21" fmla="*/ 99 h 161"/>
                  <a:gd name="T22" fmla="*/ 163 w 208"/>
                  <a:gd name="T23" fmla="*/ 22 h 161"/>
                  <a:gd name="T24" fmla="*/ 189 w 208"/>
                  <a:gd name="T25" fmla="*/ 30 h 161"/>
                  <a:gd name="T26" fmla="*/ 189 w 208"/>
                  <a:gd name="T27" fmla="*/ 9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61">
                    <a:moveTo>
                      <a:pt x="208" y="94"/>
                    </a:moveTo>
                    <a:cubicBezTo>
                      <a:pt x="208" y="27"/>
                      <a:pt x="208" y="27"/>
                      <a:pt x="208" y="27"/>
                    </a:cubicBezTo>
                    <a:cubicBezTo>
                      <a:pt x="208" y="12"/>
                      <a:pt x="179" y="0"/>
                      <a:pt x="143" y="0"/>
                    </a:cubicBezTo>
                    <a:cubicBezTo>
                      <a:pt x="143" y="0"/>
                      <a:pt x="143" y="0"/>
                      <a:pt x="143" y="0"/>
                    </a:cubicBezTo>
                    <a:cubicBezTo>
                      <a:pt x="0" y="0"/>
                      <a:pt x="0" y="0"/>
                      <a:pt x="0" y="0"/>
                    </a:cubicBezTo>
                    <a:cubicBezTo>
                      <a:pt x="0" y="161"/>
                      <a:pt x="0" y="161"/>
                      <a:pt x="0" y="161"/>
                    </a:cubicBezTo>
                    <a:cubicBezTo>
                      <a:pt x="163" y="161"/>
                      <a:pt x="163" y="161"/>
                      <a:pt x="163" y="161"/>
                    </a:cubicBezTo>
                    <a:cubicBezTo>
                      <a:pt x="163" y="120"/>
                      <a:pt x="163" y="120"/>
                      <a:pt x="163" y="120"/>
                    </a:cubicBezTo>
                    <a:cubicBezTo>
                      <a:pt x="189" y="116"/>
                      <a:pt x="208" y="106"/>
                      <a:pt x="208" y="94"/>
                    </a:cubicBezTo>
                    <a:close/>
                    <a:moveTo>
                      <a:pt x="189" y="91"/>
                    </a:moveTo>
                    <a:cubicBezTo>
                      <a:pt x="185" y="94"/>
                      <a:pt x="176" y="97"/>
                      <a:pt x="163" y="99"/>
                    </a:cubicBezTo>
                    <a:cubicBezTo>
                      <a:pt x="163" y="22"/>
                      <a:pt x="163" y="22"/>
                      <a:pt x="163" y="22"/>
                    </a:cubicBezTo>
                    <a:cubicBezTo>
                      <a:pt x="176" y="24"/>
                      <a:pt x="185" y="28"/>
                      <a:pt x="189" y="30"/>
                    </a:cubicBezTo>
                    <a:cubicBezTo>
                      <a:pt x="189" y="91"/>
                      <a:pt x="189" y="91"/>
                      <a:pt x="189"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1" name="Freeform 80"/>
              <p:cNvSpPr>
                <a:spLocks/>
              </p:cNvSpPr>
              <p:nvPr/>
            </p:nvSpPr>
            <p:spPr bwMode="auto">
              <a:xfrm>
                <a:off x="6955957" y="5309907"/>
                <a:ext cx="468313" cy="73025"/>
              </a:xfrm>
              <a:custGeom>
                <a:avLst/>
                <a:gdLst>
                  <a:gd name="T0" fmla="*/ 295 w 295"/>
                  <a:gd name="T1" fmla="*/ 0 h 46"/>
                  <a:gd name="T2" fmla="*/ 0 w 295"/>
                  <a:gd name="T3" fmla="*/ 0 h 46"/>
                  <a:gd name="T4" fmla="*/ 0 w 295"/>
                  <a:gd name="T5" fmla="*/ 24 h 46"/>
                  <a:gd name="T6" fmla="*/ 35 w 295"/>
                  <a:gd name="T7" fmla="*/ 24 h 46"/>
                  <a:gd name="T8" fmla="*/ 35 w 295"/>
                  <a:gd name="T9" fmla="*/ 46 h 46"/>
                  <a:gd name="T10" fmla="*/ 260 w 295"/>
                  <a:gd name="T11" fmla="*/ 46 h 46"/>
                  <a:gd name="T12" fmla="*/ 260 w 295"/>
                  <a:gd name="T13" fmla="*/ 24 h 46"/>
                  <a:gd name="T14" fmla="*/ 295 w 295"/>
                  <a:gd name="T15" fmla="*/ 24 h 46"/>
                  <a:gd name="T16" fmla="*/ 295 w 295"/>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46">
                    <a:moveTo>
                      <a:pt x="295" y="0"/>
                    </a:moveTo>
                    <a:lnTo>
                      <a:pt x="0" y="0"/>
                    </a:lnTo>
                    <a:lnTo>
                      <a:pt x="0" y="24"/>
                    </a:lnTo>
                    <a:lnTo>
                      <a:pt x="35" y="24"/>
                    </a:lnTo>
                    <a:lnTo>
                      <a:pt x="35" y="46"/>
                    </a:lnTo>
                    <a:lnTo>
                      <a:pt x="260" y="46"/>
                    </a:lnTo>
                    <a:lnTo>
                      <a:pt x="260" y="24"/>
                    </a:lnTo>
                    <a:lnTo>
                      <a:pt x="295" y="24"/>
                    </a:lnTo>
                    <a:lnTo>
                      <a:pt x="2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63" name="TextBox 62"/>
            <p:cNvSpPr txBox="1"/>
            <p:nvPr/>
          </p:nvSpPr>
          <p:spPr>
            <a:xfrm>
              <a:off x="6659337" y="4791398"/>
              <a:ext cx="532518" cy="338875"/>
            </a:xfrm>
            <a:prstGeom prst="rect">
              <a:avLst/>
            </a:prstGeom>
            <a:noFill/>
          </p:spPr>
          <p:txBody>
            <a:bodyPr wrap="none" rtlCol="0">
              <a:spAutoFit/>
            </a:bodyPr>
            <a:lstStyle/>
            <a:p>
              <a:pPr>
                <a:lnSpc>
                  <a:spcPct val="89000"/>
                </a:lnSpc>
              </a:pPr>
              <a:r>
                <a:rPr lang="id-ID">
                  <a:solidFill>
                    <a:schemeClr val="bg1"/>
                  </a:solidFill>
                  <a:latin typeface="Agency FB" panose="020B0503020202020204" pitchFamily="34" charset="0"/>
                  <a:ea typeface="Open Sans" panose="020B0606030504020204" pitchFamily="34" charset="0"/>
                  <a:cs typeface="Open Sans" panose="020B0606030504020204" pitchFamily="34" charset="0"/>
                </a:rPr>
                <a:t>8,5M</a:t>
              </a:r>
              <a:endParaRPr lang="en-US" dirty="0">
                <a:solidFill>
                  <a:schemeClr val="bg1"/>
                </a:solidFill>
                <a:latin typeface="Agency FB" panose="020B0503020202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1283832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fltVal val="0"/>
                                          </p:val>
                                        </p:tav>
                                        <p:tav tm="100000">
                                          <p:val>
                                            <p:strVal val="#ppt_w"/>
                                          </p:val>
                                        </p:tav>
                                      </p:tavLst>
                                    </p:anim>
                                    <p:anim calcmode="lin" valueType="num">
                                      <p:cBhvr>
                                        <p:cTn id="8" dur="500" fill="hold"/>
                                        <p:tgtEl>
                                          <p:spTgt spid="64"/>
                                        </p:tgtEl>
                                        <p:attrNameLst>
                                          <p:attrName>ppt_h</p:attrName>
                                        </p:attrNameLst>
                                      </p:cBhvr>
                                      <p:tavLst>
                                        <p:tav tm="0">
                                          <p:val>
                                            <p:fltVal val="0"/>
                                          </p:val>
                                        </p:tav>
                                        <p:tav tm="100000">
                                          <p:val>
                                            <p:strVal val="#ppt_h"/>
                                          </p:val>
                                        </p:tav>
                                      </p:tavLst>
                                    </p:anim>
                                    <p:animEffect transition="in" filter="fade">
                                      <p:cBhvr>
                                        <p:cTn id="9" dur="500"/>
                                        <p:tgtEl>
                                          <p:spTgt spid="6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p:cTn id="31" dur="500" fill="hold"/>
                                        <p:tgtEl>
                                          <p:spTgt spid="66"/>
                                        </p:tgtEl>
                                        <p:attrNameLst>
                                          <p:attrName>ppt_w</p:attrName>
                                        </p:attrNameLst>
                                      </p:cBhvr>
                                      <p:tavLst>
                                        <p:tav tm="0">
                                          <p:val>
                                            <p:fltVal val="0"/>
                                          </p:val>
                                        </p:tav>
                                        <p:tav tm="100000">
                                          <p:val>
                                            <p:strVal val="#ppt_w"/>
                                          </p:val>
                                        </p:tav>
                                      </p:tavLst>
                                    </p:anim>
                                    <p:anim calcmode="lin" valueType="num">
                                      <p:cBhvr>
                                        <p:cTn id="32" dur="500" fill="hold"/>
                                        <p:tgtEl>
                                          <p:spTgt spid="66"/>
                                        </p:tgtEl>
                                        <p:attrNameLst>
                                          <p:attrName>ppt_h</p:attrName>
                                        </p:attrNameLst>
                                      </p:cBhvr>
                                      <p:tavLst>
                                        <p:tav tm="0">
                                          <p:val>
                                            <p:fltVal val="0"/>
                                          </p:val>
                                        </p:tav>
                                        <p:tav tm="100000">
                                          <p:val>
                                            <p:strVal val="#ppt_h"/>
                                          </p:val>
                                        </p:tav>
                                      </p:tavLst>
                                    </p:anim>
                                    <p:animEffect transition="in" filter="fade">
                                      <p:cBhvr>
                                        <p:cTn id="33" dur="500"/>
                                        <p:tgtEl>
                                          <p:spTgt spid="6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6160" y="-2667002"/>
            <a:ext cx="6858001" cy="12192002"/>
          </a:xfrm>
          <a:prstGeom prst="rect">
            <a:avLst/>
          </a:prstGeom>
          <a:solidFill>
            <a:schemeClr val="accent3">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latin typeface="Agency FB" panose="020B0503020202020204" pitchFamily="34" charset="0"/>
              </a:rPr>
              <a:t>Easy Touch Solution</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latin typeface="Agency FB" panose="020B0503020202020204" pitchFamily="34" charset="0"/>
              </a:rPr>
              <a:t>23</a:t>
            </a:fld>
            <a:endParaRPr lang="id-ID" sz="1400">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pic>
        <p:nvPicPr>
          <p:cNvPr id="34" name="Picture 33"/>
          <p:cNvPicPr>
            <a:picLocks noChangeAspect="1"/>
          </p:cNvPicPr>
          <p:nvPr/>
        </p:nvPicPr>
        <p:blipFill>
          <a:blip r:embed="rId4"/>
          <a:stretch>
            <a:fillRect/>
          </a:stretch>
        </p:blipFill>
        <p:spPr>
          <a:xfrm>
            <a:off x="4580866" y="1677558"/>
            <a:ext cx="4033557" cy="3372054"/>
          </a:xfrm>
          <a:prstGeom prst="rect">
            <a:avLst/>
          </a:prstGeom>
        </p:spPr>
      </p:pic>
      <p:grpSp>
        <p:nvGrpSpPr>
          <p:cNvPr id="35" name="Group 34"/>
          <p:cNvGrpSpPr/>
          <p:nvPr/>
        </p:nvGrpSpPr>
        <p:grpSpPr>
          <a:xfrm>
            <a:off x="7204227" y="3799991"/>
            <a:ext cx="2167379" cy="717095"/>
            <a:chOff x="9543388" y="4717289"/>
            <a:chExt cx="2167379" cy="717095"/>
          </a:xfrm>
        </p:grpSpPr>
        <p:sp>
          <p:nvSpPr>
            <p:cNvPr id="36" name="TextBox 35"/>
            <p:cNvSpPr txBox="1"/>
            <p:nvPr/>
          </p:nvSpPr>
          <p:spPr>
            <a:xfrm>
              <a:off x="9543388" y="4717289"/>
              <a:ext cx="771365" cy="338554"/>
            </a:xfrm>
            <a:prstGeom prst="rect">
              <a:avLst/>
            </a:prstGeom>
            <a:noFill/>
          </p:spPr>
          <p:txBody>
            <a:bodyPr wrap="none" rtlCol="0">
              <a:spAutoFit/>
            </a:bodyPr>
            <a:lstStyle/>
            <a:p>
              <a:r>
                <a:rPr lang="id-ID" sz="1600" b="1">
                  <a:latin typeface="Agency FB" panose="020B0503020202020204" pitchFamily="34" charset="0"/>
                </a:rPr>
                <a:t>Media 01</a:t>
              </a:r>
              <a:endParaRPr lang="id-ID" sz="1600" b="1" dirty="0">
                <a:latin typeface="Agency FB" panose="020B0503020202020204" pitchFamily="34" charset="0"/>
              </a:endParaRPr>
            </a:p>
          </p:txBody>
        </p:sp>
        <p:sp>
          <p:nvSpPr>
            <p:cNvPr id="37" name="Rectangle 36"/>
            <p:cNvSpPr/>
            <p:nvPr/>
          </p:nvSpPr>
          <p:spPr>
            <a:xfrm>
              <a:off x="9543388" y="4972719"/>
              <a:ext cx="2167379" cy="461665"/>
            </a:xfrm>
            <a:prstGeom prst="rect">
              <a:avLst/>
            </a:prstGeom>
          </p:spPr>
          <p:txBody>
            <a:bodyPr wrap="square">
              <a:spAutoFit/>
            </a:bodyPr>
            <a:lstStyle/>
            <a:p>
              <a:r>
                <a:rPr lang="id-ID" sz="1200" dirty="0">
                  <a:solidFill>
                    <a:schemeClr val="bg1"/>
                  </a:solidFill>
                  <a:latin typeface="Agency FB" panose="020B0503020202020204" pitchFamily="34" charset="0"/>
                </a:rPr>
                <a:t>Suitable for all categories business and personal presentation</a:t>
              </a:r>
            </a:p>
          </p:txBody>
        </p:sp>
      </p:grpSp>
      <p:grpSp>
        <p:nvGrpSpPr>
          <p:cNvPr id="38" name="Group 37"/>
          <p:cNvGrpSpPr/>
          <p:nvPr/>
        </p:nvGrpSpPr>
        <p:grpSpPr>
          <a:xfrm>
            <a:off x="2869469" y="3858819"/>
            <a:ext cx="2167379" cy="690921"/>
            <a:chOff x="9543388" y="4743463"/>
            <a:chExt cx="2167379" cy="690921"/>
          </a:xfrm>
        </p:grpSpPr>
        <p:sp>
          <p:nvSpPr>
            <p:cNvPr id="39" name="TextBox 38"/>
            <p:cNvSpPr txBox="1"/>
            <p:nvPr/>
          </p:nvSpPr>
          <p:spPr>
            <a:xfrm>
              <a:off x="10897724" y="4743463"/>
              <a:ext cx="813043" cy="338554"/>
            </a:xfrm>
            <a:prstGeom prst="rect">
              <a:avLst/>
            </a:prstGeom>
            <a:noFill/>
          </p:spPr>
          <p:txBody>
            <a:bodyPr wrap="none" rtlCol="0">
              <a:spAutoFit/>
            </a:bodyPr>
            <a:lstStyle/>
            <a:p>
              <a:pPr algn="r"/>
              <a:r>
                <a:rPr lang="id-ID" sz="1600" b="1">
                  <a:latin typeface="Agency FB" panose="020B0503020202020204" pitchFamily="34" charset="0"/>
                </a:rPr>
                <a:t>Media 02</a:t>
              </a:r>
              <a:endParaRPr lang="id-ID" sz="1600" b="1" dirty="0">
                <a:latin typeface="Agency FB" panose="020B0503020202020204" pitchFamily="34" charset="0"/>
              </a:endParaRPr>
            </a:p>
          </p:txBody>
        </p:sp>
        <p:sp>
          <p:nvSpPr>
            <p:cNvPr id="40" name="Rectangle 39"/>
            <p:cNvSpPr/>
            <p:nvPr/>
          </p:nvSpPr>
          <p:spPr>
            <a:xfrm>
              <a:off x="9543388" y="4972719"/>
              <a:ext cx="2167379" cy="461665"/>
            </a:xfrm>
            <a:prstGeom prst="rect">
              <a:avLst/>
            </a:prstGeom>
          </p:spPr>
          <p:txBody>
            <a:bodyPr wrap="square">
              <a:spAutoFit/>
            </a:bodyPr>
            <a:lstStyle/>
            <a:p>
              <a:pPr algn="r"/>
              <a:r>
                <a:rPr lang="id-ID" sz="1200" dirty="0">
                  <a:solidFill>
                    <a:schemeClr val="bg1"/>
                  </a:solidFill>
                  <a:latin typeface="Agency FB" panose="020B0503020202020204" pitchFamily="34" charset="0"/>
                </a:rPr>
                <a:t>Suitable for all categories business and personal presentation</a:t>
              </a:r>
            </a:p>
          </p:txBody>
        </p:sp>
      </p:grpSp>
      <p:grpSp>
        <p:nvGrpSpPr>
          <p:cNvPr id="41" name="Group 40"/>
          <p:cNvGrpSpPr/>
          <p:nvPr/>
        </p:nvGrpSpPr>
        <p:grpSpPr>
          <a:xfrm>
            <a:off x="5036848" y="5083639"/>
            <a:ext cx="2167379" cy="717391"/>
            <a:chOff x="9543388" y="4716993"/>
            <a:chExt cx="2167379" cy="717391"/>
          </a:xfrm>
        </p:grpSpPr>
        <p:sp>
          <p:nvSpPr>
            <p:cNvPr id="42" name="TextBox 41"/>
            <p:cNvSpPr txBox="1"/>
            <p:nvPr/>
          </p:nvSpPr>
          <p:spPr>
            <a:xfrm>
              <a:off x="10218150" y="4716993"/>
              <a:ext cx="817853" cy="338554"/>
            </a:xfrm>
            <a:prstGeom prst="rect">
              <a:avLst/>
            </a:prstGeom>
            <a:noFill/>
          </p:spPr>
          <p:txBody>
            <a:bodyPr wrap="none" rtlCol="0">
              <a:spAutoFit/>
            </a:bodyPr>
            <a:lstStyle/>
            <a:p>
              <a:pPr algn="ctr"/>
              <a:r>
                <a:rPr lang="id-ID" sz="1600" b="1">
                  <a:latin typeface="Agency FB" panose="020B0503020202020204" pitchFamily="34" charset="0"/>
                </a:rPr>
                <a:t>Media 03</a:t>
              </a:r>
              <a:endParaRPr lang="id-ID" sz="1600" b="1" dirty="0">
                <a:latin typeface="Agency FB" panose="020B0503020202020204" pitchFamily="34" charset="0"/>
              </a:endParaRPr>
            </a:p>
          </p:txBody>
        </p:sp>
        <p:sp>
          <p:nvSpPr>
            <p:cNvPr id="43" name="Rectangle 42"/>
            <p:cNvSpPr/>
            <p:nvPr/>
          </p:nvSpPr>
          <p:spPr>
            <a:xfrm>
              <a:off x="9543388" y="4972719"/>
              <a:ext cx="2167379" cy="461665"/>
            </a:xfrm>
            <a:prstGeom prst="rect">
              <a:avLst/>
            </a:prstGeom>
          </p:spPr>
          <p:txBody>
            <a:bodyPr wrap="square">
              <a:spAutoFit/>
            </a:bodyPr>
            <a:lstStyle/>
            <a:p>
              <a:pPr algn="ctr"/>
              <a:r>
                <a:rPr lang="id-ID" sz="1200" dirty="0">
                  <a:solidFill>
                    <a:schemeClr val="bg1"/>
                  </a:solidFill>
                  <a:latin typeface="Agency FB" panose="020B0503020202020204" pitchFamily="34" charset="0"/>
                </a:rPr>
                <a:t>Suitable for all categories business and personal presentation</a:t>
              </a:r>
            </a:p>
          </p:txBody>
        </p:sp>
      </p:grpSp>
      <p:sp>
        <p:nvSpPr>
          <p:cNvPr id="44" name="TextBox 43"/>
          <p:cNvSpPr txBox="1"/>
          <p:nvPr/>
        </p:nvSpPr>
        <p:spPr>
          <a:xfrm>
            <a:off x="783575" y="2398489"/>
            <a:ext cx="3883428" cy="830997"/>
          </a:xfrm>
          <a:prstGeom prst="rect">
            <a:avLst/>
          </a:prstGeom>
          <a:noFill/>
        </p:spPr>
        <p:txBody>
          <a:bodyPr wrap="square" rtlCol="0">
            <a:spAutoFit/>
          </a:bodyPr>
          <a:lstStyle/>
          <a:p>
            <a:r>
              <a:rPr lang="es-ES_tradnl" baseline="30000">
                <a:latin typeface="Agency FB" panose="020B0503020202020204" pitchFamily="34" charset="0"/>
                <a:ea typeface="Roboto Condensed" panose="02000000000000000000" pitchFamily="2" charset="0"/>
                <a:cs typeface="Open Sans Light" panose="020B0306030504020204" pitchFamily="34" charset="0"/>
              </a:rPr>
              <a:t>Lorem ipsum eu nec everti indoctum at mei meis denique legendos. Ut nec sint utinam, ea pri tation mollis similique? Per et option sapientem, ad meliore eleifend sea, eius consequat percipitur cu pro? Cu sed molestiae moderatius delicatissimi, an eos feugiat oporteat</a:t>
            </a:r>
            <a:endParaRPr lang="id-ID" baseline="30000">
              <a:latin typeface="Agency FB" panose="020B0503020202020204" pitchFamily="34" charset="0"/>
              <a:ea typeface="Roboto Condensed" panose="02000000000000000000" pitchFamily="2" charset="0"/>
              <a:cs typeface="Open Sans Light" panose="020B0306030504020204" pitchFamily="34" charset="0"/>
            </a:endParaRPr>
          </a:p>
        </p:txBody>
      </p:sp>
      <p:sp>
        <p:nvSpPr>
          <p:cNvPr id="45" name="TextBox 44"/>
          <p:cNvSpPr txBox="1"/>
          <p:nvPr/>
        </p:nvSpPr>
        <p:spPr>
          <a:xfrm>
            <a:off x="7891128" y="2398489"/>
            <a:ext cx="3883428" cy="830997"/>
          </a:xfrm>
          <a:prstGeom prst="rect">
            <a:avLst/>
          </a:prstGeom>
          <a:noFill/>
        </p:spPr>
        <p:txBody>
          <a:bodyPr wrap="square" rtlCol="0">
            <a:spAutoFit/>
          </a:bodyPr>
          <a:lstStyle/>
          <a:p>
            <a:pPr algn="r"/>
            <a:r>
              <a:rPr lang="es-ES_tradnl" baseline="30000">
                <a:latin typeface="Agency FB" panose="020B0503020202020204" pitchFamily="34" charset="0"/>
                <a:ea typeface="Roboto Condensed" panose="02000000000000000000" pitchFamily="2" charset="0"/>
                <a:cs typeface="Open Sans Light" panose="020B0306030504020204" pitchFamily="34" charset="0"/>
              </a:rPr>
              <a:t>Lorem ipsum eu nec everti indoctum at mei meis denique legendos. Ut nec sint utinam, ea pri tation mollis similique? Per et option sapientem, ad meliore eleifend sea, eius consequat percipitur cu pro? Cu sed molestiae moderatius delicatissimi, an eos feugiat oporteat</a:t>
            </a:r>
            <a:endParaRPr lang="id-ID" baseline="30000">
              <a:latin typeface="Agency FB" panose="020B0503020202020204" pitchFamily="34" charset="0"/>
              <a:ea typeface="Roboto Condensed" panose="02000000000000000000" pitchFamily="2" charset="0"/>
              <a:cs typeface="Open Sans Light" panose="020B0306030504020204" pitchFamily="34" charset="0"/>
            </a:endParaRPr>
          </a:p>
        </p:txBody>
      </p:sp>
    </p:spTree>
    <p:extLst>
      <p:ext uri="{BB962C8B-B14F-4D97-AF65-F5344CB8AC3E}">
        <p14:creationId xmlns:p14="http://schemas.microsoft.com/office/powerpoint/2010/main" val="2453089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500"/>
                                        <p:tgtEl>
                                          <p:spTgt spid="35"/>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up)">
                                      <p:cBhvr>
                                        <p:cTn id="17" dur="500"/>
                                        <p:tgtEl>
                                          <p:spTgt spid="38"/>
                                        </p:tgtEl>
                                      </p:cBhvr>
                                    </p:animEffect>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wipe(up)">
                                      <p:cBhvr>
                                        <p:cTn id="21" dur="500"/>
                                        <p:tgtEl>
                                          <p:spTgt spid="41"/>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Smart Financial Strategy</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37" name="Content Placeholder 2"/>
          <p:cNvSpPr txBox="1">
            <a:spLocks/>
          </p:cNvSpPr>
          <p:nvPr/>
        </p:nvSpPr>
        <p:spPr>
          <a:xfrm>
            <a:off x="977307" y="1926402"/>
            <a:ext cx="6127765" cy="93109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dirty="0">
                <a:solidFill>
                  <a:schemeClr val="tx2"/>
                </a:solidFill>
                <a:latin typeface="Agency FB" panose="020B0503020202020204" pitchFamily="34" charset="0"/>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t>
            </a:r>
            <a:r>
              <a:rPr lang="en-US" dirty="0" err="1">
                <a:solidFill>
                  <a:schemeClr val="tx2"/>
                </a:solidFill>
                <a:latin typeface="Agency FB" panose="020B0503020202020204" pitchFamily="34" charset="0"/>
              </a:rPr>
              <a:t>augue</a:t>
            </a:r>
            <a:endParaRPr lang="id-ID" dirty="0">
              <a:solidFill>
                <a:schemeClr val="tx2"/>
              </a:solidFill>
              <a:latin typeface="Agency FB" panose="020B0503020202020204" pitchFamily="34" charset="0"/>
            </a:endParaRPr>
          </a:p>
        </p:txBody>
      </p:sp>
      <p:sp>
        <p:nvSpPr>
          <p:cNvPr id="38" name="Freeform 129"/>
          <p:cNvSpPr>
            <a:spLocks noEditPoints="1"/>
          </p:cNvSpPr>
          <p:nvPr/>
        </p:nvSpPr>
        <p:spPr bwMode="auto">
          <a:xfrm>
            <a:off x="1646646" y="4329388"/>
            <a:ext cx="981641" cy="774076"/>
          </a:xfrm>
          <a:custGeom>
            <a:avLst/>
            <a:gdLst>
              <a:gd name="T0" fmla="*/ 404 w 574"/>
              <a:gd name="T1" fmla="*/ 0 h 581"/>
              <a:gd name="T2" fmla="*/ 234 w 574"/>
              <a:gd name="T3" fmla="*/ 63 h 581"/>
              <a:gd name="T4" fmla="*/ 170 w 574"/>
              <a:gd name="T5" fmla="*/ 206 h 581"/>
              <a:gd name="T6" fmla="*/ 0 w 574"/>
              <a:gd name="T7" fmla="*/ 268 h 581"/>
              <a:gd name="T8" fmla="*/ 52 w 574"/>
              <a:gd name="T9" fmla="*/ 565 h 581"/>
              <a:gd name="T10" fmla="*/ 288 w 574"/>
              <a:gd name="T11" fmla="*/ 565 h 581"/>
              <a:gd name="T12" fmla="*/ 340 w 574"/>
              <a:gd name="T13" fmla="*/ 467 h 581"/>
              <a:gd name="T14" fmla="*/ 522 w 574"/>
              <a:gd name="T15" fmla="*/ 455 h 581"/>
              <a:gd name="T16" fmla="*/ 574 w 574"/>
              <a:gd name="T17" fmla="*/ 63 h 581"/>
              <a:gd name="T18" fmla="*/ 560 w 574"/>
              <a:gd name="T19" fmla="*/ 329 h 581"/>
              <a:gd name="T20" fmla="*/ 340 w 574"/>
              <a:gd name="T21" fmla="*/ 372 h 581"/>
              <a:gd name="T22" fmla="*/ 404 w 574"/>
              <a:gd name="T23" fmla="*/ 305 h 581"/>
              <a:gd name="T24" fmla="*/ 560 w 574"/>
              <a:gd name="T25" fmla="*/ 269 h 581"/>
              <a:gd name="T26" fmla="*/ 326 w 574"/>
              <a:gd name="T27" fmla="*/ 294 h 581"/>
              <a:gd name="T28" fmla="*/ 170 w 574"/>
              <a:gd name="T29" fmla="*/ 406 h 581"/>
              <a:gd name="T30" fmla="*/ 14 w 574"/>
              <a:gd name="T31" fmla="*/ 294 h 581"/>
              <a:gd name="T32" fmla="*/ 170 w 574"/>
              <a:gd name="T33" fmla="*/ 331 h 581"/>
              <a:gd name="T34" fmla="*/ 326 w 574"/>
              <a:gd name="T35" fmla="*/ 294 h 581"/>
              <a:gd name="T36" fmla="*/ 52 w 574"/>
              <a:gd name="T37" fmla="*/ 403 h 581"/>
              <a:gd name="T38" fmla="*/ 288 w 574"/>
              <a:gd name="T39" fmla="*/ 403 h 581"/>
              <a:gd name="T40" fmla="*/ 326 w 574"/>
              <a:gd name="T41" fmla="*/ 438 h 581"/>
              <a:gd name="T42" fmla="*/ 14 w 574"/>
              <a:gd name="T43" fmla="*/ 438 h 581"/>
              <a:gd name="T44" fmla="*/ 560 w 574"/>
              <a:gd name="T45" fmla="*/ 158 h 581"/>
              <a:gd name="T46" fmla="*/ 248 w 574"/>
              <a:gd name="T47" fmla="*/ 158 h 581"/>
              <a:gd name="T48" fmla="*/ 287 w 574"/>
              <a:gd name="T49" fmla="*/ 108 h 581"/>
              <a:gd name="T50" fmla="*/ 522 w 574"/>
              <a:gd name="T51" fmla="*/ 108 h 581"/>
              <a:gd name="T52" fmla="*/ 560 w 574"/>
              <a:gd name="T53" fmla="*/ 158 h 581"/>
              <a:gd name="T54" fmla="*/ 560 w 574"/>
              <a:gd name="T55" fmla="*/ 63 h 581"/>
              <a:gd name="T56" fmla="*/ 248 w 574"/>
              <a:gd name="T57" fmla="*/ 63 h 581"/>
              <a:gd name="T58" fmla="*/ 248 w 574"/>
              <a:gd name="T59" fmla="*/ 183 h 581"/>
              <a:gd name="T60" fmla="*/ 404 w 574"/>
              <a:gd name="T61" fmla="*/ 220 h 581"/>
              <a:gd name="T62" fmla="*/ 560 w 574"/>
              <a:gd name="T63" fmla="*/ 183 h 581"/>
              <a:gd name="T64" fmla="*/ 404 w 574"/>
              <a:gd name="T65" fmla="*/ 291 h 581"/>
              <a:gd name="T66" fmla="*/ 340 w 574"/>
              <a:gd name="T67" fmla="*/ 268 h 581"/>
              <a:gd name="T68" fmla="*/ 248 w 574"/>
              <a:gd name="T69" fmla="*/ 213 h 581"/>
              <a:gd name="T70" fmla="*/ 170 w 574"/>
              <a:gd name="T71" fmla="*/ 220 h 581"/>
              <a:gd name="T72" fmla="*/ 240 w 574"/>
              <a:gd name="T73" fmla="*/ 226 h 581"/>
              <a:gd name="T74" fmla="*/ 170 w 574"/>
              <a:gd name="T75" fmla="*/ 317 h 581"/>
              <a:gd name="T76" fmla="*/ 170 w 574"/>
              <a:gd name="T77" fmla="*/ 220 h 581"/>
              <a:gd name="T78" fmla="*/ 14 w 574"/>
              <a:gd name="T79" fmla="*/ 519 h 581"/>
              <a:gd name="T80" fmla="*/ 52 w 574"/>
              <a:gd name="T81" fmla="*/ 484 h 581"/>
              <a:gd name="T82" fmla="*/ 288 w 574"/>
              <a:gd name="T83" fmla="*/ 484 h 581"/>
              <a:gd name="T84" fmla="*/ 326 w 574"/>
              <a:gd name="T85" fmla="*/ 519 h 581"/>
              <a:gd name="T86" fmla="*/ 404 w 574"/>
              <a:gd name="T87" fmla="*/ 458 h 581"/>
              <a:gd name="T88" fmla="*/ 340 w 574"/>
              <a:gd name="T89" fmla="*/ 387 h 581"/>
              <a:gd name="T90" fmla="*/ 522 w 574"/>
              <a:gd name="T91" fmla="*/ 374 h 581"/>
              <a:gd name="T92" fmla="*/ 560 w 574"/>
              <a:gd name="T93" fmla="*/ 41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81">
                <a:moveTo>
                  <a:pt x="522" y="17"/>
                </a:moveTo>
                <a:cubicBezTo>
                  <a:pt x="490" y="6"/>
                  <a:pt x="449" y="0"/>
                  <a:pt x="404" y="0"/>
                </a:cubicBezTo>
                <a:cubicBezTo>
                  <a:pt x="360" y="0"/>
                  <a:pt x="318" y="6"/>
                  <a:pt x="287" y="17"/>
                </a:cubicBezTo>
                <a:cubicBezTo>
                  <a:pt x="252" y="29"/>
                  <a:pt x="234" y="44"/>
                  <a:pt x="234" y="63"/>
                </a:cubicBezTo>
                <a:cubicBezTo>
                  <a:pt x="234" y="210"/>
                  <a:pt x="234" y="210"/>
                  <a:pt x="234" y="210"/>
                </a:cubicBezTo>
                <a:cubicBezTo>
                  <a:pt x="214" y="208"/>
                  <a:pt x="192" y="206"/>
                  <a:pt x="170" y="206"/>
                </a:cubicBezTo>
                <a:cubicBezTo>
                  <a:pt x="126" y="206"/>
                  <a:pt x="84" y="212"/>
                  <a:pt x="52" y="223"/>
                </a:cubicBezTo>
                <a:cubicBezTo>
                  <a:pt x="18" y="234"/>
                  <a:pt x="0" y="250"/>
                  <a:pt x="0" y="268"/>
                </a:cubicBezTo>
                <a:cubicBezTo>
                  <a:pt x="0" y="519"/>
                  <a:pt x="0" y="519"/>
                  <a:pt x="0" y="519"/>
                </a:cubicBezTo>
                <a:cubicBezTo>
                  <a:pt x="0" y="537"/>
                  <a:pt x="18" y="553"/>
                  <a:pt x="52" y="565"/>
                </a:cubicBezTo>
                <a:cubicBezTo>
                  <a:pt x="84" y="575"/>
                  <a:pt x="126" y="581"/>
                  <a:pt x="170" y="581"/>
                </a:cubicBezTo>
                <a:cubicBezTo>
                  <a:pt x="214" y="581"/>
                  <a:pt x="256" y="575"/>
                  <a:pt x="288" y="565"/>
                </a:cubicBezTo>
                <a:cubicBezTo>
                  <a:pt x="322" y="553"/>
                  <a:pt x="340" y="537"/>
                  <a:pt x="340" y="519"/>
                </a:cubicBezTo>
                <a:cubicBezTo>
                  <a:pt x="340" y="467"/>
                  <a:pt x="340" y="467"/>
                  <a:pt x="340" y="467"/>
                </a:cubicBezTo>
                <a:cubicBezTo>
                  <a:pt x="360" y="470"/>
                  <a:pt x="382" y="472"/>
                  <a:pt x="404" y="472"/>
                </a:cubicBezTo>
                <a:cubicBezTo>
                  <a:pt x="449" y="472"/>
                  <a:pt x="490" y="466"/>
                  <a:pt x="522" y="455"/>
                </a:cubicBezTo>
                <a:cubicBezTo>
                  <a:pt x="556" y="444"/>
                  <a:pt x="574" y="428"/>
                  <a:pt x="574" y="410"/>
                </a:cubicBezTo>
                <a:cubicBezTo>
                  <a:pt x="574" y="63"/>
                  <a:pt x="574" y="63"/>
                  <a:pt x="574" y="63"/>
                </a:cubicBezTo>
                <a:cubicBezTo>
                  <a:pt x="574" y="44"/>
                  <a:pt x="556" y="29"/>
                  <a:pt x="522" y="17"/>
                </a:cubicBezTo>
                <a:moveTo>
                  <a:pt x="560" y="329"/>
                </a:moveTo>
                <a:cubicBezTo>
                  <a:pt x="560" y="352"/>
                  <a:pt x="496" y="377"/>
                  <a:pt x="404" y="377"/>
                </a:cubicBezTo>
                <a:cubicBezTo>
                  <a:pt x="382" y="377"/>
                  <a:pt x="360" y="375"/>
                  <a:pt x="340" y="372"/>
                </a:cubicBezTo>
                <a:cubicBezTo>
                  <a:pt x="340" y="301"/>
                  <a:pt x="340" y="301"/>
                  <a:pt x="340" y="301"/>
                </a:cubicBezTo>
                <a:cubicBezTo>
                  <a:pt x="360" y="304"/>
                  <a:pt x="382" y="305"/>
                  <a:pt x="404" y="305"/>
                </a:cubicBezTo>
                <a:cubicBezTo>
                  <a:pt x="449" y="305"/>
                  <a:pt x="490" y="300"/>
                  <a:pt x="522" y="289"/>
                </a:cubicBezTo>
                <a:cubicBezTo>
                  <a:pt x="539" y="283"/>
                  <a:pt x="552" y="276"/>
                  <a:pt x="560" y="269"/>
                </a:cubicBezTo>
                <a:lnTo>
                  <a:pt x="560" y="329"/>
                </a:lnTo>
                <a:close/>
                <a:moveTo>
                  <a:pt x="326" y="294"/>
                </a:moveTo>
                <a:cubicBezTo>
                  <a:pt x="326" y="358"/>
                  <a:pt x="326" y="358"/>
                  <a:pt x="326" y="358"/>
                </a:cubicBezTo>
                <a:cubicBezTo>
                  <a:pt x="326" y="380"/>
                  <a:pt x="262" y="406"/>
                  <a:pt x="170" y="406"/>
                </a:cubicBezTo>
                <a:cubicBezTo>
                  <a:pt x="78" y="406"/>
                  <a:pt x="14" y="380"/>
                  <a:pt x="14" y="358"/>
                </a:cubicBezTo>
                <a:cubicBezTo>
                  <a:pt x="14" y="294"/>
                  <a:pt x="14" y="294"/>
                  <a:pt x="14" y="294"/>
                </a:cubicBezTo>
                <a:cubicBezTo>
                  <a:pt x="23" y="302"/>
                  <a:pt x="36" y="308"/>
                  <a:pt x="52" y="314"/>
                </a:cubicBezTo>
                <a:cubicBezTo>
                  <a:pt x="84" y="325"/>
                  <a:pt x="126" y="331"/>
                  <a:pt x="170" y="331"/>
                </a:cubicBezTo>
                <a:cubicBezTo>
                  <a:pt x="214" y="331"/>
                  <a:pt x="256" y="325"/>
                  <a:pt x="288" y="314"/>
                </a:cubicBezTo>
                <a:cubicBezTo>
                  <a:pt x="304" y="308"/>
                  <a:pt x="317" y="302"/>
                  <a:pt x="326" y="294"/>
                </a:cubicBezTo>
                <a:moveTo>
                  <a:pt x="14" y="383"/>
                </a:moveTo>
                <a:cubicBezTo>
                  <a:pt x="23" y="391"/>
                  <a:pt x="36" y="398"/>
                  <a:pt x="52" y="403"/>
                </a:cubicBezTo>
                <a:cubicBezTo>
                  <a:pt x="84" y="414"/>
                  <a:pt x="126" y="420"/>
                  <a:pt x="170" y="420"/>
                </a:cubicBezTo>
                <a:cubicBezTo>
                  <a:pt x="214" y="420"/>
                  <a:pt x="256" y="414"/>
                  <a:pt x="288" y="403"/>
                </a:cubicBezTo>
                <a:cubicBezTo>
                  <a:pt x="304" y="398"/>
                  <a:pt x="317" y="391"/>
                  <a:pt x="326" y="383"/>
                </a:cubicBezTo>
                <a:cubicBezTo>
                  <a:pt x="326" y="438"/>
                  <a:pt x="326" y="438"/>
                  <a:pt x="326" y="438"/>
                </a:cubicBezTo>
                <a:cubicBezTo>
                  <a:pt x="326" y="461"/>
                  <a:pt x="262" y="486"/>
                  <a:pt x="170" y="486"/>
                </a:cubicBezTo>
                <a:cubicBezTo>
                  <a:pt x="78" y="486"/>
                  <a:pt x="14" y="461"/>
                  <a:pt x="14" y="438"/>
                </a:cubicBezTo>
                <a:lnTo>
                  <a:pt x="14" y="383"/>
                </a:lnTo>
                <a:close/>
                <a:moveTo>
                  <a:pt x="560" y="158"/>
                </a:moveTo>
                <a:cubicBezTo>
                  <a:pt x="560" y="180"/>
                  <a:pt x="496" y="206"/>
                  <a:pt x="404" y="206"/>
                </a:cubicBezTo>
                <a:cubicBezTo>
                  <a:pt x="312" y="206"/>
                  <a:pt x="248" y="180"/>
                  <a:pt x="248" y="158"/>
                </a:cubicBezTo>
                <a:cubicBezTo>
                  <a:pt x="248" y="89"/>
                  <a:pt x="248" y="89"/>
                  <a:pt x="248" y="89"/>
                </a:cubicBezTo>
                <a:cubicBezTo>
                  <a:pt x="257" y="96"/>
                  <a:pt x="270" y="103"/>
                  <a:pt x="287" y="108"/>
                </a:cubicBezTo>
                <a:cubicBezTo>
                  <a:pt x="318" y="119"/>
                  <a:pt x="360" y="125"/>
                  <a:pt x="404" y="125"/>
                </a:cubicBezTo>
                <a:cubicBezTo>
                  <a:pt x="449" y="125"/>
                  <a:pt x="490" y="119"/>
                  <a:pt x="522" y="108"/>
                </a:cubicBezTo>
                <a:cubicBezTo>
                  <a:pt x="539" y="103"/>
                  <a:pt x="552" y="96"/>
                  <a:pt x="560" y="89"/>
                </a:cubicBezTo>
                <a:lnTo>
                  <a:pt x="560" y="158"/>
                </a:lnTo>
                <a:close/>
                <a:moveTo>
                  <a:pt x="404" y="14"/>
                </a:moveTo>
                <a:cubicBezTo>
                  <a:pt x="496" y="14"/>
                  <a:pt x="560" y="40"/>
                  <a:pt x="560" y="63"/>
                </a:cubicBezTo>
                <a:cubicBezTo>
                  <a:pt x="560" y="85"/>
                  <a:pt x="496" y="111"/>
                  <a:pt x="404" y="111"/>
                </a:cubicBezTo>
                <a:cubicBezTo>
                  <a:pt x="312" y="111"/>
                  <a:pt x="248" y="85"/>
                  <a:pt x="248" y="63"/>
                </a:cubicBezTo>
                <a:cubicBezTo>
                  <a:pt x="248" y="40"/>
                  <a:pt x="312" y="14"/>
                  <a:pt x="404" y="14"/>
                </a:cubicBezTo>
                <a:moveTo>
                  <a:pt x="248" y="183"/>
                </a:moveTo>
                <a:cubicBezTo>
                  <a:pt x="257" y="191"/>
                  <a:pt x="270" y="198"/>
                  <a:pt x="287" y="203"/>
                </a:cubicBezTo>
                <a:cubicBezTo>
                  <a:pt x="318" y="214"/>
                  <a:pt x="360" y="220"/>
                  <a:pt x="404" y="220"/>
                </a:cubicBezTo>
                <a:cubicBezTo>
                  <a:pt x="449" y="220"/>
                  <a:pt x="490" y="214"/>
                  <a:pt x="522" y="203"/>
                </a:cubicBezTo>
                <a:cubicBezTo>
                  <a:pt x="539" y="198"/>
                  <a:pt x="552" y="191"/>
                  <a:pt x="560" y="183"/>
                </a:cubicBezTo>
                <a:cubicBezTo>
                  <a:pt x="560" y="243"/>
                  <a:pt x="560" y="243"/>
                  <a:pt x="560" y="243"/>
                </a:cubicBezTo>
                <a:cubicBezTo>
                  <a:pt x="560" y="266"/>
                  <a:pt x="496" y="291"/>
                  <a:pt x="404" y="291"/>
                </a:cubicBezTo>
                <a:cubicBezTo>
                  <a:pt x="382" y="291"/>
                  <a:pt x="360" y="290"/>
                  <a:pt x="340" y="287"/>
                </a:cubicBezTo>
                <a:cubicBezTo>
                  <a:pt x="340" y="268"/>
                  <a:pt x="340" y="268"/>
                  <a:pt x="340" y="268"/>
                </a:cubicBezTo>
                <a:cubicBezTo>
                  <a:pt x="340" y="250"/>
                  <a:pt x="322" y="234"/>
                  <a:pt x="288" y="223"/>
                </a:cubicBezTo>
                <a:cubicBezTo>
                  <a:pt x="276" y="219"/>
                  <a:pt x="262" y="215"/>
                  <a:pt x="248" y="213"/>
                </a:cubicBezTo>
                <a:lnTo>
                  <a:pt x="248" y="183"/>
                </a:lnTo>
                <a:close/>
                <a:moveTo>
                  <a:pt x="170" y="220"/>
                </a:moveTo>
                <a:cubicBezTo>
                  <a:pt x="196" y="220"/>
                  <a:pt x="219" y="222"/>
                  <a:pt x="239" y="225"/>
                </a:cubicBezTo>
                <a:cubicBezTo>
                  <a:pt x="240" y="225"/>
                  <a:pt x="240" y="226"/>
                  <a:pt x="240" y="226"/>
                </a:cubicBezTo>
                <a:cubicBezTo>
                  <a:pt x="293" y="234"/>
                  <a:pt x="326" y="252"/>
                  <a:pt x="326" y="268"/>
                </a:cubicBezTo>
                <a:cubicBezTo>
                  <a:pt x="326" y="291"/>
                  <a:pt x="262" y="317"/>
                  <a:pt x="170" y="317"/>
                </a:cubicBezTo>
                <a:cubicBezTo>
                  <a:pt x="78" y="317"/>
                  <a:pt x="14" y="291"/>
                  <a:pt x="14" y="268"/>
                </a:cubicBezTo>
                <a:cubicBezTo>
                  <a:pt x="14" y="246"/>
                  <a:pt x="78" y="220"/>
                  <a:pt x="170" y="220"/>
                </a:cubicBezTo>
                <a:moveTo>
                  <a:pt x="170" y="567"/>
                </a:moveTo>
                <a:cubicBezTo>
                  <a:pt x="78" y="567"/>
                  <a:pt x="14" y="542"/>
                  <a:pt x="14" y="519"/>
                </a:cubicBezTo>
                <a:cubicBezTo>
                  <a:pt x="14" y="464"/>
                  <a:pt x="14" y="464"/>
                  <a:pt x="14" y="464"/>
                </a:cubicBezTo>
                <a:cubicBezTo>
                  <a:pt x="23" y="472"/>
                  <a:pt x="36" y="478"/>
                  <a:pt x="52" y="484"/>
                </a:cubicBezTo>
                <a:cubicBezTo>
                  <a:pt x="84" y="495"/>
                  <a:pt x="126" y="500"/>
                  <a:pt x="170" y="500"/>
                </a:cubicBezTo>
                <a:cubicBezTo>
                  <a:pt x="214" y="500"/>
                  <a:pt x="256" y="495"/>
                  <a:pt x="288" y="484"/>
                </a:cubicBezTo>
                <a:cubicBezTo>
                  <a:pt x="304" y="478"/>
                  <a:pt x="317" y="472"/>
                  <a:pt x="326" y="464"/>
                </a:cubicBezTo>
                <a:cubicBezTo>
                  <a:pt x="326" y="519"/>
                  <a:pt x="326" y="519"/>
                  <a:pt x="326" y="519"/>
                </a:cubicBezTo>
                <a:cubicBezTo>
                  <a:pt x="326" y="542"/>
                  <a:pt x="262" y="567"/>
                  <a:pt x="170" y="567"/>
                </a:cubicBezTo>
                <a:moveTo>
                  <a:pt x="404" y="458"/>
                </a:moveTo>
                <a:cubicBezTo>
                  <a:pt x="382" y="458"/>
                  <a:pt x="360" y="456"/>
                  <a:pt x="340" y="453"/>
                </a:cubicBezTo>
                <a:cubicBezTo>
                  <a:pt x="340" y="387"/>
                  <a:pt x="340" y="387"/>
                  <a:pt x="340" y="387"/>
                </a:cubicBezTo>
                <a:cubicBezTo>
                  <a:pt x="361" y="389"/>
                  <a:pt x="382" y="391"/>
                  <a:pt x="404" y="391"/>
                </a:cubicBezTo>
                <a:cubicBezTo>
                  <a:pt x="449" y="391"/>
                  <a:pt x="490" y="385"/>
                  <a:pt x="522" y="374"/>
                </a:cubicBezTo>
                <a:cubicBezTo>
                  <a:pt x="539" y="369"/>
                  <a:pt x="552" y="362"/>
                  <a:pt x="560" y="355"/>
                </a:cubicBezTo>
                <a:cubicBezTo>
                  <a:pt x="560" y="410"/>
                  <a:pt x="560" y="410"/>
                  <a:pt x="560" y="410"/>
                </a:cubicBezTo>
                <a:cubicBezTo>
                  <a:pt x="560" y="432"/>
                  <a:pt x="496" y="458"/>
                  <a:pt x="404" y="458"/>
                </a:cubicBezTo>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id-ID" sz="1200">
              <a:latin typeface="Agency FB" panose="020B0503020202020204" pitchFamily="34" charset="0"/>
            </a:endParaRPr>
          </a:p>
        </p:txBody>
      </p:sp>
      <p:sp>
        <p:nvSpPr>
          <p:cNvPr id="39" name="Freeform 201"/>
          <p:cNvSpPr>
            <a:spLocks noEditPoints="1"/>
          </p:cNvSpPr>
          <p:nvPr/>
        </p:nvSpPr>
        <p:spPr bwMode="auto">
          <a:xfrm>
            <a:off x="3585988" y="4158439"/>
            <a:ext cx="910404" cy="836003"/>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id-ID" sz="1200">
              <a:latin typeface="Agency FB" panose="020B0503020202020204" pitchFamily="34" charset="0"/>
            </a:endParaRPr>
          </a:p>
        </p:txBody>
      </p:sp>
      <p:sp>
        <p:nvSpPr>
          <p:cNvPr id="40" name="Freeform 130"/>
          <p:cNvSpPr>
            <a:spLocks noEditPoints="1"/>
          </p:cNvSpPr>
          <p:nvPr/>
        </p:nvSpPr>
        <p:spPr bwMode="auto">
          <a:xfrm>
            <a:off x="5659025" y="4344332"/>
            <a:ext cx="1023391" cy="64834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id-ID" sz="1200">
              <a:latin typeface="Agency FB" panose="020B0503020202020204" pitchFamily="34" charset="0"/>
            </a:endParaRPr>
          </a:p>
        </p:txBody>
      </p:sp>
      <p:sp>
        <p:nvSpPr>
          <p:cNvPr id="41" name="Rectangle 40"/>
          <p:cNvSpPr/>
          <p:nvPr/>
        </p:nvSpPr>
        <p:spPr>
          <a:xfrm>
            <a:off x="660443" y="5417002"/>
            <a:ext cx="2599369" cy="436402"/>
          </a:xfrm>
          <a:prstGeom prst="rect">
            <a:avLst/>
          </a:prstGeom>
        </p:spPr>
        <p:txBody>
          <a:bodyPr wrap="square" lIns="243840" rIns="243840" bIns="60960">
            <a:spAutoFit/>
          </a:bodyPr>
          <a:lstStyle/>
          <a:p>
            <a:pPr algn="ctr">
              <a:lnSpc>
                <a:spcPct val="89000"/>
              </a:lnSpc>
            </a:pPr>
            <a:r>
              <a:rPr lang="en-US" sz="1200" dirty="0">
                <a:solidFill>
                  <a:schemeClr val="bg2">
                    <a:lumMod val="50000"/>
                  </a:schemeClr>
                </a:solidFill>
                <a:latin typeface="Agency FB" panose="020B0503020202020204" pitchFamily="34" charset="0"/>
              </a:rPr>
              <a:t>Lorem ipsum dolor sit amet, </a:t>
            </a:r>
            <a:r>
              <a:rPr lang="en-US" sz="1200" dirty="0" err="1">
                <a:solidFill>
                  <a:schemeClr val="bg2">
                    <a:lumMod val="50000"/>
                  </a:schemeClr>
                </a:solidFill>
                <a:latin typeface="Agency FB" panose="020B0503020202020204" pitchFamily="34" charset="0"/>
              </a:rPr>
              <a:t>consectetur</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adipiscing</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elit</a:t>
            </a:r>
            <a:endParaRPr lang="en-US" sz="1200" dirty="0">
              <a:solidFill>
                <a:schemeClr val="bg2">
                  <a:lumMod val="50000"/>
                </a:schemeClr>
              </a:solidFill>
              <a:latin typeface="Agency FB" panose="020B0503020202020204" pitchFamily="34" charset="0"/>
            </a:endParaRPr>
          </a:p>
        </p:txBody>
      </p:sp>
      <p:sp>
        <p:nvSpPr>
          <p:cNvPr id="42" name="TextBox 41"/>
          <p:cNvSpPr txBox="1"/>
          <p:nvPr/>
        </p:nvSpPr>
        <p:spPr>
          <a:xfrm>
            <a:off x="1663477" y="5141799"/>
            <a:ext cx="601447" cy="276999"/>
          </a:xfrm>
          <a:prstGeom prst="rect">
            <a:avLst/>
          </a:prstGeom>
          <a:noFill/>
        </p:spPr>
        <p:txBody>
          <a:bodyPr wrap="none" rtlCol="0">
            <a:spAutoFit/>
          </a:bodyPr>
          <a:lstStyle/>
          <a:p>
            <a:pPr algn="ctr"/>
            <a:r>
              <a:rPr lang="id-ID" sz="1200" b="1" dirty="0">
                <a:solidFill>
                  <a:schemeClr val="bg2">
                    <a:lumMod val="50000"/>
                  </a:schemeClr>
                </a:solidFill>
                <a:latin typeface="Agency FB" panose="020B0503020202020204" pitchFamily="34" charset="0"/>
              </a:rPr>
              <a:t>Storage</a:t>
            </a:r>
          </a:p>
        </p:txBody>
      </p:sp>
      <p:sp>
        <p:nvSpPr>
          <p:cNvPr id="43" name="Rectangle 42"/>
          <p:cNvSpPr/>
          <p:nvPr/>
        </p:nvSpPr>
        <p:spPr>
          <a:xfrm>
            <a:off x="2732407" y="5417002"/>
            <a:ext cx="2599369" cy="436402"/>
          </a:xfrm>
          <a:prstGeom prst="rect">
            <a:avLst/>
          </a:prstGeom>
        </p:spPr>
        <p:txBody>
          <a:bodyPr wrap="square" lIns="243840" rIns="243840" bIns="60960">
            <a:spAutoFit/>
          </a:bodyPr>
          <a:lstStyle/>
          <a:p>
            <a:pPr algn="ctr">
              <a:lnSpc>
                <a:spcPct val="89000"/>
              </a:lnSpc>
            </a:pPr>
            <a:r>
              <a:rPr lang="en-US" sz="1200" dirty="0">
                <a:solidFill>
                  <a:schemeClr val="bg2">
                    <a:lumMod val="50000"/>
                  </a:schemeClr>
                </a:solidFill>
                <a:latin typeface="Agency FB" panose="020B0503020202020204" pitchFamily="34" charset="0"/>
              </a:rPr>
              <a:t>Lorem ipsum dolor sit amet, </a:t>
            </a:r>
            <a:r>
              <a:rPr lang="en-US" sz="1200" dirty="0" err="1">
                <a:solidFill>
                  <a:schemeClr val="bg2">
                    <a:lumMod val="50000"/>
                  </a:schemeClr>
                </a:solidFill>
                <a:latin typeface="Agency FB" panose="020B0503020202020204" pitchFamily="34" charset="0"/>
              </a:rPr>
              <a:t>consectetur</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adipiscing</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elit</a:t>
            </a:r>
            <a:endParaRPr lang="en-US" sz="1200" dirty="0">
              <a:solidFill>
                <a:schemeClr val="bg2">
                  <a:lumMod val="50000"/>
                </a:schemeClr>
              </a:solidFill>
              <a:latin typeface="Agency FB" panose="020B0503020202020204" pitchFamily="34" charset="0"/>
            </a:endParaRPr>
          </a:p>
        </p:txBody>
      </p:sp>
      <p:sp>
        <p:nvSpPr>
          <p:cNvPr id="44" name="TextBox 43"/>
          <p:cNvSpPr txBox="1"/>
          <p:nvPr/>
        </p:nvSpPr>
        <p:spPr>
          <a:xfrm>
            <a:off x="3608809" y="5141799"/>
            <a:ext cx="854721" cy="276999"/>
          </a:xfrm>
          <a:prstGeom prst="rect">
            <a:avLst/>
          </a:prstGeom>
          <a:noFill/>
        </p:spPr>
        <p:txBody>
          <a:bodyPr wrap="none" rtlCol="0">
            <a:spAutoFit/>
          </a:bodyPr>
          <a:lstStyle/>
          <a:p>
            <a:pPr algn="ctr"/>
            <a:r>
              <a:rPr lang="id-ID" sz="1200" b="1" dirty="0">
                <a:solidFill>
                  <a:schemeClr val="bg2">
                    <a:lumMod val="50000"/>
                  </a:schemeClr>
                </a:solidFill>
                <a:latin typeface="Agency FB" panose="020B0503020202020204" pitchFamily="34" charset="0"/>
              </a:rPr>
              <a:t>Presentation</a:t>
            </a:r>
          </a:p>
        </p:txBody>
      </p:sp>
      <p:sp>
        <p:nvSpPr>
          <p:cNvPr id="45" name="Rectangle 44"/>
          <p:cNvSpPr/>
          <p:nvPr/>
        </p:nvSpPr>
        <p:spPr>
          <a:xfrm>
            <a:off x="4983000" y="5431878"/>
            <a:ext cx="2599369" cy="436402"/>
          </a:xfrm>
          <a:prstGeom prst="rect">
            <a:avLst/>
          </a:prstGeom>
        </p:spPr>
        <p:txBody>
          <a:bodyPr wrap="square" lIns="243840" rIns="243840" bIns="60960">
            <a:spAutoFit/>
          </a:bodyPr>
          <a:lstStyle/>
          <a:p>
            <a:pPr algn="ctr">
              <a:lnSpc>
                <a:spcPct val="89000"/>
              </a:lnSpc>
            </a:pPr>
            <a:r>
              <a:rPr lang="en-US" sz="1200" dirty="0">
                <a:solidFill>
                  <a:schemeClr val="bg2">
                    <a:lumMod val="50000"/>
                  </a:schemeClr>
                </a:solidFill>
                <a:latin typeface="Agency FB" panose="020B0503020202020204" pitchFamily="34" charset="0"/>
              </a:rPr>
              <a:t>Lorem ipsum dolor sit amet, </a:t>
            </a:r>
            <a:r>
              <a:rPr lang="en-US" sz="1200" dirty="0" err="1">
                <a:solidFill>
                  <a:schemeClr val="bg2">
                    <a:lumMod val="50000"/>
                  </a:schemeClr>
                </a:solidFill>
                <a:latin typeface="Agency FB" panose="020B0503020202020204" pitchFamily="34" charset="0"/>
              </a:rPr>
              <a:t>consectetur</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adipiscing</a:t>
            </a:r>
            <a:r>
              <a:rPr lang="en-US" sz="1200" dirty="0">
                <a:solidFill>
                  <a:schemeClr val="bg2">
                    <a:lumMod val="50000"/>
                  </a:schemeClr>
                </a:solidFill>
                <a:latin typeface="Agency FB" panose="020B0503020202020204" pitchFamily="34" charset="0"/>
              </a:rPr>
              <a:t> </a:t>
            </a:r>
            <a:r>
              <a:rPr lang="en-US" sz="1200" dirty="0" err="1">
                <a:solidFill>
                  <a:schemeClr val="bg2">
                    <a:lumMod val="50000"/>
                  </a:schemeClr>
                </a:solidFill>
                <a:latin typeface="Agency FB" panose="020B0503020202020204" pitchFamily="34" charset="0"/>
              </a:rPr>
              <a:t>elit</a:t>
            </a:r>
            <a:endParaRPr lang="en-US" sz="1200" dirty="0">
              <a:solidFill>
                <a:schemeClr val="bg2">
                  <a:lumMod val="50000"/>
                </a:schemeClr>
              </a:solidFill>
              <a:latin typeface="Agency FB" panose="020B0503020202020204" pitchFamily="34" charset="0"/>
            </a:endParaRPr>
          </a:p>
        </p:txBody>
      </p:sp>
      <p:sp>
        <p:nvSpPr>
          <p:cNvPr id="46" name="TextBox 45"/>
          <p:cNvSpPr txBox="1"/>
          <p:nvPr/>
        </p:nvSpPr>
        <p:spPr>
          <a:xfrm>
            <a:off x="5966799" y="5156675"/>
            <a:ext cx="639919" cy="276999"/>
          </a:xfrm>
          <a:prstGeom prst="rect">
            <a:avLst/>
          </a:prstGeom>
          <a:noFill/>
        </p:spPr>
        <p:txBody>
          <a:bodyPr wrap="none" rtlCol="0">
            <a:spAutoFit/>
          </a:bodyPr>
          <a:lstStyle/>
          <a:p>
            <a:pPr algn="ctr"/>
            <a:r>
              <a:rPr lang="id-ID" sz="1200" b="1" dirty="0">
                <a:solidFill>
                  <a:schemeClr val="bg2">
                    <a:lumMod val="50000"/>
                  </a:schemeClr>
                </a:solidFill>
                <a:latin typeface="Agency FB" panose="020B0503020202020204" pitchFamily="34" charset="0"/>
              </a:rPr>
              <a:t>Strategy</a:t>
            </a:r>
          </a:p>
        </p:txBody>
      </p:sp>
      <p:sp>
        <p:nvSpPr>
          <p:cNvPr id="47" name="Content Placeholder 2"/>
          <p:cNvSpPr txBox="1">
            <a:spLocks/>
          </p:cNvSpPr>
          <p:nvPr/>
        </p:nvSpPr>
        <p:spPr>
          <a:xfrm>
            <a:off x="988614" y="2933898"/>
            <a:ext cx="6127765" cy="68293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a:solidFill>
                  <a:schemeClr val="accent3"/>
                </a:solidFill>
                <a:latin typeface="Agency FB" panose="020B0503020202020204" pitchFamily="34" charset="0"/>
              </a:rPr>
              <a:t>Curabitur </a:t>
            </a:r>
            <a:r>
              <a:rPr lang="en-US" dirty="0">
                <a:solidFill>
                  <a:schemeClr val="accent3"/>
                </a:solidFill>
                <a:latin typeface="Agency FB" panose="020B0503020202020204" pitchFamily="34" charset="0"/>
              </a:rPr>
              <a:t>elementum posuere pretium. Quisque nibh dolor, dignissim ac dignissim ut, luctus ac urna. Aliquam aliquet non massa quis tincidunt</a:t>
            </a:r>
            <a:r>
              <a:rPr lang="en-US">
                <a:solidFill>
                  <a:schemeClr val="accent3"/>
                </a:solidFill>
                <a:latin typeface="Agency FB" panose="020B0503020202020204" pitchFamily="34" charset="0"/>
              </a:rPr>
              <a:t>. </a:t>
            </a:r>
            <a:endParaRPr lang="id-ID" dirty="0">
              <a:solidFill>
                <a:schemeClr val="accent3"/>
              </a:solidFill>
              <a:latin typeface="Agency FB" panose="020B0503020202020204" pitchFamily="34" charset="0"/>
            </a:endParaRPr>
          </a:p>
        </p:txBody>
      </p:sp>
      <p:pic>
        <p:nvPicPr>
          <p:cNvPr id="16" name="图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726573" y="1219755"/>
            <a:ext cx="4047983" cy="5638724"/>
          </a:xfrm>
          <a:prstGeom prst="rect">
            <a:avLst/>
          </a:prstGeom>
        </p:spPr>
      </p:pic>
    </p:spTree>
    <p:extLst>
      <p:ext uri="{BB962C8B-B14F-4D97-AF65-F5344CB8AC3E}">
        <p14:creationId xmlns:p14="http://schemas.microsoft.com/office/powerpoint/2010/main" val="2705555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wipe(up)">
                                      <p:cBhvr>
                                        <p:cTn id="12" dur="500"/>
                                        <p:tgtEl>
                                          <p:spTgt spid="37"/>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wipe(up)">
                                      <p:cBhvr>
                                        <p:cTn id="16" dur="500"/>
                                        <p:tgtEl>
                                          <p:spTgt spid="4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 calcmode="lin" valueType="num">
                                      <p:cBhvr>
                                        <p:cTn id="20" dur="500" fill="hold"/>
                                        <p:tgtEl>
                                          <p:spTgt spid="38"/>
                                        </p:tgtEl>
                                        <p:attrNameLst>
                                          <p:attrName>ppt_w</p:attrName>
                                        </p:attrNameLst>
                                      </p:cBhvr>
                                      <p:tavLst>
                                        <p:tav tm="0">
                                          <p:val>
                                            <p:fltVal val="0"/>
                                          </p:val>
                                        </p:tav>
                                        <p:tav tm="100000">
                                          <p:val>
                                            <p:strVal val="#ppt_w"/>
                                          </p:val>
                                        </p:tav>
                                      </p:tavLst>
                                    </p:anim>
                                    <p:anim calcmode="lin" valueType="num">
                                      <p:cBhvr>
                                        <p:cTn id="21" dur="500" fill="hold"/>
                                        <p:tgtEl>
                                          <p:spTgt spid="38"/>
                                        </p:tgtEl>
                                        <p:attrNameLst>
                                          <p:attrName>ppt_h</p:attrName>
                                        </p:attrNameLst>
                                      </p:cBhvr>
                                      <p:tavLst>
                                        <p:tav tm="0">
                                          <p:val>
                                            <p:fltVal val="0"/>
                                          </p:val>
                                        </p:tav>
                                        <p:tav tm="100000">
                                          <p:val>
                                            <p:strVal val="#ppt_h"/>
                                          </p:val>
                                        </p:tav>
                                      </p:tavLst>
                                    </p:anim>
                                    <p:animEffect transition="in" filter="fade">
                                      <p:cBhvr>
                                        <p:cTn id="22" dur="500"/>
                                        <p:tgtEl>
                                          <p:spTgt spid="38"/>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wipe(up)">
                                      <p:cBhvr>
                                        <p:cTn id="26" dur="500"/>
                                        <p:tgtEl>
                                          <p:spTgt spid="42"/>
                                        </p:tgtEl>
                                      </p:cBhvr>
                                    </p:animEffect>
                                  </p:childTnLst>
                                </p:cTn>
                              </p:par>
                            </p:childTnLst>
                          </p:cTn>
                        </p:par>
                        <p:par>
                          <p:cTn id="27" fill="hold">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wipe(up)">
                                      <p:cBhvr>
                                        <p:cTn id="30" dur="500"/>
                                        <p:tgtEl>
                                          <p:spTgt spid="41"/>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p:cTn id="34" dur="500" fill="hold"/>
                                        <p:tgtEl>
                                          <p:spTgt spid="39"/>
                                        </p:tgtEl>
                                        <p:attrNameLst>
                                          <p:attrName>ppt_w</p:attrName>
                                        </p:attrNameLst>
                                      </p:cBhvr>
                                      <p:tavLst>
                                        <p:tav tm="0">
                                          <p:val>
                                            <p:fltVal val="0"/>
                                          </p:val>
                                        </p:tav>
                                        <p:tav tm="100000">
                                          <p:val>
                                            <p:strVal val="#ppt_w"/>
                                          </p:val>
                                        </p:tav>
                                      </p:tavLst>
                                    </p:anim>
                                    <p:anim calcmode="lin" valueType="num">
                                      <p:cBhvr>
                                        <p:cTn id="35" dur="500" fill="hold"/>
                                        <p:tgtEl>
                                          <p:spTgt spid="39"/>
                                        </p:tgtEl>
                                        <p:attrNameLst>
                                          <p:attrName>ppt_h</p:attrName>
                                        </p:attrNameLst>
                                      </p:cBhvr>
                                      <p:tavLst>
                                        <p:tav tm="0">
                                          <p:val>
                                            <p:fltVal val="0"/>
                                          </p:val>
                                        </p:tav>
                                        <p:tav tm="100000">
                                          <p:val>
                                            <p:strVal val="#ppt_h"/>
                                          </p:val>
                                        </p:tav>
                                      </p:tavLst>
                                    </p:anim>
                                    <p:animEffect transition="in" filter="fade">
                                      <p:cBhvr>
                                        <p:cTn id="36" dur="500"/>
                                        <p:tgtEl>
                                          <p:spTgt spid="39"/>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up)">
                                      <p:cBhvr>
                                        <p:cTn id="40" dur="500"/>
                                        <p:tgtEl>
                                          <p:spTgt spid="44"/>
                                        </p:tgtEl>
                                      </p:cBhvr>
                                    </p:animEffect>
                                  </p:childTnLst>
                                </p:cTn>
                              </p:par>
                            </p:childTnLst>
                          </p:cTn>
                        </p:par>
                        <p:par>
                          <p:cTn id="41" fill="hold">
                            <p:stCondLst>
                              <p:cond delay="4000"/>
                            </p:stCondLst>
                            <p:childTnLst>
                              <p:par>
                                <p:cTn id="42" presetID="22" presetClass="entr" presetSubtype="1" fill="hold" grpId="0"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wipe(up)">
                                      <p:cBhvr>
                                        <p:cTn id="44" dur="500"/>
                                        <p:tgtEl>
                                          <p:spTgt spid="43"/>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 calcmode="lin" valueType="num">
                                      <p:cBhvr>
                                        <p:cTn id="48" dur="500" fill="hold"/>
                                        <p:tgtEl>
                                          <p:spTgt spid="40"/>
                                        </p:tgtEl>
                                        <p:attrNameLst>
                                          <p:attrName>ppt_w</p:attrName>
                                        </p:attrNameLst>
                                      </p:cBhvr>
                                      <p:tavLst>
                                        <p:tav tm="0">
                                          <p:val>
                                            <p:fltVal val="0"/>
                                          </p:val>
                                        </p:tav>
                                        <p:tav tm="100000">
                                          <p:val>
                                            <p:strVal val="#ppt_w"/>
                                          </p:val>
                                        </p:tav>
                                      </p:tavLst>
                                    </p:anim>
                                    <p:anim calcmode="lin" valueType="num">
                                      <p:cBhvr>
                                        <p:cTn id="49" dur="500" fill="hold"/>
                                        <p:tgtEl>
                                          <p:spTgt spid="40"/>
                                        </p:tgtEl>
                                        <p:attrNameLst>
                                          <p:attrName>ppt_h</p:attrName>
                                        </p:attrNameLst>
                                      </p:cBhvr>
                                      <p:tavLst>
                                        <p:tav tm="0">
                                          <p:val>
                                            <p:fltVal val="0"/>
                                          </p:val>
                                        </p:tav>
                                        <p:tav tm="100000">
                                          <p:val>
                                            <p:strVal val="#ppt_h"/>
                                          </p:val>
                                        </p:tav>
                                      </p:tavLst>
                                    </p:anim>
                                    <p:animEffect transition="in" filter="fade">
                                      <p:cBhvr>
                                        <p:cTn id="50" dur="500"/>
                                        <p:tgtEl>
                                          <p:spTgt spid="40"/>
                                        </p:tgtEl>
                                      </p:cBhvr>
                                    </p:animEffect>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wipe(up)">
                                      <p:cBhvr>
                                        <p:cTn id="54" dur="500"/>
                                        <p:tgtEl>
                                          <p:spTgt spid="46"/>
                                        </p:tgtEl>
                                      </p:cBhvr>
                                    </p:animEffect>
                                  </p:childTnLst>
                                </p:cTn>
                              </p:par>
                            </p:childTnLst>
                          </p:cTn>
                        </p:par>
                        <p:par>
                          <p:cTn id="55" fill="hold">
                            <p:stCondLst>
                              <p:cond delay="5500"/>
                            </p:stCondLst>
                            <p:childTnLst>
                              <p:par>
                                <p:cTn id="56" presetID="22" presetClass="entr" presetSubtype="1" fill="hold" grpId="0" nodeType="after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animBg="1"/>
      <p:bldP spid="41" grpId="0"/>
      <p:bldP spid="42" grpId="0"/>
      <p:bldP spid="43" grpId="0"/>
      <p:bldP spid="44" grpId="0"/>
      <p:bldP spid="45" grpId="0"/>
      <p:bldP spid="46" grpId="0"/>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SWOT Analysis</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4" name="Freeform 3"/>
          <p:cNvSpPr>
            <a:spLocks noChangeArrowheads="1"/>
          </p:cNvSpPr>
          <p:nvPr/>
        </p:nvSpPr>
        <p:spPr bwMode="auto">
          <a:xfrm rot="19397468">
            <a:off x="969419" y="2171052"/>
            <a:ext cx="1730288" cy="175504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91433" tIns="45716" rIns="91433" bIns="45716" anchor="ctr"/>
          <a:lstStyle/>
          <a:p>
            <a:endParaRPr lang="en-US" sz="605">
              <a:latin typeface="Agency FB" panose="020B0503020202020204" pitchFamily="34" charset="0"/>
            </a:endParaRPr>
          </a:p>
        </p:txBody>
      </p:sp>
      <p:sp>
        <p:nvSpPr>
          <p:cNvPr id="5" name="Freeform 3"/>
          <p:cNvSpPr>
            <a:spLocks noChangeArrowheads="1"/>
          </p:cNvSpPr>
          <p:nvPr/>
        </p:nvSpPr>
        <p:spPr bwMode="auto">
          <a:xfrm rot="3202081">
            <a:off x="2190703" y="2579871"/>
            <a:ext cx="1730063"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lIns="91433" tIns="45716" rIns="91433" bIns="45716" anchor="ctr"/>
          <a:lstStyle/>
          <a:p>
            <a:endParaRPr lang="en-US" sz="605">
              <a:latin typeface="Agency FB" panose="020B0503020202020204" pitchFamily="34" charset="0"/>
            </a:endParaRPr>
          </a:p>
        </p:txBody>
      </p:sp>
      <p:sp>
        <p:nvSpPr>
          <p:cNvPr id="6" name="Freeform 3"/>
          <p:cNvSpPr>
            <a:spLocks noChangeArrowheads="1"/>
          </p:cNvSpPr>
          <p:nvPr/>
        </p:nvSpPr>
        <p:spPr bwMode="auto">
          <a:xfrm rot="8579122">
            <a:off x="1778805" y="3802965"/>
            <a:ext cx="1730288" cy="175504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91433" tIns="45716" rIns="91433" bIns="45716" anchor="ctr"/>
          <a:lstStyle/>
          <a:p>
            <a:endParaRPr lang="en-US" sz="605">
              <a:latin typeface="Agency FB" panose="020B0503020202020204" pitchFamily="34" charset="0"/>
            </a:endParaRPr>
          </a:p>
        </p:txBody>
      </p:sp>
      <p:sp>
        <p:nvSpPr>
          <p:cNvPr id="7" name="Freeform 3"/>
          <p:cNvSpPr>
            <a:spLocks noChangeArrowheads="1"/>
          </p:cNvSpPr>
          <p:nvPr/>
        </p:nvSpPr>
        <p:spPr bwMode="auto">
          <a:xfrm rot="13978264">
            <a:off x="558388" y="3402503"/>
            <a:ext cx="1730063"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5"/>
          </a:solidFill>
          <a:ln>
            <a:noFill/>
          </a:ln>
          <a:effectLst/>
        </p:spPr>
        <p:txBody>
          <a:bodyPr wrap="none" lIns="91433" tIns="45716" rIns="91433" bIns="45716" anchor="ctr"/>
          <a:lstStyle/>
          <a:p>
            <a:endParaRPr lang="en-US" sz="605">
              <a:latin typeface="Agency FB" panose="020B0503020202020204" pitchFamily="34" charset="0"/>
            </a:endParaRPr>
          </a:p>
        </p:txBody>
      </p:sp>
      <p:sp>
        <p:nvSpPr>
          <p:cNvPr id="8" name="TextBox 7"/>
          <p:cNvSpPr txBox="1"/>
          <p:nvPr/>
        </p:nvSpPr>
        <p:spPr>
          <a:xfrm>
            <a:off x="1255260" y="2406305"/>
            <a:ext cx="1094015" cy="1015632"/>
          </a:xfrm>
          <a:prstGeom prst="rect">
            <a:avLst/>
          </a:prstGeom>
          <a:noFill/>
        </p:spPr>
        <p:txBody>
          <a:bodyPr wrap="square" lIns="91413" tIns="45705" rIns="91413" bIns="45705" rtlCol="0">
            <a:spAutoFit/>
          </a:bodyPr>
          <a:lstStyle/>
          <a:p>
            <a:pPr algn="ctr"/>
            <a:r>
              <a:rPr lang="en-US" sz="6000" b="1" dirty="0">
                <a:latin typeface="Agency FB" panose="020B0503020202020204" pitchFamily="34" charset="0"/>
                <a:cs typeface="Lato Black" panose="020F0A02020204030203" pitchFamily="34" charset="0"/>
              </a:rPr>
              <a:t>S</a:t>
            </a:r>
            <a:endParaRPr lang="ru-RU" sz="6000" b="1" dirty="0">
              <a:latin typeface="+mj-lt"/>
              <a:cs typeface="Lato Black" panose="020F0A02020204030203" pitchFamily="34" charset="0"/>
            </a:endParaRPr>
          </a:p>
        </p:txBody>
      </p:sp>
      <p:sp>
        <p:nvSpPr>
          <p:cNvPr id="9" name="TextBox 8"/>
          <p:cNvSpPr txBox="1"/>
          <p:nvPr/>
        </p:nvSpPr>
        <p:spPr>
          <a:xfrm>
            <a:off x="2084046" y="4217344"/>
            <a:ext cx="1094015" cy="1015632"/>
          </a:xfrm>
          <a:prstGeom prst="rect">
            <a:avLst/>
          </a:prstGeom>
          <a:noFill/>
        </p:spPr>
        <p:txBody>
          <a:bodyPr wrap="square" lIns="91413" tIns="45705" rIns="91413" bIns="45705" rtlCol="0">
            <a:spAutoFit/>
          </a:bodyPr>
          <a:lstStyle/>
          <a:p>
            <a:pPr algn="ctr"/>
            <a:r>
              <a:rPr lang="id-ID" sz="6000" b="1">
                <a:latin typeface="Agency FB" panose="020B0503020202020204" pitchFamily="34" charset="0"/>
                <a:cs typeface="Lato Black" panose="020F0A02020204030203" pitchFamily="34" charset="0"/>
              </a:rPr>
              <a:t>O</a:t>
            </a:r>
            <a:endParaRPr lang="ru-RU" sz="6000" b="1" dirty="0">
              <a:latin typeface="+mj-lt"/>
              <a:cs typeface="Lato Black" panose="020F0A02020204030203" pitchFamily="34" charset="0"/>
            </a:endParaRPr>
          </a:p>
        </p:txBody>
      </p:sp>
      <p:sp>
        <p:nvSpPr>
          <p:cNvPr id="10" name="TextBox 9"/>
          <p:cNvSpPr txBox="1"/>
          <p:nvPr/>
        </p:nvSpPr>
        <p:spPr>
          <a:xfrm>
            <a:off x="2618184" y="2875099"/>
            <a:ext cx="1094015" cy="1015632"/>
          </a:xfrm>
          <a:prstGeom prst="rect">
            <a:avLst/>
          </a:prstGeom>
          <a:noFill/>
        </p:spPr>
        <p:txBody>
          <a:bodyPr wrap="square" lIns="91413" tIns="45705" rIns="91413" bIns="45705" rtlCol="0">
            <a:spAutoFit/>
          </a:bodyPr>
          <a:lstStyle/>
          <a:p>
            <a:pPr algn="ctr"/>
            <a:r>
              <a:rPr lang="en-US" sz="6000" b="1" dirty="0">
                <a:latin typeface="Agency FB" panose="020B0503020202020204" pitchFamily="34" charset="0"/>
                <a:cs typeface="Lato Black" panose="020F0A02020204030203" pitchFamily="34" charset="0"/>
              </a:rPr>
              <a:t>W</a:t>
            </a:r>
            <a:endParaRPr lang="ru-RU" sz="6000" b="1" dirty="0">
              <a:latin typeface="+mj-lt"/>
              <a:cs typeface="Lato Black" panose="020F0A02020204030203" pitchFamily="34" charset="0"/>
            </a:endParaRPr>
          </a:p>
        </p:txBody>
      </p:sp>
      <p:sp>
        <p:nvSpPr>
          <p:cNvPr id="11" name="TextBox 10"/>
          <p:cNvSpPr txBox="1"/>
          <p:nvPr/>
        </p:nvSpPr>
        <p:spPr>
          <a:xfrm>
            <a:off x="839194" y="3723914"/>
            <a:ext cx="1094015" cy="1015632"/>
          </a:xfrm>
          <a:prstGeom prst="rect">
            <a:avLst/>
          </a:prstGeom>
          <a:noFill/>
        </p:spPr>
        <p:txBody>
          <a:bodyPr wrap="square" lIns="91413" tIns="45705" rIns="91413" bIns="45705" rtlCol="0">
            <a:spAutoFit/>
          </a:bodyPr>
          <a:lstStyle/>
          <a:p>
            <a:pPr algn="ctr"/>
            <a:r>
              <a:rPr lang="id-ID" sz="6000" b="1">
                <a:latin typeface="Agency FB" panose="020B0503020202020204" pitchFamily="34" charset="0"/>
                <a:cs typeface="Lato Black" panose="020F0A02020204030203" pitchFamily="34" charset="0"/>
              </a:rPr>
              <a:t>T</a:t>
            </a:r>
            <a:endParaRPr lang="ru-RU" sz="6000" b="1" dirty="0">
              <a:latin typeface="+mj-lt"/>
              <a:cs typeface="Lato Black" panose="020F0A02020204030203" pitchFamily="34" charset="0"/>
            </a:endParaRPr>
          </a:p>
        </p:txBody>
      </p:sp>
      <p:sp>
        <p:nvSpPr>
          <p:cNvPr id="12" name="TextBox 11"/>
          <p:cNvSpPr txBox="1"/>
          <p:nvPr/>
        </p:nvSpPr>
        <p:spPr>
          <a:xfrm>
            <a:off x="4058917" y="2044773"/>
            <a:ext cx="1094015" cy="1015632"/>
          </a:xfrm>
          <a:prstGeom prst="rect">
            <a:avLst/>
          </a:prstGeom>
          <a:noFill/>
        </p:spPr>
        <p:txBody>
          <a:bodyPr wrap="square" lIns="91413" tIns="45705" rIns="91413" bIns="45705" rtlCol="0">
            <a:spAutoFit/>
          </a:bodyPr>
          <a:lstStyle/>
          <a:p>
            <a:pPr algn="ctr"/>
            <a:r>
              <a:rPr lang="en-US" sz="6000" b="1" dirty="0">
                <a:solidFill>
                  <a:schemeClr val="accent1"/>
                </a:solidFill>
                <a:latin typeface="Agency FB" panose="020B0503020202020204" pitchFamily="34" charset="0"/>
                <a:cs typeface="Lato Black" panose="020F0A02020204030203" pitchFamily="34" charset="0"/>
              </a:rPr>
              <a:t>S</a:t>
            </a:r>
            <a:endParaRPr lang="ru-RU" sz="6000" b="1" dirty="0">
              <a:solidFill>
                <a:schemeClr val="accent1"/>
              </a:solidFill>
              <a:latin typeface="+mj-lt"/>
              <a:cs typeface="Lato Black" panose="020F0A02020204030203" pitchFamily="34" charset="0"/>
            </a:endParaRPr>
          </a:p>
        </p:txBody>
      </p:sp>
      <p:sp>
        <p:nvSpPr>
          <p:cNvPr id="13" name="TextBox 12"/>
          <p:cNvSpPr txBox="1"/>
          <p:nvPr/>
        </p:nvSpPr>
        <p:spPr>
          <a:xfrm>
            <a:off x="4041958" y="2843416"/>
            <a:ext cx="1094015" cy="1015632"/>
          </a:xfrm>
          <a:prstGeom prst="rect">
            <a:avLst/>
          </a:prstGeom>
          <a:noFill/>
        </p:spPr>
        <p:txBody>
          <a:bodyPr wrap="square" lIns="91413" tIns="45705" rIns="91413" bIns="45705" rtlCol="0">
            <a:spAutoFit/>
          </a:bodyPr>
          <a:lstStyle/>
          <a:p>
            <a:pPr algn="ctr"/>
            <a:r>
              <a:rPr lang="en-US" sz="6000" b="1" dirty="0">
                <a:solidFill>
                  <a:schemeClr val="accent4"/>
                </a:solidFill>
                <a:latin typeface="Agency FB" panose="020B0503020202020204" pitchFamily="34" charset="0"/>
                <a:cs typeface="Lato Black" panose="020F0A02020204030203" pitchFamily="34" charset="0"/>
              </a:rPr>
              <a:t>W</a:t>
            </a:r>
            <a:endParaRPr lang="ru-RU" sz="6000" b="1" dirty="0">
              <a:solidFill>
                <a:schemeClr val="accent4"/>
              </a:solidFill>
              <a:latin typeface="+mj-lt"/>
              <a:cs typeface="Lato Black" panose="020F0A02020204030203" pitchFamily="34" charset="0"/>
            </a:endParaRPr>
          </a:p>
        </p:txBody>
      </p:sp>
      <p:sp>
        <p:nvSpPr>
          <p:cNvPr id="14" name="TextBox 13"/>
          <p:cNvSpPr txBox="1"/>
          <p:nvPr/>
        </p:nvSpPr>
        <p:spPr>
          <a:xfrm>
            <a:off x="4041957" y="3661254"/>
            <a:ext cx="1094015" cy="1015632"/>
          </a:xfrm>
          <a:prstGeom prst="rect">
            <a:avLst/>
          </a:prstGeom>
          <a:noFill/>
        </p:spPr>
        <p:txBody>
          <a:bodyPr wrap="square" lIns="91413" tIns="45705" rIns="91413" bIns="45705" rtlCol="0">
            <a:spAutoFit/>
          </a:bodyPr>
          <a:lstStyle/>
          <a:p>
            <a:pPr algn="ctr"/>
            <a:r>
              <a:rPr lang="id-ID" sz="6000" b="1">
                <a:solidFill>
                  <a:schemeClr val="accent3"/>
                </a:solidFill>
                <a:latin typeface="Agency FB" panose="020B0503020202020204" pitchFamily="34" charset="0"/>
                <a:cs typeface="Lato Black" panose="020F0A02020204030203" pitchFamily="34" charset="0"/>
              </a:rPr>
              <a:t>O</a:t>
            </a:r>
            <a:endParaRPr lang="ru-RU" sz="6000" b="1" dirty="0">
              <a:solidFill>
                <a:schemeClr val="accent3"/>
              </a:solidFill>
              <a:latin typeface="+mj-lt"/>
              <a:cs typeface="Lato Black" panose="020F0A02020204030203" pitchFamily="34" charset="0"/>
            </a:endParaRPr>
          </a:p>
        </p:txBody>
      </p:sp>
      <p:sp>
        <p:nvSpPr>
          <p:cNvPr id="15" name="TextBox 14"/>
          <p:cNvSpPr txBox="1"/>
          <p:nvPr/>
        </p:nvSpPr>
        <p:spPr>
          <a:xfrm>
            <a:off x="4058917" y="4459897"/>
            <a:ext cx="1094015" cy="1015632"/>
          </a:xfrm>
          <a:prstGeom prst="rect">
            <a:avLst/>
          </a:prstGeom>
          <a:noFill/>
        </p:spPr>
        <p:txBody>
          <a:bodyPr wrap="square" lIns="91413" tIns="45705" rIns="91413" bIns="45705" rtlCol="0">
            <a:spAutoFit/>
          </a:bodyPr>
          <a:lstStyle/>
          <a:p>
            <a:pPr algn="ctr"/>
            <a:r>
              <a:rPr lang="id-ID" sz="6000" b="1">
                <a:solidFill>
                  <a:schemeClr val="accent5"/>
                </a:solidFill>
                <a:latin typeface="Agency FB" panose="020B0503020202020204" pitchFamily="34" charset="0"/>
                <a:cs typeface="Lato Black" panose="020F0A02020204030203" pitchFamily="34" charset="0"/>
              </a:rPr>
              <a:t>T</a:t>
            </a:r>
            <a:endParaRPr lang="ru-RU" sz="6000" b="1" dirty="0">
              <a:solidFill>
                <a:schemeClr val="accent5"/>
              </a:solidFill>
              <a:latin typeface="+mj-lt"/>
              <a:cs typeface="Lato Black" panose="020F0A02020204030203" pitchFamily="34" charset="0"/>
            </a:endParaRPr>
          </a:p>
        </p:txBody>
      </p:sp>
      <p:sp>
        <p:nvSpPr>
          <p:cNvPr id="16" name="Rectangle 15"/>
          <p:cNvSpPr/>
          <p:nvPr/>
        </p:nvSpPr>
        <p:spPr>
          <a:xfrm>
            <a:off x="4938446" y="2278226"/>
            <a:ext cx="3116342" cy="523220"/>
          </a:xfrm>
          <a:prstGeom prst="rect">
            <a:avLst/>
          </a:prstGeom>
        </p:spPr>
        <p:txBody>
          <a:bodyPr wrap="square">
            <a:spAutoFit/>
          </a:bodyPr>
          <a:lstStyle/>
          <a:p>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latin typeface="Agency FB" panose="020B0503020202020204" pitchFamily="34" charset="0"/>
                <a:ea typeface="Open Sans Light" panose="020B0306030504020204" pitchFamily="34" charset="0"/>
                <a:cs typeface="Open Sans Light" panose="020B0306030504020204" pitchFamily="34" charset="0"/>
              </a:rPr>
              <a:t>the 1500s. </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7" name="Rectangle 16"/>
          <p:cNvSpPr/>
          <p:nvPr/>
        </p:nvSpPr>
        <p:spPr>
          <a:xfrm>
            <a:off x="4938446" y="3034899"/>
            <a:ext cx="3116342" cy="523220"/>
          </a:xfrm>
          <a:prstGeom prst="rect">
            <a:avLst/>
          </a:prstGeom>
        </p:spPr>
        <p:txBody>
          <a:bodyPr wrap="square">
            <a:spAutoFit/>
          </a:bodyPr>
          <a:lstStyle/>
          <a:p>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latin typeface="Agency FB" panose="020B0503020202020204" pitchFamily="34" charset="0"/>
                <a:ea typeface="Open Sans Light" panose="020B0306030504020204" pitchFamily="34" charset="0"/>
                <a:cs typeface="Open Sans Light" panose="020B0306030504020204" pitchFamily="34" charset="0"/>
              </a:rPr>
              <a:t>the 1500s. </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8" name="Rectangle 17"/>
          <p:cNvSpPr/>
          <p:nvPr/>
        </p:nvSpPr>
        <p:spPr>
          <a:xfrm>
            <a:off x="4938446" y="3869653"/>
            <a:ext cx="3116342" cy="523220"/>
          </a:xfrm>
          <a:prstGeom prst="rect">
            <a:avLst/>
          </a:prstGeom>
        </p:spPr>
        <p:txBody>
          <a:bodyPr wrap="square">
            <a:spAutoFit/>
          </a:bodyPr>
          <a:lstStyle/>
          <a:p>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latin typeface="Agency FB" panose="020B0503020202020204" pitchFamily="34" charset="0"/>
                <a:ea typeface="Open Sans Light" panose="020B0306030504020204" pitchFamily="34" charset="0"/>
                <a:cs typeface="Open Sans Light" panose="020B0306030504020204" pitchFamily="34" charset="0"/>
              </a:rPr>
              <a:t>the 1500s. </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9" name="Rectangle 18"/>
          <p:cNvSpPr/>
          <p:nvPr/>
        </p:nvSpPr>
        <p:spPr>
          <a:xfrm>
            <a:off x="4938446" y="4704407"/>
            <a:ext cx="3116342" cy="523220"/>
          </a:xfrm>
          <a:prstGeom prst="rect">
            <a:avLst/>
          </a:prstGeom>
        </p:spPr>
        <p:txBody>
          <a:bodyPr wrap="square">
            <a:spAutoFit/>
          </a:bodyPr>
          <a:lstStyle/>
          <a:p>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latin typeface="Agency FB" panose="020B0503020202020204" pitchFamily="34" charset="0"/>
                <a:ea typeface="Open Sans Light" panose="020B0306030504020204" pitchFamily="34" charset="0"/>
                <a:cs typeface="Open Sans Light" panose="020B0306030504020204" pitchFamily="34" charset="0"/>
              </a:rPr>
              <a:t>the 1500s. </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3" name="Text Placeholder 2"/>
          <p:cNvSpPr txBox="1">
            <a:spLocks/>
          </p:cNvSpPr>
          <p:nvPr/>
        </p:nvSpPr>
        <p:spPr>
          <a:xfrm>
            <a:off x="8268424" y="2062454"/>
            <a:ext cx="3923576"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is simply dummy text of the printing and typesetting industry. </a:t>
            </a: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nvGrpSpPr>
          <p:cNvPr id="34" name="Group 33"/>
          <p:cNvGrpSpPr/>
          <p:nvPr/>
        </p:nvGrpSpPr>
        <p:grpSpPr>
          <a:xfrm>
            <a:off x="8382946" y="3455377"/>
            <a:ext cx="3445398" cy="1649523"/>
            <a:chOff x="7968559" y="4221428"/>
            <a:chExt cx="3445398" cy="1649523"/>
          </a:xfrm>
        </p:grpSpPr>
        <p:grpSp>
          <p:nvGrpSpPr>
            <p:cNvPr id="35" name="Group 34"/>
            <p:cNvGrpSpPr/>
            <p:nvPr/>
          </p:nvGrpSpPr>
          <p:grpSpPr>
            <a:xfrm>
              <a:off x="7968559" y="4221428"/>
              <a:ext cx="3445398" cy="1649523"/>
              <a:chOff x="1411940" y="4306096"/>
              <a:chExt cx="3800809" cy="1649523"/>
            </a:xfrm>
          </p:grpSpPr>
          <p:sp>
            <p:nvSpPr>
              <p:cNvPr id="39" name="Rectangle 38"/>
              <p:cNvSpPr/>
              <p:nvPr/>
            </p:nvSpPr>
            <p:spPr>
              <a:xfrm>
                <a:off x="1411940" y="4306096"/>
                <a:ext cx="1250103" cy="230732"/>
              </a:xfrm>
              <a:prstGeom prst="rect">
                <a:avLst/>
              </a:prstGeom>
            </p:spPr>
            <p:txBody>
              <a:bodyPr wrap="none">
                <a:noAutofit/>
              </a:bodyPr>
              <a:lstStyle/>
              <a:p>
                <a:pPr>
                  <a:lnSpc>
                    <a:spcPct val="95000"/>
                  </a:lnSpc>
                </a:pPr>
                <a:r>
                  <a:rPr lang="id-ID" sz="1200">
                    <a:latin typeface="Agency FB" panose="020B0503020202020204" pitchFamily="34" charset="0"/>
                  </a:rPr>
                  <a:t>Management</a:t>
                </a:r>
                <a:endParaRPr lang="en-US" sz="1200" dirty="0">
                  <a:latin typeface="Agency FB" panose="020B0503020202020204" pitchFamily="34" charset="0"/>
                </a:endParaRPr>
              </a:p>
            </p:txBody>
          </p:sp>
          <p:sp>
            <p:nvSpPr>
              <p:cNvPr id="40" name="Rounded Rectangle 39"/>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41" name="Rounded Rectangle 40"/>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42" name="Rectangle 41"/>
              <p:cNvSpPr/>
              <p:nvPr/>
            </p:nvSpPr>
            <p:spPr>
              <a:xfrm>
                <a:off x="4702265" y="4570104"/>
                <a:ext cx="510484" cy="254542"/>
              </a:xfrm>
              <a:prstGeom prst="rect">
                <a:avLst/>
              </a:prstGeom>
            </p:spPr>
            <p:txBody>
              <a:bodyPr wrap="none">
                <a:noAutofit/>
              </a:bodyPr>
              <a:lstStyle/>
              <a:p>
                <a:pPr>
                  <a:lnSpc>
                    <a:spcPct val="95000"/>
                  </a:lnSpc>
                </a:pPr>
                <a:r>
                  <a:rPr lang="id-ID" sz="1200">
                    <a:latin typeface="Agency FB" panose="020B0503020202020204" pitchFamily="34" charset="0"/>
                  </a:rPr>
                  <a:t>70%</a:t>
                </a:r>
                <a:endParaRPr lang="en-US" sz="1200" dirty="0">
                  <a:latin typeface="Agency FB" panose="020B0503020202020204" pitchFamily="34" charset="0"/>
                </a:endParaRPr>
              </a:p>
            </p:txBody>
          </p:sp>
          <p:sp>
            <p:nvSpPr>
              <p:cNvPr id="43" name="Rectangle 42"/>
              <p:cNvSpPr/>
              <p:nvPr/>
            </p:nvSpPr>
            <p:spPr>
              <a:xfrm>
                <a:off x="1411940" y="4871584"/>
                <a:ext cx="1250103" cy="230732"/>
              </a:xfrm>
              <a:prstGeom prst="rect">
                <a:avLst/>
              </a:prstGeom>
            </p:spPr>
            <p:txBody>
              <a:bodyPr wrap="none">
                <a:noAutofit/>
              </a:bodyPr>
              <a:lstStyle/>
              <a:p>
                <a:pPr>
                  <a:lnSpc>
                    <a:spcPct val="95000"/>
                  </a:lnSpc>
                </a:pPr>
                <a:r>
                  <a:rPr lang="id-ID" sz="1200">
                    <a:latin typeface="Agency FB" panose="020B0503020202020204" pitchFamily="34" charset="0"/>
                  </a:rPr>
                  <a:t>Negotiation</a:t>
                </a:r>
                <a:endParaRPr lang="en-US" sz="1200" dirty="0">
                  <a:latin typeface="Agency FB" panose="020B0503020202020204" pitchFamily="34" charset="0"/>
                </a:endParaRPr>
              </a:p>
            </p:txBody>
          </p:sp>
          <p:sp>
            <p:nvSpPr>
              <p:cNvPr id="44" name="Rounded Rectangle 43"/>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45" name="Rounded Rectangle 44"/>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46" name="Rectangle 45"/>
              <p:cNvSpPr/>
              <p:nvPr/>
            </p:nvSpPr>
            <p:spPr>
              <a:xfrm>
                <a:off x="4702265" y="5135592"/>
                <a:ext cx="510484" cy="254542"/>
              </a:xfrm>
              <a:prstGeom prst="rect">
                <a:avLst/>
              </a:prstGeom>
            </p:spPr>
            <p:txBody>
              <a:bodyPr wrap="none">
                <a:noAutofit/>
              </a:bodyPr>
              <a:lstStyle/>
              <a:p>
                <a:pPr>
                  <a:lnSpc>
                    <a:spcPct val="95000"/>
                  </a:lnSpc>
                </a:pPr>
                <a:r>
                  <a:rPr lang="id-ID" sz="1200">
                    <a:latin typeface="Agency FB" panose="020B0503020202020204" pitchFamily="34" charset="0"/>
                  </a:rPr>
                  <a:t>60%</a:t>
                </a:r>
                <a:endParaRPr lang="en-US" sz="1200" dirty="0">
                  <a:latin typeface="Agency FB" panose="020B0503020202020204" pitchFamily="34" charset="0"/>
                </a:endParaRPr>
              </a:p>
            </p:txBody>
          </p:sp>
          <p:sp>
            <p:nvSpPr>
              <p:cNvPr id="47" name="Rectangle 46"/>
              <p:cNvSpPr/>
              <p:nvPr/>
            </p:nvSpPr>
            <p:spPr>
              <a:xfrm>
                <a:off x="1411940" y="5437069"/>
                <a:ext cx="1250103" cy="230732"/>
              </a:xfrm>
              <a:prstGeom prst="rect">
                <a:avLst/>
              </a:prstGeom>
            </p:spPr>
            <p:txBody>
              <a:bodyPr wrap="none">
                <a:noAutofit/>
              </a:bodyPr>
              <a:lstStyle/>
              <a:p>
                <a:pPr>
                  <a:lnSpc>
                    <a:spcPct val="95000"/>
                  </a:lnSpc>
                </a:pPr>
                <a:r>
                  <a:rPr lang="id-ID" sz="1200">
                    <a:latin typeface="Agency FB" panose="020B0503020202020204" pitchFamily="34" charset="0"/>
                  </a:rPr>
                  <a:t>Presentation</a:t>
                </a:r>
                <a:endParaRPr lang="en-US" sz="1200" dirty="0">
                  <a:latin typeface="Agency FB" panose="020B0503020202020204" pitchFamily="34" charset="0"/>
                </a:endParaRPr>
              </a:p>
            </p:txBody>
          </p:sp>
          <p:sp>
            <p:nvSpPr>
              <p:cNvPr id="48" name="Rounded Rectangle 47"/>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49" name="Rounded Rectangle 48"/>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50" name="Rectangle 49"/>
              <p:cNvSpPr/>
              <p:nvPr/>
            </p:nvSpPr>
            <p:spPr>
              <a:xfrm>
                <a:off x="4702265" y="5701077"/>
                <a:ext cx="510484" cy="254542"/>
              </a:xfrm>
              <a:prstGeom prst="rect">
                <a:avLst/>
              </a:prstGeom>
            </p:spPr>
            <p:txBody>
              <a:bodyPr wrap="none">
                <a:noAutofit/>
              </a:bodyPr>
              <a:lstStyle/>
              <a:p>
                <a:pPr>
                  <a:lnSpc>
                    <a:spcPct val="95000"/>
                  </a:lnSpc>
                </a:pPr>
                <a:r>
                  <a:rPr lang="id-ID" sz="1200">
                    <a:latin typeface="Agency FB" panose="020B0503020202020204" pitchFamily="34" charset="0"/>
                  </a:rPr>
                  <a:t>90%</a:t>
                </a:r>
                <a:endParaRPr lang="en-US" sz="1200" dirty="0">
                  <a:latin typeface="Agency FB" panose="020B0503020202020204" pitchFamily="34" charset="0"/>
                </a:endParaRPr>
              </a:p>
            </p:txBody>
          </p:sp>
        </p:grpSp>
        <p:sp>
          <p:nvSpPr>
            <p:cNvPr id="36" name="Oval 35"/>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37" name="Oval 36"/>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38" name="Oval 37"/>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spTree>
    <p:extLst>
      <p:ext uri="{BB962C8B-B14F-4D97-AF65-F5344CB8AC3E}">
        <p14:creationId xmlns:p14="http://schemas.microsoft.com/office/powerpoint/2010/main" val="1539734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500"/>
                                        <p:tgtEl>
                                          <p:spTgt spid="14"/>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wipe(up)">
                                      <p:cBhvr>
                                        <p:cTn id="55" dur="500"/>
                                        <p:tgtEl>
                                          <p:spTgt spid="16"/>
                                        </p:tgtEl>
                                      </p:cBhvr>
                                    </p:animEffect>
                                  </p:childTnLst>
                                </p:cTn>
                              </p:par>
                            </p:childTnLst>
                          </p:cTn>
                        </p:par>
                        <p:par>
                          <p:cTn id="56" fill="hold">
                            <p:stCondLst>
                              <p:cond delay="6500"/>
                            </p:stCondLst>
                            <p:childTnLst>
                              <p:par>
                                <p:cTn id="57" presetID="22" presetClass="entr" presetSubtype="1" fill="hold" grpId="0"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up)">
                                      <p:cBhvr>
                                        <p:cTn id="59" dur="500"/>
                                        <p:tgtEl>
                                          <p:spTgt spid="17"/>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wipe(up)">
                                      <p:cBhvr>
                                        <p:cTn id="63" dur="500"/>
                                        <p:tgtEl>
                                          <p:spTgt spid="18"/>
                                        </p:tgtEl>
                                      </p:cBhvr>
                                    </p:animEffect>
                                  </p:childTnLst>
                                </p:cTn>
                              </p:par>
                            </p:childTnLst>
                          </p:cTn>
                        </p:par>
                        <p:par>
                          <p:cTn id="64" fill="hold">
                            <p:stCondLst>
                              <p:cond delay="7500"/>
                            </p:stCondLst>
                            <p:childTnLst>
                              <p:par>
                                <p:cTn id="65" presetID="22" presetClass="entr" presetSubtype="1"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up)">
                                      <p:cBhvr>
                                        <p:cTn id="67" dur="500"/>
                                        <p:tgtEl>
                                          <p:spTgt spid="19"/>
                                        </p:tgtEl>
                                      </p:cBhvr>
                                    </p:animEffect>
                                  </p:childTnLst>
                                </p:cTn>
                              </p:par>
                            </p:childTnLst>
                          </p:cTn>
                        </p:par>
                        <p:par>
                          <p:cTn id="68" fill="hold">
                            <p:stCondLst>
                              <p:cond delay="8000"/>
                            </p:stCondLst>
                            <p:childTnLst>
                              <p:par>
                                <p:cTn id="69" presetID="22" presetClass="entr" presetSubtype="1" fill="hold" grpId="0" nodeType="after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wipe(up)">
                                      <p:cBhvr>
                                        <p:cTn id="71" dur="500"/>
                                        <p:tgtEl>
                                          <p:spTgt spid="33"/>
                                        </p:tgtEl>
                                      </p:cBhvr>
                                    </p:animEffect>
                                  </p:childTnLst>
                                </p:cTn>
                              </p:par>
                            </p:childTnLst>
                          </p:cTn>
                        </p:par>
                        <p:par>
                          <p:cTn id="72" fill="hold">
                            <p:stCondLst>
                              <p:cond delay="8500"/>
                            </p:stCondLst>
                            <p:childTnLst>
                              <p:par>
                                <p:cTn id="73" presetID="22" presetClass="entr" presetSubtype="1" fill="hold" nodeType="after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wipe(up)">
                                      <p:cBhvr>
                                        <p:cTn id="7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p:bldP spid="9" grpId="0"/>
      <p:bldP spid="10" grpId="0"/>
      <p:bldP spid="11" grpId="0"/>
      <p:bldP spid="12" grpId="0"/>
      <p:bldP spid="13" grpId="0"/>
      <p:bldP spid="14" grpId="0"/>
      <p:bldP spid="15" grpId="0"/>
      <p:bldP spid="16" grpId="0"/>
      <p:bldP spid="17" grpId="0"/>
      <p:bldP spid="18" grpId="0"/>
      <p:bldP spid="19" grpId="0"/>
      <p:bldP spid="3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52" name="组合 51"/>
          <p:cNvGrpSpPr/>
          <p:nvPr/>
        </p:nvGrpSpPr>
        <p:grpSpPr>
          <a:xfrm>
            <a:off x="1948343" y="2054820"/>
            <a:ext cx="4180738" cy="3586220"/>
            <a:chOff x="1948343" y="2054820"/>
            <a:chExt cx="4180738" cy="3586220"/>
          </a:xfrm>
        </p:grpSpPr>
        <p:grpSp>
          <p:nvGrpSpPr>
            <p:cNvPr id="4" name="Group 3"/>
            <p:cNvGrpSpPr/>
            <p:nvPr/>
          </p:nvGrpSpPr>
          <p:grpSpPr>
            <a:xfrm>
              <a:off x="1948343" y="2153542"/>
              <a:ext cx="4180738" cy="3487498"/>
              <a:chOff x="2919310" y="1640379"/>
              <a:chExt cx="6153158" cy="4839187"/>
            </a:xfrm>
          </p:grpSpPr>
          <p:sp>
            <p:nvSpPr>
              <p:cNvPr id="5" name="Freeform 158"/>
              <p:cNvSpPr>
                <a:spLocks/>
              </p:cNvSpPr>
              <p:nvPr/>
            </p:nvSpPr>
            <p:spPr bwMode="auto">
              <a:xfrm>
                <a:off x="2919310" y="2544913"/>
                <a:ext cx="2774584" cy="1843915"/>
              </a:xfrm>
              <a:custGeom>
                <a:avLst/>
                <a:gdLst>
                  <a:gd name="T0" fmla="*/ 1143 w 1165"/>
                  <a:gd name="T1" fmla="*/ 139 h 774"/>
                  <a:gd name="T2" fmla="*/ 1137 w 1165"/>
                  <a:gd name="T3" fmla="*/ 132 h 774"/>
                  <a:gd name="T4" fmla="*/ 1133 w 1165"/>
                  <a:gd name="T5" fmla="*/ 128 h 774"/>
                  <a:gd name="T6" fmla="*/ 1122 w 1165"/>
                  <a:gd name="T7" fmla="*/ 119 h 774"/>
                  <a:gd name="T8" fmla="*/ 1096 w 1165"/>
                  <a:gd name="T9" fmla="*/ 103 h 774"/>
                  <a:gd name="T10" fmla="*/ 1070 w 1165"/>
                  <a:gd name="T11" fmla="*/ 93 h 774"/>
                  <a:gd name="T12" fmla="*/ 1036 w 1165"/>
                  <a:gd name="T13" fmla="*/ 87 h 774"/>
                  <a:gd name="T14" fmla="*/ 998 w 1165"/>
                  <a:gd name="T15" fmla="*/ 88 h 774"/>
                  <a:gd name="T16" fmla="*/ 985 w 1165"/>
                  <a:gd name="T17" fmla="*/ 90 h 774"/>
                  <a:gd name="T18" fmla="*/ 972 w 1165"/>
                  <a:gd name="T19" fmla="*/ 94 h 774"/>
                  <a:gd name="T20" fmla="*/ 899 w 1165"/>
                  <a:gd name="T21" fmla="*/ 155 h 774"/>
                  <a:gd name="T22" fmla="*/ 882 w 1165"/>
                  <a:gd name="T23" fmla="*/ 181 h 774"/>
                  <a:gd name="T24" fmla="*/ 876 w 1165"/>
                  <a:gd name="T25" fmla="*/ 187 h 774"/>
                  <a:gd name="T26" fmla="*/ 865 w 1165"/>
                  <a:gd name="T27" fmla="*/ 195 h 774"/>
                  <a:gd name="T28" fmla="*/ 849 w 1165"/>
                  <a:gd name="T29" fmla="*/ 199 h 774"/>
                  <a:gd name="T30" fmla="*/ 826 w 1165"/>
                  <a:gd name="T31" fmla="*/ 189 h 774"/>
                  <a:gd name="T32" fmla="*/ 817 w 1165"/>
                  <a:gd name="T33" fmla="*/ 180 h 774"/>
                  <a:gd name="T34" fmla="*/ 810 w 1165"/>
                  <a:gd name="T35" fmla="*/ 170 h 774"/>
                  <a:gd name="T36" fmla="*/ 730 w 1165"/>
                  <a:gd name="T37" fmla="*/ 43 h 774"/>
                  <a:gd name="T38" fmla="*/ 723 w 1165"/>
                  <a:gd name="T39" fmla="*/ 35 h 774"/>
                  <a:gd name="T40" fmla="*/ 716 w 1165"/>
                  <a:gd name="T41" fmla="*/ 28 h 774"/>
                  <a:gd name="T42" fmla="*/ 690 w 1165"/>
                  <a:gd name="T43" fmla="*/ 12 h 774"/>
                  <a:gd name="T44" fmla="*/ 616 w 1165"/>
                  <a:gd name="T45" fmla="*/ 1 h 774"/>
                  <a:gd name="T46" fmla="*/ 605 w 1165"/>
                  <a:gd name="T47" fmla="*/ 3 h 774"/>
                  <a:gd name="T48" fmla="*/ 594 w 1165"/>
                  <a:gd name="T49" fmla="*/ 6 h 774"/>
                  <a:gd name="T50" fmla="*/ 8 w 1165"/>
                  <a:gd name="T51" fmla="*/ 290 h 774"/>
                  <a:gd name="T52" fmla="*/ 243 w 1165"/>
                  <a:gd name="T53" fmla="*/ 724 h 774"/>
                  <a:gd name="T54" fmla="*/ 250 w 1165"/>
                  <a:gd name="T55" fmla="*/ 733 h 774"/>
                  <a:gd name="T56" fmla="*/ 257 w 1165"/>
                  <a:gd name="T57" fmla="*/ 741 h 774"/>
                  <a:gd name="T58" fmla="*/ 351 w 1165"/>
                  <a:gd name="T59" fmla="*/ 774 h 774"/>
                  <a:gd name="T60" fmla="*/ 364 w 1165"/>
                  <a:gd name="T61" fmla="*/ 773 h 774"/>
                  <a:gd name="T62" fmla="*/ 376 w 1165"/>
                  <a:gd name="T63" fmla="*/ 771 h 774"/>
                  <a:gd name="T64" fmla="*/ 389 w 1165"/>
                  <a:gd name="T65" fmla="*/ 767 h 774"/>
                  <a:gd name="T66" fmla="*/ 582 w 1165"/>
                  <a:gd name="T67" fmla="*/ 697 h 774"/>
                  <a:gd name="T68" fmla="*/ 535 w 1165"/>
                  <a:gd name="T69" fmla="*/ 627 h 774"/>
                  <a:gd name="T70" fmla="*/ 456 w 1165"/>
                  <a:gd name="T71" fmla="*/ 568 h 774"/>
                  <a:gd name="T72" fmla="*/ 534 w 1165"/>
                  <a:gd name="T73" fmla="*/ 420 h 774"/>
                  <a:gd name="T74" fmla="*/ 566 w 1165"/>
                  <a:gd name="T75" fmla="*/ 414 h 774"/>
                  <a:gd name="T76" fmla="*/ 577 w 1165"/>
                  <a:gd name="T77" fmla="*/ 413 h 774"/>
                  <a:gd name="T78" fmla="*/ 624 w 1165"/>
                  <a:gd name="T79" fmla="*/ 419 h 774"/>
                  <a:gd name="T80" fmla="*/ 633 w 1165"/>
                  <a:gd name="T81" fmla="*/ 421 h 774"/>
                  <a:gd name="T82" fmla="*/ 669 w 1165"/>
                  <a:gd name="T83" fmla="*/ 438 h 774"/>
                  <a:gd name="T84" fmla="*/ 682 w 1165"/>
                  <a:gd name="T85" fmla="*/ 446 h 774"/>
                  <a:gd name="T86" fmla="*/ 704 w 1165"/>
                  <a:gd name="T87" fmla="*/ 469 h 774"/>
                  <a:gd name="T88" fmla="*/ 710 w 1165"/>
                  <a:gd name="T89" fmla="*/ 478 h 774"/>
                  <a:gd name="T90" fmla="*/ 714 w 1165"/>
                  <a:gd name="T91" fmla="*/ 568 h 774"/>
                  <a:gd name="T92" fmla="*/ 711 w 1165"/>
                  <a:gd name="T93" fmla="*/ 577 h 774"/>
                  <a:gd name="T94" fmla="*/ 708 w 1165"/>
                  <a:gd name="T95" fmla="*/ 585 h 774"/>
                  <a:gd name="T96" fmla="*/ 705 w 1165"/>
                  <a:gd name="T97" fmla="*/ 601 h 774"/>
                  <a:gd name="T98" fmla="*/ 705 w 1165"/>
                  <a:gd name="T99" fmla="*/ 612 h 774"/>
                  <a:gd name="T100" fmla="*/ 708 w 1165"/>
                  <a:gd name="T101" fmla="*/ 623 h 774"/>
                  <a:gd name="T102" fmla="*/ 712 w 1165"/>
                  <a:gd name="T103" fmla="*/ 629 h 774"/>
                  <a:gd name="T104" fmla="*/ 723 w 1165"/>
                  <a:gd name="T105" fmla="*/ 636 h 774"/>
                  <a:gd name="T106" fmla="*/ 738 w 1165"/>
                  <a:gd name="T107" fmla="*/ 638 h 774"/>
                  <a:gd name="T108" fmla="*/ 751 w 1165"/>
                  <a:gd name="T109" fmla="*/ 636 h 774"/>
                  <a:gd name="T110" fmla="*/ 761 w 1165"/>
                  <a:gd name="T111" fmla="*/ 634 h 774"/>
                  <a:gd name="T112" fmla="*/ 776 w 1165"/>
                  <a:gd name="T113" fmla="*/ 629 h 774"/>
                  <a:gd name="T114" fmla="*/ 897 w 1165"/>
                  <a:gd name="T115" fmla="*/ 293 h 774"/>
                  <a:gd name="T116" fmla="*/ 1039 w 1165"/>
                  <a:gd name="T117" fmla="*/ 29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5" h="774">
                    <a:moveTo>
                      <a:pt x="1164" y="187"/>
                    </a:moveTo>
                    <a:cubicBezTo>
                      <a:pt x="1162" y="173"/>
                      <a:pt x="1158" y="160"/>
                      <a:pt x="1149" y="147"/>
                    </a:cubicBezTo>
                    <a:cubicBezTo>
                      <a:pt x="1149" y="147"/>
                      <a:pt x="1148" y="146"/>
                      <a:pt x="1148" y="146"/>
                    </a:cubicBezTo>
                    <a:cubicBezTo>
                      <a:pt x="1148" y="145"/>
                      <a:pt x="1147" y="145"/>
                      <a:pt x="1147" y="144"/>
                    </a:cubicBezTo>
                    <a:cubicBezTo>
                      <a:pt x="1147" y="144"/>
                      <a:pt x="1146" y="143"/>
                      <a:pt x="1146" y="143"/>
                    </a:cubicBezTo>
                    <a:cubicBezTo>
                      <a:pt x="1145" y="142"/>
                      <a:pt x="1145" y="141"/>
                      <a:pt x="1144" y="141"/>
                    </a:cubicBezTo>
                    <a:cubicBezTo>
                      <a:pt x="1144" y="140"/>
                      <a:pt x="1144" y="140"/>
                      <a:pt x="1144" y="140"/>
                    </a:cubicBezTo>
                    <a:cubicBezTo>
                      <a:pt x="1143" y="140"/>
                      <a:pt x="1143" y="139"/>
                      <a:pt x="1143" y="139"/>
                    </a:cubicBezTo>
                    <a:cubicBezTo>
                      <a:pt x="1143" y="139"/>
                      <a:pt x="1142" y="138"/>
                      <a:pt x="1142" y="138"/>
                    </a:cubicBezTo>
                    <a:cubicBezTo>
                      <a:pt x="1141" y="137"/>
                      <a:pt x="1141" y="137"/>
                      <a:pt x="1140" y="136"/>
                    </a:cubicBezTo>
                    <a:cubicBezTo>
                      <a:pt x="1140" y="135"/>
                      <a:pt x="1140" y="135"/>
                      <a:pt x="1140" y="135"/>
                    </a:cubicBezTo>
                    <a:cubicBezTo>
                      <a:pt x="1139" y="134"/>
                      <a:pt x="1139" y="134"/>
                      <a:pt x="1139" y="134"/>
                    </a:cubicBezTo>
                    <a:cubicBezTo>
                      <a:pt x="1139" y="134"/>
                      <a:pt x="1139" y="134"/>
                      <a:pt x="1139" y="134"/>
                    </a:cubicBezTo>
                    <a:cubicBezTo>
                      <a:pt x="1138" y="133"/>
                      <a:pt x="1138" y="133"/>
                      <a:pt x="1138" y="133"/>
                    </a:cubicBezTo>
                    <a:cubicBezTo>
                      <a:pt x="1137" y="133"/>
                      <a:pt x="1137" y="133"/>
                      <a:pt x="1137" y="133"/>
                    </a:cubicBezTo>
                    <a:cubicBezTo>
                      <a:pt x="1137" y="132"/>
                      <a:pt x="1137" y="132"/>
                      <a:pt x="1137" y="132"/>
                    </a:cubicBezTo>
                    <a:cubicBezTo>
                      <a:pt x="1137" y="132"/>
                      <a:pt x="1137" y="132"/>
                      <a:pt x="1137" y="132"/>
                    </a:cubicBezTo>
                    <a:cubicBezTo>
                      <a:pt x="1136" y="131"/>
                      <a:pt x="1136" y="131"/>
                      <a:pt x="1136" y="131"/>
                    </a:cubicBezTo>
                    <a:cubicBezTo>
                      <a:pt x="1136" y="131"/>
                      <a:pt x="1136" y="131"/>
                      <a:pt x="1136" y="131"/>
                    </a:cubicBezTo>
                    <a:cubicBezTo>
                      <a:pt x="1135" y="130"/>
                      <a:pt x="1135" y="130"/>
                      <a:pt x="1135" y="130"/>
                    </a:cubicBezTo>
                    <a:cubicBezTo>
                      <a:pt x="1134" y="130"/>
                      <a:pt x="1134" y="130"/>
                      <a:pt x="1134" y="130"/>
                    </a:cubicBezTo>
                    <a:cubicBezTo>
                      <a:pt x="1134" y="129"/>
                      <a:pt x="1134" y="129"/>
                      <a:pt x="1134" y="129"/>
                    </a:cubicBezTo>
                    <a:cubicBezTo>
                      <a:pt x="1133" y="128"/>
                      <a:pt x="1133" y="128"/>
                      <a:pt x="1133" y="128"/>
                    </a:cubicBezTo>
                    <a:cubicBezTo>
                      <a:pt x="1133" y="128"/>
                      <a:pt x="1133" y="128"/>
                      <a:pt x="1133" y="128"/>
                    </a:cubicBezTo>
                    <a:cubicBezTo>
                      <a:pt x="1132" y="128"/>
                      <a:pt x="1132" y="127"/>
                      <a:pt x="1132" y="127"/>
                    </a:cubicBezTo>
                    <a:cubicBezTo>
                      <a:pt x="1131" y="127"/>
                      <a:pt x="1131" y="126"/>
                      <a:pt x="1130" y="126"/>
                    </a:cubicBezTo>
                    <a:cubicBezTo>
                      <a:pt x="1130" y="125"/>
                      <a:pt x="1130" y="125"/>
                      <a:pt x="1129" y="125"/>
                    </a:cubicBezTo>
                    <a:cubicBezTo>
                      <a:pt x="1129" y="124"/>
                      <a:pt x="1128" y="124"/>
                      <a:pt x="1128" y="124"/>
                    </a:cubicBezTo>
                    <a:cubicBezTo>
                      <a:pt x="1128" y="123"/>
                      <a:pt x="1127" y="123"/>
                      <a:pt x="1127" y="122"/>
                    </a:cubicBezTo>
                    <a:cubicBezTo>
                      <a:pt x="1126" y="122"/>
                      <a:pt x="1125" y="122"/>
                      <a:pt x="1125" y="121"/>
                    </a:cubicBezTo>
                    <a:cubicBezTo>
                      <a:pt x="1124" y="121"/>
                      <a:pt x="1124" y="120"/>
                      <a:pt x="1124" y="120"/>
                    </a:cubicBezTo>
                    <a:cubicBezTo>
                      <a:pt x="1123" y="120"/>
                      <a:pt x="1123" y="119"/>
                      <a:pt x="1122" y="119"/>
                    </a:cubicBezTo>
                    <a:cubicBezTo>
                      <a:pt x="1122" y="119"/>
                      <a:pt x="1121" y="118"/>
                      <a:pt x="1121" y="118"/>
                    </a:cubicBezTo>
                    <a:cubicBezTo>
                      <a:pt x="1120" y="117"/>
                      <a:pt x="1119" y="117"/>
                      <a:pt x="1119" y="116"/>
                    </a:cubicBezTo>
                    <a:cubicBezTo>
                      <a:pt x="1118" y="116"/>
                      <a:pt x="1118" y="116"/>
                      <a:pt x="1117" y="115"/>
                    </a:cubicBezTo>
                    <a:cubicBezTo>
                      <a:pt x="1117" y="115"/>
                      <a:pt x="1116" y="115"/>
                      <a:pt x="1116" y="114"/>
                    </a:cubicBezTo>
                    <a:cubicBezTo>
                      <a:pt x="1115" y="114"/>
                      <a:pt x="1115" y="114"/>
                      <a:pt x="1114" y="113"/>
                    </a:cubicBezTo>
                    <a:cubicBezTo>
                      <a:pt x="1114" y="113"/>
                      <a:pt x="1113" y="113"/>
                      <a:pt x="1113" y="112"/>
                    </a:cubicBezTo>
                    <a:cubicBezTo>
                      <a:pt x="1110" y="111"/>
                      <a:pt x="1107" y="109"/>
                      <a:pt x="1104" y="107"/>
                    </a:cubicBezTo>
                    <a:cubicBezTo>
                      <a:pt x="1102" y="106"/>
                      <a:pt x="1099" y="104"/>
                      <a:pt x="1096" y="103"/>
                    </a:cubicBezTo>
                    <a:cubicBezTo>
                      <a:pt x="1093" y="101"/>
                      <a:pt x="1090" y="100"/>
                      <a:pt x="1087" y="99"/>
                    </a:cubicBezTo>
                    <a:cubicBezTo>
                      <a:pt x="1083" y="98"/>
                      <a:pt x="1080" y="96"/>
                      <a:pt x="1077" y="95"/>
                    </a:cubicBezTo>
                    <a:cubicBezTo>
                      <a:pt x="1077" y="95"/>
                      <a:pt x="1076" y="95"/>
                      <a:pt x="1076" y="95"/>
                    </a:cubicBezTo>
                    <a:cubicBezTo>
                      <a:pt x="1075" y="95"/>
                      <a:pt x="1075" y="95"/>
                      <a:pt x="1074" y="95"/>
                    </a:cubicBezTo>
                    <a:cubicBezTo>
                      <a:pt x="1074" y="94"/>
                      <a:pt x="1074" y="94"/>
                      <a:pt x="1073" y="94"/>
                    </a:cubicBezTo>
                    <a:cubicBezTo>
                      <a:pt x="1073" y="94"/>
                      <a:pt x="1072" y="94"/>
                      <a:pt x="1072" y="94"/>
                    </a:cubicBezTo>
                    <a:cubicBezTo>
                      <a:pt x="1071" y="94"/>
                      <a:pt x="1071" y="94"/>
                      <a:pt x="1071" y="94"/>
                    </a:cubicBezTo>
                    <a:cubicBezTo>
                      <a:pt x="1070" y="93"/>
                      <a:pt x="1070" y="93"/>
                      <a:pt x="1070" y="93"/>
                    </a:cubicBezTo>
                    <a:cubicBezTo>
                      <a:pt x="1069" y="93"/>
                      <a:pt x="1069" y="93"/>
                      <a:pt x="1069" y="93"/>
                    </a:cubicBezTo>
                    <a:cubicBezTo>
                      <a:pt x="1069" y="93"/>
                      <a:pt x="1069" y="93"/>
                      <a:pt x="1069" y="93"/>
                    </a:cubicBezTo>
                    <a:cubicBezTo>
                      <a:pt x="1068" y="93"/>
                      <a:pt x="1068" y="93"/>
                      <a:pt x="1067" y="92"/>
                    </a:cubicBezTo>
                    <a:cubicBezTo>
                      <a:pt x="1067" y="92"/>
                      <a:pt x="1066" y="92"/>
                      <a:pt x="1066" y="92"/>
                    </a:cubicBezTo>
                    <a:cubicBezTo>
                      <a:pt x="1065" y="92"/>
                      <a:pt x="1065" y="92"/>
                      <a:pt x="1064" y="92"/>
                    </a:cubicBezTo>
                    <a:cubicBezTo>
                      <a:pt x="1063" y="91"/>
                      <a:pt x="1063" y="91"/>
                      <a:pt x="1062" y="91"/>
                    </a:cubicBezTo>
                    <a:cubicBezTo>
                      <a:pt x="1058" y="90"/>
                      <a:pt x="1053" y="89"/>
                      <a:pt x="1049" y="89"/>
                    </a:cubicBezTo>
                    <a:cubicBezTo>
                      <a:pt x="1044" y="88"/>
                      <a:pt x="1040" y="87"/>
                      <a:pt x="1036" y="87"/>
                    </a:cubicBezTo>
                    <a:cubicBezTo>
                      <a:pt x="1031" y="87"/>
                      <a:pt x="1027" y="86"/>
                      <a:pt x="1022" y="86"/>
                    </a:cubicBezTo>
                    <a:cubicBezTo>
                      <a:pt x="1018" y="86"/>
                      <a:pt x="1013" y="86"/>
                      <a:pt x="1009" y="87"/>
                    </a:cubicBezTo>
                    <a:cubicBezTo>
                      <a:pt x="1008" y="87"/>
                      <a:pt x="1008" y="87"/>
                      <a:pt x="1007" y="87"/>
                    </a:cubicBezTo>
                    <a:cubicBezTo>
                      <a:pt x="1007" y="87"/>
                      <a:pt x="1006" y="87"/>
                      <a:pt x="1006" y="87"/>
                    </a:cubicBezTo>
                    <a:cubicBezTo>
                      <a:pt x="1005" y="87"/>
                      <a:pt x="1004" y="87"/>
                      <a:pt x="1003" y="87"/>
                    </a:cubicBezTo>
                    <a:cubicBezTo>
                      <a:pt x="1003" y="87"/>
                      <a:pt x="1002" y="87"/>
                      <a:pt x="1001" y="88"/>
                    </a:cubicBezTo>
                    <a:cubicBezTo>
                      <a:pt x="1000" y="88"/>
                      <a:pt x="1000" y="88"/>
                      <a:pt x="1000" y="88"/>
                    </a:cubicBezTo>
                    <a:cubicBezTo>
                      <a:pt x="999" y="88"/>
                      <a:pt x="999" y="88"/>
                      <a:pt x="998" y="88"/>
                    </a:cubicBezTo>
                    <a:cubicBezTo>
                      <a:pt x="998" y="88"/>
                      <a:pt x="997" y="88"/>
                      <a:pt x="996" y="88"/>
                    </a:cubicBezTo>
                    <a:cubicBezTo>
                      <a:pt x="996" y="88"/>
                      <a:pt x="995" y="88"/>
                      <a:pt x="994" y="88"/>
                    </a:cubicBezTo>
                    <a:cubicBezTo>
                      <a:pt x="993" y="89"/>
                      <a:pt x="993" y="89"/>
                      <a:pt x="993" y="89"/>
                    </a:cubicBezTo>
                    <a:cubicBezTo>
                      <a:pt x="992" y="89"/>
                      <a:pt x="992" y="89"/>
                      <a:pt x="992" y="89"/>
                    </a:cubicBezTo>
                    <a:cubicBezTo>
                      <a:pt x="991" y="89"/>
                      <a:pt x="991" y="89"/>
                      <a:pt x="990" y="89"/>
                    </a:cubicBezTo>
                    <a:cubicBezTo>
                      <a:pt x="989" y="89"/>
                      <a:pt x="988" y="89"/>
                      <a:pt x="987" y="90"/>
                    </a:cubicBezTo>
                    <a:cubicBezTo>
                      <a:pt x="987" y="90"/>
                      <a:pt x="987" y="90"/>
                      <a:pt x="986" y="90"/>
                    </a:cubicBezTo>
                    <a:cubicBezTo>
                      <a:pt x="986" y="90"/>
                      <a:pt x="986" y="90"/>
                      <a:pt x="985" y="90"/>
                    </a:cubicBezTo>
                    <a:cubicBezTo>
                      <a:pt x="985" y="90"/>
                      <a:pt x="984" y="90"/>
                      <a:pt x="983" y="91"/>
                    </a:cubicBezTo>
                    <a:cubicBezTo>
                      <a:pt x="983" y="91"/>
                      <a:pt x="982" y="91"/>
                      <a:pt x="981" y="91"/>
                    </a:cubicBezTo>
                    <a:cubicBezTo>
                      <a:pt x="981" y="91"/>
                      <a:pt x="980" y="91"/>
                      <a:pt x="980" y="91"/>
                    </a:cubicBezTo>
                    <a:cubicBezTo>
                      <a:pt x="980" y="91"/>
                      <a:pt x="979" y="92"/>
                      <a:pt x="979" y="92"/>
                    </a:cubicBezTo>
                    <a:cubicBezTo>
                      <a:pt x="978" y="92"/>
                      <a:pt x="978" y="92"/>
                      <a:pt x="977" y="92"/>
                    </a:cubicBezTo>
                    <a:cubicBezTo>
                      <a:pt x="976" y="92"/>
                      <a:pt x="976" y="93"/>
                      <a:pt x="975" y="93"/>
                    </a:cubicBezTo>
                    <a:cubicBezTo>
                      <a:pt x="974" y="93"/>
                      <a:pt x="974" y="93"/>
                      <a:pt x="973" y="93"/>
                    </a:cubicBezTo>
                    <a:cubicBezTo>
                      <a:pt x="973" y="93"/>
                      <a:pt x="972" y="94"/>
                      <a:pt x="972" y="94"/>
                    </a:cubicBezTo>
                    <a:cubicBezTo>
                      <a:pt x="971" y="94"/>
                      <a:pt x="971" y="94"/>
                      <a:pt x="970" y="94"/>
                    </a:cubicBezTo>
                    <a:cubicBezTo>
                      <a:pt x="969" y="94"/>
                      <a:pt x="969" y="95"/>
                      <a:pt x="968" y="95"/>
                    </a:cubicBezTo>
                    <a:cubicBezTo>
                      <a:pt x="960" y="98"/>
                      <a:pt x="953" y="101"/>
                      <a:pt x="945" y="105"/>
                    </a:cubicBezTo>
                    <a:cubicBezTo>
                      <a:pt x="938" y="109"/>
                      <a:pt x="932" y="113"/>
                      <a:pt x="926" y="118"/>
                    </a:cubicBezTo>
                    <a:cubicBezTo>
                      <a:pt x="921" y="123"/>
                      <a:pt x="916" y="128"/>
                      <a:pt x="912" y="133"/>
                    </a:cubicBezTo>
                    <a:cubicBezTo>
                      <a:pt x="907" y="139"/>
                      <a:pt x="904" y="145"/>
                      <a:pt x="901" y="151"/>
                    </a:cubicBezTo>
                    <a:cubicBezTo>
                      <a:pt x="901" y="151"/>
                      <a:pt x="901" y="151"/>
                      <a:pt x="901" y="152"/>
                    </a:cubicBezTo>
                    <a:cubicBezTo>
                      <a:pt x="900" y="152"/>
                      <a:pt x="900" y="153"/>
                      <a:pt x="899" y="155"/>
                    </a:cubicBezTo>
                    <a:cubicBezTo>
                      <a:pt x="898" y="156"/>
                      <a:pt x="897" y="158"/>
                      <a:pt x="895" y="161"/>
                    </a:cubicBezTo>
                    <a:cubicBezTo>
                      <a:pt x="894" y="164"/>
                      <a:pt x="891" y="168"/>
                      <a:pt x="888" y="173"/>
                    </a:cubicBezTo>
                    <a:cubicBezTo>
                      <a:pt x="888" y="173"/>
                      <a:pt x="888" y="174"/>
                      <a:pt x="887" y="174"/>
                    </a:cubicBezTo>
                    <a:cubicBezTo>
                      <a:pt x="887" y="175"/>
                      <a:pt x="887" y="175"/>
                      <a:pt x="886" y="176"/>
                    </a:cubicBezTo>
                    <a:cubicBezTo>
                      <a:pt x="886" y="176"/>
                      <a:pt x="886" y="177"/>
                      <a:pt x="885" y="177"/>
                    </a:cubicBezTo>
                    <a:cubicBezTo>
                      <a:pt x="885" y="178"/>
                      <a:pt x="884" y="179"/>
                      <a:pt x="883" y="179"/>
                    </a:cubicBezTo>
                    <a:cubicBezTo>
                      <a:pt x="883" y="180"/>
                      <a:pt x="883" y="180"/>
                      <a:pt x="883" y="180"/>
                    </a:cubicBezTo>
                    <a:cubicBezTo>
                      <a:pt x="882" y="181"/>
                      <a:pt x="882" y="181"/>
                      <a:pt x="882" y="181"/>
                    </a:cubicBezTo>
                    <a:cubicBezTo>
                      <a:pt x="882" y="182"/>
                      <a:pt x="882" y="182"/>
                      <a:pt x="882" y="182"/>
                    </a:cubicBezTo>
                    <a:cubicBezTo>
                      <a:pt x="881" y="182"/>
                      <a:pt x="881" y="182"/>
                      <a:pt x="881" y="183"/>
                    </a:cubicBezTo>
                    <a:cubicBezTo>
                      <a:pt x="880" y="184"/>
                      <a:pt x="880" y="184"/>
                      <a:pt x="880" y="184"/>
                    </a:cubicBezTo>
                    <a:cubicBezTo>
                      <a:pt x="879" y="184"/>
                      <a:pt x="879" y="184"/>
                      <a:pt x="879" y="184"/>
                    </a:cubicBezTo>
                    <a:cubicBezTo>
                      <a:pt x="878" y="185"/>
                      <a:pt x="878" y="185"/>
                      <a:pt x="878" y="185"/>
                    </a:cubicBezTo>
                    <a:cubicBezTo>
                      <a:pt x="877" y="186"/>
                      <a:pt x="877" y="186"/>
                      <a:pt x="877" y="186"/>
                    </a:cubicBezTo>
                    <a:cubicBezTo>
                      <a:pt x="877" y="187"/>
                      <a:pt x="877" y="187"/>
                      <a:pt x="877" y="187"/>
                    </a:cubicBezTo>
                    <a:cubicBezTo>
                      <a:pt x="876" y="187"/>
                      <a:pt x="876" y="187"/>
                      <a:pt x="876" y="187"/>
                    </a:cubicBezTo>
                    <a:cubicBezTo>
                      <a:pt x="875" y="188"/>
                      <a:pt x="875" y="188"/>
                      <a:pt x="875" y="188"/>
                    </a:cubicBezTo>
                    <a:cubicBezTo>
                      <a:pt x="875" y="189"/>
                      <a:pt x="874" y="189"/>
                      <a:pt x="874" y="189"/>
                    </a:cubicBezTo>
                    <a:cubicBezTo>
                      <a:pt x="873" y="190"/>
                      <a:pt x="873" y="190"/>
                      <a:pt x="873" y="190"/>
                    </a:cubicBezTo>
                    <a:cubicBezTo>
                      <a:pt x="873" y="190"/>
                      <a:pt x="872" y="190"/>
                      <a:pt x="872" y="191"/>
                    </a:cubicBezTo>
                    <a:cubicBezTo>
                      <a:pt x="871" y="191"/>
                      <a:pt x="871" y="192"/>
                      <a:pt x="870" y="192"/>
                    </a:cubicBezTo>
                    <a:cubicBezTo>
                      <a:pt x="869" y="193"/>
                      <a:pt x="868" y="193"/>
                      <a:pt x="867" y="194"/>
                    </a:cubicBezTo>
                    <a:cubicBezTo>
                      <a:pt x="866" y="194"/>
                      <a:pt x="866" y="194"/>
                      <a:pt x="866" y="194"/>
                    </a:cubicBezTo>
                    <a:cubicBezTo>
                      <a:pt x="866" y="195"/>
                      <a:pt x="866" y="195"/>
                      <a:pt x="865" y="195"/>
                    </a:cubicBezTo>
                    <a:cubicBezTo>
                      <a:pt x="864" y="195"/>
                      <a:pt x="863" y="196"/>
                      <a:pt x="862" y="196"/>
                    </a:cubicBezTo>
                    <a:cubicBezTo>
                      <a:pt x="861" y="197"/>
                      <a:pt x="860" y="197"/>
                      <a:pt x="858" y="198"/>
                    </a:cubicBezTo>
                    <a:cubicBezTo>
                      <a:pt x="857" y="198"/>
                      <a:pt x="857" y="198"/>
                      <a:pt x="857" y="198"/>
                    </a:cubicBezTo>
                    <a:cubicBezTo>
                      <a:pt x="856" y="198"/>
                      <a:pt x="856" y="198"/>
                      <a:pt x="856" y="199"/>
                    </a:cubicBezTo>
                    <a:cubicBezTo>
                      <a:pt x="855" y="199"/>
                      <a:pt x="855" y="199"/>
                      <a:pt x="854" y="199"/>
                    </a:cubicBezTo>
                    <a:cubicBezTo>
                      <a:pt x="854" y="199"/>
                      <a:pt x="854" y="199"/>
                      <a:pt x="853" y="199"/>
                    </a:cubicBezTo>
                    <a:cubicBezTo>
                      <a:pt x="853" y="199"/>
                      <a:pt x="852" y="199"/>
                      <a:pt x="852" y="199"/>
                    </a:cubicBezTo>
                    <a:cubicBezTo>
                      <a:pt x="851" y="199"/>
                      <a:pt x="851" y="199"/>
                      <a:pt x="849" y="199"/>
                    </a:cubicBezTo>
                    <a:cubicBezTo>
                      <a:pt x="848" y="198"/>
                      <a:pt x="847" y="198"/>
                      <a:pt x="844" y="197"/>
                    </a:cubicBezTo>
                    <a:cubicBezTo>
                      <a:pt x="842" y="197"/>
                      <a:pt x="839" y="196"/>
                      <a:pt x="835" y="195"/>
                    </a:cubicBezTo>
                    <a:cubicBezTo>
                      <a:pt x="834" y="195"/>
                      <a:pt x="834" y="195"/>
                      <a:pt x="834" y="195"/>
                    </a:cubicBezTo>
                    <a:cubicBezTo>
                      <a:pt x="834" y="194"/>
                      <a:pt x="833" y="194"/>
                      <a:pt x="833" y="194"/>
                    </a:cubicBezTo>
                    <a:cubicBezTo>
                      <a:pt x="832" y="194"/>
                      <a:pt x="832" y="193"/>
                      <a:pt x="831" y="192"/>
                    </a:cubicBezTo>
                    <a:cubicBezTo>
                      <a:pt x="830" y="192"/>
                      <a:pt x="829" y="191"/>
                      <a:pt x="827" y="190"/>
                    </a:cubicBezTo>
                    <a:cubicBezTo>
                      <a:pt x="826" y="189"/>
                      <a:pt x="826" y="189"/>
                      <a:pt x="826" y="189"/>
                    </a:cubicBezTo>
                    <a:cubicBezTo>
                      <a:pt x="826" y="189"/>
                      <a:pt x="826" y="189"/>
                      <a:pt x="826" y="189"/>
                    </a:cubicBezTo>
                    <a:cubicBezTo>
                      <a:pt x="825" y="188"/>
                      <a:pt x="825" y="188"/>
                      <a:pt x="825" y="188"/>
                    </a:cubicBezTo>
                    <a:cubicBezTo>
                      <a:pt x="824" y="187"/>
                      <a:pt x="824" y="187"/>
                      <a:pt x="823" y="187"/>
                    </a:cubicBezTo>
                    <a:cubicBezTo>
                      <a:pt x="823" y="186"/>
                      <a:pt x="823" y="186"/>
                      <a:pt x="823" y="186"/>
                    </a:cubicBezTo>
                    <a:cubicBezTo>
                      <a:pt x="823" y="186"/>
                      <a:pt x="822" y="186"/>
                      <a:pt x="822" y="185"/>
                    </a:cubicBezTo>
                    <a:cubicBezTo>
                      <a:pt x="822" y="185"/>
                      <a:pt x="821" y="184"/>
                      <a:pt x="821" y="184"/>
                    </a:cubicBezTo>
                    <a:cubicBezTo>
                      <a:pt x="820" y="183"/>
                      <a:pt x="819" y="182"/>
                      <a:pt x="818" y="181"/>
                    </a:cubicBezTo>
                    <a:cubicBezTo>
                      <a:pt x="818" y="181"/>
                      <a:pt x="818" y="181"/>
                      <a:pt x="818" y="181"/>
                    </a:cubicBezTo>
                    <a:cubicBezTo>
                      <a:pt x="817" y="180"/>
                      <a:pt x="817" y="180"/>
                      <a:pt x="817" y="180"/>
                    </a:cubicBezTo>
                    <a:cubicBezTo>
                      <a:pt x="817" y="180"/>
                      <a:pt x="817" y="179"/>
                      <a:pt x="817" y="179"/>
                    </a:cubicBezTo>
                    <a:cubicBezTo>
                      <a:pt x="816" y="179"/>
                      <a:pt x="816" y="178"/>
                      <a:pt x="816" y="178"/>
                    </a:cubicBezTo>
                    <a:cubicBezTo>
                      <a:pt x="815" y="177"/>
                      <a:pt x="815" y="177"/>
                      <a:pt x="815" y="177"/>
                    </a:cubicBezTo>
                    <a:cubicBezTo>
                      <a:pt x="814" y="176"/>
                      <a:pt x="814" y="176"/>
                      <a:pt x="814" y="176"/>
                    </a:cubicBezTo>
                    <a:cubicBezTo>
                      <a:pt x="814" y="176"/>
                      <a:pt x="814" y="175"/>
                      <a:pt x="813" y="175"/>
                    </a:cubicBezTo>
                    <a:cubicBezTo>
                      <a:pt x="813" y="174"/>
                      <a:pt x="813" y="174"/>
                      <a:pt x="812" y="173"/>
                    </a:cubicBezTo>
                    <a:cubicBezTo>
                      <a:pt x="812" y="172"/>
                      <a:pt x="811" y="172"/>
                      <a:pt x="811" y="172"/>
                    </a:cubicBezTo>
                    <a:cubicBezTo>
                      <a:pt x="811" y="171"/>
                      <a:pt x="811" y="171"/>
                      <a:pt x="810" y="170"/>
                    </a:cubicBezTo>
                    <a:cubicBezTo>
                      <a:pt x="810" y="170"/>
                      <a:pt x="810" y="169"/>
                      <a:pt x="809" y="169"/>
                    </a:cubicBezTo>
                    <a:cubicBezTo>
                      <a:pt x="809" y="168"/>
                      <a:pt x="809" y="168"/>
                      <a:pt x="808" y="167"/>
                    </a:cubicBezTo>
                    <a:cubicBezTo>
                      <a:pt x="734" y="49"/>
                      <a:pt x="734" y="49"/>
                      <a:pt x="734" y="49"/>
                    </a:cubicBezTo>
                    <a:cubicBezTo>
                      <a:pt x="733" y="48"/>
                      <a:pt x="733" y="48"/>
                      <a:pt x="733" y="48"/>
                    </a:cubicBezTo>
                    <a:cubicBezTo>
                      <a:pt x="733" y="47"/>
                      <a:pt x="733" y="47"/>
                      <a:pt x="732" y="47"/>
                    </a:cubicBezTo>
                    <a:cubicBezTo>
                      <a:pt x="732" y="46"/>
                      <a:pt x="732" y="46"/>
                      <a:pt x="731" y="45"/>
                    </a:cubicBezTo>
                    <a:cubicBezTo>
                      <a:pt x="731" y="45"/>
                      <a:pt x="731" y="44"/>
                      <a:pt x="730" y="43"/>
                    </a:cubicBezTo>
                    <a:cubicBezTo>
                      <a:pt x="730" y="43"/>
                      <a:pt x="730" y="43"/>
                      <a:pt x="730" y="43"/>
                    </a:cubicBezTo>
                    <a:cubicBezTo>
                      <a:pt x="729" y="42"/>
                      <a:pt x="729" y="42"/>
                      <a:pt x="729" y="42"/>
                    </a:cubicBezTo>
                    <a:cubicBezTo>
                      <a:pt x="729" y="42"/>
                      <a:pt x="728" y="41"/>
                      <a:pt x="728" y="41"/>
                    </a:cubicBezTo>
                    <a:cubicBezTo>
                      <a:pt x="728" y="40"/>
                      <a:pt x="727" y="40"/>
                      <a:pt x="727" y="39"/>
                    </a:cubicBezTo>
                    <a:cubicBezTo>
                      <a:pt x="726" y="39"/>
                      <a:pt x="726" y="39"/>
                      <a:pt x="726" y="39"/>
                    </a:cubicBezTo>
                    <a:cubicBezTo>
                      <a:pt x="726" y="38"/>
                      <a:pt x="726" y="38"/>
                      <a:pt x="726" y="38"/>
                    </a:cubicBezTo>
                    <a:cubicBezTo>
                      <a:pt x="725" y="38"/>
                      <a:pt x="725" y="38"/>
                      <a:pt x="725" y="37"/>
                    </a:cubicBezTo>
                    <a:cubicBezTo>
                      <a:pt x="725" y="37"/>
                      <a:pt x="724" y="36"/>
                      <a:pt x="724" y="36"/>
                    </a:cubicBezTo>
                    <a:cubicBezTo>
                      <a:pt x="723" y="35"/>
                      <a:pt x="723" y="35"/>
                      <a:pt x="723" y="35"/>
                    </a:cubicBezTo>
                    <a:cubicBezTo>
                      <a:pt x="722" y="34"/>
                      <a:pt x="722" y="34"/>
                      <a:pt x="722" y="34"/>
                    </a:cubicBezTo>
                    <a:cubicBezTo>
                      <a:pt x="721" y="34"/>
                      <a:pt x="721" y="34"/>
                      <a:pt x="721" y="34"/>
                    </a:cubicBezTo>
                    <a:cubicBezTo>
                      <a:pt x="721" y="33"/>
                      <a:pt x="721" y="33"/>
                      <a:pt x="720" y="32"/>
                    </a:cubicBezTo>
                    <a:cubicBezTo>
                      <a:pt x="720" y="32"/>
                      <a:pt x="720" y="32"/>
                      <a:pt x="720" y="32"/>
                    </a:cubicBezTo>
                    <a:cubicBezTo>
                      <a:pt x="719" y="31"/>
                      <a:pt x="719" y="31"/>
                      <a:pt x="719" y="31"/>
                    </a:cubicBezTo>
                    <a:cubicBezTo>
                      <a:pt x="718" y="31"/>
                      <a:pt x="718" y="30"/>
                      <a:pt x="718" y="30"/>
                    </a:cubicBezTo>
                    <a:cubicBezTo>
                      <a:pt x="717" y="30"/>
                      <a:pt x="717" y="29"/>
                      <a:pt x="717" y="29"/>
                    </a:cubicBezTo>
                    <a:cubicBezTo>
                      <a:pt x="716" y="28"/>
                      <a:pt x="716" y="28"/>
                      <a:pt x="716" y="28"/>
                    </a:cubicBezTo>
                    <a:cubicBezTo>
                      <a:pt x="715" y="28"/>
                      <a:pt x="715" y="28"/>
                      <a:pt x="715" y="28"/>
                    </a:cubicBezTo>
                    <a:cubicBezTo>
                      <a:pt x="715" y="27"/>
                      <a:pt x="714" y="27"/>
                      <a:pt x="714" y="27"/>
                    </a:cubicBezTo>
                    <a:cubicBezTo>
                      <a:pt x="714" y="27"/>
                      <a:pt x="713" y="26"/>
                      <a:pt x="713" y="26"/>
                    </a:cubicBezTo>
                    <a:cubicBezTo>
                      <a:pt x="712" y="25"/>
                      <a:pt x="712" y="25"/>
                      <a:pt x="712" y="25"/>
                    </a:cubicBezTo>
                    <a:cubicBezTo>
                      <a:pt x="711" y="24"/>
                      <a:pt x="711" y="24"/>
                      <a:pt x="711" y="24"/>
                    </a:cubicBezTo>
                    <a:cubicBezTo>
                      <a:pt x="710" y="24"/>
                      <a:pt x="710" y="24"/>
                      <a:pt x="710" y="24"/>
                    </a:cubicBezTo>
                    <a:cubicBezTo>
                      <a:pt x="709" y="23"/>
                      <a:pt x="709" y="23"/>
                      <a:pt x="709" y="23"/>
                    </a:cubicBezTo>
                    <a:cubicBezTo>
                      <a:pt x="703" y="19"/>
                      <a:pt x="697" y="15"/>
                      <a:pt x="690" y="12"/>
                    </a:cubicBezTo>
                    <a:cubicBezTo>
                      <a:pt x="683" y="9"/>
                      <a:pt x="676" y="7"/>
                      <a:pt x="669" y="5"/>
                    </a:cubicBezTo>
                    <a:cubicBezTo>
                      <a:pt x="662" y="3"/>
                      <a:pt x="654" y="2"/>
                      <a:pt x="647" y="1"/>
                    </a:cubicBezTo>
                    <a:cubicBezTo>
                      <a:pt x="639" y="0"/>
                      <a:pt x="631" y="0"/>
                      <a:pt x="623" y="0"/>
                    </a:cubicBezTo>
                    <a:cubicBezTo>
                      <a:pt x="623" y="0"/>
                      <a:pt x="622" y="0"/>
                      <a:pt x="622" y="0"/>
                    </a:cubicBezTo>
                    <a:cubicBezTo>
                      <a:pt x="622" y="0"/>
                      <a:pt x="621" y="1"/>
                      <a:pt x="621" y="1"/>
                    </a:cubicBezTo>
                    <a:cubicBezTo>
                      <a:pt x="620" y="1"/>
                      <a:pt x="620" y="1"/>
                      <a:pt x="619" y="1"/>
                    </a:cubicBezTo>
                    <a:cubicBezTo>
                      <a:pt x="619" y="1"/>
                      <a:pt x="618" y="1"/>
                      <a:pt x="617" y="1"/>
                    </a:cubicBezTo>
                    <a:cubicBezTo>
                      <a:pt x="617" y="1"/>
                      <a:pt x="617" y="1"/>
                      <a:pt x="616" y="1"/>
                    </a:cubicBezTo>
                    <a:cubicBezTo>
                      <a:pt x="616" y="1"/>
                      <a:pt x="615" y="1"/>
                      <a:pt x="615" y="1"/>
                    </a:cubicBezTo>
                    <a:cubicBezTo>
                      <a:pt x="615" y="1"/>
                      <a:pt x="614" y="1"/>
                      <a:pt x="613" y="1"/>
                    </a:cubicBezTo>
                    <a:cubicBezTo>
                      <a:pt x="613" y="1"/>
                      <a:pt x="612" y="1"/>
                      <a:pt x="612" y="2"/>
                    </a:cubicBezTo>
                    <a:cubicBezTo>
                      <a:pt x="611" y="2"/>
                      <a:pt x="611" y="2"/>
                      <a:pt x="610" y="2"/>
                    </a:cubicBezTo>
                    <a:cubicBezTo>
                      <a:pt x="610" y="2"/>
                      <a:pt x="610" y="2"/>
                      <a:pt x="609" y="2"/>
                    </a:cubicBezTo>
                    <a:cubicBezTo>
                      <a:pt x="609" y="2"/>
                      <a:pt x="608" y="2"/>
                      <a:pt x="608" y="2"/>
                    </a:cubicBezTo>
                    <a:cubicBezTo>
                      <a:pt x="607" y="2"/>
                      <a:pt x="607" y="2"/>
                      <a:pt x="606" y="3"/>
                    </a:cubicBezTo>
                    <a:cubicBezTo>
                      <a:pt x="605" y="3"/>
                      <a:pt x="605" y="3"/>
                      <a:pt x="605" y="3"/>
                    </a:cubicBezTo>
                    <a:cubicBezTo>
                      <a:pt x="605" y="3"/>
                      <a:pt x="604" y="3"/>
                      <a:pt x="604" y="3"/>
                    </a:cubicBezTo>
                    <a:cubicBezTo>
                      <a:pt x="603" y="3"/>
                      <a:pt x="603" y="3"/>
                      <a:pt x="602" y="3"/>
                    </a:cubicBezTo>
                    <a:cubicBezTo>
                      <a:pt x="602" y="3"/>
                      <a:pt x="601" y="4"/>
                      <a:pt x="600" y="4"/>
                    </a:cubicBezTo>
                    <a:cubicBezTo>
                      <a:pt x="599" y="4"/>
                      <a:pt x="599" y="4"/>
                      <a:pt x="599" y="4"/>
                    </a:cubicBezTo>
                    <a:cubicBezTo>
                      <a:pt x="599" y="4"/>
                      <a:pt x="599" y="4"/>
                      <a:pt x="598" y="4"/>
                    </a:cubicBezTo>
                    <a:cubicBezTo>
                      <a:pt x="598" y="4"/>
                      <a:pt x="597" y="5"/>
                      <a:pt x="597" y="5"/>
                    </a:cubicBezTo>
                    <a:cubicBezTo>
                      <a:pt x="596" y="5"/>
                      <a:pt x="596" y="5"/>
                      <a:pt x="595" y="5"/>
                    </a:cubicBezTo>
                    <a:cubicBezTo>
                      <a:pt x="594" y="5"/>
                      <a:pt x="594" y="5"/>
                      <a:pt x="594" y="6"/>
                    </a:cubicBezTo>
                    <a:cubicBezTo>
                      <a:pt x="593" y="6"/>
                      <a:pt x="593" y="6"/>
                      <a:pt x="592" y="6"/>
                    </a:cubicBezTo>
                    <a:cubicBezTo>
                      <a:pt x="592" y="6"/>
                      <a:pt x="591" y="6"/>
                      <a:pt x="591" y="6"/>
                    </a:cubicBezTo>
                    <a:cubicBezTo>
                      <a:pt x="590" y="7"/>
                      <a:pt x="590" y="7"/>
                      <a:pt x="590" y="7"/>
                    </a:cubicBezTo>
                    <a:cubicBezTo>
                      <a:pt x="69" y="178"/>
                      <a:pt x="69" y="178"/>
                      <a:pt x="69" y="178"/>
                    </a:cubicBezTo>
                    <a:cubicBezTo>
                      <a:pt x="55" y="183"/>
                      <a:pt x="42" y="190"/>
                      <a:pt x="32" y="198"/>
                    </a:cubicBezTo>
                    <a:cubicBezTo>
                      <a:pt x="22" y="205"/>
                      <a:pt x="14" y="215"/>
                      <a:pt x="9" y="225"/>
                    </a:cubicBezTo>
                    <a:cubicBezTo>
                      <a:pt x="3" y="235"/>
                      <a:pt x="0" y="246"/>
                      <a:pt x="0" y="257"/>
                    </a:cubicBezTo>
                    <a:cubicBezTo>
                      <a:pt x="0" y="268"/>
                      <a:pt x="2" y="279"/>
                      <a:pt x="8" y="290"/>
                    </a:cubicBezTo>
                    <a:cubicBezTo>
                      <a:pt x="76" y="416"/>
                      <a:pt x="76" y="416"/>
                      <a:pt x="76" y="416"/>
                    </a:cubicBezTo>
                    <a:cubicBezTo>
                      <a:pt x="167" y="585"/>
                      <a:pt x="167" y="585"/>
                      <a:pt x="167" y="585"/>
                    </a:cubicBezTo>
                    <a:cubicBezTo>
                      <a:pt x="239" y="718"/>
                      <a:pt x="239" y="718"/>
                      <a:pt x="239" y="718"/>
                    </a:cubicBezTo>
                    <a:cubicBezTo>
                      <a:pt x="239" y="718"/>
                      <a:pt x="240" y="719"/>
                      <a:pt x="240" y="719"/>
                    </a:cubicBezTo>
                    <a:cubicBezTo>
                      <a:pt x="240" y="719"/>
                      <a:pt x="240" y="720"/>
                      <a:pt x="241" y="720"/>
                    </a:cubicBezTo>
                    <a:cubicBezTo>
                      <a:pt x="241" y="721"/>
                      <a:pt x="241" y="721"/>
                      <a:pt x="242" y="722"/>
                    </a:cubicBezTo>
                    <a:cubicBezTo>
                      <a:pt x="242" y="722"/>
                      <a:pt x="242" y="723"/>
                      <a:pt x="243" y="724"/>
                    </a:cubicBezTo>
                    <a:cubicBezTo>
                      <a:pt x="243" y="724"/>
                      <a:pt x="243" y="724"/>
                      <a:pt x="243" y="724"/>
                    </a:cubicBezTo>
                    <a:cubicBezTo>
                      <a:pt x="244" y="725"/>
                      <a:pt x="244" y="725"/>
                      <a:pt x="244" y="725"/>
                    </a:cubicBezTo>
                    <a:cubicBezTo>
                      <a:pt x="244" y="726"/>
                      <a:pt x="244" y="726"/>
                      <a:pt x="245" y="727"/>
                    </a:cubicBezTo>
                    <a:cubicBezTo>
                      <a:pt x="245" y="727"/>
                      <a:pt x="245" y="728"/>
                      <a:pt x="246" y="728"/>
                    </a:cubicBezTo>
                    <a:cubicBezTo>
                      <a:pt x="246" y="729"/>
                      <a:pt x="246" y="729"/>
                      <a:pt x="246" y="729"/>
                    </a:cubicBezTo>
                    <a:cubicBezTo>
                      <a:pt x="247" y="730"/>
                      <a:pt x="247" y="730"/>
                      <a:pt x="247" y="730"/>
                    </a:cubicBezTo>
                    <a:cubicBezTo>
                      <a:pt x="247" y="730"/>
                      <a:pt x="248" y="730"/>
                      <a:pt x="248" y="731"/>
                    </a:cubicBezTo>
                    <a:cubicBezTo>
                      <a:pt x="248" y="731"/>
                      <a:pt x="249" y="732"/>
                      <a:pt x="249" y="732"/>
                    </a:cubicBezTo>
                    <a:cubicBezTo>
                      <a:pt x="250" y="733"/>
                      <a:pt x="250" y="733"/>
                      <a:pt x="250" y="733"/>
                    </a:cubicBezTo>
                    <a:cubicBezTo>
                      <a:pt x="250" y="734"/>
                      <a:pt x="250" y="734"/>
                      <a:pt x="250" y="734"/>
                    </a:cubicBezTo>
                    <a:cubicBezTo>
                      <a:pt x="251" y="734"/>
                      <a:pt x="251" y="735"/>
                      <a:pt x="251" y="735"/>
                    </a:cubicBezTo>
                    <a:cubicBezTo>
                      <a:pt x="252" y="735"/>
                      <a:pt x="252" y="736"/>
                      <a:pt x="253" y="736"/>
                    </a:cubicBezTo>
                    <a:cubicBezTo>
                      <a:pt x="253" y="737"/>
                      <a:pt x="253" y="737"/>
                      <a:pt x="253" y="737"/>
                    </a:cubicBezTo>
                    <a:cubicBezTo>
                      <a:pt x="254" y="738"/>
                      <a:pt x="254" y="738"/>
                      <a:pt x="254" y="738"/>
                    </a:cubicBezTo>
                    <a:cubicBezTo>
                      <a:pt x="255" y="739"/>
                      <a:pt x="255" y="739"/>
                      <a:pt x="255" y="739"/>
                    </a:cubicBezTo>
                    <a:cubicBezTo>
                      <a:pt x="255" y="739"/>
                      <a:pt x="256" y="740"/>
                      <a:pt x="256" y="740"/>
                    </a:cubicBezTo>
                    <a:cubicBezTo>
                      <a:pt x="257" y="741"/>
                      <a:pt x="257" y="741"/>
                      <a:pt x="257" y="741"/>
                    </a:cubicBezTo>
                    <a:cubicBezTo>
                      <a:pt x="258" y="742"/>
                      <a:pt x="258" y="742"/>
                      <a:pt x="258" y="742"/>
                    </a:cubicBezTo>
                    <a:cubicBezTo>
                      <a:pt x="259" y="743"/>
                      <a:pt x="259" y="743"/>
                      <a:pt x="259" y="743"/>
                    </a:cubicBezTo>
                    <a:cubicBezTo>
                      <a:pt x="259" y="743"/>
                      <a:pt x="260" y="743"/>
                      <a:pt x="260" y="744"/>
                    </a:cubicBezTo>
                    <a:cubicBezTo>
                      <a:pt x="266" y="749"/>
                      <a:pt x="272" y="753"/>
                      <a:pt x="279" y="757"/>
                    </a:cubicBezTo>
                    <a:cubicBezTo>
                      <a:pt x="286" y="761"/>
                      <a:pt x="293" y="764"/>
                      <a:pt x="301" y="767"/>
                    </a:cubicBezTo>
                    <a:cubicBezTo>
                      <a:pt x="308" y="769"/>
                      <a:pt x="316" y="771"/>
                      <a:pt x="324" y="772"/>
                    </a:cubicBezTo>
                    <a:cubicBezTo>
                      <a:pt x="333" y="774"/>
                      <a:pt x="341" y="774"/>
                      <a:pt x="349" y="774"/>
                    </a:cubicBezTo>
                    <a:cubicBezTo>
                      <a:pt x="350" y="774"/>
                      <a:pt x="350" y="774"/>
                      <a:pt x="351" y="774"/>
                    </a:cubicBezTo>
                    <a:cubicBezTo>
                      <a:pt x="351" y="774"/>
                      <a:pt x="352" y="774"/>
                      <a:pt x="352" y="774"/>
                    </a:cubicBezTo>
                    <a:cubicBezTo>
                      <a:pt x="353" y="774"/>
                      <a:pt x="354" y="774"/>
                      <a:pt x="354" y="774"/>
                    </a:cubicBezTo>
                    <a:cubicBezTo>
                      <a:pt x="355" y="774"/>
                      <a:pt x="356" y="774"/>
                      <a:pt x="356" y="774"/>
                    </a:cubicBezTo>
                    <a:cubicBezTo>
                      <a:pt x="357" y="774"/>
                      <a:pt x="357" y="773"/>
                      <a:pt x="358" y="773"/>
                    </a:cubicBezTo>
                    <a:cubicBezTo>
                      <a:pt x="358" y="773"/>
                      <a:pt x="359" y="773"/>
                      <a:pt x="359" y="773"/>
                    </a:cubicBezTo>
                    <a:cubicBezTo>
                      <a:pt x="360" y="773"/>
                      <a:pt x="360" y="773"/>
                      <a:pt x="361" y="773"/>
                    </a:cubicBezTo>
                    <a:cubicBezTo>
                      <a:pt x="361" y="773"/>
                      <a:pt x="362" y="773"/>
                      <a:pt x="363" y="773"/>
                    </a:cubicBezTo>
                    <a:cubicBezTo>
                      <a:pt x="363" y="773"/>
                      <a:pt x="364" y="773"/>
                      <a:pt x="364" y="773"/>
                    </a:cubicBezTo>
                    <a:cubicBezTo>
                      <a:pt x="364" y="773"/>
                      <a:pt x="365" y="773"/>
                      <a:pt x="365" y="773"/>
                    </a:cubicBezTo>
                    <a:cubicBezTo>
                      <a:pt x="366" y="773"/>
                      <a:pt x="366" y="772"/>
                      <a:pt x="367" y="772"/>
                    </a:cubicBezTo>
                    <a:cubicBezTo>
                      <a:pt x="368" y="772"/>
                      <a:pt x="368" y="772"/>
                      <a:pt x="369" y="772"/>
                    </a:cubicBezTo>
                    <a:cubicBezTo>
                      <a:pt x="370" y="772"/>
                      <a:pt x="370" y="772"/>
                      <a:pt x="370" y="772"/>
                    </a:cubicBezTo>
                    <a:cubicBezTo>
                      <a:pt x="371" y="772"/>
                      <a:pt x="371" y="772"/>
                      <a:pt x="372" y="772"/>
                    </a:cubicBezTo>
                    <a:cubicBezTo>
                      <a:pt x="372" y="772"/>
                      <a:pt x="373" y="771"/>
                      <a:pt x="373" y="771"/>
                    </a:cubicBezTo>
                    <a:cubicBezTo>
                      <a:pt x="374" y="771"/>
                      <a:pt x="375" y="771"/>
                      <a:pt x="375" y="771"/>
                    </a:cubicBezTo>
                    <a:cubicBezTo>
                      <a:pt x="376" y="771"/>
                      <a:pt x="376" y="771"/>
                      <a:pt x="376" y="771"/>
                    </a:cubicBezTo>
                    <a:cubicBezTo>
                      <a:pt x="377" y="771"/>
                      <a:pt x="377" y="770"/>
                      <a:pt x="378" y="770"/>
                    </a:cubicBezTo>
                    <a:cubicBezTo>
                      <a:pt x="378" y="770"/>
                      <a:pt x="379" y="770"/>
                      <a:pt x="379" y="770"/>
                    </a:cubicBezTo>
                    <a:cubicBezTo>
                      <a:pt x="380" y="770"/>
                      <a:pt x="381" y="770"/>
                      <a:pt x="381" y="769"/>
                    </a:cubicBezTo>
                    <a:cubicBezTo>
                      <a:pt x="382" y="769"/>
                      <a:pt x="382" y="769"/>
                      <a:pt x="383" y="769"/>
                    </a:cubicBezTo>
                    <a:cubicBezTo>
                      <a:pt x="383" y="769"/>
                      <a:pt x="383" y="769"/>
                      <a:pt x="384" y="769"/>
                    </a:cubicBezTo>
                    <a:cubicBezTo>
                      <a:pt x="384" y="769"/>
                      <a:pt x="385" y="769"/>
                      <a:pt x="385" y="768"/>
                    </a:cubicBezTo>
                    <a:cubicBezTo>
                      <a:pt x="386" y="768"/>
                      <a:pt x="387" y="768"/>
                      <a:pt x="387" y="768"/>
                    </a:cubicBezTo>
                    <a:cubicBezTo>
                      <a:pt x="388" y="768"/>
                      <a:pt x="388" y="767"/>
                      <a:pt x="389" y="767"/>
                    </a:cubicBezTo>
                    <a:cubicBezTo>
                      <a:pt x="389" y="767"/>
                      <a:pt x="390" y="767"/>
                      <a:pt x="390" y="767"/>
                    </a:cubicBezTo>
                    <a:cubicBezTo>
                      <a:pt x="391" y="767"/>
                      <a:pt x="391" y="767"/>
                      <a:pt x="392" y="766"/>
                    </a:cubicBezTo>
                    <a:cubicBezTo>
                      <a:pt x="392" y="766"/>
                      <a:pt x="393" y="766"/>
                      <a:pt x="393" y="766"/>
                    </a:cubicBezTo>
                    <a:cubicBezTo>
                      <a:pt x="560" y="706"/>
                      <a:pt x="560" y="706"/>
                      <a:pt x="560" y="706"/>
                    </a:cubicBezTo>
                    <a:cubicBezTo>
                      <a:pt x="563" y="705"/>
                      <a:pt x="565" y="705"/>
                      <a:pt x="567" y="704"/>
                    </a:cubicBezTo>
                    <a:cubicBezTo>
                      <a:pt x="569" y="703"/>
                      <a:pt x="571" y="702"/>
                      <a:pt x="572" y="701"/>
                    </a:cubicBezTo>
                    <a:cubicBezTo>
                      <a:pt x="574" y="701"/>
                      <a:pt x="576" y="700"/>
                      <a:pt x="577" y="699"/>
                    </a:cubicBezTo>
                    <a:cubicBezTo>
                      <a:pt x="579" y="698"/>
                      <a:pt x="581" y="698"/>
                      <a:pt x="582" y="697"/>
                    </a:cubicBezTo>
                    <a:cubicBezTo>
                      <a:pt x="587" y="694"/>
                      <a:pt x="592" y="691"/>
                      <a:pt x="595" y="688"/>
                    </a:cubicBezTo>
                    <a:cubicBezTo>
                      <a:pt x="598" y="685"/>
                      <a:pt x="600" y="683"/>
                      <a:pt x="602" y="680"/>
                    </a:cubicBezTo>
                    <a:cubicBezTo>
                      <a:pt x="603" y="677"/>
                      <a:pt x="604" y="675"/>
                      <a:pt x="603" y="672"/>
                    </a:cubicBezTo>
                    <a:cubicBezTo>
                      <a:pt x="603" y="669"/>
                      <a:pt x="602" y="667"/>
                      <a:pt x="601" y="664"/>
                    </a:cubicBezTo>
                    <a:cubicBezTo>
                      <a:pt x="599" y="660"/>
                      <a:pt x="595" y="656"/>
                      <a:pt x="590" y="652"/>
                    </a:cubicBezTo>
                    <a:cubicBezTo>
                      <a:pt x="585" y="648"/>
                      <a:pt x="579" y="645"/>
                      <a:pt x="573" y="642"/>
                    </a:cubicBezTo>
                    <a:cubicBezTo>
                      <a:pt x="567" y="639"/>
                      <a:pt x="560" y="636"/>
                      <a:pt x="554" y="633"/>
                    </a:cubicBezTo>
                    <a:cubicBezTo>
                      <a:pt x="547" y="631"/>
                      <a:pt x="541" y="629"/>
                      <a:pt x="535" y="627"/>
                    </a:cubicBezTo>
                    <a:cubicBezTo>
                      <a:pt x="529" y="625"/>
                      <a:pt x="523" y="623"/>
                      <a:pt x="517" y="620"/>
                    </a:cubicBezTo>
                    <a:cubicBezTo>
                      <a:pt x="511" y="617"/>
                      <a:pt x="505" y="614"/>
                      <a:pt x="500" y="611"/>
                    </a:cubicBezTo>
                    <a:cubicBezTo>
                      <a:pt x="494" y="608"/>
                      <a:pt x="489" y="604"/>
                      <a:pt x="484" y="600"/>
                    </a:cubicBezTo>
                    <a:cubicBezTo>
                      <a:pt x="479" y="596"/>
                      <a:pt x="475" y="592"/>
                      <a:pt x="470" y="587"/>
                    </a:cubicBezTo>
                    <a:cubicBezTo>
                      <a:pt x="469" y="586"/>
                      <a:pt x="468" y="584"/>
                      <a:pt x="466" y="583"/>
                    </a:cubicBezTo>
                    <a:cubicBezTo>
                      <a:pt x="465" y="581"/>
                      <a:pt x="464" y="579"/>
                      <a:pt x="463" y="578"/>
                    </a:cubicBezTo>
                    <a:cubicBezTo>
                      <a:pt x="461" y="576"/>
                      <a:pt x="460" y="574"/>
                      <a:pt x="459" y="573"/>
                    </a:cubicBezTo>
                    <a:cubicBezTo>
                      <a:pt x="458" y="571"/>
                      <a:pt x="457" y="569"/>
                      <a:pt x="456" y="568"/>
                    </a:cubicBezTo>
                    <a:cubicBezTo>
                      <a:pt x="448" y="553"/>
                      <a:pt x="444" y="539"/>
                      <a:pt x="444" y="524"/>
                    </a:cubicBezTo>
                    <a:cubicBezTo>
                      <a:pt x="443" y="510"/>
                      <a:pt x="446" y="496"/>
                      <a:pt x="453" y="483"/>
                    </a:cubicBezTo>
                    <a:cubicBezTo>
                      <a:pt x="459" y="470"/>
                      <a:pt x="468" y="458"/>
                      <a:pt x="481" y="447"/>
                    </a:cubicBezTo>
                    <a:cubicBezTo>
                      <a:pt x="493" y="437"/>
                      <a:pt x="508" y="429"/>
                      <a:pt x="525" y="423"/>
                    </a:cubicBezTo>
                    <a:cubicBezTo>
                      <a:pt x="526" y="422"/>
                      <a:pt x="526" y="422"/>
                      <a:pt x="527" y="422"/>
                    </a:cubicBezTo>
                    <a:cubicBezTo>
                      <a:pt x="527" y="422"/>
                      <a:pt x="528" y="422"/>
                      <a:pt x="529" y="421"/>
                    </a:cubicBezTo>
                    <a:cubicBezTo>
                      <a:pt x="529" y="421"/>
                      <a:pt x="530" y="421"/>
                      <a:pt x="531" y="421"/>
                    </a:cubicBezTo>
                    <a:cubicBezTo>
                      <a:pt x="532" y="420"/>
                      <a:pt x="533" y="420"/>
                      <a:pt x="534" y="420"/>
                    </a:cubicBezTo>
                    <a:cubicBezTo>
                      <a:pt x="535" y="420"/>
                      <a:pt x="535" y="420"/>
                      <a:pt x="536" y="419"/>
                    </a:cubicBezTo>
                    <a:cubicBezTo>
                      <a:pt x="536" y="419"/>
                      <a:pt x="537" y="419"/>
                      <a:pt x="539" y="419"/>
                    </a:cubicBezTo>
                    <a:cubicBezTo>
                      <a:pt x="541" y="418"/>
                      <a:pt x="543" y="418"/>
                      <a:pt x="547" y="417"/>
                    </a:cubicBezTo>
                    <a:cubicBezTo>
                      <a:pt x="551" y="416"/>
                      <a:pt x="556" y="416"/>
                      <a:pt x="562" y="414"/>
                    </a:cubicBezTo>
                    <a:cubicBezTo>
                      <a:pt x="563" y="414"/>
                      <a:pt x="563" y="414"/>
                      <a:pt x="563" y="414"/>
                    </a:cubicBezTo>
                    <a:cubicBezTo>
                      <a:pt x="564" y="414"/>
                      <a:pt x="564" y="414"/>
                      <a:pt x="564" y="414"/>
                    </a:cubicBezTo>
                    <a:cubicBezTo>
                      <a:pt x="565" y="414"/>
                      <a:pt x="565" y="414"/>
                      <a:pt x="565" y="414"/>
                    </a:cubicBezTo>
                    <a:cubicBezTo>
                      <a:pt x="566" y="414"/>
                      <a:pt x="566" y="414"/>
                      <a:pt x="566" y="414"/>
                    </a:cubicBezTo>
                    <a:cubicBezTo>
                      <a:pt x="567" y="414"/>
                      <a:pt x="567" y="414"/>
                      <a:pt x="567" y="414"/>
                    </a:cubicBezTo>
                    <a:cubicBezTo>
                      <a:pt x="568" y="414"/>
                      <a:pt x="568" y="414"/>
                      <a:pt x="568" y="414"/>
                    </a:cubicBezTo>
                    <a:cubicBezTo>
                      <a:pt x="569" y="414"/>
                      <a:pt x="569" y="414"/>
                      <a:pt x="569" y="414"/>
                    </a:cubicBezTo>
                    <a:cubicBezTo>
                      <a:pt x="569" y="414"/>
                      <a:pt x="569" y="414"/>
                      <a:pt x="569" y="414"/>
                    </a:cubicBezTo>
                    <a:cubicBezTo>
                      <a:pt x="570" y="414"/>
                      <a:pt x="571" y="414"/>
                      <a:pt x="571" y="414"/>
                    </a:cubicBezTo>
                    <a:cubicBezTo>
                      <a:pt x="572" y="414"/>
                      <a:pt x="572" y="414"/>
                      <a:pt x="573" y="414"/>
                    </a:cubicBezTo>
                    <a:cubicBezTo>
                      <a:pt x="574" y="414"/>
                      <a:pt x="574" y="413"/>
                      <a:pt x="575" y="413"/>
                    </a:cubicBezTo>
                    <a:cubicBezTo>
                      <a:pt x="576" y="413"/>
                      <a:pt x="577" y="413"/>
                      <a:pt x="577" y="413"/>
                    </a:cubicBezTo>
                    <a:cubicBezTo>
                      <a:pt x="578" y="413"/>
                      <a:pt x="579" y="413"/>
                      <a:pt x="579" y="413"/>
                    </a:cubicBezTo>
                    <a:cubicBezTo>
                      <a:pt x="580" y="413"/>
                      <a:pt x="581" y="413"/>
                      <a:pt x="581" y="413"/>
                    </a:cubicBezTo>
                    <a:cubicBezTo>
                      <a:pt x="582" y="413"/>
                      <a:pt x="582" y="413"/>
                      <a:pt x="583" y="413"/>
                    </a:cubicBezTo>
                    <a:cubicBezTo>
                      <a:pt x="584" y="413"/>
                      <a:pt x="584" y="413"/>
                      <a:pt x="585" y="413"/>
                    </a:cubicBezTo>
                    <a:cubicBezTo>
                      <a:pt x="588" y="414"/>
                      <a:pt x="591" y="414"/>
                      <a:pt x="595" y="414"/>
                    </a:cubicBezTo>
                    <a:cubicBezTo>
                      <a:pt x="598" y="414"/>
                      <a:pt x="601" y="415"/>
                      <a:pt x="604" y="415"/>
                    </a:cubicBezTo>
                    <a:cubicBezTo>
                      <a:pt x="607" y="415"/>
                      <a:pt x="611" y="416"/>
                      <a:pt x="614" y="417"/>
                    </a:cubicBezTo>
                    <a:cubicBezTo>
                      <a:pt x="617" y="417"/>
                      <a:pt x="621" y="418"/>
                      <a:pt x="624" y="419"/>
                    </a:cubicBezTo>
                    <a:cubicBezTo>
                      <a:pt x="625" y="419"/>
                      <a:pt x="625" y="419"/>
                      <a:pt x="626" y="419"/>
                    </a:cubicBezTo>
                    <a:cubicBezTo>
                      <a:pt x="626" y="419"/>
                      <a:pt x="626" y="419"/>
                      <a:pt x="627" y="419"/>
                    </a:cubicBezTo>
                    <a:cubicBezTo>
                      <a:pt x="627" y="420"/>
                      <a:pt x="628" y="420"/>
                      <a:pt x="628" y="420"/>
                    </a:cubicBezTo>
                    <a:cubicBezTo>
                      <a:pt x="629" y="420"/>
                      <a:pt x="629" y="420"/>
                      <a:pt x="630" y="420"/>
                    </a:cubicBezTo>
                    <a:cubicBezTo>
                      <a:pt x="630" y="420"/>
                      <a:pt x="630" y="420"/>
                      <a:pt x="630" y="420"/>
                    </a:cubicBezTo>
                    <a:cubicBezTo>
                      <a:pt x="631" y="421"/>
                      <a:pt x="631" y="421"/>
                      <a:pt x="631" y="421"/>
                    </a:cubicBezTo>
                    <a:cubicBezTo>
                      <a:pt x="632" y="421"/>
                      <a:pt x="632" y="421"/>
                      <a:pt x="632" y="421"/>
                    </a:cubicBezTo>
                    <a:cubicBezTo>
                      <a:pt x="633" y="421"/>
                      <a:pt x="633" y="421"/>
                      <a:pt x="633" y="421"/>
                    </a:cubicBezTo>
                    <a:cubicBezTo>
                      <a:pt x="633" y="421"/>
                      <a:pt x="634" y="422"/>
                      <a:pt x="634" y="422"/>
                    </a:cubicBezTo>
                    <a:cubicBezTo>
                      <a:pt x="635" y="422"/>
                      <a:pt x="635" y="422"/>
                      <a:pt x="636" y="422"/>
                    </a:cubicBezTo>
                    <a:cubicBezTo>
                      <a:pt x="636" y="422"/>
                      <a:pt x="637" y="422"/>
                      <a:pt x="637" y="423"/>
                    </a:cubicBezTo>
                    <a:cubicBezTo>
                      <a:pt x="638" y="423"/>
                      <a:pt x="639" y="423"/>
                      <a:pt x="639" y="423"/>
                    </a:cubicBezTo>
                    <a:cubicBezTo>
                      <a:pt x="642" y="424"/>
                      <a:pt x="644" y="425"/>
                      <a:pt x="647" y="426"/>
                    </a:cubicBezTo>
                    <a:cubicBezTo>
                      <a:pt x="649" y="427"/>
                      <a:pt x="652" y="428"/>
                      <a:pt x="654" y="430"/>
                    </a:cubicBezTo>
                    <a:cubicBezTo>
                      <a:pt x="657" y="431"/>
                      <a:pt x="659" y="432"/>
                      <a:pt x="662" y="433"/>
                    </a:cubicBezTo>
                    <a:cubicBezTo>
                      <a:pt x="664" y="435"/>
                      <a:pt x="667" y="436"/>
                      <a:pt x="669" y="438"/>
                    </a:cubicBezTo>
                    <a:cubicBezTo>
                      <a:pt x="669" y="438"/>
                      <a:pt x="670" y="438"/>
                      <a:pt x="670" y="438"/>
                    </a:cubicBezTo>
                    <a:cubicBezTo>
                      <a:pt x="671" y="439"/>
                      <a:pt x="671" y="439"/>
                      <a:pt x="672" y="439"/>
                    </a:cubicBezTo>
                    <a:cubicBezTo>
                      <a:pt x="672" y="439"/>
                      <a:pt x="673" y="440"/>
                      <a:pt x="673" y="440"/>
                    </a:cubicBezTo>
                    <a:cubicBezTo>
                      <a:pt x="674" y="441"/>
                      <a:pt x="675" y="441"/>
                      <a:pt x="676" y="442"/>
                    </a:cubicBezTo>
                    <a:cubicBezTo>
                      <a:pt x="676" y="442"/>
                      <a:pt x="676" y="442"/>
                      <a:pt x="676" y="442"/>
                    </a:cubicBezTo>
                    <a:cubicBezTo>
                      <a:pt x="677" y="443"/>
                      <a:pt x="677" y="443"/>
                      <a:pt x="678" y="443"/>
                    </a:cubicBezTo>
                    <a:cubicBezTo>
                      <a:pt x="678" y="444"/>
                      <a:pt x="679" y="444"/>
                      <a:pt x="679" y="445"/>
                    </a:cubicBezTo>
                    <a:cubicBezTo>
                      <a:pt x="680" y="445"/>
                      <a:pt x="681" y="446"/>
                      <a:pt x="682" y="446"/>
                    </a:cubicBezTo>
                    <a:cubicBezTo>
                      <a:pt x="682" y="447"/>
                      <a:pt x="682" y="447"/>
                      <a:pt x="682" y="447"/>
                    </a:cubicBezTo>
                    <a:cubicBezTo>
                      <a:pt x="683" y="447"/>
                      <a:pt x="683" y="447"/>
                      <a:pt x="684" y="448"/>
                    </a:cubicBezTo>
                    <a:cubicBezTo>
                      <a:pt x="684" y="448"/>
                      <a:pt x="685" y="449"/>
                      <a:pt x="686" y="450"/>
                    </a:cubicBezTo>
                    <a:cubicBezTo>
                      <a:pt x="687" y="451"/>
                      <a:pt x="688" y="452"/>
                      <a:pt x="690" y="453"/>
                    </a:cubicBezTo>
                    <a:cubicBezTo>
                      <a:pt x="690" y="453"/>
                      <a:pt x="690" y="454"/>
                      <a:pt x="691" y="454"/>
                    </a:cubicBezTo>
                    <a:cubicBezTo>
                      <a:pt x="691" y="454"/>
                      <a:pt x="692" y="455"/>
                      <a:pt x="692" y="456"/>
                    </a:cubicBezTo>
                    <a:cubicBezTo>
                      <a:pt x="693" y="457"/>
                      <a:pt x="695" y="458"/>
                      <a:pt x="697" y="461"/>
                    </a:cubicBezTo>
                    <a:cubicBezTo>
                      <a:pt x="698" y="463"/>
                      <a:pt x="701" y="465"/>
                      <a:pt x="704" y="469"/>
                    </a:cubicBezTo>
                    <a:cubicBezTo>
                      <a:pt x="704" y="469"/>
                      <a:pt x="704" y="469"/>
                      <a:pt x="704" y="469"/>
                    </a:cubicBezTo>
                    <a:cubicBezTo>
                      <a:pt x="705" y="470"/>
                      <a:pt x="705" y="470"/>
                      <a:pt x="705" y="470"/>
                    </a:cubicBezTo>
                    <a:cubicBezTo>
                      <a:pt x="705" y="471"/>
                      <a:pt x="706" y="471"/>
                      <a:pt x="706" y="472"/>
                    </a:cubicBezTo>
                    <a:cubicBezTo>
                      <a:pt x="706" y="472"/>
                      <a:pt x="707" y="473"/>
                      <a:pt x="707" y="473"/>
                    </a:cubicBezTo>
                    <a:cubicBezTo>
                      <a:pt x="708" y="474"/>
                      <a:pt x="708" y="474"/>
                      <a:pt x="708" y="475"/>
                    </a:cubicBezTo>
                    <a:cubicBezTo>
                      <a:pt x="708" y="475"/>
                      <a:pt x="709" y="475"/>
                      <a:pt x="709" y="476"/>
                    </a:cubicBezTo>
                    <a:cubicBezTo>
                      <a:pt x="709" y="476"/>
                      <a:pt x="709" y="477"/>
                      <a:pt x="710" y="477"/>
                    </a:cubicBezTo>
                    <a:cubicBezTo>
                      <a:pt x="710" y="478"/>
                      <a:pt x="710" y="478"/>
                      <a:pt x="710" y="478"/>
                    </a:cubicBezTo>
                    <a:cubicBezTo>
                      <a:pt x="711" y="480"/>
                      <a:pt x="712" y="482"/>
                      <a:pt x="713" y="484"/>
                    </a:cubicBezTo>
                    <a:cubicBezTo>
                      <a:pt x="714" y="485"/>
                      <a:pt x="715" y="487"/>
                      <a:pt x="716" y="489"/>
                    </a:cubicBezTo>
                    <a:cubicBezTo>
                      <a:pt x="717" y="491"/>
                      <a:pt x="717" y="492"/>
                      <a:pt x="718" y="494"/>
                    </a:cubicBezTo>
                    <a:cubicBezTo>
                      <a:pt x="719" y="496"/>
                      <a:pt x="719" y="498"/>
                      <a:pt x="720" y="500"/>
                    </a:cubicBezTo>
                    <a:cubicBezTo>
                      <a:pt x="722" y="505"/>
                      <a:pt x="723" y="510"/>
                      <a:pt x="723" y="516"/>
                    </a:cubicBezTo>
                    <a:cubicBezTo>
                      <a:pt x="724" y="521"/>
                      <a:pt x="724" y="527"/>
                      <a:pt x="724" y="532"/>
                    </a:cubicBezTo>
                    <a:cubicBezTo>
                      <a:pt x="723" y="538"/>
                      <a:pt x="722" y="544"/>
                      <a:pt x="721" y="550"/>
                    </a:cubicBezTo>
                    <a:cubicBezTo>
                      <a:pt x="719" y="556"/>
                      <a:pt x="717" y="562"/>
                      <a:pt x="714" y="568"/>
                    </a:cubicBezTo>
                    <a:cubicBezTo>
                      <a:pt x="714" y="568"/>
                      <a:pt x="714" y="568"/>
                      <a:pt x="714" y="568"/>
                    </a:cubicBezTo>
                    <a:cubicBezTo>
                      <a:pt x="713" y="569"/>
                      <a:pt x="713" y="569"/>
                      <a:pt x="713" y="569"/>
                    </a:cubicBezTo>
                    <a:cubicBezTo>
                      <a:pt x="713" y="569"/>
                      <a:pt x="713" y="570"/>
                      <a:pt x="713" y="570"/>
                    </a:cubicBezTo>
                    <a:cubicBezTo>
                      <a:pt x="713" y="571"/>
                      <a:pt x="713" y="571"/>
                      <a:pt x="712" y="572"/>
                    </a:cubicBezTo>
                    <a:cubicBezTo>
                      <a:pt x="712" y="573"/>
                      <a:pt x="712" y="573"/>
                      <a:pt x="712" y="573"/>
                    </a:cubicBezTo>
                    <a:cubicBezTo>
                      <a:pt x="712" y="573"/>
                      <a:pt x="712" y="573"/>
                      <a:pt x="712" y="574"/>
                    </a:cubicBezTo>
                    <a:cubicBezTo>
                      <a:pt x="712" y="574"/>
                      <a:pt x="712" y="574"/>
                      <a:pt x="711" y="575"/>
                    </a:cubicBezTo>
                    <a:cubicBezTo>
                      <a:pt x="711" y="575"/>
                      <a:pt x="711" y="576"/>
                      <a:pt x="711" y="577"/>
                    </a:cubicBezTo>
                    <a:cubicBezTo>
                      <a:pt x="711" y="577"/>
                      <a:pt x="711" y="577"/>
                      <a:pt x="711" y="577"/>
                    </a:cubicBezTo>
                    <a:cubicBezTo>
                      <a:pt x="710" y="578"/>
                      <a:pt x="710" y="578"/>
                      <a:pt x="710" y="578"/>
                    </a:cubicBezTo>
                    <a:cubicBezTo>
                      <a:pt x="710" y="578"/>
                      <a:pt x="710" y="579"/>
                      <a:pt x="710" y="579"/>
                    </a:cubicBezTo>
                    <a:cubicBezTo>
                      <a:pt x="710" y="580"/>
                      <a:pt x="710" y="580"/>
                      <a:pt x="709" y="581"/>
                    </a:cubicBezTo>
                    <a:cubicBezTo>
                      <a:pt x="709" y="582"/>
                      <a:pt x="709" y="582"/>
                      <a:pt x="709" y="582"/>
                    </a:cubicBezTo>
                    <a:cubicBezTo>
                      <a:pt x="709" y="583"/>
                      <a:pt x="709" y="583"/>
                      <a:pt x="709" y="583"/>
                    </a:cubicBezTo>
                    <a:cubicBezTo>
                      <a:pt x="709" y="583"/>
                      <a:pt x="709" y="583"/>
                      <a:pt x="709" y="584"/>
                    </a:cubicBezTo>
                    <a:cubicBezTo>
                      <a:pt x="708" y="584"/>
                      <a:pt x="708" y="585"/>
                      <a:pt x="708" y="585"/>
                    </a:cubicBezTo>
                    <a:cubicBezTo>
                      <a:pt x="708" y="586"/>
                      <a:pt x="708" y="586"/>
                      <a:pt x="708" y="587"/>
                    </a:cubicBezTo>
                    <a:cubicBezTo>
                      <a:pt x="708" y="588"/>
                      <a:pt x="707" y="588"/>
                      <a:pt x="707" y="589"/>
                    </a:cubicBezTo>
                    <a:cubicBezTo>
                      <a:pt x="707" y="590"/>
                      <a:pt x="707" y="591"/>
                      <a:pt x="707" y="592"/>
                    </a:cubicBezTo>
                    <a:cubicBezTo>
                      <a:pt x="707" y="593"/>
                      <a:pt x="706" y="594"/>
                      <a:pt x="706" y="595"/>
                    </a:cubicBezTo>
                    <a:cubicBezTo>
                      <a:pt x="706" y="596"/>
                      <a:pt x="706" y="596"/>
                      <a:pt x="706" y="596"/>
                    </a:cubicBezTo>
                    <a:cubicBezTo>
                      <a:pt x="706" y="597"/>
                      <a:pt x="706" y="597"/>
                      <a:pt x="706" y="598"/>
                    </a:cubicBezTo>
                    <a:cubicBezTo>
                      <a:pt x="706" y="598"/>
                      <a:pt x="706" y="598"/>
                      <a:pt x="705" y="599"/>
                    </a:cubicBezTo>
                    <a:cubicBezTo>
                      <a:pt x="705" y="600"/>
                      <a:pt x="705" y="600"/>
                      <a:pt x="705" y="601"/>
                    </a:cubicBezTo>
                    <a:cubicBezTo>
                      <a:pt x="705" y="602"/>
                      <a:pt x="705" y="602"/>
                      <a:pt x="705" y="602"/>
                    </a:cubicBezTo>
                    <a:cubicBezTo>
                      <a:pt x="705" y="602"/>
                      <a:pt x="705" y="602"/>
                      <a:pt x="705" y="603"/>
                    </a:cubicBezTo>
                    <a:cubicBezTo>
                      <a:pt x="705" y="603"/>
                      <a:pt x="705" y="604"/>
                      <a:pt x="705" y="604"/>
                    </a:cubicBezTo>
                    <a:cubicBezTo>
                      <a:pt x="705" y="605"/>
                      <a:pt x="705" y="606"/>
                      <a:pt x="705" y="606"/>
                    </a:cubicBezTo>
                    <a:cubicBezTo>
                      <a:pt x="705" y="607"/>
                      <a:pt x="705" y="607"/>
                      <a:pt x="705" y="608"/>
                    </a:cubicBezTo>
                    <a:cubicBezTo>
                      <a:pt x="705" y="608"/>
                      <a:pt x="705" y="609"/>
                      <a:pt x="705" y="609"/>
                    </a:cubicBezTo>
                    <a:cubicBezTo>
                      <a:pt x="705" y="609"/>
                      <a:pt x="705" y="610"/>
                      <a:pt x="705" y="610"/>
                    </a:cubicBezTo>
                    <a:cubicBezTo>
                      <a:pt x="705" y="611"/>
                      <a:pt x="705" y="611"/>
                      <a:pt x="705" y="612"/>
                    </a:cubicBezTo>
                    <a:cubicBezTo>
                      <a:pt x="705" y="612"/>
                      <a:pt x="705" y="612"/>
                      <a:pt x="705" y="613"/>
                    </a:cubicBezTo>
                    <a:cubicBezTo>
                      <a:pt x="705" y="613"/>
                      <a:pt x="705" y="613"/>
                      <a:pt x="705" y="614"/>
                    </a:cubicBezTo>
                    <a:cubicBezTo>
                      <a:pt x="705" y="614"/>
                      <a:pt x="706" y="615"/>
                      <a:pt x="706" y="615"/>
                    </a:cubicBezTo>
                    <a:cubicBezTo>
                      <a:pt x="706" y="616"/>
                      <a:pt x="706" y="616"/>
                      <a:pt x="706" y="617"/>
                    </a:cubicBezTo>
                    <a:cubicBezTo>
                      <a:pt x="706" y="618"/>
                      <a:pt x="706" y="618"/>
                      <a:pt x="706" y="618"/>
                    </a:cubicBezTo>
                    <a:cubicBezTo>
                      <a:pt x="706" y="618"/>
                      <a:pt x="706" y="618"/>
                      <a:pt x="706" y="619"/>
                    </a:cubicBezTo>
                    <a:cubicBezTo>
                      <a:pt x="707" y="619"/>
                      <a:pt x="707" y="620"/>
                      <a:pt x="707" y="620"/>
                    </a:cubicBezTo>
                    <a:cubicBezTo>
                      <a:pt x="707" y="621"/>
                      <a:pt x="707" y="622"/>
                      <a:pt x="708" y="623"/>
                    </a:cubicBezTo>
                    <a:cubicBezTo>
                      <a:pt x="708" y="623"/>
                      <a:pt x="708" y="623"/>
                      <a:pt x="708" y="623"/>
                    </a:cubicBezTo>
                    <a:cubicBezTo>
                      <a:pt x="709" y="624"/>
                      <a:pt x="709" y="624"/>
                      <a:pt x="709" y="624"/>
                    </a:cubicBezTo>
                    <a:cubicBezTo>
                      <a:pt x="709" y="625"/>
                      <a:pt x="709" y="625"/>
                      <a:pt x="709" y="625"/>
                    </a:cubicBezTo>
                    <a:cubicBezTo>
                      <a:pt x="710" y="626"/>
                      <a:pt x="710" y="626"/>
                      <a:pt x="710" y="626"/>
                    </a:cubicBezTo>
                    <a:cubicBezTo>
                      <a:pt x="710" y="627"/>
                      <a:pt x="710" y="627"/>
                      <a:pt x="710" y="627"/>
                    </a:cubicBezTo>
                    <a:cubicBezTo>
                      <a:pt x="711" y="627"/>
                      <a:pt x="711" y="627"/>
                      <a:pt x="711" y="627"/>
                    </a:cubicBezTo>
                    <a:cubicBezTo>
                      <a:pt x="711" y="628"/>
                      <a:pt x="711" y="628"/>
                      <a:pt x="711" y="628"/>
                    </a:cubicBezTo>
                    <a:cubicBezTo>
                      <a:pt x="712" y="629"/>
                      <a:pt x="712" y="629"/>
                      <a:pt x="712" y="629"/>
                    </a:cubicBezTo>
                    <a:cubicBezTo>
                      <a:pt x="713" y="630"/>
                      <a:pt x="713" y="630"/>
                      <a:pt x="713" y="630"/>
                    </a:cubicBezTo>
                    <a:cubicBezTo>
                      <a:pt x="713" y="631"/>
                      <a:pt x="713" y="631"/>
                      <a:pt x="713" y="631"/>
                    </a:cubicBezTo>
                    <a:cubicBezTo>
                      <a:pt x="714" y="631"/>
                      <a:pt x="714" y="631"/>
                      <a:pt x="714" y="631"/>
                    </a:cubicBezTo>
                    <a:cubicBezTo>
                      <a:pt x="715" y="632"/>
                      <a:pt x="715" y="632"/>
                      <a:pt x="715" y="632"/>
                    </a:cubicBezTo>
                    <a:cubicBezTo>
                      <a:pt x="716" y="633"/>
                      <a:pt x="716" y="633"/>
                      <a:pt x="716" y="633"/>
                    </a:cubicBezTo>
                    <a:cubicBezTo>
                      <a:pt x="716" y="633"/>
                      <a:pt x="717" y="633"/>
                      <a:pt x="717" y="633"/>
                    </a:cubicBezTo>
                    <a:cubicBezTo>
                      <a:pt x="718" y="634"/>
                      <a:pt x="718" y="634"/>
                      <a:pt x="719" y="634"/>
                    </a:cubicBezTo>
                    <a:cubicBezTo>
                      <a:pt x="720" y="635"/>
                      <a:pt x="721" y="635"/>
                      <a:pt x="723" y="636"/>
                    </a:cubicBezTo>
                    <a:cubicBezTo>
                      <a:pt x="723" y="636"/>
                      <a:pt x="724" y="636"/>
                      <a:pt x="725" y="636"/>
                    </a:cubicBezTo>
                    <a:cubicBezTo>
                      <a:pt x="726" y="637"/>
                      <a:pt x="726" y="637"/>
                      <a:pt x="727" y="637"/>
                    </a:cubicBezTo>
                    <a:cubicBezTo>
                      <a:pt x="728" y="637"/>
                      <a:pt x="729" y="637"/>
                      <a:pt x="729" y="637"/>
                    </a:cubicBezTo>
                    <a:cubicBezTo>
                      <a:pt x="730" y="637"/>
                      <a:pt x="731" y="637"/>
                      <a:pt x="732" y="638"/>
                    </a:cubicBezTo>
                    <a:cubicBezTo>
                      <a:pt x="732" y="638"/>
                      <a:pt x="733" y="638"/>
                      <a:pt x="733" y="638"/>
                    </a:cubicBezTo>
                    <a:cubicBezTo>
                      <a:pt x="734" y="638"/>
                      <a:pt x="734" y="638"/>
                      <a:pt x="734" y="638"/>
                    </a:cubicBezTo>
                    <a:cubicBezTo>
                      <a:pt x="735" y="638"/>
                      <a:pt x="735" y="638"/>
                      <a:pt x="736" y="638"/>
                    </a:cubicBezTo>
                    <a:cubicBezTo>
                      <a:pt x="736" y="638"/>
                      <a:pt x="737" y="638"/>
                      <a:pt x="738" y="638"/>
                    </a:cubicBezTo>
                    <a:cubicBezTo>
                      <a:pt x="738" y="638"/>
                      <a:pt x="739" y="638"/>
                      <a:pt x="739" y="638"/>
                    </a:cubicBezTo>
                    <a:cubicBezTo>
                      <a:pt x="740" y="638"/>
                      <a:pt x="740" y="637"/>
                      <a:pt x="741" y="637"/>
                    </a:cubicBezTo>
                    <a:cubicBezTo>
                      <a:pt x="741" y="637"/>
                      <a:pt x="742" y="637"/>
                      <a:pt x="743" y="637"/>
                    </a:cubicBezTo>
                    <a:cubicBezTo>
                      <a:pt x="744" y="637"/>
                      <a:pt x="744" y="637"/>
                      <a:pt x="745" y="637"/>
                    </a:cubicBezTo>
                    <a:cubicBezTo>
                      <a:pt x="746" y="637"/>
                      <a:pt x="746" y="637"/>
                      <a:pt x="746" y="637"/>
                    </a:cubicBezTo>
                    <a:cubicBezTo>
                      <a:pt x="747" y="637"/>
                      <a:pt x="747" y="637"/>
                      <a:pt x="747" y="637"/>
                    </a:cubicBezTo>
                    <a:cubicBezTo>
                      <a:pt x="748" y="637"/>
                      <a:pt x="748" y="637"/>
                      <a:pt x="749" y="636"/>
                    </a:cubicBezTo>
                    <a:cubicBezTo>
                      <a:pt x="750" y="636"/>
                      <a:pt x="750" y="636"/>
                      <a:pt x="751" y="636"/>
                    </a:cubicBezTo>
                    <a:cubicBezTo>
                      <a:pt x="752" y="636"/>
                      <a:pt x="752" y="636"/>
                      <a:pt x="752" y="636"/>
                    </a:cubicBezTo>
                    <a:cubicBezTo>
                      <a:pt x="753" y="636"/>
                      <a:pt x="753" y="636"/>
                      <a:pt x="753" y="636"/>
                    </a:cubicBezTo>
                    <a:cubicBezTo>
                      <a:pt x="754" y="636"/>
                      <a:pt x="754" y="636"/>
                      <a:pt x="754" y="636"/>
                    </a:cubicBezTo>
                    <a:cubicBezTo>
                      <a:pt x="755" y="635"/>
                      <a:pt x="755" y="635"/>
                      <a:pt x="755" y="635"/>
                    </a:cubicBezTo>
                    <a:cubicBezTo>
                      <a:pt x="755" y="635"/>
                      <a:pt x="755" y="635"/>
                      <a:pt x="755" y="635"/>
                    </a:cubicBezTo>
                    <a:cubicBezTo>
                      <a:pt x="756" y="635"/>
                      <a:pt x="756" y="635"/>
                      <a:pt x="757" y="635"/>
                    </a:cubicBezTo>
                    <a:cubicBezTo>
                      <a:pt x="757" y="635"/>
                      <a:pt x="758" y="635"/>
                      <a:pt x="758" y="634"/>
                    </a:cubicBezTo>
                    <a:cubicBezTo>
                      <a:pt x="759" y="634"/>
                      <a:pt x="760" y="634"/>
                      <a:pt x="761" y="634"/>
                    </a:cubicBezTo>
                    <a:cubicBezTo>
                      <a:pt x="762" y="634"/>
                      <a:pt x="762" y="634"/>
                      <a:pt x="762" y="634"/>
                    </a:cubicBezTo>
                    <a:cubicBezTo>
                      <a:pt x="762" y="633"/>
                      <a:pt x="763" y="633"/>
                      <a:pt x="763" y="633"/>
                    </a:cubicBezTo>
                    <a:cubicBezTo>
                      <a:pt x="764" y="633"/>
                      <a:pt x="764" y="633"/>
                      <a:pt x="765" y="633"/>
                    </a:cubicBezTo>
                    <a:cubicBezTo>
                      <a:pt x="766" y="632"/>
                      <a:pt x="767" y="632"/>
                      <a:pt x="768" y="632"/>
                    </a:cubicBezTo>
                    <a:cubicBezTo>
                      <a:pt x="769" y="631"/>
                      <a:pt x="769" y="631"/>
                      <a:pt x="770" y="631"/>
                    </a:cubicBezTo>
                    <a:cubicBezTo>
                      <a:pt x="771" y="631"/>
                      <a:pt x="771" y="631"/>
                      <a:pt x="772" y="630"/>
                    </a:cubicBezTo>
                    <a:cubicBezTo>
                      <a:pt x="772" y="630"/>
                      <a:pt x="773" y="630"/>
                      <a:pt x="774" y="630"/>
                    </a:cubicBezTo>
                    <a:cubicBezTo>
                      <a:pt x="774" y="630"/>
                      <a:pt x="775" y="629"/>
                      <a:pt x="776" y="629"/>
                    </a:cubicBezTo>
                    <a:cubicBezTo>
                      <a:pt x="938" y="571"/>
                      <a:pt x="938" y="571"/>
                      <a:pt x="938" y="571"/>
                    </a:cubicBezTo>
                    <a:cubicBezTo>
                      <a:pt x="952" y="566"/>
                      <a:pt x="964" y="559"/>
                      <a:pt x="973" y="551"/>
                    </a:cubicBezTo>
                    <a:cubicBezTo>
                      <a:pt x="983" y="542"/>
                      <a:pt x="990" y="532"/>
                      <a:pt x="995" y="521"/>
                    </a:cubicBezTo>
                    <a:cubicBezTo>
                      <a:pt x="999" y="511"/>
                      <a:pt x="1001" y="499"/>
                      <a:pt x="1000" y="488"/>
                    </a:cubicBezTo>
                    <a:cubicBezTo>
                      <a:pt x="999" y="476"/>
                      <a:pt x="995" y="464"/>
                      <a:pt x="988" y="453"/>
                    </a:cubicBezTo>
                    <a:cubicBezTo>
                      <a:pt x="909" y="327"/>
                      <a:pt x="909" y="327"/>
                      <a:pt x="909" y="327"/>
                    </a:cubicBezTo>
                    <a:cubicBezTo>
                      <a:pt x="904" y="320"/>
                      <a:pt x="901" y="313"/>
                      <a:pt x="899" y="308"/>
                    </a:cubicBezTo>
                    <a:cubicBezTo>
                      <a:pt x="897" y="302"/>
                      <a:pt x="896" y="297"/>
                      <a:pt x="897" y="293"/>
                    </a:cubicBezTo>
                    <a:cubicBezTo>
                      <a:pt x="897" y="289"/>
                      <a:pt x="899" y="286"/>
                      <a:pt x="901" y="284"/>
                    </a:cubicBezTo>
                    <a:cubicBezTo>
                      <a:pt x="904" y="281"/>
                      <a:pt x="907" y="279"/>
                      <a:pt x="911" y="278"/>
                    </a:cubicBezTo>
                    <a:cubicBezTo>
                      <a:pt x="915" y="276"/>
                      <a:pt x="921" y="275"/>
                      <a:pt x="928" y="275"/>
                    </a:cubicBezTo>
                    <a:cubicBezTo>
                      <a:pt x="934" y="275"/>
                      <a:pt x="941" y="276"/>
                      <a:pt x="948" y="277"/>
                    </a:cubicBezTo>
                    <a:cubicBezTo>
                      <a:pt x="955" y="278"/>
                      <a:pt x="962" y="279"/>
                      <a:pt x="969" y="280"/>
                    </a:cubicBezTo>
                    <a:cubicBezTo>
                      <a:pt x="975" y="282"/>
                      <a:pt x="981" y="283"/>
                      <a:pt x="987" y="285"/>
                    </a:cubicBezTo>
                    <a:cubicBezTo>
                      <a:pt x="995" y="287"/>
                      <a:pt x="1004" y="289"/>
                      <a:pt x="1012" y="290"/>
                    </a:cubicBezTo>
                    <a:cubicBezTo>
                      <a:pt x="1021" y="292"/>
                      <a:pt x="1030" y="292"/>
                      <a:pt x="1039" y="292"/>
                    </a:cubicBezTo>
                    <a:cubicBezTo>
                      <a:pt x="1048" y="292"/>
                      <a:pt x="1057" y="291"/>
                      <a:pt x="1065" y="290"/>
                    </a:cubicBezTo>
                    <a:cubicBezTo>
                      <a:pt x="1074" y="288"/>
                      <a:pt x="1083" y="286"/>
                      <a:pt x="1091" y="283"/>
                    </a:cubicBezTo>
                    <a:cubicBezTo>
                      <a:pt x="1108" y="278"/>
                      <a:pt x="1122" y="269"/>
                      <a:pt x="1133" y="259"/>
                    </a:cubicBezTo>
                    <a:cubicBezTo>
                      <a:pt x="1144" y="250"/>
                      <a:pt x="1153" y="238"/>
                      <a:pt x="1158" y="226"/>
                    </a:cubicBezTo>
                    <a:cubicBezTo>
                      <a:pt x="1163" y="213"/>
                      <a:pt x="1165" y="200"/>
                      <a:pt x="1164" y="187"/>
                    </a:cubicBezTo>
                  </a:path>
                </a:pathLst>
              </a:custGeom>
              <a:solidFill>
                <a:schemeClr val="accent4">
                  <a:lumMod val="75000"/>
                </a:schemeClr>
              </a:solidFill>
              <a:ln>
                <a:solidFill>
                  <a:schemeClr val="accent4"/>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172"/>
              <p:cNvSpPr>
                <a:spLocks/>
              </p:cNvSpPr>
              <p:nvPr/>
            </p:nvSpPr>
            <p:spPr bwMode="auto">
              <a:xfrm>
                <a:off x="5452878" y="1640379"/>
                <a:ext cx="2344821" cy="2147362"/>
              </a:xfrm>
              <a:custGeom>
                <a:avLst/>
                <a:gdLst>
                  <a:gd name="T0" fmla="*/ 715 w 985"/>
                  <a:gd name="T1" fmla="*/ 41 h 902"/>
                  <a:gd name="T2" fmla="*/ 708 w 985"/>
                  <a:gd name="T3" fmla="*/ 34 h 902"/>
                  <a:gd name="T4" fmla="*/ 701 w 985"/>
                  <a:gd name="T5" fmla="*/ 27 h 902"/>
                  <a:gd name="T6" fmla="*/ 676 w 985"/>
                  <a:gd name="T7" fmla="*/ 12 h 902"/>
                  <a:gd name="T8" fmla="*/ 603 w 985"/>
                  <a:gd name="T9" fmla="*/ 1 h 902"/>
                  <a:gd name="T10" fmla="*/ 592 w 985"/>
                  <a:gd name="T11" fmla="*/ 2 h 902"/>
                  <a:gd name="T12" fmla="*/ 581 w 985"/>
                  <a:gd name="T13" fmla="*/ 5 h 902"/>
                  <a:gd name="T14" fmla="*/ 8 w 985"/>
                  <a:gd name="T15" fmla="*/ 280 h 902"/>
                  <a:gd name="T16" fmla="*/ 83 w 985"/>
                  <a:gd name="T17" fmla="*/ 412 h 902"/>
                  <a:gd name="T18" fmla="*/ 94 w 985"/>
                  <a:gd name="T19" fmla="*/ 424 h 902"/>
                  <a:gd name="T20" fmla="*/ 102 w 985"/>
                  <a:gd name="T21" fmla="*/ 430 h 902"/>
                  <a:gd name="T22" fmla="*/ 112 w 985"/>
                  <a:gd name="T23" fmla="*/ 433 h 902"/>
                  <a:gd name="T24" fmla="*/ 126 w 985"/>
                  <a:gd name="T25" fmla="*/ 431 h 902"/>
                  <a:gd name="T26" fmla="*/ 140 w 985"/>
                  <a:gd name="T27" fmla="*/ 423 h 902"/>
                  <a:gd name="T28" fmla="*/ 148 w 985"/>
                  <a:gd name="T29" fmla="*/ 417 h 902"/>
                  <a:gd name="T30" fmla="*/ 156 w 985"/>
                  <a:gd name="T31" fmla="*/ 408 h 902"/>
                  <a:gd name="T32" fmla="*/ 161 w 985"/>
                  <a:gd name="T33" fmla="*/ 400 h 902"/>
                  <a:gd name="T34" fmla="*/ 167 w 985"/>
                  <a:gd name="T35" fmla="*/ 392 h 902"/>
                  <a:gd name="T36" fmla="*/ 171 w 985"/>
                  <a:gd name="T37" fmla="*/ 385 h 902"/>
                  <a:gd name="T38" fmla="*/ 249 w 985"/>
                  <a:gd name="T39" fmla="*/ 325 h 902"/>
                  <a:gd name="T40" fmla="*/ 284 w 985"/>
                  <a:gd name="T41" fmla="*/ 318 h 902"/>
                  <a:gd name="T42" fmla="*/ 344 w 985"/>
                  <a:gd name="T43" fmla="*/ 324 h 902"/>
                  <a:gd name="T44" fmla="*/ 353 w 985"/>
                  <a:gd name="T45" fmla="*/ 327 h 902"/>
                  <a:gd name="T46" fmla="*/ 394 w 985"/>
                  <a:gd name="T47" fmla="*/ 348 h 902"/>
                  <a:gd name="T48" fmla="*/ 410 w 985"/>
                  <a:gd name="T49" fmla="*/ 363 h 902"/>
                  <a:gd name="T50" fmla="*/ 423 w 985"/>
                  <a:gd name="T51" fmla="*/ 379 h 902"/>
                  <a:gd name="T52" fmla="*/ 275 w 985"/>
                  <a:gd name="T53" fmla="*/ 526 h 902"/>
                  <a:gd name="T54" fmla="*/ 158 w 985"/>
                  <a:gd name="T55" fmla="*/ 544 h 902"/>
                  <a:gd name="T56" fmla="*/ 244 w 985"/>
                  <a:gd name="T57" fmla="*/ 700 h 902"/>
                  <a:gd name="T58" fmla="*/ 250 w 985"/>
                  <a:gd name="T59" fmla="*/ 708 h 902"/>
                  <a:gd name="T60" fmla="*/ 258 w 985"/>
                  <a:gd name="T61" fmla="*/ 715 h 902"/>
                  <a:gd name="T62" fmla="*/ 351 w 985"/>
                  <a:gd name="T63" fmla="*/ 746 h 902"/>
                  <a:gd name="T64" fmla="*/ 363 w 985"/>
                  <a:gd name="T65" fmla="*/ 745 h 902"/>
                  <a:gd name="T66" fmla="*/ 375 w 985"/>
                  <a:gd name="T67" fmla="*/ 743 h 902"/>
                  <a:gd name="T68" fmla="*/ 388 w 985"/>
                  <a:gd name="T69" fmla="*/ 740 h 902"/>
                  <a:gd name="T70" fmla="*/ 565 w 985"/>
                  <a:gd name="T71" fmla="*/ 678 h 902"/>
                  <a:gd name="T72" fmla="*/ 585 w 985"/>
                  <a:gd name="T73" fmla="*/ 674 h 902"/>
                  <a:gd name="T74" fmla="*/ 614 w 985"/>
                  <a:gd name="T75" fmla="*/ 678 h 902"/>
                  <a:gd name="T76" fmla="*/ 622 w 985"/>
                  <a:gd name="T77" fmla="*/ 690 h 902"/>
                  <a:gd name="T78" fmla="*/ 624 w 985"/>
                  <a:gd name="T79" fmla="*/ 700 h 902"/>
                  <a:gd name="T80" fmla="*/ 623 w 985"/>
                  <a:gd name="T81" fmla="*/ 711 h 902"/>
                  <a:gd name="T82" fmla="*/ 607 w 985"/>
                  <a:gd name="T83" fmla="*/ 766 h 902"/>
                  <a:gd name="T84" fmla="*/ 619 w 985"/>
                  <a:gd name="T85" fmla="*/ 835 h 902"/>
                  <a:gd name="T86" fmla="*/ 628 w 985"/>
                  <a:gd name="T87" fmla="*/ 847 h 902"/>
                  <a:gd name="T88" fmla="*/ 636 w 985"/>
                  <a:gd name="T89" fmla="*/ 856 h 902"/>
                  <a:gd name="T90" fmla="*/ 657 w 985"/>
                  <a:gd name="T91" fmla="*/ 874 h 902"/>
                  <a:gd name="T92" fmla="*/ 702 w 985"/>
                  <a:gd name="T93" fmla="*/ 895 h 902"/>
                  <a:gd name="T94" fmla="*/ 753 w 985"/>
                  <a:gd name="T95" fmla="*/ 902 h 902"/>
                  <a:gd name="T96" fmla="*/ 771 w 985"/>
                  <a:gd name="T97" fmla="*/ 901 h 902"/>
                  <a:gd name="T98" fmla="*/ 783 w 985"/>
                  <a:gd name="T99" fmla="*/ 899 h 902"/>
                  <a:gd name="T100" fmla="*/ 790 w 985"/>
                  <a:gd name="T101" fmla="*/ 898 h 902"/>
                  <a:gd name="T102" fmla="*/ 804 w 985"/>
                  <a:gd name="T103" fmla="*/ 894 h 902"/>
                  <a:gd name="T104" fmla="*/ 872 w 985"/>
                  <a:gd name="T105" fmla="*/ 741 h 902"/>
                  <a:gd name="T106" fmla="*/ 773 w 985"/>
                  <a:gd name="T107" fmla="*/ 677 h 902"/>
                  <a:gd name="T108" fmla="*/ 724 w 985"/>
                  <a:gd name="T109" fmla="*/ 636 h 902"/>
                  <a:gd name="T110" fmla="*/ 740 w 985"/>
                  <a:gd name="T111" fmla="*/ 61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5" h="902">
                    <a:moveTo>
                      <a:pt x="984" y="471"/>
                    </a:moveTo>
                    <a:cubicBezTo>
                      <a:pt x="983" y="460"/>
                      <a:pt x="979" y="448"/>
                      <a:pt x="972" y="438"/>
                    </a:cubicBezTo>
                    <a:cubicBezTo>
                      <a:pt x="719" y="47"/>
                      <a:pt x="719" y="47"/>
                      <a:pt x="719" y="47"/>
                    </a:cubicBezTo>
                    <a:cubicBezTo>
                      <a:pt x="718" y="46"/>
                      <a:pt x="718" y="46"/>
                      <a:pt x="718" y="46"/>
                    </a:cubicBezTo>
                    <a:cubicBezTo>
                      <a:pt x="718" y="46"/>
                      <a:pt x="718" y="45"/>
                      <a:pt x="717" y="45"/>
                    </a:cubicBezTo>
                    <a:cubicBezTo>
                      <a:pt x="717" y="44"/>
                      <a:pt x="717" y="44"/>
                      <a:pt x="717" y="43"/>
                    </a:cubicBezTo>
                    <a:cubicBezTo>
                      <a:pt x="716" y="43"/>
                      <a:pt x="716" y="42"/>
                      <a:pt x="715" y="42"/>
                    </a:cubicBezTo>
                    <a:cubicBezTo>
                      <a:pt x="715" y="41"/>
                      <a:pt x="715" y="41"/>
                      <a:pt x="715" y="41"/>
                    </a:cubicBezTo>
                    <a:cubicBezTo>
                      <a:pt x="714" y="40"/>
                      <a:pt x="714" y="40"/>
                      <a:pt x="714" y="40"/>
                    </a:cubicBezTo>
                    <a:cubicBezTo>
                      <a:pt x="714" y="40"/>
                      <a:pt x="714" y="40"/>
                      <a:pt x="713" y="39"/>
                    </a:cubicBezTo>
                    <a:cubicBezTo>
                      <a:pt x="713" y="39"/>
                      <a:pt x="713" y="38"/>
                      <a:pt x="712" y="38"/>
                    </a:cubicBezTo>
                    <a:cubicBezTo>
                      <a:pt x="712" y="37"/>
                      <a:pt x="712" y="37"/>
                      <a:pt x="712" y="37"/>
                    </a:cubicBezTo>
                    <a:cubicBezTo>
                      <a:pt x="711" y="37"/>
                      <a:pt x="711" y="37"/>
                      <a:pt x="711" y="37"/>
                    </a:cubicBezTo>
                    <a:cubicBezTo>
                      <a:pt x="711" y="36"/>
                      <a:pt x="710" y="36"/>
                      <a:pt x="710" y="36"/>
                    </a:cubicBezTo>
                    <a:cubicBezTo>
                      <a:pt x="710" y="35"/>
                      <a:pt x="709" y="35"/>
                      <a:pt x="709" y="34"/>
                    </a:cubicBezTo>
                    <a:cubicBezTo>
                      <a:pt x="708" y="34"/>
                      <a:pt x="708" y="34"/>
                      <a:pt x="708" y="34"/>
                    </a:cubicBezTo>
                    <a:cubicBezTo>
                      <a:pt x="708" y="33"/>
                      <a:pt x="708" y="33"/>
                      <a:pt x="708" y="33"/>
                    </a:cubicBezTo>
                    <a:cubicBezTo>
                      <a:pt x="707" y="32"/>
                      <a:pt x="707" y="32"/>
                      <a:pt x="707" y="32"/>
                    </a:cubicBezTo>
                    <a:cubicBezTo>
                      <a:pt x="706" y="32"/>
                      <a:pt x="706" y="31"/>
                      <a:pt x="705" y="31"/>
                    </a:cubicBezTo>
                    <a:cubicBezTo>
                      <a:pt x="705" y="30"/>
                      <a:pt x="705" y="30"/>
                      <a:pt x="705" y="30"/>
                    </a:cubicBezTo>
                    <a:cubicBezTo>
                      <a:pt x="704" y="30"/>
                      <a:pt x="704" y="30"/>
                      <a:pt x="704" y="30"/>
                    </a:cubicBezTo>
                    <a:cubicBezTo>
                      <a:pt x="703" y="29"/>
                      <a:pt x="703" y="29"/>
                      <a:pt x="703" y="29"/>
                    </a:cubicBezTo>
                    <a:cubicBezTo>
                      <a:pt x="703" y="29"/>
                      <a:pt x="702" y="28"/>
                      <a:pt x="702" y="28"/>
                    </a:cubicBezTo>
                    <a:cubicBezTo>
                      <a:pt x="701" y="27"/>
                      <a:pt x="701" y="27"/>
                      <a:pt x="701" y="27"/>
                    </a:cubicBezTo>
                    <a:cubicBezTo>
                      <a:pt x="700" y="27"/>
                      <a:pt x="700" y="27"/>
                      <a:pt x="700" y="27"/>
                    </a:cubicBezTo>
                    <a:cubicBezTo>
                      <a:pt x="700" y="26"/>
                      <a:pt x="700" y="26"/>
                      <a:pt x="699" y="26"/>
                    </a:cubicBezTo>
                    <a:cubicBezTo>
                      <a:pt x="699" y="25"/>
                      <a:pt x="699" y="25"/>
                      <a:pt x="698" y="25"/>
                    </a:cubicBezTo>
                    <a:cubicBezTo>
                      <a:pt x="697" y="24"/>
                      <a:pt x="697" y="24"/>
                      <a:pt x="697" y="24"/>
                    </a:cubicBezTo>
                    <a:cubicBezTo>
                      <a:pt x="696" y="23"/>
                      <a:pt x="696" y="23"/>
                      <a:pt x="696" y="23"/>
                    </a:cubicBezTo>
                    <a:cubicBezTo>
                      <a:pt x="695" y="23"/>
                      <a:pt x="695" y="23"/>
                      <a:pt x="695" y="23"/>
                    </a:cubicBezTo>
                    <a:cubicBezTo>
                      <a:pt x="695" y="22"/>
                      <a:pt x="695" y="22"/>
                      <a:pt x="694" y="22"/>
                    </a:cubicBezTo>
                    <a:cubicBezTo>
                      <a:pt x="688" y="18"/>
                      <a:pt x="682" y="15"/>
                      <a:pt x="676" y="12"/>
                    </a:cubicBezTo>
                    <a:cubicBezTo>
                      <a:pt x="669" y="9"/>
                      <a:pt x="662" y="6"/>
                      <a:pt x="655" y="4"/>
                    </a:cubicBezTo>
                    <a:cubicBezTo>
                      <a:pt x="648" y="3"/>
                      <a:pt x="641" y="1"/>
                      <a:pt x="633" y="1"/>
                    </a:cubicBezTo>
                    <a:cubicBezTo>
                      <a:pt x="625" y="0"/>
                      <a:pt x="618" y="0"/>
                      <a:pt x="610" y="0"/>
                    </a:cubicBezTo>
                    <a:cubicBezTo>
                      <a:pt x="610" y="0"/>
                      <a:pt x="609" y="0"/>
                      <a:pt x="609" y="0"/>
                    </a:cubicBezTo>
                    <a:cubicBezTo>
                      <a:pt x="608" y="0"/>
                      <a:pt x="608" y="0"/>
                      <a:pt x="607" y="0"/>
                    </a:cubicBezTo>
                    <a:cubicBezTo>
                      <a:pt x="607" y="0"/>
                      <a:pt x="607" y="0"/>
                      <a:pt x="606" y="0"/>
                    </a:cubicBezTo>
                    <a:cubicBezTo>
                      <a:pt x="605" y="0"/>
                      <a:pt x="605" y="0"/>
                      <a:pt x="604" y="1"/>
                    </a:cubicBezTo>
                    <a:cubicBezTo>
                      <a:pt x="604" y="1"/>
                      <a:pt x="603" y="1"/>
                      <a:pt x="603" y="1"/>
                    </a:cubicBezTo>
                    <a:cubicBezTo>
                      <a:pt x="603" y="1"/>
                      <a:pt x="602" y="1"/>
                      <a:pt x="602" y="1"/>
                    </a:cubicBezTo>
                    <a:cubicBezTo>
                      <a:pt x="601" y="1"/>
                      <a:pt x="601" y="1"/>
                      <a:pt x="600" y="1"/>
                    </a:cubicBezTo>
                    <a:cubicBezTo>
                      <a:pt x="600" y="1"/>
                      <a:pt x="599" y="1"/>
                      <a:pt x="598" y="1"/>
                    </a:cubicBezTo>
                    <a:cubicBezTo>
                      <a:pt x="597" y="1"/>
                      <a:pt x="597" y="1"/>
                      <a:pt x="597" y="1"/>
                    </a:cubicBezTo>
                    <a:cubicBezTo>
                      <a:pt x="597" y="1"/>
                      <a:pt x="597" y="2"/>
                      <a:pt x="596" y="2"/>
                    </a:cubicBezTo>
                    <a:cubicBezTo>
                      <a:pt x="596" y="2"/>
                      <a:pt x="595" y="2"/>
                      <a:pt x="595" y="2"/>
                    </a:cubicBezTo>
                    <a:cubicBezTo>
                      <a:pt x="594" y="2"/>
                      <a:pt x="594" y="2"/>
                      <a:pt x="593" y="2"/>
                    </a:cubicBezTo>
                    <a:cubicBezTo>
                      <a:pt x="592" y="2"/>
                      <a:pt x="592" y="2"/>
                      <a:pt x="592" y="2"/>
                    </a:cubicBezTo>
                    <a:cubicBezTo>
                      <a:pt x="592" y="2"/>
                      <a:pt x="591" y="3"/>
                      <a:pt x="591" y="3"/>
                    </a:cubicBezTo>
                    <a:cubicBezTo>
                      <a:pt x="590" y="3"/>
                      <a:pt x="590" y="3"/>
                      <a:pt x="589" y="3"/>
                    </a:cubicBezTo>
                    <a:cubicBezTo>
                      <a:pt x="589" y="3"/>
                      <a:pt x="588" y="3"/>
                      <a:pt x="587" y="3"/>
                    </a:cubicBezTo>
                    <a:cubicBezTo>
                      <a:pt x="586" y="4"/>
                      <a:pt x="586" y="4"/>
                      <a:pt x="586" y="4"/>
                    </a:cubicBezTo>
                    <a:cubicBezTo>
                      <a:pt x="586" y="4"/>
                      <a:pt x="586" y="4"/>
                      <a:pt x="585" y="4"/>
                    </a:cubicBezTo>
                    <a:cubicBezTo>
                      <a:pt x="585" y="4"/>
                      <a:pt x="585" y="4"/>
                      <a:pt x="584" y="4"/>
                    </a:cubicBezTo>
                    <a:cubicBezTo>
                      <a:pt x="583" y="4"/>
                      <a:pt x="583" y="4"/>
                      <a:pt x="582" y="5"/>
                    </a:cubicBezTo>
                    <a:cubicBezTo>
                      <a:pt x="582" y="5"/>
                      <a:pt x="581" y="5"/>
                      <a:pt x="581" y="5"/>
                    </a:cubicBezTo>
                    <a:cubicBezTo>
                      <a:pt x="580" y="5"/>
                      <a:pt x="580" y="5"/>
                      <a:pt x="579" y="5"/>
                    </a:cubicBezTo>
                    <a:cubicBezTo>
                      <a:pt x="579" y="6"/>
                      <a:pt x="579" y="6"/>
                      <a:pt x="578" y="6"/>
                    </a:cubicBezTo>
                    <a:cubicBezTo>
                      <a:pt x="578" y="6"/>
                      <a:pt x="577" y="6"/>
                      <a:pt x="577" y="6"/>
                    </a:cubicBezTo>
                    <a:cubicBezTo>
                      <a:pt x="67" y="172"/>
                      <a:pt x="67" y="172"/>
                      <a:pt x="67" y="172"/>
                    </a:cubicBezTo>
                    <a:cubicBezTo>
                      <a:pt x="53" y="176"/>
                      <a:pt x="41" y="182"/>
                      <a:pt x="31" y="190"/>
                    </a:cubicBezTo>
                    <a:cubicBezTo>
                      <a:pt x="21" y="198"/>
                      <a:pt x="13" y="207"/>
                      <a:pt x="8" y="217"/>
                    </a:cubicBezTo>
                    <a:cubicBezTo>
                      <a:pt x="3" y="226"/>
                      <a:pt x="0" y="237"/>
                      <a:pt x="0" y="248"/>
                    </a:cubicBezTo>
                    <a:cubicBezTo>
                      <a:pt x="0" y="258"/>
                      <a:pt x="3" y="269"/>
                      <a:pt x="8" y="280"/>
                    </a:cubicBezTo>
                    <a:cubicBezTo>
                      <a:pt x="76" y="401"/>
                      <a:pt x="76" y="401"/>
                      <a:pt x="76" y="401"/>
                    </a:cubicBezTo>
                    <a:cubicBezTo>
                      <a:pt x="76" y="401"/>
                      <a:pt x="77" y="402"/>
                      <a:pt x="77" y="402"/>
                    </a:cubicBezTo>
                    <a:cubicBezTo>
                      <a:pt x="77" y="403"/>
                      <a:pt x="78" y="403"/>
                      <a:pt x="78" y="404"/>
                    </a:cubicBezTo>
                    <a:cubicBezTo>
                      <a:pt x="78" y="404"/>
                      <a:pt x="79" y="405"/>
                      <a:pt x="79" y="406"/>
                    </a:cubicBezTo>
                    <a:cubicBezTo>
                      <a:pt x="79" y="406"/>
                      <a:pt x="80" y="407"/>
                      <a:pt x="81" y="408"/>
                    </a:cubicBezTo>
                    <a:cubicBezTo>
                      <a:pt x="81" y="409"/>
                      <a:pt x="81" y="409"/>
                      <a:pt x="81" y="409"/>
                    </a:cubicBezTo>
                    <a:cubicBezTo>
                      <a:pt x="81" y="409"/>
                      <a:pt x="82" y="410"/>
                      <a:pt x="82" y="410"/>
                    </a:cubicBezTo>
                    <a:cubicBezTo>
                      <a:pt x="82" y="411"/>
                      <a:pt x="83" y="411"/>
                      <a:pt x="83" y="412"/>
                    </a:cubicBezTo>
                    <a:cubicBezTo>
                      <a:pt x="84" y="413"/>
                      <a:pt x="85" y="414"/>
                      <a:pt x="86" y="415"/>
                    </a:cubicBezTo>
                    <a:cubicBezTo>
                      <a:pt x="86" y="416"/>
                      <a:pt x="86" y="416"/>
                      <a:pt x="86" y="416"/>
                    </a:cubicBezTo>
                    <a:cubicBezTo>
                      <a:pt x="87" y="417"/>
                      <a:pt x="87" y="417"/>
                      <a:pt x="87" y="417"/>
                    </a:cubicBezTo>
                    <a:cubicBezTo>
                      <a:pt x="87" y="417"/>
                      <a:pt x="87" y="417"/>
                      <a:pt x="87" y="417"/>
                    </a:cubicBezTo>
                    <a:cubicBezTo>
                      <a:pt x="88" y="418"/>
                      <a:pt x="88" y="418"/>
                      <a:pt x="89" y="419"/>
                    </a:cubicBezTo>
                    <a:cubicBezTo>
                      <a:pt x="89" y="419"/>
                      <a:pt x="90" y="420"/>
                      <a:pt x="90" y="421"/>
                    </a:cubicBezTo>
                    <a:cubicBezTo>
                      <a:pt x="91" y="421"/>
                      <a:pt x="92" y="422"/>
                      <a:pt x="92" y="423"/>
                    </a:cubicBezTo>
                    <a:cubicBezTo>
                      <a:pt x="93" y="423"/>
                      <a:pt x="94" y="424"/>
                      <a:pt x="94" y="424"/>
                    </a:cubicBezTo>
                    <a:cubicBezTo>
                      <a:pt x="95" y="425"/>
                      <a:pt x="96" y="425"/>
                      <a:pt x="96" y="426"/>
                    </a:cubicBezTo>
                    <a:cubicBezTo>
                      <a:pt x="97" y="427"/>
                      <a:pt x="97" y="427"/>
                      <a:pt x="97" y="427"/>
                    </a:cubicBezTo>
                    <a:cubicBezTo>
                      <a:pt x="98" y="427"/>
                      <a:pt x="98" y="427"/>
                      <a:pt x="98" y="427"/>
                    </a:cubicBezTo>
                    <a:cubicBezTo>
                      <a:pt x="99" y="428"/>
                      <a:pt x="99" y="428"/>
                      <a:pt x="99" y="428"/>
                    </a:cubicBezTo>
                    <a:cubicBezTo>
                      <a:pt x="99" y="428"/>
                      <a:pt x="99" y="428"/>
                      <a:pt x="99" y="428"/>
                    </a:cubicBezTo>
                    <a:cubicBezTo>
                      <a:pt x="100" y="429"/>
                      <a:pt x="100" y="429"/>
                      <a:pt x="100" y="429"/>
                    </a:cubicBezTo>
                    <a:cubicBezTo>
                      <a:pt x="101" y="429"/>
                      <a:pt x="101" y="429"/>
                      <a:pt x="101" y="429"/>
                    </a:cubicBezTo>
                    <a:cubicBezTo>
                      <a:pt x="102" y="430"/>
                      <a:pt x="102" y="430"/>
                      <a:pt x="102" y="430"/>
                    </a:cubicBezTo>
                    <a:cubicBezTo>
                      <a:pt x="103" y="430"/>
                      <a:pt x="103" y="430"/>
                      <a:pt x="103" y="430"/>
                    </a:cubicBezTo>
                    <a:cubicBezTo>
                      <a:pt x="104" y="431"/>
                      <a:pt x="104" y="431"/>
                      <a:pt x="104" y="431"/>
                    </a:cubicBezTo>
                    <a:cubicBezTo>
                      <a:pt x="105" y="431"/>
                      <a:pt x="105" y="431"/>
                      <a:pt x="105" y="431"/>
                    </a:cubicBezTo>
                    <a:cubicBezTo>
                      <a:pt x="106" y="431"/>
                      <a:pt x="106" y="431"/>
                      <a:pt x="106" y="431"/>
                    </a:cubicBezTo>
                    <a:cubicBezTo>
                      <a:pt x="107" y="432"/>
                      <a:pt x="107" y="432"/>
                      <a:pt x="107" y="432"/>
                    </a:cubicBezTo>
                    <a:cubicBezTo>
                      <a:pt x="108" y="432"/>
                      <a:pt x="108" y="432"/>
                      <a:pt x="108" y="432"/>
                    </a:cubicBezTo>
                    <a:cubicBezTo>
                      <a:pt x="109" y="432"/>
                      <a:pt x="109" y="432"/>
                      <a:pt x="110" y="432"/>
                    </a:cubicBezTo>
                    <a:cubicBezTo>
                      <a:pt x="110" y="432"/>
                      <a:pt x="111" y="433"/>
                      <a:pt x="112" y="433"/>
                    </a:cubicBezTo>
                    <a:cubicBezTo>
                      <a:pt x="113" y="433"/>
                      <a:pt x="114" y="433"/>
                      <a:pt x="116" y="433"/>
                    </a:cubicBezTo>
                    <a:cubicBezTo>
                      <a:pt x="117" y="433"/>
                      <a:pt x="117" y="433"/>
                      <a:pt x="117" y="433"/>
                    </a:cubicBezTo>
                    <a:cubicBezTo>
                      <a:pt x="117" y="433"/>
                      <a:pt x="117" y="433"/>
                      <a:pt x="118" y="433"/>
                    </a:cubicBezTo>
                    <a:cubicBezTo>
                      <a:pt x="118" y="433"/>
                      <a:pt x="118" y="433"/>
                      <a:pt x="119" y="433"/>
                    </a:cubicBezTo>
                    <a:cubicBezTo>
                      <a:pt x="119" y="433"/>
                      <a:pt x="120" y="433"/>
                      <a:pt x="120" y="433"/>
                    </a:cubicBezTo>
                    <a:cubicBezTo>
                      <a:pt x="120" y="433"/>
                      <a:pt x="121" y="433"/>
                      <a:pt x="121" y="433"/>
                    </a:cubicBezTo>
                    <a:cubicBezTo>
                      <a:pt x="122" y="433"/>
                      <a:pt x="122" y="432"/>
                      <a:pt x="123" y="432"/>
                    </a:cubicBezTo>
                    <a:cubicBezTo>
                      <a:pt x="124" y="432"/>
                      <a:pt x="125" y="432"/>
                      <a:pt x="126" y="431"/>
                    </a:cubicBezTo>
                    <a:cubicBezTo>
                      <a:pt x="127" y="431"/>
                      <a:pt x="129" y="430"/>
                      <a:pt x="131" y="429"/>
                    </a:cubicBezTo>
                    <a:cubicBezTo>
                      <a:pt x="132" y="429"/>
                      <a:pt x="132" y="429"/>
                      <a:pt x="132" y="429"/>
                    </a:cubicBezTo>
                    <a:cubicBezTo>
                      <a:pt x="132" y="429"/>
                      <a:pt x="132" y="429"/>
                      <a:pt x="133" y="428"/>
                    </a:cubicBezTo>
                    <a:cubicBezTo>
                      <a:pt x="133" y="428"/>
                      <a:pt x="134" y="428"/>
                      <a:pt x="135" y="427"/>
                    </a:cubicBezTo>
                    <a:cubicBezTo>
                      <a:pt x="136" y="427"/>
                      <a:pt x="136" y="426"/>
                      <a:pt x="138" y="425"/>
                    </a:cubicBezTo>
                    <a:cubicBezTo>
                      <a:pt x="138" y="425"/>
                      <a:pt x="138" y="425"/>
                      <a:pt x="138" y="425"/>
                    </a:cubicBezTo>
                    <a:cubicBezTo>
                      <a:pt x="139" y="424"/>
                      <a:pt x="139" y="424"/>
                      <a:pt x="139" y="424"/>
                    </a:cubicBezTo>
                    <a:cubicBezTo>
                      <a:pt x="140" y="424"/>
                      <a:pt x="140" y="424"/>
                      <a:pt x="140" y="423"/>
                    </a:cubicBezTo>
                    <a:cubicBezTo>
                      <a:pt x="141" y="423"/>
                      <a:pt x="141" y="423"/>
                      <a:pt x="142" y="422"/>
                    </a:cubicBezTo>
                    <a:cubicBezTo>
                      <a:pt x="142" y="422"/>
                      <a:pt x="142" y="422"/>
                      <a:pt x="142" y="422"/>
                    </a:cubicBezTo>
                    <a:cubicBezTo>
                      <a:pt x="143" y="421"/>
                      <a:pt x="143" y="421"/>
                      <a:pt x="143" y="421"/>
                    </a:cubicBezTo>
                    <a:cubicBezTo>
                      <a:pt x="144" y="420"/>
                      <a:pt x="144" y="420"/>
                      <a:pt x="144" y="420"/>
                    </a:cubicBezTo>
                    <a:cubicBezTo>
                      <a:pt x="145" y="419"/>
                      <a:pt x="145" y="419"/>
                      <a:pt x="145" y="419"/>
                    </a:cubicBezTo>
                    <a:cubicBezTo>
                      <a:pt x="146" y="419"/>
                      <a:pt x="146" y="419"/>
                      <a:pt x="146" y="419"/>
                    </a:cubicBezTo>
                    <a:cubicBezTo>
                      <a:pt x="147" y="418"/>
                      <a:pt x="147" y="418"/>
                      <a:pt x="147" y="418"/>
                    </a:cubicBezTo>
                    <a:cubicBezTo>
                      <a:pt x="147" y="417"/>
                      <a:pt x="147" y="417"/>
                      <a:pt x="148" y="417"/>
                    </a:cubicBezTo>
                    <a:cubicBezTo>
                      <a:pt x="148" y="416"/>
                      <a:pt x="149" y="416"/>
                      <a:pt x="149" y="415"/>
                    </a:cubicBezTo>
                    <a:cubicBezTo>
                      <a:pt x="150" y="415"/>
                      <a:pt x="150" y="415"/>
                      <a:pt x="150" y="415"/>
                    </a:cubicBezTo>
                    <a:cubicBezTo>
                      <a:pt x="151" y="414"/>
                      <a:pt x="151" y="414"/>
                      <a:pt x="151" y="414"/>
                    </a:cubicBezTo>
                    <a:cubicBezTo>
                      <a:pt x="151" y="413"/>
                      <a:pt x="151" y="413"/>
                      <a:pt x="151" y="413"/>
                    </a:cubicBezTo>
                    <a:cubicBezTo>
                      <a:pt x="152" y="412"/>
                      <a:pt x="152" y="412"/>
                      <a:pt x="152" y="412"/>
                    </a:cubicBezTo>
                    <a:cubicBezTo>
                      <a:pt x="152" y="412"/>
                      <a:pt x="153" y="411"/>
                      <a:pt x="153" y="411"/>
                    </a:cubicBezTo>
                    <a:cubicBezTo>
                      <a:pt x="154" y="410"/>
                      <a:pt x="154" y="410"/>
                      <a:pt x="154" y="409"/>
                    </a:cubicBezTo>
                    <a:cubicBezTo>
                      <a:pt x="155" y="409"/>
                      <a:pt x="155" y="408"/>
                      <a:pt x="156" y="408"/>
                    </a:cubicBezTo>
                    <a:cubicBezTo>
                      <a:pt x="156" y="407"/>
                      <a:pt x="157" y="407"/>
                      <a:pt x="157" y="406"/>
                    </a:cubicBezTo>
                    <a:cubicBezTo>
                      <a:pt x="157" y="406"/>
                      <a:pt x="157" y="406"/>
                      <a:pt x="157" y="406"/>
                    </a:cubicBezTo>
                    <a:cubicBezTo>
                      <a:pt x="158" y="405"/>
                      <a:pt x="158" y="405"/>
                      <a:pt x="158" y="405"/>
                    </a:cubicBezTo>
                    <a:cubicBezTo>
                      <a:pt x="158" y="404"/>
                      <a:pt x="158" y="404"/>
                      <a:pt x="158" y="404"/>
                    </a:cubicBezTo>
                    <a:cubicBezTo>
                      <a:pt x="159" y="404"/>
                      <a:pt x="159" y="404"/>
                      <a:pt x="159" y="403"/>
                    </a:cubicBezTo>
                    <a:cubicBezTo>
                      <a:pt x="160" y="402"/>
                      <a:pt x="160" y="402"/>
                      <a:pt x="160" y="402"/>
                    </a:cubicBezTo>
                    <a:cubicBezTo>
                      <a:pt x="161" y="402"/>
                      <a:pt x="161" y="402"/>
                      <a:pt x="161" y="402"/>
                    </a:cubicBezTo>
                    <a:cubicBezTo>
                      <a:pt x="161" y="401"/>
                      <a:pt x="161" y="401"/>
                      <a:pt x="161" y="400"/>
                    </a:cubicBezTo>
                    <a:cubicBezTo>
                      <a:pt x="162" y="400"/>
                      <a:pt x="162" y="400"/>
                      <a:pt x="162" y="399"/>
                    </a:cubicBezTo>
                    <a:cubicBezTo>
                      <a:pt x="163" y="398"/>
                      <a:pt x="163" y="398"/>
                      <a:pt x="163" y="398"/>
                    </a:cubicBezTo>
                    <a:cubicBezTo>
                      <a:pt x="163" y="397"/>
                      <a:pt x="163" y="397"/>
                      <a:pt x="163" y="397"/>
                    </a:cubicBezTo>
                    <a:cubicBezTo>
                      <a:pt x="164" y="397"/>
                      <a:pt x="164" y="397"/>
                      <a:pt x="164" y="396"/>
                    </a:cubicBezTo>
                    <a:cubicBezTo>
                      <a:pt x="164" y="396"/>
                      <a:pt x="164" y="396"/>
                      <a:pt x="165" y="395"/>
                    </a:cubicBezTo>
                    <a:cubicBezTo>
                      <a:pt x="165" y="394"/>
                      <a:pt x="165" y="394"/>
                      <a:pt x="165" y="394"/>
                    </a:cubicBezTo>
                    <a:cubicBezTo>
                      <a:pt x="166" y="393"/>
                      <a:pt x="166" y="393"/>
                      <a:pt x="166" y="393"/>
                    </a:cubicBezTo>
                    <a:cubicBezTo>
                      <a:pt x="166" y="393"/>
                      <a:pt x="166" y="393"/>
                      <a:pt x="167" y="392"/>
                    </a:cubicBezTo>
                    <a:cubicBezTo>
                      <a:pt x="167" y="392"/>
                      <a:pt x="167" y="391"/>
                      <a:pt x="167" y="391"/>
                    </a:cubicBezTo>
                    <a:cubicBezTo>
                      <a:pt x="168" y="390"/>
                      <a:pt x="168" y="390"/>
                      <a:pt x="168" y="390"/>
                    </a:cubicBezTo>
                    <a:cubicBezTo>
                      <a:pt x="168" y="389"/>
                      <a:pt x="168" y="389"/>
                      <a:pt x="168" y="389"/>
                    </a:cubicBezTo>
                    <a:cubicBezTo>
                      <a:pt x="168" y="389"/>
                      <a:pt x="169" y="389"/>
                      <a:pt x="169" y="388"/>
                    </a:cubicBezTo>
                    <a:cubicBezTo>
                      <a:pt x="169" y="388"/>
                      <a:pt x="169" y="388"/>
                      <a:pt x="170" y="387"/>
                    </a:cubicBezTo>
                    <a:cubicBezTo>
                      <a:pt x="170" y="386"/>
                      <a:pt x="170" y="386"/>
                      <a:pt x="170" y="386"/>
                    </a:cubicBezTo>
                    <a:cubicBezTo>
                      <a:pt x="170" y="385"/>
                      <a:pt x="170" y="385"/>
                      <a:pt x="170" y="385"/>
                    </a:cubicBezTo>
                    <a:cubicBezTo>
                      <a:pt x="171" y="385"/>
                      <a:pt x="171" y="385"/>
                      <a:pt x="171" y="385"/>
                    </a:cubicBezTo>
                    <a:cubicBezTo>
                      <a:pt x="171" y="384"/>
                      <a:pt x="171" y="384"/>
                      <a:pt x="171" y="384"/>
                    </a:cubicBezTo>
                    <a:cubicBezTo>
                      <a:pt x="174" y="378"/>
                      <a:pt x="178" y="372"/>
                      <a:pt x="183" y="366"/>
                    </a:cubicBezTo>
                    <a:cubicBezTo>
                      <a:pt x="188" y="360"/>
                      <a:pt x="193" y="355"/>
                      <a:pt x="199" y="350"/>
                    </a:cubicBezTo>
                    <a:cubicBezTo>
                      <a:pt x="205" y="345"/>
                      <a:pt x="212" y="341"/>
                      <a:pt x="220" y="337"/>
                    </a:cubicBezTo>
                    <a:cubicBezTo>
                      <a:pt x="227" y="333"/>
                      <a:pt x="235" y="329"/>
                      <a:pt x="244" y="327"/>
                    </a:cubicBezTo>
                    <a:cubicBezTo>
                      <a:pt x="244" y="326"/>
                      <a:pt x="245" y="326"/>
                      <a:pt x="245" y="326"/>
                    </a:cubicBezTo>
                    <a:cubicBezTo>
                      <a:pt x="246" y="326"/>
                      <a:pt x="246" y="326"/>
                      <a:pt x="247" y="325"/>
                    </a:cubicBezTo>
                    <a:cubicBezTo>
                      <a:pt x="248" y="325"/>
                      <a:pt x="248" y="325"/>
                      <a:pt x="249" y="325"/>
                    </a:cubicBezTo>
                    <a:cubicBezTo>
                      <a:pt x="250" y="325"/>
                      <a:pt x="251" y="324"/>
                      <a:pt x="252" y="324"/>
                    </a:cubicBezTo>
                    <a:cubicBezTo>
                      <a:pt x="253" y="324"/>
                      <a:pt x="253" y="324"/>
                      <a:pt x="254" y="324"/>
                    </a:cubicBezTo>
                    <a:cubicBezTo>
                      <a:pt x="254" y="323"/>
                      <a:pt x="255" y="323"/>
                      <a:pt x="257" y="323"/>
                    </a:cubicBezTo>
                    <a:cubicBezTo>
                      <a:pt x="259" y="323"/>
                      <a:pt x="261" y="322"/>
                      <a:pt x="265" y="321"/>
                    </a:cubicBezTo>
                    <a:cubicBezTo>
                      <a:pt x="269" y="321"/>
                      <a:pt x="273" y="320"/>
                      <a:pt x="280" y="319"/>
                    </a:cubicBezTo>
                    <a:cubicBezTo>
                      <a:pt x="280" y="319"/>
                      <a:pt x="281" y="319"/>
                      <a:pt x="281" y="319"/>
                    </a:cubicBezTo>
                    <a:cubicBezTo>
                      <a:pt x="281" y="319"/>
                      <a:pt x="282" y="319"/>
                      <a:pt x="282" y="319"/>
                    </a:cubicBezTo>
                    <a:cubicBezTo>
                      <a:pt x="283" y="319"/>
                      <a:pt x="283" y="319"/>
                      <a:pt x="284" y="318"/>
                    </a:cubicBezTo>
                    <a:cubicBezTo>
                      <a:pt x="284" y="318"/>
                      <a:pt x="285" y="318"/>
                      <a:pt x="285" y="318"/>
                    </a:cubicBezTo>
                    <a:cubicBezTo>
                      <a:pt x="290" y="318"/>
                      <a:pt x="294" y="318"/>
                      <a:pt x="299" y="318"/>
                    </a:cubicBezTo>
                    <a:cubicBezTo>
                      <a:pt x="303" y="318"/>
                      <a:pt x="308" y="318"/>
                      <a:pt x="312" y="319"/>
                    </a:cubicBezTo>
                    <a:cubicBezTo>
                      <a:pt x="317" y="319"/>
                      <a:pt x="321" y="320"/>
                      <a:pt x="326" y="320"/>
                    </a:cubicBezTo>
                    <a:cubicBezTo>
                      <a:pt x="331" y="321"/>
                      <a:pt x="335" y="322"/>
                      <a:pt x="340" y="323"/>
                    </a:cubicBezTo>
                    <a:cubicBezTo>
                      <a:pt x="340" y="323"/>
                      <a:pt x="341" y="323"/>
                      <a:pt x="341" y="323"/>
                    </a:cubicBezTo>
                    <a:cubicBezTo>
                      <a:pt x="342" y="324"/>
                      <a:pt x="342" y="324"/>
                      <a:pt x="343" y="324"/>
                    </a:cubicBezTo>
                    <a:cubicBezTo>
                      <a:pt x="343" y="324"/>
                      <a:pt x="344" y="324"/>
                      <a:pt x="344" y="324"/>
                    </a:cubicBezTo>
                    <a:cubicBezTo>
                      <a:pt x="345" y="324"/>
                      <a:pt x="345" y="324"/>
                      <a:pt x="345" y="324"/>
                    </a:cubicBezTo>
                    <a:cubicBezTo>
                      <a:pt x="346" y="325"/>
                      <a:pt x="346" y="325"/>
                      <a:pt x="346" y="325"/>
                    </a:cubicBezTo>
                    <a:cubicBezTo>
                      <a:pt x="347" y="325"/>
                      <a:pt x="347" y="325"/>
                      <a:pt x="347" y="325"/>
                    </a:cubicBezTo>
                    <a:cubicBezTo>
                      <a:pt x="348" y="325"/>
                      <a:pt x="348" y="325"/>
                      <a:pt x="348" y="325"/>
                    </a:cubicBezTo>
                    <a:cubicBezTo>
                      <a:pt x="349" y="325"/>
                      <a:pt x="349" y="325"/>
                      <a:pt x="349" y="325"/>
                    </a:cubicBezTo>
                    <a:cubicBezTo>
                      <a:pt x="349" y="326"/>
                      <a:pt x="350" y="326"/>
                      <a:pt x="350" y="326"/>
                    </a:cubicBezTo>
                    <a:cubicBezTo>
                      <a:pt x="350" y="326"/>
                      <a:pt x="351" y="326"/>
                      <a:pt x="351" y="326"/>
                    </a:cubicBezTo>
                    <a:cubicBezTo>
                      <a:pt x="352" y="326"/>
                      <a:pt x="352" y="327"/>
                      <a:pt x="353" y="327"/>
                    </a:cubicBezTo>
                    <a:cubicBezTo>
                      <a:pt x="354" y="327"/>
                      <a:pt x="354" y="327"/>
                      <a:pt x="355" y="327"/>
                    </a:cubicBezTo>
                    <a:cubicBezTo>
                      <a:pt x="358" y="329"/>
                      <a:pt x="361" y="330"/>
                      <a:pt x="364" y="331"/>
                    </a:cubicBezTo>
                    <a:cubicBezTo>
                      <a:pt x="367" y="332"/>
                      <a:pt x="370" y="334"/>
                      <a:pt x="373" y="335"/>
                    </a:cubicBezTo>
                    <a:cubicBezTo>
                      <a:pt x="376" y="336"/>
                      <a:pt x="378" y="338"/>
                      <a:pt x="381" y="340"/>
                    </a:cubicBezTo>
                    <a:cubicBezTo>
                      <a:pt x="384" y="341"/>
                      <a:pt x="387" y="343"/>
                      <a:pt x="390" y="345"/>
                    </a:cubicBezTo>
                    <a:cubicBezTo>
                      <a:pt x="390" y="345"/>
                      <a:pt x="390" y="345"/>
                      <a:pt x="391" y="346"/>
                    </a:cubicBezTo>
                    <a:cubicBezTo>
                      <a:pt x="391" y="346"/>
                      <a:pt x="392" y="346"/>
                      <a:pt x="392" y="347"/>
                    </a:cubicBezTo>
                    <a:cubicBezTo>
                      <a:pt x="393" y="347"/>
                      <a:pt x="393" y="348"/>
                      <a:pt x="394" y="348"/>
                    </a:cubicBezTo>
                    <a:cubicBezTo>
                      <a:pt x="395" y="348"/>
                      <a:pt x="395" y="349"/>
                      <a:pt x="396" y="350"/>
                    </a:cubicBezTo>
                    <a:cubicBezTo>
                      <a:pt x="397" y="350"/>
                      <a:pt x="397" y="350"/>
                      <a:pt x="397" y="350"/>
                    </a:cubicBezTo>
                    <a:cubicBezTo>
                      <a:pt x="397" y="350"/>
                      <a:pt x="397" y="351"/>
                      <a:pt x="398" y="351"/>
                    </a:cubicBezTo>
                    <a:cubicBezTo>
                      <a:pt x="398" y="351"/>
                      <a:pt x="399" y="352"/>
                      <a:pt x="400" y="353"/>
                    </a:cubicBezTo>
                    <a:cubicBezTo>
                      <a:pt x="401" y="354"/>
                      <a:pt x="402" y="355"/>
                      <a:pt x="404" y="356"/>
                    </a:cubicBezTo>
                    <a:cubicBezTo>
                      <a:pt x="404" y="356"/>
                      <a:pt x="404" y="356"/>
                      <a:pt x="404" y="357"/>
                    </a:cubicBezTo>
                    <a:cubicBezTo>
                      <a:pt x="405" y="357"/>
                      <a:pt x="405" y="358"/>
                      <a:pt x="406" y="359"/>
                    </a:cubicBezTo>
                    <a:cubicBezTo>
                      <a:pt x="407" y="360"/>
                      <a:pt x="408" y="361"/>
                      <a:pt x="410" y="363"/>
                    </a:cubicBezTo>
                    <a:cubicBezTo>
                      <a:pt x="412" y="365"/>
                      <a:pt x="414" y="367"/>
                      <a:pt x="417" y="371"/>
                    </a:cubicBezTo>
                    <a:cubicBezTo>
                      <a:pt x="418" y="371"/>
                      <a:pt x="418" y="371"/>
                      <a:pt x="418" y="371"/>
                    </a:cubicBezTo>
                    <a:cubicBezTo>
                      <a:pt x="418" y="372"/>
                      <a:pt x="418" y="372"/>
                      <a:pt x="418" y="372"/>
                    </a:cubicBezTo>
                    <a:cubicBezTo>
                      <a:pt x="418" y="373"/>
                      <a:pt x="419" y="373"/>
                      <a:pt x="419" y="373"/>
                    </a:cubicBezTo>
                    <a:cubicBezTo>
                      <a:pt x="419" y="374"/>
                      <a:pt x="420" y="374"/>
                      <a:pt x="420" y="375"/>
                    </a:cubicBezTo>
                    <a:cubicBezTo>
                      <a:pt x="421" y="376"/>
                      <a:pt x="421" y="376"/>
                      <a:pt x="421" y="376"/>
                    </a:cubicBezTo>
                    <a:cubicBezTo>
                      <a:pt x="421" y="377"/>
                      <a:pt x="422" y="377"/>
                      <a:pt x="422" y="377"/>
                    </a:cubicBezTo>
                    <a:cubicBezTo>
                      <a:pt x="422" y="378"/>
                      <a:pt x="422" y="378"/>
                      <a:pt x="423" y="379"/>
                    </a:cubicBezTo>
                    <a:cubicBezTo>
                      <a:pt x="423" y="379"/>
                      <a:pt x="423" y="379"/>
                      <a:pt x="423" y="380"/>
                    </a:cubicBezTo>
                    <a:cubicBezTo>
                      <a:pt x="431" y="393"/>
                      <a:pt x="435" y="407"/>
                      <a:pt x="436" y="420"/>
                    </a:cubicBezTo>
                    <a:cubicBezTo>
                      <a:pt x="436" y="434"/>
                      <a:pt x="433" y="448"/>
                      <a:pt x="427" y="460"/>
                    </a:cubicBezTo>
                    <a:cubicBezTo>
                      <a:pt x="421" y="473"/>
                      <a:pt x="412" y="484"/>
                      <a:pt x="400" y="495"/>
                    </a:cubicBezTo>
                    <a:cubicBezTo>
                      <a:pt x="387" y="505"/>
                      <a:pt x="373" y="513"/>
                      <a:pt x="355" y="519"/>
                    </a:cubicBezTo>
                    <a:cubicBezTo>
                      <a:pt x="346" y="522"/>
                      <a:pt x="338" y="524"/>
                      <a:pt x="329" y="526"/>
                    </a:cubicBezTo>
                    <a:cubicBezTo>
                      <a:pt x="320" y="527"/>
                      <a:pt x="310" y="528"/>
                      <a:pt x="301" y="528"/>
                    </a:cubicBezTo>
                    <a:cubicBezTo>
                      <a:pt x="292" y="528"/>
                      <a:pt x="283" y="527"/>
                      <a:pt x="275" y="526"/>
                    </a:cubicBezTo>
                    <a:cubicBezTo>
                      <a:pt x="266" y="525"/>
                      <a:pt x="257" y="523"/>
                      <a:pt x="249" y="521"/>
                    </a:cubicBezTo>
                    <a:cubicBezTo>
                      <a:pt x="244" y="519"/>
                      <a:pt x="238" y="517"/>
                      <a:pt x="231" y="516"/>
                    </a:cubicBezTo>
                    <a:cubicBezTo>
                      <a:pt x="224" y="514"/>
                      <a:pt x="217" y="513"/>
                      <a:pt x="210" y="512"/>
                    </a:cubicBezTo>
                    <a:cubicBezTo>
                      <a:pt x="203" y="511"/>
                      <a:pt x="196" y="511"/>
                      <a:pt x="190" y="511"/>
                    </a:cubicBezTo>
                    <a:cubicBezTo>
                      <a:pt x="183" y="511"/>
                      <a:pt x="177" y="512"/>
                      <a:pt x="172" y="513"/>
                    </a:cubicBezTo>
                    <a:cubicBezTo>
                      <a:pt x="168" y="515"/>
                      <a:pt x="165" y="517"/>
                      <a:pt x="162" y="519"/>
                    </a:cubicBezTo>
                    <a:cubicBezTo>
                      <a:pt x="160" y="522"/>
                      <a:pt x="158" y="525"/>
                      <a:pt x="157" y="529"/>
                    </a:cubicBezTo>
                    <a:cubicBezTo>
                      <a:pt x="157" y="533"/>
                      <a:pt x="157" y="538"/>
                      <a:pt x="158" y="544"/>
                    </a:cubicBezTo>
                    <a:cubicBezTo>
                      <a:pt x="160" y="549"/>
                      <a:pt x="163" y="556"/>
                      <a:pt x="167" y="564"/>
                    </a:cubicBezTo>
                    <a:cubicBezTo>
                      <a:pt x="239" y="692"/>
                      <a:pt x="239" y="692"/>
                      <a:pt x="239" y="692"/>
                    </a:cubicBezTo>
                    <a:cubicBezTo>
                      <a:pt x="239" y="693"/>
                      <a:pt x="239" y="693"/>
                      <a:pt x="239" y="693"/>
                    </a:cubicBezTo>
                    <a:cubicBezTo>
                      <a:pt x="240" y="694"/>
                      <a:pt x="240" y="694"/>
                      <a:pt x="240" y="695"/>
                    </a:cubicBezTo>
                    <a:cubicBezTo>
                      <a:pt x="241" y="695"/>
                      <a:pt x="241" y="696"/>
                      <a:pt x="241" y="696"/>
                    </a:cubicBezTo>
                    <a:cubicBezTo>
                      <a:pt x="242" y="697"/>
                      <a:pt x="242" y="697"/>
                      <a:pt x="242" y="698"/>
                    </a:cubicBezTo>
                    <a:cubicBezTo>
                      <a:pt x="243" y="699"/>
                      <a:pt x="243" y="699"/>
                      <a:pt x="243" y="699"/>
                    </a:cubicBezTo>
                    <a:cubicBezTo>
                      <a:pt x="244" y="700"/>
                      <a:pt x="244" y="700"/>
                      <a:pt x="244" y="700"/>
                    </a:cubicBezTo>
                    <a:cubicBezTo>
                      <a:pt x="244" y="700"/>
                      <a:pt x="244" y="700"/>
                      <a:pt x="244" y="701"/>
                    </a:cubicBezTo>
                    <a:cubicBezTo>
                      <a:pt x="245" y="701"/>
                      <a:pt x="245" y="702"/>
                      <a:pt x="245" y="702"/>
                    </a:cubicBezTo>
                    <a:cubicBezTo>
                      <a:pt x="246" y="703"/>
                      <a:pt x="246" y="703"/>
                      <a:pt x="246" y="703"/>
                    </a:cubicBezTo>
                    <a:cubicBezTo>
                      <a:pt x="247" y="704"/>
                      <a:pt x="247" y="704"/>
                      <a:pt x="247" y="704"/>
                    </a:cubicBezTo>
                    <a:cubicBezTo>
                      <a:pt x="247" y="704"/>
                      <a:pt x="247" y="705"/>
                      <a:pt x="248" y="705"/>
                    </a:cubicBezTo>
                    <a:cubicBezTo>
                      <a:pt x="248" y="705"/>
                      <a:pt x="248" y="706"/>
                      <a:pt x="249" y="706"/>
                    </a:cubicBezTo>
                    <a:cubicBezTo>
                      <a:pt x="249" y="707"/>
                      <a:pt x="249" y="707"/>
                      <a:pt x="249" y="707"/>
                    </a:cubicBezTo>
                    <a:cubicBezTo>
                      <a:pt x="250" y="708"/>
                      <a:pt x="250" y="708"/>
                      <a:pt x="250" y="708"/>
                    </a:cubicBezTo>
                    <a:cubicBezTo>
                      <a:pt x="250" y="708"/>
                      <a:pt x="251" y="708"/>
                      <a:pt x="251" y="709"/>
                    </a:cubicBezTo>
                    <a:cubicBezTo>
                      <a:pt x="251" y="709"/>
                      <a:pt x="252" y="710"/>
                      <a:pt x="252" y="710"/>
                    </a:cubicBezTo>
                    <a:cubicBezTo>
                      <a:pt x="253" y="711"/>
                      <a:pt x="253" y="711"/>
                      <a:pt x="253" y="711"/>
                    </a:cubicBezTo>
                    <a:cubicBezTo>
                      <a:pt x="254" y="712"/>
                      <a:pt x="254" y="712"/>
                      <a:pt x="254" y="712"/>
                    </a:cubicBezTo>
                    <a:cubicBezTo>
                      <a:pt x="255" y="713"/>
                      <a:pt x="255" y="713"/>
                      <a:pt x="255" y="713"/>
                    </a:cubicBezTo>
                    <a:cubicBezTo>
                      <a:pt x="255" y="713"/>
                      <a:pt x="255" y="713"/>
                      <a:pt x="256" y="714"/>
                    </a:cubicBezTo>
                    <a:cubicBezTo>
                      <a:pt x="257" y="715"/>
                      <a:pt x="257" y="715"/>
                      <a:pt x="257" y="715"/>
                    </a:cubicBezTo>
                    <a:cubicBezTo>
                      <a:pt x="258" y="715"/>
                      <a:pt x="258" y="715"/>
                      <a:pt x="258" y="715"/>
                    </a:cubicBezTo>
                    <a:cubicBezTo>
                      <a:pt x="258" y="716"/>
                      <a:pt x="258" y="716"/>
                      <a:pt x="258" y="716"/>
                    </a:cubicBezTo>
                    <a:cubicBezTo>
                      <a:pt x="259" y="717"/>
                      <a:pt x="259" y="717"/>
                      <a:pt x="260" y="717"/>
                    </a:cubicBezTo>
                    <a:cubicBezTo>
                      <a:pt x="265" y="722"/>
                      <a:pt x="271" y="726"/>
                      <a:pt x="278" y="730"/>
                    </a:cubicBezTo>
                    <a:cubicBezTo>
                      <a:pt x="285" y="734"/>
                      <a:pt x="292" y="737"/>
                      <a:pt x="300" y="739"/>
                    </a:cubicBezTo>
                    <a:cubicBezTo>
                      <a:pt x="307" y="742"/>
                      <a:pt x="315" y="744"/>
                      <a:pt x="323" y="745"/>
                    </a:cubicBezTo>
                    <a:cubicBezTo>
                      <a:pt x="331" y="746"/>
                      <a:pt x="339" y="747"/>
                      <a:pt x="348" y="746"/>
                    </a:cubicBezTo>
                    <a:cubicBezTo>
                      <a:pt x="348" y="746"/>
                      <a:pt x="348" y="746"/>
                      <a:pt x="349" y="746"/>
                    </a:cubicBezTo>
                    <a:cubicBezTo>
                      <a:pt x="349" y="746"/>
                      <a:pt x="350" y="746"/>
                      <a:pt x="351" y="746"/>
                    </a:cubicBezTo>
                    <a:cubicBezTo>
                      <a:pt x="351" y="746"/>
                      <a:pt x="352" y="746"/>
                      <a:pt x="352" y="746"/>
                    </a:cubicBezTo>
                    <a:cubicBezTo>
                      <a:pt x="353" y="746"/>
                      <a:pt x="354" y="746"/>
                      <a:pt x="354" y="746"/>
                    </a:cubicBezTo>
                    <a:cubicBezTo>
                      <a:pt x="355" y="746"/>
                      <a:pt x="355" y="746"/>
                      <a:pt x="356" y="746"/>
                    </a:cubicBezTo>
                    <a:cubicBezTo>
                      <a:pt x="356" y="746"/>
                      <a:pt x="356" y="746"/>
                      <a:pt x="357" y="746"/>
                    </a:cubicBezTo>
                    <a:cubicBezTo>
                      <a:pt x="357" y="746"/>
                      <a:pt x="358" y="746"/>
                      <a:pt x="359" y="746"/>
                    </a:cubicBezTo>
                    <a:cubicBezTo>
                      <a:pt x="359" y="746"/>
                      <a:pt x="360" y="746"/>
                      <a:pt x="361" y="746"/>
                    </a:cubicBezTo>
                    <a:cubicBezTo>
                      <a:pt x="361" y="745"/>
                      <a:pt x="361" y="745"/>
                      <a:pt x="362" y="745"/>
                    </a:cubicBezTo>
                    <a:cubicBezTo>
                      <a:pt x="362" y="745"/>
                      <a:pt x="363" y="745"/>
                      <a:pt x="363" y="745"/>
                    </a:cubicBezTo>
                    <a:cubicBezTo>
                      <a:pt x="364" y="745"/>
                      <a:pt x="364" y="745"/>
                      <a:pt x="365" y="745"/>
                    </a:cubicBezTo>
                    <a:cubicBezTo>
                      <a:pt x="365" y="745"/>
                      <a:pt x="366" y="745"/>
                      <a:pt x="367" y="745"/>
                    </a:cubicBezTo>
                    <a:cubicBezTo>
                      <a:pt x="367" y="745"/>
                      <a:pt x="368" y="745"/>
                      <a:pt x="368" y="744"/>
                    </a:cubicBezTo>
                    <a:cubicBezTo>
                      <a:pt x="368" y="744"/>
                      <a:pt x="369" y="744"/>
                      <a:pt x="369" y="744"/>
                    </a:cubicBezTo>
                    <a:cubicBezTo>
                      <a:pt x="370" y="744"/>
                      <a:pt x="370" y="744"/>
                      <a:pt x="371" y="744"/>
                    </a:cubicBezTo>
                    <a:cubicBezTo>
                      <a:pt x="371" y="744"/>
                      <a:pt x="372" y="744"/>
                      <a:pt x="373" y="744"/>
                    </a:cubicBezTo>
                    <a:cubicBezTo>
                      <a:pt x="374" y="743"/>
                      <a:pt x="374" y="743"/>
                      <a:pt x="374" y="743"/>
                    </a:cubicBezTo>
                    <a:cubicBezTo>
                      <a:pt x="374" y="743"/>
                      <a:pt x="375" y="743"/>
                      <a:pt x="375" y="743"/>
                    </a:cubicBezTo>
                    <a:cubicBezTo>
                      <a:pt x="376" y="743"/>
                      <a:pt x="376" y="743"/>
                      <a:pt x="377" y="743"/>
                    </a:cubicBezTo>
                    <a:cubicBezTo>
                      <a:pt x="377" y="743"/>
                      <a:pt x="378" y="742"/>
                      <a:pt x="379" y="742"/>
                    </a:cubicBezTo>
                    <a:cubicBezTo>
                      <a:pt x="379" y="742"/>
                      <a:pt x="380" y="742"/>
                      <a:pt x="380" y="742"/>
                    </a:cubicBezTo>
                    <a:cubicBezTo>
                      <a:pt x="380" y="742"/>
                      <a:pt x="381" y="742"/>
                      <a:pt x="381" y="742"/>
                    </a:cubicBezTo>
                    <a:cubicBezTo>
                      <a:pt x="382" y="741"/>
                      <a:pt x="382" y="741"/>
                      <a:pt x="383" y="741"/>
                    </a:cubicBezTo>
                    <a:cubicBezTo>
                      <a:pt x="383" y="741"/>
                      <a:pt x="384" y="741"/>
                      <a:pt x="385" y="741"/>
                    </a:cubicBezTo>
                    <a:cubicBezTo>
                      <a:pt x="385" y="740"/>
                      <a:pt x="386" y="740"/>
                      <a:pt x="386" y="740"/>
                    </a:cubicBezTo>
                    <a:cubicBezTo>
                      <a:pt x="387" y="740"/>
                      <a:pt x="387" y="740"/>
                      <a:pt x="388" y="740"/>
                    </a:cubicBezTo>
                    <a:cubicBezTo>
                      <a:pt x="388" y="740"/>
                      <a:pt x="389" y="739"/>
                      <a:pt x="389" y="739"/>
                    </a:cubicBezTo>
                    <a:cubicBezTo>
                      <a:pt x="390" y="739"/>
                      <a:pt x="390" y="739"/>
                      <a:pt x="391" y="739"/>
                    </a:cubicBezTo>
                    <a:cubicBezTo>
                      <a:pt x="554" y="681"/>
                      <a:pt x="554" y="681"/>
                      <a:pt x="554" y="681"/>
                    </a:cubicBezTo>
                    <a:cubicBezTo>
                      <a:pt x="555" y="681"/>
                      <a:pt x="555" y="681"/>
                      <a:pt x="556" y="681"/>
                    </a:cubicBezTo>
                    <a:cubicBezTo>
                      <a:pt x="557" y="680"/>
                      <a:pt x="557" y="680"/>
                      <a:pt x="558" y="680"/>
                    </a:cubicBezTo>
                    <a:cubicBezTo>
                      <a:pt x="559" y="680"/>
                      <a:pt x="560" y="679"/>
                      <a:pt x="561" y="679"/>
                    </a:cubicBezTo>
                    <a:cubicBezTo>
                      <a:pt x="562" y="679"/>
                      <a:pt x="563" y="678"/>
                      <a:pt x="564" y="678"/>
                    </a:cubicBezTo>
                    <a:cubicBezTo>
                      <a:pt x="564" y="678"/>
                      <a:pt x="565" y="678"/>
                      <a:pt x="565" y="678"/>
                    </a:cubicBezTo>
                    <a:cubicBezTo>
                      <a:pt x="566" y="678"/>
                      <a:pt x="566" y="677"/>
                      <a:pt x="567" y="677"/>
                    </a:cubicBezTo>
                    <a:cubicBezTo>
                      <a:pt x="568" y="677"/>
                      <a:pt x="570" y="677"/>
                      <a:pt x="572" y="676"/>
                    </a:cubicBezTo>
                    <a:cubicBezTo>
                      <a:pt x="573" y="676"/>
                      <a:pt x="576" y="675"/>
                      <a:pt x="579" y="674"/>
                    </a:cubicBezTo>
                    <a:cubicBezTo>
                      <a:pt x="580" y="674"/>
                      <a:pt x="580" y="674"/>
                      <a:pt x="580" y="674"/>
                    </a:cubicBezTo>
                    <a:cubicBezTo>
                      <a:pt x="581" y="674"/>
                      <a:pt x="581" y="674"/>
                      <a:pt x="581" y="674"/>
                    </a:cubicBezTo>
                    <a:cubicBezTo>
                      <a:pt x="581" y="674"/>
                      <a:pt x="581" y="674"/>
                      <a:pt x="582" y="674"/>
                    </a:cubicBezTo>
                    <a:cubicBezTo>
                      <a:pt x="582" y="674"/>
                      <a:pt x="583" y="674"/>
                      <a:pt x="583" y="674"/>
                    </a:cubicBezTo>
                    <a:cubicBezTo>
                      <a:pt x="584" y="674"/>
                      <a:pt x="584" y="674"/>
                      <a:pt x="585" y="674"/>
                    </a:cubicBezTo>
                    <a:cubicBezTo>
                      <a:pt x="585" y="673"/>
                      <a:pt x="586" y="673"/>
                      <a:pt x="586" y="673"/>
                    </a:cubicBezTo>
                    <a:cubicBezTo>
                      <a:pt x="587" y="673"/>
                      <a:pt x="588" y="673"/>
                      <a:pt x="590" y="673"/>
                    </a:cubicBezTo>
                    <a:cubicBezTo>
                      <a:pt x="591" y="673"/>
                      <a:pt x="592" y="673"/>
                      <a:pt x="594" y="673"/>
                    </a:cubicBezTo>
                    <a:cubicBezTo>
                      <a:pt x="595" y="673"/>
                      <a:pt x="595" y="673"/>
                      <a:pt x="596" y="673"/>
                    </a:cubicBezTo>
                    <a:cubicBezTo>
                      <a:pt x="596" y="673"/>
                      <a:pt x="597" y="673"/>
                      <a:pt x="598" y="674"/>
                    </a:cubicBezTo>
                    <a:cubicBezTo>
                      <a:pt x="599" y="674"/>
                      <a:pt x="601" y="674"/>
                      <a:pt x="604" y="675"/>
                    </a:cubicBezTo>
                    <a:cubicBezTo>
                      <a:pt x="606" y="676"/>
                      <a:pt x="609" y="677"/>
                      <a:pt x="613" y="678"/>
                    </a:cubicBezTo>
                    <a:cubicBezTo>
                      <a:pt x="614" y="678"/>
                      <a:pt x="614" y="678"/>
                      <a:pt x="614" y="678"/>
                    </a:cubicBezTo>
                    <a:cubicBezTo>
                      <a:pt x="615" y="679"/>
                      <a:pt x="615" y="679"/>
                      <a:pt x="615" y="679"/>
                    </a:cubicBezTo>
                    <a:cubicBezTo>
                      <a:pt x="615" y="680"/>
                      <a:pt x="615" y="680"/>
                      <a:pt x="615" y="680"/>
                    </a:cubicBezTo>
                    <a:cubicBezTo>
                      <a:pt x="616" y="681"/>
                      <a:pt x="616" y="681"/>
                      <a:pt x="616" y="681"/>
                    </a:cubicBezTo>
                    <a:cubicBezTo>
                      <a:pt x="617" y="681"/>
                      <a:pt x="617" y="681"/>
                      <a:pt x="617" y="681"/>
                    </a:cubicBezTo>
                    <a:cubicBezTo>
                      <a:pt x="617" y="682"/>
                      <a:pt x="618" y="682"/>
                      <a:pt x="618" y="683"/>
                    </a:cubicBezTo>
                    <a:cubicBezTo>
                      <a:pt x="618" y="683"/>
                      <a:pt x="619" y="684"/>
                      <a:pt x="619" y="685"/>
                    </a:cubicBezTo>
                    <a:cubicBezTo>
                      <a:pt x="620" y="686"/>
                      <a:pt x="621" y="687"/>
                      <a:pt x="622" y="689"/>
                    </a:cubicBezTo>
                    <a:cubicBezTo>
                      <a:pt x="622" y="690"/>
                      <a:pt x="622" y="690"/>
                      <a:pt x="622" y="690"/>
                    </a:cubicBezTo>
                    <a:cubicBezTo>
                      <a:pt x="622" y="690"/>
                      <a:pt x="622" y="691"/>
                      <a:pt x="622" y="691"/>
                    </a:cubicBezTo>
                    <a:cubicBezTo>
                      <a:pt x="622" y="691"/>
                      <a:pt x="623" y="692"/>
                      <a:pt x="623" y="693"/>
                    </a:cubicBezTo>
                    <a:cubicBezTo>
                      <a:pt x="623" y="694"/>
                      <a:pt x="623" y="695"/>
                      <a:pt x="623" y="696"/>
                    </a:cubicBezTo>
                    <a:cubicBezTo>
                      <a:pt x="624" y="697"/>
                      <a:pt x="624" y="697"/>
                      <a:pt x="624" y="697"/>
                    </a:cubicBezTo>
                    <a:cubicBezTo>
                      <a:pt x="624" y="697"/>
                      <a:pt x="624" y="697"/>
                      <a:pt x="624" y="697"/>
                    </a:cubicBezTo>
                    <a:cubicBezTo>
                      <a:pt x="624" y="698"/>
                      <a:pt x="624" y="698"/>
                      <a:pt x="624" y="698"/>
                    </a:cubicBezTo>
                    <a:cubicBezTo>
                      <a:pt x="624" y="699"/>
                      <a:pt x="624" y="699"/>
                      <a:pt x="624" y="699"/>
                    </a:cubicBezTo>
                    <a:cubicBezTo>
                      <a:pt x="624" y="700"/>
                      <a:pt x="624" y="700"/>
                      <a:pt x="624" y="700"/>
                    </a:cubicBezTo>
                    <a:cubicBezTo>
                      <a:pt x="624" y="701"/>
                      <a:pt x="624" y="701"/>
                      <a:pt x="624" y="701"/>
                    </a:cubicBezTo>
                    <a:cubicBezTo>
                      <a:pt x="624" y="702"/>
                      <a:pt x="624" y="702"/>
                      <a:pt x="624" y="702"/>
                    </a:cubicBezTo>
                    <a:cubicBezTo>
                      <a:pt x="624" y="702"/>
                      <a:pt x="624" y="702"/>
                      <a:pt x="624" y="703"/>
                    </a:cubicBezTo>
                    <a:cubicBezTo>
                      <a:pt x="624" y="703"/>
                      <a:pt x="624" y="703"/>
                      <a:pt x="624" y="703"/>
                    </a:cubicBezTo>
                    <a:cubicBezTo>
                      <a:pt x="624" y="704"/>
                      <a:pt x="624" y="704"/>
                      <a:pt x="624" y="705"/>
                    </a:cubicBezTo>
                    <a:cubicBezTo>
                      <a:pt x="624" y="705"/>
                      <a:pt x="624" y="706"/>
                      <a:pt x="624" y="707"/>
                    </a:cubicBezTo>
                    <a:cubicBezTo>
                      <a:pt x="624" y="708"/>
                      <a:pt x="624" y="709"/>
                      <a:pt x="624" y="710"/>
                    </a:cubicBezTo>
                    <a:cubicBezTo>
                      <a:pt x="623" y="711"/>
                      <a:pt x="623" y="711"/>
                      <a:pt x="623" y="711"/>
                    </a:cubicBezTo>
                    <a:cubicBezTo>
                      <a:pt x="623" y="712"/>
                      <a:pt x="623" y="712"/>
                      <a:pt x="623" y="712"/>
                    </a:cubicBezTo>
                    <a:cubicBezTo>
                      <a:pt x="623" y="712"/>
                      <a:pt x="623" y="713"/>
                      <a:pt x="623" y="713"/>
                    </a:cubicBezTo>
                    <a:cubicBezTo>
                      <a:pt x="623" y="713"/>
                      <a:pt x="623" y="714"/>
                      <a:pt x="623" y="715"/>
                    </a:cubicBezTo>
                    <a:cubicBezTo>
                      <a:pt x="623" y="715"/>
                      <a:pt x="623" y="716"/>
                      <a:pt x="623" y="717"/>
                    </a:cubicBezTo>
                    <a:cubicBezTo>
                      <a:pt x="622" y="718"/>
                      <a:pt x="622" y="719"/>
                      <a:pt x="621" y="721"/>
                    </a:cubicBezTo>
                    <a:cubicBezTo>
                      <a:pt x="621" y="723"/>
                      <a:pt x="620" y="726"/>
                      <a:pt x="618" y="730"/>
                    </a:cubicBezTo>
                    <a:cubicBezTo>
                      <a:pt x="617" y="734"/>
                      <a:pt x="615" y="740"/>
                      <a:pt x="613" y="747"/>
                    </a:cubicBezTo>
                    <a:cubicBezTo>
                      <a:pt x="610" y="753"/>
                      <a:pt x="608" y="760"/>
                      <a:pt x="607" y="766"/>
                    </a:cubicBezTo>
                    <a:cubicBezTo>
                      <a:pt x="605" y="773"/>
                      <a:pt x="604" y="780"/>
                      <a:pt x="605" y="787"/>
                    </a:cubicBezTo>
                    <a:cubicBezTo>
                      <a:pt x="605" y="794"/>
                      <a:pt x="606" y="801"/>
                      <a:pt x="608" y="807"/>
                    </a:cubicBezTo>
                    <a:cubicBezTo>
                      <a:pt x="609" y="814"/>
                      <a:pt x="612" y="821"/>
                      <a:pt x="615" y="828"/>
                    </a:cubicBezTo>
                    <a:cubicBezTo>
                      <a:pt x="616" y="829"/>
                      <a:pt x="616" y="829"/>
                      <a:pt x="616" y="830"/>
                    </a:cubicBezTo>
                    <a:cubicBezTo>
                      <a:pt x="616" y="830"/>
                      <a:pt x="617" y="830"/>
                      <a:pt x="617" y="831"/>
                    </a:cubicBezTo>
                    <a:cubicBezTo>
                      <a:pt x="617" y="831"/>
                      <a:pt x="617" y="832"/>
                      <a:pt x="618" y="832"/>
                    </a:cubicBezTo>
                    <a:cubicBezTo>
                      <a:pt x="618" y="833"/>
                      <a:pt x="618" y="833"/>
                      <a:pt x="618" y="834"/>
                    </a:cubicBezTo>
                    <a:cubicBezTo>
                      <a:pt x="619" y="834"/>
                      <a:pt x="619" y="835"/>
                      <a:pt x="619" y="835"/>
                    </a:cubicBezTo>
                    <a:cubicBezTo>
                      <a:pt x="620" y="835"/>
                      <a:pt x="620" y="836"/>
                      <a:pt x="620" y="836"/>
                    </a:cubicBezTo>
                    <a:cubicBezTo>
                      <a:pt x="621" y="837"/>
                      <a:pt x="621" y="838"/>
                      <a:pt x="621" y="838"/>
                    </a:cubicBezTo>
                    <a:cubicBezTo>
                      <a:pt x="622" y="839"/>
                      <a:pt x="622" y="840"/>
                      <a:pt x="623" y="841"/>
                    </a:cubicBezTo>
                    <a:cubicBezTo>
                      <a:pt x="624" y="841"/>
                      <a:pt x="624" y="841"/>
                      <a:pt x="624" y="841"/>
                    </a:cubicBezTo>
                    <a:cubicBezTo>
                      <a:pt x="624" y="842"/>
                      <a:pt x="624" y="842"/>
                      <a:pt x="624" y="843"/>
                    </a:cubicBezTo>
                    <a:cubicBezTo>
                      <a:pt x="625" y="843"/>
                      <a:pt x="625" y="843"/>
                      <a:pt x="625" y="844"/>
                    </a:cubicBezTo>
                    <a:cubicBezTo>
                      <a:pt x="626" y="845"/>
                      <a:pt x="626" y="845"/>
                      <a:pt x="627" y="846"/>
                    </a:cubicBezTo>
                    <a:cubicBezTo>
                      <a:pt x="628" y="847"/>
                      <a:pt x="628" y="847"/>
                      <a:pt x="628" y="847"/>
                    </a:cubicBezTo>
                    <a:cubicBezTo>
                      <a:pt x="628" y="847"/>
                      <a:pt x="628" y="847"/>
                      <a:pt x="628" y="848"/>
                    </a:cubicBezTo>
                    <a:cubicBezTo>
                      <a:pt x="629" y="848"/>
                      <a:pt x="629" y="849"/>
                      <a:pt x="629" y="849"/>
                    </a:cubicBezTo>
                    <a:cubicBezTo>
                      <a:pt x="630" y="850"/>
                      <a:pt x="630" y="850"/>
                      <a:pt x="631" y="851"/>
                    </a:cubicBezTo>
                    <a:cubicBezTo>
                      <a:pt x="632" y="852"/>
                      <a:pt x="632" y="852"/>
                      <a:pt x="632" y="852"/>
                    </a:cubicBezTo>
                    <a:cubicBezTo>
                      <a:pt x="633" y="853"/>
                      <a:pt x="633" y="853"/>
                      <a:pt x="633" y="853"/>
                    </a:cubicBezTo>
                    <a:cubicBezTo>
                      <a:pt x="633" y="853"/>
                      <a:pt x="633" y="853"/>
                      <a:pt x="634" y="854"/>
                    </a:cubicBezTo>
                    <a:cubicBezTo>
                      <a:pt x="634" y="854"/>
                      <a:pt x="635" y="855"/>
                      <a:pt x="635" y="856"/>
                    </a:cubicBezTo>
                    <a:cubicBezTo>
                      <a:pt x="636" y="856"/>
                      <a:pt x="636" y="856"/>
                      <a:pt x="636" y="856"/>
                    </a:cubicBezTo>
                    <a:cubicBezTo>
                      <a:pt x="636" y="857"/>
                      <a:pt x="637" y="857"/>
                      <a:pt x="637" y="857"/>
                    </a:cubicBezTo>
                    <a:cubicBezTo>
                      <a:pt x="637" y="858"/>
                      <a:pt x="638" y="858"/>
                      <a:pt x="639" y="859"/>
                    </a:cubicBezTo>
                    <a:cubicBezTo>
                      <a:pt x="639" y="859"/>
                      <a:pt x="640" y="860"/>
                      <a:pt x="641" y="861"/>
                    </a:cubicBezTo>
                    <a:cubicBezTo>
                      <a:pt x="641" y="861"/>
                      <a:pt x="642" y="862"/>
                      <a:pt x="642" y="862"/>
                    </a:cubicBezTo>
                    <a:cubicBezTo>
                      <a:pt x="642" y="862"/>
                      <a:pt x="643" y="863"/>
                      <a:pt x="643" y="863"/>
                    </a:cubicBezTo>
                    <a:cubicBezTo>
                      <a:pt x="644" y="864"/>
                      <a:pt x="644" y="864"/>
                      <a:pt x="645" y="865"/>
                    </a:cubicBezTo>
                    <a:cubicBezTo>
                      <a:pt x="645" y="865"/>
                      <a:pt x="646" y="866"/>
                      <a:pt x="647" y="866"/>
                    </a:cubicBezTo>
                    <a:cubicBezTo>
                      <a:pt x="650" y="869"/>
                      <a:pt x="653" y="871"/>
                      <a:pt x="657" y="874"/>
                    </a:cubicBezTo>
                    <a:cubicBezTo>
                      <a:pt x="660" y="876"/>
                      <a:pt x="664" y="878"/>
                      <a:pt x="667" y="880"/>
                    </a:cubicBezTo>
                    <a:cubicBezTo>
                      <a:pt x="671" y="882"/>
                      <a:pt x="675" y="884"/>
                      <a:pt x="679" y="886"/>
                    </a:cubicBezTo>
                    <a:cubicBezTo>
                      <a:pt x="683" y="888"/>
                      <a:pt x="687" y="890"/>
                      <a:pt x="691" y="891"/>
                    </a:cubicBezTo>
                    <a:cubicBezTo>
                      <a:pt x="691" y="891"/>
                      <a:pt x="692" y="892"/>
                      <a:pt x="693" y="892"/>
                    </a:cubicBezTo>
                    <a:cubicBezTo>
                      <a:pt x="693" y="892"/>
                      <a:pt x="694" y="892"/>
                      <a:pt x="695" y="893"/>
                    </a:cubicBezTo>
                    <a:cubicBezTo>
                      <a:pt x="695" y="893"/>
                      <a:pt x="696" y="893"/>
                      <a:pt x="697" y="893"/>
                    </a:cubicBezTo>
                    <a:cubicBezTo>
                      <a:pt x="698" y="893"/>
                      <a:pt x="699" y="894"/>
                      <a:pt x="699" y="894"/>
                    </a:cubicBezTo>
                    <a:cubicBezTo>
                      <a:pt x="700" y="894"/>
                      <a:pt x="701" y="894"/>
                      <a:pt x="702" y="895"/>
                    </a:cubicBezTo>
                    <a:cubicBezTo>
                      <a:pt x="702" y="895"/>
                      <a:pt x="703" y="895"/>
                      <a:pt x="704" y="895"/>
                    </a:cubicBezTo>
                    <a:cubicBezTo>
                      <a:pt x="704" y="896"/>
                      <a:pt x="705" y="896"/>
                      <a:pt x="706" y="896"/>
                    </a:cubicBezTo>
                    <a:cubicBezTo>
                      <a:pt x="707" y="896"/>
                      <a:pt x="707" y="896"/>
                      <a:pt x="708" y="896"/>
                    </a:cubicBezTo>
                    <a:cubicBezTo>
                      <a:pt x="711" y="897"/>
                      <a:pt x="715" y="898"/>
                      <a:pt x="718" y="899"/>
                    </a:cubicBezTo>
                    <a:cubicBezTo>
                      <a:pt x="722" y="899"/>
                      <a:pt x="725" y="900"/>
                      <a:pt x="729" y="900"/>
                    </a:cubicBezTo>
                    <a:cubicBezTo>
                      <a:pt x="733" y="901"/>
                      <a:pt x="736" y="901"/>
                      <a:pt x="740" y="902"/>
                    </a:cubicBezTo>
                    <a:cubicBezTo>
                      <a:pt x="744" y="902"/>
                      <a:pt x="747" y="902"/>
                      <a:pt x="751" y="902"/>
                    </a:cubicBezTo>
                    <a:cubicBezTo>
                      <a:pt x="752" y="902"/>
                      <a:pt x="753" y="902"/>
                      <a:pt x="753" y="902"/>
                    </a:cubicBezTo>
                    <a:cubicBezTo>
                      <a:pt x="754" y="902"/>
                      <a:pt x="755" y="902"/>
                      <a:pt x="755" y="902"/>
                    </a:cubicBezTo>
                    <a:cubicBezTo>
                      <a:pt x="756" y="902"/>
                      <a:pt x="757" y="902"/>
                      <a:pt x="758" y="902"/>
                    </a:cubicBezTo>
                    <a:cubicBezTo>
                      <a:pt x="759" y="902"/>
                      <a:pt x="760" y="902"/>
                      <a:pt x="761" y="902"/>
                    </a:cubicBezTo>
                    <a:cubicBezTo>
                      <a:pt x="761" y="902"/>
                      <a:pt x="762" y="902"/>
                      <a:pt x="763" y="902"/>
                    </a:cubicBezTo>
                    <a:cubicBezTo>
                      <a:pt x="763" y="902"/>
                      <a:pt x="764" y="902"/>
                      <a:pt x="765" y="902"/>
                    </a:cubicBezTo>
                    <a:cubicBezTo>
                      <a:pt x="765" y="901"/>
                      <a:pt x="766" y="901"/>
                      <a:pt x="767" y="901"/>
                    </a:cubicBezTo>
                    <a:cubicBezTo>
                      <a:pt x="768" y="901"/>
                      <a:pt x="768" y="901"/>
                      <a:pt x="769" y="901"/>
                    </a:cubicBezTo>
                    <a:cubicBezTo>
                      <a:pt x="770" y="901"/>
                      <a:pt x="771" y="901"/>
                      <a:pt x="771" y="901"/>
                    </a:cubicBezTo>
                    <a:cubicBezTo>
                      <a:pt x="772" y="901"/>
                      <a:pt x="772" y="901"/>
                      <a:pt x="773" y="901"/>
                    </a:cubicBezTo>
                    <a:cubicBezTo>
                      <a:pt x="774" y="901"/>
                      <a:pt x="775" y="900"/>
                      <a:pt x="776" y="900"/>
                    </a:cubicBezTo>
                    <a:cubicBezTo>
                      <a:pt x="776" y="900"/>
                      <a:pt x="777" y="900"/>
                      <a:pt x="778" y="900"/>
                    </a:cubicBezTo>
                    <a:cubicBezTo>
                      <a:pt x="779" y="900"/>
                      <a:pt x="779" y="900"/>
                      <a:pt x="779" y="900"/>
                    </a:cubicBezTo>
                    <a:cubicBezTo>
                      <a:pt x="780" y="900"/>
                      <a:pt x="780" y="900"/>
                      <a:pt x="780" y="900"/>
                    </a:cubicBezTo>
                    <a:cubicBezTo>
                      <a:pt x="781" y="900"/>
                      <a:pt x="781" y="900"/>
                      <a:pt x="781" y="900"/>
                    </a:cubicBezTo>
                    <a:cubicBezTo>
                      <a:pt x="782" y="899"/>
                      <a:pt x="782" y="899"/>
                      <a:pt x="782" y="899"/>
                    </a:cubicBezTo>
                    <a:cubicBezTo>
                      <a:pt x="783" y="899"/>
                      <a:pt x="783" y="899"/>
                      <a:pt x="783" y="899"/>
                    </a:cubicBezTo>
                    <a:cubicBezTo>
                      <a:pt x="784" y="899"/>
                      <a:pt x="784" y="899"/>
                      <a:pt x="784" y="899"/>
                    </a:cubicBezTo>
                    <a:cubicBezTo>
                      <a:pt x="785" y="899"/>
                      <a:pt x="785" y="899"/>
                      <a:pt x="785" y="899"/>
                    </a:cubicBezTo>
                    <a:cubicBezTo>
                      <a:pt x="786" y="899"/>
                      <a:pt x="786" y="899"/>
                      <a:pt x="786" y="899"/>
                    </a:cubicBezTo>
                    <a:cubicBezTo>
                      <a:pt x="786" y="899"/>
                      <a:pt x="786" y="899"/>
                      <a:pt x="786" y="899"/>
                    </a:cubicBezTo>
                    <a:cubicBezTo>
                      <a:pt x="787" y="898"/>
                      <a:pt x="787" y="898"/>
                      <a:pt x="787" y="898"/>
                    </a:cubicBezTo>
                    <a:cubicBezTo>
                      <a:pt x="788" y="898"/>
                      <a:pt x="788" y="898"/>
                      <a:pt x="788" y="898"/>
                    </a:cubicBezTo>
                    <a:cubicBezTo>
                      <a:pt x="789" y="898"/>
                      <a:pt x="789" y="898"/>
                      <a:pt x="789" y="898"/>
                    </a:cubicBezTo>
                    <a:cubicBezTo>
                      <a:pt x="789" y="898"/>
                      <a:pt x="789" y="898"/>
                      <a:pt x="790" y="898"/>
                    </a:cubicBezTo>
                    <a:cubicBezTo>
                      <a:pt x="790" y="898"/>
                      <a:pt x="791" y="898"/>
                      <a:pt x="791" y="897"/>
                    </a:cubicBezTo>
                    <a:cubicBezTo>
                      <a:pt x="792" y="897"/>
                      <a:pt x="792" y="897"/>
                      <a:pt x="793" y="897"/>
                    </a:cubicBezTo>
                    <a:cubicBezTo>
                      <a:pt x="794" y="897"/>
                      <a:pt x="795" y="897"/>
                      <a:pt x="796" y="896"/>
                    </a:cubicBezTo>
                    <a:cubicBezTo>
                      <a:pt x="796" y="896"/>
                      <a:pt x="796" y="896"/>
                      <a:pt x="797" y="896"/>
                    </a:cubicBezTo>
                    <a:cubicBezTo>
                      <a:pt x="797" y="896"/>
                      <a:pt x="798" y="896"/>
                      <a:pt x="798" y="896"/>
                    </a:cubicBezTo>
                    <a:cubicBezTo>
                      <a:pt x="799" y="896"/>
                      <a:pt x="799" y="895"/>
                      <a:pt x="800" y="895"/>
                    </a:cubicBezTo>
                    <a:cubicBezTo>
                      <a:pt x="801" y="895"/>
                      <a:pt x="801" y="895"/>
                      <a:pt x="802" y="894"/>
                    </a:cubicBezTo>
                    <a:cubicBezTo>
                      <a:pt x="803" y="894"/>
                      <a:pt x="804" y="894"/>
                      <a:pt x="804" y="894"/>
                    </a:cubicBezTo>
                    <a:cubicBezTo>
                      <a:pt x="805" y="894"/>
                      <a:pt x="805" y="894"/>
                      <a:pt x="806" y="893"/>
                    </a:cubicBezTo>
                    <a:cubicBezTo>
                      <a:pt x="806" y="893"/>
                      <a:pt x="807" y="893"/>
                      <a:pt x="808" y="893"/>
                    </a:cubicBezTo>
                    <a:cubicBezTo>
                      <a:pt x="808" y="893"/>
                      <a:pt x="809" y="892"/>
                      <a:pt x="809" y="892"/>
                    </a:cubicBezTo>
                    <a:cubicBezTo>
                      <a:pt x="827" y="886"/>
                      <a:pt x="842" y="877"/>
                      <a:pt x="854" y="866"/>
                    </a:cubicBezTo>
                    <a:cubicBezTo>
                      <a:pt x="866" y="855"/>
                      <a:pt x="875" y="842"/>
                      <a:pt x="881" y="829"/>
                    </a:cubicBezTo>
                    <a:cubicBezTo>
                      <a:pt x="886" y="815"/>
                      <a:pt x="889" y="801"/>
                      <a:pt x="888" y="786"/>
                    </a:cubicBezTo>
                    <a:cubicBezTo>
                      <a:pt x="886" y="771"/>
                      <a:pt x="882" y="757"/>
                      <a:pt x="873" y="742"/>
                    </a:cubicBezTo>
                    <a:cubicBezTo>
                      <a:pt x="873" y="742"/>
                      <a:pt x="872" y="741"/>
                      <a:pt x="872" y="741"/>
                    </a:cubicBezTo>
                    <a:cubicBezTo>
                      <a:pt x="872" y="741"/>
                      <a:pt x="871" y="740"/>
                      <a:pt x="871" y="740"/>
                    </a:cubicBezTo>
                    <a:cubicBezTo>
                      <a:pt x="871" y="739"/>
                      <a:pt x="871" y="739"/>
                      <a:pt x="870" y="738"/>
                    </a:cubicBezTo>
                    <a:cubicBezTo>
                      <a:pt x="870" y="738"/>
                      <a:pt x="870" y="738"/>
                      <a:pt x="869" y="737"/>
                    </a:cubicBezTo>
                    <a:cubicBezTo>
                      <a:pt x="865" y="731"/>
                      <a:pt x="860" y="725"/>
                      <a:pt x="854" y="719"/>
                    </a:cubicBezTo>
                    <a:cubicBezTo>
                      <a:pt x="849" y="714"/>
                      <a:pt x="842" y="709"/>
                      <a:pt x="836" y="704"/>
                    </a:cubicBezTo>
                    <a:cubicBezTo>
                      <a:pt x="829" y="700"/>
                      <a:pt x="822" y="696"/>
                      <a:pt x="815" y="692"/>
                    </a:cubicBezTo>
                    <a:cubicBezTo>
                      <a:pt x="807" y="689"/>
                      <a:pt x="799" y="686"/>
                      <a:pt x="791" y="683"/>
                    </a:cubicBezTo>
                    <a:cubicBezTo>
                      <a:pt x="786" y="682"/>
                      <a:pt x="780" y="680"/>
                      <a:pt x="773" y="677"/>
                    </a:cubicBezTo>
                    <a:cubicBezTo>
                      <a:pt x="767" y="675"/>
                      <a:pt x="760" y="672"/>
                      <a:pt x="754" y="669"/>
                    </a:cubicBezTo>
                    <a:cubicBezTo>
                      <a:pt x="748" y="666"/>
                      <a:pt x="742" y="663"/>
                      <a:pt x="737" y="659"/>
                    </a:cubicBezTo>
                    <a:cubicBezTo>
                      <a:pt x="732" y="655"/>
                      <a:pt x="728" y="651"/>
                      <a:pt x="726" y="647"/>
                    </a:cubicBezTo>
                    <a:cubicBezTo>
                      <a:pt x="726" y="647"/>
                      <a:pt x="725" y="646"/>
                      <a:pt x="725" y="645"/>
                    </a:cubicBezTo>
                    <a:cubicBezTo>
                      <a:pt x="725" y="645"/>
                      <a:pt x="724" y="644"/>
                      <a:pt x="724" y="643"/>
                    </a:cubicBezTo>
                    <a:cubicBezTo>
                      <a:pt x="724" y="643"/>
                      <a:pt x="724" y="642"/>
                      <a:pt x="724" y="641"/>
                    </a:cubicBezTo>
                    <a:cubicBezTo>
                      <a:pt x="723" y="641"/>
                      <a:pt x="723" y="640"/>
                      <a:pt x="723" y="639"/>
                    </a:cubicBezTo>
                    <a:cubicBezTo>
                      <a:pt x="723" y="638"/>
                      <a:pt x="723" y="637"/>
                      <a:pt x="724" y="636"/>
                    </a:cubicBezTo>
                    <a:cubicBezTo>
                      <a:pt x="724" y="635"/>
                      <a:pt x="724" y="635"/>
                      <a:pt x="724" y="634"/>
                    </a:cubicBezTo>
                    <a:cubicBezTo>
                      <a:pt x="725" y="633"/>
                      <a:pt x="725" y="632"/>
                      <a:pt x="726" y="631"/>
                    </a:cubicBezTo>
                    <a:cubicBezTo>
                      <a:pt x="726" y="630"/>
                      <a:pt x="727" y="629"/>
                      <a:pt x="728" y="628"/>
                    </a:cubicBezTo>
                    <a:cubicBezTo>
                      <a:pt x="728" y="627"/>
                      <a:pt x="729" y="627"/>
                      <a:pt x="729" y="626"/>
                    </a:cubicBezTo>
                    <a:cubicBezTo>
                      <a:pt x="730" y="626"/>
                      <a:pt x="730" y="625"/>
                      <a:pt x="731" y="625"/>
                    </a:cubicBezTo>
                    <a:cubicBezTo>
                      <a:pt x="731" y="624"/>
                      <a:pt x="732" y="624"/>
                      <a:pt x="732" y="623"/>
                    </a:cubicBezTo>
                    <a:cubicBezTo>
                      <a:pt x="733" y="623"/>
                      <a:pt x="734" y="622"/>
                      <a:pt x="734" y="622"/>
                    </a:cubicBezTo>
                    <a:cubicBezTo>
                      <a:pt x="736" y="621"/>
                      <a:pt x="738" y="620"/>
                      <a:pt x="740" y="618"/>
                    </a:cubicBezTo>
                    <a:cubicBezTo>
                      <a:pt x="742" y="617"/>
                      <a:pt x="744" y="616"/>
                      <a:pt x="747" y="615"/>
                    </a:cubicBezTo>
                    <a:cubicBezTo>
                      <a:pt x="749" y="613"/>
                      <a:pt x="752" y="612"/>
                      <a:pt x="755" y="611"/>
                    </a:cubicBezTo>
                    <a:cubicBezTo>
                      <a:pt x="758" y="610"/>
                      <a:pt x="761" y="608"/>
                      <a:pt x="764" y="607"/>
                    </a:cubicBezTo>
                    <a:cubicBezTo>
                      <a:pt x="923" y="552"/>
                      <a:pt x="923" y="552"/>
                      <a:pt x="923" y="552"/>
                    </a:cubicBezTo>
                    <a:cubicBezTo>
                      <a:pt x="937" y="547"/>
                      <a:pt x="949" y="540"/>
                      <a:pt x="958" y="532"/>
                    </a:cubicBezTo>
                    <a:cubicBezTo>
                      <a:pt x="967" y="523"/>
                      <a:pt x="974" y="514"/>
                      <a:pt x="979" y="503"/>
                    </a:cubicBezTo>
                    <a:cubicBezTo>
                      <a:pt x="983" y="493"/>
                      <a:pt x="985" y="482"/>
                      <a:pt x="984" y="471"/>
                    </a:cubicBezTo>
                  </a:path>
                </a:pathLst>
              </a:custGeom>
              <a:solidFill>
                <a:schemeClr val="accent1">
                  <a:lumMod val="75000"/>
                </a:schemeClr>
              </a:solidFill>
              <a:ln w="9525">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183"/>
              <p:cNvSpPr>
                <a:spLocks/>
              </p:cNvSpPr>
              <p:nvPr/>
            </p:nvSpPr>
            <p:spPr bwMode="auto">
              <a:xfrm>
                <a:off x="4099706" y="4288647"/>
                <a:ext cx="2407253" cy="2190919"/>
              </a:xfrm>
              <a:custGeom>
                <a:avLst/>
                <a:gdLst>
                  <a:gd name="T0" fmla="*/ 904 w 1011"/>
                  <a:gd name="T1" fmla="*/ 454 h 920"/>
                  <a:gd name="T2" fmla="*/ 897 w 1011"/>
                  <a:gd name="T3" fmla="*/ 447 h 920"/>
                  <a:gd name="T4" fmla="*/ 887 w 1011"/>
                  <a:gd name="T5" fmla="*/ 439 h 920"/>
                  <a:gd name="T6" fmla="*/ 869 w 1011"/>
                  <a:gd name="T7" fmla="*/ 435 h 920"/>
                  <a:gd name="T8" fmla="*/ 850 w 1011"/>
                  <a:gd name="T9" fmla="*/ 443 h 920"/>
                  <a:gd name="T10" fmla="*/ 840 w 1011"/>
                  <a:gd name="T11" fmla="*/ 452 h 920"/>
                  <a:gd name="T12" fmla="*/ 832 w 1011"/>
                  <a:gd name="T13" fmla="*/ 463 h 920"/>
                  <a:gd name="T14" fmla="*/ 827 w 1011"/>
                  <a:gd name="T15" fmla="*/ 471 h 920"/>
                  <a:gd name="T16" fmla="*/ 823 w 1011"/>
                  <a:gd name="T17" fmla="*/ 480 h 920"/>
                  <a:gd name="T18" fmla="*/ 775 w 1011"/>
                  <a:gd name="T19" fmla="*/ 535 h 920"/>
                  <a:gd name="T20" fmla="*/ 719 w 1011"/>
                  <a:gd name="T21" fmla="*/ 553 h 920"/>
                  <a:gd name="T22" fmla="*/ 683 w 1011"/>
                  <a:gd name="T23" fmla="*/ 554 h 920"/>
                  <a:gd name="T24" fmla="*/ 644 w 1011"/>
                  <a:gd name="T25" fmla="*/ 547 h 920"/>
                  <a:gd name="T26" fmla="*/ 610 w 1011"/>
                  <a:gd name="T27" fmla="*/ 533 h 920"/>
                  <a:gd name="T28" fmla="*/ 590 w 1011"/>
                  <a:gd name="T29" fmla="*/ 519 h 920"/>
                  <a:gd name="T30" fmla="*/ 628 w 1011"/>
                  <a:gd name="T31" fmla="*/ 350 h 920"/>
                  <a:gd name="T32" fmla="*/ 818 w 1011"/>
                  <a:gd name="T33" fmla="*/ 349 h 920"/>
                  <a:gd name="T34" fmla="*/ 728 w 1011"/>
                  <a:gd name="T35" fmla="*/ 180 h 920"/>
                  <a:gd name="T36" fmla="*/ 720 w 1011"/>
                  <a:gd name="T37" fmla="*/ 171 h 920"/>
                  <a:gd name="T38" fmla="*/ 711 w 1011"/>
                  <a:gd name="T39" fmla="*/ 164 h 920"/>
                  <a:gd name="T40" fmla="*/ 700 w 1011"/>
                  <a:gd name="T41" fmla="*/ 156 h 920"/>
                  <a:gd name="T42" fmla="*/ 688 w 1011"/>
                  <a:gd name="T43" fmla="*/ 150 h 920"/>
                  <a:gd name="T44" fmla="*/ 675 w 1011"/>
                  <a:gd name="T45" fmla="*/ 144 h 920"/>
                  <a:gd name="T46" fmla="*/ 653 w 1011"/>
                  <a:gd name="T47" fmla="*/ 139 h 920"/>
                  <a:gd name="T48" fmla="*/ 620 w 1011"/>
                  <a:gd name="T49" fmla="*/ 137 h 920"/>
                  <a:gd name="T50" fmla="*/ 607 w 1011"/>
                  <a:gd name="T51" fmla="*/ 138 h 920"/>
                  <a:gd name="T52" fmla="*/ 595 w 1011"/>
                  <a:gd name="T53" fmla="*/ 141 h 920"/>
                  <a:gd name="T54" fmla="*/ 427 w 1011"/>
                  <a:gd name="T55" fmla="*/ 197 h 920"/>
                  <a:gd name="T56" fmla="*/ 409 w 1011"/>
                  <a:gd name="T57" fmla="*/ 201 h 920"/>
                  <a:gd name="T58" fmla="*/ 371 w 1011"/>
                  <a:gd name="T59" fmla="*/ 195 h 920"/>
                  <a:gd name="T60" fmla="*/ 365 w 1011"/>
                  <a:gd name="T61" fmla="*/ 182 h 920"/>
                  <a:gd name="T62" fmla="*/ 365 w 1011"/>
                  <a:gd name="T63" fmla="*/ 171 h 920"/>
                  <a:gd name="T64" fmla="*/ 371 w 1011"/>
                  <a:gd name="T65" fmla="*/ 148 h 920"/>
                  <a:gd name="T66" fmla="*/ 371 w 1011"/>
                  <a:gd name="T67" fmla="*/ 59 h 920"/>
                  <a:gd name="T68" fmla="*/ 363 w 1011"/>
                  <a:gd name="T69" fmla="*/ 48 h 920"/>
                  <a:gd name="T70" fmla="*/ 356 w 1011"/>
                  <a:gd name="T71" fmla="*/ 41 h 920"/>
                  <a:gd name="T72" fmla="*/ 345 w 1011"/>
                  <a:gd name="T73" fmla="*/ 31 h 920"/>
                  <a:gd name="T74" fmla="*/ 324 w 1011"/>
                  <a:gd name="T75" fmla="*/ 18 h 920"/>
                  <a:gd name="T76" fmla="*/ 309 w 1011"/>
                  <a:gd name="T77" fmla="*/ 11 h 920"/>
                  <a:gd name="T78" fmla="*/ 292 w 1011"/>
                  <a:gd name="T79" fmla="*/ 6 h 920"/>
                  <a:gd name="T80" fmla="*/ 239 w 1011"/>
                  <a:gd name="T81" fmla="*/ 1 h 920"/>
                  <a:gd name="T82" fmla="*/ 222 w 1011"/>
                  <a:gd name="T83" fmla="*/ 2 h 920"/>
                  <a:gd name="T84" fmla="*/ 208 w 1011"/>
                  <a:gd name="T85" fmla="*/ 5 h 920"/>
                  <a:gd name="T86" fmla="*/ 126 w 1011"/>
                  <a:gd name="T87" fmla="*/ 63 h 920"/>
                  <a:gd name="T88" fmla="*/ 186 w 1011"/>
                  <a:gd name="T89" fmla="*/ 186 h 920"/>
                  <a:gd name="T90" fmla="*/ 247 w 1011"/>
                  <a:gd name="T91" fmla="*/ 256 h 920"/>
                  <a:gd name="T92" fmla="*/ 9 w 1011"/>
                  <a:gd name="T93" fmla="*/ 431 h 920"/>
                  <a:gd name="T94" fmla="*/ 255 w 1011"/>
                  <a:gd name="T95" fmla="*/ 870 h 920"/>
                  <a:gd name="T96" fmla="*/ 262 w 1011"/>
                  <a:gd name="T97" fmla="*/ 880 h 920"/>
                  <a:gd name="T98" fmla="*/ 271 w 1011"/>
                  <a:gd name="T99" fmla="*/ 889 h 920"/>
                  <a:gd name="T100" fmla="*/ 289 w 1011"/>
                  <a:gd name="T101" fmla="*/ 902 h 920"/>
                  <a:gd name="T102" fmla="*/ 329 w 1011"/>
                  <a:gd name="T103" fmla="*/ 917 h 920"/>
                  <a:gd name="T104" fmla="*/ 344 w 1011"/>
                  <a:gd name="T105" fmla="*/ 920 h 920"/>
                  <a:gd name="T106" fmla="*/ 361 w 1011"/>
                  <a:gd name="T107" fmla="*/ 920 h 920"/>
                  <a:gd name="T108" fmla="*/ 376 w 1011"/>
                  <a:gd name="T109" fmla="*/ 919 h 920"/>
                  <a:gd name="T110" fmla="*/ 390 w 1011"/>
                  <a:gd name="T111" fmla="*/ 917 h 920"/>
                  <a:gd name="T112" fmla="*/ 404 w 1011"/>
                  <a:gd name="T113" fmla="*/ 913 h 920"/>
                  <a:gd name="T114" fmla="*/ 984 w 1011"/>
                  <a:gd name="T115" fmla="*/ 69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1" h="920">
                    <a:moveTo>
                      <a:pt x="1010" y="630"/>
                    </a:moveTo>
                    <a:cubicBezTo>
                      <a:pt x="1008" y="618"/>
                      <a:pt x="1004" y="607"/>
                      <a:pt x="997" y="595"/>
                    </a:cubicBezTo>
                    <a:cubicBezTo>
                      <a:pt x="914" y="468"/>
                      <a:pt x="914" y="468"/>
                      <a:pt x="914" y="468"/>
                    </a:cubicBezTo>
                    <a:cubicBezTo>
                      <a:pt x="914" y="467"/>
                      <a:pt x="914" y="467"/>
                      <a:pt x="913" y="466"/>
                    </a:cubicBezTo>
                    <a:cubicBezTo>
                      <a:pt x="913" y="466"/>
                      <a:pt x="912" y="465"/>
                      <a:pt x="912" y="464"/>
                    </a:cubicBezTo>
                    <a:cubicBezTo>
                      <a:pt x="911" y="463"/>
                      <a:pt x="910" y="462"/>
                      <a:pt x="909" y="460"/>
                    </a:cubicBezTo>
                    <a:cubicBezTo>
                      <a:pt x="908" y="459"/>
                      <a:pt x="906" y="457"/>
                      <a:pt x="905" y="455"/>
                    </a:cubicBezTo>
                    <a:cubicBezTo>
                      <a:pt x="904" y="454"/>
                      <a:pt x="904" y="454"/>
                      <a:pt x="904" y="454"/>
                    </a:cubicBezTo>
                    <a:cubicBezTo>
                      <a:pt x="904" y="454"/>
                      <a:pt x="904" y="454"/>
                      <a:pt x="904" y="454"/>
                    </a:cubicBezTo>
                    <a:cubicBezTo>
                      <a:pt x="903" y="453"/>
                      <a:pt x="903" y="453"/>
                      <a:pt x="903" y="453"/>
                    </a:cubicBezTo>
                    <a:cubicBezTo>
                      <a:pt x="903" y="453"/>
                      <a:pt x="903" y="453"/>
                      <a:pt x="903" y="453"/>
                    </a:cubicBezTo>
                    <a:cubicBezTo>
                      <a:pt x="902" y="452"/>
                      <a:pt x="902" y="452"/>
                      <a:pt x="902" y="452"/>
                    </a:cubicBezTo>
                    <a:cubicBezTo>
                      <a:pt x="902" y="451"/>
                      <a:pt x="902" y="451"/>
                      <a:pt x="902" y="451"/>
                    </a:cubicBezTo>
                    <a:cubicBezTo>
                      <a:pt x="901" y="451"/>
                      <a:pt x="901" y="451"/>
                      <a:pt x="901" y="450"/>
                    </a:cubicBezTo>
                    <a:cubicBezTo>
                      <a:pt x="900" y="450"/>
                      <a:pt x="900" y="449"/>
                      <a:pt x="899" y="449"/>
                    </a:cubicBezTo>
                    <a:cubicBezTo>
                      <a:pt x="899" y="448"/>
                      <a:pt x="899" y="448"/>
                      <a:pt x="899" y="448"/>
                    </a:cubicBezTo>
                    <a:cubicBezTo>
                      <a:pt x="898" y="448"/>
                      <a:pt x="898" y="448"/>
                      <a:pt x="898" y="448"/>
                    </a:cubicBezTo>
                    <a:cubicBezTo>
                      <a:pt x="897" y="447"/>
                      <a:pt x="897" y="447"/>
                      <a:pt x="897" y="447"/>
                    </a:cubicBezTo>
                    <a:cubicBezTo>
                      <a:pt x="897" y="447"/>
                      <a:pt x="897" y="446"/>
                      <a:pt x="896" y="446"/>
                    </a:cubicBezTo>
                    <a:cubicBezTo>
                      <a:pt x="896" y="446"/>
                      <a:pt x="895" y="445"/>
                      <a:pt x="895" y="445"/>
                    </a:cubicBezTo>
                    <a:cubicBezTo>
                      <a:pt x="895" y="445"/>
                      <a:pt x="894" y="444"/>
                      <a:pt x="894" y="444"/>
                    </a:cubicBezTo>
                    <a:cubicBezTo>
                      <a:pt x="894" y="444"/>
                      <a:pt x="893" y="443"/>
                      <a:pt x="893" y="443"/>
                    </a:cubicBezTo>
                    <a:cubicBezTo>
                      <a:pt x="892" y="443"/>
                      <a:pt x="892" y="443"/>
                      <a:pt x="892" y="442"/>
                    </a:cubicBezTo>
                    <a:cubicBezTo>
                      <a:pt x="891" y="442"/>
                      <a:pt x="891" y="442"/>
                      <a:pt x="890" y="441"/>
                    </a:cubicBezTo>
                    <a:cubicBezTo>
                      <a:pt x="890" y="441"/>
                      <a:pt x="890" y="441"/>
                      <a:pt x="889" y="441"/>
                    </a:cubicBezTo>
                    <a:cubicBezTo>
                      <a:pt x="889" y="441"/>
                      <a:pt x="889" y="440"/>
                      <a:pt x="888" y="440"/>
                    </a:cubicBezTo>
                    <a:cubicBezTo>
                      <a:pt x="888" y="440"/>
                      <a:pt x="888" y="440"/>
                      <a:pt x="887" y="439"/>
                    </a:cubicBezTo>
                    <a:cubicBezTo>
                      <a:pt x="886" y="439"/>
                      <a:pt x="886" y="439"/>
                      <a:pt x="885" y="438"/>
                    </a:cubicBezTo>
                    <a:cubicBezTo>
                      <a:pt x="884" y="438"/>
                      <a:pt x="883" y="438"/>
                      <a:pt x="883" y="437"/>
                    </a:cubicBezTo>
                    <a:cubicBezTo>
                      <a:pt x="882" y="437"/>
                      <a:pt x="880" y="437"/>
                      <a:pt x="879" y="436"/>
                    </a:cubicBezTo>
                    <a:cubicBezTo>
                      <a:pt x="878" y="436"/>
                      <a:pt x="876" y="436"/>
                      <a:pt x="874" y="435"/>
                    </a:cubicBezTo>
                    <a:cubicBezTo>
                      <a:pt x="873" y="435"/>
                      <a:pt x="873" y="435"/>
                      <a:pt x="873" y="435"/>
                    </a:cubicBezTo>
                    <a:cubicBezTo>
                      <a:pt x="872" y="435"/>
                      <a:pt x="872" y="435"/>
                      <a:pt x="872" y="435"/>
                    </a:cubicBezTo>
                    <a:cubicBezTo>
                      <a:pt x="871" y="435"/>
                      <a:pt x="871" y="435"/>
                      <a:pt x="871" y="435"/>
                    </a:cubicBezTo>
                    <a:cubicBezTo>
                      <a:pt x="871" y="435"/>
                      <a:pt x="871" y="435"/>
                      <a:pt x="870" y="435"/>
                    </a:cubicBezTo>
                    <a:cubicBezTo>
                      <a:pt x="870" y="435"/>
                      <a:pt x="870" y="435"/>
                      <a:pt x="869" y="435"/>
                    </a:cubicBezTo>
                    <a:cubicBezTo>
                      <a:pt x="869" y="435"/>
                      <a:pt x="868" y="435"/>
                      <a:pt x="867" y="436"/>
                    </a:cubicBezTo>
                    <a:cubicBezTo>
                      <a:pt x="866" y="436"/>
                      <a:pt x="865" y="436"/>
                      <a:pt x="863" y="437"/>
                    </a:cubicBezTo>
                    <a:cubicBezTo>
                      <a:pt x="862" y="437"/>
                      <a:pt x="859" y="438"/>
                      <a:pt x="857" y="439"/>
                    </a:cubicBezTo>
                    <a:cubicBezTo>
                      <a:pt x="856" y="439"/>
                      <a:pt x="856" y="439"/>
                      <a:pt x="856" y="439"/>
                    </a:cubicBezTo>
                    <a:cubicBezTo>
                      <a:pt x="855" y="439"/>
                      <a:pt x="855" y="440"/>
                      <a:pt x="855" y="440"/>
                    </a:cubicBezTo>
                    <a:cubicBezTo>
                      <a:pt x="854" y="440"/>
                      <a:pt x="854" y="441"/>
                      <a:pt x="853" y="441"/>
                    </a:cubicBezTo>
                    <a:cubicBezTo>
                      <a:pt x="853" y="441"/>
                      <a:pt x="852" y="442"/>
                      <a:pt x="851" y="442"/>
                    </a:cubicBezTo>
                    <a:cubicBezTo>
                      <a:pt x="850" y="443"/>
                      <a:pt x="850" y="443"/>
                      <a:pt x="850" y="443"/>
                    </a:cubicBezTo>
                    <a:cubicBezTo>
                      <a:pt x="850" y="443"/>
                      <a:pt x="850" y="443"/>
                      <a:pt x="850" y="443"/>
                    </a:cubicBezTo>
                    <a:cubicBezTo>
                      <a:pt x="849" y="444"/>
                      <a:pt x="849" y="444"/>
                      <a:pt x="848" y="445"/>
                    </a:cubicBezTo>
                    <a:cubicBezTo>
                      <a:pt x="848" y="445"/>
                      <a:pt x="847" y="446"/>
                      <a:pt x="846" y="446"/>
                    </a:cubicBezTo>
                    <a:cubicBezTo>
                      <a:pt x="845" y="447"/>
                      <a:pt x="845" y="447"/>
                      <a:pt x="845" y="447"/>
                    </a:cubicBezTo>
                    <a:cubicBezTo>
                      <a:pt x="845" y="448"/>
                      <a:pt x="845" y="448"/>
                      <a:pt x="845" y="448"/>
                    </a:cubicBezTo>
                    <a:cubicBezTo>
                      <a:pt x="844" y="449"/>
                      <a:pt x="844" y="449"/>
                      <a:pt x="844" y="449"/>
                    </a:cubicBezTo>
                    <a:cubicBezTo>
                      <a:pt x="843" y="449"/>
                      <a:pt x="843" y="449"/>
                      <a:pt x="842" y="450"/>
                    </a:cubicBezTo>
                    <a:cubicBezTo>
                      <a:pt x="842" y="451"/>
                      <a:pt x="842" y="451"/>
                      <a:pt x="842" y="451"/>
                    </a:cubicBezTo>
                    <a:cubicBezTo>
                      <a:pt x="841" y="451"/>
                      <a:pt x="841" y="451"/>
                      <a:pt x="841" y="451"/>
                    </a:cubicBezTo>
                    <a:cubicBezTo>
                      <a:pt x="840" y="452"/>
                      <a:pt x="840" y="452"/>
                      <a:pt x="840" y="452"/>
                    </a:cubicBezTo>
                    <a:cubicBezTo>
                      <a:pt x="840" y="453"/>
                      <a:pt x="840" y="453"/>
                      <a:pt x="839" y="453"/>
                    </a:cubicBezTo>
                    <a:cubicBezTo>
                      <a:pt x="839" y="454"/>
                      <a:pt x="839" y="454"/>
                      <a:pt x="838" y="455"/>
                    </a:cubicBezTo>
                    <a:cubicBezTo>
                      <a:pt x="838" y="455"/>
                      <a:pt x="837" y="456"/>
                      <a:pt x="837" y="456"/>
                    </a:cubicBezTo>
                    <a:cubicBezTo>
                      <a:pt x="837" y="457"/>
                      <a:pt x="836" y="457"/>
                      <a:pt x="836" y="458"/>
                    </a:cubicBezTo>
                    <a:cubicBezTo>
                      <a:pt x="836" y="458"/>
                      <a:pt x="835" y="459"/>
                      <a:pt x="835" y="459"/>
                    </a:cubicBezTo>
                    <a:cubicBezTo>
                      <a:pt x="834" y="460"/>
                      <a:pt x="834" y="460"/>
                      <a:pt x="834" y="460"/>
                    </a:cubicBezTo>
                    <a:cubicBezTo>
                      <a:pt x="834" y="461"/>
                      <a:pt x="834" y="461"/>
                      <a:pt x="834" y="461"/>
                    </a:cubicBezTo>
                    <a:cubicBezTo>
                      <a:pt x="833" y="462"/>
                      <a:pt x="833" y="462"/>
                      <a:pt x="833" y="462"/>
                    </a:cubicBezTo>
                    <a:cubicBezTo>
                      <a:pt x="832" y="463"/>
                      <a:pt x="832" y="463"/>
                      <a:pt x="832" y="463"/>
                    </a:cubicBezTo>
                    <a:cubicBezTo>
                      <a:pt x="832" y="463"/>
                      <a:pt x="832" y="463"/>
                      <a:pt x="832" y="463"/>
                    </a:cubicBezTo>
                    <a:cubicBezTo>
                      <a:pt x="831" y="464"/>
                      <a:pt x="831" y="464"/>
                      <a:pt x="831" y="464"/>
                    </a:cubicBezTo>
                    <a:cubicBezTo>
                      <a:pt x="831" y="465"/>
                      <a:pt x="831" y="465"/>
                      <a:pt x="831" y="465"/>
                    </a:cubicBezTo>
                    <a:cubicBezTo>
                      <a:pt x="830" y="466"/>
                      <a:pt x="830" y="466"/>
                      <a:pt x="830" y="466"/>
                    </a:cubicBezTo>
                    <a:cubicBezTo>
                      <a:pt x="830" y="467"/>
                      <a:pt x="830" y="467"/>
                      <a:pt x="830" y="467"/>
                    </a:cubicBezTo>
                    <a:cubicBezTo>
                      <a:pt x="829" y="468"/>
                      <a:pt x="829" y="468"/>
                      <a:pt x="829" y="468"/>
                    </a:cubicBezTo>
                    <a:cubicBezTo>
                      <a:pt x="829" y="468"/>
                      <a:pt x="829" y="468"/>
                      <a:pt x="829" y="469"/>
                    </a:cubicBezTo>
                    <a:cubicBezTo>
                      <a:pt x="828" y="469"/>
                      <a:pt x="828" y="469"/>
                      <a:pt x="828" y="470"/>
                    </a:cubicBezTo>
                    <a:cubicBezTo>
                      <a:pt x="827" y="471"/>
                      <a:pt x="827" y="471"/>
                      <a:pt x="827" y="471"/>
                    </a:cubicBezTo>
                    <a:cubicBezTo>
                      <a:pt x="827" y="472"/>
                      <a:pt x="827" y="472"/>
                      <a:pt x="827" y="472"/>
                    </a:cubicBezTo>
                    <a:cubicBezTo>
                      <a:pt x="827" y="472"/>
                      <a:pt x="826" y="473"/>
                      <a:pt x="826" y="473"/>
                    </a:cubicBezTo>
                    <a:cubicBezTo>
                      <a:pt x="826" y="473"/>
                      <a:pt x="826" y="474"/>
                      <a:pt x="825" y="474"/>
                    </a:cubicBezTo>
                    <a:cubicBezTo>
                      <a:pt x="825" y="475"/>
                      <a:pt x="825" y="475"/>
                      <a:pt x="825" y="475"/>
                    </a:cubicBezTo>
                    <a:cubicBezTo>
                      <a:pt x="824" y="476"/>
                      <a:pt x="824" y="476"/>
                      <a:pt x="824" y="476"/>
                    </a:cubicBezTo>
                    <a:cubicBezTo>
                      <a:pt x="824" y="476"/>
                      <a:pt x="824" y="477"/>
                      <a:pt x="824" y="477"/>
                    </a:cubicBezTo>
                    <a:cubicBezTo>
                      <a:pt x="824" y="477"/>
                      <a:pt x="824" y="478"/>
                      <a:pt x="823" y="478"/>
                    </a:cubicBezTo>
                    <a:cubicBezTo>
                      <a:pt x="823" y="479"/>
                      <a:pt x="823" y="479"/>
                      <a:pt x="823" y="479"/>
                    </a:cubicBezTo>
                    <a:cubicBezTo>
                      <a:pt x="823" y="480"/>
                      <a:pt x="823" y="480"/>
                      <a:pt x="823" y="480"/>
                    </a:cubicBezTo>
                    <a:cubicBezTo>
                      <a:pt x="822" y="481"/>
                      <a:pt x="822" y="481"/>
                      <a:pt x="822" y="481"/>
                    </a:cubicBezTo>
                    <a:cubicBezTo>
                      <a:pt x="822" y="481"/>
                      <a:pt x="822" y="482"/>
                      <a:pt x="822" y="482"/>
                    </a:cubicBezTo>
                    <a:cubicBezTo>
                      <a:pt x="821" y="483"/>
                      <a:pt x="821" y="483"/>
                      <a:pt x="821" y="483"/>
                    </a:cubicBezTo>
                    <a:cubicBezTo>
                      <a:pt x="821" y="484"/>
                      <a:pt x="821" y="484"/>
                      <a:pt x="821" y="484"/>
                    </a:cubicBezTo>
                    <a:cubicBezTo>
                      <a:pt x="820" y="485"/>
                      <a:pt x="820" y="485"/>
                      <a:pt x="820" y="485"/>
                    </a:cubicBezTo>
                    <a:cubicBezTo>
                      <a:pt x="820" y="485"/>
                      <a:pt x="820" y="485"/>
                      <a:pt x="820" y="485"/>
                    </a:cubicBezTo>
                    <a:cubicBezTo>
                      <a:pt x="817" y="492"/>
                      <a:pt x="814" y="498"/>
                      <a:pt x="809" y="504"/>
                    </a:cubicBezTo>
                    <a:cubicBezTo>
                      <a:pt x="805" y="510"/>
                      <a:pt x="800" y="515"/>
                      <a:pt x="794" y="521"/>
                    </a:cubicBezTo>
                    <a:cubicBezTo>
                      <a:pt x="788" y="526"/>
                      <a:pt x="782" y="530"/>
                      <a:pt x="775" y="535"/>
                    </a:cubicBezTo>
                    <a:cubicBezTo>
                      <a:pt x="767" y="539"/>
                      <a:pt x="759" y="543"/>
                      <a:pt x="751" y="546"/>
                    </a:cubicBezTo>
                    <a:cubicBezTo>
                      <a:pt x="750" y="546"/>
                      <a:pt x="750" y="546"/>
                      <a:pt x="749" y="546"/>
                    </a:cubicBezTo>
                    <a:cubicBezTo>
                      <a:pt x="749" y="546"/>
                      <a:pt x="748" y="546"/>
                      <a:pt x="747" y="547"/>
                    </a:cubicBezTo>
                    <a:cubicBezTo>
                      <a:pt x="747" y="547"/>
                      <a:pt x="746" y="547"/>
                      <a:pt x="745" y="547"/>
                    </a:cubicBezTo>
                    <a:cubicBezTo>
                      <a:pt x="744" y="548"/>
                      <a:pt x="743" y="548"/>
                      <a:pt x="742" y="548"/>
                    </a:cubicBezTo>
                    <a:cubicBezTo>
                      <a:pt x="742" y="548"/>
                      <a:pt x="741" y="549"/>
                      <a:pt x="741" y="549"/>
                    </a:cubicBezTo>
                    <a:cubicBezTo>
                      <a:pt x="740" y="549"/>
                      <a:pt x="739" y="549"/>
                      <a:pt x="738" y="549"/>
                    </a:cubicBezTo>
                    <a:cubicBezTo>
                      <a:pt x="736" y="550"/>
                      <a:pt x="734" y="550"/>
                      <a:pt x="731" y="551"/>
                    </a:cubicBezTo>
                    <a:cubicBezTo>
                      <a:pt x="728" y="551"/>
                      <a:pt x="724" y="552"/>
                      <a:pt x="719" y="553"/>
                    </a:cubicBezTo>
                    <a:cubicBezTo>
                      <a:pt x="719" y="553"/>
                      <a:pt x="718" y="553"/>
                      <a:pt x="718" y="553"/>
                    </a:cubicBezTo>
                    <a:cubicBezTo>
                      <a:pt x="717" y="553"/>
                      <a:pt x="717" y="553"/>
                      <a:pt x="715" y="554"/>
                    </a:cubicBezTo>
                    <a:cubicBezTo>
                      <a:pt x="714" y="554"/>
                      <a:pt x="713" y="554"/>
                      <a:pt x="711" y="554"/>
                    </a:cubicBezTo>
                    <a:cubicBezTo>
                      <a:pt x="708" y="554"/>
                      <a:pt x="706" y="554"/>
                      <a:pt x="702" y="555"/>
                    </a:cubicBezTo>
                    <a:cubicBezTo>
                      <a:pt x="701" y="555"/>
                      <a:pt x="701" y="555"/>
                      <a:pt x="700" y="555"/>
                    </a:cubicBezTo>
                    <a:cubicBezTo>
                      <a:pt x="699" y="555"/>
                      <a:pt x="699" y="555"/>
                      <a:pt x="698" y="555"/>
                    </a:cubicBezTo>
                    <a:cubicBezTo>
                      <a:pt x="698" y="555"/>
                      <a:pt x="697" y="555"/>
                      <a:pt x="696" y="555"/>
                    </a:cubicBezTo>
                    <a:cubicBezTo>
                      <a:pt x="695" y="555"/>
                      <a:pt x="695" y="555"/>
                      <a:pt x="694" y="555"/>
                    </a:cubicBezTo>
                    <a:cubicBezTo>
                      <a:pt x="690" y="555"/>
                      <a:pt x="687" y="555"/>
                      <a:pt x="683" y="554"/>
                    </a:cubicBezTo>
                    <a:cubicBezTo>
                      <a:pt x="680" y="554"/>
                      <a:pt x="676" y="554"/>
                      <a:pt x="673" y="553"/>
                    </a:cubicBezTo>
                    <a:cubicBezTo>
                      <a:pt x="669" y="553"/>
                      <a:pt x="666" y="552"/>
                      <a:pt x="662" y="552"/>
                    </a:cubicBezTo>
                    <a:cubicBezTo>
                      <a:pt x="659" y="551"/>
                      <a:pt x="655" y="550"/>
                      <a:pt x="651" y="549"/>
                    </a:cubicBezTo>
                    <a:cubicBezTo>
                      <a:pt x="651" y="549"/>
                      <a:pt x="651" y="549"/>
                      <a:pt x="650" y="549"/>
                    </a:cubicBezTo>
                    <a:cubicBezTo>
                      <a:pt x="650" y="549"/>
                      <a:pt x="649" y="549"/>
                      <a:pt x="649" y="549"/>
                    </a:cubicBezTo>
                    <a:cubicBezTo>
                      <a:pt x="648" y="548"/>
                      <a:pt x="648" y="548"/>
                      <a:pt x="647" y="548"/>
                    </a:cubicBezTo>
                    <a:cubicBezTo>
                      <a:pt x="647" y="548"/>
                      <a:pt x="646" y="548"/>
                      <a:pt x="646" y="548"/>
                    </a:cubicBezTo>
                    <a:cubicBezTo>
                      <a:pt x="645" y="548"/>
                      <a:pt x="645" y="548"/>
                      <a:pt x="645" y="548"/>
                    </a:cubicBezTo>
                    <a:cubicBezTo>
                      <a:pt x="644" y="547"/>
                      <a:pt x="644" y="547"/>
                      <a:pt x="644" y="547"/>
                    </a:cubicBezTo>
                    <a:cubicBezTo>
                      <a:pt x="643" y="547"/>
                      <a:pt x="643" y="547"/>
                      <a:pt x="643" y="547"/>
                    </a:cubicBezTo>
                    <a:cubicBezTo>
                      <a:pt x="643" y="547"/>
                      <a:pt x="643" y="547"/>
                      <a:pt x="643" y="547"/>
                    </a:cubicBezTo>
                    <a:cubicBezTo>
                      <a:pt x="642" y="547"/>
                      <a:pt x="642" y="546"/>
                      <a:pt x="641" y="546"/>
                    </a:cubicBezTo>
                    <a:cubicBezTo>
                      <a:pt x="641" y="546"/>
                      <a:pt x="640" y="546"/>
                      <a:pt x="640" y="546"/>
                    </a:cubicBezTo>
                    <a:cubicBezTo>
                      <a:pt x="639" y="546"/>
                      <a:pt x="638" y="545"/>
                      <a:pt x="638" y="545"/>
                    </a:cubicBezTo>
                    <a:cubicBezTo>
                      <a:pt x="637" y="545"/>
                      <a:pt x="636" y="545"/>
                      <a:pt x="635" y="544"/>
                    </a:cubicBezTo>
                    <a:cubicBezTo>
                      <a:pt x="632" y="543"/>
                      <a:pt x="630" y="542"/>
                      <a:pt x="627" y="541"/>
                    </a:cubicBezTo>
                    <a:cubicBezTo>
                      <a:pt x="624" y="540"/>
                      <a:pt x="621" y="538"/>
                      <a:pt x="618" y="537"/>
                    </a:cubicBezTo>
                    <a:cubicBezTo>
                      <a:pt x="616" y="536"/>
                      <a:pt x="613" y="534"/>
                      <a:pt x="610" y="533"/>
                    </a:cubicBezTo>
                    <a:cubicBezTo>
                      <a:pt x="608" y="531"/>
                      <a:pt x="605" y="530"/>
                      <a:pt x="603" y="528"/>
                    </a:cubicBezTo>
                    <a:cubicBezTo>
                      <a:pt x="602" y="528"/>
                      <a:pt x="602" y="527"/>
                      <a:pt x="601" y="527"/>
                    </a:cubicBezTo>
                    <a:cubicBezTo>
                      <a:pt x="601" y="527"/>
                      <a:pt x="600" y="526"/>
                      <a:pt x="600" y="526"/>
                    </a:cubicBezTo>
                    <a:cubicBezTo>
                      <a:pt x="599" y="526"/>
                      <a:pt x="599" y="525"/>
                      <a:pt x="598" y="525"/>
                    </a:cubicBezTo>
                    <a:cubicBezTo>
                      <a:pt x="598" y="525"/>
                      <a:pt x="597" y="524"/>
                      <a:pt x="597" y="524"/>
                    </a:cubicBezTo>
                    <a:cubicBezTo>
                      <a:pt x="596" y="523"/>
                      <a:pt x="596" y="523"/>
                      <a:pt x="595" y="523"/>
                    </a:cubicBezTo>
                    <a:cubicBezTo>
                      <a:pt x="595" y="522"/>
                      <a:pt x="594" y="522"/>
                      <a:pt x="593" y="521"/>
                    </a:cubicBezTo>
                    <a:cubicBezTo>
                      <a:pt x="593" y="521"/>
                      <a:pt x="592" y="521"/>
                      <a:pt x="592" y="520"/>
                    </a:cubicBezTo>
                    <a:cubicBezTo>
                      <a:pt x="591" y="520"/>
                      <a:pt x="591" y="519"/>
                      <a:pt x="590" y="519"/>
                    </a:cubicBezTo>
                    <a:cubicBezTo>
                      <a:pt x="590" y="519"/>
                      <a:pt x="590" y="518"/>
                      <a:pt x="589" y="518"/>
                    </a:cubicBezTo>
                    <a:cubicBezTo>
                      <a:pt x="589" y="517"/>
                      <a:pt x="588" y="517"/>
                      <a:pt x="587" y="516"/>
                    </a:cubicBezTo>
                    <a:cubicBezTo>
                      <a:pt x="586" y="515"/>
                      <a:pt x="584" y="513"/>
                      <a:pt x="582" y="511"/>
                    </a:cubicBezTo>
                    <a:cubicBezTo>
                      <a:pt x="580" y="509"/>
                      <a:pt x="578" y="507"/>
                      <a:pt x="574" y="503"/>
                    </a:cubicBezTo>
                    <a:cubicBezTo>
                      <a:pt x="558" y="476"/>
                      <a:pt x="558" y="476"/>
                      <a:pt x="558" y="476"/>
                    </a:cubicBezTo>
                    <a:cubicBezTo>
                      <a:pt x="552" y="463"/>
                      <a:pt x="550" y="450"/>
                      <a:pt x="551" y="438"/>
                    </a:cubicBezTo>
                    <a:cubicBezTo>
                      <a:pt x="552" y="425"/>
                      <a:pt x="556" y="413"/>
                      <a:pt x="562" y="401"/>
                    </a:cubicBezTo>
                    <a:cubicBezTo>
                      <a:pt x="568" y="390"/>
                      <a:pt x="577" y="380"/>
                      <a:pt x="588" y="371"/>
                    </a:cubicBezTo>
                    <a:cubicBezTo>
                      <a:pt x="599" y="362"/>
                      <a:pt x="613" y="355"/>
                      <a:pt x="628" y="350"/>
                    </a:cubicBezTo>
                    <a:cubicBezTo>
                      <a:pt x="637" y="347"/>
                      <a:pt x="645" y="344"/>
                      <a:pt x="654" y="343"/>
                    </a:cubicBezTo>
                    <a:cubicBezTo>
                      <a:pt x="663" y="342"/>
                      <a:pt x="672" y="341"/>
                      <a:pt x="681" y="341"/>
                    </a:cubicBezTo>
                    <a:cubicBezTo>
                      <a:pt x="689" y="341"/>
                      <a:pt x="698" y="341"/>
                      <a:pt x="707" y="342"/>
                    </a:cubicBezTo>
                    <a:cubicBezTo>
                      <a:pt x="716" y="344"/>
                      <a:pt x="724" y="346"/>
                      <a:pt x="733" y="348"/>
                    </a:cubicBezTo>
                    <a:cubicBezTo>
                      <a:pt x="738" y="350"/>
                      <a:pt x="744" y="351"/>
                      <a:pt x="751" y="353"/>
                    </a:cubicBezTo>
                    <a:cubicBezTo>
                      <a:pt x="757" y="354"/>
                      <a:pt x="764" y="355"/>
                      <a:pt x="771" y="356"/>
                    </a:cubicBezTo>
                    <a:cubicBezTo>
                      <a:pt x="778" y="357"/>
                      <a:pt x="785" y="358"/>
                      <a:pt x="792" y="358"/>
                    </a:cubicBezTo>
                    <a:cubicBezTo>
                      <a:pt x="798" y="357"/>
                      <a:pt x="804" y="357"/>
                      <a:pt x="809" y="355"/>
                    </a:cubicBezTo>
                    <a:cubicBezTo>
                      <a:pt x="812" y="354"/>
                      <a:pt x="816" y="352"/>
                      <a:pt x="818" y="349"/>
                    </a:cubicBezTo>
                    <a:cubicBezTo>
                      <a:pt x="820" y="347"/>
                      <a:pt x="822" y="344"/>
                      <a:pt x="822" y="340"/>
                    </a:cubicBezTo>
                    <a:cubicBezTo>
                      <a:pt x="822" y="336"/>
                      <a:pt x="822" y="331"/>
                      <a:pt x="820" y="326"/>
                    </a:cubicBezTo>
                    <a:cubicBezTo>
                      <a:pt x="818" y="320"/>
                      <a:pt x="815" y="314"/>
                      <a:pt x="810" y="306"/>
                    </a:cubicBezTo>
                    <a:cubicBezTo>
                      <a:pt x="732" y="186"/>
                      <a:pt x="732" y="186"/>
                      <a:pt x="732" y="186"/>
                    </a:cubicBezTo>
                    <a:cubicBezTo>
                      <a:pt x="731" y="185"/>
                      <a:pt x="731" y="185"/>
                      <a:pt x="731" y="185"/>
                    </a:cubicBezTo>
                    <a:cubicBezTo>
                      <a:pt x="731" y="184"/>
                      <a:pt x="731" y="184"/>
                      <a:pt x="730" y="184"/>
                    </a:cubicBezTo>
                    <a:cubicBezTo>
                      <a:pt x="730" y="183"/>
                      <a:pt x="730" y="183"/>
                      <a:pt x="729" y="182"/>
                    </a:cubicBezTo>
                    <a:cubicBezTo>
                      <a:pt x="729" y="182"/>
                      <a:pt x="729" y="181"/>
                      <a:pt x="728" y="181"/>
                    </a:cubicBezTo>
                    <a:cubicBezTo>
                      <a:pt x="728" y="180"/>
                      <a:pt x="728" y="180"/>
                      <a:pt x="728" y="180"/>
                    </a:cubicBezTo>
                    <a:cubicBezTo>
                      <a:pt x="727" y="179"/>
                      <a:pt x="727" y="179"/>
                      <a:pt x="727" y="179"/>
                    </a:cubicBezTo>
                    <a:cubicBezTo>
                      <a:pt x="727" y="179"/>
                      <a:pt x="726" y="178"/>
                      <a:pt x="726" y="178"/>
                    </a:cubicBezTo>
                    <a:cubicBezTo>
                      <a:pt x="726" y="178"/>
                      <a:pt x="725" y="177"/>
                      <a:pt x="725" y="177"/>
                    </a:cubicBezTo>
                    <a:cubicBezTo>
                      <a:pt x="724" y="176"/>
                      <a:pt x="724" y="176"/>
                      <a:pt x="724" y="176"/>
                    </a:cubicBezTo>
                    <a:cubicBezTo>
                      <a:pt x="724" y="175"/>
                      <a:pt x="724" y="175"/>
                      <a:pt x="724" y="175"/>
                    </a:cubicBezTo>
                    <a:cubicBezTo>
                      <a:pt x="723" y="175"/>
                      <a:pt x="723" y="175"/>
                      <a:pt x="723" y="174"/>
                    </a:cubicBezTo>
                    <a:cubicBezTo>
                      <a:pt x="722" y="174"/>
                      <a:pt x="722" y="173"/>
                      <a:pt x="721" y="173"/>
                    </a:cubicBezTo>
                    <a:cubicBezTo>
                      <a:pt x="721" y="172"/>
                      <a:pt x="721" y="172"/>
                      <a:pt x="721" y="172"/>
                    </a:cubicBezTo>
                    <a:cubicBezTo>
                      <a:pt x="720" y="171"/>
                      <a:pt x="720" y="171"/>
                      <a:pt x="720" y="171"/>
                    </a:cubicBezTo>
                    <a:cubicBezTo>
                      <a:pt x="720" y="171"/>
                      <a:pt x="720" y="171"/>
                      <a:pt x="719" y="171"/>
                    </a:cubicBezTo>
                    <a:cubicBezTo>
                      <a:pt x="719" y="170"/>
                      <a:pt x="718" y="170"/>
                      <a:pt x="718" y="169"/>
                    </a:cubicBezTo>
                    <a:cubicBezTo>
                      <a:pt x="717" y="169"/>
                      <a:pt x="717" y="169"/>
                      <a:pt x="717" y="169"/>
                    </a:cubicBezTo>
                    <a:cubicBezTo>
                      <a:pt x="716" y="168"/>
                      <a:pt x="716" y="168"/>
                      <a:pt x="716" y="168"/>
                    </a:cubicBezTo>
                    <a:cubicBezTo>
                      <a:pt x="716" y="168"/>
                      <a:pt x="716" y="167"/>
                      <a:pt x="715" y="167"/>
                    </a:cubicBezTo>
                    <a:cubicBezTo>
                      <a:pt x="715" y="167"/>
                      <a:pt x="715" y="166"/>
                      <a:pt x="714" y="166"/>
                    </a:cubicBezTo>
                    <a:cubicBezTo>
                      <a:pt x="713" y="165"/>
                      <a:pt x="713" y="165"/>
                      <a:pt x="713" y="165"/>
                    </a:cubicBezTo>
                    <a:cubicBezTo>
                      <a:pt x="713" y="165"/>
                      <a:pt x="713" y="165"/>
                      <a:pt x="713" y="165"/>
                    </a:cubicBezTo>
                    <a:cubicBezTo>
                      <a:pt x="712" y="164"/>
                      <a:pt x="712" y="164"/>
                      <a:pt x="711" y="164"/>
                    </a:cubicBezTo>
                    <a:cubicBezTo>
                      <a:pt x="711" y="163"/>
                      <a:pt x="711" y="163"/>
                      <a:pt x="710" y="163"/>
                    </a:cubicBezTo>
                    <a:cubicBezTo>
                      <a:pt x="709" y="162"/>
                      <a:pt x="709" y="162"/>
                      <a:pt x="709" y="162"/>
                    </a:cubicBezTo>
                    <a:cubicBezTo>
                      <a:pt x="708" y="161"/>
                      <a:pt x="708" y="161"/>
                      <a:pt x="708" y="161"/>
                    </a:cubicBezTo>
                    <a:cubicBezTo>
                      <a:pt x="708" y="161"/>
                      <a:pt x="708" y="161"/>
                      <a:pt x="707" y="161"/>
                    </a:cubicBezTo>
                    <a:cubicBezTo>
                      <a:pt x="707" y="160"/>
                      <a:pt x="707" y="160"/>
                      <a:pt x="706" y="160"/>
                    </a:cubicBezTo>
                    <a:cubicBezTo>
                      <a:pt x="706" y="159"/>
                      <a:pt x="705" y="159"/>
                      <a:pt x="705" y="159"/>
                    </a:cubicBezTo>
                    <a:cubicBezTo>
                      <a:pt x="704" y="159"/>
                      <a:pt x="704" y="158"/>
                      <a:pt x="704" y="158"/>
                    </a:cubicBezTo>
                    <a:cubicBezTo>
                      <a:pt x="703" y="158"/>
                      <a:pt x="703" y="157"/>
                      <a:pt x="702" y="157"/>
                    </a:cubicBezTo>
                    <a:cubicBezTo>
                      <a:pt x="701" y="157"/>
                      <a:pt x="701" y="156"/>
                      <a:pt x="700" y="156"/>
                    </a:cubicBezTo>
                    <a:cubicBezTo>
                      <a:pt x="699" y="155"/>
                      <a:pt x="699" y="155"/>
                      <a:pt x="699" y="155"/>
                    </a:cubicBezTo>
                    <a:cubicBezTo>
                      <a:pt x="699" y="155"/>
                      <a:pt x="698" y="155"/>
                      <a:pt x="698" y="155"/>
                    </a:cubicBezTo>
                    <a:cubicBezTo>
                      <a:pt x="698" y="154"/>
                      <a:pt x="697" y="154"/>
                      <a:pt x="697" y="154"/>
                    </a:cubicBezTo>
                    <a:cubicBezTo>
                      <a:pt x="696" y="153"/>
                      <a:pt x="695" y="153"/>
                      <a:pt x="695" y="153"/>
                    </a:cubicBezTo>
                    <a:cubicBezTo>
                      <a:pt x="694" y="152"/>
                      <a:pt x="694" y="152"/>
                      <a:pt x="694" y="152"/>
                    </a:cubicBezTo>
                    <a:cubicBezTo>
                      <a:pt x="693" y="152"/>
                      <a:pt x="693" y="152"/>
                      <a:pt x="693" y="152"/>
                    </a:cubicBezTo>
                    <a:cubicBezTo>
                      <a:pt x="692" y="151"/>
                      <a:pt x="692" y="151"/>
                      <a:pt x="691" y="151"/>
                    </a:cubicBezTo>
                    <a:cubicBezTo>
                      <a:pt x="691" y="151"/>
                      <a:pt x="690" y="150"/>
                      <a:pt x="689" y="150"/>
                    </a:cubicBezTo>
                    <a:cubicBezTo>
                      <a:pt x="689" y="150"/>
                      <a:pt x="689" y="150"/>
                      <a:pt x="688" y="150"/>
                    </a:cubicBezTo>
                    <a:cubicBezTo>
                      <a:pt x="688" y="149"/>
                      <a:pt x="688" y="149"/>
                      <a:pt x="687" y="149"/>
                    </a:cubicBezTo>
                    <a:cubicBezTo>
                      <a:pt x="687" y="149"/>
                      <a:pt x="686" y="149"/>
                      <a:pt x="686" y="148"/>
                    </a:cubicBezTo>
                    <a:cubicBezTo>
                      <a:pt x="685" y="148"/>
                      <a:pt x="685" y="148"/>
                      <a:pt x="684" y="148"/>
                    </a:cubicBezTo>
                    <a:cubicBezTo>
                      <a:pt x="684" y="147"/>
                      <a:pt x="683" y="147"/>
                      <a:pt x="683" y="147"/>
                    </a:cubicBezTo>
                    <a:cubicBezTo>
                      <a:pt x="682" y="147"/>
                      <a:pt x="682" y="147"/>
                      <a:pt x="681" y="147"/>
                    </a:cubicBezTo>
                    <a:cubicBezTo>
                      <a:pt x="681" y="146"/>
                      <a:pt x="680" y="146"/>
                      <a:pt x="680" y="146"/>
                    </a:cubicBezTo>
                    <a:cubicBezTo>
                      <a:pt x="679" y="146"/>
                      <a:pt x="679" y="146"/>
                      <a:pt x="678" y="145"/>
                    </a:cubicBezTo>
                    <a:cubicBezTo>
                      <a:pt x="678" y="145"/>
                      <a:pt x="677" y="145"/>
                      <a:pt x="677" y="145"/>
                    </a:cubicBezTo>
                    <a:cubicBezTo>
                      <a:pt x="676" y="145"/>
                      <a:pt x="676" y="145"/>
                      <a:pt x="675" y="144"/>
                    </a:cubicBezTo>
                    <a:cubicBezTo>
                      <a:pt x="675" y="144"/>
                      <a:pt x="675" y="144"/>
                      <a:pt x="674" y="144"/>
                    </a:cubicBezTo>
                    <a:cubicBezTo>
                      <a:pt x="674" y="144"/>
                      <a:pt x="673" y="144"/>
                      <a:pt x="673" y="143"/>
                    </a:cubicBezTo>
                    <a:cubicBezTo>
                      <a:pt x="672" y="143"/>
                      <a:pt x="671" y="143"/>
                      <a:pt x="670" y="143"/>
                    </a:cubicBezTo>
                    <a:cubicBezTo>
                      <a:pt x="669" y="142"/>
                      <a:pt x="668" y="142"/>
                      <a:pt x="667" y="142"/>
                    </a:cubicBezTo>
                    <a:cubicBezTo>
                      <a:pt x="665" y="141"/>
                      <a:pt x="664" y="141"/>
                      <a:pt x="663" y="141"/>
                    </a:cubicBezTo>
                    <a:cubicBezTo>
                      <a:pt x="662" y="141"/>
                      <a:pt x="661" y="140"/>
                      <a:pt x="660" y="140"/>
                    </a:cubicBezTo>
                    <a:cubicBezTo>
                      <a:pt x="659" y="140"/>
                      <a:pt x="658" y="140"/>
                      <a:pt x="658" y="140"/>
                    </a:cubicBezTo>
                    <a:cubicBezTo>
                      <a:pt x="657" y="139"/>
                      <a:pt x="656" y="139"/>
                      <a:pt x="656" y="139"/>
                    </a:cubicBezTo>
                    <a:cubicBezTo>
                      <a:pt x="655" y="139"/>
                      <a:pt x="654" y="139"/>
                      <a:pt x="653" y="139"/>
                    </a:cubicBezTo>
                    <a:cubicBezTo>
                      <a:pt x="652" y="139"/>
                      <a:pt x="651" y="138"/>
                      <a:pt x="650" y="138"/>
                    </a:cubicBezTo>
                    <a:cubicBezTo>
                      <a:pt x="649" y="138"/>
                      <a:pt x="649" y="138"/>
                      <a:pt x="648" y="138"/>
                    </a:cubicBezTo>
                    <a:cubicBezTo>
                      <a:pt x="647" y="138"/>
                      <a:pt x="646" y="138"/>
                      <a:pt x="645" y="138"/>
                    </a:cubicBezTo>
                    <a:cubicBezTo>
                      <a:pt x="645" y="138"/>
                      <a:pt x="644" y="137"/>
                      <a:pt x="643" y="137"/>
                    </a:cubicBezTo>
                    <a:cubicBezTo>
                      <a:pt x="642" y="137"/>
                      <a:pt x="641" y="137"/>
                      <a:pt x="641" y="137"/>
                    </a:cubicBezTo>
                    <a:cubicBezTo>
                      <a:pt x="639" y="137"/>
                      <a:pt x="637" y="137"/>
                      <a:pt x="636" y="137"/>
                    </a:cubicBezTo>
                    <a:cubicBezTo>
                      <a:pt x="634" y="137"/>
                      <a:pt x="632" y="137"/>
                      <a:pt x="630" y="137"/>
                    </a:cubicBezTo>
                    <a:cubicBezTo>
                      <a:pt x="629" y="137"/>
                      <a:pt x="627" y="137"/>
                      <a:pt x="625" y="137"/>
                    </a:cubicBezTo>
                    <a:cubicBezTo>
                      <a:pt x="623" y="137"/>
                      <a:pt x="622" y="137"/>
                      <a:pt x="620" y="137"/>
                    </a:cubicBezTo>
                    <a:cubicBezTo>
                      <a:pt x="619" y="137"/>
                      <a:pt x="619" y="137"/>
                      <a:pt x="619" y="137"/>
                    </a:cubicBezTo>
                    <a:cubicBezTo>
                      <a:pt x="618" y="137"/>
                      <a:pt x="618" y="137"/>
                      <a:pt x="617" y="137"/>
                    </a:cubicBezTo>
                    <a:cubicBezTo>
                      <a:pt x="617" y="137"/>
                      <a:pt x="616" y="137"/>
                      <a:pt x="616" y="137"/>
                    </a:cubicBezTo>
                    <a:cubicBezTo>
                      <a:pt x="615" y="137"/>
                      <a:pt x="615" y="137"/>
                      <a:pt x="614" y="137"/>
                    </a:cubicBezTo>
                    <a:cubicBezTo>
                      <a:pt x="614" y="138"/>
                      <a:pt x="613" y="138"/>
                      <a:pt x="613" y="138"/>
                    </a:cubicBezTo>
                    <a:cubicBezTo>
                      <a:pt x="612" y="138"/>
                      <a:pt x="612" y="138"/>
                      <a:pt x="612" y="138"/>
                    </a:cubicBezTo>
                    <a:cubicBezTo>
                      <a:pt x="611" y="138"/>
                      <a:pt x="611" y="138"/>
                      <a:pt x="610" y="138"/>
                    </a:cubicBezTo>
                    <a:cubicBezTo>
                      <a:pt x="609" y="138"/>
                      <a:pt x="609" y="138"/>
                      <a:pt x="608" y="138"/>
                    </a:cubicBezTo>
                    <a:cubicBezTo>
                      <a:pt x="607" y="138"/>
                      <a:pt x="607" y="138"/>
                      <a:pt x="607" y="138"/>
                    </a:cubicBezTo>
                    <a:cubicBezTo>
                      <a:pt x="607" y="138"/>
                      <a:pt x="606" y="139"/>
                      <a:pt x="606" y="139"/>
                    </a:cubicBezTo>
                    <a:cubicBezTo>
                      <a:pt x="605" y="139"/>
                      <a:pt x="605" y="139"/>
                      <a:pt x="604" y="139"/>
                    </a:cubicBezTo>
                    <a:cubicBezTo>
                      <a:pt x="604" y="139"/>
                      <a:pt x="603" y="139"/>
                      <a:pt x="602" y="139"/>
                    </a:cubicBezTo>
                    <a:cubicBezTo>
                      <a:pt x="601" y="139"/>
                      <a:pt x="601" y="139"/>
                      <a:pt x="601" y="139"/>
                    </a:cubicBezTo>
                    <a:cubicBezTo>
                      <a:pt x="601" y="140"/>
                      <a:pt x="601" y="140"/>
                      <a:pt x="600" y="140"/>
                    </a:cubicBezTo>
                    <a:cubicBezTo>
                      <a:pt x="600" y="140"/>
                      <a:pt x="599" y="140"/>
                      <a:pt x="599" y="140"/>
                    </a:cubicBezTo>
                    <a:cubicBezTo>
                      <a:pt x="598" y="140"/>
                      <a:pt x="598" y="140"/>
                      <a:pt x="597" y="140"/>
                    </a:cubicBezTo>
                    <a:cubicBezTo>
                      <a:pt x="596" y="141"/>
                      <a:pt x="596" y="141"/>
                      <a:pt x="596" y="141"/>
                    </a:cubicBezTo>
                    <a:cubicBezTo>
                      <a:pt x="596" y="141"/>
                      <a:pt x="595" y="141"/>
                      <a:pt x="595" y="141"/>
                    </a:cubicBezTo>
                    <a:cubicBezTo>
                      <a:pt x="594" y="141"/>
                      <a:pt x="594" y="141"/>
                      <a:pt x="593" y="141"/>
                    </a:cubicBezTo>
                    <a:cubicBezTo>
                      <a:pt x="593" y="141"/>
                      <a:pt x="592" y="142"/>
                      <a:pt x="591" y="142"/>
                    </a:cubicBezTo>
                    <a:cubicBezTo>
                      <a:pt x="591" y="142"/>
                      <a:pt x="591" y="142"/>
                      <a:pt x="590" y="142"/>
                    </a:cubicBezTo>
                    <a:cubicBezTo>
                      <a:pt x="590" y="142"/>
                      <a:pt x="589" y="143"/>
                      <a:pt x="589" y="143"/>
                    </a:cubicBezTo>
                    <a:cubicBezTo>
                      <a:pt x="588" y="143"/>
                      <a:pt x="588" y="143"/>
                      <a:pt x="587" y="143"/>
                    </a:cubicBezTo>
                    <a:cubicBezTo>
                      <a:pt x="587" y="143"/>
                      <a:pt x="587" y="143"/>
                      <a:pt x="586" y="144"/>
                    </a:cubicBezTo>
                    <a:cubicBezTo>
                      <a:pt x="431" y="195"/>
                      <a:pt x="431" y="195"/>
                      <a:pt x="431" y="195"/>
                    </a:cubicBezTo>
                    <a:cubicBezTo>
                      <a:pt x="431" y="196"/>
                      <a:pt x="430" y="196"/>
                      <a:pt x="430" y="196"/>
                    </a:cubicBezTo>
                    <a:cubicBezTo>
                      <a:pt x="429" y="196"/>
                      <a:pt x="428" y="196"/>
                      <a:pt x="427" y="197"/>
                    </a:cubicBezTo>
                    <a:cubicBezTo>
                      <a:pt x="427" y="197"/>
                      <a:pt x="426" y="197"/>
                      <a:pt x="425" y="197"/>
                    </a:cubicBezTo>
                    <a:cubicBezTo>
                      <a:pt x="424" y="198"/>
                      <a:pt x="422" y="198"/>
                      <a:pt x="421" y="199"/>
                    </a:cubicBezTo>
                    <a:cubicBezTo>
                      <a:pt x="420" y="199"/>
                      <a:pt x="420" y="199"/>
                      <a:pt x="420" y="199"/>
                    </a:cubicBezTo>
                    <a:cubicBezTo>
                      <a:pt x="420" y="199"/>
                      <a:pt x="419" y="199"/>
                      <a:pt x="419" y="199"/>
                    </a:cubicBezTo>
                    <a:cubicBezTo>
                      <a:pt x="419" y="199"/>
                      <a:pt x="418" y="199"/>
                      <a:pt x="418" y="199"/>
                    </a:cubicBezTo>
                    <a:cubicBezTo>
                      <a:pt x="417" y="199"/>
                      <a:pt x="417" y="200"/>
                      <a:pt x="416" y="200"/>
                    </a:cubicBezTo>
                    <a:cubicBezTo>
                      <a:pt x="416" y="200"/>
                      <a:pt x="415" y="200"/>
                      <a:pt x="414" y="200"/>
                    </a:cubicBezTo>
                    <a:cubicBezTo>
                      <a:pt x="414" y="200"/>
                      <a:pt x="413" y="200"/>
                      <a:pt x="412" y="201"/>
                    </a:cubicBezTo>
                    <a:cubicBezTo>
                      <a:pt x="411" y="201"/>
                      <a:pt x="410" y="201"/>
                      <a:pt x="409" y="201"/>
                    </a:cubicBezTo>
                    <a:cubicBezTo>
                      <a:pt x="407" y="202"/>
                      <a:pt x="405" y="202"/>
                      <a:pt x="403" y="202"/>
                    </a:cubicBezTo>
                    <a:cubicBezTo>
                      <a:pt x="403" y="202"/>
                      <a:pt x="402" y="202"/>
                      <a:pt x="401" y="202"/>
                    </a:cubicBezTo>
                    <a:cubicBezTo>
                      <a:pt x="401" y="202"/>
                      <a:pt x="400" y="202"/>
                      <a:pt x="398" y="202"/>
                    </a:cubicBezTo>
                    <a:cubicBezTo>
                      <a:pt x="396" y="202"/>
                      <a:pt x="393" y="201"/>
                      <a:pt x="389" y="200"/>
                    </a:cubicBezTo>
                    <a:cubicBezTo>
                      <a:pt x="385" y="200"/>
                      <a:pt x="380" y="199"/>
                      <a:pt x="373" y="197"/>
                    </a:cubicBezTo>
                    <a:cubicBezTo>
                      <a:pt x="373" y="197"/>
                      <a:pt x="373" y="197"/>
                      <a:pt x="373" y="197"/>
                    </a:cubicBezTo>
                    <a:cubicBezTo>
                      <a:pt x="372" y="196"/>
                      <a:pt x="372" y="196"/>
                      <a:pt x="372" y="196"/>
                    </a:cubicBezTo>
                    <a:cubicBezTo>
                      <a:pt x="371" y="196"/>
                      <a:pt x="371" y="196"/>
                      <a:pt x="371" y="196"/>
                    </a:cubicBezTo>
                    <a:cubicBezTo>
                      <a:pt x="371" y="195"/>
                      <a:pt x="371" y="195"/>
                      <a:pt x="371" y="195"/>
                    </a:cubicBezTo>
                    <a:cubicBezTo>
                      <a:pt x="370" y="194"/>
                      <a:pt x="370" y="194"/>
                      <a:pt x="370" y="194"/>
                    </a:cubicBezTo>
                    <a:cubicBezTo>
                      <a:pt x="370" y="194"/>
                      <a:pt x="370" y="194"/>
                      <a:pt x="370" y="194"/>
                    </a:cubicBezTo>
                    <a:cubicBezTo>
                      <a:pt x="369" y="193"/>
                      <a:pt x="369" y="193"/>
                      <a:pt x="369" y="193"/>
                    </a:cubicBezTo>
                    <a:cubicBezTo>
                      <a:pt x="369" y="192"/>
                      <a:pt x="369" y="192"/>
                      <a:pt x="369" y="192"/>
                    </a:cubicBezTo>
                    <a:cubicBezTo>
                      <a:pt x="368" y="191"/>
                      <a:pt x="368" y="191"/>
                      <a:pt x="368" y="191"/>
                    </a:cubicBezTo>
                    <a:cubicBezTo>
                      <a:pt x="368" y="191"/>
                      <a:pt x="368" y="191"/>
                      <a:pt x="368" y="190"/>
                    </a:cubicBezTo>
                    <a:cubicBezTo>
                      <a:pt x="367" y="189"/>
                      <a:pt x="367" y="189"/>
                      <a:pt x="367" y="187"/>
                    </a:cubicBezTo>
                    <a:cubicBezTo>
                      <a:pt x="366" y="186"/>
                      <a:pt x="366" y="185"/>
                      <a:pt x="365" y="183"/>
                    </a:cubicBezTo>
                    <a:cubicBezTo>
                      <a:pt x="365" y="182"/>
                      <a:pt x="365" y="182"/>
                      <a:pt x="365" y="182"/>
                    </a:cubicBezTo>
                    <a:cubicBezTo>
                      <a:pt x="365" y="181"/>
                      <a:pt x="365" y="181"/>
                      <a:pt x="365" y="181"/>
                    </a:cubicBezTo>
                    <a:cubicBezTo>
                      <a:pt x="365" y="181"/>
                      <a:pt x="365" y="181"/>
                      <a:pt x="365" y="180"/>
                    </a:cubicBezTo>
                    <a:cubicBezTo>
                      <a:pt x="365" y="180"/>
                      <a:pt x="365" y="179"/>
                      <a:pt x="365" y="179"/>
                    </a:cubicBezTo>
                    <a:cubicBezTo>
                      <a:pt x="365" y="178"/>
                      <a:pt x="365" y="178"/>
                      <a:pt x="365" y="178"/>
                    </a:cubicBezTo>
                    <a:cubicBezTo>
                      <a:pt x="365" y="178"/>
                      <a:pt x="365" y="177"/>
                      <a:pt x="365" y="177"/>
                    </a:cubicBezTo>
                    <a:cubicBezTo>
                      <a:pt x="365" y="176"/>
                      <a:pt x="365" y="176"/>
                      <a:pt x="365" y="175"/>
                    </a:cubicBezTo>
                    <a:cubicBezTo>
                      <a:pt x="365" y="174"/>
                      <a:pt x="365" y="174"/>
                      <a:pt x="365" y="172"/>
                    </a:cubicBezTo>
                    <a:cubicBezTo>
                      <a:pt x="365" y="172"/>
                      <a:pt x="365" y="172"/>
                      <a:pt x="365" y="172"/>
                    </a:cubicBezTo>
                    <a:cubicBezTo>
                      <a:pt x="365" y="171"/>
                      <a:pt x="365" y="171"/>
                      <a:pt x="365" y="171"/>
                    </a:cubicBezTo>
                    <a:cubicBezTo>
                      <a:pt x="365" y="171"/>
                      <a:pt x="365" y="170"/>
                      <a:pt x="365" y="170"/>
                    </a:cubicBezTo>
                    <a:cubicBezTo>
                      <a:pt x="365" y="169"/>
                      <a:pt x="365" y="169"/>
                      <a:pt x="365" y="168"/>
                    </a:cubicBezTo>
                    <a:cubicBezTo>
                      <a:pt x="365" y="167"/>
                      <a:pt x="365" y="167"/>
                      <a:pt x="365" y="167"/>
                    </a:cubicBezTo>
                    <a:cubicBezTo>
                      <a:pt x="365" y="167"/>
                      <a:pt x="365" y="167"/>
                      <a:pt x="366" y="166"/>
                    </a:cubicBezTo>
                    <a:cubicBezTo>
                      <a:pt x="366" y="166"/>
                      <a:pt x="366" y="165"/>
                      <a:pt x="366" y="164"/>
                    </a:cubicBezTo>
                    <a:cubicBezTo>
                      <a:pt x="366" y="163"/>
                      <a:pt x="367" y="161"/>
                      <a:pt x="367" y="160"/>
                    </a:cubicBezTo>
                    <a:cubicBezTo>
                      <a:pt x="367" y="159"/>
                      <a:pt x="367" y="159"/>
                      <a:pt x="367" y="158"/>
                    </a:cubicBezTo>
                    <a:cubicBezTo>
                      <a:pt x="367" y="158"/>
                      <a:pt x="368" y="157"/>
                      <a:pt x="368" y="155"/>
                    </a:cubicBezTo>
                    <a:cubicBezTo>
                      <a:pt x="369" y="153"/>
                      <a:pt x="370" y="151"/>
                      <a:pt x="371" y="148"/>
                    </a:cubicBezTo>
                    <a:cubicBezTo>
                      <a:pt x="372" y="145"/>
                      <a:pt x="374" y="141"/>
                      <a:pt x="376" y="136"/>
                    </a:cubicBezTo>
                    <a:cubicBezTo>
                      <a:pt x="378" y="131"/>
                      <a:pt x="380" y="127"/>
                      <a:pt x="381" y="122"/>
                    </a:cubicBezTo>
                    <a:cubicBezTo>
                      <a:pt x="382" y="117"/>
                      <a:pt x="383" y="112"/>
                      <a:pt x="384" y="108"/>
                    </a:cubicBezTo>
                    <a:cubicBezTo>
                      <a:pt x="384" y="103"/>
                      <a:pt x="384" y="98"/>
                      <a:pt x="383" y="93"/>
                    </a:cubicBezTo>
                    <a:cubicBezTo>
                      <a:pt x="383" y="88"/>
                      <a:pt x="382" y="83"/>
                      <a:pt x="380" y="78"/>
                    </a:cubicBezTo>
                    <a:cubicBezTo>
                      <a:pt x="380" y="77"/>
                      <a:pt x="379" y="75"/>
                      <a:pt x="379" y="74"/>
                    </a:cubicBezTo>
                    <a:cubicBezTo>
                      <a:pt x="378" y="72"/>
                      <a:pt x="377" y="70"/>
                      <a:pt x="376" y="69"/>
                    </a:cubicBezTo>
                    <a:cubicBezTo>
                      <a:pt x="376" y="67"/>
                      <a:pt x="375" y="66"/>
                      <a:pt x="374" y="64"/>
                    </a:cubicBezTo>
                    <a:cubicBezTo>
                      <a:pt x="373" y="62"/>
                      <a:pt x="372" y="61"/>
                      <a:pt x="371" y="59"/>
                    </a:cubicBezTo>
                    <a:cubicBezTo>
                      <a:pt x="371" y="59"/>
                      <a:pt x="371" y="58"/>
                      <a:pt x="371" y="58"/>
                    </a:cubicBezTo>
                    <a:cubicBezTo>
                      <a:pt x="370" y="58"/>
                      <a:pt x="370" y="57"/>
                      <a:pt x="370" y="57"/>
                    </a:cubicBezTo>
                    <a:cubicBezTo>
                      <a:pt x="369" y="56"/>
                      <a:pt x="369" y="56"/>
                      <a:pt x="369" y="55"/>
                    </a:cubicBezTo>
                    <a:cubicBezTo>
                      <a:pt x="368" y="54"/>
                      <a:pt x="368" y="54"/>
                      <a:pt x="367" y="53"/>
                    </a:cubicBezTo>
                    <a:cubicBezTo>
                      <a:pt x="367" y="52"/>
                      <a:pt x="367" y="52"/>
                      <a:pt x="367" y="52"/>
                    </a:cubicBezTo>
                    <a:cubicBezTo>
                      <a:pt x="366" y="51"/>
                      <a:pt x="366" y="51"/>
                      <a:pt x="366" y="51"/>
                    </a:cubicBezTo>
                    <a:cubicBezTo>
                      <a:pt x="366" y="51"/>
                      <a:pt x="365" y="51"/>
                      <a:pt x="365" y="50"/>
                    </a:cubicBezTo>
                    <a:cubicBezTo>
                      <a:pt x="364" y="50"/>
                      <a:pt x="364" y="49"/>
                      <a:pt x="363" y="48"/>
                    </a:cubicBezTo>
                    <a:cubicBezTo>
                      <a:pt x="363" y="48"/>
                      <a:pt x="363" y="48"/>
                      <a:pt x="363" y="48"/>
                    </a:cubicBezTo>
                    <a:cubicBezTo>
                      <a:pt x="362" y="47"/>
                      <a:pt x="362" y="47"/>
                      <a:pt x="362" y="47"/>
                    </a:cubicBezTo>
                    <a:cubicBezTo>
                      <a:pt x="362" y="46"/>
                      <a:pt x="362" y="46"/>
                      <a:pt x="361" y="46"/>
                    </a:cubicBezTo>
                    <a:cubicBezTo>
                      <a:pt x="361" y="45"/>
                      <a:pt x="360" y="45"/>
                      <a:pt x="360" y="44"/>
                    </a:cubicBezTo>
                    <a:cubicBezTo>
                      <a:pt x="359" y="43"/>
                      <a:pt x="359" y="43"/>
                      <a:pt x="359" y="43"/>
                    </a:cubicBezTo>
                    <a:cubicBezTo>
                      <a:pt x="359" y="43"/>
                      <a:pt x="359" y="43"/>
                      <a:pt x="359" y="43"/>
                    </a:cubicBezTo>
                    <a:cubicBezTo>
                      <a:pt x="358" y="42"/>
                      <a:pt x="358" y="42"/>
                      <a:pt x="358" y="42"/>
                    </a:cubicBezTo>
                    <a:cubicBezTo>
                      <a:pt x="358" y="42"/>
                      <a:pt x="358" y="42"/>
                      <a:pt x="358" y="42"/>
                    </a:cubicBezTo>
                    <a:cubicBezTo>
                      <a:pt x="357" y="41"/>
                      <a:pt x="357" y="41"/>
                      <a:pt x="357" y="41"/>
                    </a:cubicBezTo>
                    <a:cubicBezTo>
                      <a:pt x="356" y="41"/>
                      <a:pt x="356" y="41"/>
                      <a:pt x="356" y="41"/>
                    </a:cubicBezTo>
                    <a:cubicBezTo>
                      <a:pt x="355" y="40"/>
                      <a:pt x="355" y="40"/>
                      <a:pt x="355" y="40"/>
                    </a:cubicBezTo>
                    <a:cubicBezTo>
                      <a:pt x="355" y="39"/>
                      <a:pt x="355" y="39"/>
                      <a:pt x="354" y="39"/>
                    </a:cubicBezTo>
                    <a:cubicBezTo>
                      <a:pt x="353" y="38"/>
                      <a:pt x="353" y="38"/>
                      <a:pt x="353" y="38"/>
                    </a:cubicBezTo>
                    <a:cubicBezTo>
                      <a:pt x="353" y="37"/>
                      <a:pt x="352" y="37"/>
                      <a:pt x="352" y="37"/>
                    </a:cubicBezTo>
                    <a:cubicBezTo>
                      <a:pt x="352" y="36"/>
                      <a:pt x="351" y="36"/>
                      <a:pt x="351" y="35"/>
                    </a:cubicBezTo>
                    <a:cubicBezTo>
                      <a:pt x="350" y="35"/>
                      <a:pt x="350" y="34"/>
                      <a:pt x="349" y="34"/>
                    </a:cubicBezTo>
                    <a:cubicBezTo>
                      <a:pt x="349" y="34"/>
                      <a:pt x="348" y="33"/>
                      <a:pt x="348" y="33"/>
                    </a:cubicBezTo>
                    <a:cubicBezTo>
                      <a:pt x="348" y="33"/>
                      <a:pt x="347" y="32"/>
                      <a:pt x="347" y="32"/>
                    </a:cubicBezTo>
                    <a:cubicBezTo>
                      <a:pt x="346" y="32"/>
                      <a:pt x="346" y="31"/>
                      <a:pt x="345" y="31"/>
                    </a:cubicBezTo>
                    <a:cubicBezTo>
                      <a:pt x="345" y="30"/>
                      <a:pt x="344" y="30"/>
                      <a:pt x="343" y="29"/>
                    </a:cubicBezTo>
                    <a:cubicBezTo>
                      <a:pt x="343" y="29"/>
                      <a:pt x="342" y="29"/>
                      <a:pt x="342" y="29"/>
                    </a:cubicBezTo>
                    <a:cubicBezTo>
                      <a:pt x="342" y="28"/>
                      <a:pt x="341" y="28"/>
                      <a:pt x="341" y="28"/>
                    </a:cubicBezTo>
                    <a:cubicBezTo>
                      <a:pt x="340" y="27"/>
                      <a:pt x="340" y="27"/>
                      <a:pt x="339" y="27"/>
                    </a:cubicBezTo>
                    <a:cubicBezTo>
                      <a:pt x="339" y="26"/>
                      <a:pt x="338" y="26"/>
                      <a:pt x="338" y="25"/>
                    </a:cubicBezTo>
                    <a:cubicBezTo>
                      <a:pt x="337" y="25"/>
                      <a:pt x="336" y="24"/>
                      <a:pt x="335" y="24"/>
                    </a:cubicBezTo>
                    <a:cubicBezTo>
                      <a:pt x="334" y="23"/>
                      <a:pt x="333" y="22"/>
                      <a:pt x="331" y="22"/>
                    </a:cubicBezTo>
                    <a:cubicBezTo>
                      <a:pt x="330" y="21"/>
                      <a:pt x="329" y="20"/>
                      <a:pt x="328" y="20"/>
                    </a:cubicBezTo>
                    <a:cubicBezTo>
                      <a:pt x="327" y="19"/>
                      <a:pt x="325" y="18"/>
                      <a:pt x="324" y="18"/>
                    </a:cubicBezTo>
                    <a:cubicBezTo>
                      <a:pt x="324" y="18"/>
                      <a:pt x="323" y="17"/>
                      <a:pt x="323" y="17"/>
                    </a:cubicBezTo>
                    <a:cubicBezTo>
                      <a:pt x="322" y="17"/>
                      <a:pt x="322" y="17"/>
                      <a:pt x="321" y="16"/>
                    </a:cubicBezTo>
                    <a:cubicBezTo>
                      <a:pt x="321" y="16"/>
                      <a:pt x="320" y="16"/>
                      <a:pt x="320" y="16"/>
                    </a:cubicBezTo>
                    <a:cubicBezTo>
                      <a:pt x="319" y="15"/>
                      <a:pt x="318" y="15"/>
                      <a:pt x="317" y="14"/>
                    </a:cubicBezTo>
                    <a:cubicBezTo>
                      <a:pt x="317" y="14"/>
                      <a:pt x="316" y="14"/>
                      <a:pt x="316" y="14"/>
                    </a:cubicBezTo>
                    <a:cubicBezTo>
                      <a:pt x="316" y="14"/>
                      <a:pt x="315" y="14"/>
                      <a:pt x="315" y="13"/>
                    </a:cubicBezTo>
                    <a:cubicBezTo>
                      <a:pt x="314" y="13"/>
                      <a:pt x="314" y="13"/>
                      <a:pt x="313" y="13"/>
                    </a:cubicBezTo>
                    <a:cubicBezTo>
                      <a:pt x="312" y="12"/>
                      <a:pt x="311" y="12"/>
                      <a:pt x="310" y="12"/>
                    </a:cubicBezTo>
                    <a:cubicBezTo>
                      <a:pt x="310" y="12"/>
                      <a:pt x="310" y="11"/>
                      <a:pt x="309" y="11"/>
                    </a:cubicBezTo>
                    <a:cubicBezTo>
                      <a:pt x="309" y="11"/>
                      <a:pt x="308" y="11"/>
                      <a:pt x="308" y="11"/>
                    </a:cubicBezTo>
                    <a:cubicBezTo>
                      <a:pt x="307" y="11"/>
                      <a:pt x="307" y="10"/>
                      <a:pt x="306" y="10"/>
                    </a:cubicBezTo>
                    <a:cubicBezTo>
                      <a:pt x="306" y="10"/>
                      <a:pt x="305" y="10"/>
                      <a:pt x="304" y="9"/>
                    </a:cubicBezTo>
                    <a:cubicBezTo>
                      <a:pt x="303" y="9"/>
                      <a:pt x="302" y="9"/>
                      <a:pt x="302" y="9"/>
                    </a:cubicBezTo>
                    <a:cubicBezTo>
                      <a:pt x="301" y="9"/>
                      <a:pt x="300" y="8"/>
                      <a:pt x="300" y="8"/>
                    </a:cubicBezTo>
                    <a:cubicBezTo>
                      <a:pt x="299" y="8"/>
                      <a:pt x="298" y="8"/>
                      <a:pt x="297" y="8"/>
                    </a:cubicBezTo>
                    <a:cubicBezTo>
                      <a:pt x="297" y="8"/>
                      <a:pt x="296" y="8"/>
                      <a:pt x="295" y="7"/>
                    </a:cubicBezTo>
                    <a:cubicBezTo>
                      <a:pt x="295" y="7"/>
                      <a:pt x="294" y="7"/>
                      <a:pt x="294" y="7"/>
                    </a:cubicBezTo>
                    <a:cubicBezTo>
                      <a:pt x="293" y="7"/>
                      <a:pt x="292" y="6"/>
                      <a:pt x="292" y="6"/>
                    </a:cubicBezTo>
                    <a:cubicBezTo>
                      <a:pt x="291" y="6"/>
                      <a:pt x="291" y="6"/>
                      <a:pt x="290" y="6"/>
                    </a:cubicBezTo>
                    <a:cubicBezTo>
                      <a:pt x="290" y="5"/>
                      <a:pt x="289" y="5"/>
                      <a:pt x="289" y="5"/>
                    </a:cubicBezTo>
                    <a:cubicBezTo>
                      <a:pt x="285" y="4"/>
                      <a:pt x="282" y="3"/>
                      <a:pt x="278" y="3"/>
                    </a:cubicBezTo>
                    <a:cubicBezTo>
                      <a:pt x="274" y="2"/>
                      <a:pt x="271" y="2"/>
                      <a:pt x="267" y="1"/>
                    </a:cubicBezTo>
                    <a:cubicBezTo>
                      <a:pt x="263" y="1"/>
                      <a:pt x="260" y="1"/>
                      <a:pt x="256" y="0"/>
                    </a:cubicBezTo>
                    <a:cubicBezTo>
                      <a:pt x="252" y="0"/>
                      <a:pt x="248" y="0"/>
                      <a:pt x="244" y="0"/>
                    </a:cubicBezTo>
                    <a:cubicBezTo>
                      <a:pt x="243" y="0"/>
                      <a:pt x="243" y="0"/>
                      <a:pt x="242" y="0"/>
                    </a:cubicBezTo>
                    <a:cubicBezTo>
                      <a:pt x="242" y="0"/>
                      <a:pt x="241" y="0"/>
                      <a:pt x="241" y="0"/>
                    </a:cubicBezTo>
                    <a:cubicBezTo>
                      <a:pt x="240" y="0"/>
                      <a:pt x="239" y="1"/>
                      <a:pt x="239" y="1"/>
                    </a:cubicBezTo>
                    <a:cubicBezTo>
                      <a:pt x="238" y="1"/>
                      <a:pt x="237" y="1"/>
                      <a:pt x="236" y="1"/>
                    </a:cubicBezTo>
                    <a:cubicBezTo>
                      <a:pt x="236" y="1"/>
                      <a:pt x="235" y="1"/>
                      <a:pt x="235" y="1"/>
                    </a:cubicBezTo>
                    <a:cubicBezTo>
                      <a:pt x="234" y="1"/>
                      <a:pt x="234" y="1"/>
                      <a:pt x="233" y="1"/>
                    </a:cubicBezTo>
                    <a:cubicBezTo>
                      <a:pt x="233" y="1"/>
                      <a:pt x="232" y="1"/>
                      <a:pt x="231" y="1"/>
                    </a:cubicBezTo>
                    <a:cubicBezTo>
                      <a:pt x="230" y="1"/>
                      <a:pt x="229" y="1"/>
                      <a:pt x="228" y="1"/>
                    </a:cubicBezTo>
                    <a:cubicBezTo>
                      <a:pt x="228" y="1"/>
                      <a:pt x="228" y="2"/>
                      <a:pt x="227" y="2"/>
                    </a:cubicBezTo>
                    <a:cubicBezTo>
                      <a:pt x="227" y="2"/>
                      <a:pt x="226" y="2"/>
                      <a:pt x="226" y="2"/>
                    </a:cubicBezTo>
                    <a:cubicBezTo>
                      <a:pt x="225" y="2"/>
                      <a:pt x="225" y="2"/>
                      <a:pt x="224" y="2"/>
                    </a:cubicBezTo>
                    <a:cubicBezTo>
                      <a:pt x="223" y="2"/>
                      <a:pt x="223" y="2"/>
                      <a:pt x="222" y="2"/>
                    </a:cubicBezTo>
                    <a:cubicBezTo>
                      <a:pt x="221" y="2"/>
                      <a:pt x="221" y="2"/>
                      <a:pt x="220" y="3"/>
                    </a:cubicBezTo>
                    <a:cubicBezTo>
                      <a:pt x="220" y="3"/>
                      <a:pt x="220" y="3"/>
                      <a:pt x="219" y="3"/>
                    </a:cubicBezTo>
                    <a:cubicBezTo>
                      <a:pt x="219" y="3"/>
                      <a:pt x="218" y="3"/>
                      <a:pt x="217" y="3"/>
                    </a:cubicBezTo>
                    <a:cubicBezTo>
                      <a:pt x="217" y="3"/>
                      <a:pt x="216" y="3"/>
                      <a:pt x="215" y="3"/>
                    </a:cubicBezTo>
                    <a:cubicBezTo>
                      <a:pt x="214" y="4"/>
                      <a:pt x="214" y="4"/>
                      <a:pt x="214" y="4"/>
                    </a:cubicBezTo>
                    <a:cubicBezTo>
                      <a:pt x="214" y="4"/>
                      <a:pt x="213" y="4"/>
                      <a:pt x="213" y="4"/>
                    </a:cubicBezTo>
                    <a:cubicBezTo>
                      <a:pt x="212" y="4"/>
                      <a:pt x="212" y="4"/>
                      <a:pt x="211" y="4"/>
                    </a:cubicBezTo>
                    <a:cubicBezTo>
                      <a:pt x="210" y="4"/>
                      <a:pt x="210" y="5"/>
                      <a:pt x="209" y="5"/>
                    </a:cubicBezTo>
                    <a:cubicBezTo>
                      <a:pt x="208" y="5"/>
                      <a:pt x="208" y="5"/>
                      <a:pt x="208" y="5"/>
                    </a:cubicBezTo>
                    <a:cubicBezTo>
                      <a:pt x="207" y="5"/>
                      <a:pt x="207" y="5"/>
                      <a:pt x="206" y="5"/>
                    </a:cubicBezTo>
                    <a:cubicBezTo>
                      <a:pt x="206" y="6"/>
                      <a:pt x="205" y="6"/>
                      <a:pt x="205" y="6"/>
                    </a:cubicBezTo>
                    <a:cubicBezTo>
                      <a:pt x="204" y="6"/>
                      <a:pt x="203" y="6"/>
                      <a:pt x="202" y="6"/>
                    </a:cubicBezTo>
                    <a:cubicBezTo>
                      <a:pt x="202" y="7"/>
                      <a:pt x="201" y="7"/>
                      <a:pt x="201" y="7"/>
                    </a:cubicBezTo>
                    <a:cubicBezTo>
                      <a:pt x="200" y="7"/>
                      <a:pt x="200" y="7"/>
                      <a:pt x="199" y="7"/>
                    </a:cubicBezTo>
                    <a:cubicBezTo>
                      <a:pt x="199" y="8"/>
                      <a:pt x="198" y="8"/>
                      <a:pt x="198" y="8"/>
                    </a:cubicBezTo>
                    <a:cubicBezTo>
                      <a:pt x="197" y="8"/>
                      <a:pt x="197" y="8"/>
                      <a:pt x="196" y="8"/>
                    </a:cubicBezTo>
                    <a:cubicBezTo>
                      <a:pt x="179" y="14"/>
                      <a:pt x="165" y="21"/>
                      <a:pt x="153" y="31"/>
                    </a:cubicBezTo>
                    <a:cubicBezTo>
                      <a:pt x="141" y="40"/>
                      <a:pt x="132" y="51"/>
                      <a:pt x="126" y="63"/>
                    </a:cubicBezTo>
                    <a:cubicBezTo>
                      <a:pt x="120" y="74"/>
                      <a:pt x="117" y="87"/>
                      <a:pt x="117" y="100"/>
                    </a:cubicBezTo>
                    <a:cubicBezTo>
                      <a:pt x="117" y="113"/>
                      <a:pt x="121" y="126"/>
                      <a:pt x="129" y="139"/>
                    </a:cubicBezTo>
                    <a:cubicBezTo>
                      <a:pt x="130" y="141"/>
                      <a:pt x="130" y="142"/>
                      <a:pt x="132" y="144"/>
                    </a:cubicBezTo>
                    <a:cubicBezTo>
                      <a:pt x="133" y="145"/>
                      <a:pt x="134" y="147"/>
                      <a:pt x="135" y="148"/>
                    </a:cubicBezTo>
                    <a:cubicBezTo>
                      <a:pt x="136" y="150"/>
                      <a:pt x="137" y="151"/>
                      <a:pt x="138" y="153"/>
                    </a:cubicBezTo>
                    <a:cubicBezTo>
                      <a:pt x="139" y="154"/>
                      <a:pt x="141" y="155"/>
                      <a:pt x="142" y="157"/>
                    </a:cubicBezTo>
                    <a:cubicBezTo>
                      <a:pt x="146" y="161"/>
                      <a:pt x="150" y="165"/>
                      <a:pt x="155" y="168"/>
                    </a:cubicBezTo>
                    <a:cubicBezTo>
                      <a:pt x="159" y="172"/>
                      <a:pt x="164" y="175"/>
                      <a:pt x="169" y="178"/>
                    </a:cubicBezTo>
                    <a:cubicBezTo>
                      <a:pt x="175" y="181"/>
                      <a:pt x="180" y="184"/>
                      <a:pt x="186" y="186"/>
                    </a:cubicBezTo>
                    <a:cubicBezTo>
                      <a:pt x="191" y="189"/>
                      <a:pt x="197" y="191"/>
                      <a:pt x="203" y="193"/>
                    </a:cubicBezTo>
                    <a:cubicBezTo>
                      <a:pt x="209" y="194"/>
                      <a:pt x="214" y="196"/>
                      <a:pt x="221" y="198"/>
                    </a:cubicBezTo>
                    <a:cubicBezTo>
                      <a:pt x="227" y="201"/>
                      <a:pt x="233" y="203"/>
                      <a:pt x="239" y="206"/>
                    </a:cubicBezTo>
                    <a:cubicBezTo>
                      <a:pt x="245" y="209"/>
                      <a:pt x="250" y="212"/>
                      <a:pt x="255" y="216"/>
                    </a:cubicBezTo>
                    <a:cubicBezTo>
                      <a:pt x="259" y="219"/>
                      <a:pt x="263" y="223"/>
                      <a:pt x="265" y="226"/>
                    </a:cubicBezTo>
                    <a:cubicBezTo>
                      <a:pt x="267" y="229"/>
                      <a:pt x="267" y="231"/>
                      <a:pt x="268" y="233"/>
                    </a:cubicBezTo>
                    <a:cubicBezTo>
                      <a:pt x="268" y="236"/>
                      <a:pt x="267" y="238"/>
                      <a:pt x="266" y="241"/>
                    </a:cubicBezTo>
                    <a:cubicBezTo>
                      <a:pt x="264" y="243"/>
                      <a:pt x="262" y="246"/>
                      <a:pt x="259" y="248"/>
                    </a:cubicBezTo>
                    <a:cubicBezTo>
                      <a:pt x="256" y="251"/>
                      <a:pt x="252" y="253"/>
                      <a:pt x="247" y="256"/>
                    </a:cubicBezTo>
                    <a:cubicBezTo>
                      <a:pt x="246" y="256"/>
                      <a:pt x="244" y="257"/>
                      <a:pt x="243" y="258"/>
                    </a:cubicBezTo>
                    <a:cubicBezTo>
                      <a:pt x="241" y="258"/>
                      <a:pt x="239" y="259"/>
                      <a:pt x="238" y="260"/>
                    </a:cubicBezTo>
                    <a:cubicBezTo>
                      <a:pt x="236" y="261"/>
                      <a:pt x="234" y="261"/>
                      <a:pt x="232" y="262"/>
                    </a:cubicBezTo>
                    <a:cubicBezTo>
                      <a:pt x="230" y="263"/>
                      <a:pt x="228" y="263"/>
                      <a:pt x="226" y="264"/>
                    </a:cubicBezTo>
                    <a:cubicBezTo>
                      <a:pt x="67" y="317"/>
                      <a:pt x="67" y="317"/>
                      <a:pt x="67" y="317"/>
                    </a:cubicBezTo>
                    <a:cubicBezTo>
                      <a:pt x="53" y="322"/>
                      <a:pt x="41" y="329"/>
                      <a:pt x="31" y="337"/>
                    </a:cubicBezTo>
                    <a:cubicBezTo>
                      <a:pt x="21" y="345"/>
                      <a:pt x="13" y="354"/>
                      <a:pt x="8" y="365"/>
                    </a:cubicBezTo>
                    <a:cubicBezTo>
                      <a:pt x="2" y="375"/>
                      <a:pt x="0" y="386"/>
                      <a:pt x="0" y="397"/>
                    </a:cubicBezTo>
                    <a:cubicBezTo>
                      <a:pt x="0" y="408"/>
                      <a:pt x="3" y="420"/>
                      <a:pt x="9" y="431"/>
                    </a:cubicBezTo>
                    <a:cubicBezTo>
                      <a:pt x="80" y="558"/>
                      <a:pt x="80" y="558"/>
                      <a:pt x="80" y="558"/>
                    </a:cubicBezTo>
                    <a:cubicBezTo>
                      <a:pt x="175" y="729"/>
                      <a:pt x="175" y="729"/>
                      <a:pt x="175" y="729"/>
                    </a:cubicBezTo>
                    <a:cubicBezTo>
                      <a:pt x="223" y="814"/>
                      <a:pt x="223" y="814"/>
                      <a:pt x="223" y="814"/>
                    </a:cubicBezTo>
                    <a:cubicBezTo>
                      <a:pt x="251" y="864"/>
                      <a:pt x="251" y="864"/>
                      <a:pt x="251" y="864"/>
                    </a:cubicBezTo>
                    <a:cubicBezTo>
                      <a:pt x="251" y="864"/>
                      <a:pt x="251" y="864"/>
                      <a:pt x="251" y="865"/>
                    </a:cubicBezTo>
                    <a:cubicBezTo>
                      <a:pt x="252" y="865"/>
                      <a:pt x="252" y="866"/>
                      <a:pt x="252" y="866"/>
                    </a:cubicBezTo>
                    <a:cubicBezTo>
                      <a:pt x="252" y="867"/>
                      <a:pt x="253" y="867"/>
                      <a:pt x="253" y="868"/>
                    </a:cubicBezTo>
                    <a:cubicBezTo>
                      <a:pt x="253" y="868"/>
                      <a:pt x="254" y="869"/>
                      <a:pt x="254" y="870"/>
                    </a:cubicBezTo>
                    <a:cubicBezTo>
                      <a:pt x="255" y="870"/>
                      <a:pt x="255" y="870"/>
                      <a:pt x="255" y="870"/>
                    </a:cubicBezTo>
                    <a:cubicBezTo>
                      <a:pt x="255" y="871"/>
                      <a:pt x="255" y="871"/>
                      <a:pt x="255" y="871"/>
                    </a:cubicBezTo>
                    <a:cubicBezTo>
                      <a:pt x="256" y="872"/>
                      <a:pt x="256" y="872"/>
                      <a:pt x="256" y="873"/>
                    </a:cubicBezTo>
                    <a:cubicBezTo>
                      <a:pt x="257" y="873"/>
                      <a:pt x="257" y="874"/>
                      <a:pt x="257" y="874"/>
                    </a:cubicBezTo>
                    <a:cubicBezTo>
                      <a:pt x="258" y="875"/>
                      <a:pt x="258" y="875"/>
                      <a:pt x="258" y="875"/>
                    </a:cubicBezTo>
                    <a:cubicBezTo>
                      <a:pt x="259" y="876"/>
                      <a:pt x="259" y="876"/>
                      <a:pt x="259" y="876"/>
                    </a:cubicBezTo>
                    <a:cubicBezTo>
                      <a:pt x="259" y="876"/>
                      <a:pt x="259" y="877"/>
                      <a:pt x="260" y="877"/>
                    </a:cubicBezTo>
                    <a:cubicBezTo>
                      <a:pt x="260" y="877"/>
                      <a:pt x="260" y="878"/>
                      <a:pt x="261" y="878"/>
                    </a:cubicBezTo>
                    <a:cubicBezTo>
                      <a:pt x="262" y="879"/>
                      <a:pt x="262" y="879"/>
                      <a:pt x="262" y="879"/>
                    </a:cubicBezTo>
                    <a:cubicBezTo>
                      <a:pt x="262" y="880"/>
                      <a:pt x="262" y="880"/>
                      <a:pt x="262" y="880"/>
                    </a:cubicBezTo>
                    <a:cubicBezTo>
                      <a:pt x="263" y="880"/>
                      <a:pt x="263" y="881"/>
                      <a:pt x="263" y="881"/>
                    </a:cubicBezTo>
                    <a:cubicBezTo>
                      <a:pt x="264" y="881"/>
                      <a:pt x="264" y="882"/>
                      <a:pt x="264" y="882"/>
                    </a:cubicBezTo>
                    <a:cubicBezTo>
                      <a:pt x="265" y="883"/>
                      <a:pt x="265" y="883"/>
                      <a:pt x="265" y="883"/>
                    </a:cubicBezTo>
                    <a:cubicBezTo>
                      <a:pt x="266" y="884"/>
                      <a:pt x="266" y="884"/>
                      <a:pt x="266" y="884"/>
                    </a:cubicBezTo>
                    <a:cubicBezTo>
                      <a:pt x="266" y="884"/>
                      <a:pt x="267" y="885"/>
                      <a:pt x="267" y="885"/>
                    </a:cubicBezTo>
                    <a:cubicBezTo>
                      <a:pt x="267" y="885"/>
                      <a:pt x="268" y="886"/>
                      <a:pt x="268" y="886"/>
                    </a:cubicBezTo>
                    <a:cubicBezTo>
                      <a:pt x="269" y="887"/>
                      <a:pt x="269" y="887"/>
                      <a:pt x="269" y="887"/>
                    </a:cubicBezTo>
                    <a:cubicBezTo>
                      <a:pt x="270" y="888"/>
                      <a:pt x="270" y="888"/>
                      <a:pt x="270" y="888"/>
                    </a:cubicBezTo>
                    <a:cubicBezTo>
                      <a:pt x="271" y="889"/>
                      <a:pt x="271" y="889"/>
                      <a:pt x="271" y="889"/>
                    </a:cubicBezTo>
                    <a:cubicBezTo>
                      <a:pt x="271" y="889"/>
                      <a:pt x="272" y="889"/>
                      <a:pt x="272" y="890"/>
                    </a:cubicBezTo>
                    <a:cubicBezTo>
                      <a:pt x="273" y="890"/>
                      <a:pt x="273" y="891"/>
                      <a:pt x="274" y="891"/>
                    </a:cubicBezTo>
                    <a:cubicBezTo>
                      <a:pt x="275" y="892"/>
                      <a:pt x="275" y="892"/>
                      <a:pt x="276" y="893"/>
                    </a:cubicBezTo>
                    <a:cubicBezTo>
                      <a:pt x="277" y="893"/>
                      <a:pt x="277" y="894"/>
                      <a:pt x="278" y="895"/>
                    </a:cubicBezTo>
                    <a:cubicBezTo>
                      <a:pt x="279" y="895"/>
                      <a:pt x="280" y="896"/>
                      <a:pt x="280" y="896"/>
                    </a:cubicBezTo>
                    <a:cubicBezTo>
                      <a:pt x="281" y="897"/>
                      <a:pt x="282" y="897"/>
                      <a:pt x="282" y="898"/>
                    </a:cubicBezTo>
                    <a:cubicBezTo>
                      <a:pt x="283" y="898"/>
                      <a:pt x="284" y="899"/>
                      <a:pt x="284" y="899"/>
                    </a:cubicBezTo>
                    <a:cubicBezTo>
                      <a:pt x="285" y="899"/>
                      <a:pt x="286" y="900"/>
                      <a:pt x="287" y="900"/>
                    </a:cubicBezTo>
                    <a:cubicBezTo>
                      <a:pt x="287" y="901"/>
                      <a:pt x="288" y="901"/>
                      <a:pt x="289" y="902"/>
                    </a:cubicBezTo>
                    <a:cubicBezTo>
                      <a:pt x="291" y="903"/>
                      <a:pt x="294" y="904"/>
                      <a:pt x="296" y="906"/>
                    </a:cubicBezTo>
                    <a:cubicBezTo>
                      <a:pt x="299" y="907"/>
                      <a:pt x="301" y="908"/>
                      <a:pt x="304" y="909"/>
                    </a:cubicBezTo>
                    <a:cubicBezTo>
                      <a:pt x="307" y="911"/>
                      <a:pt x="309" y="912"/>
                      <a:pt x="312" y="913"/>
                    </a:cubicBezTo>
                    <a:cubicBezTo>
                      <a:pt x="315" y="913"/>
                      <a:pt x="318" y="914"/>
                      <a:pt x="321" y="915"/>
                    </a:cubicBezTo>
                    <a:cubicBezTo>
                      <a:pt x="321" y="915"/>
                      <a:pt x="322" y="915"/>
                      <a:pt x="322" y="916"/>
                    </a:cubicBezTo>
                    <a:cubicBezTo>
                      <a:pt x="323" y="916"/>
                      <a:pt x="323" y="916"/>
                      <a:pt x="324" y="916"/>
                    </a:cubicBezTo>
                    <a:cubicBezTo>
                      <a:pt x="324" y="916"/>
                      <a:pt x="325" y="916"/>
                      <a:pt x="326" y="916"/>
                    </a:cubicBezTo>
                    <a:cubicBezTo>
                      <a:pt x="326" y="917"/>
                      <a:pt x="327" y="917"/>
                      <a:pt x="328" y="917"/>
                    </a:cubicBezTo>
                    <a:cubicBezTo>
                      <a:pt x="328" y="917"/>
                      <a:pt x="329" y="917"/>
                      <a:pt x="329" y="917"/>
                    </a:cubicBezTo>
                    <a:cubicBezTo>
                      <a:pt x="330" y="917"/>
                      <a:pt x="330" y="918"/>
                      <a:pt x="331" y="918"/>
                    </a:cubicBezTo>
                    <a:cubicBezTo>
                      <a:pt x="331" y="918"/>
                      <a:pt x="332" y="918"/>
                      <a:pt x="333" y="918"/>
                    </a:cubicBezTo>
                    <a:cubicBezTo>
                      <a:pt x="333" y="918"/>
                      <a:pt x="334" y="918"/>
                      <a:pt x="335" y="918"/>
                    </a:cubicBezTo>
                    <a:cubicBezTo>
                      <a:pt x="335" y="918"/>
                      <a:pt x="336" y="919"/>
                      <a:pt x="336" y="919"/>
                    </a:cubicBezTo>
                    <a:cubicBezTo>
                      <a:pt x="337" y="919"/>
                      <a:pt x="337" y="919"/>
                      <a:pt x="338" y="919"/>
                    </a:cubicBezTo>
                    <a:cubicBezTo>
                      <a:pt x="338" y="919"/>
                      <a:pt x="339" y="919"/>
                      <a:pt x="339" y="919"/>
                    </a:cubicBezTo>
                    <a:cubicBezTo>
                      <a:pt x="340" y="919"/>
                      <a:pt x="341" y="919"/>
                      <a:pt x="342" y="919"/>
                    </a:cubicBezTo>
                    <a:cubicBezTo>
                      <a:pt x="342" y="919"/>
                      <a:pt x="343" y="919"/>
                      <a:pt x="343" y="920"/>
                    </a:cubicBezTo>
                    <a:cubicBezTo>
                      <a:pt x="343" y="920"/>
                      <a:pt x="344" y="920"/>
                      <a:pt x="344" y="920"/>
                    </a:cubicBezTo>
                    <a:cubicBezTo>
                      <a:pt x="345" y="920"/>
                      <a:pt x="346" y="920"/>
                      <a:pt x="346" y="920"/>
                    </a:cubicBezTo>
                    <a:cubicBezTo>
                      <a:pt x="347" y="920"/>
                      <a:pt x="348" y="920"/>
                      <a:pt x="349" y="920"/>
                    </a:cubicBezTo>
                    <a:cubicBezTo>
                      <a:pt x="349" y="920"/>
                      <a:pt x="349" y="920"/>
                      <a:pt x="350" y="920"/>
                    </a:cubicBezTo>
                    <a:cubicBezTo>
                      <a:pt x="350" y="920"/>
                      <a:pt x="351" y="920"/>
                      <a:pt x="351" y="920"/>
                    </a:cubicBezTo>
                    <a:cubicBezTo>
                      <a:pt x="352" y="920"/>
                      <a:pt x="353" y="920"/>
                      <a:pt x="353" y="920"/>
                    </a:cubicBezTo>
                    <a:cubicBezTo>
                      <a:pt x="354" y="920"/>
                      <a:pt x="355" y="920"/>
                      <a:pt x="355" y="920"/>
                    </a:cubicBezTo>
                    <a:cubicBezTo>
                      <a:pt x="356" y="920"/>
                      <a:pt x="357" y="920"/>
                      <a:pt x="357" y="920"/>
                    </a:cubicBezTo>
                    <a:cubicBezTo>
                      <a:pt x="358" y="920"/>
                      <a:pt x="358" y="920"/>
                      <a:pt x="359" y="920"/>
                    </a:cubicBezTo>
                    <a:cubicBezTo>
                      <a:pt x="360" y="920"/>
                      <a:pt x="360" y="920"/>
                      <a:pt x="361" y="920"/>
                    </a:cubicBezTo>
                    <a:cubicBezTo>
                      <a:pt x="361" y="920"/>
                      <a:pt x="362" y="920"/>
                      <a:pt x="363" y="920"/>
                    </a:cubicBezTo>
                    <a:cubicBezTo>
                      <a:pt x="363" y="920"/>
                      <a:pt x="364" y="920"/>
                      <a:pt x="364" y="920"/>
                    </a:cubicBezTo>
                    <a:cubicBezTo>
                      <a:pt x="365" y="920"/>
                      <a:pt x="365" y="920"/>
                      <a:pt x="366" y="920"/>
                    </a:cubicBezTo>
                    <a:cubicBezTo>
                      <a:pt x="366" y="920"/>
                      <a:pt x="367" y="920"/>
                      <a:pt x="368" y="920"/>
                    </a:cubicBezTo>
                    <a:cubicBezTo>
                      <a:pt x="368" y="920"/>
                      <a:pt x="369" y="920"/>
                      <a:pt x="370" y="920"/>
                    </a:cubicBezTo>
                    <a:cubicBezTo>
                      <a:pt x="370" y="920"/>
                      <a:pt x="370" y="920"/>
                      <a:pt x="371" y="920"/>
                    </a:cubicBezTo>
                    <a:cubicBezTo>
                      <a:pt x="371" y="920"/>
                      <a:pt x="372" y="920"/>
                      <a:pt x="372" y="920"/>
                    </a:cubicBezTo>
                    <a:cubicBezTo>
                      <a:pt x="373" y="920"/>
                      <a:pt x="373" y="920"/>
                      <a:pt x="374" y="920"/>
                    </a:cubicBezTo>
                    <a:cubicBezTo>
                      <a:pt x="375" y="920"/>
                      <a:pt x="375" y="920"/>
                      <a:pt x="376" y="919"/>
                    </a:cubicBezTo>
                    <a:cubicBezTo>
                      <a:pt x="377" y="919"/>
                      <a:pt x="377" y="919"/>
                      <a:pt x="377" y="919"/>
                    </a:cubicBezTo>
                    <a:cubicBezTo>
                      <a:pt x="378" y="919"/>
                      <a:pt x="378" y="919"/>
                      <a:pt x="379" y="919"/>
                    </a:cubicBezTo>
                    <a:cubicBezTo>
                      <a:pt x="379" y="919"/>
                      <a:pt x="380" y="919"/>
                      <a:pt x="380" y="919"/>
                    </a:cubicBezTo>
                    <a:cubicBezTo>
                      <a:pt x="381" y="919"/>
                      <a:pt x="382" y="919"/>
                      <a:pt x="382" y="919"/>
                    </a:cubicBezTo>
                    <a:cubicBezTo>
                      <a:pt x="383" y="918"/>
                      <a:pt x="383" y="918"/>
                      <a:pt x="384" y="918"/>
                    </a:cubicBezTo>
                    <a:cubicBezTo>
                      <a:pt x="384" y="918"/>
                      <a:pt x="384" y="918"/>
                      <a:pt x="385" y="918"/>
                    </a:cubicBezTo>
                    <a:cubicBezTo>
                      <a:pt x="385" y="918"/>
                      <a:pt x="386" y="918"/>
                      <a:pt x="386" y="918"/>
                    </a:cubicBezTo>
                    <a:cubicBezTo>
                      <a:pt x="387" y="918"/>
                      <a:pt x="388" y="918"/>
                      <a:pt x="389" y="917"/>
                    </a:cubicBezTo>
                    <a:cubicBezTo>
                      <a:pt x="389" y="917"/>
                      <a:pt x="389" y="917"/>
                      <a:pt x="390" y="917"/>
                    </a:cubicBezTo>
                    <a:cubicBezTo>
                      <a:pt x="390" y="917"/>
                      <a:pt x="390" y="917"/>
                      <a:pt x="391" y="917"/>
                    </a:cubicBezTo>
                    <a:cubicBezTo>
                      <a:pt x="391" y="917"/>
                      <a:pt x="392" y="917"/>
                      <a:pt x="392" y="916"/>
                    </a:cubicBezTo>
                    <a:cubicBezTo>
                      <a:pt x="393" y="916"/>
                      <a:pt x="394" y="916"/>
                      <a:pt x="395" y="916"/>
                    </a:cubicBezTo>
                    <a:cubicBezTo>
                      <a:pt x="395" y="916"/>
                      <a:pt x="395" y="916"/>
                      <a:pt x="396" y="916"/>
                    </a:cubicBezTo>
                    <a:cubicBezTo>
                      <a:pt x="396" y="916"/>
                      <a:pt x="397" y="915"/>
                      <a:pt x="397" y="915"/>
                    </a:cubicBezTo>
                    <a:cubicBezTo>
                      <a:pt x="397" y="915"/>
                      <a:pt x="398" y="915"/>
                      <a:pt x="399" y="915"/>
                    </a:cubicBezTo>
                    <a:cubicBezTo>
                      <a:pt x="399" y="915"/>
                      <a:pt x="400" y="914"/>
                      <a:pt x="401" y="914"/>
                    </a:cubicBezTo>
                    <a:cubicBezTo>
                      <a:pt x="401" y="914"/>
                      <a:pt x="402" y="914"/>
                      <a:pt x="402" y="914"/>
                    </a:cubicBezTo>
                    <a:cubicBezTo>
                      <a:pt x="403" y="914"/>
                      <a:pt x="403" y="913"/>
                      <a:pt x="404" y="913"/>
                    </a:cubicBezTo>
                    <a:cubicBezTo>
                      <a:pt x="404" y="913"/>
                      <a:pt x="405" y="913"/>
                      <a:pt x="405" y="913"/>
                    </a:cubicBezTo>
                    <a:cubicBezTo>
                      <a:pt x="406" y="913"/>
                      <a:pt x="406" y="912"/>
                      <a:pt x="407" y="912"/>
                    </a:cubicBezTo>
                    <a:cubicBezTo>
                      <a:pt x="439" y="901"/>
                      <a:pt x="439" y="901"/>
                      <a:pt x="439" y="901"/>
                    </a:cubicBezTo>
                    <a:cubicBezTo>
                      <a:pt x="573" y="852"/>
                      <a:pt x="573" y="852"/>
                      <a:pt x="573" y="852"/>
                    </a:cubicBezTo>
                    <a:cubicBezTo>
                      <a:pt x="608" y="839"/>
                      <a:pt x="608" y="839"/>
                      <a:pt x="608" y="839"/>
                    </a:cubicBezTo>
                    <a:cubicBezTo>
                      <a:pt x="728" y="795"/>
                      <a:pt x="728" y="795"/>
                      <a:pt x="728" y="795"/>
                    </a:cubicBezTo>
                    <a:cubicBezTo>
                      <a:pt x="787" y="774"/>
                      <a:pt x="787" y="774"/>
                      <a:pt x="787" y="774"/>
                    </a:cubicBezTo>
                    <a:cubicBezTo>
                      <a:pt x="949" y="715"/>
                      <a:pt x="949" y="715"/>
                      <a:pt x="949" y="715"/>
                    </a:cubicBezTo>
                    <a:cubicBezTo>
                      <a:pt x="963" y="710"/>
                      <a:pt x="975" y="703"/>
                      <a:pt x="984" y="694"/>
                    </a:cubicBezTo>
                    <a:cubicBezTo>
                      <a:pt x="994" y="685"/>
                      <a:pt x="1001" y="675"/>
                      <a:pt x="1005" y="664"/>
                    </a:cubicBezTo>
                    <a:cubicBezTo>
                      <a:pt x="1009" y="654"/>
                      <a:pt x="1011" y="642"/>
                      <a:pt x="1010" y="630"/>
                    </a:cubicBezTo>
                  </a:path>
                </a:pathLst>
              </a:custGeom>
              <a:solidFill>
                <a:schemeClr val="accent2">
                  <a:lumMod val="75000"/>
                </a:schemeClr>
              </a:solidFill>
              <a:ln w="9525">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234"/>
              <p:cNvSpPr>
                <a:spLocks/>
              </p:cNvSpPr>
              <p:nvPr/>
            </p:nvSpPr>
            <p:spPr bwMode="auto">
              <a:xfrm>
                <a:off x="6245616" y="3752895"/>
                <a:ext cx="2826852" cy="1800358"/>
              </a:xfrm>
              <a:custGeom>
                <a:avLst/>
                <a:gdLst>
                  <a:gd name="T0" fmla="*/ 3 w 1187"/>
                  <a:gd name="T1" fmla="*/ 574 h 756"/>
                  <a:gd name="T2" fmla="*/ 9 w 1187"/>
                  <a:gd name="T3" fmla="*/ 589 h 756"/>
                  <a:gd name="T4" fmla="*/ 19 w 1187"/>
                  <a:gd name="T5" fmla="*/ 606 h 756"/>
                  <a:gd name="T6" fmla="*/ 28 w 1187"/>
                  <a:gd name="T7" fmla="*/ 616 h 756"/>
                  <a:gd name="T8" fmla="*/ 38 w 1187"/>
                  <a:gd name="T9" fmla="*/ 626 h 756"/>
                  <a:gd name="T10" fmla="*/ 72 w 1187"/>
                  <a:gd name="T11" fmla="*/ 647 h 756"/>
                  <a:gd name="T12" fmla="*/ 90 w 1187"/>
                  <a:gd name="T13" fmla="*/ 653 h 756"/>
                  <a:gd name="T14" fmla="*/ 122 w 1187"/>
                  <a:gd name="T15" fmla="*/ 659 h 756"/>
                  <a:gd name="T16" fmla="*/ 152 w 1187"/>
                  <a:gd name="T17" fmla="*/ 660 h 756"/>
                  <a:gd name="T18" fmla="*/ 168 w 1187"/>
                  <a:gd name="T19" fmla="*/ 658 h 756"/>
                  <a:gd name="T20" fmla="*/ 176 w 1187"/>
                  <a:gd name="T21" fmla="*/ 657 h 756"/>
                  <a:gd name="T22" fmla="*/ 191 w 1187"/>
                  <a:gd name="T23" fmla="*/ 653 h 756"/>
                  <a:gd name="T24" fmla="*/ 217 w 1187"/>
                  <a:gd name="T25" fmla="*/ 642 h 756"/>
                  <a:gd name="T26" fmla="*/ 236 w 1187"/>
                  <a:gd name="T27" fmla="*/ 631 h 756"/>
                  <a:gd name="T28" fmla="*/ 259 w 1187"/>
                  <a:gd name="T29" fmla="*/ 608 h 756"/>
                  <a:gd name="T30" fmla="*/ 271 w 1187"/>
                  <a:gd name="T31" fmla="*/ 589 h 756"/>
                  <a:gd name="T32" fmla="*/ 287 w 1187"/>
                  <a:gd name="T33" fmla="*/ 564 h 756"/>
                  <a:gd name="T34" fmla="*/ 306 w 1187"/>
                  <a:gd name="T35" fmla="*/ 545 h 756"/>
                  <a:gd name="T36" fmla="*/ 350 w 1187"/>
                  <a:gd name="T37" fmla="*/ 548 h 756"/>
                  <a:gd name="T38" fmla="*/ 363 w 1187"/>
                  <a:gd name="T39" fmla="*/ 563 h 756"/>
                  <a:gd name="T40" fmla="*/ 444 w 1187"/>
                  <a:gd name="T41" fmla="*/ 704 h 756"/>
                  <a:gd name="T42" fmla="*/ 452 w 1187"/>
                  <a:gd name="T43" fmla="*/ 714 h 756"/>
                  <a:gd name="T44" fmla="*/ 460 w 1187"/>
                  <a:gd name="T45" fmla="*/ 723 h 756"/>
                  <a:gd name="T46" fmla="*/ 484 w 1187"/>
                  <a:gd name="T47" fmla="*/ 740 h 756"/>
                  <a:gd name="T48" fmla="*/ 529 w 1187"/>
                  <a:gd name="T49" fmla="*/ 755 h 756"/>
                  <a:gd name="T50" fmla="*/ 560 w 1187"/>
                  <a:gd name="T51" fmla="*/ 756 h 756"/>
                  <a:gd name="T52" fmla="*/ 574 w 1187"/>
                  <a:gd name="T53" fmla="*/ 754 h 756"/>
                  <a:gd name="T54" fmla="*/ 579 w 1187"/>
                  <a:gd name="T55" fmla="*/ 754 h 756"/>
                  <a:gd name="T56" fmla="*/ 1138 w 1187"/>
                  <a:gd name="T57" fmla="*/ 554 h 756"/>
                  <a:gd name="T58" fmla="*/ 1156 w 1187"/>
                  <a:gd name="T59" fmla="*/ 543 h 756"/>
                  <a:gd name="T60" fmla="*/ 1173 w 1187"/>
                  <a:gd name="T61" fmla="*/ 526 h 756"/>
                  <a:gd name="T62" fmla="*/ 1182 w 1187"/>
                  <a:gd name="T63" fmla="*/ 510 h 756"/>
                  <a:gd name="T64" fmla="*/ 1173 w 1187"/>
                  <a:gd name="T65" fmla="*/ 443 h 756"/>
                  <a:gd name="T66" fmla="*/ 903 w 1187"/>
                  <a:gd name="T67" fmla="*/ 39 h 756"/>
                  <a:gd name="T68" fmla="*/ 896 w 1187"/>
                  <a:gd name="T69" fmla="*/ 31 h 756"/>
                  <a:gd name="T70" fmla="*/ 887 w 1187"/>
                  <a:gd name="T71" fmla="*/ 24 h 756"/>
                  <a:gd name="T72" fmla="*/ 796 w 1187"/>
                  <a:gd name="T73" fmla="*/ 1 h 756"/>
                  <a:gd name="T74" fmla="*/ 783 w 1187"/>
                  <a:gd name="T75" fmla="*/ 3 h 756"/>
                  <a:gd name="T76" fmla="*/ 771 w 1187"/>
                  <a:gd name="T77" fmla="*/ 6 h 756"/>
                  <a:gd name="T78" fmla="*/ 584 w 1187"/>
                  <a:gd name="T79" fmla="*/ 71 h 756"/>
                  <a:gd name="T80" fmla="*/ 576 w 1187"/>
                  <a:gd name="T81" fmla="*/ 89 h 756"/>
                  <a:gd name="T82" fmla="*/ 699 w 1187"/>
                  <a:gd name="T83" fmla="*/ 158 h 756"/>
                  <a:gd name="T84" fmla="*/ 654 w 1187"/>
                  <a:gd name="T85" fmla="*/ 314 h 756"/>
                  <a:gd name="T86" fmla="*/ 622 w 1187"/>
                  <a:gd name="T87" fmla="*/ 321 h 756"/>
                  <a:gd name="T88" fmla="*/ 603 w 1187"/>
                  <a:gd name="T89" fmla="*/ 322 h 756"/>
                  <a:gd name="T90" fmla="*/ 551 w 1187"/>
                  <a:gd name="T91" fmla="*/ 315 h 756"/>
                  <a:gd name="T92" fmla="*/ 498 w 1187"/>
                  <a:gd name="T93" fmla="*/ 288 h 756"/>
                  <a:gd name="T94" fmla="*/ 476 w 1187"/>
                  <a:gd name="T95" fmla="*/ 264 h 756"/>
                  <a:gd name="T96" fmla="*/ 461 w 1187"/>
                  <a:gd name="T97" fmla="*/ 218 h 756"/>
                  <a:gd name="T98" fmla="*/ 472 w 1187"/>
                  <a:gd name="T99" fmla="*/ 176 h 756"/>
                  <a:gd name="T100" fmla="*/ 476 w 1187"/>
                  <a:gd name="T101" fmla="*/ 166 h 756"/>
                  <a:gd name="T102" fmla="*/ 478 w 1187"/>
                  <a:gd name="T103" fmla="*/ 157 h 756"/>
                  <a:gd name="T104" fmla="*/ 480 w 1187"/>
                  <a:gd name="T105" fmla="*/ 144 h 756"/>
                  <a:gd name="T106" fmla="*/ 480 w 1187"/>
                  <a:gd name="T107" fmla="*/ 135 h 756"/>
                  <a:gd name="T108" fmla="*/ 473 w 1187"/>
                  <a:gd name="T109" fmla="*/ 122 h 756"/>
                  <a:gd name="T110" fmla="*/ 462 w 1187"/>
                  <a:gd name="T111" fmla="*/ 117 h 756"/>
                  <a:gd name="T112" fmla="*/ 452 w 1187"/>
                  <a:gd name="T113" fmla="*/ 116 h 756"/>
                  <a:gd name="T114" fmla="*/ 432 w 1187"/>
                  <a:gd name="T115" fmla="*/ 118 h 756"/>
                  <a:gd name="T116" fmla="*/ 414 w 1187"/>
                  <a:gd name="T117" fmla="*/ 123 h 756"/>
                  <a:gd name="T118" fmla="*/ 278 w 1187"/>
                  <a:gd name="T119" fmla="*/ 451 h 756"/>
                  <a:gd name="T120" fmla="*/ 85 w 1187"/>
                  <a:gd name="T121" fmla="*/ 45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7" h="756">
                    <a:moveTo>
                      <a:pt x="1" y="558"/>
                    </a:moveTo>
                    <a:cubicBezTo>
                      <a:pt x="1" y="559"/>
                      <a:pt x="1" y="560"/>
                      <a:pt x="1" y="561"/>
                    </a:cubicBezTo>
                    <a:cubicBezTo>
                      <a:pt x="1" y="562"/>
                      <a:pt x="1" y="563"/>
                      <a:pt x="1" y="563"/>
                    </a:cubicBezTo>
                    <a:cubicBezTo>
                      <a:pt x="1" y="563"/>
                      <a:pt x="1" y="563"/>
                      <a:pt x="1" y="563"/>
                    </a:cubicBezTo>
                    <a:cubicBezTo>
                      <a:pt x="1" y="564"/>
                      <a:pt x="2" y="565"/>
                      <a:pt x="2" y="566"/>
                    </a:cubicBezTo>
                    <a:cubicBezTo>
                      <a:pt x="2" y="566"/>
                      <a:pt x="2" y="566"/>
                      <a:pt x="2" y="566"/>
                    </a:cubicBezTo>
                    <a:cubicBezTo>
                      <a:pt x="2" y="567"/>
                      <a:pt x="2" y="568"/>
                      <a:pt x="2" y="568"/>
                    </a:cubicBezTo>
                    <a:cubicBezTo>
                      <a:pt x="2" y="569"/>
                      <a:pt x="3" y="570"/>
                      <a:pt x="3" y="571"/>
                    </a:cubicBezTo>
                    <a:cubicBezTo>
                      <a:pt x="3" y="572"/>
                      <a:pt x="3" y="573"/>
                      <a:pt x="3" y="574"/>
                    </a:cubicBezTo>
                    <a:cubicBezTo>
                      <a:pt x="3" y="574"/>
                      <a:pt x="3" y="574"/>
                      <a:pt x="3" y="574"/>
                    </a:cubicBezTo>
                    <a:cubicBezTo>
                      <a:pt x="4" y="575"/>
                      <a:pt x="4" y="576"/>
                      <a:pt x="4" y="577"/>
                    </a:cubicBezTo>
                    <a:cubicBezTo>
                      <a:pt x="4" y="577"/>
                      <a:pt x="4" y="577"/>
                      <a:pt x="4" y="577"/>
                    </a:cubicBezTo>
                    <a:cubicBezTo>
                      <a:pt x="4" y="577"/>
                      <a:pt x="5" y="578"/>
                      <a:pt x="5" y="579"/>
                    </a:cubicBezTo>
                    <a:cubicBezTo>
                      <a:pt x="5" y="579"/>
                      <a:pt x="5" y="580"/>
                      <a:pt x="5" y="581"/>
                    </a:cubicBezTo>
                    <a:cubicBezTo>
                      <a:pt x="6" y="581"/>
                      <a:pt x="6" y="582"/>
                      <a:pt x="6" y="582"/>
                    </a:cubicBezTo>
                    <a:cubicBezTo>
                      <a:pt x="6" y="583"/>
                      <a:pt x="6" y="583"/>
                      <a:pt x="7" y="584"/>
                    </a:cubicBezTo>
                    <a:cubicBezTo>
                      <a:pt x="7" y="585"/>
                      <a:pt x="8" y="586"/>
                      <a:pt x="8" y="588"/>
                    </a:cubicBezTo>
                    <a:cubicBezTo>
                      <a:pt x="8" y="588"/>
                      <a:pt x="9" y="589"/>
                      <a:pt x="9" y="589"/>
                    </a:cubicBezTo>
                    <a:cubicBezTo>
                      <a:pt x="10" y="591"/>
                      <a:pt x="11" y="592"/>
                      <a:pt x="11" y="594"/>
                    </a:cubicBezTo>
                    <a:cubicBezTo>
                      <a:pt x="12" y="595"/>
                      <a:pt x="12" y="595"/>
                      <a:pt x="12" y="595"/>
                    </a:cubicBezTo>
                    <a:cubicBezTo>
                      <a:pt x="12" y="596"/>
                      <a:pt x="13" y="596"/>
                      <a:pt x="13" y="597"/>
                    </a:cubicBezTo>
                    <a:cubicBezTo>
                      <a:pt x="13" y="597"/>
                      <a:pt x="14" y="598"/>
                      <a:pt x="14" y="599"/>
                    </a:cubicBezTo>
                    <a:cubicBezTo>
                      <a:pt x="15" y="599"/>
                      <a:pt x="15" y="600"/>
                      <a:pt x="16" y="601"/>
                    </a:cubicBezTo>
                    <a:cubicBezTo>
                      <a:pt x="16" y="602"/>
                      <a:pt x="16" y="602"/>
                      <a:pt x="16" y="602"/>
                    </a:cubicBezTo>
                    <a:cubicBezTo>
                      <a:pt x="16" y="602"/>
                      <a:pt x="17" y="602"/>
                      <a:pt x="17" y="603"/>
                    </a:cubicBezTo>
                    <a:cubicBezTo>
                      <a:pt x="17" y="603"/>
                      <a:pt x="17" y="604"/>
                      <a:pt x="18" y="604"/>
                    </a:cubicBezTo>
                    <a:cubicBezTo>
                      <a:pt x="18" y="605"/>
                      <a:pt x="19" y="605"/>
                      <a:pt x="19" y="606"/>
                    </a:cubicBezTo>
                    <a:cubicBezTo>
                      <a:pt x="20" y="607"/>
                      <a:pt x="20" y="607"/>
                      <a:pt x="20" y="607"/>
                    </a:cubicBezTo>
                    <a:cubicBezTo>
                      <a:pt x="20" y="607"/>
                      <a:pt x="20" y="607"/>
                      <a:pt x="20" y="608"/>
                    </a:cubicBezTo>
                    <a:cubicBezTo>
                      <a:pt x="21" y="608"/>
                      <a:pt x="21" y="609"/>
                      <a:pt x="21" y="609"/>
                    </a:cubicBezTo>
                    <a:cubicBezTo>
                      <a:pt x="22" y="610"/>
                      <a:pt x="22" y="610"/>
                      <a:pt x="23" y="611"/>
                    </a:cubicBezTo>
                    <a:cubicBezTo>
                      <a:pt x="24" y="612"/>
                      <a:pt x="24" y="612"/>
                      <a:pt x="24" y="612"/>
                    </a:cubicBezTo>
                    <a:cubicBezTo>
                      <a:pt x="24" y="613"/>
                      <a:pt x="24" y="613"/>
                      <a:pt x="24" y="613"/>
                    </a:cubicBezTo>
                    <a:cubicBezTo>
                      <a:pt x="25" y="613"/>
                      <a:pt x="25" y="613"/>
                      <a:pt x="25" y="614"/>
                    </a:cubicBezTo>
                    <a:cubicBezTo>
                      <a:pt x="26" y="614"/>
                      <a:pt x="26" y="615"/>
                      <a:pt x="27" y="616"/>
                    </a:cubicBezTo>
                    <a:cubicBezTo>
                      <a:pt x="28" y="616"/>
                      <a:pt x="28" y="616"/>
                      <a:pt x="28" y="616"/>
                    </a:cubicBezTo>
                    <a:cubicBezTo>
                      <a:pt x="28" y="617"/>
                      <a:pt x="28" y="617"/>
                      <a:pt x="28" y="617"/>
                    </a:cubicBezTo>
                    <a:cubicBezTo>
                      <a:pt x="29" y="618"/>
                      <a:pt x="29" y="618"/>
                      <a:pt x="30" y="618"/>
                    </a:cubicBezTo>
                    <a:cubicBezTo>
                      <a:pt x="30" y="619"/>
                      <a:pt x="31" y="619"/>
                      <a:pt x="31" y="620"/>
                    </a:cubicBezTo>
                    <a:cubicBezTo>
                      <a:pt x="32" y="621"/>
                      <a:pt x="32" y="621"/>
                      <a:pt x="32" y="621"/>
                    </a:cubicBezTo>
                    <a:cubicBezTo>
                      <a:pt x="33" y="622"/>
                      <a:pt x="33" y="622"/>
                      <a:pt x="33" y="622"/>
                    </a:cubicBezTo>
                    <a:cubicBezTo>
                      <a:pt x="34" y="623"/>
                      <a:pt x="34" y="623"/>
                      <a:pt x="34" y="623"/>
                    </a:cubicBezTo>
                    <a:cubicBezTo>
                      <a:pt x="35" y="624"/>
                      <a:pt x="35" y="624"/>
                      <a:pt x="35" y="624"/>
                    </a:cubicBezTo>
                    <a:cubicBezTo>
                      <a:pt x="36" y="624"/>
                      <a:pt x="36" y="625"/>
                      <a:pt x="37" y="625"/>
                    </a:cubicBezTo>
                    <a:cubicBezTo>
                      <a:pt x="37" y="625"/>
                      <a:pt x="38" y="626"/>
                      <a:pt x="38" y="626"/>
                    </a:cubicBezTo>
                    <a:cubicBezTo>
                      <a:pt x="39" y="627"/>
                      <a:pt x="39" y="627"/>
                      <a:pt x="40" y="628"/>
                    </a:cubicBezTo>
                    <a:cubicBezTo>
                      <a:pt x="41" y="628"/>
                      <a:pt x="41" y="629"/>
                      <a:pt x="42" y="629"/>
                    </a:cubicBezTo>
                    <a:cubicBezTo>
                      <a:pt x="42" y="630"/>
                      <a:pt x="43" y="630"/>
                      <a:pt x="43" y="630"/>
                    </a:cubicBezTo>
                    <a:cubicBezTo>
                      <a:pt x="44" y="631"/>
                      <a:pt x="44" y="631"/>
                      <a:pt x="45" y="631"/>
                    </a:cubicBezTo>
                    <a:cubicBezTo>
                      <a:pt x="45" y="632"/>
                      <a:pt x="46" y="632"/>
                      <a:pt x="46" y="632"/>
                    </a:cubicBezTo>
                    <a:cubicBezTo>
                      <a:pt x="47" y="633"/>
                      <a:pt x="47" y="633"/>
                      <a:pt x="48" y="633"/>
                    </a:cubicBezTo>
                    <a:cubicBezTo>
                      <a:pt x="50" y="635"/>
                      <a:pt x="53" y="637"/>
                      <a:pt x="55" y="638"/>
                    </a:cubicBezTo>
                    <a:cubicBezTo>
                      <a:pt x="58" y="640"/>
                      <a:pt x="60" y="641"/>
                      <a:pt x="63" y="642"/>
                    </a:cubicBezTo>
                    <a:cubicBezTo>
                      <a:pt x="66" y="644"/>
                      <a:pt x="69" y="645"/>
                      <a:pt x="72" y="647"/>
                    </a:cubicBezTo>
                    <a:cubicBezTo>
                      <a:pt x="75" y="648"/>
                      <a:pt x="78" y="649"/>
                      <a:pt x="81" y="650"/>
                    </a:cubicBezTo>
                    <a:cubicBezTo>
                      <a:pt x="81" y="650"/>
                      <a:pt x="82" y="651"/>
                      <a:pt x="82" y="651"/>
                    </a:cubicBezTo>
                    <a:cubicBezTo>
                      <a:pt x="83" y="651"/>
                      <a:pt x="83" y="651"/>
                      <a:pt x="84" y="651"/>
                    </a:cubicBezTo>
                    <a:cubicBezTo>
                      <a:pt x="84" y="651"/>
                      <a:pt x="85" y="652"/>
                      <a:pt x="85" y="652"/>
                    </a:cubicBezTo>
                    <a:cubicBezTo>
                      <a:pt x="86" y="652"/>
                      <a:pt x="86" y="652"/>
                      <a:pt x="87" y="652"/>
                    </a:cubicBezTo>
                    <a:cubicBezTo>
                      <a:pt x="87" y="652"/>
                      <a:pt x="87" y="652"/>
                      <a:pt x="87" y="652"/>
                    </a:cubicBezTo>
                    <a:cubicBezTo>
                      <a:pt x="88" y="653"/>
                      <a:pt x="88" y="653"/>
                      <a:pt x="88" y="653"/>
                    </a:cubicBezTo>
                    <a:cubicBezTo>
                      <a:pt x="89" y="653"/>
                      <a:pt x="89" y="653"/>
                      <a:pt x="89" y="653"/>
                    </a:cubicBezTo>
                    <a:cubicBezTo>
                      <a:pt x="90" y="653"/>
                      <a:pt x="90" y="653"/>
                      <a:pt x="90" y="653"/>
                    </a:cubicBezTo>
                    <a:cubicBezTo>
                      <a:pt x="90" y="653"/>
                      <a:pt x="91" y="653"/>
                      <a:pt x="91" y="654"/>
                    </a:cubicBezTo>
                    <a:cubicBezTo>
                      <a:pt x="92" y="654"/>
                      <a:pt x="92" y="654"/>
                      <a:pt x="93" y="654"/>
                    </a:cubicBezTo>
                    <a:cubicBezTo>
                      <a:pt x="93" y="654"/>
                      <a:pt x="94" y="654"/>
                      <a:pt x="94" y="654"/>
                    </a:cubicBezTo>
                    <a:cubicBezTo>
                      <a:pt x="95" y="655"/>
                      <a:pt x="95" y="655"/>
                      <a:pt x="96" y="655"/>
                    </a:cubicBezTo>
                    <a:cubicBezTo>
                      <a:pt x="99" y="656"/>
                      <a:pt x="103" y="656"/>
                      <a:pt x="106" y="657"/>
                    </a:cubicBezTo>
                    <a:cubicBezTo>
                      <a:pt x="106" y="657"/>
                      <a:pt x="106" y="657"/>
                      <a:pt x="106" y="657"/>
                    </a:cubicBezTo>
                    <a:cubicBezTo>
                      <a:pt x="106" y="657"/>
                      <a:pt x="106" y="657"/>
                      <a:pt x="106" y="657"/>
                    </a:cubicBezTo>
                    <a:cubicBezTo>
                      <a:pt x="110" y="658"/>
                      <a:pt x="113" y="658"/>
                      <a:pt x="117" y="659"/>
                    </a:cubicBezTo>
                    <a:cubicBezTo>
                      <a:pt x="118" y="659"/>
                      <a:pt x="120" y="659"/>
                      <a:pt x="122" y="659"/>
                    </a:cubicBezTo>
                    <a:cubicBezTo>
                      <a:pt x="123" y="659"/>
                      <a:pt x="124" y="660"/>
                      <a:pt x="124" y="660"/>
                    </a:cubicBezTo>
                    <a:cubicBezTo>
                      <a:pt x="125" y="660"/>
                      <a:pt x="127" y="660"/>
                      <a:pt x="128" y="660"/>
                    </a:cubicBezTo>
                    <a:cubicBezTo>
                      <a:pt x="131" y="660"/>
                      <a:pt x="135" y="660"/>
                      <a:pt x="139" y="660"/>
                    </a:cubicBezTo>
                    <a:cubicBezTo>
                      <a:pt x="140" y="660"/>
                      <a:pt x="140" y="660"/>
                      <a:pt x="141" y="660"/>
                    </a:cubicBezTo>
                    <a:cubicBezTo>
                      <a:pt x="141" y="660"/>
                      <a:pt x="142" y="660"/>
                      <a:pt x="143" y="660"/>
                    </a:cubicBezTo>
                    <a:cubicBezTo>
                      <a:pt x="144" y="660"/>
                      <a:pt x="144" y="660"/>
                      <a:pt x="145" y="660"/>
                    </a:cubicBezTo>
                    <a:cubicBezTo>
                      <a:pt x="146" y="660"/>
                      <a:pt x="147" y="660"/>
                      <a:pt x="148" y="660"/>
                    </a:cubicBezTo>
                    <a:cubicBezTo>
                      <a:pt x="149" y="660"/>
                      <a:pt x="149" y="660"/>
                      <a:pt x="150" y="660"/>
                    </a:cubicBezTo>
                    <a:cubicBezTo>
                      <a:pt x="151" y="660"/>
                      <a:pt x="151" y="660"/>
                      <a:pt x="152" y="660"/>
                    </a:cubicBezTo>
                    <a:cubicBezTo>
                      <a:pt x="153" y="660"/>
                      <a:pt x="153" y="660"/>
                      <a:pt x="154" y="660"/>
                    </a:cubicBezTo>
                    <a:cubicBezTo>
                      <a:pt x="155" y="660"/>
                      <a:pt x="156" y="660"/>
                      <a:pt x="157" y="660"/>
                    </a:cubicBezTo>
                    <a:cubicBezTo>
                      <a:pt x="157" y="660"/>
                      <a:pt x="158" y="659"/>
                      <a:pt x="158" y="659"/>
                    </a:cubicBezTo>
                    <a:cubicBezTo>
                      <a:pt x="159" y="659"/>
                      <a:pt x="160" y="659"/>
                      <a:pt x="160" y="659"/>
                    </a:cubicBezTo>
                    <a:cubicBezTo>
                      <a:pt x="161" y="659"/>
                      <a:pt x="162" y="659"/>
                      <a:pt x="163" y="659"/>
                    </a:cubicBezTo>
                    <a:cubicBezTo>
                      <a:pt x="164" y="659"/>
                      <a:pt x="165" y="659"/>
                      <a:pt x="166" y="658"/>
                    </a:cubicBezTo>
                    <a:cubicBezTo>
                      <a:pt x="167" y="658"/>
                      <a:pt x="167" y="658"/>
                      <a:pt x="167" y="658"/>
                    </a:cubicBezTo>
                    <a:cubicBezTo>
                      <a:pt x="167" y="658"/>
                      <a:pt x="167" y="658"/>
                      <a:pt x="167" y="658"/>
                    </a:cubicBezTo>
                    <a:cubicBezTo>
                      <a:pt x="168" y="658"/>
                      <a:pt x="168" y="658"/>
                      <a:pt x="168" y="658"/>
                    </a:cubicBezTo>
                    <a:cubicBezTo>
                      <a:pt x="169" y="658"/>
                      <a:pt x="169" y="658"/>
                      <a:pt x="169" y="658"/>
                    </a:cubicBezTo>
                    <a:cubicBezTo>
                      <a:pt x="170" y="658"/>
                      <a:pt x="170" y="658"/>
                      <a:pt x="170" y="658"/>
                    </a:cubicBezTo>
                    <a:cubicBezTo>
                      <a:pt x="171" y="658"/>
                      <a:pt x="171" y="658"/>
                      <a:pt x="171" y="658"/>
                    </a:cubicBezTo>
                    <a:cubicBezTo>
                      <a:pt x="172" y="657"/>
                      <a:pt x="172" y="657"/>
                      <a:pt x="172" y="657"/>
                    </a:cubicBezTo>
                    <a:cubicBezTo>
                      <a:pt x="173" y="657"/>
                      <a:pt x="173" y="657"/>
                      <a:pt x="173" y="657"/>
                    </a:cubicBezTo>
                    <a:cubicBezTo>
                      <a:pt x="174" y="657"/>
                      <a:pt x="174" y="657"/>
                      <a:pt x="174" y="657"/>
                    </a:cubicBezTo>
                    <a:cubicBezTo>
                      <a:pt x="174" y="657"/>
                      <a:pt x="174" y="657"/>
                      <a:pt x="174" y="657"/>
                    </a:cubicBezTo>
                    <a:cubicBezTo>
                      <a:pt x="175" y="657"/>
                      <a:pt x="175" y="657"/>
                      <a:pt x="175" y="657"/>
                    </a:cubicBezTo>
                    <a:cubicBezTo>
                      <a:pt x="176" y="657"/>
                      <a:pt x="176" y="657"/>
                      <a:pt x="176" y="657"/>
                    </a:cubicBezTo>
                    <a:cubicBezTo>
                      <a:pt x="176" y="657"/>
                      <a:pt x="177" y="656"/>
                      <a:pt x="177" y="656"/>
                    </a:cubicBezTo>
                    <a:cubicBezTo>
                      <a:pt x="177" y="656"/>
                      <a:pt x="178" y="656"/>
                      <a:pt x="178" y="656"/>
                    </a:cubicBezTo>
                    <a:cubicBezTo>
                      <a:pt x="179" y="656"/>
                      <a:pt x="179" y="656"/>
                      <a:pt x="180" y="656"/>
                    </a:cubicBezTo>
                    <a:cubicBezTo>
                      <a:pt x="181" y="655"/>
                      <a:pt x="182" y="655"/>
                      <a:pt x="183" y="655"/>
                    </a:cubicBezTo>
                    <a:cubicBezTo>
                      <a:pt x="183" y="655"/>
                      <a:pt x="184" y="655"/>
                      <a:pt x="184" y="655"/>
                    </a:cubicBezTo>
                    <a:cubicBezTo>
                      <a:pt x="184" y="655"/>
                      <a:pt x="185" y="654"/>
                      <a:pt x="185" y="654"/>
                    </a:cubicBezTo>
                    <a:cubicBezTo>
                      <a:pt x="186" y="654"/>
                      <a:pt x="186" y="654"/>
                      <a:pt x="187" y="654"/>
                    </a:cubicBezTo>
                    <a:cubicBezTo>
                      <a:pt x="188" y="654"/>
                      <a:pt x="189" y="653"/>
                      <a:pt x="190" y="653"/>
                    </a:cubicBezTo>
                    <a:cubicBezTo>
                      <a:pt x="190" y="653"/>
                      <a:pt x="191" y="653"/>
                      <a:pt x="191" y="653"/>
                    </a:cubicBezTo>
                    <a:cubicBezTo>
                      <a:pt x="192" y="652"/>
                      <a:pt x="193" y="652"/>
                      <a:pt x="193" y="652"/>
                    </a:cubicBezTo>
                    <a:cubicBezTo>
                      <a:pt x="194" y="652"/>
                      <a:pt x="194" y="652"/>
                      <a:pt x="195" y="652"/>
                    </a:cubicBezTo>
                    <a:cubicBezTo>
                      <a:pt x="195" y="651"/>
                      <a:pt x="196" y="651"/>
                      <a:pt x="197" y="651"/>
                    </a:cubicBezTo>
                    <a:cubicBezTo>
                      <a:pt x="199" y="650"/>
                      <a:pt x="202" y="649"/>
                      <a:pt x="204" y="648"/>
                    </a:cubicBezTo>
                    <a:cubicBezTo>
                      <a:pt x="204" y="648"/>
                      <a:pt x="204" y="648"/>
                      <a:pt x="204" y="648"/>
                    </a:cubicBezTo>
                    <a:cubicBezTo>
                      <a:pt x="207" y="647"/>
                      <a:pt x="209" y="646"/>
                      <a:pt x="211" y="645"/>
                    </a:cubicBezTo>
                    <a:cubicBezTo>
                      <a:pt x="212" y="645"/>
                      <a:pt x="212" y="645"/>
                      <a:pt x="212" y="645"/>
                    </a:cubicBezTo>
                    <a:cubicBezTo>
                      <a:pt x="212" y="645"/>
                      <a:pt x="212" y="645"/>
                      <a:pt x="212" y="645"/>
                    </a:cubicBezTo>
                    <a:cubicBezTo>
                      <a:pt x="214" y="644"/>
                      <a:pt x="215" y="643"/>
                      <a:pt x="217" y="642"/>
                    </a:cubicBezTo>
                    <a:cubicBezTo>
                      <a:pt x="218" y="642"/>
                      <a:pt x="220" y="641"/>
                      <a:pt x="221" y="640"/>
                    </a:cubicBezTo>
                    <a:cubicBezTo>
                      <a:pt x="224" y="638"/>
                      <a:pt x="226" y="637"/>
                      <a:pt x="229" y="635"/>
                    </a:cubicBezTo>
                    <a:cubicBezTo>
                      <a:pt x="229" y="635"/>
                      <a:pt x="229" y="635"/>
                      <a:pt x="229" y="635"/>
                    </a:cubicBezTo>
                    <a:cubicBezTo>
                      <a:pt x="230" y="635"/>
                      <a:pt x="230" y="635"/>
                      <a:pt x="230" y="634"/>
                    </a:cubicBezTo>
                    <a:cubicBezTo>
                      <a:pt x="230" y="634"/>
                      <a:pt x="230" y="634"/>
                      <a:pt x="230" y="634"/>
                    </a:cubicBezTo>
                    <a:cubicBezTo>
                      <a:pt x="232" y="633"/>
                      <a:pt x="233" y="632"/>
                      <a:pt x="235" y="631"/>
                    </a:cubicBezTo>
                    <a:cubicBezTo>
                      <a:pt x="235" y="631"/>
                      <a:pt x="235" y="631"/>
                      <a:pt x="235" y="631"/>
                    </a:cubicBezTo>
                    <a:cubicBezTo>
                      <a:pt x="235" y="631"/>
                      <a:pt x="235" y="631"/>
                      <a:pt x="235" y="631"/>
                    </a:cubicBezTo>
                    <a:cubicBezTo>
                      <a:pt x="236" y="631"/>
                      <a:pt x="236" y="631"/>
                      <a:pt x="236" y="631"/>
                    </a:cubicBezTo>
                    <a:cubicBezTo>
                      <a:pt x="238" y="629"/>
                      <a:pt x="240" y="627"/>
                      <a:pt x="242" y="625"/>
                    </a:cubicBezTo>
                    <a:cubicBezTo>
                      <a:pt x="243" y="625"/>
                      <a:pt x="243" y="625"/>
                      <a:pt x="243" y="624"/>
                    </a:cubicBezTo>
                    <a:cubicBezTo>
                      <a:pt x="244" y="624"/>
                      <a:pt x="244" y="624"/>
                      <a:pt x="244" y="624"/>
                    </a:cubicBezTo>
                    <a:cubicBezTo>
                      <a:pt x="245" y="623"/>
                      <a:pt x="247" y="622"/>
                      <a:pt x="248" y="620"/>
                    </a:cubicBezTo>
                    <a:cubicBezTo>
                      <a:pt x="248" y="620"/>
                      <a:pt x="248" y="620"/>
                      <a:pt x="248" y="620"/>
                    </a:cubicBezTo>
                    <a:cubicBezTo>
                      <a:pt x="249" y="620"/>
                      <a:pt x="249" y="619"/>
                      <a:pt x="250" y="619"/>
                    </a:cubicBezTo>
                    <a:cubicBezTo>
                      <a:pt x="251" y="617"/>
                      <a:pt x="253" y="616"/>
                      <a:pt x="254" y="614"/>
                    </a:cubicBezTo>
                    <a:cubicBezTo>
                      <a:pt x="255" y="614"/>
                      <a:pt x="255" y="614"/>
                      <a:pt x="255" y="614"/>
                    </a:cubicBezTo>
                    <a:cubicBezTo>
                      <a:pt x="256" y="612"/>
                      <a:pt x="258" y="610"/>
                      <a:pt x="259" y="608"/>
                    </a:cubicBezTo>
                    <a:cubicBezTo>
                      <a:pt x="259" y="608"/>
                      <a:pt x="259" y="608"/>
                      <a:pt x="259" y="608"/>
                    </a:cubicBezTo>
                    <a:cubicBezTo>
                      <a:pt x="259" y="608"/>
                      <a:pt x="260" y="607"/>
                      <a:pt x="260" y="607"/>
                    </a:cubicBezTo>
                    <a:cubicBezTo>
                      <a:pt x="261" y="606"/>
                      <a:pt x="262" y="604"/>
                      <a:pt x="263" y="603"/>
                    </a:cubicBezTo>
                    <a:cubicBezTo>
                      <a:pt x="264" y="602"/>
                      <a:pt x="264" y="601"/>
                      <a:pt x="264" y="601"/>
                    </a:cubicBezTo>
                    <a:cubicBezTo>
                      <a:pt x="264" y="601"/>
                      <a:pt x="264" y="601"/>
                      <a:pt x="264" y="601"/>
                    </a:cubicBezTo>
                    <a:cubicBezTo>
                      <a:pt x="266" y="599"/>
                      <a:pt x="267" y="596"/>
                      <a:pt x="268" y="594"/>
                    </a:cubicBezTo>
                    <a:cubicBezTo>
                      <a:pt x="268" y="594"/>
                      <a:pt x="268" y="594"/>
                      <a:pt x="268" y="594"/>
                    </a:cubicBezTo>
                    <a:cubicBezTo>
                      <a:pt x="269" y="593"/>
                      <a:pt x="270" y="591"/>
                      <a:pt x="271" y="589"/>
                    </a:cubicBezTo>
                    <a:cubicBezTo>
                      <a:pt x="271" y="589"/>
                      <a:pt x="271" y="589"/>
                      <a:pt x="271" y="589"/>
                    </a:cubicBezTo>
                    <a:cubicBezTo>
                      <a:pt x="272" y="588"/>
                      <a:pt x="272" y="587"/>
                      <a:pt x="273" y="586"/>
                    </a:cubicBezTo>
                    <a:cubicBezTo>
                      <a:pt x="274" y="585"/>
                      <a:pt x="275" y="583"/>
                      <a:pt x="277" y="580"/>
                    </a:cubicBezTo>
                    <a:cubicBezTo>
                      <a:pt x="278" y="577"/>
                      <a:pt x="280" y="573"/>
                      <a:pt x="283" y="569"/>
                    </a:cubicBezTo>
                    <a:cubicBezTo>
                      <a:pt x="284" y="568"/>
                      <a:pt x="284" y="568"/>
                      <a:pt x="284" y="568"/>
                    </a:cubicBezTo>
                    <a:cubicBezTo>
                      <a:pt x="284" y="568"/>
                      <a:pt x="284" y="568"/>
                      <a:pt x="284" y="568"/>
                    </a:cubicBezTo>
                    <a:cubicBezTo>
                      <a:pt x="285" y="567"/>
                      <a:pt x="285" y="567"/>
                      <a:pt x="285" y="567"/>
                    </a:cubicBezTo>
                    <a:cubicBezTo>
                      <a:pt x="285" y="566"/>
                      <a:pt x="285" y="566"/>
                      <a:pt x="285" y="566"/>
                    </a:cubicBezTo>
                    <a:cubicBezTo>
                      <a:pt x="285" y="566"/>
                      <a:pt x="285" y="566"/>
                      <a:pt x="286" y="565"/>
                    </a:cubicBezTo>
                    <a:cubicBezTo>
                      <a:pt x="286" y="565"/>
                      <a:pt x="287" y="564"/>
                      <a:pt x="287" y="564"/>
                    </a:cubicBezTo>
                    <a:cubicBezTo>
                      <a:pt x="288" y="563"/>
                      <a:pt x="288" y="562"/>
                      <a:pt x="289" y="561"/>
                    </a:cubicBezTo>
                    <a:cubicBezTo>
                      <a:pt x="290" y="559"/>
                      <a:pt x="292" y="558"/>
                      <a:pt x="293" y="556"/>
                    </a:cubicBezTo>
                    <a:cubicBezTo>
                      <a:pt x="294" y="555"/>
                      <a:pt x="294" y="555"/>
                      <a:pt x="294" y="555"/>
                    </a:cubicBezTo>
                    <a:cubicBezTo>
                      <a:pt x="295" y="555"/>
                      <a:pt x="295" y="554"/>
                      <a:pt x="296" y="554"/>
                    </a:cubicBezTo>
                    <a:cubicBezTo>
                      <a:pt x="296" y="553"/>
                      <a:pt x="297" y="552"/>
                      <a:pt x="298" y="551"/>
                    </a:cubicBezTo>
                    <a:cubicBezTo>
                      <a:pt x="299" y="550"/>
                      <a:pt x="301" y="549"/>
                      <a:pt x="303" y="547"/>
                    </a:cubicBezTo>
                    <a:cubicBezTo>
                      <a:pt x="303" y="547"/>
                      <a:pt x="303" y="547"/>
                      <a:pt x="303" y="547"/>
                    </a:cubicBezTo>
                    <a:cubicBezTo>
                      <a:pt x="304" y="547"/>
                      <a:pt x="304" y="546"/>
                      <a:pt x="304" y="546"/>
                    </a:cubicBezTo>
                    <a:cubicBezTo>
                      <a:pt x="305" y="546"/>
                      <a:pt x="305" y="546"/>
                      <a:pt x="306" y="545"/>
                    </a:cubicBezTo>
                    <a:cubicBezTo>
                      <a:pt x="307" y="545"/>
                      <a:pt x="307" y="544"/>
                      <a:pt x="308" y="543"/>
                    </a:cubicBezTo>
                    <a:cubicBezTo>
                      <a:pt x="309" y="543"/>
                      <a:pt x="309" y="543"/>
                      <a:pt x="309" y="543"/>
                    </a:cubicBezTo>
                    <a:cubicBezTo>
                      <a:pt x="309" y="543"/>
                      <a:pt x="309" y="543"/>
                      <a:pt x="309" y="543"/>
                    </a:cubicBezTo>
                    <a:cubicBezTo>
                      <a:pt x="309" y="543"/>
                      <a:pt x="309" y="543"/>
                      <a:pt x="309" y="543"/>
                    </a:cubicBezTo>
                    <a:cubicBezTo>
                      <a:pt x="309" y="543"/>
                      <a:pt x="309" y="543"/>
                      <a:pt x="309" y="543"/>
                    </a:cubicBezTo>
                    <a:cubicBezTo>
                      <a:pt x="317" y="538"/>
                      <a:pt x="331" y="528"/>
                      <a:pt x="349" y="547"/>
                    </a:cubicBezTo>
                    <a:cubicBezTo>
                      <a:pt x="349" y="547"/>
                      <a:pt x="349" y="547"/>
                      <a:pt x="349" y="547"/>
                    </a:cubicBezTo>
                    <a:cubicBezTo>
                      <a:pt x="349" y="547"/>
                      <a:pt x="349" y="547"/>
                      <a:pt x="349" y="547"/>
                    </a:cubicBezTo>
                    <a:cubicBezTo>
                      <a:pt x="350" y="548"/>
                      <a:pt x="350" y="548"/>
                      <a:pt x="350" y="548"/>
                    </a:cubicBezTo>
                    <a:cubicBezTo>
                      <a:pt x="350" y="548"/>
                      <a:pt x="351" y="549"/>
                      <a:pt x="351" y="549"/>
                    </a:cubicBezTo>
                    <a:cubicBezTo>
                      <a:pt x="352" y="550"/>
                      <a:pt x="352" y="551"/>
                      <a:pt x="353" y="552"/>
                    </a:cubicBezTo>
                    <a:cubicBezTo>
                      <a:pt x="354" y="553"/>
                      <a:pt x="355" y="554"/>
                      <a:pt x="357" y="555"/>
                    </a:cubicBezTo>
                    <a:cubicBezTo>
                      <a:pt x="357" y="556"/>
                      <a:pt x="357" y="556"/>
                      <a:pt x="357" y="556"/>
                    </a:cubicBezTo>
                    <a:cubicBezTo>
                      <a:pt x="358" y="556"/>
                      <a:pt x="358" y="557"/>
                      <a:pt x="358" y="557"/>
                    </a:cubicBezTo>
                    <a:cubicBezTo>
                      <a:pt x="359" y="558"/>
                      <a:pt x="359" y="558"/>
                      <a:pt x="360" y="559"/>
                    </a:cubicBezTo>
                    <a:cubicBezTo>
                      <a:pt x="360" y="560"/>
                      <a:pt x="361" y="561"/>
                      <a:pt x="362" y="562"/>
                    </a:cubicBezTo>
                    <a:cubicBezTo>
                      <a:pt x="362" y="563"/>
                      <a:pt x="362" y="563"/>
                      <a:pt x="362" y="563"/>
                    </a:cubicBezTo>
                    <a:cubicBezTo>
                      <a:pt x="363" y="563"/>
                      <a:pt x="363" y="563"/>
                      <a:pt x="363" y="563"/>
                    </a:cubicBezTo>
                    <a:cubicBezTo>
                      <a:pt x="363" y="564"/>
                      <a:pt x="363" y="564"/>
                      <a:pt x="363" y="564"/>
                    </a:cubicBezTo>
                    <a:cubicBezTo>
                      <a:pt x="364" y="565"/>
                      <a:pt x="364" y="565"/>
                      <a:pt x="364" y="566"/>
                    </a:cubicBezTo>
                    <a:cubicBezTo>
                      <a:pt x="365" y="566"/>
                      <a:pt x="365" y="567"/>
                      <a:pt x="365" y="567"/>
                    </a:cubicBezTo>
                    <a:cubicBezTo>
                      <a:pt x="366" y="568"/>
                      <a:pt x="366" y="568"/>
                      <a:pt x="366" y="569"/>
                    </a:cubicBezTo>
                    <a:cubicBezTo>
                      <a:pt x="366" y="569"/>
                      <a:pt x="367" y="569"/>
                      <a:pt x="367" y="570"/>
                    </a:cubicBezTo>
                    <a:cubicBezTo>
                      <a:pt x="367" y="570"/>
                      <a:pt x="368" y="571"/>
                      <a:pt x="368" y="572"/>
                    </a:cubicBezTo>
                    <a:cubicBezTo>
                      <a:pt x="443" y="702"/>
                      <a:pt x="443" y="702"/>
                      <a:pt x="443" y="702"/>
                    </a:cubicBezTo>
                    <a:cubicBezTo>
                      <a:pt x="443" y="702"/>
                      <a:pt x="443" y="702"/>
                      <a:pt x="444" y="703"/>
                    </a:cubicBezTo>
                    <a:cubicBezTo>
                      <a:pt x="444" y="703"/>
                      <a:pt x="444" y="704"/>
                      <a:pt x="444" y="704"/>
                    </a:cubicBezTo>
                    <a:cubicBezTo>
                      <a:pt x="445" y="704"/>
                      <a:pt x="445" y="705"/>
                      <a:pt x="445" y="705"/>
                    </a:cubicBezTo>
                    <a:cubicBezTo>
                      <a:pt x="446" y="706"/>
                      <a:pt x="446" y="707"/>
                      <a:pt x="447" y="707"/>
                    </a:cubicBezTo>
                    <a:cubicBezTo>
                      <a:pt x="447" y="708"/>
                      <a:pt x="447" y="708"/>
                      <a:pt x="447" y="708"/>
                    </a:cubicBezTo>
                    <a:cubicBezTo>
                      <a:pt x="448" y="709"/>
                      <a:pt x="448" y="709"/>
                      <a:pt x="448" y="709"/>
                    </a:cubicBezTo>
                    <a:cubicBezTo>
                      <a:pt x="448" y="709"/>
                      <a:pt x="448" y="710"/>
                      <a:pt x="449" y="710"/>
                    </a:cubicBezTo>
                    <a:cubicBezTo>
                      <a:pt x="449" y="711"/>
                      <a:pt x="449" y="711"/>
                      <a:pt x="450" y="712"/>
                    </a:cubicBezTo>
                    <a:cubicBezTo>
                      <a:pt x="450" y="712"/>
                      <a:pt x="450" y="712"/>
                      <a:pt x="450" y="712"/>
                    </a:cubicBezTo>
                    <a:cubicBezTo>
                      <a:pt x="451" y="713"/>
                      <a:pt x="451" y="713"/>
                      <a:pt x="451" y="713"/>
                    </a:cubicBezTo>
                    <a:cubicBezTo>
                      <a:pt x="451" y="714"/>
                      <a:pt x="452" y="714"/>
                      <a:pt x="452" y="714"/>
                    </a:cubicBezTo>
                    <a:cubicBezTo>
                      <a:pt x="452" y="715"/>
                      <a:pt x="453" y="715"/>
                      <a:pt x="453" y="716"/>
                    </a:cubicBezTo>
                    <a:cubicBezTo>
                      <a:pt x="454" y="717"/>
                      <a:pt x="454" y="717"/>
                      <a:pt x="454" y="717"/>
                    </a:cubicBezTo>
                    <a:cubicBezTo>
                      <a:pt x="455" y="717"/>
                      <a:pt x="455" y="717"/>
                      <a:pt x="455" y="717"/>
                    </a:cubicBezTo>
                    <a:cubicBezTo>
                      <a:pt x="455" y="718"/>
                      <a:pt x="455" y="718"/>
                      <a:pt x="455" y="718"/>
                    </a:cubicBezTo>
                    <a:cubicBezTo>
                      <a:pt x="456" y="719"/>
                      <a:pt x="456" y="719"/>
                      <a:pt x="457" y="720"/>
                    </a:cubicBezTo>
                    <a:cubicBezTo>
                      <a:pt x="457" y="720"/>
                      <a:pt x="457" y="720"/>
                      <a:pt x="457" y="720"/>
                    </a:cubicBezTo>
                    <a:cubicBezTo>
                      <a:pt x="458" y="721"/>
                      <a:pt x="458" y="721"/>
                      <a:pt x="458" y="721"/>
                    </a:cubicBezTo>
                    <a:cubicBezTo>
                      <a:pt x="459" y="722"/>
                      <a:pt x="459" y="722"/>
                      <a:pt x="459" y="722"/>
                    </a:cubicBezTo>
                    <a:cubicBezTo>
                      <a:pt x="460" y="723"/>
                      <a:pt x="460" y="723"/>
                      <a:pt x="460" y="723"/>
                    </a:cubicBezTo>
                    <a:cubicBezTo>
                      <a:pt x="461" y="724"/>
                      <a:pt x="461" y="724"/>
                      <a:pt x="461" y="724"/>
                    </a:cubicBezTo>
                    <a:cubicBezTo>
                      <a:pt x="462" y="725"/>
                      <a:pt x="462" y="725"/>
                      <a:pt x="462" y="725"/>
                    </a:cubicBezTo>
                    <a:cubicBezTo>
                      <a:pt x="463" y="726"/>
                      <a:pt x="463" y="726"/>
                      <a:pt x="463" y="726"/>
                    </a:cubicBezTo>
                    <a:cubicBezTo>
                      <a:pt x="464" y="726"/>
                      <a:pt x="464" y="726"/>
                      <a:pt x="464" y="727"/>
                    </a:cubicBezTo>
                    <a:cubicBezTo>
                      <a:pt x="470" y="732"/>
                      <a:pt x="476" y="736"/>
                      <a:pt x="483" y="740"/>
                    </a:cubicBezTo>
                    <a:cubicBezTo>
                      <a:pt x="484" y="740"/>
                      <a:pt x="484" y="740"/>
                      <a:pt x="484" y="740"/>
                    </a:cubicBezTo>
                    <a:cubicBezTo>
                      <a:pt x="484" y="740"/>
                      <a:pt x="484" y="740"/>
                      <a:pt x="484" y="740"/>
                    </a:cubicBezTo>
                    <a:cubicBezTo>
                      <a:pt x="484" y="740"/>
                      <a:pt x="484" y="740"/>
                      <a:pt x="484" y="740"/>
                    </a:cubicBezTo>
                    <a:cubicBezTo>
                      <a:pt x="484" y="740"/>
                      <a:pt x="484" y="740"/>
                      <a:pt x="484" y="740"/>
                    </a:cubicBezTo>
                    <a:cubicBezTo>
                      <a:pt x="486" y="741"/>
                      <a:pt x="489" y="743"/>
                      <a:pt x="491" y="744"/>
                    </a:cubicBezTo>
                    <a:cubicBezTo>
                      <a:pt x="492" y="744"/>
                      <a:pt x="492" y="744"/>
                      <a:pt x="492" y="744"/>
                    </a:cubicBezTo>
                    <a:cubicBezTo>
                      <a:pt x="492" y="744"/>
                      <a:pt x="492" y="744"/>
                      <a:pt x="492" y="744"/>
                    </a:cubicBezTo>
                    <a:cubicBezTo>
                      <a:pt x="494" y="745"/>
                      <a:pt x="496" y="746"/>
                      <a:pt x="497" y="746"/>
                    </a:cubicBezTo>
                    <a:cubicBezTo>
                      <a:pt x="497" y="746"/>
                      <a:pt x="497" y="746"/>
                      <a:pt x="497" y="746"/>
                    </a:cubicBezTo>
                    <a:cubicBezTo>
                      <a:pt x="498" y="747"/>
                      <a:pt x="498" y="747"/>
                      <a:pt x="498" y="747"/>
                    </a:cubicBezTo>
                    <a:cubicBezTo>
                      <a:pt x="499" y="747"/>
                      <a:pt x="499" y="747"/>
                      <a:pt x="499" y="747"/>
                    </a:cubicBezTo>
                    <a:cubicBezTo>
                      <a:pt x="501" y="748"/>
                      <a:pt x="503" y="748"/>
                      <a:pt x="505" y="749"/>
                    </a:cubicBezTo>
                    <a:cubicBezTo>
                      <a:pt x="513" y="752"/>
                      <a:pt x="520" y="754"/>
                      <a:pt x="529" y="755"/>
                    </a:cubicBezTo>
                    <a:cubicBezTo>
                      <a:pt x="531" y="755"/>
                      <a:pt x="533" y="755"/>
                      <a:pt x="535" y="756"/>
                    </a:cubicBezTo>
                    <a:cubicBezTo>
                      <a:pt x="535" y="756"/>
                      <a:pt x="536" y="756"/>
                      <a:pt x="536" y="756"/>
                    </a:cubicBezTo>
                    <a:cubicBezTo>
                      <a:pt x="538" y="756"/>
                      <a:pt x="539" y="756"/>
                      <a:pt x="541" y="756"/>
                    </a:cubicBezTo>
                    <a:cubicBezTo>
                      <a:pt x="543" y="756"/>
                      <a:pt x="545" y="756"/>
                      <a:pt x="547" y="756"/>
                    </a:cubicBezTo>
                    <a:cubicBezTo>
                      <a:pt x="549" y="756"/>
                      <a:pt x="551" y="756"/>
                      <a:pt x="553" y="756"/>
                    </a:cubicBezTo>
                    <a:cubicBezTo>
                      <a:pt x="554" y="756"/>
                      <a:pt x="554" y="756"/>
                      <a:pt x="555" y="756"/>
                    </a:cubicBezTo>
                    <a:cubicBezTo>
                      <a:pt x="555" y="756"/>
                      <a:pt x="556" y="756"/>
                      <a:pt x="556" y="756"/>
                    </a:cubicBezTo>
                    <a:cubicBezTo>
                      <a:pt x="557" y="756"/>
                      <a:pt x="557" y="756"/>
                      <a:pt x="558" y="756"/>
                    </a:cubicBezTo>
                    <a:cubicBezTo>
                      <a:pt x="559" y="756"/>
                      <a:pt x="559" y="756"/>
                      <a:pt x="560" y="756"/>
                    </a:cubicBezTo>
                    <a:cubicBezTo>
                      <a:pt x="561" y="756"/>
                      <a:pt x="561" y="756"/>
                      <a:pt x="561" y="756"/>
                    </a:cubicBezTo>
                    <a:cubicBezTo>
                      <a:pt x="562" y="756"/>
                      <a:pt x="562" y="756"/>
                      <a:pt x="563" y="756"/>
                    </a:cubicBezTo>
                    <a:cubicBezTo>
                      <a:pt x="563" y="756"/>
                      <a:pt x="564" y="756"/>
                      <a:pt x="564" y="756"/>
                    </a:cubicBezTo>
                    <a:cubicBezTo>
                      <a:pt x="565" y="756"/>
                      <a:pt x="566" y="756"/>
                      <a:pt x="567" y="755"/>
                    </a:cubicBezTo>
                    <a:cubicBezTo>
                      <a:pt x="567" y="755"/>
                      <a:pt x="567" y="755"/>
                      <a:pt x="568" y="755"/>
                    </a:cubicBezTo>
                    <a:cubicBezTo>
                      <a:pt x="568" y="755"/>
                      <a:pt x="568" y="755"/>
                      <a:pt x="569" y="755"/>
                    </a:cubicBezTo>
                    <a:cubicBezTo>
                      <a:pt x="569" y="755"/>
                      <a:pt x="570" y="755"/>
                      <a:pt x="571" y="755"/>
                    </a:cubicBezTo>
                    <a:cubicBezTo>
                      <a:pt x="571" y="755"/>
                      <a:pt x="572" y="755"/>
                      <a:pt x="573" y="755"/>
                    </a:cubicBezTo>
                    <a:cubicBezTo>
                      <a:pt x="573" y="755"/>
                      <a:pt x="573" y="754"/>
                      <a:pt x="574" y="754"/>
                    </a:cubicBezTo>
                    <a:cubicBezTo>
                      <a:pt x="574" y="754"/>
                      <a:pt x="574" y="754"/>
                      <a:pt x="574" y="754"/>
                    </a:cubicBezTo>
                    <a:cubicBezTo>
                      <a:pt x="574" y="754"/>
                      <a:pt x="574" y="754"/>
                      <a:pt x="574" y="754"/>
                    </a:cubicBezTo>
                    <a:cubicBezTo>
                      <a:pt x="575" y="754"/>
                      <a:pt x="575" y="754"/>
                      <a:pt x="575" y="754"/>
                    </a:cubicBezTo>
                    <a:cubicBezTo>
                      <a:pt x="575" y="754"/>
                      <a:pt x="575" y="754"/>
                      <a:pt x="575" y="754"/>
                    </a:cubicBezTo>
                    <a:cubicBezTo>
                      <a:pt x="575" y="754"/>
                      <a:pt x="575" y="754"/>
                      <a:pt x="575" y="754"/>
                    </a:cubicBezTo>
                    <a:cubicBezTo>
                      <a:pt x="576" y="754"/>
                      <a:pt x="577" y="754"/>
                      <a:pt x="578" y="754"/>
                    </a:cubicBezTo>
                    <a:cubicBezTo>
                      <a:pt x="578" y="754"/>
                      <a:pt x="578" y="754"/>
                      <a:pt x="578" y="754"/>
                    </a:cubicBezTo>
                    <a:cubicBezTo>
                      <a:pt x="578" y="754"/>
                      <a:pt x="578" y="754"/>
                      <a:pt x="578" y="754"/>
                    </a:cubicBezTo>
                    <a:cubicBezTo>
                      <a:pt x="579" y="754"/>
                      <a:pt x="579" y="754"/>
                      <a:pt x="579" y="754"/>
                    </a:cubicBezTo>
                    <a:cubicBezTo>
                      <a:pt x="579" y="754"/>
                      <a:pt x="580" y="754"/>
                      <a:pt x="581" y="754"/>
                    </a:cubicBezTo>
                    <a:cubicBezTo>
                      <a:pt x="596" y="749"/>
                      <a:pt x="596" y="749"/>
                      <a:pt x="596" y="749"/>
                    </a:cubicBezTo>
                    <a:cubicBezTo>
                      <a:pt x="759" y="690"/>
                      <a:pt x="759" y="690"/>
                      <a:pt x="759" y="690"/>
                    </a:cubicBezTo>
                    <a:cubicBezTo>
                      <a:pt x="969" y="615"/>
                      <a:pt x="969" y="615"/>
                      <a:pt x="969" y="615"/>
                    </a:cubicBezTo>
                    <a:cubicBezTo>
                      <a:pt x="1127" y="559"/>
                      <a:pt x="1127" y="559"/>
                      <a:pt x="1127" y="559"/>
                    </a:cubicBezTo>
                    <a:cubicBezTo>
                      <a:pt x="1129" y="558"/>
                      <a:pt x="1131" y="557"/>
                      <a:pt x="1133" y="557"/>
                    </a:cubicBezTo>
                    <a:cubicBezTo>
                      <a:pt x="1133" y="556"/>
                      <a:pt x="1134" y="556"/>
                      <a:pt x="1134" y="556"/>
                    </a:cubicBezTo>
                    <a:cubicBezTo>
                      <a:pt x="1135" y="556"/>
                      <a:pt x="1135" y="556"/>
                      <a:pt x="1135" y="556"/>
                    </a:cubicBezTo>
                    <a:cubicBezTo>
                      <a:pt x="1136" y="555"/>
                      <a:pt x="1137" y="555"/>
                      <a:pt x="1138" y="554"/>
                    </a:cubicBezTo>
                    <a:cubicBezTo>
                      <a:pt x="1139" y="554"/>
                      <a:pt x="1139" y="554"/>
                      <a:pt x="1139" y="554"/>
                    </a:cubicBezTo>
                    <a:cubicBezTo>
                      <a:pt x="1139" y="554"/>
                      <a:pt x="1140" y="553"/>
                      <a:pt x="1140" y="553"/>
                    </a:cubicBezTo>
                    <a:cubicBezTo>
                      <a:pt x="1141" y="553"/>
                      <a:pt x="1142" y="552"/>
                      <a:pt x="1144" y="551"/>
                    </a:cubicBezTo>
                    <a:cubicBezTo>
                      <a:pt x="1144" y="551"/>
                      <a:pt x="1144" y="551"/>
                      <a:pt x="1144" y="551"/>
                    </a:cubicBezTo>
                    <a:cubicBezTo>
                      <a:pt x="1144" y="551"/>
                      <a:pt x="1145" y="551"/>
                      <a:pt x="1145" y="550"/>
                    </a:cubicBezTo>
                    <a:cubicBezTo>
                      <a:pt x="1146" y="550"/>
                      <a:pt x="1147" y="549"/>
                      <a:pt x="1148" y="549"/>
                    </a:cubicBezTo>
                    <a:cubicBezTo>
                      <a:pt x="1149" y="548"/>
                      <a:pt x="1150" y="547"/>
                      <a:pt x="1151" y="547"/>
                    </a:cubicBezTo>
                    <a:cubicBezTo>
                      <a:pt x="1152" y="546"/>
                      <a:pt x="1153" y="546"/>
                      <a:pt x="1153" y="545"/>
                    </a:cubicBezTo>
                    <a:cubicBezTo>
                      <a:pt x="1154" y="545"/>
                      <a:pt x="1155" y="544"/>
                      <a:pt x="1156" y="543"/>
                    </a:cubicBezTo>
                    <a:cubicBezTo>
                      <a:pt x="1157" y="543"/>
                      <a:pt x="1158" y="542"/>
                      <a:pt x="1158" y="541"/>
                    </a:cubicBezTo>
                    <a:cubicBezTo>
                      <a:pt x="1159" y="541"/>
                      <a:pt x="1160" y="540"/>
                      <a:pt x="1161" y="539"/>
                    </a:cubicBezTo>
                    <a:cubicBezTo>
                      <a:pt x="1162" y="539"/>
                      <a:pt x="1162" y="538"/>
                      <a:pt x="1163" y="537"/>
                    </a:cubicBezTo>
                    <a:cubicBezTo>
                      <a:pt x="1164" y="537"/>
                      <a:pt x="1164" y="536"/>
                      <a:pt x="1165" y="535"/>
                    </a:cubicBezTo>
                    <a:cubicBezTo>
                      <a:pt x="1166" y="535"/>
                      <a:pt x="1166" y="534"/>
                      <a:pt x="1167" y="533"/>
                    </a:cubicBezTo>
                    <a:cubicBezTo>
                      <a:pt x="1167" y="533"/>
                      <a:pt x="1167" y="533"/>
                      <a:pt x="1167" y="533"/>
                    </a:cubicBezTo>
                    <a:cubicBezTo>
                      <a:pt x="1168" y="532"/>
                      <a:pt x="1168" y="532"/>
                      <a:pt x="1169" y="531"/>
                    </a:cubicBezTo>
                    <a:cubicBezTo>
                      <a:pt x="1170" y="530"/>
                      <a:pt x="1170" y="530"/>
                      <a:pt x="1171" y="529"/>
                    </a:cubicBezTo>
                    <a:cubicBezTo>
                      <a:pt x="1171" y="528"/>
                      <a:pt x="1172" y="527"/>
                      <a:pt x="1173" y="526"/>
                    </a:cubicBezTo>
                    <a:cubicBezTo>
                      <a:pt x="1173" y="526"/>
                      <a:pt x="1174" y="525"/>
                      <a:pt x="1174" y="524"/>
                    </a:cubicBezTo>
                    <a:cubicBezTo>
                      <a:pt x="1174" y="524"/>
                      <a:pt x="1174" y="524"/>
                      <a:pt x="1174" y="524"/>
                    </a:cubicBezTo>
                    <a:cubicBezTo>
                      <a:pt x="1175" y="523"/>
                      <a:pt x="1175" y="522"/>
                      <a:pt x="1176" y="521"/>
                    </a:cubicBezTo>
                    <a:cubicBezTo>
                      <a:pt x="1177" y="520"/>
                      <a:pt x="1177" y="520"/>
                      <a:pt x="1177" y="520"/>
                    </a:cubicBezTo>
                    <a:cubicBezTo>
                      <a:pt x="1177" y="520"/>
                      <a:pt x="1177" y="519"/>
                      <a:pt x="1177" y="519"/>
                    </a:cubicBezTo>
                    <a:cubicBezTo>
                      <a:pt x="1178" y="518"/>
                      <a:pt x="1179" y="517"/>
                      <a:pt x="1179" y="516"/>
                    </a:cubicBezTo>
                    <a:cubicBezTo>
                      <a:pt x="1179" y="515"/>
                      <a:pt x="1180" y="515"/>
                      <a:pt x="1180" y="515"/>
                    </a:cubicBezTo>
                    <a:cubicBezTo>
                      <a:pt x="1180" y="514"/>
                      <a:pt x="1181" y="513"/>
                      <a:pt x="1181" y="512"/>
                    </a:cubicBezTo>
                    <a:cubicBezTo>
                      <a:pt x="1181" y="511"/>
                      <a:pt x="1182" y="511"/>
                      <a:pt x="1182" y="510"/>
                    </a:cubicBezTo>
                    <a:cubicBezTo>
                      <a:pt x="1182" y="509"/>
                      <a:pt x="1182" y="509"/>
                      <a:pt x="1183" y="508"/>
                    </a:cubicBezTo>
                    <a:cubicBezTo>
                      <a:pt x="1183" y="507"/>
                      <a:pt x="1183" y="506"/>
                      <a:pt x="1183" y="506"/>
                    </a:cubicBezTo>
                    <a:cubicBezTo>
                      <a:pt x="1184" y="505"/>
                      <a:pt x="1184" y="505"/>
                      <a:pt x="1184" y="504"/>
                    </a:cubicBezTo>
                    <a:cubicBezTo>
                      <a:pt x="1184" y="503"/>
                      <a:pt x="1184" y="502"/>
                      <a:pt x="1185" y="501"/>
                    </a:cubicBezTo>
                    <a:cubicBezTo>
                      <a:pt x="1185" y="501"/>
                      <a:pt x="1185" y="501"/>
                      <a:pt x="1185" y="501"/>
                    </a:cubicBezTo>
                    <a:cubicBezTo>
                      <a:pt x="1185" y="501"/>
                      <a:pt x="1185" y="500"/>
                      <a:pt x="1185" y="499"/>
                    </a:cubicBezTo>
                    <a:cubicBezTo>
                      <a:pt x="1185" y="498"/>
                      <a:pt x="1185" y="497"/>
                      <a:pt x="1186" y="496"/>
                    </a:cubicBezTo>
                    <a:cubicBezTo>
                      <a:pt x="1187" y="490"/>
                      <a:pt x="1187" y="484"/>
                      <a:pt x="1186" y="477"/>
                    </a:cubicBezTo>
                    <a:cubicBezTo>
                      <a:pt x="1185" y="466"/>
                      <a:pt x="1181" y="454"/>
                      <a:pt x="1173" y="443"/>
                    </a:cubicBezTo>
                    <a:cubicBezTo>
                      <a:pt x="910" y="48"/>
                      <a:pt x="910" y="48"/>
                      <a:pt x="910" y="48"/>
                    </a:cubicBezTo>
                    <a:cubicBezTo>
                      <a:pt x="910" y="47"/>
                      <a:pt x="910" y="47"/>
                      <a:pt x="910" y="47"/>
                    </a:cubicBezTo>
                    <a:cubicBezTo>
                      <a:pt x="909" y="47"/>
                      <a:pt x="909" y="46"/>
                      <a:pt x="909" y="46"/>
                    </a:cubicBezTo>
                    <a:cubicBezTo>
                      <a:pt x="908" y="45"/>
                      <a:pt x="908" y="45"/>
                      <a:pt x="908" y="44"/>
                    </a:cubicBezTo>
                    <a:cubicBezTo>
                      <a:pt x="907" y="44"/>
                      <a:pt x="907" y="43"/>
                      <a:pt x="906" y="43"/>
                    </a:cubicBezTo>
                    <a:cubicBezTo>
                      <a:pt x="906" y="42"/>
                      <a:pt x="906" y="42"/>
                      <a:pt x="906" y="42"/>
                    </a:cubicBezTo>
                    <a:cubicBezTo>
                      <a:pt x="905" y="41"/>
                      <a:pt x="905" y="41"/>
                      <a:pt x="905" y="41"/>
                    </a:cubicBezTo>
                    <a:cubicBezTo>
                      <a:pt x="905" y="41"/>
                      <a:pt x="905" y="41"/>
                      <a:pt x="904" y="40"/>
                    </a:cubicBezTo>
                    <a:cubicBezTo>
                      <a:pt x="904" y="40"/>
                      <a:pt x="904" y="39"/>
                      <a:pt x="903" y="39"/>
                    </a:cubicBezTo>
                    <a:cubicBezTo>
                      <a:pt x="903" y="38"/>
                      <a:pt x="903" y="38"/>
                      <a:pt x="903" y="38"/>
                    </a:cubicBezTo>
                    <a:cubicBezTo>
                      <a:pt x="902" y="38"/>
                      <a:pt x="902" y="38"/>
                      <a:pt x="902" y="38"/>
                    </a:cubicBezTo>
                    <a:cubicBezTo>
                      <a:pt x="902" y="37"/>
                      <a:pt x="901" y="37"/>
                      <a:pt x="901" y="37"/>
                    </a:cubicBezTo>
                    <a:cubicBezTo>
                      <a:pt x="901" y="36"/>
                      <a:pt x="900" y="36"/>
                      <a:pt x="900" y="35"/>
                    </a:cubicBezTo>
                    <a:cubicBezTo>
                      <a:pt x="899" y="35"/>
                      <a:pt x="899" y="35"/>
                      <a:pt x="899" y="35"/>
                    </a:cubicBezTo>
                    <a:cubicBezTo>
                      <a:pt x="899" y="34"/>
                      <a:pt x="899" y="34"/>
                      <a:pt x="899" y="34"/>
                    </a:cubicBezTo>
                    <a:cubicBezTo>
                      <a:pt x="898" y="34"/>
                      <a:pt x="898" y="33"/>
                      <a:pt x="898" y="33"/>
                    </a:cubicBezTo>
                    <a:cubicBezTo>
                      <a:pt x="897" y="33"/>
                      <a:pt x="897" y="32"/>
                      <a:pt x="896" y="32"/>
                    </a:cubicBezTo>
                    <a:cubicBezTo>
                      <a:pt x="896" y="31"/>
                      <a:pt x="896" y="31"/>
                      <a:pt x="896" y="31"/>
                    </a:cubicBezTo>
                    <a:cubicBezTo>
                      <a:pt x="895" y="31"/>
                      <a:pt x="895" y="31"/>
                      <a:pt x="895" y="31"/>
                    </a:cubicBezTo>
                    <a:cubicBezTo>
                      <a:pt x="895" y="30"/>
                      <a:pt x="894" y="30"/>
                      <a:pt x="894" y="30"/>
                    </a:cubicBezTo>
                    <a:cubicBezTo>
                      <a:pt x="894" y="29"/>
                      <a:pt x="893" y="29"/>
                      <a:pt x="893" y="29"/>
                    </a:cubicBezTo>
                    <a:cubicBezTo>
                      <a:pt x="892" y="28"/>
                      <a:pt x="892" y="28"/>
                      <a:pt x="892" y="28"/>
                    </a:cubicBezTo>
                    <a:cubicBezTo>
                      <a:pt x="891" y="27"/>
                      <a:pt x="891" y="27"/>
                      <a:pt x="891" y="27"/>
                    </a:cubicBezTo>
                    <a:cubicBezTo>
                      <a:pt x="891" y="27"/>
                      <a:pt x="890" y="27"/>
                      <a:pt x="890" y="27"/>
                    </a:cubicBezTo>
                    <a:cubicBezTo>
                      <a:pt x="890" y="26"/>
                      <a:pt x="889" y="26"/>
                      <a:pt x="889" y="26"/>
                    </a:cubicBezTo>
                    <a:cubicBezTo>
                      <a:pt x="888" y="25"/>
                      <a:pt x="888" y="25"/>
                      <a:pt x="888" y="25"/>
                    </a:cubicBezTo>
                    <a:cubicBezTo>
                      <a:pt x="887" y="24"/>
                      <a:pt x="887" y="24"/>
                      <a:pt x="887" y="24"/>
                    </a:cubicBezTo>
                    <a:cubicBezTo>
                      <a:pt x="887" y="24"/>
                      <a:pt x="886" y="24"/>
                      <a:pt x="886" y="23"/>
                    </a:cubicBezTo>
                    <a:cubicBezTo>
                      <a:pt x="885" y="23"/>
                      <a:pt x="885" y="23"/>
                      <a:pt x="885" y="23"/>
                    </a:cubicBezTo>
                    <a:cubicBezTo>
                      <a:pt x="879" y="19"/>
                      <a:pt x="873" y="15"/>
                      <a:pt x="866" y="12"/>
                    </a:cubicBezTo>
                    <a:cubicBezTo>
                      <a:pt x="859" y="9"/>
                      <a:pt x="852" y="7"/>
                      <a:pt x="845" y="5"/>
                    </a:cubicBezTo>
                    <a:cubicBezTo>
                      <a:pt x="838" y="3"/>
                      <a:pt x="830" y="2"/>
                      <a:pt x="823" y="1"/>
                    </a:cubicBezTo>
                    <a:cubicBezTo>
                      <a:pt x="815" y="0"/>
                      <a:pt x="808" y="0"/>
                      <a:pt x="800" y="1"/>
                    </a:cubicBezTo>
                    <a:cubicBezTo>
                      <a:pt x="799" y="1"/>
                      <a:pt x="799" y="1"/>
                      <a:pt x="799" y="1"/>
                    </a:cubicBezTo>
                    <a:cubicBezTo>
                      <a:pt x="798" y="1"/>
                      <a:pt x="798" y="1"/>
                      <a:pt x="797" y="1"/>
                    </a:cubicBezTo>
                    <a:cubicBezTo>
                      <a:pt x="797" y="1"/>
                      <a:pt x="796" y="1"/>
                      <a:pt x="796" y="1"/>
                    </a:cubicBezTo>
                    <a:cubicBezTo>
                      <a:pt x="795" y="1"/>
                      <a:pt x="795" y="1"/>
                      <a:pt x="794" y="1"/>
                    </a:cubicBezTo>
                    <a:cubicBezTo>
                      <a:pt x="794" y="1"/>
                      <a:pt x="793" y="1"/>
                      <a:pt x="793" y="1"/>
                    </a:cubicBezTo>
                    <a:cubicBezTo>
                      <a:pt x="792" y="1"/>
                      <a:pt x="792" y="1"/>
                      <a:pt x="792" y="1"/>
                    </a:cubicBezTo>
                    <a:cubicBezTo>
                      <a:pt x="791" y="1"/>
                      <a:pt x="791" y="2"/>
                      <a:pt x="790" y="2"/>
                    </a:cubicBezTo>
                    <a:cubicBezTo>
                      <a:pt x="790" y="2"/>
                      <a:pt x="789" y="2"/>
                      <a:pt x="788" y="2"/>
                    </a:cubicBezTo>
                    <a:cubicBezTo>
                      <a:pt x="787" y="2"/>
                      <a:pt x="787" y="2"/>
                      <a:pt x="787" y="2"/>
                    </a:cubicBezTo>
                    <a:cubicBezTo>
                      <a:pt x="787" y="2"/>
                      <a:pt x="786" y="2"/>
                      <a:pt x="786" y="2"/>
                    </a:cubicBezTo>
                    <a:cubicBezTo>
                      <a:pt x="786" y="2"/>
                      <a:pt x="785" y="2"/>
                      <a:pt x="785" y="2"/>
                    </a:cubicBezTo>
                    <a:cubicBezTo>
                      <a:pt x="784" y="3"/>
                      <a:pt x="783" y="3"/>
                      <a:pt x="783" y="3"/>
                    </a:cubicBezTo>
                    <a:cubicBezTo>
                      <a:pt x="782" y="3"/>
                      <a:pt x="782" y="3"/>
                      <a:pt x="782" y="3"/>
                    </a:cubicBezTo>
                    <a:cubicBezTo>
                      <a:pt x="781" y="3"/>
                      <a:pt x="781" y="3"/>
                      <a:pt x="781" y="3"/>
                    </a:cubicBezTo>
                    <a:cubicBezTo>
                      <a:pt x="780" y="3"/>
                      <a:pt x="780" y="3"/>
                      <a:pt x="779" y="3"/>
                    </a:cubicBezTo>
                    <a:cubicBezTo>
                      <a:pt x="779" y="4"/>
                      <a:pt x="778" y="4"/>
                      <a:pt x="777" y="4"/>
                    </a:cubicBezTo>
                    <a:cubicBezTo>
                      <a:pt x="776" y="4"/>
                      <a:pt x="776" y="4"/>
                      <a:pt x="776" y="4"/>
                    </a:cubicBezTo>
                    <a:cubicBezTo>
                      <a:pt x="776" y="4"/>
                      <a:pt x="776" y="4"/>
                      <a:pt x="775" y="4"/>
                    </a:cubicBezTo>
                    <a:cubicBezTo>
                      <a:pt x="775" y="5"/>
                      <a:pt x="774" y="5"/>
                      <a:pt x="774" y="5"/>
                    </a:cubicBezTo>
                    <a:cubicBezTo>
                      <a:pt x="773" y="5"/>
                      <a:pt x="773" y="5"/>
                      <a:pt x="772" y="5"/>
                    </a:cubicBezTo>
                    <a:cubicBezTo>
                      <a:pt x="771" y="5"/>
                      <a:pt x="771" y="6"/>
                      <a:pt x="771" y="6"/>
                    </a:cubicBezTo>
                    <a:cubicBezTo>
                      <a:pt x="770" y="6"/>
                      <a:pt x="770" y="6"/>
                      <a:pt x="769" y="6"/>
                    </a:cubicBezTo>
                    <a:cubicBezTo>
                      <a:pt x="769" y="6"/>
                      <a:pt x="768" y="6"/>
                      <a:pt x="768" y="6"/>
                    </a:cubicBezTo>
                    <a:cubicBezTo>
                      <a:pt x="768" y="7"/>
                      <a:pt x="767" y="7"/>
                      <a:pt x="767" y="7"/>
                    </a:cubicBezTo>
                    <a:cubicBezTo>
                      <a:pt x="615" y="57"/>
                      <a:pt x="615" y="57"/>
                      <a:pt x="615" y="57"/>
                    </a:cubicBezTo>
                    <a:cubicBezTo>
                      <a:pt x="612" y="58"/>
                      <a:pt x="609" y="59"/>
                      <a:pt x="606" y="60"/>
                    </a:cubicBezTo>
                    <a:cubicBezTo>
                      <a:pt x="603" y="61"/>
                      <a:pt x="600" y="62"/>
                      <a:pt x="598" y="63"/>
                    </a:cubicBezTo>
                    <a:cubicBezTo>
                      <a:pt x="596" y="64"/>
                      <a:pt x="593" y="66"/>
                      <a:pt x="591" y="67"/>
                    </a:cubicBezTo>
                    <a:cubicBezTo>
                      <a:pt x="589" y="68"/>
                      <a:pt x="588" y="69"/>
                      <a:pt x="586" y="70"/>
                    </a:cubicBezTo>
                    <a:cubicBezTo>
                      <a:pt x="586" y="70"/>
                      <a:pt x="585" y="71"/>
                      <a:pt x="584" y="71"/>
                    </a:cubicBezTo>
                    <a:cubicBezTo>
                      <a:pt x="584" y="72"/>
                      <a:pt x="583" y="72"/>
                      <a:pt x="583" y="73"/>
                    </a:cubicBezTo>
                    <a:cubicBezTo>
                      <a:pt x="582" y="73"/>
                      <a:pt x="582" y="73"/>
                      <a:pt x="581" y="74"/>
                    </a:cubicBezTo>
                    <a:cubicBezTo>
                      <a:pt x="581" y="74"/>
                      <a:pt x="580" y="75"/>
                      <a:pt x="580" y="75"/>
                    </a:cubicBezTo>
                    <a:cubicBezTo>
                      <a:pt x="579" y="76"/>
                      <a:pt x="579" y="77"/>
                      <a:pt x="578" y="78"/>
                    </a:cubicBezTo>
                    <a:cubicBezTo>
                      <a:pt x="577" y="79"/>
                      <a:pt x="577" y="80"/>
                      <a:pt x="577" y="80"/>
                    </a:cubicBezTo>
                    <a:cubicBezTo>
                      <a:pt x="576" y="81"/>
                      <a:pt x="576" y="82"/>
                      <a:pt x="576" y="83"/>
                    </a:cubicBezTo>
                    <a:cubicBezTo>
                      <a:pt x="576" y="84"/>
                      <a:pt x="576" y="85"/>
                      <a:pt x="576" y="86"/>
                    </a:cubicBezTo>
                    <a:cubicBezTo>
                      <a:pt x="576" y="86"/>
                      <a:pt x="576" y="87"/>
                      <a:pt x="576" y="87"/>
                    </a:cubicBezTo>
                    <a:cubicBezTo>
                      <a:pt x="576" y="88"/>
                      <a:pt x="576" y="89"/>
                      <a:pt x="576" y="89"/>
                    </a:cubicBezTo>
                    <a:cubicBezTo>
                      <a:pt x="576" y="90"/>
                      <a:pt x="577" y="90"/>
                      <a:pt x="577" y="91"/>
                    </a:cubicBezTo>
                    <a:cubicBezTo>
                      <a:pt x="577" y="92"/>
                      <a:pt x="578" y="92"/>
                      <a:pt x="578" y="93"/>
                    </a:cubicBezTo>
                    <a:cubicBezTo>
                      <a:pt x="580" y="97"/>
                      <a:pt x="584" y="100"/>
                      <a:pt x="589" y="103"/>
                    </a:cubicBezTo>
                    <a:cubicBezTo>
                      <a:pt x="593" y="107"/>
                      <a:pt x="599" y="110"/>
                      <a:pt x="605" y="112"/>
                    </a:cubicBezTo>
                    <a:cubicBezTo>
                      <a:pt x="610" y="115"/>
                      <a:pt x="617" y="118"/>
                      <a:pt x="623" y="120"/>
                    </a:cubicBezTo>
                    <a:cubicBezTo>
                      <a:pt x="629" y="122"/>
                      <a:pt x="635" y="124"/>
                      <a:pt x="640" y="126"/>
                    </a:cubicBezTo>
                    <a:cubicBezTo>
                      <a:pt x="647" y="128"/>
                      <a:pt x="655" y="130"/>
                      <a:pt x="662" y="134"/>
                    </a:cubicBezTo>
                    <a:cubicBezTo>
                      <a:pt x="669" y="137"/>
                      <a:pt x="675" y="140"/>
                      <a:pt x="682" y="144"/>
                    </a:cubicBezTo>
                    <a:cubicBezTo>
                      <a:pt x="688" y="149"/>
                      <a:pt x="694" y="153"/>
                      <a:pt x="699" y="158"/>
                    </a:cubicBezTo>
                    <a:cubicBezTo>
                      <a:pt x="704" y="163"/>
                      <a:pt x="709" y="168"/>
                      <a:pt x="713" y="174"/>
                    </a:cubicBezTo>
                    <a:cubicBezTo>
                      <a:pt x="713" y="175"/>
                      <a:pt x="714" y="175"/>
                      <a:pt x="714" y="175"/>
                    </a:cubicBezTo>
                    <a:cubicBezTo>
                      <a:pt x="714" y="176"/>
                      <a:pt x="715" y="176"/>
                      <a:pt x="715" y="177"/>
                    </a:cubicBezTo>
                    <a:cubicBezTo>
                      <a:pt x="715" y="177"/>
                      <a:pt x="715" y="177"/>
                      <a:pt x="716" y="178"/>
                    </a:cubicBezTo>
                    <a:cubicBezTo>
                      <a:pt x="716" y="178"/>
                      <a:pt x="716" y="178"/>
                      <a:pt x="716" y="179"/>
                    </a:cubicBezTo>
                    <a:cubicBezTo>
                      <a:pt x="724" y="192"/>
                      <a:pt x="729" y="205"/>
                      <a:pt x="730" y="218"/>
                    </a:cubicBezTo>
                    <a:cubicBezTo>
                      <a:pt x="731" y="231"/>
                      <a:pt x="728" y="244"/>
                      <a:pt x="723" y="257"/>
                    </a:cubicBezTo>
                    <a:cubicBezTo>
                      <a:pt x="717" y="269"/>
                      <a:pt x="708" y="280"/>
                      <a:pt x="697" y="290"/>
                    </a:cubicBezTo>
                    <a:cubicBezTo>
                      <a:pt x="685" y="300"/>
                      <a:pt x="671" y="308"/>
                      <a:pt x="654" y="314"/>
                    </a:cubicBezTo>
                    <a:cubicBezTo>
                      <a:pt x="654" y="314"/>
                      <a:pt x="653" y="314"/>
                      <a:pt x="653" y="314"/>
                    </a:cubicBezTo>
                    <a:cubicBezTo>
                      <a:pt x="652" y="314"/>
                      <a:pt x="651" y="314"/>
                      <a:pt x="651" y="315"/>
                    </a:cubicBezTo>
                    <a:cubicBezTo>
                      <a:pt x="650" y="315"/>
                      <a:pt x="649" y="315"/>
                      <a:pt x="648" y="315"/>
                    </a:cubicBezTo>
                    <a:cubicBezTo>
                      <a:pt x="647" y="316"/>
                      <a:pt x="646" y="316"/>
                      <a:pt x="645" y="316"/>
                    </a:cubicBezTo>
                    <a:cubicBezTo>
                      <a:pt x="645" y="316"/>
                      <a:pt x="645" y="316"/>
                      <a:pt x="644" y="317"/>
                    </a:cubicBezTo>
                    <a:cubicBezTo>
                      <a:pt x="644" y="317"/>
                      <a:pt x="643" y="317"/>
                      <a:pt x="641" y="317"/>
                    </a:cubicBezTo>
                    <a:cubicBezTo>
                      <a:pt x="640" y="317"/>
                      <a:pt x="638" y="318"/>
                      <a:pt x="635" y="318"/>
                    </a:cubicBezTo>
                    <a:cubicBezTo>
                      <a:pt x="632" y="319"/>
                      <a:pt x="628" y="320"/>
                      <a:pt x="623" y="321"/>
                    </a:cubicBezTo>
                    <a:cubicBezTo>
                      <a:pt x="622" y="321"/>
                      <a:pt x="622" y="321"/>
                      <a:pt x="622" y="321"/>
                    </a:cubicBezTo>
                    <a:cubicBezTo>
                      <a:pt x="621" y="321"/>
                      <a:pt x="621" y="321"/>
                      <a:pt x="620" y="321"/>
                    </a:cubicBezTo>
                    <a:cubicBezTo>
                      <a:pt x="619" y="321"/>
                      <a:pt x="618" y="321"/>
                      <a:pt x="617" y="321"/>
                    </a:cubicBezTo>
                    <a:cubicBezTo>
                      <a:pt x="615" y="322"/>
                      <a:pt x="614" y="322"/>
                      <a:pt x="611" y="322"/>
                    </a:cubicBezTo>
                    <a:cubicBezTo>
                      <a:pt x="610" y="322"/>
                      <a:pt x="610" y="322"/>
                      <a:pt x="610" y="322"/>
                    </a:cubicBezTo>
                    <a:cubicBezTo>
                      <a:pt x="610" y="322"/>
                      <a:pt x="610" y="322"/>
                      <a:pt x="609" y="322"/>
                    </a:cubicBezTo>
                    <a:cubicBezTo>
                      <a:pt x="609" y="322"/>
                      <a:pt x="609" y="322"/>
                      <a:pt x="608" y="322"/>
                    </a:cubicBezTo>
                    <a:cubicBezTo>
                      <a:pt x="608" y="322"/>
                      <a:pt x="607" y="322"/>
                      <a:pt x="606" y="322"/>
                    </a:cubicBezTo>
                    <a:cubicBezTo>
                      <a:pt x="606" y="322"/>
                      <a:pt x="605" y="322"/>
                      <a:pt x="604" y="322"/>
                    </a:cubicBezTo>
                    <a:cubicBezTo>
                      <a:pt x="604" y="322"/>
                      <a:pt x="603" y="322"/>
                      <a:pt x="603" y="322"/>
                    </a:cubicBezTo>
                    <a:cubicBezTo>
                      <a:pt x="602" y="322"/>
                      <a:pt x="601" y="322"/>
                      <a:pt x="601" y="322"/>
                    </a:cubicBezTo>
                    <a:cubicBezTo>
                      <a:pt x="600" y="322"/>
                      <a:pt x="599" y="322"/>
                      <a:pt x="599" y="322"/>
                    </a:cubicBezTo>
                    <a:cubicBezTo>
                      <a:pt x="595" y="322"/>
                      <a:pt x="592" y="322"/>
                      <a:pt x="588" y="322"/>
                    </a:cubicBezTo>
                    <a:cubicBezTo>
                      <a:pt x="585" y="322"/>
                      <a:pt x="582" y="321"/>
                      <a:pt x="578" y="321"/>
                    </a:cubicBezTo>
                    <a:cubicBezTo>
                      <a:pt x="575" y="320"/>
                      <a:pt x="571" y="320"/>
                      <a:pt x="568" y="319"/>
                    </a:cubicBezTo>
                    <a:cubicBezTo>
                      <a:pt x="565" y="319"/>
                      <a:pt x="561" y="318"/>
                      <a:pt x="558" y="317"/>
                    </a:cubicBezTo>
                    <a:cubicBezTo>
                      <a:pt x="557" y="317"/>
                      <a:pt x="557" y="317"/>
                      <a:pt x="556" y="317"/>
                    </a:cubicBezTo>
                    <a:cubicBezTo>
                      <a:pt x="555" y="317"/>
                      <a:pt x="555" y="316"/>
                      <a:pt x="554" y="316"/>
                    </a:cubicBezTo>
                    <a:cubicBezTo>
                      <a:pt x="553" y="316"/>
                      <a:pt x="552" y="316"/>
                      <a:pt x="551" y="315"/>
                    </a:cubicBezTo>
                    <a:cubicBezTo>
                      <a:pt x="551" y="315"/>
                      <a:pt x="550" y="315"/>
                      <a:pt x="549" y="315"/>
                    </a:cubicBezTo>
                    <a:cubicBezTo>
                      <a:pt x="548" y="315"/>
                      <a:pt x="548" y="314"/>
                      <a:pt x="547" y="314"/>
                    </a:cubicBezTo>
                    <a:cubicBezTo>
                      <a:pt x="546" y="314"/>
                      <a:pt x="546" y="314"/>
                      <a:pt x="545" y="314"/>
                    </a:cubicBezTo>
                    <a:cubicBezTo>
                      <a:pt x="545" y="313"/>
                      <a:pt x="544" y="313"/>
                      <a:pt x="543" y="313"/>
                    </a:cubicBezTo>
                    <a:cubicBezTo>
                      <a:pt x="543" y="313"/>
                      <a:pt x="542" y="312"/>
                      <a:pt x="541" y="312"/>
                    </a:cubicBezTo>
                    <a:cubicBezTo>
                      <a:pt x="537" y="311"/>
                      <a:pt x="534" y="309"/>
                      <a:pt x="530" y="308"/>
                    </a:cubicBezTo>
                    <a:cubicBezTo>
                      <a:pt x="526" y="306"/>
                      <a:pt x="523" y="304"/>
                      <a:pt x="519" y="302"/>
                    </a:cubicBezTo>
                    <a:cubicBezTo>
                      <a:pt x="516" y="300"/>
                      <a:pt x="512" y="298"/>
                      <a:pt x="509" y="296"/>
                    </a:cubicBezTo>
                    <a:cubicBezTo>
                      <a:pt x="505" y="293"/>
                      <a:pt x="502" y="291"/>
                      <a:pt x="498" y="288"/>
                    </a:cubicBezTo>
                    <a:cubicBezTo>
                      <a:pt x="498" y="288"/>
                      <a:pt x="498" y="288"/>
                      <a:pt x="497" y="287"/>
                    </a:cubicBezTo>
                    <a:cubicBezTo>
                      <a:pt x="496" y="287"/>
                      <a:pt x="496" y="286"/>
                      <a:pt x="494" y="285"/>
                    </a:cubicBezTo>
                    <a:cubicBezTo>
                      <a:pt x="493" y="283"/>
                      <a:pt x="492" y="282"/>
                      <a:pt x="489" y="279"/>
                    </a:cubicBezTo>
                    <a:cubicBezTo>
                      <a:pt x="487" y="277"/>
                      <a:pt x="484" y="274"/>
                      <a:pt x="480" y="269"/>
                    </a:cubicBezTo>
                    <a:cubicBezTo>
                      <a:pt x="479" y="269"/>
                      <a:pt x="479" y="269"/>
                      <a:pt x="479" y="269"/>
                    </a:cubicBezTo>
                    <a:cubicBezTo>
                      <a:pt x="479" y="268"/>
                      <a:pt x="479" y="268"/>
                      <a:pt x="479" y="268"/>
                    </a:cubicBezTo>
                    <a:cubicBezTo>
                      <a:pt x="478" y="267"/>
                      <a:pt x="478" y="267"/>
                      <a:pt x="478" y="267"/>
                    </a:cubicBezTo>
                    <a:cubicBezTo>
                      <a:pt x="477" y="266"/>
                      <a:pt x="477" y="266"/>
                      <a:pt x="477" y="265"/>
                    </a:cubicBezTo>
                    <a:cubicBezTo>
                      <a:pt x="476" y="265"/>
                      <a:pt x="476" y="264"/>
                      <a:pt x="476" y="264"/>
                    </a:cubicBezTo>
                    <a:cubicBezTo>
                      <a:pt x="476" y="263"/>
                      <a:pt x="475" y="263"/>
                      <a:pt x="475" y="263"/>
                    </a:cubicBezTo>
                    <a:cubicBezTo>
                      <a:pt x="475" y="262"/>
                      <a:pt x="475" y="262"/>
                      <a:pt x="474" y="262"/>
                    </a:cubicBezTo>
                    <a:cubicBezTo>
                      <a:pt x="474" y="261"/>
                      <a:pt x="474" y="261"/>
                      <a:pt x="474" y="260"/>
                    </a:cubicBezTo>
                    <a:cubicBezTo>
                      <a:pt x="473" y="260"/>
                      <a:pt x="473" y="260"/>
                      <a:pt x="473" y="259"/>
                    </a:cubicBezTo>
                    <a:cubicBezTo>
                      <a:pt x="473" y="259"/>
                      <a:pt x="472" y="258"/>
                      <a:pt x="472" y="258"/>
                    </a:cubicBezTo>
                    <a:cubicBezTo>
                      <a:pt x="472" y="258"/>
                      <a:pt x="472" y="257"/>
                      <a:pt x="471" y="257"/>
                    </a:cubicBezTo>
                    <a:cubicBezTo>
                      <a:pt x="471" y="256"/>
                      <a:pt x="471" y="256"/>
                      <a:pt x="471" y="256"/>
                    </a:cubicBezTo>
                    <a:cubicBezTo>
                      <a:pt x="468" y="249"/>
                      <a:pt x="465" y="243"/>
                      <a:pt x="464" y="237"/>
                    </a:cubicBezTo>
                    <a:cubicBezTo>
                      <a:pt x="462" y="231"/>
                      <a:pt x="461" y="224"/>
                      <a:pt x="461" y="218"/>
                    </a:cubicBezTo>
                    <a:cubicBezTo>
                      <a:pt x="461" y="212"/>
                      <a:pt x="462" y="206"/>
                      <a:pt x="463" y="200"/>
                    </a:cubicBezTo>
                    <a:cubicBezTo>
                      <a:pt x="465" y="193"/>
                      <a:pt x="467" y="187"/>
                      <a:pt x="470" y="182"/>
                    </a:cubicBezTo>
                    <a:cubicBezTo>
                      <a:pt x="470" y="181"/>
                      <a:pt x="470" y="181"/>
                      <a:pt x="470" y="181"/>
                    </a:cubicBezTo>
                    <a:cubicBezTo>
                      <a:pt x="470" y="180"/>
                      <a:pt x="470" y="180"/>
                      <a:pt x="470" y="180"/>
                    </a:cubicBezTo>
                    <a:cubicBezTo>
                      <a:pt x="470" y="180"/>
                      <a:pt x="471" y="180"/>
                      <a:pt x="471" y="179"/>
                    </a:cubicBezTo>
                    <a:cubicBezTo>
                      <a:pt x="471" y="179"/>
                      <a:pt x="471" y="179"/>
                      <a:pt x="471" y="178"/>
                    </a:cubicBezTo>
                    <a:cubicBezTo>
                      <a:pt x="472" y="177"/>
                      <a:pt x="472" y="177"/>
                      <a:pt x="472" y="177"/>
                    </a:cubicBezTo>
                    <a:cubicBezTo>
                      <a:pt x="472" y="177"/>
                      <a:pt x="472" y="177"/>
                      <a:pt x="472" y="177"/>
                    </a:cubicBezTo>
                    <a:cubicBezTo>
                      <a:pt x="472" y="176"/>
                      <a:pt x="472" y="176"/>
                      <a:pt x="472" y="176"/>
                    </a:cubicBezTo>
                    <a:cubicBezTo>
                      <a:pt x="472" y="175"/>
                      <a:pt x="473" y="175"/>
                      <a:pt x="473" y="174"/>
                    </a:cubicBezTo>
                    <a:cubicBezTo>
                      <a:pt x="473" y="174"/>
                      <a:pt x="473" y="174"/>
                      <a:pt x="473" y="174"/>
                    </a:cubicBezTo>
                    <a:cubicBezTo>
                      <a:pt x="474" y="173"/>
                      <a:pt x="474" y="173"/>
                      <a:pt x="474" y="173"/>
                    </a:cubicBezTo>
                    <a:cubicBezTo>
                      <a:pt x="474" y="172"/>
                      <a:pt x="474" y="172"/>
                      <a:pt x="474" y="172"/>
                    </a:cubicBezTo>
                    <a:cubicBezTo>
                      <a:pt x="474" y="171"/>
                      <a:pt x="474" y="171"/>
                      <a:pt x="474" y="170"/>
                    </a:cubicBezTo>
                    <a:cubicBezTo>
                      <a:pt x="475" y="170"/>
                      <a:pt x="475" y="170"/>
                      <a:pt x="475" y="170"/>
                    </a:cubicBezTo>
                    <a:cubicBezTo>
                      <a:pt x="475" y="169"/>
                      <a:pt x="475" y="169"/>
                      <a:pt x="475" y="169"/>
                    </a:cubicBezTo>
                    <a:cubicBezTo>
                      <a:pt x="475" y="168"/>
                      <a:pt x="475" y="168"/>
                      <a:pt x="475" y="167"/>
                    </a:cubicBezTo>
                    <a:cubicBezTo>
                      <a:pt x="476" y="167"/>
                      <a:pt x="476" y="167"/>
                      <a:pt x="476" y="166"/>
                    </a:cubicBezTo>
                    <a:cubicBezTo>
                      <a:pt x="476" y="165"/>
                      <a:pt x="476" y="165"/>
                      <a:pt x="476" y="165"/>
                    </a:cubicBezTo>
                    <a:cubicBezTo>
                      <a:pt x="477" y="164"/>
                      <a:pt x="477" y="164"/>
                      <a:pt x="477" y="164"/>
                    </a:cubicBezTo>
                    <a:cubicBezTo>
                      <a:pt x="477" y="164"/>
                      <a:pt x="477" y="163"/>
                      <a:pt x="477" y="163"/>
                    </a:cubicBezTo>
                    <a:cubicBezTo>
                      <a:pt x="477" y="163"/>
                      <a:pt x="477" y="162"/>
                      <a:pt x="477" y="162"/>
                    </a:cubicBezTo>
                    <a:cubicBezTo>
                      <a:pt x="477" y="161"/>
                      <a:pt x="477" y="161"/>
                      <a:pt x="477" y="161"/>
                    </a:cubicBezTo>
                    <a:cubicBezTo>
                      <a:pt x="478" y="160"/>
                      <a:pt x="478" y="160"/>
                      <a:pt x="478" y="160"/>
                    </a:cubicBezTo>
                    <a:cubicBezTo>
                      <a:pt x="478" y="160"/>
                      <a:pt x="478" y="160"/>
                      <a:pt x="478" y="160"/>
                    </a:cubicBezTo>
                    <a:cubicBezTo>
                      <a:pt x="478" y="159"/>
                      <a:pt x="478" y="159"/>
                      <a:pt x="478" y="159"/>
                    </a:cubicBezTo>
                    <a:cubicBezTo>
                      <a:pt x="478" y="158"/>
                      <a:pt x="478" y="158"/>
                      <a:pt x="478" y="157"/>
                    </a:cubicBezTo>
                    <a:cubicBezTo>
                      <a:pt x="478" y="157"/>
                      <a:pt x="479" y="156"/>
                      <a:pt x="479" y="156"/>
                    </a:cubicBezTo>
                    <a:cubicBezTo>
                      <a:pt x="479" y="155"/>
                      <a:pt x="479" y="155"/>
                      <a:pt x="479" y="154"/>
                    </a:cubicBezTo>
                    <a:cubicBezTo>
                      <a:pt x="479" y="154"/>
                      <a:pt x="479" y="153"/>
                      <a:pt x="479" y="152"/>
                    </a:cubicBezTo>
                    <a:cubicBezTo>
                      <a:pt x="479" y="152"/>
                      <a:pt x="479" y="152"/>
                      <a:pt x="480" y="152"/>
                    </a:cubicBezTo>
                    <a:cubicBezTo>
                      <a:pt x="480" y="151"/>
                      <a:pt x="480" y="151"/>
                      <a:pt x="480" y="150"/>
                    </a:cubicBezTo>
                    <a:cubicBezTo>
                      <a:pt x="480" y="150"/>
                      <a:pt x="480" y="149"/>
                      <a:pt x="480" y="148"/>
                    </a:cubicBezTo>
                    <a:cubicBezTo>
                      <a:pt x="480" y="147"/>
                      <a:pt x="480" y="146"/>
                      <a:pt x="480" y="145"/>
                    </a:cubicBezTo>
                    <a:cubicBezTo>
                      <a:pt x="480" y="144"/>
                      <a:pt x="480" y="144"/>
                      <a:pt x="480" y="144"/>
                    </a:cubicBezTo>
                    <a:cubicBezTo>
                      <a:pt x="480" y="144"/>
                      <a:pt x="480" y="144"/>
                      <a:pt x="480" y="144"/>
                    </a:cubicBezTo>
                    <a:cubicBezTo>
                      <a:pt x="480" y="143"/>
                      <a:pt x="480" y="143"/>
                      <a:pt x="480" y="143"/>
                    </a:cubicBezTo>
                    <a:cubicBezTo>
                      <a:pt x="480" y="142"/>
                      <a:pt x="480" y="142"/>
                      <a:pt x="480" y="142"/>
                    </a:cubicBezTo>
                    <a:cubicBezTo>
                      <a:pt x="480" y="141"/>
                      <a:pt x="480" y="141"/>
                      <a:pt x="480" y="141"/>
                    </a:cubicBezTo>
                    <a:cubicBezTo>
                      <a:pt x="480" y="140"/>
                      <a:pt x="480" y="140"/>
                      <a:pt x="480" y="140"/>
                    </a:cubicBezTo>
                    <a:cubicBezTo>
                      <a:pt x="480" y="140"/>
                      <a:pt x="480" y="140"/>
                      <a:pt x="480" y="140"/>
                    </a:cubicBezTo>
                    <a:cubicBezTo>
                      <a:pt x="480" y="139"/>
                      <a:pt x="480" y="139"/>
                      <a:pt x="480" y="139"/>
                    </a:cubicBezTo>
                    <a:cubicBezTo>
                      <a:pt x="480" y="138"/>
                      <a:pt x="480" y="138"/>
                      <a:pt x="480" y="138"/>
                    </a:cubicBezTo>
                    <a:cubicBezTo>
                      <a:pt x="480" y="138"/>
                      <a:pt x="480" y="138"/>
                      <a:pt x="480" y="137"/>
                    </a:cubicBezTo>
                    <a:cubicBezTo>
                      <a:pt x="480" y="137"/>
                      <a:pt x="480" y="136"/>
                      <a:pt x="480" y="135"/>
                    </a:cubicBezTo>
                    <a:cubicBezTo>
                      <a:pt x="480" y="135"/>
                      <a:pt x="479" y="134"/>
                      <a:pt x="479" y="133"/>
                    </a:cubicBezTo>
                    <a:cubicBezTo>
                      <a:pt x="479" y="132"/>
                      <a:pt x="479" y="132"/>
                      <a:pt x="479" y="132"/>
                    </a:cubicBezTo>
                    <a:cubicBezTo>
                      <a:pt x="479" y="132"/>
                      <a:pt x="479" y="131"/>
                      <a:pt x="479" y="131"/>
                    </a:cubicBezTo>
                    <a:cubicBezTo>
                      <a:pt x="478" y="130"/>
                      <a:pt x="478" y="130"/>
                      <a:pt x="477" y="129"/>
                    </a:cubicBezTo>
                    <a:cubicBezTo>
                      <a:pt x="477" y="128"/>
                      <a:pt x="476" y="127"/>
                      <a:pt x="476" y="125"/>
                    </a:cubicBezTo>
                    <a:cubicBezTo>
                      <a:pt x="475" y="124"/>
                      <a:pt x="475" y="124"/>
                      <a:pt x="475" y="124"/>
                    </a:cubicBezTo>
                    <a:cubicBezTo>
                      <a:pt x="474" y="124"/>
                      <a:pt x="474" y="124"/>
                      <a:pt x="474" y="124"/>
                    </a:cubicBezTo>
                    <a:cubicBezTo>
                      <a:pt x="474" y="123"/>
                      <a:pt x="474" y="123"/>
                      <a:pt x="474" y="123"/>
                    </a:cubicBezTo>
                    <a:cubicBezTo>
                      <a:pt x="473" y="122"/>
                      <a:pt x="473" y="122"/>
                      <a:pt x="473" y="122"/>
                    </a:cubicBezTo>
                    <a:cubicBezTo>
                      <a:pt x="472" y="122"/>
                      <a:pt x="472" y="122"/>
                      <a:pt x="472" y="122"/>
                    </a:cubicBezTo>
                    <a:cubicBezTo>
                      <a:pt x="472" y="121"/>
                      <a:pt x="472" y="121"/>
                      <a:pt x="471" y="121"/>
                    </a:cubicBezTo>
                    <a:cubicBezTo>
                      <a:pt x="471" y="121"/>
                      <a:pt x="470" y="120"/>
                      <a:pt x="469" y="120"/>
                    </a:cubicBezTo>
                    <a:cubicBezTo>
                      <a:pt x="469" y="119"/>
                      <a:pt x="468" y="119"/>
                      <a:pt x="467" y="118"/>
                    </a:cubicBezTo>
                    <a:cubicBezTo>
                      <a:pt x="466" y="118"/>
                      <a:pt x="466" y="118"/>
                      <a:pt x="466" y="118"/>
                    </a:cubicBezTo>
                    <a:cubicBezTo>
                      <a:pt x="465" y="118"/>
                      <a:pt x="465" y="118"/>
                      <a:pt x="465" y="118"/>
                    </a:cubicBezTo>
                    <a:cubicBezTo>
                      <a:pt x="464" y="117"/>
                      <a:pt x="464" y="117"/>
                      <a:pt x="464" y="117"/>
                    </a:cubicBezTo>
                    <a:cubicBezTo>
                      <a:pt x="463" y="117"/>
                      <a:pt x="463" y="117"/>
                      <a:pt x="463" y="117"/>
                    </a:cubicBezTo>
                    <a:cubicBezTo>
                      <a:pt x="462" y="117"/>
                      <a:pt x="462" y="117"/>
                      <a:pt x="462" y="117"/>
                    </a:cubicBezTo>
                    <a:cubicBezTo>
                      <a:pt x="461" y="116"/>
                      <a:pt x="461" y="116"/>
                      <a:pt x="461" y="116"/>
                    </a:cubicBezTo>
                    <a:cubicBezTo>
                      <a:pt x="460" y="116"/>
                      <a:pt x="460" y="116"/>
                      <a:pt x="460" y="116"/>
                    </a:cubicBezTo>
                    <a:cubicBezTo>
                      <a:pt x="460" y="116"/>
                      <a:pt x="459" y="116"/>
                      <a:pt x="459" y="116"/>
                    </a:cubicBezTo>
                    <a:cubicBezTo>
                      <a:pt x="458" y="116"/>
                      <a:pt x="458" y="116"/>
                      <a:pt x="458" y="116"/>
                    </a:cubicBezTo>
                    <a:cubicBezTo>
                      <a:pt x="457" y="116"/>
                      <a:pt x="457" y="116"/>
                      <a:pt x="457" y="116"/>
                    </a:cubicBezTo>
                    <a:cubicBezTo>
                      <a:pt x="456" y="116"/>
                      <a:pt x="456" y="116"/>
                      <a:pt x="455" y="116"/>
                    </a:cubicBezTo>
                    <a:cubicBezTo>
                      <a:pt x="455" y="116"/>
                      <a:pt x="455" y="116"/>
                      <a:pt x="454" y="116"/>
                    </a:cubicBezTo>
                    <a:cubicBezTo>
                      <a:pt x="453" y="116"/>
                      <a:pt x="453" y="116"/>
                      <a:pt x="453" y="116"/>
                    </a:cubicBezTo>
                    <a:cubicBezTo>
                      <a:pt x="452" y="116"/>
                      <a:pt x="452" y="116"/>
                      <a:pt x="452" y="116"/>
                    </a:cubicBezTo>
                    <a:cubicBezTo>
                      <a:pt x="451" y="116"/>
                      <a:pt x="451" y="116"/>
                      <a:pt x="451" y="116"/>
                    </a:cubicBezTo>
                    <a:cubicBezTo>
                      <a:pt x="451" y="116"/>
                      <a:pt x="451" y="116"/>
                      <a:pt x="450" y="116"/>
                    </a:cubicBezTo>
                    <a:cubicBezTo>
                      <a:pt x="449" y="116"/>
                      <a:pt x="448" y="116"/>
                      <a:pt x="447" y="116"/>
                    </a:cubicBezTo>
                    <a:cubicBezTo>
                      <a:pt x="446" y="116"/>
                      <a:pt x="445" y="116"/>
                      <a:pt x="444" y="116"/>
                    </a:cubicBezTo>
                    <a:cubicBezTo>
                      <a:pt x="443" y="116"/>
                      <a:pt x="442" y="116"/>
                      <a:pt x="441" y="116"/>
                    </a:cubicBezTo>
                    <a:cubicBezTo>
                      <a:pt x="440" y="117"/>
                      <a:pt x="438" y="117"/>
                      <a:pt x="437" y="117"/>
                    </a:cubicBezTo>
                    <a:cubicBezTo>
                      <a:pt x="436" y="117"/>
                      <a:pt x="436" y="117"/>
                      <a:pt x="436" y="117"/>
                    </a:cubicBezTo>
                    <a:cubicBezTo>
                      <a:pt x="436" y="117"/>
                      <a:pt x="435" y="117"/>
                      <a:pt x="434" y="118"/>
                    </a:cubicBezTo>
                    <a:cubicBezTo>
                      <a:pt x="434" y="118"/>
                      <a:pt x="433" y="118"/>
                      <a:pt x="432" y="118"/>
                    </a:cubicBezTo>
                    <a:cubicBezTo>
                      <a:pt x="431" y="118"/>
                      <a:pt x="430" y="119"/>
                      <a:pt x="428" y="119"/>
                    </a:cubicBezTo>
                    <a:cubicBezTo>
                      <a:pt x="427" y="119"/>
                      <a:pt x="427" y="119"/>
                      <a:pt x="427" y="119"/>
                    </a:cubicBezTo>
                    <a:cubicBezTo>
                      <a:pt x="426" y="119"/>
                      <a:pt x="426" y="120"/>
                      <a:pt x="425" y="120"/>
                    </a:cubicBezTo>
                    <a:cubicBezTo>
                      <a:pt x="425" y="120"/>
                      <a:pt x="424" y="120"/>
                      <a:pt x="424" y="120"/>
                    </a:cubicBezTo>
                    <a:cubicBezTo>
                      <a:pt x="423" y="120"/>
                      <a:pt x="422" y="121"/>
                      <a:pt x="421" y="121"/>
                    </a:cubicBezTo>
                    <a:cubicBezTo>
                      <a:pt x="421" y="121"/>
                      <a:pt x="420" y="121"/>
                      <a:pt x="419" y="121"/>
                    </a:cubicBezTo>
                    <a:cubicBezTo>
                      <a:pt x="419" y="122"/>
                      <a:pt x="418" y="122"/>
                      <a:pt x="418" y="122"/>
                    </a:cubicBezTo>
                    <a:cubicBezTo>
                      <a:pt x="417" y="122"/>
                      <a:pt x="417" y="122"/>
                      <a:pt x="416" y="122"/>
                    </a:cubicBezTo>
                    <a:cubicBezTo>
                      <a:pt x="415" y="123"/>
                      <a:pt x="415" y="123"/>
                      <a:pt x="414" y="123"/>
                    </a:cubicBezTo>
                    <a:cubicBezTo>
                      <a:pt x="258" y="174"/>
                      <a:pt x="258" y="174"/>
                      <a:pt x="258" y="174"/>
                    </a:cubicBezTo>
                    <a:cubicBezTo>
                      <a:pt x="244" y="179"/>
                      <a:pt x="232" y="185"/>
                      <a:pt x="223" y="193"/>
                    </a:cubicBezTo>
                    <a:cubicBezTo>
                      <a:pt x="213" y="201"/>
                      <a:pt x="205" y="210"/>
                      <a:pt x="200" y="220"/>
                    </a:cubicBezTo>
                    <a:cubicBezTo>
                      <a:pt x="195" y="230"/>
                      <a:pt x="193" y="240"/>
                      <a:pt x="193" y="251"/>
                    </a:cubicBezTo>
                    <a:cubicBezTo>
                      <a:pt x="193" y="262"/>
                      <a:pt x="196" y="273"/>
                      <a:pt x="202" y="284"/>
                    </a:cubicBezTo>
                    <a:cubicBezTo>
                      <a:pt x="273" y="406"/>
                      <a:pt x="273" y="406"/>
                      <a:pt x="273" y="406"/>
                    </a:cubicBezTo>
                    <a:cubicBezTo>
                      <a:pt x="277" y="414"/>
                      <a:pt x="280" y="421"/>
                      <a:pt x="282" y="426"/>
                    </a:cubicBezTo>
                    <a:cubicBezTo>
                      <a:pt x="283" y="432"/>
                      <a:pt x="284" y="437"/>
                      <a:pt x="283" y="441"/>
                    </a:cubicBezTo>
                    <a:cubicBezTo>
                      <a:pt x="282" y="445"/>
                      <a:pt x="281" y="448"/>
                      <a:pt x="278" y="451"/>
                    </a:cubicBezTo>
                    <a:cubicBezTo>
                      <a:pt x="276" y="453"/>
                      <a:pt x="272" y="455"/>
                      <a:pt x="268" y="456"/>
                    </a:cubicBezTo>
                    <a:cubicBezTo>
                      <a:pt x="263" y="458"/>
                      <a:pt x="257" y="459"/>
                      <a:pt x="251" y="459"/>
                    </a:cubicBezTo>
                    <a:cubicBezTo>
                      <a:pt x="244" y="459"/>
                      <a:pt x="237" y="459"/>
                      <a:pt x="230" y="458"/>
                    </a:cubicBezTo>
                    <a:cubicBezTo>
                      <a:pt x="223" y="457"/>
                      <a:pt x="216" y="455"/>
                      <a:pt x="210" y="454"/>
                    </a:cubicBezTo>
                    <a:cubicBezTo>
                      <a:pt x="203" y="452"/>
                      <a:pt x="197" y="451"/>
                      <a:pt x="192" y="449"/>
                    </a:cubicBezTo>
                    <a:cubicBezTo>
                      <a:pt x="183" y="447"/>
                      <a:pt x="175" y="445"/>
                      <a:pt x="166" y="444"/>
                    </a:cubicBezTo>
                    <a:cubicBezTo>
                      <a:pt x="157" y="442"/>
                      <a:pt x="148" y="442"/>
                      <a:pt x="139" y="442"/>
                    </a:cubicBezTo>
                    <a:cubicBezTo>
                      <a:pt x="130" y="442"/>
                      <a:pt x="121" y="443"/>
                      <a:pt x="112" y="444"/>
                    </a:cubicBezTo>
                    <a:cubicBezTo>
                      <a:pt x="103" y="446"/>
                      <a:pt x="94" y="448"/>
                      <a:pt x="85" y="451"/>
                    </a:cubicBezTo>
                    <a:cubicBezTo>
                      <a:pt x="68" y="457"/>
                      <a:pt x="53" y="465"/>
                      <a:pt x="40" y="475"/>
                    </a:cubicBezTo>
                    <a:cubicBezTo>
                      <a:pt x="27" y="486"/>
                      <a:pt x="18" y="498"/>
                      <a:pt x="11" y="510"/>
                    </a:cubicBezTo>
                    <a:cubicBezTo>
                      <a:pt x="4" y="523"/>
                      <a:pt x="1" y="537"/>
                      <a:pt x="0" y="552"/>
                    </a:cubicBezTo>
                    <a:cubicBezTo>
                      <a:pt x="0" y="553"/>
                      <a:pt x="1" y="554"/>
                      <a:pt x="1" y="556"/>
                    </a:cubicBezTo>
                    <a:cubicBezTo>
                      <a:pt x="1" y="557"/>
                      <a:pt x="1" y="557"/>
                      <a:pt x="1" y="558"/>
                    </a:cubicBezTo>
                  </a:path>
                </a:pathLst>
              </a:custGeom>
              <a:solidFill>
                <a:schemeClr val="accent3">
                  <a:lumMod val="75000"/>
                </a:schemeClr>
              </a:solidFill>
              <a:ln w="9525">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9" name="Group 8"/>
            <p:cNvGrpSpPr/>
            <p:nvPr/>
          </p:nvGrpSpPr>
          <p:grpSpPr>
            <a:xfrm>
              <a:off x="1948343" y="2054820"/>
              <a:ext cx="4180738" cy="3487498"/>
              <a:chOff x="2919310" y="1640379"/>
              <a:chExt cx="6153158" cy="4839187"/>
            </a:xfrm>
          </p:grpSpPr>
          <p:sp>
            <p:nvSpPr>
              <p:cNvPr id="10" name="Freeform 158"/>
              <p:cNvSpPr>
                <a:spLocks/>
              </p:cNvSpPr>
              <p:nvPr/>
            </p:nvSpPr>
            <p:spPr bwMode="auto">
              <a:xfrm>
                <a:off x="2919310" y="2544913"/>
                <a:ext cx="2774584" cy="1843915"/>
              </a:xfrm>
              <a:custGeom>
                <a:avLst/>
                <a:gdLst>
                  <a:gd name="T0" fmla="*/ 1143 w 1165"/>
                  <a:gd name="T1" fmla="*/ 139 h 774"/>
                  <a:gd name="T2" fmla="*/ 1137 w 1165"/>
                  <a:gd name="T3" fmla="*/ 132 h 774"/>
                  <a:gd name="T4" fmla="*/ 1133 w 1165"/>
                  <a:gd name="T5" fmla="*/ 128 h 774"/>
                  <a:gd name="T6" fmla="*/ 1122 w 1165"/>
                  <a:gd name="T7" fmla="*/ 119 h 774"/>
                  <a:gd name="T8" fmla="*/ 1096 w 1165"/>
                  <a:gd name="T9" fmla="*/ 103 h 774"/>
                  <a:gd name="T10" fmla="*/ 1070 w 1165"/>
                  <a:gd name="T11" fmla="*/ 93 h 774"/>
                  <a:gd name="T12" fmla="*/ 1036 w 1165"/>
                  <a:gd name="T13" fmla="*/ 87 h 774"/>
                  <a:gd name="T14" fmla="*/ 998 w 1165"/>
                  <a:gd name="T15" fmla="*/ 88 h 774"/>
                  <a:gd name="T16" fmla="*/ 985 w 1165"/>
                  <a:gd name="T17" fmla="*/ 90 h 774"/>
                  <a:gd name="T18" fmla="*/ 972 w 1165"/>
                  <a:gd name="T19" fmla="*/ 94 h 774"/>
                  <a:gd name="T20" fmla="*/ 899 w 1165"/>
                  <a:gd name="T21" fmla="*/ 155 h 774"/>
                  <a:gd name="T22" fmla="*/ 882 w 1165"/>
                  <a:gd name="T23" fmla="*/ 181 h 774"/>
                  <a:gd name="T24" fmla="*/ 876 w 1165"/>
                  <a:gd name="T25" fmla="*/ 187 h 774"/>
                  <a:gd name="T26" fmla="*/ 865 w 1165"/>
                  <a:gd name="T27" fmla="*/ 195 h 774"/>
                  <a:gd name="T28" fmla="*/ 849 w 1165"/>
                  <a:gd name="T29" fmla="*/ 199 h 774"/>
                  <a:gd name="T30" fmla="*/ 826 w 1165"/>
                  <a:gd name="T31" fmla="*/ 189 h 774"/>
                  <a:gd name="T32" fmla="*/ 817 w 1165"/>
                  <a:gd name="T33" fmla="*/ 180 h 774"/>
                  <a:gd name="T34" fmla="*/ 810 w 1165"/>
                  <a:gd name="T35" fmla="*/ 170 h 774"/>
                  <a:gd name="T36" fmla="*/ 730 w 1165"/>
                  <a:gd name="T37" fmla="*/ 43 h 774"/>
                  <a:gd name="T38" fmla="*/ 723 w 1165"/>
                  <a:gd name="T39" fmla="*/ 35 h 774"/>
                  <a:gd name="T40" fmla="*/ 716 w 1165"/>
                  <a:gd name="T41" fmla="*/ 28 h 774"/>
                  <a:gd name="T42" fmla="*/ 690 w 1165"/>
                  <a:gd name="T43" fmla="*/ 12 h 774"/>
                  <a:gd name="T44" fmla="*/ 616 w 1165"/>
                  <a:gd name="T45" fmla="*/ 1 h 774"/>
                  <a:gd name="T46" fmla="*/ 605 w 1165"/>
                  <a:gd name="T47" fmla="*/ 3 h 774"/>
                  <a:gd name="T48" fmla="*/ 594 w 1165"/>
                  <a:gd name="T49" fmla="*/ 6 h 774"/>
                  <a:gd name="T50" fmla="*/ 8 w 1165"/>
                  <a:gd name="T51" fmla="*/ 290 h 774"/>
                  <a:gd name="T52" fmla="*/ 243 w 1165"/>
                  <a:gd name="T53" fmla="*/ 724 h 774"/>
                  <a:gd name="T54" fmla="*/ 250 w 1165"/>
                  <a:gd name="T55" fmla="*/ 733 h 774"/>
                  <a:gd name="T56" fmla="*/ 257 w 1165"/>
                  <a:gd name="T57" fmla="*/ 741 h 774"/>
                  <a:gd name="T58" fmla="*/ 351 w 1165"/>
                  <a:gd name="T59" fmla="*/ 774 h 774"/>
                  <a:gd name="T60" fmla="*/ 364 w 1165"/>
                  <a:gd name="T61" fmla="*/ 773 h 774"/>
                  <a:gd name="T62" fmla="*/ 376 w 1165"/>
                  <a:gd name="T63" fmla="*/ 771 h 774"/>
                  <a:gd name="T64" fmla="*/ 389 w 1165"/>
                  <a:gd name="T65" fmla="*/ 767 h 774"/>
                  <a:gd name="T66" fmla="*/ 582 w 1165"/>
                  <a:gd name="T67" fmla="*/ 697 h 774"/>
                  <a:gd name="T68" fmla="*/ 535 w 1165"/>
                  <a:gd name="T69" fmla="*/ 627 h 774"/>
                  <a:gd name="T70" fmla="*/ 456 w 1165"/>
                  <a:gd name="T71" fmla="*/ 568 h 774"/>
                  <a:gd name="T72" fmla="*/ 534 w 1165"/>
                  <a:gd name="T73" fmla="*/ 420 h 774"/>
                  <a:gd name="T74" fmla="*/ 566 w 1165"/>
                  <a:gd name="T75" fmla="*/ 414 h 774"/>
                  <a:gd name="T76" fmla="*/ 577 w 1165"/>
                  <a:gd name="T77" fmla="*/ 413 h 774"/>
                  <a:gd name="T78" fmla="*/ 624 w 1165"/>
                  <a:gd name="T79" fmla="*/ 419 h 774"/>
                  <a:gd name="T80" fmla="*/ 633 w 1165"/>
                  <a:gd name="T81" fmla="*/ 421 h 774"/>
                  <a:gd name="T82" fmla="*/ 669 w 1165"/>
                  <a:gd name="T83" fmla="*/ 438 h 774"/>
                  <a:gd name="T84" fmla="*/ 682 w 1165"/>
                  <a:gd name="T85" fmla="*/ 446 h 774"/>
                  <a:gd name="T86" fmla="*/ 704 w 1165"/>
                  <a:gd name="T87" fmla="*/ 469 h 774"/>
                  <a:gd name="T88" fmla="*/ 710 w 1165"/>
                  <a:gd name="T89" fmla="*/ 478 h 774"/>
                  <a:gd name="T90" fmla="*/ 714 w 1165"/>
                  <a:gd name="T91" fmla="*/ 568 h 774"/>
                  <a:gd name="T92" fmla="*/ 711 w 1165"/>
                  <a:gd name="T93" fmla="*/ 577 h 774"/>
                  <a:gd name="T94" fmla="*/ 708 w 1165"/>
                  <a:gd name="T95" fmla="*/ 585 h 774"/>
                  <a:gd name="T96" fmla="*/ 705 w 1165"/>
                  <a:gd name="T97" fmla="*/ 601 h 774"/>
                  <a:gd name="T98" fmla="*/ 705 w 1165"/>
                  <a:gd name="T99" fmla="*/ 612 h 774"/>
                  <a:gd name="T100" fmla="*/ 708 w 1165"/>
                  <a:gd name="T101" fmla="*/ 623 h 774"/>
                  <a:gd name="T102" fmla="*/ 712 w 1165"/>
                  <a:gd name="T103" fmla="*/ 629 h 774"/>
                  <a:gd name="T104" fmla="*/ 723 w 1165"/>
                  <a:gd name="T105" fmla="*/ 636 h 774"/>
                  <a:gd name="T106" fmla="*/ 738 w 1165"/>
                  <a:gd name="T107" fmla="*/ 638 h 774"/>
                  <a:gd name="T108" fmla="*/ 751 w 1165"/>
                  <a:gd name="T109" fmla="*/ 636 h 774"/>
                  <a:gd name="T110" fmla="*/ 761 w 1165"/>
                  <a:gd name="T111" fmla="*/ 634 h 774"/>
                  <a:gd name="T112" fmla="*/ 776 w 1165"/>
                  <a:gd name="T113" fmla="*/ 629 h 774"/>
                  <a:gd name="T114" fmla="*/ 897 w 1165"/>
                  <a:gd name="T115" fmla="*/ 293 h 774"/>
                  <a:gd name="T116" fmla="*/ 1039 w 1165"/>
                  <a:gd name="T117" fmla="*/ 29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5" h="774">
                    <a:moveTo>
                      <a:pt x="1164" y="187"/>
                    </a:moveTo>
                    <a:cubicBezTo>
                      <a:pt x="1162" y="173"/>
                      <a:pt x="1158" y="160"/>
                      <a:pt x="1149" y="147"/>
                    </a:cubicBezTo>
                    <a:cubicBezTo>
                      <a:pt x="1149" y="147"/>
                      <a:pt x="1148" y="146"/>
                      <a:pt x="1148" y="146"/>
                    </a:cubicBezTo>
                    <a:cubicBezTo>
                      <a:pt x="1148" y="145"/>
                      <a:pt x="1147" y="145"/>
                      <a:pt x="1147" y="144"/>
                    </a:cubicBezTo>
                    <a:cubicBezTo>
                      <a:pt x="1147" y="144"/>
                      <a:pt x="1146" y="143"/>
                      <a:pt x="1146" y="143"/>
                    </a:cubicBezTo>
                    <a:cubicBezTo>
                      <a:pt x="1145" y="142"/>
                      <a:pt x="1145" y="141"/>
                      <a:pt x="1144" y="141"/>
                    </a:cubicBezTo>
                    <a:cubicBezTo>
                      <a:pt x="1144" y="140"/>
                      <a:pt x="1144" y="140"/>
                      <a:pt x="1144" y="140"/>
                    </a:cubicBezTo>
                    <a:cubicBezTo>
                      <a:pt x="1143" y="140"/>
                      <a:pt x="1143" y="139"/>
                      <a:pt x="1143" y="139"/>
                    </a:cubicBezTo>
                    <a:cubicBezTo>
                      <a:pt x="1143" y="139"/>
                      <a:pt x="1142" y="138"/>
                      <a:pt x="1142" y="138"/>
                    </a:cubicBezTo>
                    <a:cubicBezTo>
                      <a:pt x="1141" y="137"/>
                      <a:pt x="1141" y="137"/>
                      <a:pt x="1140" y="136"/>
                    </a:cubicBezTo>
                    <a:cubicBezTo>
                      <a:pt x="1140" y="135"/>
                      <a:pt x="1140" y="135"/>
                      <a:pt x="1140" y="135"/>
                    </a:cubicBezTo>
                    <a:cubicBezTo>
                      <a:pt x="1139" y="134"/>
                      <a:pt x="1139" y="134"/>
                      <a:pt x="1139" y="134"/>
                    </a:cubicBezTo>
                    <a:cubicBezTo>
                      <a:pt x="1139" y="134"/>
                      <a:pt x="1139" y="134"/>
                      <a:pt x="1139" y="134"/>
                    </a:cubicBezTo>
                    <a:cubicBezTo>
                      <a:pt x="1138" y="133"/>
                      <a:pt x="1138" y="133"/>
                      <a:pt x="1138" y="133"/>
                    </a:cubicBezTo>
                    <a:cubicBezTo>
                      <a:pt x="1137" y="133"/>
                      <a:pt x="1137" y="133"/>
                      <a:pt x="1137" y="133"/>
                    </a:cubicBezTo>
                    <a:cubicBezTo>
                      <a:pt x="1137" y="132"/>
                      <a:pt x="1137" y="132"/>
                      <a:pt x="1137" y="132"/>
                    </a:cubicBezTo>
                    <a:cubicBezTo>
                      <a:pt x="1137" y="132"/>
                      <a:pt x="1137" y="132"/>
                      <a:pt x="1137" y="132"/>
                    </a:cubicBezTo>
                    <a:cubicBezTo>
                      <a:pt x="1136" y="131"/>
                      <a:pt x="1136" y="131"/>
                      <a:pt x="1136" y="131"/>
                    </a:cubicBezTo>
                    <a:cubicBezTo>
                      <a:pt x="1136" y="131"/>
                      <a:pt x="1136" y="131"/>
                      <a:pt x="1136" y="131"/>
                    </a:cubicBezTo>
                    <a:cubicBezTo>
                      <a:pt x="1135" y="130"/>
                      <a:pt x="1135" y="130"/>
                      <a:pt x="1135" y="130"/>
                    </a:cubicBezTo>
                    <a:cubicBezTo>
                      <a:pt x="1134" y="130"/>
                      <a:pt x="1134" y="130"/>
                      <a:pt x="1134" y="130"/>
                    </a:cubicBezTo>
                    <a:cubicBezTo>
                      <a:pt x="1134" y="129"/>
                      <a:pt x="1134" y="129"/>
                      <a:pt x="1134" y="129"/>
                    </a:cubicBezTo>
                    <a:cubicBezTo>
                      <a:pt x="1133" y="128"/>
                      <a:pt x="1133" y="128"/>
                      <a:pt x="1133" y="128"/>
                    </a:cubicBezTo>
                    <a:cubicBezTo>
                      <a:pt x="1133" y="128"/>
                      <a:pt x="1133" y="128"/>
                      <a:pt x="1133" y="128"/>
                    </a:cubicBezTo>
                    <a:cubicBezTo>
                      <a:pt x="1132" y="128"/>
                      <a:pt x="1132" y="127"/>
                      <a:pt x="1132" y="127"/>
                    </a:cubicBezTo>
                    <a:cubicBezTo>
                      <a:pt x="1131" y="127"/>
                      <a:pt x="1131" y="126"/>
                      <a:pt x="1130" y="126"/>
                    </a:cubicBezTo>
                    <a:cubicBezTo>
                      <a:pt x="1130" y="125"/>
                      <a:pt x="1130" y="125"/>
                      <a:pt x="1129" y="125"/>
                    </a:cubicBezTo>
                    <a:cubicBezTo>
                      <a:pt x="1129" y="124"/>
                      <a:pt x="1128" y="124"/>
                      <a:pt x="1128" y="124"/>
                    </a:cubicBezTo>
                    <a:cubicBezTo>
                      <a:pt x="1128" y="123"/>
                      <a:pt x="1127" y="123"/>
                      <a:pt x="1127" y="122"/>
                    </a:cubicBezTo>
                    <a:cubicBezTo>
                      <a:pt x="1126" y="122"/>
                      <a:pt x="1125" y="122"/>
                      <a:pt x="1125" y="121"/>
                    </a:cubicBezTo>
                    <a:cubicBezTo>
                      <a:pt x="1124" y="121"/>
                      <a:pt x="1124" y="120"/>
                      <a:pt x="1124" y="120"/>
                    </a:cubicBezTo>
                    <a:cubicBezTo>
                      <a:pt x="1123" y="120"/>
                      <a:pt x="1123" y="119"/>
                      <a:pt x="1122" y="119"/>
                    </a:cubicBezTo>
                    <a:cubicBezTo>
                      <a:pt x="1122" y="119"/>
                      <a:pt x="1121" y="118"/>
                      <a:pt x="1121" y="118"/>
                    </a:cubicBezTo>
                    <a:cubicBezTo>
                      <a:pt x="1120" y="117"/>
                      <a:pt x="1119" y="117"/>
                      <a:pt x="1119" y="116"/>
                    </a:cubicBezTo>
                    <a:cubicBezTo>
                      <a:pt x="1118" y="116"/>
                      <a:pt x="1118" y="116"/>
                      <a:pt x="1117" y="115"/>
                    </a:cubicBezTo>
                    <a:cubicBezTo>
                      <a:pt x="1117" y="115"/>
                      <a:pt x="1116" y="115"/>
                      <a:pt x="1116" y="114"/>
                    </a:cubicBezTo>
                    <a:cubicBezTo>
                      <a:pt x="1115" y="114"/>
                      <a:pt x="1115" y="114"/>
                      <a:pt x="1114" y="113"/>
                    </a:cubicBezTo>
                    <a:cubicBezTo>
                      <a:pt x="1114" y="113"/>
                      <a:pt x="1113" y="113"/>
                      <a:pt x="1113" y="112"/>
                    </a:cubicBezTo>
                    <a:cubicBezTo>
                      <a:pt x="1110" y="111"/>
                      <a:pt x="1107" y="109"/>
                      <a:pt x="1104" y="107"/>
                    </a:cubicBezTo>
                    <a:cubicBezTo>
                      <a:pt x="1102" y="106"/>
                      <a:pt x="1099" y="104"/>
                      <a:pt x="1096" y="103"/>
                    </a:cubicBezTo>
                    <a:cubicBezTo>
                      <a:pt x="1093" y="101"/>
                      <a:pt x="1090" y="100"/>
                      <a:pt x="1087" y="99"/>
                    </a:cubicBezTo>
                    <a:cubicBezTo>
                      <a:pt x="1083" y="98"/>
                      <a:pt x="1080" y="96"/>
                      <a:pt x="1077" y="95"/>
                    </a:cubicBezTo>
                    <a:cubicBezTo>
                      <a:pt x="1077" y="95"/>
                      <a:pt x="1076" y="95"/>
                      <a:pt x="1076" y="95"/>
                    </a:cubicBezTo>
                    <a:cubicBezTo>
                      <a:pt x="1075" y="95"/>
                      <a:pt x="1075" y="95"/>
                      <a:pt x="1074" y="95"/>
                    </a:cubicBezTo>
                    <a:cubicBezTo>
                      <a:pt x="1074" y="94"/>
                      <a:pt x="1074" y="94"/>
                      <a:pt x="1073" y="94"/>
                    </a:cubicBezTo>
                    <a:cubicBezTo>
                      <a:pt x="1073" y="94"/>
                      <a:pt x="1072" y="94"/>
                      <a:pt x="1072" y="94"/>
                    </a:cubicBezTo>
                    <a:cubicBezTo>
                      <a:pt x="1071" y="94"/>
                      <a:pt x="1071" y="94"/>
                      <a:pt x="1071" y="94"/>
                    </a:cubicBezTo>
                    <a:cubicBezTo>
                      <a:pt x="1070" y="93"/>
                      <a:pt x="1070" y="93"/>
                      <a:pt x="1070" y="93"/>
                    </a:cubicBezTo>
                    <a:cubicBezTo>
                      <a:pt x="1069" y="93"/>
                      <a:pt x="1069" y="93"/>
                      <a:pt x="1069" y="93"/>
                    </a:cubicBezTo>
                    <a:cubicBezTo>
                      <a:pt x="1069" y="93"/>
                      <a:pt x="1069" y="93"/>
                      <a:pt x="1069" y="93"/>
                    </a:cubicBezTo>
                    <a:cubicBezTo>
                      <a:pt x="1068" y="93"/>
                      <a:pt x="1068" y="93"/>
                      <a:pt x="1067" y="92"/>
                    </a:cubicBezTo>
                    <a:cubicBezTo>
                      <a:pt x="1067" y="92"/>
                      <a:pt x="1066" y="92"/>
                      <a:pt x="1066" y="92"/>
                    </a:cubicBezTo>
                    <a:cubicBezTo>
                      <a:pt x="1065" y="92"/>
                      <a:pt x="1065" y="92"/>
                      <a:pt x="1064" y="92"/>
                    </a:cubicBezTo>
                    <a:cubicBezTo>
                      <a:pt x="1063" y="91"/>
                      <a:pt x="1063" y="91"/>
                      <a:pt x="1062" y="91"/>
                    </a:cubicBezTo>
                    <a:cubicBezTo>
                      <a:pt x="1058" y="90"/>
                      <a:pt x="1053" y="89"/>
                      <a:pt x="1049" y="89"/>
                    </a:cubicBezTo>
                    <a:cubicBezTo>
                      <a:pt x="1044" y="88"/>
                      <a:pt x="1040" y="87"/>
                      <a:pt x="1036" y="87"/>
                    </a:cubicBezTo>
                    <a:cubicBezTo>
                      <a:pt x="1031" y="87"/>
                      <a:pt x="1027" y="86"/>
                      <a:pt x="1022" y="86"/>
                    </a:cubicBezTo>
                    <a:cubicBezTo>
                      <a:pt x="1018" y="86"/>
                      <a:pt x="1013" y="86"/>
                      <a:pt x="1009" y="87"/>
                    </a:cubicBezTo>
                    <a:cubicBezTo>
                      <a:pt x="1008" y="87"/>
                      <a:pt x="1008" y="87"/>
                      <a:pt x="1007" y="87"/>
                    </a:cubicBezTo>
                    <a:cubicBezTo>
                      <a:pt x="1007" y="87"/>
                      <a:pt x="1006" y="87"/>
                      <a:pt x="1006" y="87"/>
                    </a:cubicBezTo>
                    <a:cubicBezTo>
                      <a:pt x="1005" y="87"/>
                      <a:pt x="1004" y="87"/>
                      <a:pt x="1003" y="87"/>
                    </a:cubicBezTo>
                    <a:cubicBezTo>
                      <a:pt x="1003" y="87"/>
                      <a:pt x="1002" y="87"/>
                      <a:pt x="1001" y="88"/>
                    </a:cubicBezTo>
                    <a:cubicBezTo>
                      <a:pt x="1000" y="88"/>
                      <a:pt x="1000" y="88"/>
                      <a:pt x="1000" y="88"/>
                    </a:cubicBezTo>
                    <a:cubicBezTo>
                      <a:pt x="999" y="88"/>
                      <a:pt x="999" y="88"/>
                      <a:pt x="998" y="88"/>
                    </a:cubicBezTo>
                    <a:cubicBezTo>
                      <a:pt x="998" y="88"/>
                      <a:pt x="997" y="88"/>
                      <a:pt x="996" y="88"/>
                    </a:cubicBezTo>
                    <a:cubicBezTo>
                      <a:pt x="996" y="88"/>
                      <a:pt x="995" y="88"/>
                      <a:pt x="994" y="88"/>
                    </a:cubicBezTo>
                    <a:cubicBezTo>
                      <a:pt x="993" y="89"/>
                      <a:pt x="993" y="89"/>
                      <a:pt x="993" y="89"/>
                    </a:cubicBezTo>
                    <a:cubicBezTo>
                      <a:pt x="992" y="89"/>
                      <a:pt x="992" y="89"/>
                      <a:pt x="992" y="89"/>
                    </a:cubicBezTo>
                    <a:cubicBezTo>
                      <a:pt x="991" y="89"/>
                      <a:pt x="991" y="89"/>
                      <a:pt x="990" y="89"/>
                    </a:cubicBezTo>
                    <a:cubicBezTo>
                      <a:pt x="989" y="89"/>
                      <a:pt x="988" y="89"/>
                      <a:pt x="987" y="90"/>
                    </a:cubicBezTo>
                    <a:cubicBezTo>
                      <a:pt x="987" y="90"/>
                      <a:pt x="987" y="90"/>
                      <a:pt x="986" y="90"/>
                    </a:cubicBezTo>
                    <a:cubicBezTo>
                      <a:pt x="986" y="90"/>
                      <a:pt x="986" y="90"/>
                      <a:pt x="985" y="90"/>
                    </a:cubicBezTo>
                    <a:cubicBezTo>
                      <a:pt x="985" y="90"/>
                      <a:pt x="984" y="90"/>
                      <a:pt x="983" y="91"/>
                    </a:cubicBezTo>
                    <a:cubicBezTo>
                      <a:pt x="983" y="91"/>
                      <a:pt x="982" y="91"/>
                      <a:pt x="981" y="91"/>
                    </a:cubicBezTo>
                    <a:cubicBezTo>
                      <a:pt x="981" y="91"/>
                      <a:pt x="980" y="91"/>
                      <a:pt x="980" y="91"/>
                    </a:cubicBezTo>
                    <a:cubicBezTo>
                      <a:pt x="980" y="91"/>
                      <a:pt x="979" y="92"/>
                      <a:pt x="979" y="92"/>
                    </a:cubicBezTo>
                    <a:cubicBezTo>
                      <a:pt x="978" y="92"/>
                      <a:pt x="978" y="92"/>
                      <a:pt x="977" y="92"/>
                    </a:cubicBezTo>
                    <a:cubicBezTo>
                      <a:pt x="976" y="92"/>
                      <a:pt x="976" y="93"/>
                      <a:pt x="975" y="93"/>
                    </a:cubicBezTo>
                    <a:cubicBezTo>
                      <a:pt x="974" y="93"/>
                      <a:pt x="974" y="93"/>
                      <a:pt x="973" y="93"/>
                    </a:cubicBezTo>
                    <a:cubicBezTo>
                      <a:pt x="973" y="93"/>
                      <a:pt x="972" y="94"/>
                      <a:pt x="972" y="94"/>
                    </a:cubicBezTo>
                    <a:cubicBezTo>
                      <a:pt x="971" y="94"/>
                      <a:pt x="971" y="94"/>
                      <a:pt x="970" y="94"/>
                    </a:cubicBezTo>
                    <a:cubicBezTo>
                      <a:pt x="969" y="94"/>
                      <a:pt x="969" y="95"/>
                      <a:pt x="968" y="95"/>
                    </a:cubicBezTo>
                    <a:cubicBezTo>
                      <a:pt x="960" y="98"/>
                      <a:pt x="953" y="101"/>
                      <a:pt x="945" y="105"/>
                    </a:cubicBezTo>
                    <a:cubicBezTo>
                      <a:pt x="938" y="109"/>
                      <a:pt x="932" y="113"/>
                      <a:pt x="926" y="118"/>
                    </a:cubicBezTo>
                    <a:cubicBezTo>
                      <a:pt x="921" y="123"/>
                      <a:pt x="916" y="128"/>
                      <a:pt x="912" y="133"/>
                    </a:cubicBezTo>
                    <a:cubicBezTo>
                      <a:pt x="907" y="139"/>
                      <a:pt x="904" y="145"/>
                      <a:pt x="901" y="151"/>
                    </a:cubicBezTo>
                    <a:cubicBezTo>
                      <a:pt x="901" y="151"/>
                      <a:pt x="901" y="151"/>
                      <a:pt x="901" y="152"/>
                    </a:cubicBezTo>
                    <a:cubicBezTo>
                      <a:pt x="900" y="152"/>
                      <a:pt x="900" y="153"/>
                      <a:pt x="899" y="155"/>
                    </a:cubicBezTo>
                    <a:cubicBezTo>
                      <a:pt x="898" y="156"/>
                      <a:pt x="897" y="158"/>
                      <a:pt x="895" y="161"/>
                    </a:cubicBezTo>
                    <a:cubicBezTo>
                      <a:pt x="894" y="164"/>
                      <a:pt x="891" y="168"/>
                      <a:pt x="888" y="173"/>
                    </a:cubicBezTo>
                    <a:cubicBezTo>
                      <a:pt x="888" y="173"/>
                      <a:pt x="888" y="174"/>
                      <a:pt x="887" y="174"/>
                    </a:cubicBezTo>
                    <a:cubicBezTo>
                      <a:pt x="887" y="175"/>
                      <a:pt x="887" y="175"/>
                      <a:pt x="886" y="176"/>
                    </a:cubicBezTo>
                    <a:cubicBezTo>
                      <a:pt x="886" y="176"/>
                      <a:pt x="886" y="177"/>
                      <a:pt x="885" y="177"/>
                    </a:cubicBezTo>
                    <a:cubicBezTo>
                      <a:pt x="885" y="178"/>
                      <a:pt x="884" y="179"/>
                      <a:pt x="883" y="179"/>
                    </a:cubicBezTo>
                    <a:cubicBezTo>
                      <a:pt x="883" y="180"/>
                      <a:pt x="883" y="180"/>
                      <a:pt x="883" y="180"/>
                    </a:cubicBezTo>
                    <a:cubicBezTo>
                      <a:pt x="882" y="181"/>
                      <a:pt x="882" y="181"/>
                      <a:pt x="882" y="181"/>
                    </a:cubicBezTo>
                    <a:cubicBezTo>
                      <a:pt x="882" y="182"/>
                      <a:pt x="882" y="182"/>
                      <a:pt x="882" y="182"/>
                    </a:cubicBezTo>
                    <a:cubicBezTo>
                      <a:pt x="881" y="182"/>
                      <a:pt x="881" y="182"/>
                      <a:pt x="881" y="183"/>
                    </a:cubicBezTo>
                    <a:cubicBezTo>
                      <a:pt x="880" y="184"/>
                      <a:pt x="880" y="184"/>
                      <a:pt x="880" y="184"/>
                    </a:cubicBezTo>
                    <a:cubicBezTo>
                      <a:pt x="879" y="184"/>
                      <a:pt x="879" y="184"/>
                      <a:pt x="879" y="184"/>
                    </a:cubicBezTo>
                    <a:cubicBezTo>
                      <a:pt x="878" y="185"/>
                      <a:pt x="878" y="185"/>
                      <a:pt x="878" y="185"/>
                    </a:cubicBezTo>
                    <a:cubicBezTo>
                      <a:pt x="877" y="186"/>
                      <a:pt x="877" y="186"/>
                      <a:pt x="877" y="186"/>
                    </a:cubicBezTo>
                    <a:cubicBezTo>
                      <a:pt x="877" y="187"/>
                      <a:pt x="877" y="187"/>
                      <a:pt x="877" y="187"/>
                    </a:cubicBezTo>
                    <a:cubicBezTo>
                      <a:pt x="876" y="187"/>
                      <a:pt x="876" y="187"/>
                      <a:pt x="876" y="187"/>
                    </a:cubicBezTo>
                    <a:cubicBezTo>
                      <a:pt x="875" y="188"/>
                      <a:pt x="875" y="188"/>
                      <a:pt x="875" y="188"/>
                    </a:cubicBezTo>
                    <a:cubicBezTo>
                      <a:pt x="875" y="189"/>
                      <a:pt x="874" y="189"/>
                      <a:pt x="874" y="189"/>
                    </a:cubicBezTo>
                    <a:cubicBezTo>
                      <a:pt x="873" y="190"/>
                      <a:pt x="873" y="190"/>
                      <a:pt x="873" y="190"/>
                    </a:cubicBezTo>
                    <a:cubicBezTo>
                      <a:pt x="873" y="190"/>
                      <a:pt x="872" y="190"/>
                      <a:pt x="872" y="191"/>
                    </a:cubicBezTo>
                    <a:cubicBezTo>
                      <a:pt x="871" y="191"/>
                      <a:pt x="871" y="192"/>
                      <a:pt x="870" y="192"/>
                    </a:cubicBezTo>
                    <a:cubicBezTo>
                      <a:pt x="869" y="193"/>
                      <a:pt x="868" y="193"/>
                      <a:pt x="867" y="194"/>
                    </a:cubicBezTo>
                    <a:cubicBezTo>
                      <a:pt x="866" y="194"/>
                      <a:pt x="866" y="194"/>
                      <a:pt x="866" y="194"/>
                    </a:cubicBezTo>
                    <a:cubicBezTo>
                      <a:pt x="866" y="195"/>
                      <a:pt x="866" y="195"/>
                      <a:pt x="865" y="195"/>
                    </a:cubicBezTo>
                    <a:cubicBezTo>
                      <a:pt x="864" y="195"/>
                      <a:pt x="863" y="196"/>
                      <a:pt x="862" y="196"/>
                    </a:cubicBezTo>
                    <a:cubicBezTo>
                      <a:pt x="861" y="197"/>
                      <a:pt x="860" y="197"/>
                      <a:pt x="858" y="198"/>
                    </a:cubicBezTo>
                    <a:cubicBezTo>
                      <a:pt x="857" y="198"/>
                      <a:pt x="857" y="198"/>
                      <a:pt x="857" y="198"/>
                    </a:cubicBezTo>
                    <a:cubicBezTo>
                      <a:pt x="856" y="198"/>
                      <a:pt x="856" y="198"/>
                      <a:pt x="856" y="199"/>
                    </a:cubicBezTo>
                    <a:cubicBezTo>
                      <a:pt x="855" y="199"/>
                      <a:pt x="855" y="199"/>
                      <a:pt x="854" y="199"/>
                    </a:cubicBezTo>
                    <a:cubicBezTo>
                      <a:pt x="854" y="199"/>
                      <a:pt x="854" y="199"/>
                      <a:pt x="853" y="199"/>
                    </a:cubicBezTo>
                    <a:cubicBezTo>
                      <a:pt x="853" y="199"/>
                      <a:pt x="852" y="199"/>
                      <a:pt x="852" y="199"/>
                    </a:cubicBezTo>
                    <a:cubicBezTo>
                      <a:pt x="851" y="199"/>
                      <a:pt x="851" y="199"/>
                      <a:pt x="849" y="199"/>
                    </a:cubicBezTo>
                    <a:cubicBezTo>
                      <a:pt x="848" y="198"/>
                      <a:pt x="847" y="198"/>
                      <a:pt x="844" y="197"/>
                    </a:cubicBezTo>
                    <a:cubicBezTo>
                      <a:pt x="842" y="197"/>
                      <a:pt x="839" y="196"/>
                      <a:pt x="835" y="195"/>
                    </a:cubicBezTo>
                    <a:cubicBezTo>
                      <a:pt x="834" y="195"/>
                      <a:pt x="834" y="195"/>
                      <a:pt x="834" y="195"/>
                    </a:cubicBezTo>
                    <a:cubicBezTo>
                      <a:pt x="834" y="194"/>
                      <a:pt x="833" y="194"/>
                      <a:pt x="833" y="194"/>
                    </a:cubicBezTo>
                    <a:cubicBezTo>
                      <a:pt x="832" y="194"/>
                      <a:pt x="832" y="193"/>
                      <a:pt x="831" y="192"/>
                    </a:cubicBezTo>
                    <a:cubicBezTo>
                      <a:pt x="830" y="192"/>
                      <a:pt x="829" y="191"/>
                      <a:pt x="827" y="190"/>
                    </a:cubicBezTo>
                    <a:cubicBezTo>
                      <a:pt x="826" y="189"/>
                      <a:pt x="826" y="189"/>
                      <a:pt x="826" y="189"/>
                    </a:cubicBezTo>
                    <a:cubicBezTo>
                      <a:pt x="826" y="189"/>
                      <a:pt x="826" y="189"/>
                      <a:pt x="826" y="189"/>
                    </a:cubicBezTo>
                    <a:cubicBezTo>
                      <a:pt x="825" y="188"/>
                      <a:pt x="825" y="188"/>
                      <a:pt x="825" y="188"/>
                    </a:cubicBezTo>
                    <a:cubicBezTo>
                      <a:pt x="824" y="187"/>
                      <a:pt x="824" y="187"/>
                      <a:pt x="823" y="187"/>
                    </a:cubicBezTo>
                    <a:cubicBezTo>
                      <a:pt x="823" y="186"/>
                      <a:pt x="823" y="186"/>
                      <a:pt x="823" y="186"/>
                    </a:cubicBezTo>
                    <a:cubicBezTo>
                      <a:pt x="823" y="186"/>
                      <a:pt x="822" y="186"/>
                      <a:pt x="822" y="185"/>
                    </a:cubicBezTo>
                    <a:cubicBezTo>
                      <a:pt x="822" y="185"/>
                      <a:pt x="821" y="184"/>
                      <a:pt x="821" y="184"/>
                    </a:cubicBezTo>
                    <a:cubicBezTo>
                      <a:pt x="820" y="183"/>
                      <a:pt x="819" y="182"/>
                      <a:pt x="818" y="181"/>
                    </a:cubicBezTo>
                    <a:cubicBezTo>
                      <a:pt x="818" y="181"/>
                      <a:pt x="818" y="181"/>
                      <a:pt x="818" y="181"/>
                    </a:cubicBezTo>
                    <a:cubicBezTo>
                      <a:pt x="817" y="180"/>
                      <a:pt x="817" y="180"/>
                      <a:pt x="817" y="180"/>
                    </a:cubicBezTo>
                    <a:cubicBezTo>
                      <a:pt x="817" y="180"/>
                      <a:pt x="817" y="179"/>
                      <a:pt x="817" y="179"/>
                    </a:cubicBezTo>
                    <a:cubicBezTo>
                      <a:pt x="816" y="179"/>
                      <a:pt x="816" y="178"/>
                      <a:pt x="816" y="178"/>
                    </a:cubicBezTo>
                    <a:cubicBezTo>
                      <a:pt x="815" y="177"/>
                      <a:pt x="815" y="177"/>
                      <a:pt x="815" y="177"/>
                    </a:cubicBezTo>
                    <a:cubicBezTo>
                      <a:pt x="814" y="176"/>
                      <a:pt x="814" y="176"/>
                      <a:pt x="814" y="176"/>
                    </a:cubicBezTo>
                    <a:cubicBezTo>
                      <a:pt x="814" y="176"/>
                      <a:pt x="814" y="175"/>
                      <a:pt x="813" y="175"/>
                    </a:cubicBezTo>
                    <a:cubicBezTo>
                      <a:pt x="813" y="174"/>
                      <a:pt x="813" y="174"/>
                      <a:pt x="812" y="173"/>
                    </a:cubicBezTo>
                    <a:cubicBezTo>
                      <a:pt x="812" y="172"/>
                      <a:pt x="811" y="172"/>
                      <a:pt x="811" y="172"/>
                    </a:cubicBezTo>
                    <a:cubicBezTo>
                      <a:pt x="811" y="171"/>
                      <a:pt x="811" y="171"/>
                      <a:pt x="810" y="170"/>
                    </a:cubicBezTo>
                    <a:cubicBezTo>
                      <a:pt x="810" y="170"/>
                      <a:pt x="810" y="169"/>
                      <a:pt x="809" y="169"/>
                    </a:cubicBezTo>
                    <a:cubicBezTo>
                      <a:pt x="809" y="168"/>
                      <a:pt x="809" y="168"/>
                      <a:pt x="808" y="167"/>
                    </a:cubicBezTo>
                    <a:cubicBezTo>
                      <a:pt x="734" y="49"/>
                      <a:pt x="734" y="49"/>
                      <a:pt x="734" y="49"/>
                    </a:cubicBezTo>
                    <a:cubicBezTo>
                      <a:pt x="733" y="48"/>
                      <a:pt x="733" y="48"/>
                      <a:pt x="733" y="48"/>
                    </a:cubicBezTo>
                    <a:cubicBezTo>
                      <a:pt x="733" y="47"/>
                      <a:pt x="733" y="47"/>
                      <a:pt x="732" y="47"/>
                    </a:cubicBezTo>
                    <a:cubicBezTo>
                      <a:pt x="732" y="46"/>
                      <a:pt x="732" y="46"/>
                      <a:pt x="731" y="45"/>
                    </a:cubicBezTo>
                    <a:cubicBezTo>
                      <a:pt x="731" y="45"/>
                      <a:pt x="731" y="44"/>
                      <a:pt x="730" y="43"/>
                    </a:cubicBezTo>
                    <a:cubicBezTo>
                      <a:pt x="730" y="43"/>
                      <a:pt x="730" y="43"/>
                      <a:pt x="730" y="43"/>
                    </a:cubicBezTo>
                    <a:cubicBezTo>
                      <a:pt x="729" y="42"/>
                      <a:pt x="729" y="42"/>
                      <a:pt x="729" y="42"/>
                    </a:cubicBezTo>
                    <a:cubicBezTo>
                      <a:pt x="729" y="42"/>
                      <a:pt x="728" y="41"/>
                      <a:pt x="728" y="41"/>
                    </a:cubicBezTo>
                    <a:cubicBezTo>
                      <a:pt x="728" y="40"/>
                      <a:pt x="727" y="40"/>
                      <a:pt x="727" y="39"/>
                    </a:cubicBezTo>
                    <a:cubicBezTo>
                      <a:pt x="726" y="39"/>
                      <a:pt x="726" y="39"/>
                      <a:pt x="726" y="39"/>
                    </a:cubicBezTo>
                    <a:cubicBezTo>
                      <a:pt x="726" y="38"/>
                      <a:pt x="726" y="38"/>
                      <a:pt x="726" y="38"/>
                    </a:cubicBezTo>
                    <a:cubicBezTo>
                      <a:pt x="725" y="38"/>
                      <a:pt x="725" y="38"/>
                      <a:pt x="725" y="37"/>
                    </a:cubicBezTo>
                    <a:cubicBezTo>
                      <a:pt x="725" y="37"/>
                      <a:pt x="724" y="36"/>
                      <a:pt x="724" y="36"/>
                    </a:cubicBezTo>
                    <a:cubicBezTo>
                      <a:pt x="723" y="35"/>
                      <a:pt x="723" y="35"/>
                      <a:pt x="723" y="35"/>
                    </a:cubicBezTo>
                    <a:cubicBezTo>
                      <a:pt x="722" y="34"/>
                      <a:pt x="722" y="34"/>
                      <a:pt x="722" y="34"/>
                    </a:cubicBezTo>
                    <a:cubicBezTo>
                      <a:pt x="721" y="34"/>
                      <a:pt x="721" y="34"/>
                      <a:pt x="721" y="34"/>
                    </a:cubicBezTo>
                    <a:cubicBezTo>
                      <a:pt x="721" y="33"/>
                      <a:pt x="721" y="33"/>
                      <a:pt x="720" y="32"/>
                    </a:cubicBezTo>
                    <a:cubicBezTo>
                      <a:pt x="720" y="32"/>
                      <a:pt x="720" y="32"/>
                      <a:pt x="720" y="32"/>
                    </a:cubicBezTo>
                    <a:cubicBezTo>
                      <a:pt x="719" y="31"/>
                      <a:pt x="719" y="31"/>
                      <a:pt x="719" y="31"/>
                    </a:cubicBezTo>
                    <a:cubicBezTo>
                      <a:pt x="718" y="31"/>
                      <a:pt x="718" y="30"/>
                      <a:pt x="718" y="30"/>
                    </a:cubicBezTo>
                    <a:cubicBezTo>
                      <a:pt x="717" y="30"/>
                      <a:pt x="717" y="29"/>
                      <a:pt x="717" y="29"/>
                    </a:cubicBezTo>
                    <a:cubicBezTo>
                      <a:pt x="716" y="28"/>
                      <a:pt x="716" y="28"/>
                      <a:pt x="716" y="28"/>
                    </a:cubicBezTo>
                    <a:cubicBezTo>
                      <a:pt x="715" y="28"/>
                      <a:pt x="715" y="28"/>
                      <a:pt x="715" y="28"/>
                    </a:cubicBezTo>
                    <a:cubicBezTo>
                      <a:pt x="715" y="27"/>
                      <a:pt x="714" y="27"/>
                      <a:pt x="714" y="27"/>
                    </a:cubicBezTo>
                    <a:cubicBezTo>
                      <a:pt x="714" y="27"/>
                      <a:pt x="713" y="26"/>
                      <a:pt x="713" y="26"/>
                    </a:cubicBezTo>
                    <a:cubicBezTo>
                      <a:pt x="712" y="25"/>
                      <a:pt x="712" y="25"/>
                      <a:pt x="712" y="25"/>
                    </a:cubicBezTo>
                    <a:cubicBezTo>
                      <a:pt x="711" y="24"/>
                      <a:pt x="711" y="24"/>
                      <a:pt x="711" y="24"/>
                    </a:cubicBezTo>
                    <a:cubicBezTo>
                      <a:pt x="710" y="24"/>
                      <a:pt x="710" y="24"/>
                      <a:pt x="710" y="24"/>
                    </a:cubicBezTo>
                    <a:cubicBezTo>
                      <a:pt x="709" y="23"/>
                      <a:pt x="709" y="23"/>
                      <a:pt x="709" y="23"/>
                    </a:cubicBezTo>
                    <a:cubicBezTo>
                      <a:pt x="703" y="19"/>
                      <a:pt x="697" y="15"/>
                      <a:pt x="690" y="12"/>
                    </a:cubicBezTo>
                    <a:cubicBezTo>
                      <a:pt x="683" y="9"/>
                      <a:pt x="676" y="7"/>
                      <a:pt x="669" y="5"/>
                    </a:cubicBezTo>
                    <a:cubicBezTo>
                      <a:pt x="662" y="3"/>
                      <a:pt x="654" y="2"/>
                      <a:pt x="647" y="1"/>
                    </a:cubicBezTo>
                    <a:cubicBezTo>
                      <a:pt x="639" y="0"/>
                      <a:pt x="631" y="0"/>
                      <a:pt x="623" y="0"/>
                    </a:cubicBezTo>
                    <a:cubicBezTo>
                      <a:pt x="623" y="0"/>
                      <a:pt x="622" y="0"/>
                      <a:pt x="622" y="0"/>
                    </a:cubicBezTo>
                    <a:cubicBezTo>
                      <a:pt x="622" y="0"/>
                      <a:pt x="621" y="1"/>
                      <a:pt x="621" y="1"/>
                    </a:cubicBezTo>
                    <a:cubicBezTo>
                      <a:pt x="620" y="1"/>
                      <a:pt x="620" y="1"/>
                      <a:pt x="619" y="1"/>
                    </a:cubicBezTo>
                    <a:cubicBezTo>
                      <a:pt x="619" y="1"/>
                      <a:pt x="618" y="1"/>
                      <a:pt x="617" y="1"/>
                    </a:cubicBezTo>
                    <a:cubicBezTo>
                      <a:pt x="617" y="1"/>
                      <a:pt x="617" y="1"/>
                      <a:pt x="616" y="1"/>
                    </a:cubicBezTo>
                    <a:cubicBezTo>
                      <a:pt x="616" y="1"/>
                      <a:pt x="615" y="1"/>
                      <a:pt x="615" y="1"/>
                    </a:cubicBezTo>
                    <a:cubicBezTo>
                      <a:pt x="615" y="1"/>
                      <a:pt x="614" y="1"/>
                      <a:pt x="613" y="1"/>
                    </a:cubicBezTo>
                    <a:cubicBezTo>
                      <a:pt x="613" y="1"/>
                      <a:pt x="612" y="1"/>
                      <a:pt x="612" y="2"/>
                    </a:cubicBezTo>
                    <a:cubicBezTo>
                      <a:pt x="611" y="2"/>
                      <a:pt x="611" y="2"/>
                      <a:pt x="610" y="2"/>
                    </a:cubicBezTo>
                    <a:cubicBezTo>
                      <a:pt x="610" y="2"/>
                      <a:pt x="610" y="2"/>
                      <a:pt x="609" y="2"/>
                    </a:cubicBezTo>
                    <a:cubicBezTo>
                      <a:pt x="609" y="2"/>
                      <a:pt x="608" y="2"/>
                      <a:pt x="608" y="2"/>
                    </a:cubicBezTo>
                    <a:cubicBezTo>
                      <a:pt x="607" y="2"/>
                      <a:pt x="607" y="2"/>
                      <a:pt x="606" y="3"/>
                    </a:cubicBezTo>
                    <a:cubicBezTo>
                      <a:pt x="605" y="3"/>
                      <a:pt x="605" y="3"/>
                      <a:pt x="605" y="3"/>
                    </a:cubicBezTo>
                    <a:cubicBezTo>
                      <a:pt x="605" y="3"/>
                      <a:pt x="604" y="3"/>
                      <a:pt x="604" y="3"/>
                    </a:cubicBezTo>
                    <a:cubicBezTo>
                      <a:pt x="603" y="3"/>
                      <a:pt x="603" y="3"/>
                      <a:pt x="602" y="3"/>
                    </a:cubicBezTo>
                    <a:cubicBezTo>
                      <a:pt x="602" y="3"/>
                      <a:pt x="601" y="4"/>
                      <a:pt x="600" y="4"/>
                    </a:cubicBezTo>
                    <a:cubicBezTo>
                      <a:pt x="599" y="4"/>
                      <a:pt x="599" y="4"/>
                      <a:pt x="599" y="4"/>
                    </a:cubicBezTo>
                    <a:cubicBezTo>
                      <a:pt x="599" y="4"/>
                      <a:pt x="599" y="4"/>
                      <a:pt x="598" y="4"/>
                    </a:cubicBezTo>
                    <a:cubicBezTo>
                      <a:pt x="598" y="4"/>
                      <a:pt x="597" y="5"/>
                      <a:pt x="597" y="5"/>
                    </a:cubicBezTo>
                    <a:cubicBezTo>
                      <a:pt x="596" y="5"/>
                      <a:pt x="596" y="5"/>
                      <a:pt x="595" y="5"/>
                    </a:cubicBezTo>
                    <a:cubicBezTo>
                      <a:pt x="594" y="5"/>
                      <a:pt x="594" y="5"/>
                      <a:pt x="594" y="6"/>
                    </a:cubicBezTo>
                    <a:cubicBezTo>
                      <a:pt x="593" y="6"/>
                      <a:pt x="593" y="6"/>
                      <a:pt x="592" y="6"/>
                    </a:cubicBezTo>
                    <a:cubicBezTo>
                      <a:pt x="592" y="6"/>
                      <a:pt x="591" y="6"/>
                      <a:pt x="591" y="6"/>
                    </a:cubicBezTo>
                    <a:cubicBezTo>
                      <a:pt x="590" y="7"/>
                      <a:pt x="590" y="7"/>
                      <a:pt x="590" y="7"/>
                    </a:cubicBezTo>
                    <a:cubicBezTo>
                      <a:pt x="69" y="178"/>
                      <a:pt x="69" y="178"/>
                      <a:pt x="69" y="178"/>
                    </a:cubicBezTo>
                    <a:cubicBezTo>
                      <a:pt x="55" y="183"/>
                      <a:pt x="42" y="190"/>
                      <a:pt x="32" y="198"/>
                    </a:cubicBezTo>
                    <a:cubicBezTo>
                      <a:pt x="22" y="205"/>
                      <a:pt x="14" y="215"/>
                      <a:pt x="9" y="225"/>
                    </a:cubicBezTo>
                    <a:cubicBezTo>
                      <a:pt x="3" y="235"/>
                      <a:pt x="0" y="246"/>
                      <a:pt x="0" y="257"/>
                    </a:cubicBezTo>
                    <a:cubicBezTo>
                      <a:pt x="0" y="268"/>
                      <a:pt x="2" y="279"/>
                      <a:pt x="8" y="290"/>
                    </a:cubicBezTo>
                    <a:cubicBezTo>
                      <a:pt x="76" y="416"/>
                      <a:pt x="76" y="416"/>
                      <a:pt x="76" y="416"/>
                    </a:cubicBezTo>
                    <a:cubicBezTo>
                      <a:pt x="167" y="585"/>
                      <a:pt x="167" y="585"/>
                      <a:pt x="167" y="585"/>
                    </a:cubicBezTo>
                    <a:cubicBezTo>
                      <a:pt x="239" y="718"/>
                      <a:pt x="239" y="718"/>
                      <a:pt x="239" y="718"/>
                    </a:cubicBezTo>
                    <a:cubicBezTo>
                      <a:pt x="239" y="718"/>
                      <a:pt x="240" y="719"/>
                      <a:pt x="240" y="719"/>
                    </a:cubicBezTo>
                    <a:cubicBezTo>
                      <a:pt x="240" y="719"/>
                      <a:pt x="240" y="720"/>
                      <a:pt x="241" y="720"/>
                    </a:cubicBezTo>
                    <a:cubicBezTo>
                      <a:pt x="241" y="721"/>
                      <a:pt x="241" y="721"/>
                      <a:pt x="242" y="722"/>
                    </a:cubicBezTo>
                    <a:cubicBezTo>
                      <a:pt x="242" y="722"/>
                      <a:pt x="242" y="723"/>
                      <a:pt x="243" y="724"/>
                    </a:cubicBezTo>
                    <a:cubicBezTo>
                      <a:pt x="243" y="724"/>
                      <a:pt x="243" y="724"/>
                      <a:pt x="243" y="724"/>
                    </a:cubicBezTo>
                    <a:cubicBezTo>
                      <a:pt x="244" y="725"/>
                      <a:pt x="244" y="725"/>
                      <a:pt x="244" y="725"/>
                    </a:cubicBezTo>
                    <a:cubicBezTo>
                      <a:pt x="244" y="726"/>
                      <a:pt x="244" y="726"/>
                      <a:pt x="245" y="727"/>
                    </a:cubicBezTo>
                    <a:cubicBezTo>
                      <a:pt x="245" y="727"/>
                      <a:pt x="245" y="728"/>
                      <a:pt x="246" y="728"/>
                    </a:cubicBezTo>
                    <a:cubicBezTo>
                      <a:pt x="246" y="729"/>
                      <a:pt x="246" y="729"/>
                      <a:pt x="246" y="729"/>
                    </a:cubicBezTo>
                    <a:cubicBezTo>
                      <a:pt x="247" y="730"/>
                      <a:pt x="247" y="730"/>
                      <a:pt x="247" y="730"/>
                    </a:cubicBezTo>
                    <a:cubicBezTo>
                      <a:pt x="247" y="730"/>
                      <a:pt x="248" y="730"/>
                      <a:pt x="248" y="731"/>
                    </a:cubicBezTo>
                    <a:cubicBezTo>
                      <a:pt x="248" y="731"/>
                      <a:pt x="249" y="732"/>
                      <a:pt x="249" y="732"/>
                    </a:cubicBezTo>
                    <a:cubicBezTo>
                      <a:pt x="250" y="733"/>
                      <a:pt x="250" y="733"/>
                      <a:pt x="250" y="733"/>
                    </a:cubicBezTo>
                    <a:cubicBezTo>
                      <a:pt x="250" y="734"/>
                      <a:pt x="250" y="734"/>
                      <a:pt x="250" y="734"/>
                    </a:cubicBezTo>
                    <a:cubicBezTo>
                      <a:pt x="251" y="734"/>
                      <a:pt x="251" y="735"/>
                      <a:pt x="251" y="735"/>
                    </a:cubicBezTo>
                    <a:cubicBezTo>
                      <a:pt x="252" y="735"/>
                      <a:pt x="252" y="736"/>
                      <a:pt x="253" y="736"/>
                    </a:cubicBezTo>
                    <a:cubicBezTo>
                      <a:pt x="253" y="737"/>
                      <a:pt x="253" y="737"/>
                      <a:pt x="253" y="737"/>
                    </a:cubicBezTo>
                    <a:cubicBezTo>
                      <a:pt x="254" y="738"/>
                      <a:pt x="254" y="738"/>
                      <a:pt x="254" y="738"/>
                    </a:cubicBezTo>
                    <a:cubicBezTo>
                      <a:pt x="255" y="739"/>
                      <a:pt x="255" y="739"/>
                      <a:pt x="255" y="739"/>
                    </a:cubicBezTo>
                    <a:cubicBezTo>
                      <a:pt x="255" y="739"/>
                      <a:pt x="256" y="740"/>
                      <a:pt x="256" y="740"/>
                    </a:cubicBezTo>
                    <a:cubicBezTo>
                      <a:pt x="257" y="741"/>
                      <a:pt x="257" y="741"/>
                      <a:pt x="257" y="741"/>
                    </a:cubicBezTo>
                    <a:cubicBezTo>
                      <a:pt x="258" y="742"/>
                      <a:pt x="258" y="742"/>
                      <a:pt x="258" y="742"/>
                    </a:cubicBezTo>
                    <a:cubicBezTo>
                      <a:pt x="259" y="743"/>
                      <a:pt x="259" y="743"/>
                      <a:pt x="259" y="743"/>
                    </a:cubicBezTo>
                    <a:cubicBezTo>
                      <a:pt x="259" y="743"/>
                      <a:pt x="260" y="743"/>
                      <a:pt x="260" y="744"/>
                    </a:cubicBezTo>
                    <a:cubicBezTo>
                      <a:pt x="266" y="749"/>
                      <a:pt x="272" y="753"/>
                      <a:pt x="279" y="757"/>
                    </a:cubicBezTo>
                    <a:cubicBezTo>
                      <a:pt x="286" y="761"/>
                      <a:pt x="293" y="764"/>
                      <a:pt x="301" y="767"/>
                    </a:cubicBezTo>
                    <a:cubicBezTo>
                      <a:pt x="308" y="769"/>
                      <a:pt x="316" y="771"/>
                      <a:pt x="324" y="772"/>
                    </a:cubicBezTo>
                    <a:cubicBezTo>
                      <a:pt x="333" y="774"/>
                      <a:pt x="341" y="774"/>
                      <a:pt x="349" y="774"/>
                    </a:cubicBezTo>
                    <a:cubicBezTo>
                      <a:pt x="350" y="774"/>
                      <a:pt x="350" y="774"/>
                      <a:pt x="351" y="774"/>
                    </a:cubicBezTo>
                    <a:cubicBezTo>
                      <a:pt x="351" y="774"/>
                      <a:pt x="352" y="774"/>
                      <a:pt x="352" y="774"/>
                    </a:cubicBezTo>
                    <a:cubicBezTo>
                      <a:pt x="353" y="774"/>
                      <a:pt x="354" y="774"/>
                      <a:pt x="354" y="774"/>
                    </a:cubicBezTo>
                    <a:cubicBezTo>
                      <a:pt x="355" y="774"/>
                      <a:pt x="356" y="774"/>
                      <a:pt x="356" y="774"/>
                    </a:cubicBezTo>
                    <a:cubicBezTo>
                      <a:pt x="357" y="774"/>
                      <a:pt x="357" y="773"/>
                      <a:pt x="358" y="773"/>
                    </a:cubicBezTo>
                    <a:cubicBezTo>
                      <a:pt x="358" y="773"/>
                      <a:pt x="359" y="773"/>
                      <a:pt x="359" y="773"/>
                    </a:cubicBezTo>
                    <a:cubicBezTo>
                      <a:pt x="360" y="773"/>
                      <a:pt x="360" y="773"/>
                      <a:pt x="361" y="773"/>
                    </a:cubicBezTo>
                    <a:cubicBezTo>
                      <a:pt x="361" y="773"/>
                      <a:pt x="362" y="773"/>
                      <a:pt x="363" y="773"/>
                    </a:cubicBezTo>
                    <a:cubicBezTo>
                      <a:pt x="363" y="773"/>
                      <a:pt x="364" y="773"/>
                      <a:pt x="364" y="773"/>
                    </a:cubicBezTo>
                    <a:cubicBezTo>
                      <a:pt x="364" y="773"/>
                      <a:pt x="365" y="773"/>
                      <a:pt x="365" y="773"/>
                    </a:cubicBezTo>
                    <a:cubicBezTo>
                      <a:pt x="366" y="773"/>
                      <a:pt x="366" y="772"/>
                      <a:pt x="367" y="772"/>
                    </a:cubicBezTo>
                    <a:cubicBezTo>
                      <a:pt x="368" y="772"/>
                      <a:pt x="368" y="772"/>
                      <a:pt x="369" y="772"/>
                    </a:cubicBezTo>
                    <a:cubicBezTo>
                      <a:pt x="370" y="772"/>
                      <a:pt x="370" y="772"/>
                      <a:pt x="370" y="772"/>
                    </a:cubicBezTo>
                    <a:cubicBezTo>
                      <a:pt x="371" y="772"/>
                      <a:pt x="371" y="772"/>
                      <a:pt x="372" y="772"/>
                    </a:cubicBezTo>
                    <a:cubicBezTo>
                      <a:pt x="372" y="772"/>
                      <a:pt x="373" y="771"/>
                      <a:pt x="373" y="771"/>
                    </a:cubicBezTo>
                    <a:cubicBezTo>
                      <a:pt x="374" y="771"/>
                      <a:pt x="375" y="771"/>
                      <a:pt x="375" y="771"/>
                    </a:cubicBezTo>
                    <a:cubicBezTo>
                      <a:pt x="376" y="771"/>
                      <a:pt x="376" y="771"/>
                      <a:pt x="376" y="771"/>
                    </a:cubicBezTo>
                    <a:cubicBezTo>
                      <a:pt x="377" y="771"/>
                      <a:pt x="377" y="770"/>
                      <a:pt x="378" y="770"/>
                    </a:cubicBezTo>
                    <a:cubicBezTo>
                      <a:pt x="378" y="770"/>
                      <a:pt x="379" y="770"/>
                      <a:pt x="379" y="770"/>
                    </a:cubicBezTo>
                    <a:cubicBezTo>
                      <a:pt x="380" y="770"/>
                      <a:pt x="381" y="770"/>
                      <a:pt x="381" y="769"/>
                    </a:cubicBezTo>
                    <a:cubicBezTo>
                      <a:pt x="382" y="769"/>
                      <a:pt x="382" y="769"/>
                      <a:pt x="383" y="769"/>
                    </a:cubicBezTo>
                    <a:cubicBezTo>
                      <a:pt x="383" y="769"/>
                      <a:pt x="383" y="769"/>
                      <a:pt x="384" y="769"/>
                    </a:cubicBezTo>
                    <a:cubicBezTo>
                      <a:pt x="384" y="769"/>
                      <a:pt x="385" y="769"/>
                      <a:pt x="385" y="768"/>
                    </a:cubicBezTo>
                    <a:cubicBezTo>
                      <a:pt x="386" y="768"/>
                      <a:pt x="387" y="768"/>
                      <a:pt x="387" y="768"/>
                    </a:cubicBezTo>
                    <a:cubicBezTo>
                      <a:pt x="388" y="768"/>
                      <a:pt x="388" y="767"/>
                      <a:pt x="389" y="767"/>
                    </a:cubicBezTo>
                    <a:cubicBezTo>
                      <a:pt x="389" y="767"/>
                      <a:pt x="390" y="767"/>
                      <a:pt x="390" y="767"/>
                    </a:cubicBezTo>
                    <a:cubicBezTo>
                      <a:pt x="391" y="767"/>
                      <a:pt x="391" y="767"/>
                      <a:pt x="392" y="766"/>
                    </a:cubicBezTo>
                    <a:cubicBezTo>
                      <a:pt x="392" y="766"/>
                      <a:pt x="393" y="766"/>
                      <a:pt x="393" y="766"/>
                    </a:cubicBezTo>
                    <a:cubicBezTo>
                      <a:pt x="560" y="706"/>
                      <a:pt x="560" y="706"/>
                      <a:pt x="560" y="706"/>
                    </a:cubicBezTo>
                    <a:cubicBezTo>
                      <a:pt x="563" y="705"/>
                      <a:pt x="565" y="705"/>
                      <a:pt x="567" y="704"/>
                    </a:cubicBezTo>
                    <a:cubicBezTo>
                      <a:pt x="569" y="703"/>
                      <a:pt x="571" y="702"/>
                      <a:pt x="572" y="701"/>
                    </a:cubicBezTo>
                    <a:cubicBezTo>
                      <a:pt x="574" y="701"/>
                      <a:pt x="576" y="700"/>
                      <a:pt x="577" y="699"/>
                    </a:cubicBezTo>
                    <a:cubicBezTo>
                      <a:pt x="579" y="698"/>
                      <a:pt x="581" y="698"/>
                      <a:pt x="582" y="697"/>
                    </a:cubicBezTo>
                    <a:cubicBezTo>
                      <a:pt x="587" y="694"/>
                      <a:pt x="592" y="691"/>
                      <a:pt x="595" y="688"/>
                    </a:cubicBezTo>
                    <a:cubicBezTo>
                      <a:pt x="598" y="685"/>
                      <a:pt x="600" y="683"/>
                      <a:pt x="602" y="680"/>
                    </a:cubicBezTo>
                    <a:cubicBezTo>
                      <a:pt x="603" y="677"/>
                      <a:pt x="604" y="675"/>
                      <a:pt x="603" y="672"/>
                    </a:cubicBezTo>
                    <a:cubicBezTo>
                      <a:pt x="603" y="669"/>
                      <a:pt x="602" y="667"/>
                      <a:pt x="601" y="664"/>
                    </a:cubicBezTo>
                    <a:cubicBezTo>
                      <a:pt x="599" y="660"/>
                      <a:pt x="595" y="656"/>
                      <a:pt x="590" y="652"/>
                    </a:cubicBezTo>
                    <a:cubicBezTo>
                      <a:pt x="585" y="648"/>
                      <a:pt x="579" y="645"/>
                      <a:pt x="573" y="642"/>
                    </a:cubicBezTo>
                    <a:cubicBezTo>
                      <a:pt x="567" y="639"/>
                      <a:pt x="560" y="636"/>
                      <a:pt x="554" y="633"/>
                    </a:cubicBezTo>
                    <a:cubicBezTo>
                      <a:pt x="547" y="631"/>
                      <a:pt x="541" y="629"/>
                      <a:pt x="535" y="627"/>
                    </a:cubicBezTo>
                    <a:cubicBezTo>
                      <a:pt x="529" y="625"/>
                      <a:pt x="523" y="623"/>
                      <a:pt x="517" y="620"/>
                    </a:cubicBezTo>
                    <a:cubicBezTo>
                      <a:pt x="511" y="617"/>
                      <a:pt x="505" y="614"/>
                      <a:pt x="500" y="611"/>
                    </a:cubicBezTo>
                    <a:cubicBezTo>
                      <a:pt x="494" y="608"/>
                      <a:pt x="489" y="604"/>
                      <a:pt x="484" y="600"/>
                    </a:cubicBezTo>
                    <a:cubicBezTo>
                      <a:pt x="479" y="596"/>
                      <a:pt x="475" y="592"/>
                      <a:pt x="470" y="587"/>
                    </a:cubicBezTo>
                    <a:cubicBezTo>
                      <a:pt x="469" y="586"/>
                      <a:pt x="468" y="584"/>
                      <a:pt x="466" y="583"/>
                    </a:cubicBezTo>
                    <a:cubicBezTo>
                      <a:pt x="465" y="581"/>
                      <a:pt x="464" y="579"/>
                      <a:pt x="463" y="578"/>
                    </a:cubicBezTo>
                    <a:cubicBezTo>
                      <a:pt x="461" y="576"/>
                      <a:pt x="460" y="574"/>
                      <a:pt x="459" y="573"/>
                    </a:cubicBezTo>
                    <a:cubicBezTo>
                      <a:pt x="458" y="571"/>
                      <a:pt x="457" y="569"/>
                      <a:pt x="456" y="568"/>
                    </a:cubicBezTo>
                    <a:cubicBezTo>
                      <a:pt x="448" y="553"/>
                      <a:pt x="444" y="539"/>
                      <a:pt x="444" y="524"/>
                    </a:cubicBezTo>
                    <a:cubicBezTo>
                      <a:pt x="443" y="510"/>
                      <a:pt x="446" y="496"/>
                      <a:pt x="453" y="483"/>
                    </a:cubicBezTo>
                    <a:cubicBezTo>
                      <a:pt x="459" y="470"/>
                      <a:pt x="468" y="458"/>
                      <a:pt x="481" y="447"/>
                    </a:cubicBezTo>
                    <a:cubicBezTo>
                      <a:pt x="493" y="437"/>
                      <a:pt x="508" y="429"/>
                      <a:pt x="525" y="423"/>
                    </a:cubicBezTo>
                    <a:cubicBezTo>
                      <a:pt x="526" y="422"/>
                      <a:pt x="526" y="422"/>
                      <a:pt x="527" y="422"/>
                    </a:cubicBezTo>
                    <a:cubicBezTo>
                      <a:pt x="527" y="422"/>
                      <a:pt x="528" y="422"/>
                      <a:pt x="529" y="421"/>
                    </a:cubicBezTo>
                    <a:cubicBezTo>
                      <a:pt x="529" y="421"/>
                      <a:pt x="530" y="421"/>
                      <a:pt x="531" y="421"/>
                    </a:cubicBezTo>
                    <a:cubicBezTo>
                      <a:pt x="532" y="420"/>
                      <a:pt x="533" y="420"/>
                      <a:pt x="534" y="420"/>
                    </a:cubicBezTo>
                    <a:cubicBezTo>
                      <a:pt x="535" y="420"/>
                      <a:pt x="535" y="420"/>
                      <a:pt x="536" y="419"/>
                    </a:cubicBezTo>
                    <a:cubicBezTo>
                      <a:pt x="536" y="419"/>
                      <a:pt x="537" y="419"/>
                      <a:pt x="539" y="419"/>
                    </a:cubicBezTo>
                    <a:cubicBezTo>
                      <a:pt x="541" y="418"/>
                      <a:pt x="543" y="418"/>
                      <a:pt x="547" y="417"/>
                    </a:cubicBezTo>
                    <a:cubicBezTo>
                      <a:pt x="551" y="416"/>
                      <a:pt x="556" y="416"/>
                      <a:pt x="562" y="414"/>
                    </a:cubicBezTo>
                    <a:cubicBezTo>
                      <a:pt x="563" y="414"/>
                      <a:pt x="563" y="414"/>
                      <a:pt x="563" y="414"/>
                    </a:cubicBezTo>
                    <a:cubicBezTo>
                      <a:pt x="564" y="414"/>
                      <a:pt x="564" y="414"/>
                      <a:pt x="564" y="414"/>
                    </a:cubicBezTo>
                    <a:cubicBezTo>
                      <a:pt x="565" y="414"/>
                      <a:pt x="565" y="414"/>
                      <a:pt x="565" y="414"/>
                    </a:cubicBezTo>
                    <a:cubicBezTo>
                      <a:pt x="566" y="414"/>
                      <a:pt x="566" y="414"/>
                      <a:pt x="566" y="414"/>
                    </a:cubicBezTo>
                    <a:cubicBezTo>
                      <a:pt x="567" y="414"/>
                      <a:pt x="567" y="414"/>
                      <a:pt x="567" y="414"/>
                    </a:cubicBezTo>
                    <a:cubicBezTo>
                      <a:pt x="568" y="414"/>
                      <a:pt x="568" y="414"/>
                      <a:pt x="568" y="414"/>
                    </a:cubicBezTo>
                    <a:cubicBezTo>
                      <a:pt x="569" y="414"/>
                      <a:pt x="569" y="414"/>
                      <a:pt x="569" y="414"/>
                    </a:cubicBezTo>
                    <a:cubicBezTo>
                      <a:pt x="569" y="414"/>
                      <a:pt x="569" y="414"/>
                      <a:pt x="569" y="414"/>
                    </a:cubicBezTo>
                    <a:cubicBezTo>
                      <a:pt x="570" y="414"/>
                      <a:pt x="571" y="414"/>
                      <a:pt x="571" y="414"/>
                    </a:cubicBezTo>
                    <a:cubicBezTo>
                      <a:pt x="572" y="414"/>
                      <a:pt x="572" y="414"/>
                      <a:pt x="573" y="414"/>
                    </a:cubicBezTo>
                    <a:cubicBezTo>
                      <a:pt x="574" y="414"/>
                      <a:pt x="574" y="413"/>
                      <a:pt x="575" y="413"/>
                    </a:cubicBezTo>
                    <a:cubicBezTo>
                      <a:pt x="576" y="413"/>
                      <a:pt x="577" y="413"/>
                      <a:pt x="577" y="413"/>
                    </a:cubicBezTo>
                    <a:cubicBezTo>
                      <a:pt x="578" y="413"/>
                      <a:pt x="579" y="413"/>
                      <a:pt x="579" y="413"/>
                    </a:cubicBezTo>
                    <a:cubicBezTo>
                      <a:pt x="580" y="413"/>
                      <a:pt x="581" y="413"/>
                      <a:pt x="581" y="413"/>
                    </a:cubicBezTo>
                    <a:cubicBezTo>
                      <a:pt x="582" y="413"/>
                      <a:pt x="582" y="413"/>
                      <a:pt x="583" y="413"/>
                    </a:cubicBezTo>
                    <a:cubicBezTo>
                      <a:pt x="584" y="413"/>
                      <a:pt x="584" y="413"/>
                      <a:pt x="585" y="413"/>
                    </a:cubicBezTo>
                    <a:cubicBezTo>
                      <a:pt x="588" y="414"/>
                      <a:pt x="591" y="414"/>
                      <a:pt x="595" y="414"/>
                    </a:cubicBezTo>
                    <a:cubicBezTo>
                      <a:pt x="598" y="414"/>
                      <a:pt x="601" y="415"/>
                      <a:pt x="604" y="415"/>
                    </a:cubicBezTo>
                    <a:cubicBezTo>
                      <a:pt x="607" y="415"/>
                      <a:pt x="611" y="416"/>
                      <a:pt x="614" y="417"/>
                    </a:cubicBezTo>
                    <a:cubicBezTo>
                      <a:pt x="617" y="417"/>
                      <a:pt x="621" y="418"/>
                      <a:pt x="624" y="419"/>
                    </a:cubicBezTo>
                    <a:cubicBezTo>
                      <a:pt x="625" y="419"/>
                      <a:pt x="625" y="419"/>
                      <a:pt x="626" y="419"/>
                    </a:cubicBezTo>
                    <a:cubicBezTo>
                      <a:pt x="626" y="419"/>
                      <a:pt x="626" y="419"/>
                      <a:pt x="627" y="419"/>
                    </a:cubicBezTo>
                    <a:cubicBezTo>
                      <a:pt x="627" y="420"/>
                      <a:pt x="628" y="420"/>
                      <a:pt x="628" y="420"/>
                    </a:cubicBezTo>
                    <a:cubicBezTo>
                      <a:pt x="629" y="420"/>
                      <a:pt x="629" y="420"/>
                      <a:pt x="630" y="420"/>
                    </a:cubicBezTo>
                    <a:cubicBezTo>
                      <a:pt x="630" y="420"/>
                      <a:pt x="630" y="420"/>
                      <a:pt x="630" y="420"/>
                    </a:cubicBezTo>
                    <a:cubicBezTo>
                      <a:pt x="631" y="421"/>
                      <a:pt x="631" y="421"/>
                      <a:pt x="631" y="421"/>
                    </a:cubicBezTo>
                    <a:cubicBezTo>
                      <a:pt x="632" y="421"/>
                      <a:pt x="632" y="421"/>
                      <a:pt x="632" y="421"/>
                    </a:cubicBezTo>
                    <a:cubicBezTo>
                      <a:pt x="633" y="421"/>
                      <a:pt x="633" y="421"/>
                      <a:pt x="633" y="421"/>
                    </a:cubicBezTo>
                    <a:cubicBezTo>
                      <a:pt x="633" y="421"/>
                      <a:pt x="634" y="422"/>
                      <a:pt x="634" y="422"/>
                    </a:cubicBezTo>
                    <a:cubicBezTo>
                      <a:pt x="635" y="422"/>
                      <a:pt x="635" y="422"/>
                      <a:pt x="636" y="422"/>
                    </a:cubicBezTo>
                    <a:cubicBezTo>
                      <a:pt x="636" y="422"/>
                      <a:pt x="637" y="422"/>
                      <a:pt x="637" y="423"/>
                    </a:cubicBezTo>
                    <a:cubicBezTo>
                      <a:pt x="638" y="423"/>
                      <a:pt x="639" y="423"/>
                      <a:pt x="639" y="423"/>
                    </a:cubicBezTo>
                    <a:cubicBezTo>
                      <a:pt x="642" y="424"/>
                      <a:pt x="644" y="425"/>
                      <a:pt x="647" y="426"/>
                    </a:cubicBezTo>
                    <a:cubicBezTo>
                      <a:pt x="649" y="427"/>
                      <a:pt x="652" y="428"/>
                      <a:pt x="654" y="430"/>
                    </a:cubicBezTo>
                    <a:cubicBezTo>
                      <a:pt x="657" y="431"/>
                      <a:pt x="659" y="432"/>
                      <a:pt x="662" y="433"/>
                    </a:cubicBezTo>
                    <a:cubicBezTo>
                      <a:pt x="664" y="435"/>
                      <a:pt x="667" y="436"/>
                      <a:pt x="669" y="438"/>
                    </a:cubicBezTo>
                    <a:cubicBezTo>
                      <a:pt x="669" y="438"/>
                      <a:pt x="670" y="438"/>
                      <a:pt x="670" y="438"/>
                    </a:cubicBezTo>
                    <a:cubicBezTo>
                      <a:pt x="671" y="439"/>
                      <a:pt x="671" y="439"/>
                      <a:pt x="672" y="439"/>
                    </a:cubicBezTo>
                    <a:cubicBezTo>
                      <a:pt x="672" y="439"/>
                      <a:pt x="673" y="440"/>
                      <a:pt x="673" y="440"/>
                    </a:cubicBezTo>
                    <a:cubicBezTo>
                      <a:pt x="674" y="441"/>
                      <a:pt x="675" y="441"/>
                      <a:pt x="676" y="442"/>
                    </a:cubicBezTo>
                    <a:cubicBezTo>
                      <a:pt x="676" y="442"/>
                      <a:pt x="676" y="442"/>
                      <a:pt x="676" y="442"/>
                    </a:cubicBezTo>
                    <a:cubicBezTo>
                      <a:pt x="677" y="443"/>
                      <a:pt x="677" y="443"/>
                      <a:pt x="678" y="443"/>
                    </a:cubicBezTo>
                    <a:cubicBezTo>
                      <a:pt x="678" y="444"/>
                      <a:pt x="679" y="444"/>
                      <a:pt x="679" y="445"/>
                    </a:cubicBezTo>
                    <a:cubicBezTo>
                      <a:pt x="680" y="445"/>
                      <a:pt x="681" y="446"/>
                      <a:pt x="682" y="446"/>
                    </a:cubicBezTo>
                    <a:cubicBezTo>
                      <a:pt x="682" y="447"/>
                      <a:pt x="682" y="447"/>
                      <a:pt x="682" y="447"/>
                    </a:cubicBezTo>
                    <a:cubicBezTo>
                      <a:pt x="683" y="447"/>
                      <a:pt x="683" y="447"/>
                      <a:pt x="684" y="448"/>
                    </a:cubicBezTo>
                    <a:cubicBezTo>
                      <a:pt x="684" y="448"/>
                      <a:pt x="685" y="449"/>
                      <a:pt x="686" y="450"/>
                    </a:cubicBezTo>
                    <a:cubicBezTo>
                      <a:pt x="687" y="451"/>
                      <a:pt x="688" y="452"/>
                      <a:pt x="690" y="453"/>
                    </a:cubicBezTo>
                    <a:cubicBezTo>
                      <a:pt x="690" y="453"/>
                      <a:pt x="690" y="454"/>
                      <a:pt x="691" y="454"/>
                    </a:cubicBezTo>
                    <a:cubicBezTo>
                      <a:pt x="691" y="454"/>
                      <a:pt x="692" y="455"/>
                      <a:pt x="692" y="456"/>
                    </a:cubicBezTo>
                    <a:cubicBezTo>
                      <a:pt x="693" y="457"/>
                      <a:pt x="695" y="458"/>
                      <a:pt x="697" y="461"/>
                    </a:cubicBezTo>
                    <a:cubicBezTo>
                      <a:pt x="698" y="463"/>
                      <a:pt x="701" y="465"/>
                      <a:pt x="704" y="469"/>
                    </a:cubicBezTo>
                    <a:cubicBezTo>
                      <a:pt x="704" y="469"/>
                      <a:pt x="704" y="469"/>
                      <a:pt x="704" y="469"/>
                    </a:cubicBezTo>
                    <a:cubicBezTo>
                      <a:pt x="705" y="470"/>
                      <a:pt x="705" y="470"/>
                      <a:pt x="705" y="470"/>
                    </a:cubicBezTo>
                    <a:cubicBezTo>
                      <a:pt x="705" y="471"/>
                      <a:pt x="706" y="471"/>
                      <a:pt x="706" y="472"/>
                    </a:cubicBezTo>
                    <a:cubicBezTo>
                      <a:pt x="706" y="472"/>
                      <a:pt x="707" y="473"/>
                      <a:pt x="707" y="473"/>
                    </a:cubicBezTo>
                    <a:cubicBezTo>
                      <a:pt x="708" y="474"/>
                      <a:pt x="708" y="474"/>
                      <a:pt x="708" y="475"/>
                    </a:cubicBezTo>
                    <a:cubicBezTo>
                      <a:pt x="708" y="475"/>
                      <a:pt x="709" y="475"/>
                      <a:pt x="709" y="476"/>
                    </a:cubicBezTo>
                    <a:cubicBezTo>
                      <a:pt x="709" y="476"/>
                      <a:pt x="709" y="477"/>
                      <a:pt x="710" y="477"/>
                    </a:cubicBezTo>
                    <a:cubicBezTo>
                      <a:pt x="710" y="478"/>
                      <a:pt x="710" y="478"/>
                      <a:pt x="710" y="478"/>
                    </a:cubicBezTo>
                    <a:cubicBezTo>
                      <a:pt x="711" y="480"/>
                      <a:pt x="712" y="482"/>
                      <a:pt x="713" y="484"/>
                    </a:cubicBezTo>
                    <a:cubicBezTo>
                      <a:pt x="714" y="485"/>
                      <a:pt x="715" y="487"/>
                      <a:pt x="716" y="489"/>
                    </a:cubicBezTo>
                    <a:cubicBezTo>
                      <a:pt x="717" y="491"/>
                      <a:pt x="717" y="492"/>
                      <a:pt x="718" y="494"/>
                    </a:cubicBezTo>
                    <a:cubicBezTo>
                      <a:pt x="719" y="496"/>
                      <a:pt x="719" y="498"/>
                      <a:pt x="720" y="500"/>
                    </a:cubicBezTo>
                    <a:cubicBezTo>
                      <a:pt x="722" y="505"/>
                      <a:pt x="723" y="510"/>
                      <a:pt x="723" y="516"/>
                    </a:cubicBezTo>
                    <a:cubicBezTo>
                      <a:pt x="724" y="521"/>
                      <a:pt x="724" y="527"/>
                      <a:pt x="724" y="532"/>
                    </a:cubicBezTo>
                    <a:cubicBezTo>
                      <a:pt x="723" y="538"/>
                      <a:pt x="722" y="544"/>
                      <a:pt x="721" y="550"/>
                    </a:cubicBezTo>
                    <a:cubicBezTo>
                      <a:pt x="719" y="556"/>
                      <a:pt x="717" y="562"/>
                      <a:pt x="714" y="568"/>
                    </a:cubicBezTo>
                    <a:cubicBezTo>
                      <a:pt x="714" y="568"/>
                      <a:pt x="714" y="568"/>
                      <a:pt x="714" y="568"/>
                    </a:cubicBezTo>
                    <a:cubicBezTo>
                      <a:pt x="713" y="569"/>
                      <a:pt x="713" y="569"/>
                      <a:pt x="713" y="569"/>
                    </a:cubicBezTo>
                    <a:cubicBezTo>
                      <a:pt x="713" y="569"/>
                      <a:pt x="713" y="570"/>
                      <a:pt x="713" y="570"/>
                    </a:cubicBezTo>
                    <a:cubicBezTo>
                      <a:pt x="713" y="571"/>
                      <a:pt x="713" y="571"/>
                      <a:pt x="712" y="572"/>
                    </a:cubicBezTo>
                    <a:cubicBezTo>
                      <a:pt x="712" y="573"/>
                      <a:pt x="712" y="573"/>
                      <a:pt x="712" y="573"/>
                    </a:cubicBezTo>
                    <a:cubicBezTo>
                      <a:pt x="712" y="573"/>
                      <a:pt x="712" y="573"/>
                      <a:pt x="712" y="574"/>
                    </a:cubicBezTo>
                    <a:cubicBezTo>
                      <a:pt x="712" y="574"/>
                      <a:pt x="712" y="574"/>
                      <a:pt x="711" y="575"/>
                    </a:cubicBezTo>
                    <a:cubicBezTo>
                      <a:pt x="711" y="575"/>
                      <a:pt x="711" y="576"/>
                      <a:pt x="711" y="577"/>
                    </a:cubicBezTo>
                    <a:cubicBezTo>
                      <a:pt x="711" y="577"/>
                      <a:pt x="711" y="577"/>
                      <a:pt x="711" y="577"/>
                    </a:cubicBezTo>
                    <a:cubicBezTo>
                      <a:pt x="710" y="578"/>
                      <a:pt x="710" y="578"/>
                      <a:pt x="710" y="578"/>
                    </a:cubicBezTo>
                    <a:cubicBezTo>
                      <a:pt x="710" y="578"/>
                      <a:pt x="710" y="579"/>
                      <a:pt x="710" y="579"/>
                    </a:cubicBezTo>
                    <a:cubicBezTo>
                      <a:pt x="710" y="580"/>
                      <a:pt x="710" y="580"/>
                      <a:pt x="709" y="581"/>
                    </a:cubicBezTo>
                    <a:cubicBezTo>
                      <a:pt x="709" y="582"/>
                      <a:pt x="709" y="582"/>
                      <a:pt x="709" y="582"/>
                    </a:cubicBezTo>
                    <a:cubicBezTo>
                      <a:pt x="709" y="583"/>
                      <a:pt x="709" y="583"/>
                      <a:pt x="709" y="583"/>
                    </a:cubicBezTo>
                    <a:cubicBezTo>
                      <a:pt x="709" y="583"/>
                      <a:pt x="709" y="583"/>
                      <a:pt x="709" y="584"/>
                    </a:cubicBezTo>
                    <a:cubicBezTo>
                      <a:pt x="708" y="584"/>
                      <a:pt x="708" y="585"/>
                      <a:pt x="708" y="585"/>
                    </a:cubicBezTo>
                    <a:cubicBezTo>
                      <a:pt x="708" y="586"/>
                      <a:pt x="708" y="586"/>
                      <a:pt x="708" y="587"/>
                    </a:cubicBezTo>
                    <a:cubicBezTo>
                      <a:pt x="708" y="588"/>
                      <a:pt x="707" y="588"/>
                      <a:pt x="707" y="589"/>
                    </a:cubicBezTo>
                    <a:cubicBezTo>
                      <a:pt x="707" y="590"/>
                      <a:pt x="707" y="591"/>
                      <a:pt x="707" y="592"/>
                    </a:cubicBezTo>
                    <a:cubicBezTo>
                      <a:pt x="707" y="593"/>
                      <a:pt x="706" y="594"/>
                      <a:pt x="706" y="595"/>
                    </a:cubicBezTo>
                    <a:cubicBezTo>
                      <a:pt x="706" y="596"/>
                      <a:pt x="706" y="596"/>
                      <a:pt x="706" y="596"/>
                    </a:cubicBezTo>
                    <a:cubicBezTo>
                      <a:pt x="706" y="597"/>
                      <a:pt x="706" y="597"/>
                      <a:pt x="706" y="598"/>
                    </a:cubicBezTo>
                    <a:cubicBezTo>
                      <a:pt x="706" y="598"/>
                      <a:pt x="706" y="598"/>
                      <a:pt x="705" y="599"/>
                    </a:cubicBezTo>
                    <a:cubicBezTo>
                      <a:pt x="705" y="600"/>
                      <a:pt x="705" y="600"/>
                      <a:pt x="705" y="601"/>
                    </a:cubicBezTo>
                    <a:cubicBezTo>
                      <a:pt x="705" y="602"/>
                      <a:pt x="705" y="602"/>
                      <a:pt x="705" y="602"/>
                    </a:cubicBezTo>
                    <a:cubicBezTo>
                      <a:pt x="705" y="602"/>
                      <a:pt x="705" y="602"/>
                      <a:pt x="705" y="603"/>
                    </a:cubicBezTo>
                    <a:cubicBezTo>
                      <a:pt x="705" y="603"/>
                      <a:pt x="705" y="604"/>
                      <a:pt x="705" y="604"/>
                    </a:cubicBezTo>
                    <a:cubicBezTo>
                      <a:pt x="705" y="605"/>
                      <a:pt x="705" y="606"/>
                      <a:pt x="705" y="606"/>
                    </a:cubicBezTo>
                    <a:cubicBezTo>
                      <a:pt x="705" y="607"/>
                      <a:pt x="705" y="607"/>
                      <a:pt x="705" y="608"/>
                    </a:cubicBezTo>
                    <a:cubicBezTo>
                      <a:pt x="705" y="608"/>
                      <a:pt x="705" y="609"/>
                      <a:pt x="705" y="609"/>
                    </a:cubicBezTo>
                    <a:cubicBezTo>
                      <a:pt x="705" y="609"/>
                      <a:pt x="705" y="610"/>
                      <a:pt x="705" y="610"/>
                    </a:cubicBezTo>
                    <a:cubicBezTo>
                      <a:pt x="705" y="611"/>
                      <a:pt x="705" y="611"/>
                      <a:pt x="705" y="612"/>
                    </a:cubicBezTo>
                    <a:cubicBezTo>
                      <a:pt x="705" y="612"/>
                      <a:pt x="705" y="612"/>
                      <a:pt x="705" y="613"/>
                    </a:cubicBezTo>
                    <a:cubicBezTo>
                      <a:pt x="705" y="613"/>
                      <a:pt x="705" y="613"/>
                      <a:pt x="705" y="614"/>
                    </a:cubicBezTo>
                    <a:cubicBezTo>
                      <a:pt x="705" y="614"/>
                      <a:pt x="706" y="615"/>
                      <a:pt x="706" y="615"/>
                    </a:cubicBezTo>
                    <a:cubicBezTo>
                      <a:pt x="706" y="616"/>
                      <a:pt x="706" y="616"/>
                      <a:pt x="706" y="617"/>
                    </a:cubicBezTo>
                    <a:cubicBezTo>
                      <a:pt x="706" y="618"/>
                      <a:pt x="706" y="618"/>
                      <a:pt x="706" y="618"/>
                    </a:cubicBezTo>
                    <a:cubicBezTo>
                      <a:pt x="706" y="618"/>
                      <a:pt x="706" y="618"/>
                      <a:pt x="706" y="619"/>
                    </a:cubicBezTo>
                    <a:cubicBezTo>
                      <a:pt x="707" y="619"/>
                      <a:pt x="707" y="620"/>
                      <a:pt x="707" y="620"/>
                    </a:cubicBezTo>
                    <a:cubicBezTo>
                      <a:pt x="707" y="621"/>
                      <a:pt x="707" y="622"/>
                      <a:pt x="708" y="623"/>
                    </a:cubicBezTo>
                    <a:cubicBezTo>
                      <a:pt x="708" y="623"/>
                      <a:pt x="708" y="623"/>
                      <a:pt x="708" y="623"/>
                    </a:cubicBezTo>
                    <a:cubicBezTo>
                      <a:pt x="709" y="624"/>
                      <a:pt x="709" y="624"/>
                      <a:pt x="709" y="624"/>
                    </a:cubicBezTo>
                    <a:cubicBezTo>
                      <a:pt x="709" y="625"/>
                      <a:pt x="709" y="625"/>
                      <a:pt x="709" y="625"/>
                    </a:cubicBezTo>
                    <a:cubicBezTo>
                      <a:pt x="710" y="626"/>
                      <a:pt x="710" y="626"/>
                      <a:pt x="710" y="626"/>
                    </a:cubicBezTo>
                    <a:cubicBezTo>
                      <a:pt x="710" y="627"/>
                      <a:pt x="710" y="627"/>
                      <a:pt x="710" y="627"/>
                    </a:cubicBezTo>
                    <a:cubicBezTo>
                      <a:pt x="711" y="627"/>
                      <a:pt x="711" y="627"/>
                      <a:pt x="711" y="627"/>
                    </a:cubicBezTo>
                    <a:cubicBezTo>
                      <a:pt x="711" y="628"/>
                      <a:pt x="711" y="628"/>
                      <a:pt x="711" y="628"/>
                    </a:cubicBezTo>
                    <a:cubicBezTo>
                      <a:pt x="712" y="629"/>
                      <a:pt x="712" y="629"/>
                      <a:pt x="712" y="629"/>
                    </a:cubicBezTo>
                    <a:cubicBezTo>
                      <a:pt x="713" y="630"/>
                      <a:pt x="713" y="630"/>
                      <a:pt x="713" y="630"/>
                    </a:cubicBezTo>
                    <a:cubicBezTo>
                      <a:pt x="713" y="631"/>
                      <a:pt x="713" y="631"/>
                      <a:pt x="713" y="631"/>
                    </a:cubicBezTo>
                    <a:cubicBezTo>
                      <a:pt x="714" y="631"/>
                      <a:pt x="714" y="631"/>
                      <a:pt x="714" y="631"/>
                    </a:cubicBezTo>
                    <a:cubicBezTo>
                      <a:pt x="715" y="632"/>
                      <a:pt x="715" y="632"/>
                      <a:pt x="715" y="632"/>
                    </a:cubicBezTo>
                    <a:cubicBezTo>
                      <a:pt x="716" y="633"/>
                      <a:pt x="716" y="633"/>
                      <a:pt x="716" y="633"/>
                    </a:cubicBezTo>
                    <a:cubicBezTo>
                      <a:pt x="716" y="633"/>
                      <a:pt x="717" y="633"/>
                      <a:pt x="717" y="633"/>
                    </a:cubicBezTo>
                    <a:cubicBezTo>
                      <a:pt x="718" y="634"/>
                      <a:pt x="718" y="634"/>
                      <a:pt x="719" y="634"/>
                    </a:cubicBezTo>
                    <a:cubicBezTo>
                      <a:pt x="720" y="635"/>
                      <a:pt x="721" y="635"/>
                      <a:pt x="723" y="636"/>
                    </a:cubicBezTo>
                    <a:cubicBezTo>
                      <a:pt x="723" y="636"/>
                      <a:pt x="724" y="636"/>
                      <a:pt x="725" y="636"/>
                    </a:cubicBezTo>
                    <a:cubicBezTo>
                      <a:pt x="726" y="637"/>
                      <a:pt x="726" y="637"/>
                      <a:pt x="727" y="637"/>
                    </a:cubicBezTo>
                    <a:cubicBezTo>
                      <a:pt x="728" y="637"/>
                      <a:pt x="729" y="637"/>
                      <a:pt x="729" y="637"/>
                    </a:cubicBezTo>
                    <a:cubicBezTo>
                      <a:pt x="730" y="637"/>
                      <a:pt x="731" y="637"/>
                      <a:pt x="732" y="638"/>
                    </a:cubicBezTo>
                    <a:cubicBezTo>
                      <a:pt x="732" y="638"/>
                      <a:pt x="733" y="638"/>
                      <a:pt x="733" y="638"/>
                    </a:cubicBezTo>
                    <a:cubicBezTo>
                      <a:pt x="734" y="638"/>
                      <a:pt x="734" y="638"/>
                      <a:pt x="734" y="638"/>
                    </a:cubicBezTo>
                    <a:cubicBezTo>
                      <a:pt x="735" y="638"/>
                      <a:pt x="735" y="638"/>
                      <a:pt x="736" y="638"/>
                    </a:cubicBezTo>
                    <a:cubicBezTo>
                      <a:pt x="736" y="638"/>
                      <a:pt x="737" y="638"/>
                      <a:pt x="738" y="638"/>
                    </a:cubicBezTo>
                    <a:cubicBezTo>
                      <a:pt x="738" y="638"/>
                      <a:pt x="739" y="638"/>
                      <a:pt x="739" y="638"/>
                    </a:cubicBezTo>
                    <a:cubicBezTo>
                      <a:pt x="740" y="638"/>
                      <a:pt x="740" y="637"/>
                      <a:pt x="741" y="637"/>
                    </a:cubicBezTo>
                    <a:cubicBezTo>
                      <a:pt x="741" y="637"/>
                      <a:pt x="742" y="637"/>
                      <a:pt x="743" y="637"/>
                    </a:cubicBezTo>
                    <a:cubicBezTo>
                      <a:pt x="744" y="637"/>
                      <a:pt x="744" y="637"/>
                      <a:pt x="745" y="637"/>
                    </a:cubicBezTo>
                    <a:cubicBezTo>
                      <a:pt x="746" y="637"/>
                      <a:pt x="746" y="637"/>
                      <a:pt x="746" y="637"/>
                    </a:cubicBezTo>
                    <a:cubicBezTo>
                      <a:pt x="747" y="637"/>
                      <a:pt x="747" y="637"/>
                      <a:pt x="747" y="637"/>
                    </a:cubicBezTo>
                    <a:cubicBezTo>
                      <a:pt x="748" y="637"/>
                      <a:pt x="748" y="637"/>
                      <a:pt x="749" y="636"/>
                    </a:cubicBezTo>
                    <a:cubicBezTo>
                      <a:pt x="750" y="636"/>
                      <a:pt x="750" y="636"/>
                      <a:pt x="751" y="636"/>
                    </a:cubicBezTo>
                    <a:cubicBezTo>
                      <a:pt x="752" y="636"/>
                      <a:pt x="752" y="636"/>
                      <a:pt x="752" y="636"/>
                    </a:cubicBezTo>
                    <a:cubicBezTo>
                      <a:pt x="753" y="636"/>
                      <a:pt x="753" y="636"/>
                      <a:pt x="753" y="636"/>
                    </a:cubicBezTo>
                    <a:cubicBezTo>
                      <a:pt x="754" y="636"/>
                      <a:pt x="754" y="636"/>
                      <a:pt x="754" y="636"/>
                    </a:cubicBezTo>
                    <a:cubicBezTo>
                      <a:pt x="755" y="635"/>
                      <a:pt x="755" y="635"/>
                      <a:pt x="755" y="635"/>
                    </a:cubicBezTo>
                    <a:cubicBezTo>
                      <a:pt x="755" y="635"/>
                      <a:pt x="755" y="635"/>
                      <a:pt x="755" y="635"/>
                    </a:cubicBezTo>
                    <a:cubicBezTo>
                      <a:pt x="756" y="635"/>
                      <a:pt x="756" y="635"/>
                      <a:pt x="757" y="635"/>
                    </a:cubicBezTo>
                    <a:cubicBezTo>
                      <a:pt x="757" y="635"/>
                      <a:pt x="758" y="635"/>
                      <a:pt x="758" y="634"/>
                    </a:cubicBezTo>
                    <a:cubicBezTo>
                      <a:pt x="759" y="634"/>
                      <a:pt x="760" y="634"/>
                      <a:pt x="761" y="634"/>
                    </a:cubicBezTo>
                    <a:cubicBezTo>
                      <a:pt x="762" y="634"/>
                      <a:pt x="762" y="634"/>
                      <a:pt x="762" y="634"/>
                    </a:cubicBezTo>
                    <a:cubicBezTo>
                      <a:pt x="762" y="633"/>
                      <a:pt x="763" y="633"/>
                      <a:pt x="763" y="633"/>
                    </a:cubicBezTo>
                    <a:cubicBezTo>
                      <a:pt x="764" y="633"/>
                      <a:pt x="764" y="633"/>
                      <a:pt x="765" y="633"/>
                    </a:cubicBezTo>
                    <a:cubicBezTo>
                      <a:pt x="766" y="632"/>
                      <a:pt x="767" y="632"/>
                      <a:pt x="768" y="632"/>
                    </a:cubicBezTo>
                    <a:cubicBezTo>
                      <a:pt x="769" y="631"/>
                      <a:pt x="769" y="631"/>
                      <a:pt x="770" y="631"/>
                    </a:cubicBezTo>
                    <a:cubicBezTo>
                      <a:pt x="771" y="631"/>
                      <a:pt x="771" y="631"/>
                      <a:pt x="772" y="630"/>
                    </a:cubicBezTo>
                    <a:cubicBezTo>
                      <a:pt x="772" y="630"/>
                      <a:pt x="773" y="630"/>
                      <a:pt x="774" y="630"/>
                    </a:cubicBezTo>
                    <a:cubicBezTo>
                      <a:pt x="774" y="630"/>
                      <a:pt x="775" y="629"/>
                      <a:pt x="776" y="629"/>
                    </a:cubicBezTo>
                    <a:cubicBezTo>
                      <a:pt x="938" y="571"/>
                      <a:pt x="938" y="571"/>
                      <a:pt x="938" y="571"/>
                    </a:cubicBezTo>
                    <a:cubicBezTo>
                      <a:pt x="952" y="566"/>
                      <a:pt x="964" y="559"/>
                      <a:pt x="973" y="551"/>
                    </a:cubicBezTo>
                    <a:cubicBezTo>
                      <a:pt x="983" y="542"/>
                      <a:pt x="990" y="532"/>
                      <a:pt x="995" y="521"/>
                    </a:cubicBezTo>
                    <a:cubicBezTo>
                      <a:pt x="999" y="511"/>
                      <a:pt x="1001" y="499"/>
                      <a:pt x="1000" y="488"/>
                    </a:cubicBezTo>
                    <a:cubicBezTo>
                      <a:pt x="999" y="476"/>
                      <a:pt x="995" y="464"/>
                      <a:pt x="988" y="453"/>
                    </a:cubicBezTo>
                    <a:cubicBezTo>
                      <a:pt x="909" y="327"/>
                      <a:pt x="909" y="327"/>
                      <a:pt x="909" y="327"/>
                    </a:cubicBezTo>
                    <a:cubicBezTo>
                      <a:pt x="904" y="320"/>
                      <a:pt x="901" y="313"/>
                      <a:pt x="899" y="308"/>
                    </a:cubicBezTo>
                    <a:cubicBezTo>
                      <a:pt x="897" y="302"/>
                      <a:pt x="896" y="297"/>
                      <a:pt x="897" y="293"/>
                    </a:cubicBezTo>
                    <a:cubicBezTo>
                      <a:pt x="897" y="289"/>
                      <a:pt x="899" y="286"/>
                      <a:pt x="901" y="284"/>
                    </a:cubicBezTo>
                    <a:cubicBezTo>
                      <a:pt x="904" y="281"/>
                      <a:pt x="907" y="279"/>
                      <a:pt x="911" y="278"/>
                    </a:cubicBezTo>
                    <a:cubicBezTo>
                      <a:pt x="915" y="276"/>
                      <a:pt x="921" y="275"/>
                      <a:pt x="928" y="275"/>
                    </a:cubicBezTo>
                    <a:cubicBezTo>
                      <a:pt x="934" y="275"/>
                      <a:pt x="941" y="276"/>
                      <a:pt x="948" y="277"/>
                    </a:cubicBezTo>
                    <a:cubicBezTo>
                      <a:pt x="955" y="278"/>
                      <a:pt x="962" y="279"/>
                      <a:pt x="969" y="280"/>
                    </a:cubicBezTo>
                    <a:cubicBezTo>
                      <a:pt x="975" y="282"/>
                      <a:pt x="981" y="283"/>
                      <a:pt x="987" y="285"/>
                    </a:cubicBezTo>
                    <a:cubicBezTo>
                      <a:pt x="995" y="287"/>
                      <a:pt x="1004" y="289"/>
                      <a:pt x="1012" y="290"/>
                    </a:cubicBezTo>
                    <a:cubicBezTo>
                      <a:pt x="1021" y="292"/>
                      <a:pt x="1030" y="292"/>
                      <a:pt x="1039" y="292"/>
                    </a:cubicBezTo>
                    <a:cubicBezTo>
                      <a:pt x="1048" y="292"/>
                      <a:pt x="1057" y="291"/>
                      <a:pt x="1065" y="290"/>
                    </a:cubicBezTo>
                    <a:cubicBezTo>
                      <a:pt x="1074" y="288"/>
                      <a:pt x="1083" y="286"/>
                      <a:pt x="1091" y="283"/>
                    </a:cubicBezTo>
                    <a:cubicBezTo>
                      <a:pt x="1108" y="278"/>
                      <a:pt x="1122" y="269"/>
                      <a:pt x="1133" y="259"/>
                    </a:cubicBezTo>
                    <a:cubicBezTo>
                      <a:pt x="1144" y="250"/>
                      <a:pt x="1153" y="238"/>
                      <a:pt x="1158" y="226"/>
                    </a:cubicBezTo>
                    <a:cubicBezTo>
                      <a:pt x="1163" y="213"/>
                      <a:pt x="1165" y="200"/>
                      <a:pt x="1164" y="187"/>
                    </a:cubicBezTo>
                  </a:path>
                </a:pathLst>
              </a:custGeom>
              <a:solidFill>
                <a:schemeClr val="accent4">
                  <a:alpha val="80000"/>
                </a:schemeClr>
              </a:solidFill>
              <a:ln>
                <a:solidFill>
                  <a:schemeClr val="accent4"/>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Freeform 172"/>
              <p:cNvSpPr>
                <a:spLocks/>
              </p:cNvSpPr>
              <p:nvPr/>
            </p:nvSpPr>
            <p:spPr bwMode="auto">
              <a:xfrm>
                <a:off x="5452878" y="1640379"/>
                <a:ext cx="2344821" cy="2147362"/>
              </a:xfrm>
              <a:custGeom>
                <a:avLst/>
                <a:gdLst>
                  <a:gd name="T0" fmla="*/ 715 w 985"/>
                  <a:gd name="T1" fmla="*/ 41 h 902"/>
                  <a:gd name="T2" fmla="*/ 708 w 985"/>
                  <a:gd name="T3" fmla="*/ 34 h 902"/>
                  <a:gd name="T4" fmla="*/ 701 w 985"/>
                  <a:gd name="T5" fmla="*/ 27 h 902"/>
                  <a:gd name="T6" fmla="*/ 676 w 985"/>
                  <a:gd name="T7" fmla="*/ 12 h 902"/>
                  <a:gd name="T8" fmla="*/ 603 w 985"/>
                  <a:gd name="T9" fmla="*/ 1 h 902"/>
                  <a:gd name="T10" fmla="*/ 592 w 985"/>
                  <a:gd name="T11" fmla="*/ 2 h 902"/>
                  <a:gd name="T12" fmla="*/ 581 w 985"/>
                  <a:gd name="T13" fmla="*/ 5 h 902"/>
                  <a:gd name="T14" fmla="*/ 8 w 985"/>
                  <a:gd name="T15" fmla="*/ 280 h 902"/>
                  <a:gd name="T16" fmla="*/ 83 w 985"/>
                  <a:gd name="T17" fmla="*/ 412 h 902"/>
                  <a:gd name="T18" fmla="*/ 94 w 985"/>
                  <a:gd name="T19" fmla="*/ 424 h 902"/>
                  <a:gd name="T20" fmla="*/ 102 w 985"/>
                  <a:gd name="T21" fmla="*/ 430 h 902"/>
                  <a:gd name="T22" fmla="*/ 112 w 985"/>
                  <a:gd name="T23" fmla="*/ 433 h 902"/>
                  <a:gd name="T24" fmla="*/ 126 w 985"/>
                  <a:gd name="T25" fmla="*/ 431 h 902"/>
                  <a:gd name="T26" fmla="*/ 140 w 985"/>
                  <a:gd name="T27" fmla="*/ 423 h 902"/>
                  <a:gd name="T28" fmla="*/ 148 w 985"/>
                  <a:gd name="T29" fmla="*/ 417 h 902"/>
                  <a:gd name="T30" fmla="*/ 156 w 985"/>
                  <a:gd name="T31" fmla="*/ 408 h 902"/>
                  <a:gd name="T32" fmla="*/ 161 w 985"/>
                  <a:gd name="T33" fmla="*/ 400 h 902"/>
                  <a:gd name="T34" fmla="*/ 167 w 985"/>
                  <a:gd name="T35" fmla="*/ 392 h 902"/>
                  <a:gd name="T36" fmla="*/ 171 w 985"/>
                  <a:gd name="T37" fmla="*/ 385 h 902"/>
                  <a:gd name="T38" fmla="*/ 249 w 985"/>
                  <a:gd name="T39" fmla="*/ 325 h 902"/>
                  <a:gd name="T40" fmla="*/ 284 w 985"/>
                  <a:gd name="T41" fmla="*/ 318 h 902"/>
                  <a:gd name="T42" fmla="*/ 344 w 985"/>
                  <a:gd name="T43" fmla="*/ 324 h 902"/>
                  <a:gd name="T44" fmla="*/ 353 w 985"/>
                  <a:gd name="T45" fmla="*/ 327 h 902"/>
                  <a:gd name="T46" fmla="*/ 394 w 985"/>
                  <a:gd name="T47" fmla="*/ 348 h 902"/>
                  <a:gd name="T48" fmla="*/ 410 w 985"/>
                  <a:gd name="T49" fmla="*/ 363 h 902"/>
                  <a:gd name="T50" fmla="*/ 423 w 985"/>
                  <a:gd name="T51" fmla="*/ 379 h 902"/>
                  <a:gd name="T52" fmla="*/ 275 w 985"/>
                  <a:gd name="T53" fmla="*/ 526 h 902"/>
                  <a:gd name="T54" fmla="*/ 158 w 985"/>
                  <a:gd name="T55" fmla="*/ 544 h 902"/>
                  <a:gd name="T56" fmla="*/ 244 w 985"/>
                  <a:gd name="T57" fmla="*/ 700 h 902"/>
                  <a:gd name="T58" fmla="*/ 250 w 985"/>
                  <a:gd name="T59" fmla="*/ 708 h 902"/>
                  <a:gd name="T60" fmla="*/ 258 w 985"/>
                  <a:gd name="T61" fmla="*/ 715 h 902"/>
                  <a:gd name="T62" fmla="*/ 351 w 985"/>
                  <a:gd name="T63" fmla="*/ 746 h 902"/>
                  <a:gd name="T64" fmla="*/ 363 w 985"/>
                  <a:gd name="T65" fmla="*/ 745 h 902"/>
                  <a:gd name="T66" fmla="*/ 375 w 985"/>
                  <a:gd name="T67" fmla="*/ 743 h 902"/>
                  <a:gd name="T68" fmla="*/ 388 w 985"/>
                  <a:gd name="T69" fmla="*/ 740 h 902"/>
                  <a:gd name="T70" fmla="*/ 565 w 985"/>
                  <a:gd name="T71" fmla="*/ 678 h 902"/>
                  <a:gd name="T72" fmla="*/ 585 w 985"/>
                  <a:gd name="T73" fmla="*/ 674 h 902"/>
                  <a:gd name="T74" fmla="*/ 614 w 985"/>
                  <a:gd name="T75" fmla="*/ 678 h 902"/>
                  <a:gd name="T76" fmla="*/ 622 w 985"/>
                  <a:gd name="T77" fmla="*/ 690 h 902"/>
                  <a:gd name="T78" fmla="*/ 624 w 985"/>
                  <a:gd name="T79" fmla="*/ 700 h 902"/>
                  <a:gd name="T80" fmla="*/ 623 w 985"/>
                  <a:gd name="T81" fmla="*/ 711 h 902"/>
                  <a:gd name="T82" fmla="*/ 607 w 985"/>
                  <a:gd name="T83" fmla="*/ 766 h 902"/>
                  <a:gd name="T84" fmla="*/ 619 w 985"/>
                  <a:gd name="T85" fmla="*/ 835 h 902"/>
                  <a:gd name="T86" fmla="*/ 628 w 985"/>
                  <a:gd name="T87" fmla="*/ 847 h 902"/>
                  <a:gd name="T88" fmla="*/ 636 w 985"/>
                  <a:gd name="T89" fmla="*/ 856 h 902"/>
                  <a:gd name="T90" fmla="*/ 657 w 985"/>
                  <a:gd name="T91" fmla="*/ 874 h 902"/>
                  <a:gd name="T92" fmla="*/ 702 w 985"/>
                  <a:gd name="T93" fmla="*/ 895 h 902"/>
                  <a:gd name="T94" fmla="*/ 753 w 985"/>
                  <a:gd name="T95" fmla="*/ 902 h 902"/>
                  <a:gd name="T96" fmla="*/ 771 w 985"/>
                  <a:gd name="T97" fmla="*/ 901 h 902"/>
                  <a:gd name="T98" fmla="*/ 783 w 985"/>
                  <a:gd name="T99" fmla="*/ 899 h 902"/>
                  <a:gd name="T100" fmla="*/ 790 w 985"/>
                  <a:gd name="T101" fmla="*/ 898 h 902"/>
                  <a:gd name="T102" fmla="*/ 804 w 985"/>
                  <a:gd name="T103" fmla="*/ 894 h 902"/>
                  <a:gd name="T104" fmla="*/ 872 w 985"/>
                  <a:gd name="T105" fmla="*/ 741 h 902"/>
                  <a:gd name="T106" fmla="*/ 773 w 985"/>
                  <a:gd name="T107" fmla="*/ 677 h 902"/>
                  <a:gd name="T108" fmla="*/ 724 w 985"/>
                  <a:gd name="T109" fmla="*/ 636 h 902"/>
                  <a:gd name="T110" fmla="*/ 740 w 985"/>
                  <a:gd name="T111" fmla="*/ 61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5" h="902">
                    <a:moveTo>
                      <a:pt x="984" y="471"/>
                    </a:moveTo>
                    <a:cubicBezTo>
                      <a:pt x="983" y="460"/>
                      <a:pt x="979" y="448"/>
                      <a:pt x="972" y="438"/>
                    </a:cubicBezTo>
                    <a:cubicBezTo>
                      <a:pt x="719" y="47"/>
                      <a:pt x="719" y="47"/>
                      <a:pt x="719" y="47"/>
                    </a:cubicBezTo>
                    <a:cubicBezTo>
                      <a:pt x="718" y="46"/>
                      <a:pt x="718" y="46"/>
                      <a:pt x="718" y="46"/>
                    </a:cubicBezTo>
                    <a:cubicBezTo>
                      <a:pt x="718" y="46"/>
                      <a:pt x="718" y="45"/>
                      <a:pt x="717" y="45"/>
                    </a:cubicBezTo>
                    <a:cubicBezTo>
                      <a:pt x="717" y="44"/>
                      <a:pt x="717" y="44"/>
                      <a:pt x="717" y="43"/>
                    </a:cubicBezTo>
                    <a:cubicBezTo>
                      <a:pt x="716" y="43"/>
                      <a:pt x="716" y="42"/>
                      <a:pt x="715" y="42"/>
                    </a:cubicBezTo>
                    <a:cubicBezTo>
                      <a:pt x="715" y="41"/>
                      <a:pt x="715" y="41"/>
                      <a:pt x="715" y="41"/>
                    </a:cubicBezTo>
                    <a:cubicBezTo>
                      <a:pt x="714" y="40"/>
                      <a:pt x="714" y="40"/>
                      <a:pt x="714" y="40"/>
                    </a:cubicBezTo>
                    <a:cubicBezTo>
                      <a:pt x="714" y="40"/>
                      <a:pt x="714" y="40"/>
                      <a:pt x="713" y="39"/>
                    </a:cubicBezTo>
                    <a:cubicBezTo>
                      <a:pt x="713" y="39"/>
                      <a:pt x="713" y="38"/>
                      <a:pt x="712" y="38"/>
                    </a:cubicBezTo>
                    <a:cubicBezTo>
                      <a:pt x="712" y="37"/>
                      <a:pt x="712" y="37"/>
                      <a:pt x="712" y="37"/>
                    </a:cubicBezTo>
                    <a:cubicBezTo>
                      <a:pt x="711" y="37"/>
                      <a:pt x="711" y="37"/>
                      <a:pt x="711" y="37"/>
                    </a:cubicBezTo>
                    <a:cubicBezTo>
                      <a:pt x="711" y="36"/>
                      <a:pt x="710" y="36"/>
                      <a:pt x="710" y="36"/>
                    </a:cubicBezTo>
                    <a:cubicBezTo>
                      <a:pt x="710" y="35"/>
                      <a:pt x="709" y="35"/>
                      <a:pt x="709" y="34"/>
                    </a:cubicBezTo>
                    <a:cubicBezTo>
                      <a:pt x="708" y="34"/>
                      <a:pt x="708" y="34"/>
                      <a:pt x="708" y="34"/>
                    </a:cubicBezTo>
                    <a:cubicBezTo>
                      <a:pt x="708" y="33"/>
                      <a:pt x="708" y="33"/>
                      <a:pt x="708" y="33"/>
                    </a:cubicBezTo>
                    <a:cubicBezTo>
                      <a:pt x="707" y="32"/>
                      <a:pt x="707" y="32"/>
                      <a:pt x="707" y="32"/>
                    </a:cubicBezTo>
                    <a:cubicBezTo>
                      <a:pt x="706" y="32"/>
                      <a:pt x="706" y="31"/>
                      <a:pt x="705" y="31"/>
                    </a:cubicBezTo>
                    <a:cubicBezTo>
                      <a:pt x="705" y="30"/>
                      <a:pt x="705" y="30"/>
                      <a:pt x="705" y="30"/>
                    </a:cubicBezTo>
                    <a:cubicBezTo>
                      <a:pt x="704" y="30"/>
                      <a:pt x="704" y="30"/>
                      <a:pt x="704" y="30"/>
                    </a:cubicBezTo>
                    <a:cubicBezTo>
                      <a:pt x="703" y="29"/>
                      <a:pt x="703" y="29"/>
                      <a:pt x="703" y="29"/>
                    </a:cubicBezTo>
                    <a:cubicBezTo>
                      <a:pt x="703" y="29"/>
                      <a:pt x="702" y="28"/>
                      <a:pt x="702" y="28"/>
                    </a:cubicBezTo>
                    <a:cubicBezTo>
                      <a:pt x="701" y="27"/>
                      <a:pt x="701" y="27"/>
                      <a:pt x="701" y="27"/>
                    </a:cubicBezTo>
                    <a:cubicBezTo>
                      <a:pt x="700" y="27"/>
                      <a:pt x="700" y="27"/>
                      <a:pt x="700" y="27"/>
                    </a:cubicBezTo>
                    <a:cubicBezTo>
                      <a:pt x="700" y="26"/>
                      <a:pt x="700" y="26"/>
                      <a:pt x="699" y="26"/>
                    </a:cubicBezTo>
                    <a:cubicBezTo>
                      <a:pt x="699" y="25"/>
                      <a:pt x="699" y="25"/>
                      <a:pt x="698" y="25"/>
                    </a:cubicBezTo>
                    <a:cubicBezTo>
                      <a:pt x="697" y="24"/>
                      <a:pt x="697" y="24"/>
                      <a:pt x="697" y="24"/>
                    </a:cubicBezTo>
                    <a:cubicBezTo>
                      <a:pt x="696" y="23"/>
                      <a:pt x="696" y="23"/>
                      <a:pt x="696" y="23"/>
                    </a:cubicBezTo>
                    <a:cubicBezTo>
                      <a:pt x="695" y="23"/>
                      <a:pt x="695" y="23"/>
                      <a:pt x="695" y="23"/>
                    </a:cubicBezTo>
                    <a:cubicBezTo>
                      <a:pt x="695" y="22"/>
                      <a:pt x="695" y="22"/>
                      <a:pt x="694" y="22"/>
                    </a:cubicBezTo>
                    <a:cubicBezTo>
                      <a:pt x="688" y="18"/>
                      <a:pt x="682" y="15"/>
                      <a:pt x="676" y="12"/>
                    </a:cubicBezTo>
                    <a:cubicBezTo>
                      <a:pt x="669" y="9"/>
                      <a:pt x="662" y="6"/>
                      <a:pt x="655" y="4"/>
                    </a:cubicBezTo>
                    <a:cubicBezTo>
                      <a:pt x="648" y="3"/>
                      <a:pt x="641" y="1"/>
                      <a:pt x="633" y="1"/>
                    </a:cubicBezTo>
                    <a:cubicBezTo>
                      <a:pt x="625" y="0"/>
                      <a:pt x="618" y="0"/>
                      <a:pt x="610" y="0"/>
                    </a:cubicBezTo>
                    <a:cubicBezTo>
                      <a:pt x="610" y="0"/>
                      <a:pt x="609" y="0"/>
                      <a:pt x="609" y="0"/>
                    </a:cubicBezTo>
                    <a:cubicBezTo>
                      <a:pt x="608" y="0"/>
                      <a:pt x="608" y="0"/>
                      <a:pt x="607" y="0"/>
                    </a:cubicBezTo>
                    <a:cubicBezTo>
                      <a:pt x="607" y="0"/>
                      <a:pt x="607" y="0"/>
                      <a:pt x="606" y="0"/>
                    </a:cubicBezTo>
                    <a:cubicBezTo>
                      <a:pt x="605" y="0"/>
                      <a:pt x="605" y="0"/>
                      <a:pt x="604" y="1"/>
                    </a:cubicBezTo>
                    <a:cubicBezTo>
                      <a:pt x="604" y="1"/>
                      <a:pt x="603" y="1"/>
                      <a:pt x="603" y="1"/>
                    </a:cubicBezTo>
                    <a:cubicBezTo>
                      <a:pt x="603" y="1"/>
                      <a:pt x="602" y="1"/>
                      <a:pt x="602" y="1"/>
                    </a:cubicBezTo>
                    <a:cubicBezTo>
                      <a:pt x="601" y="1"/>
                      <a:pt x="601" y="1"/>
                      <a:pt x="600" y="1"/>
                    </a:cubicBezTo>
                    <a:cubicBezTo>
                      <a:pt x="600" y="1"/>
                      <a:pt x="599" y="1"/>
                      <a:pt x="598" y="1"/>
                    </a:cubicBezTo>
                    <a:cubicBezTo>
                      <a:pt x="597" y="1"/>
                      <a:pt x="597" y="1"/>
                      <a:pt x="597" y="1"/>
                    </a:cubicBezTo>
                    <a:cubicBezTo>
                      <a:pt x="597" y="1"/>
                      <a:pt x="597" y="2"/>
                      <a:pt x="596" y="2"/>
                    </a:cubicBezTo>
                    <a:cubicBezTo>
                      <a:pt x="596" y="2"/>
                      <a:pt x="595" y="2"/>
                      <a:pt x="595" y="2"/>
                    </a:cubicBezTo>
                    <a:cubicBezTo>
                      <a:pt x="594" y="2"/>
                      <a:pt x="594" y="2"/>
                      <a:pt x="593" y="2"/>
                    </a:cubicBezTo>
                    <a:cubicBezTo>
                      <a:pt x="592" y="2"/>
                      <a:pt x="592" y="2"/>
                      <a:pt x="592" y="2"/>
                    </a:cubicBezTo>
                    <a:cubicBezTo>
                      <a:pt x="592" y="2"/>
                      <a:pt x="591" y="3"/>
                      <a:pt x="591" y="3"/>
                    </a:cubicBezTo>
                    <a:cubicBezTo>
                      <a:pt x="590" y="3"/>
                      <a:pt x="590" y="3"/>
                      <a:pt x="589" y="3"/>
                    </a:cubicBezTo>
                    <a:cubicBezTo>
                      <a:pt x="589" y="3"/>
                      <a:pt x="588" y="3"/>
                      <a:pt x="587" y="3"/>
                    </a:cubicBezTo>
                    <a:cubicBezTo>
                      <a:pt x="586" y="4"/>
                      <a:pt x="586" y="4"/>
                      <a:pt x="586" y="4"/>
                    </a:cubicBezTo>
                    <a:cubicBezTo>
                      <a:pt x="586" y="4"/>
                      <a:pt x="586" y="4"/>
                      <a:pt x="585" y="4"/>
                    </a:cubicBezTo>
                    <a:cubicBezTo>
                      <a:pt x="585" y="4"/>
                      <a:pt x="585" y="4"/>
                      <a:pt x="584" y="4"/>
                    </a:cubicBezTo>
                    <a:cubicBezTo>
                      <a:pt x="583" y="4"/>
                      <a:pt x="583" y="4"/>
                      <a:pt x="582" y="5"/>
                    </a:cubicBezTo>
                    <a:cubicBezTo>
                      <a:pt x="582" y="5"/>
                      <a:pt x="581" y="5"/>
                      <a:pt x="581" y="5"/>
                    </a:cubicBezTo>
                    <a:cubicBezTo>
                      <a:pt x="580" y="5"/>
                      <a:pt x="580" y="5"/>
                      <a:pt x="579" y="5"/>
                    </a:cubicBezTo>
                    <a:cubicBezTo>
                      <a:pt x="579" y="6"/>
                      <a:pt x="579" y="6"/>
                      <a:pt x="578" y="6"/>
                    </a:cubicBezTo>
                    <a:cubicBezTo>
                      <a:pt x="578" y="6"/>
                      <a:pt x="577" y="6"/>
                      <a:pt x="577" y="6"/>
                    </a:cubicBezTo>
                    <a:cubicBezTo>
                      <a:pt x="67" y="172"/>
                      <a:pt x="67" y="172"/>
                      <a:pt x="67" y="172"/>
                    </a:cubicBezTo>
                    <a:cubicBezTo>
                      <a:pt x="53" y="176"/>
                      <a:pt x="41" y="182"/>
                      <a:pt x="31" y="190"/>
                    </a:cubicBezTo>
                    <a:cubicBezTo>
                      <a:pt x="21" y="198"/>
                      <a:pt x="13" y="207"/>
                      <a:pt x="8" y="217"/>
                    </a:cubicBezTo>
                    <a:cubicBezTo>
                      <a:pt x="3" y="226"/>
                      <a:pt x="0" y="237"/>
                      <a:pt x="0" y="248"/>
                    </a:cubicBezTo>
                    <a:cubicBezTo>
                      <a:pt x="0" y="258"/>
                      <a:pt x="3" y="269"/>
                      <a:pt x="8" y="280"/>
                    </a:cubicBezTo>
                    <a:cubicBezTo>
                      <a:pt x="76" y="401"/>
                      <a:pt x="76" y="401"/>
                      <a:pt x="76" y="401"/>
                    </a:cubicBezTo>
                    <a:cubicBezTo>
                      <a:pt x="76" y="401"/>
                      <a:pt x="77" y="402"/>
                      <a:pt x="77" y="402"/>
                    </a:cubicBezTo>
                    <a:cubicBezTo>
                      <a:pt x="77" y="403"/>
                      <a:pt x="78" y="403"/>
                      <a:pt x="78" y="404"/>
                    </a:cubicBezTo>
                    <a:cubicBezTo>
                      <a:pt x="78" y="404"/>
                      <a:pt x="79" y="405"/>
                      <a:pt x="79" y="406"/>
                    </a:cubicBezTo>
                    <a:cubicBezTo>
                      <a:pt x="79" y="406"/>
                      <a:pt x="80" y="407"/>
                      <a:pt x="81" y="408"/>
                    </a:cubicBezTo>
                    <a:cubicBezTo>
                      <a:pt x="81" y="409"/>
                      <a:pt x="81" y="409"/>
                      <a:pt x="81" y="409"/>
                    </a:cubicBezTo>
                    <a:cubicBezTo>
                      <a:pt x="81" y="409"/>
                      <a:pt x="82" y="410"/>
                      <a:pt x="82" y="410"/>
                    </a:cubicBezTo>
                    <a:cubicBezTo>
                      <a:pt x="82" y="411"/>
                      <a:pt x="83" y="411"/>
                      <a:pt x="83" y="412"/>
                    </a:cubicBezTo>
                    <a:cubicBezTo>
                      <a:pt x="84" y="413"/>
                      <a:pt x="85" y="414"/>
                      <a:pt x="86" y="415"/>
                    </a:cubicBezTo>
                    <a:cubicBezTo>
                      <a:pt x="86" y="416"/>
                      <a:pt x="86" y="416"/>
                      <a:pt x="86" y="416"/>
                    </a:cubicBezTo>
                    <a:cubicBezTo>
                      <a:pt x="87" y="417"/>
                      <a:pt x="87" y="417"/>
                      <a:pt x="87" y="417"/>
                    </a:cubicBezTo>
                    <a:cubicBezTo>
                      <a:pt x="87" y="417"/>
                      <a:pt x="87" y="417"/>
                      <a:pt x="87" y="417"/>
                    </a:cubicBezTo>
                    <a:cubicBezTo>
                      <a:pt x="88" y="418"/>
                      <a:pt x="88" y="418"/>
                      <a:pt x="89" y="419"/>
                    </a:cubicBezTo>
                    <a:cubicBezTo>
                      <a:pt x="89" y="419"/>
                      <a:pt x="90" y="420"/>
                      <a:pt x="90" y="421"/>
                    </a:cubicBezTo>
                    <a:cubicBezTo>
                      <a:pt x="91" y="421"/>
                      <a:pt x="92" y="422"/>
                      <a:pt x="92" y="423"/>
                    </a:cubicBezTo>
                    <a:cubicBezTo>
                      <a:pt x="93" y="423"/>
                      <a:pt x="94" y="424"/>
                      <a:pt x="94" y="424"/>
                    </a:cubicBezTo>
                    <a:cubicBezTo>
                      <a:pt x="95" y="425"/>
                      <a:pt x="96" y="425"/>
                      <a:pt x="96" y="426"/>
                    </a:cubicBezTo>
                    <a:cubicBezTo>
                      <a:pt x="97" y="427"/>
                      <a:pt x="97" y="427"/>
                      <a:pt x="97" y="427"/>
                    </a:cubicBezTo>
                    <a:cubicBezTo>
                      <a:pt x="98" y="427"/>
                      <a:pt x="98" y="427"/>
                      <a:pt x="98" y="427"/>
                    </a:cubicBezTo>
                    <a:cubicBezTo>
                      <a:pt x="99" y="428"/>
                      <a:pt x="99" y="428"/>
                      <a:pt x="99" y="428"/>
                    </a:cubicBezTo>
                    <a:cubicBezTo>
                      <a:pt x="99" y="428"/>
                      <a:pt x="99" y="428"/>
                      <a:pt x="99" y="428"/>
                    </a:cubicBezTo>
                    <a:cubicBezTo>
                      <a:pt x="100" y="429"/>
                      <a:pt x="100" y="429"/>
                      <a:pt x="100" y="429"/>
                    </a:cubicBezTo>
                    <a:cubicBezTo>
                      <a:pt x="101" y="429"/>
                      <a:pt x="101" y="429"/>
                      <a:pt x="101" y="429"/>
                    </a:cubicBezTo>
                    <a:cubicBezTo>
                      <a:pt x="102" y="430"/>
                      <a:pt x="102" y="430"/>
                      <a:pt x="102" y="430"/>
                    </a:cubicBezTo>
                    <a:cubicBezTo>
                      <a:pt x="103" y="430"/>
                      <a:pt x="103" y="430"/>
                      <a:pt x="103" y="430"/>
                    </a:cubicBezTo>
                    <a:cubicBezTo>
                      <a:pt x="104" y="431"/>
                      <a:pt x="104" y="431"/>
                      <a:pt x="104" y="431"/>
                    </a:cubicBezTo>
                    <a:cubicBezTo>
                      <a:pt x="105" y="431"/>
                      <a:pt x="105" y="431"/>
                      <a:pt x="105" y="431"/>
                    </a:cubicBezTo>
                    <a:cubicBezTo>
                      <a:pt x="106" y="431"/>
                      <a:pt x="106" y="431"/>
                      <a:pt x="106" y="431"/>
                    </a:cubicBezTo>
                    <a:cubicBezTo>
                      <a:pt x="107" y="432"/>
                      <a:pt x="107" y="432"/>
                      <a:pt x="107" y="432"/>
                    </a:cubicBezTo>
                    <a:cubicBezTo>
                      <a:pt x="108" y="432"/>
                      <a:pt x="108" y="432"/>
                      <a:pt x="108" y="432"/>
                    </a:cubicBezTo>
                    <a:cubicBezTo>
                      <a:pt x="109" y="432"/>
                      <a:pt x="109" y="432"/>
                      <a:pt x="110" y="432"/>
                    </a:cubicBezTo>
                    <a:cubicBezTo>
                      <a:pt x="110" y="432"/>
                      <a:pt x="111" y="433"/>
                      <a:pt x="112" y="433"/>
                    </a:cubicBezTo>
                    <a:cubicBezTo>
                      <a:pt x="113" y="433"/>
                      <a:pt x="114" y="433"/>
                      <a:pt x="116" y="433"/>
                    </a:cubicBezTo>
                    <a:cubicBezTo>
                      <a:pt x="117" y="433"/>
                      <a:pt x="117" y="433"/>
                      <a:pt x="117" y="433"/>
                    </a:cubicBezTo>
                    <a:cubicBezTo>
                      <a:pt x="117" y="433"/>
                      <a:pt x="117" y="433"/>
                      <a:pt x="118" y="433"/>
                    </a:cubicBezTo>
                    <a:cubicBezTo>
                      <a:pt x="118" y="433"/>
                      <a:pt x="118" y="433"/>
                      <a:pt x="119" y="433"/>
                    </a:cubicBezTo>
                    <a:cubicBezTo>
                      <a:pt x="119" y="433"/>
                      <a:pt x="120" y="433"/>
                      <a:pt x="120" y="433"/>
                    </a:cubicBezTo>
                    <a:cubicBezTo>
                      <a:pt x="120" y="433"/>
                      <a:pt x="121" y="433"/>
                      <a:pt x="121" y="433"/>
                    </a:cubicBezTo>
                    <a:cubicBezTo>
                      <a:pt x="122" y="433"/>
                      <a:pt x="122" y="432"/>
                      <a:pt x="123" y="432"/>
                    </a:cubicBezTo>
                    <a:cubicBezTo>
                      <a:pt x="124" y="432"/>
                      <a:pt x="125" y="432"/>
                      <a:pt x="126" y="431"/>
                    </a:cubicBezTo>
                    <a:cubicBezTo>
                      <a:pt x="127" y="431"/>
                      <a:pt x="129" y="430"/>
                      <a:pt x="131" y="429"/>
                    </a:cubicBezTo>
                    <a:cubicBezTo>
                      <a:pt x="132" y="429"/>
                      <a:pt x="132" y="429"/>
                      <a:pt x="132" y="429"/>
                    </a:cubicBezTo>
                    <a:cubicBezTo>
                      <a:pt x="132" y="429"/>
                      <a:pt x="132" y="429"/>
                      <a:pt x="133" y="428"/>
                    </a:cubicBezTo>
                    <a:cubicBezTo>
                      <a:pt x="133" y="428"/>
                      <a:pt x="134" y="428"/>
                      <a:pt x="135" y="427"/>
                    </a:cubicBezTo>
                    <a:cubicBezTo>
                      <a:pt x="136" y="427"/>
                      <a:pt x="136" y="426"/>
                      <a:pt x="138" y="425"/>
                    </a:cubicBezTo>
                    <a:cubicBezTo>
                      <a:pt x="138" y="425"/>
                      <a:pt x="138" y="425"/>
                      <a:pt x="138" y="425"/>
                    </a:cubicBezTo>
                    <a:cubicBezTo>
                      <a:pt x="139" y="424"/>
                      <a:pt x="139" y="424"/>
                      <a:pt x="139" y="424"/>
                    </a:cubicBezTo>
                    <a:cubicBezTo>
                      <a:pt x="140" y="424"/>
                      <a:pt x="140" y="424"/>
                      <a:pt x="140" y="423"/>
                    </a:cubicBezTo>
                    <a:cubicBezTo>
                      <a:pt x="141" y="423"/>
                      <a:pt x="141" y="423"/>
                      <a:pt x="142" y="422"/>
                    </a:cubicBezTo>
                    <a:cubicBezTo>
                      <a:pt x="142" y="422"/>
                      <a:pt x="142" y="422"/>
                      <a:pt x="142" y="422"/>
                    </a:cubicBezTo>
                    <a:cubicBezTo>
                      <a:pt x="143" y="421"/>
                      <a:pt x="143" y="421"/>
                      <a:pt x="143" y="421"/>
                    </a:cubicBezTo>
                    <a:cubicBezTo>
                      <a:pt x="144" y="420"/>
                      <a:pt x="144" y="420"/>
                      <a:pt x="144" y="420"/>
                    </a:cubicBezTo>
                    <a:cubicBezTo>
                      <a:pt x="145" y="419"/>
                      <a:pt x="145" y="419"/>
                      <a:pt x="145" y="419"/>
                    </a:cubicBezTo>
                    <a:cubicBezTo>
                      <a:pt x="146" y="419"/>
                      <a:pt x="146" y="419"/>
                      <a:pt x="146" y="419"/>
                    </a:cubicBezTo>
                    <a:cubicBezTo>
                      <a:pt x="147" y="418"/>
                      <a:pt x="147" y="418"/>
                      <a:pt x="147" y="418"/>
                    </a:cubicBezTo>
                    <a:cubicBezTo>
                      <a:pt x="147" y="417"/>
                      <a:pt x="147" y="417"/>
                      <a:pt x="148" y="417"/>
                    </a:cubicBezTo>
                    <a:cubicBezTo>
                      <a:pt x="148" y="416"/>
                      <a:pt x="149" y="416"/>
                      <a:pt x="149" y="415"/>
                    </a:cubicBezTo>
                    <a:cubicBezTo>
                      <a:pt x="150" y="415"/>
                      <a:pt x="150" y="415"/>
                      <a:pt x="150" y="415"/>
                    </a:cubicBezTo>
                    <a:cubicBezTo>
                      <a:pt x="151" y="414"/>
                      <a:pt x="151" y="414"/>
                      <a:pt x="151" y="414"/>
                    </a:cubicBezTo>
                    <a:cubicBezTo>
                      <a:pt x="151" y="413"/>
                      <a:pt x="151" y="413"/>
                      <a:pt x="151" y="413"/>
                    </a:cubicBezTo>
                    <a:cubicBezTo>
                      <a:pt x="152" y="412"/>
                      <a:pt x="152" y="412"/>
                      <a:pt x="152" y="412"/>
                    </a:cubicBezTo>
                    <a:cubicBezTo>
                      <a:pt x="152" y="412"/>
                      <a:pt x="153" y="411"/>
                      <a:pt x="153" y="411"/>
                    </a:cubicBezTo>
                    <a:cubicBezTo>
                      <a:pt x="154" y="410"/>
                      <a:pt x="154" y="410"/>
                      <a:pt x="154" y="409"/>
                    </a:cubicBezTo>
                    <a:cubicBezTo>
                      <a:pt x="155" y="409"/>
                      <a:pt x="155" y="408"/>
                      <a:pt x="156" y="408"/>
                    </a:cubicBezTo>
                    <a:cubicBezTo>
                      <a:pt x="156" y="407"/>
                      <a:pt x="157" y="407"/>
                      <a:pt x="157" y="406"/>
                    </a:cubicBezTo>
                    <a:cubicBezTo>
                      <a:pt x="157" y="406"/>
                      <a:pt x="157" y="406"/>
                      <a:pt x="157" y="406"/>
                    </a:cubicBezTo>
                    <a:cubicBezTo>
                      <a:pt x="158" y="405"/>
                      <a:pt x="158" y="405"/>
                      <a:pt x="158" y="405"/>
                    </a:cubicBezTo>
                    <a:cubicBezTo>
                      <a:pt x="158" y="404"/>
                      <a:pt x="158" y="404"/>
                      <a:pt x="158" y="404"/>
                    </a:cubicBezTo>
                    <a:cubicBezTo>
                      <a:pt x="159" y="404"/>
                      <a:pt x="159" y="404"/>
                      <a:pt x="159" y="403"/>
                    </a:cubicBezTo>
                    <a:cubicBezTo>
                      <a:pt x="160" y="402"/>
                      <a:pt x="160" y="402"/>
                      <a:pt x="160" y="402"/>
                    </a:cubicBezTo>
                    <a:cubicBezTo>
                      <a:pt x="161" y="402"/>
                      <a:pt x="161" y="402"/>
                      <a:pt x="161" y="402"/>
                    </a:cubicBezTo>
                    <a:cubicBezTo>
                      <a:pt x="161" y="401"/>
                      <a:pt x="161" y="401"/>
                      <a:pt x="161" y="400"/>
                    </a:cubicBezTo>
                    <a:cubicBezTo>
                      <a:pt x="162" y="400"/>
                      <a:pt x="162" y="400"/>
                      <a:pt x="162" y="399"/>
                    </a:cubicBezTo>
                    <a:cubicBezTo>
                      <a:pt x="163" y="398"/>
                      <a:pt x="163" y="398"/>
                      <a:pt x="163" y="398"/>
                    </a:cubicBezTo>
                    <a:cubicBezTo>
                      <a:pt x="163" y="397"/>
                      <a:pt x="163" y="397"/>
                      <a:pt x="163" y="397"/>
                    </a:cubicBezTo>
                    <a:cubicBezTo>
                      <a:pt x="164" y="397"/>
                      <a:pt x="164" y="397"/>
                      <a:pt x="164" y="396"/>
                    </a:cubicBezTo>
                    <a:cubicBezTo>
                      <a:pt x="164" y="396"/>
                      <a:pt x="164" y="396"/>
                      <a:pt x="165" y="395"/>
                    </a:cubicBezTo>
                    <a:cubicBezTo>
                      <a:pt x="165" y="394"/>
                      <a:pt x="165" y="394"/>
                      <a:pt x="165" y="394"/>
                    </a:cubicBezTo>
                    <a:cubicBezTo>
                      <a:pt x="166" y="393"/>
                      <a:pt x="166" y="393"/>
                      <a:pt x="166" y="393"/>
                    </a:cubicBezTo>
                    <a:cubicBezTo>
                      <a:pt x="166" y="393"/>
                      <a:pt x="166" y="393"/>
                      <a:pt x="167" y="392"/>
                    </a:cubicBezTo>
                    <a:cubicBezTo>
                      <a:pt x="167" y="392"/>
                      <a:pt x="167" y="391"/>
                      <a:pt x="167" y="391"/>
                    </a:cubicBezTo>
                    <a:cubicBezTo>
                      <a:pt x="168" y="390"/>
                      <a:pt x="168" y="390"/>
                      <a:pt x="168" y="390"/>
                    </a:cubicBezTo>
                    <a:cubicBezTo>
                      <a:pt x="168" y="389"/>
                      <a:pt x="168" y="389"/>
                      <a:pt x="168" y="389"/>
                    </a:cubicBezTo>
                    <a:cubicBezTo>
                      <a:pt x="168" y="389"/>
                      <a:pt x="169" y="389"/>
                      <a:pt x="169" y="388"/>
                    </a:cubicBezTo>
                    <a:cubicBezTo>
                      <a:pt x="169" y="388"/>
                      <a:pt x="169" y="388"/>
                      <a:pt x="170" y="387"/>
                    </a:cubicBezTo>
                    <a:cubicBezTo>
                      <a:pt x="170" y="386"/>
                      <a:pt x="170" y="386"/>
                      <a:pt x="170" y="386"/>
                    </a:cubicBezTo>
                    <a:cubicBezTo>
                      <a:pt x="170" y="385"/>
                      <a:pt x="170" y="385"/>
                      <a:pt x="170" y="385"/>
                    </a:cubicBezTo>
                    <a:cubicBezTo>
                      <a:pt x="171" y="385"/>
                      <a:pt x="171" y="385"/>
                      <a:pt x="171" y="385"/>
                    </a:cubicBezTo>
                    <a:cubicBezTo>
                      <a:pt x="171" y="384"/>
                      <a:pt x="171" y="384"/>
                      <a:pt x="171" y="384"/>
                    </a:cubicBezTo>
                    <a:cubicBezTo>
                      <a:pt x="174" y="378"/>
                      <a:pt x="178" y="372"/>
                      <a:pt x="183" y="366"/>
                    </a:cubicBezTo>
                    <a:cubicBezTo>
                      <a:pt x="188" y="360"/>
                      <a:pt x="193" y="355"/>
                      <a:pt x="199" y="350"/>
                    </a:cubicBezTo>
                    <a:cubicBezTo>
                      <a:pt x="205" y="345"/>
                      <a:pt x="212" y="341"/>
                      <a:pt x="220" y="337"/>
                    </a:cubicBezTo>
                    <a:cubicBezTo>
                      <a:pt x="227" y="333"/>
                      <a:pt x="235" y="329"/>
                      <a:pt x="244" y="327"/>
                    </a:cubicBezTo>
                    <a:cubicBezTo>
                      <a:pt x="244" y="326"/>
                      <a:pt x="245" y="326"/>
                      <a:pt x="245" y="326"/>
                    </a:cubicBezTo>
                    <a:cubicBezTo>
                      <a:pt x="246" y="326"/>
                      <a:pt x="246" y="326"/>
                      <a:pt x="247" y="325"/>
                    </a:cubicBezTo>
                    <a:cubicBezTo>
                      <a:pt x="248" y="325"/>
                      <a:pt x="248" y="325"/>
                      <a:pt x="249" y="325"/>
                    </a:cubicBezTo>
                    <a:cubicBezTo>
                      <a:pt x="250" y="325"/>
                      <a:pt x="251" y="324"/>
                      <a:pt x="252" y="324"/>
                    </a:cubicBezTo>
                    <a:cubicBezTo>
                      <a:pt x="253" y="324"/>
                      <a:pt x="253" y="324"/>
                      <a:pt x="254" y="324"/>
                    </a:cubicBezTo>
                    <a:cubicBezTo>
                      <a:pt x="254" y="323"/>
                      <a:pt x="255" y="323"/>
                      <a:pt x="257" y="323"/>
                    </a:cubicBezTo>
                    <a:cubicBezTo>
                      <a:pt x="259" y="323"/>
                      <a:pt x="261" y="322"/>
                      <a:pt x="265" y="321"/>
                    </a:cubicBezTo>
                    <a:cubicBezTo>
                      <a:pt x="269" y="321"/>
                      <a:pt x="273" y="320"/>
                      <a:pt x="280" y="319"/>
                    </a:cubicBezTo>
                    <a:cubicBezTo>
                      <a:pt x="280" y="319"/>
                      <a:pt x="281" y="319"/>
                      <a:pt x="281" y="319"/>
                    </a:cubicBezTo>
                    <a:cubicBezTo>
                      <a:pt x="281" y="319"/>
                      <a:pt x="282" y="319"/>
                      <a:pt x="282" y="319"/>
                    </a:cubicBezTo>
                    <a:cubicBezTo>
                      <a:pt x="283" y="319"/>
                      <a:pt x="283" y="319"/>
                      <a:pt x="284" y="318"/>
                    </a:cubicBezTo>
                    <a:cubicBezTo>
                      <a:pt x="284" y="318"/>
                      <a:pt x="285" y="318"/>
                      <a:pt x="285" y="318"/>
                    </a:cubicBezTo>
                    <a:cubicBezTo>
                      <a:pt x="290" y="318"/>
                      <a:pt x="294" y="318"/>
                      <a:pt x="299" y="318"/>
                    </a:cubicBezTo>
                    <a:cubicBezTo>
                      <a:pt x="303" y="318"/>
                      <a:pt x="308" y="318"/>
                      <a:pt x="312" y="319"/>
                    </a:cubicBezTo>
                    <a:cubicBezTo>
                      <a:pt x="317" y="319"/>
                      <a:pt x="321" y="320"/>
                      <a:pt x="326" y="320"/>
                    </a:cubicBezTo>
                    <a:cubicBezTo>
                      <a:pt x="331" y="321"/>
                      <a:pt x="335" y="322"/>
                      <a:pt x="340" y="323"/>
                    </a:cubicBezTo>
                    <a:cubicBezTo>
                      <a:pt x="340" y="323"/>
                      <a:pt x="341" y="323"/>
                      <a:pt x="341" y="323"/>
                    </a:cubicBezTo>
                    <a:cubicBezTo>
                      <a:pt x="342" y="324"/>
                      <a:pt x="342" y="324"/>
                      <a:pt x="343" y="324"/>
                    </a:cubicBezTo>
                    <a:cubicBezTo>
                      <a:pt x="343" y="324"/>
                      <a:pt x="344" y="324"/>
                      <a:pt x="344" y="324"/>
                    </a:cubicBezTo>
                    <a:cubicBezTo>
                      <a:pt x="345" y="324"/>
                      <a:pt x="345" y="324"/>
                      <a:pt x="345" y="324"/>
                    </a:cubicBezTo>
                    <a:cubicBezTo>
                      <a:pt x="346" y="325"/>
                      <a:pt x="346" y="325"/>
                      <a:pt x="346" y="325"/>
                    </a:cubicBezTo>
                    <a:cubicBezTo>
                      <a:pt x="347" y="325"/>
                      <a:pt x="347" y="325"/>
                      <a:pt x="347" y="325"/>
                    </a:cubicBezTo>
                    <a:cubicBezTo>
                      <a:pt x="348" y="325"/>
                      <a:pt x="348" y="325"/>
                      <a:pt x="348" y="325"/>
                    </a:cubicBezTo>
                    <a:cubicBezTo>
                      <a:pt x="349" y="325"/>
                      <a:pt x="349" y="325"/>
                      <a:pt x="349" y="325"/>
                    </a:cubicBezTo>
                    <a:cubicBezTo>
                      <a:pt x="349" y="326"/>
                      <a:pt x="350" y="326"/>
                      <a:pt x="350" y="326"/>
                    </a:cubicBezTo>
                    <a:cubicBezTo>
                      <a:pt x="350" y="326"/>
                      <a:pt x="351" y="326"/>
                      <a:pt x="351" y="326"/>
                    </a:cubicBezTo>
                    <a:cubicBezTo>
                      <a:pt x="352" y="326"/>
                      <a:pt x="352" y="327"/>
                      <a:pt x="353" y="327"/>
                    </a:cubicBezTo>
                    <a:cubicBezTo>
                      <a:pt x="354" y="327"/>
                      <a:pt x="354" y="327"/>
                      <a:pt x="355" y="327"/>
                    </a:cubicBezTo>
                    <a:cubicBezTo>
                      <a:pt x="358" y="329"/>
                      <a:pt x="361" y="330"/>
                      <a:pt x="364" y="331"/>
                    </a:cubicBezTo>
                    <a:cubicBezTo>
                      <a:pt x="367" y="332"/>
                      <a:pt x="370" y="334"/>
                      <a:pt x="373" y="335"/>
                    </a:cubicBezTo>
                    <a:cubicBezTo>
                      <a:pt x="376" y="336"/>
                      <a:pt x="378" y="338"/>
                      <a:pt x="381" y="340"/>
                    </a:cubicBezTo>
                    <a:cubicBezTo>
                      <a:pt x="384" y="341"/>
                      <a:pt x="387" y="343"/>
                      <a:pt x="390" y="345"/>
                    </a:cubicBezTo>
                    <a:cubicBezTo>
                      <a:pt x="390" y="345"/>
                      <a:pt x="390" y="345"/>
                      <a:pt x="391" y="346"/>
                    </a:cubicBezTo>
                    <a:cubicBezTo>
                      <a:pt x="391" y="346"/>
                      <a:pt x="392" y="346"/>
                      <a:pt x="392" y="347"/>
                    </a:cubicBezTo>
                    <a:cubicBezTo>
                      <a:pt x="393" y="347"/>
                      <a:pt x="393" y="348"/>
                      <a:pt x="394" y="348"/>
                    </a:cubicBezTo>
                    <a:cubicBezTo>
                      <a:pt x="395" y="348"/>
                      <a:pt x="395" y="349"/>
                      <a:pt x="396" y="350"/>
                    </a:cubicBezTo>
                    <a:cubicBezTo>
                      <a:pt x="397" y="350"/>
                      <a:pt x="397" y="350"/>
                      <a:pt x="397" y="350"/>
                    </a:cubicBezTo>
                    <a:cubicBezTo>
                      <a:pt x="397" y="350"/>
                      <a:pt x="397" y="351"/>
                      <a:pt x="398" y="351"/>
                    </a:cubicBezTo>
                    <a:cubicBezTo>
                      <a:pt x="398" y="351"/>
                      <a:pt x="399" y="352"/>
                      <a:pt x="400" y="353"/>
                    </a:cubicBezTo>
                    <a:cubicBezTo>
                      <a:pt x="401" y="354"/>
                      <a:pt x="402" y="355"/>
                      <a:pt x="404" y="356"/>
                    </a:cubicBezTo>
                    <a:cubicBezTo>
                      <a:pt x="404" y="356"/>
                      <a:pt x="404" y="356"/>
                      <a:pt x="404" y="357"/>
                    </a:cubicBezTo>
                    <a:cubicBezTo>
                      <a:pt x="405" y="357"/>
                      <a:pt x="405" y="358"/>
                      <a:pt x="406" y="359"/>
                    </a:cubicBezTo>
                    <a:cubicBezTo>
                      <a:pt x="407" y="360"/>
                      <a:pt x="408" y="361"/>
                      <a:pt x="410" y="363"/>
                    </a:cubicBezTo>
                    <a:cubicBezTo>
                      <a:pt x="412" y="365"/>
                      <a:pt x="414" y="367"/>
                      <a:pt x="417" y="371"/>
                    </a:cubicBezTo>
                    <a:cubicBezTo>
                      <a:pt x="418" y="371"/>
                      <a:pt x="418" y="371"/>
                      <a:pt x="418" y="371"/>
                    </a:cubicBezTo>
                    <a:cubicBezTo>
                      <a:pt x="418" y="372"/>
                      <a:pt x="418" y="372"/>
                      <a:pt x="418" y="372"/>
                    </a:cubicBezTo>
                    <a:cubicBezTo>
                      <a:pt x="418" y="373"/>
                      <a:pt x="419" y="373"/>
                      <a:pt x="419" y="373"/>
                    </a:cubicBezTo>
                    <a:cubicBezTo>
                      <a:pt x="419" y="374"/>
                      <a:pt x="420" y="374"/>
                      <a:pt x="420" y="375"/>
                    </a:cubicBezTo>
                    <a:cubicBezTo>
                      <a:pt x="421" y="376"/>
                      <a:pt x="421" y="376"/>
                      <a:pt x="421" y="376"/>
                    </a:cubicBezTo>
                    <a:cubicBezTo>
                      <a:pt x="421" y="377"/>
                      <a:pt x="422" y="377"/>
                      <a:pt x="422" y="377"/>
                    </a:cubicBezTo>
                    <a:cubicBezTo>
                      <a:pt x="422" y="378"/>
                      <a:pt x="422" y="378"/>
                      <a:pt x="423" y="379"/>
                    </a:cubicBezTo>
                    <a:cubicBezTo>
                      <a:pt x="423" y="379"/>
                      <a:pt x="423" y="379"/>
                      <a:pt x="423" y="380"/>
                    </a:cubicBezTo>
                    <a:cubicBezTo>
                      <a:pt x="431" y="393"/>
                      <a:pt x="435" y="407"/>
                      <a:pt x="436" y="420"/>
                    </a:cubicBezTo>
                    <a:cubicBezTo>
                      <a:pt x="436" y="434"/>
                      <a:pt x="433" y="448"/>
                      <a:pt x="427" y="460"/>
                    </a:cubicBezTo>
                    <a:cubicBezTo>
                      <a:pt x="421" y="473"/>
                      <a:pt x="412" y="484"/>
                      <a:pt x="400" y="495"/>
                    </a:cubicBezTo>
                    <a:cubicBezTo>
                      <a:pt x="387" y="505"/>
                      <a:pt x="373" y="513"/>
                      <a:pt x="355" y="519"/>
                    </a:cubicBezTo>
                    <a:cubicBezTo>
                      <a:pt x="346" y="522"/>
                      <a:pt x="338" y="524"/>
                      <a:pt x="329" y="526"/>
                    </a:cubicBezTo>
                    <a:cubicBezTo>
                      <a:pt x="320" y="527"/>
                      <a:pt x="310" y="528"/>
                      <a:pt x="301" y="528"/>
                    </a:cubicBezTo>
                    <a:cubicBezTo>
                      <a:pt x="292" y="528"/>
                      <a:pt x="283" y="527"/>
                      <a:pt x="275" y="526"/>
                    </a:cubicBezTo>
                    <a:cubicBezTo>
                      <a:pt x="266" y="525"/>
                      <a:pt x="257" y="523"/>
                      <a:pt x="249" y="521"/>
                    </a:cubicBezTo>
                    <a:cubicBezTo>
                      <a:pt x="244" y="519"/>
                      <a:pt x="238" y="517"/>
                      <a:pt x="231" y="516"/>
                    </a:cubicBezTo>
                    <a:cubicBezTo>
                      <a:pt x="224" y="514"/>
                      <a:pt x="217" y="513"/>
                      <a:pt x="210" y="512"/>
                    </a:cubicBezTo>
                    <a:cubicBezTo>
                      <a:pt x="203" y="511"/>
                      <a:pt x="196" y="511"/>
                      <a:pt x="190" y="511"/>
                    </a:cubicBezTo>
                    <a:cubicBezTo>
                      <a:pt x="183" y="511"/>
                      <a:pt x="177" y="512"/>
                      <a:pt x="172" y="513"/>
                    </a:cubicBezTo>
                    <a:cubicBezTo>
                      <a:pt x="168" y="515"/>
                      <a:pt x="165" y="517"/>
                      <a:pt x="162" y="519"/>
                    </a:cubicBezTo>
                    <a:cubicBezTo>
                      <a:pt x="160" y="522"/>
                      <a:pt x="158" y="525"/>
                      <a:pt x="157" y="529"/>
                    </a:cubicBezTo>
                    <a:cubicBezTo>
                      <a:pt x="157" y="533"/>
                      <a:pt x="157" y="538"/>
                      <a:pt x="158" y="544"/>
                    </a:cubicBezTo>
                    <a:cubicBezTo>
                      <a:pt x="160" y="549"/>
                      <a:pt x="163" y="556"/>
                      <a:pt x="167" y="564"/>
                    </a:cubicBezTo>
                    <a:cubicBezTo>
                      <a:pt x="239" y="692"/>
                      <a:pt x="239" y="692"/>
                      <a:pt x="239" y="692"/>
                    </a:cubicBezTo>
                    <a:cubicBezTo>
                      <a:pt x="239" y="693"/>
                      <a:pt x="239" y="693"/>
                      <a:pt x="239" y="693"/>
                    </a:cubicBezTo>
                    <a:cubicBezTo>
                      <a:pt x="240" y="694"/>
                      <a:pt x="240" y="694"/>
                      <a:pt x="240" y="695"/>
                    </a:cubicBezTo>
                    <a:cubicBezTo>
                      <a:pt x="241" y="695"/>
                      <a:pt x="241" y="696"/>
                      <a:pt x="241" y="696"/>
                    </a:cubicBezTo>
                    <a:cubicBezTo>
                      <a:pt x="242" y="697"/>
                      <a:pt x="242" y="697"/>
                      <a:pt x="242" y="698"/>
                    </a:cubicBezTo>
                    <a:cubicBezTo>
                      <a:pt x="243" y="699"/>
                      <a:pt x="243" y="699"/>
                      <a:pt x="243" y="699"/>
                    </a:cubicBezTo>
                    <a:cubicBezTo>
                      <a:pt x="244" y="700"/>
                      <a:pt x="244" y="700"/>
                      <a:pt x="244" y="700"/>
                    </a:cubicBezTo>
                    <a:cubicBezTo>
                      <a:pt x="244" y="700"/>
                      <a:pt x="244" y="700"/>
                      <a:pt x="244" y="701"/>
                    </a:cubicBezTo>
                    <a:cubicBezTo>
                      <a:pt x="245" y="701"/>
                      <a:pt x="245" y="702"/>
                      <a:pt x="245" y="702"/>
                    </a:cubicBezTo>
                    <a:cubicBezTo>
                      <a:pt x="246" y="703"/>
                      <a:pt x="246" y="703"/>
                      <a:pt x="246" y="703"/>
                    </a:cubicBezTo>
                    <a:cubicBezTo>
                      <a:pt x="247" y="704"/>
                      <a:pt x="247" y="704"/>
                      <a:pt x="247" y="704"/>
                    </a:cubicBezTo>
                    <a:cubicBezTo>
                      <a:pt x="247" y="704"/>
                      <a:pt x="247" y="705"/>
                      <a:pt x="248" y="705"/>
                    </a:cubicBezTo>
                    <a:cubicBezTo>
                      <a:pt x="248" y="705"/>
                      <a:pt x="248" y="706"/>
                      <a:pt x="249" y="706"/>
                    </a:cubicBezTo>
                    <a:cubicBezTo>
                      <a:pt x="249" y="707"/>
                      <a:pt x="249" y="707"/>
                      <a:pt x="249" y="707"/>
                    </a:cubicBezTo>
                    <a:cubicBezTo>
                      <a:pt x="250" y="708"/>
                      <a:pt x="250" y="708"/>
                      <a:pt x="250" y="708"/>
                    </a:cubicBezTo>
                    <a:cubicBezTo>
                      <a:pt x="250" y="708"/>
                      <a:pt x="251" y="708"/>
                      <a:pt x="251" y="709"/>
                    </a:cubicBezTo>
                    <a:cubicBezTo>
                      <a:pt x="251" y="709"/>
                      <a:pt x="252" y="710"/>
                      <a:pt x="252" y="710"/>
                    </a:cubicBezTo>
                    <a:cubicBezTo>
                      <a:pt x="253" y="711"/>
                      <a:pt x="253" y="711"/>
                      <a:pt x="253" y="711"/>
                    </a:cubicBezTo>
                    <a:cubicBezTo>
                      <a:pt x="254" y="712"/>
                      <a:pt x="254" y="712"/>
                      <a:pt x="254" y="712"/>
                    </a:cubicBezTo>
                    <a:cubicBezTo>
                      <a:pt x="255" y="713"/>
                      <a:pt x="255" y="713"/>
                      <a:pt x="255" y="713"/>
                    </a:cubicBezTo>
                    <a:cubicBezTo>
                      <a:pt x="255" y="713"/>
                      <a:pt x="255" y="713"/>
                      <a:pt x="256" y="714"/>
                    </a:cubicBezTo>
                    <a:cubicBezTo>
                      <a:pt x="257" y="715"/>
                      <a:pt x="257" y="715"/>
                      <a:pt x="257" y="715"/>
                    </a:cubicBezTo>
                    <a:cubicBezTo>
                      <a:pt x="258" y="715"/>
                      <a:pt x="258" y="715"/>
                      <a:pt x="258" y="715"/>
                    </a:cubicBezTo>
                    <a:cubicBezTo>
                      <a:pt x="258" y="716"/>
                      <a:pt x="258" y="716"/>
                      <a:pt x="258" y="716"/>
                    </a:cubicBezTo>
                    <a:cubicBezTo>
                      <a:pt x="259" y="717"/>
                      <a:pt x="259" y="717"/>
                      <a:pt x="260" y="717"/>
                    </a:cubicBezTo>
                    <a:cubicBezTo>
                      <a:pt x="265" y="722"/>
                      <a:pt x="271" y="726"/>
                      <a:pt x="278" y="730"/>
                    </a:cubicBezTo>
                    <a:cubicBezTo>
                      <a:pt x="285" y="734"/>
                      <a:pt x="292" y="737"/>
                      <a:pt x="300" y="739"/>
                    </a:cubicBezTo>
                    <a:cubicBezTo>
                      <a:pt x="307" y="742"/>
                      <a:pt x="315" y="744"/>
                      <a:pt x="323" y="745"/>
                    </a:cubicBezTo>
                    <a:cubicBezTo>
                      <a:pt x="331" y="746"/>
                      <a:pt x="339" y="747"/>
                      <a:pt x="348" y="746"/>
                    </a:cubicBezTo>
                    <a:cubicBezTo>
                      <a:pt x="348" y="746"/>
                      <a:pt x="348" y="746"/>
                      <a:pt x="349" y="746"/>
                    </a:cubicBezTo>
                    <a:cubicBezTo>
                      <a:pt x="349" y="746"/>
                      <a:pt x="350" y="746"/>
                      <a:pt x="351" y="746"/>
                    </a:cubicBezTo>
                    <a:cubicBezTo>
                      <a:pt x="351" y="746"/>
                      <a:pt x="352" y="746"/>
                      <a:pt x="352" y="746"/>
                    </a:cubicBezTo>
                    <a:cubicBezTo>
                      <a:pt x="353" y="746"/>
                      <a:pt x="354" y="746"/>
                      <a:pt x="354" y="746"/>
                    </a:cubicBezTo>
                    <a:cubicBezTo>
                      <a:pt x="355" y="746"/>
                      <a:pt x="355" y="746"/>
                      <a:pt x="356" y="746"/>
                    </a:cubicBezTo>
                    <a:cubicBezTo>
                      <a:pt x="356" y="746"/>
                      <a:pt x="356" y="746"/>
                      <a:pt x="357" y="746"/>
                    </a:cubicBezTo>
                    <a:cubicBezTo>
                      <a:pt x="357" y="746"/>
                      <a:pt x="358" y="746"/>
                      <a:pt x="359" y="746"/>
                    </a:cubicBezTo>
                    <a:cubicBezTo>
                      <a:pt x="359" y="746"/>
                      <a:pt x="360" y="746"/>
                      <a:pt x="361" y="746"/>
                    </a:cubicBezTo>
                    <a:cubicBezTo>
                      <a:pt x="361" y="745"/>
                      <a:pt x="361" y="745"/>
                      <a:pt x="362" y="745"/>
                    </a:cubicBezTo>
                    <a:cubicBezTo>
                      <a:pt x="362" y="745"/>
                      <a:pt x="363" y="745"/>
                      <a:pt x="363" y="745"/>
                    </a:cubicBezTo>
                    <a:cubicBezTo>
                      <a:pt x="364" y="745"/>
                      <a:pt x="364" y="745"/>
                      <a:pt x="365" y="745"/>
                    </a:cubicBezTo>
                    <a:cubicBezTo>
                      <a:pt x="365" y="745"/>
                      <a:pt x="366" y="745"/>
                      <a:pt x="367" y="745"/>
                    </a:cubicBezTo>
                    <a:cubicBezTo>
                      <a:pt x="367" y="745"/>
                      <a:pt x="368" y="745"/>
                      <a:pt x="368" y="744"/>
                    </a:cubicBezTo>
                    <a:cubicBezTo>
                      <a:pt x="368" y="744"/>
                      <a:pt x="369" y="744"/>
                      <a:pt x="369" y="744"/>
                    </a:cubicBezTo>
                    <a:cubicBezTo>
                      <a:pt x="370" y="744"/>
                      <a:pt x="370" y="744"/>
                      <a:pt x="371" y="744"/>
                    </a:cubicBezTo>
                    <a:cubicBezTo>
                      <a:pt x="371" y="744"/>
                      <a:pt x="372" y="744"/>
                      <a:pt x="373" y="744"/>
                    </a:cubicBezTo>
                    <a:cubicBezTo>
                      <a:pt x="374" y="743"/>
                      <a:pt x="374" y="743"/>
                      <a:pt x="374" y="743"/>
                    </a:cubicBezTo>
                    <a:cubicBezTo>
                      <a:pt x="374" y="743"/>
                      <a:pt x="375" y="743"/>
                      <a:pt x="375" y="743"/>
                    </a:cubicBezTo>
                    <a:cubicBezTo>
                      <a:pt x="376" y="743"/>
                      <a:pt x="376" y="743"/>
                      <a:pt x="377" y="743"/>
                    </a:cubicBezTo>
                    <a:cubicBezTo>
                      <a:pt x="377" y="743"/>
                      <a:pt x="378" y="742"/>
                      <a:pt x="379" y="742"/>
                    </a:cubicBezTo>
                    <a:cubicBezTo>
                      <a:pt x="379" y="742"/>
                      <a:pt x="380" y="742"/>
                      <a:pt x="380" y="742"/>
                    </a:cubicBezTo>
                    <a:cubicBezTo>
                      <a:pt x="380" y="742"/>
                      <a:pt x="381" y="742"/>
                      <a:pt x="381" y="742"/>
                    </a:cubicBezTo>
                    <a:cubicBezTo>
                      <a:pt x="382" y="741"/>
                      <a:pt x="382" y="741"/>
                      <a:pt x="383" y="741"/>
                    </a:cubicBezTo>
                    <a:cubicBezTo>
                      <a:pt x="383" y="741"/>
                      <a:pt x="384" y="741"/>
                      <a:pt x="385" y="741"/>
                    </a:cubicBezTo>
                    <a:cubicBezTo>
                      <a:pt x="385" y="740"/>
                      <a:pt x="386" y="740"/>
                      <a:pt x="386" y="740"/>
                    </a:cubicBezTo>
                    <a:cubicBezTo>
                      <a:pt x="387" y="740"/>
                      <a:pt x="387" y="740"/>
                      <a:pt x="388" y="740"/>
                    </a:cubicBezTo>
                    <a:cubicBezTo>
                      <a:pt x="388" y="740"/>
                      <a:pt x="389" y="739"/>
                      <a:pt x="389" y="739"/>
                    </a:cubicBezTo>
                    <a:cubicBezTo>
                      <a:pt x="390" y="739"/>
                      <a:pt x="390" y="739"/>
                      <a:pt x="391" y="739"/>
                    </a:cubicBezTo>
                    <a:cubicBezTo>
                      <a:pt x="554" y="681"/>
                      <a:pt x="554" y="681"/>
                      <a:pt x="554" y="681"/>
                    </a:cubicBezTo>
                    <a:cubicBezTo>
                      <a:pt x="555" y="681"/>
                      <a:pt x="555" y="681"/>
                      <a:pt x="556" y="681"/>
                    </a:cubicBezTo>
                    <a:cubicBezTo>
                      <a:pt x="557" y="680"/>
                      <a:pt x="557" y="680"/>
                      <a:pt x="558" y="680"/>
                    </a:cubicBezTo>
                    <a:cubicBezTo>
                      <a:pt x="559" y="680"/>
                      <a:pt x="560" y="679"/>
                      <a:pt x="561" y="679"/>
                    </a:cubicBezTo>
                    <a:cubicBezTo>
                      <a:pt x="562" y="679"/>
                      <a:pt x="563" y="678"/>
                      <a:pt x="564" y="678"/>
                    </a:cubicBezTo>
                    <a:cubicBezTo>
                      <a:pt x="564" y="678"/>
                      <a:pt x="565" y="678"/>
                      <a:pt x="565" y="678"/>
                    </a:cubicBezTo>
                    <a:cubicBezTo>
                      <a:pt x="566" y="678"/>
                      <a:pt x="566" y="677"/>
                      <a:pt x="567" y="677"/>
                    </a:cubicBezTo>
                    <a:cubicBezTo>
                      <a:pt x="568" y="677"/>
                      <a:pt x="570" y="677"/>
                      <a:pt x="572" y="676"/>
                    </a:cubicBezTo>
                    <a:cubicBezTo>
                      <a:pt x="573" y="676"/>
                      <a:pt x="576" y="675"/>
                      <a:pt x="579" y="674"/>
                    </a:cubicBezTo>
                    <a:cubicBezTo>
                      <a:pt x="580" y="674"/>
                      <a:pt x="580" y="674"/>
                      <a:pt x="580" y="674"/>
                    </a:cubicBezTo>
                    <a:cubicBezTo>
                      <a:pt x="581" y="674"/>
                      <a:pt x="581" y="674"/>
                      <a:pt x="581" y="674"/>
                    </a:cubicBezTo>
                    <a:cubicBezTo>
                      <a:pt x="581" y="674"/>
                      <a:pt x="581" y="674"/>
                      <a:pt x="582" y="674"/>
                    </a:cubicBezTo>
                    <a:cubicBezTo>
                      <a:pt x="582" y="674"/>
                      <a:pt x="583" y="674"/>
                      <a:pt x="583" y="674"/>
                    </a:cubicBezTo>
                    <a:cubicBezTo>
                      <a:pt x="584" y="674"/>
                      <a:pt x="584" y="674"/>
                      <a:pt x="585" y="674"/>
                    </a:cubicBezTo>
                    <a:cubicBezTo>
                      <a:pt x="585" y="673"/>
                      <a:pt x="586" y="673"/>
                      <a:pt x="586" y="673"/>
                    </a:cubicBezTo>
                    <a:cubicBezTo>
                      <a:pt x="587" y="673"/>
                      <a:pt x="588" y="673"/>
                      <a:pt x="590" y="673"/>
                    </a:cubicBezTo>
                    <a:cubicBezTo>
                      <a:pt x="591" y="673"/>
                      <a:pt x="592" y="673"/>
                      <a:pt x="594" y="673"/>
                    </a:cubicBezTo>
                    <a:cubicBezTo>
                      <a:pt x="595" y="673"/>
                      <a:pt x="595" y="673"/>
                      <a:pt x="596" y="673"/>
                    </a:cubicBezTo>
                    <a:cubicBezTo>
                      <a:pt x="596" y="673"/>
                      <a:pt x="597" y="673"/>
                      <a:pt x="598" y="674"/>
                    </a:cubicBezTo>
                    <a:cubicBezTo>
                      <a:pt x="599" y="674"/>
                      <a:pt x="601" y="674"/>
                      <a:pt x="604" y="675"/>
                    </a:cubicBezTo>
                    <a:cubicBezTo>
                      <a:pt x="606" y="676"/>
                      <a:pt x="609" y="677"/>
                      <a:pt x="613" y="678"/>
                    </a:cubicBezTo>
                    <a:cubicBezTo>
                      <a:pt x="614" y="678"/>
                      <a:pt x="614" y="678"/>
                      <a:pt x="614" y="678"/>
                    </a:cubicBezTo>
                    <a:cubicBezTo>
                      <a:pt x="615" y="679"/>
                      <a:pt x="615" y="679"/>
                      <a:pt x="615" y="679"/>
                    </a:cubicBezTo>
                    <a:cubicBezTo>
                      <a:pt x="615" y="680"/>
                      <a:pt x="615" y="680"/>
                      <a:pt x="615" y="680"/>
                    </a:cubicBezTo>
                    <a:cubicBezTo>
                      <a:pt x="616" y="681"/>
                      <a:pt x="616" y="681"/>
                      <a:pt x="616" y="681"/>
                    </a:cubicBezTo>
                    <a:cubicBezTo>
                      <a:pt x="617" y="681"/>
                      <a:pt x="617" y="681"/>
                      <a:pt x="617" y="681"/>
                    </a:cubicBezTo>
                    <a:cubicBezTo>
                      <a:pt x="617" y="682"/>
                      <a:pt x="618" y="682"/>
                      <a:pt x="618" y="683"/>
                    </a:cubicBezTo>
                    <a:cubicBezTo>
                      <a:pt x="618" y="683"/>
                      <a:pt x="619" y="684"/>
                      <a:pt x="619" y="685"/>
                    </a:cubicBezTo>
                    <a:cubicBezTo>
                      <a:pt x="620" y="686"/>
                      <a:pt x="621" y="687"/>
                      <a:pt x="622" y="689"/>
                    </a:cubicBezTo>
                    <a:cubicBezTo>
                      <a:pt x="622" y="690"/>
                      <a:pt x="622" y="690"/>
                      <a:pt x="622" y="690"/>
                    </a:cubicBezTo>
                    <a:cubicBezTo>
                      <a:pt x="622" y="690"/>
                      <a:pt x="622" y="691"/>
                      <a:pt x="622" y="691"/>
                    </a:cubicBezTo>
                    <a:cubicBezTo>
                      <a:pt x="622" y="691"/>
                      <a:pt x="623" y="692"/>
                      <a:pt x="623" y="693"/>
                    </a:cubicBezTo>
                    <a:cubicBezTo>
                      <a:pt x="623" y="694"/>
                      <a:pt x="623" y="695"/>
                      <a:pt x="623" y="696"/>
                    </a:cubicBezTo>
                    <a:cubicBezTo>
                      <a:pt x="624" y="697"/>
                      <a:pt x="624" y="697"/>
                      <a:pt x="624" y="697"/>
                    </a:cubicBezTo>
                    <a:cubicBezTo>
                      <a:pt x="624" y="697"/>
                      <a:pt x="624" y="697"/>
                      <a:pt x="624" y="697"/>
                    </a:cubicBezTo>
                    <a:cubicBezTo>
                      <a:pt x="624" y="698"/>
                      <a:pt x="624" y="698"/>
                      <a:pt x="624" y="698"/>
                    </a:cubicBezTo>
                    <a:cubicBezTo>
                      <a:pt x="624" y="699"/>
                      <a:pt x="624" y="699"/>
                      <a:pt x="624" y="699"/>
                    </a:cubicBezTo>
                    <a:cubicBezTo>
                      <a:pt x="624" y="700"/>
                      <a:pt x="624" y="700"/>
                      <a:pt x="624" y="700"/>
                    </a:cubicBezTo>
                    <a:cubicBezTo>
                      <a:pt x="624" y="701"/>
                      <a:pt x="624" y="701"/>
                      <a:pt x="624" y="701"/>
                    </a:cubicBezTo>
                    <a:cubicBezTo>
                      <a:pt x="624" y="702"/>
                      <a:pt x="624" y="702"/>
                      <a:pt x="624" y="702"/>
                    </a:cubicBezTo>
                    <a:cubicBezTo>
                      <a:pt x="624" y="702"/>
                      <a:pt x="624" y="702"/>
                      <a:pt x="624" y="703"/>
                    </a:cubicBezTo>
                    <a:cubicBezTo>
                      <a:pt x="624" y="703"/>
                      <a:pt x="624" y="703"/>
                      <a:pt x="624" y="703"/>
                    </a:cubicBezTo>
                    <a:cubicBezTo>
                      <a:pt x="624" y="704"/>
                      <a:pt x="624" y="704"/>
                      <a:pt x="624" y="705"/>
                    </a:cubicBezTo>
                    <a:cubicBezTo>
                      <a:pt x="624" y="705"/>
                      <a:pt x="624" y="706"/>
                      <a:pt x="624" y="707"/>
                    </a:cubicBezTo>
                    <a:cubicBezTo>
                      <a:pt x="624" y="708"/>
                      <a:pt x="624" y="709"/>
                      <a:pt x="624" y="710"/>
                    </a:cubicBezTo>
                    <a:cubicBezTo>
                      <a:pt x="623" y="711"/>
                      <a:pt x="623" y="711"/>
                      <a:pt x="623" y="711"/>
                    </a:cubicBezTo>
                    <a:cubicBezTo>
                      <a:pt x="623" y="712"/>
                      <a:pt x="623" y="712"/>
                      <a:pt x="623" y="712"/>
                    </a:cubicBezTo>
                    <a:cubicBezTo>
                      <a:pt x="623" y="712"/>
                      <a:pt x="623" y="713"/>
                      <a:pt x="623" y="713"/>
                    </a:cubicBezTo>
                    <a:cubicBezTo>
                      <a:pt x="623" y="713"/>
                      <a:pt x="623" y="714"/>
                      <a:pt x="623" y="715"/>
                    </a:cubicBezTo>
                    <a:cubicBezTo>
                      <a:pt x="623" y="715"/>
                      <a:pt x="623" y="716"/>
                      <a:pt x="623" y="717"/>
                    </a:cubicBezTo>
                    <a:cubicBezTo>
                      <a:pt x="622" y="718"/>
                      <a:pt x="622" y="719"/>
                      <a:pt x="621" y="721"/>
                    </a:cubicBezTo>
                    <a:cubicBezTo>
                      <a:pt x="621" y="723"/>
                      <a:pt x="620" y="726"/>
                      <a:pt x="618" y="730"/>
                    </a:cubicBezTo>
                    <a:cubicBezTo>
                      <a:pt x="617" y="734"/>
                      <a:pt x="615" y="740"/>
                      <a:pt x="613" y="747"/>
                    </a:cubicBezTo>
                    <a:cubicBezTo>
                      <a:pt x="610" y="753"/>
                      <a:pt x="608" y="760"/>
                      <a:pt x="607" y="766"/>
                    </a:cubicBezTo>
                    <a:cubicBezTo>
                      <a:pt x="605" y="773"/>
                      <a:pt x="604" y="780"/>
                      <a:pt x="605" y="787"/>
                    </a:cubicBezTo>
                    <a:cubicBezTo>
                      <a:pt x="605" y="794"/>
                      <a:pt x="606" y="801"/>
                      <a:pt x="608" y="807"/>
                    </a:cubicBezTo>
                    <a:cubicBezTo>
                      <a:pt x="609" y="814"/>
                      <a:pt x="612" y="821"/>
                      <a:pt x="615" y="828"/>
                    </a:cubicBezTo>
                    <a:cubicBezTo>
                      <a:pt x="616" y="829"/>
                      <a:pt x="616" y="829"/>
                      <a:pt x="616" y="830"/>
                    </a:cubicBezTo>
                    <a:cubicBezTo>
                      <a:pt x="616" y="830"/>
                      <a:pt x="617" y="830"/>
                      <a:pt x="617" y="831"/>
                    </a:cubicBezTo>
                    <a:cubicBezTo>
                      <a:pt x="617" y="831"/>
                      <a:pt x="617" y="832"/>
                      <a:pt x="618" y="832"/>
                    </a:cubicBezTo>
                    <a:cubicBezTo>
                      <a:pt x="618" y="833"/>
                      <a:pt x="618" y="833"/>
                      <a:pt x="618" y="834"/>
                    </a:cubicBezTo>
                    <a:cubicBezTo>
                      <a:pt x="619" y="834"/>
                      <a:pt x="619" y="835"/>
                      <a:pt x="619" y="835"/>
                    </a:cubicBezTo>
                    <a:cubicBezTo>
                      <a:pt x="620" y="835"/>
                      <a:pt x="620" y="836"/>
                      <a:pt x="620" y="836"/>
                    </a:cubicBezTo>
                    <a:cubicBezTo>
                      <a:pt x="621" y="837"/>
                      <a:pt x="621" y="838"/>
                      <a:pt x="621" y="838"/>
                    </a:cubicBezTo>
                    <a:cubicBezTo>
                      <a:pt x="622" y="839"/>
                      <a:pt x="622" y="840"/>
                      <a:pt x="623" y="841"/>
                    </a:cubicBezTo>
                    <a:cubicBezTo>
                      <a:pt x="624" y="841"/>
                      <a:pt x="624" y="841"/>
                      <a:pt x="624" y="841"/>
                    </a:cubicBezTo>
                    <a:cubicBezTo>
                      <a:pt x="624" y="842"/>
                      <a:pt x="624" y="842"/>
                      <a:pt x="624" y="843"/>
                    </a:cubicBezTo>
                    <a:cubicBezTo>
                      <a:pt x="625" y="843"/>
                      <a:pt x="625" y="843"/>
                      <a:pt x="625" y="844"/>
                    </a:cubicBezTo>
                    <a:cubicBezTo>
                      <a:pt x="626" y="845"/>
                      <a:pt x="626" y="845"/>
                      <a:pt x="627" y="846"/>
                    </a:cubicBezTo>
                    <a:cubicBezTo>
                      <a:pt x="628" y="847"/>
                      <a:pt x="628" y="847"/>
                      <a:pt x="628" y="847"/>
                    </a:cubicBezTo>
                    <a:cubicBezTo>
                      <a:pt x="628" y="847"/>
                      <a:pt x="628" y="847"/>
                      <a:pt x="628" y="848"/>
                    </a:cubicBezTo>
                    <a:cubicBezTo>
                      <a:pt x="629" y="848"/>
                      <a:pt x="629" y="849"/>
                      <a:pt x="629" y="849"/>
                    </a:cubicBezTo>
                    <a:cubicBezTo>
                      <a:pt x="630" y="850"/>
                      <a:pt x="630" y="850"/>
                      <a:pt x="631" y="851"/>
                    </a:cubicBezTo>
                    <a:cubicBezTo>
                      <a:pt x="632" y="852"/>
                      <a:pt x="632" y="852"/>
                      <a:pt x="632" y="852"/>
                    </a:cubicBezTo>
                    <a:cubicBezTo>
                      <a:pt x="633" y="853"/>
                      <a:pt x="633" y="853"/>
                      <a:pt x="633" y="853"/>
                    </a:cubicBezTo>
                    <a:cubicBezTo>
                      <a:pt x="633" y="853"/>
                      <a:pt x="633" y="853"/>
                      <a:pt x="634" y="854"/>
                    </a:cubicBezTo>
                    <a:cubicBezTo>
                      <a:pt x="634" y="854"/>
                      <a:pt x="635" y="855"/>
                      <a:pt x="635" y="856"/>
                    </a:cubicBezTo>
                    <a:cubicBezTo>
                      <a:pt x="636" y="856"/>
                      <a:pt x="636" y="856"/>
                      <a:pt x="636" y="856"/>
                    </a:cubicBezTo>
                    <a:cubicBezTo>
                      <a:pt x="636" y="857"/>
                      <a:pt x="637" y="857"/>
                      <a:pt x="637" y="857"/>
                    </a:cubicBezTo>
                    <a:cubicBezTo>
                      <a:pt x="637" y="858"/>
                      <a:pt x="638" y="858"/>
                      <a:pt x="639" y="859"/>
                    </a:cubicBezTo>
                    <a:cubicBezTo>
                      <a:pt x="639" y="859"/>
                      <a:pt x="640" y="860"/>
                      <a:pt x="641" y="861"/>
                    </a:cubicBezTo>
                    <a:cubicBezTo>
                      <a:pt x="641" y="861"/>
                      <a:pt x="642" y="862"/>
                      <a:pt x="642" y="862"/>
                    </a:cubicBezTo>
                    <a:cubicBezTo>
                      <a:pt x="642" y="862"/>
                      <a:pt x="643" y="863"/>
                      <a:pt x="643" y="863"/>
                    </a:cubicBezTo>
                    <a:cubicBezTo>
                      <a:pt x="644" y="864"/>
                      <a:pt x="644" y="864"/>
                      <a:pt x="645" y="865"/>
                    </a:cubicBezTo>
                    <a:cubicBezTo>
                      <a:pt x="645" y="865"/>
                      <a:pt x="646" y="866"/>
                      <a:pt x="647" y="866"/>
                    </a:cubicBezTo>
                    <a:cubicBezTo>
                      <a:pt x="650" y="869"/>
                      <a:pt x="653" y="871"/>
                      <a:pt x="657" y="874"/>
                    </a:cubicBezTo>
                    <a:cubicBezTo>
                      <a:pt x="660" y="876"/>
                      <a:pt x="664" y="878"/>
                      <a:pt x="667" y="880"/>
                    </a:cubicBezTo>
                    <a:cubicBezTo>
                      <a:pt x="671" y="882"/>
                      <a:pt x="675" y="884"/>
                      <a:pt x="679" y="886"/>
                    </a:cubicBezTo>
                    <a:cubicBezTo>
                      <a:pt x="683" y="888"/>
                      <a:pt x="687" y="890"/>
                      <a:pt x="691" y="891"/>
                    </a:cubicBezTo>
                    <a:cubicBezTo>
                      <a:pt x="691" y="891"/>
                      <a:pt x="692" y="892"/>
                      <a:pt x="693" y="892"/>
                    </a:cubicBezTo>
                    <a:cubicBezTo>
                      <a:pt x="693" y="892"/>
                      <a:pt x="694" y="892"/>
                      <a:pt x="695" y="893"/>
                    </a:cubicBezTo>
                    <a:cubicBezTo>
                      <a:pt x="695" y="893"/>
                      <a:pt x="696" y="893"/>
                      <a:pt x="697" y="893"/>
                    </a:cubicBezTo>
                    <a:cubicBezTo>
                      <a:pt x="698" y="893"/>
                      <a:pt x="699" y="894"/>
                      <a:pt x="699" y="894"/>
                    </a:cubicBezTo>
                    <a:cubicBezTo>
                      <a:pt x="700" y="894"/>
                      <a:pt x="701" y="894"/>
                      <a:pt x="702" y="895"/>
                    </a:cubicBezTo>
                    <a:cubicBezTo>
                      <a:pt x="702" y="895"/>
                      <a:pt x="703" y="895"/>
                      <a:pt x="704" y="895"/>
                    </a:cubicBezTo>
                    <a:cubicBezTo>
                      <a:pt x="704" y="896"/>
                      <a:pt x="705" y="896"/>
                      <a:pt x="706" y="896"/>
                    </a:cubicBezTo>
                    <a:cubicBezTo>
                      <a:pt x="707" y="896"/>
                      <a:pt x="707" y="896"/>
                      <a:pt x="708" y="896"/>
                    </a:cubicBezTo>
                    <a:cubicBezTo>
                      <a:pt x="711" y="897"/>
                      <a:pt x="715" y="898"/>
                      <a:pt x="718" y="899"/>
                    </a:cubicBezTo>
                    <a:cubicBezTo>
                      <a:pt x="722" y="899"/>
                      <a:pt x="725" y="900"/>
                      <a:pt x="729" y="900"/>
                    </a:cubicBezTo>
                    <a:cubicBezTo>
                      <a:pt x="733" y="901"/>
                      <a:pt x="736" y="901"/>
                      <a:pt x="740" y="902"/>
                    </a:cubicBezTo>
                    <a:cubicBezTo>
                      <a:pt x="744" y="902"/>
                      <a:pt x="747" y="902"/>
                      <a:pt x="751" y="902"/>
                    </a:cubicBezTo>
                    <a:cubicBezTo>
                      <a:pt x="752" y="902"/>
                      <a:pt x="753" y="902"/>
                      <a:pt x="753" y="902"/>
                    </a:cubicBezTo>
                    <a:cubicBezTo>
                      <a:pt x="754" y="902"/>
                      <a:pt x="755" y="902"/>
                      <a:pt x="755" y="902"/>
                    </a:cubicBezTo>
                    <a:cubicBezTo>
                      <a:pt x="756" y="902"/>
                      <a:pt x="757" y="902"/>
                      <a:pt x="758" y="902"/>
                    </a:cubicBezTo>
                    <a:cubicBezTo>
                      <a:pt x="759" y="902"/>
                      <a:pt x="760" y="902"/>
                      <a:pt x="761" y="902"/>
                    </a:cubicBezTo>
                    <a:cubicBezTo>
                      <a:pt x="761" y="902"/>
                      <a:pt x="762" y="902"/>
                      <a:pt x="763" y="902"/>
                    </a:cubicBezTo>
                    <a:cubicBezTo>
                      <a:pt x="763" y="902"/>
                      <a:pt x="764" y="902"/>
                      <a:pt x="765" y="902"/>
                    </a:cubicBezTo>
                    <a:cubicBezTo>
                      <a:pt x="765" y="901"/>
                      <a:pt x="766" y="901"/>
                      <a:pt x="767" y="901"/>
                    </a:cubicBezTo>
                    <a:cubicBezTo>
                      <a:pt x="768" y="901"/>
                      <a:pt x="768" y="901"/>
                      <a:pt x="769" y="901"/>
                    </a:cubicBezTo>
                    <a:cubicBezTo>
                      <a:pt x="770" y="901"/>
                      <a:pt x="771" y="901"/>
                      <a:pt x="771" y="901"/>
                    </a:cubicBezTo>
                    <a:cubicBezTo>
                      <a:pt x="772" y="901"/>
                      <a:pt x="772" y="901"/>
                      <a:pt x="773" y="901"/>
                    </a:cubicBezTo>
                    <a:cubicBezTo>
                      <a:pt x="774" y="901"/>
                      <a:pt x="775" y="900"/>
                      <a:pt x="776" y="900"/>
                    </a:cubicBezTo>
                    <a:cubicBezTo>
                      <a:pt x="776" y="900"/>
                      <a:pt x="777" y="900"/>
                      <a:pt x="778" y="900"/>
                    </a:cubicBezTo>
                    <a:cubicBezTo>
                      <a:pt x="779" y="900"/>
                      <a:pt x="779" y="900"/>
                      <a:pt x="779" y="900"/>
                    </a:cubicBezTo>
                    <a:cubicBezTo>
                      <a:pt x="780" y="900"/>
                      <a:pt x="780" y="900"/>
                      <a:pt x="780" y="900"/>
                    </a:cubicBezTo>
                    <a:cubicBezTo>
                      <a:pt x="781" y="900"/>
                      <a:pt x="781" y="900"/>
                      <a:pt x="781" y="900"/>
                    </a:cubicBezTo>
                    <a:cubicBezTo>
                      <a:pt x="782" y="899"/>
                      <a:pt x="782" y="899"/>
                      <a:pt x="782" y="899"/>
                    </a:cubicBezTo>
                    <a:cubicBezTo>
                      <a:pt x="783" y="899"/>
                      <a:pt x="783" y="899"/>
                      <a:pt x="783" y="899"/>
                    </a:cubicBezTo>
                    <a:cubicBezTo>
                      <a:pt x="784" y="899"/>
                      <a:pt x="784" y="899"/>
                      <a:pt x="784" y="899"/>
                    </a:cubicBezTo>
                    <a:cubicBezTo>
                      <a:pt x="785" y="899"/>
                      <a:pt x="785" y="899"/>
                      <a:pt x="785" y="899"/>
                    </a:cubicBezTo>
                    <a:cubicBezTo>
                      <a:pt x="786" y="899"/>
                      <a:pt x="786" y="899"/>
                      <a:pt x="786" y="899"/>
                    </a:cubicBezTo>
                    <a:cubicBezTo>
                      <a:pt x="786" y="899"/>
                      <a:pt x="786" y="899"/>
                      <a:pt x="786" y="899"/>
                    </a:cubicBezTo>
                    <a:cubicBezTo>
                      <a:pt x="787" y="898"/>
                      <a:pt x="787" y="898"/>
                      <a:pt x="787" y="898"/>
                    </a:cubicBezTo>
                    <a:cubicBezTo>
                      <a:pt x="788" y="898"/>
                      <a:pt x="788" y="898"/>
                      <a:pt x="788" y="898"/>
                    </a:cubicBezTo>
                    <a:cubicBezTo>
                      <a:pt x="789" y="898"/>
                      <a:pt x="789" y="898"/>
                      <a:pt x="789" y="898"/>
                    </a:cubicBezTo>
                    <a:cubicBezTo>
                      <a:pt x="789" y="898"/>
                      <a:pt x="789" y="898"/>
                      <a:pt x="790" y="898"/>
                    </a:cubicBezTo>
                    <a:cubicBezTo>
                      <a:pt x="790" y="898"/>
                      <a:pt x="791" y="898"/>
                      <a:pt x="791" y="897"/>
                    </a:cubicBezTo>
                    <a:cubicBezTo>
                      <a:pt x="792" y="897"/>
                      <a:pt x="792" y="897"/>
                      <a:pt x="793" y="897"/>
                    </a:cubicBezTo>
                    <a:cubicBezTo>
                      <a:pt x="794" y="897"/>
                      <a:pt x="795" y="897"/>
                      <a:pt x="796" y="896"/>
                    </a:cubicBezTo>
                    <a:cubicBezTo>
                      <a:pt x="796" y="896"/>
                      <a:pt x="796" y="896"/>
                      <a:pt x="797" y="896"/>
                    </a:cubicBezTo>
                    <a:cubicBezTo>
                      <a:pt x="797" y="896"/>
                      <a:pt x="798" y="896"/>
                      <a:pt x="798" y="896"/>
                    </a:cubicBezTo>
                    <a:cubicBezTo>
                      <a:pt x="799" y="896"/>
                      <a:pt x="799" y="895"/>
                      <a:pt x="800" y="895"/>
                    </a:cubicBezTo>
                    <a:cubicBezTo>
                      <a:pt x="801" y="895"/>
                      <a:pt x="801" y="895"/>
                      <a:pt x="802" y="894"/>
                    </a:cubicBezTo>
                    <a:cubicBezTo>
                      <a:pt x="803" y="894"/>
                      <a:pt x="804" y="894"/>
                      <a:pt x="804" y="894"/>
                    </a:cubicBezTo>
                    <a:cubicBezTo>
                      <a:pt x="805" y="894"/>
                      <a:pt x="805" y="894"/>
                      <a:pt x="806" y="893"/>
                    </a:cubicBezTo>
                    <a:cubicBezTo>
                      <a:pt x="806" y="893"/>
                      <a:pt x="807" y="893"/>
                      <a:pt x="808" y="893"/>
                    </a:cubicBezTo>
                    <a:cubicBezTo>
                      <a:pt x="808" y="893"/>
                      <a:pt x="809" y="892"/>
                      <a:pt x="809" y="892"/>
                    </a:cubicBezTo>
                    <a:cubicBezTo>
                      <a:pt x="827" y="886"/>
                      <a:pt x="842" y="877"/>
                      <a:pt x="854" y="866"/>
                    </a:cubicBezTo>
                    <a:cubicBezTo>
                      <a:pt x="866" y="855"/>
                      <a:pt x="875" y="842"/>
                      <a:pt x="881" y="829"/>
                    </a:cubicBezTo>
                    <a:cubicBezTo>
                      <a:pt x="886" y="815"/>
                      <a:pt x="889" y="801"/>
                      <a:pt x="888" y="786"/>
                    </a:cubicBezTo>
                    <a:cubicBezTo>
                      <a:pt x="886" y="771"/>
                      <a:pt x="882" y="757"/>
                      <a:pt x="873" y="742"/>
                    </a:cubicBezTo>
                    <a:cubicBezTo>
                      <a:pt x="873" y="742"/>
                      <a:pt x="872" y="741"/>
                      <a:pt x="872" y="741"/>
                    </a:cubicBezTo>
                    <a:cubicBezTo>
                      <a:pt x="872" y="741"/>
                      <a:pt x="871" y="740"/>
                      <a:pt x="871" y="740"/>
                    </a:cubicBezTo>
                    <a:cubicBezTo>
                      <a:pt x="871" y="739"/>
                      <a:pt x="871" y="739"/>
                      <a:pt x="870" y="738"/>
                    </a:cubicBezTo>
                    <a:cubicBezTo>
                      <a:pt x="870" y="738"/>
                      <a:pt x="870" y="738"/>
                      <a:pt x="869" y="737"/>
                    </a:cubicBezTo>
                    <a:cubicBezTo>
                      <a:pt x="865" y="731"/>
                      <a:pt x="860" y="725"/>
                      <a:pt x="854" y="719"/>
                    </a:cubicBezTo>
                    <a:cubicBezTo>
                      <a:pt x="849" y="714"/>
                      <a:pt x="842" y="709"/>
                      <a:pt x="836" y="704"/>
                    </a:cubicBezTo>
                    <a:cubicBezTo>
                      <a:pt x="829" y="700"/>
                      <a:pt x="822" y="696"/>
                      <a:pt x="815" y="692"/>
                    </a:cubicBezTo>
                    <a:cubicBezTo>
                      <a:pt x="807" y="689"/>
                      <a:pt x="799" y="686"/>
                      <a:pt x="791" y="683"/>
                    </a:cubicBezTo>
                    <a:cubicBezTo>
                      <a:pt x="786" y="682"/>
                      <a:pt x="780" y="680"/>
                      <a:pt x="773" y="677"/>
                    </a:cubicBezTo>
                    <a:cubicBezTo>
                      <a:pt x="767" y="675"/>
                      <a:pt x="760" y="672"/>
                      <a:pt x="754" y="669"/>
                    </a:cubicBezTo>
                    <a:cubicBezTo>
                      <a:pt x="748" y="666"/>
                      <a:pt x="742" y="663"/>
                      <a:pt x="737" y="659"/>
                    </a:cubicBezTo>
                    <a:cubicBezTo>
                      <a:pt x="732" y="655"/>
                      <a:pt x="728" y="651"/>
                      <a:pt x="726" y="647"/>
                    </a:cubicBezTo>
                    <a:cubicBezTo>
                      <a:pt x="726" y="647"/>
                      <a:pt x="725" y="646"/>
                      <a:pt x="725" y="645"/>
                    </a:cubicBezTo>
                    <a:cubicBezTo>
                      <a:pt x="725" y="645"/>
                      <a:pt x="724" y="644"/>
                      <a:pt x="724" y="643"/>
                    </a:cubicBezTo>
                    <a:cubicBezTo>
                      <a:pt x="724" y="643"/>
                      <a:pt x="724" y="642"/>
                      <a:pt x="724" y="641"/>
                    </a:cubicBezTo>
                    <a:cubicBezTo>
                      <a:pt x="723" y="641"/>
                      <a:pt x="723" y="640"/>
                      <a:pt x="723" y="639"/>
                    </a:cubicBezTo>
                    <a:cubicBezTo>
                      <a:pt x="723" y="638"/>
                      <a:pt x="723" y="637"/>
                      <a:pt x="724" y="636"/>
                    </a:cubicBezTo>
                    <a:cubicBezTo>
                      <a:pt x="724" y="635"/>
                      <a:pt x="724" y="635"/>
                      <a:pt x="724" y="634"/>
                    </a:cubicBezTo>
                    <a:cubicBezTo>
                      <a:pt x="725" y="633"/>
                      <a:pt x="725" y="632"/>
                      <a:pt x="726" y="631"/>
                    </a:cubicBezTo>
                    <a:cubicBezTo>
                      <a:pt x="726" y="630"/>
                      <a:pt x="727" y="629"/>
                      <a:pt x="728" y="628"/>
                    </a:cubicBezTo>
                    <a:cubicBezTo>
                      <a:pt x="728" y="627"/>
                      <a:pt x="729" y="627"/>
                      <a:pt x="729" y="626"/>
                    </a:cubicBezTo>
                    <a:cubicBezTo>
                      <a:pt x="730" y="626"/>
                      <a:pt x="730" y="625"/>
                      <a:pt x="731" y="625"/>
                    </a:cubicBezTo>
                    <a:cubicBezTo>
                      <a:pt x="731" y="624"/>
                      <a:pt x="732" y="624"/>
                      <a:pt x="732" y="623"/>
                    </a:cubicBezTo>
                    <a:cubicBezTo>
                      <a:pt x="733" y="623"/>
                      <a:pt x="734" y="622"/>
                      <a:pt x="734" y="622"/>
                    </a:cubicBezTo>
                    <a:cubicBezTo>
                      <a:pt x="736" y="621"/>
                      <a:pt x="738" y="620"/>
                      <a:pt x="740" y="618"/>
                    </a:cubicBezTo>
                    <a:cubicBezTo>
                      <a:pt x="742" y="617"/>
                      <a:pt x="744" y="616"/>
                      <a:pt x="747" y="615"/>
                    </a:cubicBezTo>
                    <a:cubicBezTo>
                      <a:pt x="749" y="613"/>
                      <a:pt x="752" y="612"/>
                      <a:pt x="755" y="611"/>
                    </a:cubicBezTo>
                    <a:cubicBezTo>
                      <a:pt x="758" y="610"/>
                      <a:pt x="761" y="608"/>
                      <a:pt x="764" y="607"/>
                    </a:cubicBezTo>
                    <a:cubicBezTo>
                      <a:pt x="923" y="552"/>
                      <a:pt x="923" y="552"/>
                      <a:pt x="923" y="552"/>
                    </a:cubicBezTo>
                    <a:cubicBezTo>
                      <a:pt x="937" y="547"/>
                      <a:pt x="949" y="540"/>
                      <a:pt x="958" y="532"/>
                    </a:cubicBezTo>
                    <a:cubicBezTo>
                      <a:pt x="967" y="523"/>
                      <a:pt x="974" y="514"/>
                      <a:pt x="979" y="503"/>
                    </a:cubicBezTo>
                    <a:cubicBezTo>
                      <a:pt x="983" y="493"/>
                      <a:pt x="985" y="482"/>
                      <a:pt x="984" y="471"/>
                    </a:cubicBezTo>
                  </a:path>
                </a:pathLst>
              </a:custGeom>
              <a:solidFill>
                <a:schemeClr val="accent1">
                  <a:alpha val="80000"/>
                </a:schemeClr>
              </a:solidFill>
              <a:ln w="9525">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183"/>
              <p:cNvSpPr>
                <a:spLocks/>
              </p:cNvSpPr>
              <p:nvPr/>
            </p:nvSpPr>
            <p:spPr bwMode="auto">
              <a:xfrm>
                <a:off x="4099706" y="4288647"/>
                <a:ext cx="2407253" cy="2190919"/>
              </a:xfrm>
              <a:custGeom>
                <a:avLst/>
                <a:gdLst>
                  <a:gd name="T0" fmla="*/ 904 w 1011"/>
                  <a:gd name="T1" fmla="*/ 454 h 920"/>
                  <a:gd name="T2" fmla="*/ 897 w 1011"/>
                  <a:gd name="T3" fmla="*/ 447 h 920"/>
                  <a:gd name="T4" fmla="*/ 887 w 1011"/>
                  <a:gd name="T5" fmla="*/ 439 h 920"/>
                  <a:gd name="T6" fmla="*/ 869 w 1011"/>
                  <a:gd name="T7" fmla="*/ 435 h 920"/>
                  <a:gd name="T8" fmla="*/ 850 w 1011"/>
                  <a:gd name="T9" fmla="*/ 443 h 920"/>
                  <a:gd name="T10" fmla="*/ 840 w 1011"/>
                  <a:gd name="T11" fmla="*/ 452 h 920"/>
                  <a:gd name="T12" fmla="*/ 832 w 1011"/>
                  <a:gd name="T13" fmla="*/ 463 h 920"/>
                  <a:gd name="T14" fmla="*/ 827 w 1011"/>
                  <a:gd name="T15" fmla="*/ 471 h 920"/>
                  <a:gd name="T16" fmla="*/ 823 w 1011"/>
                  <a:gd name="T17" fmla="*/ 480 h 920"/>
                  <a:gd name="T18" fmla="*/ 775 w 1011"/>
                  <a:gd name="T19" fmla="*/ 535 h 920"/>
                  <a:gd name="T20" fmla="*/ 719 w 1011"/>
                  <a:gd name="T21" fmla="*/ 553 h 920"/>
                  <a:gd name="T22" fmla="*/ 683 w 1011"/>
                  <a:gd name="T23" fmla="*/ 554 h 920"/>
                  <a:gd name="T24" fmla="*/ 644 w 1011"/>
                  <a:gd name="T25" fmla="*/ 547 h 920"/>
                  <a:gd name="T26" fmla="*/ 610 w 1011"/>
                  <a:gd name="T27" fmla="*/ 533 h 920"/>
                  <a:gd name="T28" fmla="*/ 590 w 1011"/>
                  <a:gd name="T29" fmla="*/ 519 h 920"/>
                  <a:gd name="T30" fmla="*/ 628 w 1011"/>
                  <a:gd name="T31" fmla="*/ 350 h 920"/>
                  <a:gd name="T32" fmla="*/ 818 w 1011"/>
                  <a:gd name="T33" fmla="*/ 349 h 920"/>
                  <a:gd name="T34" fmla="*/ 728 w 1011"/>
                  <a:gd name="T35" fmla="*/ 180 h 920"/>
                  <a:gd name="T36" fmla="*/ 720 w 1011"/>
                  <a:gd name="T37" fmla="*/ 171 h 920"/>
                  <a:gd name="T38" fmla="*/ 711 w 1011"/>
                  <a:gd name="T39" fmla="*/ 164 h 920"/>
                  <a:gd name="T40" fmla="*/ 700 w 1011"/>
                  <a:gd name="T41" fmla="*/ 156 h 920"/>
                  <a:gd name="T42" fmla="*/ 688 w 1011"/>
                  <a:gd name="T43" fmla="*/ 150 h 920"/>
                  <a:gd name="T44" fmla="*/ 675 w 1011"/>
                  <a:gd name="T45" fmla="*/ 144 h 920"/>
                  <a:gd name="T46" fmla="*/ 653 w 1011"/>
                  <a:gd name="T47" fmla="*/ 139 h 920"/>
                  <a:gd name="T48" fmla="*/ 620 w 1011"/>
                  <a:gd name="T49" fmla="*/ 137 h 920"/>
                  <a:gd name="T50" fmla="*/ 607 w 1011"/>
                  <a:gd name="T51" fmla="*/ 138 h 920"/>
                  <a:gd name="T52" fmla="*/ 595 w 1011"/>
                  <a:gd name="T53" fmla="*/ 141 h 920"/>
                  <a:gd name="T54" fmla="*/ 427 w 1011"/>
                  <a:gd name="T55" fmla="*/ 197 h 920"/>
                  <a:gd name="T56" fmla="*/ 409 w 1011"/>
                  <a:gd name="T57" fmla="*/ 201 h 920"/>
                  <a:gd name="T58" fmla="*/ 371 w 1011"/>
                  <a:gd name="T59" fmla="*/ 195 h 920"/>
                  <a:gd name="T60" fmla="*/ 365 w 1011"/>
                  <a:gd name="T61" fmla="*/ 182 h 920"/>
                  <a:gd name="T62" fmla="*/ 365 w 1011"/>
                  <a:gd name="T63" fmla="*/ 171 h 920"/>
                  <a:gd name="T64" fmla="*/ 371 w 1011"/>
                  <a:gd name="T65" fmla="*/ 148 h 920"/>
                  <a:gd name="T66" fmla="*/ 371 w 1011"/>
                  <a:gd name="T67" fmla="*/ 59 h 920"/>
                  <a:gd name="T68" fmla="*/ 363 w 1011"/>
                  <a:gd name="T69" fmla="*/ 48 h 920"/>
                  <a:gd name="T70" fmla="*/ 356 w 1011"/>
                  <a:gd name="T71" fmla="*/ 41 h 920"/>
                  <a:gd name="T72" fmla="*/ 345 w 1011"/>
                  <a:gd name="T73" fmla="*/ 31 h 920"/>
                  <a:gd name="T74" fmla="*/ 324 w 1011"/>
                  <a:gd name="T75" fmla="*/ 18 h 920"/>
                  <a:gd name="T76" fmla="*/ 309 w 1011"/>
                  <a:gd name="T77" fmla="*/ 11 h 920"/>
                  <a:gd name="T78" fmla="*/ 292 w 1011"/>
                  <a:gd name="T79" fmla="*/ 6 h 920"/>
                  <a:gd name="T80" fmla="*/ 239 w 1011"/>
                  <a:gd name="T81" fmla="*/ 1 h 920"/>
                  <a:gd name="T82" fmla="*/ 222 w 1011"/>
                  <a:gd name="T83" fmla="*/ 2 h 920"/>
                  <a:gd name="T84" fmla="*/ 208 w 1011"/>
                  <a:gd name="T85" fmla="*/ 5 h 920"/>
                  <a:gd name="T86" fmla="*/ 126 w 1011"/>
                  <a:gd name="T87" fmla="*/ 63 h 920"/>
                  <a:gd name="T88" fmla="*/ 186 w 1011"/>
                  <a:gd name="T89" fmla="*/ 186 h 920"/>
                  <a:gd name="T90" fmla="*/ 247 w 1011"/>
                  <a:gd name="T91" fmla="*/ 256 h 920"/>
                  <a:gd name="T92" fmla="*/ 9 w 1011"/>
                  <a:gd name="T93" fmla="*/ 431 h 920"/>
                  <a:gd name="T94" fmla="*/ 255 w 1011"/>
                  <a:gd name="T95" fmla="*/ 870 h 920"/>
                  <a:gd name="T96" fmla="*/ 262 w 1011"/>
                  <a:gd name="T97" fmla="*/ 880 h 920"/>
                  <a:gd name="T98" fmla="*/ 271 w 1011"/>
                  <a:gd name="T99" fmla="*/ 889 h 920"/>
                  <a:gd name="T100" fmla="*/ 289 w 1011"/>
                  <a:gd name="T101" fmla="*/ 902 h 920"/>
                  <a:gd name="T102" fmla="*/ 329 w 1011"/>
                  <a:gd name="T103" fmla="*/ 917 h 920"/>
                  <a:gd name="T104" fmla="*/ 344 w 1011"/>
                  <a:gd name="T105" fmla="*/ 920 h 920"/>
                  <a:gd name="T106" fmla="*/ 361 w 1011"/>
                  <a:gd name="T107" fmla="*/ 920 h 920"/>
                  <a:gd name="T108" fmla="*/ 376 w 1011"/>
                  <a:gd name="T109" fmla="*/ 919 h 920"/>
                  <a:gd name="T110" fmla="*/ 390 w 1011"/>
                  <a:gd name="T111" fmla="*/ 917 h 920"/>
                  <a:gd name="T112" fmla="*/ 404 w 1011"/>
                  <a:gd name="T113" fmla="*/ 913 h 920"/>
                  <a:gd name="T114" fmla="*/ 984 w 1011"/>
                  <a:gd name="T115" fmla="*/ 69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1" h="920">
                    <a:moveTo>
                      <a:pt x="1010" y="630"/>
                    </a:moveTo>
                    <a:cubicBezTo>
                      <a:pt x="1008" y="618"/>
                      <a:pt x="1004" y="607"/>
                      <a:pt x="997" y="595"/>
                    </a:cubicBezTo>
                    <a:cubicBezTo>
                      <a:pt x="914" y="468"/>
                      <a:pt x="914" y="468"/>
                      <a:pt x="914" y="468"/>
                    </a:cubicBezTo>
                    <a:cubicBezTo>
                      <a:pt x="914" y="467"/>
                      <a:pt x="914" y="467"/>
                      <a:pt x="913" y="466"/>
                    </a:cubicBezTo>
                    <a:cubicBezTo>
                      <a:pt x="913" y="466"/>
                      <a:pt x="912" y="465"/>
                      <a:pt x="912" y="464"/>
                    </a:cubicBezTo>
                    <a:cubicBezTo>
                      <a:pt x="911" y="463"/>
                      <a:pt x="910" y="462"/>
                      <a:pt x="909" y="460"/>
                    </a:cubicBezTo>
                    <a:cubicBezTo>
                      <a:pt x="908" y="459"/>
                      <a:pt x="906" y="457"/>
                      <a:pt x="905" y="455"/>
                    </a:cubicBezTo>
                    <a:cubicBezTo>
                      <a:pt x="904" y="454"/>
                      <a:pt x="904" y="454"/>
                      <a:pt x="904" y="454"/>
                    </a:cubicBezTo>
                    <a:cubicBezTo>
                      <a:pt x="904" y="454"/>
                      <a:pt x="904" y="454"/>
                      <a:pt x="904" y="454"/>
                    </a:cubicBezTo>
                    <a:cubicBezTo>
                      <a:pt x="903" y="453"/>
                      <a:pt x="903" y="453"/>
                      <a:pt x="903" y="453"/>
                    </a:cubicBezTo>
                    <a:cubicBezTo>
                      <a:pt x="903" y="453"/>
                      <a:pt x="903" y="453"/>
                      <a:pt x="903" y="453"/>
                    </a:cubicBezTo>
                    <a:cubicBezTo>
                      <a:pt x="902" y="452"/>
                      <a:pt x="902" y="452"/>
                      <a:pt x="902" y="452"/>
                    </a:cubicBezTo>
                    <a:cubicBezTo>
                      <a:pt x="902" y="451"/>
                      <a:pt x="902" y="451"/>
                      <a:pt x="902" y="451"/>
                    </a:cubicBezTo>
                    <a:cubicBezTo>
                      <a:pt x="901" y="451"/>
                      <a:pt x="901" y="451"/>
                      <a:pt x="901" y="450"/>
                    </a:cubicBezTo>
                    <a:cubicBezTo>
                      <a:pt x="900" y="450"/>
                      <a:pt x="900" y="449"/>
                      <a:pt x="899" y="449"/>
                    </a:cubicBezTo>
                    <a:cubicBezTo>
                      <a:pt x="899" y="448"/>
                      <a:pt x="899" y="448"/>
                      <a:pt x="899" y="448"/>
                    </a:cubicBezTo>
                    <a:cubicBezTo>
                      <a:pt x="898" y="448"/>
                      <a:pt x="898" y="448"/>
                      <a:pt x="898" y="448"/>
                    </a:cubicBezTo>
                    <a:cubicBezTo>
                      <a:pt x="897" y="447"/>
                      <a:pt x="897" y="447"/>
                      <a:pt x="897" y="447"/>
                    </a:cubicBezTo>
                    <a:cubicBezTo>
                      <a:pt x="897" y="447"/>
                      <a:pt x="897" y="446"/>
                      <a:pt x="896" y="446"/>
                    </a:cubicBezTo>
                    <a:cubicBezTo>
                      <a:pt x="896" y="446"/>
                      <a:pt x="895" y="445"/>
                      <a:pt x="895" y="445"/>
                    </a:cubicBezTo>
                    <a:cubicBezTo>
                      <a:pt x="895" y="445"/>
                      <a:pt x="894" y="444"/>
                      <a:pt x="894" y="444"/>
                    </a:cubicBezTo>
                    <a:cubicBezTo>
                      <a:pt x="894" y="444"/>
                      <a:pt x="893" y="443"/>
                      <a:pt x="893" y="443"/>
                    </a:cubicBezTo>
                    <a:cubicBezTo>
                      <a:pt x="892" y="443"/>
                      <a:pt x="892" y="443"/>
                      <a:pt x="892" y="442"/>
                    </a:cubicBezTo>
                    <a:cubicBezTo>
                      <a:pt x="891" y="442"/>
                      <a:pt x="891" y="442"/>
                      <a:pt x="890" y="441"/>
                    </a:cubicBezTo>
                    <a:cubicBezTo>
                      <a:pt x="890" y="441"/>
                      <a:pt x="890" y="441"/>
                      <a:pt x="889" y="441"/>
                    </a:cubicBezTo>
                    <a:cubicBezTo>
                      <a:pt x="889" y="441"/>
                      <a:pt x="889" y="440"/>
                      <a:pt x="888" y="440"/>
                    </a:cubicBezTo>
                    <a:cubicBezTo>
                      <a:pt x="888" y="440"/>
                      <a:pt x="888" y="440"/>
                      <a:pt x="887" y="439"/>
                    </a:cubicBezTo>
                    <a:cubicBezTo>
                      <a:pt x="886" y="439"/>
                      <a:pt x="886" y="439"/>
                      <a:pt x="885" y="438"/>
                    </a:cubicBezTo>
                    <a:cubicBezTo>
                      <a:pt x="884" y="438"/>
                      <a:pt x="883" y="438"/>
                      <a:pt x="883" y="437"/>
                    </a:cubicBezTo>
                    <a:cubicBezTo>
                      <a:pt x="882" y="437"/>
                      <a:pt x="880" y="437"/>
                      <a:pt x="879" y="436"/>
                    </a:cubicBezTo>
                    <a:cubicBezTo>
                      <a:pt x="878" y="436"/>
                      <a:pt x="876" y="436"/>
                      <a:pt x="874" y="435"/>
                    </a:cubicBezTo>
                    <a:cubicBezTo>
                      <a:pt x="873" y="435"/>
                      <a:pt x="873" y="435"/>
                      <a:pt x="873" y="435"/>
                    </a:cubicBezTo>
                    <a:cubicBezTo>
                      <a:pt x="872" y="435"/>
                      <a:pt x="872" y="435"/>
                      <a:pt x="872" y="435"/>
                    </a:cubicBezTo>
                    <a:cubicBezTo>
                      <a:pt x="871" y="435"/>
                      <a:pt x="871" y="435"/>
                      <a:pt x="871" y="435"/>
                    </a:cubicBezTo>
                    <a:cubicBezTo>
                      <a:pt x="871" y="435"/>
                      <a:pt x="871" y="435"/>
                      <a:pt x="870" y="435"/>
                    </a:cubicBezTo>
                    <a:cubicBezTo>
                      <a:pt x="870" y="435"/>
                      <a:pt x="870" y="435"/>
                      <a:pt x="869" y="435"/>
                    </a:cubicBezTo>
                    <a:cubicBezTo>
                      <a:pt x="869" y="435"/>
                      <a:pt x="868" y="435"/>
                      <a:pt x="867" y="436"/>
                    </a:cubicBezTo>
                    <a:cubicBezTo>
                      <a:pt x="866" y="436"/>
                      <a:pt x="865" y="436"/>
                      <a:pt x="863" y="437"/>
                    </a:cubicBezTo>
                    <a:cubicBezTo>
                      <a:pt x="862" y="437"/>
                      <a:pt x="859" y="438"/>
                      <a:pt x="857" y="439"/>
                    </a:cubicBezTo>
                    <a:cubicBezTo>
                      <a:pt x="856" y="439"/>
                      <a:pt x="856" y="439"/>
                      <a:pt x="856" y="439"/>
                    </a:cubicBezTo>
                    <a:cubicBezTo>
                      <a:pt x="855" y="439"/>
                      <a:pt x="855" y="440"/>
                      <a:pt x="855" y="440"/>
                    </a:cubicBezTo>
                    <a:cubicBezTo>
                      <a:pt x="854" y="440"/>
                      <a:pt x="854" y="441"/>
                      <a:pt x="853" y="441"/>
                    </a:cubicBezTo>
                    <a:cubicBezTo>
                      <a:pt x="853" y="441"/>
                      <a:pt x="852" y="442"/>
                      <a:pt x="851" y="442"/>
                    </a:cubicBezTo>
                    <a:cubicBezTo>
                      <a:pt x="850" y="443"/>
                      <a:pt x="850" y="443"/>
                      <a:pt x="850" y="443"/>
                    </a:cubicBezTo>
                    <a:cubicBezTo>
                      <a:pt x="850" y="443"/>
                      <a:pt x="850" y="443"/>
                      <a:pt x="850" y="443"/>
                    </a:cubicBezTo>
                    <a:cubicBezTo>
                      <a:pt x="849" y="444"/>
                      <a:pt x="849" y="444"/>
                      <a:pt x="848" y="445"/>
                    </a:cubicBezTo>
                    <a:cubicBezTo>
                      <a:pt x="848" y="445"/>
                      <a:pt x="847" y="446"/>
                      <a:pt x="846" y="446"/>
                    </a:cubicBezTo>
                    <a:cubicBezTo>
                      <a:pt x="845" y="447"/>
                      <a:pt x="845" y="447"/>
                      <a:pt x="845" y="447"/>
                    </a:cubicBezTo>
                    <a:cubicBezTo>
                      <a:pt x="845" y="448"/>
                      <a:pt x="845" y="448"/>
                      <a:pt x="845" y="448"/>
                    </a:cubicBezTo>
                    <a:cubicBezTo>
                      <a:pt x="844" y="449"/>
                      <a:pt x="844" y="449"/>
                      <a:pt x="844" y="449"/>
                    </a:cubicBezTo>
                    <a:cubicBezTo>
                      <a:pt x="843" y="449"/>
                      <a:pt x="843" y="449"/>
                      <a:pt x="842" y="450"/>
                    </a:cubicBezTo>
                    <a:cubicBezTo>
                      <a:pt x="842" y="451"/>
                      <a:pt x="842" y="451"/>
                      <a:pt x="842" y="451"/>
                    </a:cubicBezTo>
                    <a:cubicBezTo>
                      <a:pt x="841" y="451"/>
                      <a:pt x="841" y="451"/>
                      <a:pt x="841" y="451"/>
                    </a:cubicBezTo>
                    <a:cubicBezTo>
                      <a:pt x="840" y="452"/>
                      <a:pt x="840" y="452"/>
                      <a:pt x="840" y="452"/>
                    </a:cubicBezTo>
                    <a:cubicBezTo>
                      <a:pt x="840" y="453"/>
                      <a:pt x="840" y="453"/>
                      <a:pt x="839" y="453"/>
                    </a:cubicBezTo>
                    <a:cubicBezTo>
                      <a:pt x="839" y="454"/>
                      <a:pt x="839" y="454"/>
                      <a:pt x="838" y="455"/>
                    </a:cubicBezTo>
                    <a:cubicBezTo>
                      <a:pt x="838" y="455"/>
                      <a:pt x="837" y="456"/>
                      <a:pt x="837" y="456"/>
                    </a:cubicBezTo>
                    <a:cubicBezTo>
                      <a:pt x="837" y="457"/>
                      <a:pt x="836" y="457"/>
                      <a:pt x="836" y="458"/>
                    </a:cubicBezTo>
                    <a:cubicBezTo>
                      <a:pt x="836" y="458"/>
                      <a:pt x="835" y="459"/>
                      <a:pt x="835" y="459"/>
                    </a:cubicBezTo>
                    <a:cubicBezTo>
                      <a:pt x="834" y="460"/>
                      <a:pt x="834" y="460"/>
                      <a:pt x="834" y="460"/>
                    </a:cubicBezTo>
                    <a:cubicBezTo>
                      <a:pt x="834" y="461"/>
                      <a:pt x="834" y="461"/>
                      <a:pt x="834" y="461"/>
                    </a:cubicBezTo>
                    <a:cubicBezTo>
                      <a:pt x="833" y="462"/>
                      <a:pt x="833" y="462"/>
                      <a:pt x="833" y="462"/>
                    </a:cubicBezTo>
                    <a:cubicBezTo>
                      <a:pt x="832" y="463"/>
                      <a:pt x="832" y="463"/>
                      <a:pt x="832" y="463"/>
                    </a:cubicBezTo>
                    <a:cubicBezTo>
                      <a:pt x="832" y="463"/>
                      <a:pt x="832" y="463"/>
                      <a:pt x="832" y="463"/>
                    </a:cubicBezTo>
                    <a:cubicBezTo>
                      <a:pt x="831" y="464"/>
                      <a:pt x="831" y="464"/>
                      <a:pt x="831" y="464"/>
                    </a:cubicBezTo>
                    <a:cubicBezTo>
                      <a:pt x="831" y="465"/>
                      <a:pt x="831" y="465"/>
                      <a:pt x="831" y="465"/>
                    </a:cubicBezTo>
                    <a:cubicBezTo>
                      <a:pt x="830" y="466"/>
                      <a:pt x="830" y="466"/>
                      <a:pt x="830" y="466"/>
                    </a:cubicBezTo>
                    <a:cubicBezTo>
                      <a:pt x="830" y="467"/>
                      <a:pt x="830" y="467"/>
                      <a:pt x="830" y="467"/>
                    </a:cubicBezTo>
                    <a:cubicBezTo>
                      <a:pt x="829" y="468"/>
                      <a:pt x="829" y="468"/>
                      <a:pt x="829" y="468"/>
                    </a:cubicBezTo>
                    <a:cubicBezTo>
                      <a:pt x="829" y="468"/>
                      <a:pt x="829" y="468"/>
                      <a:pt x="829" y="469"/>
                    </a:cubicBezTo>
                    <a:cubicBezTo>
                      <a:pt x="828" y="469"/>
                      <a:pt x="828" y="469"/>
                      <a:pt x="828" y="470"/>
                    </a:cubicBezTo>
                    <a:cubicBezTo>
                      <a:pt x="827" y="471"/>
                      <a:pt x="827" y="471"/>
                      <a:pt x="827" y="471"/>
                    </a:cubicBezTo>
                    <a:cubicBezTo>
                      <a:pt x="827" y="472"/>
                      <a:pt x="827" y="472"/>
                      <a:pt x="827" y="472"/>
                    </a:cubicBezTo>
                    <a:cubicBezTo>
                      <a:pt x="827" y="472"/>
                      <a:pt x="826" y="473"/>
                      <a:pt x="826" y="473"/>
                    </a:cubicBezTo>
                    <a:cubicBezTo>
                      <a:pt x="826" y="473"/>
                      <a:pt x="826" y="474"/>
                      <a:pt x="825" y="474"/>
                    </a:cubicBezTo>
                    <a:cubicBezTo>
                      <a:pt x="825" y="475"/>
                      <a:pt x="825" y="475"/>
                      <a:pt x="825" y="475"/>
                    </a:cubicBezTo>
                    <a:cubicBezTo>
                      <a:pt x="824" y="476"/>
                      <a:pt x="824" y="476"/>
                      <a:pt x="824" y="476"/>
                    </a:cubicBezTo>
                    <a:cubicBezTo>
                      <a:pt x="824" y="476"/>
                      <a:pt x="824" y="477"/>
                      <a:pt x="824" y="477"/>
                    </a:cubicBezTo>
                    <a:cubicBezTo>
                      <a:pt x="824" y="477"/>
                      <a:pt x="824" y="478"/>
                      <a:pt x="823" y="478"/>
                    </a:cubicBezTo>
                    <a:cubicBezTo>
                      <a:pt x="823" y="479"/>
                      <a:pt x="823" y="479"/>
                      <a:pt x="823" y="479"/>
                    </a:cubicBezTo>
                    <a:cubicBezTo>
                      <a:pt x="823" y="480"/>
                      <a:pt x="823" y="480"/>
                      <a:pt x="823" y="480"/>
                    </a:cubicBezTo>
                    <a:cubicBezTo>
                      <a:pt x="822" y="481"/>
                      <a:pt x="822" y="481"/>
                      <a:pt x="822" y="481"/>
                    </a:cubicBezTo>
                    <a:cubicBezTo>
                      <a:pt x="822" y="481"/>
                      <a:pt x="822" y="482"/>
                      <a:pt x="822" y="482"/>
                    </a:cubicBezTo>
                    <a:cubicBezTo>
                      <a:pt x="821" y="483"/>
                      <a:pt x="821" y="483"/>
                      <a:pt x="821" y="483"/>
                    </a:cubicBezTo>
                    <a:cubicBezTo>
                      <a:pt x="821" y="484"/>
                      <a:pt x="821" y="484"/>
                      <a:pt x="821" y="484"/>
                    </a:cubicBezTo>
                    <a:cubicBezTo>
                      <a:pt x="820" y="485"/>
                      <a:pt x="820" y="485"/>
                      <a:pt x="820" y="485"/>
                    </a:cubicBezTo>
                    <a:cubicBezTo>
                      <a:pt x="820" y="485"/>
                      <a:pt x="820" y="485"/>
                      <a:pt x="820" y="485"/>
                    </a:cubicBezTo>
                    <a:cubicBezTo>
                      <a:pt x="817" y="492"/>
                      <a:pt x="814" y="498"/>
                      <a:pt x="809" y="504"/>
                    </a:cubicBezTo>
                    <a:cubicBezTo>
                      <a:pt x="805" y="510"/>
                      <a:pt x="800" y="515"/>
                      <a:pt x="794" y="521"/>
                    </a:cubicBezTo>
                    <a:cubicBezTo>
                      <a:pt x="788" y="526"/>
                      <a:pt x="782" y="530"/>
                      <a:pt x="775" y="535"/>
                    </a:cubicBezTo>
                    <a:cubicBezTo>
                      <a:pt x="767" y="539"/>
                      <a:pt x="759" y="543"/>
                      <a:pt x="751" y="546"/>
                    </a:cubicBezTo>
                    <a:cubicBezTo>
                      <a:pt x="750" y="546"/>
                      <a:pt x="750" y="546"/>
                      <a:pt x="749" y="546"/>
                    </a:cubicBezTo>
                    <a:cubicBezTo>
                      <a:pt x="749" y="546"/>
                      <a:pt x="748" y="546"/>
                      <a:pt x="747" y="547"/>
                    </a:cubicBezTo>
                    <a:cubicBezTo>
                      <a:pt x="747" y="547"/>
                      <a:pt x="746" y="547"/>
                      <a:pt x="745" y="547"/>
                    </a:cubicBezTo>
                    <a:cubicBezTo>
                      <a:pt x="744" y="548"/>
                      <a:pt x="743" y="548"/>
                      <a:pt x="742" y="548"/>
                    </a:cubicBezTo>
                    <a:cubicBezTo>
                      <a:pt x="742" y="548"/>
                      <a:pt x="741" y="549"/>
                      <a:pt x="741" y="549"/>
                    </a:cubicBezTo>
                    <a:cubicBezTo>
                      <a:pt x="740" y="549"/>
                      <a:pt x="739" y="549"/>
                      <a:pt x="738" y="549"/>
                    </a:cubicBezTo>
                    <a:cubicBezTo>
                      <a:pt x="736" y="550"/>
                      <a:pt x="734" y="550"/>
                      <a:pt x="731" y="551"/>
                    </a:cubicBezTo>
                    <a:cubicBezTo>
                      <a:pt x="728" y="551"/>
                      <a:pt x="724" y="552"/>
                      <a:pt x="719" y="553"/>
                    </a:cubicBezTo>
                    <a:cubicBezTo>
                      <a:pt x="719" y="553"/>
                      <a:pt x="718" y="553"/>
                      <a:pt x="718" y="553"/>
                    </a:cubicBezTo>
                    <a:cubicBezTo>
                      <a:pt x="717" y="553"/>
                      <a:pt x="717" y="553"/>
                      <a:pt x="715" y="554"/>
                    </a:cubicBezTo>
                    <a:cubicBezTo>
                      <a:pt x="714" y="554"/>
                      <a:pt x="713" y="554"/>
                      <a:pt x="711" y="554"/>
                    </a:cubicBezTo>
                    <a:cubicBezTo>
                      <a:pt x="708" y="554"/>
                      <a:pt x="706" y="554"/>
                      <a:pt x="702" y="555"/>
                    </a:cubicBezTo>
                    <a:cubicBezTo>
                      <a:pt x="701" y="555"/>
                      <a:pt x="701" y="555"/>
                      <a:pt x="700" y="555"/>
                    </a:cubicBezTo>
                    <a:cubicBezTo>
                      <a:pt x="699" y="555"/>
                      <a:pt x="699" y="555"/>
                      <a:pt x="698" y="555"/>
                    </a:cubicBezTo>
                    <a:cubicBezTo>
                      <a:pt x="698" y="555"/>
                      <a:pt x="697" y="555"/>
                      <a:pt x="696" y="555"/>
                    </a:cubicBezTo>
                    <a:cubicBezTo>
                      <a:pt x="695" y="555"/>
                      <a:pt x="695" y="555"/>
                      <a:pt x="694" y="555"/>
                    </a:cubicBezTo>
                    <a:cubicBezTo>
                      <a:pt x="690" y="555"/>
                      <a:pt x="687" y="555"/>
                      <a:pt x="683" y="554"/>
                    </a:cubicBezTo>
                    <a:cubicBezTo>
                      <a:pt x="680" y="554"/>
                      <a:pt x="676" y="554"/>
                      <a:pt x="673" y="553"/>
                    </a:cubicBezTo>
                    <a:cubicBezTo>
                      <a:pt x="669" y="553"/>
                      <a:pt x="666" y="552"/>
                      <a:pt x="662" y="552"/>
                    </a:cubicBezTo>
                    <a:cubicBezTo>
                      <a:pt x="659" y="551"/>
                      <a:pt x="655" y="550"/>
                      <a:pt x="651" y="549"/>
                    </a:cubicBezTo>
                    <a:cubicBezTo>
                      <a:pt x="651" y="549"/>
                      <a:pt x="651" y="549"/>
                      <a:pt x="650" y="549"/>
                    </a:cubicBezTo>
                    <a:cubicBezTo>
                      <a:pt x="650" y="549"/>
                      <a:pt x="649" y="549"/>
                      <a:pt x="649" y="549"/>
                    </a:cubicBezTo>
                    <a:cubicBezTo>
                      <a:pt x="648" y="548"/>
                      <a:pt x="648" y="548"/>
                      <a:pt x="647" y="548"/>
                    </a:cubicBezTo>
                    <a:cubicBezTo>
                      <a:pt x="647" y="548"/>
                      <a:pt x="646" y="548"/>
                      <a:pt x="646" y="548"/>
                    </a:cubicBezTo>
                    <a:cubicBezTo>
                      <a:pt x="645" y="548"/>
                      <a:pt x="645" y="548"/>
                      <a:pt x="645" y="548"/>
                    </a:cubicBezTo>
                    <a:cubicBezTo>
                      <a:pt x="644" y="547"/>
                      <a:pt x="644" y="547"/>
                      <a:pt x="644" y="547"/>
                    </a:cubicBezTo>
                    <a:cubicBezTo>
                      <a:pt x="643" y="547"/>
                      <a:pt x="643" y="547"/>
                      <a:pt x="643" y="547"/>
                    </a:cubicBezTo>
                    <a:cubicBezTo>
                      <a:pt x="643" y="547"/>
                      <a:pt x="643" y="547"/>
                      <a:pt x="643" y="547"/>
                    </a:cubicBezTo>
                    <a:cubicBezTo>
                      <a:pt x="642" y="547"/>
                      <a:pt x="642" y="546"/>
                      <a:pt x="641" y="546"/>
                    </a:cubicBezTo>
                    <a:cubicBezTo>
                      <a:pt x="641" y="546"/>
                      <a:pt x="640" y="546"/>
                      <a:pt x="640" y="546"/>
                    </a:cubicBezTo>
                    <a:cubicBezTo>
                      <a:pt x="639" y="546"/>
                      <a:pt x="638" y="545"/>
                      <a:pt x="638" y="545"/>
                    </a:cubicBezTo>
                    <a:cubicBezTo>
                      <a:pt x="637" y="545"/>
                      <a:pt x="636" y="545"/>
                      <a:pt x="635" y="544"/>
                    </a:cubicBezTo>
                    <a:cubicBezTo>
                      <a:pt x="632" y="543"/>
                      <a:pt x="630" y="542"/>
                      <a:pt x="627" y="541"/>
                    </a:cubicBezTo>
                    <a:cubicBezTo>
                      <a:pt x="624" y="540"/>
                      <a:pt x="621" y="538"/>
                      <a:pt x="618" y="537"/>
                    </a:cubicBezTo>
                    <a:cubicBezTo>
                      <a:pt x="616" y="536"/>
                      <a:pt x="613" y="534"/>
                      <a:pt x="610" y="533"/>
                    </a:cubicBezTo>
                    <a:cubicBezTo>
                      <a:pt x="608" y="531"/>
                      <a:pt x="605" y="530"/>
                      <a:pt x="603" y="528"/>
                    </a:cubicBezTo>
                    <a:cubicBezTo>
                      <a:pt x="602" y="528"/>
                      <a:pt x="602" y="527"/>
                      <a:pt x="601" y="527"/>
                    </a:cubicBezTo>
                    <a:cubicBezTo>
                      <a:pt x="601" y="527"/>
                      <a:pt x="600" y="526"/>
                      <a:pt x="600" y="526"/>
                    </a:cubicBezTo>
                    <a:cubicBezTo>
                      <a:pt x="599" y="526"/>
                      <a:pt x="599" y="525"/>
                      <a:pt x="598" y="525"/>
                    </a:cubicBezTo>
                    <a:cubicBezTo>
                      <a:pt x="598" y="525"/>
                      <a:pt x="597" y="524"/>
                      <a:pt x="597" y="524"/>
                    </a:cubicBezTo>
                    <a:cubicBezTo>
                      <a:pt x="596" y="523"/>
                      <a:pt x="596" y="523"/>
                      <a:pt x="595" y="523"/>
                    </a:cubicBezTo>
                    <a:cubicBezTo>
                      <a:pt x="595" y="522"/>
                      <a:pt x="594" y="522"/>
                      <a:pt x="593" y="521"/>
                    </a:cubicBezTo>
                    <a:cubicBezTo>
                      <a:pt x="593" y="521"/>
                      <a:pt x="592" y="521"/>
                      <a:pt x="592" y="520"/>
                    </a:cubicBezTo>
                    <a:cubicBezTo>
                      <a:pt x="591" y="520"/>
                      <a:pt x="591" y="519"/>
                      <a:pt x="590" y="519"/>
                    </a:cubicBezTo>
                    <a:cubicBezTo>
                      <a:pt x="590" y="519"/>
                      <a:pt x="590" y="518"/>
                      <a:pt x="589" y="518"/>
                    </a:cubicBezTo>
                    <a:cubicBezTo>
                      <a:pt x="589" y="517"/>
                      <a:pt x="588" y="517"/>
                      <a:pt x="587" y="516"/>
                    </a:cubicBezTo>
                    <a:cubicBezTo>
                      <a:pt x="586" y="515"/>
                      <a:pt x="584" y="513"/>
                      <a:pt x="582" y="511"/>
                    </a:cubicBezTo>
                    <a:cubicBezTo>
                      <a:pt x="580" y="509"/>
                      <a:pt x="578" y="507"/>
                      <a:pt x="574" y="503"/>
                    </a:cubicBezTo>
                    <a:cubicBezTo>
                      <a:pt x="558" y="476"/>
                      <a:pt x="558" y="476"/>
                      <a:pt x="558" y="476"/>
                    </a:cubicBezTo>
                    <a:cubicBezTo>
                      <a:pt x="552" y="463"/>
                      <a:pt x="550" y="450"/>
                      <a:pt x="551" y="438"/>
                    </a:cubicBezTo>
                    <a:cubicBezTo>
                      <a:pt x="552" y="425"/>
                      <a:pt x="556" y="413"/>
                      <a:pt x="562" y="401"/>
                    </a:cubicBezTo>
                    <a:cubicBezTo>
                      <a:pt x="568" y="390"/>
                      <a:pt x="577" y="380"/>
                      <a:pt x="588" y="371"/>
                    </a:cubicBezTo>
                    <a:cubicBezTo>
                      <a:pt x="599" y="362"/>
                      <a:pt x="613" y="355"/>
                      <a:pt x="628" y="350"/>
                    </a:cubicBezTo>
                    <a:cubicBezTo>
                      <a:pt x="637" y="347"/>
                      <a:pt x="645" y="344"/>
                      <a:pt x="654" y="343"/>
                    </a:cubicBezTo>
                    <a:cubicBezTo>
                      <a:pt x="663" y="342"/>
                      <a:pt x="672" y="341"/>
                      <a:pt x="681" y="341"/>
                    </a:cubicBezTo>
                    <a:cubicBezTo>
                      <a:pt x="689" y="341"/>
                      <a:pt x="698" y="341"/>
                      <a:pt x="707" y="342"/>
                    </a:cubicBezTo>
                    <a:cubicBezTo>
                      <a:pt x="716" y="344"/>
                      <a:pt x="724" y="346"/>
                      <a:pt x="733" y="348"/>
                    </a:cubicBezTo>
                    <a:cubicBezTo>
                      <a:pt x="738" y="350"/>
                      <a:pt x="744" y="351"/>
                      <a:pt x="751" y="353"/>
                    </a:cubicBezTo>
                    <a:cubicBezTo>
                      <a:pt x="757" y="354"/>
                      <a:pt x="764" y="355"/>
                      <a:pt x="771" y="356"/>
                    </a:cubicBezTo>
                    <a:cubicBezTo>
                      <a:pt x="778" y="357"/>
                      <a:pt x="785" y="358"/>
                      <a:pt x="792" y="358"/>
                    </a:cubicBezTo>
                    <a:cubicBezTo>
                      <a:pt x="798" y="357"/>
                      <a:pt x="804" y="357"/>
                      <a:pt x="809" y="355"/>
                    </a:cubicBezTo>
                    <a:cubicBezTo>
                      <a:pt x="812" y="354"/>
                      <a:pt x="816" y="352"/>
                      <a:pt x="818" y="349"/>
                    </a:cubicBezTo>
                    <a:cubicBezTo>
                      <a:pt x="820" y="347"/>
                      <a:pt x="822" y="344"/>
                      <a:pt x="822" y="340"/>
                    </a:cubicBezTo>
                    <a:cubicBezTo>
                      <a:pt x="822" y="336"/>
                      <a:pt x="822" y="331"/>
                      <a:pt x="820" y="326"/>
                    </a:cubicBezTo>
                    <a:cubicBezTo>
                      <a:pt x="818" y="320"/>
                      <a:pt x="815" y="314"/>
                      <a:pt x="810" y="306"/>
                    </a:cubicBezTo>
                    <a:cubicBezTo>
                      <a:pt x="732" y="186"/>
                      <a:pt x="732" y="186"/>
                      <a:pt x="732" y="186"/>
                    </a:cubicBezTo>
                    <a:cubicBezTo>
                      <a:pt x="731" y="185"/>
                      <a:pt x="731" y="185"/>
                      <a:pt x="731" y="185"/>
                    </a:cubicBezTo>
                    <a:cubicBezTo>
                      <a:pt x="731" y="184"/>
                      <a:pt x="731" y="184"/>
                      <a:pt x="730" y="184"/>
                    </a:cubicBezTo>
                    <a:cubicBezTo>
                      <a:pt x="730" y="183"/>
                      <a:pt x="730" y="183"/>
                      <a:pt x="729" y="182"/>
                    </a:cubicBezTo>
                    <a:cubicBezTo>
                      <a:pt x="729" y="182"/>
                      <a:pt x="729" y="181"/>
                      <a:pt x="728" y="181"/>
                    </a:cubicBezTo>
                    <a:cubicBezTo>
                      <a:pt x="728" y="180"/>
                      <a:pt x="728" y="180"/>
                      <a:pt x="728" y="180"/>
                    </a:cubicBezTo>
                    <a:cubicBezTo>
                      <a:pt x="727" y="179"/>
                      <a:pt x="727" y="179"/>
                      <a:pt x="727" y="179"/>
                    </a:cubicBezTo>
                    <a:cubicBezTo>
                      <a:pt x="727" y="179"/>
                      <a:pt x="726" y="178"/>
                      <a:pt x="726" y="178"/>
                    </a:cubicBezTo>
                    <a:cubicBezTo>
                      <a:pt x="726" y="178"/>
                      <a:pt x="725" y="177"/>
                      <a:pt x="725" y="177"/>
                    </a:cubicBezTo>
                    <a:cubicBezTo>
                      <a:pt x="724" y="176"/>
                      <a:pt x="724" y="176"/>
                      <a:pt x="724" y="176"/>
                    </a:cubicBezTo>
                    <a:cubicBezTo>
                      <a:pt x="724" y="175"/>
                      <a:pt x="724" y="175"/>
                      <a:pt x="724" y="175"/>
                    </a:cubicBezTo>
                    <a:cubicBezTo>
                      <a:pt x="723" y="175"/>
                      <a:pt x="723" y="175"/>
                      <a:pt x="723" y="174"/>
                    </a:cubicBezTo>
                    <a:cubicBezTo>
                      <a:pt x="722" y="174"/>
                      <a:pt x="722" y="173"/>
                      <a:pt x="721" y="173"/>
                    </a:cubicBezTo>
                    <a:cubicBezTo>
                      <a:pt x="721" y="172"/>
                      <a:pt x="721" y="172"/>
                      <a:pt x="721" y="172"/>
                    </a:cubicBezTo>
                    <a:cubicBezTo>
                      <a:pt x="720" y="171"/>
                      <a:pt x="720" y="171"/>
                      <a:pt x="720" y="171"/>
                    </a:cubicBezTo>
                    <a:cubicBezTo>
                      <a:pt x="720" y="171"/>
                      <a:pt x="720" y="171"/>
                      <a:pt x="719" y="171"/>
                    </a:cubicBezTo>
                    <a:cubicBezTo>
                      <a:pt x="719" y="170"/>
                      <a:pt x="718" y="170"/>
                      <a:pt x="718" y="169"/>
                    </a:cubicBezTo>
                    <a:cubicBezTo>
                      <a:pt x="717" y="169"/>
                      <a:pt x="717" y="169"/>
                      <a:pt x="717" y="169"/>
                    </a:cubicBezTo>
                    <a:cubicBezTo>
                      <a:pt x="716" y="168"/>
                      <a:pt x="716" y="168"/>
                      <a:pt x="716" y="168"/>
                    </a:cubicBezTo>
                    <a:cubicBezTo>
                      <a:pt x="716" y="168"/>
                      <a:pt x="716" y="167"/>
                      <a:pt x="715" y="167"/>
                    </a:cubicBezTo>
                    <a:cubicBezTo>
                      <a:pt x="715" y="167"/>
                      <a:pt x="715" y="166"/>
                      <a:pt x="714" y="166"/>
                    </a:cubicBezTo>
                    <a:cubicBezTo>
                      <a:pt x="713" y="165"/>
                      <a:pt x="713" y="165"/>
                      <a:pt x="713" y="165"/>
                    </a:cubicBezTo>
                    <a:cubicBezTo>
                      <a:pt x="713" y="165"/>
                      <a:pt x="713" y="165"/>
                      <a:pt x="713" y="165"/>
                    </a:cubicBezTo>
                    <a:cubicBezTo>
                      <a:pt x="712" y="164"/>
                      <a:pt x="712" y="164"/>
                      <a:pt x="711" y="164"/>
                    </a:cubicBezTo>
                    <a:cubicBezTo>
                      <a:pt x="711" y="163"/>
                      <a:pt x="711" y="163"/>
                      <a:pt x="710" y="163"/>
                    </a:cubicBezTo>
                    <a:cubicBezTo>
                      <a:pt x="709" y="162"/>
                      <a:pt x="709" y="162"/>
                      <a:pt x="709" y="162"/>
                    </a:cubicBezTo>
                    <a:cubicBezTo>
                      <a:pt x="708" y="161"/>
                      <a:pt x="708" y="161"/>
                      <a:pt x="708" y="161"/>
                    </a:cubicBezTo>
                    <a:cubicBezTo>
                      <a:pt x="708" y="161"/>
                      <a:pt x="708" y="161"/>
                      <a:pt x="707" y="161"/>
                    </a:cubicBezTo>
                    <a:cubicBezTo>
                      <a:pt x="707" y="160"/>
                      <a:pt x="707" y="160"/>
                      <a:pt x="706" y="160"/>
                    </a:cubicBezTo>
                    <a:cubicBezTo>
                      <a:pt x="706" y="159"/>
                      <a:pt x="705" y="159"/>
                      <a:pt x="705" y="159"/>
                    </a:cubicBezTo>
                    <a:cubicBezTo>
                      <a:pt x="704" y="159"/>
                      <a:pt x="704" y="158"/>
                      <a:pt x="704" y="158"/>
                    </a:cubicBezTo>
                    <a:cubicBezTo>
                      <a:pt x="703" y="158"/>
                      <a:pt x="703" y="157"/>
                      <a:pt x="702" y="157"/>
                    </a:cubicBezTo>
                    <a:cubicBezTo>
                      <a:pt x="701" y="157"/>
                      <a:pt x="701" y="156"/>
                      <a:pt x="700" y="156"/>
                    </a:cubicBezTo>
                    <a:cubicBezTo>
                      <a:pt x="699" y="155"/>
                      <a:pt x="699" y="155"/>
                      <a:pt x="699" y="155"/>
                    </a:cubicBezTo>
                    <a:cubicBezTo>
                      <a:pt x="699" y="155"/>
                      <a:pt x="698" y="155"/>
                      <a:pt x="698" y="155"/>
                    </a:cubicBezTo>
                    <a:cubicBezTo>
                      <a:pt x="698" y="154"/>
                      <a:pt x="697" y="154"/>
                      <a:pt x="697" y="154"/>
                    </a:cubicBezTo>
                    <a:cubicBezTo>
                      <a:pt x="696" y="153"/>
                      <a:pt x="695" y="153"/>
                      <a:pt x="695" y="153"/>
                    </a:cubicBezTo>
                    <a:cubicBezTo>
                      <a:pt x="694" y="152"/>
                      <a:pt x="694" y="152"/>
                      <a:pt x="694" y="152"/>
                    </a:cubicBezTo>
                    <a:cubicBezTo>
                      <a:pt x="693" y="152"/>
                      <a:pt x="693" y="152"/>
                      <a:pt x="693" y="152"/>
                    </a:cubicBezTo>
                    <a:cubicBezTo>
                      <a:pt x="692" y="151"/>
                      <a:pt x="692" y="151"/>
                      <a:pt x="691" y="151"/>
                    </a:cubicBezTo>
                    <a:cubicBezTo>
                      <a:pt x="691" y="151"/>
                      <a:pt x="690" y="150"/>
                      <a:pt x="689" y="150"/>
                    </a:cubicBezTo>
                    <a:cubicBezTo>
                      <a:pt x="689" y="150"/>
                      <a:pt x="689" y="150"/>
                      <a:pt x="688" y="150"/>
                    </a:cubicBezTo>
                    <a:cubicBezTo>
                      <a:pt x="688" y="149"/>
                      <a:pt x="688" y="149"/>
                      <a:pt x="687" y="149"/>
                    </a:cubicBezTo>
                    <a:cubicBezTo>
                      <a:pt x="687" y="149"/>
                      <a:pt x="686" y="149"/>
                      <a:pt x="686" y="148"/>
                    </a:cubicBezTo>
                    <a:cubicBezTo>
                      <a:pt x="685" y="148"/>
                      <a:pt x="685" y="148"/>
                      <a:pt x="684" y="148"/>
                    </a:cubicBezTo>
                    <a:cubicBezTo>
                      <a:pt x="684" y="147"/>
                      <a:pt x="683" y="147"/>
                      <a:pt x="683" y="147"/>
                    </a:cubicBezTo>
                    <a:cubicBezTo>
                      <a:pt x="682" y="147"/>
                      <a:pt x="682" y="147"/>
                      <a:pt x="681" y="147"/>
                    </a:cubicBezTo>
                    <a:cubicBezTo>
                      <a:pt x="681" y="146"/>
                      <a:pt x="680" y="146"/>
                      <a:pt x="680" y="146"/>
                    </a:cubicBezTo>
                    <a:cubicBezTo>
                      <a:pt x="679" y="146"/>
                      <a:pt x="679" y="146"/>
                      <a:pt x="678" y="145"/>
                    </a:cubicBezTo>
                    <a:cubicBezTo>
                      <a:pt x="678" y="145"/>
                      <a:pt x="677" y="145"/>
                      <a:pt x="677" y="145"/>
                    </a:cubicBezTo>
                    <a:cubicBezTo>
                      <a:pt x="676" y="145"/>
                      <a:pt x="676" y="145"/>
                      <a:pt x="675" y="144"/>
                    </a:cubicBezTo>
                    <a:cubicBezTo>
                      <a:pt x="675" y="144"/>
                      <a:pt x="675" y="144"/>
                      <a:pt x="674" y="144"/>
                    </a:cubicBezTo>
                    <a:cubicBezTo>
                      <a:pt x="674" y="144"/>
                      <a:pt x="673" y="144"/>
                      <a:pt x="673" y="143"/>
                    </a:cubicBezTo>
                    <a:cubicBezTo>
                      <a:pt x="672" y="143"/>
                      <a:pt x="671" y="143"/>
                      <a:pt x="670" y="143"/>
                    </a:cubicBezTo>
                    <a:cubicBezTo>
                      <a:pt x="669" y="142"/>
                      <a:pt x="668" y="142"/>
                      <a:pt x="667" y="142"/>
                    </a:cubicBezTo>
                    <a:cubicBezTo>
                      <a:pt x="665" y="141"/>
                      <a:pt x="664" y="141"/>
                      <a:pt x="663" y="141"/>
                    </a:cubicBezTo>
                    <a:cubicBezTo>
                      <a:pt x="662" y="141"/>
                      <a:pt x="661" y="140"/>
                      <a:pt x="660" y="140"/>
                    </a:cubicBezTo>
                    <a:cubicBezTo>
                      <a:pt x="659" y="140"/>
                      <a:pt x="658" y="140"/>
                      <a:pt x="658" y="140"/>
                    </a:cubicBezTo>
                    <a:cubicBezTo>
                      <a:pt x="657" y="139"/>
                      <a:pt x="656" y="139"/>
                      <a:pt x="656" y="139"/>
                    </a:cubicBezTo>
                    <a:cubicBezTo>
                      <a:pt x="655" y="139"/>
                      <a:pt x="654" y="139"/>
                      <a:pt x="653" y="139"/>
                    </a:cubicBezTo>
                    <a:cubicBezTo>
                      <a:pt x="652" y="139"/>
                      <a:pt x="651" y="138"/>
                      <a:pt x="650" y="138"/>
                    </a:cubicBezTo>
                    <a:cubicBezTo>
                      <a:pt x="649" y="138"/>
                      <a:pt x="649" y="138"/>
                      <a:pt x="648" y="138"/>
                    </a:cubicBezTo>
                    <a:cubicBezTo>
                      <a:pt x="647" y="138"/>
                      <a:pt x="646" y="138"/>
                      <a:pt x="645" y="138"/>
                    </a:cubicBezTo>
                    <a:cubicBezTo>
                      <a:pt x="645" y="138"/>
                      <a:pt x="644" y="137"/>
                      <a:pt x="643" y="137"/>
                    </a:cubicBezTo>
                    <a:cubicBezTo>
                      <a:pt x="642" y="137"/>
                      <a:pt x="641" y="137"/>
                      <a:pt x="641" y="137"/>
                    </a:cubicBezTo>
                    <a:cubicBezTo>
                      <a:pt x="639" y="137"/>
                      <a:pt x="637" y="137"/>
                      <a:pt x="636" y="137"/>
                    </a:cubicBezTo>
                    <a:cubicBezTo>
                      <a:pt x="634" y="137"/>
                      <a:pt x="632" y="137"/>
                      <a:pt x="630" y="137"/>
                    </a:cubicBezTo>
                    <a:cubicBezTo>
                      <a:pt x="629" y="137"/>
                      <a:pt x="627" y="137"/>
                      <a:pt x="625" y="137"/>
                    </a:cubicBezTo>
                    <a:cubicBezTo>
                      <a:pt x="623" y="137"/>
                      <a:pt x="622" y="137"/>
                      <a:pt x="620" y="137"/>
                    </a:cubicBezTo>
                    <a:cubicBezTo>
                      <a:pt x="619" y="137"/>
                      <a:pt x="619" y="137"/>
                      <a:pt x="619" y="137"/>
                    </a:cubicBezTo>
                    <a:cubicBezTo>
                      <a:pt x="618" y="137"/>
                      <a:pt x="618" y="137"/>
                      <a:pt x="617" y="137"/>
                    </a:cubicBezTo>
                    <a:cubicBezTo>
                      <a:pt x="617" y="137"/>
                      <a:pt x="616" y="137"/>
                      <a:pt x="616" y="137"/>
                    </a:cubicBezTo>
                    <a:cubicBezTo>
                      <a:pt x="615" y="137"/>
                      <a:pt x="615" y="137"/>
                      <a:pt x="614" y="137"/>
                    </a:cubicBezTo>
                    <a:cubicBezTo>
                      <a:pt x="614" y="138"/>
                      <a:pt x="613" y="138"/>
                      <a:pt x="613" y="138"/>
                    </a:cubicBezTo>
                    <a:cubicBezTo>
                      <a:pt x="612" y="138"/>
                      <a:pt x="612" y="138"/>
                      <a:pt x="612" y="138"/>
                    </a:cubicBezTo>
                    <a:cubicBezTo>
                      <a:pt x="611" y="138"/>
                      <a:pt x="611" y="138"/>
                      <a:pt x="610" y="138"/>
                    </a:cubicBezTo>
                    <a:cubicBezTo>
                      <a:pt x="609" y="138"/>
                      <a:pt x="609" y="138"/>
                      <a:pt x="608" y="138"/>
                    </a:cubicBezTo>
                    <a:cubicBezTo>
                      <a:pt x="607" y="138"/>
                      <a:pt x="607" y="138"/>
                      <a:pt x="607" y="138"/>
                    </a:cubicBezTo>
                    <a:cubicBezTo>
                      <a:pt x="607" y="138"/>
                      <a:pt x="606" y="139"/>
                      <a:pt x="606" y="139"/>
                    </a:cubicBezTo>
                    <a:cubicBezTo>
                      <a:pt x="605" y="139"/>
                      <a:pt x="605" y="139"/>
                      <a:pt x="604" y="139"/>
                    </a:cubicBezTo>
                    <a:cubicBezTo>
                      <a:pt x="604" y="139"/>
                      <a:pt x="603" y="139"/>
                      <a:pt x="602" y="139"/>
                    </a:cubicBezTo>
                    <a:cubicBezTo>
                      <a:pt x="601" y="139"/>
                      <a:pt x="601" y="139"/>
                      <a:pt x="601" y="139"/>
                    </a:cubicBezTo>
                    <a:cubicBezTo>
                      <a:pt x="601" y="140"/>
                      <a:pt x="601" y="140"/>
                      <a:pt x="600" y="140"/>
                    </a:cubicBezTo>
                    <a:cubicBezTo>
                      <a:pt x="600" y="140"/>
                      <a:pt x="599" y="140"/>
                      <a:pt x="599" y="140"/>
                    </a:cubicBezTo>
                    <a:cubicBezTo>
                      <a:pt x="598" y="140"/>
                      <a:pt x="598" y="140"/>
                      <a:pt x="597" y="140"/>
                    </a:cubicBezTo>
                    <a:cubicBezTo>
                      <a:pt x="596" y="141"/>
                      <a:pt x="596" y="141"/>
                      <a:pt x="596" y="141"/>
                    </a:cubicBezTo>
                    <a:cubicBezTo>
                      <a:pt x="596" y="141"/>
                      <a:pt x="595" y="141"/>
                      <a:pt x="595" y="141"/>
                    </a:cubicBezTo>
                    <a:cubicBezTo>
                      <a:pt x="594" y="141"/>
                      <a:pt x="594" y="141"/>
                      <a:pt x="593" y="141"/>
                    </a:cubicBezTo>
                    <a:cubicBezTo>
                      <a:pt x="593" y="141"/>
                      <a:pt x="592" y="142"/>
                      <a:pt x="591" y="142"/>
                    </a:cubicBezTo>
                    <a:cubicBezTo>
                      <a:pt x="591" y="142"/>
                      <a:pt x="591" y="142"/>
                      <a:pt x="590" y="142"/>
                    </a:cubicBezTo>
                    <a:cubicBezTo>
                      <a:pt x="590" y="142"/>
                      <a:pt x="589" y="143"/>
                      <a:pt x="589" y="143"/>
                    </a:cubicBezTo>
                    <a:cubicBezTo>
                      <a:pt x="588" y="143"/>
                      <a:pt x="588" y="143"/>
                      <a:pt x="587" y="143"/>
                    </a:cubicBezTo>
                    <a:cubicBezTo>
                      <a:pt x="587" y="143"/>
                      <a:pt x="587" y="143"/>
                      <a:pt x="586" y="144"/>
                    </a:cubicBezTo>
                    <a:cubicBezTo>
                      <a:pt x="431" y="195"/>
                      <a:pt x="431" y="195"/>
                      <a:pt x="431" y="195"/>
                    </a:cubicBezTo>
                    <a:cubicBezTo>
                      <a:pt x="431" y="196"/>
                      <a:pt x="430" y="196"/>
                      <a:pt x="430" y="196"/>
                    </a:cubicBezTo>
                    <a:cubicBezTo>
                      <a:pt x="429" y="196"/>
                      <a:pt x="428" y="196"/>
                      <a:pt x="427" y="197"/>
                    </a:cubicBezTo>
                    <a:cubicBezTo>
                      <a:pt x="427" y="197"/>
                      <a:pt x="426" y="197"/>
                      <a:pt x="425" y="197"/>
                    </a:cubicBezTo>
                    <a:cubicBezTo>
                      <a:pt x="424" y="198"/>
                      <a:pt x="422" y="198"/>
                      <a:pt x="421" y="199"/>
                    </a:cubicBezTo>
                    <a:cubicBezTo>
                      <a:pt x="420" y="199"/>
                      <a:pt x="420" y="199"/>
                      <a:pt x="420" y="199"/>
                    </a:cubicBezTo>
                    <a:cubicBezTo>
                      <a:pt x="420" y="199"/>
                      <a:pt x="419" y="199"/>
                      <a:pt x="419" y="199"/>
                    </a:cubicBezTo>
                    <a:cubicBezTo>
                      <a:pt x="419" y="199"/>
                      <a:pt x="418" y="199"/>
                      <a:pt x="418" y="199"/>
                    </a:cubicBezTo>
                    <a:cubicBezTo>
                      <a:pt x="417" y="199"/>
                      <a:pt x="417" y="200"/>
                      <a:pt x="416" y="200"/>
                    </a:cubicBezTo>
                    <a:cubicBezTo>
                      <a:pt x="416" y="200"/>
                      <a:pt x="415" y="200"/>
                      <a:pt x="414" y="200"/>
                    </a:cubicBezTo>
                    <a:cubicBezTo>
                      <a:pt x="414" y="200"/>
                      <a:pt x="413" y="200"/>
                      <a:pt x="412" y="201"/>
                    </a:cubicBezTo>
                    <a:cubicBezTo>
                      <a:pt x="411" y="201"/>
                      <a:pt x="410" y="201"/>
                      <a:pt x="409" y="201"/>
                    </a:cubicBezTo>
                    <a:cubicBezTo>
                      <a:pt x="407" y="202"/>
                      <a:pt x="405" y="202"/>
                      <a:pt x="403" y="202"/>
                    </a:cubicBezTo>
                    <a:cubicBezTo>
                      <a:pt x="403" y="202"/>
                      <a:pt x="402" y="202"/>
                      <a:pt x="401" y="202"/>
                    </a:cubicBezTo>
                    <a:cubicBezTo>
                      <a:pt x="401" y="202"/>
                      <a:pt x="400" y="202"/>
                      <a:pt x="398" y="202"/>
                    </a:cubicBezTo>
                    <a:cubicBezTo>
                      <a:pt x="396" y="202"/>
                      <a:pt x="393" y="201"/>
                      <a:pt x="389" y="200"/>
                    </a:cubicBezTo>
                    <a:cubicBezTo>
                      <a:pt x="385" y="200"/>
                      <a:pt x="380" y="199"/>
                      <a:pt x="373" y="197"/>
                    </a:cubicBezTo>
                    <a:cubicBezTo>
                      <a:pt x="373" y="197"/>
                      <a:pt x="373" y="197"/>
                      <a:pt x="373" y="197"/>
                    </a:cubicBezTo>
                    <a:cubicBezTo>
                      <a:pt x="372" y="196"/>
                      <a:pt x="372" y="196"/>
                      <a:pt x="372" y="196"/>
                    </a:cubicBezTo>
                    <a:cubicBezTo>
                      <a:pt x="371" y="196"/>
                      <a:pt x="371" y="196"/>
                      <a:pt x="371" y="196"/>
                    </a:cubicBezTo>
                    <a:cubicBezTo>
                      <a:pt x="371" y="195"/>
                      <a:pt x="371" y="195"/>
                      <a:pt x="371" y="195"/>
                    </a:cubicBezTo>
                    <a:cubicBezTo>
                      <a:pt x="370" y="194"/>
                      <a:pt x="370" y="194"/>
                      <a:pt x="370" y="194"/>
                    </a:cubicBezTo>
                    <a:cubicBezTo>
                      <a:pt x="370" y="194"/>
                      <a:pt x="370" y="194"/>
                      <a:pt x="370" y="194"/>
                    </a:cubicBezTo>
                    <a:cubicBezTo>
                      <a:pt x="369" y="193"/>
                      <a:pt x="369" y="193"/>
                      <a:pt x="369" y="193"/>
                    </a:cubicBezTo>
                    <a:cubicBezTo>
                      <a:pt x="369" y="192"/>
                      <a:pt x="369" y="192"/>
                      <a:pt x="369" y="192"/>
                    </a:cubicBezTo>
                    <a:cubicBezTo>
                      <a:pt x="368" y="191"/>
                      <a:pt x="368" y="191"/>
                      <a:pt x="368" y="191"/>
                    </a:cubicBezTo>
                    <a:cubicBezTo>
                      <a:pt x="368" y="191"/>
                      <a:pt x="368" y="191"/>
                      <a:pt x="368" y="190"/>
                    </a:cubicBezTo>
                    <a:cubicBezTo>
                      <a:pt x="367" y="189"/>
                      <a:pt x="367" y="189"/>
                      <a:pt x="367" y="187"/>
                    </a:cubicBezTo>
                    <a:cubicBezTo>
                      <a:pt x="366" y="186"/>
                      <a:pt x="366" y="185"/>
                      <a:pt x="365" y="183"/>
                    </a:cubicBezTo>
                    <a:cubicBezTo>
                      <a:pt x="365" y="182"/>
                      <a:pt x="365" y="182"/>
                      <a:pt x="365" y="182"/>
                    </a:cubicBezTo>
                    <a:cubicBezTo>
                      <a:pt x="365" y="181"/>
                      <a:pt x="365" y="181"/>
                      <a:pt x="365" y="181"/>
                    </a:cubicBezTo>
                    <a:cubicBezTo>
                      <a:pt x="365" y="181"/>
                      <a:pt x="365" y="181"/>
                      <a:pt x="365" y="180"/>
                    </a:cubicBezTo>
                    <a:cubicBezTo>
                      <a:pt x="365" y="180"/>
                      <a:pt x="365" y="179"/>
                      <a:pt x="365" y="179"/>
                    </a:cubicBezTo>
                    <a:cubicBezTo>
                      <a:pt x="365" y="178"/>
                      <a:pt x="365" y="178"/>
                      <a:pt x="365" y="178"/>
                    </a:cubicBezTo>
                    <a:cubicBezTo>
                      <a:pt x="365" y="178"/>
                      <a:pt x="365" y="177"/>
                      <a:pt x="365" y="177"/>
                    </a:cubicBezTo>
                    <a:cubicBezTo>
                      <a:pt x="365" y="176"/>
                      <a:pt x="365" y="176"/>
                      <a:pt x="365" y="175"/>
                    </a:cubicBezTo>
                    <a:cubicBezTo>
                      <a:pt x="365" y="174"/>
                      <a:pt x="365" y="174"/>
                      <a:pt x="365" y="172"/>
                    </a:cubicBezTo>
                    <a:cubicBezTo>
                      <a:pt x="365" y="172"/>
                      <a:pt x="365" y="172"/>
                      <a:pt x="365" y="172"/>
                    </a:cubicBezTo>
                    <a:cubicBezTo>
                      <a:pt x="365" y="171"/>
                      <a:pt x="365" y="171"/>
                      <a:pt x="365" y="171"/>
                    </a:cubicBezTo>
                    <a:cubicBezTo>
                      <a:pt x="365" y="171"/>
                      <a:pt x="365" y="170"/>
                      <a:pt x="365" y="170"/>
                    </a:cubicBezTo>
                    <a:cubicBezTo>
                      <a:pt x="365" y="169"/>
                      <a:pt x="365" y="169"/>
                      <a:pt x="365" y="168"/>
                    </a:cubicBezTo>
                    <a:cubicBezTo>
                      <a:pt x="365" y="167"/>
                      <a:pt x="365" y="167"/>
                      <a:pt x="365" y="167"/>
                    </a:cubicBezTo>
                    <a:cubicBezTo>
                      <a:pt x="365" y="167"/>
                      <a:pt x="365" y="167"/>
                      <a:pt x="366" y="166"/>
                    </a:cubicBezTo>
                    <a:cubicBezTo>
                      <a:pt x="366" y="166"/>
                      <a:pt x="366" y="165"/>
                      <a:pt x="366" y="164"/>
                    </a:cubicBezTo>
                    <a:cubicBezTo>
                      <a:pt x="366" y="163"/>
                      <a:pt x="367" y="161"/>
                      <a:pt x="367" y="160"/>
                    </a:cubicBezTo>
                    <a:cubicBezTo>
                      <a:pt x="367" y="159"/>
                      <a:pt x="367" y="159"/>
                      <a:pt x="367" y="158"/>
                    </a:cubicBezTo>
                    <a:cubicBezTo>
                      <a:pt x="367" y="158"/>
                      <a:pt x="368" y="157"/>
                      <a:pt x="368" y="155"/>
                    </a:cubicBezTo>
                    <a:cubicBezTo>
                      <a:pt x="369" y="153"/>
                      <a:pt x="370" y="151"/>
                      <a:pt x="371" y="148"/>
                    </a:cubicBezTo>
                    <a:cubicBezTo>
                      <a:pt x="372" y="145"/>
                      <a:pt x="374" y="141"/>
                      <a:pt x="376" y="136"/>
                    </a:cubicBezTo>
                    <a:cubicBezTo>
                      <a:pt x="378" y="131"/>
                      <a:pt x="380" y="127"/>
                      <a:pt x="381" y="122"/>
                    </a:cubicBezTo>
                    <a:cubicBezTo>
                      <a:pt x="382" y="117"/>
                      <a:pt x="383" y="112"/>
                      <a:pt x="384" y="108"/>
                    </a:cubicBezTo>
                    <a:cubicBezTo>
                      <a:pt x="384" y="103"/>
                      <a:pt x="384" y="98"/>
                      <a:pt x="383" y="93"/>
                    </a:cubicBezTo>
                    <a:cubicBezTo>
                      <a:pt x="383" y="88"/>
                      <a:pt x="382" y="83"/>
                      <a:pt x="380" y="78"/>
                    </a:cubicBezTo>
                    <a:cubicBezTo>
                      <a:pt x="380" y="77"/>
                      <a:pt x="379" y="75"/>
                      <a:pt x="379" y="74"/>
                    </a:cubicBezTo>
                    <a:cubicBezTo>
                      <a:pt x="378" y="72"/>
                      <a:pt x="377" y="70"/>
                      <a:pt x="376" y="69"/>
                    </a:cubicBezTo>
                    <a:cubicBezTo>
                      <a:pt x="376" y="67"/>
                      <a:pt x="375" y="66"/>
                      <a:pt x="374" y="64"/>
                    </a:cubicBezTo>
                    <a:cubicBezTo>
                      <a:pt x="373" y="62"/>
                      <a:pt x="372" y="61"/>
                      <a:pt x="371" y="59"/>
                    </a:cubicBezTo>
                    <a:cubicBezTo>
                      <a:pt x="371" y="59"/>
                      <a:pt x="371" y="58"/>
                      <a:pt x="371" y="58"/>
                    </a:cubicBezTo>
                    <a:cubicBezTo>
                      <a:pt x="370" y="58"/>
                      <a:pt x="370" y="57"/>
                      <a:pt x="370" y="57"/>
                    </a:cubicBezTo>
                    <a:cubicBezTo>
                      <a:pt x="369" y="56"/>
                      <a:pt x="369" y="56"/>
                      <a:pt x="369" y="55"/>
                    </a:cubicBezTo>
                    <a:cubicBezTo>
                      <a:pt x="368" y="54"/>
                      <a:pt x="368" y="54"/>
                      <a:pt x="367" y="53"/>
                    </a:cubicBezTo>
                    <a:cubicBezTo>
                      <a:pt x="367" y="52"/>
                      <a:pt x="367" y="52"/>
                      <a:pt x="367" y="52"/>
                    </a:cubicBezTo>
                    <a:cubicBezTo>
                      <a:pt x="366" y="51"/>
                      <a:pt x="366" y="51"/>
                      <a:pt x="366" y="51"/>
                    </a:cubicBezTo>
                    <a:cubicBezTo>
                      <a:pt x="366" y="51"/>
                      <a:pt x="365" y="51"/>
                      <a:pt x="365" y="50"/>
                    </a:cubicBezTo>
                    <a:cubicBezTo>
                      <a:pt x="364" y="50"/>
                      <a:pt x="364" y="49"/>
                      <a:pt x="363" y="48"/>
                    </a:cubicBezTo>
                    <a:cubicBezTo>
                      <a:pt x="363" y="48"/>
                      <a:pt x="363" y="48"/>
                      <a:pt x="363" y="48"/>
                    </a:cubicBezTo>
                    <a:cubicBezTo>
                      <a:pt x="362" y="47"/>
                      <a:pt x="362" y="47"/>
                      <a:pt x="362" y="47"/>
                    </a:cubicBezTo>
                    <a:cubicBezTo>
                      <a:pt x="362" y="46"/>
                      <a:pt x="362" y="46"/>
                      <a:pt x="361" y="46"/>
                    </a:cubicBezTo>
                    <a:cubicBezTo>
                      <a:pt x="361" y="45"/>
                      <a:pt x="360" y="45"/>
                      <a:pt x="360" y="44"/>
                    </a:cubicBezTo>
                    <a:cubicBezTo>
                      <a:pt x="359" y="43"/>
                      <a:pt x="359" y="43"/>
                      <a:pt x="359" y="43"/>
                    </a:cubicBezTo>
                    <a:cubicBezTo>
                      <a:pt x="359" y="43"/>
                      <a:pt x="359" y="43"/>
                      <a:pt x="359" y="43"/>
                    </a:cubicBezTo>
                    <a:cubicBezTo>
                      <a:pt x="358" y="42"/>
                      <a:pt x="358" y="42"/>
                      <a:pt x="358" y="42"/>
                    </a:cubicBezTo>
                    <a:cubicBezTo>
                      <a:pt x="358" y="42"/>
                      <a:pt x="358" y="42"/>
                      <a:pt x="358" y="42"/>
                    </a:cubicBezTo>
                    <a:cubicBezTo>
                      <a:pt x="357" y="41"/>
                      <a:pt x="357" y="41"/>
                      <a:pt x="357" y="41"/>
                    </a:cubicBezTo>
                    <a:cubicBezTo>
                      <a:pt x="356" y="41"/>
                      <a:pt x="356" y="41"/>
                      <a:pt x="356" y="41"/>
                    </a:cubicBezTo>
                    <a:cubicBezTo>
                      <a:pt x="355" y="40"/>
                      <a:pt x="355" y="40"/>
                      <a:pt x="355" y="40"/>
                    </a:cubicBezTo>
                    <a:cubicBezTo>
                      <a:pt x="355" y="39"/>
                      <a:pt x="355" y="39"/>
                      <a:pt x="354" y="39"/>
                    </a:cubicBezTo>
                    <a:cubicBezTo>
                      <a:pt x="353" y="38"/>
                      <a:pt x="353" y="38"/>
                      <a:pt x="353" y="38"/>
                    </a:cubicBezTo>
                    <a:cubicBezTo>
                      <a:pt x="353" y="37"/>
                      <a:pt x="352" y="37"/>
                      <a:pt x="352" y="37"/>
                    </a:cubicBezTo>
                    <a:cubicBezTo>
                      <a:pt x="352" y="36"/>
                      <a:pt x="351" y="36"/>
                      <a:pt x="351" y="35"/>
                    </a:cubicBezTo>
                    <a:cubicBezTo>
                      <a:pt x="350" y="35"/>
                      <a:pt x="350" y="34"/>
                      <a:pt x="349" y="34"/>
                    </a:cubicBezTo>
                    <a:cubicBezTo>
                      <a:pt x="349" y="34"/>
                      <a:pt x="348" y="33"/>
                      <a:pt x="348" y="33"/>
                    </a:cubicBezTo>
                    <a:cubicBezTo>
                      <a:pt x="348" y="33"/>
                      <a:pt x="347" y="32"/>
                      <a:pt x="347" y="32"/>
                    </a:cubicBezTo>
                    <a:cubicBezTo>
                      <a:pt x="346" y="32"/>
                      <a:pt x="346" y="31"/>
                      <a:pt x="345" y="31"/>
                    </a:cubicBezTo>
                    <a:cubicBezTo>
                      <a:pt x="345" y="30"/>
                      <a:pt x="344" y="30"/>
                      <a:pt x="343" y="29"/>
                    </a:cubicBezTo>
                    <a:cubicBezTo>
                      <a:pt x="343" y="29"/>
                      <a:pt x="342" y="29"/>
                      <a:pt x="342" y="29"/>
                    </a:cubicBezTo>
                    <a:cubicBezTo>
                      <a:pt x="342" y="28"/>
                      <a:pt x="341" y="28"/>
                      <a:pt x="341" y="28"/>
                    </a:cubicBezTo>
                    <a:cubicBezTo>
                      <a:pt x="340" y="27"/>
                      <a:pt x="340" y="27"/>
                      <a:pt x="339" y="27"/>
                    </a:cubicBezTo>
                    <a:cubicBezTo>
                      <a:pt x="339" y="26"/>
                      <a:pt x="338" y="26"/>
                      <a:pt x="338" y="25"/>
                    </a:cubicBezTo>
                    <a:cubicBezTo>
                      <a:pt x="337" y="25"/>
                      <a:pt x="336" y="24"/>
                      <a:pt x="335" y="24"/>
                    </a:cubicBezTo>
                    <a:cubicBezTo>
                      <a:pt x="334" y="23"/>
                      <a:pt x="333" y="22"/>
                      <a:pt x="331" y="22"/>
                    </a:cubicBezTo>
                    <a:cubicBezTo>
                      <a:pt x="330" y="21"/>
                      <a:pt x="329" y="20"/>
                      <a:pt x="328" y="20"/>
                    </a:cubicBezTo>
                    <a:cubicBezTo>
                      <a:pt x="327" y="19"/>
                      <a:pt x="325" y="18"/>
                      <a:pt x="324" y="18"/>
                    </a:cubicBezTo>
                    <a:cubicBezTo>
                      <a:pt x="324" y="18"/>
                      <a:pt x="323" y="17"/>
                      <a:pt x="323" y="17"/>
                    </a:cubicBezTo>
                    <a:cubicBezTo>
                      <a:pt x="322" y="17"/>
                      <a:pt x="322" y="17"/>
                      <a:pt x="321" y="16"/>
                    </a:cubicBezTo>
                    <a:cubicBezTo>
                      <a:pt x="321" y="16"/>
                      <a:pt x="320" y="16"/>
                      <a:pt x="320" y="16"/>
                    </a:cubicBezTo>
                    <a:cubicBezTo>
                      <a:pt x="319" y="15"/>
                      <a:pt x="318" y="15"/>
                      <a:pt x="317" y="14"/>
                    </a:cubicBezTo>
                    <a:cubicBezTo>
                      <a:pt x="317" y="14"/>
                      <a:pt x="316" y="14"/>
                      <a:pt x="316" y="14"/>
                    </a:cubicBezTo>
                    <a:cubicBezTo>
                      <a:pt x="316" y="14"/>
                      <a:pt x="315" y="14"/>
                      <a:pt x="315" y="13"/>
                    </a:cubicBezTo>
                    <a:cubicBezTo>
                      <a:pt x="314" y="13"/>
                      <a:pt x="314" y="13"/>
                      <a:pt x="313" y="13"/>
                    </a:cubicBezTo>
                    <a:cubicBezTo>
                      <a:pt x="312" y="12"/>
                      <a:pt x="311" y="12"/>
                      <a:pt x="310" y="12"/>
                    </a:cubicBezTo>
                    <a:cubicBezTo>
                      <a:pt x="310" y="12"/>
                      <a:pt x="310" y="11"/>
                      <a:pt x="309" y="11"/>
                    </a:cubicBezTo>
                    <a:cubicBezTo>
                      <a:pt x="309" y="11"/>
                      <a:pt x="308" y="11"/>
                      <a:pt x="308" y="11"/>
                    </a:cubicBezTo>
                    <a:cubicBezTo>
                      <a:pt x="307" y="11"/>
                      <a:pt x="307" y="10"/>
                      <a:pt x="306" y="10"/>
                    </a:cubicBezTo>
                    <a:cubicBezTo>
                      <a:pt x="306" y="10"/>
                      <a:pt x="305" y="10"/>
                      <a:pt x="304" y="9"/>
                    </a:cubicBezTo>
                    <a:cubicBezTo>
                      <a:pt x="303" y="9"/>
                      <a:pt x="302" y="9"/>
                      <a:pt x="302" y="9"/>
                    </a:cubicBezTo>
                    <a:cubicBezTo>
                      <a:pt x="301" y="9"/>
                      <a:pt x="300" y="8"/>
                      <a:pt x="300" y="8"/>
                    </a:cubicBezTo>
                    <a:cubicBezTo>
                      <a:pt x="299" y="8"/>
                      <a:pt x="298" y="8"/>
                      <a:pt x="297" y="8"/>
                    </a:cubicBezTo>
                    <a:cubicBezTo>
                      <a:pt x="297" y="8"/>
                      <a:pt x="296" y="8"/>
                      <a:pt x="295" y="7"/>
                    </a:cubicBezTo>
                    <a:cubicBezTo>
                      <a:pt x="295" y="7"/>
                      <a:pt x="294" y="7"/>
                      <a:pt x="294" y="7"/>
                    </a:cubicBezTo>
                    <a:cubicBezTo>
                      <a:pt x="293" y="7"/>
                      <a:pt x="292" y="6"/>
                      <a:pt x="292" y="6"/>
                    </a:cubicBezTo>
                    <a:cubicBezTo>
                      <a:pt x="291" y="6"/>
                      <a:pt x="291" y="6"/>
                      <a:pt x="290" y="6"/>
                    </a:cubicBezTo>
                    <a:cubicBezTo>
                      <a:pt x="290" y="5"/>
                      <a:pt x="289" y="5"/>
                      <a:pt x="289" y="5"/>
                    </a:cubicBezTo>
                    <a:cubicBezTo>
                      <a:pt x="285" y="4"/>
                      <a:pt x="282" y="3"/>
                      <a:pt x="278" y="3"/>
                    </a:cubicBezTo>
                    <a:cubicBezTo>
                      <a:pt x="274" y="2"/>
                      <a:pt x="271" y="2"/>
                      <a:pt x="267" y="1"/>
                    </a:cubicBezTo>
                    <a:cubicBezTo>
                      <a:pt x="263" y="1"/>
                      <a:pt x="260" y="1"/>
                      <a:pt x="256" y="0"/>
                    </a:cubicBezTo>
                    <a:cubicBezTo>
                      <a:pt x="252" y="0"/>
                      <a:pt x="248" y="0"/>
                      <a:pt x="244" y="0"/>
                    </a:cubicBezTo>
                    <a:cubicBezTo>
                      <a:pt x="243" y="0"/>
                      <a:pt x="243" y="0"/>
                      <a:pt x="242" y="0"/>
                    </a:cubicBezTo>
                    <a:cubicBezTo>
                      <a:pt x="242" y="0"/>
                      <a:pt x="241" y="0"/>
                      <a:pt x="241" y="0"/>
                    </a:cubicBezTo>
                    <a:cubicBezTo>
                      <a:pt x="240" y="0"/>
                      <a:pt x="239" y="1"/>
                      <a:pt x="239" y="1"/>
                    </a:cubicBezTo>
                    <a:cubicBezTo>
                      <a:pt x="238" y="1"/>
                      <a:pt x="237" y="1"/>
                      <a:pt x="236" y="1"/>
                    </a:cubicBezTo>
                    <a:cubicBezTo>
                      <a:pt x="236" y="1"/>
                      <a:pt x="235" y="1"/>
                      <a:pt x="235" y="1"/>
                    </a:cubicBezTo>
                    <a:cubicBezTo>
                      <a:pt x="234" y="1"/>
                      <a:pt x="234" y="1"/>
                      <a:pt x="233" y="1"/>
                    </a:cubicBezTo>
                    <a:cubicBezTo>
                      <a:pt x="233" y="1"/>
                      <a:pt x="232" y="1"/>
                      <a:pt x="231" y="1"/>
                    </a:cubicBezTo>
                    <a:cubicBezTo>
                      <a:pt x="230" y="1"/>
                      <a:pt x="229" y="1"/>
                      <a:pt x="228" y="1"/>
                    </a:cubicBezTo>
                    <a:cubicBezTo>
                      <a:pt x="228" y="1"/>
                      <a:pt x="228" y="2"/>
                      <a:pt x="227" y="2"/>
                    </a:cubicBezTo>
                    <a:cubicBezTo>
                      <a:pt x="227" y="2"/>
                      <a:pt x="226" y="2"/>
                      <a:pt x="226" y="2"/>
                    </a:cubicBezTo>
                    <a:cubicBezTo>
                      <a:pt x="225" y="2"/>
                      <a:pt x="225" y="2"/>
                      <a:pt x="224" y="2"/>
                    </a:cubicBezTo>
                    <a:cubicBezTo>
                      <a:pt x="223" y="2"/>
                      <a:pt x="223" y="2"/>
                      <a:pt x="222" y="2"/>
                    </a:cubicBezTo>
                    <a:cubicBezTo>
                      <a:pt x="221" y="2"/>
                      <a:pt x="221" y="2"/>
                      <a:pt x="220" y="3"/>
                    </a:cubicBezTo>
                    <a:cubicBezTo>
                      <a:pt x="220" y="3"/>
                      <a:pt x="220" y="3"/>
                      <a:pt x="219" y="3"/>
                    </a:cubicBezTo>
                    <a:cubicBezTo>
                      <a:pt x="219" y="3"/>
                      <a:pt x="218" y="3"/>
                      <a:pt x="217" y="3"/>
                    </a:cubicBezTo>
                    <a:cubicBezTo>
                      <a:pt x="217" y="3"/>
                      <a:pt x="216" y="3"/>
                      <a:pt x="215" y="3"/>
                    </a:cubicBezTo>
                    <a:cubicBezTo>
                      <a:pt x="214" y="4"/>
                      <a:pt x="214" y="4"/>
                      <a:pt x="214" y="4"/>
                    </a:cubicBezTo>
                    <a:cubicBezTo>
                      <a:pt x="214" y="4"/>
                      <a:pt x="213" y="4"/>
                      <a:pt x="213" y="4"/>
                    </a:cubicBezTo>
                    <a:cubicBezTo>
                      <a:pt x="212" y="4"/>
                      <a:pt x="212" y="4"/>
                      <a:pt x="211" y="4"/>
                    </a:cubicBezTo>
                    <a:cubicBezTo>
                      <a:pt x="210" y="4"/>
                      <a:pt x="210" y="5"/>
                      <a:pt x="209" y="5"/>
                    </a:cubicBezTo>
                    <a:cubicBezTo>
                      <a:pt x="208" y="5"/>
                      <a:pt x="208" y="5"/>
                      <a:pt x="208" y="5"/>
                    </a:cubicBezTo>
                    <a:cubicBezTo>
                      <a:pt x="207" y="5"/>
                      <a:pt x="207" y="5"/>
                      <a:pt x="206" y="5"/>
                    </a:cubicBezTo>
                    <a:cubicBezTo>
                      <a:pt x="206" y="6"/>
                      <a:pt x="205" y="6"/>
                      <a:pt x="205" y="6"/>
                    </a:cubicBezTo>
                    <a:cubicBezTo>
                      <a:pt x="204" y="6"/>
                      <a:pt x="203" y="6"/>
                      <a:pt x="202" y="6"/>
                    </a:cubicBezTo>
                    <a:cubicBezTo>
                      <a:pt x="202" y="7"/>
                      <a:pt x="201" y="7"/>
                      <a:pt x="201" y="7"/>
                    </a:cubicBezTo>
                    <a:cubicBezTo>
                      <a:pt x="200" y="7"/>
                      <a:pt x="200" y="7"/>
                      <a:pt x="199" y="7"/>
                    </a:cubicBezTo>
                    <a:cubicBezTo>
                      <a:pt x="199" y="8"/>
                      <a:pt x="198" y="8"/>
                      <a:pt x="198" y="8"/>
                    </a:cubicBezTo>
                    <a:cubicBezTo>
                      <a:pt x="197" y="8"/>
                      <a:pt x="197" y="8"/>
                      <a:pt x="196" y="8"/>
                    </a:cubicBezTo>
                    <a:cubicBezTo>
                      <a:pt x="179" y="14"/>
                      <a:pt x="165" y="21"/>
                      <a:pt x="153" y="31"/>
                    </a:cubicBezTo>
                    <a:cubicBezTo>
                      <a:pt x="141" y="40"/>
                      <a:pt x="132" y="51"/>
                      <a:pt x="126" y="63"/>
                    </a:cubicBezTo>
                    <a:cubicBezTo>
                      <a:pt x="120" y="74"/>
                      <a:pt x="117" y="87"/>
                      <a:pt x="117" y="100"/>
                    </a:cubicBezTo>
                    <a:cubicBezTo>
                      <a:pt x="117" y="113"/>
                      <a:pt x="121" y="126"/>
                      <a:pt x="129" y="139"/>
                    </a:cubicBezTo>
                    <a:cubicBezTo>
                      <a:pt x="130" y="141"/>
                      <a:pt x="130" y="142"/>
                      <a:pt x="132" y="144"/>
                    </a:cubicBezTo>
                    <a:cubicBezTo>
                      <a:pt x="133" y="145"/>
                      <a:pt x="134" y="147"/>
                      <a:pt x="135" y="148"/>
                    </a:cubicBezTo>
                    <a:cubicBezTo>
                      <a:pt x="136" y="150"/>
                      <a:pt x="137" y="151"/>
                      <a:pt x="138" y="153"/>
                    </a:cubicBezTo>
                    <a:cubicBezTo>
                      <a:pt x="139" y="154"/>
                      <a:pt x="141" y="155"/>
                      <a:pt x="142" y="157"/>
                    </a:cubicBezTo>
                    <a:cubicBezTo>
                      <a:pt x="146" y="161"/>
                      <a:pt x="150" y="165"/>
                      <a:pt x="155" y="168"/>
                    </a:cubicBezTo>
                    <a:cubicBezTo>
                      <a:pt x="159" y="172"/>
                      <a:pt x="164" y="175"/>
                      <a:pt x="169" y="178"/>
                    </a:cubicBezTo>
                    <a:cubicBezTo>
                      <a:pt x="175" y="181"/>
                      <a:pt x="180" y="184"/>
                      <a:pt x="186" y="186"/>
                    </a:cubicBezTo>
                    <a:cubicBezTo>
                      <a:pt x="191" y="189"/>
                      <a:pt x="197" y="191"/>
                      <a:pt x="203" y="193"/>
                    </a:cubicBezTo>
                    <a:cubicBezTo>
                      <a:pt x="209" y="194"/>
                      <a:pt x="214" y="196"/>
                      <a:pt x="221" y="198"/>
                    </a:cubicBezTo>
                    <a:cubicBezTo>
                      <a:pt x="227" y="201"/>
                      <a:pt x="233" y="203"/>
                      <a:pt x="239" y="206"/>
                    </a:cubicBezTo>
                    <a:cubicBezTo>
                      <a:pt x="245" y="209"/>
                      <a:pt x="250" y="212"/>
                      <a:pt x="255" y="216"/>
                    </a:cubicBezTo>
                    <a:cubicBezTo>
                      <a:pt x="259" y="219"/>
                      <a:pt x="263" y="223"/>
                      <a:pt x="265" y="226"/>
                    </a:cubicBezTo>
                    <a:cubicBezTo>
                      <a:pt x="267" y="229"/>
                      <a:pt x="267" y="231"/>
                      <a:pt x="268" y="233"/>
                    </a:cubicBezTo>
                    <a:cubicBezTo>
                      <a:pt x="268" y="236"/>
                      <a:pt x="267" y="238"/>
                      <a:pt x="266" y="241"/>
                    </a:cubicBezTo>
                    <a:cubicBezTo>
                      <a:pt x="264" y="243"/>
                      <a:pt x="262" y="246"/>
                      <a:pt x="259" y="248"/>
                    </a:cubicBezTo>
                    <a:cubicBezTo>
                      <a:pt x="256" y="251"/>
                      <a:pt x="252" y="253"/>
                      <a:pt x="247" y="256"/>
                    </a:cubicBezTo>
                    <a:cubicBezTo>
                      <a:pt x="246" y="256"/>
                      <a:pt x="244" y="257"/>
                      <a:pt x="243" y="258"/>
                    </a:cubicBezTo>
                    <a:cubicBezTo>
                      <a:pt x="241" y="258"/>
                      <a:pt x="239" y="259"/>
                      <a:pt x="238" y="260"/>
                    </a:cubicBezTo>
                    <a:cubicBezTo>
                      <a:pt x="236" y="261"/>
                      <a:pt x="234" y="261"/>
                      <a:pt x="232" y="262"/>
                    </a:cubicBezTo>
                    <a:cubicBezTo>
                      <a:pt x="230" y="263"/>
                      <a:pt x="228" y="263"/>
                      <a:pt x="226" y="264"/>
                    </a:cubicBezTo>
                    <a:cubicBezTo>
                      <a:pt x="67" y="317"/>
                      <a:pt x="67" y="317"/>
                      <a:pt x="67" y="317"/>
                    </a:cubicBezTo>
                    <a:cubicBezTo>
                      <a:pt x="53" y="322"/>
                      <a:pt x="41" y="329"/>
                      <a:pt x="31" y="337"/>
                    </a:cubicBezTo>
                    <a:cubicBezTo>
                      <a:pt x="21" y="345"/>
                      <a:pt x="13" y="354"/>
                      <a:pt x="8" y="365"/>
                    </a:cubicBezTo>
                    <a:cubicBezTo>
                      <a:pt x="2" y="375"/>
                      <a:pt x="0" y="386"/>
                      <a:pt x="0" y="397"/>
                    </a:cubicBezTo>
                    <a:cubicBezTo>
                      <a:pt x="0" y="408"/>
                      <a:pt x="3" y="420"/>
                      <a:pt x="9" y="431"/>
                    </a:cubicBezTo>
                    <a:cubicBezTo>
                      <a:pt x="80" y="558"/>
                      <a:pt x="80" y="558"/>
                      <a:pt x="80" y="558"/>
                    </a:cubicBezTo>
                    <a:cubicBezTo>
                      <a:pt x="175" y="729"/>
                      <a:pt x="175" y="729"/>
                      <a:pt x="175" y="729"/>
                    </a:cubicBezTo>
                    <a:cubicBezTo>
                      <a:pt x="223" y="814"/>
                      <a:pt x="223" y="814"/>
                      <a:pt x="223" y="814"/>
                    </a:cubicBezTo>
                    <a:cubicBezTo>
                      <a:pt x="251" y="864"/>
                      <a:pt x="251" y="864"/>
                      <a:pt x="251" y="864"/>
                    </a:cubicBezTo>
                    <a:cubicBezTo>
                      <a:pt x="251" y="864"/>
                      <a:pt x="251" y="864"/>
                      <a:pt x="251" y="865"/>
                    </a:cubicBezTo>
                    <a:cubicBezTo>
                      <a:pt x="252" y="865"/>
                      <a:pt x="252" y="866"/>
                      <a:pt x="252" y="866"/>
                    </a:cubicBezTo>
                    <a:cubicBezTo>
                      <a:pt x="252" y="867"/>
                      <a:pt x="253" y="867"/>
                      <a:pt x="253" y="868"/>
                    </a:cubicBezTo>
                    <a:cubicBezTo>
                      <a:pt x="253" y="868"/>
                      <a:pt x="254" y="869"/>
                      <a:pt x="254" y="870"/>
                    </a:cubicBezTo>
                    <a:cubicBezTo>
                      <a:pt x="255" y="870"/>
                      <a:pt x="255" y="870"/>
                      <a:pt x="255" y="870"/>
                    </a:cubicBezTo>
                    <a:cubicBezTo>
                      <a:pt x="255" y="871"/>
                      <a:pt x="255" y="871"/>
                      <a:pt x="255" y="871"/>
                    </a:cubicBezTo>
                    <a:cubicBezTo>
                      <a:pt x="256" y="872"/>
                      <a:pt x="256" y="872"/>
                      <a:pt x="256" y="873"/>
                    </a:cubicBezTo>
                    <a:cubicBezTo>
                      <a:pt x="257" y="873"/>
                      <a:pt x="257" y="874"/>
                      <a:pt x="257" y="874"/>
                    </a:cubicBezTo>
                    <a:cubicBezTo>
                      <a:pt x="258" y="875"/>
                      <a:pt x="258" y="875"/>
                      <a:pt x="258" y="875"/>
                    </a:cubicBezTo>
                    <a:cubicBezTo>
                      <a:pt x="259" y="876"/>
                      <a:pt x="259" y="876"/>
                      <a:pt x="259" y="876"/>
                    </a:cubicBezTo>
                    <a:cubicBezTo>
                      <a:pt x="259" y="876"/>
                      <a:pt x="259" y="877"/>
                      <a:pt x="260" y="877"/>
                    </a:cubicBezTo>
                    <a:cubicBezTo>
                      <a:pt x="260" y="877"/>
                      <a:pt x="260" y="878"/>
                      <a:pt x="261" y="878"/>
                    </a:cubicBezTo>
                    <a:cubicBezTo>
                      <a:pt x="262" y="879"/>
                      <a:pt x="262" y="879"/>
                      <a:pt x="262" y="879"/>
                    </a:cubicBezTo>
                    <a:cubicBezTo>
                      <a:pt x="262" y="880"/>
                      <a:pt x="262" y="880"/>
                      <a:pt x="262" y="880"/>
                    </a:cubicBezTo>
                    <a:cubicBezTo>
                      <a:pt x="263" y="880"/>
                      <a:pt x="263" y="881"/>
                      <a:pt x="263" y="881"/>
                    </a:cubicBezTo>
                    <a:cubicBezTo>
                      <a:pt x="264" y="881"/>
                      <a:pt x="264" y="882"/>
                      <a:pt x="264" y="882"/>
                    </a:cubicBezTo>
                    <a:cubicBezTo>
                      <a:pt x="265" y="883"/>
                      <a:pt x="265" y="883"/>
                      <a:pt x="265" y="883"/>
                    </a:cubicBezTo>
                    <a:cubicBezTo>
                      <a:pt x="266" y="884"/>
                      <a:pt x="266" y="884"/>
                      <a:pt x="266" y="884"/>
                    </a:cubicBezTo>
                    <a:cubicBezTo>
                      <a:pt x="266" y="884"/>
                      <a:pt x="267" y="885"/>
                      <a:pt x="267" y="885"/>
                    </a:cubicBezTo>
                    <a:cubicBezTo>
                      <a:pt x="267" y="885"/>
                      <a:pt x="268" y="886"/>
                      <a:pt x="268" y="886"/>
                    </a:cubicBezTo>
                    <a:cubicBezTo>
                      <a:pt x="269" y="887"/>
                      <a:pt x="269" y="887"/>
                      <a:pt x="269" y="887"/>
                    </a:cubicBezTo>
                    <a:cubicBezTo>
                      <a:pt x="270" y="888"/>
                      <a:pt x="270" y="888"/>
                      <a:pt x="270" y="888"/>
                    </a:cubicBezTo>
                    <a:cubicBezTo>
                      <a:pt x="271" y="889"/>
                      <a:pt x="271" y="889"/>
                      <a:pt x="271" y="889"/>
                    </a:cubicBezTo>
                    <a:cubicBezTo>
                      <a:pt x="271" y="889"/>
                      <a:pt x="272" y="889"/>
                      <a:pt x="272" y="890"/>
                    </a:cubicBezTo>
                    <a:cubicBezTo>
                      <a:pt x="273" y="890"/>
                      <a:pt x="273" y="891"/>
                      <a:pt x="274" y="891"/>
                    </a:cubicBezTo>
                    <a:cubicBezTo>
                      <a:pt x="275" y="892"/>
                      <a:pt x="275" y="892"/>
                      <a:pt x="276" y="893"/>
                    </a:cubicBezTo>
                    <a:cubicBezTo>
                      <a:pt x="277" y="893"/>
                      <a:pt x="277" y="894"/>
                      <a:pt x="278" y="895"/>
                    </a:cubicBezTo>
                    <a:cubicBezTo>
                      <a:pt x="279" y="895"/>
                      <a:pt x="280" y="896"/>
                      <a:pt x="280" y="896"/>
                    </a:cubicBezTo>
                    <a:cubicBezTo>
                      <a:pt x="281" y="897"/>
                      <a:pt x="282" y="897"/>
                      <a:pt x="282" y="898"/>
                    </a:cubicBezTo>
                    <a:cubicBezTo>
                      <a:pt x="283" y="898"/>
                      <a:pt x="284" y="899"/>
                      <a:pt x="284" y="899"/>
                    </a:cubicBezTo>
                    <a:cubicBezTo>
                      <a:pt x="285" y="899"/>
                      <a:pt x="286" y="900"/>
                      <a:pt x="287" y="900"/>
                    </a:cubicBezTo>
                    <a:cubicBezTo>
                      <a:pt x="287" y="901"/>
                      <a:pt x="288" y="901"/>
                      <a:pt x="289" y="902"/>
                    </a:cubicBezTo>
                    <a:cubicBezTo>
                      <a:pt x="291" y="903"/>
                      <a:pt x="294" y="904"/>
                      <a:pt x="296" y="906"/>
                    </a:cubicBezTo>
                    <a:cubicBezTo>
                      <a:pt x="299" y="907"/>
                      <a:pt x="301" y="908"/>
                      <a:pt x="304" y="909"/>
                    </a:cubicBezTo>
                    <a:cubicBezTo>
                      <a:pt x="307" y="911"/>
                      <a:pt x="309" y="912"/>
                      <a:pt x="312" y="913"/>
                    </a:cubicBezTo>
                    <a:cubicBezTo>
                      <a:pt x="315" y="913"/>
                      <a:pt x="318" y="914"/>
                      <a:pt x="321" y="915"/>
                    </a:cubicBezTo>
                    <a:cubicBezTo>
                      <a:pt x="321" y="915"/>
                      <a:pt x="322" y="915"/>
                      <a:pt x="322" y="916"/>
                    </a:cubicBezTo>
                    <a:cubicBezTo>
                      <a:pt x="323" y="916"/>
                      <a:pt x="323" y="916"/>
                      <a:pt x="324" y="916"/>
                    </a:cubicBezTo>
                    <a:cubicBezTo>
                      <a:pt x="324" y="916"/>
                      <a:pt x="325" y="916"/>
                      <a:pt x="326" y="916"/>
                    </a:cubicBezTo>
                    <a:cubicBezTo>
                      <a:pt x="326" y="917"/>
                      <a:pt x="327" y="917"/>
                      <a:pt x="328" y="917"/>
                    </a:cubicBezTo>
                    <a:cubicBezTo>
                      <a:pt x="328" y="917"/>
                      <a:pt x="329" y="917"/>
                      <a:pt x="329" y="917"/>
                    </a:cubicBezTo>
                    <a:cubicBezTo>
                      <a:pt x="330" y="917"/>
                      <a:pt x="330" y="918"/>
                      <a:pt x="331" y="918"/>
                    </a:cubicBezTo>
                    <a:cubicBezTo>
                      <a:pt x="331" y="918"/>
                      <a:pt x="332" y="918"/>
                      <a:pt x="333" y="918"/>
                    </a:cubicBezTo>
                    <a:cubicBezTo>
                      <a:pt x="333" y="918"/>
                      <a:pt x="334" y="918"/>
                      <a:pt x="335" y="918"/>
                    </a:cubicBezTo>
                    <a:cubicBezTo>
                      <a:pt x="335" y="918"/>
                      <a:pt x="336" y="919"/>
                      <a:pt x="336" y="919"/>
                    </a:cubicBezTo>
                    <a:cubicBezTo>
                      <a:pt x="337" y="919"/>
                      <a:pt x="337" y="919"/>
                      <a:pt x="338" y="919"/>
                    </a:cubicBezTo>
                    <a:cubicBezTo>
                      <a:pt x="338" y="919"/>
                      <a:pt x="339" y="919"/>
                      <a:pt x="339" y="919"/>
                    </a:cubicBezTo>
                    <a:cubicBezTo>
                      <a:pt x="340" y="919"/>
                      <a:pt x="341" y="919"/>
                      <a:pt x="342" y="919"/>
                    </a:cubicBezTo>
                    <a:cubicBezTo>
                      <a:pt x="342" y="919"/>
                      <a:pt x="343" y="919"/>
                      <a:pt x="343" y="920"/>
                    </a:cubicBezTo>
                    <a:cubicBezTo>
                      <a:pt x="343" y="920"/>
                      <a:pt x="344" y="920"/>
                      <a:pt x="344" y="920"/>
                    </a:cubicBezTo>
                    <a:cubicBezTo>
                      <a:pt x="345" y="920"/>
                      <a:pt x="346" y="920"/>
                      <a:pt x="346" y="920"/>
                    </a:cubicBezTo>
                    <a:cubicBezTo>
                      <a:pt x="347" y="920"/>
                      <a:pt x="348" y="920"/>
                      <a:pt x="349" y="920"/>
                    </a:cubicBezTo>
                    <a:cubicBezTo>
                      <a:pt x="349" y="920"/>
                      <a:pt x="349" y="920"/>
                      <a:pt x="350" y="920"/>
                    </a:cubicBezTo>
                    <a:cubicBezTo>
                      <a:pt x="350" y="920"/>
                      <a:pt x="351" y="920"/>
                      <a:pt x="351" y="920"/>
                    </a:cubicBezTo>
                    <a:cubicBezTo>
                      <a:pt x="352" y="920"/>
                      <a:pt x="353" y="920"/>
                      <a:pt x="353" y="920"/>
                    </a:cubicBezTo>
                    <a:cubicBezTo>
                      <a:pt x="354" y="920"/>
                      <a:pt x="355" y="920"/>
                      <a:pt x="355" y="920"/>
                    </a:cubicBezTo>
                    <a:cubicBezTo>
                      <a:pt x="356" y="920"/>
                      <a:pt x="357" y="920"/>
                      <a:pt x="357" y="920"/>
                    </a:cubicBezTo>
                    <a:cubicBezTo>
                      <a:pt x="358" y="920"/>
                      <a:pt x="358" y="920"/>
                      <a:pt x="359" y="920"/>
                    </a:cubicBezTo>
                    <a:cubicBezTo>
                      <a:pt x="360" y="920"/>
                      <a:pt x="360" y="920"/>
                      <a:pt x="361" y="920"/>
                    </a:cubicBezTo>
                    <a:cubicBezTo>
                      <a:pt x="361" y="920"/>
                      <a:pt x="362" y="920"/>
                      <a:pt x="363" y="920"/>
                    </a:cubicBezTo>
                    <a:cubicBezTo>
                      <a:pt x="363" y="920"/>
                      <a:pt x="364" y="920"/>
                      <a:pt x="364" y="920"/>
                    </a:cubicBezTo>
                    <a:cubicBezTo>
                      <a:pt x="365" y="920"/>
                      <a:pt x="365" y="920"/>
                      <a:pt x="366" y="920"/>
                    </a:cubicBezTo>
                    <a:cubicBezTo>
                      <a:pt x="366" y="920"/>
                      <a:pt x="367" y="920"/>
                      <a:pt x="368" y="920"/>
                    </a:cubicBezTo>
                    <a:cubicBezTo>
                      <a:pt x="368" y="920"/>
                      <a:pt x="369" y="920"/>
                      <a:pt x="370" y="920"/>
                    </a:cubicBezTo>
                    <a:cubicBezTo>
                      <a:pt x="370" y="920"/>
                      <a:pt x="370" y="920"/>
                      <a:pt x="371" y="920"/>
                    </a:cubicBezTo>
                    <a:cubicBezTo>
                      <a:pt x="371" y="920"/>
                      <a:pt x="372" y="920"/>
                      <a:pt x="372" y="920"/>
                    </a:cubicBezTo>
                    <a:cubicBezTo>
                      <a:pt x="373" y="920"/>
                      <a:pt x="373" y="920"/>
                      <a:pt x="374" y="920"/>
                    </a:cubicBezTo>
                    <a:cubicBezTo>
                      <a:pt x="375" y="920"/>
                      <a:pt x="375" y="920"/>
                      <a:pt x="376" y="919"/>
                    </a:cubicBezTo>
                    <a:cubicBezTo>
                      <a:pt x="377" y="919"/>
                      <a:pt x="377" y="919"/>
                      <a:pt x="377" y="919"/>
                    </a:cubicBezTo>
                    <a:cubicBezTo>
                      <a:pt x="378" y="919"/>
                      <a:pt x="378" y="919"/>
                      <a:pt x="379" y="919"/>
                    </a:cubicBezTo>
                    <a:cubicBezTo>
                      <a:pt x="379" y="919"/>
                      <a:pt x="380" y="919"/>
                      <a:pt x="380" y="919"/>
                    </a:cubicBezTo>
                    <a:cubicBezTo>
                      <a:pt x="381" y="919"/>
                      <a:pt x="382" y="919"/>
                      <a:pt x="382" y="919"/>
                    </a:cubicBezTo>
                    <a:cubicBezTo>
                      <a:pt x="383" y="918"/>
                      <a:pt x="383" y="918"/>
                      <a:pt x="384" y="918"/>
                    </a:cubicBezTo>
                    <a:cubicBezTo>
                      <a:pt x="384" y="918"/>
                      <a:pt x="384" y="918"/>
                      <a:pt x="385" y="918"/>
                    </a:cubicBezTo>
                    <a:cubicBezTo>
                      <a:pt x="385" y="918"/>
                      <a:pt x="386" y="918"/>
                      <a:pt x="386" y="918"/>
                    </a:cubicBezTo>
                    <a:cubicBezTo>
                      <a:pt x="387" y="918"/>
                      <a:pt x="388" y="918"/>
                      <a:pt x="389" y="917"/>
                    </a:cubicBezTo>
                    <a:cubicBezTo>
                      <a:pt x="389" y="917"/>
                      <a:pt x="389" y="917"/>
                      <a:pt x="390" y="917"/>
                    </a:cubicBezTo>
                    <a:cubicBezTo>
                      <a:pt x="390" y="917"/>
                      <a:pt x="390" y="917"/>
                      <a:pt x="391" y="917"/>
                    </a:cubicBezTo>
                    <a:cubicBezTo>
                      <a:pt x="391" y="917"/>
                      <a:pt x="392" y="917"/>
                      <a:pt x="392" y="916"/>
                    </a:cubicBezTo>
                    <a:cubicBezTo>
                      <a:pt x="393" y="916"/>
                      <a:pt x="394" y="916"/>
                      <a:pt x="395" y="916"/>
                    </a:cubicBezTo>
                    <a:cubicBezTo>
                      <a:pt x="395" y="916"/>
                      <a:pt x="395" y="916"/>
                      <a:pt x="396" y="916"/>
                    </a:cubicBezTo>
                    <a:cubicBezTo>
                      <a:pt x="396" y="916"/>
                      <a:pt x="397" y="915"/>
                      <a:pt x="397" y="915"/>
                    </a:cubicBezTo>
                    <a:cubicBezTo>
                      <a:pt x="397" y="915"/>
                      <a:pt x="398" y="915"/>
                      <a:pt x="399" y="915"/>
                    </a:cubicBezTo>
                    <a:cubicBezTo>
                      <a:pt x="399" y="915"/>
                      <a:pt x="400" y="914"/>
                      <a:pt x="401" y="914"/>
                    </a:cubicBezTo>
                    <a:cubicBezTo>
                      <a:pt x="401" y="914"/>
                      <a:pt x="402" y="914"/>
                      <a:pt x="402" y="914"/>
                    </a:cubicBezTo>
                    <a:cubicBezTo>
                      <a:pt x="403" y="914"/>
                      <a:pt x="403" y="913"/>
                      <a:pt x="404" y="913"/>
                    </a:cubicBezTo>
                    <a:cubicBezTo>
                      <a:pt x="404" y="913"/>
                      <a:pt x="405" y="913"/>
                      <a:pt x="405" y="913"/>
                    </a:cubicBezTo>
                    <a:cubicBezTo>
                      <a:pt x="406" y="913"/>
                      <a:pt x="406" y="912"/>
                      <a:pt x="407" y="912"/>
                    </a:cubicBezTo>
                    <a:cubicBezTo>
                      <a:pt x="439" y="901"/>
                      <a:pt x="439" y="901"/>
                      <a:pt x="439" y="901"/>
                    </a:cubicBezTo>
                    <a:cubicBezTo>
                      <a:pt x="573" y="852"/>
                      <a:pt x="573" y="852"/>
                      <a:pt x="573" y="852"/>
                    </a:cubicBezTo>
                    <a:cubicBezTo>
                      <a:pt x="608" y="839"/>
                      <a:pt x="608" y="839"/>
                      <a:pt x="608" y="839"/>
                    </a:cubicBezTo>
                    <a:cubicBezTo>
                      <a:pt x="728" y="795"/>
                      <a:pt x="728" y="795"/>
                      <a:pt x="728" y="795"/>
                    </a:cubicBezTo>
                    <a:cubicBezTo>
                      <a:pt x="787" y="774"/>
                      <a:pt x="787" y="774"/>
                      <a:pt x="787" y="774"/>
                    </a:cubicBezTo>
                    <a:cubicBezTo>
                      <a:pt x="949" y="715"/>
                      <a:pt x="949" y="715"/>
                      <a:pt x="949" y="715"/>
                    </a:cubicBezTo>
                    <a:cubicBezTo>
                      <a:pt x="963" y="710"/>
                      <a:pt x="975" y="703"/>
                      <a:pt x="984" y="694"/>
                    </a:cubicBezTo>
                    <a:cubicBezTo>
                      <a:pt x="994" y="685"/>
                      <a:pt x="1001" y="675"/>
                      <a:pt x="1005" y="664"/>
                    </a:cubicBezTo>
                    <a:cubicBezTo>
                      <a:pt x="1009" y="654"/>
                      <a:pt x="1011" y="642"/>
                      <a:pt x="1010" y="630"/>
                    </a:cubicBezTo>
                  </a:path>
                </a:pathLst>
              </a:custGeom>
              <a:solidFill>
                <a:schemeClr val="accent2">
                  <a:alpha val="80000"/>
                </a:schemeClr>
              </a:solidFill>
              <a:ln w="9525">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Freeform 234"/>
              <p:cNvSpPr>
                <a:spLocks/>
              </p:cNvSpPr>
              <p:nvPr/>
            </p:nvSpPr>
            <p:spPr bwMode="auto">
              <a:xfrm>
                <a:off x="6245616" y="3752895"/>
                <a:ext cx="2826852" cy="1800358"/>
              </a:xfrm>
              <a:custGeom>
                <a:avLst/>
                <a:gdLst>
                  <a:gd name="T0" fmla="*/ 3 w 1187"/>
                  <a:gd name="T1" fmla="*/ 574 h 756"/>
                  <a:gd name="T2" fmla="*/ 9 w 1187"/>
                  <a:gd name="T3" fmla="*/ 589 h 756"/>
                  <a:gd name="T4" fmla="*/ 19 w 1187"/>
                  <a:gd name="T5" fmla="*/ 606 h 756"/>
                  <a:gd name="T6" fmla="*/ 28 w 1187"/>
                  <a:gd name="T7" fmla="*/ 616 h 756"/>
                  <a:gd name="T8" fmla="*/ 38 w 1187"/>
                  <a:gd name="T9" fmla="*/ 626 h 756"/>
                  <a:gd name="T10" fmla="*/ 72 w 1187"/>
                  <a:gd name="T11" fmla="*/ 647 h 756"/>
                  <a:gd name="T12" fmla="*/ 90 w 1187"/>
                  <a:gd name="T13" fmla="*/ 653 h 756"/>
                  <a:gd name="T14" fmla="*/ 122 w 1187"/>
                  <a:gd name="T15" fmla="*/ 659 h 756"/>
                  <a:gd name="T16" fmla="*/ 152 w 1187"/>
                  <a:gd name="T17" fmla="*/ 660 h 756"/>
                  <a:gd name="T18" fmla="*/ 168 w 1187"/>
                  <a:gd name="T19" fmla="*/ 658 h 756"/>
                  <a:gd name="T20" fmla="*/ 176 w 1187"/>
                  <a:gd name="T21" fmla="*/ 657 h 756"/>
                  <a:gd name="T22" fmla="*/ 191 w 1187"/>
                  <a:gd name="T23" fmla="*/ 653 h 756"/>
                  <a:gd name="T24" fmla="*/ 217 w 1187"/>
                  <a:gd name="T25" fmla="*/ 642 h 756"/>
                  <a:gd name="T26" fmla="*/ 236 w 1187"/>
                  <a:gd name="T27" fmla="*/ 631 h 756"/>
                  <a:gd name="T28" fmla="*/ 259 w 1187"/>
                  <a:gd name="T29" fmla="*/ 608 h 756"/>
                  <a:gd name="T30" fmla="*/ 271 w 1187"/>
                  <a:gd name="T31" fmla="*/ 589 h 756"/>
                  <a:gd name="T32" fmla="*/ 287 w 1187"/>
                  <a:gd name="T33" fmla="*/ 564 h 756"/>
                  <a:gd name="T34" fmla="*/ 306 w 1187"/>
                  <a:gd name="T35" fmla="*/ 545 h 756"/>
                  <a:gd name="T36" fmla="*/ 350 w 1187"/>
                  <a:gd name="T37" fmla="*/ 548 h 756"/>
                  <a:gd name="T38" fmla="*/ 363 w 1187"/>
                  <a:gd name="T39" fmla="*/ 563 h 756"/>
                  <a:gd name="T40" fmla="*/ 444 w 1187"/>
                  <a:gd name="T41" fmla="*/ 704 h 756"/>
                  <a:gd name="T42" fmla="*/ 452 w 1187"/>
                  <a:gd name="T43" fmla="*/ 714 h 756"/>
                  <a:gd name="T44" fmla="*/ 460 w 1187"/>
                  <a:gd name="T45" fmla="*/ 723 h 756"/>
                  <a:gd name="T46" fmla="*/ 484 w 1187"/>
                  <a:gd name="T47" fmla="*/ 740 h 756"/>
                  <a:gd name="T48" fmla="*/ 529 w 1187"/>
                  <a:gd name="T49" fmla="*/ 755 h 756"/>
                  <a:gd name="T50" fmla="*/ 560 w 1187"/>
                  <a:gd name="T51" fmla="*/ 756 h 756"/>
                  <a:gd name="T52" fmla="*/ 574 w 1187"/>
                  <a:gd name="T53" fmla="*/ 754 h 756"/>
                  <a:gd name="T54" fmla="*/ 579 w 1187"/>
                  <a:gd name="T55" fmla="*/ 754 h 756"/>
                  <a:gd name="T56" fmla="*/ 1138 w 1187"/>
                  <a:gd name="T57" fmla="*/ 554 h 756"/>
                  <a:gd name="T58" fmla="*/ 1156 w 1187"/>
                  <a:gd name="T59" fmla="*/ 543 h 756"/>
                  <a:gd name="T60" fmla="*/ 1173 w 1187"/>
                  <a:gd name="T61" fmla="*/ 526 h 756"/>
                  <a:gd name="T62" fmla="*/ 1182 w 1187"/>
                  <a:gd name="T63" fmla="*/ 510 h 756"/>
                  <a:gd name="T64" fmla="*/ 1173 w 1187"/>
                  <a:gd name="T65" fmla="*/ 443 h 756"/>
                  <a:gd name="T66" fmla="*/ 903 w 1187"/>
                  <a:gd name="T67" fmla="*/ 39 h 756"/>
                  <a:gd name="T68" fmla="*/ 896 w 1187"/>
                  <a:gd name="T69" fmla="*/ 31 h 756"/>
                  <a:gd name="T70" fmla="*/ 887 w 1187"/>
                  <a:gd name="T71" fmla="*/ 24 h 756"/>
                  <a:gd name="T72" fmla="*/ 796 w 1187"/>
                  <a:gd name="T73" fmla="*/ 1 h 756"/>
                  <a:gd name="T74" fmla="*/ 783 w 1187"/>
                  <a:gd name="T75" fmla="*/ 3 h 756"/>
                  <a:gd name="T76" fmla="*/ 771 w 1187"/>
                  <a:gd name="T77" fmla="*/ 6 h 756"/>
                  <a:gd name="T78" fmla="*/ 584 w 1187"/>
                  <a:gd name="T79" fmla="*/ 71 h 756"/>
                  <a:gd name="T80" fmla="*/ 576 w 1187"/>
                  <a:gd name="T81" fmla="*/ 89 h 756"/>
                  <a:gd name="T82" fmla="*/ 699 w 1187"/>
                  <a:gd name="T83" fmla="*/ 158 h 756"/>
                  <a:gd name="T84" fmla="*/ 654 w 1187"/>
                  <a:gd name="T85" fmla="*/ 314 h 756"/>
                  <a:gd name="T86" fmla="*/ 622 w 1187"/>
                  <a:gd name="T87" fmla="*/ 321 h 756"/>
                  <a:gd name="T88" fmla="*/ 603 w 1187"/>
                  <a:gd name="T89" fmla="*/ 322 h 756"/>
                  <a:gd name="T90" fmla="*/ 551 w 1187"/>
                  <a:gd name="T91" fmla="*/ 315 h 756"/>
                  <a:gd name="T92" fmla="*/ 498 w 1187"/>
                  <a:gd name="T93" fmla="*/ 288 h 756"/>
                  <a:gd name="T94" fmla="*/ 476 w 1187"/>
                  <a:gd name="T95" fmla="*/ 264 h 756"/>
                  <a:gd name="T96" fmla="*/ 461 w 1187"/>
                  <a:gd name="T97" fmla="*/ 218 h 756"/>
                  <a:gd name="T98" fmla="*/ 472 w 1187"/>
                  <a:gd name="T99" fmla="*/ 176 h 756"/>
                  <a:gd name="T100" fmla="*/ 476 w 1187"/>
                  <a:gd name="T101" fmla="*/ 166 h 756"/>
                  <a:gd name="T102" fmla="*/ 478 w 1187"/>
                  <a:gd name="T103" fmla="*/ 157 h 756"/>
                  <a:gd name="T104" fmla="*/ 480 w 1187"/>
                  <a:gd name="T105" fmla="*/ 144 h 756"/>
                  <a:gd name="T106" fmla="*/ 480 w 1187"/>
                  <a:gd name="T107" fmla="*/ 135 h 756"/>
                  <a:gd name="T108" fmla="*/ 473 w 1187"/>
                  <a:gd name="T109" fmla="*/ 122 h 756"/>
                  <a:gd name="T110" fmla="*/ 462 w 1187"/>
                  <a:gd name="T111" fmla="*/ 117 h 756"/>
                  <a:gd name="T112" fmla="*/ 452 w 1187"/>
                  <a:gd name="T113" fmla="*/ 116 h 756"/>
                  <a:gd name="T114" fmla="*/ 432 w 1187"/>
                  <a:gd name="T115" fmla="*/ 118 h 756"/>
                  <a:gd name="T116" fmla="*/ 414 w 1187"/>
                  <a:gd name="T117" fmla="*/ 123 h 756"/>
                  <a:gd name="T118" fmla="*/ 278 w 1187"/>
                  <a:gd name="T119" fmla="*/ 451 h 756"/>
                  <a:gd name="T120" fmla="*/ 85 w 1187"/>
                  <a:gd name="T121" fmla="*/ 45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7" h="756">
                    <a:moveTo>
                      <a:pt x="1" y="558"/>
                    </a:moveTo>
                    <a:cubicBezTo>
                      <a:pt x="1" y="559"/>
                      <a:pt x="1" y="560"/>
                      <a:pt x="1" y="561"/>
                    </a:cubicBezTo>
                    <a:cubicBezTo>
                      <a:pt x="1" y="562"/>
                      <a:pt x="1" y="563"/>
                      <a:pt x="1" y="563"/>
                    </a:cubicBezTo>
                    <a:cubicBezTo>
                      <a:pt x="1" y="563"/>
                      <a:pt x="1" y="563"/>
                      <a:pt x="1" y="563"/>
                    </a:cubicBezTo>
                    <a:cubicBezTo>
                      <a:pt x="1" y="564"/>
                      <a:pt x="2" y="565"/>
                      <a:pt x="2" y="566"/>
                    </a:cubicBezTo>
                    <a:cubicBezTo>
                      <a:pt x="2" y="566"/>
                      <a:pt x="2" y="566"/>
                      <a:pt x="2" y="566"/>
                    </a:cubicBezTo>
                    <a:cubicBezTo>
                      <a:pt x="2" y="567"/>
                      <a:pt x="2" y="568"/>
                      <a:pt x="2" y="568"/>
                    </a:cubicBezTo>
                    <a:cubicBezTo>
                      <a:pt x="2" y="569"/>
                      <a:pt x="3" y="570"/>
                      <a:pt x="3" y="571"/>
                    </a:cubicBezTo>
                    <a:cubicBezTo>
                      <a:pt x="3" y="572"/>
                      <a:pt x="3" y="573"/>
                      <a:pt x="3" y="574"/>
                    </a:cubicBezTo>
                    <a:cubicBezTo>
                      <a:pt x="3" y="574"/>
                      <a:pt x="3" y="574"/>
                      <a:pt x="3" y="574"/>
                    </a:cubicBezTo>
                    <a:cubicBezTo>
                      <a:pt x="4" y="575"/>
                      <a:pt x="4" y="576"/>
                      <a:pt x="4" y="577"/>
                    </a:cubicBezTo>
                    <a:cubicBezTo>
                      <a:pt x="4" y="577"/>
                      <a:pt x="4" y="577"/>
                      <a:pt x="4" y="577"/>
                    </a:cubicBezTo>
                    <a:cubicBezTo>
                      <a:pt x="4" y="577"/>
                      <a:pt x="5" y="578"/>
                      <a:pt x="5" y="579"/>
                    </a:cubicBezTo>
                    <a:cubicBezTo>
                      <a:pt x="5" y="579"/>
                      <a:pt x="5" y="580"/>
                      <a:pt x="5" y="581"/>
                    </a:cubicBezTo>
                    <a:cubicBezTo>
                      <a:pt x="6" y="581"/>
                      <a:pt x="6" y="582"/>
                      <a:pt x="6" y="582"/>
                    </a:cubicBezTo>
                    <a:cubicBezTo>
                      <a:pt x="6" y="583"/>
                      <a:pt x="6" y="583"/>
                      <a:pt x="7" y="584"/>
                    </a:cubicBezTo>
                    <a:cubicBezTo>
                      <a:pt x="7" y="585"/>
                      <a:pt x="8" y="586"/>
                      <a:pt x="8" y="588"/>
                    </a:cubicBezTo>
                    <a:cubicBezTo>
                      <a:pt x="8" y="588"/>
                      <a:pt x="9" y="589"/>
                      <a:pt x="9" y="589"/>
                    </a:cubicBezTo>
                    <a:cubicBezTo>
                      <a:pt x="10" y="591"/>
                      <a:pt x="11" y="592"/>
                      <a:pt x="11" y="594"/>
                    </a:cubicBezTo>
                    <a:cubicBezTo>
                      <a:pt x="12" y="595"/>
                      <a:pt x="12" y="595"/>
                      <a:pt x="12" y="595"/>
                    </a:cubicBezTo>
                    <a:cubicBezTo>
                      <a:pt x="12" y="596"/>
                      <a:pt x="13" y="596"/>
                      <a:pt x="13" y="597"/>
                    </a:cubicBezTo>
                    <a:cubicBezTo>
                      <a:pt x="13" y="597"/>
                      <a:pt x="14" y="598"/>
                      <a:pt x="14" y="599"/>
                    </a:cubicBezTo>
                    <a:cubicBezTo>
                      <a:pt x="15" y="599"/>
                      <a:pt x="15" y="600"/>
                      <a:pt x="16" y="601"/>
                    </a:cubicBezTo>
                    <a:cubicBezTo>
                      <a:pt x="16" y="602"/>
                      <a:pt x="16" y="602"/>
                      <a:pt x="16" y="602"/>
                    </a:cubicBezTo>
                    <a:cubicBezTo>
                      <a:pt x="16" y="602"/>
                      <a:pt x="17" y="602"/>
                      <a:pt x="17" y="603"/>
                    </a:cubicBezTo>
                    <a:cubicBezTo>
                      <a:pt x="17" y="603"/>
                      <a:pt x="17" y="604"/>
                      <a:pt x="18" y="604"/>
                    </a:cubicBezTo>
                    <a:cubicBezTo>
                      <a:pt x="18" y="605"/>
                      <a:pt x="19" y="605"/>
                      <a:pt x="19" y="606"/>
                    </a:cubicBezTo>
                    <a:cubicBezTo>
                      <a:pt x="20" y="607"/>
                      <a:pt x="20" y="607"/>
                      <a:pt x="20" y="607"/>
                    </a:cubicBezTo>
                    <a:cubicBezTo>
                      <a:pt x="20" y="607"/>
                      <a:pt x="20" y="607"/>
                      <a:pt x="20" y="608"/>
                    </a:cubicBezTo>
                    <a:cubicBezTo>
                      <a:pt x="21" y="608"/>
                      <a:pt x="21" y="609"/>
                      <a:pt x="21" y="609"/>
                    </a:cubicBezTo>
                    <a:cubicBezTo>
                      <a:pt x="22" y="610"/>
                      <a:pt x="22" y="610"/>
                      <a:pt x="23" y="611"/>
                    </a:cubicBezTo>
                    <a:cubicBezTo>
                      <a:pt x="24" y="612"/>
                      <a:pt x="24" y="612"/>
                      <a:pt x="24" y="612"/>
                    </a:cubicBezTo>
                    <a:cubicBezTo>
                      <a:pt x="24" y="613"/>
                      <a:pt x="24" y="613"/>
                      <a:pt x="24" y="613"/>
                    </a:cubicBezTo>
                    <a:cubicBezTo>
                      <a:pt x="25" y="613"/>
                      <a:pt x="25" y="613"/>
                      <a:pt x="25" y="614"/>
                    </a:cubicBezTo>
                    <a:cubicBezTo>
                      <a:pt x="26" y="614"/>
                      <a:pt x="26" y="615"/>
                      <a:pt x="27" y="616"/>
                    </a:cubicBezTo>
                    <a:cubicBezTo>
                      <a:pt x="28" y="616"/>
                      <a:pt x="28" y="616"/>
                      <a:pt x="28" y="616"/>
                    </a:cubicBezTo>
                    <a:cubicBezTo>
                      <a:pt x="28" y="617"/>
                      <a:pt x="28" y="617"/>
                      <a:pt x="28" y="617"/>
                    </a:cubicBezTo>
                    <a:cubicBezTo>
                      <a:pt x="29" y="618"/>
                      <a:pt x="29" y="618"/>
                      <a:pt x="30" y="618"/>
                    </a:cubicBezTo>
                    <a:cubicBezTo>
                      <a:pt x="30" y="619"/>
                      <a:pt x="31" y="619"/>
                      <a:pt x="31" y="620"/>
                    </a:cubicBezTo>
                    <a:cubicBezTo>
                      <a:pt x="32" y="621"/>
                      <a:pt x="32" y="621"/>
                      <a:pt x="32" y="621"/>
                    </a:cubicBezTo>
                    <a:cubicBezTo>
                      <a:pt x="33" y="622"/>
                      <a:pt x="33" y="622"/>
                      <a:pt x="33" y="622"/>
                    </a:cubicBezTo>
                    <a:cubicBezTo>
                      <a:pt x="34" y="623"/>
                      <a:pt x="34" y="623"/>
                      <a:pt x="34" y="623"/>
                    </a:cubicBezTo>
                    <a:cubicBezTo>
                      <a:pt x="35" y="624"/>
                      <a:pt x="35" y="624"/>
                      <a:pt x="35" y="624"/>
                    </a:cubicBezTo>
                    <a:cubicBezTo>
                      <a:pt x="36" y="624"/>
                      <a:pt x="36" y="625"/>
                      <a:pt x="37" y="625"/>
                    </a:cubicBezTo>
                    <a:cubicBezTo>
                      <a:pt x="37" y="625"/>
                      <a:pt x="38" y="626"/>
                      <a:pt x="38" y="626"/>
                    </a:cubicBezTo>
                    <a:cubicBezTo>
                      <a:pt x="39" y="627"/>
                      <a:pt x="39" y="627"/>
                      <a:pt x="40" y="628"/>
                    </a:cubicBezTo>
                    <a:cubicBezTo>
                      <a:pt x="41" y="628"/>
                      <a:pt x="41" y="629"/>
                      <a:pt x="42" y="629"/>
                    </a:cubicBezTo>
                    <a:cubicBezTo>
                      <a:pt x="42" y="630"/>
                      <a:pt x="43" y="630"/>
                      <a:pt x="43" y="630"/>
                    </a:cubicBezTo>
                    <a:cubicBezTo>
                      <a:pt x="44" y="631"/>
                      <a:pt x="44" y="631"/>
                      <a:pt x="45" y="631"/>
                    </a:cubicBezTo>
                    <a:cubicBezTo>
                      <a:pt x="45" y="632"/>
                      <a:pt x="46" y="632"/>
                      <a:pt x="46" y="632"/>
                    </a:cubicBezTo>
                    <a:cubicBezTo>
                      <a:pt x="47" y="633"/>
                      <a:pt x="47" y="633"/>
                      <a:pt x="48" y="633"/>
                    </a:cubicBezTo>
                    <a:cubicBezTo>
                      <a:pt x="50" y="635"/>
                      <a:pt x="53" y="637"/>
                      <a:pt x="55" y="638"/>
                    </a:cubicBezTo>
                    <a:cubicBezTo>
                      <a:pt x="58" y="640"/>
                      <a:pt x="60" y="641"/>
                      <a:pt x="63" y="642"/>
                    </a:cubicBezTo>
                    <a:cubicBezTo>
                      <a:pt x="66" y="644"/>
                      <a:pt x="69" y="645"/>
                      <a:pt x="72" y="647"/>
                    </a:cubicBezTo>
                    <a:cubicBezTo>
                      <a:pt x="75" y="648"/>
                      <a:pt x="78" y="649"/>
                      <a:pt x="81" y="650"/>
                    </a:cubicBezTo>
                    <a:cubicBezTo>
                      <a:pt x="81" y="650"/>
                      <a:pt x="82" y="651"/>
                      <a:pt x="82" y="651"/>
                    </a:cubicBezTo>
                    <a:cubicBezTo>
                      <a:pt x="83" y="651"/>
                      <a:pt x="83" y="651"/>
                      <a:pt x="84" y="651"/>
                    </a:cubicBezTo>
                    <a:cubicBezTo>
                      <a:pt x="84" y="651"/>
                      <a:pt x="85" y="652"/>
                      <a:pt x="85" y="652"/>
                    </a:cubicBezTo>
                    <a:cubicBezTo>
                      <a:pt x="86" y="652"/>
                      <a:pt x="86" y="652"/>
                      <a:pt x="87" y="652"/>
                    </a:cubicBezTo>
                    <a:cubicBezTo>
                      <a:pt x="87" y="652"/>
                      <a:pt x="87" y="652"/>
                      <a:pt x="87" y="652"/>
                    </a:cubicBezTo>
                    <a:cubicBezTo>
                      <a:pt x="88" y="653"/>
                      <a:pt x="88" y="653"/>
                      <a:pt x="88" y="653"/>
                    </a:cubicBezTo>
                    <a:cubicBezTo>
                      <a:pt x="89" y="653"/>
                      <a:pt x="89" y="653"/>
                      <a:pt x="89" y="653"/>
                    </a:cubicBezTo>
                    <a:cubicBezTo>
                      <a:pt x="90" y="653"/>
                      <a:pt x="90" y="653"/>
                      <a:pt x="90" y="653"/>
                    </a:cubicBezTo>
                    <a:cubicBezTo>
                      <a:pt x="90" y="653"/>
                      <a:pt x="91" y="653"/>
                      <a:pt x="91" y="654"/>
                    </a:cubicBezTo>
                    <a:cubicBezTo>
                      <a:pt x="92" y="654"/>
                      <a:pt x="92" y="654"/>
                      <a:pt x="93" y="654"/>
                    </a:cubicBezTo>
                    <a:cubicBezTo>
                      <a:pt x="93" y="654"/>
                      <a:pt x="94" y="654"/>
                      <a:pt x="94" y="654"/>
                    </a:cubicBezTo>
                    <a:cubicBezTo>
                      <a:pt x="95" y="655"/>
                      <a:pt x="95" y="655"/>
                      <a:pt x="96" y="655"/>
                    </a:cubicBezTo>
                    <a:cubicBezTo>
                      <a:pt x="99" y="656"/>
                      <a:pt x="103" y="656"/>
                      <a:pt x="106" y="657"/>
                    </a:cubicBezTo>
                    <a:cubicBezTo>
                      <a:pt x="106" y="657"/>
                      <a:pt x="106" y="657"/>
                      <a:pt x="106" y="657"/>
                    </a:cubicBezTo>
                    <a:cubicBezTo>
                      <a:pt x="106" y="657"/>
                      <a:pt x="106" y="657"/>
                      <a:pt x="106" y="657"/>
                    </a:cubicBezTo>
                    <a:cubicBezTo>
                      <a:pt x="110" y="658"/>
                      <a:pt x="113" y="658"/>
                      <a:pt x="117" y="659"/>
                    </a:cubicBezTo>
                    <a:cubicBezTo>
                      <a:pt x="118" y="659"/>
                      <a:pt x="120" y="659"/>
                      <a:pt x="122" y="659"/>
                    </a:cubicBezTo>
                    <a:cubicBezTo>
                      <a:pt x="123" y="659"/>
                      <a:pt x="124" y="660"/>
                      <a:pt x="124" y="660"/>
                    </a:cubicBezTo>
                    <a:cubicBezTo>
                      <a:pt x="125" y="660"/>
                      <a:pt x="127" y="660"/>
                      <a:pt x="128" y="660"/>
                    </a:cubicBezTo>
                    <a:cubicBezTo>
                      <a:pt x="131" y="660"/>
                      <a:pt x="135" y="660"/>
                      <a:pt x="139" y="660"/>
                    </a:cubicBezTo>
                    <a:cubicBezTo>
                      <a:pt x="140" y="660"/>
                      <a:pt x="140" y="660"/>
                      <a:pt x="141" y="660"/>
                    </a:cubicBezTo>
                    <a:cubicBezTo>
                      <a:pt x="141" y="660"/>
                      <a:pt x="142" y="660"/>
                      <a:pt x="143" y="660"/>
                    </a:cubicBezTo>
                    <a:cubicBezTo>
                      <a:pt x="144" y="660"/>
                      <a:pt x="144" y="660"/>
                      <a:pt x="145" y="660"/>
                    </a:cubicBezTo>
                    <a:cubicBezTo>
                      <a:pt x="146" y="660"/>
                      <a:pt x="147" y="660"/>
                      <a:pt x="148" y="660"/>
                    </a:cubicBezTo>
                    <a:cubicBezTo>
                      <a:pt x="149" y="660"/>
                      <a:pt x="149" y="660"/>
                      <a:pt x="150" y="660"/>
                    </a:cubicBezTo>
                    <a:cubicBezTo>
                      <a:pt x="151" y="660"/>
                      <a:pt x="151" y="660"/>
                      <a:pt x="152" y="660"/>
                    </a:cubicBezTo>
                    <a:cubicBezTo>
                      <a:pt x="153" y="660"/>
                      <a:pt x="153" y="660"/>
                      <a:pt x="154" y="660"/>
                    </a:cubicBezTo>
                    <a:cubicBezTo>
                      <a:pt x="155" y="660"/>
                      <a:pt x="156" y="660"/>
                      <a:pt x="157" y="660"/>
                    </a:cubicBezTo>
                    <a:cubicBezTo>
                      <a:pt x="157" y="660"/>
                      <a:pt x="158" y="659"/>
                      <a:pt x="158" y="659"/>
                    </a:cubicBezTo>
                    <a:cubicBezTo>
                      <a:pt x="159" y="659"/>
                      <a:pt x="160" y="659"/>
                      <a:pt x="160" y="659"/>
                    </a:cubicBezTo>
                    <a:cubicBezTo>
                      <a:pt x="161" y="659"/>
                      <a:pt x="162" y="659"/>
                      <a:pt x="163" y="659"/>
                    </a:cubicBezTo>
                    <a:cubicBezTo>
                      <a:pt x="164" y="659"/>
                      <a:pt x="165" y="659"/>
                      <a:pt x="166" y="658"/>
                    </a:cubicBezTo>
                    <a:cubicBezTo>
                      <a:pt x="167" y="658"/>
                      <a:pt x="167" y="658"/>
                      <a:pt x="167" y="658"/>
                    </a:cubicBezTo>
                    <a:cubicBezTo>
                      <a:pt x="167" y="658"/>
                      <a:pt x="167" y="658"/>
                      <a:pt x="167" y="658"/>
                    </a:cubicBezTo>
                    <a:cubicBezTo>
                      <a:pt x="168" y="658"/>
                      <a:pt x="168" y="658"/>
                      <a:pt x="168" y="658"/>
                    </a:cubicBezTo>
                    <a:cubicBezTo>
                      <a:pt x="169" y="658"/>
                      <a:pt x="169" y="658"/>
                      <a:pt x="169" y="658"/>
                    </a:cubicBezTo>
                    <a:cubicBezTo>
                      <a:pt x="170" y="658"/>
                      <a:pt x="170" y="658"/>
                      <a:pt x="170" y="658"/>
                    </a:cubicBezTo>
                    <a:cubicBezTo>
                      <a:pt x="171" y="658"/>
                      <a:pt x="171" y="658"/>
                      <a:pt x="171" y="658"/>
                    </a:cubicBezTo>
                    <a:cubicBezTo>
                      <a:pt x="172" y="657"/>
                      <a:pt x="172" y="657"/>
                      <a:pt x="172" y="657"/>
                    </a:cubicBezTo>
                    <a:cubicBezTo>
                      <a:pt x="173" y="657"/>
                      <a:pt x="173" y="657"/>
                      <a:pt x="173" y="657"/>
                    </a:cubicBezTo>
                    <a:cubicBezTo>
                      <a:pt x="174" y="657"/>
                      <a:pt x="174" y="657"/>
                      <a:pt x="174" y="657"/>
                    </a:cubicBezTo>
                    <a:cubicBezTo>
                      <a:pt x="174" y="657"/>
                      <a:pt x="174" y="657"/>
                      <a:pt x="174" y="657"/>
                    </a:cubicBezTo>
                    <a:cubicBezTo>
                      <a:pt x="175" y="657"/>
                      <a:pt x="175" y="657"/>
                      <a:pt x="175" y="657"/>
                    </a:cubicBezTo>
                    <a:cubicBezTo>
                      <a:pt x="176" y="657"/>
                      <a:pt x="176" y="657"/>
                      <a:pt x="176" y="657"/>
                    </a:cubicBezTo>
                    <a:cubicBezTo>
                      <a:pt x="176" y="657"/>
                      <a:pt x="177" y="656"/>
                      <a:pt x="177" y="656"/>
                    </a:cubicBezTo>
                    <a:cubicBezTo>
                      <a:pt x="177" y="656"/>
                      <a:pt x="178" y="656"/>
                      <a:pt x="178" y="656"/>
                    </a:cubicBezTo>
                    <a:cubicBezTo>
                      <a:pt x="179" y="656"/>
                      <a:pt x="179" y="656"/>
                      <a:pt x="180" y="656"/>
                    </a:cubicBezTo>
                    <a:cubicBezTo>
                      <a:pt x="181" y="655"/>
                      <a:pt x="182" y="655"/>
                      <a:pt x="183" y="655"/>
                    </a:cubicBezTo>
                    <a:cubicBezTo>
                      <a:pt x="183" y="655"/>
                      <a:pt x="184" y="655"/>
                      <a:pt x="184" y="655"/>
                    </a:cubicBezTo>
                    <a:cubicBezTo>
                      <a:pt x="184" y="655"/>
                      <a:pt x="185" y="654"/>
                      <a:pt x="185" y="654"/>
                    </a:cubicBezTo>
                    <a:cubicBezTo>
                      <a:pt x="186" y="654"/>
                      <a:pt x="186" y="654"/>
                      <a:pt x="187" y="654"/>
                    </a:cubicBezTo>
                    <a:cubicBezTo>
                      <a:pt x="188" y="654"/>
                      <a:pt x="189" y="653"/>
                      <a:pt x="190" y="653"/>
                    </a:cubicBezTo>
                    <a:cubicBezTo>
                      <a:pt x="190" y="653"/>
                      <a:pt x="191" y="653"/>
                      <a:pt x="191" y="653"/>
                    </a:cubicBezTo>
                    <a:cubicBezTo>
                      <a:pt x="192" y="652"/>
                      <a:pt x="193" y="652"/>
                      <a:pt x="193" y="652"/>
                    </a:cubicBezTo>
                    <a:cubicBezTo>
                      <a:pt x="194" y="652"/>
                      <a:pt x="194" y="652"/>
                      <a:pt x="195" y="652"/>
                    </a:cubicBezTo>
                    <a:cubicBezTo>
                      <a:pt x="195" y="651"/>
                      <a:pt x="196" y="651"/>
                      <a:pt x="197" y="651"/>
                    </a:cubicBezTo>
                    <a:cubicBezTo>
                      <a:pt x="199" y="650"/>
                      <a:pt x="202" y="649"/>
                      <a:pt x="204" y="648"/>
                    </a:cubicBezTo>
                    <a:cubicBezTo>
                      <a:pt x="204" y="648"/>
                      <a:pt x="204" y="648"/>
                      <a:pt x="204" y="648"/>
                    </a:cubicBezTo>
                    <a:cubicBezTo>
                      <a:pt x="207" y="647"/>
                      <a:pt x="209" y="646"/>
                      <a:pt x="211" y="645"/>
                    </a:cubicBezTo>
                    <a:cubicBezTo>
                      <a:pt x="212" y="645"/>
                      <a:pt x="212" y="645"/>
                      <a:pt x="212" y="645"/>
                    </a:cubicBezTo>
                    <a:cubicBezTo>
                      <a:pt x="212" y="645"/>
                      <a:pt x="212" y="645"/>
                      <a:pt x="212" y="645"/>
                    </a:cubicBezTo>
                    <a:cubicBezTo>
                      <a:pt x="214" y="644"/>
                      <a:pt x="215" y="643"/>
                      <a:pt x="217" y="642"/>
                    </a:cubicBezTo>
                    <a:cubicBezTo>
                      <a:pt x="218" y="642"/>
                      <a:pt x="220" y="641"/>
                      <a:pt x="221" y="640"/>
                    </a:cubicBezTo>
                    <a:cubicBezTo>
                      <a:pt x="224" y="638"/>
                      <a:pt x="226" y="637"/>
                      <a:pt x="229" y="635"/>
                    </a:cubicBezTo>
                    <a:cubicBezTo>
                      <a:pt x="229" y="635"/>
                      <a:pt x="229" y="635"/>
                      <a:pt x="229" y="635"/>
                    </a:cubicBezTo>
                    <a:cubicBezTo>
                      <a:pt x="230" y="635"/>
                      <a:pt x="230" y="635"/>
                      <a:pt x="230" y="634"/>
                    </a:cubicBezTo>
                    <a:cubicBezTo>
                      <a:pt x="230" y="634"/>
                      <a:pt x="230" y="634"/>
                      <a:pt x="230" y="634"/>
                    </a:cubicBezTo>
                    <a:cubicBezTo>
                      <a:pt x="232" y="633"/>
                      <a:pt x="233" y="632"/>
                      <a:pt x="235" y="631"/>
                    </a:cubicBezTo>
                    <a:cubicBezTo>
                      <a:pt x="235" y="631"/>
                      <a:pt x="235" y="631"/>
                      <a:pt x="235" y="631"/>
                    </a:cubicBezTo>
                    <a:cubicBezTo>
                      <a:pt x="235" y="631"/>
                      <a:pt x="235" y="631"/>
                      <a:pt x="235" y="631"/>
                    </a:cubicBezTo>
                    <a:cubicBezTo>
                      <a:pt x="236" y="631"/>
                      <a:pt x="236" y="631"/>
                      <a:pt x="236" y="631"/>
                    </a:cubicBezTo>
                    <a:cubicBezTo>
                      <a:pt x="238" y="629"/>
                      <a:pt x="240" y="627"/>
                      <a:pt x="242" y="625"/>
                    </a:cubicBezTo>
                    <a:cubicBezTo>
                      <a:pt x="243" y="625"/>
                      <a:pt x="243" y="625"/>
                      <a:pt x="243" y="624"/>
                    </a:cubicBezTo>
                    <a:cubicBezTo>
                      <a:pt x="244" y="624"/>
                      <a:pt x="244" y="624"/>
                      <a:pt x="244" y="624"/>
                    </a:cubicBezTo>
                    <a:cubicBezTo>
                      <a:pt x="245" y="623"/>
                      <a:pt x="247" y="622"/>
                      <a:pt x="248" y="620"/>
                    </a:cubicBezTo>
                    <a:cubicBezTo>
                      <a:pt x="248" y="620"/>
                      <a:pt x="248" y="620"/>
                      <a:pt x="248" y="620"/>
                    </a:cubicBezTo>
                    <a:cubicBezTo>
                      <a:pt x="249" y="620"/>
                      <a:pt x="249" y="619"/>
                      <a:pt x="250" y="619"/>
                    </a:cubicBezTo>
                    <a:cubicBezTo>
                      <a:pt x="251" y="617"/>
                      <a:pt x="253" y="616"/>
                      <a:pt x="254" y="614"/>
                    </a:cubicBezTo>
                    <a:cubicBezTo>
                      <a:pt x="255" y="614"/>
                      <a:pt x="255" y="614"/>
                      <a:pt x="255" y="614"/>
                    </a:cubicBezTo>
                    <a:cubicBezTo>
                      <a:pt x="256" y="612"/>
                      <a:pt x="258" y="610"/>
                      <a:pt x="259" y="608"/>
                    </a:cubicBezTo>
                    <a:cubicBezTo>
                      <a:pt x="259" y="608"/>
                      <a:pt x="259" y="608"/>
                      <a:pt x="259" y="608"/>
                    </a:cubicBezTo>
                    <a:cubicBezTo>
                      <a:pt x="259" y="608"/>
                      <a:pt x="260" y="607"/>
                      <a:pt x="260" y="607"/>
                    </a:cubicBezTo>
                    <a:cubicBezTo>
                      <a:pt x="261" y="606"/>
                      <a:pt x="262" y="604"/>
                      <a:pt x="263" y="603"/>
                    </a:cubicBezTo>
                    <a:cubicBezTo>
                      <a:pt x="264" y="602"/>
                      <a:pt x="264" y="601"/>
                      <a:pt x="264" y="601"/>
                    </a:cubicBezTo>
                    <a:cubicBezTo>
                      <a:pt x="264" y="601"/>
                      <a:pt x="264" y="601"/>
                      <a:pt x="264" y="601"/>
                    </a:cubicBezTo>
                    <a:cubicBezTo>
                      <a:pt x="266" y="599"/>
                      <a:pt x="267" y="596"/>
                      <a:pt x="268" y="594"/>
                    </a:cubicBezTo>
                    <a:cubicBezTo>
                      <a:pt x="268" y="594"/>
                      <a:pt x="268" y="594"/>
                      <a:pt x="268" y="594"/>
                    </a:cubicBezTo>
                    <a:cubicBezTo>
                      <a:pt x="269" y="593"/>
                      <a:pt x="270" y="591"/>
                      <a:pt x="271" y="589"/>
                    </a:cubicBezTo>
                    <a:cubicBezTo>
                      <a:pt x="271" y="589"/>
                      <a:pt x="271" y="589"/>
                      <a:pt x="271" y="589"/>
                    </a:cubicBezTo>
                    <a:cubicBezTo>
                      <a:pt x="272" y="588"/>
                      <a:pt x="272" y="587"/>
                      <a:pt x="273" y="586"/>
                    </a:cubicBezTo>
                    <a:cubicBezTo>
                      <a:pt x="274" y="585"/>
                      <a:pt x="275" y="583"/>
                      <a:pt x="277" y="580"/>
                    </a:cubicBezTo>
                    <a:cubicBezTo>
                      <a:pt x="278" y="577"/>
                      <a:pt x="280" y="573"/>
                      <a:pt x="283" y="569"/>
                    </a:cubicBezTo>
                    <a:cubicBezTo>
                      <a:pt x="284" y="568"/>
                      <a:pt x="284" y="568"/>
                      <a:pt x="284" y="568"/>
                    </a:cubicBezTo>
                    <a:cubicBezTo>
                      <a:pt x="284" y="568"/>
                      <a:pt x="284" y="568"/>
                      <a:pt x="284" y="568"/>
                    </a:cubicBezTo>
                    <a:cubicBezTo>
                      <a:pt x="285" y="567"/>
                      <a:pt x="285" y="567"/>
                      <a:pt x="285" y="567"/>
                    </a:cubicBezTo>
                    <a:cubicBezTo>
                      <a:pt x="285" y="566"/>
                      <a:pt x="285" y="566"/>
                      <a:pt x="285" y="566"/>
                    </a:cubicBezTo>
                    <a:cubicBezTo>
                      <a:pt x="285" y="566"/>
                      <a:pt x="285" y="566"/>
                      <a:pt x="286" y="565"/>
                    </a:cubicBezTo>
                    <a:cubicBezTo>
                      <a:pt x="286" y="565"/>
                      <a:pt x="287" y="564"/>
                      <a:pt x="287" y="564"/>
                    </a:cubicBezTo>
                    <a:cubicBezTo>
                      <a:pt x="288" y="563"/>
                      <a:pt x="288" y="562"/>
                      <a:pt x="289" y="561"/>
                    </a:cubicBezTo>
                    <a:cubicBezTo>
                      <a:pt x="290" y="559"/>
                      <a:pt x="292" y="558"/>
                      <a:pt x="293" y="556"/>
                    </a:cubicBezTo>
                    <a:cubicBezTo>
                      <a:pt x="294" y="555"/>
                      <a:pt x="294" y="555"/>
                      <a:pt x="294" y="555"/>
                    </a:cubicBezTo>
                    <a:cubicBezTo>
                      <a:pt x="295" y="555"/>
                      <a:pt x="295" y="554"/>
                      <a:pt x="296" y="554"/>
                    </a:cubicBezTo>
                    <a:cubicBezTo>
                      <a:pt x="296" y="553"/>
                      <a:pt x="297" y="552"/>
                      <a:pt x="298" y="551"/>
                    </a:cubicBezTo>
                    <a:cubicBezTo>
                      <a:pt x="299" y="550"/>
                      <a:pt x="301" y="549"/>
                      <a:pt x="303" y="547"/>
                    </a:cubicBezTo>
                    <a:cubicBezTo>
                      <a:pt x="303" y="547"/>
                      <a:pt x="303" y="547"/>
                      <a:pt x="303" y="547"/>
                    </a:cubicBezTo>
                    <a:cubicBezTo>
                      <a:pt x="304" y="547"/>
                      <a:pt x="304" y="546"/>
                      <a:pt x="304" y="546"/>
                    </a:cubicBezTo>
                    <a:cubicBezTo>
                      <a:pt x="305" y="546"/>
                      <a:pt x="305" y="546"/>
                      <a:pt x="306" y="545"/>
                    </a:cubicBezTo>
                    <a:cubicBezTo>
                      <a:pt x="307" y="545"/>
                      <a:pt x="307" y="544"/>
                      <a:pt x="308" y="543"/>
                    </a:cubicBezTo>
                    <a:cubicBezTo>
                      <a:pt x="309" y="543"/>
                      <a:pt x="309" y="543"/>
                      <a:pt x="309" y="543"/>
                    </a:cubicBezTo>
                    <a:cubicBezTo>
                      <a:pt x="309" y="543"/>
                      <a:pt x="309" y="543"/>
                      <a:pt x="309" y="543"/>
                    </a:cubicBezTo>
                    <a:cubicBezTo>
                      <a:pt x="309" y="543"/>
                      <a:pt x="309" y="543"/>
                      <a:pt x="309" y="543"/>
                    </a:cubicBezTo>
                    <a:cubicBezTo>
                      <a:pt x="309" y="543"/>
                      <a:pt x="309" y="543"/>
                      <a:pt x="309" y="543"/>
                    </a:cubicBezTo>
                    <a:cubicBezTo>
                      <a:pt x="317" y="538"/>
                      <a:pt x="331" y="528"/>
                      <a:pt x="349" y="547"/>
                    </a:cubicBezTo>
                    <a:cubicBezTo>
                      <a:pt x="349" y="547"/>
                      <a:pt x="349" y="547"/>
                      <a:pt x="349" y="547"/>
                    </a:cubicBezTo>
                    <a:cubicBezTo>
                      <a:pt x="349" y="547"/>
                      <a:pt x="349" y="547"/>
                      <a:pt x="349" y="547"/>
                    </a:cubicBezTo>
                    <a:cubicBezTo>
                      <a:pt x="350" y="548"/>
                      <a:pt x="350" y="548"/>
                      <a:pt x="350" y="548"/>
                    </a:cubicBezTo>
                    <a:cubicBezTo>
                      <a:pt x="350" y="548"/>
                      <a:pt x="351" y="549"/>
                      <a:pt x="351" y="549"/>
                    </a:cubicBezTo>
                    <a:cubicBezTo>
                      <a:pt x="352" y="550"/>
                      <a:pt x="352" y="551"/>
                      <a:pt x="353" y="552"/>
                    </a:cubicBezTo>
                    <a:cubicBezTo>
                      <a:pt x="354" y="553"/>
                      <a:pt x="355" y="554"/>
                      <a:pt x="357" y="555"/>
                    </a:cubicBezTo>
                    <a:cubicBezTo>
                      <a:pt x="357" y="556"/>
                      <a:pt x="357" y="556"/>
                      <a:pt x="357" y="556"/>
                    </a:cubicBezTo>
                    <a:cubicBezTo>
                      <a:pt x="358" y="556"/>
                      <a:pt x="358" y="557"/>
                      <a:pt x="358" y="557"/>
                    </a:cubicBezTo>
                    <a:cubicBezTo>
                      <a:pt x="359" y="558"/>
                      <a:pt x="359" y="558"/>
                      <a:pt x="360" y="559"/>
                    </a:cubicBezTo>
                    <a:cubicBezTo>
                      <a:pt x="360" y="560"/>
                      <a:pt x="361" y="561"/>
                      <a:pt x="362" y="562"/>
                    </a:cubicBezTo>
                    <a:cubicBezTo>
                      <a:pt x="362" y="563"/>
                      <a:pt x="362" y="563"/>
                      <a:pt x="362" y="563"/>
                    </a:cubicBezTo>
                    <a:cubicBezTo>
                      <a:pt x="363" y="563"/>
                      <a:pt x="363" y="563"/>
                      <a:pt x="363" y="563"/>
                    </a:cubicBezTo>
                    <a:cubicBezTo>
                      <a:pt x="363" y="564"/>
                      <a:pt x="363" y="564"/>
                      <a:pt x="363" y="564"/>
                    </a:cubicBezTo>
                    <a:cubicBezTo>
                      <a:pt x="364" y="565"/>
                      <a:pt x="364" y="565"/>
                      <a:pt x="364" y="566"/>
                    </a:cubicBezTo>
                    <a:cubicBezTo>
                      <a:pt x="365" y="566"/>
                      <a:pt x="365" y="567"/>
                      <a:pt x="365" y="567"/>
                    </a:cubicBezTo>
                    <a:cubicBezTo>
                      <a:pt x="366" y="568"/>
                      <a:pt x="366" y="568"/>
                      <a:pt x="366" y="569"/>
                    </a:cubicBezTo>
                    <a:cubicBezTo>
                      <a:pt x="366" y="569"/>
                      <a:pt x="367" y="569"/>
                      <a:pt x="367" y="570"/>
                    </a:cubicBezTo>
                    <a:cubicBezTo>
                      <a:pt x="367" y="570"/>
                      <a:pt x="368" y="571"/>
                      <a:pt x="368" y="572"/>
                    </a:cubicBezTo>
                    <a:cubicBezTo>
                      <a:pt x="443" y="702"/>
                      <a:pt x="443" y="702"/>
                      <a:pt x="443" y="702"/>
                    </a:cubicBezTo>
                    <a:cubicBezTo>
                      <a:pt x="443" y="702"/>
                      <a:pt x="443" y="702"/>
                      <a:pt x="444" y="703"/>
                    </a:cubicBezTo>
                    <a:cubicBezTo>
                      <a:pt x="444" y="703"/>
                      <a:pt x="444" y="704"/>
                      <a:pt x="444" y="704"/>
                    </a:cubicBezTo>
                    <a:cubicBezTo>
                      <a:pt x="445" y="704"/>
                      <a:pt x="445" y="705"/>
                      <a:pt x="445" y="705"/>
                    </a:cubicBezTo>
                    <a:cubicBezTo>
                      <a:pt x="446" y="706"/>
                      <a:pt x="446" y="707"/>
                      <a:pt x="447" y="707"/>
                    </a:cubicBezTo>
                    <a:cubicBezTo>
                      <a:pt x="447" y="708"/>
                      <a:pt x="447" y="708"/>
                      <a:pt x="447" y="708"/>
                    </a:cubicBezTo>
                    <a:cubicBezTo>
                      <a:pt x="448" y="709"/>
                      <a:pt x="448" y="709"/>
                      <a:pt x="448" y="709"/>
                    </a:cubicBezTo>
                    <a:cubicBezTo>
                      <a:pt x="448" y="709"/>
                      <a:pt x="448" y="710"/>
                      <a:pt x="449" y="710"/>
                    </a:cubicBezTo>
                    <a:cubicBezTo>
                      <a:pt x="449" y="711"/>
                      <a:pt x="449" y="711"/>
                      <a:pt x="450" y="712"/>
                    </a:cubicBezTo>
                    <a:cubicBezTo>
                      <a:pt x="450" y="712"/>
                      <a:pt x="450" y="712"/>
                      <a:pt x="450" y="712"/>
                    </a:cubicBezTo>
                    <a:cubicBezTo>
                      <a:pt x="451" y="713"/>
                      <a:pt x="451" y="713"/>
                      <a:pt x="451" y="713"/>
                    </a:cubicBezTo>
                    <a:cubicBezTo>
                      <a:pt x="451" y="714"/>
                      <a:pt x="452" y="714"/>
                      <a:pt x="452" y="714"/>
                    </a:cubicBezTo>
                    <a:cubicBezTo>
                      <a:pt x="452" y="715"/>
                      <a:pt x="453" y="715"/>
                      <a:pt x="453" y="716"/>
                    </a:cubicBezTo>
                    <a:cubicBezTo>
                      <a:pt x="454" y="717"/>
                      <a:pt x="454" y="717"/>
                      <a:pt x="454" y="717"/>
                    </a:cubicBezTo>
                    <a:cubicBezTo>
                      <a:pt x="455" y="717"/>
                      <a:pt x="455" y="717"/>
                      <a:pt x="455" y="717"/>
                    </a:cubicBezTo>
                    <a:cubicBezTo>
                      <a:pt x="455" y="718"/>
                      <a:pt x="455" y="718"/>
                      <a:pt x="455" y="718"/>
                    </a:cubicBezTo>
                    <a:cubicBezTo>
                      <a:pt x="456" y="719"/>
                      <a:pt x="456" y="719"/>
                      <a:pt x="457" y="720"/>
                    </a:cubicBezTo>
                    <a:cubicBezTo>
                      <a:pt x="457" y="720"/>
                      <a:pt x="457" y="720"/>
                      <a:pt x="457" y="720"/>
                    </a:cubicBezTo>
                    <a:cubicBezTo>
                      <a:pt x="458" y="721"/>
                      <a:pt x="458" y="721"/>
                      <a:pt x="458" y="721"/>
                    </a:cubicBezTo>
                    <a:cubicBezTo>
                      <a:pt x="459" y="722"/>
                      <a:pt x="459" y="722"/>
                      <a:pt x="459" y="722"/>
                    </a:cubicBezTo>
                    <a:cubicBezTo>
                      <a:pt x="460" y="723"/>
                      <a:pt x="460" y="723"/>
                      <a:pt x="460" y="723"/>
                    </a:cubicBezTo>
                    <a:cubicBezTo>
                      <a:pt x="461" y="724"/>
                      <a:pt x="461" y="724"/>
                      <a:pt x="461" y="724"/>
                    </a:cubicBezTo>
                    <a:cubicBezTo>
                      <a:pt x="462" y="725"/>
                      <a:pt x="462" y="725"/>
                      <a:pt x="462" y="725"/>
                    </a:cubicBezTo>
                    <a:cubicBezTo>
                      <a:pt x="463" y="726"/>
                      <a:pt x="463" y="726"/>
                      <a:pt x="463" y="726"/>
                    </a:cubicBezTo>
                    <a:cubicBezTo>
                      <a:pt x="464" y="726"/>
                      <a:pt x="464" y="726"/>
                      <a:pt x="464" y="727"/>
                    </a:cubicBezTo>
                    <a:cubicBezTo>
                      <a:pt x="470" y="732"/>
                      <a:pt x="476" y="736"/>
                      <a:pt x="483" y="740"/>
                    </a:cubicBezTo>
                    <a:cubicBezTo>
                      <a:pt x="484" y="740"/>
                      <a:pt x="484" y="740"/>
                      <a:pt x="484" y="740"/>
                    </a:cubicBezTo>
                    <a:cubicBezTo>
                      <a:pt x="484" y="740"/>
                      <a:pt x="484" y="740"/>
                      <a:pt x="484" y="740"/>
                    </a:cubicBezTo>
                    <a:cubicBezTo>
                      <a:pt x="484" y="740"/>
                      <a:pt x="484" y="740"/>
                      <a:pt x="484" y="740"/>
                    </a:cubicBezTo>
                    <a:cubicBezTo>
                      <a:pt x="484" y="740"/>
                      <a:pt x="484" y="740"/>
                      <a:pt x="484" y="740"/>
                    </a:cubicBezTo>
                    <a:cubicBezTo>
                      <a:pt x="486" y="741"/>
                      <a:pt x="489" y="743"/>
                      <a:pt x="491" y="744"/>
                    </a:cubicBezTo>
                    <a:cubicBezTo>
                      <a:pt x="492" y="744"/>
                      <a:pt x="492" y="744"/>
                      <a:pt x="492" y="744"/>
                    </a:cubicBezTo>
                    <a:cubicBezTo>
                      <a:pt x="492" y="744"/>
                      <a:pt x="492" y="744"/>
                      <a:pt x="492" y="744"/>
                    </a:cubicBezTo>
                    <a:cubicBezTo>
                      <a:pt x="494" y="745"/>
                      <a:pt x="496" y="746"/>
                      <a:pt x="497" y="746"/>
                    </a:cubicBezTo>
                    <a:cubicBezTo>
                      <a:pt x="497" y="746"/>
                      <a:pt x="497" y="746"/>
                      <a:pt x="497" y="746"/>
                    </a:cubicBezTo>
                    <a:cubicBezTo>
                      <a:pt x="498" y="747"/>
                      <a:pt x="498" y="747"/>
                      <a:pt x="498" y="747"/>
                    </a:cubicBezTo>
                    <a:cubicBezTo>
                      <a:pt x="499" y="747"/>
                      <a:pt x="499" y="747"/>
                      <a:pt x="499" y="747"/>
                    </a:cubicBezTo>
                    <a:cubicBezTo>
                      <a:pt x="501" y="748"/>
                      <a:pt x="503" y="748"/>
                      <a:pt x="505" y="749"/>
                    </a:cubicBezTo>
                    <a:cubicBezTo>
                      <a:pt x="513" y="752"/>
                      <a:pt x="520" y="754"/>
                      <a:pt x="529" y="755"/>
                    </a:cubicBezTo>
                    <a:cubicBezTo>
                      <a:pt x="531" y="755"/>
                      <a:pt x="533" y="755"/>
                      <a:pt x="535" y="756"/>
                    </a:cubicBezTo>
                    <a:cubicBezTo>
                      <a:pt x="535" y="756"/>
                      <a:pt x="536" y="756"/>
                      <a:pt x="536" y="756"/>
                    </a:cubicBezTo>
                    <a:cubicBezTo>
                      <a:pt x="538" y="756"/>
                      <a:pt x="539" y="756"/>
                      <a:pt x="541" y="756"/>
                    </a:cubicBezTo>
                    <a:cubicBezTo>
                      <a:pt x="543" y="756"/>
                      <a:pt x="545" y="756"/>
                      <a:pt x="547" y="756"/>
                    </a:cubicBezTo>
                    <a:cubicBezTo>
                      <a:pt x="549" y="756"/>
                      <a:pt x="551" y="756"/>
                      <a:pt x="553" y="756"/>
                    </a:cubicBezTo>
                    <a:cubicBezTo>
                      <a:pt x="554" y="756"/>
                      <a:pt x="554" y="756"/>
                      <a:pt x="555" y="756"/>
                    </a:cubicBezTo>
                    <a:cubicBezTo>
                      <a:pt x="555" y="756"/>
                      <a:pt x="556" y="756"/>
                      <a:pt x="556" y="756"/>
                    </a:cubicBezTo>
                    <a:cubicBezTo>
                      <a:pt x="557" y="756"/>
                      <a:pt x="557" y="756"/>
                      <a:pt x="558" y="756"/>
                    </a:cubicBezTo>
                    <a:cubicBezTo>
                      <a:pt x="559" y="756"/>
                      <a:pt x="559" y="756"/>
                      <a:pt x="560" y="756"/>
                    </a:cubicBezTo>
                    <a:cubicBezTo>
                      <a:pt x="561" y="756"/>
                      <a:pt x="561" y="756"/>
                      <a:pt x="561" y="756"/>
                    </a:cubicBezTo>
                    <a:cubicBezTo>
                      <a:pt x="562" y="756"/>
                      <a:pt x="562" y="756"/>
                      <a:pt x="563" y="756"/>
                    </a:cubicBezTo>
                    <a:cubicBezTo>
                      <a:pt x="563" y="756"/>
                      <a:pt x="564" y="756"/>
                      <a:pt x="564" y="756"/>
                    </a:cubicBezTo>
                    <a:cubicBezTo>
                      <a:pt x="565" y="756"/>
                      <a:pt x="566" y="756"/>
                      <a:pt x="567" y="755"/>
                    </a:cubicBezTo>
                    <a:cubicBezTo>
                      <a:pt x="567" y="755"/>
                      <a:pt x="567" y="755"/>
                      <a:pt x="568" y="755"/>
                    </a:cubicBezTo>
                    <a:cubicBezTo>
                      <a:pt x="568" y="755"/>
                      <a:pt x="568" y="755"/>
                      <a:pt x="569" y="755"/>
                    </a:cubicBezTo>
                    <a:cubicBezTo>
                      <a:pt x="569" y="755"/>
                      <a:pt x="570" y="755"/>
                      <a:pt x="571" y="755"/>
                    </a:cubicBezTo>
                    <a:cubicBezTo>
                      <a:pt x="571" y="755"/>
                      <a:pt x="572" y="755"/>
                      <a:pt x="573" y="755"/>
                    </a:cubicBezTo>
                    <a:cubicBezTo>
                      <a:pt x="573" y="755"/>
                      <a:pt x="573" y="754"/>
                      <a:pt x="574" y="754"/>
                    </a:cubicBezTo>
                    <a:cubicBezTo>
                      <a:pt x="574" y="754"/>
                      <a:pt x="574" y="754"/>
                      <a:pt x="574" y="754"/>
                    </a:cubicBezTo>
                    <a:cubicBezTo>
                      <a:pt x="574" y="754"/>
                      <a:pt x="574" y="754"/>
                      <a:pt x="574" y="754"/>
                    </a:cubicBezTo>
                    <a:cubicBezTo>
                      <a:pt x="575" y="754"/>
                      <a:pt x="575" y="754"/>
                      <a:pt x="575" y="754"/>
                    </a:cubicBezTo>
                    <a:cubicBezTo>
                      <a:pt x="575" y="754"/>
                      <a:pt x="575" y="754"/>
                      <a:pt x="575" y="754"/>
                    </a:cubicBezTo>
                    <a:cubicBezTo>
                      <a:pt x="575" y="754"/>
                      <a:pt x="575" y="754"/>
                      <a:pt x="575" y="754"/>
                    </a:cubicBezTo>
                    <a:cubicBezTo>
                      <a:pt x="576" y="754"/>
                      <a:pt x="577" y="754"/>
                      <a:pt x="578" y="754"/>
                    </a:cubicBezTo>
                    <a:cubicBezTo>
                      <a:pt x="578" y="754"/>
                      <a:pt x="578" y="754"/>
                      <a:pt x="578" y="754"/>
                    </a:cubicBezTo>
                    <a:cubicBezTo>
                      <a:pt x="578" y="754"/>
                      <a:pt x="578" y="754"/>
                      <a:pt x="578" y="754"/>
                    </a:cubicBezTo>
                    <a:cubicBezTo>
                      <a:pt x="579" y="754"/>
                      <a:pt x="579" y="754"/>
                      <a:pt x="579" y="754"/>
                    </a:cubicBezTo>
                    <a:cubicBezTo>
                      <a:pt x="579" y="754"/>
                      <a:pt x="580" y="754"/>
                      <a:pt x="581" y="754"/>
                    </a:cubicBezTo>
                    <a:cubicBezTo>
                      <a:pt x="596" y="749"/>
                      <a:pt x="596" y="749"/>
                      <a:pt x="596" y="749"/>
                    </a:cubicBezTo>
                    <a:cubicBezTo>
                      <a:pt x="759" y="690"/>
                      <a:pt x="759" y="690"/>
                      <a:pt x="759" y="690"/>
                    </a:cubicBezTo>
                    <a:cubicBezTo>
                      <a:pt x="969" y="615"/>
                      <a:pt x="969" y="615"/>
                      <a:pt x="969" y="615"/>
                    </a:cubicBezTo>
                    <a:cubicBezTo>
                      <a:pt x="1127" y="559"/>
                      <a:pt x="1127" y="559"/>
                      <a:pt x="1127" y="559"/>
                    </a:cubicBezTo>
                    <a:cubicBezTo>
                      <a:pt x="1129" y="558"/>
                      <a:pt x="1131" y="557"/>
                      <a:pt x="1133" y="557"/>
                    </a:cubicBezTo>
                    <a:cubicBezTo>
                      <a:pt x="1133" y="556"/>
                      <a:pt x="1134" y="556"/>
                      <a:pt x="1134" y="556"/>
                    </a:cubicBezTo>
                    <a:cubicBezTo>
                      <a:pt x="1135" y="556"/>
                      <a:pt x="1135" y="556"/>
                      <a:pt x="1135" y="556"/>
                    </a:cubicBezTo>
                    <a:cubicBezTo>
                      <a:pt x="1136" y="555"/>
                      <a:pt x="1137" y="555"/>
                      <a:pt x="1138" y="554"/>
                    </a:cubicBezTo>
                    <a:cubicBezTo>
                      <a:pt x="1139" y="554"/>
                      <a:pt x="1139" y="554"/>
                      <a:pt x="1139" y="554"/>
                    </a:cubicBezTo>
                    <a:cubicBezTo>
                      <a:pt x="1139" y="554"/>
                      <a:pt x="1140" y="553"/>
                      <a:pt x="1140" y="553"/>
                    </a:cubicBezTo>
                    <a:cubicBezTo>
                      <a:pt x="1141" y="553"/>
                      <a:pt x="1142" y="552"/>
                      <a:pt x="1144" y="551"/>
                    </a:cubicBezTo>
                    <a:cubicBezTo>
                      <a:pt x="1144" y="551"/>
                      <a:pt x="1144" y="551"/>
                      <a:pt x="1144" y="551"/>
                    </a:cubicBezTo>
                    <a:cubicBezTo>
                      <a:pt x="1144" y="551"/>
                      <a:pt x="1145" y="551"/>
                      <a:pt x="1145" y="550"/>
                    </a:cubicBezTo>
                    <a:cubicBezTo>
                      <a:pt x="1146" y="550"/>
                      <a:pt x="1147" y="549"/>
                      <a:pt x="1148" y="549"/>
                    </a:cubicBezTo>
                    <a:cubicBezTo>
                      <a:pt x="1149" y="548"/>
                      <a:pt x="1150" y="547"/>
                      <a:pt x="1151" y="547"/>
                    </a:cubicBezTo>
                    <a:cubicBezTo>
                      <a:pt x="1152" y="546"/>
                      <a:pt x="1153" y="546"/>
                      <a:pt x="1153" y="545"/>
                    </a:cubicBezTo>
                    <a:cubicBezTo>
                      <a:pt x="1154" y="545"/>
                      <a:pt x="1155" y="544"/>
                      <a:pt x="1156" y="543"/>
                    </a:cubicBezTo>
                    <a:cubicBezTo>
                      <a:pt x="1157" y="543"/>
                      <a:pt x="1158" y="542"/>
                      <a:pt x="1158" y="541"/>
                    </a:cubicBezTo>
                    <a:cubicBezTo>
                      <a:pt x="1159" y="541"/>
                      <a:pt x="1160" y="540"/>
                      <a:pt x="1161" y="539"/>
                    </a:cubicBezTo>
                    <a:cubicBezTo>
                      <a:pt x="1162" y="539"/>
                      <a:pt x="1162" y="538"/>
                      <a:pt x="1163" y="537"/>
                    </a:cubicBezTo>
                    <a:cubicBezTo>
                      <a:pt x="1164" y="537"/>
                      <a:pt x="1164" y="536"/>
                      <a:pt x="1165" y="535"/>
                    </a:cubicBezTo>
                    <a:cubicBezTo>
                      <a:pt x="1166" y="535"/>
                      <a:pt x="1166" y="534"/>
                      <a:pt x="1167" y="533"/>
                    </a:cubicBezTo>
                    <a:cubicBezTo>
                      <a:pt x="1167" y="533"/>
                      <a:pt x="1167" y="533"/>
                      <a:pt x="1167" y="533"/>
                    </a:cubicBezTo>
                    <a:cubicBezTo>
                      <a:pt x="1168" y="532"/>
                      <a:pt x="1168" y="532"/>
                      <a:pt x="1169" y="531"/>
                    </a:cubicBezTo>
                    <a:cubicBezTo>
                      <a:pt x="1170" y="530"/>
                      <a:pt x="1170" y="530"/>
                      <a:pt x="1171" y="529"/>
                    </a:cubicBezTo>
                    <a:cubicBezTo>
                      <a:pt x="1171" y="528"/>
                      <a:pt x="1172" y="527"/>
                      <a:pt x="1173" y="526"/>
                    </a:cubicBezTo>
                    <a:cubicBezTo>
                      <a:pt x="1173" y="526"/>
                      <a:pt x="1174" y="525"/>
                      <a:pt x="1174" y="524"/>
                    </a:cubicBezTo>
                    <a:cubicBezTo>
                      <a:pt x="1174" y="524"/>
                      <a:pt x="1174" y="524"/>
                      <a:pt x="1174" y="524"/>
                    </a:cubicBezTo>
                    <a:cubicBezTo>
                      <a:pt x="1175" y="523"/>
                      <a:pt x="1175" y="522"/>
                      <a:pt x="1176" y="521"/>
                    </a:cubicBezTo>
                    <a:cubicBezTo>
                      <a:pt x="1177" y="520"/>
                      <a:pt x="1177" y="520"/>
                      <a:pt x="1177" y="520"/>
                    </a:cubicBezTo>
                    <a:cubicBezTo>
                      <a:pt x="1177" y="520"/>
                      <a:pt x="1177" y="519"/>
                      <a:pt x="1177" y="519"/>
                    </a:cubicBezTo>
                    <a:cubicBezTo>
                      <a:pt x="1178" y="518"/>
                      <a:pt x="1179" y="517"/>
                      <a:pt x="1179" y="516"/>
                    </a:cubicBezTo>
                    <a:cubicBezTo>
                      <a:pt x="1179" y="515"/>
                      <a:pt x="1180" y="515"/>
                      <a:pt x="1180" y="515"/>
                    </a:cubicBezTo>
                    <a:cubicBezTo>
                      <a:pt x="1180" y="514"/>
                      <a:pt x="1181" y="513"/>
                      <a:pt x="1181" y="512"/>
                    </a:cubicBezTo>
                    <a:cubicBezTo>
                      <a:pt x="1181" y="511"/>
                      <a:pt x="1182" y="511"/>
                      <a:pt x="1182" y="510"/>
                    </a:cubicBezTo>
                    <a:cubicBezTo>
                      <a:pt x="1182" y="509"/>
                      <a:pt x="1182" y="509"/>
                      <a:pt x="1183" y="508"/>
                    </a:cubicBezTo>
                    <a:cubicBezTo>
                      <a:pt x="1183" y="507"/>
                      <a:pt x="1183" y="506"/>
                      <a:pt x="1183" y="506"/>
                    </a:cubicBezTo>
                    <a:cubicBezTo>
                      <a:pt x="1184" y="505"/>
                      <a:pt x="1184" y="505"/>
                      <a:pt x="1184" y="504"/>
                    </a:cubicBezTo>
                    <a:cubicBezTo>
                      <a:pt x="1184" y="503"/>
                      <a:pt x="1184" y="502"/>
                      <a:pt x="1185" y="501"/>
                    </a:cubicBezTo>
                    <a:cubicBezTo>
                      <a:pt x="1185" y="501"/>
                      <a:pt x="1185" y="501"/>
                      <a:pt x="1185" y="501"/>
                    </a:cubicBezTo>
                    <a:cubicBezTo>
                      <a:pt x="1185" y="501"/>
                      <a:pt x="1185" y="500"/>
                      <a:pt x="1185" y="499"/>
                    </a:cubicBezTo>
                    <a:cubicBezTo>
                      <a:pt x="1185" y="498"/>
                      <a:pt x="1185" y="497"/>
                      <a:pt x="1186" y="496"/>
                    </a:cubicBezTo>
                    <a:cubicBezTo>
                      <a:pt x="1187" y="490"/>
                      <a:pt x="1187" y="484"/>
                      <a:pt x="1186" y="477"/>
                    </a:cubicBezTo>
                    <a:cubicBezTo>
                      <a:pt x="1185" y="466"/>
                      <a:pt x="1181" y="454"/>
                      <a:pt x="1173" y="443"/>
                    </a:cubicBezTo>
                    <a:cubicBezTo>
                      <a:pt x="910" y="48"/>
                      <a:pt x="910" y="48"/>
                      <a:pt x="910" y="48"/>
                    </a:cubicBezTo>
                    <a:cubicBezTo>
                      <a:pt x="910" y="47"/>
                      <a:pt x="910" y="47"/>
                      <a:pt x="910" y="47"/>
                    </a:cubicBezTo>
                    <a:cubicBezTo>
                      <a:pt x="909" y="47"/>
                      <a:pt x="909" y="46"/>
                      <a:pt x="909" y="46"/>
                    </a:cubicBezTo>
                    <a:cubicBezTo>
                      <a:pt x="908" y="45"/>
                      <a:pt x="908" y="45"/>
                      <a:pt x="908" y="44"/>
                    </a:cubicBezTo>
                    <a:cubicBezTo>
                      <a:pt x="907" y="44"/>
                      <a:pt x="907" y="43"/>
                      <a:pt x="906" y="43"/>
                    </a:cubicBezTo>
                    <a:cubicBezTo>
                      <a:pt x="906" y="42"/>
                      <a:pt x="906" y="42"/>
                      <a:pt x="906" y="42"/>
                    </a:cubicBezTo>
                    <a:cubicBezTo>
                      <a:pt x="905" y="41"/>
                      <a:pt x="905" y="41"/>
                      <a:pt x="905" y="41"/>
                    </a:cubicBezTo>
                    <a:cubicBezTo>
                      <a:pt x="905" y="41"/>
                      <a:pt x="905" y="41"/>
                      <a:pt x="904" y="40"/>
                    </a:cubicBezTo>
                    <a:cubicBezTo>
                      <a:pt x="904" y="40"/>
                      <a:pt x="904" y="39"/>
                      <a:pt x="903" y="39"/>
                    </a:cubicBezTo>
                    <a:cubicBezTo>
                      <a:pt x="903" y="38"/>
                      <a:pt x="903" y="38"/>
                      <a:pt x="903" y="38"/>
                    </a:cubicBezTo>
                    <a:cubicBezTo>
                      <a:pt x="902" y="38"/>
                      <a:pt x="902" y="38"/>
                      <a:pt x="902" y="38"/>
                    </a:cubicBezTo>
                    <a:cubicBezTo>
                      <a:pt x="902" y="37"/>
                      <a:pt x="901" y="37"/>
                      <a:pt x="901" y="37"/>
                    </a:cubicBezTo>
                    <a:cubicBezTo>
                      <a:pt x="901" y="36"/>
                      <a:pt x="900" y="36"/>
                      <a:pt x="900" y="35"/>
                    </a:cubicBezTo>
                    <a:cubicBezTo>
                      <a:pt x="899" y="35"/>
                      <a:pt x="899" y="35"/>
                      <a:pt x="899" y="35"/>
                    </a:cubicBezTo>
                    <a:cubicBezTo>
                      <a:pt x="899" y="34"/>
                      <a:pt x="899" y="34"/>
                      <a:pt x="899" y="34"/>
                    </a:cubicBezTo>
                    <a:cubicBezTo>
                      <a:pt x="898" y="34"/>
                      <a:pt x="898" y="33"/>
                      <a:pt x="898" y="33"/>
                    </a:cubicBezTo>
                    <a:cubicBezTo>
                      <a:pt x="897" y="33"/>
                      <a:pt x="897" y="32"/>
                      <a:pt x="896" y="32"/>
                    </a:cubicBezTo>
                    <a:cubicBezTo>
                      <a:pt x="896" y="31"/>
                      <a:pt x="896" y="31"/>
                      <a:pt x="896" y="31"/>
                    </a:cubicBezTo>
                    <a:cubicBezTo>
                      <a:pt x="895" y="31"/>
                      <a:pt x="895" y="31"/>
                      <a:pt x="895" y="31"/>
                    </a:cubicBezTo>
                    <a:cubicBezTo>
                      <a:pt x="895" y="30"/>
                      <a:pt x="894" y="30"/>
                      <a:pt x="894" y="30"/>
                    </a:cubicBezTo>
                    <a:cubicBezTo>
                      <a:pt x="894" y="29"/>
                      <a:pt x="893" y="29"/>
                      <a:pt x="893" y="29"/>
                    </a:cubicBezTo>
                    <a:cubicBezTo>
                      <a:pt x="892" y="28"/>
                      <a:pt x="892" y="28"/>
                      <a:pt x="892" y="28"/>
                    </a:cubicBezTo>
                    <a:cubicBezTo>
                      <a:pt x="891" y="27"/>
                      <a:pt x="891" y="27"/>
                      <a:pt x="891" y="27"/>
                    </a:cubicBezTo>
                    <a:cubicBezTo>
                      <a:pt x="891" y="27"/>
                      <a:pt x="890" y="27"/>
                      <a:pt x="890" y="27"/>
                    </a:cubicBezTo>
                    <a:cubicBezTo>
                      <a:pt x="890" y="26"/>
                      <a:pt x="889" y="26"/>
                      <a:pt x="889" y="26"/>
                    </a:cubicBezTo>
                    <a:cubicBezTo>
                      <a:pt x="888" y="25"/>
                      <a:pt x="888" y="25"/>
                      <a:pt x="888" y="25"/>
                    </a:cubicBezTo>
                    <a:cubicBezTo>
                      <a:pt x="887" y="24"/>
                      <a:pt x="887" y="24"/>
                      <a:pt x="887" y="24"/>
                    </a:cubicBezTo>
                    <a:cubicBezTo>
                      <a:pt x="887" y="24"/>
                      <a:pt x="886" y="24"/>
                      <a:pt x="886" y="23"/>
                    </a:cubicBezTo>
                    <a:cubicBezTo>
                      <a:pt x="885" y="23"/>
                      <a:pt x="885" y="23"/>
                      <a:pt x="885" y="23"/>
                    </a:cubicBezTo>
                    <a:cubicBezTo>
                      <a:pt x="879" y="19"/>
                      <a:pt x="873" y="15"/>
                      <a:pt x="866" y="12"/>
                    </a:cubicBezTo>
                    <a:cubicBezTo>
                      <a:pt x="859" y="9"/>
                      <a:pt x="852" y="7"/>
                      <a:pt x="845" y="5"/>
                    </a:cubicBezTo>
                    <a:cubicBezTo>
                      <a:pt x="838" y="3"/>
                      <a:pt x="830" y="2"/>
                      <a:pt x="823" y="1"/>
                    </a:cubicBezTo>
                    <a:cubicBezTo>
                      <a:pt x="815" y="0"/>
                      <a:pt x="808" y="0"/>
                      <a:pt x="800" y="1"/>
                    </a:cubicBezTo>
                    <a:cubicBezTo>
                      <a:pt x="799" y="1"/>
                      <a:pt x="799" y="1"/>
                      <a:pt x="799" y="1"/>
                    </a:cubicBezTo>
                    <a:cubicBezTo>
                      <a:pt x="798" y="1"/>
                      <a:pt x="798" y="1"/>
                      <a:pt x="797" y="1"/>
                    </a:cubicBezTo>
                    <a:cubicBezTo>
                      <a:pt x="797" y="1"/>
                      <a:pt x="796" y="1"/>
                      <a:pt x="796" y="1"/>
                    </a:cubicBezTo>
                    <a:cubicBezTo>
                      <a:pt x="795" y="1"/>
                      <a:pt x="795" y="1"/>
                      <a:pt x="794" y="1"/>
                    </a:cubicBezTo>
                    <a:cubicBezTo>
                      <a:pt x="794" y="1"/>
                      <a:pt x="793" y="1"/>
                      <a:pt x="793" y="1"/>
                    </a:cubicBezTo>
                    <a:cubicBezTo>
                      <a:pt x="792" y="1"/>
                      <a:pt x="792" y="1"/>
                      <a:pt x="792" y="1"/>
                    </a:cubicBezTo>
                    <a:cubicBezTo>
                      <a:pt x="791" y="1"/>
                      <a:pt x="791" y="2"/>
                      <a:pt x="790" y="2"/>
                    </a:cubicBezTo>
                    <a:cubicBezTo>
                      <a:pt x="790" y="2"/>
                      <a:pt x="789" y="2"/>
                      <a:pt x="788" y="2"/>
                    </a:cubicBezTo>
                    <a:cubicBezTo>
                      <a:pt x="787" y="2"/>
                      <a:pt x="787" y="2"/>
                      <a:pt x="787" y="2"/>
                    </a:cubicBezTo>
                    <a:cubicBezTo>
                      <a:pt x="787" y="2"/>
                      <a:pt x="786" y="2"/>
                      <a:pt x="786" y="2"/>
                    </a:cubicBezTo>
                    <a:cubicBezTo>
                      <a:pt x="786" y="2"/>
                      <a:pt x="785" y="2"/>
                      <a:pt x="785" y="2"/>
                    </a:cubicBezTo>
                    <a:cubicBezTo>
                      <a:pt x="784" y="3"/>
                      <a:pt x="783" y="3"/>
                      <a:pt x="783" y="3"/>
                    </a:cubicBezTo>
                    <a:cubicBezTo>
                      <a:pt x="782" y="3"/>
                      <a:pt x="782" y="3"/>
                      <a:pt x="782" y="3"/>
                    </a:cubicBezTo>
                    <a:cubicBezTo>
                      <a:pt x="781" y="3"/>
                      <a:pt x="781" y="3"/>
                      <a:pt x="781" y="3"/>
                    </a:cubicBezTo>
                    <a:cubicBezTo>
                      <a:pt x="780" y="3"/>
                      <a:pt x="780" y="3"/>
                      <a:pt x="779" y="3"/>
                    </a:cubicBezTo>
                    <a:cubicBezTo>
                      <a:pt x="779" y="4"/>
                      <a:pt x="778" y="4"/>
                      <a:pt x="777" y="4"/>
                    </a:cubicBezTo>
                    <a:cubicBezTo>
                      <a:pt x="776" y="4"/>
                      <a:pt x="776" y="4"/>
                      <a:pt x="776" y="4"/>
                    </a:cubicBezTo>
                    <a:cubicBezTo>
                      <a:pt x="776" y="4"/>
                      <a:pt x="776" y="4"/>
                      <a:pt x="775" y="4"/>
                    </a:cubicBezTo>
                    <a:cubicBezTo>
                      <a:pt x="775" y="5"/>
                      <a:pt x="774" y="5"/>
                      <a:pt x="774" y="5"/>
                    </a:cubicBezTo>
                    <a:cubicBezTo>
                      <a:pt x="773" y="5"/>
                      <a:pt x="773" y="5"/>
                      <a:pt x="772" y="5"/>
                    </a:cubicBezTo>
                    <a:cubicBezTo>
                      <a:pt x="771" y="5"/>
                      <a:pt x="771" y="6"/>
                      <a:pt x="771" y="6"/>
                    </a:cubicBezTo>
                    <a:cubicBezTo>
                      <a:pt x="770" y="6"/>
                      <a:pt x="770" y="6"/>
                      <a:pt x="769" y="6"/>
                    </a:cubicBezTo>
                    <a:cubicBezTo>
                      <a:pt x="769" y="6"/>
                      <a:pt x="768" y="6"/>
                      <a:pt x="768" y="6"/>
                    </a:cubicBezTo>
                    <a:cubicBezTo>
                      <a:pt x="768" y="7"/>
                      <a:pt x="767" y="7"/>
                      <a:pt x="767" y="7"/>
                    </a:cubicBezTo>
                    <a:cubicBezTo>
                      <a:pt x="615" y="57"/>
                      <a:pt x="615" y="57"/>
                      <a:pt x="615" y="57"/>
                    </a:cubicBezTo>
                    <a:cubicBezTo>
                      <a:pt x="612" y="58"/>
                      <a:pt x="609" y="59"/>
                      <a:pt x="606" y="60"/>
                    </a:cubicBezTo>
                    <a:cubicBezTo>
                      <a:pt x="603" y="61"/>
                      <a:pt x="600" y="62"/>
                      <a:pt x="598" y="63"/>
                    </a:cubicBezTo>
                    <a:cubicBezTo>
                      <a:pt x="596" y="64"/>
                      <a:pt x="593" y="66"/>
                      <a:pt x="591" y="67"/>
                    </a:cubicBezTo>
                    <a:cubicBezTo>
                      <a:pt x="589" y="68"/>
                      <a:pt x="588" y="69"/>
                      <a:pt x="586" y="70"/>
                    </a:cubicBezTo>
                    <a:cubicBezTo>
                      <a:pt x="586" y="70"/>
                      <a:pt x="585" y="71"/>
                      <a:pt x="584" y="71"/>
                    </a:cubicBezTo>
                    <a:cubicBezTo>
                      <a:pt x="584" y="72"/>
                      <a:pt x="583" y="72"/>
                      <a:pt x="583" y="73"/>
                    </a:cubicBezTo>
                    <a:cubicBezTo>
                      <a:pt x="582" y="73"/>
                      <a:pt x="582" y="73"/>
                      <a:pt x="581" y="74"/>
                    </a:cubicBezTo>
                    <a:cubicBezTo>
                      <a:pt x="581" y="74"/>
                      <a:pt x="580" y="75"/>
                      <a:pt x="580" y="75"/>
                    </a:cubicBezTo>
                    <a:cubicBezTo>
                      <a:pt x="579" y="76"/>
                      <a:pt x="579" y="77"/>
                      <a:pt x="578" y="78"/>
                    </a:cubicBezTo>
                    <a:cubicBezTo>
                      <a:pt x="577" y="79"/>
                      <a:pt x="577" y="80"/>
                      <a:pt x="577" y="80"/>
                    </a:cubicBezTo>
                    <a:cubicBezTo>
                      <a:pt x="576" y="81"/>
                      <a:pt x="576" y="82"/>
                      <a:pt x="576" y="83"/>
                    </a:cubicBezTo>
                    <a:cubicBezTo>
                      <a:pt x="576" y="84"/>
                      <a:pt x="576" y="85"/>
                      <a:pt x="576" y="86"/>
                    </a:cubicBezTo>
                    <a:cubicBezTo>
                      <a:pt x="576" y="86"/>
                      <a:pt x="576" y="87"/>
                      <a:pt x="576" y="87"/>
                    </a:cubicBezTo>
                    <a:cubicBezTo>
                      <a:pt x="576" y="88"/>
                      <a:pt x="576" y="89"/>
                      <a:pt x="576" y="89"/>
                    </a:cubicBezTo>
                    <a:cubicBezTo>
                      <a:pt x="576" y="90"/>
                      <a:pt x="577" y="90"/>
                      <a:pt x="577" y="91"/>
                    </a:cubicBezTo>
                    <a:cubicBezTo>
                      <a:pt x="577" y="92"/>
                      <a:pt x="578" y="92"/>
                      <a:pt x="578" y="93"/>
                    </a:cubicBezTo>
                    <a:cubicBezTo>
                      <a:pt x="580" y="97"/>
                      <a:pt x="584" y="100"/>
                      <a:pt x="589" y="103"/>
                    </a:cubicBezTo>
                    <a:cubicBezTo>
                      <a:pt x="593" y="107"/>
                      <a:pt x="599" y="110"/>
                      <a:pt x="605" y="112"/>
                    </a:cubicBezTo>
                    <a:cubicBezTo>
                      <a:pt x="610" y="115"/>
                      <a:pt x="617" y="118"/>
                      <a:pt x="623" y="120"/>
                    </a:cubicBezTo>
                    <a:cubicBezTo>
                      <a:pt x="629" y="122"/>
                      <a:pt x="635" y="124"/>
                      <a:pt x="640" y="126"/>
                    </a:cubicBezTo>
                    <a:cubicBezTo>
                      <a:pt x="647" y="128"/>
                      <a:pt x="655" y="130"/>
                      <a:pt x="662" y="134"/>
                    </a:cubicBezTo>
                    <a:cubicBezTo>
                      <a:pt x="669" y="137"/>
                      <a:pt x="675" y="140"/>
                      <a:pt x="682" y="144"/>
                    </a:cubicBezTo>
                    <a:cubicBezTo>
                      <a:pt x="688" y="149"/>
                      <a:pt x="694" y="153"/>
                      <a:pt x="699" y="158"/>
                    </a:cubicBezTo>
                    <a:cubicBezTo>
                      <a:pt x="704" y="163"/>
                      <a:pt x="709" y="168"/>
                      <a:pt x="713" y="174"/>
                    </a:cubicBezTo>
                    <a:cubicBezTo>
                      <a:pt x="713" y="175"/>
                      <a:pt x="714" y="175"/>
                      <a:pt x="714" y="175"/>
                    </a:cubicBezTo>
                    <a:cubicBezTo>
                      <a:pt x="714" y="176"/>
                      <a:pt x="715" y="176"/>
                      <a:pt x="715" y="177"/>
                    </a:cubicBezTo>
                    <a:cubicBezTo>
                      <a:pt x="715" y="177"/>
                      <a:pt x="715" y="177"/>
                      <a:pt x="716" y="178"/>
                    </a:cubicBezTo>
                    <a:cubicBezTo>
                      <a:pt x="716" y="178"/>
                      <a:pt x="716" y="178"/>
                      <a:pt x="716" y="179"/>
                    </a:cubicBezTo>
                    <a:cubicBezTo>
                      <a:pt x="724" y="192"/>
                      <a:pt x="729" y="205"/>
                      <a:pt x="730" y="218"/>
                    </a:cubicBezTo>
                    <a:cubicBezTo>
                      <a:pt x="731" y="231"/>
                      <a:pt x="728" y="244"/>
                      <a:pt x="723" y="257"/>
                    </a:cubicBezTo>
                    <a:cubicBezTo>
                      <a:pt x="717" y="269"/>
                      <a:pt x="708" y="280"/>
                      <a:pt x="697" y="290"/>
                    </a:cubicBezTo>
                    <a:cubicBezTo>
                      <a:pt x="685" y="300"/>
                      <a:pt x="671" y="308"/>
                      <a:pt x="654" y="314"/>
                    </a:cubicBezTo>
                    <a:cubicBezTo>
                      <a:pt x="654" y="314"/>
                      <a:pt x="653" y="314"/>
                      <a:pt x="653" y="314"/>
                    </a:cubicBezTo>
                    <a:cubicBezTo>
                      <a:pt x="652" y="314"/>
                      <a:pt x="651" y="314"/>
                      <a:pt x="651" y="315"/>
                    </a:cubicBezTo>
                    <a:cubicBezTo>
                      <a:pt x="650" y="315"/>
                      <a:pt x="649" y="315"/>
                      <a:pt x="648" y="315"/>
                    </a:cubicBezTo>
                    <a:cubicBezTo>
                      <a:pt x="647" y="316"/>
                      <a:pt x="646" y="316"/>
                      <a:pt x="645" y="316"/>
                    </a:cubicBezTo>
                    <a:cubicBezTo>
                      <a:pt x="645" y="316"/>
                      <a:pt x="645" y="316"/>
                      <a:pt x="644" y="317"/>
                    </a:cubicBezTo>
                    <a:cubicBezTo>
                      <a:pt x="644" y="317"/>
                      <a:pt x="643" y="317"/>
                      <a:pt x="641" y="317"/>
                    </a:cubicBezTo>
                    <a:cubicBezTo>
                      <a:pt x="640" y="317"/>
                      <a:pt x="638" y="318"/>
                      <a:pt x="635" y="318"/>
                    </a:cubicBezTo>
                    <a:cubicBezTo>
                      <a:pt x="632" y="319"/>
                      <a:pt x="628" y="320"/>
                      <a:pt x="623" y="321"/>
                    </a:cubicBezTo>
                    <a:cubicBezTo>
                      <a:pt x="622" y="321"/>
                      <a:pt x="622" y="321"/>
                      <a:pt x="622" y="321"/>
                    </a:cubicBezTo>
                    <a:cubicBezTo>
                      <a:pt x="621" y="321"/>
                      <a:pt x="621" y="321"/>
                      <a:pt x="620" y="321"/>
                    </a:cubicBezTo>
                    <a:cubicBezTo>
                      <a:pt x="619" y="321"/>
                      <a:pt x="618" y="321"/>
                      <a:pt x="617" y="321"/>
                    </a:cubicBezTo>
                    <a:cubicBezTo>
                      <a:pt x="615" y="322"/>
                      <a:pt x="614" y="322"/>
                      <a:pt x="611" y="322"/>
                    </a:cubicBezTo>
                    <a:cubicBezTo>
                      <a:pt x="610" y="322"/>
                      <a:pt x="610" y="322"/>
                      <a:pt x="610" y="322"/>
                    </a:cubicBezTo>
                    <a:cubicBezTo>
                      <a:pt x="610" y="322"/>
                      <a:pt x="610" y="322"/>
                      <a:pt x="609" y="322"/>
                    </a:cubicBezTo>
                    <a:cubicBezTo>
                      <a:pt x="609" y="322"/>
                      <a:pt x="609" y="322"/>
                      <a:pt x="608" y="322"/>
                    </a:cubicBezTo>
                    <a:cubicBezTo>
                      <a:pt x="608" y="322"/>
                      <a:pt x="607" y="322"/>
                      <a:pt x="606" y="322"/>
                    </a:cubicBezTo>
                    <a:cubicBezTo>
                      <a:pt x="606" y="322"/>
                      <a:pt x="605" y="322"/>
                      <a:pt x="604" y="322"/>
                    </a:cubicBezTo>
                    <a:cubicBezTo>
                      <a:pt x="604" y="322"/>
                      <a:pt x="603" y="322"/>
                      <a:pt x="603" y="322"/>
                    </a:cubicBezTo>
                    <a:cubicBezTo>
                      <a:pt x="602" y="322"/>
                      <a:pt x="601" y="322"/>
                      <a:pt x="601" y="322"/>
                    </a:cubicBezTo>
                    <a:cubicBezTo>
                      <a:pt x="600" y="322"/>
                      <a:pt x="599" y="322"/>
                      <a:pt x="599" y="322"/>
                    </a:cubicBezTo>
                    <a:cubicBezTo>
                      <a:pt x="595" y="322"/>
                      <a:pt x="592" y="322"/>
                      <a:pt x="588" y="322"/>
                    </a:cubicBezTo>
                    <a:cubicBezTo>
                      <a:pt x="585" y="322"/>
                      <a:pt x="582" y="321"/>
                      <a:pt x="578" y="321"/>
                    </a:cubicBezTo>
                    <a:cubicBezTo>
                      <a:pt x="575" y="320"/>
                      <a:pt x="571" y="320"/>
                      <a:pt x="568" y="319"/>
                    </a:cubicBezTo>
                    <a:cubicBezTo>
                      <a:pt x="565" y="319"/>
                      <a:pt x="561" y="318"/>
                      <a:pt x="558" y="317"/>
                    </a:cubicBezTo>
                    <a:cubicBezTo>
                      <a:pt x="557" y="317"/>
                      <a:pt x="557" y="317"/>
                      <a:pt x="556" y="317"/>
                    </a:cubicBezTo>
                    <a:cubicBezTo>
                      <a:pt x="555" y="317"/>
                      <a:pt x="555" y="316"/>
                      <a:pt x="554" y="316"/>
                    </a:cubicBezTo>
                    <a:cubicBezTo>
                      <a:pt x="553" y="316"/>
                      <a:pt x="552" y="316"/>
                      <a:pt x="551" y="315"/>
                    </a:cubicBezTo>
                    <a:cubicBezTo>
                      <a:pt x="551" y="315"/>
                      <a:pt x="550" y="315"/>
                      <a:pt x="549" y="315"/>
                    </a:cubicBezTo>
                    <a:cubicBezTo>
                      <a:pt x="548" y="315"/>
                      <a:pt x="548" y="314"/>
                      <a:pt x="547" y="314"/>
                    </a:cubicBezTo>
                    <a:cubicBezTo>
                      <a:pt x="546" y="314"/>
                      <a:pt x="546" y="314"/>
                      <a:pt x="545" y="314"/>
                    </a:cubicBezTo>
                    <a:cubicBezTo>
                      <a:pt x="545" y="313"/>
                      <a:pt x="544" y="313"/>
                      <a:pt x="543" y="313"/>
                    </a:cubicBezTo>
                    <a:cubicBezTo>
                      <a:pt x="543" y="313"/>
                      <a:pt x="542" y="312"/>
                      <a:pt x="541" y="312"/>
                    </a:cubicBezTo>
                    <a:cubicBezTo>
                      <a:pt x="537" y="311"/>
                      <a:pt x="534" y="309"/>
                      <a:pt x="530" y="308"/>
                    </a:cubicBezTo>
                    <a:cubicBezTo>
                      <a:pt x="526" y="306"/>
                      <a:pt x="523" y="304"/>
                      <a:pt x="519" y="302"/>
                    </a:cubicBezTo>
                    <a:cubicBezTo>
                      <a:pt x="516" y="300"/>
                      <a:pt x="512" y="298"/>
                      <a:pt x="509" y="296"/>
                    </a:cubicBezTo>
                    <a:cubicBezTo>
                      <a:pt x="505" y="293"/>
                      <a:pt x="502" y="291"/>
                      <a:pt x="498" y="288"/>
                    </a:cubicBezTo>
                    <a:cubicBezTo>
                      <a:pt x="498" y="288"/>
                      <a:pt x="498" y="288"/>
                      <a:pt x="497" y="287"/>
                    </a:cubicBezTo>
                    <a:cubicBezTo>
                      <a:pt x="496" y="287"/>
                      <a:pt x="496" y="286"/>
                      <a:pt x="494" y="285"/>
                    </a:cubicBezTo>
                    <a:cubicBezTo>
                      <a:pt x="493" y="283"/>
                      <a:pt x="492" y="282"/>
                      <a:pt x="489" y="279"/>
                    </a:cubicBezTo>
                    <a:cubicBezTo>
                      <a:pt x="487" y="277"/>
                      <a:pt x="484" y="274"/>
                      <a:pt x="480" y="269"/>
                    </a:cubicBezTo>
                    <a:cubicBezTo>
                      <a:pt x="479" y="269"/>
                      <a:pt x="479" y="269"/>
                      <a:pt x="479" y="269"/>
                    </a:cubicBezTo>
                    <a:cubicBezTo>
                      <a:pt x="479" y="268"/>
                      <a:pt x="479" y="268"/>
                      <a:pt x="479" y="268"/>
                    </a:cubicBezTo>
                    <a:cubicBezTo>
                      <a:pt x="478" y="267"/>
                      <a:pt x="478" y="267"/>
                      <a:pt x="478" y="267"/>
                    </a:cubicBezTo>
                    <a:cubicBezTo>
                      <a:pt x="477" y="266"/>
                      <a:pt x="477" y="266"/>
                      <a:pt x="477" y="265"/>
                    </a:cubicBezTo>
                    <a:cubicBezTo>
                      <a:pt x="476" y="265"/>
                      <a:pt x="476" y="264"/>
                      <a:pt x="476" y="264"/>
                    </a:cubicBezTo>
                    <a:cubicBezTo>
                      <a:pt x="476" y="263"/>
                      <a:pt x="475" y="263"/>
                      <a:pt x="475" y="263"/>
                    </a:cubicBezTo>
                    <a:cubicBezTo>
                      <a:pt x="475" y="262"/>
                      <a:pt x="475" y="262"/>
                      <a:pt x="474" y="262"/>
                    </a:cubicBezTo>
                    <a:cubicBezTo>
                      <a:pt x="474" y="261"/>
                      <a:pt x="474" y="261"/>
                      <a:pt x="474" y="260"/>
                    </a:cubicBezTo>
                    <a:cubicBezTo>
                      <a:pt x="473" y="260"/>
                      <a:pt x="473" y="260"/>
                      <a:pt x="473" y="259"/>
                    </a:cubicBezTo>
                    <a:cubicBezTo>
                      <a:pt x="473" y="259"/>
                      <a:pt x="472" y="258"/>
                      <a:pt x="472" y="258"/>
                    </a:cubicBezTo>
                    <a:cubicBezTo>
                      <a:pt x="472" y="258"/>
                      <a:pt x="472" y="257"/>
                      <a:pt x="471" y="257"/>
                    </a:cubicBezTo>
                    <a:cubicBezTo>
                      <a:pt x="471" y="256"/>
                      <a:pt x="471" y="256"/>
                      <a:pt x="471" y="256"/>
                    </a:cubicBezTo>
                    <a:cubicBezTo>
                      <a:pt x="468" y="249"/>
                      <a:pt x="465" y="243"/>
                      <a:pt x="464" y="237"/>
                    </a:cubicBezTo>
                    <a:cubicBezTo>
                      <a:pt x="462" y="231"/>
                      <a:pt x="461" y="224"/>
                      <a:pt x="461" y="218"/>
                    </a:cubicBezTo>
                    <a:cubicBezTo>
                      <a:pt x="461" y="212"/>
                      <a:pt x="462" y="206"/>
                      <a:pt x="463" y="200"/>
                    </a:cubicBezTo>
                    <a:cubicBezTo>
                      <a:pt x="465" y="193"/>
                      <a:pt x="467" y="187"/>
                      <a:pt x="470" y="182"/>
                    </a:cubicBezTo>
                    <a:cubicBezTo>
                      <a:pt x="470" y="181"/>
                      <a:pt x="470" y="181"/>
                      <a:pt x="470" y="181"/>
                    </a:cubicBezTo>
                    <a:cubicBezTo>
                      <a:pt x="470" y="180"/>
                      <a:pt x="470" y="180"/>
                      <a:pt x="470" y="180"/>
                    </a:cubicBezTo>
                    <a:cubicBezTo>
                      <a:pt x="470" y="180"/>
                      <a:pt x="471" y="180"/>
                      <a:pt x="471" y="179"/>
                    </a:cubicBezTo>
                    <a:cubicBezTo>
                      <a:pt x="471" y="179"/>
                      <a:pt x="471" y="179"/>
                      <a:pt x="471" y="178"/>
                    </a:cubicBezTo>
                    <a:cubicBezTo>
                      <a:pt x="472" y="177"/>
                      <a:pt x="472" y="177"/>
                      <a:pt x="472" y="177"/>
                    </a:cubicBezTo>
                    <a:cubicBezTo>
                      <a:pt x="472" y="177"/>
                      <a:pt x="472" y="177"/>
                      <a:pt x="472" y="177"/>
                    </a:cubicBezTo>
                    <a:cubicBezTo>
                      <a:pt x="472" y="176"/>
                      <a:pt x="472" y="176"/>
                      <a:pt x="472" y="176"/>
                    </a:cubicBezTo>
                    <a:cubicBezTo>
                      <a:pt x="472" y="175"/>
                      <a:pt x="473" y="175"/>
                      <a:pt x="473" y="174"/>
                    </a:cubicBezTo>
                    <a:cubicBezTo>
                      <a:pt x="473" y="174"/>
                      <a:pt x="473" y="174"/>
                      <a:pt x="473" y="174"/>
                    </a:cubicBezTo>
                    <a:cubicBezTo>
                      <a:pt x="474" y="173"/>
                      <a:pt x="474" y="173"/>
                      <a:pt x="474" y="173"/>
                    </a:cubicBezTo>
                    <a:cubicBezTo>
                      <a:pt x="474" y="172"/>
                      <a:pt x="474" y="172"/>
                      <a:pt x="474" y="172"/>
                    </a:cubicBezTo>
                    <a:cubicBezTo>
                      <a:pt x="474" y="171"/>
                      <a:pt x="474" y="171"/>
                      <a:pt x="474" y="170"/>
                    </a:cubicBezTo>
                    <a:cubicBezTo>
                      <a:pt x="475" y="170"/>
                      <a:pt x="475" y="170"/>
                      <a:pt x="475" y="170"/>
                    </a:cubicBezTo>
                    <a:cubicBezTo>
                      <a:pt x="475" y="169"/>
                      <a:pt x="475" y="169"/>
                      <a:pt x="475" y="169"/>
                    </a:cubicBezTo>
                    <a:cubicBezTo>
                      <a:pt x="475" y="168"/>
                      <a:pt x="475" y="168"/>
                      <a:pt x="475" y="167"/>
                    </a:cubicBezTo>
                    <a:cubicBezTo>
                      <a:pt x="476" y="167"/>
                      <a:pt x="476" y="167"/>
                      <a:pt x="476" y="166"/>
                    </a:cubicBezTo>
                    <a:cubicBezTo>
                      <a:pt x="476" y="165"/>
                      <a:pt x="476" y="165"/>
                      <a:pt x="476" y="165"/>
                    </a:cubicBezTo>
                    <a:cubicBezTo>
                      <a:pt x="477" y="164"/>
                      <a:pt x="477" y="164"/>
                      <a:pt x="477" y="164"/>
                    </a:cubicBezTo>
                    <a:cubicBezTo>
                      <a:pt x="477" y="164"/>
                      <a:pt x="477" y="163"/>
                      <a:pt x="477" y="163"/>
                    </a:cubicBezTo>
                    <a:cubicBezTo>
                      <a:pt x="477" y="163"/>
                      <a:pt x="477" y="162"/>
                      <a:pt x="477" y="162"/>
                    </a:cubicBezTo>
                    <a:cubicBezTo>
                      <a:pt x="477" y="161"/>
                      <a:pt x="477" y="161"/>
                      <a:pt x="477" y="161"/>
                    </a:cubicBezTo>
                    <a:cubicBezTo>
                      <a:pt x="478" y="160"/>
                      <a:pt x="478" y="160"/>
                      <a:pt x="478" y="160"/>
                    </a:cubicBezTo>
                    <a:cubicBezTo>
                      <a:pt x="478" y="160"/>
                      <a:pt x="478" y="160"/>
                      <a:pt x="478" y="160"/>
                    </a:cubicBezTo>
                    <a:cubicBezTo>
                      <a:pt x="478" y="159"/>
                      <a:pt x="478" y="159"/>
                      <a:pt x="478" y="159"/>
                    </a:cubicBezTo>
                    <a:cubicBezTo>
                      <a:pt x="478" y="158"/>
                      <a:pt x="478" y="158"/>
                      <a:pt x="478" y="157"/>
                    </a:cubicBezTo>
                    <a:cubicBezTo>
                      <a:pt x="478" y="157"/>
                      <a:pt x="479" y="156"/>
                      <a:pt x="479" y="156"/>
                    </a:cubicBezTo>
                    <a:cubicBezTo>
                      <a:pt x="479" y="155"/>
                      <a:pt x="479" y="155"/>
                      <a:pt x="479" y="154"/>
                    </a:cubicBezTo>
                    <a:cubicBezTo>
                      <a:pt x="479" y="154"/>
                      <a:pt x="479" y="153"/>
                      <a:pt x="479" y="152"/>
                    </a:cubicBezTo>
                    <a:cubicBezTo>
                      <a:pt x="479" y="152"/>
                      <a:pt x="479" y="152"/>
                      <a:pt x="480" y="152"/>
                    </a:cubicBezTo>
                    <a:cubicBezTo>
                      <a:pt x="480" y="151"/>
                      <a:pt x="480" y="151"/>
                      <a:pt x="480" y="150"/>
                    </a:cubicBezTo>
                    <a:cubicBezTo>
                      <a:pt x="480" y="150"/>
                      <a:pt x="480" y="149"/>
                      <a:pt x="480" y="148"/>
                    </a:cubicBezTo>
                    <a:cubicBezTo>
                      <a:pt x="480" y="147"/>
                      <a:pt x="480" y="146"/>
                      <a:pt x="480" y="145"/>
                    </a:cubicBezTo>
                    <a:cubicBezTo>
                      <a:pt x="480" y="144"/>
                      <a:pt x="480" y="144"/>
                      <a:pt x="480" y="144"/>
                    </a:cubicBezTo>
                    <a:cubicBezTo>
                      <a:pt x="480" y="144"/>
                      <a:pt x="480" y="144"/>
                      <a:pt x="480" y="144"/>
                    </a:cubicBezTo>
                    <a:cubicBezTo>
                      <a:pt x="480" y="143"/>
                      <a:pt x="480" y="143"/>
                      <a:pt x="480" y="143"/>
                    </a:cubicBezTo>
                    <a:cubicBezTo>
                      <a:pt x="480" y="142"/>
                      <a:pt x="480" y="142"/>
                      <a:pt x="480" y="142"/>
                    </a:cubicBezTo>
                    <a:cubicBezTo>
                      <a:pt x="480" y="141"/>
                      <a:pt x="480" y="141"/>
                      <a:pt x="480" y="141"/>
                    </a:cubicBezTo>
                    <a:cubicBezTo>
                      <a:pt x="480" y="140"/>
                      <a:pt x="480" y="140"/>
                      <a:pt x="480" y="140"/>
                    </a:cubicBezTo>
                    <a:cubicBezTo>
                      <a:pt x="480" y="140"/>
                      <a:pt x="480" y="140"/>
                      <a:pt x="480" y="140"/>
                    </a:cubicBezTo>
                    <a:cubicBezTo>
                      <a:pt x="480" y="139"/>
                      <a:pt x="480" y="139"/>
                      <a:pt x="480" y="139"/>
                    </a:cubicBezTo>
                    <a:cubicBezTo>
                      <a:pt x="480" y="138"/>
                      <a:pt x="480" y="138"/>
                      <a:pt x="480" y="138"/>
                    </a:cubicBezTo>
                    <a:cubicBezTo>
                      <a:pt x="480" y="138"/>
                      <a:pt x="480" y="138"/>
                      <a:pt x="480" y="137"/>
                    </a:cubicBezTo>
                    <a:cubicBezTo>
                      <a:pt x="480" y="137"/>
                      <a:pt x="480" y="136"/>
                      <a:pt x="480" y="135"/>
                    </a:cubicBezTo>
                    <a:cubicBezTo>
                      <a:pt x="480" y="135"/>
                      <a:pt x="479" y="134"/>
                      <a:pt x="479" y="133"/>
                    </a:cubicBezTo>
                    <a:cubicBezTo>
                      <a:pt x="479" y="132"/>
                      <a:pt x="479" y="132"/>
                      <a:pt x="479" y="132"/>
                    </a:cubicBezTo>
                    <a:cubicBezTo>
                      <a:pt x="479" y="132"/>
                      <a:pt x="479" y="131"/>
                      <a:pt x="479" y="131"/>
                    </a:cubicBezTo>
                    <a:cubicBezTo>
                      <a:pt x="478" y="130"/>
                      <a:pt x="478" y="130"/>
                      <a:pt x="477" y="129"/>
                    </a:cubicBezTo>
                    <a:cubicBezTo>
                      <a:pt x="477" y="128"/>
                      <a:pt x="476" y="127"/>
                      <a:pt x="476" y="125"/>
                    </a:cubicBezTo>
                    <a:cubicBezTo>
                      <a:pt x="475" y="124"/>
                      <a:pt x="475" y="124"/>
                      <a:pt x="475" y="124"/>
                    </a:cubicBezTo>
                    <a:cubicBezTo>
                      <a:pt x="474" y="124"/>
                      <a:pt x="474" y="124"/>
                      <a:pt x="474" y="124"/>
                    </a:cubicBezTo>
                    <a:cubicBezTo>
                      <a:pt x="474" y="123"/>
                      <a:pt x="474" y="123"/>
                      <a:pt x="474" y="123"/>
                    </a:cubicBezTo>
                    <a:cubicBezTo>
                      <a:pt x="473" y="122"/>
                      <a:pt x="473" y="122"/>
                      <a:pt x="473" y="122"/>
                    </a:cubicBezTo>
                    <a:cubicBezTo>
                      <a:pt x="472" y="122"/>
                      <a:pt x="472" y="122"/>
                      <a:pt x="472" y="122"/>
                    </a:cubicBezTo>
                    <a:cubicBezTo>
                      <a:pt x="472" y="121"/>
                      <a:pt x="472" y="121"/>
                      <a:pt x="471" y="121"/>
                    </a:cubicBezTo>
                    <a:cubicBezTo>
                      <a:pt x="471" y="121"/>
                      <a:pt x="470" y="120"/>
                      <a:pt x="469" y="120"/>
                    </a:cubicBezTo>
                    <a:cubicBezTo>
                      <a:pt x="469" y="119"/>
                      <a:pt x="468" y="119"/>
                      <a:pt x="467" y="118"/>
                    </a:cubicBezTo>
                    <a:cubicBezTo>
                      <a:pt x="466" y="118"/>
                      <a:pt x="466" y="118"/>
                      <a:pt x="466" y="118"/>
                    </a:cubicBezTo>
                    <a:cubicBezTo>
                      <a:pt x="465" y="118"/>
                      <a:pt x="465" y="118"/>
                      <a:pt x="465" y="118"/>
                    </a:cubicBezTo>
                    <a:cubicBezTo>
                      <a:pt x="464" y="117"/>
                      <a:pt x="464" y="117"/>
                      <a:pt x="464" y="117"/>
                    </a:cubicBezTo>
                    <a:cubicBezTo>
                      <a:pt x="463" y="117"/>
                      <a:pt x="463" y="117"/>
                      <a:pt x="463" y="117"/>
                    </a:cubicBezTo>
                    <a:cubicBezTo>
                      <a:pt x="462" y="117"/>
                      <a:pt x="462" y="117"/>
                      <a:pt x="462" y="117"/>
                    </a:cubicBezTo>
                    <a:cubicBezTo>
                      <a:pt x="461" y="116"/>
                      <a:pt x="461" y="116"/>
                      <a:pt x="461" y="116"/>
                    </a:cubicBezTo>
                    <a:cubicBezTo>
                      <a:pt x="460" y="116"/>
                      <a:pt x="460" y="116"/>
                      <a:pt x="460" y="116"/>
                    </a:cubicBezTo>
                    <a:cubicBezTo>
                      <a:pt x="460" y="116"/>
                      <a:pt x="459" y="116"/>
                      <a:pt x="459" y="116"/>
                    </a:cubicBezTo>
                    <a:cubicBezTo>
                      <a:pt x="458" y="116"/>
                      <a:pt x="458" y="116"/>
                      <a:pt x="458" y="116"/>
                    </a:cubicBezTo>
                    <a:cubicBezTo>
                      <a:pt x="457" y="116"/>
                      <a:pt x="457" y="116"/>
                      <a:pt x="457" y="116"/>
                    </a:cubicBezTo>
                    <a:cubicBezTo>
                      <a:pt x="456" y="116"/>
                      <a:pt x="456" y="116"/>
                      <a:pt x="455" y="116"/>
                    </a:cubicBezTo>
                    <a:cubicBezTo>
                      <a:pt x="455" y="116"/>
                      <a:pt x="455" y="116"/>
                      <a:pt x="454" y="116"/>
                    </a:cubicBezTo>
                    <a:cubicBezTo>
                      <a:pt x="453" y="116"/>
                      <a:pt x="453" y="116"/>
                      <a:pt x="453" y="116"/>
                    </a:cubicBezTo>
                    <a:cubicBezTo>
                      <a:pt x="452" y="116"/>
                      <a:pt x="452" y="116"/>
                      <a:pt x="452" y="116"/>
                    </a:cubicBezTo>
                    <a:cubicBezTo>
                      <a:pt x="451" y="116"/>
                      <a:pt x="451" y="116"/>
                      <a:pt x="451" y="116"/>
                    </a:cubicBezTo>
                    <a:cubicBezTo>
                      <a:pt x="451" y="116"/>
                      <a:pt x="451" y="116"/>
                      <a:pt x="450" y="116"/>
                    </a:cubicBezTo>
                    <a:cubicBezTo>
                      <a:pt x="449" y="116"/>
                      <a:pt x="448" y="116"/>
                      <a:pt x="447" y="116"/>
                    </a:cubicBezTo>
                    <a:cubicBezTo>
                      <a:pt x="446" y="116"/>
                      <a:pt x="445" y="116"/>
                      <a:pt x="444" y="116"/>
                    </a:cubicBezTo>
                    <a:cubicBezTo>
                      <a:pt x="443" y="116"/>
                      <a:pt x="442" y="116"/>
                      <a:pt x="441" y="116"/>
                    </a:cubicBezTo>
                    <a:cubicBezTo>
                      <a:pt x="440" y="117"/>
                      <a:pt x="438" y="117"/>
                      <a:pt x="437" y="117"/>
                    </a:cubicBezTo>
                    <a:cubicBezTo>
                      <a:pt x="436" y="117"/>
                      <a:pt x="436" y="117"/>
                      <a:pt x="436" y="117"/>
                    </a:cubicBezTo>
                    <a:cubicBezTo>
                      <a:pt x="436" y="117"/>
                      <a:pt x="435" y="117"/>
                      <a:pt x="434" y="118"/>
                    </a:cubicBezTo>
                    <a:cubicBezTo>
                      <a:pt x="434" y="118"/>
                      <a:pt x="433" y="118"/>
                      <a:pt x="432" y="118"/>
                    </a:cubicBezTo>
                    <a:cubicBezTo>
                      <a:pt x="431" y="118"/>
                      <a:pt x="430" y="119"/>
                      <a:pt x="428" y="119"/>
                    </a:cubicBezTo>
                    <a:cubicBezTo>
                      <a:pt x="427" y="119"/>
                      <a:pt x="427" y="119"/>
                      <a:pt x="427" y="119"/>
                    </a:cubicBezTo>
                    <a:cubicBezTo>
                      <a:pt x="426" y="119"/>
                      <a:pt x="426" y="120"/>
                      <a:pt x="425" y="120"/>
                    </a:cubicBezTo>
                    <a:cubicBezTo>
                      <a:pt x="425" y="120"/>
                      <a:pt x="424" y="120"/>
                      <a:pt x="424" y="120"/>
                    </a:cubicBezTo>
                    <a:cubicBezTo>
                      <a:pt x="423" y="120"/>
                      <a:pt x="422" y="121"/>
                      <a:pt x="421" y="121"/>
                    </a:cubicBezTo>
                    <a:cubicBezTo>
                      <a:pt x="421" y="121"/>
                      <a:pt x="420" y="121"/>
                      <a:pt x="419" y="121"/>
                    </a:cubicBezTo>
                    <a:cubicBezTo>
                      <a:pt x="419" y="122"/>
                      <a:pt x="418" y="122"/>
                      <a:pt x="418" y="122"/>
                    </a:cubicBezTo>
                    <a:cubicBezTo>
                      <a:pt x="417" y="122"/>
                      <a:pt x="417" y="122"/>
                      <a:pt x="416" y="122"/>
                    </a:cubicBezTo>
                    <a:cubicBezTo>
                      <a:pt x="415" y="123"/>
                      <a:pt x="415" y="123"/>
                      <a:pt x="414" y="123"/>
                    </a:cubicBezTo>
                    <a:cubicBezTo>
                      <a:pt x="258" y="174"/>
                      <a:pt x="258" y="174"/>
                      <a:pt x="258" y="174"/>
                    </a:cubicBezTo>
                    <a:cubicBezTo>
                      <a:pt x="244" y="179"/>
                      <a:pt x="232" y="185"/>
                      <a:pt x="223" y="193"/>
                    </a:cubicBezTo>
                    <a:cubicBezTo>
                      <a:pt x="213" y="201"/>
                      <a:pt x="205" y="210"/>
                      <a:pt x="200" y="220"/>
                    </a:cubicBezTo>
                    <a:cubicBezTo>
                      <a:pt x="195" y="230"/>
                      <a:pt x="193" y="240"/>
                      <a:pt x="193" y="251"/>
                    </a:cubicBezTo>
                    <a:cubicBezTo>
                      <a:pt x="193" y="262"/>
                      <a:pt x="196" y="273"/>
                      <a:pt x="202" y="284"/>
                    </a:cubicBezTo>
                    <a:cubicBezTo>
                      <a:pt x="273" y="406"/>
                      <a:pt x="273" y="406"/>
                      <a:pt x="273" y="406"/>
                    </a:cubicBezTo>
                    <a:cubicBezTo>
                      <a:pt x="277" y="414"/>
                      <a:pt x="280" y="421"/>
                      <a:pt x="282" y="426"/>
                    </a:cubicBezTo>
                    <a:cubicBezTo>
                      <a:pt x="283" y="432"/>
                      <a:pt x="284" y="437"/>
                      <a:pt x="283" y="441"/>
                    </a:cubicBezTo>
                    <a:cubicBezTo>
                      <a:pt x="282" y="445"/>
                      <a:pt x="281" y="448"/>
                      <a:pt x="278" y="451"/>
                    </a:cubicBezTo>
                    <a:cubicBezTo>
                      <a:pt x="276" y="453"/>
                      <a:pt x="272" y="455"/>
                      <a:pt x="268" y="456"/>
                    </a:cubicBezTo>
                    <a:cubicBezTo>
                      <a:pt x="263" y="458"/>
                      <a:pt x="257" y="459"/>
                      <a:pt x="251" y="459"/>
                    </a:cubicBezTo>
                    <a:cubicBezTo>
                      <a:pt x="244" y="459"/>
                      <a:pt x="237" y="459"/>
                      <a:pt x="230" y="458"/>
                    </a:cubicBezTo>
                    <a:cubicBezTo>
                      <a:pt x="223" y="457"/>
                      <a:pt x="216" y="455"/>
                      <a:pt x="210" y="454"/>
                    </a:cubicBezTo>
                    <a:cubicBezTo>
                      <a:pt x="203" y="452"/>
                      <a:pt x="197" y="451"/>
                      <a:pt x="192" y="449"/>
                    </a:cubicBezTo>
                    <a:cubicBezTo>
                      <a:pt x="183" y="447"/>
                      <a:pt x="175" y="445"/>
                      <a:pt x="166" y="444"/>
                    </a:cubicBezTo>
                    <a:cubicBezTo>
                      <a:pt x="157" y="442"/>
                      <a:pt x="148" y="442"/>
                      <a:pt x="139" y="442"/>
                    </a:cubicBezTo>
                    <a:cubicBezTo>
                      <a:pt x="130" y="442"/>
                      <a:pt x="121" y="443"/>
                      <a:pt x="112" y="444"/>
                    </a:cubicBezTo>
                    <a:cubicBezTo>
                      <a:pt x="103" y="446"/>
                      <a:pt x="94" y="448"/>
                      <a:pt x="85" y="451"/>
                    </a:cubicBezTo>
                    <a:cubicBezTo>
                      <a:pt x="68" y="457"/>
                      <a:pt x="53" y="465"/>
                      <a:pt x="40" y="475"/>
                    </a:cubicBezTo>
                    <a:cubicBezTo>
                      <a:pt x="27" y="486"/>
                      <a:pt x="18" y="498"/>
                      <a:pt x="11" y="510"/>
                    </a:cubicBezTo>
                    <a:cubicBezTo>
                      <a:pt x="4" y="523"/>
                      <a:pt x="1" y="537"/>
                      <a:pt x="0" y="552"/>
                    </a:cubicBezTo>
                    <a:cubicBezTo>
                      <a:pt x="0" y="553"/>
                      <a:pt x="1" y="554"/>
                      <a:pt x="1" y="556"/>
                    </a:cubicBezTo>
                    <a:cubicBezTo>
                      <a:pt x="1" y="557"/>
                      <a:pt x="1" y="557"/>
                      <a:pt x="1" y="558"/>
                    </a:cubicBezTo>
                  </a:path>
                </a:pathLst>
              </a:custGeom>
              <a:solidFill>
                <a:schemeClr val="accent3">
                  <a:alpha val="80000"/>
                </a:schemeClr>
              </a:solidFill>
              <a:ln w="9525">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51" name="组合 50"/>
            <p:cNvGrpSpPr/>
            <p:nvPr/>
          </p:nvGrpSpPr>
          <p:grpSpPr>
            <a:xfrm>
              <a:off x="1948343" y="2070848"/>
              <a:ext cx="4180738" cy="3487498"/>
              <a:chOff x="1948343" y="2070848"/>
              <a:chExt cx="4180738" cy="3487498"/>
            </a:xfrm>
          </p:grpSpPr>
          <p:grpSp>
            <p:nvGrpSpPr>
              <p:cNvPr id="14" name="Group 13"/>
              <p:cNvGrpSpPr/>
              <p:nvPr/>
            </p:nvGrpSpPr>
            <p:grpSpPr>
              <a:xfrm>
                <a:off x="1948343" y="2070848"/>
                <a:ext cx="4180738" cy="3487498"/>
                <a:chOff x="2919310" y="1640379"/>
                <a:chExt cx="6153158" cy="4839187"/>
              </a:xfrm>
            </p:grpSpPr>
            <p:sp>
              <p:nvSpPr>
                <p:cNvPr id="15" name="Freeform 158"/>
                <p:cNvSpPr>
                  <a:spLocks/>
                </p:cNvSpPr>
                <p:nvPr/>
              </p:nvSpPr>
              <p:spPr bwMode="auto">
                <a:xfrm>
                  <a:off x="2919310" y="2544913"/>
                  <a:ext cx="2774584" cy="1843915"/>
                </a:xfrm>
                <a:custGeom>
                  <a:avLst/>
                  <a:gdLst>
                    <a:gd name="T0" fmla="*/ 1143 w 1165"/>
                    <a:gd name="T1" fmla="*/ 139 h 774"/>
                    <a:gd name="T2" fmla="*/ 1137 w 1165"/>
                    <a:gd name="T3" fmla="*/ 132 h 774"/>
                    <a:gd name="T4" fmla="*/ 1133 w 1165"/>
                    <a:gd name="T5" fmla="*/ 128 h 774"/>
                    <a:gd name="T6" fmla="*/ 1122 w 1165"/>
                    <a:gd name="T7" fmla="*/ 119 h 774"/>
                    <a:gd name="T8" fmla="*/ 1096 w 1165"/>
                    <a:gd name="T9" fmla="*/ 103 h 774"/>
                    <a:gd name="T10" fmla="*/ 1070 w 1165"/>
                    <a:gd name="T11" fmla="*/ 93 h 774"/>
                    <a:gd name="T12" fmla="*/ 1036 w 1165"/>
                    <a:gd name="T13" fmla="*/ 87 h 774"/>
                    <a:gd name="T14" fmla="*/ 998 w 1165"/>
                    <a:gd name="T15" fmla="*/ 88 h 774"/>
                    <a:gd name="T16" fmla="*/ 985 w 1165"/>
                    <a:gd name="T17" fmla="*/ 90 h 774"/>
                    <a:gd name="T18" fmla="*/ 972 w 1165"/>
                    <a:gd name="T19" fmla="*/ 94 h 774"/>
                    <a:gd name="T20" fmla="*/ 899 w 1165"/>
                    <a:gd name="T21" fmla="*/ 155 h 774"/>
                    <a:gd name="T22" fmla="*/ 882 w 1165"/>
                    <a:gd name="T23" fmla="*/ 181 h 774"/>
                    <a:gd name="T24" fmla="*/ 876 w 1165"/>
                    <a:gd name="T25" fmla="*/ 187 h 774"/>
                    <a:gd name="T26" fmla="*/ 865 w 1165"/>
                    <a:gd name="T27" fmla="*/ 195 h 774"/>
                    <a:gd name="T28" fmla="*/ 849 w 1165"/>
                    <a:gd name="T29" fmla="*/ 199 h 774"/>
                    <a:gd name="T30" fmla="*/ 826 w 1165"/>
                    <a:gd name="T31" fmla="*/ 189 h 774"/>
                    <a:gd name="T32" fmla="*/ 817 w 1165"/>
                    <a:gd name="T33" fmla="*/ 180 h 774"/>
                    <a:gd name="T34" fmla="*/ 810 w 1165"/>
                    <a:gd name="T35" fmla="*/ 170 h 774"/>
                    <a:gd name="T36" fmla="*/ 730 w 1165"/>
                    <a:gd name="T37" fmla="*/ 43 h 774"/>
                    <a:gd name="T38" fmla="*/ 723 w 1165"/>
                    <a:gd name="T39" fmla="*/ 35 h 774"/>
                    <a:gd name="T40" fmla="*/ 716 w 1165"/>
                    <a:gd name="T41" fmla="*/ 28 h 774"/>
                    <a:gd name="T42" fmla="*/ 690 w 1165"/>
                    <a:gd name="T43" fmla="*/ 12 h 774"/>
                    <a:gd name="T44" fmla="*/ 616 w 1165"/>
                    <a:gd name="T45" fmla="*/ 1 h 774"/>
                    <a:gd name="T46" fmla="*/ 605 w 1165"/>
                    <a:gd name="T47" fmla="*/ 3 h 774"/>
                    <a:gd name="T48" fmla="*/ 594 w 1165"/>
                    <a:gd name="T49" fmla="*/ 6 h 774"/>
                    <a:gd name="T50" fmla="*/ 8 w 1165"/>
                    <a:gd name="T51" fmla="*/ 290 h 774"/>
                    <a:gd name="T52" fmla="*/ 243 w 1165"/>
                    <a:gd name="T53" fmla="*/ 724 h 774"/>
                    <a:gd name="T54" fmla="*/ 250 w 1165"/>
                    <a:gd name="T55" fmla="*/ 733 h 774"/>
                    <a:gd name="T56" fmla="*/ 257 w 1165"/>
                    <a:gd name="T57" fmla="*/ 741 h 774"/>
                    <a:gd name="T58" fmla="*/ 351 w 1165"/>
                    <a:gd name="T59" fmla="*/ 774 h 774"/>
                    <a:gd name="T60" fmla="*/ 364 w 1165"/>
                    <a:gd name="T61" fmla="*/ 773 h 774"/>
                    <a:gd name="T62" fmla="*/ 376 w 1165"/>
                    <a:gd name="T63" fmla="*/ 771 h 774"/>
                    <a:gd name="T64" fmla="*/ 389 w 1165"/>
                    <a:gd name="T65" fmla="*/ 767 h 774"/>
                    <a:gd name="T66" fmla="*/ 582 w 1165"/>
                    <a:gd name="T67" fmla="*/ 697 h 774"/>
                    <a:gd name="T68" fmla="*/ 535 w 1165"/>
                    <a:gd name="T69" fmla="*/ 627 h 774"/>
                    <a:gd name="T70" fmla="*/ 456 w 1165"/>
                    <a:gd name="T71" fmla="*/ 568 h 774"/>
                    <a:gd name="T72" fmla="*/ 534 w 1165"/>
                    <a:gd name="T73" fmla="*/ 420 h 774"/>
                    <a:gd name="T74" fmla="*/ 566 w 1165"/>
                    <a:gd name="T75" fmla="*/ 414 h 774"/>
                    <a:gd name="T76" fmla="*/ 577 w 1165"/>
                    <a:gd name="T77" fmla="*/ 413 h 774"/>
                    <a:gd name="T78" fmla="*/ 624 w 1165"/>
                    <a:gd name="T79" fmla="*/ 419 h 774"/>
                    <a:gd name="T80" fmla="*/ 633 w 1165"/>
                    <a:gd name="T81" fmla="*/ 421 h 774"/>
                    <a:gd name="T82" fmla="*/ 669 w 1165"/>
                    <a:gd name="T83" fmla="*/ 438 h 774"/>
                    <a:gd name="T84" fmla="*/ 682 w 1165"/>
                    <a:gd name="T85" fmla="*/ 446 h 774"/>
                    <a:gd name="T86" fmla="*/ 704 w 1165"/>
                    <a:gd name="T87" fmla="*/ 469 h 774"/>
                    <a:gd name="T88" fmla="*/ 710 w 1165"/>
                    <a:gd name="T89" fmla="*/ 478 h 774"/>
                    <a:gd name="T90" fmla="*/ 714 w 1165"/>
                    <a:gd name="T91" fmla="*/ 568 h 774"/>
                    <a:gd name="T92" fmla="*/ 711 w 1165"/>
                    <a:gd name="T93" fmla="*/ 577 h 774"/>
                    <a:gd name="T94" fmla="*/ 708 w 1165"/>
                    <a:gd name="T95" fmla="*/ 585 h 774"/>
                    <a:gd name="T96" fmla="*/ 705 w 1165"/>
                    <a:gd name="T97" fmla="*/ 601 h 774"/>
                    <a:gd name="T98" fmla="*/ 705 w 1165"/>
                    <a:gd name="T99" fmla="*/ 612 h 774"/>
                    <a:gd name="T100" fmla="*/ 708 w 1165"/>
                    <a:gd name="T101" fmla="*/ 623 h 774"/>
                    <a:gd name="T102" fmla="*/ 712 w 1165"/>
                    <a:gd name="T103" fmla="*/ 629 h 774"/>
                    <a:gd name="T104" fmla="*/ 723 w 1165"/>
                    <a:gd name="T105" fmla="*/ 636 h 774"/>
                    <a:gd name="T106" fmla="*/ 738 w 1165"/>
                    <a:gd name="T107" fmla="*/ 638 h 774"/>
                    <a:gd name="T108" fmla="*/ 751 w 1165"/>
                    <a:gd name="T109" fmla="*/ 636 h 774"/>
                    <a:gd name="T110" fmla="*/ 761 w 1165"/>
                    <a:gd name="T111" fmla="*/ 634 h 774"/>
                    <a:gd name="T112" fmla="*/ 776 w 1165"/>
                    <a:gd name="T113" fmla="*/ 629 h 774"/>
                    <a:gd name="T114" fmla="*/ 897 w 1165"/>
                    <a:gd name="T115" fmla="*/ 293 h 774"/>
                    <a:gd name="T116" fmla="*/ 1039 w 1165"/>
                    <a:gd name="T117" fmla="*/ 29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5" h="774">
                      <a:moveTo>
                        <a:pt x="1164" y="187"/>
                      </a:moveTo>
                      <a:cubicBezTo>
                        <a:pt x="1162" y="173"/>
                        <a:pt x="1158" y="160"/>
                        <a:pt x="1149" y="147"/>
                      </a:cubicBezTo>
                      <a:cubicBezTo>
                        <a:pt x="1149" y="147"/>
                        <a:pt x="1148" y="146"/>
                        <a:pt x="1148" y="146"/>
                      </a:cubicBezTo>
                      <a:cubicBezTo>
                        <a:pt x="1148" y="145"/>
                        <a:pt x="1147" y="145"/>
                        <a:pt x="1147" y="144"/>
                      </a:cubicBezTo>
                      <a:cubicBezTo>
                        <a:pt x="1147" y="144"/>
                        <a:pt x="1146" y="143"/>
                        <a:pt x="1146" y="143"/>
                      </a:cubicBezTo>
                      <a:cubicBezTo>
                        <a:pt x="1145" y="142"/>
                        <a:pt x="1145" y="141"/>
                        <a:pt x="1144" y="141"/>
                      </a:cubicBezTo>
                      <a:cubicBezTo>
                        <a:pt x="1144" y="140"/>
                        <a:pt x="1144" y="140"/>
                        <a:pt x="1144" y="140"/>
                      </a:cubicBezTo>
                      <a:cubicBezTo>
                        <a:pt x="1143" y="140"/>
                        <a:pt x="1143" y="139"/>
                        <a:pt x="1143" y="139"/>
                      </a:cubicBezTo>
                      <a:cubicBezTo>
                        <a:pt x="1143" y="139"/>
                        <a:pt x="1142" y="138"/>
                        <a:pt x="1142" y="138"/>
                      </a:cubicBezTo>
                      <a:cubicBezTo>
                        <a:pt x="1141" y="137"/>
                        <a:pt x="1141" y="137"/>
                        <a:pt x="1140" y="136"/>
                      </a:cubicBezTo>
                      <a:cubicBezTo>
                        <a:pt x="1140" y="135"/>
                        <a:pt x="1140" y="135"/>
                        <a:pt x="1140" y="135"/>
                      </a:cubicBezTo>
                      <a:cubicBezTo>
                        <a:pt x="1139" y="134"/>
                        <a:pt x="1139" y="134"/>
                        <a:pt x="1139" y="134"/>
                      </a:cubicBezTo>
                      <a:cubicBezTo>
                        <a:pt x="1139" y="134"/>
                        <a:pt x="1139" y="134"/>
                        <a:pt x="1139" y="134"/>
                      </a:cubicBezTo>
                      <a:cubicBezTo>
                        <a:pt x="1138" y="133"/>
                        <a:pt x="1138" y="133"/>
                        <a:pt x="1138" y="133"/>
                      </a:cubicBezTo>
                      <a:cubicBezTo>
                        <a:pt x="1137" y="133"/>
                        <a:pt x="1137" y="133"/>
                        <a:pt x="1137" y="133"/>
                      </a:cubicBezTo>
                      <a:cubicBezTo>
                        <a:pt x="1137" y="132"/>
                        <a:pt x="1137" y="132"/>
                        <a:pt x="1137" y="132"/>
                      </a:cubicBezTo>
                      <a:cubicBezTo>
                        <a:pt x="1137" y="132"/>
                        <a:pt x="1137" y="132"/>
                        <a:pt x="1137" y="132"/>
                      </a:cubicBezTo>
                      <a:cubicBezTo>
                        <a:pt x="1136" y="131"/>
                        <a:pt x="1136" y="131"/>
                        <a:pt x="1136" y="131"/>
                      </a:cubicBezTo>
                      <a:cubicBezTo>
                        <a:pt x="1136" y="131"/>
                        <a:pt x="1136" y="131"/>
                        <a:pt x="1136" y="131"/>
                      </a:cubicBezTo>
                      <a:cubicBezTo>
                        <a:pt x="1135" y="130"/>
                        <a:pt x="1135" y="130"/>
                        <a:pt x="1135" y="130"/>
                      </a:cubicBezTo>
                      <a:cubicBezTo>
                        <a:pt x="1134" y="130"/>
                        <a:pt x="1134" y="130"/>
                        <a:pt x="1134" y="130"/>
                      </a:cubicBezTo>
                      <a:cubicBezTo>
                        <a:pt x="1134" y="129"/>
                        <a:pt x="1134" y="129"/>
                        <a:pt x="1134" y="129"/>
                      </a:cubicBezTo>
                      <a:cubicBezTo>
                        <a:pt x="1133" y="128"/>
                        <a:pt x="1133" y="128"/>
                        <a:pt x="1133" y="128"/>
                      </a:cubicBezTo>
                      <a:cubicBezTo>
                        <a:pt x="1133" y="128"/>
                        <a:pt x="1133" y="128"/>
                        <a:pt x="1133" y="128"/>
                      </a:cubicBezTo>
                      <a:cubicBezTo>
                        <a:pt x="1132" y="128"/>
                        <a:pt x="1132" y="127"/>
                        <a:pt x="1132" y="127"/>
                      </a:cubicBezTo>
                      <a:cubicBezTo>
                        <a:pt x="1131" y="127"/>
                        <a:pt x="1131" y="126"/>
                        <a:pt x="1130" y="126"/>
                      </a:cubicBezTo>
                      <a:cubicBezTo>
                        <a:pt x="1130" y="125"/>
                        <a:pt x="1130" y="125"/>
                        <a:pt x="1129" y="125"/>
                      </a:cubicBezTo>
                      <a:cubicBezTo>
                        <a:pt x="1129" y="124"/>
                        <a:pt x="1128" y="124"/>
                        <a:pt x="1128" y="124"/>
                      </a:cubicBezTo>
                      <a:cubicBezTo>
                        <a:pt x="1128" y="123"/>
                        <a:pt x="1127" y="123"/>
                        <a:pt x="1127" y="122"/>
                      </a:cubicBezTo>
                      <a:cubicBezTo>
                        <a:pt x="1126" y="122"/>
                        <a:pt x="1125" y="122"/>
                        <a:pt x="1125" y="121"/>
                      </a:cubicBezTo>
                      <a:cubicBezTo>
                        <a:pt x="1124" y="121"/>
                        <a:pt x="1124" y="120"/>
                        <a:pt x="1124" y="120"/>
                      </a:cubicBezTo>
                      <a:cubicBezTo>
                        <a:pt x="1123" y="120"/>
                        <a:pt x="1123" y="119"/>
                        <a:pt x="1122" y="119"/>
                      </a:cubicBezTo>
                      <a:cubicBezTo>
                        <a:pt x="1122" y="119"/>
                        <a:pt x="1121" y="118"/>
                        <a:pt x="1121" y="118"/>
                      </a:cubicBezTo>
                      <a:cubicBezTo>
                        <a:pt x="1120" y="117"/>
                        <a:pt x="1119" y="117"/>
                        <a:pt x="1119" y="116"/>
                      </a:cubicBezTo>
                      <a:cubicBezTo>
                        <a:pt x="1118" y="116"/>
                        <a:pt x="1118" y="116"/>
                        <a:pt x="1117" y="115"/>
                      </a:cubicBezTo>
                      <a:cubicBezTo>
                        <a:pt x="1117" y="115"/>
                        <a:pt x="1116" y="115"/>
                        <a:pt x="1116" y="114"/>
                      </a:cubicBezTo>
                      <a:cubicBezTo>
                        <a:pt x="1115" y="114"/>
                        <a:pt x="1115" y="114"/>
                        <a:pt x="1114" y="113"/>
                      </a:cubicBezTo>
                      <a:cubicBezTo>
                        <a:pt x="1114" y="113"/>
                        <a:pt x="1113" y="113"/>
                        <a:pt x="1113" y="112"/>
                      </a:cubicBezTo>
                      <a:cubicBezTo>
                        <a:pt x="1110" y="111"/>
                        <a:pt x="1107" y="109"/>
                        <a:pt x="1104" y="107"/>
                      </a:cubicBezTo>
                      <a:cubicBezTo>
                        <a:pt x="1102" y="106"/>
                        <a:pt x="1099" y="104"/>
                        <a:pt x="1096" y="103"/>
                      </a:cubicBezTo>
                      <a:cubicBezTo>
                        <a:pt x="1093" y="101"/>
                        <a:pt x="1090" y="100"/>
                        <a:pt x="1087" y="99"/>
                      </a:cubicBezTo>
                      <a:cubicBezTo>
                        <a:pt x="1083" y="98"/>
                        <a:pt x="1080" y="96"/>
                        <a:pt x="1077" y="95"/>
                      </a:cubicBezTo>
                      <a:cubicBezTo>
                        <a:pt x="1077" y="95"/>
                        <a:pt x="1076" y="95"/>
                        <a:pt x="1076" y="95"/>
                      </a:cubicBezTo>
                      <a:cubicBezTo>
                        <a:pt x="1075" y="95"/>
                        <a:pt x="1075" y="95"/>
                        <a:pt x="1074" y="95"/>
                      </a:cubicBezTo>
                      <a:cubicBezTo>
                        <a:pt x="1074" y="94"/>
                        <a:pt x="1074" y="94"/>
                        <a:pt x="1073" y="94"/>
                      </a:cubicBezTo>
                      <a:cubicBezTo>
                        <a:pt x="1073" y="94"/>
                        <a:pt x="1072" y="94"/>
                        <a:pt x="1072" y="94"/>
                      </a:cubicBezTo>
                      <a:cubicBezTo>
                        <a:pt x="1071" y="94"/>
                        <a:pt x="1071" y="94"/>
                        <a:pt x="1071" y="94"/>
                      </a:cubicBezTo>
                      <a:cubicBezTo>
                        <a:pt x="1070" y="93"/>
                        <a:pt x="1070" y="93"/>
                        <a:pt x="1070" y="93"/>
                      </a:cubicBezTo>
                      <a:cubicBezTo>
                        <a:pt x="1069" y="93"/>
                        <a:pt x="1069" y="93"/>
                        <a:pt x="1069" y="93"/>
                      </a:cubicBezTo>
                      <a:cubicBezTo>
                        <a:pt x="1069" y="93"/>
                        <a:pt x="1069" y="93"/>
                        <a:pt x="1069" y="93"/>
                      </a:cubicBezTo>
                      <a:cubicBezTo>
                        <a:pt x="1068" y="93"/>
                        <a:pt x="1068" y="93"/>
                        <a:pt x="1067" y="92"/>
                      </a:cubicBezTo>
                      <a:cubicBezTo>
                        <a:pt x="1067" y="92"/>
                        <a:pt x="1066" y="92"/>
                        <a:pt x="1066" y="92"/>
                      </a:cubicBezTo>
                      <a:cubicBezTo>
                        <a:pt x="1065" y="92"/>
                        <a:pt x="1065" y="92"/>
                        <a:pt x="1064" y="92"/>
                      </a:cubicBezTo>
                      <a:cubicBezTo>
                        <a:pt x="1063" y="91"/>
                        <a:pt x="1063" y="91"/>
                        <a:pt x="1062" y="91"/>
                      </a:cubicBezTo>
                      <a:cubicBezTo>
                        <a:pt x="1058" y="90"/>
                        <a:pt x="1053" y="89"/>
                        <a:pt x="1049" y="89"/>
                      </a:cubicBezTo>
                      <a:cubicBezTo>
                        <a:pt x="1044" y="88"/>
                        <a:pt x="1040" y="87"/>
                        <a:pt x="1036" y="87"/>
                      </a:cubicBezTo>
                      <a:cubicBezTo>
                        <a:pt x="1031" y="87"/>
                        <a:pt x="1027" y="86"/>
                        <a:pt x="1022" y="86"/>
                      </a:cubicBezTo>
                      <a:cubicBezTo>
                        <a:pt x="1018" y="86"/>
                        <a:pt x="1013" y="86"/>
                        <a:pt x="1009" y="87"/>
                      </a:cubicBezTo>
                      <a:cubicBezTo>
                        <a:pt x="1008" y="87"/>
                        <a:pt x="1008" y="87"/>
                        <a:pt x="1007" y="87"/>
                      </a:cubicBezTo>
                      <a:cubicBezTo>
                        <a:pt x="1007" y="87"/>
                        <a:pt x="1006" y="87"/>
                        <a:pt x="1006" y="87"/>
                      </a:cubicBezTo>
                      <a:cubicBezTo>
                        <a:pt x="1005" y="87"/>
                        <a:pt x="1004" y="87"/>
                        <a:pt x="1003" y="87"/>
                      </a:cubicBezTo>
                      <a:cubicBezTo>
                        <a:pt x="1003" y="87"/>
                        <a:pt x="1002" y="87"/>
                        <a:pt x="1001" y="88"/>
                      </a:cubicBezTo>
                      <a:cubicBezTo>
                        <a:pt x="1000" y="88"/>
                        <a:pt x="1000" y="88"/>
                        <a:pt x="1000" y="88"/>
                      </a:cubicBezTo>
                      <a:cubicBezTo>
                        <a:pt x="999" y="88"/>
                        <a:pt x="999" y="88"/>
                        <a:pt x="998" y="88"/>
                      </a:cubicBezTo>
                      <a:cubicBezTo>
                        <a:pt x="998" y="88"/>
                        <a:pt x="997" y="88"/>
                        <a:pt x="996" y="88"/>
                      </a:cubicBezTo>
                      <a:cubicBezTo>
                        <a:pt x="996" y="88"/>
                        <a:pt x="995" y="88"/>
                        <a:pt x="994" y="88"/>
                      </a:cubicBezTo>
                      <a:cubicBezTo>
                        <a:pt x="993" y="89"/>
                        <a:pt x="993" y="89"/>
                        <a:pt x="993" y="89"/>
                      </a:cubicBezTo>
                      <a:cubicBezTo>
                        <a:pt x="992" y="89"/>
                        <a:pt x="992" y="89"/>
                        <a:pt x="992" y="89"/>
                      </a:cubicBezTo>
                      <a:cubicBezTo>
                        <a:pt x="991" y="89"/>
                        <a:pt x="991" y="89"/>
                        <a:pt x="990" y="89"/>
                      </a:cubicBezTo>
                      <a:cubicBezTo>
                        <a:pt x="989" y="89"/>
                        <a:pt x="988" y="89"/>
                        <a:pt x="987" y="90"/>
                      </a:cubicBezTo>
                      <a:cubicBezTo>
                        <a:pt x="987" y="90"/>
                        <a:pt x="987" y="90"/>
                        <a:pt x="986" y="90"/>
                      </a:cubicBezTo>
                      <a:cubicBezTo>
                        <a:pt x="986" y="90"/>
                        <a:pt x="986" y="90"/>
                        <a:pt x="985" y="90"/>
                      </a:cubicBezTo>
                      <a:cubicBezTo>
                        <a:pt x="985" y="90"/>
                        <a:pt x="984" y="90"/>
                        <a:pt x="983" y="91"/>
                      </a:cubicBezTo>
                      <a:cubicBezTo>
                        <a:pt x="983" y="91"/>
                        <a:pt x="982" y="91"/>
                        <a:pt x="981" y="91"/>
                      </a:cubicBezTo>
                      <a:cubicBezTo>
                        <a:pt x="981" y="91"/>
                        <a:pt x="980" y="91"/>
                        <a:pt x="980" y="91"/>
                      </a:cubicBezTo>
                      <a:cubicBezTo>
                        <a:pt x="980" y="91"/>
                        <a:pt x="979" y="92"/>
                        <a:pt x="979" y="92"/>
                      </a:cubicBezTo>
                      <a:cubicBezTo>
                        <a:pt x="978" y="92"/>
                        <a:pt x="978" y="92"/>
                        <a:pt x="977" y="92"/>
                      </a:cubicBezTo>
                      <a:cubicBezTo>
                        <a:pt x="976" y="92"/>
                        <a:pt x="976" y="93"/>
                        <a:pt x="975" y="93"/>
                      </a:cubicBezTo>
                      <a:cubicBezTo>
                        <a:pt x="974" y="93"/>
                        <a:pt x="974" y="93"/>
                        <a:pt x="973" y="93"/>
                      </a:cubicBezTo>
                      <a:cubicBezTo>
                        <a:pt x="973" y="93"/>
                        <a:pt x="972" y="94"/>
                        <a:pt x="972" y="94"/>
                      </a:cubicBezTo>
                      <a:cubicBezTo>
                        <a:pt x="971" y="94"/>
                        <a:pt x="971" y="94"/>
                        <a:pt x="970" y="94"/>
                      </a:cubicBezTo>
                      <a:cubicBezTo>
                        <a:pt x="969" y="94"/>
                        <a:pt x="969" y="95"/>
                        <a:pt x="968" y="95"/>
                      </a:cubicBezTo>
                      <a:cubicBezTo>
                        <a:pt x="960" y="98"/>
                        <a:pt x="953" y="101"/>
                        <a:pt x="945" y="105"/>
                      </a:cubicBezTo>
                      <a:cubicBezTo>
                        <a:pt x="938" y="109"/>
                        <a:pt x="932" y="113"/>
                        <a:pt x="926" y="118"/>
                      </a:cubicBezTo>
                      <a:cubicBezTo>
                        <a:pt x="921" y="123"/>
                        <a:pt x="916" y="128"/>
                        <a:pt x="912" y="133"/>
                      </a:cubicBezTo>
                      <a:cubicBezTo>
                        <a:pt x="907" y="139"/>
                        <a:pt x="904" y="145"/>
                        <a:pt x="901" y="151"/>
                      </a:cubicBezTo>
                      <a:cubicBezTo>
                        <a:pt x="901" y="151"/>
                        <a:pt x="901" y="151"/>
                        <a:pt x="901" y="152"/>
                      </a:cubicBezTo>
                      <a:cubicBezTo>
                        <a:pt x="900" y="152"/>
                        <a:pt x="900" y="153"/>
                        <a:pt x="899" y="155"/>
                      </a:cubicBezTo>
                      <a:cubicBezTo>
                        <a:pt x="898" y="156"/>
                        <a:pt x="897" y="158"/>
                        <a:pt x="895" y="161"/>
                      </a:cubicBezTo>
                      <a:cubicBezTo>
                        <a:pt x="894" y="164"/>
                        <a:pt x="891" y="168"/>
                        <a:pt x="888" y="173"/>
                      </a:cubicBezTo>
                      <a:cubicBezTo>
                        <a:pt x="888" y="173"/>
                        <a:pt x="888" y="174"/>
                        <a:pt x="887" y="174"/>
                      </a:cubicBezTo>
                      <a:cubicBezTo>
                        <a:pt x="887" y="175"/>
                        <a:pt x="887" y="175"/>
                        <a:pt x="886" y="176"/>
                      </a:cubicBezTo>
                      <a:cubicBezTo>
                        <a:pt x="886" y="176"/>
                        <a:pt x="886" y="177"/>
                        <a:pt x="885" y="177"/>
                      </a:cubicBezTo>
                      <a:cubicBezTo>
                        <a:pt x="885" y="178"/>
                        <a:pt x="884" y="179"/>
                        <a:pt x="883" y="179"/>
                      </a:cubicBezTo>
                      <a:cubicBezTo>
                        <a:pt x="883" y="180"/>
                        <a:pt x="883" y="180"/>
                        <a:pt x="883" y="180"/>
                      </a:cubicBezTo>
                      <a:cubicBezTo>
                        <a:pt x="882" y="181"/>
                        <a:pt x="882" y="181"/>
                        <a:pt x="882" y="181"/>
                      </a:cubicBezTo>
                      <a:cubicBezTo>
                        <a:pt x="882" y="182"/>
                        <a:pt x="882" y="182"/>
                        <a:pt x="882" y="182"/>
                      </a:cubicBezTo>
                      <a:cubicBezTo>
                        <a:pt x="881" y="182"/>
                        <a:pt x="881" y="182"/>
                        <a:pt x="881" y="183"/>
                      </a:cubicBezTo>
                      <a:cubicBezTo>
                        <a:pt x="880" y="184"/>
                        <a:pt x="880" y="184"/>
                        <a:pt x="880" y="184"/>
                      </a:cubicBezTo>
                      <a:cubicBezTo>
                        <a:pt x="879" y="184"/>
                        <a:pt x="879" y="184"/>
                        <a:pt x="879" y="184"/>
                      </a:cubicBezTo>
                      <a:cubicBezTo>
                        <a:pt x="878" y="185"/>
                        <a:pt x="878" y="185"/>
                        <a:pt x="878" y="185"/>
                      </a:cubicBezTo>
                      <a:cubicBezTo>
                        <a:pt x="877" y="186"/>
                        <a:pt x="877" y="186"/>
                        <a:pt x="877" y="186"/>
                      </a:cubicBezTo>
                      <a:cubicBezTo>
                        <a:pt x="877" y="187"/>
                        <a:pt x="877" y="187"/>
                        <a:pt x="877" y="187"/>
                      </a:cubicBezTo>
                      <a:cubicBezTo>
                        <a:pt x="876" y="187"/>
                        <a:pt x="876" y="187"/>
                        <a:pt x="876" y="187"/>
                      </a:cubicBezTo>
                      <a:cubicBezTo>
                        <a:pt x="875" y="188"/>
                        <a:pt x="875" y="188"/>
                        <a:pt x="875" y="188"/>
                      </a:cubicBezTo>
                      <a:cubicBezTo>
                        <a:pt x="875" y="189"/>
                        <a:pt x="874" y="189"/>
                        <a:pt x="874" y="189"/>
                      </a:cubicBezTo>
                      <a:cubicBezTo>
                        <a:pt x="873" y="190"/>
                        <a:pt x="873" y="190"/>
                        <a:pt x="873" y="190"/>
                      </a:cubicBezTo>
                      <a:cubicBezTo>
                        <a:pt x="873" y="190"/>
                        <a:pt x="872" y="190"/>
                        <a:pt x="872" y="191"/>
                      </a:cubicBezTo>
                      <a:cubicBezTo>
                        <a:pt x="871" y="191"/>
                        <a:pt x="871" y="192"/>
                        <a:pt x="870" y="192"/>
                      </a:cubicBezTo>
                      <a:cubicBezTo>
                        <a:pt x="869" y="193"/>
                        <a:pt x="868" y="193"/>
                        <a:pt x="867" y="194"/>
                      </a:cubicBezTo>
                      <a:cubicBezTo>
                        <a:pt x="866" y="194"/>
                        <a:pt x="866" y="194"/>
                        <a:pt x="866" y="194"/>
                      </a:cubicBezTo>
                      <a:cubicBezTo>
                        <a:pt x="866" y="195"/>
                        <a:pt x="866" y="195"/>
                        <a:pt x="865" y="195"/>
                      </a:cubicBezTo>
                      <a:cubicBezTo>
                        <a:pt x="864" y="195"/>
                        <a:pt x="863" y="196"/>
                        <a:pt x="862" y="196"/>
                      </a:cubicBezTo>
                      <a:cubicBezTo>
                        <a:pt x="861" y="197"/>
                        <a:pt x="860" y="197"/>
                        <a:pt x="858" y="198"/>
                      </a:cubicBezTo>
                      <a:cubicBezTo>
                        <a:pt x="857" y="198"/>
                        <a:pt x="857" y="198"/>
                        <a:pt x="857" y="198"/>
                      </a:cubicBezTo>
                      <a:cubicBezTo>
                        <a:pt x="856" y="198"/>
                        <a:pt x="856" y="198"/>
                        <a:pt x="856" y="199"/>
                      </a:cubicBezTo>
                      <a:cubicBezTo>
                        <a:pt x="855" y="199"/>
                        <a:pt x="855" y="199"/>
                        <a:pt x="854" y="199"/>
                      </a:cubicBezTo>
                      <a:cubicBezTo>
                        <a:pt x="854" y="199"/>
                        <a:pt x="854" y="199"/>
                        <a:pt x="853" y="199"/>
                      </a:cubicBezTo>
                      <a:cubicBezTo>
                        <a:pt x="853" y="199"/>
                        <a:pt x="852" y="199"/>
                        <a:pt x="852" y="199"/>
                      </a:cubicBezTo>
                      <a:cubicBezTo>
                        <a:pt x="851" y="199"/>
                        <a:pt x="851" y="199"/>
                        <a:pt x="849" y="199"/>
                      </a:cubicBezTo>
                      <a:cubicBezTo>
                        <a:pt x="848" y="198"/>
                        <a:pt x="847" y="198"/>
                        <a:pt x="844" y="197"/>
                      </a:cubicBezTo>
                      <a:cubicBezTo>
                        <a:pt x="842" y="197"/>
                        <a:pt x="839" y="196"/>
                        <a:pt x="835" y="195"/>
                      </a:cubicBezTo>
                      <a:cubicBezTo>
                        <a:pt x="834" y="195"/>
                        <a:pt x="834" y="195"/>
                        <a:pt x="834" y="195"/>
                      </a:cubicBezTo>
                      <a:cubicBezTo>
                        <a:pt x="834" y="194"/>
                        <a:pt x="833" y="194"/>
                        <a:pt x="833" y="194"/>
                      </a:cubicBezTo>
                      <a:cubicBezTo>
                        <a:pt x="832" y="194"/>
                        <a:pt x="832" y="193"/>
                        <a:pt x="831" y="192"/>
                      </a:cubicBezTo>
                      <a:cubicBezTo>
                        <a:pt x="830" y="192"/>
                        <a:pt x="829" y="191"/>
                        <a:pt x="827" y="190"/>
                      </a:cubicBezTo>
                      <a:cubicBezTo>
                        <a:pt x="826" y="189"/>
                        <a:pt x="826" y="189"/>
                        <a:pt x="826" y="189"/>
                      </a:cubicBezTo>
                      <a:cubicBezTo>
                        <a:pt x="826" y="189"/>
                        <a:pt x="826" y="189"/>
                        <a:pt x="826" y="189"/>
                      </a:cubicBezTo>
                      <a:cubicBezTo>
                        <a:pt x="825" y="188"/>
                        <a:pt x="825" y="188"/>
                        <a:pt x="825" y="188"/>
                      </a:cubicBezTo>
                      <a:cubicBezTo>
                        <a:pt x="824" y="187"/>
                        <a:pt x="824" y="187"/>
                        <a:pt x="823" y="187"/>
                      </a:cubicBezTo>
                      <a:cubicBezTo>
                        <a:pt x="823" y="186"/>
                        <a:pt x="823" y="186"/>
                        <a:pt x="823" y="186"/>
                      </a:cubicBezTo>
                      <a:cubicBezTo>
                        <a:pt x="823" y="186"/>
                        <a:pt x="822" y="186"/>
                        <a:pt x="822" y="185"/>
                      </a:cubicBezTo>
                      <a:cubicBezTo>
                        <a:pt x="822" y="185"/>
                        <a:pt x="821" y="184"/>
                        <a:pt x="821" y="184"/>
                      </a:cubicBezTo>
                      <a:cubicBezTo>
                        <a:pt x="820" y="183"/>
                        <a:pt x="819" y="182"/>
                        <a:pt x="818" y="181"/>
                      </a:cubicBezTo>
                      <a:cubicBezTo>
                        <a:pt x="818" y="181"/>
                        <a:pt x="818" y="181"/>
                        <a:pt x="818" y="181"/>
                      </a:cubicBezTo>
                      <a:cubicBezTo>
                        <a:pt x="817" y="180"/>
                        <a:pt x="817" y="180"/>
                        <a:pt x="817" y="180"/>
                      </a:cubicBezTo>
                      <a:cubicBezTo>
                        <a:pt x="817" y="180"/>
                        <a:pt x="817" y="179"/>
                        <a:pt x="817" y="179"/>
                      </a:cubicBezTo>
                      <a:cubicBezTo>
                        <a:pt x="816" y="179"/>
                        <a:pt x="816" y="178"/>
                        <a:pt x="816" y="178"/>
                      </a:cubicBezTo>
                      <a:cubicBezTo>
                        <a:pt x="815" y="177"/>
                        <a:pt x="815" y="177"/>
                        <a:pt x="815" y="177"/>
                      </a:cubicBezTo>
                      <a:cubicBezTo>
                        <a:pt x="814" y="176"/>
                        <a:pt x="814" y="176"/>
                        <a:pt x="814" y="176"/>
                      </a:cubicBezTo>
                      <a:cubicBezTo>
                        <a:pt x="814" y="176"/>
                        <a:pt x="814" y="175"/>
                        <a:pt x="813" y="175"/>
                      </a:cubicBezTo>
                      <a:cubicBezTo>
                        <a:pt x="813" y="174"/>
                        <a:pt x="813" y="174"/>
                        <a:pt x="812" y="173"/>
                      </a:cubicBezTo>
                      <a:cubicBezTo>
                        <a:pt x="812" y="172"/>
                        <a:pt x="811" y="172"/>
                        <a:pt x="811" y="172"/>
                      </a:cubicBezTo>
                      <a:cubicBezTo>
                        <a:pt x="811" y="171"/>
                        <a:pt x="811" y="171"/>
                        <a:pt x="810" y="170"/>
                      </a:cubicBezTo>
                      <a:cubicBezTo>
                        <a:pt x="810" y="170"/>
                        <a:pt x="810" y="169"/>
                        <a:pt x="809" y="169"/>
                      </a:cubicBezTo>
                      <a:cubicBezTo>
                        <a:pt x="809" y="168"/>
                        <a:pt x="809" y="168"/>
                        <a:pt x="808" y="167"/>
                      </a:cubicBezTo>
                      <a:cubicBezTo>
                        <a:pt x="734" y="49"/>
                        <a:pt x="734" y="49"/>
                        <a:pt x="734" y="49"/>
                      </a:cubicBezTo>
                      <a:cubicBezTo>
                        <a:pt x="733" y="48"/>
                        <a:pt x="733" y="48"/>
                        <a:pt x="733" y="48"/>
                      </a:cubicBezTo>
                      <a:cubicBezTo>
                        <a:pt x="733" y="47"/>
                        <a:pt x="733" y="47"/>
                        <a:pt x="732" y="47"/>
                      </a:cubicBezTo>
                      <a:cubicBezTo>
                        <a:pt x="732" y="46"/>
                        <a:pt x="732" y="46"/>
                        <a:pt x="731" y="45"/>
                      </a:cubicBezTo>
                      <a:cubicBezTo>
                        <a:pt x="731" y="45"/>
                        <a:pt x="731" y="44"/>
                        <a:pt x="730" y="43"/>
                      </a:cubicBezTo>
                      <a:cubicBezTo>
                        <a:pt x="730" y="43"/>
                        <a:pt x="730" y="43"/>
                        <a:pt x="730" y="43"/>
                      </a:cubicBezTo>
                      <a:cubicBezTo>
                        <a:pt x="729" y="42"/>
                        <a:pt x="729" y="42"/>
                        <a:pt x="729" y="42"/>
                      </a:cubicBezTo>
                      <a:cubicBezTo>
                        <a:pt x="729" y="42"/>
                        <a:pt x="728" y="41"/>
                        <a:pt x="728" y="41"/>
                      </a:cubicBezTo>
                      <a:cubicBezTo>
                        <a:pt x="728" y="40"/>
                        <a:pt x="727" y="40"/>
                        <a:pt x="727" y="39"/>
                      </a:cubicBezTo>
                      <a:cubicBezTo>
                        <a:pt x="726" y="39"/>
                        <a:pt x="726" y="39"/>
                        <a:pt x="726" y="39"/>
                      </a:cubicBezTo>
                      <a:cubicBezTo>
                        <a:pt x="726" y="38"/>
                        <a:pt x="726" y="38"/>
                        <a:pt x="726" y="38"/>
                      </a:cubicBezTo>
                      <a:cubicBezTo>
                        <a:pt x="725" y="38"/>
                        <a:pt x="725" y="38"/>
                        <a:pt x="725" y="37"/>
                      </a:cubicBezTo>
                      <a:cubicBezTo>
                        <a:pt x="725" y="37"/>
                        <a:pt x="724" y="36"/>
                        <a:pt x="724" y="36"/>
                      </a:cubicBezTo>
                      <a:cubicBezTo>
                        <a:pt x="723" y="35"/>
                        <a:pt x="723" y="35"/>
                        <a:pt x="723" y="35"/>
                      </a:cubicBezTo>
                      <a:cubicBezTo>
                        <a:pt x="722" y="34"/>
                        <a:pt x="722" y="34"/>
                        <a:pt x="722" y="34"/>
                      </a:cubicBezTo>
                      <a:cubicBezTo>
                        <a:pt x="721" y="34"/>
                        <a:pt x="721" y="34"/>
                        <a:pt x="721" y="34"/>
                      </a:cubicBezTo>
                      <a:cubicBezTo>
                        <a:pt x="721" y="33"/>
                        <a:pt x="721" y="33"/>
                        <a:pt x="720" y="32"/>
                      </a:cubicBezTo>
                      <a:cubicBezTo>
                        <a:pt x="720" y="32"/>
                        <a:pt x="720" y="32"/>
                        <a:pt x="720" y="32"/>
                      </a:cubicBezTo>
                      <a:cubicBezTo>
                        <a:pt x="719" y="31"/>
                        <a:pt x="719" y="31"/>
                        <a:pt x="719" y="31"/>
                      </a:cubicBezTo>
                      <a:cubicBezTo>
                        <a:pt x="718" y="31"/>
                        <a:pt x="718" y="30"/>
                        <a:pt x="718" y="30"/>
                      </a:cubicBezTo>
                      <a:cubicBezTo>
                        <a:pt x="717" y="30"/>
                        <a:pt x="717" y="29"/>
                        <a:pt x="717" y="29"/>
                      </a:cubicBezTo>
                      <a:cubicBezTo>
                        <a:pt x="716" y="28"/>
                        <a:pt x="716" y="28"/>
                        <a:pt x="716" y="28"/>
                      </a:cubicBezTo>
                      <a:cubicBezTo>
                        <a:pt x="715" y="28"/>
                        <a:pt x="715" y="28"/>
                        <a:pt x="715" y="28"/>
                      </a:cubicBezTo>
                      <a:cubicBezTo>
                        <a:pt x="715" y="27"/>
                        <a:pt x="714" y="27"/>
                        <a:pt x="714" y="27"/>
                      </a:cubicBezTo>
                      <a:cubicBezTo>
                        <a:pt x="714" y="27"/>
                        <a:pt x="713" y="26"/>
                        <a:pt x="713" y="26"/>
                      </a:cubicBezTo>
                      <a:cubicBezTo>
                        <a:pt x="712" y="25"/>
                        <a:pt x="712" y="25"/>
                        <a:pt x="712" y="25"/>
                      </a:cubicBezTo>
                      <a:cubicBezTo>
                        <a:pt x="711" y="24"/>
                        <a:pt x="711" y="24"/>
                        <a:pt x="711" y="24"/>
                      </a:cubicBezTo>
                      <a:cubicBezTo>
                        <a:pt x="710" y="24"/>
                        <a:pt x="710" y="24"/>
                        <a:pt x="710" y="24"/>
                      </a:cubicBezTo>
                      <a:cubicBezTo>
                        <a:pt x="709" y="23"/>
                        <a:pt x="709" y="23"/>
                        <a:pt x="709" y="23"/>
                      </a:cubicBezTo>
                      <a:cubicBezTo>
                        <a:pt x="703" y="19"/>
                        <a:pt x="697" y="15"/>
                        <a:pt x="690" y="12"/>
                      </a:cubicBezTo>
                      <a:cubicBezTo>
                        <a:pt x="683" y="9"/>
                        <a:pt x="676" y="7"/>
                        <a:pt x="669" y="5"/>
                      </a:cubicBezTo>
                      <a:cubicBezTo>
                        <a:pt x="662" y="3"/>
                        <a:pt x="654" y="2"/>
                        <a:pt x="647" y="1"/>
                      </a:cubicBezTo>
                      <a:cubicBezTo>
                        <a:pt x="639" y="0"/>
                        <a:pt x="631" y="0"/>
                        <a:pt x="623" y="0"/>
                      </a:cubicBezTo>
                      <a:cubicBezTo>
                        <a:pt x="623" y="0"/>
                        <a:pt x="622" y="0"/>
                        <a:pt x="622" y="0"/>
                      </a:cubicBezTo>
                      <a:cubicBezTo>
                        <a:pt x="622" y="0"/>
                        <a:pt x="621" y="1"/>
                        <a:pt x="621" y="1"/>
                      </a:cubicBezTo>
                      <a:cubicBezTo>
                        <a:pt x="620" y="1"/>
                        <a:pt x="620" y="1"/>
                        <a:pt x="619" y="1"/>
                      </a:cubicBezTo>
                      <a:cubicBezTo>
                        <a:pt x="619" y="1"/>
                        <a:pt x="618" y="1"/>
                        <a:pt x="617" y="1"/>
                      </a:cubicBezTo>
                      <a:cubicBezTo>
                        <a:pt x="617" y="1"/>
                        <a:pt x="617" y="1"/>
                        <a:pt x="616" y="1"/>
                      </a:cubicBezTo>
                      <a:cubicBezTo>
                        <a:pt x="616" y="1"/>
                        <a:pt x="615" y="1"/>
                        <a:pt x="615" y="1"/>
                      </a:cubicBezTo>
                      <a:cubicBezTo>
                        <a:pt x="615" y="1"/>
                        <a:pt x="614" y="1"/>
                        <a:pt x="613" y="1"/>
                      </a:cubicBezTo>
                      <a:cubicBezTo>
                        <a:pt x="613" y="1"/>
                        <a:pt x="612" y="1"/>
                        <a:pt x="612" y="2"/>
                      </a:cubicBezTo>
                      <a:cubicBezTo>
                        <a:pt x="611" y="2"/>
                        <a:pt x="611" y="2"/>
                        <a:pt x="610" y="2"/>
                      </a:cubicBezTo>
                      <a:cubicBezTo>
                        <a:pt x="610" y="2"/>
                        <a:pt x="610" y="2"/>
                        <a:pt x="609" y="2"/>
                      </a:cubicBezTo>
                      <a:cubicBezTo>
                        <a:pt x="609" y="2"/>
                        <a:pt x="608" y="2"/>
                        <a:pt x="608" y="2"/>
                      </a:cubicBezTo>
                      <a:cubicBezTo>
                        <a:pt x="607" y="2"/>
                        <a:pt x="607" y="2"/>
                        <a:pt x="606" y="3"/>
                      </a:cubicBezTo>
                      <a:cubicBezTo>
                        <a:pt x="605" y="3"/>
                        <a:pt x="605" y="3"/>
                        <a:pt x="605" y="3"/>
                      </a:cubicBezTo>
                      <a:cubicBezTo>
                        <a:pt x="605" y="3"/>
                        <a:pt x="604" y="3"/>
                        <a:pt x="604" y="3"/>
                      </a:cubicBezTo>
                      <a:cubicBezTo>
                        <a:pt x="603" y="3"/>
                        <a:pt x="603" y="3"/>
                        <a:pt x="602" y="3"/>
                      </a:cubicBezTo>
                      <a:cubicBezTo>
                        <a:pt x="602" y="3"/>
                        <a:pt x="601" y="4"/>
                        <a:pt x="600" y="4"/>
                      </a:cubicBezTo>
                      <a:cubicBezTo>
                        <a:pt x="599" y="4"/>
                        <a:pt x="599" y="4"/>
                        <a:pt x="599" y="4"/>
                      </a:cubicBezTo>
                      <a:cubicBezTo>
                        <a:pt x="599" y="4"/>
                        <a:pt x="599" y="4"/>
                        <a:pt x="598" y="4"/>
                      </a:cubicBezTo>
                      <a:cubicBezTo>
                        <a:pt x="598" y="4"/>
                        <a:pt x="597" y="5"/>
                        <a:pt x="597" y="5"/>
                      </a:cubicBezTo>
                      <a:cubicBezTo>
                        <a:pt x="596" y="5"/>
                        <a:pt x="596" y="5"/>
                        <a:pt x="595" y="5"/>
                      </a:cubicBezTo>
                      <a:cubicBezTo>
                        <a:pt x="594" y="5"/>
                        <a:pt x="594" y="5"/>
                        <a:pt x="594" y="6"/>
                      </a:cubicBezTo>
                      <a:cubicBezTo>
                        <a:pt x="593" y="6"/>
                        <a:pt x="593" y="6"/>
                        <a:pt x="592" y="6"/>
                      </a:cubicBezTo>
                      <a:cubicBezTo>
                        <a:pt x="592" y="6"/>
                        <a:pt x="591" y="6"/>
                        <a:pt x="591" y="6"/>
                      </a:cubicBezTo>
                      <a:cubicBezTo>
                        <a:pt x="590" y="7"/>
                        <a:pt x="590" y="7"/>
                        <a:pt x="590" y="7"/>
                      </a:cubicBezTo>
                      <a:cubicBezTo>
                        <a:pt x="69" y="178"/>
                        <a:pt x="69" y="178"/>
                        <a:pt x="69" y="178"/>
                      </a:cubicBezTo>
                      <a:cubicBezTo>
                        <a:pt x="55" y="183"/>
                        <a:pt x="42" y="190"/>
                        <a:pt x="32" y="198"/>
                      </a:cubicBezTo>
                      <a:cubicBezTo>
                        <a:pt x="22" y="205"/>
                        <a:pt x="14" y="215"/>
                        <a:pt x="9" y="225"/>
                      </a:cubicBezTo>
                      <a:cubicBezTo>
                        <a:pt x="3" y="235"/>
                        <a:pt x="0" y="246"/>
                        <a:pt x="0" y="257"/>
                      </a:cubicBezTo>
                      <a:cubicBezTo>
                        <a:pt x="0" y="268"/>
                        <a:pt x="2" y="279"/>
                        <a:pt x="8" y="290"/>
                      </a:cubicBezTo>
                      <a:cubicBezTo>
                        <a:pt x="76" y="416"/>
                        <a:pt x="76" y="416"/>
                        <a:pt x="76" y="416"/>
                      </a:cubicBezTo>
                      <a:cubicBezTo>
                        <a:pt x="167" y="585"/>
                        <a:pt x="167" y="585"/>
                        <a:pt x="167" y="585"/>
                      </a:cubicBezTo>
                      <a:cubicBezTo>
                        <a:pt x="239" y="718"/>
                        <a:pt x="239" y="718"/>
                        <a:pt x="239" y="718"/>
                      </a:cubicBezTo>
                      <a:cubicBezTo>
                        <a:pt x="239" y="718"/>
                        <a:pt x="240" y="719"/>
                        <a:pt x="240" y="719"/>
                      </a:cubicBezTo>
                      <a:cubicBezTo>
                        <a:pt x="240" y="719"/>
                        <a:pt x="240" y="720"/>
                        <a:pt x="241" y="720"/>
                      </a:cubicBezTo>
                      <a:cubicBezTo>
                        <a:pt x="241" y="721"/>
                        <a:pt x="241" y="721"/>
                        <a:pt x="242" y="722"/>
                      </a:cubicBezTo>
                      <a:cubicBezTo>
                        <a:pt x="242" y="722"/>
                        <a:pt x="242" y="723"/>
                        <a:pt x="243" y="724"/>
                      </a:cubicBezTo>
                      <a:cubicBezTo>
                        <a:pt x="243" y="724"/>
                        <a:pt x="243" y="724"/>
                        <a:pt x="243" y="724"/>
                      </a:cubicBezTo>
                      <a:cubicBezTo>
                        <a:pt x="244" y="725"/>
                        <a:pt x="244" y="725"/>
                        <a:pt x="244" y="725"/>
                      </a:cubicBezTo>
                      <a:cubicBezTo>
                        <a:pt x="244" y="726"/>
                        <a:pt x="244" y="726"/>
                        <a:pt x="245" y="727"/>
                      </a:cubicBezTo>
                      <a:cubicBezTo>
                        <a:pt x="245" y="727"/>
                        <a:pt x="245" y="728"/>
                        <a:pt x="246" y="728"/>
                      </a:cubicBezTo>
                      <a:cubicBezTo>
                        <a:pt x="246" y="729"/>
                        <a:pt x="246" y="729"/>
                        <a:pt x="246" y="729"/>
                      </a:cubicBezTo>
                      <a:cubicBezTo>
                        <a:pt x="247" y="730"/>
                        <a:pt x="247" y="730"/>
                        <a:pt x="247" y="730"/>
                      </a:cubicBezTo>
                      <a:cubicBezTo>
                        <a:pt x="247" y="730"/>
                        <a:pt x="248" y="730"/>
                        <a:pt x="248" y="731"/>
                      </a:cubicBezTo>
                      <a:cubicBezTo>
                        <a:pt x="248" y="731"/>
                        <a:pt x="249" y="732"/>
                        <a:pt x="249" y="732"/>
                      </a:cubicBezTo>
                      <a:cubicBezTo>
                        <a:pt x="250" y="733"/>
                        <a:pt x="250" y="733"/>
                        <a:pt x="250" y="733"/>
                      </a:cubicBezTo>
                      <a:cubicBezTo>
                        <a:pt x="250" y="734"/>
                        <a:pt x="250" y="734"/>
                        <a:pt x="250" y="734"/>
                      </a:cubicBezTo>
                      <a:cubicBezTo>
                        <a:pt x="251" y="734"/>
                        <a:pt x="251" y="735"/>
                        <a:pt x="251" y="735"/>
                      </a:cubicBezTo>
                      <a:cubicBezTo>
                        <a:pt x="252" y="735"/>
                        <a:pt x="252" y="736"/>
                        <a:pt x="253" y="736"/>
                      </a:cubicBezTo>
                      <a:cubicBezTo>
                        <a:pt x="253" y="737"/>
                        <a:pt x="253" y="737"/>
                        <a:pt x="253" y="737"/>
                      </a:cubicBezTo>
                      <a:cubicBezTo>
                        <a:pt x="254" y="738"/>
                        <a:pt x="254" y="738"/>
                        <a:pt x="254" y="738"/>
                      </a:cubicBezTo>
                      <a:cubicBezTo>
                        <a:pt x="255" y="739"/>
                        <a:pt x="255" y="739"/>
                        <a:pt x="255" y="739"/>
                      </a:cubicBezTo>
                      <a:cubicBezTo>
                        <a:pt x="255" y="739"/>
                        <a:pt x="256" y="740"/>
                        <a:pt x="256" y="740"/>
                      </a:cubicBezTo>
                      <a:cubicBezTo>
                        <a:pt x="257" y="741"/>
                        <a:pt x="257" y="741"/>
                        <a:pt x="257" y="741"/>
                      </a:cubicBezTo>
                      <a:cubicBezTo>
                        <a:pt x="258" y="742"/>
                        <a:pt x="258" y="742"/>
                        <a:pt x="258" y="742"/>
                      </a:cubicBezTo>
                      <a:cubicBezTo>
                        <a:pt x="259" y="743"/>
                        <a:pt x="259" y="743"/>
                        <a:pt x="259" y="743"/>
                      </a:cubicBezTo>
                      <a:cubicBezTo>
                        <a:pt x="259" y="743"/>
                        <a:pt x="260" y="743"/>
                        <a:pt x="260" y="744"/>
                      </a:cubicBezTo>
                      <a:cubicBezTo>
                        <a:pt x="266" y="749"/>
                        <a:pt x="272" y="753"/>
                        <a:pt x="279" y="757"/>
                      </a:cubicBezTo>
                      <a:cubicBezTo>
                        <a:pt x="286" y="761"/>
                        <a:pt x="293" y="764"/>
                        <a:pt x="301" y="767"/>
                      </a:cubicBezTo>
                      <a:cubicBezTo>
                        <a:pt x="308" y="769"/>
                        <a:pt x="316" y="771"/>
                        <a:pt x="324" y="772"/>
                      </a:cubicBezTo>
                      <a:cubicBezTo>
                        <a:pt x="333" y="774"/>
                        <a:pt x="341" y="774"/>
                        <a:pt x="349" y="774"/>
                      </a:cubicBezTo>
                      <a:cubicBezTo>
                        <a:pt x="350" y="774"/>
                        <a:pt x="350" y="774"/>
                        <a:pt x="351" y="774"/>
                      </a:cubicBezTo>
                      <a:cubicBezTo>
                        <a:pt x="351" y="774"/>
                        <a:pt x="352" y="774"/>
                        <a:pt x="352" y="774"/>
                      </a:cubicBezTo>
                      <a:cubicBezTo>
                        <a:pt x="353" y="774"/>
                        <a:pt x="354" y="774"/>
                        <a:pt x="354" y="774"/>
                      </a:cubicBezTo>
                      <a:cubicBezTo>
                        <a:pt x="355" y="774"/>
                        <a:pt x="356" y="774"/>
                        <a:pt x="356" y="774"/>
                      </a:cubicBezTo>
                      <a:cubicBezTo>
                        <a:pt x="357" y="774"/>
                        <a:pt x="357" y="773"/>
                        <a:pt x="358" y="773"/>
                      </a:cubicBezTo>
                      <a:cubicBezTo>
                        <a:pt x="358" y="773"/>
                        <a:pt x="359" y="773"/>
                        <a:pt x="359" y="773"/>
                      </a:cubicBezTo>
                      <a:cubicBezTo>
                        <a:pt x="360" y="773"/>
                        <a:pt x="360" y="773"/>
                        <a:pt x="361" y="773"/>
                      </a:cubicBezTo>
                      <a:cubicBezTo>
                        <a:pt x="361" y="773"/>
                        <a:pt x="362" y="773"/>
                        <a:pt x="363" y="773"/>
                      </a:cubicBezTo>
                      <a:cubicBezTo>
                        <a:pt x="363" y="773"/>
                        <a:pt x="364" y="773"/>
                        <a:pt x="364" y="773"/>
                      </a:cubicBezTo>
                      <a:cubicBezTo>
                        <a:pt x="364" y="773"/>
                        <a:pt x="365" y="773"/>
                        <a:pt x="365" y="773"/>
                      </a:cubicBezTo>
                      <a:cubicBezTo>
                        <a:pt x="366" y="773"/>
                        <a:pt x="366" y="772"/>
                        <a:pt x="367" y="772"/>
                      </a:cubicBezTo>
                      <a:cubicBezTo>
                        <a:pt x="368" y="772"/>
                        <a:pt x="368" y="772"/>
                        <a:pt x="369" y="772"/>
                      </a:cubicBezTo>
                      <a:cubicBezTo>
                        <a:pt x="370" y="772"/>
                        <a:pt x="370" y="772"/>
                        <a:pt x="370" y="772"/>
                      </a:cubicBezTo>
                      <a:cubicBezTo>
                        <a:pt x="371" y="772"/>
                        <a:pt x="371" y="772"/>
                        <a:pt x="372" y="772"/>
                      </a:cubicBezTo>
                      <a:cubicBezTo>
                        <a:pt x="372" y="772"/>
                        <a:pt x="373" y="771"/>
                        <a:pt x="373" y="771"/>
                      </a:cubicBezTo>
                      <a:cubicBezTo>
                        <a:pt x="374" y="771"/>
                        <a:pt x="375" y="771"/>
                        <a:pt x="375" y="771"/>
                      </a:cubicBezTo>
                      <a:cubicBezTo>
                        <a:pt x="376" y="771"/>
                        <a:pt x="376" y="771"/>
                        <a:pt x="376" y="771"/>
                      </a:cubicBezTo>
                      <a:cubicBezTo>
                        <a:pt x="377" y="771"/>
                        <a:pt x="377" y="770"/>
                        <a:pt x="378" y="770"/>
                      </a:cubicBezTo>
                      <a:cubicBezTo>
                        <a:pt x="378" y="770"/>
                        <a:pt x="379" y="770"/>
                        <a:pt x="379" y="770"/>
                      </a:cubicBezTo>
                      <a:cubicBezTo>
                        <a:pt x="380" y="770"/>
                        <a:pt x="381" y="770"/>
                        <a:pt x="381" y="769"/>
                      </a:cubicBezTo>
                      <a:cubicBezTo>
                        <a:pt x="382" y="769"/>
                        <a:pt x="382" y="769"/>
                        <a:pt x="383" y="769"/>
                      </a:cubicBezTo>
                      <a:cubicBezTo>
                        <a:pt x="383" y="769"/>
                        <a:pt x="383" y="769"/>
                        <a:pt x="384" y="769"/>
                      </a:cubicBezTo>
                      <a:cubicBezTo>
                        <a:pt x="384" y="769"/>
                        <a:pt x="385" y="769"/>
                        <a:pt x="385" y="768"/>
                      </a:cubicBezTo>
                      <a:cubicBezTo>
                        <a:pt x="386" y="768"/>
                        <a:pt x="387" y="768"/>
                        <a:pt x="387" y="768"/>
                      </a:cubicBezTo>
                      <a:cubicBezTo>
                        <a:pt x="388" y="768"/>
                        <a:pt x="388" y="767"/>
                        <a:pt x="389" y="767"/>
                      </a:cubicBezTo>
                      <a:cubicBezTo>
                        <a:pt x="389" y="767"/>
                        <a:pt x="390" y="767"/>
                        <a:pt x="390" y="767"/>
                      </a:cubicBezTo>
                      <a:cubicBezTo>
                        <a:pt x="391" y="767"/>
                        <a:pt x="391" y="767"/>
                        <a:pt x="392" y="766"/>
                      </a:cubicBezTo>
                      <a:cubicBezTo>
                        <a:pt x="392" y="766"/>
                        <a:pt x="393" y="766"/>
                        <a:pt x="393" y="766"/>
                      </a:cubicBezTo>
                      <a:cubicBezTo>
                        <a:pt x="560" y="706"/>
                        <a:pt x="560" y="706"/>
                        <a:pt x="560" y="706"/>
                      </a:cubicBezTo>
                      <a:cubicBezTo>
                        <a:pt x="563" y="705"/>
                        <a:pt x="565" y="705"/>
                        <a:pt x="567" y="704"/>
                      </a:cubicBezTo>
                      <a:cubicBezTo>
                        <a:pt x="569" y="703"/>
                        <a:pt x="571" y="702"/>
                        <a:pt x="572" y="701"/>
                      </a:cubicBezTo>
                      <a:cubicBezTo>
                        <a:pt x="574" y="701"/>
                        <a:pt x="576" y="700"/>
                        <a:pt x="577" y="699"/>
                      </a:cubicBezTo>
                      <a:cubicBezTo>
                        <a:pt x="579" y="698"/>
                        <a:pt x="581" y="698"/>
                        <a:pt x="582" y="697"/>
                      </a:cubicBezTo>
                      <a:cubicBezTo>
                        <a:pt x="587" y="694"/>
                        <a:pt x="592" y="691"/>
                        <a:pt x="595" y="688"/>
                      </a:cubicBezTo>
                      <a:cubicBezTo>
                        <a:pt x="598" y="685"/>
                        <a:pt x="600" y="683"/>
                        <a:pt x="602" y="680"/>
                      </a:cubicBezTo>
                      <a:cubicBezTo>
                        <a:pt x="603" y="677"/>
                        <a:pt x="604" y="675"/>
                        <a:pt x="603" y="672"/>
                      </a:cubicBezTo>
                      <a:cubicBezTo>
                        <a:pt x="603" y="669"/>
                        <a:pt x="602" y="667"/>
                        <a:pt x="601" y="664"/>
                      </a:cubicBezTo>
                      <a:cubicBezTo>
                        <a:pt x="599" y="660"/>
                        <a:pt x="595" y="656"/>
                        <a:pt x="590" y="652"/>
                      </a:cubicBezTo>
                      <a:cubicBezTo>
                        <a:pt x="585" y="648"/>
                        <a:pt x="579" y="645"/>
                        <a:pt x="573" y="642"/>
                      </a:cubicBezTo>
                      <a:cubicBezTo>
                        <a:pt x="567" y="639"/>
                        <a:pt x="560" y="636"/>
                        <a:pt x="554" y="633"/>
                      </a:cubicBezTo>
                      <a:cubicBezTo>
                        <a:pt x="547" y="631"/>
                        <a:pt x="541" y="629"/>
                        <a:pt x="535" y="627"/>
                      </a:cubicBezTo>
                      <a:cubicBezTo>
                        <a:pt x="529" y="625"/>
                        <a:pt x="523" y="623"/>
                        <a:pt x="517" y="620"/>
                      </a:cubicBezTo>
                      <a:cubicBezTo>
                        <a:pt x="511" y="617"/>
                        <a:pt x="505" y="614"/>
                        <a:pt x="500" y="611"/>
                      </a:cubicBezTo>
                      <a:cubicBezTo>
                        <a:pt x="494" y="608"/>
                        <a:pt x="489" y="604"/>
                        <a:pt x="484" y="600"/>
                      </a:cubicBezTo>
                      <a:cubicBezTo>
                        <a:pt x="479" y="596"/>
                        <a:pt x="475" y="592"/>
                        <a:pt x="470" y="587"/>
                      </a:cubicBezTo>
                      <a:cubicBezTo>
                        <a:pt x="469" y="586"/>
                        <a:pt x="468" y="584"/>
                        <a:pt x="466" y="583"/>
                      </a:cubicBezTo>
                      <a:cubicBezTo>
                        <a:pt x="465" y="581"/>
                        <a:pt x="464" y="579"/>
                        <a:pt x="463" y="578"/>
                      </a:cubicBezTo>
                      <a:cubicBezTo>
                        <a:pt x="461" y="576"/>
                        <a:pt x="460" y="574"/>
                        <a:pt x="459" y="573"/>
                      </a:cubicBezTo>
                      <a:cubicBezTo>
                        <a:pt x="458" y="571"/>
                        <a:pt x="457" y="569"/>
                        <a:pt x="456" y="568"/>
                      </a:cubicBezTo>
                      <a:cubicBezTo>
                        <a:pt x="448" y="553"/>
                        <a:pt x="444" y="539"/>
                        <a:pt x="444" y="524"/>
                      </a:cubicBezTo>
                      <a:cubicBezTo>
                        <a:pt x="443" y="510"/>
                        <a:pt x="446" y="496"/>
                        <a:pt x="453" y="483"/>
                      </a:cubicBezTo>
                      <a:cubicBezTo>
                        <a:pt x="459" y="470"/>
                        <a:pt x="468" y="458"/>
                        <a:pt x="481" y="447"/>
                      </a:cubicBezTo>
                      <a:cubicBezTo>
                        <a:pt x="493" y="437"/>
                        <a:pt x="508" y="429"/>
                        <a:pt x="525" y="423"/>
                      </a:cubicBezTo>
                      <a:cubicBezTo>
                        <a:pt x="526" y="422"/>
                        <a:pt x="526" y="422"/>
                        <a:pt x="527" y="422"/>
                      </a:cubicBezTo>
                      <a:cubicBezTo>
                        <a:pt x="527" y="422"/>
                        <a:pt x="528" y="422"/>
                        <a:pt x="529" y="421"/>
                      </a:cubicBezTo>
                      <a:cubicBezTo>
                        <a:pt x="529" y="421"/>
                        <a:pt x="530" y="421"/>
                        <a:pt x="531" y="421"/>
                      </a:cubicBezTo>
                      <a:cubicBezTo>
                        <a:pt x="532" y="420"/>
                        <a:pt x="533" y="420"/>
                        <a:pt x="534" y="420"/>
                      </a:cubicBezTo>
                      <a:cubicBezTo>
                        <a:pt x="535" y="420"/>
                        <a:pt x="535" y="420"/>
                        <a:pt x="536" y="419"/>
                      </a:cubicBezTo>
                      <a:cubicBezTo>
                        <a:pt x="536" y="419"/>
                        <a:pt x="537" y="419"/>
                        <a:pt x="539" y="419"/>
                      </a:cubicBezTo>
                      <a:cubicBezTo>
                        <a:pt x="541" y="418"/>
                        <a:pt x="543" y="418"/>
                        <a:pt x="547" y="417"/>
                      </a:cubicBezTo>
                      <a:cubicBezTo>
                        <a:pt x="551" y="416"/>
                        <a:pt x="556" y="416"/>
                        <a:pt x="562" y="414"/>
                      </a:cubicBezTo>
                      <a:cubicBezTo>
                        <a:pt x="563" y="414"/>
                        <a:pt x="563" y="414"/>
                        <a:pt x="563" y="414"/>
                      </a:cubicBezTo>
                      <a:cubicBezTo>
                        <a:pt x="564" y="414"/>
                        <a:pt x="564" y="414"/>
                        <a:pt x="564" y="414"/>
                      </a:cubicBezTo>
                      <a:cubicBezTo>
                        <a:pt x="565" y="414"/>
                        <a:pt x="565" y="414"/>
                        <a:pt x="565" y="414"/>
                      </a:cubicBezTo>
                      <a:cubicBezTo>
                        <a:pt x="566" y="414"/>
                        <a:pt x="566" y="414"/>
                        <a:pt x="566" y="414"/>
                      </a:cubicBezTo>
                      <a:cubicBezTo>
                        <a:pt x="567" y="414"/>
                        <a:pt x="567" y="414"/>
                        <a:pt x="567" y="414"/>
                      </a:cubicBezTo>
                      <a:cubicBezTo>
                        <a:pt x="568" y="414"/>
                        <a:pt x="568" y="414"/>
                        <a:pt x="568" y="414"/>
                      </a:cubicBezTo>
                      <a:cubicBezTo>
                        <a:pt x="569" y="414"/>
                        <a:pt x="569" y="414"/>
                        <a:pt x="569" y="414"/>
                      </a:cubicBezTo>
                      <a:cubicBezTo>
                        <a:pt x="569" y="414"/>
                        <a:pt x="569" y="414"/>
                        <a:pt x="569" y="414"/>
                      </a:cubicBezTo>
                      <a:cubicBezTo>
                        <a:pt x="570" y="414"/>
                        <a:pt x="571" y="414"/>
                        <a:pt x="571" y="414"/>
                      </a:cubicBezTo>
                      <a:cubicBezTo>
                        <a:pt x="572" y="414"/>
                        <a:pt x="572" y="414"/>
                        <a:pt x="573" y="414"/>
                      </a:cubicBezTo>
                      <a:cubicBezTo>
                        <a:pt x="574" y="414"/>
                        <a:pt x="574" y="413"/>
                        <a:pt x="575" y="413"/>
                      </a:cubicBezTo>
                      <a:cubicBezTo>
                        <a:pt x="576" y="413"/>
                        <a:pt x="577" y="413"/>
                        <a:pt x="577" y="413"/>
                      </a:cubicBezTo>
                      <a:cubicBezTo>
                        <a:pt x="578" y="413"/>
                        <a:pt x="579" y="413"/>
                        <a:pt x="579" y="413"/>
                      </a:cubicBezTo>
                      <a:cubicBezTo>
                        <a:pt x="580" y="413"/>
                        <a:pt x="581" y="413"/>
                        <a:pt x="581" y="413"/>
                      </a:cubicBezTo>
                      <a:cubicBezTo>
                        <a:pt x="582" y="413"/>
                        <a:pt x="582" y="413"/>
                        <a:pt x="583" y="413"/>
                      </a:cubicBezTo>
                      <a:cubicBezTo>
                        <a:pt x="584" y="413"/>
                        <a:pt x="584" y="413"/>
                        <a:pt x="585" y="413"/>
                      </a:cubicBezTo>
                      <a:cubicBezTo>
                        <a:pt x="588" y="414"/>
                        <a:pt x="591" y="414"/>
                        <a:pt x="595" y="414"/>
                      </a:cubicBezTo>
                      <a:cubicBezTo>
                        <a:pt x="598" y="414"/>
                        <a:pt x="601" y="415"/>
                        <a:pt x="604" y="415"/>
                      </a:cubicBezTo>
                      <a:cubicBezTo>
                        <a:pt x="607" y="415"/>
                        <a:pt x="611" y="416"/>
                        <a:pt x="614" y="417"/>
                      </a:cubicBezTo>
                      <a:cubicBezTo>
                        <a:pt x="617" y="417"/>
                        <a:pt x="621" y="418"/>
                        <a:pt x="624" y="419"/>
                      </a:cubicBezTo>
                      <a:cubicBezTo>
                        <a:pt x="625" y="419"/>
                        <a:pt x="625" y="419"/>
                        <a:pt x="626" y="419"/>
                      </a:cubicBezTo>
                      <a:cubicBezTo>
                        <a:pt x="626" y="419"/>
                        <a:pt x="626" y="419"/>
                        <a:pt x="627" y="419"/>
                      </a:cubicBezTo>
                      <a:cubicBezTo>
                        <a:pt x="627" y="420"/>
                        <a:pt x="628" y="420"/>
                        <a:pt x="628" y="420"/>
                      </a:cubicBezTo>
                      <a:cubicBezTo>
                        <a:pt x="629" y="420"/>
                        <a:pt x="629" y="420"/>
                        <a:pt x="630" y="420"/>
                      </a:cubicBezTo>
                      <a:cubicBezTo>
                        <a:pt x="630" y="420"/>
                        <a:pt x="630" y="420"/>
                        <a:pt x="630" y="420"/>
                      </a:cubicBezTo>
                      <a:cubicBezTo>
                        <a:pt x="631" y="421"/>
                        <a:pt x="631" y="421"/>
                        <a:pt x="631" y="421"/>
                      </a:cubicBezTo>
                      <a:cubicBezTo>
                        <a:pt x="632" y="421"/>
                        <a:pt x="632" y="421"/>
                        <a:pt x="632" y="421"/>
                      </a:cubicBezTo>
                      <a:cubicBezTo>
                        <a:pt x="633" y="421"/>
                        <a:pt x="633" y="421"/>
                        <a:pt x="633" y="421"/>
                      </a:cubicBezTo>
                      <a:cubicBezTo>
                        <a:pt x="633" y="421"/>
                        <a:pt x="634" y="422"/>
                        <a:pt x="634" y="422"/>
                      </a:cubicBezTo>
                      <a:cubicBezTo>
                        <a:pt x="635" y="422"/>
                        <a:pt x="635" y="422"/>
                        <a:pt x="636" y="422"/>
                      </a:cubicBezTo>
                      <a:cubicBezTo>
                        <a:pt x="636" y="422"/>
                        <a:pt x="637" y="422"/>
                        <a:pt x="637" y="423"/>
                      </a:cubicBezTo>
                      <a:cubicBezTo>
                        <a:pt x="638" y="423"/>
                        <a:pt x="639" y="423"/>
                        <a:pt x="639" y="423"/>
                      </a:cubicBezTo>
                      <a:cubicBezTo>
                        <a:pt x="642" y="424"/>
                        <a:pt x="644" y="425"/>
                        <a:pt x="647" y="426"/>
                      </a:cubicBezTo>
                      <a:cubicBezTo>
                        <a:pt x="649" y="427"/>
                        <a:pt x="652" y="428"/>
                        <a:pt x="654" y="430"/>
                      </a:cubicBezTo>
                      <a:cubicBezTo>
                        <a:pt x="657" y="431"/>
                        <a:pt x="659" y="432"/>
                        <a:pt x="662" y="433"/>
                      </a:cubicBezTo>
                      <a:cubicBezTo>
                        <a:pt x="664" y="435"/>
                        <a:pt x="667" y="436"/>
                        <a:pt x="669" y="438"/>
                      </a:cubicBezTo>
                      <a:cubicBezTo>
                        <a:pt x="669" y="438"/>
                        <a:pt x="670" y="438"/>
                        <a:pt x="670" y="438"/>
                      </a:cubicBezTo>
                      <a:cubicBezTo>
                        <a:pt x="671" y="439"/>
                        <a:pt x="671" y="439"/>
                        <a:pt x="672" y="439"/>
                      </a:cubicBezTo>
                      <a:cubicBezTo>
                        <a:pt x="672" y="439"/>
                        <a:pt x="673" y="440"/>
                        <a:pt x="673" y="440"/>
                      </a:cubicBezTo>
                      <a:cubicBezTo>
                        <a:pt x="674" y="441"/>
                        <a:pt x="675" y="441"/>
                        <a:pt x="676" y="442"/>
                      </a:cubicBezTo>
                      <a:cubicBezTo>
                        <a:pt x="676" y="442"/>
                        <a:pt x="676" y="442"/>
                        <a:pt x="676" y="442"/>
                      </a:cubicBezTo>
                      <a:cubicBezTo>
                        <a:pt x="677" y="443"/>
                        <a:pt x="677" y="443"/>
                        <a:pt x="678" y="443"/>
                      </a:cubicBezTo>
                      <a:cubicBezTo>
                        <a:pt x="678" y="444"/>
                        <a:pt x="679" y="444"/>
                        <a:pt x="679" y="445"/>
                      </a:cubicBezTo>
                      <a:cubicBezTo>
                        <a:pt x="680" y="445"/>
                        <a:pt x="681" y="446"/>
                        <a:pt x="682" y="446"/>
                      </a:cubicBezTo>
                      <a:cubicBezTo>
                        <a:pt x="682" y="447"/>
                        <a:pt x="682" y="447"/>
                        <a:pt x="682" y="447"/>
                      </a:cubicBezTo>
                      <a:cubicBezTo>
                        <a:pt x="683" y="447"/>
                        <a:pt x="683" y="447"/>
                        <a:pt x="684" y="448"/>
                      </a:cubicBezTo>
                      <a:cubicBezTo>
                        <a:pt x="684" y="448"/>
                        <a:pt x="685" y="449"/>
                        <a:pt x="686" y="450"/>
                      </a:cubicBezTo>
                      <a:cubicBezTo>
                        <a:pt x="687" y="451"/>
                        <a:pt x="688" y="452"/>
                        <a:pt x="690" y="453"/>
                      </a:cubicBezTo>
                      <a:cubicBezTo>
                        <a:pt x="690" y="453"/>
                        <a:pt x="690" y="454"/>
                        <a:pt x="691" y="454"/>
                      </a:cubicBezTo>
                      <a:cubicBezTo>
                        <a:pt x="691" y="454"/>
                        <a:pt x="692" y="455"/>
                        <a:pt x="692" y="456"/>
                      </a:cubicBezTo>
                      <a:cubicBezTo>
                        <a:pt x="693" y="457"/>
                        <a:pt x="695" y="458"/>
                        <a:pt x="697" y="461"/>
                      </a:cubicBezTo>
                      <a:cubicBezTo>
                        <a:pt x="698" y="463"/>
                        <a:pt x="701" y="465"/>
                        <a:pt x="704" y="469"/>
                      </a:cubicBezTo>
                      <a:cubicBezTo>
                        <a:pt x="704" y="469"/>
                        <a:pt x="704" y="469"/>
                        <a:pt x="704" y="469"/>
                      </a:cubicBezTo>
                      <a:cubicBezTo>
                        <a:pt x="705" y="470"/>
                        <a:pt x="705" y="470"/>
                        <a:pt x="705" y="470"/>
                      </a:cubicBezTo>
                      <a:cubicBezTo>
                        <a:pt x="705" y="471"/>
                        <a:pt x="706" y="471"/>
                        <a:pt x="706" y="472"/>
                      </a:cubicBezTo>
                      <a:cubicBezTo>
                        <a:pt x="706" y="472"/>
                        <a:pt x="707" y="473"/>
                        <a:pt x="707" y="473"/>
                      </a:cubicBezTo>
                      <a:cubicBezTo>
                        <a:pt x="708" y="474"/>
                        <a:pt x="708" y="474"/>
                        <a:pt x="708" y="475"/>
                      </a:cubicBezTo>
                      <a:cubicBezTo>
                        <a:pt x="708" y="475"/>
                        <a:pt x="709" y="475"/>
                        <a:pt x="709" y="476"/>
                      </a:cubicBezTo>
                      <a:cubicBezTo>
                        <a:pt x="709" y="476"/>
                        <a:pt x="709" y="477"/>
                        <a:pt x="710" y="477"/>
                      </a:cubicBezTo>
                      <a:cubicBezTo>
                        <a:pt x="710" y="478"/>
                        <a:pt x="710" y="478"/>
                        <a:pt x="710" y="478"/>
                      </a:cubicBezTo>
                      <a:cubicBezTo>
                        <a:pt x="711" y="480"/>
                        <a:pt x="712" y="482"/>
                        <a:pt x="713" y="484"/>
                      </a:cubicBezTo>
                      <a:cubicBezTo>
                        <a:pt x="714" y="485"/>
                        <a:pt x="715" y="487"/>
                        <a:pt x="716" y="489"/>
                      </a:cubicBezTo>
                      <a:cubicBezTo>
                        <a:pt x="717" y="491"/>
                        <a:pt x="717" y="492"/>
                        <a:pt x="718" y="494"/>
                      </a:cubicBezTo>
                      <a:cubicBezTo>
                        <a:pt x="719" y="496"/>
                        <a:pt x="719" y="498"/>
                        <a:pt x="720" y="500"/>
                      </a:cubicBezTo>
                      <a:cubicBezTo>
                        <a:pt x="722" y="505"/>
                        <a:pt x="723" y="510"/>
                        <a:pt x="723" y="516"/>
                      </a:cubicBezTo>
                      <a:cubicBezTo>
                        <a:pt x="724" y="521"/>
                        <a:pt x="724" y="527"/>
                        <a:pt x="724" y="532"/>
                      </a:cubicBezTo>
                      <a:cubicBezTo>
                        <a:pt x="723" y="538"/>
                        <a:pt x="722" y="544"/>
                        <a:pt x="721" y="550"/>
                      </a:cubicBezTo>
                      <a:cubicBezTo>
                        <a:pt x="719" y="556"/>
                        <a:pt x="717" y="562"/>
                        <a:pt x="714" y="568"/>
                      </a:cubicBezTo>
                      <a:cubicBezTo>
                        <a:pt x="714" y="568"/>
                        <a:pt x="714" y="568"/>
                        <a:pt x="714" y="568"/>
                      </a:cubicBezTo>
                      <a:cubicBezTo>
                        <a:pt x="713" y="569"/>
                        <a:pt x="713" y="569"/>
                        <a:pt x="713" y="569"/>
                      </a:cubicBezTo>
                      <a:cubicBezTo>
                        <a:pt x="713" y="569"/>
                        <a:pt x="713" y="570"/>
                        <a:pt x="713" y="570"/>
                      </a:cubicBezTo>
                      <a:cubicBezTo>
                        <a:pt x="713" y="571"/>
                        <a:pt x="713" y="571"/>
                        <a:pt x="712" y="572"/>
                      </a:cubicBezTo>
                      <a:cubicBezTo>
                        <a:pt x="712" y="573"/>
                        <a:pt x="712" y="573"/>
                        <a:pt x="712" y="573"/>
                      </a:cubicBezTo>
                      <a:cubicBezTo>
                        <a:pt x="712" y="573"/>
                        <a:pt x="712" y="573"/>
                        <a:pt x="712" y="574"/>
                      </a:cubicBezTo>
                      <a:cubicBezTo>
                        <a:pt x="712" y="574"/>
                        <a:pt x="712" y="574"/>
                        <a:pt x="711" y="575"/>
                      </a:cubicBezTo>
                      <a:cubicBezTo>
                        <a:pt x="711" y="575"/>
                        <a:pt x="711" y="576"/>
                        <a:pt x="711" y="577"/>
                      </a:cubicBezTo>
                      <a:cubicBezTo>
                        <a:pt x="711" y="577"/>
                        <a:pt x="711" y="577"/>
                        <a:pt x="711" y="577"/>
                      </a:cubicBezTo>
                      <a:cubicBezTo>
                        <a:pt x="710" y="578"/>
                        <a:pt x="710" y="578"/>
                        <a:pt x="710" y="578"/>
                      </a:cubicBezTo>
                      <a:cubicBezTo>
                        <a:pt x="710" y="578"/>
                        <a:pt x="710" y="579"/>
                        <a:pt x="710" y="579"/>
                      </a:cubicBezTo>
                      <a:cubicBezTo>
                        <a:pt x="710" y="580"/>
                        <a:pt x="710" y="580"/>
                        <a:pt x="709" y="581"/>
                      </a:cubicBezTo>
                      <a:cubicBezTo>
                        <a:pt x="709" y="582"/>
                        <a:pt x="709" y="582"/>
                        <a:pt x="709" y="582"/>
                      </a:cubicBezTo>
                      <a:cubicBezTo>
                        <a:pt x="709" y="583"/>
                        <a:pt x="709" y="583"/>
                        <a:pt x="709" y="583"/>
                      </a:cubicBezTo>
                      <a:cubicBezTo>
                        <a:pt x="709" y="583"/>
                        <a:pt x="709" y="583"/>
                        <a:pt x="709" y="584"/>
                      </a:cubicBezTo>
                      <a:cubicBezTo>
                        <a:pt x="708" y="584"/>
                        <a:pt x="708" y="585"/>
                        <a:pt x="708" y="585"/>
                      </a:cubicBezTo>
                      <a:cubicBezTo>
                        <a:pt x="708" y="586"/>
                        <a:pt x="708" y="586"/>
                        <a:pt x="708" y="587"/>
                      </a:cubicBezTo>
                      <a:cubicBezTo>
                        <a:pt x="708" y="588"/>
                        <a:pt x="707" y="588"/>
                        <a:pt x="707" y="589"/>
                      </a:cubicBezTo>
                      <a:cubicBezTo>
                        <a:pt x="707" y="590"/>
                        <a:pt x="707" y="591"/>
                        <a:pt x="707" y="592"/>
                      </a:cubicBezTo>
                      <a:cubicBezTo>
                        <a:pt x="707" y="593"/>
                        <a:pt x="706" y="594"/>
                        <a:pt x="706" y="595"/>
                      </a:cubicBezTo>
                      <a:cubicBezTo>
                        <a:pt x="706" y="596"/>
                        <a:pt x="706" y="596"/>
                        <a:pt x="706" y="596"/>
                      </a:cubicBezTo>
                      <a:cubicBezTo>
                        <a:pt x="706" y="597"/>
                        <a:pt x="706" y="597"/>
                        <a:pt x="706" y="598"/>
                      </a:cubicBezTo>
                      <a:cubicBezTo>
                        <a:pt x="706" y="598"/>
                        <a:pt x="706" y="598"/>
                        <a:pt x="705" y="599"/>
                      </a:cubicBezTo>
                      <a:cubicBezTo>
                        <a:pt x="705" y="600"/>
                        <a:pt x="705" y="600"/>
                        <a:pt x="705" y="601"/>
                      </a:cubicBezTo>
                      <a:cubicBezTo>
                        <a:pt x="705" y="602"/>
                        <a:pt x="705" y="602"/>
                        <a:pt x="705" y="602"/>
                      </a:cubicBezTo>
                      <a:cubicBezTo>
                        <a:pt x="705" y="602"/>
                        <a:pt x="705" y="602"/>
                        <a:pt x="705" y="603"/>
                      </a:cubicBezTo>
                      <a:cubicBezTo>
                        <a:pt x="705" y="603"/>
                        <a:pt x="705" y="604"/>
                        <a:pt x="705" y="604"/>
                      </a:cubicBezTo>
                      <a:cubicBezTo>
                        <a:pt x="705" y="605"/>
                        <a:pt x="705" y="606"/>
                        <a:pt x="705" y="606"/>
                      </a:cubicBezTo>
                      <a:cubicBezTo>
                        <a:pt x="705" y="607"/>
                        <a:pt x="705" y="607"/>
                        <a:pt x="705" y="608"/>
                      </a:cubicBezTo>
                      <a:cubicBezTo>
                        <a:pt x="705" y="608"/>
                        <a:pt x="705" y="609"/>
                        <a:pt x="705" y="609"/>
                      </a:cubicBezTo>
                      <a:cubicBezTo>
                        <a:pt x="705" y="609"/>
                        <a:pt x="705" y="610"/>
                        <a:pt x="705" y="610"/>
                      </a:cubicBezTo>
                      <a:cubicBezTo>
                        <a:pt x="705" y="611"/>
                        <a:pt x="705" y="611"/>
                        <a:pt x="705" y="612"/>
                      </a:cubicBezTo>
                      <a:cubicBezTo>
                        <a:pt x="705" y="612"/>
                        <a:pt x="705" y="612"/>
                        <a:pt x="705" y="613"/>
                      </a:cubicBezTo>
                      <a:cubicBezTo>
                        <a:pt x="705" y="613"/>
                        <a:pt x="705" y="613"/>
                        <a:pt x="705" y="614"/>
                      </a:cubicBezTo>
                      <a:cubicBezTo>
                        <a:pt x="705" y="614"/>
                        <a:pt x="706" y="615"/>
                        <a:pt x="706" y="615"/>
                      </a:cubicBezTo>
                      <a:cubicBezTo>
                        <a:pt x="706" y="616"/>
                        <a:pt x="706" y="616"/>
                        <a:pt x="706" y="617"/>
                      </a:cubicBezTo>
                      <a:cubicBezTo>
                        <a:pt x="706" y="618"/>
                        <a:pt x="706" y="618"/>
                        <a:pt x="706" y="618"/>
                      </a:cubicBezTo>
                      <a:cubicBezTo>
                        <a:pt x="706" y="618"/>
                        <a:pt x="706" y="618"/>
                        <a:pt x="706" y="619"/>
                      </a:cubicBezTo>
                      <a:cubicBezTo>
                        <a:pt x="707" y="619"/>
                        <a:pt x="707" y="620"/>
                        <a:pt x="707" y="620"/>
                      </a:cubicBezTo>
                      <a:cubicBezTo>
                        <a:pt x="707" y="621"/>
                        <a:pt x="707" y="622"/>
                        <a:pt x="708" y="623"/>
                      </a:cubicBezTo>
                      <a:cubicBezTo>
                        <a:pt x="708" y="623"/>
                        <a:pt x="708" y="623"/>
                        <a:pt x="708" y="623"/>
                      </a:cubicBezTo>
                      <a:cubicBezTo>
                        <a:pt x="709" y="624"/>
                        <a:pt x="709" y="624"/>
                        <a:pt x="709" y="624"/>
                      </a:cubicBezTo>
                      <a:cubicBezTo>
                        <a:pt x="709" y="625"/>
                        <a:pt x="709" y="625"/>
                        <a:pt x="709" y="625"/>
                      </a:cubicBezTo>
                      <a:cubicBezTo>
                        <a:pt x="710" y="626"/>
                        <a:pt x="710" y="626"/>
                        <a:pt x="710" y="626"/>
                      </a:cubicBezTo>
                      <a:cubicBezTo>
                        <a:pt x="710" y="627"/>
                        <a:pt x="710" y="627"/>
                        <a:pt x="710" y="627"/>
                      </a:cubicBezTo>
                      <a:cubicBezTo>
                        <a:pt x="711" y="627"/>
                        <a:pt x="711" y="627"/>
                        <a:pt x="711" y="627"/>
                      </a:cubicBezTo>
                      <a:cubicBezTo>
                        <a:pt x="711" y="628"/>
                        <a:pt x="711" y="628"/>
                        <a:pt x="711" y="628"/>
                      </a:cubicBezTo>
                      <a:cubicBezTo>
                        <a:pt x="712" y="629"/>
                        <a:pt x="712" y="629"/>
                        <a:pt x="712" y="629"/>
                      </a:cubicBezTo>
                      <a:cubicBezTo>
                        <a:pt x="713" y="630"/>
                        <a:pt x="713" y="630"/>
                        <a:pt x="713" y="630"/>
                      </a:cubicBezTo>
                      <a:cubicBezTo>
                        <a:pt x="713" y="631"/>
                        <a:pt x="713" y="631"/>
                        <a:pt x="713" y="631"/>
                      </a:cubicBezTo>
                      <a:cubicBezTo>
                        <a:pt x="714" y="631"/>
                        <a:pt x="714" y="631"/>
                        <a:pt x="714" y="631"/>
                      </a:cubicBezTo>
                      <a:cubicBezTo>
                        <a:pt x="715" y="632"/>
                        <a:pt x="715" y="632"/>
                        <a:pt x="715" y="632"/>
                      </a:cubicBezTo>
                      <a:cubicBezTo>
                        <a:pt x="716" y="633"/>
                        <a:pt x="716" y="633"/>
                        <a:pt x="716" y="633"/>
                      </a:cubicBezTo>
                      <a:cubicBezTo>
                        <a:pt x="716" y="633"/>
                        <a:pt x="717" y="633"/>
                        <a:pt x="717" y="633"/>
                      </a:cubicBezTo>
                      <a:cubicBezTo>
                        <a:pt x="718" y="634"/>
                        <a:pt x="718" y="634"/>
                        <a:pt x="719" y="634"/>
                      </a:cubicBezTo>
                      <a:cubicBezTo>
                        <a:pt x="720" y="635"/>
                        <a:pt x="721" y="635"/>
                        <a:pt x="723" y="636"/>
                      </a:cubicBezTo>
                      <a:cubicBezTo>
                        <a:pt x="723" y="636"/>
                        <a:pt x="724" y="636"/>
                        <a:pt x="725" y="636"/>
                      </a:cubicBezTo>
                      <a:cubicBezTo>
                        <a:pt x="726" y="637"/>
                        <a:pt x="726" y="637"/>
                        <a:pt x="727" y="637"/>
                      </a:cubicBezTo>
                      <a:cubicBezTo>
                        <a:pt x="728" y="637"/>
                        <a:pt x="729" y="637"/>
                        <a:pt x="729" y="637"/>
                      </a:cubicBezTo>
                      <a:cubicBezTo>
                        <a:pt x="730" y="637"/>
                        <a:pt x="731" y="637"/>
                        <a:pt x="732" y="638"/>
                      </a:cubicBezTo>
                      <a:cubicBezTo>
                        <a:pt x="732" y="638"/>
                        <a:pt x="733" y="638"/>
                        <a:pt x="733" y="638"/>
                      </a:cubicBezTo>
                      <a:cubicBezTo>
                        <a:pt x="734" y="638"/>
                        <a:pt x="734" y="638"/>
                        <a:pt x="734" y="638"/>
                      </a:cubicBezTo>
                      <a:cubicBezTo>
                        <a:pt x="735" y="638"/>
                        <a:pt x="735" y="638"/>
                        <a:pt x="736" y="638"/>
                      </a:cubicBezTo>
                      <a:cubicBezTo>
                        <a:pt x="736" y="638"/>
                        <a:pt x="737" y="638"/>
                        <a:pt x="738" y="638"/>
                      </a:cubicBezTo>
                      <a:cubicBezTo>
                        <a:pt x="738" y="638"/>
                        <a:pt x="739" y="638"/>
                        <a:pt x="739" y="638"/>
                      </a:cubicBezTo>
                      <a:cubicBezTo>
                        <a:pt x="740" y="638"/>
                        <a:pt x="740" y="637"/>
                        <a:pt x="741" y="637"/>
                      </a:cubicBezTo>
                      <a:cubicBezTo>
                        <a:pt x="741" y="637"/>
                        <a:pt x="742" y="637"/>
                        <a:pt x="743" y="637"/>
                      </a:cubicBezTo>
                      <a:cubicBezTo>
                        <a:pt x="744" y="637"/>
                        <a:pt x="744" y="637"/>
                        <a:pt x="745" y="637"/>
                      </a:cubicBezTo>
                      <a:cubicBezTo>
                        <a:pt x="746" y="637"/>
                        <a:pt x="746" y="637"/>
                        <a:pt x="746" y="637"/>
                      </a:cubicBezTo>
                      <a:cubicBezTo>
                        <a:pt x="747" y="637"/>
                        <a:pt x="747" y="637"/>
                        <a:pt x="747" y="637"/>
                      </a:cubicBezTo>
                      <a:cubicBezTo>
                        <a:pt x="748" y="637"/>
                        <a:pt x="748" y="637"/>
                        <a:pt x="749" y="636"/>
                      </a:cubicBezTo>
                      <a:cubicBezTo>
                        <a:pt x="750" y="636"/>
                        <a:pt x="750" y="636"/>
                        <a:pt x="751" y="636"/>
                      </a:cubicBezTo>
                      <a:cubicBezTo>
                        <a:pt x="752" y="636"/>
                        <a:pt x="752" y="636"/>
                        <a:pt x="752" y="636"/>
                      </a:cubicBezTo>
                      <a:cubicBezTo>
                        <a:pt x="753" y="636"/>
                        <a:pt x="753" y="636"/>
                        <a:pt x="753" y="636"/>
                      </a:cubicBezTo>
                      <a:cubicBezTo>
                        <a:pt x="754" y="636"/>
                        <a:pt x="754" y="636"/>
                        <a:pt x="754" y="636"/>
                      </a:cubicBezTo>
                      <a:cubicBezTo>
                        <a:pt x="755" y="635"/>
                        <a:pt x="755" y="635"/>
                        <a:pt x="755" y="635"/>
                      </a:cubicBezTo>
                      <a:cubicBezTo>
                        <a:pt x="755" y="635"/>
                        <a:pt x="755" y="635"/>
                        <a:pt x="755" y="635"/>
                      </a:cubicBezTo>
                      <a:cubicBezTo>
                        <a:pt x="756" y="635"/>
                        <a:pt x="756" y="635"/>
                        <a:pt x="757" y="635"/>
                      </a:cubicBezTo>
                      <a:cubicBezTo>
                        <a:pt x="757" y="635"/>
                        <a:pt x="758" y="635"/>
                        <a:pt x="758" y="634"/>
                      </a:cubicBezTo>
                      <a:cubicBezTo>
                        <a:pt x="759" y="634"/>
                        <a:pt x="760" y="634"/>
                        <a:pt x="761" y="634"/>
                      </a:cubicBezTo>
                      <a:cubicBezTo>
                        <a:pt x="762" y="634"/>
                        <a:pt x="762" y="634"/>
                        <a:pt x="762" y="634"/>
                      </a:cubicBezTo>
                      <a:cubicBezTo>
                        <a:pt x="762" y="633"/>
                        <a:pt x="763" y="633"/>
                        <a:pt x="763" y="633"/>
                      </a:cubicBezTo>
                      <a:cubicBezTo>
                        <a:pt x="764" y="633"/>
                        <a:pt x="764" y="633"/>
                        <a:pt x="765" y="633"/>
                      </a:cubicBezTo>
                      <a:cubicBezTo>
                        <a:pt x="766" y="632"/>
                        <a:pt x="767" y="632"/>
                        <a:pt x="768" y="632"/>
                      </a:cubicBezTo>
                      <a:cubicBezTo>
                        <a:pt x="769" y="631"/>
                        <a:pt x="769" y="631"/>
                        <a:pt x="770" y="631"/>
                      </a:cubicBezTo>
                      <a:cubicBezTo>
                        <a:pt x="771" y="631"/>
                        <a:pt x="771" y="631"/>
                        <a:pt x="772" y="630"/>
                      </a:cubicBezTo>
                      <a:cubicBezTo>
                        <a:pt x="772" y="630"/>
                        <a:pt x="773" y="630"/>
                        <a:pt x="774" y="630"/>
                      </a:cubicBezTo>
                      <a:cubicBezTo>
                        <a:pt x="774" y="630"/>
                        <a:pt x="775" y="629"/>
                        <a:pt x="776" y="629"/>
                      </a:cubicBezTo>
                      <a:cubicBezTo>
                        <a:pt x="938" y="571"/>
                        <a:pt x="938" y="571"/>
                        <a:pt x="938" y="571"/>
                      </a:cubicBezTo>
                      <a:cubicBezTo>
                        <a:pt x="952" y="566"/>
                        <a:pt x="964" y="559"/>
                        <a:pt x="973" y="551"/>
                      </a:cubicBezTo>
                      <a:cubicBezTo>
                        <a:pt x="983" y="542"/>
                        <a:pt x="990" y="532"/>
                        <a:pt x="995" y="521"/>
                      </a:cubicBezTo>
                      <a:cubicBezTo>
                        <a:pt x="999" y="511"/>
                        <a:pt x="1001" y="499"/>
                        <a:pt x="1000" y="488"/>
                      </a:cubicBezTo>
                      <a:cubicBezTo>
                        <a:pt x="999" y="476"/>
                        <a:pt x="995" y="464"/>
                        <a:pt x="988" y="453"/>
                      </a:cubicBezTo>
                      <a:cubicBezTo>
                        <a:pt x="909" y="327"/>
                        <a:pt x="909" y="327"/>
                        <a:pt x="909" y="327"/>
                      </a:cubicBezTo>
                      <a:cubicBezTo>
                        <a:pt x="904" y="320"/>
                        <a:pt x="901" y="313"/>
                        <a:pt x="899" y="308"/>
                      </a:cubicBezTo>
                      <a:cubicBezTo>
                        <a:pt x="897" y="302"/>
                        <a:pt x="896" y="297"/>
                        <a:pt x="897" y="293"/>
                      </a:cubicBezTo>
                      <a:cubicBezTo>
                        <a:pt x="897" y="289"/>
                        <a:pt x="899" y="286"/>
                        <a:pt x="901" y="284"/>
                      </a:cubicBezTo>
                      <a:cubicBezTo>
                        <a:pt x="904" y="281"/>
                        <a:pt x="907" y="279"/>
                        <a:pt x="911" y="278"/>
                      </a:cubicBezTo>
                      <a:cubicBezTo>
                        <a:pt x="915" y="276"/>
                        <a:pt x="921" y="275"/>
                        <a:pt x="928" y="275"/>
                      </a:cubicBezTo>
                      <a:cubicBezTo>
                        <a:pt x="934" y="275"/>
                        <a:pt x="941" y="276"/>
                        <a:pt x="948" y="277"/>
                      </a:cubicBezTo>
                      <a:cubicBezTo>
                        <a:pt x="955" y="278"/>
                        <a:pt x="962" y="279"/>
                        <a:pt x="969" y="280"/>
                      </a:cubicBezTo>
                      <a:cubicBezTo>
                        <a:pt x="975" y="282"/>
                        <a:pt x="981" y="283"/>
                        <a:pt x="987" y="285"/>
                      </a:cubicBezTo>
                      <a:cubicBezTo>
                        <a:pt x="995" y="287"/>
                        <a:pt x="1004" y="289"/>
                        <a:pt x="1012" y="290"/>
                      </a:cubicBezTo>
                      <a:cubicBezTo>
                        <a:pt x="1021" y="292"/>
                        <a:pt x="1030" y="292"/>
                        <a:pt x="1039" y="292"/>
                      </a:cubicBezTo>
                      <a:cubicBezTo>
                        <a:pt x="1048" y="292"/>
                        <a:pt x="1057" y="291"/>
                        <a:pt x="1065" y="290"/>
                      </a:cubicBezTo>
                      <a:cubicBezTo>
                        <a:pt x="1074" y="288"/>
                        <a:pt x="1083" y="286"/>
                        <a:pt x="1091" y="283"/>
                      </a:cubicBezTo>
                      <a:cubicBezTo>
                        <a:pt x="1108" y="278"/>
                        <a:pt x="1122" y="269"/>
                        <a:pt x="1133" y="259"/>
                      </a:cubicBezTo>
                      <a:cubicBezTo>
                        <a:pt x="1144" y="250"/>
                        <a:pt x="1153" y="238"/>
                        <a:pt x="1158" y="226"/>
                      </a:cubicBezTo>
                      <a:cubicBezTo>
                        <a:pt x="1163" y="213"/>
                        <a:pt x="1165" y="200"/>
                        <a:pt x="1164" y="187"/>
                      </a:cubicBezTo>
                    </a:path>
                  </a:pathLst>
                </a:custGeom>
                <a:solidFill>
                  <a:schemeClr val="accent4"/>
                </a:solidFill>
                <a:ln>
                  <a:solidFill>
                    <a:schemeClr val="accent4"/>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172"/>
                <p:cNvSpPr>
                  <a:spLocks/>
                </p:cNvSpPr>
                <p:nvPr/>
              </p:nvSpPr>
              <p:spPr bwMode="auto">
                <a:xfrm>
                  <a:off x="5452878" y="1640379"/>
                  <a:ext cx="2344821" cy="2147362"/>
                </a:xfrm>
                <a:custGeom>
                  <a:avLst/>
                  <a:gdLst>
                    <a:gd name="T0" fmla="*/ 715 w 985"/>
                    <a:gd name="T1" fmla="*/ 41 h 902"/>
                    <a:gd name="T2" fmla="*/ 708 w 985"/>
                    <a:gd name="T3" fmla="*/ 34 h 902"/>
                    <a:gd name="T4" fmla="*/ 701 w 985"/>
                    <a:gd name="T5" fmla="*/ 27 h 902"/>
                    <a:gd name="T6" fmla="*/ 676 w 985"/>
                    <a:gd name="T7" fmla="*/ 12 h 902"/>
                    <a:gd name="T8" fmla="*/ 603 w 985"/>
                    <a:gd name="T9" fmla="*/ 1 h 902"/>
                    <a:gd name="T10" fmla="*/ 592 w 985"/>
                    <a:gd name="T11" fmla="*/ 2 h 902"/>
                    <a:gd name="T12" fmla="*/ 581 w 985"/>
                    <a:gd name="T13" fmla="*/ 5 h 902"/>
                    <a:gd name="T14" fmla="*/ 8 w 985"/>
                    <a:gd name="T15" fmla="*/ 280 h 902"/>
                    <a:gd name="T16" fmla="*/ 83 w 985"/>
                    <a:gd name="T17" fmla="*/ 412 h 902"/>
                    <a:gd name="T18" fmla="*/ 94 w 985"/>
                    <a:gd name="T19" fmla="*/ 424 h 902"/>
                    <a:gd name="T20" fmla="*/ 102 w 985"/>
                    <a:gd name="T21" fmla="*/ 430 h 902"/>
                    <a:gd name="T22" fmla="*/ 112 w 985"/>
                    <a:gd name="T23" fmla="*/ 433 h 902"/>
                    <a:gd name="T24" fmla="*/ 126 w 985"/>
                    <a:gd name="T25" fmla="*/ 431 h 902"/>
                    <a:gd name="T26" fmla="*/ 140 w 985"/>
                    <a:gd name="T27" fmla="*/ 423 h 902"/>
                    <a:gd name="T28" fmla="*/ 148 w 985"/>
                    <a:gd name="T29" fmla="*/ 417 h 902"/>
                    <a:gd name="T30" fmla="*/ 156 w 985"/>
                    <a:gd name="T31" fmla="*/ 408 h 902"/>
                    <a:gd name="T32" fmla="*/ 161 w 985"/>
                    <a:gd name="T33" fmla="*/ 400 h 902"/>
                    <a:gd name="T34" fmla="*/ 167 w 985"/>
                    <a:gd name="T35" fmla="*/ 392 h 902"/>
                    <a:gd name="T36" fmla="*/ 171 w 985"/>
                    <a:gd name="T37" fmla="*/ 385 h 902"/>
                    <a:gd name="T38" fmla="*/ 249 w 985"/>
                    <a:gd name="T39" fmla="*/ 325 h 902"/>
                    <a:gd name="T40" fmla="*/ 284 w 985"/>
                    <a:gd name="T41" fmla="*/ 318 h 902"/>
                    <a:gd name="T42" fmla="*/ 344 w 985"/>
                    <a:gd name="T43" fmla="*/ 324 h 902"/>
                    <a:gd name="T44" fmla="*/ 353 w 985"/>
                    <a:gd name="T45" fmla="*/ 327 h 902"/>
                    <a:gd name="T46" fmla="*/ 394 w 985"/>
                    <a:gd name="T47" fmla="*/ 348 h 902"/>
                    <a:gd name="T48" fmla="*/ 410 w 985"/>
                    <a:gd name="T49" fmla="*/ 363 h 902"/>
                    <a:gd name="T50" fmla="*/ 423 w 985"/>
                    <a:gd name="T51" fmla="*/ 379 h 902"/>
                    <a:gd name="T52" fmla="*/ 275 w 985"/>
                    <a:gd name="T53" fmla="*/ 526 h 902"/>
                    <a:gd name="T54" fmla="*/ 158 w 985"/>
                    <a:gd name="T55" fmla="*/ 544 h 902"/>
                    <a:gd name="T56" fmla="*/ 244 w 985"/>
                    <a:gd name="T57" fmla="*/ 700 h 902"/>
                    <a:gd name="T58" fmla="*/ 250 w 985"/>
                    <a:gd name="T59" fmla="*/ 708 h 902"/>
                    <a:gd name="T60" fmla="*/ 258 w 985"/>
                    <a:gd name="T61" fmla="*/ 715 h 902"/>
                    <a:gd name="T62" fmla="*/ 351 w 985"/>
                    <a:gd name="T63" fmla="*/ 746 h 902"/>
                    <a:gd name="T64" fmla="*/ 363 w 985"/>
                    <a:gd name="T65" fmla="*/ 745 h 902"/>
                    <a:gd name="T66" fmla="*/ 375 w 985"/>
                    <a:gd name="T67" fmla="*/ 743 h 902"/>
                    <a:gd name="T68" fmla="*/ 388 w 985"/>
                    <a:gd name="T69" fmla="*/ 740 h 902"/>
                    <a:gd name="T70" fmla="*/ 565 w 985"/>
                    <a:gd name="T71" fmla="*/ 678 h 902"/>
                    <a:gd name="T72" fmla="*/ 585 w 985"/>
                    <a:gd name="T73" fmla="*/ 674 h 902"/>
                    <a:gd name="T74" fmla="*/ 614 w 985"/>
                    <a:gd name="T75" fmla="*/ 678 h 902"/>
                    <a:gd name="T76" fmla="*/ 622 w 985"/>
                    <a:gd name="T77" fmla="*/ 690 h 902"/>
                    <a:gd name="T78" fmla="*/ 624 w 985"/>
                    <a:gd name="T79" fmla="*/ 700 h 902"/>
                    <a:gd name="T80" fmla="*/ 623 w 985"/>
                    <a:gd name="T81" fmla="*/ 711 h 902"/>
                    <a:gd name="T82" fmla="*/ 607 w 985"/>
                    <a:gd name="T83" fmla="*/ 766 h 902"/>
                    <a:gd name="T84" fmla="*/ 619 w 985"/>
                    <a:gd name="T85" fmla="*/ 835 h 902"/>
                    <a:gd name="T86" fmla="*/ 628 w 985"/>
                    <a:gd name="T87" fmla="*/ 847 h 902"/>
                    <a:gd name="T88" fmla="*/ 636 w 985"/>
                    <a:gd name="T89" fmla="*/ 856 h 902"/>
                    <a:gd name="T90" fmla="*/ 657 w 985"/>
                    <a:gd name="T91" fmla="*/ 874 h 902"/>
                    <a:gd name="T92" fmla="*/ 702 w 985"/>
                    <a:gd name="T93" fmla="*/ 895 h 902"/>
                    <a:gd name="T94" fmla="*/ 753 w 985"/>
                    <a:gd name="T95" fmla="*/ 902 h 902"/>
                    <a:gd name="T96" fmla="*/ 771 w 985"/>
                    <a:gd name="T97" fmla="*/ 901 h 902"/>
                    <a:gd name="T98" fmla="*/ 783 w 985"/>
                    <a:gd name="T99" fmla="*/ 899 h 902"/>
                    <a:gd name="T100" fmla="*/ 790 w 985"/>
                    <a:gd name="T101" fmla="*/ 898 h 902"/>
                    <a:gd name="T102" fmla="*/ 804 w 985"/>
                    <a:gd name="T103" fmla="*/ 894 h 902"/>
                    <a:gd name="T104" fmla="*/ 872 w 985"/>
                    <a:gd name="T105" fmla="*/ 741 h 902"/>
                    <a:gd name="T106" fmla="*/ 773 w 985"/>
                    <a:gd name="T107" fmla="*/ 677 h 902"/>
                    <a:gd name="T108" fmla="*/ 724 w 985"/>
                    <a:gd name="T109" fmla="*/ 636 h 902"/>
                    <a:gd name="T110" fmla="*/ 740 w 985"/>
                    <a:gd name="T111" fmla="*/ 61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5" h="902">
                      <a:moveTo>
                        <a:pt x="984" y="471"/>
                      </a:moveTo>
                      <a:cubicBezTo>
                        <a:pt x="983" y="460"/>
                        <a:pt x="979" y="448"/>
                        <a:pt x="972" y="438"/>
                      </a:cubicBezTo>
                      <a:cubicBezTo>
                        <a:pt x="719" y="47"/>
                        <a:pt x="719" y="47"/>
                        <a:pt x="719" y="47"/>
                      </a:cubicBezTo>
                      <a:cubicBezTo>
                        <a:pt x="718" y="46"/>
                        <a:pt x="718" y="46"/>
                        <a:pt x="718" y="46"/>
                      </a:cubicBezTo>
                      <a:cubicBezTo>
                        <a:pt x="718" y="46"/>
                        <a:pt x="718" y="45"/>
                        <a:pt x="717" y="45"/>
                      </a:cubicBezTo>
                      <a:cubicBezTo>
                        <a:pt x="717" y="44"/>
                        <a:pt x="717" y="44"/>
                        <a:pt x="717" y="43"/>
                      </a:cubicBezTo>
                      <a:cubicBezTo>
                        <a:pt x="716" y="43"/>
                        <a:pt x="716" y="42"/>
                        <a:pt x="715" y="42"/>
                      </a:cubicBezTo>
                      <a:cubicBezTo>
                        <a:pt x="715" y="41"/>
                        <a:pt x="715" y="41"/>
                        <a:pt x="715" y="41"/>
                      </a:cubicBezTo>
                      <a:cubicBezTo>
                        <a:pt x="714" y="40"/>
                        <a:pt x="714" y="40"/>
                        <a:pt x="714" y="40"/>
                      </a:cubicBezTo>
                      <a:cubicBezTo>
                        <a:pt x="714" y="40"/>
                        <a:pt x="714" y="40"/>
                        <a:pt x="713" y="39"/>
                      </a:cubicBezTo>
                      <a:cubicBezTo>
                        <a:pt x="713" y="39"/>
                        <a:pt x="713" y="38"/>
                        <a:pt x="712" y="38"/>
                      </a:cubicBezTo>
                      <a:cubicBezTo>
                        <a:pt x="712" y="37"/>
                        <a:pt x="712" y="37"/>
                        <a:pt x="712" y="37"/>
                      </a:cubicBezTo>
                      <a:cubicBezTo>
                        <a:pt x="711" y="37"/>
                        <a:pt x="711" y="37"/>
                        <a:pt x="711" y="37"/>
                      </a:cubicBezTo>
                      <a:cubicBezTo>
                        <a:pt x="711" y="36"/>
                        <a:pt x="710" y="36"/>
                        <a:pt x="710" y="36"/>
                      </a:cubicBezTo>
                      <a:cubicBezTo>
                        <a:pt x="710" y="35"/>
                        <a:pt x="709" y="35"/>
                        <a:pt x="709" y="34"/>
                      </a:cubicBezTo>
                      <a:cubicBezTo>
                        <a:pt x="708" y="34"/>
                        <a:pt x="708" y="34"/>
                        <a:pt x="708" y="34"/>
                      </a:cubicBezTo>
                      <a:cubicBezTo>
                        <a:pt x="708" y="33"/>
                        <a:pt x="708" y="33"/>
                        <a:pt x="708" y="33"/>
                      </a:cubicBezTo>
                      <a:cubicBezTo>
                        <a:pt x="707" y="32"/>
                        <a:pt x="707" y="32"/>
                        <a:pt x="707" y="32"/>
                      </a:cubicBezTo>
                      <a:cubicBezTo>
                        <a:pt x="706" y="32"/>
                        <a:pt x="706" y="31"/>
                        <a:pt x="705" y="31"/>
                      </a:cubicBezTo>
                      <a:cubicBezTo>
                        <a:pt x="705" y="30"/>
                        <a:pt x="705" y="30"/>
                        <a:pt x="705" y="30"/>
                      </a:cubicBezTo>
                      <a:cubicBezTo>
                        <a:pt x="704" y="30"/>
                        <a:pt x="704" y="30"/>
                        <a:pt x="704" y="30"/>
                      </a:cubicBezTo>
                      <a:cubicBezTo>
                        <a:pt x="703" y="29"/>
                        <a:pt x="703" y="29"/>
                        <a:pt x="703" y="29"/>
                      </a:cubicBezTo>
                      <a:cubicBezTo>
                        <a:pt x="703" y="29"/>
                        <a:pt x="702" y="28"/>
                        <a:pt x="702" y="28"/>
                      </a:cubicBezTo>
                      <a:cubicBezTo>
                        <a:pt x="701" y="27"/>
                        <a:pt x="701" y="27"/>
                        <a:pt x="701" y="27"/>
                      </a:cubicBezTo>
                      <a:cubicBezTo>
                        <a:pt x="700" y="27"/>
                        <a:pt x="700" y="27"/>
                        <a:pt x="700" y="27"/>
                      </a:cubicBezTo>
                      <a:cubicBezTo>
                        <a:pt x="700" y="26"/>
                        <a:pt x="700" y="26"/>
                        <a:pt x="699" y="26"/>
                      </a:cubicBezTo>
                      <a:cubicBezTo>
                        <a:pt x="699" y="25"/>
                        <a:pt x="699" y="25"/>
                        <a:pt x="698" y="25"/>
                      </a:cubicBezTo>
                      <a:cubicBezTo>
                        <a:pt x="697" y="24"/>
                        <a:pt x="697" y="24"/>
                        <a:pt x="697" y="24"/>
                      </a:cubicBezTo>
                      <a:cubicBezTo>
                        <a:pt x="696" y="23"/>
                        <a:pt x="696" y="23"/>
                        <a:pt x="696" y="23"/>
                      </a:cubicBezTo>
                      <a:cubicBezTo>
                        <a:pt x="695" y="23"/>
                        <a:pt x="695" y="23"/>
                        <a:pt x="695" y="23"/>
                      </a:cubicBezTo>
                      <a:cubicBezTo>
                        <a:pt x="695" y="22"/>
                        <a:pt x="695" y="22"/>
                        <a:pt x="694" y="22"/>
                      </a:cubicBezTo>
                      <a:cubicBezTo>
                        <a:pt x="688" y="18"/>
                        <a:pt x="682" y="15"/>
                        <a:pt x="676" y="12"/>
                      </a:cubicBezTo>
                      <a:cubicBezTo>
                        <a:pt x="669" y="9"/>
                        <a:pt x="662" y="6"/>
                        <a:pt x="655" y="4"/>
                      </a:cubicBezTo>
                      <a:cubicBezTo>
                        <a:pt x="648" y="3"/>
                        <a:pt x="641" y="1"/>
                        <a:pt x="633" y="1"/>
                      </a:cubicBezTo>
                      <a:cubicBezTo>
                        <a:pt x="625" y="0"/>
                        <a:pt x="618" y="0"/>
                        <a:pt x="610" y="0"/>
                      </a:cubicBezTo>
                      <a:cubicBezTo>
                        <a:pt x="610" y="0"/>
                        <a:pt x="609" y="0"/>
                        <a:pt x="609" y="0"/>
                      </a:cubicBezTo>
                      <a:cubicBezTo>
                        <a:pt x="608" y="0"/>
                        <a:pt x="608" y="0"/>
                        <a:pt x="607" y="0"/>
                      </a:cubicBezTo>
                      <a:cubicBezTo>
                        <a:pt x="607" y="0"/>
                        <a:pt x="607" y="0"/>
                        <a:pt x="606" y="0"/>
                      </a:cubicBezTo>
                      <a:cubicBezTo>
                        <a:pt x="605" y="0"/>
                        <a:pt x="605" y="0"/>
                        <a:pt x="604" y="1"/>
                      </a:cubicBezTo>
                      <a:cubicBezTo>
                        <a:pt x="604" y="1"/>
                        <a:pt x="603" y="1"/>
                        <a:pt x="603" y="1"/>
                      </a:cubicBezTo>
                      <a:cubicBezTo>
                        <a:pt x="603" y="1"/>
                        <a:pt x="602" y="1"/>
                        <a:pt x="602" y="1"/>
                      </a:cubicBezTo>
                      <a:cubicBezTo>
                        <a:pt x="601" y="1"/>
                        <a:pt x="601" y="1"/>
                        <a:pt x="600" y="1"/>
                      </a:cubicBezTo>
                      <a:cubicBezTo>
                        <a:pt x="600" y="1"/>
                        <a:pt x="599" y="1"/>
                        <a:pt x="598" y="1"/>
                      </a:cubicBezTo>
                      <a:cubicBezTo>
                        <a:pt x="597" y="1"/>
                        <a:pt x="597" y="1"/>
                        <a:pt x="597" y="1"/>
                      </a:cubicBezTo>
                      <a:cubicBezTo>
                        <a:pt x="597" y="1"/>
                        <a:pt x="597" y="2"/>
                        <a:pt x="596" y="2"/>
                      </a:cubicBezTo>
                      <a:cubicBezTo>
                        <a:pt x="596" y="2"/>
                        <a:pt x="595" y="2"/>
                        <a:pt x="595" y="2"/>
                      </a:cubicBezTo>
                      <a:cubicBezTo>
                        <a:pt x="594" y="2"/>
                        <a:pt x="594" y="2"/>
                        <a:pt x="593" y="2"/>
                      </a:cubicBezTo>
                      <a:cubicBezTo>
                        <a:pt x="592" y="2"/>
                        <a:pt x="592" y="2"/>
                        <a:pt x="592" y="2"/>
                      </a:cubicBezTo>
                      <a:cubicBezTo>
                        <a:pt x="592" y="2"/>
                        <a:pt x="591" y="3"/>
                        <a:pt x="591" y="3"/>
                      </a:cubicBezTo>
                      <a:cubicBezTo>
                        <a:pt x="590" y="3"/>
                        <a:pt x="590" y="3"/>
                        <a:pt x="589" y="3"/>
                      </a:cubicBezTo>
                      <a:cubicBezTo>
                        <a:pt x="589" y="3"/>
                        <a:pt x="588" y="3"/>
                        <a:pt x="587" y="3"/>
                      </a:cubicBezTo>
                      <a:cubicBezTo>
                        <a:pt x="586" y="4"/>
                        <a:pt x="586" y="4"/>
                        <a:pt x="586" y="4"/>
                      </a:cubicBezTo>
                      <a:cubicBezTo>
                        <a:pt x="586" y="4"/>
                        <a:pt x="586" y="4"/>
                        <a:pt x="585" y="4"/>
                      </a:cubicBezTo>
                      <a:cubicBezTo>
                        <a:pt x="585" y="4"/>
                        <a:pt x="585" y="4"/>
                        <a:pt x="584" y="4"/>
                      </a:cubicBezTo>
                      <a:cubicBezTo>
                        <a:pt x="583" y="4"/>
                        <a:pt x="583" y="4"/>
                        <a:pt x="582" y="5"/>
                      </a:cubicBezTo>
                      <a:cubicBezTo>
                        <a:pt x="582" y="5"/>
                        <a:pt x="581" y="5"/>
                        <a:pt x="581" y="5"/>
                      </a:cubicBezTo>
                      <a:cubicBezTo>
                        <a:pt x="580" y="5"/>
                        <a:pt x="580" y="5"/>
                        <a:pt x="579" y="5"/>
                      </a:cubicBezTo>
                      <a:cubicBezTo>
                        <a:pt x="579" y="6"/>
                        <a:pt x="579" y="6"/>
                        <a:pt x="578" y="6"/>
                      </a:cubicBezTo>
                      <a:cubicBezTo>
                        <a:pt x="578" y="6"/>
                        <a:pt x="577" y="6"/>
                        <a:pt x="577" y="6"/>
                      </a:cubicBezTo>
                      <a:cubicBezTo>
                        <a:pt x="67" y="172"/>
                        <a:pt x="67" y="172"/>
                        <a:pt x="67" y="172"/>
                      </a:cubicBezTo>
                      <a:cubicBezTo>
                        <a:pt x="53" y="176"/>
                        <a:pt x="41" y="182"/>
                        <a:pt x="31" y="190"/>
                      </a:cubicBezTo>
                      <a:cubicBezTo>
                        <a:pt x="21" y="198"/>
                        <a:pt x="13" y="207"/>
                        <a:pt x="8" y="217"/>
                      </a:cubicBezTo>
                      <a:cubicBezTo>
                        <a:pt x="3" y="226"/>
                        <a:pt x="0" y="237"/>
                        <a:pt x="0" y="248"/>
                      </a:cubicBezTo>
                      <a:cubicBezTo>
                        <a:pt x="0" y="258"/>
                        <a:pt x="3" y="269"/>
                        <a:pt x="8" y="280"/>
                      </a:cubicBezTo>
                      <a:cubicBezTo>
                        <a:pt x="76" y="401"/>
                        <a:pt x="76" y="401"/>
                        <a:pt x="76" y="401"/>
                      </a:cubicBezTo>
                      <a:cubicBezTo>
                        <a:pt x="76" y="401"/>
                        <a:pt x="77" y="402"/>
                        <a:pt x="77" y="402"/>
                      </a:cubicBezTo>
                      <a:cubicBezTo>
                        <a:pt x="77" y="403"/>
                        <a:pt x="78" y="403"/>
                        <a:pt x="78" y="404"/>
                      </a:cubicBezTo>
                      <a:cubicBezTo>
                        <a:pt x="78" y="404"/>
                        <a:pt x="79" y="405"/>
                        <a:pt x="79" y="406"/>
                      </a:cubicBezTo>
                      <a:cubicBezTo>
                        <a:pt x="79" y="406"/>
                        <a:pt x="80" y="407"/>
                        <a:pt x="81" y="408"/>
                      </a:cubicBezTo>
                      <a:cubicBezTo>
                        <a:pt x="81" y="409"/>
                        <a:pt x="81" y="409"/>
                        <a:pt x="81" y="409"/>
                      </a:cubicBezTo>
                      <a:cubicBezTo>
                        <a:pt x="81" y="409"/>
                        <a:pt x="82" y="410"/>
                        <a:pt x="82" y="410"/>
                      </a:cubicBezTo>
                      <a:cubicBezTo>
                        <a:pt x="82" y="411"/>
                        <a:pt x="83" y="411"/>
                        <a:pt x="83" y="412"/>
                      </a:cubicBezTo>
                      <a:cubicBezTo>
                        <a:pt x="84" y="413"/>
                        <a:pt x="85" y="414"/>
                        <a:pt x="86" y="415"/>
                      </a:cubicBezTo>
                      <a:cubicBezTo>
                        <a:pt x="86" y="416"/>
                        <a:pt x="86" y="416"/>
                        <a:pt x="86" y="416"/>
                      </a:cubicBezTo>
                      <a:cubicBezTo>
                        <a:pt x="87" y="417"/>
                        <a:pt x="87" y="417"/>
                        <a:pt x="87" y="417"/>
                      </a:cubicBezTo>
                      <a:cubicBezTo>
                        <a:pt x="87" y="417"/>
                        <a:pt x="87" y="417"/>
                        <a:pt x="87" y="417"/>
                      </a:cubicBezTo>
                      <a:cubicBezTo>
                        <a:pt x="88" y="418"/>
                        <a:pt x="88" y="418"/>
                        <a:pt x="89" y="419"/>
                      </a:cubicBezTo>
                      <a:cubicBezTo>
                        <a:pt x="89" y="419"/>
                        <a:pt x="90" y="420"/>
                        <a:pt x="90" y="421"/>
                      </a:cubicBezTo>
                      <a:cubicBezTo>
                        <a:pt x="91" y="421"/>
                        <a:pt x="92" y="422"/>
                        <a:pt x="92" y="423"/>
                      </a:cubicBezTo>
                      <a:cubicBezTo>
                        <a:pt x="93" y="423"/>
                        <a:pt x="94" y="424"/>
                        <a:pt x="94" y="424"/>
                      </a:cubicBezTo>
                      <a:cubicBezTo>
                        <a:pt x="95" y="425"/>
                        <a:pt x="96" y="425"/>
                        <a:pt x="96" y="426"/>
                      </a:cubicBezTo>
                      <a:cubicBezTo>
                        <a:pt x="97" y="427"/>
                        <a:pt x="97" y="427"/>
                        <a:pt x="97" y="427"/>
                      </a:cubicBezTo>
                      <a:cubicBezTo>
                        <a:pt x="98" y="427"/>
                        <a:pt x="98" y="427"/>
                        <a:pt x="98" y="427"/>
                      </a:cubicBezTo>
                      <a:cubicBezTo>
                        <a:pt x="99" y="428"/>
                        <a:pt x="99" y="428"/>
                        <a:pt x="99" y="428"/>
                      </a:cubicBezTo>
                      <a:cubicBezTo>
                        <a:pt x="99" y="428"/>
                        <a:pt x="99" y="428"/>
                        <a:pt x="99" y="428"/>
                      </a:cubicBezTo>
                      <a:cubicBezTo>
                        <a:pt x="100" y="429"/>
                        <a:pt x="100" y="429"/>
                        <a:pt x="100" y="429"/>
                      </a:cubicBezTo>
                      <a:cubicBezTo>
                        <a:pt x="101" y="429"/>
                        <a:pt x="101" y="429"/>
                        <a:pt x="101" y="429"/>
                      </a:cubicBezTo>
                      <a:cubicBezTo>
                        <a:pt x="102" y="430"/>
                        <a:pt x="102" y="430"/>
                        <a:pt x="102" y="430"/>
                      </a:cubicBezTo>
                      <a:cubicBezTo>
                        <a:pt x="103" y="430"/>
                        <a:pt x="103" y="430"/>
                        <a:pt x="103" y="430"/>
                      </a:cubicBezTo>
                      <a:cubicBezTo>
                        <a:pt x="104" y="431"/>
                        <a:pt x="104" y="431"/>
                        <a:pt x="104" y="431"/>
                      </a:cubicBezTo>
                      <a:cubicBezTo>
                        <a:pt x="105" y="431"/>
                        <a:pt x="105" y="431"/>
                        <a:pt x="105" y="431"/>
                      </a:cubicBezTo>
                      <a:cubicBezTo>
                        <a:pt x="106" y="431"/>
                        <a:pt x="106" y="431"/>
                        <a:pt x="106" y="431"/>
                      </a:cubicBezTo>
                      <a:cubicBezTo>
                        <a:pt x="107" y="432"/>
                        <a:pt x="107" y="432"/>
                        <a:pt x="107" y="432"/>
                      </a:cubicBezTo>
                      <a:cubicBezTo>
                        <a:pt x="108" y="432"/>
                        <a:pt x="108" y="432"/>
                        <a:pt x="108" y="432"/>
                      </a:cubicBezTo>
                      <a:cubicBezTo>
                        <a:pt x="109" y="432"/>
                        <a:pt x="109" y="432"/>
                        <a:pt x="110" y="432"/>
                      </a:cubicBezTo>
                      <a:cubicBezTo>
                        <a:pt x="110" y="432"/>
                        <a:pt x="111" y="433"/>
                        <a:pt x="112" y="433"/>
                      </a:cubicBezTo>
                      <a:cubicBezTo>
                        <a:pt x="113" y="433"/>
                        <a:pt x="114" y="433"/>
                        <a:pt x="116" y="433"/>
                      </a:cubicBezTo>
                      <a:cubicBezTo>
                        <a:pt x="117" y="433"/>
                        <a:pt x="117" y="433"/>
                        <a:pt x="117" y="433"/>
                      </a:cubicBezTo>
                      <a:cubicBezTo>
                        <a:pt x="117" y="433"/>
                        <a:pt x="117" y="433"/>
                        <a:pt x="118" y="433"/>
                      </a:cubicBezTo>
                      <a:cubicBezTo>
                        <a:pt x="118" y="433"/>
                        <a:pt x="118" y="433"/>
                        <a:pt x="119" y="433"/>
                      </a:cubicBezTo>
                      <a:cubicBezTo>
                        <a:pt x="119" y="433"/>
                        <a:pt x="120" y="433"/>
                        <a:pt x="120" y="433"/>
                      </a:cubicBezTo>
                      <a:cubicBezTo>
                        <a:pt x="120" y="433"/>
                        <a:pt x="121" y="433"/>
                        <a:pt x="121" y="433"/>
                      </a:cubicBezTo>
                      <a:cubicBezTo>
                        <a:pt x="122" y="433"/>
                        <a:pt x="122" y="432"/>
                        <a:pt x="123" y="432"/>
                      </a:cubicBezTo>
                      <a:cubicBezTo>
                        <a:pt x="124" y="432"/>
                        <a:pt x="125" y="432"/>
                        <a:pt x="126" y="431"/>
                      </a:cubicBezTo>
                      <a:cubicBezTo>
                        <a:pt x="127" y="431"/>
                        <a:pt x="129" y="430"/>
                        <a:pt x="131" y="429"/>
                      </a:cubicBezTo>
                      <a:cubicBezTo>
                        <a:pt x="132" y="429"/>
                        <a:pt x="132" y="429"/>
                        <a:pt x="132" y="429"/>
                      </a:cubicBezTo>
                      <a:cubicBezTo>
                        <a:pt x="132" y="429"/>
                        <a:pt x="132" y="429"/>
                        <a:pt x="133" y="428"/>
                      </a:cubicBezTo>
                      <a:cubicBezTo>
                        <a:pt x="133" y="428"/>
                        <a:pt x="134" y="428"/>
                        <a:pt x="135" y="427"/>
                      </a:cubicBezTo>
                      <a:cubicBezTo>
                        <a:pt x="136" y="427"/>
                        <a:pt x="136" y="426"/>
                        <a:pt x="138" y="425"/>
                      </a:cubicBezTo>
                      <a:cubicBezTo>
                        <a:pt x="138" y="425"/>
                        <a:pt x="138" y="425"/>
                        <a:pt x="138" y="425"/>
                      </a:cubicBezTo>
                      <a:cubicBezTo>
                        <a:pt x="139" y="424"/>
                        <a:pt x="139" y="424"/>
                        <a:pt x="139" y="424"/>
                      </a:cubicBezTo>
                      <a:cubicBezTo>
                        <a:pt x="140" y="424"/>
                        <a:pt x="140" y="424"/>
                        <a:pt x="140" y="423"/>
                      </a:cubicBezTo>
                      <a:cubicBezTo>
                        <a:pt x="141" y="423"/>
                        <a:pt x="141" y="423"/>
                        <a:pt x="142" y="422"/>
                      </a:cubicBezTo>
                      <a:cubicBezTo>
                        <a:pt x="142" y="422"/>
                        <a:pt x="142" y="422"/>
                        <a:pt x="142" y="422"/>
                      </a:cubicBezTo>
                      <a:cubicBezTo>
                        <a:pt x="143" y="421"/>
                        <a:pt x="143" y="421"/>
                        <a:pt x="143" y="421"/>
                      </a:cubicBezTo>
                      <a:cubicBezTo>
                        <a:pt x="144" y="420"/>
                        <a:pt x="144" y="420"/>
                        <a:pt x="144" y="420"/>
                      </a:cubicBezTo>
                      <a:cubicBezTo>
                        <a:pt x="145" y="419"/>
                        <a:pt x="145" y="419"/>
                        <a:pt x="145" y="419"/>
                      </a:cubicBezTo>
                      <a:cubicBezTo>
                        <a:pt x="146" y="419"/>
                        <a:pt x="146" y="419"/>
                        <a:pt x="146" y="419"/>
                      </a:cubicBezTo>
                      <a:cubicBezTo>
                        <a:pt x="147" y="418"/>
                        <a:pt x="147" y="418"/>
                        <a:pt x="147" y="418"/>
                      </a:cubicBezTo>
                      <a:cubicBezTo>
                        <a:pt x="147" y="417"/>
                        <a:pt x="147" y="417"/>
                        <a:pt x="148" y="417"/>
                      </a:cubicBezTo>
                      <a:cubicBezTo>
                        <a:pt x="148" y="416"/>
                        <a:pt x="149" y="416"/>
                        <a:pt x="149" y="415"/>
                      </a:cubicBezTo>
                      <a:cubicBezTo>
                        <a:pt x="150" y="415"/>
                        <a:pt x="150" y="415"/>
                        <a:pt x="150" y="415"/>
                      </a:cubicBezTo>
                      <a:cubicBezTo>
                        <a:pt x="151" y="414"/>
                        <a:pt x="151" y="414"/>
                        <a:pt x="151" y="414"/>
                      </a:cubicBezTo>
                      <a:cubicBezTo>
                        <a:pt x="151" y="413"/>
                        <a:pt x="151" y="413"/>
                        <a:pt x="151" y="413"/>
                      </a:cubicBezTo>
                      <a:cubicBezTo>
                        <a:pt x="152" y="412"/>
                        <a:pt x="152" y="412"/>
                        <a:pt x="152" y="412"/>
                      </a:cubicBezTo>
                      <a:cubicBezTo>
                        <a:pt x="152" y="412"/>
                        <a:pt x="153" y="411"/>
                        <a:pt x="153" y="411"/>
                      </a:cubicBezTo>
                      <a:cubicBezTo>
                        <a:pt x="154" y="410"/>
                        <a:pt x="154" y="410"/>
                        <a:pt x="154" y="409"/>
                      </a:cubicBezTo>
                      <a:cubicBezTo>
                        <a:pt x="155" y="409"/>
                        <a:pt x="155" y="408"/>
                        <a:pt x="156" y="408"/>
                      </a:cubicBezTo>
                      <a:cubicBezTo>
                        <a:pt x="156" y="407"/>
                        <a:pt x="157" y="407"/>
                        <a:pt x="157" y="406"/>
                      </a:cubicBezTo>
                      <a:cubicBezTo>
                        <a:pt x="157" y="406"/>
                        <a:pt x="157" y="406"/>
                        <a:pt x="157" y="406"/>
                      </a:cubicBezTo>
                      <a:cubicBezTo>
                        <a:pt x="158" y="405"/>
                        <a:pt x="158" y="405"/>
                        <a:pt x="158" y="405"/>
                      </a:cubicBezTo>
                      <a:cubicBezTo>
                        <a:pt x="158" y="404"/>
                        <a:pt x="158" y="404"/>
                        <a:pt x="158" y="404"/>
                      </a:cubicBezTo>
                      <a:cubicBezTo>
                        <a:pt x="159" y="404"/>
                        <a:pt x="159" y="404"/>
                        <a:pt x="159" y="403"/>
                      </a:cubicBezTo>
                      <a:cubicBezTo>
                        <a:pt x="160" y="402"/>
                        <a:pt x="160" y="402"/>
                        <a:pt x="160" y="402"/>
                      </a:cubicBezTo>
                      <a:cubicBezTo>
                        <a:pt x="161" y="402"/>
                        <a:pt x="161" y="402"/>
                        <a:pt x="161" y="402"/>
                      </a:cubicBezTo>
                      <a:cubicBezTo>
                        <a:pt x="161" y="401"/>
                        <a:pt x="161" y="401"/>
                        <a:pt x="161" y="400"/>
                      </a:cubicBezTo>
                      <a:cubicBezTo>
                        <a:pt x="162" y="400"/>
                        <a:pt x="162" y="400"/>
                        <a:pt x="162" y="399"/>
                      </a:cubicBezTo>
                      <a:cubicBezTo>
                        <a:pt x="163" y="398"/>
                        <a:pt x="163" y="398"/>
                        <a:pt x="163" y="398"/>
                      </a:cubicBezTo>
                      <a:cubicBezTo>
                        <a:pt x="163" y="397"/>
                        <a:pt x="163" y="397"/>
                        <a:pt x="163" y="397"/>
                      </a:cubicBezTo>
                      <a:cubicBezTo>
                        <a:pt x="164" y="397"/>
                        <a:pt x="164" y="397"/>
                        <a:pt x="164" y="396"/>
                      </a:cubicBezTo>
                      <a:cubicBezTo>
                        <a:pt x="164" y="396"/>
                        <a:pt x="164" y="396"/>
                        <a:pt x="165" y="395"/>
                      </a:cubicBezTo>
                      <a:cubicBezTo>
                        <a:pt x="165" y="394"/>
                        <a:pt x="165" y="394"/>
                        <a:pt x="165" y="394"/>
                      </a:cubicBezTo>
                      <a:cubicBezTo>
                        <a:pt x="166" y="393"/>
                        <a:pt x="166" y="393"/>
                        <a:pt x="166" y="393"/>
                      </a:cubicBezTo>
                      <a:cubicBezTo>
                        <a:pt x="166" y="393"/>
                        <a:pt x="166" y="393"/>
                        <a:pt x="167" y="392"/>
                      </a:cubicBezTo>
                      <a:cubicBezTo>
                        <a:pt x="167" y="392"/>
                        <a:pt x="167" y="391"/>
                        <a:pt x="167" y="391"/>
                      </a:cubicBezTo>
                      <a:cubicBezTo>
                        <a:pt x="168" y="390"/>
                        <a:pt x="168" y="390"/>
                        <a:pt x="168" y="390"/>
                      </a:cubicBezTo>
                      <a:cubicBezTo>
                        <a:pt x="168" y="389"/>
                        <a:pt x="168" y="389"/>
                        <a:pt x="168" y="389"/>
                      </a:cubicBezTo>
                      <a:cubicBezTo>
                        <a:pt x="168" y="389"/>
                        <a:pt x="169" y="389"/>
                        <a:pt x="169" y="388"/>
                      </a:cubicBezTo>
                      <a:cubicBezTo>
                        <a:pt x="169" y="388"/>
                        <a:pt x="169" y="388"/>
                        <a:pt x="170" y="387"/>
                      </a:cubicBezTo>
                      <a:cubicBezTo>
                        <a:pt x="170" y="386"/>
                        <a:pt x="170" y="386"/>
                        <a:pt x="170" y="386"/>
                      </a:cubicBezTo>
                      <a:cubicBezTo>
                        <a:pt x="170" y="385"/>
                        <a:pt x="170" y="385"/>
                        <a:pt x="170" y="385"/>
                      </a:cubicBezTo>
                      <a:cubicBezTo>
                        <a:pt x="171" y="385"/>
                        <a:pt x="171" y="385"/>
                        <a:pt x="171" y="385"/>
                      </a:cubicBezTo>
                      <a:cubicBezTo>
                        <a:pt x="171" y="384"/>
                        <a:pt x="171" y="384"/>
                        <a:pt x="171" y="384"/>
                      </a:cubicBezTo>
                      <a:cubicBezTo>
                        <a:pt x="174" y="378"/>
                        <a:pt x="178" y="372"/>
                        <a:pt x="183" y="366"/>
                      </a:cubicBezTo>
                      <a:cubicBezTo>
                        <a:pt x="188" y="360"/>
                        <a:pt x="193" y="355"/>
                        <a:pt x="199" y="350"/>
                      </a:cubicBezTo>
                      <a:cubicBezTo>
                        <a:pt x="205" y="345"/>
                        <a:pt x="212" y="341"/>
                        <a:pt x="220" y="337"/>
                      </a:cubicBezTo>
                      <a:cubicBezTo>
                        <a:pt x="227" y="333"/>
                        <a:pt x="235" y="329"/>
                        <a:pt x="244" y="327"/>
                      </a:cubicBezTo>
                      <a:cubicBezTo>
                        <a:pt x="244" y="326"/>
                        <a:pt x="245" y="326"/>
                        <a:pt x="245" y="326"/>
                      </a:cubicBezTo>
                      <a:cubicBezTo>
                        <a:pt x="246" y="326"/>
                        <a:pt x="246" y="326"/>
                        <a:pt x="247" y="325"/>
                      </a:cubicBezTo>
                      <a:cubicBezTo>
                        <a:pt x="248" y="325"/>
                        <a:pt x="248" y="325"/>
                        <a:pt x="249" y="325"/>
                      </a:cubicBezTo>
                      <a:cubicBezTo>
                        <a:pt x="250" y="325"/>
                        <a:pt x="251" y="324"/>
                        <a:pt x="252" y="324"/>
                      </a:cubicBezTo>
                      <a:cubicBezTo>
                        <a:pt x="253" y="324"/>
                        <a:pt x="253" y="324"/>
                        <a:pt x="254" y="324"/>
                      </a:cubicBezTo>
                      <a:cubicBezTo>
                        <a:pt x="254" y="323"/>
                        <a:pt x="255" y="323"/>
                        <a:pt x="257" y="323"/>
                      </a:cubicBezTo>
                      <a:cubicBezTo>
                        <a:pt x="259" y="323"/>
                        <a:pt x="261" y="322"/>
                        <a:pt x="265" y="321"/>
                      </a:cubicBezTo>
                      <a:cubicBezTo>
                        <a:pt x="269" y="321"/>
                        <a:pt x="273" y="320"/>
                        <a:pt x="280" y="319"/>
                      </a:cubicBezTo>
                      <a:cubicBezTo>
                        <a:pt x="280" y="319"/>
                        <a:pt x="281" y="319"/>
                        <a:pt x="281" y="319"/>
                      </a:cubicBezTo>
                      <a:cubicBezTo>
                        <a:pt x="281" y="319"/>
                        <a:pt x="282" y="319"/>
                        <a:pt x="282" y="319"/>
                      </a:cubicBezTo>
                      <a:cubicBezTo>
                        <a:pt x="283" y="319"/>
                        <a:pt x="283" y="319"/>
                        <a:pt x="284" y="318"/>
                      </a:cubicBezTo>
                      <a:cubicBezTo>
                        <a:pt x="284" y="318"/>
                        <a:pt x="285" y="318"/>
                        <a:pt x="285" y="318"/>
                      </a:cubicBezTo>
                      <a:cubicBezTo>
                        <a:pt x="290" y="318"/>
                        <a:pt x="294" y="318"/>
                        <a:pt x="299" y="318"/>
                      </a:cubicBezTo>
                      <a:cubicBezTo>
                        <a:pt x="303" y="318"/>
                        <a:pt x="308" y="318"/>
                        <a:pt x="312" y="319"/>
                      </a:cubicBezTo>
                      <a:cubicBezTo>
                        <a:pt x="317" y="319"/>
                        <a:pt x="321" y="320"/>
                        <a:pt x="326" y="320"/>
                      </a:cubicBezTo>
                      <a:cubicBezTo>
                        <a:pt x="331" y="321"/>
                        <a:pt x="335" y="322"/>
                        <a:pt x="340" y="323"/>
                      </a:cubicBezTo>
                      <a:cubicBezTo>
                        <a:pt x="340" y="323"/>
                        <a:pt x="341" y="323"/>
                        <a:pt x="341" y="323"/>
                      </a:cubicBezTo>
                      <a:cubicBezTo>
                        <a:pt x="342" y="324"/>
                        <a:pt x="342" y="324"/>
                        <a:pt x="343" y="324"/>
                      </a:cubicBezTo>
                      <a:cubicBezTo>
                        <a:pt x="343" y="324"/>
                        <a:pt x="344" y="324"/>
                        <a:pt x="344" y="324"/>
                      </a:cubicBezTo>
                      <a:cubicBezTo>
                        <a:pt x="345" y="324"/>
                        <a:pt x="345" y="324"/>
                        <a:pt x="345" y="324"/>
                      </a:cubicBezTo>
                      <a:cubicBezTo>
                        <a:pt x="346" y="325"/>
                        <a:pt x="346" y="325"/>
                        <a:pt x="346" y="325"/>
                      </a:cubicBezTo>
                      <a:cubicBezTo>
                        <a:pt x="347" y="325"/>
                        <a:pt x="347" y="325"/>
                        <a:pt x="347" y="325"/>
                      </a:cubicBezTo>
                      <a:cubicBezTo>
                        <a:pt x="348" y="325"/>
                        <a:pt x="348" y="325"/>
                        <a:pt x="348" y="325"/>
                      </a:cubicBezTo>
                      <a:cubicBezTo>
                        <a:pt x="349" y="325"/>
                        <a:pt x="349" y="325"/>
                        <a:pt x="349" y="325"/>
                      </a:cubicBezTo>
                      <a:cubicBezTo>
                        <a:pt x="349" y="326"/>
                        <a:pt x="350" y="326"/>
                        <a:pt x="350" y="326"/>
                      </a:cubicBezTo>
                      <a:cubicBezTo>
                        <a:pt x="350" y="326"/>
                        <a:pt x="351" y="326"/>
                        <a:pt x="351" y="326"/>
                      </a:cubicBezTo>
                      <a:cubicBezTo>
                        <a:pt x="352" y="326"/>
                        <a:pt x="352" y="327"/>
                        <a:pt x="353" y="327"/>
                      </a:cubicBezTo>
                      <a:cubicBezTo>
                        <a:pt x="354" y="327"/>
                        <a:pt x="354" y="327"/>
                        <a:pt x="355" y="327"/>
                      </a:cubicBezTo>
                      <a:cubicBezTo>
                        <a:pt x="358" y="329"/>
                        <a:pt x="361" y="330"/>
                        <a:pt x="364" y="331"/>
                      </a:cubicBezTo>
                      <a:cubicBezTo>
                        <a:pt x="367" y="332"/>
                        <a:pt x="370" y="334"/>
                        <a:pt x="373" y="335"/>
                      </a:cubicBezTo>
                      <a:cubicBezTo>
                        <a:pt x="376" y="336"/>
                        <a:pt x="378" y="338"/>
                        <a:pt x="381" y="340"/>
                      </a:cubicBezTo>
                      <a:cubicBezTo>
                        <a:pt x="384" y="341"/>
                        <a:pt x="387" y="343"/>
                        <a:pt x="390" y="345"/>
                      </a:cubicBezTo>
                      <a:cubicBezTo>
                        <a:pt x="390" y="345"/>
                        <a:pt x="390" y="345"/>
                        <a:pt x="391" y="346"/>
                      </a:cubicBezTo>
                      <a:cubicBezTo>
                        <a:pt x="391" y="346"/>
                        <a:pt x="392" y="346"/>
                        <a:pt x="392" y="347"/>
                      </a:cubicBezTo>
                      <a:cubicBezTo>
                        <a:pt x="393" y="347"/>
                        <a:pt x="393" y="348"/>
                        <a:pt x="394" y="348"/>
                      </a:cubicBezTo>
                      <a:cubicBezTo>
                        <a:pt x="395" y="348"/>
                        <a:pt x="395" y="349"/>
                        <a:pt x="396" y="350"/>
                      </a:cubicBezTo>
                      <a:cubicBezTo>
                        <a:pt x="397" y="350"/>
                        <a:pt x="397" y="350"/>
                        <a:pt x="397" y="350"/>
                      </a:cubicBezTo>
                      <a:cubicBezTo>
                        <a:pt x="397" y="350"/>
                        <a:pt x="397" y="351"/>
                        <a:pt x="398" y="351"/>
                      </a:cubicBezTo>
                      <a:cubicBezTo>
                        <a:pt x="398" y="351"/>
                        <a:pt x="399" y="352"/>
                        <a:pt x="400" y="353"/>
                      </a:cubicBezTo>
                      <a:cubicBezTo>
                        <a:pt x="401" y="354"/>
                        <a:pt x="402" y="355"/>
                        <a:pt x="404" y="356"/>
                      </a:cubicBezTo>
                      <a:cubicBezTo>
                        <a:pt x="404" y="356"/>
                        <a:pt x="404" y="356"/>
                        <a:pt x="404" y="357"/>
                      </a:cubicBezTo>
                      <a:cubicBezTo>
                        <a:pt x="405" y="357"/>
                        <a:pt x="405" y="358"/>
                        <a:pt x="406" y="359"/>
                      </a:cubicBezTo>
                      <a:cubicBezTo>
                        <a:pt x="407" y="360"/>
                        <a:pt x="408" y="361"/>
                        <a:pt x="410" y="363"/>
                      </a:cubicBezTo>
                      <a:cubicBezTo>
                        <a:pt x="412" y="365"/>
                        <a:pt x="414" y="367"/>
                        <a:pt x="417" y="371"/>
                      </a:cubicBezTo>
                      <a:cubicBezTo>
                        <a:pt x="418" y="371"/>
                        <a:pt x="418" y="371"/>
                        <a:pt x="418" y="371"/>
                      </a:cubicBezTo>
                      <a:cubicBezTo>
                        <a:pt x="418" y="372"/>
                        <a:pt x="418" y="372"/>
                        <a:pt x="418" y="372"/>
                      </a:cubicBezTo>
                      <a:cubicBezTo>
                        <a:pt x="418" y="373"/>
                        <a:pt x="419" y="373"/>
                        <a:pt x="419" y="373"/>
                      </a:cubicBezTo>
                      <a:cubicBezTo>
                        <a:pt x="419" y="374"/>
                        <a:pt x="420" y="374"/>
                        <a:pt x="420" y="375"/>
                      </a:cubicBezTo>
                      <a:cubicBezTo>
                        <a:pt x="421" y="376"/>
                        <a:pt x="421" y="376"/>
                        <a:pt x="421" y="376"/>
                      </a:cubicBezTo>
                      <a:cubicBezTo>
                        <a:pt x="421" y="377"/>
                        <a:pt x="422" y="377"/>
                        <a:pt x="422" y="377"/>
                      </a:cubicBezTo>
                      <a:cubicBezTo>
                        <a:pt x="422" y="378"/>
                        <a:pt x="422" y="378"/>
                        <a:pt x="423" y="379"/>
                      </a:cubicBezTo>
                      <a:cubicBezTo>
                        <a:pt x="423" y="379"/>
                        <a:pt x="423" y="379"/>
                        <a:pt x="423" y="380"/>
                      </a:cubicBezTo>
                      <a:cubicBezTo>
                        <a:pt x="431" y="393"/>
                        <a:pt x="435" y="407"/>
                        <a:pt x="436" y="420"/>
                      </a:cubicBezTo>
                      <a:cubicBezTo>
                        <a:pt x="436" y="434"/>
                        <a:pt x="433" y="448"/>
                        <a:pt x="427" y="460"/>
                      </a:cubicBezTo>
                      <a:cubicBezTo>
                        <a:pt x="421" y="473"/>
                        <a:pt x="412" y="484"/>
                        <a:pt x="400" y="495"/>
                      </a:cubicBezTo>
                      <a:cubicBezTo>
                        <a:pt x="387" y="505"/>
                        <a:pt x="373" y="513"/>
                        <a:pt x="355" y="519"/>
                      </a:cubicBezTo>
                      <a:cubicBezTo>
                        <a:pt x="346" y="522"/>
                        <a:pt x="338" y="524"/>
                        <a:pt x="329" y="526"/>
                      </a:cubicBezTo>
                      <a:cubicBezTo>
                        <a:pt x="320" y="527"/>
                        <a:pt x="310" y="528"/>
                        <a:pt x="301" y="528"/>
                      </a:cubicBezTo>
                      <a:cubicBezTo>
                        <a:pt x="292" y="528"/>
                        <a:pt x="283" y="527"/>
                        <a:pt x="275" y="526"/>
                      </a:cubicBezTo>
                      <a:cubicBezTo>
                        <a:pt x="266" y="525"/>
                        <a:pt x="257" y="523"/>
                        <a:pt x="249" y="521"/>
                      </a:cubicBezTo>
                      <a:cubicBezTo>
                        <a:pt x="244" y="519"/>
                        <a:pt x="238" y="517"/>
                        <a:pt x="231" y="516"/>
                      </a:cubicBezTo>
                      <a:cubicBezTo>
                        <a:pt x="224" y="514"/>
                        <a:pt x="217" y="513"/>
                        <a:pt x="210" y="512"/>
                      </a:cubicBezTo>
                      <a:cubicBezTo>
                        <a:pt x="203" y="511"/>
                        <a:pt x="196" y="511"/>
                        <a:pt x="190" y="511"/>
                      </a:cubicBezTo>
                      <a:cubicBezTo>
                        <a:pt x="183" y="511"/>
                        <a:pt x="177" y="512"/>
                        <a:pt x="172" y="513"/>
                      </a:cubicBezTo>
                      <a:cubicBezTo>
                        <a:pt x="168" y="515"/>
                        <a:pt x="165" y="517"/>
                        <a:pt x="162" y="519"/>
                      </a:cubicBezTo>
                      <a:cubicBezTo>
                        <a:pt x="160" y="522"/>
                        <a:pt x="158" y="525"/>
                        <a:pt x="157" y="529"/>
                      </a:cubicBezTo>
                      <a:cubicBezTo>
                        <a:pt x="157" y="533"/>
                        <a:pt x="157" y="538"/>
                        <a:pt x="158" y="544"/>
                      </a:cubicBezTo>
                      <a:cubicBezTo>
                        <a:pt x="160" y="549"/>
                        <a:pt x="163" y="556"/>
                        <a:pt x="167" y="564"/>
                      </a:cubicBezTo>
                      <a:cubicBezTo>
                        <a:pt x="239" y="692"/>
                        <a:pt x="239" y="692"/>
                        <a:pt x="239" y="692"/>
                      </a:cubicBezTo>
                      <a:cubicBezTo>
                        <a:pt x="239" y="693"/>
                        <a:pt x="239" y="693"/>
                        <a:pt x="239" y="693"/>
                      </a:cubicBezTo>
                      <a:cubicBezTo>
                        <a:pt x="240" y="694"/>
                        <a:pt x="240" y="694"/>
                        <a:pt x="240" y="695"/>
                      </a:cubicBezTo>
                      <a:cubicBezTo>
                        <a:pt x="241" y="695"/>
                        <a:pt x="241" y="696"/>
                        <a:pt x="241" y="696"/>
                      </a:cubicBezTo>
                      <a:cubicBezTo>
                        <a:pt x="242" y="697"/>
                        <a:pt x="242" y="697"/>
                        <a:pt x="242" y="698"/>
                      </a:cubicBezTo>
                      <a:cubicBezTo>
                        <a:pt x="243" y="699"/>
                        <a:pt x="243" y="699"/>
                        <a:pt x="243" y="699"/>
                      </a:cubicBezTo>
                      <a:cubicBezTo>
                        <a:pt x="244" y="700"/>
                        <a:pt x="244" y="700"/>
                        <a:pt x="244" y="700"/>
                      </a:cubicBezTo>
                      <a:cubicBezTo>
                        <a:pt x="244" y="700"/>
                        <a:pt x="244" y="700"/>
                        <a:pt x="244" y="701"/>
                      </a:cubicBezTo>
                      <a:cubicBezTo>
                        <a:pt x="245" y="701"/>
                        <a:pt x="245" y="702"/>
                        <a:pt x="245" y="702"/>
                      </a:cubicBezTo>
                      <a:cubicBezTo>
                        <a:pt x="246" y="703"/>
                        <a:pt x="246" y="703"/>
                        <a:pt x="246" y="703"/>
                      </a:cubicBezTo>
                      <a:cubicBezTo>
                        <a:pt x="247" y="704"/>
                        <a:pt x="247" y="704"/>
                        <a:pt x="247" y="704"/>
                      </a:cubicBezTo>
                      <a:cubicBezTo>
                        <a:pt x="247" y="704"/>
                        <a:pt x="247" y="705"/>
                        <a:pt x="248" y="705"/>
                      </a:cubicBezTo>
                      <a:cubicBezTo>
                        <a:pt x="248" y="705"/>
                        <a:pt x="248" y="706"/>
                        <a:pt x="249" y="706"/>
                      </a:cubicBezTo>
                      <a:cubicBezTo>
                        <a:pt x="249" y="707"/>
                        <a:pt x="249" y="707"/>
                        <a:pt x="249" y="707"/>
                      </a:cubicBezTo>
                      <a:cubicBezTo>
                        <a:pt x="250" y="708"/>
                        <a:pt x="250" y="708"/>
                        <a:pt x="250" y="708"/>
                      </a:cubicBezTo>
                      <a:cubicBezTo>
                        <a:pt x="250" y="708"/>
                        <a:pt x="251" y="708"/>
                        <a:pt x="251" y="709"/>
                      </a:cubicBezTo>
                      <a:cubicBezTo>
                        <a:pt x="251" y="709"/>
                        <a:pt x="252" y="710"/>
                        <a:pt x="252" y="710"/>
                      </a:cubicBezTo>
                      <a:cubicBezTo>
                        <a:pt x="253" y="711"/>
                        <a:pt x="253" y="711"/>
                        <a:pt x="253" y="711"/>
                      </a:cubicBezTo>
                      <a:cubicBezTo>
                        <a:pt x="254" y="712"/>
                        <a:pt x="254" y="712"/>
                        <a:pt x="254" y="712"/>
                      </a:cubicBezTo>
                      <a:cubicBezTo>
                        <a:pt x="255" y="713"/>
                        <a:pt x="255" y="713"/>
                        <a:pt x="255" y="713"/>
                      </a:cubicBezTo>
                      <a:cubicBezTo>
                        <a:pt x="255" y="713"/>
                        <a:pt x="255" y="713"/>
                        <a:pt x="256" y="714"/>
                      </a:cubicBezTo>
                      <a:cubicBezTo>
                        <a:pt x="257" y="715"/>
                        <a:pt x="257" y="715"/>
                        <a:pt x="257" y="715"/>
                      </a:cubicBezTo>
                      <a:cubicBezTo>
                        <a:pt x="258" y="715"/>
                        <a:pt x="258" y="715"/>
                        <a:pt x="258" y="715"/>
                      </a:cubicBezTo>
                      <a:cubicBezTo>
                        <a:pt x="258" y="716"/>
                        <a:pt x="258" y="716"/>
                        <a:pt x="258" y="716"/>
                      </a:cubicBezTo>
                      <a:cubicBezTo>
                        <a:pt x="259" y="717"/>
                        <a:pt x="259" y="717"/>
                        <a:pt x="260" y="717"/>
                      </a:cubicBezTo>
                      <a:cubicBezTo>
                        <a:pt x="265" y="722"/>
                        <a:pt x="271" y="726"/>
                        <a:pt x="278" y="730"/>
                      </a:cubicBezTo>
                      <a:cubicBezTo>
                        <a:pt x="285" y="734"/>
                        <a:pt x="292" y="737"/>
                        <a:pt x="300" y="739"/>
                      </a:cubicBezTo>
                      <a:cubicBezTo>
                        <a:pt x="307" y="742"/>
                        <a:pt x="315" y="744"/>
                        <a:pt x="323" y="745"/>
                      </a:cubicBezTo>
                      <a:cubicBezTo>
                        <a:pt x="331" y="746"/>
                        <a:pt x="339" y="747"/>
                        <a:pt x="348" y="746"/>
                      </a:cubicBezTo>
                      <a:cubicBezTo>
                        <a:pt x="348" y="746"/>
                        <a:pt x="348" y="746"/>
                        <a:pt x="349" y="746"/>
                      </a:cubicBezTo>
                      <a:cubicBezTo>
                        <a:pt x="349" y="746"/>
                        <a:pt x="350" y="746"/>
                        <a:pt x="351" y="746"/>
                      </a:cubicBezTo>
                      <a:cubicBezTo>
                        <a:pt x="351" y="746"/>
                        <a:pt x="352" y="746"/>
                        <a:pt x="352" y="746"/>
                      </a:cubicBezTo>
                      <a:cubicBezTo>
                        <a:pt x="353" y="746"/>
                        <a:pt x="354" y="746"/>
                        <a:pt x="354" y="746"/>
                      </a:cubicBezTo>
                      <a:cubicBezTo>
                        <a:pt x="355" y="746"/>
                        <a:pt x="355" y="746"/>
                        <a:pt x="356" y="746"/>
                      </a:cubicBezTo>
                      <a:cubicBezTo>
                        <a:pt x="356" y="746"/>
                        <a:pt x="356" y="746"/>
                        <a:pt x="357" y="746"/>
                      </a:cubicBezTo>
                      <a:cubicBezTo>
                        <a:pt x="357" y="746"/>
                        <a:pt x="358" y="746"/>
                        <a:pt x="359" y="746"/>
                      </a:cubicBezTo>
                      <a:cubicBezTo>
                        <a:pt x="359" y="746"/>
                        <a:pt x="360" y="746"/>
                        <a:pt x="361" y="746"/>
                      </a:cubicBezTo>
                      <a:cubicBezTo>
                        <a:pt x="361" y="745"/>
                        <a:pt x="361" y="745"/>
                        <a:pt x="362" y="745"/>
                      </a:cubicBezTo>
                      <a:cubicBezTo>
                        <a:pt x="362" y="745"/>
                        <a:pt x="363" y="745"/>
                        <a:pt x="363" y="745"/>
                      </a:cubicBezTo>
                      <a:cubicBezTo>
                        <a:pt x="364" y="745"/>
                        <a:pt x="364" y="745"/>
                        <a:pt x="365" y="745"/>
                      </a:cubicBezTo>
                      <a:cubicBezTo>
                        <a:pt x="365" y="745"/>
                        <a:pt x="366" y="745"/>
                        <a:pt x="367" y="745"/>
                      </a:cubicBezTo>
                      <a:cubicBezTo>
                        <a:pt x="367" y="745"/>
                        <a:pt x="368" y="745"/>
                        <a:pt x="368" y="744"/>
                      </a:cubicBezTo>
                      <a:cubicBezTo>
                        <a:pt x="368" y="744"/>
                        <a:pt x="369" y="744"/>
                        <a:pt x="369" y="744"/>
                      </a:cubicBezTo>
                      <a:cubicBezTo>
                        <a:pt x="370" y="744"/>
                        <a:pt x="370" y="744"/>
                        <a:pt x="371" y="744"/>
                      </a:cubicBezTo>
                      <a:cubicBezTo>
                        <a:pt x="371" y="744"/>
                        <a:pt x="372" y="744"/>
                        <a:pt x="373" y="744"/>
                      </a:cubicBezTo>
                      <a:cubicBezTo>
                        <a:pt x="374" y="743"/>
                        <a:pt x="374" y="743"/>
                        <a:pt x="374" y="743"/>
                      </a:cubicBezTo>
                      <a:cubicBezTo>
                        <a:pt x="374" y="743"/>
                        <a:pt x="375" y="743"/>
                        <a:pt x="375" y="743"/>
                      </a:cubicBezTo>
                      <a:cubicBezTo>
                        <a:pt x="376" y="743"/>
                        <a:pt x="376" y="743"/>
                        <a:pt x="377" y="743"/>
                      </a:cubicBezTo>
                      <a:cubicBezTo>
                        <a:pt x="377" y="743"/>
                        <a:pt x="378" y="742"/>
                        <a:pt x="379" y="742"/>
                      </a:cubicBezTo>
                      <a:cubicBezTo>
                        <a:pt x="379" y="742"/>
                        <a:pt x="380" y="742"/>
                        <a:pt x="380" y="742"/>
                      </a:cubicBezTo>
                      <a:cubicBezTo>
                        <a:pt x="380" y="742"/>
                        <a:pt x="381" y="742"/>
                        <a:pt x="381" y="742"/>
                      </a:cubicBezTo>
                      <a:cubicBezTo>
                        <a:pt x="382" y="741"/>
                        <a:pt x="382" y="741"/>
                        <a:pt x="383" y="741"/>
                      </a:cubicBezTo>
                      <a:cubicBezTo>
                        <a:pt x="383" y="741"/>
                        <a:pt x="384" y="741"/>
                        <a:pt x="385" y="741"/>
                      </a:cubicBezTo>
                      <a:cubicBezTo>
                        <a:pt x="385" y="740"/>
                        <a:pt x="386" y="740"/>
                        <a:pt x="386" y="740"/>
                      </a:cubicBezTo>
                      <a:cubicBezTo>
                        <a:pt x="387" y="740"/>
                        <a:pt x="387" y="740"/>
                        <a:pt x="388" y="740"/>
                      </a:cubicBezTo>
                      <a:cubicBezTo>
                        <a:pt x="388" y="740"/>
                        <a:pt x="389" y="739"/>
                        <a:pt x="389" y="739"/>
                      </a:cubicBezTo>
                      <a:cubicBezTo>
                        <a:pt x="390" y="739"/>
                        <a:pt x="390" y="739"/>
                        <a:pt x="391" y="739"/>
                      </a:cubicBezTo>
                      <a:cubicBezTo>
                        <a:pt x="554" y="681"/>
                        <a:pt x="554" y="681"/>
                        <a:pt x="554" y="681"/>
                      </a:cubicBezTo>
                      <a:cubicBezTo>
                        <a:pt x="555" y="681"/>
                        <a:pt x="555" y="681"/>
                        <a:pt x="556" y="681"/>
                      </a:cubicBezTo>
                      <a:cubicBezTo>
                        <a:pt x="557" y="680"/>
                        <a:pt x="557" y="680"/>
                        <a:pt x="558" y="680"/>
                      </a:cubicBezTo>
                      <a:cubicBezTo>
                        <a:pt x="559" y="680"/>
                        <a:pt x="560" y="679"/>
                        <a:pt x="561" y="679"/>
                      </a:cubicBezTo>
                      <a:cubicBezTo>
                        <a:pt x="562" y="679"/>
                        <a:pt x="563" y="678"/>
                        <a:pt x="564" y="678"/>
                      </a:cubicBezTo>
                      <a:cubicBezTo>
                        <a:pt x="564" y="678"/>
                        <a:pt x="565" y="678"/>
                        <a:pt x="565" y="678"/>
                      </a:cubicBezTo>
                      <a:cubicBezTo>
                        <a:pt x="566" y="678"/>
                        <a:pt x="566" y="677"/>
                        <a:pt x="567" y="677"/>
                      </a:cubicBezTo>
                      <a:cubicBezTo>
                        <a:pt x="568" y="677"/>
                        <a:pt x="570" y="677"/>
                        <a:pt x="572" y="676"/>
                      </a:cubicBezTo>
                      <a:cubicBezTo>
                        <a:pt x="573" y="676"/>
                        <a:pt x="576" y="675"/>
                        <a:pt x="579" y="674"/>
                      </a:cubicBezTo>
                      <a:cubicBezTo>
                        <a:pt x="580" y="674"/>
                        <a:pt x="580" y="674"/>
                        <a:pt x="580" y="674"/>
                      </a:cubicBezTo>
                      <a:cubicBezTo>
                        <a:pt x="581" y="674"/>
                        <a:pt x="581" y="674"/>
                        <a:pt x="581" y="674"/>
                      </a:cubicBezTo>
                      <a:cubicBezTo>
                        <a:pt x="581" y="674"/>
                        <a:pt x="581" y="674"/>
                        <a:pt x="582" y="674"/>
                      </a:cubicBezTo>
                      <a:cubicBezTo>
                        <a:pt x="582" y="674"/>
                        <a:pt x="583" y="674"/>
                        <a:pt x="583" y="674"/>
                      </a:cubicBezTo>
                      <a:cubicBezTo>
                        <a:pt x="584" y="674"/>
                        <a:pt x="584" y="674"/>
                        <a:pt x="585" y="674"/>
                      </a:cubicBezTo>
                      <a:cubicBezTo>
                        <a:pt x="585" y="673"/>
                        <a:pt x="586" y="673"/>
                        <a:pt x="586" y="673"/>
                      </a:cubicBezTo>
                      <a:cubicBezTo>
                        <a:pt x="587" y="673"/>
                        <a:pt x="588" y="673"/>
                        <a:pt x="590" y="673"/>
                      </a:cubicBezTo>
                      <a:cubicBezTo>
                        <a:pt x="591" y="673"/>
                        <a:pt x="592" y="673"/>
                        <a:pt x="594" y="673"/>
                      </a:cubicBezTo>
                      <a:cubicBezTo>
                        <a:pt x="595" y="673"/>
                        <a:pt x="595" y="673"/>
                        <a:pt x="596" y="673"/>
                      </a:cubicBezTo>
                      <a:cubicBezTo>
                        <a:pt x="596" y="673"/>
                        <a:pt x="597" y="673"/>
                        <a:pt x="598" y="674"/>
                      </a:cubicBezTo>
                      <a:cubicBezTo>
                        <a:pt x="599" y="674"/>
                        <a:pt x="601" y="674"/>
                        <a:pt x="604" y="675"/>
                      </a:cubicBezTo>
                      <a:cubicBezTo>
                        <a:pt x="606" y="676"/>
                        <a:pt x="609" y="677"/>
                        <a:pt x="613" y="678"/>
                      </a:cubicBezTo>
                      <a:cubicBezTo>
                        <a:pt x="614" y="678"/>
                        <a:pt x="614" y="678"/>
                        <a:pt x="614" y="678"/>
                      </a:cubicBezTo>
                      <a:cubicBezTo>
                        <a:pt x="615" y="679"/>
                        <a:pt x="615" y="679"/>
                        <a:pt x="615" y="679"/>
                      </a:cubicBezTo>
                      <a:cubicBezTo>
                        <a:pt x="615" y="680"/>
                        <a:pt x="615" y="680"/>
                        <a:pt x="615" y="680"/>
                      </a:cubicBezTo>
                      <a:cubicBezTo>
                        <a:pt x="616" y="681"/>
                        <a:pt x="616" y="681"/>
                        <a:pt x="616" y="681"/>
                      </a:cubicBezTo>
                      <a:cubicBezTo>
                        <a:pt x="617" y="681"/>
                        <a:pt x="617" y="681"/>
                        <a:pt x="617" y="681"/>
                      </a:cubicBezTo>
                      <a:cubicBezTo>
                        <a:pt x="617" y="682"/>
                        <a:pt x="618" y="682"/>
                        <a:pt x="618" y="683"/>
                      </a:cubicBezTo>
                      <a:cubicBezTo>
                        <a:pt x="618" y="683"/>
                        <a:pt x="619" y="684"/>
                        <a:pt x="619" y="685"/>
                      </a:cubicBezTo>
                      <a:cubicBezTo>
                        <a:pt x="620" y="686"/>
                        <a:pt x="621" y="687"/>
                        <a:pt x="622" y="689"/>
                      </a:cubicBezTo>
                      <a:cubicBezTo>
                        <a:pt x="622" y="690"/>
                        <a:pt x="622" y="690"/>
                        <a:pt x="622" y="690"/>
                      </a:cubicBezTo>
                      <a:cubicBezTo>
                        <a:pt x="622" y="690"/>
                        <a:pt x="622" y="691"/>
                        <a:pt x="622" y="691"/>
                      </a:cubicBezTo>
                      <a:cubicBezTo>
                        <a:pt x="622" y="691"/>
                        <a:pt x="623" y="692"/>
                        <a:pt x="623" y="693"/>
                      </a:cubicBezTo>
                      <a:cubicBezTo>
                        <a:pt x="623" y="694"/>
                        <a:pt x="623" y="695"/>
                        <a:pt x="623" y="696"/>
                      </a:cubicBezTo>
                      <a:cubicBezTo>
                        <a:pt x="624" y="697"/>
                        <a:pt x="624" y="697"/>
                        <a:pt x="624" y="697"/>
                      </a:cubicBezTo>
                      <a:cubicBezTo>
                        <a:pt x="624" y="697"/>
                        <a:pt x="624" y="697"/>
                        <a:pt x="624" y="697"/>
                      </a:cubicBezTo>
                      <a:cubicBezTo>
                        <a:pt x="624" y="698"/>
                        <a:pt x="624" y="698"/>
                        <a:pt x="624" y="698"/>
                      </a:cubicBezTo>
                      <a:cubicBezTo>
                        <a:pt x="624" y="699"/>
                        <a:pt x="624" y="699"/>
                        <a:pt x="624" y="699"/>
                      </a:cubicBezTo>
                      <a:cubicBezTo>
                        <a:pt x="624" y="700"/>
                        <a:pt x="624" y="700"/>
                        <a:pt x="624" y="700"/>
                      </a:cubicBezTo>
                      <a:cubicBezTo>
                        <a:pt x="624" y="701"/>
                        <a:pt x="624" y="701"/>
                        <a:pt x="624" y="701"/>
                      </a:cubicBezTo>
                      <a:cubicBezTo>
                        <a:pt x="624" y="702"/>
                        <a:pt x="624" y="702"/>
                        <a:pt x="624" y="702"/>
                      </a:cubicBezTo>
                      <a:cubicBezTo>
                        <a:pt x="624" y="702"/>
                        <a:pt x="624" y="702"/>
                        <a:pt x="624" y="703"/>
                      </a:cubicBezTo>
                      <a:cubicBezTo>
                        <a:pt x="624" y="703"/>
                        <a:pt x="624" y="703"/>
                        <a:pt x="624" y="703"/>
                      </a:cubicBezTo>
                      <a:cubicBezTo>
                        <a:pt x="624" y="704"/>
                        <a:pt x="624" y="704"/>
                        <a:pt x="624" y="705"/>
                      </a:cubicBezTo>
                      <a:cubicBezTo>
                        <a:pt x="624" y="705"/>
                        <a:pt x="624" y="706"/>
                        <a:pt x="624" y="707"/>
                      </a:cubicBezTo>
                      <a:cubicBezTo>
                        <a:pt x="624" y="708"/>
                        <a:pt x="624" y="709"/>
                        <a:pt x="624" y="710"/>
                      </a:cubicBezTo>
                      <a:cubicBezTo>
                        <a:pt x="623" y="711"/>
                        <a:pt x="623" y="711"/>
                        <a:pt x="623" y="711"/>
                      </a:cubicBezTo>
                      <a:cubicBezTo>
                        <a:pt x="623" y="712"/>
                        <a:pt x="623" y="712"/>
                        <a:pt x="623" y="712"/>
                      </a:cubicBezTo>
                      <a:cubicBezTo>
                        <a:pt x="623" y="712"/>
                        <a:pt x="623" y="713"/>
                        <a:pt x="623" y="713"/>
                      </a:cubicBezTo>
                      <a:cubicBezTo>
                        <a:pt x="623" y="713"/>
                        <a:pt x="623" y="714"/>
                        <a:pt x="623" y="715"/>
                      </a:cubicBezTo>
                      <a:cubicBezTo>
                        <a:pt x="623" y="715"/>
                        <a:pt x="623" y="716"/>
                        <a:pt x="623" y="717"/>
                      </a:cubicBezTo>
                      <a:cubicBezTo>
                        <a:pt x="622" y="718"/>
                        <a:pt x="622" y="719"/>
                        <a:pt x="621" y="721"/>
                      </a:cubicBezTo>
                      <a:cubicBezTo>
                        <a:pt x="621" y="723"/>
                        <a:pt x="620" y="726"/>
                        <a:pt x="618" y="730"/>
                      </a:cubicBezTo>
                      <a:cubicBezTo>
                        <a:pt x="617" y="734"/>
                        <a:pt x="615" y="740"/>
                        <a:pt x="613" y="747"/>
                      </a:cubicBezTo>
                      <a:cubicBezTo>
                        <a:pt x="610" y="753"/>
                        <a:pt x="608" y="760"/>
                        <a:pt x="607" y="766"/>
                      </a:cubicBezTo>
                      <a:cubicBezTo>
                        <a:pt x="605" y="773"/>
                        <a:pt x="604" y="780"/>
                        <a:pt x="605" y="787"/>
                      </a:cubicBezTo>
                      <a:cubicBezTo>
                        <a:pt x="605" y="794"/>
                        <a:pt x="606" y="801"/>
                        <a:pt x="608" y="807"/>
                      </a:cubicBezTo>
                      <a:cubicBezTo>
                        <a:pt x="609" y="814"/>
                        <a:pt x="612" y="821"/>
                        <a:pt x="615" y="828"/>
                      </a:cubicBezTo>
                      <a:cubicBezTo>
                        <a:pt x="616" y="829"/>
                        <a:pt x="616" y="829"/>
                        <a:pt x="616" y="830"/>
                      </a:cubicBezTo>
                      <a:cubicBezTo>
                        <a:pt x="616" y="830"/>
                        <a:pt x="617" y="830"/>
                        <a:pt x="617" y="831"/>
                      </a:cubicBezTo>
                      <a:cubicBezTo>
                        <a:pt x="617" y="831"/>
                        <a:pt x="617" y="832"/>
                        <a:pt x="618" y="832"/>
                      </a:cubicBezTo>
                      <a:cubicBezTo>
                        <a:pt x="618" y="833"/>
                        <a:pt x="618" y="833"/>
                        <a:pt x="618" y="834"/>
                      </a:cubicBezTo>
                      <a:cubicBezTo>
                        <a:pt x="619" y="834"/>
                        <a:pt x="619" y="835"/>
                        <a:pt x="619" y="835"/>
                      </a:cubicBezTo>
                      <a:cubicBezTo>
                        <a:pt x="620" y="835"/>
                        <a:pt x="620" y="836"/>
                        <a:pt x="620" y="836"/>
                      </a:cubicBezTo>
                      <a:cubicBezTo>
                        <a:pt x="621" y="837"/>
                        <a:pt x="621" y="838"/>
                        <a:pt x="621" y="838"/>
                      </a:cubicBezTo>
                      <a:cubicBezTo>
                        <a:pt x="622" y="839"/>
                        <a:pt x="622" y="840"/>
                        <a:pt x="623" y="841"/>
                      </a:cubicBezTo>
                      <a:cubicBezTo>
                        <a:pt x="624" y="841"/>
                        <a:pt x="624" y="841"/>
                        <a:pt x="624" y="841"/>
                      </a:cubicBezTo>
                      <a:cubicBezTo>
                        <a:pt x="624" y="842"/>
                        <a:pt x="624" y="842"/>
                        <a:pt x="624" y="843"/>
                      </a:cubicBezTo>
                      <a:cubicBezTo>
                        <a:pt x="625" y="843"/>
                        <a:pt x="625" y="843"/>
                        <a:pt x="625" y="844"/>
                      </a:cubicBezTo>
                      <a:cubicBezTo>
                        <a:pt x="626" y="845"/>
                        <a:pt x="626" y="845"/>
                        <a:pt x="627" y="846"/>
                      </a:cubicBezTo>
                      <a:cubicBezTo>
                        <a:pt x="628" y="847"/>
                        <a:pt x="628" y="847"/>
                        <a:pt x="628" y="847"/>
                      </a:cubicBezTo>
                      <a:cubicBezTo>
                        <a:pt x="628" y="847"/>
                        <a:pt x="628" y="847"/>
                        <a:pt x="628" y="848"/>
                      </a:cubicBezTo>
                      <a:cubicBezTo>
                        <a:pt x="629" y="848"/>
                        <a:pt x="629" y="849"/>
                        <a:pt x="629" y="849"/>
                      </a:cubicBezTo>
                      <a:cubicBezTo>
                        <a:pt x="630" y="850"/>
                        <a:pt x="630" y="850"/>
                        <a:pt x="631" y="851"/>
                      </a:cubicBezTo>
                      <a:cubicBezTo>
                        <a:pt x="632" y="852"/>
                        <a:pt x="632" y="852"/>
                        <a:pt x="632" y="852"/>
                      </a:cubicBezTo>
                      <a:cubicBezTo>
                        <a:pt x="633" y="853"/>
                        <a:pt x="633" y="853"/>
                        <a:pt x="633" y="853"/>
                      </a:cubicBezTo>
                      <a:cubicBezTo>
                        <a:pt x="633" y="853"/>
                        <a:pt x="633" y="853"/>
                        <a:pt x="634" y="854"/>
                      </a:cubicBezTo>
                      <a:cubicBezTo>
                        <a:pt x="634" y="854"/>
                        <a:pt x="635" y="855"/>
                        <a:pt x="635" y="856"/>
                      </a:cubicBezTo>
                      <a:cubicBezTo>
                        <a:pt x="636" y="856"/>
                        <a:pt x="636" y="856"/>
                        <a:pt x="636" y="856"/>
                      </a:cubicBezTo>
                      <a:cubicBezTo>
                        <a:pt x="636" y="857"/>
                        <a:pt x="637" y="857"/>
                        <a:pt x="637" y="857"/>
                      </a:cubicBezTo>
                      <a:cubicBezTo>
                        <a:pt x="637" y="858"/>
                        <a:pt x="638" y="858"/>
                        <a:pt x="639" y="859"/>
                      </a:cubicBezTo>
                      <a:cubicBezTo>
                        <a:pt x="639" y="859"/>
                        <a:pt x="640" y="860"/>
                        <a:pt x="641" y="861"/>
                      </a:cubicBezTo>
                      <a:cubicBezTo>
                        <a:pt x="641" y="861"/>
                        <a:pt x="642" y="862"/>
                        <a:pt x="642" y="862"/>
                      </a:cubicBezTo>
                      <a:cubicBezTo>
                        <a:pt x="642" y="862"/>
                        <a:pt x="643" y="863"/>
                        <a:pt x="643" y="863"/>
                      </a:cubicBezTo>
                      <a:cubicBezTo>
                        <a:pt x="644" y="864"/>
                        <a:pt x="644" y="864"/>
                        <a:pt x="645" y="865"/>
                      </a:cubicBezTo>
                      <a:cubicBezTo>
                        <a:pt x="645" y="865"/>
                        <a:pt x="646" y="866"/>
                        <a:pt x="647" y="866"/>
                      </a:cubicBezTo>
                      <a:cubicBezTo>
                        <a:pt x="650" y="869"/>
                        <a:pt x="653" y="871"/>
                        <a:pt x="657" y="874"/>
                      </a:cubicBezTo>
                      <a:cubicBezTo>
                        <a:pt x="660" y="876"/>
                        <a:pt x="664" y="878"/>
                        <a:pt x="667" y="880"/>
                      </a:cubicBezTo>
                      <a:cubicBezTo>
                        <a:pt x="671" y="882"/>
                        <a:pt x="675" y="884"/>
                        <a:pt x="679" y="886"/>
                      </a:cubicBezTo>
                      <a:cubicBezTo>
                        <a:pt x="683" y="888"/>
                        <a:pt x="687" y="890"/>
                        <a:pt x="691" y="891"/>
                      </a:cubicBezTo>
                      <a:cubicBezTo>
                        <a:pt x="691" y="891"/>
                        <a:pt x="692" y="892"/>
                        <a:pt x="693" y="892"/>
                      </a:cubicBezTo>
                      <a:cubicBezTo>
                        <a:pt x="693" y="892"/>
                        <a:pt x="694" y="892"/>
                        <a:pt x="695" y="893"/>
                      </a:cubicBezTo>
                      <a:cubicBezTo>
                        <a:pt x="695" y="893"/>
                        <a:pt x="696" y="893"/>
                        <a:pt x="697" y="893"/>
                      </a:cubicBezTo>
                      <a:cubicBezTo>
                        <a:pt x="698" y="893"/>
                        <a:pt x="699" y="894"/>
                        <a:pt x="699" y="894"/>
                      </a:cubicBezTo>
                      <a:cubicBezTo>
                        <a:pt x="700" y="894"/>
                        <a:pt x="701" y="894"/>
                        <a:pt x="702" y="895"/>
                      </a:cubicBezTo>
                      <a:cubicBezTo>
                        <a:pt x="702" y="895"/>
                        <a:pt x="703" y="895"/>
                        <a:pt x="704" y="895"/>
                      </a:cubicBezTo>
                      <a:cubicBezTo>
                        <a:pt x="704" y="896"/>
                        <a:pt x="705" y="896"/>
                        <a:pt x="706" y="896"/>
                      </a:cubicBezTo>
                      <a:cubicBezTo>
                        <a:pt x="707" y="896"/>
                        <a:pt x="707" y="896"/>
                        <a:pt x="708" y="896"/>
                      </a:cubicBezTo>
                      <a:cubicBezTo>
                        <a:pt x="711" y="897"/>
                        <a:pt x="715" y="898"/>
                        <a:pt x="718" y="899"/>
                      </a:cubicBezTo>
                      <a:cubicBezTo>
                        <a:pt x="722" y="899"/>
                        <a:pt x="725" y="900"/>
                        <a:pt x="729" y="900"/>
                      </a:cubicBezTo>
                      <a:cubicBezTo>
                        <a:pt x="733" y="901"/>
                        <a:pt x="736" y="901"/>
                        <a:pt x="740" y="902"/>
                      </a:cubicBezTo>
                      <a:cubicBezTo>
                        <a:pt x="744" y="902"/>
                        <a:pt x="747" y="902"/>
                        <a:pt x="751" y="902"/>
                      </a:cubicBezTo>
                      <a:cubicBezTo>
                        <a:pt x="752" y="902"/>
                        <a:pt x="753" y="902"/>
                        <a:pt x="753" y="902"/>
                      </a:cubicBezTo>
                      <a:cubicBezTo>
                        <a:pt x="754" y="902"/>
                        <a:pt x="755" y="902"/>
                        <a:pt x="755" y="902"/>
                      </a:cubicBezTo>
                      <a:cubicBezTo>
                        <a:pt x="756" y="902"/>
                        <a:pt x="757" y="902"/>
                        <a:pt x="758" y="902"/>
                      </a:cubicBezTo>
                      <a:cubicBezTo>
                        <a:pt x="759" y="902"/>
                        <a:pt x="760" y="902"/>
                        <a:pt x="761" y="902"/>
                      </a:cubicBezTo>
                      <a:cubicBezTo>
                        <a:pt x="761" y="902"/>
                        <a:pt x="762" y="902"/>
                        <a:pt x="763" y="902"/>
                      </a:cubicBezTo>
                      <a:cubicBezTo>
                        <a:pt x="763" y="902"/>
                        <a:pt x="764" y="902"/>
                        <a:pt x="765" y="902"/>
                      </a:cubicBezTo>
                      <a:cubicBezTo>
                        <a:pt x="765" y="901"/>
                        <a:pt x="766" y="901"/>
                        <a:pt x="767" y="901"/>
                      </a:cubicBezTo>
                      <a:cubicBezTo>
                        <a:pt x="768" y="901"/>
                        <a:pt x="768" y="901"/>
                        <a:pt x="769" y="901"/>
                      </a:cubicBezTo>
                      <a:cubicBezTo>
                        <a:pt x="770" y="901"/>
                        <a:pt x="771" y="901"/>
                        <a:pt x="771" y="901"/>
                      </a:cubicBezTo>
                      <a:cubicBezTo>
                        <a:pt x="772" y="901"/>
                        <a:pt x="772" y="901"/>
                        <a:pt x="773" y="901"/>
                      </a:cubicBezTo>
                      <a:cubicBezTo>
                        <a:pt x="774" y="901"/>
                        <a:pt x="775" y="900"/>
                        <a:pt x="776" y="900"/>
                      </a:cubicBezTo>
                      <a:cubicBezTo>
                        <a:pt x="776" y="900"/>
                        <a:pt x="777" y="900"/>
                        <a:pt x="778" y="900"/>
                      </a:cubicBezTo>
                      <a:cubicBezTo>
                        <a:pt x="779" y="900"/>
                        <a:pt x="779" y="900"/>
                        <a:pt x="779" y="900"/>
                      </a:cubicBezTo>
                      <a:cubicBezTo>
                        <a:pt x="780" y="900"/>
                        <a:pt x="780" y="900"/>
                        <a:pt x="780" y="900"/>
                      </a:cubicBezTo>
                      <a:cubicBezTo>
                        <a:pt x="781" y="900"/>
                        <a:pt x="781" y="900"/>
                        <a:pt x="781" y="900"/>
                      </a:cubicBezTo>
                      <a:cubicBezTo>
                        <a:pt x="782" y="899"/>
                        <a:pt x="782" y="899"/>
                        <a:pt x="782" y="899"/>
                      </a:cubicBezTo>
                      <a:cubicBezTo>
                        <a:pt x="783" y="899"/>
                        <a:pt x="783" y="899"/>
                        <a:pt x="783" y="899"/>
                      </a:cubicBezTo>
                      <a:cubicBezTo>
                        <a:pt x="784" y="899"/>
                        <a:pt x="784" y="899"/>
                        <a:pt x="784" y="899"/>
                      </a:cubicBezTo>
                      <a:cubicBezTo>
                        <a:pt x="785" y="899"/>
                        <a:pt x="785" y="899"/>
                        <a:pt x="785" y="899"/>
                      </a:cubicBezTo>
                      <a:cubicBezTo>
                        <a:pt x="786" y="899"/>
                        <a:pt x="786" y="899"/>
                        <a:pt x="786" y="899"/>
                      </a:cubicBezTo>
                      <a:cubicBezTo>
                        <a:pt x="786" y="899"/>
                        <a:pt x="786" y="899"/>
                        <a:pt x="786" y="899"/>
                      </a:cubicBezTo>
                      <a:cubicBezTo>
                        <a:pt x="787" y="898"/>
                        <a:pt x="787" y="898"/>
                        <a:pt x="787" y="898"/>
                      </a:cubicBezTo>
                      <a:cubicBezTo>
                        <a:pt x="788" y="898"/>
                        <a:pt x="788" y="898"/>
                        <a:pt x="788" y="898"/>
                      </a:cubicBezTo>
                      <a:cubicBezTo>
                        <a:pt x="789" y="898"/>
                        <a:pt x="789" y="898"/>
                        <a:pt x="789" y="898"/>
                      </a:cubicBezTo>
                      <a:cubicBezTo>
                        <a:pt x="789" y="898"/>
                        <a:pt x="789" y="898"/>
                        <a:pt x="790" y="898"/>
                      </a:cubicBezTo>
                      <a:cubicBezTo>
                        <a:pt x="790" y="898"/>
                        <a:pt x="791" y="898"/>
                        <a:pt x="791" y="897"/>
                      </a:cubicBezTo>
                      <a:cubicBezTo>
                        <a:pt x="792" y="897"/>
                        <a:pt x="792" y="897"/>
                        <a:pt x="793" y="897"/>
                      </a:cubicBezTo>
                      <a:cubicBezTo>
                        <a:pt x="794" y="897"/>
                        <a:pt x="795" y="897"/>
                        <a:pt x="796" y="896"/>
                      </a:cubicBezTo>
                      <a:cubicBezTo>
                        <a:pt x="796" y="896"/>
                        <a:pt x="796" y="896"/>
                        <a:pt x="797" y="896"/>
                      </a:cubicBezTo>
                      <a:cubicBezTo>
                        <a:pt x="797" y="896"/>
                        <a:pt x="798" y="896"/>
                        <a:pt x="798" y="896"/>
                      </a:cubicBezTo>
                      <a:cubicBezTo>
                        <a:pt x="799" y="896"/>
                        <a:pt x="799" y="895"/>
                        <a:pt x="800" y="895"/>
                      </a:cubicBezTo>
                      <a:cubicBezTo>
                        <a:pt x="801" y="895"/>
                        <a:pt x="801" y="895"/>
                        <a:pt x="802" y="894"/>
                      </a:cubicBezTo>
                      <a:cubicBezTo>
                        <a:pt x="803" y="894"/>
                        <a:pt x="804" y="894"/>
                        <a:pt x="804" y="894"/>
                      </a:cubicBezTo>
                      <a:cubicBezTo>
                        <a:pt x="805" y="894"/>
                        <a:pt x="805" y="894"/>
                        <a:pt x="806" y="893"/>
                      </a:cubicBezTo>
                      <a:cubicBezTo>
                        <a:pt x="806" y="893"/>
                        <a:pt x="807" y="893"/>
                        <a:pt x="808" y="893"/>
                      </a:cubicBezTo>
                      <a:cubicBezTo>
                        <a:pt x="808" y="893"/>
                        <a:pt x="809" y="892"/>
                        <a:pt x="809" y="892"/>
                      </a:cubicBezTo>
                      <a:cubicBezTo>
                        <a:pt x="827" y="886"/>
                        <a:pt x="842" y="877"/>
                        <a:pt x="854" y="866"/>
                      </a:cubicBezTo>
                      <a:cubicBezTo>
                        <a:pt x="866" y="855"/>
                        <a:pt x="875" y="842"/>
                        <a:pt x="881" y="829"/>
                      </a:cubicBezTo>
                      <a:cubicBezTo>
                        <a:pt x="886" y="815"/>
                        <a:pt x="889" y="801"/>
                        <a:pt x="888" y="786"/>
                      </a:cubicBezTo>
                      <a:cubicBezTo>
                        <a:pt x="886" y="771"/>
                        <a:pt x="882" y="757"/>
                        <a:pt x="873" y="742"/>
                      </a:cubicBezTo>
                      <a:cubicBezTo>
                        <a:pt x="873" y="742"/>
                        <a:pt x="872" y="741"/>
                        <a:pt x="872" y="741"/>
                      </a:cubicBezTo>
                      <a:cubicBezTo>
                        <a:pt x="872" y="741"/>
                        <a:pt x="871" y="740"/>
                        <a:pt x="871" y="740"/>
                      </a:cubicBezTo>
                      <a:cubicBezTo>
                        <a:pt x="871" y="739"/>
                        <a:pt x="871" y="739"/>
                        <a:pt x="870" y="738"/>
                      </a:cubicBezTo>
                      <a:cubicBezTo>
                        <a:pt x="870" y="738"/>
                        <a:pt x="870" y="738"/>
                        <a:pt x="869" y="737"/>
                      </a:cubicBezTo>
                      <a:cubicBezTo>
                        <a:pt x="865" y="731"/>
                        <a:pt x="860" y="725"/>
                        <a:pt x="854" y="719"/>
                      </a:cubicBezTo>
                      <a:cubicBezTo>
                        <a:pt x="849" y="714"/>
                        <a:pt x="842" y="709"/>
                        <a:pt x="836" y="704"/>
                      </a:cubicBezTo>
                      <a:cubicBezTo>
                        <a:pt x="829" y="700"/>
                        <a:pt x="822" y="696"/>
                        <a:pt x="815" y="692"/>
                      </a:cubicBezTo>
                      <a:cubicBezTo>
                        <a:pt x="807" y="689"/>
                        <a:pt x="799" y="686"/>
                        <a:pt x="791" y="683"/>
                      </a:cubicBezTo>
                      <a:cubicBezTo>
                        <a:pt x="786" y="682"/>
                        <a:pt x="780" y="680"/>
                        <a:pt x="773" y="677"/>
                      </a:cubicBezTo>
                      <a:cubicBezTo>
                        <a:pt x="767" y="675"/>
                        <a:pt x="760" y="672"/>
                        <a:pt x="754" y="669"/>
                      </a:cubicBezTo>
                      <a:cubicBezTo>
                        <a:pt x="748" y="666"/>
                        <a:pt x="742" y="663"/>
                        <a:pt x="737" y="659"/>
                      </a:cubicBezTo>
                      <a:cubicBezTo>
                        <a:pt x="732" y="655"/>
                        <a:pt x="728" y="651"/>
                        <a:pt x="726" y="647"/>
                      </a:cubicBezTo>
                      <a:cubicBezTo>
                        <a:pt x="726" y="647"/>
                        <a:pt x="725" y="646"/>
                        <a:pt x="725" y="645"/>
                      </a:cubicBezTo>
                      <a:cubicBezTo>
                        <a:pt x="725" y="645"/>
                        <a:pt x="724" y="644"/>
                        <a:pt x="724" y="643"/>
                      </a:cubicBezTo>
                      <a:cubicBezTo>
                        <a:pt x="724" y="643"/>
                        <a:pt x="724" y="642"/>
                        <a:pt x="724" y="641"/>
                      </a:cubicBezTo>
                      <a:cubicBezTo>
                        <a:pt x="723" y="641"/>
                        <a:pt x="723" y="640"/>
                        <a:pt x="723" y="639"/>
                      </a:cubicBezTo>
                      <a:cubicBezTo>
                        <a:pt x="723" y="638"/>
                        <a:pt x="723" y="637"/>
                        <a:pt x="724" y="636"/>
                      </a:cubicBezTo>
                      <a:cubicBezTo>
                        <a:pt x="724" y="635"/>
                        <a:pt x="724" y="635"/>
                        <a:pt x="724" y="634"/>
                      </a:cubicBezTo>
                      <a:cubicBezTo>
                        <a:pt x="725" y="633"/>
                        <a:pt x="725" y="632"/>
                        <a:pt x="726" y="631"/>
                      </a:cubicBezTo>
                      <a:cubicBezTo>
                        <a:pt x="726" y="630"/>
                        <a:pt x="727" y="629"/>
                        <a:pt x="728" y="628"/>
                      </a:cubicBezTo>
                      <a:cubicBezTo>
                        <a:pt x="728" y="627"/>
                        <a:pt x="729" y="627"/>
                        <a:pt x="729" y="626"/>
                      </a:cubicBezTo>
                      <a:cubicBezTo>
                        <a:pt x="730" y="626"/>
                        <a:pt x="730" y="625"/>
                        <a:pt x="731" y="625"/>
                      </a:cubicBezTo>
                      <a:cubicBezTo>
                        <a:pt x="731" y="624"/>
                        <a:pt x="732" y="624"/>
                        <a:pt x="732" y="623"/>
                      </a:cubicBezTo>
                      <a:cubicBezTo>
                        <a:pt x="733" y="623"/>
                        <a:pt x="734" y="622"/>
                        <a:pt x="734" y="622"/>
                      </a:cubicBezTo>
                      <a:cubicBezTo>
                        <a:pt x="736" y="621"/>
                        <a:pt x="738" y="620"/>
                        <a:pt x="740" y="618"/>
                      </a:cubicBezTo>
                      <a:cubicBezTo>
                        <a:pt x="742" y="617"/>
                        <a:pt x="744" y="616"/>
                        <a:pt x="747" y="615"/>
                      </a:cubicBezTo>
                      <a:cubicBezTo>
                        <a:pt x="749" y="613"/>
                        <a:pt x="752" y="612"/>
                        <a:pt x="755" y="611"/>
                      </a:cubicBezTo>
                      <a:cubicBezTo>
                        <a:pt x="758" y="610"/>
                        <a:pt x="761" y="608"/>
                        <a:pt x="764" y="607"/>
                      </a:cubicBezTo>
                      <a:cubicBezTo>
                        <a:pt x="923" y="552"/>
                        <a:pt x="923" y="552"/>
                        <a:pt x="923" y="552"/>
                      </a:cubicBezTo>
                      <a:cubicBezTo>
                        <a:pt x="937" y="547"/>
                        <a:pt x="949" y="540"/>
                        <a:pt x="958" y="532"/>
                      </a:cubicBezTo>
                      <a:cubicBezTo>
                        <a:pt x="967" y="523"/>
                        <a:pt x="974" y="514"/>
                        <a:pt x="979" y="503"/>
                      </a:cubicBezTo>
                      <a:cubicBezTo>
                        <a:pt x="983" y="493"/>
                        <a:pt x="985" y="482"/>
                        <a:pt x="984" y="471"/>
                      </a:cubicBezTo>
                    </a:path>
                  </a:pathLst>
                </a:custGeom>
                <a:solidFill>
                  <a:schemeClr val="accent1"/>
                </a:solidFill>
                <a:ln w="9525">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Freeform 183"/>
                <p:cNvSpPr>
                  <a:spLocks/>
                </p:cNvSpPr>
                <p:nvPr/>
              </p:nvSpPr>
              <p:spPr bwMode="auto">
                <a:xfrm>
                  <a:off x="4099706" y="4288647"/>
                  <a:ext cx="2407253" cy="2190919"/>
                </a:xfrm>
                <a:custGeom>
                  <a:avLst/>
                  <a:gdLst>
                    <a:gd name="T0" fmla="*/ 904 w 1011"/>
                    <a:gd name="T1" fmla="*/ 454 h 920"/>
                    <a:gd name="T2" fmla="*/ 897 w 1011"/>
                    <a:gd name="T3" fmla="*/ 447 h 920"/>
                    <a:gd name="T4" fmla="*/ 887 w 1011"/>
                    <a:gd name="T5" fmla="*/ 439 h 920"/>
                    <a:gd name="T6" fmla="*/ 869 w 1011"/>
                    <a:gd name="T7" fmla="*/ 435 h 920"/>
                    <a:gd name="T8" fmla="*/ 850 w 1011"/>
                    <a:gd name="T9" fmla="*/ 443 h 920"/>
                    <a:gd name="T10" fmla="*/ 840 w 1011"/>
                    <a:gd name="T11" fmla="*/ 452 h 920"/>
                    <a:gd name="T12" fmla="*/ 832 w 1011"/>
                    <a:gd name="T13" fmla="*/ 463 h 920"/>
                    <a:gd name="T14" fmla="*/ 827 w 1011"/>
                    <a:gd name="T15" fmla="*/ 471 h 920"/>
                    <a:gd name="T16" fmla="*/ 823 w 1011"/>
                    <a:gd name="T17" fmla="*/ 480 h 920"/>
                    <a:gd name="T18" fmla="*/ 775 w 1011"/>
                    <a:gd name="T19" fmla="*/ 535 h 920"/>
                    <a:gd name="T20" fmla="*/ 719 w 1011"/>
                    <a:gd name="T21" fmla="*/ 553 h 920"/>
                    <a:gd name="T22" fmla="*/ 683 w 1011"/>
                    <a:gd name="T23" fmla="*/ 554 h 920"/>
                    <a:gd name="T24" fmla="*/ 644 w 1011"/>
                    <a:gd name="T25" fmla="*/ 547 h 920"/>
                    <a:gd name="T26" fmla="*/ 610 w 1011"/>
                    <a:gd name="T27" fmla="*/ 533 h 920"/>
                    <a:gd name="T28" fmla="*/ 590 w 1011"/>
                    <a:gd name="T29" fmla="*/ 519 h 920"/>
                    <a:gd name="T30" fmla="*/ 628 w 1011"/>
                    <a:gd name="T31" fmla="*/ 350 h 920"/>
                    <a:gd name="T32" fmla="*/ 818 w 1011"/>
                    <a:gd name="T33" fmla="*/ 349 h 920"/>
                    <a:gd name="T34" fmla="*/ 728 w 1011"/>
                    <a:gd name="T35" fmla="*/ 180 h 920"/>
                    <a:gd name="T36" fmla="*/ 720 w 1011"/>
                    <a:gd name="T37" fmla="*/ 171 h 920"/>
                    <a:gd name="T38" fmla="*/ 711 w 1011"/>
                    <a:gd name="T39" fmla="*/ 164 h 920"/>
                    <a:gd name="T40" fmla="*/ 700 w 1011"/>
                    <a:gd name="T41" fmla="*/ 156 h 920"/>
                    <a:gd name="T42" fmla="*/ 688 w 1011"/>
                    <a:gd name="T43" fmla="*/ 150 h 920"/>
                    <a:gd name="T44" fmla="*/ 675 w 1011"/>
                    <a:gd name="T45" fmla="*/ 144 h 920"/>
                    <a:gd name="T46" fmla="*/ 653 w 1011"/>
                    <a:gd name="T47" fmla="*/ 139 h 920"/>
                    <a:gd name="T48" fmla="*/ 620 w 1011"/>
                    <a:gd name="T49" fmla="*/ 137 h 920"/>
                    <a:gd name="T50" fmla="*/ 607 w 1011"/>
                    <a:gd name="T51" fmla="*/ 138 h 920"/>
                    <a:gd name="T52" fmla="*/ 595 w 1011"/>
                    <a:gd name="T53" fmla="*/ 141 h 920"/>
                    <a:gd name="T54" fmla="*/ 427 w 1011"/>
                    <a:gd name="T55" fmla="*/ 197 h 920"/>
                    <a:gd name="T56" fmla="*/ 409 w 1011"/>
                    <a:gd name="T57" fmla="*/ 201 h 920"/>
                    <a:gd name="T58" fmla="*/ 371 w 1011"/>
                    <a:gd name="T59" fmla="*/ 195 h 920"/>
                    <a:gd name="T60" fmla="*/ 365 w 1011"/>
                    <a:gd name="T61" fmla="*/ 182 h 920"/>
                    <a:gd name="T62" fmla="*/ 365 w 1011"/>
                    <a:gd name="T63" fmla="*/ 171 h 920"/>
                    <a:gd name="T64" fmla="*/ 371 w 1011"/>
                    <a:gd name="T65" fmla="*/ 148 h 920"/>
                    <a:gd name="T66" fmla="*/ 371 w 1011"/>
                    <a:gd name="T67" fmla="*/ 59 h 920"/>
                    <a:gd name="T68" fmla="*/ 363 w 1011"/>
                    <a:gd name="T69" fmla="*/ 48 h 920"/>
                    <a:gd name="T70" fmla="*/ 356 w 1011"/>
                    <a:gd name="T71" fmla="*/ 41 h 920"/>
                    <a:gd name="T72" fmla="*/ 345 w 1011"/>
                    <a:gd name="T73" fmla="*/ 31 h 920"/>
                    <a:gd name="T74" fmla="*/ 324 w 1011"/>
                    <a:gd name="T75" fmla="*/ 18 h 920"/>
                    <a:gd name="T76" fmla="*/ 309 w 1011"/>
                    <a:gd name="T77" fmla="*/ 11 h 920"/>
                    <a:gd name="T78" fmla="*/ 292 w 1011"/>
                    <a:gd name="T79" fmla="*/ 6 h 920"/>
                    <a:gd name="T80" fmla="*/ 239 w 1011"/>
                    <a:gd name="T81" fmla="*/ 1 h 920"/>
                    <a:gd name="T82" fmla="*/ 222 w 1011"/>
                    <a:gd name="T83" fmla="*/ 2 h 920"/>
                    <a:gd name="T84" fmla="*/ 208 w 1011"/>
                    <a:gd name="T85" fmla="*/ 5 h 920"/>
                    <a:gd name="T86" fmla="*/ 126 w 1011"/>
                    <a:gd name="T87" fmla="*/ 63 h 920"/>
                    <a:gd name="T88" fmla="*/ 186 w 1011"/>
                    <a:gd name="T89" fmla="*/ 186 h 920"/>
                    <a:gd name="T90" fmla="*/ 247 w 1011"/>
                    <a:gd name="T91" fmla="*/ 256 h 920"/>
                    <a:gd name="T92" fmla="*/ 9 w 1011"/>
                    <a:gd name="T93" fmla="*/ 431 h 920"/>
                    <a:gd name="T94" fmla="*/ 255 w 1011"/>
                    <a:gd name="T95" fmla="*/ 870 h 920"/>
                    <a:gd name="T96" fmla="*/ 262 w 1011"/>
                    <a:gd name="T97" fmla="*/ 880 h 920"/>
                    <a:gd name="T98" fmla="*/ 271 w 1011"/>
                    <a:gd name="T99" fmla="*/ 889 h 920"/>
                    <a:gd name="T100" fmla="*/ 289 w 1011"/>
                    <a:gd name="T101" fmla="*/ 902 h 920"/>
                    <a:gd name="T102" fmla="*/ 329 w 1011"/>
                    <a:gd name="T103" fmla="*/ 917 h 920"/>
                    <a:gd name="T104" fmla="*/ 344 w 1011"/>
                    <a:gd name="T105" fmla="*/ 920 h 920"/>
                    <a:gd name="T106" fmla="*/ 361 w 1011"/>
                    <a:gd name="T107" fmla="*/ 920 h 920"/>
                    <a:gd name="T108" fmla="*/ 376 w 1011"/>
                    <a:gd name="T109" fmla="*/ 919 h 920"/>
                    <a:gd name="T110" fmla="*/ 390 w 1011"/>
                    <a:gd name="T111" fmla="*/ 917 h 920"/>
                    <a:gd name="T112" fmla="*/ 404 w 1011"/>
                    <a:gd name="T113" fmla="*/ 913 h 920"/>
                    <a:gd name="T114" fmla="*/ 984 w 1011"/>
                    <a:gd name="T115" fmla="*/ 69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1" h="920">
                      <a:moveTo>
                        <a:pt x="1010" y="630"/>
                      </a:moveTo>
                      <a:cubicBezTo>
                        <a:pt x="1008" y="618"/>
                        <a:pt x="1004" y="607"/>
                        <a:pt x="997" y="595"/>
                      </a:cubicBezTo>
                      <a:cubicBezTo>
                        <a:pt x="914" y="468"/>
                        <a:pt x="914" y="468"/>
                        <a:pt x="914" y="468"/>
                      </a:cubicBezTo>
                      <a:cubicBezTo>
                        <a:pt x="914" y="467"/>
                        <a:pt x="914" y="467"/>
                        <a:pt x="913" y="466"/>
                      </a:cubicBezTo>
                      <a:cubicBezTo>
                        <a:pt x="913" y="466"/>
                        <a:pt x="912" y="465"/>
                        <a:pt x="912" y="464"/>
                      </a:cubicBezTo>
                      <a:cubicBezTo>
                        <a:pt x="911" y="463"/>
                        <a:pt x="910" y="462"/>
                        <a:pt x="909" y="460"/>
                      </a:cubicBezTo>
                      <a:cubicBezTo>
                        <a:pt x="908" y="459"/>
                        <a:pt x="906" y="457"/>
                        <a:pt x="905" y="455"/>
                      </a:cubicBezTo>
                      <a:cubicBezTo>
                        <a:pt x="904" y="454"/>
                        <a:pt x="904" y="454"/>
                        <a:pt x="904" y="454"/>
                      </a:cubicBezTo>
                      <a:cubicBezTo>
                        <a:pt x="904" y="454"/>
                        <a:pt x="904" y="454"/>
                        <a:pt x="904" y="454"/>
                      </a:cubicBezTo>
                      <a:cubicBezTo>
                        <a:pt x="903" y="453"/>
                        <a:pt x="903" y="453"/>
                        <a:pt x="903" y="453"/>
                      </a:cubicBezTo>
                      <a:cubicBezTo>
                        <a:pt x="903" y="453"/>
                        <a:pt x="903" y="453"/>
                        <a:pt x="903" y="453"/>
                      </a:cubicBezTo>
                      <a:cubicBezTo>
                        <a:pt x="902" y="452"/>
                        <a:pt x="902" y="452"/>
                        <a:pt x="902" y="452"/>
                      </a:cubicBezTo>
                      <a:cubicBezTo>
                        <a:pt x="902" y="451"/>
                        <a:pt x="902" y="451"/>
                        <a:pt x="902" y="451"/>
                      </a:cubicBezTo>
                      <a:cubicBezTo>
                        <a:pt x="901" y="451"/>
                        <a:pt x="901" y="451"/>
                        <a:pt x="901" y="450"/>
                      </a:cubicBezTo>
                      <a:cubicBezTo>
                        <a:pt x="900" y="450"/>
                        <a:pt x="900" y="449"/>
                        <a:pt x="899" y="449"/>
                      </a:cubicBezTo>
                      <a:cubicBezTo>
                        <a:pt x="899" y="448"/>
                        <a:pt x="899" y="448"/>
                        <a:pt x="899" y="448"/>
                      </a:cubicBezTo>
                      <a:cubicBezTo>
                        <a:pt x="898" y="448"/>
                        <a:pt x="898" y="448"/>
                        <a:pt x="898" y="448"/>
                      </a:cubicBezTo>
                      <a:cubicBezTo>
                        <a:pt x="897" y="447"/>
                        <a:pt x="897" y="447"/>
                        <a:pt x="897" y="447"/>
                      </a:cubicBezTo>
                      <a:cubicBezTo>
                        <a:pt x="897" y="447"/>
                        <a:pt x="897" y="446"/>
                        <a:pt x="896" y="446"/>
                      </a:cubicBezTo>
                      <a:cubicBezTo>
                        <a:pt x="896" y="446"/>
                        <a:pt x="895" y="445"/>
                        <a:pt x="895" y="445"/>
                      </a:cubicBezTo>
                      <a:cubicBezTo>
                        <a:pt x="895" y="445"/>
                        <a:pt x="894" y="444"/>
                        <a:pt x="894" y="444"/>
                      </a:cubicBezTo>
                      <a:cubicBezTo>
                        <a:pt x="894" y="444"/>
                        <a:pt x="893" y="443"/>
                        <a:pt x="893" y="443"/>
                      </a:cubicBezTo>
                      <a:cubicBezTo>
                        <a:pt x="892" y="443"/>
                        <a:pt x="892" y="443"/>
                        <a:pt x="892" y="442"/>
                      </a:cubicBezTo>
                      <a:cubicBezTo>
                        <a:pt x="891" y="442"/>
                        <a:pt x="891" y="442"/>
                        <a:pt x="890" y="441"/>
                      </a:cubicBezTo>
                      <a:cubicBezTo>
                        <a:pt x="890" y="441"/>
                        <a:pt x="890" y="441"/>
                        <a:pt x="889" y="441"/>
                      </a:cubicBezTo>
                      <a:cubicBezTo>
                        <a:pt x="889" y="441"/>
                        <a:pt x="889" y="440"/>
                        <a:pt x="888" y="440"/>
                      </a:cubicBezTo>
                      <a:cubicBezTo>
                        <a:pt x="888" y="440"/>
                        <a:pt x="888" y="440"/>
                        <a:pt x="887" y="439"/>
                      </a:cubicBezTo>
                      <a:cubicBezTo>
                        <a:pt x="886" y="439"/>
                        <a:pt x="886" y="439"/>
                        <a:pt x="885" y="438"/>
                      </a:cubicBezTo>
                      <a:cubicBezTo>
                        <a:pt x="884" y="438"/>
                        <a:pt x="883" y="438"/>
                        <a:pt x="883" y="437"/>
                      </a:cubicBezTo>
                      <a:cubicBezTo>
                        <a:pt x="882" y="437"/>
                        <a:pt x="880" y="437"/>
                        <a:pt x="879" y="436"/>
                      </a:cubicBezTo>
                      <a:cubicBezTo>
                        <a:pt x="878" y="436"/>
                        <a:pt x="876" y="436"/>
                        <a:pt x="874" y="435"/>
                      </a:cubicBezTo>
                      <a:cubicBezTo>
                        <a:pt x="873" y="435"/>
                        <a:pt x="873" y="435"/>
                        <a:pt x="873" y="435"/>
                      </a:cubicBezTo>
                      <a:cubicBezTo>
                        <a:pt x="872" y="435"/>
                        <a:pt x="872" y="435"/>
                        <a:pt x="872" y="435"/>
                      </a:cubicBezTo>
                      <a:cubicBezTo>
                        <a:pt x="871" y="435"/>
                        <a:pt x="871" y="435"/>
                        <a:pt x="871" y="435"/>
                      </a:cubicBezTo>
                      <a:cubicBezTo>
                        <a:pt x="871" y="435"/>
                        <a:pt x="871" y="435"/>
                        <a:pt x="870" y="435"/>
                      </a:cubicBezTo>
                      <a:cubicBezTo>
                        <a:pt x="870" y="435"/>
                        <a:pt x="870" y="435"/>
                        <a:pt x="869" y="435"/>
                      </a:cubicBezTo>
                      <a:cubicBezTo>
                        <a:pt x="869" y="435"/>
                        <a:pt x="868" y="435"/>
                        <a:pt x="867" y="436"/>
                      </a:cubicBezTo>
                      <a:cubicBezTo>
                        <a:pt x="866" y="436"/>
                        <a:pt x="865" y="436"/>
                        <a:pt x="863" y="437"/>
                      </a:cubicBezTo>
                      <a:cubicBezTo>
                        <a:pt x="862" y="437"/>
                        <a:pt x="859" y="438"/>
                        <a:pt x="857" y="439"/>
                      </a:cubicBezTo>
                      <a:cubicBezTo>
                        <a:pt x="856" y="439"/>
                        <a:pt x="856" y="439"/>
                        <a:pt x="856" y="439"/>
                      </a:cubicBezTo>
                      <a:cubicBezTo>
                        <a:pt x="855" y="439"/>
                        <a:pt x="855" y="440"/>
                        <a:pt x="855" y="440"/>
                      </a:cubicBezTo>
                      <a:cubicBezTo>
                        <a:pt x="854" y="440"/>
                        <a:pt x="854" y="441"/>
                        <a:pt x="853" y="441"/>
                      </a:cubicBezTo>
                      <a:cubicBezTo>
                        <a:pt x="853" y="441"/>
                        <a:pt x="852" y="442"/>
                        <a:pt x="851" y="442"/>
                      </a:cubicBezTo>
                      <a:cubicBezTo>
                        <a:pt x="850" y="443"/>
                        <a:pt x="850" y="443"/>
                        <a:pt x="850" y="443"/>
                      </a:cubicBezTo>
                      <a:cubicBezTo>
                        <a:pt x="850" y="443"/>
                        <a:pt x="850" y="443"/>
                        <a:pt x="850" y="443"/>
                      </a:cubicBezTo>
                      <a:cubicBezTo>
                        <a:pt x="849" y="444"/>
                        <a:pt x="849" y="444"/>
                        <a:pt x="848" y="445"/>
                      </a:cubicBezTo>
                      <a:cubicBezTo>
                        <a:pt x="848" y="445"/>
                        <a:pt x="847" y="446"/>
                        <a:pt x="846" y="446"/>
                      </a:cubicBezTo>
                      <a:cubicBezTo>
                        <a:pt x="845" y="447"/>
                        <a:pt x="845" y="447"/>
                        <a:pt x="845" y="447"/>
                      </a:cubicBezTo>
                      <a:cubicBezTo>
                        <a:pt x="845" y="448"/>
                        <a:pt x="845" y="448"/>
                        <a:pt x="845" y="448"/>
                      </a:cubicBezTo>
                      <a:cubicBezTo>
                        <a:pt x="844" y="449"/>
                        <a:pt x="844" y="449"/>
                        <a:pt x="844" y="449"/>
                      </a:cubicBezTo>
                      <a:cubicBezTo>
                        <a:pt x="843" y="449"/>
                        <a:pt x="843" y="449"/>
                        <a:pt x="842" y="450"/>
                      </a:cubicBezTo>
                      <a:cubicBezTo>
                        <a:pt x="842" y="451"/>
                        <a:pt x="842" y="451"/>
                        <a:pt x="842" y="451"/>
                      </a:cubicBezTo>
                      <a:cubicBezTo>
                        <a:pt x="841" y="451"/>
                        <a:pt x="841" y="451"/>
                        <a:pt x="841" y="451"/>
                      </a:cubicBezTo>
                      <a:cubicBezTo>
                        <a:pt x="840" y="452"/>
                        <a:pt x="840" y="452"/>
                        <a:pt x="840" y="452"/>
                      </a:cubicBezTo>
                      <a:cubicBezTo>
                        <a:pt x="840" y="453"/>
                        <a:pt x="840" y="453"/>
                        <a:pt x="839" y="453"/>
                      </a:cubicBezTo>
                      <a:cubicBezTo>
                        <a:pt x="839" y="454"/>
                        <a:pt x="839" y="454"/>
                        <a:pt x="838" y="455"/>
                      </a:cubicBezTo>
                      <a:cubicBezTo>
                        <a:pt x="838" y="455"/>
                        <a:pt x="837" y="456"/>
                        <a:pt x="837" y="456"/>
                      </a:cubicBezTo>
                      <a:cubicBezTo>
                        <a:pt x="837" y="457"/>
                        <a:pt x="836" y="457"/>
                        <a:pt x="836" y="458"/>
                      </a:cubicBezTo>
                      <a:cubicBezTo>
                        <a:pt x="836" y="458"/>
                        <a:pt x="835" y="459"/>
                        <a:pt x="835" y="459"/>
                      </a:cubicBezTo>
                      <a:cubicBezTo>
                        <a:pt x="834" y="460"/>
                        <a:pt x="834" y="460"/>
                        <a:pt x="834" y="460"/>
                      </a:cubicBezTo>
                      <a:cubicBezTo>
                        <a:pt x="834" y="461"/>
                        <a:pt x="834" y="461"/>
                        <a:pt x="834" y="461"/>
                      </a:cubicBezTo>
                      <a:cubicBezTo>
                        <a:pt x="833" y="462"/>
                        <a:pt x="833" y="462"/>
                        <a:pt x="833" y="462"/>
                      </a:cubicBezTo>
                      <a:cubicBezTo>
                        <a:pt x="832" y="463"/>
                        <a:pt x="832" y="463"/>
                        <a:pt x="832" y="463"/>
                      </a:cubicBezTo>
                      <a:cubicBezTo>
                        <a:pt x="832" y="463"/>
                        <a:pt x="832" y="463"/>
                        <a:pt x="832" y="463"/>
                      </a:cubicBezTo>
                      <a:cubicBezTo>
                        <a:pt x="831" y="464"/>
                        <a:pt x="831" y="464"/>
                        <a:pt x="831" y="464"/>
                      </a:cubicBezTo>
                      <a:cubicBezTo>
                        <a:pt x="831" y="465"/>
                        <a:pt x="831" y="465"/>
                        <a:pt x="831" y="465"/>
                      </a:cubicBezTo>
                      <a:cubicBezTo>
                        <a:pt x="830" y="466"/>
                        <a:pt x="830" y="466"/>
                        <a:pt x="830" y="466"/>
                      </a:cubicBezTo>
                      <a:cubicBezTo>
                        <a:pt x="830" y="467"/>
                        <a:pt x="830" y="467"/>
                        <a:pt x="830" y="467"/>
                      </a:cubicBezTo>
                      <a:cubicBezTo>
                        <a:pt x="829" y="468"/>
                        <a:pt x="829" y="468"/>
                        <a:pt x="829" y="468"/>
                      </a:cubicBezTo>
                      <a:cubicBezTo>
                        <a:pt x="829" y="468"/>
                        <a:pt x="829" y="468"/>
                        <a:pt x="829" y="469"/>
                      </a:cubicBezTo>
                      <a:cubicBezTo>
                        <a:pt x="828" y="469"/>
                        <a:pt x="828" y="469"/>
                        <a:pt x="828" y="470"/>
                      </a:cubicBezTo>
                      <a:cubicBezTo>
                        <a:pt x="827" y="471"/>
                        <a:pt x="827" y="471"/>
                        <a:pt x="827" y="471"/>
                      </a:cubicBezTo>
                      <a:cubicBezTo>
                        <a:pt x="827" y="472"/>
                        <a:pt x="827" y="472"/>
                        <a:pt x="827" y="472"/>
                      </a:cubicBezTo>
                      <a:cubicBezTo>
                        <a:pt x="827" y="472"/>
                        <a:pt x="826" y="473"/>
                        <a:pt x="826" y="473"/>
                      </a:cubicBezTo>
                      <a:cubicBezTo>
                        <a:pt x="826" y="473"/>
                        <a:pt x="826" y="474"/>
                        <a:pt x="825" y="474"/>
                      </a:cubicBezTo>
                      <a:cubicBezTo>
                        <a:pt x="825" y="475"/>
                        <a:pt x="825" y="475"/>
                        <a:pt x="825" y="475"/>
                      </a:cubicBezTo>
                      <a:cubicBezTo>
                        <a:pt x="824" y="476"/>
                        <a:pt x="824" y="476"/>
                        <a:pt x="824" y="476"/>
                      </a:cubicBezTo>
                      <a:cubicBezTo>
                        <a:pt x="824" y="476"/>
                        <a:pt x="824" y="477"/>
                        <a:pt x="824" y="477"/>
                      </a:cubicBezTo>
                      <a:cubicBezTo>
                        <a:pt x="824" y="477"/>
                        <a:pt x="824" y="478"/>
                        <a:pt x="823" y="478"/>
                      </a:cubicBezTo>
                      <a:cubicBezTo>
                        <a:pt x="823" y="479"/>
                        <a:pt x="823" y="479"/>
                        <a:pt x="823" y="479"/>
                      </a:cubicBezTo>
                      <a:cubicBezTo>
                        <a:pt x="823" y="480"/>
                        <a:pt x="823" y="480"/>
                        <a:pt x="823" y="480"/>
                      </a:cubicBezTo>
                      <a:cubicBezTo>
                        <a:pt x="822" y="481"/>
                        <a:pt x="822" y="481"/>
                        <a:pt x="822" y="481"/>
                      </a:cubicBezTo>
                      <a:cubicBezTo>
                        <a:pt x="822" y="481"/>
                        <a:pt x="822" y="482"/>
                        <a:pt x="822" y="482"/>
                      </a:cubicBezTo>
                      <a:cubicBezTo>
                        <a:pt x="821" y="483"/>
                        <a:pt x="821" y="483"/>
                        <a:pt x="821" y="483"/>
                      </a:cubicBezTo>
                      <a:cubicBezTo>
                        <a:pt x="821" y="484"/>
                        <a:pt x="821" y="484"/>
                        <a:pt x="821" y="484"/>
                      </a:cubicBezTo>
                      <a:cubicBezTo>
                        <a:pt x="820" y="485"/>
                        <a:pt x="820" y="485"/>
                        <a:pt x="820" y="485"/>
                      </a:cubicBezTo>
                      <a:cubicBezTo>
                        <a:pt x="820" y="485"/>
                        <a:pt x="820" y="485"/>
                        <a:pt x="820" y="485"/>
                      </a:cubicBezTo>
                      <a:cubicBezTo>
                        <a:pt x="817" y="492"/>
                        <a:pt x="814" y="498"/>
                        <a:pt x="809" y="504"/>
                      </a:cubicBezTo>
                      <a:cubicBezTo>
                        <a:pt x="805" y="510"/>
                        <a:pt x="800" y="515"/>
                        <a:pt x="794" y="521"/>
                      </a:cubicBezTo>
                      <a:cubicBezTo>
                        <a:pt x="788" y="526"/>
                        <a:pt x="782" y="530"/>
                        <a:pt x="775" y="535"/>
                      </a:cubicBezTo>
                      <a:cubicBezTo>
                        <a:pt x="767" y="539"/>
                        <a:pt x="759" y="543"/>
                        <a:pt x="751" y="546"/>
                      </a:cubicBezTo>
                      <a:cubicBezTo>
                        <a:pt x="750" y="546"/>
                        <a:pt x="750" y="546"/>
                        <a:pt x="749" y="546"/>
                      </a:cubicBezTo>
                      <a:cubicBezTo>
                        <a:pt x="749" y="546"/>
                        <a:pt x="748" y="546"/>
                        <a:pt x="747" y="547"/>
                      </a:cubicBezTo>
                      <a:cubicBezTo>
                        <a:pt x="747" y="547"/>
                        <a:pt x="746" y="547"/>
                        <a:pt x="745" y="547"/>
                      </a:cubicBezTo>
                      <a:cubicBezTo>
                        <a:pt x="744" y="548"/>
                        <a:pt x="743" y="548"/>
                        <a:pt x="742" y="548"/>
                      </a:cubicBezTo>
                      <a:cubicBezTo>
                        <a:pt x="742" y="548"/>
                        <a:pt x="741" y="549"/>
                        <a:pt x="741" y="549"/>
                      </a:cubicBezTo>
                      <a:cubicBezTo>
                        <a:pt x="740" y="549"/>
                        <a:pt x="739" y="549"/>
                        <a:pt x="738" y="549"/>
                      </a:cubicBezTo>
                      <a:cubicBezTo>
                        <a:pt x="736" y="550"/>
                        <a:pt x="734" y="550"/>
                        <a:pt x="731" y="551"/>
                      </a:cubicBezTo>
                      <a:cubicBezTo>
                        <a:pt x="728" y="551"/>
                        <a:pt x="724" y="552"/>
                        <a:pt x="719" y="553"/>
                      </a:cubicBezTo>
                      <a:cubicBezTo>
                        <a:pt x="719" y="553"/>
                        <a:pt x="718" y="553"/>
                        <a:pt x="718" y="553"/>
                      </a:cubicBezTo>
                      <a:cubicBezTo>
                        <a:pt x="717" y="553"/>
                        <a:pt x="717" y="553"/>
                        <a:pt x="715" y="554"/>
                      </a:cubicBezTo>
                      <a:cubicBezTo>
                        <a:pt x="714" y="554"/>
                        <a:pt x="713" y="554"/>
                        <a:pt x="711" y="554"/>
                      </a:cubicBezTo>
                      <a:cubicBezTo>
                        <a:pt x="708" y="554"/>
                        <a:pt x="706" y="554"/>
                        <a:pt x="702" y="555"/>
                      </a:cubicBezTo>
                      <a:cubicBezTo>
                        <a:pt x="701" y="555"/>
                        <a:pt x="701" y="555"/>
                        <a:pt x="700" y="555"/>
                      </a:cubicBezTo>
                      <a:cubicBezTo>
                        <a:pt x="699" y="555"/>
                        <a:pt x="699" y="555"/>
                        <a:pt x="698" y="555"/>
                      </a:cubicBezTo>
                      <a:cubicBezTo>
                        <a:pt x="698" y="555"/>
                        <a:pt x="697" y="555"/>
                        <a:pt x="696" y="555"/>
                      </a:cubicBezTo>
                      <a:cubicBezTo>
                        <a:pt x="695" y="555"/>
                        <a:pt x="695" y="555"/>
                        <a:pt x="694" y="555"/>
                      </a:cubicBezTo>
                      <a:cubicBezTo>
                        <a:pt x="690" y="555"/>
                        <a:pt x="687" y="555"/>
                        <a:pt x="683" y="554"/>
                      </a:cubicBezTo>
                      <a:cubicBezTo>
                        <a:pt x="680" y="554"/>
                        <a:pt x="676" y="554"/>
                        <a:pt x="673" y="553"/>
                      </a:cubicBezTo>
                      <a:cubicBezTo>
                        <a:pt x="669" y="553"/>
                        <a:pt x="666" y="552"/>
                        <a:pt x="662" y="552"/>
                      </a:cubicBezTo>
                      <a:cubicBezTo>
                        <a:pt x="659" y="551"/>
                        <a:pt x="655" y="550"/>
                        <a:pt x="651" y="549"/>
                      </a:cubicBezTo>
                      <a:cubicBezTo>
                        <a:pt x="651" y="549"/>
                        <a:pt x="651" y="549"/>
                        <a:pt x="650" y="549"/>
                      </a:cubicBezTo>
                      <a:cubicBezTo>
                        <a:pt x="650" y="549"/>
                        <a:pt x="649" y="549"/>
                        <a:pt x="649" y="549"/>
                      </a:cubicBezTo>
                      <a:cubicBezTo>
                        <a:pt x="648" y="548"/>
                        <a:pt x="648" y="548"/>
                        <a:pt x="647" y="548"/>
                      </a:cubicBezTo>
                      <a:cubicBezTo>
                        <a:pt x="647" y="548"/>
                        <a:pt x="646" y="548"/>
                        <a:pt x="646" y="548"/>
                      </a:cubicBezTo>
                      <a:cubicBezTo>
                        <a:pt x="645" y="548"/>
                        <a:pt x="645" y="548"/>
                        <a:pt x="645" y="548"/>
                      </a:cubicBezTo>
                      <a:cubicBezTo>
                        <a:pt x="644" y="547"/>
                        <a:pt x="644" y="547"/>
                        <a:pt x="644" y="547"/>
                      </a:cubicBezTo>
                      <a:cubicBezTo>
                        <a:pt x="643" y="547"/>
                        <a:pt x="643" y="547"/>
                        <a:pt x="643" y="547"/>
                      </a:cubicBezTo>
                      <a:cubicBezTo>
                        <a:pt x="643" y="547"/>
                        <a:pt x="643" y="547"/>
                        <a:pt x="643" y="547"/>
                      </a:cubicBezTo>
                      <a:cubicBezTo>
                        <a:pt x="642" y="547"/>
                        <a:pt x="642" y="546"/>
                        <a:pt x="641" y="546"/>
                      </a:cubicBezTo>
                      <a:cubicBezTo>
                        <a:pt x="641" y="546"/>
                        <a:pt x="640" y="546"/>
                        <a:pt x="640" y="546"/>
                      </a:cubicBezTo>
                      <a:cubicBezTo>
                        <a:pt x="639" y="546"/>
                        <a:pt x="638" y="545"/>
                        <a:pt x="638" y="545"/>
                      </a:cubicBezTo>
                      <a:cubicBezTo>
                        <a:pt x="637" y="545"/>
                        <a:pt x="636" y="545"/>
                        <a:pt x="635" y="544"/>
                      </a:cubicBezTo>
                      <a:cubicBezTo>
                        <a:pt x="632" y="543"/>
                        <a:pt x="630" y="542"/>
                        <a:pt x="627" y="541"/>
                      </a:cubicBezTo>
                      <a:cubicBezTo>
                        <a:pt x="624" y="540"/>
                        <a:pt x="621" y="538"/>
                        <a:pt x="618" y="537"/>
                      </a:cubicBezTo>
                      <a:cubicBezTo>
                        <a:pt x="616" y="536"/>
                        <a:pt x="613" y="534"/>
                        <a:pt x="610" y="533"/>
                      </a:cubicBezTo>
                      <a:cubicBezTo>
                        <a:pt x="608" y="531"/>
                        <a:pt x="605" y="530"/>
                        <a:pt x="603" y="528"/>
                      </a:cubicBezTo>
                      <a:cubicBezTo>
                        <a:pt x="602" y="528"/>
                        <a:pt x="602" y="527"/>
                        <a:pt x="601" y="527"/>
                      </a:cubicBezTo>
                      <a:cubicBezTo>
                        <a:pt x="601" y="527"/>
                        <a:pt x="600" y="526"/>
                        <a:pt x="600" y="526"/>
                      </a:cubicBezTo>
                      <a:cubicBezTo>
                        <a:pt x="599" y="526"/>
                        <a:pt x="599" y="525"/>
                        <a:pt x="598" y="525"/>
                      </a:cubicBezTo>
                      <a:cubicBezTo>
                        <a:pt x="598" y="525"/>
                        <a:pt x="597" y="524"/>
                        <a:pt x="597" y="524"/>
                      </a:cubicBezTo>
                      <a:cubicBezTo>
                        <a:pt x="596" y="523"/>
                        <a:pt x="596" y="523"/>
                        <a:pt x="595" y="523"/>
                      </a:cubicBezTo>
                      <a:cubicBezTo>
                        <a:pt x="595" y="522"/>
                        <a:pt x="594" y="522"/>
                        <a:pt x="593" y="521"/>
                      </a:cubicBezTo>
                      <a:cubicBezTo>
                        <a:pt x="593" y="521"/>
                        <a:pt x="592" y="521"/>
                        <a:pt x="592" y="520"/>
                      </a:cubicBezTo>
                      <a:cubicBezTo>
                        <a:pt x="591" y="520"/>
                        <a:pt x="591" y="519"/>
                        <a:pt x="590" y="519"/>
                      </a:cubicBezTo>
                      <a:cubicBezTo>
                        <a:pt x="590" y="519"/>
                        <a:pt x="590" y="518"/>
                        <a:pt x="589" y="518"/>
                      </a:cubicBezTo>
                      <a:cubicBezTo>
                        <a:pt x="589" y="517"/>
                        <a:pt x="588" y="517"/>
                        <a:pt x="587" y="516"/>
                      </a:cubicBezTo>
                      <a:cubicBezTo>
                        <a:pt x="586" y="515"/>
                        <a:pt x="584" y="513"/>
                        <a:pt x="582" y="511"/>
                      </a:cubicBezTo>
                      <a:cubicBezTo>
                        <a:pt x="580" y="509"/>
                        <a:pt x="578" y="507"/>
                        <a:pt x="574" y="503"/>
                      </a:cubicBezTo>
                      <a:cubicBezTo>
                        <a:pt x="558" y="476"/>
                        <a:pt x="558" y="476"/>
                        <a:pt x="558" y="476"/>
                      </a:cubicBezTo>
                      <a:cubicBezTo>
                        <a:pt x="552" y="463"/>
                        <a:pt x="550" y="450"/>
                        <a:pt x="551" y="438"/>
                      </a:cubicBezTo>
                      <a:cubicBezTo>
                        <a:pt x="552" y="425"/>
                        <a:pt x="556" y="413"/>
                        <a:pt x="562" y="401"/>
                      </a:cubicBezTo>
                      <a:cubicBezTo>
                        <a:pt x="568" y="390"/>
                        <a:pt x="577" y="380"/>
                        <a:pt x="588" y="371"/>
                      </a:cubicBezTo>
                      <a:cubicBezTo>
                        <a:pt x="599" y="362"/>
                        <a:pt x="613" y="355"/>
                        <a:pt x="628" y="350"/>
                      </a:cubicBezTo>
                      <a:cubicBezTo>
                        <a:pt x="637" y="347"/>
                        <a:pt x="645" y="344"/>
                        <a:pt x="654" y="343"/>
                      </a:cubicBezTo>
                      <a:cubicBezTo>
                        <a:pt x="663" y="342"/>
                        <a:pt x="672" y="341"/>
                        <a:pt x="681" y="341"/>
                      </a:cubicBezTo>
                      <a:cubicBezTo>
                        <a:pt x="689" y="341"/>
                        <a:pt x="698" y="341"/>
                        <a:pt x="707" y="342"/>
                      </a:cubicBezTo>
                      <a:cubicBezTo>
                        <a:pt x="716" y="344"/>
                        <a:pt x="724" y="346"/>
                        <a:pt x="733" y="348"/>
                      </a:cubicBezTo>
                      <a:cubicBezTo>
                        <a:pt x="738" y="350"/>
                        <a:pt x="744" y="351"/>
                        <a:pt x="751" y="353"/>
                      </a:cubicBezTo>
                      <a:cubicBezTo>
                        <a:pt x="757" y="354"/>
                        <a:pt x="764" y="355"/>
                        <a:pt x="771" y="356"/>
                      </a:cubicBezTo>
                      <a:cubicBezTo>
                        <a:pt x="778" y="357"/>
                        <a:pt x="785" y="358"/>
                        <a:pt x="792" y="358"/>
                      </a:cubicBezTo>
                      <a:cubicBezTo>
                        <a:pt x="798" y="357"/>
                        <a:pt x="804" y="357"/>
                        <a:pt x="809" y="355"/>
                      </a:cubicBezTo>
                      <a:cubicBezTo>
                        <a:pt x="812" y="354"/>
                        <a:pt x="816" y="352"/>
                        <a:pt x="818" y="349"/>
                      </a:cubicBezTo>
                      <a:cubicBezTo>
                        <a:pt x="820" y="347"/>
                        <a:pt x="822" y="344"/>
                        <a:pt x="822" y="340"/>
                      </a:cubicBezTo>
                      <a:cubicBezTo>
                        <a:pt x="822" y="336"/>
                        <a:pt x="822" y="331"/>
                        <a:pt x="820" y="326"/>
                      </a:cubicBezTo>
                      <a:cubicBezTo>
                        <a:pt x="818" y="320"/>
                        <a:pt x="815" y="314"/>
                        <a:pt x="810" y="306"/>
                      </a:cubicBezTo>
                      <a:cubicBezTo>
                        <a:pt x="732" y="186"/>
                        <a:pt x="732" y="186"/>
                        <a:pt x="732" y="186"/>
                      </a:cubicBezTo>
                      <a:cubicBezTo>
                        <a:pt x="731" y="185"/>
                        <a:pt x="731" y="185"/>
                        <a:pt x="731" y="185"/>
                      </a:cubicBezTo>
                      <a:cubicBezTo>
                        <a:pt x="731" y="184"/>
                        <a:pt x="731" y="184"/>
                        <a:pt x="730" y="184"/>
                      </a:cubicBezTo>
                      <a:cubicBezTo>
                        <a:pt x="730" y="183"/>
                        <a:pt x="730" y="183"/>
                        <a:pt x="729" y="182"/>
                      </a:cubicBezTo>
                      <a:cubicBezTo>
                        <a:pt x="729" y="182"/>
                        <a:pt x="729" y="181"/>
                        <a:pt x="728" y="181"/>
                      </a:cubicBezTo>
                      <a:cubicBezTo>
                        <a:pt x="728" y="180"/>
                        <a:pt x="728" y="180"/>
                        <a:pt x="728" y="180"/>
                      </a:cubicBezTo>
                      <a:cubicBezTo>
                        <a:pt x="727" y="179"/>
                        <a:pt x="727" y="179"/>
                        <a:pt x="727" y="179"/>
                      </a:cubicBezTo>
                      <a:cubicBezTo>
                        <a:pt x="727" y="179"/>
                        <a:pt x="726" y="178"/>
                        <a:pt x="726" y="178"/>
                      </a:cubicBezTo>
                      <a:cubicBezTo>
                        <a:pt x="726" y="178"/>
                        <a:pt x="725" y="177"/>
                        <a:pt x="725" y="177"/>
                      </a:cubicBezTo>
                      <a:cubicBezTo>
                        <a:pt x="724" y="176"/>
                        <a:pt x="724" y="176"/>
                        <a:pt x="724" y="176"/>
                      </a:cubicBezTo>
                      <a:cubicBezTo>
                        <a:pt x="724" y="175"/>
                        <a:pt x="724" y="175"/>
                        <a:pt x="724" y="175"/>
                      </a:cubicBezTo>
                      <a:cubicBezTo>
                        <a:pt x="723" y="175"/>
                        <a:pt x="723" y="175"/>
                        <a:pt x="723" y="174"/>
                      </a:cubicBezTo>
                      <a:cubicBezTo>
                        <a:pt x="722" y="174"/>
                        <a:pt x="722" y="173"/>
                        <a:pt x="721" y="173"/>
                      </a:cubicBezTo>
                      <a:cubicBezTo>
                        <a:pt x="721" y="172"/>
                        <a:pt x="721" y="172"/>
                        <a:pt x="721" y="172"/>
                      </a:cubicBezTo>
                      <a:cubicBezTo>
                        <a:pt x="720" y="171"/>
                        <a:pt x="720" y="171"/>
                        <a:pt x="720" y="171"/>
                      </a:cubicBezTo>
                      <a:cubicBezTo>
                        <a:pt x="720" y="171"/>
                        <a:pt x="720" y="171"/>
                        <a:pt x="719" y="171"/>
                      </a:cubicBezTo>
                      <a:cubicBezTo>
                        <a:pt x="719" y="170"/>
                        <a:pt x="718" y="170"/>
                        <a:pt x="718" y="169"/>
                      </a:cubicBezTo>
                      <a:cubicBezTo>
                        <a:pt x="717" y="169"/>
                        <a:pt x="717" y="169"/>
                        <a:pt x="717" y="169"/>
                      </a:cubicBezTo>
                      <a:cubicBezTo>
                        <a:pt x="716" y="168"/>
                        <a:pt x="716" y="168"/>
                        <a:pt x="716" y="168"/>
                      </a:cubicBezTo>
                      <a:cubicBezTo>
                        <a:pt x="716" y="168"/>
                        <a:pt x="716" y="167"/>
                        <a:pt x="715" y="167"/>
                      </a:cubicBezTo>
                      <a:cubicBezTo>
                        <a:pt x="715" y="167"/>
                        <a:pt x="715" y="166"/>
                        <a:pt x="714" y="166"/>
                      </a:cubicBezTo>
                      <a:cubicBezTo>
                        <a:pt x="713" y="165"/>
                        <a:pt x="713" y="165"/>
                        <a:pt x="713" y="165"/>
                      </a:cubicBezTo>
                      <a:cubicBezTo>
                        <a:pt x="713" y="165"/>
                        <a:pt x="713" y="165"/>
                        <a:pt x="713" y="165"/>
                      </a:cubicBezTo>
                      <a:cubicBezTo>
                        <a:pt x="712" y="164"/>
                        <a:pt x="712" y="164"/>
                        <a:pt x="711" y="164"/>
                      </a:cubicBezTo>
                      <a:cubicBezTo>
                        <a:pt x="711" y="163"/>
                        <a:pt x="711" y="163"/>
                        <a:pt x="710" y="163"/>
                      </a:cubicBezTo>
                      <a:cubicBezTo>
                        <a:pt x="709" y="162"/>
                        <a:pt x="709" y="162"/>
                        <a:pt x="709" y="162"/>
                      </a:cubicBezTo>
                      <a:cubicBezTo>
                        <a:pt x="708" y="161"/>
                        <a:pt x="708" y="161"/>
                        <a:pt x="708" y="161"/>
                      </a:cubicBezTo>
                      <a:cubicBezTo>
                        <a:pt x="708" y="161"/>
                        <a:pt x="708" y="161"/>
                        <a:pt x="707" y="161"/>
                      </a:cubicBezTo>
                      <a:cubicBezTo>
                        <a:pt x="707" y="160"/>
                        <a:pt x="707" y="160"/>
                        <a:pt x="706" y="160"/>
                      </a:cubicBezTo>
                      <a:cubicBezTo>
                        <a:pt x="706" y="159"/>
                        <a:pt x="705" y="159"/>
                        <a:pt x="705" y="159"/>
                      </a:cubicBezTo>
                      <a:cubicBezTo>
                        <a:pt x="704" y="159"/>
                        <a:pt x="704" y="158"/>
                        <a:pt x="704" y="158"/>
                      </a:cubicBezTo>
                      <a:cubicBezTo>
                        <a:pt x="703" y="158"/>
                        <a:pt x="703" y="157"/>
                        <a:pt x="702" y="157"/>
                      </a:cubicBezTo>
                      <a:cubicBezTo>
                        <a:pt x="701" y="157"/>
                        <a:pt x="701" y="156"/>
                        <a:pt x="700" y="156"/>
                      </a:cubicBezTo>
                      <a:cubicBezTo>
                        <a:pt x="699" y="155"/>
                        <a:pt x="699" y="155"/>
                        <a:pt x="699" y="155"/>
                      </a:cubicBezTo>
                      <a:cubicBezTo>
                        <a:pt x="699" y="155"/>
                        <a:pt x="698" y="155"/>
                        <a:pt x="698" y="155"/>
                      </a:cubicBezTo>
                      <a:cubicBezTo>
                        <a:pt x="698" y="154"/>
                        <a:pt x="697" y="154"/>
                        <a:pt x="697" y="154"/>
                      </a:cubicBezTo>
                      <a:cubicBezTo>
                        <a:pt x="696" y="153"/>
                        <a:pt x="695" y="153"/>
                        <a:pt x="695" y="153"/>
                      </a:cubicBezTo>
                      <a:cubicBezTo>
                        <a:pt x="694" y="152"/>
                        <a:pt x="694" y="152"/>
                        <a:pt x="694" y="152"/>
                      </a:cubicBezTo>
                      <a:cubicBezTo>
                        <a:pt x="693" y="152"/>
                        <a:pt x="693" y="152"/>
                        <a:pt x="693" y="152"/>
                      </a:cubicBezTo>
                      <a:cubicBezTo>
                        <a:pt x="692" y="151"/>
                        <a:pt x="692" y="151"/>
                        <a:pt x="691" y="151"/>
                      </a:cubicBezTo>
                      <a:cubicBezTo>
                        <a:pt x="691" y="151"/>
                        <a:pt x="690" y="150"/>
                        <a:pt x="689" y="150"/>
                      </a:cubicBezTo>
                      <a:cubicBezTo>
                        <a:pt x="689" y="150"/>
                        <a:pt x="689" y="150"/>
                        <a:pt x="688" y="150"/>
                      </a:cubicBezTo>
                      <a:cubicBezTo>
                        <a:pt x="688" y="149"/>
                        <a:pt x="688" y="149"/>
                        <a:pt x="687" y="149"/>
                      </a:cubicBezTo>
                      <a:cubicBezTo>
                        <a:pt x="687" y="149"/>
                        <a:pt x="686" y="149"/>
                        <a:pt x="686" y="148"/>
                      </a:cubicBezTo>
                      <a:cubicBezTo>
                        <a:pt x="685" y="148"/>
                        <a:pt x="685" y="148"/>
                        <a:pt x="684" y="148"/>
                      </a:cubicBezTo>
                      <a:cubicBezTo>
                        <a:pt x="684" y="147"/>
                        <a:pt x="683" y="147"/>
                        <a:pt x="683" y="147"/>
                      </a:cubicBezTo>
                      <a:cubicBezTo>
                        <a:pt x="682" y="147"/>
                        <a:pt x="682" y="147"/>
                        <a:pt x="681" y="147"/>
                      </a:cubicBezTo>
                      <a:cubicBezTo>
                        <a:pt x="681" y="146"/>
                        <a:pt x="680" y="146"/>
                        <a:pt x="680" y="146"/>
                      </a:cubicBezTo>
                      <a:cubicBezTo>
                        <a:pt x="679" y="146"/>
                        <a:pt x="679" y="146"/>
                        <a:pt x="678" y="145"/>
                      </a:cubicBezTo>
                      <a:cubicBezTo>
                        <a:pt x="678" y="145"/>
                        <a:pt x="677" y="145"/>
                        <a:pt x="677" y="145"/>
                      </a:cubicBezTo>
                      <a:cubicBezTo>
                        <a:pt x="676" y="145"/>
                        <a:pt x="676" y="145"/>
                        <a:pt x="675" y="144"/>
                      </a:cubicBezTo>
                      <a:cubicBezTo>
                        <a:pt x="675" y="144"/>
                        <a:pt x="675" y="144"/>
                        <a:pt x="674" y="144"/>
                      </a:cubicBezTo>
                      <a:cubicBezTo>
                        <a:pt x="674" y="144"/>
                        <a:pt x="673" y="144"/>
                        <a:pt x="673" y="143"/>
                      </a:cubicBezTo>
                      <a:cubicBezTo>
                        <a:pt x="672" y="143"/>
                        <a:pt x="671" y="143"/>
                        <a:pt x="670" y="143"/>
                      </a:cubicBezTo>
                      <a:cubicBezTo>
                        <a:pt x="669" y="142"/>
                        <a:pt x="668" y="142"/>
                        <a:pt x="667" y="142"/>
                      </a:cubicBezTo>
                      <a:cubicBezTo>
                        <a:pt x="665" y="141"/>
                        <a:pt x="664" y="141"/>
                        <a:pt x="663" y="141"/>
                      </a:cubicBezTo>
                      <a:cubicBezTo>
                        <a:pt x="662" y="141"/>
                        <a:pt x="661" y="140"/>
                        <a:pt x="660" y="140"/>
                      </a:cubicBezTo>
                      <a:cubicBezTo>
                        <a:pt x="659" y="140"/>
                        <a:pt x="658" y="140"/>
                        <a:pt x="658" y="140"/>
                      </a:cubicBezTo>
                      <a:cubicBezTo>
                        <a:pt x="657" y="139"/>
                        <a:pt x="656" y="139"/>
                        <a:pt x="656" y="139"/>
                      </a:cubicBezTo>
                      <a:cubicBezTo>
                        <a:pt x="655" y="139"/>
                        <a:pt x="654" y="139"/>
                        <a:pt x="653" y="139"/>
                      </a:cubicBezTo>
                      <a:cubicBezTo>
                        <a:pt x="652" y="139"/>
                        <a:pt x="651" y="138"/>
                        <a:pt x="650" y="138"/>
                      </a:cubicBezTo>
                      <a:cubicBezTo>
                        <a:pt x="649" y="138"/>
                        <a:pt x="649" y="138"/>
                        <a:pt x="648" y="138"/>
                      </a:cubicBezTo>
                      <a:cubicBezTo>
                        <a:pt x="647" y="138"/>
                        <a:pt x="646" y="138"/>
                        <a:pt x="645" y="138"/>
                      </a:cubicBezTo>
                      <a:cubicBezTo>
                        <a:pt x="645" y="138"/>
                        <a:pt x="644" y="137"/>
                        <a:pt x="643" y="137"/>
                      </a:cubicBezTo>
                      <a:cubicBezTo>
                        <a:pt x="642" y="137"/>
                        <a:pt x="641" y="137"/>
                        <a:pt x="641" y="137"/>
                      </a:cubicBezTo>
                      <a:cubicBezTo>
                        <a:pt x="639" y="137"/>
                        <a:pt x="637" y="137"/>
                        <a:pt x="636" y="137"/>
                      </a:cubicBezTo>
                      <a:cubicBezTo>
                        <a:pt x="634" y="137"/>
                        <a:pt x="632" y="137"/>
                        <a:pt x="630" y="137"/>
                      </a:cubicBezTo>
                      <a:cubicBezTo>
                        <a:pt x="629" y="137"/>
                        <a:pt x="627" y="137"/>
                        <a:pt x="625" y="137"/>
                      </a:cubicBezTo>
                      <a:cubicBezTo>
                        <a:pt x="623" y="137"/>
                        <a:pt x="622" y="137"/>
                        <a:pt x="620" y="137"/>
                      </a:cubicBezTo>
                      <a:cubicBezTo>
                        <a:pt x="619" y="137"/>
                        <a:pt x="619" y="137"/>
                        <a:pt x="619" y="137"/>
                      </a:cubicBezTo>
                      <a:cubicBezTo>
                        <a:pt x="618" y="137"/>
                        <a:pt x="618" y="137"/>
                        <a:pt x="617" y="137"/>
                      </a:cubicBezTo>
                      <a:cubicBezTo>
                        <a:pt x="617" y="137"/>
                        <a:pt x="616" y="137"/>
                        <a:pt x="616" y="137"/>
                      </a:cubicBezTo>
                      <a:cubicBezTo>
                        <a:pt x="615" y="137"/>
                        <a:pt x="615" y="137"/>
                        <a:pt x="614" y="137"/>
                      </a:cubicBezTo>
                      <a:cubicBezTo>
                        <a:pt x="614" y="138"/>
                        <a:pt x="613" y="138"/>
                        <a:pt x="613" y="138"/>
                      </a:cubicBezTo>
                      <a:cubicBezTo>
                        <a:pt x="612" y="138"/>
                        <a:pt x="612" y="138"/>
                        <a:pt x="612" y="138"/>
                      </a:cubicBezTo>
                      <a:cubicBezTo>
                        <a:pt x="611" y="138"/>
                        <a:pt x="611" y="138"/>
                        <a:pt x="610" y="138"/>
                      </a:cubicBezTo>
                      <a:cubicBezTo>
                        <a:pt x="609" y="138"/>
                        <a:pt x="609" y="138"/>
                        <a:pt x="608" y="138"/>
                      </a:cubicBezTo>
                      <a:cubicBezTo>
                        <a:pt x="607" y="138"/>
                        <a:pt x="607" y="138"/>
                        <a:pt x="607" y="138"/>
                      </a:cubicBezTo>
                      <a:cubicBezTo>
                        <a:pt x="607" y="138"/>
                        <a:pt x="606" y="139"/>
                        <a:pt x="606" y="139"/>
                      </a:cubicBezTo>
                      <a:cubicBezTo>
                        <a:pt x="605" y="139"/>
                        <a:pt x="605" y="139"/>
                        <a:pt x="604" y="139"/>
                      </a:cubicBezTo>
                      <a:cubicBezTo>
                        <a:pt x="604" y="139"/>
                        <a:pt x="603" y="139"/>
                        <a:pt x="602" y="139"/>
                      </a:cubicBezTo>
                      <a:cubicBezTo>
                        <a:pt x="601" y="139"/>
                        <a:pt x="601" y="139"/>
                        <a:pt x="601" y="139"/>
                      </a:cubicBezTo>
                      <a:cubicBezTo>
                        <a:pt x="601" y="140"/>
                        <a:pt x="601" y="140"/>
                        <a:pt x="600" y="140"/>
                      </a:cubicBezTo>
                      <a:cubicBezTo>
                        <a:pt x="600" y="140"/>
                        <a:pt x="599" y="140"/>
                        <a:pt x="599" y="140"/>
                      </a:cubicBezTo>
                      <a:cubicBezTo>
                        <a:pt x="598" y="140"/>
                        <a:pt x="598" y="140"/>
                        <a:pt x="597" y="140"/>
                      </a:cubicBezTo>
                      <a:cubicBezTo>
                        <a:pt x="596" y="141"/>
                        <a:pt x="596" y="141"/>
                        <a:pt x="596" y="141"/>
                      </a:cubicBezTo>
                      <a:cubicBezTo>
                        <a:pt x="596" y="141"/>
                        <a:pt x="595" y="141"/>
                        <a:pt x="595" y="141"/>
                      </a:cubicBezTo>
                      <a:cubicBezTo>
                        <a:pt x="594" y="141"/>
                        <a:pt x="594" y="141"/>
                        <a:pt x="593" y="141"/>
                      </a:cubicBezTo>
                      <a:cubicBezTo>
                        <a:pt x="593" y="141"/>
                        <a:pt x="592" y="142"/>
                        <a:pt x="591" y="142"/>
                      </a:cubicBezTo>
                      <a:cubicBezTo>
                        <a:pt x="591" y="142"/>
                        <a:pt x="591" y="142"/>
                        <a:pt x="590" y="142"/>
                      </a:cubicBezTo>
                      <a:cubicBezTo>
                        <a:pt x="590" y="142"/>
                        <a:pt x="589" y="143"/>
                        <a:pt x="589" y="143"/>
                      </a:cubicBezTo>
                      <a:cubicBezTo>
                        <a:pt x="588" y="143"/>
                        <a:pt x="588" y="143"/>
                        <a:pt x="587" y="143"/>
                      </a:cubicBezTo>
                      <a:cubicBezTo>
                        <a:pt x="587" y="143"/>
                        <a:pt x="587" y="143"/>
                        <a:pt x="586" y="144"/>
                      </a:cubicBezTo>
                      <a:cubicBezTo>
                        <a:pt x="431" y="195"/>
                        <a:pt x="431" y="195"/>
                        <a:pt x="431" y="195"/>
                      </a:cubicBezTo>
                      <a:cubicBezTo>
                        <a:pt x="431" y="196"/>
                        <a:pt x="430" y="196"/>
                        <a:pt x="430" y="196"/>
                      </a:cubicBezTo>
                      <a:cubicBezTo>
                        <a:pt x="429" y="196"/>
                        <a:pt x="428" y="196"/>
                        <a:pt x="427" y="197"/>
                      </a:cubicBezTo>
                      <a:cubicBezTo>
                        <a:pt x="427" y="197"/>
                        <a:pt x="426" y="197"/>
                        <a:pt x="425" y="197"/>
                      </a:cubicBezTo>
                      <a:cubicBezTo>
                        <a:pt x="424" y="198"/>
                        <a:pt x="422" y="198"/>
                        <a:pt x="421" y="199"/>
                      </a:cubicBezTo>
                      <a:cubicBezTo>
                        <a:pt x="420" y="199"/>
                        <a:pt x="420" y="199"/>
                        <a:pt x="420" y="199"/>
                      </a:cubicBezTo>
                      <a:cubicBezTo>
                        <a:pt x="420" y="199"/>
                        <a:pt x="419" y="199"/>
                        <a:pt x="419" y="199"/>
                      </a:cubicBezTo>
                      <a:cubicBezTo>
                        <a:pt x="419" y="199"/>
                        <a:pt x="418" y="199"/>
                        <a:pt x="418" y="199"/>
                      </a:cubicBezTo>
                      <a:cubicBezTo>
                        <a:pt x="417" y="199"/>
                        <a:pt x="417" y="200"/>
                        <a:pt x="416" y="200"/>
                      </a:cubicBezTo>
                      <a:cubicBezTo>
                        <a:pt x="416" y="200"/>
                        <a:pt x="415" y="200"/>
                        <a:pt x="414" y="200"/>
                      </a:cubicBezTo>
                      <a:cubicBezTo>
                        <a:pt x="414" y="200"/>
                        <a:pt x="413" y="200"/>
                        <a:pt x="412" y="201"/>
                      </a:cubicBezTo>
                      <a:cubicBezTo>
                        <a:pt x="411" y="201"/>
                        <a:pt x="410" y="201"/>
                        <a:pt x="409" y="201"/>
                      </a:cubicBezTo>
                      <a:cubicBezTo>
                        <a:pt x="407" y="202"/>
                        <a:pt x="405" y="202"/>
                        <a:pt x="403" y="202"/>
                      </a:cubicBezTo>
                      <a:cubicBezTo>
                        <a:pt x="403" y="202"/>
                        <a:pt x="402" y="202"/>
                        <a:pt x="401" y="202"/>
                      </a:cubicBezTo>
                      <a:cubicBezTo>
                        <a:pt x="401" y="202"/>
                        <a:pt x="400" y="202"/>
                        <a:pt x="398" y="202"/>
                      </a:cubicBezTo>
                      <a:cubicBezTo>
                        <a:pt x="396" y="202"/>
                        <a:pt x="393" y="201"/>
                        <a:pt x="389" y="200"/>
                      </a:cubicBezTo>
                      <a:cubicBezTo>
                        <a:pt x="385" y="200"/>
                        <a:pt x="380" y="199"/>
                        <a:pt x="373" y="197"/>
                      </a:cubicBezTo>
                      <a:cubicBezTo>
                        <a:pt x="373" y="197"/>
                        <a:pt x="373" y="197"/>
                        <a:pt x="373" y="197"/>
                      </a:cubicBezTo>
                      <a:cubicBezTo>
                        <a:pt x="372" y="196"/>
                        <a:pt x="372" y="196"/>
                        <a:pt x="372" y="196"/>
                      </a:cubicBezTo>
                      <a:cubicBezTo>
                        <a:pt x="371" y="196"/>
                        <a:pt x="371" y="196"/>
                        <a:pt x="371" y="196"/>
                      </a:cubicBezTo>
                      <a:cubicBezTo>
                        <a:pt x="371" y="195"/>
                        <a:pt x="371" y="195"/>
                        <a:pt x="371" y="195"/>
                      </a:cubicBezTo>
                      <a:cubicBezTo>
                        <a:pt x="370" y="194"/>
                        <a:pt x="370" y="194"/>
                        <a:pt x="370" y="194"/>
                      </a:cubicBezTo>
                      <a:cubicBezTo>
                        <a:pt x="370" y="194"/>
                        <a:pt x="370" y="194"/>
                        <a:pt x="370" y="194"/>
                      </a:cubicBezTo>
                      <a:cubicBezTo>
                        <a:pt x="369" y="193"/>
                        <a:pt x="369" y="193"/>
                        <a:pt x="369" y="193"/>
                      </a:cubicBezTo>
                      <a:cubicBezTo>
                        <a:pt x="369" y="192"/>
                        <a:pt x="369" y="192"/>
                        <a:pt x="369" y="192"/>
                      </a:cubicBezTo>
                      <a:cubicBezTo>
                        <a:pt x="368" y="191"/>
                        <a:pt x="368" y="191"/>
                        <a:pt x="368" y="191"/>
                      </a:cubicBezTo>
                      <a:cubicBezTo>
                        <a:pt x="368" y="191"/>
                        <a:pt x="368" y="191"/>
                        <a:pt x="368" y="190"/>
                      </a:cubicBezTo>
                      <a:cubicBezTo>
                        <a:pt x="367" y="189"/>
                        <a:pt x="367" y="189"/>
                        <a:pt x="367" y="187"/>
                      </a:cubicBezTo>
                      <a:cubicBezTo>
                        <a:pt x="366" y="186"/>
                        <a:pt x="366" y="185"/>
                        <a:pt x="365" y="183"/>
                      </a:cubicBezTo>
                      <a:cubicBezTo>
                        <a:pt x="365" y="182"/>
                        <a:pt x="365" y="182"/>
                        <a:pt x="365" y="182"/>
                      </a:cubicBezTo>
                      <a:cubicBezTo>
                        <a:pt x="365" y="181"/>
                        <a:pt x="365" y="181"/>
                        <a:pt x="365" y="181"/>
                      </a:cubicBezTo>
                      <a:cubicBezTo>
                        <a:pt x="365" y="181"/>
                        <a:pt x="365" y="181"/>
                        <a:pt x="365" y="180"/>
                      </a:cubicBezTo>
                      <a:cubicBezTo>
                        <a:pt x="365" y="180"/>
                        <a:pt x="365" y="179"/>
                        <a:pt x="365" y="179"/>
                      </a:cubicBezTo>
                      <a:cubicBezTo>
                        <a:pt x="365" y="178"/>
                        <a:pt x="365" y="178"/>
                        <a:pt x="365" y="178"/>
                      </a:cubicBezTo>
                      <a:cubicBezTo>
                        <a:pt x="365" y="178"/>
                        <a:pt x="365" y="177"/>
                        <a:pt x="365" y="177"/>
                      </a:cubicBezTo>
                      <a:cubicBezTo>
                        <a:pt x="365" y="176"/>
                        <a:pt x="365" y="176"/>
                        <a:pt x="365" y="175"/>
                      </a:cubicBezTo>
                      <a:cubicBezTo>
                        <a:pt x="365" y="174"/>
                        <a:pt x="365" y="174"/>
                        <a:pt x="365" y="172"/>
                      </a:cubicBezTo>
                      <a:cubicBezTo>
                        <a:pt x="365" y="172"/>
                        <a:pt x="365" y="172"/>
                        <a:pt x="365" y="172"/>
                      </a:cubicBezTo>
                      <a:cubicBezTo>
                        <a:pt x="365" y="171"/>
                        <a:pt x="365" y="171"/>
                        <a:pt x="365" y="171"/>
                      </a:cubicBezTo>
                      <a:cubicBezTo>
                        <a:pt x="365" y="171"/>
                        <a:pt x="365" y="170"/>
                        <a:pt x="365" y="170"/>
                      </a:cubicBezTo>
                      <a:cubicBezTo>
                        <a:pt x="365" y="169"/>
                        <a:pt x="365" y="169"/>
                        <a:pt x="365" y="168"/>
                      </a:cubicBezTo>
                      <a:cubicBezTo>
                        <a:pt x="365" y="167"/>
                        <a:pt x="365" y="167"/>
                        <a:pt x="365" y="167"/>
                      </a:cubicBezTo>
                      <a:cubicBezTo>
                        <a:pt x="365" y="167"/>
                        <a:pt x="365" y="167"/>
                        <a:pt x="366" y="166"/>
                      </a:cubicBezTo>
                      <a:cubicBezTo>
                        <a:pt x="366" y="166"/>
                        <a:pt x="366" y="165"/>
                        <a:pt x="366" y="164"/>
                      </a:cubicBezTo>
                      <a:cubicBezTo>
                        <a:pt x="366" y="163"/>
                        <a:pt x="367" y="161"/>
                        <a:pt x="367" y="160"/>
                      </a:cubicBezTo>
                      <a:cubicBezTo>
                        <a:pt x="367" y="159"/>
                        <a:pt x="367" y="159"/>
                        <a:pt x="367" y="158"/>
                      </a:cubicBezTo>
                      <a:cubicBezTo>
                        <a:pt x="367" y="158"/>
                        <a:pt x="368" y="157"/>
                        <a:pt x="368" y="155"/>
                      </a:cubicBezTo>
                      <a:cubicBezTo>
                        <a:pt x="369" y="153"/>
                        <a:pt x="370" y="151"/>
                        <a:pt x="371" y="148"/>
                      </a:cubicBezTo>
                      <a:cubicBezTo>
                        <a:pt x="372" y="145"/>
                        <a:pt x="374" y="141"/>
                        <a:pt x="376" y="136"/>
                      </a:cubicBezTo>
                      <a:cubicBezTo>
                        <a:pt x="378" y="131"/>
                        <a:pt x="380" y="127"/>
                        <a:pt x="381" y="122"/>
                      </a:cubicBezTo>
                      <a:cubicBezTo>
                        <a:pt x="382" y="117"/>
                        <a:pt x="383" y="112"/>
                        <a:pt x="384" y="108"/>
                      </a:cubicBezTo>
                      <a:cubicBezTo>
                        <a:pt x="384" y="103"/>
                        <a:pt x="384" y="98"/>
                        <a:pt x="383" y="93"/>
                      </a:cubicBezTo>
                      <a:cubicBezTo>
                        <a:pt x="383" y="88"/>
                        <a:pt x="382" y="83"/>
                        <a:pt x="380" y="78"/>
                      </a:cubicBezTo>
                      <a:cubicBezTo>
                        <a:pt x="380" y="77"/>
                        <a:pt x="379" y="75"/>
                        <a:pt x="379" y="74"/>
                      </a:cubicBezTo>
                      <a:cubicBezTo>
                        <a:pt x="378" y="72"/>
                        <a:pt x="377" y="70"/>
                        <a:pt x="376" y="69"/>
                      </a:cubicBezTo>
                      <a:cubicBezTo>
                        <a:pt x="376" y="67"/>
                        <a:pt x="375" y="66"/>
                        <a:pt x="374" y="64"/>
                      </a:cubicBezTo>
                      <a:cubicBezTo>
                        <a:pt x="373" y="62"/>
                        <a:pt x="372" y="61"/>
                        <a:pt x="371" y="59"/>
                      </a:cubicBezTo>
                      <a:cubicBezTo>
                        <a:pt x="371" y="59"/>
                        <a:pt x="371" y="58"/>
                        <a:pt x="371" y="58"/>
                      </a:cubicBezTo>
                      <a:cubicBezTo>
                        <a:pt x="370" y="58"/>
                        <a:pt x="370" y="57"/>
                        <a:pt x="370" y="57"/>
                      </a:cubicBezTo>
                      <a:cubicBezTo>
                        <a:pt x="369" y="56"/>
                        <a:pt x="369" y="56"/>
                        <a:pt x="369" y="55"/>
                      </a:cubicBezTo>
                      <a:cubicBezTo>
                        <a:pt x="368" y="54"/>
                        <a:pt x="368" y="54"/>
                        <a:pt x="367" y="53"/>
                      </a:cubicBezTo>
                      <a:cubicBezTo>
                        <a:pt x="367" y="52"/>
                        <a:pt x="367" y="52"/>
                        <a:pt x="367" y="52"/>
                      </a:cubicBezTo>
                      <a:cubicBezTo>
                        <a:pt x="366" y="51"/>
                        <a:pt x="366" y="51"/>
                        <a:pt x="366" y="51"/>
                      </a:cubicBezTo>
                      <a:cubicBezTo>
                        <a:pt x="366" y="51"/>
                        <a:pt x="365" y="51"/>
                        <a:pt x="365" y="50"/>
                      </a:cubicBezTo>
                      <a:cubicBezTo>
                        <a:pt x="364" y="50"/>
                        <a:pt x="364" y="49"/>
                        <a:pt x="363" y="48"/>
                      </a:cubicBezTo>
                      <a:cubicBezTo>
                        <a:pt x="363" y="48"/>
                        <a:pt x="363" y="48"/>
                        <a:pt x="363" y="48"/>
                      </a:cubicBezTo>
                      <a:cubicBezTo>
                        <a:pt x="362" y="47"/>
                        <a:pt x="362" y="47"/>
                        <a:pt x="362" y="47"/>
                      </a:cubicBezTo>
                      <a:cubicBezTo>
                        <a:pt x="362" y="46"/>
                        <a:pt x="362" y="46"/>
                        <a:pt x="361" y="46"/>
                      </a:cubicBezTo>
                      <a:cubicBezTo>
                        <a:pt x="361" y="45"/>
                        <a:pt x="360" y="45"/>
                        <a:pt x="360" y="44"/>
                      </a:cubicBezTo>
                      <a:cubicBezTo>
                        <a:pt x="359" y="43"/>
                        <a:pt x="359" y="43"/>
                        <a:pt x="359" y="43"/>
                      </a:cubicBezTo>
                      <a:cubicBezTo>
                        <a:pt x="359" y="43"/>
                        <a:pt x="359" y="43"/>
                        <a:pt x="359" y="43"/>
                      </a:cubicBezTo>
                      <a:cubicBezTo>
                        <a:pt x="358" y="42"/>
                        <a:pt x="358" y="42"/>
                        <a:pt x="358" y="42"/>
                      </a:cubicBezTo>
                      <a:cubicBezTo>
                        <a:pt x="358" y="42"/>
                        <a:pt x="358" y="42"/>
                        <a:pt x="358" y="42"/>
                      </a:cubicBezTo>
                      <a:cubicBezTo>
                        <a:pt x="357" y="41"/>
                        <a:pt x="357" y="41"/>
                        <a:pt x="357" y="41"/>
                      </a:cubicBezTo>
                      <a:cubicBezTo>
                        <a:pt x="356" y="41"/>
                        <a:pt x="356" y="41"/>
                        <a:pt x="356" y="41"/>
                      </a:cubicBezTo>
                      <a:cubicBezTo>
                        <a:pt x="355" y="40"/>
                        <a:pt x="355" y="40"/>
                        <a:pt x="355" y="40"/>
                      </a:cubicBezTo>
                      <a:cubicBezTo>
                        <a:pt x="355" y="39"/>
                        <a:pt x="355" y="39"/>
                        <a:pt x="354" y="39"/>
                      </a:cubicBezTo>
                      <a:cubicBezTo>
                        <a:pt x="353" y="38"/>
                        <a:pt x="353" y="38"/>
                        <a:pt x="353" y="38"/>
                      </a:cubicBezTo>
                      <a:cubicBezTo>
                        <a:pt x="353" y="37"/>
                        <a:pt x="352" y="37"/>
                        <a:pt x="352" y="37"/>
                      </a:cubicBezTo>
                      <a:cubicBezTo>
                        <a:pt x="352" y="36"/>
                        <a:pt x="351" y="36"/>
                        <a:pt x="351" y="35"/>
                      </a:cubicBezTo>
                      <a:cubicBezTo>
                        <a:pt x="350" y="35"/>
                        <a:pt x="350" y="34"/>
                        <a:pt x="349" y="34"/>
                      </a:cubicBezTo>
                      <a:cubicBezTo>
                        <a:pt x="349" y="34"/>
                        <a:pt x="348" y="33"/>
                        <a:pt x="348" y="33"/>
                      </a:cubicBezTo>
                      <a:cubicBezTo>
                        <a:pt x="348" y="33"/>
                        <a:pt x="347" y="32"/>
                        <a:pt x="347" y="32"/>
                      </a:cubicBezTo>
                      <a:cubicBezTo>
                        <a:pt x="346" y="32"/>
                        <a:pt x="346" y="31"/>
                        <a:pt x="345" y="31"/>
                      </a:cubicBezTo>
                      <a:cubicBezTo>
                        <a:pt x="345" y="30"/>
                        <a:pt x="344" y="30"/>
                        <a:pt x="343" y="29"/>
                      </a:cubicBezTo>
                      <a:cubicBezTo>
                        <a:pt x="343" y="29"/>
                        <a:pt x="342" y="29"/>
                        <a:pt x="342" y="29"/>
                      </a:cubicBezTo>
                      <a:cubicBezTo>
                        <a:pt x="342" y="28"/>
                        <a:pt x="341" y="28"/>
                        <a:pt x="341" y="28"/>
                      </a:cubicBezTo>
                      <a:cubicBezTo>
                        <a:pt x="340" y="27"/>
                        <a:pt x="340" y="27"/>
                        <a:pt x="339" y="27"/>
                      </a:cubicBezTo>
                      <a:cubicBezTo>
                        <a:pt x="339" y="26"/>
                        <a:pt x="338" y="26"/>
                        <a:pt x="338" y="25"/>
                      </a:cubicBezTo>
                      <a:cubicBezTo>
                        <a:pt x="337" y="25"/>
                        <a:pt x="336" y="24"/>
                        <a:pt x="335" y="24"/>
                      </a:cubicBezTo>
                      <a:cubicBezTo>
                        <a:pt x="334" y="23"/>
                        <a:pt x="333" y="22"/>
                        <a:pt x="331" y="22"/>
                      </a:cubicBezTo>
                      <a:cubicBezTo>
                        <a:pt x="330" y="21"/>
                        <a:pt x="329" y="20"/>
                        <a:pt x="328" y="20"/>
                      </a:cubicBezTo>
                      <a:cubicBezTo>
                        <a:pt x="327" y="19"/>
                        <a:pt x="325" y="18"/>
                        <a:pt x="324" y="18"/>
                      </a:cubicBezTo>
                      <a:cubicBezTo>
                        <a:pt x="324" y="18"/>
                        <a:pt x="323" y="17"/>
                        <a:pt x="323" y="17"/>
                      </a:cubicBezTo>
                      <a:cubicBezTo>
                        <a:pt x="322" y="17"/>
                        <a:pt x="322" y="17"/>
                        <a:pt x="321" y="16"/>
                      </a:cubicBezTo>
                      <a:cubicBezTo>
                        <a:pt x="321" y="16"/>
                        <a:pt x="320" y="16"/>
                        <a:pt x="320" y="16"/>
                      </a:cubicBezTo>
                      <a:cubicBezTo>
                        <a:pt x="319" y="15"/>
                        <a:pt x="318" y="15"/>
                        <a:pt x="317" y="14"/>
                      </a:cubicBezTo>
                      <a:cubicBezTo>
                        <a:pt x="317" y="14"/>
                        <a:pt x="316" y="14"/>
                        <a:pt x="316" y="14"/>
                      </a:cubicBezTo>
                      <a:cubicBezTo>
                        <a:pt x="316" y="14"/>
                        <a:pt x="315" y="14"/>
                        <a:pt x="315" y="13"/>
                      </a:cubicBezTo>
                      <a:cubicBezTo>
                        <a:pt x="314" y="13"/>
                        <a:pt x="314" y="13"/>
                        <a:pt x="313" y="13"/>
                      </a:cubicBezTo>
                      <a:cubicBezTo>
                        <a:pt x="312" y="12"/>
                        <a:pt x="311" y="12"/>
                        <a:pt x="310" y="12"/>
                      </a:cubicBezTo>
                      <a:cubicBezTo>
                        <a:pt x="310" y="12"/>
                        <a:pt x="310" y="11"/>
                        <a:pt x="309" y="11"/>
                      </a:cubicBezTo>
                      <a:cubicBezTo>
                        <a:pt x="309" y="11"/>
                        <a:pt x="308" y="11"/>
                        <a:pt x="308" y="11"/>
                      </a:cubicBezTo>
                      <a:cubicBezTo>
                        <a:pt x="307" y="11"/>
                        <a:pt x="307" y="10"/>
                        <a:pt x="306" y="10"/>
                      </a:cubicBezTo>
                      <a:cubicBezTo>
                        <a:pt x="306" y="10"/>
                        <a:pt x="305" y="10"/>
                        <a:pt x="304" y="9"/>
                      </a:cubicBezTo>
                      <a:cubicBezTo>
                        <a:pt x="303" y="9"/>
                        <a:pt x="302" y="9"/>
                        <a:pt x="302" y="9"/>
                      </a:cubicBezTo>
                      <a:cubicBezTo>
                        <a:pt x="301" y="9"/>
                        <a:pt x="300" y="8"/>
                        <a:pt x="300" y="8"/>
                      </a:cubicBezTo>
                      <a:cubicBezTo>
                        <a:pt x="299" y="8"/>
                        <a:pt x="298" y="8"/>
                        <a:pt x="297" y="8"/>
                      </a:cubicBezTo>
                      <a:cubicBezTo>
                        <a:pt x="297" y="8"/>
                        <a:pt x="296" y="8"/>
                        <a:pt x="295" y="7"/>
                      </a:cubicBezTo>
                      <a:cubicBezTo>
                        <a:pt x="295" y="7"/>
                        <a:pt x="294" y="7"/>
                        <a:pt x="294" y="7"/>
                      </a:cubicBezTo>
                      <a:cubicBezTo>
                        <a:pt x="293" y="7"/>
                        <a:pt x="292" y="6"/>
                        <a:pt x="292" y="6"/>
                      </a:cubicBezTo>
                      <a:cubicBezTo>
                        <a:pt x="291" y="6"/>
                        <a:pt x="291" y="6"/>
                        <a:pt x="290" y="6"/>
                      </a:cubicBezTo>
                      <a:cubicBezTo>
                        <a:pt x="290" y="5"/>
                        <a:pt x="289" y="5"/>
                        <a:pt x="289" y="5"/>
                      </a:cubicBezTo>
                      <a:cubicBezTo>
                        <a:pt x="285" y="4"/>
                        <a:pt x="282" y="3"/>
                        <a:pt x="278" y="3"/>
                      </a:cubicBezTo>
                      <a:cubicBezTo>
                        <a:pt x="274" y="2"/>
                        <a:pt x="271" y="2"/>
                        <a:pt x="267" y="1"/>
                      </a:cubicBezTo>
                      <a:cubicBezTo>
                        <a:pt x="263" y="1"/>
                        <a:pt x="260" y="1"/>
                        <a:pt x="256" y="0"/>
                      </a:cubicBezTo>
                      <a:cubicBezTo>
                        <a:pt x="252" y="0"/>
                        <a:pt x="248" y="0"/>
                        <a:pt x="244" y="0"/>
                      </a:cubicBezTo>
                      <a:cubicBezTo>
                        <a:pt x="243" y="0"/>
                        <a:pt x="243" y="0"/>
                        <a:pt x="242" y="0"/>
                      </a:cubicBezTo>
                      <a:cubicBezTo>
                        <a:pt x="242" y="0"/>
                        <a:pt x="241" y="0"/>
                        <a:pt x="241" y="0"/>
                      </a:cubicBezTo>
                      <a:cubicBezTo>
                        <a:pt x="240" y="0"/>
                        <a:pt x="239" y="1"/>
                        <a:pt x="239" y="1"/>
                      </a:cubicBezTo>
                      <a:cubicBezTo>
                        <a:pt x="238" y="1"/>
                        <a:pt x="237" y="1"/>
                        <a:pt x="236" y="1"/>
                      </a:cubicBezTo>
                      <a:cubicBezTo>
                        <a:pt x="236" y="1"/>
                        <a:pt x="235" y="1"/>
                        <a:pt x="235" y="1"/>
                      </a:cubicBezTo>
                      <a:cubicBezTo>
                        <a:pt x="234" y="1"/>
                        <a:pt x="234" y="1"/>
                        <a:pt x="233" y="1"/>
                      </a:cubicBezTo>
                      <a:cubicBezTo>
                        <a:pt x="233" y="1"/>
                        <a:pt x="232" y="1"/>
                        <a:pt x="231" y="1"/>
                      </a:cubicBezTo>
                      <a:cubicBezTo>
                        <a:pt x="230" y="1"/>
                        <a:pt x="229" y="1"/>
                        <a:pt x="228" y="1"/>
                      </a:cubicBezTo>
                      <a:cubicBezTo>
                        <a:pt x="228" y="1"/>
                        <a:pt x="228" y="2"/>
                        <a:pt x="227" y="2"/>
                      </a:cubicBezTo>
                      <a:cubicBezTo>
                        <a:pt x="227" y="2"/>
                        <a:pt x="226" y="2"/>
                        <a:pt x="226" y="2"/>
                      </a:cubicBezTo>
                      <a:cubicBezTo>
                        <a:pt x="225" y="2"/>
                        <a:pt x="225" y="2"/>
                        <a:pt x="224" y="2"/>
                      </a:cubicBezTo>
                      <a:cubicBezTo>
                        <a:pt x="223" y="2"/>
                        <a:pt x="223" y="2"/>
                        <a:pt x="222" y="2"/>
                      </a:cubicBezTo>
                      <a:cubicBezTo>
                        <a:pt x="221" y="2"/>
                        <a:pt x="221" y="2"/>
                        <a:pt x="220" y="3"/>
                      </a:cubicBezTo>
                      <a:cubicBezTo>
                        <a:pt x="220" y="3"/>
                        <a:pt x="220" y="3"/>
                        <a:pt x="219" y="3"/>
                      </a:cubicBezTo>
                      <a:cubicBezTo>
                        <a:pt x="219" y="3"/>
                        <a:pt x="218" y="3"/>
                        <a:pt x="217" y="3"/>
                      </a:cubicBezTo>
                      <a:cubicBezTo>
                        <a:pt x="217" y="3"/>
                        <a:pt x="216" y="3"/>
                        <a:pt x="215" y="3"/>
                      </a:cubicBezTo>
                      <a:cubicBezTo>
                        <a:pt x="214" y="4"/>
                        <a:pt x="214" y="4"/>
                        <a:pt x="214" y="4"/>
                      </a:cubicBezTo>
                      <a:cubicBezTo>
                        <a:pt x="214" y="4"/>
                        <a:pt x="213" y="4"/>
                        <a:pt x="213" y="4"/>
                      </a:cubicBezTo>
                      <a:cubicBezTo>
                        <a:pt x="212" y="4"/>
                        <a:pt x="212" y="4"/>
                        <a:pt x="211" y="4"/>
                      </a:cubicBezTo>
                      <a:cubicBezTo>
                        <a:pt x="210" y="4"/>
                        <a:pt x="210" y="5"/>
                        <a:pt x="209" y="5"/>
                      </a:cubicBezTo>
                      <a:cubicBezTo>
                        <a:pt x="208" y="5"/>
                        <a:pt x="208" y="5"/>
                        <a:pt x="208" y="5"/>
                      </a:cubicBezTo>
                      <a:cubicBezTo>
                        <a:pt x="207" y="5"/>
                        <a:pt x="207" y="5"/>
                        <a:pt x="206" y="5"/>
                      </a:cubicBezTo>
                      <a:cubicBezTo>
                        <a:pt x="206" y="6"/>
                        <a:pt x="205" y="6"/>
                        <a:pt x="205" y="6"/>
                      </a:cubicBezTo>
                      <a:cubicBezTo>
                        <a:pt x="204" y="6"/>
                        <a:pt x="203" y="6"/>
                        <a:pt x="202" y="6"/>
                      </a:cubicBezTo>
                      <a:cubicBezTo>
                        <a:pt x="202" y="7"/>
                        <a:pt x="201" y="7"/>
                        <a:pt x="201" y="7"/>
                      </a:cubicBezTo>
                      <a:cubicBezTo>
                        <a:pt x="200" y="7"/>
                        <a:pt x="200" y="7"/>
                        <a:pt x="199" y="7"/>
                      </a:cubicBezTo>
                      <a:cubicBezTo>
                        <a:pt x="199" y="8"/>
                        <a:pt x="198" y="8"/>
                        <a:pt x="198" y="8"/>
                      </a:cubicBezTo>
                      <a:cubicBezTo>
                        <a:pt x="197" y="8"/>
                        <a:pt x="197" y="8"/>
                        <a:pt x="196" y="8"/>
                      </a:cubicBezTo>
                      <a:cubicBezTo>
                        <a:pt x="179" y="14"/>
                        <a:pt x="165" y="21"/>
                        <a:pt x="153" y="31"/>
                      </a:cubicBezTo>
                      <a:cubicBezTo>
                        <a:pt x="141" y="40"/>
                        <a:pt x="132" y="51"/>
                        <a:pt x="126" y="63"/>
                      </a:cubicBezTo>
                      <a:cubicBezTo>
                        <a:pt x="120" y="74"/>
                        <a:pt x="117" y="87"/>
                        <a:pt x="117" y="100"/>
                      </a:cubicBezTo>
                      <a:cubicBezTo>
                        <a:pt x="117" y="113"/>
                        <a:pt x="121" y="126"/>
                        <a:pt x="129" y="139"/>
                      </a:cubicBezTo>
                      <a:cubicBezTo>
                        <a:pt x="130" y="141"/>
                        <a:pt x="130" y="142"/>
                        <a:pt x="132" y="144"/>
                      </a:cubicBezTo>
                      <a:cubicBezTo>
                        <a:pt x="133" y="145"/>
                        <a:pt x="134" y="147"/>
                        <a:pt x="135" y="148"/>
                      </a:cubicBezTo>
                      <a:cubicBezTo>
                        <a:pt x="136" y="150"/>
                        <a:pt x="137" y="151"/>
                        <a:pt x="138" y="153"/>
                      </a:cubicBezTo>
                      <a:cubicBezTo>
                        <a:pt x="139" y="154"/>
                        <a:pt x="141" y="155"/>
                        <a:pt x="142" y="157"/>
                      </a:cubicBezTo>
                      <a:cubicBezTo>
                        <a:pt x="146" y="161"/>
                        <a:pt x="150" y="165"/>
                        <a:pt x="155" y="168"/>
                      </a:cubicBezTo>
                      <a:cubicBezTo>
                        <a:pt x="159" y="172"/>
                        <a:pt x="164" y="175"/>
                        <a:pt x="169" y="178"/>
                      </a:cubicBezTo>
                      <a:cubicBezTo>
                        <a:pt x="175" y="181"/>
                        <a:pt x="180" y="184"/>
                        <a:pt x="186" y="186"/>
                      </a:cubicBezTo>
                      <a:cubicBezTo>
                        <a:pt x="191" y="189"/>
                        <a:pt x="197" y="191"/>
                        <a:pt x="203" y="193"/>
                      </a:cubicBezTo>
                      <a:cubicBezTo>
                        <a:pt x="209" y="194"/>
                        <a:pt x="214" y="196"/>
                        <a:pt x="221" y="198"/>
                      </a:cubicBezTo>
                      <a:cubicBezTo>
                        <a:pt x="227" y="201"/>
                        <a:pt x="233" y="203"/>
                        <a:pt x="239" y="206"/>
                      </a:cubicBezTo>
                      <a:cubicBezTo>
                        <a:pt x="245" y="209"/>
                        <a:pt x="250" y="212"/>
                        <a:pt x="255" y="216"/>
                      </a:cubicBezTo>
                      <a:cubicBezTo>
                        <a:pt x="259" y="219"/>
                        <a:pt x="263" y="223"/>
                        <a:pt x="265" y="226"/>
                      </a:cubicBezTo>
                      <a:cubicBezTo>
                        <a:pt x="267" y="229"/>
                        <a:pt x="267" y="231"/>
                        <a:pt x="268" y="233"/>
                      </a:cubicBezTo>
                      <a:cubicBezTo>
                        <a:pt x="268" y="236"/>
                        <a:pt x="267" y="238"/>
                        <a:pt x="266" y="241"/>
                      </a:cubicBezTo>
                      <a:cubicBezTo>
                        <a:pt x="264" y="243"/>
                        <a:pt x="262" y="246"/>
                        <a:pt x="259" y="248"/>
                      </a:cubicBezTo>
                      <a:cubicBezTo>
                        <a:pt x="256" y="251"/>
                        <a:pt x="252" y="253"/>
                        <a:pt x="247" y="256"/>
                      </a:cubicBezTo>
                      <a:cubicBezTo>
                        <a:pt x="246" y="256"/>
                        <a:pt x="244" y="257"/>
                        <a:pt x="243" y="258"/>
                      </a:cubicBezTo>
                      <a:cubicBezTo>
                        <a:pt x="241" y="258"/>
                        <a:pt x="239" y="259"/>
                        <a:pt x="238" y="260"/>
                      </a:cubicBezTo>
                      <a:cubicBezTo>
                        <a:pt x="236" y="261"/>
                        <a:pt x="234" y="261"/>
                        <a:pt x="232" y="262"/>
                      </a:cubicBezTo>
                      <a:cubicBezTo>
                        <a:pt x="230" y="263"/>
                        <a:pt x="228" y="263"/>
                        <a:pt x="226" y="264"/>
                      </a:cubicBezTo>
                      <a:cubicBezTo>
                        <a:pt x="67" y="317"/>
                        <a:pt x="67" y="317"/>
                        <a:pt x="67" y="317"/>
                      </a:cubicBezTo>
                      <a:cubicBezTo>
                        <a:pt x="53" y="322"/>
                        <a:pt x="41" y="329"/>
                        <a:pt x="31" y="337"/>
                      </a:cubicBezTo>
                      <a:cubicBezTo>
                        <a:pt x="21" y="345"/>
                        <a:pt x="13" y="354"/>
                        <a:pt x="8" y="365"/>
                      </a:cubicBezTo>
                      <a:cubicBezTo>
                        <a:pt x="2" y="375"/>
                        <a:pt x="0" y="386"/>
                        <a:pt x="0" y="397"/>
                      </a:cubicBezTo>
                      <a:cubicBezTo>
                        <a:pt x="0" y="408"/>
                        <a:pt x="3" y="420"/>
                        <a:pt x="9" y="431"/>
                      </a:cubicBezTo>
                      <a:cubicBezTo>
                        <a:pt x="80" y="558"/>
                        <a:pt x="80" y="558"/>
                        <a:pt x="80" y="558"/>
                      </a:cubicBezTo>
                      <a:cubicBezTo>
                        <a:pt x="175" y="729"/>
                        <a:pt x="175" y="729"/>
                        <a:pt x="175" y="729"/>
                      </a:cubicBezTo>
                      <a:cubicBezTo>
                        <a:pt x="223" y="814"/>
                        <a:pt x="223" y="814"/>
                        <a:pt x="223" y="814"/>
                      </a:cubicBezTo>
                      <a:cubicBezTo>
                        <a:pt x="251" y="864"/>
                        <a:pt x="251" y="864"/>
                        <a:pt x="251" y="864"/>
                      </a:cubicBezTo>
                      <a:cubicBezTo>
                        <a:pt x="251" y="864"/>
                        <a:pt x="251" y="864"/>
                        <a:pt x="251" y="865"/>
                      </a:cubicBezTo>
                      <a:cubicBezTo>
                        <a:pt x="252" y="865"/>
                        <a:pt x="252" y="866"/>
                        <a:pt x="252" y="866"/>
                      </a:cubicBezTo>
                      <a:cubicBezTo>
                        <a:pt x="252" y="867"/>
                        <a:pt x="253" y="867"/>
                        <a:pt x="253" y="868"/>
                      </a:cubicBezTo>
                      <a:cubicBezTo>
                        <a:pt x="253" y="868"/>
                        <a:pt x="254" y="869"/>
                        <a:pt x="254" y="870"/>
                      </a:cubicBezTo>
                      <a:cubicBezTo>
                        <a:pt x="255" y="870"/>
                        <a:pt x="255" y="870"/>
                        <a:pt x="255" y="870"/>
                      </a:cubicBezTo>
                      <a:cubicBezTo>
                        <a:pt x="255" y="871"/>
                        <a:pt x="255" y="871"/>
                        <a:pt x="255" y="871"/>
                      </a:cubicBezTo>
                      <a:cubicBezTo>
                        <a:pt x="256" y="872"/>
                        <a:pt x="256" y="872"/>
                        <a:pt x="256" y="873"/>
                      </a:cubicBezTo>
                      <a:cubicBezTo>
                        <a:pt x="257" y="873"/>
                        <a:pt x="257" y="874"/>
                        <a:pt x="257" y="874"/>
                      </a:cubicBezTo>
                      <a:cubicBezTo>
                        <a:pt x="258" y="875"/>
                        <a:pt x="258" y="875"/>
                        <a:pt x="258" y="875"/>
                      </a:cubicBezTo>
                      <a:cubicBezTo>
                        <a:pt x="259" y="876"/>
                        <a:pt x="259" y="876"/>
                        <a:pt x="259" y="876"/>
                      </a:cubicBezTo>
                      <a:cubicBezTo>
                        <a:pt x="259" y="876"/>
                        <a:pt x="259" y="877"/>
                        <a:pt x="260" y="877"/>
                      </a:cubicBezTo>
                      <a:cubicBezTo>
                        <a:pt x="260" y="877"/>
                        <a:pt x="260" y="878"/>
                        <a:pt x="261" y="878"/>
                      </a:cubicBezTo>
                      <a:cubicBezTo>
                        <a:pt x="262" y="879"/>
                        <a:pt x="262" y="879"/>
                        <a:pt x="262" y="879"/>
                      </a:cubicBezTo>
                      <a:cubicBezTo>
                        <a:pt x="262" y="880"/>
                        <a:pt x="262" y="880"/>
                        <a:pt x="262" y="880"/>
                      </a:cubicBezTo>
                      <a:cubicBezTo>
                        <a:pt x="263" y="880"/>
                        <a:pt x="263" y="881"/>
                        <a:pt x="263" y="881"/>
                      </a:cubicBezTo>
                      <a:cubicBezTo>
                        <a:pt x="264" y="881"/>
                        <a:pt x="264" y="882"/>
                        <a:pt x="264" y="882"/>
                      </a:cubicBezTo>
                      <a:cubicBezTo>
                        <a:pt x="265" y="883"/>
                        <a:pt x="265" y="883"/>
                        <a:pt x="265" y="883"/>
                      </a:cubicBezTo>
                      <a:cubicBezTo>
                        <a:pt x="266" y="884"/>
                        <a:pt x="266" y="884"/>
                        <a:pt x="266" y="884"/>
                      </a:cubicBezTo>
                      <a:cubicBezTo>
                        <a:pt x="266" y="884"/>
                        <a:pt x="267" y="885"/>
                        <a:pt x="267" y="885"/>
                      </a:cubicBezTo>
                      <a:cubicBezTo>
                        <a:pt x="267" y="885"/>
                        <a:pt x="268" y="886"/>
                        <a:pt x="268" y="886"/>
                      </a:cubicBezTo>
                      <a:cubicBezTo>
                        <a:pt x="269" y="887"/>
                        <a:pt x="269" y="887"/>
                        <a:pt x="269" y="887"/>
                      </a:cubicBezTo>
                      <a:cubicBezTo>
                        <a:pt x="270" y="888"/>
                        <a:pt x="270" y="888"/>
                        <a:pt x="270" y="888"/>
                      </a:cubicBezTo>
                      <a:cubicBezTo>
                        <a:pt x="271" y="889"/>
                        <a:pt x="271" y="889"/>
                        <a:pt x="271" y="889"/>
                      </a:cubicBezTo>
                      <a:cubicBezTo>
                        <a:pt x="271" y="889"/>
                        <a:pt x="272" y="889"/>
                        <a:pt x="272" y="890"/>
                      </a:cubicBezTo>
                      <a:cubicBezTo>
                        <a:pt x="273" y="890"/>
                        <a:pt x="273" y="891"/>
                        <a:pt x="274" y="891"/>
                      </a:cubicBezTo>
                      <a:cubicBezTo>
                        <a:pt x="275" y="892"/>
                        <a:pt x="275" y="892"/>
                        <a:pt x="276" y="893"/>
                      </a:cubicBezTo>
                      <a:cubicBezTo>
                        <a:pt x="277" y="893"/>
                        <a:pt x="277" y="894"/>
                        <a:pt x="278" y="895"/>
                      </a:cubicBezTo>
                      <a:cubicBezTo>
                        <a:pt x="279" y="895"/>
                        <a:pt x="280" y="896"/>
                        <a:pt x="280" y="896"/>
                      </a:cubicBezTo>
                      <a:cubicBezTo>
                        <a:pt x="281" y="897"/>
                        <a:pt x="282" y="897"/>
                        <a:pt x="282" y="898"/>
                      </a:cubicBezTo>
                      <a:cubicBezTo>
                        <a:pt x="283" y="898"/>
                        <a:pt x="284" y="899"/>
                        <a:pt x="284" y="899"/>
                      </a:cubicBezTo>
                      <a:cubicBezTo>
                        <a:pt x="285" y="899"/>
                        <a:pt x="286" y="900"/>
                        <a:pt x="287" y="900"/>
                      </a:cubicBezTo>
                      <a:cubicBezTo>
                        <a:pt x="287" y="901"/>
                        <a:pt x="288" y="901"/>
                        <a:pt x="289" y="902"/>
                      </a:cubicBezTo>
                      <a:cubicBezTo>
                        <a:pt x="291" y="903"/>
                        <a:pt x="294" y="904"/>
                        <a:pt x="296" y="906"/>
                      </a:cubicBezTo>
                      <a:cubicBezTo>
                        <a:pt x="299" y="907"/>
                        <a:pt x="301" y="908"/>
                        <a:pt x="304" y="909"/>
                      </a:cubicBezTo>
                      <a:cubicBezTo>
                        <a:pt x="307" y="911"/>
                        <a:pt x="309" y="912"/>
                        <a:pt x="312" y="913"/>
                      </a:cubicBezTo>
                      <a:cubicBezTo>
                        <a:pt x="315" y="913"/>
                        <a:pt x="318" y="914"/>
                        <a:pt x="321" y="915"/>
                      </a:cubicBezTo>
                      <a:cubicBezTo>
                        <a:pt x="321" y="915"/>
                        <a:pt x="322" y="915"/>
                        <a:pt x="322" y="916"/>
                      </a:cubicBezTo>
                      <a:cubicBezTo>
                        <a:pt x="323" y="916"/>
                        <a:pt x="323" y="916"/>
                        <a:pt x="324" y="916"/>
                      </a:cubicBezTo>
                      <a:cubicBezTo>
                        <a:pt x="324" y="916"/>
                        <a:pt x="325" y="916"/>
                        <a:pt x="326" y="916"/>
                      </a:cubicBezTo>
                      <a:cubicBezTo>
                        <a:pt x="326" y="917"/>
                        <a:pt x="327" y="917"/>
                        <a:pt x="328" y="917"/>
                      </a:cubicBezTo>
                      <a:cubicBezTo>
                        <a:pt x="328" y="917"/>
                        <a:pt x="329" y="917"/>
                        <a:pt x="329" y="917"/>
                      </a:cubicBezTo>
                      <a:cubicBezTo>
                        <a:pt x="330" y="917"/>
                        <a:pt x="330" y="918"/>
                        <a:pt x="331" y="918"/>
                      </a:cubicBezTo>
                      <a:cubicBezTo>
                        <a:pt x="331" y="918"/>
                        <a:pt x="332" y="918"/>
                        <a:pt x="333" y="918"/>
                      </a:cubicBezTo>
                      <a:cubicBezTo>
                        <a:pt x="333" y="918"/>
                        <a:pt x="334" y="918"/>
                        <a:pt x="335" y="918"/>
                      </a:cubicBezTo>
                      <a:cubicBezTo>
                        <a:pt x="335" y="918"/>
                        <a:pt x="336" y="919"/>
                        <a:pt x="336" y="919"/>
                      </a:cubicBezTo>
                      <a:cubicBezTo>
                        <a:pt x="337" y="919"/>
                        <a:pt x="337" y="919"/>
                        <a:pt x="338" y="919"/>
                      </a:cubicBezTo>
                      <a:cubicBezTo>
                        <a:pt x="338" y="919"/>
                        <a:pt x="339" y="919"/>
                        <a:pt x="339" y="919"/>
                      </a:cubicBezTo>
                      <a:cubicBezTo>
                        <a:pt x="340" y="919"/>
                        <a:pt x="341" y="919"/>
                        <a:pt x="342" y="919"/>
                      </a:cubicBezTo>
                      <a:cubicBezTo>
                        <a:pt x="342" y="919"/>
                        <a:pt x="343" y="919"/>
                        <a:pt x="343" y="920"/>
                      </a:cubicBezTo>
                      <a:cubicBezTo>
                        <a:pt x="343" y="920"/>
                        <a:pt x="344" y="920"/>
                        <a:pt x="344" y="920"/>
                      </a:cubicBezTo>
                      <a:cubicBezTo>
                        <a:pt x="345" y="920"/>
                        <a:pt x="346" y="920"/>
                        <a:pt x="346" y="920"/>
                      </a:cubicBezTo>
                      <a:cubicBezTo>
                        <a:pt x="347" y="920"/>
                        <a:pt x="348" y="920"/>
                        <a:pt x="349" y="920"/>
                      </a:cubicBezTo>
                      <a:cubicBezTo>
                        <a:pt x="349" y="920"/>
                        <a:pt x="349" y="920"/>
                        <a:pt x="350" y="920"/>
                      </a:cubicBezTo>
                      <a:cubicBezTo>
                        <a:pt x="350" y="920"/>
                        <a:pt x="351" y="920"/>
                        <a:pt x="351" y="920"/>
                      </a:cubicBezTo>
                      <a:cubicBezTo>
                        <a:pt x="352" y="920"/>
                        <a:pt x="353" y="920"/>
                        <a:pt x="353" y="920"/>
                      </a:cubicBezTo>
                      <a:cubicBezTo>
                        <a:pt x="354" y="920"/>
                        <a:pt x="355" y="920"/>
                        <a:pt x="355" y="920"/>
                      </a:cubicBezTo>
                      <a:cubicBezTo>
                        <a:pt x="356" y="920"/>
                        <a:pt x="357" y="920"/>
                        <a:pt x="357" y="920"/>
                      </a:cubicBezTo>
                      <a:cubicBezTo>
                        <a:pt x="358" y="920"/>
                        <a:pt x="358" y="920"/>
                        <a:pt x="359" y="920"/>
                      </a:cubicBezTo>
                      <a:cubicBezTo>
                        <a:pt x="360" y="920"/>
                        <a:pt x="360" y="920"/>
                        <a:pt x="361" y="920"/>
                      </a:cubicBezTo>
                      <a:cubicBezTo>
                        <a:pt x="361" y="920"/>
                        <a:pt x="362" y="920"/>
                        <a:pt x="363" y="920"/>
                      </a:cubicBezTo>
                      <a:cubicBezTo>
                        <a:pt x="363" y="920"/>
                        <a:pt x="364" y="920"/>
                        <a:pt x="364" y="920"/>
                      </a:cubicBezTo>
                      <a:cubicBezTo>
                        <a:pt x="365" y="920"/>
                        <a:pt x="365" y="920"/>
                        <a:pt x="366" y="920"/>
                      </a:cubicBezTo>
                      <a:cubicBezTo>
                        <a:pt x="366" y="920"/>
                        <a:pt x="367" y="920"/>
                        <a:pt x="368" y="920"/>
                      </a:cubicBezTo>
                      <a:cubicBezTo>
                        <a:pt x="368" y="920"/>
                        <a:pt x="369" y="920"/>
                        <a:pt x="370" y="920"/>
                      </a:cubicBezTo>
                      <a:cubicBezTo>
                        <a:pt x="370" y="920"/>
                        <a:pt x="370" y="920"/>
                        <a:pt x="371" y="920"/>
                      </a:cubicBezTo>
                      <a:cubicBezTo>
                        <a:pt x="371" y="920"/>
                        <a:pt x="372" y="920"/>
                        <a:pt x="372" y="920"/>
                      </a:cubicBezTo>
                      <a:cubicBezTo>
                        <a:pt x="373" y="920"/>
                        <a:pt x="373" y="920"/>
                        <a:pt x="374" y="920"/>
                      </a:cubicBezTo>
                      <a:cubicBezTo>
                        <a:pt x="375" y="920"/>
                        <a:pt x="375" y="920"/>
                        <a:pt x="376" y="919"/>
                      </a:cubicBezTo>
                      <a:cubicBezTo>
                        <a:pt x="377" y="919"/>
                        <a:pt x="377" y="919"/>
                        <a:pt x="377" y="919"/>
                      </a:cubicBezTo>
                      <a:cubicBezTo>
                        <a:pt x="378" y="919"/>
                        <a:pt x="378" y="919"/>
                        <a:pt x="379" y="919"/>
                      </a:cubicBezTo>
                      <a:cubicBezTo>
                        <a:pt x="379" y="919"/>
                        <a:pt x="380" y="919"/>
                        <a:pt x="380" y="919"/>
                      </a:cubicBezTo>
                      <a:cubicBezTo>
                        <a:pt x="381" y="919"/>
                        <a:pt x="382" y="919"/>
                        <a:pt x="382" y="919"/>
                      </a:cubicBezTo>
                      <a:cubicBezTo>
                        <a:pt x="383" y="918"/>
                        <a:pt x="383" y="918"/>
                        <a:pt x="384" y="918"/>
                      </a:cubicBezTo>
                      <a:cubicBezTo>
                        <a:pt x="384" y="918"/>
                        <a:pt x="384" y="918"/>
                        <a:pt x="385" y="918"/>
                      </a:cubicBezTo>
                      <a:cubicBezTo>
                        <a:pt x="385" y="918"/>
                        <a:pt x="386" y="918"/>
                        <a:pt x="386" y="918"/>
                      </a:cubicBezTo>
                      <a:cubicBezTo>
                        <a:pt x="387" y="918"/>
                        <a:pt x="388" y="918"/>
                        <a:pt x="389" y="917"/>
                      </a:cubicBezTo>
                      <a:cubicBezTo>
                        <a:pt x="389" y="917"/>
                        <a:pt x="389" y="917"/>
                        <a:pt x="390" y="917"/>
                      </a:cubicBezTo>
                      <a:cubicBezTo>
                        <a:pt x="390" y="917"/>
                        <a:pt x="390" y="917"/>
                        <a:pt x="391" y="917"/>
                      </a:cubicBezTo>
                      <a:cubicBezTo>
                        <a:pt x="391" y="917"/>
                        <a:pt x="392" y="917"/>
                        <a:pt x="392" y="916"/>
                      </a:cubicBezTo>
                      <a:cubicBezTo>
                        <a:pt x="393" y="916"/>
                        <a:pt x="394" y="916"/>
                        <a:pt x="395" y="916"/>
                      </a:cubicBezTo>
                      <a:cubicBezTo>
                        <a:pt x="395" y="916"/>
                        <a:pt x="395" y="916"/>
                        <a:pt x="396" y="916"/>
                      </a:cubicBezTo>
                      <a:cubicBezTo>
                        <a:pt x="396" y="916"/>
                        <a:pt x="397" y="915"/>
                        <a:pt x="397" y="915"/>
                      </a:cubicBezTo>
                      <a:cubicBezTo>
                        <a:pt x="397" y="915"/>
                        <a:pt x="398" y="915"/>
                        <a:pt x="399" y="915"/>
                      </a:cubicBezTo>
                      <a:cubicBezTo>
                        <a:pt x="399" y="915"/>
                        <a:pt x="400" y="914"/>
                        <a:pt x="401" y="914"/>
                      </a:cubicBezTo>
                      <a:cubicBezTo>
                        <a:pt x="401" y="914"/>
                        <a:pt x="402" y="914"/>
                        <a:pt x="402" y="914"/>
                      </a:cubicBezTo>
                      <a:cubicBezTo>
                        <a:pt x="403" y="914"/>
                        <a:pt x="403" y="913"/>
                        <a:pt x="404" y="913"/>
                      </a:cubicBezTo>
                      <a:cubicBezTo>
                        <a:pt x="404" y="913"/>
                        <a:pt x="405" y="913"/>
                        <a:pt x="405" y="913"/>
                      </a:cubicBezTo>
                      <a:cubicBezTo>
                        <a:pt x="406" y="913"/>
                        <a:pt x="406" y="912"/>
                        <a:pt x="407" y="912"/>
                      </a:cubicBezTo>
                      <a:cubicBezTo>
                        <a:pt x="439" y="901"/>
                        <a:pt x="439" y="901"/>
                        <a:pt x="439" y="901"/>
                      </a:cubicBezTo>
                      <a:cubicBezTo>
                        <a:pt x="573" y="852"/>
                        <a:pt x="573" y="852"/>
                        <a:pt x="573" y="852"/>
                      </a:cubicBezTo>
                      <a:cubicBezTo>
                        <a:pt x="608" y="839"/>
                        <a:pt x="608" y="839"/>
                        <a:pt x="608" y="839"/>
                      </a:cubicBezTo>
                      <a:cubicBezTo>
                        <a:pt x="728" y="795"/>
                        <a:pt x="728" y="795"/>
                        <a:pt x="728" y="795"/>
                      </a:cubicBezTo>
                      <a:cubicBezTo>
                        <a:pt x="787" y="774"/>
                        <a:pt x="787" y="774"/>
                        <a:pt x="787" y="774"/>
                      </a:cubicBezTo>
                      <a:cubicBezTo>
                        <a:pt x="949" y="715"/>
                        <a:pt x="949" y="715"/>
                        <a:pt x="949" y="715"/>
                      </a:cubicBezTo>
                      <a:cubicBezTo>
                        <a:pt x="963" y="710"/>
                        <a:pt x="975" y="703"/>
                        <a:pt x="984" y="694"/>
                      </a:cubicBezTo>
                      <a:cubicBezTo>
                        <a:pt x="994" y="685"/>
                        <a:pt x="1001" y="675"/>
                        <a:pt x="1005" y="664"/>
                      </a:cubicBezTo>
                      <a:cubicBezTo>
                        <a:pt x="1009" y="654"/>
                        <a:pt x="1011" y="642"/>
                        <a:pt x="1010" y="630"/>
                      </a:cubicBezTo>
                    </a:path>
                  </a:pathLst>
                </a:custGeom>
                <a:solidFill>
                  <a:schemeClr val="accent2"/>
                </a:solidFill>
                <a:ln w="9525">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Freeform 234"/>
                <p:cNvSpPr>
                  <a:spLocks/>
                </p:cNvSpPr>
                <p:nvPr/>
              </p:nvSpPr>
              <p:spPr bwMode="auto">
                <a:xfrm>
                  <a:off x="6245616" y="3752895"/>
                  <a:ext cx="2826852" cy="1800358"/>
                </a:xfrm>
                <a:custGeom>
                  <a:avLst/>
                  <a:gdLst>
                    <a:gd name="T0" fmla="*/ 3 w 1187"/>
                    <a:gd name="T1" fmla="*/ 574 h 756"/>
                    <a:gd name="T2" fmla="*/ 9 w 1187"/>
                    <a:gd name="T3" fmla="*/ 589 h 756"/>
                    <a:gd name="T4" fmla="*/ 19 w 1187"/>
                    <a:gd name="T5" fmla="*/ 606 h 756"/>
                    <a:gd name="T6" fmla="*/ 28 w 1187"/>
                    <a:gd name="T7" fmla="*/ 616 h 756"/>
                    <a:gd name="T8" fmla="*/ 38 w 1187"/>
                    <a:gd name="T9" fmla="*/ 626 h 756"/>
                    <a:gd name="T10" fmla="*/ 72 w 1187"/>
                    <a:gd name="T11" fmla="*/ 647 h 756"/>
                    <a:gd name="T12" fmla="*/ 90 w 1187"/>
                    <a:gd name="T13" fmla="*/ 653 h 756"/>
                    <a:gd name="T14" fmla="*/ 122 w 1187"/>
                    <a:gd name="T15" fmla="*/ 659 h 756"/>
                    <a:gd name="T16" fmla="*/ 152 w 1187"/>
                    <a:gd name="T17" fmla="*/ 660 h 756"/>
                    <a:gd name="T18" fmla="*/ 168 w 1187"/>
                    <a:gd name="T19" fmla="*/ 658 h 756"/>
                    <a:gd name="T20" fmla="*/ 176 w 1187"/>
                    <a:gd name="T21" fmla="*/ 657 h 756"/>
                    <a:gd name="T22" fmla="*/ 191 w 1187"/>
                    <a:gd name="T23" fmla="*/ 653 h 756"/>
                    <a:gd name="T24" fmla="*/ 217 w 1187"/>
                    <a:gd name="T25" fmla="*/ 642 h 756"/>
                    <a:gd name="T26" fmla="*/ 236 w 1187"/>
                    <a:gd name="T27" fmla="*/ 631 h 756"/>
                    <a:gd name="T28" fmla="*/ 259 w 1187"/>
                    <a:gd name="T29" fmla="*/ 608 h 756"/>
                    <a:gd name="T30" fmla="*/ 271 w 1187"/>
                    <a:gd name="T31" fmla="*/ 589 h 756"/>
                    <a:gd name="T32" fmla="*/ 287 w 1187"/>
                    <a:gd name="T33" fmla="*/ 564 h 756"/>
                    <a:gd name="T34" fmla="*/ 306 w 1187"/>
                    <a:gd name="T35" fmla="*/ 545 h 756"/>
                    <a:gd name="T36" fmla="*/ 350 w 1187"/>
                    <a:gd name="T37" fmla="*/ 548 h 756"/>
                    <a:gd name="T38" fmla="*/ 363 w 1187"/>
                    <a:gd name="T39" fmla="*/ 563 h 756"/>
                    <a:gd name="T40" fmla="*/ 444 w 1187"/>
                    <a:gd name="T41" fmla="*/ 704 h 756"/>
                    <a:gd name="T42" fmla="*/ 452 w 1187"/>
                    <a:gd name="T43" fmla="*/ 714 h 756"/>
                    <a:gd name="T44" fmla="*/ 460 w 1187"/>
                    <a:gd name="T45" fmla="*/ 723 h 756"/>
                    <a:gd name="T46" fmla="*/ 484 w 1187"/>
                    <a:gd name="T47" fmla="*/ 740 h 756"/>
                    <a:gd name="T48" fmla="*/ 529 w 1187"/>
                    <a:gd name="T49" fmla="*/ 755 h 756"/>
                    <a:gd name="T50" fmla="*/ 560 w 1187"/>
                    <a:gd name="T51" fmla="*/ 756 h 756"/>
                    <a:gd name="T52" fmla="*/ 574 w 1187"/>
                    <a:gd name="T53" fmla="*/ 754 h 756"/>
                    <a:gd name="T54" fmla="*/ 579 w 1187"/>
                    <a:gd name="T55" fmla="*/ 754 h 756"/>
                    <a:gd name="T56" fmla="*/ 1138 w 1187"/>
                    <a:gd name="T57" fmla="*/ 554 h 756"/>
                    <a:gd name="T58" fmla="*/ 1156 w 1187"/>
                    <a:gd name="T59" fmla="*/ 543 h 756"/>
                    <a:gd name="T60" fmla="*/ 1173 w 1187"/>
                    <a:gd name="T61" fmla="*/ 526 h 756"/>
                    <a:gd name="T62" fmla="*/ 1182 w 1187"/>
                    <a:gd name="T63" fmla="*/ 510 h 756"/>
                    <a:gd name="T64" fmla="*/ 1173 w 1187"/>
                    <a:gd name="T65" fmla="*/ 443 h 756"/>
                    <a:gd name="T66" fmla="*/ 903 w 1187"/>
                    <a:gd name="T67" fmla="*/ 39 h 756"/>
                    <a:gd name="T68" fmla="*/ 896 w 1187"/>
                    <a:gd name="T69" fmla="*/ 31 h 756"/>
                    <a:gd name="T70" fmla="*/ 887 w 1187"/>
                    <a:gd name="T71" fmla="*/ 24 h 756"/>
                    <a:gd name="T72" fmla="*/ 796 w 1187"/>
                    <a:gd name="T73" fmla="*/ 1 h 756"/>
                    <a:gd name="T74" fmla="*/ 783 w 1187"/>
                    <a:gd name="T75" fmla="*/ 3 h 756"/>
                    <a:gd name="T76" fmla="*/ 771 w 1187"/>
                    <a:gd name="T77" fmla="*/ 6 h 756"/>
                    <a:gd name="T78" fmla="*/ 584 w 1187"/>
                    <a:gd name="T79" fmla="*/ 71 h 756"/>
                    <a:gd name="T80" fmla="*/ 576 w 1187"/>
                    <a:gd name="T81" fmla="*/ 89 h 756"/>
                    <a:gd name="T82" fmla="*/ 699 w 1187"/>
                    <a:gd name="T83" fmla="*/ 158 h 756"/>
                    <a:gd name="T84" fmla="*/ 654 w 1187"/>
                    <a:gd name="T85" fmla="*/ 314 h 756"/>
                    <a:gd name="T86" fmla="*/ 622 w 1187"/>
                    <a:gd name="T87" fmla="*/ 321 h 756"/>
                    <a:gd name="T88" fmla="*/ 603 w 1187"/>
                    <a:gd name="T89" fmla="*/ 322 h 756"/>
                    <a:gd name="T90" fmla="*/ 551 w 1187"/>
                    <a:gd name="T91" fmla="*/ 315 h 756"/>
                    <a:gd name="T92" fmla="*/ 498 w 1187"/>
                    <a:gd name="T93" fmla="*/ 288 h 756"/>
                    <a:gd name="T94" fmla="*/ 476 w 1187"/>
                    <a:gd name="T95" fmla="*/ 264 h 756"/>
                    <a:gd name="T96" fmla="*/ 461 w 1187"/>
                    <a:gd name="T97" fmla="*/ 218 h 756"/>
                    <a:gd name="T98" fmla="*/ 472 w 1187"/>
                    <a:gd name="T99" fmla="*/ 176 h 756"/>
                    <a:gd name="T100" fmla="*/ 476 w 1187"/>
                    <a:gd name="T101" fmla="*/ 166 h 756"/>
                    <a:gd name="T102" fmla="*/ 478 w 1187"/>
                    <a:gd name="T103" fmla="*/ 157 h 756"/>
                    <a:gd name="T104" fmla="*/ 480 w 1187"/>
                    <a:gd name="T105" fmla="*/ 144 h 756"/>
                    <a:gd name="T106" fmla="*/ 480 w 1187"/>
                    <a:gd name="T107" fmla="*/ 135 h 756"/>
                    <a:gd name="T108" fmla="*/ 473 w 1187"/>
                    <a:gd name="T109" fmla="*/ 122 h 756"/>
                    <a:gd name="T110" fmla="*/ 462 w 1187"/>
                    <a:gd name="T111" fmla="*/ 117 h 756"/>
                    <a:gd name="T112" fmla="*/ 452 w 1187"/>
                    <a:gd name="T113" fmla="*/ 116 h 756"/>
                    <a:gd name="T114" fmla="*/ 432 w 1187"/>
                    <a:gd name="T115" fmla="*/ 118 h 756"/>
                    <a:gd name="T116" fmla="*/ 414 w 1187"/>
                    <a:gd name="T117" fmla="*/ 123 h 756"/>
                    <a:gd name="T118" fmla="*/ 278 w 1187"/>
                    <a:gd name="T119" fmla="*/ 451 h 756"/>
                    <a:gd name="T120" fmla="*/ 85 w 1187"/>
                    <a:gd name="T121" fmla="*/ 45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7" h="756">
                      <a:moveTo>
                        <a:pt x="1" y="558"/>
                      </a:moveTo>
                      <a:cubicBezTo>
                        <a:pt x="1" y="559"/>
                        <a:pt x="1" y="560"/>
                        <a:pt x="1" y="561"/>
                      </a:cubicBezTo>
                      <a:cubicBezTo>
                        <a:pt x="1" y="562"/>
                        <a:pt x="1" y="563"/>
                        <a:pt x="1" y="563"/>
                      </a:cubicBezTo>
                      <a:cubicBezTo>
                        <a:pt x="1" y="563"/>
                        <a:pt x="1" y="563"/>
                        <a:pt x="1" y="563"/>
                      </a:cubicBezTo>
                      <a:cubicBezTo>
                        <a:pt x="1" y="564"/>
                        <a:pt x="2" y="565"/>
                        <a:pt x="2" y="566"/>
                      </a:cubicBezTo>
                      <a:cubicBezTo>
                        <a:pt x="2" y="566"/>
                        <a:pt x="2" y="566"/>
                        <a:pt x="2" y="566"/>
                      </a:cubicBezTo>
                      <a:cubicBezTo>
                        <a:pt x="2" y="567"/>
                        <a:pt x="2" y="568"/>
                        <a:pt x="2" y="568"/>
                      </a:cubicBezTo>
                      <a:cubicBezTo>
                        <a:pt x="2" y="569"/>
                        <a:pt x="3" y="570"/>
                        <a:pt x="3" y="571"/>
                      </a:cubicBezTo>
                      <a:cubicBezTo>
                        <a:pt x="3" y="572"/>
                        <a:pt x="3" y="573"/>
                        <a:pt x="3" y="574"/>
                      </a:cubicBezTo>
                      <a:cubicBezTo>
                        <a:pt x="3" y="574"/>
                        <a:pt x="3" y="574"/>
                        <a:pt x="3" y="574"/>
                      </a:cubicBezTo>
                      <a:cubicBezTo>
                        <a:pt x="4" y="575"/>
                        <a:pt x="4" y="576"/>
                        <a:pt x="4" y="577"/>
                      </a:cubicBezTo>
                      <a:cubicBezTo>
                        <a:pt x="4" y="577"/>
                        <a:pt x="4" y="577"/>
                        <a:pt x="4" y="577"/>
                      </a:cubicBezTo>
                      <a:cubicBezTo>
                        <a:pt x="4" y="577"/>
                        <a:pt x="5" y="578"/>
                        <a:pt x="5" y="579"/>
                      </a:cubicBezTo>
                      <a:cubicBezTo>
                        <a:pt x="5" y="579"/>
                        <a:pt x="5" y="580"/>
                        <a:pt x="5" y="581"/>
                      </a:cubicBezTo>
                      <a:cubicBezTo>
                        <a:pt x="6" y="581"/>
                        <a:pt x="6" y="582"/>
                        <a:pt x="6" y="582"/>
                      </a:cubicBezTo>
                      <a:cubicBezTo>
                        <a:pt x="6" y="583"/>
                        <a:pt x="6" y="583"/>
                        <a:pt x="7" y="584"/>
                      </a:cubicBezTo>
                      <a:cubicBezTo>
                        <a:pt x="7" y="585"/>
                        <a:pt x="8" y="586"/>
                        <a:pt x="8" y="588"/>
                      </a:cubicBezTo>
                      <a:cubicBezTo>
                        <a:pt x="8" y="588"/>
                        <a:pt x="9" y="589"/>
                        <a:pt x="9" y="589"/>
                      </a:cubicBezTo>
                      <a:cubicBezTo>
                        <a:pt x="10" y="591"/>
                        <a:pt x="11" y="592"/>
                        <a:pt x="11" y="594"/>
                      </a:cubicBezTo>
                      <a:cubicBezTo>
                        <a:pt x="12" y="595"/>
                        <a:pt x="12" y="595"/>
                        <a:pt x="12" y="595"/>
                      </a:cubicBezTo>
                      <a:cubicBezTo>
                        <a:pt x="12" y="596"/>
                        <a:pt x="13" y="596"/>
                        <a:pt x="13" y="597"/>
                      </a:cubicBezTo>
                      <a:cubicBezTo>
                        <a:pt x="13" y="597"/>
                        <a:pt x="14" y="598"/>
                        <a:pt x="14" y="599"/>
                      </a:cubicBezTo>
                      <a:cubicBezTo>
                        <a:pt x="15" y="599"/>
                        <a:pt x="15" y="600"/>
                        <a:pt x="16" y="601"/>
                      </a:cubicBezTo>
                      <a:cubicBezTo>
                        <a:pt x="16" y="602"/>
                        <a:pt x="16" y="602"/>
                        <a:pt x="16" y="602"/>
                      </a:cubicBezTo>
                      <a:cubicBezTo>
                        <a:pt x="16" y="602"/>
                        <a:pt x="17" y="602"/>
                        <a:pt x="17" y="603"/>
                      </a:cubicBezTo>
                      <a:cubicBezTo>
                        <a:pt x="17" y="603"/>
                        <a:pt x="17" y="604"/>
                        <a:pt x="18" y="604"/>
                      </a:cubicBezTo>
                      <a:cubicBezTo>
                        <a:pt x="18" y="605"/>
                        <a:pt x="19" y="605"/>
                        <a:pt x="19" y="606"/>
                      </a:cubicBezTo>
                      <a:cubicBezTo>
                        <a:pt x="20" y="607"/>
                        <a:pt x="20" y="607"/>
                        <a:pt x="20" y="607"/>
                      </a:cubicBezTo>
                      <a:cubicBezTo>
                        <a:pt x="20" y="607"/>
                        <a:pt x="20" y="607"/>
                        <a:pt x="20" y="608"/>
                      </a:cubicBezTo>
                      <a:cubicBezTo>
                        <a:pt x="21" y="608"/>
                        <a:pt x="21" y="609"/>
                        <a:pt x="21" y="609"/>
                      </a:cubicBezTo>
                      <a:cubicBezTo>
                        <a:pt x="22" y="610"/>
                        <a:pt x="22" y="610"/>
                        <a:pt x="23" y="611"/>
                      </a:cubicBezTo>
                      <a:cubicBezTo>
                        <a:pt x="24" y="612"/>
                        <a:pt x="24" y="612"/>
                        <a:pt x="24" y="612"/>
                      </a:cubicBezTo>
                      <a:cubicBezTo>
                        <a:pt x="24" y="613"/>
                        <a:pt x="24" y="613"/>
                        <a:pt x="24" y="613"/>
                      </a:cubicBezTo>
                      <a:cubicBezTo>
                        <a:pt x="25" y="613"/>
                        <a:pt x="25" y="613"/>
                        <a:pt x="25" y="614"/>
                      </a:cubicBezTo>
                      <a:cubicBezTo>
                        <a:pt x="26" y="614"/>
                        <a:pt x="26" y="615"/>
                        <a:pt x="27" y="616"/>
                      </a:cubicBezTo>
                      <a:cubicBezTo>
                        <a:pt x="28" y="616"/>
                        <a:pt x="28" y="616"/>
                        <a:pt x="28" y="616"/>
                      </a:cubicBezTo>
                      <a:cubicBezTo>
                        <a:pt x="28" y="617"/>
                        <a:pt x="28" y="617"/>
                        <a:pt x="28" y="617"/>
                      </a:cubicBezTo>
                      <a:cubicBezTo>
                        <a:pt x="29" y="618"/>
                        <a:pt x="29" y="618"/>
                        <a:pt x="30" y="618"/>
                      </a:cubicBezTo>
                      <a:cubicBezTo>
                        <a:pt x="30" y="619"/>
                        <a:pt x="31" y="619"/>
                        <a:pt x="31" y="620"/>
                      </a:cubicBezTo>
                      <a:cubicBezTo>
                        <a:pt x="32" y="621"/>
                        <a:pt x="32" y="621"/>
                        <a:pt x="32" y="621"/>
                      </a:cubicBezTo>
                      <a:cubicBezTo>
                        <a:pt x="33" y="622"/>
                        <a:pt x="33" y="622"/>
                        <a:pt x="33" y="622"/>
                      </a:cubicBezTo>
                      <a:cubicBezTo>
                        <a:pt x="34" y="623"/>
                        <a:pt x="34" y="623"/>
                        <a:pt x="34" y="623"/>
                      </a:cubicBezTo>
                      <a:cubicBezTo>
                        <a:pt x="35" y="624"/>
                        <a:pt x="35" y="624"/>
                        <a:pt x="35" y="624"/>
                      </a:cubicBezTo>
                      <a:cubicBezTo>
                        <a:pt x="36" y="624"/>
                        <a:pt x="36" y="625"/>
                        <a:pt x="37" y="625"/>
                      </a:cubicBezTo>
                      <a:cubicBezTo>
                        <a:pt x="37" y="625"/>
                        <a:pt x="38" y="626"/>
                        <a:pt x="38" y="626"/>
                      </a:cubicBezTo>
                      <a:cubicBezTo>
                        <a:pt x="39" y="627"/>
                        <a:pt x="39" y="627"/>
                        <a:pt x="40" y="628"/>
                      </a:cubicBezTo>
                      <a:cubicBezTo>
                        <a:pt x="41" y="628"/>
                        <a:pt x="41" y="629"/>
                        <a:pt x="42" y="629"/>
                      </a:cubicBezTo>
                      <a:cubicBezTo>
                        <a:pt x="42" y="630"/>
                        <a:pt x="43" y="630"/>
                        <a:pt x="43" y="630"/>
                      </a:cubicBezTo>
                      <a:cubicBezTo>
                        <a:pt x="44" y="631"/>
                        <a:pt x="44" y="631"/>
                        <a:pt x="45" y="631"/>
                      </a:cubicBezTo>
                      <a:cubicBezTo>
                        <a:pt x="45" y="632"/>
                        <a:pt x="46" y="632"/>
                        <a:pt x="46" y="632"/>
                      </a:cubicBezTo>
                      <a:cubicBezTo>
                        <a:pt x="47" y="633"/>
                        <a:pt x="47" y="633"/>
                        <a:pt x="48" y="633"/>
                      </a:cubicBezTo>
                      <a:cubicBezTo>
                        <a:pt x="50" y="635"/>
                        <a:pt x="53" y="637"/>
                        <a:pt x="55" y="638"/>
                      </a:cubicBezTo>
                      <a:cubicBezTo>
                        <a:pt x="58" y="640"/>
                        <a:pt x="60" y="641"/>
                        <a:pt x="63" y="642"/>
                      </a:cubicBezTo>
                      <a:cubicBezTo>
                        <a:pt x="66" y="644"/>
                        <a:pt x="69" y="645"/>
                        <a:pt x="72" y="647"/>
                      </a:cubicBezTo>
                      <a:cubicBezTo>
                        <a:pt x="75" y="648"/>
                        <a:pt x="78" y="649"/>
                        <a:pt x="81" y="650"/>
                      </a:cubicBezTo>
                      <a:cubicBezTo>
                        <a:pt x="81" y="650"/>
                        <a:pt x="82" y="651"/>
                        <a:pt x="82" y="651"/>
                      </a:cubicBezTo>
                      <a:cubicBezTo>
                        <a:pt x="83" y="651"/>
                        <a:pt x="83" y="651"/>
                        <a:pt x="84" y="651"/>
                      </a:cubicBezTo>
                      <a:cubicBezTo>
                        <a:pt x="84" y="651"/>
                        <a:pt x="85" y="652"/>
                        <a:pt x="85" y="652"/>
                      </a:cubicBezTo>
                      <a:cubicBezTo>
                        <a:pt x="86" y="652"/>
                        <a:pt x="86" y="652"/>
                        <a:pt x="87" y="652"/>
                      </a:cubicBezTo>
                      <a:cubicBezTo>
                        <a:pt x="87" y="652"/>
                        <a:pt x="87" y="652"/>
                        <a:pt x="87" y="652"/>
                      </a:cubicBezTo>
                      <a:cubicBezTo>
                        <a:pt x="88" y="653"/>
                        <a:pt x="88" y="653"/>
                        <a:pt x="88" y="653"/>
                      </a:cubicBezTo>
                      <a:cubicBezTo>
                        <a:pt x="89" y="653"/>
                        <a:pt x="89" y="653"/>
                        <a:pt x="89" y="653"/>
                      </a:cubicBezTo>
                      <a:cubicBezTo>
                        <a:pt x="90" y="653"/>
                        <a:pt x="90" y="653"/>
                        <a:pt x="90" y="653"/>
                      </a:cubicBezTo>
                      <a:cubicBezTo>
                        <a:pt x="90" y="653"/>
                        <a:pt x="91" y="653"/>
                        <a:pt x="91" y="654"/>
                      </a:cubicBezTo>
                      <a:cubicBezTo>
                        <a:pt x="92" y="654"/>
                        <a:pt x="92" y="654"/>
                        <a:pt x="93" y="654"/>
                      </a:cubicBezTo>
                      <a:cubicBezTo>
                        <a:pt x="93" y="654"/>
                        <a:pt x="94" y="654"/>
                        <a:pt x="94" y="654"/>
                      </a:cubicBezTo>
                      <a:cubicBezTo>
                        <a:pt x="95" y="655"/>
                        <a:pt x="95" y="655"/>
                        <a:pt x="96" y="655"/>
                      </a:cubicBezTo>
                      <a:cubicBezTo>
                        <a:pt x="99" y="656"/>
                        <a:pt x="103" y="656"/>
                        <a:pt x="106" y="657"/>
                      </a:cubicBezTo>
                      <a:cubicBezTo>
                        <a:pt x="106" y="657"/>
                        <a:pt x="106" y="657"/>
                        <a:pt x="106" y="657"/>
                      </a:cubicBezTo>
                      <a:cubicBezTo>
                        <a:pt x="106" y="657"/>
                        <a:pt x="106" y="657"/>
                        <a:pt x="106" y="657"/>
                      </a:cubicBezTo>
                      <a:cubicBezTo>
                        <a:pt x="110" y="658"/>
                        <a:pt x="113" y="658"/>
                        <a:pt x="117" y="659"/>
                      </a:cubicBezTo>
                      <a:cubicBezTo>
                        <a:pt x="118" y="659"/>
                        <a:pt x="120" y="659"/>
                        <a:pt x="122" y="659"/>
                      </a:cubicBezTo>
                      <a:cubicBezTo>
                        <a:pt x="123" y="659"/>
                        <a:pt x="124" y="660"/>
                        <a:pt x="124" y="660"/>
                      </a:cubicBezTo>
                      <a:cubicBezTo>
                        <a:pt x="125" y="660"/>
                        <a:pt x="127" y="660"/>
                        <a:pt x="128" y="660"/>
                      </a:cubicBezTo>
                      <a:cubicBezTo>
                        <a:pt x="131" y="660"/>
                        <a:pt x="135" y="660"/>
                        <a:pt x="139" y="660"/>
                      </a:cubicBezTo>
                      <a:cubicBezTo>
                        <a:pt x="140" y="660"/>
                        <a:pt x="140" y="660"/>
                        <a:pt x="141" y="660"/>
                      </a:cubicBezTo>
                      <a:cubicBezTo>
                        <a:pt x="141" y="660"/>
                        <a:pt x="142" y="660"/>
                        <a:pt x="143" y="660"/>
                      </a:cubicBezTo>
                      <a:cubicBezTo>
                        <a:pt x="144" y="660"/>
                        <a:pt x="144" y="660"/>
                        <a:pt x="145" y="660"/>
                      </a:cubicBezTo>
                      <a:cubicBezTo>
                        <a:pt x="146" y="660"/>
                        <a:pt x="147" y="660"/>
                        <a:pt x="148" y="660"/>
                      </a:cubicBezTo>
                      <a:cubicBezTo>
                        <a:pt x="149" y="660"/>
                        <a:pt x="149" y="660"/>
                        <a:pt x="150" y="660"/>
                      </a:cubicBezTo>
                      <a:cubicBezTo>
                        <a:pt x="151" y="660"/>
                        <a:pt x="151" y="660"/>
                        <a:pt x="152" y="660"/>
                      </a:cubicBezTo>
                      <a:cubicBezTo>
                        <a:pt x="153" y="660"/>
                        <a:pt x="153" y="660"/>
                        <a:pt x="154" y="660"/>
                      </a:cubicBezTo>
                      <a:cubicBezTo>
                        <a:pt x="155" y="660"/>
                        <a:pt x="156" y="660"/>
                        <a:pt x="157" y="660"/>
                      </a:cubicBezTo>
                      <a:cubicBezTo>
                        <a:pt x="157" y="660"/>
                        <a:pt x="158" y="659"/>
                        <a:pt x="158" y="659"/>
                      </a:cubicBezTo>
                      <a:cubicBezTo>
                        <a:pt x="159" y="659"/>
                        <a:pt x="160" y="659"/>
                        <a:pt x="160" y="659"/>
                      </a:cubicBezTo>
                      <a:cubicBezTo>
                        <a:pt x="161" y="659"/>
                        <a:pt x="162" y="659"/>
                        <a:pt x="163" y="659"/>
                      </a:cubicBezTo>
                      <a:cubicBezTo>
                        <a:pt x="164" y="659"/>
                        <a:pt x="165" y="659"/>
                        <a:pt x="166" y="658"/>
                      </a:cubicBezTo>
                      <a:cubicBezTo>
                        <a:pt x="167" y="658"/>
                        <a:pt x="167" y="658"/>
                        <a:pt x="167" y="658"/>
                      </a:cubicBezTo>
                      <a:cubicBezTo>
                        <a:pt x="167" y="658"/>
                        <a:pt x="167" y="658"/>
                        <a:pt x="167" y="658"/>
                      </a:cubicBezTo>
                      <a:cubicBezTo>
                        <a:pt x="168" y="658"/>
                        <a:pt x="168" y="658"/>
                        <a:pt x="168" y="658"/>
                      </a:cubicBezTo>
                      <a:cubicBezTo>
                        <a:pt x="169" y="658"/>
                        <a:pt x="169" y="658"/>
                        <a:pt x="169" y="658"/>
                      </a:cubicBezTo>
                      <a:cubicBezTo>
                        <a:pt x="170" y="658"/>
                        <a:pt x="170" y="658"/>
                        <a:pt x="170" y="658"/>
                      </a:cubicBezTo>
                      <a:cubicBezTo>
                        <a:pt x="171" y="658"/>
                        <a:pt x="171" y="658"/>
                        <a:pt x="171" y="658"/>
                      </a:cubicBezTo>
                      <a:cubicBezTo>
                        <a:pt x="172" y="657"/>
                        <a:pt x="172" y="657"/>
                        <a:pt x="172" y="657"/>
                      </a:cubicBezTo>
                      <a:cubicBezTo>
                        <a:pt x="173" y="657"/>
                        <a:pt x="173" y="657"/>
                        <a:pt x="173" y="657"/>
                      </a:cubicBezTo>
                      <a:cubicBezTo>
                        <a:pt x="174" y="657"/>
                        <a:pt x="174" y="657"/>
                        <a:pt x="174" y="657"/>
                      </a:cubicBezTo>
                      <a:cubicBezTo>
                        <a:pt x="174" y="657"/>
                        <a:pt x="174" y="657"/>
                        <a:pt x="174" y="657"/>
                      </a:cubicBezTo>
                      <a:cubicBezTo>
                        <a:pt x="175" y="657"/>
                        <a:pt x="175" y="657"/>
                        <a:pt x="175" y="657"/>
                      </a:cubicBezTo>
                      <a:cubicBezTo>
                        <a:pt x="176" y="657"/>
                        <a:pt x="176" y="657"/>
                        <a:pt x="176" y="657"/>
                      </a:cubicBezTo>
                      <a:cubicBezTo>
                        <a:pt x="176" y="657"/>
                        <a:pt x="177" y="656"/>
                        <a:pt x="177" y="656"/>
                      </a:cubicBezTo>
                      <a:cubicBezTo>
                        <a:pt x="177" y="656"/>
                        <a:pt x="178" y="656"/>
                        <a:pt x="178" y="656"/>
                      </a:cubicBezTo>
                      <a:cubicBezTo>
                        <a:pt x="179" y="656"/>
                        <a:pt x="179" y="656"/>
                        <a:pt x="180" y="656"/>
                      </a:cubicBezTo>
                      <a:cubicBezTo>
                        <a:pt x="181" y="655"/>
                        <a:pt x="182" y="655"/>
                        <a:pt x="183" y="655"/>
                      </a:cubicBezTo>
                      <a:cubicBezTo>
                        <a:pt x="183" y="655"/>
                        <a:pt x="184" y="655"/>
                        <a:pt x="184" y="655"/>
                      </a:cubicBezTo>
                      <a:cubicBezTo>
                        <a:pt x="184" y="655"/>
                        <a:pt x="185" y="654"/>
                        <a:pt x="185" y="654"/>
                      </a:cubicBezTo>
                      <a:cubicBezTo>
                        <a:pt x="186" y="654"/>
                        <a:pt x="186" y="654"/>
                        <a:pt x="187" y="654"/>
                      </a:cubicBezTo>
                      <a:cubicBezTo>
                        <a:pt x="188" y="654"/>
                        <a:pt x="189" y="653"/>
                        <a:pt x="190" y="653"/>
                      </a:cubicBezTo>
                      <a:cubicBezTo>
                        <a:pt x="190" y="653"/>
                        <a:pt x="191" y="653"/>
                        <a:pt x="191" y="653"/>
                      </a:cubicBezTo>
                      <a:cubicBezTo>
                        <a:pt x="192" y="652"/>
                        <a:pt x="193" y="652"/>
                        <a:pt x="193" y="652"/>
                      </a:cubicBezTo>
                      <a:cubicBezTo>
                        <a:pt x="194" y="652"/>
                        <a:pt x="194" y="652"/>
                        <a:pt x="195" y="652"/>
                      </a:cubicBezTo>
                      <a:cubicBezTo>
                        <a:pt x="195" y="651"/>
                        <a:pt x="196" y="651"/>
                        <a:pt x="197" y="651"/>
                      </a:cubicBezTo>
                      <a:cubicBezTo>
                        <a:pt x="199" y="650"/>
                        <a:pt x="202" y="649"/>
                        <a:pt x="204" y="648"/>
                      </a:cubicBezTo>
                      <a:cubicBezTo>
                        <a:pt x="204" y="648"/>
                        <a:pt x="204" y="648"/>
                        <a:pt x="204" y="648"/>
                      </a:cubicBezTo>
                      <a:cubicBezTo>
                        <a:pt x="207" y="647"/>
                        <a:pt x="209" y="646"/>
                        <a:pt x="211" y="645"/>
                      </a:cubicBezTo>
                      <a:cubicBezTo>
                        <a:pt x="212" y="645"/>
                        <a:pt x="212" y="645"/>
                        <a:pt x="212" y="645"/>
                      </a:cubicBezTo>
                      <a:cubicBezTo>
                        <a:pt x="212" y="645"/>
                        <a:pt x="212" y="645"/>
                        <a:pt x="212" y="645"/>
                      </a:cubicBezTo>
                      <a:cubicBezTo>
                        <a:pt x="214" y="644"/>
                        <a:pt x="215" y="643"/>
                        <a:pt x="217" y="642"/>
                      </a:cubicBezTo>
                      <a:cubicBezTo>
                        <a:pt x="218" y="642"/>
                        <a:pt x="220" y="641"/>
                        <a:pt x="221" y="640"/>
                      </a:cubicBezTo>
                      <a:cubicBezTo>
                        <a:pt x="224" y="638"/>
                        <a:pt x="226" y="637"/>
                        <a:pt x="229" y="635"/>
                      </a:cubicBezTo>
                      <a:cubicBezTo>
                        <a:pt x="229" y="635"/>
                        <a:pt x="229" y="635"/>
                        <a:pt x="229" y="635"/>
                      </a:cubicBezTo>
                      <a:cubicBezTo>
                        <a:pt x="230" y="635"/>
                        <a:pt x="230" y="635"/>
                        <a:pt x="230" y="634"/>
                      </a:cubicBezTo>
                      <a:cubicBezTo>
                        <a:pt x="230" y="634"/>
                        <a:pt x="230" y="634"/>
                        <a:pt x="230" y="634"/>
                      </a:cubicBezTo>
                      <a:cubicBezTo>
                        <a:pt x="232" y="633"/>
                        <a:pt x="233" y="632"/>
                        <a:pt x="235" y="631"/>
                      </a:cubicBezTo>
                      <a:cubicBezTo>
                        <a:pt x="235" y="631"/>
                        <a:pt x="235" y="631"/>
                        <a:pt x="235" y="631"/>
                      </a:cubicBezTo>
                      <a:cubicBezTo>
                        <a:pt x="235" y="631"/>
                        <a:pt x="235" y="631"/>
                        <a:pt x="235" y="631"/>
                      </a:cubicBezTo>
                      <a:cubicBezTo>
                        <a:pt x="236" y="631"/>
                        <a:pt x="236" y="631"/>
                        <a:pt x="236" y="631"/>
                      </a:cubicBezTo>
                      <a:cubicBezTo>
                        <a:pt x="238" y="629"/>
                        <a:pt x="240" y="627"/>
                        <a:pt x="242" y="625"/>
                      </a:cubicBezTo>
                      <a:cubicBezTo>
                        <a:pt x="243" y="625"/>
                        <a:pt x="243" y="625"/>
                        <a:pt x="243" y="624"/>
                      </a:cubicBezTo>
                      <a:cubicBezTo>
                        <a:pt x="244" y="624"/>
                        <a:pt x="244" y="624"/>
                        <a:pt x="244" y="624"/>
                      </a:cubicBezTo>
                      <a:cubicBezTo>
                        <a:pt x="245" y="623"/>
                        <a:pt x="247" y="622"/>
                        <a:pt x="248" y="620"/>
                      </a:cubicBezTo>
                      <a:cubicBezTo>
                        <a:pt x="248" y="620"/>
                        <a:pt x="248" y="620"/>
                        <a:pt x="248" y="620"/>
                      </a:cubicBezTo>
                      <a:cubicBezTo>
                        <a:pt x="249" y="620"/>
                        <a:pt x="249" y="619"/>
                        <a:pt x="250" y="619"/>
                      </a:cubicBezTo>
                      <a:cubicBezTo>
                        <a:pt x="251" y="617"/>
                        <a:pt x="253" y="616"/>
                        <a:pt x="254" y="614"/>
                      </a:cubicBezTo>
                      <a:cubicBezTo>
                        <a:pt x="255" y="614"/>
                        <a:pt x="255" y="614"/>
                        <a:pt x="255" y="614"/>
                      </a:cubicBezTo>
                      <a:cubicBezTo>
                        <a:pt x="256" y="612"/>
                        <a:pt x="258" y="610"/>
                        <a:pt x="259" y="608"/>
                      </a:cubicBezTo>
                      <a:cubicBezTo>
                        <a:pt x="259" y="608"/>
                        <a:pt x="259" y="608"/>
                        <a:pt x="259" y="608"/>
                      </a:cubicBezTo>
                      <a:cubicBezTo>
                        <a:pt x="259" y="608"/>
                        <a:pt x="260" y="607"/>
                        <a:pt x="260" y="607"/>
                      </a:cubicBezTo>
                      <a:cubicBezTo>
                        <a:pt x="261" y="606"/>
                        <a:pt x="262" y="604"/>
                        <a:pt x="263" y="603"/>
                      </a:cubicBezTo>
                      <a:cubicBezTo>
                        <a:pt x="264" y="602"/>
                        <a:pt x="264" y="601"/>
                        <a:pt x="264" y="601"/>
                      </a:cubicBezTo>
                      <a:cubicBezTo>
                        <a:pt x="264" y="601"/>
                        <a:pt x="264" y="601"/>
                        <a:pt x="264" y="601"/>
                      </a:cubicBezTo>
                      <a:cubicBezTo>
                        <a:pt x="266" y="599"/>
                        <a:pt x="267" y="596"/>
                        <a:pt x="268" y="594"/>
                      </a:cubicBezTo>
                      <a:cubicBezTo>
                        <a:pt x="268" y="594"/>
                        <a:pt x="268" y="594"/>
                        <a:pt x="268" y="594"/>
                      </a:cubicBezTo>
                      <a:cubicBezTo>
                        <a:pt x="269" y="593"/>
                        <a:pt x="270" y="591"/>
                        <a:pt x="271" y="589"/>
                      </a:cubicBezTo>
                      <a:cubicBezTo>
                        <a:pt x="271" y="589"/>
                        <a:pt x="271" y="589"/>
                        <a:pt x="271" y="589"/>
                      </a:cubicBezTo>
                      <a:cubicBezTo>
                        <a:pt x="272" y="588"/>
                        <a:pt x="272" y="587"/>
                        <a:pt x="273" y="586"/>
                      </a:cubicBezTo>
                      <a:cubicBezTo>
                        <a:pt x="274" y="585"/>
                        <a:pt x="275" y="583"/>
                        <a:pt x="277" y="580"/>
                      </a:cubicBezTo>
                      <a:cubicBezTo>
                        <a:pt x="278" y="577"/>
                        <a:pt x="280" y="573"/>
                        <a:pt x="283" y="569"/>
                      </a:cubicBezTo>
                      <a:cubicBezTo>
                        <a:pt x="284" y="568"/>
                        <a:pt x="284" y="568"/>
                        <a:pt x="284" y="568"/>
                      </a:cubicBezTo>
                      <a:cubicBezTo>
                        <a:pt x="284" y="568"/>
                        <a:pt x="284" y="568"/>
                        <a:pt x="284" y="568"/>
                      </a:cubicBezTo>
                      <a:cubicBezTo>
                        <a:pt x="285" y="567"/>
                        <a:pt x="285" y="567"/>
                        <a:pt x="285" y="567"/>
                      </a:cubicBezTo>
                      <a:cubicBezTo>
                        <a:pt x="285" y="566"/>
                        <a:pt x="285" y="566"/>
                        <a:pt x="285" y="566"/>
                      </a:cubicBezTo>
                      <a:cubicBezTo>
                        <a:pt x="285" y="566"/>
                        <a:pt x="285" y="566"/>
                        <a:pt x="286" y="565"/>
                      </a:cubicBezTo>
                      <a:cubicBezTo>
                        <a:pt x="286" y="565"/>
                        <a:pt x="287" y="564"/>
                        <a:pt x="287" y="564"/>
                      </a:cubicBezTo>
                      <a:cubicBezTo>
                        <a:pt x="288" y="563"/>
                        <a:pt x="288" y="562"/>
                        <a:pt x="289" y="561"/>
                      </a:cubicBezTo>
                      <a:cubicBezTo>
                        <a:pt x="290" y="559"/>
                        <a:pt x="292" y="558"/>
                        <a:pt x="293" y="556"/>
                      </a:cubicBezTo>
                      <a:cubicBezTo>
                        <a:pt x="294" y="555"/>
                        <a:pt x="294" y="555"/>
                        <a:pt x="294" y="555"/>
                      </a:cubicBezTo>
                      <a:cubicBezTo>
                        <a:pt x="295" y="555"/>
                        <a:pt x="295" y="554"/>
                        <a:pt x="296" y="554"/>
                      </a:cubicBezTo>
                      <a:cubicBezTo>
                        <a:pt x="296" y="553"/>
                        <a:pt x="297" y="552"/>
                        <a:pt x="298" y="551"/>
                      </a:cubicBezTo>
                      <a:cubicBezTo>
                        <a:pt x="299" y="550"/>
                        <a:pt x="301" y="549"/>
                        <a:pt x="303" y="547"/>
                      </a:cubicBezTo>
                      <a:cubicBezTo>
                        <a:pt x="303" y="547"/>
                        <a:pt x="303" y="547"/>
                        <a:pt x="303" y="547"/>
                      </a:cubicBezTo>
                      <a:cubicBezTo>
                        <a:pt x="304" y="547"/>
                        <a:pt x="304" y="546"/>
                        <a:pt x="304" y="546"/>
                      </a:cubicBezTo>
                      <a:cubicBezTo>
                        <a:pt x="305" y="546"/>
                        <a:pt x="305" y="546"/>
                        <a:pt x="306" y="545"/>
                      </a:cubicBezTo>
                      <a:cubicBezTo>
                        <a:pt x="307" y="545"/>
                        <a:pt x="307" y="544"/>
                        <a:pt x="308" y="543"/>
                      </a:cubicBezTo>
                      <a:cubicBezTo>
                        <a:pt x="309" y="543"/>
                        <a:pt x="309" y="543"/>
                        <a:pt x="309" y="543"/>
                      </a:cubicBezTo>
                      <a:cubicBezTo>
                        <a:pt x="309" y="543"/>
                        <a:pt x="309" y="543"/>
                        <a:pt x="309" y="543"/>
                      </a:cubicBezTo>
                      <a:cubicBezTo>
                        <a:pt x="309" y="543"/>
                        <a:pt x="309" y="543"/>
                        <a:pt x="309" y="543"/>
                      </a:cubicBezTo>
                      <a:cubicBezTo>
                        <a:pt x="309" y="543"/>
                        <a:pt x="309" y="543"/>
                        <a:pt x="309" y="543"/>
                      </a:cubicBezTo>
                      <a:cubicBezTo>
                        <a:pt x="317" y="538"/>
                        <a:pt x="331" y="528"/>
                        <a:pt x="349" y="547"/>
                      </a:cubicBezTo>
                      <a:cubicBezTo>
                        <a:pt x="349" y="547"/>
                        <a:pt x="349" y="547"/>
                        <a:pt x="349" y="547"/>
                      </a:cubicBezTo>
                      <a:cubicBezTo>
                        <a:pt x="349" y="547"/>
                        <a:pt x="349" y="547"/>
                        <a:pt x="349" y="547"/>
                      </a:cubicBezTo>
                      <a:cubicBezTo>
                        <a:pt x="350" y="548"/>
                        <a:pt x="350" y="548"/>
                        <a:pt x="350" y="548"/>
                      </a:cubicBezTo>
                      <a:cubicBezTo>
                        <a:pt x="350" y="548"/>
                        <a:pt x="351" y="549"/>
                        <a:pt x="351" y="549"/>
                      </a:cubicBezTo>
                      <a:cubicBezTo>
                        <a:pt x="352" y="550"/>
                        <a:pt x="352" y="551"/>
                        <a:pt x="353" y="552"/>
                      </a:cubicBezTo>
                      <a:cubicBezTo>
                        <a:pt x="354" y="553"/>
                        <a:pt x="355" y="554"/>
                        <a:pt x="357" y="555"/>
                      </a:cubicBezTo>
                      <a:cubicBezTo>
                        <a:pt x="357" y="556"/>
                        <a:pt x="357" y="556"/>
                        <a:pt x="357" y="556"/>
                      </a:cubicBezTo>
                      <a:cubicBezTo>
                        <a:pt x="358" y="556"/>
                        <a:pt x="358" y="557"/>
                        <a:pt x="358" y="557"/>
                      </a:cubicBezTo>
                      <a:cubicBezTo>
                        <a:pt x="359" y="558"/>
                        <a:pt x="359" y="558"/>
                        <a:pt x="360" y="559"/>
                      </a:cubicBezTo>
                      <a:cubicBezTo>
                        <a:pt x="360" y="560"/>
                        <a:pt x="361" y="561"/>
                        <a:pt x="362" y="562"/>
                      </a:cubicBezTo>
                      <a:cubicBezTo>
                        <a:pt x="362" y="563"/>
                        <a:pt x="362" y="563"/>
                        <a:pt x="362" y="563"/>
                      </a:cubicBezTo>
                      <a:cubicBezTo>
                        <a:pt x="363" y="563"/>
                        <a:pt x="363" y="563"/>
                        <a:pt x="363" y="563"/>
                      </a:cubicBezTo>
                      <a:cubicBezTo>
                        <a:pt x="363" y="564"/>
                        <a:pt x="363" y="564"/>
                        <a:pt x="363" y="564"/>
                      </a:cubicBezTo>
                      <a:cubicBezTo>
                        <a:pt x="364" y="565"/>
                        <a:pt x="364" y="565"/>
                        <a:pt x="364" y="566"/>
                      </a:cubicBezTo>
                      <a:cubicBezTo>
                        <a:pt x="365" y="566"/>
                        <a:pt x="365" y="567"/>
                        <a:pt x="365" y="567"/>
                      </a:cubicBezTo>
                      <a:cubicBezTo>
                        <a:pt x="366" y="568"/>
                        <a:pt x="366" y="568"/>
                        <a:pt x="366" y="569"/>
                      </a:cubicBezTo>
                      <a:cubicBezTo>
                        <a:pt x="366" y="569"/>
                        <a:pt x="367" y="569"/>
                        <a:pt x="367" y="570"/>
                      </a:cubicBezTo>
                      <a:cubicBezTo>
                        <a:pt x="367" y="570"/>
                        <a:pt x="368" y="571"/>
                        <a:pt x="368" y="572"/>
                      </a:cubicBezTo>
                      <a:cubicBezTo>
                        <a:pt x="443" y="702"/>
                        <a:pt x="443" y="702"/>
                        <a:pt x="443" y="702"/>
                      </a:cubicBezTo>
                      <a:cubicBezTo>
                        <a:pt x="443" y="702"/>
                        <a:pt x="443" y="702"/>
                        <a:pt x="444" y="703"/>
                      </a:cubicBezTo>
                      <a:cubicBezTo>
                        <a:pt x="444" y="703"/>
                        <a:pt x="444" y="704"/>
                        <a:pt x="444" y="704"/>
                      </a:cubicBezTo>
                      <a:cubicBezTo>
                        <a:pt x="445" y="704"/>
                        <a:pt x="445" y="705"/>
                        <a:pt x="445" y="705"/>
                      </a:cubicBezTo>
                      <a:cubicBezTo>
                        <a:pt x="446" y="706"/>
                        <a:pt x="446" y="707"/>
                        <a:pt x="447" y="707"/>
                      </a:cubicBezTo>
                      <a:cubicBezTo>
                        <a:pt x="447" y="708"/>
                        <a:pt x="447" y="708"/>
                        <a:pt x="447" y="708"/>
                      </a:cubicBezTo>
                      <a:cubicBezTo>
                        <a:pt x="448" y="709"/>
                        <a:pt x="448" y="709"/>
                        <a:pt x="448" y="709"/>
                      </a:cubicBezTo>
                      <a:cubicBezTo>
                        <a:pt x="448" y="709"/>
                        <a:pt x="448" y="710"/>
                        <a:pt x="449" y="710"/>
                      </a:cubicBezTo>
                      <a:cubicBezTo>
                        <a:pt x="449" y="711"/>
                        <a:pt x="449" y="711"/>
                        <a:pt x="450" y="712"/>
                      </a:cubicBezTo>
                      <a:cubicBezTo>
                        <a:pt x="450" y="712"/>
                        <a:pt x="450" y="712"/>
                        <a:pt x="450" y="712"/>
                      </a:cubicBezTo>
                      <a:cubicBezTo>
                        <a:pt x="451" y="713"/>
                        <a:pt x="451" y="713"/>
                        <a:pt x="451" y="713"/>
                      </a:cubicBezTo>
                      <a:cubicBezTo>
                        <a:pt x="451" y="714"/>
                        <a:pt x="452" y="714"/>
                        <a:pt x="452" y="714"/>
                      </a:cubicBezTo>
                      <a:cubicBezTo>
                        <a:pt x="452" y="715"/>
                        <a:pt x="453" y="715"/>
                        <a:pt x="453" y="716"/>
                      </a:cubicBezTo>
                      <a:cubicBezTo>
                        <a:pt x="454" y="717"/>
                        <a:pt x="454" y="717"/>
                        <a:pt x="454" y="717"/>
                      </a:cubicBezTo>
                      <a:cubicBezTo>
                        <a:pt x="455" y="717"/>
                        <a:pt x="455" y="717"/>
                        <a:pt x="455" y="717"/>
                      </a:cubicBezTo>
                      <a:cubicBezTo>
                        <a:pt x="455" y="718"/>
                        <a:pt x="455" y="718"/>
                        <a:pt x="455" y="718"/>
                      </a:cubicBezTo>
                      <a:cubicBezTo>
                        <a:pt x="456" y="719"/>
                        <a:pt x="456" y="719"/>
                        <a:pt x="457" y="720"/>
                      </a:cubicBezTo>
                      <a:cubicBezTo>
                        <a:pt x="457" y="720"/>
                        <a:pt x="457" y="720"/>
                        <a:pt x="457" y="720"/>
                      </a:cubicBezTo>
                      <a:cubicBezTo>
                        <a:pt x="458" y="721"/>
                        <a:pt x="458" y="721"/>
                        <a:pt x="458" y="721"/>
                      </a:cubicBezTo>
                      <a:cubicBezTo>
                        <a:pt x="459" y="722"/>
                        <a:pt x="459" y="722"/>
                        <a:pt x="459" y="722"/>
                      </a:cubicBezTo>
                      <a:cubicBezTo>
                        <a:pt x="460" y="723"/>
                        <a:pt x="460" y="723"/>
                        <a:pt x="460" y="723"/>
                      </a:cubicBezTo>
                      <a:cubicBezTo>
                        <a:pt x="461" y="724"/>
                        <a:pt x="461" y="724"/>
                        <a:pt x="461" y="724"/>
                      </a:cubicBezTo>
                      <a:cubicBezTo>
                        <a:pt x="462" y="725"/>
                        <a:pt x="462" y="725"/>
                        <a:pt x="462" y="725"/>
                      </a:cubicBezTo>
                      <a:cubicBezTo>
                        <a:pt x="463" y="726"/>
                        <a:pt x="463" y="726"/>
                        <a:pt x="463" y="726"/>
                      </a:cubicBezTo>
                      <a:cubicBezTo>
                        <a:pt x="464" y="726"/>
                        <a:pt x="464" y="726"/>
                        <a:pt x="464" y="727"/>
                      </a:cubicBezTo>
                      <a:cubicBezTo>
                        <a:pt x="470" y="732"/>
                        <a:pt x="476" y="736"/>
                        <a:pt x="483" y="740"/>
                      </a:cubicBezTo>
                      <a:cubicBezTo>
                        <a:pt x="484" y="740"/>
                        <a:pt x="484" y="740"/>
                        <a:pt x="484" y="740"/>
                      </a:cubicBezTo>
                      <a:cubicBezTo>
                        <a:pt x="484" y="740"/>
                        <a:pt x="484" y="740"/>
                        <a:pt x="484" y="740"/>
                      </a:cubicBezTo>
                      <a:cubicBezTo>
                        <a:pt x="484" y="740"/>
                        <a:pt x="484" y="740"/>
                        <a:pt x="484" y="740"/>
                      </a:cubicBezTo>
                      <a:cubicBezTo>
                        <a:pt x="484" y="740"/>
                        <a:pt x="484" y="740"/>
                        <a:pt x="484" y="740"/>
                      </a:cubicBezTo>
                      <a:cubicBezTo>
                        <a:pt x="486" y="741"/>
                        <a:pt x="489" y="743"/>
                        <a:pt x="491" y="744"/>
                      </a:cubicBezTo>
                      <a:cubicBezTo>
                        <a:pt x="492" y="744"/>
                        <a:pt x="492" y="744"/>
                        <a:pt x="492" y="744"/>
                      </a:cubicBezTo>
                      <a:cubicBezTo>
                        <a:pt x="492" y="744"/>
                        <a:pt x="492" y="744"/>
                        <a:pt x="492" y="744"/>
                      </a:cubicBezTo>
                      <a:cubicBezTo>
                        <a:pt x="494" y="745"/>
                        <a:pt x="496" y="746"/>
                        <a:pt x="497" y="746"/>
                      </a:cubicBezTo>
                      <a:cubicBezTo>
                        <a:pt x="497" y="746"/>
                        <a:pt x="497" y="746"/>
                        <a:pt x="497" y="746"/>
                      </a:cubicBezTo>
                      <a:cubicBezTo>
                        <a:pt x="498" y="747"/>
                        <a:pt x="498" y="747"/>
                        <a:pt x="498" y="747"/>
                      </a:cubicBezTo>
                      <a:cubicBezTo>
                        <a:pt x="499" y="747"/>
                        <a:pt x="499" y="747"/>
                        <a:pt x="499" y="747"/>
                      </a:cubicBezTo>
                      <a:cubicBezTo>
                        <a:pt x="501" y="748"/>
                        <a:pt x="503" y="748"/>
                        <a:pt x="505" y="749"/>
                      </a:cubicBezTo>
                      <a:cubicBezTo>
                        <a:pt x="513" y="752"/>
                        <a:pt x="520" y="754"/>
                        <a:pt x="529" y="755"/>
                      </a:cubicBezTo>
                      <a:cubicBezTo>
                        <a:pt x="531" y="755"/>
                        <a:pt x="533" y="755"/>
                        <a:pt x="535" y="756"/>
                      </a:cubicBezTo>
                      <a:cubicBezTo>
                        <a:pt x="535" y="756"/>
                        <a:pt x="536" y="756"/>
                        <a:pt x="536" y="756"/>
                      </a:cubicBezTo>
                      <a:cubicBezTo>
                        <a:pt x="538" y="756"/>
                        <a:pt x="539" y="756"/>
                        <a:pt x="541" y="756"/>
                      </a:cubicBezTo>
                      <a:cubicBezTo>
                        <a:pt x="543" y="756"/>
                        <a:pt x="545" y="756"/>
                        <a:pt x="547" y="756"/>
                      </a:cubicBezTo>
                      <a:cubicBezTo>
                        <a:pt x="549" y="756"/>
                        <a:pt x="551" y="756"/>
                        <a:pt x="553" y="756"/>
                      </a:cubicBezTo>
                      <a:cubicBezTo>
                        <a:pt x="554" y="756"/>
                        <a:pt x="554" y="756"/>
                        <a:pt x="555" y="756"/>
                      </a:cubicBezTo>
                      <a:cubicBezTo>
                        <a:pt x="555" y="756"/>
                        <a:pt x="556" y="756"/>
                        <a:pt x="556" y="756"/>
                      </a:cubicBezTo>
                      <a:cubicBezTo>
                        <a:pt x="557" y="756"/>
                        <a:pt x="557" y="756"/>
                        <a:pt x="558" y="756"/>
                      </a:cubicBezTo>
                      <a:cubicBezTo>
                        <a:pt x="559" y="756"/>
                        <a:pt x="559" y="756"/>
                        <a:pt x="560" y="756"/>
                      </a:cubicBezTo>
                      <a:cubicBezTo>
                        <a:pt x="561" y="756"/>
                        <a:pt x="561" y="756"/>
                        <a:pt x="561" y="756"/>
                      </a:cubicBezTo>
                      <a:cubicBezTo>
                        <a:pt x="562" y="756"/>
                        <a:pt x="562" y="756"/>
                        <a:pt x="563" y="756"/>
                      </a:cubicBezTo>
                      <a:cubicBezTo>
                        <a:pt x="563" y="756"/>
                        <a:pt x="564" y="756"/>
                        <a:pt x="564" y="756"/>
                      </a:cubicBezTo>
                      <a:cubicBezTo>
                        <a:pt x="565" y="756"/>
                        <a:pt x="566" y="756"/>
                        <a:pt x="567" y="755"/>
                      </a:cubicBezTo>
                      <a:cubicBezTo>
                        <a:pt x="567" y="755"/>
                        <a:pt x="567" y="755"/>
                        <a:pt x="568" y="755"/>
                      </a:cubicBezTo>
                      <a:cubicBezTo>
                        <a:pt x="568" y="755"/>
                        <a:pt x="568" y="755"/>
                        <a:pt x="569" y="755"/>
                      </a:cubicBezTo>
                      <a:cubicBezTo>
                        <a:pt x="569" y="755"/>
                        <a:pt x="570" y="755"/>
                        <a:pt x="571" y="755"/>
                      </a:cubicBezTo>
                      <a:cubicBezTo>
                        <a:pt x="571" y="755"/>
                        <a:pt x="572" y="755"/>
                        <a:pt x="573" y="755"/>
                      </a:cubicBezTo>
                      <a:cubicBezTo>
                        <a:pt x="573" y="755"/>
                        <a:pt x="573" y="754"/>
                        <a:pt x="574" y="754"/>
                      </a:cubicBezTo>
                      <a:cubicBezTo>
                        <a:pt x="574" y="754"/>
                        <a:pt x="574" y="754"/>
                        <a:pt x="574" y="754"/>
                      </a:cubicBezTo>
                      <a:cubicBezTo>
                        <a:pt x="574" y="754"/>
                        <a:pt x="574" y="754"/>
                        <a:pt x="574" y="754"/>
                      </a:cubicBezTo>
                      <a:cubicBezTo>
                        <a:pt x="575" y="754"/>
                        <a:pt x="575" y="754"/>
                        <a:pt x="575" y="754"/>
                      </a:cubicBezTo>
                      <a:cubicBezTo>
                        <a:pt x="575" y="754"/>
                        <a:pt x="575" y="754"/>
                        <a:pt x="575" y="754"/>
                      </a:cubicBezTo>
                      <a:cubicBezTo>
                        <a:pt x="575" y="754"/>
                        <a:pt x="575" y="754"/>
                        <a:pt x="575" y="754"/>
                      </a:cubicBezTo>
                      <a:cubicBezTo>
                        <a:pt x="576" y="754"/>
                        <a:pt x="577" y="754"/>
                        <a:pt x="578" y="754"/>
                      </a:cubicBezTo>
                      <a:cubicBezTo>
                        <a:pt x="578" y="754"/>
                        <a:pt x="578" y="754"/>
                        <a:pt x="578" y="754"/>
                      </a:cubicBezTo>
                      <a:cubicBezTo>
                        <a:pt x="578" y="754"/>
                        <a:pt x="578" y="754"/>
                        <a:pt x="578" y="754"/>
                      </a:cubicBezTo>
                      <a:cubicBezTo>
                        <a:pt x="579" y="754"/>
                        <a:pt x="579" y="754"/>
                        <a:pt x="579" y="754"/>
                      </a:cubicBezTo>
                      <a:cubicBezTo>
                        <a:pt x="579" y="754"/>
                        <a:pt x="580" y="754"/>
                        <a:pt x="581" y="754"/>
                      </a:cubicBezTo>
                      <a:cubicBezTo>
                        <a:pt x="596" y="749"/>
                        <a:pt x="596" y="749"/>
                        <a:pt x="596" y="749"/>
                      </a:cubicBezTo>
                      <a:cubicBezTo>
                        <a:pt x="759" y="690"/>
                        <a:pt x="759" y="690"/>
                        <a:pt x="759" y="690"/>
                      </a:cubicBezTo>
                      <a:cubicBezTo>
                        <a:pt x="969" y="615"/>
                        <a:pt x="969" y="615"/>
                        <a:pt x="969" y="615"/>
                      </a:cubicBezTo>
                      <a:cubicBezTo>
                        <a:pt x="1127" y="559"/>
                        <a:pt x="1127" y="559"/>
                        <a:pt x="1127" y="559"/>
                      </a:cubicBezTo>
                      <a:cubicBezTo>
                        <a:pt x="1129" y="558"/>
                        <a:pt x="1131" y="557"/>
                        <a:pt x="1133" y="557"/>
                      </a:cubicBezTo>
                      <a:cubicBezTo>
                        <a:pt x="1133" y="556"/>
                        <a:pt x="1134" y="556"/>
                        <a:pt x="1134" y="556"/>
                      </a:cubicBezTo>
                      <a:cubicBezTo>
                        <a:pt x="1135" y="556"/>
                        <a:pt x="1135" y="556"/>
                        <a:pt x="1135" y="556"/>
                      </a:cubicBezTo>
                      <a:cubicBezTo>
                        <a:pt x="1136" y="555"/>
                        <a:pt x="1137" y="555"/>
                        <a:pt x="1138" y="554"/>
                      </a:cubicBezTo>
                      <a:cubicBezTo>
                        <a:pt x="1139" y="554"/>
                        <a:pt x="1139" y="554"/>
                        <a:pt x="1139" y="554"/>
                      </a:cubicBezTo>
                      <a:cubicBezTo>
                        <a:pt x="1139" y="554"/>
                        <a:pt x="1140" y="553"/>
                        <a:pt x="1140" y="553"/>
                      </a:cubicBezTo>
                      <a:cubicBezTo>
                        <a:pt x="1141" y="553"/>
                        <a:pt x="1142" y="552"/>
                        <a:pt x="1144" y="551"/>
                      </a:cubicBezTo>
                      <a:cubicBezTo>
                        <a:pt x="1144" y="551"/>
                        <a:pt x="1144" y="551"/>
                        <a:pt x="1144" y="551"/>
                      </a:cubicBezTo>
                      <a:cubicBezTo>
                        <a:pt x="1144" y="551"/>
                        <a:pt x="1145" y="551"/>
                        <a:pt x="1145" y="550"/>
                      </a:cubicBezTo>
                      <a:cubicBezTo>
                        <a:pt x="1146" y="550"/>
                        <a:pt x="1147" y="549"/>
                        <a:pt x="1148" y="549"/>
                      </a:cubicBezTo>
                      <a:cubicBezTo>
                        <a:pt x="1149" y="548"/>
                        <a:pt x="1150" y="547"/>
                        <a:pt x="1151" y="547"/>
                      </a:cubicBezTo>
                      <a:cubicBezTo>
                        <a:pt x="1152" y="546"/>
                        <a:pt x="1153" y="546"/>
                        <a:pt x="1153" y="545"/>
                      </a:cubicBezTo>
                      <a:cubicBezTo>
                        <a:pt x="1154" y="545"/>
                        <a:pt x="1155" y="544"/>
                        <a:pt x="1156" y="543"/>
                      </a:cubicBezTo>
                      <a:cubicBezTo>
                        <a:pt x="1157" y="543"/>
                        <a:pt x="1158" y="542"/>
                        <a:pt x="1158" y="541"/>
                      </a:cubicBezTo>
                      <a:cubicBezTo>
                        <a:pt x="1159" y="541"/>
                        <a:pt x="1160" y="540"/>
                        <a:pt x="1161" y="539"/>
                      </a:cubicBezTo>
                      <a:cubicBezTo>
                        <a:pt x="1162" y="539"/>
                        <a:pt x="1162" y="538"/>
                        <a:pt x="1163" y="537"/>
                      </a:cubicBezTo>
                      <a:cubicBezTo>
                        <a:pt x="1164" y="537"/>
                        <a:pt x="1164" y="536"/>
                        <a:pt x="1165" y="535"/>
                      </a:cubicBezTo>
                      <a:cubicBezTo>
                        <a:pt x="1166" y="535"/>
                        <a:pt x="1166" y="534"/>
                        <a:pt x="1167" y="533"/>
                      </a:cubicBezTo>
                      <a:cubicBezTo>
                        <a:pt x="1167" y="533"/>
                        <a:pt x="1167" y="533"/>
                        <a:pt x="1167" y="533"/>
                      </a:cubicBezTo>
                      <a:cubicBezTo>
                        <a:pt x="1168" y="532"/>
                        <a:pt x="1168" y="532"/>
                        <a:pt x="1169" y="531"/>
                      </a:cubicBezTo>
                      <a:cubicBezTo>
                        <a:pt x="1170" y="530"/>
                        <a:pt x="1170" y="530"/>
                        <a:pt x="1171" y="529"/>
                      </a:cubicBezTo>
                      <a:cubicBezTo>
                        <a:pt x="1171" y="528"/>
                        <a:pt x="1172" y="527"/>
                        <a:pt x="1173" y="526"/>
                      </a:cubicBezTo>
                      <a:cubicBezTo>
                        <a:pt x="1173" y="526"/>
                        <a:pt x="1174" y="525"/>
                        <a:pt x="1174" y="524"/>
                      </a:cubicBezTo>
                      <a:cubicBezTo>
                        <a:pt x="1174" y="524"/>
                        <a:pt x="1174" y="524"/>
                        <a:pt x="1174" y="524"/>
                      </a:cubicBezTo>
                      <a:cubicBezTo>
                        <a:pt x="1175" y="523"/>
                        <a:pt x="1175" y="522"/>
                        <a:pt x="1176" y="521"/>
                      </a:cubicBezTo>
                      <a:cubicBezTo>
                        <a:pt x="1177" y="520"/>
                        <a:pt x="1177" y="520"/>
                        <a:pt x="1177" y="520"/>
                      </a:cubicBezTo>
                      <a:cubicBezTo>
                        <a:pt x="1177" y="520"/>
                        <a:pt x="1177" y="519"/>
                        <a:pt x="1177" y="519"/>
                      </a:cubicBezTo>
                      <a:cubicBezTo>
                        <a:pt x="1178" y="518"/>
                        <a:pt x="1179" y="517"/>
                        <a:pt x="1179" y="516"/>
                      </a:cubicBezTo>
                      <a:cubicBezTo>
                        <a:pt x="1179" y="515"/>
                        <a:pt x="1180" y="515"/>
                        <a:pt x="1180" y="515"/>
                      </a:cubicBezTo>
                      <a:cubicBezTo>
                        <a:pt x="1180" y="514"/>
                        <a:pt x="1181" y="513"/>
                        <a:pt x="1181" y="512"/>
                      </a:cubicBezTo>
                      <a:cubicBezTo>
                        <a:pt x="1181" y="511"/>
                        <a:pt x="1182" y="511"/>
                        <a:pt x="1182" y="510"/>
                      </a:cubicBezTo>
                      <a:cubicBezTo>
                        <a:pt x="1182" y="509"/>
                        <a:pt x="1182" y="509"/>
                        <a:pt x="1183" y="508"/>
                      </a:cubicBezTo>
                      <a:cubicBezTo>
                        <a:pt x="1183" y="507"/>
                        <a:pt x="1183" y="506"/>
                        <a:pt x="1183" y="506"/>
                      </a:cubicBezTo>
                      <a:cubicBezTo>
                        <a:pt x="1184" y="505"/>
                        <a:pt x="1184" y="505"/>
                        <a:pt x="1184" y="504"/>
                      </a:cubicBezTo>
                      <a:cubicBezTo>
                        <a:pt x="1184" y="503"/>
                        <a:pt x="1184" y="502"/>
                        <a:pt x="1185" y="501"/>
                      </a:cubicBezTo>
                      <a:cubicBezTo>
                        <a:pt x="1185" y="501"/>
                        <a:pt x="1185" y="501"/>
                        <a:pt x="1185" y="501"/>
                      </a:cubicBezTo>
                      <a:cubicBezTo>
                        <a:pt x="1185" y="501"/>
                        <a:pt x="1185" y="500"/>
                        <a:pt x="1185" y="499"/>
                      </a:cubicBezTo>
                      <a:cubicBezTo>
                        <a:pt x="1185" y="498"/>
                        <a:pt x="1185" y="497"/>
                        <a:pt x="1186" y="496"/>
                      </a:cubicBezTo>
                      <a:cubicBezTo>
                        <a:pt x="1187" y="490"/>
                        <a:pt x="1187" y="484"/>
                        <a:pt x="1186" y="477"/>
                      </a:cubicBezTo>
                      <a:cubicBezTo>
                        <a:pt x="1185" y="466"/>
                        <a:pt x="1181" y="454"/>
                        <a:pt x="1173" y="443"/>
                      </a:cubicBezTo>
                      <a:cubicBezTo>
                        <a:pt x="910" y="48"/>
                        <a:pt x="910" y="48"/>
                        <a:pt x="910" y="48"/>
                      </a:cubicBezTo>
                      <a:cubicBezTo>
                        <a:pt x="910" y="47"/>
                        <a:pt x="910" y="47"/>
                        <a:pt x="910" y="47"/>
                      </a:cubicBezTo>
                      <a:cubicBezTo>
                        <a:pt x="909" y="47"/>
                        <a:pt x="909" y="46"/>
                        <a:pt x="909" y="46"/>
                      </a:cubicBezTo>
                      <a:cubicBezTo>
                        <a:pt x="908" y="45"/>
                        <a:pt x="908" y="45"/>
                        <a:pt x="908" y="44"/>
                      </a:cubicBezTo>
                      <a:cubicBezTo>
                        <a:pt x="907" y="44"/>
                        <a:pt x="907" y="43"/>
                        <a:pt x="906" y="43"/>
                      </a:cubicBezTo>
                      <a:cubicBezTo>
                        <a:pt x="906" y="42"/>
                        <a:pt x="906" y="42"/>
                        <a:pt x="906" y="42"/>
                      </a:cubicBezTo>
                      <a:cubicBezTo>
                        <a:pt x="905" y="41"/>
                        <a:pt x="905" y="41"/>
                        <a:pt x="905" y="41"/>
                      </a:cubicBezTo>
                      <a:cubicBezTo>
                        <a:pt x="905" y="41"/>
                        <a:pt x="905" y="41"/>
                        <a:pt x="904" y="40"/>
                      </a:cubicBezTo>
                      <a:cubicBezTo>
                        <a:pt x="904" y="40"/>
                        <a:pt x="904" y="39"/>
                        <a:pt x="903" y="39"/>
                      </a:cubicBezTo>
                      <a:cubicBezTo>
                        <a:pt x="903" y="38"/>
                        <a:pt x="903" y="38"/>
                        <a:pt x="903" y="38"/>
                      </a:cubicBezTo>
                      <a:cubicBezTo>
                        <a:pt x="902" y="38"/>
                        <a:pt x="902" y="38"/>
                        <a:pt x="902" y="38"/>
                      </a:cubicBezTo>
                      <a:cubicBezTo>
                        <a:pt x="902" y="37"/>
                        <a:pt x="901" y="37"/>
                        <a:pt x="901" y="37"/>
                      </a:cubicBezTo>
                      <a:cubicBezTo>
                        <a:pt x="901" y="36"/>
                        <a:pt x="900" y="36"/>
                        <a:pt x="900" y="35"/>
                      </a:cubicBezTo>
                      <a:cubicBezTo>
                        <a:pt x="899" y="35"/>
                        <a:pt x="899" y="35"/>
                        <a:pt x="899" y="35"/>
                      </a:cubicBezTo>
                      <a:cubicBezTo>
                        <a:pt x="899" y="34"/>
                        <a:pt x="899" y="34"/>
                        <a:pt x="899" y="34"/>
                      </a:cubicBezTo>
                      <a:cubicBezTo>
                        <a:pt x="898" y="34"/>
                        <a:pt x="898" y="33"/>
                        <a:pt x="898" y="33"/>
                      </a:cubicBezTo>
                      <a:cubicBezTo>
                        <a:pt x="897" y="33"/>
                        <a:pt x="897" y="32"/>
                        <a:pt x="896" y="32"/>
                      </a:cubicBezTo>
                      <a:cubicBezTo>
                        <a:pt x="896" y="31"/>
                        <a:pt x="896" y="31"/>
                        <a:pt x="896" y="31"/>
                      </a:cubicBezTo>
                      <a:cubicBezTo>
                        <a:pt x="895" y="31"/>
                        <a:pt x="895" y="31"/>
                        <a:pt x="895" y="31"/>
                      </a:cubicBezTo>
                      <a:cubicBezTo>
                        <a:pt x="895" y="30"/>
                        <a:pt x="894" y="30"/>
                        <a:pt x="894" y="30"/>
                      </a:cubicBezTo>
                      <a:cubicBezTo>
                        <a:pt x="894" y="29"/>
                        <a:pt x="893" y="29"/>
                        <a:pt x="893" y="29"/>
                      </a:cubicBezTo>
                      <a:cubicBezTo>
                        <a:pt x="892" y="28"/>
                        <a:pt x="892" y="28"/>
                        <a:pt x="892" y="28"/>
                      </a:cubicBezTo>
                      <a:cubicBezTo>
                        <a:pt x="891" y="27"/>
                        <a:pt x="891" y="27"/>
                        <a:pt x="891" y="27"/>
                      </a:cubicBezTo>
                      <a:cubicBezTo>
                        <a:pt x="891" y="27"/>
                        <a:pt x="890" y="27"/>
                        <a:pt x="890" y="27"/>
                      </a:cubicBezTo>
                      <a:cubicBezTo>
                        <a:pt x="890" y="26"/>
                        <a:pt x="889" y="26"/>
                        <a:pt x="889" y="26"/>
                      </a:cubicBezTo>
                      <a:cubicBezTo>
                        <a:pt x="888" y="25"/>
                        <a:pt x="888" y="25"/>
                        <a:pt x="888" y="25"/>
                      </a:cubicBezTo>
                      <a:cubicBezTo>
                        <a:pt x="887" y="24"/>
                        <a:pt x="887" y="24"/>
                        <a:pt x="887" y="24"/>
                      </a:cubicBezTo>
                      <a:cubicBezTo>
                        <a:pt x="887" y="24"/>
                        <a:pt x="886" y="24"/>
                        <a:pt x="886" y="23"/>
                      </a:cubicBezTo>
                      <a:cubicBezTo>
                        <a:pt x="885" y="23"/>
                        <a:pt x="885" y="23"/>
                        <a:pt x="885" y="23"/>
                      </a:cubicBezTo>
                      <a:cubicBezTo>
                        <a:pt x="879" y="19"/>
                        <a:pt x="873" y="15"/>
                        <a:pt x="866" y="12"/>
                      </a:cubicBezTo>
                      <a:cubicBezTo>
                        <a:pt x="859" y="9"/>
                        <a:pt x="852" y="7"/>
                        <a:pt x="845" y="5"/>
                      </a:cubicBezTo>
                      <a:cubicBezTo>
                        <a:pt x="838" y="3"/>
                        <a:pt x="830" y="2"/>
                        <a:pt x="823" y="1"/>
                      </a:cubicBezTo>
                      <a:cubicBezTo>
                        <a:pt x="815" y="0"/>
                        <a:pt x="808" y="0"/>
                        <a:pt x="800" y="1"/>
                      </a:cubicBezTo>
                      <a:cubicBezTo>
                        <a:pt x="799" y="1"/>
                        <a:pt x="799" y="1"/>
                        <a:pt x="799" y="1"/>
                      </a:cubicBezTo>
                      <a:cubicBezTo>
                        <a:pt x="798" y="1"/>
                        <a:pt x="798" y="1"/>
                        <a:pt x="797" y="1"/>
                      </a:cubicBezTo>
                      <a:cubicBezTo>
                        <a:pt x="797" y="1"/>
                        <a:pt x="796" y="1"/>
                        <a:pt x="796" y="1"/>
                      </a:cubicBezTo>
                      <a:cubicBezTo>
                        <a:pt x="795" y="1"/>
                        <a:pt x="795" y="1"/>
                        <a:pt x="794" y="1"/>
                      </a:cubicBezTo>
                      <a:cubicBezTo>
                        <a:pt x="794" y="1"/>
                        <a:pt x="793" y="1"/>
                        <a:pt x="793" y="1"/>
                      </a:cubicBezTo>
                      <a:cubicBezTo>
                        <a:pt x="792" y="1"/>
                        <a:pt x="792" y="1"/>
                        <a:pt x="792" y="1"/>
                      </a:cubicBezTo>
                      <a:cubicBezTo>
                        <a:pt x="791" y="1"/>
                        <a:pt x="791" y="2"/>
                        <a:pt x="790" y="2"/>
                      </a:cubicBezTo>
                      <a:cubicBezTo>
                        <a:pt x="790" y="2"/>
                        <a:pt x="789" y="2"/>
                        <a:pt x="788" y="2"/>
                      </a:cubicBezTo>
                      <a:cubicBezTo>
                        <a:pt x="787" y="2"/>
                        <a:pt x="787" y="2"/>
                        <a:pt x="787" y="2"/>
                      </a:cubicBezTo>
                      <a:cubicBezTo>
                        <a:pt x="787" y="2"/>
                        <a:pt x="786" y="2"/>
                        <a:pt x="786" y="2"/>
                      </a:cubicBezTo>
                      <a:cubicBezTo>
                        <a:pt x="786" y="2"/>
                        <a:pt x="785" y="2"/>
                        <a:pt x="785" y="2"/>
                      </a:cubicBezTo>
                      <a:cubicBezTo>
                        <a:pt x="784" y="3"/>
                        <a:pt x="783" y="3"/>
                        <a:pt x="783" y="3"/>
                      </a:cubicBezTo>
                      <a:cubicBezTo>
                        <a:pt x="782" y="3"/>
                        <a:pt x="782" y="3"/>
                        <a:pt x="782" y="3"/>
                      </a:cubicBezTo>
                      <a:cubicBezTo>
                        <a:pt x="781" y="3"/>
                        <a:pt x="781" y="3"/>
                        <a:pt x="781" y="3"/>
                      </a:cubicBezTo>
                      <a:cubicBezTo>
                        <a:pt x="780" y="3"/>
                        <a:pt x="780" y="3"/>
                        <a:pt x="779" y="3"/>
                      </a:cubicBezTo>
                      <a:cubicBezTo>
                        <a:pt x="779" y="4"/>
                        <a:pt x="778" y="4"/>
                        <a:pt x="777" y="4"/>
                      </a:cubicBezTo>
                      <a:cubicBezTo>
                        <a:pt x="776" y="4"/>
                        <a:pt x="776" y="4"/>
                        <a:pt x="776" y="4"/>
                      </a:cubicBezTo>
                      <a:cubicBezTo>
                        <a:pt x="776" y="4"/>
                        <a:pt x="776" y="4"/>
                        <a:pt x="775" y="4"/>
                      </a:cubicBezTo>
                      <a:cubicBezTo>
                        <a:pt x="775" y="5"/>
                        <a:pt x="774" y="5"/>
                        <a:pt x="774" y="5"/>
                      </a:cubicBezTo>
                      <a:cubicBezTo>
                        <a:pt x="773" y="5"/>
                        <a:pt x="773" y="5"/>
                        <a:pt x="772" y="5"/>
                      </a:cubicBezTo>
                      <a:cubicBezTo>
                        <a:pt x="771" y="5"/>
                        <a:pt x="771" y="6"/>
                        <a:pt x="771" y="6"/>
                      </a:cubicBezTo>
                      <a:cubicBezTo>
                        <a:pt x="770" y="6"/>
                        <a:pt x="770" y="6"/>
                        <a:pt x="769" y="6"/>
                      </a:cubicBezTo>
                      <a:cubicBezTo>
                        <a:pt x="769" y="6"/>
                        <a:pt x="768" y="6"/>
                        <a:pt x="768" y="6"/>
                      </a:cubicBezTo>
                      <a:cubicBezTo>
                        <a:pt x="768" y="7"/>
                        <a:pt x="767" y="7"/>
                        <a:pt x="767" y="7"/>
                      </a:cubicBezTo>
                      <a:cubicBezTo>
                        <a:pt x="615" y="57"/>
                        <a:pt x="615" y="57"/>
                        <a:pt x="615" y="57"/>
                      </a:cubicBezTo>
                      <a:cubicBezTo>
                        <a:pt x="612" y="58"/>
                        <a:pt x="609" y="59"/>
                        <a:pt x="606" y="60"/>
                      </a:cubicBezTo>
                      <a:cubicBezTo>
                        <a:pt x="603" y="61"/>
                        <a:pt x="600" y="62"/>
                        <a:pt x="598" y="63"/>
                      </a:cubicBezTo>
                      <a:cubicBezTo>
                        <a:pt x="596" y="64"/>
                        <a:pt x="593" y="66"/>
                        <a:pt x="591" y="67"/>
                      </a:cubicBezTo>
                      <a:cubicBezTo>
                        <a:pt x="589" y="68"/>
                        <a:pt x="588" y="69"/>
                        <a:pt x="586" y="70"/>
                      </a:cubicBezTo>
                      <a:cubicBezTo>
                        <a:pt x="586" y="70"/>
                        <a:pt x="585" y="71"/>
                        <a:pt x="584" y="71"/>
                      </a:cubicBezTo>
                      <a:cubicBezTo>
                        <a:pt x="584" y="72"/>
                        <a:pt x="583" y="72"/>
                        <a:pt x="583" y="73"/>
                      </a:cubicBezTo>
                      <a:cubicBezTo>
                        <a:pt x="582" y="73"/>
                        <a:pt x="582" y="73"/>
                        <a:pt x="581" y="74"/>
                      </a:cubicBezTo>
                      <a:cubicBezTo>
                        <a:pt x="581" y="74"/>
                        <a:pt x="580" y="75"/>
                        <a:pt x="580" y="75"/>
                      </a:cubicBezTo>
                      <a:cubicBezTo>
                        <a:pt x="579" y="76"/>
                        <a:pt x="579" y="77"/>
                        <a:pt x="578" y="78"/>
                      </a:cubicBezTo>
                      <a:cubicBezTo>
                        <a:pt x="577" y="79"/>
                        <a:pt x="577" y="80"/>
                        <a:pt x="577" y="80"/>
                      </a:cubicBezTo>
                      <a:cubicBezTo>
                        <a:pt x="576" y="81"/>
                        <a:pt x="576" y="82"/>
                        <a:pt x="576" y="83"/>
                      </a:cubicBezTo>
                      <a:cubicBezTo>
                        <a:pt x="576" y="84"/>
                        <a:pt x="576" y="85"/>
                        <a:pt x="576" y="86"/>
                      </a:cubicBezTo>
                      <a:cubicBezTo>
                        <a:pt x="576" y="86"/>
                        <a:pt x="576" y="87"/>
                        <a:pt x="576" y="87"/>
                      </a:cubicBezTo>
                      <a:cubicBezTo>
                        <a:pt x="576" y="88"/>
                        <a:pt x="576" y="89"/>
                        <a:pt x="576" y="89"/>
                      </a:cubicBezTo>
                      <a:cubicBezTo>
                        <a:pt x="576" y="90"/>
                        <a:pt x="577" y="90"/>
                        <a:pt x="577" y="91"/>
                      </a:cubicBezTo>
                      <a:cubicBezTo>
                        <a:pt x="577" y="92"/>
                        <a:pt x="578" y="92"/>
                        <a:pt x="578" y="93"/>
                      </a:cubicBezTo>
                      <a:cubicBezTo>
                        <a:pt x="580" y="97"/>
                        <a:pt x="584" y="100"/>
                        <a:pt x="589" y="103"/>
                      </a:cubicBezTo>
                      <a:cubicBezTo>
                        <a:pt x="593" y="107"/>
                        <a:pt x="599" y="110"/>
                        <a:pt x="605" y="112"/>
                      </a:cubicBezTo>
                      <a:cubicBezTo>
                        <a:pt x="610" y="115"/>
                        <a:pt x="617" y="118"/>
                        <a:pt x="623" y="120"/>
                      </a:cubicBezTo>
                      <a:cubicBezTo>
                        <a:pt x="629" y="122"/>
                        <a:pt x="635" y="124"/>
                        <a:pt x="640" y="126"/>
                      </a:cubicBezTo>
                      <a:cubicBezTo>
                        <a:pt x="647" y="128"/>
                        <a:pt x="655" y="130"/>
                        <a:pt x="662" y="134"/>
                      </a:cubicBezTo>
                      <a:cubicBezTo>
                        <a:pt x="669" y="137"/>
                        <a:pt x="675" y="140"/>
                        <a:pt x="682" y="144"/>
                      </a:cubicBezTo>
                      <a:cubicBezTo>
                        <a:pt x="688" y="149"/>
                        <a:pt x="694" y="153"/>
                        <a:pt x="699" y="158"/>
                      </a:cubicBezTo>
                      <a:cubicBezTo>
                        <a:pt x="704" y="163"/>
                        <a:pt x="709" y="168"/>
                        <a:pt x="713" y="174"/>
                      </a:cubicBezTo>
                      <a:cubicBezTo>
                        <a:pt x="713" y="175"/>
                        <a:pt x="714" y="175"/>
                        <a:pt x="714" y="175"/>
                      </a:cubicBezTo>
                      <a:cubicBezTo>
                        <a:pt x="714" y="176"/>
                        <a:pt x="715" y="176"/>
                        <a:pt x="715" y="177"/>
                      </a:cubicBezTo>
                      <a:cubicBezTo>
                        <a:pt x="715" y="177"/>
                        <a:pt x="715" y="177"/>
                        <a:pt x="716" y="178"/>
                      </a:cubicBezTo>
                      <a:cubicBezTo>
                        <a:pt x="716" y="178"/>
                        <a:pt x="716" y="178"/>
                        <a:pt x="716" y="179"/>
                      </a:cubicBezTo>
                      <a:cubicBezTo>
                        <a:pt x="724" y="192"/>
                        <a:pt x="729" y="205"/>
                        <a:pt x="730" y="218"/>
                      </a:cubicBezTo>
                      <a:cubicBezTo>
                        <a:pt x="731" y="231"/>
                        <a:pt x="728" y="244"/>
                        <a:pt x="723" y="257"/>
                      </a:cubicBezTo>
                      <a:cubicBezTo>
                        <a:pt x="717" y="269"/>
                        <a:pt x="708" y="280"/>
                        <a:pt x="697" y="290"/>
                      </a:cubicBezTo>
                      <a:cubicBezTo>
                        <a:pt x="685" y="300"/>
                        <a:pt x="671" y="308"/>
                        <a:pt x="654" y="314"/>
                      </a:cubicBezTo>
                      <a:cubicBezTo>
                        <a:pt x="654" y="314"/>
                        <a:pt x="653" y="314"/>
                        <a:pt x="653" y="314"/>
                      </a:cubicBezTo>
                      <a:cubicBezTo>
                        <a:pt x="652" y="314"/>
                        <a:pt x="651" y="314"/>
                        <a:pt x="651" y="315"/>
                      </a:cubicBezTo>
                      <a:cubicBezTo>
                        <a:pt x="650" y="315"/>
                        <a:pt x="649" y="315"/>
                        <a:pt x="648" y="315"/>
                      </a:cubicBezTo>
                      <a:cubicBezTo>
                        <a:pt x="647" y="316"/>
                        <a:pt x="646" y="316"/>
                        <a:pt x="645" y="316"/>
                      </a:cubicBezTo>
                      <a:cubicBezTo>
                        <a:pt x="645" y="316"/>
                        <a:pt x="645" y="316"/>
                        <a:pt x="644" y="317"/>
                      </a:cubicBezTo>
                      <a:cubicBezTo>
                        <a:pt x="644" y="317"/>
                        <a:pt x="643" y="317"/>
                        <a:pt x="641" y="317"/>
                      </a:cubicBezTo>
                      <a:cubicBezTo>
                        <a:pt x="640" y="317"/>
                        <a:pt x="638" y="318"/>
                        <a:pt x="635" y="318"/>
                      </a:cubicBezTo>
                      <a:cubicBezTo>
                        <a:pt x="632" y="319"/>
                        <a:pt x="628" y="320"/>
                        <a:pt x="623" y="321"/>
                      </a:cubicBezTo>
                      <a:cubicBezTo>
                        <a:pt x="622" y="321"/>
                        <a:pt x="622" y="321"/>
                        <a:pt x="622" y="321"/>
                      </a:cubicBezTo>
                      <a:cubicBezTo>
                        <a:pt x="621" y="321"/>
                        <a:pt x="621" y="321"/>
                        <a:pt x="620" y="321"/>
                      </a:cubicBezTo>
                      <a:cubicBezTo>
                        <a:pt x="619" y="321"/>
                        <a:pt x="618" y="321"/>
                        <a:pt x="617" y="321"/>
                      </a:cubicBezTo>
                      <a:cubicBezTo>
                        <a:pt x="615" y="322"/>
                        <a:pt x="614" y="322"/>
                        <a:pt x="611" y="322"/>
                      </a:cubicBezTo>
                      <a:cubicBezTo>
                        <a:pt x="610" y="322"/>
                        <a:pt x="610" y="322"/>
                        <a:pt x="610" y="322"/>
                      </a:cubicBezTo>
                      <a:cubicBezTo>
                        <a:pt x="610" y="322"/>
                        <a:pt x="610" y="322"/>
                        <a:pt x="609" y="322"/>
                      </a:cubicBezTo>
                      <a:cubicBezTo>
                        <a:pt x="609" y="322"/>
                        <a:pt x="609" y="322"/>
                        <a:pt x="608" y="322"/>
                      </a:cubicBezTo>
                      <a:cubicBezTo>
                        <a:pt x="608" y="322"/>
                        <a:pt x="607" y="322"/>
                        <a:pt x="606" y="322"/>
                      </a:cubicBezTo>
                      <a:cubicBezTo>
                        <a:pt x="606" y="322"/>
                        <a:pt x="605" y="322"/>
                        <a:pt x="604" y="322"/>
                      </a:cubicBezTo>
                      <a:cubicBezTo>
                        <a:pt x="604" y="322"/>
                        <a:pt x="603" y="322"/>
                        <a:pt x="603" y="322"/>
                      </a:cubicBezTo>
                      <a:cubicBezTo>
                        <a:pt x="602" y="322"/>
                        <a:pt x="601" y="322"/>
                        <a:pt x="601" y="322"/>
                      </a:cubicBezTo>
                      <a:cubicBezTo>
                        <a:pt x="600" y="322"/>
                        <a:pt x="599" y="322"/>
                        <a:pt x="599" y="322"/>
                      </a:cubicBezTo>
                      <a:cubicBezTo>
                        <a:pt x="595" y="322"/>
                        <a:pt x="592" y="322"/>
                        <a:pt x="588" y="322"/>
                      </a:cubicBezTo>
                      <a:cubicBezTo>
                        <a:pt x="585" y="322"/>
                        <a:pt x="582" y="321"/>
                        <a:pt x="578" y="321"/>
                      </a:cubicBezTo>
                      <a:cubicBezTo>
                        <a:pt x="575" y="320"/>
                        <a:pt x="571" y="320"/>
                        <a:pt x="568" y="319"/>
                      </a:cubicBezTo>
                      <a:cubicBezTo>
                        <a:pt x="565" y="319"/>
                        <a:pt x="561" y="318"/>
                        <a:pt x="558" y="317"/>
                      </a:cubicBezTo>
                      <a:cubicBezTo>
                        <a:pt x="557" y="317"/>
                        <a:pt x="557" y="317"/>
                        <a:pt x="556" y="317"/>
                      </a:cubicBezTo>
                      <a:cubicBezTo>
                        <a:pt x="555" y="317"/>
                        <a:pt x="555" y="316"/>
                        <a:pt x="554" y="316"/>
                      </a:cubicBezTo>
                      <a:cubicBezTo>
                        <a:pt x="553" y="316"/>
                        <a:pt x="552" y="316"/>
                        <a:pt x="551" y="315"/>
                      </a:cubicBezTo>
                      <a:cubicBezTo>
                        <a:pt x="551" y="315"/>
                        <a:pt x="550" y="315"/>
                        <a:pt x="549" y="315"/>
                      </a:cubicBezTo>
                      <a:cubicBezTo>
                        <a:pt x="548" y="315"/>
                        <a:pt x="548" y="314"/>
                        <a:pt x="547" y="314"/>
                      </a:cubicBezTo>
                      <a:cubicBezTo>
                        <a:pt x="546" y="314"/>
                        <a:pt x="546" y="314"/>
                        <a:pt x="545" y="314"/>
                      </a:cubicBezTo>
                      <a:cubicBezTo>
                        <a:pt x="545" y="313"/>
                        <a:pt x="544" y="313"/>
                        <a:pt x="543" y="313"/>
                      </a:cubicBezTo>
                      <a:cubicBezTo>
                        <a:pt x="543" y="313"/>
                        <a:pt x="542" y="312"/>
                        <a:pt x="541" y="312"/>
                      </a:cubicBezTo>
                      <a:cubicBezTo>
                        <a:pt x="537" y="311"/>
                        <a:pt x="534" y="309"/>
                        <a:pt x="530" y="308"/>
                      </a:cubicBezTo>
                      <a:cubicBezTo>
                        <a:pt x="526" y="306"/>
                        <a:pt x="523" y="304"/>
                        <a:pt x="519" y="302"/>
                      </a:cubicBezTo>
                      <a:cubicBezTo>
                        <a:pt x="516" y="300"/>
                        <a:pt x="512" y="298"/>
                        <a:pt x="509" y="296"/>
                      </a:cubicBezTo>
                      <a:cubicBezTo>
                        <a:pt x="505" y="293"/>
                        <a:pt x="502" y="291"/>
                        <a:pt x="498" y="288"/>
                      </a:cubicBezTo>
                      <a:cubicBezTo>
                        <a:pt x="498" y="288"/>
                        <a:pt x="498" y="288"/>
                        <a:pt x="497" y="287"/>
                      </a:cubicBezTo>
                      <a:cubicBezTo>
                        <a:pt x="496" y="287"/>
                        <a:pt x="496" y="286"/>
                        <a:pt x="494" y="285"/>
                      </a:cubicBezTo>
                      <a:cubicBezTo>
                        <a:pt x="493" y="283"/>
                        <a:pt x="492" y="282"/>
                        <a:pt x="489" y="279"/>
                      </a:cubicBezTo>
                      <a:cubicBezTo>
                        <a:pt x="487" y="277"/>
                        <a:pt x="484" y="274"/>
                        <a:pt x="480" y="269"/>
                      </a:cubicBezTo>
                      <a:cubicBezTo>
                        <a:pt x="479" y="269"/>
                        <a:pt x="479" y="269"/>
                        <a:pt x="479" y="269"/>
                      </a:cubicBezTo>
                      <a:cubicBezTo>
                        <a:pt x="479" y="268"/>
                        <a:pt x="479" y="268"/>
                        <a:pt x="479" y="268"/>
                      </a:cubicBezTo>
                      <a:cubicBezTo>
                        <a:pt x="478" y="267"/>
                        <a:pt x="478" y="267"/>
                        <a:pt x="478" y="267"/>
                      </a:cubicBezTo>
                      <a:cubicBezTo>
                        <a:pt x="477" y="266"/>
                        <a:pt x="477" y="266"/>
                        <a:pt x="477" y="265"/>
                      </a:cubicBezTo>
                      <a:cubicBezTo>
                        <a:pt x="476" y="265"/>
                        <a:pt x="476" y="264"/>
                        <a:pt x="476" y="264"/>
                      </a:cubicBezTo>
                      <a:cubicBezTo>
                        <a:pt x="476" y="263"/>
                        <a:pt x="475" y="263"/>
                        <a:pt x="475" y="263"/>
                      </a:cubicBezTo>
                      <a:cubicBezTo>
                        <a:pt x="475" y="262"/>
                        <a:pt x="475" y="262"/>
                        <a:pt x="474" y="262"/>
                      </a:cubicBezTo>
                      <a:cubicBezTo>
                        <a:pt x="474" y="261"/>
                        <a:pt x="474" y="261"/>
                        <a:pt x="474" y="260"/>
                      </a:cubicBezTo>
                      <a:cubicBezTo>
                        <a:pt x="473" y="260"/>
                        <a:pt x="473" y="260"/>
                        <a:pt x="473" y="259"/>
                      </a:cubicBezTo>
                      <a:cubicBezTo>
                        <a:pt x="473" y="259"/>
                        <a:pt x="472" y="258"/>
                        <a:pt x="472" y="258"/>
                      </a:cubicBezTo>
                      <a:cubicBezTo>
                        <a:pt x="472" y="258"/>
                        <a:pt x="472" y="257"/>
                        <a:pt x="471" y="257"/>
                      </a:cubicBezTo>
                      <a:cubicBezTo>
                        <a:pt x="471" y="256"/>
                        <a:pt x="471" y="256"/>
                        <a:pt x="471" y="256"/>
                      </a:cubicBezTo>
                      <a:cubicBezTo>
                        <a:pt x="468" y="249"/>
                        <a:pt x="465" y="243"/>
                        <a:pt x="464" y="237"/>
                      </a:cubicBezTo>
                      <a:cubicBezTo>
                        <a:pt x="462" y="231"/>
                        <a:pt x="461" y="224"/>
                        <a:pt x="461" y="218"/>
                      </a:cubicBezTo>
                      <a:cubicBezTo>
                        <a:pt x="461" y="212"/>
                        <a:pt x="462" y="206"/>
                        <a:pt x="463" y="200"/>
                      </a:cubicBezTo>
                      <a:cubicBezTo>
                        <a:pt x="465" y="193"/>
                        <a:pt x="467" y="187"/>
                        <a:pt x="470" y="182"/>
                      </a:cubicBezTo>
                      <a:cubicBezTo>
                        <a:pt x="470" y="181"/>
                        <a:pt x="470" y="181"/>
                        <a:pt x="470" y="181"/>
                      </a:cubicBezTo>
                      <a:cubicBezTo>
                        <a:pt x="470" y="180"/>
                        <a:pt x="470" y="180"/>
                        <a:pt x="470" y="180"/>
                      </a:cubicBezTo>
                      <a:cubicBezTo>
                        <a:pt x="470" y="180"/>
                        <a:pt x="471" y="180"/>
                        <a:pt x="471" y="179"/>
                      </a:cubicBezTo>
                      <a:cubicBezTo>
                        <a:pt x="471" y="179"/>
                        <a:pt x="471" y="179"/>
                        <a:pt x="471" y="178"/>
                      </a:cubicBezTo>
                      <a:cubicBezTo>
                        <a:pt x="472" y="177"/>
                        <a:pt x="472" y="177"/>
                        <a:pt x="472" y="177"/>
                      </a:cubicBezTo>
                      <a:cubicBezTo>
                        <a:pt x="472" y="177"/>
                        <a:pt x="472" y="177"/>
                        <a:pt x="472" y="177"/>
                      </a:cubicBezTo>
                      <a:cubicBezTo>
                        <a:pt x="472" y="176"/>
                        <a:pt x="472" y="176"/>
                        <a:pt x="472" y="176"/>
                      </a:cubicBezTo>
                      <a:cubicBezTo>
                        <a:pt x="472" y="175"/>
                        <a:pt x="473" y="175"/>
                        <a:pt x="473" y="174"/>
                      </a:cubicBezTo>
                      <a:cubicBezTo>
                        <a:pt x="473" y="174"/>
                        <a:pt x="473" y="174"/>
                        <a:pt x="473" y="174"/>
                      </a:cubicBezTo>
                      <a:cubicBezTo>
                        <a:pt x="474" y="173"/>
                        <a:pt x="474" y="173"/>
                        <a:pt x="474" y="173"/>
                      </a:cubicBezTo>
                      <a:cubicBezTo>
                        <a:pt x="474" y="172"/>
                        <a:pt x="474" y="172"/>
                        <a:pt x="474" y="172"/>
                      </a:cubicBezTo>
                      <a:cubicBezTo>
                        <a:pt x="474" y="171"/>
                        <a:pt x="474" y="171"/>
                        <a:pt x="474" y="170"/>
                      </a:cubicBezTo>
                      <a:cubicBezTo>
                        <a:pt x="475" y="170"/>
                        <a:pt x="475" y="170"/>
                        <a:pt x="475" y="170"/>
                      </a:cubicBezTo>
                      <a:cubicBezTo>
                        <a:pt x="475" y="169"/>
                        <a:pt x="475" y="169"/>
                        <a:pt x="475" y="169"/>
                      </a:cubicBezTo>
                      <a:cubicBezTo>
                        <a:pt x="475" y="168"/>
                        <a:pt x="475" y="168"/>
                        <a:pt x="475" y="167"/>
                      </a:cubicBezTo>
                      <a:cubicBezTo>
                        <a:pt x="476" y="167"/>
                        <a:pt x="476" y="167"/>
                        <a:pt x="476" y="166"/>
                      </a:cubicBezTo>
                      <a:cubicBezTo>
                        <a:pt x="476" y="165"/>
                        <a:pt x="476" y="165"/>
                        <a:pt x="476" y="165"/>
                      </a:cubicBezTo>
                      <a:cubicBezTo>
                        <a:pt x="477" y="164"/>
                        <a:pt x="477" y="164"/>
                        <a:pt x="477" y="164"/>
                      </a:cubicBezTo>
                      <a:cubicBezTo>
                        <a:pt x="477" y="164"/>
                        <a:pt x="477" y="163"/>
                        <a:pt x="477" y="163"/>
                      </a:cubicBezTo>
                      <a:cubicBezTo>
                        <a:pt x="477" y="163"/>
                        <a:pt x="477" y="162"/>
                        <a:pt x="477" y="162"/>
                      </a:cubicBezTo>
                      <a:cubicBezTo>
                        <a:pt x="477" y="161"/>
                        <a:pt x="477" y="161"/>
                        <a:pt x="477" y="161"/>
                      </a:cubicBezTo>
                      <a:cubicBezTo>
                        <a:pt x="478" y="160"/>
                        <a:pt x="478" y="160"/>
                        <a:pt x="478" y="160"/>
                      </a:cubicBezTo>
                      <a:cubicBezTo>
                        <a:pt x="478" y="160"/>
                        <a:pt x="478" y="160"/>
                        <a:pt x="478" y="160"/>
                      </a:cubicBezTo>
                      <a:cubicBezTo>
                        <a:pt x="478" y="159"/>
                        <a:pt x="478" y="159"/>
                        <a:pt x="478" y="159"/>
                      </a:cubicBezTo>
                      <a:cubicBezTo>
                        <a:pt x="478" y="158"/>
                        <a:pt x="478" y="158"/>
                        <a:pt x="478" y="157"/>
                      </a:cubicBezTo>
                      <a:cubicBezTo>
                        <a:pt x="478" y="157"/>
                        <a:pt x="479" y="156"/>
                        <a:pt x="479" y="156"/>
                      </a:cubicBezTo>
                      <a:cubicBezTo>
                        <a:pt x="479" y="155"/>
                        <a:pt x="479" y="155"/>
                        <a:pt x="479" y="154"/>
                      </a:cubicBezTo>
                      <a:cubicBezTo>
                        <a:pt x="479" y="154"/>
                        <a:pt x="479" y="153"/>
                        <a:pt x="479" y="152"/>
                      </a:cubicBezTo>
                      <a:cubicBezTo>
                        <a:pt x="479" y="152"/>
                        <a:pt x="479" y="152"/>
                        <a:pt x="480" y="152"/>
                      </a:cubicBezTo>
                      <a:cubicBezTo>
                        <a:pt x="480" y="151"/>
                        <a:pt x="480" y="151"/>
                        <a:pt x="480" y="150"/>
                      </a:cubicBezTo>
                      <a:cubicBezTo>
                        <a:pt x="480" y="150"/>
                        <a:pt x="480" y="149"/>
                        <a:pt x="480" y="148"/>
                      </a:cubicBezTo>
                      <a:cubicBezTo>
                        <a:pt x="480" y="147"/>
                        <a:pt x="480" y="146"/>
                        <a:pt x="480" y="145"/>
                      </a:cubicBezTo>
                      <a:cubicBezTo>
                        <a:pt x="480" y="144"/>
                        <a:pt x="480" y="144"/>
                        <a:pt x="480" y="144"/>
                      </a:cubicBezTo>
                      <a:cubicBezTo>
                        <a:pt x="480" y="144"/>
                        <a:pt x="480" y="144"/>
                        <a:pt x="480" y="144"/>
                      </a:cubicBezTo>
                      <a:cubicBezTo>
                        <a:pt x="480" y="143"/>
                        <a:pt x="480" y="143"/>
                        <a:pt x="480" y="143"/>
                      </a:cubicBezTo>
                      <a:cubicBezTo>
                        <a:pt x="480" y="142"/>
                        <a:pt x="480" y="142"/>
                        <a:pt x="480" y="142"/>
                      </a:cubicBezTo>
                      <a:cubicBezTo>
                        <a:pt x="480" y="141"/>
                        <a:pt x="480" y="141"/>
                        <a:pt x="480" y="141"/>
                      </a:cubicBezTo>
                      <a:cubicBezTo>
                        <a:pt x="480" y="140"/>
                        <a:pt x="480" y="140"/>
                        <a:pt x="480" y="140"/>
                      </a:cubicBezTo>
                      <a:cubicBezTo>
                        <a:pt x="480" y="140"/>
                        <a:pt x="480" y="140"/>
                        <a:pt x="480" y="140"/>
                      </a:cubicBezTo>
                      <a:cubicBezTo>
                        <a:pt x="480" y="139"/>
                        <a:pt x="480" y="139"/>
                        <a:pt x="480" y="139"/>
                      </a:cubicBezTo>
                      <a:cubicBezTo>
                        <a:pt x="480" y="138"/>
                        <a:pt x="480" y="138"/>
                        <a:pt x="480" y="138"/>
                      </a:cubicBezTo>
                      <a:cubicBezTo>
                        <a:pt x="480" y="138"/>
                        <a:pt x="480" y="138"/>
                        <a:pt x="480" y="137"/>
                      </a:cubicBezTo>
                      <a:cubicBezTo>
                        <a:pt x="480" y="137"/>
                        <a:pt x="480" y="136"/>
                        <a:pt x="480" y="135"/>
                      </a:cubicBezTo>
                      <a:cubicBezTo>
                        <a:pt x="480" y="135"/>
                        <a:pt x="479" y="134"/>
                        <a:pt x="479" y="133"/>
                      </a:cubicBezTo>
                      <a:cubicBezTo>
                        <a:pt x="479" y="132"/>
                        <a:pt x="479" y="132"/>
                        <a:pt x="479" y="132"/>
                      </a:cubicBezTo>
                      <a:cubicBezTo>
                        <a:pt x="479" y="132"/>
                        <a:pt x="479" y="131"/>
                        <a:pt x="479" y="131"/>
                      </a:cubicBezTo>
                      <a:cubicBezTo>
                        <a:pt x="478" y="130"/>
                        <a:pt x="478" y="130"/>
                        <a:pt x="477" y="129"/>
                      </a:cubicBezTo>
                      <a:cubicBezTo>
                        <a:pt x="477" y="128"/>
                        <a:pt x="476" y="127"/>
                        <a:pt x="476" y="125"/>
                      </a:cubicBezTo>
                      <a:cubicBezTo>
                        <a:pt x="475" y="124"/>
                        <a:pt x="475" y="124"/>
                        <a:pt x="475" y="124"/>
                      </a:cubicBezTo>
                      <a:cubicBezTo>
                        <a:pt x="474" y="124"/>
                        <a:pt x="474" y="124"/>
                        <a:pt x="474" y="124"/>
                      </a:cubicBezTo>
                      <a:cubicBezTo>
                        <a:pt x="474" y="123"/>
                        <a:pt x="474" y="123"/>
                        <a:pt x="474" y="123"/>
                      </a:cubicBezTo>
                      <a:cubicBezTo>
                        <a:pt x="473" y="122"/>
                        <a:pt x="473" y="122"/>
                        <a:pt x="473" y="122"/>
                      </a:cubicBezTo>
                      <a:cubicBezTo>
                        <a:pt x="472" y="122"/>
                        <a:pt x="472" y="122"/>
                        <a:pt x="472" y="122"/>
                      </a:cubicBezTo>
                      <a:cubicBezTo>
                        <a:pt x="472" y="121"/>
                        <a:pt x="472" y="121"/>
                        <a:pt x="471" y="121"/>
                      </a:cubicBezTo>
                      <a:cubicBezTo>
                        <a:pt x="471" y="121"/>
                        <a:pt x="470" y="120"/>
                        <a:pt x="469" y="120"/>
                      </a:cubicBezTo>
                      <a:cubicBezTo>
                        <a:pt x="469" y="119"/>
                        <a:pt x="468" y="119"/>
                        <a:pt x="467" y="118"/>
                      </a:cubicBezTo>
                      <a:cubicBezTo>
                        <a:pt x="466" y="118"/>
                        <a:pt x="466" y="118"/>
                        <a:pt x="466" y="118"/>
                      </a:cubicBezTo>
                      <a:cubicBezTo>
                        <a:pt x="465" y="118"/>
                        <a:pt x="465" y="118"/>
                        <a:pt x="465" y="118"/>
                      </a:cubicBezTo>
                      <a:cubicBezTo>
                        <a:pt x="464" y="117"/>
                        <a:pt x="464" y="117"/>
                        <a:pt x="464" y="117"/>
                      </a:cubicBezTo>
                      <a:cubicBezTo>
                        <a:pt x="463" y="117"/>
                        <a:pt x="463" y="117"/>
                        <a:pt x="463" y="117"/>
                      </a:cubicBezTo>
                      <a:cubicBezTo>
                        <a:pt x="462" y="117"/>
                        <a:pt x="462" y="117"/>
                        <a:pt x="462" y="117"/>
                      </a:cubicBezTo>
                      <a:cubicBezTo>
                        <a:pt x="461" y="116"/>
                        <a:pt x="461" y="116"/>
                        <a:pt x="461" y="116"/>
                      </a:cubicBezTo>
                      <a:cubicBezTo>
                        <a:pt x="460" y="116"/>
                        <a:pt x="460" y="116"/>
                        <a:pt x="460" y="116"/>
                      </a:cubicBezTo>
                      <a:cubicBezTo>
                        <a:pt x="460" y="116"/>
                        <a:pt x="459" y="116"/>
                        <a:pt x="459" y="116"/>
                      </a:cubicBezTo>
                      <a:cubicBezTo>
                        <a:pt x="458" y="116"/>
                        <a:pt x="458" y="116"/>
                        <a:pt x="458" y="116"/>
                      </a:cubicBezTo>
                      <a:cubicBezTo>
                        <a:pt x="457" y="116"/>
                        <a:pt x="457" y="116"/>
                        <a:pt x="457" y="116"/>
                      </a:cubicBezTo>
                      <a:cubicBezTo>
                        <a:pt x="456" y="116"/>
                        <a:pt x="456" y="116"/>
                        <a:pt x="455" y="116"/>
                      </a:cubicBezTo>
                      <a:cubicBezTo>
                        <a:pt x="455" y="116"/>
                        <a:pt x="455" y="116"/>
                        <a:pt x="454" y="116"/>
                      </a:cubicBezTo>
                      <a:cubicBezTo>
                        <a:pt x="453" y="116"/>
                        <a:pt x="453" y="116"/>
                        <a:pt x="453" y="116"/>
                      </a:cubicBezTo>
                      <a:cubicBezTo>
                        <a:pt x="452" y="116"/>
                        <a:pt x="452" y="116"/>
                        <a:pt x="452" y="116"/>
                      </a:cubicBezTo>
                      <a:cubicBezTo>
                        <a:pt x="451" y="116"/>
                        <a:pt x="451" y="116"/>
                        <a:pt x="451" y="116"/>
                      </a:cubicBezTo>
                      <a:cubicBezTo>
                        <a:pt x="451" y="116"/>
                        <a:pt x="451" y="116"/>
                        <a:pt x="450" y="116"/>
                      </a:cubicBezTo>
                      <a:cubicBezTo>
                        <a:pt x="449" y="116"/>
                        <a:pt x="448" y="116"/>
                        <a:pt x="447" y="116"/>
                      </a:cubicBezTo>
                      <a:cubicBezTo>
                        <a:pt x="446" y="116"/>
                        <a:pt x="445" y="116"/>
                        <a:pt x="444" y="116"/>
                      </a:cubicBezTo>
                      <a:cubicBezTo>
                        <a:pt x="443" y="116"/>
                        <a:pt x="442" y="116"/>
                        <a:pt x="441" y="116"/>
                      </a:cubicBezTo>
                      <a:cubicBezTo>
                        <a:pt x="440" y="117"/>
                        <a:pt x="438" y="117"/>
                        <a:pt x="437" y="117"/>
                      </a:cubicBezTo>
                      <a:cubicBezTo>
                        <a:pt x="436" y="117"/>
                        <a:pt x="436" y="117"/>
                        <a:pt x="436" y="117"/>
                      </a:cubicBezTo>
                      <a:cubicBezTo>
                        <a:pt x="436" y="117"/>
                        <a:pt x="435" y="117"/>
                        <a:pt x="434" y="118"/>
                      </a:cubicBezTo>
                      <a:cubicBezTo>
                        <a:pt x="434" y="118"/>
                        <a:pt x="433" y="118"/>
                        <a:pt x="432" y="118"/>
                      </a:cubicBezTo>
                      <a:cubicBezTo>
                        <a:pt x="431" y="118"/>
                        <a:pt x="430" y="119"/>
                        <a:pt x="428" y="119"/>
                      </a:cubicBezTo>
                      <a:cubicBezTo>
                        <a:pt x="427" y="119"/>
                        <a:pt x="427" y="119"/>
                        <a:pt x="427" y="119"/>
                      </a:cubicBezTo>
                      <a:cubicBezTo>
                        <a:pt x="426" y="119"/>
                        <a:pt x="426" y="120"/>
                        <a:pt x="425" y="120"/>
                      </a:cubicBezTo>
                      <a:cubicBezTo>
                        <a:pt x="425" y="120"/>
                        <a:pt x="424" y="120"/>
                        <a:pt x="424" y="120"/>
                      </a:cubicBezTo>
                      <a:cubicBezTo>
                        <a:pt x="423" y="120"/>
                        <a:pt x="422" y="121"/>
                        <a:pt x="421" y="121"/>
                      </a:cubicBezTo>
                      <a:cubicBezTo>
                        <a:pt x="421" y="121"/>
                        <a:pt x="420" y="121"/>
                        <a:pt x="419" y="121"/>
                      </a:cubicBezTo>
                      <a:cubicBezTo>
                        <a:pt x="419" y="122"/>
                        <a:pt x="418" y="122"/>
                        <a:pt x="418" y="122"/>
                      </a:cubicBezTo>
                      <a:cubicBezTo>
                        <a:pt x="417" y="122"/>
                        <a:pt x="417" y="122"/>
                        <a:pt x="416" y="122"/>
                      </a:cubicBezTo>
                      <a:cubicBezTo>
                        <a:pt x="415" y="123"/>
                        <a:pt x="415" y="123"/>
                        <a:pt x="414" y="123"/>
                      </a:cubicBezTo>
                      <a:cubicBezTo>
                        <a:pt x="258" y="174"/>
                        <a:pt x="258" y="174"/>
                        <a:pt x="258" y="174"/>
                      </a:cubicBezTo>
                      <a:cubicBezTo>
                        <a:pt x="244" y="179"/>
                        <a:pt x="232" y="185"/>
                        <a:pt x="223" y="193"/>
                      </a:cubicBezTo>
                      <a:cubicBezTo>
                        <a:pt x="213" y="201"/>
                        <a:pt x="205" y="210"/>
                        <a:pt x="200" y="220"/>
                      </a:cubicBezTo>
                      <a:cubicBezTo>
                        <a:pt x="195" y="230"/>
                        <a:pt x="193" y="240"/>
                        <a:pt x="193" y="251"/>
                      </a:cubicBezTo>
                      <a:cubicBezTo>
                        <a:pt x="193" y="262"/>
                        <a:pt x="196" y="273"/>
                        <a:pt x="202" y="284"/>
                      </a:cubicBezTo>
                      <a:cubicBezTo>
                        <a:pt x="273" y="406"/>
                        <a:pt x="273" y="406"/>
                        <a:pt x="273" y="406"/>
                      </a:cubicBezTo>
                      <a:cubicBezTo>
                        <a:pt x="277" y="414"/>
                        <a:pt x="280" y="421"/>
                        <a:pt x="282" y="426"/>
                      </a:cubicBezTo>
                      <a:cubicBezTo>
                        <a:pt x="283" y="432"/>
                        <a:pt x="284" y="437"/>
                        <a:pt x="283" y="441"/>
                      </a:cubicBezTo>
                      <a:cubicBezTo>
                        <a:pt x="282" y="445"/>
                        <a:pt x="281" y="448"/>
                        <a:pt x="278" y="451"/>
                      </a:cubicBezTo>
                      <a:cubicBezTo>
                        <a:pt x="276" y="453"/>
                        <a:pt x="272" y="455"/>
                        <a:pt x="268" y="456"/>
                      </a:cubicBezTo>
                      <a:cubicBezTo>
                        <a:pt x="263" y="458"/>
                        <a:pt x="257" y="459"/>
                        <a:pt x="251" y="459"/>
                      </a:cubicBezTo>
                      <a:cubicBezTo>
                        <a:pt x="244" y="459"/>
                        <a:pt x="237" y="459"/>
                        <a:pt x="230" y="458"/>
                      </a:cubicBezTo>
                      <a:cubicBezTo>
                        <a:pt x="223" y="457"/>
                        <a:pt x="216" y="455"/>
                        <a:pt x="210" y="454"/>
                      </a:cubicBezTo>
                      <a:cubicBezTo>
                        <a:pt x="203" y="452"/>
                        <a:pt x="197" y="451"/>
                        <a:pt x="192" y="449"/>
                      </a:cubicBezTo>
                      <a:cubicBezTo>
                        <a:pt x="183" y="447"/>
                        <a:pt x="175" y="445"/>
                        <a:pt x="166" y="444"/>
                      </a:cubicBezTo>
                      <a:cubicBezTo>
                        <a:pt x="157" y="442"/>
                        <a:pt x="148" y="442"/>
                        <a:pt x="139" y="442"/>
                      </a:cubicBezTo>
                      <a:cubicBezTo>
                        <a:pt x="130" y="442"/>
                        <a:pt x="121" y="443"/>
                        <a:pt x="112" y="444"/>
                      </a:cubicBezTo>
                      <a:cubicBezTo>
                        <a:pt x="103" y="446"/>
                        <a:pt x="94" y="448"/>
                        <a:pt x="85" y="451"/>
                      </a:cubicBezTo>
                      <a:cubicBezTo>
                        <a:pt x="68" y="457"/>
                        <a:pt x="53" y="465"/>
                        <a:pt x="40" y="475"/>
                      </a:cubicBezTo>
                      <a:cubicBezTo>
                        <a:pt x="27" y="486"/>
                        <a:pt x="18" y="498"/>
                        <a:pt x="11" y="510"/>
                      </a:cubicBezTo>
                      <a:cubicBezTo>
                        <a:pt x="4" y="523"/>
                        <a:pt x="1" y="537"/>
                        <a:pt x="0" y="552"/>
                      </a:cubicBezTo>
                      <a:cubicBezTo>
                        <a:pt x="0" y="553"/>
                        <a:pt x="1" y="554"/>
                        <a:pt x="1" y="556"/>
                      </a:cubicBezTo>
                      <a:cubicBezTo>
                        <a:pt x="1" y="557"/>
                        <a:pt x="1" y="557"/>
                        <a:pt x="1" y="558"/>
                      </a:cubicBezTo>
                    </a:path>
                  </a:pathLst>
                </a:custGeom>
                <a:solidFill>
                  <a:schemeClr val="accent3"/>
                </a:solidFill>
                <a:ln w="9525">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19" name="TextBox 18"/>
              <p:cNvSpPr txBox="1"/>
              <p:nvPr/>
            </p:nvSpPr>
            <p:spPr>
              <a:xfrm rot="20414150">
                <a:off x="2199697" y="2761723"/>
                <a:ext cx="1012592" cy="707856"/>
              </a:xfrm>
              <a:prstGeom prst="rect">
                <a:avLst/>
              </a:prstGeom>
              <a:noFill/>
            </p:spPr>
            <p:txBody>
              <a:bodyPr wrap="square" lIns="91413" tIns="45705" rIns="91413" bIns="45705" rtlCol="0">
                <a:spAutoFit/>
              </a:bodyPr>
              <a:lstStyle/>
              <a:p>
                <a:pPr algn="ctr"/>
                <a:r>
                  <a:rPr lang="en-US" sz="4000" b="1" dirty="0">
                    <a:solidFill>
                      <a:schemeClr val="bg1"/>
                    </a:solidFill>
                    <a:latin typeface="Agency FB" panose="020B0503020202020204" pitchFamily="34" charset="0"/>
                    <a:cs typeface="Lato Black" panose="020F0A02020204030203" pitchFamily="34" charset="0"/>
                  </a:rPr>
                  <a:t>S</a:t>
                </a:r>
                <a:endParaRPr lang="ru-RU" sz="4000" b="1" dirty="0">
                  <a:solidFill>
                    <a:schemeClr val="bg1"/>
                  </a:solidFill>
                  <a:latin typeface="+mj-lt"/>
                  <a:cs typeface="Lato Black" panose="020F0A02020204030203" pitchFamily="34" charset="0"/>
                </a:endParaRPr>
              </a:p>
            </p:txBody>
          </p:sp>
          <p:sp>
            <p:nvSpPr>
              <p:cNvPr id="20" name="TextBox 19"/>
              <p:cNvSpPr txBox="1"/>
              <p:nvPr/>
            </p:nvSpPr>
            <p:spPr>
              <a:xfrm rot="20414150">
                <a:off x="4160497" y="2314837"/>
                <a:ext cx="1012592" cy="707856"/>
              </a:xfrm>
              <a:prstGeom prst="rect">
                <a:avLst/>
              </a:prstGeom>
              <a:noFill/>
            </p:spPr>
            <p:txBody>
              <a:bodyPr wrap="square" lIns="91413" tIns="45705" rIns="91413" bIns="45705" rtlCol="0">
                <a:spAutoFit/>
              </a:bodyPr>
              <a:lstStyle/>
              <a:p>
                <a:pPr algn="ctr"/>
                <a:r>
                  <a:rPr lang="id-ID" sz="4000" b="1" dirty="0">
                    <a:solidFill>
                      <a:schemeClr val="bg1"/>
                    </a:solidFill>
                    <a:latin typeface="Agency FB" panose="020B0503020202020204" pitchFamily="34" charset="0"/>
                    <a:cs typeface="Lato Black" panose="020F0A02020204030203" pitchFamily="34" charset="0"/>
                  </a:rPr>
                  <a:t>W</a:t>
                </a:r>
                <a:endParaRPr lang="ru-RU" sz="4000" b="1" dirty="0">
                  <a:solidFill>
                    <a:schemeClr val="bg1"/>
                  </a:solidFill>
                  <a:latin typeface="+mj-lt"/>
                  <a:cs typeface="Lato Black" panose="020F0A02020204030203" pitchFamily="34" charset="0"/>
                </a:endParaRPr>
              </a:p>
            </p:txBody>
          </p:sp>
          <p:sp>
            <p:nvSpPr>
              <p:cNvPr id="21" name="TextBox 20"/>
              <p:cNvSpPr txBox="1"/>
              <p:nvPr/>
            </p:nvSpPr>
            <p:spPr>
              <a:xfrm rot="20096641">
                <a:off x="2863158" y="4562942"/>
                <a:ext cx="1012592" cy="707856"/>
              </a:xfrm>
              <a:prstGeom prst="rect">
                <a:avLst/>
              </a:prstGeom>
              <a:noFill/>
            </p:spPr>
            <p:txBody>
              <a:bodyPr wrap="square" lIns="91413" tIns="45705" rIns="91413" bIns="45705" rtlCol="0">
                <a:spAutoFit/>
              </a:bodyPr>
              <a:lstStyle/>
              <a:p>
                <a:pPr algn="ctr"/>
                <a:r>
                  <a:rPr lang="id-ID" sz="4000" b="1">
                    <a:solidFill>
                      <a:schemeClr val="bg1"/>
                    </a:solidFill>
                    <a:latin typeface="Agency FB" panose="020B0503020202020204" pitchFamily="34" charset="0"/>
                    <a:cs typeface="Lato Black" panose="020F0A02020204030203" pitchFamily="34" charset="0"/>
                  </a:rPr>
                  <a:t>T</a:t>
                </a:r>
                <a:endParaRPr lang="ru-RU" sz="4000" b="1" dirty="0">
                  <a:solidFill>
                    <a:schemeClr val="bg1"/>
                  </a:solidFill>
                  <a:latin typeface="+mj-lt"/>
                  <a:cs typeface="Lato Black" panose="020F0A02020204030203" pitchFamily="34" charset="0"/>
                </a:endParaRPr>
              </a:p>
            </p:txBody>
          </p:sp>
          <p:sp>
            <p:nvSpPr>
              <p:cNvPr id="22" name="TextBox 21"/>
              <p:cNvSpPr txBox="1"/>
              <p:nvPr/>
            </p:nvSpPr>
            <p:spPr>
              <a:xfrm rot="20414150">
                <a:off x="4961376" y="4086931"/>
                <a:ext cx="1012592" cy="707856"/>
              </a:xfrm>
              <a:prstGeom prst="rect">
                <a:avLst/>
              </a:prstGeom>
              <a:noFill/>
            </p:spPr>
            <p:txBody>
              <a:bodyPr wrap="square" lIns="91413" tIns="45705" rIns="91413" bIns="45705" rtlCol="0">
                <a:spAutoFit/>
              </a:bodyPr>
              <a:lstStyle/>
              <a:p>
                <a:pPr algn="ctr"/>
                <a:r>
                  <a:rPr lang="id-ID" sz="4000" b="1">
                    <a:solidFill>
                      <a:schemeClr val="bg1"/>
                    </a:solidFill>
                    <a:latin typeface="Agency FB" panose="020B0503020202020204" pitchFamily="34" charset="0"/>
                    <a:cs typeface="Lato Black" panose="020F0A02020204030203" pitchFamily="34" charset="0"/>
                  </a:rPr>
                  <a:t>O</a:t>
                </a:r>
                <a:endParaRPr lang="ru-RU" sz="4000" b="1" dirty="0">
                  <a:solidFill>
                    <a:schemeClr val="bg1"/>
                  </a:solidFill>
                  <a:latin typeface="+mj-lt"/>
                  <a:cs typeface="Lato Black" panose="020F0A02020204030203" pitchFamily="34" charset="0"/>
                </a:endParaRPr>
              </a:p>
            </p:txBody>
          </p:sp>
        </p:grpSp>
      </p:grpSp>
      <p:grpSp>
        <p:nvGrpSpPr>
          <p:cNvPr id="23" name="Group 22"/>
          <p:cNvGrpSpPr/>
          <p:nvPr/>
        </p:nvGrpSpPr>
        <p:grpSpPr>
          <a:xfrm>
            <a:off x="5182794" y="1744237"/>
            <a:ext cx="1806958" cy="968029"/>
            <a:chOff x="5494795" y="1972384"/>
            <a:chExt cx="1806958" cy="968029"/>
          </a:xfrm>
        </p:grpSpPr>
        <p:sp>
          <p:nvSpPr>
            <p:cNvPr id="24" name="Text Placeholder 5"/>
            <p:cNvSpPr txBox="1">
              <a:spLocks/>
            </p:cNvSpPr>
            <p:nvPr/>
          </p:nvSpPr>
          <p:spPr>
            <a:xfrm>
              <a:off x="5502944" y="2208967"/>
              <a:ext cx="1798809" cy="731446"/>
            </a:xfrm>
            <a:prstGeom prst="rect">
              <a:avLst/>
            </a:prstGeom>
          </p:spPr>
          <p:txBody>
            <a:bodyPr vert="horz" lIns="91440" tIns="45720" rIns="91440" bIns="45720" rtlCol="0">
              <a:normAutofit fontScale="925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25" name="TextBox 24"/>
            <p:cNvSpPr txBox="1"/>
            <p:nvPr/>
          </p:nvSpPr>
          <p:spPr>
            <a:xfrm>
              <a:off x="5494795" y="1972384"/>
              <a:ext cx="878767" cy="338554"/>
            </a:xfrm>
            <a:prstGeom prst="rect">
              <a:avLst/>
            </a:prstGeom>
            <a:noFill/>
          </p:spPr>
          <p:txBody>
            <a:bodyPr wrap="none" rtlCol="0">
              <a:spAutoFit/>
            </a:bodyPr>
            <a:lstStyle/>
            <a:p>
              <a:r>
                <a:rPr lang="id-ID" sz="1600" b="1">
                  <a:solidFill>
                    <a:schemeClr val="tx2"/>
                  </a:solidFill>
                  <a:latin typeface="Agency FB" panose="020B0503020202020204" pitchFamily="34" charset="0"/>
                </a:rPr>
                <a:t>Weakness</a:t>
              </a:r>
              <a:endParaRPr lang="id-ID" sz="1600" b="1" dirty="0">
                <a:solidFill>
                  <a:schemeClr val="tx2"/>
                </a:solidFill>
                <a:latin typeface="Agency FB" panose="020B0503020202020204" pitchFamily="34" charset="0"/>
              </a:endParaRPr>
            </a:p>
          </p:txBody>
        </p:sp>
      </p:grpSp>
      <p:grpSp>
        <p:nvGrpSpPr>
          <p:cNvPr id="26" name="Group 25"/>
          <p:cNvGrpSpPr/>
          <p:nvPr/>
        </p:nvGrpSpPr>
        <p:grpSpPr>
          <a:xfrm>
            <a:off x="5600467" y="4932325"/>
            <a:ext cx="1806958" cy="968029"/>
            <a:chOff x="5494795" y="1972384"/>
            <a:chExt cx="1806958" cy="968029"/>
          </a:xfrm>
        </p:grpSpPr>
        <p:sp>
          <p:nvSpPr>
            <p:cNvPr id="27" name="Text Placeholder 5"/>
            <p:cNvSpPr txBox="1">
              <a:spLocks/>
            </p:cNvSpPr>
            <p:nvPr/>
          </p:nvSpPr>
          <p:spPr>
            <a:xfrm>
              <a:off x="5502944" y="2208967"/>
              <a:ext cx="1798809" cy="731446"/>
            </a:xfrm>
            <a:prstGeom prst="rect">
              <a:avLst/>
            </a:prstGeom>
          </p:spPr>
          <p:txBody>
            <a:bodyPr vert="horz" lIns="91440" tIns="45720" rIns="91440" bIns="45720" rtlCol="0">
              <a:normAutofit fontScale="925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28" name="TextBox 27"/>
            <p:cNvSpPr txBox="1"/>
            <p:nvPr/>
          </p:nvSpPr>
          <p:spPr>
            <a:xfrm>
              <a:off x="5494795" y="1972384"/>
              <a:ext cx="1130438" cy="338554"/>
            </a:xfrm>
            <a:prstGeom prst="rect">
              <a:avLst/>
            </a:prstGeom>
            <a:noFill/>
          </p:spPr>
          <p:txBody>
            <a:bodyPr wrap="none" rtlCol="0">
              <a:spAutoFit/>
            </a:bodyPr>
            <a:lstStyle/>
            <a:p>
              <a:r>
                <a:rPr lang="id-ID" sz="1600" b="1">
                  <a:solidFill>
                    <a:schemeClr val="tx2"/>
                  </a:solidFill>
                  <a:latin typeface="Agency FB" panose="020B0503020202020204" pitchFamily="34" charset="0"/>
                </a:rPr>
                <a:t>Opportunities</a:t>
              </a:r>
              <a:endParaRPr lang="id-ID" sz="1600" b="1" dirty="0">
                <a:solidFill>
                  <a:schemeClr val="tx2"/>
                </a:solidFill>
                <a:latin typeface="Agency FB" panose="020B0503020202020204" pitchFamily="34" charset="0"/>
              </a:endParaRPr>
            </a:p>
          </p:txBody>
        </p:sp>
      </p:grpSp>
      <p:grpSp>
        <p:nvGrpSpPr>
          <p:cNvPr id="29" name="Group 28"/>
          <p:cNvGrpSpPr/>
          <p:nvPr/>
        </p:nvGrpSpPr>
        <p:grpSpPr>
          <a:xfrm>
            <a:off x="0" y="3247143"/>
            <a:ext cx="1798809" cy="978861"/>
            <a:chOff x="5502944" y="1961552"/>
            <a:chExt cx="1798809" cy="978861"/>
          </a:xfrm>
        </p:grpSpPr>
        <p:sp>
          <p:nvSpPr>
            <p:cNvPr id="30" name="Text Placeholder 5"/>
            <p:cNvSpPr txBox="1">
              <a:spLocks/>
            </p:cNvSpPr>
            <p:nvPr/>
          </p:nvSpPr>
          <p:spPr>
            <a:xfrm>
              <a:off x="5502944" y="2208967"/>
              <a:ext cx="1798809" cy="731446"/>
            </a:xfrm>
            <a:prstGeom prst="rect">
              <a:avLst/>
            </a:prstGeom>
          </p:spPr>
          <p:txBody>
            <a:bodyPr vert="horz" lIns="91440" tIns="45720" rIns="91440" bIns="45720" rtlCol="0">
              <a:normAutofit fontScale="925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31" name="TextBox 30"/>
            <p:cNvSpPr txBox="1"/>
            <p:nvPr/>
          </p:nvSpPr>
          <p:spPr>
            <a:xfrm>
              <a:off x="6458391" y="1961552"/>
              <a:ext cx="800219" cy="338554"/>
            </a:xfrm>
            <a:prstGeom prst="rect">
              <a:avLst/>
            </a:prstGeom>
            <a:noFill/>
          </p:spPr>
          <p:txBody>
            <a:bodyPr wrap="none" rtlCol="0">
              <a:spAutoFit/>
            </a:bodyPr>
            <a:lstStyle/>
            <a:p>
              <a:pPr algn="r"/>
              <a:r>
                <a:rPr lang="id-ID" sz="1600" b="1">
                  <a:solidFill>
                    <a:schemeClr val="tx2"/>
                  </a:solidFill>
                  <a:latin typeface="Agency FB" panose="020B0503020202020204" pitchFamily="34" charset="0"/>
                </a:rPr>
                <a:t>Strenght</a:t>
              </a:r>
              <a:endParaRPr lang="id-ID" sz="1600" b="1" dirty="0">
                <a:solidFill>
                  <a:schemeClr val="tx2"/>
                </a:solidFill>
                <a:latin typeface="Agency FB" panose="020B0503020202020204" pitchFamily="34" charset="0"/>
              </a:endParaRPr>
            </a:p>
          </p:txBody>
        </p:sp>
      </p:grpSp>
      <p:grpSp>
        <p:nvGrpSpPr>
          <p:cNvPr id="32" name="Group 31"/>
          <p:cNvGrpSpPr/>
          <p:nvPr/>
        </p:nvGrpSpPr>
        <p:grpSpPr>
          <a:xfrm>
            <a:off x="879072" y="4825632"/>
            <a:ext cx="1798809" cy="978861"/>
            <a:chOff x="5502944" y="1961552"/>
            <a:chExt cx="1798809" cy="978861"/>
          </a:xfrm>
        </p:grpSpPr>
        <p:sp>
          <p:nvSpPr>
            <p:cNvPr id="33" name="Text Placeholder 5"/>
            <p:cNvSpPr txBox="1">
              <a:spLocks/>
            </p:cNvSpPr>
            <p:nvPr/>
          </p:nvSpPr>
          <p:spPr>
            <a:xfrm>
              <a:off x="5502944" y="2208967"/>
              <a:ext cx="1798809" cy="731446"/>
            </a:xfrm>
            <a:prstGeom prst="rect">
              <a:avLst/>
            </a:prstGeom>
          </p:spPr>
          <p:txBody>
            <a:bodyPr vert="horz" lIns="91440" tIns="45720" rIns="91440" bIns="45720" rtlCol="0">
              <a:normAutofit fontScale="92500"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34" name="TextBox 33"/>
            <p:cNvSpPr txBox="1"/>
            <p:nvPr/>
          </p:nvSpPr>
          <p:spPr>
            <a:xfrm>
              <a:off x="6586631" y="1961552"/>
              <a:ext cx="671979" cy="338554"/>
            </a:xfrm>
            <a:prstGeom prst="rect">
              <a:avLst/>
            </a:prstGeom>
            <a:noFill/>
          </p:spPr>
          <p:txBody>
            <a:bodyPr wrap="none" rtlCol="0">
              <a:spAutoFit/>
            </a:bodyPr>
            <a:lstStyle/>
            <a:p>
              <a:pPr algn="r"/>
              <a:r>
                <a:rPr lang="id-ID" sz="1600" b="1">
                  <a:solidFill>
                    <a:schemeClr val="tx2"/>
                  </a:solidFill>
                  <a:latin typeface="Agency FB" panose="020B0503020202020204" pitchFamily="34" charset="0"/>
                </a:rPr>
                <a:t>Thread</a:t>
              </a:r>
              <a:endParaRPr lang="id-ID" sz="1600" b="1" dirty="0">
                <a:solidFill>
                  <a:schemeClr val="tx2"/>
                </a:solidFill>
                <a:latin typeface="Agency FB" panose="020B0503020202020204" pitchFamily="34" charset="0"/>
              </a:endParaRPr>
            </a:p>
          </p:txBody>
        </p:sp>
      </p:grpSp>
      <p:cxnSp>
        <p:nvCxnSpPr>
          <p:cNvPr id="35" name="Straight Connector 34"/>
          <p:cNvCxnSpPr/>
          <p:nvPr/>
        </p:nvCxnSpPr>
        <p:spPr>
          <a:xfrm>
            <a:off x="7513348" y="2153542"/>
            <a:ext cx="0" cy="329005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7968099" y="2231298"/>
            <a:ext cx="3813358" cy="1618392"/>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a:t>
            </a:r>
            <a:r>
              <a:rPr lang="en-US" sz="1200" dirty="0">
                <a:solidFill>
                  <a:schemeClr val="bg1">
                    <a:lumMod val="65000"/>
                  </a:schemeClr>
                </a:solidFill>
                <a:latin typeface="Agency FB" panose="020B0503020202020204" pitchFamily="34" charset="0"/>
                <a:ea typeface="Times New Roman" panose="02020603050405020304" pitchFamily="18" charset="0"/>
              </a:rPr>
              <a:t> dolor sit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consectetur</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Nam </a:t>
            </a:r>
            <a:r>
              <a:rPr lang="en-US" sz="1200" dirty="0" err="1">
                <a:solidFill>
                  <a:schemeClr val="bg1">
                    <a:lumMod val="65000"/>
                  </a:schemeClr>
                </a:solidFill>
                <a:latin typeface="Agency FB" panose="020B0503020202020204" pitchFamily="34" charset="0"/>
                <a:ea typeface="Times New Roman" panose="02020603050405020304" pitchFamily="18" charset="0"/>
              </a:rPr>
              <a:t>viverra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euismod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odio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pellentesque</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urna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varius</a:t>
            </a:r>
            <a:r>
              <a:rPr lang="en-US" sz="1200" dirty="0">
                <a:solidFill>
                  <a:schemeClr val="bg1">
                    <a:lumMod val="65000"/>
                  </a:schemeClr>
                </a:solidFill>
                <a:latin typeface="Agency FB" panose="020B0503020202020204" pitchFamily="34" charset="0"/>
                <a:ea typeface="Times New Roman" panose="02020603050405020304" pitchFamily="18" charset="0"/>
              </a:rPr>
              <a:t> vitae.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dui </a:t>
            </a: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in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nec</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metus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Mauris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ultricies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justo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convallis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placerat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felis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enim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ornare</a:t>
            </a:r>
            <a:r>
              <a:rPr lang="en-US" sz="1200" dirty="0">
                <a:solidFill>
                  <a:schemeClr val="bg1">
                    <a:lumMod val="65000"/>
                  </a:schemeClr>
                </a:solidFill>
                <a:latin typeface="Agency FB" panose="020B0503020202020204" pitchFamily="34" charset="0"/>
                <a:ea typeface="Times New Roman" panose="02020603050405020304" pitchFamily="18" charset="0"/>
              </a:rPr>
              <a:t> nisi, vitae </a:t>
            </a:r>
            <a:r>
              <a:rPr lang="en-US" sz="1200" dirty="0" err="1">
                <a:solidFill>
                  <a:schemeClr val="bg1">
                    <a:lumMod val="65000"/>
                  </a:schemeClr>
                </a:solidFill>
                <a:latin typeface="Agency FB" panose="020B0503020202020204" pitchFamily="34" charset="0"/>
                <a:ea typeface="Times New Roman" panose="02020603050405020304" pitchFamily="18" charset="0"/>
              </a:rPr>
              <a:t>mattis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ante id dui. </a:t>
            </a:r>
            <a:r>
              <a:rPr lang="en-US" sz="1200" dirty="0" err="1">
                <a:solidFill>
                  <a:schemeClr val="bg1">
                    <a:lumMod val="65000"/>
                  </a:schemeClr>
                </a:solidFill>
                <a:latin typeface="Agency FB" panose="020B0503020202020204" pitchFamily="34" charset="0"/>
                <a:ea typeface="Times New Roman" panose="02020603050405020304" pitchFamily="18" charset="0"/>
              </a:rPr>
              <a:t>Ut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purus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commodo</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tincidunt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vel</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Vestibulum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tempor</a:t>
            </a:r>
            <a:r>
              <a:rPr lang="en-US" sz="1200" dirty="0">
                <a:solidFill>
                  <a:schemeClr val="bg1">
                    <a:lumMod val="65000"/>
                  </a:schemeClr>
                </a:solidFill>
                <a:latin typeface="Agency FB" panose="020B0503020202020204" pitchFamily="34" charset="0"/>
                <a:ea typeface="Times New Roman" panose="02020603050405020304" pitchFamily="18" charset="0"/>
              </a:rPr>
              <a:t> nisi id </a:t>
            </a:r>
            <a:r>
              <a:rPr lang="en-US" sz="1200" dirty="0" err="1">
                <a:solidFill>
                  <a:schemeClr val="bg1">
                    <a:lumMod val="65000"/>
                  </a:schemeClr>
                </a:solidFill>
                <a:latin typeface="Agency FB" panose="020B0503020202020204" pitchFamily="34" charset="0"/>
                <a:ea typeface="Times New Roman" panose="02020603050405020304" pitchFamily="18" charset="0"/>
              </a:rPr>
              <a:t>elementu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sadips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fugiats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nam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vols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untras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sitsers</a:t>
            </a:r>
            <a:r>
              <a:rPr lang="en-US" sz="1200" dirty="0">
                <a:solidFill>
                  <a:schemeClr val="bg1">
                    <a:lumMod val="65000"/>
                  </a:schemeClr>
                </a:solidFill>
                <a:latin typeface="Agency FB" panose="020B0503020202020204" pitchFamily="34" charset="0"/>
                <a:ea typeface="Times New Roman" panose="02020603050405020304" pitchFamily="18" charset="0"/>
              </a:rPr>
              <a:t>.</a:t>
            </a:r>
          </a:p>
        </p:txBody>
      </p:sp>
      <p:sp>
        <p:nvSpPr>
          <p:cNvPr id="37" name="TextBox 36"/>
          <p:cNvSpPr txBox="1"/>
          <p:nvPr/>
        </p:nvSpPr>
        <p:spPr>
          <a:xfrm>
            <a:off x="7966687" y="1882736"/>
            <a:ext cx="1970935" cy="400110"/>
          </a:xfrm>
          <a:prstGeom prst="rect">
            <a:avLst/>
          </a:prstGeom>
          <a:noFill/>
        </p:spPr>
        <p:txBody>
          <a:bodyPr wrap="square" rtlCol="0">
            <a:spAutoFit/>
          </a:bodyPr>
          <a:lstStyle/>
          <a:p>
            <a:r>
              <a:rPr lang="id-ID" sz="2000" b="1" dirty="0">
                <a:solidFill>
                  <a:schemeClr val="bg2">
                    <a:lumMod val="50000"/>
                  </a:schemeClr>
                </a:solidFill>
                <a:latin typeface="Agency FB" panose="020B0503020202020204" pitchFamily="34" charset="0"/>
              </a:rPr>
              <a:t>Expert Analysis</a:t>
            </a:r>
          </a:p>
        </p:txBody>
      </p:sp>
      <p:sp>
        <p:nvSpPr>
          <p:cNvPr id="38" name="Freeform 29"/>
          <p:cNvSpPr>
            <a:spLocks noEditPoints="1"/>
          </p:cNvSpPr>
          <p:nvPr/>
        </p:nvSpPr>
        <p:spPr bwMode="auto">
          <a:xfrm>
            <a:off x="9182657" y="4160670"/>
            <a:ext cx="481012"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9" name="Freeform 18"/>
          <p:cNvSpPr>
            <a:spLocks noEditPoints="1"/>
          </p:cNvSpPr>
          <p:nvPr/>
        </p:nvSpPr>
        <p:spPr bwMode="auto">
          <a:xfrm>
            <a:off x="10255868" y="4154730"/>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40" name="Group 39"/>
          <p:cNvGrpSpPr/>
          <p:nvPr/>
        </p:nvGrpSpPr>
        <p:grpSpPr>
          <a:xfrm>
            <a:off x="8059680" y="4175753"/>
            <a:ext cx="488950" cy="481013"/>
            <a:chOff x="7141104" y="1923522"/>
            <a:chExt cx="488950" cy="481013"/>
          </a:xfrm>
          <a:solidFill>
            <a:schemeClr val="bg1">
              <a:lumMod val="65000"/>
            </a:schemeClr>
          </a:solidFill>
        </p:grpSpPr>
        <p:sp>
          <p:nvSpPr>
            <p:cNvPr id="41" name="Freeform 58"/>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59"/>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Freeform 60"/>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44" name="Group 43"/>
          <p:cNvGrpSpPr/>
          <p:nvPr/>
        </p:nvGrpSpPr>
        <p:grpSpPr>
          <a:xfrm>
            <a:off x="11203062" y="4173600"/>
            <a:ext cx="488950" cy="482600"/>
            <a:chOff x="5157788" y="2905126"/>
            <a:chExt cx="488950" cy="482600"/>
          </a:xfrm>
          <a:solidFill>
            <a:schemeClr val="bg1">
              <a:lumMod val="65000"/>
            </a:schemeClr>
          </a:solidFill>
        </p:grpSpPr>
        <p:sp>
          <p:nvSpPr>
            <p:cNvPr id="45"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6"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7"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49" name="TextBox 48"/>
          <p:cNvSpPr txBox="1"/>
          <p:nvPr/>
        </p:nvSpPr>
        <p:spPr>
          <a:xfrm>
            <a:off x="8856657" y="4999506"/>
            <a:ext cx="2924800" cy="600164"/>
          </a:xfrm>
          <a:prstGeom prst="rect">
            <a:avLst/>
          </a:prstGeom>
          <a:noFill/>
        </p:spPr>
        <p:txBody>
          <a:bodyPr wrap="square" rtlCol="0">
            <a:spAutoFit/>
          </a:bodyPr>
          <a:lstStyle/>
          <a:p>
            <a:pPr algn="just">
              <a:lnSpc>
                <a:spcPct val="150000"/>
              </a:lnSpc>
            </a:pPr>
            <a:r>
              <a:rPr lang="id-ID" sz="1100" dirty="0">
                <a:solidFill>
                  <a:schemeClr val="bg1">
                    <a:lumMod val="65000"/>
                  </a:schemeClr>
                </a:solidFill>
                <a:latin typeface="Agency FB" panose="020B0503020202020204" pitchFamily="34" charset="0"/>
              </a:rPr>
              <a:t>Of shopping carts are abandoned right before the transaction its completed. </a:t>
            </a:r>
          </a:p>
        </p:txBody>
      </p:sp>
      <p:sp>
        <p:nvSpPr>
          <p:cNvPr id="50" name="TextBox 49"/>
          <p:cNvSpPr txBox="1"/>
          <p:nvPr/>
        </p:nvSpPr>
        <p:spPr>
          <a:xfrm>
            <a:off x="7857138" y="4945645"/>
            <a:ext cx="998991" cy="707886"/>
          </a:xfrm>
          <a:prstGeom prst="rect">
            <a:avLst/>
          </a:prstGeom>
          <a:noFill/>
        </p:spPr>
        <p:txBody>
          <a:bodyPr wrap="none" rtlCol="0">
            <a:spAutoFit/>
          </a:bodyPr>
          <a:lstStyle/>
          <a:p>
            <a:r>
              <a:rPr lang="id-ID" sz="4000" b="1" dirty="0">
                <a:solidFill>
                  <a:schemeClr val="accent3"/>
                </a:solidFill>
                <a:latin typeface="Agency FB" panose="020B0503020202020204" pitchFamily="34" charset="0"/>
              </a:rPr>
              <a:t>68%</a:t>
            </a:r>
          </a:p>
        </p:txBody>
      </p:sp>
    </p:spTree>
    <p:extLst>
      <p:ext uri="{BB962C8B-B14F-4D97-AF65-F5344CB8AC3E}">
        <p14:creationId xmlns:p14="http://schemas.microsoft.com/office/powerpoint/2010/main" val="12900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wipe(up)">
                                      <p:cBhvr>
                                        <p:cTn id="13" dur="500"/>
                                        <p:tgtEl>
                                          <p:spTgt spid="29"/>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up)">
                                      <p:cBhvr>
                                        <p:cTn id="17" dur="500"/>
                                        <p:tgtEl>
                                          <p:spTgt spid="32"/>
                                        </p:tgtEl>
                                      </p:cBhvr>
                                    </p:animEffect>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wipe(up)">
                                      <p:cBhvr>
                                        <p:cTn id="21" dur="500"/>
                                        <p:tgtEl>
                                          <p:spTgt spid="23"/>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p:cTn id="29" dur="500" fill="hold"/>
                                        <p:tgtEl>
                                          <p:spTgt spid="35"/>
                                        </p:tgtEl>
                                        <p:attrNameLst>
                                          <p:attrName>ppt_w</p:attrName>
                                        </p:attrNameLst>
                                      </p:cBhvr>
                                      <p:tavLst>
                                        <p:tav tm="0">
                                          <p:val>
                                            <p:fltVal val="0"/>
                                          </p:val>
                                        </p:tav>
                                        <p:tav tm="100000">
                                          <p:val>
                                            <p:strVal val="#ppt_w"/>
                                          </p:val>
                                        </p:tav>
                                      </p:tavLst>
                                    </p:anim>
                                    <p:anim calcmode="lin" valueType="num">
                                      <p:cBhvr>
                                        <p:cTn id="30" dur="500" fill="hold"/>
                                        <p:tgtEl>
                                          <p:spTgt spid="35"/>
                                        </p:tgtEl>
                                        <p:attrNameLst>
                                          <p:attrName>ppt_h</p:attrName>
                                        </p:attrNameLst>
                                      </p:cBhvr>
                                      <p:tavLst>
                                        <p:tav tm="0">
                                          <p:val>
                                            <p:fltVal val="0"/>
                                          </p:val>
                                        </p:tav>
                                        <p:tav tm="100000">
                                          <p:val>
                                            <p:strVal val="#ppt_h"/>
                                          </p:val>
                                        </p:tav>
                                      </p:tavLst>
                                    </p:anim>
                                    <p:animEffect transition="in" filter="fade">
                                      <p:cBhvr>
                                        <p:cTn id="31" dur="500"/>
                                        <p:tgtEl>
                                          <p:spTgt spid="35"/>
                                        </p:tgtEl>
                                      </p:cBhvr>
                                    </p:animEffect>
                                  </p:childTnLst>
                                </p:cTn>
                              </p:par>
                            </p:childTnLst>
                          </p:cTn>
                        </p:par>
                        <p:par>
                          <p:cTn id="32" fill="hold">
                            <p:stCondLst>
                              <p:cond delay="3000"/>
                            </p:stCondLst>
                            <p:childTnLst>
                              <p:par>
                                <p:cTn id="33" presetID="22" presetClass="entr" presetSubtype="1" fill="hold" grpId="0" nodeType="after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up)">
                                      <p:cBhvr>
                                        <p:cTn id="35" dur="500"/>
                                        <p:tgtEl>
                                          <p:spTgt spid="37"/>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wipe(up)">
                                      <p:cBhvr>
                                        <p:cTn id="39" dur="500"/>
                                        <p:tgtEl>
                                          <p:spTgt spid="36"/>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 calcmode="lin" valueType="num">
                                      <p:cBhvr>
                                        <p:cTn id="43" dur="500" fill="hold"/>
                                        <p:tgtEl>
                                          <p:spTgt spid="40"/>
                                        </p:tgtEl>
                                        <p:attrNameLst>
                                          <p:attrName>ppt_w</p:attrName>
                                        </p:attrNameLst>
                                      </p:cBhvr>
                                      <p:tavLst>
                                        <p:tav tm="0">
                                          <p:val>
                                            <p:fltVal val="0"/>
                                          </p:val>
                                        </p:tav>
                                        <p:tav tm="100000">
                                          <p:val>
                                            <p:strVal val="#ppt_w"/>
                                          </p:val>
                                        </p:tav>
                                      </p:tavLst>
                                    </p:anim>
                                    <p:anim calcmode="lin" valueType="num">
                                      <p:cBhvr>
                                        <p:cTn id="44" dur="500" fill="hold"/>
                                        <p:tgtEl>
                                          <p:spTgt spid="40"/>
                                        </p:tgtEl>
                                        <p:attrNameLst>
                                          <p:attrName>ppt_h</p:attrName>
                                        </p:attrNameLst>
                                      </p:cBhvr>
                                      <p:tavLst>
                                        <p:tav tm="0">
                                          <p:val>
                                            <p:fltVal val="0"/>
                                          </p:val>
                                        </p:tav>
                                        <p:tav tm="100000">
                                          <p:val>
                                            <p:strVal val="#ppt_h"/>
                                          </p:val>
                                        </p:tav>
                                      </p:tavLst>
                                    </p:anim>
                                    <p:animEffect transition="in" filter="fade">
                                      <p:cBhvr>
                                        <p:cTn id="45" dur="500"/>
                                        <p:tgtEl>
                                          <p:spTgt spid="40"/>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p:cTn id="49" dur="500" fill="hold"/>
                                        <p:tgtEl>
                                          <p:spTgt spid="38"/>
                                        </p:tgtEl>
                                        <p:attrNameLst>
                                          <p:attrName>ppt_w</p:attrName>
                                        </p:attrNameLst>
                                      </p:cBhvr>
                                      <p:tavLst>
                                        <p:tav tm="0">
                                          <p:val>
                                            <p:fltVal val="0"/>
                                          </p:val>
                                        </p:tav>
                                        <p:tav tm="100000">
                                          <p:val>
                                            <p:strVal val="#ppt_w"/>
                                          </p:val>
                                        </p:tav>
                                      </p:tavLst>
                                    </p:anim>
                                    <p:anim calcmode="lin" valueType="num">
                                      <p:cBhvr>
                                        <p:cTn id="50" dur="500" fill="hold"/>
                                        <p:tgtEl>
                                          <p:spTgt spid="38"/>
                                        </p:tgtEl>
                                        <p:attrNameLst>
                                          <p:attrName>ppt_h</p:attrName>
                                        </p:attrNameLst>
                                      </p:cBhvr>
                                      <p:tavLst>
                                        <p:tav tm="0">
                                          <p:val>
                                            <p:fltVal val="0"/>
                                          </p:val>
                                        </p:tav>
                                        <p:tav tm="100000">
                                          <p:val>
                                            <p:strVal val="#ppt_h"/>
                                          </p:val>
                                        </p:tav>
                                      </p:tavLst>
                                    </p:anim>
                                    <p:animEffect transition="in" filter="fade">
                                      <p:cBhvr>
                                        <p:cTn id="51" dur="500"/>
                                        <p:tgtEl>
                                          <p:spTgt spid="38"/>
                                        </p:tgtEl>
                                      </p:cBhvr>
                                    </p:animEffect>
                                  </p:childTnLst>
                                </p:cTn>
                              </p:par>
                            </p:childTnLst>
                          </p:cTn>
                        </p:par>
                        <p:par>
                          <p:cTn id="52" fill="hold">
                            <p:stCondLst>
                              <p:cond delay="50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5500"/>
                            </p:stCondLst>
                            <p:childTnLst>
                              <p:par>
                                <p:cTn id="59" presetID="53" presetClass="entr" presetSubtype="16" fill="hold" nodeType="afterEffect">
                                  <p:stCondLst>
                                    <p:cond delay="0"/>
                                  </p:stCondLst>
                                  <p:childTnLst>
                                    <p:set>
                                      <p:cBhvr>
                                        <p:cTn id="60" dur="1" fill="hold">
                                          <p:stCondLst>
                                            <p:cond delay="0"/>
                                          </p:stCondLst>
                                        </p:cTn>
                                        <p:tgtEl>
                                          <p:spTgt spid="44"/>
                                        </p:tgtEl>
                                        <p:attrNameLst>
                                          <p:attrName>style.visibility</p:attrName>
                                        </p:attrNameLst>
                                      </p:cBhvr>
                                      <p:to>
                                        <p:strVal val="visible"/>
                                      </p:to>
                                    </p:set>
                                    <p:anim calcmode="lin" valueType="num">
                                      <p:cBhvr>
                                        <p:cTn id="61" dur="500" fill="hold"/>
                                        <p:tgtEl>
                                          <p:spTgt spid="44"/>
                                        </p:tgtEl>
                                        <p:attrNameLst>
                                          <p:attrName>ppt_w</p:attrName>
                                        </p:attrNameLst>
                                      </p:cBhvr>
                                      <p:tavLst>
                                        <p:tav tm="0">
                                          <p:val>
                                            <p:fltVal val="0"/>
                                          </p:val>
                                        </p:tav>
                                        <p:tav tm="100000">
                                          <p:val>
                                            <p:strVal val="#ppt_w"/>
                                          </p:val>
                                        </p:tav>
                                      </p:tavLst>
                                    </p:anim>
                                    <p:anim calcmode="lin" valueType="num">
                                      <p:cBhvr>
                                        <p:cTn id="62" dur="500" fill="hold"/>
                                        <p:tgtEl>
                                          <p:spTgt spid="44"/>
                                        </p:tgtEl>
                                        <p:attrNameLst>
                                          <p:attrName>ppt_h</p:attrName>
                                        </p:attrNameLst>
                                      </p:cBhvr>
                                      <p:tavLst>
                                        <p:tav tm="0">
                                          <p:val>
                                            <p:fltVal val="0"/>
                                          </p:val>
                                        </p:tav>
                                        <p:tav tm="100000">
                                          <p:val>
                                            <p:strVal val="#ppt_h"/>
                                          </p:val>
                                        </p:tav>
                                      </p:tavLst>
                                    </p:anim>
                                    <p:animEffect transition="in" filter="fade">
                                      <p:cBhvr>
                                        <p:cTn id="63" dur="500"/>
                                        <p:tgtEl>
                                          <p:spTgt spid="4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 calcmode="lin" valueType="num">
                                      <p:cBhvr>
                                        <p:cTn id="67" dur="500" fill="hold"/>
                                        <p:tgtEl>
                                          <p:spTgt spid="50"/>
                                        </p:tgtEl>
                                        <p:attrNameLst>
                                          <p:attrName>ppt_w</p:attrName>
                                        </p:attrNameLst>
                                      </p:cBhvr>
                                      <p:tavLst>
                                        <p:tav tm="0">
                                          <p:val>
                                            <p:fltVal val="0"/>
                                          </p:val>
                                        </p:tav>
                                        <p:tav tm="100000">
                                          <p:val>
                                            <p:strVal val="#ppt_w"/>
                                          </p:val>
                                        </p:tav>
                                      </p:tavLst>
                                    </p:anim>
                                    <p:anim calcmode="lin" valueType="num">
                                      <p:cBhvr>
                                        <p:cTn id="68" dur="500" fill="hold"/>
                                        <p:tgtEl>
                                          <p:spTgt spid="50"/>
                                        </p:tgtEl>
                                        <p:attrNameLst>
                                          <p:attrName>ppt_h</p:attrName>
                                        </p:attrNameLst>
                                      </p:cBhvr>
                                      <p:tavLst>
                                        <p:tav tm="0">
                                          <p:val>
                                            <p:fltVal val="0"/>
                                          </p:val>
                                        </p:tav>
                                        <p:tav tm="100000">
                                          <p:val>
                                            <p:strVal val="#ppt_h"/>
                                          </p:val>
                                        </p:tav>
                                      </p:tavLst>
                                    </p:anim>
                                    <p:animEffect transition="in" filter="fade">
                                      <p:cBhvr>
                                        <p:cTn id="69" dur="500"/>
                                        <p:tgtEl>
                                          <p:spTgt spid="50"/>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38" grpId="0" animBg="1"/>
      <p:bldP spid="39" grpId="0" animBg="1"/>
      <p:bldP spid="49" grpId="0"/>
      <p:bldP spid="5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Project Process &amp; Analysis</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0" name="组合 9"/>
          <p:cNvGrpSpPr/>
          <p:nvPr/>
        </p:nvGrpSpPr>
        <p:grpSpPr>
          <a:xfrm>
            <a:off x="1810273" y="1587421"/>
            <a:ext cx="8705924" cy="3467174"/>
            <a:chOff x="1810273" y="1587421"/>
            <a:chExt cx="8705924" cy="3467174"/>
          </a:xfrm>
        </p:grpSpPr>
        <p:graphicFrame>
          <p:nvGraphicFramePr>
            <p:cNvPr id="4" name="Diagram 3"/>
            <p:cNvGraphicFramePr/>
            <p:nvPr>
              <p:extLst>
                <p:ext uri="{D42A27DB-BD31-4B8C-83A1-F6EECF244321}">
                  <p14:modId xmlns:p14="http://schemas.microsoft.com/office/powerpoint/2010/main" val="2539010"/>
                </p:ext>
              </p:extLst>
            </p:nvPr>
          </p:nvGraphicFramePr>
          <p:xfrm>
            <a:off x="1810273" y="1587421"/>
            <a:ext cx="8705924" cy="34671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845177" y="2834762"/>
              <a:ext cx="1637611" cy="600742"/>
            </a:xfrm>
            <a:prstGeom prst="rect">
              <a:avLst/>
            </a:prstGeom>
          </p:spPr>
          <p:txBody>
            <a:bodyPr wrap="square" lIns="243840" rIns="243840" bIns="60960">
              <a:spAutoFit/>
            </a:bodyPr>
            <a:lstStyle/>
            <a:p>
              <a:pPr algn="ctr">
                <a:lnSpc>
                  <a:spcPct val="89000"/>
                </a:lnSpc>
              </a:pPr>
              <a:r>
                <a:rPr lang="en-US" sz="1200" dirty="0">
                  <a:latin typeface="Agency FB" panose="020B0503020202020204" pitchFamily="34" charset="0"/>
                </a:rPr>
                <a:t>Lorem ipsum dolor sit amet, </a:t>
              </a:r>
              <a:r>
                <a:rPr lang="en-US" sz="1200" dirty="0" err="1">
                  <a:latin typeface="Agency FB" panose="020B0503020202020204" pitchFamily="34" charset="0"/>
                </a:rPr>
                <a:t>consectetur</a:t>
              </a:r>
              <a:r>
                <a:rPr lang="en-US" sz="1200" dirty="0">
                  <a:latin typeface="Agency FB" panose="020B0503020202020204" pitchFamily="34" charset="0"/>
                </a:rPr>
                <a:t> </a:t>
              </a:r>
              <a:r>
                <a:rPr lang="en-US" sz="1200" dirty="0" err="1">
                  <a:latin typeface="Agency FB" panose="020B0503020202020204" pitchFamily="34" charset="0"/>
                </a:rPr>
                <a:t>adipiscing</a:t>
              </a:r>
              <a:r>
                <a:rPr lang="en-US" sz="1200" dirty="0">
                  <a:latin typeface="Agency FB" panose="020B0503020202020204" pitchFamily="34" charset="0"/>
                </a:rPr>
                <a:t> </a:t>
              </a:r>
              <a:r>
                <a:rPr lang="en-US" sz="1200" dirty="0" err="1">
                  <a:latin typeface="Agency FB" panose="020B0503020202020204" pitchFamily="34" charset="0"/>
                </a:rPr>
                <a:t>elit</a:t>
              </a:r>
              <a:endParaRPr lang="en-US" sz="1200" dirty="0">
                <a:latin typeface="Agency FB" panose="020B0503020202020204" pitchFamily="34" charset="0"/>
              </a:endParaRPr>
            </a:p>
          </p:txBody>
        </p:sp>
        <p:sp>
          <p:nvSpPr>
            <p:cNvPr id="6" name="Rectangle 5"/>
            <p:cNvSpPr/>
            <p:nvPr/>
          </p:nvSpPr>
          <p:spPr>
            <a:xfrm>
              <a:off x="4149107" y="3067845"/>
              <a:ext cx="1637611" cy="600742"/>
            </a:xfrm>
            <a:prstGeom prst="rect">
              <a:avLst/>
            </a:prstGeom>
          </p:spPr>
          <p:txBody>
            <a:bodyPr wrap="square" lIns="243840" rIns="243840" bIns="60960">
              <a:spAutoFit/>
            </a:bodyPr>
            <a:lstStyle/>
            <a:p>
              <a:pPr algn="ctr">
                <a:lnSpc>
                  <a:spcPct val="89000"/>
                </a:lnSpc>
              </a:pPr>
              <a:r>
                <a:rPr lang="en-US" sz="1200" dirty="0">
                  <a:latin typeface="Agency FB" panose="020B0503020202020204" pitchFamily="34" charset="0"/>
                </a:rPr>
                <a:t>Lorem ipsum dolor sit amet, </a:t>
              </a:r>
              <a:r>
                <a:rPr lang="en-US" sz="1200" dirty="0" err="1">
                  <a:latin typeface="Agency FB" panose="020B0503020202020204" pitchFamily="34" charset="0"/>
                </a:rPr>
                <a:t>consectetur</a:t>
              </a:r>
              <a:r>
                <a:rPr lang="en-US" sz="1200" dirty="0">
                  <a:latin typeface="Agency FB" panose="020B0503020202020204" pitchFamily="34" charset="0"/>
                </a:rPr>
                <a:t> </a:t>
              </a:r>
              <a:r>
                <a:rPr lang="en-US" sz="1200" dirty="0" err="1">
                  <a:latin typeface="Agency FB" panose="020B0503020202020204" pitchFamily="34" charset="0"/>
                </a:rPr>
                <a:t>adipiscing</a:t>
              </a:r>
              <a:r>
                <a:rPr lang="en-US" sz="1200" dirty="0">
                  <a:latin typeface="Agency FB" panose="020B0503020202020204" pitchFamily="34" charset="0"/>
                </a:rPr>
                <a:t> </a:t>
              </a:r>
              <a:r>
                <a:rPr lang="en-US" sz="1200" dirty="0" err="1">
                  <a:latin typeface="Agency FB" panose="020B0503020202020204" pitchFamily="34" charset="0"/>
                </a:rPr>
                <a:t>elit</a:t>
              </a:r>
              <a:endParaRPr lang="en-US" sz="1200" dirty="0">
                <a:latin typeface="Agency FB" panose="020B0503020202020204" pitchFamily="34" charset="0"/>
              </a:endParaRPr>
            </a:p>
          </p:txBody>
        </p:sp>
        <p:sp>
          <p:nvSpPr>
            <p:cNvPr id="7" name="Rectangle 6"/>
            <p:cNvSpPr/>
            <p:nvPr/>
          </p:nvSpPr>
          <p:spPr>
            <a:xfrm>
              <a:off x="6453037" y="2834761"/>
              <a:ext cx="1637611" cy="600742"/>
            </a:xfrm>
            <a:prstGeom prst="rect">
              <a:avLst/>
            </a:prstGeom>
          </p:spPr>
          <p:txBody>
            <a:bodyPr wrap="square" lIns="243840" rIns="243840" bIns="60960">
              <a:spAutoFit/>
            </a:bodyPr>
            <a:lstStyle/>
            <a:p>
              <a:pPr algn="ctr">
                <a:lnSpc>
                  <a:spcPct val="89000"/>
                </a:lnSpc>
              </a:pPr>
              <a:r>
                <a:rPr lang="en-US" sz="1200" dirty="0">
                  <a:latin typeface="Agency FB" panose="020B0503020202020204" pitchFamily="34" charset="0"/>
                </a:rPr>
                <a:t>Lorem ipsum dolor sit amet, </a:t>
              </a:r>
              <a:r>
                <a:rPr lang="en-US" sz="1200" dirty="0" err="1">
                  <a:latin typeface="Agency FB" panose="020B0503020202020204" pitchFamily="34" charset="0"/>
                </a:rPr>
                <a:t>consectetur</a:t>
              </a:r>
              <a:r>
                <a:rPr lang="en-US" sz="1200" dirty="0">
                  <a:latin typeface="Agency FB" panose="020B0503020202020204" pitchFamily="34" charset="0"/>
                </a:rPr>
                <a:t> </a:t>
              </a:r>
              <a:r>
                <a:rPr lang="en-US" sz="1200" dirty="0" err="1">
                  <a:latin typeface="Agency FB" panose="020B0503020202020204" pitchFamily="34" charset="0"/>
                </a:rPr>
                <a:t>adipiscing</a:t>
              </a:r>
              <a:r>
                <a:rPr lang="en-US" sz="1200" dirty="0">
                  <a:latin typeface="Agency FB" panose="020B0503020202020204" pitchFamily="34" charset="0"/>
                </a:rPr>
                <a:t> </a:t>
              </a:r>
              <a:r>
                <a:rPr lang="en-US" sz="1200" dirty="0" err="1">
                  <a:latin typeface="Agency FB" panose="020B0503020202020204" pitchFamily="34" charset="0"/>
                </a:rPr>
                <a:t>elit</a:t>
              </a:r>
              <a:endParaRPr lang="en-US" sz="1200" dirty="0">
                <a:latin typeface="Agency FB" panose="020B0503020202020204" pitchFamily="34" charset="0"/>
              </a:endParaRPr>
            </a:p>
          </p:txBody>
        </p:sp>
        <p:sp>
          <p:nvSpPr>
            <p:cNvPr id="8" name="Rectangle 7"/>
            <p:cNvSpPr/>
            <p:nvPr/>
          </p:nvSpPr>
          <p:spPr>
            <a:xfrm>
              <a:off x="8649391" y="3067845"/>
              <a:ext cx="1637611" cy="600742"/>
            </a:xfrm>
            <a:prstGeom prst="rect">
              <a:avLst/>
            </a:prstGeom>
          </p:spPr>
          <p:txBody>
            <a:bodyPr wrap="square" lIns="243840" rIns="243840" bIns="60960">
              <a:spAutoFit/>
            </a:bodyPr>
            <a:lstStyle/>
            <a:p>
              <a:pPr algn="ctr">
                <a:lnSpc>
                  <a:spcPct val="89000"/>
                </a:lnSpc>
              </a:pPr>
              <a:r>
                <a:rPr lang="en-US" sz="1200" dirty="0">
                  <a:latin typeface="Agency FB" panose="020B0503020202020204" pitchFamily="34" charset="0"/>
                </a:rPr>
                <a:t>Lorem ipsum dolor sit amet, </a:t>
              </a:r>
              <a:r>
                <a:rPr lang="en-US" sz="1200" dirty="0" err="1">
                  <a:latin typeface="Agency FB" panose="020B0503020202020204" pitchFamily="34" charset="0"/>
                </a:rPr>
                <a:t>consectetur</a:t>
              </a:r>
              <a:r>
                <a:rPr lang="en-US" sz="1200" dirty="0">
                  <a:latin typeface="Agency FB" panose="020B0503020202020204" pitchFamily="34" charset="0"/>
                </a:rPr>
                <a:t> </a:t>
              </a:r>
              <a:r>
                <a:rPr lang="en-US" sz="1200" dirty="0" err="1">
                  <a:latin typeface="Agency FB" panose="020B0503020202020204" pitchFamily="34" charset="0"/>
                </a:rPr>
                <a:t>adipiscing</a:t>
              </a:r>
              <a:r>
                <a:rPr lang="en-US" sz="1200" dirty="0">
                  <a:latin typeface="Agency FB" panose="020B0503020202020204" pitchFamily="34" charset="0"/>
                </a:rPr>
                <a:t> </a:t>
              </a:r>
              <a:r>
                <a:rPr lang="en-US" sz="1200" dirty="0" err="1">
                  <a:latin typeface="Agency FB" panose="020B0503020202020204" pitchFamily="34" charset="0"/>
                </a:rPr>
                <a:t>elit</a:t>
              </a:r>
              <a:endParaRPr lang="en-US" sz="1200" dirty="0">
                <a:latin typeface="Agency FB" panose="020B0503020202020204" pitchFamily="34" charset="0"/>
              </a:endParaRPr>
            </a:p>
          </p:txBody>
        </p:sp>
      </p:grpSp>
      <p:sp>
        <p:nvSpPr>
          <p:cNvPr id="9" name="Rectangle 8"/>
          <p:cNvSpPr/>
          <p:nvPr/>
        </p:nvSpPr>
        <p:spPr>
          <a:xfrm>
            <a:off x="1278949" y="5182218"/>
            <a:ext cx="9634101" cy="746358"/>
          </a:xfrm>
          <a:prstGeom prst="rect">
            <a:avLst/>
          </a:prstGeom>
        </p:spPr>
        <p:txBody>
          <a:bodyPr wrap="square">
            <a:spAutoFit/>
          </a:bodyPr>
          <a:lstStyle/>
          <a:p>
            <a:pPr algn="just">
              <a:lnSpc>
                <a:spcPts val="1651"/>
              </a:lnSpc>
              <a:spcAft>
                <a:spcPts val="1500"/>
              </a:spcAft>
            </a:pPr>
            <a:r>
              <a:rPr lang="en-US" sz="1200" dirty="0" err="1">
                <a:solidFill>
                  <a:schemeClr val="bg2">
                    <a:lumMod val="50000"/>
                  </a:schemeClr>
                </a:solidFill>
                <a:latin typeface="Agency FB" panose="020B0503020202020204" pitchFamily="34" charset="0"/>
                <a:ea typeface="Times New Roman" panose="02020603050405020304" pitchFamily="18" charset="0"/>
              </a:rPr>
              <a:t>Lorem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ipsum</a:t>
            </a:r>
            <a:r>
              <a:rPr lang="en-US" sz="1200" dirty="0">
                <a:solidFill>
                  <a:schemeClr val="bg2">
                    <a:lumMod val="50000"/>
                  </a:schemeClr>
                </a:solidFill>
                <a:latin typeface="Agency FB" panose="020B0503020202020204" pitchFamily="34" charset="0"/>
                <a:ea typeface="Times New Roman" panose="02020603050405020304" pitchFamily="18" charset="0"/>
              </a:rPr>
              <a:t> dolor sit </a:t>
            </a:r>
            <a:r>
              <a:rPr lang="en-US" sz="1200" dirty="0" err="1">
                <a:solidFill>
                  <a:schemeClr val="bg2">
                    <a:lumMod val="50000"/>
                  </a:schemeClr>
                </a:solidFill>
                <a:latin typeface="Agency FB" panose="020B0503020202020204" pitchFamily="34" charset="0"/>
                <a:ea typeface="Times New Roman" panose="02020603050405020304" pitchFamily="18" charset="0"/>
              </a:rPr>
              <a:t>amet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consectetur</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adipiscing</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elit</a:t>
            </a:r>
            <a:r>
              <a:rPr lang="en-US" sz="1200" dirty="0">
                <a:solidFill>
                  <a:schemeClr val="bg2">
                    <a:lumMod val="50000"/>
                  </a:schemeClr>
                </a:solidFill>
                <a:latin typeface="Agency FB" panose="020B0503020202020204" pitchFamily="34" charset="0"/>
                <a:ea typeface="Times New Roman" panose="02020603050405020304" pitchFamily="18" charset="0"/>
              </a:rPr>
              <a:t>. Nam </a:t>
            </a:r>
            <a:r>
              <a:rPr lang="en-US" sz="1200" dirty="0" err="1">
                <a:solidFill>
                  <a:schemeClr val="bg2">
                    <a:lumMod val="50000"/>
                  </a:schemeClr>
                </a:solidFill>
                <a:latin typeface="Agency FB" panose="020B0503020202020204" pitchFamily="34" charset="0"/>
                <a:ea typeface="Times New Roman" panose="02020603050405020304" pitchFamily="18" charset="0"/>
              </a:rPr>
              <a:t>viverra</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euismod</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odio</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gravida</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pellentesque</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urna</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varius</a:t>
            </a:r>
            <a:r>
              <a:rPr lang="en-US" sz="1200" dirty="0">
                <a:solidFill>
                  <a:schemeClr val="bg2">
                    <a:lumMod val="50000"/>
                  </a:schemeClr>
                </a:solidFill>
                <a:latin typeface="Agency FB" panose="020B0503020202020204" pitchFamily="34" charset="0"/>
                <a:ea typeface="Times New Roman" panose="02020603050405020304" pitchFamily="18" charset="0"/>
              </a:rPr>
              <a:t> vitae. </a:t>
            </a:r>
            <a:r>
              <a:rPr lang="en-US" sz="1200" dirty="0" err="1">
                <a:solidFill>
                  <a:schemeClr val="bg2">
                    <a:lumMod val="50000"/>
                  </a:schemeClr>
                </a:solidFill>
                <a:latin typeface="Agency FB" panose="020B0503020202020204" pitchFamily="34" charset="0"/>
                <a:ea typeface="Times New Roman" panose="02020603050405020304" pitchFamily="18" charset="0"/>
              </a:rPr>
              <a:t>Sed</a:t>
            </a:r>
            <a:r>
              <a:rPr lang="en-US" sz="1200" dirty="0">
                <a:solidFill>
                  <a:schemeClr val="bg2">
                    <a:lumMod val="50000"/>
                  </a:schemeClr>
                </a:solidFill>
                <a:latin typeface="Agency FB" panose="020B0503020202020204" pitchFamily="34" charset="0"/>
                <a:ea typeface="Times New Roman" panose="02020603050405020304" pitchFamily="18" charset="0"/>
              </a:rPr>
              <a:t> dui </a:t>
            </a:r>
            <a:r>
              <a:rPr lang="en-US" sz="1200" dirty="0" err="1">
                <a:solidFill>
                  <a:schemeClr val="bg2">
                    <a:lumMod val="50000"/>
                  </a:schemeClr>
                </a:solidFill>
                <a:latin typeface="Agency FB" panose="020B0503020202020204" pitchFamily="34" charset="0"/>
                <a:ea typeface="Times New Roman" panose="02020603050405020304" pitchFamily="18" charset="0"/>
              </a:rPr>
              <a:t>lorem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adipiscing</a:t>
            </a:r>
            <a:r>
              <a:rPr lang="en-US" sz="1200" dirty="0">
                <a:solidFill>
                  <a:schemeClr val="bg2">
                    <a:lumMod val="50000"/>
                  </a:schemeClr>
                </a:solidFill>
                <a:latin typeface="Agency FB" panose="020B0503020202020204" pitchFamily="34" charset="0"/>
                <a:ea typeface="Times New Roman" panose="02020603050405020304" pitchFamily="18" charset="0"/>
              </a:rPr>
              <a:t> in </a:t>
            </a:r>
            <a:r>
              <a:rPr lang="en-US" sz="1200" dirty="0" err="1">
                <a:solidFill>
                  <a:schemeClr val="bg2">
                    <a:lumMod val="50000"/>
                  </a:schemeClr>
                </a:solidFill>
                <a:latin typeface="Agency FB" panose="020B0503020202020204" pitchFamily="34" charset="0"/>
                <a:ea typeface="Times New Roman" panose="02020603050405020304" pitchFamily="18" charset="0"/>
              </a:rPr>
              <a:t>adipiscing</a:t>
            </a:r>
            <a:r>
              <a:rPr lang="en-US" sz="1200" dirty="0">
                <a:solidFill>
                  <a:schemeClr val="bg2">
                    <a:lumMod val="50000"/>
                  </a:schemeClr>
                </a:solidFill>
                <a:latin typeface="Agency FB" panose="020B0503020202020204" pitchFamily="34" charset="0"/>
                <a:ea typeface="Times New Roman" panose="02020603050405020304" pitchFamily="18" charset="0"/>
              </a:rPr>
              <a:t> et, </a:t>
            </a:r>
            <a:r>
              <a:rPr lang="en-US" sz="1200" dirty="0" err="1">
                <a:solidFill>
                  <a:schemeClr val="bg2">
                    <a:lumMod val="50000"/>
                  </a:schemeClr>
                </a:solidFill>
                <a:latin typeface="Agency FB" panose="020B0503020202020204" pitchFamily="34" charset="0"/>
                <a:ea typeface="Times New Roman" panose="02020603050405020304" pitchFamily="18" charset="0"/>
              </a:rPr>
              <a:t>interdum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nec</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metus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Mauris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ultricies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justo</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eu</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convallis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placerat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felis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enim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ornare</a:t>
            </a:r>
            <a:r>
              <a:rPr lang="en-US" sz="1200" dirty="0">
                <a:solidFill>
                  <a:schemeClr val="bg2">
                    <a:lumMod val="50000"/>
                  </a:schemeClr>
                </a:solidFill>
                <a:latin typeface="Agency FB" panose="020B0503020202020204" pitchFamily="34" charset="0"/>
                <a:ea typeface="Times New Roman" panose="02020603050405020304" pitchFamily="18" charset="0"/>
              </a:rPr>
              <a:t> nisi, vitae </a:t>
            </a:r>
            <a:r>
              <a:rPr lang="en-US" sz="1200" dirty="0" err="1">
                <a:solidFill>
                  <a:schemeClr val="bg2">
                    <a:lumMod val="50000"/>
                  </a:schemeClr>
                </a:solidFill>
                <a:latin typeface="Agency FB" panose="020B0503020202020204" pitchFamily="34" charset="0"/>
                <a:ea typeface="Times New Roman" panose="02020603050405020304" pitchFamily="18" charset="0"/>
              </a:rPr>
              <a:t>mattis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nulla</a:t>
            </a:r>
            <a:r>
              <a:rPr lang="en-US" sz="1200" dirty="0">
                <a:solidFill>
                  <a:schemeClr val="bg2">
                    <a:lumMod val="50000"/>
                  </a:schemeClr>
                </a:solidFill>
                <a:latin typeface="Agency FB" panose="020B0503020202020204" pitchFamily="34" charset="0"/>
                <a:ea typeface="Times New Roman" panose="02020603050405020304" pitchFamily="18" charset="0"/>
              </a:rPr>
              <a:t> ante id dui. </a:t>
            </a:r>
            <a:r>
              <a:rPr lang="en-US" sz="1200" dirty="0" err="1">
                <a:solidFill>
                  <a:schemeClr val="bg2">
                    <a:lumMod val="50000"/>
                  </a:schemeClr>
                </a:solidFill>
                <a:latin typeface="Agency FB" panose="020B0503020202020204" pitchFamily="34" charset="0"/>
                <a:ea typeface="Times New Roman" panose="02020603050405020304" pitchFamily="18" charset="0"/>
              </a:rPr>
              <a:t>Ut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lectus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purus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commodo</a:t>
            </a:r>
            <a:r>
              <a:rPr lang="en-US" sz="1200" dirty="0">
                <a:solidFill>
                  <a:schemeClr val="bg2">
                    <a:lumMod val="50000"/>
                  </a:schemeClr>
                </a:solidFill>
                <a:latin typeface="Agency FB" panose="020B0503020202020204" pitchFamily="34" charset="0"/>
                <a:ea typeface="Times New Roman" panose="02020603050405020304" pitchFamily="18" charset="0"/>
              </a:rPr>
              <a:t> et </a:t>
            </a:r>
            <a:r>
              <a:rPr lang="en-US" sz="1200" dirty="0" err="1">
                <a:solidFill>
                  <a:schemeClr val="bg2">
                    <a:lumMod val="50000"/>
                  </a:schemeClr>
                </a:solidFill>
                <a:latin typeface="Agency FB" panose="020B0503020202020204" pitchFamily="34" charset="0"/>
                <a:ea typeface="Times New Roman" panose="02020603050405020304" pitchFamily="18" charset="0"/>
              </a:rPr>
              <a:t>tincidunt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vel</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interdum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sed</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lectus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Vestibulum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adipiscing</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tempor</a:t>
            </a:r>
            <a:r>
              <a:rPr lang="en-US" sz="1200" dirty="0">
                <a:solidFill>
                  <a:schemeClr val="bg2">
                    <a:lumMod val="50000"/>
                  </a:schemeClr>
                </a:solidFill>
                <a:latin typeface="Agency FB" panose="020B0503020202020204" pitchFamily="34" charset="0"/>
                <a:ea typeface="Times New Roman" panose="02020603050405020304" pitchFamily="18" charset="0"/>
              </a:rPr>
              <a:t> nisi id </a:t>
            </a:r>
            <a:r>
              <a:rPr lang="en-US" sz="1200" dirty="0" err="1">
                <a:solidFill>
                  <a:schemeClr val="bg2">
                    <a:lumMod val="50000"/>
                  </a:schemeClr>
                </a:solidFill>
                <a:latin typeface="Agency FB" panose="020B0503020202020204" pitchFamily="34" charset="0"/>
                <a:ea typeface="Times New Roman" panose="02020603050405020304" pitchFamily="18" charset="0"/>
              </a:rPr>
              <a:t>elementu</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sadips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ipsums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dolores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uns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fugiats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gravida</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nam</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elit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vols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nulla</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dolores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amet</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untras</a:t>
            </a:r>
            <a:r>
              <a:rPr lang="en-US" sz="1200" dirty="0">
                <a:solidFill>
                  <a:schemeClr val="bg2">
                    <a:lumMod val="50000"/>
                  </a:schemeClr>
                </a:solidFill>
                <a:latin typeface="Agency FB" panose="020B0503020202020204" pitchFamily="34" charset="0"/>
                <a:ea typeface="Times New Roman" panose="02020603050405020304" pitchFamily="18" charset="0"/>
              </a:rPr>
              <a:t> </a:t>
            </a:r>
            <a:r>
              <a:rPr lang="en-US" sz="1200" dirty="0" err="1">
                <a:solidFill>
                  <a:schemeClr val="bg2">
                    <a:lumMod val="50000"/>
                  </a:schemeClr>
                </a:solidFill>
                <a:latin typeface="Agency FB" panose="020B0503020202020204" pitchFamily="34" charset="0"/>
                <a:ea typeface="Times New Roman" panose="02020603050405020304" pitchFamily="18" charset="0"/>
              </a:rPr>
              <a:t>sitsers</a:t>
            </a:r>
            <a:r>
              <a:rPr lang="en-US" sz="1200" dirty="0">
                <a:solidFill>
                  <a:schemeClr val="bg2">
                    <a:lumMod val="50000"/>
                  </a:schemeClr>
                </a:solidFill>
                <a:latin typeface="Agency FB" panose="020B0503020202020204" pitchFamily="34" charset="0"/>
                <a:ea typeface="Times New Roman" panose="02020603050405020304" pitchFamily="18" charset="0"/>
              </a:rPr>
              <a:t>.</a:t>
            </a:r>
          </a:p>
        </p:txBody>
      </p:sp>
    </p:spTree>
    <p:extLst>
      <p:ext uri="{BB962C8B-B14F-4D97-AF65-F5344CB8AC3E}">
        <p14:creationId xmlns:p14="http://schemas.microsoft.com/office/powerpoint/2010/main" val="180058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Project Schedule Analysis</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65" name="Group 64"/>
          <p:cNvGrpSpPr/>
          <p:nvPr/>
        </p:nvGrpSpPr>
        <p:grpSpPr>
          <a:xfrm>
            <a:off x="791287" y="1725079"/>
            <a:ext cx="10731463" cy="4397802"/>
            <a:chOff x="1006439" y="1725079"/>
            <a:chExt cx="10731463" cy="4397802"/>
          </a:xfrm>
        </p:grpSpPr>
        <p:grpSp>
          <p:nvGrpSpPr>
            <p:cNvPr id="6" name="Group 5"/>
            <p:cNvGrpSpPr/>
            <p:nvPr/>
          </p:nvGrpSpPr>
          <p:grpSpPr>
            <a:xfrm>
              <a:off x="1006439" y="1725079"/>
              <a:ext cx="9934453" cy="4397802"/>
              <a:chOff x="508248" y="1919898"/>
              <a:chExt cx="7450841" cy="3298351"/>
            </a:xfrm>
          </p:grpSpPr>
          <p:cxnSp>
            <p:nvCxnSpPr>
              <p:cNvPr id="7" name="Straight Connector 6"/>
              <p:cNvCxnSpPr/>
              <p:nvPr>
                <p:custDataLst>
                  <p:tags r:id="rId2"/>
                </p:custDataLst>
              </p:nvPr>
            </p:nvCxnSpPr>
            <p:spPr>
              <a:xfrm>
                <a:off x="3619158" y="2194111"/>
                <a:ext cx="0" cy="704664"/>
              </a:xfrm>
              <a:prstGeom prst="line">
                <a:avLst/>
              </a:prstGeom>
              <a:ln w="12700" cap="flat" cmpd="sng" algn="ctr">
                <a:solidFill>
                  <a:srgbClr val="222A35">
                    <a:alpha val="35000"/>
                  </a:srgbClr>
                </a:solidFill>
                <a:prstDash val="solid"/>
                <a:miter lim="800000"/>
                <a:headEnd type="none" w="med" len="med"/>
                <a:tailEnd type="none" w="med" len="med"/>
              </a:ln>
              <a:effectLst>
                <a:outerShdw blurRad="63500">
                  <a:scrgbClr r="0" g="0" b="0">
                    <a:alpha val="50000"/>
                  </a:scrgbClr>
                </a:outerShdw>
              </a:effectLst>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custDataLst>
                  <p:tags r:id="rId3"/>
                </p:custDataLst>
              </p:nvPr>
            </p:nvCxnSpPr>
            <p:spPr>
              <a:xfrm>
                <a:off x="4061056" y="3562350"/>
                <a:ext cx="0" cy="521916"/>
              </a:xfrm>
              <a:prstGeom prst="line">
                <a:avLst/>
              </a:prstGeom>
              <a:ln w="12700" cap="flat" cmpd="sng" algn="ctr">
                <a:solidFill>
                  <a:srgbClr val="222A35">
                    <a:alpha val="35000"/>
                  </a:srgbClr>
                </a:solidFill>
                <a:prstDash val="solid"/>
                <a:miter lim="800000"/>
                <a:headEnd type="none" w="med" len="med"/>
                <a:tailEnd type="none" w="med" len="med"/>
              </a:ln>
              <a:effectLst>
                <a:outerShdw blurRad="63500">
                  <a:scrgbClr r="0" g="0" b="0">
                    <a:alpha val="50000"/>
                  </a:scrgbClr>
                </a:outerShdw>
              </a:effectLst>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custDataLst>
                  <p:tags r:id="rId4"/>
                </p:custDataLst>
              </p:nvPr>
            </p:nvCxnSpPr>
            <p:spPr>
              <a:xfrm>
                <a:off x="4392479" y="3562350"/>
                <a:ext cx="0" cy="961014"/>
              </a:xfrm>
              <a:prstGeom prst="line">
                <a:avLst/>
              </a:prstGeom>
              <a:ln w="12700" cap="flat" cmpd="sng" algn="ctr">
                <a:solidFill>
                  <a:srgbClr val="8D9BB7">
                    <a:alpha val="35000"/>
                  </a:srgbClr>
                </a:solidFill>
                <a:prstDash val="solid"/>
                <a:miter lim="800000"/>
                <a:headEnd type="none" w="med" len="med"/>
                <a:tailEnd type="none" w="med" len="med"/>
              </a:ln>
              <a:effectLst>
                <a:outerShdw blurRad="63500">
                  <a:scrgbClr r="0" g="0" b="0">
                    <a:alpha val="50000"/>
                  </a:scrgbClr>
                </a:outerShdw>
              </a:effectLst>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custDataLst>
                  <p:tags r:id="rId5"/>
                </p:custDataLst>
              </p:nvPr>
            </p:nvCxnSpPr>
            <p:spPr>
              <a:xfrm>
                <a:off x="4641047" y="3562350"/>
                <a:ext cx="0" cy="1365811"/>
              </a:xfrm>
              <a:prstGeom prst="line">
                <a:avLst/>
              </a:prstGeom>
              <a:ln w="12700" cap="flat" cmpd="sng" algn="ctr">
                <a:solidFill>
                  <a:srgbClr val="8D9BB7">
                    <a:alpha val="35000"/>
                  </a:srgbClr>
                </a:solidFill>
                <a:prstDash val="solid"/>
                <a:miter lim="800000"/>
                <a:headEnd type="none" w="med" len="med"/>
                <a:tailEnd type="none" w="med" len="med"/>
              </a:ln>
              <a:effectLst>
                <a:outerShdw blurRad="63500">
                  <a:scrgbClr r="0" g="0" b="0">
                    <a:alpha val="50000"/>
                  </a:scrgbClr>
                </a:outerShdw>
              </a:effectLst>
            </p:spPr>
            <p:style>
              <a:lnRef idx="1">
                <a:schemeClr val="accent1"/>
              </a:lnRef>
              <a:fillRef idx="0">
                <a:schemeClr val="accent1"/>
              </a:fillRef>
              <a:effectRef idx="0">
                <a:schemeClr val="accent1"/>
              </a:effectRef>
              <a:fontRef idx="minor">
                <a:schemeClr val="tx1"/>
              </a:fontRef>
            </p:style>
          </p:cxnSp>
          <p:sp>
            <p:nvSpPr>
              <p:cNvPr id="11" name="TextBox 10"/>
              <p:cNvSpPr txBox="1"/>
              <p:nvPr>
                <p:custDataLst>
                  <p:tags r:id="rId6"/>
                </p:custDataLst>
              </p:nvPr>
            </p:nvSpPr>
            <p:spPr>
              <a:xfrm>
                <a:off x="508248" y="3100000"/>
                <a:ext cx="636392" cy="276999"/>
              </a:xfrm>
              <a:prstGeom prst="rect">
                <a:avLst/>
              </a:prstGeom>
              <a:noFill/>
            </p:spPr>
            <p:txBody>
              <a:bodyPr vert="horz" wrap="none" lIns="169333" tIns="0" rIns="169333" bIns="0" rtlCol="0" anchor="ctr">
                <a:spAutoFit/>
              </a:bodyPr>
              <a:lstStyle/>
              <a:p>
                <a:pPr algn="ctr"/>
                <a:r>
                  <a:rPr lang="id-ID" sz="2400">
                    <a:latin typeface="Agency FB" panose="020B0503020202020204" pitchFamily="34" charset="0"/>
                  </a:rPr>
                  <a:t>2020</a:t>
                </a:r>
                <a:endParaRPr lang="en-US" sz="2400" dirty="0">
                  <a:latin typeface="Agency FB" panose="020B0503020202020204" pitchFamily="34" charset="0"/>
                </a:endParaRPr>
              </a:p>
            </p:txBody>
          </p:sp>
          <p:sp>
            <p:nvSpPr>
              <p:cNvPr id="12" name="TextBox 11"/>
              <p:cNvSpPr txBox="1"/>
              <p:nvPr>
                <p:custDataLst>
                  <p:tags r:id="rId7"/>
                </p:custDataLst>
              </p:nvPr>
            </p:nvSpPr>
            <p:spPr>
              <a:xfrm>
                <a:off x="1188720" y="3048000"/>
                <a:ext cx="845820" cy="381000"/>
              </a:xfrm>
              <a:prstGeom prst="rect">
                <a:avLst/>
              </a:prstGeom>
              <a:solidFill>
                <a:schemeClr val="accent1"/>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May</a:t>
                </a:r>
              </a:p>
            </p:txBody>
          </p:sp>
          <p:cxnSp>
            <p:nvCxnSpPr>
              <p:cNvPr id="13" name="Straight Connector 12"/>
              <p:cNvCxnSpPr/>
              <p:nvPr>
                <p:custDataLst>
                  <p:tags r:id="rId8"/>
                </p:custDataLst>
              </p:nvPr>
            </p:nvCxnSpPr>
            <p:spPr>
              <a:xfrm>
                <a:off x="2044897"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TextBox 13"/>
              <p:cNvSpPr txBox="1"/>
              <p:nvPr>
                <p:custDataLst>
                  <p:tags r:id="rId9"/>
                </p:custDataLst>
              </p:nvPr>
            </p:nvSpPr>
            <p:spPr>
              <a:xfrm>
                <a:off x="2044897" y="3048000"/>
                <a:ext cx="845820" cy="381000"/>
              </a:xfrm>
              <a:prstGeom prst="rect">
                <a:avLst/>
              </a:prstGeom>
              <a:solidFill>
                <a:schemeClr val="accent5"/>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Jun</a:t>
                </a:r>
              </a:p>
            </p:txBody>
          </p:sp>
          <p:cxnSp>
            <p:nvCxnSpPr>
              <p:cNvPr id="15" name="Straight Connector 14"/>
              <p:cNvCxnSpPr/>
              <p:nvPr>
                <p:custDataLst>
                  <p:tags r:id="rId10"/>
                </p:custDataLst>
              </p:nvPr>
            </p:nvCxnSpPr>
            <p:spPr>
              <a:xfrm>
                <a:off x="2873455"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TextBox 15"/>
              <p:cNvSpPr txBox="1"/>
              <p:nvPr>
                <p:custDataLst>
                  <p:tags r:id="rId11"/>
                </p:custDataLst>
              </p:nvPr>
            </p:nvSpPr>
            <p:spPr>
              <a:xfrm>
                <a:off x="2873455" y="3048000"/>
                <a:ext cx="845820" cy="381000"/>
              </a:xfrm>
              <a:prstGeom prst="rect">
                <a:avLst/>
              </a:prstGeom>
              <a:solidFill>
                <a:schemeClr val="accent1"/>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Jul</a:t>
                </a:r>
              </a:p>
            </p:txBody>
          </p:sp>
          <p:cxnSp>
            <p:nvCxnSpPr>
              <p:cNvPr id="17" name="Straight Connector 16"/>
              <p:cNvCxnSpPr/>
              <p:nvPr>
                <p:custDataLst>
                  <p:tags r:id="rId12"/>
                </p:custDataLst>
              </p:nvPr>
            </p:nvCxnSpPr>
            <p:spPr>
              <a:xfrm>
                <a:off x="3729632"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 name="TextBox 17"/>
              <p:cNvSpPr txBox="1"/>
              <p:nvPr>
                <p:custDataLst>
                  <p:tags r:id="rId13"/>
                </p:custDataLst>
              </p:nvPr>
            </p:nvSpPr>
            <p:spPr>
              <a:xfrm>
                <a:off x="3729632" y="3048000"/>
                <a:ext cx="845820" cy="381000"/>
              </a:xfrm>
              <a:prstGeom prst="rect">
                <a:avLst/>
              </a:prstGeom>
              <a:solidFill>
                <a:schemeClr val="accent3"/>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Aug</a:t>
                </a:r>
              </a:p>
            </p:txBody>
          </p:sp>
          <p:cxnSp>
            <p:nvCxnSpPr>
              <p:cNvPr id="19" name="Straight Connector 18"/>
              <p:cNvCxnSpPr/>
              <p:nvPr>
                <p:custDataLst>
                  <p:tags r:id="rId14"/>
                </p:custDataLst>
              </p:nvPr>
            </p:nvCxnSpPr>
            <p:spPr>
              <a:xfrm>
                <a:off x="4585809"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TextBox 19"/>
              <p:cNvSpPr txBox="1"/>
              <p:nvPr>
                <p:custDataLst>
                  <p:tags r:id="rId15"/>
                </p:custDataLst>
              </p:nvPr>
            </p:nvSpPr>
            <p:spPr>
              <a:xfrm>
                <a:off x="4585809" y="3048000"/>
                <a:ext cx="845820" cy="381000"/>
              </a:xfrm>
              <a:prstGeom prst="rect">
                <a:avLst/>
              </a:prstGeom>
              <a:solidFill>
                <a:schemeClr val="accent1"/>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Sep</a:t>
                </a:r>
              </a:p>
            </p:txBody>
          </p:sp>
          <p:cxnSp>
            <p:nvCxnSpPr>
              <p:cNvPr id="21" name="Straight Connector 20"/>
              <p:cNvCxnSpPr/>
              <p:nvPr>
                <p:custDataLst>
                  <p:tags r:id="rId16"/>
                </p:custDataLst>
              </p:nvPr>
            </p:nvCxnSpPr>
            <p:spPr>
              <a:xfrm>
                <a:off x="5414368"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TextBox 21"/>
              <p:cNvSpPr txBox="1"/>
              <p:nvPr>
                <p:custDataLst>
                  <p:tags r:id="rId17"/>
                </p:custDataLst>
              </p:nvPr>
            </p:nvSpPr>
            <p:spPr>
              <a:xfrm>
                <a:off x="5414368" y="3048000"/>
                <a:ext cx="845820" cy="381000"/>
              </a:xfrm>
              <a:prstGeom prst="rect">
                <a:avLst/>
              </a:prstGeom>
              <a:solidFill>
                <a:schemeClr val="accent2"/>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Oct</a:t>
                </a:r>
              </a:p>
            </p:txBody>
          </p:sp>
          <p:cxnSp>
            <p:nvCxnSpPr>
              <p:cNvPr id="23" name="Straight Connector 22"/>
              <p:cNvCxnSpPr/>
              <p:nvPr>
                <p:custDataLst>
                  <p:tags r:id="rId18"/>
                </p:custDataLst>
              </p:nvPr>
            </p:nvCxnSpPr>
            <p:spPr>
              <a:xfrm>
                <a:off x="6270544"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TextBox 23"/>
              <p:cNvSpPr txBox="1"/>
              <p:nvPr>
                <p:custDataLst>
                  <p:tags r:id="rId19"/>
                </p:custDataLst>
              </p:nvPr>
            </p:nvSpPr>
            <p:spPr>
              <a:xfrm>
                <a:off x="6270544" y="3048000"/>
                <a:ext cx="845820" cy="381000"/>
              </a:xfrm>
              <a:prstGeom prst="rect">
                <a:avLst/>
              </a:prstGeom>
              <a:solidFill>
                <a:schemeClr val="accent4"/>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Nov</a:t>
                </a:r>
              </a:p>
            </p:txBody>
          </p:sp>
          <p:cxnSp>
            <p:nvCxnSpPr>
              <p:cNvPr id="25" name="Straight Connector 24"/>
              <p:cNvCxnSpPr/>
              <p:nvPr>
                <p:custDataLst>
                  <p:tags r:id="rId20"/>
                </p:custDataLst>
              </p:nvPr>
            </p:nvCxnSpPr>
            <p:spPr>
              <a:xfrm>
                <a:off x="7099103" y="3111500"/>
                <a:ext cx="0" cy="254000"/>
              </a:xfrm>
              <a:prstGeom prst="line">
                <a:avLst/>
              </a:prstGeom>
              <a:ln w="9525" cap="flat" cmpd="sng" algn="ctr">
                <a:solidFill>
                  <a:schemeClr val="lt1">
                    <a:alpha val="7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TextBox 25"/>
              <p:cNvSpPr txBox="1"/>
              <p:nvPr>
                <p:custDataLst>
                  <p:tags r:id="rId21"/>
                </p:custDataLst>
              </p:nvPr>
            </p:nvSpPr>
            <p:spPr>
              <a:xfrm>
                <a:off x="7113269" y="3048000"/>
                <a:ext cx="845820" cy="381000"/>
              </a:xfrm>
              <a:prstGeom prst="rect">
                <a:avLst/>
              </a:prstGeom>
              <a:solidFill>
                <a:schemeClr val="accent1"/>
              </a:solidFill>
            </p:spPr>
            <p:txBody>
              <a:bodyPr vert="horz" wrap="square" lIns="121920" tIns="60960" rIns="121920" bIns="60960" rtlCol="0" anchor="ctr" anchorCtr="0">
                <a:noAutofit/>
              </a:bodyPr>
              <a:lstStyle/>
              <a:p>
                <a:r>
                  <a:rPr lang="en-US" sz="1600" dirty="0">
                    <a:solidFill>
                      <a:schemeClr val="bg1"/>
                    </a:solidFill>
                    <a:latin typeface="Agency FB" panose="020B0503020202020204" pitchFamily="34" charset="0"/>
                  </a:rPr>
                  <a:t>Dec</a:t>
                </a:r>
              </a:p>
            </p:txBody>
          </p:sp>
          <p:sp>
            <p:nvSpPr>
              <p:cNvPr id="27" name="Rectangle 26"/>
              <p:cNvSpPr/>
              <p:nvPr>
                <p:custDataLst>
                  <p:tags r:id="rId22"/>
                </p:custDataLst>
              </p:nvPr>
            </p:nvSpPr>
            <p:spPr>
              <a:xfrm>
                <a:off x="1188720" y="3365500"/>
                <a:ext cx="3846607" cy="63500"/>
              </a:xfrm>
              <a:prstGeom prst="rect">
                <a:avLst/>
              </a:prstGeom>
              <a:solidFill>
                <a:schemeClr val="accent2">
                  <a:alpha val="75000"/>
                </a:schemeClr>
              </a:solidFill>
              <a:ln w="12700" cap="flat" cmpd="sng" algn="ctr">
                <a:noFill/>
                <a:prstDash val="solid"/>
                <a:miter lim="800000"/>
              </a:ln>
              <a:effectLst/>
              <a:scene3d>
                <a:camera prst="orthographicFront"/>
                <a:lightRig rig="threePt" dir="t">
                  <a:rot lat="0" lon="0" rev="0"/>
                </a:lightRig>
              </a:scene3d>
              <a:sp3d>
                <a:bevelT w="88900" h="381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28" name="Diamond 27"/>
              <p:cNvSpPr/>
              <p:nvPr>
                <p:custDataLst>
                  <p:tags r:id="rId23"/>
                </p:custDataLst>
              </p:nvPr>
            </p:nvSpPr>
            <p:spPr>
              <a:xfrm>
                <a:off x="7105759" y="2914650"/>
                <a:ext cx="152400" cy="177800"/>
              </a:xfrm>
              <a:prstGeom prst="diamond">
                <a:avLst/>
              </a:prstGeom>
              <a:solidFill>
                <a:schemeClr val="accent2"/>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29" name="TextBox 28"/>
              <p:cNvSpPr txBox="1"/>
              <p:nvPr>
                <p:custDataLst>
                  <p:tags r:id="rId24"/>
                </p:custDataLst>
              </p:nvPr>
            </p:nvSpPr>
            <p:spPr>
              <a:xfrm>
                <a:off x="6846203" y="2611863"/>
                <a:ext cx="671512" cy="110800"/>
              </a:xfrm>
              <a:prstGeom prst="rect">
                <a:avLst/>
              </a:prstGeom>
              <a:noFill/>
            </p:spPr>
            <p:txBody>
              <a:bodyPr vert="horz" wrap="square" lIns="0" tIns="0" rIns="0" bIns="0" rtlCol="0" anchor="b" anchorCtr="1">
                <a:spAutoFit/>
              </a:bodyPr>
              <a:lstStyle/>
              <a:p>
                <a:pPr algn="ctr">
                  <a:lnSpc>
                    <a:spcPct val="80000"/>
                  </a:lnSpc>
                </a:pPr>
                <a:r>
                  <a:rPr lang="en-US" sz="1200" dirty="0">
                    <a:latin typeface="Agency FB" panose="020B0503020202020204" pitchFamily="34" charset="0"/>
                  </a:rPr>
                  <a:t>Production</a:t>
                </a:r>
              </a:p>
            </p:txBody>
          </p:sp>
          <p:sp>
            <p:nvSpPr>
              <p:cNvPr id="30" name="TextBox 29"/>
              <p:cNvSpPr txBox="1"/>
              <p:nvPr>
                <p:custDataLst>
                  <p:tags r:id="rId25"/>
                </p:custDataLst>
              </p:nvPr>
            </p:nvSpPr>
            <p:spPr>
              <a:xfrm>
                <a:off x="6669800" y="2748062"/>
                <a:ext cx="803105" cy="153841"/>
              </a:xfrm>
              <a:prstGeom prst="rect">
                <a:avLst/>
              </a:prstGeom>
              <a:noFill/>
            </p:spPr>
            <p:txBody>
              <a:bodyPr vert="horz" wrap="none" lIns="0" tIns="0" rIns="0" bIns="0" rtlCol="0" anchorCtr="1">
                <a:spAutoFit/>
              </a:bodyPr>
              <a:lstStyle/>
              <a:p>
                <a:r>
                  <a:rPr lang="en-US" sz="1333" dirty="0">
                    <a:solidFill>
                      <a:schemeClr val="accent5"/>
                    </a:solidFill>
                    <a:latin typeface="Agency FB" panose="020B0503020202020204" pitchFamily="34" charset="0"/>
                  </a:rPr>
                  <a:t>04 December</a:t>
                </a:r>
                <a:r>
                  <a:rPr lang="en-US" sz="1333">
                    <a:solidFill>
                      <a:schemeClr val="accent5"/>
                    </a:solidFill>
                    <a:latin typeface="Agency FB" panose="020B0503020202020204" pitchFamily="34" charset="0"/>
                  </a:rPr>
                  <a:t>, </a:t>
                </a:r>
                <a:r>
                  <a:rPr lang="id-ID" sz="1333">
                    <a:solidFill>
                      <a:schemeClr val="accent5"/>
                    </a:solidFill>
                    <a:latin typeface="Agency FB" panose="020B0503020202020204" pitchFamily="34" charset="0"/>
                  </a:rPr>
                  <a:t>2030</a:t>
                </a:r>
                <a:endParaRPr lang="en-US" sz="1333" dirty="0">
                  <a:solidFill>
                    <a:schemeClr val="accent5"/>
                  </a:solidFill>
                  <a:latin typeface="Agency FB" panose="020B0503020202020204" pitchFamily="34" charset="0"/>
                </a:endParaRPr>
              </a:p>
            </p:txBody>
          </p:sp>
          <p:sp>
            <p:nvSpPr>
              <p:cNvPr id="31" name="Diamond 30"/>
              <p:cNvSpPr/>
              <p:nvPr>
                <p:custDataLst>
                  <p:tags r:id="rId26"/>
                </p:custDataLst>
              </p:nvPr>
            </p:nvSpPr>
            <p:spPr>
              <a:xfrm>
                <a:off x="6028633" y="33845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32" name="TextBox 31"/>
              <p:cNvSpPr txBox="1"/>
              <p:nvPr>
                <p:custDataLst>
                  <p:tags r:id="rId27"/>
                </p:custDataLst>
              </p:nvPr>
            </p:nvSpPr>
            <p:spPr>
              <a:xfrm>
                <a:off x="5715102" y="3767038"/>
                <a:ext cx="779462" cy="110800"/>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Performance Results </a:t>
                </a:r>
              </a:p>
            </p:txBody>
          </p:sp>
          <p:sp>
            <p:nvSpPr>
              <p:cNvPr id="33" name="TextBox 32"/>
              <p:cNvSpPr txBox="1"/>
              <p:nvPr>
                <p:custDataLst>
                  <p:tags r:id="rId28"/>
                </p:custDataLst>
              </p:nvPr>
            </p:nvSpPr>
            <p:spPr>
              <a:xfrm>
                <a:off x="5837132" y="3587774"/>
                <a:ext cx="417182"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Sun 10/26</a:t>
                </a:r>
              </a:p>
            </p:txBody>
          </p:sp>
          <p:sp>
            <p:nvSpPr>
              <p:cNvPr id="34" name="Diamond 33"/>
              <p:cNvSpPr/>
              <p:nvPr>
                <p:custDataLst>
                  <p:tags r:id="rId29"/>
                </p:custDataLst>
              </p:nvPr>
            </p:nvSpPr>
            <p:spPr>
              <a:xfrm>
                <a:off x="5310549" y="2914650"/>
                <a:ext cx="152400" cy="177800"/>
              </a:xfrm>
              <a:prstGeom prst="diamond">
                <a:avLst/>
              </a:prstGeom>
              <a:solidFill>
                <a:schemeClr val="accent6"/>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35" name="TextBox 34"/>
              <p:cNvSpPr txBox="1"/>
              <p:nvPr>
                <p:custDataLst>
                  <p:tags r:id="rId30"/>
                </p:custDataLst>
              </p:nvPr>
            </p:nvSpPr>
            <p:spPr>
              <a:xfrm>
                <a:off x="5012099" y="2611863"/>
                <a:ext cx="749300" cy="110800"/>
              </a:xfrm>
              <a:prstGeom prst="rect">
                <a:avLst/>
              </a:prstGeom>
              <a:noFill/>
            </p:spPr>
            <p:txBody>
              <a:bodyPr vert="horz" wrap="square" lIns="0" tIns="0" rIns="0" bIns="0" rtlCol="0" anchor="b" anchorCtr="1">
                <a:spAutoFit/>
              </a:bodyPr>
              <a:lstStyle/>
              <a:p>
                <a:pPr algn="ctr">
                  <a:lnSpc>
                    <a:spcPct val="80000"/>
                  </a:lnSpc>
                </a:pPr>
                <a:r>
                  <a:rPr lang="en-US" sz="1200" dirty="0">
                    <a:latin typeface="Agency FB" panose="020B0503020202020204" pitchFamily="34" charset="0"/>
                  </a:rPr>
                  <a:t>Certification</a:t>
                </a:r>
              </a:p>
            </p:txBody>
          </p:sp>
          <p:sp>
            <p:nvSpPr>
              <p:cNvPr id="36" name="TextBox 35"/>
              <p:cNvSpPr txBox="1"/>
              <p:nvPr>
                <p:custDataLst>
                  <p:tags r:id="rId31"/>
                </p:custDataLst>
              </p:nvPr>
            </p:nvSpPr>
            <p:spPr>
              <a:xfrm>
                <a:off x="5151909" y="2748062"/>
                <a:ext cx="384721" cy="153841"/>
              </a:xfrm>
              <a:prstGeom prst="rect">
                <a:avLst/>
              </a:prstGeom>
              <a:noFill/>
            </p:spPr>
            <p:txBody>
              <a:bodyPr vert="horz" wrap="none" lIns="0" tIns="0" rIns="0" bIns="0" rtlCol="0" anchorCtr="1">
                <a:spAutoFit/>
              </a:bodyPr>
              <a:lstStyle/>
              <a:p>
                <a:r>
                  <a:rPr lang="en-US" sz="1333" dirty="0">
                    <a:solidFill>
                      <a:schemeClr val="tx2"/>
                    </a:solidFill>
                    <a:latin typeface="Agency FB" panose="020B0503020202020204" pitchFamily="34" charset="0"/>
                  </a:rPr>
                  <a:t>Tue 9/30</a:t>
                </a:r>
              </a:p>
            </p:txBody>
          </p:sp>
          <p:sp>
            <p:nvSpPr>
              <p:cNvPr id="37" name="Diamond 36"/>
              <p:cNvSpPr/>
              <p:nvPr>
                <p:custDataLst>
                  <p:tags r:id="rId32"/>
                </p:custDataLst>
              </p:nvPr>
            </p:nvSpPr>
            <p:spPr>
              <a:xfrm>
                <a:off x="4923889" y="33845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38" name="TextBox 37"/>
              <p:cNvSpPr txBox="1"/>
              <p:nvPr>
                <p:custDataLst>
                  <p:tags r:id="rId33"/>
                </p:custDataLst>
              </p:nvPr>
            </p:nvSpPr>
            <p:spPr>
              <a:xfrm>
                <a:off x="4749264" y="3767038"/>
                <a:ext cx="501650" cy="221599"/>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Pending Results</a:t>
                </a:r>
              </a:p>
            </p:txBody>
          </p:sp>
          <p:sp>
            <p:nvSpPr>
              <p:cNvPr id="39" name="TextBox 38"/>
              <p:cNvSpPr txBox="1"/>
              <p:nvPr>
                <p:custDataLst>
                  <p:tags r:id="rId34"/>
                </p:custDataLst>
              </p:nvPr>
            </p:nvSpPr>
            <p:spPr>
              <a:xfrm>
                <a:off x="4765249" y="3587774"/>
                <a:ext cx="355867"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Tue 9/16</a:t>
                </a:r>
              </a:p>
            </p:txBody>
          </p:sp>
          <p:sp>
            <p:nvSpPr>
              <p:cNvPr id="40" name="Diamond 39"/>
              <p:cNvSpPr/>
              <p:nvPr>
                <p:custDataLst>
                  <p:tags r:id="rId35"/>
                </p:custDataLst>
              </p:nvPr>
            </p:nvSpPr>
            <p:spPr>
              <a:xfrm>
                <a:off x="4564847" y="3384550"/>
                <a:ext cx="152400" cy="177800"/>
              </a:xfrm>
              <a:prstGeom prst="diamond">
                <a:avLst/>
              </a:prstGeom>
              <a:solidFill>
                <a:srgbClr val="8D9BB7"/>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41" name="TextBox 40"/>
              <p:cNvSpPr txBox="1"/>
              <p:nvPr>
                <p:custDataLst>
                  <p:tags r:id="rId36"/>
                </p:custDataLst>
              </p:nvPr>
            </p:nvSpPr>
            <p:spPr>
              <a:xfrm>
                <a:off x="4034622" y="5107449"/>
                <a:ext cx="1212850" cy="110800"/>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Conditional Release </a:t>
                </a:r>
              </a:p>
            </p:txBody>
          </p:sp>
          <p:sp>
            <p:nvSpPr>
              <p:cNvPr id="42" name="TextBox 41"/>
              <p:cNvSpPr txBox="1"/>
              <p:nvPr>
                <p:custDataLst>
                  <p:tags r:id="rId37"/>
                </p:custDataLst>
              </p:nvPr>
            </p:nvSpPr>
            <p:spPr>
              <a:xfrm>
                <a:off x="4413421" y="4928185"/>
                <a:ext cx="354665"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Wed 9/3</a:t>
                </a:r>
              </a:p>
            </p:txBody>
          </p:sp>
          <p:sp>
            <p:nvSpPr>
              <p:cNvPr id="43" name="Diamond 42"/>
              <p:cNvSpPr/>
              <p:nvPr>
                <p:custDataLst>
                  <p:tags r:id="rId38"/>
                </p:custDataLst>
              </p:nvPr>
            </p:nvSpPr>
            <p:spPr>
              <a:xfrm>
                <a:off x="4316279" y="3384550"/>
                <a:ext cx="152400" cy="177800"/>
              </a:xfrm>
              <a:prstGeom prst="diamond">
                <a:avLst/>
              </a:prstGeom>
              <a:solidFill>
                <a:srgbClr val="8D9BB7"/>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44" name="TextBox 43"/>
              <p:cNvSpPr txBox="1"/>
              <p:nvPr>
                <p:custDataLst>
                  <p:tags r:id="rId39"/>
                </p:custDataLst>
              </p:nvPr>
            </p:nvSpPr>
            <p:spPr>
              <a:xfrm>
                <a:off x="4071011" y="4702652"/>
                <a:ext cx="642937" cy="110800"/>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Build Start</a:t>
                </a:r>
              </a:p>
            </p:txBody>
          </p:sp>
          <p:sp>
            <p:nvSpPr>
              <p:cNvPr id="45" name="TextBox 44"/>
              <p:cNvSpPr txBox="1"/>
              <p:nvPr>
                <p:custDataLst>
                  <p:tags r:id="rId40"/>
                </p:custDataLst>
              </p:nvPr>
            </p:nvSpPr>
            <p:spPr>
              <a:xfrm>
                <a:off x="4132793" y="4523389"/>
                <a:ext cx="399148"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Mon 8/25</a:t>
                </a:r>
              </a:p>
            </p:txBody>
          </p:sp>
          <p:sp>
            <p:nvSpPr>
              <p:cNvPr id="46" name="Diamond 45"/>
              <p:cNvSpPr/>
              <p:nvPr>
                <p:custDataLst>
                  <p:tags r:id="rId41"/>
                </p:custDataLst>
              </p:nvPr>
            </p:nvSpPr>
            <p:spPr>
              <a:xfrm>
                <a:off x="3984856" y="33845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47" name="TextBox 46"/>
              <p:cNvSpPr txBox="1"/>
              <p:nvPr>
                <p:custDataLst>
                  <p:tags r:id="rId42"/>
                </p:custDataLst>
              </p:nvPr>
            </p:nvSpPr>
            <p:spPr>
              <a:xfrm>
                <a:off x="3480825" y="4263554"/>
                <a:ext cx="1160462" cy="110800"/>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Drawing's Released</a:t>
                </a:r>
              </a:p>
            </p:txBody>
          </p:sp>
          <p:sp>
            <p:nvSpPr>
              <p:cNvPr id="48" name="TextBox 47"/>
              <p:cNvSpPr txBox="1"/>
              <p:nvPr>
                <p:custDataLst>
                  <p:tags r:id="rId43"/>
                </p:custDataLst>
              </p:nvPr>
            </p:nvSpPr>
            <p:spPr>
              <a:xfrm>
                <a:off x="3800568" y="4084290"/>
                <a:ext cx="382316"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Wed 8/13</a:t>
                </a:r>
              </a:p>
            </p:txBody>
          </p:sp>
          <p:sp>
            <p:nvSpPr>
              <p:cNvPr id="49" name="Diamond 48"/>
              <p:cNvSpPr/>
              <p:nvPr>
                <p:custDataLst>
                  <p:tags r:id="rId44"/>
                </p:custDataLst>
              </p:nvPr>
            </p:nvSpPr>
            <p:spPr>
              <a:xfrm>
                <a:off x="3874381" y="2914650"/>
                <a:ext cx="152400" cy="177800"/>
              </a:xfrm>
              <a:prstGeom prst="diamond">
                <a:avLst/>
              </a:prstGeom>
              <a:solidFill>
                <a:schemeClr val="accent6"/>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50" name="TextBox 49"/>
              <p:cNvSpPr txBox="1"/>
              <p:nvPr>
                <p:custDataLst>
                  <p:tags r:id="rId45"/>
                </p:custDataLst>
              </p:nvPr>
            </p:nvSpPr>
            <p:spPr>
              <a:xfrm>
                <a:off x="3390193" y="2611863"/>
                <a:ext cx="1120775" cy="110800"/>
              </a:xfrm>
              <a:prstGeom prst="rect">
                <a:avLst/>
              </a:prstGeom>
              <a:noFill/>
            </p:spPr>
            <p:txBody>
              <a:bodyPr vert="horz" wrap="square" lIns="0" tIns="0" rIns="0" bIns="0" rtlCol="0" anchor="b" anchorCtr="1">
                <a:spAutoFit/>
              </a:bodyPr>
              <a:lstStyle/>
              <a:p>
                <a:pPr algn="ctr">
                  <a:lnSpc>
                    <a:spcPct val="80000"/>
                  </a:lnSpc>
                </a:pPr>
                <a:r>
                  <a:rPr lang="en-US" sz="1200" dirty="0">
                    <a:latin typeface="Agency FB" panose="020B0503020202020204" pitchFamily="34" charset="0"/>
                  </a:rPr>
                  <a:t>Testing Completed</a:t>
                </a:r>
              </a:p>
            </p:txBody>
          </p:sp>
          <p:sp>
            <p:nvSpPr>
              <p:cNvPr id="51" name="TextBox 50"/>
              <p:cNvSpPr txBox="1"/>
              <p:nvPr>
                <p:custDataLst>
                  <p:tags r:id="rId46"/>
                </p:custDataLst>
              </p:nvPr>
            </p:nvSpPr>
            <p:spPr>
              <a:xfrm>
                <a:off x="3763831" y="2748062"/>
                <a:ext cx="324608" cy="153841"/>
              </a:xfrm>
              <a:prstGeom prst="rect">
                <a:avLst/>
              </a:prstGeom>
              <a:noFill/>
            </p:spPr>
            <p:txBody>
              <a:bodyPr vert="horz" wrap="none" lIns="0" tIns="0" rIns="0" bIns="0" rtlCol="0" anchorCtr="1">
                <a:spAutoFit/>
              </a:bodyPr>
              <a:lstStyle/>
              <a:p>
                <a:r>
                  <a:rPr lang="en-US" sz="1333" dirty="0">
                    <a:solidFill>
                      <a:schemeClr val="tx2"/>
                    </a:solidFill>
                    <a:latin typeface="Agency FB" panose="020B0503020202020204" pitchFamily="34" charset="0"/>
                  </a:rPr>
                  <a:t>Sat 8/9</a:t>
                </a:r>
              </a:p>
            </p:txBody>
          </p:sp>
          <p:sp>
            <p:nvSpPr>
              <p:cNvPr id="52" name="Diamond 51"/>
              <p:cNvSpPr/>
              <p:nvPr>
                <p:custDataLst>
                  <p:tags r:id="rId47"/>
                </p:custDataLst>
              </p:nvPr>
            </p:nvSpPr>
            <p:spPr>
              <a:xfrm>
                <a:off x="3708670" y="33845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53" name="TextBox 52"/>
              <p:cNvSpPr txBox="1"/>
              <p:nvPr>
                <p:custDataLst>
                  <p:tags r:id="rId48"/>
                </p:custDataLst>
              </p:nvPr>
            </p:nvSpPr>
            <p:spPr>
              <a:xfrm>
                <a:off x="3332433" y="3767038"/>
                <a:ext cx="904875" cy="110800"/>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Units Available</a:t>
                </a:r>
              </a:p>
            </p:txBody>
          </p:sp>
          <p:sp>
            <p:nvSpPr>
              <p:cNvPr id="54" name="TextBox 53"/>
              <p:cNvSpPr txBox="1"/>
              <p:nvPr>
                <p:custDataLst>
                  <p:tags r:id="rId49"/>
                </p:custDataLst>
              </p:nvPr>
            </p:nvSpPr>
            <p:spPr>
              <a:xfrm>
                <a:off x="3582892" y="3587774"/>
                <a:ext cx="340238"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Sun 8/3</a:t>
                </a:r>
              </a:p>
            </p:txBody>
          </p:sp>
          <p:sp>
            <p:nvSpPr>
              <p:cNvPr id="55" name="Diamond 54"/>
              <p:cNvSpPr/>
              <p:nvPr>
                <p:custDataLst>
                  <p:tags r:id="rId50"/>
                </p:custDataLst>
              </p:nvPr>
            </p:nvSpPr>
            <p:spPr>
              <a:xfrm>
                <a:off x="3542958" y="2914650"/>
                <a:ext cx="152400" cy="177800"/>
              </a:xfrm>
              <a:prstGeom prst="diamond">
                <a:avLst/>
              </a:prstGeom>
              <a:solidFill>
                <a:schemeClr val="accent2"/>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56" name="TextBox 55"/>
              <p:cNvSpPr txBox="1"/>
              <p:nvPr>
                <p:custDataLst>
                  <p:tags r:id="rId51"/>
                </p:custDataLst>
              </p:nvPr>
            </p:nvSpPr>
            <p:spPr>
              <a:xfrm>
                <a:off x="3070677" y="1919898"/>
                <a:ext cx="1096962" cy="110800"/>
              </a:xfrm>
              <a:prstGeom prst="rect">
                <a:avLst/>
              </a:prstGeom>
              <a:noFill/>
            </p:spPr>
            <p:txBody>
              <a:bodyPr vert="horz" wrap="square" lIns="0" tIns="0" rIns="0" bIns="0" rtlCol="0" anchor="b" anchorCtr="1">
                <a:spAutoFit/>
              </a:bodyPr>
              <a:lstStyle/>
              <a:p>
                <a:pPr algn="ctr">
                  <a:lnSpc>
                    <a:spcPct val="80000"/>
                  </a:lnSpc>
                </a:pPr>
                <a:r>
                  <a:rPr lang="en-US" sz="1200" dirty="0">
                    <a:latin typeface="Agency FB" panose="020B0503020202020204" pitchFamily="34" charset="0"/>
                  </a:rPr>
                  <a:t>Material Available</a:t>
                </a:r>
              </a:p>
            </p:txBody>
          </p:sp>
          <p:sp>
            <p:nvSpPr>
              <p:cNvPr id="57" name="TextBox 56"/>
              <p:cNvSpPr txBox="1"/>
              <p:nvPr>
                <p:custDataLst>
                  <p:tags r:id="rId52"/>
                </p:custDataLst>
              </p:nvPr>
            </p:nvSpPr>
            <p:spPr>
              <a:xfrm>
                <a:off x="3359472" y="2056098"/>
                <a:ext cx="393137" cy="153841"/>
              </a:xfrm>
              <a:prstGeom prst="rect">
                <a:avLst/>
              </a:prstGeom>
              <a:noFill/>
            </p:spPr>
            <p:txBody>
              <a:bodyPr vert="horz" wrap="none" lIns="0" tIns="0" rIns="0" bIns="0" rtlCol="0" anchorCtr="1">
                <a:spAutoFit/>
              </a:bodyPr>
              <a:lstStyle/>
              <a:p>
                <a:r>
                  <a:rPr lang="en-US" sz="1333" dirty="0">
                    <a:solidFill>
                      <a:schemeClr val="tx2"/>
                    </a:solidFill>
                    <a:latin typeface="Agency FB" panose="020B0503020202020204" pitchFamily="34" charset="0"/>
                  </a:rPr>
                  <a:t>Mon 7/28</a:t>
                </a:r>
              </a:p>
            </p:txBody>
          </p:sp>
          <p:sp>
            <p:nvSpPr>
              <p:cNvPr id="58" name="Diamond 57"/>
              <p:cNvSpPr/>
              <p:nvPr>
                <p:custDataLst>
                  <p:tags r:id="rId53"/>
                </p:custDataLst>
              </p:nvPr>
            </p:nvSpPr>
            <p:spPr>
              <a:xfrm>
                <a:off x="1609655" y="29146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59" name="TextBox 58"/>
              <p:cNvSpPr txBox="1"/>
              <p:nvPr>
                <p:custDataLst>
                  <p:tags r:id="rId54"/>
                </p:custDataLst>
              </p:nvPr>
            </p:nvSpPr>
            <p:spPr>
              <a:xfrm>
                <a:off x="1406455" y="2501063"/>
                <a:ext cx="558800" cy="221599"/>
              </a:xfrm>
              <a:prstGeom prst="rect">
                <a:avLst/>
              </a:prstGeom>
              <a:noFill/>
            </p:spPr>
            <p:txBody>
              <a:bodyPr vert="horz" wrap="square" lIns="0" tIns="0" rIns="0" bIns="0" rtlCol="0" anchor="b" anchorCtr="1">
                <a:spAutoFit/>
              </a:bodyPr>
              <a:lstStyle/>
              <a:p>
                <a:pPr algn="ctr">
                  <a:lnSpc>
                    <a:spcPct val="80000"/>
                  </a:lnSpc>
                </a:pPr>
                <a:r>
                  <a:rPr lang="en-US" sz="1200" dirty="0">
                    <a:latin typeface="Agency FB" panose="020B0503020202020204" pitchFamily="34" charset="0"/>
                  </a:rPr>
                  <a:t>Phase 2 - Electrical</a:t>
                </a:r>
              </a:p>
            </p:txBody>
          </p:sp>
          <p:sp>
            <p:nvSpPr>
              <p:cNvPr id="60" name="TextBox 59"/>
              <p:cNvSpPr txBox="1"/>
              <p:nvPr>
                <p:custDataLst>
                  <p:tags r:id="rId55"/>
                </p:custDataLst>
              </p:nvPr>
            </p:nvSpPr>
            <p:spPr>
              <a:xfrm>
                <a:off x="1426169" y="2748062"/>
                <a:ext cx="373901" cy="153841"/>
              </a:xfrm>
              <a:prstGeom prst="rect">
                <a:avLst/>
              </a:prstGeom>
              <a:noFill/>
            </p:spPr>
            <p:txBody>
              <a:bodyPr vert="horz" wrap="none" lIns="0" tIns="0" rIns="0" bIns="0" rtlCol="0" anchorCtr="1">
                <a:spAutoFit/>
              </a:bodyPr>
              <a:lstStyle/>
              <a:p>
                <a:r>
                  <a:rPr lang="en-US" sz="1333" dirty="0">
                    <a:solidFill>
                      <a:schemeClr val="tx2"/>
                    </a:solidFill>
                    <a:latin typeface="Agency FB" panose="020B0503020202020204" pitchFamily="34" charset="0"/>
                  </a:rPr>
                  <a:t>Mon 5/19</a:t>
                </a:r>
              </a:p>
            </p:txBody>
          </p:sp>
          <p:sp>
            <p:nvSpPr>
              <p:cNvPr id="61" name="Diamond 60"/>
              <p:cNvSpPr/>
              <p:nvPr>
                <p:custDataLst>
                  <p:tags r:id="rId56"/>
                </p:custDataLst>
              </p:nvPr>
            </p:nvSpPr>
            <p:spPr>
              <a:xfrm>
                <a:off x="1471562" y="3384550"/>
                <a:ext cx="152400" cy="177800"/>
              </a:xfrm>
              <a:prstGeom prst="diamond">
                <a:avLst/>
              </a:prstGeom>
              <a:solidFill>
                <a:srgbClr val="222A35"/>
              </a:solidFill>
              <a:ln w="12700" cap="flat" cmpd="sng" algn="ctr">
                <a:noFill/>
                <a:prstDash val="solid"/>
                <a:miter lim="800000"/>
              </a:ln>
              <a:effectLst>
                <a:outerShdw blurRad="63500">
                  <a:scrgbClr r="0" g="0" b="0">
                    <a:alpha val="50000"/>
                  </a:scrgbClr>
                </a:outerShdw>
              </a:effectLst>
              <a:scene3d>
                <a:camera prst="orthographicFront"/>
                <a:lightRig rig="threePt" dir="t"/>
              </a:scene3d>
              <a:sp3d>
                <a:bevelT h="12700"/>
              </a:sp3d>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gency FB" panose="020B0503020202020204" pitchFamily="34" charset="0"/>
                </a:endParaRPr>
              </a:p>
            </p:txBody>
          </p:sp>
          <p:sp>
            <p:nvSpPr>
              <p:cNvPr id="62" name="TextBox 61"/>
              <p:cNvSpPr txBox="1"/>
              <p:nvPr>
                <p:custDataLst>
                  <p:tags r:id="rId57"/>
                </p:custDataLst>
              </p:nvPr>
            </p:nvSpPr>
            <p:spPr>
              <a:xfrm>
                <a:off x="1183431" y="3767038"/>
                <a:ext cx="728662" cy="221599"/>
              </a:xfrm>
              <a:prstGeom prst="rect">
                <a:avLst/>
              </a:prstGeom>
              <a:noFill/>
            </p:spPr>
            <p:txBody>
              <a:bodyPr vert="horz" wrap="square" lIns="0" tIns="0" rIns="0" bIns="0" rtlCol="0" anchor="t" anchorCtr="1">
                <a:spAutoFit/>
              </a:bodyPr>
              <a:lstStyle/>
              <a:p>
                <a:pPr algn="ctr">
                  <a:lnSpc>
                    <a:spcPct val="80000"/>
                  </a:lnSpc>
                </a:pPr>
                <a:r>
                  <a:rPr lang="en-US" sz="1200" dirty="0">
                    <a:latin typeface="Agency FB" panose="020B0503020202020204" pitchFamily="34" charset="0"/>
                  </a:rPr>
                  <a:t>Phase 1 - Mechanical </a:t>
                </a:r>
              </a:p>
            </p:txBody>
          </p:sp>
          <p:sp>
            <p:nvSpPr>
              <p:cNvPr id="63" name="TextBox 62"/>
              <p:cNvSpPr txBox="1"/>
              <p:nvPr>
                <p:custDataLst>
                  <p:tags r:id="rId58"/>
                </p:custDataLst>
              </p:nvPr>
            </p:nvSpPr>
            <p:spPr>
              <a:xfrm>
                <a:off x="1287274" y="3587774"/>
                <a:ext cx="375103" cy="153841"/>
              </a:xfrm>
              <a:prstGeom prst="rect">
                <a:avLst/>
              </a:prstGeom>
              <a:noFill/>
            </p:spPr>
            <p:txBody>
              <a:bodyPr vert="horz" wrap="none" lIns="0" tIns="0" rIns="0" bIns="0" rtlCol="0" anchor="ctr" anchorCtr="1">
                <a:spAutoFit/>
              </a:bodyPr>
              <a:lstStyle/>
              <a:p>
                <a:r>
                  <a:rPr lang="en-US" sz="1333" dirty="0">
                    <a:solidFill>
                      <a:schemeClr val="tx2"/>
                    </a:solidFill>
                    <a:latin typeface="Agency FB" panose="020B0503020202020204" pitchFamily="34" charset="0"/>
                  </a:rPr>
                  <a:t>Wed 5/14</a:t>
                </a:r>
              </a:p>
            </p:txBody>
          </p:sp>
        </p:grpSp>
        <p:sp>
          <p:nvSpPr>
            <p:cNvPr id="64" name="TextBox 63"/>
            <p:cNvSpPr txBox="1"/>
            <p:nvPr>
              <p:custDataLst>
                <p:tags r:id="rId1"/>
              </p:custDataLst>
            </p:nvPr>
          </p:nvSpPr>
          <p:spPr>
            <a:xfrm>
              <a:off x="10879762" y="3288482"/>
              <a:ext cx="858140" cy="369332"/>
            </a:xfrm>
            <a:prstGeom prst="rect">
              <a:avLst/>
            </a:prstGeom>
            <a:noFill/>
          </p:spPr>
          <p:txBody>
            <a:bodyPr vert="horz" wrap="none" lIns="169333" tIns="0" rIns="169333" bIns="0" rtlCol="0" anchor="ctr">
              <a:spAutoFit/>
            </a:bodyPr>
            <a:lstStyle/>
            <a:p>
              <a:pPr algn="ctr"/>
              <a:r>
                <a:rPr lang="id-ID" sz="2400">
                  <a:latin typeface="Agency FB" panose="020B0503020202020204" pitchFamily="34" charset="0"/>
                </a:rPr>
                <a:t>2030</a:t>
              </a:r>
              <a:endParaRPr lang="en-US" sz="2400" dirty="0">
                <a:latin typeface="Agency FB" panose="020B0503020202020204" pitchFamily="34" charset="0"/>
              </a:endParaRPr>
            </a:p>
          </p:txBody>
        </p:sp>
      </p:grpSp>
    </p:spTree>
    <p:extLst>
      <p:ext uri="{BB962C8B-B14F-4D97-AF65-F5344CB8AC3E}">
        <p14:creationId xmlns:p14="http://schemas.microsoft.com/office/powerpoint/2010/main" val="2398471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500" fill="hold"/>
                                        <p:tgtEl>
                                          <p:spTgt spid="65"/>
                                        </p:tgtEl>
                                        <p:attrNameLst>
                                          <p:attrName>ppt_w</p:attrName>
                                        </p:attrNameLst>
                                      </p:cBhvr>
                                      <p:tavLst>
                                        <p:tav tm="0">
                                          <p:val>
                                            <p:fltVal val="0"/>
                                          </p:val>
                                        </p:tav>
                                        <p:tav tm="100000">
                                          <p:val>
                                            <p:strVal val="#ppt_w"/>
                                          </p:val>
                                        </p:tav>
                                      </p:tavLst>
                                    </p:anim>
                                    <p:anim calcmode="lin" valueType="num">
                                      <p:cBhvr>
                                        <p:cTn id="8" dur="500" fill="hold"/>
                                        <p:tgtEl>
                                          <p:spTgt spid="65"/>
                                        </p:tgtEl>
                                        <p:attrNameLst>
                                          <p:attrName>ppt_h</p:attrName>
                                        </p:attrNameLst>
                                      </p:cBhvr>
                                      <p:tavLst>
                                        <p:tav tm="0">
                                          <p:val>
                                            <p:fltVal val="0"/>
                                          </p:val>
                                        </p:tav>
                                        <p:tav tm="100000">
                                          <p:val>
                                            <p:strVal val="#ppt_h"/>
                                          </p:val>
                                        </p:tav>
                                      </p:tavLst>
                                    </p:anim>
                                    <p:animEffect transition="in" filter="fade">
                                      <p:cBhvr>
                                        <p:cTn id="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Timeline</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组合 3"/>
          <p:cNvGrpSpPr/>
          <p:nvPr/>
        </p:nvGrpSpPr>
        <p:grpSpPr>
          <a:xfrm>
            <a:off x="13447" y="2056276"/>
            <a:ext cx="12192000" cy="3652923"/>
            <a:chOff x="13447" y="2056276"/>
            <a:chExt cx="12192000" cy="3652923"/>
          </a:xfrm>
        </p:grpSpPr>
        <p:cxnSp>
          <p:nvCxnSpPr>
            <p:cNvPr id="5" name="Straight Connector 4"/>
            <p:cNvCxnSpPr/>
            <p:nvPr/>
          </p:nvCxnSpPr>
          <p:spPr>
            <a:xfrm>
              <a:off x="13447" y="3752326"/>
              <a:ext cx="1219200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Oval 5"/>
            <p:cNvSpPr>
              <a:spLocks noChangeAspect="1" noChangeArrowheads="1"/>
            </p:cNvSpPr>
            <p:nvPr/>
          </p:nvSpPr>
          <p:spPr bwMode="auto">
            <a:xfrm>
              <a:off x="797870" y="3446325"/>
              <a:ext cx="612000" cy="61200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7" name="Oval 6"/>
            <p:cNvSpPr>
              <a:spLocks noChangeAspect="1" noChangeArrowheads="1"/>
            </p:cNvSpPr>
            <p:nvPr/>
          </p:nvSpPr>
          <p:spPr bwMode="auto">
            <a:xfrm>
              <a:off x="2836816" y="3446325"/>
              <a:ext cx="612000" cy="61200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8" name="Oval 7"/>
            <p:cNvSpPr>
              <a:spLocks noChangeAspect="1" noChangeArrowheads="1"/>
            </p:cNvSpPr>
            <p:nvPr/>
          </p:nvSpPr>
          <p:spPr bwMode="auto">
            <a:xfrm>
              <a:off x="4834137" y="3446325"/>
              <a:ext cx="612000" cy="61200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9" name="Oval 8"/>
            <p:cNvSpPr>
              <a:spLocks noChangeAspect="1" noChangeArrowheads="1"/>
            </p:cNvSpPr>
            <p:nvPr/>
          </p:nvSpPr>
          <p:spPr bwMode="auto">
            <a:xfrm>
              <a:off x="6219458" y="3450184"/>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10" name="Oval 9"/>
            <p:cNvSpPr>
              <a:spLocks noChangeAspect="1" noChangeArrowheads="1"/>
            </p:cNvSpPr>
            <p:nvPr/>
          </p:nvSpPr>
          <p:spPr bwMode="auto">
            <a:xfrm>
              <a:off x="8645275" y="3442401"/>
              <a:ext cx="612000" cy="612001"/>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11" name="Oval 10"/>
            <p:cNvSpPr>
              <a:spLocks noChangeAspect="1" noChangeArrowheads="1"/>
            </p:cNvSpPr>
            <p:nvPr/>
          </p:nvSpPr>
          <p:spPr bwMode="auto">
            <a:xfrm>
              <a:off x="10425361" y="3462104"/>
              <a:ext cx="612000" cy="612001"/>
            </a:xfrm>
            <a:prstGeom prst="ellipse">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12" name="Picture 11"/>
            <p:cNvPicPr>
              <a:picLocks noChangeAspect="1"/>
            </p:cNvPicPr>
            <p:nvPr/>
          </p:nvPicPr>
          <p:blipFill>
            <a:blip r:embed="rId2"/>
            <a:stretch>
              <a:fillRect/>
            </a:stretch>
          </p:blipFill>
          <p:spPr>
            <a:xfrm>
              <a:off x="900404" y="3503729"/>
              <a:ext cx="326250" cy="517500"/>
            </a:xfrm>
            <a:prstGeom prst="rect">
              <a:avLst/>
            </a:prstGeom>
          </p:spPr>
        </p:pic>
        <p:pic>
          <p:nvPicPr>
            <p:cNvPr id="13" name="Picture 12"/>
            <p:cNvPicPr>
              <a:picLocks noChangeAspect="1"/>
            </p:cNvPicPr>
            <p:nvPr/>
          </p:nvPicPr>
          <p:blipFill>
            <a:blip r:embed="rId3"/>
            <a:stretch>
              <a:fillRect/>
            </a:stretch>
          </p:blipFill>
          <p:spPr>
            <a:xfrm>
              <a:off x="2990941" y="3490191"/>
              <a:ext cx="303750" cy="517500"/>
            </a:xfrm>
            <a:prstGeom prst="rect">
              <a:avLst/>
            </a:prstGeom>
          </p:spPr>
        </p:pic>
        <p:pic>
          <p:nvPicPr>
            <p:cNvPr id="14" name="Picture 13"/>
            <p:cNvPicPr>
              <a:picLocks noChangeAspect="1"/>
            </p:cNvPicPr>
            <p:nvPr/>
          </p:nvPicPr>
          <p:blipFill>
            <a:blip r:embed="rId4"/>
            <a:stretch>
              <a:fillRect/>
            </a:stretch>
          </p:blipFill>
          <p:spPr>
            <a:xfrm>
              <a:off x="4875762" y="3566700"/>
              <a:ext cx="528750" cy="371250"/>
            </a:xfrm>
            <a:prstGeom prst="rect">
              <a:avLst/>
            </a:prstGeom>
          </p:spPr>
        </p:pic>
        <p:pic>
          <p:nvPicPr>
            <p:cNvPr id="15" name="Picture 14"/>
            <p:cNvPicPr>
              <a:picLocks noChangeAspect="1"/>
            </p:cNvPicPr>
            <p:nvPr/>
          </p:nvPicPr>
          <p:blipFill>
            <a:blip r:embed="rId5"/>
            <a:stretch>
              <a:fillRect/>
            </a:stretch>
          </p:blipFill>
          <p:spPr>
            <a:xfrm>
              <a:off x="6298552" y="3566700"/>
              <a:ext cx="405000" cy="337500"/>
            </a:xfrm>
            <a:prstGeom prst="rect">
              <a:avLst/>
            </a:prstGeom>
          </p:spPr>
        </p:pic>
        <p:pic>
          <p:nvPicPr>
            <p:cNvPr id="16" name="Picture 15"/>
            <p:cNvPicPr>
              <a:picLocks noChangeAspect="1"/>
            </p:cNvPicPr>
            <p:nvPr/>
          </p:nvPicPr>
          <p:blipFill>
            <a:blip r:embed="rId6"/>
            <a:stretch>
              <a:fillRect/>
            </a:stretch>
          </p:blipFill>
          <p:spPr>
            <a:xfrm>
              <a:off x="8751202" y="3510451"/>
              <a:ext cx="461250" cy="483750"/>
            </a:xfrm>
            <a:prstGeom prst="rect">
              <a:avLst/>
            </a:prstGeom>
          </p:spPr>
        </p:pic>
        <p:pic>
          <p:nvPicPr>
            <p:cNvPr id="17" name="Picture 16"/>
            <p:cNvPicPr>
              <a:picLocks noChangeAspect="1"/>
            </p:cNvPicPr>
            <p:nvPr/>
          </p:nvPicPr>
          <p:blipFill>
            <a:blip r:embed="rId7"/>
            <a:stretch>
              <a:fillRect/>
            </a:stretch>
          </p:blipFill>
          <p:spPr>
            <a:xfrm>
              <a:off x="10545736" y="3514979"/>
              <a:ext cx="371250" cy="506250"/>
            </a:xfrm>
            <a:prstGeom prst="rect">
              <a:avLst/>
            </a:prstGeom>
          </p:spPr>
        </p:pic>
        <p:grpSp>
          <p:nvGrpSpPr>
            <p:cNvPr id="18" name="Group 17"/>
            <p:cNvGrpSpPr/>
            <p:nvPr/>
          </p:nvGrpSpPr>
          <p:grpSpPr>
            <a:xfrm flipV="1">
              <a:off x="1048117" y="3996186"/>
              <a:ext cx="1269066" cy="995436"/>
              <a:chOff x="1301082" y="1936376"/>
              <a:chExt cx="1912926" cy="1379295"/>
            </a:xfrm>
          </p:grpSpPr>
          <p:cxnSp>
            <p:nvCxnSpPr>
              <p:cNvPr id="19" name="Straight Connector 18"/>
              <p:cNvCxnSpPr/>
              <p:nvPr/>
            </p:nvCxnSpPr>
            <p:spPr>
              <a:xfrm flipV="1">
                <a:off x="1301082" y="1936376"/>
                <a:ext cx="0" cy="1379295"/>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301082" y="1936377"/>
                <a:ext cx="191292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48117" y="4634596"/>
              <a:ext cx="1631364"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22" name="Text Placeholder 5"/>
            <p:cNvSpPr txBox="1">
              <a:spLocks/>
            </p:cNvSpPr>
            <p:nvPr/>
          </p:nvSpPr>
          <p:spPr>
            <a:xfrm>
              <a:off x="1063529" y="5010093"/>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23" name="Group 22"/>
            <p:cNvGrpSpPr/>
            <p:nvPr/>
          </p:nvGrpSpPr>
          <p:grpSpPr>
            <a:xfrm>
              <a:off x="3121904" y="2649307"/>
              <a:ext cx="1473708" cy="851033"/>
              <a:chOff x="1301082" y="1936376"/>
              <a:chExt cx="1912926" cy="380065"/>
            </a:xfrm>
          </p:grpSpPr>
          <p:cxnSp>
            <p:nvCxnSpPr>
              <p:cNvPr id="24" name="Straight Connector 23"/>
              <p:cNvCxnSpPr/>
              <p:nvPr/>
            </p:nvCxnSpPr>
            <p:spPr>
              <a:xfrm flipV="1">
                <a:off x="1301082" y="1936376"/>
                <a:ext cx="0" cy="38006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301082" y="1936377"/>
                <a:ext cx="1912926"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6" name="TextBox 25"/>
            <p:cNvSpPr txBox="1"/>
            <p:nvPr/>
          </p:nvSpPr>
          <p:spPr>
            <a:xfrm>
              <a:off x="3167930" y="2307504"/>
              <a:ext cx="1631364"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27" name="Text Placeholder 5"/>
            <p:cNvSpPr txBox="1">
              <a:spLocks/>
            </p:cNvSpPr>
            <p:nvPr/>
          </p:nvSpPr>
          <p:spPr>
            <a:xfrm>
              <a:off x="3188238" y="2616115"/>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29" name="Group 28"/>
            <p:cNvGrpSpPr/>
            <p:nvPr/>
          </p:nvGrpSpPr>
          <p:grpSpPr>
            <a:xfrm flipV="1">
              <a:off x="5092181" y="4004973"/>
              <a:ext cx="1269066" cy="889399"/>
              <a:chOff x="1301082" y="1936376"/>
              <a:chExt cx="1912926" cy="1379295"/>
            </a:xfrm>
          </p:grpSpPr>
          <p:cxnSp>
            <p:nvCxnSpPr>
              <p:cNvPr id="30" name="Straight Connector 29"/>
              <p:cNvCxnSpPr/>
              <p:nvPr/>
            </p:nvCxnSpPr>
            <p:spPr>
              <a:xfrm flipV="1">
                <a:off x="1301082" y="1936376"/>
                <a:ext cx="0" cy="137929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301082" y="1936377"/>
                <a:ext cx="191292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2" name="TextBox 31"/>
            <p:cNvSpPr txBox="1"/>
            <p:nvPr/>
          </p:nvSpPr>
          <p:spPr>
            <a:xfrm>
              <a:off x="5085363" y="4560062"/>
              <a:ext cx="1631364"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3" name="Text Placeholder 5"/>
            <p:cNvSpPr txBox="1">
              <a:spLocks/>
            </p:cNvSpPr>
            <p:nvPr/>
          </p:nvSpPr>
          <p:spPr>
            <a:xfrm>
              <a:off x="5085596" y="4897023"/>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34" name="Group 33"/>
            <p:cNvGrpSpPr/>
            <p:nvPr/>
          </p:nvGrpSpPr>
          <p:grpSpPr>
            <a:xfrm>
              <a:off x="6490434" y="2725868"/>
              <a:ext cx="1473708" cy="851033"/>
              <a:chOff x="1301082" y="1936376"/>
              <a:chExt cx="1912926" cy="380065"/>
            </a:xfrm>
          </p:grpSpPr>
          <p:cxnSp>
            <p:nvCxnSpPr>
              <p:cNvPr id="35" name="Straight Connector 34"/>
              <p:cNvCxnSpPr/>
              <p:nvPr/>
            </p:nvCxnSpPr>
            <p:spPr>
              <a:xfrm flipV="1">
                <a:off x="1301082" y="1936376"/>
                <a:ext cx="0" cy="38006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301082" y="1936377"/>
                <a:ext cx="1912926"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37" name="TextBox 36"/>
            <p:cNvSpPr txBox="1"/>
            <p:nvPr/>
          </p:nvSpPr>
          <p:spPr>
            <a:xfrm>
              <a:off x="6470126" y="2410210"/>
              <a:ext cx="1631364"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8" name="Text Placeholder 5"/>
            <p:cNvSpPr txBox="1">
              <a:spLocks/>
            </p:cNvSpPr>
            <p:nvPr/>
          </p:nvSpPr>
          <p:spPr>
            <a:xfrm>
              <a:off x="6490434" y="2718821"/>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39" name="Group 38"/>
            <p:cNvGrpSpPr/>
            <p:nvPr/>
          </p:nvGrpSpPr>
          <p:grpSpPr>
            <a:xfrm flipV="1">
              <a:off x="8893907" y="4013634"/>
              <a:ext cx="1269066" cy="889399"/>
              <a:chOff x="1301082" y="1936376"/>
              <a:chExt cx="1912926" cy="1379295"/>
            </a:xfrm>
          </p:grpSpPr>
          <p:cxnSp>
            <p:nvCxnSpPr>
              <p:cNvPr id="40" name="Straight Connector 39"/>
              <p:cNvCxnSpPr/>
              <p:nvPr/>
            </p:nvCxnSpPr>
            <p:spPr>
              <a:xfrm flipV="1">
                <a:off x="1301082" y="1936376"/>
                <a:ext cx="0" cy="13792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1301082" y="1936377"/>
                <a:ext cx="1912926"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42" name="TextBox 41"/>
            <p:cNvSpPr txBox="1"/>
            <p:nvPr/>
          </p:nvSpPr>
          <p:spPr>
            <a:xfrm>
              <a:off x="8887089" y="4568723"/>
              <a:ext cx="1631364"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43" name="Text Placeholder 5"/>
            <p:cNvSpPr txBox="1">
              <a:spLocks/>
            </p:cNvSpPr>
            <p:nvPr/>
          </p:nvSpPr>
          <p:spPr>
            <a:xfrm>
              <a:off x="8887322" y="4905684"/>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nvGrpSpPr>
            <p:cNvPr id="44" name="Group 43"/>
            <p:cNvGrpSpPr/>
            <p:nvPr/>
          </p:nvGrpSpPr>
          <p:grpSpPr>
            <a:xfrm flipH="1">
              <a:off x="9251101" y="2422801"/>
              <a:ext cx="1473708" cy="1065087"/>
              <a:chOff x="1301082" y="1936376"/>
              <a:chExt cx="1912926" cy="380065"/>
            </a:xfrm>
          </p:grpSpPr>
          <p:cxnSp>
            <p:nvCxnSpPr>
              <p:cNvPr id="45" name="Straight Connector 44"/>
              <p:cNvCxnSpPr/>
              <p:nvPr/>
            </p:nvCxnSpPr>
            <p:spPr>
              <a:xfrm flipV="1">
                <a:off x="1301082" y="1936376"/>
                <a:ext cx="0" cy="380065"/>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1301082" y="1936377"/>
                <a:ext cx="1912926"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9103887" y="2056276"/>
              <a:ext cx="1631364" cy="338554"/>
            </a:xfrm>
            <a:prstGeom prst="rect">
              <a:avLst/>
            </a:prstGeom>
            <a:noFill/>
          </p:spPr>
          <p:txBody>
            <a:bodyPr wrap="square" rtlCol="0">
              <a:spAutoFit/>
            </a:bodyPr>
            <a:lstStyle/>
            <a:p>
              <a:pPr algn="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48" name="Text Placeholder 5"/>
            <p:cNvSpPr txBox="1">
              <a:spLocks/>
            </p:cNvSpPr>
            <p:nvPr/>
          </p:nvSpPr>
          <p:spPr>
            <a:xfrm>
              <a:off x="8992209" y="2488237"/>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spTree>
    <p:extLst>
      <p:ext uri="{BB962C8B-B14F-4D97-AF65-F5344CB8AC3E}">
        <p14:creationId xmlns:p14="http://schemas.microsoft.com/office/powerpoint/2010/main" val="4036018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0"/>
            <a:ext cx="6858001" cy="12192002"/>
          </a:xfrm>
          <a:prstGeom prst="rect">
            <a:avLst/>
          </a:prstGeom>
          <a:gradFill>
            <a:gsLst>
              <a:gs pos="0">
                <a:srgbClr val="0070C0">
                  <a:alpha val="88000"/>
                </a:srgbClr>
              </a:gs>
              <a:gs pos="100000">
                <a:schemeClr val="accent6">
                  <a:lumMod val="75000"/>
                  <a:alpha val="92000"/>
                </a:schemeClr>
              </a:gs>
            </a:gsLst>
            <a:lin ang="27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Content &amp; Featured</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dirty="0">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tx1"/>
                </a:solidFill>
                <a:latin typeface="Agency FB" panose="020B0503020202020204" pitchFamily="34" charset="0"/>
              </a:rPr>
              <a:t>3</a:t>
            </a:fld>
            <a:endParaRPr lang="id-ID" sz="1400">
              <a:solidFill>
                <a:schemeClr val="tx1"/>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sp>
        <p:nvSpPr>
          <p:cNvPr id="14" name="TextBox 13"/>
          <p:cNvSpPr txBox="1"/>
          <p:nvPr/>
        </p:nvSpPr>
        <p:spPr>
          <a:xfrm>
            <a:off x="4750840" y="2360409"/>
            <a:ext cx="4711637" cy="769441"/>
          </a:xfrm>
          <a:prstGeom prst="rect">
            <a:avLst/>
          </a:prstGeom>
          <a:noFill/>
        </p:spPr>
        <p:txBody>
          <a:bodyPr wrap="square" rtlCol="0">
            <a:spAutoFit/>
          </a:bodyPr>
          <a:lstStyle/>
          <a:p>
            <a:r>
              <a:rPr lang="id-ID" sz="4400" spc="-150" dirty="0">
                <a:solidFill>
                  <a:schemeClr val="bg1"/>
                </a:solidFill>
                <a:latin typeface="Agency FB" panose="020B0503020202020204" pitchFamily="34" charset="0"/>
                <a:ea typeface="Roboto Thin" pitchFamily="2" charset="0"/>
              </a:rPr>
              <a:t>BUSINESS FOCUS</a:t>
            </a:r>
          </a:p>
        </p:txBody>
      </p:sp>
      <p:sp>
        <p:nvSpPr>
          <p:cNvPr id="15" name="TextBox 14"/>
          <p:cNvSpPr txBox="1"/>
          <p:nvPr/>
        </p:nvSpPr>
        <p:spPr>
          <a:xfrm>
            <a:off x="4738282" y="2830855"/>
            <a:ext cx="3677474" cy="769441"/>
          </a:xfrm>
          <a:prstGeom prst="rect">
            <a:avLst/>
          </a:prstGeom>
          <a:noFill/>
        </p:spPr>
        <p:txBody>
          <a:bodyPr wrap="square" rtlCol="0">
            <a:spAutoFit/>
          </a:bodyPr>
          <a:lstStyle/>
          <a:p>
            <a:r>
              <a:rPr lang="id-ID" sz="4400" spc="-150" dirty="0">
                <a:solidFill>
                  <a:schemeClr val="bg1"/>
                </a:solidFill>
                <a:latin typeface="Agency FB" panose="020B0503020202020204" pitchFamily="34" charset="0"/>
                <a:ea typeface="Roboto Thin" pitchFamily="2" charset="0"/>
              </a:rPr>
              <a:t>SALES TARGETED</a:t>
            </a:r>
          </a:p>
        </p:txBody>
      </p:sp>
      <p:sp>
        <p:nvSpPr>
          <p:cNvPr id="16" name="Rectangle 15"/>
          <p:cNvSpPr/>
          <p:nvPr/>
        </p:nvSpPr>
        <p:spPr>
          <a:xfrm>
            <a:off x="2865165" y="3637434"/>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205985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4" grpId="0"/>
      <p:bldP spid="15" grpId="0"/>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Business Goal Strategy</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3"/>
          <p:cNvGrpSpPr>
            <a:grpSpLocks noChangeAspect="1"/>
          </p:cNvGrpSpPr>
          <p:nvPr/>
        </p:nvGrpSpPr>
        <p:grpSpPr bwMode="auto">
          <a:xfrm>
            <a:off x="4090999" y="2540865"/>
            <a:ext cx="4267402" cy="2932953"/>
            <a:chOff x="1693" y="1019"/>
            <a:chExt cx="3313" cy="2277"/>
          </a:xfrm>
        </p:grpSpPr>
        <p:sp>
          <p:nvSpPr>
            <p:cNvPr id="5" name="Freeform 4"/>
            <p:cNvSpPr>
              <a:spLocks/>
            </p:cNvSpPr>
            <p:nvPr/>
          </p:nvSpPr>
          <p:spPr bwMode="auto">
            <a:xfrm>
              <a:off x="4117" y="1370"/>
              <a:ext cx="889" cy="1563"/>
            </a:xfrm>
            <a:custGeom>
              <a:avLst/>
              <a:gdLst>
                <a:gd name="T0" fmla="*/ 602 w 889"/>
                <a:gd name="T1" fmla="*/ 0 h 1563"/>
                <a:gd name="T2" fmla="*/ 0 w 889"/>
                <a:gd name="T3" fmla="*/ 765 h 1563"/>
                <a:gd name="T4" fmla="*/ 602 w 889"/>
                <a:gd name="T5" fmla="*/ 1563 h 1563"/>
                <a:gd name="T6" fmla="*/ 889 w 889"/>
                <a:gd name="T7" fmla="*/ 1509 h 1563"/>
                <a:gd name="T8" fmla="*/ 360 w 889"/>
                <a:gd name="T9" fmla="*/ 765 h 1563"/>
                <a:gd name="T10" fmla="*/ 866 w 889"/>
                <a:gd name="T11" fmla="*/ 65 h 1563"/>
                <a:gd name="T12" fmla="*/ 602 w 889"/>
                <a:gd name="T13" fmla="*/ 0 h 1563"/>
              </a:gdLst>
              <a:ahLst/>
              <a:cxnLst>
                <a:cxn ang="0">
                  <a:pos x="T0" y="T1"/>
                </a:cxn>
                <a:cxn ang="0">
                  <a:pos x="T2" y="T3"/>
                </a:cxn>
                <a:cxn ang="0">
                  <a:pos x="T4" y="T5"/>
                </a:cxn>
                <a:cxn ang="0">
                  <a:pos x="T6" y="T7"/>
                </a:cxn>
                <a:cxn ang="0">
                  <a:pos x="T8" y="T9"/>
                </a:cxn>
                <a:cxn ang="0">
                  <a:pos x="T10" y="T11"/>
                </a:cxn>
                <a:cxn ang="0">
                  <a:pos x="T12" y="T13"/>
                </a:cxn>
              </a:cxnLst>
              <a:rect l="0" t="0" r="r" b="b"/>
              <a:pathLst>
                <a:path w="889" h="1563">
                  <a:moveTo>
                    <a:pt x="602" y="0"/>
                  </a:moveTo>
                  <a:lnTo>
                    <a:pt x="0" y="765"/>
                  </a:lnTo>
                  <a:lnTo>
                    <a:pt x="602" y="1563"/>
                  </a:lnTo>
                  <a:lnTo>
                    <a:pt x="889" y="1509"/>
                  </a:lnTo>
                  <a:lnTo>
                    <a:pt x="360" y="765"/>
                  </a:lnTo>
                  <a:lnTo>
                    <a:pt x="866" y="65"/>
                  </a:lnTo>
                  <a:lnTo>
                    <a:pt x="602"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5"/>
            <p:cNvSpPr>
              <a:spLocks/>
            </p:cNvSpPr>
            <p:nvPr/>
          </p:nvSpPr>
          <p:spPr bwMode="auto">
            <a:xfrm>
              <a:off x="3911" y="1369"/>
              <a:ext cx="809" cy="773"/>
            </a:xfrm>
            <a:custGeom>
              <a:avLst/>
              <a:gdLst>
                <a:gd name="T0" fmla="*/ 809 w 809"/>
                <a:gd name="T1" fmla="*/ 0 h 773"/>
                <a:gd name="T2" fmla="*/ 515 w 809"/>
                <a:gd name="T3" fmla="*/ 133 h 773"/>
                <a:gd name="T4" fmla="*/ 0 w 809"/>
                <a:gd name="T5" fmla="*/ 773 h 773"/>
                <a:gd name="T6" fmla="*/ 206 w 809"/>
                <a:gd name="T7" fmla="*/ 770 h 773"/>
                <a:gd name="T8" fmla="*/ 809 w 809"/>
                <a:gd name="T9" fmla="*/ 0 h 773"/>
              </a:gdLst>
              <a:ahLst/>
              <a:cxnLst>
                <a:cxn ang="0">
                  <a:pos x="T0" y="T1"/>
                </a:cxn>
                <a:cxn ang="0">
                  <a:pos x="T2" y="T3"/>
                </a:cxn>
                <a:cxn ang="0">
                  <a:pos x="T4" y="T5"/>
                </a:cxn>
                <a:cxn ang="0">
                  <a:pos x="T6" y="T7"/>
                </a:cxn>
                <a:cxn ang="0">
                  <a:pos x="T8" y="T9"/>
                </a:cxn>
              </a:cxnLst>
              <a:rect l="0" t="0" r="r" b="b"/>
              <a:pathLst>
                <a:path w="809" h="773">
                  <a:moveTo>
                    <a:pt x="809" y="0"/>
                  </a:moveTo>
                  <a:lnTo>
                    <a:pt x="515" y="133"/>
                  </a:lnTo>
                  <a:lnTo>
                    <a:pt x="0" y="773"/>
                  </a:lnTo>
                  <a:lnTo>
                    <a:pt x="206" y="770"/>
                  </a:lnTo>
                  <a:lnTo>
                    <a:pt x="809"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6"/>
            <p:cNvSpPr>
              <a:spLocks/>
            </p:cNvSpPr>
            <p:nvPr/>
          </p:nvSpPr>
          <p:spPr bwMode="auto">
            <a:xfrm>
              <a:off x="3912" y="2135"/>
              <a:ext cx="807" cy="798"/>
            </a:xfrm>
            <a:custGeom>
              <a:avLst/>
              <a:gdLst>
                <a:gd name="T0" fmla="*/ 0 w 807"/>
                <a:gd name="T1" fmla="*/ 7 h 798"/>
                <a:gd name="T2" fmla="*/ 565 w 807"/>
                <a:gd name="T3" fmla="*/ 714 h 798"/>
                <a:gd name="T4" fmla="*/ 807 w 807"/>
                <a:gd name="T5" fmla="*/ 798 h 798"/>
                <a:gd name="T6" fmla="*/ 205 w 807"/>
                <a:gd name="T7" fmla="*/ 0 h 798"/>
                <a:gd name="T8" fmla="*/ 0 w 807"/>
                <a:gd name="T9" fmla="*/ 7 h 798"/>
              </a:gdLst>
              <a:ahLst/>
              <a:cxnLst>
                <a:cxn ang="0">
                  <a:pos x="T0" y="T1"/>
                </a:cxn>
                <a:cxn ang="0">
                  <a:pos x="T2" y="T3"/>
                </a:cxn>
                <a:cxn ang="0">
                  <a:pos x="T4" y="T5"/>
                </a:cxn>
                <a:cxn ang="0">
                  <a:pos x="T6" y="T7"/>
                </a:cxn>
                <a:cxn ang="0">
                  <a:pos x="T8" y="T9"/>
                </a:cxn>
              </a:cxnLst>
              <a:rect l="0" t="0" r="r" b="b"/>
              <a:pathLst>
                <a:path w="807" h="798">
                  <a:moveTo>
                    <a:pt x="0" y="7"/>
                  </a:moveTo>
                  <a:lnTo>
                    <a:pt x="565" y="714"/>
                  </a:lnTo>
                  <a:lnTo>
                    <a:pt x="807" y="798"/>
                  </a:lnTo>
                  <a:lnTo>
                    <a:pt x="205" y="0"/>
                  </a:lnTo>
                  <a:lnTo>
                    <a:pt x="0" y="7"/>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7"/>
            <p:cNvSpPr>
              <a:spLocks/>
            </p:cNvSpPr>
            <p:nvPr/>
          </p:nvSpPr>
          <p:spPr bwMode="auto">
            <a:xfrm>
              <a:off x="3585" y="1275"/>
              <a:ext cx="997" cy="1753"/>
            </a:xfrm>
            <a:custGeom>
              <a:avLst/>
              <a:gdLst>
                <a:gd name="T0" fmla="*/ 675 w 997"/>
                <a:gd name="T1" fmla="*/ 0 h 1753"/>
                <a:gd name="T2" fmla="*/ 0 w 997"/>
                <a:gd name="T3" fmla="*/ 859 h 1753"/>
                <a:gd name="T4" fmla="*/ 675 w 997"/>
                <a:gd name="T5" fmla="*/ 1753 h 1753"/>
                <a:gd name="T6" fmla="*/ 997 w 997"/>
                <a:gd name="T7" fmla="*/ 1692 h 1753"/>
                <a:gd name="T8" fmla="*/ 405 w 997"/>
                <a:gd name="T9" fmla="*/ 859 h 1753"/>
                <a:gd name="T10" fmla="*/ 971 w 997"/>
                <a:gd name="T11" fmla="*/ 74 h 1753"/>
                <a:gd name="T12" fmla="*/ 675 w 997"/>
                <a:gd name="T13" fmla="*/ 0 h 1753"/>
              </a:gdLst>
              <a:ahLst/>
              <a:cxnLst>
                <a:cxn ang="0">
                  <a:pos x="T0" y="T1"/>
                </a:cxn>
                <a:cxn ang="0">
                  <a:pos x="T2" y="T3"/>
                </a:cxn>
                <a:cxn ang="0">
                  <a:pos x="T4" y="T5"/>
                </a:cxn>
                <a:cxn ang="0">
                  <a:pos x="T6" y="T7"/>
                </a:cxn>
                <a:cxn ang="0">
                  <a:pos x="T8" y="T9"/>
                </a:cxn>
                <a:cxn ang="0">
                  <a:pos x="T10" y="T11"/>
                </a:cxn>
                <a:cxn ang="0">
                  <a:pos x="T12" y="T13"/>
                </a:cxn>
              </a:cxnLst>
              <a:rect l="0" t="0" r="r" b="b"/>
              <a:pathLst>
                <a:path w="997" h="1753">
                  <a:moveTo>
                    <a:pt x="675" y="0"/>
                  </a:moveTo>
                  <a:lnTo>
                    <a:pt x="0" y="859"/>
                  </a:lnTo>
                  <a:lnTo>
                    <a:pt x="675" y="1753"/>
                  </a:lnTo>
                  <a:lnTo>
                    <a:pt x="997" y="1692"/>
                  </a:lnTo>
                  <a:lnTo>
                    <a:pt x="405" y="859"/>
                  </a:lnTo>
                  <a:lnTo>
                    <a:pt x="971" y="74"/>
                  </a:lnTo>
                  <a:lnTo>
                    <a:pt x="675"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8"/>
            <p:cNvSpPr>
              <a:spLocks/>
            </p:cNvSpPr>
            <p:nvPr/>
          </p:nvSpPr>
          <p:spPr bwMode="auto">
            <a:xfrm>
              <a:off x="3354" y="1274"/>
              <a:ext cx="909" cy="868"/>
            </a:xfrm>
            <a:custGeom>
              <a:avLst/>
              <a:gdLst>
                <a:gd name="T0" fmla="*/ 909 w 909"/>
                <a:gd name="T1" fmla="*/ 0 h 868"/>
                <a:gd name="T2" fmla="*/ 578 w 909"/>
                <a:gd name="T3" fmla="*/ 148 h 868"/>
                <a:gd name="T4" fmla="*/ 0 w 909"/>
                <a:gd name="T5" fmla="*/ 868 h 868"/>
                <a:gd name="T6" fmla="*/ 233 w 909"/>
                <a:gd name="T7" fmla="*/ 863 h 868"/>
                <a:gd name="T8" fmla="*/ 909 w 909"/>
                <a:gd name="T9" fmla="*/ 0 h 868"/>
              </a:gdLst>
              <a:ahLst/>
              <a:cxnLst>
                <a:cxn ang="0">
                  <a:pos x="T0" y="T1"/>
                </a:cxn>
                <a:cxn ang="0">
                  <a:pos x="T2" y="T3"/>
                </a:cxn>
                <a:cxn ang="0">
                  <a:pos x="T4" y="T5"/>
                </a:cxn>
                <a:cxn ang="0">
                  <a:pos x="T6" y="T7"/>
                </a:cxn>
                <a:cxn ang="0">
                  <a:pos x="T8" y="T9"/>
                </a:cxn>
              </a:cxnLst>
              <a:rect l="0" t="0" r="r" b="b"/>
              <a:pathLst>
                <a:path w="909" h="868">
                  <a:moveTo>
                    <a:pt x="909" y="0"/>
                  </a:moveTo>
                  <a:lnTo>
                    <a:pt x="578" y="148"/>
                  </a:lnTo>
                  <a:lnTo>
                    <a:pt x="0" y="868"/>
                  </a:lnTo>
                  <a:lnTo>
                    <a:pt x="233" y="863"/>
                  </a:lnTo>
                  <a:lnTo>
                    <a:pt x="909"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9"/>
            <p:cNvSpPr>
              <a:spLocks/>
            </p:cNvSpPr>
            <p:nvPr/>
          </p:nvSpPr>
          <p:spPr bwMode="auto">
            <a:xfrm>
              <a:off x="3356" y="2134"/>
              <a:ext cx="904" cy="894"/>
            </a:xfrm>
            <a:custGeom>
              <a:avLst/>
              <a:gdLst>
                <a:gd name="T0" fmla="*/ 0 w 904"/>
                <a:gd name="T1" fmla="*/ 8 h 894"/>
                <a:gd name="T2" fmla="*/ 633 w 904"/>
                <a:gd name="T3" fmla="*/ 799 h 894"/>
                <a:gd name="T4" fmla="*/ 904 w 904"/>
                <a:gd name="T5" fmla="*/ 894 h 894"/>
                <a:gd name="T6" fmla="*/ 229 w 904"/>
                <a:gd name="T7" fmla="*/ 0 h 894"/>
                <a:gd name="T8" fmla="*/ 0 w 904"/>
                <a:gd name="T9" fmla="*/ 8 h 894"/>
              </a:gdLst>
              <a:ahLst/>
              <a:cxnLst>
                <a:cxn ang="0">
                  <a:pos x="T0" y="T1"/>
                </a:cxn>
                <a:cxn ang="0">
                  <a:pos x="T2" y="T3"/>
                </a:cxn>
                <a:cxn ang="0">
                  <a:pos x="T4" y="T5"/>
                </a:cxn>
                <a:cxn ang="0">
                  <a:pos x="T6" y="T7"/>
                </a:cxn>
                <a:cxn ang="0">
                  <a:pos x="T8" y="T9"/>
                </a:cxn>
              </a:cxnLst>
              <a:rect l="0" t="0" r="r" b="b"/>
              <a:pathLst>
                <a:path w="904" h="894">
                  <a:moveTo>
                    <a:pt x="0" y="8"/>
                  </a:moveTo>
                  <a:lnTo>
                    <a:pt x="633" y="799"/>
                  </a:lnTo>
                  <a:lnTo>
                    <a:pt x="904" y="894"/>
                  </a:lnTo>
                  <a:lnTo>
                    <a:pt x="229" y="0"/>
                  </a:lnTo>
                  <a:lnTo>
                    <a:pt x="0" y="8"/>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Freeform 10"/>
            <p:cNvSpPr>
              <a:spLocks/>
            </p:cNvSpPr>
            <p:nvPr/>
          </p:nvSpPr>
          <p:spPr bwMode="auto">
            <a:xfrm>
              <a:off x="2952" y="1161"/>
              <a:ext cx="1128" cy="1982"/>
            </a:xfrm>
            <a:custGeom>
              <a:avLst/>
              <a:gdLst>
                <a:gd name="T0" fmla="*/ 764 w 1128"/>
                <a:gd name="T1" fmla="*/ 0 h 1982"/>
                <a:gd name="T2" fmla="*/ 0 w 1128"/>
                <a:gd name="T3" fmla="*/ 969 h 1982"/>
                <a:gd name="T4" fmla="*/ 763 w 1128"/>
                <a:gd name="T5" fmla="*/ 1982 h 1982"/>
                <a:gd name="T6" fmla="*/ 1128 w 1128"/>
                <a:gd name="T7" fmla="*/ 1912 h 1982"/>
                <a:gd name="T8" fmla="*/ 458 w 1128"/>
                <a:gd name="T9" fmla="*/ 969 h 1982"/>
                <a:gd name="T10" fmla="*/ 1098 w 1128"/>
                <a:gd name="T11" fmla="*/ 83 h 1982"/>
                <a:gd name="T12" fmla="*/ 764 w 1128"/>
                <a:gd name="T13" fmla="*/ 0 h 1982"/>
              </a:gdLst>
              <a:ahLst/>
              <a:cxnLst>
                <a:cxn ang="0">
                  <a:pos x="T0" y="T1"/>
                </a:cxn>
                <a:cxn ang="0">
                  <a:pos x="T2" y="T3"/>
                </a:cxn>
                <a:cxn ang="0">
                  <a:pos x="T4" y="T5"/>
                </a:cxn>
                <a:cxn ang="0">
                  <a:pos x="T6" y="T7"/>
                </a:cxn>
                <a:cxn ang="0">
                  <a:pos x="T8" y="T9"/>
                </a:cxn>
                <a:cxn ang="0">
                  <a:pos x="T10" y="T11"/>
                </a:cxn>
                <a:cxn ang="0">
                  <a:pos x="T12" y="T13"/>
                </a:cxn>
              </a:cxnLst>
              <a:rect l="0" t="0" r="r" b="b"/>
              <a:pathLst>
                <a:path w="1128" h="1982">
                  <a:moveTo>
                    <a:pt x="764" y="0"/>
                  </a:moveTo>
                  <a:lnTo>
                    <a:pt x="0" y="969"/>
                  </a:lnTo>
                  <a:lnTo>
                    <a:pt x="763" y="1982"/>
                  </a:lnTo>
                  <a:lnTo>
                    <a:pt x="1128" y="1912"/>
                  </a:lnTo>
                  <a:lnTo>
                    <a:pt x="458" y="969"/>
                  </a:lnTo>
                  <a:lnTo>
                    <a:pt x="1098" y="83"/>
                  </a:lnTo>
                  <a:lnTo>
                    <a:pt x="76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11"/>
            <p:cNvSpPr>
              <a:spLocks/>
            </p:cNvSpPr>
            <p:nvPr/>
          </p:nvSpPr>
          <p:spPr bwMode="auto">
            <a:xfrm>
              <a:off x="2691" y="1159"/>
              <a:ext cx="1027" cy="981"/>
            </a:xfrm>
            <a:custGeom>
              <a:avLst/>
              <a:gdLst>
                <a:gd name="T0" fmla="*/ 1027 w 1027"/>
                <a:gd name="T1" fmla="*/ 0 h 981"/>
                <a:gd name="T2" fmla="*/ 655 w 1027"/>
                <a:gd name="T3" fmla="*/ 168 h 981"/>
                <a:gd name="T4" fmla="*/ 0 w 1027"/>
                <a:gd name="T5" fmla="*/ 981 h 981"/>
                <a:gd name="T6" fmla="*/ 262 w 1027"/>
                <a:gd name="T7" fmla="*/ 976 h 981"/>
                <a:gd name="T8" fmla="*/ 1027 w 1027"/>
                <a:gd name="T9" fmla="*/ 0 h 981"/>
              </a:gdLst>
              <a:ahLst/>
              <a:cxnLst>
                <a:cxn ang="0">
                  <a:pos x="T0" y="T1"/>
                </a:cxn>
                <a:cxn ang="0">
                  <a:pos x="T2" y="T3"/>
                </a:cxn>
                <a:cxn ang="0">
                  <a:pos x="T4" y="T5"/>
                </a:cxn>
                <a:cxn ang="0">
                  <a:pos x="T6" y="T7"/>
                </a:cxn>
                <a:cxn ang="0">
                  <a:pos x="T8" y="T9"/>
                </a:cxn>
              </a:cxnLst>
              <a:rect l="0" t="0" r="r" b="b"/>
              <a:pathLst>
                <a:path w="1027" h="981">
                  <a:moveTo>
                    <a:pt x="1027" y="0"/>
                  </a:moveTo>
                  <a:lnTo>
                    <a:pt x="655" y="168"/>
                  </a:lnTo>
                  <a:lnTo>
                    <a:pt x="0" y="981"/>
                  </a:lnTo>
                  <a:lnTo>
                    <a:pt x="262" y="976"/>
                  </a:lnTo>
                  <a:lnTo>
                    <a:pt x="102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Freeform 12"/>
            <p:cNvSpPr>
              <a:spLocks/>
            </p:cNvSpPr>
            <p:nvPr/>
          </p:nvSpPr>
          <p:spPr bwMode="auto">
            <a:xfrm>
              <a:off x="2692" y="2130"/>
              <a:ext cx="1023" cy="1013"/>
            </a:xfrm>
            <a:custGeom>
              <a:avLst/>
              <a:gdLst>
                <a:gd name="T0" fmla="*/ 0 w 1023"/>
                <a:gd name="T1" fmla="*/ 10 h 1013"/>
                <a:gd name="T2" fmla="*/ 717 w 1023"/>
                <a:gd name="T3" fmla="*/ 907 h 1013"/>
                <a:gd name="T4" fmla="*/ 1023 w 1023"/>
                <a:gd name="T5" fmla="*/ 1013 h 1013"/>
                <a:gd name="T6" fmla="*/ 260 w 1023"/>
                <a:gd name="T7" fmla="*/ 0 h 1013"/>
                <a:gd name="T8" fmla="*/ 0 w 1023"/>
                <a:gd name="T9" fmla="*/ 10 h 1013"/>
              </a:gdLst>
              <a:ahLst/>
              <a:cxnLst>
                <a:cxn ang="0">
                  <a:pos x="T0" y="T1"/>
                </a:cxn>
                <a:cxn ang="0">
                  <a:pos x="T2" y="T3"/>
                </a:cxn>
                <a:cxn ang="0">
                  <a:pos x="T4" y="T5"/>
                </a:cxn>
                <a:cxn ang="0">
                  <a:pos x="T6" y="T7"/>
                </a:cxn>
                <a:cxn ang="0">
                  <a:pos x="T8" y="T9"/>
                </a:cxn>
              </a:cxnLst>
              <a:rect l="0" t="0" r="r" b="b"/>
              <a:pathLst>
                <a:path w="1023" h="1013">
                  <a:moveTo>
                    <a:pt x="0" y="10"/>
                  </a:moveTo>
                  <a:lnTo>
                    <a:pt x="717" y="907"/>
                  </a:lnTo>
                  <a:lnTo>
                    <a:pt x="1023" y="1013"/>
                  </a:lnTo>
                  <a:lnTo>
                    <a:pt x="260" y="0"/>
                  </a:lnTo>
                  <a:lnTo>
                    <a:pt x="0" y="1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13"/>
            <p:cNvSpPr>
              <a:spLocks/>
            </p:cNvSpPr>
            <p:nvPr/>
          </p:nvSpPr>
          <p:spPr bwMode="auto">
            <a:xfrm>
              <a:off x="2268" y="1021"/>
              <a:ext cx="1295" cy="2275"/>
            </a:xfrm>
            <a:custGeom>
              <a:avLst/>
              <a:gdLst>
                <a:gd name="T0" fmla="*/ 876 w 1295"/>
                <a:gd name="T1" fmla="*/ 0 h 2275"/>
                <a:gd name="T2" fmla="*/ 0 w 1295"/>
                <a:gd name="T3" fmla="*/ 1114 h 2275"/>
                <a:gd name="T4" fmla="*/ 876 w 1295"/>
                <a:gd name="T5" fmla="*/ 2275 h 2275"/>
                <a:gd name="T6" fmla="*/ 1295 w 1295"/>
                <a:gd name="T7" fmla="*/ 2197 h 2275"/>
                <a:gd name="T8" fmla="*/ 527 w 1295"/>
                <a:gd name="T9" fmla="*/ 1114 h 2275"/>
                <a:gd name="T10" fmla="*/ 1262 w 1295"/>
                <a:gd name="T11" fmla="*/ 96 h 2275"/>
                <a:gd name="T12" fmla="*/ 876 w 1295"/>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1295" h="2275">
                  <a:moveTo>
                    <a:pt x="876" y="0"/>
                  </a:moveTo>
                  <a:lnTo>
                    <a:pt x="0" y="1114"/>
                  </a:lnTo>
                  <a:lnTo>
                    <a:pt x="876" y="2275"/>
                  </a:lnTo>
                  <a:lnTo>
                    <a:pt x="1295" y="2197"/>
                  </a:lnTo>
                  <a:lnTo>
                    <a:pt x="527" y="1114"/>
                  </a:lnTo>
                  <a:lnTo>
                    <a:pt x="1262" y="96"/>
                  </a:lnTo>
                  <a:lnTo>
                    <a:pt x="87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14"/>
            <p:cNvSpPr>
              <a:spLocks/>
            </p:cNvSpPr>
            <p:nvPr/>
          </p:nvSpPr>
          <p:spPr bwMode="auto">
            <a:xfrm>
              <a:off x="1693" y="1019"/>
              <a:ext cx="1455" cy="1126"/>
            </a:xfrm>
            <a:custGeom>
              <a:avLst/>
              <a:gdLst>
                <a:gd name="T0" fmla="*/ 1455 w 1455"/>
                <a:gd name="T1" fmla="*/ 0 h 1126"/>
                <a:gd name="T2" fmla="*/ 821 w 1455"/>
                <a:gd name="T3" fmla="*/ 293 h 1126"/>
                <a:gd name="T4" fmla="*/ 0 w 1455"/>
                <a:gd name="T5" fmla="*/ 1126 h 1126"/>
                <a:gd name="T6" fmla="*/ 577 w 1455"/>
                <a:gd name="T7" fmla="*/ 1121 h 1126"/>
                <a:gd name="T8" fmla="*/ 1455 w 1455"/>
                <a:gd name="T9" fmla="*/ 0 h 1126"/>
              </a:gdLst>
              <a:ahLst/>
              <a:cxnLst>
                <a:cxn ang="0">
                  <a:pos x="T0" y="T1"/>
                </a:cxn>
                <a:cxn ang="0">
                  <a:pos x="T2" y="T3"/>
                </a:cxn>
                <a:cxn ang="0">
                  <a:pos x="T4" y="T5"/>
                </a:cxn>
                <a:cxn ang="0">
                  <a:pos x="T6" y="T7"/>
                </a:cxn>
                <a:cxn ang="0">
                  <a:pos x="T8" y="T9"/>
                </a:cxn>
              </a:cxnLst>
              <a:rect l="0" t="0" r="r" b="b"/>
              <a:pathLst>
                <a:path w="1455" h="1126">
                  <a:moveTo>
                    <a:pt x="1455" y="0"/>
                  </a:moveTo>
                  <a:lnTo>
                    <a:pt x="821" y="293"/>
                  </a:lnTo>
                  <a:lnTo>
                    <a:pt x="0" y="1126"/>
                  </a:lnTo>
                  <a:lnTo>
                    <a:pt x="577" y="1121"/>
                  </a:lnTo>
                  <a:lnTo>
                    <a:pt x="145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15"/>
            <p:cNvSpPr>
              <a:spLocks/>
            </p:cNvSpPr>
            <p:nvPr/>
          </p:nvSpPr>
          <p:spPr bwMode="auto">
            <a:xfrm>
              <a:off x="1695" y="2135"/>
              <a:ext cx="1449" cy="1161"/>
            </a:xfrm>
            <a:custGeom>
              <a:avLst/>
              <a:gdLst>
                <a:gd name="T0" fmla="*/ 0 w 1449"/>
                <a:gd name="T1" fmla="*/ 10 h 1161"/>
                <a:gd name="T2" fmla="*/ 823 w 1449"/>
                <a:gd name="T3" fmla="*/ 938 h 1161"/>
                <a:gd name="T4" fmla="*/ 1449 w 1449"/>
                <a:gd name="T5" fmla="*/ 1161 h 1161"/>
                <a:gd name="T6" fmla="*/ 573 w 1449"/>
                <a:gd name="T7" fmla="*/ 0 h 1161"/>
                <a:gd name="T8" fmla="*/ 0 w 1449"/>
                <a:gd name="T9" fmla="*/ 10 h 1161"/>
              </a:gdLst>
              <a:ahLst/>
              <a:cxnLst>
                <a:cxn ang="0">
                  <a:pos x="T0" y="T1"/>
                </a:cxn>
                <a:cxn ang="0">
                  <a:pos x="T2" y="T3"/>
                </a:cxn>
                <a:cxn ang="0">
                  <a:pos x="T4" y="T5"/>
                </a:cxn>
                <a:cxn ang="0">
                  <a:pos x="T6" y="T7"/>
                </a:cxn>
                <a:cxn ang="0">
                  <a:pos x="T8" y="T9"/>
                </a:cxn>
              </a:cxnLst>
              <a:rect l="0" t="0" r="r" b="b"/>
              <a:pathLst>
                <a:path w="1449" h="1161">
                  <a:moveTo>
                    <a:pt x="0" y="10"/>
                  </a:moveTo>
                  <a:lnTo>
                    <a:pt x="823" y="938"/>
                  </a:lnTo>
                  <a:lnTo>
                    <a:pt x="1449" y="1161"/>
                  </a:lnTo>
                  <a:lnTo>
                    <a:pt x="573" y="0"/>
                  </a:lnTo>
                  <a:lnTo>
                    <a:pt x="0" y="1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39" name="组合 38"/>
          <p:cNvGrpSpPr/>
          <p:nvPr/>
        </p:nvGrpSpPr>
        <p:grpSpPr>
          <a:xfrm>
            <a:off x="1024618" y="1815865"/>
            <a:ext cx="4029538" cy="1508503"/>
            <a:chOff x="1024618" y="1815865"/>
            <a:chExt cx="4029538" cy="1508503"/>
          </a:xfrm>
        </p:grpSpPr>
        <p:sp>
          <p:nvSpPr>
            <p:cNvPr id="17" name="Freeform 20"/>
            <p:cNvSpPr>
              <a:spLocks/>
            </p:cNvSpPr>
            <p:nvPr/>
          </p:nvSpPr>
          <p:spPr bwMode="auto">
            <a:xfrm>
              <a:off x="4058042" y="2090390"/>
              <a:ext cx="996114" cy="1233978"/>
            </a:xfrm>
            <a:custGeom>
              <a:avLst/>
              <a:gdLst>
                <a:gd name="T0" fmla="*/ 18 w 718"/>
                <a:gd name="T1" fmla="*/ 0 h 722"/>
                <a:gd name="T2" fmla="*/ 18 w 718"/>
                <a:gd name="T3" fmla="*/ 664 h 722"/>
                <a:gd name="T4" fmla="*/ 72 w 718"/>
                <a:gd name="T5" fmla="*/ 722 h 722"/>
                <a:gd name="T6" fmla="*/ 718 w 718"/>
                <a:gd name="T7" fmla="*/ 722 h 722"/>
              </a:gdLst>
              <a:ahLst/>
              <a:cxnLst>
                <a:cxn ang="0">
                  <a:pos x="T0" y="T1"/>
                </a:cxn>
                <a:cxn ang="0">
                  <a:pos x="T2" y="T3"/>
                </a:cxn>
                <a:cxn ang="0">
                  <a:pos x="T4" y="T5"/>
                </a:cxn>
                <a:cxn ang="0">
                  <a:pos x="T6" y="T7"/>
                </a:cxn>
              </a:cxnLst>
              <a:rect l="0" t="0" r="r" b="b"/>
              <a:pathLst>
                <a:path w="718" h="722">
                  <a:moveTo>
                    <a:pt x="18" y="0"/>
                  </a:moveTo>
                  <a:cubicBezTo>
                    <a:pt x="18" y="664"/>
                    <a:pt x="18" y="664"/>
                    <a:pt x="18" y="664"/>
                  </a:cubicBezTo>
                  <a:cubicBezTo>
                    <a:pt x="18" y="664"/>
                    <a:pt x="0" y="722"/>
                    <a:pt x="72" y="722"/>
                  </a:cubicBezTo>
                  <a:cubicBezTo>
                    <a:pt x="144" y="722"/>
                    <a:pt x="718" y="722"/>
                    <a:pt x="718" y="722"/>
                  </a:cubicBezTo>
                </a:path>
              </a:pathLst>
            </a:custGeom>
            <a:noFill/>
            <a:ln w="95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27" name="Group 26"/>
            <p:cNvGrpSpPr>
              <a:grpSpLocks noChangeAspect="1"/>
            </p:cNvGrpSpPr>
            <p:nvPr/>
          </p:nvGrpSpPr>
          <p:grpSpPr>
            <a:xfrm>
              <a:off x="3796702" y="1830825"/>
              <a:ext cx="504000" cy="504000"/>
              <a:chOff x="5562600" y="2187167"/>
              <a:chExt cx="366971" cy="338044"/>
            </a:xfrm>
          </p:grpSpPr>
          <p:sp>
            <p:nvSpPr>
              <p:cNvPr id="28" name="Oval 12"/>
              <p:cNvSpPr>
                <a:spLocks noChangeArrowheads="1"/>
              </p:cNvSpPr>
              <p:nvPr/>
            </p:nvSpPr>
            <p:spPr bwMode="auto">
              <a:xfrm>
                <a:off x="5562600" y="2187167"/>
                <a:ext cx="366971" cy="33804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9" name="Freeform 28"/>
              <p:cNvSpPr>
                <a:spLocks noChangeAspect="1" noEditPoints="1"/>
              </p:cNvSpPr>
              <p:nvPr/>
            </p:nvSpPr>
            <p:spPr bwMode="auto">
              <a:xfrm>
                <a:off x="5638405" y="2260592"/>
                <a:ext cx="221013" cy="19776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sp>
          <p:nvSpPr>
            <p:cNvPr id="33" name="Rectangle 32"/>
            <p:cNvSpPr/>
            <p:nvPr/>
          </p:nvSpPr>
          <p:spPr>
            <a:xfrm>
              <a:off x="1024618" y="1815865"/>
              <a:ext cx="2626657" cy="480131"/>
            </a:xfrm>
            <a:prstGeom prst="rect">
              <a:avLst/>
            </a:prstGeom>
          </p:spPr>
          <p:txBody>
            <a:bodyPr wrap="square">
              <a:spAutoFit/>
            </a:bodyPr>
            <a:lstStyle/>
            <a:p>
              <a:pPr algn="r">
                <a:lnSpc>
                  <a:spcPct val="90000"/>
                </a:lnSpc>
                <a:spcBef>
                  <a:spcPts val="1200"/>
                </a:spcBef>
              </a:pPr>
              <a:r>
                <a:rPr lang="en-US" sz="1400" dirty="0" err="1">
                  <a:latin typeface="Agency FB" panose="020B0503020202020204" pitchFamily="34" charset="0"/>
                </a:rPr>
                <a:t>Nequuntis</a:t>
              </a:r>
              <a:r>
                <a:rPr lang="en-US" sz="1400" dirty="0">
                  <a:latin typeface="Agency FB" panose="020B0503020202020204" pitchFamily="34" charset="0"/>
                </a:rPr>
                <a:t> </a:t>
              </a:r>
              <a:r>
                <a:rPr lang="en-US" sz="1400" dirty="0" err="1">
                  <a:latin typeface="Agency FB" panose="020B0503020202020204" pitchFamily="34" charset="0"/>
                </a:rPr>
                <a:t>vestibulum</a:t>
              </a:r>
              <a:r>
                <a:rPr lang="en-US" sz="1400" dirty="0">
                  <a:latin typeface="Agency FB" panose="020B0503020202020204" pitchFamily="34" charset="0"/>
                </a:rPr>
                <a:t> vitae ligula vitae </a:t>
              </a:r>
              <a:r>
                <a:rPr lang="en-US" sz="1400" dirty="0" err="1">
                  <a:latin typeface="Agency FB" panose="020B0503020202020204" pitchFamily="34" charset="0"/>
                </a:rPr>
                <a:t>orci</a:t>
              </a:r>
              <a:r>
                <a:rPr lang="en-US" sz="1400" dirty="0">
                  <a:latin typeface="Agency FB" panose="020B0503020202020204" pitchFamily="34" charset="0"/>
                </a:rPr>
                <a:t> </a:t>
              </a:r>
              <a:r>
                <a:rPr lang="en-US" sz="1400" dirty="0" err="1">
                  <a:latin typeface="Agency FB" panose="020B0503020202020204" pitchFamily="34" charset="0"/>
                </a:rPr>
                <a:t>euismod</a:t>
              </a:r>
              <a:endParaRPr lang="en-US" sz="1400" dirty="0">
                <a:latin typeface="Agency FB" panose="020B0503020202020204" pitchFamily="34" charset="0"/>
              </a:endParaRPr>
            </a:p>
          </p:txBody>
        </p:sp>
      </p:grpSp>
      <p:grpSp>
        <p:nvGrpSpPr>
          <p:cNvPr id="42" name="组合 41"/>
          <p:cNvGrpSpPr/>
          <p:nvPr/>
        </p:nvGrpSpPr>
        <p:grpSpPr>
          <a:xfrm>
            <a:off x="2847957" y="4994774"/>
            <a:ext cx="4720389" cy="1330170"/>
            <a:chOff x="2847957" y="4994774"/>
            <a:chExt cx="4720389" cy="1330170"/>
          </a:xfrm>
        </p:grpSpPr>
        <p:sp>
          <p:nvSpPr>
            <p:cNvPr id="20" name="Freeform 23"/>
            <p:cNvSpPr>
              <a:spLocks/>
            </p:cNvSpPr>
            <p:nvPr/>
          </p:nvSpPr>
          <p:spPr bwMode="auto">
            <a:xfrm>
              <a:off x="3077309" y="4994774"/>
              <a:ext cx="4491037" cy="1095606"/>
            </a:xfrm>
            <a:custGeom>
              <a:avLst/>
              <a:gdLst>
                <a:gd name="T0" fmla="*/ 18 w 1909"/>
                <a:gd name="T1" fmla="*/ 590 h 590"/>
                <a:gd name="T2" fmla="*/ 18 w 1909"/>
                <a:gd name="T3" fmla="*/ 420 h 590"/>
                <a:gd name="T4" fmla="*/ 72 w 1909"/>
                <a:gd name="T5" fmla="*/ 362 h 590"/>
                <a:gd name="T6" fmla="*/ 1860 w 1909"/>
                <a:gd name="T7" fmla="*/ 362 h 590"/>
                <a:gd name="T8" fmla="*/ 1909 w 1909"/>
                <a:gd name="T9" fmla="*/ 328 h 590"/>
                <a:gd name="T10" fmla="*/ 1909 w 1909"/>
                <a:gd name="T11" fmla="*/ 0 h 590"/>
              </a:gdLst>
              <a:ahLst/>
              <a:cxnLst>
                <a:cxn ang="0">
                  <a:pos x="T0" y="T1"/>
                </a:cxn>
                <a:cxn ang="0">
                  <a:pos x="T2" y="T3"/>
                </a:cxn>
                <a:cxn ang="0">
                  <a:pos x="T4" y="T5"/>
                </a:cxn>
                <a:cxn ang="0">
                  <a:pos x="T6" y="T7"/>
                </a:cxn>
                <a:cxn ang="0">
                  <a:pos x="T8" y="T9"/>
                </a:cxn>
                <a:cxn ang="0">
                  <a:pos x="T10" y="T11"/>
                </a:cxn>
              </a:cxnLst>
              <a:rect l="0" t="0" r="r" b="b"/>
              <a:pathLst>
                <a:path w="1909" h="590">
                  <a:moveTo>
                    <a:pt x="18" y="590"/>
                  </a:moveTo>
                  <a:cubicBezTo>
                    <a:pt x="18" y="420"/>
                    <a:pt x="18" y="420"/>
                    <a:pt x="18" y="420"/>
                  </a:cubicBezTo>
                  <a:cubicBezTo>
                    <a:pt x="18" y="420"/>
                    <a:pt x="0" y="362"/>
                    <a:pt x="72" y="362"/>
                  </a:cubicBezTo>
                  <a:cubicBezTo>
                    <a:pt x="144" y="362"/>
                    <a:pt x="1860" y="362"/>
                    <a:pt x="1860" y="362"/>
                  </a:cubicBezTo>
                  <a:cubicBezTo>
                    <a:pt x="1860" y="362"/>
                    <a:pt x="1909" y="366"/>
                    <a:pt x="1909" y="328"/>
                  </a:cubicBezTo>
                  <a:cubicBezTo>
                    <a:pt x="1909" y="291"/>
                    <a:pt x="1909" y="0"/>
                    <a:pt x="1909" y="0"/>
                  </a:cubicBezTo>
                </a:path>
              </a:pathLst>
            </a:custGeom>
            <a:noFill/>
            <a:ln w="95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30" name="Group 29"/>
            <p:cNvGrpSpPr>
              <a:grpSpLocks noChangeAspect="1"/>
            </p:cNvGrpSpPr>
            <p:nvPr/>
          </p:nvGrpSpPr>
          <p:grpSpPr>
            <a:xfrm>
              <a:off x="2847957" y="5820944"/>
              <a:ext cx="504000" cy="504000"/>
              <a:chOff x="5562600" y="2703459"/>
              <a:chExt cx="366971" cy="338044"/>
            </a:xfrm>
          </p:grpSpPr>
          <p:sp>
            <p:nvSpPr>
              <p:cNvPr id="31" name="Oval 12"/>
              <p:cNvSpPr>
                <a:spLocks noChangeArrowheads="1"/>
              </p:cNvSpPr>
              <p:nvPr/>
            </p:nvSpPr>
            <p:spPr bwMode="auto">
              <a:xfrm>
                <a:off x="5562600" y="2703459"/>
                <a:ext cx="366971" cy="338044"/>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2" name="Freeform 21"/>
              <p:cNvSpPr>
                <a:spLocks noEditPoints="1"/>
              </p:cNvSpPr>
              <p:nvPr/>
            </p:nvSpPr>
            <p:spPr bwMode="auto">
              <a:xfrm>
                <a:off x="5644349" y="2778927"/>
                <a:ext cx="203473" cy="18710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sp>
          <p:nvSpPr>
            <p:cNvPr id="34" name="Rectangle 33"/>
            <p:cNvSpPr/>
            <p:nvPr/>
          </p:nvSpPr>
          <p:spPr>
            <a:xfrm>
              <a:off x="3490294" y="5832878"/>
              <a:ext cx="2626657" cy="480131"/>
            </a:xfrm>
            <a:prstGeom prst="rect">
              <a:avLst/>
            </a:prstGeom>
          </p:spPr>
          <p:txBody>
            <a:bodyPr wrap="square">
              <a:spAutoFit/>
            </a:bodyPr>
            <a:lstStyle/>
            <a:p>
              <a:pPr>
                <a:lnSpc>
                  <a:spcPct val="90000"/>
                </a:lnSpc>
                <a:spcBef>
                  <a:spcPts val="1200"/>
                </a:spcBef>
              </a:pPr>
              <a:r>
                <a:rPr lang="en-US" sz="1400" dirty="0">
                  <a:latin typeface="Agency FB" panose="020B0503020202020204" pitchFamily="34" charset="0"/>
                </a:rPr>
                <a:t>Aenean in </a:t>
              </a:r>
              <a:r>
                <a:rPr lang="en-US" sz="1400" dirty="0" err="1">
                  <a:latin typeface="Agency FB" panose="020B0503020202020204" pitchFamily="34" charset="0"/>
                </a:rPr>
                <a:t>enim</a:t>
              </a:r>
              <a:r>
                <a:rPr lang="en-US" sz="1400" dirty="0">
                  <a:latin typeface="Agency FB" panose="020B0503020202020204" pitchFamily="34" charset="0"/>
                </a:rPr>
                <a:t> at </a:t>
              </a:r>
              <a:r>
                <a:rPr lang="en-US" sz="1400" dirty="0" err="1">
                  <a:latin typeface="Agency FB" panose="020B0503020202020204" pitchFamily="34" charset="0"/>
                </a:rPr>
                <a:t>nisl</a:t>
              </a:r>
              <a:r>
                <a:rPr lang="en-US" sz="1400" dirty="0">
                  <a:latin typeface="Agency FB" panose="020B0503020202020204" pitchFamily="34" charset="0"/>
                </a:rPr>
                <a:t> sollicitudin </a:t>
              </a:r>
              <a:r>
                <a:rPr lang="en-US" sz="1400" dirty="0" err="1">
                  <a:latin typeface="Agency FB" panose="020B0503020202020204" pitchFamily="34" charset="0"/>
                </a:rPr>
                <a:t>mollis</a:t>
              </a:r>
              <a:r>
                <a:rPr lang="en-US" sz="1400" dirty="0">
                  <a:latin typeface="Agency FB" panose="020B0503020202020204" pitchFamily="34" charset="0"/>
                </a:rPr>
                <a:t> </a:t>
              </a:r>
              <a:r>
                <a:rPr lang="en-US" sz="1400" dirty="0" err="1">
                  <a:latin typeface="Agency FB" panose="020B0503020202020204" pitchFamily="34" charset="0"/>
                </a:rPr>
                <a:t>pretium</a:t>
              </a:r>
              <a:endParaRPr lang="en-US" sz="1400" dirty="0">
                <a:latin typeface="Agency FB" panose="020B0503020202020204" pitchFamily="34" charset="0"/>
              </a:endParaRPr>
            </a:p>
          </p:txBody>
        </p:sp>
      </p:grpSp>
      <p:grpSp>
        <p:nvGrpSpPr>
          <p:cNvPr id="41" name="组合 40"/>
          <p:cNvGrpSpPr/>
          <p:nvPr/>
        </p:nvGrpSpPr>
        <p:grpSpPr>
          <a:xfrm>
            <a:off x="7706798" y="4744279"/>
            <a:ext cx="3312723" cy="1489318"/>
            <a:chOff x="7706798" y="4744279"/>
            <a:chExt cx="3312723" cy="1489318"/>
          </a:xfrm>
        </p:grpSpPr>
        <p:sp>
          <p:nvSpPr>
            <p:cNvPr id="18" name="Freeform 21"/>
            <p:cNvSpPr>
              <a:spLocks/>
            </p:cNvSpPr>
            <p:nvPr/>
          </p:nvSpPr>
          <p:spPr bwMode="auto">
            <a:xfrm>
              <a:off x="7872530" y="4744279"/>
              <a:ext cx="200688" cy="1088599"/>
            </a:xfrm>
            <a:custGeom>
              <a:avLst/>
              <a:gdLst>
                <a:gd name="T0" fmla="*/ 4 w 147"/>
                <a:gd name="T1" fmla="*/ 653 h 653"/>
                <a:gd name="T2" fmla="*/ 4 w 147"/>
                <a:gd name="T3" fmla="*/ 555 h 653"/>
                <a:gd name="T4" fmla="*/ 58 w 147"/>
                <a:gd name="T5" fmla="*/ 497 h 653"/>
                <a:gd name="T6" fmla="*/ 95 w 147"/>
                <a:gd name="T7" fmla="*/ 497 h 653"/>
                <a:gd name="T8" fmla="*/ 147 w 147"/>
                <a:gd name="T9" fmla="*/ 454 h 653"/>
                <a:gd name="T10" fmla="*/ 147 w 147"/>
                <a:gd name="T11" fmla="*/ 0 h 653"/>
              </a:gdLst>
              <a:ahLst/>
              <a:cxnLst>
                <a:cxn ang="0">
                  <a:pos x="T0" y="T1"/>
                </a:cxn>
                <a:cxn ang="0">
                  <a:pos x="T2" y="T3"/>
                </a:cxn>
                <a:cxn ang="0">
                  <a:pos x="T4" y="T5"/>
                </a:cxn>
                <a:cxn ang="0">
                  <a:pos x="T6" y="T7"/>
                </a:cxn>
                <a:cxn ang="0">
                  <a:pos x="T8" y="T9"/>
                </a:cxn>
                <a:cxn ang="0">
                  <a:pos x="T10" y="T11"/>
                </a:cxn>
              </a:cxnLst>
              <a:rect l="0" t="0" r="r" b="b"/>
              <a:pathLst>
                <a:path w="147" h="653">
                  <a:moveTo>
                    <a:pt x="4" y="653"/>
                  </a:moveTo>
                  <a:cubicBezTo>
                    <a:pt x="4" y="555"/>
                    <a:pt x="4" y="555"/>
                    <a:pt x="4" y="555"/>
                  </a:cubicBezTo>
                  <a:cubicBezTo>
                    <a:pt x="4" y="555"/>
                    <a:pt x="0" y="497"/>
                    <a:pt x="58" y="497"/>
                  </a:cubicBezTo>
                  <a:cubicBezTo>
                    <a:pt x="69" y="497"/>
                    <a:pt x="95" y="497"/>
                    <a:pt x="95" y="497"/>
                  </a:cubicBezTo>
                  <a:cubicBezTo>
                    <a:pt x="116" y="497"/>
                    <a:pt x="147" y="500"/>
                    <a:pt x="147" y="454"/>
                  </a:cubicBezTo>
                  <a:cubicBezTo>
                    <a:pt x="147" y="406"/>
                    <a:pt x="147" y="0"/>
                    <a:pt x="147" y="0"/>
                  </a:cubicBezTo>
                </a:path>
              </a:pathLst>
            </a:custGeom>
            <a:noFill/>
            <a:ln w="95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24" name="Group 23"/>
            <p:cNvGrpSpPr>
              <a:grpSpLocks noChangeAspect="1"/>
            </p:cNvGrpSpPr>
            <p:nvPr/>
          </p:nvGrpSpPr>
          <p:grpSpPr>
            <a:xfrm>
              <a:off x="7706798" y="5729597"/>
              <a:ext cx="504000" cy="504000"/>
              <a:chOff x="5562600" y="3205814"/>
              <a:chExt cx="366971" cy="338044"/>
            </a:xfrm>
          </p:grpSpPr>
          <p:sp>
            <p:nvSpPr>
              <p:cNvPr id="25" name="Oval 12"/>
              <p:cNvSpPr>
                <a:spLocks noChangeArrowheads="1"/>
              </p:cNvSpPr>
              <p:nvPr/>
            </p:nvSpPr>
            <p:spPr bwMode="auto">
              <a:xfrm>
                <a:off x="5562600" y="3205814"/>
                <a:ext cx="366971" cy="33804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6" name="Freeform 41"/>
              <p:cNvSpPr>
                <a:spLocks noChangeAspect="1" noEditPoints="1"/>
              </p:cNvSpPr>
              <p:nvPr/>
            </p:nvSpPr>
            <p:spPr bwMode="auto">
              <a:xfrm>
                <a:off x="5660089" y="3278840"/>
                <a:ext cx="171994" cy="191992"/>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sp>
          <p:nvSpPr>
            <p:cNvPr id="35" name="Rectangle 34"/>
            <p:cNvSpPr/>
            <p:nvPr/>
          </p:nvSpPr>
          <p:spPr>
            <a:xfrm>
              <a:off x="8392864" y="5753466"/>
              <a:ext cx="2626657" cy="480131"/>
            </a:xfrm>
            <a:prstGeom prst="rect">
              <a:avLst/>
            </a:prstGeom>
          </p:spPr>
          <p:txBody>
            <a:bodyPr wrap="square">
              <a:spAutoFit/>
            </a:bodyPr>
            <a:lstStyle/>
            <a:p>
              <a:pPr>
                <a:lnSpc>
                  <a:spcPct val="90000"/>
                </a:lnSpc>
                <a:spcBef>
                  <a:spcPts val="1200"/>
                </a:spcBef>
              </a:pPr>
              <a:r>
                <a:rPr lang="en-US" sz="1400" dirty="0">
                  <a:latin typeface="Agency FB" panose="020B0503020202020204" pitchFamily="34" charset="0"/>
                </a:rPr>
                <a:t>Aenean in </a:t>
              </a:r>
              <a:r>
                <a:rPr lang="en-US" sz="1400" dirty="0" err="1">
                  <a:latin typeface="Agency FB" panose="020B0503020202020204" pitchFamily="34" charset="0"/>
                </a:rPr>
                <a:t>enim</a:t>
              </a:r>
              <a:r>
                <a:rPr lang="en-US" sz="1400" dirty="0">
                  <a:latin typeface="Agency FB" panose="020B0503020202020204" pitchFamily="34" charset="0"/>
                </a:rPr>
                <a:t> at </a:t>
              </a:r>
              <a:r>
                <a:rPr lang="en-US" sz="1400" dirty="0" err="1">
                  <a:latin typeface="Agency FB" panose="020B0503020202020204" pitchFamily="34" charset="0"/>
                </a:rPr>
                <a:t>nisl</a:t>
              </a:r>
              <a:r>
                <a:rPr lang="en-US" sz="1400" dirty="0">
                  <a:latin typeface="Agency FB" panose="020B0503020202020204" pitchFamily="34" charset="0"/>
                </a:rPr>
                <a:t> sollicitudin </a:t>
              </a:r>
              <a:r>
                <a:rPr lang="en-US" sz="1400" dirty="0" err="1">
                  <a:latin typeface="Agency FB" panose="020B0503020202020204" pitchFamily="34" charset="0"/>
                </a:rPr>
                <a:t>mollis</a:t>
              </a:r>
              <a:r>
                <a:rPr lang="en-US" sz="1400" dirty="0">
                  <a:latin typeface="Agency FB" panose="020B0503020202020204" pitchFamily="34" charset="0"/>
                </a:rPr>
                <a:t> </a:t>
              </a:r>
              <a:r>
                <a:rPr lang="en-US" sz="1400" dirty="0" err="1">
                  <a:latin typeface="Agency FB" panose="020B0503020202020204" pitchFamily="34" charset="0"/>
                </a:rPr>
                <a:t>pretium</a:t>
              </a:r>
              <a:endParaRPr lang="en-US" sz="1400" dirty="0">
                <a:latin typeface="Agency FB" panose="020B0503020202020204" pitchFamily="34" charset="0"/>
              </a:endParaRPr>
            </a:p>
          </p:txBody>
        </p:sp>
      </p:grpSp>
      <p:grpSp>
        <p:nvGrpSpPr>
          <p:cNvPr id="40" name="组合 39"/>
          <p:cNvGrpSpPr/>
          <p:nvPr/>
        </p:nvGrpSpPr>
        <p:grpSpPr>
          <a:xfrm>
            <a:off x="6705825" y="1569927"/>
            <a:ext cx="3964125" cy="1368283"/>
            <a:chOff x="6705825" y="1569927"/>
            <a:chExt cx="3964125" cy="1368283"/>
          </a:xfrm>
        </p:grpSpPr>
        <p:sp>
          <p:nvSpPr>
            <p:cNvPr id="19" name="Freeform 22"/>
            <p:cNvSpPr>
              <a:spLocks/>
            </p:cNvSpPr>
            <p:nvPr/>
          </p:nvSpPr>
          <p:spPr bwMode="auto">
            <a:xfrm>
              <a:off x="6705825" y="1813277"/>
              <a:ext cx="865187" cy="1124933"/>
            </a:xfrm>
            <a:custGeom>
              <a:avLst/>
              <a:gdLst>
                <a:gd name="T0" fmla="*/ 8 w 368"/>
                <a:gd name="T1" fmla="*/ 635 h 635"/>
                <a:gd name="T2" fmla="*/ 8 w 368"/>
                <a:gd name="T3" fmla="*/ 58 h 635"/>
                <a:gd name="T4" fmla="*/ 62 w 368"/>
                <a:gd name="T5" fmla="*/ 0 h 635"/>
                <a:gd name="T6" fmla="*/ 368 w 368"/>
                <a:gd name="T7" fmla="*/ 0 h 635"/>
              </a:gdLst>
              <a:ahLst/>
              <a:cxnLst>
                <a:cxn ang="0">
                  <a:pos x="T0" y="T1"/>
                </a:cxn>
                <a:cxn ang="0">
                  <a:pos x="T2" y="T3"/>
                </a:cxn>
                <a:cxn ang="0">
                  <a:pos x="T4" y="T5"/>
                </a:cxn>
                <a:cxn ang="0">
                  <a:pos x="T6" y="T7"/>
                </a:cxn>
              </a:cxnLst>
              <a:rect l="0" t="0" r="r" b="b"/>
              <a:pathLst>
                <a:path w="368" h="635">
                  <a:moveTo>
                    <a:pt x="8" y="635"/>
                  </a:moveTo>
                  <a:cubicBezTo>
                    <a:pt x="8" y="58"/>
                    <a:pt x="8" y="58"/>
                    <a:pt x="8" y="58"/>
                  </a:cubicBezTo>
                  <a:cubicBezTo>
                    <a:pt x="8" y="58"/>
                    <a:pt x="0" y="0"/>
                    <a:pt x="62" y="0"/>
                  </a:cubicBezTo>
                  <a:cubicBezTo>
                    <a:pt x="134" y="0"/>
                    <a:pt x="368" y="0"/>
                    <a:pt x="368" y="0"/>
                  </a:cubicBezTo>
                </a:path>
              </a:pathLst>
            </a:custGeom>
            <a:noFill/>
            <a:ln w="9525" cap="flat">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21" name="Group 20"/>
            <p:cNvGrpSpPr>
              <a:grpSpLocks noChangeAspect="1"/>
            </p:cNvGrpSpPr>
            <p:nvPr/>
          </p:nvGrpSpPr>
          <p:grpSpPr>
            <a:xfrm>
              <a:off x="7316346" y="1624159"/>
              <a:ext cx="504000" cy="504000"/>
              <a:chOff x="5562600" y="1654524"/>
              <a:chExt cx="366971" cy="338044"/>
            </a:xfrm>
          </p:grpSpPr>
          <p:sp>
            <p:nvSpPr>
              <p:cNvPr id="22" name="Oval 12"/>
              <p:cNvSpPr>
                <a:spLocks noChangeArrowheads="1"/>
              </p:cNvSpPr>
              <p:nvPr/>
            </p:nvSpPr>
            <p:spPr bwMode="auto">
              <a:xfrm>
                <a:off x="5562600" y="1654524"/>
                <a:ext cx="366971" cy="338044"/>
              </a:xfrm>
              <a:prstGeom prst="ellipse">
                <a:avLst/>
              </a:prstGeom>
              <a:solidFill>
                <a:schemeClr val="accent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pic>
            <p:nvPicPr>
              <p:cNvPr id="23" name="Picture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99932" y="1747033"/>
                <a:ext cx="292308" cy="153026"/>
              </a:xfrm>
              <a:prstGeom prst="rect">
                <a:avLst/>
              </a:prstGeom>
            </p:spPr>
          </p:pic>
        </p:grpSp>
        <p:sp>
          <p:nvSpPr>
            <p:cNvPr id="36" name="Rectangle 35"/>
            <p:cNvSpPr/>
            <p:nvPr/>
          </p:nvSpPr>
          <p:spPr>
            <a:xfrm>
              <a:off x="8043293" y="1569927"/>
              <a:ext cx="2626657" cy="480131"/>
            </a:xfrm>
            <a:prstGeom prst="rect">
              <a:avLst/>
            </a:prstGeom>
          </p:spPr>
          <p:txBody>
            <a:bodyPr wrap="square">
              <a:spAutoFit/>
            </a:bodyPr>
            <a:lstStyle/>
            <a:p>
              <a:pPr>
                <a:lnSpc>
                  <a:spcPct val="90000"/>
                </a:lnSpc>
                <a:spcBef>
                  <a:spcPts val="1200"/>
                </a:spcBef>
              </a:pPr>
              <a:r>
                <a:rPr lang="en-US" sz="1400" dirty="0" err="1">
                  <a:latin typeface="Agency FB" panose="020B0503020202020204" pitchFamily="34" charset="0"/>
                </a:rPr>
                <a:t>Nequuntis</a:t>
              </a:r>
              <a:r>
                <a:rPr lang="en-US" sz="1400" dirty="0">
                  <a:latin typeface="Agency FB" panose="020B0503020202020204" pitchFamily="34" charset="0"/>
                </a:rPr>
                <a:t> </a:t>
              </a:r>
              <a:r>
                <a:rPr lang="en-US" sz="1400" dirty="0" err="1">
                  <a:latin typeface="Agency FB" panose="020B0503020202020204" pitchFamily="34" charset="0"/>
                </a:rPr>
                <a:t>vestibulum</a:t>
              </a:r>
              <a:r>
                <a:rPr lang="en-US" sz="1400" dirty="0">
                  <a:latin typeface="Agency FB" panose="020B0503020202020204" pitchFamily="34" charset="0"/>
                </a:rPr>
                <a:t> vitae ligula vitae </a:t>
              </a:r>
              <a:r>
                <a:rPr lang="en-US" sz="1400" dirty="0" err="1">
                  <a:latin typeface="Agency FB" panose="020B0503020202020204" pitchFamily="34" charset="0"/>
                </a:rPr>
                <a:t>orci</a:t>
              </a:r>
              <a:r>
                <a:rPr lang="en-US" sz="1400" dirty="0">
                  <a:latin typeface="Agency FB" panose="020B0503020202020204" pitchFamily="34" charset="0"/>
                </a:rPr>
                <a:t> </a:t>
              </a:r>
              <a:r>
                <a:rPr lang="en-US" sz="1400" dirty="0" err="1">
                  <a:latin typeface="Agency FB" panose="020B0503020202020204" pitchFamily="34" charset="0"/>
                </a:rPr>
                <a:t>euismod</a:t>
              </a:r>
              <a:endParaRPr lang="en-US" sz="1400" dirty="0">
                <a:latin typeface="Agency FB" panose="020B0503020202020204" pitchFamily="34" charset="0"/>
              </a:endParaRPr>
            </a:p>
          </p:txBody>
        </p:sp>
      </p:grpSp>
      <p:sp>
        <p:nvSpPr>
          <p:cNvPr id="37" name="Rectangle 36"/>
          <p:cNvSpPr/>
          <p:nvPr/>
        </p:nvSpPr>
        <p:spPr>
          <a:xfrm>
            <a:off x="714193" y="3302247"/>
            <a:ext cx="2570787" cy="997196"/>
          </a:xfrm>
          <a:prstGeom prst="rect">
            <a:avLst/>
          </a:prstGeom>
        </p:spPr>
        <p:txBody>
          <a:bodyPr wrap="square" lIns="0" tIns="0" rIns="0" bIns="0">
            <a:spAutoFit/>
          </a:bodyPr>
          <a:lstStyle/>
          <a:p>
            <a:pPr>
              <a:lnSpc>
                <a:spcPct val="85000"/>
              </a:lnSpc>
            </a:pPr>
            <a:r>
              <a:rPr lang="id-ID" sz="4000" dirty="0">
                <a:latin typeface="Agency FB" panose="020B0503020202020204" pitchFamily="34" charset="0"/>
              </a:rPr>
              <a:t>2020</a:t>
            </a:r>
            <a:endParaRPr lang="en-US" sz="4000" dirty="0">
              <a:latin typeface="Agency FB" panose="020B0503020202020204" pitchFamily="34" charset="0"/>
            </a:endParaRPr>
          </a:p>
          <a:p>
            <a:pPr>
              <a:lnSpc>
                <a:spcPct val="110000"/>
              </a:lnSpc>
            </a:pPr>
            <a:r>
              <a:rPr lang="en-US" sz="1400" dirty="0">
                <a:latin typeface="Agency FB" panose="020B0503020202020204" pitchFamily="34" charset="0"/>
              </a:rPr>
              <a:t>Is probably not at all accurate for many types of technology, but you can change to suit</a:t>
            </a:r>
          </a:p>
        </p:txBody>
      </p:sp>
      <p:sp>
        <p:nvSpPr>
          <p:cNvPr id="38" name="Rectangle 37"/>
          <p:cNvSpPr/>
          <p:nvPr/>
        </p:nvSpPr>
        <p:spPr>
          <a:xfrm>
            <a:off x="9203769" y="3288800"/>
            <a:ext cx="2570787" cy="997196"/>
          </a:xfrm>
          <a:prstGeom prst="rect">
            <a:avLst/>
          </a:prstGeom>
        </p:spPr>
        <p:txBody>
          <a:bodyPr wrap="square" lIns="0" tIns="0" rIns="0" bIns="0">
            <a:spAutoFit/>
          </a:bodyPr>
          <a:lstStyle/>
          <a:p>
            <a:pPr>
              <a:lnSpc>
                <a:spcPct val="85000"/>
              </a:lnSpc>
            </a:pPr>
            <a:r>
              <a:rPr lang="id-ID" sz="4000">
                <a:latin typeface="Agency FB" panose="020B0503020202020204" pitchFamily="34" charset="0"/>
              </a:rPr>
              <a:t>2016</a:t>
            </a:r>
            <a:endParaRPr lang="en-US" sz="4000" dirty="0">
              <a:latin typeface="Agency FB" panose="020B0503020202020204" pitchFamily="34" charset="0"/>
            </a:endParaRPr>
          </a:p>
          <a:p>
            <a:pPr>
              <a:lnSpc>
                <a:spcPct val="110000"/>
              </a:lnSpc>
            </a:pPr>
            <a:r>
              <a:rPr lang="en-US" sz="1400" dirty="0">
                <a:latin typeface="Agency FB" panose="020B0503020202020204" pitchFamily="34" charset="0"/>
              </a:rPr>
              <a:t>Is probably not at all accurate for many types of technology, but you can change to suit</a:t>
            </a:r>
          </a:p>
        </p:txBody>
      </p:sp>
    </p:spTree>
    <p:extLst>
      <p:ext uri="{BB962C8B-B14F-4D97-AF65-F5344CB8AC3E}">
        <p14:creationId xmlns:p14="http://schemas.microsoft.com/office/powerpoint/2010/main" val="2839979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wipe(right)">
                                      <p:cBhvr>
                                        <p:cTn id="13" dur="500"/>
                                        <p:tgtEl>
                                          <p:spTgt spid="39"/>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500"/>
                                        <p:tgtEl>
                                          <p:spTgt spid="40"/>
                                        </p:tgtEl>
                                      </p:cBhvr>
                                    </p:animEffect>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wipe(up)">
                                      <p:cBhvr>
                                        <p:cTn id="21" dur="500"/>
                                        <p:tgtEl>
                                          <p:spTgt spid="41"/>
                                        </p:tgtEl>
                                      </p:cBhvr>
                                    </p:animEffect>
                                  </p:childTnLst>
                                </p:cTn>
                              </p:par>
                            </p:childTnLst>
                          </p:cTn>
                        </p:par>
                        <p:par>
                          <p:cTn id="22" fill="hold">
                            <p:stCondLst>
                              <p:cond delay="2000"/>
                            </p:stCondLst>
                            <p:childTnLst>
                              <p:par>
                                <p:cTn id="23" presetID="22" presetClass="entr" presetSubtype="2"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right)">
                                      <p:cBhvr>
                                        <p:cTn id="25" dur="500"/>
                                        <p:tgtEl>
                                          <p:spTgt spid="42"/>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
                                          </p:val>
                                        </p:tav>
                                        <p:tav tm="100000">
                                          <p:val>
                                            <p:strVal val="#ppt_w"/>
                                          </p:val>
                                        </p:tav>
                                      </p:tavLst>
                                    </p:anim>
                                    <p:anim calcmode="lin" valueType="num">
                                      <p:cBhvr>
                                        <p:cTn id="36" dur="500" fill="hold"/>
                                        <p:tgtEl>
                                          <p:spTgt spid="38"/>
                                        </p:tgtEl>
                                        <p:attrNameLst>
                                          <p:attrName>ppt_h</p:attrName>
                                        </p:attrNameLst>
                                      </p:cBhvr>
                                      <p:tavLst>
                                        <p:tav tm="0">
                                          <p:val>
                                            <p:fltVal val="0"/>
                                          </p:val>
                                        </p:tav>
                                        <p:tav tm="100000">
                                          <p:val>
                                            <p:strVal val="#ppt_h"/>
                                          </p:val>
                                        </p:tav>
                                      </p:tavLst>
                                    </p:anim>
                                    <p:animEffect transition="in" filter="fade">
                                      <p:cBhvr>
                                        <p:cTn id="3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Comment &amp; Testimonial</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14" name="Text Placeholder 5"/>
          <p:cNvSpPr txBox="1">
            <a:spLocks/>
          </p:cNvSpPr>
          <p:nvPr/>
        </p:nvSpPr>
        <p:spPr>
          <a:xfrm>
            <a:off x="6251373" y="4318670"/>
            <a:ext cx="2764177" cy="16827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sit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amet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consectetur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adipiscing</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elit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Sed</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efficitur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pulvinar</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auctor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vitae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nisl</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varius</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pretium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eros</a:t>
            </a:r>
            <a:r>
              <a:rPr lang="en-US" sz="1400" dirty="0">
                <a:latin typeface="Agency FB" panose="020B0503020202020204" pitchFamily="34" charset="0"/>
                <a:ea typeface="Open Sans Light" panose="020B0306030504020204" pitchFamily="34" charset="0"/>
                <a:cs typeface="Open Sans Light" panose="020B0306030504020204" pitchFamily="34" charset="0"/>
              </a:rPr>
              <a:t> ac,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suscipit</a:t>
            </a:r>
            <a:r>
              <a:rPr lang="en-US" sz="1400" dirty="0">
                <a:latin typeface="Agency FB" panose="020B0503020202020204" pitchFamily="34" charset="0"/>
                <a:ea typeface="Open Sans Light" panose="020B0306030504020204" pitchFamily="34" charset="0"/>
                <a:cs typeface="Open Sans Light" panose="020B0306030504020204" pitchFamily="34" charset="0"/>
              </a:rPr>
              <a:t> dui.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osso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a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odio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commodo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porttitor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nulla</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vel</a:t>
            </a:r>
            <a:r>
              <a:rPr lang="id-ID" sz="1400" dirty="0">
                <a:latin typeface="Agency FB" panose="020B0503020202020204" pitchFamily="34" charset="0"/>
                <a:ea typeface="Open Sans Light" panose="020B0306030504020204" pitchFamily="34" charset="0"/>
                <a:cs typeface="Open Sans Light" panose="020B0306030504020204" pitchFamily="34" charset="0"/>
              </a:rPr>
              <a:t>.</a:t>
            </a:r>
            <a:endParaRPr lang="id-ID" sz="1400" dirty="0">
              <a:latin typeface="Agency FB" panose="020B0503020202020204" pitchFamily="34" charset="0"/>
            </a:endParaRPr>
          </a:p>
        </p:txBody>
      </p:sp>
      <p:sp>
        <p:nvSpPr>
          <p:cNvPr id="15" name="Text Placeholder 5"/>
          <p:cNvSpPr txBox="1">
            <a:spLocks/>
          </p:cNvSpPr>
          <p:nvPr/>
        </p:nvSpPr>
        <p:spPr>
          <a:xfrm>
            <a:off x="9010379" y="4324229"/>
            <a:ext cx="2764177" cy="16827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sit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amet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consectetur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adipiscing</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elit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Sed</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efficitur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pulvinar</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auctor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vitae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nisl</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varius</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pretium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eros</a:t>
            </a:r>
            <a:r>
              <a:rPr lang="en-US" sz="1400" dirty="0">
                <a:latin typeface="Agency FB" panose="020B0503020202020204" pitchFamily="34" charset="0"/>
                <a:ea typeface="Open Sans Light" panose="020B0306030504020204" pitchFamily="34" charset="0"/>
                <a:cs typeface="Open Sans Light" panose="020B0306030504020204" pitchFamily="34" charset="0"/>
              </a:rPr>
              <a:t> ac,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suscipit</a:t>
            </a:r>
            <a:r>
              <a:rPr lang="en-US" sz="1400" dirty="0">
                <a:latin typeface="Agency FB" panose="020B0503020202020204" pitchFamily="34" charset="0"/>
                <a:ea typeface="Open Sans Light" panose="020B0306030504020204" pitchFamily="34" charset="0"/>
                <a:cs typeface="Open Sans Light" panose="020B0306030504020204" pitchFamily="34" charset="0"/>
              </a:rPr>
              <a:t> dui.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osso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a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odio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commodo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porttitor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nulla</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vel</a:t>
            </a:r>
            <a:r>
              <a:rPr lang="id-ID" sz="1400" dirty="0">
                <a:latin typeface="Agency FB" panose="020B0503020202020204" pitchFamily="34" charset="0"/>
                <a:ea typeface="Open Sans Light" panose="020B0306030504020204" pitchFamily="34" charset="0"/>
                <a:cs typeface="Open Sans Light" panose="020B0306030504020204" pitchFamily="34" charset="0"/>
              </a:rPr>
              <a:t>.</a:t>
            </a:r>
            <a:endParaRPr lang="id-ID" sz="1400" dirty="0">
              <a:latin typeface="Agency FB" panose="020B0503020202020204" pitchFamily="34" charset="0"/>
            </a:endParaRPr>
          </a:p>
        </p:txBody>
      </p:sp>
      <p:sp>
        <p:nvSpPr>
          <p:cNvPr id="16" name="Text Placeholder 5"/>
          <p:cNvSpPr txBox="1">
            <a:spLocks/>
          </p:cNvSpPr>
          <p:nvPr/>
        </p:nvSpPr>
        <p:spPr>
          <a:xfrm>
            <a:off x="497752" y="4318670"/>
            <a:ext cx="2764177" cy="16827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sit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amet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consectetur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adipiscing</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elit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Sed</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efficitur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pulvinar</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auctor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vitae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nisl</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varius</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pretium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eros</a:t>
            </a:r>
            <a:r>
              <a:rPr lang="en-US" sz="1400" dirty="0">
                <a:latin typeface="Agency FB" panose="020B0503020202020204" pitchFamily="34" charset="0"/>
                <a:ea typeface="Open Sans Light" panose="020B0306030504020204" pitchFamily="34" charset="0"/>
                <a:cs typeface="Open Sans Light" panose="020B0306030504020204" pitchFamily="34" charset="0"/>
              </a:rPr>
              <a:t> ac,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suscipit</a:t>
            </a:r>
            <a:r>
              <a:rPr lang="en-US" sz="1400" dirty="0">
                <a:latin typeface="Agency FB" panose="020B0503020202020204" pitchFamily="34" charset="0"/>
                <a:ea typeface="Open Sans Light" panose="020B0306030504020204" pitchFamily="34" charset="0"/>
                <a:cs typeface="Open Sans Light" panose="020B0306030504020204" pitchFamily="34" charset="0"/>
              </a:rPr>
              <a:t> dui.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osso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a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odio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commodo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porttitor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nulla</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vel</a:t>
            </a:r>
            <a:r>
              <a:rPr lang="id-ID" sz="1400" dirty="0">
                <a:latin typeface="Agency FB" panose="020B0503020202020204" pitchFamily="34" charset="0"/>
                <a:ea typeface="Open Sans Light" panose="020B0306030504020204" pitchFamily="34" charset="0"/>
                <a:cs typeface="Open Sans Light" panose="020B0306030504020204" pitchFamily="34" charset="0"/>
              </a:rPr>
              <a:t>.</a:t>
            </a:r>
            <a:endParaRPr lang="id-ID" sz="1400" dirty="0">
              <a:latin typeface="Agency FB" panose="020B0503020202020204" pitchFamily="34" charset="0"/>
            </a:endParaRPr>
          </a:p>
        </p:txBody>
      </p:sp>
      <p:sp>
        <p:nvSpPr>
          <p:cNvPr id="17" name="Text Placeholder 5"/>
          <p:cNvSpPr txBox="1">
            <a:spLocks/>
          </p:cNvSpPr>
          <p:nvPr/>
        </p:nvSpPr>
        <p:spPr>
          <a:xfrm>
            <a:off x="3419166" y="4318670"/>
            <a:ext cx="2764177" cy="16827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Aft>
                <a:spcPts val="700"/>
              </a:spcAft>
              <a:buNone/>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sit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amet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consectetur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adipiscing</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elit</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Sed</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efficitur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pulvinar</a:t>
            </a:r>
            <a:r>
              <a:rPr lang="en-US" sz="1400" dirty="0">
                <a:latin typeface="Agency FB" panose="020B0503020202020204" pitchFamily="34" charset="0"/>
                <a:ea typeface="Open Sans Light" panose="020B0306030504020204" pitchFamily="34" charset="0"/>
                <a:cs typeface="Open Sans Light" panose="020B0306030504020204" pitchFamily="34" charset="0"/>
              </a:rPr>
              <a:t> dolor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auctor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vitae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nisl</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varius</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pretium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eros</a:t>
            </a:r>
            <a:r>
              <a:rPr lang="en-US" sz="1400" dirty="0">
                <a:latin typeface="Agency FB" panose="020B0503020202020204" pitchFamily="34" charset="0"/>
                <a:ea typeface="Open Sans Light" panose="020B0306030504020204" pitchFamily="34" charset="0"/>
                <a:cs typeface="Open Sans Light" panose="020B0306030504020204" pitchFamily="34" charset="0"/>
              </a:rPr>
              <a:t> ac,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suscipit</a:t>
            </a:r>
            <a:r>
              <a:rPr lang="en-US" sz="1400" dirty="0">
                <a:latin typeface="Agency FB" panose="020B0503020202020204" pitchFamily="34" charset="0"/>
                <a:ea typeface="Open Sans Light" panose="020B0306030504020204" pitchFamily="34" charset="0"/>
                <a:cs typeface="Open Sans Light" panose="020B0306030504020204" pitchFamily="34" charset="0"/>
              </a:rPr>
              <a:t> dui.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Pelle</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osso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ntesque</a:t>
            </a:r>
            <a:r>
              <a:rPr lang="en-US" sz="1400" dirty="0">
                <a:latin typeface="Agency FB" panose="020B0503020202020204" pitchFamily="34" charset="0"/>
                <a:ea typeface="Open Sans Light" panose="020B0306030504020204" pitchFamily="34" charset="0"/>
                <a:cs typeface="Open Sans Light" panose="020B0306030504020204" pitchFamily="34" charset="0"/>
              </a:rPr>
              <a:t> a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odio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commodo</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porttitor</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nulla</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vel</a:t>
            </a:r>
            <a:r>
              <a:rPr lang="id-ID" sz="1400" dirty="0">
                <a:latin typeface="Agency FB" panose="020B0503020202020204" pitchFamily="34" charset="0"/>
                <a:ea typeface="Open Sans Light" panose="020B0306030504020204" pitchFamily="34" charset="0"/>
                <a:cs typeface="Open Sans Light" panose="020B0306030504020204" pitchFamily="34" charset="0"/>
              </a:rPr>
              <a:t>.</a:t>
            </a:r>
            <a:endParaRPr lang="id-ID" sz="1400" dirty="0">
              <a:latin typeface="Agency FB" panose="020B0503020202020204" pitchFamily="34" charset="0"/>
            </a:endParaRPr>
          </a:p>
        </p:txBody>
      </p:sp>
      <p:pic>
        <p:nvPicPr>
          <p:cNvPr id="8" name="图片占位符 7"/>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53290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500"/>
                                        <p:tgtEl>
                                          <p:spTgt spid="1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500"/>
                                        <p:tgtEl>
                                          <p:spTgt spid="17"/>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up)">
                                      <p:cBhvr>
                                        <p:cTn id="33" dur="500"/>
                                        <p:tgtEl>
                                          <p:spTgt spid="14"/>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500"/>
                            </p:stCondLst>
                            <p:childTnLst>
                              <p:par>
                                <p:cTn id="41" presetID="22" presetClass="entr" presetSubtype="1"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wipe(up)">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6" name="Title 4"/>
          <p:cNvSpPr txBox="1">
            <a:spLocks/>
          </p:cNvSpPr>
          <p:nvPr/>
        </p:nvSpPr>
        <p:spPr>
          <a:xfrm>
            <a:off x="5831542" y="1693640"/>
            <a:ext cx="5589494" cy="64204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id-ID" dirty="0">
                <a:latin typeface="Agency FB" panose="020B0503020202020204" pitchFamily="34" charset="0"/>
              </a:rPr>
              <a:t>About our headoffice</a:t>
            </a:r>
          </a:p>
        </p:txBody>
      </p:sp>
      <p:sp>
        <p:nvSpPr>
          <p:cNvPr id="7" name="Text Placeholder 5"/>
          <p:cNvSpPr txBox="1">
            <a:spLocks/>
          </p:cNvSpPr>
          <p:nvPr/>
        </p:nvSpPr>
        <p:spPr>
          <a:xfrm>
            <a:off x="5831541" y="2335680"/>
            <a:ext cx="6360459" cy="86472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700"/>
              </a:spcAft>
              <a:buNone/>
            </a:pPr>
            <a:r>
              <a:rPr lang="en-US" sz="1400">
                <a:latin typeface="Agency FB" panose="020B0503020202020204" pitchFamily="34" charset="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Pelle osso  ntesque a odio commodo, porttitor nulla vel, pulvinar purus. Aliquam era volutpat. </a:t>
            </a:r>
          </a:p>
          <a:p>
            <a:pPr>
              <a:lnSpc>
                <a:spcPct val="100000"/>
              </a:lnSpc>
            </a:pPr>
            <a:endParaRPr lang="id-ID" sz="1400">
              <a:latin typeface="Agency FB" panose="020B0503020202020204" pitchFamily="34" charset="0"/>
            </a:endParaRPr>
          </a:p>
        </p:txBody>
      </p:sp>
      <p:sp>
        <p:nvSpPr>
          <p:cNvPr id="8" name="Text Placeholder 5"/>
          <p:cNvSpPr txBox="1">
            <a:spLocks/>
          </p:cNvSpPr>
          <p:nvPr/>
        </p:nvSpPr>
        <p:spPr>
          <a:xfrm>
            <a:off x="649942" y="4002425"/>
            <a:ext cx="4675094" cy="132261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Aft>
                <a:spcPts val="700"/>
              </a:spcAft>
              <a:buNone/>
            </a:pPr>
            <a:r>
              <a:rPr lang="en-US" sz="1400">
                <a:latin typeface="Agency FB" panose="020B0503020202020204" pitchFamily="34" charset="0"/>
                <a:ea typeface="Open Sans Light" panose="020B0306030504020204" pitchFamily="34" charset="0"/>
                <a:cs typeface="Open Sans Light" panose="020B0306030504020204" pitchFamily="34" charset="0"/>
              </a:rPr>
              <a:t>Lorem ipsum dolor sit amet, consectetur adipiscing elit. Sed efficitur pulvinar dolor auctor. Pellentesque vitae nisl varius, eso pretium eros ac, suscipit dui. Pelle osso  ntesque a odio commodo, porttitor nulla vel, pulvinar purus. Aliquam era volutpat. </a:t>
            </a:r>
          </a:p>
          <a:p>
            <a:pPr algn="just">
              <a:lnSpc>
                <a:spcPct val="100000"/>
              </a:lnSpc>
            </a:pPr>
            <a:endParaRPr lang="id-ID" sz="1400">
              <a:latin typeface="Agency FB" panose="020B0503020202020204" pitchFamily="34" charset="0"/>
            </a:endParaRPr>
          </a:p>
        </p:txBody>
      </p:sp>
      <p:sp>
        <p:nvSpPr>
          <p:cNvPr id="9" name="Subtitle 2"/>
          <p:cNvSpPr txBox="1">
            <a:spLocks/>
          </p:cNvSpPr>
          <p:nvPr/>
        </p:nvSpPr>
        <p:spPr>
          <a:xfrm>
            <a:off x="6096000" y="3937750"/>
            <a:ext cx="1636059" cy="1162227"/>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id-ID" sz="1600">
                <a:latin typeface="Agency FB" panose="020B0503020202020204" pitchFamily="34" charset="0"/>
                <a:cs typeface="Lato Regular"/>
              </a:rPr>
              <a:t>HO </a:t>
            </a:r>
            <a:r>
              <a:rPr lang="en-US" sz="1600">
                <a:latin typeface="Agency FB" panose="020B0503020202020204" pitchFamily="34" charset="0"/>
                <a:cs typeface="Lato Regular"/>
              </a:rPr>
              <a:t>Address</a:t>
            </a:r>
            <a:endParaRPr lang="en-US" sz="1300" dirty="0">
              <a:latin typeface="Agency FB" panose="020B0503020202020204" pitchFamily="34" charset="0"/>
              <a:cs typeface="Lato Regular"/>
            </a:endParaRPr>
          </a:p>
          <a:p>
            <a:pPr marL="0" indent="0">
              <a:buNone/>
            </a:pPr>
            <a:r>
              <a:rPr lang="en-US" sz="1300" dirty="0">
                <a:latin typeface="Agency FB" panose="020B0503020202020204" pitchFamily="34" charset="0"/>
                <a:cs typeface="Lato Light"/>
              </a:rPr>
              <a:t>Company Name</a:t>
            </a:r>
          </a:p>
          <a:p>
            <a:pPr marL="0" indent="0">
              <a:buNone/>
            </a:pPr>
            <a:r>
              <a:rPr lang="en-US" sz="1300" dirty="0">
                <a:latin typeface="Agency FB" panose="020B0503020202020204" pitchFamily="34" charset="0"/>
                <a:cs typeface="Lato Light"/>
              </a:rPr>
              <a:t>1234 Street Name </a:t>
            </a:r>
          </a:p>
          <a:p>
            <a:pPr marL="0" indent="0">
              <a:buNone/>
            </a:pPr>
            <a:r>
              <a:rPr lang="en-US" sz="1300" dirty="0">
                <a:latin typeface="Agency FB" panose="020B0503020202020204" pitchFamily="34" charset="0"/>
                <a:cs typeface="Lato Light"/>
              </a:rPr>
              <a:t>Miami, FL 88305</a:t>
            </a:r>
          </a:p>
        </p:txBody>
      </p:sp>
      <p:sp>
        <p:nvSpPr>
          <p:cNvPr id="10" name="Subtitle 2"/>
          <p:cNvSpPr txBox="1">
            <a:spLocks/>
          </p:cNvSpPr>
          <p:nvPr/>
        </p:nvSpPr>
        <p:spPr>
          <a:xfrm>
            <a:off x="8166798" y="3935512"/>
            <a:ext cx="2402591" cy="1374912"/>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600" dirty="0">
                <a:latin typeface="Agency FB" panose="020B0503020202020204" pitchFamily="34" charset="0"/>
                <a:cs typeface="Lato Regular"/>
              </a:rPr>
              <a:t>Phone &amp; Fax</a:t>
            </a:r>
            <a:endParaRPr lang="en-US" sz="1300" dirty="0">
              <a:latin typeface="Agency FB" panose="020B0503020202020204" pitchFamily="34" charset="0"/>
              <a:cs typeface="Lato Regular"/>
            </a:endParaRPr>
          </a:p>
          <a:p>
            <a:pPr marL="0" indent="0">
              <a:buNone/>
            </a:pPr>
            <a:r>
              <a:rPr lang="en-US" sz="1300" dirty="0">
                <a:latin typeface="Agency FB" panose="020B0503020202020204" pitchFamily="34" charset="0"/>
                <a:cs typeface="Lato Light"/>
              </a:rPr>
              <a:t>Direct Line: +001 123456789</a:t>
            </a:r>
          </a:p>
          <a:p>
            <a:pPr marL="0" indent="0">
              <a:buNone/>
            </a:pPr>
            <a:r>
              <a:rPr lang="en-US" sz="1300" dirty="0">
                <a:latin typeface="Agency FB" panose="020B0503020202020204" pitchFamily="34" charset="0"/>
                <a:cs typeface="Lato Light"/>
              </a:rPr>
              <a:t>Fax: +001 123456789</a:t>
            </a:r>
          </a:p>
          <a:p>
            <a:pPr marL="0" indent="0">
              <a:buNone/>
            </a:pPr>
            <a:r>
              <a:rPr lang="en-US" sz="1300" dirty="0" err="1">
                <a:latin typeface="Agency FB" panose="020B0503020202020204" pitchFamily="34" charset="0"/>
                <a:cs typeface="Lato Light"/>
              </a:rPr>
              <a:t>Contact@company.com</a:t>
            </a:r>
            <a:endParaRPr lang="en-US" sz="1300" dirty="0">
              <a:latin typeface="Agency FB" panose="020B0503020202020204" pitchFamily="34" charset="0"/>
              <a:cs typeface="Lato Light"/>
            </a:endParaRPr>
          </a:p>
        </p:txBody>
      </p:sp>
    </p:spTree>
    <p:extLst>
      <p:ext uri="{BB962C8B-B14F-4D97-AF65-F5344CB8AC3E}">
        <p14:creationId xmlns:p14="http://schemas.microsoft.com/office/powerpoint/2010/main" val="186242029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713"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latin typeface="Agency FB" panose="020B0503020202020204" pitchFamily="34" charset="0"/>
              </a:rPr>
              <a:t>33</a:t>
            </a:fld>
            <a:endParaRPr lang="id-ID" sz="1400">
              <a:solidFill>
                <a:schemeClr val="bg1"/>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TextBox 13"/>
          <p:cNvSpPr txBox="1"/>
          <p:nvPr/>
        </p:nvSpPr>
        <p:spPr>
          <a:xfrm>
            <a:off x="3740181" y="3701911"/>
            <a:ext cx="4711637"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MEET OUR TEAM</a:t>
            </a:r>
          </a:p>
        </p:txBody>
      </p:sp>
      <p:sp>
        <p:nvSpPr>
          <p:cNvPr id="15" name="TextBox 14"/>
          <p:cNvSpPr txBox="1"/>
          <p:nvPr/>
        </p:nvSpPr>
        <p:spPr>
          <a:xfrm>
            <a:off x="3733037" y="4206905"/>
            <a:ext cx="4711637"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GREAT SOLUTION</a:t>
            </a:r>
          </a:p>
        </p:txBody>
      </p:sp>
      <p:sp>
        <p:nvSpPr>
          <p:cNvPr id="16" name="Rectangle 15"/>
          <p:cNvSpPr/>
          <p:nvPr/>
        </p:nvSpPr>
        <p:spPr>
          <a:xfrm>
            <a:off x="2918953" y="4941798"/>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148169394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Meet Our Founder</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6" name="Line Callout 1 (Accent Bar) 5"/>
          <p:cNvSpPr/>
          <p:nvPr/>
        </p:nvSpPr>
        <p:spPr>
          <a:xfrm>
            <a:off x="6571882" y="2051221"/>
            <a:ext cx="5320553" cy="1344683"/>
          </a:xfrm>
          <a:prstGeom prst="accentCallout1">
            <a:avLst>
              <a:gd name="adj1" fmla="val 18750"/>
              <a:gd name="adj2" fmla="val -8333"/>
              <a:gd name="adj3" fmla="val 71142"/>
              <a:gd name="adj4" fmla="val -28729"/>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 name="Rectangle 6"/>
          <p:cNvSpPr/>
          <p:nvPr/>
        </p:nvSpPr>
        <p:spPr>
          <a:xfrm>
            <a:off x="6860108" y="2358694"/>
            <a:ext cx="4902472" cy="582980"/>
          </a:xfrm>
          <a:prstGeom prst="rect">
            <a:avLst/>
          </a:prstGeom>
        </p:spPr>
        <p:txBody>
          <a:bodyPr wrap="square">
            <a:spAutoFit/>
          </a:bodyPr>
          <a:lstStyle/>
          <a:p>
            <a:pPr>
              <a:lnSpc>
                <a:spcPct val="120000"/>
              </a:lnSpc>
            </a:pP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21" name="TextBox 20"/>
          <p:cNvSpPr txBox="1"/>
          <p:nvPr/>
        </p:nvSpPr>
        <p:spPr>
          <a:xfrm>
            <a:off x="3929088" y="4330651"/>
            <a:ext cx="2971800" cy="707489"/>
          </a:xfrm>
          <a:prstGeom prst="roundRect">
            <a:avLst/>
          </a:prstGeom>
          <a:noFill/>
          <a:ln>
            <a:noFill/>
          </a:ln>
        </p:spPr>
        <p:txBody>
          <a:bodyPr wrap="square" rtlCol="0" anchor="ctr" anchorCtr="0">
            <a:noAutofit/>
          </a:bodyPr>
          <a:lstStyle/>
          <a:p>
            <a:r>
              <a:rPr lang="id-ID" sz="3200" dirty="0">
                <a:solidFill>
                  <a:schemeClr val="accent3">
                    <a:lumMod val="75000"/>
                  </a:schemeClr>
                </a:solidFill>
                <a:latin typeface="Agency FB" panose="020B0503020202020204" pitchFamily="34" charset="0"/>
                <a:ea typeface="Roboto Condensed" panose="02000000000000000000" pitchFamily="2" charset="0"/>
                <a:cs typeface="Open Sans Light" panose="020B0306030504020204" pitchFamily="34" charset="0"/>
              </a:rPr>
              <a:t>DR. Jack Randall</a:t>
            </a:r>
            <a:endParaRPr lang="en-US" sz="3200" dirty="0">
              <a:solidFill>
                <a:schemeClr val="accent3">
                  <a:lumMod val="75000"/>
                </a:schemeClr>
              </a:solidFill>
              <a:latin typeface="Agency FB" panose="020B0503020202020204" pitchFamily="34" charset="0"/>
              <a:ea typeface="Roboto Condensed" panose="02000000000000000000" pitchFamily="2" charset="0"/>
              <a:cs typeface="Open Sans Light" panose="020B0306030504020204" pitchFamily="34" charset="0"/>
            </a:endParaRPr>
          </a:p>
        </p:txBody>
      </p:sp>
      <p:cxnSp>
        <p:nvCxnSpPr>
          <p:cNvPr id="22" name="Straight Connector 21"/>
          <p:cNvCxnSpPr/>
          <p:nvPr/>
        </p:nvCxnSpPr>
        <p:spPr>
          <a:xfrm>
            <a:off x="6571882" y="6169054"/>
            <a:ext cx="793376"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3981967" y="4941096"/>
            <a:ext cx="2229977" cy="326851"/>
          </a:xfrm>
          <a:prstGeom prst="roundRect">
            <a:avLst/>
          </a:prstGeom>
          <a:noFill/>
          <a:ln>
            <a:noFill/>
          </a:ln>
        </p:spPr>
        <p:txBody>
          <a:bodyPr wrap="square" rtlCol="0" anchor="ctr" anchorCtr="0">
            <a:noAutofit/>
          </a:bodyPr>
          <a:lstStyle/>
          <a:p>
            <a:r>
              <a:rPr lang="id-ID" sz="1600">
                <a:latin typeface="Agency FB" panose="020B0503020202020204" pitchFamily="34" charset="0"/>
                <a:ea typeface="Roboto Condensed" panose="02000000000000000000" pitchFamily="2" charset="0"/>
                <a:cs typeface="Open Sans Light" panose="020B0306030504020204" pitchFamily="34" charset="0"/>
              </a:rPr>
              <a:t>CEO/Founder</a:t>
            </a:r>
            <a:endParaRPr lang="en-US" sz="1600" dirty="0">
              <a:latin typeface="Agency FB" panose="020B0503020202020204" pitchFamily="34" charset="0"/>
              <a:ea typeface="Roboto Condensed" panose="02000000000000000000" pitchFamily="2" charset="0"/>
              <a:cs typeface="Open Sans Light" panose="020B0306030504020204" pitchFamily="34" charset="0"/>
            </a:endParaRPr>
          </a:p>
        </p:txBody>
      </p:sp>
      <p:grpSp>
        <p:nvGrpSpPr>
          <p:cNvPr id="24" name="Group 23"/>
          <p:cNvGrpSpPr/>
          <p:nvPr/>
        </p:nvGrpSpPr>
        <p:grpSpPr>
          <a:xfrm>
            <a:off x="6454003" y="3600358"/>
            <a:ext cx="3445398" cy="1649523"/>
            <a:chOff x="7968559" y="4221428"/>
            <a:chExt cx="3445398" cy="1649523"/>
          </a:xfrm>
        </p:grpSpPr>
        <p:grpSp>
          <p:nvGrpSpPr>
            <p:cNvPr id="25" name="Group 24"/>
            <p:cNvGrpSpPr/>
            <p:nvPr/>
          </p:nvGrpSpPr>
          <p:grpSpPr>
            <a:xfrm>
              <a:off x="7968559" y="4221428"/>
              <a:ext cx="3445398" cy="1649523"/>
              <a:chOff x="1411940" y="4306096"/>
              <a:chExt cx="3800809" cy="1649523"/>
            </a:xfrm>
          </p:grpSpPr>
          <p:sp>
            <p:nvSpPr>
              <p:cNvPr id="29" name="Rectangle 28"/>
              <p:cNvSpPr/>
              <p:nvPr/>
            </p:nvSpPr>
            <p:spPr>
              <a:xfrm>
                <a:off x="1411940" y="4306096"/>
                <a:ext cx="1250103" cy="230732"/>
              </a:xfrm>
              <a:prstGeom prst="rect">
                <a:avLst/>
              </a:prstGeom>
            </p:spPr>
            <p:txBody>
              <a:bodyPr wrap="none">
                <a:noAutofit/>
              </a:bodyPr>
              <a:lstStyle/>
              <a:p>
                <a:pPr>
                  <a:lnSpc>
                    <a:spcPct val="95000"/>
                  </a:lnSpc>
                </a:pPr>
                <a:r>
                  <a:rPr lang="id-ID" sz="1200">
                    <a:latin typeface="Agency FB" panose="020B0503020202020204" pitchFamily="34" charset="0"/>
                  </a:rPr>
                  <a:t>Management</a:t>
                </a:r>
                <a:endParaRPr lang="en-US" sz="1200" dirty="0">
                  <a:latin typeface="Agency FB" panose="020B0503020202020204" pitchFamily="34" charset="0"/>
                </a:endParaRPr>
              </a:p>
            </p:txBody>
          </p:sp>
          <p:sp>
            <p:nvSpPr>
              <p:cNvPr id="30" name="Rounded Rectangle 29"/>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31" name="Rounded Rectangle 30"/>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32" name="Rectangle 31"/>
              <p:cNvSpPr/>
              <p:nvPr/>
            </p:nvSpPr>
            <p:spPr>
              <a:xfrm>
                <a:off x="4702265" y="4570104"/>
                <a:ext cx="510484" cy="254542"/>
              </a:xfrm>
              <a:prstGeom prst="rect">
                <a:avLst/>
              </a:prstGeom>
            </p:spPr>
            <p:txBody>
              <a:bodyPr wrap="none">
                <a:noAutofit/>
              </a:bodyPr>
              <a:lstStyle/>
              <a:p>
                <a:pPr>
                  <a:lnSpc>
                    <a:spcPct val="95000"/>
                  </a:lnSpc>
                </a:pPr>
                <a:r>
                  <a:rPr lang="id-ID" sz="1200">
                    <a:latin typeface="Agency FB" panose="020B0503020202020204" pitchFamily="34" charset="0"/>
                  </a:rPr>
                  <a:t>70%</a:t>
                </a:r>
                <a:endParaRPr lang="en-US" sz="1200" dirty="0">
                  <a:latin typeface="Agency FB" panose="020B0503020202020204" pitchFamily="34" charset="0"/>
                </a:endParaRPr>
              </a:p>
            </p:txBody>
          </p:sp>
          <p:sp>
            <p:nvSpPr>
              <p:cNvPr id="33" name="Rectangle 32"/>
              <p:cNvSpPr/>
              <p:nvPr/>
            </p:nvSpPr>
            <p:spPr>
              <a:xfrm>
                <a:off x="1411940" y="4871584"/>
                <a:ext cx="1250103" cy="230732"/>
              </a:xfrm>
              <a:prstGeom prst="rect">
                <a:avLst/>
              </a:prstGeom>
            </p:spPr>
            <p:txBody>
              <a:bodyPr wrap="none">
                <a:noAutofit/>
              </a:bodyPr>
              <a:lstStyle/>
              <a:p>
                <a:pPr>
                  <a:lnSpc>
                    <a:spcPct val="95000"/>
                  </a:lnSpc>
                </a:pPr>
                <a:r>
                  <a:rPr lang="id-ID" sz="1200">
                    <a:latin typeface="Agency FB" panose="020B0503020202020204" pitchFamily="34" charset="0"/>
                  </a:rPr>
                  <a:t>Negotiation</a:t>
                </a:r>
                <a:endParaRPr lang="en-US" sz="1200" dirty="0">
                  <a:latin typeface="Agency FB" panose="020B0503020202020204" pitchFamily="34" charset="0"/>
                </a:endParaRPr>
              </a:p>
            </p:txBody>
          </p:sp>
          <p:sp>
            <p:nvSpPr>
              <p:cNvPr id="34" name="Rounded Rectangle 33"/>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35" name="Rounded Rectangle 34"/>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36" name="Rectangle 35"/>
              <p:cNvSpPr/>
              <p:nvPr/>
            </p:nvSpPr>
            <p:spPr>
              <a:xfrm>
                <a:off x="4702265" y="5135592"/>
                <a:ext cx="510484" cy="254542"/>
              </a:xfrm>
              <a:prstGeom prst="rect">
                <a:avLst/>
              </a:prstGeom>
            </p:spPr>
            <p:txBody>
              <a:bodyPr wrap="none">
                <a:noAutofit/>
              </a:bodyPr>
              <a:lstStyle/>
              <a:p>
                <a:pPr>
                  <a:lnSpc>
                    <a:spcPct val="95000"/>
                  </a:lnSpc>
                </a:pPr>
                <a:r>
                  <a:rPr lang="id-ID" sz="1200">
                    <a:latin typeface="Agency FB" panose="020B0503020202020204" pitchFamily="34" charset="0"/>
                  </a:rPr>
                  <a:t>60%</a:t>
                </a:r>
                <a:endParaRPr lang="en-US" sz="1200" dirty="0">
                  <a:latin typeface="Agency FB" panose="020B0503020202020204" pitchFamily="34" charset="0"/>
                </a:endParaRPr>
              </a:p>
            </p:txBody>
          </p:sp>
          <p:sp>
            <p:nvSpPr>
              <p:cNvPr id="37" name="Rectangle 36"/>
              <p:cNvSpPr/>
              <p:nvPr/>
            </p:nvSpPr>
            <p:spPr>
              <a:xfrm>
                <a:off x="1411940" y="5437069"/>
                <a:ext cx="1250103" cy="230732"/>
              </a:xfrm>
              <a:prstGeom prst="rect">
                <a:avLst/>
              </a:prstGeom>
            </p:spPr>
            <p:txBody>
              <a:bodyPr wrap="none">
                <a:noAutofit/>
              </a:bodyPr>
              <a:lstStyle/>
              <a:p>
                <a:pPr>
                  <a:lnSpc>
                    <a:spcPct val="95000"/>
                  </a:lnSpc>
                </a:pPr>
                <a:r>
                  <a:rPr lang="id-ID" sz="1200">
                    <a:latin typeface="Agency FB" panose="020B0503020202020204" pitchFamily="34" charset="0"/>
                  </a:rPr>
                  <a:t>Presentation</a:t>
                </a:r>
                <a:endParaRPr lang="en-US" sz="1200" dirty="0">
                  <a:latin typeface="Agency FB" panose="020B0503020202020204" pitchFamily="34" charset="0"/>
                </a:endParaRPr>
              </a:p>
            </p:txBody>
          </p:sp>
          <p:sp>
            <p:nvSpPr>
              <p:cNvPr id="38" name="Rounded Rectangle 37"/>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39" name="Rounded Rectangle 38"/>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40" name="Rectangle 39"/>
              <p:cNvSpPr/>
              <p:nvPr/>
            </p:nvSpPr>
            <p:spPr>
              <a:xfrm>
                <a:off x="4702265" y="5701077"/>
                <a:ext cx="510484" cy="254542"/>
              </a:xfrm>
              <a:prstGeom prst="rect">
                <a:avLst/>
              </a:prstGeom>
            </p:spPr>
            <p:txBody>
              <a:bodyPr wrap="none">
                <a:noAutofit/>
              </a:bodyPr>
              <a:lstStyle/>
              <a:p>
                <a:pPr>
                  <a:lnSpc>
                    <a:spcPct val="95000"/>
                  </a:lnSpc>
                </a:pPr>
                <a:r>
                  <a:rPr lang="id-ID" sz="1200">
                    <a:latin typeface="Agency FB" panose="020B0503020202020204" pitchFamily="34" charset="0"/>
                  </a:rPr>
                  <a:t>90%</a:t>
                </a:r>
                <a:endParaRPr lang="en-US" sz="1200" dirty="0">
                  <a:latin typeface="Agency FB" panose="020B0503020202020204" pitchFamily="34" charset="0"/>
                </a:endParaRPr>
              </a:p>
            </p:txBody>
          </p:sp>
        </p:grpSp>
        <p:sp>
          <p:nvSpPr>
            <p:cNvPr id="26" name="Oval 25"/>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7" name="Oval 26"/>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8" name="Oval 27"/>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pic>
        <p:nvPicPr>
          <p:cNvPr id="41" name="Picture 2" descr="C:\Documents and Settings\tdz\桌面\礼仪培训\西装男.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flipH="1">
            <a:off x="2040167" y="562315"/>
            <a:ext cx="2838450" cy="6818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5913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ppt_x"/>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up)">
                                      <p:cBhvr>
                                        <p:cTn id="20" dur="500"/>
                                        <p:tgtEl>
                                          <p:spTgt spid="2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21" grpId="0"/>
      <p:bldP spid="2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dirty="0">
                <a:latin typeface="Agency FB" panose="020B0503020202020204" pitchFamily="34" charset="0"/>
              </a:rPr>
              <a:t>Creative &amp; Sales Team</a:t>
            </a: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14" name="Rectangle 13"/>
          <p:cNvSpPr/>
          <p:nvPr/>
        </p:nvSpPr>
        <p:spPr>
          <a:xfrm>
            <a:off x="874644" y="1693491"/>
            <a:ext cx="10363200" cy="1126462"/>
          </a:xfrm>
          <a:prstGeom prst="rect">
            <a:avLst/>
          </a:prstGeom>
        </p:spPr>
        <p:txBody>
          <a:bodyPr wrap="square">
            <a:spAutoFit/>
          </a:bodyPr>
          <a:lstStyle/>
          <a:p>
            <a:pPr algn="just">
              <a:lnSpc>
                <a:spcPct val="120000"/>
              </a:lnSpc>
            </a:pPr>
            <a:r>
              <a:rPr lang="en-US" sz="1400" dirty="0">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gn="just">
              <a:lnSpc>
                <a:spcPct val="120000"/>
              </a:lnSpc>
            </a:pP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grpSp>
        <p:nvGrpSpPr>
          <p:cNvPr id="75" name="Group 74"/>
          <p:cNvGrpSpPr/>
          <p:nvPr/>
        </p:nvGrpSpPr>
        <p:grpSpPr>
          <a:xfrm>
            <a:off x="1025054" y="4453849"/>
            <a:ext cx="3027596" cy="1326530"/>
            <a:chOff x="774290" y="4386614"/>
            <a:chExt cx="3027596" cy="1326530"/>
          </a:xfrm>
        </p:grpSpPr>
        <p:grpSp>
          <p:nvGrpSpPr>
            <p:cNvPr id="56" name="Group 55"/>
            <p:cNvGrpSpPr/>
            <p:nvPr/>
          </p:nvGrpSpPr>
          <p:grpSpPr>
            <a:xfrm>
              <a:off x="774290" y="4386614"/>
              <a:ext cx="3027596" cy="971826"/>
              <a:chOff x="45302" y="4348668"/>
              <a:chExt cx="3775899" cy="971826"/>
            </a:xfrm>
          </p:grpSpPr>
          <p:sp>
            <p:nvSpPr>
              <p:cNvPr id="72" name="TextBox 7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3" name="TextBox 7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4" name="Rectangle 73"/>
              <p:cNvSpPr/>
              <p:nvPr/>
            </p:nvSpPr>
            <p:spPr>
              <a:xfrm>
                <a:off x="45302" y="48293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57" name="Group 56"/>
            <p:cNvGrpSpPr>
              <a:grpSpLocks noChangeAspect="1"/>
            </p:cNvGrpSpPr>
            <p:nvPr/>
          </p:nvGrpSpPr>
          <p:grpSpPr>
            <a:xfrm>
              <a:off x="1658088" y="5439139"/>
              <a:ext cx="1260000" cy="274005"/>
              <a:chOff x="7996440" y="5565810"/>
              <a:chExt cx="1535341" cy="333884"/>
            </a:xfrm>
          </p:grpSpPr>
          <p:grpSp>
            <p:nvGrpSpPr>
              <p:cNvPr id="58" name="Group 57"/>
              <p:cNvGrpSpPr/>
              <p:nvPr/>
            </p:nvGrpSpPr>
            <p:grpSpPr>
              <a:xfrm>
                <a:off x="8797411" y="5565810"/>
                <a:ext cx="333884" cy="333884"/>
                <a:chOff x="3380029" y="1565817"/>
                <a:chExt cx="914400" cy="914400"/>
              </a:xfrm>
            </p:grpSpPr>
            <p:sp>
              <p:nvSpPr>
                <p:cNvPr id="7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59" name="Group 58"/>
              <p:cNvGrpSpPr/>
              <p:nvPr/>
            </p:nvGrpSpPr>
            <p:grpSpPr bwMode="invGray">
              <a:xfrm>
                <a:off x="9197897" y="5565810"/>
                <a:ext cx="333884" cy="333884"/>
                <a:chOff x="6243638" y="9424987"/>
                <a:chExt cx="885825" cy="884238"/>
              </a:xfrm>
            </p:grpSpPr>
            <p:sp>
              <p:nvSpPr>
                <p:cNvPr id="6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0" name="Group 59"/>
              <p:cNvGrpSpPr/>
              <p:nvPr/>
            </p:nvGrpSpPr>
            <p:grpSpPr>
              <a:xfrm>
                <a:off x="7996440" y="5565810"/>
                <a:ext cx="333886"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1" name="Group 60"/>
              <p:cNvGrpSpPr/>
              <p:nvPr/>
            </p:nvGrpSpPr>
            <p:grpSpPr>
              <a:xfrm>
                <a:off x="8396925" y="5565810"/>
                <a:ext cx="333884" cy="333884"/>
                <a:chOff x="1889246" y="1550691"/>
                <a:chExt cx="914400" cy="914400"/>
              </a:xfrm>
            </p:grpSpPr>
            <p:sp>
              <p:nvSpPr>
                <p:cNvPr id="6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63" name="Group 62"/>
                <p:cNvGrpSpPr/>
                <p:nvPr/>
              </p:nvGrpSpPr>
              <p:grpSpPr>
                <a:xfrm>
                  <a:off x="2118665" y="1750614"/>
                  <a:ext cx="499807" cy="476865"/>
                  <a:chOff x="2118665" y="1750614"/>
                  <a:chExt cx="499807" cy="476865"/>
                </a:xfrm>
              </p:grpSpPr>
              <p:sp>
                <p:nvSpPr>
                  <p:cNvPr id="6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76" name="Group 75"/>
          <p:cNvGrpSpPr/>
          <p:nvPr/>
        </p:nvGrpSpPr>
        <p:grpSpPr>
          <a:xfrm>
            <a:off x="4542446" y="4453849"/>
            <a:ext cx="3027596" cy="1326530"/>
            <a:chOff x="774290" y="4386614"/>
            <a:chExt cx="3027596" cy="1326530"/>
          </a:xfrm>
        </p:grpSpPr>
        <p:grpSp>
          <p:nvGrpSpPr>
            <p:cNvPr id="77" name="Group 76"/>
            <p:cNvGrpSpPr/>
            <p:nvPr/>
          </p:nvGrpSpPr>
          <p:grpSpPr>
            <a:xfrm>
              <a:off x="774290" y="4386614"/>
              <a:ext cx="3027596" cy="971826"/>
              <a:chOff x="45302" y="4348668"/>
              <a:chExt cx="3775899" cy="971826"/>
            </a:xfrm>
          </p:grpSpPr>
          <p:sp>
            <p:nvSpPr>
              <p:cNvPr id="93" name="TextBox 92"/>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4" name="TextBox 93"/>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5" name="Rectangle 94"/>
              <p:cNvSpPr/>
              <p:nvPr/>
            </p:nvSpPr>
            <p:spPr>
              <a:xfrm>
                <a:off x="45302" y="48293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78" name="Group 77"/>
            <p:cNvGrpSpPr>
              <a:grpSpLocks noChangeAspect="1"/>
            </p:cNvGrpSpPr>
            <p:nvPr/>
          </p:nvGrpSpPr>
          <p:grpSpPr>
            <a:xfrm>
              <a:off x="1658088" y="5439139"/>
              <a:ext cx="1260000" cy="274005"/>
              <a:chOff x="7996440" y="5565810"/>
              <a:chExt cx="1535341" cy="333884"/>
            </a:xfrm>
          </p:grpSpPr>
          <p:grpSp>
            <p:nvGrpSpPr>
              <p:cNvPr id="79" name="Group 78"/>
              <p:cNvGrpSpPr/>
              <p:nvPr/>
            </p:nvGrpSpPr>
            <p:grpSpPr>
              <a:xfrm>
                <a:off x="8797411" y="5565810"/>
                <a:ext cx="333884" cy="333884"/>
                <a:chOff x="3380029" y="1565817"/>
                <a:chExt cx="914400" cy="914400"/>
              </a:xfrm>
            </p:grpSpPr>
            <p:sp>
              <p:nvSpPr>
                <p:cNvPr id="9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0" name="Group 79"/>
              <p:cNvGrpSpPr/>
              <p:nvPr/>
            </p:nvGrpSpPr>
            <p:grpSpPr bwMode="invGray">
              <a:xfrm>
                <a:off x="9197897" y="5565810"/>
                <a:ext cx="333884" cy="333884"/>
                <a:chOff x="6243638" y="9424987"/>
                <a:chExt cx="885825" cy="884238"/>
              </a:xfrm>
            </p:grpSpPr>
            <p:sp>
              <p:nvSpPr>
                <p:cNvPr id="89"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0"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1" name="Group 80"/>
              <p:cNvGrpSpPr/>
              <p:nvPr/>
            </p:nvGrpSpPr>
            <p:grpSpPr>
              <a:xfrm>
                <a:off x="7996440" y="5565810"/>
                <a:ext cx="333886" cy="333884"/>
                <a:chOff x="398463" y="1550691"/>
                <a:chExt cx="914400" cy="914400"/>
              </a:xfrm>
            </p:grpSpPr>
            <p:sp>
              <p:nvSpPr>
                <p:cNvPr id="87"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2" name="Group 81"/>
              <p:cNvGrpSpPr/>
              <p:nvPr/>
            </p:nvGrpSpPr>
            <p:grpSpPr>
              <a:xfrm>
                <a:off x="8396925" y="5565810"/>
                <a:ext cx="333884" cy="333884"/>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96" name="Group 95"/>
          <p:cNvGrpSpPr/>
          <p:nvPr/>
        </p:nvGrpSpPr>
        <p:grpSpPr>
          <a:xfrm>
            <a:off x="8313636" y="4453849"/>
            <a:ext cx="3027596" cy="1326530"/>
            <a:chOff x="774290" y="4386614"/>
            <a:chExt cx="3027596" cy="1326530"/>
          </a:xfrm>
        </p:grpSpPr>
        <p:grpSp>
          <p:nvGrpSpPr>
            <p:cNvPr id="97" name="Group 96"/>
            <p:cNvGrpSpPr/>
            <p:nvPr/>
          </p:nvGrpSpPr>
          <p:grpSpPr>
            <a:xfrm>
              <a:off x="774290" y="4386614"/>
              <a:ext cx="3027596" cy="971826"/>
              <a:chOff x="45302" y="4348668"/>
              <a:chExt cx="3775899" cy="971826"/>
            </a:xfrm>
          </p:grpSpPr>
          <p:sp>
            <p:nvSpPr>
              <p:cNvPr id="113" name="TextBox 112"/>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4" name="TextBox 113"/>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5" name="Rectangle 114"/>
              <p:cNvSpPr/>
              <p:nvPr/>
            </p:nvSpPr>
            <p:spPr>
              <a:xfrm>
                <a:off x="45302" y="48293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98" name="Group 97"/>
            <p:cNvGrpSpPr>
              <a:grpSpLocks noChangeAspect="1"/>
            </p:cNvGrpSpPr>
            <p:nvPr/>
          </p:nvGrpSpPr>
          <p:grpSpPr>
            <a:xfrm>
              <a:off x="1658088" y="5439139"/>
              <a:ext cx="1260000" cy="274005"/>
              <a:chOff x="7996440" y="5565810"/>
              <a:chExt cx="1535341" cy="333884"/>
            </a:xfrm>
          </p:grpSpPr>
          <p:grpSp>
            <p:nvGrpSpPr>
              <p:cNvPr id="99" name="Group 98"/>
              <p:cNvGrpSpPr/>
              <p:nvPr/>
            </p:nvGrpSpPr>
            <p:grpSpPr>
              <a:xfrm>
                <a:off x="8797411" y="5565810"/>
                <a:ext cx="333884" cy="333884"/>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00" name="Group 99"/>
              <p:cNvGrpSpPr/>
              <p:nvPr/>
            </p:nvGrpSpPr>
            <p:grpSpPr bwMode="invGray">
              <a:xfrm>
                <a:off x="9197897" y="5565810"/>
                <a:ext cx="333884" cy="333884"/>
                <a:chOff x="6243638" y="9424987"/>
                <a:chExt cx="885825" cy="884238"/>
              </a:xfrm>
            </p:grpSpPr>
            <p:sp>
              <p:nvSpPr>
                <p:cNvPr id="109"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10"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01" name="Group 100"/>
              <p:cNvGrpSpPr/>
              <p:nvPr/>
            </p:nvGrpSpPr>
            <p:grpSpPr>
              <a:xfrm>
                <a:off x="7996440" y="5565810"/>
                <a:ext cx="333886" cy="333884"/>
                <a:chOff x="398463" y="1550691"/>
                <a:chExt cx="914400" cy="914400"/>
              </a:xfrm>
            </p:grpSpPr>
            <p:sp>
              <p:nvSpPr>
                <p:cNvPr id="107"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02" name="Group 101"/>
              <p:cNvGrpSpPr/>
              <p:nvPr/>
            </p:nvGrpSpPr>
            <p:grpSpPr>
              <a:xfrm>
                <a:off x="8396925" y="5565810"/>
                <a:ext cx="333884" cy="333884"/>
                <a:chOff x="1889246" y="1550691"/>
                <a:chExt cx="914400" cy="914400"/>
              </a:xfrm>
            </p:grpSpPr>
            <p:sp>
              <p:nvSpPr>
                <p:cNvPr id="10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104" name="Group 103"/>
                <p:cNvGrpSpPr/>
                <p:nvPr/>
              </p:nvGrpSpPr>
              <p:grpSpPr>
                <a:xfrm>
                  <a:off x="2118665" y="1750614"/>
                  <a:ext cx="499807" cy="476865"/>
                  <a:chOff x="2118665" y="1750614"/>
                  <a:chExt cx="499807" cy="476865"/>
                </a:xfrm>
              </p:grpSpPr>
              <p:sp>
                <p:nvSpPr>
                  <p:cNvPr id="10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pic>
        <p:nvPicPr>
          <p:cNvPr id="7" name="图片占位符 6"/>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8" name="图片占位符 7"/>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199535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000"/>
                            </p:stCondLst>
                            <p:childTnLst>
                              <p:par>
                                <p:cTn id="27" presetID="22" presetClass="entr" presetSubtype="1" fill="hold" nodeType="afterEffect">
                                  <p:stCondLst>
                                    <p:cond delay="0"/>
                                  </p:stCondLst>
                                  <p:childTnLst>
                                    <p:set>
                                      <p:cBhvr>
                                        <p:cTn id="28" dur="1" fill="hold">
                                          <p:stCondLst>
                                            <p:cond delay="0"/>
                                          </p:stCondLst>
                                        </p:cTn>
                                        <p:tgtEl>
                                          <p:spTgt spid="75"/>
                                        </p:tgtEl>
                                        <p:attrNameLst>
                                          <p:attrName>style.visibility</p:attrName>
                                        </p:attrNameLst>
                                      </p:cBhvr>
                                      <p:to>
                                        <p:strVal val="visible"/>
                                      </p:to>
                                    </p:set>
                                    <p:animEffect transition="in" filter="wipe(up)">
                                      <p:cBhvr>
                                        <p:cTn id="29" dur="500"/>
                                        <p:tgtEl>
                                          <p:spTgt spid="75"/>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up)">
                                      <p:cBhvr>
                                        <p:cTn id="33" dur="500"/>
                                        <p:tgtEl>
                                          <p:spTgt spid="76"/>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96"/>
                                        </p:tgtEl>
                                        <p:attrNameLst>
                                          <p:attrName>style.visibility</p:attrName>
                                        </p:attrNameLst>
                                      </p:cBhvr>
                                      <p:to>
                                        <p:strVal val="visible"/>
                                      </p:to>
                                    </p:set>
                                    <p:animEffect transition="in" filter="wipe(up)">
                                      <p:cBhvr>
                                        <p:cTn id="37"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146372" y="1805622"/>
            <a:ext cx="4585447" cy="1107996"/>
          </a:xfrm>
          <a:prstGeom prst="rect">
            <a:avLst/>
          </a:prstGeom>
          <a:noFill/>
        </p:spPr>
        <p:txBody>
          <a:bodyPr wrap="square" rtlCol="0">
            <a:spAutoFit/>
          </a:bodyPr>
          <a:lstStyle/>
          <a:p>
            <a:r>
              <a:rPr lang="id-ID" sz="6600" spc="-150" dirty="0">
                <a:latin typeface="Agency FB" panose="020B0503020202020204" pitchFamily="34" charset="0"/>
                <a:ea typeface="Roboto Thin" pitchFamily="2" charset="0"/>
              </a:rPr>
              <a:t>MEET WITH</a:t>
            </a:r>
          </a:p>
        </p:txBody>
      </p:sp>
      <p:sp>
        <p:nvSpPr>
          <p:cNvPr id="6" name="TextBox 5"/>
          <p:cNvSpPr txBox="1"/>
          <p:nvPr/>
        </p:nvSpPr>
        <p:spPr>
          <a:xfrm>
            <a:off x="1186713" y="2504878"/>
            <a:ext cx="6074187" cy="1107996"/>
          </a:xfrm>
          <a:prstGeom prst="rect">
            <a:avLst/>
          </a:prstGeom>
          <a:noFill/>
        </p:spPr>
        <p:txBody>
          <a:bodyPr wrap="square" rtlCol="0">
            <a:spAutoFit/>
          </a:bodyPr>
          <a:lstStyle/>
          <a:p>
            <a:r>
              <a:rPr lang="id-ID" sz="6600" spc="-150" dirty="0">
                <a:latin typeface="Agency FB" panose="020B0503020202020204" pitchFamily="34" charset="0"/>
                <a:ea typeface="Roboto Thin" pitchFamily="2" charset="0"/>
              </a:rPr>
              <a:t>MARIA GARCIA</a:t>
            </a:r>
          </a:p>
        </p:txBody>
      </p:sp>
      <p:sp>
        <p:nvSpPr>
          <p:cNvPr id="7" name="TextBox 6"/>
          <p:cNvSpPr txBox="1"/>
          <p:nvPr/>
        </p:nvSpPr>
        <p:spPr>
          <a:xfrm>
            <a:off x="1146372" y="3272375"/>
            <a:ext cx="6459177" cy="1107996"/>
          </a:xfrm>
          <a:prstGeom prst="rect">
            <a:avLst/>
          </a:prstGeom>
          <a:noFill/>
        </p:spPr>
        <p:txBody>
          <a:bodyPr wrap="square" rtlCol="0">
            <a:spAutoFit/>
          </a:bodyPr>
          <a:lstStyle/>
          <a:p>
            <a:r>
              <a:rPr lang="id-ID" sz="6600" spc="-150">
                <a:latin typeface="Agency FB" panose="020B0503020202020204" pitchFamily="34" charset="0"/>
                <a:ea typeface="Roboto Thin" pitchFamily="2" charset="0"/>
              </a:rPr>
              <a:t>CREATIVETEAM</a:t>
            </a:r>
          </a:p>
        </p:txBody>
      </p:sp>
      <p:cxnSp>
        <p:nvCxnSpPr>
          <p:cNvPr id="9" name="Straight Connector 8"/>
          <p:cNvCxnSpPr/>
          <p:nvPr/>
        </p:nvCxnSpPr>
        <p:spPr>
          <a:xfrm>
            <a:off x="1346741" y="4272794"/>
            <a:ext cx="1976717"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319149" y="4556097"/>
            <a:ext cx="2741863" cy="1126462"/>
          </a:xfrm>
          <a:prstGeom prst="rect">
            <a:avLst/>
          </a:prstGeom>
        </p:spPr>
        <p:txBody>
          <a:bodyPr wrap="square">
            <a:spAutoFit/>
          </a:bodyPr>
          <a:lstStyle/>
          <a:p>
            <a:pPr>
              <a:lnSpc>
                <a:spcPct val="120000"/>
              </a:lnSpc>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 name="Title 13"/>
          <p:cNvSpPr txBox="1">
            <a:spLocks/>
          </p:cNvSpPr>
          <p:nvPr/>
        </p:nvSpPr>
        <p:spPr>
          <a:xfrm>
            <a:off x="4220732" y="4702553"/>
            <a:ext cx="89145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a:solidFill>
                  <a:schemeClr val="tx2"/>
                </a:solidFill>
                <a:latin typeface="Agency FB" panose="020B0503020202020204" pitchFamily="34" charset="0"/>
                <a:ea typeface="Roboto" panose="02000000000000000000" pitchFamily="2" charset="0"/>
              </a:rPr>
              <a:t>Powerpoint</a:t>
            </a:r>
            <a:endParaRPr lang="en-US" sz="1100" b="1" dirty="0">
              <a:solidFill>
                <a:schemeClr val="tx2"/>
              </a:solidFill>
              <a:latin typeface="Agency FB" panose="020B0503020202020204" pitchFamily="34" charset="0"/>
              <a:ea typeface="Roboto" panose="02000000000000000000" pitchFamily="2" charset="0"/>
            </a:endParaRPr>
          </a:p>
        </p:txBody>
      </p:sp>
      <p:grpSp>
        <p:nvGrpSpPr>
          <p:cNvPr id="12" name="Group 11"/>
          <p:cNvGrpSpPr/>
          <p:nvPr/>
        </p:nvGrpSpPr>
        <p:grpSpPr>
          <a:xfrm>
            <a:off x="5053549" y="4764149"/>
            <a:ext cx="2659966" cy="1130253"/>
            <a:chOff x="8617018" y="4670020"/>
            <a:chExt cx="2659966" cy="1130253"/>
          </a:xfrm>
        </p:grpSpPr>
        <p:sp>
          <p:nvSpPr>
            <p:cNvPr id="13" name="Parallelogram 12"/>
            <p:cNvSpPr/>
            <p:nvPr/>
          </p:nvSpPr>
          <p:spPr>
            <a:xfrm>
              <a:off x="8637545"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14" name="Parallelogram 13"/>
            <p:cNvSpPr/>
            <p:nvPr/>
          </p:nvSpPr>
          <p:spPr>
            <a:xfrm>
              <a:off x="8764812"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15" name="Parallelogram 14"/>
            <p:cNvSpPr/>
            <p:nvPr/>
          </p:nvSpPr>
          <p:spPr>
            <a:xfrm>
              <a:off x="8892078"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16" name="Parallelogram 15"/>
            <p:cNvSpPr/>
            <p:nvPr/>
          </p:nvSpPr>
          <p:spPr>
            <a:xfrm>
              <a:off x="9019346"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17" name="Parallelogram 16"/>
            <p:cNvSpPr/>
            <p:nvPr/>
          </p:nvSpPr>
          <p:spPr>
            <a:xfrm>
              <a:off x="9146612"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18" name="Parallelogram 17"/>
            <p:cNvSpPr/>
            <p:nvPr/>
          </p:nvSpPr>
          <p:spPr>
            <a:xfrm>
              <a:off x="9273879"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19" name="Parallelogram 18"/>
            <p:cNvSpPr/>
            <p:nvPr/>
          </p:nvSpPr>
          <p:spPr>
            <a:xfrm>
              <a:off x="9401146"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0" name="Parallelogram 19"/>
            <p:cNvSpPr/>
            <p:nvPr/>
          </p:nvSpPr>
          <p:spPr>
            <a:xfrm>
              <a:off x="9528412"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1" name="Parallelogram 20"/>
            <p:cNvSpPr/>
            <p:nvPr/>
          </p:nvSpPr>
          <p:spPr>
            <a:xfrm>
              <a:off x="9655679"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2" name="Parallelogram 21"/>
            <p:cNvSpPr/>
            <p:nvPr/>
          </p:nvSpPr>
          <p:spPr>
            <a:xfrm>
              <a:off x="9782947"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3" name="Parallelogram 22"/>
            <p:cNvSpPr/>
            <p:nvPr/>
          </p:nvSpPr>
          <p:spPr>
            <a:xfrm>
              <a:off x="9910213"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4" name="Parallelogram 23"/>
            <p:cNvSpPr/>
            <p:nvPr/>
          </p:nvSpPr>
          <p:spPr>
            <a:xfrm>
              <a:off x="10037481"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5" name="Parallelogram 24"/>
            <p:cNvSpPr/>
            <p:nvPr/>
          </p:nvSpPr>
          <p:spPr>
            <a:xfrm>
              <a:off x="10164747"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6" name="Parallelogram 25"/>
            <p:cNvSpPr/>
            <p:nvPr/>
          </p:nvSpPr>
          <p:spPr>
            <a:xfrm>
              <a:off x="10292014"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7" name="Parallelogram 26"/>
            <p:cNvSpPr/>
            <p:nvPr/>
          </p:nvSpPr>
          <p:spPr>
            <a:xfrm>
              <a:off x="10419281" y="5335323"/>
              <a:ext cx="180427" cy="162018"/>
            </a:xfrm>
            <a:prstGeom prst="parallelogram">
              <a:avLst>
                <a:gd name="adj" fmla="val 4097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8" name="Parallelogram 27"/>
            <p:cNvSpPr/>
            <p:nvPr/>
          </p:nvSpPr>
          <p:spPr>
            <a:xfrm>
              <a:off x="10546548" y="5335323"/>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29" name="Parallelogram 28"/>
            <p:cNvSpPr/>
            <p:nvPr/>
          </p:nvSpPr>
          <p:spPr>
            <a:xfrm>
              <a:off x="10673815" y="5335323"/>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30" name="Parallelogram 29"/>
            <p:cNvSpPr/>
            <p:nvPr/>
          </p:nvSpPr>
          <p:spPr>
            <a:xfrm>
              <a:off x="10801081" y="5335323"/>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31" name="Parallelogram 30"/>
            <p:cNvSpPr/>
            <p:nvPr/>
          </p:nvSpPr>
          <p:spPr>
            <a:xfrm>
              <a:off x="10928348" y="5335323"/>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32" name="Parallelogram 31"/>
            <p:cNvSpPr/>
            <p:nvPr/>
          </p:nvSpPr>
          <p:spPr>
            <a:xfrm>
              <a:off x="11055608" y="5335323"/>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grpSp>
          <p:nvGrpSpPr>
            <p:cNvPr id="33" name="Group 32"/>
            <p:cNvGrpSpPr/>
            <p:nvPr/>
          </p:nvGrpSpPr>
          <p:grpSpPr>
            <a:xfrm>
              <a:off x="8689372" y="5002991"/>
              <a:ext cx="2587612" cy="162018"/>
              <a:chOff x="4046450" y="4299440"/>
              <a:chExt cx="2587611" cy="162018"/>
            </a:xfrm>
          </p:grpSpPr>
          <p:sp>
            <p:nvSpPr>
              <p:cNvPr id="76" name="Parallelogram 75"/>
              <p:cNvSpPr/>
              <p:nvPr/>
            </p:nvSpPr>
            <p:spPr>
              <a:xfrm>
                <a:off x="404645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7" name="Parallelogram 76"/>
              <p:cNvSpPr/>
              <p:nvPr/>
            </p:nvSpPr>
            <p:spPr>
              <a:xfrm>
                <a:off x="417318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8" name="Parallelogram 77"/>
              <p:cNvSpPr/>
              <p:nvPr/>
            </p:nvSpPr>
            <p:spPr>
              <a:xfrm>
                <a:off x="429991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9" name="Parallelogram 78"/>
              <p:cNvSpPr/>
              <p:nvPr/>
            </p:nvSpPr>
            <p:spPr>
              <a:xfrm>
                <a:off x="442665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0" name="Parallelogram 79"/>
              <p:cNvSpPr/>
              <p:nvPr/>
            </p:nvSpPr>
            <p:spPr>
              <a:xfrm>
                <a:off x="455338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1" name="Parallelogram 80"/>
              <p:cNvSpPr/>
              <p:nvPr/>
            </p:nvSpPr>
            <p:spPr>
              <a:xfrm>
                <a:off x="468012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2" name="Parallelogram 81"/>
              <p:cNvSpPr/>
              <p:nvPr/>
            </p:nvSpPr>
            <p:spPr>
              <a:xfrm>
                <a:off x="480685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3" name="Parallelogram 82"/>
              <p:cNvSpPr/>
              <p:nvPr/>
            </p:nvSpPr>
            <p:spPr>
              <a:xfrm>
                <a:off x="493358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4" name="Parallelogram 83"/>
              <p:cNvSpPr/>
              <p:nvPr/>
            </p:nvSpPr>
            <p:spPr>
              <a:xfrm>
                <a:off x="506032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5" name="Parallelogram 84"/>
              <p:cNvSpPr/>
              <p:nvPr/>
            </p:nvSpPr>
            <p:spPr>
              <a:xfrm>
                <a:off x="518705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6" name="Parallelogram 85"/>
              <p:cNvSpPr/>
              <p:nvPr/>
            </p:nvSpPr>
            <p:spPr>
              <a:xfrm>
                <a:off x="531379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7" name="Parallelogram 86"/>
              <p:cNvSpPr/>
              <p:nvPr/>
            </p:nvSpPr>
            <p:spPr>
              <a:xfrm>
                <a:off x="544052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8" name="Parallelogram 87"/>
              <p:cNvSpPr/>
              <p:nvPr/>
            </p:nvSpPr>
            <p:spPr>
              <a:xfrm>
                <a:off x="556725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89" name="Parallelogram 88"/>
              <p:cNvSpPr/>
              <p:nvPr/>
            </p:nvSpPr>
            <p:spPr>
              <a:xfrm>
                <a:off x="569399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0" name="Parallelogram 89"/>
              <p:cNvSpPr/>
              <p:nvPr/>
            </p:nvSpPr>
            <p:spPr>
              <a:xfrm>
                <a:off x="582072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1" name="Parallelogram 90"/>
              <p:cNvSpPr/>
              <p:nvPr/>
            </p:nvSpPr>
            <p:spPr>
              <a:xfrm>
                <a:off x="5947461"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2" name="Parallelogram 91"/>
              <p:cNvSpPr/>
              <p:nvPr/>
            </p:nvSpPr>
            <p:spPr>
              <a:xfrm>
                <a:off x="6074195"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3" name="Parallelogram 92"/>
              <p:cNvSpPr/>
              <p:nvPr/>
            </p:nvSpPr>
            <p:spPr>
              <a:xfrm>
                <a:off x="6200928"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4" name="Parallelogram 93"/>
              <p:cNvSpPr/>
              <p:nvPr/>
            </p:nvSpPr>
            <p:spPr>
              <a:xfrm>
                <a:off x="6327662"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95" name="Parallelogram 94"/>
              <p:cNvSpPr/>
              <p:nvPr/>
            </p:nvSpPr>
            <p:spPr>
              <a:xfrm>
                <a:off x="6454389"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grpSp>
        <p:grpSp>
          <p:nvGrpSpPr>
            <p:cNvPr id="34" name="Group 33"/>
            <p:cNvGrpSpPr/>
            <p:nvPr/>
          </p:nvGrpSpPr>
          <p:grpSpPr>
            <a:xfrm>
              <a:off x="8630050" y="4670020"/>
              <a:ext cx="2587612" cy="162018"/>
              <a:chOff x="3987128" y="3778211"/>
              <a:chExt cx="2587611" cy="162018"/>
            </a:xfrm>
          </p:grpSpPr>
          <p:sp>
            <p:nvSpPr>
              <p:cNvPr id="56" name="Parallelogram 55"/>
              <p:cNvSpPr/>
              <p:nvPr/>
            </p:nvSpPr>
            <p:spPr>
              <a:xfrm>
                <a:off x="398712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57" name="Parallelogram 56"/>
              <p:cNvSpPr/>
              <p:nvPr/>
            </p:nvSpPr>
            <p:spPr>
              <a:xfrm>
                <a:off x="411386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58" name="Parallelogram 57"/>
              <p:cNvSpPr/>
              <p:nvPr/>
            </p:nvSpPr>
            <p:spPr>
              <a:xfrm>
                <a:off x="424059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59" name="Parallelogram 58"/>
              <p:cNvSpPr/>
              <p:nvPr/>
            </p:nvSpPr>
            <p:spPr>
              <a:xfrm>
                <a:off x="436733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0" name="Parallelogram 59"/>
              <p:cNvSpPr/>
              <p:nvPr/>
            </p:nvSpPr>
            <p:spPr>
              <a:xfrm>
                <a:off x="4494064"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1" name="Parallelogram 60"/>
              <p:cNvSpPr/>
              <p:nvPr/>
            </p:nvSpPr>
            <p:spPr>
              <a:xfrm>
                <a:off x="462079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2" name="Parallelogram 61"/>
              <p:cNvSpPr/>
              <p:nvPr/>
            </p:nvSpPr>
            <p:spPr>
              <a:xfrm>
                <a:off x="474753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3" name="Parallelogram 62"/>
              <p:cNvSpPr/>
              <p:nvPr/>
            </p:nvSpPr>
            <p:spPr>
              <a:xfrm>
                <a:off x="487426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4" name="Parallelogram 63"/>
              <p:cNvSpPr/>
              <p:nvPr/>
            </p:nvSpPr>
            <p:spPr>
              <a:xfrm>
                <a:off x="500100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5" name="Parallelogram 64"/>
              <p:cNvSpPr/>
              <p:nvPr/>
            </p:nvSpPr>
            <p:spPr>
              <a:xfrm>
                <a:off x="512773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6" name="Parallelogram 65"/>
              <p:cNvSpPr/>
              <p:nvPr/>
            </p:nvSpPr>
            <p:spPr>
              <a:xfrm>
                <a:off x="525446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7" name="Parallelogram 66"/>
              <p:cNvSpPr/>
              <p:nvPr/>
            </p:nvSpPr>
            <p:spPr>
              <a:xfrm>
                <a:off x="538120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8" name="Parallelogram 67"/>
              <p:cNvSpPr/>
              <p:nvPr/>
            </p:nvSpPr>
            <p:spPr>
              <a:xfrm>
                <a:off x="550793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69" name="Parallelogram 68"/>
              <p:cNvSpPr/>
              <p:nvPr/>
            </p:nvSpPr>
            <p:spPr>
              <a:xfrm>
                <a:off x="563467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0" name="Parallelogram 69"/>
              <p:cNvSpPr/>
              <p:nvPr/>
            </p:nvSpPr>
            <p:spPr>
              <a:xfrm>
                <a:off x="5761404"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1" name="Parallelogram 70"/>
              <p:cNvSpPr/>
              <p:nvPr/>
            </p:nvSpPr>
            <p:spPr>
              <a:xfrm>
                <a:off x="5888139"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2" name="Parallelogram 71"/>
              <p:cNvSpPr/>
              <p:nvPr/>
            </p:nvSpPr>
            <p:spPr>
              <a:xfrm>
                <a:off x="6014873"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3" name="Parallelogram 72"/>
              <p:cNvSpPr/>
              <p:nvPr/>
            </p:nvSpPr>
            <p:spPr>
              <a:xfrm>
                <a:off x="614160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4" name="Parallelogram 73"/>
              <p:cNvSpPr/>
              <p:nvPr/>
            </p:nvSpPr>
            <p:spPr>
              <a:xfrm>
                <a:off x="6268340"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sp>
            <p:nvSpPr>
              <p:cNvPr id="75" name="Parallelogram 74"/>
              <p:cNvSpPr/>
              <p:nvPr/>
            </p:nvSpPr>
            <p:spPr>
              <a:xfrm>
                <a:off x="639506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gency FB" panose="020B0503020202020204" pitchFamily="34" charset="0"/>
                </a:endParaRPr>
              </a:p>
            </p:txBody>
          </p:sp>
        </p:grpSp>
        <p:grpSp>
          <p:nvGrpSpPr>
            <p:cNvPr id="35" name="Group 34"/>
            <p:cNvGrpSpPr/>
            <p:nvPr/>
          </p:nvGrpSpPr>
          <p:grpSpPr>
            <a:xfrm>
              <a:off x="8617018" y="5638255"/>
              <a:ext cx="2598490" cy="162018"/>
              <a:chOff x="8637545" y="5684945"/>
              <a:chExt cx="2598490" cy="162018"/>
            </a:xfrm>
          </p:grpSpPr>
          <p:sp>
            <p:nvSpPr>
              <p:cNvPr id="36" name="Parallelogram 35"/>
              <p:cNvSpPr/>
              <p:nvPr/>
            </p:nvSpPr>
            <p:spPr>
              <a:xfrm>
                <a:off x="8637545"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37" name="Parallelogram 36"/>
              <p:cNvSpPr/>
              <p:nvPr/>
            </p:nvSpPr>
            <p:spPr>
              <a:xfrm>
                <a:off x="8764812"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38" name="Parallelogram 37"/>
              <p:cNvSpPr/>
              <p:nvPr/>
            </p:nvSpPr>
            <p:spPr>
              <a:xfrm>
                <a:off x="8892078"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39" name="Parallelogram 38"/>
              <p:cNvSpPr/>
              <p:nvPr/>
            </p:nvSpPr>
            <p:spPr>
              <a:xfrm>
                <a:off x="9019346"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40" name="Parallelogram 39"/>
              <p:cNvSpPr/>
              <p:nvPr/>
            </p:nvSpPr>
            <p:spPr>
              <a:xfrm>
                <a:off x="9146612"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rgbClr val="F5C24C"/>
                  </a:solidFill>
                  <a:latin typeface="Agency FB" panose="020B0503020202020204" pitchFamily="34" charset="0"/>
                </a:endParaRPr>
              </a:p>
            </p:txBody>
          </p:sp>
          <p:sp>
            <p:nvSpPr>
              <p:cNvPr id="41" name="Parallelogram 40"/>
              <p:cNvSpPr/>
              <p:nvPr/>
            </p:nvSpPr>
            <p:spPr>
              <a:xfrm>
                <a:off x="9273879"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2" name="Parallelogram 41"/>
              <p:cNvSpPr/>
              <p:nvPr/>
            </p:nvSpPr>
            <p:spPr>
              <a:xfrm>
                <a:off x="9401146"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3" name="Parallelogram 42"/>
              <p:cNvSpPr/>
              <p:nvPr/>
            </p:nvSpPr>
            <p:spPr>
              <a:xfrm>
                <a:off x="9528412"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4" name="Parallelogram 43"/>
              <p:cNvSpPr/>
              <p:nvPr/>
            </p:nvSpPr>
            <p:spPr>
              <a:xfrm>
                <a:off x="9655679"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5" name="Parallelogram 44"/>
              <p:cNvSpPr/>
              <p:nvPr/>
            </p:nvSpPr>
            <p:spPr>
              <a:xfrm>
                <a:off x="9782947"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6" name="Parallelogram 45"/>
              <p:cNvSpPr/>
              <p:nvPr/>
            </p:nvSpPr>
            <p:spPr>
              <a:xfrm>
                <a:off x="9910213"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7" name="Parallelogram 46"/>
              <p:cNvSpPr/>
              <p:nvPr/>
            </p:nvSpPr>
            <p:spPr>
              <a:xfrm>
                <a:off x="10037481"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8" name="Parallelogram 47"/>
              <p:cNvSpPr/>
              <p:nvPr/>
            </p:nvSpPr>
            <p:spPr>
              <a:xfrm>
                <a:off x="10164747"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49" name="Parallelogram 48"/>
              <p:cNvSpPr/>
              <p:nvPr/>
            </p:nvSpPr>
            <p:spPr>
              <a:xfrm>
                <a:off x="10292014"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0" name="Parallelogram 49"/>
              <p:cNvSpPr/>
              <p:nvPr/>
            </p:nvSpPr>
            <p:spPr>
              <a:xfrm>
                <a:off x="10419281" y="5684945"/>
                <a:ext cx="180427" cy="162018"/>
              </a:xfrm>
              <a:prstGeom prst="parallelogram">
                <a:avLst>
                  <a:gd name="adj" fmla="val 4097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1" name="Parallelogram 50"/>
              <p:cNvSpPr/>
              <p:nvPr/>
            </p:nvSpPr>
            <p:spPr>
              <a:xfrm>
                <a:off x="10546548" y="5684945"/>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2" name="Parallelogram 51"/>
              <p:cNvSpPr/>
              <p:nvPr/>
            </p:nvSpPr>
            <p:spPr>
              <a:xfrm>
                <a:off x="10673815" y="5684945"/>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3" name="Parallelogram 52"/>
              <p:cNvSpPr/>
              <p:nvPr/>
            </p:nvSpPr>
            <p:spPr>
              <a:xfrm>
                <a:off x="10801081" y="5684945"/>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4" name="Parallelogram 53"/>
              <p:cNvSpPr/>
              <p:nvPr/>
            </p:nvSpPr>
            <p:spPr>
              <a:xfrm>
                <a:off x="10928348" y="5684945"/>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sp>
            <p:nvSpPr>
              <p:cNvPr id="55" name="Parallelogram 54"/>
              <p:cNvSpPr/>
              <p:nvPr/>
            </p:nvSpPr>
            <p:spPr>
              <a:xfrm>
                <a:off x="11055608" y="5684945"/>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Agency FB" panose="020B0503020202020204" pitchFamily="34" charset="0"/>
                </a:endParaRPr>
              </a:p>
            </p:txBody>
          </p:sp>
        </p:grpSp>
      </p:grpSp>
      <p:sp>
        <p:nvSpPr>
          <p:cNvPr id="96" name="Title 13"/>
          <p:cNvSpPr txBox="1">
            <a:spLocks/>
          </p:cNvSpPr>
          <p:nvPr/>
        </p:nvSpPr>
        <p:spPr>
          <a:xfrm>
            <a:off x="4234444" y="5015997"/>
            <a:ext cx="89145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a:solidFill>
                  <a:schemeClr val="tx2"/>
                </a:solidFill>
                <a:latin typeface="Agency FB" panose="020B0503020202020204" pitchFamily="34" charset="0"/>
                <a:ea typeface="Roboto" panose="02000000000000000000" pitchFamily="2" charset="0"/>
              </a:rPr>
              <a:t>Photoshop</a:t>
            </a:r>
            <a:endParaRPr lang="en-US" sz="1100" b="1" dirty="0">
              <a:solidFill>
                <a:schemeClr val="tx2"/>
              </a:solidFill>
              <a:latin typeface="Agency FB" panose="020B0503020202020204" pitchFamily="34" charset="0"/>
              <a:ea typeface="Roboto" panose="02000000000000000000" pitchFamily="2" charset="0"/>
            </a:endParaRPr>
          </a:p>
        </p:txBody>
      </p:sp>
      <p:sp>
        <p:nvSpPr>
          <p:cNvPr id="97" name="Title 13"/>
          <p:cNvSpPr txBox="1">
            <a:spLocks/>
          </p:cNvSpPr>
          <p:nvPr/>
        </p:nvSpPr>
        <p:spPr>
          <a:xfrm>
            <a:off x="4220732" y="5326153"/>
            <a:ext cx="89145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dirty="0">
                <a:solidFill>
                  <a:schemeClr val="tx2"/>
                </a:solidFill>
                <a:latin typeface="Agency FB" panose="020B0503020202020204" pitchFamily="34" charset="0"/>
                <a:ea typeface="Roboto" panose="02000000000000000000" pitchFamily="2" charset="0"/>
              </a:rPr>
              <a:t>Illustrator</a:t>
            </a:r>
            <a:endParaRPr lang="en-US" sz="1100" b="1" dirty="0">
              <a:solidFill>
                <a:schemeClr val="tx2"/>
              </a:solidFill>
              <a:latin typeface="Agency FB" panose="020B0503020202020204" pitchFamily="34" charset="0"/>
              <a:ea typeface="Roboto" panose="02000000000000000000" pitchFamily="2" charset="0"/>
            </a:endParaRPr>
          </a:p>
        </p:txBody>
      </p:sp>
      <p:sp>
        <p:nvSpPr>
          <p:cNvPr id="98" name="Title 13"/>
          <p:cNvSpPr txBox="1">
            <a:spLocks/>
          </p:cNvSpPr>
          <p:nvPr/>
        </p:nvSpPr>
        <p:spPr>
          <a:xfrm>
            <a:off x="4247626" y="5665341"/>
            <a:ext cx="891459" cy="26161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100" b="1">
                <a:solidFill>
                  <a:schemeClr val="tx2"/>
                </a:solidFill>
                <a:latin typeface="Agency FB" panose="020B0503020202020204" pitchFamily="34" charset="0"/>
                <a:ea typeface="Roboto" panose="02000000000000000000" pitchFamily="2" charset="0"/>
              </a:rPr>
              <a:t>Designer</a:t>
            </a:r>
            <a:endParaRPr lang="en-US" sz="1100" b="1" dirty="0">
              <a:solidFill>
                <a:schemeClr val="tx2"/>
              </a:solidFill>
              <a:latin typeface="Agency FB" panose="020B0503020202020204" pitchFamily="34" charset="0"/>
              <a:ea typeface="Roboto" panose="02000000000000000000" pitchFamily="2" charset="0"/>
            </a:endParaRPr>
          </a:p>
        </p:txBody>
      </p:sp>
      <p:pic>
        <p:nvPicPr>
          <p:cNvPr id="99" name="图片 9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746355" y="1193800"/>
            <a:ext cx="3816391" cy="5664200"/>
          </a:xfrm>
          <a:prstGeom prst="rect">
            <a:avLst/>
          </a:prstGeom>
        </p:spPr>
      </p:pic>
    </p:spTree>
    <p:extLst>
      <p:ext uri="{BB962C8B-B14F-4D97-AF65-F5344CB8AC3E}">
        <p14:creationId xmlns:p14="http://schemas.microsoft.com/office/powerpoint/2010/main" val="506128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ppt_x"/>
                                          </p:val>
                                        </p:tav>
                                        <p:tav tm="100000">
                                          <p:val>
                                            <p:strVal val="#ppt_x"/>
                                          </p:val>
                                        </p:tav>
                                      </p:tavLst>
                                    </p:anim>
                                    <p:anim calcmode="lin" valueType="num">
                                      <p:cBhvr additive="base">
                                        <p:cTn id="8" dur="500" fill="hold"/>
                                        <p:tgtEl>
                                          <p:spTgt spid="9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up)">
                                      <p:cBhvr>
                                        <p:cTn id="20" dur="500"/>
                                        <p:tgtEl>
                                          <p:spTgt spid="7"/>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childTnLst>
                          </p:cTn>
                        </p:par>
                        <p:par>
                          <p:cTn id="25" fill="hold">
                            <p:stCondLst>
                              <p:cond delay="2500"/>
                            </p:stCondLst>
                            <p:childTnLst>
                              <p:par>
                                <p:cTn id="26" presetID="22" presetClass="entr" presetSubtype="1"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up)">
                                      <p:cBhvr>
                                        <p:cTn id="28" dur="500"/>
                                        <p:tgtEl>
                                          <p:spTgt spid="10"/>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500" fill="hold"/>
                                        <p:tgtEl>
                                          <p:spTgt spid="12"/>
                                        </p:tgtEl>
                                        <p:attrNameLst>
                                          <p:attrName>ppt_w</p:attrName>
                                        </p:attrNameLst>
                                      </p:cBhvr>
                                      <p:tavLst>
                                        <p:tav tm="0">
                                          <p:val>
                                            <p:fltVal val="0"/>
                                          </p:val>
                                        </p:tav>
                                        <p:tav tm="100000">
                                          <p:val>
                                            <p:strVal val="#ppt_w"/>
                                          </p:val>
                                        </p:tav>
                                      </p:tavLst>
                                    </p:anim>
                                    <p:anim calcmode="lin" valueType="num">
                                      <p:cBhvr>
                                        <p:cTn id="33" dur="500" fill="hold"/>
                                        <p:tgtEl>
                                          <p:spTgt spid="12"/>
                                        </p:tgtEl>
                                        <p:attrNameLst>
                                          <p:attrName>ppt_h</p:attrName>
                                        </p:attrNameLst>
                                      </p:cBhvr>
                                      <p:tavLst>
                                        <p:tav tm="0">
                                          <p:val>
                                            <p:fltVal val="0"/>
                                          </p:val>
                                        </p:tav>
                                        <p:tav tm="100000">
                                          <p:val>
                                            <p:strVal val="#ppt_h"/>
                                          </p:val>
                                        </p:tav>
                                      </p:tavLst>
                                    </p:anim>
                                    <p:animEffect transition="in" filter="fade">
                                      <p:cBhvr>
                                        <p:cTn id="34" dur="500"/>
                                        <p:tgtEl>
                                          <p:spTgt spid="12"/>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p:cTn id="38" dur="500" fill="hold"/>
                                        <p:tgtEl>
                                          <p:spTgt spid="11"/>
                                        </p:tgtEl>
                                        <p:attrNameLst>
                                          <p:attrName>ppt_w</p:attrName>
                                        </p:attrNameLst>
                                      </p:cBhvr>
                                      <p:tavLst>
                                        <p:tav tm="0">
                                          <p:val>
                                            <p:fltVal val="0"/>
                                          </p:val>
                                        </p:tav>
                                        <p:tav tm="100000">
                                          <p:val>
                                            <p:strVal val="#ppt_w"/>
                                          </p:val>
                                        </p:tav>
                                      </p:tavLst>
                                    </p:anim>
                                    <p:anim calcmode="lin" valueType="num">
                                      <p:cBhvr>
                                        <p:cTn id="39" dur="500" fill="hold"/>
                                        <p:tgtEl>
                                          <p:spTgt spid="11"/>
                                        </p:tgtEl>
                                        <p:attrNameLst>
                                          <p:attrName>ppt_h</p:attrName>
                                        </p:attrNameLst>
                                      </p:cBhvr>
                                      <p:tavLst>
                                        <p:tav tm="0">
                                          <p:val>
                                            <p:fltVal val="0"/>
                                          </p:val>
                                        </p:tav>
                                        <p:tav tm="100000">
                                          <p:val>
                                            <p:strVal val="#ppt_h"/>
                                          </p:val>
                                        </p:tav>
                                      </p:tavLst>
                                    </p:anim>
                                    <p:animEffect transition="in" filter="fade">
                                      <p:cBhvr>
                                        <p:cTn id="40" dur="500"/>
                                        <p:tgtEl>
                                          <p:spTgt spid="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96"/>
                                        </p:tgtEl>
                                        <p:attrNameLst>
                                          <p:attrName>style.visibility</p:attrName>
                                        </p:attrNameLst>
                                      </p:cBhvr>
                                      <p:to>
                                        <p:strVal val="visible"/>
                                      </p:to>
                                    </p:set>
                                    <p:anim calcmode="lin" valueType="num">
                                      <p:cBhvr>
                                        <p:cTn id="44" dur="500" fill="hold"/>
                                        <p:tgtEl>
                                          <p:spTgt spid="96"/>
                                        </p:tgtEl>
                                        <p:attrNameLst>
                                          <p:attrName>ppt_w</p:attrName>
                                        </p:attrNameLst>
                                      </p:cBhvr>
                                      <p:tavLst>
                                        <p:tav tm="0">
                                          <p:val>
                                            <p:fltVal val="0"/>
                                          </p:val>
                                        </p:tav>
                                        <p:tav tm="100000">
                                          <p:val>
                                            <p:strVal val="#ppt_w"/>
                                          </p:val>
                                        </p:tav>
                                      </p:tavLst>
                                    </p:anim>
                                    <p:anim calcmode="lin" valueType="num">
                                      <p:cBhvr>
                                        <p:cTn id="45" dur="500" fill="hold"/>
                                        <p:tgtEl>
                                          <p:spTgt spid="96"/>
                                        </p:tgtEl>
                                        <p:attrNameLst>
                                          <p:attrName>ppt_h</p:attrName>
                                        </p:attrNameLst>
                                      </p:cBhvr>
                                      <p:tavLst>
                                        <p:tav tm="0">
                                          <p:val>
                                            <p:fltVal val="0"/>
                                          </p:val>
                                        </p:tav>
                                        <p:tav tm="100000">
                                          <p:val>
                                            <p:strVal val="#ppt_h"/>
                                          </p:val>
                                        </p:tav>
                                      </p:tavLst>
                                    </p:anim>
                                    <p:animEffect transition="in" filter="fade">
                                      <p:cBhvr>
                                        <p:cTn id="46" dur="500"/>
                                        <p:tgtEl>
                                          <p:spTgt spid="96"/>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97"/>
                                        </p:tgtEl>
                                        <p:attrNameLst>
                                          <p:attrName>style.visibility</p:attrName>
                                        </p:attrNameLst>
                                      </p:cBhvr>
                                      <p:to>
                                        <p:strVal val="visible"/>
                                      </p:to>
                                    </p:set>
                                    <p:anim calcmode="lin" valueType="num">
                                      <p:cBhvr>
                                        <p:cTn id="50" dur="500" fill="hold"/>
                                        <p:tgtEl>
                                          <p:spTgt spid="97"/>
                                        </p:tgtEl>
                                        <p:attrNameLst>
                                          <p:attrName>ppt_w</p:attrName>
                                        </p:attrNameLst>
                                      </p:cBhvr>
                                      <p:tavLst>
                                        <p:tav tm="0">
                                          <p:val>
                                            <p:fltVal val="0"/>
                                          </p:val>
                                        </p:tav>
                                        <p:tav tm="100000">
                                          <p:val>
                                            <p:strVal val="#ppt_w"/>
                                          </p:val>
                                        </p:tav>
                                      </p:tavLst>
                                    </p:anim>
                                    <p:anim calcmode="lin" valueType="num">
                                      <p:cBhvr>
                                        <p:cTn id="51" dur="500" fill="hold"/>
                                        <p:tgtEl>
                                          <p:spTgt spid="97"/>
                                        </p:tgtEl>
                                        <p:attrNameLst>
                                          <p:attrName>ppt_h</p:attrName>
                                        </p:attrNameLst>
                                      </p:cBhvr>
                                      <p:tavLst>
                                        <p:tav tm="0">
                                          <p:val>
                                            <p:fltVal val="0"/>
                                          </p:val>
                                        </p:tav>
                                        <p:tav tm="100000">
                                          <p:val>
                                            <p:strVal val="#ppt_h"/>
                                          </p:val>
                                        </p:tav>
                                      </p:tavLst>
                                    </p:anim>
                                    <p:animEffect transition="in" filter="fade">
                                      <p:cBhvr>
                                        <p:cTn id="52" dur="500"/>
                                        <p:tgtEl>
                                          <p:spTgt spid="97"/>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p:bldP spid="11" grpId="0"/>
      <p:bldP spid="96"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Creative Master Staff</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3" name="Group 12"/>
          <p:cNvGrpSpPr/>
          <p:nvPr/>
        </p:nvGrpSpPr>
        <p:grpSpPr>
          <a:xfrm>
            <a:off x="735177" y="5099346"/>
            <a:ext cx="3027596" cy="772226"/>
            <a:chOff x="79386" y="4348668"/>
            <a:chExt cx="3775899" cy="772226"/>
          </a:xfrm>
        </p:grpSpPr>
        <p:sp>
          <p:nvSpPr>
            <p:cNvPr id="29" name="TextBox 28"/>
            <p:cNvSpPr txBox="1"/>
            <p:nvPr/>
          </p:nvSpPr>
          <p:spPr>
            <a:xfrm>
              <a:off x="996060" y="4348668"/>
              <a:ext cx="1874386" cy="369332"/>
            </a:xfrm>
            <a:prstGeom prst="rect">
              <a:avLst/>
            </a:prstGeom>
            <a:noFill/>
          </p:spPr>
          <p:txBody>
            <a:bodyPr wrap="square" rtlCol="0">
              <a:spAutoFit/>
            </a:bodyPr>
            <a:lstStyle/>
            <a:p>
              <a:pPr algn="ctr"/>
              <a:r>
                <a:rPr lang="id-ID" dirty="0">
                  <a:latin typeface="Agency FB" panose="020B0503020202020204" pitchFamily="34" charset="0"/>
                  <a:ea typeface="Open Sans Light" panose="020B0306030504020204" pitchFamily="34" charset="0"/>
                  <a:cs typeface="Open Sans Light" panose="020B0306030504020204" pitchFamily="34" charset="0"/>
                </a:rPr>
                <a:t>Your name</a:t>
              </a:r>
            </a:p>
          </p:txBody>
        </p:sp>
        <p:sp>
          <p:nvSpPr>
            <p:cNvPr id="31" name="Rectangle 30"/>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32" name="Group 31"/>
          <p:cNvGrpSpPr/>
          <p:nvPr/>
        </p:nvGrpSpPr>
        <p:grpSpPr>
          <a:xfrm>
            <a:off x="3289324" y="5099346"/>
            <a:ext cx="3027596" cy="772226"/>
            <a:chOff x="79386" y="4348668"/>
            <a:chExt cx="3775899" cy="772226"/>
          </a:xfrm>
        </p:grpSpPr>
        <p:sp>
          <p:nvSpPr>
            <p:cNvPr id="33" name="TextBox 32"/>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4" name="Rectangle 33"/>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35" name="Group 34"/>
          <p:cNvGrpSpPr/>
          <p:nvPr/>
        </p:nvGrpSpPr>
        <p:grpSpPr>
          <a:xfrm>
            <a:off x="5847690" y="5099346"/>
            <a:ext cx="3027596" cy="772226"/>
            <a:chOff x="79386" y="4348668"/>
            <a:chExt cx="3775899" cy="772226"/>
          </a:xfrm>
        </p:grpSpPr>
        <p:sp>
          <p:nvSpPr>
            <p:cNvPr id="36" name="TextBox 3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7" name="Rectangle 36"/>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38" name="Group 37"/>
          <p:cNvGrpSpPr/>
          <p:nvPr/>
        </p:nvGrpSpPr>
        <p:grpSpPr>
          <a:xfrm>
            <a:off x="8401837" y="5099346"/>
            <a:ext cx="3027596" cy="772226"/>
            <a:chOff x="79386" y="4348668"/>
            <a:chExt cx="3775899" cy="772226"/>
          </a:xfrm>
        </p:grpSpPr>
        <p:sp>
          <p:nvSpPr>
            <p:cNvPr id="39" name="TextBox 38"/>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40" name="Rectangle 39"/>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pic>
        <p:nvPicPr>
          <p:cNvPr id="8" name="图片占位符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76148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childTnLst>
                          </p:cTn>
                        </p:par>
                        <p:par>
                          <p:cTn id="28" fill="hold">
                            <p:stCondLst>
                              <p:cond delay="2000"/>
                            </p:stCondLst>
                            <p:childTnLst>
                              <p:par>
                                <p:cTn id="29" presetID="22" presetClass="entr" presetSubtype="1"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up)">
                                      <p:cBhvr>
                                        <p:cTn id="31" dur="500"/>
                                        <p:tgtEl>
                                          <p:spTgt spid="13"/>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wipe(up)">
                                      <p:cBhvr>
                                        <p:cTn id="35" dur="500"/>
                                        <p:tgtEl>
                                          <p:spTgt spid="32"/>
                                        </p:tgtEl>
                                      </p:cBhvr>
                                    </p:animEffect>
                                  </p:childTnLst>
                                </p:cTn>
                              </p:par>
                            </p:childTnLst>
                          </p:cTn>
                        </p:par>
                        <p:par>
                          <p:cTn id="36" fill="hold">
                            <p:stCondLst>
                              <p:cond delay="3000"/>
                            </p:stCondLst>
                            <p:childTnLst>
                              <p:par>
                                <p:cTn id="37" presetID="22" presetClass="entr" presetSubtype="1"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wipe(up)">
                                      <p:cBhvr>
                                        <p:cTn id="39" dur="500"/>
                                        <p:tgtEl>
                                          <p:spTgt spid="35"/>
                                        </p:tgtEl>
                                      </p:cBhvr>
                                    </p:animEffect>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38"/>
                                        </p:tgtEl>
                                        <p:attrNameLst>
                                          <p:attrName>style.visibility</p:attrName>
                                        </p:attrNameLst>
                                      </p:cBhvr>
                                      <p:to>
                                        <p:strVal val="visible"/>
                                      </p:to>
                                    </p:set>
                                    <p:animEffect transition="in" filter="wipe(up)">
                                      <p:cBhvr>
                                        <p:cTn id="4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Character Expert &amp; Motion</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38" name="Group 37"/>
          <p:cNvGrpSpPr/>
          <p:nvPr/>
        </p:nvGrpSpPr>
        <p:grpSpPr>
          <a:xfrm>
            <a:off x="565333" y="4628699"/>
            <a:ext cx="3027596" cy="772226"/>
            <a:chOff x="79386" y="4348668"/>
            <a:chExt cx="3775899" cy="772226"/>
          </a:xfrm>
        </p:grpSpPr>
        <p:sp>
          <p:nvSpPr>
            <p:cNvPr id="39" name="TextBox 38"/>
            <p:cNvSpPr txBox="1"/>
            <p:nvPr/>
          </p:nvSpPr>
          <p:spPr>
            <a:xfrm>
              <a:off x="996060" y="4348668"/>
              <a:ext cx="1874386" cy="369332"/>
            </a:xfrm>
            <a:prstGeom prst="rect">
              <a:avLst/>
            </a:prstGeom>
            <a:noFill/>
          </p:spPr>
          <p:txBody>
            <a:bodyPr wrap="square" rtlCol="0">
              <a:spAutoFit/>
            </a:bodyPr>
            <a:lstStyle/>
            <a:p>
              <a:pPr algn="ctr"/>
              <a:r>
                <a:rPr lang="id-ID" dirty="0">
                  <a:latin typeface="Agency FB" panose="020B0503020202020204" pitchFamily="34" charset="0"/>
                  <a:ea typeface="Open Sans Light" panose="020B0306030504020204" pitchFamily="34" charset="0"/>
                  <a:cs typeface="Open Sans Light" panose="020B0306030504020204" pitchFamily="34" charset="0"/>
                </a:rPr>
                <a:t>Your name</a:t>
              </a:r>
            </a:p>
          </p:txBody>
        </p:sp>
        <p:sp>
          <p:nvSpPr>
            <p:cNvPr id="40" name="Rectangle 39"/>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41" name="Group 40"/>
          <p:cNvGrpSpPr/>
          <p:nvPr/>
        </p:nvGrpSpPr>
        <p:grpSpPr>
          <a:xfrm>
            <a:off x="3385259" y="4628699"/>
            <a:ext cx="3027596" cy="772226"/>
            <a:chOff x="79386" y="4348668"/>
            <a:chExt cx="3775899" cy="772226"/>
          </a:xfrm>
        </p:grpSpPr>
        <p:sp>
          <p:nvSpPr>
            <p:cNvPr id="42" name="TextBox 41"/>
            <p:cNvSpPr txBox="1"/>
            <p:nvPr/>
          </p:nvSpPr>
          <p:spPr>
            <a:xfrm>
              <a:off x="996060" y="4348668"/>
              <a:ext cx="1874385"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43" name="Rectangle 42"/>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sit </a:t>
              </a:r>
              <a:r>
                <a:rPr lang="en-US" sz="1400" dirty="0" err="1">
                  <a:latin typeface="Agency FB" panose="020B0503020202020204" pitchFamily="34" charset="0"/>
                </a:rPr>
                <a:t>amet</a:t>
              </a:r>
              <a:r>
                <a:rPr lang="id-ID" sz="1400" dirty="0">
                  <a:latin typeface="Agency FB" panose="020B0503020202020204" pitchFamily="34" charset="0"/>
                </a:rPr>
                <a:t> </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44" name="Group 43"/>
          <p:cNvGrpSpPr/>
          <p:nvPr/>
        </p:nvGrpSpPr>
        <p:grpSpPr>
          <a:xfrm>
            <a:off x="5928530" y="4628699"/>
            <a:ext cx="3027596" cy="772226"/>
            <a:chOff x="79386" y="4348668"/>
            <a:chExt cx="3775899" cy="772226"/>
          </a:xfrm>
        </p:grpSpPr>
        <p:sp>
          <p:nvSpPr>
            <p:cNvPr id="45" name="TextBox 44"/>
            <p:cNvSpPr txBox="1"/>
            <p:nvPr/>
          </p:nvSpPr>
          <p:spPr>
            <a:xfrm>
              <a:off x="996060" y="4348668"/>
              <a:ext cx="1874386" cy="369332"/>
            </a:xfrm>
            <a:prstGeom prst="rect">
              <a:avLst/>
            </a:prstGeom>
            <a:noFill/>
          </p:spPr>
          <p:txBody>
            <a:bodyPr wrap="square" rtlCol="0">
              <a:spAutoFit/>
            </a:bodyPr>
            <a:lstStyle/>
            <a:p>
              <a:pPr algn="ctr"/>
              <a:r>
                <a:rPr lang="id-ID" dirty="0">
                  <a:latin typeface="Agency FB" panose="020B0503020202020204" pitchFamily="34" charset="0"/>
                  <a:ea typeface="Open Sans Light" panose="020B0306030504020204" pitchFamily="34" charset="0"/>
                  <a:cs typeface="Open Sans Light" panose="020B0306030504020204" pitchFamily="34" charset="0"/>
                </a:rPr>
                <a:t>Your name</a:t>
              </a:r>
            </a:p>
          </p:txBody>
        </p:sp>
        <p:sp>
          <p:nvSpPr>
            <p:cNvPr id="46" name="Rectangle 45"/>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47" name="Group 46"/>
          <p:cNvGrpSpPr/>
          <p:nvPr/>
        </p:nvGrpSpPr>
        <p:grpSpPr>
          <a:xfrm>
            <a:off x="8764801" y="4628699"/>
            <a:ext cx="3027596" cy="772226"/>
            <a:chOff x="79386" y="4348668"/>
            <a:chExt cx="3775899" cy="772226"/>
          </a:xfrm>
        </p:grpSpPr>
        <p:sp>
          <p:nvSpPr>
            <p:cNvPr id="48" name="TextBox 47"/>
            <p:cNvSpPr txBox="1"/>
            <p:nvPr/>
          </p:nvSpPr>
          <p:spPr>
            <a:xfrm>
              <a:off x="996060" y="4348668"/>
              <a:ext cx="1874386" cy="369332"/>
            </a:xfrm>
            <a:prstGeom prst="rect">
              <a:avLst/>
            </a:prstGeom>
            <a:noFill/>
          </p:spPr>
          <p:txBody>
            <a:bodyPr wrap="square" rtlCol="0">
              <a:spAutoFit/>
            </a:bodyPr>
            <a:lstStyle/>
            <a:p>
              <a:pPr algn="ctr"/>
              <a:r>
                <a:rPr lang="id-ID" dirty="0">
                  <a:latin typeface="Agency FB" panose="020B0503020202020204" pitchFamily="34" charset="0"/>
                  <a:ea typeface="Open Sans Light" panose="020B0306030504020204" pitchFamily="34" charset="0"/>
                  <a:cs typeface="Open Sans Light" panose="020B0306030504020204" pitchFamily="34" charset="0"/>
                </a:rPr>
                <a:t>Your name</a:t>
              </a:r>
            </a:p>
          </p:txBody>
        </p:sp>
        <p:sp>
          <p:nvSpPr>
            <p:cNvPr id="49" name="Rectangle 48"/>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20" name="Group 4"/>
          <p:cNvGrpSpPr>
            <a:grpSpLocks noChangeAspect="1"/>
          </p:cNvGrpSpPr>
          <p:nvPr/>
        </p:nvGrpSpPr>
        <p:grpSpPr bwMode="auto">
          <a:xfrm>
            <a:off x="1550153" y="5478904"/>
            <a:ext cx="1003300" cy="180340"/>
            <a:chOff x="3681" y="3929"/>
            <a:chExt cx="790" cy="142"/>
          </a:xfrm>
        </p:grpSpPr>
        <p:sp>
          <p:nvSpPr>
            <p:cNvPr id="21"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noFill/>
            <a:ln w="9525">
              <a:solidFill>
                <a:srgbClr val="B3905B"/>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54" name="Group 4"/>
          <p:cNvGrpSpPr>
            <a:grpSpLocks noChangeAspect="1"/>
          </p:cNvGrpSpPr>
          <p:nvPr/>
        </p:nvGrpSpPr>
        <p:grpSpPr bwMode="auto">
          <a:xfrm>
            <a:off x="4370079" y="5478904"/>
            <a:ext cx="1003300" cy="180340"/>
            <a:chOff x="3681" y="3929"/>
            <a:chExt cx="790" cy="142"/>
          </a:xfrm>
        </p:grpSpPr>
        <p:sp>
          <p:nvSpPr>
            <p:cNvPr id="55"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6"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7"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8"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9"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60" name="Group 4"/>
          <p:cNvGrpSpPr>
            <a:grpSpLocks noChangeAspect="1"/>
          </p:cNvGrpSpPr>
          <p:nvPr/>
        </p:nvGrpSpPr>
        <p:grpSpPr bwMode="auto">
          <a:xfrm>
            <a:off x="6869044" y="5478904"/>
            <a:ext cx="1003300" cy="180340"/>
            <a:chOff x="3681" y="3929"/>
            <a:chExt cx="790" cy="142"/>
          </a:xfrm>
        </p:grpSpPr>
        <p:sp>
          <p:nvSpPr>
            <p:cNvPr id="61"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2"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3"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4"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5"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66" name="Group 4"/>
          <p:cNvGrpSpPr>
            <a:grpSpLocks noChangeAspect="1"/>
          </p:cNvGrpSpPr>
          <p:nvPr/>
        </p:nvGrpSpPr>
        <p:grpSpPr bwMode="auto">
          <a:xfrm>
            <a:off x="9776949" y="5478904"/>
            <a:ext cx="1003300" cy="180340"/>
            <a:chOff x="3681" y="3929"/>
            <a:chExt cx="790" cy="142"/>
          </a:xfrm>
        </p:grpSpPr>
        <p:sp>
          <p:nvSpPr>
            <p:cNvPr id="67"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8"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9"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0"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1"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pic>
        <p:nvPicPr>
          <p:cNvPr id="8" name="图片占位符 7"/>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405469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500"/>
                                        <p:tgtEl>
                                          <p:spTgt spid="38"/>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up)">
                                      <p:cBhvr>
                                        <p:cTn id="17" dur="500"/>
                                        <p:tgtEl>
                                          <p:spTgt spid="20"/>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up)">
                                      <p:cBhvr>
                                        <p:cTn id="27" dur="500"/>
                                        <p:tgtEl>
                                          <p:spTgt spid="41"/>
                                        </p:tgtEl>
                                      </p:cBhvr>
                                    </p:animEffect>
                                  </p:childTnLst>
                                </p:cTn>
                              </p:par>
                            </p:childTnLst>
                          </p:cTn>
                        </p:par>
                        <p:par>
                          <p:cTn id="28" fill="hold">
                            <p:stCondLst>
                              <p:cond delay="2500"/>
                            </p:stCondLst>
                            <p:childTnLst>
                              <p:par>
                                <p:cTn id="29" presetID="22" presetClass="entr" presetSubtype="1"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up)">
                                      <p:cBhvr>
                                        <p:cTn id="31" dur="500"/>
                                        <p:tgtEl>
                                          <p:spTgt spid="54"/>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par>
                          <p:cTn id="38" fill="hold">
                            <p:stCondLst>
                              <p:cond delay="3500"/>
                            </p:stCondLst>
                            <p:childTnLst>
                              <p:par>
                                <p:cTn id="39" presetID="22" presetClass="entr" presetSubtype="1"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childTnLst>
                          </p:cTn>
                        </p:par>
                        <p:par>
                          <p:cTn id="42" fill="hold">
                            <p:stCondLst>
                              <p:cond delay="4000"/>
                            </p:stCondLst>
                            <p:childTnLst>
                              <p:par>
                                <p:cTn id="43" presetID="22" presetClass="entr" presetSubtype="1" fill="hold" nodeType="afterEffect">
                                  <p:stCondLst>
                                    <p:cond delay="0"/>
                                  </p:stCondLst>
                                  <p:childTnLst>
                                    <p:set>
                                      <p:cBhvr>
                                        <p:cTn id="44" dur="1" fill="hold">
                                          <p:stCondLst>
                                            <p:cond delay="0"/>
                                          </p:stCondLst>
                                        </p:cTn>
                                        <p:tgtEl>
                                          <p:spTgt spid="60"/>
                                        </p:tgtEl>
                                        <p:attrNameLst>
                                          <p:attrName>style.visibility</p:attrName>
                                        </p:attrNameLst>
                                      </p:cBhvr>
                                      <p:to>
                                        <p:strVal val="visible"/>
                                      </p:to>
                                    </p:set>
                                    <p:animEffect transition="in" filter="wipe(up)">
                                      <p:cBhvr>
                                        <p:cTn id="45" dur="500"/>
                                        <p:tgtEl>
                                          <p:spTgt spid="60"/>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5000"/>
                            </p:stCondLst>
                            <p:childTnLst>
                              <p:par>
                                <p:cTn id="53" presetID="22" presetClass="entr" presetSubtype="1" fill="hold" nodeType="after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wipe(up)">
                                      <p:cBhvr>
                                        <p:cTn id="55" dur="500"/>
                                        <p:tgtEl>
                                          <p:spTgt spid="47"/>
                                        </p:tgtEl>
                                      </p:cBhvr>
                                    </p:animEffect>
                                  </p:childTnLst>
                                </p:cTn>
                              </p:par>
                            </p:childTnLst>
                          </p:cTn>
                        </p:par>
                        <p:par>
                          <p:cTn id="56" fill="hold">
                            <p:stCondLst>
                              <p:cond delay="5500"/>
                            </p:stCondLst>
                            <p:childTnLst>
                              <p:par>
                                <p:cTn id="57" presetID="22" presetClass="entr" presetSubtype="1"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wipe(up)">
                                      <p:cBhvr>
                                        <p:cTn id="5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Analysis Expert &amp; Solution Staff</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组合 3"/>
          <p:cNvGrpSpPr/>
          <p:nvPr/>
        </p:nvGrpSpPr>
        <p:grpSpPr>
          <a:xfrm>
            <a:off x="1154273" y="1829616"/>
            <a:ext cx="2960527" cy="2009002"/>
            <a:chOff x="1154273" y="1829616"/>
            <a:chExt cx="2960527" cy="2009002"/>
          </a:xfrm>
        </p:grpSpPr>
        <p:sp>
          <p:nvSpPr>
            <p:cNvPr id="12" name="Rectangle 11"/>
            <p:cNvSpPr/>
            <p:nvPr/>
          </p:nvSpPr>
          <p:spPr>
            <a:xfrm>
              <a:off x="1154273" y="1829616"/>
              <a:ext cx="2960527" cy="2009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6" name="Rectangle 15"/>
            <p:cNvSpPr/>
            <p:nvPr/>
          </p:nvSpPr>
          <p:spPr>
            <a:xfrm>
              <a:off x="1557838" y="2168697"/>
              <a:ext cx="2487069" cy="1384995"/>
            </a:xfrm>
            <a:prstGeom prst="rect">
              <a:avLst/>
            </a:prstGeom>
          </p:spPr>
          <p:txBody>
            <a:bodyPr wrap="square">
              <a:spAutoFit/>
            </a:bodyPr>
            <a:lstStyle/>
            <a:p>
              <a:pPr>
                <a:lnSpc>
                  <a:spcPct val="120000"/>
                </a:lnSpc>
              </a:pP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5" name="组合 4"/>
          <p:cNvGrpSpPr/>
          <p:nvPr/>
        </p:nvGrpSpPr>
        <p:grpSpPr>
          <a:xfrm>
            <a:off x="6309568" y="1829616"/>
            <a:ext cx="2960527" cy="2009002"/>
            <a:chOff x="6309568" y="1829616"/>
            <a:chExt cx="2960527" cy="2009002"/>
          </a:xfrm>
        </p:grpSpPr>
        <p:sp>
          <p:nvSpPr>
            <p:cNvPr id="13" name="Rectangle 12"/>
            <p:cNvSpPr/>
            <p:nvPr/>
          </p:nvSpPr>
          <p:spPr>
            <a:xfrm>
              <a:off x="6309568" y="1829616"/>
              <a:ext cx="2960527" cy="20090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7" name="Rectangle 16"/>
            <p:cNvSpPr/>
            <p:nvPr/>
          </p:nvSpPr>
          <p:spPr>
            <a:xfrm>
              <a:off x="6546296" y="2168697"/>
              <a:ext cx="2487069" cy="1384995"/>
            </a:xfrm>
            <a:prstGeom prst="rect">
              <a:avLst/>
            </a:prstGeom>
          </p:spPr>
          <p:txBody>
            <a:bodyPr wrap="square">
              <a:spAutoFit/>
            </a:bodyPr>
            <a:lstStyle/>
            <a:p>
              <a:pPr>
                <a:lnSpc>
                  <a:spcPct val="12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6" name="组合 5"/>
          <p:cNvGrpSpPr/>
          <p:nvPr/>
        </p:nvGrpSpPr>
        <p:grpSpPr>
          <a:xfrm>
            <a:off x="3230702" y="4075106"/>
            <a:ext cx="2960527" cy="2009002"/>
            <a:chOff x="3230702" y="4075106"/>
            <a:chExt cx="2960527" cy="2009002"/>
          </a:xfrm>
        </p:grpSpPr>
        <p:sp>
          <p:nvSpPr>
            <p:cNvPr id="14" name="Rectangle 13"/>
            <p:cNvSpPr/>
            <p:nvPr/>
          </p:nvSpPr>
          <p:spPr>
            <a:xfrm>
              <a:off x="3230702" y="4075106"/>
              <a:ext cx="2960527" cy="20090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8" name="Rectangle 17"/>
            <p:cNvSpPr/>
            <p:nvPr/>
          </p:nvSpPr>
          <p:spPr>
            <a:xfrm>
              <a:off x="3558010" y="4387108"/>
              <a:ext cx="2487069" cy="1384995"/>
            </a:xfrm>
            <a:prstGeom prst="rect">
              <a:avLst/>
            </a:prstGeom>
          </p:spPr>
          <p:txBody>
            <a:bodyPr wrap="square">
              <a:spAutoFit/>
            </a:bodyPr>
            <a:lstStyle/>
            <a:p>
              <a:pPr>
                <a:lnSpc>
                  <a:spcPct val="12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7" name="组合 6"/>
          <p:cNvGrpSpPr/>
          <p:nvPr/>
        </p:nvGrpSpPr>
        <p:grpSpPr>
          <a:xfrm>
            <a:off x="8385997" y="4075106"/>
            <a:ext cx="2960527" cy="2009002"/>
            <a:chOff x="8385997" y="4075106"/>
            <a:chExt cx="2960527" cy="2009002"/>
          </a:xfrm>
        </p:grpSpPr>
        <p:sp>
          <p:nvSpPr>
            <p:cNvPr id="15" name="Rectangle 14"/>
            <p:cNvSpPr/>
            <p:nvPr/>
          </p:nvSpPr>
          <p:spPr>
            <a:xfrm>
              <a:off x="8385997" y="4075106"/>
              <a:ext cx="2960527" cy="20090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9" name="Rectangle 18"/>
            <p:cNvSpPr/>
            <p:nvPr/>
          </p:nvSpPr>
          <p:spPr>
            <a:xfrm>
              <a:off x="8622725" y="4387108"/>
              <a:ext cx="2487069" cy="1384995"/>
            </a:xfrm>
            <a:prstGeom prst="rect">
              <a:avLst/>
            </a:prstGeom>
          </p:spPr>
          <p:txBody>
            <a:bodyPr wrap="square">
              <a:spAutoFit/>
            </a:bodyPr>
            <a:lstStyle/>
            <a:p>
              <a:pPr>
                <a:lnSpc>
                  <a:spcPct val="12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pic>
        <p:nvPicPr>
          <p:cNvPr id="8" name="图片占位符 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460290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500" fill="hold"/>
                                        <p:tgtEl>
                                          <p:spTgt spid="7"/>
                                        </p:tgtEl>
                                        <p:attrNameLst>
                                          <p:attrName>ppt_w</p:attrName>
                                        </p:attrNameLst>
                                      </p:cBhvr>
                                      <p:tavLst>
                                        <p:tav tm="0">
                                          <p:val>
                                            <p:fltVal val="0"/>
                                          </p:val>
                                        </p:tav>
                                        <p:tav tm="100000">
                                          <p:val>
                                            <p:strVal val="#ppt_w"/>
                                          </p:val>
                                        </p:tav>
                                      </p:tavLst>
                                    </p:anim>
                                    <p:anim calcmode="lin" valueType="num">
                                      <p:cBhvr>
                                        <p:cTn id="50" dur="500" fill="hold"/>
                                        <p:tgtEl>
                                          <p:spTgt spid="7"/>
                                        </p:tgtEl>
                                        <p:attrNameLst>
                                          <p:attrName>ppt_h</p:attrName>
                                        </p:attrNameLst>
                                      </p:cBhvr>
                                      <p:tavLst>
                                        <p:tav tm="0">
                                          <p:val>
                                            <p:fltVal val="0"/>
                                          </p:val>
                                        </p:tav>
                                        <p:tav tm="100000">
                                          <p:val>
                                            <p:strVal val="#ppt_h"/>
                                          </p:val>
                                        </p:tav>
                                      </p:tavLst>
                                    </p:anim>
                                    <p:animEffect transition="in" filter="fade">
                                      <p:cBhvr>
                                        <p:cTn id="5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2713" y="-2658733"/>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Content &amp; Featured</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latin typeface="Agency FB" panose="020B0503020202020204" pitchFamily="34" charset="0"/>
              </a:rPr>
              <a:t>4</a:t>
            </a:fld>
            <a:endParaRPr lang="id-ID" sz="1400">
              <a:solidFill>
                <a:schemeClr val="bg1"/>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TextBox 13"/>
          <p:cNvSpPr txBox="1"/>
          <p:nvPr/>
        </p:nvSpPr>
        <p:spPr>
          <a:xfrm>
            <a:off x="4659578" y="3659435"/>
            <a:ext cx="4711637" cy="769441"/>
          </a:xfrm>
          <a:prstGeom prst="rect">
            <a:avLst/>
          </a:prstGeom>
          <a:noFill/>
        </p:spPr>
        <p:txBody>
          <a:bodyPr wrap="square" rtlCol="0">
            <a:spAutoFit/>
          </a:bodyPr>
          <a:lstStyle/>
          <a:p>
            <a:r>
              <a:rPr lang="id-ID" sz="4400" spc="-150" dirty="0">
                <a:solidFill>
                  <a:schemeClr val="accent3"/>
                </a:solidFill>
                <a:latin typeface="Agency FB" panose="020B0503020202020204" pitchFamily="34" charset="0"/>
                <a:ea typeface="Roboto Thin" pitchFamily="2" charset="0"/>
              </a:rPr>
              <a:t>BUSINESS FOCUS</a:t>
            </a:r>
          </a:p>
        </p:txBody>
      </p:sp>
      <p:sp>
        <p:nvSpPr>
          <p:cNvPr id="15" name="TextBox 14"/>
          <p:cNvSpPr txBox="1"/>
          <p:nvPr/>
        </p:nvSpPr>
        <p:spPr>
          <a:xfrm>
            <a:off x="4673863" y="4250531"/>
            <a:ext cx="4711637" cy="769441"/>
          </a:xfrm>
          <a:prstGeom prst="rect">
            <a:avLst/>
          </a:prstGeom>
          <a:noFill/>
        </p:spPr>
        <p:txBody>
          <a:bodyPr wrap="square" rtlCol="0">
            <a:spAutoFit/>
          </a:bodyPr>
          <a:lstStyle/>
          <a:p>
            <a:r>
              <a:rPr lang="id-ID" sz="4400" spc="-150" dirty="0">
                <a:solidFill>
                  <a:schemeClr val="accent3"/>
                </a:solidFill>
                <a:latin typeface="Agency FB" panose="020B0503020202020204" pitchFamily="34" charset="0"/>
                <a:ea typeface="Roboto Thin" pitchFamily="2" charset="0"/>
              </a:rPr>
              <a:t>SALES TARGETED</a:t>
            </a:r>
          </a:p>
        </p:txBody>
      </p:sp>
      <p:sp>
        <p:nvSpPr>
          <p:cNvPr id="16" name="Rectangle 15"/>
          <p:cNvSpPr/>
          <p:nvPr/>
        </p:nvSpPr>
        <p:spPr>
          <a:xfrm>
            <a:off x="2918953" y="4941798"/>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
        <p:nvSpPr>
          <p:cNvPr id="17" name="Oval 16"/>
          <p:cNvSpPr>
            <a:spLocks noChangeAspect="1"/>
          </p:cNvSpPr>
          <p:nvPr/>
        </p:nvSpPr>
        <p:spPr>
          <a:xfrm>
            <a:off x="5340056" y="2083349"/>
            <a:ext cx="1497600" cy="1497600"/>
          </a:xfrm>
          <a:prstGeom prst="ellipse">
            <a:avLst/>
          </a:prstGeom>
          <a:blipFill>
            <a:blip r:embed="rId3" cstate="email">
              <a:extLst>
                <a:ext uri="{28A0092B-C50C-407E-A947-70E740481C1C}">
                  <a14:useLocalDpi xmlns:a14="http://schemas.microsoft.com/office/drawing/2010/main"/>
                </a:ext>
              </a:extLst>
            </a:blip>
            <a:stretch>
              <a:fillRect/>
            </a:stretch>
          </a:blipFill>
          <a:ln w="3810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lumMod val="50000"/>
                  <a:lumOff val="50000"/>
                </a:schemeClr>
              </a:solidFill>
              <a:latin typeface="Agency FB" panose="020B0503020202020204" pitchFamily="34" charset="0"/>
            </a:endParaRPr>
          </a:p>
        </p:txBody>
      </p:sp>
    </p:spTree>
    <p:extLst>
      <p:ext uri="{BB962C8B-B14F-4D97-AF65-F5344CB8AC3E}">
        <p14:creationId xmlns:p14="http://schemas.microsoft.com/office/powerpoint/2010/main" val="7636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4" grpId="0"/>
      <p:bldP spid="15" grpId="0"/>
      <p:bldP spid="16" grpId="0"/>
      <p:bldP spid="1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占位符 9"/>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图片占位符 11"/>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图片占位符 13"/>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15" name="图片占位符 14"/>
          <p:cNvPicPr>
            <a:picLocks noGrp="1" noChangeAspect="1"/>
          </p:cNvPicPr>
          <p:nvPr>
            <p:ph type="pic" sz="quarter" idx="16"/>
          </p:nvPr>
        </p:nvPicPr>
        <p:blipFill>
          <a:blip r:embed="rId7" cstate="email">
            <a:extLst>
              <a:ext uri="{28A0092B-C50C-407E-A947-70E740481C1C}">
                <a14:useLocalDpi xmlns:a14="http://schemas.microsoft.com/office/drawing/2010/main"/>
              </a:ext>
            </a:extLst>
          </a:blip>
          <a:srcRect/>
          <a:stretch>
            <a:fillRect/>
          </a:stretch>
        </p:blipFill>
        <p:spPr/>
      </p:pic>
      <p:pic>
        <p:nvPicPr>
          <p:cNvPr id="16" name="图片占位符 15"/>
          <p:cNvPicPr>
            <a:picLocks noGrp="1" noChangeAspect="1"/>
          </p:cNvPicPr>
          <p:nvPr>
            <p:ph type="pic" sz="quarter" idx="17"/>
          </p:nvPr>
        </p:nvPicPr>
        <p:blipFill>
          <a:blip r:embed="rId8" cstate="email">
            <a:extLst>
              <a:ext uri="{28A0092B-C50C-407E-A947-70E740481C1C}">
                <a14:useLocalDpi xmlns:a14="http://schemas.microsoft.com/office/drawing/2010/main"/>
              </a:ext>
            </a:extLst>
          </a:blip>
          <a:srcRect/>
          <a:stretch>
            <a:fillRect/>
          </a:stretch>
        </p:blipFill>
        <p:spPr/>
      </p:pic>
      <p:pic>
        <p:nvPicPr>
          <p:cNvPr id="17" name="图片占位符 16"/>
          <p:cNvPicPr>
            <a:picLocks noGrp="1" noChangeAspect="1"/>
          </p:cNvPicPr>
          <p:nvPr>
            <p:ph type="pic" sz="quarter" idx="18"/>
          </p:nvPr>
        </p:nvPicPr>
        <p:blipFill>
          <a:blip r:embed="rId9" cstate="email">
            <a:extLst>
              <a:ext uri="{28A0092B-C50C-407E-A947-70E740481C1C}">
                <a14:useLocalDpi xmlns:a14="http://schemas.microsoft.com/office/drawing/2010/main"/>
              </a:ext>
            </a:extLst>
          </a:blip>
          <a:srcRect/>
          <a:stretch>
            <a:fillRect/>
          </a:stretch>
        </p:blipFill>
        <p:spPr/>
      </p:pic>
      <p:grpSp>
        <p:nvGrpSpPr>
          <p:cNvPr id="2" name="组合 1"/>
          <p:cNvGrpSpPr/>
          <p:nvPr/>
        </p:nvGrpSpPr>
        <p:grpSpPr>
          <a:xfrm>
            <a:off x="3044175" y="2850776"/>
            <a:ext cx="6117097" cy="1653989"/>
            <a:chOff x="3044175" y="2850776"/>
            <a:chExt cx="6117097" cy="1653989"/>
          </a:xfrm>
        </p:grpSpPr>
        <p:sp>
          <p:nvSpPr>
            <p:cNvPr id="26" name="Rectangle 25"/>
            <p:cNvSpPr/>
            <p:nvPr/>
          </p:nvSpPr>
          <p:spPr>
            <a:xfrm>
              <a:off x="3044175" y="2850776"/>
              <a:ext cx="6117097" cy="1653989"/>
            </a:xfrm>
            <a:prstGeom prst="rect">
              <a:avLst/>
            </a:prstGeom>
            <a:solidFill>
              <a:schemeClr val="accent3">
                <a:alpha val="8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27" name="TextBox 26"/>
            <p:cNvSpPr txBox="1"/>
            <p:nvPr/>
          </p:nvSpPr>
          <p:spPr>
            <a:xfrm>
              <a:off x="3697031" y="3053423"/>
              <a:ext cx="4711637" cy="769441"/>
            </a:xfrm>
            <a:prstGeom prst="rect">
              <a:avLst/>
            </a:prstGeom>
            <a:noFill/>
          </p:spPr>
          <p:txBody>
            <a:bodyPr wrap="square" rtlCol="0">
              <a:spAutoFit/>
            </a:bodyPr>
            <a:lstStyle/>
            <a:p>
              <a:pPr algn="ctr"/>
              <a:r>
                <a:rPr lang="id-ID" sz="4400" spc="-150" dirty="0">
                  <a:latin typeface="Agency FB" panose="020B0503020202020204" pitchFamily="34" charset="0"/>
                  <a:ea typeface="Roboto Thin" pitchFamily="2" charset="0"/>
                </a:rPr>
                <a:t>MEET OUR TEAM</a:t>
              </a:r>
            </a:p>
          </p:txBody>
        </p:sp>
        <p:sp>
          <p:nvSpPr>
            <p:cNvPr id="28" name="TextBox 27"/>
            <p:cNvSpPr txBox="1"/>
            <p:nvPr/>
          </p:nvSpPr>
          <p:spPr>
            <a:xfrm>
              <a:off x="3689887" y="3558417"/>
              <a:ext cx="4711637" cy="769441"/>
            </a:xfrm>
            <a:prstGeom prst="rect">
              <a:avLst/>
            </a:prstGeom>
            <a:noFill/>
          </p:spPr>
          <p:txBody>
            <a:bodyPr wrap="square" rtlCol="0">
              <a:spAutoFit/>
            </a:bodyPr>
            <a:lstStyle/>
            <a:p>
              <a:pPr algn="ctr"/>
              <a:r>
                <a:rPr lang="id-ID" sz="4400" spc="-150">
                  <a:latin typeface="Agency FB" panose="020B0503020202020204" pitchFamily="34" charset="0"/>
                  <a:ea typeface="Roboto Thin" pitchFamily="2" charset="0"/>
                </a:rPr>
                <a:t>GREAT SOLUTION</a:t>
              </a:r>
            </a:p>
          </p:txBody>
        </p:sp>
      </p:grpSp>
    </p:spTree>
    <p:extLst>
      <p:ext uri="{BB962C8B-B14F-4D97-AF65-F5344CB8AC3E}">
        <p14:creationId xmlns:p14="http://schemas.microsoft.com/office/powerpoint/2010/main" val="833053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Networking &amp; Social Media</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组合 3"/>
          <p:cNvGrpSpPr/>
          <p:nvPr/>
        </p:nvGrpSpPr>
        <p:grpSpPr>
          <a:xfrm>
            <a:off x="0" y="4651375"/>
            <a:ext cx="3037024" cy="902260"/>
            <a:chOff x="0" y="4651375"/>
            <a:chExt cx="3037024" cy="902260"/>
          </a:xfrm>
        </p:grpSpPr>
        <p:sp>
          <p:nvSpPr>
            <p:cNvPr id="12" name="Rectangle 11"/>
            <p:cNvSpPr/>
            <p:nvPr/>
          </p:nvSpPr>
          <p:spPr>
            <a:xfrm>
              <a:off x="0" y="4651375"/>
              <a:ext cx="3037024" cy="9022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16" name="Group 15"/>
            <p:cNvGrpSpPr/>
            <p:nvPr/>
          </p:nvGrpSpPr>
          <p:grpSpPr>
            <a:xfrm>
              <a:off x="250868" y="4746288"/>
              <a:ext cx="2535288" cy="712434"/>
              <a:chOff x="248177" y="4670581"/>
              <a:chExt cx="2535288" cy="712434"/>
            </a:xfrm>
          </p:grpSpPr>
          <p:sp>
            <p:nvSpPr>
              <p:cNvPr id="17"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18" name="TextBox 17"/>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5" name="组合 4"/>
          <p:cNvGrpSpPr/>
          <p:nvPr/>
        </p:nvGrpSpPr>
        <p:grpSpPr>
          <a:xfrm>
            <a:off x="3031642" y="4651375"/>
            <a:ext cx="3037024" cy="902260"/>
            <a:chOff x="3031642" y="4651375"/>
            <a:chExt cx="3037024" cy="902260"/>
          </a:xfrm>
        </p:grpSpPr>
        <p:sp>
          <p:nvSpPr>
            <p:cNvPr id="13" name="Rectangle 12"/>
            <p:cNvSpPr/>
            <p:nvPr/>
          </p:nvSpPr>
          <p:spPr>
            <a:xfrm>
              <a:off x="3031642" y="4651375"/>
              <a:ext cx="3037024" cy="9022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19" name="Group 18"/>
            <p:cNvGrpSpPr/>
            <p:nvPr/>
          </p:nvGrpSpPr>
          <p:grpSpPr>
            <a:xfrm>
              <a:off x="3275884" y="4746288"/>
              <a:ext cx="2535288" cy="712434"/>
              <a:chOff x="248177" y="4670581"/>
              <a:chExt cx="2535288" cy="712434"/>
            </a:xfrm>
          </p:grpSpPr>
          <p:sp>
            <p:nvSpPr>
              <p:cNvPr id="20"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21" name="TextBox 20"/>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6" name="组合 5"/>
          <p:cNvGrpSpPr/>
          <p:nvPr/>
        </p:nvGrpSpPr>
        <p:grpSpPr>
          <a:xfrm>
            <a:off x="6063284" y="4651375"/>
            <a:ext cx="3100594" cy="902260"/>
            <a:chOff x="6063284" y="4651375"/>
            <a:chExt cx="3100594" cy="902260"/>
          </a:xfrm>
        </p:grpSpPr>
        <p:sp>
          <p:nvSpPr>
            <p:cNvPr id="14" name="Rectangle 13"/>
            <p:cNvSpPr/>
            <p:nvPr/>
          </p:nvSpPr>
          <p:spPr>
            <a:xfrm>
              <a:off x="6063284" y="4651375"/>
              <a:ext cx="3100594" cy="9022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22" name="Group 21"/>
            <p:cNvGrpSpPr/>
            <p:nvPr/>
          </p:nvGrpSpPr>
          <p:grpSpPr>
            <a:xfrm>
              <a:off x="6348628" y="4746288"/>
              <a:ext cx="2535288" cy="712434"/>
              <a:chOff x="248177" y="4670581"/>
              <a:chExt cx="2535288" cy="712434"/>
            </a:xfrm>
          </p:grpSpPr>
          <p:sp>
            <p:nvSpPr>
              <p:cNvPr id="23"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24" name="TextBox 23"/>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7" name="组合 6"/>
          <p:cNvGrpSpPr/>
          <p:nvPr/>
        </p:nvGrpSpPr>
        <p:grpSpPr>
          <a:xfrm>
            <a:off x="9169260" y="4651375"/>
            <a:ext cx="3037024" cy="902260"/>
            <a:chOff x="9169260" y="4651375"/>
            <a:chExt cx="3037024" cy="902260"/>
          </a:xfrm>
        </p:grpSpPr>
        <p:sp>
          <p:nvSpPr>
            <p:cNvPr id="15" name="Rectangle 14"/>
            <p:cNvSpPr/>
            <p:nvPr/>
          </p:nvSpPr>
          <p:spPr>
            <a:xfrm>
              <a:off x="9169260" y="4651375"/>
              <a:ext cx="3037024" cy="9022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25" name="Group 24"/>
            <p:cNvGrpSpPr/>
            <p:nvPr/>
          </p:nvGrpSpPr>
          <p:grpSpPr>
            <a:xfrm>
              <a:off x="9410295" y="4678529"/>
              <a:ext cx="2535288" cy="712434"/>
              <a:chOff x="248177" y="4670581"/>
              <a:chExt cx="2535288" cy="712434"/>
            </a:xfrm>
          </p:grpSpPr>
          <p:sp>
            <p:nvSpPr>
              <p:cNvPr id="26"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27" name="TextBox 26"/>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pic>
        <p:nvPicPr>
          <p:cNvPr id="8" name="图片占位符 7"/>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22"/>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602192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up)">
                                      <p:cBhvr>
                                        <p:cTn id="11" dur="500"/>
                                        <p:tgtEl>
                                          <p:spTgt spid="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up)">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12" name="TextBox 11"/>
          <p:cNvSpPr txBox="1"/>
          <p:nvPr/>
        </p:nvSpPr>
        <p:spPr>
          <a:xfrm>
            <a:off x="2404688" y="843037"/>
            <a:ext cx="4585447" cy="1107996"/>
          </a:xfrm>
          <a:prstGeom prst="rect">
            <a:avLst/>
          </a:prstGeom>
          <a:noFill/>
        </p:spPr>
        <p:txBody>
          <a:bodyPr wrap="square" rtlCol="0">
            <a:spAutoFit/>
          </a:bodyPr>
          <a:lstStyle/>
          <a:p>
            <a:pPr algn="r"/>
            <a:r>
              <a:rPr lang="id-ID" sz="6600" spc="-150" dirty="0">
                <a:latin typeface="Agency FB" panose="020B0503020202020204" pitchFamily="34" charset="0"/>
                <a:ea typeface="Roboto Thin" pitchFamily="2" charset="0"/>
              </a:rPr>
              <a:t>MEET WITH</a:t>
            </a:r>
          </a:p>
        </p:txBody>
      </p:sp>
      <p:sp>
        <p:nvSpPr>
          <p:cNvPr id="13" name="TextBox 12"/>
          <p:cNvSpPr txBox="1"/>
          <p:nvPr/>
        </p:nvSpPr>
        <p:spPr>
          <a:xfrm>
            <a:off x="964997" y="1636423"/>
            <a:ext cx="6074187" cy="1107996"/>
          </a:xfrm>
          <a:prstGeom prst="rect">
            <a:avLst/>
          </a:prstGeom>
          <a:noFill/>
        </p:spPr>
        <p:txBody>
          <a:bodyPr wrap="square" rtlCol="0">
            <a:spAutoFit/>
          </a:bodyPr>
          <a:lstStyle/>
          <a:p>
            <a:pPr algn="r"/>
            <a:r>
              <a:rPr lang="id-ID" sz="6600" spc="-150">
                <a:latin typeface="Agency FB" panose="020B0503020202020204" pitchFamily="34" charset="0"/>
                <a:ea typeface="Roboto Thin" pitchFamily="2" charset="0"/>
              </a:rPr>
              <a:t>MARK HIPSTER</a:t>
            </a:r>
          </a:p>
        </p:txBody>
      </p:sp>
      <p:grpSp>
        <p:nvGrpSpPr>
          <p:cNvPr id="14" name="Group 13"/>
          <p:cNvGrpSpPr/>
          <p:nvPr/>
        </p:nvGrpSpPr>
        <p:grpSpPr>
          <a:xfrm>
            <a:off x="3639678" y="3005093"/>
            <a:ext cx="3397226" cy="3008550"/>
            <a:chOff x="5402253" y="2811514"/>
            <a:chExt cx="3397226" cy="3008550"/>
          </a:xfrm>
        </p:grpSpPr>
        <p:sp>
          <p:nvSpPr>
            <p:cNvPr id="15" name="Text Placeholder 5"/>
            <p:cNvSpPr txBox="1">
              <a:spLocks/>
            </p:cNvSpPr>
            <p:nvPr/>
          </p:nvSpPr>
          <p:spPr>
            <a:xfrm>
              <a:off x="5402253" y="310437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16" name="TextBox 15"/>
            <p:cNvSpPr txBox="1"/>
            <p:nvPr/>
          </p:nvSpPr>
          <p:spPr>
            <a:xfrm>
              <a:off x="6662355" y="2811514"/>
              <a:ext cx="2137124" cy="400110"/>
            </a:xfrm>
            <a:prstGeom prst="rect">
              <a:avLst/>
            </a:prstGeom>
            <a:noFill/>
          </p:spPr>
          <p:txBody>
            <a:bodyPr wrap="none" rtlCol="0">
              <a:spAutoFit/>
            </a:bodyPr>
            <a:lstStyle/>
            <a:p>
              <a:pPr algn="r"/>
              <a:r>
                <a:rPr lang="id-ID" sz="2000" b="1">
                  <a:solidFill>
                    <a:schemeClr val="accent1"/>
                  </a:solidFill>
                  <a:latin typeface="Agency FB" panose="020B0503020202020204" pitchFamily="34" charset="0"/>
                </a:rPr>
                <a:t>Marketing Supervision</a:t>
              </a:r>
              <a:endParaRPr lang="id-ID" sz="2000" b="1" dirty="0">
                <a:solidFill>
                  <a:schemeClr val="accent1"/>
                </a:solidFill>
                <a:latin typeface="Agency FB" panose="020B0503020202020204" pitchFamily="34" charset="0"/>
              </a:endParaRPr>
            </a:p>
          </p:txBody>
        </p:sp>
        <p:sp>
          <p:nvSpPr>
            <p:cNvPr id="17" name="Text Placeholder 5"/>
            <p:cNvSpPr txBox="1">
              <a:spLocks/>
            </p:cNvSpPr>
            <p:nvPr/>
          </p:nvSpPr>
          <p:spPr>
            <a:xfrm>
              <a:off x="5402253" y="409649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18" name="TextBox 17"/>
            <p:cNvSpPr txBox="1"/>
            <p:nvPr/>
          </p:nvSpPr>
          <p:spPr>
            <a:xfrm>
              <a:off x="7213789" y="3817662"/>
              <a:ext cx="1585690" cy="400110"/>
            </a:xfrm>
            <a:prstGeom prst="rect">
              <a:avLst/>
            </a:prstGeom>
            <a:noFill/>
          </p:spPr>
          <p:txBody>
            <a:bodyPr wrap="none" rtlCol="0">
              <a:spAutoFit/>
            </a:bodyPr>
            <a:lstStyle/>
            <a:p>
              <a:pPr algn="r"/>
              <a:r>
                <a:rPr lang="id-ID" sz="2000" b="1">
                  <a:solidFill>
                    <a:schemeClr val="accent3"/>
                  </a:solidFill>
                  <a:latin typeface="Agency FB" panose="020B0503020202020204" pitchFamily="34" charset="0"/>
                </a:rPr>
                <a:t>Negotiation Skill</a:t>
              </a:r>
              <a:endParaRPr lang="id-ID" sz="2000" b="1" dirty="0">
                <a:solidFill>
                  <a:schemeClr val="accent3"/>
                </a:solidFill>
                <a:latin typeface="Agency FB" panose="020B0503020202020204" pitchFamily="34" charset="0"/>
              </a:endParaRPr>
            </a:p>
          </p:txBody>
        </p:sp>
        <p:sp>
          <p:nvSpPr>
            <p:cNvPr id="19" name="Text Placeholder 5"/>
            <p:cNvSpPr txBox="1">
              <a:spLocks/>
            </p:cNvSpPr>
            <p:nvPr/>
          </p:nvSpPr>
          <p:spPr>
            <a:xfrm>
              <a:off x="5402253" y="508861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0" name="TextBox 19"/>
            <p:cNvSpPr txBox="1"/>
            <p:nvPr/>
          </p:nvSpPr>
          <p:spPr>
            <a:xfrm>
              <a:off x="7297145" y="4800202"/>
              <a:ext cx="1502334" cy="400110"/>
            </a:xfrm>
            <a:prstGeom prst="rect">
              <a:avLst/>
            </a:prstGeom>
            <a:noFill/>
          </p:spPr>
          <p:txBody>
            <a:bodyPr wrap="none" rtlCol="0">
              <a:spAutoFit/>
            </a:bodyPr>
            <a:lstStyle/>
            <a:p>
              <a:pPr algn="r"/>
              <a:r>
                <a:rPr lang="id-ID" sz="2000" b="1">
                  <a:solidFill>
                    <a:schemeClr val="accent5"/>
                  </a:solidFill>
                  <a:latin typeface="Agency FB" panose="020B0503020202020204" pitchFamily="34" charset="0"/>
                </a:rPr>
                <a:t>Creative Vision</a:t>
              </a:r>
              <a:endParaRPr lang="id-ID" sz="2000" b="1" dirty="0">
                <a:solidFill>
                  <a:schemeClr val="accent5"/>
                </a:solidFill>
                <a:latin typeface="Agency FB" panose="020B0503020202020204" pitchFamily="34" charset="0"/>
              </a:endParaRPr>
            </a:p>
          </p:txBody>
        </p:sp>
      </p:grpSp>
      <p:sp>
        <p:nvSpPr>
          <p:cNvPr id="34" name="Text Placeholder 2"/>
          <p:cNvSpPr txBox="1">
            <a:spLocks/>
          </p:cNvSpPr>
          <p:nvPr/>
        </p:nvSpPr>
        <p:spPr>
          <a:xfrm>
            <a:off x="322437" y="3065523"/>
            <a:ext cx="3592541"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ts val="1780"/>
              </a:lnSpc>
            </a:pP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is simply dummy text of the printing and typesetting industry. </a:t>
            </a:r>
            <a:r>
              <a:rPr lang="en-US" sz="1200" dirty="0" err="1">
                <a:solidFill>
                  <a:schemeClr val="bg2">
                    <a:lumMod val="50000"/>
                  </a:schemeClr>
                </a:solidFill>
                <a:latin typeface="Agency FB" panose="020B0503020202020204" pitchFamily="34" charset="0"/>
                <a:ea typeface="Roboto Thin" charset="0"/>
                <a:cs typeface="Roboto Thin" charset="0"/>
              </a:rPr>
              <a:t>Lorem</a:t>
            </a:r>
            <a:r>
              <a:rPr lang="en-US" sz="1200" dirty="0">
                <a:solidFill>
                  <a:schemeClr val="bg2">
                    <a:lumMod val="50000"/>
                  </a:schemeClr>
                </a:solidFill>
                <a:latin typeface="Agency FB" panose="020B0503020202020204" pitchFamily="34" charset="0"/>
                <a:ea typeface="Roboto Thin" charset="0"/>
                <a:cs typeface="Roboto Thin" charset="0"/>
              </a:rPr>
              <a:t> </a:t>
            </a:r>
            <a:r>
              <a:rPr lang="en-US" sz="1200" dirty="0" err="1">
                <a:solidFill>
                  <a:schemeClr val="bg2">
                    <a:lumMod val="50000"/>
                  </a:schemeClr>
                </a:solidFill>
                <a:latin typeface="Agency FB" panose="020B0503020202020204" pitchFamily="34" charset="0"/>
                <a:ea typeface="Roboto Thin" charset="0"/>
                <a:cs typeface="Roboto Thin" charset="0"/>
              </a:rPr>
              <a:t>Ipsum</a:t>
            </a:r>
            <a:r>
              <a:rPr lang="en-US" sz="1200" dirty="0">
                <a:solidFill>
                  <a:schemeClr val="bg2">
                    <a:lumMod val="50000"/>
                  </a:schemeClr>
                </a:solidFill>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nvGrpSpPr>
          <p:cNvPr id="35" name="Group 34"/>
          <p:cNvGrpSpPr/>
          <p:nvPr/>
        </p:nvGrpSpPr>
        <p:grpSpPr>
          <a:xfrm>
            <a:off x="469580" y="4411351"/>
            <a:ext cx="3445398" cy="1649523"/>
            <a:chOff x="7968559" y="4221428"/>
            <a:chExt cx="3445398" cy="1649523"/>
          </a:xfrm>
        </p:grpSpPr>
        <p:grpSp>
          <p:nvGrpSpPr>
            <p:cNvPr id="36" name="Group 35"/>
            <p:cNvGrpSpPr/>
            <p:nvPr/>
          </p:nvGrpSpPr>
          <p:grpSpPr>
            <a:xfrm>
              <a:off x="7968559" y="4221428"/>
              <a:ext cx="3445398" cy="1649523"/>
              <a:chOff x="1411940" y="4306096"/>
              <a:chExt cx="3800809" cy="1649523"/>
            </a:xfrm>
          </p:grpSpPr>
          <p:sp>
            <p:nvSpPr>
              <p:cNvPr id="40" name="Rectangle 39"/>
              <p:cNvSpPr/>
              <p:nvPr/>
            </p:nvSpPr>
            <p:spPr>
              <a:xfrm>
                <a:off x="1411940" y="4306096"/>
                <a:ext cx="1250103" cy="230732"/>
              </a:xfrm>
              <a:prstGeom prst="rect">
                <a:avLst/>
              </a:prstGeom>
            </p:spPr>
            <p:txBody>
              <a:bodyPr wrap="none">
                <a:noAutofit/>
              </a:bodyPr>
              <a:lstStyle/>
              <a:p>
                <a:pPr>
                  <a:lnSpc>
                    <a:spcPct val="95000"/>
                  </a:lnSpc>
                </a:pPr>
                <a:r>
                  <a:rPr lang="id-ID" sz="1200">
                    <a:latin typeface="Agency FB" panose="020B0503020202020204" pitchFamily="34" charset="0"/>
                  </a:rPr>
                  <a:t>Management</a:t>
                </a:r>
                <a:endParaRPr lang="en-US" sz="1200" dirty="0">
                  <a:latin typeface="Agency FB" panose="020B0503020202020204" pitchFamily="34" charset="0"/>
                </a:endParaRPr>
              </a:p>
            </p:txBody>
          </p:sp>
          <p:sp>
            <p:nvSpPr>
              <p:cNvPr id="41" name="Rounded Rectangle 40"/>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42" name="Rounded Rectangle 41"/>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43" name="Rectangle 42"/>
              <p:cNvSpPr/>
              <p:nvPr/>
            </p:nvSpPr>
            <p:spPr>
              <a:xfrm>
                <a:off x="4702265" y="4570104"/>
                <a:ext cx="510484" cy="254542"/>
              </a:xfrm>
              <a:prstGeom prst="rect">
                <a:avLst/>
              </a:prstGeom>
            </p:spPr>
            <p:txBody>
              <a:bodyPr wrap="none">
                <a:noAutofit/>
              </a:bodyPr>
              <a:lstStyle/>
              <a:p>
                <a:pPr>
                  <a:lnSpc>
                    <a:spcPct val="95000"/>
                  </a:lnSpc>
                </a:pPr>
                <a:r>
                  <a:rPr lang="id-ID" sz="1200">
                    <a:latin typeface="Agency FB" panose="020B0503020202020204" pitchFamily="34" charset="0"/>
                  </a:rPr>
                  <a:t>70%</a:t>
                </a:r>
                <a:endParaRPr lang="en-US" sz="1200" dirty="0">
                  <a:latin typeface="Agency FB" panose="020B0503020202020204" pitchFamily="34" charset="0"/>
                </a:endParaRPr>
              </a:p>
            </p:txBody>
          </p:sp>
          <p:sp>
            <p:nvSpPr>
              <p:cNvPr id="44" name="Rectangle 43"/>
              <p:cNvSpPr/>
              <p:nvPr/>
            </p:nvSpPr>
            <p:spPr>
              <a:xfrm>
                <a:off x="1411940" y="4871584"/>
                <a:ext cx="1250103" cy="230732"/>
              </a:xfrm>
              <a:prstGeom prst="rect">
                <a:avLst/>
              </a:prstGeom>
            </p:spPr>
            <p:txBody>
              <a:bodyPr wrap="none">
                <a:noAutofit/>
              </a:bodyPr>
              <a:lstStyle/>
              <a:p>
                <a:pPr>
                  <a:lnSpc>
                    <a:spcPct val="95000"/>
                  </a:lnSpc>
                </a:pPr>
                <a:r>
                  <a:rPr lang="id-ID" sz="1200">
                    <a:latin typeface="Agency FB" panose="020B0503020202020204" pitchFamily="34" charset="0"/>
                  </a:rPr>
                  <a:t>Negotiation</a:t>
                </a:r>
                <a:endParaRPr lang="en-US" sz="1200" dirty="0">
                  <a:latin typeface="Agency FB" panose="020B0503020202020204" pitchFamily="34" charset="0"/>
                </a:endParaRPr>
              </a:p>
            </p:txBody>
          </p:sp>
          <p:sp>
            <p:nvSpPr>
              <p:cNvPr id="45" name="Rounded Rectangle 44"/>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46" name="Rounded Rectangle 45"/>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47" name="Rectangle 46"/>
              <p:cNvSpPr/>
              <p:nvPr/>
            </p:nvSpPr>
            <p:spPr>
              <a:xfrm>
                <a:off x="4702265" y="5135592"/>
                <a:ext cx="510484" cy="254542"/>
              </a:xfrm>
              <a:prstGeom prst="rect">
                <a:avLst/>
              </a:prstGeom>
            </p:spPr>
            <p:txBody>
              <a:bodyPr wrap="none">
                <a:noAutofit/>
              </a:bodyPr>
              <a:lstStyle/>
              <a:p>
                <a:pPr>
                  <a:lnSpc>
                    <a:spcPct val="95000"/>
                  </a:lnSpc>
                </a:pPr>
                <a:r>
                  <a:rPr lang="id-ID" sz="1200">
                    <a:latin typeface="Agency FB" panose="020B0503020202020204" pitchFamily="34" charset="0"/>
                  </a:rPr>
                  <a:t>60%</a:t>
                </a:r>
                <a:endParaRPr lang="en-US" sz="1200" dirty="0">
                  <a:latin typeface="Agency FB" panose="020B0503020202020204" pitchFamily="34" charset="0"/>
                </a:endParaRPr>
              </a:p>
            </p:txBody>
          </p:sp>
          <p:sp>
            <p:nvSpPr>
              <p:cNvPr id="48" name="Rectangle 47"/>
              <p:cNvSpPr/>
              <p:nvPr/>
            </p:nvSpPr>
            <p:spPr>
              <a:xfrm>
                <a:off x="1411940" y="5437069"/>
                <a:ext cx="1250103" cy="230732"/>
              </a:xfrm>
              <a:prstGeom prst="rect">
                <a:avLst/>
              </a:prstGeom>
            </p:spPr>
            <p:txBody>
              <a:bodyPr wrap="none">
                <a:noAutofit/>
              </a:bodyPr>
              <a:lstStyle/>
              <a:p>
                <a:pPr>
                  <a:lnSpc>
                    <a:spcPct val="95000"/>
                  </a:lnSpc>
                </a:pPr>
                <a:r>
                  <a:rPr lang="id-ID" sz="1200">
                    <a:latin typeface="Agency FB" panose="020B0503020202020204" pitchFamily="34" charset="0"/>
                  </a:rPr>
                  <a:t>Presentation</a:t>
                </a:r>
                <a:endParaRPr lang="en-US" sz="1200" dirty="0">
                  <a:latin typeface="Agency FB" panose="020B0503020202020204" pitchFamily="34" charset="0"/>
                </a:endParaRPr>
              </a:p>
            </p:txBody>
          </p:sp>
          <p:sp>
            <p:nvSpPr>
              <p:cNvPr id="49" name="Rounded Rectangle 48"/>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Agency FB" panose="020B0503020202020204" pitchFamily="34" charset="0"/>
                </a:endParaRPr>
              </a:p>
            </p:txBody>
          </p:sp>
          <p:sp>
            <p:nvSpPr>
              <p:cNvPr id="50" name="Rounded Rectangle 49"/>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latin typeface="Agency FB" panose="020B0503020202020204" pitchFamily="34" charset="0"/>
                </a:endParaRPr>
              </a:p>
            </p:txBody>
          </p:sp>
          <p:sp>
            <p:nvSpPr>
              <p:cNvPr id="51" name="Rectangle 50"/>
              <p:cNvSpPr/>
              <p:nvPr/>
            </p:nvSpPr>
            <p:spPr>
              <a:xfrm>
                <a:off x="4702265" y="5701077"/>
                <a:ext cx="510484" cy="254542"/>
              </a:xfrm>
              <a:prstGeom prst="rect">
                <a:avLst/>
              </a:prstGeom>
            </p:spPr>
            <p:txBody>
              <a:bodyPr wrap="none">
                <a:noAutofit/>
              </a:bodyPr>
              <a:lstStyle/>
              <a:p>
                <a:pPr>
                  <a:lnSpc>
                    <a:spcPct val="95000"/>
                  </a:lnSpc>
                </a:pPr>
                <a:r>
                  <a:rPr lang="id-ID" sz="1200">
                    <a:latin typeface="Agency FB" panose="020B0503020202020204" pitchFamily="34" charset="0"/>
                  </a:rPr>
                  <a:t>90%</a:t>
                </a:r>
                <a:endParaRPr lang="en-US" sz="1200" dirty="0">
                  <a:latin typeface="Agency FB" panose="020B0503020202020204" pitchFamily="34" charset="0"/>
                </a:endParaRPr>
              </a:p>
            </p:txBody>
          </p:sp>
        </p:grpSp>
        <p:sp>
          <p:nvSpPr>
            <p:cNvPr id="37" name="Oval 36"/>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38" name="Oval 37"/>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39" name="Oval 38"/>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spTree>
    <p:extLst>
      <p:ext uri="{BB962C8B-B14F-4D97-AF65-F5344CB8AC3E}">
        <p14:creationId xmlns:p14="http://schemas.microsoft.com/office/powerpoint/2010/main" val="2015950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500"/>
                                        <p:tgtEl>
                                          <p:spTgt spid="12"/>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up)">
                                      <p:cBhvr>
                                        <p:cTn id="21" dur="500"/>
                                        <p:tgtEl>
                                          <p:spTgt spid="34"/>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up)">
                                      <p:cBhvr>
                                        <p:cTn id="25" dur="500"/>
                                        <p:tgtEl>
                                          <p:spTgt spid="14"/>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up)">
                                      <p:cBhvr>
                                        <p:cTn id="2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3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latin typeface="Agency FB" panose="020B0503020202020204" pitchFamily="34" charset="0"/>
              </a:rPr>
              <a:t>43</a:t>
            </a:fld>
            <a:endParaRPr lang="id-ID" sz="1400">
              <a:solidFill>
                <a:schemeClr val="bg1"/>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TextBox 13"/>
          <p:cNvSpPr txBox="1"/>
          <p:nvPr/>
        </p:nvSpPr>
        <p:spPr>
          <a:xfrm>
            <a:off x="3433531" y="3683685"/>
            <a:ext cx="5418223"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AMAZING PORTFOLIO</a:t>
            </a:r>
          </a:p>
        </p:txBody>
      </p:sp>
      <p:sp>
        <p:nvSpPr>
          <p:cNvPr id="15" name="TextBox 14"/>
          <p:cNvSpPr txBox="1"/>
          <p:nvPr/>
        </p:nvSpPr>
        <p:spPr>
          <a:xfrm>
            <a:off x="3733037" y="4206905"/>
            <a:ext cx="4711637"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GREAT LAYOUT</a:t>
            </a:r>
          </a:p>
        </p:txBody>
      </p:sp>
      <p:sp>
        <p:nvSpPr>
          <p:cNvPr id="16" name="Rectangle 15"/>
          <p:cNvSpPr/>
          <p:nvPr/>
        </p:nvSpPr>
        <p:spPr>
          <a:xfrm>
            <a:off x="2918953" y="4941798"/>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126457355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2" name="Title 1"/>
          <p:cNvSpPr>
            <a:spLocks noGrp="1"/>
          </p:cNvSpPr>
          <p:nvPr>
            <p:ph type="title"/>
          </p:nvPr>
        </p:nvSpPr>
        <p:spPr/>
        <p:txBody>
          <a:bodyPr/>
          <a:lstStyle/>
          <a:p>
            <a:r>
              <a:rPr lang="id-ID">
                <a:latin typeface="Agency FB" panose="020B0503020202020204" pitchFamily="34" charset="0"/>
              </a:rPr>
              <a:t>Amazing Porfolio Layout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14" name="Rectangle 13"/>
          <p:cNvSpPr/>
          <p:nvPr/>
        </p:nvSpPr>
        <p:spPr>
          <a:xfrm>
            <a:off x="938420" y="4427449"/>
            <a:ext cx="2487069" cy="1384995"/>
          </a:xfrm>
          <a:prstGeom prst="rect">
            <a:avLst/>
          </a:prstGeom>
        </p:spPr>
        <p:txBody>
          <a:bodyPr wrap="square">
            <a:spAutoFit/>
          </a:bodyPr>
          <a:lstStyle/>
          <a:p>
            <a:pPr>
              <a:lnSpc>
                <a:spcPct val="120000"/>
              </a:lnSpc>
            </a:pP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pic>
        <p:nvPicPr>
          <p:cNvPr id="10" name="图片占位符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图片占位符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670949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3"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1+#ppt_w/2"/>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3"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1+#ppt_w/2"/>
                                          </p:val>
                                        </p:tav>
                                        <p:tav tm="100000">
                                          <p:val>
                                            <p:strVal val="#ppt_x"/>
                                          </p:val>
                                        </p:tav>
                                      </p:tavLst>
                                    </p:anim>
                                    <p:anim calcmode="lin" valueType="num">
                                      <p:cBhvr additive="base">
                                        <p:cTn id="18" dur="500" fill="hold"/>
                                        <p:tgtEl>
                                          <p:spTgt spid="11"/>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3"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 presetClass="entr" presetSubtype="6"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1+#ppt_w/2"/>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Portfolio Layout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28" name="TextBox 27"/>
          <p:cNvSpPr txBox="1"/>
          <p:nvPr/>
        </p:nvSpPr>
        <p:spPr>
          <a:xfrm>
            <a:off x="1055068" y="3439625"/>
            <a:ext cx="2218765" cy="338554"/>
          </a:xfrm>
          <a:prstGeom prst="rect">
            <a:avLst/>
          </a:prstGeom>
          <a:noFill/>
        </p:spPr>
        <p:txBody>
          <a:bodyPr wrap="square" rtlCol="0">
            <a:spAutoFit/>
          </a:bodyPr>
          <a:lstStyle/>
          <a:p>
            <a:pPr algn="ctr"/>
            <a:r>
              <a:rPr lang="id-ID" sz="1600" b="1" dirty="0">
                <a:latin typeface="Agency FB" panose="020B0503020202020204" pitchFamily="34" charset="0"/>
              </a:rPr>
              <a:t>Text sample here</a:t>
            </a:r>
          </a:p>
        </p:txBody>
      </p:sp>
      <p:sp>
        <p:nvSpPr>
          <p:cNvPr id="29" name="TextBox 28"/>
          <p:cNvSpPr txBox="1"/>
          <p:nvPr/>
        </p:nvSpPr>
        <p:spPr>
          <a:xfrm>
            <a:off x="3667235" y="3439625"/>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0" name="TextBox 29"/>
          <p:cNvSpPr txBox="1"/>
          <p:nvPr/>
        </p:nvSpPr>
        <p:spPr>
          <a:xfrm>
            <a:off x="6221382" y="3439625"/>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1" name="TextBox 30"/>
          <p:cNvSpPr txBox="1"/>
          <p:nvPr/>
        </p:nvSpPr>
        <p:spPr>
          <a:xfrm>
            <a:off x="8775529" y="3439625"/>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2" name="TextBox 31"/>
          <p:cNvSpPr txBox="1"/>
          <p:nvPr/>
        </p:nvSpPr>
        <p:spPr>
          <a:xfrm>
            <a:off x="1113090" y="5516012"/>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3" name="TextBox 32"/>
          <p:cNvSpPr txBox="1"/>
          <p:nvPr/>
        </p:nvSpPr>
        <p:spPr>
          <a:xfrm>
            <a:off x="3725257" y="5516012"/>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4" name="TextBox 33"/>
          <p:cNvSpPr txBox="1"/>
          <p:nvPr/>
        </p:nvSpPr>
        <p:spPr>
          <a:xfrm>
            <a:off x="6279404" y="5516012"/>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5" name="TextBox 34"/>
          <p:cNvSpPr txBox="1"/>
          <p:nvPr/>
        </p:nvSpPr>
        <p:spPr>
          <a:xfrm>
            <a:off x="8833551" y="5516012"/>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pic>
        <p:nvPicPr>
          <p:cNvPr id="12" name="图片占位符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图片占位符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图片占位符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图片占位符 15"/>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7" name="图片占位符 16"/>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18" name="图片占位符 17"/>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19" name="图片占位符 18"/>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8114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Effect transition="in" filter="fade">
                                      <p:cBhvr>
                                        <p:cTn id="27" dur="500"/>
                                        <p:tgtEl>
                                          <p:spTgt spid="15"/>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ppt_w</p:attrName>
                                        </p:attrNameLst>
                                      </p:cBhvr>
                                      <p:tavLst>
                                        <p:tav tm="0">
                                          <p:val>
                                            <p:fltVal val="0"/>
                                          </p:val>
                                        </p:tav>
                                        <p:tav tm="100000">
                                          <p:val>
                                            <p:strVal val="#ppt_w"/>
                                          </p:val>
                                        </p:tav>
                                      </p:tavLst>
                                    </p:anim>
                                    <p:anim calcmode="lin" valueType="num">
                                      <p:cBhvr>
                                        <p:cTn id="38" dur="500" fill="hold"/>
                                        <p:tgtEl>
                                          <p:spTgt spid="17"/>
                                        </p:tgtEl>
                                        <p:attrNameLst>
                                          <p:attrName>ppt_h</p:attrName>
                                        </p:attrNameLst>
                                      </p:cBhvr>
                                      <p:tavLst>
                                        <p:tav tm="0">
                                          <p:val>
                                            <p:fltVal val="0"/>
                                          </p:val>
                                        </p:tav>
                                        <p:tav tm="100000">
                                          <p:val>
                                            <p:strVal val="#ppt_h"/>
                                          </p:val>
                                        </p:tav>
                                      </p:tavLst>
                                    </p:anim>
                                    <p:animEffect transition="in" filter="fade">
                                      <p:cBhvr>
                                        <p:cTn id="39" dur="500"/>
                                        <p:tgtEl>
                                          <p:spTgt spid="17"/>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500" fill="hold"/>
                                        <p:tgtEl>
                                          <p:spTgt spid="19"/>
                                        </p:tgtEl>
                                        <p:attrNameLst>
                                          <p:attrName>ppt_w</p:attrName>
                                        </p:attrNameLst>
                                      </p:cBhvr>
                                      <p:tavLst>
                                        <p:tav tm="0">
                                          <p:val>
                                            <p:fltVal val="0"/>
                                          </p:val>
                                        </p:tav>
                                        <p:tav tm="100000">
                                          <p:val>
                                            <p:strVal val="#ppt_w"/>
                                          </p:val>
                                        </p:tav>
                                      </p:tavLst>
                                    </p:anim>
                                    <p:anim calcmode="lin" valueType="num">
                                      <p:cBhvr>
                                        <p:cTn id="50" dur="500" fill="hold"/>
                                        <p:tgtEl>
                                          <p:spTgt spid="19"/>
                                        </p:tgtEl>
                                        <p:attrNameLst>
                                          <p:attrName>ppt_h</p:attrName>
                                        </p:attrNameLst>
                                      </p:cBhvr>
                                      <p:tavLst>
                                        <p:tav tm="0">
                                          <p:val>
                                            <p:fltVal val="0"/>
                                          </p:val>
                                        </p:tav>
                                        <p:tav tm="100000">
                                          <p:val>
                                            <p:strVal val="#ppt_h"/>
                                          </p:val>
                                        </p:tav>
                                      </p:tavLst>
                                    </p:anim>
                                    <p:animEffect transition="in" filter="fade">
                                      <p:cBhvr>
                                        <p:cTn id="51" dur="500"/>
                                        <p:tgtEl>
                                          <p:spTgt spid="19"/>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fade">
                                      <p:cBhvr>
                                        <p:cTn id="71" dur="500"/>
                                        <p:tgtEl>
                                          <p:spTgt spid="32"/>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33"/>
                                        </p:tgtEl>
                                        <p:attrNameLst>
                                          <p:attrName>style.visibility</p:attrName>
                                        </p:attrNameLst>
                                      </p:cBhvr>
                                      <p:to>
                                        <p:strVal val="visible"/>
                                      </p:to>
                                    </p:set>
                                    <p:animEffect transition="in" filter="fade">
                                      <p:cBhvr>
                                        <p:cTn id="75" dur="500"/>
                                        <p:tgtEl>
                                          <p:spTgt spid="3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500"/>
                                        <p:tgtEl>
                                          <p:spTgt spid="34"/>
                                        </p:tgtEl>
                                      </p:cBhvr>
                                    </p:animEffect>
                                  </p:childTnLst>
                                </p:cTn>
                              </p:par>
                            </p:childTnLst>
                          </p:cTn>
                        </p:par>
                        <p:par>
                          <p:cTn id="80" fill="hold">
                            <p:stCondLst>
                              <p:cond delay="7500"/>
                            </p:stCondLst>
                            <p:childTnLst>
                              <p:par>
                                <p:cTn id="81" presetID="10" presetClass="entr" presetSubtype="0"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fade">
                                      <p:cBhvr>
                                        <p:cTn id="8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32" grpId="0"/>
      <p:bldP spid="33" grpId="0"/>
      <p:bldP spid="34" grpId="0"/>
      <p:bldP spid="3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8" name="Rectangle 7"/>
          <p:cNvSpPr/>
          <p:nvPr/>
        </p:nvSpPr>
        <p:spPr>
          <a:xfrm>
            <a:off x="3426826" y="1935375"/>
            <a:ext cx="5138950" cy="2009002"/>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Rectangle 8"/>
          <p:cNvSpPr/>
          <p:nvPr/>
        </p:nvSpPr>
        <p:spPr>
          <a:xfrm>
            <a:off x="3426826" y="4088357"/>
            <a:ext cx="5138950" cy="2009002"/>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cxnSp>
        <p:nvCxnSpPr>
          <p:cNvPr id="29" name="Straight Connector 28"/>
          <p:cNvCxnSpPr/>
          <p:nvPr/>
        </p:nvCxnSpPr>
        <p:spPr>
          <a:xfrm>
            <a:off x="3751729" y="2151529"/>
            <a:ext cx="0" cy="151951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751729" y="4334434"/>
            <a:ext cx="0" cy="151951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3851428" y="2257541"/>
            <a:ext cx="4489143" cy="1384995"/>
          </a:xfrm>
          <a:prstGeom prst="rect">
            <a:avLst/>
          </a:prstGeom>
        </p:spPr>
        <p:txBody>
          <a:bodyPr wrap="square">
            <a:spAutoFit/>
          </a:bodyPr>
          <a:lstStyle/>
          <a:p>
            <a:pPr>
              <a:lnSpc>
                <a:spcPct val="120000"/>
              </a:lnSpc>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p:txBody>
      </p:sp>
      <p:sp>
        <p:nvSpPr>
          <p:cNvPr id="32" name="Rectangle 31"/>
          <p:cNvSpPr/>
          <p:nvPr/>
        </p:nvSpPr>
        <p:spPr>
          <a:xfrm>
            <a:off x="3851427" y="4410523"/>
            <a:ext cx="4489143" cy="1384995"/>
          </a:xfrm>
          <a:prstGeom prst="rect">
            <a:avLst/>
          </a:prstGeom>
        </p:spPr>
        <p:txBody>
          <a:bodyPr wrap="square">
            <a:spAutoFit/>
          </a:bodyPr>
          <a:lstStyle/>
          <a:p>
            <a:pPr>
              <a:lnSpc>
                <a:spcPct val="120000"/>
              </a:lnSpc>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p:txBody>
      </p:sp>
      <p:pic>
        <p:nvPicPr>
          <p:cNvPr id="10" name="图片占位符 9"/>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图片占位符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3580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ppt_w</p:attrName>
                                        </p:attrNameLst>
                                      </p:cBhvr>
                                      <p:tavLst>
                                        <p:tav tm="0">
                                          <p:val>
                                            <p:fltVal val="0"/>
                                          </p:val>
                                        </p:tav>
                                        <p:tav tm="100000">
                                          <p:val>
                                            <p:strVal val="#ppt_w"/>
                                          </p:val>
                                        </p:tav>
                                      </p:tavLst>
                                    </p:anim>
                                    <p:anim calcmode="lin" valueType="num">
                                      <p:cBhvr>
                                        <p:cTn id="34" dur="500" fill="hold"/>
                                        <p:tgtEl>
                                          <p:spTgt spid="12"/>
                                        </p:tgtEl>
                                        <p:attrNameLst>
                                          <p:attrName>ppt_h</p:attrName>
                                        </p:attrNameLst>
                                      </p:cBhvr>
                                      <p:tavLst>
                                        <p:tav tm="0">
                                          <p:val>
                                            <p:fltVal val="0"/>
                                          </p:val>
                                        </p:tav>
                                        <p:tav tm="100000">
                                          <p:val>
                                            <p:strVal val="#ppt_h"/>
                                          </p:val>
                                        </p:tav>
                                      </p:tavLst>
                                    </p:anim>
                                    <p:animEffect transition="in" filter="fade">
                                      <p:cBhvr>
                                        <p:cTn id="35" dur="500"/>
                                        <p:tgtEl>
                                          <p:spTgt spid="12"/>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par>
                          <p:cTn id="42" fill="hold">
                            <p:stCondLst>
                              <p:cond delay="3500"/>
                            </p:stCondLst>
                            <p:childTnLst>
                              <p:par>
                                <p:cTn id="43" presetID="22" presetClass="entr" presetSubtype="4" fill="hold"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down)">
                                      <p:cBhvr>
                                        <p:cTn id="45" dur="500"/>
                                        <p:tgtEl>
                                          <p:spTgt spid="30"/>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31" grpId="0"/>
      <p:bldP spid="3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5" name="Group 14"/>
          <p:cNvGrpSpPr/>
          <p:nvPr/>
        </p:nvGrpSpPr>
        <p:grpSpPr>
          <a:xfrm>
            <a:off x="1438674" y="4011963"/>
            <a:ext cx="1911799" cy="1522914"/>
            <a:chOff x="1459276" y="4628661"/>
            <a:chExt cx="1911799" cy="1522914"/>
          </a:xfrm>
        </p:grpSpPr>
        <p:grpSp>
          <p:nvGrpSpPr>
            <p:cNvPr id="16" name="Group 15"/>
            <p:cNvGrpSpPr/>
            <p:nvPr/>
          </p:nvGrpSpPr>
          <p:grpSpPr>
            <a:xfrm>
              <a:off x="1459276" y="4628661"/>
              <a:ext cx="1911799" cy="1159215"/>
              <a:chOff x="781314" y="4348668"/>
              <a:chExt cx="2384321" cy="1159215"/>
            </a:xfrm>
          </p:grpSpPr>
          <p:sp>
            <p:nvSpPr>
              <p:cNvPr id="32" name="TextBox 3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3" name="TextBox 3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4" name="Rectangle 33"/>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17" name="Group 16"/>
            <p:cNvGrpSpPr>
              <a:grpSpLocks noChangeAspect="1"/>
            </p:cNvGrpSpPr>
            <p:nvPr/>
          </p:nvGrpSpPr>
          <p:grpSpPr>
            <a:xfrm>
              <a:off x="1785175" y="5877570"/>
              <a:ext cx="1260000" cy="274005"/>
              <a:chOff x="7996440" y="5565810"/>
              <a:chExt cx="1535341" cy="333884"/>
            </a:xfrm>
          </p:grpSpPr>
          <p:grpSp>
            <p:nvGrpSpPr>
              <p:cNvPr id="18" name="Group 17"/>
              <p:cNvGrpSpPr/>
              <p:nvPr/>
            </p:nvGrpSpPr>
            <p:grpSpPr>
              <a:xfrm>
                <a:off x="8797411" y="5565810"/>
                <a:ext cx="333884" cy="333884"/>
                <a:chOff x="3380029" y="1565817"/>
                <a:chExt cx="914400" cy="914400"/>
              </a:xfrm>
            </p:grpSpPr>
            <p:sp>
              <p:nvSpPr>
                <p:cNvPr id="3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9" name="Group 18"/>
              <p:cNvGrpSpPr/>
              <p:nvPr/>
            </p:nvGrpSpPr>
            <p:grpSpPr bwMode="invGray">
              <a:xfrm>
                <a:off x="9197897" y="5565810"/>
                <a:ext cx="333884" cy="333884"/>
                <a:chOff x="6243638" y="9424987"/>
                <a:chExt cx="885825" cy="884238"/>
              </a:xfrm>
            </p:grpSpPr>
            <p:sp>
              <p:nvSpPr>
                <p:cNvPr id="2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0" name="Group 19"/>
              <p:cNvGrpSpPr/>
              <p:nvPr/>
            </p:nvGrpSpPr>
            <p:grpSpPr>
              <a:xfrm>
                <a:off x="7996440" y="5565810"/>
                <a:ext cx="333886" cy="333884"/>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1" name="Group 20"/>
              <p:cNvGrpSpPr/>
              <p:nvPr/>
            </p:nvGrpSpPr>
            <p:grpSpPr>
              <a:xfrm>
                <a:off x="8396925" y="5565810"/>
                <a:ext cx="333884" cy="333884"/>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35" name="Group 34"/>
          <p:cNvGrpSpPr/>
          <p:nvPr/>
        </p:nvGrpSpPr>
        <p:grpSpPr>
          <a:xfrm>
            <a:off x="6944212" y="4011963"/>
            <a:ext cx="1911799" cy="1522914"/>
            <a:chOff x="1459276" y="4628661"/>
            <a:chExt cx="1911799" cy="1522914"/>
          </a:xfrm>
        </p:grpSpPr>
        <p:grpSp>
          <p:nvGrpSpPr>
            <p:cNvPr id="36" name="Group 35"/>
            <p:cNvGrpSpPr/>
            <p:nvPr/>
          </p:nvGrpSpPr>
          <p:grpSpPr>
            <a:xfrm>
              <a:off x="1459276" y="4628661"/>
              <a:ext cx="1911799" cy="1159215"/>
              <a:chOff x="781314" y="4348668"/>
              <a:chExt cx="2384321" cy="1159215"/>
            </a:xfrm>
          </p:grpSpPr>
          <p:sp>
            <p:nvSpPr>
              <p:cNvPr id="52" name="TextBox 5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53" name="TextBox 5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54" name="Rectangle 53"/>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37" name="Group 36"/>
            <p:cNvGrpSpPr>
              <a:grpSpLocks noChangeAspect="1"/>
            </p:cNvGrpSpPr>
            <p:nvPr/>
          </p:nvGrpSpPr>
          <p:grpSpPr>
            <a:xfrm>
              <a:off x="1785175" y="5877570"/>
              <a:ext cx="1260000" cy="274005"/>
              <a:chOff x="7996440" y="5565810"/>
              <a:chExt cx="1535341" cy="333884"/>
            </a:xfrm>
          </p:grpSpPr>
          <p:grpSp>
            <p:nvGrpSpPr>
              <p:cNvPr id="38" name="Group 37"/>
              <p:cNvGrpSpPr/>
              <p:nvPr/>
            </p:nvGrpSpPr>
            <p:grpSpPr>
              <a:xfrm>
                <a:off x="8797411" y="5565810"/>
                <a:ext cx="333884" cy="333884"/>
                <a:chOff x="3380029" y="1565817"/>
                <a:chExt cx="914400" cy="914400"/>
              </a:xfrm>
            </p:grpSpPr>
            <p:sp>
              <p:nvSpPr>
                <p:cNvPr id="5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39" name="Group 38"/>
              <p:cNvGrpSpPr/>
              <p:nvPr/>
            </p:nvGrpSpPr>
            <p:grpSpPr bwMode="invGray">
              <a:xfrm>
                <a:off x="9197897" y="5565810"/>
                <a:ext cx="333884" cy="333884"/>
                <a:chOff x="6243638" y="9424987"/>
                <a:chExt cx="885825" cy="884238"/>
              </a:xfrm>
            </p:grpSpPr>
            <p:sp>
              <p:nvSpPr>
                <p:cNvPr id="4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40" name="Group 39"/>
              <p:cNvGrpSpPr/>
              <p:nvPr/>
            </p:nvGrpSpPr>
            <p:grpSpPr>
              <a:xfrm>
                <a:off x="7996440" y="5565810"/>
                <a:ext cx="333886" cy="333884"/>
                <a:chOff x="398463" y="1550691"/>
                <a:chExt cx="914400" cy="914400"/>
              </a:xfrm>
            </p:grpSpPr>
            <p:sp>
              <p:nvSpPr>
                <p:cNvPr id="4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41" name="Group 40"/>
              <p:cNvGrpSpPr/>
              <p:nvPr/>
            </p:nvGrpSpPr>
            <p:grpSpPr>
              <a:xfrm>
                <a:off x="8396925" y="5565810"/>
                <a:ext cx="333884" cy="333884"/>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55" name="Group 54"/>
          <p:cNvGrpSpPr/>
          <p:nvPr/>
        </p:nvGrpSpPr>
        <p:grpSpPr>
          <a:xfrm>
            <a:off x="5065270" y="4011963"/>
            <a:ext cx="1911799" cy="1522914"/>
            <a:chOff x="1459276" y="4628661"/>
            <a:chExt cx="1911799" cy="1522914"/>
          </a:xfrm>
        </p:grpSpPr>
        <p:grpSp>
          <p:nvGrpSpPr>
            <p:cNvPr id="56" name="Group 55"/>
            <p:cNvGrpSpPr/>
            <p:nvPr/>
          </p:nvGrpSpPr>
          <p:grpSpPr>
            <a:xfrm>
              <a:off x="1459276" y="4628661"/>
              <a:ext cx="1911799" cy="1159215"/>
              <a:chOff x="781314" y="4348668"/>
              <a:chExt cx="2384321" cy="1159215"/>
            </a:xfrm>
          </p:grpSpPr>
          <p:sp>
            <p:nvSpPr>
              <p:cNvPr id="72" name="TextBox 7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3" name="TextBox 7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4" name="Rectangle 73"/>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57" name="Group 56"/>
            <p:cNvGrpSpPr>
              <a:grpSpLocks noChangeAspect="1"/>
            </p:cNvGrpSpPr>
            <p:nvPr/>
          </p:nvGrpSpPr>
          <p:grpSpPr>
            <a:xfrm>
              <a:off x="1785175" y="5877570"/>
              <a:ext cx="1260000" cy="274005"/>
              <a:chOff x="7996440" y="5565810"/>
              <a:chExt cx="1535341" cy="333884"/>
            </a:xfrm>
          </p:grpSpPr>
          <p:grpSp>
            <p:nvGrpSpPr>
              <p:cNvPr id="58" name="Group 57"/>
              <p:cNvGrpSpPr/>
              <p:nvPr/>
            </p:nvGrpSpPr>
            <p:grpSpPr>
              <a:xfrm>
                <a:off x="8797411" y="5565810"/>
                <a:ext cx="333884" cy="333884"/>
                <a:chOff x="3380029" y="1565817"/>
                <a:chExt cx="914400" cy="914400"/>
              </a:xfrm>
            </p:grpSpPr>
            <p:sp>
              <p:nvSpPr>
                <p:cNvPr id="7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59" name="Group 58"/>
              <p:cNvGrpSpPr/>
              <p:nvPr/>
            </p:nvGrpSpPr>
            <p:grpSpPr bwMode="invGray">
              <a:xfrm>
                <a:off x="9197897" y="5565810"/>
                <a:ext cx="333884" cy="333884"/>
                <a:chOff x="6243638" y="9424987"/>
                <a:chExt cx="885825" cy="884238"/>
              </a:xfrm>
            </p:grpSpPr>
            <p:sp>
              <p:nvSpPr>
                <p:cNvPr id="6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0" name="Group 59"/>
              <p:cNvGrpSpPr/>
              <p:nvPr/>
            </p:nvGrpSpPr>
            <p:grpSpPr>
              <a:xfrm>
                <a:off x="7996440" y="5565810"/>
                <a:ext cx="333886"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1" name="Group 60"/>
              <p:cNvGrpSpPr/>
              <p:nvPr/>
            </p:nvGrpSpPr>
            <p:grpSpPr>
              <a:xfrm>
                <a:off x="8396925" y="5565810"/>
                <a:ext cx="333884" cy="333884"/>
                <a:chOff x="1889246" y="1550691"/>
                <a:chExt cx="914400" cy="914400"/>
              </a:xfrm>
            </p:grpSpPr>
            <p:sp>
              <p:nvSpPr>
                <p:cNvPr id="6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63" name="Group 62"/>
                <p:cNvGrpSpPr/>
                <p:nvPr/>
              </p:nvGrpSpPr>
              <p:grpSpPr>
                <a:xfrm>
                  <a:off x="2118665" y="1750614"/>
                  <a:ext cx="499807" cy="476865"/>
                  <a:chOff x="2118665" y="1750614"/>
                  <a:chExt cx="499807" cy="476865"/>
                </a:xfrm>
              </p:grpSpPr>
              <p:sp>
                <p:nvSpPr>
                  <p:cNvPr id="6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75" name="Group 74"/>
          <p:cNvGrpSpPr/>
          <p:nvPr/>
        </p:nvGrpSpPr>
        <p:grpSpPr>
          <a:xfrm>
            <a:off x="3291001" y="4006730"/>
            <a:ext cx="1911799" cy="1522914"/>
            <a:chOff x="1459276" y="4628661"/>
            <a:chExt cx="1911799" cy="1522914"/>
          </a:xfrm>
        </p:grpSpPr>
        <p:grpSp>
          <p:nvGrpSpPr>
            <p:cNvPr id="76" name="Group 75"/>
            <p:cNvGrpSpPr/>
            <p:nvPr/>
          </p:nvGrpSpPr>
          <p:grpSpPr>
            <a:xfrm>
              <a:off x="1459276" y="4628661"/>
              <a:ext cx="1911799" cy="1159215"/>
              <a:chOff x="781314" y="4348668"/>
              <a:chExt cx="2384321" cy="1159215"/>
            </a:xfrm>
          </p:grpSpPr>
          <p:sp>
            <p:nvSpPr>
              <p:cNvPr id="92" name="TextBox 9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3" name="TextBox 9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4" name="Rectangle 93"/>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77" name="Group 76"/>
            <p:cNvGrpSpPr>
              <a:grpSpLocks noChangeAspect="1"/>
            </p:cNvGrpSpPr>
            <p:nvPr/>
          </p:nvGrpSpPr>
          <p:grpSpPr>
            <a:xfrm>
              <a:off x="1785175" y="5877570"/>
              <a:ext cx="1260000" cy="274005"/>
              <a:chOff x="7996440" y="5565810"/>
              <a:chExt cx="1535341" cy="333884"/>
            </a:xfrm>
          </p:grpSpPr>
          <p:grpSp>
            <p:nvGrpSpPr>
              <p:cNvPr id="78" name="Group 77"/>
              <p:cNvGrpSpPr/>
              <p:nvPr/>
            </p:nvGrpSpPr>
            <p:grpSpPr>
              <a:xfrm>
                <a:off x="8797411" y="5565810"/>
                <a:ext cx="333884" cy="333884"/>
                <a:chOff x="3380029" y="1565817"/>
                <a:chExt cx="914400" cy="914400"/>
              </a:xfrm>
            </p:grpSpPr>
            <p:sp>
              <p:nvSpPr>
                <p:cNvPr id="9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79" name="Group 78"/>
              <p:cNvGrpSpPr/>
              <p:nvPr/>
            </p:nvGrpSpPr>
            <p:grpSpPr bwMode="invGray">
              <a:xfrm>
                <a:off x="9197897" y="5565810"/>
                <a:ext cx="333884" cy="333884"/>
                <a:chOff x="6243638" y="9424987"/>
                <a:chExt cx="885825" cy="884238"/>
              </a:xfrm>
            </p:grpSpPr>
            <p:sp>
              <p:nvSpPr>
                <p:cNvPr id="8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0" name="Group 79"/>
              <p:cNvGrpSpPr/>
              <p:nvPr/>
            </p:nvGrpSpPr>
            <p:grpSpPr>
              <a:xfrm>
                <a:off x="7996440" y="5565810"/>
                <a:ext cx="333886" cy="333884"/>
                <a:chOff x="398463" y="1550691"/>
                <a:chExt cx="914400" cy="914400"/>
              </a:xfrm>
            </p:grpSpPr>
            <p:sp>
              <p:nvSpPr>
                <p:cNvPr id="8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1" name="Group 80"/>
              <p:cNvGrpSpPr/>
              <p:nvPr/>
            </p:nvGrpSpPr>
            <p:grpSpPr>
              <a:xfrm>
                <a:off x="8396925" y="5565810"/>
                <a:ext cx="333884" cy="333884"/>
                <a:chOff x="1889246" y="1550691"/>
                <a:chExt cx="914400" cy="914400"/>
              </a:xfrm>
            </p:grpSpPr>
            <p:sp>
              <p:nvSpPr>
                <p:cNvPr id="8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83" name="Group 82"/>
                <p:cNvGrpSpPr/>
                <p:nvPr/>
              </p:nvGrpSpPr>
              <p:grpSpPr>
                <a:xfrm>
                  <a:off x="2118665" y="1750614"/>
                  <a:ext cx="499807" cy="476865"/>
                  <a:chOff x="2118665" y="1750614"/>
                  <a:chExt cx="499807" cy="476865"/>
                </a:xfrm>
              </p:grpSpPr>
              <p:sp>
                <p:nvSpPr>
                  <p:cNvPr id="8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95" name="Group 94"/>
          <p:cNvGrpSpPr/>
          <p:nvPr/>
        </p:nvGrpSpPr>
        <p:grpSpPr>
          <a:xfrm>
            <a:off x="8747180" y="4011963"/>
            <a:ext cx="1911799" cy="1522914"/>
            <a:chOff x="1459276" y="4628661"/>
            <a:chExt cx="1911799" cy="1522914"/>
          </a:xfrm>
        </p:grpSpPr>
        <p:grpSp>
          <p:nvGrpSpPr>
            <p:cNvPr id="96" name="Group 95"/>
            <p:cNvGrpSpPr/>
            <p:nvPr/>
          </p:nvGrpSpPr>
          <p:grpSpPr>
            <a:xfrm>
              <a:off x="1459276" y="4628661"/>
              <a:ext cx="1911799" cy="1159215"/>
              <a:chOff x="781314" y="4348668"/>
              <a:chExt cx="2384321" cy="1159215"/>
            </a:xfrm>
          </p:grpSpPr>
          <p:sp>
            <p:nvSpPr>
              <p:cNvPr id="112" name="TextBox 11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3" name="TextBox 112"/>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4" name="Rectangle 113"/>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97" name="Group 96"/>
            <p:cNvGrpSpPr>
              <a:grpSpLocks noChangeAspect="1"/>
            </p:cNvGrpSpPr>
            <p:nvPr/>
          </p:nvGrpSpPr>
          <p:grpSpPr>
            <a:xfrm>
              <a:off x="1785175" y="5877570"/>
              <a:ext cx="1260000" cy="274005"/>
              <a:chOff x="7996440" y="5565810"/>
              <a:chExt cx="1535341" cy="333884"/>
            </a:xfrm>
          </p:grpSpPr>
          <p:grpSp>
            <p:nvGrpSpPr>
              <p:cNvPr id="98" name="Group 97"/>
              <p:cNvGrpSpPr/>
              <p:nvPr/>
            </p:nvGrpSpPr>
            <p:grpSpPr>
              <a:xfrm>
                <a:off x="8797411" y="5565810"/>
                <a:ext cx="333884" cy="333884"/>
                <a:chOff x="3380029" y="1565817"/>
                <a:chExt cx="914400" cy="914400"/>
              </a:xfrm>
            </p:grpSpPr>
            <p:sp>
              <p:nvSpPr>
                <p:cNvPr id="110"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1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99" name="Group 98"/>
              <p:cNvGrpSpPr/>
              <p:nvPr/>
            </p:nvGrpSpPr>
            <p:grpSpPr bwMode="invGray">
              <a:xfrm>
                <a:off x="9197897" y="5565810"/>
                <a:ext cx="333884" cy="333884"/>
                <a:chOff x="6243638" y="9424987"/>
                <a:chExt cx="885825" cy="884238"/>
              </a:xfrm>
            </p:grpSpPr>
            <p:sp>
              <p:nvSpPr>
                <p:cNvPr id="108"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9"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00" name="Group 99"/>
              <p:cNvGrpSpPr/>
              <p:nvPr/>
            </p:nvGrpSpPr>
            <p:grpSpPr>
              <a:xfrm>
                <a:off x="7996440" y="5565810"/>
                <a:ext cx="333886" cy="333884"/>
                <a:chOff x="398463" y="1550691"/>
                <a:chExt cx="914400" cy="914400"/>
              </a:xfrm>
            </p:grpSpPr>
            <p:sp>
              <p:nvSpPr>
                <p:cNvPr id="106"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101" name="Group 100"/>
              <p:cNvGrpSpPr/>
              <p:nvPr/>
            </p:nvGrpSpPr>
            <p:grpSpPr>
              <a:xfrm>
                <a:off x="8396925" y="5565810"/>
                <a:ext cx="333884" cy="333884"/>
                <a:chOff x="1889246" y="1550691"/>
                <a:chExt cx="914400" cy="914400"/>
              </a:xfrm>
            </p:grpSpPr>
            <p:sp>
              <p:nvSpPr>
                <p:cNvPr id="10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103" name="Group 102"/>
                <p:cNvGrpSpPr/>
                <p:nvPr/>
              </p:nvGrpSpPr>
              <p:grpSpPr>
                <a:xfrm>
                  <a:off x="2118665" y="1750614"/>
                  <a:ext cx="499807" cy="476865"/>
                  <a:chOff x="2118665" y="1750614"/>
                  <a:chExt cx="499807" cy="476865"/>
                </a:xfrm>
              </p:grpSpPr>
              <p:sp>
                <p:nvSpPr>
                  <p:cNvPr id="10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pic>
        <p:nvPicPr>
          <p:cNvPr id="9" name="图片占位符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a:xfrm>
            <a:off x="1433876" y="1760882"/>
            <a:ext cx="2160000" cy="2160000"/>
          </a:xfrm>
        </p:spPr>
      </p:pic>
      <p:pic>
        <p:nvPicPr>
          <p:cNvPr id="10" name="图片占位符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a:xfrm>
            <a:off x="3156711" y="1760882"/>
            <a:ext cx="2160000" cy="2160000"/>
          </a:xfrm>
        </p:spPr>
      </p:pic>
      <p:pic>
        <p:nvPicPr>
          <p:cNvPr id="11" name="图片占位符 10"/>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a:xfrm>
            <a:off x="4879546" y="1781672"/>
            <a:ext cx="2160000" cy="2160000"/>
          </a:xfrm>
        </p:spPr>
      </p:pic>
      <p:pic>
        <p:nvPicPr>
          <p:cNvPr id="12" name="图片占位符 11"/>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a:xfrm>
            <a:off x="6748050" y="1760882"/>
            <a:ext cx="2160000" cy="2160000"/>
          </a:xfrm>
        </p:spPr>
      </p:pic>
      <p:pic>
        <p:nvPicPr>
          <p:cNvPr id="13" name="图片占位符 12"/>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a:xfrm>
            <a:off x="8498979" y="1781672"/>
            <a:ext cx="2160000" cy="2160000"/>
          </a:xfrm>
        </p:spPr>
      </p:pic>
    </p:spTree>
    <p:extLst>
      <p:ext uri="{BB962C8B-B14F-4D97-AF65-F5344CB8AC3E}">
        <p14:creationId xmlns:p14="http://schemas.microsoft.com/office/powerpoint/2010/main" val="2864539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53" presetClass="entr" presetSubtype="16"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500"/>
                            </p:stCondLst>
                            <p:childTnLst>
                              <p:par>
                                <p:cTn id="31" presetID="10" presetClass="entr" presetSubtype="0" fill="hold"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fade">
                                      <p:cBhvr>
                                        <p:cTn id="37" dur="500"/>
                                        <p:tgtEl>
                                          <p:spTgt spid="75"/>
                                        </p:tgtEl>
                                      </p:cBhvr>
                                    </p:animEffect>
                                  </p:childTnLst>
                                </p:cTn>
                              </p:par>
                            </p:childTnLst>
                          </p:cTn>
                        </p:par>
                        <p:par>
                          <p:cTn id="38" fill="hold">
                            <p:stCondLst>
                              <p:cond delay="1500"/>
                            </p:stCondLst>
                            <p:childTnLst>
                              <p:par>
                                <p:cTn id="39" presetID="10" presetClass="entr" presetSubtype="0"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500"/>
                                        <p:tgtEl>
                                          <p:spTgt spid="55"/>
                                        </p:tgtEl>
                                      </p:cBhvr>
                                    </p:animEffect>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childTnLst>
                          </p:cTn>
                        </p:par>
                        <p:par>
                          <p:cTn id="46" fill="hold">
                            <p:stCondLst>
                              <p:cond delay="2500"/>
                            </p:stCondLst>
                            <p:childTnLst>
                              <p:par>
                                <p:cTn id="47" presetID="10"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13560" y="957615"/>
            <a:ext cx="1911799" cy="1522914"/>
            <a:chOff x="1459276" y="4628661"/>
            <a:chExt cx="1911799" cy="1522914"/>
          </a:xfrm>
        </p:grpSpPr>
        <p:grpSp>
          <p:nvGrpSpPr>
            <p:cNvPr id="20" name="Group 19"/>
            <p:cNvGrpSpPr/>
            <p:nvPr/>
          </p:nvGrpSpPr>
          <p:grpSpPr>
            <a:xfrm>
              <a:off x="1459276" y="4628661"/>
              <a:ext cx="1911799" cy="1159215"/>
              <a:chOff x="781314" y="4348668"/>
              <a:chExt cx="2384321" cy="1159215"/>
            </a:xfrm>
          </p:grpSpPr>
          <p:sp>
            <p:nvSpPr>
              <p:cNvPr id="36" name="TextBox 3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7" name="TextBox 36"/>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38" name="Rectangle 37"/>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21" name="Group 20"/>
            <p:cNvGrpSpPr>
              <a:grpSpLocks noChangeAspect="1"/>
            </p:cNvGrpSpPr>
            <p:nvPr/>
          </p:nvGrpSpPr>
          <p:grpSpPr>
            <a:xfrm>
              <a:off x="1785175" y="5877570"/>
              <a:ext cx="1260000" cy="274005"/>
              <a:chOff x="7996440" y="5565810"/>
              <a:chExt cx="1535341" cy="333884"/>
            </a:xfrm>
          </p:grpSpPr>
          <p:grpSp>
            <p:nvGrpSpPr>
              <p:cNvPr id="22" name="Group 21"/>
              <p:cNvGrpSpPr/>
              <p:nvPr/>
            </p:nvGrpSpPr>
            <p:grpSpPr>
              <a:xfrm>
                <a:off x="8797411" y="5565810"/>
                <a:ext cx="333884" cy="333884"/>
                <a:chOff x="3380029" y="1565817"/>
                <a:chExt cx="914400" cy="914400"/>
              </a:xfrm>
            </p:grpSpPr>
            <p:sp>
              <p:nvSpPr>
                <p:cNvPr id="34"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3" name="Group 22"/>
              <p:cNvGrpSpPr/>
              <p:nvPr/>
            </p:nvGrpSpPr>
            <p:grpSpPr bwMode="invGray">
              <a:xfrm>
                <a:off x="9197897" y="5565810"/>
                <a:ext cx="333884" cy="333884"/>
                <a:chOff x="6243638" y="9424987"/>
                <a:chExt cx="885825" cy="884238"/>
              </a:xfrm>
            </p:grpSpPr>
            <p:sp>
              <p:nvSpPr>
                <p:cNvPr id="32"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4" name="Group 23"/>
              <p:cNvGrpSpPr/>
              <p:nvPr/>
            </p:nvGrpSpPr>
            <p:grpSpPr>
              <a:xfrm>
                <a:off x="7996440" y="5565810"/>
                <a:ext cx="333886" cy="333884"/>
                <a:chOff x="398463" y="1550691"/>
                <a:chExt cx="914400" cy="914400"/>
              </a:xfrm>
            </p:grpSpPr>
            <p:sp>
              <p:nvSpPr>
                <p:cNvPr id="30"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25" name="Group 24"/>
              <p:cNvGrpSpPr/>
              <p:nvPr/>
            </p:nvGrpSpPr>
            <p:grpSpPr>
              <a:xfrm>
                <a:off x="8396925" y="5565810"/>
                <a:ext cx="333884" cy="333884"/>
                <a:chOff x="1889246" y="1550691"/>
                <a:chExt cx="914400" cy="914400"/>
              </a:xfrm>
            </p:grpSpPr>
            <p:sp>
              <p:nvSpPr>
                <p:cNvPr id="2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27" name="Group 26"/>
                <p:cNvGrpSpPr/>
                <p:nvPr/>
              </p:nvGrpSpPr>
              <p:grpSpPr>
                <a:xfrm>
                  <a:off x="2118665" y="1750614"/>
                  <a:ext cx="499807" cy="476865"/>
                  <a:chOff x="2118665" y="1750614"/>
                  <a:chExt cx="499807" cy="476865"/>
                </a:xfrm>
              </p:grpSpPr>
              <p:sp>
                <p:nvSpPr>
                  <p:cNvPr id="2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39" name="Group 38"/>
          <p:cNvGrpSpPr/>
          <p:nvPr/>
        </p:nvGrpSpPr>
        <p:grpSpPr>
          <a:xfrm>
            <a:off x="550321" y="4395759"/>
            <a:ext cx="1911799" cy="1522914"/>
            <a:chOff x="1459276" y="4628661"/>
            <a:chExt cx="1911799" cy="1522914"/>
          </a:xfrm>
        </p:grpSpPr>
        <p:grpSp>
          <p:nvGrpSpPr>
            <p:cNvPr id="40" name="Group 39"/>
            <p:cNvGrpSpPr/>
            <p:nvPr/>
          </p:nvGrpSpPr>
          <p:grpSpPr>
            <a:xfrm>
              <a:off x="1459276" y="4628661"/>
              <a:ext cx="1911799" cy="1159215"/>
              <a:chOff x="781314" y="4348668"/>
              <a:chExt cx="2384321" cy="1159215"/>
            </a:xfrm>
          </p:grpSpPr>
          <p:sp>
            <p:nvSpPr>
              <p:cNvPr id="56" name="TextBox 5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57" name="TextBox 56"/>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58" name="Rectangle 57"/>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41" name="Group 40"/>
            <p:cNvGrpSpPr>
              <a:grpSpLocks noChangeAspect="1"/>
            </p:cNvGrpSpPr>
            <p:nvPr/>
          </p:nvGrpSpPr>
          <p:grpSpPr>
            <a:xfrm>
              <a:off x="1785175" y="5877570"/>
              <a:ext cx="1260000" cy="274005"/>
              <a:chOff x="7996440" y="5565810"/>
              <a:chExt cx="1535341" cy="333884"/>
            </a:xfrm>
          </p:grpSpPr>
          <p:grpSp>
            <p:nvGrpSpPr>
              <p:cNvPr id="42" name="Group 41"/>
              <p:cNvGrpSpPr/>
              <p:nvPr/>
            </p:nvGrpSpPr>
            <p:grpSpPr>
              <a:xfrm>
                <a:off x="8797411" y="5565810"/>
                <a:ext cx="333884" cy="333884"/>
                <a:chOff x="3380029" y="1565817"/>
                <a:chExt cx="914400" cy="914400"/>
              </a:xfrm>
            </p:grpSpPr>
            <p:sp>
              <p:nvSpPr>
                <p:cNvPr id="54"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43" name="Group 42"/>
              <p:cNvGrpSpPr/>
              <p:nvPr/>
            </p:nvGrpSpPr>
            <p:grpSpPr bwMode="invGray">
              <a:xfrm>
                <a:off x="9197897" y="5565810"/>
                <a:ext cx="333884" cy="333884"/>
                <a:chOff x="6243638" y="9424987"/>
                <a:chExt cx="885825" cy="884238"/>
              </a:xfrm>
            </p:grpSpPr>
            <p:sp>
              <p:nvSpPr>
                <p:cNvPr id="52"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44" name="Group 43"/>
              <p:cNvGrpSpPr/>
              <p:nvPr/>
            </p:nvGrpSpPr>
            <p:grpSpPr>
              <a:xfrm>
                <a:off x="7996440" y="5565810"/>
                <a:ext cx="333886" cy="333884"/>
                <a:chOff x="398463" y="1550691"/>
                <a:chExt cx="914400" cy="914400"/>
              </a:xfrm>
            </p:grpSpPr>
            <p:sp>
              <p:nvSpPr>
                <p:cNvPr id="50"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45" name="Group 44"/>
              <p:cNvGrpSpPr/>
              <p:nvPr/>
            </p:nvGrpSpPr>
            <p:grpSpPr>
              <a:xfrm>
                <a:off x="8396925" y="5565810"/>
                <a:ext cx="333884" cy="333884"/>
                <a:chOff x="1889246" y="1550691"/>
                <a:chExt cx="914400" cy="914400"/>
              </a:xfrm>
            </p:grpSpPr>
            <p:sp>
              <p:nvSpPr>
                <p:cNvPr id="4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47" name="Group 46"/>
                <p:cNvGrpSpPr/>
                <p:nvPr/>
              </p:nvGrpSpPr>
              <p:grpSpPr>
                <a:xfrm>
                  <a:off x="2118665" y="1750614"/>
                  <a:ext cx="499807" cy="476865"/>
                  <a:chOff x="2118665" y="1750614"/>
                  <a:chExt cx="499807" cy="476865"/>
                </a:xfrm>
              </p:grpSpPr>
              <p:sp>
                <p:nvSpPr>
                  <p:cNvPr id="4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59" name="Group 58"/>
          <p:cNvGrpSpPr/>
          <p:nvPr/>
        </p:nvGrpSpPr>
        <p:grpSpPr>
          <a:xfrm>
            <a:off x="9684143" y="957615"/>
            <a:ext cx="1911799" cy="1522914"/>
            <a:chOff x="1459276" y="4628661"/>
            <a:chExt cx="1911799" cy="1522914"/>
          </a:xfrm>
        </p:grpSpPr>
        <p:grpSp>
          <p:nvGrpSpPr>
            <p:cNvPr id="60" name="Group 59"/>
            <p:cNvGrpSpPr/>
            <p:nvPr/>
          </p:nvGrpSpPr>
          <p:grpSpPr>
            <a:xfrm>
              <a:off x="1459276" y="4628661"/>
              <a:ext cx="1911799" cy="1159215"/>
              <a:chOff x="781314" y="4348668"/>
              <a:chExt cx="2384321" cy="1159215"/>
            </a:xfrm>
          </p:grpSpPr>
          <p:sp>
            <p:nvSpPr>
              <p:cNvPr id="76" name="TextBox 7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7" name="TextBox 76"/>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8" name="Rectangle 77"/>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61" name="Group 60"/>
            <p:cNvGrpSpPr>
              <a:grpSpLocks noChangeAspect="1"/>
            </p:cNvGrpSpPr>
            <p:nvPr/>
          </p:nvGrpSpPr>
          <p:grpSpPr>
            <a:xfrm>
              <a:off x="1785175" y="5877570"/>
              <a:ext cx="1260000" cy="274005"/>
              <a:chOff x="7996440" y="5565810"/>
              <a:chExt cx="1535341" cy="333884"/>
            </a:xfrm>
          </p:grpSpPr>
          <p:grpSp>
            <p:nvGrpSpPr>
              <p:cNvPr id="62" name="Group 61"/>
              <p:cNvGrpSpPr/>
              <p:nvPr/>
            </p:nvGrpSpPr>
            <p:grpSpPr>
              <a:xfrm>
                <a:off x="8797411" y="5565810"/>
                <a:ext cx="333884" cy="333884"/>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3" name="Group 62"/>
              <p:cNvGrpSpPr/>
              <p:nvPr/>
            </p:nvGrpSpPr>
            <p:grpSpPr bwMode="invGray">
              <a:xfrm>
                <a:off x="9197897" y="5565810"/>
                <a:ext cx="333884" cy="333884"/>
                <a:chOff x="6243638" y="9424987"/>
                <a:chExt cx="885825" cy="884238"/>
              </a:xfrm>
            </p:grpSpPr>
            <p:sp>
              <p:nvSpPr>
                <p:cNvPr id="72"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4" name="Group 63"/>
              <p:cNvGrpSpPr/>
              <p:nvPr/>
            </p:nvGrpSpPr>
            <p:grpSpPr>
              <a:xfrm>
                <a:off x="7996440" y="5565810"/>
                <a:ext cx="333886" cy="333884"/>
                <a:chOff x="398463" y="1550691"/>
                <a:chExt cx="914400" cy="914400"/>
              </a:xfrm>
            </p:grpSpPr>
            <p:sp>
              <p:nvSpPr>
                <p:cNvPr id="70"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65" name="Group 64"/>
              <p:cNvGrpSpPr/>
              <p:nvPr/>
            </p:nvGrpSpPr>
            <p:grpSpPr>
              <a:xfrm>
                <a:off x="8396925" y="5565810"/>
                <a:ext cx="333884" cy="333884"/>
                <a:chOff x="1889246" y="1550691"/>
                <a:chExt cx="914400" cy="914400"/>
              </a:xfrm>
            </p:grpSpPr>
            <p:sp>
              <p:nvSpPr>
                <p:cNvPr id="6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67" name="Group 66"/>
                <p:cNvGrpSpPr/>
                <p:nvPr/>
              </p:nvGrpSpPr>
              <p:grpSpPr>
                <a:xfrm>
                  <a:off x="2118665" y="1750614"/>
                  <a:ext cx="499807" cy="476865"/>
                  <a:chOff x="2118665" y="1750614"/>
                  <a:chExt cx="499807" cy="476865"/>
                </a:xfrm>
              </p:grpSpPr>
              <p:sp>
                <p:nvSpPr>
                  <p:cNvPr id="6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grpSp>
        <p:nvGrpSpPr>
          <p:cNvPr id="79" name="Group 78"/>
          <p:cNvGrpSpPr/>
          <p:nvPr/>
        </p:nvGrpSpPr>
        <p:grpSpPr>
          <a:xfrm>
            <a:off x="6533615" y="4395759"/>
            <a:ext cx="1911799" cy="1522914"/>
            <a:chOff x="1459276" y="4628661"/>
            <a:chExt cx="1911799" cy="1522914"/>
          </a:xfrm>
        </p:grpSpPr>
        <p:grpSp>
          <p:nvGrpSpPr>
            <p:cNvPr id="80" name="Group 79"/>
            <p:cNvGrpSpPr/>
            <p:nvPr/>
          </p:nvGrpSpPr>
          <p:grpSpPr>
            <a:xfrm>
              <a:off x="1459276" y="4628661"/>
              <a:ext cx="1911799" cy="1159215"/>
              <a:chOff x="781314" y="4348668"/>
              <a:chExt cx="2384321" cy="1159215"/>
            </a:xfrm>
          </p:grpSpPr>
          <p:sp>
            <p:nvSpPr>
              <p:cNvPr id="96" name="TextBox 9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7" name="TextBox 96"/>
              <p:cNvSpPr txBox="1"/>
              <p:nvPr/>
            </p:nvSpPr>
            <p:spPr>
              <a:xfrm>
                <a:off x="818264" y="4577620"/>
                <a:ext cx="2229977" cy="326851"/>
              </a:xfrm>
              <a:prstGeom prst="roundRect">
                <a:avLst/>
              </a:prstGeom>
              <a:noFill/>
              <a:ln>
                <a:noFill/>
              </a:ln>
            </p:spPr>
            <p:txBody>
              <a:bodyPr wrap="square" rtlCol="0" anchor="ctr" anchorCtr="0">
                <a:noAutofit/>
              </a:bodyPr>
              <a:lstStyle/>
              <a:p>
                <a:pPr algn="ctr"/>
                <a:r>
                  <a:rPr lang="id-ID" sz="1400">
                    <a:solidFill>
                      <a:schemeClr val="accent1"/>
                    </a:solidFill>
                    <a:latin typeface="Agency FB" panose="020B0503020202020204" pitchFamily="34" charset="0"/>
                    <a:ea typeface="Open Sans Light" panose="020B0306030504020204" pitchFamily="34" charset="0"/>
                    <a:cs typeface="Open Sans Light" panose="020B0306030504020204" pitchFamily="34" charset="0"/>
                  </a:rPr>
                  <a:t>founder</a:t>
                </a:r>
                <a:endParaRPr lang="en-US" sz="1400" dirty="0">
                  <a:solidFill>
                    <a:schemeClr val="accent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98" name="Rectangle 97"/>
              <p:cNvSpPr/>
              <p:nvPr/>
            </p:nvSpPr>
            <p:spPr>
              <a:xfrm>
                <a:off x="781314" y="4825004"/>
                <a:ext cx="2384321" cy="682879"/>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81" name="Group 80"/>
            <p:cNvGrpSpPr>
              <a:grpSpLocks noChangeAspect="1"/>
            </p:cNvGrpSpPr>
            <p:nvPr/>
          </p:nvGrpSpPr>
          <p:grpSpPr>
            <a:xfrm>
              <a:off x="1785175" y="5877570"/>
              <a:ext cx="1260000" cy="274005"/>
              <a:chOff x="7996440" y="5565810"/>
              <a:chExt cx="1535341" cy="333884"/>
            </a:xfrm>
          </p:grpSpPr>
          <p:grpSp>
            <p:nvGrpSpPr>
              <p:cNvPr id="82" name="Group 81"/>
              <p:cNvGrpSpPr/>
              <p:nvPr/>
            </p:nvGrpSpPr>
            <p:grpSpPr>
              <a:xfrm>
                <a:off x="8797411" y="5565810"/>
                <a:ext cx="333884" cy="333884"/>
                <a:chOff x="3380029" y="1565817"/>
                <a:chExt cx="914400" cy="914400"/>
              </a:xfrm>
            </p:grpSpPr>
            <p:sp>
              <p:nvSpPr>
                <p:cNvPr id="94"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3" name="Group 82"/>
              <p:cNvGrpSpPr/>
              <p:nvPr/>
            </p:nvGrpSpPr>
            <p:grpSpPr bwMode="invGray">
              <a:xfrm>
                <a:off x="9197897" y="5565810"/>
                <a:ext cx="333884" cy="333884"/>
                <a:chOff x="6243638" y="9424987"/>
                <a:chExt cx="885825" cy="884238"/>
              </a:xfrm>
            </p:grpSpPr>
            <p:sp>
              <p:nvSpPr>
                <p:cNvPr id="92"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4" name="Group 83"/>
              <p:cNvGrpSpPr/>
              <p:nvPr/>
            </p:nvGrpSpPr>
            <p:grpSpPr>
              <a:xfrm>
                <a:off x="7996440" y="5565810"/>
                <a:ext cx="333886" cy="333884"/>
                <a:chOff x="398463" y="1550691"/>
                <a:chExt cx="914400" cy="914400"/>
              </a:xfrm>
            </p:grpSpPr>
            <p:sp>
              <p:nvSpPr>
                <p:cNvPr id="90" name="Oval 81"/>
                <p:cNvSpPr>
                  <a:spLocks noChangeArrowheads="1"/>
                </p:cNvSpPr>
                <p:nvPr/>
              </p:nvSpPr>
              <p:spPr bwMode="invGray">
                <a:xfrm>
                  <a:off x="398463" y="1550691"/>
                  <a:ext cx="914400" cy="914400"/>
                </a:xfrm>
                <a:prstGeom prst="ellipse">
                  <a:avLst/>
                </a:prstGeom>
                <a:solidFill>
                  <a:schemeClr val="accent3">
                    <a:lumMod val="75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9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85" name="Group 84"/>
              <p:cNvGrpSpPr/>
              <p:nvPr/>
            </p:nvGrpSpPr>
            <p:grpSpPr>
              <a:xfrm>
                <a:off x="8396925" y="5565810"/>
                <a:ext cx="333884" cy="333884"/>
                <a:chOff x="1889246" y="1550691"/>
                <a:chExt cx="914400" cy="914400"/>
              </a:xfrm>
            </p:grpSpPr>
            <p:sp>
              <p:nvSpPr>
                <p:cNvPr id="8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nvGrpSpPr>
                <p:cNvPr id="87" name="Group 86"/>
                <p:cNvGrpSpPr/>
                <p:nvPr/>
              </p:nvGrpSpPr>
              <p:grpSpPr>
                <a:xfrm>
                  <a:off x="2118665" y="1750614"/>
                  <a:ext cx="499807" cy="476865"/>
                  <a:chOff x="2118665" y="1750614"/>
                  <a:chExt cx="499807" cy="476865"/>
                </a:xfrm>
              </p:grpSpPr>
              <p:sp>
                <p:nvSpPr>
                  <p:cNvPr id="8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grpSp>
      <p:pic>
        <p:nvPicPr>
          <p:cNvPr id="4" name="图片占位符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8" name="图片占位符 7"/>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7" name="图片占位符 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717685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 calcmode="lin" valueType="num">
                                      <p:cBhvr>
                                        <p:cTn id="37" dur="500" fill="hold"/>
                                        <p:tgtEl>
                                          <p:spTgt spid="79"/>
                                        </p:tgtEl>
                                        <p:attrNameLst>
                                          <p:attrName>ppt_w</p:attrName>
                                        </p:attrNameLst>
                                      </p:cBhvr>
                                      <p:tavLst>
                                        <p:tav tm="0">
                                          <p:val>
                                            <p:fltVal val="0"/>
                                          </p:val>
                                        </p:tav>
                                        <p:tav tm="100000">
                                          <p:val>
                                            <p:strVal val="#ppt_w"/>
                                          </p:val>
                                        </p:tav>
                                      </p:tavLst>
                                    </p:anim>
                                    <p:anim calcmode="lin" valueType="num">
                                      <p:cBhvr>
                                        <p:cTn id="38" dur="500" fill="hold"/>
                                        <p:tgtEl>
                                          <p:spTgt spid="79"/>
                                        </p:tgtEl>
                                        <p:attrNameLst>
                                          <p:attrName>ppt_h</p:attrName>
                                        </p:attrNameLst>
                                      </p:cBhvr>
                                      <p:tavLst>
                                        <p:tav tm="0">
                                          <p:val>
                                            <p:fltVal val="0"/>
                                          </p:val>
                                        </p:tav>
                                        <p:tav tm="100000">
                                          <p:val>
                                            <p:strVal val="#ppt_h"/>
                                          </p:val>
                                        </p:tav>
                                      </p:tavLst>
                                    </p:anim>
                                    <p:animEffect transition="in" filter="fade">
                                      <p:cBhvr>
                                        <p:cTn id="39" dur="500"/>
                                        <p:tgtEl>
                                          <p:spTgt spid="79"/>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59"/>
                                        </p:tgtEl>
                                        <p:attrNameLst>
                                          <p:attrName>style.visibility</p:attrName>
                                        </p:attrNameLst>
                                      </p:cBhvr>
                                      <p:to>
                                        <p:strVal val="visible"/>
                                      </p:to>
                                    </p:set>
                                    <p:anim calcmode="lin" valueType="num">
                                      <p:cBhvr>
                                        <p:cTn id="49" dur="500" fill="hold"/>
                                        <p:tgtEl>
                                          <p:spTgt spid="59"/>
                                        </p:tgtEl>
                                        <p:attrNameLst>
                                          <p:attrName>ppt_w</p:attrName>
                                        </p:attrNameLst>
                                      </p:cBhvr>
                                      <p:tavLst>
                                        <p:tav tm="0">
                                          <p:val>
                                            <p:fltVal val="0"/>
                                          </p:val>
                                        </p:tav>
                                        <p:tav tm="100000">
                                          <p:val>
                                            <p:strVal val="#ppt_w"/>
                                          </p:val>
                                        </p:tav>
                                      </p:tavLst>
                                    </p:anim>
                                    <p:anim calcmode="lin" valueType="num">
                                      <p:cBhvr>
                                        <p:cTn id="50" dur="500" fill="hold"/>
                                        <p:tgtEl>
                                          <p:spTgt spid="59"/>
                                        </p:tgtEl>
                                        <p:attrNameLst>
                                          <p:attrName>ppt_h</p:attrName>
                                        </p:attrNameLst>
                                      </p:cBhvr>
                                      <p:tavLst>
                                        <p:tav tm="0">
                                          <p:val>
                                            <p:fltVal val="0"/>
                                          </p:val>
                                        </p:tav>
                                        <p:tav tm="100000">
                                          <p:val>
                                            <p:strVal val="#ppt_h"/>
                                          </p:val>
                                        </p:tav>
                                      </p:tavLst>
                                    </p:anim>
                                    <p:animEffect transition="in" filter="fade">
                                      <p:cBhvr>
                                        <p:cTn id="51"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5" name="Group 14"/>
          <p:cNvGrpSpPr/>
          <p:nvPr/>
        </p:nvGrpSpPr>
        <p:grpSpPr>
          <a:xfrm>
            <a:off x="735177" y="5099346"/>
            <a:ext cx="3027596" cy="772226"/>
            <a:chOff x="79386" y="4348668"/>
            <a:chExt cx="3775899" cy="772226"/>
          </a:xfrm>
        </p:grpSpPr>
        <p:sp>
          <p:nvSpPr>
            <p:cNvPr id="16" name="TextBox 15"/>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7" name="Rectangle 16"/>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sit </a:t>
              </a:r>
              <a:r>
                <a:rPr lang="en-US" sz="1400" dirty="0" err="1">
                  <a:latin typeface="Agency FB" panose="020B0503020202020204" pitchFamily="34" charset="0"/>
                </a:rPr>
                <a:t>amet</a:t>
              </a:r>
              <a:r>
                <a:rPr lang="id-ID" sz="1400" dirty="0">
                  <a:latin typeface="Agency FB" panose="020B0503020202020204" pitchFamily="34" charset="0"/>
                </a:rPr>
                <a:t> </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18" name="Group 17"/>
          <p:cNvGrpSpPr/>
          <p:nvPr/>
        </p:nvGrpSpPr>
        <p:grpSpPr>
          <a:xfrm>
            <a:off x="3289324" y="5099346"/>
            <a:ext cx="3027596" cy="772226"/>
            <a:chOff x="79386" y="4348668"/>
            <a:chExt cx="3775899" cy="772226"/>
          </a:xfrm>
        </p:grpSpPr>
        <p:sp>
          <p:nvSpPr>
            <p:cNvPr id="19" name="TextBox 18"/>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20" name="Rectangle 19"/>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21" name="Group 20"/>
          <p:cNvGrpSpPr/>
          <p:nvPr/>
        </p:nvGrpSpPr>
        <p:grpSpPr>
          <a:xfrm>
            <a:off x="5847690" y="5099346"/>
            <a:ext cx="3027596" cy="772226"/>
            <a:chOff x="79386" y="4348668"/>
            <a:chExt cx="3775899" cy="772226"/>
          </a:xfrm>
        </p:grpSpPr>
        <p:sp>
          <p:nvSpPr>
            <p:cNvPr id="22" name="TextBox 21"/>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23" name="Rectangle 22"/>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24" name="Group 23"/>
          <p:cNvGrpSpPr/>
          <p:nvPr/>
        </p:nvGrpSpPr>
        <p:grpSpPr>
          <a:xfrm>
            <a:off x="8401837" y="5099346"/>
            <a:ext cx="3027596" cy="772226"/>
            <a:chOff x="79386" y="4348668"/>
            <a:chExt cx="3775899" cy="772226"/>
          </a:xfrm>
        </p:grpSpPr>
        <p:sp>
          <p:nvSpPr>
            <p:cNvPr id="25" name="TextBox 24"/>
            <p:cNvSpPr txBox="1"/>
            <p:nvPr/>
          </p:nvSpPr>
          <p:spPr>
            <a:xfrm>
              <a:off x="996060" y="4348668"/>
              <a:ext cx="1874386" cy="369332"/>
            </a:xfrm>
            <a:prstGeom prst="rect">
              <a:avLst/>
            </a:prstGeom>
            <a:noFill/>
          </p:spPr>
          <p:txBody>
            <a:bodyPr wrap="square" rtlCol="0">
              <a:spAutoFit/>
            </a:bodyPr>
            <a:lstStyle/>
            <a:p>
              <a:pPr algn="ctr"/>
              <a:r>
                <a:rPr lang="id-ID">
                  <a:latin typeface="Agency FB" panose="020B0503020202020204" pitchFamily="34" charset="0"/>
                  <a:ea typeface="Open Sans Light" panose="020B0306030504020204" pitchFamily="34" charset="0"/>
                  <a:cs typeface="Open Sans Light" panose="020B0306030504020204" pitchFamily="34" charset="0"/>
                </a:rPr>
                <a:t>Your name</a:t>
              </a:r>
              <a:endParaRPr lang="id-ID"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26" name="Rectangle 25"/>
            <p:cNvSpPr/>
            <p:nvPr/>
          </p:nvSpPr>
          <p:spPr>
            <a:xfrm>
              <a:off x="79386" y="4629734"/>
              <a:ext cx="3775899" cy="491160"/>
            </a:xfrm>
            <a:prstGeom prst="rect">
              <a:avLst/>
            </a:prstGeom>
          </p:spPr>
          <p:txBody>
            <a:bodyPr wrap="square" lIns="243840" rIns="243840" bIns="60960">
              <a:spAutoFit/>
            </a:bodyPr>
            <a:lstStyle/>
            <a:p>
              <a:pPr algn="ctr">
                <a:lnSpc>
                  <a:spcPct val="89000"/>
                </a:lnSpc>
              </a:pPr>
              <a:r>
                <a:rPr lang="en-US" sz="1400" dirty="0">
                  <a:latin typeface="Agency FB" panose="020B0503020202020204" pitchFamily="34" charset="0"/>
                </a:rPr>
                <a:t>Lorem ipsum dolor </a:t>
              </a:r>
              <a:r>
                <a:rPr lang="en-US" sz="1400">
                  <a:latin typeface="Agency FB" panose="020B0503020202020204" pitchFamily="34" charset="0"/>
                </a:rPr>
                <a:t>sit amet</a:t>
              </a:r>
              <a:r>
                <a:rPr lang="id-ID" sz="1400">
                  <a:latin typeface="Agency FB" panose="020B0503020202020204" pitchFamily="34" charset="0"/>
                </a:rPr>
                <a:t> </a:t>
              </a:r>
              <a:r>
                <a:rPr lang="en-US" sz="140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grpSp>
        <p:nvGrpSpPr>
          <p:cNvPr id="27" name="Group 4"/>
          <p:cNvGrpSpPr>
            <a:grpSpLocks noChangeAspect="1"/>
          </p:cNvGrpSpPr>
          <p:nvPr/>
        </p:nvGrpSpPr>
        <p:grpSpPr bwMode="auto">
          <a:xfrm>
            <a:off x="1698070" y="5900055"/>
            <a:ext cx="1003300" cy="180340"/>
            <a:chOff x="3681" y="3929"/>
            <a:chExt cx="790" cy="142"/>
          </a:xfrm>
        </p:grpSpPr>
        <p:sp>
          <p:nvSpPr>
            <p:cNvPr id="28"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noFill/>
            <a:ln w="9525">
              <a:solidFill>
                <a:srgbClr val="B3905B"/>
              </a:solid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33" name="Group 4"/>
          <p:cNvGrpSpPr>
            <a:grpSpLocks noChangeAspect="1"/>
          </p:cNvGrpSpPr>
          <p:nvPr/>
        </p:nvGrpSpPr>
        <p:grpSpPr bwMode="auto">
          <a:xfrm>
            <a:off x="4343185" y="5900055"/>
            <a:ext cx="1003300" cy="180340"/>
            <a:chOff x="3681" y="3929"/>
            <a:chExt cx="790" cy="142"/>
          </a:xfrm>
        </p:grpSpPr>
        <p:sp>
          <p:nvSpPr>
            <p:cNvPr id="34"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6"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7"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8"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39" name="Group 4"/>
          <p:cNvGrpSpPr>
            <a:grpSpLocks noChangeAspect="1"/>
          </p:cNvGrpSpPr>
          <p:nvPr/>
        </p:nvGrpSpPr>
        <p:grpSpPr bwMode="auto">
          <a:xfrm>
            <a:off x="6842150" y="5900055"/>
            <a:ext cx="1003300" cy="180340"/>
            <a:chOff x="3681" y="3929"/>
            <a:chExt cx="790" cy="142"/>
          </a:xfrm>
        </p:grpSpPr>
        <p:sp>
          <p:nvSpPr>
            <p:cNvPr id="40"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1"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4"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45" name="Group 4"/>
          <p:cNvGrpSpPr>
            <a:grpSpLocks noChangeAspect="1"/>
          </p:cNvGrpSpPr>
          <p:nvPr/>
        </p:nvGrpSpPr>
        <p:grpSpPr bwMode="auto">
          <a:xfrm>
            <a:off x="9494562" y="5900055"/>
            <a:ext cx="1003300" cy="180340"/>
            <a:chOff x="3681" y="3929"/>
            <a:chExt cx="790" cy="142"/>
          </a:xfrm>
        </p:grpSpPr>
        <p:sp>
          <p:nvSpPr>
            <p:cNvPr id="46" name="Freeform 5"/>
            <p:cNvSpPr>
              <a:spLocks/>
            </p:cNvSpPr>
            <p:nvPr/>
          </p:nvSpPr>
          <p:spPr bwMode="auto">
            <a:xfrm>
              <a:off x="3681"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7" name="Freeform 6"/>
            <p:cNvSpPr>
              <a:spLocks/>
            </p:cNvSpPr>
            <p:nvPr/>
          </p:nvSpPr>
          <p:spPr bwMode="auto">
            <a:xfrm>
              <a:off x="3853" y="3929"/>
              <a:ext cx="135" cy="142"/>
            </a:xfrm>
            <a:custGeom>
              <a:avLst/>
              <a:gdLst>
                <a:gd name="T0" fmla="*/ 65 w 135"/>
                <a:gd name="T1" fmla="*/ 0 h 142"/>
                <a:gd name="T2" fmla="*/ 86 w 135"/>
                <a:gd name="T3" fmla="*/ 47 h 142"/>
                <a:gd name="T4" fmla="*/ 135 w 135"/>
                <a:gd name="T5" fmla="*/ 59 h 142"/>
                <a:gd name="T6" fmla="*/ 102 w 135"/>
                <a:gd name="T7" fmla="*/ 94 h 142"/>
                <a:gd name="T8" fmla="*/ 108 w 135"/>
                <a:gd name="T9" fmla="*/ 142 h 142"/>
                <a:gd name="T10" fmla="*/ 65 w 135"/>
                <a:gd name="T11" fmla="*/ 118 h 142"/>
                <a:gd name="T12" fmla="*/ 27 w 135"/>
                <a:gd name="T13" fmla="*/ 142 h 142"/>
                <a:gd name="T14" fmla="*/ 32 w 135"/>
                <a:gd name="T15" fmla="*/ 94 h 142"/>
                <a:gd name="T16" fmla="*/ 0 w 135"/>
                <a:gd name="T17" fmla="*/ 59 h 142"/>
                <a:gd name="T18" fmla="*/ 49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2" y="94"/>
                  </a:lnTo>
                  <a:lnTo>
                    <a:pt x="108" y="142"/>
                  </a:lnTo>
                  <a:lnTo>
                    <a:pt x="65" y="118"/>
                  </a:lnTo>
                  <a:lnTo>
                    <a:pt x="27" y="142"/>
                  </a:lnTo>
                  <a:lnTo>
                    <a:pt x="32" y="94"/>
                  </a:lnTo>
                  <a:lnTo>
                    <a:pt x="0" y="59"/>
                  </a:lnTo>
                  <a:lnTo>
                    <a:pt x="49"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Freeform 7"/>
            <p:cNvSpPr>
              <a:spLocks/>
            </p:cNvSpPr>
            <p:nvPr/>
          </p:nvSpPr>
          <p:spPr bwMode="auto">
            <a:xfrm>
              <a:off x="4014" y="3929"/>
              <a:ext cx="135" cy="142"/>
            </a:xfrm>
            <a:custGeom>
              <a:avLst/>
              <a:gdLst>
                <a:gd name="T0" fmla="*/ 65 w 135"/>
                <a:gd name="T1" fmla="*/ 0 h 142"/>
                <a:gd name="T2" fmla="*/ 86 w 135"/>
                <a:gd name="T3" fmla="*/ 47 h 142"/>
                <a:gd name="T4" fmla="*/ 135 w 135"/>
                <a:gd name="T5" fmla="*/ 59 h 142"/>
                <a:gd name="T6" fmla="*/ 103 w 135"/>
                <a:gd name="T7" fmla="*/ 94 h 142"/>
                <a:gd name="T8" fmla="*/ 108 w 135"/>
                <a:gd name="T9" fmla="*/ 142 h 142"/>
                <a:gd name="T10" fmla="*/ 65 w 135"/>
                <a:gd name="T11" fmla="*/ 118 h 142"/>
                <a:gd name="T12" fmla="*/ 27 w 135"/>
                <a:gd name="T13" fmla="*/ 142 h 142"/>
                <a:gd name="T14" fmla="*/ 33 w 135"/>
                <a:gd name="T15" fmla="*/ 94 h 142"/>
                <a:gd name="T16" fmla="*/ 0 w 135"/>
                <a:gd name="T17" fmla="*/ 59 h 142"/>
                <a:gd name="T18" fmla="*/ 43 w 135"/>
                <a:gd name="T19" fmla="*/ 47 h 142"/>
                <a:gd name="T20" fmla="*/ 65 w 13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42">
                  <a:moveTo>
                    <a:pt x="65" y="0"/>
                  </a:moveTo>
                  <a:lnTo>
                    <a:pt x="86" y="47"/>
                  </a:lnTo>
                  <a:lnTo>
                    <a:pt x="135" y="59"/>
                  </a:lnTo>
                  <a:lnTo>
                    <a:pt x="103" y="94"/>
                  </a:lnTo>
                  <a:lnTo>
                    <a:pt x="108" y="142"/>
                  </a:lnTo>
                  <a:lnTo>
                    <a:pt x="65" y="118"/>
                  </a:lnTo>
                  <a:lnTo>
                    <a:pt x="27" y="142"/>
                  </a:lnTo>
                  <a:lnTo>
                    <a:pt x="33" y="94"/>
                  </a:lnTo>
                  <a:lnTo>
                    <a:pt x="0" y="59"/>
                  </a:lnTo>
                  <a:lnTo>
                    <a:pt x="43" y="47"/>
                  </a:lnTo>
                  <a:lnTo>
                    <a:pt x="65"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Freeform 8"/>
            <p:cNvSpPr>
              <a:spLocks/>
            </p:cNvSpPr>
            <p:nvPr/>
          </p:nvSpPr>
          <p:spPr bwMode="auto">
            <a:xfrm>
              <a:off x="4170" y="3929"/>
              <a:ext cx="140" cy="142"/>
            </a:xfrm>
            <a:custGeom>
              <a:avLst/>
              <a:gdLst>
                <a:gd name="T0" fmla="*/ 70 w 140"/>
                <a:gd name="T1" fmla="*/ 0 h 142"/>
                <a:gd name="T2" fmla="*/ 92 w 140"/>
                <a:gd name="T3" fmla="*/ 47 h 142"/>
                <a:gd name="T4" fmla="*/ 140 w 140"/>
                <a:gd name="T5" fmla="*/ 59 h 142"/>
                <a:gd name="T6" fmla="*/ 102 w 140"/>
                <a:gd name="T7" fmla="*/ 94 h 142"/>
                <a:gd name="T8" fmla="*/ 113 w 140"/>
                <a:gd name="T9" fmla="*/ 142 h 142"/>
                <a:gd name="T10" fmla="*/ 70 w 140"/>
                <a:gd name="T11" fmla="*/ 118 h 142"/>
                <a:gd name="T12" fmla="*/ 27 w 140"/>
                <a:gd name="T13" fmla="*/ 142 h 142"/>
                <a:gd name="T14" fmla="*/ 38 w 140"/>
                <a:gd name="T15" fmla="*/ 94 h 142"/>
                <a:gd name="T16" fmla="*/ 0 w 140"/>
                <a:gd name="T17" fmla="*/ 59 h 142"/>
                <a:gd name="T18" fmla="*/ 49 w 140"/>
                <a:gd name="T19" fmla="*/ 47 h 142"/>
                <a:gd name="T20" fmla="*/ 70 w 140"/>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42">
                  <a:moveTo>
                    <a:pt x="70" y="0"/>
                  </a:moveTo>
                  <a:lnTo>
                    <a:pt x="92" y="47"/>
                  </a:lnTo>
                  <a:lnTo>
                    <a:pt x="140" y="59"/>
                  </a:lnTo>
                  <a:lnTo>
                    <a:pt x="102" y="94"/>
                  </a:lnTo>
                  <a:lnTo>
                    <a:pt x="113" y="142"/>
                  </a:lnTo>
                  <a:lnTo>
                    <a:pt x="70" y="118"/>
                  </a:lnTo>
                  <a:lnTo>
                    <a:pt x="27" y="142"/>
                  </a:lnTo>
                  <a:lnTo>
                    <a:pt x="38" y="94"/>
                  </a:lnTo>
                  <a:lnTo>
                    <a:pt x="0" y="59"/>
                  </a:lnTo>
                  <a:lnTo>
                    <a:pt x="49" y="47"/>
                  </a:lnTo>
                  <a:lnTo>
                    <a:pt x="70" y="0"/>
                  </a:lnTo>
                  <a:close/>
                </a:path>
              </a:pathLst>
            </a:custGeom>
            <a:solidFill>
              <a:srgbClr val="B3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0" name="Freeform 9"/>
            <p:cNvSpPr>
              <a:spLocks/>
            </p:cNvSpPr>
            <p:nvPr/>
          </p:nvSpPr>
          <p:spPr bwMode="auto">
            <a:xfrm>
              <a:off x="4337" y="3929"/>
              <a:ext cx="134" cy="142"/>
            </a:xfrm>
            <a:custGeom>
              <a:avLst/>
              <a:gdLst>
                <a:gd name="T0" fmla="*/ 70 w 134"/>
                <a:gd name="T1" fmla="*/ 0 h 142"/>
                <a:gd name="T2" fmla="*/ 86 w 134"/>
                <a:gd name="T3" fmla="*/ 47 h 142"/>
                <a:gd name="T4" fmla="*/ 134 w 134"/>
                <a:gd name="T5" fmla="*/ 59 h 142"/>
                <a:gd name="T6" fmla="*/ 102 w 134"/>
                <a:gd name="T7" fmla="*/ 94 h 142"/>
                <a:gd name="T8" fmla="*/ 107 w 134"/>
                <a:gd name="T9" fmla="*/ 142 h 142"/>
                <a:gd name="T10" fmla="*/ 70 w 134"/>
                <a:gd name="T11" fmla="*/ 118 h 142"/>
                <a:gd name="T12" fmla="*/ 27 w 134"/>
                <a:gd name="T13" fmla="*/ 142 h 142"/>
                <a:gd name="T14" fmla="*/ 32 w 134"/>
                <a:gd name="T15" fmla="*/ 94 h 142"/>
                <a:gd name="T16" fmla="*/ 0 w 134"/>
                <a:gd name="T17" fmla="*/ 59 h 142"/>
                <a:gd name="T18" fmla="*/ 48 w 134"/>
                <a:gd name="T19" fmla="*/ 47 h 142"/>
                <a:gd name="T20" fmla="*/ 70 w 134"/>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42">
                  <a:moveTo>
                    <a:pt x="70" y="0"/>
                  </a:moveTo>
                  <a:lnTo>
                    <a:pt x="86" y="47"/>
                  </a:lnTo>
                  <a:lnTo>
                    <a:pt x="134" y="59"/>
                  </a:lnTo>
                  <a:lnTo>
                    <a:pt x="102" y="94"/>
                  </a:lnTo>
                  <a:lnTo>
                    <a:pt x="107" y="142"/>
                  </a:lnTo>
                  <a:lnTo>
                    <a:pt x="70" y="118"/>
                  </a:lnTo>
                  <a:lnTo>
                    <a:pt x="27" y="142"/>
                  </a:lnTo>
                  <a:lnTo>
                    <a:pt x="32" y="94"/>
                  </a:lnTo>
                  <a:lnTo>
                    <a:pt x="0" y="59"/>
                  </a:lnTo>
                  <a:lnTo>
                    <a:pt x="48" y="47"/>
                  </a:lnTo>
                  <a:lnTo>
                    <a:pt x="70" y="0"/>
                  </a:lnTo>
                  <a:close/>
                </a:path>
              </a:pathLst>
            </a:custGeom>
            <a:solidFill>
              <a:srgbClr val="B3905B"/>
            </a:solidFill>
            <a:ln w="9525">
              <a:noFill/>
              <a:round/>
              <a:headEnd/>
              <a:tailEnd/>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pic>
        <p:nvPicPr>
          <p:cNvPr id="8" name="图片占位符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55567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500"/>
                            </p:stCondLst>
                            <p:childTnLst>
                              <p:par>
                                <p:cTn id="26" presetID="22" presetClass="entr" presetSubtype="1"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par>
                          <p:cTn id="29" fill="hold">
                            <p:stCondLst>
                              <p:cond delay="1000"/>
                            </p:stCondLst>
                            <p:childTnLst>
                              <p:par>
                                <p:cTn id="30" presetID="22" presetClass="entr" presetSubtype="1"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up)">
                                      <p:cBhvr>
                                        <p:cTn id="32" dur="500"/>
                                        <p:tgtEl>
                                          <p:spTgt spid="27"/>
                                        </p:tgtEl>
                                      </p:cBhvr>
                                    </p:animEffect>
                                  </p:childTnLst>
                                </p:cTn>
                              </p:par>
                            </p:childTnLst>
                          </p:cTn>
                        </p:par>
                        <p:par>
                          <p:cTn id="33" fill="hold">
                            <p:stCondLst>
                              <p:cond delay="1500"/>
                            </p:stCondLst>
                            <p:childTnLst>
                              <p:par>
                                <p:cTn id="34" presetID="22" presetClass="entr" presetSubtype="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wipe(up)">
                                      <p:cBhvr>
                                        <p:cTn id="36" dur="500"/>
                                        <p:tgtEl>
                                          <p:spTgt spid="18"/>
                                        </p:tgtEl>
                                      </p:cBhvr>
                                    </p:animEffect>
                                  </p:childTnLst>
                                </p:cTn>
                              </p:par>
                            </p:childTnLst>
                          </p:cTn>
                        </p:par>
                        <p:par>
                          <p:cTn id="37" fill="hold">
                            <p:stCondLst>
                              <p:cond delay="2000"/>
                            </p:stCondLst>
                            <p:childTnLst>
                              <p:par>
                                <p:cTn id="38" presetID="22" presetClass="entr" presetSubtype="1"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up)">
                                      <p:cBhvr>
                                        <p:cTn id="40" dur="500"/>
                                        <p:tgtEl>
                                          <p:spTgt spid="33"/>
                                        </p:tgtEl>
                                      </p:cBhvr>
                                    </p:animEffect>
                                  </p:childTnLst>
                                </p:cTn>
                              </p:par>
                            </p:childTnLst>
                          </p:cTn>
                        </p:par>
                        <p:par>
                          <p:cTn id="41" fill="hold">
                            <p:stCondLst>
                              <p:cond delay="2500"/>
                            </p:stCondLst>
                            <p:childTnLst>
                              <p:par>
                                <p:cTn id="42" presetID="22" presetClass="entr" presetSubtype="1"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wipe(up)">
                                      <p:cBhvr>
                                        <p:cTn id="44" dur="500"/>
                                        <p:tgtEl>
                                          <p:spTgt spid="21"/>
                                        </p:tgtEl>
                                      </p:cBhvr>
                                    </p:animEffect>
                                  </p:childTnLst>
                                </p:cTn>
                              </p:par>
                            </p:childTnLst>
                          </p:cTn>
                        </p:par>
                        <p:par>
                          <p:cTn id="45" fill="hold">
                            <p:stCondLst>
                              <p:cond delay="3000"/>
                            </p:stCondLst>
                            <p:childTnLst>
                              <p:par>
                                <p:cTn id="46" presetID="22" presetClass="entr" presetSubtype="1" fill="hold"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wipe(up)">
                                      <p:cBhvr>
                                        <p:cTn id="48" dur="500"/>
                                        <p:tgtEl>
                                          <p:spTgt spid="39"/>
                                        </p:tgtEl>
                                      </p:cBhvr>
                                    </p:animEffect>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wipe(up)">
                                      <p:cBhvr>
                                        <p:cTn id="52" dur="500"/>
                                        <p:tgtEl>
                                          <p:spTgt spid="24"/>
                                        </p:tgtEl>
                                      </p:cBhvr>
                                    </p:animEffect>
                                  </p:childTnLst>
                                </p:cTn>
                              </p:par>
                            </p:childTnLst>
                          </p:cTn>
                        </p:par>
                        <p:par>
                          <p:cTn id="53" fill="hold">
                            <p:stCondLst>
                              <p:cond delay="4000"/>
                            </p:stCondLst>
                            <p:childTnLst>
                              <p:par>
                                <p:cTn id="54" presetID="22" presetClass="entr" presetSubtype="1" fill="hold" nodeType="after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wipe(up)">
                                      <p:cBhvr>
                                        <p:cTn id="5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dirty="0">
                <a:latin typeface="Agency FB" panose="020B0503020202020204" pitchFamily="34" charset="0"/>
              </a:rPr>
              <a:t>Amazing Content &amp; Featured</a:t>
            </a:r>
          </a:p>
        </p:txBody>
      </p:sp>
      <p:grpSp>
        <p:nvGrpSpPr>
          <p:cNvPr id="4" name="Group 80"/>
          <p:cNvGrpSpPr>
            <a:grpSpLocks noChangeAspect="1"/>
          </p:cNvGrpSpPr>
          <p:nvPr/>
        </p:nvGrpSpPr>
        <p:grpSpPr bwMode="auto">
          <a:xfrm>
            <a:off x="417444" y="3177008"/>
            <a:ext cx="4173538" cy="3079750"/>
            <a:chOff x="64" y="1564"/>
            <a:chExt cx="2629" cy="1940"/>
          </a:xfrm>
        </p:grpSpPr>
        <p:grpSp>
          <p:nvGrpSpPr>
            <p:cNvPr id="5" name="Group 281"/>
            <p:cNvGrpSpPr>
              <a:grpSpLocks/>
            </p:cNvGrpSpPr>
            <p:nvPr/>
          </p:nvGrpSpPr>
          <p:grpSpPr bwMode="auto">
            <a:xfrm>
              <a:off x="499" y="1564"/>
              <a:ext cx="2008" cy="1940"/>
              <a:chOff x="499" y="1564"/>
              <a:chExt cx="2008" cy="1940"/>
            </a:xfrm>
          </p:grpSpPr>
          <p:sp>
            <p:nvSpPr>
              <p:cNvPr id="132" name="Oval 81"/>
              <p:cNvSpPr>
                <a:spLocks noChangeArrowheads="1"/>
              </p:cNvSpPr>
              <p:nvPr/>
            </p:nvSpPr>
            <p:spPr bwMode="auto">
              <a:xfrm>
                <a:off x="1141" y="2920"/>
                <a:ext cx="641" cy="250"/>
              </a:xfrm>
              <a:prstGeom prst="ellipse">
                <a:avLst/>
              </a:pr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3" name="Freeform 82"/>
              <p:cNvSpPr>
                <a:spLocks/>
              </p:cNvSpPr>
              <p:nvPr/>
            </p:nvSpPr>
            <p:spPr bwMode="auto">
              <a:xfrm>
                <a:off x="1120" y="3045"/>
                <a:ext cx="683" cy="313"/>
              </a:xfrm>
              <a:custGeom>
                <a:avLst/>
                <a:gdLst>
                  <a:gd name="T0" fmla="*/ 33 w 33"/>
                  <a:gd name="T1" fmla="*/ 0 h 15"/>
                  <a:gd name="T2" fmla="*/ 33 w 33"/>
                  <a:gd name="T3" fmla="*/ 9 h 15"/>
                  <a:gd name="T4" fmla="*/ 17 w 33"/>
                  <a:gd name="T5" fmla="*/ 15 h 15"/>
                  <a:gd name="T6" fmla="*/ 0 w 33"/>
                  <a:gd name="T7" fmla="*/ 9 h 15"/>
                  <a:gd name="T8" fmla="*/ 0 w 33"/>
                  <a:gd name="T9" fmla="*/ 0 h 15"/>
                  <a:gd name="T10" fmla="*/ 17 w 33"/>
                  <a:gd name="T11" fmla="*/ 6 h 15"/>
                  <a:gd name="T12" fmla="*/ 33 w 33"/>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33" h="15">
                    <a:moveTo>
                      <a:pt x="33" y="0"/>
                    </a:moveTo>
                    <a:cubicBezTo>
                      <a:pt x="33" y="9"/>
                      <a:pt x="33" y="9"/>
                      <a:pt x="33" y="9"/>
                    </a:cubicBezTo>
                    <a:cubicBezTo>
                      <a:pt x="33" y="12"/>
                      <a:pt x="26" y="15"/>
                      <a:pt x="17" y="15"/>
                    </a:cubicBezTo>
                    <a:cubicBezTo>
                      <a:pt x="7" y="15"/>
                      <a:pt x="0" y="12"/>
                      <a:pt x="0" y="9"/>
                    </a:cubicBezTo>
                    <a:cubicBezTo>
                      <a:pt x="0" y="0"/>
                      <a:pt x="0" y="0"/>
                      <a:pt x="0" y="0"/>
                    </a:cubicBezTo>
                    <a:cubicBezTo>
                      <a:pt x="0" y="4"/>
                      <a:pt x="7" y="6"/>
                      <a:pt x="17" y="6"/>
                    </a:cubicBezTo>
                    <a:cubicBezTo>
                      <a:pt x="26" y="6"/>
                      <a:pt x="33" y="4"/>
                      <a:pt x="33" y="0"/>
                    </a:cubicBezTo>
                  </a:path>
                </a:pathLst>
              </a:custGeom>
              <a:solidFill>
                <a:srgbClr val="415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4" name="Freeform 83"/>
              <p:cNvSpPr>
                <a:spLocks/>
              </p:cNvSpPr>
              <p:nvPr/>
            </p:nvSpPr>
            <p:spPr bwMode="auto">
              <a:xfrm>
                <a:off x="1803" y="3045"/>
                <a:ext cx="0" cy="208"/>
              </a:xfrm>
              <a:custGeom>
                <a:avLst/>
                <a:gdLst>
                  <a:gd name="T0" fmla="*/ 0 h 208"/>
                  <a:gd name="T1" fmla="*/ 188 h 208"/>
                  <a:gd name="T2" fmla="*/ 208 h 208"/>
                  <a:gd name="T3" fmla="*/ 21 h 208"/>
                  <a:gd name="T4" fmla="*/ 0 h 208"/>
                </a:gdLst>
                <a:ahLst/>
                <a:cxnLst>
                  <a:cxn ang="0">
                    <a:pos x="0" y="T0"/>
                  </a:cxn>
                  <a:cxn ang="0">
                    <a:pos x="0" y="T1"/>
                  </a:cxn>
                  <a:cxn ang="0">
                    <a:pos x="0" y="T2"/>
                  </a:cxn>
                  <a:cxn ang="0">
                    <a:pos x="0" y="T3"/>
                  </a:cxn>
                  <a:cxn ang="0">
                    <a:pos x="0" y="T4"/>
                  </a:cxn>
                </a:cxnLst>
                <a:rect l="0" t="0" r="r" b="b"/>
                <a:pathLst>
                  <a:path h="208">
                    <a:moveTo>
                      <a:pt x="0" y="0"/>
                    </a:moveTo>
                    <a:lnTo>
                      <a:pt x="0" y="188"/>
                    </a:lnTo>
                    <a:lnTo>
                      <a:pt x="0" y="208"/>
                    </a:lnTo>
                    <a:lnTo>
                      <a:pt x="0" y="21"/>
                    </a:lnTo>
                    <a:lnTo>
                      <a:pt x="0" y="0"/>
                    </a:lnTo>
                    <a:close/>
                  </a:path>
                </a:pathLst>
              </a:custGeom>
              <a:solidFill>
                <a:srgbClr val="415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5" name="Freeform 84"/>
              <p:cNvSpPr>
                <a:spLocks/>
              </p:cNvSpPr>
              <p:nvPr/>
            </p:nvSpPr>
            <p:spPr bwMode="auto">
              <a:xfrm>
                <a:off x="1803" y="3045"/>
                <a:ext cx="0" cy="208"/>
              </a:xfrm>
              <a:custGeom>
                <a:avLst/>
                <a:gdLst>
                  <a:gd name="T0" fmla="*/ 0 h 208"/>
                  <a:gd name="T1" fmla="*/ 188 h 208"/>
                  <a:gd name="T2" fmla="*/ 208 h 208"/>
                  <a:gd name="T3" fmla="*/ 21 h 208"/>
                  <a:gd name="T4" fmla="*/ 0 h 208"/>
                </a:gdLst>
                <a:ahLst/>
                <a:cxnLst>
                  <a:cxn ang="0">
                    <a:pos x="0" y="T0"/>
                  </a:cxn>
                  <a:cxn ang="0">
                    <a:pos x="0" y="T1"/>
                  </a:cxn>
                  <a:cxn ang="0">
                    <a:pos x="0" y="T2"/>
                  </a:cxn>
                  <a:cxn ang="0">
                    <a:pos x="0" y="T3"/>
                  </a:cxn>
                  <a:cxn ang="0">
                    <a:pos x="0" y="T4"/>
                  </a:cxn>
                </a:cxnLst>
                <a:rect l="0" t="0" r="r" b="b"/>
                <a:pathLst>
                  <a:path h="208">
                    <a:moveTo>
                      <a:pt x="0" y="0"/>
                    </a:moveTo>
                    <a:lnTo>
                      <a:pt x="0" y="188"/>
                    </a:lnTo>
                    <a:lnTo>
                      <a:pt x="0" y="208"/>
                    </a:lnTo>
                    <a:lnTo>
                      <a:pt x="0"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6" name="Rectangle 85"/>
              <p:cNvSpPr>
                <a:spLocks noChangeArrowheads="1"/>
              </p:cNvSpPr>
              <p:nvPr/>
            </p:nvSpPr>
            <p:spPr bwMode="auto">
              <a:xfrm>
                <a:off x="1803" y="3066"/>
                <a:ext cx="1" cy="187"/>
              </a:xfrm>
              <a:prstGeom prst="rect">
                <a:avLst/>
              </a:prstGeom>
              <a:solidFill>
                <a:srgbClr val="4150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7" name="Rectangle 86"/>
              <p:cNvSpPr>
                <a:spLocks noChangeArrowheads="1"/>
              </p:cNvSpPr>
              <p:nvPr/>
            </p:nvSpPr>
            <p:spPr bwMode="auto">
              <a:xfrm>
                <a:off x="1803" y="3066"/>
                <a:ext cx="1"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8" name="Freeform 87"/>
              <p:cNvSpPr>
                <a:spLocks/>
              </p:cNvSpPr>
              <p:nvPr/>
            </p:nvSpPr>
            <p:spPr bwMode="auto">
              <a:xfrm>
                <a:off x="1782" y="3066"/>
                <a:ext cx="21" cy="208"/>
              </a:xfrm>
              <a:custGeom>
                <a:avLst/>
                <a:gdLst>
                  <a:gd name="T0" fmla="*/ 21 w 21"/>
                  <a:gd name="T1" fmla="*/ 0 h 208"/>
                  <a:gd name="T2" fmla="*/ 21 w 21"/>
                  <a:gd name="T3" fmla="*/ 187 h 208"/>
                  <a:gd name="T4" fmla="*/ 0 w 21"/>
                  <a:gd name="T5" fmla="*/ 208 h 208"/>
                  <a:gd name="T6" fmla="*/ 0 w 21"/>
                  <a:gd name="T7" fmla="*/ 21 h 208"/>
                  <a:gd name="T8" fmla="*/ 21 w 21"/>
                  <a:gd name="T9" fmla="*/ 0 h 208"/>
                </a:gdLst>
                <a:ahLst/>
                <a:cxnLst>
                  <a:cxn ang="0">
                    <a:pos x="T0" y="T1"/>
                  </a:cxn>
                  <a:cxn ang="0">
                    <a:pos x="T2" y="T3"/>
                  </a:cxn>
                  <a:cxn ang="0">
                    <a:pos x="T4" y="T5"/>
                  </a:cxn>
                  <a:cxn ang="0">
                    <a:pos x="T6" y="T7"/>
                  </a:cxn>
                  <a:cxn ang="0">
                    <a:pos x="T8" y="T9"/>
                  </a:cxn>
                </a:cxnLst>
                <a:rect l="0" t="0" r="r" b="b"/>
                <a:pathLst>
                  <a:path w="21" h="208">
                    <a:moveTo>
                      <a:pt x="21" y="0"/>
                    </a:moveTo>
                    <a:lnTo>
                      <a:pt x="21" y="187"/>
                    </a:lnTo>
                    <a:lnTo>
                      <a:pt x="0" y="208"/>
                    </a:lnTo>
                    <a:lnTo>
                      <a:pt x="0" y="21"/>
                    </a:lnTo>
                    <a:lnTo>
                      <a:pt x="21" y="0"/>
                    </a:lnTo>
                    <a:close/>
                  </a:path>
                </a:pathLst>
              </a:custGeom>
              <a:solidFill>
                <a:srgbClr val="415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9" name="Freeform 88"/>
              <p:cNvSpPr>
                <a:spLocks/>
              </p:cNvSpPr>
              <p:nvPr/>
            </p:nvSpPr>
            <p:spPr bwMode="auto">
              <a:xfrm>
                <a:off x="1782" y="3066"/>
                <a:ext cx="21" cy="208"/>
              </a:xfrm>
              <a:custGeom>
                <a:avLst/>
                <a:gdLst>
                  <a:gd name="T0" fmla="*/ 21 w 21"/>
                  <a:gd name="T1" fmla="*/ 0 h 208"/>
                  <a:gd name="T2" fmla="*/ 21 w 21"/>
                  <a:gd name="T3" fmla="*/ 187 h 208"/>
                  <a:gd name="T4" fmla="*/ 0 w 21"/>
                  <a:gd name="T5" fmla="*/ 208 h 208"/>
                  <a:gd name="T6" fmla="*/ 0 w 21"/>
                  <a:gd name="T7" fmla="*/ 21 h 208"/>
                  <a:gd name="T8" fmla="*/ 21 w 21"/>
                  <a:gd name="T9" fmla="*/ 0 h 208"/>
                </a:gdLst>
                <a:ahLst/>
                <a:cxnLst>
                  <a:cxn ang="0">
                    <a:pos x="T0" y="T1"/>
                  </a:cxn>
                  <a:cxn ang="0">
                    <a:pos x="T2" y="T3"/>
                  </a:cxn>
                  <a:cxn ang="0">
                    <a:pos x="T4" y="T5"/>
                  </a:cxn>
                  <a:cxn ang="0">
                    <a:pos x="T6" y="T7"/>
                  </a:cxn>
                  <a:cxn ang="0">
                    <a:pos x="T8" y="T9"/>
                  </a:cxn>
                </a:cxnLst>
                <a:rect l="0" t="0" r="r" b="b"/>
                <a:pathLst>
                  <a:path w="21" h="208">
                    <a:moveTo>
                      <a:pt x="21" y="0"/>
                    </a:moveTo>
                    <a:lnTo>
                      <a:pt x="21" y="187"/>
                    </a:lnTo>
                    <a:lnTo>
                      <a:pt x="0" y="208"/>
                    </a:lnTo>
                    <a:lnTo>
                      <a:pt x="0" y="21"/>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0" name="Freeform 89"/>
              <p:cNvSpPr>
                <a:spLocks/>
              </p:cNvSpPr>
              <p:nvPr/>
            </p:nvSpPr>
            <p:spPr bwMode="auto">
              <a:xfrm>
                <a:off x="1120" y="3045"/>
                <a:ext cx="662" cy="313"/>
              </a:xfrm>
              <a:custGeom>
                <a:avLst/>
                <a:gdLst>
                  <a:gd name="T0" fmla="*/ 32 w 32"/>
                  <a:gd name="T1" fmla="*/ 2 h 15"/>
                  <a:gd name="T2" fmla="*/ 32 w 32"/>
                  <a:gd name="T3" fmla="*/ 11 h 15"/>
                  <a:gd name="T4" fmla="*/ 17 w 32"/>
                  <a:gd name="T5" fmla="*/ 15 h 15"/>
                  <a:gd name="T6" fmla="*/ 0 w 32"/>
                  <a:gd name="T7" fmla="*/ 9 h 15"/>
                  <a:gd name="T8" fmla="*/ 0 w 32"/>
                  <a:gd name="T9" fmla="*/ 0 h 15"/>
                  <a:gd name="T10" fmla="*/ 17 w 32"/>
                  <a:gd name="T11" fmla="*/ 6 h 15"/>
                  <a:gd name="T12" fmla="*/ 32 w 32"/>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32" y="2"/>
                    </a:moveTo>
                    <a:cubicBezTo>
                      <a:pt x="32" y="11"/>
                      <a:pt x="32" y="11"/>
                      <a:pt x="32" y="11"/>
                    </a:cubicBezTo>
                    <a:cubicBezTo>
                      <a:pt x="30" y="14"/>
                      <a:pt x="24" y="15"/>
                      <a:pt x="17" y="15"/>
                    </a:cubicBezTo>
                    <a:cubicBezTo>
                      <a:pt x="7" y="15"/>
                      <a:pt x="0" y="12"/>
                      <a:pt x="0" y="9"/>
                    </a:cubicBezTo>
                    <a:cubicBezTo>
                      <a:pt x="0" y="0"/>
                      <a:pt x="0" y="0"/>
                      <a:pt x="0" y="0"/>
                    </a:cubicBezTo>
                    <a:cubicBezTo>
                      <a:pt x="0" y="4"/>
                      <a:pt x="7" y="6"/>
                      <a:pt x="17" y="6"/>
                    </a:cubicBezTo>
                    <a:cubicBezTo>
                      <a:pt x="24" y="6"/>
                      <a:pt x="30" y="5"/>
                      <a:pt x="32" y="2"/>
                    </a:cubicBezTo>
                  </a:path>
                </a:pathLst>
              </a:custGeom>
              <a:solidFill>
                <a:srgbClr val="415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1" name="Oval 90"/>
              <p:cNvSpPr>
                <a:spLocks noChangeArrowheads="1"/>
              </p:cNvSpPr>
              <p:nvPr/>
            </p:nvSpPr>
            <p:spPr bwMode="auto">
              <a:xfrm>
                <a:off x="1120" y="2920"/>
                <a:ext cx="683" cy="250"/>
              </a:xfrm>
              <a:prstGeom prst="ellipse">
                <a:avLst/>
              </a:prstGeom>
              <a:solidFill>
                <a:srgbClr val="677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2" name="Oval 91"/>
              <p:cNvSpPr>
                <a:spLocks noChangeArrowheads="1"/>
              </p:cNvSpPr>
              <p:nvPr/>
            </p:nvSpPr>
            <p:spPr bwMode="auto">
              <a:xfrm>
                <a:off x="1161" y="2920"/>
                <a:ext cx="601" cy="229"/>
              </a:xfrm>
              <a:prstGeom prst="ellipse">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3" name="Oval 92"/>
              <p:cNvSpPr>
                <a:spLocks noChangeArrowheads="1"/>
              </p:cNvSpPr>
              <p:nvPr/>
            </p:nvSpPr>
            <p:spPr bwMode="auto">
              <a:xfrm>
                <a:off x="1161" y="2920"/>
                <a:ext cx="601" cy="229"/>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4" name="Oval 93"/>
              <p:cNvSpPr>
                <a:spLocks noChangeArrowheads="1"/>
              </p:cNvSpPr>
              <p:nvPr/>
            </p:nvSpPr>
            <p:spPr bwMode="auto">
              <a:xfrm>
                <a:off x="1223" y="2961"/>
                <a:ext cx="435" cy="167"/>
              </a:xfrm>
              <a:prstGeom prst="ellipse">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5" name="Oval 94"/>
              <p:cNvSpPr>
                <a:spLocks noChangeArrowheads="1"/>
              </p:cNvSpPr>
              <p:nvPr/>
            </p:nvSpPr>
            <p:spPr bwMode="auto">
              <a:xfrm>
                <a:off x="1244" y="2961"/>
                <a:ext cx="455" cy="167"/>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6" name="Oval 95"/>
              <p:cNvSpPr>
                <a:spLocks noChangeArrowheads="1"/>
              </p:cNvSpPr>
              <p:nvPr/>
            </p:nvSpPr>
            <p:spPr bwMode="auto">
              <a:xfrm>
                <a:off x="1306" y="2982"/>
                <a:ext cx="373" cy="125"/>
              </a:xfrm>
              <a:prstGeom prst="ellipse">
                <a:avLst/>
              </a:pr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7" name="Oval 96"/>
              <p:cNvSpPr>
                <a:spLocks noChangeArrowheads="1"/>
              </p:cNvSpPr>
              <p:nvPr/>
            </p:nvSpPr>
            <p:spPr bwMode="auto">
              <a:xfrm>
                <a:off x="1286" y="2982"/>
                <a:ext cx="372"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8" name="Freeform 97"/>
              <p:cNvSpPr>
                <a:spLocks/>
              </p:cNvSpPr>
              <p:nvPr/>
            </p:nvSpPr>
            <p:spPr bwMode="auto">
              <a:xfrm>
                <a:off x="1265" y="2503"/>
                <a:ext cx="372" cy="521"/>
              </a:xfrm>
              <a:custGeom>
                <a:avLst/>
                <a:gdLst>
                  <a:gd name="T0" fmla="*/ 9 w 18"/>
                  <a:gd name="T1" fmla="*/ 22 h 25"/>
                  <a:gd name="T2" fmla="*/ 18 w 18"/>
                  <a:gd name="T3" fmla="*/ 24 h 25"/>
                  <a:gd name="T4" fmla="*/ 10 w 18"/>
                  <a:gd name="T5" fmla="*/ 0 h 25"/>
                  <a:gd name="T6" fmla="*/ 9 w 18"/>
                  <a:gd name="T7" fmla="*/ 0 h 25"/>
                  <a:gd name="T8" fmla="*/ 0 w 18"/>
                  <a:gd name="T9" fmla="*/ 25 h 25"/>
                  <a:gd name="T10" fmla="*/ 0 w 18"/>
                  <a:gd name="T11" fmla="*/ 25 h 25"/>
                  <a:gd name="T12" fmla="*/ 9 w 18"/>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9" y="22"/>
                    </a:moveTo>
                    <a:cubicBezTo>
                      <a:pt x="13" y="22"/>
                      <a:pt x="17" y="23"/>
                      <a:pt x="18" y="24"/>
                    </a:cubicBezTo>
                    <a:cubicBezTo>
                      <a:pt x="13" y="17"/>
                      <a:pt x="11" y="8"/>
                      <a:pt x="10" y="0"/>
                    </a:cubicBezTo>
                    <a:cubicBezTo>
                      <a:pt x="9" y="1"/>
                      <a:pt x="9" y="1"/>
                      <a:pt x="9" y="0"/>
                    </a:cubicBezTo>
                    <a:cubicBezTo>
                      <a:pt x="7" y="8"/>
                      <a:pt x="6" y="17"/>
                      <a:pt x="0" y="25"/>
                    </a:cubicBezTo>
                    <a:cubicBezTo>
                      <a:pt x="0" y="25"/>
                      <a:pt x="0" y="25"/>
                      <a:pt x="0" y="25"/>
                    </a:cubicBezTo>
                    <a:cubicBezTo>
                      <a:pt x="1" y="23"/>
                      <a:pt x="5" y="22"/>
                      <a:pt x="9" y="22"/>
                    </a:cubicBezTo>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9" name="Freeform 98"/>
              <p:cNvSpPr>
                <a:spLocks/>
              </p:cNvSpPr>
              <p:nvPr/>
            </p:nvSpPr>
            <p:spPr bwMode="auto">
              <a:xfrm>
                <a:off x="1265" y="2961"/>
                <a:ext cx="372" cy="126"/>
              </a:xfrm>
              <a:custGeom>
                <a:avLst/>
                <a:gdLst>
                  <a:gd name="T0" fmla="*/ 18 w 18"/>
                  <a:gd name="T1" fmla="*/ 3 h 6"/>
                  <a:gd name="T2" fmla="*/ 18 w 18"/>
                  <a:gd name="T3" fmla="*/ 3 h 6"/>
                  <a:gd name="T4" fmla="*/ 18 w 18"/>
                  <a:gd name="T5" fmla="*/ 2 h 6"/>
                  <a:gd name="T6" fmla="*/ 9 w 18"/>
                  <a:gd name="T7" fmla="*/ 0 h 6"/>
                  <a:gd name="T8" fmla="*/ 0 w 18"/>
                  <a:gd name="T9" fmla="*/ 3 h 6"/>
                  <a:gd name="T10" fmla="*/ 0 w 18"/>
                  <a:gd name="T11" fmla="*/ 3 h 6"/>
                  <a:gd name="T12" fmla="*/ 4 w 18"/>
                  <a:gd name="T13" fmla="*/ 6 h 6"/>
                  <a:gd name="T14" fmla="*/ 9 w 18"/>
                  <a:gd name="T15" fmla="*/ 6 h 6"/>
                  <a:gd name="T16" fmla="*/ 15 w 18"/>
                  <a:gd name="T17" fmla="*/ 5 h 6"/>
                  <a:gd name="T18" fmla="*/ 18 w 18"/>
                  <a:gd name="T19" fmla="*/ 3 h 6"/>
                  <a:gd name="T20" fmla="*/ 18 w 18"/>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6">
                    <a:moveTo>
                      <a:pt x="18" y="3"/>
                    </a:moveTo>
                    <a:cubicBezTo>
                      <a:pt x="18" y="3"/>
                      <a:pt x="18" y="3"/>
                      <a:pt x="18" y="3"/>
                    </a:cubicBezTo>
                    <a:cubicBezTo>
                      <a:pt x="18" y="2"/>
                      <a:pt x="18" y="2"/>
                      <a:pt x="18" y="2"/>
                    </a:cubicBezTo>
                    <a:cubicBezTo>
                      <a:pt x="17" y="1"/>
                      <a:pt x="13" y="0"/>
                      <a:pt x="9" y="0"/>
                    </a:cubicBezTo>
                    <a:cubicBezTo>
                      <a:pt x="5" y="0"/>
                      <a:pt x="1" y="1"/>
                      <a:pt x="0" y="3"/>
                    </a:cubicBezTo>
                    <a:cubicBezTo>
                      <a:pt x="0" y="3"/>
                      <a:pt x="0" y="3"/>
                      <a:pt x="0" y="3"/>
                    </a:cubicBezTo>
                    <a:cubicBezTo>
                      <a:pt x="0" y="4"/>
                      <a:pt x="2" y="5"/>
                      <a:pt x="4" y="6"/>
                    </a:cubicBezTo>
                    <a:cubicBezTo>
                      <a:pt x="5" y="6"/>
                      <a:pt x="7" y="6"/>
                      <a:pt x="9" y="6"/>
                    </a:cubicBezTo>
                    <a:cubicBezTo>
                      <a:pt x="11" y="6"/>
                      <a:pt x="13" y="6"/>
                      <a:pt x="15" y="5"/>
                    </a:cubicBezTo>
                    <a:cubicBezTo>
                      <a:pt x="17" y="5"/>
                      <a:pt x="18" y="4"/>
                      <a:pt x="18" y="3"/>
                    </a:cubicBezTo>
                    <a:cubicBezTo>
                      <a:pt x="18" y="3"/>
                      <a:pt x="18" y="3"/>
                      <a:pt x="18" y="3"/>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0" name="Freeform 99"/>
              <p:cNvSpPr>
                <a:spLocks noEditPoints="1"/>
              </p:cNvSpPr>
              <p:nvPr/>
            </p:nvSpPr>
            <p:spPr bwMode="auto">
              <a:xfrm>
                <a:off x="1223" y="1794"/>
                <a:ext cx="932" cy="709"/>
              </a:xfrm>
              <a:custGeom>
                <a:avLst/>
                <a:gdLst>
                  <a:gd name="T0" fmla="*/ 40 w 45"/>
                  <a:gd name="T1" fmla="*/ 1 h 34"/>
                  <a:gd name="T2" fmla="*/ 29 w 45"/>
                  <a:gd name="T3" fmla="*/ 3 h 34"/>
                  <a:gd name="T4" fmla="*/ 25 w 45"/>
                  <a:gd name="T5" fmla="*/ 33 h 34"/>
                  <a:gd name="T6" fmla="*/ 45 w 45"/>
                  <a:gd name="T7" fmla="*/ 3 h 34"/>
                  <a:gd name="T8" fmla="*/ 40 w 45"/>
                  <a:gd name="T9" fmla="*/ 1 h 34"/>
                  <a:gd name="T10" fmla="*/ 24 w 45"/>
                  <a:gd name="T11" fmla="*/ 29 h 34"/>
                  <a:gd name="T12" fmla="*/ 18 w 45"/>
                  <a:gd name="T13" fmla="*/ 25 h 34"/>
                  <a:gd name="T14" fmla="*/ 31 w 45"/>
                  <a:gd name="T15" fmla="*/ 7 h 34"/>
                  <a:gd name="T16" fmla="*/ 40 w 45"/>
                  <a:gd name="T17" fmla="*/ 5 h 34"/>
                  <a:gd name="T18" fmla="*/ 41 w 45"/>
                  <a:gd name="T19" fmla="*/ 4 h 34"/>
                  <a:gd name="T20" fmla="*/ 42 w 45"/>
                  <a:gd name="T21" fmla="*/ 5 h 34"/>
                  <a:gd name="T22" fmla="*/ 24 w 45"/>
                  <a:gd name="T2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4">
                    <a:moveTo>
                      <a:pt x="40" y="1"/>
                    </a:moveTo>
                    <a:cubicBezTo>
                      <a:pt x="37" y="3"/>
                      <a:pt x="33" y="3"/>
                      <a:pt x="29" y="3"/>
                    </a:cubicBezTo>
                    <a:cubicBezTo>
                      <a:pt x="29" y="6"/>
                      <a:pt x="0" y="21"/>
                      <a:pt x="25" y="33"/>
                    </a:cubicBezTo>
                    <a:cubicBezTo>
                      <a:pt x="45" y="34"/>
                      <a:pt x="45" y="10"/>
                      <a:pt x="45" y="3"/>
                    </a:cubicBezTo>
                    <a:cubicBezTo>
                      <a:pt x="45" y="0"/>
                      <a:pt x="43" y="0"/>
                      <a:pt x="40" y="1"/>
                    </a:cubicBezTo>
                    <a:moveTo>
                      <a:pt x="24" y="29"/>
                    </a:moveTo>
                    <a:cubicBezTo>
                      <a:pt x="21" y="28"/>
                      <a:pt x="19" y="27"/>
                      <a:pt x="18" y="25"/>
                    </a:cubicBezTo>
                    <a:cubicBezTo>
                      <a:pt x="17" y="21"/>
                      <a:pt x="23" y="15"/>
                      <a:pt x="31" y="7"/>
                    </a:cubicBezTo>
                    <a:cubicBezTo>
                      <a:pt x="34" y="7"/>
                      <a:pt x="37" y="6"/>
                      <a:pt x="40" y="5"/>
                    </a:cubicBezTo>
                    <a:cubicBezTo>
                      <a:pt x="41" y="4"/>
                      <a:pt x="41" y="4"/>
                      <a:pt x="41" y="4"/>
                    </a:cubicBezTo>
                    <a:cubicBezTo>
                      <a:pt x="42" y="4"/>
                      <a:pt x="42" y="5"/>
                      <a:pt x="42" y="5"/>
                    </a:cubicBezTo>
                    <a:cubicBezTo>
                      <a:pt x="42" y="14"/>
                      <a:pt x="40" y="31"/>
                      <a:pt x="24" y="29"/>
                    </a:cubicBezTo>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1" name="Freeform 100"/>
              <p:cNvSpPr>
                <a:spLocks noEditPoints="1"/>
              </p:cNvSpPr>
              <p:nvPr/>
            </p:nvSpPr>
            <p:spPr bwMode="auto">
              <a:xfrm>
                <a:off x="727" y="1794"/>
                <a:ext cx="931" cy="709"/>
              </a:xfrm>
              <a:custGeom>
                <a:avLst/>
                <a:gdLst>
                  <a:gd name="T0" fmla="*/ 0 w 45"/>
                  <a:gd name="T1" fmla="*/ 3 h 34"/>
                  <a:gd name="T2" fmla="*/ 21 w 45"/>
                  <a:gd name="T3" fmla="*/ 33 h 34"/>
                  <a:gd name="T4" fmla="*/ 16 w 45"/>
                  <a:gd name="T5" fmla="*/ 3 h 34"/>
                  <a:gd name="T6" fmla="*/ 5 w 45"/>
                  <a:gd name="T7" fmla="*/ 1 h 34"/>
                  <a:gd name="T8" fmla="*/ 0 w 45"/>
                  <a:gd name="T9" fmla="*/ 3 h 34"/>
                  <a:gd name="T10" fmla="*/ 4 w 45"/>
                  <a:gd name="T11" fmla="*/ 5 h 34"/>
                  <a:gd name="T12" fmla="*/ 4 w 45"/>
                  <a:gd name="T13" fmla="*/ 4 h 34"/>
                  <a:gd name="T14" fmla="*/ 5 w 45"/>
                  <a:gd name="T15" fmla="*/ 5 h 34"/>
                  <a:gd name="T16" fmla="*/ 15 w 45"/>
                  <a:gd name="T17" fmla="*/ 7 h 34"/>
                  <a:gd name="T18" fmla="*/ 27 w 45"/>
                  <a:gd name="T19" fmla="*/ 25 h 34"/>
                  <a:gd name="T20" fmla="*/ 21 w 45"/>
                  <a:gd name="T21" fmla="*/ 29 h 34"/>
                  <a:gd name="T22" fmla="*/ 4 w 45"/>
                  <a:gd name="T23"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4">
                    <a:moveTo>
                      <a:pt x="0" y="3"/>
                    </a:moveTo>
                    <a:cubicBezTo>
                      <a:pt x="0" y="10"/>
                      <a:pt x="1" y="34"/>
                      <a:pt x="21" y="33"/>
                    </a:cubicBezTo>
                    <a:cubicBezTo>
                      <a:pt x="45" y="21"/>
                      <a:pt x="17" y="6"/>
                      <a:pt x="16" y="3"/>
                    </a:cubicBezTo>
                    <a:cubicBezTo>
                      <a:pt x="13" y="3"/>
                      <a:pt x="9" y="3"/>
                      <a:pt x="5" y="1"/>
                    </a:cubicBezTo>
                    <a:cubicBezTo>
                      <a:pt x="2" y="0"/>
                      <a:pt x="0" y="0"/>
                      <a:pt x="0" y="3"/>
                    </a:cubicBezTo>
                    <a:close/>
                    <a:moveTo>
                      <a:pt x="4" y="5"/>
                    </a:moveTo>
                    <a:cubicBezTo>
                      <a:pt x="4" y="5"/>
                      <a:pt x="4" y="4"/>
                      <a:pt x="4" y="4"/>
                    </a:cubicBezTo>
                    <a:cubicBezTo>
                      <a:pt x="4" y="4"/>
                      <a:pt x="5" y="4"/>
                      <a:pt x="5" y="5"/>
                    </a:cubicBezTo>
                    <a:cubicBezTo>
                      <a:pt x="8" y="6"/>
                      <a:pt x="11" y="7"/>
                      <a:pt x="15" y="7"/>
                    </a:cubicBezTo>
                    <a:cubicBezTo>
                      <a:pt x="22" y="15"/>
                      <a:pt x="29" y="21"/>
                      <a:pt x="27" y="25"/>
                    </a:cubicBezTo>
                    <a:cubicBezTo>
                      <a:pt x="27" y="27"/>
                      <a:pt x="24" y="28"/>
                      <a:pt x="21" y="29"/>
                    </a:cubicBezTo>
                    <a:cubicBezTo>
                      <a:pt x="6" y="31"/>
                      <a:pt x="3" y="14"/>
                      <a:pt x="4" y="5"/>
                    </a:cubicBezTo>
                    <a:close/>
                  </a:path>
                </a:pathLst>
              </a:custGeom>
              <a:solidFill>
                <a:srgbClr val="FFC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2" name="Freeform 101"/>
              <p:cNvSpPr>
                <a:spLocks/>
              </p:cNvSpPr>
              <p:nvPr/>
            </p:nvSpPr>
            <p:spPr bwMode="auto">
              <a:xfrm>
                <a:off x="975" y="1773"/>
                <a:ext cx="931" cy="980"/>
              </a:xfrm>
              <a:custGeom>
                <a:avLst/>
                <a:gdLst>
                  <a:gd name="T0" fmla="*/ 0 w 45"/>
                  <a:gd name="T1" fmla="*/ 0 h 47"/>
                  <a:gd name="T2" fmla="*/ 1 w 45"/>
                  <a:gd name="T3" fmla="*/ 25 h 47"/>
                  <a:gd name="T4" fmla="*/ 23 w 45"/>
                  <a:gd name="T5" fmla="*/ 47 h 47"/>
                  <a:gd name="T6" fmla="*/ 45 w 45"/>
                  <a:gd name="T7" fmla="*/ 24 h 47"/>
                  <a:gd name="T8" fmla="*/ 45 w 45"/>
                  <a:gd name="T9" fmla="*/ 0 h 47"/>
                  <a:gd name="T10" fmla="*/ 0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0" y="0"/>
                    </a:moveTo>
                    <a:cubicBezTo>
                      <a:pt x="1" y="25"/>
                      <a:pt x="1" y="25"/>
                      <a:pt x="1" y="25"/>
                    </a:cubicBezTo>
                    <a:cubicBezTo>
                      <a:pt x="1" y="37"/>
                      <a:pt x="11" y="47"/>
                      <a:pt x="23" y="47"/>
                    </a:cubicBezTo>
                    <a:cubicBezTo>
                      <a:pt x="36" y="47"/>
                      <a:pt x="45" y="37"/>
                      <a:pt x="45" y="24"/>
                    </a:cubicBezTo>
                    <a:cubicBezTo>
                      <a:pt x="45" y="0"/>
                      <a:pt x="45" y="0"/>
                      <a:pt x="45" y="0"/>
                    </a:cubicBezTo>
                    <a:cubicBezTo>
                      <a:pt x="0" y="0"/>
                      <a:pt x="0" y="0"/>
                      <a:pt x="0" y="0"/>
                    </a:cubicBezTo>
                  </a:path>
                </a:pathLst>
              </a:custGeom>
              <a:solidFill>
                <a:srgbClr val="FFC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3" name="Rectangle 102"/>
              <p:cNvSpPr>
                <a:spLocks noChangeArrowheads="1"/>
              </p:cNvSpPr>
              <p:nvPr/>
            </p:nvSpPr>
            <p:spPr bwMode="auto">
              <a:xfrm>
                <a:off x="1472" y="1773"/>
                <a:ext cx="434" cy="980"/>
              </a:xfrm>
              <a:prstGeom prst="rect">
                <a:avLst/>
              </a:prstGeom>
              <a:solidFill>
                <a:srgbClr val="F4AE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4" name="Oval 103"/>
              <p:cNvSpPr>
                <a:spLocks noChangeArrowheads="1"/>
              </p:cNvSpPr>
              <p:nvPr/>
            </p:nvSpPr>
            <p:spPr bwMode="auto">
              <a:xfrm>
                <a:off x="975" y="1564"/>
                <a:ext cx="931" cy="438"/>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5" name="Oval 104"/>
              <p:cNvSpPr>
                <a:spLocks noChangeArrowheads="1"/>
              </p:cNvSpPr>
              <p:nvPr/>
            </p:nvSpPr>
            <p:spPr bwMode="auto">
              <a:xfrm>
                <a:off x="1016" y="1564"/>
                <a:ext cx="870" cy="417"/>
              </a:xfrm>
              <a:prstGeom prst="ellipse">
                <a:avLst/>
              </a:pr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6" name="Freeform 105"/>
              <p:cNvSpPr>
                <a:spLocks/>
              </p:cNvSpPr>
              <p:nvPr/>
            </p:nvSpPr>
            <p:spPr bwMode="auto">
              <a:xfrm>
                <a:off x="913" y="1773"/>
                <a:ext cx="310" cy="292"/>
              </a:xfrm>
              <a:custGeom>
                <a:avLst/>
                <a:gdLst>
                  <a:gd name="T0" fmla="*/ 9 w 15"/>
                  <a:gd name="T1" fmla="*/ 9 h 14"/>
                  <a:gd name="T2" fmla="*/ 9 w 15"/>
                  <a:gd name="T3" fmla="*/ 9 h 14"/>
                  <a:gd name="T4" fmla="*/ 8 w 15"/>
                  <a:gd name="T5" fmla="*/ 12 h 14"/>
                  <a:gd name="T6" fmla="*/ 8 w 15"/>
                  <a:gd name="T7" fmla="*/ 14 h 14"/>
                  <a:gd name="T8" fmla="*/ 7 w 15"/>
                  <a:gd name="T9" fmla="*/ 12 h 14"/>
                  <a:gd name="T10" fmla="*/ 6 w 15"/>
                  <a:gd name="T11" fmla="*/ 9 h 14"/>
                  <a:gd name="T12" fmla="*/ 6 w 15"/>
                  <a:gd name="T13" fmla="*/ 9 h 14"/>
                  <a:gd name="T14" fmla="*/ 3 w 15"/>
                  <a:gd name="T15" fmla="*/ 8 h 14"/>
                  <a:gd name="T16" fmla="*/ 0 w 15"/>
                  <a:gd name="T17" fmla="*/ 7 h 14"/>
                  <a:gd name="T18" fmla="*/ 3 w 15"/>
                  <a:gd name="T19" fmla="*/ 7 h 14"/>
                  <a:gd name="T20" fmla="*/ 6 w 15"/>
                  <a:gd name="T21" fmla="*/ 6 h 14"/>
                  <a:gd name="T22" fmla="*/ 6 w 15"/>
                  <a:gd name="T23" fmla="*/ 6 h 14"/>
                  <a:gd name="T24" fmla="*/ 7 w 15"/>
                  <a:gd name="T25" fmla="*/ 3 h 14"/>
                  <a:gd name="T26" fmla="*/ 8 w 15"/>
                  <a:gd name="T27" fmla="*/ 0 h 14"/>
                  <a:gd name="T28" fmla="*/ 8 w 15"/>
                  <a:gd name="T29" fmla="*/ 3 h 14"/>
                  <a:gd name="T30" fmla="*/ 9 w 15"/>
                  <a:gd name="T31" fmla="*/ 6 h 14"/>
                  <a:gd name="T32" fmla="*/ 9 w 15"/>
                  <a:gd name="T33" fmla="*/ 6 h 14"/>
                  <a:gd name="T34" fmla="*/ 12 w 15"/>
                  <a:gd name="T35" fmla="*/ 7 h 14"/>
                  <a:gd name="T36" fmla="*/ 15 w 15"/>
                  <a:gd name="T37" fmla="*/ 7 h 14"/>
                  <a:gd name="T38" fmla="*/ 12 w 15"/>
                  <a:gd name="T39" fmla="*/ 8 h 14"/>
                  <a:gd name="T40" fmla="*/ 9 w 15"/>
                  <a:gd name="T4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4">
                    <a:moveTo>
                      <a:pt x="9" y="9"/>
                    </a:moveTo>
                    <a:cubicBezTo>
                      <a:pt x="9" y="9"/>
                      <a:pt x="9" y="9"/>
                      <a:pt x="9" y="9"/>
                    </a:cubicBezTo>
                    <a:cubicBezTo>
                      <a:pt x="8" y="10"/>
                      <a:pt x="8" y="11"/>
                      <a:pt x="8" y="12"/>
                    </a:cubicBezTo>
                    <a:cubicBezTo>
                      <a:pt x="8" y="14"/>
                      <a:pt x="8" y="14"/>
                      <a:pt x="8" y="14"/>
                    </a:cubicBezTo>
                    <a:cubicBezTo>
                      <a:pt x="7" y="12"/>
                      <a:pt x="7" y="12"/>
                      <a:pt x="7" y="12"/>
                    </a:cubicBezTo>
                    <a:cubicBezTo>
                      <a:pt x="7" y="11"/>
                      <a:pt x="7" y="10"/>
                      <a:pt x="6" y="9"/>
                    </a:cubicBezTo>
                    <a:cubicBezTo>
                      <a:pt x="6" y="9"/>
                      <a:pt x="6" y="9"/>
                      <a:pt x="6" y="9"/>
                    </a:cubicBezTo>
                    <a:cubicBezTo>
                      <a:pt x="5" y="8"/>
                      <a:pt x="4" y="8"/>
                      <a:pt x="3" y="8"/>
                    </a:cubicBezTo>
                    <a:cubicBezTo>
                      <a:pt x="0" y="7"/>
                      <a:pt x="0" y="7"/>
                      <a:pt x="0" y="7"/>
                    </a:cubicBezTo>
                    <a:cubicBezTo>
                      <a:pt x="3" y="7"/>
                      <a:pt x="3" y="7"/>
                      <a:pt x="3" y="7"/>
                    </a:cubicBezTo>
                    <a:cubicBezTo>
                      <a:pt x="4" y="7"/>
                      <a:pt x="5" y="7"/>
                      <a:pt x="6" y="6"/>
                    </a:cubicBezTo>
                    <a:cubicBezTo>
                      <a:pt x="6" y="6"/>
                      <a:pt x="6" y="6"/>
                      <a:pt x="6" y="6"/>
                    </a:cubicBezTo>
                    <a:cubicBezTo>
                      <a:pt x="7" y="5"/>
                      <a:pt x="7" y="4"/>
                      <a:pt x="7" y="3"/>
                    </a:cubicBezTo>
                    <a:cubicBezTo>
                      <a:pt x="8" y="0"/>
                      <a:pt x="8" y="0"/>
                      <a:pt x="8" y="0"/>
                    </a:cubicBezTo>
                    <a:cubicBezTo>
                      <a:pt x="8" y="3"/>
                      <a:pt x="8" y="3"/>
                      <a:pt x="8" y="3"/>
                    </a:cubicBezTo>
                    <a:cubicBezTo>
                      <a:pt x="8" y="4"/>
                      <a:pt x="8" y="5"/>
                      <a:pt x="9" y="6"/>
                    </a:cubicBezTo>
                    <a:cubicBezTo>
                      <a:pt x="9" y="6"/>
                      <a:pt x="9" y="6"/>
                      <a:pt x="9" y="6"/>
                    </a:cubicBezTo>
                    <a:cubicBezTo>
                      <a:pt x="10" y="7"/>
                      <a:pt x="11" y="7"/>
                      <a:pt x="12" y="7"/>
                    </a:cubicBezTo>
                    <a:cubicBezTo>
                      <a:pt x="15" y="7"/>
                      <a:pt x="15" y="7"/>
                      <a:pt x="15" y="7"/>
                    </a:cubicBezTo>
                    <a:cubicBezTo>
                      <a:pt x="12" y="8"/>
                      <a:pt x="12" y="8"/>
                      <a:pt x="12" y="8"/>
                    </a:cubicBezTo>
                    <a:cubicBezTo>
                      <a:pt x="11" y="8"/>
                      <a:pt x="10" y="8"/>
                      <a:pt x="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7" name="Freeform 107"/>
              <p:cNvSpPr>
                <a:spLocks/>
              </p:cNvSpPr>
              <p:nvPr/>
            </p:nvSpPr>
            <p:spPr bwMode="auto">
              <a:xfrm>
                <a:off x="1120" y="3191"/>
                <a:ext cx="21" cy="62"/>
              </a:xfrm>
              <a:custGeom>
                <a:avLst/>
                <a:gdLst>
                  <a:gd name="T0" fmla="*/ 0 w 1"/>
                  <a:gd name="T1" fmla="*/ 0 h 3"/>
                  <a:gd name="T2" fmla="*/ 0 w 1"/>
                  <a:gd name="T3" fmla="*/ 2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2"/>
                      <a:pt x="0" y="2"/>
                    </a:cubicBezTo>
                    <a:cubicBezTo>
                      <a:pt x="0" y="2"/>
                      <a:pt x="0" y="3"/>
                      <a:pt x="0" y="3"/>
                    </a:cubicBezTo>
                    <a:cubicBezTo>
                      <a:pt x="1" y="3"/>
                      <a:pt x="1" y="2"/>
                      <a:pt x="1" y="2"/>
                    </a:cubicBezTo>
                    <a:cubicBezTo>
                      <a:pt x="1" y="1"/>
                      <a:pt x="1" y="1"/>
                      <a:pt x="0" y="0"/>
                    </a:cubicBezTo>
                  </a:path>
                </a:pathLst>
              </a:custGeom>
              <a:solidFill>
                <a:srgbClr val="354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8" name="Freeform 110"/>
              <p:cNvSpPr>
                <a:spLocks/>
              </p:cNvSpPr>
              <p:nvPr/>
            </p:nvSpPr>
            <p:spPr bwMode="auto">
              <a:xfrm>
                <a:off x="2196" y="3024"/>
                <a:ext cx="311" cy="209"/>
              </a:xfrm>
              <a:custGeom>
                <a:avLst/>
                <a:gdLst>
                  <a:gd name="T0" fmla="*/ 9 w 15"/>
                  <a:gd name="T1" fmla="*/ 2 h 10"/>
                  <a:gd name="T2" fmla="*/ 1 w 15"/>
                  <a:gd name="T3" fmla="*/ 2 h 10"/>
                  <a:gd name="T4" fmla="*/ 6 w 15"/>
                  <a:gd name="T5" fmla="*/ 8 h 10"/>
                  <a:gd name="T6" fmla="*/ 14 w 15"/>
                  <a:gd name="T7" fmla="*/ 8 h 10"/>
                  <a:gd name="T8" fmla="*/ 9 w 15"/>
                  <a:gd name="T9" fmla="*/ 2 h 10"/>
                </a:gdLst>
                <a:ahLst/>
                <a:cxnLst>
                  <a:cxn ang="0">
                    <a:pos x="T0" y="T1"/>
                  </a:cxn>
                  <a:cxn ang="0">
                    <a:pos x="T2" y="T3"/>
                  </a:cxn>
                  <a:cxn ang="0">
                    <a:pos x="T4" y="T5"/>
                  </a:cxn>
                  <a:cxn ang="0">
                    <a:pos x="T6" y="T7"/>
                  </a:cxn>
                  <a:cxn ang="0">
                    <a:pos x="T8" y="T9"/>
                  </a:cxn>
                </a:cxnLst>
                <a:rect l="0" t="0" r="r" b="b"/>
                <a:pathLst>
                  <a:path w="15" h="10">
                    <a:moveTo>
                      <a:pt x="9" y="2"/>
                    </a:moveTo>
                    <a:cubicBezTo>
                      <a:pt x="5" y="0"/>
                      <a:pt x="2" y="0"/>
                      <a:pt x="1" y="2"/>
                    </a:cubicBezTo>
                    <a:cubicBezTo>
                      <a:pt x="0" y="4"/>
                      <a:pt x="2" y="7"/>
                      <a:pt x="6" y="8"/>
                    </a:cubicBezTo>
                    <a:cubicBezTo>
                      <a:pt x="9" y="10"/>
                      <a:pt x="13" y="10"/>
                      <a:pt x="14" y="8"/>
                    </a:cubicBezTo>
                    <a:cubicBezTo>
                      <a:pt x="15" y="6"/>
                      <a:pt x="13" y="4"/>
                      <a:pt x="9" y="2"/>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9" name="Freeform 111"/>
              <p:cNvSpPr>
                <a:spLocks/>
              </p:cNvSpPr>
              <p:nvPr/>
            </p:nvSpPr>
            <p:spPr bwMode="auto">
              <a:xfrm>
                <a:off x="2217" y="3045"/>
                <a:ext cx="269" cy="167"/>
              </a:xfrm>
              <a:custGeom>
                <a:avLst/>
                <a:gdLst>
                  <a:gd name="T0" fmla="*/ 8 w 13"/>
                  <a:gd name="T1" fmla="*/ 1 h 8"/>
                  <a:gd name="T2" fmla="*/ 1 w 13"/>
                  <a:gd name="T3" fmla="*/ 1 h 8"/>
                  <a:gd name="T4" fmla="*/ 5 w 13"/>
                  <a:gd name="T5" fmla="*/ 7 h 8"/>
                  <a:gd name="T6" fmla="*/ 12 w 13"/>
                  <a:gd name="T7" fmla="*/ 7 h 8"/>
                  <a:gd name="T8" fmla="*/ 8 w 13"/>
                  <a:gd name="T9" fmla="*/ 1 h 8"/>
                </a:gdLst>
                <a:ahLst/>
                <a:cxnLst>
                  <a:cxn ang="0">
                    <a:pos x="T0" y="T1"/>
                  </a:cxn>
                  <a:cxn ang="0">
                    <a:pos x="T2" y="T3"/>
                  </a:cxn>
                  <a:cxn ang="0">
                    <a:pos x="T4" y="T5"/>
                  </a:cxn>
                  <a:cxn ang="0">
                    <a:pos x="T6" y="T7"/>
                  </a:cxn>
                  <a:cxn ang="0">
                    <a:pos x="T8" y="T9"/>
                  </a:cxn>
                </a:cxnLst>
                <a:rect l="0" t="0" r="r" b="b"/>
                <a:pathLst>
                  <a:path w="13" h="8">
                    <a:moveTo>
                      <a:pt x="8" y="1"/>
                    </a:moveTo>
                    <a:cubicBezTo>
                      <a:pt x="5" y="0"/>
                      <a:pt x="1" y="0"/>
                      <a:pt x="1" y="1"/>
                    </a:cubicBezTo>
                    <a:cubicBezTo>
                      <a:pt x="0" y="3"/>
                      <a:pt x="2" y="5"/>
                      <a:pt x="5" y="7"/>
                    </a:cubicBezTo>
                    <a:cubicBezTo>
                      <a:pt x="8" y="8"/>
                      <a:pt x="11" y="8"/>
                      <a:pt x="12" y="7"/>
                    </a:cubicBezTo>
                    <a:cubicBezTo>
                      <a:pt x="13" y="5"/>
                      <a:pt x="11" y="3"/>
                      <a:pt x="8" y="1"/>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0" name="Freeform 112"/>
              <p:cNvSpPr>
                <a:spLocks noEditPoints="1"/>
              </p:cNvSpPr>
              <p:nvPr/>
            </p:nvSpPr>
            <p:spPr bwMode="auto">
              <a:xfrm>
                <a:off x="2300" y="3087"/>
                <a:ext cx="103" cy="83"/>
              </a:xfrm>
              <a:custGeom>
                <a:avLst/>
                <a:gdLst>
                  <a:gd name="T0" fmla="*/ 4 w 5"/>
                  <a:gd name="T1" fmla="*/ 4 h 4"/>
                  <a:gd name="T2" fmla="*/ 4 w 5"/>
                  <a:gd name="T3" fmla="*/ 4 h 4"/>
                  <a:gd name="T4" fmla="*/ 3 w 5"/>
                  <a:gd name="T5" fmla="*/ 4 h 4"/>
                  <a:gd name="T6" fmla="*/ 2 w 5"/>
                  <a:gd name="T7" fmla="*/ 4 h 4"/>
                  <a:gd name="T8" fmla="*/ 2 w 5"/>
                  <a:gd name="T9" fmla="*/ 4 h 4"/>
                  <a:gd name="T10" fmla="*/ 1 w 5"/>
                  <a:gd name="T11" fmla="*/ 4 h 4"/>
                  <a:gd name="T12" fmla="*/ 1 w 5"/>
                  <a:gd name="T13" fmla="*/ 4 h 4"/>
                  <a:gd name="T14" fmla="*/ 1 w 5"/>
                  <a:gd name="T15" fmla="*/ 4 h 4"/>
                  <a:gd name="T16" fmla="*/ 0 w 5"/>
                  <a:gd name="T17" fmla="*/ 3 h 4"/>
                  <a:gd name="T18" fmla="*/ 0 w 5"/>
                  <a:gd name="T19" fmla="*/ 3 h 4"/>
                  <a:gd name="T20" fmla="*/ 0 w 5"/>
                  <a:gd name="T21" fmla="*/ 2 h 4"/>
                  <a:gd name="T22" fmla="*/ 0 w 5"/>
                  <a:gd name="T23" fmla="*/ 2 h 4"/>
                  <a:gd name="T24" fmla="*/ 0 w 5"/>
                  <a:gd name="T25" fmla="*/ 1 h 4"/>
                  <a:gd name="T26" fmla="*/ 1 w 5"/>
                  <a:gd name="T27" fmla="*/ 1 h 4"/>
                  <a:gd name="T28" fmla="*/ 1 w 5"/>
                  <a:gd name="T29" fmla="*/ 1 h 4"/>
                  <a:gd name="T30" fmla="*/ 2 w 5"/>
                  <a:gd name="T31" fmla="*/ 2 h 4"/>
                  <a:gd name="T32" fmla="*/ 3 w 5"/>
                  <a:gd name="T33" fmla="*/ 1 h 4"/>
                  <a:gd name="T34" fmla="*/ 2 w 5"/>
                  <a:gd name="T35" fmla="*/ 0 h 4"/>
                  <a:gd name="T36" fmla="*/ 1 w 5"/>
                  <a:gd name="T37" fmla="*/ 0 h 4"/>
                  <a:gd name="T38" fmla="*/ 1 w 5"/>
                  <a:gd name="T39" fmla="*/ 0 h 4"/>
                  <a:gd name="T40" fmla="*/ 1 w 5"/>
                  <a:gd name="T41" fmla="*/ 0 h 4"/>
                  <a:gd name="T42" fmla="*/ 2 w 5"/>
                  <a:gd name="T43" fmla="*/ 0 h 4"/>
                  <a:gd name="T44" fmla="*/ 2 w 5"/>
                  <a:gd name="T45" fmla="*/ 0 h 4"/>
                  <a:gd name="T46" fmla="*/ 3 w 5"/>
                  <a:gd name="T47" fmla="*/ 0 h 4"/>
                  <a:gd name="T48" fmla="*/ 3 w 5"/>
                  <a:gd name="T49" fmla="*/ 0 h 4"/>
                  <a:gd name="T50" fmla="*/ 4 w 5"/>
                  <a:gd name="T51" fmla="*/ 0 h 4"/>
                  <a:gd name="T52" fmla="*/ 3 w 5"/>
                  <a:gd name="T53" fmla="*/ 0 h 4"/>
                  <a:gd name="T54" fmla="*/ 4 w 5"/>
                  <a:gd name="T55" fmla="*/ 1 h 4"/>
                  <a:gd name="T56" fmla="*/ 5 w 5"/>
                  <a:gd name="T57" fmla="*/ 1 h 4"/>
                  <a:gd name="T58" fmla="*/ 5 w 5"/>
                  <a:gd name="T59" fmla="*/ 2 h 4"/>
                  <a:gd name="T60" fmla="*/ 5 w 5"/>
                  <a:gd name="T61" fmla="*/ 2 h 4"/>
                  <a:gd name="T62" fmla="*/ 4 w 5"/>
                  <a:gd name="T63" fmla="*/ 3 h 4"/>
                  <a:gd name="T64" fmla="*/ 4 w 5"/>
                  <a:gd name="T65" fmla="*/ 3 h 4"/>
                  <a:gd name="T66" fmla="*/ 3 w 5"/>
                  <a:gd name="T67" fmla="*/ 3 h 4"/>
                  <a:gd name="T68" fmla="*/ 2 w 5"/>
                  <a:gd name="T69" fmla="*/ 2 h 4"/>
                  <a:gd name="T70" fmla="*/ 2 w 5"/>
                  <a:gd name="T71" fmla="*/ 4 h 4"/>
                  <a:gd name="T72" fmla="*/ 2 w 5"/>
                  <a:gd name="T73" fmla="*/ 4 h 4"/>
                  <a:gd name="T74" fmla="*/ 3 w 5"/>
                  <a:gd name="T75" fmla="*/ 4 h 4"/>
                  <a:gd name="T76" fmla="*/ 3 w 5"/>
                  <a:gd name="T77" fmla="*/ 4 h 4"/>
                  <a:gd name="T78" fmla="*/ 4 w 5"/>
                  <a:gd name="T79" fmla="*/ 4 h 4"/>
                  <a:gd name="T80" fmla="*/ 3 w 5"/>
                  <a:gd name="T81" fmla="*/ 2 h 4"/>
                  <a:gd name="T82" fmla="*/ 3 w 5"/>
                  <a:gd name="T83" fmla="*/ 2 h 4"/>
                  <a:gd name="T84" fmla="*/ 4 w 5"/>
                  <a:gd name="T85" fmla="*/ 2 h 4"/>
                  <a:gd name="T86" fmla="*/ 4 w 5"/>
                  <a:gd name="T87" fmla="*/ 2 h 4"/>
                  <a:gd name="T88" fmla="*/ 4 w 5"/>
                  <a:gd name="T89" fmla="*/ 2 h 4"/>
                  <a:gd name="T90" fmla="*/ 4 w 5"/>
                  <a:gd name="T91" fmla="*/ 1 h 4"/>
                  <a:gd name="T92" fmla="*/ 3 w 5"/>
                  <a:gd name="T93" fmla="*/ 1 h 4"/>
                  <a:gd name="T94" fmla="*/ 3 w 5"/>
                  <a:gd name="T95" fmla="*/ 2 h 4"/>
                  <a:gd name="T96" fmla="*/ 2 w 5"/>
                  <a:gd name="T97" fmla="*/ 2 h 4"/>
                  <a:gd name="T98" fmla="*/ 1 w 5"/>
                  <a:gd name="T99" fmla="*/ 2 h 4"/>
                  <a:gd name="T100" fmla="*/ 1 w 5"/>
                  <a:gd name="T101" fmla="*/ 2 h 4"/>
                  <a:gd name="T102" fmla="*/ 1 w 5"/>
                  <a:gd name="T103" fmla="*/ 3 h 4"/>
                  <a:gd name="T104" fmla="*/ 1 w 5"/>
                  <a:gd name="T105" fmla="*/ 3 h 4"/>
                  <a:gd name="T106" fmla="*/ 2 w 5"/>
                  <a:gd name="T10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4">
                    <a:moveTo>
                      <a:pt x="4" y="4"/>
                    </a:moveTo>
                    <a:cubicBezTo>
                      <a:pt x="4" y="4"/>
                      <a:pt x="4" y="4"/>
                      <a:pt x="4"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0" y="2"/>
                      <a:pt x="0" y="2"/>
                      <a:pt x="0" y="2"/>
                    </a:cubicBezTo>
                    <a:cubicBezTo>
                      <a:pt x="0" y="1"/>
                      <a:pt x="0" y="1"/>
                      <a:pt x="0" y="1"/>
                    </a:cubicBezTo>
                    <a:cubicBezTo>
                      <a:pt x="1" y="1"/>
                      <a:pt x="1" y="1"/>
                      <a:pt x="1" y="1"/>
                    </a:cubicBezTo>
                    <a:cubicBezTo>
                      <a:pt x="1" y="1"/>
                      <a:pt x="1" y="1"/>
                      <a:pt x="1" y="1"/>
                    </a:cubicBezTo>
                    <a:cubicBezTo>
                      <a:pt x="2" y="2"/>
                      <a:pt x="2" y="2"/>
                      <a:pt x="2" y="2"/>
                    </a:cubicBezTo>
                    <a:cubicBezTo>
                      <a:pt x="3" y="1"/>
                      <a:pt x="3" y="1"/>
                      <a:pt x="3" y="1"/>
                    </a:cubicBezTo>
                    <a:cubicBezTo>
                      <a:pt x="2" y="0"/>
                      <a:pt x="2" y="0"/>
                      <a:pt x="2"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4" y="0"/>
                      <a:pt x="4" y="0"/>
                      <a:pt x="4" y="0"/>
                    </a:cubicBezTo>
                    <a:cubicBezTo>
                      <a:pt x="3" y="0"/>
                      <a:pt x="3" y="0"/>
                      <a:pt x="3" y="0"/>
                    </a:cubicBezTo>
                    <a:cubicBezTo>
                      <a:pt x="4" y="1"/>
                      <a:pt x="4" y="1"/>
                      <a:pt x="4" y="1"/>
                    </a:cubicBezTo>
                    <a:cubicBezTo>
                      <a:pt x="5" y="1"/>
                      <a:pt x="5" y="1"/>
                      <a:pt x="5" y="1"/>
                    </a:cubicBezTo>
                    <a:cubicBezTo>
                      <a:pt x="5" y="2"/>
                      <a:pt x="5" y="2"/>
                      <a:pt x="5" y="2"/>
                    </a:cubicBezTo>
                    <a:cubicBezTo>
                      <a:pt x="5" y="2"/>
                      <a:pt x="5" y="2"/>
                      <a:pt x="5" y="2"/>
                    </a:cubicBezTo>
                    <a:cubicBezTo>
                      <a:pt x="4" y="3"/>
                      <a:pt x="4" y="3"/>
                      <a:pt x="4" y="3"/>
                    </a:cubicBezTo>
                    <a:cubicBezTo>
                      <a:pt x="4" y="3"/>
                      <a:pt x="4" y="3"/>
                      <a:pt x="4" y="3"/>
                    </a:cubicBezTo>
                    <a:cubicBezTo>
                      <a:pt x="3" y="3"/>
                      <a:pt x="3" y="3"/>
                      <a:pt x="3" y="3"/>
                    </a:cubicBezTo>
                    <a:cubicBezTo>
                      <a:pt x="2" y="2"/>
                      <a:pt x="2" y="2"/>
                      <a:pt x="2" y="2"/>
                    </a:cubicBezTo>
                    <a:cubicBezTo>
                      <a:pt x="2" y="4"/>
                      <a:pt x="2" y="4"/>
                      <a:pt x="2" y="4"/>
                    </a:cubicBezTo>
                    <a:cubicBezTo>
                      <a:pt x="2" y="4"/>
                      <a:pt x="2" y="4"/>
                      <a:pt x="2" y="4"/>
                    </a:cubicBezTo>
                    <a:cubicBezTo>
                      <a:pt x="3" y="4"/>
                      <a:pt x="3" y="4"/>
                      <a:pt x="3" y="4"/>
                    </a:cubicBezTo>
                    <a:cubicBezTo>
                      <a:pt x="3" y="4"/>
                      <a:pt x="3" y="4"/>
                      <a:pt x="3" y="4"/>
                    </a:cubicBezTo>
                    <a:cubicBezTo>
                      <a:pt x="4" y="4"/>
                      <a:pt x="4" y="4"/>
                      <a:pt x="4" y="4"/>
                    </a:cubicBezTo>
                    <a:close/>
                    <a:moveTo>
                      <a:pt x="3" y="2"/>
                    </a:moveTo>
                    <a:cubicBezTo>
                      <a:pt x="3" y="2"/>
                      <a:pt x="3" y="2"/>
                      <a:pt x="3"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lnTo>
                      <a:pt x="3" y="2"/>
                    </a:lnTo>
                    <a:close/>
                    <a:moveTo>
                      <a:pt x="2" y="2"/>
                    </a:moveTo>
                    <a:cubicBezTo>
                      <a:pt x="1" y="2"/>
                      <a:pt x="1" y="2"/>
                      <a:pt x="1" y="2"/>
                    </a:cubicBezTo>
                    <a:cubicBezTo>
                      <a:pt x="1" y="2"/>
                      <a:pt x="1" y="2"/>
                      <a:pt x="1" y="2"/>
                    </a:cubicBezTo>
                    <a:cubicBezTo>
                      <a:pt x="1" y="3"/>
                      <a:pt x="1" y="3"/>
                      <a:pt x="1" y="3"/>
                    </a:cubicBezTo>
                    <a:cubicBezTo>
                      <a:pt x="1" y="3"/>
                      <a:pt x="1" y="3"/>
                      <a:pt x="1"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1" name="Freeform 113"/>
              <p:cNvSpPr>
                <a:spLocks/>
              </p:cNvSpPr>
              <p:nvPr/>
            </p:nvSpPr>
            <p:spPr bwMode="auto">
              <a:xfrm>
                <a:off x="2176" y="3066"/>
                <a:ext cx="310" cy="208"/>
              </a:xfrm>
              <a:custGeom>
                <a:avLst/>
                <a:gdLst>
                  <a:gd name="T0" fmla="*/ 1 w 15"/>
                  <a:gd name="T1" fmla="*/ 1 h 10"/>
                  <a:gd name="T2" fmla="*/ 1 w 15"/>
                  <a:gd name="T3" fmla="*/ 1 h 10"/>
                  <a:gd name="T4" fmla="*/ 2 w 15"/>
                  <a:gd name="T5" fmla="*/ 0 h 10"/>
                  <a:gd name="T6" fmla="*/ 7 w 15"/>
                  <a:gd name="T7" fmla="*/ 6 h 10"/>
                  <a:gd name="T8" fmla="*/ 7 w 15"/>
                  <a:gd name="T9" fmla="*/ 6 h 10"/>
                  <a:gd name="T10" fmla="*/ 7 w 15"/>
                  <a:gd name="T11" fmla="*/ 6 h 10"/>
                  <a:gd name="T12" fmla="*/ 15 w 15"/>
                  <a:gd name="T13" fmla="*/ 6 h 10"/>
                  <a:gd name="T14" fmla="*/ 14 w 15"/>
                  <a:gd name="T15" fmla="*/ 8 h 10"/>
                  <a:gd name="T16" fmla="*/ 14 w 15"/>
                  <a:gd name="T17" fmla="*/ 8 h 10"/>
                  <a:gd name="T18" fmla="*/ 14 w 15"/>
                  <a:gd name="T19" fmla="*/ 8 h 10"/>
                  <a:gd name="T20" fmla="*/ 14 w 15"/>
                  <a:gd name="T21" fmla="*/ 8 h 10"/>
                  <a:gd name="T22" fmla="*/ 14 w 15"/>
                  <a:gd name="T23" fmla="*/ 9 h 10"/>
                  <a:gd name="T24" fmla="*/ 13 w 15"/>
                  <a:gd name="T25" fmla="*/ 9 h 10"/>
                  <a:gd name="T26" fmla="*/ 13 w 15"/>
                  <a:gd name="T27" fmla="*/ 9 h 10"/>
                  <a:gd name="T28" fmla="*/ 6 w 15"/>
                  <a:gd name="T29" fmla="*/ 9 h 10"/>
                  <a:gd name="T30" fmla="*/ 5 w 15"/>
                  <a:gd name="T31" fmla="*/ 9 h 10"/>
                  <a:gd name="T32" fmla="*/ 5 w 15"/>
                  <a:gd name="T33" fmla="*/ 9 h 10"/>
                  <a:gd name="T34" fmla="*/ 1 w 15"/>
                  <a:gd name="T35" fmla="*/ 3 h 10"/>
                  <a:gd name="T36" fmla="*/ 1 w 15"/>
                  <a:gd name="T37" fmla="*/ 3 h 10"/>
                  <a:gd name="T38" fmla="*/ 1 w 15"/>
                  <a:gd name="T39" fmla="*/ 2 h 10"/>
                  <a:gd name="T40" fmla="*/ 1 w 15"/>
                  <a:gd name="T41" fmla="*/ 2 h 10"/>
                  <a:gd name="T42" fmla="*/ 1 w 15"/>
                  <a:gd name="T43" fmla="*/ 2 h 10"/>
                  <a:gd name="T44" fmla="*/ 1 w 15"/>
                  <a:gd name="T4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0">
                    <a:moveTo>
                      <a:pt x="1" y="1"/>
                    </a:moveTo>
                    <a:cubicBezTo>
                      <a:pt x="1" y="1"/>
                      <a:pt x="1" y="1"/>
                      <a:pt x="1" y="1"/>
                    </a:cubicBezTo>
                    <a:cubicBezTo>
                      <a:pt x="2" y="0"/>
                      <a:pt x="2" y="0"/>
                      <a:pt x="2" y="0"/>
                    </a:cubicBezTo>
                    <a:cubicBezTo>
                      <a:pt x="1" y="1"/>
                      <a:pt x="3" y="4"/>
                      <a:pt x="7" y="6"/>
                    </a:cubicBezTo>
                    <a:cubicBezTo>
                      <a:pt x="7" y="6"/>
                      <a:pt x="7" y="6"/>
                      <a:pt x="7" y="6"/>
                    </a:cubicBezTo>
                    <a:cubicBezTo>
                      <a:pt x="7" y="6"/>
                      <a:pt x="7" y="6"/>
                      <a:pt x="7" y="6"/>
                    </a:cubicBezTo>
                    <a:cubicBezTo>
                      <a:pt x="10" y="8"/>
                      <a:pt x="14" y="8"/>
                      <a:pt x="15" y="6"/>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3" y="9"/>
                      <a:pt x="13" y="9"/>
                      <a:pt x="13" y="9"/>
                    </a:cubicBezTo>
                    <a:cubicBezTo>
                      <a:pt x="13" y="9"/>
                      <a:pt x="13" y="9"/>
                      <a:pt x="13" y="9"/>
                    </a:cubicBezTo>
                    <a:cubicBezTo>
                      <a:pt x="12" y="10"/>
                      <a:pt x="9" y="10"/>
                      <a:pt x="6" y="9"/>
                    </a:cubicBezTo>
                    <a:cubicBezTo>
                      <a:pt x="5" y="9"/>
                      <a:pt x="5" y="9"/>
                      <a:pt x="5" y="9"/>
                    </a:cubicBezTo>
                    <a:cubicBezTo>
                      <a:pt x="5" y="9"/>
                      <a:pt x="5" y="9"/>
                      <a:pt x="5" y="9"/>
                    </a:cubicBezTo>
                    <a:cubicBezTo>
                      <a:pt x="2" y="7"/>
                      <a:pt x="0" y="4"/>
                      <a:pt x="1" y="3"/>
                    </a:cubicBezTo>
                    <a:cubicBezTo>
                      <a:pt x="1" y="3"/>
                      <a:pt x="1" y="3"/>
                      <a:pt x="1" y="3"/>
                    </a:cubicBezTo>
                    <a:cubicBezTo>
                      <a:pt x="1" y="2"/>
                      <a:pt x="1" y="2"/>
                      <a:pt x="1" y="2"/>
                    </a:cubicBezTo>
                    <a:cubicBezTo>
                      <a:pt x="1" y="2"/>
                      <a:pt x="1" y="2"/>
                      <a:pt x="1" y="2"/>
                    </a:cubicBezTo>
                    <a:cubicBezTo>
                      <a:pt x="1" y="2"/>
                      <a:pt x="1" y="2"/>
                      <a:pt x="1" y="2"/>
                    </a:cubicBezTo>
                    <a:lnTo>
                      <a:pt x="1"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2" name="Freeform 114"/>
              <p:cNvSpPr>
                <a:spLocks/>
              </p:cNvSpPr>
              <p:nvPr/>
            </p:nvSpPr>
            <p:spPr bwMode="auto">
              <a:xfrm>
                <a:off x="2403" y="3191"/>
                <a:ext cx="83" cy="83"/>
              </a:xfrm>
              <a:custGeom>
                <a:avLst/>
                <a:gdLst>
                  <a:gd name="T0" fmla="*/ 4 w 4"/>
                  <a:gd name="T1" fmla="*/ 0 h 4"/>
                  <a:gd name="T2" fmla="*/ 3 w 4"/>
                  <a:gd name="T3" fmla="*/ 2 h 4"/>
                  <a:gd name="T4" fmla="*/ 3 w 4"/>
                  <a:gd name="T5" fmla="*/ 2 h 4"/>
                  <a:gd name="T6" fmla="*/ 3 w 4"/>
                  <a:gd name="T7" fmla="*/ 2 h 4"/>
                  <a:gd name="T8" fmla="*/ 3 w 4"/>
                  <a:gd name="T9" fmla="*/ 2 h 4"/>
                  <a:gd name="T10" fmla="*/ 3 w 4"/>
                  <a:gd name="T11" fmla="*/ 3 h 4"/>
                  <a:gd name="T12" fmla="*/ 2 w 4"/>
                  <a:gd name="T13" fmla="*/ 3 h 4"/>
                  <a:gd name="T14" fmla="*/ 2 w 4"/>
                  <a:gd name="T15" fmla="*/ 3 h 4"/>
                  <a:gd name="T16" fmla="*/ 0 w 4"/>
                  <a:gd name="T17" fmla="*/ 4 h 4"/>
                  <a:gd name="T18" fmla="*/ 1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2" y="3"/>
                      <a:pt x="2" y="3"/>
                      <a:pt x="2" y="3"/>
                    </a:cubicBezTo>
                    <a:cubicBezTo>
                      <a:pt x="2" y="3"/>
                      <a:pt x="2" y="3"/>
                      <a:pt x="2" y="3"/>
                    </a:cubicBezTo>
                    <a:cubicBezTo>
                      <a:pt x="2" y="4"/>
                      <a:pt x="1" y="4"/>
                      <a:pt x="0" y="4"/>
                    </a:cubicBezTo>
                    <a:cubicBezTo>
                      <a:pt x="1" y="2"/>
                      <a:pt x="1" y="2"/>
                      <a:pt x="1" y="2"/>
                    </a:cubicBezTo>
                    <a:cubicBezTo>
                      <a:pt x="2" y="2"/>
                      <a:pt x="3" y="1"/>
                      <a:pt x="4"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3" name="Freeform 115"/>
              <p:cNvSpPr>
                <a:spLocks/>
              </p:cNvSpPr>
              <p:nvPr/>
            </p:nvSpPr>
            <p:spPr bwMode="auto">
              <a:xfrm>
                <a:off x="2176" y="3066"/>
                <a:ext cx="41" cy="104"/>
              </a:xfrm>
              <a:custGeom>
                <a:avLst/>
                <a:gdLst>
                  <a:gd name="T0" fmla="*/ 1 w 2"/>
                  <a:gd name="T1" fmla="*/ 3 h 5"/>
                  <a:gd name="T2" fmla="*/ 1 w 2"/>
                  <a:gd name="T3" fmla="*/ 3 h 5"/>
                  <a:gd name="T4" fmla="*/ 1 w 2"/>
                  <a:gd name="T5" fmla="*/ 2 h 5"/>
                  <a:gd name="T6" fmla="*/ 1 w 2"/>
                  <a:gd name="T7" fmla="*/ 2 h 5"/>
                  <a:gd name="T8" fmla="*/ 1 w 2"/>
                  <a:gd name="T9" fmla="*/ 2 h 5"/>
                  <a:gd name="T10" fmla="*/ 1 w 2"/>
                  <a:gd name="T11" fmla="*/ 1 h 5"/>
                  <a:gd name="T12" fmla="*/ 1 w 2"/>
                  <a:gd name="T13" fmla="*/ 1 h 5"/>
                  <a:gd name="T14" fmla="*/ 2 w 2"/>
                  <a:gd name="T15" fmla="*/ 0 h 5"/>
                  <a:gd name="T16" fmla="*/ 2 w 2"/>
                  <a:gd name="T17" fmla="*/ 3 h 5"/>
                  <a:gd name="T18" fmla="*/ 1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2" y="0"/>
                      <a:pt x="2" y="0"/>
                      <a:pt x="2" y="0"/>
                    </a:cubicBezTo>
                    <a:cubicBezTo>
                      <a:pt x="2" y="0"/>
                      <a:pt x="2" y="2"/>
                      <a:pt x="2" y="3"/>
                    </a:cubicBezTo>
                    <a:cubicBezTo>
                      <a:pt x="1" y="5"/>
                      <a:pt x="1" y="5"/>
                      <a:pt x="1" y="5"/>
                    </a:cubicBezTo>
                    <a:cubicBezTo>
                      <a:pt x="1" y="4"/>
                      <a:pt x="0" y="3"/>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4" name="Freeform 116"/>
              <p:cNvSpPr>
                <a:spLocks/>
              </p:cNvSpPr>
              <p:nvPr/>
            </p:nvSpPr>
            <p:spPr bwMode="auto">
              <a:xfrm>
                <a:off x="1741" y="3128"/>
                <a:ext cx="331" cy="125"/>
              </a:xfrm>
              <a:custGeom>
                <a:avLst/>
                <a:gdLst>
                  <a:gd name="T0" fmla="*/ 8 w 16"/>
                  <a:gd name="T1" fmla="*/ 0 h 6"/>
                  <a:gd name="T2" fmla="*/ 0 w 16"/>
                  <a:gd name="T3" fmla="*/ 3 h 6"/>
                  <a:gd name="T4" fmla="*/ 8 w 16"/>
                  <a:gd name="T5" fmla="*/ 6 h 6"/>
                  <a:gd name="T6" fmla="*/ 16 w 16"/>
                  <a:gd name="T7" fmla="*/ 3 h 6"/>
                  <a:gd name="T8" fmla="*/ 8 w 16"/>
                  <a:gd name="T9" fmla="*/ 0 h 6"/>
                </a:gdLst>
                <a:ahLst/>
                <a:cxnLst>
                  <a:cxn ang="0">
                    <a:pos x="T0" y="T1"/>
                  </a:cxn>
                  <a:cxn ang="0">
                    <a:pos x="T2" y="T3"/>
                  </a:cxn>
                  <a:cxn ang="0">
                    <a:pos x="T4" y="T5"/>
                  </a:cxn>
                  <a:cxn ang="0">
                    <a:pos x="T6" y="T7"/>
                  </a:cxn>
                  <a:cxn ang="0">
                    <a:pos x="T8" y="T9"/>
                  </a:cxn>
                </a:cxnLst>
                <a:rect l="0" t="0" r="r" b="b"/>
                <a:pathLst>
                  <a:path w="16" h="6">
                    <a:moveTo>
                      <a:pt x="8" y="0"/>
                    </a:moveTo>
                    <a:cubicBezTo>
                      <a:pt x="3" y="0"/>
                      <a:pt x="0" y="1"/>
                      <a:pt x="0" y="3"/>
                    </a:cubicBezTo>
                    <a:cubicBezTo>
                      <a:pt x="0" y="5"/>
                      <a:pt x="3" y="6"/>
                      <a:pt x="8" y="6"/>
                    </a:cubicBezTo>
                    <a:cubicBezTo>
                      <a:pt x="13" y="6"/>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5" name="Freeform 117"/>
              <p:cNvSpPr>
                <a:spLocks/>
              </p:cNvSpPr>
              <p:nvPr/>
            </p:nvSpPr>
            <p:spPr bwMode="auto">
              <a:xfrm>
                <a:off x="1762" y="3128"/>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2"/>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6" name="Freeform 118"/>
              <p:cNvSpPr>
                <a:spLocks noEditPoints="1"/>
              </p:cNvSpPr>
              <p:nvPr/>
            </p:nvSpPr>
            <p:spPr bwMode="auto">
              <a:xfrm>
                <a:off x="1844" y="3149"/>
                <a:ext cx="125" cy="84"/>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2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3"/>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7" name="Freeform 119"/>
              <p:cNvSpPr>
                <a:spLocks/>
              </p:cNvSpPr>
              <p:nvPr/>
            </p:nvSpPr>
            <p:spPr bwMode="auto">
              <a:xfrm>
                <a:off x="1741" y="3191"/>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8" name="Freeform 120"/>
              <p:cNvSpPr>
                <a:spLocks/>
              </p:cNvSpPr>
              <p:nvPr/>
            </p:nvSpPr>
            <p:spPr bwMode="auto">
              <a:xfrm>
                <a:off x="2031" y="3191"/>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9" name="Freeform 121"/>
              <p:cNvSpPr>
                <a:spLocks/>
              </p:cNvSpPr>
              <p:nvPr/>
            </p:nvSpPr>
            <p:spPr bwMode="auto">
              <a:xfrm>
                <a:off x="1741" y="3191"/>
                <a:ext cx="41" cy="104"/>
              </a:xfrm>
              <a:custGeom>
                <a:avLst/>
                <a:gdLst>
                  <a:gd name="T0" fmla="*/ 0 w 2"/>
                  <a:gd name="T1" fmla="*/ 3 h 5"/>
                  <a:gd name="T2" fmla="*/ 0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5"/>
                      <a:pt x="2" y="5"/>
                      <a:pt x="2"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0" name="Freeform 122"/>
              <p:cNvSpPr>
                <a:spLocks/>
              </p:cNvSpPr>
              <p:nvPr/>
            </p:nvSpPr>
            <p:spPr bwMode="auto">
              <a:xfrm>
                <a:off x="1741" y="3066"/>
                <a:ext cx="331" cy="146"/>
              </a:xfrm>
              <a:custGeom>
                <a:avLst/>
                <a:gdLst>
                  <a:gd name="T0" fmla="*/ 8 w 16"/>
                  <a:gd name="T1" fmla="*/ 0 h 7"/>
                  <a:gd name="T2" fmla="*/ 0 w 16"/>
                  <a:gd name="T3" fmla="*/ 3 h 7"/>
                  <a:gd name="T4" fmla="*/ 8 w 16"/>
                  <a:gd name="T5" fmla="*/ 6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1"/>
                      <a:pt x="0" y="3"/>
                    </a:cubicBezTo>
                    <a:cubicBezTo>
                      <a:pt x="0" y="5"/>
                      <a:pt x="3" y="7"/>
                      <a:pt x="8" y="6"/>
                    </a:cubicBezTo>
                    <a:cubicBezTo>
                      <a:pt x="13" y="6"/>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1" name="Freeform 123"/>
              <p:cNvSpPr>
                <a:spLocks/>
              </p:cNvSpPr>
              <p:nvPr/>
            </p:nvSpPr>
            <p:spPr bwMode="auto">
              <a:xfrm>
                <a:off x="1762" y="3066"/>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2"/>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2" name="Freeform 124"/>
              <p:cNvSpPr>
                <a:spLocks noEditPoints="1"/>
              </p:cNvSpPr>
              <p:nvPr/>
            </p:nvSpPr>
            <p:spPr bwMode="auto">
              <a:xfrm>
                <a:off x="1844" y="3087"/>
                <a:ext cx="125"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1 h 4"/>
                  <a:gd name="T58" fmla="*/ 5 w 6"/>
                  <a:gd name="T59" fmla="*/ 1 h 4"/>
                  <a:gd name="T60" fmla="*/ 5 w 6"/>
                  <a:gd name="T61" fmla="*/ 1 h 4"/>
                  <a:gd name="T62" fmla="*/ 5 w 6"/>
                  <a:gd name="T63" fmla="*/ 2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3"/>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3" name="Freeform 125"/>
              <p:cNvSpPr>
                <a:spLocks/>
              </p:cNvSpPr>
              <p:nvPr/>
            </p:nvSpPr>
            <p:spPr bwMode="auto">
              <a:xfrm>
                <a:off x="1741" y="3128"/>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4" name="Freeform 126"/>
              <p:cNvSpPr>
                <a:spLocks/>
              </p:cNvSpPr>
              <p:nvPr/>
            </p:nvSpPr>
            <p:spPr bwMode="auto">
              <a:xfrm>
                <a:off x="2031" y="3128"/>
                <a:ext cx="41" cy="105"/>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5" name="Freeform 127"/>
              <p:cNvSpPr>
                <a:spLocks/>
              </p:cNvSpPr>
              <p:nvPr/>
            </p:nvSpPr>
            <p:spPr bwMode="auto">
              <a:xfrm>
                <a:off x="1741" y="3128"/>
                <a:ext cx="41" cy="105"/>
              </a:xfrm>
              <a:custGeom>
                <a:avLst/>
                <a:gdLst>
                  <a:gd name="T0" fmla="*/ 0 w 2"/>
                  <a:gd name="T1" fmla="*/ 3 h 5"/>
                  <a:gd name="T2" fmla="*/ 0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2"/>
                      <a:pt x="2" y="2"/>
                    </a:cubicBezTo>
                    <a:cubicBezTo>
                      <a:pt x="2" y="5"/>
                      <a:pt x="2" y="5"/>
                      <a:pt x="2"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6" name="Freeform 128"/>
              <p:cNvSpPr>
                <a:spLocks/>
              </p:cNvSpPr>
              <p:nvPr/>
            </p:nvSpPr>
            <p:spPr bwMode="auto">
              <a:xfrm>
                <a:off x="1741" y="3003"/>
                <a:ext cx="331" cy="146"/>
              </a:xfrm>
              <a:custGeom>
                <a:avLst/>
                <a:gdLst>
                  <a:gd name="T0" fmla="*/ 8 w 16"/>
                  <a:gd name="T1" fmla="*/ 0 h 7"/>
                  <a:gd name="T2" fmla="*/ 0 w 16"/>
                  <a:gd name="T3" fmla="*/ 3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1"/>
                      <a:pt x="0" y="3"/>
                    </a:cubicBezTo>
                    <a:cubicBezTo>
                      <a:pt x="0" y="5"/>
                      <a:pt x="3" y="7"/>
                      <a:pt x="8" y="7"/>
                    </a:cubicBezTo>
                    <a:cubicBezTo>
                      <a:pt x="13" y="6"/>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7" name="Freeform 129"/>
              <p:cNvSpPr>
                <a:spLocks/>
              </p:cNvSpPr>
              <p:nvPr/>
            </p:nvSpPr>
            <p:spPr bwMode="auto">
              <a:xfrm>
                <a:off x="1762" y="3003"/>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2"/>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8" name="Freeform 130"/>
              <p:cNvSpPr>
                <a:spLocks noEditPoints="1"/>
              </p:cNvSpPr>
              <p:nvPr/>
            </p:nvSpPr>
            <p:spPr bwMode="auto">
              <a:xfrm>
                <a:off x="1844" y="3024"/>
                <a:ext cx="125" cy="83"/>
              </a:xfrm>
              <a:custGeom>
                <a:avLst/>
                <a:gdLst>
                  <a:gd name="T0" fmla="*/ 6 w 6"/>
                  <a:gd name="T1" fmla="*/ 3 h 4"/>
                  <a:gd name="T2" fmla="*/ 5 w 6"/>
                  <a:gd name="T3" fmla="*/ 4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3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1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1 h 4"/>
                  <a:gd name="T58" fmla="*/ 5 w 6"/>
                  <a:gd name="T59" fmla="*/ 1 h 4"/>
                  <a:gd name="T60" fmla="*/ 5 w 6"/>
                  <a:gd name="T61" fmla="*/ 1 h 4"/>
                  <a:gd name="T62" fmla="*/ 5 w 6"/>
                  <a:gd name="T63" fmla="*/ 2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2 h 4"/>
                  <a:gd name="T86" fmla="*/ 4 w 6"/>
                  <a:gd name="T87" fmla="*/ 2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4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4"/>
                      <a:pt x="5" y="4"/>
                      <a:pt x="5" y="4"/>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1"/>
                      <a:pt x="1" y="1"/>
                      <a:pt x="1" y="1"/>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3"/>
                      <a:pt x="1" y="3"/>
                    </a:cubicBezTo>
                    <a:cubicBezTo>
                      <a:pt x="1" y="3"/>
                      <a:pt x="1" y="3"/>
                      <a:pt x="1" y="3"/>
                    </a:cubicBezTo>
                    <a:cubicBezTo>
                      <a:pt x="1" y="3"/>
                      <a:pt x="1" y="3"/>
                      <a:pt x="1" y="3"/>
                    </a:cubicBezTo>
                    <a:cubicBezTo>
                      <a:pt x="2" y="3"/>
                      <a:pt x="2" y="3"/>
                      <a:pt x="2" y="4"/>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9" name="Freeform 131"/>
              <p:cNvSpPr>
                <a:spLocks/>
              </p:cNvSpPr>
              <p:nvPr/>
            </p:nvSpPr>
            <p:spPr bwMode="auto">
              <a:xfrm>
                <a:off x="1741" y="3066"/>
                <a:ext cx="331" cy="125"/>
              </a:xfrm>
              <a:custGeom>
                <a:avLst/>
                <a:gdLst>
                  <a:gd name="T0" fmla="*/ 0 w 16"/>
                  <a:gd name="T1" fmla="*/ 2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0" name="Freeform 132"/>
              <p:cNvSpPr>
                <a:spLocks/>
              </p:cNvSpPr>
              <p:nvPr/>
            </p:nvSpPr>
            <p:spPr bwMode="auto">
              <a:xfrm>
                <a:off x="2031" y="3066"/>
                <a:ext cx="41" cy="104"/>
              </a:xfrm>
              <a:custGeom>
                <a:avLst/>
                <a:gdLst>
                  <a:gd name="T0" fmla="*/ 2 w 2"/>
                  <a:gd name="T1" fmla="*/ 0 h 5"/>
                  <a:gd name="T2" fmla="*/ 2 w 2"/>
                  <a:gd name="T3" fmla="*/ 1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1" name="Freeform 133"/>
              <p:cNvSpPr>
                <a:spLocks/>
              </p:cNvSpPr>
              <p:nvPr/>
            </p:nvSpPr>
            <p:spPr bwMode="auto">
              <a:xfrm>
                <a:off x="1741" y="3066"/>
                <a:ext cx="41"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1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0"/>
                      <a:pt x="0" y="0"/>
                      <a:pt x="0" y="0"/>
                    </a:cubicBezTo>
                    <a:cubicBezTo>
                      <a:pt x="0" y="1"/>
                      <a:pt x="0" y="2"/>
                      <a:pt x="2" y="2"/>
                    </a:cubicBezTo>
                    <a:cubicBezTo>
                      <a:pt x="2" y="5"/>
                      <a:pt x="2" y="5"/>
                      <a:pt x="2"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2" name="Freeform 134"/>
              <p:cNvSpPr>
                <a:spLocks/>
              </p:cNvSpPr>
              <p:nvPr/>
            </p:nvSpPr>
            <p:spPr bwMode="auto">
              <a:xfrm>
                <a:off x="1741" y="2941"/>
                <a:ext cx="331" cy="125"/>
              </a:xfrm>
              <a:custGeom>
                <a:avLst/>
                <a:gdLst>
                  <a:gd name="T0" fmla="*/ 8 w 16"/>
                  <a:gd name="T1" fmla="*/ 0 h 6"/>
                  <a:gd name="T2" fmla="*/ 0 w 16"/>
                  <a:gd name="T3" fmla="*/ 3 h 6"/>
                  <a:gd name="T4" fmla="*/ 8 w 16"/>
                  <a:gd name="T5" fmla="*/ 6 h 6"/>
                  <a:gd name="T6" fmla="*/ 16 w 16"/>
                  <a:gd name="T7" fmla="*/ 3 h 6"/>
                  <a:gd name="T8" fmla="*/ 8 w 16"/>
                  <a:gd name="T9" fmla="*/ 0 h 6"/>
                </a:gdLst>
                <a:ahLst/>
                <a:cxnLst>
                  <a:cxn ang="0">
                    <a:pos x="T0" y="T1"/>
                  </a:cxn>
                  <a:cxn ang="0">
                    <a:pos x="T2" y="T3"/>
                  </a:cxn>
                  <a:cxn ang="0">
                    <a:pos x="T4" y="T5"/>
                  </a:cxn>
                  <a:cxn ang="0">
                    <a:pos x="T6" y="T7"/>
                  </a:cxn>
                  <a:cxn ang="0">
                    <a:pos x="T8" y="T9"/>
                  </a:cxn>
                </a:cxnLst>
                <a:rect l="0" t="0" r="r" b="b"/>
                <a:pathLst>
                  <a:path w="16" h="6">
                    <a:moveTo>
                      <a:pt x="8" y="0"/>
                    </a:moveTo>
                    <a:cubicBezTo>
                      <a:pt x="3" y="0"/>
                      <a:pt x="0" y="1"/>
                      <a:pt x="0" y="3"/>
                    </a:cubicBezTo>
                    <a:cubicBezTo>
                      <a:pt x="0" y="5"/>
                      <a:pt x="3" y="6"/>
                      <a:pt x="8" y="6"/>
                    </a:cubicBezTo>
                    <a:cubicBezTo>
                      <a:pt x="13" y="6"/>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3" name="Freeform 135"/>
              <p:cNvSpPr>
                <a:spLocks/>
              </p:cNvSpPr>
              <p:nvPr/>
            </p:nvSpPr>
            <p:spPr bwMode="auto">
              <a:xfrm>
                <a:off x="1762" y="2941"/>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1"/>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4" name="Freeform 136"/>
              <p:cNvSpPr>
                <a:spLocks noEditPoints="1"/>
              </p:cNvSpPr>
              <p:nvPr/>
            </p:nvSpPr>
            <p:spPr bwMode="auto">
              <a:xfrm>
                <a:off x="1844" y="2961"/>
                <a:ext cx="125" cy="84"/>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2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5" name="Freeform 137"/>
              <p:cNvSpPr>
                <a:spLocks/>
              </p:cNvSpPr>
              <p:nvPr/>
            </p:nvSpPr>
            <p:spPr bwMode="auto">
              <a:xfrm>
                <a:off x="1741" y="3003"/>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6" name="Freeform 138"/>
              <p:cNvSpPr>
                <a:spLocks/>
              </p:cNvSpPr>
              <p:nvPr/>
            </p:nvSpPr>
            <p:spPr bwMode="auto">
              <a:xfrm>
                <a:off x="2031" y="3003"/>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7" name="Freeform 139"/>
              <p:cNvSpPr>
                <a:spLocks/>
              </p:cNvSpPr>
              <p:nvPr/>
            </p:nvSpPr>
            <p:spPr bwMode="auto">
              <a:xfrm>
                <a:off x="1741" y="3003"/>
                <a:ext cx="41" cy="104"/>
              </a:xfrm>
              <a:custGeom>
                <a:avLst/>
                <a:gdLst>
                  <a:gd name="T0" fmla="*/ 0 w 2"/>
                  <a:gd name="T1" fmla="*/ 3 h 5"/>
                  <a:gd name="T2" fmla="*/ 0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5"/>
                      <a:pt x="2" y="5"/>
                      <a:pt x="2"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8" name="Freeform 140"/>
              <p:cNvSpPr>
                <a:spLocks/>
              </p:cNvSpPr>
              <p:nvPr/>
            </p:nvSpPr>
            <p:spPr bwMode="auto">
              <a:xfrm>
                <a:off x="1741" y="2878"/>
                <a:ext cx="331" cy="146"/>
              </a:xfrm>
              <a:custGeom>
                <a:avLst/>
                <a:gdLst>
                  <a:gd name="T0" fmla="*/ 8 w 16"/>
                  <a:gd name="T1" fmla="*/ 0 h 7"/>
                  <a:gd name="T2" fmla="*/ 0 w 16"/>
                  <a:gd name="T3" fmla="*/ 3 h 7"/>
                  <a:gd name="T4" fmla="*/ 8 w 16"/>
                  <a:gd name="T5" fmla="*/ 6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1"/>
                      <a:pt x="0" y="3"/>
                    </a:cubicBezTo>
                    <a:cubicBezTo>
                      <a:pt x="0" y="5"/>
                      <a:pt x="3" y="7"/>
                      <a:pt x="8" y="6"/>
                    </a:cubicBezTo>
                    <a:cubicBezTo>
                      <a:pt x="13" y="6"/>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9" name="Freeform 141"/>
              <p:cNvSpPr>
                <a:spLocks/>
              </p:cNvSpPr>
              <p:nvPr/>
            </p:nvSpPr>
            <p:spPr bwMode="auto">
              <a:xfrm>
                <a:off x="1762" y="2878"/>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2"/>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0" name="Freeform 142"/>
              <p:cNvSpPr>
                <a:spLocks noEditPoints="1"/>
              </p:cNvSpPr>
              <p:nvPr/>
            </p:nvSpPr>
            <p:spPr bwMode="auto">
              <a:xfrm>
                <a:off x="1844" y="2899"/>
                <a:ext cx="125"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2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3"/>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1" name="Freeform 143"/>
              <p:cNvSpPr>
                <a:spLocks/>
              </p:cNvSpPr>
              <p:nvPr/>
            </p:nvSpPr>
            <p:spPr bwMode="auto">
              <a:xfrm>
                <a:off x="1741" y="2941"/>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2" name="Freeform 144"/>
              <p:cNvSpPr>
                <a:spLocks/>
              </p:cNvSpPr>
              <p:nvPr/>
            </p:nvSpPr>
            <p:spPr bwMode="auto">
              <a:xfrm>
                <a:off x="2031" y="2941"/>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3" name="Freeform 145"/>
              <p:cNvSpPr>
                <a:spLocks/>
              </p:cNvSpPr>
              <p:nvPr/>
            </p:nvSpPr>
            <p:spPr bwMode="auto">
              <a:xfrm>
                <a:off x="1741" y="2941"/>
                <a:ext cx="41" cy="104"/>
              </a:xfrm>
              <a:custGeom>
                <a:avLst/>
                <a:gdLst>
                  <a:gd name="T0" fmla="*/ 0 w 2"/>
                  <a:gd name="T1" fmla="*/ 3 h 5"/>
                  <a:gd name="T2" fmla="*/ 0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2"/>
                      <a:pt x="2" y="2"/>
                    </a:cubicBezTo>
                    <a:cubicBezTo>
                      <a:pt x="2" y="5"/>
                      <a:pt x="2" y="5"/>
                      <a:pt x="2"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4" name="Freeform 146"/>
              <p:cNvSpPr>
                <a:spLocks/>
              </p:cNvSpPr>
              <p:nvPr/>
            </p:nvSpPr>
            <p:spPr bwMode="auto">
              <a:xfrm>
                <a:off x="1741" y="2795"/>
                <a:ext cx="331" cy="146"/>
              </a:xfrm>
              <a:custGeom>
                <a:avLst/>
                <a:gdLst>
                  <a:gd name="T0" fmla="*/ 8 w 16"/>
                  <a:gd name="T1" fmla="*/ 1 h 7"/>
                  <a:gd name="T2" fmla="*/ 0 w 16"/>
                  <a:gd name="T3" fmla="*/ 4 h 7"/>
                  <a:gd name="T4" fmla="*/ 8 w 16"/>
                  <a:gd name="T5" fmla="*/ 7 h 7"/>
                  <a:gd name="T6" fmla="*/ 16 w 16"/>
                  <a:gd name="T7" fmla="*/ 4 h 7"/>
                  <a:gd name="T8" fmla="*/ 8 w 16"/>
                  <a:gd name="T9" fmla="*/ 1 h 7"/>
                </a:gdLst>
                <a:ahLst/>
                <a:cxnLst>
                  <a:cxn ang="0">
                    <a:pos x="T0" y="T1"/>
                  </a:cxn>
                  <a:cxn ang="0">
                    <a:pos x="T2" y="T3"/>
                  </a:cxn>
                  <a:cxn ang="0">
                    <a:pos x="T4" y="T5"/>
                  </a:cxn>
                  <a:cxn ang="0">
                    <a:pos x="T6" y="T7"/>
                  </a:cxn>
                  <a:cxn ang="0">
                    <a:pos x="T8" y="T9"/>
                  </a:cxn>
                </a:cxnLst>
                <a:rect l="0" t="0" r="r" b="b"/>
                <a:pathLst>
                  <a:path w="16" h="7">
                    <a:moveTo>
                      <a:pt x="8" y="1"/>
                    </a:moveTo>
                    <a:cubicBezTo>
                      <a:pt x="3" y="1"/>
                      <a:pt x="0" y="2"/>
                      <a:pt x="0" y="4"/>
                    </a:cubicBezTo>
                    <a:cubicBezTo>
                      <a:pt x="0" y="6"/>
                      <a:pt x="3" y="7"/>
                      <a:pt x="8" y="7"/>
                    </a:cubicBezTo>
                    <a:cubicBezTo>
                      <a:pt x="13" y="7"/>
                      <a:pt x="16" y="6"/>
                      <a:pt x="16" y="4"/>
                    </a:cubicBezTo>
                    <a:cubicBezTo>
                      <a:pt x="16" y="2"/>
                      <a:pt x="12" y="0"/>
                      <a:pt x="8"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5" name="Freeform 147"/>
              <p:cNvSpPr>
                <a:spLocks/>
              </p:cNvSpPr>
              <p:nvPr/>
            </p:nvSpPr>
            <p:spPr bwMode="auto">
              <a:xfrm>
                <a:off x="1762" y="2815"/>
                <a:ext cx="289" cy="126"/>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1"/>
                      <a:pt x="0" y="3"/>
                    </a:cubicBezTo>
                    <a:cubicBezTo>
                      <a:pt x="0" y="5"/>
                      <a:pt x="3" y="6"/>
                      <a:pt x="7" y="6"/>
                    </a:cubicBezTo>
                    <a:cubicBezTo>
                      <a:pt x="11" y="6"/>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6" name="Freeform 148"/>
              <p:cNvSpPr>
                <a:spLocks noEditPoints="1"/>
              </p:cNvSpPr>
              <p:nvPr/>
            </p:nvSpPr>
            <p:spPr bwMode="auto">
              <a:xfrm>
                <a:off x="1844" y="2836"/>
                <a:ext cx="125" cy="84"/>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4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1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1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7" name="Freeform 149"/>
              <p:cNvSpPr>
                <a:spLocks/>
              </p:cNvSpPr>
              <p:nvPr/>
            </p:nvSpPr>
            <p:spPr bwMode="auto">
              <a:xfrm>
                <a:off x="1741" y="2878"/>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8" name="Freeform 150"/>
              <p:cNvSpPr>
                <a:spLocks/>
              </p:cNvSpPr>
              <p:nvPr/>
            </p:nvSpPr>
            <p:spPr bwMode="auto">
              <a:xfrm>
                <a:off x="2031" y="2878"/>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9" name="Freeform 151"/>
              <p:cNvSpPr>
                <a:spLocks/>
              </p:cNvSpPr>
              <p:nvPr/>
            </p:nvSpPr>
            <p:spPr bwMode="auto">
              <a:xfrm>
                <a:off x="1741" y="2878"/>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0" name="Freeform 152"/>
              <p:cNvSpPr>
                <a:spLocks/>
              </p:cNvSpPr>
              <p:nvPr/>
            </p:nvSpPr>
            <p:spPr bwMode="auto">
              <a:xfrm>
                <a:off x="1741" y="2732"/>
                <a:ext cx="331" cy="146"/>
              </a:xfrm>
              <a:custGeom>
                <a:avLst/>
                <a:gdLst>
                  <a:gd name="T0" fmla="*/ 8 w 16"/>
                  <a:gd name="T1" fmla="*/ 0 h 7"/>
                  <a:gd name="T2" fmla="*/ 0 w 16"/>
                  <a:gd name="T3" fmla="*/ 4 h 7"/>
                  <a:gd name="T4" fmla="*/ 8 w 16"/>
                  <a:gd name="T5" fmla="*/ 7 h 7"/>
                  <a:gd name="T6" fmla="*/ 16 w 16"/>
                  <a:gd name="T7" fmla="*/ 4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1"/>
                      <a:pt x="0" y="2"/>
                      <a:pt x="0" y="4"/>
                    </a:cubicBezTo>
                    <a:cubicBezTo>
                      <a:pt x="0" y="6"/>
                      <a:pt x="3" y="7"/>
                      <a:pt x="8" y="7"/>
                    </a:cubicBezTo>
                    <a:cubicBezTo>
                      <a:pt x="13" y="7"/>
                      <a:pt x="16" y="6"/>
                      <a:pt x="16" y="4"/>
                    </a:cubicBezTo>
                    <a:cubicBezTo>
                      <a:pt x="16" y="2"/>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1" name="Freeform 153"/>
              <p:cNvSpPr>
                <a:spLocks/>
              </p:cNvSpPr>
              <p:nvPr/>
            </p:nvSpPr>
            <p:spPr bwMode="auto">
              <a:xfrm>
                <a:off x="1762" y="2753"/>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1"/>
                      <a:pt x="0" y="3"/>
                    </a:cubicBezTo>
                    <a:cubicBezTo>
                      <a:pt x="0" y="4"/>
                      <a:pt x="3" y="6"/>
                      <a:pt x="7" y="6"/>
                    </a:cubicBezTo>
                    <a:cubicBezTo>
                      <a:pt x="11" y="5"/>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2" name="Freeform 154"/>
              <p:cNvSpPr>
                <a:spLocks noEditPoints="1"/>
              </p:cNvSpPr>
              <p:nvPr/>
            </p:nvSpPr>
            <p:spPr bwMode="auto">
              <a:xfrm>
                <a:off x="1844" y="2774"/>
                <a:ext cx="125" cy="83"/>
              </a:xfrm>
              <a:custGeom>
                <a:avLst/>
                <a:gdLst>
                  <a:gd name="T0" fmla="*/ 6 w 6"/>
                  <a:gd name="T1" fmla="*/ 3 h 4"/>
                  <a:gd name="T2" fmla="*/ 5 w 6"/>
                  <a:gd name="T3" fmla="*/ 3 h 4"/>
                  <a:gd name="T4" fmla="*/ 5 w 6"/>
                  <a:gd name="T5" fmla="*/ 3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3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0 h 4"/>
                  <a:gd name="T34" fmla="*/ 2 w 6"/>
                  <a:gd name="T35" fmla="*/ 1 h 4"/>
                  <a:gd name="T36" fmla="*/ 1 w 6"/>
                  <a:gd name="T37" fmla="*/ 1 h 4"/>
                  <a:gd name="T38" fmla="*/ 0 w 6"/>
                  <a:gd name="T39" fmla="*/ 1 h 4"/>
                  <a:gd name="T40" fmla="*/ 1 w 6"/>
                  <a:gd name="T41" fmla="*/ 0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1 h 4"/>
                  <a:gd name="T84" fmla="*/ 4 w 6"/>
                  <a:gd name="T85" fmla="*/ 1 h 4"/>
                  <a:gd name="T86" fmla="*/ 4 w 6"/>
                  <a:gd name="T87" fmla="*/ 1 h 4"/>
                  <a:gd name="T88" fmla="*/ 4 w 6"/>
                  <a:gd name="T89" fmla="*/ 1 h 4"/>
                  <a:gd name="T90" fmla="*/ 4 w 6"/>
                  <a:gd name="T91" fmla="*/ 1 h 4"/>
                  <a:gd name="T92" fmla="*/ 4 w 6"/>
                  <a:gd name="T93" fmla="*/ 1 h 4"/>
                  <a:gd name="T94" fmla="*/ 3 w 6"/>
                  <a:gd name="T95" fmla="*/ 0 h 4"/>
                  <a:gd name="T96" fmla="*/ 3 w 6"/>
                  <a:gd name="T97" fmla="*/ 1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3"/>
                      <a:pt x="5" y="3"/>
                      <a:pt x="5" y="3"/>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3"/>
                      <a:pt x="1" y="3"/>
                      <a:pt x="1" y="3"/>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0"/>
                      <a:pt x="2" y="0"/>
                      <a:pt x="2" y="0"/>
                    </a:cubicBezTo>
                    <a:cubicBezTo>
                      <a:pt x="2" y="1"/>
                      <a:pt x="2" y="1"/>
                      <a:pt x="2" y="1"/>
                    </a:cubicBezTo>
                    <a:cubicBezTo>
                      <a:pt x="1" y="1"/>
                      <a:pt x="1" y="1"/>
                      <a:pt x="1"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1"/>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0"/>
                      <a:pt x="3" y="0"/>
                    </a:cubicBezTo>
                    <a:lnTo>
                      <a:pt x="3" y="1"/>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3" name="Freeform 155"/>
              <p:cNvSpPr>
                <a:spLocks/>
              </p:cNvSpPr>
              <p:nvPr/>
            </p:nvSpPr>
            <p:spPr bwMode="auto">
              <a:xfrm>
                <a:off x="1741" y="2815"/>
                <a:ext cx="331" cy="126"/>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4" name="Freeform 156"/>
              <p:cNvSpPr>
                <a:spLocks/>
              </p:cNvSpPr>
              <p:nvPr/>
            </p:nvSpPr>
            <p:spPr bwMode="auto">
              <a:xfrm>
                <a:off x="2031" y="2815"/>
                <a:ext cx="41" cy="84"/>
              </a:xfrm>
              <a:custGeom>
                <a:avLst/>
                <a:gdLst>
                  <a:gd name="T0" fmla="*/ 2 w 2"/>
                  <a:gd name="T1" fmla="*/ 0 h 4"/>
                  <a:gd name="T2" fmla="*/ 2 w 2"/>
                  <a:gd name="T3" fmla="*/ 1 h 4"/>
                  <a:gd name="T4" fmla="*/ 2 w 2"/>
                  <a:gd name="T5" fmla="*/ 1 h 4"/>
                  <a:gd name="T6" fmla="*/ 2 w 2"/>
                  <a:gd name="T7" fmla="*/ 2 h 4"/>
                  <a:gd name="T8" fmla="*/ 2 w 2"/>
                  <a:gd name="T9" fmla="*/ 2 h 4"/>
                  <a:gd name="T10" fmla="*/ 2 w 2"/>
                  <a:gd name="T11" fmla="*/ 2 h 4"/>
                  <a:gd name="T12" fmla="*/ 2 w 2"/>
                  <a:gd name="T13" fmla="*/ 3 h 4"/>
                  <a:gd name="T14" fmla="*/ 2 w 2"/>
                  <a:gd name="T15" fmla="*/ 3 h 4"/>
                  <a:gd name="T16" fmla="*/ 0 w 2"/>
                  <a:gd name="T17" fmla="*/ 4 h 4"/>
                  <a:gd name="T18" fmla="*/ 0 w 2"/>
                  <a:gd name="T19" fmla="*/ 2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1" y="4"/>
                      <a:pt x="0" y="4"/>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5" name="Freeform 157"/>
              <p:cNvSpPr>
                <a:spLocks/>
              </p:cNvSpPr>
              <p:nvPr/>
            </p:nvSpPr>
            <p:spPr bwMode="auto">
              <a:xfrm>
                <a:off x="1741" y="2815"/>
                <a:ext cx="41"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6" name="Freeform 158"/>
              <p:cNvSpPr>
                <a:spLocks/>
              </p:cNvSpPr>
              <p:nvPr/>
            </p:nvSpPr>
            <p:spPr bwMode="auto">
              <a:xfrm>
                <a:off x="1741" y="2669"/>
                <a:ext cx="331" cy="146"/>
              </a:xfrm>
              <a:custGeom>
                <a:avLst/>
                <a:gdLst>
                  <a:gd name="T0" fmla="*/ 8 w 16"/>
                  <a:gd name="T1" fmla="*/ 1 h 7"/>
                  <a:gd name="T2" fmla="*/ 0 w 16"/>
                  <a:gd name="T3" fmla="*/ 4 h 7"/>
                  <a:gd name="T4" fmla="*/ 8 w 16"/>
                  <a:gd name="T5" fmla="*/ 7 h 7"/>
                  <a:gd name="T6" fmla="*/ 16 w 16"/>
                  <a:gd name="T7" fmla="*/ 4 h 7"/>
                  <a:gd name="T8" fmla="*/ 8 w 16"/>
                  <a:gd name="T9" fmla="*/ 1 h 7"/>
                </a:gdLst>
                <a:ahLst/>
                <a:cxnLst>
                  <a:cxn ang="0">
                    <a:pos x="T0" y="T1"/>
                  </a:cxn>
                  <a:cxn ang="0">
                    <a:pos x="T2" y="T3"/>
                  </a:cxn>
                  <a:cxn ang="0">
                    <a:pos x="T4" y="T5"/>
                  </a:cxn>
                  <a:cxn ang="0">
                    <a:pos x="T6" y="T7"/>
                  </a:cxn>
                  <a:cxn ang="0">
                    <a:pos x="T8" y="T9"/>
                  </a:cxn>
                </a:cxnLst>
                <a:rect l="0" t="0" r="r" b="b"/>
                <a:pathLst>
                  <a:path w="16" h="7">
                    <a:moveTo>
                      <a:pt x="8" y="1"/>
                    </a:moveTo>
                    <a:cubicBezTo>
                      <a:pt x="3" y="1"/>
                      <a:pt x="0" y="2"/>
                      <a:pt x="0" y="4"/>
                    </a:cubicBezTo>
                    <a:cubicBezTo>
                      <a:pt x="0" y="6"/>
                      <a:pt x="3" y="7"/>
                      <a:pt x="8" y="7"/>
                    </a:cubicBezTo>
                    <a:cubicBezTo>
                      <a:pt x="13" y="7"/>
                      <a:pt x="16" y="6"/>
                      <a:pt x="16" y="4"/>
                    </a:cubicBezTo>
                    <a:cubicBezTo>
                      <a:pt x="16" y="2"/>
                      <a:pt x="12" y="0"/>
                      <a:pt x="8"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7" name="Oval 159"/>
              <p:cNvSpPr>
                <a:spLocks noChangeArrowheads="1"/>
              </p:cNvSpPr>
              <p:nvPr/>
            </p:nvSpPr>
            <p:spPr bwMode="auto">
              <a:xfrm>
                <a:off x="1762" y="2690"/>
                <a:ext cx="289"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8" name="Freeform 160"/>
              <p:cNvSpPr>
                <a:spLocks noEditPoints="1"/>
              </p:cNvSpPr>
              <p:nvPr/>
            </p:nvSpPr>
            <p:spPr bwMode="auto">
              <a:xfrm>
                <a:off x="1844" y="2711"/>
                <a:ext cx="125" cy="84"/>
              </a:xfrm>
              <a:custGeom>
                <a:avLst/>
                <a:gdLst>
                  <a:gd name="T0" fmla="*/ 6 w 6"/>
                  <a:gd name="T1" fmla="*/ 3 h 4"/>
                  <a:gd name="T2" fmla="*/ 5 w 6"/>
                  <a:gd name="T3" fmla="*/ 3 h 4"/>
                  <a:gd name="T4" fmla="*/ 5 w 6"/>
                  <a:gd name="T5" fmla="*/ 3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3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0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1 h 4"/>
                  <a:gd name="T86" fmla="*/ 4 w 6"/>
                  <a:gd name="T87" fmla="*/ 1 h 4"/>
                  <a:gd name="T88" fmla="*/ 4 w 6"/>
                  <a:gd name="T89" fmla="*/ 1 h 4"/>
                  <a:gd name="T90" fmla="*/ 4 w 6"/>
                  <a:gd name="T91" fmla="*/ 1 h 4"/>
                  <a:gd name="T92" fmla="*/ 4 w 6"/>
                  <a:gd name="T93" fmla="*/ 1 h 4"/>
                  <a:gd name="T94" fmla="*/ 3 w 6"/>
                  <a:gd name="T95" fmla="*/ 0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3"/>
                      <a:pt x="5" y="3"/>
                      <a:pt x="5" y="3"/>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3"/>
                      <a:pt x="1" y="3"/>
                      <a:pt x="1" y="3"/>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3" y="0"/>
                    </a:cubicBezTo>
                    <a:lnTo>
                      <a:pt x="3" y="2"/>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9" name="Freeform 161"/>
              <p:cNvSpPr>
                <a:spLocks/>
              </p:cNvSpPr>
              <p:nvPr/>
            </p:nvSpPr>
            <p:spPr bwMode="auto">
              <a:xfrm>
                <a:off x="1741" y="2753"/>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0" name="Freeform 162"/>
              <p:cNvSpPr>
                <a:spLocks/>
              </p:cNvSpPr>
              <p:nvPr/>
            </p:nvSpPr>
            <p:spPr bwMode="auto">
              <a:xfrm>
                <a:off x="2031" y="2753"/>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1" y="4"/>
                      <a:pt x="0" y="5"/>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1" name="Freeform 163"/>
              <p:cNvSpPr>
                <a:spLocks/>
              </p:cNvSpPr>
              <p:nvPr/>
            </p:nvSpPr>
            <p:spPr bwMode="auto">
              <a:xfrm>
                <a:off x="1741" y="2753"/>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2" name="Freeform 164"/>
              <p:cNvSpPr>
                <a:spLocks/>
              </p:cNvSpPr>
              <p:nvPr/>
            </p:nvSpPr>
            <p:spPr bwMode="auto">
              <a:xfrm>
                <a:off x="1741" y="2607"/>
                <a:ext cx="331" cy="146"/>
              </a:xfrm>
              <a:custGeom>
                <a:avLst/>
                <a:gdLst>
                  <a:gd name="T0" fmla="*/ 8 w 16"/>
                  <a:gd name="T1" fmla="*/ 1 h 7"/>
                  <a:gd name="T2" fmla="*/ 0 w 16"/>
                  <a:gd name="T3" fmla="*/ 4 h 7"/>
                  <a:gd name="T4" fmla="*/ 8 w 16"/>
                  <a:gd name="T5" fmla="*/ 7 h 7"/>
                  <a:gd name="T6" fmla="*/ 16 w 16"/>
                  <a:gd name="T7" fmla="*/ 4 h 7"/>
                  <a:gd name="T8" fmla="*/ 8 w 16"/>
                  <a:gd name="T9" fmla="*/ 1 h 7"/>
                </a:gdLst>
                <a:ahLst/>
                <a:cxnLst>
                  <a:cxn ang="0">
                    <a:pos x="T0" y="T1"/>
                  </a:cxn>
                  <a:cxn ang="0">
                    <a:pos x="T2" y="T3"/>
                  </a:cxn>
                  <a:cxn ang="0">
                    <a:pos x="T4" y="T5"/>
                  </a:cxn>
                  <a:cxn ang="0">
                    <a:pos x="T6" y="T7"/>
                  </a:cxn>
                  <a:cxn ang="0">
                    <a:pos x="T8" y="T9"/>
                  </a:cxn>
                </a:cxnLst>
                <a:rect l="0" t="0" r="r" b="b"/>
                <a:pathLst>
                  <a:path w="16" h="7">
                    <a:moveTo>
                      <a:pt x="8" y="1"/>
                    </a:moveTo>
                    <a:cubicBezTo>
                      <a:pt x="3" y="1"/>
                      <a:pt x="0" y="2"/>
                      <a:pt x="0" y="4"/>
                    </a:cubicBezTo>
                    <a:cubicBezTo>
                      <a:pt x="0" y="6"/>
                      <a:pt x="3" y="7"/>
                      <a:pt x="8" y="7"/>
                    </a:cubicBezTo>
                    <a:cubicBezTo>
                      <a:pt x="13" y="7"/>
                      <a:pt x="16" y="6"/>
                      <a:pt x="16" y="4"/>
                    </a:cubicBezTo>
                    <a:cubicBezTo>
                      <a:pt x="16" y="2"/>
                      <a:pt x="12" y="0"/>
                      <a:pt x="8"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3" name="Oval 165"/>
              <p:cNvSpPr>
                <a:spLocks noChangeArrowheads="1"/>
              </p:cNvSpPr>
              <p:nvPr/>
            </p:nvSpPr>
            <p:spPr bwMode="auto">
              <a:xfrm>
                <a:off x="1762" y="2628"/>
                <a:ext cx="289"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4" name="Freeform 166"/>
              <p:cNvSpPr>
                <a:spLocks noEditPoints="1"/>
              </p:cNvSpPr>
              <p:nvPr/>
            </p:nvSpPr>
            <p:spPr bwMode="auto">
              <a:xfrm>
                <a:off x="1844" y="2649"/>
                <a:ext cx="125"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3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1 h 4"/>
                  <a:gd name="T34" fmla="*/ 2 w 6"/>
                  <a:gd name="T35" fmla="*/ 1 h 4"/>
                  <a:gd name="T36" fmla="*/ 1 w 6"/>
                  <a:gd name="T37" fmla="*/ 1 h 4"/>
                  <a:gd name="T38" fmla="*/ 0 w 6"/>
                  <a:gd name="T39" fmla="*/ 1 h 4"/>
                  <a:gd name="T40" fmla="*/ 1 w 6"/>
                  <a:gd name="T41" fmla="*/ 0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1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3"/>
                      <a:pt x="1" y="3"/>
                      <a:pt x="1" y="3"/>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1" y="1"/>
                      <a:pt x="1" y="1"/>
                      <a:pt x="1"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lnTo>
                      <a:pt x="3" y="2"/>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5" name="Freeform 167"/>
              <p:cNvSpPr>
                <a:spLocks/>
              </p:cNvSpPr>
              <p:nvPr/>
            </p:nvSpPr>
            <p:spPr bwMode="auto">
              <a:xfrm>
                <a:off x="1741" y="2690"/>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6" name="Freeform 168"/>
              <p:cNvSpPr>
                <a:spLocks/>
              </p:cNvSpPr>
              <p:nvPr/>
            </p:nvSpPr>
            <p:spPr bwMode="auto">
              <a:xfrm>
                <a:off x="2031" y="2690"/>
                <a:ext cx="41" cy="105"/>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7" name="Freeform 169"/>
              <p:cNvSpPr>
                <a:spLocks/>
              </p:cNvSpPr>
              <p:nvPr/>
            </p:nvSpPr>
            <p:spPr bwMode="auto">
              <a:xfrm>
                <a:off x="1741" y="2690"/>
                <a:ext cx="41"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8" name="Freeform 170"/>
              <p:cNvSpPr>
                <a:spLocks/>
              </p:cNvSpPr>
              <p:nvPr/>
            </p:nvSpPr>
            <p:spPr bwMode="auto">
              <a:xfrm>
                <a:off x="1741" y="2544"/>
                <a:ext cx="331" cy="146"/>
              </a:xfrm>
              <a:custGeom>
                <a:avLst/>
                <a:gdLst>
                  <a:gd name="T0" fmla="*/ 8 w 16"/>
                  <a:gd name="T1" fmla="*/ 0 h 7"/>
                  <a:gd name="T2" fmla="*/ 0 w 16"/>
                  <a:gd name="T3" fmla="*/ 4 h 7"/>
                  <a:gd name="T4" fmla="*/ 8 w 16"/>
                  <a:gd name="T5" fmla="*/ 7 h 7"/>
                  <a:gd name="T6" fmla="*/ 16 w 16"/>
                  <a:gd name="T7" fmla="*/ 4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1"/>
                      <a:pt x="0" y="2"/>
                      <a:pt x="0" y="4"/>
                    </a:cubicBezTo>
                    <a:cubicBezTo>
                      <a:pt x="0" y="6"/>
                      <a:pt x="3" y="7"/>
                      <a:pt x="8" y="7"/>
                    </a:cubicBezTo>
                    <a:cubicBezTo>
                      <a:pt x="13" y="7"/>
                      <a:pt x="16" y="6"/>
                      <a:pt x="16" y="4"/>
                    </a:cubicBezTo>
                    <a:cubicBezTo>
                      <a:pt x="16" y="2"/>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9" name="Freeform 171"/>
              <p:cNvSpPr>
                <a:spLocks/>
              </p:cNvSpPr>
              <p:nvPr/>
            </p:nvSpPr>
            <p:spPr bwMode="auto">
              <a:xfrm>
                <a:off x="1762" y="2565"/>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1"/>
                      <a:pt x="0" y="3"/>
                    </a:cubicBezTo>
                    <a:cubicBezTo>
                      <a:pt x="0" y="4"/>
                      <a:pt x="3" y="6"/>
                      <a:pt x="7" y="6"/>
                    </a:cubicBezTo>
                    <a:cubicBezTo>
                      <a:pt x="11" y="5"/>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0" name="Freeform 172"/>
              <p:cNvSpPr>
                <a:spLocks noEditPoints="1"/>
              </p:cNvSpPr>
              <p:nvPr/>
            </p:nvSpPr>
            <p:spPr bwMode="auto">
              <a:xfrm>
                <a:off x="1844" y="2565"/>
                <a:ext cx="125" cy="104"/>
              </a:xfrm>
              <a:custGeom>
                <a:avLst/>
                <a:gdLst>
                  <a:gd name="T0" fmla="*/ 6 w 6"/>
                  <a:gd name="T1" fmla="*/ 4 h 5"/>
                  <a:gd name="T2" fmla="*/ 5 w 6"/>
                  <a:gd name="T3" fmla="*/ 4 h 5"/>
                  <a:gd name="T4" fmla="*/ 5 w 6"/>
                  <a:gd name="T5" fmla="*/ 4 h 5"/>
                  <a:gd name="T6" fmla="*/ 4 w 6"/>
                  <a:gd name="T7" fmla="*/ 5 h 5"/>
                  <a:gd name="T8" fmla="*/ 3 w 6"/>
                  <a:gd name="T9" fmla="*/ 5 h 5"/>
                  <a:gd name="T10" fmla="*/ 3 w 6"/>
                  <a:gd name="T11" fmla="*/ 5 h 5"/>
                  <a:gd name="T12" fmla="*/ 2 w 6"/>
                  <a:gd name="T13" fmla="*/ 5 h 5"/>
                  <a:gd name="T14" fmla="*/ 2 w 6"/>
                  <a:gd name="T15" fmla="*/ 5 h 5"/>
                  <a:gd name="T16" fmla="*/ 1 w 6"/>
                  <a:gd name="T17" fmla="*/ 5 h 5"/>
                  <a:gd name="T18" fmla="*/ 1 w 6"/>
                  <a:gd name="T19" fmla="*/ 4 h 5"/>
                  <a:gd name="T20" fmla="*/ 0 w 6"/>
                  <a:gd name="T21" fmla="*/ 4 h 5"/>
                  <a:gd name="T22" fmla="*/ 0 w 6"/>
                  <a:gd name="T23" fmla="*/ 4 h 5"/>
                  <a:gd name="T24" fmla="*/ 0 w 6"/>
                  <a:gd name="T25" fmla="*/ 3 h 5"/>
                  <a:gd name="T26" fmla="*/ 1 w 6"/>
                  <a:gd name="T27" fmla="*/ 3 h 5"/>
                  <a:gd name="T28" fmla="*/ 1 w 6"/>
                  <a:gd name="T29" fmla="*/ 3 h 5"/>
                  <a:gd name="T30" fmla="*/ 2 w 6"/>
                  <a:gd name="T31" fmla="*/ 3 h 5"/>
                  <a:gd name="T32" fmla="*/ 2 w 6"/>
                  <a:gd name="T33" fmla="*/ 1 h 5"/>
                  <a:gd name="T34" fmla="*/ 2 w 6"/>
                  <a:gd name="T35" fmla="*/ 2 h 5"/>
                  <a:gd name="T36" fmla="*/ 1 w 6"/>
                  <a:gd name="T37" fmla="*/ 2 h 5"/>
                  <a:gd name="T38" fmla="*/ 0 w 6"/>
                  <a:gd name="T39" fmla="*/ 2 h 5"/>
                  <a:gd name="T40" fmla="*/ 1 w 6"/>
                  <a:gd name="T41" fmla="*/ 1 h 5"/>
                  <a:gd name="T42" fmla="*/ 1 w 6"/>
                  <a:gd name="T43" fmla="*/ 1 h 5"/>
                  <a:gd name="T44" fmla="*/ 2 w 6"/>
                  <a:gd name="T45" fmla="*/ 1 h 5"/>
                  <a:gd name="T46" fmla="*/ 2 w 6"/>
                  <a:gd name="T47" fmla="*/ 1 h 5"/>
                  <a:gd name="T48" fmla="*/ 2 w 6"/>
                  <a:gd name="T49" fmla="*/ 0 h 5"/>
                  <a:gd name="T50" fmla="*/ 3 w 6"/>
                  <a:gd name="T51" fmla="*/ 0 h 5"/>
                  <a:gd name="T52" fmla="*/ 3 w 6"/>
                  <a:gd name="T53" fmla="*/ 1 h 5"/>
                  <a:gd name="T54" fmla="*/ 4 w 6"/>
                  <a:gd name="T55" fmla="*/ 1 h 5"/>
                  <a:gd name="T56" fmla="*/ 5 w 6"/>
                  <a:gd name="T57" fmla="*/ 1 h 5"/>
                  <a:gd name="T58" fmla="*/ 5 w 6"/>
                  <a:gd name="T59" fmla="*/ 2 h 5"/>
                  <a:gd name="T60" fmla="*/ 5 w 6"/>
                  <a:gd name="T61" fmla="*/ 2 h 5"/>
                  <a:gd name="T62" fmla="*/ 5 w 6"/>
                  <a:gd name="T63" fmla="*/ 2 h 5"/>
                  <a:gd name="T64" fmla="*/ 5 w 6"/>
                  <a:gd name="T65" fmla="*/ 3 h 5"/>
                  <a:gd name="T66" fmla="*/ 4 w 6"/>
                  <a:gd name="T67" fmla="*/ 3 h 5"/>
                  <a:gd name="T68" fmla="*/ 3 w 6"/>
                  <a:gd name="T69" fmla="*/ 3 h 5"/>
                  <a:gd name="T70" fmla="*/ 3 w 6"/>
                  <a:gd name="T71" fmla="*/ 4 h 5"/>
                  <a:gd name="T72" fmla="*/ 4 w 6"/>
                  <a:gd name="T73" fmla="*/ 4 h 5"/>
                  <a:gd name="T74" fmla="*/ 4 w 6"/>
                  <a:gd name="T75" fmla="*/ 4 h 5"/>
                  <a:gd name="T76" fmla="*/ 5 w 6"/>
                  <a:gd name="T77" fmla="*/ 4 h 5"/>
                  <a:gd name="T78" fmla="*/ 5 w 6"/>
                  <a:gd name="T79" fmla="*/ 4 h 5"/>
                  <a:gd name="T80" fmla="*/ 6 w 6"/>
                  <a:gd name="T81" fmla="*/ 4 h 5"/>
                  <a:gd name="T82" fmla="*/ 3 w 6"/>
                  <a:gd name="T83" fmla="*/ 2 h 5"/>
                  <a:gd name="T84" fmla="*/ 4 w 6"/>
                  <a:gd name="T85" fmla="*/ 2 h 5"/>
                  <a:gd name="T86" fmla="*/ 4 w 6"/>
                  <a:gd name="T87" fmla="*/ 2 h 5"/>
                  <a:gd name="T88" fmla="*/ 4 w 6"/>
                  <a:gd name="T89" fmla="*/ 2 h 5"/>
                  <a:gd name="T90" fmla="*/ 4 w 6"/>
                  <a:gd name="T91" fmla="*/ 2 h 5"/>
                  <a:gd name="T92" fmla="*/ 4 w 6"/>
                  <a:gd name="T93" fmla="*/ 2 h 5"/>
                  <a:gd name="T94" fmla="*/ 3 w 6"/>
                  <a:gd name="T95" fmla="*/ 1 h 5"/>
                  <a:gd name="T96" fmla="*/ 3 w 6"/>
                  <a:gd name="T97" fmla="*/ 2 h 5"/>
                  <a:gd name="T98" fmla="*/ 2 w 6"/>
                  <a:gd name="T99" fmla="*/ 3 h 5"/>
                  <a:gd name="T100" fmla="*/ 1 w 6"/>
                  <a:gd name="T101" fmla="*/ 3 h 5"/>
                  <a:gd name="T102" fmla="*/ 1 w 6"/>
                  <a:gd name="T103" fmla="*/ 4 h 5"/>
                  <a:gd name="T104" fmla="*/ 1 w 6"/>
                  <a:gd name="T105" fmla="*/ 4 h 5"/>
                  <a:gd name="T106" fmla="*/ 2 w 6"/>
                  <a:gd name="T107" fmla="*/ 4 h 5"/>
                  <a:gd name="T108" fmla="*/ 2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5" y="4"/>
                      <a:pt x="5" y="4"/>
                      <a:pt x="5" y="4"/>
                    </a:cubicBezTo>
                    <a:cubicBezTo>
                      <a:pt x="5" y="4"/>
                      <a:pt x="5" y="4"/>
                      <a:pt x="5" y="4"/>
                    </a:cubicBezTo>
                    <a:cubicBezTo>
                      <a:pt x="4" y="5"/>
                      <a:pt x="4" y="5"/>
                      <a:pt x="4" y="5"/>
                    </a:cubicBezTo>
                    <a:cubicBezTo>
                      <a:pt x="3" y="5"/>
                      <a:pt x="3" y="5"/>
                      <a:pt x="3" y="5"/>
                    </a:cubicBezTo>
                    <a:cubicBezTo>
                      <a:pt x="3" y="5"/>
                      <a:pt x="3" y="5"/>
                      <a:pt x="3" y="5"/>
                    </a:cubicBezTo>
                    <a:cubicBezTo>
                      <a:pt x="2" y="5"/>
                      <a:pt x="2" y="5"/>
                      <a:pt x="2" y="5"/>
                    </a:cubicBezTo>
                    <a:cubicBezTo>
                      <a:pt x="2" y="5"/>
                      <a:pt x="2" y="5"/>
                      <a:pt x="2" y="5"/>
                    </a:cubicBezTo>
                    <a:cubicBezTo>
                      <a:pt x="1" y="5"/>
                      <a:pt x="1" y="5"/>
                      <a:pt x="1" y="5"/>
                    </a:cubicBezTo>
                    <a:cubicBezTo>
                      <a:pt x="1" y="4"/>
                      <a:pt x="1" y="4"/>
                      <a:pt x="1" y="4"/>
                    </a:cubicBezTo>
                    <a:cubicBezTo>
                      <a:pt x="0" y="4"/>
                      <a:pt x="0" y="4"/>
                      <a:pt x="0" y="4"/>
                    </a:cubicBezTo>
                    <a:cubicBezTo>
                      <a:pt x="0" y="4"/>
                      <a:pt x="0" y="4"/>
                      <a:pt x="0" y="4"/>
                    </a:cubicBezTo>
                    <a:cubicBezTo>
                      <a:pt x="0" y="3"/>
                      <a:pt x="0" y="3"/>
                      <a:pt x="0" y="3"/>
                    </a:cubicBezTo>
                    <a:cubicBezTo>
                      <a:pt x="1" y="3"/>
                      <a:pt x="1" y="3"/>
                      <a:pt x="1" y="3"/>
                    </a:cubicBezTo>
                    <a:cubicBezTo>
                      <a:pt x="1" y="3"/>
                      <a:pt x="1" y="3"/>
                      <a:pt x="1" y="3"/>
                    </a:cubicBezTo>
                    <a:cubicBezTo>
                      <a:pt x="2" y="3"/>
                      <a:pt x="2" y="3"/>
                      <a:pt x="2" y="3"/>
                    </a:cubicBezTo>
                    <a:cubicBezTo>
                      <a:pt x="2" y="1"/>
                      <a:pt x="2" y="1"/>
                      <a:pt x="2" y="1"/>
                    </a:cubicBezTo>
                    <a:cubicBezTo>
                      <a:pt x="2" y="1"/>
                      <a:pt x="2" y="2"/>
                      <a:pt x="2" y="2"/>
                    </a:cubicBezTo>
                    <a:cubicBezTo>
                      <a:pt x="1" y="2"/>
                      <a:pt x="1" y="2"/>
                      <a:pt x="1" y="2"/>
                    </a:cubicBezTo>
                    <a:cubicBezTo>
                      <a:pt x="0" y="2"/>
                      <a:pt x="0" y="2"/>
                      <a:pt x="0" y="2"/>
                    </a:cubicBezTo>
                    <a:cubicBezTo>
                      <a:pt x="1" y="1"/>
                      <a:pt x="1" y="1"/>
                      <a:pt x="1" y="1"/>
                    </a:cubicBezTo>
                    <a:cubicBezTo>
                      <a:pt x="1" y="1"/>
                      <a:pt x="1" y="1"/>
                      <a:pt x="1" y="1"/>
                    </a:cubicBezTo>
                    <a:cubicBezTo>
                      <a:pt x="2" y="1"/>
                      <a:pt x="2" y="1"/>
                      <a:pt x="2" y="1"/>
                    </a:cubicBezTo>
                    <a:cubicBezTo>
                      <a:pt x="2" y="1"/>
                      <a:pt x="2" y="1"/>
                      <a:pt x="2" y="1"/>
                    </a:cubicBezTo>
                    <a:cubicBezTo>
                      <a:pt x="2" y="0"/>
                      <a:pt x="2" y="0"/>
                      <a:pt x="2" y="0"/>
                    </a:cubicBezTo>
                    <a:cubicBezTo>
                      <a:pt x="3" y="0"/>
                      <a:pt x="3" y="0"/>
                      <a:pt x="3" y="0"/>
                    </a:cubicBezTo>
                    <a:cubicBezTo>
                      <a:pt x="3" y="1"/>
                      <a:pt x="3" y="1"/>
                      <a:pt x="3" y="1"/>
                    </a:cubicBezTo>
                    <a:cubicBezTo>
                      <a:pt x="3" y="1"/>
                      <a:pt x="4" y="1"/>
                      <a:pt x="4" y="1"/>
                    </a:cubicBezTo>
                    <a:cubicBezTo>
                      <a:pt x="5" y="1"/>
                      <a:pt x="5" y="1"/>
                      <a:pt x="5" y="1"/>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4"/>
                      <a:pt x="3" y="4"/>
                      <a:pt x="3" y="4"/>
                    </a:cubicBezTo>
                    <a:cubicBezTo>
                      <a:pt x="4" y="4"/>
                      <a:pt x="4" y="4"/>
                      <a:pt x="4" y="4"/>
                    </a:cubicBezTo>
                    <a:cubicBezTo>
                      <a:pt x="4" y="4"/>
                      <a:pt x="4" y="4"/>
                      <a:pt x="4" y="4"/>
                    </a:cubicBezTo>
                    <a:cubicBezTo>
                      <a:pt x="5" y="4"/>
                      <a:pt x="5" y="4"/>
                      <a:pt x="5" y="4"/>
                    </a:cubicBezTo>
                    <a:cubicBezTo>
                      <a:pt x="5" y="4"/>
                      <a:pt x="5" y="4"/>
                      <a:pt x="5" y="4"/>
                    </a:cubicBezTo>
                    <a:lnTo>
                      <a:pt x="6" y="4"/>
                    </a:lnTo>
                    <a:close/>
                    <a:moveTo>
                      <a:pt x="3"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3" y="1"/>
                    </a:cubicBezTo>
                    <a:lnTo>
                      <a:pt x="3" y="2"/>
                    </a:lnTo>
                    <a:close/>
                    <a:moveTo>
                      <a:pt x="2" y="3"/>
                    </a:moveTo>
                    <a:cubicBezTo>
                      <a:pt x="2" y="3"/>
                      <a:pt x="2" y="3"/>
                      <a:pt x="1" y="3"/>
                    </a:cubicBezTo>
                    <a:cubicBezTo>
                      <a:pt x="1" y="4"/>
                      <a:pt x="1" y="4"/>
                      <a:pt x="1" y="4"/>
                    </a:cubicBezTo>
                    <a:cubicBezTo>
                      <a:pt x="1" y="4"/>
                      <a:pt x="1" y="4"/>
                      <a:pt x="1" y="4"/>
                    </a:cubicBezTo>
                    <a:cubicBezTo>
                      <a:pt x="2"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1" name="Freeform 173"/>
              <p:cNvSpPr>
                <a:spLocks/>
              </p:cNvSpPr>
              <p:nvPr/>
            </p:nvSpPr>
            <p:spPr bwMode="auto">
              <a:xfrm>
                <a:off x="1741" y="2628"/>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2" name="Freeform 174"/>
              <p:cNvSpPr>
                <a:spLocks/>
              </p:cNvSpPr>
              <p:nvPr/>
            </p:nvSpPr>
            <p:spPr bwMode="auto">
              <a:xfrm>
                <a:off x="2031" y="2628"/>
                <a:ext cx="41" cy="83"/>
              </a:xfrm>
              <a:custGeom>
                <a:avLst/>
                <a:gdLst>
                  <a:gd name="T0" fmla="*/ 2 w 2"/>
                  <a:gd name="T1" fmla="*/ 0 h 4"/>
                  <a:gd name="T2" fmla="*/ 2 w 2"/>
                  <a:gd name="T3" fmla="*/ 1 h 4"/>
                  <a:gd name="T4" fmla="*/ 2 w 2"/>
                  <a:gd name="T5" fmla="*/ 1 h 4"/>
                  <a:gd name="T6" fmla="*/ 2 w 2"/>
                  <a:gd name="T7" fmla="*/ 2 h 4"/>
                  <a:gd name="T8" fmla="*/ 2 w 2"/>
                  <a:gd name="T9" fmla="*/ 2 h 4"/>
                  <a:gd name="T10" fmla="*/ 2 w 2"/>
                  <a:gd name="T11" fmla="*/ 2 h 4"/>
                  <a:gd name="T12" fmla="*/ 2 w 2"/>
                  <a:gd name="T13" fmla="*/ 3 h 4"/>
                  <a:gd name="T14" fmla="*/ 2 w 2"/>
                  <a:gd name="T15" fmla="*/ 3 h 4"/>
                  <a:gd name="T16" fmla="*/ 0 w 2"/>
                  <a:gd name="T17" fmla="*/ 4 h 4"/>
                  <a:gd name="T18" fmla="*/ 0 w 2"/>
                  <a:gd name="T19" fmla="*/ 2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1" y="4"/>
                      <a:pt x="0" y="4"/>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3" name="Freeform 175"/>
              <p:cNvSpPr>
                <a:spLocks/>
              </p:cNvSpPr>
              <p:nvPr/>
            </p:nvSpPr>
            <p:spPr bwMode="auto">
              <a:xfrm>
                <a:off x="1741" y="2628"/>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4" name="Freeform 176"/>
              <p:cNvSpPr>
                <a:spLocks/>
              </p:cNvSpPr>
              <p:nvPr/>
            </p:nvSpPr>
            <p:spPr bwMode="auto">
              <a:xfrm>
                <a:off x="1741" y="2482"/>
                <a:ext cx="331" cy="146"/>
              </a:xfrm>
              <a:custGeom>
                <a:avLst/>
                <a:gdLst>
                  <a:gd name="T0" fmla="*/ 8 w 16"/>
                  <a:gd name="T1" fmla="*/ 0 h 7"/>
                  <a:gd name="T2" fmla="*/ 0 w 16"/>
                  <a:gd name="T3" fmla="*/ 4 h 7"/>
                  <a:gd name="T4" fmla="*/ 8 w 16"/>
                  <a:gd name="T5" fmla="*/ 7 h 7"/>
                  <a:gd name="T6" fmla="*/ 16 w 16"/>
                  <a:gd name="T7" fmla="*/ 4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1"/>
                      <a:pt x="0" y="2"/>
                      <a:pt x="0" y="4"/>
                    </a:cubicBezTo>
                    <a:cubicBezTo>
                      <a:pt x="0" y="6"/>
                      <a:pt x="3" y="7"/>
                      <a:pt x="8" y="7"/>
                    </a:cubicBezTo>
                    <a:cubicBezTo>
                      <a:pt x="13" y="7"/>
                      <a:pt x="16" y="6"/>
                      <a:pt x="16" y="4"/>
                    </a:cubicBezTo>
                    <a:cubicBezTo>
                      <a:pt x="16" y="2"/>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5" name="Freeform 177"/>
              <p:cNvSpPr>
                <a:spLocks/>
              </p:cNvSpPr>
              <p:nvPr/>
            </p:nvSpPr>
            <p:spPr bwMode="auto">
              <a:xfrm>
                <a:off x="1762" y="2503"/>
                <a:ext cx="289" cy="125"/>
              </a:xfrm>
              <a:custGeom>
                <a:avLst/>
                <a:gdLst>
                  <a:gd name="T0" fmla="*/ 7 w 14"/>
                  <a:gd name="T1" fmla="*/ 0 h 6"/>
                  <a:gd name="T2" fmla="*/ 0 w 14"/>
                  <a:gd name="T3" fmla="*/ 3 h 6"/>
                  <a:gd name="T4" fmla="*/ 7 w 14"/>
                  <a:gd name="T5" fmla="*/ 6 h 6"/>
                  <a:gd name="T6" fmla="*/ 14 w 14"/>
                  <a:gd name="T7" fmla="*/ 3 h 6"/>
                  <a:gd name="T8" fmla="*/ 7 w 14"/>
                  <a:gd name="T9" fmla="*/ 0 h 6"/>
                </a:gdLst>
                <a:ahLst/>
                <a:cxnLst>
                  <a:cxn ang="0">
                    <a:pos x="T0" y="T1"/>
                  </a:cxn>
                  <a:cxn ang="0">
                    <a:pos x="T2" y="T3"/>
                  </a:cxn>
                  <a:cxn ang="0">
                    <a:pos x="T4" y="T5"/>
                  </a:cxn>
                  <a:cxn ang="0">
                    <a:pos x="T6" y="T7"/>
                  </a:cxn>
                  <a:cxn ang="0">
                    <a:pos x="T8" y="T9"/>
                  </a:cxn>
                </a:cxnLst>
                <a:rect l="0" t="0" r="r" b="b"/>
                <a:pathLst>
                  <a:path w="14" h="6">
                    <a:moveTo>
                      <a:pt x="7" y="0"/>
                    </a:moveTo>
                    <a:cubicBezTo>
                      <a:pt x="3" y="0"/>
                      <a:pt x="0" y="1"/>
                      <a:pt x="0" y="3"/>
                    </a:cubicBezTo>
                    <a:cubicBezTo>
                      <a:pt x="0" y="4"/>
                      <a:pt x="3" y="6"/>
                      <a:pt x="7" y="6"/>
                    </a:cubicBezTo>
                    <a:cubicBezTo>
                      <a:pt x="11" y="5"/>
                      <a:pt x="14" y="4"/>
                      <a:pt x="14" y="3"/>
                    </a:cubicBezTo>
                    <a:cubicBezTo>
                      <a:pt x="14"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6" name="Freeform 178"/>
              <p:cNvSpPr>
                <a:spLocks noEditPoints="1"/>
              </p:cNvSpPr>
              <p:nvPr/>
            </p:nvSpPr>
            <p:spPr bwMode="auto">
              <a:xfrm>
                <a:off x="1844" y="2524"/>
                <a:ext cx="125" cy="83"/>
              </a:xfrm>
              <a:custGeom>
                <a:avLst/>
                <a:gdLst>
                  <a:gd name="T0" fmla="*/ 6 w 6"/>
                  <a:gd name="T1" fmla="*/ 3 h 4"/>
                  <a:gd name="T2" fmla="*/ 5 w 6"/>
                  <a:gd name="T3" fmla="*/ 3 h 4"/>
                  <a:gd name="T4" fmla="*/ 5 w 6"/>
                  <a:gd name="T5" fmla="*/ 3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1 w 6"/>
                  <a:gd name="T19" fmla="*/ 3 h 4"/>
                  <a:gd name="T20" fmla="*/ 0 w 6"/>
                  <a:gd name="T21" fmla="*/ 3 h 4"/>
                  <a:gd name="T22" fmla="*/ 0 w 6"/>
                  <a:gd name="T23" fmla="*/ 3 h 4"/>
                  <a:gd name="T24" fmla="*/ 0 w 6"/>
                  <a:gd name="T25" fmla="*/ 2 h 4"/>
                  <a:gd name="T26" fmla="*/ 1 w 6"/>
                  <a:gd name="T27" fmla="*/ 2 h 4"/>
                  <a:gd name="T28" fmla="*/ 1 w 6"/>
                  <a:gd name="T29" fmla="*/ 2 h 4"/>
                  <a:gd name="T30" fmla="*/ 2 w 6"/>
                  <a:gd name="T31" fmla="*/ 2 h 4"/>
                  <a:gd name="T32" fmla="*/ 2 w 6"/>
                  <a:gd name="T33" fmla="*/ 0 h 4"/>
                  <a:gd name="T34" fmla="*/ 2 w 6"/>
                  <a:gd name="T35" fmla="*/ 1 h 4"/>
                  <a:gd name="T36" fmla="*/ 1 w 6"/>
                  <a:gd name="T37" fmla="*/ 1 h 4"/>
                  <a:gd name="T38" fmla="*/ 0 w 6"/>
                  <a:gd name="T39" fmla="*/ 1 h 4"/>
                  <a:gd name="T40" fmla="*/ 1 w 6"/>
                  <a:gd name="T41" fmla="*/ 0 h 4"/>
                  <a:gd name="T42" fmla="*/ 1 w 6"/>
                  <a:gd name="T43" fmla="*/ 0 h 4"/>
                  <a:gd name="T44" fmla="*/ 2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5 w 6"/>
                  <a:gd name="T65" fmla="*/ 2 h 4"/>
                  <a:gd name="T66" fmla="*/ 4 w 6"/>
                  <a:gd name="T67" fmla="*/ 2 h 4"/>
                  <a:gd name="T68" fmla="*/ 3 w 6"/>
                  <a:gd name="T69" fmla="*/ 2 h 4"/>
                  <a:gd name="T70" fmla="*/ 3 w 6"/>
                  <a:gd name="T71" fmla="*/ 3 h 4"/>
                  <a:gd name="T72" fmla="*/ 4 w 6"/>
                  <a:gd name="T73" fmla="*/ 3 h 4"/>
                  <a:gd name="T74" fmla="*/ 4 w 6"/>
                  <a:gd name="T75" fmla="*/ 3 h 4"/>
                  <a:gd name="T76" fmla="*/ 5 w 6"/>
                  <a:gd name="T77" fmla="*/ 3 h 4"/>
                  <a:gd name="T78" fmla="*/ 5 w 6"/>
                  <a:gd name="T79" fmla="*/ 3 h 4"/>
                  <a:gd name="T80" fmla="*/ 6 w 6"/>
                  <a:gd name="T81" fmla="*/ 3 h 4"/>
                  <a:gd name="T82" fmla="*/ 3 w 6"/>
                  <a:gd name="T83" fmla="*/ 2 h 4"/>
                  <a:gd name="T84" fmla="*/ 4 w 6"/>
                  <a:gd name="T85" fmla="*/ 1 h 4"/>
                  <a:gd name="T86" fmla="*/ 4 w 6"/>
                  <a:gd name="T87" fmla="*/ 1 h 4"/>
                  <a:gd name="T88" fmla="*/ 4 w 6"/>
                  <a:gd name="T89" fmla="*/ 1 h 4"/>
                  <a:gd name="T90" fmla="*/ 4 w 6"/>
                  <a:gd name="T91" fmla="*/ 1 h 4"/>
                  <a:gd name="T92" fmla="*/ 4 w 6"/>
                  <a:gd name="T93" fmla="*/ 1 h 4"/>
                  <a:gd name="T94" fmla="*/ 3 w 6"/>
                  <a:gd name="T95" fmla="*/ 0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3"/>
                      <a:pt x="5" y="3"/>
                      <a:pt x="5" y="3"/>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1" y="3"/>
                      <a:pt x="1" y="3"/>
                      <a:pt x="1" y="3"/>
                    </a:cubicBezTo>
                    <a:cubicBezTo>
                      <a:pt x="0" y="3"/>
                      <a:pt x="0" y="3"/>
                      <a:pt x="0" y="3"/>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2" y="0"/>
                      <a:pt x="2" y="0"/>
                      <a:pt x="2" y="0"/>
                    </a:cubicBezTo>
                    <a:cubicBezTo>
                      <a:pt x="2" y="1"/>
                      <a:pt x="2" y="1"/>
                      <a:pt x="2" y="1"/>
                    </a:cubicBezTo>
                    <a:cubicBezTo>
                      <a:pt x="1" y="1"/>
                      <a:pt x="1" y="1"/>
                      <a:pt x="1"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4" y="3"/>
                      <a:pt x="4" y="3"/>
                      <a:pt x="4" y="3"/>
                    </a:cubicBezTo>
                    <a:cubicBezTo>
                      <a:pt x="4" y="3"/>
                      <a:pt x="4" y="3"/>
                      <a:pt x="4" y="3"/>
                    </a:cubicBezTo>
                    <a:cubicBezTo>
                      <a:pt x="5" y="3"/>
                      <a:pt x="5" y="3"/>
                      <a:pt x="5" y="3"/>
                    </a:cubicBezTo>
                    <a:cubicBezTo>
                      <a:pt x="5" y="3"/>
                      <a:pt x="5" y="3"/>
                      <a:pt x="5" y="3"/>
                    </a:cubicBezTo>
                    <a:lnTo>
                      <a:pt x="6" y="3"/>
                    </a:lnTo>
                    <a:close/>
                    <a:moveTo>
                      <a:pt x="3" y="2"/>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0"/>
                      <a:pt x="3" y="0"/>
                    </a:cubicBezTo>
                    <a:lnTo>
                      <a:pt x="3" y="2"/>
                    </a:lnTo>
                    <a:close/>
                    <a:moveTo>
                      <a:pt x="2" y="2"/>
                    </a:moveTo>
                    <a:cubicBezTo>
                      <a:pt x="2" y="2"/>
                      <a:pt x="2" y="2"/>
                      <a:pt x="1" y="2"/>
                    </a:cubicBezTo>
                    <a:cubicBezTo>
                      <a:pt x="1" y="3"/>
                      <a:pt x="1" y="3"/>
                      <a:pt x="1" y="3"/>
                    </a:cubicBezTo>
                    <a:cubicBezTo>
                      <a:pt x="1" y="3"/>
                      <a:pt x="1" y="3"/>
                      <a:pt x="1" y="3"/>
                    </a:cubicBezTo>
                    <a:cubicBezTo>
                      <a:pt x="2"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7" name="Freeform 179"/>
              <p:cNvSpPr>
                <a:spLocks/>
              </p:cNvSpPr>
              <p:nvPr/>
            </p:nvSpPr>
            <p:spPr bwMode="auto">
              <a:xfrm>
                <a:off x="1741" y="2565"/>
                <a:ext cx="331" cy="125"/>
              </a:xfrm>
              <a:custGeom>
                <a:avLst/>
                <a:gdLst>
                  <a:gd name="T0" fmla="*/ 0 w 16"/>
                  <a:gd name="T1" fmla="*/ 1 h 6"/>
                  <a:gd name="T2" fmla="*/ 0 w 16"/>
                  <a:gd name="T3" fmla="*/ 1 h 6"/>
                  <a:gd name="T4" fmla="*/ 0 w 16"/>
                  <a:gd name="T5" fmla="*/ 0 h 6"/>
                  <a:gd name="T6" fmla="*/ 8 w 16"/>
                  <a:gd name="T7" fmla="*/ 3 h 6"/>
                  <a:gd name="T8" fmla="*/ 8 w 16"/>
                  <a:gd name="T9" fmla="*/ 3 h 6"/>
                  <a:gd name="T10" fmla="*/ 8 w 16"/>
                  <a:gd name="T11" fmla="*/ 3 h 6"/>
                  <a:gd name="T12" fmla="*/ 16 w 16"/>
                  <a:gd name="T13" fmla="*/ 0 h 6"/>
                  <a:gd name="T14" fmla="*/ 16 w 16"/>
                  <a:gd name="T15" fmla="*/ 1 h 6"/>
                  <a:gd name="T16" fmla="*/ 16 w 16"/>
                  <a:gd name="T17" fmla="*/ 1 h 6"/>
                  <a:gd name="T18" fmla="*/ 16 w 16"/>
                  <a:gd name="T19" fmla="*/ 2 h 6"/>
                  <a:gd name="T20" fmla="*/ 16 w 16"/>
                  <a:gd name="T21" fmla="*/ 2 h 6"/>
                  <a:gd name="T22" fmla="*/ 16 w 16"/>
                  <a:gd name="T23" fmla="*/ 2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2 h 6"/>
                  <a:gd name="T40" fmla="*/ 0 w 16"/>
                  <a:gd name="T41" fmla="*/ 2 h 6"/>
                  <a:gd name="T42" fmla="*/ 0 w 16"/>
                  <a:gd name="T43" fmla="*/ 2 h 6"/>
                  <a:gd name="T44" fmla="*/ 0 w 1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1"/>
                    </a:moveTo>
                    <a:cubicBezTo>
                      <a:pt x="0" y="1"/>
                      <a:pt x="0" y="1"/>
                      <a:pt x="0" y="1"/>
                    </a:cubicBezTo>
                    <a:cubicBezTo>
                      <a:pt x="0" y="0"/>
                      <a:pt x="0" y="0"/>
                      <a:pt x="0" y="0"/>
                    </a:cubicBezTo>
                    <a:cubicBezTo>
                      <a:pt x="0" y="2"/>
                      <a:pt x="3" y="3"/>
                      <a:pt x="8" y="3"/>
                    </a:cubicBezTo>
                    <a:cubicBezTo>
                      <a:pt x="8" y="3"/>
                      <a:pt x="8" y="3"/>
                      <a:pt x="8" y="3"/>
                    </a:cubicBezTo>
                    <a:cubicBezTo>
                      <a:pt x="8" y="3"/>
                      <a:pt x="8" y="3"/>
                      <a:pt x="8" y="3"/>
                    </a:cubicBezTo>
                    <a:cubicBezTo>
                      <a:pt x="13" y="3"/>
                      <a:pt x="16" y="2"/>
                      <a:pt x="16" y="0"/>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5" y="4"/>
                      <a:pt x="12" y="6"/>
                      <a:pt x="8" y="6"/>
                    </a:cubicBezTo>
                    <a:cubicBezTo>
                      <a:pt x="8" y="6"/>
                      <a:pt x="8" y="6"/>
                      <a:pt x="8" y="6"/>
                    </a:cubicBezTo>
                    <a:cubicBezTo>
                      <a:pt x="8" y="6"/>
                      <a:pt x="8" y="6"/>
                      <a:pt x="8" y="6"/>
                    </a:cubicBezTo>
                    <a:cubicBezTo>
                      <a:pt x="4" y="6"/>
                      <a:pt x="0"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8" name="Freeform 180"/>
              <p:cNvSpPr>
                <a:spLocks/>
              </p:cNvSpPr>
              <p:nvPr/>
            </p:nvSpPr>
            <p:spPr bwMode="auto">
              <a:xfrm>
                <a:off x="2031" y="2565"/>
                <a:ext cx="41"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1" y="4"/>
                      <a:pt x="0" y="5"/>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9" name="Freeform 181"/>
              <p:cNvSpPr>
                <a:spLocks/>
              </p:cNvSpPr>
              <p:nvPr/>
            </p:nvSpPr>
            <p:spPr bwMode="auto">
              <a:xfrm>
                <a:off x="1741" y="2565"/>
                <a:ext cx="41"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0"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0" name="Oval 182"/>
              <p:cNvSpPr>
                <a:spLocks noChangeArrowheads="1"/>
              </p:cNvSpPr>
              <p:nvPr/>
            </p:nvSpPr>
            <p:spPr bwMode="auto">
              <a:xfrm>
                <a:off x="1493" y="3295"/>
                <a:ext cx="351" cy="146"/>
              </a:xfrm>
              <a:prstGeom prst="ellipse">
                <a:avLst/>
              </a:pr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1" name="Freeform 183"/>
              <p:cNvSpPr>
                <a:spLocks/>
              </p:cNvSpPr>
              <p:nvPr/>
            </p:nvSpPr>
            <p:spPr bwMode="auto">
              <a:xfrm>
                <a:off x="1513" y="3316"/>
                <a:ext cx="311" cy="125"/>
              </a:xfrm>
              <a:custGeom>
                <a:avLst/>
                <a:gdLst>
                  <a:gd name="T0" fmla="*/ 7 w 15"/>
                  <a:gd name="T1" fmla="*/ 0 h 6"/>
                  <a:gd name="T2" fmla="*/ 0 w 15"/>
                  <a:gd name="T3" fmla="*/ 3 h 6"/>
                  <a:gd name="T4" fmla="*/ 7 w 15"/>
                  <a:gd name="T5" fmla="*/ 5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0"/>
                      <a:pt x="0" y="1"/>
                      <a:pt x="0" y="3"/>
                    </a:cubicBezTo>
                    <a:cubicBezTo>
                      <a:pt x="0" y="4"/>
                      <a:pt x="3" y="6"/>
                      <a:pt x="7" y="5"/>
                    </a:cubicBezTo>
                    <a:cubicBezTo>
                      <a:pt x="11" y="5"/>
                      <a:pt x="15" y="4"/>
                      <a:pt x="15" y="3"/>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2" name="Freeform 184"/>
              <p:cNvSpPr>
                <a:spLocks noEditPoints="1"/>
              </p:cNvSpPr>
              <p:nvPr/>
            </p:nvSpPr>
            <p:spPr bwMode="auto">
              <a:xfrm>
                <a:off x="1596" y="3316"/>
                <a:ext cx="124" cy="104"/>
              </a:xfrm>
              <a:custGeom>
                <a:avLst/>
                <a:gdLst>
                  <a:gd name="T0" fmla="*/ 6 w 6"/>
                  <a:gd name="T1" fmla="*/ 4 h 5"/>
                  <a:gd name="T2" fmla="*/ 6 w 6"/>
                  <a:gd name="T3" fmla="*/ 4 h 5"/>
                  <a:gd name="T4" fmla="*/ 5 w 6"/>
                  <a:gd name="T5" fmla="*/ 4 h 5"/>
                  <a:gd name="T6" fmla="*/ 4 w 6"/>
                  <a:gd name="T7" fmla="*/ 5 h 5"/>
                  <a:gd name="T8" fmla="*/ 4 w 6"/>
                  <a:gd name="T9" fmla="*/ 5 h 5"/>
                  <a:gd name="T10" fmla="*/ 4 w 6"/>
                  <a:gd name="T11" fmla="*/ 5 h 5"/>
                  <a:gd name="T12" fmla="*/ 3 w 6"/>
                  <a:gd name="T13" fmla="*/ 5 h 5"/>
                  <a:gd name="T14" fmla="*/ 3 w 6"/>
                  <a:gd name="T15" fmla="*/ 5 h 5"/>
                  <a:gd name="T16" fmla="*/ 2 w 6"/>
                  <a:gd name="T17" fmla="*/ 5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3 h 5"/>
                  <a:gd name="T32" fmla="*/ 3 w 6"/>
                  <a:gd name="T33" fmla="*/ 1 h 5"/>
                  <a:gd name="T34" fmla="*/ 2 w 6"/>
                  <a:gd name="T35" fmla="*/ 2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2 h 5"/>
                  <a:gd name="T60" fmla="*/ 6 w 6"/>
                  <a:gd name="T61" fmla="*/ 2 h 5"/>
                  <a:gd name="T62" fmla="*/ 6 w 6"/>
                  <a:gd name="T63" fmla="*/ 2 h 5"/>
                  <a:gd name="T64" fmla="*/ 5 w 6"/>
                  <a:gd name="T65" fmla="*/ 3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2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2" y="5"/>
                      <a:pt x="2" y="5"/>
                      <a:pt x="2" y="5"/>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3"/>
                      <a:pt x="3" y="3"/>
                      <a:pt x="3" y="3"/>
                    </a:cubicBezTo>
                    <a:cubicBezTo>
                      <a:pt x="3" y="1"/>
                      <a:pt x="3" y="1"/>
                      <a:pt x="3" y="1"/>
                    </a:cubicBezTo>
                    <a:cubicBezTo>
                      <a:pt x="2" y="1"/>
                      <a:pt x="2" y="2"/>
                      <a:pt x="2" y="2"/>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2"/>
                      <a:pt x="6" y="2"/>
                      <a:pt x="6" y="2"/>
                    </a:cubicBezTo>
                    <a:cubicBezTo>
                      <a:pt x="6" y="2"/>
                      <a:pt x="6" y="2"/>
                      <a:pt x="6" y="2"/>
                    </a:cubicBezTo>
                    <a:cubicBezTo>
                      <a:pt x="6" y="2"/>
                      <a:pt x="6" y="2"/>
                      <a:pt x="6" y="2"/>
                    </a:cubicBezTo>
                    <a:cubicBezTo>
                      <a:pt x="5" y="3"/>
                      <a:pt x="5" y="3"/>
                      <a:pt x="5" y="3"/>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3" name="Freeform 185"/>
              <p:cNvSpPr>
                <a:spLocks/>
              </p:cNvSpPr>
              <p:nvPr/>
            </p:nvSpPr>
            <p:spPr bwMode="auto">
              <a:xfrm>
                <a:off x="1493" y="3379"/>
                <a:ext cx="351" cy="125"/>
              </a:xfrm>
              <a:custGeom>
                <a:avLst/>
                <a:gdLst>
                  <a:gd name="T0" fmla="*/ 0 w 17"/>
                  <a:gd name="T1" fmla="*/ 1 h 6"/>
                  <a:gd name="T2" fmla="*/ 0 w 17"/>
                  <a:gd name="T3" fmla="*/ 1 h 6"/>
                  <a:gd name="T4" fmla="*/ 0 w 17"/>
                  <a:gd name="T5" fmla="*/ 0 h 6"/>
                  <a:gd name="T6" fmla="*/ 8 w 17"/>
                  <a:gd name="T7" fmla="*/ 3 h 6"/>
                  <a:gd name="T8" fmla="*/ 8 w 17"/>
                  <a:gd name="T9" fmla="*/ 3 h 6"/>
                  <a:gd name="T10" fmla="*/ 8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8 w 17"/>
                  <a:gd name="T29" fmla="*/ 6 h 6"/>
                  <a:gd name="T30" fmla="*/ 8 w 17"/>
                  <a:gd name="T31" fmla="*/ 6 h 6"/>
                  <a:gd name="T32" fmla="*/ 8 w 17"/>
                  <a:gd name="T33" fmla="*/ 6 h 6"/>
                  <a:gd name="T34" fmla="*/ 0 w 17"/>
                  <a:gd name="T35" fmla="*/ 3 h 6"/>
                  <a:gd name="T36" fmla="*/ 0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8" y="3"/>
                    </a:cubicBezTo>
                    <a:cubicBezTo>
                      <a:pt x="8" y="3"/>
                      <a:pt x="8" y="3"/>
                      <a:pt x="8" y="3"/>
                    </a:cubicBezTo>
                    <a:cubicBezTo>
                      <a:pt x="8" y="3"/>
                      <a:pt x="8" y="3"/>
                      <a:pt x="8"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8" y="6"/>
                    </a:cubicBezTo>
                    <a:cubicBezTo>
                      <a:pt x="8" y="6"/>
                      <a:pt x="8" y="6"/>
                      <a:pt x="8" y="6"/>
                    </a:cubicBezTo>
                    <a:cubicBezTo>
                      <a:pt x="8" y="6"/>
                      <a:pt x="8" y="6"/>
                      <a:pt x="8" y="6"/>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4" name="Freeform 186"/>
              <p:cNvSpPr>
                <a:spLocks/>
              </p:cNvSpPr>
              <p:nvPr/>
            </p:nvSpPr>
            <p:spPr bwMode="auto">
              <a:xfrm>
                <a:off x="1782" y="3379"/>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5" name="Freeform 187"/>
              <p:cNvSpPr>
                <a:spLocks/>
              </p:cNvSpPr>
              <p:nvPr/>
            </p:nvSpPr>
            <p:spPr bwMode="auto">
              <a:xfrm>
                <a:off x="1493" y="3379"/>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6" name="Freeform 188"/>
              <p:cNvSpPr>
                <a:spLocks/>
              </p:cNvSpPr>
              <p:nvPr/>
            </p:nvSpPr>
            <p:spPr bwMode="auto">
              <a:xfrm>
                <a:off x="1493" y="3233"/>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1"/>
                      <a:pt x="0" y="2"/>
                      <a:pt x="0" y="4"/>
                    </a:cubicBezTo>
                    <a:cubicBezTo>
                      <a:pt x="0" y="6"/>
                      <a:pt x="4" y="7"/>
                      <a:pt x="8" y="7"/>
                    </a:cubicBezTo>
                    <a:cubicBezTo>
                      <a:pt x="13" y="7"/>
                      <a:pt x="17" y="6"/>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7" name="Freeform 189"/>
              <p:cNvSpPr>
                <a:spLocks/>
              </p:cNvSpPr>
              <p:nvPr/>
            </p:nvSpPr>
            <p:spPr bwMode="auto">
              <a:xfrm>
                <a:off x="1513" y="3253"/>
                <a:ext cx="311" cy="126"/>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0"/>
                      <a:pt x="0" y="1"/>
                      <a:pt x="0" y="3"/>
                    </a:cubicBezTo>
                    <a:cubicBezTo>
                      <a:pt x="0" y="4"/>
                      <a:pt x="3" y="6"/>
                      <a:pt x="7" y="6"/>
                    </a:cubicBezTo>
                    <a:cubicBezTo>
                      <a:pt x="11" y="5"/>
                      <a:pt x="15" y="4"/>
                      <a:pt x="15" y="3"/>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8" name="Freeform 190"/>
              <p:cNvSpPr>
                <a:spLocks noEditPoints="1"/>
              </p:cNvSpPr>
              <p:nvPr/>
            </p:nvSpPr>
            <p:spPr bwMode="auto">
              <a:xfrm>
                <a:off x="1596" y="3274"/>
                <a:ext cx="124" cy="84"/>
              </a:xfrm>
              <a:custGeom>
                <a:avLst/>
                <a:gdLst>
                  <a:gd name="T0" fmla="*/ 6 w 6"/>
                  <a:gd name="T1" fmla="*/ 3 h 4"/>
                  <a:gd name="T2" fmla="*/ 6 w 6"/>
                  <a:gd name="T3" fmla="*/ 3 h 4"/>
                  <a:gd name="T4" fmla="*/ 5 w 6"/>
                  <a:gd name="T5" fmla="*/ 3 h 4"/>
                  <a:gd name="T6" fmla="*/ 4 w 6"/>
                  <a:gd name="T7" fmla="*/ 4 h 4"/>
                  <a:gd name="T8" fmla="*/ 4 w 6"/>
                  <a:gd name="T9" fmla="*/ 4 h 4"/>
                  <a:gd name="T10" fmla="*/ 4 w 6"/>
                  <a:gd name="T11" fmla="*/ 4 h 4"/>
                  <a:gd name="T12" fmla="*/ 3 w 6"/>
                  <a:gd name="T13" fmla="*/ 4 h 4"/>
                  <a:gd name="T14" fmla="*/ 3 w 6"/>
                  <a:gd name="T15" fmla="*/ 4 h 4"/>
                  <a:gd name="T16" fmla="*/ 2 w 6"/>
                  <a:gd name="T17" fmla="*/ 4 h 4"/>
                  <a:gd name="T18" fmla="*/ 1 w 6"/>
                  <a:gd name="T19" fmla="*/ 3 h 4"/>
                  <a:gd name="T20" fmla="*/ 1 w 6"/>
                  <a:gd name="T21" fmla="*/ 3 h 4"/>
                  <a:gd name="T22" fmla="*/ 0 w 6"/>
                  <a:gd name="T23" fmla="*/ 3 h 4"/>
                  <a:gd name="T24" fmla="*/ 1 w 6"/>
                  <a:gd name="T25" fmla="*/ 2 h 4"/>
                  <a:gd name="T26" fmla="*/ 1 w 6"/>
                  <a:gd name="T27" fmla="*/ 2 h 4"/>
                  <a:gd name="T28" fmla="*/ 2 w 6"/>
                  <a:gd name="T29" fmla="*/ 2 h 4"/>
                  <a:gd name="T30" fmla="*/ 3 w 6"/>
                  <a:gd name="T31" fmla="*/ 2 h 4"/>
                  <a:gd name="T32" fmla="*/ 3 w 6"/>
                  <a:gd name="T33" fmla="*/ 0 h 4"/>
                  <a:gd name="T34" fmla="*/ 2 w 6"/>
                  <a:gd name="T35" fmla="*/ 1 h 4"/>
                  <a:gd name="T36" fmla="*/ 1 w 6"/>
                  <a:gd name="T37" fmla="*/ 1 h 4"/>
                  <a:gd name="T38" fmla="*/ 1 w 6"/>
                  <a:gd name="T39" fmla="*/ 1 h 4"/>
                  <a:gd name="T40" fmla="*/ 1 w 6"/>
                  <a:gd name="T41" fmla="*/ 0 h 4"/>
                  <a:gd name="T42" fmla="*/ 1 w 6"/>
                  <a:gd name="T43" fmla="*/ 0 h 4"/>
                  <a:gd name="T44" fmla="*/ 2 w 6"/>
                  <a:gd name="T45" fmla="*/ 0 h 4"/>
                  <a:gd name="T46" fmla="*/ 3 w 6"/>
                  <a:gd name="T47" fmla="*/ 0 h 4"/>
                  <a:gd name="T48" fmla="*/ 3 w 6"/>
                  <a:gd name="T49" fmla="*/ 0 h 4"/>
                  <a:gd name="T50" fmla="*/ 3 w 6"/>
                  <a:gd name="T51" fmla="*/ 0 h 4"/>
                  <a:gd name="T52" fmla="*/ 4 w 6"/>
                  <a:gd name="T53" fmla="*/ 0 h 4"/>
                  <a:gd name="T54" fmla="*/ 5 w 6"/>
                  <a:gd name="T55" fmla="*/ 0 h 4"/>
                  <a:gd name="T56" fmla="*/ 5 w 6"/>
                  <a:gd name="T57" fmla="*/ 0 h 4"/>
                  <a:gd name="T58" fmla="*/ 6 w 6"/>
                  <a:gd name="T59" fmla="*/ 1 h 4"/>
                  <a:gd name="T60" fmla="*/ 6 w 6"/>
                  <a:gd name="T61" fmla="*/ 1 h 4"/>
                  <a:gd name="T62" fmla="*/ 6 w 6"/>
                  <a:gd name="T63" fmla="*/ 1 h 4"/>
                  <a:gd name="T64" fmla="*/ 5 w 6"/>
                  <a:gd name="T65" fmla="*/ 2 h 4"/>
                  <a:gd name="T66" fmla="*/ 4 w 6"/>
                  <a:gd name="T67" fmla="*/ 2 h 4"/>
                  <a:gd name="T68" fmla="*/ 4 w 6"/>
                  <a:gd name="T69" fmla="*/ 2 h 4"/>
                  <a:gd name="T70" fmla="*/ 4 w 6"/>
                  <a:gd name="T71" fmla="*/ 3 h 4"/>
                  <a:gd name="T72" fmla="*/ 4 w 6"/>
                  <a:gd name="T73" fmla="*/ 3 h 4"/>
                  <a:gd name="T74" fmla="*/ 5 w 6"/>
                  <a:gd name="T75" fmla="*/ 3 h 4"/>
                  <a:gd name="T76" fmla="*/ 5 w 6"/>
                  <a:gd name="T77" fmla="*/ 3 h 4"/>
                  <a:gd name="T78" fmla="*/ 5 w 6"/>
                  <a:gd name="T79" fmla="*/ 3 h 4"/>
                  <a:gd name="T80" fmla="*/ 6 w 6"/>
                  <a:gd name="T81" fmla="*/ 3 h 4"/>
                  <a:gd name="T82" fmla="*/ 4 w 6"/>
                  <a:gd name="T83" fmla="*/ 1 h 4"/>
                  <a:gd name="T84" fmla="*/ 4 w 6"/>
                  <a:gd name="T85" fmla="*/ 1 h 4"/>
                  <a:gd name="T86" fmla="*/ 5 w 6"/>
                  <a:gd name="T87" fmla="*/ 1 h 4"/>
                  <a:gd name="T88" fmla="*/ 5 w 6"/>
                  <a:gd name="T89" fmla="*/ 1 h 4"/>
                  <a:gd name="T90" fmla="*/ 5 w 6"/>
                  <a:gd name="T91" fmla="*/ 1 h 4"/>
                  <a:gd name="T92" fmla="*/ 4 w 6"/>
                  <a:gd name="T93" fmla="*/ 1 h 4"/>
                  <a:gd name="T94" fmla="*/ 4 w 6"/>
                  <a:gd name="T95" fmla="*/ 0 h 4"/>
                  <a:gd name="T96" fmla="*/ 4 w 6"/>
                  <a:gd name="T97" fmla="*/ 1 h 4"/>
                  <a:gd name="T98" fmla="*/ 3 w 6"/>
                  <a:gd name="T99" fmla="*/ 2 h 4"/>
                  <a:gd name="T100" fmla="*/ 2 w 6"/>
                  <a:gd name="T101" fmla="*/ 2 h 4"/>
                  <a:gd name="T102" fmla="*/ 2 w 6"/>
                  <a:gd name="T103" fmla="*/ 3 h 4"/>
                  <a:gd name="T104" fmla="*/ 2 w 6"/>
                  <a:gd name="T105" fmla="*/ 3 h 4"/>
                  <a:gd name="T106" fmla="*/ 3 w 6"/>
                  <a:gd name="T107" fmla="*/ 3 h 4"/>
                  <a:gd name="T108" fmla="*/ 3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6" y="3"/>
                      <a:pt x="6" y="3"/>
                      <a:pt x="6" y="3"/>
                    </a:cubicBezTo>
                    <a:cubicBezTo>
                      <a:pt x="5" y="3"/>
                      <a:pt x="5" y="3"/>
                      <a:pt x="5" y="3"/>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2" y="4"/>
                      <a:pt x="2" y="4"/>
                      <a:pt x="2" y="4"/>
                    </a:cubicBezTo>
                    <a:cubicBezTo>
                      <a:pt x="1" y="3"/>
                      <a:pt x="1" y="3"/>
                      <a:pt x="1" y="3"/>
                    </a:cubicBezTo>
                    <a:cubicBezTo>
                      <a:pt x="1" y="3"/>
                      <a:pt x="1" y="3"/>
                      <a:pt x="1" y="3"/>
                    </a:cubicBezTo>
                    <a:cubicBezTo>
                      <a:pt x="0" y="3"/>
                      <a:pt x="0" y="3"/>
                      <a:pt x="0" y="3"/>
                    </a:cubicBezTo>
                    <a:cubicBezTo>
                      <a:pt x="1" y="2"/>
                      <a:pt x="1" y="2"/>
                      <a:pt x="1" y="2"/>
                    </a:cubicBezTo>
                    <a:cubicBezTo>
                      <a:pt x="1" y="2"/>
                      <a:pt x="1" y="2"/>
                      <a:pt x="1" y="2"/>
                    </a:cubicBezTo>
                    <a:cubicBezTo>
                      <a:pt x="2" y="2"/>
                      <a:pt x="2" y="2"/>
                      <a:pt x="2" y="2"/>
                    </a:cubicBezTo>
                    <a:cubicBezTo>
                      <a:pt x="3" y="2"/>
                      <a:pt x="3" y="2"/>
                      <a:pt x="3" y="2"/>
                    </a:cubicBezTo>
                    <a:cubicBezTo>
                      <a:pt x="3" y="0"/>
                      <a:pt x="3" y="0"/>
                      <a:pt x="3" y="0"/>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2" y="0"/>
                      <a:pt x="2" y="0"/>
                      <a:pt x="2" y="0"/>
                    </a:cubicBezTo>
                    <a:cubicBezTo>
                      <a:pt x="3" y="0"/>
                      <a:pt x="3" y="0"/>
                      <a:pt x="3" y="0"/>
                    </a:cubicBezTo>
                    <a:cubicBezTo>
                      <a:pt x="3" y="0"/>
                      <a:pt x="3" y="0"/>
                      <a:pt x="3" y="0"/>
                    </a:cubicBezTo>
                    <a:cubicBezTo>
                      <a:pt x="3" y="0"/>
                      <a:pt x="3" y="0"/>
                      <a:pt x="3" y="0"/>
                    </a:cubicBezTo>
                    <a:cubicBezTo>
                      <a:pt x="4" y="0"/>
                      <a:pt x="4" y="0"/>
                      <a:pt x="4" y="0"/>
                    </a:cubicBezTo>
                    <a:cubicBezTo>
                      <a:pt x="4" y="0"/>
                      <a:pt x="4" y="0"/>
                      <a:pt x="5" y="0"/>
                    </a:cubicBezTo>
                    <a:cubicBezTo>
                      <a:pt x="5" y="0"/>
                      <a:pt x="5" y="0"/>
                      <a:pt x="5" y="0"/>
                    </a:cubicBezTo>
                    <a:cubicBezTo>
                      <a:pt x="6" y="1"/>
                      <a:pt x="6" y="1"/>
                      <a:pt x="6" y="1"/>
                    </a:cubicBezTo>
                    <a:cubicBezTo>
                      <a:pt x="6" y="1"/>
                      <a:pt x="6" y="1"/>
                      <a:pt x="6" y="1"/>
                    </a:cubicBezTo>
                    <a:cubicBezTo>
                      <a:pt x="6" y="1"/>
                      <a:pt x="6" y="1"/>
                      <a:pt x="6" y="1"/>
                    </a:cubicBezTo>
                    <a:cubicBezTo>
                      <a:pt x="5" y="2"/>
                      <a:pt x="5" y="2"/>
                      <a:pt x="5" y="2"/>
                    </a:cubicBezTo>
                    <a:cubicBezTo>
                      <a:pt x="4" y="2"/>
                      <a:pt x="4" y="2"/>
                      <a:pt x="4" y="2"/>
                    </a:cubicBezTo>
                    <a:cubicBezTo>
                      <a:pt x="4" y="2"/>
                      <a:pt x="4" y="2"/>
                      <a:pt x="4" y="2"/>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lnTo>
                      <a:pt x="6" y="3"/>
                    </a:lnTo>
                    <a:close/>
                    <a:moveTo>
                      <a:pt x="4" y="1"/>
                    </a:moveTo>
                    <a:cubicBezTo>
                      <a:pt x="4" y="1"/>
                      <a:pt x="4" y="1"/>
                      <a:pt x="4" y="1"/>
                    </a:cubicBezTo>
                    <a:cubicBezTo>
                      <a:pt x="5" y="1"/>
                      <a:pt x="5" y="1"/>
                      <a:pt x="5" y="1"/>
                    </a:cubicBezTo>
                    <a:cubicBezTo>
                      <a:pt x="5" y="1"/>
                      <a:pt x="5" y="1"/>
                      <a:pt x="5" y="1"/>
                    </a:cubicBezTo>
                    <a:cubicBezTo>
                      <a:pt x="5" y="1"/>
                      <a:pt x="5" y="1"/>
                      <a:pt x="5" y="1"/>
                    </a:cubicBezTo>
                    <a:cubicBezTo>
                      <a:pt x="4" y="1"/>
                      <a:pt x="4" y="1"/>
                      <a:pt x="4" y="1"/>
                    </a:cubicBezTo>
                    <a:cubicBezTo>
                      <a:pt x="4" y="1"/>
                      <a:pt x="4" y="0"/>
                      <a:pt x="4" y="0"/>
                    </a:cubicBezTo>
                    <a:lnTo>
                      <a:pt x="4" y="1"/>
                    </a:lnTo>
                    <a:close/>
                    <a:moveTo>
                      <a:pt x="3" y="2"/>
                    </a:moveTo>
                    <a:cubicBezTo>
                      <a:pt x="2" y="2"/>
                      <a:pt x="2" y="2"/>
                      <a:pt x="2" y="2"/>
                    </a:cubicBezTo>
                    <a:cubicBezTo>
                      <a:pt x="2" y="3"/>
                      <a:pt x="2" y="3"/>
                      <a:pt x="2" y="3"/>
                    </a:cubicBezTo>
                    <a:cubicBezTo>
                      <a:pt x="2" y="3"/>
                      <a:pt x="2" y="3"/>
                      <a:pt x="2" y="3"/>
                    </a:cubicBezTo>
                    <a:cubicBezTo>
                      <a:pt x="2" y="3"/>
                      <a:pt x="2" y="3"/>
                      <a:pt x="3" y="3"/>
                    </a:cubicBezTo>
                    <a:lnTo>
                      <a:pt x="3"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9" name="Freeform 191"/>
              <p:cNvSpPr>
                <a:spLocks/>
              </p:cNvSpPr>
              <p:nvPr/>
            </p:nvSpPr>
            <p:spPr bwMode="auto">
              <a:xfrm>
                <a:off x="1493" y="3316"/>
                <a:ext cx="351" cy="125"/>
              </a:xfrm>
              <a:custGeom>
                <a:avLst/>
                <a:gdLst>
                  <a:gd name="T0" fmla="*/ 0 w 17"/>
                  <a:gd name="T1" fmla="*/ 1 h 6"/>
                  <a:gd name="T2" fmla="*/ 0 w 17"/>
                  <a:gd name="T3" fmla="*/ 1 h 6"/>
                  <a:gd name="T4" fmla="*/ 0 w 17"/>
                  <a:gd name="T5" fmla="*/ 0 h 6"/>
                  <a:gd name="T6" fmla="*/ 8 w 17"/>
                  <a:gd name="T7" fmla="*/ 3 h 6"/>
                  <a:gd name="T8" fmla="*/ 8 w 17"/>
                  <a:gd name="T9" fmla="*/ 3 h 6"/>
                  <a:gd name="T10" fmla="*/ 8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8 w 17"/>
                  <a:gd name="T29" fmla="*/ 6 h 6"/>
                  <a:gd name="T30" fmla="*/ 8 w 17"/>
                  <a:gd name="T31" fmla="*/ 6 h 6"/>
                  <a:gd name="T32" fmla="*/ 8 w 17"/>
                  <a:gd name="T33" fmla="*/ 6 h 6"/>
                  <a:gd name="T34" fmla="*/ 0 w 17"/>
                  <a:gd name="T35" fmla="*/ 3 h 6"/>
                  <a:gd name="T36" fmla="*/ 0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8" y="3"/>
                    </a:cubicBezTo>
                    <a:cubicBezTo>
                      <a:pt x="8" y="3"/>
                      <a:pt x="8" y="3"/>
                      <a:pt x="8" y="3"/>
                    </a:cubicBezTo>
                    <a:cubicBezTo>
                      <a:pt x="8" y="3"/>
                      <a:pt x="8" y="3"/>
                      <a:pt x="8"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8" y="6"/>
                    </a:cubicBezTo>
                    <a:cubicBezTo>
                      <a:pt x="8" y="6"/>
                      <a:pt x="8" y="6"/>
                      <a:pt x="8" y="6"/>
                    </a:cubicBezTo>
                    <a:cubicBezTo>
                      <a:pt x="8" y="6"/>
                      <a:pt x="8" y="6"/>
                      <a:pt x="8" y="6"/>
                    </a:cubicBezTo>
                    <a:cubicBezTo>
                      <a:pt x="4" y="6"/>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0" name="Freeform 192"/>
              <p:cNvSpPr>
                <a:spLocks/>
              </p:cNvSpPr>
              <p:nvPr/>
            </p:nvSpPr>
            <p:spPr bwMode="auto">
              <a:xfrm>
                <a:off x="1782" y="3316"/>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1" name="Freeform 193"/>
              <p:cNvSpPr>
                <a:spLocks/>
              </p:cNvSpPr>
              <p:nvPr/>
            </p:nvSpPr>
            <p:spPr bwMode="auto">
              <a:xfrm>
                <a:off x="1493" y="3316"/>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2" name="Freeform 194"/>
              <p:cNvSpPr>
                <a:spLocks/>
              </p:cNvSpPr>
              <p:nvPr/>
            </p:nvSpPr>
            <p:spPr bwMode="auto">
              <a:xfrm>
                <a:off x="1493" y="3170"/>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1"/>
                      <a:pt x="0" y="2"/>
                      <a:pt x="0" y="4"/>
                    </a:cubicBezTo>
                    <a:cubicBezTo>
                      <a:pt x="0" y="6"/>
                      <a:pt x="4" y="7"/>
                      <a:pt x="8" y="7"/>
                    </a:cubicBezTo>
                    <a:cubicBezTo>
                      <a:pt x="13" y="7"/>
                      <a:pt x="17" y="6"/>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3" name="Oval 195"/>
              <p:cNvSpPr>
                <a:spLocks noChangeArrowheads="1"/>
              </p:cNvSpPr>
              <p:nvPr/>
            </p:nvSpPr>
            <p:spPr bwMode="auto">
              <a:xfrm>
                <a:off x="1513" y="3191"/>
                <a:ext cx="311"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4" name="Freeform 196"/>
              <p:cNvSpPr>
                <a:spLocks noEditPoints="1"/>
              </p:cNvSpPr>
              <p:nvPr/>
            </p:nvSpPr>
            <p:spPr bwMode="auto">
              <a:xfrm>
                <a:off x="1596" y="3212"/>
                <a:ext cx="124" cy="83"/>
              </a:xfrm>
              <a:custGeom>
                <a:avLst/>
                <a:gdLst>
                  <a:gd name="T0" fmla="*/ 6 w 6"/>
                  <a:gd name="T1" fmla="*/ 3 h 4"/>
                  <a:gd name="T2" fmla="*/ 6 w 6"/>
                  <a:gd name="T3" fmla="*/ 3 h 4"/>
                  <a:gd name="T4" fmla="*/ 5 w 6"/>
                  <a:gd name="T5" fmla="*/ 3 h 4"/>
                  <a:gd name="T6" fmla="*/ 4 w 6"/>
                  <a:gd name="T7" fmla="*/ 4 h 4"/>
                  <a:gd name="T8" fmla="*/ 4 w 6"/>
                  <a:gd name="T9" fmla="*/ 4 h 4"/>
                  <a:gd name="T10" fmla="*/ 4 w 6"/>
                  <a:gd name="T11" fmla="*/ 4 h 4"/>
                  <a:gd name="T12" fmla="*/ 3 w 6"/>
                  <a:gd name="T13" fmla="*/ 4 h 4"/>
                  <a:gd name="T14" fmla="*/ 3 w 6"/>
                  <a:gd name="T15" fmla="*/ 4 h 4"/>
                  <a:gd name="T16" fmla="*/ 2 w 6"/>
                  <a:gd name="T17" fmla="*/ 4 h 4"/>
                  <a:gd name="T18" fmla="*/ 1 w 6"/>
                  <a:gd name="T19" fmla="*/ 3 h 4"/>
                  <a:gd name="T20" fmla="*/ 1 w 6"/>
                  <a:gd name="T21" fmla="*/ 3 h 4"/>
                  <a:gd name="T22" fmla="*/ 0 w 6"/>
                  <a:gd name="T23" fmla="*/ 3 h 4"/>
                  <a:gd name="T24" fmla="*/ 1 w 6"/>
                  <a:gd name="T25" fmla="*/ 2 h 4"/>
                  <a:gd name="T26" fmla="*/ 1 w 6"/>
                  <a:gd name="T27" fmla="*/ 2 h 4"/>
                  <a:gd name="T28" fmla="*/ 2 w 6"/>
                  <a:gd name="T29" fmla="*/ 2 h 4"/>
                  <a:gd name="T30" fmla="*/ 3 w 6"/>
                  <a:gd name="T31" fmla="*/ 2 h 4"/>
                  <a:gd name="T32" fmla="*/ 3 w 6"/>
                  <a:gd name="T33" fmla="*/ 1 h 4"/>
                  <a:gd name="T34" fmla="*/ 2 w 6"/>
                  <a:gd name="T35" fmla="*/ 1 h 4"/>
                  <a:gd name="T36" fmla="*/ 1 w 6"/>
                  <a:gd name="T37" fmla="*/ 1 h 4"/>
                  <a:gd name="T38" fmla="*/ 1 w 6"/>
                  <a:gd name="T39" fmla="*/ 1 h 4"/>
                  <a:gd name="T40" fmla="*/ 1 w 6"/>
                  <a:gd name="T41" fmla="*/ 0 h 4"/>
                  <a:gd name="T42" fmla="*/ 1 w 6"/>
                  <a:gd name="T43" fmla="*/ 0 h 4"/>
                  <a:gd name="T44" fmla="*/ 2 w 6"/>
                  <a:gd name="T45" fmla="*/ 0 h 4"/>
                  <a:gd name="T46" fmla="*/ 3 w 6"/>
                  <a:gd name="T47" fmla="*/ 0 h 4"/>
                  <a:gd name="T48" fmla="*/ 3 w 6"/>
                  <a:gd name="T49" fmla="*/ 0 h 4"/>
                  <a:gd name="T50" fmla="*/ 3 w 6"/>
                  <a:gd name="T51" fmla="*/ 0 h 4"/>
                  <a:gd name="T52" fmla="*/ 4 w 6"/>
                  <a:gd name="T53" fmla="*/ 0 h 4"/>
                  <a:gd name="T54" fmla="*/ 5 w 6"/>
                  <a:gd name="T55" fmla="*/ 0 h 4"/>
                  <a:gd name="T56" fmla="*/ 5 w 6"/>
                  <a:gd name="T57" fmla="*/ 0 h 4"/>
                  <a:gd name="T58" fmla="*/ 6 w 6"/>
                  <a:gd name="T59" fmla="*/ 1 h 4"/>
                  <a:gd name="T60" fmla="*/ 6 w 6"/>
                  <a:gd name="T61" fmla="*/ 1 h 4"/>
                  <a:gd name="T62" fmla="*/ 6 w 6"/>
                  <a:gd name="T63" fmla="*/ 1 h 4"/>
                  <a:gd name="T64" fmla="*/ 5 w 6"/>
                  <a:gd name="T65" fmla="*/ 2 h 4"/>
                  <a:gd name="T66" fmla="*/ 4 w 6"/>
                  <a:gd name="T67" fmla="*/ 2 h 4"/>
                  <a:gd name="T68" fmla="*/ 4 w 6"/>
                  <a:gd name="T69" fmla="*/ 2 h 4"/>
                  <a:gd name="T70" fmla="*/ 4 w 6"/>
                  <a:gd name="T71" fmla="*/ 3 h 4"/>
                  <a:gd name="T72" fmla="*/ 4 w 6"/>
                  <a:gd name="T73" fmla="*/ 3 h 4"/>
                  <a:gd name="T74" fmla="*/ 5 w 6"/>
                  <a:gd name="T75" fmla="*/ 3 h 4"/>
                  <a:gd name="T76" fmla="*/ 5 w 6"/>
                  <a:gd name="T77" fmla="*/ 3 h 4"/>
                  <a:gd name="T78" fmla="*/ 5 w 6"/>
                  <a:gd name="T79" fmla="*/ 3 h 4"/>
                  <a:gd name="T80" fmla="*/ 6 w 6"/>
                  <a:gd name="T81" fmla="*/ 3 h 4"/>
                  <a:gd name="T82" fmla="*/ 4 w 6"/>
                  <a:gd name="T83" fmla="*/ 2 h 4"/>
                  <a:gd name="T84" fmla="*/ 4 w 6"/>
                  <a:gd name="T85" fmla="*/ 1 h 4"/>
                  <a:gd name="T86" fmla="*/ 5 w 6"/>
                  <a:gd name="T87" fmla="*/ 1 h 4"/>
                  <a:gd name="T88" fmla="*/ 5 w 6"/>
                  <a:gd name="T89" fmla="*/ 1 h 4"/>
                  <a:gd name="T90" fmla="*/ 5 w 6"/>
                  <a:gd name="T91" fmla="*/ 1 h 4"/>
                  <a:gd name="T92" fmla="*/ 4 w 6"/>
                  <a:gd name="T93" fmla="*/ 1 h 4"/>
                  <a:gd name="T94" fmla="*/ 4 w 6"/>
                  <a:gd name="T95" fmla="*/ 0 h 4"/>
                  <a:gd name="T96" fmla="*/ 4 w 6"/>
                  <a:gd name="T97" fmla="*/ 2 h 4"/>
                  <a:gd name="T98" fmla="*/ 3 w 6"/>
                  <a:gd name="T99" fmla="*/ 2 h 4"/>
                  <a:gd name="T100" fmla="*/ 2 w 6"/>
                  <a:gd name="T101" fmla="*/ 2 h 4"/>
                  <a:gd name="T102" fmla="*/ 2 w 6"/>
                  <a:gd name="T103" fmla="*/ 3 h 4"/>
                  <a:gd name="T104" fmla="*/ 2 w 6"/>
                  <a:gd name="T105" fmla="*/ 3 h 4"/>
                  <a:gd name="T106" fmla="*/ 3 w 6"/>
                  <a:gd name="T107" fmla="*/ 3 h 4"/>
                  <a:gd name="T108" fmla="*/ 3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6" y="3"/>
                      <a:pt x="6" y="3"/>
                      <a:pt x="6" y="3"/>
                    </a:cubicBezTo>
                    <a:cubicBezTo>
                      <a:pt x="5" y="3"/>
                      <a:pt x="5" y="3"/>
                      <a:pt x="5" y="3"/>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2" y="4"/>
                      <a:pt x="2" y="4"/>
                      <a:pt x="2" y="4"/>
                    </a:cubicBezTo>
                    <a:cubicBezTo>
                      <a:pt x="1" y="3"/>
                      <a:pt x="1" y="3"/>
                      <a:pt x="1" y="3"/>
                    </a:cubicBezTo>
                    <a:cubicBezTo>
                      <a:pt x="1" y="3"/>
                      <a:pt x="1" y="3"/>
                      <a:pt x="1" y="3"/>
                    </a:cubicBezTo>
                    <a:cubicBezTo>
                      <a:pt x="0" y="3"/>
                      <a:pt x="0" y="3"/>
                      <a:pt x="0" y="3"/>
                    </a:cubicBezTo>
                    <a:cubicBezTo>
                      <a:pt x="1" y="2"/>
                      <a:pt x="1" y="2"/>
                      <a:pt x="1" y="2"/>
                    </a:cubicBezTo>
                    <a:cubicBezTo>
                      <a:pt x="1" y="2"/>
                      <a:pt x="1" y="2"/>
                      <a:pt x="1" y="2"/>
                    </a:cubicBezTo>
                    <a:cubicBezTo>
                      <a:pt x="2" y="2"/>
                      <a:pt x="2" y="2"/>
                      <a:pt x="2" y="2"/>
                    </a:cubicBezTo>
                    <a:cubicBezTo>
                      <a:pt x="3" y="2"/>
                      <a:pt x="3" y="2"/>
                      <a:pt x="3" y="2"/>
                    </a:cubicBezTo>
                    <a:cubicBezTo>
                      <a:pt x="3" y="1"/>
                      <a:pt x="3" y="1"/>
                      <a:pt x="3"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2" y="0"/>
                      <a:pt x="2" y="0"/>
                      <a:pt x="2" y="0"/>
                    </a:cubicBezTo>
                    <a:cubicBezTo>
                      <a:pt x="3" y="0"/>
                      <a:pt x="3" y="0"/>
                      <a:pt x="3" y="0"/>
                    </a:cubicBezTo>
                    <a:cubicBezTo>
                      <a:pt x="3" y="0"/>
                      <a:pt x="3" y="0"/>
                      <a:pt x="3" y="0"/>
                    </a:cubicBezTo>
                    <a:cubicBezTo>
                      <a:pt x="3" y="0"/>
                      <a:pt x="3" y="0"/>
                      <a:pt x="3" y="0"/>
                    </a:cubicBezTo>
                    <a:cubicBezTo>
                      <a:pt x="4" y="0"/>
                      <a:pt x="4" y="0"/>
                      <a:pt x="4" y="0"/>
                    </a:cubicBezTo>
                    <a:cubicBezTo>
                      <a:pt x="4" y="0"/>
                      <a:pt x="4" y="0"/>
                      <a:pt x="5" y="0"/>
                    </a:cubicBezTo>
                    <a:cubicBezTo>
                      <a:pt x="5" y="0"/>
                      <a:pt x="5" y="0"/>
                      <a:pt x="5" y="0"/>
                    </a:cubicBezTo>
                    <a:cubicBezTo>
                      <a:pt x="6" y="1"/>
                      <a:pt x="6" y="1"/>
                      <a:pt x="6" y="1"/>
                    </a:cubicBezTo>
                    <a:cubicBezTo>
                      <a:pt x="6" y="1"/>
                      <a:pt x="6" y="1"/>
                      <a:pt x="6" y="1"/>
                    </a:cubicBezTo>
                    <a:cubicBezTo>
                      <a:pt x="6" y="1"/>
                      <a:pt x="6" y="1"/>
                      <a:pt x="6" y="1"/>
                    </a:cubicBezTo>
                    <a:cubicBezTo>
                      <a:pt x="5" y="2"/>
                      <a:pt x="5" y="2"/>
                      <a:pt x="5" y="2"/>
                    </a:cubicBezTo>
                    <a:cubicBezTo>
                      <a:pt x="4" y="2"/>
                      <a:pt x="4" y="2"/>
                      <a:pt x="4" y="2"/>
                    </a:cubicBezTo>
                    <a:cubicBezTo>
                      <a:pt x="4" y="2"/>
                      <a:pt x="4" y="2"/>
                      <a:pt x="4" y="2"/>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lnTo>
                      <a:pt x="6" y="3"/>
                    </a:lnTo>
                    <a:close/>
                    <a:moveTo>
                      <a:pt x="4" y="2"/>
                    </a:moveTo>
                    <a:cubicBezTo>
                      <a:pt x="4" y="1"/>
                      <a:pt x="4" y="1"/>
                      <a:pt x="4" y="1"/>
                    </a:cubicBezTo>
                    <a:cubicBezTo>
                      <a:pt x="5" y="1"/>
                      <a:pt x="5" y="1"/>
                      <a:pt x="5" y="1"/>
                    </a:cubicBezTo>
                    <a:cubicBezTo>
                      <a:pt x="5" y="1"/>
                      <a:pt x="5" y="1"/>
                      <a:pt x="5" y="1"/>
                    </a:cubicBezTo>
                    <a:cubicBezTo>
                      <a:pt x="5" y="1"/>
                      <a:pt x="5" y="1"/>
                      <a:pt x="5" y="1"/>
                    </a:cubicBezTo>
                    <a:cubicBezTo>
                      <a:pt x="4" y="1"/>
                      <a:pt x="4" y="1"/>
                      <a:pt x="4" y="1"/>
                    </a:cubicBezTo>
                    <a:cubicBezTo>
                      <a:pt x="4" y="1"/>
                      <a:pt x="4" y="1"/>
                      <a:pt x="4" y="0"/>
                    </a:cubicBezTo>
                    <a:lnTo>
                      <a:pt x="4" y="2"/>
                    </a:lnTo>
                    <a:close/>
                    <a:moveTo>
                      <a:pt x="3" y="2"/>
                    </a:moveTo>
                    <a:cubicBezTo>
                      <a:pt x="2" y="2"/>
                      <a:pt x="2" y="2"/>
                      <a:pt x="2" y="2"/>
                    </a:cubicBezTo>
                    <a:cubicBezTo>
                      <a:pt x="2" y="3"/>
                      <a:pt x="2" y="3"/>
                      <a:pt x="2" y="3"/>
                    </a:cubicBezTo>
                    <a:cubicBezTo>
                      <a:pt x="2" y="3"/>
                      <a:pt x="2" y="3"/>
                      <a:pt x="2" y="3"/>
                    </a:cubicBezTo>
                    <a:cubicBezTo>
                      <a:pt x="2" y="3"/>
                      <a:pt x="2" y="3"/>
                      <a:pt x="3" y="3"/>
                    </a:cubicBezTo>
                    <a:lnTo>
                      <a:pt x="3"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5" name="Freeform 197"/>
              <p:cNvSpPr>
                <a:spLocks/>
              </p:cNvSpPr>
              <p:nvPr/>
            </p:nvSpPr>
            <p:spPr bwMode="auto">
              <a:xfrm>
                <a:off x="1493" y="3253"/>
                <a:ext cx="351" cy="126"/>
              </a:xfrm>
              <a:custGeom>
                <a:avLst/>
                <a:gdLst>
                  <a:gd name="T0" fmla="*/ 0 w 17"/>
                  <a:gd name="T1" fmla="*/ 1 h 6"/>
                  <a:gd name="T2" fmla="*/ 0 w 17"/>
                  <a:gd name="T3" fmla="*/ 1 h 6"/>
                  <a:gd name="T4" fmla="*/ 0 w 17"/>
                  <a:gd name="T5" fmla="*/ 0 h 6"/>
                  <a:gd name="T6" fmla="*/ 8 w 17"/>
                  <a:gd name="T7" fmla="*/ 3 h 6"/>
                  <a:gd name="T8" fmla="*/ 8 w 17"/>
                  <a:gd name="T9" fmla="*/ 3 h 6"/>
                  <a:gd name="T10" fmla="*/ 8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8 w 17"/>
                  <a:gd name="T29" fmla="*/ 6 h 6"/>
                  <a:gd name="T30" fmla="*/ 8 w 17"/>
                  <a:gd name="T31" fmla="*/ 6 h 6"/>
                  <a:gd name="T32" fmla="*/ 8 w 17"/>
                  <a:gd name="T33" fmla="*/ 6 h 6"/>
                  <a:gd name="T34" fmla="*/ 0 w 17"/>
                  <a:gd name="T35" fmla="*/ 3 h 6"/>
                  <a:gd name="T36" fmla="*/ 0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8" y="3"/>
                    </a:cubicBezTo>
                    <a:cubicBezTo>
                      <a:pt x="8" y="3"/>
                      <a:pt x="8" y="3"/>
                      <a:pt x="8" y="3"/>
                    </a:cubicBezTo>
                    <a:cubicBezTo>
                      <a:pt x="8" y="3"/>
                      <a:pt x="8" y="3"/>
                      <a:pt x="8"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8" y="6"/>
                    </a:cubicBezTo>
                    <a:cubicBezTo>
                      <a:pt x="8" y="6"/>
                      <a:pt x="8" y="6"/>
                      <a:pt x="8" y="6"/>
                    </a:cubicBezTo>
                    <a:cubicBezTo>
                      <a:pt x="8" y="6"/>
                      <a:pt x="8" y="6"/>
                      <a:pt x="8" y="6"/>
                    </a:cubicBezTo>
                    <a:cubicBezTo>
                      <a:pt x="4" y="6"/>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6" name="Freeform 198"/>
              <p:cNvSpPr>
                <a:spLocks/>
              </p:cNvSpPr>
              <p:nvPr/>
            </p:nvSpPr>
            <p:spPr bwMode="auto">
              <a:xfrm>
                <a:off x="1782" y="3253"/>
                <a:ext cx="62" cy="105"/>
              </a:xfrm>
              <a:custGeom>
                <a:avLst/>
                <a:gdLst>
                  <a:gd name="T0" fmla="*/ 3 w 3"/>
                  <a:gd name="T1" fmla="*/ 0 h 5"/>
                  <a:gd name="T2" fmla="*/ 3 w 3"/>
                  <a:gd name="T3" fmla="*/ 1 h 5"/>
                  <a:gd name="T4" fmla="*/ 3 w 3"/>
                  <a:gd name="T5" fmla="*/ 1 h 5"/>
                  <a:gd name="T6" fmla="*/ 3 w 3"/>
                  <a:gd name="T7" fmla="*/ 2 h 5"/>
                  <a:gd name="T8" fmla="*/ 3 w 3"/>
                  <a:gd name="T9" fmla="*/ 2 h 5"/>
                  <a:gd name="T10" fmla="*/ 3 w 3"/>
                  <a:gd name="T11" fmla="*/ 2 h 5"/>
                  <a:gd name="T12" fmla="*/ 3 w 3"/>
                  <a:gd name="T13" fmla="*/ 3 h 5"/>
                  <a:gd name="T14" fmla="*/ 3 w 3"/>
                  <a:gd name="T15" fmla="*/ 3 h 5"/>
                  <a:gd name="T16" fmla="*/ 0 w 3"/>
                  <a:gd name="T17" fmla="*/ 5 h 5"/>
                  <a:gd name="T18" fmla="*/ 0 w 3"/>
                  <a:gd name="T19" fmla="*/ 2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5"/>
                    </a:cubicBezTo>
                    <a:cubicBezTo>
                      <a:pt x="0" y="2"/>
                      <a:pt x="0" y="2"/>
                      <a:pt x="0" y="2"/>
                    </a:cubicBezTo>
                    <a:cubicBezTo>
                      <a:pt x="2" y="1"/>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7" name="Freeform 199"/>
              <p:cNvSpPr>
                <a:spLocks/>
              </p:cNvSpPr>
              <p:nvPr/>
            </p:nvSpPr>
            <p:spPr bwMode="auto">
              <a:xfrm>
                <a:off x="1493" y="3253"/>
                <a:ext cx="41"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8" name="Oval 200"/>
              <p:cNvSpPr>
                <a:spLocks noChangeArrowheads="1"/>
              </p:cNvSpPr>
              <p:nvPr/>
            </p:nvSpPr>
            <p:spPr bwMode="auto">
              <a:xfrm>
                <a:off x="1493" y="3107"/>
                <a:ext cx="351" cy="146"/>
              </a:xfrm>
              <a:prstGeom prst="ellipse">
                <a:avLst/>
              </a:pr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9" name="Freeform 201"/>
              <p:cNvSpPr>
                <a:spLocks/>
              </p:cNvSpPr>
              <p:nvPr/>
            </p:nvSpPr>
            <p:spPr bwMode="auto">
              <a:xfrm>
                <a:off x="1513" y="3128"/>
                <a:ext cx="311" cy="125"/>
              </a:xfrm>
              <a:custGeom>
                <a:avLst/>
                <a:gdLst>
                  <a:gd name="T0" fmla="*/ 7 w 15"/>
                  <a:gd name="T1" fmla="*/ 0 h 6"/>
                  <a:gd name="T2" fmla="*/ 0 w 15"/>
                  <a:gd name="T3" fmla="*/ 3 h 6"/>
                  <a:gd name="T4" fmla="*/ 7 w 15"/>
                  <a:gd name="T5" fmla="*/ 5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0"/>
                      <a:pt x="0" y="1"/>
                      <a:pt x="0" y="3"/>
                    </a:cubicBezTo>
                    <a:cubicBezTo>
                      <a:pt x="0" y="4"/>
                      <a:pt x="3" y="6"/>
                      <a:pt x="7" y="5"/>
                    </a:cubicBezTo>
                    <a:cubicBezTo>
                      <a:pt x="11" y="5"/>
                      <a:pt x="15" y="4"/>
                      <a:pt x="15" y="3"/>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0" name="Freeform 202"/>
              <p:cNvSpPr>
                <a:spLocks noEditPoints="1"/>
              </p:cNvSpPr>
              <p:nvPr/>
            </p:nvSpPr>
            <p:spPr bwMode="auto">
              <a:xfrm>
                <a:off x="1596" y="3128"/>
                <a:ext cx="124" cy="105"/>
              </a:xfrm>
              <a:custGeom>
                <a:avLst/>
                <a:gdLst>
                  <a:gd name="T0" fmla="*/ 6 w 6"/>
                  <a:gd name="T1" fmla="*/ 4 h 5"/>
                  <a:gd name="T2" fmla="*/ 6 w 6"/>
                  <a:gd name="T3" fmla="*/ 4 h 5"/>
                  <a:gd name="T4" fmla="*/ 5 w 6"/>
                  <a:gd name="T5" fmla="*/ 4 h 5"/>
                  <a:gd name="T6" fmla="*/ 4 w 6"/>
                  <a:gd name="T7" fmla="*/ 5 h 5"/>
                  <a:gd name="T8" fmla="*/ 4 w 6"/>
                  <a:gd name="T9" fmla="*/ 5 h 5"/>
                  <a:gd name="T10" fmla="*/ 4 w 6"/>
                  <a:gd name="T11" fmla="*/ 5 h 5"/>
                  <a:gd name="T12" fmla="*/ 3 w 6"/>
                  <a:gd name="T13" fmla="*/ 5 h 5"/>
                  <a:gd name="T14" fmla="*/ 3 w 6"/>
                  <a:gd name="T15" fmla="*/ 5 h 5"/>
                  <a:gd name="T16" fmla="*/ 2 w 6"/>
                  <a:gd name="T17" fmla="*/ 5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3 h 5"/>
                  <a:gd name="T32" fmla="*/ 3 w 6"/>
                  <a:gd name="T33" fmla="*/ 1 h 5"/>
                  <a:gd name="T34" fmla="*/ 2 w 6"/>
                  <a:gd name="T35" fmla="*/ 2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2 h 5"/>
                  <a:gd name="T60" fmla="*/ 6 w 6"/>
                  <a:gd name="T61" fmla="*/ 2 h 5"/>
                  <a:gd name="T62" fmla="*/ 6 w 6"/>
                  <a:gd name="T63" fmla="*/ 2 h 5"/>
                  <a:gd name="T64" fmla="*/ 5 w 6"/>
                  <a:gd name="T65" fmla="*/ 3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2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2" y="5"/>
                      <a:pt x="2" y="5"/>
                      <a:pt x="2" y="5"/>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3"/>
                      <a:pt x="3" y="3"/>
                      <a:pt x="3" y="3"/>
                    </a:cubicBezTo>
                    <a:cubicBezTo>
                      <a:pt x="3" y="1"/>
                      <a:pt x="3" y="1"/>
                      <a:pt x="3" y="1"/>
                    </a:cubicBezTo>
                    <a:cubicBezTo>
                      <a:pt x="2" y="1"/>
                      <a:pt x="2" y="1"/>
                      <a:pt x="2" y="2"/>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2"/>
                      <a:pt x="6" y="2"/>
                      <a:pt x="6" y="2"/>
                    </a:cubicBezTo>
                    <a:cubicBezTo>
                      <a:pt x="6" y="2"/>
                      <a:pt x="6" y="2"/>
                      <a:pt x="6" y="2"/>
                    </a:cubicBezTo>
                    <a:cubicBezTo>
                      <a:pt x="6" y="2"/>
                      <a:pt x="6" y="2"/>
                      <a:pt x="6" y="2"/>
                    </a:cubicBezTo>
                    <a:cubicBezTo>
                      <a:pt x="5" y="3"/>
                      <a:pt x="5" y="3"/>
                      <a:pt x="5" y="3"/>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1" name="Freeform 203"/>
              <p:cNvSpPr>
                <a:spLocks/>
              </p:cNvSpPr>
              <p:nvPr/>
            </p:nvSpPr>
            <p:spPr bwMode="auto">
              <a:xfrm>
                <a:off x="1493" y="3191"/>
                <a:ext cx="351" cy="125"/>
              </a:xfrm>
              <a:custGeom>
                <a:avLst/>
                <a:gdLst>
                  <a:gd name="T0" fmla="*/ 0 w 17"/>
                  <a:gd name="T1" fmla="*/ 1 h 6"/>
                  <a:gd name="T2" fmla="*/ 0 w 17"/>
                  <a:gd name="T3" fmla="*/ 1 h 6"/>
                  <a:gd name="T4" fmla="*/ 0 w 17"/>
                  <a:gd name="T5" fmla="*/ 0 h 6"/>
                  <a:gd name="T6" fmla="*/ 8 w 17"/>
                  <a:gd name="T7" fmla="*/ 3 h 6"/>
                  <a:gd name="T8" fmla="*/ 8 w 17"/>
                  <a:gd name="T9" fmla="*/ 3 h 6"/>
                  <a:gd name="T10" fmla="*/ 8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8 w 17"/>
                  <a:gd name="T29" fmla="*/ 6 h 6"/>
                  <a:gd name="T30" fmla="*/ 8 w 17"/>
                  <a:gd name="T31" fmla="*/ 6 h 6"/>
                  <a:gd name="T32" fmla="*/ 8 w 17"/>
                  <a:gd name="T33" fmla="*/ 6 h 6"/>
                  <a:gd name="T34" fmla="*/ 0 w 17"/>
                  <a:gd name="T35" fmla="*/ 3 h 6"/>
                  <a:gd name="T36" fmla="*/ 0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8" y="3"/>
                    </a:cubicBezTo>
                    <a:cubicBezTo>
                      <a:pt x="8" y="3"/>
                      <a:pt x="8" y="3"/>
                      <a:pt x="8" y="3"/>
                    </a:cubicBezTo>
                    <a:cubicBezTo>
                      <a:pt x="8" y="3"/>
                      <a:pt x="8" y="3"/>
                      <a:pt x="8"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8" y="6"/>
                    </a:cubicBezTo>
                    <a:cubicBezTo>
                      <a:pt x="8" y="6"/>
                      <a:pt x="8" y="6"/>
                      <a:pt x="8" y="6"/>
                    </a:cubicBezTo>
                    <a:cubicBezTo>
                      <a:pt x="8" y="6"/>
                      <a:pt x="8" y="6"/>
                      <a:pt x="8" y="6"/>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2" name="Freeform 204"/>
              <p:cNvSpPr>
                <a:spLocks/>
              </p:cNvSpPr>
              <p:nvPr/>
            </p:nvSpPr>
            <p:spPr bwMode="auto">
              <a:xfrm>
                <a:off x="1782" y="3191"/>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3" name="Freeform 205"/>
              <p:cNvSpPr>
                <a:spLocks/>
              </p:cNvSpPr>
              <p:nvPr/>
            </p:nvSpPr>
            <p:spPr bwMode="auto">
              <a:xfrm>
                <a:off x="1493" y="3191"/>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4" name="Freeform 206"/>
              <p:cNvSpPr>
                <a:spLocks/>
              </p:cNvSpPr>
              <p:nvPr/>
            </p:nvSpPr>
            <p:spPr bwMode="auto">
              <a:xfrm>
                <a:off x="1493" y="3045"/>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1"/>
                      <a:pt x="0" y="2"/>
                      <a:pt x="0" y="4"/>
                    </a:cubicBezTo>
                    <a:cubicBezTo>
                      <a:pt x="0" y="6"/>
                      <a:pt x="4" y="7"/>
                      <a:pt x="8" y="7"/>
                    </a:cubicBezTo>
                    <a:cubicBezTo>
                      <a:pt x="13" y="7"/>
                      <a:pt x="17" y="6"/>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5" name="Freeform 207"/>
              <p:cNvSpPr>
                <a:spLocks/>
              </p:cNvSpPr>
              <p:nvPr/>
            </p:nvSpPr>
            <p:spPr bwMode="auto">
              <a:xfrm>
                <a:off x="1513" y="3066"/>
                <a:ext cx="311" cy="125"/>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0"/>
                      <a:pt x="0" y="1"/>
                      <a:pt x="0" y="3"/>
                    </a:cubicBezTo>
                    <a:cubicBezTo>
                      <a:pt x="0" y="4"/>
                      <a:pt x="3" y="6"/>
                      <a:pt x="7" y="6"/>
                    </a:cubicBezTo>
                    <a:cubicBezTo>
                      <a:pt x="11" y="5"/>
                      <a:pt x="15" y="4"/>
                      <a:pt x="15" y="3"/>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6" name="Freeform 208"/>
              <p:cNvSpPr>
                <a:spLocks noEditPoints="1"/>
              </p:cNvSpPr>
              <p:nvPr/>
            </p:nvSpPr>
            <p:spPr bwMode="auto">
              <a:xfrm>
                <a:off x="1596" y="3066"/>
                <a:ext cx="124" cy="104"/>
              </a:xfrm>
              <a:custGeom>
                <a:avLst/>
                <a:gdLst>
                  <a:gd name="T0" fmla="*/ 6 w 6"/>
                  <a:gd name="T1" fmla="*/ 4 h 5"/>
                  <a:gd name="T2" fmla="*/ 6 w 6"/>
                  <a:gd name="T3" fmla="*/ 4 h 5"/>
                  <a:gd name="T4" fmla="*/ 5 w 6"/>
                  <a:gd name="T5" fmla="*/ 4 h 5"/>
                  <a:gd name="T6" fmla="*/ 4 w 6"/>
                  <a:gd name="T7" fmla="*/ 5 h 5"/>
                  <a:gd name="T8" fmla="*/ 4 w 6"/>
                  <a:gd name="T9" fmla="*/ 5 h 5"/>
                  <a:gd name="T10" fmla="*/ 4 w 6"/>
                  <a:gd name="T11" fmla="*/ 5 h 5"/>
                  <a:gd name="T12" fmla="*/ 3 w 6"/>
                  <a:gd name="T13" fmla="*/ 5 h 5"/>
                  <a:gd name="T14" fmla="*/ 3 w 6"/>
                  <a:gd name="T15" fmla="*/ 5 h 5"/>
                  <a:gd name="T16" fmla="*/ 2 w 6"/>
                  <a:gd name="T17" fmla="*/ 5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3 h 5"/>
                  <a:gd name="T32" fmla="*/ 3 w 6"/>
                  <a:gd name="T33" fmla="*/ 1 h 5"/>
                  <a:gd name="T34" fmla="*/ 2 w 6"/>
                  <a:gd name="T35" fmla="*/ 2 h 5"/>
                  <a:gd name="T36" fmla="*/ 1 w 6"/>
                  <a:gd name="T37" fmla="*/ 2 h 5"/>
                  <a:gd name="T38" fmla="*/ 1 w 6"/>
                  <a:gd name="T39" fmla="*/ 2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2 h 5"/>
                  <a:gd name="T60" fmla="*/ 6 w 6"/>
                  <a:gd name="T61" fmla="*/ 2 h 5"/>
                  <a:gd name="T62" fmla="*/ 6 w 6"/>
                  <a:gd name="T63" fmla="*/ 2 h 5"/>
                  <a:gd name="T64" fmla="*/ 5 w 6"/>
                  <a:gd name="T65" fmla="*/ 3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2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2" y="5"/>
                      <a:pt x="2" y="5"/>
                      <a:pt x="2" y="5"/>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3"/>
                      <a:pt x="3" y="3"/>
                      <a:pt x="3" y="3"/>
                    </a:cubicBezTo>
                    <a:cubicBezTo>
                      <a:pt x="3" y="1"/>
                      <a:pt x="3" y="1"/>
                      <a:pt x="3" y="1"/>
                    </a:cubicBezTo>
                    <a:cubicBezTo>
                      <a:pt x="2" y="1"/>
                      <a:pt x="2" y="2"/>
                      <a:pt x="2" y="2"/>
                    </a:cubicBezTo>
                    <a:cubicBezTo>
                      <a:pt x="1" y="2"/>
                      <a:pt x="1" y="2"/>
                      <a:pt x="1" y="2"/>
                    </a:cubicBezTo>
                    <a:cubicBezTo>
                      <a:pt x="1" y="2"/>
                      <a:pt x="1" y="2"/>
                      <a:pt x="1" y="2"/>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2"/>
                      <a:pt x="6" y="2"/>
                      <a:pt x="6" y="2"/>
                    </a:cubicBezTo>
                    <a:cubicBezTo>
                      <a:pt x="6" y="2"/>
                      <a:pt x="6" y="2"/>
                      <a:pt x="6" y="2"/>
                    </a:cubicBezTo>
                    <a:cubicBezTo>
                      <a:pt x="6" y="2"/>
                      <a:pt x="6" y="2"/>
                      <a:pt x="6" y="2"/>
                    </a:cubicBezTo>
                    <a:cubicBezTo>
                      <a:pt x="5" y="3"/>
                      <a:pt x="5" y="3"/>
                      <a:pt x="5" y="3"/>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7" name="Freeform 209"/>
              <p:cNvSpPr>
                <a:spLocks/>
              </p:cNvSpPr>
              <p:nvPr/>
            </p:nvSpPr>
            <p:spPr bwMode="auto">
              <a:xfrm>
                <a:off x="1493" y="3128"/>
                <a:ext cx="351" cy="125"/>
              </a:xfrm>
              <a:custGeom>
                <a:avLst/>
                <a:gdLst>
                  <a:gd name="T0" fmla="*/ 0 w 17"/>
                  <a:gd name="T1" fmla="*/ 1 h 6"/>
                  <a:gd name="T2" fmla="*/ 0 w 17"/>
                  <a:gd name="T3" fmla="*/ 1 h 6"/>
                  <a:gd name="T4" fmla="*/ 0 w 17"/>
                  <a:gd name="T5" fmla="*/ 0 h 6"/>
                  <a:gd name="T6" fmla="*/ 8 w 17"/>
                  <a:gd name="T7" fmla="*/ 3 h 6"/>
                  <a:gd name="T8" fmla="*/ 8 w 17"/>
                  <a:gd name="T9" fmla="*/ 3 h 6"/>
                  <a:gd name="T10" fmla="*/ 8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8 w 17"/>
                  <a:gd name="T29" fmla="*/ 6 h 6"/>
                  <a:gd name="T30" fmla="*/ 8 w 17"/>
                  <a:gd name="T31" fmla="*/ 6 h 6"/>
                  <a:gd name="T32" fmla="*/ 8 w 17"/>
                  <a:gd name="T33" fmla="*/ 6 h 6"/>
                  <a:gd name="T34" fmla="*/ 0 w 17"/>
                  <a:gd name="T35" fmla="*/ 3 h 6"/>
                  <a:gd name="T36" fmla="*/ 0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8" y="3"/>
                    </a:cubicBezTo>
                    <a:cubicBezTo>
                      <a:pt x="8" y="3"/>
                      <a:pt x="8" y="3"/>
                      <a:pt x="8" y="3"/>
                    </a:cubicBezTo>
                    <a:cubicBezTo>
                      <a:pt x="8" y="3"/>
                      <a:pt x="8" y="3"/>
                      <a:pt x="8"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8" y="6"/>
                    </a:cubicBezTo>
                    <a:cubicBezTo>
                      <a:pt x="8" y="6"/>
                      <a:pt x="8" y="6"/>
                      <a:pt x="8" y="6"/>
                    </a:cubicBezTo>
                    <a:cubicBezTo>
                      <a:pt x="8" y="6"/>
                      <a:pt x="8" y="6"/>
                      <a:pt x="8" y="6"/>
                    </a:cubicBezTo>
                    <a:cubicBezTo>
                      <a:pt x="4" y="6"/>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8" name="Freeform 210"/>
              <p:cNvSpPr>
                <a:spLocks/>
              </p:cNvSpPr>
              <p:nvPr/>
            </p:nvSpPr>
            <p:spPr bwMode="auto">
              <a:xfrm>
                <a:off x="1782" y="3128"/>
                <a:ext cx="62" cy="84"/>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9" name="Freeform 211"/>
              <p:cNvSpPr>
                <a:spLocks/>
              </p:cNvSpPr>
              <p:nvPr/>
            </p:nvSpPr>
            <p:spPr bwMode="auto">
              <a:xfrm>
                <a:off x="1493" y="3128"/>
                <a:ext cx="41"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0" name="Freeform 212"/>
              <p:cNvSpPr>
                <a:spLocks/>
              </p:cNvSpPr>
              <p:nvPr/>
            </p:nvSpPr>
            <p:spPr bwMode="auto">
              <a:xfrm>
                <a:off x="1493" y="2982"/>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8" y="7"/>
                    </a:cubicBezTo>
                    <a:cubicBezTo>
                      <a:pt x="13" y="7"/>
                      <a:pt x="17" y="5"/>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1" name="Oval 213"/>
              <p:cNvSpPr>
                <a:spLocks noChangeArrowheads="1"/>
              </p:cNvSpPr>
              <p:nvPr/>
            </p:nvSpPr>
            <p:spPr bwMode="auto">
              <a:xfrm>
                <a:off x="1513" y="3003"/>
                <a:ext cx="311" cy="104"/>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2" name="Freeform 214"/>
              <p:cNvSpPr>
                <a:spLocks noEditPoints="1"/>
              </p:cNvSpPr>
              <p:nvPr/>
            </p:nvSpPr>
            <p:spPr bwMode="auto">
              <a:xfrm>
                <a:off x="1596" y="3003"/>
                <a:ext cx="124" cy="104"/>
              </a:xfrm>
              <a:custGeom>
                <a:avLst/>
                <a:gdLst>
                  <a:gd name="T0" fmla="*/ 6 w 6"/>
                  <a:gd name="T1" fmla="*/ 4 h 5"/>
                  <a:gd name="T2" fmla="*/ 6 w 6"/>
                  <a:gd name="T3" fmla="*/ 4 h 5"/>
                  <a:gd name="T4" fmla="*/ 5 w 6"/>
                  <a:gd name="T5" fmla="*/ 4 h 5"/>
                  <a:gd name="T6" fmla="*/ 4 w 6"/>
                  <a:gd name="T7" fmla="*/ 4 h 5"/>
                  <a:gd name="T8" fmla="*/ 4 w 6"/>
                  <a:gd name="T9" fmla="*/ 5 h 5"/>
                  <a:gd name="T10" fmla="*/ 4 w 6"/>
                  <a:gd name="T11" fmla="*/ 5 h 5"/>
                  <a:gd name="T12" fmla="*/ 3 w 6"/>
                  <a:gd name="T13" fmla="*/ 5 h 5"/>
                  <a:gd name="T14" fmla="*/ 3 w 6"/>
                  <a:gd name="T15" fmla="*/ 5 h 5"/>
                  <a:gd name="T16" fmla="*/ 2 w 6"/>
                  <a:gd name="T17" fmla="*/ 4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2 h 5"/>
                  <a:gd name="T32" fmla="*/ 3 w 6"/>
                  <a:gd name="T33" fmla="*/ 1 h 5"/>
                  <a:gd name="T34" fmla="*/ 2 w 6"/>
                  <a:gd name="T35" fmla="*/ 2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1 h 5"/>
                  <a:gd name="T60" fmla="*/ 6 w 6"/>
                  <a:gd name="T61" fmla="*/ 2 h 5"/>
                  <a:gd name="T62" fmla="*/ 6 w 6"/>
                  <a:gd name="T63" fmla="*/ 2 h 5"/>
                  <a:gd name="T64" fmla="*/ 5 w 6"/>
                  <a:gd name="T65" fmla="*/ 3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1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4"/>
                      <a:pt x="4" y="4"/>
                      <a:pt x="4" y="4"/>
                    </a:cubicBezTo>
                    <a:cubicBezTo>
                      <a:pt x="4" y="5"/>
                      <a:pt x="4" y="5"/>
                      <a:pt x="4" y="5"/>
                    </a:cubicBezTo>
                    <a:cubicBezTo>
                      <a:pt x="4" y="5"/>
                      <a:pt x="4" y="5"/>
                      <a:pt x="4" y="5"/>
                    </a:cubicBezTo>
                    <a:cubicBezTo>
                      <a:pt x="3" y="5"/>
                      <a:pt x="3" y="5"/>
                      <a:pt x="3" y="5"/>
                    </a:cubicBezTo>
                    <a:cubicBezTo>
                      <a:pt x="3" y="5"/>
                      <a:pt x="3" y="5"/>
                      <a:pt x="3" y="5"/>
                    </a:cubicBezTo>
                    <a:cubicBezTo>
                      <a:pt x="2" y="4"/>
                      <a:pt x="2" y="4"/>
                      <a:pt x="2" y="4"/>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1"/>
                      <a:pt x="2" y="1"/>
                      <a:pt x="2" y="2"/>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1"/>
                      <a:pt x="6" y="1"/>
                      <a:pt x="6" y="1"/>
                    </a:cubicBezTo>
                    <a:cubicBezTo>
                      <a:pt x="6" y="2"/>
                      <a:pt x="6" y="2"/>
                      <a:pt x="6" y="2"/>
                    </a:cubicBezTo>
                    <a:cubicBezTo>
                      <a:pt x="6" y="2"/>
                      <a:pt x="6" y="2"/>
                      <a:pt x="6" y="2"/>
                    </a:cubicBezTo>
                    <a:cubicBezTo>
                      <a:pt x="5" y="3"/>
                      <a:pt x="5" y="3"/>
                      <a:pt x="5" y="3"/>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1"/>
                      <a:pt x="4" y="1"/>
                      <a:pt x="4" y="1"/>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3" name="Freeform 215"/>
              <p:cNvSpPr>
                <a:spLocks/>
              </p:cNvSpPr>
              <p:nvPr/>
            </p:nvSpPr>
            <p:spPr bwMode="auto">
              <a:xfrm>
                <a:off x="1493" y="3066"/>
                <a:ext cx="351" cy="104"/>
              </a:xfrm>
              <a:custGeom>
                <a:avLst/>
                <a:gdLst>
                  <a:gd name="T0" fmla="*/ 0 w 17"/>
                  <a:gd name="T1" fmla="*/ 1 h 5"/>
                  <a:gd name="T2" fmla="*/ 0 w 17"/>
                  <a:gd name="T3" fmla="*/ 1 h 5"/>
                  <a:gd name="T4" fmla="*/ 0 w 17"/>
                  <a:gd name="T5" fmla="*/ 0 h 5"/>
                  <a:gd name="T6" fmla="*/ 8 w 17"/>
                  <a:gd name="T7" fmla="*/ 3 h 5"/>
                  <a:gd name="T8" fmla="*/ 8 w 17"/>
                  <a:gd name="T9" fmla="*/ 3 h 5"/>
                  <a:gd name="T10" fmla="*/ 8 w 17"/>
                  <a:gd name="T11" fmla="*/ 3 h 5"/>
                  <a:gd name="T12" fmla="*/ 17 w 17"/>
                  <a:gd name="T13" fmla="*/ 0 h 5"/>
                  <a:gd name="T14" fmla="*/ 17 w 17"/>
                  <a:gd name="T15" fmla="*/ 1 h 5"/>
                  <a:gd name="T16" fmla="*/ 17 w 17"/>
                  <a:gd name="T17" fmla="*/ 1 h 5"/>
                  <a:gd name="T18" fmla="*/ 17 w 17"/>
                  <a:gd name="T19" fmla="*/ 2 h 5"/>
                  <a:gd name="T20" fmla="*/ 17 w 17"/>
                  <a:gd name="T21" fmla="*/ 2 h 5"/>
                  <a:gd name="T22" fmla="*/ 17 w 17"/>
                  <a:gd name="T23" fmla="*/ 2 h 5"/>
                  <a:gd name="T24" fmla="*/ 17 w 17"/>
                  <a:gd name="T25" fmla="*/ 3 h 5"/>
                  <a:gd name="T26" fmla="*/ 17 w 17"/>
                  <a:gd name="T27" fmla="*/ 3 h 5"/>
                  <a:gd name="T28" fmla="*/ 8 w 17"/>
                  <a:gd name="T29" fmla="*/ 5 h 5"/>
                  <a:gd name="T30" fmla="*/ 8 w 17"/>
                  <a:gd name="T31" fmla="*/ 5 h 5"/>
                  <a:gd name="T32" fmla="*/ 8 w 17"/>
                  <a:gd name="T33" fmla="*/ 5 h 5"/>
                  <a:gd name="T34" fmla="*/ 0 w 17"/>
                  <a:gd name="T35" fmla="*/ 3 h 5"/>
                  <a:gd name="T36" fmla="*/ 0 w 17"/>
                  <a:gd name="T37" fmla="*/ 3 h 5"/>
                  <a:gd name="T38" fmla="*/ 0 w 17"/>
                  <a:gd name="T39" fmla="*/ 2 h 5"/>
                  <a:gd name="T40" fmla="*/ 0 w 17"/>
                  <a:gd name="T41" fmla="*/ 2 h 5"/>
                  <a:gd name="T42" fmla="*/ 0 w 17"/>
                  <a:gd name="T43" fmla="*/ 2 h 5"/>
                  <a:gd name="T44" fmla="*/ 0 w 17"/>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1"/>
                    </a:moveTo>
                    <a:cubicBezTo>
                      <a:pt x="0" y="1"/>
                      <a:pt x="0" y="1"/>
                      <a:pt x="0" y="1"/>
                    </a:cubicBezTo>
                    <a:cubicBezTo>
                      <a:pt x="0" y="0"/>
                      <a:pt x="0" y="0"/>
                      <a:pt x="0" y="0"/>
                    </a:cubicBezTo>
                    <a:cubicBezTo>
                      <a:pt x="0" y="1"/>
                      <a:pt x="4" y="3"/>
                      <a:pt x="8" y="3"/>
                    </a:cubicBezTo>
                    <a:cubicBezTo>
                      <a:pt x="8" y="3"/>
                      <a:pt x="8" y="3"/>
                      <a:pt x="8" y="3"/>
                    </a:cubicBezTo>
                    <a:cubicBezTo>
                      <a:pt x="8" y="3"/>
                      <a:pt x="8" y="3"/>
                      <a:pt x="8" y="3"/>
                    </a:cubicBezTo>
                    <a:cubicBezTo>
                      <a:pt x="13" y="3"/>
                      <a:pt x="17" y="1"/>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8" y="5"/>
                    </a:cubicBezTo>
                    <a:cubicBezTo>
                      <a:pt x="8" y="5"/>
                      <a:pt x="8" y="5"/>
                      <a:pt x="8" y="5"/>
                    </a:cubicBezTo>
                    <a:cubicBezTo>
                      <a:pt x="8" y="5"/>
                      <a:pt x="8" y="5"/>
                      <a:pt x="8" y="5"/>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4" name="Freeform 216"/>
              <p:cNvSpPr>
                <a:spLocks/>
              </p:cNvSpPr>
              <p:nvPr/>
            </p:nvSpPr>
            <p:spPr bwMode="auto">
              <a:xfrm>
                <a:off x="1782" y="3066"/>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0"/>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5" name="Freeform 217"/>
              <p:cNvSpPr>
                <a:spLocks/>
              </p:cNvSpPr>
              <p:nvPr/>
            </p:nvSpPr>
            <p:spPr bwMode="auto">
              <a:xfrm>
                <a:off x="1493" y="3066"/>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6" name="Freeform 218"/>
              <p:cNvSpPr>
                <a:spLocks/>
              </p:cNvSpPr>
              <p:nvPr/>
            </p:nvSpPr>
            <p:spPr bwMode="auto">
              <a:xfrm>
                <a:off x="1493" y="2920"/>
                <a:ext cx="351" cy="146"/>
              </a:xfrm>
              <a:custGeom>
                <a:avLst/>
                <a:gdLst>
                  <a:gd name="T0" fmla="*/ 8 w 17"/>
                  <a:gd name="T1" fmla="*/ 0 h 7"/>
                  <a:gd name="T2" fmla="*/ 0 w 17"/>
                  <a:gd name="T3" fmla="*/ 4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8" y="7"/>
                    </a:cubicBezTo>
                    <a:cubicBezTo>
                      <a:pt x="13" y="7"/>
                      <a:pt x="17" y="5"/>
                      <a:pt x="17" y="3"/>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7" name="Freeform 219"/>
              <p:cNvSpPr>
                <a:spLocks/>
              </p:cNvSpPr>
              <p:nvPr/>
            </p:nvSpPr>
            <p:spPr bwMode="auto">
              <a:xfrm>
                <a:off x="1513" y="2941"/>
                <a:ext cx="311" cy="104"/>
              </a:xfrm>
              <a:custGeom>
                <a:avLst/>
                <a:gdLst>
                  <a:gd name="T0" fmla="*/ 7 w 15"/>
                  <a:gd name="T1" fmla="*/ 0 h 5"/>
                  <a:gd name="T2" fmla="*/ 0 w 15"/>
                  <a:gd name="T3" fmla="*/ 3 h 5"/>
                  <a:gd name="T4" fmla="*/ 7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7" y="5"/>
                    </a:cubicBezTo>
                    <a:cubicBezTo>
                      <a:pt x="11" y="5"/>
                      <a:pt x="15" y="4"/>
                      <a:pt x="15" y="2"/>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8" name="Freeform 220"/>
              <p:cNvSpPr>
                <a:spLocks noEditPoints="1"/>
              </p:cNvSpPr>
              <p:nvPr/>
            </p:nvSpPr>
            <p:spPr bwMode="auto">
              <a:xfrm>
                <a:off x="1596" y="2941"/>
                <a:ext cx="124" cy="104"/>
              </a:xfrm>
              <a:custGeom>
                <a:avLst/>
                <a:gdLst>
                  <a:gd name="T0" fmla="*/ 6 w 6"/>
                  <a:gd name="T1" fmla="*/ 4 h 5"/>
                  <a:gd name="T2" fmla="*/ 6 w 6"/>
                  <a:gd name="T3" fmla="*/ 4 h 5"/>
                  <a:gd name="T4" fmla="*/ 5 w 6"/>
                  <a:gd name="T5" fmla="*/ 4 h 5"/>
                  <a:gd name="T6" fmla="*/ 4 w 6"/>
                  <a:gd name="T7" fmla="*/ 4 h 5"/>
                  <a:gd name="T8" fmla="*/ 4 w 6"/>
                  <a:gd name="T9" fmla="*/ 4 h 5"/>
                  <a:gd name="T10" fmla="*/ 4 w 6"/>
                  <a:gd name="T11" fmla="*/ 5 h 5"/>
                  <a:gd name="T12" fmla="*/ 3 w 6"/>
                  <a:gd name="T13" fmla="*/ 5 h 5"/>
                  <a:gd name="T14" fmla="*/ 3 w 6"/>
                  <a:gd name="T15" fmla="*/ 4 h 5"/>
                  <a:gd name="T16" fmla="*/ 2 w 6"/>
                  <a:gd name="T17" fmla="*/ 4 h 5"/>
                  <a:gd name="T18" fmla="*/ 1 w 6"/>
                  <a:gd name="T19" fmla="*/ 4 h 5"/>
                  <a:gd name="T20" fmla="*/ 1 w 6"/>
                  <a:gd name="T21" fmla="*/ 4 h 5"/>
                  <a:gd name="T22" fmla="*/ 0 w 6"/>
                  <a:gd name="T23" fmla="*/ 3 h 5"/>
                  <a:gd name="T24" fmla="*/ 1 w 6"/>
                  <a:gd name="T25" fmla="*/ 3 h 5"/>
                  <a:gd name="T26" fmla="*/ 1 w 6"/>
                  <a:gd name="T27" fmla="*/ 3 h 5"/>
                  <a:gd name="T28" fmla="*/ 2 w 6"/>
                  <a:gd name="T29" fmla="*/ 3 h 5"/>
                  <a:gd name="T30" fmla="*/ 3 w 6"/>
                  <a:gd name="T31" fmla="*/ 2 h 5"/>
                  <a:gd name="T32" fmla="*/ 3 w 6"/>
                  <a:gd name="T33" fmla="*/ 1 h 5"/>
                  <a:gd name="T34" fmla="*/ 2 w 6"/>
                  <a:gd name="T35" fmla="*/ 1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1 h 5"/>
                  <a:gd name="T60" fmla="*/ 6 w 6"/>
                  <a:gd name="T61" fmla="*/ 2 h 5"/>
                  <a:gd name="T62" fmla="*/ 6 w 6"/>
                  <a:gd name="T63" fmla="*/ 2 h 5"/>
                  <a:gd name="T64" fmla="*/ 5 w 6"/>
                  <a:gd name="T65" fmla="*/ 2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3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1 h 5"/>
                  <a:gd name="T94" fmla="*/ 4 w 6"/>
                  <a:gd name="T95" fmla="*/ 1 h 5"/>
                  <a:gd name="T96" fmla="*/ 4 w 6"/>
                  <a:gd name="T97" fmla="*/ 2 h 5"/>
                  <a:gd name="T98" fmla="*/ 3 w 6"/>
                  <a:gd name="T99" fmla="*/ 3 h 5"/>
                  <a:gd name="T100" fmla="*/ 2 w 6"/>
                  <a:gd name="T101" fmla="*/ 3 h 5"/>
                  <a:gd name="T102" fmla="*/ 2 w 6"/>
                  <a:gd name="T103" fmla="*/ 3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4"/>
                      <a:pt x="4" y="4"/>
                      <a:pt x="4" y="4"/>
                    </a:cubicBezTo>
                    <a:cubicBezTo>
                      <a:pt x="4" y="4"/>
                      <a:pt x="4" y="4"/>
                      <a:pt x="4" y="4"/>
                    </a:cubicBezTo>
                    <a:cubicBezTo>
                      <a:pt x="4" y="5"/>
                      <a:pt x="4" y="5"/>
                      <a:pt x="4" y="5"/>
                    </a:cubicBezTo>
                    <a:cubicBezTo>
                      <a:pt x="3" y="5"/>
                      <a:pt x="3" y="5"/>
                      <a:pt x="3" y="5"/>
                    </a:cubicBezTo>
                    <a:cubicBezTo>
                      <a:pt x="3" y="4"/>
                      <a:pt x="3" y="4"/>
                      <a:pt x="3" y="4"/>
                    </a:cubicBezTo>
                    <a:cubicBezTo>
                      <a:pt x="2" y="4"/>
                      <a:pt x="2" y="4"/>
                      <a:pt x="2" y="4"/>
                    </a:cubicBezTo>
                    <a:cubicBezTo>
                      <a:pt x="1" y="4"/>
                      <a:pt x="1" y="4"/>
                      <a:pt x="1" y="4"/>
                    </a:cubicBezTo>
                    <a:cubicBezTo>
                      <a:pt x="1" y="4"/>
                      <a:pt x="1" y="4"/>
                      <a:pt x="1" y="4"/>
                    </a:cubicBezTo>
                    <a:cubicBezTo>
                      <a:pt x="0" y="3"/>
                      <a:pt x="0" y="3"/>
                      <a:pt x="0"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1"/>
                      <a:pt x="2" y="1"/>
                      <a:pt x="2" y="1"/>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1"/>
                      <a:pt x="6" y="1"/>
                      <a:pt x="6" y="1"/>
                    </a:cubicBezTo>
                    <a:cubicBezTo>
                      <a:pt x="6" y="2"/>
                      <a:pt x="6" y="2"/>
                      <a:pt x="6" y="2"/>
                    </a:cubicBezTo>
                    <a:cubicBezTo>
                      <a:pt x="6" y="2"/>
                      <a:pt x="6" y="2"/>
                      <a:pt x="6" y="2"/>
                    </a:cubicBezTo>
                    <a:cubicBezTo>
                      <a:pt x="5" y="2"/>
                      <a:pt x="5" y="2"/>
                      <a:pt x="5" y="2"/>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1"/>
                      <a:pt x="4" y="1"/>
                      <a:pt x="4" y="1"/>
                    </a:cubicBezTo>
                    <a:cubicBezTo>
                      <a:pt x="4" y="1"/>
                      <a:pt x="4" y="1"/>
                      <a:pt x="4" y="1"/>
                    </a:cubicBezTo>
                    <a:lnTo>
                      <a:pt x="4" y="2"/>
                    </a:lnTo>
                    <a:close/>
                    <a:moveTo>
                      <a:pt x="3" y="3"/>
                    </a:moveTo>
                    <a:cubicBezTo>
                      <a:pt x="2" y="3"/>
                      <a:pt x="2" y="3"/>
                      <a:pt x="2" y="3"/>
                    </a:cubicBezTo>
                    <a:cubicBezTo>
                      <a:pt x="2" y="3"/>
                      <a:pt x="2" y="3"/>
                      <a:pt x="2" y="3"/>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9" name="Freeform 221"/>
              <p:cNvSpPr>
                <a:spLocks/>
              </p:cNvSpPr>
              <p:nvPr/>
            </p:nvSpPr>
            <p:spPr bwMode="auto">
              <a:xfrm>
                <a:off x="1493" y="2982"/>
                <a:ext cx="351"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3 h 6"/>
                  <a:gd name="T20" fmla="*/ 17 w 17"/>
                  <a:gd name="T21" fmla="*/ 3 h 6"/>
                  <a:gd name="T22" fmla="*/ 17 w 17"/>
                  <a:gd name="T23" fmla="*/ 3 h 6"/>
                  <a:gd name="T24" fmla="*/ 17 w 17"/>
                  <a:gd name="T25" fmla="*/ 4 h 6"/>
                  <a:gd name="T26" fmla="*/ 17 w 17"/>
                  <a:gd name="T27" fmla="*/ 4 h 6"/>
                  <a:gd name="T28" fmla="*/ 8 w 17"/>
                  <a:gd name="T29" fmla="*/ 6 h 6"/>
                  <a:gd name="T30" fmla="*/ 8 w 17"/>
                  <a:gd name="T31" fmla="*/ 6 h 6"/>
                  <a:gd name="T32" fmla="*/ 8 w 17"/>
                  <a:gd name="T33" fmla="*/ 6 h 6"/>
                  <a:gd name="T34" fmla="*/ 0 w 17"/>
                  <a:gd name="T35" fmla="*/ 4 h 6"/>
                  <a:gd name="T36" fmla="*/ 0 w 17"/>
                  <a:gd name="T37" fmla="*/ 4 h 6"/>
                  <a:gd name="T38" fmla="*/ 0 w 17"/>
                  <a:gd name="T39" fmla="*/ 3 h 6"/>
                  <a:gd name="T40" fmla="*/ 0 w 17"/>
                  <a:gd name="T41" fmla="*/ 3 h 6"/>
                  <a:gd name="T42" fmla="*/ 0 w 17"/>
                  <a:gd name="T43" fmla="*/ 3 h 6"/>
                  <a:gd name="T44" fmla="*/ 0 w 17"/>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5"/>
                      <a:pt x="13" y="6"/>
                      <a:pt x="8" y="6"/>
                    </a:cubicBezTo>
                    <a:cubicBezTo>
                      <a:pt x="8" y="6"/>
                      <a:pt x="8" y="6"/>
                      <a:pt x="8" y="6"/>
                    </a:cubicBezTo>
                    <a:cubicBezTo>
                      <a:pt x="8" y="6"/>
                      <a:pt x="8" y="6"/>
                      <a:pt x="8" y="6"/>
                    </a:cubicBezTo>
                    <a:cubicBezTo>
                      <a:pt x="4" y="6"/>
                      <a:pt x="1" y="5"/>
                      <a:pt x="0" y="4"/>
                    </a:cubicBezTo>
                    <a:cubicBezTo>
                      <a:pt x="0" y="4"/>
                      <a:pt x="0" y="4"/>
                      <a:pt x="0" y="4"/>
                    </a:cubicBezTo>
                    <a:cubicBezTo>
                      <a:pt x="0" y="3"/>
                      <a:pt x="0" y="3"/>
                      <a:pt x="0" y="3"/>
                    </a:cubicBezTo>
                    <a:cubicBezTo>
                      <a:pt x="0" y="3"/>
                      <a:pt x="0" y="3"/>
                      <a:pt x="0" y="3"/>
                    </a:cubicBezTo>
                    <a:cubicBezTo>
                      <a:pt x="0" y="3"/>
                      <a:pt x="0" y="3"/>
                      <a:pt x="0" y="3"/>
                    </a:cubicBezTo>
                    <a:lnTo>
                      <a:pt x="0" y="2"/>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0" name="Freeform 222"/>
              <p:cNvSpPr>
                <a:spLocks/>
              </p:cNvSpPr>
              <p:nvPr/>
            </p:nvSpPr>
            <p:spPr bwMode="auto">
              <a:xfrm>
                <a:off x="1782" y="2982"/>
                <a:ext cx="62" cy="105"/>
              </a:xfrm>
              <a:custGeom>
                <a:avLst/>
                <a:gdLst>
                  <a:gd name="T0" fmla="*/ 3 w 3"/>
                  <a:gd name="T1" fmla="*/ 0 h 5"/>
                  <a:gd name="T2" fmla="*/ 3 w 3"/>
                  <a:gd name="T3" fmla="*/ 2 h 5"/>
                  <a:gd name="T4" fmla="*/ 3 w 3"/>
                  <a:gd name="T5" fmla="*/ 2 h 5"/>
                  <a:gd name="T6" fmla="*/ 3 w 3"/>
                  <a:gd name="T7" fmla="*/ 3 h 5"/>
                  <a:gd name="T8" fmla="*/ 3 w 3"/>
                  <a:gd name="T9" fmla="*/ 3 h 5"/>
                  <a:gd name="T10" fmla="*/ 3 w 3"/>
                  <a:gd name="T11" fmla="*/ 3 h 5"/>
                  <a:gd name="T12" fmla="*/ 3 w 3"/>
                  <a:gd name="T13" fmla="*/ 4 h 5"/>
                  <a:gd name="T14" fmla="*/ 3 w 3"/>
                  <a:gd name="T15" fmla="*/ 4 h 5"/>
                  <a:gd name="T16" fmla="*/ 0 w 3"/>
                  <a:gd name="T17" fmla="*/ 5 h 5"/>
                  <a:gd name="T18" fmla="*/ 0 w 3"/>
                  <a:gd name="T19" fmla="*/ 3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2" y="4"/>
                      <a:pt x="1" y="5"/>
                      <a:pt x="0" y="5"/>
                    </a:cubicBezTo>
                    <a:cubicBezTo>
                      <a:pt x="0" y="3"/>
                      <a:pt x="0" y="3"/>
                      <a:pt x="0" y="3"/>
                    </a:cubicBezTo>
                    <a:cubicBezTo>
                      <a:pt x="2" y="2"/>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1" name="Freeform 223"/>
              <p:cNvSpPr>
                <a:spLocks/>
              </p:cNvSpPr>
              <p:nvPr/>
            </p:nvSpPr>
            <p:spPr bwMode="auto">
              <a:xfrm>
                <a:off x="1493" y="2982"/>
                <a:ext cx="41" cy="105"/>
              </a:xfrm>
              <a:custGeom>
                <a:avLst/>
                <a:gdLst>
                  <a:gd name="T0" fmla="*/ 0 w 2"/>
                  <a:gd name="T1" fmla="*/ 4 h 5"/>
                  <a:gd name="T2" fmla="*/ 0 w 2"/>
                  <a:gd name="T3" fmla="*/ 4 h 5"/>
                  <a:gd name="T4" fmla="*/ 0 w 2"/>
                  <a:gd name="T5" fmla="*/ 3 h 5"/>
                  <a:gd name="T6" fmla="*/ 0 w 2"/>
                  <a:gd name="T7" fmla="*/ 3 h 5"/>
                  <a:gd name="T8" fmla="*/ 0 w 2"/>
                  <a:gd name="T9" fmla="*/ 3 h 5"/>
                  <a:gd name="T10" fmla="*/ 0 w 2"/>
                  <a:gd name="T11" fmla="*/ 2 h 5"/>
                  <a:gd name="T12" fmla="*/ 0 w 2"/>
                  <a:gd name="T13" fmla="*/ 2 h 5"/>
                  <a:gd name="T14" fmla="*/ 0 w 2"/>
                  <a:gd name="T15" fmla="*/ 0 h 5"/>
                  <a:gd name="T16" fmla="*/ 2 w 2"/>
                  <a:gd name="T17" fmla="*/ 3 h 5"/>
                  <a:gd name="T18" fmla="*/ 2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0" y="4"/>
                      <a:pt x="0" y="4"/>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2" name="Freeform 224"/>
              <p:cNvSpPr>
                <a:spLocks/>
              </p:cNvSpPr>
              <p:nvPr/>
            </p:nvSpPr>
            <p:spPr bwMode="auto">
              <a:xfrm>
                <a:off x="1493" y="2857"/>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8" y="7"/>
                    </a:cubicBezTo>
                    <a:cubicBezTo>
                      <a:pt x="13" y="7"/>
                      <a:pt x="17" y="5"/>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3" name="Freeform 225"/>
              <p:cNvSpPr>
                <a:spLocks/>
              </p:cNvSpPr>
              <p:nvPr/>
            </p:nvSpPr>
            <p:spPr bwMode="auto">
              <a:xfrm>
                <a:off x="1513" y="2878"/>
                <a:ext cx="311" cy="104"/>
              </a:xfrm>
              <a:custGeom>
                <a:avLst/>
                <a:gdLst>
                  <a:gd name="T0" fmla="*/ 7 w 15"/>
                  <a:gd name="T1" fmla="*/ 0 h 5"/>
                  <a:gd name="T2" fmla="*/ 0 w 15"/>
                  <a:gd name="T3" fmla="*/ 3 h 5"/>
                  <a:gd name="T4" fmla="*/ 7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7" y="5"/>
                    </a:cubicBezTo>
                    <a:cubicBezTo>
                      <a:pt x="11" y="5"/>
                      <a:pt x="15" y="4"/>
                      <a:pt x="15" y="2"/>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4" name="Freeform 226"/>
              <p:cNvSpPr>
                <a:spLocks noEditPoints="1"/>
              </p:cNvSpPr>
              <p:nvPr/>
            </p:nvSpPr>
            <p:spPr bwMode="auto">
              <a:xfrm>
                <a:off x="1596" y="2878"/>
                <a:ext cx="124" cy="104"/>
              </a:xfrm>
              <a:custGeom>
                <a:avLst/>
                <a:gdLst>
                  <a:gd name="T0" fmla="*/ 6 w 6"/>
                  <a:gd name="T1" fmla="*/ 4 h 5"/>
                  <a:gd name="T2" fmla="*/ 6 w 6"/>
                  <a:gd name="T3" fmla="*/ 4 h 5"/>
                  <a:gd name="T4" fmla="*/ 5 w 6"/>
                  <a:gd name="T5" fmla="*/ 4 h 5"/>
                  <a:gd name="T6" fmla="*/ 4 w 6"/>
                  <a:gd name="T7" fmla="*/ 4 h 5"/>
                  <a:gd name="T8" fmla="*/ 4 w 6"/>
                  <a:gd name="T9" fmla="*/ 5 h 5"/>
                  <a:gd name="T10" fmla="*/ 4 w 6"/>
                  <a:gd name="T11" fmla="*/ 5 h 5"/>
                  <a:gd name="T12" fmla="*/ 3 w 6"/>
                  <a:gd name="T13" fmla="*/ 5 h 5"/>
                  <a:gd name="T14" fmla="*/ 3 w 6"/>
                  <a:gd name="T15" fmla="*/ 5 h 5"/>
                  <a:gd name="T16" fmla="*/ 2 w 6"/>
                  <a:gd name="T17" fmla="*/ 4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2 h 5"/>
                  <a:gd name="T32" fmla="*/ 3 w 6"/>
                  <a:gd name="T33" fmla="*/ 1 h 5"/>
                  <a:gd name="T34" fmla="*/ 2 w 6"/>
                  <a:gd name="T35" fmla="*/ 1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1 h 5"/>
                  <a:gd name="T60" fmla="*/ 6 w 6"/>
                  <a:gd name="T61" fmla="*/ 2 h 5"/>
                  <a:gd name="T62" fmla="*/ 6 w 6"/>
                  <a:gd name="T63" fmla="*/ 2 h 5"/>
                  <a:gd name="T64" fmla="*/ 5 w 6"/>
                  <a:gd name="T65" fmla="*/ 2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1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4"/>
                      <a:pt x="4" y="4"/>
                      <a:pt x="4" y="4"/>
                    </a:cubicBezTo>
                    <a:cubicBezTo>
                      <a:pt x="4" y="5"/>
                      <a:pt x="4" y="5"/>
                      <a:pt x="4" y="5"/>
                    </a:cubicBezTo>
                    <a:cubicBezTo>
                      <a:pt x="4" y="5"/>
                      <a:pt x="4" y="5"/>
                      <a:pt x="4" y="5"/>
                    </a:cubicBezTo>
                    <a:cubicBezTo>
                      <a:pt x="3" y="5"/>
                      <a:pt x="3" y="5"/>
                      <a:pt x="3" y="5"/>
                    </a:cubicBezTo>
                    <a:cubicBezTo>
                      <a:pt x="3" y="5"/>
                      <a:pt x="3" y="5"/>
                      <a:pt x="3" y="5"/>
                    </a:cubicBezTo>
                    <a:cubicBezTo>
                      <a:pt x="2" y="4"/>
                      <a:pt x="2" y="4"/>
                      <a:pt x="2" y="4"/>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1"/>
                      <a:pt x="2" y="1"/>
                      <a:pt x="2" y="1"/>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1"/>
                      <a:pt x="6" y="1"/>
                      <a:pt x="6" y="1"/>
                    </a:cubicBezTo>
                    <a:cubicBezTo>
                      <a:pt x="6" y="2"/>
                      <a:pt x="6" y="2"/>
                      <a:pt x="6" y="2"/>
                    </a:cubicBezTo>
                    <a:cubicBezTo>
                      <a:pt x="6" y="2"/>
                      <a:pt x="6" y="2"/>
                      <a:pt x="6" y="2"/>
                    </a:cubicBezTo>
                    <a:cubicBezTo>
                      <a:pt x="5" y="2"/>
                      <a:pt x="5" y="2"/>
                      <a:pt x="5" y="2"/>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1"/>
                      <a:pt x="4" y="1"/>
                      <a:pt x="4" y="1"/>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5" name="Freeform 227"/>
              <p:cNvSpPr>
                <a:spLocks/>
              </p:cNvSpPr>
              <p:nvPr/>
            </p:nvSpPr>
            <p:spPr bwMode="auto">
              <a:xfrm>
                <a:off x="1493" y="2941"/>
                <a:ext cx="351" cy="104"/>
              </a:xfrm>
              <a:custGeom>
                <a:avLst/>
                <a:gdLst>
                  <a:gd name="T0" fmla="*/ 0 w 17"/>
                  <a:gd name="T1" fmla="*/ 1 h 5"/>
                  <a:gd name="T2" fmla="*/ 0 w 17"/>
                  <a:gd name="T3" fmla="*/ 1 h 5"/>
                  <a:gd name="T4" fmla="*/ 0 w 17"/>
                  <a:gd name="T5" fmla="*/ 0 h 5"/>
                  <a:gd name="T6" fmla="*/ 8 w 17"/>
                  <a:gd name="T7" fmla="*/ 3 h 5"/>
                  <a:gd name="T8" fmla="*/ 8 w 17"/>
                  <a:gd name="T9" fmla="*/ 3 h 5"/>
                  <a:gd name="T10" fmla="*/ 8 w 17"/>
                  <a:gd name="T11" fmla="*/ 3 h 5"/>
                  <a:gd name="T12" fmla="*/ 17 w 17"/>
                  <a:gd name="T13" fmla="*/ 0 h 5"/>
                  <a:gd name="T14" fmla="*/ 17 w 17"/>
                  <a:gd name="T15" fmla="*/ 1 h 5"/>
                  <a:gd name="T16" fmla="*/ 17 w 17"/>
                  <a:gd name="T17" fmla="*/ 1 h 5"/>
                  <a:gd name="T18" fmla="*/ 17 w 17"/>
                  <a:gd name="T19" fmla="*/ 2 h 5"/>
                  <a:gd name="T20" fmla="*/ 17 w 17"/>
                  <a:gd name="T21" fmla="*/ 2 h 5"/>
                  <a:gd name="T22" fmla="*/ 17 w 17"/>
                  <a:gd name="T23" fmla="*/ 2 h 5"/>
                  <a:gd name="T24" fmla="*/ 17 w 17"/>
                  <a:gd name="T25" fmla="*/ 3 h 5"/>
                  <a:gd name="T26" fmla="*/ 17 w 17"/>
                  <a:gd name="T27" fmla="*/ 3 h 5"/>
                  <a:gd name="T28" fmla="*/ 8 w 17"/>
                  <a:gd name="T29" fmla="*/ 5 h 5"/>
                  <a:gd name="T30" fmla="*/ 8 w 17"/>
                  <a:gd name="T31" fmla="*/ 5 h 5"/>
                  <a:gd name="T32" fmla="*/ 8 w 17"/>
                  <a:gd name="T33" fmla="*/ 5 h 5"/>
                  <a:gd name="T34" fmla="*/ 0 w 17"/>
                  <a:gd name="T35" fmla="*/ 3 h 5"/>
                  <a:gd name="T36" fmla="*/ 0 w 17"/>
                  <a:gd name="T37" fmla="*/ 3 h 5"/>
                  <a:gd name="T38" fmla="*/ 0 w 17"/>
                  <a:gd name="T39" fmla="*/ 2 h 5"/>
                  <a:gd name="T40" fmla="*/ 0 w 17"/>
                  <a:gd name="T41" fmla="*/ 2 h 5"/>
                  <a:gd name="T42" fmla="*/ 0 w 17"/>
                  <a:gd name="T43" fmla="*/ 2 h 5"/>
                  <a:gd name="T44" fmla="*/ 0 w 17"/>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1"/>
                    </a:moveTo>
                    <a:cubicBezTo>
                      <a:pt x="0" y="1"/>
                      <a:pt x="0" y="1"/>
                      <a:pt x="0" y="1"/>
                    </a:cubicBezTo>
                    <a:cubicBezTo>
                      <a:pt x="0" y="0"/>
                      <a:pt x="0" y="0"/>
                      <a:pt x="0" y="0"/>
                    </a:cubicBezTo>
                    <a:cubicBezTo>
                      <a:pt x="0" y="1"/>
                      <a:pt x="4" y="3"/>
                      <a:pt x="8" y="3"/>
                    </a:cubicBezTo>
                    <a:cubicBezTo>
                      <a:pt x="8" y="3"/>
                      <a:pt x="8" y="3"/>
                      <a:pt x="8" y="3"/>
                    </a:cubicBezTo>
                    <a:cubicBezTo>
                      <a:pt x="8" y="3"/>
                      <a:pt x="8" y="3"/>
                      <a:pt x="8" y="3"/>
                    </a:cubicBezTo>
                    <a:cubicBezTo>
                      <a:pt x="13" y="3"/>
                      <a:pt x="17" y="1"/>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8" y="5"/>
                    </a:cubicBezTo>
                    <a:cubicBezTo>
                      <a:pt x="8" y="5"/>
                      <a:pt x="8" y="5"/>
                      <a:pt x="8" y="5"/>
                    </a:cubicBezTo>
                    <a:cubicBezTo>
                      <a:pt x="8" y="5"/>
                      <a:pt x="8" y="5"/>
                      <a:pt x="8" y="5"/>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6" name="Freeform 228"/>
              <p:cNvSpPr>
                <a:spLocks/>
              </p:cNvSpPr>
              <p:nvPr/>
            </p:nvSpPr>
            <p:spPr bwMode="auto">
              <a:xfrm>
                <a:off x="1782" y="2941"/>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0"/>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7" name="Freeform 229"/>
              <p:cNvSpPr>
                <a:spLocks/>
              </p:cNvSpPr>
              <p:nvPr/>
            </p:nvSpPr>
            <p:spPr bwMode="auto">
              <a:xfrm>
                <a:off x="1493" y="2941"/>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8" name="Freeform 230"/>
              <p:cNvSpPr>
                <a:spLocks/>
              </p:cNvSpPr>
              <p:nvPr/>
            </p:nvSpPr>
            <p:spPr bwMode="auto">
              <a:xfrm>
                <a:off x="1493" y="2795"/>
                <a:ext cx="351" cy="146"/>
              </a:xfrm>
              <a:custGeom>
                <a:avLst/>
                <a:gdLst>
                  <a:gd name="T0" fmla="*/ 8 w 17"/>
                  <a:gd name="T1" fmla="*/ 0 h 7"/>
                  <a:gd name="T2" fmla="*/ 0 w 17"/>
                  <a:gd name="T3" fmla="*/ 4 h 7"/>
                  <a:gd name="T4" fmla="*/ 8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8" y="7"/>
                    </a:cubicBezTo>
                    <a:cubicBezTo>
                      <a:pt x="13" y="7"/>
                      <a:pt x="17" y="5"/>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9" name="Oval 231"/>
              <p:cNvSpPr>
                <a:spLocks noChangeArrowheads="1"/>
              </p:cNvSpPr>
              <p:nvPr/>
            </p:nvSpPr>
            <p:spPr bwMode="auto">
              <a:xfrm>
                <a:off x="1513" y="2815"/>
                <a:ext cx="311" cy="10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0" name="Freeform 232"/>
              <p:cNvSpPr>
                <a:spLocks noEditPoints="1"/>
              </p:cNvSpPr>
              <p:nvPr/>
            </p:nvSpPr>
            <p:spPr bwMode="auto">
              <a:xfrm>
                <a:off x="1596" y="2815"/>
                <a:ext cx="124" cy="105"/>
              </a:xfrm>
              <a:custGeom>
                <a:avLst/>
                <a:gdLst>
                  <a:gd name="T0" fmla="*/ 6 w 6"/>
                  <a:gd name="T1" fmla="*/ 4 h 5"/>
                  <a:gd name="T2" fmla="*/ 6 w 6"/>
                  <a:gd name="T3" fmla="*/ 4 h 5"/>
                  <a:gd name="T4" fmla="*/ 5 w 6"/>
                  <a:gd name="T5" fmla="*/ 4 h 5"/>
                  <a:gd name="T6" fmla="*/ 4 w 6"/>
                  <a:gd name="T7" fmla="*/ 4 h 5"/>
                  <a:gd name="T8" fmla="*/ 4 w 6"/>
                  <a:gd name="T9" fmla="*/ 5 h 5"/>
                  <a:gd name="T10" fmla="*/ 4 w 6"/>
                  <a:gd name="T11" fmla="*/ 5 h 5"/>
                  <a:gd name="T12" fmla="*/ 3 w 6"/>
                  <a:gd name="T13" fmla="*/ 5 h 5"/>
                  <a:gd name="T14" fmla="*/ 3 w 6"/>
                  <a:gd name="T15" fmla="*/ 5 h 5"/>
                  <a:gd name="T16" fmla="*/ 2 w 6"/>
                  <a:gd name="T17" fmla="*/ 4 h 5"/>
                  <a:gd name="T18" fmla="*/ 1 w 6"/>
                  <a:gd name="T19" fmla="*/ 4 h 5"/>
                  <a:gd name="T20" fmla="*/ 1 w 6"/>
                  <a:gd name="T21" fmla="*/ 4 h 5"/>
                  <a:gd name="T22" fmla="*/ 0 w 6"/>
                  <a:gd name="T23" fmla="*/ 4 h 5"/>
                  <a:gd name="T24" fmla="*/ 1 w 6"/>
                  <a:gd name="T25" fmla="*/ 3 h 5"/>
                  <a:gd name="T26" fmla="*/ 1 w 6"/>
                  <a:gd name="T27" fmla="*/ 3 h 5"/>
                  <a:gd name="T28" fmla="*/ 2 w 6"/>
                  <a:gd name="T29" fmla="*/ 3 h 5"/>
                  <a:gd name="T30" fmla="*/ 3 w 6"/>
                  <a:gd name="T31" fmla="*/ 2 h 5"/>
                  <a:gd name="T32" fmla="*/ 3 w 6"/>
                  <a:gd name="T33" fmla="*/ 1 h 5"/>
                  <a:gd name="T34" fmla="*/ 2 w 6"/>
                  <a:gd name="T35" fmla="*/ 2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1 h 5"/>
                  <a:gd name="T60" fmla="*/ 6 w 6"/>
                  <a:gd name="T61" fmla="*/ 2 h 5"/>
                  <a:gd name="T62" fmla="*/ 6 w 6"/>
                  <a:gd name="T63" fmla="*/ 2 h 5"/>
                  <a:gd name="T64" fmla="*/ 5 w 6"/>
                  <a:gd name="T65" fmla="*/ 3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4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1 h 5"/>
                  <a:gd name="T94" fmla="*/ 4 w 6"/>
                  <a:gd name="T95" fmla="*/ 1 h 5"/>
                  <a:gd name="T96" fmla="*/ 4 w 6"/>
                  <a:gd name="T97" fmla="*/ 2 h 5"/>
                  <a:gd name="T98" fmla="*/ 3 w 6"/>
                  <a:gd name="T99" fmla="*/ 3 h 5"/>
                  <a:gd name="T100" fmla="*/ 2 w 6"/>
                  <a:gd name="T101" fmla="*/ 3 h 5"/>
                  <a:gd name="T102" fmla="*/ 2 w 6"/>
                  <a:gd name="T103" fmla="*/ 4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4"/>
                      <a:pt x="4" y="4"/>
                      <a:pt x="4" y="4"/>
                    </a:cubicBezTo>
                    <a:cubicBezTo>
                      <a:pt x="4" y="5"/>
                      <a:pt x="4" y="5"/>
                      <a:pt x="4" y="5"/>
                    </a:cubicBezTo>
                    <a:cubicBezTo>
                      <a:pt x="4" y="5"/>
                      <a:pt x="4" y="5"/>
                      <a:pt x="4" y="5"/>
                    </a:cubicBezTo>
                    <a:cubicBezTo>
                      <a:pt x="3" y="5"/>
                      <a:pt x="3" y="5"/>
                      <a:pt x="3" y="5"/>
                    </a:cubicBezTo>
                    <a:cubicBezTo>
                      <a:pt x="3" y="5"/>
                      <a:pt x="3" y="5"/>
                      <a:pt x="3" y="5"/>
                    </a:cubicBezTo>
                    <a:cubicBezTo>
                      <a:pt x="2" y="4"/>
                      <a:pt x="2" y="4"/>
                      <a:pt x="2" y="4"/>
                    </a:cubicBezTo>
                    <a:cubicBezTo>
                      <a:pt x="1" y="4"/>
                      <a:pt x="1" y="4"/>
                      <a:pt x="1" y="4"/>
                    </a:cubicBezTo>
                    <a:cubicBezTo>
                      <a:pt x="1" y="4"/>
                      <a:pt x="1" y="4"/>
                      <a:pt x="1" y="4"/>
                    </a:cubicBezTo>
                    <a:cubicBezTo>
                      <a:pt x="0" y="4"/>
                      <a:pt x="0" y="4"/>
                      <a:pt x="0" y="4"/>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1"/>
                      <a:pt x="2" y="1"/>
                      <a:pt x="2" y="2"/>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1"/>
                      <a:pt x="6" y="1"/>
                      <a:pt x="6" y="1"/>
                    </a:cubicBezTo>
                    <a:cubicBezTo>
                      <a:pt x="6" y="2"/>
                      <a:pt x="6" y="2"/>
                      <a:pt x="6" y="2"/>
                    </a:cubicBezTo>
                    <a:cubicBezTo>
                      <a:pt x="6" y="2"/>
                      <a:pt x="6" y="2"/>
                      <a:pt x="6" y="2"/>
                    </a:cubicBezTo>
                    <a:cubicBezTo>
                      <a:pt x="5" y="3"/>
                      <a:pt x="5" y="3"/>
                      <a:pt x="5" y="3"/>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1"/>
                      <a:pt x="4" y="1"/>
                      <a:pt x="4" y="1"/>
                    </a:cubicBezTo>
                    <a:cubicBezTo>
                      <a:pt x="4" y="1"/>
                      <a:pt x="4" y="1"/>
                      <a:pt x="4" y="1"/>
                    </a:cubicBezTo>
                    <a:lnTo>
                      <a:pt x="4" y="2"/>
                    </a:lnTo>
                    <a:close/>
                    <a:moveTo>
                      <a:pt x="3" y="3"/>
                    </a:moveTo>
                    <a:cubicBezTo>
                      <a:pt x="2" y="3"/>
                      <a:pt x="2" y="3"/>
                      <a:pt x="2" y="3"/>
                    </a:cubicBezTo>
                    <a:cubicBezTo>
                      <a:pt x="2" y="4"/>
                      <a:pt x="2" y="4"/>
                      <a:pt x="2" y="4"/>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1" name="Freeform 233"/>
              <p:cNvSpPr>
                <a:spLocks/>
              </p:cNvSpPr>
              <p:nvPr/>
            </p:nvSpPr>
            <p:spPr bwMode="auto">
              <a:xfrm>
                <a:off x="1493" y="2878"/>
                <a:ext cx="351" cy="104"/>
              </a:xfrm>
              <a:custGeom>
                <a:avLst/>
                <a:gdLst>
                  <a:gd name="T0" fmla="*/ 0 w 17"/>
                  <a:gd name="T1" fmla="*/ 1 h 5"/>
                  <a:gd name="T2" fmla="*/ 0 w 17"/>
                  <a:gd name="T3" fmla="*/ 1 h 5"/>
                  <a:gd name="T4" fmla="*/ 0 w 17"/>
                  <a:gd name="T5" fmla="*/ 0 h 5"/>
                  <a:gd name="T6" fmla="*/ 8 w 17"/>
                  <a:gd name="T7" fmla="*/ 3 h 5"/>
                  <a:gd name="T8" fmla="*/ 8 w 17"/>
                  <a:gd name="T9" fmla="*/ 3 h 5"/>
                  <a:gd name="T10" fmla="*/ 8 w 17"/>
                  <a:gd name="T11" fmla="*/ 3 h 5"/>
                  <a:gd name="T12" fmla="*/ 17 w 17"/>
                  <a:gd name="T13" fmla="*/ 0 h 5"/>
                  <a:gd name="T14" fmla="*/ 17 w 17"/>
                  <a:gd name="T15" fmla="*/ 1 h 5"/>
                  <a:gd name="T16" fmla="*/ 17 w 17"/>
                  <a:gd name="T17" fmla="*/ 1 h 5"/>
                  <a:gd name="T18" fmla="*/ 17 w 17"/>
                  <a:gd name="T19" fmla="*/ 2 h 5"/>
                  <a:gd name="T20" fmla="*/ 17 w 17"/>
                  <a:gd name="T21" fmla="*/ 2 h 5"/>
                  <a:gd name="T22" fmla="*/ 17 w 17"/>
                  <a:gd name="T23" fmla="*/ 2 h 5"/>
                  <a:gd name="T24" fmla="*/ 17 w 17"/>
                  <a:gd name="T25" fmla="*/ 3 h 5"/>
                  <a:gd name="T26" fmla="*/ 17 w 17"/>
                  <a:gd name="T27" fmla="*/ 3 h 5"/>
                  <a:gd name="T28" fmla="*/ 8 w 17"/>
                  <a:gd name="T29" fmla="*/ 5 h 5"/>
                  <a:gd name="T30" fmla="*/ 8 w 17"/>
                  <a:gd name="T31" fmla="*/ 5 h 5"/>
                  <a:gd name="T32" fmla="*/ 8 w 17"/>
                  <a:gd name="T33" fmla="*/ 5 h 5"/>
                  <a:gd name="T34" fmla="*/ 0 w 17"/>
                  <a:gd name="T35" fmla="*/ 3 h 5"/>
                  <a:gd name="T36" fmla="*/ 0 w 17"/>
                  <a:gd name="T37" fmla="*/ 3 h 5"/>
                  <a:gd name="T38" fmla="*/ 0 w 17"/>
                  <a:gd name="T39" fmla="*/ 2 h 5"/>
                  <a:gd name="T40" fmla="*/ 0 w 17"/>
                  <a:gd name="T41" fmla="*/ 2 h 5"/>
                  <a:gd name="T42" fmla="*/ 0 w 17"/>
                  <a:gd name="T43" fmla="*/ 2 h 5"/>
                  <a:gd name="T44" fmla="*/ 0 w 17"/>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1"/>
                    </a:moveTo>
                    <a:cubicBezTo>
                      <a:pt x="0" y="1"/>
                      <a:pt x="0" y="1"/>
                      <a:pt x="0" y="1"/>
                    </a:cubicBezTo>
                    <a:cubicBezTo>
                      <a:pt x="0" y="0"/>
                      <a:pt x="0" y="0"/>
                      <a:pt x="0" y="0"/>
                    </a:cubicBezTo>
                    <a:cubicBezTo>
                      <a:pt x="0" y="1"/>
                      <a:pt x="4" y="3"/>
                      <a:pt x="8" y="3"/>
                    </a:cubicBezTo>
                    <a:cubicBezTo>
                      <a:pt x="8" y="3"/>
                      <a:pt x="8" y="3"/>
                      <a:pt x="8" y="3"/>
                    </a:cubicBezTo>
                    <a:cubicBezTo>
                      <a:pt x="8" y="3"/>
                      <a:pt x="8" y="3"/>
                      <a:pt x="8" y="3"/>
                    </a:cubicBezTo>
                    <a:cubicBezTo>
                      <a:pt x="13" y="3"/>
                      <a:pt x="17" y="1"/>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8" y="5"/>
                    </a:cubicBezTo>
                    <a:cubicBezTo>
                      <a:pt x="8" y="5"/>
                      <a:pt x="8" y="5"/>
                      <a:pt x="8" y="5"/>
                    </a:cubicBezTo>
                    <a:cubicBezTo>
                      <a:pt x="8" y="5"/>
                      <a:pt x="8" y="5"/>
                      <a:pt x="8" y="5"/>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2" name="Freeform 234"/>
              <p:cNvSpPr>
                <a:spLocks/>
              </p:cNvSpPr>
              <p:nvPr/>
            </p:nvSpPr>
            <p:spPr bwMode="auto">
              <a:xfrm>
                <a:off x="1782" y="2878"/>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3 w 3"/>
                  <a:gd name="T11" fmla="*/ 2 h 4"/>
                  <a:gd name="T12" fmla="*/ 3 w 3"/>
                  <a:gd name="T13" fmla="*/ 3 h 4"/>
                  <a:gd name="T14" fmla="*/ 3 w 3"/>
                  <a:gd name="T15" fmla="*/ 3 h 4"/>
                  <a:gd name="T16" fmla="*/ 0 w 3"/>
                  <a:gd name="T17" fmla="*/ 4 h 4"/>
                  <a:gd name="T18" fmla="*/ 0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0" y="2"/>
                      <a:pt x="0" y="2"/>
                      <a:pt x="0" y="2"/>
                    </a:cubicBezTo>
                    <a:cubicBezTo>
                      <a:pt x="2" y="1"/>
                      <a:pt x="3" y="0"/>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3" name="Freeform 235"/>
              <p:cNvSpPr>
                <a:spLocks/>
              </p:cNvSpPr>
              <p:nvPr/>
            </p:nvSpPr>
            <p:spPr bwMode="auto">
              <a:xfrm>
                <a:off x="1493" y="2878"/>
                <a:ext cx="41" cy="83"/>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0"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4" name="Freeform 236"/>
              <p:cNvSpPr>
                <a:spLocks/>
              </p:cNvSpPr>
              <p:nvPr/>
            </p:nvSpPr>
            <p:spPr bwMode="auto">
              <a:xfrm>
                <a:off x="1493" y="2732"/>
                <a:ext cx="351" cy="146"/>
              </a:xfrm>
              <a:custGeom>
                <a:avLst/>
                <a:gdLst>
                  <a:gd name="T0" fmla="*/ 8 w 17"/>
                  <a:gd name="T1" fmla="*/ 0 h 7"/>
                  <a:gd name="T2" fmla="*/ 0 w 17"/>
                  <a:gd name="T3" fmla="*/ 4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8" y="7"/>
                    </a:cubicBezTo>
                    <a:cubicBezTo>
                      <a:pt x="13" y="7"/>
                      <a:pt x="17" y="5"/>
                      <a:pt x="17" y="3"/>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5" name="Freeform 237"/>
              <p:cNvSpPr>
                <a:spLocks/>
              </p:cNvSpPr>
              <p:nvPr/>
            </p:nvSpPr>
            <p:spPr bwMode="auto">
              <a:xfrm>
                <a:off x="1513" y="2753"/>
                <a:ext cx="311" cy="104"/>
              </a:xfrm>
              <a:custGeom>
                <a:avLst/>
                <a:gdLst>
                  <a:gd name="T0" fmla="*/ 7 w 15"/>
                  <a:gd name="T1" fmla="*/ 0 h 5"/>
                  <a:gd name="T2" fmla="*/ 0 w 15"/>
                  <a:gd name="T3" fmla="*/ 3 h 5"/>
                  <a:gd name="T4" fmla="*/ 7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7" y="5"/>
                    </a:cubicBezTo>
                    <a:cubicBezTo>
                      <a:pt x="11" y="5"/>
                      <a:pt x="15" y="4"/>
                      <a:pt x="15" y="2"/>
                    </a:cubicBezTo>
                    <a:cubicBezTo>
                      <a:pt x="15" y="1"/>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6" name="Freeform 238"/>
              <p:cNvSpPr>
                <a:spLocks noEditPoints="1"/>
              </p:cNvSpPr>
              <p:nvPr/>
            </p:nvSpPr>
            <p:spPr bwMode="auto">
              <a:xfrm>
                <a:off x="1596" y="2753"/>
                <a:ext cx="124" cy="104"/>
              </a:xfrm>
              <a:custGeom>
                <a:avLst/>
                <a:gdLst>
                  <a:gd name="T0" fmla="*/ 6 w 6"/>
                  <a:gd name="T1" fmla="*/ 4 h 5"/>
                  <a:gd name="T2" fmla="*/ 6 w 6"/>
                  <a:gd name="T3" fmla="*/ 4 h 5"/>
                  <a:gd name="T4" fmla="*/ 5 w 6"/>
                  <a:gd name="T5" fmla="*/ 4 h 5"/>
                  <a:gd name="T6" fmla="*/ 4 w 6"/>
                  <a:gd name="T7" fmla="*/ 4 h 5"/>
                  <a:gd name="T8" fmla="*/ 4 w 6"/>
                  <a:gd name="T9" fmla="*/ 4 h 5"/>
                  <a:gd name="T10" fmla="*/ 4 w 6"/>
                  <a:gd name="T11" fmla="*/ 5 h 5"/>
                  <a:gd name="T12" fmla="*/ 3 w 6"/>
                  <a:gd name="T13" fmla="*/ 5 h 5"/>
                  <a:gd name="T14" fmla="*/ 3 w 6"/>
                  <a:gd name="T15" fmla="*/ 4 h 5"/>
                  <a:gd name="T16" fmla="*/ 2 w 6"/>
                  <a:gd name="T17" fmla="*/ 4 h 5"/>
                  <a:gd name="T18" fmla="*/ 1 w 6"/>
                  <a:gd name="T19" fmla="*/ 4 h 5"/>
                  <a:gd name="T20" fmla="*/ 1 w 6"/>
                  <a:gd name="T21" fmla="*/ 4 h 5"/>
                  <a:gd name="T22" fmla="*/ 0 w 6"/>
                  <a:gd name="T23" fmla="*/ 3 h 5"/>
                  <a:gd name="T24" fmla="*/ 1 w 6"/>
                  <a:gd name="T25" fmla="*/ 3 h 5"/>
                  <a:gd name="T26" fmla="*/ 1 w 6"/>
                  <a:gd name="T27" fmla="*/ 3 h 5"/>
                  <a:gd name="T28" fmla="*/ 2 w 6"/>
                  <a:gd name="T29" fmla="*/ 2 h 5"/>
                  <a:gd name="T30" fmla="*/ 3 w 6"/>
                  <a:gd name="T31" fmla="*/ 2 h 5"/>
                  <a:gd name="T32" fmla="*/ 3 w 6"/>
                  <a:gd name="T33" fmla="*/ 1 h 5"/>
                  <a:gd name="T34" fmla="*/ 2 w 6"/>
                  <a:gd name="T35" fmla="*/ 1 h 5"/>
                  <a:gd name="T36" fmla="*/ 1 w 6"/>
                  <a:gd name="T37" fmla="*/ 2 h 5"/>
                  <a:gd name="T38" fmla="*/ 1 w 6"/>
                  <a:gd name="T39" fmla="*/ 1 h 5"/>
                  <a:gd name="T40" fmla="*/ 1 w 6"/>
                  <a:gd name="T41" fmla="*/ 1 h 5"/>
                  <a:gd name="T42" fmla="*/ 1 w 6"/>
                  <a:gd name="T43" fmla="*/ 1 h 5"/>
                  <a:gd name="T44" fmla="*/ 2 w 6"/>
                  <a:gd name="T45" fmla="*/ 1 h 5"/>
                  <a:gd name="T46" fmla="*/ 3 w 6"/>
                  <a:gd name="T47" fmla="*/ 1 h 5"/>
                  <a:gd name="T48" fmla="*/ 3 w 6"/>
                  <a:gd name="T49" fmla="*/ 0 h 5"/>
                  <a:gd name="T50" fmla="*/ 3 w 6"/>
                  <a:gd name="T51" fmla="*/ 0 h 5"/>
                  <a:gd name="T52" fmla="*/ 4 w 6"/>
                  <a:gd name="T53" fmla="*/ 1 h 5"/>
                  <a:gd name="T54" fmla="*/ 5 w 6"/>
                  <a:gd name="T55" fmla="*/ 1 h 5"/>
                  <a:gd name="T56" fmla="*/ 5 w 6"/>
                  <a:gd name="T57" fmla="*/ 1 h 5"/>
                  <a:gd name="T58" fmla="*/ 6 w 6"/>
                  <a:gd name="T59" fmla="*/ 1 h 5"/>
                  <a:gd name="T60" fmla="*/ 6 w 6"/>
                  <a:gd name="T61" fmla="*/ 2 h 5"/>
                  <a:gd name="T62" fmla="*/ 6 w 6"/>
                  <a:gd name="T63" fmla="*/ 2 h 5"/>
                  <a:gd name="T64" fmla="*/ 5 w 6"/>
                  <a:gd name="T65" fmla="*/ 2 h 5"/>
                  <a:gd name="T66" fmla="*/ 4 w 6"/>
                  <a:gd name="T67" fmla="*/ 3 h 5"/>
                  <a:gd name="T68" fmla="*/ 4 w 6"/>
                  <a:gd name="T69" fmla="*/ 3 h 5"/>
                  <a:gd name="T70" fmla="*/ 4 w 6"/>
                  <a:gd name="T71" fmla="*/ 4 h 5"/>
                  <a:gd name="T72" fmla="*/ 4 w 6"/>
                  <a:gd name="T73" fmla="*/ 4 h 5"/>
                  <a:gd name="T74" fmla="*/ 5 w 6"/>
                  <a:gd name="T75" fmla="*/ 4 h 5"/>
                  <a:gd name="T76" fmla="*/ 5 w 6"/>
                  <a:gd name="T77" fmla="*/ 4 h 5"/>
                  <a:gd name="T78" fmla="*/ 5 w 6"/>
                  <a:gd name="T79" fmla="*/ 3 h 5"/>
                  <a:gd name="T80" fmla="*/ 6 w 6"/>
                  <a:gd name="T81" fmla="*/ 4 h 5"/>
                  <a:gd name="T82" fmla="*/ 4 w 6"/>
                  <a:gd name="T83" fmla="*/ 2 h 5"/>
                  <a:gd name="T84" fmla="*/ 4 w 6"/>
                  <a:gd name="T85" fmla="*/ 2 h 5"/>
                  <a:gd name="T86" fmla="*/ 5 w 6"/>
                  <a:gd name="T87" fmla="*/ 2 h 5"/>
                  <a:gd name="T88" fmla="*/ 5 w 6"/>
                  <a:gd name="T89" fmla="*/ 2 h 5"/>
                  <a:gd name="T90" fmla="*/ 5 w 6"/>
                  <a:gd name="T91" fmla="*/ 2 h 5"/>
                  <a:gd name="T92" fmla="*/ 4 w 6"/>
                  <a:gd name="T93" fmla="*/ 1 h 5"/>
                  <a:gd name="T94" fmla="*/ 4 w 6"/>
                  <a:gd name="T95" fmla="*/ 1 h 5"/>
                  <a:gd name="T96" fmla="*/ 4 w 6"/>
                  <a:gd name="T97" fmla="*/ 2 h 5"/>
                  <a:gd name="T98" fmla="*/ 3 w 6"/>
                  <a:gd name="T99" fmla="*/ 3 h 5"/>
                  <a:gd name="T100" fmla="*/ 2 w 6"/>
                  <a:gd name="T101" fmla="*/ 3 h 5"/>
                  <a:gd name="T102" fmla="*/ 2 w 6"/>
                  <a:gd name="T103" fmla="*/ 3 h 5"/>
                  <a:gd name="T104" fmla="*/ 2 w 6"/>
                  <a:gd name="T105" fmla="*/ 4 h 5"/>
                  <a:gd name="T106" fmla="*/ 3 w 6"/>
                  <a:gd name="T107" fmla="*/ 4 h 5"/>
                  <a:gd name="T108" fmla="*/ 3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6" y="4"/>
                      <a:pt x="6" y="4"/>
                      <a:pt x="6" y="4"/>
                    </a:cubicBezTo>
                    <a:cubicBezTo>
                      <a:pt x="5" y="4"/>
                      <a:pt x="5" y="4"/>
                      <a:pt x="5" y="4"/>
                    </a:cubicBezTo>
                    <a:cubicBezTo>
                      <a:pt x="4" y="4"/>
                      <a:pt x="4" y="4"/>
                      <a:pt x="4" y="4"/>
                    </a:cubicBezTo>
                    <a:cubicBezTo>
                      <a:pt x="4" y="4"/>
                      <a:pt x="4" y="4"/>
                      <a:pt x="4" y="4"/>
                    </a:cubicBezTo>
                    <a:cubicBezTo>
                      <a:pt x="4" y="5"/>
                      <a:pt x="4" y="5"/>
                      <a:pt x="4" y="5"/>
                    </a:cubicBezTo>
                    <a:cubicBezTo>
                      <a:pt x="3" y="5"/>
                      <a:pt x="3" y="5"/>
                      <a:pt x="3" y="5"/>
                    </a:cubicBezTo>
                    <a:cubicBezTo>
                      <a:pt x="3" y="4"/>
                      <a:pt x="3" y="4"/>
                      <a:pt x="3" y="4"/>
                    </a:cubicBezTo>
                    <a:cubicBezTo>
                      <a:pt x="2" y="4"/>
                      <a:pt x="2" y="4"/>
                      <a:pt x="2" y="4"/>
                    </a:cubicBezTo>
                    <a:cubicBezTo>
                      <a:pt x="1" y="4"/>
                      <a:pt x="1" y="4"/>
                      <a:pt x="1" y="4"/>
                    </a:cubicBezTo>
                    <a:cubicBezTo>
                      <a:pt x="1" y="4"/>
                      <a:pt x="1" y="4"/>
                      <a:pt x="1" y="4"/>
                    </a:cubicBezTo>
                    <a:cubicBezTo>
                      <a:pt x="0" y="3"/>
                      <a:pt x="0" y="3"/>
                      <a:pt x="0" y="3"/>
                    </a:cubicBezTo>
                    <a:cubicBezTo>
                      <a:pt x="1" y="3"/>
                      <a:pt x="1" y="3"/>
                      <a:pt x="1" y="3"/>
                    </a:cubicBezTo>
                    <a:cubicBezTo>
                      <a:pt x="1" y="3"/>
                      <a:pt x="1" y="3"/>
                      <a:pt x="1" y="3"/>
                    </a:cubicBezTo>
                    <a:cubicBezTo>
                      <a:pt x="2" y="2"/>
                      <a:pt x="2" y="2"/>
                      <a:pt x="2" y="2"/>
                    </a:cubicBezTo>
                    <a:cubicBezTo>
                      <a:pt x="3" y="2"/>
                      <a:pt x="3" y="2"/>
                      <a:pt x="3" y="2"/>
                    </a:cubicBezTo>
                    <a:cubicBezTo>
                      <a:pt x="3" y="1"/>
                      <a:pt x="3" y="1"/>
                      <a:pt x="3" y="1"/>
                    </a:cubicBezTo>
                    <a:cubicBezTo>
                      <a:pt x="2" y="1"/>
                      <a:pt x="2" y="1"/>
                      <a:pt x="2" y="1"/>
                    </a:cubicBezTo>
                    <a:cubicBezTo>
                      <a:pt x="1" y="2"/>
                      <a:pt x="1" y="2"/>
                      <a:pt x="1" y="2"/>
                    </a:cubicBezTo>
                    <a:cubicBezTo>
                      <a:pt x="1" y="1"/>
                      <a:pt x="1" y="1"/>
                      <a:pt x="1" y="1"/>
                    </a:cubicBezTo>
                    <a:cubicBezTo>
                      <a:pt x="1" y="1"/>
                      <a:pt x="1" y="1"/>
                      <a:pt x="1" y="1"/>
                    </a:cubicBezTo>
                    <a:cubicBezTo>
                      <a:pt x="1" y="1"/>
                      <a:pt x="1" y="1"/>
                      <a:pt x="1" y="1"/>
                    </a:cubicBezTo>
                    <a:cubicBezTo>
                      <a:pt x="2" y="1"/>
                      <a:pt x="2" y="1"/>
                      <a:pt x="2" y="1"/>
                    </a:cubicBezTo>
                    <a:cubicBezTo>
                      <a:pt x="3" y="1"/>
                      <a:pt x="3" y="1"/>
                      <a:pt x="3" y="1"/>
                    </a:cubicBezTo>
                    <a:cubicBezTo>
                      <a:pt x="3" y="0"/>
                      <a:pt x="3" y="0"/>
                      <a:pt x="3" y="0"/>
                    </a:cubicBezTo>
                    <a:cubicBezTo>
                      <a:pt x="3" y="0"/>
                      <a:pt x="3" y="0"/>
                      <a:pt x="3" y="0"/>
                    </a:cubicBezTo>
                    <a:cubicBezTo>
                      <a:pt x="4" y="1"/>
                      <a:pt x="4" y="1"/>
                      <a:pt x="4" y="1"/>
                    </a:cubicBezTo>
                    <a:cubicBezTo>
                      <a:pt x="4" y="1"/>
                      <a:pt x="4" y="1"/>
                      <a:pt x="5" y="1"/>
                    </a:cubicBezTo>
                    <a:cubicBezTo>
                      <a:pt x="5" y="1"/>
                      <a:pt x="5" y="1"/>
                      <a:pt x="5" y="1"/>
                    </a:cubicBezTo>
                    <a:cubicBezTo>
                      <a:pt x="6" y="1"/>
                      <a:pt x="6" y="1"/>
                      <a:pt x="6" y="1"/>
                    </a:cubicBezTo>
                    <a:cubicBezTo>
                      <a:pt x="6" y="2"/>
                      <a:pt x="6" y="2"/>
                      <a:pt x="6" y="2"/>
                    </a:cubicBezTo>
                    <a:cubicBezTo>
                      <a:pt x="6" y="2"/>
                      <a:pt x="6" y="2"/>
                      <a:pt x="6" y="2"/>
                    </a:cubicBezTo>
                    <a:cubicBezTo>
                      <a:pt x="5" y="2"/>
                      <a:pt x="5" y="2"/>
                      <a:pt x="5" y="2"/>
                    </a:cubicBezTo>
                    <a:cubicBezTo>
                      <a:pt x="4" y="3"/>
                      <a:pt x="4" y="3"/>
                      <a:pt x="4" y="3"/>
                    </a:cubicBezTo>
                    <a:cubicBezTo>
                      <a:pt x="4" y="3"/>
                      <a:pt x="4" y="3"/>
                      <a:pt x="4" y="3"/>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lnTo>
                      <a:pt x="6" y="4"/>
                    </a:lnTo>
                    <a:close/>
                    <a:moveTo>
                      <a:pt x="4" y="2"/>
                    </a:moveTo>
                    <a:cubicBezTo>
                      <a:pt x="4" y="2"/>
                      <a:pt x="4" y="2"/>
                      <a:pt x="4" y="2"/>
                    </a:cubicBezTo>
                    <a:cubicBezTo>
                      <a:pt x="5" y="2"/>
                      <a:pt x="5" y="2"/>
                      <a:pt x="5" y="2"/>
                    </a:cubicBezTo>
                    <a:cubicBezTo>
                      <a:pt x="5" y="2"/>
                      <a:pt x="5" y="2"/>
                      <a:pt x="5" y="2"/>
                    </a:cubicBezTo>
                    <a:cubicBezTo>
                      <a:pt x="5" y="2"/>
                      <a:pt x="5" y="2"/>
                      <a:pt x="5" y="2"/>
                    </a:cubicBezTo>
                    <a:cubicBezTo>
                      <a:pt x="4" y="1"/>
                      <a:pt x="4" y="1"/>
                      <a:pt x="4" y="1"/>
                    </a:cubicBezTo>
                    <a:cubicBezTo>
                      <a:pt x="4" y="1"/>
                      <a:pt x="4" y="1"/>
                      <a:pt x="4" y="1"/>
                    </a:cubicBezTo>
                    <a:lnTo>
                      <a:pt x="4" y="2"/>
                    </a:lnTo>
                    <a:close/>
                    <a:moveTo>
                      <a:pt x="3" y="3"/>
                    </a:moveTo>
                    <a:cubicBezTo>
                      <a:pt x="2" y="3"/>
                      <a:pt x="2" y="3"/>
                      <a:pt x="2" y="3"/>
                    </a:cubicBezTo>
                    <a:cubicBezTo>
                      <a:pt x="2" y="3"/>
                      <a:pt x="2" y="3"/>
                      <a:pt x="2" y="3"/>
                    </a:cubicBezTo>
                    <a:cubicBezTo>
                      <a:pt x="2" y="4"/>
                      <a:pt x="2" y="4"/>
                      <a:pt x="2" y="4"/>
                    </a:cubicBezTo>
                    <a:cubicBezTo>
                      <a:pt x="2" y="4"/>
                      <a:pt x="2" y="4"/>
                      <a:pt x="3" y="4"/>
                    </a:cubicBezTo>
                    <a:lnTo>
                      <a:pt x="3"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7" name="Freeform 239"/>
              <p:cNvSpPr>
                <a:spLocks/>
              </p:cNvSpPr>
              <p:nvPr/>
            </p:nvSpPr>
            <p:spPr bwMode="auto">
              <a:xfrm>
                <a:off x="1493" y="2795"/>
                <a:ext cx="351"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3 h 6"/>
                  <a:gd name="T20" fmla="*/ 17 w 17"/>
                  <a:gd name="T21" fmla="*/ 3 h 6"/>
                  <a:gd name="T22" fmla="*/ 17 w 17"/>
                  <a:gd name="T23" fmla="*/ 3 h 6"/>
                  <a:gd name="T24" fmla="*/ 17 w 17"/>
                  <a:gd name="T25" fmla="*/ 4 h 6"/>
                  <a:gd name="T26" fmla="*/ 17 w 17"/>
                  <a:gd name="T27" fmla="*/ 4 h 6"/>
                  <a:gd name="T28" fmla="*/ 8 w 17"/>
                  <a:gd name="T29" fmla="*/ 6 h 6"/>
                  <a:gd name="T30" fmla="*/ 8 w 17"/>
                  <a:gd name="T31" fmla="*/ 6 h 6"/>
                  <a:gd name="T32" fmla="*/ 8 w 17"/>
                  <a:gd name="T33" fmla="*/ 6 h 6"/>
                  <a:gd name="T34" fmla="*/ 0 w 17"/>
                  <a:gd name="T35" fmla="*/ 4 h 6"/>
                  <a:gd name="T36" fmla="*/ 0 w 17"/>
                  <a:gd name="T37" fmla="*/ 4 h 6"/>
                  <a:gd name="T38" fmla="*/ 0 w 17"/>
                  <a:gd name="T39" fmla="*/ 3 h 6"/>
                  <a:gd name="T40" fmla="*/ 0 w 17"/>
                  <a:gd name="T41" fmla="*/ 3 h 6"/>
                  <a:gd name="T42" fmla="*/ 0 w 17"/>
                  <a:gd name="T43" fmla="*/ 3 h 6"/>
                  <a:gd name="T44" fmla="*/ 0 w 17"/>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5"/>
                      <a:pt x="13" y="6"/>
                      <a:pt x="8" y="6"/>
                    </a:cubicBezTo>
                    <a:cubicBezTo>
                      <a:pt x="8" y="6"/>
                      <a:pt x="8" y="6"/>
                      <a:pt x="8" y="6"/>
                    </a:cubicBezTo>
                    <a:cubicBezTo>
                      <a:pt x="8" y="6"/>
                      <a:pt x="8" y="6"/>
                      <a:pt x="8" y="6"/>
                    </a:cubicBezTo>
                    <a:cubicBezTo>
                      <a:pt x="4" y="6"/>
                      <a:pt x="1" y="5"/>
                      <a:pt x="0" y="4"/>
                    </a:cubicBezTo>
                    <a:cubicBezTo>
                      <a:pt x="0" y="4"/>
                      <a:pt x="0" y="4"/>
                      <a:pt x="0" y="4"/>
                    </a:cubicBezTo>
                    <a:cubicBezTo>
                      <a:pt x="0" y="3"/>
                      <a:pt x="0" y="3"/>
                      <a:pt x="0" y="3"/>
                    </a:cubicBezTo>
                    <a:cubicBezTo>
                      <a:pt x="0" y="3"/>
                      <a:pt x="0" y="3"/>
                      <a:pt x="0" y="3"/>
                    </a:cubicBezTo>
                    <a:cubicBezTo>
                      <a:pt x="0" y="3"/>
                      <a:pt x="0" y="3"/>
                      <a:pt x="0" y="3"/>
                    </a:cubicBezTo>
                    <a:lnTo>
                      <a:pt x="0" y="2"/>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8" name="Freeform 240"/>
              <p:cNvSpPr>
                <a:spLocks/>
              </p:cNvSpPr>
              <p:nvPr/>
            </p:nvSpPr>
            <p:spPr bwMode="auto">
              <a:xfrm>
                <a:off x="1782" y="2795"/>
                <a:ext cx="62" cy="104"/>
              </a:xfrm>
              <a:custGeom>
                <a:avLst/>
                <a:gdLst>
                  <a:gd name="T0" fmla="*/ 3 w 3"/>
                  <a:gd name="T1" fmla="*/ 0 h 5"/>
                  <a:gd name="T2" fmla="*/ 3 w 3"/>
                  <a:gd name="T3" fmla="*/ 2 h 5"/>
                  <a:gd name="T4" fmla="*/ 3 w 3"/>
                  <a:gd name="T5" fmla="*/ 2 h 5"/>
                  <a:gd name="T6" fmla="*/ 3 w 3"/>
                  <a:gd name="T7" fmla="*/ 3 h 5"/>
                  <a:gd name="T8" fmla="*/ 3 w 3"/>
                  <a:gd name="T9" fmla="*/ 3 h 5"/>
                  <a:gd name="T10" fmla="*/ 3 w 3"/>
                  <a:gd name="T11" fmla="*/ 3 h 5"/>
                  <a:gd name="T12" fmla="*/ 3 w 3"/>
                  <a:gd name="T13" fmla="*/ 4 h 5"/>
                  <a:gd name="T14" fmla="*/ 3 w 3"/>
                  <a:gd name="T15" fmla="*/ 4 h 5"/>
                  <a:gd name="T16" fmla="*/ 0 w 3"/>
                  <a:gd name="T17" fmla="*/ 5 h 5"/>
                  <a:gd name="T18" fmla="*/ 0 w 3"/>
                  <a:gd name="T19" fmla="*/ 3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2" y="4"/>
                      <a:pt x="1" y="5"/>
                      <a:pt x="0" y="5"/>
                    </a:cubicBezTo>
                    <a:cubicBezTo>
                      <a:pt x="0" y="3"/>
                      <a:pt x="0" y="3"/>
                      <a:pt x="0" y="3"/>
                    </a:cubicBezTo>
                    <a:cubicBezTo>
                      <a:pt x="2" y="2"/>
                      <a:pt x="3" y="1"/>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9" name="Freeform 241"/>
              <p:cNvSpPr>
                <a:spLocks/>
              </p:cNvSpPr>
              <p:nvPr/>
            </p:nvSpPr>
            <p:spPr bwMode="auto">
              <a:xfrm>
                <a:off x="1493" y="2795"/>
                <a:ext cx="41" cy="104"/>
              </a:xfrm>
              <a:custGeom>
                <a:avLst/>
                <a:gdLst>
                  <a:gd name="T0" fmla="*/ 0 w 2"/>
                  <a:gd name="T1" fmla="*/ 4 h 5"/>
                  <a:gd name="T2" fmla="*/ 0 w 2"/>
                  <a:gd name="T3" fmla="*/ 4 h 5"/>
                  <a:gd name="T4" fmla="*/ 0 w 2"/>
                  <a:gd name="T5" fmla="*/ 3 h 5"/>
                  <a:gd name="T6" fmla="*/ 0 w 2"/>
                  <a:gd name="T7" fmla="*/ 3 h 5"/>
                  <a:gd name="T8" fmla="*/ 0 w 2"/>
                  <a:gd name="T9" fmla="*/ 3 h 5"/>
                  <a:gd name="T10" fmla="*/ 0 w 2"/>
                  <a:gd name="T11" fmla="*/ 2 h 5"/>
                  <a:gd name="T12" fmla="*/ 0 w 2"/>
                  <a:gd name="T13" fmla="*/ 2 h 5"/>
                  <a:gd name="T14" fmla="*/ 0 w 2"/>
                  <a:gd name="T15" fmla="*/ 0 h 5"/>
                  <a:gd name="T16" fmla="*/ 2 w 2"/>
                  <a:gd name="T17" fmla="*/ 3 h 5"/>
                  <a:gd name="T18" fmla="*/ 2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0" y="4"/>
                      <a:pt x="0" y="4"/>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0" name="Rectangle 242"/>
              <p:cNvSpPr>
                <a:spLocks noChangeArrowheads="1"/>
              </p:cNvSpPr>
              <p:nvPr/>
            </p:nvSpPr>
            <p:spPr bwMode="auto">
              <a:xfrm>
                <a:off x="768" y="2711"/>
                <a:ext cx="248" cy="188"/>
              </a:xfrm>
              <a:prstGeom prst="rect">
                <a:avLst/>
              </a:prstGeom>
              <a:solidFill>
                <a:srgbClr val="224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1" name="Freeform 243"/>
              <p:cNvSpPr>
                <a:spLocks/>
              </p:cNvSpPr>
              <p:nvPr/>
            </p:nvSpPr>
            <p:spPr bwMode="auto">
              <a:xfrm>
                <a:off x="747" y="2982"/>
                <a:ext cx="352" cy="146"/>
              </a:xfrm>
              <a:custGeom>
                <a:avLst/>
                <a:gdLst>
                  <a:gd name="T0" fmla="*/ 8 w 17"/>
                  <a:gd name="T1" fmla="*/ 0 h 7"/>
                  <a:gd name="T2" fmla="*/ 0 w 17"/>
                  <a:gd name="T3" fmla="*/ 4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2" name="Freeform 244"/>
              <p:cNvSpPr>
                <a:spLocks/>
              </p:cNvSpPr>
              <p:nvPr/>
            </p:nvSpPr>
            <p:spPr bwMode="auto">
              <a:xfrm>
                <a:off x="768" y="2982"/>
                <a:ext cx="311" cy="125"/>
              </a:xfrm>
              <a:custGeom>
                <a:avLst/>
                <a:gdLst>
                  <a:gd name="T0" fmla="*/ 7 w 15"/>
                  <a:gd name="T1" fmla="*/ 1 h 6"/>
                  <a:gd name="T2" fmla="*/ 0 w 15"/>
                  <a:gd name="T3" fmla="*/ 3 h 6"/>
                  <a:gd name="T4" fmla="*/ 7 w 15"/>
                  <a:gd name="T5" fmla="*/ 6 h 6"/>
                  <a:gd name="T6" fmla="*/ 15 w 15"/>
                  <a:gd name="T7" fmla="*/ 3 h 6"/>
                  <a:gd name="T8" fmla="*/ 7 w 15"/>
                  <a:gd name="T9" fmla="*/ 1 h 6"/>
                </a:gdLst>
                <a:ahLst/>
                <a:cxnLst>
                  <a:cxn ang="0">
                    <a:pos x="T0" y="T1"/>
                  </a:cxn>
                  <a:cxn ang="0">
                    <a:pos x="T2" y="T3"/>
                  </a:cxn>
                  <a:cxn ang="0">
                    <a:pos x="T4" y="T5"/>
                  </a:cxn>
                  <a:cxn ang="0">
                    <a:pos x="T6" y="T7"/>
                  </a:cxn>
                  <a:cxn ang="0">
                    <a:pos x="T8" y="T9"/>
                  </a:cxn>
                </a:cxnLst>
                <a:rect l="0" t="0" r="r" b="b"/>
                <a:pathLst>
                  <a:path w="15" h="6">
                    <a:moveTo>
                      <a:pt x="7" y="1"/>
                    </a:moveTo>
                    <a:cubicBezTo>
                      <a:pt x="3" y="1"/>
                      <a:pt x="0" y="2"/>
                      <a:pt x="0" y="3"/>
                    </a:cubicBezTo>
                    <a:cubicBezTo>
                      <a:pt x="0" y="5"/>
                      <a:pt x="3" y="6"/>
                      <a:pt x="7" y="6"/>
                    </a:cubicBezTo>
                    <a:cubicBezTo>
                      <a:pt x="12" y="6"/>
                      <a:pt x="15" y="5"/>
                      <a:pt x="15" y="3"/>
                    </a:cubicBezTo>
                    <a:cubicBezTo>
                      <a:pt x="15" y="2"/>
                      <a:pt x="11" y="0"/>
                      <a:pt x="7" y="1"/>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3" name="Freeform 245"/>
              <p:cNvSpPr>
                <a:spLocks noEditPoints="1"/>
              </p:cNvSpPr>
              <p:nvPr/>
            </p:nvSpPr>
            <p:spPr bwMode="auto">
              <a:xfrm>
                <a:off x="872" y="3003"/>
                <a:ext cx="103" cy="104"/>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3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3 h 5"/>
                  <a:gd name="T70" fmla="*/ 3 w 5"/>
                  <a:gd name="T71" fmla="*/ 4 h 5"/>
                  <a:gd name="T72" fmla="*/ 3 w 5"/>
                  <a:gd name="T73" fmla="*/ 4 h 5"/>
                  <a:gd name="T74" fmla="*/ 4 w 5"/>
                  <a:gd name="T75" fmla="*/ 4 h 5"/>
                  <a:gd name="T76" fmla="*/ 4 w 5"/>
                  <a:gd name="T77" fmla="*/ 3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1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3" y="4"/>
                      <a:pt x="3" y="4"/>
                      <a:pt x="3" y="4"/>
                    </a:cubicBezTo>
                    <a:cubicBezTo>
                      <a:pt x="3" y="4"/>
                      <a:pt x="3" y="4"/>
                      <a:pt x="3" y="4"/>
                    </a:cubicBezTo>
                    <a:cubicBezTo>
                      <a:pt x="4" y="4"/>
                      <a:pt x="4" y="4"/>
                      <a:pt x="4" y="4"/>
                    </a:cubicBezTo>
                    <a:cubicBezTo>
                      <a:pt x="4" y="3"/>
                      <a:pt x="4" y="3"/>
                      <a:pt x="4" y="3"/>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4" name="Freeform 246"/>
              <p:cNvSpPr>
                <a:spLocks/>
              </p:cNvSpPr>
              <p:nvPr/>
            </p:nvSpPr>
            <p:spPr bwMode="auto">
              <a:xfrm>
                <a:off x="747" y="3045"/>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5" name="Freeform 247"/>
              <p:cNvSpPr>
                <a:spLocks/>
              </p:cNvSpPr>
              <p:nvPr/>
            </p:nvSpPr>
            <p:spPr bwMode="auto">
              <a:xfrm>
                <a:off x="1058" y="3045"/>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6" name="Freeform 248"/>
              <p:cNvSpPr>
                <a:spLocks/>
              </p:cNvSpPr>
              <p:nvPr/>
            </p:nvSpPr>
            <p:spPr bwMode="auto">
              <a:xfrm>
                <a:off x="747" y="3045"/>
                <a:ext cx="42"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3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7" name="Freeform 249"/>
              <p:cNvSpPr>
                <a:spLocks/>
              </p:cNvSpPr>
              <p:nvPr/>
            </p:nvSpPr>
            <p:spPr bwMode="auto">
              <a:xfrm>
                <a:off x="747" y="2920"/>
                <a:ext cx="352" cy="146"/>
              </a:xfrm>
              <a:custGeom>
                <a:avLst/>
                <a:gdLst>
                  <a:gd name="T0" fmla="*/ 8 w 17"/>
                  <a:gd name="T1" fmla="*/ 0 h 7"/>
                  <a:gd name="T2" fmla="*/ 0 w 17"/>
                  <a:gd name="T3" fmla="*/ 3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3"/>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8" name="Freeform 250"/>
              <p:cNvSpPr>
                <a:spLocks/>
              </p:cNvSpPr>
              <p:nvPr/>
            </p:nvSpPr>
            <p:spPr bwMode="auto">
              <a:xfrm>
                <a:off x="768" y="2920"/>
                <a:ext cx="311" cy="125"/>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1"/>
                      <a:pt x="0" y="2"/>
                      <a:pt x="0" y="3"/>
                    </a:cubicBezTo>
                    <a:cubicBezTo>
                      <a:pt x="0" y="5"/>
                      <a:pt x="3" y="6"/>
                      <a:pt x="7" y="6"/>
                    </a:cubicBezTo>
                    <a:cubicBezTo>
                      <a:pt x="12" y="6"/>
                      <a:pt x="15" y="5"/>
                      <a:pt x="15" y="3"/>
                    </a:cubicBezTo>
                    <a:cubicBezTo>
                      <a:pt x="15" y="2"/>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9" name="Freeform 251"/>
              <p:cNvSpPr>
                <a:spLocks noEditPoints="1"/>
              </p:cNvSpPr>
              <p:nvPr/>
            </p:nvSpPr>
            <p:spPr bwMode="auto">
              <a:xfrm>
                <a:off x="872" y="2941"/>
                <a:ext cx="103" cy="104"/>
              </a:xfrm>
              <a:custGeom>
                <a:avLst/>
                <a:gdLst>
                  <a:gd name="T0" fmla="*/ 5 w 5"/>
                  <a:gd name="T1" fmla="*/ 3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2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0 h 5"/>
                  <a:gd name="T48" fmla="*/ 2 w 5"/>
                  <a:gd name="T49" fmla="*/ 0 h 5"/>
                  <a:gd name="T50" fmla="*/ 3 w 5"/>
                  <a:gd name="T51" fmla="*/ 0 h 5"/>
                  <a:gd name="T52" fmla="*/ 3 w 5"/>
                  <a:gd name="T53" fmla="*/ 0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2 h 5"/>
                  <a:gd name="T70" fmla="*/ 3 w 5"/>
                  <a:gd name="T71" fmla="*/ 4 h 5"/>
                  <a:gd name="T72" fmla="*/ 3 w 5"/>
                  <a:gd name="T73" fmla="*/ 4 h 5"/>
                  <a:gd name="T74" fmla="*/ 4 w 5"/>
                  <a:gd name="T75" fmla="*/ 3 h 5"/>
                  <a:gd name="T76" fmla="*/ 4 w 5"/>
                  <a:gd name="T77" fmla="*/ 3 h 5"/>
                  <a:gd name="T78" fmla="*/ 5 w 5"/>
                  <a:gd name="T79" fmla="*/ 3 h 5"/>
                  <a:gd name="T80" fmla="*/ 3 w 5"/>
                  <a:gd name="T81" fmla="*/ 2 h 5"/>
                  <a:gd name="T82" fmla="*/ 3 w 5"/>
                  <a:gd name="T83" fmla="*/ 2 h 5"/>
                  <a:gd name="T84" fmla="*/ 4 w 5"/>
                  <a:gd name="T85" fmla="*/ 2 h 5"/>
                  <a:gd name="T86" fmla="*/ 4 w 5"/>
                  <a:gd name="T87" fmla="*/ 2 h 5"/>
                  <a:gd name="T88" fmla="*/ 4 w 5"/>
                  <a:gd name="T89" fmla="*/ 1 h 5"/>
                  <a:gd name="T90" fmla="*/ 4 w 5"/>
                  <a:gd name="T91" fmla="*/ 1 h 5"/>
                  <a:gd name="T92" fmla="*/ 3 w 5"/>
                  <a:gd name="T93" fmla="*/ 1 h 5"/>
                  <a:gd name="T94" fmla="*/ 3 w 5"/>
                  <a:gd name="T95" fmla="*/ 2 h 5"/>
                  <a:gd name="T96" fmla="*/ 2 w 5"/>
                  <a:gd name="T97" fmla="*/ 3 h 5"/>
                  <a:gd name="T98" fmla="*/ 1 w 5"/>
                  <a:gd name="T99" fmla="*/ 3 h 5"/>
                  <a:gd name="T100" fmla="*/ 1 w 5"/>
                  <a:gd name="T101" fmla="*/ 3 h 5"/>
                  <a:gd name="T102" fmla="*/ 1 w 5"/>
                  <a:gd name="T103" fmla="*/ 4 h 5"/>
                  <a:gd name="T104" fmla="*/ 2 w 5"/>
                  <a:gd name="T105" fmla="*/ 4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5" y="3"/>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0"/>
                      <a:pt x="2" y="0"/>
                      <a:pt x="2" y="0"/>
                    </a:cubicBezTo>
                    <a:cubicBezTo>
                      <a:pt x="2" y="0"/>
                      <a:pt x="2" y="0"/>
                      <a:pt x="2" y="0"/>
                    </a:cubicBezTo>
                    <a:cubicBezTo>
                      <a:pt x="3" y="0"/>
                      <a:pt x="3" y="0"/>
                      <a:pt x="3" y="0"/>
                    </a:cubicBezTo>
                    <a:cubicBezTo>
                      <a:pt x="3" y="0"/>
                      <a:pt x="3" y="0"/>
                      <a:pt x="3" y="0"/>
                    </a:cubicBezTo>
                    <a:cubicBezTo>
                      <a:pt x="3" y="0"/>
                      <a:pt x="3" y="1"/>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2"/>
                      <a:pt x="3" y="2"/>
                      <a:pt x="3" y="2"/>
                    </a:cubicBezTo>
                    <a:cubicBezTo>
                      <a:pt x="3" y="4"/>
                      <a:pt x="3" y="4"/>
                      <a:pt x="3" y="4"/>
                    </a:cubicBezTo>
                    <a:cubicBezTo>
                      <a:pt x="3" y="4"/>
                      <a:pt x="3" y="4"/>
                      <a:pt x="3" y="4"/>
                    </a:cubicBezTo>
                    <a:cubicBezTo>
                      <a:pt x="4" y="3"/>
                      <a:pt x="4" y="3"/>
                      <a:pt x="4" y="3"/>
                    </a:cubicBezTo>
                    <a:cubicBezTo>
                      <a:pt x="4" y="3"/>
                      <a:pt x="4" y="3"/>
                      <a:pt x="4" y="3"/>
                    </a:cubicBezTo>
                    <a:cubicBezTo>
                      <a:pt x="5" y="3"/>
                      <a:pt x="5" y="3"/>
                      <a:pt x="5" y="3"/>
                    </a:cubicBez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0" name="Freeform 252"/>
              <p:cNvSpPr>
                <a:spLocks/>
              </p:cNvSpPr>
              <p:nvPr/>
            </p:nvSpPr>
            <p:spPr bwMode="auto">
              <a:xfrm>
                <a:off x="747" y="2982"/>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1" name="Freeform 253"/>
              <p:cNvSpPr>
                <a:spLocks/>
              </p:cNvSpPr>
              <p:nvPr/>
            </p:nvSpPr>
            <p:spPr bwMode="auto">
              <a:xfrm>
                <a:off x="1058" y="2982"/>
                <a:ext cx="41" cy="105"/>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2" name="Freeform 254"/>
              <p:cNvSpPr>
                <a:spLocks/>
              </p:cNvSpPr>
              <p:nvPr/>
            </p:nvSpPr>
            <p:spPr bwMode="auto">
              <a:xfrm>
                <a:off x="747" y="2982"/>
                <a:ext cx="42" cy="105"/>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2"/>
                    </a:cubicBezTo>
                    <a:cubicBezTo>
                      <a:pt x="2" y="5"/>
                      <a:pt x="2" y="5"/>
                      <a:pt x="2" y="5"/>
                    </a:cubicBezTo>
                    <a:cubicBezTo>
                      <a:pt x="1" y="4"/>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3" name="Freeform 255"/>
              <p:cNvSpPr>
                <a:spLocks/>
              </p:cNvSpPr>
              <p:nvPr/>
            </p:nvSpPr>
            <p:spPr bwMode="auto">
              <a:xfrm>
                <a:off x="747" y="2857"/>
                <a:ext cx="352" cy="146"/>
              </a:xfrm>
              <a:custGeom>
                <a:avLst/>
                <a:gdLst>
                  <a:gd name="T0" fmla="*/ 8 w 17"/>
                  <a:gd name="T1" fmla="*/ 0 h 7"/>
                  <a:gd name="T2" fmla="*/ 0 w 17"/>
                  <a:gd name="T3" fmla="*/ 3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3"/>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4" name="Freeform 256"/>
              <p:cNvSpPr>
                <a:spLocks/>
              </p:cNvSpPr>
              <p:nvPr/>
            </p:nvSpPr>
            <p:spPr bwMode="auto">
              <a:xfrm>
                <a:off x="768" y="2857"/>
                <a:ext cx="311" cy="125"/>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1"/>
                      <a:pt x="0" y="2"/>
                      <a:pt x="0" y="3"/>
                    </a:cubicBezTo>
                    <a:cubicBezTo>
                      <a:pt x="0" y="5"/>
                      <a:pt x="3" y="6"/>
                      <a:pt x="7" y="6"/>
                    </a:cubicBezTo>
                    <a:cubicBezTo>
                      <a:pt x="12" y="6"/>
                      <a:pt x="15" y="5"/>
                      <a:pt x="15" y="3"/>
                    </a:cubicBezTo>
                    <a:cubicBezTo>
                      <a:pt x="15" y="2"/>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5" name="Freeform 257"/>
              <p:cNvSpPr>
                <a:spLocks noEditPoints="1"/>
              </p:cNvSpPr>
              <p:nvPr/>
            </p:nvSpPr>
            <p:spPr bwMode="auto">
              <a:xfrm>
                <a:off x="872" y="2878"/>
                <a:ext cx="103" cy="104"/>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2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2 h 5"/>
                  <a:gd name="T70" fmla="*/ 3 w 5"/>
                  <a:gd name="T71" fmla="*/ 4 h 5"/>
                  <a:gd name="T72" fmla="*/ 3 w 5"/>
                  <a:gd name="T73" fmla="*/ 4 h 5"/>
                  <a:gd name="T74" fmla="*/ 4 w 5"/>
                  <a:gd name="T75" fmla="*/ 4 h 5"/>
                  <a:gd name="T76" fmla="*/ 4 w 5"/>
                  <a:gd name="T77" fmla="*/ 3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1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2"/>
                      <a:pt x="3" y="2"/>
                      <a:pt x="3" y="2"/>
                    </a:cubicBezTo>
                    <a:cubicBezTo>
                      <a:pt x="3" y="4"/>
                      <a:pt x="3" y="4"/>
                      <a:pt x="3" y="4"/>
                    </a:cubicBezTo>
                    <a:cubicBezTo>
                      <a:pt x="3" y="4"/>
                      <a:pt x="3" y="4"/>
                      <a:pt x="3" y="4"/>
                    </a:cubicBezTo>
                    <a:cubicBezTo>
                      <a:pt x="4" y="4"/>
                      <a:pt x="4" y="4"/>
                      <a:pt x="4" y="4"/>
                    </a:cubicBezTo>
                    <a:cubicBezTo>
                      <a:pt x="4" y="3"/>
                      <a:pt x="4" y="3"/>
                      <a:pt x="4" y="3"/>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6" name="Freeform 258"/>
              <p:cNvSpPr>
                <a:spLocks/>
              </p:cNvSpPr>
              <p:nvPr/>
            </p:nvSpPr>
            <p:spPr bwMode="auto">
              <a:xfrm>
                <a:off x="747" y="2920"/>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7" name="Freeform 259"/>
              <p:cNvSpPr>
                <a:spLocks/>
              </p:cNvSpPr>
              <p:nvPr/>
            </p:nvSpPr>
            <p:spPr bwMode="auto">
              <a:xfrm>
                <a:off x="1058" y="2920"/>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8" name="Freeform 260"/>
              <p:cNvSpPr>
                <a:spLocks/>
              </p:cNvSpPr>
              <p:nvPr/>
            </p:nvSpPr>
            <p:spPr bwMode="auto">
              <a:xfrm>
                <a:off x="747" y="2920"/>
                <a:ext cx="42"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2"/>
                    </a:cubicBezTo>
                    <a:cubicBezTo>
                      <a:pt x="2" y="5"/>
                      <a:pt x="2" y="5"/>
                      <a:pt x="2" y="5"/>
                    </a:cubicBezTo>
                    <a:cubicBezTo>
                      <a:pt x="1" y="4"/>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9" name="Freeform 261"/>
              <p:cNvSpPr>
                <a:spLocks/>
              </p:cNvSpPr>
              <p:nvPr/>
            </p:nvSpPr>
            <p:spPr bwMode="auto">
              <a:xfrm>
                <a:off x="747" y="2795"/>
                <a:ext cx="352" cy="146"/>
              </a:xfrm>
              <a:custGeom>
                <a:avLst/>
                <a:gdLst>
                  <a:gd name="T0" fmla="*/ 8 w 17"/>
                  <a:gd name="T1" fmla="*/ 0 h 7"/>
                  <a:gd name="T2" fmla="*/ 0 w 17"/>
                  <a:gd name="T3" fmla="*/ 4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0" name="Freeform 262"/>
              <p:cNvSpPr>
                <a:spLocks/>
              </p:cNvSpPr>
              <p:nvPr/>
            </p:nvSpPr>
            <p:spPr bwMode="auto">
              <a:xfrm>
                <a:off x="768" y="2795"/>
                <a:ext cx="311" cy="125"/>
              </a:xfrm>
              <a:custGeom>
                <a:avLst/>
                <a:gdLst>
                  <a:gd name="T0" fmla="*/ 7 w 15"/>
                  <a:gd name="T1" fmla="*/ 1 h 6"/>
                  <a:gd name="T2" fmla="*/ 0 w 15"/>
                  <a:gd name="T3" fmla="*/ 3 h 6"/>
                  <a:gd name="T4" fmla="*/ 7 w 15"/>
                  <a:gd name="T5" fmla="*/ 6 h 6"/>
                  <a:gd name="T6" fmla="*/ 15 w 15"/>
                  <a:gd name="T7" fmla="*/ 3 h 6"/>
                  <a:gd name="T8" fmla="*/ 7 w 15"/>
                  <a:gd name="T9" fmla="*/ 1 h 6"/>
                </a:gdLst>
                <a:ahLst/>
                <a:cxnLst>
                  <a:cxn ang="0">
                    <a:pos x="T0" y="T1"/>
                  </a:cxn>
                  <a:cxn ang="0">
                    <a:pos x="T2" y="T3"/>
                  </a:cxn>
                  <a:cxn ang="0">
                    <a:pos x="T4" y="T5"/>
                  </a:cxn>
                  <a:cxn ang="0">
                    <a:pos x="T6" y="T7"/>
                  </a:cxn>
                  <a:cxn ang="0">
                    <a:pos x="T8" y="T9"/>
                  </a:cxn>
                </a:cxnLst>
                <a:rect l="0" t="0" r="r" b="b"/>
                <a:pathLst>
                  <a:path w="15" h="6">
                    <a:moveTo>
                      <a:pt x="7" y="1"/>
                    </a:moveTo>
                    <a:cubicBezTo>
                      <a:pt x="3" y="1"/>
                      <a:pt x="0" y="2"/>
                      <a:pt x="0" y="3"/>
                    </a:cubicBezTo>
                    <a:cubicBezTo>
                      <a:pt x="0" y="5"/>
                      <a:pt x="3" y="6"/>
                      <a:pt x="7" y="6"/>
                    </a:cubicBezTo>
                    <a:cubicBezTo>
                      <a:pt x="12" y="6"/>
                      <a:pt x="15" y="5"/>
                      <a:pt x="15" y="3"/>
                    </a:cubicBezTo>
                    <a:cubicBezTo>
                      <a:pt x="15" y="2"/>
                      <a:pt x="11" y="0"/>
                      <a:pt x="7" y="1"/>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1" name="Freeform 263"/>
              <p:cNvSpPr>
                <a:spLocks noEditPoints="1"/>
              </p:cNvSpPr>
              <p:nvPr/>
            </p:nvSpPr>
            <p:spPr bwMode="auto">
              <a:xfrm>
                <a:off x="872" y="2815"/>
                <a:ext cx="103" cy="105"/>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2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3 h 5"/>
                  <a:gd name="T70" fmla="*/ 3 w 5"/>
                  <a:gd name="T71" fmla="*/ 4 h 5"/>
                  <a:gd name="T72" fmla="*/ 3 w 5"/>
                  <a:gd name="T73" fmla="*/ 4 h 5"/>
                  <a:gd name="T74" fmla="*/ 4 w 5"/>
                  <a:gd name="T75" fmla="*/ 4 h 5"/>
                  <a:gd name="T76" fmla="*/ 4 w 5"/>
                  <a:gd name="T77" fmla="*/ 3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1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3"/>
                      <a:pt x="3" y="3"/>
                      <a:pt x="3" y="3"/>
                    </a:cubicBezTo>
                    <a:cubicBezTo>
                      <a:pt x="3" y="4"/>
                      <a:pt x="3" y="4"/>
                      <a:pt x="3" y="4"/>
                    </a:cubicBezTo>
                    <a:cubicBezTo>
                      <a:pt x="3" y="4"/>
                      <a:pt x="3" y="4"/>
                      <a:pt x="3" y="4"/>
                    </a:cubicBezTo>
                    <a:cubicBezTo>
                      <a:pt x="4" y="4"/>
                      <a:pt x="4" y="4"/>
                      <a:pt x="4" y="4"/>
                    </a:cubicBezTo>
                    <a:cubicBezTo>
                      <a:pt x="4" y="3"/>
                      <a:pt x="4" y="3"/>
                      <a:pt x="4" y="3"/>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2" name="Freeform 264"/>
              <p:cNvSpPr>
                <a:spLocks/>
              </p:cNvSpPr>
              <p:nvPr/>
            </p:nvSpPr>
            <p:spPr bwMode="auto">
              <a:xfrm>
                <a:off x="747" y="2857"/>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3" name="Freeform 265"/>
              <p:cNvSpPr>
                <a:spLocks/>
              </p:cNvSpPr>
              <p:nvPr/>
            </p:nvSpPr>
            <p:spPr bwMode="auto">
              <a:xfrm>
                <a:off x="1058" y="2857"/>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4" name="Freeform 266"/>
              <p:cNvSpPr>
                <a:spLocks/>
              </p:cNvSpPr>
              <p:nvPr/>
            </p:nvSpPr>
            <p:spPr bwMode="auto">
              <a:xfrm>
                <a:off x="747" y="2857"/>
                <a:ext cx="42"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2"/>
                    </a:cubicBezTo>
                    <a:cubicBezTo>
                      <a:pt x="2" y="5"/>
                      <a:pt x="2" y="5"/>
                      <a:pt x="2" y="5"/>
                    </a:cubicBezTo>
                    <a:cubicBezTo>
                      <a:pt x="1" y="4"/>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5" name="Freeform 267"/>
              <p:cNvSpPr>
                <a:spLocks/>
              </p:cNvSpPr>
              <p:nvPr/>
            </p:nvSpPr>
            <p:spPr bwMode="auto">
              <a:xfrm>
                <a:off x="747" y="2732"/>
                <a:ext cx="352" cy="146"/>
              </a:xfrm>
              <a:custGeom>
                <a:avLst/>
                <a:gdLst>
                  <a:gd name="T0" fmla="*/ 8 w 17"/>
                  <a:gd name="T1" fmla="*/ 0 h 7"/>
                  <a:gd name="T2" fmla="*/ 0 w 17"/>
                  <a:gd name="T3" fmla="*/ 3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3"/>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6" name="Freeform 268"/>
              <p:cNvSpPr>
                <a:spLocks/>
              </p:cNvSpPr>
              <p:nvPr/>
            </p:nvSpPr>
            <p:spPr bwMode="auto">
              <a:xfrm>
                <a:off x="768" y="2732"/>
                <a:ext cx="311" cy="125"/>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0"/>
                      <a:pt x="0" y="2"/>
                      <a:pt x="0" y="3"/>
                    </a:cubicBezTo>
                    <a:cubicBezTo>
                      <a:pt x="0" y="5"/>
                      <a:pt x="3" y="6"/>
                      <a:pt x="7" y="6"/>
                    </a:cubicBezTo>
                    <a:cubicBezTo>
                      <a:pt x="12" y="6"/>
                      <a:pt x="15" y="5"/>
                      <a:pt x="15" y="3"/>
                    </a:cubicBezTo>
                    <a:cubicBezTo>
                      <a:pt x="15" y="2"/>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7" name="Freeform 269"/>
              <p:cNvSpPr>
                <a:spLocks noEditPoints="1"/>
              </p:cNvSpPr>
              <p:nvPr/>
            </p:nvSpPr>
            <p:spPr bwMode="auto">
              <a:xfrm>
                <a:off x="872" y="2753"/>
                <a:ext cx="103" cy="104"/>
              </a:xfrm>
              <a:custGeom>
                <a:avLst/>
                <a:gdLst>
                  <a:gd name="T0" fmla="*/ 5 w 5"/>
                  <a:gd name="T1" fmla="*/ 3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2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0 h 5"/>
                  <a:gd name="T48" fmla="*/ 2 w 5"/>
                  <a:gd name="T49" fmla="*/ 0 h 5"/>
                  <a:gd name="T50" fmla="*/ 3 w 5"/>
                  <a:gd name="T51" fmla="*/ 0 h 5"/>
                  <a:gd name="T52" fmla="*/ 3 w 5"/>
                  <a:gd name="T53" fmla="*/ 0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2 h 5"/>
                  <a:gd name="T70" fmla="*/ 3 w 5"/>
                  <a:gd name="T71" fmla="*/ 4 h 5"/>
                  <a:gd name="T72" fmla="*/ 3 w 5"/>
                  <a:gd name="T73" fmla="*/ 4 h 5"/>
                  <a:gd name="T74" fmla="*/ 4 w 5"/>
                  <a:gd name="T75" fmla="*/ 3 h 5"/>
                  <a:gd name="T76" fmla="*/ 4 w 5"/>
                  <a:gd name="T77" fmla="*/ 3 h 5"/>
                  <a:gd name="T78" fmla="*/ 5 w 5"/>
                  <a:gd name="T79" fmla="*/ 3 h 5"/>
                  <a:gd name="T80" fmla="*/ 3 w 5"/>
                  <a:gd name="T81" fmla="*/ 2 h 5"/>
                  <a:gd name="T82" fmla="*/ 3 w 5"/>
                  <a:gd name="T83" fmla="*/ 2 h 5"/>
                  <a:gd name="T84" fmla="*/ 4 w 5"/>
                  <a:gd name="T85" fmla="*/ 2 h 5"/>
                  <a:gd name="T86" fmla="*/ 4 w 5"/>
                  <a:gd name="T87" fmla="*/ 2 h 5"/>
                  <a:gd name="T88" fmla="*/ 4 w 5"/>
                  <a:gd name="T89" fmla="*/ 1 h 5"/>
                  <a:gd name="T90" fmla="*/ 4 w 5"/>
                  <a:gd name="T91" fmla="*/ 1 h 5"/>
                  <a:gd name="T92" fmla="*/ 3 w 5"/>
                  <a:gd name="T93" fmla="*/ 1 h 5"/>
                  <a:gd name="T94" fmla="*/ 3 w 5"/>
                  <a:gd name="T95" fmla="*/ 2 h 5"/>
                  <a:gd name="T96" fmla="*/ 2 w 5"/>
                  <a:gd name="T97" fmla="*/ 3 h 5"/>
                  <a:gd name="T98" fmla="*/ 1 w 5"/>
                  <a:gd name="T99" fmla="*/ 3 h 5"/>
                  <a:gd name="T100" fmla="*/ 1 w 5"/>
                  <a:gd name="T101" fmla="*/ 3 h 5"/>
                  <a:gd name="T102" fmla="*/ 1 w 5"/>
                  <a:gd name="T103" fmla="*/ 4 h 5"/>
                  <a:gd name="T104" fmla="*/ 2 w 5"/>
                  <a:gd name="T105" fmla="*/ 4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5" y="3"/>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0"/>
                      <a:pt x="2" y="0"/>
                      <a:pt x="2" y="0"/>
                    </a:cubicBezTo>
                    <a:cubicBezTo>
                      <a:pt x="2" y="0"/>
                      <a:pt x="2" y="0"/>
                      <a:pt x="2" y="0"/>
                    </a:cubicBezTo>
                    <a:cubicBezTo>
                      <a:pt x="3" y="0"/>
                      <a:pt x="3" y="0"/>
                      <a:pt x="3" y="0"/>
                    </a:cubicBezTo>
                    <a:cubicBezTo>
                      <a:pt x="3" y="0"/>
                      <a:pt x="3" y="0"/>
                      <a:pt x="3" y="0"/>
                    </a:cubicBezTo>
                    <a:cubicBezTo>
                      <a:pt x="3" y="0"/>
                      <a:pt x="3" y="0"/>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2"/>
                      <a:pt x="3" y="2"/>
                      <a:pt x="3" y="2"/>
                    </a:cubicBezTo>
                    <a:cubicBezTo>
                      <a:pt x="3" y="4"/>
                      <a:pt x="3" y="4"/>
                      <a:pt x="3" y="4"/>
                    </a:cubicBezTo>
                    <a:cubicBezTo>
                      <a:pt x="3" y="4"/>
                      <a:pt x="3" y="4"/>
                      <a:pt x="3" y="4"/>
                    </a:cubicBezTo>
                    <a:cubicBezTo>
                      <a:pt x="4" y="3"/>
                      <a:pt x="4" y="3"/>
                      <a:pt x="4" y="3"/>
                    </a:cubicBezTo>
                    <a:cubicBezTo>
                      <a:pt x="4" y="3"/>
                      <a:pt x="4" y="3"/>
                      <a:pt x="4" y="3"/>
                    </a:cubicBezTo>
                    <a:cubicBezTo>
                      <a:pt x="5" y="3"/>
                      <a:pt x="5" y="3"/>
                      <a:pt x="5" y="3"/>
                    </a:cubicBez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8" name="Freeform 270"/>
              <p:cNvSpPr>
                <a:spLocks/>
              </p:cNvSpPr>
              <p:nvPr/>
            </p:nvSpPr>
            <p:spPr bwMode="auto">
              <a:xfrm>
                <a:off x="747" y="2795"/>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9" name="Freeform 271"/>
              <p:cNvSpPr>
                <a:spLocks/>
              </p:cNvSpPr>
              <p:nvPr/>
            </p:nvSpPr>
            <p:spPr bwMode="auto">
              <a:xfrm>
                <a:off x="1058" y="2795"/>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0" name="Freeform 272"/>
              <p:cNvSpPr>
                <a:spLocks/>
              </p:cNvSpPr>
              <p:nvPr/>
            </p:nvSpPr>
            <p:spPr bwMode="auto">
              <a:xfrm>
                <a:off x="747" y="2795"/>
                <a:ext cx="42"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2"/>
                    </a:cubicBezTo>
                    <a:cubicBezTo>
                      <a:pt x="2" y="5"/>
                      <a:pt x="2" y="5"/>
                      <a:pt x="2" y="5"/>
                    </a:cubicBezTo>
                    <a:cubicBezTo>
                      <a:pt x="1" y="4"/>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1" name="Freeform 273"/>
              <p:cNvSpPr>
                <a:spLocks/>
              </p:cNvSpPr>
              <p:nvPr/>
            </p:nvSpPr>
            <p:spPr bwMode="auto">
              <a:xfrm>
                <a:off x="747" y="2669"/>
                <a:ext cx="352" cy="146"/>
              </a:xfrm>
              <a:custGeom>
                <a:avLst/>
                <a:gdLst>
                  <a:gd name="T0" fmla="*/ 8 w 17"/>
                  <a:gd name="T1" fmla="*/ 0 h 7"/>
                  <a:gd name="T2" fmla="*/ 0 w 17"/>
                  <a:gd name="T3" fmla="*/ 3 h 7"/>
                  <a:gd name="T4" fmla="*/ 8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3"/>
                    </a:cubicBezTo>
                    <a:cubicBezTo>
                      <a:pt x="0" y="5"/>
                      <a:pt x="4" y="7"/>
                      <a:pt x="8" y="7"/>
                    </a:cubicBezTo>
                    <a:cubicBezTo>
                      <a:pt x="13" y="7"/>
                      <a:pt x="17" y="5"/>
                      <a:pt x="17" y="3"/>
                    </a:cubicBezTo>
                    <a:cubicBezTo>
                      <a:pt x="17" y="1"/>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2" name="Freeform 274"/>
              <p:cNvSpPr>
                <a:spLocks/>
              </p:cNvSpPr>
              <p:nvPr/>
            </p:nvSpPr>
            <p:spPr bwMode="auto">
              <a:xfrm>
                <a:off x="768" y="2669"/>
                <a:ext cx="311" cy="126"/>
              </a:xfrm>
              <a:custGeom>
                <a:avLst/>
                <a:gdLst>
                  <a:gd name="T0" fmla="*/ 7 w 15"/>
                  <a:gd name="T1" fmla="*/ 0 h 6"/>
                  <a:gd name="T2" fmla="*/ 0 w 15"/>
                  <a:gd name="T3" fmla="*/ 3 h 6"/>
                  <a:gd name="T4" fmla="*/ 7 w 15"/>
                  <a:gd name="T5" fmla="*/ 6 h 6"/>
                  <a:gd name="T6" fmla="*/ 15 w 15"/>
                  <a:gd name="T7" fmla="*/ 3 h 6"/>
                  <a:gd name="T8" fmla="*/ 7 w 15"/>
                  <a:gd name="T9" fmla="*/ 0 h 6"/>
                </a:gdLst>
                <a:ahLst/>
                <a:cxnLst>
                  <a:cxn ang="0">
                    <a:pos x="T0" y="T1"/>
                  </a:cxn>
                  <a:cxn ang="0">
                    <a:pos x="T2" y="T3"/>
                  </a:cxn>
                  <a:cxn ang="0">
                    <a:pos x="T4" y="T5"/>
                  </a:cxn>
                  <a:cxn ang="0">
                    <a:pos x="T6" y="T7"/>
                  </a:cxn>
                  <a:cxn ang="0">
                    <a:pos x="T8" y="T9"/>
                  </a:cxn>
                </a:cxnLst>
                <a:rect l="0" t="0" r="r" b="b"/>
                <a:pathLst>
                  <a:path w="15" h="6">
                    <a:moveTo>
                      <a:pt x="7" y="0"/>
                    </a:moveTo>
                    <a:cubicBezTo>
                      <a:pt x="3" y="1"/>
                      <a:pt x="0" y="2"/>
                      <a:pt x="0" y="3"/>
                    </a:cubicBezTo>
                    <a:cubicBezTo>
                      <a:pt x="0" y="5"/>
                      <a:pt x="3" y="6"/>
                      <a:pt x="7" y="6"/>
                    </a:cubicBezTo>
                    <a:cubicBezTo>
                      <a:pt x="12" y="6"/>
                      <a:pt x="15" y="5"/>
                      <a:pt x="15" y="3"/>
                    </a:cubicBezTo>
                    <a:cubicBezTo>
                      <a:pt x="15" y="2"/>
                      <a:pt x="11"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3" name="Freeform 275"/>
              <p:cNvSpPr>
                <a:spLocks noEditPoints="1"/>
              </p:cNvSpPr>
              <p:nvPr/>
            </p:nvSpPr>
            <p:spPr bwMode="auto">
              <a:xfrm>
                <a:off x="872" y="2690"/>
                <a:ext cx="103" cy="105"/>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2 h 5"/>
                  <a:gd name="T28" fmla="*/ 1 w 5"/>
                  <a:gd name="T29" fmla="*/ 2 h 5"/>
                  <a:gd name="T30" fmla="*/ 2 w 5"/>
                  <a:gd name="T31" fmla="*/ 2 h 5"/>
                  <a:gd name="T32" fmla="*/ 2 w 5"/>
                  <a:gd name="T33" fmla="*/ 1 h 5"/>
                  <a:gd name="T34" fmla="*/ 1 w 5"/>
                  <a:gd name="T35" fmla="*/ 1 h 5"/>
                  <a:gd name="T36" fmla="*/ 1 w 5"/>
                  <a:gd name="T37" fmla="*/ 1 h 5"/>
                  <a:gd name="T38" fmla="*/ 0 w 5"/>
                  <a:gd name="T39" fmla="*/ 1 h 5"/>
                  <a:gd name="T40" fmla="*/ 0 w 5"/>
                  <a:gd name="T41" fmla="*/ 1 h 5"/>
                  <a:gd name="T42" fmla="*/ 0 w 5"/>
                  <a:gd name="T43" fmla="*/ 1 h 5"/>
                  <a:gd name="T44" fmla="*/ 1 w 5"/>
                  <a:gd name="T45" fmla="*/ 1 h 5"/>
                  <a:gd name="T46" fmla="*/ 2 w 5"/>
                  <a:gd name="T47" fmla="*/ 0 h 5"/>
                  <a:gd name="T48" fmla="*/ 2 w 5"/>
                  <a:gd name="T49" fmla="*/ 0 h 5"/>
                  <a:gd name="T50" fmla="*/ 3 w 5"/>
                  <a:gd name="T51" fmla="*/ 0 h 5"/>
                  <a:gd name="T52" fmla="*/ 3 w 5"/>
                  <a:gd name="T53" fmla="*/ 0 h 5"/>
                  <a:gd name="T54" fmla="*/ 4 w 5"/>
                  <a:gd name="T55" fmla="*/ 1 h 5"/>
                  <a:gd name="T56" fmla="*/ 4 w 5"/>
                  <a:gd name="T57" fmla="*/ 1 h 5"/>
                  <a:gd name="T58" fmla="*/ 5 w 5"/>
                  <a:gd name="T59" fmla="*/ 1 h 5"/>
                  <a:gd name="T60" fmla="*/ 5 w 5"/>
                  <a:gd name="T61" fmla="*/ 1 h 5"/>
                  <a:gd name="T62" fmla="*/ 5 w 5"/>
                  <a:gd name="T63" fmla="*/ 2 h 5"/>
                  <a:gd name="T64" fmla="*/ 4 w 5"/>
                  <a:gd name="T65" fmla="*/ 2 h 5"/>
                  <a:gd name="T66" fmla="*/ 3 w 5"/>
                  <a:gd name="T67" fmla="*/ 2 h 5"/>
                  <a:gd name="T68" fmla="*/ 3 w 5"/>
                  <a:gd name="T69" fmla="*/ 2 h 5"/>
                  <a:gd name="T70" fmla="*/ 3 w 5"/>
                  <a:gd name="T71" fmla="*/ 4 h 5"/>
                  <a:gd name="T72" fmla="*/ 3 w 5"/>
                  <a:gd name="T73" fmla="*/ 4 h 5"/>
                  <a:gd name="T74" fmla="*/ 4 w 5"/>
                  <a:gd name="T75" fmla="*/ 4 h 5"/>
                  <a:gd name="T76" fmla="*/ 4 w 5"/>
                  <a:gd name="T77" fmla="*/ 3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1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2" y="0"/>
                      <a:pt x="2" y="0"/>
                      <a:pt x="2" y="0"/>
                    </a:cubicBezTo>
                    <a:cubicBezTo>
                      <a:pt x="2" y="0"/>
                      <a:pt x="2" y="0"/>
                      <a:pt x="2" y="0"/>
                    </a:cubicBezTo>
                    <a:cubicBezTo>
                      <a:pt x="3" y="0"/>
                      <a:pt x="3" y="0"/>
                      <a:pt x="3" y="0"/>
                    </a:cubicBezTo>
                    <a:cubicBezTo>
                      <a:pt x="3" y="0"/>
                      <a:pt x="3" y="0"/>
                      <a:pt x="3" y="0"/>
                    </a:cubicBezTo>
                    <a:cubicBezTo>
                      <a:pt x="3" y="0"/>
                      <a:pt x="3" y="1"/>
                      <a:pt x="4" y="1"/>
                    </a:cubicBezTo>
                    <a:cubicBezTo>
                      <a:pt x="4" y="1"/>
                      <a:pt x="4" y="1"/>
                      <a:pt x="4" y="1"/>
                    </a:cubicBezTo>
                    <a:cubicBezTo>
                      <a:pt x="5" y="1"/>
                      <a:pt x="5" y="1"/>
                      <a:pt x="5" y="1"/>
                    </a:cubicBezTo>
                    <a:cubicBezTo>
                      <a:pt x="5" y="1"/>
                      <a:pt x="5" y="1"/>
                      <a:pt x="5" y="1"/>
                    </a:cubicBezTo>
                    <a:cubicBezTo>
                      <a:pt x="5" y="2"/>
                      <a:pt x="5" y="2"/>
                      <a:pt x="5" y="2"/>
                    </a:cubicBezTo>
                    <a:cubicBezTo>
                      <a:pt x="4" y="2"/>
                      <a:pt x="4" y="2"/>
                      <a:pt x="4" y="2"/>
                    </a:cubicBezTo>
                    <a:cubicBezTo>
                      <a:pt x="3" y="2"/>
                      <a:pt x="3" y="2"/>
                      <a:pt x="3" y="2"/>
                    </a:cubicBezTo>
                    <a:cubicBezTo>
                      <a:pt x="3" y="2"/>
                      <a:pt x="3" y="2"/>
                      <a:pt x="3" y="2"/>
                    </a:cubicBezTo>
                    <a:cubicBezTo>
                      <a:pt x="3" y="4"/>
                      <a:pt x="3" y="4"/>
                      <a:pt x="3" y="4"/>
                    </a:cubicBezTo>
                    <a:cubicBezTo>
                      <a:pt x="3" y="4"/>
                      <a:pt x="3" y="4"/>
                      <a:pt x="3" y="4"/>
                    </a:cubicBezTo>
                    <a:cubicBezTo>
                      <a:pt x="4" y="4"/>
                      <a:pt x="4" y="4"/>
                      <a:pt x="4" y="4"/>
                    </a:cubicBezTo>
                    <a:cubicBezTo>
                      <a:pt x="4" y="3"/>
                      <a:pt x="4" y="3"/>
                      <a:pt x="4" y="3"/>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1"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4" name="Freeform 276"/>
              <p:cNvSpPr>
                <a:spLocks/>
              </p:cNvSpPr>
              <p:nvPr/>
            </p:nvSpPr>
            <p:spPr bwMode="auto">
              <a:xfrm>
                <a:off x="747" y="2732"/>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8 w 17"/>
                  <a:gd name="T11" fmla="*/ 4 h 6"/>
                  <a:gd name="T12" fmla="*/ 17 w 17"/>
                  <a:gd name="T13" fmla="*/ 0 h 6"/>
                  <a:gd name="T14" fmla="*/ 17 w 17"/>
                  <a:gd name="T15" fmla="*/ 2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8 w 17"/>
                  <a:gd name="T31" fmla="*/ 6 h 6"/>
                  <a:gd name="T32" fmla="*/ 8 w 17"/>
                  <a:gd name="T33" fmla="*/ 6 h 6"/>
                  <a:gd name="T34" fmla="*/ 0 w 17"/>
                  <a:gd name="T35" fmla="*/ 3 h 6"/>
                  <a:gd name="T36" fmla="*/ 0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8" y="4"/>
                      <a:pt x="8" y="4"/>
                      <a:pt x="8" y="4"/>
                    </a:cubicBezTo>
                    <a:cubicBezTo>
                      <a:pt x="13" y="4"/>
                      <a:pt x="17" y="2"/>
                      <a:pt x="17" y="0"/>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8" y="6"/>
                      <a:pt x="8" y="6"/>
                      <a:pt x="8" y="6"/>
                    </a:cubicBezTo>
                    <a:cubicBezTo>
                      <a:pt x="8" y="6"/>
                      <a:pt x="8" y="6"/>
                      <a:pt x="8" y="6"/>
                    </a:cubicBezTo>
                    <a:cubicBezTo>
                      <a:pt x="4" y="6"/>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5" name="Freeform 277"/>
              <p:cNvSpPr>
                <a:spLocks/>
              </p:cNvSpPr>
              <p:nvPr/>
            </p:nvSpPr>
            <p:spPr bwMode="auto">
              <a:xfrm>
                <a:off x="1058" y="2732"/>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4"/>
                      <a:pt x="1" y="4"/>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6" name="Freeform 278"/>
              <p:cNvSpPr>
                <a:spLocks/>
              </p:cNvSpPr>
              <p:nvPr/>
            </p:nvSpPr>
            <p:spPr bwMode="auto">
              <a:xfrm>
                <a:off x="747" y="2732"/>
                <a:ext cx="42"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2 h 5"/>
                  <a:gd name="T14" fmla="*/ 0 w 2"/>
                  <a:gd name="T15" fmla="*/ 0 h 5"/>
                  <a:gd name="T16" fmla="*/ 2 w 2"/>
                  <a:gd name="T17" fmla="*/ 2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1" y="2"/>
                      <a:pt x="2" y="2"/>
                    </a:cubicBezTo>
                    <a:cubicBezTo>
                      <a:pt x="2" y="5"/>
                      <a:pt x="2" y="5"/>
                      <a:pt x="2" y="5"/>
                    </a:cubicBezTo>
                    <a:cubicBezTo>
                      <a:pt x="1" y="4"/>
                      <a:pt x="1"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7" name="Freeform 279"/>
              <p:cNvSpPr>
                <a:spLocks/>
              </p:cNvSpPr>
              <p:nvPr/>
            </p:nvSpPr>
            <p:spPr bwMode="auto">
              <a:xfrm>
                <a:off x="499" y="3087"/>
                <a:ext cx="331" cy="146"/>
              </a:xfrm>
              <a:custGeom>
                <a:avLst/>
                <a:gdLst>
                  <a:gd name="T0" fmla="*/ 8 w 16"/>
                  <a:gd name="T1" fmla="*/ 0 h 7"/>
                  <a:gd name="T2" fmla="*/ 0 w 16"/>
                  <a:gd name="T3" fmla="*/ 4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2"/>
                      <a:pt x="0" y="4"/>
                    </a:cubicBezTo>
                    <a:cubicBezTo>
                      <a:pt x="0" y="5"/>
                      <a:pt x="3" y="7"/>
                      <a:pt x="8" y="7"/>
                    </a:cubicBezTo>
                    <a:cubicBezTo>
                      <a:pt x="12" y="7"/>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8" name="Freeform 280"/>
              <p:cNvSpPr>
                <a:spLocks/>
              </p:cNvSpPr>
              <p:nvPr/>
            </p:nvSpPr>
            <p:spPr bwMode="auto">
              <a:xfrm>
                <a:off x="499" y="3087"/>
                <a:ext cx="310" cy="125"/>
              </a:xfrm>
              <a:custGeom>
                <a:avLst/>
                <a:gdLst>
                  <a:gd name="T0" fmla="*/ 8 w 15"/>
                  <a:gd name="T1" fmla="*/ 1 h 6"/>
                  <a:gd name="T2" fmla="*/ 0 w 15"/>
                  <a:gd name="T3" fmla="*/ 3 h 6"/>
                  <a:gd name="T4" fmla="*/ 8 w 15"/>
                  <a:gd name="T5" fmla="*/ 6 h 6"/>
                  <a:gd name="T6" fmla="*/ 15 w 15"/>
                  <a:gd name="T7" fmla="*/ 3 h 6"/>
                  <a:gd name="T8" fmla="*/ 8 w 15"/>
                  <a:gd name="T9" fmla="*/ 1 h 6"/>
                </a:gdLst>
                <a:ahLst/>
                <a:cxnLst>
                  <a:cxn ang="0">
                    <a:pos x="T0" y="T1"/>
                  </a:cxn>
                  <a:cxn ang="0">
                    <a:pos x="T2" y="T3"/>
                  </a:cxn>
                  <a:cxn ang="0">
                    <a:pos x="T4" y="T5"/>
                  </a:cxn>
                  <a:cxn ang="0">
                    <a:pos x="T6" y="T7"/>
                  </a:cxn>
                  <a:cxn ang="0">
                    <a:pos x="T8" y="T9"/>
                  </a:cxn>
                </a:cxnLst>
                <a:rect l="0" t="0" r="r" b="b"/>
                <a:pathLst>
                  <a:path w="15" h="6">
                    <a:moveTo>
                      <a:pt x="8" y="1"/>
                    </a:moveTo>
                    <a:cubicBezTo>
                      <a:pt x="4" y="1"/>
                      <a:pt x="0" y="2"/>
                      <a:pt x="0" y="3"/>
                    </a:cubicBezTo>
                    <a:cubicBezTo>
                      <a:pt x="0" y="5"/>
                      <a:pt x="4" y="6"/>
                      <a:pt x="8" y="6"/>
                    </a:cubicBezTo>
                    <a:cubicBezTo>
                      <a:pt x="12" y="6"/>
                      <a:pt x="15" y="5"/>
                      <a:pt x="15" y="3"/>
                    </a:cubicBezTo>
                    <a:cubicBezTo>
                      <a:pt x="15" y="2"/>
                      <a:pt x="12" y="0"/>
                      <a:pt x="8" y="1"/>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6" name="Freeform 282"/>
            <p:cNvSpPr>
              <a:spLocks noEditPoints="1"/>
            </p:cNvSpPr>
            <p:nvPr/>
          </p:nvSpPr>
          <p:spPr bwMode="auto">
            <a:xfrm>
              <a:off x="602" y="3107"/>
              <a:ext cx="125" cy="105"/>
            </a:xfrm>
            <a:custGeom>
              <a:avLst/>
              <a:gdLst>
                <a:gd name="T0" fmla="*/ 6 w 6"/>
                <a:gd name="T1" fmla="*/ 4 h 5"/>
                <a:gd name="T2" fmla="*/ 5 w 6"/>
                <a:gd name="T3" fmla="*/ 4 h 5"/>
                <a:gd name="T4" fmla="*/ 5 w 6"/>
                <a:gd name="T5" fmla="*/ 4 h 5"/>
                <a:gd name="T6" fmla="*/ 4 w 6"/>
                <a:gd name="T7" fmla="*/ 4 h 5"/>
                <a:gd name="T8" fmla="*/ 3 w 6"/>
                <a:gd name="T9" fmla="*/ 4 h 5"/>
                <a:gd name="T10" fmla="*/ 3 w 6"/>
                <a:gd name="T11" fmla="*/ 5 h 5"/>
                <a:gd name="T12" fmla="*/ 2 w 6"/>
                <a:gd name="T13" fmla="*/ 5 h 5"/>
                <a:gd name="T14" fmla="*/ 2 w 6"/>
                <a:gd name="T15" fmla="*/ 4 h 5"/>
                <a:gd name="T16" fmla="*/ 1 w 6"/>
                <a:gd name="T17" fmla="*/ 4 h 5"/>
                <a:gd name="T18" fmla="*/ 1 w 6"/>
                <a:gd name="T19" fmla="*/ 4 h 5"/>
                <a:gd name="T20" fmla="*/ 0 w 6"/>
                <a:gd name="T21" fmla="*/ 4 h 5"/>
                <a:gd name="T22" fmla="*/ 0 w 6"/>
                <a:gd name="T23" fmla="*/ 3 h 5"/>
                <a:gd name="T24" fmla="*/ 0 w 6"/>
                <a:gd name="T25" fmla="*/ 3 h 5"/>
                <a:gd name="T26" fmla="*/ 1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1 h 5"/>
                <a:gd name="T46" fmla="*/ 2 w 6"/>
                <a:gd name="T47" fmla="*/ 1 h 5"/>
                <a:gd name="T48" fmla="*/ 2 w 6"/>
                <a:gd name="T49" fmla="*/ 0 h 5"/>
                <a:gd name="T50" fmla="*/ 3 w 6"/>
                <a:gd name="T51" fmla="*/ 0 h 5"/>
                <a:gd name="T52" fmla="*/ 3 w 6"/>
                <a:gd name="T53" fmla="*/ 1 h 5"/>
                <a:gd name="T54" fmla="*/ 4 w 6"/>
                <a:gd name="T55" fmla="*/ 1 h 5"/>
                <a:gd name="T56" fmla="*/ 5 w 6"/>
                <a:gd name="T57" fmla="*/ 1 h 5"/>
                <a:gd name="T58" fmla="*/ 5 w 6"/>
                <a:gd name="T59" fmla="*/ 1 h 5"/>
                <a:gd name="T60" fmla="*/ 5 w 6"/>
                <a:gd name="T61" fmla="*/ 1 h 5"/>
                <a:gd name="T62" fmla="*/ 5 w 6"/>
                <a:gd name="T63" fmla="*/ 2 h 5"/>
                <a:gd name="T64" fmla="*/ 5 w 6"/>
                <a:gd name="T65" fmla="*/ 2 h 5"/>
                <a:gd name="T66" fmla="*/ 4 w 6"/>
                <a:gd name="T67" fmla="*/ 2 h 5"/>
                <a:gd name="T68" fmla="*/ 3 w 6"/>
                <a:gd name="T69" fmla="*/ 3 h 5"/>
                <a:gd name="T70" fmla="*/ 3 w 6"/>
                <a:gd name="T71" fmla="*/ 4 h 5"/>
                <a:gd name="T72" fmla="*/ 4 w 6"/>
                <a:gd name="T73" fmla="*/ 4 h 5"/>
                <a:gd name="T74" fmla="*/ 4 w 6"/>
                <a:gd name="T75" fmla="*/ 4 h 5"/>
                <a:gd name="T76" fmla="*/ 5 w 6"/>
                <a:gd name="T77" fmla="*/ 3 h 5"/>
                <a:gd name="T78" fmla="*/ 5 w 6"/>
                <a:gd name="T79" fmla="*/ 3 h 5"/>
                <a:gd name="T80" fmla="*/ 6 w 6"/>
                <a:gd name="T81" fmla="*/ 4 h 5"/>
                <a:gd name="T82" fmla="*/ 3 w 6"/>
                <a:gd name="T83" fmla="*/ 2 h 5"/>
                <a:gd name="T84" fmla="*/ 4 w 6"/>
                <a:gd name="T85" fmla="*/ 2 h 5"/>
                <a:gd name="T86" fmla="*/ 4 w 6"/>
                <a:gd name="T87" fmla="*/ 2 h 5"/>
                <a:gd name="T88" fmla="*/ 4 w 6"/>
                <a:gd name="T89" fmla="*/ 2 h 5"/>
                <a:gd name="T90" fmla="*/ 4 w 6"/>
                <a:gd name="T91" fmla="*/ 1 h 5"/>
                <a:gd name="T92" fmla="*/ 4 w 6"/>
                <a:gd name="T93" fmla="*/ 1 h 5"/>
                <a:gd name="T94" fmla="*/ 3 w 6"/>
                <a:gd name="T95" fmla="*/ 1 h 5"/>
                <a:gd name="T96" fmla="*/ 3 w 6"/>
                <a:gd name="T97" fmla="*/ 2 h 5"/>
                <a:gd name="T98" fmla="*/ 2 w 6"/>
                <a:gd name="T99" fmla="*/ 3 h 5"/>
                <a:gd name="T100" fmla="*/ 1 w 6"/>
                <a:gd name="T101" fmla="*/ 3 h 5"/>
                <a:gd name="T102" fmla="*/ 1 w 6"/>
                <a:gd name="T103" fmla="*/ 3 h 5"/>
                <a:gd name="T104" fmla="*/ 1 w 6"/>
                <a:gd name="T105" fmla="*/ 4 h 5"/>
                <a:gd name="T106" fmla="*/ 2 w 6"/>
                <a:gd name="T107" fmla="*/ 4 h 5"/>
                <a:gd name="T108" fmla="*/ 2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5" y="4"/>
                    <a:pt x="5" y="4"/>
                    <a:pt x="5" y="4"/>
                  </a:cubicBezTo>
                  <a:cubicBezTo>
                    <a:pt x="5" y="4"/>
                    <a:pt x="5" y="4"/>
                    <a:pt x="5"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1" y="4"/>
                    <a:pt x="1" y="4"/>
                    <a:pt x="1" y="4"/>
                  </a:cubicBezTo>
                  <a:cubicBezTo>
                    <a:pt x="0" y="4"/>
                    <a:pt x="0" y="4"/>
                    <a:pt x="0" y="4"/>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1" y="1"/>
                  </a:cubicBezTo>
                  <a:cubicBezTo>
                    <a:pt x="1" y="1"/>
                    <a:pt x="1" y="1"/>
                    <a:pt x="1" y="1"/>
                  </a:cubicBezTo>
                  <a:cubicBezTo>
                    <a:pt x="0" y="1"/>
                    <a:pt x="0" y="1"/>
                    <a:pt x="0" y="1"/>
                  </a:cubicBezTo>
                  <a:cubicBezTo>
                    <a:pt x="0" y="1"/>
                    <a:pt x="0" y="1"/>
                    <a:pt x="0" y="1"/>
                  </a:cubicBezTo>
                  <a:cubicBezTo>
                    <a:pt x="1" y="1"/>
                    <a:pt x="1" y="1"/>
                    <a:pt x="1"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4" y="1"/>
                    <a:pt x="4"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3"/>
                    <a:pt x="3" y="3"/>
                    <a:pt x="3" y="3"/>
                  </a:cubicBezTo>
                  <a:cubicBezTo>
                    <a:pt x="3" y="4"/>
                    <a:pt x="3" y="4"/>
                    <a:pt x="3" y="4"/>
                  </a:cubicBezTo>
                  <a:cubicBezTo>
                    <a:pt x="4" y="4"/>
                    <a:pt x="4" y="4"/>
                    <a:pt x="4" y="4"/>
                  </a:cubicBezTo>
                  <a:cubicBezTo>
                    <a:pt x="4" y="4"/>
                    <a:pt x="4" y="4"/>
                    <a:pt x="4" y="4"/>
                  </a:cubicBezTo>
                  <a:cubicBezTo>
                    <a:pt x="5" y="3"/>
                    <a:pt x="5" y="3"/>
                    <a:pt x="5" y="3"/>
                  </a:cubicBezTo>
                  <a:cubicBezTo>
                    <a:pt x="5" y="3"/>
                    <a:pt x="5" y="3"/>
                    <a:pt x="5" y="3"/>
                  </a:cubicBezTo>
                  <a:lnTo>
                    <a:pt x="6" y="4"/>
                  </a:lnTo>
                  <a:close/>
                  <a:moveTo>
                    <a:pt x="3" y="2"/>
                  </a:move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3" y="1"/>
                    <a:pt x="3" y="1"/>
                  </a:cubicBezTo>
                  <a:lnTo>
                    <a:pt x="3" y="2"/>
                  </a:lnTo>
                  <a:close/>
                  <a:moveTo>
                    <a:pt x="2" y="3"/>
                  </a:moveTo>
                  <a:cubicBezTo>
                    <a:pt x="2"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283"/>
            <p:cNvSpPr>
              <a:spLocks/>
            </p:cNvSpPr>
            <p:nvPr/>
          </p:nvSpPr>
          <p:spPr bwMode="auto">
            <a:xfrm>
              <a:off x="499" y="3149"/>
              <a:ext cx="331" cy="125"/>
            </a:xfrm>
            <a:custGeom>
              <a:avLst/>
              <a:gdLst>
                <a:gd name="T0" fmla="*/ 0 w 16"/>
                <a:gd name="T1" fmla="*/ 2 h 6"/>
                <a:gd name="T2" fmla="*/ 0 w 16"/>
                <a:gd name="T3" fmla="*/ 2 h 6"/>
                <a:gd name="T4" fmla="*/ 0 w 16"/>
                <a:gd name="T5" fmla="*/ 0 h 6"/>
                <a:gd name="T6" fmla="*/ 8 w 16"/>
                <a:gd name="T7" fmla="*/ 4 h 6"/>
                <a:gd name="T8" fmla="*/ 8 w 16"/>
                <a:gd name="T9" fmla="*/ 4 h 6"/>
                <a:gd name="T10" fmla="*/ 8 w 16"/>
                <a:gd name="T11" fmla="*/ 4 h 6"/>
                <a:gd name="T12" fmla="*/ 16 w 16"/>
                <a:gd name="T13" fmla="*/ 0 h 6"/>
                <a:gd name="T14" fmla="*/ 16 w 16"/>
                <a:gd name="T15" fmla="*/ 2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2"/>
                    <a:pt x="0" y="2"/>
                    <a:pt x="0" y="2"/>
                  </a:cubicBezTo>
                  <a:cubicBezTo>
                    <a:pt x="0" y="0"/>
                    <a:pt x="0" y="0"/>
                    <a:pt x="0" y="0"/>
                  </a:cubicBezTo>
                  <a:cubicBezTo>
                    <a:pt x="0" y="2"/>
                    <a:pt x="3" y="4"/>
                    <a:pt x="8" y="4"/>
                  </a:cubicBezTo>
                  <a:cubicBezTo>
                    <a:pt x="8" y="4"/>
                    <a:pt x="8" y="4"/>
                    <a:pt x="8" y="4"/>
                  </a:cubicBezTo>
                  <a:cubicBezTo>
                    <a:pt x="8" y="4"/>
                    <a:pt x="8" y="4"/>
                    <a:pt x="8" y="4"/>
                  </a:cubicBezTo>
                  <a:cubicBezTo>
                    <a:pt x="12" y="4"/>
                    <a:pt x="16" y="2"/>
                    <a:pt x="16" y="0"/>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284"/>
            <p:cNvSpPr>
              <a:spLocks/>
            </p:cNvSpPr>
            <p:nvPr/>
          </p:nvSpPr>
          <p:spPr bwMode="auto">
            <a:xfrm>
              <a:off x="789" y="3149"/>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285"/>
            <p:cNvSpPr>
              <a:spLocks/>
            </p:cNvSpPr>
            <p:nvPr/>
          </p:nvSpPr>
          <p:spPr bwMode="auto">
            <a:xfrm>
              <a:off x="499" y="3149"/>
              <a:ext cx="21" cy="104"/>
            </a:xfrm>
            <a:custGeom>
              <a:avLst/>
              <a:gdLst>
                <a:gd name="T0" fmla="*/ 0 w 1"/>
                <a:gd name="T1" fmla="*/ 3 h 5"/>
                <a:gd name="T2" fmla="*/ 0 w 1"/>
                <a:gd name="T3" fmla="*/ 3 h 5"/>
                <a:gd name="T4" fmla="*/ 0 w 1"/>
                <a:gd name="T5" fmla="*/ 3 h 5"/>
                <a:gd name="T6" fmla="*/ 0 w 1"/>
                <a:gd name="T7" fmla="*/ 2 h 5"/>
                <a:gd name="T8" fmla="*/ 0 w 1"/>
                <a:gd name="T9" fmla="*/ 2 h 5"/>
                <a:gd name="T10" fmla="*/ 0 w 1"/>
                <a:gd name="T11" fmla="*/ 2 h 5"/>
                <a:gd name="T12" fmla="*/ 0 w 1"/>
                <a:gd name="T13" fmla="*/ 2 h 5"/>
                <a:gd name="T14" fmla="*/ 0 w 1"/>
                <a:gd name="T15" fmla="*/ 0 h 5"/>
                <a:gd name="T16" fmla="*/ 1 w 1"/>
                <a:gd name="T17" fmla="*/ 2 h 5"/>
                <a:gd name="T18" fmla="*/ 1 w 1"/>
                <a:gd name="T19" fmla="*/ 5 h 5"/>
                <a:gd name="T20" fmla="*/ 0 w 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0" y="2"/>
                    <a:pt x="1" y="2"/>
                  </a:cubicBezTo>
                  <a:cubicBezTo>
                    <a:pt x="1" y="5"/>
                    <a:pt x="1" y="5"/>
                    <a:pt x="1"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286"/>
            <p:cNvSpPr>
              <a:spLocks/>
            </p:cNvSpPr>
            <p:nvPr/>
          </p:nvSpPr>
          <p:spPr bwMode="auto">
            <a:xfrm>
              <a:off x="499" y="3024"/>
              <a:ext cx="331" cy="146"/>
            </a:xfrm>
            <a:custGeom>
              <a:avLst/>
              <a:gdLst>
                <a:gd name="T0" fmla="*/ 8 w 16"/>
                <a:gd name="T1" fmla="*/ 0 h 7"/>
                <a:gd name="T2" fmla="*/ 0 w 16"/>
                <a:gd name="T3" fmla="*/ 3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2"/>
                    <a:pt x="0" y="3"/>
                  </a:cubicBezTo>
                  <a:cubicBezTo>
                    <a:pt x="0" y="5"/>
                    <a:pt x="3" y="7"/>
                    <a:pt x="8" y="7"/>
                  </a:cubicBezTo>
                  <a:cubicBezTo>
                    <a:pt x="12" y="7"/>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Oval 287"/>
            <p:cNvSpPr>
              <a:spLocks noChangeArrowheads="1"/>
            </p:cNvSpPr>
            <p:nvPr/>
          </p:nvSpPr>
          <p:spPr bwMode="auto">
            <a:xfrm>
              <a:off x="499" y="3024"/>
              <a:ext cx="310"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288"/>
            <p:cNvSpPr>
              <a:spLocks noEditPoints="1"/>
            </p:cNvSpPr>
            <p:nvPr/>
          </p:nvSpPr>
          <p:spPr bwMode="auto">
            <a:xfrm>
              <a:off x="602" y="3045"/>
              <a:ext cx="125" cy="104"/>
            </a:xfrm>
            <a:custGeom>
              <a:avLst/>
              <a:gdLst>
                <a:gd name="T0" fmla="*/ 6 w 6"/>
                <a:gd name="T1" fmla="*/ 3 h 5"/>
                <a:gd name="T2" fmla="*/ 5 w 6"/>
                <a:gd name="T3" fmla="*/ 4 h 5"/>
                <a:gd name="T4" fmla="*/ 5 w 6"/>
                <a:gd name="T5" fmla="*/ 4 h 5"/>
                <a:gd name="T6" fmla="*/ 4 w 6"/>
                <a:gd name="T7" fmla="*/ 4 h 5"/>
                <a:gd name="T8" fmla="*/ 3 w 6"/>
                <a:gd name="T9" fmla="*/ 4 h 5"/>
                <a:gd name="T10" fmla="*/ 3 w 6"/>
                <a:gd name="T11" fmla="*/ 5 h 5"/>
                <a:gd name="T12" fmla="*/ 2 w 6"/>
                <a:gd name="T13" fmla="*/ 5 h 5"/>
                <a:gd name="T14" fmla="*/ 2 w 6"/>
                <a:gd name="T15" fmla="*/ 4 h 5"/>
                <a:gd name="T16" fmla="*/ 1 w 6"/>
                <a:gd name="T17" fmla="*/ 4 h 5"/>
                <a:gd name="T18" fmla="*/ 1 w 6"/>
                <a:gd name="T19" fmla="*/ 4 h 5"/>
                <a:gd name="T20" fmla="*/ 0 w 6"/>
                <a:gd name="T21" fmla="*/ 4 h 5"/>
                <a:gd name="T22" fmla="*/ 0 w 6"/>
                <a:gd name="T23" fmla="*/ 3 h 5"/>
                <a:gd name="T24" fmla="*/ 0 w 6"/>
                <a:gd name="T25" fmla="*/ 3 h 5"/>
                <a:gd name="T26" fmla="*/ 1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1 h 5"/>
                <a:gd name="T46" fmla="*/ 2 w 6"/>
                <a:gd name="T47" fmla="*/ 0 h 5"/>
                <a:gd name="T48" fmla="*/ 2 w 6"/>
                <a:gd name="T49" fmla="*/ 0 h 5"/>
                <a:gd name="T50" fmla="*/ 3 w 6"/>
                <a:gd name="T51" fmla="*/ 0 h 5"/>
                <a:gd name="T52" fmla="*/ 3 w 6"/>
                <a:gd name="T53" fmla="*/ 0 h 5"/>
                <a:gd name="T54" fmla="*/ 4 w 6"/>
                <a:gd name="T55" fmla="*/ 1 h 5"/>
                <a:gd name="T56" fmla="*/ 5 w 6"/>
                <a:gd name="T57" fmla="*/ 1 h 5"/>
                <a:gd name="T58" fmla="*/ 5 w 6"/>
                <a:gd name="T59" fmla="*/ 1 h 5"/>
                <a:gd name="T60" fmla="*/ 5 w 6"/>
                <a:gd name="T61" fmla="*/ 1 h 5"/>
                <a:gd name="T62" fmla="*/ 5 w 6"/>
                <a:gd name="T63" fmla="*/ 2 h 5"/>
                <a:gd name="T64" fmla="*/ 5 w 6"/>
                <a:gd name="T65" fmla="*/ 2 h 5"/>
                <a:gd name="T66" fmla="*/ 4 w 6"/>
                <a:gd name="T67" fmla="*/ 2 h 5"/>
                <a:gd name="T68" fmla="*/ 3 w 6"/>
                <a:gd name="T69" fmla="*/ 2 h 5"/>
                <a:gd name="T70" fmla="*/ 3 w 6"/>
                <a:gd name="T71" fmla="*/ 4 h 5"/>
                <a:gd name="T72" fmla="*/ 4 w 6"/>
                <a:gd name="T73" fmla="*/ 4 h 5"/>
                <a:gd name="T74" fmla="*/ 4 w 6"/>
                <a:gd name="T75" fmla="*/ 3 h 5"/>
                <a:gd name="T76" fmla="*/ 5 w 6"/>
                <a:gd name="T77" fmla="*/ 3 h 5"/>
                <a:gd name="T78" fmla="*/ 5 w 6"/>
                <a:gd name="T79" fmla="*/ 3 h 5"/>
                <a:gd name="T80" fmla="*/ 6 w 6"/>
                <a:gd name="T81" fmla="*/ 3 h 5"/>
                <a:gd name="T82" fmla="*/ 3 w 6"/>
                <a:gd name="T83" fmla="*/ 2 h 5"/>
                <a:gd name="T84" fmla="*/ 4 w 6"/>
                <a:gd name="T85" fmla="*/ 2 h 5"/>
                <a:gd name="T86" fmla="*/ 4 w 6"/>
                <a:gd name="T87" fmla="*/ 2 h 5"/>
                <a:gd name="T88" fmla="*/ 4 w 6"/>
                <a:gd name="T89" fmla="*/ 2 h 5"/>
                <a:gd name="T90" fmla="*/ 4 w 6"/>
                <a:gd name="T91" fmla="*/ 1 h 5"/>
                <a:gd name="T92" fmla="*/ 4 w 6"/>
                <a:gd name="T93" fmla="*/ 1 h 5"/>
                <a:gd name="T94" fmla="*/ 3 w 6"/>
                <a:gd name="T95" fmla="*/ 1 h 5"/>
                <a:gd name="T96" fmla="*/ 3 w 6"/>
                <a:gd name="T97" fmla="*/ 2 h 5"/>
                <a:gd name="T98" fmla="*/ 2 w 6"/>
                <a:gd name="T99" fmla="*/ 2 h 5"/>
                <a:gd name="T100" fmla="*/ 1 w 6"/>
                <a:gd name="T101" fmla="*/ 3 h 5"/>
                <a:gd name="T102" fmla="*/ 1 w 6"/>
                <a:gd name="T103" fmla="*/ 3 h 5"/>
                <a:gd name="T104" fmla="*/ 1 w 6"/>
                <a:gd name="T105" fmla="*/ 3 h 5"/>
                <a:gd name="T106" fmla="*/ 2 w 6"/>
                <a:gd name="T107" fmla="*/ 4 h 5"/>
                <a:gd name="T108" fmla="*/ 2 w 6"/>
                <a:gd name="T10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3"/>
                  </a:moveTo>
                  <a:cubicBezTo>
                    <a:pt x="5" y="4"/>
                    <a:pt x="5" y="4"/>
                    <a:pt x="5" y="4"/>
                  </a:cubicBezTo>
                  <a:cubicBezTo>
                    <a:pt x="5" y="4"/>
                    <a:pt x="5" y="4"/>
                    <a:pt x="5"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1" y="4"/>
                    <a:pt x="1" y="4"/>
                    <a:pt x="1" y="4"/>
                  </a:cubicBezTo>
                  <a:cubicBezTo>
                    <a:pt x="0" y="4"/>
                    <a:pt x="0" y="4"/>
                    <a:pt x="0" y="4"/>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1" y="1"/>
                  </a:cubicBezTo>
                  <a:cubicBezTo>
                    <a:pt x="1" y="1"/>
                    <a:pt x="1" y="1"/>
                    <a:pt x="1" y="1"/>
                  </a:cubicBezTo>
                  <a:cubicBezTo>
                    <a:pt x="0" y="1"/>
                    <a:pt x="0" y="1"/>
                    <a:pt x="0" y="1"/>
                  </a:cubicBezTo>
                  <a:cubicBezTo>
                    <a:pt x="0" y="1"/>
                    <a:pt x="0" y="1"/>
                    <a:pt x="0" y="1"/>
                  </a:cubicBezTo>
                  <a:cubicBezTo>
                    <a:pt x="1" y="1"/>
                    <a:pt x="1" y="1"/>
                    <a:pt x="1" y="1"/>
                  </a:cubicBezTo>
                  <a:cubicBezTo>
                    <a:pt x="1" y="1"/>
                    <a:pt x="1" y="1"/>
                    <a:pt x="1" y="1"/>
                  </a:cubicBezTo>
                  <a:cubicBezTo>
                    <a:pt x="2" y="0"/>
                    <a:pt x="2" y="0"/>
                    <a:pt x="2" y="0"/>
                  </a:cubicBezTo>
                  <a:cubicBezTo>
                    <a:pt x="2" y="0"/>
                    <a:pt x="2" y="0"/>
                    <a:pt x="2" y="0"/>
                  </a:cubicBezTo>
                  <a:cubicBezTo>
                    <a:pt x="3" y="0"/>
                    <a:pt x="3" y="0"/>
                    <a:pt x="3" y="0"/>
                  </a:cubicBezTo>
                  <a:cubicBezTo>
                    <a:pt x="3" y="0"/>
                    <a:pt x="3" y="0"/>
                    <a:pt x="3" y="0"/>
                  </a:cubicBezTo>
                  <a:cubicBezTo>
                    <a:pt x="3" y="0"/>
                    <a:pt x="4" y="0"/>
                    <a:pt x="4"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4"/>
                    <a:pt x="3" y="4"/>
                    <a:pt x="3" y="4"/>
                  </a:cubicBezTo>
                  <a:cubicBezTo>
                    <a:pt x="4" y="4"/>
                    <a:pt x="4" y="4"/>
                    <a:pt x="4" y="4"/>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3" y="1"/>
                    <a:pt x="3" y="1"/>
                  </a:cubicBezTo>
                  <a:lnTo>
                    <a:pt x="3" y="2"/>
                  </a:lnTo>
                  <a:close/>
                  <a:moveTo>
                    <a:pt x="2" y="2"/>
                  </a:moveTo>
                  <a:cubicBezTo>
                    <a:pt x="2" y="3"/>
                    <a:pt x="1" y="3"/>
                    <a:pt x="1" y="3"/>
                  </a:cubicBezTo>
                  <a:cubicBezTo>
                    <a:pt x="1" y="3"/>
                    <a:pt x="1" y="3"/>
                    <a:pt x="1" y="3"/>
                  </a:cubicBezTo>
                  <a:cubicBezTo>
                    <a:pt x="1" y="3"/>
                    <a:pt x="1" y="3"/>
                    <a:pt x="1" y="3"/>
                  </a:cubicBezTo>
                  <a:cubicBezTo>
                    <a:pt x="1" y="4"/>
                    <a:pt x="2" y="4"/>
                    <a:pt x="2" y="4"/>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Freeform 289"/>
            <p:cNvSpPr>
              <a:spLocks/>
            </p:cNvSpPr>
            <p:nvPr/>
          </p:nvSpPr>
          <p:spPr bwMode="auto">
            <a:xfrm>
              <a:off x="499" y="3087"/>
              <a:ext cx="331" cy="125"/>
            </a:xfrm>
            <a:custGeom>
              <a:avLst/>
              <a:gdLst>
                <a:gd name="T0" fmla="*/ 0 w 16"/>
                <a:gd name="T1" fmla="*/ 2 h 6"/>
                <a:gd name="T2" fmla="*/ 0 w 16"/>
                <a:gd name="T3" fmla="*/ 2 h 6"/>
                <a:gd name="T4" fmla="*/ 0 w 16"/>
                <a:gd name="T5" fmla="*/ 0 h 6"/>
                <a:gd name="T6" fmla="*/ 8 w 16"/>
                <a:gd name="T7" fmla="*/ 4 h 6"/>
                <a:gd name="T8" fmla="*/ 8 w 16"/>
                <a:gd name="T9" fmla="*/ 4 h 6"/>
                <a:gd name="T10" fmla="*/ 8 w 16"/>
                <a:gd name="T11" fmla="*/ 4 h 6"/>
                <a:gd name="T12" fmla="*/ 16 w 16"/>
                <a:gd name="T13" fmla="*/ 0 h 6"/>
                <a:gd name="T14" fmla="*/ 16 w 16"/>
                <a:gd name="T15" fmla="*/ 2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2"/>
                    <a:pt x="0" y="2"/>
                    <a:pt x="0" y="2"/>
                  </a:cubicBezTo>
                  <a:cubicBezTo>
                    <a:pt x="0" y="0"/>
                    <a:pt x="0" y="0"/>
                    <a:pt x="0" y="0"/>
                  </a:cubicBezTo>
                  <a:cubicBezTo>
                    <a:pt x="0" y="2"/>
                    <a:pt x="3" y="4"/>
                    <a:pt x="8" y="4"/>
                  </a:cubicBezTo>
                  <a:cubicBezTo>
                    <a:pt x="8" y="4"/>
                    <a:pt x="8" y="4"/>
                    <a:pt x="8" y="4"/>
                  </a:cubicBezTo>
                  <a:cubicBezTo>
                    <a:pt x="8" y="4"/>
                    <a:pt x="8" y="4"/>
                    <a:pt x="8" y="4"/>
                  </a:cubicBezTo>
                  <a:cubicBezTo>
                    <a:pt x="12" y="4"/>
                    <a:pt x="16" y="2"/>
                    <a:pt x="16" y="0"/>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290"/>
            <p:cNvSpPr>
              <a:spLocks/>
            </p:cNvSpPr>
            <p:nvPr/>
          </p:nvSpPr>
          <p:spPr bwMode="auto">
            <a:xfrm>
              <a:off x="789" y="3087"/>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291"/>
            <p:cNvSpPr>
              <a:spLocks/>
            </p:cNvSpPr>
            <p:nvPr/>
          </p:nvSpPr>
          <p:spPr bwMode="auto">
            <a:xfrm>
              <a:off x="499" y="3087"/>
              <a:ext cx="21" cy="104"/>
            </a:xfrm>
            <a:custGeom>
              <a:avLst/>
              <a:gdLst>
                <a:gd name="T0" fmla="*/ 0 w 1"/>
                <a:gd name="T1" fmla="*/ 3 h 5"/>
                <a:gd name="T2" fmla="*/ 0 w 1"/>
                <a:gd name="T3" fmla="*/ 3 h 5"/>
                <a:gd name="T4" fmla="*/ 0 w 1"/>
                <a:gd name="T5" fmla="*/ 3 h 5"/>
                <a:gd name="T6" fmla="*/ 0 w 1"/>
                <a:gd name="T7" fmla="*/ 2 h 5"/>
                <a:gd name="T8" fmla="*/ 0 w 1"/>
                <a:gd name="T9" fmla="*/ 2 h 5"/>
                <a:gd name="T10" fmla="*/ 0 w 1"/>
                <a:gd name="T11" fmla="*/ 2 h 5"/>
                <a:gd name="T12" fmla="*/ 0 w 1"/>
                <a:gd name="T13" fmla="*/ 2 h 5"/>
                <a:gd name="T14" fmla="*/ 0 w 1"/>
                <a:gd name="T15" fmla="*/ 0 h 5"/>
                <a:gd name="T16" fmla="*/ 1 w 1"/>
                <a:gd name="T17" fmla="*/ 2 h 5"/>
                <a:gd name="T18" fmla="*/ 1 w 1"/>
                <a:gd name="T19" fmla="*/ 5 h 5"/>
                <a:gd name="T20" fmla="*/ 0 w 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0" y="2"/>
                    <a:pt x="1" y="2"/>
                  </a:cubicBezTo>
                  <a:cubicBezTo>
                    <a:pt x="1" y="5"/>
                    <a:pt x="1" y="5"/>
                    <a:pt x="1"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292"/>
            <p:cNvSpPr>
              <a:spLocks/>
            </p:cNvSpPr>
            <p:nvPr/>
          </p:nvSpPr>
          <p:spPr bwMode="auto">
            <a:xfrm>
              <a:off x="499" y="2961"/>
              <a:ext cx="331" cy="146"/>
            </a:xfrm>
            <a:custGeom>
              <a:avLst/>
              <a:gdLst>
                <a:gd name="T0" fmla="*/ 8 w 16"/>
                <a:gd name="T1" fmla="*/ 0 h 7"/>
                <a:gd name="T2" fmla="*/ 0 w 16"/>
                <a:gd name="T3" fmla="*/ 3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2"/>
                    <a:pt x="0" y="3"/>
                  </a:cubicBezTo>
                  <a:cubicBezTo>
                    <a:pt x="0" y="5"/>
                    <a:pt x="3" y="7"/>
                    <a:pt x="8" y="7"/>
                  </a:cubicBezTo>
                  <a:cubicBezTo>
                    <a:pt x="12" y="7"/>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Freeform 293"/>
            <p:cNvSpPr>
              <a:spLocks/>
            </p:cNvSpPr>
            <p:nvPr/>
          </p:nvSpPr>
          <p:spPr bwMode="auto">
            <a:xfrm>
              <a:off x="499" y="2961"/>
              <a:ext cx="310" cy="126"/>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1"/>
                    <a:pt x="0" y="2"/>
                    <a:pt x="0" y="3"/>
                  </a:cubicBezTo>
                  <a:cubicBezTo>
                    <a:pt x="0" y="5"/>
                    <a:pt x="4" y="6"/>
                    <a:pt x="8" y="6"/>
                  </a:cubicBezTo>
                  <a:cubicBezTo>
                    <a:pt x="12" y="6"/>
                    <a:pt x="15" y="5"/>
                    <a:pt x="15" y="3"/>
                  </a:cubicBezTo>
                  <a:cubicBezTo>
                    <a:pt x="15" y="2"/>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Freeform 294"/>
            <p:cNvSpPr>
              <a:spLocks noEditPoints="1"/>
            </p:cNvSpPr>
            <p:nvPr/>
          </p:nvSpPr>
          <p:spPr bwMode="auto">
            <a:xfrm>
              <a:off x="602" y="2982"/>
              <a:ext cx="125" cy="105"/>
            </a:xfrm>
            <a:custGeom>
              <a:avLst/>
              <a:gdLst>
                <a:gd name="T0" fmla="*/ 6 w 6"/>
                <a:gd name="T1" fmla="*/ 4 h 5"/>
                <a:gd name="T2" fmla="*/ 5 w 6"/>
                <a:gd name="T3" fmla="*/ 4 h 5"/>
                <a:gd name="T4" fmla="*/ 5 w 6"/>
                <a:gd name="T5" fmla="*/ 4 h 5"/>
                <a:gd name="T6" fmla="*/ 4 w 6"/>
                <a:gd name="T7" fmla="*/ 4 h 5"/>
                <a:gd name="T8" fmla="*/ 3 w 6"/>
                <a:gd name="T9" fmla="*/ 4 h 5"/>
                <a:gd name="T10" fmla="*/ 3 w 6"/>
                <a:gd name="T11" fmla="*/ 5 h 5"/>
                <a:gd name="T12" fmla="*/ 2 w 6"/>
                <a:gd name="T13" fmla="*/ 5 h 5"/>
                <a:gd name="T14" fmla="*/ 2 w 6"/>
                <a:gd name="T15" fmla="*/ 4 h 5"/>
                <a:gd name="T16" fmla="*/ 1 w 6"/>
                <a:gd name="T17" fmla="*/ 4 h 5"/>
                <a:gd name="T18" fmla="*/ 1 w 6"/>
                <a:gd name="T19" fmla="*/ 4 h 5"/>
                <a:gd name="T20" fmla="*/ 0 w 6"/>
                <a:gd name="T21" fmla="*/ 4 h 5"/>
                <a:gd name="T22" fmla="*/ 0 w 6"/>
                <a:gd name="T23" fmla="*/ 3 h 5"/>
                <a:gd name="T24" fmla="*/ 0 w 6"/>
                <a:gd name="T25" fmla="*/ 3 h 5"/>
                <a:gd name="T26" fmla="*/ 1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1 h 5"/>
                <a:gd name="T46" fmla="*/ 2 w 6"/>
                <a:gd name="T47" fmla="*/ 0 h 5"/>
                <a:gd name="T48" fmla="*/ 2 w 6"/>
                <a:gd name="T49" fmla="*/ 0 h 5"/>
                <a:gd name="T50" fmla="*/ 3 w 6"/>
                <a:gd name="T51" fmla="*/ 0 h 5"/>
                <a:gd name="T52" fmla="*/ 3 w 6"/>
                <a:gd name="T53" fmla="*/ 0 h 5"/>
                <a:gd name="T54" fmla="*/ 4 w 6"/>
                <a:gd name="T55" fmla="*/ 1 h 5"/>
                <a:gd name="T56" fmla="*/ 5 w 6"/>
                <a:gd name="T57" fmla="*/ 1 h 5"/>
                <a:gd name="T58" fmla="*/ 5 w 6"/>
                <a:gd name="T59" fmla="*/ 1 h 5"/>
                <a:gd name="T60" fmla="*/ 5 w 6"/>
                <a:gd name="T61" fmla="*/ 1 h 5"/>
                <a:gd name="T62" fmla="*/ 5 w 6"/>
                <a:gd name="T63" fmla="*/ 2 h 5"/>
                <a:gd name="T64" fmla="*/ 5 w 6"/>
                <a:gd name="T65" fmla="*/ 2 h 5"/>
                <a:gd name="T66" fmla="*/ 4 w 6"/>
                <a:gd name="T67" fmla="*/ 2 h 5"/>
                <a:gd name="T68" fmla="*/ 3 w 6"/>
                <a:gd name="T69" fmla="*/ 2 h 5"/>
                <a:gd name="T70" fmla="*/ 3 w 6"/>
                <a:gd name="T71" fmla="*/ 4 h 5"/>
                <a:gd name="T72" fmla="*/ 4 w 6"/>
                <a:gd name="T73" fmla="*/ 4 h 5"/>
                <a:gd name="T74" fmla="*/ 4 w 6"/>
                <a:gd name="T75" fmla="*/ 3 h 5"/>
                <a:gd name="T76" fmla="*/ 5 w 6"/>
                <a:gd name="T77" fmla="*/ 3 h 5"/>
                <a:gd name="T78" fmla="*/ 5 w 6"/>
                <a:gd name="T79" fmla="*/ 3 h 5"/>
                <a:gd name="T80" fmla="*/ 6 w 6"/>
                <a:gd name="T81" fmla="*/ 4 h 5"/>
                <a:gd name="T82" fmla="*/ 3 w 6"/>
                <a:gd name="T83" fmla="*/ 2 h 5"/>
                <a:gd name="T84" fmla="*/ 4 w 6"/>
                <a:gd name="T85" fmla="*/ 2 h 5"/>
                <a:gd name="T86" fmla="*/ 4 w 6"/>
                <a:gd name="T87" fmla="*/ 2 h 5"/>
                <a:gd name="T88" fmla="*/ 4 w 6"/>
                <a:gd name="T89" fmla="*/ 2 h 5"/>
                <a:gd name="T90" fmla="*/ 4 w 6"/>
                <a:gd name="T91" fmla="*/ 1 h 5"/>
                <a:gd name="T92" fmla="*/ 4 w 6"/>
                <a:gd name="T93" fmla="*/ 1 h 5"/>
                <a:gd name="T94" fmla="*/ 3 w 6"/>
                <a:gd name="T95" fmla="*/ 1 h 5"/>
                <a:gd name="T96" fmla="*/ 3 w 6"/>
                <a:gd name="T97" fmla="*/ 2 h 5"/>
                <a:gd name="T98" fmla="*/ 2 w 6"/>
                <a:gd name="T99" fmla="*/ 3 h 5"/>
                <a:gd name="T100" fmla="*/ 1 w 6"/>
                <a:gd name="T101" fmla="*/ 3 h 5"/>
                <a:gd name="T102" fmla="*/ 1 w 6"/>
                <a:gd name="T103" fmla="*/ 3 h 5"/>
                <a:gd name="T104" fmla="*/ 1 w 6"/>
                <a:gd name="T105" fmla="*/ 4 h 5"/>
                <a:gd name="T106" fmla="*/ 2 w 6"/>
                <a:gd name="T107" fmla="*/ 4 h 5"/>
                <a:gd name="T108" fmla="*/ 2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5" y="4"/>
                    <a:pt x="5" y="4"/>
                    <a:pt x="5" y="4"/>
                  </a:cubicBezTo>
                  <a:cubicBezTo>
                    <a:pt x="5" y="4"/>
                    <a:pt x="5" y="4"/>
                    <a:pt x="5"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1" y="4"/>
                    <a:pt x="1" y="4"/>
                    <a:pt x="1" y="4"/>
                  </a:cubicBezTo>
                  <a:cubicBezTo>
                    <a:pt x="0" y="4"/>
                    <a:pt x="0" y="4"/>
                    <a:pt x="0" y="4"/>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1" y="1"/>
                  </a:cubicBezTo>
                  <a:cubicBezTo>
                    <a:pt x="1" y="1"/>
                    <a:pt x="1" y="1"/>
                    <a:pt x="1" y="1"/>
                  </a:cubicBezTo>
                  <a:cubicBezTo>
                    <a:pt x="0" y="1"/>
                    <a:pt x="0" y="1"/>
                    <a:pt x="0" y="1"/>
                  </a:cubicBezTo>
                  <a:cubicBezTo>
                    <a:pt x="0" y="1"/>
                    <a:pt x="0" y="1"/>
                    <a:pt x="0" y="1"/>
                  </a:cubicBezTo>
                  <a:cubicBezTo>
                    <a:pt x="1" y="1"/>
                    <a:pt x="1" y="1"/>
                    <a:pt x="1" y="1"/>
                  </a:cubicBezTo>
                  <a:cubicBezTo>
                    <a:pt x="1" y="1"/>
                    <a:pt x="1" y="1"/>
                    <a:pt x="1" y="1"/>
                  </a:cubicBezTo>
                  <a:cubicBezTo>
                    <a:pt x="2" y="0"/>
                    <a:pt x="2" y="0"/>
                    <a:pt x="2" y="0"/>
                  </a:cubicBezTo>
                  <a:cubicBezTo>
                    <a:pt x="2" y="0"/>
                    <a:pt x="2" y="0"/>
                    <a:pt x="2" y="0"/>
                  </a:cubicBezTo>
                  <a:cubicBezTo>
                    <a:pt x="3" y="0"/>
                    <a:pt x="3" y="0"/>
                    <a:pt x="3" y="0"/>
                  </a:cubicBezTo>
                  <a:cubicBezTo>
                    <a:pt x="3" y="0"/>
                    <a:pt x="3" y="0"/>
                    <a:pt x="3" y="0"/>
                  </a:cubicBezTo>
                  <a:cubicBezTo>
                    <a:pt x="3" y="0"/>
                    <a:pt x="4" y="1"/>
                    <a:pt x="4"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4"/>
                    <a:pt x="3" y="4"/>
                    <a:pt x="3" y="4"/>
                  </a:cubicBezTo>
                  <a:cubicBezTo>
                    <a:pt x="4" y="4"/>
                    <a:pt x="4" y="4"/>
                    <a:pt x="4" y="4"/>
                  </a:cubicBezTo>
                  <a:cubicBezTo>
                    <a:pt x="4" y="3"/>
                    <a:pt x="4" y="3"/>
                    <a:pt x="4" y="3"/>
                  </a:cubicBezTo>
                  <a:cubicBezTo>
                    <a:pt x="5" y="3"/>
                    <a:pt x="5" y="3"/>
                    <a:pt x="5" y="3"/>
                  </a:cubicBezTo>
                  <a:cubicBezTo>
                    <a:pt x="5" y="3"/>
                    <a:pt x="5" y="3"/>
                    <a:pt x="5" y="3"/>
                  </a:cubicBezTo>
                  <a:lnTo>
                    <a:pt x="6" y="4"/>
                  </a:lnTo>
                  <a:close/>
                  <a:moveTo>
                    <a:pt x="3" y="2"/>
                  </a:move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3" y="1"/>
                    <a:pt x="3" y="1"/>
                  </a:cubicBezTo>
                  <a:lnTo>
                    <a:pt x="3" y="2"/>
                  </a:lnTo>
                  <a:close/>
                  <a:moveTo>
                    <a:pt x="2" y="3"/>
                  </a:moveTo>
                  <a:cubicBezTo>
                    <a:pt x="2"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Freeform 295"/>
            <p:cNvSpPr>
              <a:spLocks/>
            </p:cNvSpPr>
            <p:nvPr/>
          </p:nvSpPr>
          <p:spPr bwMode="auto">
            <a:xfrm>
              <a:off x="499" y="3024"/>
              <a:ext cx="331" cy="125"/>
            </a:xfrm>
            <a:custGeom>
              <a:avLst/>
              <a:gdLst>
                <a:gd name="T0" fmla="*/ 0 w 16"/>
                <a:gd name="T1" fmla="*/ 2 h 6"/>
                <a:gd name="T2" fmla="*/ 0 w 16"/>
                <a:gd name="T3" fmla="*/ 2 h 6"/>
                <a:gd name="T4" fmla="*/ 0 w 16"/>
                <a:gd name="T5" fmla="*/ 0 h 6"/>
                <a:gd name="T6" fmla="*/ 8 w 16"/>
                <a:gd name="T7" fmla="*/ 4 h 6"/>
                <a:gd name="T8" fmla="*/ 8 w 16"/>
                <a:gd name="T9" fmla="*/ 4 h 6"/>
                <a:gd name="T10" fmla="*/ 8 w 16"/>
                <a:gd name="T11" fmla="*/ 4 h 6"/>
                <a:gd name="T12" fmla="*/ 16 w 16"/>
                <a:gd name="T13" fmla="*/ 0 h 6"/>
                <a:gd name="T14" fmla="*/ 16 w 16"/>
                <a:gd name="T15" fmla="*/ 2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2"/>
                    <a:pt x="0" y="2"/>
                    <a:pt x="0" y="2"/>
                  </a:cubicBezTo>
                  <a:cubicBezTo>
                    <a:pt x="0" y="0"/>
                    <a:pt x="0" y="0"/>
                    <a:pt x="0" y="0"/>
                  </a:cubicBezTo>
                  <a:cubicBezTo>
                    <a:pt x="0" y="2"/>
                    <a:pt x="3" y="4"/>
                    <a:pt x="8" y="4"/>
                  </a:cubicBezTo>
                  <a:cubicBezTo>
                    <a:pt x="8" y="4"/>
                    <a:pt x="8" y="4"/>
                    <a:pt x="8" y="4"/>
                  </a:cubicBezTo>
                  <a:cubicBezTo>
                    <a:pt x="8" y="4"/>
                    <a:pt x="8" y="4"/>
                    <a:pt x="8" y="4"/>
                  </a:cubicBezTo>
                  <a:cubicBezTo>
                    <a:pt x="12" y="4"/>
                    <a:pt x="16" y="2"/>
                    <a:pt x="16" y="0"/>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 name="Freeform 296"/>
            <p:cNvSpPr>
              <a:spLocks/>
            </p:cNvSpPr>
            <p:nvPr/>
          </p:nvSpPr>
          <p:spPr bwMode="auto">
            <a:xfrm>
              <a:off x="789" y="3024"/>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 name="Freeform 297"/>
            <p:cNvSpPr>
              <a:spLocks/>
            </p:cNvSpPr>
            <p:nvPr/>
          </p:nvSpPr>
          <p:spPr bwMode="auto">
            <a:xfrm>
              <a:off x="499" y="3024"/>
              <a:ext cx="21" cy="104"/>
            </a:xfrm>
            <a:custGeom>
              <a:avLst/>
              <a:gdLst>
                <a:gd name="T0" fmla="*/ 0 w 1"/>
                <a:gd name="T1" fmla="*/ 3 h 5"/>
                <a:gd name="T2" fmla="*/ 0 w 1"/>
                <a:gd name="T3" fmla="*/ 3 h 5"/>
                <a:gd name="T4" fmla="*/ 0 w 1"/>
                <a:gd name="T5" fmla="*/ 3 h 5"/>
                <a:gd name="T6" fmla="*/ 0 w 1"/>
                <a:gd name="T7" fmla="*/ 2 h 5"/>
                <a:gd name="T8" fmla="*/ 0 w 1"/>
                <a:gd name="T9" fmla="*/ 2 h 5"/>
                <a:gd name="T10" fmla="*/ 0 w 1"/>
                <a:gd name="T11" fmla="*/ 2 h 5"/>
                <a:gd name="T12" fmla="*/ 0 w 1"/>
                <a:gd name="T13" fmla="*/ 2 h 5"/>
                <a:gd name="T14" fmla="*/ 0 w 1"/>
                <a:gd name="T15" fmla="*/ 0 h 5"/>
                <a:gd name="T16" fmla="*/ 1 w 1"/>
                <a:gd name="T17" fmla="*/ 2 h 5"/>
                <a:gd name="T18" fmla="*/ 1 w 1"/>
                <a:gd name="T19" fmla="*/ 5 h 5"/>
                <a:gd name="T20" fmla="*/ 0 w 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0" y="2"/>
                    <a:pt x="1" y="2"/>
                  </a:cubicBezTo>
                  <a:cubicBezTo>
                    <a:pt x="1" y="5"/>
                    <a:pt x="1" y="5"/>
                    <a:pt x="1"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 name="Freeform 298"/>
            <p:cNvSpPr>
              <a:spLocks/>
            </p:cNvSpPr>
            <p:nvPr/>
          </p:nvSpPr>
          <p:spPr bwMode="auto">
            <a:xfrm>
              <a:off x="499" y="2899"/>
              <a:ext cx="331" cy="146"/>
            </a:xfrm>
            <a:custGeom>
              <a:avLst/>
              <a:gdLst>
                <a:gd name="T0" fmla="*/ 8 w 16"/>
                <a:gd name="T1" fmla="*/ 0 h 7"/>
                <a:gd name="T2" fmla="*/ 0 w 16"/>
                <a:gd name="T3" fmla="*/ 3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2"/>
                    <a:pt x="0" y="3"/>
                  </a:cubicBezTo>
                  <a:cubicBezTo>
                    <a:pt x="0" y="5"/>
                    <a:pt x="3" y="7"/>
                    <a:pt x="8" y="7"/>
                  </a:cubicBezTo>
                  <a:cubicBezTo>
                    <a:pt x="12" y="7"/>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Freeform 299"/>
            <p:cNvSpPr>
              <a:spLocks/>
            </p:cNvSpPr>
            <p:nvPr/>
          </p:nvSpPr>
          <p:spPr bwMode="auto">
            <a:xfrm>
              <a:off x="499" y="2899"/>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1"/>
                    <a:pt x="0" y="2"/>
                    <a:pt x="0" y="3"/>
                  </a:cubicBezTo>
                  <a:cubicBezTo>
                    <a:pt x="0" y="5"/>
                    <a:pt x="4" y="6"/>
                    <a:pt x="8" y="6"/>
                  </a:cubicBezTo>
                  <a:cubicBezTo>
                    <a:pt x="12" y="6"/>
                    <a:pt x="15" y="5"/>
                    <a:pt x="15" y="3"/>
                  </a:cubicBezTo>
                  <a:cubicBezTo>
                    <a:pt x="15" y="2"/>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 name="Freeform 300"/>
            <p:cNvSpPr>
              <a:spLocks noEditPoints="1"/>
            </p:cNvSpPr>
            <p:nvPr/>
          </p:nvSpPr>
          <p:spPr bwMode="auto">
            <a:xfrm>
              <a:off x="602" y="2920"/>
              <a:ext cx="125" cy="104"/>
            </a:xfrm>
            <a:custGeom>
              <a:avLst/>
              <a:gdLst>
                <a:gd name="T0" fmla="*/ 6 w 6"/>
                <a:gd name="T1" fmla="*/ 4 h 5"/>
                <a:gd name="T2" fmla="*/ 5 w 6"/>
                <a:gd name="T3" fmla="*/ 4 h 5"/>
                <a:gd name="T4" fmla="*/ 5 w 6"/>
                <a:gd name="T5" fmla="*/ 4 h 5"/>
                <a:gd name="T6" fmla="*/ 4 w 6"/>
                <a:gd name="T7" fmla="*/ 4 h 5"/>
                <a:gd name="T8" fmla="*/ 3 w 6"/>
                <a:gd name="T9" fmla="*/ 4 h 5"/>
                <a:gd name="T10" fmla="*/ 3 w 6"/>
                <a:gd name="T11" fmla="*/ 5 h 5"/>
                <a:gd name="T12" fmla="*/ 2 w 6"/>
                <a:gd name="T13" fmla="*/ 5 h 5"/>
                <a:gd name="T14" fmla="*/ 2 w 6"/>
                <a:gd name="T15" fmla="*/ 4 h 5"/>
                <a:gd name="T16" fmla="*/ 1 w 6"/>
                <a:gd name="T17" fmla="*/ 4 h 5"/>
                <a:gd name="T18" fmla="*/ 1 w 6"/>
                <a:gd name="T19" fmla="*/ 4 h 5"/>
                <a:gd name="T20" fmla="*/ 0 w 6"/>
                <a:gd name="T21" fmla="*/ 4 h 5"/>
                <a:gd name="T22" fmla="*/ 0 w 6"/>
                <a:gd name="T23" fmla="*/ 3 h 5"/>
                <a:gd name="T24" fmla="*/ 0 w 6"/>
                <a:gd name="T25" fmla="*/ 3 h 5"/>
                <a:gd name="T26" fmla="*/ 1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1 h 5"/>
                <a:gd name="T46" fmla="*/ 2 w 6"/>
                <a:gd name="T47" fmla="*/ 1 h 5"/>
                <a:gd name="T48" fmla="*/ 2 w 6"/>
                <a:gd name="T49" fmla="*/ 0 h 5"/>
                <a:gd name="T50" fmla="*/ 3 w 6"/>
                <a:gd name="T51" fmla="*/ 0 h 5"/>
                <a:gd name="T52" fmla="*/ 3 w 6"/>
                <a:gd name="T53" fmla="*/ 1 h 5"/>
                <a:gd name="T54" fmla="*/ 4 w 6"/>
                <a:gd name="T55" fmla="*/ 1 h 5"/>
                <a:gd name="T56" fmla="*/ 5 w 6"/>
                <a:gd name="T57" fmla="*/ 1 h 5"/>
                <a:gd name="T58" fmla="*/ 5 w 6"/>
                <a:gd name="T59" fmla="*/ 1 h 5"/>
                <a:gd name="T60" fmla="*/ 5 w 6"/>
                <a:gd name="T61" fmla="*/ 1 h 5"/>
                <a:gd name="T62" fmla="*/ 5 w 6"/>
                <a:gd name="T63" fmla="*/ 2 h 5"/>
                <a:gd name="T64" fmla="*/ 5 w 6"/>
                <a:gd name="T65" fmla="*/ 2 h 5"/>
                <a:gd name="T66" fmla="*/ 4 w 6"/>
                <a:gd name="T67" fmla="*/ 2 h 5"/>
                <a:gd name="T68" fmla="*/ 3 w 6"/>
                <a:gd name="T69" fmla="*/ 2 h 5"/>
                <a:gd name="T70" fmla="*/ 3 w 6"/>
                <a:gd name="T71" fmla="*/ 4 h 5"/>
                <a:gd name="T72" fmla="*/ 4 w 6"/>
                <a:gd name="T73" fmla="*/ 4 h 5"/>
                <a:gd name="T74" fmla="*/ 4 w 6"/>
                <a:gd name="T75" fmla="*/ 4 h 5"/>
                <a:gd name="T76" fmla="*/ 5 w 6"/>
                <a:gd name="T77" fmla="*/ 3 h 5"/>
                <a:gd name="T78" fmla="*/ 5 w 6"/>
                <a:gd name="T79" fmla="*/ 3 h 5"/>
                <a:gd name="T80" fmla="*/ 6 w 6"/>
                <a:gd name="T81" fmla="*/ 4 h 5"/>
                <a:gd name="T82" fmla="*/ 3 w 6"/>
                <a:gd name="T83" fmla="*/ 2 h 5"/>
                <a:gd name="T84" fmla="*/ 4 w 6"/>
                <a:gd name="T85" fmla="*/ 2 h 5"/>
                <a:gd name="T86" fmla="*/ 4 w 6"/>
                <a:gd name="T87" fmla="*/ 2 h 5"/>
                <a:gd name="T88" fmla="*/ 4 w 6"/>
                <a:gd name="T89" fmla="*/ 2 h 5"/>
                <a:gd name="T90" fmla="*/ 4 w 6"/>
                <a:gd name="T91" fmla="*/ 1 h 5"/>
                <a:gd name="T92" fmla="*/ 4 w 6"/>
                <a:gd name="T93" fmla="*/ 1 h 5"/>
                <a:gd name="T94" fmla="*/ 3 w 6"/>
                <a:gd name="T95" fmla="*/ 1 h 5"/>
                <a:gd name="T96" fmla="*/ 3 w 6"/>
                <a:gd name="T97" fmla="*/ 2 h 5"/>
                <a:gd name="T98" fmla="*/ 2 w 6"/>
                <a:gd name="T99" fmla="*/ 3 h 5"/>
                <a:gd name="T100" fmla="*/ 1 w 6"/>
                <a:gd name="T101" fmla="*/ 3 h 5"/>
                <a:gd name="T102" fmla="*/ 1 w 6"/>
                <a:gd name="T103" fmla="*/ 3 h 5"/>
                <a:gd name="T104" fmla="*/ 1 w 6"/>
                <a:gd name="T105" fmla="*/ 4 h 5"/>
                <a:gd name="T106" fmla="*/ 2 w 6"/>
                <a:gd name="T107" fmla="*/ 4 h 5"/>
                <a:gd name="T108" fmla="*/ 2 w 6"/>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4"/>
                  </a:moveTo>
                  <a:cubicBezTo>
                    <a:pt x="5" y="4"/>
                    <a:pt x="5" y="4"/>
                    <a:pt x="5" y="4"/>
                  </a:cubicBezTo>
                  <a:cubicBezTo>
                    <a:pt x="5" y="4"/>
                    <a:pt x="5" y="4"/>
                    <a:pt x="5"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1" y="4"/>
                    <a:pt x="1" y="4"/>
                    <a:pt x="1" y="4"/>
                  </a:cubicBezTo>
                  <a:cubicBezTo>
                    <a:pt x="0" y="4"/>
                    <a:pt x="0" y="4"/>
                    <a:pt x="0" y="4"/>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1" y="1"/>
                  </a:cubicBezTo>
                  <a:cubicBezTo>
                    <a:pt x="1" y="1"/>
                    <a:pt x="1" y="1"/>
                    <a:pt x="1" y="1"/>
                  </a:cubicBezTo>
                  <a:cubicBezTo>
                    <a:pt x="0" y="1"/>
                    <a:pt x="0" y="1"/>
                    <a:pt x="0" y="1"/>
                  </a:cubicBezTo>
                  <a:cubicBezTo>
                    <a:pt x="0" y="1"/>
                    <a:pt x="0" y="1"/>
                    <a:pt x="0" y="1"/>
                  </a:cubicBezTo>
                  <a:cubicBezTo>
                    <a:pt x="1" y="1"/>
                    <a:pt x="1" y="1"/>
                    <a:pt x="1"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4" y="1"/>
                    <a:pt x="4"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4"/>
                    <a:pt x="3" y="4"/>
                    <a:pt x="3" y="4"/>
                  </a:cubicBezTo>
                  <a:cubicBezTo>
                    <a:pt x="4" y="4"/>
                    <a:pt x="4" y="4"/>
                    <a:pt x="4" y="4"/>
                  </a:cubicBezTo>
                  <a:cubicBezTo>
                    <a:pt x="4" y="4"/>
                    <a:pt x="4" y="4"/>
                    <a:pt x="4" y="4"/>
                  </a:cubicBezTo>
                  <a:cubicBezTo>
                    <a:pt x="5" y="3"/>
                    <a:pt x="5" y="3"/>
                    <a:pt x="5" y="3"/>
                  </a:cubicBezTo>
                  <a:cubicBezTo>
                    <a:pt x="5" y="3"/>
                    <a:pt x="5" y="3"/>
                    <a:pt x="5" y="3"/>
                  </a:cubicBezTo>
                  <a:lnTo>
                    <a:pt x="6" y="4"/>
                  </a:lnTo>
                  <a:close/>
                  <a:moveTo>
                    <a:pt x="3" y="2"/>
                  </a:move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3" y="1"/>
                    <a:pt x="3" y="1"/>
                  </a:cubicBezTo>
                  <a:lnTo>
                    <a:pt x="3" y="2"/>
                  </a:lnTo>
                  <a:close/>
                  <a:moveTo>
                    <a:pt x="2" y="3"/>
                  </a:moveTo>
                  <a:cubicBezTo>
                    <a:pt x="2"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 name="Freeform 301"/>
            <p:cNvSpPr>
              <a:spLocks/>
            </p:cNvSpPr>
            <p:nvPr/>
          </p:nvSpPr>
          <p:spPr bwMode="auto">
            <a:xfrm>
              <a:off x="499" y="2961"/>
              <a:ext cx="331" cy="126"/>
            </a:xfrm>
            <a:custGeom>
              <a:avLst/>
              <a:gdLst>
                <a:gd name="T0" fmla="*/ 0 w 16"/>
                <a:gd name="T1" fmla="*/ 2 h 6"/>
                <a:gd name="T2" fmla="*/ 0 w 16"/>
                <a:gd name="T3" fmla="*/ 2 h 6"/>
                <a:gd name="T4" fmla="*/ 0 w 16"/>
                <a:gd name="T5" fmla="*/ 0 h 6"/>
                <a:gd name="T6" fmla="*/ 8 w 16"/>
                <a:gd name="T7" fmla="*/ 4 h 6"/>
                <a:gd name="T8" fmla="*/ 8 w 16"/>
                <a:gd name="T9" fmla="*/ 4 h 6"/>
                <a:gd name="T10" fmla="*/ 8 w 16"/>
                <a:gd name="T11" fmla="*/ 4 h 6"/>
                <a:gd name="T12" fmla="*/ 16 w 16"/>
                <a:gd name="T13" fmla="*/ 0 h 6"/>
                <a:gd name="T14" fmla="*/ 16 w 16"/>
                <a:gd name="T15" fmla="*/ 2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2"/>
                    <a:pt x="0" y="2"/>
                    <a:pt x="0" y="2"/>
                  </a:cubicBezTo>
                  <a:cubicBezTo>
                    <a:pt x="0" y="0"/>
                    <a:pt x="0" y="0"/>
                    <a:pt x="0" y="0"/>
                  </a:cubicBezTo>
                  <a:cubicBezTo>
                    <a:pt x="0" y="2"/>
                    <a:pt x="3" y="4"/>
                    <a:pt x="8" y="4"/>
                  </a:cubicBezTo>
                  <a:cubicBezTo>
                    <a:pt x="8" y="4"/>
                    <a:pt x="8" y="4"/>
                    <a:pt x="8" y="4"/>
                  </a:cubicBezTo>
                  <a:cubicBezTo>
                    <a:pt x="8" y="4"/>
                    <a:pt x="8" y="4"/>
                    <a:pt x="8" y="4"/>
                  </a:cubicBezTo>
                  <a:cubicBezTo>
                    <a:pt x="12" y="4"/>
                    <a:pt x="16" y="2"/>
                    <a:pt x="16" y="0"/>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302"/>
            <p:cNvSpPr>
              <a:spLocks/>
            </p:cNvSpPr>
            <p:nvPr/>
          </p:nvSpPr>
          <p:spPr bwMode="auto">
            <a:xfrm>
              <a:off x="789" y="2961"/>
              <a:ext cx="41" cy="105"/>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 name="Freeform 303"/>
            <p:cNvSpPr>
              <a:spLocks/>
            </p:cNvSpPr>
            <p:nvPr/>
          </p:nvSpPr>
          <p:spPr bwMode="auto">
            <a:xfrm>
              <a:off x="499" y="2961"/>
              <a:ext cx="21" cy="105"/>
            </a:xfrm>
            <a:custGeom>
              <a:avLst/>
              <a:gdLst>
                <a:gd name="T0" fmla="*/ 0 w 1"/>
                <a:gd name="T1" fmla="*/ 3 h 5"/>
                <a:gd name="T2" fmla="*/ 0 w 1"/>
                <a:gd name="T3" fmla="*/ 3 h 5"/>
                <a:gd name="T4" fmla="*/ 0 w 1"/>
                <a:gd name="T5" fmla="*/ 3 h 5"/>
                <a:gd name="T6" fmla="*/ 0 w 1"/>
                <a:gd name="T7" fmla="*/ 2 h 5"/>
                <a:gd name="T8" fmla="*/ 0 w 1"/>
                <a:gd name="T9" fmla="*/ 2 h 5"/>
                <a:gd name="T10" fmla="*/ 0 w 1"/>
                <a:gd name="T11" fmla="*/ 2 h 5"/>
                <a:gd name="T12" fmla="*/ 0 w 1"/>
                <a:gd name="T13" fmla="*/ 2 h 5"/>
                <a:gd name="T14" fmla="*/ 0 w 1"/>
                <a:gd name="T15" fmla="*/ 0 h 5"/>
                <a:gd name="T16" fmla="*/ 1 w 1"/>
                <a:gd name="T17" fmla="*/ 2 h 5"/>
                <a:gd name="T18" fmla="*/ 1 w 1"/>
                <a:gd name="T19" fmla="*/ 5 h 5"/>
                <a:gd name="T20" fmla="*/ 0 w 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0" y="2"/>
                    <a:pt x="1" y="2"/>
                  </a:cubicBezTo>
                  <a:cubicBezTo>
                    <a:pt x="1" y="5"/>
                    <a:pt x="1" y="5"/>
                    <a:pt x="1"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Freeform 304"/>
            <p:cNvSpPr>
              <a:spLocks/>
            </p:cNvSpPr>
            <p:nvPr/>
          </p:nvSpPr>
          <p:spPr bwMode="auto">
            <a:xfrm>
              <a:off x="499" y="2836"/>
              <a:ext cx="331" cy="146"/>
            </a:xfrm>
            <a:custGeom>
              <a:avLst/>
              <a:gdLst>
                <a:gd name="T0" fmla="*/ 8 w 16"/>
                <a:gd name="T1" fmla="*/ 0 h 7"/>
                <a:gd name="T2" fmla="*/ 0 w 16"/>
                <a:gd name="T3" fmla="*/ 3 h 7"/>
                <a:gd name="T4" fmla="*/ 8 w 16"/>
                <a:gd name="T5" fmla="*/ 7 h 7"/>
                <a:gd name="T6" fmla="*/ 16 w 16"/>
                <a:gd name="T7" fmla="*/ 3 h 7"/>
                <a:gd name="T8" fmla="*/ 8 w 16"/>
                <a:gd name="T9" fmla="*/ 0 h 7"/>
              </a:gdLst>
              <a:ahLst/>
              <a:cxnLst>
                <a:cxn ang="0">
                  <a:pos x="T0" y="T1"/>
                </a:cxn>
                <a:cxn ang="0">
                  <a:pos x="T2" y="T3"/>
                </a:cxn>
                <a:cxn ang="0">
                  <a:pos x="T4" y="T5"/>
                </a:cxn>
                <a:cxn ang="0">
                  <a:pos x="T6" y="T7"/>
                </a:cxn>
                <a:cxn ang="0">
                  <a:pos x="T8" y="T9"/>
                </a:cxn>
              </a:cxnLst>
              <a:rect l="0" t="0" r="r" b="b"/>
              <a:pathLst>
                <a:path w="16" h="7">
                  <a:moveTo>
                    <a:pt x="8" y="0"/>
                  </a:moveTo>
                  <a:cubicBezTo>
                    <a:pt x="3" y="0"/>
                    <a:pt x="0" y="2"/>
                    <a:pt x="0" y="3"/>
                  </a:cubicBezTo>
                  <a:cubicBezTo>
                    <a:pt x="0" y="5"/>
                    <a:pt x="3" y="7"/>
                    <a:pt x="8" y="7"/>
                  </a:cubicBezTo>
                  <a:cubicBezTo>
                    <a:pt x="12" y="7"/>
                    <a:pt x="16" y="5"/>
                    <a:pt x="16" y="3"/>
                  </a:cubicBezTo>
                  <a:cubicBezTo>
                    <a:pt x="16" y="1"/>
                    <a:pt x="12"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305"/>
            <p:cNvSpPr>
              <a:spLocks/>
            </p:cNvSpPr>
            <p:nvPr/>
          </p:nvSpPr>
          <p:spPr bwMode="auto">
            <a:xfrm>
              <a:off x="499" y="2836"/>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5"/>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306"/>
            <p:cNvSpPr>
              <a:spLocks noEditPoints="1"/>
            </p:cNvSpPr>
            <p:nvPr/>
          </p:nvSpPr>
          <p:spPr bwMode="auto">
            <a:xfrm>
              <a:off x="602" y="2857"/>
              <a:ext cx="125" cy="104"/>
            </a:xfrm>
            <a:custGeom>
              <a:avLst/>
              <a:gdLst>
                <a:gd name="T0" fmla="*/ 6 w 6"/>
                <a:gd name="T1" fmla="*/ 3 h 5"/>
                <a:gd name="T2" fmla="*/ 5 w 6"/>
                <a:gd name="T3" fmla="*/ 4 h 5"/>
                <a:gd name="T4" fmla="*/ 5 w 6"/>
                <a:gd name="T5" fmla="*/ 4 h 5"/>
                <a:gd name="T6" fmla="*/ 4 w 6"/>
                <a:gd name="T7" fmla="*/ 4 h 5"/>
                <a:gd name="T8" fmla="*/ 3 w 6"/>
                <a:gd name="T9" fmla="*/ 4 h 5"/>
                <a:gd name="T10" fmla="*/ 3 w 6"/>
                <a:gd name="T11" fmla="*/ 5 h 5"/>
                <a:gd name="T12" fmla="*/ 2 w 6"/>
                <a:gd name="T13" fmla="*/ 5 h 5"/>
                <a:gd name="T14" fmla="*/ 2 w 6"/>
                <a:gd name="T15" fmla="*/ 4 h 5"/>
                <a:gd name="T16" fmla="*/ 1 w 6"/>
                <a:gd name="T17" fmla="*/ 4 h 5"/>
                <a:gd name="T18" fmla="*/ 1 w 6"/>
                <a:gd name="T19" fmla="*/ 4 h 5"/>
                <a:gd name="T20" fmla="*/ 0 w 6"/>
                <a:gd name="T21" fmla="*/ 3 h 5"/>
                <a:gd name="T22" fmla="*/ 0 w 6"/>
                <a:gd name="T23" fmla="*/ 3 h 5"/>
                <a:gd name="T24" fmla="*/ 0 w 6"/>
                <a:gd name="T25" fmla="*/ 3 h 5"/>
                <a:gd name="T26" fmla="*/ 1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0 h 5"/>
                <a:gd name="T46" fmla="*/ 2 w 6"/>
                <a:gd name="T47" fmla="*/ 0 h 5"/>
                <a:gd name="T48" fmla="*/ 2 w 6"/>
                <a:gd name="T49" fmla="*/ 0 h 5"/>
                <a:gd name="T50" fmla="*/ 3 w 6"/>
                <a:gd name="T51" fmla="*/ 0 h 5"/>
                <a:gd name="T52" fmla="*/ 3 w 6"/>
                <a:gd name="T53" fmla="*/ 0 h 5"/>
                <a:gd name="T54" fmla="*/ 4 w 6"/>
                <a:gd name="T55" fmla="*/ 0 h 5"/>
                <a:gd name="T56" fmla="*/ 5 w 6"/>
                <a:gd name="T57" fmla="*/ 1 h 5"/>
                <a:gd name="T58" fmla="*/ 5 w 6"/>
                <a:gd name="T59" fmla="*/ 1 h 5"/>
                <a:gd name="T60" fmla="*/ 5 w 6"/>
                <a:gd name="T61" fmla="*/ 1 h 5"/>
                <a:gd name="T62" fmla="*/ 5 w 6"/>
                <a:gd name="T63" fmla="*/ 2 h 5"/>
                <a:gd name="T64" fmla="*/ 5 w 6"/>
                <a:gd name="T65" fmla="*/ 2 h 5"/>
                <a:gd name="T66" fmla="*/ 4 w 6"/>
                <a:gd name="T67" fmla="*/ 2 h 5"/>
                <a:gd name="T68" fmla="*/ 3 w 6"/>
                <a:gd name="T69" fmla="*/ 2 h 5"/>
                <a:gd name="T70" fmla="*/ 3 w 6"/>
                <a:gd name="T71" fmla="*/ 4 h 5"/>
                <a:gd name="T72" fmla="*/ 4 w 6"/>
                <a:gd name="T73" fmla="*/ 4 h 5"/>
                <a:gd name="T74" fmla="*/ 4 w 6"/>
                <a:gd name="T75" fmla="*/ 3 h 5"/>
                <a:gd name="T76" fmla="*/ 5 w 6"/>
                <a:gd name="T77" fmla="*/ 3 h 5"/>
                <a:gd name="T78" fmla="*/ 5 w 6"/>
                <a:gd name="T79" fmla="*/ 3 h 5"/>
                <a:gd name="T80" fmla="*/ 6 w 6"/>
                <a:gd name="T81" fmla="*/ 3 h 5"/>
                <a:gd name="T82" fmla="*/ 3 w 6"/>
                <a:gd name="T83" fmla="*/ 2 h 5"/>
                <a:gd name="T84" fmla="*/ 4 w 6"/>
                <a:gd name="T85" fmla="*/ 2 h 5"/>
                <a:gd name="T86" fmla="*/ 4 w 6"/>
                <a:gd name="T87" fmla="*/ 2 h 5"/>
                <a:gd name="T88" fmla="*/ 4 w 6"/>
                <a:gd name="T89" fmla="*/ 2 h 5"/>
                <a:gd name="T90" fmla="*/ 4 w 6"/>
                <a:gd name="T91" fmla="*/ 1 h 5"/>
                <a:gd name="T92" fmla="*/ 4 w 6"/>
                <a:gd name="T93" fmla="*/ 1 h 5"/>
                <a:gd name="T94" fmla="*/ 3 w 6"/>
                <a:gd name="T95" fmla="*/ 1 h 5"/>
                <a:gd name="T96" fmla="*/ 3 w 6"/>
                <a:gd name="T97" fmla="*/ 2 h 5"/>
                <a:gd name="T98" fmla="*/ 2 w 6"/>
                <a:gd name="T99" fmla="*/ 2 h 5"/>
                <a:gd name="T100" fmla="*/ 1 w 6"/>
                <a:gd name="T101" fmla="*/ 3 h 5"/>
                <a:gd name="T102" fmla="*/ 1 w 6"/>
                <a:gd name="T103" fmla="*/ 3 h 5"/>
                <a:gd name="T104" fmla="*/ 1 w 6"/>
                <a:gd name="T105" fmla="*/ 3 h 5"/>
                <a:gd name="T106" fmla="*/ 2 w 6"/>
                <a:gd name="T107" fmla="*/ 4 h 5"/>
                <a:gd name="T108" fmla="*/ 2 w 6"/>
                <a:gd name="T10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3"/>
                  </a:moveTo>
                  <a:cubicBezTo>
                    <a:pt x="5" y="4"/>
                    <a:pt x="5" y="4"/>
                    <a:pt x="5" y="4"/>
                  </a:cubicBezTo>
                  <a:cubicBezTo>
                    <a:pt x="5" y="4"/>
                    <a:pt x="5" y="4"/>
                    <a:pt x="5"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1" y="4"/>
                    <a:pt x="1" y="4"/>
                    <a:pt x="1" y="4"/>
                  </a:cubicBezTo>
                  <a:cubicBezTo>
                    <a:pt x="0" y="3"/>
                    <a:pt x="0" y="3"/>
                    <a:pt x="0" y="3"/>
                  </a:cubicBezTo>
                  <a:cubicBezTo>
                    <a:pt x="0" y="3"/>
                    <a:pt x="0" y="3"/>
                    <a:pt x="0" y="3"/>
                  </a:cubicBezTo>
                  <a:cubicBezTo>
                    <a:pt x="0" y="3"/>
                    <a:pt x="0" y="3"/>
                    <a:pt x="0" y="3"/>
                  </a:cubicBezTo>
                  <a:cubicBezTo>
                    <a:pt x="1" y="2"/>
                    <a:pt x="1" y="2"/>
                    <a:pt x="1" y="2"/>
                  </a:cubicBezTo>
                  <a:cubicBezTo>
                    <a:pt x="1" y="2"/>
                    <a:pt x="1" y="2"/>
                    <a:pt x="1" y="2"/>
                  </a:cubicBezTo>
                  <a:cubicBezTo>
                    <a:pt x="2" y="2"/>
                    <a:pt x="2" y="2"/>
                    <a:pt x="2" y="2"/>
                  </a:cubicBezTo>
                  <a:cubicBezTo>
                    <a:pt x="2" y="1"/>
                    <a:pt x="2" y="1"/>
                    <a:pt x="2" y="1"/>
                  </a:cubicBezTo>
                  <a:cubicBezTo>
                    <a:pt x="2" y="1"/>
                    <a:pt x="2"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4" y="2"/>
                    <a:pt x="4" y="2"/>
                    <a:pt x="4" y="2"/>
                  </a:cubicBezTo>
                  <a:cubicBezTo>
                    <a:pt x="3" y="2"/>
                    <a:pt x="3" y="2"/>
                    <a:pt x="3" y="2"/>
                  </a:cubicBezTo>
                  <a:cubicBezTo>
                    <a:pt x="3" y="4"/>
                    <a:pt x="3" y="4"/>
                    <a:pt x="3" y="4"/>
                  </a:cubicBezTo>
                  <a:cubicBezTo>
                    <a:pt x="4" y="4"/>
                    <a:pt x="4" y="4"/>
                    <a:pt x="4" y="4"/>
                  </a:cubicBezTo>
                  <a:cubicBezTo>
                    <a:pt x="4" y="3"/>
                    <a:pt x="4" y="3"/>
                    <a:pt x="4" y="3"/>
                  </a:cubicBezTo>
                  <a:cubicBezTo>
                    <a:pt x="5" y="3"/>
                    <a:pt x="5" y="3"/>
                    <a:pt x="5" y="3"/>
                  </a:cubicBezTo>
                  <a:cubicBezTo>
                    <a:pt x="5" y="3"/>
                    <a:pt x="5" y="3"/>
                    <a:pt x="5" y="3"/>
                  </a:cubicBezTo>
                  <a:lnTo>
                    <a:pt x="6" y="3"/>
                  </a:lnTo>
                  <a:close/>
                  <a:moveTo>
                    <a:pt x="3" y="2"/>
                  </a:move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3" y="1"/>
                    <a:pt x="3" y="1"/>
                  </a:cubicBezTo>
                  <a:lnTo>
                    <a:pt x="3" y="2"/>
                  </a:lnTo>
                  <a:close/>
                  <a:moveTo>
                    <a:pt x="2" y="2"/>
                  </a:moveTo>
                  <a:cubicBezTo>
                    <a:pt x="2" y="3"/>
                    <a:pt x="1" y="3"/>
                    <a:pt x="1" y="3"/>
                  </a:cubicBezTo>
                  <a:cubicBezTo>
                    <a:pt x="1" y="3"/>
                    <a:pt x="1" y="3"/>
                    <a:pt x="1" y="3"/>
                  </a:cubicBezTo>
                  <a:cubicBezTo>
                    <a:pt x="1" y="3"/>
                    <a:pt x="1" y="3"/>
                    <a:pt x="1" y="3"/>
                  </a:cubicBezTo>
                  <a:cubicBezTo>
                    <a:pt x="1" y="4"/>
                    <a:pt x="2" y="4"/>
                    <a:pt x="2" y="4"/>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307"/>
            <p:cNvSpPr>
              <a:spLocks/>
            </p:cNvSpPr>
            <p:nvPr/>
          </p:nvSpPr>
          <p:spPr bwMode="auto">
            <a:xfrm>
              <a:off x="499" y="2899"/>
              <a:ext cx="331" cy="125"/>
            </a:xfrm>
            <a:custGeom>
              <a:avLst/>
              <a:gdLst>
                <a:gd name="T0" fmla="*/ 0 w 16"/>
                <a:gd name="T1" fmla="*/ 2 h 6"/>
                <a:gd name="T2" fmla="*/ 0 w 16"/>
                <a:gd name="T3" fmla="*/ 2 h 6"/>
                <a:gd name="T4" fmla="*/ 0 w 16"/>
                <a:gd name="T5" fmla="*/ 0 h 6"/>
                <a:gd name="T6" fmla="*/ 8 w 16"/>
                <a:gd name="T7" fmla="*/ 4 h 6"/>
                <a:gd name="T8" fmla="*/ 8 w 16"/>
                <a:gd name="T9" fmla="*/ 4 h 6"/>
                <a:gd name="T10" fmla="*/ 8 w 16"/>
                <a:gd name="T11" fmla="*/ 4 h 6"/>
                <a:gd name="T12" fmla="*/ 16 w 16"/>
                <a:gd name="T13" fmla="*/ 0 h 6"/>
                <a:gd name="T14" fmla="*/ 16 w 16"/>
                <a:gd name="T15" fmla="*/ 2 h 6"/>
                <a:gd name="T16" fmla="*/ 16 w 16"/>
                <a:gd name="T17" fmla="*/ 2 h 6"/>
                <a:gd name="T18" fmla="*/ 16 w 16"/>
                <a:gd name="T19" fmla="*/ 2 h 6"/>
                <a:gd name="T20" fmla="*/ 16 w 16"/>
                <a:gd name="T21" fmla="*/ 2 h 6"/>
                <a:gd name="T22" fmla="*/ 16 w 16"/>
                <a:gd name="T23" fmla="*/ 3 h 6"/>
                <a:gd name="T24" fmla="*/ 16 w 16"/>
                <a:gd name="T25" fmla="*/ 3 h 6"/>
                <a:gd name="T26" fmla="*/ 16 w 16"/>
                <a:gd name="T27" fmla="*/ 3 h 6"/>
                <a:gd name="T28" fmla="*/ 8 w 16"/>
                <a:gd name="T29" fmla="*/ 6 h 6"/>
                <a:gd name="T30" fmla="*/ 8 w 16"/>
                <a:gd name="T31" fmla="*/ 6 h 6"/>
                <a:gd name="T32" fmla="*/ 8 w 16"/>
                <a:gd name="T33" fmla="*/ 6 h 6"/>
                <a:gd name="T34" fmla="*/ 0 w 16"/>
                <a:gd name="T35" fmla="*/ 3 h 6"/>
                <a:gd name="T36" fmla="*/ 0 w 16"/>
                <a:gd name="T37" fmla="*/ 3 h 6"/>
                <a:gd name="T38" fmla="*/ 0 w 16"/>
                <a:gd name="T39" fmla="*/ 3 h 6"/>
                <a:gd name="T40" fmla="*/ 0 w 16"/>
                <a:gd name="T41" fmla="*/ 2 h 6"/>
                <a:gd name="T42" fmla="*/ 0 w 1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6">
                  <a:moveTo>
                    <a:pt x="0" y="2"/>
                  </a:moveTo>
                  <a:cubicBezTo>
                    <a:pt x="0" y="2"/>
                    <a:pt x="0" y="2"/>
                    <a:pt x="0" y="2"/>
                  </a:cubicBezTo>
                  <a:cubicBezTo>
                    <a:pt x="0" y="0"/>
                    <a:pt x="0" y="0"/>
                    <a:pt x="0" y="0"/>
                  </a:cubicBezTo>
                  <a:cubicBezTo>
                    <a:pt x="0" y="2"/>
                    <a:pt x="3" y="4"/>
                    <a:pt x="8" y="4"/>
                  </a:cubicBezTo>
                  <a:cubicBezTo>
                    <a:pt x="8" y="4"/>
                    <a:pt x="8" y="4"/>
                    <a:pt x="8" y="4"/>
                  </a:cubicBezTo>
                  <a:cubicBezTo>
                    <a:pt x="8" y="4"/>
                    <a:pt x="8" y="4"/>
                    <a:pt x="8" y="4"/>
                  </a:cubicBezTo>
                  <a:cubicBezTo>
                    <a:pt x="12" y="4"/>
                    <a:pt x="16" y="2"/>
                    <a:pt x="16" y="0"/>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5" y="5"/>
                    <a:pt x="12" y="6"/>
                    <a:pt x="8" y="6"/>
                  </a:cubicBezTo>
                  <a:cubicBezTo>
                    <a:pt x="8" y="6"/>
                    <a:pt x="8" y="6"/>
                    <a:pt x="8" y="6"/>
                  </a:cubicBezTo>
                  <a:cubicBezTo>
                    <a:pt x="8" y="6"/>
                    <a:pt x="8" y="6"/>
                    <a:pt x="8" y="6"/>
                  </a:cubicBezTo>
                  <a:cubicBezTo>
                    <a:pt x="4" y="6"/>
                    <a:pt x="0"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308"/>
            <p:cNvSpPr>
              <a:spLocks/>
            </p:cNvSpPr>
            <p:nvPr/>
          </p:nvSpPr>
          <p:spPr bwMode="auto">
            <a:xfrm>
              <a:off x="789" y="2899"/>
              <a:ext cx="41" cy="104"/>
            </a:xfrm>
            <a:custGeom>
              <a:avLst/>
              <a:gdLst>
                <a:gd name="T0" fmla="*/ 2 w 2"/>
                <a:gd name="T1" fmla="*/ 0 h 5"/>
                <a:gd name="T2" fmla="*/ 2 w 2"/>
                <a:gd name="T3" fmla="*/ 2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Freeform 309"/>
            <p:cNvSpPr>
              <a:spLocks/>
            </p:cNvSpPr>
            <p:nvPr/>
          </p:nvSpPr>
          <p:spPr bwMode="auto">
            <a:xfrm>
              <a:off x="499" y="2899"/>
              <a:ext cx="21" cy="104"/>
            </a:xfrm>
            <a:custGeom>
              <a:avLst/>
              <a:gdLst>
                <a:gd name="T0" fmla="*/ 0 w 1"/>
                <a:gd name="T1" fmla="*/ 3 h 5"/>
                <a:gd name="T2" fmla="*/ 0 w 1"/>
                <a:gd name="T3" fmla="*/ 3 h 5"/>
                <a:gd name="T4" fmla="*/ 0 w 1"/>
                <a:gd name="T5" fmla="*/ 3 h 5"/>
                <a:gd name="T6" fmla="*/ 0 w 1"/>
                <a:gd name="T7" fmla="*/ 2 h 5"/>
                <a:gd name="T8" fmla="*/ 0 w 1"/>
                <a:gd name="T9" fmla="*/ 2 h 5"/>
                <a:gd name="T10" fmla="*/ 0 w 1"/>
                <a:gd name="T11" fmla="*/ 2 h 5"/>
                <a:gd name="T12" fmla="*/ 0 w 1"/>
                <a:gd name="T13" fmla="*/ 2 h 5"/>
                <a:gd name="T14" fmla="*/ 0 w 1"/>
                <a:gd name="T15" fmla="*/ 0 h 5"/>
                <a:gd name="T16" fmla="*/ 1 w 1"/>
                <a:gd name="T17" fmla="*/ 2 h 5"/>
                <a:gd name="T18" fmla="*/ 1 w 1"/>
                <a:gd name="T19" fmla="*/ 5 h 5"/>
                <a:gd name="T20" fmla="*/ 0 w 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0"/>
                    <a:pt x="0" y="0"/>
                    <a:pt x="0" y="0"/>
                  </a:cubicBezTo>
                  <a:cubicBezTo>
                    <a:pt x="0" y="1"/>
                    <a:pt x="0" y="2"/>
                    <a:pt x="1" y="2"/>
                  </a:cubicBezTo>
                  <a:cubicBezTo>
                    <a:pt x="1" y="5"/>
                    <a:pt x="1" y="5"/>
                    <a:pt x="1" y="5"/>
                  </a:cubicBezTo>
                  <a:cubicBezTo>
                    <a:pt x="1" y="4"/>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310"/>
            <p:cNvSpPr>
              <a:spLocks/>
            </p:cNvSpPr>
            <p:nvPr/>
          </p:nvSpPr>
          <p:spPr bwMode="auto">
            <a:xfrm>
              <a:off x="1948" y="3170"/>
              <a:ext cx="352" cy="146"/>
            </a:xfrm>
            <a:custGeom>
              <a:avLst/>
              <a:gdLst>
                <a:gd name="T0" fmla="*/ 9 w 17"/>
                <a:gd name="T1" fmla="*/ 0 h 7"/>
                <a:gd name="T2" fmla="*/ 0 w 17"/>
                <a:gd name="T3" fmla="*/ 3 h 7"/>
                <a:gd name="T4" fmla="*/ 9 w 17"/>
                <a:gd name="T5" fmla="*/ 6 h 7"/>
                <a:gd name="T6" fmla="*/ 17 w 17"/>
                <a:gd name="T7" fmla="*/ 3 h 7"/>
                <a:gd name="T8" fmla="*/ 9 w 17"/>
                <a:gd name="T9" fmla="*/ 0 h 7"/>
              </a:gdLst>
              <a:ahLst/>
              <a:cxnLst>
                <a:cxn ang="0">
                  <a:pos x="T0" y="T1"/>
                </a:cxn>
                <a:cxn ang="0">
                  <a:pos x="T2" y="T3"/>
                </a:cxn>
                <a:cxn ang="0">
                  <a:pos x="T4" y="T5"/>
                </a:cxn>
                <a:cxn ang="0">
                  <a:pos x="T6" y="T7"/>
                </a:cxn>
                <a:cxn ang="0">
                  <a:pos x="T8" y="T9"/>
                </a:cxn>
              </a:cxnLst>
              <a:rect l="0" t="0" r="r" b="b"/>
              <a:pathLst>
                <a:path w="17" h="7">
                  <a:moveTo>
                    <a:pt x="9" y="0"/>
                  </a:moveTo>
                  <a:cubicBezTo>
                    <a:pt x="4" y="0"/>
                    <a:pt x="0" y="1"/>
                    <a:pt x="0" y="3"/>
                  </a:cubicBezTo>
                  <a:cubicBezTo>
                    <a:pt x="0" y="5"/>
                    <a:pt x="4" y="7"/>
                    <a:pt x="9" y="6"/>
                  </a:cubicBezTo>
                  <a:cubicBezTo>
                    <a:pt x="13" y="6"/>
                    <a:pt x="17" y="5"/>
                    <a:pt x="17" y="3"/>
                  </a:cubicBezTo>
                  <a:cubicBezTo>
                    <a:pt x="17" y="1"/>
                    <a:pt x="13" y="0"/>
                    <a:pt x="9"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Freeform 311"/>
            <p:cNvSpPr>
              <a:spLocks/>
            </p:cNvSpPr>
            <p:nvPr/>
          </p:nvSpPr>
          <p:spPr bwMode="auto">
            <a:xfrm>
              <a:off x="1969" y="3170"/>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6" name="Freeform 312"/>
            <p:cNvSpPr>
              <a:spLocks noEditPoints="1"/>
            </p:cNvSpPr>
            <p:nvPr/>
          </p:nvSpPr>
          <p:spPr bwMode="auto">
            <a:xfrm>
              <a:off x="2072" y="3191"/>
              <a:ext cx="124"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4 h 4"/>
                <a:gd name="T20" fmla="*/ 0 w 6"/>
                <a:gd name="T21" fmla="*/ 3 h 4"/>
                <a:gd name="T22" fmla="*/ 0 w 6"/>
                <a:gd name="T23" fmla="*/ 3 h 4"/>
                <a:gd name="T24" fmla="*/ 0 w 6"/>
                <a:gd name="T25" fmla="*/ 2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1 h 4"/>
                <a:gd name="T42" fmla="*/ 1 w 6"/>
                <a:gd name="T43" fmla="*/ 0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1 h 4"/>
                <a:gd name="T58" fmla="*/ 5 w 6"/>
                <a:gd name="T59" fmla="*/ 1 h 4"/>
                <a:gd name="T60" fmla="*/ 5 w 6"/>
                <a:gd name="T61" fmla="*/ 1 h 4"/>
                <a:gd name="T62" fmla="*/ 5 w 6"/>
                <a:gd name="T63" fmla="*/ 2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2"/>
                    <a:pt x="1" y="3"/>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7" name="Freeform 313"/>
            <p:cNvSpPr>
              <a:spLocks/>
            </p:cNvSpPr>
            <p:nvPr/>
          </p:nvSpPr>
          <p:spPr bwMode="auto">
            <a:xfrm>
              <a:off x="1948" y="3233"/>
              <a:ext cx="352" cy="125"/>
            </a:xfrm>
            <a:custGeom>
              <a:avLst/>
              <a:gdLst>
                <a:gd name="T0" fmla="*/ 0 w 17"/>
                <a:gd name="T1" fmla="*/ 1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5"/>
                    <a:pt x="13" y="6"/>
                    <a:pt x="9" y="6"/>
                  </a:cubicBezTo>
                  <a:cubicBezTo>
                    <a:pt x="9" y="6"/>
                    <a:pt x="9" y="6"/>
                    <a:pt x="9" y="6"/>
                  </a:cubicBezTo>
                  <a:cubicBezTo>
                    <a:pt x="9" y="6"/>
                    <a:pt x="9" y="6"/>
                    <a:pt x="9" y="6"/>
                  </a:cubicBezTo>
                  <a:cubicBezTo>
                    <a:pt x="5" y="6"/>
                    <a:pt x="1" y="5"/>
                    <a:pt x="1" y="3"/>
                  </a:cubicBezTo>
                  <a:cubicBezTo>
                    <a:pt x="1" y="3"/>
                    <a:pt x="1" y="3"/>
                    <a:pt x="1"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8" name="Freeform 314"/>
            <p:cNvSpPr>
              <a:spLocks/>
            </p:cNvSpPr>
            <p:nvPr/>
          </p:nvSpPr>
          <p:spPr bwMode="auto">
            <a:xfrm>
              <a:off x="2258" y="3233"/>
              <a:ext cx="42"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9" name="Freeform 315"/>
            <p:cNvSpPr>
              <a:spLocks/>
            </p:cNvSpPr>
            <p:nvPr/>
          </p:nvSpPr>
          <p:spPr bwMode="auto">
            <a:xfrm>
              <a:off x="1948" y="3233"/>
              <a:ext cx="41" cy="104"/>
            </a:xfrm>
            <a:custGeom>
              <a:avLst/>
              <a:gdLst>
                <a:gd name="T0" fmla="*/ 1 w 2"/>
                <a:gd name="T1" fmla="*/ 3 h 5"/>
                <a:gd name="T2" fmla="*/ 1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2"/>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0" name="Freeform 316"/>
            <p:cNvSpPr>
              <a:spLocks/>
            </p:cNvSpPr>
            <p:nvPr/>
          </p:nvSpPr>
          <p:spPr bwMode="auto">
            <a:xfrm>
              <a:off x="1948" y="3107"/>
              <a:ext cx="352" cy="146"/>
            </a:xfrm>
            <a:custGeom>
              <a:avLst/>
              <a:gdLst>
                <a:gd name="T0" fmla="*/ 9 w 17"/>
                <a:gd name="T1" fmla="*/ 0 h 7"/>
                <a:gd name="T2" fmla="*/ 0 w 17"/>
                <a:gd name="T3" fmla="*/ 3 h 7"/>
                <a:gd name="T4" fmla="*/ 9 w 17"/>
                <a:gd name="T5" fmla="*/ 7 h 7"/>
                <a:gd name="T6" fmla="*/ 17 w 17"/>
                <a:gd name="T7" fmla="*/ 3 h 7"/>
                <a:gd name="T8" fmla="*/ 9 w 17"/>
                <a:gd name="T9" fmla="*/ 0 h 7"/>
              </a:gdLst>
              <a:ahLst/>
              <a:cxnLst>
                <a:cxn ang="0">
                  <a:pos x="T0" y="T1"/>
                </a:cxn>
                <a:cxn ang="0">
                  <a:pos x="T2" y="T3"/>
                </a:cxn>
                <a:cxn ang="0">
                  <a:pos x="T4" y="T5"/>
                </a:cxn>
                <a:cxn ang="0">
                  <a:pos x="T6" y="T7"/>
                </a:cxn>
                <a:cxn ang="0">
                  <a:pos x="T8" y="T9"/>
                </a:cxn>
              </a:cxnLst>
              <a:rect l="0" t="0" r="r" b="b"/>
              <a:pathLst>
                <a:path w="17" h="7">
                  <a:moveTo>
                    <a:pt x="9" y="0"/>
                  </a:moveTo>
                  <a:cubicBezTo>
                    <a:pt x="4" y="0"/>
                    <a:pt x="0" y="1"/>
                    <a:pt x="0" y="3"/>
                  </a:cubicBezTo>
                  <a:cubicBezTo>
                    <a:pt x="0" y="5"/>
                    <a:pt x="4" y="7"/>
                    <a:pt x="9" y="7"/>
                  </a:cubicBezTo>
                  <a:cubicBezTo>
                    <a:pt x="13" y="6"/>
                    <a:pt x="17" y="5"/>
                    <a:pt x="17" y="3"/>
                  </a:cubicBezTo>
                  <a:cubicBezTo>
                    <a:pt x="17" y="1"/>
                    <a:pt x="13" y="0"/>
                    <a:pt x="9"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1" name="Freeform 317"/>
            <p:cNvSpPr>
              <a:spLocks/>
            </p:cNvSpPr>
            <p:nvPr/>
          </p:nvSpPr>
          <p:spPr bwMode="auto">
            <a:xfrm>
              <a:off x="1969" y="3107"/>
              <a:ext cx="310" cy="126"/>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318"/>
            <p:cNvSpPr>
              <a:spLocks noEditPoints="1"/>
            </p:cNvSpPr>
            <p:nvPr/>
          </p:nvSpPr>
          <p:spPr bwMode="auto">
            <a:xfrm>
              <a:off x="2072" y="3128"/>
              <a:ext cx="124" cy="84"/>
            </a:xfrm>
            <a:custGeom>
              <a:avLst/>
              <a:gdLst>
                <a:gd name="T0" fmla="*/ 6 w 6"/>
                <a:gd name="T1" fmla="*/ 3 h 4"/>
                <a:gd name="T2" fmla="*/ 5 w 6"/>
                <a:gd name="T3" fmla="*/ 4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4 h 4"/>
                <a:gd name="T20" fmla="*/ 0 w 6"/>
                <a:gd name="T21" fmla="*/ 3 h 4"/>
                <a:gd name="T22" fmla="*/ 0 w 6"/>
                <a:gd name="T23" fmla="*/ 3 h 4"/>
                <a:gd name="T24" fmla="*/ 0 w 6"/>
                <a:gd name="T25" fmla="*/ 3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1 h 4"/>
                <a:gd name="T42" fmla="*/ 1 w 6"/>
                <a:gd name="T43" fmla="*/ 1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1 h 4"/>
                <a:gd name="T58" fmla="*/ 5 w 6"/>
                <a:gd name="T59" fmla="*/ 1 h 4"/>
                <a:gd name="T60" fmla="*/ 5 w 6"/>
                <a:gd name="T61" fmla="*/ 1 h 4"/>
                <a:gd name="T62" fmla="*/ 5 w 6"/>
                <a:gd name="T63" fmla="*/ 2 h 4"/>
                <a:gd name="T64" fmla="*/ 4 w 6"/>
                <a:gd name="T65" fmla="*/ 2 h 4"/>
                <a:gd name="T66" fmla="*/ 4 w 6"/>
                <a:gd name="T67" fmla="*/ 2 h 4"/>
                <a:gd name="T68" fmla="*/ 3 w 6"/>
                <a:gd name="T69" fmla="*/ 2 h 4"/>
                <a:gd name="T70" fmla="*/ 3 w 6"/>
                <a:gd name="T71" fmla="*/ 4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2 h 4"/>
                <a:gd name="T86" fmla="*/ 4 w 6"/>
                <a:gd name="T87" fmla="*/ 2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4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4"/>
                    <a:pt x="5" y="4"/>
                    <a:pt x="5" y="4"/>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4"/>
                    <a:pt x="3" y="4"/>
                    <a:pt x="3" y="4"/>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2"/>
                    <a:pt x="4" y="2"/>
                    <a:pt x="4" y="2"/>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3"/>
                    <a:pt x="1" y="3"/>
                  </a:cubicBezTo>
                  <a:cubicBezTo>
                    <a:pt x="1" y="3"/>
                    <a:pt x="1" y="3"/>
                    <a:pt x="1" y="3"/>
                  </a:cubicBezTo>
                  <a:cubicBezTo>
                    <a:pt x="1" y="3"/>
                    <a:pt x="1" y="3"/>
                    <a:pt x="1" y="3"/>
                  </a:cubicBezTo>
                  <a:cubicBezTo>
                    <a:pt x="1" y="3"/>
                    <a:pt x="2" y="3"/>
                    <a:pt x="2" y="4"/>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Freeform 319"/>
            <p:cNvSpPr>
              <a:spLocks/>
            </p:cNvSpPr>
            <p:nvPr/>
          </p:nvSpPr>
          <p:spPr bwMode="auto">
            <a:xfrm>
              <a:off x="1948" y="3170"/>
              <a:ext cx="352" cy="125"/>
            </a:xfrm>
            <a:custGeom>
              <a:avLst/>
              <a:gdLst>
                <a:gd name="T0" fmla="*/ 0 w 17"/>
                <a:gd name="T1" fmla="*/ 2 h 6"/>
                <a:gd name="T2" fmla="*/ 0 w 17"/>
                <a:gd name="T3" fmla="*/ 1 h 6"/>
                <a:gd name="T4" fmla="*/ 0 w 17"/>
                <a:gd name="T5" fmla="*/ 0 h 6"/>
                <a:gd name="T6" fmla="*/ 9 w 17"/>
                <a:gd name="T7" fmla="*/ 4 h 6"/>
                <a:gd name="T8" fmla="*/ 9 w 17"/>
                <a:gd name="T9" fmla="*/ 4 h 6"/>
                <a:gd name="T10" fmla="*/ 9 w 17"/>
                <a:gd name="T11" fmla="*/ 4 h 6"/>
                <a:gd name="T12" fmla="*/ 17 w 17"/>
                <a:gd name="T13" fmla="*/ 0 h 6"/>
                <a:gd name="T14" fmla="*/ 17 w 17"/>
                <a:gd name="T15" fmla="*/ 1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1"/>
                    <a:pt x="0" y="1"/>
                    <a:pt x="0" y="1"/>
                  </a:cubicBezTo>
                  <a:cubicBezTo>
                    <a:pt x="0" y="0"/>
                    <a:pt x="0" y="0"/>
                    <a:pt x="0" y="0"/>
                  </a:cubicBezTo>
                  <a:cubicBezTo>
                    <a:pt x="0" y="2"/>
                    <a:pt x="4" y="3"/>
                    <a:pt x="9" y="4"/>
                  </a:cubicBezTo>
                  <a:cubicBezTo>
                    <a:pt x="9" y="4"/>
                    <a:pt x="9" y="4"/>
                    <a:pt x="9" y="4"/>
                  </a:cubicBezTo>
                  <a:cubicBezTo>
                    <a:pt x="9" y="4"/>
                    <a:pt x="9" y="4"/>
                    <a:pt x="9" y="4"/>
                  </a:cubicBezTo>
                  <a:cubicBezTo>
                    <a:pt x="13" y="3"/>
                    <a:pt x="17" y="2"/>
                    <a:pt x="17" y="0"/>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9" y="6"/>
                    <a:pt x="9" y="6"/>
                    <a:pt x="9" y="6"/>
                  </a:cubicBezTo>
                  <a:cubicBezTo>
                    <a:pt x="9" y="6"/>
                    <a:pt x="9" y="6"/>
                    <a:pt x="9" y="6"/>
                  </a:cubicBezTo>
                  <a:cubicBezTo>
                    <a:pt x="5" y="6"/>
                    <a:pt x="1" y="5"/>
                    <a:pt x="1" y="3"/>
                  </a:cubicBezTo>
                  <a:cubicBezTo>
                    <a:pt x="1" y="3"/>
                    <a:pt x="1" y="3"/>
                    <a:pt x="1"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4" name="Freeform 320"/>
            <p:cNvSpPr>
              <a:spLocks/>
            </p:cNvSpPr>
            <p:nvPr/>
          </p:nvSpPr>
          <p:spPr bwMode="auto">
            <a:xfrm>
              <a:off x="2258" y="3170"/>
              <a:ext cx="42" cy="104"/>
            </a:xfrm>
            <a:custGeom>
              <a:avLst/>
              <a:gdLst>
                <a:gd name="T0" fmla="*/ 2 w 2"/>
                <a:gd name="T1" fmla="*/ 0 h 5"/>
                <a:gd name="T2" fmla="*/ 2 w 2"/>
                <a:gd name="T3" fmla="*/ 1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5" name="Freeform 321"/>
            <p:cNvSpPr>
              <a:spLocks/>
            </p:cNvSpPr>
            <p:nvPr/>
          </p:nvSpPr>
          <p:spPr bwMode="auto">
            <a:xfrm>
              <a:off x="1948" y="3170"/>
              <a:ext cx="41" cy="104"/>
            </a:xfrm>
            <a:custGeom>
              <a:avLst/>
              <a:gdLst>
                <a:gd name="T0" fmla="*/ 1 w 2"/>
                <a:gd name="T1" fmla="*/ 3 h 5"/>
                <a:gd name="T2" fmla="*/ 1 w 2"/>
                <a:gd name="T3" fmla="*/ 3 h 5"/>
                <a:gd name="T4" fmla="*/ 0 w 2"/>
                <a:gd name="T5" fmla="*/ 3 h 5"/>
                <a:gd name="T6" fmla="*/ 0 w 2"/>
                <a:gd name="T7" fmla="*/ 2 h 5"/>
                <a:gd name="T8" fmla="*/ 0 w 2"/>
                <a:gd name="T9" fmla="*/ 2 h 5"/>
                <a:gd name="T10" fmla="*/ 0 w 2"/>
                <a:gd name="T11" fmla="*/ 2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0"/>
                    <a:pt x="0" y="0"/>
                    <a:pt x="0" y="0"/>
                  </a:cubicBezTo>
                  <a:cubicBezTo>
                    <a:pt x="0" y="1"/>
                    <a:pt x="1" y="2"/>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6" name="Freeform 322"/>
            <p:cNvSpPr>
              <a:spLocks/>
            </p:cNvSpPr>
            <p:nvPr/>
          </p:nvSpPr>
          <p:spPr bwMode="auto">
            <a:xfrm>
              <a:off x="1948" y="3045"/>
              <a:ext cx="352" cy="146"/>
            </a:xfrm>
            <a:custGeom>
              <a:avLst/>
              <a:gdLst>
                <a:gd name="T0" fmla="*/ 9 w 17"/>
                <a:gd name="T1" fmla="*/ 0 h 7"/>
                <a:gd name="T2" fmla="*/ 0 w 17"/>
                <a:gd name="T3" fmla="*/ 3 h 7"/>
                <a:gd name="T4" fmla="*/ 9 w 17"/>
                <a:gd name="T5" fmla="*/ 7 h 7"/>
                <a:gd name="T6" fmla="*/ 17 w 17"/>
                <a:gd name="T7" fmla="*/ 3 h 7"/>
                <a:gd name="T8" fmla="*/ 9 w 17"/>
                <a:gd name="T9" fmla="*/ 0 h 7"/>
              </a:gdLst>
              <a:ahLst/>
              <a:cxnLst>
                <a:cxn ang="0">
                  <a:pos x="T0" y="T1"/>
                </a:cxn>
                <a:cxn ang="0">
                  <a:pos x="T2" y="T3"/>
                </a:cxn>
                <a:cxn ang="0">
                  <a:pos x="T4" y="T5"/>
                </a:cxn>
                <a:cxn ang="0">
                  <a:pos x="T6" y="T7"/>
                </a:cxn>
                <a:cxn ang="0">
                  <a:pos x="T8" y="T9"/>
                </a:cxn>
              </a:cxnLst>
              <a:rect l="0" t="0" r="r" b="b"/>
              <a:pathLst>
                <a:path w="17" h="7">
                  <a:moveTo>
                    <a:pt x="9" y="0"/>
                  </a:moveTo>
                  <a:cubicBezTo>
                    <a:pt x="4" y="0"/>
                    <a:pt x="0" y="1"/>
                    <a:pt x="0" y="3"/>
                  </a:cubicBezTo>
                  <a:cubicBezTo>
                    <a:pt x="0" y="5"/>
                    <a:pt x="4" y="7"/>
                    <a:pt x="9" y="7"/>
                  </a:cubicBezTo>
                  <a:cubicBezTo>
                    <a:pt x="13" y="6"/>
                    <a:pt x="17" y="5"/>
                    <a:pt x="17" y="3"/>
                  </a:cubicBezTo>
                  <a:cubicBezTo>
                    <a:pt x="17" y="1"/>
                    <a:pt x="13" y="0"/>
                    <a:pt x="9"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7" name="Freeform 323"/>
            <p:cNvSpPr>
              <a:spLocks/>
            </p:cNvSpPr>
            <p:nvPr/>
          </p:nvSpPr>
          <p:spPr bwMode="auto">
            <a:xfrm>
              <a:off x="1969" y="3045"/>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Freeform 324"/>
            <p:cNvSpPr>
              <a:spLocks noEditPoints="1"/>
            </p:cNvSpPr>
            <p:nvPr/>
          </p:nvSpPr>
          <p:spPr bwMode="auto">
            <a:xfrm>
              <a:off x="2072" y="3066"/>
              <a:ext cx="124" cy="104"/>
            </a:xfrm>
            <a:custGeom>
              <a:avLst/>
              <a:gdLst>
                <a:gd name="T0" fmla="*/ 6 w 6"/>
                <a:gd name="T1" fmla="*/ 3 h 5"/>
                <a:gd name="T2" fmla="*/ 5 w 6"/>
                <a:gd name="T3" fmla="*/ 4 h 5"/>
                <a:gd name="T4" fmla="*/ 5 w 6"/>
                <a:gd name="T5" fmla="*/ 4 h 5"/>
                <a:gd name="T6" fmla="*/ 4 w 6"/>
                <a:gd name="T7" fmla="*/ 4 h 5"/>
                <a:gd name="T8" fmla="*/ 3 w 6"/>
                <a:gd name="T9" fmla="*/ 4 h 5"/>
                <a:gd name="T10" fmla="*/ 3 w 6"/>
                <a:gd name="T11" fmla="*/ 4 h 5"/>
                <a:gd name="T12" fmla="*/ 2 w 6"/>
                <a:gd name="T13" fmla="*/ 5 h 5"/>
                <a:gd name="T14" fmla="*/ 2 w 6"/>
                <a:gd name="T15" fmla="*/ 4 h 5"/>
                <a:gd name="T16" fmla="*/ 1 w 6"/>
                <a:gd name="T17" fmla="*/ 4 h 5"/>
                <a:gd name="T18" fmla="*/ 0 w 6"/>
                <a:gd name="T19" fmla="*/ 4 h 5"/>
                <a:gd name="T20" fmla="*/ 0 w 6"/>
                <a:gd name="T21" fmla="*/ 3 h 5"/>
                <a:gd name="T22" fmla="*/ 0 w 6"/>
                <a:gd name="T23" fmla="*/ 3 h 5"/>
                <a:gd name="T24" fmla="*/ 0 w 6"/>
                <a:gd name="T25" fmla="*/ 3 h 5"/>
                <a:gd name="T26" fmla="*/ 0 w 6"/>
                <a:gd name="T27" fmla="*/ 2 h 5"/>
                <a:gd name="T28" fmla="*/ 1 w 6"/>
                <a:gd name="T29" fmla="*/ 2 h 5"/>
                <a:gd name="T30" fmla="*/ 2 w 6"/>
                <a:gd name="T31" fmla="*/ 2 h 5"/>
                <a:gd name="T32" fmla="*/ 2 w 6"/>
                <a:gd name="T33" fmla="*/ 1 h 5"/>
                <a:gd name="T34" fmla="*/ 1 w 6"/>
                <a:gd name="T35" fmla="*/ 1 h 5"/>
                <a:gd name="T36" fmla="*/ 1 w 6"/>
                <a:gd name="T37" fmla="*/ 1 h 5"/>
                <a:gd name="T38" fmla="*/ 0 w 6"/>
                <a:gd name="T39" fmla="*/ 1 h 5"/>
                <a:gd name="T40" fmla="*/ 0 w 6"/>
                <a:gd name="T41" fmla="*/ 1 h 5"/>
                <a:gd name="T42" fmla="*/ 1 w 6"/>
                <a:gd name="T43" fmla="*/ 1 h 5"/>
                <a:gd name="T44" fmla="*/ 1 w 6"/>
                <a:gd name="T45" fmla="*/ 0 h 5"/>
                <a:gd name="T46" fmla="*/ 2 w 6"/>
                <a:gd name="T47" fmla="*/ 0 h 5"/>
                <a:gd name="T48" fmla="*/ 2 w 6"/>
                <a:gd name="T49" fmla="*/ 0 h 5"/>
                <a:gd name="T50" fmla="*/ 3 w 6"/>
                <a:gd name="T51" fmla="*/ 0 h 5"/>
                <a:gd name="T52" fmla="*/ 3 w 6"/>
                <a:gd name="T53" fmla="*/ 0 h 5"/>
                <a:gd name="T54" fmla="*/ 4 w 6"/>
                <a:gd name="T55" fmla="*/ 0 h 5"/>
                <a:gd name="T56" fmla="*/ 5 w 6"/>
                <a:gd name="T57" fmla="*/ 1 h 5"/>
                <a:gd name="T58" fmla="*/ 5 w 6"/>
                <a:gd name="T59" fmla="*/ 1 h 5"/>
                <a:gd name="T60" fmla="*/ 5 w 6"/>
                <a:gd name="T61" fmla="*/ 1 h 5"/>
                <a:gd name="T62" fmla="*/ 5 w 6"/>
                <a:gd name="T63" fmla="*/ 2 h 5"/>
                <a:gd name="T64" fmla="*/ 4 w 6"/>
                <a:gd name="T65" fmla="*/ 2 h 5"/>
                <a:gd name="T66" fmla="*/ 4 w 6"/>
                <a:gd name="T67" fmla="*/ 2 h 5"/>
                <a:gd name="T68" fmla="*/ 3 w 6"/>
                <a:gd name="T69" fmla="*/ 2 h 5"/>
                <a:gd name="T70" fmla="*/ 3 w 6"/>
                <a:gd name="T71" fmla="*/ 4 h 5"/>
                <a:gd name="T72" fmla="*/ 3 w 6"/>
                <a:gd name="T73" fmla="*/ 3 h 5"/>
                <a:gd name="T74" fmla="*/ 4 w 6"/>
                <a:gd name="T75" fmla="*/ 3 h 5"/>
                <a:gd name="T76" fmla="*/ 4 w 6"/>
                <a:gd name="T77" fmla="*/ 3 h 5"/>
                <a:gd name="T78" fmla="*/ 5 w 6"/>
                <a:gd name="T79" fmla="*/ 3 h 5"/>
                <a:gd name="T80" fmla="*/ 6 w 6"/>
                <a:gd name="T81" fmla="*/ 3 h 5"/>
                <a:gd name="T82" fmla="*/ 3 w 6"/>
                <a:gd name="T83" fmla="*/ 2 h 5"/>
                <a:gd name="T84" fmla="*/ 3 w 6"/>
                <a:gd name="T85" fmla="*/ 2 h 5"/>
                <a:gd name="T86" fmla="*/ 4 w 6"/>
                <a:gd name="T87" fmla="*/ 2 h 5"/>
                <a:gd name="T88" fmla="*/ 4 w 6"/>
                <a:gd name="T89" fmla="*/ 1 h 5"/>
                <a:gd name="T90" fmla="*/ 4 w 6"/>
                <a:gd name="T91" fmla="*/ 1 h 5"/>
                <a:gd name="T92" fmla="*/ 4 w 6"/>
                <a:gd name="T93" fmla="*/ 1 h 5"/>
                <a:gd name="T94" fmla="*/ 3 w 6"/>
                <a:gd name="T95" fmla="*/ 1 h 5"/>
                <a:gd name="T96" fmla="*/ 3 w 6"/>
                <a:gd name="T97" fmla="*/ 2 h 5"/>
                <a:gd name="T98" fmla="*/ 2 w 6"/>
                <a:gd name="T99" fmla="*/ 2 h 5"/>
                <a:gd name="T100" fmla="*/ 1 w 6"/>
                <a:gd name="T101" fmla="*/ 3 h 5"/>
                <a:gd name="T102" fmla="*/ 1 w 6"/>
                <a:gd name="T103" fmla="*/ 3 h 5"/>
                <a:gd name="T104" fmla="*/ 1 w 6"/>
                <a:gd name="T105" fmla="*/ 3 h 5"/>
                <a:gd name="T106" fmla="*/ 2 w 6"/>
                <a:gd name="T107" fmla="*/ 4 h 5"/>
                <a:gd name="T108" fmla="*/ 2 w 6"/>
                <a:gd name="T10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5">
                  <a:moveTo>
                    <a:pt x="6" y="3"/>
                  </a:moveTo>
                  <a:cubicBezTo>
                    <a:pt x="5" y="4"/>
                    <a:pt x="5" y="4"/>
                    <a:pt x="5" y="4"/>
                  </a:cubicBezTo>
                  <a:cubicBezTo>
                    <a:pt x="5" y="4"/>
                    <a:pt x="5" y="4"/>
                    <a:pt x="5" y="4"/>
                  </a:cubicBezTo>
                  <a:cubicBezTo>
                    <a:pt x="4" y="4"/>
                    <a:pt x="4" y="4"/>
                    <a:pt x="4" y="4"/>
                  </a:cubicBezTo>
                  <a:cubicBezTo>
                    <a:pt x="3" y="4"/>
                    <a:pt x="3" y="4"/>
                    <a:pt x="3" y="4"/>
                  </a:cubicBezTo>
                  <a:cubicBezTo>
                    <a:pt x="3" y="4"/>
                    <a:pt x="3" y="4"/>
                    <a:pt x="3" y="4"/>
                  </a:cubicBezTo>
                  <a:cubicBezTo>
                    <a:pt x="2" y="5"/>
                    <a:pt x="2" y="5"/>
                    <a:pt x="2" y="5"/>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4"/>
                    <a:pt x="3" y="4"/>
                    <a:pt x="3" y="4"/>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2"/>
                    <a:pt x="4" y="2"/>
                    <a:pt x="4" y="2"/>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3"/>
                    <a:pt x="1" y="3"/>
                  </a:cubicBezTo>
                  <a:cubicBezTo>
                    <a:pt x="1" y="3"/>
                    <a:pt x="1" y="3"/>
                    <a:pt x="1" y="3"/>
                  </a:cubicBezTo>
                  <a:cubicBezTo>
                    <a:pt x="1" y="3"/>
                    <a:pt x="1" y="3"/>
                    <a:pt x="1" y="3"/>
                  </a:cubicBezTo>
                  <a:cubicBezTo>
                    <a:pt x="1" y="3"/>
                    <a:pt x="2" y="4"/>
                    <a:pt x="2" y="4"/>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Freeform 325"/>
            <p:cNvSpPr>
              <a:spLocks/>
            </p:cNvSpPr>
            <p:nvPr/>
          </p:nvSpPr>
          <p:spPr bwMode="auto">
            <a:xfrm>
              <a:off x="1948" y="3107"/>
              <a:ext cx="352" cy="126"/>
            </a:xfrm>
            <a:custGeom>
              <a:avLst/>
              <a:gdLst>
                <a:gd name="T0" fmla="*/ 0 w 17"/>
                <a:gd name="T1" fmla="*/ 2 h 6"/>
                <a:gd name="T2" fmla="*/ 0 w 17"/>
                <a:gd name="T3" fmla="*/ 1 h 6"/>
                <a:gd name="T4" fmla="*/ 0 w 17"/>
                <a:gd name="T5" fmla="*/ 0 h 6"/>
                <a:gd name="T6" fmla="*/ 9 w 17"/>
                <a:gd name="T7" fmla="*/ 4 h 6"/>
                <a:gd name="T8" fmla="*/ 9 w 17"/>
                <a:gd name="T9" fmla="*/ 4 h 6"/>
                <a:gd name="T10" fmla="*/ 9 w 17"/>
                <a:gd name="T11" fmla="*/ 4 h 6"/>
                <a:gd name="T12" fmla="*/ 17 w 17"/>
                <a:gd name="T13" fmla="*/ 0 h 6"/>
                <a:gd name="T14" fmla="*/ 17 w 17"/>
                <a:gd name="T15" fmla="*/ 1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1"/>
                    <a:pt x="0" y="1"/>
                    <a:pt x="0" y="1"/>
                  </a:cubicBezTo>
                  <a:cubicBezTo>
                    <a:pt x="0" y="0"/>
                    <a:pt x="0" y="0"/>
                    <a:pt x="0" y="0"/>
                  </a:cubicBezTo>
                  <a:cubicBezTo>
                    <a:pt x="0" y="2"/>
                    <a:pt x="4" y="3"/>
                    <a:pt x="9" y="4"/>
                  </a:cubicBezTo>
                  <a:cubicBezTo>
                    <a:pt x="9" y="4"/>
                    <a:pt x="9" y="4"/>
                    <a:pt x="9" y="4"/>
                  </a:cubicBezTo>
                  <a:cubicBezTo>
                    <a:pt x="9" y="4"/>
                    <a:pt x="9" y="4"/>
                    <a:pt x="9" y="4"/>
                  </a:cubicBezTo>
                  <a:cubicBezTo>
                    <a:pt x="13" y="3"/>
                    <a:pt x="17" y="2"/>
                    <a:pt x="17" y="0"/>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9" y="6"/>
                    <a:pt x="9" y="6"/>
                    <a:pt x="9" y="6"/>
                  </a:cubicBezTo>
                  <a:cubicBezTo>
                    <a:pt x="9" y="6"/>
                    <a:pt x="9" y="6"/>
                    <a:pt x="9" y="6"/>
                  </a:cubicBezTo>
                  <a:cubicBezTo>
                    <a:pt x="5" y="6"/>
                    <a:pt x="1" y="5"/>
                    <a:pt x="1" y="3"/>
                  </a:cubicBezTo>
                  <a:cubicBezTo>
                    <a:pt x="1" y="3"/>
                    <a:pt x="1" y="3"/>
                    <a:pt x="1"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0" name="Freeform 326"/>
            <p:cNvSpPr>
              <a:spLocks/>
            </p:cNvSpPr>
            <p:nvPr/>
          </p:nvSpPr>
          <p:spPr bwMode="auto">
            <a:xfrm>
              <a:off x="2258" y="3107"/>
              <a:ext cx="42" cy="105"/>
            </a:xfrm>
            <a:custGeom>
              <a:avLst/>
              <a:gdLst>
                <a:gd name="T0" fmla="*/ 2 w 2"/>
                <a:gd name="T1" fmla="*/ 0 h 5"/>
                <a:gd name="T2" fmla="*/ 2 w 2"/>
                <a:gd name="T3" fmla="*/ 1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1" name="Freeform 327"/>
            <p:cNvSpPr>
              <a:spLocks/>
            </p:cNvSpPr>
            <p:nvPr/>
          </p:nvSpPr>
          <p:spPr bwMode="auto">
            <a:xfrm>
              <a:off x="1948" y="3107"/>
              <a:ext cx="41" cy="105"/>
            </a:xfrm>
            <a:custGeom>
              <a:avLst/>
              <a:gdLst>
                <a:gd name="T0" fmla="*/ 1 w 2"/>
                <a:gd name="T1" fmla="*/ 3 h 5"/>
                <a:gd name="T2" fmla="*/ 1 w 2"/>
                <a:gd name="T3" fmla="*/ 3 h 5"/>
                <a:gd name="T4" fmla="*/ 0 w 2"/>
                <a:gd name="T5" fmla="*/ 3 h 5"/>
                <a:gd name="T6" fmla="*/ 0 w 2"/>
                <a:gd name="T7" fmla="*/ 2 h 5"/>
                <a:gd name="T8" fmla="*/ 0 w 2"/>
                <a:gd name="T9" fmla="*/ 2 h 5"/>
                <a:gd name="T10" fmla="*/ 0 w 2"/>
                <a:gd name="T11" fmla="*/ 2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0"/>
                    <a:pt x="0" y="0"/>
                    <a:pt x="0" y="0"/>
                  </a:cubicBezTo>
                  <a:cubicBezTo>
                    <a:pt x="0" y="1"/>
                    <a:pt x="1" y="2"/>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2" name="Freeform 328"/>
            <p:cNvSpPr>
              <a:spLocks/>
            </p:cNvSpPr>
            <p:nvPr/>
          </p:nvSpPr>
          <p:spPr bwMode="auto">
            <a:xfrm>
              <a:off x="1948" y="2982"/>
              <a:ext cx="352" cy="146"/>
            </a:xfrm>
            <a:custGeom>
              <a:avLst/>
              <a:gdLst>
                <a:gd name="T0" fmla="*/ 9 w 17"/>
                <a:gd name="T1" fmla="*/ 0 h 7"/>
                <a:gd name="T2" fmla="*/ 0 w 17"/>
                <a:gd name="T3" fmla="*/ 3 h 7"/>
                <a:gd name="T4" fmla="*/ 9 w 17"/>
                <a:gd name="T5" fmla="*/ 6 h 7"/>
                <a:gd name="T6" fmla="*/ 17 w 17"/>
                <a:gd name="T7" fmla="*/ 3 h 7"/>
                <a:gd name="T8" fmla="*/ 9 w 17"/>
                <a:gd name="T9" fmla="*/ 0 h 7"/>
              </a:gdLst>
              <a:ahLst/>
              <a:cxnLst>
                <a:cxn ang="0">
                  <a:pos x="T0" y="T1"/>
                </a:cxn>
                <a:cxn ang="0">
                  <a:pos x="T2" y="T3"/>
                </a:cxn>
                <a:cxn ang="0">
                  <a:pos x="T4" y="T5"/>
                </a:cxn>
                <a:cxn ang="0">
                  <a:pos x="T6" y="T7"/>
                </a:cxn>
                <a:cxn ang="0">
                  <a:pos x="T8" y="T9"/>
                </a:cxn>
              </a:cxnLst>
              <a:rect l="0" t="0" r="r" b="b"/>
              <a:pathLst>
                <a:path w="17" h="7">
                  <a:moveTo>
                    <a:pt x="9" y="0"/>
                  </a:moveTo>
                  <a:cubicBezTo>
                    <a:pt x="4" y="0"/>
                    <a:pt x="0" y="1"/>
                    <a:pt x="0" y="3"/>
                  </a:cubicBezTo>
                  <a:cubicBezTo>
                    <a:pt x="0" y="5"/>
                    <a:pt x="4" y="7"/>
                    <a:pt x="9" y="6"/>
                  </a:cubicBezTo>
                  <a:cubicBezTo>
                    <a:pt x="13" y="6"/>
                    <a:pt x="17" y="5"/>
                    <a:pt x="17" y="3"/>
                  </a:cubicBezTo>
                  <a:cubicBezTo>
                    <a:pt x="17" y="1"/>
                    <a:pt x="13" y="0"/>
                    <a:pt x="9"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3" name="Freeform 329"/>
            <p:cNvSpPr>
              <a:spLocks/>
            </p:cNvSpPr>
            <p:nvPr/>
          </p:nvSpPr>
          <p:spPr bwMode="auto">
            <a:xfrm>
              <a:off x="1969" y="2982"/>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4" name="Freeform 330"/>
            <p:cNvSpPr>
              <a:spLocks noEditPoints="1"/>
            </p:cNvSpPr>
            <p:nvPr/>
          </p:nvSpPr>
          <p:spPr bwMode="auto">
            <a:xfrm>
              <a:off x="2072" y="3003"/>
              <a:ext cx="124" cy="84"/>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4 h 4"/>
                <a:gd name="T20" fmla="*/ 0 w 6"/>
                <a:gd name="T21" fmla="*/ 3 h 4"/>
                <a:gd name="T22" fmla="*/ 0 w 6"/>
                <a:gd name="T23" fmla="*/ 3 h 4"/>
                <a:gd name="T24" fmla="*/ 0 w 6"/>
                <a:gd name="T25" fmla="*/ 2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1 h 4"/>
                <a:gd name="T42" fmla="*/ 1 w 6"/>
                <a:gd name="T43" fmla="*/ 0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2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2"/>
                    <a:pt x="1" y="3"/>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5" name="Freeform 331"/>
            <p:cNvSpPr>
              <a:spLocks/>
            </p:cNvSpPr>
            <p:nvPr/>
          </p:nvSpPr>
          <p:spPr bwMode="auto">
            <a:xfrm>
              <a:off x="1948" y="3045"/>
              <a:ext cx="352" cy="125"/>
            </a:xfrm>
            <a:custGeom>
              <a:avLst/>
              <a:gdLst>
                <a:gd name="T0" fmla="*/ 0 w 17"/>
                <a:gd name="T1" fmla="*/ 1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5"/>
                    <a:pt x="13" y="6"/>
                    <a:pt x="9" y="6"/>
                  </a:cubicBezTo>
                  <a:cubicBezTo>
                    <a:pt x="9" y="6"/>
                    <a:pt x="9" y="6"/>
                    <a:pt x="9" y="6"/>
                  </a:cubicBezTo>
                  <a:cubicBezTo>
                    <a:pt x="9" y="6"/>
                    <a:pt x="9" y="6"/>
                    <a:pt x="9" y="6"/>
                  </a:cubicBezTo>
                  <a:cubicBezTo>
                    <a:pt x="5" y="6"/>
                    <a:pt x="1" y="5"/>
                    <a:pt x="1" y="3"/>
                  </a:cubicBezTo>
                  <a:cubicBezTo>
                    <a:pt x="1" y="3"/>
                    <a:pt x="1" y="3"/>
                    <a:pt x="1"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6" name="Freeform 332"/>
            <p:cNvSpPr>
              <a:spLocks/>
            </p:cNvSpPr>
            <p:nvPr/>
          </p:nvSpPr>
          <p:spPr bwMode="auto">
            <a:xfrm>
              <a:off x="2258" y="3045"/>
              <a:ext cx="42"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7" name="Freeform 333"/>
            <p:cNvSpPr>
              <a:spLocks/>
            </p:cNvSpPr>
            <p:nvPr/>
          </p:nvSpPr>
          <p:spPr bwMode="auto">
            <a:xfrm>
              <a:off x="1948" y="3045"/>
              <a:ext cx="41" cy="104"/>
            </a:xfrm>
            <a:custGeom>
              <a:avLst/>
              <a:gdLst>
                <a:gd name="T0" fmla="*/ 1 w 2"/>
                <a:gd name="T1" fmla="*/ 3 h 5"/>
                <a:gd name="T2" fmla="*/ 1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2"/>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8" name="Freeform 334"/>
            <p:cNvSpPr>
              <a:spLocks/>
            </p:cNvSpPr>
            <p:nvPr/>
          </p:nvSpPr>
          <p:spPr bwMode="auto">
            <a:xfrm>
              <a:off x="1948" y="2920"/>
              <a:ext cx="352" cy="146"/>
            </a:xfrm>
            <a:custGeom>
              <a:avLst/>
              <a:gdLst>
                <a:gd name="T0" fmla="*/ 9 w 17"/>
                <a:gd name="T1" fmla="*/ 0 h 7"/>
                <a:gd name="T2" fmla="*/ 0 w 17"/>
                <a:gd name="T3" fmla="*/ 3 h 7"/>
                <a:gd name="T4" fmla="*/ 9 w 17"/>
                <a:gd name="T5" fmla="*/ 6 h 7"/>
                <a:gd name="T6" fmla="*/ 17 w 17"/>
                <a:gd name="T7" fmla="*/ 3 h 7"/>
                <a:gd name="T8" fmla="*/ 9 w 17"/>
                <a:gd name="T9" fmla="*/ 0 h 7"/>
              </a:gdLst>
              <a:ahLst/>
              <a:cxnLst>
                <a:cxn ang="0">
                  <a:pos x="T0" y="T1"/>
                </a:cxn>
                <a:cxn ang="0">
                  <a:pos x="T2" y="T3"/>
                </a:cxn>
                <a:cxn ang="0">
                  <a:pos x="T4" y="T5"/>
                </a:cxn>
                <a:cxn ang="0">
                  <a:pos x="T6" y="T7"/>
                </a:cxn>
                <a:cxn ang="0">
                  <a:pos x="T8" y="T9"/>
                </a:cxn>
              </a:cxnLst>
              <a:rect l="0" t="0" r="r" b="b"/>
              <a:pathLst>
                <a:path w="17" h="7">
                  <a:moveTo>
                    <a:pt x="9" y="0"/>
                  </a:moveTo>
                  <a:cubicBezTo>
                    <a:pt x="4" y="0"/>
                    <a:pt x="0" y="1"/>
                    <a:pt x="0" y="3"/>
                  </a:cubicBezTo>
                  <a:cubicBezTo>
                    <a:pt x="0" y="5"/>
                    <a:pt x="4" y="7"/>
                    <a:pt x="9" y="6"/>
                  </a:cubicBezTo>
                  <a:cubicBezTo>
                    <a:pt x="13" y="6"/>
                    <a:pt x="17" y="5"/>
                    <a:pt x="17" y="3"/>
                  </a:cubicBezTo>
                  <a:cubicBezTo>
                    <a:pt x="17" y="1"/>
                    <a:pt x="13" y="0"/>
                    <a:pt x="9"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9" name="Freeform 335"/>
            <p:cNvSpPr>
              <a:spLocks/>
            </p:cNvSpPr>
            <p:nvPr/>
          </p:nvSpPr>
          <p:spPr bwMode="auto">
            <a:xfrm>
              <a:off x="1969" y="2920"/>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2"/>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0" name="Freeform 336"/>
            <p:cNvSpPr>
              <a:spLocks noEditPoints="1"/>
            </p:cNvSpPr>
            <p:nvPr/>
          </p:nvSpPr>
          <p:spPr bwMode="auto">
            <a:xfrm>
              <a:off x="2072" y="2941"/>
              <a:ext cx="124"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4 h 4"/>
                <a:gd name="T20" fmla="*/ 0 w 6"/>
                <a:gd name="T21" fmla="*/ 3 h 4"/>
                <a:gd name="T22" fmla="*/ 0 w 6"/>
                <a:gd name="T23" fmla="*/ 3 h 4"/>
                <a:gd name="T24" fmla="*/ 0 w 6"/>
                <a:gd name="T25" fmla="*/ 3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1 h 4"/>
                <a:gd name="T42" fmla="*/ 1 w 6"/>
                <a:gd name="T43" fmla="*/ 1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1 h 4"/>
                <a:gd name="T58" fmla="*/ 5 w 6"/>
                <a:gd name="T59" fmla="*/ 1 h 4"/>
                <a:gd name="T60" fmla="*/ 5 w 6"/>
                <a:gd name="T61" fmla="*/ 1 h 4"/>
                <a:gd name="T62" fmla="*/ 5 w 6"/>
                <a:gd name="T63" fmla="*/ 2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2 h 4"/>
                <a:gd name="T86" fmla="*/ 4 w 6"/>
                <a:gd name="T87" fmla="*/ 2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3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1"/>
                    <a:pt x="5" y="1"/>
                    <a:pt x="5" y="1"/>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2"/>
                    <a:pt x="4" y="2"/>
                    <a:pt x="4" y="2"/>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3"/>
                    <a:pt x="1" y="3"/>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1" name="Freeform 337"/>
            <p:cNvSpPr>
              <a:spLocks/>
            </p:cNvSpPr>
            <p:nvPr/>
          </p:nvSpPr>
          <p:spPr bwMode="auto">
            <a:xfrm>
              <a:off x="1948" y="2982"/>
              <a:ext cx="352" cy="125"/>
            </a:xfrm>
            <a:custGeom>
              <a:avLst/>
              <a:gdLst>
                <a:gd name="T0" fmla="*/ 0 w 17"/>
                <a:gd name="T1" fmla="*/ 2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2 h 6"/>
                <a:gd name="T18" fmla="*/ 17 w 17"/>
                <a:gd name="T19" fmla="*/ 2 h 6"/>
                <a:gd name="T20" fmla="*/ 17 w 17"/>
                <a:gd name="T21" fmla="*/ 2 h 6"/>
                <a:gd name="T22" fmla="*/ 17 w 17"/>
                <a:gd name="T23" fmla="*/ 3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3 h 6"/>
                <a:gd name="T40" fmla="*/ 0 w 17"/>
                <a:gd name="T41" fmla="*/ 2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6" y="5"/>
                    <a:pt x="13" y="6"/>
                    <a:pt x="9" y="6"/>
                  </a:cubicBezTo>
                  <a:cubicBezTo>
                    <a:pt x="9" y="6"/>
                    <a:pt x="9" y="6"/>
                    <a:pt x="9" y="6"/>
                  </a:cubicBezTo>
                  <a:cubicBezTo>
                    <a:pt x="9" y="6"/>
                    <a:pt x="9" y="6"/>
                    <a:pt x="9" y="6"/>
                  </a:cubicBezTo>
                  <a:cubicBezTo>
                    <a:pt x="5" y="6"/>
                    <a:pt x="1" y="5"/>
                    <a:pt x="1" y="3"/>
                  </a:cubicBezTo>
                  <a:cubicBezTo>
                    <a:pt x="1" y="3"/>
                    <a:pt x="1" y="3"/>
                    <a:pt x="1"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2" name="Freeform 338"/>
            <p:cNvSpPr>
              <a:spLocks/>
            </p:cNvSpPr>
            <p:nvPr/>
          </p:nvSpPr>
          <p:spPr bwMode="auto">
            <a:xfrm>
              <a:off x="2258" y="2982"/>
              <a:ext cx="42" cy="105"/>
            </a:xfrm>
            <a:custGeom>
              <a:avLst/>
              <a:gdLst>
                <a:gd name="T0" fmla="*/ 2 w 2"/>
                <a:gd name="T1" fmla="*/ 0 h 5"/>
                <a:gd name="T2" fmla="*/ 2 w 2"/>
                <a:gd name="T3" fmla="*/ 1 h 5"/>
                <a:gd name="T4" fmla="*/ 2 w 2"/>
                <a:gd name="T5" fmla="*/ 2 h 5"/>
                <a:gd name="T6" fmla="*/ 2 w 2"/>
                <a:gd name="T7" fmla="*/ 2 h 5"/>
                <a:gd name="T8" fmla="*/ 2 w 2"/>
                <a:gd name="T9" fmla="*/ 2 h 5"/>
                <a:gd name="T10" fmla="*/ 2 w 2"/>
                <a:gd name="T11" fmla="*/ 3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3" name="Freeform 339"/>
            <p:cNvSpPr>
              <a:spLocks/>
            </p:cNvSpPr>
            <p:nvPr/>
          </p:nvSpPr>
          <p:spPr bwMode="auto">
            <a:xfrm>
              <a:off x="1948" y="2982"/>
              <a:ext cx="41" cy="105"/>
            </a:xfrm>
            <a:custGeom>
              <a:avLst/>
              <a:gdLst>
                <a:gd name="T0" fmla="*/ 1 w 2"/>
                <a:gd name="T1" fmla="*/ 3 h 5"/>
                <a:gd name="T2" fmla="*/ 1 w 2"/>
                <a:gd name="T3" fmla="*/ 3 h 5"/>
                <a:gd name="T4" fmla="*/ 0 w 2"/>
                <a:gd name="T5" fmla="*/ 3 h 5"/>
                <a:gd name="T6" fmla="*/ 0 w 2"/>
                <a:gd name="T7" fmla="*/ 2 h 5"/>
                <a:gd name="T8" fmla="*/ 0 w 2"/>
                <a:gd name="T9" fmla="*/ 2 h 5"/>
                <a:gd name="T10" fmla="*/ 0 w 2"/>
                <a:gd name="T11" fmla="*/ 2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0"/>
                    <a:pt x="0" y="0"/>
                    <a:pt x="0" y="0"/>
                  </a:cubicBezTo>
                  <a:cubicBezTo>
                    <a:pt x="0" y="1"/>
                    <a:pt x="1" y="2"/>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4" name="Oval 340"/>
            <p:cNvSpPr>
              <a:spLocks noChangeArrowheads="1"/>
            </p:cNvSpPr>
            <p:nvPr/>
          </p:nvSpPr>
          <p:spPr bwMode="auto">
            <a:xfrm>
              <a:off x="1948" y="2857"/>
              <a:ext cx="352" cy="125"/>
            </a:xfrm>
            <a:prstGeom prst="ellipse">
              <a:avLst/>
            </a:pr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5" name="Freeform 341"/>
            <p:cNvSpPr>
              <a:spLocks/>
            </p:cNvSpPr>
            <p:nvPr/>
          </p:nvSpPr>
          <p:spPr bwMode="auto">
            <a:xfrm>
              <a:off x="1969" y="2857"/>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1"/>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6" name="Freeform 342"/>
            <p:cNvSpPr>
              <a:spLocks noEditPoints="1"/>
            </p:cNvSpPr>
            <p:nvPr/>
          </p:nvSpPr>
          <p:spPr bwMode="auto">
            <a:xfrm>
              <a:off x="2072" y="2878"/>
              <a:ext cx="124"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4 h 4"/>
                <a:gd name="T20" fmla="*/ 0 w 6"/>
                <a:gd name="T21" fmla="*/ 3 h 4"/>
                <a:gd name="T22" fmla="*/ 0 w 6"/>
                <a:gd name="T23" fmla="*/ 3 h 4"/>
                <a:gd name="T24" fmla="*/ 0 w 6"/>
                <a:gd name="T25" fmla="*/ 2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1 h 4"/>
                <a:gd name="T42" fmla="*/ 1 w 6"/>
                <a:gd name="T43" fmla="*/ 0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2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2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4"/>
                    <a:pt x="0" y="4"/>
                    <a:pt x="0" y="4"/>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2"/>
                    <a:pt x="5" y="2"/>
                    <a:pt x="5" y="2"/>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2"/>
                    <a:pt x="3" y="2"/>
                    <a:pt x="3" y="2"/>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2"/>
                    <a:pt x="1" y="2"/>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7" name="Freeform 343"/>
            <p:cNvSpPr>
              <a:spLocks/>
            </p:cNvSpPr>
            <p:nvPr/>
          </p:nvSpPr>
          <p:spPr bwMode="auto">
            <a:xfrm>
              <a:off x="1948" y="2920"/>
              <a:ext cx="352" cy="125"/>
            </a:xfrm>
            <a:custGeom>
              <a:avLst/>
              <a:gdLst>
                <a:gd name="T0" fmla="*/ 0 w 17"/>
                <a:gd name="T1" fmla="*/ 1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9" y="6"/>
                  </a:cubicBezTo>
                  <a:cubicBezTo>
                    <a:pt x="9" y="6"/>
                    <a:pt x="9" y="6"/>
                    <a:pt x="9" y="6"/>
                  </a:cubicBezTo>
                  <a:cubicBezTo>
                    <a:pt x="9" y="6"/>
                    <a:pt x="9" y="6"/>
                    <a:pt x="9" y="6"/>
                  </a:cubicBezTo>
                  <a:cubicBezTo>
                    <a:pt x="5" y="6"/>
                    <a:pt x="1" y="4"/>
                    <a:pt x="1" y="3"/>
                  </a:cubicBezTo>
                  <a:cubicBezTo>
                    <a:pt x="1" y="3"/>
                    <a:pt x="1" y="3"/>
                    <a:pt x="1"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8" name="Freeform 344"/>
            <p:cNvSpPr>
              <a:spLocks/>
            </p:cNvSpPr>
            <p:nvPr/>
          </p:nvSpPr>
          <p:spPr bwMode="auto">
            <a:xfrm>
              <a:off x="2258" y="2920"/>
              <a:ext cx="42"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9" name="Freeform 345"/>
            <p:cNvSpPr>
              <a:spLocks/>
            </p:cNvSpPr>
            <p:nvPr/>
          </p:nvSpPr>
          <p:spPr bwMode="auto">
            <a:xfrm>
              <a:off x="1948" y="2920"/>
              <a:ext cx="41" cy="104"/>
            </a:xfrm>
            <a:custGeom>
              <a:avLst/>
              <a:gdLst>
                <a:gd name="T0" fmla="*/ 1 w 2"/>
                <a:gd name="T1" fmla="*/ 3 h 5"/>
                <a:gd name="T2" fmla="*/ 1 w 2"/>
                <a:gd name="T3" fmla="*/ 3 h 5"/>
                <a:gd name="T4" fmla="*/ 0 w 2"/>
                <a:gd name="T5" fmla="*/ 2 h 5"/>
                <a:gd name="T6" fmla="*/ 0 w 2"/>
                <a:gd name="T7" fmla="*/ 2 h 5"/>
                <a:gd name="T8" fmla="*/ 0 w 2"/>
                <a:gd name="T9" fmla="*/ 2 h 5"/>
                <a:gd name="T10" fmla="*/ 0 w 2"/>
                <a:gd name="T11" fmla="*/ 1 h 5"/>
                <a:gd name="T12" fmla="*/ 0 w 2"/>
                <a:gd name="T13" fmla="*/ 1 h 5"/>
                <a:gd name="T14" fmla="*/ 0 w 2"/>
                <a:gd name="T15" fmla="*/ 0 h 5"/>
                <a:gd name="T16" fmla="*/ 2 w 2"/>
                <a:gd name="T17" fmla="*/ 2 h 5"/>
                <a:gd name="T18" fmla="*/ 2 w 2"/>
                <a:gd name="T19" fmla="*/ 5 h 5"/>
                <a:gd name="T20" fmla="*/ 1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5"/>
                    <a:pt x="2" y="5"/>
                    <a:pt x="2" y="5"/>
                  </a:cubicBezTo>
                  <a:cubicBezTo>
                    <a:pt x="1" y="4"/>
                    <a:pt x="1" y="4"/>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0" name="Freeform 346"/>
            <p:cNvSpPr>
              <a:spLocks/>
            </p:cNvSpPr>
            <p:nvPr/>
          </p:nvSpPr>
          <p:spPr bwMode="auto">
            <a:xfrm>
              <a:off x="1948" y="2774"/>
              <a:ext cx="352" cy="146"/>
            </a:xfrm>
            <a:custGeom>
              <a:avLst/>
              <a:gdLst>
                <a:gd name="T0" fmla="*/ 9 w 17"/>
                <a:gd name="T1" fmla="*/ 1 h 7"/>
                <a:gd name="T2" fmla="*/ 0 w 17"/>
                <a:gd name="T3" fmla="*/ 4 h 7"/>
                <a:gd name="T4" fmla="*/ 9 w 17"/>
                <a:gd name="T5" fmla="*/ 7 h 7"/>
                <a:gd name="T6" fmla="*/ 17 w 17"/>
                <a:gd name="T7" fmla="*/ 4 h 7"/>
                <a:gd name="T8" fmla="*/ 9 w 17"/>
                <a:gd name="T9" fmla="*/ 1 h 7"/>
              </a:gdLst>
              <a:ahLst/>
              <a:cxnLst>
                <a:cxn ang="0">
                  <a:pos x="T0" y="T1"/>
                </a:cxn>
                <a:cxn ang="0">
                  <a:pos x="T2" y="T3"/>
                </a:cxn>
                <a:cxn ang="0">
                  <a:pos x="T4" y="T5"/>
                </a:cxn>
                <a:cxn ang="0">
                  <a:pos x="T6" y="T7"/>
                </a:cxn>
                <a:cxn ang="0">
                  <a:pos x="T8" y="T9"/>
                </a:cxn>
              </a:cxnLst>
              <a:rect l="0" t="0" r="r" b="b"/>
              <a:pathLst>
                <a:path w="17" h="7">
                  <a:moveTo>
                    <a:pt x="9" y="1"/>
                  </a:moveTo>
                  <a:cubicBezTo>
                    <a:pt x="4" y="1"/>
                    <a:pt x="0" y="2"/>
                    <a:pt x="0" y="4"/>
                  </a:cubicBezTo>
                  <a:cubicBezTo>
                    <a:pt x="0" y="6"/>
                    <a:pt x="4" y="7"/>
                    <a:pt x="9" y="7"/>
                  </a:cubicBezTo>
                  <a:cubicBezTo>
                    <a:pt x="13" y="7"/>
                    <a:pt x="17" y="6"/>
                    <a:pt x="17" y="4"/>
                  </a:cubicBezTo>
                  <a:cubicBezTo>
                    <a:pt x="17" y="2"/>
                    <a:pt x="13" y="0"/>
                    <a:pt x="9"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1" name="Oval 347"/>
            <p:cNvSpPr>
              <a:spLocks noChangeArrowheads="1"/>
            </p:cNvSpPr>
            <p:nvPr/>
          </p:nvSpPr>
          <p:spPr bwMode="auto">
            <a:xfrm>
              <a:off x="1969" y="2795"/>
              <a:ext cx="310" cy="125"/>
            </a:xfrm>
            <a:prstGeom prst="ellipse">
              <a:avLst/>
            </a:pr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2" name="Freeform 348"/>
            <p:cNvSpPr>
              <a:spLocks noEditPoints="1"/>
            </p:cNvSpPr>
            <p:nvPr/>
          </p:nvSpPr>
          <p:spPr bwMode="auto">
            <a:xfrm>
              <a:off x="2072" y="2815"/>
              <a:ext cx="124" cy="84"/>
            </a:xfrm>
            <a:custGeom>
              <a:avLst/>
              <a:gdLst>
                <a:gd name="T0" fmla="*/ 6 w 6"/>
                <a:gd name="T1" fmla="*/ 3 h 4"/>
                <a:gd name="T2" fmla="*/ 5 w 6"/>
                <a:gd name="T3" fmla="*/ 3 h 4"/>
                <a:gd name="T4" fmla="*/ 5 w 6"/>
                <a:gd name="T5" fmla="*/ 3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3 h 4"/>
                <a:gd name="T20" fmla="*/ 0 w 6"/>
                <a:gd name="T21" fmla="*/ 3 h 4"/>
                <a:gd name="T22" fmla="*/ 0 w 6"/>
                <a:gd name="T23" fmla="*/ 3 h 4"/>
                <a:gd name="T24" fmla="*/ 0 w 6"/>
                <a:gd name="T25" fmla="*/ 2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0 h 4"/>
                <a:gd name="T42" fmla="*/ 1 w 6"/>
                <a:gd name="T43" fmla="*/ 0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1 h 4"/>
                <a:gd name="T86" fmla="*/ 4 w 6"/>
                <a:gd name="T87" fmla="*/ 1 h 4"/>
                <a:gd name="T88" fmla="*/ 4 w 6"/>
                <a:gd name="T89" fmla="*/ 1 h 4"/>
                <a:gd name="T90" fmla="*/ 4 w 6"/>
                <a:gd name="T91" fmla="*/ 1 h 4"/>
                <a:gd name="T92" fmla="*/ 4 w 6"/>
                <a:gd name="T93" fmla="*/ 1 h 4"/>
                <a:gd name="T94" fmla="*/ 3 w 6"/>
                <a:gd name="T95" fmla="*/ 0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3"/>
                    <a:pt x="5" y="3"/>
                    <a:pt x="5" y="3"/>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3" y="1"/>
                    <a:pt x="3" y="0"/>
                  </a:cubicBezTo>
                  <a:lnTo>
                    <a:pt x="3" y="2"/>
                  </a:lnTo>
                  <a:close/>
                  <a:moveTo>
                    <a:pt x="2" y="2"/>
                  </a:moveTo>
                  <a:cubicBezTo>
                    <a:pt x="2" y="2"/>
                    <a:pt x="1" y="2"/>
                    <a:pt x="1" y="2"/>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3" name="Freeform 349"/>
            <p:cNvSpPr>
              <a:spLocks/>
            </p:cNvSpPr>
            <p:nvPr/>
          </p:nvSpPr>
          <p:spPr bwMode="auto">
            <a:xfrm>
              <a:off x="1948" y="2857"/>
              <a:ext cx="352" cy="125"/>
            </a:xfrm>
            <a:custGeom>
              <a:avLst/>
              <a:gdLst>
                <a:gd name="T0" fmla="*/ 0 w 17"/>
                <a:gd name="T1" fmla="*/ 1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9" y="6"/>
                  </a:cubicBezTo>
                  <a:cubicBezTo>
                    <a:pt x="9" y="6"/>
                    <a:pt x="9" y="6"/>
                    <a:pt x="9" y="6"/>
                  </a:cubicBezTo>
                  <a:cubicBezTo>
                    <a:pt x="9" y="6"/>
                    <a:pt x="9" y="6"/>
                    <a:pt x="9" y="6"/>
                  </a:cubicBezTo>
                  <a:cubicBezTo>
                    <a:pt x="5" y="6"/>
                    <a:pt x="1" y="4"/>
                    <a:pt x="1" y="3"/>
                  </a:cubicBezTo>
                  <a:cubicBezTo>
                    <a:pt x="1" y="3"/>
                    <a:pt x="1" y="3"/>
                    <a:pt x="1"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4" name="Freeform 350"/>
            <p:cNvSpPr>
              <a:spLocks/>
            </p:cNvSpPr>
            <p:nvPr/>
          </p:nvSpPr>
          <p:spPr bwMode="auto">
            <a:xfrm>
              <a:off x="2258" y="2857"/>
              <a:ext cx="42"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1" y="4"/>
                    <a:pt x="0" y="5"/>
                  </a:cubicBezTo>
                  <a:cubicBezTo>
                    <a:pt x="0" y="2"/>
                    <a:pt x="0" y="2"/>
                    <a:pt x="0" y="2"/>
                  </a:cubicBezTo>
                  <a:cubicBezTo>
                    <a:pt x="1" y="1"/>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5" name="Freeform 351"/>
            <p:cNvSpPr>
              <a:spLocks/>
            </p:cNvSpPr>
            <p:nvPr/>
          </p:nvSpPr>
          <p:spPr bwMode="auto">
            <a:xfrm>
              <a:off x="1948" y="2857"/>
              <a:ext cx="41" cy="84"/>
            </a:xfrm>
            <a:custGeom>
              <a:avLst/>
              <a:gdLst>
                <a:gd name="T0" fmla="*/ 1 w 2"/>
                <a:gd name="T1" fmla="*/ 3 h 4"/>
                <a:gd name="T2" fmla="*/ 1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1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4"/>
                    <a:pt x="2" y="4"/>
                    <a:pt x="2" y="4"/>
                  </a:cubicBezTo>
                  <a:cubicBezTo>
                    <a:pt x="1" y="4"/>
                    <a:pt x="1" y="3"/>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6" name="Freeform 352"/>
            <p:cNvSpPr>
              <a:spLocks/>
            </p:cNvSpPr>
            <p:nvPr/>
          </p:nvSpPr>
          <p:spPr bwMode="auto">
            <a:xfrm>
              <a:off x="1948" y="2711"/>
              <a:ext cx="352" cy="146"/>
            </a:xfrm>
            <a:custGeom>
              <a:avLst/>
              <a:gdLst>
                <a:gd name="T0" fmla="*/ 9 w 17"/>
                <a:gd name="T1" fmla="*/ 1 h 7"/>
                <a:gd name="T2" fmla="*/ 0 w 17"/>
                <a:gd name="T3" fmla="*/ 4 h 7"/>
                <a:gd name="T4" fmla="*/ 9 w 17"/>
                <a:gd name="T5" fmla="*/ 7 h 7"/>
                <a:gd name="T6" fmla="*/ 17 w 17"/>
                <a:gd name="T7" fmla="*/ 4 h 7"/>
                <a:gd name="T8" fmla="*/ 9 w 17"/>
                <a:gd name="T9" fmla="*/ 1 h 7"/>
              </a:gdLst>
              <a:ahLst/>
              <a:cxnLst>
                <a:cxn ang="0">
                  <a:pos x="T0" y="T1"/>
                </a:cxn>
                <a:cxn ang="0">
                  <a:pos x="T2" y="T3"/>
                </a:cxn>
                <a:cxn ang="0">
                  <a:pos x="T4" y="T5"/>
                </a:cxn>
                <a:cxn ang="0">
                  <a:pos x="T6" y="T7"/>
                </a:cxn>
                <a:cxn ang="0">
                  <a:pos x="T8" y="T9"/>
                </a:cxn>
              </a:cxnLst>
              <a:rect l="0" t="0" r="r" b="b"/>
              <a:pathLst>
                <a:path w="17" h="7">
                  <a:moveTo>
                    <a:pt x="9" y="1"/>
                  </a:moveTo>
                  <a:cubicBezTo>
                    <a:pt x="4" y="1"/>
                    <a:pt x="0" y="2"/>
                    <a:pt x="0" y="4"/>
                  </a:cubicBezTo>
                  <a:cubicBezTo>
                    <a:pt x="0" y="6"/>
                    <a:pt x="4" y="7"/>
                    <a:pt x="9" y="7"/>
                  </a:cubicBezTo>
                  <a:cubicBezTo>
                    <a:pt x="13" y="7"/>
                    <a:pt x="17" y="6"/>
                    <a:pt x="17" y="4"/>
                  </a:cubicBezTo>
                  <a:cubicBezTo>
                    <a:pt x="17" y="2"/>
                    <a:pt x="13" y="0"/>
                    <a:pt x="9"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7" name="Freeform 353"/>
            <p:cNvSpPr>
              <a:spLocks/>
            </p:cNvSpPr>
            <p:nvPr/>
          </p:nvSpPr>
          <p:spPr bwMode="auto">
            <a:xfrm>
              <a:off x="1969" y="2732"/>
              <a:ext cx="310" cy="125"/>
            </a:xfrm>
            <a:custGeom>
              <a:avLst/>
              <a:gdLst>
                <a:gd name="T0" fmla="*/ 8 w 15"/>
                <a:gd name="T1" fmla="*/ 0 h 6"/>
                <a:gd name="T2" fmla="*/ 0 w 15"/>
                <a:gd name="T3" fmla="*/ 3 h 6"/>
                <a:gd name="T4" fmla="*/ 8 w 15"/>
                <a:gd name="T5" fmla="*/ 6 h 6"/>
                <a:gd name="T6" fmla="*/ 15 w 15"/>
                <a:gd name="T7" fmla="*/ 3 h 6"/>
                <a:gd name="T8" fmla="*/ 8 w 15"/>
                <a:gd name="T9" fmla="*/ 0 h 6"/>
              </a:gdLst>
              <a:ahLst/>
              <a:cxnLst>
                <a:cxn ang="0">
                  <a:pos x="T0" y="T1"/>
                </a:cxn>
                <a:cxn ang="0">
                  <a:pos x="T2" y="T3"/>
                </a:cxn>
                <a:cxn ang="0">
                  <a:pos x="T4" y="T5"/>
                </a:cxn>
                <a:cxn ang="0">
                  <a:pos x="T6" y="T7"/>
                </a:cxn>
                <a:cxn ang="0">
                  <a:pos x="T8" y="T9"/>
                </a:cxn>
              </a:cxnLst>
              <a:rect l="0" t="0" r="r" b="b"/>
              <a:pathLst>
                <a:path w="15" h="6">
                  <a:moveTo>
                    <a:pt x="8" y="0"/>
                  </a:moveTo>
                  <a:cubicBezTo>
                    <a:pt x="4" y="0"/>
                    <a:pt x="0" y="1"/>
                    <a:pt x="0" y="3"/>
                  </a:cubicBezTo>
                  <a:cubicBezTo>
                    <a:pt x="0" y="5"/>
                    <a:pt x="4" y="6"/>
                    <a:pt x="8" y="6"/>
                  </a:cubicBezTo>
                  <a:cubicBezTo>
                    <a:pt x="12" y="6"/>
                    <a:pt x="15" y="4"/>
                    <a:pt x="15" y="3"/>
                  </a:cubicBezTo>
                  <a:cubicBezTo>
                    <a:pt x="15" y="1"/>
                    <a:pt x="12" y="0"/>
                    <a:pt x="8"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8" name="Freeform 354"/>
            <p:cNvSpPr>
              <a:spLocks noEditPoints="1"/>
            </p:cNvSpPr>
            <p:nvPr/>
          </p:nvSpPr>
          <p:spPr bwMode="auto">
            <a:xfrm>
              <a:off x="2072" y="2753"/>
              <a:ext cx="124" cy="83"/>
            </a:xfrm>
            <a:custGeom>
              <a:avLst/>
              <a:gdLst>
                <a:gd name="T0" fmla="*/ 6 w 6"/>
                <a:gd name="T1" fmla="*/ 3 h 4"/>
                <a:gd name="T2" fmla="*/ 5 w 6"/>
                <a:gd name="T3" fmla="*/ 3 h 4"/>
                <a:gd name="T4" fmla="*/ 5 w 6"/>
                <a:gd name="T5" fmla="*/ 4 h 4"/>
                <a:gd name="T6" fmla="*/ 4 w 6"/>
                <a:gd name="T7" fmla="*/ 4 h 4"/>
                <a:gd name="T8" fmla="*/ 3 w 6"/>
                <a:gd name="T9" fmla="*/ 4 h 4"/>
                <a:gd name="T10" fmla="*/ 3 w 6"/>
                <a:gd name="T11" fmla="*/ 4 h 4"/>
                <a:gd name="T12" fmla="*/ 2 w 6"/>
                <a:gd name="T13" fmla="*/ 4 h 4"/>
                <a:gd name="T14" fmla="*/ 2 w 6"/>
                <a:gd name="T15" fmla="*/ 4 h 4"/>
                <a:gd name="T16" fmla="*/ 1 w 6"/>
                <a:gd name="T17" fmla="*/ 4 h 4"/>
                <a:gd name="T18" fmla="*/ 0 w 6"/>
                <a:gd name="T19" fmla="*/ 3 h 4"/>
                <a:gd name="T20" fmla="*/ 0 w 6"/>
                <a:gd name="T21" fmla="*/ 3 h 4"/>
                <a:gd name="T22" fmla="*/ 0 w 6"/>
                <a:gd name="T23" fmla="*/ 3 h 4"/>
                <a:gd name="T24" fmla="*/ 0 w 6"/>
                <a:gd name="T25" fmla="*/ 2 h 4"/>
                <a:gd name="T26" fmla="*/ 0 w 6"/>
                <a:gd name="T27" fmla="*/ 2 h 4"/>
                <a:gd name="T28" fmla="*/ 1 w 6"/>
                <a:gd name="T29" fmla="*/ 2 h 4"/>
                <a:gd name="T30" fmla="*/ 2 w 6"/>
                <a:gd name="T31" fmla="*/ 2 h 4"/>
                <a:gd name="T32" fmla="*/ 2 w 6"/>
                <a:gd name="T33" fmla="*/ 1 h 4"/>
                <a:gd name="T34" fmla="*/ 1 w 6"/>
                <a:gd name="T35" fmla="*/ 1 h 4"/>
                <a:gd name="T36" fmla="*/ 1 w 6"/>
                <a:gd name="T37" fmla="*/ 1 h 4"/>
                <a:gd name="T38" fmla="*/ 0 w 6"/>
                <a:gd name="T39" fmla="*/ 1 h 4"/>
                <a:gd name="T40" fmla="*/ 0 w 6"/>
                <a:gd name="T41" fmla="*/ 0 h 4"/>
                <a:gd name="T42" fmla="*/ 1 w 6"/>
                <a:gd name="T43" fmla="*/ 0 h 4"/>
                <a:gd name="T44" fmla="*/ 1 w 6"/>
                <a:gd name="T45" fmla="*/ 0 h 4"/>
                <a:gd name="T46" fmla="*/ 2 w 6"/>
                <a:gd name="T47" fmla="*/ 0 h 4"/>
                <a:gd name="T48" fmla="*/ 2 w 6"/>
                <a:gd name="T49" fmla="*/ 0 h 4"/>
                <a:gd name="T50" fmla="*/ 3 w 6"/>
                <a:gd name="T51" fmla="*/ 0 h 4"/>
                <a:gd name="T52" fmla="*/ 3 w 6"/>
                <a:gd name="T53" fmla="*/ 0 h 4"/>
                <a:gd name="T54" fmla="*/ 4 w 6"/>
                <a:gd name="T55" fmla="*/ 0 h 4"/>
                <a:gd name="T56" fmla="*/ 5 w 6"/>
                <a:gd name="T57" fmla="*/ 0 h 4"/>
                <a:gd name="T58" fmla="*/ 5 w 6"/>
                <a:gd name="T59" fmla="*/ 1 h 4"/>
                <a:gd name="T60" fmla="*/ 5 w 6"/>
                <a:gd name="T61" fmla="*/ 1 h 4"/>
                <a:gd name="T62" fmla="*/ 5 w 6"/>
                <a:gd name="T63" fmla="*/ 1 h 4"/>
                <a:gd name="T64" fmla="*/ 4 w 6"/>
                <a:gd name="T65" fmla="*/ 2 h 4"/>
                <a:gd name="T66" fmla="*/ 4 w 6"/>
                <a:gd name="T67" fmla="*/ 2 h 4"/>
                <a:gd name="T68" fmla="*/ 3 w 6"/>
                <a:gd name="T69" fmla="*/ 2 h 4"/>
                <a:gd name="T70" fmla="*/ 3 w 6"/>
                <a:gd name="T71" fmla="*/ 3 h 4"/>
                <a:gd name="T72" fmla="*/ 3 w 6"/>
                <a:gd name="T73" fmla="*/ 3 h 4"/>
                <a:gd name="T74" fmla="*/ 4 w 6"/>
                <a:gd name="T75" fmla="*/ 3 h 4"/>
                <a:gd name="T76" fmla="*/ 4 w 6"/>
                <a:gd name="T77" fmla="*/ 3 h 4"/>
                <a:gd name="T78" fmla="*/ 5 w 6"/>
                <a:gd name="T79" fmla="*/ 3 h 4"/>
                <a:gd name="T80" fmla="*/ 6 w 6"/>
                <a:gd name="T81" fmla="*/ 3 h 4"/>
                <a:gd name="T82" fmla="*/ 3 w 6"/>
                <a:gd name="T83" fmla="*/ 2 h 4"/>
                <a:gd name="T84" fmla="*/ 3 w 6"/>
                <a:gd name="T85" fmla="*/ 1 h 4"/>
                <a:gd name="T86" fmla="*/ 4 w 6"/>
                <a:gd name="T87" fmla="*/ 1 h 4"/>
                <a:gd name="T88" fmla="*/ 4 w 6"/>
                <a:gd name="T89" fmla="*/ 1 h 4"/>
                <a:gd name="T90" fmla="*/ 4 w 6"/>
                <a:gd name="T91" fmla="*/ 1 h 4"/>
                <a:gd name="T92" fmla="*/ 4 w 6"/>
                <a:gd name="T93" fmla="*/ 1 h 4"/>
                <a:gd name="T94" fmla="*/ 3 w 6"/>
                <a:gd name="T95" fmla="*/ 1 h 4"/>
                <a:gd name="T96" fmla="*/ 3 w 6"/>
                <a:gd name="T97" fmla="*/ 2 h 4"/>
                <a:gd name="T98" fmla="*/ 2 w 6"/>
                <a:gd name="T99" fmla="*/ 2 h 4"/>
                <a:gd name="T100" fmla="*/ 1 w 6"/>
                <a:gd name="T101" fmla="*/ 2 h 4"/>
                <a:gd name="T102" fmla="*/ 1 w 6"/>
                <a:gd name="T103" fmla="*/ 3 h 4"/>
                <a:gd name="T104" fmla="*/ 1 w 6"/>
                <a:gd name="T105" fmla="*/ 3 h 4"/>
                <a:gd name="T106" fmla="*/ 2 w 6"/>
                <a:gd name="T107" fmla="*/ 3 h 4"/>
                <a:gd name="T108" fmla="*/ 2 w 6"/>
                <a:gd name="T10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6" y="3"/>
                  </a:moveTo>
                  <a:cubicBezTo>
                    <a:pt x="5" y="3"/>
                    <a:pt x="5" y="3"/>
                    <a:pt x="5" y="3"/>
                  </a:cubicBezTo>
                  <a:cubicBezTo>
                    <a:pt x="5" y="4"/>
                    <a:pt x="5" y="4"/>
                    <a:pt x="5" y="4"/>
                  </a:cubicBezTo>
                  <a:cubicBezTo>
                    <a:pt x="4" y="4"/>
                    <a:pt x="4" y="4"/>
                    <a:pt x="4" y="4"/>
                  </a:cubicBezTo>
                  <a:cubicBezTo>
                    <a:pt x="3" y="4"/>
                    <a:pt x="3" y="4"/>
                    <a:pt x="3" y="4"/>
                  </a:cubicBezTo>
                  <a:cubicBezTo>
                    <a:pt x="3" y="4"/>
                    <a:pt x="3" y="4"/>
                    <a:pt x="3" y="4"/>
                  </a:cubicBezTo>
                  <a:cubicBezTo>
                    <a:pt x="2" y="4"/>
                    <a:pt x="2" y="4"/>
                    <a:pt x="2" y="4"/>
                  </a:cubicBezTo>
                  <a:cubicBezTo>
                    <a:pt x="2" y="4"/>
                    <a:pt x="2" y="4"/>
                    <a:pt x="2" y="4"/>
                  </a:cubicBezTo>
                  <a:cubicBezTo>
                    <a:pt x="1" y="4"/>
                    <a:pt x="1" y="4"/>
                    <a:pt x="1" y="4"/>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2"/>
                    <a:pt x="2" y="2"/>
                    <a:pt x="2" y="2"/>
                  </a:cubicBezTo>
                  <a:cubicBezTo>
                    <a:pt x="2" y="1"/>
                    <a:pt x="2" y="1"/>
                    <a:pt x="2" y="1"/>
                  </a:cubicBezTo>
                  <a:cubicBezTo>
                    <a:pt x="2" y="1"/>
                    <a:pt x="1" y="1"/>
                    <a:pt x="1" y="1"/>
                  </a:cubicBezTo>
                  <a:cubicBezTo>
                    <a:pt x="1" y="1"/>
                    <a:pt x="1" y="1"/>
                    <a:pt x="1"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ubicBezTo>
                    <a:pt x="3" y="0"/>
                    <a:pt x="3" y="0"/>
                    <a:pt x="3" y="0"/>
                  </a:cubicBezTo>
                  <a:cubicBezTo>
                    <a:pt x="3" y="0"/>
                    <a:pt x="3" y="0"/>
                    <a:pt x="3" y="0"/>
                  </a:cubicBezTo>
                  <a:cubicBezTo>
                    <a:pt x="3" y="0"/>
                    <a:pt x="4" y="0"/>
                    <a:pt x="4" y="0"/>
                  </a:cubicBezTo>
                  <a:cubicBezTo>
                    <a:pt x="5" y="0"/>
                    <a:pt x="5" y="0"/>
                    <a:pt x="5" y="0"/>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3" y="2"/>
                    <a:pt x="3" y="2"/>
                    <a:pt x="3" y="2"/>
                  </a:cubicBezTo>
                  <a:cubicBezTo>
                    <a:pt x="3" y="3"/>
                    <a:pt x="3" y="3"/>
                    <a:pt x="3" y="3"/>
                  </a:cubicBezTo>
                  <a:cubicBezTo>
                    <a:pt x="3" y="3"/>
                    <a:pt x="3" y="3"/>
                    <a:pt x="3" y="3"/>
                  </a:cubicBezTo>
                  <a:cubicBezTo>
                    <a:pt x="4" y="3"/>
                    <a:pt x="4" y="3"/>
                    <a:pt x="4" y="3"/>
                  </a:cubicBezTo>
                  <a:cubicBezTo>
                    <a:pt x="4" y="3"/>
                    <a:pt x="4" y="3"/>
                    <a:pt x="4" y="3"/>
                  </a:cubicBezTo>
                  <a:cubicBezTo>
                    <a:pt x="5" y="3"/>
                    <a:pt x="5" y="3"/>
                    <a:pt x="5" y="3"/>
                  </a:cubicBezTo>
                  <a:lnTo>
                    <a:pt x="6" y="3"/>
                  </a:lnTo>
                  <a:close/>
                  <a:moveTo>
                    <a:pt x="3" y="2"/>
                  </a:move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lnTo>
                    <a:pt x="3" y="2"/>
                  </a:lnTo>
                  <a:close/>
                  <a:moveTo>
                    <a:pt x="2" y="2"/>
                  </a:moveTo>
                  <a:cubicBezTo>
                    <a:pt x="2" y="2"/>
                    <a:pt x="1" y="2"/>
                    <a:pt x="1" y="2"/>
                  </a:cubicBezTo>
                  <a:cubicBezTo>
                    <a:pt x="1" y="3"/>
                    <a:pt x="1" y="3"/>
                    <a:pt x="1" y="3"/>
                  </a:cubicBezTo>
                  <a:cubicBezTo>
                    <a:pt x="1" y="3"/>
                    <a:pt x="1" y="3"/>
                    <a:pt x="1" y="3"/>
                  </a:cubicBezTo>
                  <a:cubicBezTo>
                    <a:pt x="1" y="3"/>
                    <a:pt x="2" y="3"/>
                    <a:pt x="2" y="3"/>
                  </a:cubicBezTo>
                  <a:lnTo>
                    <a:pt x="2" y="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9" name="Freeform 355"/>
            <p:cNvSpPr>
              <a:spLocks/>
            </p:cNvSpPr>
            <p:nvPr/>
          </p:nvSpPr>
          <p:spPr bwMode="auto">
            <a:xfrm>
              <a:off x="1948" y="2795"/>
              <a:ext cx="352" cy="125"/>
            </a:xfrm>
            <a:custGeom>
              <a:avLst/>
              <a:gdLst>
                <a:gd name="T0" fmla="*/ 0 w 17"/>
                <a:gd name="T1" fmla="*/ 1 h 6"/>
                <a:gd name="T2" fmla="*/ 0 w 17"/>
                <a:gd name="T3" fmla="*/ 1 h 6"/>
                <a:gd name="T4" fmla="*/ 0 w 17"/>
                <a:gd name="T5" fmla="*/ 0 h 6"/>
                <a:gd name="T6" fmla="*/ 9 w 17"/>
                <a:gd name="T7" fmla="*/ 3 h 6"/>
                <a:gd name="T8" fmla="*/ 9 w 17"/>
                <a:gd name="T9" fmla="*/ 3 h 6"/>
                <a:gd name="T10" fmla="*/ 9 w 17"/>
                <a:gd name="T11" fmla="*/ 3 h 6"/>
                <a:gd name="T12" fmla="*/ 17 w 17"/>
                <a:gd name="T13" fmla="*/ 0 h 6"/>
                <a:gd name="T14" fmla="*/ 17 w 17"/>
                <a:gd name="T15" fmla="*/ 1 h 6"/>
                <a:gd name="T16" fmla="*/ 17 w 17"/>
                <a:gd name="T17" fmla="*/ 1 h 6"/>
                <a:gd name="T18" fmla="*/ 17 w 17"/>
                <a:gd name="T19" fmla="*/ 2 h 6"/>
                <a:gd name="T20" fmla="*/ 17 w 17"/>
                <a:gd name="T21" fmla="*/ 2 h 6"/>
                <a:gd name="T22" fmla="*/ 17 w 17"/>
                <a:gd name="T23" fmla="*/ 2 h 6"/>
                <a:gd name="T24" fmla="*/ 17 w 17"/>
                <a:gd name="T25" fmla="*/ 3 h 6"/>
                <a:gd name="T26" fmla="*/ 17 w 17"/>
                <a:gd name="T27" fmla="*/ 3 h 6"/>
                <a:gd name="T28" fmla="*/ 9 w 17"/>
                <a:gd name="T29" fmla="*/ 6 h 6"/>
                <a:gd name="T30" fmla="*/ 9 w 17"/>
                <a:gd name="T31" fmla="*/ 6 h 6"/>
                <a:gd name="T32" fmla="*/ 9 w 17"/>
                <a:gd name="T33" fmla="*/ 6 h 6"/>
                <a:gd name="T34" fmla="*/ 1 w 17"/>
                <a:gd name="T35" fmla="*/ 3 h 6"/>
                <a:gd name="T36" fmla="*/ 1 w 17"/>
                <a:gd name="T37" fmla="*/ 3 h 6"/>
                <a:gd name="T38" fmla="*/ 0 w 17"/>
                <a:gd name="T39" fmla="*/ 2 h 6"/>
                <a:gd name="T40" fmla="*/ 0 w 17"/>
                <a:gd name="T41" fmla="*/ 2 h 6"/>
                <a:gd name="T42" fmla="*/ 0 w 17"/>
                <a:gd name="T43" fmla="*/ 2 h 6"/>
                <a:gd name="T44" fmla="*/ 0 w 1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1"/>
                  </a:moveTo>
                  <a:cubicBezTo>
                    <a:pt x="0" y="1"/>
                    <a:pt x="0" y="1"/>
                    <a:pt x="0" y="1"/>
                  </a:cubicBezTo>
                  <a:cubicBezTo>
                    <a:pt x="0" y="0"/>
                    <a:pt x="0" y="0"/>
                    <a:pt x="0" y="0"/>
                  </a:cubicBezTo>
                  <a:cubicBezTo>
                    <a:pt x="0" y="2"/>
                    <a:pt x="4" y="3"/>
                    <a:pt x="9" y="3"/>
                  </a:cubicBezTo>
                  <a:cubicBezTo>
                    <a:pt x="9" y="3"/>
                    <a:pt x="9" y="3"/>
                    <a:pt x="9" y="3"/>
                  </a:cubicBezTo>
                  <a:cubicBezTo>
                    <a:pt x="9" y="3"/>
                    <a:pt x="9" y="3"/>
                    <a:pt x="9" y="3"/>
                  </a:cubicBezTo>
                  <a:cubicBezTo>
                    <a:pt x="13" y="3"/>
                    <a:pt x="17" y="2"/>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6"/>
                    <a:pt x="9" y="6"/>
                  </a:cubicBezTo>
                  <a:cubicBezTo>
                    <a:pt x="9" y="6"/>
                    <a:pt x="9" y="6"/>
                    <a:pt x="9" y="6"/>
                  </a:cubicBezTo>
                  <a:cubicBezTo>
                    <a:pt x="9" y="6"/>
                    <a:pt x="9" y="6"/>
                    <a:pt x="9" y="6"/>
                  </a:cubicBezTo>
                  <a:cubicBezTo>
                    <a:pt x="5" y="6"/>
                    <a:pt x="1" y="4"/>
                    <a:pt x="1" y="3"/>
                  </a:cubicBezTo>
                  <a:cubicBezTo>
                    <a:pt x="1" y="3"/>
                    <a:pt x="1" y="3"/>
                    <a:pt x="1"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0" name="Freeform 356"/>
            <p:cNvSpPr>
              <a:spLocks/>
            </p:cNvSpPr>
            <p:nvPr/>
          </p:nvSpPr>
          <p:spPr bwMode="auto">
            <a:xfrm>
              <a:off x="2258" y="2795"/>
              <a:ext cx="42" cy="104"/>
            </a:xfrm>
            <a:custGeom>
              <a:avLst/>
              <a:gdLst>
                <a:gd name="T0" fmla="*/ 2 w 2"/>
                <a:gd name="T1" fmla="*/ 0 h 5"/>
                <a:gd name="T2" fmla="*/ 2 w 2"/>
                <a:gd name="T3" fmla="*/ 1 h 5"/>
                <a:gd name="T4" fmla="*/ 2 w 2"/>
                <a:gd name="T5" fmla="*/ 1 h 5"/>
                <a:gd name="T6" fmla="*/ 2 w 2"/>
                <a:gd name="T7" fmla="*/ 2 h 5"/>
                <a:gd name="T8" fmla="*/ 2 w 2"/>
                <a:gd name="T9" fmla="*/ 2 h 5"/>
                <a:gd name="T10" fmla="*/ 2 w 2"/>
                <a:gd name="T11" fmla="*/ 2 h 5"/>
                <a:gd name="T12" fmla="*/ 2 w 2"/>
                <a:gd name="T13" fmla="*/ 3 h 5"/>
                <a:gd name="T14" fmla="*/ 2 w 2"/>
                <a:gd name="T15" fmla="*/ 3 h 5"/>
                <a:gd name="T16" fmla="*/ 0 w 2"/>
                <a:gd name="T17" fmla="*/ 5 h 5"/>
                <a:gd name="T18" fmla="*/ 0 w 2"/>
                <a:gd name="T19" fmla="*/ 2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1" y="4"/>
                    <a:pt x="0" y="5"/>
                  </a:cubicBezTo>
                  <a:cubicBezTo>
                    <a:pt x="0" y="2"/>
                    <a:pt x="0" y="2"/>
                    <a:pt x="0" y="2"/>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1" name="Freeform 357"/>
            <p:cNvSpPr>
              <a:spLocks/>
            </p:cNvSpPr>
            <p:nvPr/>
          </p:nvSpPr>
          <p:spPr bwMode="auto">
            <a:xfrm>
              <a:off x="1948" y="2795"/>
              <a:ext cx="41" cy="83"/>
            </a:xfrm>
            <a:custGeom>
              <a:avLst/>
              <a:gdLst>
                <a:gd name="T0" fmla="*/ 1 w 2"/>
                <a:gd name="T1" fmla="*/ 3 h 4"/>
                <a:gd name="T2" fmla="*/ 1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1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2" y="2"/>
                  </a:cubicBezTo>
                  <a:cubicBezTo>
                    <a:pt x="2" y="4"/>
                    <a:pt x="2" y="4"/>
                    <a:pt x="2" y="4"/>
                  </a:cubicBezTo>
                  <a:cubicBezTo>
                    <a:pt x="1" y="4"/>
                    <a:pt x="1" y="3"/>
                    <a:pt x="1"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2" name="Freeform 358"/>
            <p:cNvSpPr>
              <a:spLocks/>
            </p:cNvSpPr>
            <p:nvPr/>
          </p:nvSpPr>
          <p:spPr bwMode="auto">
            <a:xfrm>
              <a:off x="872" y="3024"/>
              <a:ext cx="310" cy="209"/>
            </a:xfrm>
            <a:custGeom>
              <a:avLst/>
              <a:gdLst>
                <a:gd name="T0" fmla="*/ 9 w 15"/>
                <a:gd name="T1" fmla="*/ 2 h 10"/>
                <a:gd name="T2" fmla="*/ 1 w 15"/>
                <a:gd name="T3" fmla="*/ 2 h 10"/>
                <a:gd name="T4" fmla="*/ 6 w 15"/>
                <a:gd name="T5" fmla="*/ 8 h 10"/>
                <a:gd name="T6" fmla="*/ 14 w 15"/>
                <a:gd name="T7" fmla="*/ 8 h 10"/>
                <a:gd name="T8" fmla="*/ 9 w 15"/>
                <a:gd name="T9" fmla="*/ 2 h 10"/>
              </a:gdLst>
              <a:ahLst/>
              <a:cxnLst>
                <a:cxn ang="0">
                  <a:pos x="T0" y="T1"/>
                </a:cxn>
                <a:cxn ang="0">
                  <a:pos x="T2" y="T3"/>
                </a:cxn>
                <a:cxn ang="0">
                  <a:pos x="T4" y="T5"/>
                </a:cxn>
                <a:cxn ang="0">
                  <a:pos x="T6" y="T7"/>
                </a:cxn>
                <a:cxn ang="0">
                  <a:pos x="T8" y="T9"/>
                </a:cxn>
              </a:cxnLst>
              <a:rect l="0" t="0" r="r" b="b"/>
              <a:pathLst>
                <a:path w="15" h="10">
                  <a:moveTo>
                    <a:pt x="9" y="2"/>
                  </a:moveTo>
                  <a:cubicBezTo>
                    <a:pt x="6" y="0"/>
                    <a:pt x="2" y="0"/>
                    <a:pt x="1" y="2"/>
                  </a:cubicBezTo>
                  <a:cubicBezTo>
                    <a:pt x="0" y="4"/>
                    <a:pt x="2" y="6"/>
                    <a:pt x="6" y="8"/>
                  </a:cubicBezTo>
                  <a:cubicBezTo>
                    <a:pt x="10" y="10"/>
                    <a:pt x="13" y="10"/>
                    <a:pt x="14" y="8"/>
                  </a:cubicBezTo>
                  <a:cubicBezTo>
                    <a:pt x="15" y="6"/>
                    <a:pt x="13" y="3"/>
                    <a:pt x="9" y="2"/>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3" name="Freeform 359"/>
            <p:cNvSpPr>
              <a:spLocks/>
            </p:cNvSpPr>
            <p:nvPr/>
          </p:nvSpPr>
          <p:spPr bwMode="auto">
            <a:xfrm>
              <a:off x="892" y="3024"/>
              <a:ext cx="269" cy="188"/>
            </a:xfrm>
            <a:custGeom>
              <a:avLst/>
              <a:gdLst>
                <a:gd name="T0" fmla="*/ 8 w 13"/>
                <a:gd name="T1" fmla="*/ 2 h 9"/>
                <a:gd name="T2" fmla="*/ 1 w 13"/>
                <a:gd name="T3" fmla="*/ 2 h 9"/>
                <a:gd name="T4" fmla="*/ 5 w 13"/>
                <a:gd name="T5" fmla="*/ 7 h 9"/>
                <a:gd name="T6" fmla="*/ 12 w 13"/>
                <a:gd name="T7" fmla="*/ 8 h 9"/>
                <a:gd name="T8" fmla="*/ 8 w 13"/>
                <a:gd name="T9" fmla="*/ 2 h 9"/>
              </a:gdLst>
              <a:ahLst/>
              <a:cxnLst>
                <a:cxn ang="0">
                  <a:pos x="T0" y="T1"/>
                </a:cxn>
                <a:cxn ang="0">
                  <a:pos x="T2" y="T3"/>
                </a:cxn>
                <a:cxn ang="0">
                  <a:pos x="T4" y="T5"/>
                </a:cxn>
                <a:cxn ang="0">
                  <a:pos x="T6" y="T7"/>
                </a:cxn>
                <a:cxn ang="0">
                  <a:pos x="T8" y="T9"/>
                </a:cxn>
              </a:cxnLst>
              <a:rect l="0" t="0" r="r" b="b"/>
              <a:pathLst>
                <a:path w="13" h="9">
                  <a:moveTo>
                    <a:pt x="8" y="2"/>
                  </a:moveTo>
                  <a:cubicBezTo>
                    <a:pt x="5" y="1"/>
                    <a:pt x="2" y="0"/>
                    <a:pt x="1" y="2"/>
                  </a:cubicBezTo>
                  <a:cubicBezTo>
                    <a:pt x="0" y="3"/>
                    <a:pt x="2" y="6"/>
                    <a:pt x="5" y="7"/>
                  </a:cubicBezTo>
                  <a:cubicBezTo>
                    <a:pt x="9" y="9"/>
                    <a:pt x="12" y="9"/>
                    <a:pt x="12" y="8"/>
                  </a:cubicBezTo>
                  <a:cubicBezTo>
                    <a:pt x="13" y="6"/>
                    <a:pt x="11" y="4"/>
                    <a:pt x="8"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4" name="Freeform 360"/>
            <p:cNvSpPr>
              <a:spLocks noEditPoints="1"/>
            </p:cNvSpPr>
            <p:nvPr/>
          </p:nvSpPr>
          <p:spPr bwMode="auto">
            <a:xfrm>
              <a:off x="975" y="3066"/>
              <a:ext cx="104" cy="104"/>
            </a:xfrm>
            <a:custGeom>
              <a:avLst/>
              <a:gdLst>
                <a:gd name="T0" fmla="*/ 4 w 5"/>
                <a:gd name="T1" fmla="*/ 5 h 5"/>
                <a:gd name="T2" fmla="*/ 4 w 5"/>
                <a:gd name="T3" fmla="*/ 5 h 5"/>
                <a:gd name="T4" fmla="*/ 3 w 5"/>
                <a:gd name="T5" fmla="*/ 5 h 5"/>
                <a:gd name="T6" fmla="*/ 3 w 5"/>
                <a:gd name="T7" fmla="*/ 5 h 5"/>
                <a:gd name="T8" fmla="*/ 2 w 5"/>
                <a:gd name="T9" fmla="*/ 5 h 5"/>
                <a:gd name="T10" fmla="*/ 2 w 5"/>
                <a:gd name="T11" fmla="*/ 5 h 5"/>
                <a:gd name="T12" fmla="*/ 1 w 5"/>
                <a:gd name="T13" fmla="*/ 5 h 5"/>
                <a:gd name="T14" fmla="*/ 1 w 5"/>
                <a:gd name="T15" fmla="*/ 4 h 5"/>
                <a:gd name="T16" fmla="*/ 1 w 5"/>
                <a:gd name="T17" fmla="*/ 4 h 5"/>
                <a:gd name="T18" fmla="*/ 0 w 5"/>
                <a:gd name="T19" fmla="*/ 3 h 5"/>
                <a:gd name="T20" fmla="*/ 0 w 5"/>
                <a:gd name="T21" fmla="*/ 3 h 5"/>
                <a:gd name="T22" fmla="*/ 0 w 5"/>
                <a:gd name="T23" fmla="*/ 3 h 5"/>
                <a:gd name="T24" fmla="*/ 0 w 5"/>
                <a:gd name="T25" fmla="*/ 2 h 5"/>
                <a:gd name="T26" fmla="*/ 1 w 5"/>
                <a:gd name="T27" fmla="*/ 2 h 5"/>
                <a:gd name="T28" fmla="*/ 2 w 5"/>
                <a:gd name="T29" fmla="*/ 2 h 5"/>
                <a:gd name="T30" fmla="*/ 2 w 5"/>
                <a:gd name="T31" fmla="*/ 2 h 5"/>
                <a:gd name="T32" fmla="*/ 3 w 5"/>
                <a:gd name="T33" fmla="*/ 1 h 5"/>
                <a:gd name="T34" fmla="*/ 2 w 5"/>
                <a:gd name="T35" fmla="*/ 1 h 5"/>
                <a:gd name="T36" fmla="*/ 2 w 5"/>
                <a:gd name="T37" fmla="*/ 1 h 5"/>
                <a:gd name="T38" fmla="*/ 1 w 5"/>
                <a:gd name="T39" fmla="*/ 1 h 5"/>
                <a:gd name="T40" fmla="*/ 1 w 5"/>
                <a:gd name="T41" fmla="*/ 1 h 5"/>
                <a:gd name="T42" fmla="*/ 2 w 5"/>
                <a:gd name="T43" fmla="*/ 1 h 5"/>
                <a:gd name="T44" fmla="*/ 2 w 5"/>
                <a:gd name="T45" fmla="*/ 1 h 5"/>
                <a:gd name="T46" fmla="*/ 3 w 5"/>
                <a:gd name="T47" fmla="*/ 1 h 5"/>
                <a:gd name="T48" fmla="*/ 3 w 5"/>
                <a:gd name="T49" fmla="*/ 0 h 5"/>
                <a:gd name="T50" fmla="*/ 4 w 5"/>
                <a:gd name="T51" fmla="*/ 1 h 5"/>
                <a:gd name="T52" fmla="*/ 4 w 5"/>
                <a:gd name="T53" fmla="*/ 1 h 5"/>
                <a:gd name="T54" fmla="*/ 4 w 5"/>
                <a:gd name="T55" fmla="*/ 2 h 5"/>
                <a:gd name="T56" fmla="*/ 5 w 5"/>
                <a:gd name="T57" fmla="*/ 2 h 5"/>
                <a:gd name="T58" fmla="*/ 5 w 5"/>
                <a:gd name="T59" fmla="*/ 3 h 5"/>
                <a:gd name="T60" fmla="*/ 5 w 5"/>
                <a:gd name="T61" fmla="*/ 3 h 5"/>
                <a:gd name="T62" fmla="*/ 5 w 5"/>
                <a:gd name="T63" fmla="*/ 3 h 5"/>
                <a:gd name="T64" fmla="*/ 4 w 5"/>
                <a:gd name="T65" fmla="*/ 3 h 5"/>
                <a:gd name="T66" fmla="*/ 3 w 5"/>
                <a:gd name="T67" fmla="*/ 3 h 5"/>
                <a:gd name="T68" fmla="*/ 3 w 5"/>
                <a:gd name="T69" fmla="*/ 3 h 5"/>
                <a:gd name="T70" fmla="*/ 2 w 5"/>
                <a:gd name="T71" fmla="*/ 4 h 5"/>
                <a:gd name="T72" fmla="*/ 3 w 5"/>
                <a:gd name="T73" fmla="*/ 4 h 5"/>
                <a:gd name="T74" fmla="*/ 3 w 5"/>
                <a:gd name="T75" fmla="*/ 5 h 5"/>
                <a:gd name="T76" fmla="*/ 4 w 5"/>
                <a:gd name="T77" fmla="*/ 5 h 5"/>
                <a:gd name="T78" fmla="*/ 4 w 5"/>
                <a:gd name="T79" fmla="*/ 5 h 5"/>
                <a:gd name="T80" fmla="*/ 3 w 5"/>
                <a:gd name="T81" fmla="*/ 3 h 5"/>
                <a:gd name="T82" fmla="*/ 3 w 5"/>
                <a:gd name="T83" fmla="*/ 3 h 5"/>
                <a:gd name="T84" fmla="*/ 4 w 5"/>
                <a:gd name="T85" fmla="*/ 3 h 5"/>
                <a:gd name="T86" fmla="*/ 4 w 5"/>
                <a:gd name="T87" fmla="*/ 3 h 5"/>
                <a:gd name="T88" fmla="*/ 4 w 5"/>
                <a:gd name="T89" fmla="*/ 3 h 5"/>
                <a:gd name="T90" fmla="*/ 4 w 5"/>
                <a:gd name="T91" fmla="*/ 2 h 5"/>
                <a:gd name="T92" fmla="*/ 3 w 5"/>
                <a:gd name="T93" fmla="*/ 2 h 5"/>
                <a:gd name="T94" fmla="*/ 3 w 5"/>
                <a:gd name="T95" fmla="*/ 3 h 5"/>
                <a:gd name="T96" fmla="*/ 2 w 5"/>
                <a:gd name="T97" fmla="*/ 3 h 5"/>
                <a:gd name="T98" fmla="*/ 1 w 5"/>
                <a:gd name="T99" fmla="*/ 3 h 5"/>
                <a:gd name="T100" fmla="*/ 1 w 5"/>
                <a:gd name="T101" fmla="*/ 3 h 5"/>
                <a:gd name="T102" fmla="*/ 1 w 5"/>
                <a:gd name="T103" fmla="*/ 3 h 5"/>
                <a:gd name="T104" fmla="*/ 2 w 5"/>
                <a:gd name="T105" fmla="*/ 4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4" y="5"/>
                  </a:moveTo>
                  <a:cubicBezTo>
                    <a:pt x="4" y="5"/>
                    <a:pt x="4" y="5"/>
                    <a:pt x="4" y="5"/>
                  </a:cubicBezTo>
                  <a:cubicBezTo>
                    <a:pt x="3" y="5"/>
                    <a:pt x="3" y="5"/>
                    <a:pt x="3" y="5"/>
                  </a:cubicBezTo>
                  <a:cubicBezTo>
                    <a:pt x="3" y="5"/>
                    <a:pt x="3" y="5"/>
                    <a:pt x="3" y="5"/>
                  </a:cubicBezTo>
                  <a:cubicBezTo>
                    <a:pt x="2" y="5"/>
                    <a:pt x="2" y="5"/>
                    <a:pt x="2" y="5"/>
                  </a:cubicBezTo>
                  <a:cubicBezTo>
                    <a:pt x="2" y="5"/>
                    <a:pt x="2" y="5"/>
                    <a:pt x="2" y="5"/>
                  </a:cubicBezTo>
                  <a:cubicBezTo>
                    <a:pt x="1" y="5"/>
                    <a:pt x="1" y="5"/>
                    <a:pt x="1" y="5"/>
                  </a:cubicBezTo>
                  <a:cubicBezTo>
                    <a:pt x="1" y="4"/>
                    <a:pt x="1" y="4"/>
                    <a:pt x="1" y="4"/>
                  </a:cubicBezTo>
                  <a:cubicBezTo>
                    <a:pt x="1" y="4"/>
                    <a:pt x="1" y="4"/>
                    <a:pt x="1" y="4"/>
                  </a:cubicBez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2"/>
                    <a:pt x="2" y="2"/>
                    <a:pt x="2" y="2"/>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0"/>
                    <a:pt x="3" y="0"/>
                    <a:pt x="3" y="0"/>
                  </a:cubicBezTo>
                  <a:cubicBezTo>
                    <a:pt x="4" y="1"/>
                    <a:pt x="4" y="1"/>
                    <a:pt x="4" y="1"/>
                  </a:cubicBezTo>
                  <a:cubicBezTo>
                    <a:pt x="4" y="1"/>
                    <a:pt x="4" y="1"/>
                    <a:pt x="4" y="1"/>
                  </a:cubicBezTo>
                  <a:cubicBezTo>
                    <a:pt x="4" y="2"/>
                    <a:pt x="4" y="2"/>
                    <a:pt x="4" y="2"/>
                  </a:cubicBezTo>
                  <a:cubicBezTo>
                    <a:pt x="5" y="2"/>
                    <a:pt x="5" y="2"/>
                    <a:pt x="5" y="2"/>
                  </a:cubicBezTo>
                  <a:cubicBezTo>
                    <a:pt x="5" y="3"/>
                    <a:pt x="5" y="3"/>
                    <a:pt x="5" y="3"/>
                  </a:cubicBezTo>
                  <a:cubicBezTo>
                    <a:pt x="5" y="3"/>
                    <a:pt x="5" y="3"/>
                    <a:pt x="5" y="3"/>
                  </a:cubicBezTo>
                  <a:cubicBezTo>
                    <a:pt x="5" y="3"/>
                    <a:pt x="5" y="3"/>
                    <a:pt x="5" y="3"/>
                  </a:cubicBezTo>
                  <a:cubicBezTo>
                    <a:pt x="4" y="3"/>
                    <a:pt x="4" y="3"/>
                    <a:pt x="4" y="3"/>
                  </a:cubicBezTo>
                  <a:cubicBezTo>
                    <a:pt x="3" y="3"/>
                    <a:pt x="3" y="3"/>
                    <a:pt x="3" y="3"/>
                  </a:cubicBezTo>
                  <a:cubicBezTo>
                    <a:pt x="3" y="3"/>
                    <a:pt x="3" y="3"/>
                    <a:pt x="3" y="3"/>
                  </a:cubicBezTo>
                  <a:cubicBezTo>
                    <a:pt x="2" y="4"/>
                    <a:pt x="2" y="4"/>
                    <a:pt x="2" y="4"/>
                  </a:cubicBezTo>
                  <a:cubicBezTo>
                    <a:pt x="3" y="4"/>
                    <a:pt x="3" y="4"/>
                    <a:pt x="3" y="4"/>
                  </a:cubicBezTo>
                  <a:cubicBezTo>
                    <a:pt x="3" y="5"/>
                    <a:pt x="3" y="5"/>
                    <a:pt x="3" y="5"/>
                  </a:cubicBezTo>
                  <a:cubicBezTo>
                    <a:pt x="4" y="5"/>
                    <a:pt x="4" y="5"/>
                    <a:pt x="4" y="5"/>
                  </a:cubicBezTo>
                  <a:cubicBezTo>
                    <a:pt x="4" y="5"/>
                    <a:pt x="4" y="5"/>
                    <a:pt x="4" y="5"/>
                  </a:cubicBezTo>
                  <a:close/>
                  <a:moveTo>
                    <a:pt x="3" y="3"/>
                  </a:moveTo>
                  <a:cubicBezTo>
                    <a:pt x="3" y="3"/>
                    <a:pt x="3" y="3"/>
                    <a:pt x="3" y="3"/>
                  </a:cubicBezTo>
                  <a:cubicBezTo>
                    <a:pt x="4" y="3"/>
                    <a:pt x="4" y="3"/>
                    <a:pt x="4" y="3"/>
                  </a:cubicBezTo>
                  <a:cubicBezTo>
                    <a:pt x="4" y="3"/>
                    <a:pt x="4" y="3"/>
                    <a:pt x="4" y="3"/>
                  </a:cubicBezTo>
                  <a:cubicBezTo>
                    <a:pt x="4" y="3"/>
                    <a:pt x="4" y="3"/>
                    <a:pt x="4" y="3"/>
                  </a:cubicBezTo>
                  <a:cubicBezTo>
                    <a:pt x="4" y="2"/>
                    <a:pt x="4" y="2"/>
                    <a:pt x="4" y="2"/>
                  </a:cubicBezTo>
                  <a:cubicBezTo>
                    <a:pt x="3" y="2"/>
                    <a:pt x="3" y="2"/>
                    <a:pt x="3" y="2"/>
                  </a:cubicBezTo>
                  <a:lnTo>
                    <a:pt x="3" y="3"/>
                  </a:lnTo>
                  <a:close/>
                  <a:moveTo>
                    <a:pt x="2" y="3"/>
                  </a:moveTo>
                  <a:cubicBezTo>
                    <a:pt x="2" y="3"/>
                    <a:pt x="1" y="3"/>
                    <a:pt x="1" y="3"/>
                  </a:cubicBezTo>
                  <a:cubicBezTo>
                    <a:pt x="1" y="3"/>
                    <a:pt x="1" y="3"/>
                    <a:pt x="1" y="3"/>
                  </a:cubicBezTo>
                  <a:cubicBezTo>
                    <a:pt x="1" y="3"/>
                    <a:pt x="1" y="3"/>
                    <a:pt x="1" y="3"/>
                  </a:cubicBezTo>
                  <a:cubicBezTo>
                    <a:pt x="2"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5" name="Freeform 361"/>
            <p:cNvSpPr>
              <a:spLocks/>
            </p:cNvSpPr>
            <p:nvPr/>
          </p:nvSpPr>
          <p:spPr bwMode="auto">
            <a:xfrm>
              <a:off x="872" y="3045"/>
              <a:ext cx="289" cy="229"/>
            </a:xfrm>
            <a:custGeom>
              <a:avLst/>
              <a:gdLst>
                <a:gd name="T0" fmla="*/ 1 w 14"/>
                <a:gd name="T1" fmla="*/ 2 h 11"/>
                <a:gd name="T2" fmla="*/ 1 w 14"/>
                <a:gd name="T3" fmla="*/ 2 h 11"/>
                <a:gd name="T4" fmla="*/ 1 w 14"/>
                <a:gd name="T5" fmla="*/ 0 h 11"/>
                <a:gd name="T6" fmla="*/ 6 w 14"/>
                <a:gd name="T7" fmla="*/ 7 h 11"/>
                <a:gd name="T8" fmla="*/ 6 w 14"/>
                <a:gd name="T9" fmla="*/ 7 h 11"/>
                <a:gd name="T10" fmla="*/ 6 w 14"/>
                <a:gd name="T11" fmla="*/ 7 h 11"/>
                <a:gd name="T12" fmla="*/ 14 w 14"/>
                <a:gd name="T13" fmla="*/ 7 h 11"/>
                <a:gd name="T14" fmla="*/ 13 w 14"/>
                <a:gd name="T15" fmla="*/ 8 h 11"/>
                <a:gd name="T16" fmla="*/ 13 w 14"/>
                <a:gd name="T17" fmla="*/ 9 h 11"/>
                <a:gd name="T18" fmla="*/ 13 w 14"/>
                <a:gd name="T19" fmla="*/ 9 h 11"/>
                <a:gd name="T20" fmla="*/ 13 w 14"/>
                <a:gd name="T21" fmla="*/ 9 h 11"/>
                <a:gd name="T22" fmla="*/ 13 w 14"/>
                <a:gd name="T23" fmla="*/ 9 h 11"/>
                <a:gd name="T24" fmla="*/ 13 w 14"/>
                <a:gd name="T25" fmla="*/ 10 h 11"/>
                <a:gd name="T26" fmla="*/ 13 w 14"/>
                <a:gd name="T27" fmla="*/ 10 h 11"/>
                <a:gd name="T28" fmla="*/ 5 w 14"/>
                <a:gd name="T29" fmla="*/ 9 h 11"/>
                <a:gd name="T30" fmla="*/ 5 w 14"/>
                <a:gd name="T31" fmla="*/ 9 h 11"/>
                <a:gd name="T32" fmla="*/ 5 w 14"/>
                <a:gd name="T33" fmla="*/ 9 h 11"/>
                <a:gd name="T34" fmla="*/ 0 w 14"/>
                <a:gd name="T35" fmla="*/ 3 h 11"/>
                <a:gd name="T36" fmla="*/ 0 w 14"/>
                <a:gd name="T37" fmla="*/ 3 h 11"/>
                <a:gd name="T38" fmla="*/ 0 w 14"/>
                <a:gd name="T39" fmla="*/ 3 h 11"/>
                <a:gd name="T40" fmla="*/ 0 w 14"/>
                <a:gd name="T41" fmla="*/ 2 h 11"/>
                <a:gd name="T42" fmla="*/ 0 w 14"/>
                <a:gd name="T43" fmla="*/ 2 h 11"/>
                <a:gd name="T44" fmla="*/ 1 w 14"/>
                <a:gd name="T4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1">
                  <a:moveTo>
                    <a:pt x="1" y="2"/>
                  </a:moveTo>
                  <a:cubicBezTo>
                    <a:pt x="1" y="2"/>
                    <a:pt x="1" y="2"/>
                    <a:pt x="1" y="2"/>
                  </a:cubicBezTo>
                  <a:cubicBezTo>
                    <a:pt x="1" y="0"/>
                    <a:pt x="1" y="0"/>
                    <a:pt x="1" y="0"/>
                  </a:cubicBezTo>
                  <a:cubicBezTo>
                    <a:pt x="0" y="2"/>
                    <a:pt x="2" y="5"/>
                    <a:pt x="6" y="7"/>
                  </a:cubicBezTo>
                  <a:cubicBezTo>
                    <a:pt x="6" y="7"/>
                    <a:pt x="6" y="7"/>
                    <a:pt x="6" y="7"/>
                  </a:cubicBezTo>
                  <a:cubicBezTo>
                    <a:pt x="6" y="7"/>
                    <a:pt x="6" y="7"/>
                    <a:pt x="6" y="7"/>
                  </a:cubicBezTo>
                  <a:cubicBezTo>
                    <a:pt x="10" y="9"/>
                    <a:pt x="13" y="9"/>
                    <a:pt x="14" y="7"/>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10"/>
                  </a:cubicBezTo>
                  <a:cubicBezTo>
                    <a:pt x="13" y="10"/>
                    <a:pt x="13" y="10"/>
                    <a:pt x="13" y="10"/>
                  </a:cubicBezTo>
                  <a:cubicBezTo>
                    <a:pt x="11" y="11"/>
                    <a:pt x="8" y="11"/>
                    <a:pt x="5" y="9"/>
                  </a:cubicBezTo>
                  <a:cubicBezTo>
                    <a:pt x="5" y="9"/>
                    <a:pt x="5" y="9"/>
                    <a:pt x="5" y="9"/>
                  </a:cubicBezTo>
                  <a:cubicBezTo>
                    <a:pt x="5" y="9"/>
                    <a:pt x="5" y="9"/>
                    <a:pt x="5" y="9"/>
                  </a:cubicBezTo>
                  <a:cubicBezTo>
                    <a:pt x="2" y="8"/>
                    <a:pt x="0" y="5"/>
                    <a:pt x="0" y="3"/>
                  </a:cubicBezTo>
                  <a:cubicBezTo>
                    <a:pt x="0" y="3"/>
                    <a:pt x="0" y="3"/>
                    <a:pt x="0" y="3"/>
                  </a:cubicBezTo>
                  <a:cubicBezTo>
                    <a:pt x="0" y="3"/>
                    <a:pt x="0" y="3"/>
                    <a:pt x="0" y="3"/>
                  </a:cubicBezTo>
                  <a:cubicBezTo>
                    <a:pt x="0" y="2"/>
                    <a:pt x="0" y="2"/>
                    <a:pt x="0" y="2"/>
                  </a:cubicBezTo>
                  <a:cubicBezTo>
                    <a:pt x="0" y="2"/>
                    <a:pt x="0" y="2"/>
                    <a:pt x="0" y="2"/>
                  </a:cubicBezTo>
                  <a:lnTo>
                    <a:pt x="1" y="2"/>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6" name="Freeform 362"/>
            <p:cNvSpPr>
              <a:spLocks/>
            </p:cNvSpPr>
            <p:nvPr/>
          </p:nvSpPr>
          <p:spPr bwMode="auto">
            <a:xfrm>
              <a:off x="1079" y="3191"/>
              <a:ext cx="82" cy="83"/>
            </a:xfrm>
            <a:custGeom>
              <a:avLst/>
              <a:gdLst>
                <a:gd name="T0" fmla="*/ 4 w 4"/>
                <a:gd name="T1" fmla="*/ 0 h 4"/>
                <a:gd name="T2" fmla="*/ 3 w 4"/>
                <a:gd name="T3" fmla="*/ 1 h 4"/>
                <a:gd name="T4" fmla="*/ 3 w 4"/>
                <a:gd name="T5" fmla="*/ 2 h 4"/>
                <a:gd name="T6" fmla="*/ 3 w 4"/>
                <a:gd name="T7" fmla="*/ 2 h 4"/>
                <a:gd name="T8" fmla="*/ 3 w 4"/>
                <a:gd name="T9" fmla="*/ 2 h 4"/>
                <a:gd name="T10" fmla="*/ 3 w 4"/>
                <a:gd name="T11" fmla="*/ 2 h 4"/>
                <a:gd name="T12" fmla="*/ 3 w 4"/>
                <a:gd name="T13" fmla="*/ 3 h 4"/>
                <a:gd name="T14" fmla="*/ 3 w 4"/>
                <a:gd name="T15" fmla="*/ 3 h 4"/>
                <a:gd name="T16" fmla="*/ 0 w 4"/>
                <a:gd name="T17" fmla="*/ 4 h 4"/>
                <a:gd name="T18" fmla="*/ 1 w 4"/>
                <a:gd name="T19" fmla="*/ 1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1" y="4"/>
                    <a:pt x="0" y="4"/>
                  </a:cubicBezTo>
                  <a:cubicBezTo>
                    <a:pt x="1" y="1"/>
                    <a:pt x="1" y="1"/>
                    <a:pt x="1" y="1"/>
                  </a:cubicBezTo>
                  <a:cubicBezTo>
                    <a:pt x="3" y="1"/>
                    <a:pt x="4" y="1"/>
                    <a:pt x="4"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7" name="Freeform 363"/>
            <p:cNvSpPr>
              <a:spLocks/>
            </p:cNvSpPr>
            <p:nvPr/>
          </p:nvSpPr>
          <p:spPr bwMode="auto">
            <a:xfrm>
              <a:off x="872" y="3045"/>
              <a:ext cx="41" cy="125"/>
            </a:xfrm>
            <a:custGeom>
              <a:avLst/>
              <a:gdLst>
                <a:gd name="T0" fmla="*/ 0 w 2"/>
                <a:gd name="T1" fmla="*/ 3 h 6"/>
                <a:gd name="T2" fmla="*/ 0 w 2"/>
                <a:gd name="T3" fmla="*/ 3 h 6"/>
                <a:gd name="T4" fmla="*/ 0 w 2"/>
                <a:gd name="T5" fmla="*/ 3 h 6"/>
                <a:gd name="T6" fmla="*/ 0 w 2"/>
                <a:gd name="T7" fmla="*/ 2 h 6"/>
                <a:gd name="T8" fmla="*/ 0 w 2"/>
                <a:gd name="T9" fmla="*/ 2 h 6"/>
                <a:gd name="T10" fmla="*/ 1 w 2"/>
                <a:gd name="T11" fmla="*/ 2 h 6"/>
                <a:gd name="T12" fmla="*/ 1 w 2"/>
                <a:gd name="T13" fmla="*/ 2 h 6"/>
                <a:gd name="T14" fmla="*/ 1 w 2"/>
                <a:gd name="T15" fmla="*/ 0 h 6"/>
                <a:gd name="T16" fmla="*/ 2 w 2"/>
                <a:gd name="T17" fmla="*/ 3 h 6"/>
                <a:gd name="T18" fmla="*/ 1 w 2"/>
                <a:gd name="T19" fmla="*/ 6 h 6"/>
                <a:gd name="T20" fmla="*/ 0 w 2"/>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3"/>
                  </a:move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1" y="2"/>
                    <a:pt x="1" y="2"/>
                    <a:pt x="1" y="2"/>
                  </a:cubicBezTo>
                  <a:cubicBezTo>
                    <a:pt x="1" y="0"/>
                    <a:pt x="1" y="0"/>
                    <a:pt x="1" y="0"/>
                  </a:cubicBezTo>
                  <a:cubicBezTo>
                    <a:pt x="1" y="1"/>
                    <a:pt x="1" y="2"/>
                    <a:pt x="2" y="3"/>
                  </a:cubicBezTo>
                  <a:cubicBezTo>
                    <a:pt x="1" y="6"/>
                    <a:pt x="1" y="6"/>
                    <a:pt x="1" y="6"/>
                  </a:cubicBezTo>
                  <a:cubicBezTo>
                    <a:pt x="0" y="5"/>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8" name="Freeform 364"/>
            <p:cNvSpPr>
              <a:spLocks/>
            </p:cNvSpPr>
            <p:nvPr/>
          </p:nvSpPr>
          <p:spPr bwMode="auto">
            <a:xfrm>
              <a:off x="2383" y="3233"/>
              <a:ext cx="310" cy="166"/>
            </a:xfrm>
            <a:custGeom>
              <a:avLst/>
              <a:gdLst>
                <a:gd name="T0" fmla="*/ 8 w 15"/>
                <a:gd name="T1" fmla="*/ 0 h 8"/>
                <a:gd name="T2" fmla="*/ 0 w 15"/>
                <a:gd name="T3" fmla="*/ 3 h 8"/>
                <a:gd name="T4" fmla="*/ 7 w 15"/>
                <a:gd name="T5" fmla="*/ 8 h 8"/>
                <a:gd name="T6" fmla="*/ 15 w 15"/>
                <a:gd name="T7" fmla="*/ 5 h 8"/>
                <a:gd name="T8" fmla="*/ 8 w 15"/>
                <a:gd name="T9" fmla="*/ 0 h 8"/>
              </a:gdLst>
              <a:ahLst/>
              <a:cxnLst>
                <a:cxn ang="0">
                  <a:pos x="T0" y="T1"/>
                </a:cxn>
                <a:cxn ang="0">
                  <a:pos x="T2" y="T3"/>
                </a:cxn>
                <a:cxn ang="0">
                  <a:pos x="T4" y="T5"/>
                </a:cxn>
                <a:cxn ang="0">
                  <a:pos x="T6" y="T7"/>
                </a:cxn>
                <a:cxn ang="0">
                  <a:pos x="T8" y="T9"/>
                </a:cxn>
              </a:cxnLst>
              <a:rect l="0" t="0" r="r" b="b"/>
              <a:pathLst>
                <a:path w="15" h="8">
                  <a:moveTo>
                    <a:pt x="8" y="0"/>
                  </a:moveTo>
                  <a:cubicBezTo>
                    <a:pt x="4" y="0"/>
                    <a:pt x="1" y="1"/>
                    <a:pt x="0" y="3"/>
                  </a:cubicBezTo>
                  <a:cubicBezTo>
                    <a:pt x="0" y="5"/>
                    <a:pt x="3" y="7"/>
                    <a:pt x="7" y="8"/>
                  </a:cubicBezTo>
                  <a:cubicBezTo>
                    <a:pt x="11" y="8"/>
                    <a:pt x="15" y="7"/>
                    <a:pt x="15" y="5"/>
                  </a:cubicBezTo>
                  <a:cubicBezTo>
                    <a:pt x="15" y="3"/>
                    <a:pt x="12" y="1"/>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9" name="Freeform 365"/>
            <p:cNvSpPr>
              <a:spLocks/>
            </p:cNvSpPr>
            <p:nvPr/>
          </p:nvSpPr>
          <p:spPr bwMode="auto">
            <a:xfrm>
              <a:off x="2403" y="3253"/>
              <a:ext cx="269" cy="126"/>
            </a:xfrm>
            <a:custGeom>
              <a:avLst/>
              <a:gdLst>
                <a:gd name="T0" fmla="*/ 7 w 13"/>
                <a:gd name="T1" fmla="*/ 0 h 6"/>
                <a:gd name="T2" fmla="*/ 0 w 13"/>
                <a:gd name="T3" fmla="*/ 2 h 6"/>
                <a:gd name="T4" fmla="*/ 6 w 13"/>
                <a:gd name="T5" fmla="*/ 6 h 6"/>
                <a:gd name="T6" fmla="*/ 13 w 13"/>
                <a:gd name="T7" fmla="*/ 3 h 6"/>
                <a:gd name="T8" fmla="*/ 7 w 13"/>
                <a:gd name="T9" fmla="*/ 0 h 6"/>
              </a:gdLst>
              <a:ahLst/>
              <a:cxnLst>
                <a:cxn ang="0">
                  <a:pos x="T0" y="T1"/>
                </a:cxn>
                <a:cxn ang="0">
                  <a:pos x="T2" y="T3"/>
                </a:cxn>
                <a:cxn ang="0">
                  <a:pos x="T4" y="T5"/>
                </a:cxn>
                <a:cxn ang="0">
                  <a:pos x="T6" y="T7"/>
                </a:cxn>
                <a:cxn ang="0">
                  <a:pos x="T8" y="T9"/>
                </a:cxn>
              </a:cxnLst>
              <a:rect l="0" t="0" r="r" b="b"/>
              <a:pathLst>
                <a:path w="13" h="6">
                  <a:moveTo>
                    <a:pt x="7" y="0"/>
                  </a:moveTo>
                  <a:cubicBezTo>
                    <a:pt x="3" y="0"/>
                    <a:pt x="0" y="1"/>
                    <a:pt x="0" y="2"/>
                  </a:cubicBezTo>
                  <a:cubicBezTo>
                    <a:pt x="0" y="4"/>
                    <a:pt x="3" y="5"/>
                    <a:pt x="6" y="6"/>
                  </a:cubicBezTo>
                  <a:cubicBezTo>
                    <a:pt x="10" y="6"/>
                    <a:pt x="13" y="5"/>
                    <a:pt x="13" y="3"/>
                  </a:cubicBezTo>
                  <a:cubicBezTo>
                    <a:pt x="13" y="2"/>
                    <a:pt x="10"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0" name="Freeform 366"/>
            <p:cNvSpPr>
              <a:spLocks noEditPoints="1"/>
            </p:cNvSpPr>
            <p:nvPr/>
          </p:nvSpPr>
          <p:spPr bwMode="auto">
            <a:xfrm>
              <a:off x="2486" y="3253"/>
              <a:ext cx="104" cy="105"/>
            </a:xfrm>
            <a:custGeom>
              <a:avLst/>
              <a:gdLst>
                <a:gd name="T0" fmla="*/ 5 w 5"/>
                <a:gd name="T1" fmla="*/ 4 h 5"/>
                <a:gd name="T2" fmla="*/ 5 w 5"/>
                <a:gd name="T3" fmla="*/ 5 h 5"/>
                <a:gd name="T4" fmla="*/ 4 w 5"/>
                <a:gd name="T5" fmla="*/ 5 h 5"/>
                <a:gd name="T6" fmla="*/ 3 w 5"/>
                <a:gd name="T7" fmla="*/ 5 h 5"/>
                <a:gd name="T8" fmla="*/ 3 w 5"/>
                <a:gd name="T9" fmla="*/ 5 h 5"/>
                <a:gd name="T10" fmla="*/ 2 w 5"/>
                <a:gd name="T11" fmla="*/ 5 h 5"/>
                <a:gd name="T12" fmla="*/ 2 w 5"/>
                <a:gd name="T13" fmla="*/ 5 h 5"/>
                <a:gd name="T14" fmla="*/ 2 w 5"/>
                <a:gd name="T15" fmla="*/ 5 h 5"/>
                <a:gd name="T16" fmla="*/ 1 w 5"/>
                <a:gd name="T17" fmla="*/ 5 h 5"/>
                <a:gd name="T18" fmla="*/ 0 w 5"/>
                <a:gd name="T19" fmla="*/ 4 h 5"/>
                <a:gd name="T20" fmla="*/ 0 w 5"/>
                <a:gd name="T21" fmla="*/ 4 h 5"/>
                <a:gd name="T22" fmla="*/ 0 w 5"/>
                <a:gd name="T23" fmla="*/ 4 h 5"/>
                <a:gd name="T24" fmla="*/ 0 w 5"/>
                <a:gd name="T25" fmla="*/ 3 h 5"/>
                <a:gd name="T26" fmla="*/ 1 w 5"/>
                <a:gd name="T27" fmla="*/ 3 h 5"/>
                <a:gd name="T28" fmla="*/ 1 w 5"/>
                <a:gd name="T29" fmla="*/ 3 h 5"/>
                <a:gd name="T30" fmla="*/ 2 w 5"/>
                <a:gd name="T31" fmla="*/ 3 h 5"/>
                <a:gd name="T32" fmla="*/ 2 w 5"/>
                <a:gd name="T33" fmla="*/ 1 h 5"/>
                <a:gd name="T34" fmla="*/ 1 w 5"/>
                <a:gd name="T35" fmla="*/ 1 h 5"/>
                <a:gd name="T36" fmla="*/ 1 w 5"/>
                <a:gd name="T37" fmla="*/ 2 h 5"/>
                <a:gd name="T38" fmla="*/ 0 w 5"/>
                <a:gd name="T39" fmla="*/ 1 h 5"/>
                <a:gd name="T40" fmla="*/ 1 w 5"/>
                <a:gd name="T41" fmla="*/ 1 h 5"/>
                <a:gd name="T42" fmla="*/ 1 w 5"/>
                <a:gd name="T43" fmla="*/ 1 h 5"/>
                <a:gd name="T44" fmla="*/ 2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2 h 5"/>
                <a:gd name="T60" fmla="*/ 5 w 5"/>
                <a:gd name="T61" fmla="*/ 2 h 5"/>
                <a:gd name="T62" fmla="*/ 5 w 5"/>
                <a:gd name="T63" fmla="*/ 3 h 5"/>
                <a:gd name="T64" fmla="*/ 4 w 5"/>
                <a:gd name="T65" fmla="*/ 3 h 5"/>
                <a:gd name="T66" fmla="*/ 3 w 5"/>
                <a:gd name="T67" fmla="*/ 3 h 5"/>
                <a:gd name="T68" fmla="*/ 3 w 5"/>
                <a:gd name="T69" fmla="*/ 3 h 5"/>
                <a:gd name="T70" fmla="*/ 3 w 5"/>
                <a:gd name="T71" fmla="*/ 4 h 5"/>
                <a:gd name="T72" fmla="*/ 3 w 5"/>
                <a:gd name="T73" fmla="*/ 4 h 5"/>
                <a:gd name="T74" fmla="*/ 4 w 5"/>
                <a:gd name="T75" fmla="*/ 4 h 5"/>
                <a:gd name="T76" fmla="*/ 4 w 5"/>
                <a:gd name="T77" fmla="*/ 4 h 5"/>
                <a:gd name="T78" fmla="*/ 4 w 5"/>
                <a:gd name="T79" fmla="*/ 4 h 5"/>
                <a:gd name="T80" fmla="*/ 5 w 5"/>
                <a:gd name="T81" fmla="*/ 4 h 5"/>
                <a:gd name="T82" fmla="*/ 3 w 5"/>
                <a:gd name="T83" fmla="*/ 3 h 5"/>
                <a:gd name="T84" fmla="*/ 3 w 5"/>
                <a:gd name="T85" fmla="*/ 2 h 5"/>
                <a:gd name="T86" fmla="*/ 4 w 5"/>
                <a:gd name="T87" fmla="*/ 2 h 5"/>
                <a:gd name="T88" fmla="*/ 4 w 5"/>
                <a:gd name="T89" fmla="*/ 2 h 5"/>
                <a:gd name="T90" fmla="*/ 4 w 5"/>
                <a:gd name="T91" fmla="*/ 2 h 5"/>
                <a:gd name="T92" fmla="*/ 4 w 5"/>
                <a:gd name="T93" fmla="*/ 2 h 5"/>
                <a:gd name="T94" fmla="*/ 3 w 5"/>
                <a:gd name="T95" fmla="*/ 1 h 5"/>
                <a:gd name="T96" fmla="*/ 3 w 5"/>
                <a:gd name="T97" fmla="*/ 3 h 5"/>
                <a:gd name="T98" fmla="*/ 2 w 5"/>
                <a:gd name="T99" fmla="*/ 3 h 5"/>
                <a:gd name="T100" fmla="*/ 1 w 5"/>
                <a:gd name="T101" fmla="*/ 3 h 5"/>
                <a:gd name="T102" fmla="*/ 1 w 5"/>
                <a:gd name="T103" fmla="*/ 4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5"/>
                    <a:pt x="5" y="5"/>
                    <a:pt x="5" y="5"/>
                  </a:cubicBezTo>
                  <a:cubicBezTo>
                    <a:pt x="4" y="5"/>
                    <a:pt x="4" y="5"/>
                    <a:pt x="4"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1" y="5"/>
                    <a:pt x="1" y="5"/>
                    <a:pt x="1" y="5"/>
                  </a:cubicBezTo>
                  <a:cubicBezTo>
                    <a:pt x="0" y="4"/>
                    <a:pt x="0" y="4"/>
                    <a:pt x="0" y="4"/>
                  </a:cubicBezTo>
                  <a:cubicBezTo>
                    <a:pt x="0" y="4"/>
                    <a:pt x="0" y="4"/>
                    <a:pt x="0" y="4"/>
                  </a:cubicBezTo>
                  <a:cubicBezTo>
                    <a:pt x="0" y="4"/>
                    <a:pt x="0" y="4"/>
                    <a:pt x="0" y="4"/>
                  </a:cubicBezTo>
                  <a:cubicBezTo>
                    <a:pt x="0" y="3"/>
                    <a:pt x="0" y="3"/>
                    <a:pt x="0" y="3"/>
                  </a:cubicBezTo>
                  <a:cubicBezTo>
                    <a:pt x="1" y="3"/>
                    <a:pt x="1" y="3"/>
                    <a:pt x="1" y="3"/>
                  </a:cubicBezTo>
                  <a:cubicBezTo>
                    <a:pt x="1" y="3"/>
                    <a:pt x="1" y="3"/>
                    <a:pt x="1" y="3"/>
                  </a:cubicBezTo>
                  <a:cubicBezTo>
                    <a:pt x="2" y="3"/>
                    <a:pt x="2" y="3"/>
                    <a:pt x="2" y="3"/>
                  </a:cubicBezTo>
                  <a:cubicBezTo>
                    <a:pt x="2" y="1"/>
                    <a:pt x="2" y="1"/>
                    <a:pt x="2" y="1"/>
                  </a:cubicBezTo>
                  <a:cubicBezTo>
                    <a:pt x="1" y="1"/>
                    <a:pt x="1" y="1"/>
                    <a:pt x="1" y="1"/>
                  </a:cubicBezTo>
                  <a:cubicBezTo>
                    <a:pt x="1" y="2"/>
                    <a:pt x="1" y="2"/>
                    <a:pt x="1" y="2"/>
                  </a:cubicBezTo>
                  <a:cubicBezTo>
                    <a:pt x="0" y="1"/>
                    <a:pt x="0" y="1"/>
                    <a:pt x="0" y="1"/>
                  </a:cubicBezTo>
                  <a:cubicBezTo>
                    <a:pt x="1" y="1"/>
                    <a:pt x="1" y="1"/>
                    <a:pt x="1" y="1"/>
                  </a:cubicBezTo>
                  <a:cubicBezTo>
                    <a:pt x="1" y="1"/>
                    <a:pt x="1" y="1"/>
                    <a:pt x="1" y="1"/>
                  </a:cubicBezTo>
                  <a:cubicBezTo>
                    <a:pt x="2" y="1"/>
                    <a:pt x="2" y="1"/>
                    <a:pt x="2" y="1"/>
                  </a:cubicBezTo>
                  <a:cubicBezTo>
                    <a:pt x="2" y="1"/>
                    <a:pt x="2" y="1"/>
                    <a:pt x="2" y="1"/>
                  </a:cubicBezTo>
                  <a:cubicBezTo>
                    <a:pt x="2" y="0"/>
                    <a:pt x="2" y="0"/>
                    <a:pt x="2" y="0"/>
                  </a:cubicBezTo>
                  <a:cubicBezTo>
                    <a:pt x="3" y="0"/>
                    <a:pt x="3" y="0"/>
                    <a:pt x="3" y="0"/>
                  </a:cubicBezTo>
                  <a:cubicBezTo>
                    <a:pt x="3" y="1"/>
                    <a:pt x="3" y="1"/>
                    <a:pt x="3" y="1"/>
                  </a:cubicBezTo>
                  <a:cubicBezTo>
                    <a:pt x="4" y="1"/>
                    <a:pt x="4" y="1"/>
                    <a:pt x="4" y="1"/>
                  </a:cubicBezTo>
                  <a:cubicBezTo>
                    <a:pt x="4" y="1"/>
                    <a:pt x="4" y="1"/>
                    <a:pt x="4" y="1"/>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lnTo>
                    <a:pt x="5" y="4"/>
                  </a:lnTo>
                  <a:close/>
                  <a:moveTo>
                    <a:pt x="3" y="3"/>
                  </a:move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3" y="1"/>
                    <a:pt x="3" y="1"/>
                  </a:cubicBezTo>
                  <a:lnTo>
                    <a:pt x="3" y="3"/>
                  </a:lnTo>
                  <a:close/>
                  <a:moveTo>
                    <a:pt x="2" y="3"/>
                  </a:moveTo>
                  <a:cubicBezTo>
                    <a:pt x="2" y="3"/>
                    <a:pt x="1" y="3"/>
                    <a:pt x="1" y="3"/>
                  </a:cubicBezTo>
                  <a:cubicBezTo>
                    <a:pt x="1" y="4"/>
                    <a:pt x="1" y="4"/>
                    <a:pt x="1" y="4"/>
                  </a:cubicBezTo>
                  <a:cubicBezTo>
                    <a:pt x="1" y="4"/>
                    <a:pt x="1" y="4"/>
                    <a:pt x="1" y="4"/>
                  </a:cubicBezTo>
                  <a:cubicBezTo>
                    <a:pt x="2"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1" name="Freeform 367"/>
            <p:cNvSpPr>
              <a:spLocks/>
            </p:cNvSpPr>
            <p:nvPr/>
          </p:nvSpPr>
          <p:spPr bwMode="auto">
            <a:xfrm>
              <a:off x="2383" y="3295"/>
              <a:ext cx="310" cy="146"/>
            </a:xfrm>
            <a:custGeom>
              <a:avLst/>
              <a:gdLst>
                <a:gd name="T0" fmla="*/ 0 w 15"/>
                <a:gd name="T1" fmla="*/ 2 h 7"/>
                <a:gd name="T2" fmla="*/ 0 w 15"/>
                <a:gd name="T3" fmla="*/ 1 h 7"/>
                <a:gd name="T4" fmla="*/ 0 w 15"/>
                <a:gd name="T5" fmla="*/ 0 h 7"/>
                <a:gd name="T6" fmla="*/ 7 w 15"/>
                <a:gd name="T7" fmla="*/ 4 h 7"/>
                <a:gd name="T8" fmla="*/ 7 w 15"/>
                <a:gd name="T9" fmla="*/ 4 h 7"/>
                <a:gd name="T10" fmla="*/ 7 w 15"/>
                <a:gd name="T11" fmla="*/ 4 h 7"/>
                <a:gd name="T12" fmla="*/ 15 w 15"/>
                <a:gd name="T13" fmla="*/ 2 h 7"/>
                <a:gd name="T14" fmla="*/ 15 w 15"/>
                <a:gd name="T15" fmla="*/ 3 h 7"/>
                <a:gd name="T16" fmla="*/ 15 w 15"/>
                <a:gd name="T17" fmla="*/ 3 h 7"/>
                <a:gd name="T18" fmla="*/ 15 w 15"/>
                <a:gd name="T19" fmla="*/ 4 h 7"/>
                <a:gd name="T20" fmla="*/ 15 w 15"/>
                <a:gd name="T21" fmla="*/ 4 h 7"/>
                <a:gd name="T22" fmla="*/ 14 w 15"/>
                <a:gd name="T23" fmla="*/ 4 h 7"/>
                <a:gd name="T24" fmla="*/ 14 w 15"/>
                <a:gd name="T25" fmla="*/ 5 h 7"/>
                <a:gd name="T26" fmla="*/ 14 w 15"/>
                <a:gd name="T27" fmla="*/ 5 h 7"/>
                <a:gd name="T28" fmla="*/ 7 w 15"/>
                <a:gd name="T29" fmla="*/ 7 h 7"/>
                <a:gd name="T30" fmla="*/ 7 w 15"/>
                <a:gd name="T31" fmla="*/ 7 h 7"/>
                <a:gd name="T32" fmla="*/ 7 w 15"/>
                <a:gd name="T33" fmla="*/ 7 h 7"/>
                <a:gd name="T34" fmla="*/ 0 w 15"/>
                <a:gd name="T35" fmla="*/ 3 h 7"/>
                <a:gd name="T36" fmla="*/ 0 w 15"/>
                <a:gd name="T37" fmla="*/ 3 h 7"/>
                <a:gd name="T38" fmla="*/ 0 w 15"/>
                <a:gd name="T39" fmla="*/ 3 h 7"/>
                <a:gd name="T40" fmla="*/ 0 w 15"/>
                <a:gd name="T41" fmla="*/ 2 h 7"/>
                <a:gd name="T42" fmla="*/ 0 w 15"/>
                <a:gd name="T4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7">
                  <a:moveTo>
                    <a:pt x="0" y="2"/>
                  </a:moveTo>
                  <a:cubicBezTo>
                    <a:pt x="0" y="1"/>
                    <a:pt x="0" y="1"/>
                    <a:pt x="0" y="1"/>
                  </a:cubicBezTo>
                  <a:cubicBezTo>
                    <a:pt x="0" y="0"/>
                    <a:pt x="0" y="0"/>
                    <a:pt x="0" y="0"/>
                  </a:cubicBezTo>
                  <a:cubicBezTo>
                    <a:pt x="0" y="2"/>
                    <a:pt x="3" y="4"/>
                    <a:pt x="7" y="4"/>
                  </a:cubicBezTo>
                  <a:cubicBezTo>
                    <a:pt x="7" y="4"/>
                    <a:pt x="7" y="4"/>
                    <a:pt x="7" y="4"/>
                  </a:cubicBezTo>
                  <a:cubicBezTo>
                    <a:pt x="7" y="4"/>
                    <a:pt x="7" y="4"/>
                    <a:pt x="7" y="4"/>
                  </a:cubicBezTo>
                  <a:cubicBezTo>
                    <a:pt x="11" y="5"/>
                    <a:pt x="15" y="4"/>
                    <a:pt x="15" y="2"/>
                  </a:cubicBezTo>
                  <a:cubicBezTo>
                    <a:pt x="15" y="3"/>
                    <a:pt x="15" y="3"/>
                    <a:pt x="15" y="3"/>
                  </a:cubicBezTo>
                  <a:cubicBezTo>
                    <a:pt x="15" y="3"/>
                    <a:pt x="15" y="3"/>
                    <a:pt x="15" y="3"/>
                  </a:cubicBezTo>
                  <a:cubicBezTo>
                    <a:pt x="15" y="4"/>
                    <a:pt x="15" y="4"/>
                    <a:pt x="15" y="4"/>
                  </a:cubicBezTo>
                  <a:cubicBezTo>
                    <a:pt x="15" y="4"/>
                    <a:pt x="15" y="4"/>
                    <a:pt x="15" y="4"/>
                  </a:cubicBezTo>
                  <a:cubicBezTo>
                    <a:pt x="14" y="4"/>
                    <a:pt x="14" y="4"/>
                    <a:pt x="14" y="4"/>
                  </a:cubicBezTo>
                  <a:cubicBezTo>
                    <a:pt x="14" y="5"/>
                    <a:pt x="14" y="5"/>
                    <a:pt x="14" y="5"/>
                  </a:cubicBezTo>
                  <a:cubicBezTo>
                    <a:pt x="14" y="5"/>
                    <a:pt x="14" y="5"/>
                    <a:pt x="14" y="5"/>
                  </a:cubicBezTo>
                  <a:cubicBezTo>
                    <a:pt x="14" y="6"/>
                    <a:pt x="11" y="7"/>
                    <a:pt x="7" y="7"/>
                  </a:cubicBezTo>
                  <a:cubicBezTo>
                    <a:pt x="7" y="7"/>
                    <a:pt x="7" y="7"/>
                    <a:pt x="7" y="7"/>
                  </a:cubicBezTo>
                  <a:cubicBezTo>
                    <a:pt x="7" y="7"/>
                    <a:pt x="7" y="7"/>
                    <a:pt x="7" y="7"/>
                  </a:cubicBezTo>
                  <a:cubicBezTo>
                    <a:pt x="3" y="7"/>
                    <a:pt x="1" y="5"/>
                    <a:pt x="0" y="3"/>
                  </a:cubicBezTo>
                  <a:cubicBezTo>
                    <a:pt x="0" y="3"/>
                    <a:pt x="0" y="3"/>
                    <a:pt x="0" y="3"/>
                  </a:cubicBezTo>
                  <a:cubicBezTo>
                    <a:pt x="0" y="3"/>
                    <a:pt x="0" y="3"/>
                    <a:pt x="0" y="3"/>
                  </a:cubicBezTo>
                  <a:cubicBezTo>
                    <a:pt x="0" y="2"/>
                    <a:pt x="0" y="2"/>
                    <a:pt x="0" y="2"/>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2" name="Freeform 368"/>
            <p:cNvSpPr>
              <a:spLocks/>
            </p:cNvSpPr>
            <p:nvPr/>
          </p:nvSpPr>
          <p:spPr bwMode="auto">
            <a:xfrm>
              <a:off x="2631" y="3337"/>
              <a:ext cx="62" cy="83"/>
            </a:xfrm>
            <a:custGeom>
              <a:avLst/>
              <a:gdLst>
                <a:gd name="T0" fmla="*/ 3 w 3"/>
                <a:gd name="T1" fmla="*/ 0 h 4"/>
                <a:gd name="T2" fmla="*/ 3 w 3"/>
                <a:gd name="T3" fmla="*/ 1 h 4"/>
                <a:gd name="T4" fmla="*/ 3 w 3"/>
                <a:gd name="T5" fmla="*/ 1 h 4"/>
                <a:gd name="T6" fmla="*/ 3 w 3"/>
                <a:gd name="T7" fmla="*/ 2 h 4"/>
                <a:gd name="T8" fmla="*/ 3 w 3"/>
                <a:gd name="T9" fmla="*/ 2 h 4"/>
                <a:gd name="T10" fmla="*/ 2 w 3"/>
                <a:gd name="T11" fmla="*/ 2 h 4"/>
                <a:gd name="T12" fmla="*/ 2 w 3"/>
                <a:gd name="T13" fmla="*/ 3 h 4"/>
                <a:gd name="T14" fmla="*/ 2 w 3"/>
                <a:gd name="T15" fmla="*/ 3 h 4"/>
                <a:gd name="T16" fmla="*/ 0 w 3"/>
                <a:gd name="T17" fmla="*/ 4 h 4"/>
                <a:gd name="T18" fmla="*/ 1 w 3"/>
                <a:gd name="T19" fmla="*/ 2 h 4"/>
                <a:gd name="T20" fmla="*/ 3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0"/>
                  </a:move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3"/>
                    <a:pt x="2" y="3"/>
                    <a:pt x="2" y="3"/>
                  </a:cubicBezTo>
                  <a:cubicBezTo>
                    <a:pt x="2" y="3"/>
                    <a:pt x="2" y="3"/>
                    <a:pt x="2" y="3"/>
                  </a:cubicBezTo>
                  <a:cubicBezTo>
                    <a:pt x="2" y="3"/>
                    <a:pt x="1" y="4"/>
                    <a:pt x="0" y="4"/>
                  </a:cubicBezTo>
                  <a:cubicBezTo>
                    <a:pt x="1" y="2"/>
                    <a:pt x="1" y="2"/>
                    <a:pt x="1" y="2"/>
                  </a:cubicBezTo>
                  <a:cubicBezTo>
                    <a:pt x="2" y="1"/>
                    <a:pt x="3" y="0"/>
                    <a:pt x="3"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3" name="Freeform 369"/>
            <p:cNvSpPr>
              <a:spLocks/>
            </p:cNvSpPr>
            <p:nvPr/>
          </p:nvSpPr>
          <p:spPr bwMode="auto">
            <a:xfrm>
              <a:off x="2383" y="3295"/>
              <a:ext cx="41" cy="104"/>
            </a:xfrm>
            <a:custGeom>
              <a:avLst/>
              <a:gdLst>
                <a:gd name="T0" fmla="*/ 0 w 2"/>
                <a:gd name="T1" fmla="*/ 3 h 5"/>
                <a:gd name="T2" fmla="*/ 0 w 2"/>
                <a:gd name="T3" fmla="*/ 3 h 5"/>
                <a:gd name="T4" fmla="*/ 0 w 2"/>
                <a:gd name="T5" fmla="*/ 3 h 5"/>
                <a:gd name="T6" fmla="*/ 0 w 2"/>
                <a:gd name="T7" fmla="*/ 2 h 5"/>
                <a:gd name="T8" fmla="*/ 0 w 2"/>
                <a:gd name="T9" fmla="*/ 2 h 5"/>
                <a:gd name="T10" fmla="*/ 0 w 2"/>
                <a:gd name="T11" fmla="*/ 2 h 5"/>
                <a:gd name="T12" fmla="*/ 0 w 2"/>
                <a:gd name="T13" fmla="*/ 1 h 5"/>
                <a:gd name="T14" fmla="*/ 0 w 2"/>
                <a:gd name="T15" fmla="*/ 0 h 5"/>
                <a:gd name="T16" fmla="*/ 2 w 2"/>
                <a:gd name="T17" fmla="*/ 3 h 5"/>
                <a:gd name="T18" fmla="*/ 2 w 2"/>
                <a:gd name="T19" fmla="*/ 5 h 5"/>
                <a:gd name="T20" fmla="*/ 0 w 2"/>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0"/>
                    <a:pt x="0" y="0"/>
                    <a:pt x="0" y="0"/>
                  </a:cubicBezTo>
                  <a:cubicBezTo>
                    <a:pt x="0" y="1"/>
                    <a:pt x="1" y="2"/>
                    <a:pt x="2" y="3"/>
                  </a:cubicBezTo>
                  <a:cubicBezTo>
                    <a:pt x="2" y="5"/>
                    <a:pt x="2" y="5"/>
                    <a:pt x="2" y="5"/>
                  </a:cubicBezTo>
                  <a:cubicBezTo>
                    <a:pt x="1" y="5"/>
                    <a:pt x="0" y="4"/>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4" name="Freeform 370"/>
            <p:cNvSpPr>
              <a:spLocks/>
            </p:cNvSpPr>
            <p:nvPr/>
          </p:nvSpPr>
          <p:spPr bwMode="auto">
            <a:xfrm>
              <a:off x="64" y="3170"/>
              <a:ext cx="207" cy="125"/>
            </a:xfrm>
            <a:custGeom>
              <a:avLst/>
              <a:gdLst>
                <a:gd name="T0" fmla="*/ 5 w 10"/>
                <a:gd name="T1" fmla="*/ 1 h 6"/>
                <a:gd name="T2" fmla="*/ 0 w 10"/>
                <a:gd name="T3" fmla="*/ 3 h 6"/>
                <a:gd name="T4" fmla="*/ 5 w 10"/>
                <a:gd name="T5" fmla="*/ 5 h 6"/>
                <a:gd name="T6" fmla="*/ 10 w 10"/>
                <a:gd name="T7" fmla="*/ 3 h 6"/>
                <a:gd name="T8" fmla="*/ 5 w 10"/>
                <a:gd name="T9" fmla="*/ 1 h 6"/>
              </a:gdLst>
              <a:ahLst/>
              <a:cxnLst>
                <a:cxn ang="0">
                  <a:pos x="T0" y="T1"/>
                </a:cxn>
                <a:cxn ang="0">
                  <a:pos x="T2" y="T3"/>
                </a:cxn>
                <a:cxn ang="0">
                  <a:pos x="T4" y="T5"/>
                </a:cxn>
                <a:cxn ang="0">
                  <a:pos x="T6" y="T7"/>
                </a:cxn>
                <a:cxn ang="0">
                  <a:pos x="T8" y="T9"/>
                </a:cxn>
              </a:cxnLst>
              <a:rect l="0" t="0" r="r" b="b"/>
              <a:pathLst>
                <a:path w="10" h="6">
                  <a:moveTo>
                    <a:pt x="5" y="1"/>
                  </a:moveTo>
                  <a:cubicBezTo>
                    <a:pt x="2" y="1"/>
                    <a:pt x="0" y="2"/>
                    <a:pt x="0" y="3"/>
                  </a:cubicBezTo>
                  <a:cubicBezTo>
                    <a:pt x="0" y="5"/>
                    <a:pt x="3" y="6"/>
                    <a:pt x="5" y="5"/>
                  </a:cubicBezTo>
                  <a:cubicBezTo>
                    <a:pt x="8" y="5"/>
                    <a:pt x="10" y="4"/>
                    <a:pt x="10" y="3"/>
                  </a:cubicBezTo>
                  <a:cubicBezTo>
                    <a:pt x="10" y="1"/>
                    <a:pt x="7" y="0"/>
                    <a:pt x="5" y="1"/>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5" name="Freeform 371"/>
            <p:cNvSpPr>
              <a:spLocks/>
            </p:cNvSpPr>
            <p:nvPr/>
          </p:nvSpPr>
          <p:spPr bwMode="auto">
            <a:xfrm>
              <a:off x="85" y="3191"/>
              <a:ext cx="166" cy="83"/>
            </a:xfrm>
            <a:custGeom>
              <a:avLst/>
              <a:gdLst>
                <a:gd name="T0" fmla="*/ 4 w 8"/>
                <a:gd name="T1" fmla="*/ 0 h 4"/>
                <a:gd name="T2" fmla="*/ 0 w 8"/>
                <a:gd name="T3" fmla="*/ 2 h 4"/>
                <a:gd name="T4" fmla="*/ 4 w 8"/>
                <a:gd name="T5" fmla="*/ 4 h 4"/>
                <a:gd name="T6" fmla="*/ 8 w 8"/>
                <a:gd name="T7" fmla="*/ 2 h 4"/>
                <a:gd name="T8" fmla="*/ 4 w 8"/>
                <a:gd name="T9" fmla="*/ 0 h 4"/>
              </a:gdLst>
              <a:ahLst/>
              <a:cxnLst>
                <a:cxn ang="0">
                  <a:pos x="T0" y="T1"/>
                </a:cxn>
                <a:cxn ang="0">
                  <a:pos x="T2" y="T3"/>
                </a:cxn>
                <a:cxn ang="0">
                  <a:pos x="T4" y="T5"/>
                </a:cxn>
                <a:cxn ang="0">
                  <a:pos x="T6" y="T7"/>
                </a:cxn>
                <a:cxn ang="0">
                  <a:pos x="T8" y="T9"/>
                </a:cxn>
              </a:cxnLst>
              <a:rect l="0" t="0" r="r" b="b"/>
              <a:pathLst>
                <a:path w="8" h="4">
                  <a:moveTo>
                    <a:pt x="4" y="0"/>
                  </a:moveTo>
                  <a:cubicBezTo>
                    <a:pt x="1" y="0"/>
                    <a:pt x="0" y="1"/>
                    <a:pt x="0" y="2"/>
                  </a:cubicBezTo>
                  <a:cubicBezTo>
                    <a:pt x="0" y="3"/>
                    <a:pt x="2" y="4"/>
                    <a:pt x="4" y="4"/>
                  </a:cubicBezTo>
                  <a:cubicBezTo>
                    <a:pt x="7" y="4"/>
                    <a:pt x="8" y="3"/>
                    <a:pt x="8" y="2"/>
                  </a:cubicBezTo>
                  <a:cubicBezTo>
                    <a:pt x="8" y="0"/>
                    <a:pt x="6" y="0"/>
                    <a:pt x="4"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6" name="Freeform 372"/>
            <p:cNvSpPr>
              <a:spLocks noEditPoints="1"/>
            </p:cNvSpPr>
            <p:nvPr/>
          </p:nvSpPr>
          <p:spPr bwMode="auto">
            <a:xfrm>
              <a:off x="126" y="3191"/>
              <a:ext cx="83" cy="83"/>
            </a:xfrm>
            <a:custGeom>
              <a:avLst/>
              <a:gdLst>
                <a:gd name="T0" fmla="*/ 83 w 83"/>
                <a:gd name="T1" fmla="*/ 62 h 83"/>
                <a:gd name="T2" fmla="*/ 83 w 83"/>
                <a:gd name="T3" fmla="*/ 62 h 83"/>
                <a:gd name="T4" fmla="*/ 63 w 83"/>
                <a:gd name="T5" fmla="*/ 62 h 83"/>
                <a:gd name="T6" fmla="*/ 63 w 83"/>
                <a:gd name="T7" fmla="*/ 62 h 83"/>
                <a:gd name="T8" fmla="*/ 42 w 83"/>
                <a:gd name="T9" fmla="*/ 62 h 83"/>
                <a:gd name="T10" fmla="*/ 42 w 83"/>
                <a:gd name="T11" fmla="*/ 83 h 83"/>
                <a:gd name="T12" fmla="*/ 42 w 83"/>
                <a:gd name="T13" fmla="*/ 83 h 83"/>
                <a:gd name="T14" fmla="*/ 42 w 83"/>
                <a:gd name="T15" fmla="*/ 62 h 83"/>
                <a:gd name="T16" fmla="*/ 21 w 83"/>
                <a:gd name="T17" fmla="*/ 62 h 83"/>
                <a:gd name="T18" fmla="*/ 21 w 83"/>
                <a:gd name="T19" fmla="*/ 62 h 83"/>
                <a:gd name="T20" fmla="*/ 21 w 83"/>
                <a:gd name="T21" fmla="*/ 62 h 83"/>
                <a:gd name="T22" fmla="*/ 0 w 83"/>
                <a:gd name="T23" fmla="*/ 62 h 83"/>
                <a:gd name="T24" fmla="*/ 0 w 83"/>
                <a:gd name="T25" fmla="*/ 42 h 83"/>
                <a:gd name="T26" fmla="*/ 21 w 83"/>
                <a:gd name="T27" fmla="*/ 42 h 83"/>
                <a:gd name="T28" fmla="*/ 21 w 83"/>
                <a:gd name="T29" fmla="*/ 42 h 83"/>
                <a:gd name="T30" fmla="*/ 42 w 83"/>
                <a:gd name="T31" fmla="*/ 42 h 83"/>
                <a:gd name="T32" fmla="*/ 42 w 83"/>
                <a:gd name="T33" fmla="*/ 21 h 83"/>
                <a:gd name="T34" fmla="*/ 21 w 83"/>
                <a:gd name="T35" fmla="*/ 21 h 83"/>
                <a:gd name="T36" fmla="*/ 21 w 83"/>
                <a:gd name="T37" fmla="*/ 21 h 83"/>
                <a:gd name="T38" fmla="*/ 0 w 83"/>
                <a:gd name="T39" fmla="*/ 21 h 83"/>
                <a:gd name="T40" fmla="*/ 21 w 83"/>
                <a:gd name="T41" fmla="*/ 21 h 83"/>
                <a:gd name="T42" fmla="*/ 21 w 83"/>
                <a:gd name="T43" fmla="*/ 21 h 83"/>
                <a:gd name="T44" fmla="*/ 21 w 83"/>
                <a:gd name="T45" fmla="*/ 21 h 83"/>
                <a:gd name="T46" fmla="*/ 42 w 83"/>
                <a:gd name="T47" fmla="*/ 21 h 83"/>
                <a:gd name="T48" fmla="*/ 42 w 83"/>
                <a:gd name="T49" fmla="*/ 0 h 83"/>
                <a:gd name="T50" fmla="*/ 42 w 83"/>
                <a:gd name="T51" fmla="*/ 0 h 83"/>
                <a:gd name="T52" fmla="*/ 42 w 83"/>
                <a:gd name="T53" fmla="*/ 21 h 83"/>
                <a:gd name="T54" fmla="*/ 63 w 83"/>
                <a:gd name="T55" fmla="*/ 21 h 83"/>
                <a:gd name="T56" fmla="*/ 63 w 83"/>
                <a:gd name="T57" fmla="*/ 21 h 83"/>
                <a:gd name="T58" fmla="*/ 63 w 83"/>
                <a:gd name="T59" fmla="*/ 21 h 83"/>
                <a:gd name="T60" fmla="*/ 63 w 83"/>
                <a:gd name="T61" fmla="*/ 21 h 83"/>
                <a:gd name="T62" fmla="*/ 63 w 83"/>
                <a:gd name="T63" fmla="*/ 42 h 83"/>
                <a:gd name="T64" fmla="*/ 63 w 83"/>
                <a:gd name="T65" fmla="*/ 42 h 83"/>
                <a:gd name="T66" fmla="*/ 63 w 83"/>
                <a:gd name="T67" fmla="*/ 42 h 83"/>
                <a:gd name="T68" fmla="*/ 42 w 83"/>
                <a:gd name="T69" fmla="*/ 42 h 83"/>
                <a:gd name="T70" fmla="*/ 42 w 83"/>
                <a:gd name="T71" fmla="*/ 62 h 83"/>
                <a:gd name="T72" fmla="*/ 63 w 83"/>
                <a:gd name="T73" fmla="*/ 62 h 83"/>
                <a:gd name="T74" fmla="*/ 63 w 83"/>
                <a:gd name="T75" fmla="*/ 62 h 83"/>
                <a:gd name="T76" fmla="*/ 63 w 83"/>
                <a:gd name="T77" fmla="*/ 62 h 83"/>
                <a:gd name="T78" fmla="*/ 63 w 83"/>
                <a:gd name="T79" fmla="*/ 62 h 83"/>
                <a:gd name="T80" fmla="*/ 83 w 83"/>
                <a:gd name="T81" fmla="*/ 62 h 83"/>
                <a:gd name="T82" fmla="*/ 42 w 83"/>
                <a:gd name="T83" fmla="*/ 42 h 83"/>
                <a:gd name="T84" fmla="*/ 42 w 83"/>
                <a:gd name="T85" fmla="*/ 42 h 83"/>
                <a:gd name="T86" fmla="*/ 63 w 83"/>
                <a:gd name="T87" fmla="*/ 42 h 83"/>
                <a:gd name="T88" fmla="*/ 63 w 83"/>
                <a:gd name="T89" fmla="*/ 21 h 83"/>
                <a:gd name="T90" fmla="*/ 63 w 83"/>
                <a:gd name="T91" fmla="*/ 21 h 83"/>
                <a:gd name="T92" fmla="*/ 63 w 83"/>
                <a:gd name="T93" fmla="*/ 21 h 83"/>
                <a:gd name="T94" fmla="*/ 42 w 83"/>
                <a:gd name="T95" fmla="*/ 21 h 83"/>
                <a:gd name="T96" fmla="*/ 42 w 83"/>
                <a:gd name="T97" fmla="*/ 42 h 83"/>
                <a:gd name="T98" fmla="*/ 42 w 83"/>
                <a:gd name="T99" fmla="*/ 42 h 83"/>
                <a:gd name="T100" fmla="*/ 21 w 83"/>
                <a:gd name="T101" fmla="*/ 42 h 83"/>
                <a:gd name="T102" fmla="*/ 21 w 83"/>
                <a:gd name="T103" fmla="*/ 62 h 83"/>
                <a:gd name="T104" fmla="*/ 21 w 83"/>
                <a:gd name="T105" fmla="*/ 62 h 83"/>
                <a:gd name="T106" fmla="*/ 42 w 83"/>
                <a:gd name="T107" fmla="*/ 62 h 83"/>
                <a:gd name="T108" fmla="*/ 42 w 83"/>
                <a:gd name="T109"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83">
                  <a:moveTo>
                    <a:pt x="83" y="62"/>
                  </a:moveTo>
                  <a:lnTo>
                    <a:pt x="83" y="62"/>
                  </a:lnTo>
                  <a:lnTo>
                    <a:pt x="63" y="62"/>
                  </a:lnTo>
                  <a:lnTo>
                    <a:pt x="63" y="62"/>
                  </a:lnTo>
                  <a:lnTo>
                    <a:pt x="42" y="62"/>
                  </a:lnTo>
                  <a:lnTo>
                    <a:pt x="42" y="83"/>
                  </a:lnTo>
                  <a:lnTo>
                    <a:pt x="42" y="83"/>
                  </a:lnTo>
                  <a:lnTo>
                    <a:pt x="42" y="62"/>
                  </a:lnTo>
                  <a:lnTo>
                    <a:pt x="21" y="62"/>
                  </a:lnTo>
                  <a:lnTo>
                    <a:pt x="21" y="62"/>
                  </a:lnTo>
                  <a:lnTo>
                    <a:pt x="21" y="62"/>
                  </a:lnTo>
                  <a:lnTo>
                    <a:pt x="0" y="62"/>
                  </a:lnTo>
                  <a:lnTo>
                    <a:pt x="0" y="42"/>
                  </a:lnTo>
                  <a:lnTo>
                    <a:pt x="21" y="42"/>
                  </a:lnTo>
                  <a:lnTo>
                    <a:pt x="21" y="42"/>
                  </a:lnTo>
                  <a:lnTo>
                    <a:pt x="42" y="42"/>
                  </a:lnTo>
                  <a:lnTo>
                    <a:pt x="42" y="21"/>
                  </a:lnTo>
                  <a:lnTo>
                    <a:pt x="21" y="21"/>
                  </a:lnTo>
                  <a:lnTo>
                    <a:pt x="21" y="21"/>
                  </a:lnTo>
                  <a:lnTo>
                    <a:pt x="0" y="21"/>
                  </a:lnTo>
                  <a:lnTo>
                    <a:pt x="21" y="21"/>
                  </a:lnTo>
                  <a:lnTo>
                    <a:pt x="21" y="21"/>
                  </a:lnTo>
                  <a:lnTo>
                    <a:pt x="21" y="21"/>
                  </a:lnTo>
                  <a:lnTo>
                    <a:pt x="42" y="21"/>
                  </a:lnTo>
                  <a:lnTo>
                    <a:pt x="42" y="0"/>
                  </a:lnTo>
                  <a:lnTo>
                    <a:pt x="42" y="0"/>
                  </a:lnTo>
                  <a:lnTo>
                    <a:pt x="42" y="21"/>
                  </a:lnTo>
                  <a:lnTo>
                    <a:pt x="63" y="21"/>
                  </a:lnTo>
                  <a:lnTo>
                    <a:pt x="63" y="21"/>
                  </a:lnTo>
                  <a:lnTo>
                    <a:pt x="63" y="21"/>
                  </a:lnTo>
                  <a:lnTo>
                    <a:pt x="63" y="21"/>
                  </a:lnTo>
                  <a:lnTo>
                    <a:pt x="63" y="42"/>
                  </a:lnTo>
                  <a:lnTo>
                    <a:pt x="63" y="42"/>
                  </a:lnTo>
                  <a:lnTo>
                    <a:pt x="63" y="42"/>
                  </a:lnTo>
                  <a:lnTo>
                    <a:pt x="42" y="42"/>
                  </a:lnTo>
                  <a:lnTo>
                    <a:pt x="42" y="62"/>
                  </a:lnTo>
                  <a:lnTo>
                    <a:pt x="63" y="62"/>
                  </a:lnTo>
                  <a:lnTo>
                    <a:pt x="63" y="62"/>
                  </a:lnTo>
                  <a:lnTo>
                    <a:pt x="63" y="62"/>
                  </a:lnTo>
                  <a:lnTo>
                    <a:pt x="63" y="62"/>
                  </a:lnTo>
                  <a:lnTo>
                    <a:pt x="83" y="62"/>
                  </a:lnTo>
                  <a:close/>
                  <a:moveTo>
                    <a:pt x="42" y="42"/>
                  </a:moveTo>
                  <a:lnTo>
                    <a:pt x="42" y="42"/>
                  </a:lnTo>
                  <a:lnTo>
                    <a:pt x="63" y="42"/>
                  </a:lnTo>
                  <a:lnTo>
                    <a:pt x="63" y="21"/>
                  </a:lnTo>
                  <a:lnTo>
                    <a:pt x="63" y="21"/>
                  </a:lnTo>
                  <a:lnTo>
                    <a:pt x="63" y="21"/>
                  </a:lnTo>
                  <a:lnTo>
                    <a:pt x="42" y="21"/>
                  </a:lnTo>
                  <a:lnTo>
                    <a:pt x="42" y="42"/>
                  </a:lnTo>
                  <a:close/>
                  <a:moveTo>
                    <a:pt x="42" y="42"/>
                  </a:moveTo>
                  <a:lnTo>
                    <a:pt x="21" y="42"/>
                  </a:lnTo>
                  <a:lnTo>
                    <a:pt x="21" y="62"/>
                  </a:lnTo>
                  <a:lnTo>
                    <a:pt x="21" y="62"/>
                  </a:lnTo>
                  <a:lnTo>
                    <a:pt x="42" y="62"/>
                  </a:lnTo>
                  <a:lnTo>
                    <a:pt x="42" y="42"/>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7" name="Freeform 373"/>
            <p:cNvSpPr>
              <a:spLocks/>
            </p:cNvSpPr>
            <p:nvPr/>
          </p:nvSpPr>
          <p:spPr bwMode="auto">
            <a:xfrm>
              <a:off x="64" y="3233"/>
              <a:ext cx="207" cy="83"/>
            </a:xfrm>
            <a:custGeom>
              <a:avLst/>
              <a:gdLst>
                <a:gd name="T0" fmla="*/ 0 w 10"/>
                <a:gd name="T1" fmla="*/ 1 h 4"/>
                <a:gd name="T2" fmla="*/ 0 w 10"/>
                <a:gd name="T3" fmla="*/ 1 h 4"/>
                <a:gd name="T4" fmla="*/ 0 w 10"/>
                <a:gd name="T5" fmla="*/ 0 h 4"/>
                <a:gd name="T6" fmla="*/ 5 w 10"/>
                <a:gd name="T7" fmla="*/ 2 h 4"/>
                <a:gd name="T8" fmla="*/ 5 w 10"/>
                <a:gd name="T9" fmla="*/ 2 h 4"/>
                <a:gd name="T10" fmla="*/ 5 w 10"/>
                <a:gd name="T11" fmla="*/ 2 h 4"/>
                <a:gd name="T12" fmla="*/ 10 w 10"/>
                <a:gd name="T13" fmla="*/ 0 h 4"/>
                <a:gd name="T14" fmla="*/ 10 w 10"/>
                <a:gd name="T15" fmla="*/ 1 h 4"/>
                <a:gd name="T16" fmla="*/ 10 w 10"/>
                <a:gd name="T17" fmla="*/ 1 h 4"/>
                <a:gd name="T18" fmla="*/ 10 w 10"/>
                <a:gd name="T19" fmla="*/ 1 h 4"/>
                <a:gd name="T20" fmla="*/ 10 w 10"/>
                <a:gd name="T21" fmla="*/ 1 h 4"/>
                <a:gd name="T22" fmla="*/ 10 w 10"/>
                <a:gd name="T23" fmla="*/ 1 h 4"/>
                <a:gd name="T24" fmla="*/ 10 w 10"/>
                <a:gd name="T25" fmla="*/ 2 h 4"/>
                <a:gd name="T26" fmla="*/ 10 w 10"/>
                <a:gd name="T27" fmla="*/ 2 h 4"/>
                <a:gd name="T28" fmla="*/ 5 w 10"/>
                <a:gd name="T29" fmla="*/ 4 h 4"/>
                <a:gd name="T30" fmla="*/ 5 w 10"/>
                <a:gd name="T31" fmla="*/ 4 h 4"/>
                <a:gd name="T32" fmla="*/ 5 w 10"/>
                <a:gd name="T33" fmla="*/ 4 h 4"/>
                <a:gd name="T34" fmla="*/ 0 w 10"/>
                <a:gd name="T35" fmla="*/ 2 h 4"/>
                <a:gd name="T36" fmla="*/ 0 w 10"/>
                <a:gd name="T37" fmla="*/ 2 h 4"/>
                <a:gd name="T38" fmla="*/ 0 w 10"/>
                <a:gd name="T39" fmla="*/ 2 h 4"/>
                <a:gd name="T40" fmla="*/ 0 w 10"/>
                <a:gd name="T41" fmla="*/ 2 h 4"/>
                <a:gd name="T42" fmla="*/ 0 w 10"/>
                <a:gd name="T43" fmla="*/ 2 h 4"/>
                <a:gd name="T44" fmla="*/ 0 w 10"/>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
                  <a:moveTo>
                    <a:pt x="0" y="1"/>
                  </a:moveTo>
                  <a:cubicBezTo>
                    <a:pt x="0" y="1"/>
                    <a:pt x="0" y="1"/>
                    <a:pt x="0" y="1"/>
                  </a:cubicBezTo>
                  <a:cubicBezTo>
                    <a:pt x="0" y="0"/>
                    <a:pt x="0" y="0"/>
                    <a:pt x="0" y="0"/>
                  </a:cubicBezTo>
                  <a:cubicBezTo>
                    <a:pt x="0" y="2"/>
                    <a:pt x="3" y="3"/>
                    <a:pt x="5" y="2"/>
                  </a:cubicBezTo>
                  <a:cubicBezTo>
                    <a:pt x="5" y="2"/>
                    <a:pt x="5" y="2"/>
                    <a:pt x="5" y="2"/>
                  </a:cubicBezTo>
                  <a:cubicBezTo>
                    <a:pt x="5" y="2"/>
                    <a:pt x="5" y="2"/>
                    <a:pt x="5" y="2"/>
                  </a:cubicBezTo>
                  <a:cubicBezTo>
                    <a:pt x="8" y="2"/>
                    <a:pt x="10" y="1"/>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3"/>
                    <a:pt x="8" y="4"/>
                    <a:pt x="5" y="4"/>
                  </a:cubicBezTo>
                  <a:cubicBezTo>
                    <a:pt x="5" y="4"/>
                    <a:pt x="5" y="4"/>
                    <a:pt x="5" y="4"/>
                  </a:cubicBezTo>
                  <a:cubicBezTo>
                    <a:pt x="5" y="4"/>
                    <a:pt x="5" y="4"/>
                    <a:pt x="5" y="4"/>
                  </a:cubicBezTo>
                  <a:cubicBezTo>
                    <a:pt x="3" y="4"/>
                    <a:pt x="1" y="3"/>
                    <a:pt x="0" y="2"/>
                  </a:cubicBezTo>
                  <a:cubicBezTo>
                    <a:pt x="0" y="2"/>
                    <a:pt x="0" y="2"/>
                    <a:pt x="0" y="2"/>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8" name="Freeform 374"/>
            <p:cNvSpPr>
              <a:spLocks/>
            </p:cNvSpPr>
            <p:nvPr/>
          </p:nvSpPr>
          <p:spPr bwMode="auto">
            <a:xfrm>
              <a:off x="251" y="3233"/>
              <a:ext cx="20" cy="62"/>
            </a:xfrm>
            <a:custGeom>
              <a:avLst/>
              <a:gdLst>
                <a:gd name="T0" fmla="*/ 1 w 1"/>
                <a:gd name="T1" fmla="*/ 0 h 3"/>
                <a:gd name="T2" fmla="*/ 1 w 1"/>
                <a:gd name="T3" fmla="*/ 1 h 3"/>
                <a:gd name="T4" fmla="*/ 1 w 1"/>
                <a:gd name="T5" fmla="*/ 1 h 3"/>
                <a:gd name="T6" fmla="*/ 1 w 1"/>
                <a:gd name="T7" fmla="*/ 1 h 3"/>
                <a:gd name="T8" fmla="*/ 1 w 1"/>
                <a:gd name="T9" fmla="*/ 1 h 3"/>
                <a:gd name="T10" fmla="*/ 1 w 1"/>
                <a:gd name="T11" fmla="*/ 1 h 3"/>
                <a:gd name="T12" fmla="*/ 1 w 1"/>
                <a:gd name="T13" fmla="*/ 2 h 3"/>
                <a:gd name="T14" fmla="*/ 1 w 1"/>
                <a:gd name="T15" fmla="*/ 2 h 3"/>
                <a:gd name="T16" fmla="*/ 0 w 1"/>
                <a:gd name="T17" fmla="*/ 3 h 3"/>
                <a:gd name="T18" fmla="*/ 0 w 1"/>
                <a:gd name="T19" fmla="*/ 1 h 3"/>
                <a:gd name="T20" fmla="*/ 1 w 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0"/>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3"/>
                    <a:pt x="0" y="3"/>
                  </a:cubicBezTo>
                  <a:cubicBezTo>
                    <a:pt x="0" y="1"/>
                    <a:pt x="0" y="1"/>
                    <a:pt x="0" y="1"/>
                  </a:cubicBezTo>
                  <a:cubicBezTo>
                    <a:pt x="0" y="1"/>
                    <a:pt x="1" y="0"/>
                    <a:pt x="1"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9" name="Freeform 375"/>
            <p:cNvSpPr>
              <a:spLocks/>
            </p:cNvSpPr>
            <p:nvPr/>
          </p:nvSpPr>
          <p:spPr bwMode="auto">
            <a:xfrm>
              <a:off x="64" y="3233"/>
              <a:ext cx="42" cy="62"/>
            </a:xfrm>
            <a:custGeom>
              <a:avLst/>
              <a:gdLst>
                <a:gd name="T0" fmla="*/ 0 w 2"/>
                <a:gd name="T1" fmla="*/ 2 h 3"/>
                <a:gd name="T2" fmla="*/ 0 w 2"/>
                <a:gd name="T3" fmla="*/ 2 h 3"/>
                <a:gd name="T4" fmla="*/ 0 w 2"/>
                <a:gd name="T5" fmla="*/ 2 h 3"/>
                <a:gd name="T6" fmla="*/ 0 w 2"/>
                <a:gd name="T7" fmla="*/ 2 h 3"/>
                <a:gd name="T8" fmla="*/ 0 w 2"/>
                <a:gd name="T9" fmla="*/ 2 h 3"/>
                <a:gd name="T10" fmla="*/ 0 w 2"/>
                <a:gd name="T11" fmla="*/ 1 h 3"/>
                <a:gd name="T12" fmla="*/ 0 w 2"/>
                <a:gd name="T13" fmla="*/ 1 h 3"/>
                <a:gd name="T14" fmla="*/ 0 w 2"/>
                <a:gd name="T15" fmla="*/ 0 h 3"/>
                <a:gd name="T16" fmla="*/ 1 w 2"/>
                <a:gd name="T17" fmla="*/ 2 h 3"/>
                <a:gd name="T18" fmla="*/ 2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1"/>
                    <a:pt x="1" y="1"/>
                    <a:pt x="1" y="2"/>
                  </a:cubicBezTo>
                  <a:cubicBezTo>
                    <a:pt x="2" y="3"/>
                    <a:pt x="2" y="3"/>
                    <a:pt x="2" y="3"/>
                  </a:cubicBezTo>
                  <a:cubicBezTo>
                    <a:pt x="1" y="3"/>
                    <a:pt x="1" y="3"/>
                    <a:pt x="0" y="2"/>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0" name="Freeform 376"/>
            <p:cNvSpPr>
              <a:spLocks/>
            </p:cNvSpPr>
            <p:nvPr/>
          </p:nvSpPr>
          <p:spPr bwMode="auto">
            <a:xfrm>
              <a:off x="251" y="3066"/>
              <a:ext cx="310" cy="229"/>
            </a:xfrm>
            <a:custGeom>
              <a:avLst/>
              <a:gdLst>
                <a:gd name="T0" fmla="*/ 6 w 15"/>
                <a:gd name="T1" fmla="*/ 2 h 11"/>
                <a:gd name="T2" fmla="*/ 1 w 15"/>
                <a:gd name="T3" fmla="*/ 9 h 11"/>
                <a:gd name="T4" fmla="*/ 9 w 15"/>
                <a:gd name="T5" fmla="*/ 9 h 11"/>
                <a:gd name="T6" fmla="*/ 14 w 15"/>
                <a:gd name="T7" fmla="*/ 2 h 11"/>
                <a:gd name="T8" fmla="*/ 6 w 15"/>
                <a:gd name="T9" fmla="*/ 2 h 11"/>
              </a:gdLst>
              <a:ahLst/>
              <a:cxnLst>
                <a:cxn ang="0">
                  <a:pos x="T0" y="T1"/>
                </a:cxn>
                <a:cxn ang="0">
                  <a:pos x="T2" y="T3"/>
                </a:cxn>
                <a:cxn ang="0">
                  <a:pos x="T4" y="T5"/>
                </a:cxn>
                <a:cxn ang="0">
                  <a:pos x="T6" y="T7"/>
                </a:cxn>
                <a:cxn ang="0">
                  <a:pos x="T8" y="T9"/>
                </a:cxn>
              </a:cxnLst>
              <a:rect l="0" t="0" r="r" b="b"/>
              <a:pathLst>
                <a:path w="15" h="11">
                  <a:moveTo>
                    <a:pt x="6" y="2"/>
                  </a:moveTo>
                  <a:cubicBezTo>
                    <a:pt x="2" y="4"/>
                    <a:pt x="0" y="7"/>
                    <a:pt x="1" y="9"/>
                  </a:cubicBezTo>
                  <a:cubicBezTo>
                    <a:pt x="2" y="11"/>
                    <a:pt x="6" y="11"/>
                    <a:pt x="9" y="9"/>
                  </a:cubicBezTo>
                  <a:cubicBezTo>
                    <a:pt x="13" y="7"/>
                    <a:pt x="15" y="4"/>
                    <a:pt x="14" y="2"/>
                  </a:cubicBezTo>
                  <a:cubicBezTo>
                    <a:pt x="13" y="0"/>
                    <a:pt x="9" y="0"/>
                    <a:pt x="6" y="2"/>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1" name="Freeform 377"/>
            <p:cNvSpPr>
              <a:spLocks/>
            </p:cNvSpPr>
            <p:nvPr/>
          </p:nvSpPr>
          <p:spPr bwMode="auto">
            <a:xfrm>
              <a:off x="271" y="3087"/>
              <a:ext cx="269" cy="187"/>
            </a:xfrm>
            <a:custGeom>
              <a:avLst/>
              <a:gdLst>
                <a:gd name="T0" fmla="*/ 5 w 13"/>
                <a:gd name="T1" fmla="*/ 2 h 9"/>
                <a:gd name="T2" fmla="*/ 1 w 13"/>
                <a:gd name="T3" fmla="*/ 7 h 9"/>
                <a:gd name="T4" fmla="*/ 8 w 13"/>
                <a:gd name="T5" fmla="*/ 7 h 9"/>
                <a:gd name="T6" fmla="*/ 12 w 13"/>
                <a:gd name="T7" fmla="*/ 1 h 9"/>
                <a:gd name="T8" fmla="*/ 5 w 13"/>
                <a:gd name="T9" fmla="*/ 2 h 9"/>
              </a:gdLst>
              <a:ahLst/>
              <a:cxnLst>
                <a:cxn ang="0">
                  <a:pos x="T0" y="T1"/>
                </a:cxn>
                <a:cxn ang="0">
                  <a:pos x="T2" y="T3"/>
                </a:cxn>
                <a:cxn ang="0">
                  <a:pos x="T4" y="T5"/>
                </a:cxn>
                <a:cxn ang="0">
                  <a:pos x="T6" y="T7"/>
                </a:cxn>
                <a:cxn ang="0">
                  <a:pos x="T8" y="T9"/>
                </a:cxn>
              </a:cxnLst>
              <a:rect l="0" t="0" r="r" b="b"/>
              <a:pathLst>
                <a:path w="13" h="9">
                  <a:moveTo>
                    <a:pt x="5" y="2"/>
                  </a:moveTo>
                  <a:cubicBezTo>
                    <a:pt x="2" y="3"/>
                    <a:pt x="0" y="6"/>
                    <a:pt x="1" y="7"/>
                  </a:cubicBezTo>
                  <a:cubicBezTo>
                    <a:pt x="2" y="9"/>
                    <a:pt x="5" y="9"/>
                    <a:pt x="8" y="7"/>
                  </a:cubicBezTo>
                  <a:cubicBezTo>
                    <a:pt x="11" y="5"/>
                    <a:pt x="13" y="3"/>
                    <a:pt x="12" y="1"/>
                  </a:cubicBezTo>
                  <a:cubicBezTo>
                    <a:pt x="11" y="0"/>
                    <a:pt x="8" y="0"/>
                    <a:pt x="5"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2" name="Freeform 378"/>
            <p:cNvSpPr>
              <a:spLocks noEditPoints="1"/>
            </p:cNvSpPr>
            <p:nvPr/>
          </p:nvSpPr>
          <p:spPr bwMode="auto">
            <a:xfrm>
              <a:off x="354" y="3128"/>
              <a:ext cx="104" cy="105"/>
            </a:xfrm>
            <a:custGeom>
              <a:avLst/>
              <a:gdLst>
                <a:gd name="T0" fmla="*/ 104 w 104"/>
                <a:gd name="T1" fmla="*/ 42 h 105"/>
                <a:gd name="T2" fmla="*/ 104 w 104"/>
                <a:gd name="T3" fmla="*/ 63 h 105"/>
                <a:gd name="T4" fmla="*/ 104 w 104"/>
                <a:gd name="T5" fmla="*/ 63 h 105"/>
                <a:gd name="T6" fmla="*/ 83 w 104"/>
                <a:gd name="T7" fmla="*/ 84 h 105"/>
                <a:gd name="T8" fmla="*/ 62 w 104"/>
                <a:gd name="T9" fmla="*/ 84 h 105"/>
                <a:gd name="T10" fmla="*/ 83 w 104"/>
                <a:gd name="T11" fmla="*/ 84 h 105"/>
                <a:gd name="T12" fmla="*/ 62 w 104"/>
                <a:gd name="T13" fmla="*/ 105 h 105"/>
                <a:gd name="T14" fmla="*/ 62 w 104"/>
                <a:gd name="T15" fmla="*/ 84 h 105"/>
                <a:gd name="T16" fmla="*/ 41 w 104"/>
                <a:gd name="T17" fmla="*/ 105 h 105"/>
                <a:gd name="T18" fmla="*/ 21 w 104"/>
                <a:gd name="T19" fmla="*/ 105 h 105"/>
                <a:gd name="T20" fmla="*/ 21 w 104"/>
                <a:gd name="T21" fmla="*/ 105 h 105"/>
                <a:gd name="T22" fmla="*/ 21 w 104"/>
                <a:gd name="T23" fmla="*/ 84 h 105"/>
                <a:gd name="T24" fmla="*/ 21 w 104"/>
                <a:gd name="T25" fmla="*/ 84 h 105"/>
                <a:gd name="T26" fmla="*/ 21 w 104"/>
                <a:gd name="T27" fmla="*/ 63 h 105"/>
                <a:gd name="T28" fmla="*/ 21 w 104"/>
                <a:gd name="T29" fmla="*/ 63 h 105"/>
                <a:gd name="T30" fmla="*/ 41 w 104"/>
                <a:gd name="T31" fmla="*/ 42 h 105"/>
                <a:gd name="T32" fmla="*/ 21 w 104"/>
                <a:gd name="T33" fmla="*/ 21 h 105"/>
                <a:gd name="T34" fmla="*/ 21 w 104"/>
                <a:gd name="T35" fmla="*/ 42 h 105"/>
                <a:gd name="T36" fmla="*/ 0 w 104"/>
                <a:gd name="T37" fmla="*/ 42 h 105"/>
                <a:gd name="T38" fmla="*/ 0 w 104"/>
                <a:gd name="T39" fmla="*/ 42 h 105"/>
                <a:gd name="T40" fmla="*/ 0 w 104"/>
                <a:gd name="T41" fmla="*/ 42 h 105"/>
                <a:gd name="T42" fmla="*/ 0 w 104"/>
                <a:gd name="T43" fmla="*/ 42 h 105"/>
                <a:gd name="T44" fmla="*/ 0 w 104"/>
                <a:gd name="T45" fmla="*/ 21 h 105"/>
                <a:gd name="T46" fmla="*/ 21 w 104"/>
                <a:gd name="T47" fmla="*/ 21 h 105"/>
                <a:gd name="T48" fmla="*/ 21 w 104"/>
                <a:gd name="T49" fmla="*/ 0 h 105"/>
                <a:gd name="T50" fmla="*/ 21 w 104"/>
                <a:gd name="T51" fmla="*/ 0 h 105"/>
                <a:gd name="T52" fmla="*/ 41 w 104"/>
                <a:gd name="T53" fmla="*/ 21 h 105"/>
                <a:gd name="T54" fmla="*/ 41 w 104"/>
                <a:gd name="T55" fmla="*/ 0 h 105"/>
                <a:gd name="T56" fmla="*/ 62 w 104"/>
                <a:gd name="T57" fmla="*/ 0 h 105"/>
                <a:gd name="T58" fmla="*/ 62 w 104"/>
                <a:gd name="T59" fmla="*/ 0 h 105"/>
                <a:gd name="T60" fmla="*/ 83 w 104"/>
                <a:gd name="T61" fmla="*/ 0 h 105"/>
                <a:gd name="T62" fmla="*/ 83 w 104"/>
                <a:gd name="T63" fmla="*/ 21 h 105"/>
                <a:gd name="T64" fmla="*/ 83 w 104"/>
                <a:gd name="T65" fmla="*/ 21 h 105"/>
                <a:gd name="T66" fmla="*/ 62 w 104"/>
                <a:gd name="T67" fmla="*/ 42 h 105"/>
                <a:gd name="T68" fmla="*/ 62 w 104"/>
                <a:gd name="T69" fmla="*/ 42 h 105"/>
                <a:gd name="T70" fmla="*/ 62 w 104"/>
                <a:gd name="T71" fmla="*/ 84 h 105"/>
                <a:gd name="T72" fmla="*/ 83 w 104"/>
                <a:gd name="T73" fmla="*/ 63 h 105"/>
                <a:gd name="T74" fmla="*/ 83 w 104"/>
                <a:gd name="T75" fmla="*/ 63 h 105"/>
                <a:gd name="T76" fmla="*/ 83 w 104"/>
                <a:gd name="T77" fmla="*/ 63 h 105"/>
                <a:gd name="T78" fmla="*/ 83 w 104"/>
                <a:gd name="T79" fmla="*/ 42 h 105"/>
                <a:gd name="T80" fmla="*/ 104 w 104"/>
                <a:gd name="T81" fmla="*/ 42 h 105"/>
                <a:gd name="T82" fmla="*/ 41 w 104"/>
                <a:gd name="T83" fmla="*/ 42 h 105"/>
                <a:gd name="T84" fmla="*/ 62 w 104"/>
                <a:gd name="T85" fmla="*/ 42 h 105"/>
                <a:gd name="T86" fmla="*/ 62 w 104"/>
                <a:gd name="T87" fmla="*/ 21 h 105"/>
                <a:gd name="T88" fmla="*/ 62 w 104"/>
                <a:gd name="T89" fmla="*/ 21 h 105"/>
                <a:gd name="T90" fmla="*/ 62 w 104"/>
                <a:gd name="T91" fmla="*/ 21 h 105"/>
                <a:gd name="T92" fmla="*/ 62 w 104"/>
                <a:gd name="T93" fmla="*/ 21 h 105"/>
                <a:gd name="T94" fmla="*/ 41 w 104"/>
                <a:gd name="T95" fmla="*/ 21 h 105"/>
                <a:gd name="T96" fmla="*/ 41 w 104"/>
                <a:gd name="T97" fmla="*/ 42 h 105"/>
                <a:gd name="T98" fmla="*/ 41 w 104"/>
                <a:gd name="T99" fmla="*/ 63 h 105"/>
                <a:gd name="T100" fmla="*/ 21 w 104"/>
                <a:gd name="T101" fmla="*/ 63 h 105"/>
                <a:gd name="T102" fmla="*/ 21 w 104"/>
                <a:gd name="T103" fmla="*/ 84 h 105"/>
                <a:gd name="T104" fmla="*/ 41 w 104"/>
                <a:gd name="T105" fmla="*/ 84 h 105"/>
                <a:gd name="T106" fmla="*/ 62 w 104"/>
                <a:gd name="T107" fmla="*/ 84 h 105"/>
                <a:gd name="T108" fmla="*/ 41 w 104"/>
                <a:gd name="T109" fmla="*/ 6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105">
                  <a:moveTo>
                    <a:pt x="104" y="42"/>
                  </a:moveTo>
                  <a:lnTo>
                    <a:pt x="104" y="63"/>
                  </a:lnTo>
                  <a:lnTo>
                    <a:pt x="104" y="63"/>
                  </a:lnTo>
                  <a:lnTo>
                    <a:pt x="83" y="84"/>
                  </a:lnTo>
                  <a:lnTo>
                    <a:pt x="62" y="84"/>
                  </a:lnTo>
                  <a:lnTo>
                    <a:pt x="83" y="84"/>
                  </a:lnTo>
                  <a:lnTo>
                    <a:pt x="62" y="105"/>
                  </a:lnTo>
                  <a:lnTo>
                    <a:pt x="62" y="84"/>
                  </a:lnTo>
                  <a:lnTo>
                    <a:pt x="41" y="105"/>
                  </a:lnTo>
                  <a:lnTo>
                    <a:pt x="21" y="105"/>
                  </a:lnTo>
                  <a:lnTo>
                    <a:pt x="21" y="105"/>
                  </a:lnTo>
                  <a:lnTo>
                    <a:pt x="21" y="84"/>
                  </a:lnTo>
                  <a:lnTo>
                    <a:pt x="21" y="84"/>
                  </a:lnTo>
                  <a:lnTo>
                    <a:pt x="21" y="63"/>
                  </a:lnTo>
                  <a:lnTo>
                    <a:pt x="21" y="63"/>
                  </a:lnTo>
                  <a:lnTo>
                    <a:pt x="41" y="42"/>
                  </a:lnTo>
                  <a:lnTo>
                    <a:pt x="21" y="21"/>
                  </a:lnTo>
                  <a:lnTo>
                    <a:pt x="21" y="42"/>
                  </a:lnTo>
                  <a:lnTo>
                    <a:pt x="0" y="42"/>
                  </a:lnTo>
                  <a:lnTo>
                    <a:pt x="0" y="42"/>
                  </a:lnTo>
                  <a:lnTo>
                    <a:pt x="0" y="42"/>
                  </a:lnTo>
                  <a:lnTo>
                    <a:pt x="0" y="42"/>
                  </a:lnTo>
                  <a:lnTo>
                    <a:pt x="0" y="21"/>
                  </a:lnTo>
                  <a:lnTo>
                    <a:pt x="21" y="21"/>
                  </a:lnTo>
                  <a:lnTo>
                    <a:pt x="21" y="0"/>
                  </a:lnTo>
                  <a:lnTo>
                    <a:pt x="21" y="0"/>
                  </a:lnTo>
                  <a:lnTo>
                    <a:pt x="41" y="21"/>
                  </a:lnTo>
                  <a:lnTo>
                    <a:pt x="41" y="0"/>
                  </a:lnTo>
                  <a:lnTo>
                    <a:pt x="62" y="0"/>
                  </a:lnTo>
                  <a:lnTo>
                    <a:pt x="62" y="0"/>
                  </a:lnTo>
                  <a:lnTo>
                    <a:pt x="83" y="0"/>
                  </a:lnTo>
                  <a:lnTo>
                    <a:pt x="83" y="21"/>
                  </a:lnTo>
                  <a:lnTo>
                    <a:pt x="83" y="21"/>
                  </a:lnTo>
                  <a:lnTo>
                    <a:pt x="62" y="42"/>
                  </a:lnTo>
                  <a:lnTo>
                    <a:pt x="62" y="42"/>
                  </a:lnTo>
                  <a:lnTo>
                    <a:pt x="62" y="84"/>
                  </a:lnTo>
                  <a:lnTo>
                    <a:pt x="83" y="63"/>
                  </a:lnTo>
                  <a:lnTo>
                    <a:pt x="83" y="63"/>
                  </a:lnTo>
                  <a:lnTo>
                    <a:pt x="83" y="63"/>
                  </a:lnTo>
                  <a:lnTo>
                    <a:pt x="83" y="42"/>
                  </a:lnTo>
                  <a:lnTo>
                    <a:pt x="104" y="42"/>
                  </a:lnTo>
                  <a:close/>
                  <a:moveTo>
                    <a:pt x="41" y="42"/>
                  </a:moveTo>
                  <a:lnTo>
                    <a:pt x="62" y="42"/>
                  </a:lnTo>
                  <a:lnTo>
                    <a:pt x="62" y="21"/>
                  </a:lnTo>
                  <a:lnTo>
                    <a:pt x="62" y="21"/>
                  </a:lnTo>
                  <a:lnTo>
                    <a:pt x="62" y="21"/>
                  </a:lnTo>
                  <a:lnTo>
                    <a:pt x="62" y="21"/>
                  </a:lnTo>
                  <a:lnTo>
                    <a:pt x="41" y="21"/>
                  </a:lnTo>
                  <a:lnTo>
                    <a:pt x="41" y="42"/>
                  </a:lnTo>
                  <a:close/>
                  <a:moveTo>
                    <a:pt x="41" y="63"/>
                  </a:moveTo>
                  <a:lnTo>
                    <a:pt x="21" y="63"/>
                  </a:lnTo>
                  <a:lnTo>
                    <a:pt x="21" y="84"/>
                  </a:lnTo>
                  <a:lnTo>
                    <a:pt x="41" y="84"/>
                  </a:lnTo>
                  <a:lnTo>
                    <a:pt x="62" y="84"/>
                  </a:lnTo>
                  <a:lnTo>
                    <a:pt x="41" y="6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3" name="Freeform 379"/>
            <p:cNvSpPr>
              <a:spLocks/>
            </p:cNvSpPr>
            <p:nvPr/>
          </p:nvSpPr>
          <p:spPr bwMode="auto">
            <a:xfrm>
              <a:off x="271" y="3107"/>
              <a:ext cx="290" cy="230"/>
            </a:xfrm>
            <a:custGeom>
              <a:avLst/>
              <a:gdLst>
                <a:gd name="T0" fmla="*/ 1 w 14"/>
                <a:gd name="T1" fmla="*/ 8 h 11"/>
                <a:gd name="T2" fmla="*/ 1 w 14"/>
                <a:gd name="T3" fmla="*/ 8 h 11"/>
                <a:gd name="T4" fmla="*/ 0 w 14"/>
                <a:gd name="T5" fmla="*/ 7 h 11"/>
                <a:gd name="T6" fmla="*/ 8 w 14"/>
                <a:gd name="T7" fmla="*/ 7 h 11"/>
                <a:gd name="T8" fmla="*/ 8 w 14"/>
                <a:gd name="T9" fmla="*/ 7 h 11"/>
                <a:gd name="T10" fmla="*/ 8 w 14"/>
                <a:gd name="T11" fmla="*/ 7 h 11"/>
                <a:gd name="T12" fmla="*/ 13 w 14"/>
                <a:gd name="T13" fmla="*/ 0 h 11"/>
                <a:gd name="T14" fmla="*/ 13 w 14"/>
                <a:gd name="T15" fmla="*/ 1 h 11"/>
                <a:gd name="T16" fmla="*/ 13 w 14"/>
                <a:gd name="T17" fmla="*/ 1 h 11"/>
                <a:gd name="T18" fmla="*/ 14 w 14"/>
                <a:gd name="T19" fmla="*/ 2 h 11"/>
                <a:gd name="T20" fmla="*/ 14 w 14"/>
                <a:gd name="T21" fmla="*/ 2 h 11"/>
                <a:gd name="T22" fmla="*/ 14 w 14"/>
                <a:gd name="T23" fmla="*/ 2 h 11"/>
                <a:gd name="T24" fmla="*/ 14 w 14"/>
                <a:gd name="T25" fmla="*/ 3 h 11"/>
                <a:gd name="T26" fmla="*/ 14 w 14"/>
                <a:gd name="T27" fmla="*/ 3 h 11"/>
                <a:gd name="T28" fmla="*/ 9 w 14"/>
                <a:gd name="T29" fmla="*/ 9 h 11"/>
                <a:gd name="T30" fmla="*/ 9 w 14"/>
                <a:gd name="T31" fmla="*/ 9 h 11"/>
                <a:gd name="T32" fmla="*/ 9 w 14"/>
                <a:gd name="T33" fmla="*/ 9 h 11"/>
                <a:gd name="T34" fmla="*/ 2 w 14"/>
                <a:gd name="T35" fmla="*/ 10 h 11"/>
                <a:gd name="T36" fmla="*/ 2 w 14"/>
                <a:gd name="T37" fmla="*/ 10 h 11"/>
                <a:gd name="T38" fmla="*/ 1 w 14"/>
                <a:gd name="T39" fmla="*/ 9 h 11"/>
                <a:gd name="T40" fmla="*/ 1 w 14"/>
                <a:gd name="T41" fmla="*/ 9 h 11"/>
                <a:gd name="T42" fmla="*/ 1 w 14"/>
                <a:gd name="T43" fmla="*/ 9 h 11"/>
                <a:gd name="T44" fmla="*/ 1 w 14"/>
                <a:gd name="T4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1">
                  <a:moveTo>
                    <a:pt x="1" y="8"/>
                  </a:moveTo>
                  <a:cubicBezTo>
                    <a:pt x="1" y="8"/>
                    <a:pt x="1" y="8"/>
                    <a:pt x="1" y="8"/>
                  </a:cubicBezTo>
                  <a:cubicBezTo>
                    <a:pt x="0" y="7"/>
                    <a:pt x="0" y="7"/>
                    <a:pt x="0" y="7"/>
                  </a:cubicBezTo>
                  <a:cubicBezTo>
                    <a:pt x="1" y="8"/>
                    <a:pt x="5" y="8"/>
                    <a:pt x="8" y="7"/>
                  </a:cubicBezTo>
                  <a:cubicBezTo>
                    <a:pt x="8" y="7"/>
                    <a:pt x="8" y="7"/>
                    <a:pt x="8" y="7"/>
                  </a:cubicBezTo>
                  <a:cubicBezTo>
                    <a:pt x="8" y="7"/>
                    <a:pt x="8" y="7"/>
                    <a:pt x="8" y="7"/>
                  </a:cubicBezTo>
                  <a:cubicBezTo>
                    <a:pt x="12" y="5"/>
                    <a:pt x="14" y="2"/>
                    <a:pt x="13" y="0"/>
                  </a:cubicBezTo>
                  <a:cubicBezTo>
                    <a:pt x="13" y="1"/>
                    <a:pt x="13" y="1"/>
                    <a:pt x="13" y="1"/>
                  </a:cubicBezTo>
                  <a:cubicBezTo>
                    <a:pt x="13" y="1"/>
                    <a:pt x="13" y="1"/>
                    <a:pt x="13" y="1"/>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4"/>
                    <a:pt x="12" y="7"/>
                    <a:pt x="9" y="9"/>
                  </a:cubicBezTo>
                  <a:cubicBezTo>
                    <a:pt x="9" y="9"/>
                    <a:pt x="9" y="9"/>
                    <a:pt x="9" y="9"/>
                  </a:cubicBezTo>
                  <a:cubicBezTo>
                    <a:pt x="9" y="9"/>
                    <a:pt x="9" y="9"/>
                    <a:pt x="9" y="9"/>
                  </a:cubicBezTo>
                  <a:cubicBezTo>
                    <a:pt x="6" y="10"/>
                    <a:pt x="3" y="11"/>
                    <a:pt x="2" y="10"/>
                  </a:cubicBezTo>
                  <a:cubicBezTo>
                    <a:pt x="2" y="10"/>
                    <a:pt x="2" y="10"/>
                    <a:pt x="2" y="10"/>
                  </a:cubicBezTo>
                  <a:cubicBezTo>
                    <a:pt x="1" y="9"/>
                    <a:pt x="1" y="9"/>
                    <a:pt x="1" y="9"/>
                  </a:cubicBezTo>
                  <a:cubicBezTo>
                    <a:pt x="1" y="9"/>
                    <a:pt x="1" y="9"/>
                    <a:pt x="1" y="9"/>
                  </a:cubicBezTo>
                  <a:cubicBezTo>
                    <a:pt x="1" y="9"/>
                    <a:pt x="1" y="9"/>
                    <a:pt x="1" y="9"/>
                  </a:cubicBezTo>
                  <a:lnTo>
                    <a:pt x="1" y="8"/>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4" name="Freeform 380"/>
            <p:cNvSpPr>
              <a:spLocks/>
            </p:cNvSpPr>
            <p:nvPr/>
          </p:nvSpPr>
          <p:spPr bwMode="auto">
            <a:xfrm>
              <a:off x="520" y="3107"/>
              <a:ext cx="41" cy="105"/>
            </a:xfrm>
            <a:custGeom>
              <a:avLst/>
              <a:gdLst>
                <a:gd name="T0" fmla="*/ 1 w 2"/>
                <a:gd name="T1" fmla="*/ 0 h 5"/>
                <a:gd name="T2" fmla="*/ 1 w 2"/>
                <a:gd name="T3" fmla="*/ 1 h 5"/>
                <a:gd name="T4" fmla="*/ 1 w 2"/>
                <a:gd name="T5" fmla="*/ 1 h 5"/>
                <a:gd name="T6" fmla="*/ 2 w 2"/>
                <a:gd name="T7" fmla="*/ 2 h 5"/>
                <a:gd name="T8" fmla="*/ 2 w 2"/>
                <a:gd name="T9" fmla="*/ 2 h 5"/>
                <a:gd name="T10" fmla="*/ 2 w 2"/>
                <a:gd name="T11" fmla="*/ 2 h 5"/>
                <a:gd name="T12" fmla="*/ 2 w 2"/>
                <a:gd name="T13" fmla="*/ 3 h 5"/>
                <a:gd name="T14" fmla="*/ 2 w 2"/>
                <a:gd name="T15" fmla="*/ 3 h 5"/>
                <a:gd name="T16" fmla="*/ 1 w 2"/>
                <a:gd name="T17" fmla="*/ 5 h 5"/>
                <a:gd name="T18" fmla="*/ 0 w 2"/>
                <a:gd name="T19" fmla="*/ 3 h 5"/>
                <a:gd name="T20" fmla="*/ 1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1" y="0"/>
                  </a:moveTo>
                  <a:cubicBezTo>
                    <a:pt x="1" y="1"/>
                    <a:pt x="1" y="1"/>
                    <a:pt x="1" y="1"/>
                  </a:cubicBezTo>
                  <a:cubicBezTo>
                    <a:pt x="1" y="1"/>
                    <a:pt x="1" y="1"/>
                    <a:pt x="1"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4"/>
                    <a:pt x="1" y="5"/>
                  </a:cubicBezTo>
                  <a:cubicBezTo>
                    <a:pt x="0" y="3"/>
                    <a:pt x="0" y="3"/>
                    <a:pt x="0" y="3"/>
                  </a:cubicBezTo>
                  <a:cubicBezTo>
                    <a:pt x="1" y="2"/>
                    <a:pt x="1" y="1"/>
                    <a:pt x="1"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5" name="Freeform 381"/>
            <p:cNvSpPr>
              <a:spLocks/>
            </p:cNvSpPr>
            <p:nvPr/>
          </p:nvSpPr>
          <p:spPr bwMode="auto">
            <a:xfrm>
              <a:off x="271" y="3253"/>
              <a:ext cx="83" cy="63"/>
            </a:xfrm>
            <a:custGeom>
              <a:avLst/>
              <a:gdLst>
                <a:gd name="T0" fmla="*/ 2 w 4"/>
                <a:gd name="T1" fmla="*/ 3 h 3"/>
                <a:gd name="T2" fmla="*/ 2 w 4"/>
                <a:gd name="T3" fmla="*/ 3 h 3"/>
                <a:gd name="T4" fmla="*/ 1 w 4"/>
                <a:gd name="T5" fmla="*/ 2 h 3"/>
                <a:gd name="T6" fmla="*/ 1 w 4"/>
                <a:gd name="T7" fmla="*/ 2 h 3"/>
                <a:gd name="T8" fmla="*/ 1 w 4"/>
                <a:gd name="T9" fmla="*/ 2 h 3"/>
                <a:gd name="T10" fmla="*/ 1 w 4"/>
                <a:gd name="T11" fmla="*/ 1 h 3"/>
                <a:gd name="T12" fmla="*/ 1 w 4"/>
                <a:gd name="T13" fmla="*/ 1 h 3"/>
                <a:gd name="T14" fmla="*/ 0 w 4"/>
                <a:gd name="T15" fmla="*/ 0 h 3"/>
                <a:gd name="T16" fmla="*/ 3 w 4"/>
                <a:gd name="T17" fmla="*/ 1 h 3"/>
                <a:gd name="T18" fmla="*/ 4 w 4"/>
                <a:gd name="T19" fmla="*/ 3 h 3"/>
                <a:gd name="T20" fmla="*/ 2 w 4"/>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2" y="3"/>
                  </a:moveTo>
                  <a:cubicBezTo>
                    <a:pt x="2" y="3"/>
                    <a:pt x="2" y="3"/>
                    <a:pt x="2" y="3"/>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0" y="0"/>
                    <a:pt x="0" y="0"/>
                    <a:pt x="0" y="0"/>
                  </a:cubicBezTo>
                  <a:cubicBezTo>
                    <a:pt x="0" y="0"/>
                    <a:pt x="1" y="1"/>
                    <a:pt x="3" y="1"/>
                  </a:cubicBezTo>
                  <a:cubicBezTo>
                    <a:pt x="4" y="3"/>
                    <a:pt x="4" y="3"/>
                    <a:pt x="4" y="3"/>
                  </a:cubicBezTo>
                  <a:cubicBezTo>
                    <a:pt x="3" y="3"/>
                    <a:pt x="2" y="3"/>
                    <a:pt x="2"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6" name="Freeform 382"/>
            <p:cNvSpPr>
              <a:spLocks/>
            </p:cNvSpPr>
            <p:nvPr/>
          </p:nvSpPr>
          <p:spPr bwMode="auto">
            <a:xfrm>
              <a:off x="747" y="2607"/>
              <a:ext cx="352" cy="146"/>
            </a:xfrm>
            <a:custGeom>
              <a:avLst/>
              <a:gdLst>
                <a:gd name="T0" fmla="*/ 8 w 17"/>
                <a:gd name="T1" fmla="*/ 0 h 7"/>
                <a:gd name="T2" fmla="*/ 0 w 17"/>
                <a:gd name="T3" fmla="*/ 4 h 7"/>
                <a:gd name="T4" fmla="*/ 9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9" y="7"/>
                  </a:cubicBezTo>
                  <a:cubicBezTo>
                    <a:pt x="13" y="7"/>
                    <a:pt x="17" y="5"/>
                    <a:pt x="17" y="3"/>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7" name="Freeform 383"/>
            <p:cNvSpPr>
              <a:spLocks/>
            </p:cNvSpPr>
            <p:nvPr/>
          </p:nvSpPr>
          <p:spPr bwMode="auto">
            <a:xfrm>
              <a:off x="768" y="2628"/>
              <a:ext cx="311" cy="104"/>
            </a:xfrm>
            <a:custGeom>
              <a:avLst/>
              <a:gdLst>
                <a:gd name="T0" fmla="*/ 7 w 15"/>
                <a:gd name="T1" fmla="*/ 0 h 5"/>
                <a:gd name="T2" fmla="*/ 0 w 15"/>
                <a:gd name="T3" fmla="*/ 3 h 5"/>
                <a:gd name="T4" fmla="*/ 8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8" y="5"/>
                  </a:cubicBezTo>
                  <a:cubicBezTo>
                    <a:pt x="12" y="5"/>
                    <a:pt x="15" y="4"/>
                    <a:pt x="15" y="2"/>
                  </a:cubicBezTo>
                  <a:cubicBezTo>
                    <a:pt x="15" y="1"/>
                    <a:pt x="12"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8" name="Freeform 384"/>
            <p:cNvSpPr>
              <a:spLocks noEditPoints="1"/>
            </p:cNvSpPr>
            <p:nvPr/>
          </p:nvSpPr>
          <p:spPr bwMode="auto">
            <a:xfrm>
              <a:off x="872" y="2628"/>
              <a:ext cx="103" cy="104"/>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3 h 5"/>
                <a:gd name="T28" fmla="*/ 1 w 5"/>
                <a:gd name="T29" fmla="*/ 2 h 5"/>
                <a:gd name="T30" fmla="*/ 2 w 5"/>
                <a:gd name="T31" fmla="*/ 2 h 5"/>
                <a:gd name="T32" fmla="*/ 2 w 5"/>
                <a:gd name="T33" fmla="*/ 1 h 5"/>
                <a:gd name="T34" fmla="*/ 1 w 5"/>
                <a:gd name="T35" fmla="*/ 1 h 5"/>
                <a:gd name="T36" fmla="*/ 1 w 5"/>
                <a:gd name="T37" fmla="*/ 2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2 h 5"/>
                <a:gd name="T62" fmla="*/ 5 w 5"/>
                <a:gd name="T63" fmla="*/ 2 h 5"/>
                <a:gd name="T64" fmla="*/ 4 w 5"/>
                <a:gd name="T65" fmla="*/ 2 h 5"/>
                <a:gd name="T66" fmla="*/ 4 w 5"/>
                <a:gd name="T67" fmla="*/ 3 h 5"/>
                <a:gd name="T68" fmla="*/ 3 w 5"/>
                <a:gd name="T69" fmla="*/ 3 h 5"/>
                <a:gd name="T70" fmla="*/ 3 w 5"/>
                <a:gd name="T71" fmla="*/ 4 h 5"/>
                <a:gd name="T72" fmla="*/ 3 w 5"/>
                <a:gd name="T73" fmla="*/ 4 h 5"/>
                <a:gd name="T74" fmla="*/ 4 w 5"/>
                <a:gd name="T75" fmla="*/ 4 h 5"/>
                <a:gd name="T76" fmla="*/ 4 w 5"/>
                <a:gd name="T77" fmla="*/ 4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2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2" y="1"/>
                    <a:pt x="2" y="1"/>
                    <a:pt x="2" y="1"/>
                  </a:cubicBezTo>
                  <a:cubicBezTo>
                    <a:pt x="2" y="1"/>
                    <a:pt x="1" y="1"/>
                    <a:pt x="1" y="1"/>
                  </a:cubicBezTo>
                  <a:cubicBezTo>
                    <a:pt x="1" y="2"/>
                    <a:pt x="1" y="2"/>
                    <a:pt x="1" y="2"/>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2"/>
                    <a:pt x="5" y="2"/>
                    <a:pt x="5" y="2"/>
                  </a:cubicBezTo>
                  <a:cubicBezTo>
                    <a:pt x="5" y="2"/>
                    <a:pt x="5" y="2"/>
                    <a:pt x="5" y="2"/>
                  </a:cubicBezTo>
                  <a:cubicBezTo>
                    <a:pt x="4" y="2"/>
                    <a:pt x="4" y="2"/>
                    <a:pt x="4" y="2"/>
                  </a:cubicBezTo>
                  <a:cubicBezTo>
                    <a:pt x="4" y="3"/>
                    <a:pt x="4" y="3"/>
                    <a:pt x="4" y="3"/>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9" name="Freeform 385"/>
            <p:cNvSpPr>
              <a:spLocks/>
            </p:cNvSpPr>
            <p:nvPr/>
          </p:nvSpPr>
          <p:spPr bwMode="auto">
            <a:xfrm>
              <a:off x="747" y="2669"/>
              <a:ext cx="352" cy="126"/>
            </a:xfrm>
            <a:custGeom>
              <a:avLst/>
              <a:gdLst>
                <a:gd name="T0" fmla="*/ 0 w 17"/>
                <a:gd name="T1" fmla="*/ 2 h 6"/>
                <a:gd name="T2" fmla="*/ 0 w 17"/>
                <a:gd name="T3" fmla="*/ 2 h 6"/>
                <a:gd name="T4" fmla="*/ 0 w 17"/>
                <a:gd name="T5" fmla="*/ 0 h 6"/>
                <a:gd name="T6" fmla="*/ 8 w 17"/>
                <a:gd name="T7" fmla="*/ 4 h 6"/>
                <a:gd name="T8" fmla="*/ 8 w 17"/>
                <a:gd name="T9" fmla="*/ 4 h 6"/>
                <a:gd name="T10" fmla="*/ 9 w 17"/>
                <a:gd name="T11" fmla="*/ 4 h 6"/>
                <a:gd name="T12" fmla="*/ 17 w 17"/>
                <a:gd name="T13" fmla="*/ 0 h 6"/>
                <a:gd name="T14" fmla="*/ 17 w 17"/>
                <a:gd name="T15" fmla="*/ 2 h 6"/>
                <a:gd name="T16" fmla="*/ 17 w 17"/>
                <a:gd name="T17" fmla="*/ 2 h 6"/>
                <a:gd name="T18" fmla="*/ 17 w 17"/>
                <a:gd name="T19" fmla="*/ 2 h 6"/>
                <a:gd name="T20" fmla="*/ 17 w 17"/>
                <a:gd name="T21" fmla="*/ 3 h 6"/>
                <a:gd name="T22" fmla="*/ 17 w 17"/>
                <a:gd name="T23" fmla="*/ 3 h 6"/>
                <a:gd name="T24" fmla="*/ 17 w 17"/>
                <a:gd name="T25" fmla="*/ 4 h 6"/>
                <a:gd name="T26" fmla="*/ 17 w 17"/>
                <a:gd name="T27" fmla="*/ 4 h 6"/>
                <a:gd name="T28" fmla="*/ 9 w 17"/>
                <a:gd name="T29" fmla="*/ 6 h 6"/>
                <a:gd name="T30" fmla="*/ 8 w 17"/>
                <a:gd name="T31" fmla="*/ 6 h 6"/>
                <a:gd name="T32" fmla="*/ 8 w 17"/>
                <a:gd name="T33" fmla="*/ 6 h 6"/>
                <a:gd name="T34" fmla="*/ 0 w 17"/>
                <a:gd name="T35" fmla="*/ 4 h 6"/>
                <a:gd name="T36" fmla="*/ 0 w 17"/>
                <a:gd name="T37" fmla="*/ 4 h 6"/>
                <a:gd name="T38" fmla="*/ 0 w 17"/>
                <a:gd name="T39" fmla="*/ 3 h 6"/>
                <a:gd name="T40" fmla="*/ 0 w 17"/>
                <a:gd name="T41" fmla="*/ 3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9" y="4"/>
                    <a:pt x="9" y="4"/>
                    <a:pt x="9" y="4"/>
                  </a:cubicBezTo>
                  <a:cubicBezTo>
                    <a:pt x="13" y="4"/>
                    <a:pt x="17" y="2"/>
                    <a:pt x="17" y="0"/>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4"/>
                    <a:pt x="17" y="4"/>
                    <a:pt x="17" y="4"/>
                  </a:cubicBezTo>
                  <a:cubicBezTo>
                    <a:pt x="17" y="4"/>
                    <a:pt x="17" y="4"/>
                    <a:pt x="17" y="4"/>
                  </a:cubicBezTo>
                  <a:cubicBezTo>
                    <a:pt x="16" y="5"/>
                    <a:pt x="13" y="6"/>
                    <a:pt x="9" y="6"/>
                  </a:cubicBezTo>
                  <a:cubicBezTo>
                    <a:pt x="8" y="6"/>
                    <a:pt x="8" y="6"/>
                    <a:pt x="8" y="6"/>
                  </a:cubicBezTo>
                  <a:cubicBezTo>
                    <a:pt x="8" y="6"/>
                    <a:pt x="8" y="6"/>
                    <a:pt x="8" y="6"/>
                  </a:cubicBezTo>
                  <a:cubicBezTo>
                    <a:pt x="4" y="6"/>
                    <a:pt x="1" y="5"/>
                    <a:pt x="0" y="4"/>
                  </a:cubicBezTo>
                  <a:cubicBezTo>
                    <a:pt x="0" y="4"/>
                    <a:pt x="0" y="4"/>
                    <a:pt x="0" y="4"/>
                  </a:cubicBezTo>
                  <a:cubicBezTo>
                    <a:pt x="0" y="3"/>
                    <a:pt x="0" y="3"/>
                    <a:pt x="0" y="3"/>
                  </a:cubicBezTo>
                  <a:cubicBezTo>
                    <a:pt x="0" y="3"/>
                    <a:pt x="0" y="3"/>
                    <a:pt x="0" y="3"/>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0" name="Freeform 386"/>
            <p:cNvSpPr>
              <a:spLocks/>
            </p:cNvSpPr>
            <p:nvPr/>
          </p:nvSpPr>
          <p:spPr bwMode="auto">
            <a:xfrm>
              <a:off x="1058" y="2669"/>
              <a:ext cx="41" cy="105"/>
            </a:xfrm>
            <a:custGeom>
              <a:avLst/>
              <a:gdLst>
                <a:gd name="T0" fmla="*/ 2 w 2"/>
                <a:gd name="T1" fmla="*/ 0 h 5"/>
                <a:gd name="T2" fmla="*/ 2 w 2"/>
                <a:gd name="T3" fmla="*/ 2 h 5"/>
                <a:gd name="T4" fmla="*/ 2 w 2"/>
                <a:gd name="T5" fmla="*/ 2 h 5"/>
                <a:gd name="T6" fmla="*/ 2 w 2"/>
                <a:gd name="T7" fmla="*/ 2 h 5"/>
                <a:gd name="T8" fmla="*/ 2 w 2"/>
                <a:gd name="T9" fmla="*/ 3 h 5"/>
                <a:gd name="T10" fmla="*/ 2 w 2"/>
                <a:gd name="T11" fmla="*/ 3 h 5"/>
                <a:gd name="T12" fmla="*/ 2 w 2"/>
                <a:gd name="T13" fmla="*/ 4 h 5"/>
                <a:gd name="T14" fmla="*/ 2 w 2"/>
                <a:gd name="T15" fmla="*/ 4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4"/>
                    <a:pt x="2" y="4"/>
                    <a:pt x="2" y="4"/>
                  </a:cubicBezTo>
                  <a:cubicBezTo>
                    <a:pt x="2" y="4"/>
                    <a:pt x="2" y="4"/>
                    <a:pt x="2" y="4"/>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1" name="Freeform 387"/>
            <p:cNvSpPr>
              <a:spLocks/>
            </p:cNvSpPr>
            <p:nvPr/>
          </p:nvSpPr>
          <p:spPr bwMode="auto">
            <a:xfrm>
              <a:off x="747" y="2669"/>
              <a:ext cx="42" cy="105"/>
            </a:xfrm>
            <a:custGeom>
              <a:avLst/>
              <a:gdLst>
                <a:gd name="T0" fmla="*/ 0 w 2"/>
                <a:gd name="T1" fmla="*/ 4 h 5"/>
                <a:gd name="T2" fmla="*/ 0 w 2"/>
                <a:gd name="T3" fmla="*/ 4 h 5"/>
                <a:gd name="T4" fmla="*/ 0 w 2"/>
                <a:gd name="T5" fmla="*/ 3 h 5"/>
                <a:gd name="T6" fmla="*/ 0 w 2"/>
                <a:gd name="T7" fmla="*/ 3 h 5"/>
                <a:gd name="T8" fmla="*/ 0 w 2"/>
                <a:gd name="T9" fmla="*/ 2 h 5"/>
                <a:gd name="T10" fmla="*/ 0 w 2"/>
                <a:gd name="T11" fmla="*/ 2 h 5"/>
                <a:gd name="T12" fmla="*/ 0 w 2"/>
                <a:gd name="T13" fmla="*/ 2 h 5"/>
                <a:gd name="T14" fmla="*/ 0 w 2"/>
                <a:gd name="T15" fmla="*/ 0 h 5"/>
                <a:gd name="T16" fmla="*/ 2 w 2"/>
                <a:gd name="T17" fmla="*/ 3 h 5"/>
                <a:gd name="T18" fmla="*/ 2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0" y="4"/>
                  </a:cubicBez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1" y="4"/>
                    <a:pt x="0" y="4"/>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2" name="Freeform 388"/>
            <p:cNvSpPr>
              <a:spLocks/>
            </p:cNvSpPr>
            <p:nvPr/>
          </p:nvSpPr>
          <p:spPr bwMode="auto">
            <a:xfrm>
              <a:off x="747" y="2544"/>
              <a:ext cx="352" cy="146"/>
            </a:xfrm>
            <a:custGeom>
              <a:avLst/>
              <a:gdLst>
                <a:gd name="T0" fmla="*/ 8 w 17"/>
                <a:gd name="T1" fmla="*/ 0 h 7"/>
                <a:gd name="T2" fmla="*/ 0 w 17"/>
                <a:gd name="T3" fmla="*/ 4 h 7"/>
                <a:gd name="T4" fmla="*/ 9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9" y="7"/>
                  </a:cubicBezTo>
                  <a:cubicBezTo>
                    <a:pt x="13" y="7"/>
                    <a:pt x="17" y="5"/>
                    <a:pt x="17" y="3"/>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3" name="Freeform 389"/>
            <p:cNvSpPr>
              <a:spLocks/>
            </p:cNvSpPr>
            <p:nvPr/>
          </p:nvSpPr>
          <p:spPr bwMode="auto">
            <a:xfrm>
              <a:off x="768" y="2565"/>
              <a:ext cx="311" cy="104"/>
            </a:xfrm>
            <a:custGeom>
              <a:avLst/>
              <a:gdLst>
                <a:gd name="T0" fmla="*/ 7 w 15"/>
                <a:gd name="T1" fmla="*/ 0 h 5"/>
                <a:gd name="T2" fmla="*/ 0 w 15"/>
                <a:gd name="T3" fmla="*/ 3 h 5"/>
                <a:gd name="T4" fmla="*/ 8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8" y="5"/>
                  </a:cubicBezTo>
                  <a:cubicBezTo>
                    <a:pt x="12" y="5"/>
                    <a:pt x="15" y="4"/>
                    <a:pt x="15" y="2"/>
                  </a:cubicBezTo>
                  <a:cubicBezTo>
                    <a:pt x="15" y="1"/>
                    <a:pt x="12"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4" name="Freeform 390"/>
            <p:cNvSpPr>
              <a:spLocks noEditPoints="1"/>
            </p:cNvSpPr>
            <p:nvPr/>
          </p:nvSpPr>
          <p:spPr bwMode="auto">
            <a:xfrm>
              <a:off x="872" y="2565"/>
              <a:ext cx="103" cy="104"/>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4 h 5"/>
                <a:gd name="T24" fmla="*/ 0 w 5"/>
                <a:gd name="T25" fmla="*/ 3 h 5"/>
                <a:gd name="T26" fmla="*/ 0 w 5"/>
                <a:gd name="T27" fmla="*/ 3 h 5"/>
                <a:gd name="T28" fmla="*/ 1 w 5"/>
                <a:gd name="T29" fmla="*/ 3 h 5"/>
                <a:gd name="T30" fmla="*/ 2 w 5"/>
                <a:gd name="T31" fmla="*/ 2 h 5"/>
                <a:gd name="T32" fmla="*/ 2 w 5"/>
                <a:gd name="T33" fmla="*/ 1 h 5"/>
                <a:gd name="T34" fmla="*/ 1 w 5"/>
                <a:gd name="T35" fmla="*/ 1 h 5"/>
                <a:gd name="T36" fmla="*/ 1 w 5"/>
                <a:gd name="T37" fmla="*/ 2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2 h 5"/>
                <a:gd name="T62" fmla="*/ 5 w 5"/>
                <a:gd name="T63" fmla="*/ 2 h 5"/>
                <a:gd name="T64" fmla="*/ 4 w 5"/>
                <a:gd name="T65" fmla="*/ 2 h 5"/>
                <a:gd name="T66" fmla="*/ 4 w 5"/>
                <a:gd name="T67" fmla="*/ 3 h 5"/>
                <a:gd name="T68" fmla="*/ 3 w 5"/>
                <a:gd name="T69" fmla="*/ 3 h 5"/>
                <a:gd name="T70" fmla="*/ 3 w 5"/>
                <a:gd name="T71" fmla="*/ 4 h 5"/>
                <a:gd name="T72" fmla="*/ 3 w 5"/>
                <a:gd name="T73" fmla="*/ 4 h 5"/>
                <a:gd name="T74" fmla="*/ 4 w 5"/>
                <a:gd name="T75" fmla="*/ 4 h 5"/>
                <a:gd name="T76" fmla="*/ 4 w 5"/>
                <a:gd name="T77" fmla="*/ 4 h 5"/>
                <a:gd name="T78" fmla="*/ 5 w 5"/>
                <a:gd name="T79" fmla="*/ 4 h 5"/>
                <a:gd name="T80" fmla="*/ 3 w 5"/>
                <a:gd name="T81" fmla="*/ 2 h 5"/>
                <a:gd name="T82" fmla="*/ 3 w 5"/>
                <a:gd name="T83" fmla="*/ 2 h 5"/>
                <a:gd name="T84" fmla="*/ 4 w 5"/>
                <a:gd name="T85" fmla="*/ 2 h 5"/>
                <a:gd name="T86" fmla="*/ 4 w 5"/>
                <a:gd name="T87" fmla="*/ 2 h 5"/>
                <a:gd name="T88" fmla="*/ 4 w 5"/>
                <a:gd name="T89" fmla="*/ 2 h 5"/>
                <a:gd name="T90" fmla="*/ 4 w 5"/>
                <a:gd name="T91" fmla="*/ 1 h 5"/>
                <a:gd name="T92" fmla="*/ 3 w 5"/>
                <a:gd name="T93" fmla="*/ 1 h 5"/>
                <a:gd name="T94" fmla="*/ 3 w 5"/>
                <a:gd name="T95" fmla="*/ 2 h 5"/>
                <a:gd name="T96" fmla="*/ 2 w 5"/>
                <a:gd name="T97" fmla="*/ 3 h 5"/>
                <a:gd name="T98" fmla="*/ 1 w 5"/>
                <a:gd name="T99" fmla="*/ 3 h 5"/>
                <a:gd name="T100" fmla="*/ 1 w 5"/>
                <a:gd name="T101" fmla="*/ 3 h 5"/>
                <a:gd name="T102" fmla="*/ 1 w 5"/>
                <a:gd name="T103" fmla="*/ 4 h 5"/>
                <a:gd name="T104" fmla="*/ 2 w 5"/>
                <a:gd name="T105" fmla="*/ 4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3"/>
                    <a:pt x="1" y="3"/>
                    <a:pt x="1" y="3"/>
                  </a:cubicBezTo>
                  <a:cubicBezTo>
                    <a:pt x="2" y="2"/>
                    <a:pt x="2" y="2"/>
                    <a:pt x="2" y="2"/>
                  </a:cubicBezTo>
                  <a:cubicBezTo>
                    <a:pt x="2" y="1"/>
                    <a:pt x="2" y="1"/>
                    <a:pt x="2" y="1"/>
                  </a:cubicBezTo>
                  <a:cubicBezTo>
                    <a:pt x="2" y="1"/>
                    <a:pt x="1" y="1"/>
                    <a:pt x="1" y="1"/>
                  </a:cubicBezTo>
                  <a:cubicBezTo>
                    <a:pt x="1" y="2"/>
                    <a:pt x="1" y="2"/>
                    <a:pt x="1" y="2"/>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2"/>
                    <a:pt x="5" y="2"/>
                    <a:pt x="5" y="2"/>
                  </a:cubicBezTo>
                  <a:cubicBezTo>
                    <a:pt x="5" y="2"/>
                    <a:pt x="5" y="2"/>
                    <a:pt x="5" y="2"/>
                  </a:cubicBezTo>
                  <a:cubicBezTo>
                    <a:pt x="4" y="2"/>
                    <a:pt x="4" y="2"/>
                    <a:pt x="4" y="2"/>
                  </a:cubicBezTo>
                  <a:cubicBezTo>
                    <a:pt x="4" y="3"/>
                    <a:pt x="4" y="3"/>
                    <a:pt x="4" y="3"/>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5" y="4"/>
                    <a:pt x="5" y="4"/>
                    <a:pt x="5" y="4"/>
                  </a:cubicBezTo>
                  <a:close/>
                  <a:moveTo>
                    <a:pt x="3" y="2"/>
                  </a:moveTo>
                  <a:cubicBezTo>
                    <a:pt x="3" y="2"/>
                    <a:pt x="3" y="2"/>
                    <a:pt x="3"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5" name="Freeform 391"/>
            <p:cNvSpPr>
              <a:spLocks/>
            </p:cNvSpPr>
            <p:nvPr/>
          </p:nvSpPr>
          <p:spPr bwMode="auto">
            <a:xfrm>
              <a:off x="747" y="2607"/>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9 w 17"/>
                <a:gd name="T11" fmla="*/ 4 h 6"/>
                <a:gd name="T12" fmla="*/ 17 w 17"/>
                <a:gd name="T13" fmla="*/ 0 h 6"/>
                <a:gd name="T14" fmla="*/ 17 w 17"/>
                <a:gd name="T15" fmla="*/ 2 h 6"/>
                <a:gd name="T16" fmla="*/ 17 w 17"/>
                <a:gd name="T17" fmla="*/ 2 h 6"/>
                <a:gd name="T18" fmla="*/ 17 w 17"/>
                <a:gd name="T19" fmla="*/ 3 h 6"/>
                <a:gd name="T20" fmla="*/ 17 w 17"/>
                <a:gd name="T21" fmla="*/ 3 h 6"/>
                <a:gd name="T22" fmla="*/ 17 w 17"/>
                <a:gd name="T23" fmla="*/ 3 h 6"/>
                <a:gd name="T24" fmla="*/ 17 w 17"/>
                <a:gd name="T25" fmla="*/ 4 h 6"/>
                <a:gd name="T26" fmla="*/ 17 w 17"/>
                <a:gd name="T27" fmla="*/ 4 h 6"/>
                <a:gd name="T28" fmla="*/ 9 w 17"/>
                <a:gd name="T29" fmla="*/ 6 h 6"/>
                <a:gd name="T30" fmla="*/ 8 w 17"/>
                <a:gd name="T31" fmla="*/ 6 h 6"/>
                <a:gd name="T32" fmla="*/ 8 w 17"/>
                <a:gd name="T33" fmla="*/ 6 h 6"/>
                <a:gd name="T34" fmla="*/ 0 w 17"/>
                <a:gd name="T35" fmla="*/ 4 h 6"/>
                <a:gd name="T36" fmla="*/ 0 w 17"/>
                <a:gd name="T37" fmla="*/ 4 h 6"/>
                <a:gd name="T38" fmla="*/ 0 w 17"/>
                <a:gd name="T39" fmla="*/ 3 h 6"/>
                <a:gd name="T40" fmla="*/ 0 w 17"/>
                <a:gd name="T41" fmla="*/ 3 h 6"/>
                <a:gd name="T42" fmla="*/ 0 w 17"/>
                <a:gd name="T43" fmla="*/ 3 h 6"/>
                <a:gd name="T44" fmla="*/ 0 w 17"/>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9" y="4"/>
                    <a:pt x="9" y="4"/>
                    <a:pt x="9" y="4"/>
                  </a:cubicBezTo>
                  <a:cubicBezTo>
                    <a:pt x="13" y="4"/>
                    <a:pt x="17" y="2"/>
                    <a:pt x="17" y="0"/>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6" y="5"/>
                    <a:pt x="13" y="6"/>
                    <a:pt x="9" y="6"/>
                  </a:cubicBezTo>
                  <a:cubicBezTo>
                    <a:pt x="8" y="6"/>
                    <a:pt x="8" y="6"/>
                    <a:pt x="8" y="6"/>
                  </a:cubicBezTo>
                  <a:cubicBezTo>
                    <a:pt x="8" y="6"/>
                    <a:pt x="8" y="6"/>
                    <a:pt x="8" y="6"/>
                  </a:cubicBezTo>
                  <a:cubicBezTo>
                    <a:pt x="4" y="6"/>
                    <a:pt x="1" y="5"/>
                    <a:pt x="0" y="4"/>
                  </a:cubicBezTo>
                  <a:cubicBezTo>
                    <a:pt x="0" y="4"/>
                    <a:pt x="0" y="4"/>
                    <a:pt x="0" y="4"/>
                  </a:cubicBezTo>
                  <a:cubicBezTo>
                    <a:pt x="0" y="3"/>
                    <a:pt x="0" y="3"/>
                    <a:pt x="0" y="3"/>
                  </a:cubicBezTo>
                  <a:cubicBezTo>
                    <a:pt x="0" y="3"/>
                    <a:pt x="0" y="3"/>
                    <a:pt x="0" y="3"/>
                  </a:cubicBezTo>
                  <a:cubicBezTo>
                    <a:pt x="0" y="3"/>
                    <a:pt x="0" y="3"/>
                    <a:pt x="0" y="3"/>
                  </a:cubicBezTo>
                  <a:lnTo>
                    <a:pt x="0" y="2"/>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6" name="Freeform 392"/>
            <p:cNvSpPr>
              <a:spLocks/>
            </p:cNvSpPr>
            <p:nvPr/>
          </p:nvSpPr>
          <p:spPr bwMode="auto">
            <a:xfrm>
              <a:off x="1058" y="2607"/>
              <a:ext cx="41" cy="104"/>
            </a:xfrm>
            <a:custGeom>
              <a:avLst/>
              <a:gdLst>
                <a:gd name="T0" fmla="*/ 2 w 2"/>
                <a:gd name="T1" fmla="*/ 0 h 5"/>
                <a:gd name="T2" fmla="*/ 2 w 2"/>
                <a:gd name="T3" fmla="*/ 2 h 5"/>
                <a:gd name="T4" fmla="*/ 2 w 2"/>
                <a:gd name="T5" fmla="*/ 2 h 5"/>
                <a:gd name="T6" fmla="*/ 2 w 2"/>
                <a:gd name="T7" fmla="*/ 3 h 5"/>
                <a:gd name="T8" fmla="*/ 2 w 2"/>
                <a:gd name="T9" fmla="*/ 3 h 5"/>
                <a:gd name="T10" fmla="*/ 2 w 2"/>
                <a:gd name="T11" fmla="*/ 3 h 5"/>
                <a:gd name="T12" fmla="*/ 2 w 2"/>
                <a:gd name="T13" fmla="*/ 4 h 5"/>
                <a:gd name="T14" fmla="*/ 2 w 2"/>
                <a:gd name="T15" fmla="*/ 4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7" name="Freeform 393"/>
            <p:cNvSpPr>
              <a:spLocks/>
            </p:cNvSpPr>
            <p:nvPr/>
          </p:nvSpPr>
          <p:spPr bwMode="auto">
            <a:xfrm>
              <a:off x="747" y="2607"/>
              <a:ext cx="42" cy="104"/>
            </a:xfrm>
            <a:custGeom>
              <a:avLst/>
              <a:gdLst>
                <a:gd name="T0" fmla="*/ 0 w 2"/>
                <a:gd name="T1" fmla="*/ 4 h 5"/>
                <a:gd name="T2" fmla="*/ 0 w 2"/>
                <a:gd name="T3" fmla="*/ 4 h 5"/>
                <a:gd name="T4" fmla="*/ 0 w 2"/>
                <a:gd name="T5" fmla="*/ 3 h 5"/>
                <a:gd name="T6" fmla="*/ 0 w 2"/>
                <a:gd name="T7" fmla="*/ 3 h 5"/>
                <a:gd name="T8" fmla="*/ 0 w 2"/>
                <a:gd name="T9" fmla="*/ 3 h 5"/>
                <a:gd name="T10" fmla="*/ 0 w 2"/>
                <a:gd name="T11" fmla="*/ 2 h 5"/>
                <a:gd name="T12" fmla="*/ 0 w 2"/>
                <a:gd name="T13" fmla="*/ 2 h 5"/>
                <a:gd name="T14" fmla="*/ 0 w 2"/>
                <a:gd name="T15" fmla="*/ 0 h 5"/>
                <a:gd name="T16" fmla="*/ 2 w 2"/>
                <a:gd name="T17" fmla="*/ 3 h 5"/>
                <a:gd name="T18" fmla="*/ 2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0" y="4"/>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1" y="4"/>
                    <a:pt x="0" y="4"/>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8" name="Freeform 394"/>
            <p:cNvSpPr>
              <a:spLocks/>
            </p:cNvSpPr>
            <p:nvPr/>
          </p:nvSpPr>
          <p:spPr bwMode="auto">
            <a:xfrm>
              <a:off x="747" y="2482"/>
              <a:ext cx="352" cy="146"/>
            </a:xfrm>
            <a:custGeom>
              <a:avLst/>
              <a:gdLst>
                <a:gd name="T0" fmla="*/ 8 w 17"/>
                <a:gd name="T1" fmla="*/ 0 h 7"/>
                <a:gd name="T2" fmla="*/ 0 w 17"/>
                <a:gd name="T3" fmla="*/ 4 h 7"/>
                <a:gd name="T4" fmla="*/ 9 w 17"/>
                <a:gd name="T5" fmla="*/ 7 h 7"/>
                <a:gd name="T6" fmla="*/ 17 w 17"/>
                <a:gd name="T7" fmla="*/ 4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9" y="7"/>
                  </a:cubicBezTo>
                  <a:cubicBezTo>
                    <a:pt x="13" y="7"/>
                    <a:pt x="17" y="5"/>
                    <a:pt x="17" y="4"/>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9" name="Freeform 395"/>
            <p:cNvSpPr>
              <a:spLocks/>
            </p:cNvSpPr>
            <p:nvPr/>
          </p:nvSpPr>
          <p:spPr bwMode="auto">
            <a:xfrm>
              <a:off x="768" y="2503"/>
              <a:ext cx="311" cy="104"/>
            </a:xfrm>
            <a:custGeom>
              <a:avLst/>
              <a:gdLst>
                <a:gd name="T0" fmla="*/ 7 w 15"/>
                <a:gd name="T1" fmla="*/ 0 h 5"/>
                <a:gd name="T2" fmla="*/ 0 w 15"/>
                <a:gd name="T3" fmla="*/ 3 h 5"/>
                <a:gd name="T4" fmla="*/ 8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8" y="5"/>
                  </a:cubicBezTo>
                  <a:cubicBezTo>
                    <a:pt x="12" y="5"/>
                    <a:pt x="15" y="4"/>
                    <a:pt x="15" y="2"/>
                  </a:cubicBezTo>
                  <a:cubicBezTo>
                    <a:pt x="15" y="1"/>
                    <a:pt x="12"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0" name="Freeform 396"/>
            <p:cNvSpPr>
              <a:spLocks noEditPoints="1"/>
            </p:cNvSpPr>
            <p:nvPr/>
          </p:nvSpPr>
          <p:spPr bwMode="auto">
            <a:xfrm>
              <a:off x="872" y="2503"/>
              <a:ext cx="103" cy="104"/>
            </a:xfrm>
            <a:custGeom>
              <a:avLst/>
              <a:gdLst>
                <a:gd name="T0" fmla="*/ 5 w 5"/>
                <a:gd name="T1" fmla="*/ 4 h 5"/>
                <a:gd name="T2" fmla="*/ 5 w 5"/>
                <a:gd name="T3" fmla="*/ 4 h 5"/>
                <a:gd name="T4" fmla="*/ 4 w 5"/>
                <a:gd name="T5" fmla="*/ 4 h 5"/>
                <a:gd name="T6" fmla="*/ 4 w 5"/>
                <a:gd name="T7" fmla="*/ 4 h 5"/>
                <a:gd name="T8" fmla="*/ 3 w 5"/>
                <a:gd name="T9" fmla="*/ 5 h 5"/>
                <a:gd name="T10" fmla="*/ 3 w 5"/>
                <a:gd name="T11" fmla="*/ 5 h 5"/>
                <a:gd name="T12" fmla="*/ 2 w 5"/>
                <a:gd name="T13" fmla="*/ 5 h 5"/>
                <a:gd name="T14" fmla="*/ 2 w 5"/>
                <a:gd name="T15" fmla="*/ 5 h 5"/>
                <a:gd name="T16" fmla="*/ 1 w 5"/>
                <a:gd name="T17" fmla="*/ 4 h 5"/>
                <a:gd name="T18" fmla="*/ 0 w 5"/>
                <a:gd name="T19" fmla="*/ 4 h 5"/>
                <a:gd name="T20" fmla="*/ 0 w 5"/>
                <a:gd name="T21" fmla="*/ 4 h 5"/>
                <a:gd name="T22" fmla="*/ 0 w 5"/>
                <a:gd name="T23" fmla="*/ 4 h 5"/>
                <a:gd name="T24" fmla="*/ 0 w 5"/>
                <a:gd name="T25" fmla="*/ 3 h 5"/>
                <a:gd name="T26" fmla="*/ 0 w 5"/>
                <a:gd name="T27" fmla="*/ 3 h 5"/>
                <a:gd name="T28" fmla="*/ 1 w 5"/>
                <a:gd name="T29" fmla="*/ 3 h 5"/>
                <a:gd name="T30" fmla="*/ 2 w 5"/>
                <a:gd name="T31" fmla="*/ 2 h 5"/>
                <a:gd name="T32" fmla="*/ 2 w 5"/>
                <a:gd name="T33" fmla="*/ 1 h 5"/>
                <a:gd name="T34" fmla="*/ 1 w 5"/>
                <a:gd name="T35" fmla="*/ 1 h 5"/>
                <a:gd name="T36" fmla="*/ 1 w 5"/>
                <a:gd name="T37" fmla="*/ 2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2 h 5"/>
                <a:gd name="T62" fmla="*/ 5 w 5"/>
                <a:gd name="T63" fmla="*/ 2 h 5"/>
                <a:gd name="T64" fmla="*/ 4 w 5"/>
                <a:gd name="T65" fmla="*/ 2 h 5"/>
                <a:gd name="T66" fmla="*/ 4 w 5"/>
                <a:gd name="T67" fmla="*/ 3 h 5"/>
                <a:gd name="T68" fmla="*/ 3 w 5"/>
                <a:gd name="T69" fmla="*/ 3 h 5"/>
                <a:gd name="T70" fmla="*/ 3 w 5"/>
                <a:gd name="T71" fmla="*/ 4 h 5"/>
                <a:gd name="T72" fmla="*/ 3 w 5"/>
                <a:gd name="T73" fmla="*/ 4 h 5"/>
                <a:gd name="T74" fmla="*/ 4 w 5"/>
                <a:gd name="T75" fmla="*/ 4 h 5"/>
                <a:gd name="T76" fmla="*/ 4 w 5"/>
                <a:gd name="T77" fmla="*/ 4 h 5"/>
                <a:gd name="T78" fmla="*/ 5 w 5"/>
                <a:gd name="T79" fmla="*/ 4 h 5"/>
                <a:gd name="T80" fmla="*/ 3 w 5"/>
                <a:gd name="T81" fmla="*/ 2 h 5"/>
                <a:gd name="T82" fmla="*/ 3 w 5"/>
                <a:gd name="T83" fmla="*/ 2 h 5"/>
                <a:gd name="T84" fmla="*/ 4 w 5"/>
                <a:gd name="T85" fmla="*/ 2 h 5"/>
                <a:gd name="T86" fmla="*/ 4 w 5"/>
                <a:gd name="T87" fmla="*/ 2 h 5"/>
                <a:gd name="T88" fmla="*/ 4 w 5"/>
                <a:gd name="T89" fmla="*/ 2 h 5"/>
                <a:gd name="T90" fmla="*/ 4 w 5"/>
                <a:gd name="T91" fmla="*/ 1 h 5"/>
                <a:gd name="T92" fmla="*/ 3 w 5"/>
                <a:gd name="T93" fmla="*/ 1 h 5"/>
                <a:gd name="T94" fmla="*/ 3 w 5"/>
                <a:gd name="T95" fmla="*/ 2 h 5"/>
                <a:gd name="T96" fmla="*/ 2 w 5"/>
                <a:gd name="T97" fmla="*/ 3 h 5"/>
                <a:gd name="T98" fmla="*/ 1 w 5"/>
                <a:gd name="T99" fmla="*/ 3 h 5"/>
                <a:gd name="T100" fmla="*/ 1 w 5"/>
                <a:gd name="T101" fmla="*/ 4 h 5"/>
                <a:gd name="T102" fmla="*/ 1 w 5"/>
                <a:gd name="T103" fmla="*/ 4 h 5"/>
                <a:gd name="T104" fmla="*/ 2 w 5"/>
                <a:gd name="T105" fmla="*/ 4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5" y="4"/>
                  </a:moveTo>
                  <a:cubicBezTo>
                    <a:pt x="5" y="4"/>
                    <a:pt x="5" y="4"/>
                    <a:pt x="5" y="4"/>
                  </a:cubicBezTo>
                  <a:cubicBezTo>
                    <a:pt x="4" y="4"/>
                    <a:pt x="4" y="4"/>
                    <a:pt x="4" y="4"/>
                  </a:cubicBezTo>
                  <a:cubicBezTo>
                    <a:pt x="4" y="4"/>
                    <a:pt x="4" y="4"/>
                    <a:pt x="4" y="4"/>
                  </a:cubicBezTo>
                  <a:cubicBezTo>
                    <a:pt x="3" y="5"/>
                    <a:pt x="3" y="5"/>
                    <a:pt x="3" y="5"/>
                  </a:cubicBezTo>
                  <a:cubicBezTo>
                    <a:pt x="3" y="5"/>
                    <a:pt x="3" y="5"/>
                    <a:pt x="3" y="5"/>
                  </a:cubicBezTo>
                  <a:cubicBezTo>
                    <a:pt x="2" y="5"/>
                    <a:pt x="2" y="5"/>
                    <a:pt x="2" y="5"/>
                  </a:cubicBezTo>
                  <a:cubicBezTo>
                    <a:pt x="2" y="5"/>
                    <a:pt x="2" y="5"/>
                    <a:pt x="2" y="5"/>
                  </a:cubicBezTo>
                  <a:cubicBezTo>
                    <a:pt x="1" y="4"/>
                    <a:pt x="1" y="4"/>
                    <a:pt x="1"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3"/>
                    <a:pt x="1" y="3"/>
                    <a:pt x="1" y="3"/>
                  </a:cubicBezTo>
                  <a:cubicBezTo>
                    <a:pt x="2" y="2"/>
                    <a:pt x="2" y="2"/>
                    <a:pt x="2" y="2"/>
                  </a:cubicBezTo>
                  <a:cubicBezTo>
                    <a:pt x="2" y="1"/>
                    <a:pt x="2" y="1"/>
                    <a:pt x="2" y="1"/>
                  </a:cubicBezTo>
                  <a:cubicBezTo>
                    <a:pt x="2" y="1"/>
                    <a:pt x="1" y="1"/>
                    <a:pt x="1" y="1"/>
                  </a:cubicBezTo>
                  <a:cubicBezTo>
                    <a:pt x="1" y="2"/>
                    <a:pt x="1" y="2"/>
                    <a:pt x="1" y="2"/>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2"/>
                    <a:pt x="5" y="2"/>
                    <a:pt x="5" y="2"/>
                  </a:cubicBezTo>
                  <a:cubicBezTo>
                    <a:pt x="5" y="2"/>
                    <a:pt x="5" y="2"/>
                    <a:pt x="5" y="2"/>
                  </a:cubicBezTo>
                  <a:cubicBezTo>
                    <a:pt x="4" y="2"/>
                    <a:pt x="4" y="2"/>
                    <a:pt x="4" y="2"/>
                  </a:cubicBezTo>
                  <a:cubicBezTo>
                    <a:pt x="4" y="3"/>
                    <a:pt x="4" y="3"/>
                    <a:pt x="4" y="3"/>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5" y="4"/>
                    <a:pt x="5" y="4"/>
                    <a:pt x="5" y="4"/>
                  </a:cubicBezTo>
                  <a:close/>
                  <a:moveTo>
                    <a:pt x="3" y="2"/>
                  </a:moveTo>
                  <a:cubicBezTo>
                    <a:pt x="3" y="2"/>
                    <a:pt x="3" y="2"/>
                    <a:pt x="3"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lnTo>
                    <a:pt x="3" y="2"/>
                  </a:lnTo>
                  <a:close/>
                  <a:moveTo>
                    <a:pt x="2" y="3"/>
                  </a:moveTo>
                  <a:cubicBezTo>
                    <a:pt x="1" y="3"/>
                    <a:pt x="1" y="3"/>
                    <a:pt x="1" y="3"/>
                  </a:cubicBezTo>
                  <a:cubicBezTo>
                    <a:pt x="1" y="4"/>
                    <a:pt x="1" y="4"/>
                    <a:pt x="1" y="4"/>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1" name="Freeform 397"/>
            <p:cNvSpPr>
              <a:spLocks/>
            </p:cNvSpPr>
            <p:nvPr/>
          </p:nvSpPr>
          <p:spPr bwMode="auto">
            <a:xfrm>
              <a:off x="747" y="2565"/>
              <a:ext cx="352" cy="104"/>
            </a:xfrm>
            <a:custGeom>
              <a:avLst/>
              <a:gdLst>
                <a:gd name="T0" fmla="*/ 0 w 17"/>
                <a:gd name="T1" fmla="*/ 1 h 5"/>
                <a:gd name="T2" fmla="*/ 0 w 17"/>
                <a:gd name="T3" fmla="*/ 1 h 5"/>
                <a:gd name="T4" fmla="*/ 0 w 17"/>
                <a:gd name="T5" fmla="*/ 0 h 5"/>
                <a:gd name="T6" fmla="*/ 8 w 17"/>
                <a:gd name="T7" fmla="*/ 3 h 5"/>
                <a:gd name="T8" fmla="*/ 8 w 17"/>
                <a:gd name="T9" fmla="*/ 3 h 5"/>
                <a:gd name="T10" fmla="*/ 9 w 17"/>
                <a:gd name="T11" fmla="*/ 3 h 5"/>
                <a:gd name="T12" fmla="*/ 17 w 17"/>
                <a:gd name="T13" fmla="*/ 0 h 5"/>
                <a:gd name="T14" fmla="*/ 17 w 17"/>
                <a:gd name="T15" fmla="*/ 1 h 5"/>
                <a:gd name="T16" fmla="*/ 17 w 17"/>
                <a:gd name="T17" fmla="*/ 1 h 5"/>
                <a:gd name="T18" fmla="*/ 17 w 17"/>
                <a:gd name="T19" fmla="*/ 2 h 5"/>
                <a:gd name="T20" fmla="*/ 17 w 17"/>
                <a:gd name="T21" fmla="*/ 2 h 5"/>
                <a:gd name="T22" fmla="*/ 17 w 17"/>
                <a:gd name="T23" fmla="*/ 2 h 5"/>
                <a:gd name="T24" fmla="*/ 17 w 17"/>
                <a:gd name="T25" fmla="*/ 3 h 5"/>
                <a:gd name="T26" fmla="*/ 17 w 17"/>
                <a:gd name="T27" fmla="*/ 3 h 5"/>
                <a:gd name="T28" fmla="*/ 9 w 17"/>
                <a:gd name="T29" fmla="*/ 5 h 5"/>
                <a:gd name="T30" fmla="*/ 8 w 17"/>
                <a:gd name="T31" fmla="*/ 5 h 5"/>
                <a:gd name="T32" fmla="*/ 8 w 17"/>
                <a:gd name="T33" fmla="*/ 5 h 5"/>
                <a:gd name="T34" fmla="*/ 0 w 17"/>
                <a:gd name="T35" fmla="*/ 3 h 5"/>
                <a:gd name="T36" fmla="*/ 0 w 17"/>
                <a:gd name="T37" fmla="*/ 3 h 5"/>
                <a:gd name="T38" fmla="*/ 0 w 17"/>
                <a:gd name="T39" fmla="*/ 2 h 5"/>
                <a:gd name="T40" fmla="*/ 0 w 17"/>
                <a:gd name="T41" fmla="*/ 2 h 5"/>
                <a:gd name="T42" fmla="*/ 0 w 17"/>
                <a:gd name="T43" fmla="*/ 2 h 5"/>
                <a:gd name="T44" fmla="*/ 0 w 17"/>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1"/>
                  </a:moveTo>
                  <a:cubicBezTo>
                    <a:pt x="0" y="1"/>
                    <a:pt x="0" y="1"/>
                    <a:pt x="0" y="1"/>
                  </a:cubicBezTo>
                  <a:cubicBezTo>
                    <a:pt x="0" y="0"/>
                    <a:pt x="0" y="0"/>
                    <a:pt x="0" y="0"/>
                  </a:cubicBezTo>
                  <a:cubicBezTo>
                    <a:pt x="0" y="1"/>
                    <a:pt x="4" y="3"/>
                    <a:pt x="8" y="3"/>
                  </a:cubicBezTo>
                  <a:cubicBezTo>
                    <a:pt x="8" y="3"/>
                    <a:pt x="8" y="3"/>
                    <a:pt x="8" y="3"/>
                  </a:cubicBezTo>
                  <a:cubicBezTo>
                    <a:pt x="9" y="3"/>
                    <a:pt x="9" y="3"/>
                    <a:pt x="9" y="3"/>
                  </a:cubicBezTo>
                  <a:cubicBezTo>
                    <a:pt x="13" y="3"/>
                    <a:pt x="17" y="1"/>
                    <a:pt x="17" y="0"/>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6" y="4"/>
                    <a:pt x="13" y="5"/>
                    <a:pt x="9" y="5"/>
                  </a:cubicBezTo>
                  <a:cubicBezTo>
                    <a:pt x="8" y="5"/>
                    <a:pt x="8" y="5"/>
                    <a:pt x="8" y="5"/>
                  </a:cubicBezTo>
                  <a:cubicBezTo>
                    <a:pt x="8" y="5"/>
                    <a:pt x="8" y="5"/>
                    <a:pt x="8" y="5"/>
                  </a:cubicBezTo>
                  <a:cubicBezTo>
                    <a:pt x="4" y="5"/>
                    <a:pt x="1" y="4"/>
                    <a:pt x="0" y="3"/>
                  </a:cubicBezTo>
                  <a:cubicBezTo>
                    <a:pt x="0" y="3"/>
                    <a:pt x="0" y="3"/>
                    <a:pt x="0" y="3"/>
                  </a:cubicBezTo>
                  <a:cubicBezTo>
                    <a:pt x="0" y="2"/>
                    <a:pt x="0" y="2"/>
                    <a:pt x="0" y="2"/>
                  </a:cubicBezTo>
                  <a:cubicBezTo>
                    <a:pt x="0" y="2"/>
                    <a:pt x="0" y="2"/>
                    <a:pt x="0" y="2"/>
                  </a:cubicBezTo>
                  <a:cubicBezTo>
                    <a:pt x="0" y="2"/>
                    <a:pt x="0" y="2"/>
                    <a:pt x="0" y="2"/>
                  </a:cubicBezTo>
                  <a:lnTo>
                    <a:pt x="0" y="1"/>
                  </a:ln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2" name="Freeform 398"/>
            <p:cNvSpPr>
              <a:spLocks/>
            </p:cNvSpPr>
            <p:nvPr/>
          </p:nvSpPr>
          <p:spPr bwMode="auto">
            <a:xfrm>
              <a:off x="1058" y="2565"/>
              <a:ext cx="41" cy="84"/>
            </a:xfrm>
            <a:custGeom>
              <a:avLst/>
              <a:gdLst>
                <a:gd name="T0" fmla="*/ 2 w 2"/>
                <a:gd name="T1" fmla="*/ 0 h 4"/>
                <a:gd name="T2" fmla="*/ 2 w 2"/>
                <a:gd name="T3" fmla="*/ 1 h 4"/>
                <a:gd name="T4" fmla="*/ 2 w 2"/>
                <a:gd name="T5" fmla="*/ 1 h 4"/>
                <a:gd name="T6" fmla="*/ 2 w 2"/>
                <a:gd name="T7" fmla="*/ 2 h 4"/>
                <a:gd name="T8" fmla="*/ 2 w 2"/>
                <a:gd name="T9" fmla="*/ 2 h 4"/>
                <a:gd name="T10" fmla="*/ 2 w 2"/>
                <a:gd name="T11" fmla="*/ 2 h 4"/>
                <a:gd name="T12" fmla="*/ 2 w 2"/>
                <a:gd name="T13" fmla="*/ 3 h 4"/>
                <a:gd name="T14" fmla="*/ 2 w 2"/>
                <a:gd name="T15" fmla="*/ 3 h 4"/>
                <a:gd name="T16" fmla="*/ 0 w 2"/>
                <a:gd name="T17" fmla="*/ 4 h 4"/>
                <a:gd name="T18" fmla="*/ 0 w 2"/>
                <a:gd name="T19" fmla="*/ 2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4"/>
                    <a:pt x="0" y="4"/>
                  </a:cubicBezTo>
                  <a:cubicBezTo>
                    <a:pt x="0" y="2"/>
                    <a:pt x="0" y="2"/>
                    <a:pt x="0" y="2"/>
                  </a:cubicBezTo>
                  <a:cubicBezTo>
                    <a:pt x="1" y="1"/>
                    <a:pt x="2" y="0"/>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3" name="Freeform 399"/>
            <p:cNvSpPr>
              <a:spLocks/>
            </p:cNvSpPr>
            <p:nvPr/>
          </p:nvSpPr>
          <p:spPr bwMode="auto">
            <a:xfrm>
              <a:off x="747" y="2565"/>
              <a:ext cx="42" cy="84"/>
            </a:xfrm>
            <a:custGeom>
              <a:avLst/>
              <a:gdLst>
                <a:gd name="T0" fmla="*/ 0 w 2"/>
                <a:gd name="T1" fmla="*/ 3 h 4"/>
                <a:gd name="T2" fmla="*/ 0 w 2"/>
                <a:gd name="T3" fmla="*/ 3 h 4"/>
                <a:gd name="T4" fmla="*/ 0 w 2"/>
                <a:gd name="T5" fmla="*/ 2 h 4"/>
                <a:gd name="T6" fmla="*/ 0 w 2"/>
                <a:gd name="T7" fmla="*/ 2 h 4"/>
                <a:gd name="T8" fmla="*/ 0 w 2"/>
                <a:gd name="T9" fmla="*/ 2 h 4"/>
                <a:gd name="T10" fmla="*/ 0 w 2"/>
                <a:gd name="T11" fmla="*/ 1 h 4"/>
                <a:gd name="T12" fmla="*/ 0 w 2"/>
                <a:gd name="T13" fmla="*/ 1 h 4"/>
                <a:gd name="T14" fmla="*/ 0 w 2"/>
                <a:gd name="T15" fmla="*/ 0 h 4"/>
                <a:gd name="T16" fmla="*/ 2 w 2"/>
                <a:gd name="T17" fmla="*/ 2 h 4"/>
                <a:gd name="T18" fmla="*/ 2 w 2"/>
                <a:gd name="T19" fmla="*/ 4 h 4"/>
                <a:gd name="T20" fmla="*/ 0 w 2"/>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3"/>
                  </a:moveTo>
                  <a:cubicBezTo>
                    <a:pt x="0" y="3"/>
                    <a:pt x="0" y="3"/>
                    <a:pt x="0"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1" y="1"/>
                    <a:pt x="2" y="2"/>
                  </a:cubicBezTo>
                  <a:cubicBezTo>
                    <a:pt x="2" y="4"/>
                    <a:pt x="2" y="4"/>
                    <a:pt x="2" y="4"/>
                  </a:cubicBezTo>
                  <a:cubicBezTo>
                    <a:pt x="1" y="4"/>
                    <a:pt x="1" y="3"/>
                    <a:pt x="0" y="3"/>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4" name="Freeform 400"/>
            <p:cNvSpPr>
              <a:spLocks/>
            </p:cNvSpPr>
            <p:nvPr/>
          </p:nvSpPr>
          <p:spPr bwMode="auto">
            <a:xfrm>
              <a:off x="747" y="2419"/>
              <a:ext cx="352" cy="146"/>
            </a:xfrm>
            <a:custGeom>
              <a:avLst/>
              <a:gdLst>
                <a:gd name="T0" fmla="*/ 8 w 17"/>
                <a:gd name="T1" fmla="*/ 0 h 7"/>
                <a:gd name="T2" fmla="*/ 0 w 17"/>
                <a:gd name="T3" fmla="*/ 4 h 7"/>
                <a:gd name="T4" fmla="*/ 9 w 17"/>
                <a:gd name="T5" fmla="*/ 7 h 7"/>
                <a:gd name="T6" fmla="*/ 17 w 17"/>
                <a:gd name="T7" fmla="*/ 3 h 7"/>
                <a:gd name="T8" fmla="*/ 8 w 17"/>
                <a:gd name="T9" fmla="*/ 0 h 7"/>
              </a:gdLst>
              <a:ahLst/>
              <a:cxnLst>
                <a:cxn ang="0">
                  <a:pos x="T0" y="T1"/>
                </a:cxn>
                <a:cxn ang="0">
                  <a:pos x="T2" y="T3"/>
                </a:cxn>
                <a:cxn ang="0">
                  <a:pos x="T4" y="T5"/>
                </a:cxn>
                <a:cxn ang="0">
                  <a:pos x="T6" y="T7"/>
                </a:cxn>
                <a:cxn ang="0">
                  <a:pos x="T8" y="T9"/>
                </a:cxn>
              </a:cxnLst>
              <a:rect l="0" t="0" r="r" b="b"/>
              <a:pathLst>
                <a:path w="17" h="7">
                  <a:moveTo>
                    <a:pt x="8" y="0"/>
                  </a:moveTo>
                  <a:cubicBezTo>
                    <a:pt x="4" y="0"/>
                    <a:pt x="0" y="2"/>
                    <a:pt x="0" y="4"/>
                  </a:cubicBezTo>
                  <a:cubicBezTo>
                    <a:pt x="0" y="6"/>
                    <a:pt x="4" y="7"/>
                    <a:pt x="9" y="7"/>
                  </a:cubicBezTo>
                  <a:cubicBezTo>
                    <a:pt x="13" y="7"/>
                    <a:pt x="17" y="5"/>
                    <a:pt x="17" y="3"/>
                  </a:cubicBezTo>
                  <a:cubicBezTo>
                    <a:pt x="17" y="2"/>
                    <a:pt x="13" y="0"/>
                    <a:pt x="8"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5" name="Freeform 401"/>
            <p:cNvSpPr>
              <a:spLocks/>
            </p:cNvSpPr>
            <p:nvPr/>
          </p:nvSpPr>
          <p:spPr bwMode="auto">
            <a:xfrm>
              <a:off x="768" y="2440"/>
              <a:ext cx="311" cy="104"/>
            </a:xfrm>
            <a:custGeom>
              <a:avLst/>
              <a:gdLst>
                <a:gd name="T0" fmla="*/ 7 w 15"/>
                <a:gd name="T1" fmla="*/ 0 h 5"/>
                <a:gd name="T2" fmla="*/ 0 w 15"/>
                <a:gd name="T3" fmla="*/ 3 h 5"/>
                <a:gd name="T4" fmla="*/ 8 w 15"/>
                <a:gd name="T5" fmla="*/ 5 h 5"/>
                <a:gd name="T6" fmla="*/ 15 w 15"/>
                <a:gd name="T7" fmla="*/ 2 h 5"/>
                <a:gd name="T8" fmla="*/ 7 w 15"/>
                <a:gd name="T9" fmla="*/ 0 h 5"/>
              </a:gdLst>
              <a:ahLst/>
              <a:cxnLst>
                <a:cxn ang="0">
                  <a:pos x="T0" y="T1"/>
                </a:cxn>
                <a:cxn ang="0">
                  <a:pos x="T2" y="T3"/>
                </a:cxn>
                <a:cxn ang="0">
                  <a:pos x="T4" y="T5"/>
                </a:cxn>
                <a:cxn ang="0">
                  <a:pos x="T6" y="T7"/>
                </a:cxn>
                <a:cxn ang="0">
                  <a:pos x="T8" y="T9"/>
                </a:cxn>
              </a:cxnLst>
              <a:rect l="0" t="0" r="r" b="b"/>
              <a:pathLst>
                <a:path w="15" h="5">
                  <a:moveTo>
                    <a:pt x="7" y="0"/>
                  </a:moveTo>
                  <a:cubicBezTo>
                    <a:pt x="3" y="0"/>
                    <a:pt x="0" y="1"/>
                    <a:pt x="0" y="3"/>
                  </a:cubicBezTo>
                  <a:cubicBezTo>
                    <a:pt x="0" y="4"/>
                    <a:pt x="3" y="5"/>
                    <a:pt x="8" y="5"/>
                  </a:cubicBezTo>
                  <a:cubicBezTo>
                    <a:pt x="12" y="5"/>
                    <a:pt x="15" y="4"/>
                    <a:pt x="15" y="2"/>
                  </a:cubicBezTo>
                  <a:cubicBezTo>
                    <a:pt x="15" y="1"/>
                    <a:pt x="12" y="0"/>
                    <a:pt x="7" y="0"/>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6" name="Freeform 402"/>
            <p:cNvSpPr>
              <a:spLocks noEditPoints="1"/>
            </p:cNvSpPr>
            <p:nvPr/>
          </p:nvSpPr>
          <p:spPr bwMode="auto">
            <a:xfrm>
              <a:off x="872" y="2440"/>
              <a:ext cx="103" cy="104"/>
            </a:xfrm>
            <a:custGeom>
              <a:avLst/>
              <a:gdLst>
                <a:gd name="T0" fmla="*/ 5 w 5"/>
                <a:gd name="T1" fmla="*/ 4 h 5"/>
                <a:gd name="T2" fmla="*/ 5 w 5"/>
                <a:gd name="T3" fmla="*/ 4 h 5"/>
                <a:gd name="T4" fmla="*/ 4 w 5"/>
                <a:gd name="T5" fmla="*/ 4 h 5"/>
                <a:gd name="T6" fmla="*/ 4 w 5"/>
                <a:gd name="T7" fmla="*/ 4 h 5"/>
                <a:gd name="T8" fmla="*/ 3 w 5"/>
                <a:gd name="T9" fmla="*/ 4 h 5"/>
                <a:gd name="T10" fmla="*/ 3 w 5"/>
                <a:gd name="T11" fmla="*/ 5 h 5"/>
                <a:gd name="T12" fmla="*/ 2 w 5"/>
                <a:gd name="T13" fmla="*/ 5 h 5"/>
                <a:gd name="T14" fmla="*/ 2 w 5"/>
                <a:gd name="T15" fmla="*/ 4 h 5"/>
                <a:gd name="T16" fmla="*/ 1 w 5"/>
                <a:gd name="T17" fmla="*/ 4 h 5"/>
                <a:gd name="T18" fmla="*/ 0 w 5"/>
                <a:gd name="T19" fmla="*/ 4 h 5"/>
                <a:gd name="T20" fmla="*/ 0 w 5"/>
                <a:gd name="T21" fmla="*/ 4 h 5"/>
                <a:gd name="T22" fmla="*/ 0 w 5"/>
                <a:gd name="T23" fmla="*/ 3 h 5"/>
                <a:gd name="T24" fmla="*/ 0 w 5"/>
                <a:gd name="T25" fmla="*/ 3 h 5"/>
                <a:gd name="T26" fmla="*/ 0 w 5"/>
                <a:gd name="T27" fmla="*/ 3 h 5"/>
                <a:gd name="T28" fmla="*/ 1 w 5"/>
                <a:gd name="T29" fmla="*/ 2 h 5"/>
                <a:gd name="T30" fmla="*/ 2 w 5"/>
                <a:gd name="T31" fmla="*/ 2 h 5"/>
                <a:gd name="T32" fmla="*/ 2 w 5"/>
                <a:gd name="T33" fmla="*/ 1 h 5"/>
                <a:gd name="T34" fmla="*/ 1 w 5"/>
                <a:gd name="T35" fmla="*/ 1 h 5"/>
                <a:gd name="T36" fmla="*/ 1 w 5"/>
                <a:gd name="T37" fmla="*/ 2 h 5"/>
                <a:gd name="T38" fmla="*/ 0 w 5"/>
                <a:gd name="T39" fmla="*/ 1 h 5"/>
                <a:gd name="T40" fmla="*/ 0 w 5"/>
                <a:gd name="T41" fmla="*/ 1 h 5"/>
                <a:gd name="T42" fmla="*/ 0 w 5"/>
                <a:gd name="T43" fmla="*/ 1 h 5"/>
                <a:gd name="T44" fmla="*/ 1 w 5"/>
                <a:gd name="T45" fmla="*/ 1 h 5"/>
                <a:gd name="T46" fmla="*/ 2 w 5"/>
                <a:gd name="T47" fmla="*/ 1 h 5"/>
                <a:gd name="T48" fmla="*/ 2 w 5"/>
                <a:gd name="T49" fmla="*/ 0 h 5"/>
                <a:gd name="T50" fmla="*/ 3 w 5"/>
                <a:gd name="T51" fmla="*/ 0 h 5"/>
                <a:gd name="T52" fmla="*/ 3 w 5"/>
                <a:gd name="T53" fmla="*/ 1 h 5"/>
                <a:gd name="T54" fmla="*/ 4 w 5"/>
                <a:gd name="T55" fmla="*/ 1 h 5"/>
                <a:gd name="T56" fmla="*/ 4 w 5"/>
                <a:gd name="T57" fmla="*/ 1 h 5"/>
                <a:gd name="T58" fmla="*/ 5 w 5"/>
                <a:gd name="T59" fmla="*/ 1 h 5"/>
                <a:gd name="T60" fmla="*/ 5 w 5"/>
                <a:gd name="T61" fmla="*/ 2 h 5"/>
                <a:gd name="T62" fmla="*/ 5 w 5"/>
                <a:gd name="T63" fmla="*/ 2 h 5"/>
                <a:gd name="T64" fmla="*/ 4 w 5"/>
                <a:gd name="T65" fmla="*/ 2 h 5"/>
                <a:gd name="T66" fmla="*/ 4 w 5"/>
                <a:gd name="T67" fmla="*/ 3 h 5"/>
                <a:gd name="T68" fmla="*/ 3 w 5"/>
                <a:gd name="T69" fmla="*/ 3 h 5"/>
                <a:gd name="T70" fmla="*/ 3 w 5"/>
                <a:gd name="T71" fmla="*/ 4 h 5"/>
                <a:gd name="T72" fmla="*/ 3 w 5"/>
                <a:gd name="T73" fmla="*/ 4 h 5"/>
                <a:gd name="T74" fmla="*/ 4 w 5"/>
                <a:gd name="T75" fmla="*/ 4 h 5"/>
                <a:gd name="T76" fmla="*/ 4 w 5"/>
                <a:gd name="T77" fmla="*/ 4 h 5"/>
                <a:gd name="T78" fmla="*/ 5 w 5"/>
                <a:gd name="T79" fmla="*/ 3 h 5"/>
                <a:gd name="T80" fmla="*/ 5 w 5"/>
                <a:gd name="T81" fmla="*/ 4 h 5"/>
                <a:gd name="T82" fmla="*/ 3 w 5"/>
                <a:gd name="T83" fmla="*/ 2 h 5"/>
                <a:gd name="T84" fmla="*/ 3 w 5"/>
                <a:gd name="T85" fmla="*/ 2 h 5"/>
                <a:gd name="T86" fmla="*/ 4 w 5"/>
                <a:gd name="T87" fmla="*/ 2 h 5"/>
                <a:gd name="T88" fmla="*/ 4 w 5"/>
                <a:gd name="T89" fmla="*/ 2 h 5"/>
                <a:gd name="T90" fmla="*/ 4 w 5"/>
                <a:gd name="T91" fmla="*/ 2 h 5"/>
                <a:gd name="T92" fmla="*/ 4 w 5"/>
                <a:gd name="T93" fmla="*/ 1 h 5"/>
                <a:gd name="T94" fmla="*/ 3 w 5"/>
                <a:gd name="T95" fmla="*/ 1 h 5"/>
                <a:gd name="T96" fmla="*/ 3 w 5"/>
                <a:gd name="T97" fmla="*/ 2 h 5"/>
                <a:gd name="T98" fmla="*/ 2 w 5"/>
                <a:gd name="T99" fmla="*/ 3 h 5"/>
                <a:gd name="T100" fmla="*/ 1 w 5"/>
                <a:gd name="T101" fmla="*/ 3 h 5"/>
                <a:gd name="T102" fmla="*/ 1 w 5"/>
                <a:gd name="T103" fmla="*/ 3 h 5"/>
                <a:gd name="T104" fmla="*/ 1 w 5"/>
                <a:gd name="T105" fmla="*/ 4 h 5"/>
                <a:gd name="T106" fmla="*/ 2 w 5"/>
                <a:gd name="T107" fmla="*/ 4 h 5"/>
                <a:gd name="T108" fmla="*/ 2 w 5"/>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5">
                  <a:moveTo>
                    <a:pt x="5" y="4"/>
                  </a:moveTo>
                  <a:cubicBezTo>
                    <a:pt x="5" y="4"/>
                    <a:pt x="5" y="4"/>
                    <a:pt x="5" y="4"/>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4"/>
                    <a:pt x="2" y="4"/>
                    <a:pt x="2" y="4"/>
                  </a:cubicBezTo>
                  <a:cubicBezTo>
                    <a:pt x="1" y="4"/>
                    <a:pt x="1" y="4"/>
                    <a:pt x="1" y="4"/>
                  </a:cubicBezTo>
                  <a:cubicBezTo>
                    <a:pt x="0" y="4"/>
                    <a:pt x="0" y="4"/>
                    <a:pt x="0" y="4"/>
                  </a:cubicBezTo>
                  <a:cubicBezTo>
                    <a:pt x="0" y="4"/>
                    <a:pt x="0" y="4"/>
                    <a:pt x="0" y="4"/>
                  </a:cubicBez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2" y="1"/>
                    <a:pt x="2" y="1"/>
                    <a:pt x="2" y="1"/>
                  </a:cubicBezTo>
                  <a:cubicBezTo>
                    <a:pt x="2" y="1"/>
                    <a:pt x="1" y="1"/>
                    <a:pt x="1" y="1"/>
                  </a:cubicBezTo>
                  <a:cubicBezTo>
                    <a:pt x="1" y="2"/>
                    <a:pt x="1" y="2"/>
                    <a:pt x="1" y="2"/>
                  </a:cubicBezTo>
                  <a:cubicBezTo>
                    <a:pt x="0" y="1"/>
                    <a:pt x="0" y="1"/>
                    <a:pt x="0" y="1"/>
                  </a:cubicBezTo>
                  <a:cubicBezTo>
                    <a:pt x="0" y="1"/>
                    <a:pt x="0" y="1"/>
                    <a:pt x="0" y="1"/>
                  </a:cubicBezTo>
                  <a:cubicBezTo>
                    <a:pt x="0" y="1"/>
                    <a:pt x="0" y="1"/>
                    <a:pt x="0" y="1"/>
                  </a:cubicBezTo>
                  <a:cubicBezTo>
                    <a:pt x="1" y="1"/>
                    <a:pt x="1" y="1"/>
                    <a:pt x="1" y="1"/>
                  </a:cubicBezTo>
                  <a:cubicBezTo>
                    <a:pt x="2" y="1"/>
                    <a:pt x="2" y="1"/>
                    <a:pt x="2" y="1"/>
                  </a:cubicBezTo>
                  <a:cubicBezTo>
                    <a:pt x="2" y="0"/>
                    <a:pt x="2" y="0"/>
                    <a:pt x="2" y="0"/>
                  </a:cubicBezTo>
                  <a:cubicBezTo>
                    <a:pt x="3" y="0"/>
                    <a:pt x="3" y="0"/>
                    <a:pt x="3" y="0"/>
                  </a:cubicBezTo>
                  <a:cubicBezTo>
                    <a:pt x="3" y="1"/>
                    <a:pt x="3" y="1"/>
                    <a:pt x="3" y="1"/>
                  </a:cubicBezTo>
                  <a:cubicBezTo>
                    <a:pt x="3" y="1"/>
                    <a:pt x="3" y="1"/>
                    <a:pt x="4" y="1"/>
                  </a:cubicBezTo>
                  <a:cubicBezTo>
                    <a:pt x="4" y="1"/>
                    <a:pt x="4" y="1"/>
                    <a:pt x="4" y="1"/>
                  </a:cubicBezTo>
                  <a:cubicBezTo>
                    <a:pt x="5" y="1"/>
                    <a:pt x="5" y="1"/>
                    <a:pt x="5" y="1"/>
                  </a:cubicBezTo>
                  <a:cubicBezTo>
                    <a:pt x="5" y="2"/>
                    <a:pt x="5" y="2"/>
                    <a:pt x="5" y="2"/>
                  </a:cubicBezTo>
                  <a:cubicBezTo>
                    <a:pt x="5" y="2"/>
                    <a:pt x="5" y="2"/>
                    <a:pt x="5" y="2"/>
                  </a:cubicBezTo>
                  <a:cubicBezTo>
                    <a:pt x="4" y="2"/>
                    <a:pt x="4" y="2"/>
                    <a:pt x="4" y="2"/>
                  </a:cubicBezTo>
                  <a:cubicBezTo>
                    <a:pt x="4" y="3"/>
                    <a:pt x="4" y="3"/>
                    <a:pt x="4" y="3"/>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5" y="3"/>
                    <a:pt x="5" y="3"/>
                    <a:pt x="5" y="3"/>
                  </a:cubicBezTo>
                  <a:lnTo>
                    <a:pt x="5" y="4"/>
                  </a:lnTo>
                  <a:close/>
                  <a:moveTo>
                    <a:pt x="3" y="2"/>
                  </a:moveTo>
                  <a:cubicBezTo>
                    <a:pt x="3" y="2"/>
                    <a:pt x="3" y="2"/>
                    <a:pt x="3"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lnTo>
                    <a:pt x="3" y="2"/>
                  </a:lnTo>
                  <a:close/>
                  <a:moveTo>
                    <a:pt x="2" y="3"/>
                  </a:moveTo>
                  <a:cubicBezTo>
                    <a:pt x="1" y="3"/>
                    <a:pt x="1" y="3"/>
                    <a:pt x="1" y="3"/>
                  </a:cubicBezTo>
                  <a:cubicBezTo>
                    <a:pt x="1" y="3"/>
                    <a:pt x="1" y="3"/>
                    <a:pt x="1" y="3"/>
                  </a:cubicBezTo>
                  <a:cubicBezTo>
                    <a:pt x="1" y="4"/>
                    <a:pt x="1" y="4"/>
                    <a:pt x="1" y="4"/>
                  </a:cubicBezTo>
                  <a:cubicBezTo>
                    <a:pt x="1" y="4"/>
                    <a:pt x="2" y="4"/>
                    <a:pt x="2" y="4"/>
                  </a:cubicBezTo>
                  <a:lnTo>
                    <a:pt x="2" y="3"/>
                  </a:ln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7" name="Freeform 403"/>
            <p:cNvSpPr>
              <a:spLocks/>
            </p:cNvSpPr>
            <p:nvPr/>
          </p:nvSpPr>
          <p:spPr bwMode="auto">
            <a:xfrm>
              <a:off x="747" y="2482"/>
              <a:ext cx="352" cy="125"/>
            </a:xfrm>
            <a:custGeom>
              <a:avLst/>
              <a:gdLst>
                <a:gd name="T0" fmla="*/ 0 w 17"/>
                <a:gd name="T1" fmla="*/ 2 h 6"/>
                <a:gd name="T2" fmla="*/ 0 w 17"/>
                <a:gd name="T3" fmla="*/ 2 h 6"/>
                <a:gd name="T4" fmla="*/ 0 w 17"/>
                <a:gd name="T5" fmla="*/ 0 h 6"/>
                <a:gd name="T6" fmla="*/ 8 w 17"/>
                <a:gd name="T7" fmla="*/ 4 h 6"/>
                <a:gd name="T8" fmla="*/ 8 w 17"/>
                <a:gd name="T9" fmla="*/ 4 h 6"/>
                <a:gd name="T10" fmla="*/ 9 w 17"/>
                <a:gd name="T11" fmla="*/ 4 h 6"/>
                <a:gd name="T12" fmla="*/ 17 w 17"/>
                <a:gd name="T13" fmla="*/ 0 h 6"/>
                <a:gd name="T14" fmla="*/ 17 w 17"/>
                <a:gd name="T15" fmla="*/ 2 h 6"/>
                <a:gd name="T16" fmla="*/ 17 w 17"/>
                <a:gd name="T17" fmla="*/ 2 h 6"/>
                <a:gd name="T18" fmla="*/ 17 w 17"/>
                <a:gd name="T19" fmla="*/ 2 h 6"/>
                <a:gd name="T20" fmla="*/ 17 w 17"/>
                <a:gd name="T21" fmla="*/ 3 h 6"/>
                <a:gd name="T22" fmla="*/ 17 w 17"/>
                <a:gd name="T23" fmla="*/ 3 h 6"/>
                <a:gd name="T24" fmla="*/ 17 w 17"/>
                <a:gd name="T25" fmla="*/ 3 h 6"/>
                <a:gd name="T26" fmla="*/ 17 w 17"/>
                <a:gd name="T27" fmla="*/ 4 h 6"/>
                <a:gd name="T28" fmla="*/ 9 w 17"/>
                <a:gd name="T29" fmla="*/ 6 h 6"/>
                <a:gd name="T30" fmla="*/ 8 w 17"/>
                <a:gd name="T31" fmla="*/ 6 h 6"/>
                <a:gd name="T32" fmla="*/ 8 w 17"/>
                <a:gd name="T33" fmla="*/ 6 h 6"/>
                <a:gd name="T34" fmla="*/ 0 w 17"/>
                <a:gd name="T35" fmla="*/ 4 h 6"/>
                <a:gd name="T36" fmla="*/ 0 w 17"/>
                <a:gd name="T37" fmla="*/ 3 h 6"/>
                <a:gd name="T38" fmla="*/ 0 w 17"/>
                <a:gd name="T39" fmla="*/ 3 h 6"/>
                <a:gd name="T40" fmla="*/ 0 w 17"/>
                <a:gd name="T41" fmla="*/ 3 h 6"/>
                <a:gd name="T42" fmla="*/ 0 w 17"/>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6">
                  <a:moveTo>
                    <a:pt x="0" y="2"/>
                  </a:moveTo>
                  <a:cubicBezTo>
                    <a:pt x="0" y="2"/>
                    <a:pt x="0" y="2"/>
                    <a:pt x="0" y="2"/>
                  </a:cubicBezTo>
                  <a:cubicBezTo>
                    <a:pt x="0" y="0"/>
                    <a:pt x="0" y="0"/>
                    <a:pt x="0" y="0"/>
                  </a:cubicBezTo>
                  <a:cubicBezTo>
                    <a:pt x="0" y="2"/>
                    <a:pt x="4" y="4"/>
                    <a:pt x="8" y="4"/>
                  </a:cubicBezTo>
                  <a:cubicBezTo>
                    <a:pt x="8" y="4"/>
                    <a:pt x="8" y="4"/>
                    <a:pt x="8" y="4"/>
                  </a:cubicBezTo>
                  <a:cubicBezTo>
                    <a:pt x="9" y="4"/>
                    <a:pt x="9" y="4"/>
                    <a:pt x="9" y="4"/>
                  </a:cubicBezTo>
                  <a:cubicBezTo>
                    <a:pt x="13" y="4"/>
                    <a:pt x="17" y="2"/>
                    <a:pt x="17" y="0"/>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4"/>
                    <a:pt x="17" y="4"/>
                    <a:pt x="17" y="4"/>
                  </a:cubicBezTo>
                  <a:cubicBezTo>
                    <a:pt x="16" y="5"/>
                    <a:pt x="13" y="6"/>
                    <a:pt x="9" y="6"/>
                  </a:cubicBezTo>
                  <a:cubicBezTo>
                    <a:pt x="8" y="6"/>
                    <a:pt x="8" y="6"/>
                    <a:pt x="8" y="6"/>
                  </a:cubicBezTo>
                  <a:cubicBezTo>
                    <a:pt x="8" y="6"/>
                    <a:pt x="8" y="6"/>
                    <a:pt x="8" y="6"/>
                  </a:cubicBezTo>
                  <a:cubicBezTo>
                    <a:pt x="4" y="6"/>
                    <a:pt x="1" y="5"/>
                    <a:pt x="0" y="4"/>
                  </a:cubicBezTo>
                  <a:cubicBezTo>
                    <a:pt x="0" y="3"/>
                    <a:pt x="0" y="3"/>
                    <a:pt x="0" y="3"/>
                  </a:cubicBezTo>
                  <a:cubicBezTo>
                    <a:pt x="0" y="3"/>
                    <a:pt x="0" y="3"/>
                    <a:pt x="0" y="3"/>
                  </a:cubicBezTo>
                  <a:cubicBezTo>
                    <a:pt x="0" y="3"/>
                    <a:pt x="0" y="3"/>
                    <a:pt x="0" y="3"/>
                  </a:cubicBezTo>
                  <a:cubicBezTo>
                    <a:pt x="0" y="2"/>
                    <a:pt x="0" y="2"/>
                    <a:pt x="0" y="2"/>
                  </a:cubicBezTo>
                  <a:close/>
                </a:path>
              </a:pathLst>
            </a:custGeom>
            <a:solidFill>
              <a:srgbClr val="F5A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8" name="Freeform 404"/>
            <p:cNvSpPr>
              <a:spLocks/>
            </p:cNvSpPr>
            <p:nvPr/>
          </p:nvSpPr>
          <p:spPr bwMode="auto">
            <a:xfrm>
              <a:off x="1058" y="2482"/>
              <a:ext cx="41" cy="104"/>
            </a:xfrm>
            <a:custGeom>
              <a:avLst/>
              <a:gdLst>
                <a:gd name="T0" fmla="*/ 2 w 2"/>
                <a:gd name="T1" fmla="*/ 0 h 5"/>
                <a:gd name="T2" fmla="*/ 2 w 2"/>
                <a:gd name="T3" fmla="*/ 2 h 5"/>
                <a:gd name="T4" fmla="*/ 2 w 2"/>
                <a:gd name="T5" fmla="*/ 2 h 5"/>
                <a:gd name="T6" fmla="*/ 2 w 2"/>
                <a:gd name="T7" fmla="*/ 2 h 5"/>
                <a:gd name="T8" fmla="*/ 2 w 2"/>
                <a:gd name="T9" fmla="*/ 3 h 5"/>
                <a:gd name="T10" fmla="*/ 2 w 2"/>
                <a:gd name="T11" fmla="*/ 3 h 5"/>
                <a:gd name="T12" fmla="*/ 2 w 2"/>
                <a:gd name="T13" fmla="*/ 3 h 5"/>
                <a:gd name="T14" fmla="*/ 2 w 2"/>
                <a:gd name="T15" fmla="*/ 4 h 5"/>
                <a:gd name="T16" fmla="*/ 0 w 2"/>
                <a:gd name="T17" fmla="*/ 5 h 5"/>
                <a:gd name="T18" fmla="*/ 0 w 2"/>
                <a:gd name="T19" fmla="*/ 3 h 5"/>
                <a:gd name="T20" fmla="*/ 2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0"/>
                  </a:move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4"/>
                    <a:pt x="2" y="4"/>
                    <a:pt x="2" y="4"/>
                  </a:cubicBezTo>
                  <a:cubicBezTo>
                    <a:pt x="1" y="4"/>
                    <a:pt x="1" y="5"/>
                    <a:pt x="0" y="5"/>
                  </a:cubicBezTo>
                  <a:cubicBezTo>
                    <a:pt x="0" y="3"/>
                    <a:pt x="0" y="3"/>
                    <a:pt x="0" y="3"/>
                  </a:cubicBezTo>
                  <a:cubicBezTo>
                    <a:pt x="1" y="2"/>
                    <a:pt x="2" y="1"/>
                    <a:pt x="2" y="0"/>
                  </a:cubicBezTo>
                  <a:close/>
                </a:path>
              </a:pathLst>
            </a:custGeom>
            <a:solidFill>
              <a:srgbClr val="F5C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9" name="Freeform 405"/>
            <p:cNvSpPr>
              <a:spLocks/>
            </p:cNvSpPr>
            <p:nvPr/>
          </p:nvSpPr>
          <p:spPr bwMode="auto">
            <a:xfrm>
              <a:off x="747" y="2482"/>
              <a:ext cx="42" cy="104"/>
            </a:xfrm>
            <a:custGeom>
              <a:avLst/>
              <a:gdLst>
                <a:gd name="T0" fmla="*/ 0 w 2"/>
                <a:gd name="T1" fmla="*/ 4 h 5"/>
                <a:gd name="T2" fmla="*/ 0 w 2"/>
                <a:gd name="T3" fmla="*/ 3 h 5"/>
                <a:gd name="T4" fmla="*/ 0 w 2"/>
                <a:gd name="T5" fmla="*/ 3 h 5"/>
                <a:gd name="T6" fmla="*/ 0 w 2"/>
                <a:gd name="T7" fmla="*/ 3 h 5"/>
                <a:gd name="T8" fmla="*/ 0 w 2"/>
                <a:gd name="T9" fmla="*/ 2 h 5"/>
                <a:gd name="T10" fmla="*/ 0 w 2"/>
                <a:gd name="T11" fmla="*/ 2 h 5"/>
                <a:gd name="T12" fmla="*/ 0 w 2"/>
                <a:gd name="T13" fmla="*/ 2 h 5"/>
                <a:gd name="T14" fmla="*/ 0 w 2"/>
                <a:gd name="T15" fmla="*/ 0 h 5"/>
                <a:gd name="T16" fmla="*/ 2 w 2"/>
                <a:gd name="T17" fmla="*/ 3 h 5"/>
                <a:gd name="T18" fmla="*/ 2 w 2"/>
                <a:gd name="T19" fmla="*/ 5 h 5"/>
                <a:gd name="T20" fmla="*/ 0 w 2"/>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0"/>
                    <a:pt x="0" y="0"/>
                    <a:pt x="0" y="0"/>
                  </a:cubicBezTo>
                  <a:cubicBezTo>
                    <a:pt x="0" y="1"/>
                    <a:pt x="1" y="2"/>
                    <a:pt x="2" y="3"/>
                  </a:cubicBezTo>
                  <a:cubicBezTo>
                    <a:pt x="2" y="5"/>
                    <a:pt x="2" y="5"/>
                    <a:pt x="2" y="5"/>
                  </a:cubicBezTo>
                  <a:cubicBezTo>
                    <a:pt x="1" y="5"/>
                    <a:pt x="1" y="4"/>
                    <a:pt x="0" y="4"/>
                  </a:cubicBezTo>
                  <a:close/>
                </a:path>
              </a:pathLst>
            </a:custGeom>
            <a:solidFill>
              <a:srgbClr val="E99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0" name="Freeform 406"/>
            <p:cNvSpPr>
              <a:spLocks/>
            </p:cNvSpPr>
            <p:nvPr/>
          </p:nvSpPr>
          <p:spPr bwMode="auto">
            <a:xfrm>
              <a:off x="1720" y="2732"/>
              <a:ext cx="186" cy="188"/>
            </a:xfrm>
            <a:custGeom>
              <a:avLst/>
              <a:gdLst>
                <a:gd name="T0" fmla="*/ 6 w 9"/>
                <a:gd name="T1" fmla="*/ 5 h 9"/>
                <a:gd name="T2" fmla="*/ 6 w 9"/>
                <a:gd name="T3" fmla="*/ 5 h 9"/>
                <a:gd name="T4" fmla="*/ 5 w 9"/>
                <a:gd name="T5" fmla="*/ 7 h 9"/>
                <a:gd name="T6" fmla="*/ 5 w 9"/>
                <a:gd name="T7" fmla="*/ 9 h 9"/>
                <a:gd name="T8" fmla="*/ 4 w 9"/>
                <a:gd name="T9" fmla="*/ 7 h 9"/>
                <a:gd name="T10" fmla="*/ 4 w 9"/>
                <a:gd name="T11" fmla="*/ 5 h 9"/>
                <a:gd name="T12" fmla="*/ 4 w 9"/>
                <a:gd name="T13" fmla="*/ 5 h 9"/>
                <a:gd name="T14" fmla="*/ 2 w 9"/>
                <a:gd name="T15" fmla="*/ 5 h 9"/>
                <a:gd name="T16" fmla="*/ 0 w 9"/>
                <a:gd name="T17" fmla="*/ 4 h 9"/>
                <a:gd name="T18" fmla="*/ 2 w 9"/>
                <a:gd name="T19" fmla="*/ 4 h 9"/>
                <a:gd name="T20" fmla="*/ 4 w 9"/>
                <a:gd name="T21" fmla="*/ 3 h 9"/>
                <a:gd name="T22" fmla="*/ 4 w 9"/>
                <a:gd name="T23" fmla="*/ 3 h 9"/>
                <a:gd name="T24" fmla="*/ 4 w 9"/>
                <a:gd name="T25" fmla="*/ 2 h 9"/>
                <a:gd name="T26" fmla="*/ 5 w 9"/>
                <a:gd name="T27" fmla="*/ 0 h 9"/>
                <a:gd name="T28" fmla="*/ 5 w 9"/>
                <a:gd name="T29" fmla="*/ 2 h 9"/>
                <a:gd name="T30" fmla="*/ 6 w 9"/>
                <a:gd name="T31" fmla="*/ 3 h 9"/>
                <a:gd name="T32" fmla="*/ 6 w 9"/>
                <a:gd name="T33" fmla="*/ 3 h 9"/>
                <a:gd name="T34" fmla="*/ 7 w 9"/>
                <a:gd name="T35" fmla="*/ 4 h 9"/>
                <a:gd name="T36" fmla="*/ 9 w 9"/>
                <a:gd name="T37" fmla="*/ 4 h 9"/>
                <a:gd name="T38" fmla="*/ 7 w 9"/>
                <a:gd name="T39" fmla="*/ 5 h 9"/>
                <a:gd name="T40" fmla="*/ 6 w 9"/>
                <a:gd name="T4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9">
                  <a:moveTo>
                    <a:pt x="6" y="5"/>
                  </a:moveTo>
                  <a:cubicBezTo>
                    <a:pt x="6" y="5"/>
                    <a:pt x="6" y="5"/>
                    <a:pt x="6" y="5"/>
                  </a:cubicBezTo>
                  <a:cubicBezTo>
                    <a:pt x="5" y="6"/>
                    <a:pt x="5" y="7"/>
                    <a:pt x="5" y="7"/>
                  </a:cubicBezTo>
                  <a:cubicBezTo>
                    <a:pt x="5" y="9"/>
                    <a:pt x="5" y="9"/>
                    <a:pt x="5" y="9"/>
                  </a:cubicBezTo>
                  <a:cubicBezTo>
                    <a:pt x="4" y="7"/>
                    <a:pt x="4" y="7"/>
                    <a:pt x="4" y="7"/>
                  </a:cubicBezTo>
                  <a:cubicBezTo>
                    <a:pt x="4" y="7"/>
                    <a:pt x="4" y="6"/>
                    <a:pt x="4" y="5"/>
                  </a:cubicBezTo>
                  <a:cubicBezTo>
                    <a:pt x="4" y="5"/>
                    <a:pt x="4" y="5"/>
                    <a:pt x="4" y="5"/>
                  </a:cubicBezTo>
                  <a:cubicBezTo>
                    <a:pt x="3" y="5"/>
                    <a:pt x="3" y="5"/>
                    <a:pt x="2" y="5"/>
                  </a:cubicBezTo>
                  <a:cubicBezTo>
                    <a:pt x="0" y="4"/>
                    <a:pt x="0" y="4"/>
                    <a:pt x="0" y="4"/>
                  </a:cubicBezTo>
                  <a:cubicBezTo>
                    <a:pt x="2" y="4"/>
                    <a:pt x="2" y="4"/>
                    <a:pt x="2" y="4"/>
                  </a:cubicBezTo>
                  <a:cubicBezTo>
                    <a:pt x="3" y="4"/>
                    <a:pt x="3" y="4"/>
                    <a:pt x="4" y="3"/>
                  </a:cubicBezTo>
                  <a:cubicBezTo>
                    <a:pt x="4" y="3"/>
                    <a:pt x="4" y="3"/>
                    <a:pt x="4" y="3"/>
                  </a:cubicBezTo>
                  <a:cubicBezTo>
                    <a:pt x="4" y="3"/>
                    <a:pt x="4" y="2"/>
                    <a:pt x="4" y="2"/>
                  </a:cubicBezTo>
                  <a:cubicBezTo>
                    <a:pt x="5" y="0"/>
                    <a:pt x="5" y="0"/>
                    <a:pt x="5" y="0"/>
                  </a:cubicBezTo>
                  <a:cubicBezTo>
                    <a:pt x="5" y="2"/>
                    <a:pt x="5" y="2"/>
                    <a:pt x="5" y="2"/>
                  </a:cubicBezTo>
                  <a:cubicBezTo>
                    <a:pt x="5" y="2"/>
                    <a:pt x="5" y="3"/>
                    <a:pt x="6" y="3"/>
                  </a:cubicBezTo>
                  <a:cubicBezTo>
                    <a:pt x="6" y="3"/>
                    <a:pt x="6" y="3"/>
                    <a:pt x="6" y="3"/>
                  </a:cubicBezTo>
                  <a:cubicBezTo>
                    <a:pt x="6" y="4"/>
                    <a:pt x="7" y="4"/>
                    <a:pt x="7" y="4"/>
                  </a:cubicBezTo>
                  <a:cubicBezTo>
                    <a:pt x="9" y="4"/>
                    <a:pt x="9" y="4"/>
                    <a:pt x="9" y="4"/>
                  </a:cubicBezTo>
                  <a:cubicBezTo>
                    <a:pt x="7" y="5"/>
                    <a:pt x="7" y="5"/>
                    <a:pt x="7" y="5"/>
                  </a:cubicBezTo>
                  <a:cubicBezTo>
                    <a:pt x="7" y="5"/>
                    <a:pt x="6" y="5"/>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1" name="Freeform 407"/>
            <p:cNvSpPr>
              <a:spLocks/>
            </p:cNvSpPr>
            <p:nvPr/>
          </p:nvSpPr>
          <p:spPr bwMode="auto">
            <a:xfrm>
              <a:off x="706" y="2815"/>
              <a:ext cx="207" cy="188"/>
            </a:xfrm>
            <a:custGeom>
              <a:avLst/>
              <a:gdLst>
                <a:gd name="T0" fmla="*/ 6 w 10"/>
                <a:gd name="T1" fmla="*/ 6 h 9"/>
                <a:gd name="T2" fmla="*/ 6 w 10"/>
                <a:gd name="T3" fmla="*/ 6 h 9"/>
                <a:gd name="T4" fmla="*/ 5 w 10"/>
                <a:gd name="T5" fmla="*/ 7 h 9"/>
                <a:gd name="T6" fmla="*/ 5 w 10"/>
                <a:gd name="T7" fmla="*/ 9 h 9"/>
                <a:gd name="T8" fmla="*/ 5 w 10"/>
                <a:gd name="T9" fmla="*/ 7 h 9"/>
                <a:gd name="T10" fmla="*/ 4 w 10"/>
                <a:gd name="T11" fmla="*/ 6 h 9"/>
                <a:gd name="T12" fmla="*/ 4 w 10"/>
                <a:gd name="T13" fmla="*/ 6 h 9"/>
                <a:gd name="T14" fmla="*/ 2 w 10"/>
                <a:gd name="T15" fmla="*/ 5 h 9"/>
                <a:gd name="T16" fmla="*/ 0 w 10"/>
                <a:gd name="T17" fmla="*/ 5 h 9"/>
                <a:gd name="T18" fmla="*/ 2 w 10"/>
                <a:gd name="T19" fmla="*/ 4 h 9"/>
                <a:gd name="T20" fmla="*/ 4 w 10"/>
                <a:gd name="T21" fmla="*/ 4 h 9"/>
                <a:gd name="T22" fmla="*/ 4 w 10"/>
                <a:gd name="T23" fmla="*/ 4 h 9"/>
                <a:gd name="T24" fmla="*/ 5 w 10"/>
                <a:gd name="T25" fmla="*/ 2 h 9"/>
                <a:gd name="T26" fmla="*/ 5 w 10"/>
                <a:gd name="T27" fmla="*/ 0 h 9"/>
                <a:gd name="T28" fmla="*/ 5 w 10"/>
                <a:gd name="T29" fmla="*/ 2 h 9"/>
                <a:gd name="T30" fmla="*/ 6 w 10"/>
                <a:gd name="T31" fmla="*/ 4 h 9"/>
                <a:gd name="T32" fmla="*/ 6 w 10"/>
                <a:gd name="T33" fmla="*/ 4 h 9"/>
                <a:gd name="T34" fmla="*/ 8 w 10"/>
                <a:gd name="T35" fmla="*/ 4 h 9"/>
                <a:gd name="T36" fmla="*/ 10 w 10"/>
                <a:gd name="T37" fmla="*/ 5 h 9"/>
                <a:gd name="T38" fmla="*/ 8 w 10"/>
                <a:gd name="T39" fmla="*/ 5 h 9"/>
                <a:gd name="T40" fmla="*/ 6 w 10"/>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9">
                  <a:moveTo>
                    <a:pt x="6" y="6"/>
                  </a:moveTo>
                  <a:cubicBezTo>
                    <a:pt x="6" y="6"/>
                    <a:pt x="6" y="6"/>
                    <a:pt x="6" y="6"/>
                  </a:cubicBezTo>
                  <a:cubicBezTo>
                    <a:pt x="6" y="6"/>
                    <a:pt x="5" y="7"/>
                    <a:pt x="5" y="7"/>
                  </a:cubicBezTo>
                  <a:cubicBezTo>
                    <a:pt x="5" y="9"/>
                    <a:pt x="5" y="9"/>
                    <a:pt x="5" y="9"/>
                  </a:cubicBezTo>
                  <a:cubicBezTo>
                    <a:pt x="5" y="7"/>
                    <a:pt x="5" y="7"/>
                    <a:pt x="5" y="7"/>
                  </a:cubicBezTo>
                  <a:cubicBezTo>
                    <a:pt x="5" y="7"/>
                    <a:pt x="5" y="6"/>
                    <a:pt x="4" y="6"/>
                  </a:cubicBezTo>
                  <a:cubicBezTo>
                    <a:pt x="4" y="6"/>
                    <a:pt x="4" y="6"/>
                    <a:pt x="4" y="6"/>
                  </a:cubicBezTo>
                  <a:cubicBezTo>
                    <a:pt x="4" y="5"/>
                    <a:pt x="3" y="5"/>
                    <a:pt x="2" y="5"/>
                  </a:cubicBezTo>
                  <a:cubicBezTo>
                    <a:pt x="0" y="5"/>
                    <a:pt x="0" y="5"/>
                    <a:pt x="0" y="5"/>
                  </a:cubicBezTo>
                  <a:cubicBezTo>
                    <a:pt x="2" y="4"/>
                    <a:pt x="2" y="4"/>
                    <a:pt x="2" y="4"/>
                  </a:cubicBezTo>
                  <a:cubicBezTo>
                    <a:pt x="3" y="4"/>
                    <a:pt x="4" y="4"/>
                    <a:pt x="4" y="4"/>
                  </a:cubicBezTo>
                  <a:cubicBezTo>
                    <a:pt x="4" y="4"/>
                    <a:pt x="4" y="4"/>
                    <a:pt x="4" y="4"/>
                  </a:cubicBezTo>
                  <a:cubicBezTo>
                    <a:pt x="5" y="3"/>
                    <a:pt x="5" y="2"/>
                    <a:pt x="5" y="2"/>
                  </a:cubicBezTo>
                  <a:cubicBezTo>
                    <a:pt x="5" y="0"/>
                    <a:pt x="5" y="0"/>
                    <a:pt x="5" y="0"/>
                  </a:cubicBezTo>
                  <a:cubicBezTo>
                    <a:pt x="5" y="2"/>
                    <a:pt x="5" y="2"/>
                    <a:pt x="5" y="2"/>
                  </a:cubicBezTo>
                  <a:cubicBezTo>
                    <a:pt x="5" y="2"/>
                    <a:pt x="6" y="3"/>
                    <a:pt x="6" y="4"/>
                  </a:cubicBezTo>
                  <a:cubicBezTo>
                    <a:pt x="6" y="4"/>
                    <a:pt x="6" y="4"/>
                    <a:pt x="6" y="4"/>
                  </a:cubicBezTo>
                  <a:cubicBezTo>
                    <a:pt x="7" y="4"/>
                    <a:pt x="7" y="4"/>
                    <a:pt x="8" y="4"/>
                  </a:cubicBezTo>
                  <a:cubicBezTo>
                    <a:pt x="10" y="5"/>
                    <a:pt x="10" y="5"/>
                    <a:pt x="10" y="5"/>
                  </a:cubicBezTo>
                  <a:cubicBezTo>
                    <a:pt x="8" y="5"/>
                    <a:pt x="8" y="5"/>
                    <a:pt x="8" y="5"/>
                  </a:cubicBezTo>
                  <a:cubicBezTo>
                    <a:pt x="7" y="5"/>
                    <a:pt x="7"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329" name="TextBox 328"/>
          <p:cNvSpPr txBox="1"/>
          <p:nvPr/>
        </p:nvSpPr>
        <p:spPr>
          <a:xfrm>
            <a:off x="5481314" y="2890167"/>
            <a:ext cx="4711637" cy="769441"/>
          </a:xfrm>
          <a:prstGeom prst="rect">
            <a:avLst/>
          </a:prstGeom>
          <a:noFill/>
        </p:spPr>
        <p:txBody>
          <a:bodyPr wrap="square" rtlCol="0">
            <a:spAutoFit/>
          </a:bodyPr>
          <a:lstStyle/>
          <a:p>
            <a:r>
              <a:rPr lang="id-ID" sz="4400" spc="-150" dirty="0">
                <a:solidFill>
                  <a:schemeClr val="accent5"/>
                </a:solidFill>
                <a:latin typeface="Agency FB" panose="020B0503020202020204" pitchFamily="34" charset="0"/>
                <a:ea typeface="Roboto Thin" pitchFamily="2" charset="0"/>
              </a:rPr>
              <a:t>HOW TO</a:t>
            </a:r>
            <a:r>
              <a:rPr lang="id-ID" sz="4400" spc="-150" dirty="0">
                <a:latin typeface="Agency FB" panose="020B0503020202020204" pitchFamily="34" charset="0"/>
                <a:ea typeface="Roboto Thin" pitchFamily="2" charset="0"/>
              </a:rPr>
              <a:t> WINNING</a:t>
            </a:r>
          </a:p>
        </p:txBody>
      </p:sp>
      <p:sp>
        <p:nvSpPr>
          <p:cNvPr id="330" name="Rectangle 329"/>
          <p:cNvSpPr/>
          <p:nvPr/>
        </p:nvSpPr>
        <p:spPr>
          <a:xfrm>
            <a:off x="5480006" y="4272631"/>
            <a:ext cx="6003861" cy="746358"/>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a:t>
            </a:r>
            <a:r>
              <a:rPr lang="en-US" sz="1200" dirty="0">
                <a:solidFill>
                  <a:schemeClr val="bg1">
                    <a:lumMod val="65000"/>
                  </a:schemeClr>
                </a:solidFill>
                <a:latin typeface="Agency FB" panose="020B0503020202020204" pitchFamily="34" charset="0"/>
                <a:ea typeface="Times New Roman" panose="02020603050405020304" pitchFamily="18" charset="0"/>
              </a:rPr>
              <a:t> dolor sit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consectetur</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Nam </a:t>
            </a:r>
            <a:r>
              <a:rPr lang="en-US" sz="1200" dirty="0" err="1">
                <a:solidFill>
                  <a:schemeClr val="bg1">
                    <a:lumMod val="65000"/>
                  </a:schemeClr>
                </a:solidFill>
                <a:latin typeface="Agency FB" panose="020B0503020202020204" pitchFamily="34" charset="0"/>
                <a:ea typeface="Times New Roman" panose="02020603050405020304" pitchFamily="18" charset="0"/>
              </a:rPr>
              <a:t>viverra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euismod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odio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pellentesque</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urna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varius</a:t>
            </a:r>
            <a:r>
              <a:rPr lang="en-US" sz="1200" dirty="0">
                <a:solidFill>
                  <a:schemeClr val="bg1">
                    <a:lumMod val="65000"/>
                  </a:schemeClr>
                </a:solidFill>
                <a:latin typeface="Agency FB" panose="020B0503020202020204" pitchFamily="34" charset="0"/>
                <a:ea typeface="Times New Roman" panose="02020603050405020304" pitchFamily="18" charset="0"/>
              </a:rPr>
              <a:t> vitae.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dui </a:t>
            </a: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in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nec</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metus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Mauris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ultricies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justo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convallis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placerat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felis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enim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ornare</a:t>
            </a:r>
            <a:r>
              <a:rPr lang="en-US" sz="1200" dirty="0">
                <a:solidFill>
                  <a:schemeClr val="bg1">
                    <a:lumMod val="65000"/>
                  </a:schemeClr>
                </a:solidFill>
                <a:latin typeface="Agency FB" panose="020B0503020202020204" pitchFamily="34" charset="0"/>
                <a:ea typeface="Times New Roman" panose="02020603050405020304" pitchFamily="18" charset="0"/>
              </a:rPr>
              <a:t> nisi, vitae </a:t>
            </a:r>
            <a:r>
              <a:rPr lang="en-US" sz="1200" dirty="0" err="1">
                <a:solidFill>
                  <a:schemeClr val="bg1">
                    <a:lumMod val="65000"/>
                  </a:schemeClr>
                </a:solidFill>
                <a:latin typeface="Agency FB" panose="020B0503020202020204" pitchFamily="34" charset="0"/>
                <a:ea typeface="Times New Roman" panose="02020603050405020304" pitchFamily="18" charset="0"/>
              </a:rPr>
              <a:t>mattis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ante id dui</a:t>
            </a:r>
            <a:r>
              <a:rPr lang="en-US" sz="1200">
                <a:solidFill>
                  <a:schemeClr val="bg1">
                    <a:lumMod val="65000"/>
                  </a:schemeClr>
                </a:solidFill>
                <a:latin typeface="Agency FB" panose="020B0503020202020204" pitchFamily="34" charset="0"/>
                <a:ea typeface="Times New Roman" panose="02020603050405020304" pitchFamily="18" charset="0"/>
              </a:rPr>
              <a:t>. </a:t>
            </a:r>
            <a:endParaRPr lang="en-US" sz="1200" dirty="0">
              <a:solidFill>
                <a:schemeClr val="bg1">
                  <a:lumMod val="65000"/>
                </a:schemeClr>
              </a:solidFill>
              <a:latin typeface="Agency FB" panose="020B0503020202020204" pitchFamily="34" charset="0"/>
              <a:ea typeface="Times New Roman" panose="02020603050405020304" pitchFamily="18" charset="0"/>
            </a:endParaRPr>
          </a:p>
        </p:txBody>
      </p:sp>
      <p:sp>
        <p:nvSpPr>
          <p:cNvPr id="331" name="TextBox 330"/>
          <p:cNvSpPr txBox="1"/>
          <p:nvPr/>
        </p:nvSpPr>
        <p:spPr>
          <a:xfrm>
            <a:off x="5468755" y="3360613"/>
            <a:ext cx="4711637" cy="769441"/>
          </a:xfrm>
          <a:prstGeom prst="rect">
            <a:avLst/>
          </a:prstGeom>
          <a:noFill/>
        </p:spPr>
        <p:txBody>
          <a:bodyPr wrap="square" rtlCol="0">
            <a:spAutoFit/>
          </a:bodyPr>
          <a:lstStyle/>
          <a:p>
            <a:r>
              <a:rPr lang="id-ID" sz="4400" spc="-150" dirty="0">
                <a:solidFill>
                  <a:schemeClr val="accent5"/>
                </a:solidFill>
                <a:latin typeface="Agency FB" panose="020B0503020202020204" pitchFamily="34" charset="0"/>
                <a:ea typeface="Roboto Thin" pitchFamily="2" charset="0"/>
              </a:rPr>
              <a:t>STOCK</a:t>
            </a:r>
            <a:r>
              <a:rPr lang="id-ID" sz="4400" spc="-150" dirty="0">
                <a:latin typeface="Agency FB" panose="020B0503020202020204" pitchFamily="34" charset="0"/>
                <a:ea typeface="Roboto Thin" pitchFamily="2" charset="0"/>
              </a:rPr>
              <a:t> TARGETED</a:t>
            </a:r>
          </a:p>
        </p:txBody>
      </p:sp>
    </p:spTree>
    <p:extLst>
      <p:ext uri="{BB962C8B-B14F-4D97-AF65-F5344CB8AC3E}">
        <p14:creationId xmlns:p14="http://schemas.microsoft.com/office/powerpoint/2010/main" val="3129560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329"/>
                                        </p:tgtEl>
                                        <p:attrNameLst>
                                          <p:attrName>style.visibility</p:attrName>
                                        </p:attrNameLst>
                                      </p:cBhvr>
                                      <p:to>
                                        <p:strVal val="visible"/>
                                      </p:to>
                                    </p:set>
                                    <p:animEffect transition="in" filter="wipe(up)">
                                      <p:cBhvr>
                                        <p:cTn id="21" dur="500"/>
                                        <p:tgtEl>
                                          <p:spTgt spid="329"/>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331"/>
                                        </p:tgtEl>
                                        <p:attrNameLst>
                                          <p:attrName>style.visibility</p:attrName>
                                        </p:attrNameLst>
                                      </p:cBhvr>
                                      <p:to>
                                        <p:strVal val="visible"/>
                                      </p:to>
                                    </p:set>
                                    <p:animEffect transition="in" filter="wipe(up)">
                                      <p:cBhvr>
                                        <p:cTn id="25" dur="500"/>
                                        <p:tgtEl>
                                          <p:spTgt spid="331"/>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30"/>
                                        </p:tgtEl>
                                        <p:attrNameLst>
                                          <p:attrName>style.visibility</p:attrName>
                                        </p:attrNameLst>
                                      </p:cBhvr>
                                      <p:to>
                                        <p:strVal val="visible"/>
                                      </p:to>
                                    </p:set>
                                    <p:animEffect transition="in" filter="wipe(up)">
                                      <p:cBhvr>
                                        <p:cTn id="29" dur="500"/>
                                        <p:tgtEl>
                                          <p:spTgt spid="3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29" grpId="0"/>
      <p:bldP spid="330" grpId="0"/>
      <p:bldP spid="3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a:xfrm>
            <a:off x="7055954" y="-36243"/>
            <a:ext cx="5196806" cy="6894243"/>
          </a:xfrm>
        </p:spPr>
      </p:pic>
      <p:grpSp>
        <p:nvGrpSpPr>
          <p:cNvPr id="45" name="Group 44"/>
          <p:cNvGrpSpPr/>
          <p:nvPr/>
        </p:nvGrpSpPr>
        <p:grpSpPr>
          <a:xfrm>
            <a:off x="1088249" y="1548829"/>
            <a:ext cx="3012207" cy="3561053"/>
            <a:chOff x="3074111" y="1043749"/>
            <a:chExt cx="3012207" cy="3561053"/>
          </a:xfrm>
        </p:grpSpPr>
        <p:sp>
          <p:nvSpPr>
            <p:cNvPr id="46" name="Title 1"/>
            <p:cNvSpPr txBox="1">
              <a:spLocks/>
            </p:cNvSpPr>
            <p:nvPr/>
          </p:nvSpPr>
          <p:spPr>
            <a:xfrm>
              <a:off x="3074111" y="1043749"/>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l"/>
              <a:r>
                <a:rPr lang="id-ID" sz="3200" b="1" dirty="0">
                  <a:latin typeface="Agency FB" panose="020B0503020202020204" pitchFamily="34" charset="0"/>
                  <a:ea typeface="Roboto Thin" charset="0"/>
                  <a:cs typeface="Roboto Thin" charset="0"/>
                </a:rPr>
                <a:t>Portfolio Layout</a:t>
              </a:r>
              <a:endParaRPr lang="en-US" sz="3200" b="1" dirty="0">
                <a:latin typeface="Agency FB" panose="020B0503020202020204" pitchFamily="34" charset="0"/>
                <a:ea typeface="Roboto Thin" charset="0"/>
                <a:cs typeface="Roboto Thin" charset="0"/>
              </a:endParaRPr>
            </a:p>
          </p:txBody>
        </p:sp>
        <p:sp>
          <p:nvSpPr>
            <p:cNvPr id="47"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grpSp>
        <p:nvGrpSpPr>
          <p:cNvPr id="2" name="组合 1"/>
          <p:cNvGrpSpPr/>
          <p:nvPr/>
        </p:nvGrpSpPr>
        <p:grpSpPr>
          <a:xfrm>
            <a:off x="10625126" y="125108"/>
            <a:ext cx="1305902" cy="1728305"/>
            <a:chOff x="10625126" y="125108"/>
            <a:chExt cx="1305902" cy="1728305"/>
          </a:xfrm>
        </p:grpSpPr>
        <p:sp>
          <p:nvSpPr>
            <p:cNvPr id="48" name="Rectangle 47"/>
            <p:cNvSpPr/>
            <p:nvPr/>
          </p:nvSpPr>
          <p:spPr>
            <a:xfrm>
              <a:off x="10647893" y="125108"/>
              <a:ext cx="1132041" cy="830997"/>
            </a:xfrm>
            <a:prstGeom prst="rect">
              <a:avLst/>
            </a:prstGeom>
          </p:spPr>
          <p:txBody>
            <a:bodyPr wrap="none">
              <a:spAutoFit/>
            </a:bodyPr>
            <a:lstStyle/>
            <a:p>
              <a:r>
                <a:rPr lang="id-ID" sz="4800">
                  <a:solidFill>
                    <a:schemeClr val="bg1"/>
                  </a:solidFill>
                  <a:latin typeface="Agency FB" panose="020B0503020202020204" pitchFamily="34" charset="0"/>
                </a:rPr>
                <a:t>Rose</a:t>
              </a:r>
            </a:p>
          </p:txBody>
        </p:sp>
        <p:sp>
          <p:nvSpPr>
            <p:cNvPr id="49" name="Rectangle 48"/>
            <p:cNvSpPr/>
            <p:nvPr/>
          </p:nvSpPr>
          <p:spPr>
            <a:xfrm>
              <a:off x="10625126" y="573762"/>
              <a:ext cx="1144865" cy="830997"/>
            </a:xfrm>
            <a:prstGeom prst="rect">
              <a:avLst/>
            </a:prstGeom>
          </p:spPr>
          <p:txBody>
            <a:bodyPr wrap="none">
              <a:spAutoFit/>
            </a:bodyPr>
            <a:lstStyle/>
            <a:p>
              <a:r>
                <a:rPr lang="id-ID" sz="4800">
                  <a:solidFill>
                    <a:schemeClr val="bg1"/>
                  </a:solidFill>
                  <a:latin typeface="Agency FB" panose="020B0503020202020204" pitchFamily="34" charset="0"/>
                </a:rPr>
                <a:t>Robe</a:t>
              </a:r>
            </a:p>
          </p:txBody>
        </p:sp>
        <p:sp>
          <p:nvSpPr>
            <p:cNvPr id="50" name="Rectangle 49"/>
            <p:cNvSpPr/>
            <p:nvPr/>
          </p:nvSpPr>
          <p:spPr>
            <a:xfrm>
              <a:off x="10630679" y="1022416"/>
              <a:ext cx="1116011" cy="830997"/>
            </a:xfrm>
            <a:prstGeom prst="rect">
              <a:avLst/>
            </a:prstGeom>
          </p:spPr>
          <p:txBody>
            <a:bodyPr wrap="none">
              <a:spAutoFit/>
            </a:bodyPr>
            <a:lstStyle/>
            <a:p>
              <a:r>
                <a:rPr lang="id-ID" sz="4800" dirty="0">
                  <a:solidFill>
                    <a:schemeClr val="bg1"/>
                  </a:solidFill>
                  <a:latin typeface="Agency FB" panose="020B0503020202020204" pitchFamily="34" charset="0"/>
                </a:rPr>
                <a:t>Rock</a:t>
              </a:r>
            </a:p>
          </p:txBody>
        </p:sp>
        <p:sp>
          <p:nvSpPr>
            <p:cNvPr id="51" name="Rectangle 50"/>
            <p:cNvSpPr/>
            <p:nvPr/>
          </p:nvSpPr>
          <p:spPr bwMode="auto">
            <a:xfrm>
              <a:off x="10678914" y="259288"/>
              <a:ext cx="1252114" cy="1540337"/>
            </a:xfrm>
            <a:prstGeom prst="rect">
              <a:avLst/>
            </a:prstGeom>
            <a:noFill/>
            <a:ln>
              <a:solidFill>
                <a:schemeClr val="bg1"/>
              </a:solidFill>
            </a:ln>
          </p:spPr>
          <p:txBody>
            <a:bodyPr vert="horz" wrap="square" lIns="91440" tIns="45720" rIns="91440" bIns="45720" numCol="1" rtlCol="0" anchor="t" anchorCtr="0" compatLnSpc="1">
              <a:prstTxWarp prst="textNoShape">
                <a:avLst/>
              </a:prstTxWarp>
            </a:bodyPr>
            <a:lstStyle/>
            <a:p>
              <a:pPr algn="ctr"/>
              <a:endParaRPr lang="id-ID">
                <a:solidFill>
                  <a:schemeClr val="bg1"/>
                </a:solidFill>
                <a:latin typeface="Agency FB" panose="020B0503020202020204" pitchFamily="34" charset="0"/>
              </a:endParaRPr>
            </a:p>
          </p:txBody>
        </p:sp>
      </p:grpSp>
      <p:grpSp>
        <p:nvGrpSpPr>
          <p:cNvPr id="52" name="Group 8"/>
          <p:cNvGrpSpPr>
            <a:grpSpLocks noChangeAspect="1"/>
          </p:cNvGrpSpPr>
          <p:nvPr/>
        </p:nvGrpSpPr>
        <p:grpSpPr bwMode="auto">
          <a:xfrm>
            <a:off x="1898136" y="5449341"/>
            <a:ext cx="696216" cy="289461"/>
            <a:chOff x="3177" y="3587"/>
            <a:chExt cx="1015" cy="422"/>
          </a:xfrm>
          <a:solidFill>
            <a:schemeClr val="tx1"/>
          </a:solidFill>
        </p:grpSpPr>
        <p:sp>
          <p:nvSpPr>
            <p:cNvPr id="53" name="Freeform 9"/>
            <p:cNvSpPr>
              <a:spLocks/>
            </p:cNvSpPr>
            <p:nvPr/>
          </p:nvSpPr>
          <p:spPr bwMode="auto">
            <a:xfrm>
              <a:off x="3423" y="3618"/>
              <a:ext cx="769" cy="338"/>
            </a:xfrm>
            <a:custGeom>
              <a:avLst/>
              <a:gdLst>
                <a:gd name="T0" fmla="*/ 244 w 323"/>
                <a:gd name="T1" fmla="*/ 46 h 140"/>
                <a:gd name="T2" fmla="*/ 280 w 323"/>
                <a:gd name="T3" fmla="*/ 82 h 140"/>
                <a:gd name="T4" fmla="*/ 293 w 323"/>
                <a:gd name="T5" fmla="*/ 17 h 140"/>
                <a:gd name="T6" fmla="*/ 176 w 323"/>
                <a:gd name="T7" fmla="*/ 67 h 140"/>
                <a:gd name="T8" fmla="*/ 93 w 323"/>
                <a:gd name="T9" fmla="*/ 122 h 140"/>
                <a:gd name="T10" fmla="*/ 8 w 323"/>
                <a:gd name="T11" fmla="*/ 67 h 140"/>
                <a:gd name="T12" fmla="*/ 5 w 323"/>
                <a:gd name="T13" fmla="*/ 67 h 140"/>
                <a:gd name="T14" fmla="*/ 114 w 323"/>
                <a:gd name="T15" fmla="*/ 120 h 140"/>
                <a:gd name="T16" fmla="*/ 203 w 323"/>
                <a:gd name="T17" fmla="*/ 53 h 140"/>
                <a:gd name="T18" fmla="*/ 260 w 323"/>
                <a:gd name="T19" fmla="*/ 23 h 140"/>
                <a:gd name="T20" fmla="*/ 300 w 323"/>
                <a:gd name="T21" fmla="*/ 47 h 140"/>
                <a:gd name="T22" fmla="*/ 287 w 323"/>
                <a:gd name="T23" fmla="*/ 69 h 140"/>
                <a:gd name="T24" fmla="*/ 246 w 323"/>
                <a:gd name="T25" fmla="*/ 48 h 140"/>
                <a:gd name="T26" fmla="*/ 244 w 323"/>
                <a:gd name="T27" fmla="*/ 4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40">
                  <a:moveTo>
                    <a:pt x="244" y="46"/>
                  </a:moveTo>
                  <a:cubicBezTo>
                    <a:pt x="225" y="71"/>
                    <a:pt x="255" y="94"/>
                    <a:pt x="280" y="82"/>
                  </a:cubicBezTo>
                  <a:cubicBezTo>
                    <a:pt x="300" y="73"/>
                    <a:pt x="323" y="29"/>
                    <a:pt x="293" y="17"/>
                  </a:cubicBezTo>
                  <a:cubicBezTo>
                    <a:pt x="252" y="0"/>
                    <a:pt x="204" y="43"/>
                    <a:pt x="176" y="67"/>
                  </a:cubicBezTo>
                  <a:cubicBezTo>
                    <a:pt x="152" y="90"/>
                    <a:pt x="126" y="113"/>
                    <a:pt x="93" y="122"/>
                  </a:cubicBezTo>
                  <a:cubicBezTo>
                    <a:pt x="55" y="133"/>
                    <a:pt x="7" y="112"/>
                    <a:pt x="8" y="67"/>
                  </a:cubicBezTo>
                  <a:cubicBezTo>
                    <a:pt x="8" y="65"/>
                    <a:pt x="6" y="65"/>
                    <a:pt x="5" y="67"/>
                  </a:cubicBezTo>
                  <a:cubicBezTo>
                    <a:pt x="0" y="127"/>
                    <a:pt x="71" y="140"/>
                    <a:pt x="114" y="120"/>
                  </a:cubicBezTo>
                  <a:cubicBezTo>
                    <a:pt x="148" y="105"/>
                    <a:pt x="173" y="76"/>
                    <a:pt x="203" y="53"/>
                  </a:cubicBezTo>
                  <a:cubicBezTo>
                    <a:pt x="220" y="39"/>
                    <a:pt x="239" y="28"/>
                    <a:pt x="260" y="23"/>
                  </a:cubicBezTo>
                  <a:cubicBezTo>
                    <a:pt x="277" y="19"/>
                    <a:pt x="305" y="16"/>
                    <a:pt x="300" y="47"/>
                  </a:cubicBezTo>
                  <a:cubicBezTo>
                    <a:pt x="297" y="56"/>
                    <a:pt x="293" y="63"/>
                    <a:pt x="287" y="69"/>
                  </a:cubicBezTo>
                  <a:cubicBezTo>
                    <a:pt x="270" y="88"/>
                    <a:pt x="256" y="81"/>
                    <a:pt x="246" y="48"/>
                  </a:cubicBezTo>
                  <a:cubicBezTo>
                    <a:pt x="247" y="47"/>
                    <a:pt x="245" y="45"/>
                    <a:pt x="2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4" name="Freeform 10"/>
            <p:cNvSpPr>
              <a:spLocks/>
            </p:cNvSpPr>
            <p:nvPr/>
          </p:nvSpPr>
          <p:spPr bwMode="auto">
            <a:xfrm>
              <a:off x="3256" y="3587"/>
              <a:ext cx="845" cy="340"/>
            </a:xfrm>
            <a:custGeom>
              <a:avLst/>
              <a:gdLst>
                <a:gd name="T0" fmla="*/ 277 w 355"/>
                <a:gd name="T1" fmla="*/ 63 h 141"/>
                <a:gd name="T2" fmla="*/ 347 w 355"/>
                <a:gd name="T3" fmla="*/ 52 h 141"/>
                <a:gd name="T4" fmla="*/ 264 w 355"/>
                <a:gd name="T5" fmla="*/ 13 h 141"/>
                <a:gd name="T6" fmla="*/ 129 w 355"/>
                <a:gd name="T7" fmla="*/ 105 h 141"/>
                <a:gd name="T8" fmla="*/ 27 w 355"/>
                <a:gd name="T9" fmla="*/ 96 h 141"/>
                <a:gd name="T10" fmla="*/ 37 w 355"/>
                <a:gd name="T11" fmla="*/ 31 h 141"/>
                <a:gd name="T12" fmla="*/ 73 w 355"/>
                <a:gd name="T13" fmla="*/ 17 h 141"/>
                <a:gd name="T14" fmla="*/ 92 w 355"/>
                <a:gd name="T15" fmla="*/ 18 h 141"/>
                <a:gd name="T16" fmla="*/ 105 w 355"/>
                <a:gd name="T17" fmla="*/ 59 h 141"/>
                <a:gd name="T18" fmla="*/ 107 w 355"/>
                <a:gd name="T19" fmla="*/ 62 h 141"/>
                <a:gd name="T20" fmla="*/ 114 w 355"/>
                <a:gd name="T21" fmla="*/ 24 h 141"/>
                <a:gd name="T22" fmla="*/ 52 w 355"/>
                <a:gd name="T23" fmla="*/ 16 h 141"/>
                <a:gd name="T24" fmla="*/ 48 w 355"/>
                <a:gd name="T25" fmla="*/ 120 h 141"/>
                <a:gd name="T26" fmla="*/ 191 w 355"/>
                <a:gd name="T27" fmla="*/ 68 h 141"/>
                <a:gd name="T28" fmla="*/ 281 w 355"/>
                <a:gd name="T29" fmla="*/ 13 h 141"/>
                <a:gd name="T30" fmla="*/ 341 w 355"/>
                <a:gd name="T31" fmla="*/ 51 h 141"/>
                <a:gd name="T32" fmla="*/ 278 w 355"/>
                <a:gd name="T33" fmla="*/ 62 h 141"/>
                <a:gd name="T34" fmla="*/ 277 w 355"/>
                <a:gd name="T35" fmla="*/ 6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41">
                  <a:moveTo>
                    <a:pt x="277" y="63"/>
                  </a:moveTo>
                  <a:cubicBezTo>
                    <a:pt x="294" y="92"/>
                    <a:pt x="341" y="87"/>
                    <a:pt x="347" y="52"/>
                  </a:cubicBezTo>
                  <a:cubicBezTo>
                    <a:pt x="355" y="2"/>
                    <a:pt x="297" y="0"/>
                    <a:pt x="264" y="13"/>
                  </a:cubicBezTo>
                  <a:cubicBezTo>
                    <a:pt x="213" y="34"/>
                    <a:pt x="178" y="79"/>
                    <a:pt x="129" y="105"/>
                  </a:cubicBezTo>
                  <a:cubicBezTo>
                    <a:pt x="99" y="120"/>
                    <a:pt x="49" y="131"/>
                    <a:pt x="27" y="96"/>
                  </a:cubicBezTo>
                  <a:cubicBezTo>
                    <a:pt x="14" y="75"/>
                    <a:pt x="20" y="47"/>
                    <a:pt x="37" y="31"/>
                  </a:cubicBezTo>
                  <a:cubicBezTo>
                    <a:pt x="47" y="23"/>
                    <a:pt x="60" y="18"/>
                    <a:pt x="73" y="17"/>
                  </a:cubicBezTo>
                  <a:cubicBezTo>
                    <a:pt x="79" y="16"/>
                    <a:pt x="86" y="16"/>
                    <a:pt x="92" y="18"/>
                  </a:cubicBezTo>
                  <a:cubicBezTo>
                    <a:pt x="116" y="26"/>
                    <a:pt x="121" y="40"/>
                    <a:pt x="105" y="59"/>
                  </a:cubicBezTo>
                  <a:cubicBezTo>
                    <a:pt x="103" y="60"/>
                    <a:pt x="105" y="63"/>
                    <a:pt x="107" y="62"/>
                  </a:cubicBezTo>
                  <a:cubicBezTo>
                    <a:pt x="123" y="55"/>
                    <a:pt x="125" y="36"/>
                    <a:pt x="114" y="24"/>
                  </a:cubicBezTo>
                  <a:cubicBezTo>
                    <a:pt x="99" y="7"/>
                    <a:pt x="70" y="8"/>
                    <a:pt x="52" y="16"/>
                  </a:cubicBezTo>
                  <a:cubicBezTo>
                    <a:pt x="7" y="35"/>
                    <a:pt x="0" y="100"/>
                    <a:pt x="48" y="120"/>
                  </a:cubicBezTo>
                  <a:cubicBezTo>
                    <a:pt x="100" y="141"/>
                    <a:pt x="153" y="99"/>
                    <a:pt x="191" y="68"/>
                  </a:cubicBezTo>
                  <a:cubicBezTo>
                    <a:pt x="218" y="46"/>
                    <a:pt x="247" y="23"/>
                    <a:pt x="281" y="13"/>
                  </a:cubicBezTo>
                  <a:cubicBezTo>
                    <a:pt x="308" y="6"/>
                    <a:pt x="347" y="14"/>
                    <a:pt x="341" y="51"/>
                  </a:cubicBezTo>
                  <a:cubicBezTo>
                    <a:pt x="335" y="84"/>
                    <a:pt x="296" y="84"/>
                    <a:pt x="278" y="62"/>
                  </a:cubicBezTo>
                  <a:cubicBezTo>
                    <a:pt x="278" y="61"/>
                    <a:pt x="276" y="62"/>
                    <a:pt x="27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5" name="Freeform 11"/>
            <p:cNvSpPr>
              <a:spLocks/>
            </p:cNvSpPr>
            <p:nvPr/>
          </p:nvSpPr>
          <p:spPr bwMode="auto">
            <a:xfrm>
              <a:off x="3177" y="3614"/>
              <a:ext cx="893" cy="395"/>
            </a:xfrm>
            <a:custGeom>
              <a:avLst/>
              <a:gdLst>
                <a:gd name="T0" fmla="*/ 372 w 375"/>
                <a:gd name="T1" fmla="*/ 12 h 164"/>
                <a:gd name="T2" fmla="*/ 288 w 375"/>
                <a:gd name="T3" fmla="*/ 32 h 164"/>
                <a:gd name="T4" fmla="*/ 199 w 375"/>
                <a:gd name="T5" fmla="*/ 99 h 164"/>
                <a:gd name="T6" fmla="*/ 83 w 375"/>
                <a:gd name="T7" fmla="*/ 141 h 164"/>
                <a:gd name="T8" fmla="*/ 21 w 375"/>
                <a:gd name="T9" fmla="*/ 102 h 164"/>
                <a:gd name="T10" fmla="*/ 32 w 375"/>
                <a:gd name="T11" fmla="*/ 55 h 164"/>
                <a:gd name="T12" fmla="*/ 55 w 375"/>
                <a:gd name="T13" fmla="*/ 37 h 164"/>
                <a:gd name="T14" fmla="*/ 71 w 375"/>
                <a:gd name="T15" fmla="*/ 71 h 164"/>
                <a:gd name="T16" fmla="*/ 72 w 375"/>
                <a:gd name="T17" fmla="*/ 76 h 164"/>
                <a:gd name="T18" fmla="*/ 59 w 375"/>
                <a:gd name="T19" fmla="*/ 30 h 164"/>
                <a:gd name="T20" fmla="*/ 32 w 375"/>
                <a:gd name="T21" fmla="*/ 128 h 164"/>
                <a:gd name="T22" fmla="*/ 182 w 375"/>
                <a:gd name="T23" fmla="*/ 117 h 164"/>
                <a:gd name="T24" fmla="*/ 265 w 375"/>
                <a:gd name="T25" fmla="*/ 56 h 164"/>
                <a:gd name="T26" fmla="*/ 371 w 375"/>
                <a:gd name="T27" fmla="*/ 16 h 164"/>
                <a:gd name="T28" fmla="*/ 372 w 375"/>
                <a:gd name="T29" fmla="*/ 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164">
                  <a:moveTo>
                    <a:pt x="372" y="12"/>
                  </a:moveTo>
                  <a:cubicBezTo>
                    <a:pt x="343" y="0"/>
                    <a:pt x="312" y="17"/>
                    <a:pt x="288" y="32"/>
                  </a:cubicBezTo>
                  <a:cubicBezTo>
                    <a:pt x="256" y="52"/>
                    <a:pt x="229" y="78"/>
                    <a:pt x="199" y="99"/>
                  </a:cubicBezTo>
                  <a:cubicBezTo>
                    <a:pt x="166" y="123"/>
                    <a:pt x="126" y="144"/>
                    <a:pt x="83" y="141"/>
                  </a:cubicBezTo>
                  <a:cubicBezTo>
                    <a:pt x="59" y="139"/>
                    <a:pt x="28" y="128"/>
                    <a:pt x="21" y="102"/>
                  </a:cubicBezTo>
                  <a:cubicBezTo>
                    <a:pt x="16" y="86"/>
                    <a:pt x="23" y="68"/>
                    <a:pt x="32" y="55"/>
                  </a:cubicBezTo>
                  <a:cubicBezTo>
                    <a:pt x="38" y="47"/>
                    <a:pt x="46" y="40"/>
                    <a:pt x="55" y="37"/>
                  </a:cubicBezTo>
                  <a:cubicBezTo>
                    <a:pt x="77" y="31"/>
                    <a:pt x="83" y="42"/>
                    <a:pt x="71" y="71"/>
                  </a:cubicBezTo>
                  <a:cubicBezTo>
                    <a:pt x="69" y="72"/>
                    <a:pt x="69" y="76"/>
                    <a:pt x="72" y="76"/>
                  </a:cubicBezTo>
                  <a:cubicBezTo>
                    <a:pt x="105" y="77"/>
                    <a:pt x="95" y="25"/>
                    <a:pt x="59" y="30"/>
                  </a:cubicBezTo>
                  <a:cubicBezTo>
                    <a:pt x="16" y="36"/>
                    <a:pt x="0" y="101"/>
                    <a:pt x="32" y="128"/>
                  </a:cubicBezTo>
                  <a:cubicBezTo>
                    <a:pt x="75" y="164"/>
                    <a:pt x="140" y="143"/>
                    <a:pt x="182" y="117"/>
                  </a:cubicBezTo>
                  <a:cubicBezTo>
                    <a:pt x="212" y="100"/>
                    <a:pt x="237" y="76"/>
                    <a:pt x="265" y="56"/>
                  </a:cubicBezTo>
                  <a:cubicBezTo>
                    <a:pt x="295" y="33"/>
                    <a:pt x="332" y="6"/>
                    <a:pt x="371" y="16"/>
                  </a:cubicBezTo>
                  <a:cubicBezTo>
                    <a:pt x="374" y="17"/>
                    <a:pt x="375" y="13"/>
                    <a:pt x="37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pic>
        <p:nvPicPr>
          <p:cNvPr id="5" name="图片占位符 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a:xfrm>
            <a:off x="5292726" y="-1"/>
            <a:ext cx="1763228" cy="2305875"/>
          </a:xfrm>
        </p:spPr>
      </p:pic>
      <p:pic>
        <p:nvPicPr>
          <p:cNvPr id="7" name="图片占位符 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a:xfrm>
            <a:off x="5292241" y="2305878"/>
            <a:ext cx="1763713" cy="2213110"/>
          </a:xfrm>
        </p:spPr>
      </p:pic>
      <p:pic>
        <p:nvPicPr>
          <p:cNvPr id="8" name="图片占位符 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a:xfrm>
            <a:off x="5292240" y="4518991"/>
            <a:ext cx="1763713" cy="2339009"/>
          </a:xfrm>
        </p:spPr>
      </p:pic>
    </p:spTree>
    <p:extLst>
      <p:ext uri="{BB962C8B-B14F-4D97-AF65-F5344CB8AC3E}">
        <p14:creationId xmlns:p14="http://schemas.microsoft.com/office/powerpoint/2010/main" val="85639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animEffect transition="in" filter="fade">
                                      <p:cBhvr>
                                        <p:cTn id="33" dur="500"/>
                                        <p:tgtEl>
                                          <p:spTgt spid="2"/>
                                        </p:tgtEl>
                                      </p:cBhvr>
                                    </p:animEffect>
                                  </p:childTnLst>
                                </p:cTn>
                              </p:par>
                            </p:childTnLst>
                          </p:cTn>
                        </p:par>
                        <p:par>
                          <p:cTn id="34" fill="hold">
                            <p:stCondLst>
                              <p:cond delay="2500"/>
                            </p:stCondLst>
                            <p:childTnLst>
                              <p:par>
                                <p:cTn id="35" presetID="22" presetClass="entr" presetSubtype="1"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036904" y="-36243"/>
            <a:ext cx="5196806" cy="6894243"/>
          </a:xfrm>
          <a:prstGeom prst="rect">
            <a:avLst/>
          </a:prstGeom>
        </p:spPr>
      </p:pic>
      <p:grpSp>
        <p:nvGrpSpPr>
          <p:cNvPr id="20" name="Group 19"/>
          <p:cNvGrpSpPr/>
          <p:nvPr/>
        </p:nvGrpSpPr>
        <p:grpSpPr>
          <a:xfrm>
            <a:off x="1679920" y="1698168"/>
            <a:ext cx="3012207" cy="3561053"/>
            <a:chOff x="3074111" y="1043749"/>
            <a:chExt cx="3012207" cy="3561053"/>
          </a:xfrm>
        </p:grpSpPr>
        <p:sp>
          <p:nvSpPr>
            <p:cNvPr id="21" name="Title 1"/>
            <p:cNvSpPr txBox="1">
              <a:spLocks/>
            </p:cNvSpPr>
            <p:nvPr/>
          </p:nvSpPr>
          <p:spPr>
            <a:xfrm>
              <a:off x="3074111" y="1043749"/>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l"/>
              <a:r>
                <a:rPr lang="id-ID" sz="3200" b="1" dirty="0">
                  <a:latin typeface="Agency FB" panose="020B0503020202020204" pitchFamily="34" charset="0"/>
                  <a:ea typeface="Roboto Thin" charset="0"/>
                  <a:cs typeface="Roboto Thin" charset="0"/>
                </a:rPr>
                <a:t>Portfolio Layout</a:t>
              </a:r>
              <a:endParaRPr lang="en-US" sz="3200" b="1" dirty="0">
                <a:latin typeface="Agency FB" panose="020B0503020202020204" pitchFamily="34" charset="0"/>
                <a:ea typeface="Roboto Thin" charset="0"/>
                <a:cs typeface="Roboto Thin" charset="0"/>
              </a:endParaRPr>
            </a:p>
          </p:txBody>
        </p:sp>
        <p:sp>
          <p:nvSpPr>
            <p:cNvPr id="22"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grpSp>
        <p:nvGrpSpPr>
          <p:cNvPr id="2" name="组合 1"/>
          <p:cNvGrpSpPr/>
          <p:nvPr/>
        </p:nvGrpSpPr>
        <p:grpSpPr>
          <a:xfrm>
            <a:off x="7317150" y="474732"/>
            <a:ext cx="1305902" cy="1728305"/>
            <a:chOff x="7317150" y="474732"/>
            <a:chExt cx="1305902" cy="1728305"/>
          </a:xfrm>
        </p:grpSpPr>
        <p:sp>
          <p:nvSpPr>
            <p:cNvPr id="23" name="Rectangle 22"/>
            <p:cNvSpPr/>
            <p:nvPr/>
          </p:nvSpPr>
          <p:spPr>
            <a:xfrm>
              <a:off x="7339917" y="474732"/>
              <a:ext cx="1132041" cy="830997"/>
            </a:xfrm>
            <a:prstGeom prst="rect">
              <a:avLst/>
            </a:prstGeom>
          </p:spPr>
          <p:txBody>
            <a:bodyPr wrap="none">
              <a:spAutoFit/>
            </a:bodyPr>
            <a:lstStyle/>
            <a:p>
              <a:r>
                <a:rPr lang="id-ID" sz="4800">
                  <a:solidFill>
                    <a:schemeClr val="bg1"/>
                  </a:solidFill>
                  <a:latin typeface="Agency FB" panose="020B0503020202020204" pitchFamily="34" charset="0"/>
                </a:rPr>
                <a:t>Rose</a:t>
              </a:r>
            </a:p>
          </p:txBody>
        </p:sp>
        <p:sp>
          <p:nvSpPr>
            <p:cNvPr id="24" name="Rectangle 23"/>
            <p:cNvSpPr/>
            <p:nvPr/>
          </p:nvSpPr>
          <p:spPr>
            <a:xfrm>
              <a:off x="7317150" y="923386"/>
              <a:ext cx="1144865" cy="830997"/>
            </a:xfrm>
            <a:prstGeom prst="rect">
              <a:avLst/>
            </a:prstGeom>
          </p:spPr>
          <p:txBody>
            <a:bodyPr wrap="none">
              <a:spAutoFit/>
            </a:bodyPr>
            <a:lstStyle/>
            <a:p>
              <a:r>
                <a:rPr lang="id-ID" sz="4800" dirty="0">
                  <a:solidFill>
                    <a:schemeClr val="bg1"/>
                  </a:solidFill>
                  <a:latin typeface="Agency FB" panose="020B0503020202020204" pitchFamily="34" charset="0"/>
                </a:rPr>
                <a:t>Robe</a:t>
              </a:r>
            </a:p>
          </p:txBody>
        </p:sp>
        <p:sp>
          <p:nvSpPr>
            <p:cNvPr id="25" name="Rectangle 24"/>
            <p:cNvSpPr/>
            <p:nvPr/>
          </p:nvSpPr>
          <p:spPr>
            <a:xfrm>
              <a:off x="7322703" y="1372040"/>
              <a:ext cx="1116011" cy="830997"/>
            </a:xfrm>
            <a:prstGeom prst="rect">
              <a:avLst/>
            </a:prstGeom>
          </p:spPr>
          <p:txBody>
            <a:bodyPr wrap="none">
              <a:spAutoFit/>
            </a:bodyPr>
            <a:lstStyle/>
            <a:p>
              <a:r>
                <a:rPr lang="id-ID" sz="4800">
                  <a:solidFill>
                    <a:schemeClr val="bg1"/>
                  </a:solidFill>
                  <a:latin typeface="Agency FB" panose="020B0503020202020204" pitchFamily="34" charset="0"/>
                </a:rPr>
                <a:t>Rock</a:t>
              </a:r>
            </a:p>
          </p:txBody>
        </p:sp>
        <p:sp>
          <p:nvSpPr>
            <p:cNvPr id="26" name="Rectangle 25"/>
            <p:cNvSpPr/>
            <p:nvPr/>
          </p:nvSpPr>
          <p:spPr bwMode="auto">
            <a:xfrm>
              <a:off x="7370938" y="608912"/>
              <a:ext cx="1252114" cy="1540337"/>
            </a:xfrm>
            <a:prstGeom prst="rect">
              <a:avLst/>
            </a:prstGeom>
            <a:noFill/>
            <a:ln>
              <a:solidFill>
                <a:schemeClr val="bg1"/>
              </a:solidFill>
            </a:ln>
          </p:spPr>
          <p:txBody>
            <a:bodyPr vert="horz" wrap="square" lIns="91440" tIns="45720" rIns="91440" bIns="45720" numCol="1" rtlCol="0" anchor="t" anchorCtr="0" compatLnSpc="1">
              <a:prstTxWarp prst="textNoShape">
                <a:avLst/>
              </a:prstTxWarp>
            </a:bodyPr>
            <a:lstStyle/>
            <a:p>
              <a:pPr algn="ctr"/>
              <a:endParaRPr lang="id-ID">
                <a:solidFill>
                  <a:schemeClr val="bg1"/>
                </a:solidFill>
                <a:latin typeface="Agency FB" panose="020B0503020202020204" pitchFamily="34" charset="0"/>
              </a:endParaRPr>
            </a:p>
          </p:txBody>
        </p:sp>
      </p:grpSp>
      <p:grpSp>
        <p:nvGrpSpPr>
          <p:cNvPr id="27" name="Group 8"/>
          <p:cNvGrpSpPr>
            <a:grpSpLocks noChangeAspect="1"/>
          </p:cNvGrpSpPr>
          <p:nvPr/>
        </p:nvGrpSpPr>
        <p:grpSpPr bwMode="auto">
          <a:xfrm>
            <a:off x="2489807" y="5598680"/>
            <a:ext cx="696216" cy="289461"/>
            <a:chOff x="3177" y="3587"/>
            <a:chExt cx="1015" cy="422"/>
          </a:xfrm>
          <a:solidFill>
            <a:schemeClr val="tx1"/>
          </a:solidFill>
        </p:grpSpPr>
        <p:sp>
          <p:nvSpPr>
            <p:cNvPr id="28" name="Freeform 9"/>
            <p:cNvSpPr>
              <a:spLocks/>
            </p:cNvSpPr>
            <p:nvPr/>
          </p:nvSpPr>
          <p:spPr bwMode="auto">
            <a:xfrm>
              <a:off x="3423" y="3618"/>
              <a:ext cx="769" cy="338"/>
            </a:xfrm>
            <a:custGeom>
              <a:avLst/>
              <a:gdLst>
                <a:gd name="T0" fmla="*/ 244 w 323"/>
                <a:gd name="T1" fmla="*/ 46 h 140"/>
                <a:gd name="T2" fmla="*/ 280 w 323"/>
                <a:gd name="T3" fmla="*/ 82 h 140"/>
                <a:gd name="T4" fmla="*/ 293 w 323"/>
                <a:gd name="T5" fmla="*/ 17 h 140"/>
                <a:gd name="T6" fmla="*/ 176 w 323"/>
                <a:gd name="T7" fmla="*/ 67 h 140"/>
                <a:gd name="T8" fmla="*/ 93 w 323"/>
                <a:gd name="T9" fmla="*/ 122 h 140"/>
                <a:gd name="T10" fmla="*/ 8 w 323"/>
                <a:gd name="T11" fmla="*/ 67 h 140"/>
                <a:gd name="T12" fmla="*/ 5 w 323"/>
                <a:gd name="T13" fmla="*/ 67 h 140"/>
                <a:gd name="T14" fmla="*/ 114 w 323"/>
                <a:gd name="T15" fmla="*/ 120 h 140"/>
                <a:gd name="T16" fmla="*/ 203 w 323"/>
                <a:gd name="T17" fmla="*/ 53 h 140"/>
                <a:gd name="T18" fmla="*/ 260 w 323"/>
                <a:gd name="T19" fmla="*/ 23 h 140"/>
                <a:gd name="T20" fmla="*/ 300 w 323"/>
                <a:gd name="T21" fmla="*/ 47 h 140"/>
                <a:gd name="T22" fmla="*/ 287 w 323"/>
                <a:gd name="T23" fmla="*/ 69 h 140"/>
                <a:gd name="T24" fmla="*/ 246 w 323"/>
                <a:gd name="T25" fmla="*/ 48 h 140"/>
                <a:gd name="T26" fmla="*/ 244 w 323"/>
                <a:gd name="T27" fmla="*/ 4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40">
                  <a:moveTo>
                    <a:pt x="244" y="46"/>
                  </a:moveTo>
                  <a:cubicBezTo>
                    <a:pt x="225" y="71"/>
                    <a:pt x="255" y="94"/>
                    <a:pt x="280" y="82"/>
                  </a:cubicBezTo>
                  <a:cubicBezTo>
                    <a:pt x="300" y="73"/>
                    <a:pt x="323" y="29"/>
                    <a:pt x="293" y="17"/>
                  </a:cubicBezTo>
                  <a:cubicBezTo>
                    <a:pt x="252" y="0"/>
                    <a:pt x="204" y="43"/>
                    <a:pt x="176" y="67"/>
                  </a:cubicBezTo>
                  <a:cubicBezTo>
                    <a:pt x="152" y="90"/>
                    <a:pt x="126" y="113"/>
                    <a:pt x="93" y="122"/>
                  </a:cubicBezTo>
                  <a:cubicBezTo>
                    <a:pt x="55" y="133"/>
                    <a:pt x="7" y="112"/>
                    <a:pt x="8" y="67"/>
                  </a:cubicBezTo>
                  <a:cubicBezTo>
                    <a:pt x="8" y="65"/>
                    <a:pt x="6" y="65"/>
                    <a:pt x="5" y="67"/>
                  </a:cubicBezTo>
                  <a:cubicBezTo>
                    <a:pt x="0" y="127"/>
                    <a:pt x="71" y="140"/>
                    <a:pt x="114" y="120"/>
                  </a:cubicBezTo>
                  <a:cubicBezTo>
                    <a:pt x="148" y="105"/>
                    <a:pt x="173" y="76"/>
                    <a:pt x="203" y="53"/>
                  </a:cubicBezTo>
                  <a:cubicBezTo>
                    <a:pt x="220" y="39"/>
                    <a:pt x="239" y="28"/>
                    <a:pt x="260" y="23"/>
                  </a:cubicBezTo>
                  <a:cubicBezTo>
                    <a:pt x="277" y="19"/>
                    <a:pt x="305" y="16"/>
                    <a:pt x="300" y="47"/>
                  </a:cubicBezTo>
                  <a:cubicBezTo>
                    <a:pt x="297" y="56"/>
                    <a:pt x="293" y="63"/>
                    <a:pt x="287" y="69"/>
                  </a:cubicBezTo>
                  <a:cubicBezTo>
                    <a:pt x="270" y="88"/>
                    <a:pt x="256" y="81"/>
                    <a:pt x="246" y="48"/>
                  </a:cubicBezTo>
                  <a:cubicBezTo>
                    <a:pt x="247" y="47"/>
                    <a:pt x="245" y="45"/>
                    <a:pt x="2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10"/>
            <p:cNvSpPr>
              <a:spLocks/>
            </p:cNvSpPr>
            <p:nvPr/>
          </p:nvSpPr>
          <p:spPr bwMode="auto">
            <a:xfrm>
              <a:off x="3256" y="3587"/>
              <a:ext cx="845" cy="340"/>
            </a:xfrm>
            <a:custGeom>
              <a:avLst/>
              <a:gdLst>
                <a:gd name="T0" fmla="*/ 277 w 355"/>
                <a:gd name="T1" fmla="*/ 63 h 141"/>
                <a:gd name="T2" fmla="*/ 347 w 355"/>
                <a:gd name="T3" fmla="*/ 52 h 141"/>
                <a:gd name="T4" fmla="*/ 264 w 355"/>
                <a:gd name="T5" fmla="*/ 13 h 141"/>
                <a:gd name="T6" fmla="*/ 129 w 355"/>
                <a:gd name="T7" fmla="*/ 105 h 141"/>
                <a:gd name="T8" fmla="*/ 27 w 355"/>
                <a:gd name="T9" fmla="*/ 96 h 141"/>
                <a:gd name="T10" fmla="*/ 37 w 355"/>
                <a:gd name="T11" fmla="*/ 31 h 141"/>
                <a:gd name="T12" fmla="*/ 73 w 355"/>
                <a:gd name="T13" fmla="*/ 17 h 141"/>
                <a:gd name="T14" fmla="*/ 92 w 355"/>
                <a:gd name="T15" fmla="*/ 18 h 141"/>
                <a:gd name="T16" fmla="*/ 105 w 355"/>
                <a:gd name="T17" fmla="*/ 59 h 141"/>
                <a:gd name="T18" fmla="*/ 107 w 355"/>
                <a:gd name="T19" fmla="*/ 62 h 141"/>
                <a:gd name="T20" fmla="*/ 114 w 355"/>
                <a:gd name="T21" fmla="*/ 24 h 141"/>
                <a:gd name="T22" fmla="*/ 52 w 355"/>
                <a:gd name="T23" fmla="*/ 16 h 141"/>
                <a:gd name="T24" fmla="*/ 48 w 355"/>
                <a:gd name="T25" fmla="*/ 120 h 141"/>
                <a:gd name="T26" fmla="*/ 191 w 355"/>
                <a:gd name="T27" fmla="*/ 68 h 141"/>
                <a:gd name="T28" fmla="*/ 281 w 355"/>
                <a:gd name="T29" fmla="*/ 13 h 141"/>
                <a:gd name="T30" fmla="*/ 341 w 355"/>
                <a:gd name="T31" fmla="*/ 51 h 141"/>
                <a:gd name="T32" fmla="*/ 278 w 355"/>
                <a:gd name="T33" fmla="*/ 62 h 141"/>
                <a:gd name="T34" fmla="*/ 277 w 355"/>
                <a:gd name="T35" fmla="*/ 6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41">
                  <a:moveTo>
                    <a:pt x="277" y="63"/>
                  </a:moveTo>
                  <a:cubicBezTo>
                    <a:pt x="294" y="92"/>
                    <a:pt x="341" y="87"/>
                    <a:pt x="347" y="52"/>
                  </a:cubicBezTo>
                  <a:cubicBezTo>
                    <a:pt x="355" y="2"/>
                    <a:pt x="297" y="0"/>
                    <a:pt x="264" y="13"/>
                  </a:cubicBezTo>
                  <a:cubicBezTo>
                    <a:pt x="213" y="34"/>
                    <a:pt x="178" y="79"/>
                    <a:pt x="129" y="105"/>
                  </a:cubicBezTo>
                  <a:cubicBezTo>
                    <a:pt x="99" y="120"/>
                    <a:pt x="49" y="131"/>
                    <a:pt x="27" y="96"/>
                  </a:cubicBezTo>
                  <a:cubicBezTo>
                    <a:pt x="14" y="75"/>
                    <a:pt x="20" y="47"/>
                    <a:pt x="37" y="31"/>
                  </a:cubicBezTo>
                  <a:cubicBezTo>
                    <a:pt x="47" y="23"/>
                    <a:pt x="60" y="18"/>
                    <a:pt x="73" y="17"/>
                  </a:cubicBezTo>
                  <a:cubicBezTo>
                    <a:pt x="79" y="16"/>
                    <a:pt x="86" y="16"/>
                    <a:pt x="92" y="18"/>
                  </a:cubicBezTo>
                  <a:cubicBezTo>
                    <a:pt x="116" y="26"/>
                    <a:pt x="121" y="40"/>
                    <a:pt x="105" y="59"/>
                  </a:cubicBezTo>
                  <a:cubicBezTo>
                    <a:pt x="103" y="60"/>
                    <a:pt x="105" y="63"/>
                    <a:pt x="107" y="62"/>
                  </a:cubicBezTo>
                  <a:cubicBezTo>
                    <a:pt x="123" y="55"/>
                    <a:pt x="125" y="36"/>
                    <a:pt x="114" y="24"/>
                  </a:cubicBezTo>
                  <a:cubicBezTo>
                    <a:pt x="99" y="7"/>
                    <a:pt x="70" y="8"/>
                    <a:pt x="52" y="16"/>
                  </a:cubicBezTo>
                  <a:cubicBezTo>
                    <a:pt x="7" y="35"/>
                    <a:pt x="0" y="100"/>
                    <a:pt x="48" y="120"/>
                  </a:cubicBezTo>
                  <a:cubicBezTo>
                    <a:pt x="100" y="141"/>
                    <a:pt x="153" y="99"/>
                    <a:pt x="191" y="68"/>
                  </a:cubicBezTo>
                  <a:cubicBezTo>
                    <a:pt x="218" y="46"/>
                    <a:pt x="247" y="23"/>
                    <a:pt x="281" y="13"/>
                  </a:cubicBezTo>
                  <a:cubicBezTo>
                    <a:pt x="308" y="6"/>
                    <a:pt x="347" y="14"/>
                    <a:pt x="341" y="51"/>
                  </a:cubicBezTo>
                  <a:cubicBezTo>
                    <a:pt x="335" y="84"/>
                    <a:pt x="296" y="84"/>
                    <a:pt x="278" y="62"/>
                  </a:cubicBezTo>
                  <a:cubicBezTo>
                    <a:pt x="278" y="61"/>
                    <a:pt x="276" y="62"/>
                    <a:pt x="27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11"/>
            <p:cNvSpPr>
              <a:spLocks/>
            </p:cNvSpPr>
            <p:nvPr/>
          </p:nvSpPr>
          <p:spPr bwMode="auto">
            <a:xfrm>
              <a:off x="3177" y="3614"/>
              <a:ext cx="893" cy="395"/>
            </a:xfrm>
            <a:custGeom>
              <a:avLst/>
              <a:gdLst>
                <a:gd name="T0" fmla="*/ 372 w 375"/>
                <a:gd name="T1" fmla="*/ 12 h 164"/>
                <a:gd name="T2" fmla="*/ 288 w 375"/>
                <a:gd name="T3" fmla="*/ 32 h 164"/>
                <a:gd name="T4" fmla="*/ 199 w 375"/>
                <a:gd name="T5" fmla="*/ 99 h 164"/>
                <a:gd name="T6" fmla="*/ 83 w 375"/>
                <a:gd name="T7" fmla="*/ 141 h 164"/>
                <a:gd name="T8" fmla="*/ 21 w 375"/>
                <a:gd name="T9" fmla="*/ 102 h 164"/>
                <a:gd name="T10" fmla="*/ 32 w 375"/>
                <a:gd name="T11" fmla="*/ 55 h 164"/>
                <a:gd name="T12" fmla="*/ 55 w 375"/>
                <a:gd name="T13" fmla="*/ 37 h 164"/>
                <a:gd name="T14" fmla="*/ 71 w 375"/>
                <a:gd name="T15" fmla="*/ 71 h 164"/>
                <a:gd name="T16" fmla="*/ 72 w 375"/>
                <a:gd name="T17" fmla="*/ 76 h 164"/>
                <a:gd name="T18" fmla="*/ 59 w 375"/>
                <a:gd name="T19" fmla="*/ 30 h 164"/>
                <a:gd name="T20" fmla="*/ 32 w 375"/>
                <a:gd name="T21" fmla="*/ 128 h 164"/>
                <a:gd name="T22" fmla="*/ 182 w 375"/>
                <a:gd name="T23" fmla="*/ 117 h 164"/>
                <a:gd name="T24" fmla="*/ 265 w 375"/>
                <a:gd name="T25" fmla="*/ 56 h 164"/>
                <a:gd name="T26" fmla="*/ 371 w 375"/>
                <a:gd name="T27" fmla="*/ 16 h 164"/>
                <a:gd name="T28" fmla="*/ 372 w 375"/>
                <a:gd name="T29" fmla="*/ 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164">
                  <a:moveTo>
                    <a:pt x="372" y="12"/>
                  </a:moveTo>
                  <a:cubicBezTo>
                    <a:pt x="343" y="0"/>
                    <a:pt x="312" y="17"/>
                    <a:pt x="288" y="32"/>
                  </a:cubicBezTo>
                  <a:cubicBezTo>
                    <a:pt x="256" y="52"/>
                    <a:pt x="229" y="78"/>
                    <a:pt x="199" y="99"/>
                  </a:cubicBezTo>
                  <a:cubicBezTo>
                    <a:pt x="166" y="123"/>
                    <a:pt x="126" y="144"/>
                    <a:pt x="83" y="141"/>
                  </a:cubicBezTo>
                  <a:cubicBezTo>
                    <a:pt x="59" y="139"/>
                    <a:pt x="28" y="128"/>
                    <a:pt x="21" y="102"/>
                  </a:cubicBezTo>
                  <a:cubicBezTo>
                    <a:pt x="16" y="86"/>
                    <a:pt x="23" y="68"/>
                    <a:pt x="32" y="55"/>
                  </a:cubicBezTo>
                  <a:cubicBezTo>
                    <a:pt x="38" y="47"/>
                    <a:pt x="46" y="40"/>
                    <a:pt x="55" y="37"/>
                  </a:cubicBezTo>
                  <a:cubicBezTo>
                    <a:pt x="77" y="31"/>
                    <a:pt x="83" y="42"/>
                    <a:pt x="71" y="71"/>
                  </a:cubicBezTo>
                  <a:cubicBezTo>
                    <a:pt x="69" y="72"/>
                    <a:pt x="69" y="76"/>
                    <a:pt x="72" y="76"/>
                  </a:cubicBezTo>
                  <a:cubicBezTo>
                    <a:pt x="105" y="77"/>
                    <a:pt x="95" y="25"/>
                    <a:pt x="59" y="30"/>
                  </a:cubicBezTo>
                  <a:cubicBezTo>
                    <a:pt x="16" y="36"/>
                    <a:pt x="0" y="101"/>
                    <a:pt x="32" y="128"/>
                  </a:cubicBezTo>
                  <a:cubicBezTo>
                    <a:pt x="75" y="164"/>
                    <a:pt x="140" y="143"/>
                    <a:pt x="182" y="117"/>
                  </a:cubicBezTo>
                  <a:cubicBezTo>
                    <a:pt x="212" y="100"/>
                    <a:pt x="237" y="76"/>
                    <a:pt x="265" y="56"/>
                  </a:cubicBezTo>
                  <a:cubicBezTo>
                    <a:pt x="295" y="33"/>
                    <a:pt x="332" y="6"/>
                    <a:pt x="371" y="16"/>
                  </a:cubicBezTo>
                  <a:cubicBezTo>
                    <a:pt x="374" y="17"/>
                    <a:pt x="375" y="13"/>
                    <a:pt x="37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Tree>
    <p:extLst>
      <p:ext uri="{BB962C8B-B14F-4D97-AF65-F5344CB8AC3E}">
        <p14:creationId xmlns:p14="http://schemas.microsoft.com/office/powerpoint/2010/main" val="3438756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000"/>
                            </p:stCondLst>
                            <p:childTnLst>
                              <p:par>
                                <p:cTn id="17" presetID="22" presetClass="entr" presetSubtype="1"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up)">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tretch>
            <a:fillRect/>
          </a:stretch>
        </p:blipFill>
        <p:spPr>
          <a:xfrm>
            <a:off x="-2146435" y="-58479"/>
            <a:ext cx="10447063" cy="6953863"/>
          </a:xfrm>
        </p:spPr>
      </p:pic>
      <p:pic>
        <p:nvPicPr>
          <p:cNvPr id="13" name="Picture Placeholder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tretch>
            <a:fillRect/>
          </a:stretch>
        </p:blipFill>
        <p:spPr>
          <a:xfrm>
            <a:off x="6439470" y="-35655"/>
            <a:ext cx="10356613" cy="6893655"/>
          </a:xfrm>
          <a:blipFill>
            <a:blip r:embed="rId4" cstate="email">
              <a:extLst>
                <a:ext uri="{28A0092B-C50C-407E-A947-70E740481C1C}">
                  <a14:useLocalDpi xmlns:a14="http://schemas.microsoft.com/office/drawing/2010/main"/>
                </a:ext>
              </a:extLst>
            </a:blip>
            <a:stretch>
              <a:fillRect/>
            </a:stretch>
          </a:blipFill>
        </p:spPr>
      </p:pic>
      <p:grpSp>
        <p:nvGrpSpPr>
          <p:cNvPr id="3" name="组合 2"/>
          <p:cNvGrpSpPr/>
          <p:nvPr/>
        </p:nvGrpSpPr>
        <p:grpSpPr>
          <a:xfrm>
            <a:off x="5371615" y="245861"/>
            <a:ext cx="1305902" cy="1728305"/>
            <a:chOff x="5371615" y="245861"/>
            <a:chExt cx="1305902" cy="1728305"/>
          </a:xfrm>
        </p:grpSpPr>
        <p:sp>
          <p:nvSpPr>
            <p:cNvPr id="14" name="Rectangle 13"/>
            <p:cNvSpPr/>
            <p:nvPr/>
          </p:nvSpPr>
          <p:spPr>
            <a:xfrm>
              <a:off x="5394382" y="245861"/>
              <a:ext cx="1132041" cy="830997"/>
            </a:xfrm>
            <a:prstGeom prst="rect">
              <a:avLst/>
            </a:prstGeom>
          </p:spPr>
          <p:txBody>
            <a:bodyPr wrap="none">
              <a:spAutoFit/>
            </a:bodyPr>
            <a:lstStyle/>
            <a:p>
              <a:r>
                <a:rPr lang="id-ID" sz="4800">
                  <a:solidFill>
                    <a:schemeClr val="bg1"/>
                  </a:solidFill>
                  <a:latin typeface="Agency FB" panose="020B0503020202020204" pitchFamily="34" charset="0"/>
                </a:rPr>
                <a:t>Rose</a:t>
              </a:r>
            </a:p>
          </p:txBody>
        </p:sp>
        <p:sp>
          <p:nvSpPr>
            <p:cNvPr id="15" name="Rectangle 14"/>
            <p:cNvSpPr/>
            <p:nvPr/>
          </p:nvSpPr>
          <p:spPr>
            <a:xfrm>
              <a:off x="5371615" y="694515"/>
              <a:ext cx="1144865" cy="830997"/>
            </a:xfrm>
            <a:prstGeom prst="rect">
              <a:avLst/>
            </a:prstGeom>
          </p:spPr>
          <p:txBody>
            <a:bodyPr wrap="none">
              <a:spAutoFit/>
            </a:bodyPr>
            <a:lstStyle/>
            <a:p>
              <a:r>
                <a:rPr lang="id-ID" sz="4800" dirty="0">
                  <a:solidFill>
                    <a:schemeClr val="bg1"/>
                  </a:solidFill>
                  <a:latin typeface="Agency FB" panose="020B0503020202020204" pitchFamily="34" charset="0"/>
                </a:rPr>
                <a:t>Robe</a:t>
              </a:r>
            </a:p>
          </p:txBody>
        </p:sp>
        <p:sp>
          <p:nvSpPr>
            <p:cNvPr id="16" name="Rectangle 15"/>
            <p:cNvSpPr/>
            <p:nvPr/>
          </p:nvSpPr>
          <p:spPr>
            <a:xfrm>
              <a:off x="5377168" y="1143169"/>
              <a:ext cx="1116011" cy="830997"/>
            </a:xfrm>
            <a:prstGeom prst="rect">
              <a:avLst/>
            </a:prstGeom>
          </p:spPr>
          <p:txBody>
            <a:bodyPr wrap="none">
              <a:spAutoFit/>
            </a:bodyPr>
            <a:lstStyle/>
            <a:p>
              <a:r>
                <a:rPr lang="id-ID" sz="4800">
                  <a:solidFill>
                    <a:schemeClr val="bg1"/>
                  </a:solidFill>
                  <a:latin typeface="Agency FB" panose="020B0503020202020204" pitchFamily="34" charset="0"/>
                </a:rPr>
                <a:t>Rock</a:t>
              </a:r>
            </a:p>
          </p:txBody>
        </p:sp>
        <p:sp>
          <p:nvSpPr>
            <p:cNvPr id="17" name="Rectangle 16"/>
            <p:cNvSpPr/>
            <p:nvPr/>
          </p:nvSpPr>
          <p:spPr bwMode="auto">
            <a:xfrm>
              <a:off x="5425403" y="380041"/>
              <a:ext cx="1252114" cy="1540337"/>
            </a:xfrm>
            <a:prstGeom prst="rect">
              <a:avLst/>
            </a:prstGeom>
            <a:noFill/>
            <a:ln>
              <a:solidFill>
                <a:schemeClr val="bg1"/>
              </a:solidFill>
            </a:ln>
          </p:spPr>
          <p:txBody>
            <a:bodyPr vert="horz" wrap="square" lIns="91440" tIns="45720" rIns="91440" bIns="45720" numCol="1" rtlCol="0" anchor="t" anchorCtr="0" compatLnSpc="1">
              <a:prstTxWarp prst="textNoShape">
                <a:avLst/>
              </a:prstTxWarp>
            </a:bodyPr>
            <a:lstStyle/>
            <a:p>
              <a:pPr algn="ctr"/>
              <a:endParaRPr lang="id-ID">
                <a:solidFill>
                  <a:schemeClr val="bg1"/>
                </a:solidFill>
                <a:latin typeface="Agency FB" panose="020B0503020202020204" pitchFamily="34" charset="0"/>
              </a:endParaRPr>
            </a:p>
          </p:txBody>
        </p:sp>
      </p:grpSp>
      <p:grpSp>
        <p:nvGrpSpPr>
          <p:cNvPr id="4" name="组合 3"/>
          <p:cNvGrpSpPr/>
          <p:nvPr/>
        </p:nvGrpSpPr>
        <p:grpSpPr>
          <a:xfrm>
            <a:off x="4309347" y="2035649"/>
            <a:ext cx="3872753" cy="4510341"/>
            <a:chOff x="4309347" y="2035649"/>
            <a:chExt cx="3872753" cy="4510341"/>
          </a:xfrm>
        </p:grpSpPr>
        <p:sp>
          <p:nvSpPr>
            <p:cNvPr id="2" name="Rectangle 1"/>
            <p:cNvSpPr/>
            <p:nvPr/>
          </p:nvSpPr>
          <p:spPr>
            <a:xfrm>
              <a:off x="4309347" y="2035649"/>
              <a:ext cx="3872753" cy="45103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10" name="Group 9"/>
            <p:cNvGrpSpPr/>
            <p:nvPr/>
          </p:nvGrpSpPr>
          <p:grpSpPr>
            <a:xfrm>
              <a:off x="4739619" y="2510292"/>
              <a:ext cx="3012207" cy="3561053"/>
              <a:chOff x="3074111" y="1043749"/>
              <a:chExt cx="3012207" cy="3561053"/>
            </a:xfrm>
          </p:grpSpPr>
          <p:sp>
            <p:nvSpPr>
              <p:cNvPr id="11" name="Title 1"/>
              <p:cNvSpPr txBox="1">
                <a:spLocks/>
              </p:cNvSpPr>
              <p:nvPr/>
            </p:nvSpPr>
            <p:spPr>
              <a:xfrm>
                <a:off x="3074111" y="1043749"/>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3200" b="1" dirty="0">
                    <a:solidFill>
                      <a:schemeClr val="bg1"/>
                    </a:solidFill>
                    <a:latin typeface="Agency FB" panose="020B0503020202020204" pitchFamily="34" charset="0"/>
                    <a:ea typeface="Roboto Thin" charset="0"/>
                    <a:cs typeface="Roboto Thin" charset="0"/>
                  </a:rPr>
                  <a:t>Portfolio Layout</a:t>
                </a:r>
                <a:endParaRPr lang="en-US" sz="3200" b="1" dirty="0">
                  <a:solidFill>
                    <a:schemeClr val="bg1"/>
                  </a:solidFill>
                  <a:latin typeface="Agency FB" panose="020B0503020202020204" pitchFamily="34" charset="0"/>
                  <a:ea typeface="Roboto Thin" charset="0"/>
                  <a:cs typeface="Roboto Thin" charset="0"/>
                </a:endParaRPr>
              </a:p>
            </p:txBody>
          </p:sp>
          <p:sp>
            <p:nvSpPr>
              <p:cNvPr id="12"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1780"/>
                  </a:lnSpc>
                </a:pPr>
                <a:r>
                  <a:rPr lang="en-US" sz="1400" dirty="0" err="1">
                    <a:solidFill>
                      <a:schemeClr val="bg1"/>
                    </a:solidFill>
                    <a:latin typeface="Agency FB" panose="020B0503020202020204" pitchFamily="34" charset="0"/>
                    <a:ea typeface="Roboto Thin" charset="0"/>
                    <a:cs typeface="Roboto Thin" charset="0"/>
                  </a:rPr>
                  <a:t>Lorem</a:t>
                </a:r>
                <a:r>
                  <a:rPr lang="en-US" sz="1400" dirty="0">
                    <a:solidFill>
                      <a:schemeClr val="bg1"/>
                    </a:solidFill>
                    <a:latin typeface="Agency FB" panose="020B0503020202020204" pitchFamily="34" charset="0"/>
                    <a:ea typeface="Roboto Thin" charset="0"/>
                    <a:cs typeface="Roboto Thin" charset="0"/>
                  </a:rPr>
                  <a:t> </a:t>
                </a:r>
                <a:r>
                  <a:rPr lang="en-US" sz="1400" dirty="0" err="1">
                    <a:solidFill>
                      <a:schemeClr val="bg1"/>
                    </a:solidFill>
                    <a:latin typeface="Agency FB" panose="020B0503020202020204" pitchFamily="34" charset="0"/>
                    <a:ea typeface="Roboto Thin" charset="0"/>
                    <a:cs typeface="Roboto Thin" charset="0"/>
                  </a:rPr>
                  <a:t>ipsum</a:t>
                </a:r>
                <a:r>
                  <a:rPr lang="en-US" sz="1400" dirty="0">
                    <a:solidFill>
                      <a:schemeClr val="bg1"/>
                    </a:solidFill>
                    <a:latin typeface="Agency FB" panose="020B0503020202020204" pitchFamily="34" charset="0"/>
                    <a:ea typeface="Roboto Thin" charset="0"/>
                    <a:cs typeface="Roboto Thin" charset="0"/>
                  </a:rPr>
                  <a:t> is simply dummy text of the printing and typesetting industry. </a:t>
                </a:r>
                <a:r>
                  <a:rPr lang="en-US" sz="1400" dirty="0" err="1">
                    <a:solidFill>
                      <a:schemeClr val="bg1"/>
                    </a:solidFill>
                    <a:latin typeface="Agency FB" panose="020B0503020202020204" pitchFamily="34" charset="0"/>
                    <a:ea typeface="Roboto Thin" charset="0"/>
                    <a:cs typeface="Roboto Thin" charset="0"/>
                  </a:rPr>
                  <a:t>Lorem</a:t>
                </a:r>
                <a:r>
                  <a:rPr lang="en-US" sz="1400" dirty="0">
                    <a:solidFill>
                      <a:schemeClr val="bg1"/>
                    </a:solidFill>
                    <a:latin typeface="Agency FB" panose="020B0503020202020204" pitchFamily="34" charset="0"/>
                    <a:ea typeface="Roboto Thin" charset="0"/>
                    <a:cs typeface="Roboto Thin" charset="0"/>
                  </a:rPr>
                  <a:t> </a:t>
                </a:r>
                <a:r>
                  <a:rPr lang="en-US" sz="1400" dirty="0" err="1">
                    <a:solidFill>
                      <a:schemeClr val="bg1"/>
                    </a:solidFill>
                    <a:latin typeface="Agency FB" panose="020B0503020202020204" pitchFamily="34" charset="0"/>
                    <a:ea typeface="Roboto Thin" charset="0"/>
                    <a:cs typeface="Roboto Thin" charset="0"/>
                  </a:rPr>
                  <a:t>Ipsum</a:t>
                </a:r>
                <a:r>
                  <a:rPr lang="en-US" sz="1400" dirty="0">
                    <a:solidFill>
                      <a:schemeClr val="bg1"/>
                    </a:solidFill>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r>
                  <a:rPr lang="en-US" sz="1400" dirty="0" err="1">
                    <a:solidFill>
                      <a:schemeClr val="bg1"/>
                    </a:solidFill>
                    <a:latin typeface="Agency FB" panose="020B0503020202020204" pitchFamily="34" charset="0"/>
                    <a:ea typeface="Roboto Thin" charset="0"/>
                    <a:cs typeface="Roboto Thin" charset="0"/>
                  </a:rPr>
                  <a:t>Lorem</a:t>
                </a:r>
                <a:r>
                  <a:rPr lang="en-US" sz="1400" dirty="0">
                    <a:solidFill>
                      <a:schemeClr val="bg1"/>
                    </a:solidFill>
                    <a:latin typeface="Agency FB" panose="020B0503020202020204" pitchFamily="34" charset="0"/>
                    <a:ea typeface="Roboto Thin" charset="0"/>
                    <a:cs typeface="Roboto Thin" charset="0"/>
                  </a:rPr>
                  <a:t> </a:t>
                </a:r>
                <a:r>
                  <a:rPr lang="en-US" sz="1400" dirty="0" err="1">
                    <a:solidFill>
                      <a:schemeClr val="bg1"/>
                    </a:solidFill>
                    <a:latin typeface="Agency FB" panose="020B0503020202020204" pitchFamily="34" charset="0"/>
                    <a:ea typeface="Roboto Thin" charset="0"/>
                    <a:cs typeface="Roboto Thin" charset="0"/>
                  </a:rPr>
                  <a:t>ipsum</a:t>
                </a:r>
                <a:r>
                  <a:rPr lang="en-US" sz="1400" dirty="0">
                    <a:solidFill>
                      <a:schemeClr val="bg1"/>
                    </a:solidFill>
                    <a:latin typeface="Agency FB" panose="020B0503020202020204" pitchFamily="34" charset="0"/>
                    <a:ea typeface="Roboto Thin" charset="0"/>
                    <a:cs typeface="Roboto Thin" charset="0"/>
                  </a:rPr>
                  <a:t> is simply dummy text of the printing and typesetting industry. </a:t>
                </a:r>
                <a:r>
                  <a:rPr lang="en-US" sz="1400" dirty="0" err="1">
                    <a:solidFill>
                      <a:schemeClr val="bg1"/>
                    </a:solidFill>
                    <a:latin typeface="Agency FB" panose="020B0503020202020204" pitchFamily="34" charset="0"/>
                    <a:ea typeface="Roboto Thin" charset="0"/>
                    <a:cs typeface="Roboto Thin" charset="0"/>
                  </a:rPr>
                  <a:t>Lorem</a:t>
                </a:r>
                <a:r>
                  <a:rPr lang="en-US" sz="1400" dirty="0">
                    <a:solidFill>
                      <a:schemeClr val="bg1"/>
                    </a:solidFill>
                    <a:latin typeface="Agency FB" panose="020B0503020202020204" pitchFamily="34" charset="0"/>
                    <a:ea typeface="Roboto Thin" charset="0"/>
                    <a:cs typeface="Roboto Thin" charset="0"/>
                  </a:rPr>
                  <a:t> </a:t>
                </a:r>
                <a:r>
                  <a:rPr lang="en-US" sz="1400" dirty="0" err="1">
                    <a:solidFill>
                      <a:schemeClr val="bg1"/>
                    </a:solidFill>
                    <a:latin typeface="Agency FB" panose="020B0503020202020204" pitchFamily="34" charset="0"/>
                    <a:ea typeface="Roboto Thin" charset="0"/>
                    <a:cs typeface="Roboto Thin" charset="0"/>
                  </a:rPr>
                  <a:t>Ipsum</a:t>
                </a:r>
                <a:r>
                  <a:rPr lang="en-US" sz="1400" dirty="0">
                    <a:solidFill>
                      <a:schemeClr val="bg1"/>
                    </a:solidFill>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grpSp>
    </p:spTree>
    <p:extLst>
      <p:ext uri="{BB962C8B-B14F-4D97-AF65-F5344CB8AC3E}">
        <p14:creationId xmlns:p14="http://schemas.microsoft.com/office/powerpoint/2010/main" val="2315352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组合 3"/>
          <p:cNvGrpSpPr/>
          <p:nvPr/>
        </p:nvGrpSpPr>
        <p:grpSpPr>
          <a:xfrm>
            <a:off x="790095" y="4228508"/>
            <a:ext cx="2160000" cy="1150315"/>
            <a:chOff x="790095" y="4228508"/>
            <a:chExt cx="2160000" cy="1150315"/>
          </a:xfrm>
        </p:grpSpPr>
        <p:sp>
          <p:nvSpPr>
            <p:cNvPr id="12" name="Rectangle 11"/>
            <p:cNvSpPr/>
            <p:nvPr/>
          </p:nvSpPr>
          <p:spPr>
            <a:xfrm>
              <a:off x="790095" y="4228508"/>
              <a:ext cx="2160000" cy="1150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16" name="Rectangle 15"/>
            <p:cNvSpPr/>
            <p:nvPr/>
          </p:nvSpPr>
          <p:spPr>
            <a:xfrm>
              <a:off x="915220" y="4351233"/>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5" name="组合 4"/>
          <p:cNvGrpSpPr/>
          <p:nvPr/>
        </p:nvGrpSpPr>
        <p:grpSpPr>
          <a:xfrm>
            <a:off x="3592929" y="4228508"/>
            <a:ext cx="2160000" cy="1150315"/>
            <a:chOff x="3592929" y="4228508"/>
            <a:chExt cx="2160000" cy="1150315"/>
          </a:xfrm>
        </p:grpSpPr>
        <p:sp>
          <p:nvSpPr>
            <p:cNvPr id="13" name="Rectangle 12"/>
            <p:cNvSpPr/>
            <p:nvPr/>
          </p:nvSpPr>
          <p:spPr>
            <a:xfrm>
              <a:off x="3592929" y="4228508"/>
              <a:ext cx="2160000" cy="11503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17" name="Rectangle 16"/>
            <p:cNvSpPr/>
            <p:nvPr/>
          </p:nvSpPr>
          <p:spPr>
            <a:xfrm>
              <a:off x="3718055" y="4351233"/>
              <a:ext cx="1909747" cy="904863"/>
            </a:xfrm>
            <a:prstGeom prst="rect">
              <a:avLst/>
            </a:prstGeom>
          </p:spPr>
          <p:txBody>
            <a:bodyPr wrap="square">
              <a:spAutoFit/>
            </a:bodyPr>
            <a:lstStyle/>
            <a:p>
              <a:pPr algn="ctr">
                <a:lnSpc>
                  <a:spcPct val="120000"/>
                </a:lnSpc>
              </a:pP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ever since the 1500s. </a:t>
              </a:r>
              <a:r>
                <a:rPr lang="en-US" sz="11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6" name="组合 5"/>
          <p:cNvGrpSpPr/>
          <p:nvPr/>
        </p:nvGrpSpPr>
        <p:grpSpPr>
          <a:xfrm>
            <a:off x="6395764" y="4228508"/>
            <a:ext cx="2160000" cy="1150315"/>
            <a:chOff x="6395764" y="4228508"/>
            <a:chExt cx="2160000" cy="1150315"/>
          </a:xfrm>
        </p:grpSpPr>
        <p:sp>
          <p:nvSpPr>
            <p:cNvPr id="14" name="Rectangle 13"/>
            <p:cNvSpPr/>
            <p:nvPr/>
          </p:nvSpPr>
          <p:spPr>
            <a:xfrm>
              <a:off x="6395764" y="4228508"/>
              <a:ext cx="2160000" cy="1150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18" name="Rectangle 17"/>
            <p:cNvSpPr/>
            <p:nvPr/>
          </p:nvSpPr>
          <p:spPr>
            <a:xfrm>
              <a:off x="6520890" y="4351233"/>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grpSp>
        <p:nvGrpSpPr>
          <p:cNvPr id="7" name="组合 6"/>
          <p:cNvGrpSpPr/>
          <p:nvPr/>
        </p:nvGrpSpPr>
        <p:grpSpPr>
          <a:xfrm>
            <a:off x="9198599" y="4228508"/>
            <a:ext cx="2160000" cy="1150315"/>
            <a:chOff x="9198599" y="4228508"/>
            <a:chExt cx="2160000" cy="1150315"/>
          </a:xfrm>
        </p:grpSpPr>
        <p:sp>
          <p:nvSpPr>
            <p:cNvPr id="15" name="Rectangle 14"/>
            <p:cNvSpPr/>
            <p:nvPr/>
          </p:nvSpPr>
          <p:spPr>
            <a:xfrm>
              <a:off x="9198599" y="4228508"/>
              <a:ext cx="2160000" cy="115031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19" name="Rectangle 18"/>
            <p:cNvSpPr/>
            <p:nvPr/>
          </p:nvSpPr>
          <p:spPr>
            <a:xfrm>
              <a:off x="9323725" y="4351233"/>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grpSp>
      <p:pic>
        <p:nvPicPr>
          <p:cNvPr id="8" name="图片占位符 7"/>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90110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Effect transition="in" filter="fade">
                                      <p:cBhvr>
                                        <p:cTn id="27" dur="500"/>
                                        <p:tgtEl>
                                          <p:spTgt spid="5"/>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500" fill="hold"/>
                                        <p:tgtEl>
                                          <p:spTgt spid="7"/>
                                        </p:tgtEl>
                                        <p:attrNameLst>
                                          <p:attrName>ppt_w</p:attrName>
                                        </p:attrNameLst>
                                      </p:cBhvr>
                                      <p:tavLst>
                                        <p:tav tm="0">
                                          <p:val>
                                            <p:fltVal val="0"/>
                                          </p:val>
                                        </p:tav>
                                        <p:tav tm="100000">
                                          <p:val>
                                            <p:strVal val="#ppt_w"/>
                                          </p:val>
                                        </p:tav>
                                      </p:tavLst>
                                    </p:anim>
                                    <p:anim calcmode="lin" valueType="num">
                                      <p:cBhvr>
                                        <p:cTn id="50" dur="500" fill="hold"/>
                                        <p:tgtEl>
                                          <p:spTgt spid="7"/>
                                        </p:tgtEl>
                                        <p:attrNameLst>
                                          <p:attrName>ppt_h</p:attrName>
                                        </p:attrNameLst>
                                      </p:cBhvr>
                                      <p:tavLst>
                                        <p:tav tm="0">
                                          <p:val>
                                            <p:fltVal val="0"/>
                                          </p:val>
                                        </p:tav>
                                        <p:tav tm="100000">
                                          <p:val>
                                            <p:strVal val="#ppt_h"/>
                                          </p:val>
                                        </p:tav>
                                      </p:tavLst>
                                    </p:anim>
                                    <p:animEffect transition="in" filter="fade">
                                      <p:cBhvr>
                                        <p:cTn id="5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组合 3"/>
          <p:cNvGrpSpPr/>
          <p:nvPr/>
        </p:nvGrpSpPr>
        <p:grpSpPr>
          <a:xfrm>
            <a:off x="1874" y="2028375"/>
            <a:ext cx="3037024" cy="902260"/>
            <a:chOff x="1874" y="2028375"/>
            <a:chExt cx="3037024" cy="902260"/>
          </a:xfrm>
        </p:grpSpPr>
        <p:sp>
          <p:nvSpPr>
            <p:cNvPr id="30" name="Rectangle 29"/>
            <p:cNvSpPr/>
            <p:nvPr/>
          </p:nvSpPr>
          <p:spPr>
            <a:xfrm>
              <a:off x="1874" y="2028375"/>
              <a:ext cx="3037024" cy="9022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34" name="Group 33"/>
            <p:cNvGrpSpPr/>
            <p:nvPr/>
          </p:nvGrpSpPr>
          <p:grpSpPr>
            <a:xfrm>
              <a:off x="252742" y="2123288"/>
              <a:ext cx="2535288" cy="712434"/>
              <a:chOff x="248177" y="4670581"/>
              <a:chExt cx="2535288" cy="712434"/>
            </a:xfrm>
          </p:grpSpPr>
          <p:sp>
            <p:nvSpPr>
              <p:cNvPr id="35"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dolor sit </a:t>
                </a:r>
                <a:r>
                  <a:rPr lang="id-ID"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consectetur</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adipiscing</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elit</a:t>
                </a:r>
                <a:r>
                  <a:rPr lang="en-US" sz="14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endParaRPr lang="id-ID" sz="1400" dirty="0">
                  <a:solidFill>
                    <a:schemeClr val="bg1"/>
                  </a:solidFill>
                  <a:latin typeface="Agency FB" panose="020B0503020202020204" pitchFamily="34" charset="0"/>
                </a:endParaRPr>
              </a:p>
            </p:txBody>
          </p:sp>
          <p:sp>
            <p:nvSpPr>
              <p:cNvPr id="36" name="TextBox 35"/>
              <p:cNvSpPr txBox="1"/>
              <p:nvPr/>
            </p:nvSpPr>
            <p:spPr>
              <a:xfrm>
                <a:off x="504480" y="4670581"/>
                <a:ext cx="2218765" cy="338554"/>
              </a:xfrm>
              <a:prstGeom prst="rect">
                <a:avLst/>
              </a:prstGeom>
              <a:noFill/>
            </p:spPr>
            <p:txBody>
              <a:bodyPr wrap="square" rtlCol="0">
                <a:spAutoFit/>
              </a:bodyPr>
              <a:lstStyle/>
              <a:p>
                <a:pPr algn="ctr"/>
                <a:r>
                  <a:rPr lang="id-ID" sz="1600" b="1" dirty="0">
                    <a:latin typeface="Agency FB" panose="020B0503020202020204" pitchFamily="34" charset="0"/>
                  </a:rPr>
                  <a:t>Text sample here</a:t>
                </a:r>
              </a:p>
            </p:txBody>
          </p:sp>
        </p:grpSp>
      </p:grpSp>
      <p:grpSp>
        <p:nvGrpSpPr>
          <p:cNvPr id="5" name="组合 4"/>
          <p:cNvGrpSpPr/>
          <p:nvPr/>
        </p:nvGrpSpPr>
        <p:grpSpPr>
          <a:xfrm>
            <a:off x="3033516" y="2028375"/>
            <a:ext cx="3037024" cy="902260"/>
            <a:chOff x="3033516" y="2028375"/>
            <a:chExt cx="3037024" cy="902260"/>
          </a:xfrm>
        </p:grpSpPr>
        <p:sp>
          <p:nvSpPr>
            <p:cNvPr id="31" name="Rectangle 30"/>
            <p:cNvSpPr/>
            <p:nvPr/>
          </p:nvSpPr>
          <p:spPr>
            <a:xfrm>
              <a:off x="3033516" y="2028375"/>
              <a:ext cx="3037024" cy="9022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37" name="Group 36"/>
            <p:cNvGrpSpPr/>
            <p:nvPr/>
          </p:nvGrpSpPr>
          <p:grpSpPr>
            <a:xfrm>
              <a:off x="3277758" y="2123288"/>
              <a:ext cx="2535288" cy="712434"/>
              <a:chOff x="248177" y="4670581"/>
              <a:chExt cx="2535288" cy="712434"/>
            </a:xfrm>
          </p:grpSpPr>
          <p:sp>
            <p:nvSpPr>
              <p:cNvPr id="38"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39" name="TextBox 38"/>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6" name="组合 5"/>
          <p:cNvGrpSpPr/>
          <p:nvPr/>
        </p:nvGrpSpPr>
        <p:grpSpPr>
          <a:xfrm>
            <a:off x="6065158" y="2028375"/>
            <a:ext cx="3100594" cy="902260"/>
            <a:chOff x="6065158" y="2028375"/>
            <a:chExt cx="3100594" cy="902260"/>
          </a:xfrm>
        </p:grpSpPr>
        <p:sp>
          <p:nvSpPr>
            <p:cNvPr id="32" name="Rectangle 31"/>
            <p:cNvSpPr/>
            <p:nvPr/>
          </p:nvSpPr>
          <p:spPr>
            <a:xfrm>
              <a:off x="6065158" y="2028375"/>
              <a:ext cx="3100594" cy="9022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40" name="Group 39"/>
            <p:cNvGrpSpPr/>
            <p:nvPr/>
          </p:nvGrpSpPr>
          <p:grpSpPr>
            <a:xfrm>
              <a:off x="6350502" y="2123288"/>
              <a:ext cx="2535288" cy="712434"/>
              <a:chOff x="248177" y="4670581"/>
              <a:chExt cx="2535288" cy="712434"/>
            </a:xfrm>
          </p:grpSpPr>
          <p:sp>
            <p:nvSpPr>
              <p:cNvPr id="41"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42" name="TextBox 41"/>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7" name="组合 6"/>
          <p:cNvGrpSpPr/>
          <p:nvPr/>
        </p:nvGrpSpPr>
        <p:grpSpPr>
          <a:xfrm>
            <a:off x="9171134" y="2028375"/>
            <a:ext cx="3037024" cy="902260"/>
            <a:chOff x="9171134" y="2028375"/>
            <a:chExt cx="3037024" cy="902260"/>
          </a:xfrm>
        </p:grpSpPr>
        <p:sp>
          <p:nvSpPr>
            <p:cNvPr id="33" name="Rectangle 32"/>
            <p:cNvSpPr/>
            <p:nvPr/>
          </p:nvSpPr>
          <p:spPr>
            <a:xfrm>
              <a:off x="9171134" y="2028375"/>
              <a:ext cx="3037024" cy="9022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grpSp>
          <p:nvGrpSpPr>
            <p:cNvPr id="43" name="Group 42"/>
            <p:cNvGrpSpPr/>
            <p:nvPr/>
          </p:nvGrpSpPr>
          <p:grpSpPr>
            <a:xfrm>
              <a:off x="9412169" y="2055529"/>
              <a:ext cx="2535288" cy="712434"/>
              <a:chOff x="248177" y="4670581"/>
              <a:chExt cx="2535288" cy="712434"/>
            </a:xfrm>
          </p:grpSpPr>
          <p:sp>
            <p:nvSpPr>
              <p:cNvPr id="44" name="Text Placeholder 5"/>
              <p:cNvSpPr txBox="1">
                <a:spLocks/>
              </p:cNvSpPr>
              <p:nvPr/>
            </p:nvSpPr>
            <p:spPr>
              <a:xfrm>
                <a:off x="248177" y="4915686"/>
                <a:ext cx="2535288" cy="467329"/>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solidFill>
                  <a:latin typeface="Agency FB" panose="020B0503020202020204" pitchFamily="34" charset="0"/>
                </a:endParaRPr>
              </a:p>
            </p:txBody>
          </p:sp>
          <p:sp>
            <p:nvSpPr>
              <p:cNvPr id="45" name="TextBox 44"/>
              <p:cNvSpPr txBox="1"/>
              <p:nvPr/>
            </p:nvSpPr>
            <p:spPr>
              <a:xfrm>
                <a:off x="504480" y="4670581"/>
                <a:ext cx="2218765"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pic>
        <p:nvPicPr>
          <p:cNvPr id="8" name="图片占位符 7"/>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22"/>
          </p:nvPr>
        </p:nvPicPr>
        <p:blipFill>
          <a:blip r:embed="rId5"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75782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animEffect transition="in" filter="fade">
                                      <p:cBhvr>
                                        <p:cTn id="33" dur="500"/>
                                        <p:tgtEl>
                                          <p:spTgt spid="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Amazing Content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28" name="TextBox 27"/>
          <p:cNvSpPr txBox="1"/>
          <p:nvPr/>
        </p:nvSpPr>
        <p:spPr>
          <a:xfrm>
            <a:off x="11389662" y="6504494"/>
            <a:ext cx="578223" cy="276999"/>
          </a:xfrm>
          <a:prstGeom prst="rect">
            <a:avLst/>
          </a:prstGeom>
          <a:noFill/>
        </p:spPr>
        <p:txBody>
          <a:bodyPr wrap="square" rtlCol="0">
            <a:spAutoFit/>
          </a:bodyPr>
          <a:lstStyle/>
          <a:p>
            <a:pPr algn="ctr"/>
            <a:fld id="{77CA8BDC-818C-4B24-8ECD-6169AE9BE1E9}" type="slidenum">
              <a:rPr lang="en-US" sz="1200">
                <a:solidFill>
                  <a:schemeClr val="bg1"/>
                </a:solidFill>
                <a:latin typeface="Agency FB" panose="020B0503020202020204" pitchFamily="34" charset="0"/>
              </a:rPr>
              <a:pPr algn="ctr"/>
              <a:t>55</a:t>
            </a:fld>
            <a:endParaRPr lang="en-US" sz="1200" dirty="0">
              <a:solidFill>
                <a:schemeClr val="bg1"/>
              </a:solidFill>
              <a:latin typeface="Agency FB" panose="020B0503020202020204" pitchFamily="34" charset="0"/>
            </a:endParaRPr>
          </a:p>
        </p:txBody>
      </p:sp>
      <p:grpSp>
        <p:nvGrpSpPr>
          <p:cNvPr id="6" name="组合 5"/>
          <p:cNvGrpSpPr/>
          <p:nvPr/>
        </p:nvGrpSpPr>
        <p:grpSpPr>
          <a:xfrm>
            <a:off x="0" y="2062821"/>
            <a:ext cx="2478697" cy="4795179"/>
            <a:chOff x="0" y="2062821"/>
            <a:chExt cx="2478697" cy="4795179"/>
          </a:xfrm>
        </p:grpSpPr>
        <p:grpSp>
          <p:nvGrpSpPr>
            <p:cNvPr id="29" name="Group 28"/>
            <p:cNvGrpSpPr/>
            <p:nvPr/>
          </p:nvGrpSpPr>
          <p:grpSpPr>
            <a:xfrm>
              <a:off x="0" y="2062821"/>
              <a:ext cx="2478697" cy="4795179"/>
              <a:chOff x="0" y="-456"/>
              <a:chExt cx="1829061" cy="2972218"/>
            </a:xfrm>
          </p:grpSpPr>
          <p:sp>
            <p:nvSpPr>
              <p:cNvPr id="46" name="Rectangle 45"/>
              <p:cNvSpPr/>
              <p:nvPr/>
            </p:nvSpPr>
            <p:spPr>
              <a:xfrm>
                <a:off x="1" y="-456"/>
                <a:ext cx="1829060" cy="1486109"/>
              </a:xfrm>
              <a:prstGeom prst="rect">
                <a:avLst/>
              </a:pr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sp>
            <p:nvSpPr>
              <p:cNvPr id="47" name="Rectangle 46"/>
              <p:cNvSpPr/>
              <p:nvPr/>
            </p:nvSpPr>
            <p:spPr>
              <a:xfrm>
                <a:off x="0" y="1485653"/>
                <a:ext cx="1829060" cy="14861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grpSp>
        <p:sp>
          <p:nvSpPr>
            <p:cNvPr id="71" name="Rectangle 70"/>
            <p:cNvSpPr/>
            <p:nvPr/>
          </p:nvSpPr>
          <p:spPr>
            <a:xfrm>
              <a:off x="246185" y="5426998"/>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2" name="Title 1"/>
            <p:cNvSpPr txBox="1">
              <a:spLocks/>
            </p:cNvSpPr>
            <p:nvPr/>
          </p:nvSpPr>
          <p:spPr>
            <a:xfrm>
              <a:off x="356528" y="5066522"/>
              <a:ext cx="1782205" cy="461508"/>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2000" b="1">
                  <a:solidFill>
                    <a:schemeClr val="bg1"/>
                  </a:solidFill>
                  <a:latin typeface="Agency FB" panose="020B0503020202020204" pitchFamily="34" charset="0"/>
                  <a:ea typeface="Roboto Thin" charset="0"/>
                  <a:cs typeface="Roboto Thin" charset="0"/>
                </a:rPr>
                <a:t>Portfolio</a:t>
              </a:r>
              <a:endParaRPr lang="en-US" sz="2000" b="1" dirty="0">
                <a:solidFill>
                  <a:schemeClr val="bg1"/>
                </a:solidFill>
                <a:latin typeface="Agency FB" panose="020B0503020202020204" pitchFamily="34" charset="0"/>
                <a:ea typeface="Roboto Thin" charset="0"/>
                <a:cs typeface="Roboto Thin" charset="0"/>
              </a:endParaRPr>
            </a:p>
          </p:txBody>
        </p:sp>
      </p:grpSp>
      <p:grpSp>
        <p:nvGrpSpPr>
          <p:cNvPr id="4" name="组合 3"/>
          <p:cNvGrpSpPr/>
          <p:nvPr/>
        </p:nvGrpSpPr>
        <p:grpSpPr>
          <a:xfrm>
            <a:off x="2447031" y="2062821"/>
            <a:ext cx="2438748" cy="4795179"/>
            <a:chOff x="2447031" y="2062821"/>
            <a:chExt cx="2438748" cy="4795179"/>
          </a:xfrm>
        </p:grpSpPr>
        <p:grpSp>
          <p:nvGrpSpPr>
            <p:cNvPr id="63" name="Group 62"/>
            <p:cNvGrpSpPr/>
            <p:nvPr/>
          </p:nvGrpSpPr>
          <p:grpSpPr>
            <a:xfrm>
              <a:off x="2447031" y="2062821"/>
              <a:ext cx="2438748" cy="4795179"/>
              <a:chOff x="5485879" y="-456"/>
              <a:chExt cx="1829061" cy="2972218"/>
            </a:xfrm>
          </p:grpSpPr>
          <p:sp>
            <p:nvSpPr>
              <p:cNvPr id="64" name="Rectangle 63"/>
              <p:cNvSpPr/>
              <p:nvPr/>
            </p:nvSpPr>
            <p:spPr>
              <a:xfrm>
                <a:off x="5485880" y="-456"/>
                <a:ext cx="1829060" cy="14861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sp>
            <p:nvSpPr>
              <p:cNvPr id="65" name="Rectangle 64"/>
              <p:cNvSpPr/>
              <p:nvPr/>
            </p:nvSpPr>
            <p:spPr>
              <a:xfrm>
                <a:off x="5485879" y="1485653"/>
                <a:ext cx="1829060" cy="1486109"/>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grpSp>
        <p:sp>
          <p:nvSpPr>
            <p:cNvPr id="73" name="Rectangle 72"/>
            <p:cNvSpPr/>
            <p:nvPr/>
          </p:nvSpPr>
          <p:spPr>
            <a:xfrm>
              <a:off x="2722718" y="3042346"/>
              <a:ext cx="1909747" cy="904863"/>
            </a:xfrm>
            <a:prstGeom prst="rect">
              <a:avLst/>
            </a:prstGeom>
          </p:spPr>
          <p:txBody>
            <a:bodyPr wrap="square">
              <a:spAutoFit/>
            </a:bodyPr>
            <a:lstStyle/>
            <a:p>
              <a:pPr algn="ctr">
                <a:lnSpc>
                  <a:spcPct val="120000"/>
                </a:lnSpc>
              </a:pP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has ever since the 1500s. </a:t>
              </a:r>
              <a:r>
                <a:rPr lang="en-US" sz="11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4" name="Title 1"/>
            <p:cNvSpPr txBox="1">
              <a:spLocks/>
            </p:cNvSpPr>
            <p:nvPr/>
          </p:nvSpPr>
          <p:spPr>
            <a:xfrm>
              <a:off x="2833061" y="2681870"/>
              <a:ext cx="1782205" cy="461508"/>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2000" b="1" dirty="0">
                  <a:solidFill>
                    <a:schemeClr val="bg1"/>
                  </a:solidFill>
                  <a:latin typeface="Agency FB" panose="020B0503020202020204" pitchFamily="34" charset="0"/>
                  <a:ea typeface="Roboto Thin" charset="0"/>
                  <a:cs typeface="Roboto Thin" charset="0"/>
                </a:rPr>
                <a:t>Portfolio</a:t>
              </a:r>
              <a:endParaRPr lang="en-US" sz="2000" b="1" dirty="0">
                <a:solidFill>
                  <a:schemeClr val="bg1"/>
                </a:solidFill>
                <a:latin typeface="Agency FB" panose="020B0503020202020204" pitchFamily="34" charset="0"/>
                <a:ea typeface="Roboto Thin" charset="0"/>
                <a:cs typeface="Roboto Thin" charset="0"/>
              </a:endParaRPr>
            </a:p>
          </p:txBody>
        </p:sp>
      </p:grpSp>
      <p:grpSp>
        <p:nvGrpSpPr>
          <p:cNvPr id="5" name="组合 4"/>
          <p:cNvGrpSpPr/>
          <p:nvPr/>
        </p:nvGrpSpPr>
        <p:grpSpPr>
          <a:xfrm>
            <a:off x="7314507" y="2062821"/>
            <a:ext cx="2438748" cy="4795179"/>
            <a:chOff x="7314507" y="2062821"/>
            <a:chExt cx="2438748" cy="4795179"/>
          </a:xfrm>
        </p:grpSpPr>
        <p:grpSp>
          <p:nvGrpSpPr>
            <p:cNvPr id="53" name="Group 52"/>
            <p:cNvGrpSpPr/>
            <p:nvPr/>
          </p:nvGrpSpPr>
          <p:grpSpPr>
            <a:xfrm>
              <a:off x="7314507" y="2062821"/>
              <a:ext cx="2438748" cy="4795179"/>
              <a:chOff x="5485879" y="-456"/>
              <a:chExt cx="1829061" cy="2972218"/>
            </a:xfrm>
          </p:grpSpPr>
          <p:sp>
            <p:nvSpPr>
              <p:cNvPr id="54" name="Rectangle 53"/>
              <p:cNvSpPr/>
              <p:nvPr/>
            </p:nvSpPr>
            <p:spPr>
              <a:xfrm>
                <a:off x="5485880" y="-456"/>
                <a:ext cx="1829060" cy="14861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sp>
            <p:nvSpPr>
              <p:cNvPr id="55" name="Rectangle 54"/>
              <p:cNvSpPr/>
              <p:nvPr/>
            </p:nvSpPr>
            <p:spPr>
              <a:xfrm>
                <a:off x="5485879" y="1485653"/>
                <a:ext cx="1829060" cy="1486109"/>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grpSp>
        <p:sp>
          <p:nvSpPr>
            <p:cNvPr id="75" name="Rectangle 74"/>
            <p:cNvSpPr/>
            <p:nvPr/>
          </p:nvSpPr>
          <p:spPr>
            <a:xfrm>
              <a:off x="7575003" y="3051271"/>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6" name="Title 1"/>
            <p:cNvSpPr txBox="1">
              <a:spLocks/>
            </p:cNvSpPr>
            <p:nvPr/>
          </p:nvSpPr>
          <p:spPr>
            <a:xfrm>
              <a:off x="7685346" y="2690795"/>
              <a:ext cx="1782205" cy="461508"/>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2000" b="1">
                  <a:solidFill>
                    <a:schemeClr val="bg1"/>
                  </a:solidFill>
                  <a:latin typeface="Agency FB" panose="020B0503020202020204" pitchFamily="34" charset="0"/>
                  <a:ea typeface="Roboto Thin" charset="0"/>
                  <a:cs typeface="Roboto Thin" charset="0"/>
                </a:rPr>
                <a:t>Portfolio</a:t>
              </a:r>
              <a:endParaRPr lang="en-US" sz="2000" b="1" dirty="0">
                <a:solidFill>
                  <a:schemeClr val="bg1"/>
                </a:solidFill>
                <a:latin typeface="Agency FB" panose="020B0503020202020204" pitchFamily="34" charset="0"/>
                <a:ea typeface="Roboto Thin" charset="0"/>
                <a:cs typeface="Roboto Thin" charset="0"/>
              </a:endParaRPr>
            </a:p>
          </p:txBody>
        </p:sp>
      </p:grpSp>
      <p:grpSp>
        <p:nvGrpSpPr>
          <p:cNvPr id="7" name="组合 6"/>
          <p:cNvGrpSpPr/>
          <p:nvPr/>
        </p:nvGrpSpPr>
        <p:grpSpPr>
          <a:xfrm>
            <a:off x="4875761" y="2062821"/>
            <a:ext cx="2440483" cy="4795179"/>
            <a:chOff x="4875761" y="2062821"/>
            <a:chExt cx="2440483" cy="4795179"/>
          </a:xfrm>
        </p:grpSpPr>
        <p:grpSp>
          <p:nvGrpSpPr>
            <p:cNvPr id="50" name="Group 49"/>
            <p:cNvGrpSpPr/>
            <p:nvPr/>
          </p:nvGrpSpPr>
          <p:grpSpPr>
            <a:xfrm>
              <a:off x="4875761" y="2062821"/>
              <a:ext cx="2440483" cy="4795179"/>
              <a:chOff x="3656820" y="1185166"/>
              <a:chExt cx="1830362" cy="3596384"/>
            </a:xfrm>
          </p:grpSpPr>
          <p:sp>
            <p:nvSpPr>
              <p:cNvPr id="51" name="Rectangle 50"/>
              <p:cNvSpPr/>
              <p:nvPr/>
            </p:nvSpPr>
            <p:spPr>
              <a:xfrm>
                <a:off x="3656820" y="1185166"/>
                <a:ext cx="1829060" cy="1798192"/>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sp>
            <p:nvSpPr>
              <p:cNvPr id="52" name="Rectangle 51"/>
              <p:cNvSpPr/>
              <p:nvPr/>
            </p:nvSpPr>
            <p:spPr>
              <a:xfrm>
                <a:off x="3658122" y="2983358"/>
                <a:ext cx="1829060" cy="1798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grpSp>
        <p:sp>
          <p:nvSpPr>
            <p:cNvPr id="77" name="Rectangle 76"/>
            <p:cNvSpPr/>
            <p:nvPr/>
          </p:nvSpPr>
          <p:spPr>
            <a:xfrm>
              <a:off x="5151359" y="5426998"/>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78" name="Title 1"/>
            <p:cNvSpPr txBox="1">
              <a:spLocks/>
            </p:cNvSpPr>
            <p:nvPr/>
          </p:nvSpPr>
          <p:spPr>
            <a:xfrm>
              <a:off x="5261702" y="5066522"/>
              <a:ext cx="1782205" cy="461508"/>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2000" b="1">
                  <a:solidFill>
                    <a:schemeClr val="bg1"/>
                  </a:solidFill>
                  <a:latin typeface="Agency FB" panose="020B0503020202020204" pitchFamily="34" charset="0"/>
                  <a:ea typeface="Roboto Thin" charset="0"/>
                  <a:cs typeface="Roboto Thin" charset="0"/>
                </a:rPr>
                <a:t>Portfolio</a:t>
              </a:r>
              <a:endParaRPr lang="en-US" sz="2000" b="1" dirty="0">
                <a:solidFill>
                  <a:schemeClr val="bg1"/>
                </a:solidFill>
                <a:latin typeface="Agency FB" panose="020B0503020202020204" pitchFamily="34" charset="0"/>
                <a:ea typeface="Roboto Thin" charset="0"/>
                <a:cs typeface="Roboto Thin" charset="0"/>
              </a:endParaRPr>
            </a:p>
          </p:txBody>
        </p:sp>
      </p:grpSp>
      <p:grpSp>
        <p:nvGrpSpPr>
          <p:cNvPr id="8" name="组合 7"/>
          <p:cNvGrpSpPr/>
          <p:nvPr/>
        </p:nvGrpSpPr>
        <p:grpSpPr>
          <a:xfrm>
            <a:off x="9753254" y="2062821"/>
            <a:ext cx="2438748" cy="4795179"/>
            <a:chOff x="9753254" y="2062821"/>
            <a:chExt cx="2438748" cy="4795179"/>
          </a:xfrm>
        </p:grpSpPr>
        <p:grpSp>
          <p:nvGrpSpPr>
            <p:cNvPr id="58" name="Group 57"/>
            <p:cNvGrpSpPr/>
            <p:nvPr/>
          </p:nvGrpSpPr>
          <p:grpSpPr>
            <a:xfrm>
              <a:off x="9753254" y="2062821"/>
              <a:ext cx="2438748" cy="4795179"/>
              <a:chOff x="7314939" y="-456"/>
              <a:chExt cx="1829061" cy="2972218"/>
            </a:xfrm>
          </p:grpSpPr>
          <p:sp>
            <p:nvSpPr>
              <p:cNvPr id="59" name="Rectangle 58"/>
              <p:cNvSpPr/>
              <p:nvPr/>
            </p:nvSpPr>
            <p:spPr>
              <a:xfrm>
                <a:off x="7314940" y="-456"/>
                <a:ext cx="1829060" cy="1486109"/>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sp>
            <p:nvSpPr>
              <p:cNvPr id="60" name="Rectangle 59"/>
              <p:cNvSpPr/>
              <p:nvPr/>
            </p:nvSpPr>
            <p:spPr>
              <a:xfrm>
                <a:off x="7314939" y="1485653"/>
                <a:ext cx="1829060" cy="148610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Agency FB" panose="020B0503020202020204" pitchFamily="34" charset="0"/>
                </a:endParaRPr>
              </a:p>
            </p:txBody>
          </p:sp>
        </p:grpSp>
        <p:sp>
          <p:nvSpPr>
            <p:cNvPr id="79" name="Rectangle 78"/>
            <p:cNvSpPr/>
            <p:nvPr/>
          </p:nvSpPr>
          <p:spPr>
            <a:xfrm>
              <a:off x="10053545" y="5426998"/>
              <a:ext cx="1909747" cy="904863"/>
            </a:xfrm>
            <a:prstGeom prst="rect">
              <a:avLst/>
            </a:prstGeom>
          </p:spPr>
          <p:txBody>
            <a:bodyPr wrap="square">
              <a:spAutoFit/>
            </a:bodyPr>
            <a:lstStyle/>
            <a:p>
              <a:pPr algn="ctr">
                <a:lnSpc>
                  <a:spcPct val="120000"/>
                </a:lnSpc>
              </a:pP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a:t>
              </a:r>
              <a:r>
                <a:rPr lang="en-US" sz="1100" dirty="0" err="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has ever </a:t>
              </a:r>
              <a:r>
                <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since </a:t>
              </a:r>
              <a:r>
                <a:rPr lang="en-US" sz="11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the 1500s. </a:t>
              </a:r>
              <a:r>
                <a:rPr lang="en-US"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100" b="1">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t>
              </a:r>
              <a:endParaRPr lang="en-US" sz="1100" dirty="0">
                <a:solidFill>
                  <a:schemeClr val="bg1"/>
                </a:solidFill>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80" name="Title 1"/>
            <p:cNvSpPr txBox="1">
              <a:spLocks/>
            </p:cNvSpPr>
            <p:nvPr/>
          </p:nvSpPr>
          <p:spPr>
            <a:xfrm>
              <a:off x="10163888" y="5066522"/>
              <a:ext cx="1782205" cy="461508"/>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r>
                <a:rPr lang="id-ID" sz="2000" b="1">
                  <a:solidFill>
                    <a:schemeClr val="bg1"/>
                  </a:solidFill>
                  <a:latin typeface="Agency FB" panose="020B0503020202020204" pitchFamily="34" charset="0"/>
                  <a:ea typeface="Roboto Thin" charset="0"/>
                  <a:cs typeface="Roboto Thin" charset="0"/>
                </a:rPr>
                <a:t>Portfolio</a:t>
              </a:r>
              <a:endParaRPr lang="en-US" sz="2000" b="1" dirty="0">
                <a:solidFill>
                  <a:schemeClr val="bg1"/>
                </a:solidFill>
                <a:latin typeface="Agency FB" panose="020B0503020202020204" pitchFamily="34" charset="0"/>
                <a:ea typeface="Roboto Thin" charset="0"/>
                <a:cs typeface="Roboto Thin" charset="0"/>
              </a:endParaRPr>
            </a:p>
          </p:txBody>
        </p:sp>
      </p:grpSp>
    </p:spTree>
    <p:extLst>
      <p:ext uri="{BB962C8B-B14F-4D97-AF65-F5344CB8AC3E}">
        <p14:creationId xmlns:p14="http://schemas.microsoft.com/office/powerpoint/2010/main" val="241103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1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p:tgtEl>
                                          <p:spTgt spid="4"/>
                                        </p:tgtEl>
                                        <p:attrNameLst>
                                          <p:attrName>ppt_x</p:attrName>
                                        </p:attrNameLst>
                                      </p:cBhvr>
                                      <p:tavLst>
                                        <p:tav tm="0">
                                          <p:val>
                                            <p:strVal val="#ppt_x-#ppt_w*1.125000"/>
                                          </p:val>
                                        </p:tav>
                                        <p:tav tm="100000">
                                          <p:val>
                                            <p:strVal val="#ppt_x"/>
                                          </p:val>
                                        </p:tav>
                                      </p:tavLst>
                                    </p:anim>
                                    <p:animEffect transition="in" filter="wipe(right)">
                                      <p:cBhvr>
                                        <p:cTn id="13" dur="500"/>
                                        <p:tgtEl>
                                          <p:spTgt spid="4"/>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p:tgtEl>
                                          <p:spTgt spid="7"/>
                                        </p:tgtEl>
                                        <p:attrNameLst>
                                          <p:attrName>ppt_x</p:attrName>
                                        </p:attrNameLst>
                                      </p:cBhvr>
                                      <p:tavLst>
                                        <p:tav tm="0">
                                          <p:val>
                                            <p:strVal val="#ppt_x-#ppt_w*1.125000"/>
                                          </p:val>
                                        </p:tav>
                                        <p:tav tm="100000">
                                          <p:val>
                                            <p:strVal val="#ppt_x"/>
                                          </p:val>
                                        </p:tav>
                                      </p:tavLst>
                                    </p:anim>
                                    <p:animEffect transition="in" filter="wipe(right)">
                                      <p:cBhvr>
                                        <p:cTn id="18" dur="500"/>
                                        <p:tgtEl>
                                          <p:spTgt spid="7"/>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p:tgtEl>
                                          <p:spTgt spid="5"/>
                                        </p:tgtEl>
                                        <p:attrNameLst>
                                          <p:attrName>ppt_x</p:attrName>
                                        </p:attrNameLst>
                                      </p:cBhvr>
                                      <p:tavLst>
                                        <p:tav tm="0">
                                          <p:val>
                                            <p:strVal val="#ppt_x-#ppt_w*1.125000"/>
                                          </p:val>
                                        </p:tav>
                                        <p:tav tm="100000">
                                          <p:val>
                                            <p:strVal val="#ppt_x"/>
                                          </p:val>
                                        </p:tav>
                                      </p:tavLst>
                                    </p:anim>
                                    <p:animEffect transition="in" filter="wipe(right)">
                                      <p:cBhvr>
                                        <p:cTn id="23" dur="500"/>
                                        <p:tgtEl>
                                          <p:spTgt spid="5"/>
                                        </p:tgtEl>
                                      </p:cBhvr>
                                    </p:animEffect>
                                  </p:childTnLst>
                                </p:cTn>
                              </p:par>
                            </p:childTnLst>
                          </p:cTn>
                        </p:par>
                        <p:par>
                          <p:cTn id="24" fill="hold">
                            <p:stCondLst>
                              <p:cond delay="2000"/>
                            </p:stCondLst>
                            <p:childTnLst>
                              <p:par>
                                <p:cTn id="25" presetID="12" presetClass="entr" presetSubtype="8"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p:tgtEl>
                                          <p:spTgt spid="8"/>
                                        </p:tgtEl>
                                        <p:attrNameLst>
                                          <p:attrName>ppt_x</p:attrName>
                                        </p:attrNameLst>
                                      </p:cBhvr>
                                      <p:tavLst>
                                        <p:tav tm="0">
                                          <p:val>
                                            <p:strVal val="#ppt_x-#ppt_w*1.125000"/>
                                          </p:val>
                                        </p:tav>
                                        <p:tav tm="100000">
                                          <p:val>
                                            <p:strVal val="#ppt_x"/>
                                          </p:val>
                                        </p:tav>
                                      </p:tavLst>
                                    </p:anim>
                                    <p:animEffect transition="in" filter="wipe(right)">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730088" y="1037840"/>
            <a:ext cx="3012207" cy="3561053"/>
            <a:chOff x="3074111" y="1043749"/>
            <a:chExt cx="3012207" cy="3561053"/>
          </a:xfrm>
        </p:grpSpPr>
        <p:sp>
          <p:nvSpPr>
            <p:cNvPr id="26" name="Title 1"/>
            <p:cNvSpPr txBox="1">
              <a:spLocks/>
            </p:cNvSpPr>
            <p:nvPr/>
          </p:nvSpPr>
          <p:spPr>
            <a:xfrm>
              <a:off x="3074111" y="1043749"/>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l"/>
              <a:r>
                <a:rPr lang="id-ID" sz="3200" b="1" dirty="0">
                  <a:latin typeface="Agency FB" panose="020B0503020202020204" pitchFamily="34" charset="0"/>
                  <a:ea typeface="Roboto Thin" charset="0"/>
                  <a:cs typeface="Roboto Thin" charset="0"/>
                </a:rPr>
                <a:t>Portfolio Layout</a:t>
              </a:r>
              <a:endParaRPr lang="en-US" sz="3200" b="1" dirty="0">
                <a:latin typeface="Agency FB" panose="020B0503020202020204" pitchFamily="34" charset="0"/>
                <a:ea typeface="Roboto Thin" charset="0"/>
                <a:cs typeface="Roboto Thin" charset="0"/>
              </a:endParaRPr>
            </a:p>
          </p:txBody>
        </p:sp>
        <p:sp>
          <p:nvSpPr>
            <p:cNvPr id="27"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grpSp>
        <p:nvGrpSpPr>
          <p:cNvPr id="28" name="Group 8"/>
          <p:cNvGrpSpPr>
            <a:grpSpLocks noChangeAspect="1"/>
          </p:cNvGrpSpPr>
          <p:nvPr/>
        </p:nvGrpSpPr>
        <p:grpSpPr bwMode="auto">
          <a:xfrm>
            <a:off x="2539975" y="4938352"/>
            <a:ext cx="696216" cy="289461"/>
            <a:chOff x="3177" y="3587"/>
            <a:chExt cx="1015" cy="422"/>
          </a:xfrm>
          <a:solidFill>
            <a:schemeClr val="tx1"/>
          </a:solidFill>
        </p:grpSpPr>
        <p:sp>
          <p:nvSpPr>
            <p:cNvPr id="29" name="Freeform 9"/>
            <p:cNvSpPr>
              <a:spLocks/>
            </p:cNvSpPr>
            <p:nvPr/>
          </p:nvSpPr>
          <p:spPr bwMode="auto">
            <a:xfrm>
              <a:off x="3423" y="3618"/>
              <a:ext cx="769" cy="338"/>
            </a:xfrm>
            <a:custGeom>
              <a:avLst/>
              <a:gdLst>
                <a:gd name="T0" fmla="*/ 244 w 323"/>
                <a:gd name="T1" fmla="*/ 46 h 140"/>
                <a:gd name="T2" fmla="*/ 280 w 323"/>
                <a:gd name="T3" fmla="*/ 82 h 140"/>
                <a:gd name="T4" fmla="*/ 293 w 323"/>
                <a:gd name="T5" fmla="*/ 17 h 140"/>
                <a:gd name="T6" fmla="*/ 176 w 323"/>
                <a:gd name="T7" fmla="*/ 67 h 140"/>
                <a:gd name="T8" fmla="*/ 93 w 323"/>
                <a:gd name="T9" fmla="*/ 122 h 140"/>
                <a:gd name="T10" fmla="*/ 8 w 323"/>
                <a:gd name="T11" fmla="*/ 67 h 140"/>
                <a:gd name="T12" fmla="*/ 5 w 323"/>
                <a:gd name="T13" fmla="*/ 67 h 140"/>
                <a:gd name="T14" fmla="*/ 114 w 323"/>
                <a:gd name="T15" fmla="*/ 120 h 140"/>
                <a:gd name="T16" fmla="*/ 203 w 323"/>
                <a:gd name="T17" fmla="*/ 53 h 140"/>
                <a:gd name="T18" fmla="*/ 260 w 323"/>
                <a:gd name="T19" fmla="*/ 23 h 140"/>
                <a:gd name="T20" fmla="*/ 300 w 323"/>
                <a:gd name="T21" fmla="*/ 47 h 140"/>
                <a:gd name="T22" fmla="*/ 287 w 323"/>
                <a:gd name="T23" fmla="*/ 69 h 140"/>
                <a:gd name="T24" fmla="*/ 246 w 323"/>
                <a:gd name="T25" fmla="*/ 48 h 140"/>
                <a:gd name="T26" fmla="*/ 244 w 323"/>
                <a:gd name="T27" fmla="*/ 4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40">
                  <a:moveTo>
                    <a:pt x="244" y="46"/>
                  </a:moveTo>
                  <a:cubicBezTo>
                    <a:pt x="225" y="71"/>
                    <a:pt x="255" y="94"/>
                    <a:pt x="280" y="82"/>
                  </a:cubicBezTo>
                  <a:cubicBezTo>
                    <a:pt x="300" y="73"/>
                    <a:pt x="323" y="29"/>
                    <a:pt x="293" y="17"/>
                  </a:cubicBezTo>
                  <a:cubicBezTo>
                    <a:pt x="252" y="0"/>
                    <a:pt x="204" y="43"/>
                    <a:pt x="176" y="67"/>
                  </a:cubicBezTo>
                  <a:cubicBezTo>
                    <a:pt x="152" y="90"/>
                    <a:pt x="126" y="113"/>
                    <a:pt x="93" y="122"/>
                  </a:cubicBezTo>
                  <a:cubicBezTo>
                    <a:pt x="55" y="133"/>
                    <a:pt x="7" y="112"/>
                    <a:pt x="8" y="67"/>
                  </a:cubicBezTo>
                  <a:cubicBezTo>
                    <a:pt x="8" y="65"/>
                    <a:pt x="6" y="65"/>
                    <a:pt x="5" y="67"/>
                  </a:cubicBezTo>
                  <a:cubicBezTo>
                    <a:pt x="0" y="127"/>
                    <a:pt x="71" y="140"/>
                    <a:pt x="114" y="120"/>
                  </a:cubicBezTo>
                  <a:cubicBezTo>
                    <a:pt x="148" y="105"/>
                    <a:pt x="173" y="76"/>
                    <a:pt x="203" y="53"/>
                  </a:cubicBezTo>
                  <a:cubicBezTo>
                    <a:pt x="220" y="39"/>
                    <a:pt x="239" y="28"/>
                    <a:pt x="260" y="23"/>
                  </a:cubicBezTo>
                  <a:cubicBezTo>
                    <a:pt x="277" y="19"/>
                    <a:pt x="305" y="16"/>
                    <a:pt x="300" y="47"/>
                  </a:cubicBezTo>
                  <a:cubicBezTo>
                    <a:pt x="297" y="56"/>
                    <a:pt x="293" y="63"/>
                    <a:pt x="287" y="69"/>
                  </a:cubicBezTo>
                  <a:cubicBezTo>
                    <a:pt x="270" y="88"/>
                    <a:pt x="256" y="81"/>
                    <a:pt x="246" y="48"/>
                  </a:cubicBezTo>
                  <a:cubicBezTo>
                    <a:pt x="247" y="47"/>
                    <a:pt x="245" y="45"/>
                    <a:pt x="2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10"/>
            <p:cNvSpPr>
              <a:spLocks/>
            </p:cNvSpPr>
            <p:nvPr/>
          </p:nvSpPr>
          <p:spPr bwMode="auto">
            <a:xfrm>
              <a:off x="3256" y="3587"/>
              <a:ext cx="845" cy="340"/>
            </a:xfrm>
            <a:custGeom>
              <a:avLst/>
              <a:gdLst>
                <a:gd name="T0" fmla="*/ 277 w 355"/>
                <a:gd name="T1" fmla="*/ 63 h 141"/>
                <a:gd name="T2" fmla="*/ 347 w 355"/>
                <a:gd name="T3" fmla="*/ 52 h 141"/>
                <a:gd name="T4" fmla="*/ 264 w 355"/>
                <a:gd name="T5" fmla="*/ 13 h 141"/>
                <a:gd name="T6" fmla="*/ 129 w 355"/>
                <a:gd name="T7" fmla="*/ 105 h 141"/>
                <a:gd name="T8" fmla="*/ 27 w 355"/>
                <a:gd name="T9" fmla="*/ 96 h 141"/>
                <a:gd name="T10" fmla="*/ 37 w 355"/>
                <a:gd name="T11" fmla="*/ 31 h 141"/>
                <a:gd name="T12" fmla="*/ 73 w 355"/>
                <a:gd name="T13" fmla="*/ 17 h 141"/>
                <a:gd name="T14" fmla="*/ 92 w 355"/>
                <a:gd name="T15" fmla="*/ 18 h 141"/>
                <a:gd name="T16" fmla="*/ 105 w 355"/>
                <a:gd name="T17" fmla="*/ 59 h 141"/>
                <a:gd name="T18" fmla="*/ 107 w 355"/>
                <a:gd name="T19" fmla="*/ 62 h 141"/>
                <a:gd name="T20" fmla="*/ 114 w 355"/>
                <a:gd name="T21" fmla="*/ 24 h 141"/>
                <a:gd name="T22" fmla="*/ 52 w 355"/>
                <a:gd name="T23" fmla="*/ 16 h 141"/>
                <a:gd name="T24" fmla="*/ 48 w 355"/>
                <a:gd name="T25" fmla="*/ 120 h 141"/>
                <a:gd name="T26" fmla="*/ 191 w 355"/>
                <a:gd name="T27" fmla="*/ 68 h 141"/>
                <a:gd name="T28" fmla="*/ 281 w 355"/>
                <a:gd name="T29" fmla="*/ 13 h 141"/>
                <a:gd name="T30" fmla="*/ 341 w 355"/>
                <a:gd name="T31" fmla="*/ 51 h 141"/>
                <a:gd name="T32" fmla="*/ 278 w 355"/>
                <a:gd name="T33" fmla="*/ 62 h 141"/>
                <a:gd name="T34" fmla="*/ 277 w 355"/>
                <a:gd name="T35" fmla="*/ 6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41">
                  <a:moveTo>
                    <a:pt x="277" y="63"/>
                  </a:moveTo>
                  <a:cubicBezTo>
                    <a:pt x="294" y="92"/>
                    <a:pt x="341" y="87"/>
                    <a:pt x="347" y="52"/>
                  </a:cubicBezTo>
                  <a:cubicBezTo>
                    <a:pt x="355" y="2"/>
                    <a:pt x="297" y="0"/>
                    <a:pt x="264" y="13"/>
                  </a:cubicBezTo>
                  <a:cubicBezTo>
                    <a:pt x="213" y="34"/>
                    <a:pt x="178" y="79"/>
                    <a:pt x="129" y="105"/>
                  </a:cubicBezTo>
                  <a:cubicBezTo>
                    <a:pt x="99" y="120"/>
                    <a:pt x="49" y="131"/>
                    <a:pt x="27" y="96"/>
                  </a:cubicBezTo>
                  <a:cubicBezTo>
                    <a:pt x="14" y="75"/>
                    <a:pt x="20" y="47"/>
                    <a:pt x="37" y="31"/>
                  </a:cubicBezTo>
                  <a:cubicBezTo>
                    <a:pt x="47" y="23"/>
                    <a:pt x="60" y="18"/>
                    <a:pt x="73" y="17"/>
                  </a:cubicBezTo>
                  <a:cubicBezTo>
                    <a:pt x="79" y="16"/>
                    <a:pt x="86" y="16"/>
                    <a:pt x="92" y="18"/>
                  </a:cubicBezTo>
                  <a:cubicBezTo>
                    <a:pt x="116" y="26"/>
                    <a:pt x="121" y="40"/>
                    <a:pt x="105" y="59"/>
                  </a:cubicBezTo>
                  <a:cubicBezTo>
                    <a:pt x="103" y="60"/>
                    <a:pt x="105" y="63"/>
                    <a:pt x="107" y="62"/>
                  </a:cubicBezTo>
                  <a:cubicBezTo>
                    <a:pt x="123" y="55"/>
                    <a:pt x="125" y="36"/>
                    <a:pt x="114" y="24"/>
                  </a:cubicBezTo>
                  <a:cubicBezTo>
                    <a:pt x="99" y="7"/>
                    <a:pt x="70" y="8"/>
                    <a:pt x="52" y="16"/>
                  </a:cubicBezTo>
                  <a:cubicBezTo>
                    <a:pt x="7" y="35"/>
                    <a:pt x="0" y="100"/>
                    <a:pt x="48" y="120"/>
                  </a:cubicBezTo>
                  <a:cubicBezTo>
                    <a:pt x="100" y="141"/>
                    <a:pt x="153" y="99"/>
                    <a:pt x="191" y="68"/>
                  </a:cubicBezTo>
                  <a:cubicBezTo>
                    <a:pt x="218" y="46"/>
                    <a:pt x="247" y="23"/>
                    <a:pt x="281" y="13"/>
                  </a:cubicBezTo>
                  <a:cubicBezTo>
                    <a:pt x="308" y="6"/>
                    <a:pt x="347" y="14"/>
                    <a:pt x="341" y="51"/>
                  </a:cubicBezTo>
                  <a:cubicBezTo>
                    <a:pt x="335" y="84"/>
                    <a:pt x="296" y="84"/>
                    <a:pt x="278" y="62"/>
                  </a:cubicBezTo>
                  <a:cubicBezTo>
                    <a:pt x="278" y="61"/>
                    <a:pt x="276" y="62"/>
                    <a:pt x="27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11"/>
            <p:cNvSpPr>
              <a:spLocks/>
            </p:cNvSpPr>
            <p:nvPr/>
          </p:nvSpPr>
          <p:spPr bwMode="auto">
            <a:xfrm>
              <a:off x="3177" y="3614"/>
              <a:ext cx="893" cy="395"/>
            </a:xfrm>
            <a:custGeom>
              <a:avLst/>
              <a:gdLst>
                <a:gd name="T0" fmla="*/ 372 w 375"/>
                <a:gd name="T1" fmla="*/ 12 h 164"/>
                <a:gd name="T2" fmla="*/ 288 w 375"/>
                <a:gd name="T3" fmla="*/ 32 h 164"/>
                <a:gd name="T4" fmla="*/ 199 w 375"/>
                <a:gd name="T5" fmla="*/ 99 h 164"/>
                <a:gd name="T6" fmla="*/ 83 w 375"/>
                <a:gd name="T7" fmla="*/ 141 h 164"/>
                <a:gd name="T8" fmla="*/ 21 w 375"/>
                <a:gd name="T9" fmla="*/ 102 h 164"/>
                <a:gd name="T10" fmla="*/ 32 w 375"/>
                <a:gd name="T11" fmla="*/ 55 h 164"/>
                <a:gd name="T12" fmla="*/ 55 w 375"/>
                <a:gd name="T13" fmla="*/ 37 h 164"/>
                <a:gd name="T14" fmla="*/ 71 w 375"/>
                <a:gd name="T15" fmla="*/ 71 h 164"/>
                <a:gd name="T16" fmla="*/ 72 w 375"/>
                <a:gd name="T17" fmla="*/ 76 h 164"/>
                <a:gd name="T18" fmla="*/ 59 w 375"/>
                <a:gd name="T19" fmla="*/ 30 h 164"/>
                <a:gd name="T20" fmla="*/ 32 w 375"/>
                <a:gd name="T21" fmla="*/ 128 h 164"/>
                <a:gd name="T22" fmla="*/ 182 w 375"/>
                <a:gd name="T23" fmla="*/ 117 h 164"/>
                <a:gd name="T24" fmla="*/ 265 w 375"/>
                <a:gd name="T25" fmla="*/ 56 h 164"/>
                <a:gd name="T26" fmla="*/ 371 w 375"/>
                <a:gd name="T27" fmla="*/ 16 h 164"/>
                <a:gd name="T28" fmla="*/ 372 w 375"/>
                <a:gd name="T29" fmla="*/ 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164">
                  <a:moveTo>
                    <a:pt x="372" y="12"/>
                  </a:moveTo>
                  <a:cubicBezTo>
                    <a:pt x="343" y="0"/>
                    <a:pt x="312" y="17"/>
                    <a:pt x="288" y="32"/>
                  </a:cubicBezTo>
                  <a:cubicBezTo>
                    <a:pt x="256" y="52"/>
                    <a:pt x="229" y="78"/>
                    <a:pt x="199" y="99"/>
                  </a:cubicBezTo>
                  <a:cubicBezTo>
                    <a:pt x="166" y="123"/>
                    <a:pt x="126" y="144"/>
                    <a:pt x="83" y="141"/>
                  </a:cubicBezTo>
                  <a:cubicBezTo>
                    <a:pt x="59" y="139"/>
                    <a:pt x="28" y="128"/>
                    <a:pt x="21" y="102"/>
                  </a:cubicBezTo>
                  <a:cubicBezTo>
                    <a:pt x="16" y="86"/>
                    <a:pt x="23" y="68"/>
                    <a:pt x="32" y="55"/>
                  </a:cubicBezTo>
                  <a:cubicBezTo>
                    <a:pt x="38" y="47"/>
                    <a:pt x="46" y="40"/>
                    <a:pt x="55" y="37"/>
                  </a:cubicBezTo>
                  <a:cubicBezTo>
                    <a:pt x="77" y="31"/>
                    <a:pt x="83" y="42"/>
                    <a:pt x="71" y="71"/>
                  </a:cubicBezTo>
                  <a:cubicBezTo>
                    <a:pt x="69" y="72"/>
                    <a:pt x="69" y="76"/>
                    <a:pt x="72" y="76"/>
                  </a:cubicBezTo>
                  <a:cubicBezTo>
                    <a:pt x="105" y="77"/>
                    <a:pt x="95" y="25"/>
                    <a:pt x="59" y="30"/>
                  </a:cubicBezTo>
                  <a:cubicBezTo>
                    <a:pt x="16" y="36"/>
                    <a:pt x="0" y="101"/>
                    <a:pt x="32" y="128"/>
                  </a:cubicBezTo>
                  <a:cubicBezTo>
                    <a:pt x="75" y="164"/>
                    <a:pt x="140" y="143"/>
                    <a:pt x="182" y="117"/>
                  </a:cubicBezTo>
                  <a:cubicBezTo>
                    <a:pt x="212" y="100"/>
                    <a:pt x="237" y="76"/>
                    <a:pt x="265" y="56"/>
                  </a:cubicBezTo>
                  <a:cubicBezTo>
                    <a:pt x="295" y="33"/>
                    <a:pt x="332" y="6"/>
                    <a:pt x="371" y="16"/>
                  </a:cubicBezTo>
                  <a:cubicBezTo>
                    <a:pt x="374" y="17"/>
                    <a:pt x="375" y="13"/>
                    <a:pt x="37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pic>
        <p:nvPicPr>
          <p:cNvPr id="5" name="图片占位符 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6" name="图片占位符 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8" name="图片占位符 7"/>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13938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wipe(up)">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545449" y="1118523"/>
            <a:ext cx="3012207" cy="3561053"/>
            <a:chOff x="3074111" y="1043749"/>
            <a:chExt cx="3012207" cy="3561053"/>
          </a:xfrm>
        </p:grpSpPr>
        <p:sp>
          <p:nvSpPr>
            <p:cNvPr id="26" name="Title 1"/>
            <p:cNvSpPr txBox="1">
              <a:spLocks/>
            </p:cNvSpPr>
            <p:nvPr/>
          </p:nvSpPr>
          <p:spPr>
            <a:xfrm>
              <a:off x="3074111" y="1043749"/>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l"/>
              <a:r>
                <a:rPr lang="id-ID" sz="3200" b="1" dirty="0">
                  <a:latin typeface="Agency FB" panose="020B0503020202020204" pitchFamily="34" charset="0"/>
                  <a:ea typeface="Roboto Thin" charset="0"/>
                  <a:cs typeface="Roboto Thin" charset="0"/>
                </a:rPr>
                <a:t>Portfolio Layout</a:t>
              </a:r>
              <a:endParaRPr lang="en-US" sz="3200" b="1" dirty="0">
                <a:latin typeface="Agency FB" panose="020B0503020202020204" pitchFamily="34" charset="0"/>
                <a:ea typeface="Roboto Thin" charset="0"/>
                <a:cs typeface="Roboto Thin" charset="0"/>
              </a:endParaRPr>
            </a:p>
          </p:txBody>
        </p:sp>
        <p:sp>
          <p:nvSpPr>
            <p:cNvPr id="27"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p>
          </p:txBody>
        </p:sp>
      </p:grpSp>
      <p:grpSp>
        <p:nvGrpSpPr>
          <p:cNvPr id="28" name="Group 8"/>
          <p:cNvGrpSpPr>
            <a:grpSpLocks noChangeAspect="1"/>
          </p:cNvGrpSpPr>
          <p:nvPr/>
        </p:nvGrpSpPr>
        <p:grpSpPr bwMode="auto">
          <a:xfrm>
            <a:off x="2474844" y="5019035"/>
            <a:ext cx="696216" cy="289461"/>
            <a:chOff x="3177" y="3587"/>
            <a:chExt cx="1015" cy="422"/>
          </a:xfrm>
          <a:solidFill>
            <a:schemeClr val="tx1"/>
          </a:solidFill>
        </p:grpSpPr>
        <p:sp>
          <p:nvSpPr>
            <p:cNvPr id="29" name="Freeform 9"/>
            <p:cNvSpPr>
              <a:spLocks/>
            </p:cNvSpPr>
            <p:nvPr/>
          </p:nvSpPr>
          <p:spPr bwMode="auto">
            <a:xfrm>
              <a:off x="3423" y="3618"/>
              <a:ext cx="769" cy="338"/>
            </a:xfrm>
            <a:custGeom>
              <a:avLst/>
              <a:gdLst>
                <a:gd name="T0" fmla="*/ 244 w 323"/>
                <a:gd name="T1" fmla="*/ 46 h 140"/>
                <a:gd name="T2" fmla="*/ 280 w 323"/>
                <a:gd name="T3" fmla="*/ 82 h 140"/>
                <a:gd name="T4" fmla="*/ 293 w 323"/>
                <a:gd name="T5" fmla="*/ 17 h 140"/>
                <a:gd name="T6" fmla="*/ 176 w 323"/>
                <a:gd name="T7" fmla="*/ 67 h 140"/>
                <a:gd name="T8" fmla="*/ 93 w 323"/>
                <a:gd name="T9" fmla="*/ 122 h 140"/>
                <a:gd name="T10" fmla="*/ 8 w 323"/>
                <a:gd name="T11" fmla="*/ 67 h 140"/>
                <a:gd name="T12" fmla="*/ 5 w 323"/>
                <a:gd name="T13" fmla="*/ 67 h 140"/>
                <a:gd name="T14" fmla="*/ 114 w 323"/>
                <a:gd name="T15" fmla="*/ 120 h 140"/>
                <a:gd name="T16" fmla="*/ 203 w 323"/>
                <a:gd name="T17" fmla="*/ 53 h 140"/>
                <a:gd name="T18" fmla="*/ 260 w 323"/>
                <a:gd name="T19" fmla="*/ 23 h 140"/>
                <a:gd name="T20" fmla="*/ 300 w 323"/>
                <a:gd name="T21" fmla="*/ 47 h 140"/>
                <a:gd name="T22" fmla="*/ 287 w 323"/>
                <a:gd name="T23" fmla="*/ 69 h 140"/>
                <a:gd name="T24" fmla="*/ 246 w 323"/>
                <a:gd name="T25" fmla="*/ 48 h 140"/>
                <a:gd name="T26" fmla="*/ 244 w 323"/>
                <a:gd name="T27" fmla="*/ 4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40">
                  <a:moveTo>
                    <a:pt x="244" y="46"/>
                  </a:moveTo>
                  <a:cubicBezTo>
                    <a:pt x="225" y="71"/>
                    <a:pt x="255" y="94"/>
                    <a:pt x="280" y="82"/>
                  </a:cubicBezTo>
                  <a:cubicBezTo>
                    <a:pt x="300" y="73"/>
                    <a:pt x="323" y="29"/>
                    <a:pt x="293" y="17"/>
                  </a:cubicBezTo>
                  <a:cubicBezTo>
                    <a:pt x="252" y="0"/>
                    <a:pt x="204" y="43"/>
                    <a:pt x="176" y="67"/>
                  </a:cubicBezTo>
                  <a:cubicBezTo>
                    <a:pt x="152" y="90"/>
                    <a:pt x="126" y="113"/>
                    <a:pt x="93" y="122"/>
                  </a:cubicBezTo>
                  <a:cubicBezTo>
                    <a:pt x="55" y="133"/>
                    <a:pt x="7" y="112"/>
                    <a:pt x="8" y="67"/>
                  </a:cubicBezTo>
                  <a:cubicBezTo>
                    <a:pt x="8" y="65"/>
                    <a:pt x="6" y="65"/>
                    <a:pt x="5" y="67"/>
                  </a:cubicBezTo>
                  <a:cubicBezTo>
                    <a:pt x="0" y="127"/>
                    <a:pt x="71" y="140"/>
                    <a:pt x="114" y="120"/>
                  </a:cubicBezTo>
                  <a:cubicBezTo>
                    <a:pt x="148" y="105"/>
                    <a:pt x="173" y="76"/>
                    <a:pt x="203" y="53"/>
                  </a:cubicBezTo>
                  <a:cubicBezTo>
                    <a:pt x="220" y="39"/>
                    <a:pt x="239" y="28"/>
                    <a:pt x="260" y="23"/>
                  </a:cubicBezTo>
                  <a:cubicBezTo>
                    <a:pt x="277" y="19"/>
                    <a:pt x="305" y="16"/>
                    <a:pt x="300" y="47"/>
                  </a:cubicBezTo>
                  <a:cubicBezTo>
                    <a:pt x="297" y="56"/>
                    <a:pt x="293" y="63"/>
                    <a:pt x="287" y="69"/>
                  </a:cubicBezTo>
                  <a:cubicBezTo>
                    <a:pt x="270" y="88"/>
                    <a:pt x="256" y="81"/>
                    <a:pt x="246" y="48"/>
                  </a:cubicBezTo>
                  <a:cubicBezTo>
                    <a:pt x="247" y="47"/>
                    <a:pt x="245" y="45"/>
                    <a:pt x="2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10"/>
            <p:cNvSpPr>
              <a:spLocks/>
            </p:cNvSpPr>
            <p:nvPr/>
          </p:nvSpPr>
          <p:spPr bwMode="auto">
            <a:xfrm>
              <a:off x="3256" y="3587"/>
              <a:ext cx="845" cy="340"/>
            </a:xfrm>
            <a:custGeom>
              <a:avLst/>
              <a:gdLst>
                <a:gd name="T0" fmla="*/ 277 w 355"/>
                <a:gd name="T1" fmla="*/ 63 h 141"/>
                <a:gd name="T2" fmla="*/ 347 w 355"/>
                <a:gd name="T3" fmla="*/ 52 h 141"/>
                <a:gd name="T4" fmla="*/ 264 w 355"/>
                <a:gd name="T5" fmla="*/ 13 h 141"/>
                <a:gd name="T6" fmla="*/ 129 w 355"/>
                <a:gd name="T7" fmla="*/ 105 h 141"/>
                <a:gd name="T8" fmla="*/ 27 w 355"/>
                <a:gd name="T9" fmla="*/ 96 h 141"/>
                <a:gd name="T10" fmla="*/ 37 w 355"/>
                <a:gd name="T11" fmla="*/ 31 h 141"/>
                <a:gd name="T12" fmla="*/ 73 w 355"/>
                <a:gd name="T13" fmla="*/ 17 h 141"/>
                <a:gd name="T14" fmla="*/ 92 w 355"/>
                <a:gd name="T15" fmla="*/ 18 h 141"/>
                <a:gd name="T16" fmla="*/ 105 w 355"/>
                <a:gd name="T17" fmla="*/ 59 h 141"/>
                <a:gd name="T18" fmla="*/ 107 w 355"/>
                <a:gd name="T19" fmla="*/ 62 h 141"/>
                <a:gd name="T20" fmla="*/ 114 w 355"/>
                <a:gd name="T21" fmla="*/ 24 h 141"/>
                <a:gd name="T22" fmla="*/ 52 w 355"/>
                <a:gd name="T23" fmla="*/ 16 h 141"/>
                <a:gd name="T24" fmla="*/ 48 w 355"/>
                <a:gd name="T25" fmla="*/ 120 h 141"/>
                <a:gd name="T26" fmla="*/ 191 w 355"/>
                <a:gd name="T27" fmla="*/ 68 h 141"/>
                <a:gd name="T28" fmla="*/ 281 w 355"/>
                <a:gd name="T29" fmla="*/ 13 h 141"/>
                <a:gd name="T30" fmla="*/ 341 w 355"/>
                <a:gd name="T31" fmla="*/ 51 h 141"/>
                <a:gd name="T32" fmla="*/ 278 w 355"/>
                <a:gd name="T33" fmla="*/ 62 h 141"/>
                <a:gd name="T34" fmla="*/ 277 w 355"/>
                <a:gd name="T35" fmla="*/ 6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41">
                  <a:moveTo>
                    <a:pt x="277" y="63"/>
                  </a:moveTo>
                  <a:cubicBezTo>
                    <a:pt x="294" y="92"/>
                    <a:pt x="341" y="87"/>
                    <a:pt x="347" y="52"/>
                  </a:cubicBezTo>
                  <a:cubicBezTo>
                    <a:pt x="355" y="2"/>
                    <a:pt x="297" y="0"/>
                    <a:pt x="264" y="13"/>
                  </a:cubicBezTo>
                  <a:cubicBezTo>
                    <a:pt x="213" y="34"/>
                    <a:pt x="178" y="79"/>
                    <a:pt x="129" y="105"/>
                  </a:cubicBezTo>
                  <a:cubicBezTo>
                    <a:pt x="99" y="120"/>
                    <a:pt x="49" y="131"/>
                    <a:pt x="27" y="96"/>
                  </a:cubicBezTo>
                  <a:cubicBezTo>
                    <a:pt x="14" y="75"/>
                    <a:pt x="20" y="47"/>
                    <a:pt x="37" y="31"/>
                  </a:cubicBezTo>
                  <a:cubicBezTo>
                    <a:pt x="47" y="23"/>
                    <a:pt x="60" y="18"/>
                    <a:pt x="73" y="17"/>
                  </a:cubicBezTo>
                  <a:cubicBezTo>
                    <a:pt x="79" y="16"/>
                    <a:pt x="86" y="16"/>
                    <a:pt x="92" y="18"/>
                  </a:cubicBezTo>
                  <a:cubicBezTo>
                    <a:pt x="116" y="26"/>
                    <a:pt x="121" y="40"/>
                    <a:pt x="105" y="59"/>
                  </a:cubicBezTo>
                  <a:cubicBezTo>
                    <a:pt x="103" y="60"/>
                    <a:pt x="105" y="63"/>
                    <a:pt x="107" y="62"/>
                  </a:cubicBezTo>
                  <a:cubicBezTo>
                    <a:pt x="123" y="55"/>
                    <a:pt x="125" y="36"/>
                    <a:pt x="114" y="24"/>
                  </a:cubicBezTo>
                  <a:cubicBezTo>
                    <a:pt x="99" y="7"/>
                    <a:pt x="70" y="8"/>
                    <a:pt x="52" y="16"/>
                  </a:cubicBezTo>
                  <a:cubicBezTo>
                    <a:pt x="7" y="35"/>
                    <a:pt x="0" y="100"/>
                    <a:pt x="48" y="120"/>
                  </a:cubicBezTo>
                  <a:cubicBezTo>
                    <a:pt x="100" y="141"/>
                    <a:pt x="153" y="99"/>
                    <a:pt x="191" y="68"/>
                  </a:cubicBezTo>
                  <a:cubicBezTo>
                    <a:pt x="218" y="46"/>
                    <a:pt x="247" y="23"/>
                    <a:pt x="281" y="13"/>
                  </a:cubicBezTo>
                  <a:cubicBezTo>
                    <a:pt x="308" y="6"/>
                    <a:pt x="347" y="14"/>
                    <a:pt x="341" y="51"/>
                  </a:cubicBezTo>
                  <a:cubicBezTo>
                    <a:pt x="335" y="84"/>
                    <a:pt x="296" y="84"/>
                    <a:pt x="278" y="62"/>
                  </a:cubicBezTo>
                  <a:cubicBezTo>
                    <a:pt x="278" y="61"/>
                    <a:pt x="276" y="62"/>
                    <a:pt x="277"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11"/>
            <p:cNvSpPr>
              <a:spLocks/>
            </p:cNvSpPr>
            <p:nvPr/>
          </p:nvSpPr>
          <p:spPr bwMode="auto">
            <a:xfrm>
              <a:off x="3177" y="3614"/>
              <a:ext cx="893" cy="395"/>
            </a:xfrm>
            <a:custGeom>
              <a:avLst/>
              <a:gdLst>
                <a:gd name="T0" fmla="*/ 372 w 375"/>
                <a:gd name="T1" fmla="*/ 12 h 164"/>
                <a:gd name="T2" fmla="*/ 288 w 375"/>
                <a:gd name="T3" fmla="*/ 32 h 164"/>
                <a:gd name="T4" fmla="*/ 199 w 375"/>
                <a:gd name="T5" fmla="*/ 99 h 164"/>
                <a:gd name="T6" fmla="*/ 83 w 375"/>
                <a:gd name="T7" fmla="*/ 141 h 164"/>
                <a:gd name="T8" fmla="*/ 21 w 375"/>
                <a:gd name="T9" fmla="*/ 102 h 164"/>
                <a:gd name="T10" fmla="*/ 32 w 375"/>
                <a:gd name="T11" fmla="*/ 55 h 164"/>
                <a:gd name="T12" fmla="*/ 55 w 375"/>
                <a:gd name="T13" fmla="*/ 37 h 164"/>
                <a:gd name="T14" fmla="*/ 71 w 375"/>
                <a:gd name="T15" fmla="*/ 71 h 164"/>
                <a:gd name="T16" fmla="*/ 72 w 375"/>
                <a:gd name="T17" fmla="*/ 76 h 164"/>
                <a:gd name="T18" fmla="*/ 59 w 375"/>
                <a:gd name="T19" fmla="*/ 30 h 164"/>
                <a:gd name="T20" fmla="*/ 32 w 375"/>
                <a:gd name="T21" fmla="*/ 128 h 164"/>
                <a:gd name="T22" fmla="*/ 182 w 375"/>
                <a:gd name="T23" fmla="*/ 117 h 164"/>
                <a:gd name="T24" fmla="*/ 265 w 375"/>
                <a:gd name="T25" fmla="*/ 56 h 164"/>
                <a:gd name="T26" fmla="*/ 371 w 375"/>
                <a:gd name="T27" fmla="*/ 16 h 164"/>
                <a:gd name="T28" fmla="*/ 372 w 375"/>
                <a:gd name="T29" fmla="*/ 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164">
                  <a:moveTo>
                    <a:pt x="372" y="12"/>
                  </a:moveTo>
                  <a:cubicBezTo>
                    <a:pt x="343" y="0"/>
                    <a:pt x="312" y="17"/>
                    <a:pt x="288" y="32"/>
                  </a:cubicBezTo>
                  <a:cubicBezTo>
                    <a:pt x="256" y="52"/>
                    <a:pt x="229" y="78"/>
                    <a:pt x="199" y="99"/>
                  </a:cubicBezTo>
                  <a:cubicBezTo>
                    <a:pt x="166" y="123"/>
                    <a:pt x="126" y="144"/>
                    <a:pt x="83" y="141"/>
                  </a:cubicBezTo>
                  <a:cubicBezTo>
                    <a:pt x="59" y="139"/>
                    <a:pt x="28" y="128"/>
                    <a:pt x="21" y="102"/>
                  </a:cubicBezTo>
                  <a:cubicBezTo>
                    <a:pt x="16" y="86"/>
                    <a:pt x="23" y="68"/>
                    <a:pt x="32" y="55"/>
                  </a:cubicBezTo>
                  <a:cubicBezTo>
                    <a:pt x="38" y="47"/>
                    <a:pt x="46" y="40"/>
                    <a:pt x="55" y="37"/>
                  </a:cubicBezTo>
                  <a:cubicBezTo>
                    <a:pt x="77" y="31"/>
                    <a:pt x="83" y="42"/>
                    <a:pt x="71" y="71"/>
                  </a:cubicBezTo>
                  <a:cubicBezTo>
                    <a:pt x="69" y="72"/>
                    <a:pt x="69" y="76"/>
                    <a:pt x="72" y="76"/>
                  </a:cubicBezTo>
                  <a:cubicBezTo>
                    <a:pt x="105" y="77"/>
                    <a:pt x="95" y="25"/>
                    <a:pt x="59" y="30"/>
                  </a:cubicBezTo>
                  <a:cubicBezTo>
                    <a:pt x="16" y="36"/>
                    <a:pt x="0" y="101"/>
                    <a:pt x="32" y="128"/>
                  </a:cubicBezTo>
                  <a:cubicBezTo>
                    <a:pt x="75" y="164"/>
                    <a:pt x="140" y="143"/>
                    <a:pt x="182" y="117"/>
                  </a:cubicBezTo>
                  <a:cubicBezTo>
                    <a:pt x="212" y="100"/>
                    <a:pt x="237" y="76"/>
                    <a:pt x="265" y="56"/>
                  </a:cubicBezTo>
                  <a:cubicBezTo>
                    <a:pt x="295" y="33"/>
                    <a:pt x="332" y="6"/>
                    <a:pt x="371" y="16"/>
                  </a:cubicBezTo>
                  <a:cubicBezTo>
                    <a:pt x="374" y="17"/>
                    <a:pt x="375" y="13"/>
                    <a:pt x="37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pic>
        <p:nvPicPr>
          <p:cNvPr id="8" name="图片占位符 7"/>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9" name="图片占位符 8"/>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pic>
        <p:nvPicPr>
          <p:cNvPr id="12" name="图片占位符 11"/>
          <p:cNvPicPr>
            <a:picLocks noGrp="1" noChangeAspect="1"/>
          </p:cNvPicPr>
          <p:nvPr>
            <p:ph type="pic" sz="quarter" idx="11"/>
          </p:nvPr>
        </p:nvPicPr>
        <p:blipFill>
          <a:blip r:embed="rId6" cstate="email">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10"/>
          </p:nvPr>
        </p:nvPicPr>
        <p:blipFill>
          <a:blip r:embed="rId7"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678252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animEffect transition="in" filter="fade">
                                      <p:cBhvr>
                                        <p:cTn id="33" dur="500"/>
                                        <p:tgtEl>
                                          <p:spTgt spid="12"/>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22" presetClass="entr" presetSubtype="1"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up)">
                                      <p:cBhvr>
                                        <p:cTn id="4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0"/>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latin typeface="Agency FB" panose="020B0503020202020204" pitchFamily="34" charset="0"/>
              </a:rPr>
              <a:t>58</a:t>
            </a:fld>
            <a:endParaRPr lang="id-ID" sz="1400">
              <a:solidFill>
                <a:schemeClr val="bg1"/>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TextBox 13"/>
          <p:cNvSpPr txBox="1"/>
          <p:nvPr/>
        </p:nvSpPr>
        <p:spPr>
          <a:xfrm>
            <a:off x="3433531" y="3683685"/>
            <a:ext cx="5418223"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MARKET REPORT</a:t>
            </a:r>
          </a:p>
        </p:txBody>
      </p:sp>
      <p:sp>
        <p:nvSpPr>
          <p:cNvPr id="15" name="TextBox 14"/>
          <p:cNvSpPr txBox="1"/>
          <p:nvPr/>
        </p:nvSpPr>
        <p:spPr>
          <a:xfrm>
            <a:off x="3733037" y="4206905"/>
            <a:ext cx="4711637"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DATA FOCUS</a:t>
            </a:r>
          </a:p>
        </p:txBody>
      </p:sp>
      <p:sp>
        <p:nvSpPr>
          <p:cNvPr id="16" name="Rectangle 15"/>
          <p:cNvSpPr/>
          <p:nvPr/>
        </p:nvSpPr>
        <p:spPr>
          <a:xfrm>
            <a:off x="2918953" y="4941798"/>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252323351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3"/>
          <p:cNvGrpSpPr/>
          <p:nvPr/>
        </p:nvGrpSpPr>
        <p:grpSpPr>
          <a:xfrm flipH="1">
            <a:off x="-1" y="2697273"/>
            <a:ext cx="5938916" cy="4160727"/>
            <a:chOff x="-37564" y="2697273"/>
            <a:chExt cx="5915025" cy="4160727"/>
          </a:xfrm>
        </p:grpSpPr>
        <p:sp>
          <p:nvSpPr>
            <p:cNvPr id="5" name="Rectangle 20"/>
            <p:cNvSpPr>
              <a:spLocks noChangeArrowheads="1"/>
            </p:cNvSpPr>
            <p:nvPr/>
          </p:nvSpPr>
          <p:spPr bwMode="auto">
            <a:xfrm>
              <a:off x="-37564" y="4351244"/>
              <a:ext cx="1182432" cy="2506755"/>
            </a:xfrm>
            <a:prstGeom prst="rect">
              <a:avLst/>
            </a:pr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Rectangle 21"/>
            <p:cNvSpPr>
              <a:spLocks noChangeArrowheads="1"/>
            </p:cNvSpPr>
            <p:nvPr/>
          </p:nvSpPr>
          <p:spPr bwMode="auto">
            <a:xfrm>
              <a:off x="1144868" y="4121924"/>
              <a:ext cx="227887" cy="2736075"/>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22"/>
            <p:cNvSpPr>
              <a:spLocks/>
            </p:cNvSpPr>
            <p:nvPr/>
          </p:nvSpPr>
          <p:spPr bwMode="auto">
            <a:xfrm>
              <a:off x="-37564" y="4121924"/>
              <a:ext cx="1410318" cy="229320"/>
            </a:xfrm>
            <a:custGeom>
              <a:avLst/>
              <a:gdLst>
                <a:gd name="T0" fmla="*/ 155 w 984"/>
                <a:gd name="T1" fmla="*/ 0 h 160"/>
                <a:gd name="T2" fmla="*/ 984 w 984"/>
                <a:gd name="T3" fmla="*/ 0 h 160"/>
                <a:gd name="T4" fmla="*/ 825 w 984"/>
                <a:gd name="T5" fmla="*/ 160 h 160"/>
                <a:gd name="T6" fmla="*/ 0 w 984"/>
                <a:gd name="T7" fmla="*/ 160 h 160"/>
                <a:gd name="T8" fmla="*/ 155 w 984"/>
                <a:gd name="T9" fmla="*/ 0 h 160"/>
              </a:gdLst>
              <a:ahLst/>
              <a:cxnLst>
                <a:cxn ang="0">
                  <a:pos x="T0" y="T1"/>
                </a:cxn>
                <a:cxn ang="0">
                  <a:pos x="T2" y="T3"/>
                </a:cxn>
                <a:cxn ang="0">
                  <a:pos x="T4" y="T5"/>
                </a:cxn>
                <a:cxn ang="0">
                  <a:pos x="T6" y="T7"/>
                </a:cxn>
                <a:cxn ang="0">
                  <a:pos x="T8" y="T9"/>
                </a:cxn>
              </a:cxnLst>
              <a:rect l="0" t="0" r="r" b="b"/>
              <a:pathLst>
                <a:path w="984" h="160">
                  <a:moveTo>
                    <a:pt x="155" y="0"/>
                  </a:moveTo>
                  <a:lnTo>
                    <a:pt x="984" y="0"/>
                  </a:lnTo>
                  <a:lnTo>
                    <a:pt x="825" y="160"/>
                  </a:lnTo>
                  <a:lnTo>
                    <a:pt x="0" y="160"/>
                  </a:lnTo>
                  <a:lnTo>
                    <a:pt x="155"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Rectangle 23"/>
            <p:cNvSpPr>
              <a:spLocks noChangeArrowheads="1"/>
            </p:cNvSpPr>
            <p:nvPr/>
          </p:nvSpPr>
          <p:spPr bwMode="auto">
            <a:xfrm>
              <a:off x="4693596" y="2926593"/>
              <a:ext cx="1183865" cy="3931406"/>
            </a:xfrm>
            <a:prstGeom prst="rect">
              <a:avLst/>
            </a:prstGeom>
            <a:solidFill>
              <a:schemeClr val="accent5"/>
            </a:solidFill>
            <a:ln>
              <a:noFill/>
            </a:ln>
            <a:effec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Rectangle 24"/>
            <p:cNvSpPr>
              <a:spLocks noChangeArrowheads="1"/>
            </p:cNvSpPr>
            <p:nvPr/>
          </p:nvSpPr>
          <p:spPr bwMode="auto">
            <a:xfrm>
              <a:off x="4472876" y="2697273"/>
              <a:ext cx="226454" cy="4160726"/>
            </a:xfrm>
            <a:prstGeom prst="rect">
              <a:avLst/>
            </a:prstGeom>
            <a:solidFill>
              <a:schemeClr val="accent5">
                <a:lumMod val="50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25"/>
            <p:cNvSpPr>
              <a:spLocks/>
            </p:cNvSpPr>
            <p:nvPr/>
          </p:nvSpPr>
          <p:spPr bwMode="auto">
            <a:xfrm>
              <a:off x="4472876" y="2697273"/>
              <a:ext cx="1404585" cy="229320"/>
            </a:xfrm>
            <a:custGeom>
              <a:avLst/>
              <a:gdLst>
                <a:gd name="T0" fmla="*/ 825 w 980"/>
                <a:gd name="T1" fmla="*/ 0 h 160"/>
                <a:gd name="T2" fmla="*/ 0 w 980"/>
                <a:gd name="T3" fmla="*/ 0 h 160"/>
                <a:gd name="T4" fmla="*/ 158 w 980"/>
                <a:gd name="T5" fmla="*/ 160 h 160"/>
                <a:gd name="T6" fmla="*/ 980 w 980"/>
                <a:gd name="T7" fmla="*/ 160 h 160"/>
                <a:gd name="T8" fmla="*/ 825 w 980"/>
                <a:gd name="T9" fmla="*/ 0 h 160"/>
              </a:gdLst>
              <a:ahLst/>
              <a:cxnLst>
                <a:cxn ang="0">
                  <a:pos x="T0" y="T1"/>
                </a:cxn>
                <a:cxn ang="0">
                  <a:pos x="T2" y="T3"/>
                </a:cxn>
                <a:cxn ang="0">
                  <a:pos x="T4" y="T5"/>
                </a:cxn>
                <a:cxn ang="0">
                  <a:pos x="T6" y="T7"/>
                </a:cxn>
                <a:cxn ang="0">
                  <a:pos x="T8" y="T9"/>
                </a:cxn>
              </a:cxnLst>
              <a:rect l="0" t="0" r="r" b="b"/>
              <a:pathLst>
                <a:path w="980" h="160">
                  <a:moveTo>
                    <a:pt x="825" y="0"/>
                  </a:moveTo>
                  <a:lnTo>
                    <a:pt x="0" y="0"/>
                  </a:lnTo>
                  <a:lnTo>
                    <a:pt x="158" y="160"/>
                  </a:lnTo>
                  <a:lnTo>
                    <a:pt x="980" y="160"/>
                  </a:lnTo>
                  <a:lnTo>
                    <a:pt x="825"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Rectangle 26"/>
            <p:cNvSpPr>
              <a:spLocks noChangeArrowheads="1"/>
            </p:cNvSpPr>
            <p:nvPr/>
          </p:nvSpPr>
          <p:spPr bwMode="auto">
            <a:xfrm>
              <a:off x="1259528" y="4946044"/>
              <a:ext cx="1183865" cy="19119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27"/>
            <p:cNvSpPr>
              <a:spLocks/>
            </p:cNvSpPr>
            <p:nvPr/>
          </p:nvSpPr>
          <p:spPr bwMode="auto">
            <a:xfrm>
              <a:off x="1259528" y="4829950"/>
              <a:ext cx="1295658" cy="116093"/>
            </a:xfrm>
            <a:custGeom>
              <a:avLst/>
              <a:gdLst>
                <a:gd name="T0" fmla="*/ 79 w 904"/>
                <a:gd name="T1" fmla="*/ 0 h 81"/>
                <a:gd name="T2" fmla="*/ 0 w 904"/>
                <a:gd name="T3" fmla="*/ 81 h 81"/>
                <a:gd name="T4" fmla="*/ 826 w 904"/>
                <a:gd name="T5" fmla="*/ 81 h 81"/>
                <a:gd name="T6" fmla="*/ 904 w 904"/>
                <a:gd name="T7" fmla="*/ 0 h 81"/>
                <a:gd name="T8" fmla="*/ 79 w 904"/>
                <a:gd name="T9" fmla="*/ 0 h 81"/>
              </a:gdLst>
              <a:ahLst/>
              <a:cxnLst>
                <a:cxn ang="0">
                  <a:pos x="T0" y="T1"/>
                </a:cxn>
                <a:cxn ang="0">
                  <a:pos x="T2" y="T3"/>
                </a:cxn>
                <a:cxn ang="0">
                  <a:pos x="T4" y="T5"/>
                </a:cxn>
                <a:cxn ang="0">
                  <a:pos x="T6" y="T7"/>
                </a:cxn>
                <a:cxn ang="0">
                  <a:pos x="T8" y="T9"/>
                </a:cxn>
              </a:cxnLst>
              <a:rect l="0" t="0" r="r" b="b"/>
              <a:pathLst>
                <a:path w="904" h="81">
                  <a:moveTo>
                    <a:pt x="79" y="0"/>
                  </a:moveTo>
                  <a:lnTo>
                    <a:pt x="0" y="81"/>
                  </a:lnTo>
                  <a:lnTo>
                    <a:pt x="826" y="81"/>
                  </a:lnTo>
                  <a:lnTo>
                    <a:pt x="904" y="0"/>
                  </a:lnTo>
                  <a:lnTo>
                    <a:pt x="7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Rectangle 28"/>
            <p:cNvSpPr>
              <a:spLocks noChangeArrowheads="1"/>
            </p:cNvSpPr>
            <p:nvPr/>
          </p:nvSpPr>
          <p:spPr bwMode="auto">
            <a:xfrm>
              <a:off x="3402237" y="3892604"/>
              <a:ext cx="1185299" cy="296539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29"/>
            <p:cNvSpPr>
              <a:spLocks/>
            </p:cNvSpPr>
            <p:nvPr/>
          </p:nvSpPr>
          <p:spPr bwMode="auto">
            <a:xfrm>
              <a:off x="3289011" y="3773645"/>
              <a:ext cx="1295658" cy="118959"/>
            </a:xfrm>
            <a:custGeom>
              <a:avLst/>
              <a:gdLst>
                <a:gd name="T0" fmla="*/ 826 w 904"/>
                <a:gd name="T1" fmla="*/ 0 h 83"/>
                <a:gd name="T2" fmla="*/ 904 w 904"/>
                <a:gd name="T3" fmla="*/ 83 h 83"/>
                <a:gd name="T4" fmla="*/ 79 w 904"/>
                <a:gd name="T5" fmla="*/ 83 h 83"/>
                <a:gd name="T6" fmla="*/ 0 w 904"/>
                <a:gd name="T7" fmla="*/ 0 h 83"/>
                <a:gd name="T8" fmla="*/ 826 w 904"/>
                <a:gd name="T9" fmla="*/ 0 h 83"/>
              </a:gdLst>
              <a:ahLst/>
              <a:cxnLst>
                <a:cxn ang="0">
                  <a:pos x="T0" y="T1"/>
                </a:cxn>
                <a:cxn ang="0">
                  <a:pos x="T2" y="T3"/>
                </a:cxn>
                <a:cxn ang="0">
                  <a:pos x="T4" y="T5"/>
                </a:cxn>
                <a:cxn ang="0">
                  <a:pos x="T6" y="T7"/>
                </a:cxn>
                <a:cxn ang="0">
                  <a:pos x="T8" y="T9"/>
                </a:cxn>
              </a:cxnLst>
              <a:rect l="0" t="0" r="r" b="b"/>
              <a:pathLst>
                <a:path w="904" h="83">
                  <a:moveTo>
                    <a:pt x="826" y="0"/>
                  </a:moveTo>
                  <a:lnTo>
                    <a:pt x="904" y="83"/>
                  </a:lnTo>
                  <a:lnTo>
                    <a:pt x="79" y="83"/>
                  </a:lnTo>
                  <a:lnTo>
                    <a:pt x="0" y="0"/>
                  </a:lnTo>
                  <a:lnTo>
                    <a:pt x="826"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Rectangle 30"/>
            <p:cNvSpPr>
              <a:spLocks noChangeArrowheads="1"/>
            </p:cNvSpPr>
            <p:nvPr/>
          </p:nvSpPr>
          <p:spPr bwMode="auto">
            <a:xfrm>
              <a:off x="2328733" y="3515660"/>
              <a:ext cx="1182432" cy="334234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31"/>
            <p:cNvSpPr>
              <a:spLocks/>
            </p:cNvSpPr>
            <p:nvPr/>
          </p:nvSpPr>
          <p:spPr bwMode="auto">
            <a:xfrm>
              <a:off x="2328733" y="3286340"/>
              <a:ext cx="1182432" cy="229320"/>
            </a:xfrm>
            <a:custGeom>
              <a:avLst/>
              <a:gdLst>
                <a:gd name="T0" fmla="*/ 670 w 825"/>
                <a:gd name="T1" fmla="*/ 0 h 160"/>
                <a:gd name="T2" fmla="*/ 154 w 825"/>
                <a:gd name="T3" fmla="*/ 0 h 160"/>
                <a:gd name="T4" fmla="*/ 0 w 825"/>
                <a:gd name="T5" fmla="*/ 160 h 160"/>
                <a:gd name="T6" fmla="*/ 825 w 825"/>
                <a:gd name="T7" fmla="*/ 160 h 160"/>
                <a:gd name="T8" fmla="*/ 670 w 825"/>
                <a:gd name="T9" fmla="*/ 0 h 160"/>
              </a:gdLst>
              <a:ahLst/>
              <a:cxnLst>
                <a:cxn ang="0">
                  <a:pos x="T0" y="T1"/>
                </a:cxn>
                <a:cxn ang="0">
                  <a:pos x="T2" y="T3"/>
                </a:cxn>
                <a:cxn ang="0">
                  <a:pos x="T4" y="T5"/>
                </a:cxn>
                <a:cxn ang="0">
                  <a:pos x="T6" y="T7"/>
                </a:cxn>
                <a:cxn ang="0">
                  <a:pos x="T8" y="T9"/>
                </a:cxn>
              </a:cxnLst>
              <a:rect l="0" t="0" r="r" b="b"/>
              <a:pathLst>
                <a:path w="825" h="160">
                  <a:moveTo>
                    <a:pt x="670" y="0"/>
                  </a:moveTo>
                  <a:lnTo>
                    <a:pt x="154" y="0"/>
                  </a:lnTo>
                  <a:lnTo>
                    <a:pt x="0" y="160"/>
                  </a:lnTo>
                  <a:lnTo>
                    <a:pt x="825" y="160"/>
                  </a:lnTo>
                  <a:lnTo>
                    <a:pt x="67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22" name="Freeform 27"/>
          <p:cNvSpPr>
            <a:spLocks/>
          </p:cNvSpPr>
          <p:nvPr/>
        </p:nvSpPr>
        <p:spPr bwMode="auto">
          <a:xfrm>
            <a:off x="-157079" y="3122634"/>
            <a:ext cx="6095994" cy="2608263"/>
          </a:xfrm>
          <a:custGeom>
            <a:avLst/>
            <a:gdLst>
              <a:gd name="T0" fmla="*/ 640 w 640"/>
              <a:gd name="T1" fmla="*/ 125 h 181"/>
              <a:gd name="T2" fmla="*/ 640 w 640"/>
              <a:gd name="T3" fmla="*/ 132 h 181"/>
              <a:gd name="T4" fmla="*/ 533 w 640"/>
              <a:gd name="T5" fmla="*/ 70 h 181"/>
              <a:gd name="T6" fmla="*/ 497 w 640"/>
              <a:gd name="T7" fmla="*/ 50 h 181"/>
              <a:gd name="T8" fmla="*/ 424 w 640"/>
              <a:gd name="T9" fmla="*/ 82 h 181"/>
              <a:gd name="T10" fmla="*/ 381 w 640"/>
              <a:gd name="T11" fmla="*/ 86 h 181"/>
              <a:gd name="T12" fmla="*/ 328 w 640"/>
              <a:gd name="T13" fmla="*/ 33 h 181"/>
              <a:gd name="T14" fmla="*/ 295 w 640"/>
              <a:gd name="T15" fmla="*/ 12 h 181"/>
              <a:gd name="T16" fmla="*/ 258 w 640"/>
              <a:gd name="T17" fmla="*/ 27 h 181"/>
              <a:gd name="T18" fmla="*/ 204 w 640"/>
              <a:gd name="T19" fmla="*/ 132 h 181"/>
              <a:gd name="T20" fmla="*/ 182 w 640"/>
              <a:gd name="T21" fmla="*/ 164 h 181"/>
              <a:gd name="T22" fmla="*/ 145 w 640"/>
              <a:gd name="T23" fmla="*/ 178 h 181"/>
              <a:gd name="T24" fmla="*/ 68 w 640"/>
              <a:gd name="T25" fmla="*/ 94 h 181"/>
              <a:gd name="T26" fmla="*/ 32 w 640"/>
              <a:gd name="T27" fmla="*/ 84 h 181"/>
              <a:gd name="T28" fmla="*/ 8 w 640"/>
              <a:gd name="T29" fmla="*/ 129 h 181"/>
              <a:gd name="T30" fmla="*/ 6 w 640"/>
              <a:gd name="T31" fmla="*/ 131 h 181"/>
              <a:gd name="T32" fmla="*/ 2 w 640"/>
              <a:gd name="T33" fmla="*/ 131 h 181"/>
              <a:gd name="T34" fmla="*/ 2 w 640"/>
              <a:gd name="T35" fmla="*/ 126 h 181"/>
              <a:gd name="T36" fmla="*/ 43 w 640"/>
              <a:gd name="T37" fmla="*/ 74 h 181"/>
              <a:gd name="T38" fmla="*/ 82 w 640"/>
              <a:gd name="T39" fmla="*/ 101 h 181"/>
              <a:gd name="T40" fmla="*/ 107 w 640"/>
              <a:gd name="T41" fmla="*/ 142 h 181"/>
              <a:gd name="T42" fmla="*/ 145 w 640"/>
              <a:gd name="T43" fmla="*/ 171 h 181"/>
              <a:gd name="T44" fmla="*/ 186 w 640"/>
              <a:gd name="T45" fmla="*/ 148 h 181"/>
              <a:gd name="T46" fmla="*/ 229 w 640"/>
              <a:gd name="T47" fmla="*/ 58 h 181"/>
              <a:gd name="T48" fmla="*/ 256 w 640"/>
              <a:gd name="T49" fmla="*/ 19 h 181"/>
              <a:gd name="T50" fmla="*/ 306 w 640"/>
              <a:gd name="T51" fmla="*/ 8 h 181"/>
              <a:gd name="T52" fmla="*/ 372 w 640"/>
              <a:gd name="T53" fmla="*/ 74 h 181"/>
              <a:gd name="T54" fmla="*/ 397 w 640"/>
              <a:gd name="T55" fmla="*/ 82 h 181"/>
              <a:gd name="T56" fmla="*/ 423 w 640"/>
              <a:gd name="T57" fmla="*/ 75 h 181"/>
              <a:gd name="T58" fmla="*/ 462 w 640"/>
              <a:gd name="T59" fmla="*/ 48 h 181"/>
              <a:gd name="T60" fmla="*/ 516 w 640"/>
              <a:gd name="T61" fmla="*/ 49 h 181"/>
              <a:gd name="T62" fmla="*/ 552 w 640"/>
              <a:gd name="T63" fmla="*/ 80 h 181"/>
              <a:gd name="T64" fmla="*/ 640 w 640"/>
              <a:gd name="T65" fmla="*/ 12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181">
                <a:moveTo>
                  <a:pt x="640" y="125"/>
                </a:moveTo>
                <a:cubicBezTo>
                  <a:pt x="640" y="127"/>
                  <a:pt x="640" y="130"/>
                  <a:pt x="640" y="132"/>
                </a:cubicBezTo>
                <a:cubicBezTo>
                  <a:pt x="585" y="132"/>
                  <a:pt x="562" y="97"/>
                  <a:pt x="533" y="70"/>
                </a:cubicBezTo>
                <a:cubicBezTo>
                  <a:pt x="524" y="61"/>
                  <a:pt x="513" y="52"/>
                  <a:pt x="497" y="50"/>
                </a:cubicBezTo>
                <a:cubicBezTo>
                  <a:pt x="461" y="45"/>
                  <a:pt x="446" y="70"/>
                  <a:pt x="424" y="82"/>
                </a:cubicBezTo>
                <a:cubicBezTo>
                  <a:pt x="412" y="88"/>
                  <a:pt x="396" y="91"/>
                  <a:pt x="381" y="86"/>
                </a:cubicBezTo>
                <a:cubicBezTo>
                  <a:pt x="356" y="77"/>
                  <a:pt x="344" y="52"/>
                  <a:pt x="328" y="33"/>
                </a:cubicBezTo>
                <a:cubicBezTo>
                  <a:pt x="319" y="23"/>
                  <a:pt x="310" y="14"/>
                  <a:pt x="295" y="12"/>
                </a:cubicBezTo>
                <a:cubicBezTo>
                  <a:pt x="279" y="10"/>
                  <a:pt x="267" y="16"/>
                  <a:pt x="258" y="27"/>
                </a:cubicBezTo>
                <a:cubicBezTo>
                  <a:pt x="232" y="55"/>
                  <a:pt x="221" y="97"/>
                  <a:pt x="204" y="132"/>
                </a:cubicBezTo>
                <a:cubicBezTo>
                  <a:pt x="198" y="143"/>
                  <a:pt x="191" y="155"/>
                  <a:pt x="182" y="164"/>
                </a:cubicBezTo>
                <a:cubicBezTo>
                  <a:pt x="174" y="173"/>
                  <a:pt x="163" y="181"/>
                  <a:pt x="145" y="178"/>
                </a:cubicBezTo>
                <a:cubicBezTo>
                  <a:pt x="103" y="171"/>
                  <a:pt x="92" y="121"/>
                  <a:pt x="68" y="94"/>
                </a:cubicBezTo>
                <a:cubicBezTo>
                  <a:pt x="61" y="86"/>
                  <a:pt x="47" y="75"/>
                  <a:pt x="32" y="84"/>
                </a:cubicBezTo>
                <a:cubicBezTo>
                  <a:pt x="17" y="92"/>
                  <a:pt x="12" y="110"/>
                  <a:pt x="8" y="129"/>
                </a:cubicBezTo>
                <a:cubicBezTo>
                  <a:pt x="7" y="131"/>
                  <a:pt x="8" y="131"/>
                  <a:pt x="6" y="131"/>
                </a:cubicBezTo>
                <a:cubicBezTo>
                  <a:pt x="5" y="132"/>
                  <a:pt x="3" y="131"/>
                  <a:pt x="2" y="131"/>
                </a:cubicBezTo>
                <a:cubicBezTo>
                  <a:pt x="0" y="130"/>
                  <a:pt x="1" y="128"/>
                  <a:pt x="2" y="126"/>
                </a:cubicBezTo>
                <a:cubicBezTo>
                  <a:pt x="6" y="103"/>
                  <a:pt x="17" y="74"/>
                  <a:pt x="43" y="74"/>
                </a:cubicBezTo>
                <a:cubicBezTo>
                  <a:pt x="62" y="74"/>
                  <a:pt x="74" y="89"/>
                  <a:pt x="82" y="101"/>
                </a:cubicBezTo>
                <a:cubicBezTo>
                  <a:pt x="91" y="115"/>
                  <a:pt x="99" y="130"/>
                  <a:pt x="107" y="142"/>
                </a:cubicBezTo>
                <a:cubicBezTo>
                  <a:pt x="117" y="156"/>
                  <a:pt x="127" y="168"/>
                  <a:pt x="145" y="171"/>
                </a:cubicBezTo>
                <a:cubicBezTo>
                  <a:pt x="166" y="175"/>
                  <a:pt x="178" y="161"/>
                  <a:pt x="186" y="148"/>
                </a:cubicBezTo>
                <a:cubicBezTo>
                  <a:pt x="203" y="123"/>
                  <a:pt x="214" y="89"/>
                  <a:pt x="229" y="58"/>
                </a:cubicBezTo>
                <a:cubicBezTo>
                  <a:pt x="236" y="45"/>
                  <a:pt x="244" y="30"/>
                  <a:pt x="256" y="19"/>
                </a:cubicBezTo>
                <a:cubicBezTo>
                  <a:pt x="267" y="9"/>
                  <a:pt x="285" y="0"/>
                  <a:pt x="306" y="8"/>
                </a:cubicBezTo>
                <a:cubicBezTo>
                  <a:pt x="337" y="19"/>
                  <a:pt x="347" y="56"/>
                  <a:pt x="372" y="74"/>
                </a:cubicBezTo>
                <a:cubicBezTo>
                  <a:pt x="379" y="79"/>
                  <a:pt x="387" y="82"/>
                  <a:pt x="397" y="82"/>
                </a:cubicBezTo>
                <a:cubicBezTo>
                  <a:pt x="406" y="82"/>
                  <a:pt x="416" y="80"/>
                  <a:pt x="423" y="75"/>
                </a:cubicBezTo>
                <a:cubicBezTo>
                  <a:pt x="437" y="67"/>
                  <a:pt x="447" y="54"/>
                  <a:pt x="462" y="48"/>
                </a:cubicBezTo>
                <a:cubicBezTo>
                  <a:pt x="480" y="40"/>
                  <a:pt x="502" y="41"/>
                  <a:pt x="516" y="49"/>
                </a:cubicBezTo>
                <a:cubicBezTo>
                  <a:pt x="530" y="57"/>
                  <a:pt x="542" y="69"/>
                  <a:pt x="552" y="80"/>
                </a:cubicBezTo>
                <a:cubicBezTo>
                  <a:pt x="574" y="101"/>
                  <a:pt x="598" y="125"/>
                  <a:pt x="640" y="125"/>
                </a:cubicBezTo>
                <a:close/>
              </a:path>
            </a:pathLst>
          </a:custGeom>
          <a:gradFill>
            <a:gsLst>
              <a:gs pos="0">
                <a:schemeClr val="accent4">
                  <a:lumMod val="75000"/>
                </a:schemeClr>
              </a:gs>
              <a:gs pos="100000">
                <a:schemeClr val="accent5"/>
              </a:gs>
            </a:gsLst>
            <a:lin ang="0" scaled="0"/>
          </a:gra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18" name="组合 17"/>
          <p:cNvGrpSpPr/>
          <p:nvPr/>
        </p:nvGrpSpPr>
        <p:grpSpPr>
          <a:xfrm>
            <a:off x="2371536" y="2851347"/>
            <a:ext cx="612000" cy="612001"/>
            <a:chOff x="2371536" y="2851347"/>
            <a:chExt cx="612000" cy="612001"/>
          </a:xfrm>
        </p:grpSpPr>
        <p:sp>
          <p:nvSpPr>
            <p:cNvPr id="23" name="Oval 22"/>
            <p:cNvSpPr>
              <a:spLocks noChangeAspect="1" noChangeArrowheads="1"/>
            </p:cNvSpPr>
            <p:nvPr/>
          </p:nvSpPr>
          <p:spPr bwMode="auto">
            <a:xfrm>
              <a:off x="2371536" y="2851347"/>
              <a:ext cx="612000" cy="61200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24" name="Picture 2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535711" y="2957997"/>
              <a:ext cx="229861" cy="364607"/>
            </a:xfrm>
            <a:prstGeom prst="rect">
              <a:avLst/>
            </a:prstGeom>
          </p:spPr>
        </p:pic>
      </p:grpSp>
      <p:grpSp>
        <p:nvGrpSpPr>
          <p:cNvPr id="17" name="组合 16"/>
          <p:cNvGrpSpPr/>
          <p:nvPr/>
        </p:nvGrpSpPr>
        <p:grpSpPr>
          <a:xfrm>
            <a:off x="937686" y="5278851"/>
            <a:ext cx="612000" cy="612001"/>
            <a:chOff x="937686" y="5278851"/>
            <a:chExt cx="612000" cy="612001"/>
          </a:xfrm>
        </p:grpSpPr>
        <p:sp>
          <p:nvSpPr>
            <p:cNvPr id="25" name="Oval 24"/>
            <p:cNvSpPr>
              <a:spLocks noChangeAspect="1" noChangeArrowheads="1"/>
            </p:cNvSpPr>
            <p:nvPr/>
          </p:nvSpPr>
          <p:spPr bwMode="auto">
            <a:xfrm>
              <a:off x="937686" y="5278851"/>
              <a:ext cx="612000" cy="612001"/>
            </a:xfrm>
            <a:prstGeom prst="ellipse">
              <a:avLst/>
            </a:prstGeom>
            <a:solidFill>
              <a:schemeClr val="accent5">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6" name="Freeform 56"/>
            <p:cNvSpPr>
              <a:spLocks noEditPoints="1"/>
            </p:cNvSpPr>
            <p:nvPr/>
          </p:nvSpPr>
          <p:spPr bwMode="auto">
            <a:xfrm>
              <a:off x="1053694" y="5400531"/>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grpSp>
      <p:grpSp>
        <p:nvGrpSpPr>
          <p:cNvPr id="20" name="组合 19"/>
          <p:cNvGrpSpPr/>
          <p:nvPr/>
        </p:nvGrpSpPr>
        <p:grpSpPr>
          <a:xfrm>
            <a:off x="5596423" y="4675823"/>
            <a:ext cx="612000" cy="612001"/>
            <a:chOff x="5596423" y="4675823"/>
            <a:chExt cx="612000" cy="612001"/>
          </a:xfrm>
        </p:grpSpPr>
        <p:sp>
          <p:nvSpPr>
            <p:cNvPr id="27" name="Oval 26"/>
            <p:cNvSpPr>
              <a:spLocks noChangeAspect="1" noChangeArrowheads="1"/>
            </p:cNvSpPr>
            <p:nvPr/>
          </p:nvSpPr>
          <p:spPr bwMode="auto">
            <a:xfrm>
              <a:off x="5596423" y="4675823"/>
              <a:ext cx="612000" cy="612001"/>
            </a:xfrm>
            <a:prstGeom prst="ellipse">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8" name="Freeform 47"/>
            <p:cNvSpPr>
              <a:spLocks noEditPoints="1"/>
            </p:cNvSpPr>
            <p:nvPr/>
          </p:nvSpPr>
          <p:spPr bwMode="auto">
            <a:xfrm>
              <a:off x="5732745" y="4826477"/>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19" name="组合 18"/>
          <p:cNvGrpSpPr/>
          <p:nvPr/>
        </p:nvGrpSpPr>
        <p:grpSpPr>
          <a:xfrm>
            <a:off x="4216900" y="3456741"/>
            <a:ext cx="612000" cy="612001"/>
            <a:chOff x="4216900" y="3456741"/>
            <a:chExt cx="612000" cy="612001"/>
          </a:xfrm>
        </p:grpSpPr>
        <p:sp>
          <p:nvSpPr>
            <p:cNvPr id="29" name="Oval 28"/>
            <p:cNvSpPr>
              <a:spLocks noChangeAspect="1" noChangeArrowheads="1"/>
            </p:cNvSpPr>
            <p:nvPr/>
          </p:nvSpPr>
          <p:spPr bwMode="auto">
            <a:xfrm>
              <a:off x="4216900" y="3456741"/>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30" name="Picture 2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71279" y="3646615"/>
              <a:ext cx="335362" cy="283194"/>
            </a:xfrm>
            <a:prstGeom prst="rect">
              <a:avLst/>
            </a:prstGeom>
          </p:spPr>
        </p:pic>
      </p:grpSp>
      <p:grpSp>
        <p:nvGrpSpPr>
          <p:cNvPr id="53" name="Group 52"/>
          <p:cNvGrpSpPr/>
          <p:nvPr/>
        </p:nvGrpSpPr>
        <p:grpSpPr>
          <a:xfrm>
            <a:off x="7110604" y="2040948"/>
            <a:ext cx="4330457" cy="3543903"/>
            <a:chOff x="7110604" y="2040948"/>
            <a:chExt cx="4330457" cy="3543903"/>
          </a:xfrm>
        </p:grpSpPr>
        <p:cxnSp>
          <p:nvCxnSpPr>
            <p:cNvPr id="32" name="Straight Connector 31"/>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3" name="Oval 32"/>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34"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35" name="Oval 34"/>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36" name="Picture 3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37" name="Oval 36"/>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38" name="Picture 3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39" name="Oval 38"/>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40"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43" name="Group 42"/>
            <p:cNvGrpSpPr/>
            <p:nvPr/>
          </p:nvGrpSpPr>
          <p:grpSpPr>
            <a:xfrm>
              <a:off x="7932215" y="2040948"/>
              <a:ext cx="3502123" cy="810399"/>
              <a:chOff x="7932215" y="2040948"/>
              <a:chExt cx="3502123" cy="810399"/>
            </a:xfrm>
          </p:grpSpPr>
          <p:sp>
            <p:nvSpPr>
              <p:cNvPr id="41"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2" name="TextBox 41"/>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44" name="Group 43"/>
            <p:cNvGrpSpPr/>
            <p:nvPr/>
          </p:nvGrpSpPr>
          <p:grpSpPr>
            <a:xfrm>
              <a:off x="7938938" y="2971549"/>
              <a:ext cx="3502123" cy="810399"/>
              <a:chOff x="7932215" y="2040948"/>
              <a:chExt cx="3502123" cy="810399"/>
            </a:xfrm>
          </p:grpSpPr>
          <p:sp>
            <p:nvSpPr>
              <p:cNvPr id="4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6" name="TextBox 45"/>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47" name="Group 46"/>
            <p:cNvGrpSpPr/>
            <p:nvPr/>
          </p:nvGrpSpPr>
          <p:grpSpPr>
            <a:xfrm>
              <a:off x="7925965" y="3862896"/>
              <a:ext cx="3502123" cy="810399"/>
              <a:chOff x="7932215" y="2040948"/>
              <a:chExt cx="3502123" cy="810399"/>
            </a:xfrm>
          </p:grpSpPr>
          <p:sp>
            <p:nvSpPr>
              <p:cNvPr id="48"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9" name="TextBox 48"/>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50" name="Group 49"/>
            <p:cNvGrpSpPr/>
            <p:nvPr/>
          </p:nvGrpSpPr>
          <p:grpSpPr>
            <a:xfrm>
              <a:off x="7925965" y="4774452"/>
              <a:ext cx="3502123" cy="810399"/>
              <a:chOff x="7932215" y="2040948"/>
              <a:chExt cx="3502123" cy="810399"/>
            </a:xfrm>
          </p:grpSpPr>
          <p:sp>
            <p:nvSpPr>
              <p:cNvPr id="51"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52" name="TextBox 51"/>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grpSp>
        <p:nvGrpSpPr>
          <p:cNvPr id="54" name="Group 53"/>
          <p:cNvGrpSpPr/>
          <p:nvPr/>
        </p:nvGrpSpPr>
        <p:grpSpPr>
          <a:xfrm>
            <a:off x="442044" y="1109644"/>
            <a:ext cx="746602" cy="1756109"/>
            <a:chOff x="4141086" y="2008756"/>
            <a:chExt cx="796898" cy="2121627"/>
          </a:xfrm>
          <a:solidFill>
            <a:schemeClr val="tx2">
              <a:lumMod val="90000"/>
              <a:lumOff val="10000"/>
            </a:schemeClr>
          </a:solidFill>
          <a:effectLst>
            <a:outerShdw blurRad="76200" dir="18900000" sy="23000" kx="-1200000" algn="bl" rotWithShape="0">
              <a:prstClr val="black">
                <a:alpha val="20000"/>
              </a:prstClr>
            </a:outerShdw>
          </a:effectLst>
        </p:grpSpPr>
        <p:sp>
          <p:nvSpPr>
            <p:cNvPr id="55" name="Freeform 936"/>
            <p:cNvSpPr>
              <a:spLocks/>
            </p:cNvSpPr>
            <p:nvPr/>
          </p:nvSpPr>
          <p:spPr bwMode="auto">
            <a:xfrm>
              <a:off x="4492564" y="2586618"/>
              <a:ext cx="1620" cy="6719"/>
            </a:xfrm>
            <a:custGeom>
              <a:avLst/>
              <a:gdLst/>
              <a:ahLst/>
              <a:cxnLst>
                <a:cxn ang="0">
                  <a:pos x="0" y="0"/>
                </a:cxn>
                <a:cxn ang="0">
                  <a:pos x="1" y="3"/>
                </a:cxn>
                <a:cxn ang="0">
                  <a:pos x="0" y="0"/>
                </a:cxn>
                <a:cxn ang="0">
                  <a:pos x="0" y="0"/>
                </a:cxn>
              </a:cxnLst>
              <a:rect l="0" t="0" r="r" b="b"/>
              <a:pathLst>
                <a:path w="1" h="3">
                  <a:moveTo>
                    <a:pt x="0" y="0"/>
                  </a:moveTo>
                  <a:cubicBezTo>
                    <a:pt x="0" y="1"/>
                    <a:pt x="1" y="2"/>
                    <a:pt x="1" y="3"/>
                  </a:cubicBezTo>
                  <a:cubicBezTo>
                    <a:pt x="1" y="2"/>
                    <a:pt x="0" y="1"/>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6" name="Freeform 937"/>
            <p:cNvSpPr>
              <a:spLocks/>
            </p:cNvSpPr>
            <p:nvPr/>
          </p:nvSpPr>
          <p:spPr bwMode="auto">
            <a:xfrm>
              <a:off x="4465028" y="2368240"/>
              <a:ext cx="1620" cy="1680"/>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7" name="Freeform 938"/>
            <p:cNvSpPr>
              <a:spLocks/>
            </p:cNvSpPr>
            <p:nvPr/>
          </p:nvSpPr>
          <p:spPr bwMode="auto">
            <a:xfrm>
              <a:off x="4510380" y="2287608"/>
              <a:ext cx="215422" cy="398120"/>
            </a:xfrm>
            <a:custGeom>
              <a:avLst/>
              <a:gdLst/>
              <a:ahLst/>
              <a:cxnLst>
                <a:cxn ang="0">
                  <a:pos x="0" y="143"/>
                </a:cxn>
                <a:cxn ang="0">
                  <a:pos x="0" y="143"/>
                </a:cxn>
                <a:cxn ang="0">
                  <a:pos x="18" y="121"/>
                </a:cxn>
                <a:cxn ang="0">
                  <a:pos x="49" y="76"/>
                </a:cxn>
                <a:cxn ang="0">
                  <a:pos x="80" y="25"/>
                </a:cxn>
                <a:cxn ang="0">
                  <a:pos x="81" y="22"/>
                </a:cxn>
                <a:cxn ang="0">
                  <a:pos x="67" y="18"/>
                </a:cxn>
                <a:cxn ang="0">
                  <a:pos x="53" y="12"/>
                </a:cxn>
                <a:cxn ang="0">
                  <a:pos x="44" y="5"/>
                </a:cxn>
                <a:cxn ang="0">
                  <a:pos x="39" y="0"/>
                </a:cxn>
                <a:cxn ang="0">
                  <a:pos x="37" y="9"/>
                </a:cxn>
                <a:cxn ang="0">
                  <a:pos x="29" y="39"/>
                </a:cxn>
                <a:cxn ang="0">
                  <a:pos x="18" y="82"/>
                </a:cxn>
                <a:cxn ang="0">
                  <a:pos x="1" y="137"/>
                </a:cxn>
                <a:cxn ang="0">
                  <a:pos x="0" y="143"/>
                </a:cxn>
              </a:cxnLst>
              <a:rect l="0" t="0" r="r" b="b"/>
              <a:pathLst>
                <a:path w="81" h="144">
                  <a:moveTo>
                    <a:pt x="0" y="143"/>
                  </a:moveTo>
                  <a:cubicBezTo>
                    <a:pt x="0" y="144"/>
                    <a:pt x="0" y="144"/>
                    <a:pt x="0" y="143"/>
                  </a:cubicBezTo>
                  <a:cubicBezTo>
                    <a:pt x="1" y="141"/>
                    <a:pt x="13" y="127"/>
                    <a:pt x="18" y="121"/>
                  </a:cubicBezTo>
                  <a:cubicBezTo>
                    <a:pt x="23" y="115"/>
                    <a:pt x="44" y="82"/>
                    <a:pt x="49" y="76"/>
                  </a:cubicBezTo>
                  <a:cubicBezTo>
                    <a:pt x="53" y="70"/>
                    <a:pt x="80" y="25"/>
                    <a:pt x="80" y="25"/>
                  </a:cubicBezTo>
                  <a:cubicBezTo>
                    <a:pt x="81" y="22"/>
                    <a:pt x="81" y="22"/>
                    <a:pt x="81" y="22"/>
                  </a:cubicBezTo>
                  <a:cubicBezTo>
                    <a:pt x="81" y="22"/>
                    <a:pt x="70" y="19"/>
                    <a:pt x="67" y="18"/>
                  </a:cubicBezTo>
                  <a:cubicBezTo>
                    <a:pt x="63" y="17"/>
                    <a:pt x="55" y="13"/>
                    <a:pt x="53" y="12"/>
                  </a:cubicBezTo>
                  <a:cubicBezTo>
                    <a:pt x="52" y="11"/>
                    <a:pt x="45" y="7"/>
                    <a:pt x="44" y="5"/>
                  </a:cubicBezTo>
                  <a:cubicBezTo>
                    <a:pt x="43" y="4"/>
                    <a:pt x="39" y="0"/>
                    <a:pt x="39" y="0"/>
                  </a:cubicBezTo>
                  <a:cubicBezTo>
                    <a:pt x="37" y="9"/>
                    <a:pt x="37" y="9"/>
                    <a:pt x="37" y="9"/>
                  </a:cubicBezTo>
                  <a:cubicBezTo>
                    <a:pt x="29" y="39"/>
                    <a:pt x="29" y="39"/>
                    <a:pt x="29" y="39"/>
                  </a:cubicBezTo>
                  <a:cubicBezTo>
                    <a:pt x="18" y="82"/>
                    <a:pt x="18" y="82"/>
                    <a:pt x="18" y="82"/>
                  </a:cubicBezTo>
                  <a:cubicBezTo>
                    <a:pt x="1" y="137"/>
                    <a:pt x="1" y="137"/>
                    <a:pt x="1" y="137"/>
                  </a:cubicBezTo>
                  <a:cubicBezTo>
                    <a:pt x="1" y="137"/>
                    <a:pt x="0" y="142"/>
                    <a:pt x="0" y="14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8" name="Freeform 939"/>
            <p:cNvSpPr>
              <a:spLocks/>
            </p:cNvSpPr>
            <p:nvPr/>
          </p:nvSpPr>
          <p:spPr bwMode="auto">
            <a:xfrm>
              <a:off x="4359747" y="2304407"/>
              <a:ext cx="153873" cy="377962"/>
            </a:xfrm>
            <a:custGeom>
              <a:avLst/>
              <a:gdLst/>
              <a:ahLst/>
              <a:cxnLst>
                <a:cxn ang="0">
                  <a:pos x="57" y="137"/>
                </a:cxn>
                <a:cxn ang="0">
                  <a:pos x="57" y="137"/>
                </a:cxn>
                <a:cxn ang="0">
                  <a:pos x="58" y="131"/>
                </a:cxn>
                <a:cxn ang="0">
                  <a:pos x="51" y="105"/>
                </a:cxn>
                <a:cxn ang="0">
                  <a:pos x="50" y="102"/>
                </a:cxn>
                <a:cxn ang="0">
                  <a:pos x="50" y="102"/>
                </a:cxn>
                <a:cxn ang="0">
                  <a:pos x="48" y="91"/>
                </a:cxn>
                <a:cxn ang="0">
                  <a:pos x="40" y="27"/>
                </a:cxn>
                <a:cxn ang="0">
                  <a:pos x="40" y="24"/>
                </a:cxn>
                <a:cxn ang="0">
                  <a:pos x="40" y="23"/>
                </a:cxn>
                <a:cxn ang="0">
                  <a:pos x="40" y="23"/>
                </a:cxn>
                <a:cxn ang="0">
                  <a:pos x="38" y="0"/>
                </a:cxn>
                <a:cxn ang="0">
                  <a:pos x="24" y="7"/>
                </a:cxn>
                <a:cxn ang="0">
                  <a:pos x="0" y="14"/>
                </a:cxn>
                <a:cxn ang="0">
                  <a:pos x="21" y="74"/>
                </a:cxn>
                <a:cxn ang="0">
                  <a:pos x="57" y="137"/>
                </a:cxn>
              </a:cxnLst>
              <a:rect l="0" t="0" r="r" b="b"/>
              <a:pathLst>
                <a:path w="58" h="137">
                  <a:moveTo>
                    <a:pt x="57" y="137"/>
                  </a:moveTo>
                  <a:cubicBezTo>
                    <a:pt x="57" y="137"/>
                    <a:pt x="57" y="137"/>
                    <a:pt x="57" y="137"/>
                  </a:cubicBezTo>
                  <a:cubicBezTo>
                    <a:pt x="57" y="135"/>
                    <a:pt x="58" y="131"/>
                    <a:pt x="58" y="131"/>
                  </a:cubicBezTo>
                  <a:cubicBezTo>
                    <a:pt x="58" y="133"/>
                    <a:pt x="54" y="118"/>
                    <a:pt x="51" y="105"/>
                  </a:cubicBezTo>
                  <a:cubicBezTo>
                    <a:pt x="51" y="104"/>
                    <a:pt x="50" y="103"/>
                    <a:pt x="50" y="102"/>
                  </a:cubicBezTo>
                  <a:cubicBezTo>
                    <a:pt x="50" y="102"/>
                    <a:pt x="50" y="102"/>
                    <a:pt x="50" y="102"/>
                  </a:cubicBezTo>
                  <a:cubicBezTo>
                    <a:pt x="49" y="97"/>
                    <a:pt x="49" y="94"/>
                    <a:pt x="48" y="91"/>
                  </a:cubicBezTo>
                  <a:cubicBezTo>
                    <a:pt x="47" y="79"/>
                    <a:pt x="41" y="32"/>
                    <a:pt x="40" y="27"/>
                  </a:cubicBezTo>
                  <a:cubicBezTo>
                    <a:pt x="40" y="26"/>
                    <a:pt x="40" y="25"/>
                    <a:pt x="40" y="24"/>
                  </a:cubicBezTo>
                  <a:cubicBezTo>
                    <a:pt x="40" y="23"/>
                    <a:pt x="40" y="23"/>
                    <a:pt x="40" y="23"/>
                  </a:cubicBezTo>
                  <a:cubicBezTo>
                    <a:pt x="40" y="23"/>
                    <a:pt x="40" y="23"/>
                    <a:pt x="40" y="23"/>
                  </a:cubicBezTo>
                  <a:cubicBezTo>
                    <a:pt x="39" y="16"/>
                    <a:pt x="38" y="3"/>
                    <a:pt x="38" y="0"/>
                  </a:cubicBezTo>
                  <a:cubicBezTo>
                    <a:pt x="38" y="0"/>
                    <a:pt x="27" y="5"/>
                    <a:pt x="24" y="7"/>
                  </a:cubicBezTo>
                  <a:cubicBezTo>
                    <a:pt x="21" y="8"/>
                    <a:pt x="10" y="12"/>
                    <a:pt x="0" y="14"/>
                  </a:cubicBezTo>
                  <a:cubicBezTo>
                    <a:pt x="0" y="14"/>
                    <a:pt x="13" y="59"/>
                    <a:pt x="21" y="74"/>
                  </a:cubicBezTo>
                  <a:cubicBezTo>
                    <a:pt x="28" y="89"/>
                    <a:pt x="57" y="136"/>
                    <a:pt x="57"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9" name="Freeform 940"/>
            <p:cNvSpPr>
              <a:spLocks/>
            </p:cNvSpPr>
            <p:nvPr/>
          </p:nvSpPr>
          <p:spPr bwMode="auto">
            <a:xfrm>
              <a:off x="4487704" y="2547982"/>
              <a:ext cx="1620" cy="1680"/>
            </a:xfrm>
            <a:custGeom>
              <a:avLst/>
              <a:gdLst/>
              <a:ahLst/>
              <a:cxnLst>
                <a:cxn ang="0">
                  <a:pos x="0" y="1"/>
                </a:cxn>
                <a:cxn ang="0">
                  <a:pos x="0" y="0"/>
                </a:cxn>
                <a:cxn ang="0">
                  <a:pos x="0" y="0"/>
                </a:cxn>
                <a:cxn ang="0">
                  <a:pos x="0" y="1"/>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0" name="Freeform 941"/>
            <p:cNvSpPr>
              <a:spLocks/>
            </p:cNvSpPr>
            <p:nvPr/>
          </p:nvSpPr>
          <p:spPr bwMode="auto">
            <a:xfrm>
              <a:off x="4510380" y="2665570"/>
              <a:ext cx="3239" cy="16798"/>
            </a:xfrm>
            <a:custGeom>
              <a:avLst/>
              <a:gdLst/>
              <a:ahLst/>
              <a:cxnLst>
                <a:cxn ang="0">
                  <a:pos x="1" y="0"/>
                </a:cxn>
                <a:cxn ang="0">
                  <a:pos x="0" y="6"/>
                </a:cxn>
                <a:cxn ang="0">
                  <a:pos x="1" y="0"/>
                </a:cxn>
              </a:cxnLst>
              <a:rect l="0" t="0" r="r" b="b"/>
              <a:pathLst>
                <a:path w="1" h="6">
                  <a:moveTo>
                    <a:pt x="1" y="0"/>
                  </a:moveTo>
                  <a:cubicBezTo>
                    <a:pt x="1" y="0"/>
                    <a:pt x="0" y="4"/>
                    <a:pt x="0" y="6"/>
                  </a:cubicBezTo>
                  <a:cubicBezTo>
                    <a:pt x="0" y="5"/>
                    <a:pt x="1"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1" name="Freeform 942"/>
            <p:cNvSpPr>
              <a:spLocks/>
            </p:cNvSpPr>
            <p:nvPr/>
          </p:nvSpPr>
          <p:spPr bwMode="auto">
            <a:xfrm>
              <a:off x="4633479" y="2841953"/>
              <a:ext cx="111760" cy="82312"/>
            </a:xfrm>
            <a:custGeom>
              <a:avLst/>
              <a:gdLst/>
              <a:ahLst/>
              <a:cxnLst>
                <a:cxn ang="0">
                  <a:pos x="1" y="1"/>
                </a:cxn>
                <a:cxn ang="0">
                  <a:pos x="1" y="14"/>
                </a:cxn>
                <a:cxn ang="0">
                  <a:pos x="5" y="21"/>
                </a:cxn>
                <a:cxn ang="0">
                  <a:pos x="42" y="30"/>
                </a:cxn>
                <a:cxn ang="0">
                  <a:pos x="41" y="10"/>
                </a:cxn>
                <a:cxn ang="0">
                  <a:pos x="1" y="1"/>
                </a:cxn>
              </a:cxnLst>
              <a:rect l="0" t="0" r="r" b="b"/>
              <a:pathLst>
                <a:path w="42" h="30">
                  <a:moveTo>
                    <a:pt x="1" y="1"/>
                  </a:moveTo>
                  <a:cubicBezTo>
                    <a:pt x="1" y="14"/>
                    <a:pt x="1" y="14"/>
                    <a:pt x="1" y="14"/>
                  </a:cubicBezTo>
                  <a:cubicBezTo>
                    <a:pt x="1" y="14"/>
                    <a:pt x="0" y="18"/>
                    <a:pt x="5" y="21"/>
                  </a:cubicBezTo>
                  <a:cubicBezTo>
                    <a:pt x="10" y="23"/>
                    <a:pt x="42" y="30"/>
                    <a:pt x="42" y="30"/>
                  </a:cubicBezTo>
                  <a:cubicBezTo>
                    <a:pt x="41" y="10"/>
                    <a:pt x="41" y="10"/>
                    <a:pt x="41" y="10"/>
                  </a:cubicBezTo>
                  <a:cubicBezTo>
                    <a:pt x="41" y="10"/>
                    <a:pt x="12" y="0"/>
                    <a:pt x="1"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2" name="Freeform 943"/>
            <p:cNvSpPr>
              <a:spLocks/>
            </p:cNvSpPr>
            <p:nvPr/>
          </p:nvSpPr>
          <p:spPr bwMode="auto">
            <a:xfrm>
              <a:off x="4317635" y="2828514"/>
              <a:ext cx="79366" cy="87351"/>
            </a:xfrm>
            <a:custGeom>
              <a:avLst/>
              <a:gdLst/>
              <a:ahLst/>
              <a:cxnLst>
                <a:cxn ang="0">
                  <a:pos x="28" y="8"/>
                </a:cxn>
                <a:cxn ang="0">
                  <a:pos x="26" y="3"/>
                </a:cxn>
                <a:cxn ang="0">
                  <a:pos x="2" y="12"/>
                </a:cxn>
                <a:cxn ang="0">
                  <a:pos x="0" y="32"/>
                </a:cxn>
                <a:cxn ang="0">
                  <a:pos x="20" y="26"/>
                </a:cxn>
                <a:cxn ang="0">
                  <a:pos x="28" y="8"/>
                </a:cxn>
              </a:cxnLst>
              <a:rect l="0" t="0" r="r" b="b"/>
              <a:pathLst>
                <a:path w="30" h="32">
                  <a:moveTo>
                    <a:pt x="28" y="8"/>
                  </a:moveTo>
                  <a:cubicBezTo>
                    <a:pt x="30" y="0"/>
                    <a:pt x="26" y="3"/>
                    <a:pt x="26" y="3"/>
                  </a:cubicBezTo>
                  <a:cubicBezTo>
                    <a:pt x="2" y="12"/>
                    <a:pt x="2" y="12"/>
                    <a:pt x="2" y="12"/>
                  </a:cubicBezTo>
                  <a:cubicBezTo>
                    <a:pt x="0" y="32"/>
                    <a:pt x="0" y="32"/>
                    <a:pt x="0" y="32"/>
                  </a:cubicBezTo>
                  <a:cubicBezTo>
                    <a:pt x="0" y="32"/>
                    <a:pt x="11" y="29"/>
                    <a:pt x="20" y="26"/>
                  </a:cubicBezTo>
                  <a:cubicBezTo>
                    <a:pt x="29" y="22"/>
                    <a:pt x="26" y="15"/>
                    <a:pt x="2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3" name="Freeform 944"/>
            <p:cNvSpPr>
              <a:spLocks/>
            </p:cNvSpPr>
            <p:nvPr/>
          </p:nvSpPr>
          <p:spPr bwMode="auto">
            <a:xfrm>
              <a:off x="4487704" y="2549662"/>
              <a:ext cx="25915" cy="115908"/>
            </a:xfrm>
            <a:custGeom>
              <a:avLst/>
              <a:gdLst/>
              <a:ahLst/>
              <a:cxnLst>
                <a:cxn ang="0">
                  <a:pos x="3" y="16"/>
                </a:cxn>
                <a:cxn ang="0">
                  <a:pos x="10" y="42"/>
                </a:cxn>
                <a:cxn ang="0">
                  <a:pos x="10" y="41"/>
                </a:cxn>
                <a:cxn ang="0">
                  <a:pos x="0" y="0"/>
                </a:cxn>
                <a:cxn ang="0">
                  <a:pos x="2" y="13"/>
                </a:cxn>
                <a:cxn ang="0">
                  <a:pos x="3" y="16"/>
                </a:cxn>
              </a:cxnLst>
              <a:rect l="0" t="0" r="r" b="b"/>
              <a:pathLst>
                <a:path w="10" h="42">
                  <a:moveTo>
                    <a:pt x="3" y="16"/>
                  </a:moveTo>
                  <a:cubicBezTo>
                    <a:pt x="5" y="25"/>
                    <a:pt x="10" y="42"/>
                    <a:pt x="10" y="42"/>
                  </a:cubicBezTo>
                  <a:cubicBezTo>
                    <a:pt x="10" y="42"/>
                    <a:pt x="10" y="42"/>
                    <a:pt x="10" y="41"/>
                  </a:cubicBezTo>
                  <a:cubicBezTo>
                    <a:pt x="10" y="39"/>
                    <a:pt x="2" y="15"/>
                    <a:pt x="0" y="0"/>
                  </a:cubicBezTo>
                  <a:cubicBezTo>
                    <a:pt x="1" y="5"/>
                    <a:pt x="2" y="10"/>
                    <a:pt x="2" y="13"/>
                  </a:cubicBezTo>
                  <a:cubicBezTo>
                    <a:pt x="2" y="14"/>
                    <a:pt x="3" y="15"/>
                    <a:pt x="3"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4" name="Freeform 945"/>
            <p:cNvSpPr>
              <a:spLocks/>
            </p:cNvSpPr>
            <p:nvPr/>
          </p:nvSpPr>
          <p:spPr bwMode="auto">
            <a:xfrm>
              <a:off x="4460169" y="2301047"/>
              <a:ext cx="27535" cy="246935"/>
            </a:xfrm>
            <a:custGeom>
              <a:avLst/>
              <a:gdLst/>
              <a:ahLst/>
              <a:cxnLst>
                <a:cxn ang="0">
                  <a:pos x="2" y="24"/>
                </a:cxn>
                <a:cxn ang="0">
                  <a:pos x="2" y="25"/>
                </a:cxn>
                <a:cxn ang="0">
                  <a:pos x="5" y="54"/>
                </a:cxn>
                <a:cxn ang="0">
                  <a:pos x="10" y="89"/>
                </a:cxn>
                <a:cxn ang="0">
                  <a:pos x="0" y="0"/>
                </a:cxn>
                <a:cxn ang="0">
                  <a:pos x="0" y="1"/>
                </a:cxn>
                <a:cxn ang="0">
                  <a:pos x="0" y="1"/>
                </a:cxn>
                <a:cxn ang="0">
                  <a:pos x="2" y="24"/>
                </a:cxn>
              </a:cxnLst>
              <a:rect l="0" t="0" r="r" b="b"/>
              <a:pathLst>
                <a:path w="10" h="89">
                  <a:moveTo>
                    <a:pt x="2" y="24"/>
                  </a:moveTo>
                  <a:cubicBezTo>
                    <a:pt x="2" y="24"/>
                    <a:pt x="2" y="24"/>
                    <a:pt x="2" y="25"/>
                  </a:cubicBezTo>
                  <a:cubicBezTo>
                    <a:pt x="2" y="26"/>
                    <a:pt x="5" y="53"/>
                    <a:pt x="5" y="54"/>
                  </a:cubicBezTo>
                  <a:cubicBezTo>
                    <a:pt x="6" y="54"/>
                    <a:pt x="8" y="75"/>
                    <a:pt x="10" y="89"/>
                  </a:cubicBezTo>
                  <a:cubicBezTo>
                    <a:pt x="0" y="0"/>
                    <a:pt x="0" y="0"/>
                    <a:pt x="0" y="0"/>
                  </a:cubicBezTo>
                  <a:cubicBezTo>
                    <a:pt x="0" y="0"/>
                    <a:pt x="0" y="0"/>
                    <a:pt x="0" y="1"/>
                  </a:cubicBezTo>
                  <a:cubicBezTo>
                    <a:pt x="0" y="1"/>
                    <a:pt x="0" y="1"/>
                    <a:pt x="0" y="1"/>
                  </a:cubicBezTo>
                  <a:lnTo>
                    <a:pt x="2"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5" name="Freeform 946"/>
            <p:cNvSpPr>
              <a:spLocks/>
            </p:cNvSpPr>
            <p:nvPr/>
          </p:nvSpPr>
          <p:spPr bwMode="auto">
            <a:xfrm>
              <a:off x="4494183" y="2593338"/>
              <a:ext cx="19437" cy="77272"/>
            </a:xfrm>
            <a:custGeom>
              <a:avLst/>
              <a:gdLst/>
              <a:ahLst/>
              <a:cxnLst>
                <a:cxn ang="0">
                  <a:pos x="7" y="26"/>
                </a:cxn>
                <a:cxn ang="0">
                  <a:pos x="0" y="0"/>
                </a:cxn>
                <a:cxn ang="0">
                  <a:pos x="7" y="26"/>
                </a:cxn>
              </a:cxnLst>
              <a:rect l="0" t="0" r="r" b="b"/>
              <a:pathLst>
                <a:path w="7" h="28">
                  <a:moveTo>
                    <a:pt x="7" y="26"/>
                  </a:moveTo>
                  <a:cubicBezTo>
                    <a:pt x="7" y="26"/>
                    <a:pt x="2" y="9"/>
                    <a:pt x="0" y="0"/>
                  </a:cubicBezTo>
                  <a:cubicBezTo>
                    <a:pt x="3" y="13"/>
                    <a:pt x="7" y="28"/>
                    <a:pt x="7"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6" name="Freeform 947"/>
            <p:cNvSpPr>
              <a:spLocks/>
            </p:cNvSpPr>
            <p:nvPr/>
          </p:nvSpPr>
          <p:spPr bwMode="auto">
            <a:xfrm>
              <a:off x="4460169" y="2304407"/>
              <a:ext cx="4859" cy="63834"/>
            </a:xfrm>
            <a:custGeom>
              <a:avLst/>
              <a:gdLst/>
              <a:ahLst/>
              <a:cxnLst>
                <a:cxn ang="0">
                  <a:pos x="0" y="0"/>
                </a:cxn>
                <a:cxn ang="0">
                  <a:pos x="0" y="0"/>
                </a:cxn>
                <a:cxn ang="0">
                  <a:pos x="2" y="23"/>
                </a:cxn>
                <a:cxn ang="0">
                  <a:pos x="0" y="0"/>
                </a:cxn>
              </a:cxnLst>
              <a:rect l="0" t="0" r="r" b="b"/>
              <a:pathLst>
                <a:path w="2" h="23">
                  <a:moveTo>
                    <a:pt x="0" y="0"/>
                  </a:moveTo>
                  <a:cubicBezTo>
                    <a:pt x="0" y="0"/>
                    <a:pt x="0" y="0"/>
                    <a:pt x="0" y="0"/>
                  </a:cubicBezTo>
                  <a:cubicBezTo>
                    <a:pt x="0" y="3"/>
                    <a:pt x="1" y="16"/>
                    <a:pt x="2" y="23"/>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7" name="Freeform 948"/>
            <p:cNvSpPr>
              <a:spLocks/>
            </p:cNvSpPr>
            <p:nvPr/>
          </p:nvSpPr>
          <p:spPr bwMode="auto">
            <a:xfrm>
              <a:off x="4465028" y="2369920"/>
              <a:ext cx="27535" cy="216698"/>
            </a:xfrm>
            <a:custGeom>
              <a:avLst/>
              <a:gdLst/>
              <a:ahLst/>
              <a:cxnLst>
                <a:cxn ang="0">
                  <a:pos x="0" y="0"/>
                </a:cxn>
                <a:cxn ang="0">
                  <a:pos x="0" y="3"/>
                </a:cxn>
                <a:cxn ang="0">
                  <a:pos x="8" y="67"/>
                </a:cxn>
                <a:cxn ang="0">
                  <a:pos x="10" y="78"/>
                </a:cxn>
                <a:cxn ang="0">
                  <a:pos x="8" y="65"/>
                </a:cxn>
                <a:cxn ang="0">
                  <a:pos x="8" y="64"/>
                </a:cxn>
                <a:cxn ang="0">
                  <a:pos x="8" y="64"/>
                </a:cxn>
                <a:cxn ang="0">
                  <a:pos x="3" y="29"/>
                </a:cxn>
                <a:cxn ang="0">
                  <a:pos x="0" y="0"/>
                </a:cxn>
              </a:cxnLst>
              <a:rect l="0" t="0" r="r" b="b"/>
              <a:pathLst>
                <a:path w="10" h="78">
                  <a:moveTo>
                    <a:pt x="0" y="0"/>
                  </a:moveTo>
                  <a:cubicBezTo>
                    <a:pt x="0" y="1"/>
                    <a:pt x="0" y="2"/>
                    <a:pt x="0" y="3"/>
                  </a:cubicBezTo>
                  <a:cubicBezTo>
                    <a:pt x="1" y="8"/>
                    <a:pt x="7" y="55"/>
                    <a:pt x="8" y="67"/>
                  </a:cubicBezTo>
                  <a:cubicBezTo>
                    <a:pt x="9" y="70"/>
                    <a:pt x="9" y="73"/>
                    <a:pt x="10" y="78"/>
                  </a:cubicBezTo>
                  <a:cubicBezTo>
                    <a:pt x="10" y="75"/>
                    <a:pt x="9" y="70"/>
                    <a:pt x="8" y="65"/>
                  </a:cubicBezTo>
                  <a:cubicBezTo>
                    <a:pt x="8" y="65"/>
                    <a:pt x="8" y="65"/>
                    <a:pt x="8" y="64"/>
                  </a:cubicBezTo>
                  <a:cubicBezTo>
                    <a:pt x="8" y="64"/>
                    <a:pt x="8" y="64"/>
                    <a:pt x="8" y="64"/>
                  </a:cubicBezTo>
                  <a:cubicBezTo>
                    <a:pt x="6" y="50"/>
                    <a:pt x="4" y="29"/>
                    <a:pt x="3" y="29"/>
                  </a:cubicBezTo>
                  <a:cubicBezTo>
                    <a:pt x="3" y="28"/>
                    <a:pt x="0" y="1"/>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8" name="Freeform 949"/>
            <p:cNvSpPr>
              <a:spLocks/>
            </p:cNvSpPr>
            <p:nvPr/>
          </p:nvSpPr>
          <p:spPr bwMode="auto">
            <a:xfrm>
              <a:off x="4513620" y="2657171"/>
              <a:ext cx="3239" cy="5039"/>
            </a:xfrm>
            <a:custGeom>
              <a:avLst/>
              <a:gdLst/>
              <a:ahLst/>
              <a:cxnLst>
                <a:cxn ang="0">
                  <a:pos x="1" y="0"/>
                </a:cxn>
                <a:cxn ang="0">
                  <a:pos x="0" y="2"/>
                </a:cxn>
                <a:cxn ang="0">
                  <a:pos x="0" y="2"/>
                </a:cxn>
                <a:cxn ang="0">
                  <a:pos x="1" y="0"/>
                </a:cxn>
              </a:cxnLst>
              <a:rect l="0" t="0" r="r" b="b"/>
              <a:pathLst>
                <a:path w="1" h="2">
                  <a:moveTo>
                    <a:pt x="1" y="0"/>
                  </a:moveTo>
                  <a:cubicBezTo>
                    <a:pt x="1" y="1"/>
                    <a:pt x="1" y="1"/>
                    <a:pt x="0" y="2"/>
                  </a:cubicBezTo>
                  <a:cubicBezTo>
                    <a:pt x="0" y="2"/>
                    <a:pt x="0" y="2"/>
                    <a:pt x="0" y="2"/>
                  </a:cubicBez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9" name="Freeform 950"/>
            <p:cNvSpPr>
              <a:spLocks/>
            </p:cNvSpPr>
            <p:nvPr/>
          </p:nvSpPr>
          <p:spPr bwMode="auto">
            <a:xfrm>
              <a:off x="4439113" y="2008756"/>
              <a:ext cx="202464" cy="299010"/>
            </a:xfrm>
            <a:custGeom>
              <a:avLst/>
              <a:gdLst/>
              <a:ahLst/>
              <a:cxnLst>
                <a:cxn ang="0">
                  <a:pos x="12" y="70"/>
                </a:cxn>
                <a:cxn ang="0">
                  <a:pos x="13" y="96"/>
                </a:cxn>
                <a:cxn ang="0">
                  <a:pos x="11" y="102"/>
                </a:cxn>
                <a:cxn ang="0">
                  <a:pos x="15" y="104"/>
                </a:cxn>
                <a:cxn ang="0">
                  <a:pos x="37" y="108"/>
                </a:cxn>
                <a:cxn ang="0">
                  <a:pos x="57" y="103"/>
                </a:cxn>
                <a:cxn ang="0">
                  <a:pos x="65" y="97"/>
                </a:cxn>
                <a:cxn ang="0">
                  <a:pos x="66" y="95"/>
                </a:cxn>
                <a:cxn ang="0">
                  <a:pos x="67" y="71"/>
                </a:cxn>
                <a:cxn ang="0">
                  <a:pos x="76" y="53"/>
                </a:cxn>
                <a:cxn ang="0">
                  <a:pos x="71" y="48"/>
                </a:cxn>
                <a:cxn ang="0">
                  <a:pos x="34" y="0"/>
                </a:cxn>
                <a:cxn ang="0">
                  <a:pos x="8" y="50"/>
                </a:cxn>
                <a:cxn ang="0">
                  <a:pos x="4" y="53"/>
                </a:cxn>
                <a:cxn ang="0">
                  <a:pos x="5" y="68"/>
                </a:cxn>
                <a:cxn ang="0">
                  <a:pos x="12" y="70"/>
                </a:cxn>
              </a:cxnLst>
              <a:rect l="0" t="0" r="r" b="b"/>
              <a:pathLst>
                <a:path w="76" h="108">
                  <a:moveTo>
                    <a:pt x="12" y="70"/>
                  </a:moveTo>
                  <a:cubicBezTo>
                    <a:pt x="13" y="96"/>
                    <a:pt x="13" y="96"/>
                    <a:pt x="13" y="96"/>
                  </a:cubicBezTo>
                  <a:cubicBezTo>
                    <a:pt x="11" y="102"/>
                    <a:pt x="11" y="102"/>
                    <a:pt x="11" y="102"/>
                  </a:cubicBezTo>
                  <a:cubicBezTo>
                    <a:pt x="15" y="104"/>
                    <a:pt x="15" y="104"/>
                    <a:pt x="15" y="104"/>
                  </a:cubicBezTo>
                  <a:cubicBezTo>
                    <a:pt x="20" y="106"/>
                    <a:pt x="28" y="108"/>
                    <a:pt x="37" y="108"/>
                  </a:cubicBezTo>
                  <a:cubicBezTo>
                    <a:pt x="44" y="108"/>
                    <a:pt x="51" y="106"/>
                    <a:pt x="57" y="103"/>
                  </a:cubicBezTo>
                  <a:cubicBezTo>
                    <a:pt x="65" y="97"/>
                    <a:pt x="65" y="97"/>
                    <a:pt x="65" y="97"/>
                  </a:cubicBezTo>
                  <a:cubicBezTo>
                    <a:pt x="66" y="95"/>
                    <a:pt x="66" y="95"/>
                    <a:pt x="66" y="95"/>
                  </a:cubicBezTo>
                  <a:cubicBezTo>
                    <a:pt x="67" y="71"/>
                    <a:pt x="67" y="71"/>
                    <a:pt x="67" y="71"/>
                  </a:cubicBezTo>
                  <a:cubicBezTo>
                    <a:pt x="76" y="82"/>
                    <a:pt x="76" y="62"/>
                    <a:pt x="76" y="53"/>
                  </a:cubicBezTo>
                  <a:cubicBezTo>
                    <a:pt x="76" y="44"/>
                    <a:pt x="71" y="48"/>
                    <a:pt x="71" y="48"/>
                  </a:cubicBezTo>
                  <a:cubicBezTo>
                    <a:pt x="72" y="37"/>
                    <a:pt x="68" y="0"/>
                    <a:pt x="34" y="0"/>
                  </a:cubicBezTo>
                  <a:cubicBezTo>
                    <a:pt x="0" y="0"/>
                    <a:pt x="8" y="50"/>
                    <a:pt x="8" y="50"/>
                  </a:cubicBezTo>
                  <a:cubicBezTo>
                    <a:pt x="7" y="49"/>
                    <a:pt x="5" y="51"/>
                    <a:pt x="4" y="53"/>
                  </a:cubicBezTo>
                  <a:cubicBezTo>
                    <a:pt x="3" y="54"/>
                    <a:pt x="3" y="61"/>
                    <a:pt x="5" y="68"/>
                  </a:cubicBezTo>
                  <a:cubicBezTo>
                    <a:pt x="6" y="76"/>
                    <a:pt x="12" y="70"/>
                    <a:pt x="12"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0" name="Freeform 951"/>
            <p:cNvSpPr>
              <a:spLocks/>
            </p:cNvSpPr>
            <p:nvPr/>
          </p:nvSpPr>
          <p:spPr bwMode="auto">
            <a:xfrm>
              <a:off x="4487704" y="2354802"/>
              <a:ext cx="413027" cy="787841"/>
            </a:xfrm>
            <a:custGeom>
              <a:avLst/>
              <a:gdLst/>
              <a:ahLst/>
              <a:cxnLst>
                <a:cxn ang="0">
                  <a:pos x="53" y="69"/>
                </a:cxn>
                <a:cxn ang="0">
                  <a:pos x="31" y="100"/>
                </a:cxn>
                <a:cxn ang="0">
                  <a:pos x="28" y="104"/>
                </a:cxn>
                <a:cxn ang="0">
                  <a:pos x="14" y="122"/>
                </a:cxn>
                <a:cxn ang="0">
                  <a:pos x="10" y="125"/>
                </a:cxn>
                <a:cxn ang="0">
                  <a:pos x="4" y="153"/>
                </a:cxn>
                <a:cxn ang="0">
                  <a:pos x="4" y="156"/>
                </a:cxn>
                <a:cxn ang="0">
                  <a:pos x="0" y="231"/>
                </a:cxn>
                <a:cxn ang="0">
                  <a:pos x="4" y="261"/>
                </a:cxn>
                <a:cxn ang="0">
                  <a:pos x="4" y="261"/>
                </a:cxn>
                <a:cxn ang="0">
                  <a:pos x="20" y="279"/>
                </a:cxn>
                <a:cxn ang="0">
                  <a:pos x="86" y="285"/>
                </a:cxn>
                <a:cxn ang="0">
                  <a:pos x="103" y="285"/>
                </a:cxn>
                <a:cxn ang="0">
                  <a:pos x="105" y="279"/>
                </a:cxn>
                <a:cxn ang="0">
                  <a:pos x="100" y="231"/>
                </a:cxn>
                <a:cxn ang="0">
                  <a:pos x="101" y="227"/>
                </a:cxn>
                <a:cxn ang="0">
                  <a:pos x="98" y="213"/>
                </a:cxn>
                <a:cxn ang="0">
                  <a:pos x="96" y="212"/>
                </a:cxn>
                <a:cxn ang="0">
                  <a:pos x="58" y="202"/>
                </a:cxn>
                <a:cxn ang="0">
                  <a:pos x="51" y="191"/>
                </a:cxn>
                <a:cxn ang="0">
                  <a:pos x="51" y="173"/>
                </a:cxn>
                <a:cxn ang="0">
                  <a:pos x="56" y="172"/>
                </a:cxn>
                <a:cxn ang="0">
                  <a:pos x="96" y="182"/>
                </a:cxn>
                <a:cxn ang="0">
                  <a:pos x="95" y="141"/>
                </a:cxn>
                <a:cxn ang="0">
                  <a:pos x="97" y="128"/>
                </a:cxn>
                <a:cxn ang="0">
                  <a:pos x="100" y="128"/>
                </a:cxn>
                <a:cxn ang="0">
                  <a:pos x="104" y="142"/>
                </a:cxn>
                <a:cxn ang="0">
                  <a:pos x="109" y="165"/>
                </a:cxn>
                <a:cxn ang="0">
                  <a:pos x="113" y="196"/>
                </a:cxn>
                <a:cxn ang="0">
                  <a:pos x="119" y="228"/>
                </a:cxn>
                <a:cxn ang="0">
                  <a:pos x="120" y="249"/>
                </a:cxn>
                <a:cxn ang="0">
                  <a:pos x="137" y="246"/>
                </a:cxn>
                <a:cxn ang="0">
                  <a:pos x="155" y="253"/>
                </a:cxn>
                <a:cxn ang="0">
                  <a:pos x="154" y="216"/>
                </a:cxn>
                <a:cxn ang="0">
                  <a:pos x="149" y="160"/>
                </a:cxn>
                <a:cxn ang="0">
                  <a:pos x="144" y="142"/>
                </a:cxn>
                <a:cxn ang="0">
                  <a:pos x="140" y="120"/>
                </a:cxn>
                <a:cxn ang="0">
                  <a:pos x="138" y="103"/>
                </a:cxn>
                <a:cxn ang="0">
                  <a:pos x="131" y="70"/>
                </a:cxn>
                <a:cxn ang="0">
                  <a:pos x="130" y="57"/>
                </a:cxn>
                <a:cxn ang="0">
                  <a:pos x="127" y="45"/>
                </a:cxn>
                <a:cxn ang="0">
                  <a:pos x="124" y="24"/>
                </a:cxn>
                <a:cxn ang="0">
                  <a:pos x="119" y="8"/>
                </a:cxn>
                <a:cxn ang="0">
                  <a:pos x="95" y="0"/>
                </a:cxn>
                <a:cxn ang="0">
                  <a:pos x="93" y="4"/>
                </a:cxn>
                <a:cxn ang="0">
                  <a:pos x="62" y="55"/>
                </a:cxn>
                <a:cxn ang="0">
                  <a:pos x="53" y="69"/>
                </a:cxn>
              </a:cxnLst>
              <a:rect l="0" t="0" r="r" b="b"/>
              <a:pathLst>
                <a:path w="156" h="286">
                  <a:moveTo>
                    <a:pt x="53" y="69"/>
                  </a:moveTo>
                  <a:cubicBezTo>
                    <a:pt x="45" y="81"/>
                    <a:pt x="34" y="96"/>
                    <a:pt x="31" y="100"/>
                  </a:cubicBezTo>
                  <a:cubicBezTo>
                    <a:pt x="30" y="101"/>
                    <a:pt x="29" y="102"/>
                    <a:pt x="28" y="104"/>
                  </a:cubicBezTo>
                  <a:cubicBezTo>
                    <a:pt x="24" y="108"/>
                    <a:pt x="15" y="119"/>
                    <a:pt x="14" y="122"/>
                  </a:cubicBezTo>
                  <a:cubicBezTo>
                    <a:pt x="13" y="124"/>
                    <a:pt x="11" y="125"/>
                    <a:pt x="10" y="125"/>
                  </a:cubicBezTo>
                  <a:cubicBezTo>
                    <a:pt x="9" y="127"/>
                    <a:pt x="5" y="139"/>
                    <a:pt x="4" y="153"/>
                  </a:cubicBezTo>
                  <a:cubicBezTo>
                    <a:pt x="4" y="156"/>
                    <a:pt x="4" y="156"/>
                    <a:pt x="4" y="156"/>
                  </a:cubicBezTo>
                  <a:cubicBezTo>
                    <a:pt x="3" y="174"/>
                    <a:pt x="0" y="222"/>
                    <a:pt x="0" y="231"/>
                  </a:cubicBezTo>
                  <a:cubicBezTo>
                    <a:pt x="1" y="240"/>
                    <a:pt x="3" y="259"/>
                    <a:pt x="4" y="261"/>
                  </a:cubicBezTo>
                  <a:cubicBezTo>
                    <a:pt x="4" y="261"/>
                    <a:pt x="4" y="261"/>
                    <a:pt x="4" y="261"/>
                  </a:cubicBezTo>
                  <a:cubicBezTo>
                    <a:pt x="6" y="268"/>
                    <a:pt x="10" y="278"/>
                    <a:pt x="20" y="279"/>
                  </a:cubicBezTo>
                  <a:cubicBezTo>
                    <a:pt x="37" y="281"/>
                    <a:pt x="79" y="285"/>
                    <a:pt x="86" y="285"/>
                  </a:cubicBezTo>
                  <a:cubicBezTo>
                    <a:pt x="93" y="286"/>
                    <a:pt x="100" y="285"/>
                    <a:pt x="103" y="285"/>
                  </a:cubicBezTo>
                  <a:cubicBezTo>
                    <a:pt x="105" y="286"/>
                    <a:pt x="106" y="285"/>
                    <a:pt x="105" y="279"/>
                  </a:cubicBezTo>
                  <a:cubicBezTo>
                    <a:pt x="105" y="274"/>
                    <a:pt x="100" y="235"/>
                    <a:pt x="100" y="231"/>
                  </a:cubicBezTo>
                  <a:cubicBezTo>
                    <a:pt x="101" y="227"/>
                    <a:pt x="101" y="227"/>
                    <a:pt x="101" y="227"/>
                  </a:cubicBezTo>
                  <a:cubicBezTo>
                    <a:pt x="101" y="227"/>
                    <a:pt x="99" y="216"/>
                    <a:pt x="98" y="213"/>
                  </a:cubicBezTo>
                  <a:cubicBezTo>
                    <a:pt x="96" y="212"/>
                    <a:pt x="96" y="212"/>
                    <a:pt x="96" y="212"/>
                  </a:cubicBezTo>
                  <a:cubicBezTo>
                    <a:pt x="91" y="211"/>
                    <a:pt x="63" y="205"/>
                    <a:pt x="58" y="202"/>
                  </a:cubicBezTo>
                  <a:cubicBezTo>
                    <a:pt x="52" y="200"/>
                    <a:pt x="50" y="194"/>
                    <a:pt x="51" y="191"/>
                  </a:cubicBezTo>
                  <a:cubicBezTo>
                    <a:pt x="51" y="173"/>
                    <a:pt x="51" y="173"/>
                    <a:pt x="51" y="173"/>
                  </a:cubicBezTo>
                  <a:cubicBezTo>
                    <a:pt x="56" y="172"/>
                    <a:pt x="56" y="172"/>
                    <a:pt x="56" y="172"/>
                  </a:cubicBezTo>
                  <a:cubicBezTo>
                    <a:pt x="67" y="172"/>
                    <a:pt x="89" y="179"/>
                    <a:pt x="96" y="182"/>
                  </a:cubicBezTo>
                  <a:cubicBezTo>
                    <a:pt x="95" y="171"/>
                    <a:pt x="94" y="143"/>
                    <a:pt x="95" y="141"/>
                  </a:cubicBezTo>
                  <a:cubicBezTo>
                    <a:pt x="95" y="138"/>
                    <a:pt x="96" y="129"/>
                    <a:pt x="97" y="128"/>
                  </a:cubicBezTo>
                  <a:cubicBezTo>
                    <a:pt x="98" y="127"/>
                    <a:pt x="99" y="126"/>
                    <a:pt x="100" y="128"/>
                  </a:cubicBezTo>
                  <a:cubicBezTo>
                    <a:pt x="100" y="131"/>
                    <a:pt x="103" y="140"/>
                    <a:pt x="104" y="142"/>
                  </a:cubicBezTo>
                  <a:cubicBezTo>
                    <a:pt x="105" y="144"/>
                    <a:pt x="106" y="161"/>
                    <a:pt x="109" y="165"/>
                  </a:cubicBezTo>
                  <a:cubicBezTo>
                    <a:pt x="111" y="170"/>
                    <a:pt x="111" y="191"/>
                    <a:pt x="113" y="196"/>
                  </a:cubicBezTo>
                  <a:cubicBezTo>
                    <a:pt x="115" y="201"/>
                    <a:pt x="118" y="226"/>
                    <a:pt x="119" y="228"/>
                  </a:cubicBezTo>
                  <a:cubicBezTo>
                    <a:pt x="119" y="230"/>
                    <a:pt x="120" y="249"/>
                    <a:pt x="120" y="249"/>
                  </a:cubicBezTo>
                  <a:cubicBezTo>
                    <a:pt x="120" y="249"/>
                    <a:pt x="132" y="246"/>
                    <a:pt x="137" y="246"/>
                  </a:cubicBezTo>
                  <a:cubicBezTo>
                    <a:pt x="142" y="247"/>
                    <a:pt x="154" y="251"/>
                    <a:pt x="155" y="253"/>
                  </a:cubicBezTo>
                  <a:cubicBezTo>
                    <a:pt x="156" y="254"/>
                    <a:pt x="154" y="216"/>
                    <a:pt x="154" y="216"/>
                  </a:cubicBezTo>
                  <a:cubicBezTo>
                    <a:pt x="154" y="216"/>
                    <a:pt x="150" y="168"/>
                    <a:pt x="149" y="160"/>
                  </a:cubicBezTo>
                  <a:cubicBezTo>
                    <a:pt x="147" y="152"/>
                    <a:pt x="144" y="144"/>
                    <a:pt x="144" y="142"/>
                  </a:cubicBezTo>
                  <a:cubicBezTo>
                    <a:pt x="144" y="139"/>
                    <a:pt x="141" y="123"/>
                    <a:pt x="140" y="120"/>
                  </a:cubicBezTo>
                  <a:cubicBezTo>
                    <a:pt x="140" y="117"/>
                    <a:pt x="139" y="106"/>
                    <a:pt x="138" y="103"/>
                  </a:cubicBezTo>
                  <a:cubicBezTo>
                    <a:pt x="137" y="101"/>
                    <a:pt x="132" y="72"/>
                    <a:pt x="131" y="70"/>
                  </a:cubicBezTo>
                  <a:cubicBezTo>
                    <a:pt x="130" y="67"/>
                    <a:pt x="130" y="62"/>
                    <a:pt x="130" y="57"/>
                  </a:cubicBezTo>
                  <a:cubicBezTo>
                    <a:pt x="131" y="53"/>
                    <a:pt x="128" y="47"/>
                    <a:pt x="127" y="45"/>
                  </a:cubicBezTo>
                  <a:cubicBezTo>
                    <a:pt x="127" y="43"/>
                    <a:pt x="123" y="32"/>
                    <a:pt x="124" y="24"/>
                  </a:cubicBezTo>
                  <a:cubicBezTo>
                    <a:pt x="124" y="16"/>
                    <a:pt x="124" y="10"/>
                    <a:pt x="119" y="8"/>
                  </a:cubicBezTo>
                  <a:cubicBezTo>
                    <a:pt x="117" y="7"/>
                    <a:pt x="105" y="3"/>
                    <a:pt x="95" y="0"/>
                  </a:cubicBezTo>
                  <a:cubicBezTo>
                    <a:pt x="93" y="4"/>
                    <a:pt x="93" y="4"/>
                    <a:pt x="93" y="4"/>
                  </a:cubicBezTo>
                  <a:cubicBezTo>
                    <a:pt x="92" y="6"/>
                    <a:pt x="66" y="49"/>
                    <a:pt x="62" y="55"/>
                  </a:cubicBezTo>
                  <a:cubicBezTo>
                    <a:pt x="60" y="57"/>
                    <a:pt x="57" y="63"/>
                    <a:pt x="53" y="6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1" name="Freeform 952"/>
            <p:cNvSpPr>
              <a:spLocks/>
            </p:cNvSpPr>
            <p:nvPr/>
          </p:nvSpPr>
          <p:spPr bwMode="auto">
            <a:xfrm>
              <a:off x="4141086" y="2346402"/>
              <a:ext cx="361196" cy="791200"/>
            </a:xfrm>
            <a:custGeom>
              <a:avLst/>
              <a:gdLst/>
              <a:ahLst/>
              <a:cxnLst>
                <a:cxn ang="0">
                  <a:pos x="19" y="245"/>
                </a:cxn>
                <a:cxn ang="0">
                  <a:pos x="40" y="252"/>
                </a:cxn>
                <a:cxn ang="0">
                  <a:pos x="45" y="231"/>
                </a:cxn>
                <a:cxn ang="0">
                  <a:pos x="51" y="211"/>
                </a:cxn>
                <a:cxn ang="0">
                  <a:pos x="61" y="159"/>
                </a:cxn>
                <a:cxn ang="0">
                  <a:pos x="67" y="114"/>
                </a:cxn>
                <a:cxn ang="0">
                  <a:pos x="70" y="126"/>
                </a:cxn>
                <a:cxn ang="0">
                  <a:pos x="73" y="154"/>
                </a:cxn>
                <a:cxn ang="0">
                  <a:pos x="69" y="181"/>
                </a:cxn>
                <a:cxn ang="0">
                  <a:pos x="90" y="173"/>
                </a:cxn>
                <a:cxn ang="0">
                  <a:pos x="93" y="172"/>
                </a:cxn>
                <a:cxn ang="0">
                  <a:pos x="98" y="174"/>
                </a:cxn>
                <a:cxn ang="0">
                  <a:pos x="99" y="184"/>
                </a:cxn>
                <a:cxn ang="0">
                  <a:pos x="98" y="189"/>
                </a:cxn>
                <a:cxn ang="0">
                  <a:pos x="88" y="206"/>
                </a:cxn>
                <a:cxn ang="0">
                  <a:pos x="68" y="212"/>
                </a:cxn>
                <a:cxn ang="0">
                  <a:pos x="66" y="213"/>
                </a:cxn>
                <a:cxn ang="0">
                  <a:pos x="65" y="221"/>
                </a:cxn>
                <a:cxn ang="0">
                  <a:pos x="60" y="271"/>
                </a:cxn>
                <a:cxn ang="0">
                  <a:pos x="60" y="287"/>
                </a:cxn>
                <a:cxn ang="0">
                  <a:pos x="91" y="284"/>
                </a:cxn>
                <a:cxn ang="0">
                  <a:pos x="118" y="281"/>
                </a:cxn>
                <a:cxn ang="0">
                  <a:pos x="130" y="264"/>
                </a:cxn>
                <a:cxn ang="0">
                  <a:pos x="127" y="234"/>
                </a:cxn>
                <a:cxn ang="0">
                  <a:pos x="131" y="159"/>
                </a:cxn>
                <a:cxn ang="0">
                  <a:pos x="131" y="156"/>
                </a:cxn>
                <a:cxn ang="0">
                  <a:pos x="136" y="128"/>
                </a:cxn>
                <a:cxn ang="0">
                  <a:pos x="136" y="127"/>
                </a:cxn>
                <a:cxn ang="0">
                  <a:pos x="135" y="127"/>
                </a:cxn>
                <a:cxn ang="0">
                  <a:pos x="135" y="126"/>
                </a:cxn>
                <a:cxn ang="0">
                  <a:pos x="135" y="126"/>
                </a:cxn>
                <a:cxn ang="0">
                  <a:pos x="134" y="123"/>
                </a:cxn>
                <a:cxn ang="0">
                  <a:pos x="129" y="115"/>
                </a:cxn>
                <a:cxn ang="0">
                  <a:pos x="98" y="62"/>
                </a:cxn>
                <a:cxn ang="0">
                  <a:pos x="77" y="0"/>
                </a:cxn>
                <a:cxn ang="0">
                  <a:pos x="76" y="0"/>
                </a:cxn>
                <a:cxn ang="0">
                  <a:pos x="76" y="0"/>
                </a:cxn>
                <a:cxn ang="0">
                  <a:pos x="50" y="9"/>
                </a:cxn>
                <a:cxn ang="0">
                  <a:pos x="44" y="17"/>
                </a:cxn>
                <a:cxn ang="0">
                  <a:pos x="39" y="50"/>
                </a:cxn>
                <a:cxn ang="0">
                  <a:pos x="31" y="76"/>
                </a:cxn>
                <a:cxn ang="0">
                  <a:pos x="17" y="137"/>
                </a:cxn>
                <a:cxn ang="0">
                  <a:pos x="6" y="190"/>
                </a:cxn>
                <a:cxn ang="0">
                  <a:pos x="1" y="236"/>
                </a:cxn>
                <a:cxn ang="0">
                  <a:pos x="0" y="253"/>
                </a:cxn>
                <a:cxn ang="0">
                  <a:pos x="19" y="245"/>
                </a:cxn>
              </a:cxnLst>
              <a:rect l="0" t="0" r="r" b="b"/>
              <a:pathLst>
                <a:path w="136" h="287">
                  <a:moveTo>
                    <a:pt x="19" y="245"/>
                  </a:moveTo>
                  <a:cubicBezTo>
                    <a:pt x="32" y="246"/>
                    <a:pt x="40" y="250"/>
                    <a:pt x="40" y="252"/>
                  </a:cubicBezTo>
                  <a:cubicBezTo>
                    <a:pt x="40" y="252"/>
                    <a:pt x="45" y="237"/>
                    <a:pt x="45" y="231"/>
                  </a:cubicBezTo>
                  <a:cubicBezTo>
                    <a:pt x="46" y="224"/>
                    <a:pt x="50" y="214"/>
                    <a:pt x="51" y="211"/>
                  </a:cubicBezTo>
                  <a:cubicBezTo>
                    <a:pt x="52" y="207"/>
                    <a:pt x="61" y="163"/>
                    <a:pt x="61" y="159"/>
                  </a:cubicBezTo>
                  <a:cubicBezTo>
                    <a:pt x="61" y="156"/>
                    <a:pt x="66" y="119"/>
                    <a:pt x="67" y="114"/>
                  </a:cubicBezTo>
                  <a:cubicBezTo>
                    <a:pt x="67" y="110"/>
                    <a:pt x="69" y="123"/>
                    <a:pt x="70" y="126"/>
                  </a:cubicBezTo>
                  <a:cubicBezTo>
                    <a:pt x="71" y="129"/>
                    <a:pt x="73" y="150"/>
                    <a:pt x="73" y="154"/>
                  </a:cubicBezTo>
                  <a:cubicBezTo>
                    <a:pt x="73" y="157"/>
                    <a:pt x="70" y="173"/>
                    <a:pt x="69" y="181"/>
                  </a:cubicBezTo>
                  <a:cubicBezTo>
                    <a:pt x="90" y="173"/>
                    <a:pt x="90" y="173"/>
                    <a:pt x="90" y="173"/>
                  </a:cubicBezTo>
                  <a:cubicBezTo>
                    <a:pt x="91" y="173"/>
                    <a:pt x="92" y="172"/>
                    <a:pt x="93" y="172"/>
                  </a:cubicBezTo>
                  <a:cubicBezTo>
                    <a:pt x="95" y="172"/>
                    <a:pt x="97" y="173"/>
                    <a:pt x="98" y="174"/>
                  </a:cubicBezTo>
                  <a:cubicBezTo>
                    <a:pt x="100" y="177"/>
                    <a:pt x="100" y="180"/>
                    <a:pt x="99" y="184"/>
                  </a:cubicBezTo>
                  <a:cubicBezTo>
                    <a:pt x="99" y="185"/>
                    <a:pt x="98" y="187"/>
                    <a:pt x="98" y="189"/>
                  </a:cubicBezTo>
                  <a:cubicBezTo>
                    <a:pt x="98" y="195"/>
                    <a:pt x="97" y="202"/>
                    <a:pt x="88" y="206"/>
                  </a:cubicBezTo>
                  <a:cubicBezTo>
                    <a:pt x="79" y="209"/>
                    <a:pt x="68" y="212"/>
                    <a:pt x="68" y="212"/>
                  </a:cubicBezTo>
                  <a:cubicBezTo>
                    <a:pt x="66" y="213"/>
                    <a:pt x="66" y="213"/>
                    <a:pt x="66" y="213"/>
                  </a:cubicBezTo>
                  <a:cubicBezTo>
                    <a:pt x="66" y="217"/>
                    <a:pt x="65" y="220"/>
                    <a:pt x="65" y="221"/>
                  </a:cubicBezTo>
                  <a:cubicBezTo>
                    <a:pt x="64" y="227"/>
                    <a:pt x="59" y="264"/>
                    <a:pt x="60" y="271"/>
                  </a:cubicBezTo>
                  <a:cubicBezTo>
                    <a:pt x="61" y="277"/>
                    <a:pt x="60" y="287"/>
                    <a:pt x="60" y="287"/>
                  </a:cubicBezTo>
                  <a:cubicBezTo>
                    <a:pt x="60" y="287"/>
                    <a:pt x="88" y="285"/>
                    <a:pt x="91" y="284"/>
                  </a:cubicBezTo>
                  <a:cubicBezTo>
                    <a:pt x="94" y="282"/>
                    <a:pt x="114" y="284"/>
                    <a:pt x="118" y="281"/>
                  </a:cubicBezTo>
                  <a:cubicBezTo>
                    <a:pt x="121" y="278"/>
                    <a:pt x="127" y="270"/>
                    <a:pt x="130" y="264"/>
                  </a:cubicBezTo>
                  <a:cubicBezTo>
                    <a:pt x="130" y="260"/>
                    <a:pt x="127" y="242"/>
                    <a:pt x="127" y="234"/>
                  </a:cubicBezTo>
                  <a:cubicBezTo>
                    <a:pt x="126" y="225"/>
                    <a:pt x="129" y="179"/>
                    <a:pt x="131" y="159"/>
                  </a:cubicBezTo>
                  <a:cubicBezTo>
                    <a:pt x="131" y="156"/>
                    <a:pt x="131" y="156"/>
                    <a:pt x="131" y="156"/>
                  </a:cubicBezTo>
                  <a:cubicBezTo>
                    <a:pt x="132" y="143"/>
                    <a:pt x="135" y="131"/>
                    <a:pt x="136" y="128"/>
                  </a:cubicBezTo>
                  <a:cubicBezTo>
                    <a:pt x="136" y="127"/>
                    <a:pt x="136" y="127"/>
                    <a:pt x="136" y="127"/>
                  </a:cubicBezTo>
                  <a:cubicBezTo>
                    <a:pt x="135" y="127"/>
                    <a:pt x="135" y="127"/>
                    <a:pt x="135" y="127"/>
                  </a:cubicBezTo>
                  <a:cubicBezTo>
                    <a:pt x="135" y="126"/>
                    <a:pt x="135" y="126"/>
                    <a:pt x="135" y="126"/>
                  </a:cubicBezTo>
                  <a:cubicBezTo>
                    <a:pt x="135" y="126"/>
                    <a:pt x="135" y="126"/>
                    <a:pt x="135" y="126"/>
                  </a:cubicBezTo>
                  <a:cubicBezTo>
                    <a:pt x="134" y="125"/>
                    <a:pt x="134" y="124"/>
                    <a:pt x="134" y="123"/>
                  </a:cubicBezTo>
                  <a:cubicBezTo>
                    <a:pt x="133" y="121"/>
                    <a:pt x="131" y="118"/>
                    <a:pt x="129" y="115"/>
                  </a:cubicBezTo>
                  <a:cubicBezTo>
                    <a:pt x="120" y="100"/>
                    <a:pt x="104" y="72"/>
                    <a:pt x="98" y="62"/>
                  </a:cubicBezTo>
                  <a:cubicBezTo>
                    <a:pt x="90" y="46"/>
                    <a:pt x="77" y="2"/>
                    <a:pt x="77" y="0"/>
                  </a:cubicBezTo>
                  <a:cubicBezTo>
                    <a:pt x="76" y="0"/>
                    <a:pt x="76" y="0"/>
                    <a:pt x="76" y="0"/>
                  </a:cubicBezTo>
                  <a:cubicBezTo>
                    <a:pt x="76" y="0"/>
                    <a:pt x="76" y="0"/>
                    <a:pt x="76" y="0"/>
                  </a:cubicBezTo>
                  <a:cubicBezTo>
                    <a:pt x="72" y="2"/>
                    <a:pt x="50" y="9"/>
                    <a:pt x="50" y="9"/>
                  </a:cubicBezTo>
                  <a:cubicBezTo>
                    <a:pt x="50" y="9"/>
                    <a:pt x="44" y="12"/>
                    <a:pt x="44" y="17"/>
                  </a:cubicBezTo>
                  <a:cubicBezTo>
                    <a:pt x="44" y="23"/>
                    <a:pt x="39" y="46"/>
                    <a:pt x="39" y="50"/>
                  </a:cubicBezTo>
                  <a:cubicBezTo>
                    <a:pt x="39" y="54"/>
                    <a:pt x="31" y="69"/>
                    <a:pt x="31" y="76"/>
                  </a:cubicBezTo>
                  <a:cubicBezTo>
                    <a:pt x="30" y="83"/>
                    <a:pt x="18" y="132"/>
                    <a:pt x="17" y="137"/>
                  </a:cubicBezTo>
                  <a:cubicBezTo>
                    <a:pt x="17" y="143"/>
                    <a:pt x="6" y="186"/>
                    <a:pt x="6" y="190"/>
                  </a:cubicBezTo>
                  <a:cubicBezTo>
                    <a:pt x="6" y="195"/>
                    <a:pt x="2" y="233"/>
                    <a:pt x="1" y="236"/>
                  </a:cubicBezTo>
                  <a:cubicBezTo>
                    <a:pt x="0" y="239"/>
                    <a:pt x="0" y="251"/>
                    <a:pt x="0" y="253"/>
                  </a:cubicBezTo>
                  <a:cubicBezTo>
                    <a:pt x="1" y="255"/>
                    <a:pt x="7" y="245"/>
                    <a:pt x="19"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2" name="Freeform 953"/>
            <p:cNvSpPr>
              <a:spLocks/>
            </p:cNvSpPr>
            <p:nvPr/>
          </p:nvSpPr>
          <p:spPr bwMode="auto">
            <a:xfrm>
              <a:off x="4141086" y="3035133"/>
              <a:ext cx="118239" cy="188141"/>
            </a:xfrm>
            <a:custGeom>
              <a:avLst/>
              <a:gdLst/>
              <a:ahLst/>
              <a:cxnLst>
                <a:cxn ang="0">
                  <a:pos x="21" y="67"/>
                </a:cxn>
                <a:cxn ang="0">
                  <a:pos x="25" y="67"/>
                </a:cxn>
                <a:cxn ang="0">
                  <a:pos x="28" y="63"/>
                </a:cxn>
                <a:cxn ang="0">
                  <a:pos x="25" y="48"/>
                </a:cxn>
                <a:cxn ang="0">
                  <a:pos x="25" y="30"/>
                </a:cxn>
                <a:cxn ang="0">
                  <a:pos x="29" y="23"/>
                </a:cxn>
                <a:cxn ang="0">
                  <a:pos x="29" y="28"/>
                </a:cxn>
                <a:cxn ang="0">
                  <a:pos x="32" y="44"/>
                </a:cxn>
                <a:cxn ang="0">
                  <a:pos x="43" y="47"/>
                </a:cxn>
                <a:cxn ang="0">
                  <a:pos x="40" y="35"/>
                </a:cxn>
                <a:cxn ang="0">
                  <a:pos x="39" y="22"/>
                </a:cxn>
                <a:cxn ang="0">
                  <a:pos x="37" y="11"/>
                </a:cxn>
                <a:cxn ang="0">
                  <a:pos x="37" y="3"/>
                </a:cxn>
                <a:cxn ang="0">
                  <a:pos x="35" y="3"/>
                </a:cxn>
                <a:cxn ang="0">
                  <a:pos x="36" y="5"/>
                </a:cxn>
                <a:cxn ang="0">
                  <a:pos x="19" y="1"/>
                </a:cxn>
                <a:cxn ang="0">
                  <a:pos x="6" y="6"/>
                </a:cxn>
                <a:cxn ang="0">
                  <a:pos x="2" y="8"/>
                </a:cxn>
                <a:cxn ang="0">
                  <a:pos x="1" y="20"/>
                </a:cxn>
                <a:cxn ang="0">
                  <a:pos x="1" y="35"/>
                </a:cxn>
                <a:cxn ang="0">
                  <a:pos x="3" y="43"/>
                </a:cxn>
                <a:cxn ang="0">
                  <a:pos x="5" y="49"/>
                </a:cxn>
                <a:cxn ang="0">
                  <a:pos x="16" y="62"/>
                </a:cxn>
                <a:cxn ang="0">
                  <a:pos x="21" y="67"/>
                </a:cxn>
              </a:cxnLst>
              <a:rect l="0" t="0" r="r" b="b"/>
              <a:pathLst>
                <a:path w="44" h="68">
                  <a:moveTo>
                    <a:pt x="21" y="67"/>
                  </a:moveTo>
                  <a:cubicBezTo>
                    <a:pt x="21" y="67"/>
                    <a:pt x="22" y="68"/>
                    <a:pt x="25" y="67"/>
                  </a:cubicBezTo>
                  <a:cubicBezTo>
                    <a:pt x="27" y="66"/>
                    <a:pt x="29" y="67"/>
                    <a:pt x="28" y="63"/>
                  </a:cubicBezTo>
                  <a:cubicBezTo>
                    <a:pt x="28" y="59"/>
                    <a:pt x="25" y="53"/>
                    <a:pt x="25" y="48"/>
                  </a:cubicBezTo>
                  <a:cubicBezTo>
                    <a:pt x="25" y="44"/>
                    <a:pt x="25" y="30"/>
                    <a:pt x="25" y="30"/>
                  </a:cubicBezTo>
                  <a:cubicBezTo>
                    <a:pt x="29" y="23"/>
                    <a:pt x="29" y="23"/>
                    <a:pt x="29" y="23"/>
                  </a:cubicBezTo>
                  <a:cubicBezTo>
                    <a:pt x="29" y="23"/>
                    <a:pt x="29" y="25"/>
                    <a:pt x="29" y="28"/>
                  </a:cubicBezTo>
                  <a:cubicBezTo>
                    <a:pt x="29" y="31"/>
                    <a:pt x="28" y="41"/>
                    <a:pt x="32" y="44"/>
                  </a:cubicBezTo>
                  <a:cubicBezTo>
                    <a:pt x="37" y="47"/>
                    <a:pt x="41" y="50"/>
                    <a:pt x="43" y="47"/>
                  </a:cubicBezTo>
                  <a:cubicBezTo>
                    <a:pt x="44" y="44"/>
                    <a:pt x="41" y="41"/>
                    <a:pt x="40" y="35"/>
                  </a:cubicBezTo>
                  <a:cubicBezTo>
                    <a:pt x="38" y="29"/>
                    <a:pt x="38" y="24"/>
                    <a:pt x="39" y="22"/>
                  </a:cubicBezTo>
                  <a:cubicBezTo>
                    <a:pt x="40" y="20"/>
                    <a:pt x="38" y="12"/>
                    <a:pt x="37" y="11"/>
                  </a:cubicBezTo>
                  <a:cubicBezTo>
                    <a:pt x="37" y="10"/>
                    <a:pt x="37" y="6"/>
                    <a:pt x="37" y="3"/>
                  </a:cubicBezTo>
                  <a:cubicBezTo>
                    <a:pt x="35" y="3"/>
                    <a:pt x="35" y="3"/>
                    <a:pt x="35" y="3"/>
                  </a:cubicBezTo>
                  <a:cubicBezTo>
                    <a:pt x="35" y="4"/>
                    <a:pt x="36" y="4"/>
                    <a:pt x="36" y="5"/>
                  </a:cubicBezTo>
                  <a:cubicBezTo>
                    <a:pt x="35" y="4"/>
                    <a:pt x="29" y="1"/>
                    <a:pt x="19" y="1"/>
                  </a:cubicBezTo>
                  <a:cubicBezTo>
                    <a:pt x="13" y="0"/>
                    <a:pt x="9" y="4"/>
                    <a:pt x="6" y="6"/>
                  </a:cubicBezTo>
                  <a:cubicBezTo>
                    <a:pt x="5" y="7"/>
                    <a:pt x="4" y="8"/>
                    <a:pt x="2" y="8"/>
                  </a:cubicBezTo>
                  <a:cubicBezTo>
                    <a:pt x="2" y="13"/>
                    <a:pt x="1" y="18"/>
                    <a:pt x="1" y="20"/>
                  </a:cubicBezTo>
                  <a:cubicBezTo>
                    <a:pt x="0" y="23"/>
                    <a:pt x="1" y="33"/>
                    <a:pt x="1" y="35"/>
                  </a:cubicBezTo>
                  <a:cubicBezTo>
                    <a:pt x="1" y="37"/>
                    <a:pt x="0" y="41"/>
                    <a:pt x="3" y="43"/>
                  </a:cubicBezTo>
                  <a:cubicBezTo>
                    <a:pt x="3" y="43"/>
                    <a:pt x="3" y="46"/>
                    <a:pt x="5" y="49"/>
                  </a:cubicBezTo>
                  <a:cubicBezTo>
                    <a:pt x="8" y="52"/>
                    <a:pt x="16" y="62"/>
                    <a:pt x="16" y="62"/>
                  </a:cubicBezTo>
                  <a:lnTo>
                    <a:pt x="21"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3" name="Freeform 954"/>
            <p:cNvSpPr>
              <a:spLocks/>
            </p:cNvSpPr>
            <p:nvPr/>
          </p:nvSpPr>
          <p:spPr bwMode="auto">
            <a:xfrm>
              <a:off x="4803549" y="3046892"/>
              <a:ext cx="100422" cy="107509"/>
            </a:xfrm>
            <a:custGeom>
              <a:avLst/>
              <a:gdLst/>
              <a:ahLst/>
              <a:cxnLst>
                <a:cxn ang="0">
                  <a:pos x="34" y="7"/>
                </a:cxn>
                <a:cxn ang="0">
                  <a:pos x="33" y="6"/>
                </a:cxn>
                <a:cxn ang="0">
                  <a:pos x="17" y="0"/>
                </a:cxn>
                <a:cxn ang="0">
                  <a:pos x="6" y="2"/>
                </a:cxn>
                <a:cxn ang="0">
                  <a:pos x="6" y="10"/>
                </a:cxn>
                <a:cxn ang="0">
                  <a:pos x="1" y="21"/>
                </a:cxn>
                <a:cxn ang="0">
                  <a:pos x="0" y="28"/>
                </a:cxn>
                <a:cxn ang="0">
                  <a:pos x="3" y="39"/>
                </a:cxn>
                <a:cxn ang="0">
                  <a:pos x="9" y="31"/>
                </a:cxn>
                <a:cxn ang="0">
                  <a:pos x="12" y="19"/>
                </a:cxn>
                <a:cxn ang="0">
                  <a:pos x="20" y="21"/>
                </a:cxn>
                <a:cxn ang="0">
                  <a:pos x="23" y="28"/>
                </a:cxn>
                <a:cxn ang="0">
                  <a:pos x="21" y="32"/>
                </a:cxn>
                <a:cxn ang="0">
                  <a:pos x="23" y="38"/>
                </a:cxn>
                <a:cxn ang="0">
                  <a:pos x="31" y="33"/>
                </a:cxn>
                <a:cxn ang="0">
                  <a:pos x="36" y="25"/>
                </a:cxn>
                <a:cxn ang="0">
                  <a:pos x="37" y="19"/>
                </a:cxn>
                <a:cxn ang="0">
                  <a:pos x="34" y="7"/>
                </a:cxn>
              </a:cxnLst>
              <a:rect l="0" t="0" r="r" b="b"/>
              <a:pathLst>
                <a:path w="38" h="39">
                  <a:moveTo>
                    <a:pt x="34" y="7"/>
                  </a:moveTo>
                  <a:cubicBezTo>
                    <a:pt x="33" y="6"/>
                    <a:pt x="33" y="6"/>
                    <a:pt x="33" y="6"/>
                  </a:cubicBezTo>
                  <a:cubicBezTo>
                    <a:pt x="30" y="4"/>
                    <a:pt x="21" y="1"/>
                    <a:pt x="17" y="0"/>
                  </a:cubicBezTo>
                  <a:cubicBezTo>
                    <a:pt x="15" y="0"/>
                    <a:pt x="10" y="1"/>
                    <a:pt x="6" y="2"/>
                  </a:cubicBezTo>
                  <a:cubicBezTo>
                    <a:pt x="6" y="5"/>
                    <a:pt x="6" y="8"/>
                    <a:pt x="6" y="10"/>
                  </a:cubicBezTo>
                  <a:cubicBezTo>
                    <a:pt x="5" y="12"/>
                    <a:pt x="3" y="19"/>
                    <a:pt x="1" y="21"/>
                  </a:cubicBezTo>
                  <a:cubicBezTo>
                    <a:pt x="0" y="23"/>
                    <a:pt x="0" y="24"/>
                    <a:pt x="0" y="28"/>
                  </a:cubicBezTo>
                  <a:cubicBezTo>
                    <a:pt x="0" y="31"/>
                    <a:pt x="1" y="39"/>
                    <a:pt x="3" y="39"/>
                  </a:cubicBezTo>
                  <a:cubicBezTo>
                    <a:pt x="5" y="39"/>
                    <a:pt x="9" y="35"/>
                    <a:pt x="9" y="31"/>
                  </a:cubicBezTo>
                  <a:cubicBezTo>
                    <a:pt x="8" y="28"/>
                    <a:pt x="9" y="20"/>
                    <a:pt x="12" y="19"/>
                  </a:cubicBezTo>
                  <a:cubicBezTo>
                    <a:pt x="14" y="19"/>
                    <a:pt x="19" y="19"/>
                    <a:pt x="20" y="21"/>
                  </a:cubicBezTo>
                  <a:cubicBezTo>
                    <a:pt x="21" y="22"/>
                    <a:pt x="24" y="28"/>
                    <a:pt x="23" y="28"/>
                  </a:cubicBezTo>
                  <a:cubicBezTo>
                    <a:pt x="21" y="28"/>
                    <a:pt x="21" y="31"/>
                    <a:pt x="21" y="32"/>
                  </a:cubicBezTo>
                  <a:cubicBezTo>
                    <a:pt x="21" y="34"/>
                    <a:pt x="21" y="38"/>
                    <a:pt x="23" y="38"/>
                  </a:cubicBezTo>
                  <a:cubicBezTo>
                    <a:pt x="25" y="38"/>
                    <a:pt x="29" y="35"/>
                    <a:pt x="31" y="33"/>
                  </a:cubicBezTo>
                  <a:cubicBezTo>
                    <a:pt x="32" y="30"/>
                    <a:pt x="35" y="26"/>
                    <a:pt x="36" y="25"/>
                  </a:cubicBezTo>
                  <a:cubicBezTo>
                    <a:pt x="37" y="24"/>
                    <a:pt x="38" y="23"/>
                    <a:pt x="37" y="19"/>
                  </a:cubicBezTo>
                  <a:cubicBezTo>
                    <a:pt x="37" y="18"/>
                    <a:pt x="35" y="12"/>
                    <a:pt x="34"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4" name="Freeform 955"/>
            <p:cNvSpPr>
              <a:spLocks/>
            </p:cNvSpPr>
            <p:nvPr/>
          </p:nvSpPr>
          <p:spPr bwMode="auto">
            <a:xfrm>
              <a:off x="4213973" y="3098967"/>
              <a:ext cx="560421" cy="977662"/>
            </a:xfrm>
            <a:custGeom>
              <a:avLst/>
              <a:gdLst/>
              <a:ahLst/>
              <a:cxnLst>
                <a:cxn ang="0">
                  <a:pos x="193" y="273"/>
                </a:cxn>
                <a:cxn ang="0">
                  <a:pos x="198" y="228"/>
                </a:cxn>
                <a:cxn ang="0">
                  <a:pos x="196" y="163"/>
                </a:cxn>
                <a:cxn ang="0">
                  <a:pos x="194" y="139"/>
                </a:cxn>
                <a:cxn ang="0">
                  <a:pos x="197" y="119"/>
                </a:cxn>
                <a:cxn ang="0">
                  <a:pos x="196" y="69"/>
                </a:cxn>
                <a:cxn ang="0">
                  <a:pos x="199" y="20"/>
                </a:cxn>
                <a:cxn ang="0">
                  <a:pos x="193" y="21"/>
                </a:cxn>
                <a:cxn ang="0">
                  <a:pos x="188" y="21"/>
                </a:cxn>
                <a:cxn ang="0">
                  <a:pos x="183" y="20"/>
                </a:cxn>
                <a:cxn ang="0">
                  <a:pos x="123" y="15"/>
                </a:cxn>
                <a:cxn ang="0">
                  <a:pos x="104" y="0"/>
                </a:cxn>
                <a:cxn ang="0">
                  <a:pos x="95" y="12"/>
                </a:cxn>
                <a:cxn ang="0">
                  <a:pos x="73" y="15"/>
                </a:cxn>
                <a:cxn ang="0">
                  <a:pos x="66" y="16"/>
                </a:cxn>
                <a:cxn ang="0">
                  <a:pos x="36" y="19"/>
                </a:cxn>
                <a:cxn ang="0">
                  <a:pos x="38" y="91"/>
                </a:cxn>
                <a:cxn ang="0">
                  <a:pos x="42" y="140"/>
                </a:cxn>
                <a:cxn ang="0">
                  <a:pos x="31" y="201"/>
                </a:cxn>
                <a:cxn ang="0">
                  <a:pos x="21" y="281"/>
                </a:cxn>
                <a:cxn ang="0">
                  <a:pos x="27" y="300"/>
                </a:cxn>
                <a:cxn ang="0">
                  <a:pos x="16" y="324"/>
                </a:cxn>
                <a:cxn ang="0">
                  <a:pos x="16" y="345"/>
                </a:cxn>
                <a:cxn ang="0">
                  <a:pos x="45" y="355"/>
                </a:cxn>
                <a:cxn ang="0">
                  <a:pos x="81" y="327"/>
                </a:cxn>
                <a:cxn ang="0">
                  <a:pos x="90" y="239"/>
                </a:cxn>
                <a:cxn ang="0">
                  <a:pos x="92" y="163"/>
                </a:cxn>
                <a:cxn ang="0">
                  <a:pos x="97" y="139"/>
                </a:cxn>
                <a:cxn ang="0">
                  <a:pos x="103" y="99"/>
                </a:cxn>
                <a:cxn ang="0">
                  <a:pos x="118" y="38"/>
                </a:cxn>
                <a:cxn ang="0">
                  <a:pos x="122" y="38"/>
                </a:cxn>
                <a:cxn ang="0">
                  <a:pos x="137" y="127"/>
                </a:cxn>
                <a:cxn ang="0">
                  <a:pos x="145" y="195"/>
                </a:cxn>
                <a:cxn ang="0">
                  <a:pos x="142" y="263"/>
                </a:cxn>
                <a:cxn ang="0">
                  <a:pos x="146" y="341"/>
                </a:cxn>
                <a:cxn ang="0">
                  <a:pos x="162" y="355"/>
                </a:cxn>
                <a:cxn ang="0">
                  <a:pos x="175" y="345"/>
                </a:cxn>
                <a:cxn ang="0">
                  <a:pos x="202" y="347"/>
                </a:cxn>
                <a:cxn ang="0">
                  <a:pos x="207" y="320"/>
                </a:cxn>
                <a:cxn ang="0">
                  <a:pos x="193" y="273"/>
                </a:cxn>
              </a:cxnLst>
              <a:rect l="0" t="0" r="r" b="b"/>
              <a:pathLst>
                <a:path w="211" h="355">
                  <a:moveTo>
                    <a:pt x="193" y="273"/>
                  </a:moveTo>
                  <a:cubicBezTo>
                    <a:pt x="193" y="273"/>
                    <a:pt x="198" y="240"/>
                    <a:pt x="198" y="228"/>
                  </a:cubicBezTo>
                  <a:cubicBezTo>
                    <a:pt x="199" y="217"/>
                    <a:pt x="198" y="171"/>
                    <a:pt x="196" y="163"/>
                  </a:cubicBezTo>
                  <a:cubicBezTo>
                    <a:pt x="195" y="156"/>
                    <a:pt x="194" y="139"/>
                    <a:pt x="194" y="139"/>
                  </a:cubicBezTo>
                  <a:cubicBezTo>
                    <a:pt x="194" y="139"/>
                    <a:pt x="198" y="129"/>
                    <a:pt x="197" y="119"/>
                  </a:cubicBezTo>
                  <a:cubicBezTo>
                    <a:pt x="196" y="109"/>
                    <a:pt x="195" y="74"/>
                    <a:pt x="196" y="69"/>
                  </a:cubicBezTo>
                  <a:cubicBezTo>
                    <a:pt x="196" y="65"/>
                    <a:pt x="199" y="33"/>
                    <a:pt x="199" y="20"/>
                  </a:cubicBezTo>
                  <a:cubicBezTo>
                    <a:pt x="198" y="21"/>
                    <a:pt x="195" y="21"/>
                    <a:pt x="193" y="21"/>
                  </a:cubicBezTo>
                  <a:cubicBezTo>
                    <a:pt x="191" y="21"/>
                    <a:pt x="190" y="21"/>
                    <a:pt x="188" y="21"/>
                  </a:cubicBezTo>
                  <a:cubicBezTo>
                    <a:pt x="187" y="20"/>
                    <a:pt x="185" y="20"/>
                    <a:pt x="183" y="20"/>
                  </a:cubicBezTo>
                  <a:cubicBezTo>
                    <a:pt x="169" y="19"/>
                    <a:pt x="137" y="16"/>
                    <a:pt x="123" y="15"/>
                  </a:cubicBezTo>
                  <a:cubicBezTo>
                    <a:pt x="115" y="14"/>
                    <a:pt x="109" y="8"/>
                    <a:pt x="104" y="0"/>
                  </a:cubicBezTo>
                  <a:cubicBezTo>
                    <a:pt x="101" y="5"/>
                    <a:pt x="97" y="10"/>
                    <a:pt x="95" y="12"/>
                  </a:cubicBezTo>
                  <a:cubicBezTo>
                    <a:pt x="91" y="15"/>
                    <a:pt x="84" y="15"/>
                    <a:pt x="73" y="15"/>
                  </a:cubicBezTo>
                  <a:cubicBezTo>
                    <a:pt x="71" y="15"/>
                    <a:pt x="67" y="15"/>
                    <a:pt x="66" y="16"/>
                  </a:cubicBezTo>
                  <a:cubicBezTo>
                    <a:pt x="64" y="16"/>
                    <a:pt x="60" y="18"/>
                    <a:pt x="36" y="19"/>
                  </a:cubicBezTo>
                  <a:cubicBezTo>
                    <a:pt x="36" y="33"/>
                    <a:pt x="39" y="82"/>
                    <a:pt x="38" y="91"/>
                  </a:cubicBezTo>
                  <a:cubicBezTo>
                    <a:pt x="38" y="103"/>
                    <a:pt x="38" y="134"/>
                    <a:pt x="42" y="140"/>
                  </a:cubicBezTo>
                  <a:cubicBezTo>
                    <a:pt x="42" y="140"/>
                    <a:pt x="34" y="185"/>
                    <a:pt x="31" y="201"/>
                  </a:cubicBezTo>
                  <a:cubicBezTo>
                    <a:pt x="29" y="217"/>
                    <a:pt x="21" y="281"/>
                    <a:pt x="21" y="281"/>
                  </a:cubicBezTo>
                  <a:cubicBezTo>
                    <a:pt x="21" y="281"/>
                    <a:pt x="19" y="293"/>
                    <a:pt x="27" y="300"/>
                  </a:cubicBezTo>
                  <a:cubicBezTo>
                    <a:pt x="34" y="307"/>
                    <a:pt x="18" y="319"/>
                    <a:pt x="16" y="324"/>
                  </a:cubicBezTo>
                  <a:cubicBezTo>
                    <a:pt x="14" y="328"/>
                    <a:pt x="0" y="344"/>
                    <a:pt x="16" y="345"/>
                  </a:cubicBezTo>
                  <a:cubicBezTo>
                    <a:pt x="31" y="345"/>
                    <a:pt x="44" y="354"/>
                    <a:pt x="45" y="355"/>
                  </a:cubicBezTo>
                  <a:cubicBezTo>
                    <a:pt x="46" y="355"/>
                    <a:pt x="75" y="349"/>
                    <a:pt x="81" y="327"/>
                  </a:cubicBezTo>
                  <a:cubicBezTo>
                    <a:pt x="86" y="304"/>
                    <a:pt x="91" y="253"/>
                    <a:pt x="90" y="239"/>
                  </a:cubicBezTo>
                  <a:cubicBezTo>
                    <a:pt x="90" y="226"/>
                    <a:pt x="88" y="173"/>
                    <a:pt x="92" y="163"/>
                  </a:cubicBezTo>
                  <a:cubicBezTo>
                    <a:pt x="95" y="153"/>
                    <a:pt x="96" y="146"/>
                    <a:pt x="97" y="139"/>
                  </a:cubicBezTo>
                  <a:cubicBezTo>
                    <a:pt x="97" y="132"/>
                    <a:pt x="103" y="105"/>
                    <a:pt x="103" y="99"/>
                  </a:cubicBezTo>
                  <a:cubicBezTo>
                    <a:pt x="102" y="92"/>
                    <a:pt x="118" y="38"/>
                    <a:pt x="118" y="38"/>
                  </a:cubicBezTo>
                  <a:cubicBezTo>
                    <a:pt x="118" y="38"/>
                    <a:pt x="121" y="31"/>
                    <a:pt x="122" y="38"/>
                  </a:cubicBezTo>
                  <a:cubicBezTo>
                    <a:pt x="123" y="44"/>
                    <a:pt x="136" y="123"/>
                    <a:pt x="137" y="127"/>
                  </a:cubicBezTo>
                  <a:cubicBezTo>
                    <a:pt x="137" y="130"/>
                    <a:pt x="145" y="191"/>
                    <a:pt x="145" y="195"/>
                  </a:cubicBezTo>
                  <a:cubicBezTo>
                    <a:pt x="144" y="199"/>
                    <a:pt x="141" y="259"/>
                    <a:pt x="142" y="263"/>
                  </a:cubicBezTo>
                  <a:cubicBezTo>
                    <a:pt x="142" y="267"/>
                    <a:pt x="137" y="333"/>
                    <a:pt x="146" y="341"/>
                  </a:cubicBezTo>
                  <a:cubicBezTo>
                    <a:pt x="155" y="349"/>
                    <a:pt x="162" y="355"/>
                    <a:pt x="162" y="355"/>
                  </a:cubicBezTo>
                  <a:cubicBezTo>
                    <a:pt x="162" y="355"/>
                    <a:pt x="166" y="344"/>
                    <a:pt x="175" y="345"/>
                  </a:cubicBezTo>
                  <a:cubicBezTo>
                    <a:pt x="183" y="345"/>
                    <a:pt x="200" y="345"/>
                    <a:pt x="202" y="347"/>
                  </a:cubicBezTo>
                  <a:cubicBezTo>
                    <a:pt x="204" y="349"/>
                    <a:pt x="211" y="331"/>
                    <a:pt x="207" y="320"/>
                  </a:cubicBezTo>
                  <a:cubicBezTo>
                    <a:pt x="203" y="309"/>
                    <a:pt x="193" y="273"/>
                    <a:pt x="193" y="27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5" name="Freeform 956"/>
            <p:cNvSpPr>
              <a:spLocks/>
            </p:cNvSpPr>
            <p:nvPr/>
          </p:nvSpPr>
          <p:spPr bwMode="auto">
            <a:xfrm>
              <a:off x="4737140" y="3109046"/>
              <a:ext cx="200844" cy="455234"/>
            </a:xfrm>
            <a:custGeom>
              <a:avLst/>
              <a:gdLst/>
              <a:ahLst/>
              <a:cxnLst>
                <a:cxn ang="0">
                  <a:pos x="70" y="93"/>
                </a:cxn>
                <a:cxn ang="0">
                  <a:pos x="65" y="73"/>
                </a:cxn>
                <a:cxn ang="0">
                  <a:pos x="62" y="63"/>
                </a:cxn>
                <a:cxn ang="0">
                  <a:pos x="57" y="41"/>
                </a:cxn>
                <a:cxn ang="0">
                  <a:pos x="53" y="28"/>
                </a:cxn>
                <a:cxn ang="0">
                  <a:pos x="46" y="22"/>
                </a:cxn>
                <a:cxn ang="0">
                  <a:pos x="46" y="18"/>
                </a:cxn>
                <a:cxn ang="0">
                  <a:pos x="43" y="11"/>
                </a:cxn>
                <a:cxn ang="0">
                  <a:pos x="43" y="10"/>
                </a:cxn>
                <a:cxn ang="0">
                  <a:pos x="44" y="3"/>
                </a:cxn>
                <a:cxn ang="0">
                  <a:pos x="44" y="3"/>
                </a:cxn>
                <a:cxn ang="0">
                  <a:pos x="43" y="0"/>
                </a:cxn>
                <a:cxn ang="0">
                  <a:pos x="40" y="0"/>
                </a:cxn>
                <a:cxn ang="0">
                  <a:pos x="38" y="0"/>
                </a:cxn>
                <a:cxn ang="0">
                  <a:pos x="37" y="8"/>
                </a:cxn>
                <a:cxn ang="0">
                  <a:pos x="33" y="17"/>
                </a:cxn>
                <a:cxn ang="0">
                  <a:pos x="33" y="22"/>
                </a:cxn>
                <a:cxn ang="0">
                  <a:pos x="32" y="23"/>
                </a:cxn>
                <a:cxn ang="0">
                  <a:pos x="27" y="28"/>
                </a:cxn>
                <a:cxn ang="0">
                  <a:pos x="21" y="28"/>
                </a:cxn>
                <a:cxn ang="0">
                  <a:pos x="16" y="54"/>
                </a:cxn>
                <a:cxn ang="0">
                  <a:pos x="7" y="97"/>
                </a:cxn>
                <a:cxn ang="0">
                  <a:pos x="2" y="148"/>
                </a:cxn>
                <a:cxn ang="0">
                  <a:pos x="11" y="161"/>
                </a:cxn>
                <a:cxn ang="0">
                  <a:pos x="48" y="162"/>
                </a:cxn>
                <a:cxn ang="0">
                  <a:pos x="51" y="159"/>
                </a:cxn>
                <a:cxn ang="0">
                  <a:pos x="62" y="158"/>
                </a:cxn>
                <a:cxn ang="0">
                  <a:pos x="76" y="104"/>
                </a:cxn>
                <a:cxn ang="0">
                  <a:pos x="70" y="93"/>
                </a:cxn>
              </a:cxnLst>
              <a:rect l="0" t="0" r="r" b="b"/>
              <a:pathLst>
                <a:path w="76" h="165">
                  <a:moveTo>
                    <a:pt x="70" y="93"/>
                  </a:moveTo>
                  <a:cubicBezTo>
                    <a:pt x="67" y="87"/>
                    <a:pt x="65" y="79"/>
                    <a:pt x="65" y="73"/>
                  </a:cubicBezTo>
                  <a:cubicBezTo>
                    <a:pt x="65" y="68"/>
                    <a:pt x="66" y="64"/>
                    <a:pt x="62" y="63"/>
                  </a:cubicBezTo>
                  <a:cubicBezTo>
                    <a:pt x="58" y="63"/>
                    <a:pt x="57" y="46"/>
                    <a:pt x="57" y="41"/>
                  </a:cubicBezTo>
                  <a:cubicBezTo>
                    <a:pt x="57" y="37"/>
                    <a:pt x="56" y="30"/>
                    <a:pt x="53" y="28"/>
                  </a:cubicBezTo>
                  <a:cubicBezTo>
                    <a:pt x="50" y="25"/>
                    <a:pt x="49" y="22"/>
                    <a:pt x="46" y="22"/>
                  </a:cubicBezTo>
                  <a:cubicBezTo>
                    <a:pt x="46" y="18"/>
                    <a:pt x="46" y="18"/>
                    <a:pt x="46" y="18"/>
                  </a:cubicBezTo>
                  <a:cubicBezTo>
                    <a:pt x="43" y="17"/>
                    <a:pt x="43" y="13"/>
                    <a:pt x="43" y="11"/>
                  </a:cubicBezTo>
                  <a:cubicBezTo>
                    <a:pt x="43" y="11"/>
                    <a:pt x="43" y="11"/>
                    <a:pt x="43" y="10"/>
                  </a:cubicBezTo>
                  <a:cubicBezTo>
                    <a:pt x="42" y="9"/>
                    <a:pt x="43" y="5"/>
                    <a:pt x="44" y="3"/>
                  </a:cubicBezTo>
                  <a:cubicBezTo>
                    <a:pt x="44" y="3"/>
                    <a:pt x="44" y="3"/>
                    <a:pt x="44" y="3"/>
                  </a:cubicBezTo>
                  <a:cubicBezTo>
                    <a:pt x="44" y="2"/>
                    <a:pt x="43" y="1"/>
                    <a:pt x="43" y="0"/>
                  </a:cubicBezTo>
                  <a:cubicBezTo>
                    <a:pt x="42" y="0"/>
                    <a:pt x="41" y="0"/>
                    <a:pt x="40" y="0"/>
                  </a:cubicBezTo>
                  <a:cubicBezTo>
                    <a:pt x="39" y="0"/>
                    <a:pt x="39" y="0"/>
                    <a:pt x="38" y="0"/>
                  </a:cubicBezTo>
                  <a:cubicBezTo>
                    <a:pt x="38" y="1"/>
                    <a:pt x="37" y="6"/>
                    <a:pt x="37" y="8"/>
                  </a:cubicBezTo>
                  <a:cubicBezTo>
                    <a:pt x="37" y="11"/>
                    <a:pt x="36" y="15"/>
                    <a:pt x="33" y="17"/>
                  </a:cubicBezTo>
                  <a:cubicBezTo>
                    <a:pt x="33" y="22"/>
                    <a:pt x="33" y="22"/>
                    <a:pt x="33" y="22"/>
                  </a:cubicBezTo>
                  <a:cubicBezTo>
                    <a:pt x="32" y="23"/>
                    <a:pt x="32" y="23"/>
                    <a:pt x="32" y="23"/>
                  </a:cubicBezTo>
                  <a:cubicBezTo>
                    <a:pt x="32" y="23"/>
                    <a:pt x="29" y="28"/>
                    <a:pt x="27" y="28"/>
                  </a:cubicBezTo>
                  <a:cubicBezTo>
                    <a:pt x="26" y="28"/>
                    <a:pt x="23" y="24"/>
                    <a:pt x="21" y="28"/>
                  </a:cubicBezTo>
                  <a:cubicBezTo>
                    <a:pt x="19" y="33"/>
                    <a:pt x="18" y="48"/>
                    <a:pt x="16" y="54"/>
                  </a:cubicBezTo>
                  <a:cubicBezTo>
                    <a:pt x="14" y="60"/>
                    <a:pt x="8" y="85"/>
                    <a:pt x="7" y="97"/>
                  </a:cubicBezTo>
                  <a:cubicBezTo>
                    <a:pt x="5" y="109"/>
                    <a:pt x="0" y="143"/>
                    <a:pt x="2" y="148"/>
                  </a:cubicBezTo>
                  <a:cubicBezTo>
                    <a:pt x="4" y="154"/>
                    <a:pt x="4" y="160"/>
                    <a:pt x="11" y="161"/>
                  </a:cubicBezTo>
                  <a:cubicBezTo>
                    <a:pt x="19" y="161"/>
                    <a:pt x="45" y="163"/>
                    <a:pt x="48" y="162"/>
                  </a:cubicBezTo>
                  <a:cubicBezTo>
                    <a:pt x="51" y="161"/>
                    <a:pt x="49" y="158"/>
                    <a:pt x="51" y="159"/>
                  </a:cubicBezTo>
                  <a:cubicBezTo>
                    <a:pt x="53" y="160"/>
                    <a:pt x="59" y="165"/>
                    <a:pt x="62" y="158"/>
                  </a:cubicBezTo>
                  <a:cubicBezTo>
                    <a:pt x="65" y="150"/>
                    <a:pt x="76" y="109"/>
                    <a:pt x="76" y="104"/>
                  </a:cubicBezTo>
                  <a:cubicBezTo>
                    <a:pt x="76" y="100"/>
                    <a:pt x="72" y="99"/>
                    <a:pt x="70" y="9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6" name="Freeform 957"/>
            <p:cNvSpPr>
              <a:spLocks/>
            </p:cNvSpPr>
            <p:nvPr/>
          </p:nvSpPr>
          <p:spPr bwMode="auto">
            <a:xfrm>
              <a:off x="4162142" y="4046392"/>
              <a:ext cx="157112" cy="75592"/>
            </a:xfrm>
            <a:custGeom>
              <a:avLst/>
              <a:gdLst/>
              <a:ahLst/>
              <a:cxnLst>
                <a:cxn ang="0">
                  <a:pos x="23" y="0"/>
                </a:cxn>
                <a:cxn ang="0">
                  <a:pos x="23" y="0"/>
                </a:cxn>
                <a:cxn ang="0">
                  <a:pos x="12" y="21"/>
                </a:cxn>
                <a:cxn ang="0">
                  <a:pos x="46" y="22"/>
                </a:cxn>
                <a:cxn ang="0">
                  <a:pos x="59" y="14"/>
                </a:cxn>
                <a:cxn ang="0">
                  <a:pos x="34" y="6"/>
                </a:cxn>
                <a:cxn ang="0">
                  <a:pos x="23" y="0"/>
                </a:cxn>
              </a:cxnLst>
              <a:rect l="0" t="0" r="r" b="b"/>
              <a:pathLst>
                <a:path w="59" h="27">
                  <a:moveTo>
                    <a:pt x="23" y="0"/>
                  </a:moveTo>
                  <a:cubicBezTo>
                    <a:pt x="23" y="0"/>
                    <a:pt x="23" y="0"/>
                    <a:pt x="23" y="0"/>
                  </a:cubicBezTo>
                  <a:cubicBezTo>
                    <a:pt x="15" y="5"/>
                    <a:pt x="0" y="15"/>
                    <a:pt x="12" y="21"/>
                  </a:cubicBezTo>
                  <a:cubicBezTo>
                    <a:pt x="28" y="27"/>
                    <a:pt x="37" y="26"/>
                    <a:pt x="46" y="22"/>
                  </a:cubicBezTo>
                  <a:cubicBezTo>
                    <a:pt x="51" y="20"/>
                    <a:pt x="56" y="17"/>
                    <a:pt x="59" y="14"/>
                  </a:cubicBezTo>
                  <a:cubicBezTo>
                    <a:pt x="49" y="8"/>
                    <a:pt x="40" y="6"/>
                    <a:pt x="34" y="6"/>
                  </a:cubicBezTo>
                  <a:cubicBezTo>
                    <a:pt x="29" y="6"/>
                    <a:pt x="25" y="4"/>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7" name="Freeform 958"/>
            <p:cNvSpPr>
              <a:spLocks/>
            </p:cNvSpPr>
            <p:nvPr/>
          </p:nvSpPr>
          <p:spPr bwMode="auto">
            <a:xfrm>
              <a:off x="4649676" y="4063190"/>
              <a:ext cx="110140" cy="67193"/>
            </a:xfrm>
            <a:custGeom>
              <a:avLst/>
              <a:gdLst/>
              <a:ahLst/>
              <a:cxnLst>
                <a:cxn ang="0">
                  <a:pos x="39" y="3"/>
                </a:cxn>
                <a:cxn ang="0">
                  <a:pos x="35" y="2"/>
                </a:cxn>
                <a:cxn ang="0">
                  <a:pos x="14" y="0"/>
                </a:cxn>
                <a:cxn ang="0">
                  <a:pos x="10" y="0"/>
                </a:cxn>
                <a:cxn ang="0">
                  <a:pos x="10" y="0"/>
                </a:cxn>
                <a:cxn ang="0">
                  <a:pos x="3" y="7"/>
                </a:cxn>
                <a:cxn ang="0">
                  <a:pos x="1" y="13"/>
                </a:cxn>
                <a:cxn ang="0">
                  <a:pos x="0" y="13"/>
                </a:cxn>
                <a:cxn ang="0">
                  <a:pos x="12" y="24"/>
                </a:cxn>
                <a:cxn ang="0">
                  <a:pos x="42" y="14"/>
                </a:cxn>
                <a:cxn ang="0">
                  <a:pos x="40" y="3"/>
                </a:cxn>
                <a:cxn ang="0">
                  <a:pos x="39" y="3"/>
                </a:cxn>
              </a:cxnLst>
              <a:rect l="0" t="0" r="r" b="b"/>
              <a:pathLst>
                <a:path w="42" h="24">
                  <a:moveTo>
                    <a:pt x="39" y="3"/>
                  </a:moveTo>
                  <a:cubicBezTo>
                    <a:pt x="38" y="3"/>
                    <a:pt x="36" y="3"/>
                    <a:pt x="35" y="2"/>
                  </a:cubicBezTo>
                  <a:cubicBezTo>
                    <a:pt x="32" y="1"/>
                    <a:pt x="19" y="0"/>
                    <a:pt x="14" y="0"/>
                  </a:cubicBezTo>
                  <a:cubicBezTo>
                    <a:pt x="10" y="0"/>
                    <a:pt x="10" y="0"/>
                    <a:pt x="10" y="0"/>
                  </a:cubicBezTo>
                  <a:cubicBezTo>
                    <a:pt x="10" y="0"/>
                    <a:pt x="10" y="0"/>
                    <a:pt x="10" y="0"/>
                  </a:cubicBezTo>
                  <a:cubicBezTo>
                    <a:pt x="6" y="0"/>
                    <a:pt x="3" y="7"/>
                    <a:pt x="3" y="7"/>
                  </a:cubicBezTo>
                  <a:cubicBezTo>
                    <a:pt x="1" y="13"/>
                    <a:pt x="1" y="13"/>
                    <a:pt x="1" y="13"/>
                  </a:cubicBezTo>
                  <a:cubicBezTo>
                    <a:pt x="0" y="13"/>
                    <a:pt x="0" y="13"/>
                    <a:pt x="0" y="13"/>
                  </a:cubicBezTo>
                  <a:cubicBezTo>
                    <a:pt x="2" y="18"/>
                    <a:pt x="6" y="24"/>
                    <a:pt x="12" y="24"/>
                  </a:cubicBezTo>
                  <a:cubicBezTo>
                    <a:pt x="22" y="23"/>
                    <a:pt x="41" y="20"/>
                    <a:pt x="42" y="14"/>
                  </a:cubicBezTo>
                  <a:cubicBezTo>
                    <a:pt x="42" y="12"/>
                    <a:pt x="41" y="8"/>
                    <a:pt x="40" y="3"/>
                  </a:cubicBezTo>
                  <a:cubicBezTo>
                    <a:pt x="39" y="3"/>
                    <a:pt x="39" y="3"/>
                    <a:pt x="39"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8" name="Freeform 959"/>
            <p:cNvSpPr>
              <a:spLocks/>
            </p:cNvSpPr>
            <p:nvPr/>
          </p:nvSpPr>
          <p:spPr bwMode="auto">
            <a:xfrm>
              <a:off x="4494183" y="2324565"/>
              <a:ext cx="74507" cy="73913"/>
            </a:xfrm>
            <a:custGeom>
              <a:avLst/>
              <a:gdLst/>
              <a:ahLst/>
              <a:cxnLst>
                <a:cxn ang="0">
                  <a:pos x="0" y="13"/>
                </a:cxn>
                <a:cxn ang="0">
                  <a:pos x="13" y="27"/>
                </a:cxn>
                <a:cxn ang="0">
                  <a:pos x="13" y="27"/>
                </a:cxn>
                <a:cxn ang="0">
                  <a:pos x="13" y="27"/>
                </a:cxn>
                <a:cxn ang="0">
                  <a:pos x="13" y="27"/>
                </a:cxn>
                <a:cxn ang="0">
                  <a:pos x="26" y="13"/>
                </a:cxn>
                <a:cxn ang="0">
                  <a:pos x="13" y="0"/>
                </a:cxn>
                <a:cxn ang="0">
                  <a:pos x="0" y="13"/>
                </a:cxn>
              </a:cxnLst>
              <a:rect l="0" t="0" r="r" b="b"/>
              <a:pathLst>
                <a:path w="28" h="27">
                  <a:moveTo>
                    <a:pt x="0" y="13"/>
                  </a:moveTo>
                  <a:cubicBezTo>
                    <a:pt x="0" y="17"/>
                    <a:pt x="12" y="26"/>
                    <a:pt x="13" y="27"/>
                  </a:cubicBezTo>
                  <a:cubicBezTo>
                    <a:pt x="13" y="27"/>
                    <a:pt x="13" y="27"/>
                    <a:pt x="13" y="27"/>
                  </a:cubicBezTo>
                  <a:cubicBezTo>
                    <a:pt x="13" y="27"/>
                    <a:pt x="13" y="27"/>
                    <a:pt x="13" y="27"/>
                  </a:cubicBezTo>
                  <a:cubicBezTo>
                    <a:pt x="13" y="27"/>
                    <a:pt x="13" y="27"/>
                    <a:pt x="13" y="27"/>
                  </a:cubicBezTo>
                  <a:cubicBezTo>
                    <a:pt x="16" y="26"/>
                    <a:pt x="24" y="17"/>
                    <a:pt x="26" y="13"/>
                  </a:cubicBezTo>
                  <a:cubicBezTo>
                    <a:pt x="28" y="10"/>
                    <a:pt x="13" y="0"/>
                    <a:pt x="13" y="0"/>
                  </a:cubicBezTo>
                  <a:cubicBezTo>
                    <a:pt x="13" y="0"/>
                    <a:pt x="0" y="10"/>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9" name="Freeform 960"/>
            <p:cNvSpPr>
              <a:spLocks/>
            </p:cNvSpPr>
            <p:nvPr/>
          </p:nvSpPr>
          <p:spPr bwMode="auto">
            <a:xfrm>
              <a:off x="4494183" y="2398477"/>
              <a:ext cx="64789" cy="181422"/>
            </a:xfrm>
            <a:custGeom>
              <a:avLst/>
              <a:gdLst/>
              <a:ahLst/>
              <a:cxnLst>
                <a:cxn ang="0">
                  <a:pos x="13" y="0"/>
                </a:cxn>
                <a:cxn ang="0">
                  <a:pos x="0" y="11"/>
                </a:cxn>
                <a:cxn ang="0">
                  <a:pos x="3" y="37"/>
                </a:cxn>
                <a:cxn ang="0">
                  <a:pos x="6" y="56"/>
                </a:cxn>
                <a:cxn ang="0">
                  <a:pos x="9" y="66"/>
                </a:cxn>
                <a:cxn ang="0">
                  <a:pos x="24" y="11"/>
                </a:cxn>
                <a:cxn ang="0">
                  <a:pos x="13" y="0"/>
                </a:cxn>
                <a:cxn ang="0">
                  <a:pos x="13" y="0"/>
                </a:cxn>
              </a:cxnLst>
              <a:rect l="0" t="0" r="r" b="b"/>
              <a:pathLst>
                <a:path w="24" h="66">
                  <a:moveTo>
                    <a:pt x="13" y="0"/>
                  </a:moveTo>
                  <a:cubicBezTo>
                    <a:pt x="12" y="0"/>
                    <a:pt x="1" y="7"/>
                    <a:pt x="0" y="11"/>
                  </a:cubicBezTo>
                  <a:cubicBezTo>
                    <a:pt x="3" y="37"/>
                    <a:pt x="3" y="37"/>
                    <a:pt x="3" y="37"/>
                  </a:cubicBezTo>
                  <a:cubicBezTo>
                    <a:pt x="6" y="56"/>
                    <a:pt x="6" y="56"/>
                    <a:pt x="6" y="56"/>
                  </a:cubicBezTo>
                  <a:cubicBezTo>
                    <a:pt x="9" y="66"/>
                    <a:pt x="9" y="66"/>
                    <a:pt x="9" y="66"/>
                  </a:cubicBezTo>
                  <a:cubicBezTo>
                    <a:pt x="24" y="11"/>
                    <a:pt x="24" y="11"/>
                    <a:pt x="24" y="11"/>
                  </a:cubicBezTo>
                  <a:cubicBezTo>
                    <a:pt x="24" y="11"/>
                    <a:pt x="18" y="2"/>
                    <a:pt x="13" y="0"/>
                  </a:cubicBezTo>
                  <a:cubicBezTo>
                    <a:pt x="13" y="0"/>
                    <a:pt x="13" y="0"/>
                    <a:pt x="1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0" name="Freeform 961"/>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1" name="Freeform 962"/>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2" name="Freeform 963"/>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3" name="Freeform 964"/>
            <p:cNvSpPr>
              <a:spLocks/>
            </p:cNvSpPr>
            <p:nvPr/>
          </p:nvSpPr>
          <p:spPr bwMode="auto">
            <a:xfrm>
              <a:off x="4473127" y="2309446"/>
              <a:ext cx="35634" cy="105829"/>
            </a:xfrm>
            <a:custGeom>
              <a:avLst/>
              <a:gdLst/>
              <a:ahLst/>
              <a:cxnLst>
                <a:cxn ang="0">
                  <a:pos x="11" y="31"/>
                </a:cxn>
                <a:cxn ang="0">
                  <a:pos x="2" y="18"/>
                </a:cxn>
                <a:cxn ang="0">
                  <a:pos x="13" y="3"/>
                </a:cxn>
                <a:cxn ang="0">
                  <a:pos x="0" y="0"/>
                </a:cxn>
                <a:cxn ang="0">
                  <a:pos x="2" y="21"/>
                </a:cxn>
                <a:cxn ang="0">
                  <a:pos x="4" y="38"/>
                </a:cxn>
                <a:cxn ang="0">
                  <a:pos x="11" y="31"/>
                </a:cxn>
              </a:cxnLst>
              <a:rect l="0" t="0" r="r" b="b"/>
              <a:pathLst>
                <a:path w="13" h="38">
                  <a:moveTo>
                    <a:pt x="11" y="31"/>
                  </a:moveTo>
                  <a:cubicBezTo>
                    <a:pt x="2" y="23"/>
                    <a:pt x="2" y="20"/>
                    <a:pt x="2" y="18"/>
                  </a:cubicBezTo>
                  <a:cubicBezTo>
                    <a:pt x="2" y="16"/>
                    <a:pt x="3" y="13"/>
                    <a:pt x="13" y="3"/>
                  </a:cubicBezTo>
                  <a:cubicBezTo>
                    <a:pt x="8" y="2"/>
                    <a:pt x="3" y="1"/>
                    <a:pt x="0" y="0"/>
                  </a:cubicBezTo>
                  <a:cubicBezTo>
                    <a:pt x="2" y="21"/>
                    <a:pt x="2" y="21"/>
                    <a:pt x="2" y="21"/>
                  </a:cubicBezTo>
                  <a:cubicBezTo>
                    <a:pt x="2" y="21"/>
                    <a:pt x="3" y="30"/>
                    <a:pt x="4" y="38"/>
                  </a:cubicBezTo>
                  <a:cubicBezTo>
                    <a:pt x="6" y="36"/>
                    <a:pt x="8" y="34"/>
                    <a:pt x="11"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4" name="Freeform 965"/>
            <p:cNvSpPr>
              <a:spLocks/>
            </p:cNvSpPr>
            <p:nvPr/>
          </p:nvSpPr>
          <p:spPr bwMode="auto">
            <a:xfrm>
              <a:off x="4552493" y="2304407"/>
              <a:ext cx="43732" cy="110869"/>
            </a:xfrm>
            <a:custGeom>
              <a:avLst/>
              <a:gdLst/>
              <a:ahLst/>
              <a:cxnLst>
                <a:cxn ang="0">
                  <a:pos x="16" y="2"/>
                </a:cxn>
                <a:cxn ang="0">
                  <a:pos x="16" y="0"/>
                </a:cxn>
                <a:cxn ang="0">
                  <a:pos x="0" y="6"/>
                </a:cxn>
                <a:cxn ang="0">
                  <a:pos x="9" y="23"/>
                </a:cxn>
                <a:cxn ang="0">
                  <a:pos x="1" y="34"/>
                </a:cxn>
                <a:cxn ang="0">
                  <a:pos x="6" y="40"/>
                </a:cxn>
                <a:cxn ang="0">
                  <a:pos x="8" y="31"/>
                </a:cxn>
                <a:cxn ang="0">
                  <a:pos x="16" y="2"/>
                </a:cxn>
              </a:cxnLst>
              <a:rect l="0" t="0" r="r" b="b"/>
              <a:pathLst>
                <a:path w="16" h="40">
                  <a:moveTo>
                    <a:pt x="16" y="2"/>
                  </a:moveTo>
                  <a:cubicBezTo>
                    <a:pt x="16" y="0"/>
                    <a:pt x="16" y="0"/>
                    <a:pt x="16" y="0"/>
                  </a:cubicBezTo>
                  <a:cubicBezTo>
                    <a:pt x="11" y="4"/>
                    <a:pt x="6" y="5"/>
                    <a:pt x="0" y="6"/>
                  </a:cubicBezTo>
                  <a:cubicBezTo>
                    <a:pt x="13" y="16"/>
                    <a:pt x="10" y="21"/>
                    <a:pt x="9" y="23"/>
                  </a:cubicBezTo>
                  <a:cubicBezTo>
                    <a:pt x="9" y="24"/>
                    <a:pt x="5" y="30"/>
                    <a:pt x="1" y="34"/>
                  </a:cubicBezTo>
                  <a:cubicBezTo>
                    <a:pt x="3" y="36"/>
                    <a:pt x="5" y="38"/>
                    <a:pt x="6" y="40"/>
                  </a:cubicBezTo>
                  <a:cubicBezTo>
                    <a:pt x="8" y="31"/>
                    <a:pt x="8" y="31"/>
                    <a:pt x="8" y="31"/>
                  </a:cubicBez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5" name="Freeform 966"/>
            <p:cNvSpPr>
              <a:spLocks/>
            </p:cNvSpPr>
            <p:nvPr/>
          </p:nvSpPr>
          <p:spPr bwMode="auto">
            <a:xfrm>
              <a:off x="4494183" y="2324565"/>
              <a:ext cx="74507" cy="255334"/>
            </a:xfrm>
            <a:custGeom>
              <a:avLst/>
              <a:gdLst/>
              <a:ahLst/>
              <a:cxnLst>
                <a:cxn ang="0">
                  <a:pos x="13" y="27"/>
                </a:cxn>
                <a:cxn ang="0">
                  <a:pos x="26" y="13"/>
                </a:cxn>
                <a:cxn ang="0">
                  <a:pos x="13" y="0"/>
                </a:cxn>
                <a:cxn ang="0">
                  <a:pos x="0" y="13"/>
                </a:cxn>
                <a:cxn ang="0">
                  <a:pos x="13" y="27"/>
                </a:cxn>
                <a:cxn ang="0">
                  <a:pos x="13" y="27"/>
                </a:cxn>
                <a:cxn ang="0">
                  <a:pos x="0" y="38"/>
                </a:cxn>
                <a:cxn ang="0">
                  <a:pos x="3" y="64"/>
                </a:cxn>
                <a:cxn ang="0">
                  <a:pos x="6" y="83"/>
                </a:cxn>
                <a:cxn ang="0">
                  <a:pos x="9" y="93"/>
                </a:cxn>
                <a:cxn ang="0">
                  <a:pos x="24" y="38"/>
                </a:cxn>
                <a:cxn ang="0">
                  <a:pos x="13" y="27"/>
                </a:cxn>
              </a:cxnLst>
              <a:rect l="0" t="0" r="r" b="b"/>
              <a:pathLst>
                <a:path w="28" h="93">
                  <a:moveTo>
                    <a:pt x="13" y="27"/>
                  </a:moveTo>
                  <a:cubicBezTo>
                    <a:pt x="16" y="26"/>
                    <a:pt x="24" y="17"/>
                    <a:pt x="26" y="13"/>
                  </a:cubicBezTo>
                  <a:cubicBezTo>
                    <a:pt x="28" y="10"/>
                    <a:pt x="13" y="0"/>
                    <a:pt x="13" y="0"/>
                  </a:cubicBezTo>
                  <a:cubicBezTo>
                    <a:pt x="13" y="0"/>
                    <a:pt x="0" y="10"/>
                    <a:pt x="0" y="13"/>
                  </a:cubicBezTo>
                  <a:cubicBezTo>
                    <a:pt x="0" y="17"/>
                    <a:pt x="12" y="26"/>
                    <a:pt x="13" y="27"/>
                  </a:cubicBezTo>
                  <a:cubicBezTo>
                    <a:pt x="13" y="27"/>
                    <a:pt x="13" y="27"/>
                    <a:pt x="13" y="27"/>
                  </a:cubicBezTo>
                  <a:cubicBezTo>
                    <a:pt x="12" y="27"/>
                    <a:pt x="1" y="34"/>
                    <a:pt x="0" y="38"/>
                  </a:cubicBezTo>
                  <a:cubicBezTo>
                    <a:pt x="3" y="64"/>
                    <a:pt x="3" y="64"/>
                    <a:pt x="3" y="64"/>
                  </a:cubicBezTo>
                  <a:cubicBezTo>
                    <a:pt x="6" y="83"/>
                    <a:pt x="6" y="83"/>
                    <a:pt x="6" y="83"/>
                  </a:cubicBezTo>
                  <a:cubicBezTo>
                    <a:pt x="9" y="93"/>
                    <a:pt x="9" y="93"/>
                    <a:pt x="9" y="93"/>
                  </a:cubicBezTo>
                  <a:cubicBezTo>
                    <a:pt x="24" y="38"/>
                    <a:pt x="24" y="38"/>
                    <a:pt x="24" y="38"/>
                  </a:cubicBezTo>
                  <a:cubicBezTo>
                    <a:pt x="24" y="38"/>
                    <a:pt x="18" y="29"/>
                    <a:pt x="13" y="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sp>
        <p:nvSpPr>
          <p:cNvPr id="86" name="TextBox 85"/>
          <p:cNvSpPr txBox="1"/>
          <p:nvPr/>
        </p:nvSpPr>
        <p:spPr>
          <a:xfrm flipH="1">
            <a:off x="4972490" y="6131146"/>
            <a:ext cx="689611" cy="307777"/>
          </a:xfrm>
          <a:prstGeom prst="rect">
            <a:avLst/>
          </a:prstGeom>
          <a:noFill/>
        </p:spPr>
        <p:txBody>
          <a:bodyPr wrap="none" rtlCol="0">
            <a:spAutoFit/>
          </a:bodyPr>
          <a:lstStyle/>
          <a:p>
            <a:pPr algn="ctr"/>
            <a:r>
              <a:rPr lang="id-ID" sz="1400" b="1">
                <a:solidFill>
                  <a:schemeClr val="bg1"/>
                </a:solidFill>
                <a:latin typeface="Agency FB" panose="020B0503020202020204" pitchFamily="34" charset="0"/>
              </a:rPr>
              <a:t>STEP 05</a:t>
            </a:r>
            <a:endParaRPr lang="id-ID" sz="1400" b="1" dirty="0">
              <a:solidFill>
                <a:schemeClr val="bg1"/>
              </a:solidFill>
              <a:latin typeface="Agency FB" panose="020B0503020202020204" pitchFamily="34" charset="0"/>
            </a:endParaRPr>
          </a:p>
        </p:txBody>
      </p:sp>
      <p:sp>
        <p:nvSpPr>
          <p:cNvPr id="87" name="TextBox 86"/>
          <p:cNvSpPr txBox="1"/>
          <p:nvPr/>
        </p:nvSpPr>
        <p:spPr>
          <a:xfrm flipH="1">
            <a:off x="3796484" y="6131146"/>
            <a:ext cx="689611" cy="307777"/>
          </a:xfrm>
          <a:prstGeom prst="rect">
            <a:avLst/>
          </a:prstGeom>
          <a:noFill/>
        </p:spPr>
        <p:txBody>
          <a:bodyPr wrap="none" rtlCol="0">
            <a:spAutoFit/>
          </a:bodyPr>
          <a:lstStyle/>
          <a:p>
            <a:pPr algn="ctr"/>
            <a:r>
              <a:rPr lang="id-ID" sz="1400" b="1">
                <a:solidFill>
                  <a:schemeClr val="bg1"/>
                </a:solidFill>
                <a:latin typeface="Agency FB" panose="020B0503020202020204" pitchFamily="34" charset="0"/>
              </a:rPr>
              <a:t>STEP 04</a:t>
            </a:r>
            <a:endParaRPr lang="id-ID" sz="1400" b="1" dirty="0">
              <a:solidFill>
                <a:schemeClr val="bg1"/>
              </a:solidFill>
              <a:latin typeface="Agency FB" panose="020B0503020202020204" pitchFamily="34" charset="0"/>
            </a:endParaRPr>
          </a:p>
        </p:txBody>
      </p:sp>
      <p:sp>
        <p:nvSpPr>
          <p:cNvPr id="88" name="TextBox 87"/>
          <p:cNvSpPr txBox="1"/>
          <p:nvPr/>
        </p:nvSpPr>
        <p:spPr>
          <a:xfrm flipH="1">
            <a:off x="2641269" y="6131146"/>
            <a:ext cx="691215" cy="307777"/>
          </a:xfrm>
          <a:prstGeom prst="rect">
            <a:avLst/>
          </a:prstGeom>
          <a:noFill/>
        </p:spPr>
        <p:txBody>
          <a:bodyPr wrap="none" rtlCol="0">
            <a:spAutoFit/>
          </a:bodyPr>
          <a:lstStyle/>
          <a:p>
            <a:pPr algn="ctr"/>
            <a:r>
              <a:rPr lang="id-ID" sz="1400" b="1">
                <a:solidFill>
                  <a:schemeClr val="bg1"/>
                </a:solidFill>
                <a:latin typeface="Agency FB" panose="020B0503020202020204" pitchFamily="34" charset="0"/>
              </a:rPr>
              <a:t>STEP 03</a:t>
            </a:r>
            <a:endParaRPr lang="id-ID" sz="1400" b="1" dirty="0">
              <a:solidFill>
                <a:schemeClr val="bg1"/>
              </a:solidFill>
              <a:latin typeface="Agency FB" panose="020B0503020202020204" pitchFamily="34" charset="0"/>
            </a:endParaRPr>
          </a:p>
        </p:txBody>
      </p:sp>
      <p:sp>
        <p:nvSpPr>
          <p:cNvPr id="89" name="TextBox 88"/>
          <p:cNvSpPr txBox="1"/>
          <p:nvPr/>
        </p:nvSpPr>
        <p:spPr>
          <a:xfrm flipH="1">
            <a:off x="1513599" y="6131146"/>
            <a:ext cx="686406" cy="307777"/>
          </a:xfrm>
          <a:prstGeom prst="rect">
            <a:avLst/>
          </a:prstGeom>
          <a:noFill/>
        </p:spPr>
        <p:txBody>
          <a:bodyPr wrap="none" rtlCol="0">
            <a:spAutoFit/>
          </a:bodyPr>
          <a:lstStyle/>
          <a:p>
            <a:pPr algn="ctr"/>
            <a:r>
              <a:rPr lang="id-ID" sz="1400" b="1">
                <a:solidFill>
                  <a:schemeClr val="bg1"/>
                </a:solidFill>
                <a:latin typeface="Agency FB" panose="020B0503020202020204" pitchFamily="34" charset="0"/>
              </a:rPr>
              <a:t>STEP 02</a:t>
            </a:r>
            <a:endParaRPr lang="id-ID" sz="1400" b="1" dirty="0">
              <a:solidFill>
                <a:schemeClr val="bg1"/>
              </a:solidFill>
              <a:latin typeface="Agency FB" panose="020B0503020202020204" pitchFamily="34" charset="0"/>
            </a:endParaRPr>
          </a:p>
        </p:txBody>
      </p:sp>
      <p:sp>
        <p:nvSpPr>
          <p:cNvPr id="90" name="TextBox 89"/>
          <p:cNvSpPr txBox="1"/>
          <p:nvPr/>
        </p:nvSpPr>
        <p:spPr>
          <a:xfrm flipH="1">
            <a:off x="271710" y="6131146"/>
            <a:ext cx="649537" cy="307777"/>
          </a:xfrm>
          <a:prstGeom prst="rect">
            <a:avLst/>
          </a:prstGeom>
          <a:noFill/>
        </p:spPr>
        <p:txBody>
          <a:bodyPr wrap="none" rtlCol="0">
            <a:spAutoFit/>
          </a:bodyPr>
          <a:lstStyle/>
          <a:p>
            <a:pPr algn="ctr"/>
            <a:r>
              <a:rPr lang="id-ID" sz="1400" b="1">
                <a:solidFill>
                  <a:schemeClr val="bg1"/>
                </a:solidFill>
                <a:latin typeface="Agency FB" panose="020B0503020202020204" pitchFamily="34" charset="0"/>
              </a:rPr>
              <a:t>STEP 01</a:t>
            </a:r>
            <a:endParaRPr lang="id-ID" sz="1400" b="1" dirty="0">
              <a:solidFill>
                <a:schemeClr val="bg1"/>
              </a:solidFill>
              <a:latin typeface="Agency FB" panose="020B0503020202020204" pitchFamily="34" charset="0"/>
            </a:endParaRPr>
          </a:p>
        </p:txBody>
      </p:sp>
    </p:spTree>
    <p:extLst>
      <p:ext uri="{BB962C8B-B14F-4D97-AF65-F5344CB8AC3E}">
        <p14:creationId xmlns:p14="http://schemas.microsoft.com/office/powerpoint/2010/main" val="2186173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54"/>
                                        </p:tgtEl>
                                        <p:attrNameLst>
                                          <p:attrName>style.visibility</p:attrName>
                                        </p:attrNameLst>
                                      </p:cBhvr>
                                      <p:to>
                                        <p:strVal val="visible"/>
                                      </p:to>
                                    </p:set>
                                    <p:anim calcmode="lin" valueType="num">
                                      <p:cBhvr>
                                        <p:cTn id="12" dur="500" fill="hold"/>
                                        <p:tgtEl>
                                          <p:spTgt spid="54"/>
                                        </p:tgtEl>
                                        <p:attrNameLst>
                                          <p:attrName>ppt_w</p:attrName>
                                        </p:attrNameLst>
                                      </p:cBhvr>
                                      <p:tavLst>
                                        <p:tav tm="0">
                                          <p:val>
                                            <p:fltVal val="0"/>
                                          </p:val>
                                        </p:tav>
                                        <p:tav tm="100000">
                                          <p:val>
                                            <p:strVal val="#ppt_w"/>
                                          </p:val>
                                        </p:tav>
                                      </p:tavLst>
                                    </p:anim>
                                    <p:anim calcmode="lin" valueType="num">
                                      <p:cBhvr>
                                        <p:cTn id="13" dur="500" fill="hold"/>
                                        <p:tgtEl>
                                          <p:spTgt spid="54"/>
                                        </p:tgtEl>
                                        <p:attrNameLst>
                                          <p:attrName>ppt_h</p:attrName>
                                        </p:attrNameLst>
                                      </p:cBhvr>
                                      <p:tavLst>
                                        <p:tav tm="0">
                                          <p:val>
                                            <p:fltVal val="0"/>
                                          </p:val>
                                        </p:tav>
                                        <p:tav tm="100000">
                                          <p:val>
                                            <p:strVal val="#ppt_h"/>
                                          </p:val>
                                        </p:tav>
                                      </p:tavLst>
                                    </p:anim>
                                    <p:animEffect transition="in" filter="fade">
                                      <p:cBhvr>
                                        <p:cTn id="14" dur="500"/>
                                        <p:tgtEl>
                                          <p:spTgt spid="54"/>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left)">
                                      <p:cBhvr>
                                        <p:cTn id="18" dur="500"/>
                                        <p:tgtEl>
                                          <p:spTgt spid="22"/>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 calcmode="lin" valueType="num">
                                      <p:cBhvr>
                                        <p:cTn id="34" dur="500" fill="hold"/>
                                        <p:tgtEl>
                                          <p:spTgt spid="19"/>
                                        </p:tgtEl>
                                        <p:attrNameLst>
                                          <p:attrName>ppt_w</p:attrName>
                                        </p:attrNameLst>
                                      </p:cBhvr>
                                      <p:tavLst>
                                        <p:tav tm="0">
                                          <p:val>
                                            <p:fltVal val="0"/>
                                          </p:val>
                                        </p:tav>
                                        <p:tav tm="100000">
                                          <p:val>
                                            <p:strVal val="#ppt_w"/>
                                          </p:val>
                                        </p:tav>
                                      </p:tavLst>
                                    </p:anim>
                                    <p:anim calcmode="lin" valueType="num">
                                      <p:cBhvr>
                                        <p:cTn id="35" dur="500" fill="hold"/>
                                        <p:tgtEl>
                                          <p:spTgt spid="19"/>
                                        </p:tgtEl>
                                        <p:attrNameLst>
                                          <p:attrName>ppt_h</p:attrName>
                                        </p:attrNameLst>
                                      </p:cBhvr>
                                      <p:tavLst>
                                        <p:tav tm="0">
                                          <p:val>
                                            <p:fltVal val="0"/>
                                          </p:val>
                                        </p:tav>
                                        <p:tav tm="100000">
                                          <p:val>
                                            <p:strVal val="#ppt_h"/>
                                          </p:val>
                                        </p:tav>
                                      </p:tavLst>
                                    </p:anim>
                                    <p:animEffect transition="in" filter="fade">
                                      <p:cBhvr>
                                        <p:cTn id="36" dur="500"/>
                                        <p:tgtEl>
                                          <p:spTgt spid="19"/>
                                        </p:tgtEl>
                                      </p:cBhvr>
                                    </p:animEffect>
                                  </p:childTnLst>
                                </p:cTn>
                              </p:par>
                            </p:childTnLst>
                          </p:cTn>
                        </p:par>
                        <p:par>
                          <p:cTn id="37" fill="hold">
                            <p:stCondLst>
                              <p:cond delay="3000"/>
                            </p:stCondLst>
                            <p:childTnLst>
                              <p:par>
                                <p:cTn id="38" presetID="53" presetClass="entr" presetSubtype="1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3500"/>
                            </p:stCondLst>
                            <p:childTnLst>
                              <p:par>
                                <p:cTn id="44" presetID="22" presetClass="entr" presetSubtype="1" fill="hold"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wipe(up)">
                                      <p:cBhvr>
                                        <p:cTn id="4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dirty="0">
                <a:latin typeface="Agency FB" panose="020B0503020202020204" pitchFamily="34" charset="0"/>
              </a:rPr>
              <a:t>Market Analysis &amp; Strategy</a:t>
            </a: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193"/>
          <p:cNvGrpSpPr>
            <a:grpSpLocks noChangeAspect="1"/>
          </p:cNvGrpSpPr>
          <p:nvPr/>
        </p:nvGrpSpPr>
        <p:grpSpPr bwMode="auto">
          <a:xfrm>
            <a:off x="699903" y="2534457"/>
            <a:ext cx="4020016" cy="3589544"/>
            <a:chOff x="263" y="828"/>
            <a:chExt cx="3530" cy="3152"/>
          </a:xfrm>
        </p:grpSpPr>
        <p:sp>
          <p:nvSpPr>
            <p:cNvPr id="5" name="Freeform 194"/>
            <p:cNvSpPr>
              <a:spLocks/>
            </p:cNvSpPr>
            <p:nvPr/>
          </p:nvSpPr>
          <p:spPr bwMode="auto">
            <a:xfrm>
              <a:off x="2571" y="1149"/>
              <a:ext cx="125" cy="82"/>
            </a:xfrm>
            <a:custGeom>
              <a:avLst/>
              <a:gdLst>
                <a:gd name="T0" fmla="*/ 105 w 105"/>
                <a:gd name="T1" fmla="*/ 23 h 69"/>
                <a:gd name="T2" fmla="*/ 83 w 105"/>
                <a:gd name="T3" fmla="*/ 52 h 69"/>
                <a:gd name="T4" fmla="*/ 61 w 105"/>
                <a:gd name="T5" fmla="*/ 65 h 69"/>
                <a:gd name="T6" fmla="*/ 12 w 105"/>
                <a:gd name="T7" fmla="*/ 69 h 69"/>
                <a:gd name="T8" fmla="*/ 0 w 105"/>
                <a:gd name="T9" fmla="*/ 61 h 69"/>
                <a:gd name="T10" fmla="*/ 32 w 105"/>
                <a:gd name="T11" fmla="*/ 17 h 69"/>
                <a:gd name="T12" fmla="*/ 57 w 105"/>
                <a:gd name="T13" fmla="*/ 6 h 69"/>
                <a:gd name="T14" fmla="*/ 29 w 105"/>
                <a:gd name="T15" fmla="*/ 53 h 69"/>
                <a:gd name="T16" fmla="*/ 59 w 105"/>
                <a:gd name="T17" fmla="*/ 20 h 69"/>
                <a:gd name="T18" fmla="*/ 89 w 105"/>
                <a:gd name="T19" fmla="*/ 12 h 69"/>
                <a:gd name="T20" fmla="*/ 78 w 105"/>
                <a:gd name="T21" fmla="*/ 28 h 69"/>
                <a:gd name="T22" fmla="*/ 105 w 105"/>
                <a:gd name="T2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69">
                  <a:moveTo>
                    <a:pt x="105" y="23"/>
                  </a:moveTo>
                  <a:cubicBezTo>
                    <a:pt x="105" y="26"/>
                    <a:pt x="95" y="39"/>
                    <a:pt x="83" y="52"/>
                  </a:cubicBezTo>
                  <a:cubicBezTo>
                    <a:pt x="71" y="58"/>
                    <a:pt x="61" y="65"/>
                    <a:pt x="61" y="65"/>
                  </a:cubicBezTo>
                  <a:cubicBezTo>
                    <a:pt x="45" y="60"/>
                    <a:pt x="12" y="69"/>
                    <a:pt x="12" y="69"/>
                  </a:cubicBezTo>
                  <a:cubicBezTo>
                    <a:pt x="11" y="66"/>
                    <a:pt x="6" y="63"/>
                    <a:pt x="0" y="61"/>
                  </a:cubicBezTo>
                  <a:cubicBezTo>
                    <a:pt x="9" y="49"/>
                    <a:pt x="24" y="29"/>
                    <a:pt x="32" y="17"/>
                  </a:cubicBezTo>
                  <a:cubicBezTo>
                    <a:pt x="42" y="1"/>
                    <a:pt x="56" y="0"/>
                    <a:pt x="57" y="6"/>
                  </a:cubicBezTo>
                  <a:cubicBezTo>
                    <a:pt x="58" y="10"/>
                    <a:pt x="41" y="35"/>
                    <a:pt x="29" y="53"/>
                  </a:cubicBezTo>
                  <a:cubicBezTo>
                    <a:pt x="40" y="42"/>
                    <a:pt x="52" y="29"/>
                    <a:pt x="59" y="20"/>
                  </a:cubicBezTo>
                  <a:cubicBezTo>
                    <a:pt x="74" y="4"/>
                    <a:pt x="88" y="5"/>
                    <a:pt x="89" y="12"/>
                  </a:cubicBezTo>
                  <a:cubicBezTo>
                    <a:pt x="89" y="14"/>
                    <a:pt x="84" y="21"/>
                    <a:pt x="78" y="28"/>
                  </a:cubicBezTo>
                  <a:cubicBezTo>
                    <a:pt x="91" y="14"/>
                    <a:pt x="105" y="16"/>
                    <a:pt x="105" y="23"/>
                  </a:cubicBezTo>
                  <a:close/>
                </a:path>
              </a:pathLst>
            </a:custGeom>
            <a:solidFill>
              <a:srgbClr val="F2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Freeform 195"/>
            <p:cNvSpPr>
              <a:spLocks/>
            </p:cNvSpPr>
            <p:nvPr/>
          </p:nvSpPr>
          <p:spPr bwMode="auto">
            <a:xfrm>
              <a:off x="1695" y="1462"/>
              <a:ext cx="568" cy="713"/>
            </a:xfrm>
            <a:custGeom>
              <a:avLst/>
              <a:gdLst>
                <a:gd name="T0" fmla="*/ 472 w 476"/>
                <a:gd name="T1" fmla="*/ 403 h 597"/>
                <a:gd name="T2" fmla="*/ 198 w 476"/>
                <a:gd name="T3" fmla="*/ 574 h 597"/>
                <a:gd name="T4" fmla="*/ 44 w 476"/>
                <a:gd name="T5" fmla="*/ 423 h 597"/>
                <a:gd name="T6" fmla="*/ 142 w 476"/>
                <a:gd name="T7" fmla="*/ 0 h 597"/>
                <a:gd name="T8" fmla="*/ 457 w 476"/>
                <a:gd name="T9" fmla="*/ 89 h 597"/>
                <a:gd name="T10" fmla="*/ 458 w 476"/>
                <a:gd name="T11" fmla="*/ 106 h 597"/>
                <a:gd name="T12" fmla="*/ 465 w 476"/>
                <a:gd name="T13" fmla="*/ 252 h 597"/>
                <a:gd name="T14" fmla="*/ 472 w 476"/>
                <a:gd name="T15" fmla="*/ 403 h 5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597">
                  <a:moveTo>
                    <a:pt x="472" y="403"/>
                  </a:moveTo>
                  <a:cubicBezTo>
                    <a:pt x="476" y="491"/>
                    <a:pt x="198" y="574"/>
                    <a:pt x="198" y="574"/>
                  </a:cubicBezTo>
                  <a:cubicBezTo>
                    <a:pt x="198" y="574"/>
                    <a:pt x="88" y="597"/>
                    <a:pt x="44" y="423"/>
                  </a:cubicBezTo>
                  <a:cubicBezTo>
                    <a:pt x="0" y="249"/>
                    <a:pt x="142" y="0"/>
                    <a:pt x="142" y="0"/>
                  </a:cubicBezTo>
                  <a:cubicBezTo>
                    <a:pt x="242" y="175"/>
                    <a:pt x="457" y="89"/>
                    <a:pt x="457" y="89"/>
                  </a:cubicBezTo>
                  <a:cubicBezTo>
                    <a:pt x="457" y="89"/>
                    <a:pt x="457" y="95"/>
                    <a:pt x="458" y="106"/>
                  </a:cubicBezTo>
                  <a:cubicBezTo>
                    <a:pt x="459" y="133"/>
                    <a:pt x="462" y="192"/>
                    <a:pt x="465" y="252"/>
                  </a:cubicBezTo>
                  <a:cubicBezTo>
                    <a:pt x="468" y="309"/>
                    <a:pt x="470" y="367"/>
                    <a:pt x="472" y="403"/>
                  </a:cubicBezTo>
                </a:path>
              </a:pathLst>
            </a:custGeom>
            <a:solidFill>
              <a:srgbClr val="355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 name="Freeform 196"/>
            <p:cNvSpPr>
              <a:spLocks/>
            </p:cNvSpPr>
            <p:nvPr/>
          </p:nvSpPr>
          <p:spPr bwMode="auto">
            <a:xfrm>
              <a:off x="2520" y="1148"/>
              <a:ext cx="205" cy="210"/>
            </a:xfrm>
            <a:custGeom>
              <a:avLst/>
              <a:gdLst>
                <a:gd name="T0" fmla="*/ 156 w 172"/>
                <a:gd name="T1" fmla="*/ 53 h 176"/>
                <a:gd name="T2" fmla="*/ 90 w 172"/>
                <a:gd name="T3" fmla="*/ 111 h 176"/>
                <a:gd name="T4" fmla="*/ 69 w 172"/>
                <a:gd name="T5" fmla="*/ 176 h 176"/>
                <a:gd name="T6" fmla="*/ 16 w 172"/>
                <a:gd name="T7" fmla="*/ 158 h 176"/>
                <a:gd name="T8" fmla="*/ 20 w 172"/>
                <a:gd name="T9" fmla="*/ 105 h 176"/>
                <a:gd name="T10" fmla="*/ 4 w 172"/>
                <a:gd name="T11" fmla="*/ 62 h 176"/>
                <a:gd name="T12" fmla="*/ 23 w 172"/>
                <a:gd name="T13" fmla="*/ 3 h 176"/>
                <a:gd name="T14" fmla="*/ 27 w 172"/>
                <a:gd name="T15" fmla="*/ 51 h 176"/>
                <a:gd name="T16" fmla="*/ 43 w 172"/>
                <a:gd name="T17" fmla="*/ 62 h 176"/>
                <a:gd name="T18" fmla="*/ 55 w 172"/>
                <a:gd name="T19" fmla="*/ 70 h 176"/>
                <a:gd name="T20" fmla="*/ 104 w 172"/>
                <a:gd name="T21" fmla="*/ 66 h 176"/>
                <a:gd name="T22" fmla="*/ 126 w 172"/>
                <a:gd name="T23" fmla="*/ 53 h 176"/>
                <a:gd name="T24" fmla="*/ 151 w 172"/>
                <a:gd name="T25" fmla="*/ 41 h 176"/>
                <a:gd name="T26" fmla="*/ 156 w 172"/>
                <a:gd name="T27" fmla="*/ 5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76">
                  <a:moveTo>
                    <a:pt x="156" y="53"/>
                  </a:moveTo>
                  <a:cubicBezTo>
                    <a:pt x="141" y="65"/>
                    <a:pt x="96" y="98"/>
                    <a:pt x="90" y="111"/>
                  </a:cubicBezTo>
                  <a:cubicBezTo>
                    <a:pt x="84" y="124"/>
                    <a:pt x="69" y="176"/>
                    <a:pt x="69" y="176"/>
                  </a:cubicBezTo>
                  <a:cubicBezTo>
                    <a:pt x="16" y="158"/>
                    <a:pt x="16" y="158"/>
                    <a:pt x="16" y="158"/>
                  </a:cubicBezTo>
                  <a:cubicBezTo>
                    <a:pt x="16" y="158"/>
                    <a:pt x="25" y="111"/>
                    <a:pt x="20" y="105"/>
                  </a:cubicBezTo>
                  <a:cubicBezTo>
                    <a:pt x="15" y="99"/>
                    <a:pt x="0" y="68"/>
                    <a:pt x="4" y="62"/>
                  </a:cubicBezTo>
                  <a:cubicBezTo>
                    <a:pt x="7" y="57"/>
                    <a:pt x="11" y="0"/>
                    <a:pt x="23" y="3"/>
                  </a:cubicBezTo>
                  <a:cubicBezTo>
                    <a:pt x="35" y="5"/>
                    <a:pt x="26" y="45"/>
                    <a:pt x="27" y="51"/>
                  </a:cubicBezTo>
                  <a:cubicBezTo>
                    <a:pt x="28" y="54"/>
                    <a:pt x="36" y="58"/>
                    <a:pt x="43" y="62"/>
                  </a:cubicBezTo>
                  <a:cubicBezTo>
                    <a:pt x="49" y="64"/>
                    <a:pt x="54" y="67"/>
                    <a:pt x="55" y="70"/>
                  </a:cubicBezTo>
                  <a:cubicBezTo>
                    <a:pt x="55" y="70"/>
                    <a:pt x="88" y="61"/>
                    <a:pt x="104" y="66"/>
                  </a:cubicBezTo>
                  <a:cubicBezTo>
                    <a:pt x="104" y="66"/>
                    <a:pt x="114" y="59"/>
                    <a:pt x="126" y="53"/>
                  </a:cubicBezTo>
                  <a:cubicBezTo>
                    <a:pt x="135" y="48"/>
                    <a:pt x="145" y="43"/>
                    <a:pt x="151" y="41"/>
                  </a:cubicBezTo>
                  <a:cubicBezTo>
                    <a:pt x="151" y="41"/>
                    <a:pt x="172" y="41"/>
                    <a:pt x="156" y="53"/>
                  </a:cubicBezTo>
                  <a:close/>
                </a:path>
              </a:pathLst>
            </a:custGeom>
            <a:solidFill>
              <a:srgbClr val="FFC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Freeform 197"/>
            <p:cNvSpPr>
              <a:spLocks/>
            </p:cNvSpPr>
            <p:nvPr/>
          </p:nvSpPr>
          <p:spPr bwMode="auto">
            <a:xfrm>
              <a:off x="2242" y="1321"/>
              <a:ext cx="370" cy="442"/>
            </a:xfrm>
            <a:custGeom>
              <a:avLst/>
              <a:gdLst>
                <a:gd name="T0" fmla="*/ 310 w 310"/>
                <a:gd name="T1" fmla="*/ 21 h 370"/>
                <a:gd name="T2" fmla="*/ 7 w 310"/>
                <a:gd name="T3" fmla="*/ 370 h 370"/>
                <a:gd name="T4" fmla="*/ 0 w 310"/>
                <a:gd name="T5" fmla="*/ 224 h 370"/>
                <a:gd name="T6" fmla="*/ 116 w 310"/>
                <a:gd name="T7" fmla="*/ 195 h 370"/>
                <a:gd name="T8" fmla="*/ 246 w 310"/>
                <a:gd name="T9" fmla="*/ 0 h 370"/>
                <a:gd name="T10" fmla="*/ 310 w 310"/>
                <a:gd name="T11" fmla="*/ 21 h 370"/>
              </a:gdLst>
              <a:ahLst/>
              <a:cxnLst>
                <a:cxn ang="0">
                  <a:pos x="T0" y="T1"/>
                </a:cxn>
                <a:cxn ang="0">
                  <a:pos x="T2" y="T3"/>
                </a:cxn>
                <a:cxn ang="0">
                  <a:pos x="T4" y="T5"/>
                </a:cxn>
                <a:cxn ang="0">
                  <a:pos x="T6" y="T7"/>
                </a:cxn>
                <a:cxn ang="0">
                  <a:pos x="T8" y="T9"/>
                </a:cxn>
                <a:cxn ang="0">
                  <a:pos x="T10" y="T11"/>
                </a:cxn>
              </a:cxnLst>
              <a:rect l="0" t="0" r="r" b="b"/>
              <a:pathLst>
                <a:path w="310" h="370">
                  <a:moveTo>
                    <a:pt x="310" y="21"/>
                  </a:moveTo>
                  <a:cubicBezTo>
                    <a:pt x="310" y="21"/>
                    <a:pt x="205" y="318"/>
                    <a:pt x="7" y="370"/>
                  </a:cubicBezTo>
                  <a:cubicBezTo>
                    <a:pt x="4" y="310"/>
                    <a:pt x="1" y="251"/>
                    <a:pt x="0" y="224"/>
                  </a:cubicBezTo>
                  <a:cubicBezTo>
                    <a:pt x="18" y="232"/>
                    <a:pt x="64" y="245"/>
                    <a:pt x="116" y="195"/>
                  </a:cubicBezTo>
                  <a:cubicBezTo>
                    <a:pt x="183" y="132"/>
                    <a:pt x="246" y="0"/>
                    <a:pt x="246" y="0"/>
                  </a:cubicBezTo>
                  <a:cubicBezTo>
                    <a:pt x="246" y="0"/>
                    <a:pt x="283" y="16"/>
                    <a:pt x="310" y="21"/>
                  </a:cubicBezTo>
                  <a:close/>
                </a:path>
              </a:pathLst>
            </a:custGeom>
            <a:solidFill>
              <a:srgbClr val="355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 name="Freeform 198"/>
            <p:cNvSpPr>
              <a:spLocks/>
            </p:cNvSpPr>
            <p:nvPr/>
          </p:nvSpPr>
          <p:spPr bwMode="auto">
            <a:xfrm>
              <a:off x="2039" y="1623"/>
              <a:ext cx="192" cy="223"/>
            </a:xfrm>
            <a:custGeom>
              <a:avLst/>
              <a:gdLst>
                <a:gd name="T0" fmla="*/ 192 w 192"/>
                <a:gd name="T1" fmla="*/ 0 h 223"/>
                <a:gd name="T2" fmla="*/ 149 w 192"/>
                <a:gd name="T3" fmla="*/ 162 h 223"/>
                <a:gd name="T4" fmla="*/ 132 w 192"/>
                <a:gd name="T5" fmla="*/ 223 h 223"/>
                <a:gd name="T6" fmla="*/ 95 w 192"/>
                <a:gd name="T7" fmla="*/ 165 h 223"/>
                <a:gd name="T8" fmla="*/ 0 w 192"/>
                <a:gd name="T9" fmla="*/ 14 h 223"/>
                <a:gd name="T10" fmla="*/ 192 w 192"/>
                <a:gd name="T11" fmla="*/ 0 h 223"/>
              </a:gdLst>
              <a:ahLst/>
              <a:cxnLst>
                <a:cxn ang="0">
                  <a:pos x="T0" y="T1"/>
                </a:cxn>
                <a:cxn ang="0">
                  <a:pos x="T2" y="T3"/>
                </a:cxn>
                <a:cxn ang="0">
                  <a:pos x="T4" y="T5"/>
                </a:cxn>
                <a:cxn ang="0">
                  <a:pos x="T6" y="T7"/>
                </a:cxn>
                <a:cxn ang="0">
                  <a:pos x="T8" y="T9"/>
                </a:cxn>
                <a:cxn ang="0">
                  <a:pos x="T10" y="T11"/>
                </a:cxn>
              </a:cxnLst>
              <a:rect l="0" t="0" r="r" b="b"/>
              <a:pathLst>
                <a:path w="192" h="223">
                  <a:moveTo>
                    <a:pt x="192" y="0"/>
                  </a:moveTo>
                  <a:lnTo>
                    <a:pt x="149" y="162"/>
                  </a:lnTo>
                  <a:lnTo>
                    <a:pt x="132" y="223"/>
                  </a:lnTo>
                  <a:lnTo>
                    <a:pt x="95" y="165"/>
                  </a:lnTo>
                  <a:lnTo>
                    <a:pt x="0" y="14"/>
                  </a:lnTo>
                  <a:lnTo>
                    <a:pt x="192" y="0"/>
                  </a:lnTo>
                  <a:close/>
                </a:path>
              </a:pathLst>
            </a:custGeom>
            <a:solidFill>
              <a:srgbClr val="FA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199"/>
            <p:cNvSpPr>
              <a:spLocks/>
            </p:cNvSpPr>
            <p:nvPr/>
          </p:nvSpPr>
          <p:spPr bwMode="auto">
            <a:xfrm>
              <a:off x="2110" y="1598"/>
              <a:ext cx="84" cy="248"/>
            </a:xfrm>
            <a:custGeom>
              <a:avLst/>
              <a:gdLst>
                <a:gd name="T0" fmla="*/ 45 w 70"/>
                <a:gd name="T1" fmla="*/ 73 h 208"/>
                <a:gd name="T2" fmla="*/ 65 w 70"/>
                <a:gd name="T3" fmla="*/ 157 h 208"/>
                <a:gd name="T4" fmla="*/ 51 w 70"/>
                <a:gd name="T5" fmla="*/ 208 h 208"/>
                <a:gd name="T6" fmla="*/ 20 w 70"/>
                <a:gd name="T7" fmla="*/ 159 h 208"/>
                <a:gd name="T8" fmla="*/ 32 w 70"/>
                <a:gd name="T9" fmla="*/ 73 h 208"/>
                <a:gd name="T10" fmla="*/ 0 w 70"/>
                <a:gd name="T11" fmla="*/ 39 h 208"/>
                <a:gd name="T12" fmla="*/ 12 w 70"/>
                <a:gd name="T13" fmla="*/ 26 h 208"/>
                <a:gd name="T14" fmla="*/ 39 w 70"/>
                <a:gd name="T15" fmla="*/ 0 h 208"/>
                <a:gd name="T16" fmla="*/ 70 w 70"/>
                <a:gd name="T17" fmla="*/ 37 h 208"/>
                <a:gd name="T18" fmla="*/ 45 w 70"/>
                <a:gd name="T19" fmla="*/ 7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08">
                  <a:moveTo>
                    <a:pt x="45" y="73"/>
                  </a:moveTo>
                  <a:cubicBezTo>
                    <a:pt x="65" y="157"/>
                    <a:pt x="65" y="157"/>
                    <a:pt x="65" y="157"/>
                  </a:cubicBezTo>
                  <a:cubicBezTo>
                    <a:pt x="51" y="208"/>
                    <a:pt x="51" y="208"/>
                    <a:pt x="51" y="208"/>
                  </a:cubicBezTo>
                  <a:cubicBezTo>
                    <a:pt x="20" y="159"/>
                    <a:pt x="20" y="159"/>
                    <a:pt x="20" y="159"/>
                  </a:cubicBezTo>
                  <a:cubicBezTo>
                    <a:pt x="32" y="73"/>
                    <a:pt x="32" y="73"/>
                    <a:pt x="32" y="73"/>
                  </a:cubicBezTo>
                  <a:cubicBezTo>
                    <a:pt x="22" y="66"/>
                    <a:pt x="7" y="47"/>
                    <a:pt x="0" y="39"/>
                  </a:cubicBezTo>
                  <a:cubicBezTo>
                    <a:pt x="3" y="35"/>
                    <a:pt x="8" y="30"/>
                    <a:pt x="12" y="26"/>
                  </a:cubicBezTo>
                  <a:cubicBezTo>
                    <a:pt x="24" y="13"/>
                    <a:pt x="37" y="1"/>
                    <a:pt x="39" y="0"/>
                  </a:cubicBezTo>
                  <a:cubicBezTo>
                    <a:pt x="47" y="9"/>
                    <a:pt x="61" y="26"/>
                    <a:pt x="70" y="37"/>
                  </a:cubicBezTo>
                  <a:cubicBezTo>
                    <a:pt x="63" y="49"/>
                    <a:pt x="52" y="66"/>
                    <a:pt x="45" y="73"/>
                  </a:cubicBezTo>
                  <a:close/>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1" name="Freeform 200"/>
            <p:cNvSpPr>
              <a:spLocks/>
            </p:cNvSpPr>
            <p:nvPr/>
          </p:nvSpPr>
          <p:spPr bwMode="auto">
            <a:xfrm>
              <a:off x="1847" y="1444"/>
              <a:ext cx="310" cy="216"/>
            </a:xfrm>
            <a:custGeom>
              <a:avLst/>
              <a:gdLst>
                <a:gd name="T0" fmla="*/ 260 w 260"/>
                <a:gd name="T1" fmla="*/ 129 h 181"/>
                <a:gd name="T2" fmla="*/ 233 w 260"/>
                <a:gd name="T3" fmla="*/ 155 h 181"/>
                <a:gd name="T4" fmla="*/ 221 w 260"/>
                <a:gd name="T5" fmla="*/ 168 h 181"/>
                <a:gd name="T6" fmla="*/ 208 w 260"/>
                <a:gd name="T7" fmla="*/ 181 h 181"/>
                <a:gd name="T8" fmla="*/ 0 w 260"/>
                <a:gd name="T9" fmla="*/ 43 h 181"/>
                <a:gd name="T10" fmla="*/ 19 w 260"/>
                <a:gd name="T11" fmla="*/ 0 h 181"/>
                <a:gd name="T12" fmla="*/ 20 w 260"/>
                <a:gd name="T13" fmla="*/ 0 h 181"/>
                <a:gd name="T14" fmla="*/ 25 w 260"/>
                <a:gd name="T15" fmla="*/ 8 h 181"/>
                <a:gd name="T16" fmla="*/ 259 w 260"/>
                <a:gd name="T17" fmla="*/ 127 h 181"/>
                <a:gd name="T18" fmla="*/ 260 w 260"/>
                <a:gd name="T19" fmla="*/ 128 h 181"/>
                <a:gd name="T20" fmla="*/ 260 w 260"/>
                <a:gd name="T21" fmla="*/ 128 h 181"/>
                <a:gd name="T22" fmla="*/ 260 w 260"/>
                <a:gd name="T23" fmla="*/ 12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181">
                  <a:moveTo>
                    <a:pt x="260" y="129"/>
                  </a:moveTo>
                  <a:cubicBezTo>
                    <a:pt x="258" y="130"/>
                    <a:pt x="245" y="142"/>
                    <a:pt x="233" y="155"/>
                  </a:cubicBezTo>
                  <a:cubicBezTo>
                    <a:pt x="229" y="159"/>
                    <a:pt x="224" y="164"/>
                    <a:pt x="221" y="168"/>
                  </a:cubicBezTo>
                  <a:cubicBezTo>
                    <a:pt x="213" y="175"/>
                    <a:pt x="208" y="181"/>
                    <a:pt x="208" y="181"/>
                  </a:cubicBezTo>
                  <a:cubicBezTo>
                    <a:pt x="164" y="177"/>
                    <a:pt x="0" y="53"/>
                    <a:pt x="0" y="43"/>
                  </a:cubicBezTo>
                  <a:cubicBezTo>
                    <a:pt x="0" y="32"/>
                    <a:pt x="19" y="0"/>
                    <a:pt x="19" y="0"/>
                  </a:cubicBezTo>
                  <a:cubicBezTo>
                    <a:pt x="20" y="0"/>
                    <a:pt x="20" y="0"/>
                    <a:pt x="20" y="0"/>
                  </a:cubicBezTo>
                  <a:cubicBezTo>
                    <a:pt x="21" y="3"/>
                    <a:pt x="23" y="6"/>
                    <a:pt x="25" y="8"/>
                  </a:cubicBezTo>
                  <a:cubicBezTo>
                    <a:pt x="59" y="33"/>
                    <a:pt x="163" y="130"/>
                    <a:pt x="259" y="127"/>
                  </a:cubicBezTo>
                  <a:cubicBezTo>
                    <a:pt x="260" y="128"/>
                    <a:pt x="260" y="128"/>
                    <a:pt x="260" y="128"/>
                  </a:cubicBezTo>
                  <a:cubicBezTo>
                    <a:pt x="260" y="128"/>
                    <a:pt x="260" y="128"/>
                    <a:pt x="260" y="128"/>
                  </a:cubicBezTo>
                  <a:lnTo>
                    <a:pt x="260" y="129"/>
                  </a:lnTo>
                  <a:close/>
                </a:path>
              </a:pathLst>
            </a:custGeom>
            <a:solidFill>
              <a:srgbClr val="E1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Freeform 201"/>
            <p:cNvSpPr>
              <a:spLocks/>
            </p:cNvSpPr>
            <p:nvPr/>
          </p:nvSpPr>
          <p:spPr bwMode="auto">
            <a:xfrm>
              <a:off x="2157" y="1597"/>
              <a:ext cx="1" cy="1"/>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E1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3" name="Freeform 202"/>
            <p:cNvSpPr>
              <a:spLocks/>
            </p:cNvSpPr>
            <p:nvPr/>
          </p:nvSpPr>
          <p:spPr bwMode="auto">
            <a:xfrm>
              <a:off x="2156" y="1568"/>
              <a:ext cx="84" cy="87"/>
            </a:xfrm>
            <a:custGeom>
              <a:avLst/>
              <a:gdLst>
                <a:gd name="T0" fmla="*/ 71 w 71"/>
                <a:gd name="T1" fmla="*/ 0 h 73"/>
                <a:gd name="T2" fmla="*/ 71 w 71"/>
                <a:gd name="T3" fmla="*/ 9 h 73"/>
                <a:gd name="T4" fmla="*/ 41 w 71"/>
                <a:gd name="T5" fmla="*/ 73 h 73"/>
                <a:gd name="T6" fmla="*/ 32 w 71"/>
                <a:gd name="T7" fmla="*/ 62 h 73"/>
                <a:gd name="T8" fmla="*/ 1 w 71"/>
                <a:gd name="T9" fmla="*/ 25 h 73"/>
                <a:gd name="T10" fmla="*/ 2 w 71"/>
                <a:gd name="T11" fmla="*/ 24 h 73"/>
                <a:gd name="T12" fmla="*/ 1 w 71"/>
                <a:gd name="T13" fmla="*/ 24 h 73"/>
                <a:gd name="T14" fmla="*/ 1 w 71"/>
                <a:gd name="T15" fmla="*/ 24 h 73"/>
                <a:gd name="T16" fmla="*/ 1 w 71"/>
                <a:gd name="T17" fmla="*/ 24 h 73"/>
                <a:gd name="T18" fmla="*/ 0 w 71"/>
                <a:gd name="T19" fmla="*/ 23 h 73"/>
                <a:gd name="T20" fmla="*/ 71 w 71"/>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3">
                  <a:moveTo>
                    <a:pt x="71" y="0"/>
                  </a:moveTo>
                  <a:cubicBezTo>
                    <a:pt x="71" y="9"/>
                    <a:pt x="71" y="9"/>
                    <a:pt x="71" y="9"/>
                  </a:cubicBezTo>
                  <a:cubicBezTo>
                    <a:pt x="71" y="20"/>
                    <a:pt x="64" y="63"/>
                    <a:pt x="41" y="73"/>
                  </a:cubicBezTo>
                  <a:cubicBezTo>
                    <a:pt x="41" y="73"/>
                    <a:pt x="37" y="69"/>
                    <a:pt x="32" y="62"/>
                  </a:cubicBezTo>
                  <a:cubicBezTo>
                    <a:pt x="23" y="51"/>
                    <a:pt x="9" y="34"/>
                    <a:pt x="1" y="25"/>
                  </a:cubicBezTo>
                  <a:cubicBezTo>
                    <a:pt x="2" y="24"/>
                    <a:pt x="2" y="24"/>
                    <a:pt x="2" y="24"/>
                  </a:cubicBezTo>
                  <a:cubicBezTo>
                    <a:pt x="1" y="24"/>
                    <a:pt x="1" y="24"/>
                    <a:pt x="1" y="24"/>
                  </a:cubicBezTo>
                  <a:cubicBezTo>
                    <a:pt x="1" y="24"/>
                    <a:pt x="1" y="24"/>
                    <a:pt x="1" y="24"/>
                  </a:cubicBezTo>
                  <a:cubicBezTo>
                    <a:pt x="1" y="24"/>
                    <a:pt x="1" y="24"/>
                    <a:pt x="1" y="24"/>
                  </a:cubicBezTo>
                  <a:cubicBezTo>
                    <a:pt x="0" y="23"/>
                    <a:pt x="0" y="23"/>
                    <a:pt x="0" y="23"/>
                  </a:cubicBezTo>
                  <a:cubicBezTo>
                    <a:pt x="25" y="23"/>
                    <a:pt x="49" y="16"/>
                    <a:pt x="71" y="0"/>
                  </a:cubicBezTo>
                  <a:close/>
                </a:path>
              </a:pathLst>
            </a:custGeom>
            <a:solidFill>
              <a:srgbClr val="E1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4" name="Freeform 203"/>
            <p:cNvSpPr>
              <a:spLocks/>
            </p:cNvSpPr>
            <p:nvPr/>
          </p:nvSpPr>
          <p:spPr bwMode="auto">
            <a:xfrm>
              <a:off x="2157" y="1597"/>
              <a:ext cx="1" cy="1"/>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0"/>
                    <a:pt x="0" y="0"/>
                    <a:pt x="0" y="0"/>
                  </a:cubicBezTo>
                  <a:cubicBezTo>
                    <a:pt x="0" y="0"/>
                    <a:pt x="1" y="0"/>
                    <a:pt x="1" y="0"/>
                  </a:cubicBezTo>
                  <a:close/>
                </a:path>
              </a:pathLst>
            </a:custGeom>
            <a:solidFill>
              <a:srgbClr val="E1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204"/>
            <p:cNvSpPr>
              <a:spLocks/>
            </p:cNvSpPr>
            <p:nvPr/>
          </p:nvSpPr>
          <p:spPr bwMode="auto">
            <a:xfrm>
              <a:off x="1839" y="880"/>
              <a:ext cx="479" cy="719"/>
            </a:xfrm>
            <a:custGeom>
              <a:avLst/>
              <a:gdLst>
                <a:gd name="T0" fmla="*/ 336 w 401"/>
                <a:gd name="T1" fmla="*/ 441 h 602"/>
                <a:gd name="T2" fmla="*/ 336 w 401"/>
                <a:gd name="T3" fmla="*/ 576 h 602"/>
                <a:gd name="T4" fmla="*/ 336 w 401"/>
                <a:gd name="T5" fmla="*/ 576 h 602"/>
                <a:gd name="T6" fmla="*/ 265 w 401"/>
                <a:gd name="T7" fmla="*/ 599 h 602"/>
                <a:gd name="T8" fmla="*/ 265 w 401"/>
                <a:gd name="T9" fmla="*/ 599 h 602"/>
                <a:gd name="T10" fmla="*/ 31 w 401"/>
                <a:gd name="T11" fmla="*/ 480 h 602"/>
                <a:gd name="T12" fmla="*/ 26 w 401"/>
                <a:gd name="T13" fmla="*/ 472 h 602"/>
                <a:gd name="T14" fmla="*/ 25 w 401"/>
                <a:gd name="T15" fmla="*/ 472 h 602"/>
                <a:gd name="T16" fmla="*/ 98 w 401"/>
                <a:gd name="T17" fmla="*/ 39 h 602"/>
                <a:gd name="T18" fmla="*/ 329 w 401"/>
                <a:gd name="T19" fmla="*/ 77 h 602"/>
                <a:gd name="T20" fmla="*/ 344 w 401"/>
                <a:gd name="T21" fmla="*/ 235 h 602"/>
                <a:gd name="T22" fmla="*/ 401 w 401"/>
                <a:gd name="T23" fmla="*/ 376 h 602"/>
                <a:gd name="T24" fmla="*/ 336 w 401"/>
                <a:gd name="T25" fmla="*/ 44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602">
                  <a:moveTo>
                    <a:pt x="336" y="441"/>
                  </a:moveTo>
                  <a:cubicBezTo>
                    <a:pt x="372" y="540"/>
                    <a:pt x="352" y="564"/>
                    <a:pt x="336" y="576"/>
                  </a:cubicBezTo>
                  <a:cubicBezTo>
                    <a:pt x="336" y="576"/>
                    <a:pt x="336" y="576"/>
                    <a:pt x="336" y="576"/>
                  </a:cubicBezTo>
                  <a:cubicBezTo>
                    <a:pt x="314" y="592"/>
                    <a:pt x="290" y="599"/>
                    <a:pt x="265" y="599"/>
                  </a:cubicBezTo>
                  <a:cubicBezTo>
                    <a:pt x="265" y="599"/>
                    <a:pt x="265" y="599"/>
                    <a:pt x="265" y="599"/>
                  </a:cubicBezTo>
                  <a:cubicBezTo>
                    <a:pt x="169" y="602"/>
                    <a:pt x="65" y="505"/>
                    <a:pt x="31" y="480"/>
                  </a:cubicBezTo>
                  <a:cubicBezTo>
                    <a:pt x="29" y="478"/>
                    <a:pt x="27" y="475"/>
                    <a:pt x="26" y="472"/>
                  </a:cubicBezTo>
                  <a:cubicBezTo>
                    <a:pt x="25" y="472"/>
                    <a:pt x="25" y="472"/>
                    <a:pt x="25" y="472"/>
                  </a:cubicBezTo>
                  <a:cubicBezTo>
                    <a:pt x="0" y="405"/>
                    <a:pt x="98" y="39"/>
                    <a:pt x="98" y="39"/>
                  </a:cubicBezTo>
                  <a:cubicBezTo>
                    <a:pt x="114" y="0"/>
                    <a:pt x="303" y="60"/>
                    <a:pt x="329" y="77"/>
                  </a:cubicBezTo>
                  <a:cubicBezTo>
                    <a:pt x="355" y="94"/>
                    <a:pt x="333" y="192"/>
                    <a:pt x="344" y="235"/>
                  </a:cubicBezTo>
                  <a:cubicBezTo>
                    <a:pt x="355" y="278"/>
                    <a:pt x="401" y="327"/>
                    <a:pt x="401" y="376"/>
                  </a:cubicBezTo>
                  <a:cubicBezTo>
                    <a:pt x="401" y="425"/>
                    <a:pt x="336" y="441"/>
                    <a:pt x="336" y="441"/>
                  </a:cubicBezTo>
                  <a:close/>
                </a:path>
              </a:pathLst>
            </a:custGeom>
            <a:solidFill>
              <a:srgbClr val="FFC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Freeform 205"/>
            <p:cNvSpPr>
              <a:spLocks/>
            </p:cNvSpPr>
            <p:nvPr/>
          </p:nvSpPr>
          <p:spPr bwMode="auto">
            <a:xfrm>
              <a:off x="1806" y="828"/>
              <a:ext cx="562" cy="503"/>
            </a:xfrm>
            <a:custGeom>
              <a:avLst/>
              <a:gdLst>
                <a:gd name="T0" fmla="*/ 154 w 471"/>
                <a:gd name="T1" fmla="*/ 306 h 421"/>
                <a:gd name="T2" fmla="*/ 132 w 471"/>
                <a:gd name="T3" fmla="*/ 306 h 421"/>
                <a:gd name="T4" fmla="*/ 106 w 471"/>
                <a:gd name="T5" fmla="*/ 278 h 421"/>
                <a:gd name="T6" fmla="*/ 94 w 471"/>
                <a:gd name="T7" fmla="*/ 369 h 421"/>
                <a:gd name="T8" fmla="*/ 58 w 471"/>
                <a:gd name="T9" fmla="*/ 393 h 421"/>
                <a:gd name="T10" fmla="*/ 96 w 471"/>
                <a:gd name="T11" fmla="*/ 47 h 421"/>
                <a:gd name="T12" fmla="*/ 435 w 471"/>
                <a:gd name="T13" fmla="*/ 119 h 421"/>
                <a:gd name="T14" fmla="*/ 266 w 471"/>
                <a:gd name="T15" fmla="*/ 130 h 421"/>
                <a:gd name="T16" fmla="*/ 175 w 471"/>
                <a:gd name="T17" fmla="*/ 77 h 421"/>
                <a:gd name="T18" fmla="*/ 154 w 471"/>
                <a:gd name="T19" fmla="*/ 30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1" h="421">
                  <a:moveTo>
                    <a:pt x="154" y="306"/>
                  </a:moveTo>
                  <a:cubicBezTo>
                    <a:pt x="132" y="306"/>
                    <a:pt x="132" y="306"/>
                    <a:pt x="132" y="306"/>
                  </a:cubicBezTo>
                  <a:cubicBezTo>
                    <a:pt x="132" y="306"/>
                    <a:pt x="124" y="277"/>
                    <a:pt x="106" y="278"/>
                  </a:cubicBezTo>
                  <a:cubicBezTo>
                    <a:pt x="88" y="279"/>
                    <a:pt x="68" y="317"/>
                    <a:pt x="94" y="369"/>
                  </a:cubicBezTo>
                  <a:cubicBezTo>
                    <a:pt x="121" y="421"/>
                    <a:pt x="58" y="393"/>
                    <a:pt x="58" y="393"/>
                  </a:cubicBezTo>
                  <a:cubicBezTo>
                    <a:pt x="58" y="393"/>
                    <a:pt x="0" y="93"/>
                    <a:pt x="96" y="47"/>
                  </a:cubicBezTo>
                  <a:cubicBezTo>
                    <a:pt x="192" y="0"/>
                    <a:pt x="471" y="25"/>
                    <a:pt x="435" y="119"/>
                  </a:cubicBezTo>
                  <a:cubicBezTo>
                    <a:pt x="399" y="212"/>
                    <a:pt x="318" y="169"/>
                    <a:pt x="266" y="130"/>
                  </a:cubicBezTo>
                  <a:cubicBezTo>
                    <a:pt x="214" y="91"/>
                    <a:pt x="198" y="71"/>
                    <a:pt x="175" y="77"/>
                  </a:cubicBezTo>
                  <a:cubicBezTo>
                    <a:pt x="175" y="77"/>
                    <a:pt x="105" y="122"/>
                    <a:pt x="154" y="306"/>
                  </a:cubicBezTo>
                  <a:close/>
                </a:path>
              </a:pathLst>
            </a:custGeom>
            <a:solidFill>
              <a:srgbClr val="5E3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Freeform 206"/>
            <p:cNvSpPr>
              <a:spLocks/>
            </p:cNvSpPr>
            <p:nvPr/>
          </p:nvSpPr>
          <p:spPr bwMode="auto">
            <a:xfrm>
              <a:off x="2007" y="1291"/>
              <a:ext cx="156" cy="186"/>
            </a:xfrm>
            <a:custGeom>
              <a:avLst/>
              <a:gdLst>
                <a:gd name="T0" fmla="*/ 17 w 131"/>
                <a:gd name="T1" fmla="*/ 0 h 156"/>
                <a:gd name="T2" fmla="*/ 77 w 131"/>
                <a:gd name="T3" fmla="*/ 152 h 156"/>
                <a:gd name="T4" fmla="*/ 131 w 131"/>
                <a:gd name="T5" fmla="*/ 114 h 156"/>
                <a:gd name="T6" fmla="*/ 17 w 131"/>
                <a:gd name="T7" fmla="*/ 0 h 156"/>
              </a:gdLst>
              <a:ahLst/>
              <a:cxnLst>
                <a:cxn ang="0">
                  <a:pos x="T0" y="T1"/>
                </a:cxn>
                <a:cxn ang="0">
                  <a:pos x="T2" y="T3"/>
                </a:cxn>
                <a:cxn ang="0">
                  <a:pos x="T4" y="T5"/>
                </a:cxn>
                <a:cxn ang="0">
                  <a:pos x="T6" y="T7"/>
                </a:cxn>
              </a:cxnLst>
              <a:rect l="0" t="0" r="r" b="b"/>
              <a:pathLst>
                <a:path w="131" h="156">
                  <a:moveTo>
                    <a:pt x="17" y="0"/>
                  </a:moveTo>
                  <a:cubicBezTo>
                    <a:pt x="17" y="0"/>
                    <a:pt x="0" y="147"/>
                    <a:pt x="77" y="152"/>
                  </a:cubicBezTo>
                  <a:cubicBezTo>
                    <a:pt x="123" y="156"/>
                    <a:pt x="131" y="114"/>
                    <a:pt x="131" y="114"/>
                  </a:cubicBezTo>
                  <a:cubicBezTo>
                    <a:pt x="131" y="114"/>
                    <a:pt x="37" y="152"/>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Oval 207"/>
            <p:cNvSpPr>
              <a:spLocks noChangeArrowheads="1"/>
            </p:cNvSpPr>
            <p:nvPr/>
          </p:nvSpPr>
          <p:spPr bwMode="auto">
            <a:xfrm>
              <a:off x="2079" y="1149"/>
              <a:ext cx="30" cy="48"/>
            </a:xfrm>
            <a:prstGeom prst="ellipse">
              <a:avLst/>
            </a:prstGeom>
            <a:solidFill>
              <a:srgbClr val="5E3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Freeform 208"/>
            <p:cNvSpPr>
              <a:spLocks/>
            </p:cNvSpPr>
            <p:nvPr/>
          </p:nvSpPr>
          <p:spPr bwMode="auto">
            <a:xfrm>
              <a:off x="2041" y="1087"/>
              <a:ext cx="90" cy="62"/>
            </a:xfrm>
            <a:custGeom>
              <a:avLst/>
              <a:gdLst>
                <a:gd name="T0" fmla="*/ 0 w 75"/>
                <a:gd name="T1" fmla="*/ 52 h 52"/>
                <a:gd name="T2" fmla="*/ 0 w 75"/>
                <a:gd name="T3" fmla="*/ 48 h 52"/>
                <a:gd name="T4" fmla="*/ 1 w 75"/>
                <a:gd name="T5" fmla="*/ 43 h 52"/>
                <a:gd name="T6" fmla="*/ 2 w 75"/>
                <a:gd name="T7" fmla="*/ 36 h 52"/>
                <a:gd name="T8" fmla="*/ 3 w 75"/>
                <a:gd name="T9" fmla="*/ 33 h 52"/>
                <a:gd name="T10" fmla="*/ 5 w 75"/>
                <a:gd name="T11" fmla="*/ 29 h 52"/>
                <a:gd name="T12" fmla="*/ 9 w 75"/>
                <a:gd name="T13" fmla="*/ 21 h 52"/>
                <a:gd name="T14" fmla="*/ 16 w 75"/>
                <a:gd name="T15" fmla="*/ 14 h 52"/>
                <a:gd name="T16" fmla="*/ 20 w 75"/>
                <a:gd name="T17" fmla="*/ 10 h 52"/>
                <a:gd name="T18" fmla="*/ 24 w 75"/>
                <a:gd name="T19" fmla="*/ 8 h 52"/>
                <a:gd name="T20" fmla="*/ 33 w 75"/>
                <a:gd name="T21" fmla="*/ 3 h 52"/>
                <a:gd name="T22" fmla="*/ 43 w 75"/>
                <a:gd name="T23" fmla="*/ 1 h 52"/>
                <a:gd name="T24" fmla="*/ 52 w 75"/>
                <a:gd name="T25" fmla="*/ 0 h 52"/>
                <a:gd name="T26" fmla="*/ 60 w 75"/>
                <a:gd name="T27" fmla="*/ 1 h 52"/>
                <a:gd name="T28" fmla="*/ 63 w 75"/>
                <a:gd name="T29" fmla="*/ 1 h 52"/>
                <a:gd name="T30" fmla="*/ 66 w 75"/>
                <a:gd name="T31" fmla="*/ 2 h 52"/>
                <a:gd name="T32" fmla="*/ 71 w 75"/>
                <a:gd name="T33" fmla="*/ 4 h 52"/>
                <a:gd name="T34" fmla="*/ 75 w 75"/>
                <a:gd name="T35" fmla="*/ 6 h 52"/>
                <a:gd name="T36" fmla="*/ 71 w 75"/>
                <a:gd name="T37" fmla="*/ 6 h 52"/>
                <a:gd name="T38" fmla="*/ 66 w 75"/>
                <a:gd name="T39" fmla="*/ 7 h 52"/>
                <a:gd name="T40" fmla="*/ 60 w 75"/>
                <a:gd name="T41" fmla="*/ 8 h 52"/>
                <a:gd name="T42" fmla="*/ 53 w 75"/>
                <a:gd name="T43" fmla="*/ 9 h 52"/>
                <a:gd name="T44" fmla="*/ 45 w 75"/>
                <a:gd name="T45" fmla="*/ 11 h 52"/>
                <a:gd name="T46" fmla="*/ 38 w 75"/>
                <a:gd name="T47" fmla="*/ 14 h 52"/>
                <a:gd name="T48" fmla="*/ 34 w 75"/>
                <a:gd name="T49" fmla="*/ 16 h 52"/>
                <a:gd name="T50" fmla="*/ 30 w 75"/>
                <a:gd name="T51" fmla="*/ 18 h 52"/>
                <a:gd name="T52" fmla="*/ 24 w 75"/>
                <a:gd name="T53" fmla="*/ 22 h 52"/>
                <a:gd name="T54" fmla="*/ 18 w 75"/>
                <a:gd name="T55" fmla="*/ 28 h 52"/>
                <a:gd name="T56" fmla="*/ 13 w 75"/>
                <a:gd name="T57" fmla="*/ 34 h 52"/>
                <a:gd name="T58" fmla="*/ 8 w 75"/>
                <a:gd name="T59" fmla="*/ 39 h 52"/>
                <a:gd name="T60" fmla="*/ 5 w 75"/>
                <a:gd name="T61" fmla="*/ 44 h 52"/>
                <a:gd name="T62" fmla="*/ 2 w 75"/>
                <a:gd name="T63" fmla="*/ 48 h 52"/>
                <a:gd name="T64" fmla="*/ 0 w 75"/>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52">
                  <a:moveTo>
                    <a:pt x="0" y="52"/>
                  </a:moveTo>
                  <a:cubicBezTo>
                    <a:pt x="0" y="52"/>
                    <a:pt x="0" y="51"/>
                    <a:pt x="0" y="48"/>
                  </a:cubicBezTo>
                  <a:cubicBezTo>
                    <a:pt x="0" y="46"/>
                    <a:pt x="0" y="45"/>
                    <a:pt x="1" y="43"/>
                  </a:cubicBezTo>
                  <a:cubicBezTo>
                    <a:pt x="1" y="41"/>
                    <a:pt x="1" y="39"/>
                    <a:pt x="2" y="36"/>
                  </a:cubicBezTo>
                  <a:cubicBezTo>
                    <a:pt x="2" y="35"/>
                    <a:pt x="3" y="34"/>
                    <a:pt x="3" y="33"/>
                  </a:cubicBezTo>
                  <a:cubicBezTo>
                    <a:pt x="4" y="31"/>
                    <a:pt x="4" y="30"/>
                    <a:pt x="5" y="29"/>
                  </a:cubicBezTo>
                  <a:cubicBezTo>
                    <a:pt x="6" y="26"/>
                    <a:pt x="8" y="24"/>
                    <a:pt x="9" y="21"/>
                  </a:cubicBezTo>
                  <a:cubicBezTo>
                    <a:pt x="11" y="19"/>
                    <a:pt x="13" y="16"/>
                    <a:pt x="16" y="14"/>
                  </a:cubicBezTo>
                  <a:cubicBezTo>
                    <a:pt x="17" y="13"/>
                    <a:pt x="18" y="11"/>
                    <a:pt x="20" y="10"/>
                  </a:cubicBezTo>
                  <a:cubicBezTo>
                    <a:pt x="24" y="8"/>
                    <a:pt x="24" y="8"/>
                    <a:pt x="24" y="8"/>
                  </a:cubicBezTo>
                  <a:cubicBezTo>
                    <a:pt x="27" y="6"/>
                    <a:pt x="30" y="4"/>
                    <a:pt x="33" y="3"/>
                  </a:cubicBezTo>
                  <a:cubicBezTo>
                    <a:pt x="36" y="2"/>
                    <a:pt x="40" y="1"/>
                    <a:pt x="43" y="1"/>
                  </a:cubicBezTo>
                  <a:cubicBezTo>
                    <a:pt x="46" y="0"/>
                    <a:pt x="49" y="0"/>
                    <a:pt x="52" y="0"/>
                  </a:cubicBezTo>
                  <a:cubicBezTo>
                    <a:pt x="55" y="0"/>
                    <a:pt x="57" y="1"/>
                    <a:pt x="60" y="1"/>
                  </a:cubicBezTo>
                  <a:cubicBezTo>
                    <a:pt x="61" y="1"/>
                    <a:pt x="62" y="1"/>
                    <a:pt x="63" y="1"/>
                  </a:cubicBezTo>
                  <a:cubicBezTo>
                    <a:pt x="64" y="2"/>
                    <a:pt x="65" y="2"/>
                    <a:pt x="66" y="2"/>
                  </a:cubicBezTo>
                  <a:cubicBezTo>
                    <a:pt x="68" y="3"/>
                    <a:pt x="70" y="3"/>
                    <a:pt x="71" y="4"/>
                  </a:cubicBezTo>
                  <a:cubicBezTo>
                    <a:pt x="73" y="5"/>
                    <a:pt x="75" y="6"/>
                    <a:pt x="75" y="6"/>
                  </a:cubicBezTo>
                  <a:cubicBezTo>
                    <a:pt x="75" y="6"/>
                    <a:pt x="73" y="6"/>
                    <a:pt x="71" y="6"/>
                  </a:cubicBezTo>
                  <a:cubicBezTo>
                    <a:pt x="69" y="7"/>
                    <a:pt x="68" y="7"/>
                    <a:pt x="66" y="7"/>
                  </a:cubicBezTo>
                  <a:cubicBezTo>
                    <a:pt x="64" y="7"/>
                    <a:pt x="62" y="7"/>
                    <a:pt x="60" y="8"/>
                  </a:cubicBezTo>
                  <a:cubicBezTo>
                    <a:pt x="57" y="8"/>
                    <a:pt x="55" y="9"/>
                    <a:pt x="53" y="9"/>
                  </a:cubicBezTo>
                  <a:cubicBezTo>
                    <a:pt x="50" y="10"/>
                    <a:pt x="48" y="11"/>
                    <a:pt x="45" y="11"/>
                  </a:cubicBezTo>
                  <a:cubicBezTo>
                    <a:pt x="43" y="12"/>
                    <a:pt x="40" y="13"/>
                    <a:pt x="38" y="14"/>
                  </a:cubicBezTo>
                  <a:cubicBezTo>
                    <a:pt x="36" y="15"/>
                    <a:pt x="35" y="15"/>
                    <a:pt x="34" y="16"/>
                  </a:cubicBezTo>
                  <a:cubicBezTo>
                    <a:pt x="33" y="16"/>
                    <a:pt x="31" y="17"/>
                    <a:pt x="30" y="18"/>
                  </a:cubicBezTo>
                  <a:cubicBezTo>
                    <a:pt x="28" y="19"/>
                    <a:pt x="26" y="21"/>
                    <a:pt x="24" y="22"/>
                  </a:cubicBezTo>
                  <a:cubicBezTo>
                    <a:pt x="21" y="24"/>
                    <a:pt x="20" y="26"/>
                    <a:pt x="18" y="28"/>
                  </a:cubicBezTo>
                  <a:cubicBezTo>
                    <a:pt x="16" y="30"/>
                    <a:pt x="14" y="32"/>
                    <a:pt x="13" y="34"/>
                  </a:cubicBezTo>
                  <a:cubicBezTo>
                    <a:pt x="11" y="35"/>
                    <a:pt x="10" y="37"/>
                    <a:pt x="8" y="39"/>
                  </a:cubicBezTo>
                  <a:cubicBezTo>
                    <a:pt x="7" y="41"/>
                    <a:pt x="6" y="43"/>
                    <a:pt x="5" y="44"/>
                  </a:cubicBezTo>
                  <a:cubicBezTo>
                    <a:pt x="4" y="46"/>
                    <a:pt x="3" y="47"/>
                    <a:pt x="2" y="48"/>
                  </a:cubicBezTo>
                  <a:cubicBezTo>
                    <a:pt x="1" y="51"/>
                    <a:pt x="0" y="52"/>
                    <a:pt x="0" y="52"/>
                  </a:cubicBezTo>
                  <a:close/>
                </a:path>
              </a:pathLst>
            </a:custGeom>
            <a:solidFill>
              <a:srgbClr val="5E3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 name="Freeform 210"/>
            <p:cNvSpPr>
              <a:spLocks/>
            </p:cNvSpPr>
            <p:nvPr/>
          </p:nvSpPr>
          <p:spPr bwMode="auto">
            <a:xfrm>
              <a:off x="263" y="1459"/>
              <a:ext cx="3530" cy="2521"/>
            </a:xfrm>
            <a:custGeom>
              <a:avLst/>
              <a:gdLst>
                <a:gd name="T0" fmla="*/ 3530 w 3530"/>
                <a:gd name="T1" fmla="*/ 0 h 2521"/>
                <a:gd name="T2" fmla="*/ 3474 w 3530"/>
                <a:gd name="T3" fmla="*/ 176 h 2521"/>
                <a:gd name="T4" fmla="*/ 3435 w 3530"/>
                <a:gd name="T5" fmla="*/ 123 h 2521"/>
                <a:gd name="T6" fmla="*/ 3173 w 3530"/>
                <a:gd name="T7" fmla="*/ 307 h 2521"/>
                <a:gd name="T8" fmla="*/ 2864 w 3530"/>
                <a:gd name="T9" fmla="*/ 1067 h 2521"/>
                <a:gd name="T10" fmla="*/ 2156 w 3530"/>
                <a:gd name="T11" fmla="*/ 1000 h 2521"/>
                <a:gd name="T12" fmla="*/ 1349 w 3530"/>
                <a:gd name="T13" fmla="*/ 1953 h 2521"/>
                <a:gd name="T14" fmla="*/ 959 w 3530"/>
                <a:gd name="T15" fmla="*/ 1880 h 2521"/>
                <a:gd name="T16" fmla="*/ 81 w 3530"/>
                <a:gd name="T17" fmla="*/ 2521 h 2521"/>
                <a:gd name="T18" fmla="*/ 0 w 3530"/>
                <a:gd name="T19" fmla="*/ 2521 h 2521"/>
                <a:gd name="T20" fmla="*/ 0 w 3530"/>
                <a:gd name="T21" fmla="*/ 2461 h 2521"/>
                <a:gd name="T22" fmla="*/ 937 w 3530"/>
                <a:gd name="T23" fmla="*/ 1778 h 2521"/>
                <a:gd name="T24" fmla="*/ 1312 w 3530"/>
                <a:gd name="T25" fmla="*/ 1849 h 2521"/>
                <a:gd name="T26" fmla="*/ 2116 w 3530"/>
                <a:gd name="T27" fmla="*/ 899 h 2521"/>
                <a:gd name="T28" fmla="*/ 2802 w 3530"/>
                <a:gd name="T29" fmla="*/ 965 h 2521"/>
                <a:gd name="T30" fmla="*/ 3096 w 3530"/>
                <a:gd name="T31" fmla="*/ 245 h 2521"/>
                <a:gd name="T32" fmla="*/ 3377 w 3530"/>
                <a:gd name="T33" fmla="*/ 47 h 2521"/>
                <a:gd name="T34" fmla="*/ 3341 w 3530"/>
                <a:gd name="T35" fmla="*/ 0 h 2521"/>
                <a:gd name="T36" fmla="*/ 3530 w 3530"/>
                <a:gd name="T37" fmla="*/ 0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0" h="2521">
                  <a:moveTo>
                    <a:pt x="3530" y="0"/>
                  </a:moveTo>
                  <a:lnTo>
                    <a:pt x="3474" y="176"/>
                  </a:lnTo>
                  <a:lnTo>
                    <a:pt x="3435" y="123"/>
                  </a:lnTo>
                  <a:lnTo>
                    <a:pt x="3173" y="307"/>
                  </a:lnTo>
                  <a:lnTo>
                    <a:pt x="2864" y="1067"/>
                  </a:lnTo>
                  <a:lnTo>
                    <a:pt x="2156" y="1000"/>
                  </a:lnTo>
                  <a:lnTo>
                    <a:pt x="1349" y="1953"/>
                  </a:lnTo>
                  <a:lnTo>
                    <a:pt x="959" y="1880"/>
                  </a:lnTo>
                  <a:lnTo>
                    <a:pt x="81" y="2521"/>
                  </a:lnTo>
                  <a:lnTo>
                    <a:pt x="0" y="2521"/>
                  </a:lnTo>
                  <a:lnTo>
                    <a:pt x="0" y="2461"/>
                  </a:lnTo>
                  <a:lnTo>
                    <a:pt x="937" y="1778"/>
                  </a:lnTo>
                  <a:lnTo>
                    <a:pt x="1312" y="1849"/>
                  </a:lnTo>
                  <a:lnTo>
                    <a:pt x="2116" y="899"/>
                  </a:lnTo>
                  <a:lnTo>
                    <a:pt x="2802" y="965"/>
                  </a:lnTo>
                  <a:lnTo>
                    <a:pt x="3096" y="245"/>
                  </a:lnTo>
                  <a:lnTo>
                    <a:pt x="3377" y="47"/>
                  </a:lnTo>
                  <a:lnTo>
                    <a:pt x="3341" y="0"/>
                  </a:lnTo>
                  <a:lnTo>
                    <a:pt x="3530" y="0"/>
                  </a:ln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 name="Freeform 211"/>
            <p:cNvSpPr>
              <a:spLocks noEditPoints="1"/>
            </p:cNvSpPr>
            <p:nvPr/>
          </p:nvSpPr>
          <p:spPr bwMode="auto">
            <a:xfrm>
              <a:off x="935" y="2821"/>
              <a:ext cx="785" cy="716"/>
            </a:xfrm>
            <a:custGeom>
              <a:avLst/>
              <a:gdLst>
                <a:gd name="T0" fmla="*/ 241 w 658"/>
                <a:gd name="T1" fmla="*/ 434 h 600"/>
                <a:gd name="T2" fmla="*/ 72 w 658"/>
                <a:gd name="T3" fmla="*/ 557 h 600"/>
                <a:gd name="T4" fmla="*/ 105 w 658"/>
                <a:gd name="T5" fmla="*/ 558 h 600"/>
                <a:gd name="T6" fmla="*/ 291 w 658"/>
                <a:gd name="T7" fmla="*/ 517 h 600"/>
                <a:gd name="T8" fmla="*/ 253 w 658"/>
                <a:gd name="T9" fmla="*/ 600 h 600"/>
                <a:gd name="T10" fmla="*/ 519 w 658"/>
                <a:gd name="T11" fmla="*/ 486 h 600"/>
                <a:gd name="T12" fmla="*/ 241 w 658"/>
                <a:gd name="T13" fmla="*/ 434 h 600"/>
                <a:gd name="T14" fmla="*/ 420 w 658"/>
                <a:gd name="T15" fmla="*/ 0 h 600"/>
                <a:gd name="T16" fmla="*/ 13 w 658"/>
                <a:gd name="T17" fmla="*/ 282 h 600"/>
                <a:gd name="T18" fmla="*/ 81 w 658"/>
                <a:gd name="T19" fmla="*/ 267 h 600"/>
                <a:gd name="T20" fmla="*/ 103 w 658"/>
                <a:gd name="T21" fmla="*/ 268 h 600"/>
                <a:gd name="T22" fmla="*/ 0 w 658"/>
                <a:gd name="T23" fmla="*/ 510 h 600"/>
                <a:gd name="T24" fmla="*/ 222 w 658"/>
                <a:gd name="T25" fmla="*/ 349 h 600"/>
                <a:gd name="T26" fmla="*/ 536 w 658"/>
                <a:gd name="T27" fmla="*/ 408 h 600"/>
                <a:gd name="T28" fmla="*/ 633 w 658"/>
                <a:gd name="T29" fmla="*/ 293 h 600"/>
                <a:gd name="T30" fmla="*/ 656 w 658"/>
                <a:gd name="T31" fmla="*/ 143 h 600"/>
                <a:gd name="T32" fmla="*/ 609 w 658"/>
                <a:gd name="T33" fmla="*/ 81 h 600"/>
                <a:gd name="T34" fmla="*/ 576 w 658"/>
                <a:gd name="T35" fmla="*/ 36 h 600"/>
                <a:gd name="T36" fmla="*/ 562 w 658"/>
                <a:gd name="T37" fmla="*/ 18 h 600"/>
                <a:gd name="T38" fmla="*/ 420 w 658"/>
                <a:gd name="T3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8" h="600">
                  <a:moveTo>
                    <a:pt x="241" y="434"/>
                  </a:moveTo>
                  <a:cubicBezTo>
                    <a:pt x="72" y="557"/>
                    <a:pt x="72" y="557"/>
                    <a:pt x="72" y="557"/>
                  </a:cubicBezTo>
                  <a:cubicBezTo>
                    <a:pt x="83" y="558"/>
                    <a:pt x="94" y="558"/>
                    <a:pt x="105" y="558"/>
                  </a:cubicBezTo>
                  <a:cubicBezTo>
                    <a:pt x="204" y="558"/>
                    <a:pt x="291" y="517"/>
                    <a:pt x="291" y="517"/>
                  </a:cubicBezTo>
                  <a:cubicBezTo>
                    <a:pt x="282" y="573"/>
                    <a:pt x="253" y="600"/>
                    <a:pt x="253" y="600"/>
                  </a:cubicBezTo>
                  <a:cubicBezTo>
                    <a:pt x="375" y="588"/>
                    <a:pt x="460" y="543"/>
                    <a:pt x="519" y="486"/>
                  </a:cubicBezTo>
                  <a:cubicBezTo>
                    <a:pt x="241" y="434"/>
                    <a:pt x="241" y="434"/>
                    <a:pt x="241" y="434"/>
                  </a:cubicBezTo>
                  <a:moveTo>
                    <a:pt x="420" y="0"/>
                  </a:moveTo>
                  <a:cubicBezTo>
                    <a:pt x="290" y="0"/>
                    <a:pt x="106" y="46"/>
                    <a:pt x="13" y="282"/>
                  </a:cubicBezTo>
                  <a:cubicBezTo>
                    <a:pt x="13" y="282"/>
                    <a:pt x="38" y="267"/>
                    <a:pt x="81" y="267"/>
                  </a:cubicBezTo>
                  <a:cubicBezTo>
                    <a:pt x="88" y="267"/>
                    <a:pt x="95" y="267"/>
                    <a:pt x="103" y="268"/>
                  </a:cubicBezTo>
                  <a:cubicBezTo>
                    <a:pt x="103" y="268"/>
                    <a:pt x="4" y="381"/>
                    <a:pt x="0" y="510"/>
                  </a:cubicBezTo>
                  <a:cubicBezTo>
                    <a:pt x="222" y="349"/>
                    <a:pt x="222" y="349"/>
                    <a:pt x="222" y="349"/>
                  </a:cubicBezTo>
                  <a:cubicBezTo>
                    <a:pt x="536" y="408"/>
                    <a:pt x="536" y="408"/>
                    <a:pt x="536" y="408"/>
                  </a:cubicBezTo>
                  <a:cubicBezTo>
                    <a:pt x="633" y="293"/>
                    <a:pt x="633" y="293"/>
                    <a:pt x="633" y="293"/>
                  </a:cubicBezTo>
                  <a:cubicBezTo>
                    <a:pt x="658" y="210"/>
                    <a:pt x="656" y="143"/>
                    <a:pt x="656" y="143"/>
                  </a:cubicBezTo>
                  <a:cubicBezTo>
                    <a:pt x="609" y="81"/>
                    <a:pt x="609" y="81"/>
                    <a:pt x="609" y="81"/>
                  </a:cubicBezTo>
                  <a:cubicBezTo>
                    <a:pt x="576" y="36"/>
                    <a:pt x="576" y="36"/>
                    <a:pt x="576" y="36"/>
                  </a:cubicBezTo>
                  <a:cubicBezTo>
                    <a:pt x="562" y="18"/>
                    <a:pt x="562" y="18"/>
                    <a:pt x="562" y="18"/>
                  </a:cubicBezTo>
                  <a:cubicBezTo>
                    <a:pt x="562" y="18"/>
                    <a:pt x="502" y="0"/>
                    <a:pt x="420"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 name="Freeform 212"/>
            <p:cNvSpPr>
              <a:spLocks/>
            </p:cNvSpPr>
            <p:nvPr/>
          </p:nvSpPr>
          <p:spPr bwMode="auto">
            <a:xfrm>
              <a:off x="935" y="3170"/>
              <a:ext cx="755" cy="316"/>
            </a:xfrm>
            <a:custGeom>
              <a:avLst/>
              <a:gdLst>
                <a:gd name="T0" fmla="*/ 633 w 633"/>
                <a:gd name="T1" fmla="*/ 0 h 264"/>
                <a:gd name="T2" fmla="*/ 536 w 633"/>
                <a:gd name="T3" fmla="*/ 115 h 264"/>
                <a:gd name="T4" fmla="*/ 222 w 633"/>
                <a:gd name="T5" fmla="*/ 56 h 264"/>
                <a:gd name="T6" fmla="*/ 0 w 633"/>
                <a:gd name="T7" fmla="*/ 217 h 264"/>
                <a:gd name="T8" fmla="*/ 1 w 633"/>
                <a:gd name="T9" fmla="*/ 247 h 264"/>
                <a:gd name="T10" fmla="*/ 72 w 633"/>
                <a:gd name="T11" fmla="*/ 264 h 264"/>
                <a:gd name="T12" fmla="*/ 241 w 633"/>
                <a:gd name="T13" fmla="*/ 141 h 264"/>
                <a:gd name="T14" fmla="*/ 519 w 633"/>
                <a:gd name="T15" fmla="*/ 193 h 264"/>
                <a:gd name="T16" fmla="*/ 633 w 633"/>
                <a:gd name="T17"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264">
                  <a:moveTo>
                    <a:pt x="633" y="0"/>
                  </a:moveTo>
                  <a:cubicBezTo>
                    <a:pt x="536" y="115"/>
                    <a:pt x="536" y="115"/>
                    <a:pt x="536" y="115"/>
                  </a:cubicBezTo>
                  <a:cubicBezTo>
                    <a:pt x="222" y="56"/>
                    <a:pt x="222" y="56"/>
                    <a:pt x="222" y="56"/>
                  </a:cubicBezTo>
                  <a:cubicBezTo>
                    <a:pt x="0" y="217"/>
                    <a:pt x="0" y="217"/>
                    <a:pt x="0" y="217"/>
                  </a:cubicBezTo>
                  <a:cubicBezTo>
                    <a:pt x="0" y="227"/>
                    <a:pt x="0" y="237"/>
                    <a:pt x="1" y="247"/>
                  </a:cubicBezTo>
                  <a:cubicBezTo>
                    <a:pt x="25" y="256"/>
                    <a:pt x="49" y="261"/>
                    <a:pt x="72" y="264"/>
                  </a:cubicBezTo>
                  <a:cubicBezTo>
                    <a:pt x="241" y="141"/>
                    <a:pt x="241" y="141"/>
                    <a:pt x="241" y="141"/>
                  </a:cubicBezTo>
                  <a:cubicBezTo>
                    <a:pt x="519" y="193"/>
                    <a:pt x="519" y="193"/>
                    <a:pt x="519" y="193"/>
                  </a:cubicBezTo>
                  <a:cubicBezTo>
                    <a:pt x="580" y="134"/>
                    <a:pt x="614" y="63"/>
                    <a:pt x="633" y="0"/>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Freeform 213"/>
            <p:cNvSpPr>
              <a:spLocks/>
            </p:cNvSpPr>
            <p:nvPr/>
          </p:nvSpPr>
          <p:spPr bwMode="auto">
            <a:xfrm>
              <a:off x="2853" y="1788"/>
              <a:ext cx="245" cy="214"/>
            </a:xfrm>
            <a:custGeom>
              <a:avLst/>
              <a:gdLst>
                <a:gd name="T0" fmla="*/ 0 w 206"/>
                <a:gd name="T1" fmla="*/ 127 h 179"/>
                <a:gd name="T2" fmla="*/ 204 w 206"/>
                <a:gd name="T3" fmla="*/ 11 h 179"/>
                <a:gd name="T4" fmla="*/ 40 w 206"/>
                <a:gd name="T5" fmla="*/ 179 h 179"/>
                <a:gd name="T6" fmla="*/ 0 w 206"/>
                <a:gd name="T7" fmla="*/ 127 h 179"/>
              </a:gdLst>
              <a:ahLst/>
              <a:cxnLst>
                <a:cxn ang="0">
                  <a:pos x="T0" y="T1"/>
                </a:cxn>
                <a:cxn ang="0">
                  <a:pos x="T2" y="T3"/>
                </a:cxn>
                <a:cxn ang="0">
                  <a:pos x="T4" y="T5"/>
                </a:cxn>
                <a:cxn ang="0">
                  <a:pos x="T6" y="T7"/>
                </a:cxn>
              </a:cxnLst>
              <a:rect l="0" t="0" r="r" b="b"/>
              <a:pathLst>
                <a:path w="206" h="179">
                  <a:moveTo>
                    <a:pt x="0" y="127"/>
                  </a:moveTo>
                  <a:cubicBezTo>
                    <a:pt x="0" y="127"/>
                    <a:pt x="202" y="0"/>
                    <a:pt x="204" y="11"/>
                  </a:cubicBezTo>
                  <a:cubicBezTo>
                    <a:pt x="206" y="22"/>
                    <a:pt x="40" y="179"/>
                    <a:pt x="40" y="179"/>
                  </a:cubicBezTo>
                  <a:cubicBezTo>
                    <a:pt x="0" y="127"/>
                    <a:pt x="0" y="127"/>
                    <a:pt x="0" y="127"/>
                  </a:cubicBezTo>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 name="Freeform 214"/>
            <p:cNvSpPr>
              <a:spLocks/>
            </p:cNvSpPr>
            <p:nvPr/>
          </p:nvSpPr>
          <p:spPr bwMode="auto">
            <a:xfrm>
              <a:off x="1530" y="2630"/>
              <a:ext cx="385" cy="472"/>
            </a:xfrm>
            <a:custGeom>
              <a:avLst/>
              <a:gdLst>
                <a:gd name="T0" fmla="*/ 343 w 385"/>
                <a:gd name="T1" fmla="*/ 472 h 472"/>
                <a:gd name="T2" fmla="*/ 0 w 385"/>
                <a:gd name="T3" fmla="*/ 33 h 472"/>
                <a:gd name="T4" fmla="*/ 42 w 385"/>
                <a:gd name="T5" fmla="*/ 0 h 472"/>
                <a:gd name="T6" fmla="*/ 385 w 385"/>
                <a:gd name="T7" fmla="*/ 440 h 472"/>
                <a:gd name="T8" fmla="*/ 343 w 385"/>
                <a:gd name="T9" fmla="*/ 472 h 472"/>
              </a:gdLst>
              <a:ahLst/>
              <a:cxnLst>
                <a:cxn ang="0">
                  <a:pos x="T0" y="T1"/>
                </a:cxn>
                <a:cxn ang="0">
                  <a:pos x="T2" y="T3"/>
                </a:cxn>
                <a:cxn ang="0">
                  <a:pos x="T4" y="T5"/>
                </a:cxn>
                <a:cxn ang="0">
                  <a:pos x="T6" y="T7"/>
                </a:cxn>
                <a:cxn ang="0">
                  <a:pos x="T8" y="T9"/>
                </a:cxn>
              </a:cxnLst>
              <a:rect l="0" t="0" r="r" b="b"/>
              <a:pathLst>
                <a:path w="385" h="472">
                  <a:moveTo>
                    <a:pt x="343" y="472"/>
                  </a:moveTo>
                  <a:lnTo>
                    <a:pt x="0" y="33"/>
                  </a:lnTo>
                  <a:lnTo>
                    <a:pt x="42" y="0"/>
                  </a:lnTo>
                  <a:lnTo>
                    <a:pt x="385" y="440"/>
                  </a:lnTo>
                  <a:lnTo>
                    <a:pt x="343" y="472"/>
                  </a:lnTo>
                  <a:close/>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 name="Freeform 215"/>
            <p:cNvSpPr>
              <a:spLocks/>
            </p:cNvSpPr>
            <p:nvPr/>
          </p:nvSpPr>
          <p:spPr bwMode="auto">
            <a:xfrm>
              <a:off x="1530" y="2630"/>
              <a:ext cx="385" cy="472"/>
            </a:xfrm>
            <a:custGeom>
              <a:avLst/>
              <a:gdLst>
                <a:gd name="T0" fmla="*/ 343 w 385"/>
                <a:gd name="T1" fmla="*/ 472 h 472"/>
                <a:gd name="T2" fmla="*/ 0 w 385"/>
                <a:gd name="T3" fmla="*/ 33 h 472"/>
                <a:gd name="T4" fmla="*/ 42 w 385"/>
                <a:gd name="T5" fmla="*/ 0 h 472"/>
                <a:gd name="T6" fmla="*/ 385 w 385"/>
                <a:gd name="T7" fmla="*/ 440 h 472"/>
                <a:gd name="T8" fmla="*/ 343 w 385"/>
                <a:gd name="T9" fmla="*/ 472 h 472"/>
              </a:gdLst>
              <a:ahLst/>
              <a:cxnLst>
                <a:cxn ang="0">
                  <a:pos x="T0" y="T1"/>
                </a:cxn>
                <a:cxn ang="0">
                  <a:pos x="T2" y="T3"/>
                </a:cxn>
                <a:cxn ang="0">
                  <a:pos x="T4" y="T5"/>
                </a:cxn>
                <a:cxn ang="0">
                  <a:pos x="T6" y="T7"/>
                </a:cxn>
                <a:cxn ang="0">
                  <a:pos x="T8" y="T9"/>
                </a:cxn>
              </a:cxnLst>
              <a:rect l="0" t="0" r="r" b="b"/>
              <a:pathLst>
                <a:path w="385" h="472">
                  <a:moveTo>
                    <a:pt x="343" y="472"/>
                  </a:moveTo>
                  <a:lnTo>
                    <a:pt x="0" y="33"/>
                  </a:lnTo>
                  <a:lnTo>
                    <a:pt x="42" y="0"/>
                  </a:lnTo>
                  <a:lnTo>
                    <a:pt x="385" y="440"/>
                  </a:lnTo>
                  <a:lnTo>
                    <a:pt x="343" y="4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216"/>
            <p:cNvSpPr>
              <a:spLocks/>
            </p:cNvSpPr>
            <p:nvPr/>
          </p:nvSpPr>
          <p:spPr bwMode="auto">
            <a:xfrm>
              <a:off x="1553" y="2745"/>
              <a:ext cx="254" cy="306"/>
            </a:xfrm>
            <a:custGeom>
              <a:avLst/>
              <a:gdLst>
                <a:gd name="T0" fmla="*/ 211 w 254"/>
                <a:gd name="T1" fmla="*/ 306 h 306"/>
                <a:gd name="T2" fmla="*/ 0 w 254"/>
                <a:gd name="T3" fmla="*/ 34 h 306"/>
                <a:gd name="T4" fmla="*/ 42 w 254"/>
                <a:gd name="T5" fmla="*/ 0 h 306"/>
                <a:gd name="T6" fmla="*/ 254 w 254"/>
                <a:gd name="T7" fmla="*/ 273 h 306"/>
                <a:gd name="T8" fmla="*/ 211 w 254"/>
                <a:gd name="T9" fmla="*/ 306 h 306"/>
              </a:gdLst>
              <a:ahLst/>
              <a:cxnLst>
                <a:cxn ang="0">
                  <a:pos x="T0" y="T1"/>
                </a:cxn>
                <a:cxn ang="0">
                  <a:pos x="T2" y="T3"/>
                </a:cxn>
                <a:cxn ang="0">
                  <a:pos x="T4" y="T5"/>
                </a:cxn>
                <a:cxn ang="0">
                  <a:pos x="T6" y="T7"/>
                </a:cxn>
                <a:cxn ang="0">
                  <a:pos x="T8" y="T9"/>
                </a:cxn>
              </a:cxnLst>
              <a:rect l="0" t="0" r="r" b="b"/>
              <a:pathLst>
                <a:path w="254" h="306">
                  <a:moveTo>
                    <a:pt x="211" y="306"/>
                  </a:moveTo>
                  <a:lnTo>
                    <a:pt x="0" y="34"/>
                  </a:lnTo>
                  <a:lnTo>
                    <a:pt x="42" y="0"/>
                  </a:lnTo>
                  <a:lnTo>
                    <a:pt x="254" y="273"/>
                  </a:lnTo>
                  <a:lnTo>
                    <a:pt x="211" y="306"/>
                  </a:lnTo>
                  <a:close/>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 name="Freeform 217"/>
            <p:cNvSpPr>
              <a:spLocks/>
            </p:cNvSpPr>
            <p:nvPr/>
          </p:nvSpPr>
          <p:spPr bwMode="auto">
            <a:xfrm>
              <a:off x="1205" y="2236"/>
              <a:ext cx="591" cy="474"/>
            </a:xfrm>
            <a:custGeom>
              <a:avLst/>
              <a:gdLst>
                <a:gd name="T0" fmla="*/ 496 w 496"/>
                <a:gd name="T1" fmla="*/ 3 h 397"/>
                <a:gd name="T2" fmla="*/ 243 w 496"/>
                <a:gd name="T3" fmla="*/ 284 h 397"/>
                <a:gd name="T4" fmla="*/ 0 w 496"/>
                <a:gd name="T5" fmla="*/ 397 h 397"/>
                <a:gd name="T6" fmla="*/ 232 w 496"/>
                <a:gd name="T7" fmla="*/ 32 h 397"/>
                <a:gd name="T8" fmla="*/ 291 w 496"/>
                <a:gd name="T9" fmla="*/ 0 h 397"/>
                <a:gd name="T10" fmla="*/ 496 w 496"/>
                <a:gd name="T11" fmla="*/ 3 h 397"/>
              </a:gdLst>
              <a:ahLst/>
              <a:cxnLst>
                <a:cxn ang="0">
                  <a:pos x="T0" y="T1"/>
                </a:cxn>
                <a:cxn ang="0">
                  <a:pos x="T2" y="T3"/>
                </a:cxn>
                <a:cxn ang="0">
                  <a:pos x="T4" y="T5"/>
                </a:cxn>
                <a:cxn ang="0">
                  <a:pos x="T6" y="T7"/>
                </a:cxn>
                <a:cxn ang="0">
                  <a:pos x="T8" y="T9"/>
                </a:cxn>
                <a:cxn ang="0">
                  <a:pos x="T10" y="T11"/>
                </a:cxn>
              </a:cxnLst>
              <a:rect l="0" t="0" r="r" b="b"/>
              <a:pathLst>
                <a:path w="496" h="397">
                  <a:moveTo>
                    <a:pt x="496" y="3"/>
                  </a:moveTo>
                  <a:cubicBezTo>
                    <a:pt x="390" y="91"/>
                    <a:pt x="304" y="188"/>
                    <a:pt x="243" y="284"/>
                  </a:cubicBezTo>
                  <a:cubicBezTo>
                    <a:pt x="0" y="397"/>
                    <a:pt x="0" y="397"/>
                    <a:pt x="0" y="397"/>
                  </a:cubicBezTo>
                  <a:cubicBezTo>
                    <a:pt x="232" y="32"/>
                    <a:pt x="232" y="32"/>
                    <a:pt x="232" y="32"/>
                  </a:cubicBezTo>
                  <a:cubicBezTo>
                    <a:pt x="244" y="14"/>
                    <a:pt x="270" y="0"/>
                    <a:pt x="291" y="0"/>
                  </a:cubicBezTo>
                  <a:cubicBezTo>
                    <a:pt x="496" y="3"/>
                    <a:pt x="496" y="3"/>
                    <a:pt x="496" y="3"/>
                  </a:cubicBezTo>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Freeform 218"/>
            <p:cNvSpPr>
              <a:spLocks/>
            </p:cNvSpPr>
            <p:nvPr/>
          </p:nvSpPr>
          <p:spPr bwMode="auto">
            <a:xfrm>
              <a:off x="1751" y="2958"/>
              <a:ext cx="602" cy="457"/>
            </a:xfrm>
            <a:custGeom>
              <a:avLst/>
              <a:gdLst>
                <a:gd name="T0" fmla="*/ 504 w 504"/>
                <a:gd name="T1" fmla="*/ 0 h 383"/>
                <a:gd name="T2" fmla="*/ 457 w 504"/>
                <a:gd name="T3" fmla="*/ 198 h 383"/>
                <a:gd name="T4" fmla="*/ 411 w 504"/>
                <a:gd name="T5" fmla="*/ 248 h 383"/>
                <a:gd name="T6" fmla="*/ 0 w 504"/>
                <a:gd name="T7" fmla="*/ 383 h 383"/>
                <a:gd name="T8" fmla="*/ 170 w 504"/>
                <a:gd name="T9" fmla="*/ 175 h 383"/>
                <a:gd name="T10" fmla="*/ 171 w 504"/>
                <a:gd name="T11" fmla="*/ 175 h 383"/>
                <a:gd name="T12" fmla="*/ 171 w 504"/>
                <a:gd name="T13" fmla="*/ 175 h 383"/>
                <a:gd name="T14" fmla="*/ 504 w 504"/>
                <a:gd name="T15" fmla="*/ 0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4" h="383">
                  <a:moveTo>
                    <a:pt x="504" y="0"/>
                  </a:moveTo>
                  <a:cubicBezTo>
                    <a:pt x="457" y="198"/>
                    <a:pt x="457" y="198"/>
                    <a:pt x="457" y="198"/>
                  </a:cubicBezTo>
                  <a:cubicBezTo>
                    <a:pt x="452" y="219"/>
                    <a:pt x="432" y="241"/>
                    <a:pt x="411" y="248"/>
                  </a:cubicBezTo>
                  <a:cubicBezTo>
                    <a:pt x="0" y="383"/>
                    <a:pt x="0" y="383"/>
                    <a:pt x="0" y="383"/>
                  </a:cubicBezTo>
                  <a:cubicBezTo>
                    <a:pt x="170" y="175"/>
                    <a:pt x="170" y="175"/>
                    <a:pt x="170" y="175"/>
                  </a:cubicBezTo>
                  <a:cubicBezTo>
                    <a:pt x="171" y="175"/>
                    <a:pt x="171" y="175"/>
                    <a:pt x="171" y="175"/>
                  </a:cubicBezTo>
                  <a:cubicBezTo>
                    <a:pt x="171" y="175"/>
                    <a:pt x="171" y="175"/>
                    <a:pt x="171" y="175"/>
                  </a:cubicBezTo>
                  <a:cubicBezTo>
                    <a:pt x="278" y="139"/>
                    <a:pt x="393" y="80"/>
                    <a:pt x="504" y="0"/>
                  </a:cubicBezTo>
                  <a:close/>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219"/>
            <p:cNvSpPr>
              <a:spLocks/>
            </p:cNvSpPr>
            <p:nvPr/>
          </p:nvSpPr>
          <p:spPr bwMode="auto">
            <a:xfrm>
              <a:off x="1495" y="1856"/>
              <a:ext cx="1448" cy="1311"/>
            </a:xfrm>
            <a:custGeom>
              <a:avLst/>
              <a:gdLst>
                <a:gd name="T0" fmla="*/ 1205 w 1214"/>
                <a:gd name="T1" fmla="*/ 248 h 1098"/>
                <a:gd name="T2" fmla="*/ 757 w 1214"/>
                <a:gd name="T3" fmla="*/ 894 h 1098"/>
                <a:gd name="T4" fmla="*/ 719 w 1214"/>
                <a:gd name="T5" fmla="*/ 923 h 1098"/>
                <a:gd name="T6" fmla="*/ 386 w 1214"/>
                <a:gd name="T7" fmla="*/ 1098 h 1098"/>
                <a:gd name="T8" fmla="*/ 386 w 1214"/>
                <a:gd name="T9" fmla="*/ 1098 h 1098"/>
                <a:gd name="T10" fmla="*/ 385 w 1214"/>
                <a:gd name="T11" fmla="*/ 1098 h 1098"/>
                <a:gd name="T12" fmla="*/ 190 w 1214"/>
                <a:gd name="T13" fmla="*/ 848 h 1098"/>
                <a:gd name="T14" fmla="*/ 0 w 1214"/>
                <a:gd name="T15" fmla="*/ 602 h 1098"/>
                <a:gd name="T16" fmla="*/ 0 w 1214"/>
                <a:gd name="T17" fmla="*/ 602 h 1098"/>
                <a:gd name="T18" fmla="*/ 253 w 1214"/>
                <a:gd name="T19" fmla="*/ 321 h 1098"/>
                <a:gd name="T20" fmla="*/ 289 w 1214"/>
                <a:gd name="T21" fmla="*/ 292 h 1098"/>
                <a:gd name="T22" fmla="*/ 1027 w 1214"/>
                <a:gd name="T23" fmla="*/ 20 h 1098"/>
                <a:gd name="T24" fmla="*/ 1172 w 1214"/>
                <a:gd name="T25" fmla="*/ 85 h 1098"/>
                <a:gd name="T26" fmla="*/ 1174 w 1214"/>
                <a:gd name="T27" fmla="*/ 87 h 1098"/>
                <a:gd name="T28" fmla="*/ 1205 w 1214"/>
                <a:gd name="T29" fmla="*/ 24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4" h="1098">
                  <a:moveTo>
                    <a:pt x="1205" y="248"/>
                  </a:moveTo>
                  <a:cubicBezTo>
                    <a:pt x="1178" y="438"/>
                    <a:pt x="997" y="708"/>
                    <a:pt x="757" y="894"/>
                  </a:cubicBezTo>
                  <a:cubicBezTo>
                    <a:pt x="744" y="904"/>
                    <a:pt x="732" y="913"/>
                    <a:pt x="719" y="923"/>
                  </a:cubicBezTo>
                  <a:cubicBezTo>
                    <a:pt x="608" y="1003"/>
                    <a:pt x="493" y="1062"/>
                    <a:pt x="386" y="1098"/>
                  </a:cubicBezTo>
                  <a:cubicBezTo>
                    <a:pt x="386" y="1098"/>
                    <a:pt x="386" y="1098"/>
                    <a:pt x="386" y="1098"/>
                  </a:cubicBezTo>
                  <a:cubicBezTo>
                    <a:pt x="385" y="1098"/>
                    <a:pt x="385" y="1098"/>
                    <a:pt x="385" y="1098"/>
                  </a:cubicBezTo>
                  <a:cubicBezTo>
                    <a:pt x="190" y="848"/>
                    <a:pt x="190" y="848"/>
                    <a:pt x="190" y="848"/>
                  </a:cubicBezTo>
                  <a:cubicBezTo>
                    <a:pt x="0" y="602"/>
                    <a:pt x="0" y="602"/>
                    <a:pt x="0" y="602"/>
                  </a:cubicBezTo>
                  <a:cubicBezTo>
                    <a:pt x="0" y="602"/>
                    <a:pt x="0" y="602"/>
                    <a:pt x="0" y="602"/>
                  </a:cubicBezTo>
                  <a:cubicBezTo>
                    <a:pt x="61" y="506"/>
                    <a:pt x="147" y="409"/>
                    <a:pt x="253" y="321"/>
                  </a:cubicBezTo>
                  <a:cubicBezTo>
                    <a:pt x="264" y="311"/>
                    <a:pt x="277" y="302"/>
                    <a:pt x="289" y="292"/>
                  </a:cubicBezTo>
                  <a:cubicBezTo>
                    <a:pt x="529" y="106"/>
                    <a:pt x="837" y="0"/>
                    <a:pt x="1027" y="20"/>
                  </a:cubicBezTo>
                  <a:cubicBezTo>
                    <a:pt x="1091" y="26"/>
                    <a:pt x="1142" y="48"/>
                    <a:pt x="1172" y="85"/>
                  </a:cubicBezTo>
                  <a:cubicBezTo>
                    <a:pt x="1173" y="85"/>
                    <a:pt x="1174" y="86"/>
                    <a:pt x="1174" y="87"/>
                  </a:cubicBezTo>
                  <a:cubicBezTo>
                    <a:pt x="1205" y="127"/>
                    <a:pt x="1214" y="183"/>
                    <a:pt x="1205" y="248"/>
                  </a:cubicBezTo>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220"/>
            <p:cNvSpPr>
              <a:spLocks/>
            </p:cNvSpPr>
            <p:nvPr/>
          </p:nvSpPr>
          <p:spPr bwMode="auto">
            <a:xfrm>
              <a:off x="2175" y="2045"/>
              <a:ext cx="531" cy="530"/>
            </a:xfrm>
            <a:custGeom>
              <a:avLst/>
              <a:gdLst>
                <a:gd name="T0" fmla="*/ 344 w 445"/>
                <a:gd name="T1" fmla="*/ 377 h 444"/>
                <a:gd name="T2" fmla="*/ 67 w 445"/>
                <a:gd name="T3" fmla="*/ 343 h 444"/>
                <a:gd name="T4" fmla="*/ 102 w 445"/>
                <a:gd name="T5" fmla="*/ 66 h 444"/>
                <a:gd name="T6" fmla="*/ 378 w 445"/>
                <a:gd name="T7" fmla="*/ 101 h 444"/>
                <a:gd name="T8" fmla="*/ 344 w 445"/>
                <a:gd name="T9" fmla="*/ 377 h 444"/>
              </a:gdLst>
              <a:ahLst/>
              <a:cxnLst>
                <a:cxn ang="0">
                  <a:pos x="T0" y="T1"/>
                </a:cxn>
                <a:cxn ang="0">
                  <a:pos x="T2" y="T3"/>
                </a:cxn>
                <a:cxn ang="0">
                  <a:pos x="T4" y="T5"/>
                </a:cxn>
                <a:cxn ang="0">
                  <a:pos x="T6" y="T7"/>
                </a:cxn>
                <a:cxn ang="0">
                  <a:pos x="T8" y="T9"/>
                </a:cxn>
              </a:cxnLst>
              <a:rect l="0" t="0" r="r" b="b"/>
              <a:pathLst>
                <a:path w="445" h="444">
                  <a:moveTo>
                    <a:pt x="344" y="377"/>
                  </a:moveTo>
                  <a:cubicBezTo>
                    <a:pt x="258" y="444"/>
                    <a:pt x="134" y="429"/>
                    <a:pt x="67" y="343"/>
                  </a:cubicBezTo>
                  <a:cubicBezTo>
                    <a:pt x="0" y="257"/>
                    <a:pt x="16" y="133"/>
                    <a:pt x="102" y="66"/>
                  </a:cubicBezTo>
                  <a:cubicBezTo>
                    <a:pt x="188" y="0"/>
                    <a:pt x="311" y="15"/>
                    <a:pt x="378" y="101"/>
                  </a:cubicBezTo>
                  <a:cubicBezTo>
                    <a:pt x="445" y="187"/>
                    <a:pt x="430" y="311"/>
                    <a:pt x="344" y="377"/>
                  </a:cubicBezTo>
                </a:path>
              </a:pathLst>
            </a:custGeom>
            <a:solidFill>
              <a:srgbClr val="FF3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221"/>
            <p:cNvSpPr>
              <a:spLocks/>
            </p:cNvSpPr>
            <p:nvPr/>
          </p:nvSpPr>
          <p:spPr bwMode="auto">
            <a:xfrm>
              <a:off x="2218" y="2086"/>
              <a:ext cx="445" cy="447"/>
            </a:xfrm>
            <a:custGeom>
              <a:avLst/>
              <a:gdLst>
                <a:gd name="T0" fmla="*/ 288 w 373"/>
                <a:gd name="T1" fmla="*/ 317 h 374"/>
                <a:gd name="T2" fmla="*/ 56 w 373"/>
                <a:gd name="T3" fmla="*/ 288 h 374"/>
                <a:gd name="T4" fmla="*/ 85 w 373"/>
                <a:gd name="T5" fmla="*/ 56 h 374"/>
                <a:gd name="T6" fmla="*/ 317 w 373"/>
                <a:gd name="T7" fmla="*/ 85 h 374"/>
                <a:gd name="T8" fmla="*/ 288 w 373"/>
                <a:gd name="T9" fmla="*/ 317 h 374"/>
              </a:gdLst>
              <a:ahLst/>
              <a:cxnLst>
                <a:cxn ang="0">
                  <a:pos x="T0" y="T1"/>
                </a:cxn>
                <a:cxn ang="0">
                  <a:pos x="T2" y="T3"/>
                </a:cxn>
                <a:cxn ang="0">
                  <a:pos x="T4" y="T5"/>
                </a:cxn>
                <a:cxn ang="0">
                  <a:pos x="T6" y="T7"/>
                </a:cxn>
                <a:cxn ang="0">
                  <a:pos x="T8" y="T9"/>
                </a:cxn>
              </a:cxnLst>
              <a:rect l="0" t="0" r="r" b="b"/>
              <a:pathLst>
                <a:path w="373" h="374">
                  <a:moveTo>
                    <a:pt x="288" y="317"/>
                  </a:moveTo>
                  <a:cubicBezTo>
                    <a:pt x="216" y="374"/>
                    <a:pt x="112" y="361"/>
                    <a:pt x="56" y="288"/>
                  </a:cubicBezTo>
                  <a:cubicBezTo>
                    <a:pt x="0" y="216"/>
                    <a:pt x="13" y="112"/>
                    <a:pt x="85" y="56"/>
                  </a:cubicBezTo>
                  <a:cubicBezTo>
                    <a:pt x="157" y="0"/>
                    <a:pt x="261" y="13"/>
                    <a:pt x="317" y="85"/>
                  </a:cubicBezTo>
                  <a:cubicBezTo>
                    <a:pt x="373" y="157"/>
                    <a:pt x="360" y="261"/>
                    <a:pt x="288" y="317"/>
                  </a:cubicBezTo>
                </a:path>
              </a:pathLst>
            </a:custGeom>
            <a:solidFill>
              <a:srgbClr val="E1F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222"/>
            <p:cNvSpPr>
              <a:spLocks/>
            </p:cNvSpPr>
            <p:nvPr/>
          </p:nvSpPr>
          <p:spPr bwMode="auto">
            <a:xfrm>
              <a:off x="2720" y="1880"/>
              <a:ext cx="223" cy="272"/>
            </a:xfrm>
            <a:custGeom>
              <a:avLst/>
              <a:gdLst>
                <a:gd name="T0" fmla="*/ 178 w 187"/>
                <a:gd name="T1" fmla="*/ 228 h 228"/>
                <a:gd name="T2" fmla="*/ 0 w 187"/>
                <a:gd name="T3" fmla="*/ 0 h 228"/>
                <a:gd name="T4" fmla="*/ 147 w 187"/>
                <a:gd name="T5" fmla="*/ 67 h 228"/>
                <a:gd name="T6" fmla="*/ 178 w 187"/>
                <a:gd name="T7" fmla="*/ 228 h 228"/>
              </a:gdLst>
              <a:ahLst/>
              <a:cxnLst>
                <a:cxn ang="0">
                  <a:pos x="T0" y="T1"/>
                </a:cxn>
                <a:cxn ang="0">
                  <a:pos x="T2" y="T3"/>
                </a:cxn>
                <a:cxn ang="0">
                  <a:pos x="T4" y="T5"/>
                </a:cxn>
                <a:cxn ang="0">
                  <a:pos x="T6" y="T7"/>
                </a:cxn>
              </a:cxnLst>
              <a:rect l="0" t="0" r="r" b="b"/>
              <a:pathLst>
                <a:path w="187" h="228">
                  <a:moveTo>
                    <a:pt x="178" y="228"/>
                  </a:moveTo>
                  <a:cubicBezTo>
                    <a:pt x="0" y="0"/>
                    <a:pt x="0" y="0"/>
                    <a:pt x="0" y="0"/>
                  </a:cubicBezTo>
                  <a:cubicBezTo>
                    <a:pt x="66" y="7"/>
                    <a:pt x="117" y="28"/>
                    <a:pt x="147" y="67"/>
                  </a:cubicBezTo>
                  <a:cubicBezTo>
                    <a:pt x="178" y="107"/>
                    <a:pt x="187" y="163"/>
                    <a:pt x="178" y="228"/>
                  </a:cubicBezTo>
                </a:path>
              </a:pathLst>
            </a:custGeom>
            <a:solidFill>
              <a:srgbClr val="FF4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Freeform 223"/>
            <p:cNvSpPr>
              <a:spLocks/>
            </p:cNvSpPr>
            <p:nvPr/>
          </p:nvSpPr>
          <p:spPr bwMode="auto">
            <a:xfrm>
              <a:off x="1403" y="2840"/>
              <a:ext cx="280" cy="292"/>
            </a:xfrm>
            <a:custGeom>
              <a:avLst/>
              <a:gdLst>
                <a:gd name="T0" fmla="*/ 231 w 235"/>
                <a:gd name="T1" fmla="*/ 86 h 245"/>
                <a:gd name="T2" fmla="*/ 215 w 235"/>
                <a:gd name="T3" fmla="*/ 65 h 245"/>
                <a:gd name="T4" fmla="*/ 203 w 235"/>
                <a:gd name="T5" fmla="*/ 49 h 245"/>
                <a:gd name="T6" fmla="*/ 199 w 235"/>
                <a:gd name="T7" fmla="*/ 43 h 245"/>
                <a:gd name="T8" fmla="*/ 8 w 235"/>
                <a:gd name="T9" fmla="*/ 134 h 245"/>
                <a:gd name="T10" fmla="*/ 39 w 235"/>
                <a:gd name="T11" fmla="*/ 130 h 245"/>
                <a:gd name="T12" fmla="*/ 4 w 235"/>
                <a:gd name="T13" fmla="*/ 224 h 245"/>
                <a:gd name="T14" fmla="*/ 105 w 235"/>
                <a:gd name="T15" fmla="*/ 216 h 245"/>
                <a:gd name="T16" fmla="*/ 91 w 235"/>
                <a:gd name="T17" fmla="*/ 245 h 245"/>
                <a:gd name="T18" fmla="*/ 231 w 235"/>
                <a:gd name="T19" fmla="*/ 8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245">
                  <a:moveTo>
                    <a:pt x="231" y="86"/>
                  </a:moveTo>
                  <a:cubicBezTo>
                    <a:pt x="215" y="65"/>
                    <a:pt x="215" y="65"/>
                    <a:pt x="215" y="65"/>
                  </a:cubicBezTo>
                  <a:cubicBezTo>
                    <a:pt x="203" y="49"/>
                    <a:pt x="203" y="49"/>
                    <a:pt x="203" y="49"/>
                  </a:cubicBezTo>
                  <a:cubicBezTo>
                    <a:pt x="199" y="43"/>
                    <a:pt x="199" y="43"/>
                    <a:pt x="199" y="43"/>
                  </a:cubicBezTo>
                  <a:cubicBezTo>
                    <a:pt x="199" y="43"/>
                    <a:pt x="61" y="0"/>
                    <a:pt x="8" y="134"/>
                  </a:cubicBezTo>
                  <a:cubicBezTo>
                    <a:pt x="8" y="134"/>
                    <a:pt x="20" y="127"/>
                    <a:pt x="39" y="130"/>
                  </a:cubicBezTo>
                  <a:cubicBezTo>
                    <a:pt x="39" y="130"/>
                    <a:pt x="0" y="175"/>
                    <a:pt x="4" y="224"/>
                  </a:cubicBezTo>
                  <a:cubicBezTo>
                    <a:pt x="50" y="242"/>
                    <a:pt x="105" y="216"/>
                    <a:pt x="105" y="216"/>
                  </a:cubicBezTo>
                  <a:cubicBezTo>
                    <a:pt x="101" y="235"/>
                    <a:pt x="91" y="245"/>
                    <a:pt x="91" y="245"/>
                  </a:cubicBezTo>
                  <a:cubicBezTo>
                    <a:pt x="235" y="230"/>
                    <a:pt x="231" y="86"/>
                    <a:pt x="231" y="86"/>
                  </a:cubicBezTo>
                  <a:close/>
                </a:path>
              </a:pathLst>
            </a:custGeom>
            <a:solidFill>
              <a:srgbClr val="FFD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224"/>
            <p:cNvSpPr>
              <a:spLocks/>
            </p:cNvSpPr>
            <p:nvPr/>
          </p:nvSpPr>
          <p:spPr bwMode="auto">
            <a:xfrm>
              <a:off x="1486" y="2899"/>
              <a:ext cx="186" cy="148"/>
            </a:xfrm>
            <a:custGeom>
              <a:avLst/>
              <a:gdLst>
                <a:gd name="T0" fmla="*/ 156 w 156"/>
                <a:gd name="T1" fmla="*/ 29 h 124"/>
                <a:gd name="T2" fmla="*/ 145 w 156"/>
                <a:gd name="T3" fmla="*/ 15 h 124"/>
                <a:gd name="T4" fmla="*/ 134 w 156"/>
                <a:gd name="T5" fmla="*/ 0 h 124"/>
                <a:gd name="T6" fmla="*/ 0 w 156"/>
                <a:gd name="T7" fmla="*/ 124 h 124"/>
                <a:gd name="T8" fmla="*/ 156 w 156"/>
                <a:gd name="T9" fmla="*/ 29 h 124"/>
              </a:gdLst>
              <a:ahLst/>
              <a:cxnLst>
                <a:cxn ang="0">
                  <a:pos x="T0" y="T1"/>
                </a:cxn>
                <a:cxn ang="0">
                  <a:pos x="T2" y="T3"/>
                </a:cxn>
                <a:cxn ang="0">
                  <a:pos x="T4" y="T5"/>
                </a:cxn>
                <a:cxn ang="0">
                  <a:pos x="T6" y="T7"/>
                </a:cxn>
                <a:cxn ang="0">
                  <a:pos x="T8" y="T9"/>
                </a:cxn>
              </a:cxnLst>
              <a:rect l="0" t="0" r="r" b="b"/>
              <a:pathLst>
                <a:path w="156" h="124">
                  <a:moveTo>
                    <a:pt x="156" y="29"/>
                  </a:moveTo>
                  <a:cubicBezTo>
                    <a:pt x="145" y="15"/>
                    <a:pt x="145" y="15"/>
                    <a:pt x="145" y="15"/>
                  </a:cubicBezTo>
                  <a:cubicBezTo>
                    <a:pt x="134" y="0"/>
                    <a:pt x="134" y="0"/>
                    <a:pt x="134" y="0"/>
                  </a:cubicBezTo>
                  <a:cubicBezTo>
                    <a:pt x="50" y="9"/>
                    <a:pt x="0" y="124"/>
                    <a:pt x="0" y="124"/>
                  </a:cubicBezTo>
                  <a:cubicBezTo>
                    <a:pt x="0" y="124"/>
                    <a:pt x="125" y="107"/>
                    <a:pt x="156" y="29"/>
                  </a:cubicBezTo>
                  <a:close/>
                </a:path>
              </a:pathLst>
            </a:custGeom>
            <a:solidFill>
              <a:srgbClr val="FFE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Freeform 225"/>
            <p:cNvSpPr>
              <a:spLocks/>
            </p:cNvSpPr>
            <p:nvPr/>
          </p:nvSpPr>
          <p:spPr bwMode="auto">
            <a:xfrm>
              <a:off x="1497" y="1879"/>
              <a:ext cx="1325" cy="986"/>
            </a:xfrm>
            <a:custGeom>
              <a:avLst/>
              <a:gdLst>
                <a:gd name="T0" fmla="*/ 977 w 1110"/>
                <a:gd name="T1" fmla="*/ 0 h 826"/>
                <a:gd name="T2" fmla="*/ 288 w 1110"/>
                <a:gd name="T3" fmla="*/ 275 h 826"/>
                <a:gd name="T4" fmla="*/ 0 w 1110"/>
                <a:gd name="T5" fmla="*/ 583 h 826"/>
                <a:gd name="T6" fmla="*/ 189 w 1110"/>
                <a:gd name="T7" fmla="*/ 826 h 826"/>
                <a:gd name="T8" fmla="*/ 634 w 1110"/>
                <a:gd name="T9" fmla="*/ 480 h 826"/>
                <a:gd name="T10" fmla="*/ 670 w 1110"/>
                <a:gd name="T11" fmla="*/ 205 h 826"/>
                <a:gd name="T12" fmla="*/ 791 w 1110"/>
                <a:gd name="T13" fmla="*/ 164 h 826"/>
                <a:gd name="T14" fmla="*/ 945 w 1110"/>
                <a:gd name="T15" fmla="*/ 238 h 826"/>
                <a:gd name="T16" fmla="*/ 1110 w 1110"/>
                <a:gd name="T17" fmla="*/ 110 h 826"/>
                <a:gd name="T18" fmla="*/ 1027 w 1110"/>
                <a:gd name="T19" fmla="*/ 3 h 826"/>
                <a:gd name="T20" fmla="*/ 1025 w 1110"/>
                <a:gd name="T21" fmla="*/ 3 h 826"/>
                <a:gd name="T22" fmla="*/ 977 w 1110"/>
                <a:gd name="T23" fmla="*/ 0 h 826"/>
                <a:gd name="T24" fmla="*/ 977 w 1110"/>
                <a:gd name="T25" fmla="*/ 0 h 826"/>
                <a:gd name="T26" fmla="*/ 977 w 1110"/>
                <a:gd name="T27"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0" h="826">
                  <a:moveTo>
                    <a:pt x="977" y="0"/>
                  </a:moveTo>
                  <a:cubicBezTo>
                    <a:pt x="787" y="0"/>
                    <a:pt x="508" y="103"/>
                    <a:pt x="288" y="275"/>
                  </a:cubicBezTo>
                  <a:cubicBezTo>
                    <a:pt x="166" y="370"/>
                    <a:pt x="68" y="477"/>
                    <a:pt x="0" y="583"/>
                  </a:cubicBezTo>
                  <a:cubicBezTo>
                    <a:pt x="189" y="826"/>
                    <a:pt x="189" y="826"/>
                    <a:pt x="189" y="826"/>
                  </a:cubicBezTo>
                  <a:cubicBezTo>
                    <a:pt x="634" y="480"/>
                    <a:pt x="634" y="480"/>
                    <a:pt x="634" y="480"/>
                  </a:cubicBezTo>
                  <a:cubicBezTo>
                    <a:pt x="569" y="394"/>
                    <a:pt x="584" y="272"/>
                    <a:pt x="670" y="205"/>
                  </a:cubicBezTo>
                  <a:cubicBezTo>
                    <a:pt x="706" y="177"/>
                    <a:pt x="748" y="164"/>
                    <a:pt x="791" y="164"/>
                  </a:cubicBezTo>
                  <a:cubicBezTo>
                    <a:pt x="849" y="164"/>
                    <a:pt x="906" y="189"/>
                    <a:pt x="945" y="238"/>
                  </a:cubicBezTo>
                  <a:cubicBezTo>
                    <a:pt x="1110" y="110"/>
                    <a:pt x="1110" y="110"/>
                    <a:pt x="1110" y="110"/>
                  </a:cubicBezTo>
                  <a:cubicBezTo>
                    <a:pt x="1027" y="3"/>
                    <a:pt x="1027" y="3"/>
                    <a:pt x="1027" y="3"/>
                  </a:cubicBezTo>
                  <a:cubicBezTo>
                    <a:pt x="1026" y="3"/>
                    <a:pt x="1025" y="3"/>
                    <a:pt x="1025" y="3"/>
                  </a:cubicBezTo>
                  <a:cubicBezTo>
                    <a:pt x="1010" y="1"/>
                    <a:pt x="994" y="0"/>
                    <a:pt x="977" y="0"/>
                  </a:cubicBezTo>
                  <a:cubicBezTo>
                    <a:pt x="977" y="0"/>
                    <a:pt x="977" y="0"/>
                    <a:pt x="977" y="0"/>
                  </a:cubicBezTo>
                  <a:cubicBezTo>
                    <a:pt x="977" y="0"/>
                    <a:pt x="977" y="0"/>
                    <a:pt x="977" y="0"/>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6" name="Freeform 226"/>
            <p:cNvSpPr>
              <a:spLocks/>
            </p:cNvSpPr>
            <p:nvPr/>
          </p:nvSpPr>
          <p:spPr bwMode="auto">
            <a:xfrm>
              <a:off x="2176" y="2074"/>
              <a:ext cx="449" cy="378"/>
            </a:xfrm>
            <a:custGeom>
              <a:avLst/>
              <a:gdLst>
                <a:gd name="T0" fmla="*/ 222 w 376"/>
                <a:gd name="T1" fmla="*/ 0 h 316"/>
                <a:gd name="T2" fmla="*/ 101 w 376"/>
                <a:gd name="T3" fmla="*/ 41 h 316"/>
                <a:gd name="T4" fmla="*/ 65 w 376"/>
                <a:gd name="T5" fmla="*/ 316 h 316"/>
                <a:gd name="T6" fmla="*/ 90 w 376"/>
                <a:gd name="T7" fmla="*/ 297 h 316"/>
                <a:gd name="T8" fmla="*/ 120 w 376"/>
                <a:gd name="T9" fmla="*/ 66 h 316"/>
                <a:gd name="T10" fmla="*/ 222 w 376"/>
                <a:gd name="T11" fmla="*/ 31 h 316"/>
                <a:gd name="T12" fmla="*/ 351 w 376"/>
                <a:gd name="T13" fmla="*/ 94 h 316"/>
                <a:gd name="T14" fmla="*/ 376 w 376"/>
                <a:gd name="T15" fmla="*/ 74 h 316"/>
                <a:gd name="T16" fmla="*/ 222 w 376"/>
                <a:gd name="T1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6" h="316">
                  <a:moveTo>
                    <a:pt x="222" y="0"/>
                  </a:moveTo>
                  <a:cubicBezTo>
                    <a:pt x="179" y="0"/>
                    <a:pt x="137" y="13"/>
                    <a:pt x="101" y="41"/>
                  </a:cubicBezTo>
                  <a:cubicBezTo>
                    <a:pt x="15" y="108"/>
                    <a:pt x="0" y="230"/>
                    <a:pt x="65" y="316"/>
                  </a:cubicBezTo>
                  <a:cubicBezTo>
                    <a:pt x="90" y="297"/>
                    <a:pt x="90" y="297"/>
                    <a:pt x="90" y="297"/>
                  </a:cubicBezTo>
                  <a:cubicBezTo>
                    <a:pt x="35" y="225"/>
                    <a:pt x="49" y="122"/>
                    <a:pt x="120" y="66"/>
                  </a:cubicBezTo>
                  <a:cubicBezTo>
                    <a:pt x="150" y="43"/>
                    <a:pt x="186" y="31"/>
                    <a:pt x="222" y="31"/>
                  </a:cubicBezTo>
                  <a:cubicBezTo>
                    <a:pt x="270" y="31"/>
                    <a:pt x="319" y="53"/>
                    <a:pt x="351" y="94"/>
                  </a:cubicBezTo>
                  <a:cubicBezTo>
                    <a:pt x="376" y="74"/>
                    <a:pt x="376" y="74"/>
                    <a:pt x="376" y="74"/>
                  </a:cubicBezTo>
                  <a:cubicBezTo>
                    <a:pt x="337" y="25"/>
                    <a:pt x="280" y="0"/>
                    <a:pt x="222" y="0"/>
                  </a:cubicBezTo>
                </a:path>
              </a:pathLst>
            </a:custGeom>
            <a:solidFill>
              <a:srgbClr val="FF7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7" name="Freeform 227"/>
            <p:cNvSpPr>
              <a:spLocks/>
            </p:cNvSpPr>
            <p:nvPr/>
          </p:nvSpPr>
          <p:spPr bwMode="auto">
            <a:xfrm>
              <a:off x="2218" y="2111"/>
              <a:ext cx="377" cy="318"/>
            </a:xfrm>
            <a:custGeom>
              <a:avLst/>
              <a:gdLst>
                <a:gd name="T0" fmla="*/ 187 w 316"/>
                <a:gd name="T1" fmla="*/ 0 h 266"/>
                <a:gd name="T2" fmla="*/ 85 w 316"/>
                <a:gd name="T3" fmla="*/ 35 h 266"/>
                <a:gd name="T4" fmla="*/ 55 w 316"/>
                <a:gd name="T5" fmla="*/ 266 h 266"/>
                <a:gd name="T6" fmla="*/ 316 w 316"/>
                <a:gd name="T7" fmla="*/ 63 h 266"/>
                <a:gd name="T8" fmla="*/ 187 w 316"/>
                <a:gd name="T9" fmla="*/ 0 h 266"/>
              </a:gdLst>
              <a:ahLst/>
              <a:cxnLst>
                <a:cxn ang="0">
                  <a:pos x="T0" y="T1"/>
                </a:cxn>
                <a:cxn ang="0">
                  <a:pos x="T2" y="T3"/>
                </a:cxn>
                <a:cxn ang="0">
                  <a:pos x="T4" y="T5"/>
                </a:cxn>
                <a:cxn ang="0">
                  <a:pos x="T6" y="T7"/>
                </a:cxn>
                <a:cxn ang="0">
                  <a:pos x="T8" y="T9"/>
                </a:cxn>
              </a:cxnLst>
              <a:rect l="0" t="0" r="r" b="b"/>
              <a:pathLst>
                <a:path w="316" h="266">
                  <a:moveTo>
                    <a:pt x="187" y="0"/>
                  </a:moveTo>
                  <a:cubicBezTo>
                    <a:pt x="151" y="0"/>
                    <a:pt x="115" y="12"/>
                    <a:pt x="85" y="35"/>
                  </a:cubicBezTo>
                  <a:cubicBezTo>
                    <a:pt x="14" y="91"/>
                    <a:pt x="0" y="194"/>
                    <a:pt x="55" y="266"/>
                  </a:cubicBezTo>
                  <a:cubicBezTo>
                    <a:pt x="316" y="63"/>
                    <a:pt x="316" y="63"/>
                    <a:pt x="316" y="63"/>
                  </a:cubicBezTo>
                  <a:cubicBezTo>
                    <a:pt x="284" y="22"/>
                    <a:pt x="235" y="0"/>
                    <a:pt x="187" y="0"/>
                  </a:cubicBezTo>
                </a:path>
              </a:pathLst>
            </a:custGeom>
            <a:solidFill>
              <a:srgbClr val="F0F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8" name="Freeform 228"/>
            <p:cNvSpPr>
              <a:spLocks/>
            </p:cNvSpPr>
            <p:nvPr/>
          </p:nvSpPr>
          <p:spPr bwMode="auto">
            <a:xfrm>
              <a:off x="2723" y="1882"/>
              <a:ext cx="168" cy="128"/>
            </a:xfrm>
            <a:custGeom>
              <a:avLst/>
              <a:gdLst>
                <a:gd name="T0" fmla="*/ 0 w 141"/>
                <a:gd name="T1" fmla="*/ 0 h 107"/>
                <a:gd name="T2" fmla="*/ 83 w 141"/>
                <a:gd name="T3" fmla="*/ 107 h 107"/>
                <a:gd name="T4" fmla="*/ 141 w 141"/>
                <a:gd name="T5" fmla="*/ 62 h 107"/>
                <a:gd name="T6" fmla="*/ 0 w 141"/>
                <a:gd name="T7" fmla="*/ 0 h 107"/>
              </a:gdLst>
              <a:ahLst/>
              <a:cxnLst>
                <a:cxn ang="0">
                  <a:pos x="T0" y="T1"/>
                </a:cxn>
                <a:cxn ang="0">
                  <a:pos x="T2" y="T3"/>
                </a:cxn>
                <a:cxn ang="0">
                  <a:pos x="T4" y="T5"/>
                </a:cxn>
                <a:cxn ang="0">
                  <a:pos x="T6" y="T7"/>
                </a:cxn>
              </a:cxnLst>
              <a:rect l="0" t="0" r="r" b="b"/>
              <a:pathLst>
                <a:path w="141" h="107">
                  <a:moveTo>
                    <a:pt x="0" y="0"/>
                  </a:moveTo>
                  <a:cubicBezTo>
                    <a:pt x="83" y="107"/>
                    <a:pt x="83" y="107"/>
                    <a:pt x="83" y="107"/>
                  </a:cubicBezTo>
                  <a:cubicBezTo>
                    <a:pt x="141" y="62"/>
                    <a:pt x="141" y="62"/>
                    <a:pt x="141" y="62"/>
                  </a:cubicBezTo>
                  <a:cubicBezTo>
                    <a:pt x="111" y="27"/>
                    <a:pt x="62" y="7"/>
                    <a:pt x="0" y="0"/>
                  </a:cubicBezTo>
                </a:path>
              </a:pathLst>
            </a:custGeom>
            <a:solidFill>
              <a:srgbClr val="FF8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9" name="Freeform 229"/>
            <p:cNvSpPr>
              <a:spLocks noEditPoints="1"/>
            </p:cNvSpPr>
            <p:nvPr/>
          </p:nvSpPr>
          <p:spPr bwMode="auto">
            <a:xfrm>
              <a:off x="1491" y="1874"/>
              <a:ext cx="1378" cy="775"/>
            </a:xfrm>
            <a:custGeom>
              <a:avLst/>
              <a:gdLst>
                <a:gd name="T0" fmla="*/ 3 w 1155"/>
                <a:gd name="T1" fmla="*/ 587 h 649"/>
                <a:gd name="T2" fmla="*/ 0 w 1155"/>
                <a:gd name="T3" fmla="*/ 588 h 649"/>
                <a:gd name="T4" fmla="*/ 48 w 1155"/>
                <a:gd name="T5" fmla="*/ 649 h 649"/>
                <a:gd name="T6" fmla="*/ 49 w 1155"/>
                <a:gd name="T7" fmla="*/ 648 h 649"/>
                <a:gd name="T8" fmla="*/ 3 w 1155"/>
                <a:gd name="T9" fmla="*/ 587 h 649"/>
                <a:gd name="T10" fmla="*/ 3 w 1155"/>
                <a:gd name="T11" fmla="*/ 587 h 649"/>
                <a:gd name="T12" fmla="*/ 352 w 1155"/>
                <a:gd name="T13" fmla="*/ 230 h 649"/>
                <a:gd name="T14" fmla="*/ 291 w 1155"/>
                <a:gd name="T15" fmla="*/ 275 h 649"/>
                <a:gd name="T16" fmla="*/ 252 w 1155"/>
                <a:gd name="T17" fmla="*/ 306 h 649"/>
                <a:gd name="T18" fmla="*/ 256 w 1155"/>
                <a:gd name="T19" fmla="*/ 306 h 649"/>
                <a:gd name="T20" fmla="*/ 256 w 1155"/>
                <a:gd name="T21" fmla="*/ 306 h 649"/>
                <a:gd name="T22" fmla="*/ 292 w 1155"/>
                <a:gd name="T23" fmla="*/ 277 h 649"/>
                <a:gd name="T24" fmla="*/ 356 w 1155"/>
                <a:gd name="T25" fmla="*/ 230 h 649"/>
                <a:gd name="T26" fmla="*/ 352 w 1155"/>
                <a:gd name="T27" fmla="*/ 230 h 649"/>
                <a:gd name="T28" fmla="*/ 982 w 1155"/>
                <a:gd name="T29" fmla="*/ 0 h 649"/>
                <a:gd name="T30" fmla="*/ 640 w 1155"/>
                <a:gd name="T31" fmla="*/ 77 h 649"/>
                <a:gd name="T32" fmla="*/ 639 w 1155"/>
                <a:gd name="T33" fmla="*/ 79 h 649"/>
                <a:gd name="T34" fmla="*/ 982 w 1155"/>
                <a:gd name="T35" fmla="*/ 2 h 649"/>
                <a:gd name="T36" fmla="*/ 1030 w 1155"/>
                <a:gd name="T37" fmla="*/ 5 h 649"/>
                <a:gd name="T38" fmla="*/ 1030 w 1155"/>
                <a:gd name="T39" fmla="*/ 5 h 649"/>
                <a:gd name="T40" fmla="*/ 1030 w 1155"/>
                <a:gd name="T41" fmla="*/ 5 h 649"/>
                <a:gd name="T42" fmla="*/ 1153 w 1155"/>
                <a:gd name="T43" fmla="*/ 48 h 649"/>
                <a:gd name="T44" fmla="*/ 1155 w 1155"/>
                <a:gd name="T45" fmla="*/ 46 h 649"/>
                <a:gd name="T46" fmla="*/ 1030 w 1155"/>
                <a:gd name="T47" fmla="*/ 3 h 649"/>
                <a:gd name="T48" fmla="*/ 982 w 1155"/>
                <a:gd name="T49"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5" h="649">
                  <a:moveTo>
                    <a:pt x="3" y="587"/>
                  </a:moveTo>
                  <a:cubicBezTo>
                    <a:pt x="0" y="588"/>
                    <a:pt x="0" y="588"/>
                    <a:pt x="0" y="588"/>
                  </a:cubicBezTo>
                  <a:cubicBezTo>
                    <a:pt x="48" y="649"/>
                    <a:pt x="48" y="649"/>
                    <a:pt x="48" y="649"/>
                  </a:cubicBezTo>
                  <a:cubicBezTo>
                    <a:pt x="49" y="648"/>
                    <a:pt x="49" y="648"/>
                    <a:pt x="49" y="648"/>
                  </a:cubicBezTo>
                  <a:cubicBezTo>
                    <a:pt x="3" y="587"/>
                    <a:pt x="3" y="587"/>
                    <a:pt x="3" y="587"/>
                  </a:cubicBezTo>
                  <a:cubicBezTo>
                    <a:pt x="3" y="587"/>
                    <a:pt x="3" y="587"/>
                    <a:pt x="3" y="587"/>
                  </a:cubicBezTo>
                  <a:moveTo>
                    <a:pt x="352" y="230"/>
                  </a:moveTo>
                  <a:cubicBezTo>
                    <a:pt x="332" y="245"/>
                    <a:pt x="311" y="260"/>
                    <a:pt x="291" y="275"/>
                  </a:cubicBezTo>
                  <a:cubicBezTo>
                    <a:pt x="278" y="286"/>
                    <a:pt x="265" y="296"/>
                    <a:pt x="252" y="306"/>
                  </a:cubicBezTo>
                  <a:cubicBezTo>
                    <a:pt x="256" y="306"/>
                    <a:pt x="256" y="306"/>
                    <a:pt x="256" y="306"/>
                  </a:cubicBezTo>
                  <a:cubicBezTo>
                    <a:pt x="256" y="306"/>
                    <a:pt x="256" y="306"/>
                    <a:pt x="256" y="306"/>
                  </a:cubicBezTo>
                  <a:cubicBezTo>
                    <a:pt x="267" y="296"/>
                    <a:pt x="280" y="287"/>
                    <a:pt x="292" y="277"/>
                  </a:cubicBezTo>
                  <a:cubicBezTo>
                    <a:pt x="313" y="261"/>
                    <a:pt x="334" y="245"/>
                    <a:pt x="356" y="230"/>
                  </a:cubicBezTo>
                  <a:cubicBezTo>
                    <a:pt x="355" y="230"/>
                    <a:pt x="354" y="230"/>
                    <a:pt x="352" y="230"/>
                  </a:cubicBezTo>
                  <a:moveTo>
                    <a:pt x="982" y="0"/>
                  </a:moveTo>
                  <a:cubicBezTo>
                    <a:pt x="884" y="0"/>
                    <a:pt x="764" y="27"/>
                    <a:pt x="640" y="77"/>
                  </a:cubicBezTo>
                  <a:cubicBezTo>
                    <a:pt x="639" y="77"/>
                    <a:pt x="639" y="78"/>
                    <a:pt x="639" y="79"/>
                  </a:cubicBezTo>
                  <a:cubicBezTo>
                    <a:pt x="763" y="30"/>
                    <a:pt x="884" y="2"/>
                    <a:pt x="982" y="2"/>
                  </a:cubicBezTo>
                  <a:cubicBezTo>
                    <a:pt x="999" y="2"/>
                    <a:pt x="1015" y="3"/>
                    <a:pt x="1030" y="5"/>
                  </a:cubicBezTo>
                  <a:cubicBezTo>
                    <a:pt x="1030" y="5"/>
                    <a:pt x="1030" y="5"/>
                    <a:pt x="1030" y="5"/>
                  </a:cubicBezTo>
                  <a:cubicBezTo>
                    <a:pt x="1030" y="5"/>
                    <a:pt x="1030" y="5"/>
                    <a:pt x="1030" y="5"/>
                  </a:cubicBezTo>
                  <a:cubicBezTo>
                    <a:pt x="1080" y="10"/>
                    <a:pt x="1122" y="24"/>
                    <a:pt x="1153" y="48"/>
                  </a:cubicBezTo>
                  <a:cubicBezTo>
                    <a:pt x="1153" y="47"/>
                    <a:pt x="1154" y="47"/>
                    <a:pt x="1155" y="46"/>
                  </a:cubicBezTo>
                  <a:cubicBezTo>
                    <a:pt x="1124" y="22"/>
                    <a:pt x="1081" y="8"/>
                    <a:pt x="1030" y="3"/>
                  </a:cubicBezTo>
                  <a:cubicBezTo>
                    <a:pt x="1015" y="1"/>
                    <a:pt x="999" y="0"/>
                    <a:pt x="982" y="0"/>
                  </a:cubicBezTo>
                </a:path>
              </a:pathLst>
            </a:custGeom>
            <a:solidFill>
              <a:srgbClr val="FFD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0" name="Freeform 230"/>
            <p:cNvSpPr>
              <a:spLocks/>
            </p:cNvSpPr>
            <p:nvPr/>
          </p:nvSpPr>
          <p:spPr bwMode="auto">
            <a:xfrm>
              <a:off x="1911" y="1966"/>
              <a:ext cx="344" cy="182"/>
            </a:xfrm>
            <a:custGeom>
              <a:avLst/>
              <a:gdLst>
                <a:gd name="T0" fmla="*/ 288 w 288"/>
                <a:gd name="T1" fmla="*/ 0 h 153"/>
                <a:gd name="T2" fmla="*/ 0 w 288"/>
                <a:gd name="T3" fmla="*/ 153 h 153"/>
                <a:gd name="T4" fmla="*/ 4 w 288"/>
                <a:gd name="T5" fmla="*/ 153 h 153"/>
                <a:gd name="T6" fmla="*/ 287 w 288"/>
                <a:gd name="T7" fmla="*/ 2 h 153"/>
                <a:gd name="T8" fmla="*/ 288 w 288"/>
                <a:gd name="T9" fmla="*/ 0 h 153"/>
              </a:gdLst>
              <a:ahLst/>
              <a:cxnLst>
                <a:cxn ang="0">
                  <a:pos x="T0" y="T1"/>
                </a:cxn>
                <a:cxn ang="0">
                  <a:pos x="T2" y="T3"/>
                </a:cxn>
                <a:cxn ang="0">
                  <a:pos x="T4" y="T5"/>
                </a:cxn>
                <a:cxn ang="0">
                  <a:pos x="T6" y="T7"/>
                </a:cxn>
                <a:cxn ang="0">
                  <a:pos x="T8" y="T9"/>
                </a:cxn>
              </a:cxnLst>
              <a:rect l="0" t="0" r="r" b="b"/>
              <a:pathLst>
                <a:path w="288" h="153">
                  <a:moveTo>
                    <a:pt x="288" y="0"/>
                  </a:moveTo>
                  <a:cubicBezTo>
                    <a:pt x="191" y="38"/>
                    <a:pt x="92" y="90"/>
                    <a:pt x="0" y="153"/>
                  </a:cubicBezTo>
                  <a:cubicBezTo>
                    <a:pt x="2" y="153"/>
                    <a:pt x="3" y="153"/>
                    <a:pt x="4" y="153"/>
                  </a:cubicBezTo>
                  <a:cubicBezTo>
                    <a:pt x="94" y="91"/>
                    <a:pt x="191" y="40"/>
                    <a:pt x="287" y="2"/>
                  </a:cubicBezTo>
                  <a:cubicBezTo>
                    <a:pt x="287" y="1"/>
                    <a:pt x="287" y="0"/>
                    <a:pt x="288" y="0"/>
                  </a:cubicBezTo>
                </a:path>
              </a:pathLst>
            </a:custGeom>
            <a:solidFill>
              <a:srgbClr val="747E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1" name="Freeform 231"/>
            <p:cNvSpPr>
              <a:spLocks/>
            </p:cNvSpPr>
            <p:nvPr/>
          </p:nvSpPr>
          <p:spPr bwMode="auto">
            <a:xfrm>
              <a:off x="2867" y="1929"/>
              <a:ext cx="30" cy="30"/>
            </a:xfrm>
            <a:custGeom>
              <a:avLst/>
              <a:gdLst>
                <a:gd name="T0" fmla="*/ 2 w 25"/>
                <a:gd name="T1" fmla="*/ 0 h 25"/>
                <a:gd name="T2" fmla="*/ 0 w 25"/>
                <a:gd name="T3" fmla="*/ 2 h 25"/>
                <a:gd name="T4" fmla="*/ 22 w 25"/>
                <a:gd name="T5" fmla="*/ 23 h 25"/>
                <a:gd name="T6" fmla="*/ 21 w 25"/>
                <a:gd name="T7" fmla="*/ 22 h 25"/>
                <a:gd name="T8" fmla="*/ 22 w 25"/>
                <a:gd name="T9" fmla="*/ 23 h 25"/>
                <a:gd name="T10" fmla="*/ 23 w 25"/>
                <a:gd name="T11" fmla="*/ 24 h 25"/>
                <a:gd name="T12" fmla="*/ 24 w 25"/>
                <a:gd name="T13" fmla="*/ 22 h 25"/>
                <a:gd name="T14" fmla="*/ 23 w 25"/>
                <a:gd name="T15" fmla="*/ 24 h 25"/>
                <a:gd name="T16" fmla="*/ 24 w 25"/>
                <a:gd name="T17" fmla="*/ 25 h 25"/>
                <a:gd name="T18" fmla="*/ 24 w 25"/>
                <a:gd name="T19" fmla="*/ 25 h 25"/>
                <a:gd name="T20" fmla="*/ 25 w 25"/>
                <a:gd name="T21" fmla="*/ 24 h 25"/>
                <a:gd name="T22" fmla="*/ 24 w 25"/>
                <a:gd name="T23" fmla="*/ 22 h 25"/>
                <a:gd name="T24" fmla="*/ 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2" y="0"/>
                  </a:moveTo>
                  <a:cubicBezTo>
                    <a:pt x="1" y="1"/>
                    <a:pt x="0" y="1"/>
                    <a:pt x="0" y="2"/>
                  </a:cubicBezTo>
                  <a:cubicBezTo>
                    <a:pt x="8" y="8"/>
                    <a:pt x="16" y="15"/>
                    <a:pt x="22" y="23"/>
                  </a:cubicBezTo>
                  <a:cubicBezTo>
                    <a:pt x="21" y="22"/>
                    <a:pt x="21" y="22"/>
                    <a:pt x="21" y="22"/>
                  </a:cubicBezTo>
                  <a:cubicBezTo>
                    <a:pt x="22" y="23"/>
                    <a:pt x="22" y="23"/>
                    <a:pt x="22" y="23"/>
                  </a:cubicBezTo>
                  <a:cubicBezTo>
                    <a:pt x="22" y="23"/>
                    <a:pt x="22" y="23"/>
                    <a:pt x="23" y="24"/>
                  </a:cubicBezTo>
                  <a:cubicBezTo>
                    <a:pt x="24" y="22"/>
                    <a:pt x="24" y="22"/>
                    <a:pt x="24" y="22"/>
                  </a:cubicBezTo>
                  <a:cubicBezTo>
                    <a:pt x="23" y="24"/>
                    <a:pt x="23" y="24"/>
                    <a:pt x="23" y="24"/>
                  </a:cubicBezTo>
                  <a:cubicBezTo>
                    <a:pt x="23" y="24"/>
                    <a:pt x="23" y="25"/>
                    <a:pt x="24" y="25"/>
                  </a:cubicBezTo>
                  <a:cubicBezTo>
                    <a:pt x="24" y="25"/>
                    <a:pt x="24" y="25"/>
                    <a:pt x="24" y="25"/>
                  </a:cubicBezTo>
                  <a:cubicBezTo>
                    <a:pt x="25" y="24"/>
                    <a:pt x="25" y="24"/>
                    <a:pt x="25" y="24"/>
                  </a:cubicBezTo>
                  <a:cubicBezTo>
                    <a:pt x="24" y="22"/>
                    <a:pt x="24" y="22"/>
                    <a:pt x="24" y="22"/>
                  </a:cubicBezTo>
                  <a:cubicBezTo>
                    <a:pt x="17" y="14"/>
                    <a:pt x="10" y="7"/>
                    <a:pt x="2" y="0"/>
                  </a:cubicBezTo>
                </a:path>
              </a:pathLst>
            </a:custGeom>
            <a:solidFill>
              <a:srgbClr val="FF6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232"/>
            <p:cNvSpPr>
              <a:spLocks/>
            </p:cNvSpPr>
            <p:nvPr/>
          </p:nvSpPr>
          <p:spPr bwMode="auto">
            <a:xfrm>
              <a:off x="1548" y="2647"/>
              <a:ext cx="176" cy="225"/>
            </a:xfrm>
            <a:custGeom>
              <a:avLst/>
              <a:gdLst>
                <a:gd name="T0" fmla="*/ 1 w 176"/>
                <a:gd name="T1" fmla="*/ 0 h 225"/>
                <a:gd name="T2" fmla="*/ 0 w 176"/>
                <a:gd name="T3" fmla="*/ 2 h 225"/>
                <a:gd name="T4" fmla="*/ 173 w 176"/>
                <a:gd name="T5" fmla="*/ 225 h 225"/>
                <a:gd name="T6" fmla="*/ 176 w 176"/>
                <a:gd name="T7" fmla="*/ 222 h 225"/>
                <a:gd name="T8" fmla="*/ 173 w 176"/>
                <a:gd name="T9" fmla="*/ 221 h 225"/>
                <a:gd name="T10" fmla="*/ 1 w 176"/>
                <a:gd name="T11" fmla="*/ 0 h 225"/>
              </a:gdLst>
              <a:ahLst/>
              <a:cxnLst>
                <a:cxn ang="0">
                  <a:pos x="T0" y="T1"/>
                </a:cxn>
                <a:cxn ang="0">
                  <a:pos x="T2" y="T3"/>
                </a:cxn>
                <a:cxn ang="0">
                  <a:pos x="T4" y="T5"/>
                </a:cxn>
                <a:cxn ang="0">
                  <a:pos x="T6" y="T7"/>
                </a:cxn>
                <a:cxn ang="0">
                  <a:pos x="T8" y="T9"/>
                </a:cxn>
                <a:cxn ang="0">
                  <a:pos x="T10" y="T11"/>
                </a:cxn>
              </a:cxnLst>
              <a:rect l="0" t="0" r="r" b="b"/>
              <a:pathLst>
                <a:path w="176" h="225">
                  <a:moveTo>
                    <a:pt x="1" y="0"/>
                  </a:moveTo>
                  <a:lnTo>
                    <a:pt x="0" y="2"/>
                  </a:lnTo>
                  <a:lnTo>
                    <a:pt x="173" y="225"/>
                  </a:lnTo>
                  <a:lnTo>
                    <a:pt x="176" y="222"/>
                  </a:lnTo>
                  <a:lnTo>
                    <a:pt x="173" y="221"/>
                  </a:lnTo>
                  <a:lnTo>
                    <a:pt x="1" y="0"/>
                  </a:lnTo>
                  <a:close/>
                </a:path>
              </a:pathLst>
            </a:custGeom>
            <a:solidFill>
              <a:srgbClr val="FF6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Freeform 233"/>
            <p:cNvSpPr>
              <a:spLocks/>
            </p:cNvSpPr>
            <p:nvPr/>
          </p:nvSpPr>
          <p:spPr bwMode="auto">
            <a:xfrm>
              <a:off x="1548" y="2647"/>
              <a:ext cx="176" cy="225"/>
            </a:xfrm>
            <a:custGeom>
              <a:avLst/>
              <a:gdLst>
                <a:gd name="T0" fmla="*/ 1 w 176"/>
                <a:gd name="T1" fmla="*/ 0 h 225"/>
                <a:gd name="T2" fmla="*/ 0 w 176"/>
                <a:gd name="T3" fmla="*/ 2 h 225"/>
                <a:gd name="T4" fmla="*/ 173 w 176"/>
                <a:gd name="T5" fmla="*/ 225 h 225"/>
                <a:gd name="T6" fmla="*/ 176 w 176"/>
                <a:gd name="T7" fmla="*/ 222 h 225"/>
                <a:gd name="T8" fmla="*/ 173 w 176"/>
                <a:gd name="T9" fmla="*/ 221 h 225"/>
                <a:gd name="T10" fmla="*/ 1 w 176"/>
                <a:gd name="T11" fmla="*/ 0 h 225"/>
              </a:gdLst>
              <a:ahLst/>
              <a:cxnLst>
                <a:cxn ang="0">
                  <a:pos x="T0" y="T1"/>
                </a:cxn>
                <a:cxn ang="0">
                  <a:pos x="T2" y="T3"/>
                </a:cxn>
                <a:cxn ang="0">
                  <a:pos x="T4" y="T5"/>
                </a:cxn>
                <a:cxn ang="0">
                  <a:pos x="T6" y="T7"/>
                </a:cxn>
                <a:cxn ang="0">
                  <a:pos x="T8" y="T9"/>
                </a:cxn>
                <a:cxn ang="0">
                  <a:pos x="T10" y="T11"/>
                </a:cxn>
              </a:cxnLst>
              <a:rect l="0" t="0" r="r" b="b"/>
              <a:pathLst>
                <a:path w="176" h="225">
                  <a:moveTo>
                    <a:pt x="1" y="0"/>
                  </a:moveTo>
                  <a:lnTo>
                    <a:pt x="0" y="2"/>
                  </a:lnTo>
                  <a:lnTo>
                    <a:pt x="173" y="225"/>
                  </a:lnTo>
                  <a:lnTo>
                    <a:pt x="176" y="222"/>
                  </a:lnTo>
                  <a:lnTo>
                    <a:pt x="173" y="22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4" name="Freeform 234"/>
            <p:cNvSpPr>
              <a:spLocks/>
            </p:cNvSpPr>
            <p:nvPr/>
          </p:nvSpPr>
          <p:spPr bwMode="auto">
            <a:xfrm>
              <a:off x="1491" y="2239"/>
              <a:ext cx="305" cy="337"/>
            </a:xfrm>
            <a:custGeom>
              <a:avLst/>
              <a:gdLst>
                <a:gd name="T0" fmla="*/ 252 w 256"/>
                <a:gd name="T1" fmla="*/ 0 h 282"/>
                <a:gd name="T2" fmla="*/ 1 w 256"/>
                <a:gd name="T3" fmla="*/ 280 h 282"/>
                <a:gd name="T4" fmla="*/ 0 w 256"/>
                <a:gd name="T5" fmla="*/ 282 h 282"/>
                <a:gd name="T6" fmla="*/ 0 w 256"/>
                <a:gd name="T7" fmla="*/ 282 h 282"/>
                <a:gd name="T8" fmla="*/ 3 w 256"/>
                <a:gd name="T9" fmla="*/ 281 h 282"/>
                <a:gd name="T10" fmla="*/ 256 w 256"/>
                <a:gd name="T11" fmla="*/ 0 h 282"/>
                <a:gd name="T12" fmla="*/ 252 w 256"/>
                <a:gd name="T13" fmla="*/ 0 h 282"/>
              </a:gdLst>
              <a:ahLst/>
              <a:cxnLst>
                <a:cxn ang="0">
                  <a:pos x="T0" y="T1"/>
                </a:cxn>
                <a:cxn ang="0">
                  <a:pos x="T2" y="T3"/>
                </a:cxn>
                <a:cxn ang="0">
                  <a:pos x="T4" y="T5"/>
                </a:cxn>
                <a:cxn ang="0">
                  <a:pos x="T6" y="T7"/>
                </a:cxn>
                <a:cxn ang="0">
                  <a:pos x="T8" y="T9"/>
                </a:cxn>
                <a:cxn ang="0">
                  <a:pos x="T10" y="T11"/>
                </a:cxn>
                <a:cxn ang="0">
                  <a:pos x="T12" y="T13"/>
                </a:cxn>
              </a:cxnLst>
              <a:rect l="0" t="0" r="r" b="b"/>
              <a:pathLst>
                <a:path w="256" h="282">
                  <a:moveTo>
                    <a:pt x="252" y="0"/>
                  </a:moveTo>
                  <a:cubicBezTo>
                    <a:pt x="147" y="88"/>
                    <a:pt x="62" y="185"/>
                    <a:pt x="1" y="280"/>
                  </a:cubicBezTo>
                  <a:cubicBezTo>
                    <a:pt x="0" y="282"/>
                    <a:pt x="0" y="282"/>
                    <a:pt x="0" y="282"/>
                  </a:cubicBezTo>
                  <a:cubicBezTo>
                    <a:pt x="0" y="282"/>
                    <a:pt x="0" y="282"/>
                    <a:pt x="0" y="282"/>
                  </a:cubicBezTo>
                  <a:cubicBezTo>
                    <a:pt x="3" y="281"/>
                    <a:pt x="3" y="281"/>
                    <a:pt x="3" y="281"/>
                  </a:cubicBezTo>
                  <a:cubicBezTo>
                    <a:pt x="64" y="185"/>
                    <a:pt x="150" y="88"/>
                    <a:pt x="256" y="0"/>
                  </a:cubicBezTo>
                  <a:cubicBezTo>
                    <a:pt x="252" y="0"/>
                    <a:pt x="252" y="0"/>
                    <a:pt x="252" y="0"/>
                  </a:cubicBezTo>
                </a:path>
              </a:pathLst>
            </a:custGeom>
            <a:solidFill>
              <a:srgbClr val="FF6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5" name="Freeform 235"/>
            <p:cNvSpPr>
              <a:spLocks noEditPoints="1"/>
            </p:cNvSpPr>
            <p:nvPr/>
          </p:nvSpPr>
          <p:spPr bwMode="auto">
            <a:xfrm>
              <a:off x="1495" y="1876"/>
              <a:ext cx="1401" cy="993"/>
            </a:xfrm>
            <a:custGeom>
              <a:avLst/>
              <a:gdLst>
                <a:gd name="T0" fmla="*/ 1112 w 1174"/>
                <a:gd name="T1" fmla="*/ 112 h 832"/>
                <a:gd name="T2" fmla="*/ 947 w 1174"/>
                <a:gd name="T3" fmla="*/ 240 h 832"/>
                <a:gd name="T4" fmla="*/ 948 w 1174"/>
                <a:gd name="T5" fmla="*/ 242 h 832"/>
                <a:gd name="T6" fmla="*/ 949 w 1174"/>
                <a:gd name="T7" fmla="*/ 244 h 832"/>
                <a:gd name="T8" fmla="*/ 1115 w 1174"/>
                <a:gd name="T9" fmla="*/ 115 h 832"/>
                <a:gd name="T10" fmla="*/ 1112 w 1174"/>
                <a:gd name="T11" fmla="*/ 112 h 832"/>
                <a:gd name="T12" fmla="*/ 1174 w 1174"/>
                <a:gd name="T13" fmla="*/ 69 h 832"/>
                <a:gd name="T14" fmla="*/ 1174 w 1174"/>
                <a:gd name="T15" fmla="*/ 69 h 832"/>
                <a:gd name="T16" fmla="*/ 1174 w 1174"/>
                <a:gd name="T17" fmla="*/ 69 h 832"/>
                <a:gd name="T18" fmla="*/ 1174 w 1174"/>
                <a:gd name="T19" fmla="*/ 69 h 832"/>
                <a:gd name="T20" fmla="*/ 979 w 1174"/>
                <a:gd name="T21" fmla="*/ 0 h 832"/>
                <a:gd name="T22" fmla="*/ 636 w 1174"/>
                <a:gd name="T23" fmla="*/ 77 h 832"/>
                <a:gd name="T24" fmla="*/ 353 w 1174"/>
                <a:gd name="T25" fmla="*/ 228 h 832"/>
                <a:gd name="T26" fmla="*/ 289 w 1174"/>
                <a:gd name="T27" fmla="*/ 275 h 832"/>
                <a:gd name="T28" fmla="*/ 253 w 1174"/>
                <a:gd name="T29" fmla="*/ 304 h 832"/>
                <a:gd name="T30" fmla="*/ 253 w 1174"/>
                <a:gd name="T31" fmla="*/ 304 h 832"/>
                <a:gd name="T32" fmla="*/ 0 w 1174"/>
                <a:gd name="T33" fmla="*/ 585 h 832"/>
                <a:gd name="T34" fmla="*/ 0 w 1174"/>
                <a:gd name="T35" fmla="*/ 585 h 832"/>
                <a:gd name="T36" fmla="*/ 0 w 1174"/>
                <a:gd name="T37" fmla="*/ 585 h 832"/>
                <a:gd name="T38" fmla="*/ 46 w 1174"/>
                <a:gd name="T39" fmla="*/ 646 h 832"/>
                <a:gd name="T40" fmla="*/ 190 w 1174"/>
                <a:gd name="T41" fmla="*/ 831 h 832"/>
                <a:gd name="T42" fmla="*/ 192 w 1174"/>
                <a:gd name="T43" fmla="*/ 832 h 832"/>
                <a:gd name="T44" fmla="*/ 638 w 1174"/>
                <a:gd name="T45" fmla="*/ 485 h 832"/>
                <a:gd name="T46" fmla="*/ 637 w 1174"/>
                <a:gd name="T47" fmla="*/ 484 h 832"/>
                <a:gd name="T48" fmla="*/ 636 w 1174"/>
                <a:gd name="T49" fmla="*/ 482 h 832"/>
                <a:gd name="T50" fmla="*/ 191 w 1174"/>
                <a:gd name="T51" fmla="*/ 828 h 832"/>
                <a:gd name="T52" fmla="*/ 2 w 1174"/>
                <a:gd name="T53" fmla="*/ 585 h 832"/>
                <a:gd name="T54" fmla="*/ 290 w 1174"/>
                <a:gd name="T55" fmla="*/ 277 h 832"/>
                <a:gd name="T56" fmla="*/ 979 w 1174"/>
                <a:gd name="T57" fmla="*/ 2 h 832"/>
                <a:gd name="T58" fmla="*/ 979 w 1174"/>
                <a:gd name="T59" fmla="*/ 2 h 832"/>
                <a:gd name="T60" fmla="*/ 979 w 1174"/>
                <a:gd name="T61" fmla="*/ 2 h 832"/>
                <a:gd name="T62" fmla="*/ 1027 w 1174"/>
                <a:gd name="T63" fmla="*/ 5 h 832"/>
                <a:gd name="T64" fmla="*/ 1029 w 1174"/>
                <a:gd name="T65" fmla="*/ 5 h 832"/>
                <a:gd name="T66" fmla="*/ 1027 w 1174"/>
                <a:gd name="T67" fmla="*/ 3 h 832"/>
                <a:gd name="T68" fmla="*/ 1027 w 1174"/>
                <a:gd name="T69" fmla="*/ 3 h 832"/>
                <a:gd name="T70" fmla="*/ 979 w 1174"/>
                <a:gd name="T71"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4" h="832">
                  <a:moveTo>
                    <a:pt x="1112" y="112"/>
                  </a:moveTo>
                  <a:cubicBezTo>
                    <a:pt x="947" y="240"/>
                    <a:pt x="947" y="240"/>
                    <a:pt x="947" y="240"/>
                  </a:cubicBezTo>
                  <a:cubicBezTo>
                    <a:pt x="947" y="241"/>
                    <a:pt x="948" y="241"/>
                    <a:pt x="948" y="242"/>
                  </a:cubicBezTo>
                  <a:cubicBezTo>
                    <a:pt x="949" y="242"/>
                    <a:pt x="949" y="243"/>
                    <a:pt x="949" y="244"/>
                  </a:cubicBezTo>
                  <a:cubicBezTo>
                    <a:pt x="1115" y="115"/>
                    <a:pt x="1115" y="115"/>
                    <a:pt x="1115" y="115"/>
                  </a:cubicBezTo>
                  <a:cubicBezTo>
                    <a:pt x="1112" y="112"/>
                    <a:pt x="1112" y="112"/>
                    <a:pt x="1112" y="112"/>
                  </a:cubicBezTo>
                  <a:moveTo>
                    <a:pt x="1174" y="69"/>
                  </a:moveTo>
                  <a:cubicBezTo>
                    <a:pt x="1174" y="69"/>
                    <a:pt x="1174" y="69"/>
                    <a:pt x="1174" y="69"/>
                  </a:cubicBezTo>
                  <a:cubicBezTo>
                    <a:pt x="1174" y="69"/>
                    <a:pt x="1174" y="69"/>
                    <a:pt x="1174" y="69"/>
                  </a:cubicBezTo>
                  <a:cubicBezTo>
                    <a:pt x="1174" y="69"/>
                    <a:pt x="1174" y="69"/>
                    <a:pt x="1174" y="69"/>
                  </a:cubicBezTo>
                  <a:moveTo>
                    <a:pt x="979" y="0"/>
                  </a:moveTo>
                  <a:cubicBezTo>
                    <a:pt x="881" y="0"/>
                    <a:pt x="760" y="28"/>
                    <a:pt x="636" y="77"/>
                  </a:cubicBezTo>
                  <a:cubicBezTo>
                    <a:pt x="540" y="115"/>
                    <a:pt x="443" y="166"/>
                    <a:pt x="353" y="228"/>
                  </a:cubicBezTo>
                  <a:cubicBezTo>
                    <a:pt x="331" y="243"/>
                    <a:pt x="310" y="259"/>
                    <a:pt x="289" y="275"/>
                  </a:cubicBezTo>
                  <a:cubicBezTo>
                    <a:pt x="277" y="285"/>
                    <a:pt x="264" y="294"/>
                    <a:pt x="253" y="304"/>
                  </a:cubicBezTo>
                  <a:cubicBezTo>
                    <a:pt x="253" y="304"/>
                    <a:pt x="253" y="304"/>
                    <a:pt x="253" y="304"/>
                  </a:cubicBezTo>
                  <a:cubicBezTo>
                    <a:pt x="147" y="392"/>
                    <a:pt x="61" y="489"/>
                    <a:pt x="0" y="585"/>
                  </a:cubicBezTo>
                  <a:cubicBezTo>
                    <a:pt x="0" y="585"/>
                    <a:pt x="0" y="585"/>
                    <a:pt x="0" y="585"/>
                  </a:cubicBezTo>
                  <a:cubicBezTo>
                    <a:pt x="0" y="585"/>
                    <a:pt x="0" y="585"/>
                    <a:pt x="0" y="585"/>
                  </a:cubicBezTo>
                  <a:cubicBezTo>
                    <a:pt x="46" y="646"/>
                    <a:pt x="46" y="646"/>
                    <a:pt x="46" y="646"/>
                  </a:cubicBezTo>
                  <a:cubicBezTo>
                    <a:pt x="190" y="831"/>
                    <a:pt x="190" y="831"/>
                    <a:pt x="190" y="831"/>
                  </a:cubicBezTo>
                  <a:cubicBezTo>
                    <a:pt x="192" y="832"/>
                    <a:pt x="192" y="832"/>
                    <a:pt x="192" y="832"/>
                  </a:cubicBezTo>
                  <a:cubicBezTo>
                    <a:pt x="638" y="485"/>
                    <a:pt x="638" y="485"/>
                    <a:pt x="638" y="485"/>
                  </a:cubicBezTo>
                  <a:cubicBezTo>
                    <a:pt x="638" y="485"/>
                    <a:pt x="638" y="484"/>
                    <a:pt x="637" y="484"/>
                  </a:cubicBezTo>
                  <a:cubicBezTo>
                    <a:pt x="637" y="483"/>
                    <a:pt x="636" y="483"/>
                    <a:pt x="636" y="482"/>
                  </a:cubicBezTo>
                  <a:cubicBezTo>
                    <a:pt x="191" y="828"/>
                    <a:pt x="191" y="828"/>
                    <a:pt x="191" y="828"/>
                  </a:cubicBezTo>
                  <a:cubicBezTo>
                    <a:pt x="2" y="585"/>
                    <a:pt x="2" y="585"/>
                    <a:pt x="2" y="585"/>
                  </a:cubicBezTo>
                  <a:cubicBezTo>
                    <a:pt x="70" y="479"/>
                    <a:pt x="168" y="372"/>
                    <a:pt x="290" y="277"/>
                  </a:cubicBezTo>
                  <a:cubicBezTo>
                    <a:pt x="510" y="105"/>
                    <a:pt x="789" y="2"/>
                    <a:pt x="979" y="2"/>
                  </a:cubicBezTo>
                  <a:cubicBezTo>
                    <a:pt x="979" y="2"/>
                    <a:pt x="979" y="2"/>
                    <a:pt x="979" y="2"/>
                  </a:cubicBezTo>
                  <a:cubicBezTo>
                    <a:pt x="979" y="2"/>
                    <a:pt x="979" y="2"/>
                    <a:pt x="979" y="2"/>
                  </a:cubicBezTo>
                  <a:cubicBezTo>
                    <a:pt x="996" y="2"/>
                    <a:pt x="1012" y="3"/>
                    <a:pt x="1027" y="5"/>
                  </a:cubicBezTo>
                  <a:cubicBezTo>
                    <a:pt x="1027" y="5"/>
                    <a:pt x="1028" y="5"/>
                    <a:pt x="1029" y="5"/>
                  </a:cubicBezTo>
                  <a:cubicBezTo>
                    <a:pt x="1027" y="3"/>
                    <a:pt x="1027" y="3"/>
                    <a:pt x="1027" y="3"/>
                  </a:cubicBezTo>
                  <a:cubicBezTo>
                    <a:pt x="1027" y="3"/>
                    <a:pt x="1027" y="3"/>
                    <a:pt x="1027" y="3"/>
                  </a:cubicBezTo>
                  <a:cubicBezTo>
                    <a:pt x="1012" y="1"/>
                    <a:pt x="996" y="0"/>
                    <a:pt x="979" y="0"/>
                  </a:cubicBezTo>
                </a:path>
              </a:pathLst>
            </a:custGeom>
            <a:solidFill>
              <a:srgbClr val="F2E7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6" name="Freeform 236"/>
            <p:cNvSpPr>
              <a:spLocks noEditPoints="1"/>
            </p:cNvSpPr>
            <p:nvPr/>
          </p:nvSpPr>
          <p:spPr bwMode="auto">
            <a:xfrm>
              <a:off x="2254" y="2163"/>
              <a:ext cx="373" cy="292"/>
            </a:xfrm>
            <a:custGeom>
              <a:avLst/>
              <a:gdLst>
                <a:gd name="T0" fmla="*/ 25 w 313"/>
                <a:gd name="T1" fmla="*/ 223 h 245"/>
                <a:gd name="T2" fmla="*/ 0 w 313"/>
                <a:gd name="T3" fmla="*/ 242 h 245"/>
                <a:gd name="T4" fmla="*/ 1 w 313"/>
                <a:gd name="T5" fmla="*/ 244 h 245"/>
                <a:gd name="T6" fmla="*/ 2 w 313"/>
                <a:gd name="T7" fmla="*/ 245 h 245"/>
                <a:gd name="T8" fmla="*/ 27 w 313"/>
                <a:gd name="T9" fmla="*/ 226 h 245"/>
                <a:gd name="T10" fmla="*/ 26 w 313"/>
                <a:gd name="T11" fmla="*/ 224 h 245"/>
                <a:gd name="T12" fmla="*/ 25 w 313"/>
                <a:gd name="T13" fmla="*/ 223 h 245"/>
                <a:gd name="T14" fmla="*/ 311 w 313"/>
                <a:gd name="T15" fmla="*/ 0 h 245"/>
                <a:gd name="T16" fmla="*/ 286 w 313"/>
                <a:gd name="T17" fmla="*/ 20 h 245"/>
                <a:gd name="T18" fmla="*/ 287 w 313"/>
                <a:gd name="T19" fmla="*/ 21 h 245"/>
                <a:gd name="T20" fmla="*/ 289 w 313"/>
                <a:gd name="T21" fmla="*/ 23 h 245"/>
                <a:gd name="T22" fmla="*/ 313 w 313"/>
                <a:gd name="T23" fmla="*/ 4 h 245"/>
                <a:gd name="T24" fmla="*/ 312 w 313"/>
                <a:gd name="T25" fmla="*/ 2 h 245"/>
                <a:gd name="T26" fmla="*/ 311 w 313"/>
                <a:gd name="T27"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3" h="245">
                  <a:moveTo>
                    <a:pt x="25" y="223"/>
                  </a:moveTo>
                  <a:cubicBezTo>
                    <a:pt x="0" y="242"/>
                    <a:pt x="0" y="242"/>
                    <a:pt x="0" y="242"/>
                  </a:cubicBezTo>
                  <a:cubicBezTo>
                    <a:pt x="0" y="243"/>
                    <a:pt x="1" y="243"/>
                    <a:pt x="1" y="244"/>
                  </a:cubicBezTo>
                  <a:cubicBezTo>
                    <a:pt x="2" y="244"/>
                    <a:pt x="2" y="245"/>
                    <a:pt x="2" y="245"/>
                  </a:cubicBezTo>
                  <a:cubicBezTo>
                    <a:pt x="27" y="226"/>
                    <a:pt x="27" y="226"/>
                    <a:pt x="27" y="226"/>
                  </a:cubicBezTo>
                  <a:cubicBezTo>
                    <a:pt x="27" y="225"/>
                    <a:pt x="26" y="225"/>
                    <a:pt x="26" y="224"/>
                  </a:cubicBezTo>
                  <a:cubicBezTo>
                    <a:pt x="26" y="224"/>
                    <a:pt x="25" y="223"/>
                    <a:pt x="25" y="223"/>
                  </a:cubicBezTo>
                  <a:moveTo>
                    <a:pt x="311" y="0"/>
                  </a:moveTo>
                  <a:cubicBezTo>
                    <a:pt x="286" y="20"/>
                    <a:pt x="286" y="20"/>
                    <a:pt x="286" y="20"/>
                  </a:cubicBezTo>
                  <a:cubicBezTo>
                    <a:pt x="287" y="20"/>
                    <a:pt x="287" y="21"/>
                    <a:pt x="287" y="21"/>
                  </a:cubicBezTo>
                  <a:cubicBezTo>
                    <a:pt x="288" y="22"/>
                    <a:pt x="288" y="22"/>
                    <a:pt x="289" y="23"/>
                  </a:cubicBezTo>
                  <a:cubicBezTo>
                    <a:pt x="313" y="4"/>
                    <a:pt x="313" y="4"/>
                    <a:pt x="313" y="4"/>
                  </a:cubicBezTo>
                  <a:cubicBezTo>
                    <a:pt x="313" y="3"/>
                    <a:pt x="313" y="2"/>
                    <a:pt x="312" y="2"/>
                  </a:cubicBezTo>
                  <a:cubicBezTo>
                    <a:pt x="312" y="1"/>
                    <a:pt x="311" y="1"/>
                    <a:pt x="311" y="0"/>
                  </a:cubicBezTo>
                </a:path>
              </a:pathLst>
            </a:custGeom>
            <a:solidFill>
              <a:srgbClr val="FF5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7" name="Freeform 237"/>
            <p:cNvSpPr>
              <a:spLocks/>
            </p:cNvSpPr>
            <p:nvPr/>
          </p:nvSpPr>
          <p:spPr bwMode="auto">
            <a:xfrm>
              <a:off x="2283" y="2187"/>
              <a:ext cx="315" cy="246"/>
            </a:xfrm>
            <a:custGeom>
              <a:avLst/>
              <a:gdLst>
                <a:gd name="T0" fmla="*/ 261 w 264"/>
                <a:gd name="T1" fmla="*/ 0 h 206"/>
                <a:gd name="T2" fmla="*/ 0 w 264"/>
                <a:gd name="T3" fmla="*/ 203 h 206"/>
                <a:gd name="T4" fmla="*/ 1 w 264"/>
                <a:gd name="T5" fmla="*/ 204 h 206"/>
                <a:gd name="T6" fmla="*/ 2 w 264"/>
                <a:gd name="T7" fmla="*/ 206 h 206"/>
                <a:gd name="T8" fmla="*/ 264 w 264"/>
                <a:gd name="T9" fmla="*/ 3 h 206"/>
                <a:gd name="T10" fmla="*/ 262 w 264"/>
                <a:gd name="T11" fmla="*/ 1 h 206"/>
                <a:gd name="T12" fmla="*/ 261 w 264"/>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264" h="206">
                  <a:moveTo>
                    <a:pt x="261" y="0"/>
                  </a:moveTo>
                  <a:cubicBezTo>
                    <a:pt x="0" y="203"/>
                    <a:pt x="0" y="203"/>
                    <a:pt x="0" y="203"/>
                  </a:cubicBezTo>
                  <a:cubicBezTo>
                    <a:pt x="0" y="203"/>
                    <a:pt x="1" y="204"/>
                    <a:pt x="1" y="204"/>
                  </a:cubicBezTo>
                  <a:cubicBezTo>
                    <a:pt x="1" y="205"/>
                    <a:pt x="2" y="205"/>
                    <a:pt x="2" y="206"/>
                  </a:cubicBezTo>
                  <a:cubicBezTo>
                    <a:pt x="264" y="3"/>
                    <a:pt x="264" y="3"/>
                    <a:pt x="264" y="3"/>
                  </a:cubicBezTo>
                  <a:cubicBezTo>
                    <a:pt x="263" y="2"/>
                    <a:pt x="263" y="2"/>
                    <a:pt x="262" y="1"/>
                  </a:cubicBezTo>
                  <a:cubicBezTo>
                    <a:pt x="262" y="1"/>
                    <a:pt x="262" y="0"/>
                    <a:pt x="261" y="0"/>
                  </a:cubicBezTo>
                </a:path>
              </a:pathLst>
            </a:custGeom>
            <a:solidFill>
              <a:srgbClr val="F0F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Freeform 238"/>
            <p:cNvSpPr>
              <a:spLocks noEditPoints="1"/>
            </p:cNvSpPr>
            <p:nvPr/>
          </p:nvSpPr>
          <p:spPr bwMode="auto">
            <a:xfrm>
              <a:off x="2720" y="1880"/>
              <a:ext cx="176" cy="133"/>
            </a:xfrm>
            <a:custGeom>
              <a:avLst/>
              <a:gdLst>
                <a:gd name="T0" fmla="*/ 145 w 147"/>
                <a:gd name="T1" fmla="*/ 64 h 112"/>
                <a:gd name="T2" fmla="*/ 145 w 147"/>
                <a:gd name="T3" fmla="*/ 65 h 112"/>
                <a:gd name="T4" fmla="*/ 146 w 147"/>
                <a:gd name="T5" fmla="*/ 65 h 112"/>
                <a:gd name="T6" fmla="*/ 145 w 147"/>
                <a:gd name="T7" fmla="*/ 64 h 112"/>
                <a:gd name="T8" fmla="*/ 0 w 147"/>
                <a:gd name="T9" fmla="*/ 0 h 112"/>
                <a:gd name="T10" fmla="*/ 0 w 147"/>
                <a:gd name="T11" fmla="*/ 0 h 112"/>
                <a:gd name="T12" fmla="*/ 2 w 147"/>
                <a:gd name="T13" fmla="*/ 2 h 112"/>
                <a:gd name="T14" fmla="*/ 143 w 147"/>
                <a:gd name="T15" fmla="*/ 64 h 112"/>
                <a:gd name="T16" fmla="*/ 85 w 147"/>
                <a:gd name="T17" fmla="*/ 109 h 112"/>
                <a:gd name="T18" fmla="*/ 88 w 147"/>
                <a:gd name="T19" fmla="*/ 112 h 112"/>
                <a:gd name="T20" fmla="*/ 147 w 147"/>
                <a:gd name="T21" fmla="*/ 66 h 112"/>
                <a:gd name="T22" fmla="*/ 147 w 147"/>
                <a:gd name="T23" fmla="*/ 66 h 112"/>
                <a:gd name="T24" fmla="*/ 146 w 147"/>
                <a:gd name="T25" fmla="*/ 65 h 112"/>
                <a:gd name="T26" fmla="*/ 145 w 147"/>
                <a:gd name="T27" fmla="*/ 65 h 112"/>
                <a:gd name="T28" fmla="*/ 145 w 147"/>
                <a:gd name="T29" fmla="*/ 64 h 112"/>
                <a:gd name="T30" fmla="*/ 123 w 147"/>
                <a:gd name="T31" fmla="*/ 43 h 112"/>
                <a:gd name="T32" fmla="*/ 0 w 14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12">
                  <a:moveTo>
                    <a:pt x="145" y="64"/>
                  </a:moveTo>
                  <a:cubicBezTo>
                    <a:pt x="145" y="65"/>
                    <a:pt x="145" y="65"/>
                    <a:pt x="145" y="65"/>
                  </a:cubicBezTo>
                  <a:cubicBezTo>
                    <a:pt x="146" y="65"/>
                    <a:pt x="146" y="65"/>
                    <a:pt x="146" y="65"/>
                  </a:cubicBezTo>
                  <a:cubicBezTo>
                    <a:pt x="145" y="64"/>
                    <a:pt x="145" y="64"/>
                    <a:pt x="145" y="64"/>
                  </a:cubicBezTo>
                  <a:moveTo>
                    <a:pt x="0" y="0"/>
                  </a:moveTo>
                  <a:cubicBezTo>
                    <a:pt x="0" y="0"/>
                    <a:pt x="0" y="0"/>
                    <a:pt x="0" y="0"/>
                  </a:cubicBezTo>
                  <a:cubicBezTo>
                    <a:pt x="2" y="2"/>
                    <a:pt x="2" y="2"/>
                    <a:pt x="2" y="2"/>
                  </a:cubicBezTo>
                  <a:cubicBezTo>
                    <a:pt x="64" y="9"/>
                    <a:pt x="113" y="29"/>
                    <a:pt x="143" y="64"/>
                  </a:cubicBezTo>
                  <a:cubicBezTo>
                    <a:pt x="85" y="109"/>
                    <a:pt x="85" y="109"/>
                    <a:pt x="85" y="109"/>
                  </a:cubicBezTo>
                  <a:cubicBezTo>
                    <a:pt x="88" y="112"/>
                    <a:pt x="88" y="112"/>
                    <a:pt x="88" y="112"/>
                  </a:cubicBezTo>
                  <a:cubicBezTo>
                    <a:pt x="147" y="66"/>
                    <a:pt x="147" y="66"/>
                    <a:pt x="147" y="66"/>
                  </a:cubicBezTo>
                  <a:cubicBezTo>
                    <a:pt x="147" y="66"/>
                    <a:pt x="147" y="66"/>
                    <a:pt x="147" y="66"/>
                  </a:cubicBezTo>
                  <a:cubicBezTo>
                    <a:pt x="146" y="66"/>
                    <a:pt x="146" y="65"/>
                    <a:pt x="146" y="65"/>
                  </a:cubicBezTo>
                  <a:cubicBezTo>
                    <a:pt x="145" y="65"/>
                    <a:pt x="145" y="65"/>
                    <a:pt x="145" y="65"/>
                  </a:cubicBezTo>
                  <a:cubicBezTo>
                    <a:pt x="145" y="64"/>
                    <a:pt x="145" y="64"/>
                    <a:pt x="145" y="64"/>
                  </a:cubicBezTo>
                  <a:cubicBezTo>
                    <a:pt x="139" y="56"/>
                    <a:pt x="131" y="49"/>
                    <a:pt x="123" y="43"/>
                  </a:cubicBezTo>
                  <a:cubicBezTo>
                    <a:pt x="92" y="19"/>
                    <a:pt x="50" y="5"/>
                    <a:pt x="0" y="0"/>
                  </a:cubicBezTo>
                </a:path>
              </a:pathLst>
            </a:custGeom>
            <a:solidFill>
              <a:srgbClr val="FF6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Freeform 239"/>
            <p:cNvSpPr>
              <a:spLocks/>
            </p:cNvSpPr>
            <p:nvPr/>
          </p:nvSpPr>
          <p:spPr bwMode="auto">
            <a:xfrm>
              <a:off x="1910" y="2058"/>
              <a:ext cx="295" cy="333"/>
            </a:xfrm>
            <a:custGeom>
              <a:avLst/>
              <a:gdLst>
                <a:gd name="T0" fmla="*/ 0 w 247"/>
                <a:gd name="T1" fmla="*/ 76 h 279"/>
                <a:gd name="T2" fmla="*/ 167 w 247"/>
                <a:gd name="T3" fmla="*/ 101 h 279"/>
                <a:gd name="T4" fmla="*/ 109 w 247"/>
                <a:gd name="T5" fmla="*/ 267 h 279"/>
                <a:gd name="T6" fmla="*/ 141 w 247"/>
                <a:gd name="T7" fmla="*/ 279 h 279"/>
                <a:gd name="T8" fmla="*/ 212 w 247"/>
                <a:gd name="T9" fmla="*/ 76 h 279"/>
                <a:gd name="T10" fmla="*/ 44 w 247"/>
                <a:gd name="T11" fmla="*/ 2 h 279"/>
                <a:gd name="T12" fmla="*/ 0 w 247"/>
                <a:gd name="T13" fmla="*/ 76 h 279"/>
              </a:gdLst>
              <a:ahLst/>
              <a:cxnLst>
                <a:cxn ang="0">
                  <a:pos x="T0" y="T1"/>
                </a:cxn>
                <a:cxn ang="0">
                  <a:pos x="T2" y="T3"/>
                </a:cxn>
                <a:cxn ang="0">
                  <a:pos x="T4" y="T5"/>
                </a:cxn>
                <a:cxn ang="0">
                  <a:pos x="T6" y="T7"/>
                </a:cxn>
                <a:cxn ang="0">
                  <a:pos x="T8" y="T9"/>
                </a:cxn>
                <a:cxn ang="0">
                  <a:pos x="T10" y="T11"/>
                </a:cxn>
                <a:cxn ang="0">
                  <a:pos x="T12" y="T13"/>
                </a:cxn>
              </a:cxnLst>
              <a:rect l="0" t="0" r="r" b="b"/>
              <a:pathLst>
                <a:path w="247" h="279">
                  <a:moveTo>
                    <a:pt x="0" y="76"/>
                  </a:moveTo>
                  <a:cubicBezTo>
                    <a:pt x="0" y="76"/>
                    <a:pt x="164" y="81"/>
                    <a:pt x="167" y="101"/>
                  </a:cubicBezTo>
                  <a:cubicBezTo>
                    <a:pt x="170" y="121"/>
                    <a:pt x="109" y="267"/>
                    <a:pt x="109" y="267"/>
                  </a:cubicBezTo>
                  <a:cubicBezTo>
                    <a:pt x="141" y="279"/>
                    <a:pt x="141" y="279"/>
                    <a:pt x="141" y="279"/>
                  </a:cubicBezTo>
                  <a:cubicBezTo>
                    <a:pt x="141" y="279"/>
                    <a:pt x="247" y="121"/>
                    <a:pt x="212" y="76"/>
                  </a:cubicBezTo>
                  <a:cubicBezTo>
                    <a:pt x="178" y="31"/>
                    <a:pt x="53" y="0"/>
                    <a:pt x="44" y="2"/>
                  </a:cubicBezTo>
                  <a:cubicBezTo>
                    <a:pt x="24" y="8"/>
                    <a:pt x="0" y="76"/>
                    <a:pt x="0" y="76"/>
                  </a:cubicBezTo>
                  <a:close/>
                </a:path>
              </a:pathLst>
            </a:custGeom>
            <a:solidFill>
              <a:srgbClr val="355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0" name="Freeform 240"/>
            <p:cNvSpPr>
              <a:spLocks/>
            </p:cNvSpPr>
            <p:nvPr/>
          </p:nvSpPr>
          <p:spPr bwMode="auto">
            <a:xfrm>
              <a:off x="2029" y="2367"/>
              <a:ext cx="125" cy="106"/>
            </a:xfrm>
            <a:custGeom>
              <a:avLst/>
              <a:gdLst>
                <a:gd name="T0" fmla="*/ 67 w 105"/>
                <a:gd name="T1" fmla="*/ 25 h 89"/>
                <a:gd name="T2" fmla="*/ 97 w 105"/>
                <a:gd name="T3" fmla="*/ 78 h 89"/>
                <a:gd name="T4" fmla="*/ 38 w 105"/>
                <a:gd name="T5" fmla="*/ 63 h 89"/>
                <a:gd name="T6" fmla="*/ 8 w 105"/>
                <a:gd name="T7" fmla="*/ 10 h 89"/>
                <a:gd name="T8" fmla="*/ 67 w 105"/>
                <a:gd name="T9" fmla="*/ 25 h 89"/>
              </a:gdLst>
              <a:ahLst/>
              <a:cxnLst>
                <a:cxn ang="0">
                  <a:pos x="T0" y="T1"/>
                </a:cxn>
                <a:cxn ang="0">
                  <a:pos x="T2" y="T3"/>
                </a:cxn>
                <a:cxn ang="0">
                  <a:pos x="T4" y="T5"/>
                </a:cxn>
                <a:cxn ang="0">
                  <a:pos x="T6" y="T7"/>
                </a:cxn>
                <a:cxn ang="0">
                  <a:pos x="T8" y="T9"/>
                </a:cxn>
              </a:cxnLst>
              <a:rect l="0" t="0" r="r" b="b"/>
              <a:pathLst>
                <a:path w="105" h="89">
                  <a:moveTo>
                    <a:pt x="67" y="25"/>
                  </a:moveTo>
                  <a:cubicBezTo>
                    <a:pt x="91" y="44"/>
                    <a:pt x="105" y="68"/>
                    <a:pt x="97" y="78"/>
                  </a:cubicBezTo>
                  <a:cubicBezTo>
                    <a:pt x="89" y="89"/>
                    <a:pt x="62" y="82"/>
                    <a:pt x="38" y="63"/>
                  </a:cubicBezTo>
                  <a:cubicBezTo>
                    <a:pt x="13" y="45"/>
                    <a:pt x="0" y="21"/>
                    <a:pt x="8" y="10"/>
                  </a:cubicBezTo>
                  <a:cubicBezTo>
                    <a:pt x="16" y="0"/>
                    <a:pt x="42" y="6"/>
                    <a:pt x="67" y="25"/>
                  </a:cubicBez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1" name="Freeform 241"/>
            <p:cNvSpPr>
              <a:spLocks/>
            </p:cNvSpPr>
            <p:nvPr/>
          </p:nvSpPr>
          <p:spPr bwMode="auto">
            <a:xfrm>
              <a:off x="1607" y="2190"/>
              <a:ext cx="104" cy="146"/>
            </a:xfrm>
            <a:custGeom>
              <a:avLst/>
              <a:gdLst>
                <a:gd name="T0" fmla="*/ 78 w 87"/>
                <a:gd name="T1" fmla="*/ 94 h 122"/>
                <a:gd name="T2" fmla="*/ 64 w 87"/>
                <a:gd name="T3" fmla="*/ 49 h 122"/>
                <a:gd name="T4" fmla="*/ 57 w 87"/>
                <a:gd name="T5" fmla="*/ 116 h 122"/>
                <a:gd name="T6" fmla="*/ 20 w 87"/>
                <a:gd name="T7" fmla="*/ 101 h 122"/>
                <a:gd name="T8" fmla="*/ 28 w 87"/>
                <a:gd name="T9" fmla="*/ 0 h 122"/>
                <a:gd name="T10" fmla="*/ 83 w 87"/>
                <a:gd name="T11" fmla="*/ 5 h 122"/>
                <a:gd name="T12" fmla="*/ 78 w 87"/>
                <a:gd name="T13" fmla="*/ 94 h 122"/>
              </a:gdLst>
              <a:ahLst/>
              <a:cxnLst>
                <a:cxn ang="0">
                  <a:pos x="T0" y="T1"/>
                </a:cxn>
                <a:cxn ang="0">
                  <a:pos x="T2" y="T3"/>
                </a:cxn>
                <a:cxn ang="0">
                  <a:pos x="T4" y="T5"/>
                </a:cxn>
                <a:cxn ang="0">
                  <a:pos x="T6" y="T7"/>
                </a:cxn>
                <a:cxn ang="0">
                  <a:pos x="T8" y="T9"/>
                </a:cxn>
                <a:cxn ang="0">
                  <a:pos x="T10" y="T11"/>
                </a:cxn>
                <a:cxn ang="0">
                  <a:pos x="T12" y="T13"/>
                </a:cxn>
              </a:cxnLst>
              <a:rect l="0" t="0" r="r" b="b"/>
              <a:pathLst>
                <a:path w="87" h="122">
                  <a:moveTo>
                    <a:pt x="78" y="94"/>
                  </a:moveTo>
                  <a:cubicBezTo>
                    <a:pt x="70" y="95"/>
                    <a:pt x="73" y="55"/>
                    <a:pt x="64" y="49"/>
                  </a:cubicBezTo>
                  <a:cubicBezTo>
                    <a:pt x="55" y="44"/>
                    <a:pt x="57" y="116"/>
                    <a:pt x="57" y="116"/>
                  </a:cubicBezTo>
                  <a:cubicBezTo>
                    <a:pt x="57" y="116"/>
                    <a:pt x="46" y="122"/>
                    <a:pt x="20" y="101"/>
                  </a:cubicBezTo>
                  <a:cubicBezTo>
                    <a:pt x="0" y="85"/>
                    <a:pt x="17" y="30"/>
                    <a:pt x="28" y="0"/>
                  </a:cubicBezTo>
                  <a:cubicBezTo>
                    <a:pt x="83" y="5"/>
                    <a:pt x="83" y="5"/>
                    <a:pt x="83" y="5"/>
                  </a:cubicBezTo>
                  <a:cubicBezTo>
                    <a:pt x="87" y="39"/>
                    <a:pt x="85" y="94"/>
                    <a:pt x="78" y="94"/>
                  </a:cubicBezTo>
                  <a:close/>
                </a:path>
              </a:pathLst>
            </a:custGeom>
            <a:solidFill>
              <a:srgbClr val="FFC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2" name="Freeform 242"/>
            <p:cNvSpPr>
              <a:spLocks/>
            </p:cNvSpPr>
            <p:nvPr/>
          </p:nvSpPr>
          <p:spPr bwMode="auto">
            <a:xfrm>
              <a:off x="1626" y="1520"/>
              <a:ext cx="239" cy="677"/>
            </a:xfrm>
            <a:custGeom>
              <a:avLst/>
              <a:gdLst>
                <a:gd name="T0" fmla="*/ 200 w 200"/>
                <a:gd name="T1" fmla="*/ 181 h 567"/>
                <a:gd name="T2" fmla="*/ 69 w 200"/>
                <a:gd name="T3" fmla="*/ 567 h 567"/>
                <a:gd name="T4" fmla="*/ 67 w 200"/>
                <a:gd name="T5" fmla="*/ 566 h 567"/>
                <a:gd name="T6" fmla="*/ 12 w 200"/>
                <a:gd name="T7" fmla="*/ 561 h 567"/>
                <a:gd name="T8" fmla="*/ 10 w 200"/>
                <a:gd name="T9" fmla="*/ 561 h 567"/>
                <a:gd name="T10" fmla="*/ 175 w 200"/>
                <a:gd name="T11" fmla="*/ 0 h 567"/>
                <a:gd name="T12" fmla="*/ 200 w 200"/>
                <a:gd name="T13" fmla="*/ 181 h 567"/>
              </a:gdLst>
              <a:ahLst/>
              <a:cxnLst>
                <a:cxn ang="0">
                  <a:pos x="T0" y="T1"/>
                </a:cxn>
                <a:cxn ang="0">
                  <a:pos x="T2" y="T3"/>
                </a:cxn>
                <a:cxn ang="0">
                  <a:pos x="T4" y="T5"/>
                </a:cxn>
                <a:cxn ang="0">
                  <a:pos x="T6" y="T7"/>
                </a:cxn>
                <a:cxn ang="0">
                  <a:pos x="T8" y="T9"/>
                </a:cxn>
                <a:cxn ang="0">
                  <a:pos x="T10" y="T11"/>
                </a:cxn>
                <a:cxn ang="0">
                  <a:pos x="T12" y="T13"/>
                </a:cxn>
              </a:cxnLst>
              <a:rect l="0" t="0" r="r" b="b"/>
              <a:pathLst>
                <a:path w="200" h="567">
                  <a:moveTo>
                    <a:pt x="200" y="181"/>
                  </a:moveTo>
                  <a:cubicBezTo>
                    <a:pt x="111" y="322"/>
                    <a:pt x="69" y="567"/>
                    <a:pt x="69" y="567"/>
                  </a:cubicBezTo>
                  <a:cubicBezTo>
                    <a:pt x="67" y="566"/>
                    <a:pt x="67" y="566"/>
                    <a:pt x="67" y="566"/>
                  </a:cubicBezTo>
                  <a:cubicBezTo>
                    <a:pt x="12" y="561"/>
                    <a:pt x="12" y="561"/>
                    <a:pt x="12" y="561"/>
                  </a:cubicBezTo>
                  <a:cubicBezTo>
                    <a:pt x="10" y="561"/>
                    <a:pt x="10" y="561"/>
                    <a:pt x="10" y="561"/>
                  </a:cubicBezTo>
                  <a:cubicBezTo>
                    <a:pt x="0" y="278"/>
                    <a:pt x="175" y="0"/>
                    <a:pt x="175" y="0"/>
                  </a:cubicBezTo>
                  <a:lnTo>
                    <a:pt x="200" y="181"/>
                  </a:lnTo>
                  <a:close/>
                </a:path>
              </a:pathLst>
            </a:custGeom>
            <a:solidFill>
              <a:srgbClr val="355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3" name="Freeform 243"/>
            <p:cNvSpPr>
              <a:spLocks/>
            </p:cNvSpPr>
            <p:nvPr/>
          </p:nvSpPr>
          <p:spPr bwMode="auto">
            <a:xfrm>
              <a:off x="1754" y="1777"/>
              <a:ext cx="87" cy="295"/>
            </a:xfrm>
            <a:custGeom>
              <a:avLst/>
              <a:gdLst>
                <a:gd name="T0" fmla="*/ 2 w 73"/>
                <a:gd name="T1" fmla="*/ 182 h 247"/>
                <a:gd name="T2" fmla="*/ 73 w 73"/>
                <a:gd name="T3" fmla="*/ 0 h 247"/>
                <a:gd name="T4" fmla="*/ 31 w 73"/>
                <a:gd name="T5" fmla="*/ 247 h 247"/>
                <a:gd name="T6" fmla="*/ 2 w 73"/>
                <a:gd name="T7" fmla="*/ 182 h 247"/>
              </a:gdLst>
              <a:ahLst/>
              <a:cxnLst>
                <a:cxn ang="0">
                  <a:pos x="T0" y="T1"/>
                </a:cxn>
                <a:cxn ang="0">
                  <a:pos x="T2" y="T3"/>
                </a:cxn>
                <a:cxn ang="0">
                  <a:pos x="T4" y="T5"/>
                </a:cxn>
                <a:cxn ang="0">
                  <a:pos x="T6" y="T7"/>
                </a:cxn>
              </a:cxnLst>
              <a:rect l="0" t="0" r="r" b="b"/>
              <a:pathLst>
                <a:path w="73" h="247">
                  <a:moveTo>
                    <a:pt x="2" y="182"/>
                  </a:moveTo>
                  <a:cubicBezTo>
                    <a:pt x="73" y="0"/>
                    <a:pt x="73" y="0"/>
                    <a:pt x="73" y="0"/>
                  </a:cubicBezTo>
                  <a:cubicBezTo>
                    <a:pt x="73" y="0"/>
                    <a:pt x="0" y="211"/>
                    <a:pt x="31" y="247"/>
                  </a:cubicBezTo>
                  <a:cubicBezTo>
                    <a:pt x="31" y="247"/>
                    <a:pt x="14" y="217"/>
                    <a:pt x="2" y="182"/>
                  </a:cubicBezTo>
                  <a:close/>
                </a:path>
              </a:pathLst>
            </a:custGeom>
            <a:solidFill>
              <a:srgbClr val="29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4" name="Freeform 244"/>
            <p:cNvSpPr>
              <a:spLocks/>
            </p:cNvSpPr>
            <p:nvPr/>
          </p:nvSpPr>
          <p:spPr bwMode="auto">
            <a:xfrm>
              <a:off x="2518" y="934"/>
              <a:ext cx="187" cy="250"/>
            </a:xfrm>
            <a:custGeom>
              <a:avLst/>
              <a:gdLst>
                <a:gd name="T0" fmla="*/ 136 w 156"/>
                <a:gd name="T1" fmla="*/ 131 h 209"/>
                <a:gd name="T2" fmla="*/ 156 w 156"/>
                <a:gd name="T3" fmla="*/ 78 h 209"/>
                <a:gd name="T4" fmla="*/ 78 w 156"/>
                <a:gd name="T5" fmla="*/ 0 h 209"/>
                <a:gd name="T6" fmla="*/ 0 w 156"/>
                <a:gd name="T7" fmla="*/ 78 h 209"/>
                <a:gd name="T8" fmla="*/ 21 w 156"/>
                <a:gd name="T9" fmla="*/ 131 h 209"/>
                <a:gd name="T10" fmla="*/ 20 w 156"/>
                <a:gd name="T11" fmla="*/ 131 h 209"/>
                <a:gd name="T12" fmla="*/ 49 w 156"/>
                <a:gd name="T13" fmla="*/ 195 h 209"/>
                <a:gd name="T14" fmla="*/ 107 w 156"/>
                <a:gd name="T15" fmla="*/ 195 h 209"/>
                <a:gd name="T16" fmla="*/ 136 w 156"/>
                <a:gd name="T17" fmla="*/ 13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09">
                  <a:moveTo>
                    <a:pt x="136" y="131"/>
                  </a:moveTo>
                  <a:cubicBezTo>
                    <a:pt x="148" y="117"/>
                    <a:pt x="156" y="98"/>
                    <a:pt x="156" y="78"/>
                  </a:cubicBezTo>
                  <a:cubicBezTo>
                    <a:pt x="156" y="35"/>
                    <a:pt x="121" y="0"/>
                    <a:pt x="78" y="0"/>
                  </a:cubicBezTo>
                  <a:cubicBezTo>
                    <a:pt x="35" y="0"/>
                    <a:pt x="0" y="35"/>
                    <a:pt x="0" y="78"/>
                  </a:cubicBezTo>
                  <a:cubicBezTo>
                    <a:pt x="0" y="98"/>
                    <a:pt x="8" y="117"/>
                    <a:pt x="21" y="131"/>
                  </a:cubicBezTo>
                  <a:cubicBezTo>
                    <a:pt x="20" y="131"/>
                    <a:pt x="20" y="131"/>
                    <a:pt x="20" y="131"/>
                  </a:cubicBezTo>
                  <a:cubicBezTo>
                    <a:pt x="20" y="131"/>
                    <a:pt x="49" y="160"/>
                    <a:pt x="49" y="195"/>
                  </a:cubicBezTo>
                  <a:cubicBezTo>
                    <a:pt x="49" y="195"/>
                    <a:pt x="105" y="209"/>
                    <a:pt x="107" y="195"/>
                  </a:cubicBezTo>
                  <a:cubicBezTo>
                    <a:pt x="112" y="150"/>
                    <a:pt x="136" y="131"/>
                    <a:pt x="136" y="131"/>
                  </a:cubicBezTo>
                  <a:close/>
                </a:path>
              </a:pathLst>
            </a:custGeom>
            <a:solidFill>
              <a:srgbClr val="FFD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5" name="Freeform 245"/>
            <p:cNvSpPr>
              <a:spLocks/>
            </p:cNvSpPr>
            <p:nvPr/>
          </p:nvSpPr>
          <p:spPr bwMode="auto">
            <a:xfrm>
              <a:off x="2569" y="1167"/>
              <a:ext cx="83" cy="7"/>
            </a:xfrm>
            <a:custGeom>
              <a:avLst/>
              <a:gdLst>
                <a:gd name="T0" fmla="*/ 70 w 70"/>
                <a:gd name="T1" fmla="*/ 6 h 6"/>
                <a:gd name="T2" fmla="*/ 0 w 70"/>
                <a:gd name="T3" fmla="*/ 6 h 6"/>
                <a:gd name="T4" fmla="*/ 5 w 70"/>
                <a:gd name="T5" fmla="*/ 0 h 6"/>
                <a:gd name="T6" fmla="*/ 64 w 70"/>
                <a:gd name="T7" fmla="*/ 0 h 6"/>
                <a:gd name="T8" fmla="*/ 70 w 70"/>
                <a:gd name="T9" fmla="*/ 6 h 6"/>
              </a:gdLst>
              <a:ahLst/>
              <a:cxnLst>
                <a:cxn ang="0">
                  <a:pos x="T0" y="T1"/>
                </a:cxn>
                <a:cxn ang="0">
                  <a:pos x="T2" y="T3"/>
                </a:cxn>
                <a:cxn ang="0">
                  <a:pos x="T4" y="T5"/>
                </a:cxn>
                <a:cxn ang="0">
                  <a:pos x="T6" y="T7"/>
                </a:cxn>
                <a:cxn ang="0">
                  <a:pos x="T8" y="T9"/>
                </a:cxn>
              </a:cxnLst>
              <a:rect l="0" t="0" r="r" b="b"/>
              <a:pathLst>
                <a:path w="70" h="6">
                  <a:moveTo>
                    <a:pt x="70" y="6"/>
                  </a:moveTo>
                  <a:cubicBezTo>
                    <a:pt x="0" y="6"/>
                    <a:pt x="0" y="6"/>
                    <a:pt x="0" y="6"/>
                  </a:cubicBezTo>
                  <a:cubicBezTo>
                    <a:pt x="0" y="2"/>
                    <a:pt x="2" y="0"/>
                    <a:pt x="5" y="0"/>
                  </a:cubicBezTo>
                  <a:cubicBezTo>
                    <a:pt x="64" y="0"/>
                    <a:pt x="64" y="0"/>
                    <a:pt x="64" y="0"/>
                  </a:cubicBezTo>
                  <a:cubicBezTo>
                    <a:pt x="68" y="0"/>
                    <a:pt x="70" y="2"/>
                    <a:pt x="70" y="6"/>
                  </a:cubicBezTo>
                  <a:close/>
                </a:path>
              </a:pathLst>
            </a:custGeom>
            <a:solidFill>
              <a:srgbClr val="E6D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6" name="Freeform 246"/>
            <p:cNvSpPr>
              <a:spLocks/>
            </p:cNvSpPr>
            <p:nvPr/>
          </p:nvSpPr>
          <p:spPr bwMode="auto">
            <a:xfrm>
              <a:off x="2569" y="1181"/>
              <a:ext cx="83" cy="15"/>
            </a:xfrm>
            <a:custGeom>
              <a:avLst/>
              <a:gdLst>
                <a:gd name="T0" fmla="*/ 70 w 70"/>
                <a:gd name="T1" fmla="*/ 6 h 12"/>
                <a:gd name="T2" fmla="*/ 64 w 70"/>
                <a:gd name="T3" fmla="*/ 12 h 12"/>
                <a:gd name="T4" fmla="*/ 5 w 70"/>
                <a:gd name="T5" fmla="*/ 12 h 12"/>
                <a:gd name="T6" fmla="*/ 0 w 70"/>
                <a:gd name="T7" fmla="*/ 6 h 12"/>
                <a:gd name="T8" fmla="*/ 5 w 70"/>
                <a:gd name="T9" fmla="*/ 0 h 12"/>
                <a:gd name="T10" fmla="*/ 64 w 70"/>
                <a:gd name="T11" fmla="*/ 0 h 12"/>
                <a:gd name="T12" fmla="*/ 70 w 7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70" y="6"/>
                  </a:moveTo>
                  <a:cubicBezTo>
                    <a:pt x="70" y="10"/>
                    <a:pt x="68" y="12"/>
                    <a:pt x="64" y="12"/>
                  </a:cubicBezTo>
                  <a:cubicBezTo>
                    <a:pt x="5" y="12"/>
                    <a:pt x="5" y="12"/>
                    <a:pt x="5" y="12"/>
                  </a:cubicBezTo>
                  <a:cubicBezTo>
                    <a:pt x="2" y="12"/>
                    <a:pt x="0" y="10"/>
                    <a:pt x="0" y="6"/>
                  </a:cubicBezTo>
                  <a:cubicBezTo>
                    <a:pt x="0" y="3"/>
                    <a:pt x="2" y="0"/>
                    <a:pt x="5" y="0"/>
                  </a:cubicBezTo>
                  <a:cubicBezTo>
                    <a:pt x="64" y="0"/>
                    <a:pt x="64" y="0"/>
                    <a:pt x="64" y="0"/>
                  </a:cubicBezTo>
                  <a:cubicBezTo>
                    <a:pt x="68" y="0"/>
                    <a:pt x="70" y="3"/>
                    <a:pt x="70" y="6"/>
                  </a:cubicBezTo>
                  <a:close/>
                </a:path>
              </a:pathLst>
            </a:custGeom>
            <a:solidFill>
              <a:srgbClr val="E6D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7" name="Freeform 247"/>
            <p:cNvSpPr>
              <a:spLocks/>
            </p:cNvSpPr>
            <p:nvPr/>
          </p:nvSpPr>
          <p:spPr bwMode="auto">
            <a:xfrm>
              <a:off x="2569" y="1196"/>
              <a:ext cx="83" cy="15"/>
            </a:xfrm>
            <a:custGeom>
              <a:avLst/>
              <a:gdLst>
                <a:gd name="T0" fmla="*/ 70 w 70"/>
                <a:gd name="T1" fmla="*/ 7 h 13"/>
                <a:gd name="T2" fmla="*/ 64 w 70"/>
                <a:gd name="T3" fmla="*/ 13 h 13"/>
                <a:gd name="T4" fmla="*/ 5 w 70"/>
                <a:gd name="T5" fmla="*/ 13 h 13"/>
                <a:gd name="T6" fmla="*/ 0 w 70"/>
                <a:gd name="T7" fmla="*/ 7 h 13"/>
                <a:gd name="T8" fmla="*/ 5 w 70"/>
                <a:gd name="T9" fmla="*/ 0 h 13"/>
                <a:gd name="T10" fmla="*/ 64 w 70"/>
                <a:gd name="T11" fmla="*/ 0 h 13"/>
                <a:gd name="T12" fmla="*/ 70 w 70"/>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0" h="13">
                  <a:moveTo>
                    <a:pt x="70" y="7"/>
                  </a:moveTo>
                  <a:cubicBezTo>
                    <a:pt x="70" y="10"/>
                    <a:pt x="68" y="13"/>
                    <a:pt x="64" y="13"/>
                  </a:cubicBezTo>
                  <a:cubicBezTo>
                    <a:pt x="5" y="13"/>
                    <a:pt x="5" y="13"/>
                    <a:pt x="5" y="13"/>
                  </a:cubicBezTo>
                  <a:cubicBezTo>
                    <a:pt x="2" y="13"/>
                    <a:pt x="0" y="10"/>
                    <a:pt x="0" y="7"/>
                  </a:cubicBezTo>
                  <a:cubicBezTo>
                    <a:pt x="0" y="3"/>
                    <a:pt x="2" y="0"/>
                    <a:pt x="5" y="0"/>
                  </a:cubicBezTo>
                  <a:cubicBezTo>
                    <a:pt x="64" y="0"/>
                    <a:pt x="64" y="0"/>
                    <a:pt x="64" y="0"/>
                  </a:cubicBezTo>
                  <a:cubicBezTo>
                    <a:pt x="68" y="0"/>
                    <a:pt x="70" y="3"/>
                    <a:pt x="70" y="7"/>
                  </a:cubicBezTo>
                  <a:close/>
                </a:path>
              </a:pathLst>
            </a:custGeom>
            <a:solidFill>
              <a:srgbClr val="E6D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8" name="Freeform 248"/>
            <p:cNvSpPr>
              <a:spLocks/>
            </p:cNvSpPr>
            <p:nvPr/>
          </p:nvSpPr>
          <p:spPr bwMode="auto">
            <a:xfrm>
              <a:off x="2569" y="1211"/>
              <a:ext cx="83" cy="14"/>
            </a:xfrm>
            <a:custGeom>
              <a:avLst/>
              <a:gdLst>
                <a:gd name="T0" fmla="*/ 70 w 70"/>
                <a:gd name="T1" fmla="*/ 6 h 12"/>
                <a:gd name="T2" fmla="*/ 64 w 70"/>
                <a:gd name="T3" fmla="*/ 12 h 12"/>
                <a:gd name="T4" fmla="*/ 5 w 70"/>
                <a:gd name="T5" fmla="*/ 12 h 12"/>
                <a:gd name="T6" fmla="*/ 0 w 70"/>
                <a:gd name="T7" fmla="*/ 6 h 12"/>
                <a:gd name="T8" fmla="*/ 5 w 70"/>
                <a:gd name="T9" fmla="*/ 0 h 12"/>
                <a:gd name="T10" fmla="*/ 64 w 70"/>
                <a:gd name="T11" fmla="*/ 0 h 12"/>
                <a:gd name="T12" fmla="*/ 70 w 7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70" y="6"/>
                  </a:moveTo>
                  <a:cubicBezTo>
                    <a:pt x="70" y="9"/>
                    <a:pt x="68" y="12"/>
                    <a:pt x="64" y="12"/>
                  </a:cubicBezTo>
                  <a:cubicBezTo>
                    <a:pt x="5" y="12"/>
                    <a:pt x="5" y="12"/>
                    <a:pt x="5" y="12"/>
                  </a:cubicBezTo>
                  <a:cubicBezTo>
                    <a:pt x="2" y="12"/>
                    <a:pt x="0" y="9"/>
                    <a:pt x="0" y="6"/>
                  </a:cubicBezTo>
                  <a:cubicBezTo>
                    <a:pt x="0" y="2"/>
                    <a:pt x="2" y="0"/>
                    <a:pt x="5" y="0"/>
                  </a:cubicBezTo>
                  <a:cubicBezTo>
                    <a:pt x="64" y="0"/>
                    <a:pt x="64" y="0"/>
                    <a:pt x="64" y="0"/>
                  </a:cubicBezTo>
                  <a:cubicBezTo>
                    <a:pt x="68" y="0"/>
                    <a:pt x="70" y="2"/>
                    <a:pt x="70" y="6"/>
                  </a:cubicBezTo>
                  <a:close/>
                </a:path>
              </a:pathLst>
            </a:custGeom>
            <a:solidFill>
              <a:srgbClr val="E6D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9" name="Freeform 249"/>
            <p:cNvSpPr>
              <a:spLocks/>
            </p:cNvSpPr>
            <p:nvPr/>
          </p:nvSpPr>
          <p:spPr bwMode="auto">
            <a:xfrm>
              <a:off x="2569" y="1174"/>
              <a:ext cx="83" cy="7"/>
            </a:xfrm>
            <a:custGeom>
              <a:avLst/>
              <a:gdLst>
                <a:gd name="T0" fmla="*/ 70 w 70"/>
                <a:gd name="T1" fmla="*/ 0 h 6"/>
                <a:gd name="T2" fmla="*/ 64 w 70"/>
                <a:gd name="T3" fmla="*/ 6 h 6"/>
                <a:gd name="T4" fmla="*/ 5 w 70"/>
                <a:gd name="T5" fmla="*/ 6 h 6"/>
                <a:gd name="T6" fmla="*/ 0 w 70"/>
                <a:gd name="T7" fmla="*/ 0 h 6"/>
                <a:gd name="T8" fmla="*/ 70 w 70"/>
                <a:gd name="T9" fmla="*/ 0 h 6"/>
              </a:gdLst>
              <a:ahLst/>
              <a:cxnLst>
                <a:cxn ang="0">
                  <a:pos x="T0" y="T1"/>
                </a:cxn>
                <a:cxn ang="0">
                  <a:pos x="T2" y="T3"/>
                </a:cxn>
                <a:cxn ang="0">
                  <a:pos x="T4" y="T5"/>
                </a:cxn>
                <a:cxn ang="0">
                  <a:pos x="T6" y="T7"/>
                </a:cxn>
                <a:cxn ang="0">
                  <a:pos x="T8" y="T9"/>
                </a:cxn>
              </a:cxnLst>
              <a:rect l="0" t="0" r="r" b="b"/>
              <a:pathLst>
                <a:path w="70" h="6">
                  <a:moveTo>
                    <a:pt x="70" y="0"/>
                  </a:moveTo>
                  <a:cubicBezTo>
                    <a:pt x="70" y="3"/>
                    <a:pt x="68" y="6"/>
                    <a:pt x="64" y="6"/>
                  </a:cubicBezTo>
                  <a:cubicBezTo>
                    <a:pt x="5" y="6"/>
                    <a:pt x="5" y="6"/>
                    <a:pt x="5" y="6"/>
                  </a:cubicBezTo>
                  <a:cubicBezTo>
                    <a:pt x="2" y="6"/>
                    <a:pt x="0" y="3"/>
                    <a:pt x="0" y="0"/>
                  </a:cubicBezTo>
                  <a:lnTo>
                    <a:pt x="70" y="0"/>
                  </a:lnTo>
                  <a:close/>
                </a:path>
              </a:pathLst>
            </a:custGeom>
            <a:solidFill>
              <a:srgbClr val="59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0" name="Freeform 250"/>
            <p:cNvSpPr>
              <a:spLocks/>
            </p:cNvSpPr>
            <p:nvPr/>
          </p:nvSpPr>
          <p:spPr bwMode="auto">
            <a:xfrm>
              <a:off x="2569" y="1188"/>
              <a:ext cx="83" cy="8"/>
            </a:xfrm>
            <a:custGeom>
              <a:avLst/>
              <a:gdLst>
                <a:gd name="T0" fmla="*/ 70 w 70"/>
                <a:gd name="T1" fmla="*/ 0 h 6"/>
                <a:gd name="T2" fmla="*/ 64 w 70"/>
                <a:gd name="T3" fmla="*/ 6 h 6"/>
                <a:gd name="T4" fmla="*/ 5 w 70"/>
                <a:gd name="T5" fmla="*/ 6 h 6"/>
                <a:gd name="T6" fmla="*/ 0 w 70"/>
                <a:gd name="T7" fmla="*/ 0 h 6"/>
                <a:gd name="T8" fmla="*/ 70 w 70"/>
                <a:gd name="T9" fmla="*/ 0 h 6"/>
              </a:gdLst>
              <a:ahLst/>
              <a:cxnLst>
                <a:cxn ang="0">
                  <a:pos x="T0" y="T1"/>
                </a:cxn>
                <a:cxn ang="0">
                  <a:pos x="T2" y="T3"/>
                </a:cxn>
                <a:cxn ang="0">
                  <a:pos x="T4" y="T5"/>
                </a:cxn>
                <a:cxn ang="0">
                  <a:pos x="T6" y="T7"/>
                </a:cxn>
                <a:cxn ang="0">
                  <a:pos x="T8" y="T9"/>
                </a:cxn>
              </a:cxnLst>
              <a:rect l="0" t="0" r="r" b="b"/>
              <a:pathLst>
                <a:path w="70" h="6">
                  <a:moveTo>
                    <a:pt x="70" y="0"/>
                  </a:moveTo>
                  <a:cubicBezTo>
                    <a:pt x="70" y="4"/>
                    <a:pt x="68" y="6"/>
                    <a:pt x="64" y="6"/>
                  </a:cubicBezTo>
                  <a:cubicBezTo>
                    <a:pt x="5" y="6"/>
                    <a:pt x="5" y="6"/>
                    <a:pt x="5" y="6"/>
                  </a:cubicBezTo>
                  <a:cubicBezTo>
                    <a:pt x="2" y="6"/>
                    <a:pt x="0" y="4"/>
                    <a:pt x="0" y="0"/>
                  </a:cubicBezTo>
                  <a:lnTo>
                    <a:pt x="70" y="0"/>
                  </a:lnTo>
                  <a:close/>
                </a:path>
              </a:pathLst>
            </a:custGeom>
            <a:solidFill>
              <a:srgbClr val="59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1" name="Freeform 251"/>
            <p:cNvSpPr>
              <a:spLocks/>
            </p:cNvSpPr>
            <p:nvPr/>
          </p:nvSpPr>
          <p:spPr bwMode="auto">
            <a:xfrm>
              <a:off x="2569" y="1204"/>
              <a:ext cx="83" cy="7"/>
            </a:xfrm>
            <a:custGeom>
              <a:avLst/>
              <a:gdLst>
                <a:gd name="T0" fmla="*/ 70 w 70"/>
                <a:gd name="T1" fmla="*/ 0 h 6"/>
                <a:gd name="T2" fmla="*/ 64 w 70"/>
                <a:gd name="T3" fmla="*/ 6 h 6"/>
                <a:gd name="T4" fmla="*/ 5 w 70"/>
                <a:gd name="T5" fmla="*/ 6 h 6"/>
                <a:gd name="T6" fmla="*/ 0 w 70"/>
                <a:gd name="T7" fmla="*/ 0 h 6"/>
                <a:gd name="T8" fmla="*/ 70 w 70"/>
                <a:gd name="T9" fmla="*/ 0 h 6"/>
              </a:gdLst>
              <a:ahLst/>
              <a:cxnLst>
                <a:cxn ang="0">
                  <a:pos x="T0" y="T1"/>
                </a:cxn>
                <a:cxn ang="0">
                  <a:pos x="T2" y="T3"/>
                </a:cxn>
                <a:cxn ang="0">
                  <a:pos x="T4" y="T5"/>
                </a:cxn>
                <a:cxn ang="0">
                  <a:pos x="T6" y="T7"/>
                </a:cxn>
                <a:cxn ang="0">
                  <a:pos x="T8" y="T9"/>
                </a:cxn>
              </a:cxnLst>
              <a:rect l="0" t="0" r="r" b="b"/>
              <a:pathLst>
                <a:path w="70" h="6">
                  <a:moveTo>
                    <a:pt x="70" y="0"/>
                  </a:moveTo>
                  <a:cubicBezTo>
                    <a:pt x="70" y="3"/>
                    <a:pt x="68" y="6"/>
                    <a:pt x="64" y="6"/>
                  </a:cubicBezTo>
                  <a:cubicBezTo>
                    <a:pt x="5" y="6"/>
                    <a:pt x="5" y="6"/>
                    <a:pt x="5" y="6"/>
                  </a:cubicBezTo>
                  <a:cubicBezTo>
                    <a:pt x="2" y="6"/>
                    <a:pt x="0" y="3"/>
                    <a:pt x="0" y="0"/>
                  </a:cubicBezTo>
                  <a:lnTo>
                    <a:pt x="70" y="0"/>
                  </a:lnTo>
                  <a:close/>
                </a:path>
              </a:pathLst>
            </a:custGeom>
            <a:solidFill>
              <a:srgbClr val="59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2" name="Freeform 252"/>
            <p:cNvSpPr>
              <a:spLocks/>
            </p:cNvSpPr>
            <p:nvPr/>
          </p:nvSpPr>
          <p:spPr bwMode="auto">
            <a:xfrm>
              <a:off x="2569" y="1218"/>
              <a:ext cx="83" cy="7"/>
            </a:xfrm>
            <a:custGeom>
              <a:avLst/>
              <a:gdLst>
                <a:gd name="T0" fmla="*/ 70 w 70"/>
                <a:gd name="T1" fmla="*/ 0 h 6"/>
                <a:gd name="T2" fmla="*/ 64 w 70"/>
                <a:gd name="T3" fmla="*/ 6 h 6"/>
                <a:gd name="T4" fmla="*/ 5 w 70"/>
                <a:gd name="T5" fmla="*/ 6 h 6"/>
                <a:gd name="T6" fmla="*/ 0 w 70"/>
                <a:gd name="T7" fmla="*/ 0 h 6"/>
                <a:gd name="T8" fmla="*/ 70 w 70"/>
                <a:gd name="T9" fmla="*/ 0 h 6"/>
              </a:gdLst>
              <a:ahLst/>
              <a:cxnLst>
                <a:cxn ang="0">
                  <a:pos x="T0" y="T1"/>
                </a:cxn>
                <a:cxn ang="0">
                  <a:pos x="T2" y="T3"/>
                </a:cxn>
                <a:cxn ang="0">
                  <a:pos x="T4" y="T5"/>
                </a:cxn>
                <a:cxn ang="0">
                  <a:pos x="T6" y="T7"/>
                </a:cxn>
                <a:cxn ang="0">
                  <a:pos x="T8" y="T9"/>
                </a:cxn>
              </a:cxnLst>
              <a:rect l="0" t="0" r="r" b="b"/>
              <a:pathLst>
                <a:path w="70" h="6">
                  <a:moveTo>
                    <a:pt x="70" y="0"/>
                  </a:moveTo>
                  <a:cubicBezTo>
                    <a:pt x="70" y="3"/>
                    <a:pt x="68" y="6"/>
                    <a:pt x="64" y="6"/>
                  </a:cubicBezTo>
                  <a:cubicBezTo>
                    <a:pt x="5" y="6"/>
                    <a:pt x="5" y="6"/>
                    <a:pt x="5" y="6"/>
                  </a:cubicBezTo>
                  <a:cubicBezTo>
                    <a:pt x="2" y="6"/>
                    <a:pt x="0" y="3"/>
                    <a:pt x="0" y="0"/>
                  </a:cubicBezTo>
                  <a:lnTo>
                    <a:pt x="70" y="0"/>
                  </a:lnTo>
                  <a:close/>
                </a:path>
              </a:pathLst>
            </a:custGeom>
            <a:solidFill>
              <a:srgbClr val="595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3" name="Freeform 253"/>
            <p:cNvSpPr>
              <a:spLocks/>
            </p:cNvSpPr>
            <p:nvPr/>
          </p:nvSpPr>
          <p:spPr bwMode="auto">
            <a:xfrm>
              <a:off x="2602" y="846"/>
              <a:ext cx="17" cy="67"/>
            </a:xfrm>
            <a:custGeom>
              <a:avLst/>
              <a:gdLst>
                <a:gd name="T0" fmla="*/ 7 w 14"/>
                <a:gd name="T1" fmla="*/ 0 h 56"/>
                <a:gd name="T2" fmla="*/ 0 w 14"/>
                <a:gd name="T3" fmla="*/ 8 h 56"/>
                <a:gd name="T4" fmla="*/ 0 w 14"/>
                <a:gd name="T5" fmla="*/ 48 h 56"/>
                <a:gd name="T6" fmla="*/ 7 w 14"/>
                <a:gd name="T7" fmla="*/ 56 h 56"/>
                <a:gd name="T8" fmla="*/ 14 w 14"/>
                <a:gd name="T9" fmla="*/ 48 h 56"/>
                <a:gd name="T10" fmla="*/ 14 w 14"/>
                <a:gd name="T11" fmla="*/ 8 h 56"/>
                <a:gd name="T12" fmla="*/ 7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7" y="0"/>
                  </a:moveTo>
                  <a:cubicBezTo>
                    <a:pt x="3" y="0"/>
                    <a:pt x="0" y="4"/>
                    <a:pt x="0" y="8"/>
                  </a:cubicBezTo>
                  <a:cubicBezTo>
                    <a:pt x="0" y="48"/>
                    <a:pt x="0" y="48"/>
                    <a:pt x="0" y="48"/>
                  </a:cubicBezTo>
                  <a:cubicBezTo>
                    <a:pt x="0" y="52"/>
                    <a:pt x="3" y="56"/>
                    <a:pt x="7" y="56"/>
                  </a:cubicBezTo>
                  <a:cubicBezTo>
                    <a:pt x="11" y="56"/>
                    <a:pt x="14" y="52"/>
                    <a:pt x="14" y="48"/>
                  </a:cubicBezTo>
                  <a:cubicBezTo>
                    <a:pt x="14" y="8"/>
                    <a:pt x="14" y="8"/>
                    <a:pt x="14" y="8"/>
                  </a:cubicBezTo>
                  <a:cubicBezTo>
                    <a:pt x="14" y="4"/>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4" name="Freeform 254"/>
            <p:cNvSpPr>
              <a:spLocks/>
            </p:cNvSpPr>
            <p:nvPr/>
          </p:nvSpPr>
          <p:spPr bwMode="auto">
            <a:xfrm>
              <a:off x="2649" y="860"/>
              <a:ext cx="39" cy="62"/>
            </a:xfrm>
            <a:custGeom>
              <a:avLst/>
              <a:gdLst>
                <a:gd name="T0" fmla="*/ 24 w 33"/>
                <a:gd name="T1" fmla="*/ 0 h 52"/>
                <a:gd name="T2" fmla="*/ 18 w 33"/>
                <a:gd name="T3" fmla="*/ 4 h 52"/>
                <a:gd name="T4" fmla="*/ 2 w 33"/>
                <a:gd name="T5" fmla="*/ 42 h 52"/>
                <a:gd name="T6" fmla="*/ 5 w 33"/>
                <a:gd name="T7" fmla="*/ 51 h 52"/>
                <a:gd name="T8" fmla="*/ 8 w 33"/>
                <a:gd name="T9" fmla="*/ 52 h 52"/>
                <a:gd name="T10" fmla="*/ 15 w 33"/>
                <a:gd name="T11" fmla="*/ 48 h 52"/>
                <a:gd name="T12" fmla="*/ 31 w 33"/>
                <a:gd name="T13" fmla="*/ 10 h 52"/>
                <a:gd name="T14" fmla="*/ 27 w 33"/>
                <a:gd name="T15" fmla="*/ 1 h 52"/>
                <a:gd name="T16" fmla="*/ 24 w 33"/>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2">
                  <a:moveTo>
                    <a:pt x="24" y="0"/>
                  </a:moveTo>
                  <a:cubicBezTo>
                    <a:pt x="22" y="0"/>
                    <a:pt x="19" y="2"/>
                    <a:pt x="18" y="4"/>
                  </a:cubicBezTo>
                  <a:cubicBezTo>
                    <a:pt x="2" y="42"/>
                    <a:pt x="2" y="42"/>
                    <a:pt x="2" y="42"/>
                  </a:cubicBezTo>
                  <a:cubicBezTo>
                    <a:pt x="0" y="46"/>
                    <a:pt x="2" y="50"/>
                    <a:pt x="5" y="51"/>
                  </a:cubicBezTo>
                  <a:cubicBezTo>
                    <a:pt x="6" y="52"/>
                    <a:pt x="7" y="52"/>
                    <a:pt x="8" y="52"/>
                  </a:cubicBezTo>
                  <a:cubicBezTo>
                    <a:pt x="11" y="52"/>
                    <a:pt x="14" y="50"/>
                    <a:pt x="15" y="48"/>
                  </a:cubicBezTo>
                  <a:cubicBezTo>
                    <a:pt x="31" y="10"/>
                    <a:pt x="31" y="10"/>
                    <a:pt x="31" y="10"/>
                  </a:cubicBezTo>
                  <a:cubicBezTo>
                    <a:pt x="33" y="6"/>
                    <a:pt x="31" y="2"/>
                    <a:pt x="27" y="1"/>
                  </a:cubicBezTo>
                  <a:cubicBezTo>
                    <a:pt x="26" y="0"/>
                    <a:pt x="25" y="0"/>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5" name="Freeform 255"/>
            <p:cNvSpPr>
              <a:spLocks/>
            </p:cNvSpPr>
            <p:nvPr/>
          </p:nvSpPr>
          <p:spPr bwMode="auto">
            <a:xfrm>
              <a:off x="2689" y="900"/>
              <a:ext cx="55" cy="51"/>
            </a:xfrm>
            <a:custGeom>
              <a:avLst/>
              <a:gdLst>
                <a:gd name="T0" fmla="*/ 38 w 46"/>
                <a:gd name="T1" fmla="*/ 0 h 43"/>
                <a:gd name="T2" fmla="*/ 33 w 46"/>
                <a:gd name="T3" fmla="*/ 2 h 43"/>
                <a:gd name="T4" fmla="*/ 3 w 46"/>
                <a:gd name="T5" fmla="*/ 30 h 43"/>
                <a:gd name="T6" fmla="*/ 3 w 46"/>
                <a:gd name="T7" fmla="*/ 40 h 43"/>
                <a:gd name="T8" fmla="*/ 8 w 46"/>
                <a:gd name="T9" fmla="*/ 43 h 43"/>
                <a:gd name="T10" fmla="*/ 13 w 46"/>
                <a:gd name="T11" fmla="*/ 41 h 43"/>
                <a:gd name="T12" fmla="*/ 43 w 46"/>
                <a:gd name="T13" fmla="*/ 12 h 43"/>
                <a:gd name="T14" fmla="*/ 43 w 46"/>
                <a:gd name="T15" fmla="*/ 2 h 43"/>
                <a:gd name="T16" fmla="*/ 38 w 46"/>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3">
                  <a:moveTo>
                    <a:pt x="38" y="0"/>
                  </a:moveTo>
                  <a:cubicBezTo>
                    <a:pt x="36" y="0"/>
                    <a:pt x="34" y="1"/>
                    <a:pt x="33" y="2"/>
                  </a:cubicBezTo>
                  <a:cubicBezTo>
                    <a:pt x="3" y="30"/>
                    <a:pt x="3" y="30"/>
                    <a:pt x="3" y="30"/>
                  </a:cubicBezTo>
                  <a:cubicBezTo>
                    <a:pt x="0" y="33"/>
                    <a:pt x="0" y="37"/>
                    <a:pt x="3" y="40"/>
                  </a:cubicBezTo>
                  <a:cubicBezTo>
                    <a:pt x="4" y="42"/>
                    <a:pt x="6" y="43"/>
                    <a:pt x="8" y="43"/>
                  </a:cubicBezTo>
                  <a:cubicBezTo>
                    <a:pt x="10" y="43"/>
                    <a:pt x="11" y="42"/>
                    <a:pt x="13" y="41"/>
                  </a:cubicBezTo>
                  <a:cubicBezTo>
                    <a:pt x="43" y="12"/>
                    <a:pt x="43" y="12"/>
                    <a:pt x="43" y="12"/>
                  </a:cubicBezTo>
                  <a:cubicBezTo>
                    <a:pt x="45" y="10"/>
                    <a:pt x="46" y="5"/>
                    <a:pt x="43" y="2"/>
                  </a:cubicBezTo>
                  <a:cubicBezTo>
                    <a:pt x="41" y="1"/>
                    <a:pt x="40" y="0"/>
                    <a:pt x="3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6" name="Freeform 256"/>
            <p:cNvSpPr>
              <a:spLocks/>
            </p:cNvSpPr>
            <p:nvPr/>
          </p:nvSpPr>
          <p:spPr bwMode="auto">
            <a:xfrm>
              <a:off x="2714" y="958"/>
              <a:ext cx="66" cy="33"/>
            </a:xfrm>
            <a:custGeom>
              <a:avLst/>
              <a:gdLst>
                <a:gd name="T0" fmla="*/ 47 w 55"/>
                <a:gd name="T1" fmla="*/ 0 h 28"/>
                <a:gd name="T2" fmla="*/ 44 w 55"/>
                <a:gd name="T3" fmla="*/ 0 h 28"/>
                <a:gd name="T4" fmla="*/ 6 w 55"/>
                <a:gd name="T5" fmla="*/ 14 h 28"/>
                <a:gd name="T6" fmla="*/ 2 w 55"/>
                <a:gd name="T7" fmla="*/ 24 h 28"/>
                <a:gd name="T8" fmla="*/ 9 w 55"/>
                <a:gd name="T9" fmla="*/ 28 h 28"/>
                <a:gd name="T10" fmla="*/ 11 w 55"/>
                <a:gd name="T11" fmla="*/ 28 h 28"/>
                <a:gd name="T12" fmla="*/ 49 w 55"/>
                <a:gd name="T13" fmla="*/ 14 h 28"/>
                <a:gd name="T14" fmla="*/ 54 w 55"/>
                <a:gd name="T15" fmla="*/ 5 h 28"/>
                <a:gd name="T16" fmla="*/ 47 w 55"/>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8">
                  <a:moveTo>
                    <a:pt x="47" y="0"/>
                  </a:moveTo>
                  <a:cubicBezTo>
                    <a:pt x="46" y="0"/>
                    <a:pt x="45" y="0"/>
                    <a:pt x="44" y="0"/>
                  </a:cubicBezTo>
                  <a:cubicBezTo>
                    <a:pt x="6" y="14"/>
                    <a:pt x="6" y="14"/>
                    <a:pt x="6" y="14"/>
                  </a:cubicBezTo>
                  <a:cubicBezTo>
                    <a:pt x="2" y="16"/>
                    <a:pt x="0" y="20"/>
                    <a:pt x="2" y="24"/>
                  </a:cubicBezTo>
                  <a:cubicBezTo>
                    <a:pt x="3" y="27"/>
                    <a:pt x="6" y="28"/>
                    <a:pt x="9" y="28"/>
                  </a:cubicBezTo>
                  <a:cubicBezTo>
                    <a:pt x="9" y="28"/>
                    <a:pt x="10" y="28"/>
                    <a:pt x="11" y="28"/>
                  </a:cubicBezTo>
                  <a:cubicBezTo>
                    <a:pt x="49" y="14"/>
                    <a:pt x="49" y="14"/>
                    <a:pt x="49" y="14"/>
                  </a:cubicBezTo>
                  <a:cubicBezTo>
                    <a:pt x="53" y="13"/>
                    <a:pt x="55" y="8"/>
                    <a:pt x="54" y="5"/>
                  </a:cubicBezTo>
                  <a:cubicBezTo>
                    <a:pt x="53" y="2"/>
                    <a:pt x="50" y="0"/>
                    <a:pt x="4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7" name="Freeform 257"/>
            <p:cNvSpPr>
              <a:spLocks/>
            </p:cNvSpPr>
            <p:nvPr/>
          </p:nvSpPr>
          <p:spPr bwMode="auto">
            <a:xfrm>
              <a:off x="2538" y="859"/>
              <a:ext cx="38" cy="62"/>
            </a:xfrm>
            <a:custGeom>
              <a:avLst/>
              <a:gdLst>
                <a:gd name="T0" fmla="*/ 8 w 32"/>
                <a:gd name="T1" fmla="*/ 0 h 52"/>
                <a:gd name="T2" fmla="*/ 5 w 32"/>
                <a:gd name="T3" fmla="*/ 1 h 52"/>
                <a:gd name="T4" fmla="*/ 1 w 32"/>
                <a:gd name="T5" fmla="*/ 10 h 52"/>
                <a:gd name="T6" fmla="*/ 17 w 32"/>
                <a:gd name="T7" fmla="*/ 48 h 52"/>
                <a:gd name="T8" fmla="*/ 24 w 32"/>
                <a:gd name="T9" fmla="*/ 52 h 52"/>
                <a:gd name="T10" fmla="*/ 27 w 32"/>
                <a:gd name="T11" fmla="*/ 51 h 52"/>
                <a:gd name="T12" fmla="*/ 31 w 32"/>
                <a:gd name="T13" fmla="*/ 42 h 52"/>
                <a:gd name="T14" fmla="*/ 15 w 32"/>
                <a:gd name="T15" fmla="*/ 4 h 52"/>
                <a:gd name="T16" fmla="*/ 8 w 3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8" y="0"/>
                  </a:moveTo>
                  <a:cubicBezTo>
                    <a:pt x="7" y="0"/>
                    <a:pt x="6" y="0"/>
                    <a:pt x="5" y="1"/>
                  </a:cubicBezTo>
                  <a:cubicBezTo>
                    <a:pt x="1" y="2"/>
                    <a:pt x="0" y="6"/>
                    <a:pt x="1" y="10"/>
                  </a:cubicBezTo>
                  <a:cubicBezTo>
                    <a:pt x="17" y="48"/>
                    <a:pt x="17" y="48"/>
                    <a:pt x="17" y="48"/>
                  </a:cubicBezTo>
                  <a:cubicBezTo>
                    <a:pt x="19" y="50"/>
                    <a:pt x="21" y="52"/>
                    <a:pt x="24" y="52"/>
                  </a:cubicBezTo>
                  <a:cubicBezTo>
                    <a:pt x="25" y="52"/>
                    <a:pt x="26" y="52"/>
                    <a:pt x="27" y="51"/>
                  </a:cubicBezTo>
                  <a:cubicBezTo>
                    <a:pt x="31" y="50"/>
                    <a:pt x="32" y="46"/>
                    <a:pt x="31" y="42"/>
                  </a:cubicBezTo>
                  <a:cubicBezTo>
                    <a:pt x="15" y="4"/>
                    <a:pt x="15" y="4"/>
                    <a:pt x="15" y="4"/>
                  </a:cubicBezTo>
                  <a:cubicBezTo>
                    <a:pt x="13"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8" name="Freeform 258"/>
            <p:cNvSpPr>
              <a:spLocks/>
            </p:cNvSpPr>
            <p:nvPr/>
          </p:nvSpPr>
          <p:spPr bwMode="auto">
            <a:xfrm>
              <a:off x="2481" y="898"/>
              <a:ext cx="54" cy="52"/>
            </a:xfrm>
            <a:custGeom>
              <a:avLst/>
              <a:gdLst>
                <a:gd name="T0" fmla="*/ 8 w 45"/>
                <a:gd name="T1" fmla="*/ 0 h 43"/>
                <a:gd name="T2" fmla="*/ 2 w 45"/>
                <a:gd name="T3" fmla="*/ 2 h 43"/>
                <a:gd name="T4" fmla="*/ 3 w 45"/>
                <a:gd name="T5" fmla="*/ 12 h 43"/>
                <a:gd name="T6" fmla="*/ 32 w 45"/>
                <a:gd name="T7" fmla="*/ 41 h 43"/>
                <a:gd name="T8" fmla="*/ 37 w 45"/>
                <a:gd name="T9" fmla="*/ 43 h 43"/>
                <a:gd name="T10" fmla="*/ 43 w 45"/>
                <a:gd name="T11" fmla="*/ 40 h 43"/>
                <a:gd name="T12" fmla="*/ 42 w 45"/>
                <a:gd name="T13" fmla="*/ 30 h 43"/>
                <a:gd name="T14" fmla="*/ 13 w 45"/>
                <a:gd name="T15" fmla="*/ 2 h 43"/>
                <a:gd name="T16" fmla="*/ 8 w 4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8" y="0"/>
                  </a:moveTo>
                  <a:cubicBezTo>
                    <a:pt x="6" y="0"/>
                    <a:pt x="4" y="1"/>
                    <a:pt x="2" y="2"/>
                  </a:cubicBezTo>
                  <a:cubicBezTo>
                    <a:pt x="0" y="5"/>
                    <a:pt x="0" y="10"/>
                    <a:pt x="3" y="12"/>
                  </a:cubicBezTo>
                  <a:cubicBezTo>
                    <a:pt x="32" y="41"/>
                    <a:pt x="32" y="41"/>
                    <a:pt x="32" y="41"/>
                  </a:cubicBezTo>
                  <a:cubicBezTo>
                    <a:pt x="34" y="42"/>
                    <a:pt x="36" y="43"/>
                    <a:pt x="37" y="43"/>
                  </a:cubicBezTo>
                  <a:cubicBezTo>
                    <a:pt x="39" y="43"/>
                    <a:pt x="41" y="42"/>
                    <a:pt x="43" y="40"/>
                  </a:cubicBezTo>
                  <a:cubicBezTo>
                    <a:pt x="45" y="37"/>
                    <a:pt x="45" y="33"/>
                    <a:pt x="42" y="30"/>
                  </a:cubicBezTo>
                  <a:cubicBezTo>
                    <a:pt x="13" y="2"/>
                    <a:pt x="13" y="2"/>
                    <a:pt x="13" y="2"/>
                  </a:cubicBezTo>
                  <a:cubicBezTo>
                    <a:pt x="11"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9" name="Freeform 259"/>
            <p:cNvSpPr>
              <a:spLocks/>
            </p:cNvSpPr>
            <p:nvPr/>
          </p:nvSpPr>
          <p:spPr bwMode="auto">
            <a:xfrm>
              <a:off x="2444" y="957"/>
              <a:ext cx="66" cy="33"/>
            </a:xfrm>
            <a:custGeom>
              <a:avLst/>
              <a:gdLst>
                <a:gd name="T0" fmla="*/ 8 w 55"/>
                <a:gd name="T1" fmla="*/ 0 h 28"/>
                <a:gd name="T2" fmla="*/ 2 w 55"/>
                <a:gd name="T3" fmla="*/ 5 h 28"/>
                <a:gd name="T4" fmla="*/ 6 w 55"/>
                <a:gd name="T5" fmla="*/ 14 h 28"/>
                <a:gd name="T6" fmla="*/ 44 w 55"/>
                <a:gd name="T7" fmla="*/ 28 h 28"/>
                <a:gd name="T8" fmla="*/ 47 w 55"/>
                <a:gd name="T9" fmla="*/ 28 h 28"/>
                <a:gd name="T10" fmla="*/ 54 w 55"/>
                <a:gd name="T11" fmla="*/ 24 h 28"/>
                <a:gd name="T12" fmla="*/ 49 w 55"/>
                <a:gd name="T13" fmla="*/ 15 h 28"/>
                <a:gd name="T14" fmla="*/ 11 w 55"/>
                <a:gd name="T15" fmla="*/ 0 h 28"/>
                <a:gd name="T16" fmla="*/ 8 w 55"/>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8">
                  <a:moveTo>
                    <a:pt x="8" y="0"/>
                  </a:moveTo>
                  <a:cubicBezTo>
                    <a:pt x="5" y="0"/>
                    <a:pt x="3" y="2"/>
                    <a:pt x="2" y="5"/>
                  </a:cubicBezTo>
                  <a:cubicBezTo>
                    <a:pt x="0" y="8"/>
                    <a:pt x="2" y="13"/>
                    <a:pt x="6" y="14"/>
                  </a:cubicBezTo>
                  <a:cubicBezTo>
                    <a:pt x="44" y="28"/>
                    <a:pt x="44" y="28"/>
                    <a:pt x="44" y="28"/>
                  </a:cubicBezTo>
                  <a:cubicBezTo>
                    <a:pt x="45" y="28"/>
                    <a:pt x="46" y="28"/>
                    <a:pt x="47" y="28"/>
                  </a:cubicBezTo>
                  <a:cubicBezTo>
                    <a:pt x="50" y="28"/>
                    <a:pt x="52" y="27"/>
                    <a:pt x="54" y="24"/>
                  </a:cubicBezTo>
                  <a:cubicBezTo>
                    <a:pt x="55" y="20"/>
                    <a:pt x="53" y="16"/>
                    <a:pt x="49" y="15"/>
                  </a:cubicBezTo>
                  <a:cubicBezTo>
                    <a:pt x="11" y="0"/>
                    <a:pt x="11" y="0"/>
                    <a:pt x="11" y="0"/>
                  </a:cubicBezTo>
                  <a:cubicBezTo>
                    <a:pt x="10" y="0"/>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0" name="Freeform 260"/>
            <p:cNvSpPr>
              <a:spLocks/>
            </p:cNvSpPr>
            <p:nvPr/>
          </p:nvSpPr>
          <p:spPr bwMode="auto">
            <a:xfrm>
              <a:off x="2594" y="958"/>
              <a:ext cx="95" cy="100"/>
            </a:xfrm>
            <a:custGeom>
              <a:avLst/>
              <a:gdLst>
                <a:gd name="T0" fmla="*/ 37 w 80"/>
                <a:gd name="T1" fmla="*/ 0 h 84"/>
                <a:gd name="T2" fmla="*/ 0 w 80"/>
                <a:gd name="T3" fmla="*/ 21 h 84"/>
                <a:gd name="T4" fmla="*/ 23 w 80"/>
                <a:gd name="T5" fmla="*/ 14 h 84"/>
                <a:gd name="T6" fmla="*/ 66 w 80"/>
                <a:gd name="T7" fmla="*/ 60 h 84"/>
                <a:gd name="T8" fmla="*/ 60 w 80"/>
                <a:gd name="T9" fmla="*/ 84 h 84"/>
                <a:gd name="T10" fmla="*/ 80 w 80"/>
                <a:gd name="T11" fmla="*/ 45 h 84"/>
                <a:gd name="T12" fmla="*/ 37 w 8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80" h="84">
                  <a:moveTo>
                    <a:pt x="37" y="0"/>
                  </a:moveTo>
                  <a:cubicBezTo>
                    <a:pt x="21" y="0"/>
                    <a:pt x="8" y="8"/>
                    <a:pt x="0" y="21"/>
                  </a:cubicBezTo>
                  <a:cubicBezTo>
                    <a:pt x="7" y="17"/>
                    <a:pt x="15" y="14"/>
                    <a:pt x="23" y="14"/>
                  </a:cubicBezTo>
                  <a:cubicBezTo>
                    <a:pt x="47" y="14"/>
                    <a:pt x="66" y="35"/>
                    <a:pt x="66" y="60"/>
                  </a:cubicBezTo>
                  <a:cubicBezTo>
                    <a:pt x="66" y="68"/>
                    <a:pt x="64" y="77"/>
                    <a:pt x="60" y="84"/>
                  </a:cubicBezTo>
                  <a:cubicBezTo>
                    <a:pt x="72" y="76"/>
                    <a:pt x="80" y="62"/>
                    <a:pt x="80" y="45"/>
                  </a:cubicBezTo>
                  <a:cubicBezTo>
                    <a:pt x="80" y="20"/>
                    <a:pt x="61" y="0"/>
                    <a:pt x="37" y="0"/>
                  </a:cubicBezTo>
                  <a:close/>
                </a:path>
              </a:pathLst>
            </a:custGeom>
            <a:solidFill>
              <a:srgbClr val="FFDE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1" name="Freeform 261"/>
            <p:cNvSpPr>
              <a:spLocks/>
            </p:cNvSpPr>
            <p:nvPr/>
          </p:nvSpPr>
          <p:spPr bwMode="auto">
            <a:xfrm>
              <a:off x="2638" y="934"/>
              <a:ext cx="50" cy="73"/>
            </a:xfrm>
            <a:custGeom>
              <a:avLst/>
              <a:gdLst>
                <a:gd name="T0" fmla="*/ 22 w 42"/>
                <a:gd name="T1" fmla="*/ 0 h 61"/>
                <a:gd name="T2" fmla="*/ 0 w 42"/>
                <a:gd name="T3" fmla="*/ 30 h 61"/>
                <a:gd name="T4" fmla="*/ 22 w 42"/>
                <a:gd name="T5" fmla="*/ 59 h 61"/>
                <a:gd name="T6" fmla="*/ 22 w 42"/>
                <a:gd name="T7" fmla="*/ 61 h 61"/>
                <a:gd name="T8" fmla="*/ 42 w 42"/>
                <a:gd name="T9" fmla="*/ 31 h 61"/>
                <a:gd name="T10" fmla="*/ 22 w 42"/>
                <a:gd name="T11" fmla="*/ 0 h 61"/>
              </a:gdLst>
              <a:ahLst/>
              <a:cxnLst>
                <a:cxn ang="0">
                  <a:pos x="T0" y="T1"/>
                </a:cxn>
                <a:cxn ang="0">
                  <a:pos x="T2" y="T3"/>
                </a:cxn>
                <a:cxn ang="0">
                  <a:pos x="T4" y="T5"/>
                </a:cxn>
                <a:cxn ang="0">
                  <a:pos x="T6" y="T7"/>
                </a:cxn>
                <a:cxn ang="0">
                  <a:pos x="T8" y="T9"/>
                </a:cxn>
                <a:cxn ang="0">
                  <a:pos x="T10" y="T11"/>
                </a:cxn>
              </a:cxnLst>
              <a:rect l="0" t="0" r="r" b="b"/>
              <a:pathLst>
                <a:path w="42" h="61">
                  <a:moveTo>
                    <a:pt x="22" y="0"/>
                  </a:moveTo>
                  <a:cubicBezTo>
                    <a:pt x="22" y="0"/>
                    <a:pt x="18" y="26"/>
                    <a:pt x="0" y="30"/>
                  </a:cubicBezTo>
                  <a:cubicBezTo>
                    <a:pt x="0" y="30"/>
                    <a:pt x="20" y="41"/>
                    <a:pt x="22" y="59"/>
                  </a:cubicBezTo>
                  <a:cubicBezTo>
                    <a:pt x="22" y="60"/>
                    <a:pt x="22" y="60"/>
                    <a:pt x="22" y="61"/>
                  </a:cubicBezTo>
                  <a:cubicBezTo>
                    <a:pt x="22" y="61"/>
                    <a:pt x="24" y="37"/>
                    <a:pt x="42" y="31"/>
                  </a:cubicBezTo>
                  <a:cubicBezTo>
                    <a:pt x="42" y="31"/>
                    <a:pt x="23" y="21"/>
                    <a:pt x="22" y="0"/>
                  </a:cubicBezTo>
                  <a:close/>
                </a:path>
              </a:pathLst>
            </a:custGeom>
            <a:solidFill>
              <a:srgbClr val="FFEF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2" name="Freeform 262"/>
            <p:cNvSpPr>
              <a:spLocks/>
            </p:cNvSpPr>
            <p:nvPr/>
          </p:nvSpPr>
          <p:spPr bwMode="auto">
            <a:xfrm>
              <a:off x="2652" y="953"/>
              <a:ext cx="22" cy="30"/>
            </a:xfrm>
            <a:custGeom>
              <a:avLst/>
              <a:gdLst>
                <a:gd name="T0" fmla="*/ 8 w 18"/>
                <a:gd name="T1" fmla="*/ 25 h 25"/>
                <a:gd name="T2" fmla="*/ 18 w 18"/>
                <a:gd name="T3" fmla="*/ 13 h 25"/>
                <a:gd name="T4" fmla="*/ 9 w 18"/>
                <a:gd name="T5" fmla="*/ 0 h 25"/>
                <a:gd name="T6" fmla="*/ 9 w 18"/>
                <a:gd name="T7" fmla="*/ 0 h 25"/>
                <a:gd name="T8" fmla="*/ 0 w 18"/>
                <a:gd name="T9" fmla="*/ 12 h 25"/>
                <a:gd name="T10" fmla="*/ 8 w 18"/>
                <a:gd name="T11" fmla="*/ 25 h 25"/>
              </a:gdLst>
              <a:ahLst/>
              <a:cxnLst>
                <a:cxn ang="0">
                  <a:pos x="T0" y="T1"/>
                </a:cxn>
                <a:cxn ang="0">
                  <a:pos x="T2" y="T3"/>
                </a:cxn>
                <a:cxn ang="0">
                  <a:pos x="T4" y="T5"/>
                </a:cxn>
                <a:cxn ang="0">
                  <a:pos x="T6" y="T7"/>
                </a:cxn>
                <a:cxn ang="0">
                  <a:pos x="T8" y="T9"/>
                </a:cxn>
                <a:cxn ang="0">
                  <a:pos x="T10" y="T11"/>
                </a:cxn>
              </a:cxnLst>
              <a:rect l="0" t="0" r="r" b="b"/>
              <a:pathLst>
                <a:path w="18" h="25">
                  <a:moveTo>
                    <a:pt x="8" y="25"/>
                  </a:moveTo>
                  <a:cubicBezTo>
                    <a:pt x="8" y="25"/>
                    <a:pt x="10" y="14"/>
                    <a:pt x="18" y="13"/>
                  </a:cubicBezTo>
                  <a:cubicBezTo>
                    <a:pt x="18" y="13"/>
                    <a:pt x="9" y="8"/>
                    <a:pt x="9" y="0"/>
                  </a:cubicBezTo>
                  <a:cubicBezTo>
                    <a:pt x="9" y="0"/>
                    <a:pt x="9" y="0"/>
                    <a:pt x="9" y="0"/>
                  </a:cubicBezTo>
                  <a:cubicBezTo>
                    <a:pt x="9" y="0"/>
                    <a:pt x="8" y="10"/>
                    <a:pt x="0" y="12"/>
                  </a:cubicBezTo>
                  <a:cubicBezTo>
                    <a:pt x="0" y="12"/>
                    <a:pt x="8" y="16"/>
                    <a:pt x="8"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73" name="组合 72"/>
          <p:cNvGrpSpPr/>
          <p:nvPr/>
        </p:nvGrpSpPr>
        <p:grpSpPr>
          <a:xfrm>
            <a:off x="6597055" y="3266194"/>
            <a:ext cx="555387" cy="550931"/>
            <a:chOff x="6597055" y="3266194"/>
            <a:chExt cx="555387" cy="550931"/>
          </a:xfrm>
        </p:grpSpPr>
        <p:sp>
          <p:nvSpPr>
            <p:cNvPr id="74" name="Rounded Rectangle 73"/>
            <p:cNvSpPr/>
            <p:nvPr/>
          </p:nvSpPr>
          <p:spPr>
            <a:xfrm>
              <a:off x="6597055" y="3266194"/>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5" name="Freeform 74"/>
            <p:cNvSpPr>
              <a:spLocks noEditPoints="1"/>
            </p:cNvSpPr>
            <p:nvPr/>
          </p:nvSpPr>
          <p:spPr bwMode="auto">
            <a:xfrm>
              <a:off x="6686189" y="3358115"/>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78" name="组合 77"/>
          <p:cNvGrpSpPr/>
          <p:nvPr/>
        </p:nvGrpSpPr>
        <p:grpSpPr>
          <a:xfrm>
            <a:off x="6597055" y="4077499"/>
            <a:ext cx="555387" cy="550931"/>
            <a:chOff x="6597055" y="4077499"/>
            <a:chExt cx="555387" cy="550931"/>
          </a:xfrm>
        </p:grpSpPr>
        <p:sp>
          <p:nvSpPr>
            <p:cNvPr id="76" name="Rounded Rectangle 75"/>
            <p:cNvSpPr/>
            <p:nvPr/>
          </p:nvSpPr>
          <p:spPr>
            <a:xfrm>
              <a:off x="6597055" y="4077499"/>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9" name="Freeform 108"/>
            <p:cNvSpPr>
              <a:spLocks noEditPoints="1"/>
            </p:cNvSpPr>
            <p:nvPr/>
          </p:nvSpPr>
          <p:spPr bwMode="auto">
            <a:xfrm>
              <a:off x="6696047" y="4167314"/>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81" name="组合 80"/>
          <p:cNvGrpSpPr/>
          <p:nvPr/>
        </p:nvGrpSpPr>
        <p:grpSpPr>
          <a:xfrm>
            <a:off x="6597055" y="4888804"/>
            <a:ext cx="555387" cy="550931"/>
            <a:chOff x="6597055" y="4888804"/>
            <a:chExt cx="555387" cy="550931"/>
          </a:xfrm>
        </p:grpSpPr>
        <p:sp>
          <p:nvSpPr>
            <p:cNvPr id="77" name="Rounded Rectangle 76"/>
            <p:cNvSpPr/>
            <p:nvPr/>
          </p:nvSpPr>
          <p:spPr>
            <a:xfrm>
              <a:off x="6597055" y="4888804"/>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80" name="Freeform 101"/>
            <p:cNvSpPr>
              <a:spLocks noEditPoints="1"/>
            </p:cNvSpPr>
            <p:nvPr/>
          </p:nvSpPr>
          <p:spPr bwMode="auto">
            <a:xfrm>
              <a:off x="6727724" y="4942592"/>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82" name="Group 81"/>
          <p:cNvGrpSpPr/>
          <p:nvPr/>
        </p:nvGrpSpPr>
        <p:grpSpPr>
          <a:xfrm>
            <a:off x="7448277" y="3160002"/>
            <a:ext cx="3410674" cy="737806"/>
            <a:chOff x="8027893" y="2583618"/>
            <a:chExt cx="3410674" cy="737806"/>
          </a:xfrm>
        </p:grpSpPr>
        <p:sp>
          <p:nvSpPr>
            <p:cNvPr id="92"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93" name="TextBox 92"/>
            <p:cNvSpPr txBox="1"/>
            <p:nvPr/>
          </p:nvSpPr>
          <p:spPr>
            <a:xfrm>
              <a:off x="8027893" y="2583618"/>
              <a:ext cx="2218765" cy="369332"/>
            </a:xfrm>
            <a:prstGeom prst="rect">
              <a:avLst/>
            </a:prstGeom>
            <a:noFill/>
          </p:spPr>
          <p:txBody>
            <a:bodyPr wrap="square" rtlCol="0">
              <a:spAutoFit/>
            </a:bodyPr>
            <a:lstStyle/>
            <a:p>
              <a:r>
                <a:rPr lang="id-ID" dirty="0">
                  <a:solidFill>
                    <a:schemeClr val="tx2"/>
                  </a:solidFill>
                  <a:latin typeface="Agency FB" panose="020B0503020202020204" pitchFamily="34" charset="0"/>
                </a:rPr>
                <a:t>Text sample here</a:t>
              </a:r>
            </a:p>
          </p:txBody>
        </p:sp>
      </p:grpSp>
      <p:grpSp>
        <p:nvGrpSpPr>
          <p:cNvPr id="83" name="Group 82"/>
          <p:cNvGrpSpPr/>
          <p:nvPr/>
        </p:nvGrpSpPr>
        <p:grpSpPr>
          <a:xfrm>
            <a:off x="7448277" y="3982065"/>
            <a:ext cx="3410674" cy="737806"/>
            <a:chOff x="8027893" y="2583618"/>
            <a:chExt cx="3410674" cy="737806"/>
          </a:xfrm>
        </p:grpSpPr>
        <p:sp>
          <p:nvSpPr>
            <p:cNvPr id="90"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91" name="TextBox 90"/>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84" name="Group 83"/>
          <p:cNvGrpSpPr/>
          <p:nvPr/>
        </p:nvGrpSpPr>
        <p:grpSpPr>
          <a:xfrm>
            <a:off x="7448277" y="4792464"/>
            <a:ext cx="3410674" cy="737806"/>
            <a:chOff x="8027893" y="2583618"/>
            <a:chExt cx="3410674" cy="737806"/>
          </a:xfrm>
        </p:grpSpPr>
        <p:sp>
          <p:nvSpPr>
            <p:cNvPr id="88"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89" name="TextBox 88"/>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sp>
        <p:nvSpPr>
          <p:cNvPr id="94" name="Rectangle 93"/>
          <p:cNvSpPr/>
          <p:nvPr/>
        </p:nvSpPr>
        <p:spPr>
          <a:xfrm>
            <a:off x="6514691" y="2227963"/>
            <a:ext cx="4484388" cy="867930"/>
          </a:xfrm>
          <a:prstGeom prst="rect">
            <a:avLst/>
          </a:prstGeom>
        </p:spPr>
        <p:txBody>
          <a:bodyPr wrap="square">
            <a:spAutoFit/>
          </a:bodyPr>
          <a:lstStyle/>
          <a:p>
            <a:pPr>
              <a:lnSpc>
                <a:spcPct val="120000"/>
              </a:lnSpc>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79158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500"/>
                                        <p:tgtEl>
                                          <p:spTgt spid="94"/>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p:cTn id="16" dur="500" fill="hold"/>
                                        <p:tgtEl>
                                          <p:spTgt spid="73"/>
                                        </p:tgtEl>
                                        <p:attrNameLst>
                                          <p:attrName>ppt_w</p:attrName>
                                        </p:attrNameLst>
                                      </p:cBhvr>
                                      <p:tavLst>
                                        <p:tav tm="0">
                                          <p:val>
                                            <p:fltVal val="0"/>
                                          </p:val>
                                        </p:tav>
                                        <p:tav tm="100000">
                                          <p:val>
                                            <p:strVal val="#ppt_w"/>
                                          </p:val>
                                        </p:tav>
                                      </p:tavLst>
                                    </p:anim>
                                    <p:anim calcmode="lin" valueType="num">
                                      <p:cBhvr>
                                        <p:cTn id="17" dur="500" fill="hold"/>
                                        <p:tgtEl>
                                          <p:spTgt spid="73"/>
                                        </p:tgtEl>
                                        <p:attrNameLst>
                                          <p:attrName>ppt_h</p:attrName>
                                        </p:attrNameLst>
                                      </p:cBhvr>
                                      <p:tavLst>
                                        <p:tav tm="0">
                                          <p:val>
                                            <p:fltVal val="0"/>
                                          </p:val>
                                        </p:tav>
                                        <p:tav tm="100000">
                                          <p:val>
                                            <p:strVal val="#ppt_h"/>
                                          </p:val>
                                        </p:tav>
                                      </p:tavLst>
                                    </p:anim>
                                    <p:animEffect transition="in" filter="fade">
                                      <p:cBhvr>
                                        <p:cTn id="18" dur="500"/>
                                        <p:tgtEl>
                                          <p:spTgt spid="73"/>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 calcmode="lin" valueType="num">
                                      <p:cBhvr>
                                        <p:cTn id="22" dur="500" fill="hold"/>
                                        <p:tgtEl>
                                          <p:spTgt spid="82"/>
                                        </p:tgtEl>
                                        <p:attrNameLst>
                                          <p:attrName>ppt_w</p:attrName>
                                        </p:attrNameLst>
                                      </p:cBhvr>
                                      <p:tavLst>
                                        <p:tav tm="0">
                                          <p:val>
                                            <p:fltVal val="0"/>
                                          </p:val>
                                        </p:tav>
                                        <p:tav tm="100000">
                                          <p:val>
                                            <p:strVal val="#ppt_w"/>
                                          </p:val>
                                        </p:tav>
                                      </p:tavLst>
                                    </p:anim>
                                    <p:anim calcmode="lin" valueType="num">
                                      <p:cBhvr>
                                        <p:cTn id="23" dur="500" fill="hold"/>
                                        <p:tgtEl>
                                          <p:spTgt spid="82"/>
                                        </p:tgtEl>
                                        <p:attrNameLst>
                                          <p:attrName>ppt_h</p:attrName>
                                        </p:attrNameLst>
                                      </p:cBhvr>
                                      <p:tavLst>
                                        <p:tav tm="0">
                                          <p:val>
                                            <p:fltVal val="0"/>
                                          </p:val>
                                        </p:tav>
                                        <p:tav tm="100000">
                                          <p:val>
                                            <p:strVal val="#ppt_h"/>
                                          </p:val>
                                        </p:tav>
                                      </p:tavLst>
                                    </p:anim>
                                    <p:animEffect transition="in" filter="fade">
                                      <p:cBhvr>
                                        <p:cTn id="24" dur="500"/>
                                        <p:tgtEl>
                                          <p:spTgt spid="8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78"/>
                                        </p:tgtEl>
                                        <p:attrNameLst>
                                          <p:attrName>style.visibility</p:attrName>
                                        </p:attrNameLst>
                                      </p:cBhvr>
                                      <p:to>
                                        <p:strVal val="visible"/>
                                      </p:to>
                                    </p:set>
                                    <p:anim calcmode="lin" valueType="num">
                                      <p:cBhvr>
                                        <p:cTn id="28" dur="500" fill="hold"/>
                                        <p:tgtEl>
                                          <p:spTgt spid="78"/>
                                        </p:tgtEl>
                                        <p:attrNameLst>
                                          <p:attrName>ppt_w</p:attrName>
                                        </p:attrNameLst>
                                      </p:cBhvr>
                                      <p:tavLst>
                                        <p:tav tm="0">
                                          <p:val>
                                            <p:fltVal val="0"/>
                                          </p:val>
                                        </p:tav>
                                        <p:tav tm="100000">
                                          <p:val>
                                            <p:strVal val="#ppt_w"/>
                                          </p:val>
                                        </p:tav>
                                      </p:tavLst>
                                    </p:anim>
                                    <p:anim calcmode="lin" valueType="num">
                                      <p:cBhvr>
                                        <p:cTn id="29" dur="500" fill="hold"/>
                                        <p:tgtEl>
                                          <p:spTgt spid="78"/>
                                        </p:tgtEl>
                                        <p:attrNameLst>
                                          <p:attrName>ppt_h</p:attrName>
                                        </p:attrNameLst>
                                      </p:cBhvr>
                                      <p:tavLst>
                                        <p:tav tm="0">
                                          <p:val>
                                            <p:fltVal val="0"/>
                                          </p:val>
                                        </p:tav>
                                        <p:tav tm="100000">
                                          <p:val>
                                            <p:strVal val="#ppt_h"/>
                                          </p:val>
                                        </p:tav>
                                      </p:tavLst>
                                    </p:anim>
                                    <p:animEffect transition="in" filter="fade">
                                      <p:cBhvr>
                                        <p:cTn id="30" dur="500"/>
                                        <p:tgtEl>
                                          <p:spTgt spid="78"/>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par>
                          <p:cTn id="37" fill="hold">
                            <p:stCondLst>
                              <p:cond delay="3000"/>
                            </p:stCondLst>
                            <p:childTnLst>
                              <p:par>
                                <p:cTn id="38" presetID="53" presetClass="entr" presetSubtype="16" fill="hold" nodeType="afterEffect">
                                  <p:stCondLst>
                                    <p:cond delay="0"/>
                                  </p:stCondLst>
                                  <p:childTnLst>
                                    <p:set>
                                      <p:cBhvr>
                                        <p:cTn id="39" dur="1" fill="hold">
                                          <p:stCondLst>
                                            <p:cond delay="0"/>
                                          </p:stCondLst>
                                        </p:cTn>
                                        <p:tgtEl>
                                          <p:spTgt spid="81"/>
                                        </p:tgtEl>
                                        <p:attrNameLst>
                                          <p:attrName>style.visibility</p:attrName>
                                        </p:attrNameLst>
                                      </p:cBhvr>
                                      <p:to>
                                        <p:strVal val="visible"/>
                                      </p:to>
                                    </p:set>
                                    <p:anim calcmode="lin" valueType="num">
                                      <p:cBhvr>
                                        <p:cTn id="40" dur="500" fill="hold"/>
                                        <p:tgtEl>
                                          <p:spTgt spid="81"/>
                                        </p:tgtEl>
                                        <p:attrNameLst>
                                          <p:attrName>ppt_w</p:attrName>
                                        </p:attrNameLst>
                                      </p:cBhvr>
                                      <p:tavLst>
                                        <p:tav tm="0">
                                          <p:val>
                                            <p:fltVal val="0"/>
                                          </p:val>
                                        </p:tav>
                                        <p:tav tm="100000">
                                          <p:val>
                                            <p:strVal val="#ppt_w"/>
                                          </p:val>
                                        </p:tav>
                                      </p:tavLst>
                                    </p:anim>
                                    <p:anim calcmode="lin" valueType="num">
                                      <p:cBhvr>
                                        <p:cTn id="41" dur="500" fill="hold"/>
                                        <p:tgtEl>
                                          <p:spTgt spid="81"/>
                                        </p:tgtEl>
                                        <p:attrNameLst>
                                          <p:attrName>ppt_h</p:attrName>
                                        </p:attrNameLst>
                                      </p:cBhvr>
                                      <p:tavLst>
                                        <p:tav tm="0">
                                          <p:val>
                                            <p:fltVal val="0"/>
                                          </p:val>
                                        </p:tav>
                                        <p:tav tm="100000">
                                          <p:val>
                                            <p:strVal val="#ppt_h"/>
                                          </p:val>
                                        </p:tav>
                                      </p:tavLst>
                                    </p:anim>
                                    <p:animEffect transition="in" filter="fade">
                                      <p:cBhvr>
                                        <p:cTn id="42" dur="500"/>
                                        <p:tgtEl>
                                          <p:spTgt spid="81"/>
                                        </p:tgtEl>
                                      </p:cBhvr>
                                    </p:animEffect>
                                  </p:childTnLst>
                                </p:cTn>
                              </p:par>
                            </p:childTnLst>
                          </p:cTn>
                        </p:par>
                        <p:par>
                          <p:cTn id="43" fill="hold">
                            <p:stCondLst>
                              <p:cond delay="3500"/>
                            </p:stCondLst>
                            <p:childTnLst>
                              <p:par>
                                <p:cTn id="44" presetID="53" presetClass="entr" presetSubtype="16" fill="hold"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500" fill="hold"/>
                                        <p:tgtEl>
                                          <p:spTgt spid="84"/>
                                        </p:tgtEl>
                                        <p:attrNameLst>
                                          <p:attrName>ppt_w</p:attrName>
                                        </p:attrNameLst>
                                      </p:cBhvr>
                                      <p:tavLst>
                                        <p:tav tm="0">
                                          <p:val>
                                            <p:fltVal val="0"/>
                                          </p:val>
                                        </p:tav>
                                        <p:tav tm="100000">
                                          <p:val>
                                            <p:strVal val="#ppt_w"/>
                                          </p:val>
                                        </p:tav>
                                      </p:tavLst>
                                    </p:anim>
                                    <p:anim calcmode="lin" valueType="num">
                                      <p:cBhvr>
                                        <p:cTn id="47" dur="500" fill="hold"/>
                                        <p:tgtEl>
                                          <p:spTgt spid="84"/>
                                        </p:tgtEl>
                                        <p:attrNameLst>
                                          <p:attrName>ppt_h</p:attrName>
                                        </p:attrNameLst>
                                      </p:cBhvr>
                                      <p:tavLst>
                                        <p:tav tm="0">
                                          <p:val>
                                            <p:fltVal val="0"/>
                                          </p:val>
                                        </p:tav>
                                        <p:tav tm="100000">
                                          <p:val>
                                            <p:strVal val="#ppt_h"/>
                                          </p:val>
                                        </p:tav>
                                      </p:tavLst>
                                    </p:anim>
                                    <p:animEffect transition="in" filter="fade">
                                      <p:cBhvr>
                                        <p:cTn id="4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Radar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24" name="Chart 23"/>
          <p:cNvGraphicFramePr/>
          <p:nvPr>
            <p:extLst>
              <p:ext uri="{D42A27DB-BD31-4B8C-83A1-F6EECF244321}">
                <p14:modId xmlns:p14="http://schemas.microsoft.com/office/powerpoint/2010/main" val="1837718753"/>
              </p:ext>
            </p:extLst>
          </p:nvPr>
        </p:nvGraphicFramePr>
        <p:xfrm>
          <a:off x="-398937" y="2001720"/>
          <a:ext cx="7233257" cy="4364819"/>
        </p:xfrm>
        <a:graphic>
          <a:graphicData uri="http://schemas.openxmlformats.org/drawingml/2006/chart">
            <c:chart xmlns:c="http://schemas.openxmlformats.org/drawingml/2006/chart" xmlns:r="http://schemas.openxmlformats.org/officeDocument/2006/relationships" r:id="rId2"/>
          </a:graphicData>
        </a:graphic>
      </p:graphicFrame>
      <p:grpSp>
        <p:nvGrpSpPr>
          <p:cNvPr id="25" name="Group 24"/>
          <p:cNvGrpSpPr/>
          <p:nvPr/>
        </p:nvGrpSpPr>
        <p:grpSpPr>
          <a:xfrm>
            <a:off x="6384462" y="2108183"/>
            <a:ext cx="4330457" cy="3543903"/>
            <a:chOff x="7110604" y="2040948"/>
            <a:chExt cx="4330457" cy="3543903"/>
          </a:xfrm>
        </p:grpSpPr>
        <p:cxnSp>
          <p:nvCxnSpPr>
            <p:cNvPr id="26" name="Straight Connector 25"/>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27" name="Oval 26"/>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8"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latin typeface="Agency FB" panose="020B0503020202020204" pitchFamily="34" charset="0"/>
              </a:endParaRPr>
            </a:p>
          </p:txBody>
        </p:sp>
        <p:sp>
          <p:nvSpPr>
            <p:cNvPr id="29" name="Oval 28"/>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30" name="Picture 2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31" name="Oval 30"/>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32" name="Picture 3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33" name="Oval 32"/>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34"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35" name="Group 34"/>
            <p:cNvGrpSpPr/>
            <p:nvPr/>
          </p:nvGrpSpPr>
          <p:grpSpPr>
            <a:xfrm>
              <a:off x="7932215" y="2040948"/>
              <a:ext cx="3502123" cy="810399"/>
              <a:chOff x="7932215" y="2040948"/>
              <a:chExt cx="3502123" cy="810399"/>
            </a:xfrm>
          </p:grpSpPr>
          <p:sp>
            <p:nvSpPr>
              <p:cNvPr id="4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6" name="TextBox 45"/>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36" name="Group 35"/>
            <p:cNvGrpSpPr/>
            <p:nvPr/>
          </p:nvGrpSpPr>
          <p:grpSpPr>
            <a:xfrm>
              <a:off x="7938938" y="2971549"/>
              <a:ext cx="3502123" cy="810399"/>
              <a:chOff x="7932215" y="2040948"/>
              <a:chExt cx="3502123" cy="810399"/>
            </a:xfrm>
          </p:grpSpPr>
          <p:sp>
            <p:nvSpPr>
              <p:cNvPr id="43"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4" name="TextBox 43"/>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37" name="Group 36"/>
            <p:cNvGrpSpPr/>
            <p:nvPr/>
          </p:nvGrpSpPr>
          <p:grpSpPr>
            <a:xfrm>
              <a:off x="7925965" y="3862896"/>
              <a:ext cx="3502123" cy="810399"/>
              <a:chOff x="7932215" y="2040948"/>
              <a:chExt cx="3502123" cy="810399"/>
            </a:xfrm>
          </p:grpSpPr>
          <p:sp>
            <p:nvSpPr>
              <p:cNvPr id="41"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2" name="TextBox 41"/>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nvGrpSpPr>
            <p:cNvPr id="38" name="Group 37"/>
            <p:cNvGrpSpPr/>
            <p:nvPr/>
          </p:nvGrpSpPr>
          <p:grpSpPr>
            <a:xfrm>
              <a:off x="7925965" y="4774452"/>
              <a:ext cx="3502123" cy="810399"/>
              <a:chOff x="7932215" y="2040948"/>
              <a:chExt cx="3502123" cy="810399"/>
            </a:xfrm>
          </p:grpSpPr>
          <p:sp>
            <p:nvSpPr>
              <p:cNvPr id="39"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1">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latin typeface="Agency FB" panose="020B0503020202020204" pitchFamily="34" charset="0"/>
                </a:endParaRPr>
              </a:p>
            </p:txBody>
          </p:sp>
          <p:sp>
            <p:nvSpPr>
              <p:cNvPr id="40" name="TextBox 39"/>
              <p:cNvSpPr txBox="1"/>
              <p:nvPr/>
            </p:nvSpPr>
            <p:spPr>
              <a:xfrm>
                <a:off x="7932215" y="2040948"/>
                <a:ext cx="2218765" cy="338554"/>
              </a:xfrm>
              <a:prstGeom prst="rect">
                <a:avLst/>
              </a:prstGeom>
              <a:noFill/>
            </p:spPr>
            <p:txBody>
              <a:bodyPr wrap="square" rtlCol="0">
                <a:spAutoFit/>
              </a:bodyPr>
              <a:lstStyle/>
              <a:p>
                <a:r>
                  <a:rPr lang="id-ID" sz="1600" b="1">
                    <a:latin typeface="Agency FB" panose="020B0503020202020204" pitchFamily="34" charset="0"/>
                  </a:rPr>
                  <a:t>Text sample here</a:t>
                </a:r>
                <a:endParaRPr lang="id-ID" sz="1600" b="1" dirty="0">
                  <a:latin typeface="Agency FB" panose="020B0503020202020204" pitchFamily="34" charset="0"/>
                </a:endParaRPr>
              </a:p>
            </p:txBody>
          </p:sp>
        </p:grpSp>
      </p:grpSp>
    </p:spTree>
    <p:extLst>
      <p:ext uri="{BB962C8B-B14F-4D97-AF65-F5344CB8AC3E}">
        <p14:creationId xmlns:p14="http://schemas.microsoft.com/office/powerpoint/2010/main" val="1287660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26" name="Group 25"/>
          <p:cNvGrpSpPr/>
          <p:nvPr/>
        </p:nvGrpSpPr>
        <p:grpSpPr>
          <a:xfrm>
            <a:off x="2426550" y="2743348"/>
            <a:ext cx="261290" cy="1167018"/>
            <a:chOff x="1374514" y="1504950"/>
            <a:chExt cx="261290" cy="1167018"/>
          </a:xfrm>
        </p:grpSpPr>
        <p:cxnSp>
          <p:nvCxnSpPr>
            <p:cNvPr id="27" name="Straight Connector 26"/>
            <p:cNvCxnSpPr/>
            <p:nvPr/>
          </p:nvCxnSpPr>
          <p:spPr>
            <a:xfrm flipH="1" flipV="1">
              <a:off x="1374514" y="1504950"/>
              <a:ext cx="2" cy="1167018"/>
            </a:xfrm>
            <a:prstGeom prst="line">
              <a:avLst/>
            </a:prstGeom>
            <a:ln>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374514" y="1504950"/>
              <a:ext cx="261290" cy="0"/>
            </a:xfrm>
            <a:prstGeom prst="line">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53" name="组合 52"/>
          <p:cNvGrpSpPr/>
          <p:nvPr/>
        </p:nvGrpSpPr>
        <p:grpSpPr>
          <a:xfrm>
            <a:off x="-101600" y="2793457"/>
            <a:ext cx="2064358" cy="2021310"/>
            <a:chOff x="-101600" y="2793457"/>
            <a:chExt cx="2064358" cy="2021310"/>
          </a:xfrm>
        </p:grpSpPr>
        <p:sp>
          <p:nvSpPr>
            <p:cNvPr id="5" name="Rectangle 2"/>
            <p:cNvSpPr>
              <a:spLocks noChangeArrowheads="1"/>
            </p:cNvSpPr>
            <p:nvPr/>
          </p:nvSpPr>
          <p:spPr bwMode="auto">
            <a:xfrm rot="5400000">
              <a:off x="355159" y="3207169"/>
              <a:ext cx="1150839" cy="2064357"/>
            </a:xfrm>
            <a:prstGeom prst="rect">
              <a:avLst/>
            </a:prstGeom>
            <a:gradFill rotWithShape="1">
              <a:gsLst>
                <a:gs pos="0">
                  <a:schemeClr val="accent1"/>
                </a:gs>
                <a:gs pos="100000">
                  <a:schemeClr val="bg1">
                    <a:alpha val="46000"/>
                  </a:schemeClr>
                </a:gs>
              </a:gsLst>
              <a:lin ang="0" scaled="1"/>
            </a:gradFill>
            <a:ln w="9525">
              <a:noFill/>
              <a:miter lim="800000"/>
              <a:headEnd/>
              <a:tailEnd/>
            </a:ln>
          </p:spPr>
          <p:txBody>
            <a:bodyPr wrap="none" anchor="ctr"/>
            <a:lstStyle/>
            <a:p>
              <a:endParaRPr lang="zh-CN" altLang="en-US">
                <a:latin typeface="Agency FB" panose="020B0503020202020204" pitchFamily="34" charset="0"/>
              </a:endParaRPr>
            </a:p>
          </p:txBody>
        </p:sp>
        <p:grpSp>
          <p:nvGrpSpPr>
            <p:cNvPr id="4" name="组合 3"/>
            <p:cNvGrpSpPr/>
            <p:nvPr/>
          </p:nvGrpSpPr>
          <p:grpSpPr>
            <a:xfrm>
              <a:off x="-92294" y="2793457"/>
              <a:ext cx="2055052" cy="889683"/>
              <a:chOff x="-92294" y="2793457"/>
              <a:chExt cx="2055052" cy="889683"/>
            </a:xfrm>
          </p:grpSpPr>
          <p:grpSp>
            <p:nvGrpSpPr>
              <p:cNvPr id="18" name="Group 17"/>
              <p:cNvGrpSpPr/>
              <p:nvPr/>
            </p:nvGrpSpPr>
            <p:grpSpPr>
              <a:xfrm flipH="1">
                <a:off x="-92294" y="2832931"/>
                <a:ext cx="2055052" cy="850209"/>
                <a:chOff x="7316582" y="971550"/>
                <a:chExt cx="2055052" cy="850209"/>
              </a:xfrm>
              <a:solidFill>
                <a:schemeClr val="accent1"/>
              </a:solidFill>
            </p:grpSpPr>
            <p:sp>
              <p:nvSpPr>
                <p:cNvPr id="19" name="Round Single Corner Rectangle 18"/>
                <p:cNvSpPr/>
                <p:nvPr/>
              </p:nvSpPr>
              <p:spPr>
                <a:xfrm flipH="1">
                  <a:off x="7316582" y="971550"/>
                  <a:ext cx="913710" cy="850209"/>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0" name="Rectangle 19"/>
                <p:cNvSpPr/>
                <p:nvPr/>
              </p:nvSpPr>
              <p:spPr>
                <a:xfrm>
                  <a:off x="8230291" y="971550"/>
                  <a:ext cx="1141343" cy="8502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grpSp>
          <p:sp>
            <p:nvSpPr>
              <p:cNvPr id="29" name="Rectangle 28"/>
              <p:cNvSpPr/>
              <p:nvPr/>
            </p:nvSpPr>
            <p:spPr>
              <a:xfrm>
                <a:off x="67418" y="2793457"/>
                <a:ext cx="415498" cy="830997"/>
              </a:xfrm>
              <a:prstGeom prst="rect">
                <a:avLst/>
              </a:prstGeom>
            </p:spPr>
            <p:txBody>
              <a:bodyPr wrap="none">
                <a:spAutoFit/>
              </a:bodyPr>
              <a:lstStyle/>
              <a:p>
                <a:r>
                  <a:rPr lang="id-ID" sz="4800" dirty="0">
                    <a:solidFill>
                      <a:schemeClr val="bg1"/>
                    </a:solidFill>
                    <a:latin typeface="Agency FB" panose="020B0503020202020204" pitchFamily="34" charset="0"/>
                  </a:rPr>
                  <a:t>a</a:t>
                </a:r>
                <a:endParaRPr lang="en-US" sz="4800" dirty="0">
                  <a:solidFill>
                    <a:schemeClr val="bg1"/>
                  </a:solidFill>
                  <a:latin typeface="Agency FB" panose="020B0503020202020204" pitchFamily="34" charset="0"/>
                </a:endParaRPr>
              </a:p>
            </p:txBody>
          </p:sp>
        </p:grpSp>
      </p:grpSp>
      <p:grpSp>
        <p:nvGrpSpPr>
          <p:cNvPr id="54" name="组合 53"/>
          <p:cNvGrpSpPr/>
          <p:nvPr/>
        </p:nvGrpSpPr>
        <p:grpSpPr>
          <a:xfrm>
            <a:off x="1062495" y="3653271"/>
            <a:ext cx="2730639" cy="1879125"/>
            <a:chOff x="1062495" y="3653271"/>
            <a:chExt cx="2730639" cy="1879125"/>
          </a:xfrm>
        </p:grpSpPr>
        <p:sp>
          <p:nvSpPr>
            <p:cNvPr id="6" name="Rectangle 2"/>
            <p:cNvSpPr>
              <a:spLocks noChangeArrowheads="1"/>
            </p:cNvSpPr>
            <p:nvPr/>
          </p:nvSpPr>
          <p:spPr bwMode="auto">
            <a:xfrm rot="5400000">
              <a:off x="1361360" y="3684633"/>
              <a:ext cx="1551253" cy="2144274"/>
            </a:xfrm>
            <a:prstGeom prst="rect">
              <a:avLst/>
            </a:prstGeom>
            <a:gradFill rotWithShape="1">
              <a:gsLst>
                <a:gs pos="0">
                  <a:schemeClr val="accent2"/>
                </a:gs>
                <a:gs pos="100000">
                  <a:schemeClr val="bg1">
                    <a:alpha val="0"/>
                  </a:schemeClr>
                </a:gs>
              </a:gsLst>
              <a:lin ang="0" scaled="1"/>
            </a:gradFill>
            <a:ln w="9525">
              <a:noFill/>
              <a:miter lim="800000"/>
              <a:headEnd/>
              <a:tailEnd/>
            </a:ln>
          </p:spPr>
          <p:txBody>
            <a:bodyPr wrap="none" anchor="ctr"/>
            <a:lstStyle/>
            <a:p>
              <a:endParaRPr lang="zh-CN" altLang="en-US">
                <a:latin typeface="Agency FB" panose="020B0503020202020204" pitchFamily="34" charset="0"/>
              </a:endParaRPr>
            </a:p>
          </p:txBody>
        </p:sp>
        <p:grpSp>
          <p:nvGrpSpPr>
            <p:cNvPr id="50" name="组合 49"/>
            <p:cNvGrpSpPr/>
            <p:nvPr/>
          </p:nvGrpSpPr>
          <p:grpSpPr>
            <a:xfrm>
              <a:off x="1062495" y="3653271"/>
              <a:ext cx="2730639" cy="854353"/>
              <a:chOff x="1062495" y="3653271"/>
              <a:chExt cx="2730639" cy="854353"/>
            </a:xfrm>
          </p:grpSpPr>
          <p:grpSp>
            <p:nvGrpSpPr>
              <p:cNvPr id="21" name="Group 20"/>
              <p:cNvGrpSpPr/>
              <p:nvPr/>
            </p:nvGrpSpPr>
            <p:grpSpPr>
              <a:xfrm flipV="1">
                <a:off x="1062495" y="3657415"/>
                <a:ext cx="2730639" cy="850209"/>
                <a:chOff x="5499653" y="1821759"/>
                <a:chExt cx="2730639" cy="850209"/>
              </a:xfrm>
            </p:grpSpPr>
            <p:sp>
              <p:nvSpPr>
                <p:cNvPr id="22" name="Round Single Corner Rectangle 21"/>
                <p:cNvSpPr/>
                <p:nvPr/>
              </p:nvSpPr>
              <p:spPr>
                <a:xfrm flipH="1">
                  <a:off x="5499653" y="1821759"/>
                  <a:ext cx="913710" cy="850209"/>
                </a:xfrm>
                <a:prstGeom prst="round1Rect">
                  <a:avLst>
                    <a:gd name="adj" fmla="val 500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3" name="Rectangle 22"/>
                <p:cNvSpPr/>
                <p:nvPr/>
              </p:nvSpPr>
              <p:spPr>
                <a:xfrm>
                  <a:off x="6402590" y="1821759"/>
                  <a:ext cx="913710" cy="850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4" name="Round Single Corner Rectangle 23"/>
                <p:cNvSpPr/>
                <p:nvPr/>
              </p:nvSpPr>
              <p:spPr>
                <a:xfrm flipV="1">
                  <a:off x="7316582" y="1821759"/>
                  <a:ext cx="913710" cy="850209"/>
                </a:xfrm>
                <a:prstGeom prst="round1Rect">
                  <a:avLst>
                    <a:gd name="adj" fmla="val 500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5" name="Isosceles Triangle 24"/>
                <p:cNvSpPr/>
                <p:nvPr/>
              </p:nvSpPr>
              <p:spPr>
                <a:xfrm rot="5400000">
                  <a:off x="7273447" y="2198347"/>
                  <a:ext cx="208428" cy="12272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grpSp>
          <p:sp>
            <p:nvSpPr>
              <p:cNvPr id="30" name="Rectangle 29"/>
              <p:cNvSpPr/>
              <p:nvPr/>
            </p:nvSpPr>
            <p:spPr>
              <a:xfrm>
                <a:off x="2094516" y="3653271"/>
                <a:ext cx="425116" cy="830997"/>
              </a:xfrm>
              <a:prstGeom prst="rect">
                <a:avLst/>
              </a:prstGeom>
            </p:spPr>
            <p:txBody>
              <a:bodyPr wrap="none">
                <a:spAutoFit/>
              </a:bodyPr>
              <a:lstStyle/>
              <a:p>
                <a:r>
                  <a:rPr lang="id-ID" sz="4800">
                    <a:solidFill>
                      <a:schemeClr val="bg1"/>
                    </a:solidFill>
                    <a:latin typeface="Agency FB" panose="020B0503020202020204" pitchFamily="34" charset="0"/>
                  </a:rPr>
                  <a:t>J</a:t>
                </a:r>
                <a:endParaRPr lang="en-US" sz="4800">
                  <a:solidFill>
                    <a:schemeClr val="bg1"/>
                  </a:solidFill>
                  <a:latin typeface="Agency FB" panose="020B0503020202020204" pitchFamily="34" charset="0"/>
                </a:endParaRPr>
              </a:p>
            </p:txBody>
          </p:sp>
        </p:grpSp>
      </p:grpSp>
      <p:grpSp>
        <p:nvGrpSpPr>
          <p:cNvPr id="55" name="组合 54"/>
          <p:cNvGrpSpPr/>
          <p:nvPr/>
        </p:nvGrpSpPr>
        <p:grpSpPr>
          <a:xfrm>
            <a:off x="2872702" y="4493875"/>
            <a:ext cx="2726483" cy="1793907"/>
            <a:chOff x="2872702" y="4493875"/>
            <a:chExt cx="2726483" cy="1793907"/>
          </a:xfrm>
        </p:grpSpPr>
        <p:sp>
          <p:nvSpPr>
            <p:cNvPr id="7" name="Rectangle 2"/>
            <p:cNvSpPr>
              <a:spLocks noChangeArrowheads="1"/>
            </p:cNvSpPr>
            <p:nvPr/>
          </p:nvSpPr>
          <p:spPr bwMode="auto">
            <a:xfrm rot="5400000">
              <a:off x="3169212" y="4440019"/>
              <a:ext cx="1551253" cy="2144274"/>
            </a:xfrm>
            <a:prstGeom prst="rect">
              <a:avLst/>
            </a:prstGeom>
            <a:gradFill rotWithShape="1">
              <a:gsLst>
                <a:gs pos="0">
                  <a:schemeClr val="accent3"/>
                </a:gs>
                <a:gs pos="100000">
                  <a:schemeClr val="bg2">
                    <a:alpha val="0"/>
                  </a:schemeClr>
                </a:gs>
              </a:gsLst>
              <a:lin ang="0" scaled="1"/>
            </a:gradFill>
            <a:ln w="9525">
              <a:noFill/>
              <a:miter lim="800000"/>
              <a:headEnd/>
              <a:tailEnd/>
            </a:ln>
          </p:spPr>
          <p:txBody>
            <a:bodyPr wrap="none" anchor="ctr"/>
            <a:lstStyle/>
            <a:p>
              <a:endParaRPr lang="zh-CN" altLang="en-US">
                <a:latin typeface="Agency FB" panose="020B0503020202020204" pitchFamily="34" charset="0"/>
              </a:endParaRPr>
            </a:p>
          </p:txBody>
        </p:sp>
        <p:grpSp>
          <p:nvGrpSpPr>
            <p:cNvPr id="51" name="组合 50"/>
            <p:cNvGrpSpPr/>
            <p:nvPr/>
          </p:nvGrpSpPr>
          <p:grpSpPr>
            <a:xfrm>
              <a:off x="2878677" y="4493875"/>
              <a:ext cx="2720508" cy="875694"/>
              <a:chOff x="2878677" y="4493875"/>
              <a:chExt cx="2720508" cy="875694"/>
            </a:xfrm>
          </p:grpSpPr>
          <p:grpSp>
            <p:nvGrpSpPr>
              <p:cNvPr id="13" name="Group 12"/>
              <p:cNvGrpSpPr/>
              <p:nvPr/>
            </p:nvGrpSpPr>
            <p:grpSpPr>
              <a:xfrm>
                <a:off x="3771766" y="4493875"/>
                <a:ext cx="1827419" cy="850209"/>
                <a:chOff x="917661" y="2671968"/>
                <a:chExt cx="1827419" cy="850209"/>
              </a:xfrm>
            </p:grpSpPr>
            <p:sp>
              <p:nvSpPr>
                <p:cNvPr id="14" name="Rectangle 13"/>
                <p:cNvSpPr/>
                <p:nvPr/>
              </p:nvSpPr>
              <p:spPr>
                <a:xfrm>
                  <a:off x="917661" y="2671968"/>
                  <a:ext cx="913710" cy="8502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5" name="Round Single Corner Rectangle 14"/>
                <p:cNvSpPr/>
                <p:nvPr/>
              </p:nvSpPr>
              <p:spPr>
                <a:xfrm>
                  <a:off x="1831370" y="2671968"/>
                  <a:ext cx="913710" cy="850209"/>
                </a:xfrm>
                <a:prstGeom prst="round1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6" name="Isosceles Triangle 15"/>
                <p:cNvSpPr/>
                <p:nvPr/>
              </p:nvSpPr>
              <p:spPr>
                <a:xfrm rot="5400000">
                  <a:off x="1785948" y="3035711"/>
                  <a:ext cx="208428" cy="12272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grpSp>
          <p:sp>
            <p:nvSpPr>
              <p:cNvPr id="17" name="Round Single Corner Rectangle 16"/>
              <p:cNvSpPr/>
              <p:nvPr/>
            </p:nvSpPr>
            <p:spPr>
              <a:xfrm flipH="1" flipV="1">
                <a:off x="2878677" y="4493875"/>
                <a:ext cx="913710" cy="850209"/>
              </a:xfrm>
              <a:prstGeom prst="round1Rect">
                <a:avLst>
                  <a:gd name="adj" fmla="val 50000"/>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31" name="Rectangle 30"/>
              <p:cNvSpPr/>
              <p:nvPr/>
            </p:nvSpPr>
            <p:spPr>
              <a:xfrm>
                <a:off x="3849473" y="4538572"/>
                <a:ext cx="308098" cy="830997"/>
              </a:xfrm>
              <a:prstGeom prst="rect">
                <a:avLst/>
              </a:prstGeom>
            </p:spPr>
            <p:txBody>
              <a:bodyPr wrap="none">
                <a:spAutoFit/>
              </a:bodyPr>
              <a:lstStyle/>
              <a:p>
                <a:r>
                  <a:rPr lang="id-ID" sz="4800">
                    <a:solidFill>
                      <a:schemeClr val="bg1"/>
                    </a:solidFill>
                    <a:latin typeface="Agency FB" panose="020B0503020202020204" pitchFamily="34" charset="0"/>
                  </a:rPr>
                  <a:t>I</a:t>
                </a:r>
                <a:endParaRPr lang="en-US" sz="4800">
                  <a:solidFill>
                    <a:schemeClr val="bg1"/>
                  </a:solidFill>
                  <a:latin typeface="Agency FB" panose="020B0503020202020204" pitchFamily="34" charset="0"/>
                </a:endParaRPr>
              </a:p>
            </p:txBody>
          </p:sp>
        </p:grpSp>
      </p:grpSp>
      <p:grpSp>
        <p:nvGrpSpPr>
          <p:cNvPr id="52" name="组合 51"/>
          <p:cNvGrpSpPr/>
          <p:nvPr/>
        </p:nvGrpSpPr>
        <p:grpSpPr>
          <a:xfrm>
            <a:off x="4685475" y="5344084"/>
            <a:ext cx="2741128" cy="863712"/>
            <a:chOff x="4685475" y="5344084"/>
            <a:chExt cx="2741128" cy="863712"/>
          </a:xfrm>
        </p:grpSpPr>
        <p:grpSp>
          <p:nvGrpSpPr>
            <p:cNvPr id="8" name="Group 7"/>
            <p:cNvGrpSpPr/>
            <p:nvPr/>
          </p:nvGrpSpPr>
          <p:grpSpPr>
            <a:xfrm>
              <a:off x="4685475" y="5344084"/>
              <a:ext cx="2741128" cy="850209"/>
              <a:chOff x="1831370" y="3522177"/>
              <a:chExt cx="2741128" cy="850209"/>
            </a:xfrm>
          </p:grpSpPr>
          <p:sp>
            <p:nvSpPr>
              <p:cNvPr id="9" name="Rectangle 8"/>
              <p:cNvSpPr/>
              <p:nvPr/>
            </p:nvSpPr>
            <p:spPr>
              <a:xfrm>
                <a:off x="2745079" y="3522177"/>
                <a:ext cx="913710" cy="85020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0" name="Round Single Corner Rectangle 9"/>
              <p:cNvSpPr/>
              <p:nvPr/>
            </p:nvSpPr>
            <p:spPr>
              <a:xfrm flipH="1" flipV="1">
                <a:off x="1831370" y="3522177"/>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1" name="Round Single Corner Rectangle 10"/>
              <p:cNvSpPr/>
              <p:nvPr/>
            </p:nvSpPr>
            <p:spPr>
              <a:xfrm>
                <a:off x="3658788" y="3522177"/>
                <a:ext cx="913710" cy="850209"/>
              </a:xfrm>
              <a:prstGeom prst="round1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2" name="Isosceles Triangle 11"/>
              <p:cNvSpPr/>
              <p:nvPr/>
            </p:nvSpPr>
            <p:spPr>
              <a:xfrm rot="5400000">
                <a:off x="3615935" y="3908056"/>
                <a:ext cx="208428" cy="12272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gency FB" panose="020B0503020202020204" pitchFamily="34" charset="0"/>
                </a:endParaRPr>
              </a:p>
            </p:txBody>
          </p:sp>
        </p:grpSp>
        <p:sp>
          <p:nvSpPr>
            <p:cNvPr id="32" name="Rectangle 31"/>
            <p:cNvSpPr/>
            <p:nvPr/>
          </p:nvSpPr>
          <p:spPr>
            <a:xfrm>
              <a:off x="5712010" y="5376799"/>
              <a:ext cx="495649" cy="830997"/>
            </a:xfrm>
            <a:prstGeom prst="rect">
              <a:avLst/>
            </a:prstGeom>
          </p:spPr>
          <p:txBody>
            <a:bodyPr wrap="none">
              <a:spAutoFit/>
            </a:bodyPr>
            <a:lstStyle/>
            <a:p>
              <a:r>
                <a:rPr lang="id-ID" sz="4800">
                  <a:solidFill>
                    <a:schemeClr val="bg1"/>
                  </a:solidFill>
                  <a:latin typeface="Agency FB" panose="020B0503020202020204" pitchFamily="34" charset="0"/>
                </a:rPr>
                <a:t>w</a:t>
              </a:r>
              <a:endParaRPr lang="en-US" sz="4800">
                <a:solidFill>
                  <a:schemeClr val="bg1"/>
                </a:solidFill>
                <a:latin typeface="Agency FB" panose="020B0503020202020204" pitchFamily="34" charset="0"/>
              </a:endParaRPr>
            </a:p>
          </p:txBody>
        </p:sp>
      </p:grpSp>
      <p:sp>
        <p:nvSpPr>
          <p:cNvPr id="33" name="Content Placeholder 2"/>
          <p:cNvSpPr txBox="1">
            <a:spLocks/>
          </p:cNvSpPr>
          <p:nvPr/>
        </p:nvSpPr>
        <p:spPr>
          <a:xfrm>
            <a:off x="4713330" y="282121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2">
                    <a:lumMod val="50000"/>
                  </a:schemeClr>
                </a:solidFill>
                <a:latin typeface="Agency FB" panose="020B0503020202020204" pitchFamily="34" charset="0"/>
              </a:rPr>
              <a:t>Lorem ipsum dolor sit amet, consectetur adipiscing elit. Sed imperdiet tincidunt.</a:t>
            </a:r>
            <a:endParaRPr lang="en-US" sz="700" dirty="0">
              <a:solidFill>
                <a:schemeClr val="bg2">
                  <a:lumMod val="50000"/>
                </a:schemeClr>
              </a:solidFill>
              <a:latin typeface="Agency FB" panose="020B0503020202020204" pitchFamily="34" charset="0"/>
            </a:endParaRPr>
          </a:p>
        </p:txBody>
      </p:sp>
      <p:grpSp>
        <p:nvGrpSpPr>
          <p:cNvPr id="34" name="Group 33"/>
          <p:cNvGrpSpPr/>
          <p:nvPr/>
        </p:nvGrpSpPr>
        <p:grpSpPr>
          <a:xfrm>
            <a:off x="5875915" y="4224365"/>
            <a:ext cx="261290" cy="1167018"/>
            <a:chOff x="1374514" y="1504950"/>
            <a:chExt cx="261290" cy="1167018"/>
          </a:xfrm>
        </p:grpSpPr>
        <p:cxnSp>
          <p:nvCxnSpPr>
            <p:cNvPr id="35" name="Straight Connector 34"/>
            <p:cNvCxnSpPr/>
            <p:nvPr/>
          </p:nvCxnSpPr>
          <p:spPr>
            <a:xfrm flipH="1" flipV="1">
              <a:off x="1374514" y="1504950"/>
              <a:ext cx="2" cy="1167018"/>
            </a:xfrm>
            <a:prstGeom prst="line">
              <a:avLst/>
            </a:prstGeom>
            <a:ln>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374514" y="1504950"/>
              <a:ext cx="261290" cy="0"/>
            </a:xfrm>
            <a:prstGeom prst="line">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37" name="Content Placeholder 2"/>
          <p:cNvSpPr txBox="1">
            <a:spLocks/>
          </p:cNvSpPr>
          <p:nvPr/>
        </p:nvSpPr>
        <p:spPr>
          <a:xfrm>
            <a:off x="6226503" y="379002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2">
                    <a:lumMod val="50000"/>
                  </a:schemeClr>
                </a:solidFill>
                <a:latin typeface="Agency FB" panose="020B0503020202020204" pitchFamily="34" charset="0"/>
              </a:rPr>
              <a:t>Lorem ipsum dolor sit amet, consectetur adipiscing elit. Sed imperdiet tincidunt.</a:t>
            </a:r>
            <a:endParaRPr lang="en-US" sz="700" dirty="0">
              <a:solidFill>
                <a:schemeClr val="bg2">
                  <a:lumMod val="50000"/>
                </a:schemeClr>
              </a:solidFill>
              <a:latin typeface="Agency FB" panose="020B0503020202020204" pitchFamily="34" charset="0"/>
            </a:endParaRPr>
          </a:p>
        </p:txBody>
      </p:sp>
      <p:grpSp>
        <p:nvGrpSpPr>
          <p:cNvPr id="38" name="Group 37"/>
          <p:cNvGrpSpPr/>
          <p:nvPr/>
        </p:nvGrpSpPr>
        <p:grpSpPr>
          <a:xfrm>
            <a:off x="4300287" y="3168349"/>
            <a:ext cx="261290" cy="1447221"/>
            <a:chOff x="1374514" y="1504950"/>
            <a:chExt cx="261290" cy="1447221"/>
          </a:xfrm>
        </p:grpSpPr>
        <p:cxnSp>
          <p:nvCxnSpPr>
            <p:cNvPr id="39" name="Straight Connector 38"/>
            <p:cNvCxnSpPr/>
            <p:nvPr/>
          </p:nvCxnSpPr>
          <p:spPr>
            <a:xfrm flipV="1">
              <a:off x="1374514" y="1504950"/>
              <a:ext cx="0" cy="1447221"/>
            </a:xfrm>
            <a:prstGeom prst="line">
              <a:avLst/>
            </a:prstGeom>
            <a:ln>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374514" y="1504950"/>
              <a:ext cx="261290" cy="0"/>
            </a:xfrm>
            <a:prstGeom prst="line">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1" name="Content Placeholder 2"/>
          <p:cNvSpPr txBox="1">
            <a:spLocks/>
          </p:cNvSpPr>
          <p:nvPr/>
        </p:nvSpPr>
        <p:spPr>
          <a:xfrm>
            <a:off x="2733892" y="2485017"/>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2">
                    <a:lumMod val="50000"/>
                  </a:schemeClr>
                </a:solidFill>
                <a:latin typeface="Agency FB" panose="020B0503020202020204" pitchFamily="34" charset="0"/>
              </a:rPr>
              <a:t>Lorem ipsum dolor sit amet, consectetur adipiscing elit. Sed imperdiet tincidunt.</a:t>
            </a:r>
            <a:endParaRPr lang="en-US" sz="700" dirty="0">
              <a:solidFill>
                <a:schemeClr val="bg2">
                  <a:lumMod val="50000"/>
                </a:schemeClr>
              </a:solidFill>
              <a:latin typeface="Agency FB" panose="020B0503020202020204" pitchFamily="34" charset="0"/>
            </a:endParaRPr>
          </a:p>
        </p:txBody>
      </p:sp>
      <p:grpSp>
        <p:nvGrpSpPr>
          <p:cNvPr id="42" name="Group 41"/>
          <p:cNvGrpSpPr/>
          <p:nvPr/>
        </p:nvGrpSpPr>
        <p:grpSpPr>
          <a:xfrm>
            <a:off x="476894" y="1886339"/>
            <a:ext cx="261290" cy="1167018"/>
            <a:chOff x="1374514" y="1504950"/>
            <a:chExt cx="261290" cy="1167018"/>
          </a:xfrm>
        </p:grpSpPr>
        <p:cxnSp>
          <p:nvCxnSpPr>
            <p:cNvPr id="43" name="Straight Connector 42"/>
            <p:cNvCxnSpPr/>
            <p:nvPr/>
          </p:nvCxnSpPr>
          <p:spPr>
            <a:xfrm flipH="1" flipV="1">
              <a:off x="1374514" y="1504950"/>
              <a:ext cx="2" cy="1167018"/>
            </a:xfrm>
            <a:prstGeom prst="line">
              <a:avLst/>
            </a:prstGeom>
            <a:ln>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374514" y="1504950"/>
              <a:ext cx="261290" cy="0"/>
            </a:xfrm>
            <a:prstGeom prst="line">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5" name="Content Placeholder 2"/>
          <p:cNvSpPr txBox="1">
            <a:spLocks/>
          </p:cNvSpPr>
          <p:nvPr/>
        </p:nvSpPr>
        <p:spPr>
          <a:xfrm>
            <a:off x="784236" y="1628008"/>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2">
                    <a:lumMod val="50000"/>
                  </a:schemeClr>
                </a:solidFill>
                <a:latin typeface="Agency FB" panose="020B0503020202020204" pitchFamily="34" charset="0"/>
              </a:rPr>
              <a:t>Lorem ipsum dolor sit amet, consectetur adipiscing elit. Sed imperdiet tincidunt.</a:t>
            </a:r>
            <a:endParaRPr lang="en-US" sz="700" dirty="0">
              <a:solidFill>
                <a:schemeClr val="bg2">
                  <a:lumMod val="50000"/>
                </a:schemeClr>
              </a:solidFill>
              <a:latin typeface="Agency FB" panose="020B0503020202020204" pitchFamily="34" charset="0"/>
            </a:endParaRPr>
          </a:p>
        </p:txBody>
      </p:sp>
      <p:sp>
        <p:nvSpPr>
          <p:cNvPr id="46" name="TextBox 45"/>
          <p:cNvSpPr txBox="1"/>
          <p:nvPr/>
        </p:nvSpPr>
        <p:spPr>
          <a:xfrm>
            <a:off x="772202" y="1344321"/>
            <a:ext cx="954107" cy="369332"/>
          </a:xfrm>
          <a:prstGeom prst="rect">
            <a:avLst/>
          </a:prstGeom>
          <a:noFill/>
        </p:spPr>
        <p:txBody>
          <a:bodyPr wrap="none" rtlCol="0">
            <a:spAutoFit/>
          </a:bodyPr>
          <a:lstStyle/>
          <a:p>
            <a:r>
              <a:rPr lang="id-ID" b="1" dirty="0">
                <a:solidFill>
                  <a:schemeClr val="bg2">
                    <a:lumMod val="50000"/>
                  </a:schemeClr>
                </a:solidFill>
                <a:latin typeface="Agency FB" panose="020B0503020202020204" pitchFamily="34" charset="0"/>
              </a:rPr>
              <a:t>7.084.321</a:t>
            </a:r>
          </a:p>
        </p:txBody>
      </p:sp>
      <p:sp>
        <p:nvSpPr>
          <p:cNvPr id="47" name="TextBox 46"/>
          <p:cNvSpPr txBox="1"/>
          <p:nvPr/>
        </p:nvSpPr>
        <p:spPr>
          <a:xfrm>
            <a:off x="2723844" y="2213323"/>
            <a:ext cx="954107" cy="369332"/>
          </a:xfrm>
          <a:prstGeom prst="rect">
            <a:avLst/>
          </a:prstGeom>
          <a:noFill/>
        </p:spPr>
        <p:txBody>
          <a:bodyPr wrap="none" rtlCol="0">
            <a:spAutoFit/>
          </a:bodyPr>
          <a:lstStyle/>
          <a:p>
            <a:r>
              <a:rPr lang="id-ID" b="1">
                <a:solidFill>
                  <a:schemeClr val="bg2">
                    <a:lumMod val="50000"/>
                  </a:schemeClr>
                </a:solidFill>
                <a:latin typeface="Agency FB" panose="020B0503020202020204" pitchFamily="34" charset="0"/>
              </a:rPr>
              <a:t>7.084.321</a:t>
            </a:r>
            <a:endParaRPr lang="id-ID" b="1" dirty="0">
              <a:solidFill>
                <a:schemeClr val="bg2">
                  <a:lumMod val="50000"/>
                </a:schemeClr>
              </a:solidFill>
              <a:latin typeface="Agency FB" panose="020B0503020202020204" pitchFamily="34" charset="0"/>
            </a:endParaRPr>
          </a:p>
        </p:txBody>
      </p:sp>
      <p:sp>
        <p:nvSpPr>
          <p:cNvPr id="48" name="TextBox 47"/>
          <p:cNvSpPr txBox="1"/>
          <p:nvPr/>
        </p:nvSpPr>
        <p:spPr>
          <a:xfrm>
            <a:off x="4691282" y="2608791"/>
            <a:ext cx="954107" cy="369332"/>
          </a:xfrm>
          <a:prstGeom prst="rect">
            <a:avLst/>
          </a:prstGeom>
          <a:noFill/>
        </p:spPr>
        <p:txBody>
          <a:bodyPr wrap="none" rtlCol="0">
            <a:spAutoFit/>
          </a:bodyPr>
          <a:lstStyle/>
          <a:p>
            <a:r>
              <a:rPr lang="id-ID" b="1" dirty="0">
                <a:solidFill>
                  <a:schemeClr val="bg2">
                    <a:lumMod val="50000"/>
                  </a:schemeClr>
                </a:solidFill>
                <a:latin typeface="Agency FB" panose="020B0503020202020204" pitchFamily="34" charset="0"/>
              </a:rPr>
              <a:t>7.084.321</a:t>
            </a:r>
          </a:p>
        </p:txBody>
      </p:sp>
      <p:sp>
        <p:nvSpPr>
          <p:cNvPr id="49" name="TextBox 48"/>
          <p:cNvSpPr txBox="1"/>
          <p:nvPr/>
        </p:nvSpPr>
        <p:spPr>
          <a:xfrm>
            <a:off x="6199159" y="3534487"/>
            <a:ext cx="954107" cy="369332"/>
          </a:xfrm>
          <a:prstGeom prst="rect">
            <a:avLst/>
          </a:prstGeom>
          <a:noFill/>
        </p:spPr>
        <p:txBody>
          <a:bodyPr wrap="none" rtlCol="0">
            <a:spAutoFit/>
          </a:bodyPr>
          <a:lstStyle/>
          <a:p>
            <a:r>
              <a:rPr lang="id-ID" b="1" dirty="0">
                <a:solidFill>
                  <a:schemeClr val="bg2">
                    <a:lumMod val="50000"/>
                  </a:schemeClr>
                </a:solidFill>
                <a:latin typeface="Agency FB" panose="020B0503020202020204" pitchFamily="34" charset="0"/>
              </a:rPr>
              <a:t>7.084.321</a:t>
            </a:r>
          </a:p>
        </p:txBody>
      </p:sp>
      <p:grpSp>
        <p:nvGrpSpPr>
          <p:cNvPr id="56" name="组合 55"/>
          <p:cNvGrpSpPr/>
          <p:nvPr/>
        </p:nvGrpSpPr>
        <p:grpSpPr>
          <a:xfrm>
            <a:off x="8088522" y="2483619"/>
            <a:ext cx="555387" cy="550931"/>
            <a:chOff x="8088522" y="2483619"/>
            <a:chExt cx="555387" cy="550931"/>
          </a:xfrm>
        </p:grpSpPr>
        <p:sp>
          <p:nvSpPr>
            <p:cNvPr id="73" name="Rounded Rectangle 72"/>
            <p:cNvSpPr/>
            <p:nvPr/>
          </p:nvSpPr>
          <p:spPr>
            <a:xfrm>
              <a:off x="8088522" y="2483619"/>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4" name="Freeform 73"/>
            <p:cNvSpPr>
              <a:spLocks noEditPoints="1"/>
            </p:cNvSpPr>
            <p:nvPr/>
          </p:nvSpPr>
          <p:spPr bwMode="auto">
            <a:xfrm>
              <a:off x="8177656" y="2575540"/>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57" name="组合 56"/>
          <p:cNvGrpSpPr/>
          <p:nvPr/>
        </p:nvGrpSpPr>
        <p:grpSpPr>
          <a:xfrm>
            <a:off x="8088522" y="3294924"/>
            <a:ext cx="555387" cy="550931"/>
            <a:chOff x="8088522" y="3294924"/>
            <a:chExt cx="555387" cy="550931"/>
          </a:xfrm>
        </p:grpSpPr>
        <p:sp>
          <p:nvSpPr>
            <p:cNvPr id="75" name="Rounded Rectangle 74"/>
            <p:cNvSpPr/>
            <p:nvPr/>
          </p:nvSpPr>
          <p:spPr>
            <a:xfrm>
              <a:off x="8088522" y="3294924"/>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8" name="Freeform 108"/>
            <p:cNvSpPr>
              <a:spLocks noEditPoints="1"/>
            </p:cNvSpPr>
            <p:nvPr/>
          </p:nvSpPr>
          <p:spPr bwMode="auto">
            <a:xfrm>
              <a:off x="8187514" y="3384739"/>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58" name="组合 57"/>
          <p:cNvGrpSpPr/>
          <p:nvPr/>
        </p:nvGrpSpPr>
        <p:grpSpPr>
          <a:xfrm>
            <a:off x="8088522" y="4106229"/>
            <a:ext cx="555387" cy="550931"/>
            <a:chOff x="8088522" y="4106229"/>
            <a:chExt cx="555387" cy="550931"/>
          </a:xfrm>
        </p:grpSpPr>
        <p:sp>
          <p:nvSpPr>
            <p:cNvPr id="76" name="Rounded Rectangle 75"/>
            <p:cNvSpPr/>
            <p:nvPr/>
          </p:nvSpPr>
          <p:spPr>
            <a:xfrm>
              <a:off x="8088522" y="4106229"/>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9" name="Freeform 101"/>
            <p:cNvSpPr>
              <a:spLocks noEditPoints="1"/>
            </p:cNvSpPr>
            <p:nvPr/>
          </p:nvSpPr>
          <p:spPr bwMode="auto">
            <a:xfrm>
              <a:off x="8219191" y="4160017"/>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59" name="组合 58"/>
          <p:cNvGrpSpPr/>
          <p:nvPr/>
        </p:nvGrpSpPr>
        <p:grpSpPr>
          <a:xfrm>
            <a:off x="8088521" y="4917534"/>
            <a:ext cx="555387" cy="550931"/>
            <a:chOff x="8088521" y="4917534"/>
            <a:chExt cx="555387" cy="550931"/>
          </a:xfrm>
        </p:grpSpPr>
        <p:sp>
          <p:nvSpPr>
            <p:cNvPr id="77" name="Rounded Rectangle 76"/>
            <p:cNvSpPr/>
            <p:nvPr/>
          </p:nvSpPr>
          <p:spPr>
            <a:xfrm>
              <a:off x="8088521" y="4917534"/>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80" name="Freeform 83"/>
            <p:cNvSpPr>
              <a:spLocks noEditPoints="1"/>
            </p:cNvSpPr>
            <p:nvPr/>
          </p:nvSpPr>
          <p:spPr bwMode="auto">
            <a:xfrm>
              <a:off x="8211282" y="4983613"/>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nvGrpSpPr>
          <p:cNvPr id="81" name="Group 80"/>
          <p:cNvGrpSpPr/>
          <p:nvPr/>
        </p:nvGrpSpPr>
        <p:grpSpPr>
          <a:xfrm>
            <a:off x="8939744" y="2377427"/>
            <a:ext cx="3410674" cy="737806"/>
            <a:chOff x="8027893" y="2583618"/>
            <a:chExt cx="3410674" cy="737806"/>
          </a:xfrm>
        </p:grpSpPr>
        <p:sp>
          <p:nvSpPr>
            <p:cNvPr id="91"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92" name="TextBox 91"/>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82" name="Group 81"/>
          <p:cNvGrpSpPr/>
          <p:nvPr/>
        </p:nvGrpSpPr>
        <p:grpSpPr>
          <a:xfrm>
            <a:off x="8939744" y="3199490"/>
            <a:ext cx="3410674" cy="737806"/>
            <a:chOff x="8027893" y="2583618"/>
            <a:chExt cx="3410674" cy="737806"/>
          </a:xfrm>
        </p:grpSpPr>
        <p:sp>
          <p:nvSpPr>
            <p:cNvPr id="89"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90" name="TextBox 89"/>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83" name="Group 82"/>
          <p:cNvGrpSpPr/>
          <p:nvPr/>
        </p:nvGrpSpPr>
        <p:grpSpPr>
          <a:xfrm>
            <a:off x="8939744" y="4009889"/>
            <a:ext cx="3410674" cy="737806"/>
            <a:chOff x="8027893" y="2583618"/>
            <a:chExt cx="3410674" cy="737806"/>
          </a:xfrm>
        </p:grpSpPr>
        <p:sp>
          <p:nvSpPr>
            <p:cNvPr id="87"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88" name="TextBox 87"/>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84" name="Group 83"/>
          <p:cNvGrpSpPr/>
          <p:nvPr/>
        </p:nvGrpSpPr>
        <p:grpSpPr>
          <a:xfrm>
            <a:off x="8953192" y="4847052"/>
            <a:ext cx="3410674" cy="737806"/>
            <a:chOff x="8027893" y="2583618"/>
            <a:chExt cx="3410674" cy="737806"/>
          </a:xfrm>
        </p:grpSpPr>
        <p:sp>
          <p:nvSpPr>
            <p:cNvPr id="85"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86" name="TextBox 85"/>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spTree>
    <p:extLst>
      <p:ext uri="{BB962C8B-B14F-4D97-AF65-F5344CB8AC3E}">
        <p14:creationId xmlns:p14="http://schemas.microsoft.com/office/powerpoint/2010/main" val="2810277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par>
                          <p:cTn id="21" fill="hold">
                            <p:stCondLst>
                              <p:cond delay="2000"/>
                            </p:stCondLst>
                            <p:childTnLst>
                              <p:par>
                                <p:cTn id="22" presetID="2" presetClass="entr" presetSubtype="8" fill="hold" grpId="0" nodeType="afterEffect">
                                  <p:stCondLst>
                                    <p:cond delay="0"/>
                                  </p:stCondLst>
                                  <p:childTnLst>
                                    <p:set>
                                      <p:cBhvr>
                                        <p:cTn id="23" dur="1" fill="hold">
                                          <p:stCondLst>
                                            <p:cond delay="0"/>
                                          </p:stCondLst>
                                        </p:cTn>
                                        <p:tgtEl>
                                          <p:spTgt spid="3">
                                            <p:txEl>
                                              <p:pRg st="0" end="0"/>
                                            </p:txEl>
                                          </p:spTgt>
                                        </p:tgtEl>
                                        <p:attrNameLst>
                                          <p:attrName>style.visibility</p:attrName>
                                        </p:attrNameLst>
                                      </p:cBhvr>
                                      <p:to>
                                        <p:strVal val="visible"/>
                                      </p:to>
                                    </p:set>
                                    <p:anim calcmode="lin" valueType="num">
                                      <p:cBhvr additive="base">
                                        <p:cTn id="24"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500"/>
                                        <p:tgtEl>
                                          <p:spTgt spid="52"/>
                                        </p:tgtEl>
                                        <p:attrNameLst>
                                          <p:attrName>ppt_y</p:attrName>
                                        </p:attrNameLst>
                                      </p:cBhvr>
                                      <p:tavLst>
                                        <p:tav tm="0">
                                          <p:val>
                                            <p:strVal val="#ppt_y+#ppt_h*1.125000"/>
                                          </p:val>
                                        </p:tav>
                                        <p:tav tm="100000">
                                          <p:val>
                                            <p:strVal val="#ppt_y"/>
                                          </p:val>
                                        </p:tav>
                                      </p:tavLst>
                                    </p:anim>
                                    <p:animEffect transition="in" filter="wipe(up)">
                                      <p:cBhvr>
                                        <p:cTn id="30" dur="500"/>
                                        <p:tgtEl>
                                          <p:spTgt spid="52"/>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 calcmode="lin" valueType="num">
                                      <p:cBhvr additive="base">
                                        <p:cTn id="34" dur="500"/>
                                        <p:tgtEl>
                                          <p:spTgt spid="52"/>
                                        </p:tgtEl>
                                        <p:attrNameLst>
                                          <p:attrName>ppt_y</p:attrName>
                                        </p:attrNameLst>
                                      </p:cBhvr>
                                      <p:tavLst>
                                        <p:tav tm="0">
                                          <p:val>
                                            <p:strVal val="#ppt_y-#ppt_h*1.125000"/>
                                          </p:val>
                                        </p:tav>
                                        <p:tav tm="100000">
                                          <p:val>
                                            <p:strVal val="#ppt_y"/>
                                          </p:val>
                                        </p:tav>
                                      </p:tavLst>
                                    </p:anim>
                                    <p:animEffect transition="in" filter="wipe(down)">
                                      <p:cBhvr>
                                        <p:cTn id="35" dur="500"/>
                                        <p:tgtEl>
                                          <p:spTgt spid="52"/>
                                        </p:tgtEl>
                                      </p:cBhvr>
                                    </p:animEffect>
                                  </p:childTnLst>
                                </p:cTn>
                              </p:par>
                            </p:childTnLst>
                          </p:cTn>
                        </p:par>
                        <p:par>
                          <p:cTn id="36" fill="hold">
                            <p:stCondLst>
                              <p:cond delay="3500"/>
                            </p:stCondLst>
                            <p:childTnLst>
                              <p:par>
                                <p:cTn id="37" presetID="12" presetClass="entr" presetSubtype="1" fill="hold" nodeType="afterEffect">
                                  <p:stCondLst>
                                    <p:cond delay="0"/>
                                  </p:stCondLst>
                                  <p:childTnLst>
                                    <p:set>
                                      <p:cBhvr>
                                        <p:cTn id="38" dur="1" fill="hold">
                                          <p:stCondLst>
                                            <p:cond delay="0"/>
                                          </p:stCondLst>
                                        </p:cTn>
                                        <p:tgtEl>
                                          <p:spTgt spid="53"/>
                                        </p:tgtEl>
                                        <p:attrNameLst>
                                          <p:attrName>style.visibility</p:attrName>
                                        </p:attrNameLst>
                                      </p:cBhvr>
                                      <p:to>
                                        <p:strVal val="visible"/>
                                      </p:to>
                                    </p:set>
                                    <p:anim calcmode="lin" valueType="num">
                                      <p:cBhvr additive="base">
                                        <p:cTn id="39" dur="500"/>
                                        <p:tgtEl>
                                          <p:spTgt spid="53"/>
                                        </p:tgtEl>
                                        <p:attrNameLst>
                                          <p:attrName>ppt_y</p:attrName>
                                        </p:attrNameLst>
                                      </p:cBhvr>
                                      <p:tavLst>
                                        <p:tav tm="0">
                                          <p:val>
                                            <p:strVal val="#ppt_y-#ppt_h*1.125000"/>
                                          </p:val>
                                        </p:tav>
                                        <p:tav tm="100000">
                                          <p:val>
                                            <p:strVal val="#ppt_y"/>
                                          </p:val>
                                        </p:tav>
                                      </p:tavLst>
                                    </p:anim>
                                    <p:animEffect transition="in" filter="wipe(down)">
                                      <p:cBhvr>
                                        <p:cTn id="40" dur="500"/>
                                        <p:tgtEl>
                                          <p:spTgt spid="53"/>
                                        </p:tgtEl>
                                      </p:cBhvr>
                                    </p:animEffect>
                                  </p:childTnLst>
                                </p:cTn>
                              </p:par>
                            </p:childTnLst>
                          </p:cTn>
                        </p:par>
                        <p:par>
                          <p:cTn id="41" fill="hold">
                            <p:stCondLst>
                              <p:cond delay="4000"/>
                            </p:stCondLst>
                            <p:childTnLst>
                              <p:par>
                                <p:cTn id="42" presetID="12" presetClass="entr" presetSubtype="1"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p:tgtEl>
                                          <p:spTgt spid="54"/>
                                        </p:tgtEl>
                                        <p:attrNameLst>
                                          <p:attrName>ppt_y</p:attrName>
                                        </p:attrNameLst>
                                      </p:cBhvr>
                                      <p:tavLst>
                                        <p:tav tm="0">
                                          <p:val>
                                            <p:strVal val="#ppt_y-#ppt_h*1.125000"/>
                                          </p:val>
                                        </p:tav>
                                        <p:tav tm="100000">
                                          <p:val>
                                            <p:strVal val="#ppt_y"/>
                                          </p:val>
                                        </p:tav>
                                      </p:tavLst>
                                    </p:anim>
                                    <p:animEffect transition="in" filter="wipe(down)">
                                      <p:cBhvr>
                                        <p:cTn id="45" dur="500"/>
                                        <p:tgtEl>
                                          <p:spTgt spid="54"/>
                                        </p:tgtEl>
                                      </p:cBhvr>
                                    </p:animEffect>
                                  </p:childTnLst>
                                </p:cTn>
                              </p:par>
                            </p:childTnLst>
                          </p:cTn>
                        </p:par>
                        <p:par>
                          <p:cTn id="46" fill="hold">
                            <p:stCondLst>
                              <p:cond delay="4500"/>
                            </p:stCondLst>
                            <p:childTnLst>
                              <p:par>
                                <p:cTn id="47" presetID="12" presetClass="entr" presetSubtype="1" fill="hold" nodeType="after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p:tgtEl>
                                          <p:spTgt spid="55"/>
                                        </p:tgtEl>
                                        <p:attrNameLst>
                                          <p:attrName>ppt_y</p:attrName>
                                        </p:attrNameLst>
                                      </p:cBhvr>
                                      <p:tavLst>
                                        <p:tav tm="0">
                                          <p:val>
                                            <p:strVal val="#ppt_y-#ppt_h*1.125000"/>
                                          </p:val>
                                        </p:tav>
                                        <p:tav tm="100000">
                                          <p:val>
                                            <p:strVal val="#ppt_y"/>
                                          </p:val>
                                        </p:tav>
                                      </p:tavLst>
                                    </p:anim>
                                    <p:animEffect transition="in" filter="wipe(down)">
                                      <p:cBhvr>
                                        <p:cTn id="50" dur="500"/>
                                        <p:tgtEl>
                                          <p:spTgt spid="55"/>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down)">
                                      <p:cBhvr>
                                        <p:cTn id="54" dur="500"/>
                                        <p:tgtEl>
                                          <p:spTgt spid="42"/>
                                        </p:tgtEl>
                                      </p:cBhvr>
                                    </p:animEffect>
                                  </p:childTnLst>
                                </p:cTn>
                              </p:par>
                            </p:childTnLst>
                          </p:cTn>
                        </p:par>
                        <p:par>
                          <p:cTn id="55" fill="hold">
                            <p:stCondLst>
                              <p:cond delay="5500"/>
                            </p:stCondLst>
                            <p:childTnLst>
                              <p:par>
                                <p:cTn id="56" presetID="22" presetClass="entr" presetSubtype="1" fill="hold" grpId="0" nodeType="after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up)">
                                      <p:cBhvr>
                                        <p:cTn id="58" dur="500"/>
                                        <p:tgtEl>
                                          <p:spTgt spid="46"/>
                                        </p:tgtEl>
                                      </p:cBhvr>
                                    </p:animEffect>
                                  </p:childTnLst>
                                </p:cTn>
                              </p:par>
                            </p:childTnLst>
                          </p:cTn>
                        </p:par>
                        <p:par>
                          <p:cTn id="59" fill="hold">
                            <p:stCondLst>
                              <p:cond delay="6000"/>
                            </p:stCondLst>
                            <p:childTnLst>
                              <p:par>
                                <p:cTn id="60" presetID="22" presetClass="entr" presetSubtype="1" fill="hold" grpId="0"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up)">
                                      <p:cBhvr>
                                        <p:cTn id="62" dur="500"/>
                                        <p:tgtEl>
                                          <p:spTgt spid="45"/>
                                        </p:tgtEl>
                                      </p:cBhvr>
                                    </p:animEffect>
                                  </p:childTnLst>
                                </p:cTn>
                              </p:par>
                            </p:childTnLst>
                          </p:cTn>
                        </p:par>
                        <p:par>
                          <p:cTn id="63" fill="hold">
                            <p:stCondLst>
                              <p:cond delay="6500"/>
                            </p:stCondLst>
                            <p:childTnLst>
                              <p:par>
                                <p:cTn id="64" presetID="22" presetClass="entr" presetSubtype="4" fill="hold" nodeType="after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wipe(down)">
                                      <p:cBhvr>
                                        <p:cTn id="66" dur="500"/>
                                        <p:tgtEl>
                                          <p:spTgt spid="26"/>
                                        </p:tgtEl>
                                      </p:cBhvr>
                                    </p:animEffect>
                                  </p:childTnLst>
                                </p:cTn>
                              </p:par>
                            </p:childTnLst>
                          </p:cTn>
                        </p:par>
                        <p:par>
                          <p:cTn id="67" fill="hold">
                            <p:stCondLst>
                              <p:cond delay="7000"/>
                            </p:stCondLst>
                            <p:childTnLst>
                              <p:par>
                                <p:cTn id="68" presetID="22" presetClass="entr" presetSubtype="1"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wipe(up)">
                                      <p:cBhvr>
                                        <p:cTn id="70" dur="500"/>
                                        <p:tgtEl>
                                          <p:spTgt spid="47"/>
                                        </p:tgtEl>
                                      </p:cBhvr>
                                    </p:animEffect>
                                  </p:childTnLst>
                                </p:cTn>
                              </p:par>
                            </p:childTnLst>
                          </p:cTn>
                        </p:par>
                        <p:par>
                          <p:cTn id="71" fill="hold">
                            <p:stCondLst>
                              <p:cond delay="7500"/>
                            </p:stCondLst>
                            <p:childTnLst>
                              <p:par>
                                <p:cTn id="72" presetID="22" presetClass="entr" presetSubtype="1" fill="hold" grpId="0" nodeType="after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up)">
                                      <p:cBhvr>
                                        <p:cTn id="74" dur="500"/>
                                        <p:tgtEl>
                                          <p:spTgt spid="41"/>
                                        </p:tgtEl>
                                      </p:cBhvr>
                                    </p:animEffect>
                                  </p:childTnLst>
                                </p:cTn>
                              </p:par>
                            </p:childTnLst>
                          </p:cTn>
                        </p:par>
                        <p:par>
                          <p:cTn id="75" fill="hold">
                            <p:stCondLst>
                              <p:cond delay="8000"/>
                            </p:stCondLst>
                            <p:childTnLst>
                              <p:par>
                                <p:cTn id="76" presetID="22" presetClass="entr" presetSubtype="4" fill="hold" nodeType="after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wipe(down)">
                                      <p:cBhvr>
                                        <p:cTn id="78" dur="500"/>
                                        <p:tgtEl>
                                          <p:spTgt spid="38"/>
                                        </p:tgtEl>
                                      </p:cBhvr>
                                    </p:animEffect>
                                  </p:childTnLst>
                                </p:cTn>
                              </p:par>
                            </p:childTnLst>
                          </p:cTn>
                        </p:par>
                        <p:par>
                          <p:cTn id="79" fill="hold">
                            <p:stCondLst>
                              <p:cond delay="8500"/>
                            </p:stCondLst>
                            <p:childTnLst>
                              <p:par>
                                <p:cTn id="80" presetID="22" presetClass="entr" presetSubtype="1"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wipe(up)">
                                      <p:cBhvr>
                                        <p:cTn id="82" dur="500"/>
                                        <p:tgtEl>
                                          <p:spTgt spid="48"/>
                                        </p:tgtEl>
                                      </p:cBhvr>
                                    </p:animEffect>
                                  </p:childTnLst>
                                </p:cTn>
                              </p:par>
                            </p:childTnLst>
                          </p:cTn>
                        </p:par>
                        <p:par>
                          <p:cTn id="83" fill="hold">
                            <p:stCondLst>
                              <p:cond delay="9000"/>
                            </p:stCondLst>
                            <p:childTnLst>
                              <p:par>
                                <p:cTn id="84" presetID="22" presetClass="entr" presetSubtype="1"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Effect transition="in" filter="wipe(up)">
                                      <p:cBhvr>
                                        <p:cTn id="86" dur="500"/>
                                        <p:tgtEl>
                                          <p:spTgt spid="33"/>
                                        </p:tgtEl>
                                      </p:cBhvr>
                                    </p:animEffect>
                                  </p:childTnLst>
                                </p:cTn>
                              </p:par>
                            </p:childTnLst>
                          </p:cTn>
                        </p:par>
                        <p:par>
                          <p:cTn id="87" fill="hold">
                            <p:stCondLst>
                              <p:cond delay="9500"/>
                            </p:stCondLst>
                            <p:childTnLst>
                              <p:par>
                                <p:cTn id="88" presetID="22" presetClass="entr" presetSubtype="4" fill="hold" nodeType="afterEffect">
                                  <p:stCondLst>
                                    <p:cond delay="0"/>
                                  </p:stCondLst>
                                  <p:childTnLst>
                                    <p:set>
                                      <p:cBhvr>
                                        <p:cTn id="89" dur="1" fill="hold">
                                          <p:stCondLst>
                                            <p:cond delay="0"/>
                                          </p:stCondLst>
                                        </p:cTn>
                                        <p:tgtEl>
                                          <p:spTgt spid="34"/>
                                        </p:tgtEl>
                                        <p:attrNameLst>
                                          <p:attrName>style.visibility</p:attrName>
                                        </p:attrNameLst>
                                      </p:cBhvr>
                                      <p:to>
                                        <p:strVal val="visible"/>
                                      </p:to>
                                    </p:set>
                                    <p:animEffect transition="in" filter="wipe(down)">
                                      <p:cBhvr>
                                        <p:cTn id="90" dur="500"/>
                                        <p:tgtEl>
                                          <p:spTgt spid="34"/>
                                        </p:tgtEl>
                                      </p:cBhvr>
                                    </p:animEffect>
                                  </p:childTnLst>
                                </p:cTn>
                              </p:par>
                            </p:childTnLst>
                          </p:cTn>
                        </p:par>
                        <p:par>
                          <p:cTn id="91" fill="hold">
                            <p:stCondLst>
                              <p:cond delay="10000"/>
                            </p:stCondLst>
                            <p:childTnLst>
                              <p:par>
                                <p:cTn id="92" presetID="22" presetClass="entr" presetSubtype="1"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wipe(up)">
                                      <p:cBhvr>
                                        <p:cTn id="94" dur="500"/>
                                        <p:tgtEl>
                                          <p:spTgt spid="49"/>
                                        </p:tgtEl>
                                      </p:cBhvr>
                                    </p:animEffect>
                                  </p:childTnLst>
                                </p:cTn>
                              </p:par>
                            </p:childTnLst>
                          </p:cTn>
                        </p:par>
                        <p:par>
                          <p:cTn id="95" fill="hold">
                            <p:stCondLst>
                              <p:cond delay="10500"/>
                            </p:stCondLst>
                            <p:childTnLst>
                              <p:par>
                                <p:cTn id="96" presetID="22" presetClass="entr" presetSubtype="1" fill="hold" grpId="0" nodeType="afterEffect">
                                  <p:stCondLst>
                                    <p:cond delay="0"/>
                                  </p:stCondLst>
                                  <p:childTnLst>
                                    <p:set>
                                      <p:cBhvr>
                                        <p:cTn id="97" dur="1" fill="hold">
                                          <p:stCondLst>
                                            <p:cond delay="0"/>
                                          </p:stCondLst>
                                        </p:cTn>
                                        <p:tgtEl>
                                          <p:spTgt spid="37"/>
                                        </p:tgtEl>
                                        <p:attrNameLst>
                                          <p:attrName>style.visibility</p:attrName>
                                        </p:attrNameLst>
                                      </p:cBhvr>
                                      <p:to>
                                        <p:strVal val="visible"/>
                                      </p:to>
                                    </p:set>
                                    <p:animEffect transition="in" filter="wipe(up)">
                                      <p:cBhvr>
                                        <p:cTn id="98" dur="500"/>
                                        <p:tgtEl>
                                          <p:spTgt spid="37"/>
                                        </p:tgtEl>
                                      </p:cBhvr>
                                    </p:animEffect>
                                  </p:childTnLst>
                                </p:cTn>
                              </p:par>
                            </p:childTnLst>
                          </p:cTn>
                        </p:par>
                        <p:par>
                          <p:cTn id="99" fill="hold">
                            <p:stCondLst>
                              <p:cond delay="11000"/>
                            </p:stCondLst>
                            <p:childTnLst>
                              <p:par>
                                <p:cTn id="100" presetID="53" presetClass="entr" presetSubtype="16" fill="hold" nodeType="afterEffect">
                                  <p:stCondLst>
                                    <p:cond delay="0"/>
                                  </p:stCondLst>
                                  <p:childTnLst>
                                    <p:set>
                                      <p:cBhvr>
                                        <p:cTn id="101" dur="1" fill="hold">
                                          <p:stCondLst>
                                            <p:cond delay="0"/>
                                          </p:stCondLst>
                                        </p:cTn>
                                        <p:tgtEl>
                                          <p:spTgt spid="56"/>
                                        </p:tgtEl>
                                        <p:attrNameLst>
                                          <p:attrName>style.visibility</p:attrName>
                                        </p:attrNameLst>
                                      </p:cBhvr>
                                      <p:to>
                                        <p:strVal val="visible"/>
                                      </p:to>
                                    </p:set>
                                    <p:anim calcmode="lin" valueType="num">
                                      <p:cBhvr>
                                        <p:cTn id="102" dur="500" fill="hold"/>
                                        <p:tgtEl>
                                          <p:spTgt spid="56"/>
                                        </p:tgtEl>
                                        <p:attrNameLst>
                                          <p:attrName>ppt_w</p:attrName>
                                        </p:attrNameLst>
                                      </p:cBhvr>
                                      <p:tavLst>
                                        <p:tav tm="0">
                                          <p:val>
                                            <p:fltVal val="0"/>
                                          </p:val>
                                        </p:tav>
                                        <p:tav tm="100000">
                                          <p:val>
                                            <p:strVal val="#ppt_w"/>
                                          </p:val>
                                        </p:tav>
                                      </p:tavLst>
                                    </p:anim>
                                    <p:anim calcmode="lin" valueType="num">
                                      <p:cBhvr>
                                        <p:cTn id="103" dur="500" fill="hold"/>
                                        <p:tgtEl>
                                          <p:spTgt spid="56"/>
                                        </p:tgtEl>
                                        <p:attrNameLst>
                                          <p:attrName>ppt_h</p:attrName>
                                        </p:attrNameLst>
                                      </p:cBhvr>
                                      <p:tavLst>
                                        <p:tav tm="0">
                                          <p:val>
                                            <p:fltVal val="0"/>
                                          </p:val>
                                        </p:tav>
                                        <p:tav tm="100000">
                                          <p:val>
                                            <p:strVal val="#ppt_h"/>
                                          </p:val>
                                        </p:tav>
                                      </p:tavLst>
                                    </p:anim>
                                    <p:animEffect transition="in" filter="fade">
                                      <p:cBhvr>
                                        <p:cTn id="104" dur="500"/>
                                        <p:tgtEl>
                                          <p:spTgt spid="56"/>
                                        </p:tgtEl>
                                      </p:cBhvr>
                                    </p:animEffect>
                                  </p:childTnLst>
                                </p:cTn>
                              </p:par>
                            </p:childTnLst>
                          </p:cTn>
                        </p:par>
                        <p:par>
                          <p:cTn id="105" fill="hold">
                            <p:stCondLst>
                              <p:cond delay="11500"/>
                            </p:stCondLst>
                            <p:childTnLst>
                              <p:par>
                                <p:cTn id="106" presetID="53" presetClass="entr" presetSubtype="16" fill="hold" nodeType="afterEffect">
                                  <p:stCondLst>
                                    <p:cond delay="0"/>
                                  </p:stCondLst>
                                  <p:childTnLst>
                                    <p:set>
                                      <p:cBhvr>
                                        <p:cTn id="107" dur="1" fill="hold">
                                          <p:stCondLst>
                                            <p:cond delay="0"/>
                                          </p:stCondLst>
                                        </p:cTn>
                                        <p:tgtEl>
                                          <p:spTgt spid="81"/>
                                        </p:tgtEl>
                                        <p:attrNameLst>
                                          <p:attrName>style.visibility</p:attrName>
                                        </p:attrNameLst>
                                      </p:cBhvr>
                                      <p:to>
                                        <p:strVal val="visible"/>
                                      </p:to>
                                    </p:set>
                                    <p:anim calcmode="lin" valueType="num">
                                      <p:cBhvr>
                                        <p:cTn id="108" dur="500" fill="hold"/>
                                        <p:tgtEl>
                                          <p:spTgt spid="81"/>
                                        </p:tgtEl>
                                        <p:attrNameLst>
                                          <p:attrName>ppt_w</p:attrName>
                                        </p:attrNameLst>
                                      </p:cBhvr>
                                      <p:tavLst>
                                        <p:tav tm="0">
                                          <p:val>
                                            <p:fltVal val="0"/>
                                          </p:val>
                                        </p:tav>
                                        <p:tav tm="100000">
                                          <p:val>
                                            <p:strVal val="#ppt_w"/>
                                          </p:val>
                                        </p:tav>
                                      </p:tavLst>
                                    </p:anim>
                                    <p:anim calcmode="lin" valueType="num">
                                      <p:cBhvr>
                                        <p:cTn id="109" dur="500" fill="hold"/>
                                        <p:tgtEl>
                                          <p:spTgt spid="81"/>
                                        </p:tgtEl>
                                        <p:attrNameLst>
                                          <p:attrName>ppt_h</p:attrName>
                                        </p:attrNameLst>
                                      </p:cBhvr>
                                      <p:tavLst>
                                        <p:tav tm="0">
                                          <p:val>
                                            <p:fltVal val="0"/>
                                          </p:val>
                                        </p:tav>
                                        <p:tav tm="100000">
                                          <p:val>
                                            <p:strVal val="#ppt_h"/>
                                          </p:val>
                                        </p:tav>
                                      </p:tavLst>
                                    </p:anim>
                                    <p:animEffect transition="in" filter="fade">
                                      <p:cBhvr>
                                        <p:cTn id="110" dur="500"/>
                                        <p:tgtEl>
                                          <p:spTgt spid="81"/>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57"/>
                                        </p:tgtEl>
                                        <p:attrNameLst>
                                          <p:attrName>style.visibility</p:attrName>
                                        </p:attrNameLst>
                                      </p:cBhvr>
                                      <p:to>
                                        <p:strVal val="visible"/>
                                      </p:to>
                                    </p:set>
                                    <p:anim calcmode="lin" valueType="num">
                                      <p:cBhvr>
                                        <p:cTn id="114" dur="500" fill="hold"/>
                                        <p:tgtEl>
                                          <p:spTgt spid="57"/>
                                        </p:tgtEl>
                                        <p:attrNameLst>
                                          <p:attrName>ppt_w</p:attrName>
                                        </p:attrNameLst>
                                      </p:cBhvr>
                                      <p:tavLst>
                                        <p:tav tm="0">
                                          <p:val>
                                            <p:fltVal val="0"/>
                                          </p:val>
                                        </p:tav>
                                        <p:tav tm="100000">
                                          <p:val>
                                            <p:strVal val="#ppt_w"/>
                                          </p:val>
                                        </p:tav>
                                      </p:tavLst>
                                    </p:anim>
                                    <p:anim calcmode="lin" valueType="num">
                                      <p:cBhvr>
                                        <p:cTn id="115" dur="500" fill="hold"/>
                                        <p:tgtEl>
                                          <p:spTgt spid="57"/>
                                        </p:tgtEl>
                                        <p:attrNameLst>
                                          <p:attrName>ppt_h</p:attrName>
                                        </p:attrNameLst>
                                      </p:cBhvr>
                                      <p:tavLst>
                                        <p:tav tm="0">
                                          <p:val>
                                            <p:fltVal val="0"/>
                                          </p:val>
                                        </p:tav>
                                        <p:tav tm="100000">
                                          <p:val>
                                            <p:strVal val="#ppt_h"/>
                                          </p:val>
                                        </p:tav>
                                      </p:tavLst>
                                    </p:anim>
                                    <p:animEffect transition="in" filter="fade">
                                      <p:cBhvr>
                                        <p:cTn id="116" dur="500"/>
                                        <p:tgtEl>
                                          <p:spTgt spid="57"/>
                                        </p:tgtEl>
                                      </p:cBhvr>
                                    </p:animEffect>
                                  </p:childTnLst>
                                </p:cTn>
                              </p:par>
                            </p:childTnLst>
                          </p:cTn>
                        </p:par>
                        <p:par>
                          <p:cTn id="117" fill="hold">
                            <p:stCondLst>
                              <p:cond delay="12500"/>
                            </p:stCondLst>
                            <p:childTnLst>
                              <p:par>
                                <p:cTn id="118" presetID="53" presetClass="entr" presetSubtype="16" fill="hold" nodeType="afterEffect">
                                  <p:stCondLst>
                                    <p:cond delay="0"/>
                                  </p:stCondLst>
                                  <p:childTnLst>
                                    <p:set>
                                      <p:cBhvr>
                                        <p:cTn id="119" dur="1" fill="hold">
                                          <p:stCondLst>
                                            <p:cond delay="0"/>
                                          </p:stCondLst>
                                        </p:cTn>
                                        <p:tgtEl>
                                          <p:spTgt spid="82"/>
                                        </p:tgtEl>
                                        <p:attrNameLst>
                                          <p:attrName>style.visibility</p:attrName>
                                        </p:attrNameLst>
                                      </p:cBhvr>
                                      <p:to>
                                        <p:strVal val="visible"/>
                                      </p:to>
                                    </p:set>
                                    <p:anim calcmode="lin" valueType="num">
                                      <p:cBhvr>
                                        <p:cTn id="120" dur="500" fill="hold"/>
                                        <p:tgtEl>
                                          <p:spTgt spid="82"/>
                                        </p:tgtEl>
                                        <p:attrNameLst>
                                          <p:attrName>ppt_w</p:attrName>
                                        </p:attrNameLst>
                                      </p:cBhvr>
                                      <p:tavLst>
                                        <p:tav tm="0">
                                          <p:val>
                                            <p:fltVal val="0"/>
                                          </p:val>
                                        </p:tav>
                                        <p:tav tm="100000">
                                          <p:val>
                                            <p:strVal val="#ppt_w"/>
                                          </p:val>
                                        </p:tav>
                                      </p:tavLst>
                                    </p:anim>
                                    <p:anim calcmode="lin" valueType="num">
                                      <p:cBhvr>
                                        <p:cTn id="121" dur="500" fill="hold"/>
                                        <p:tgtEl>
                                          <p:spTgt spid="82"/>
                                        </p:tgtEl>
                                        <p:attrNameLst>
                                          <p:attrName>ppt_h</p:attrName>
                                        </p:attrNameLst>
                                      </p:cBhvr>
                                      <p:tavLst>
                                        <p:tav tm="0">
                                          <p:val>
                                            <p:fltVal val="0"/>
                                          </p:val>
                                        </p:tav>
                                        <p:tav tm="100000">
                                          <p:val>
                                            <p:strVal val="#ppt_h"/>
                                          </p:val>
                                        </p:tav>
                                      </p:tavLst>
                                    </p:anim>
                                    <p:animEffect transition="in" filter="fade">
                                      <p:cBhvr>
                                        <p:cTn id="122" dur="500"/>
                                        <p:tgtEl>
                                          <p:spTgt spid="82"/>
                                        </p:tgtEl>
                                      </p:cBhvr>
                                    </p:animEffect>
                                  </p:childTnLst>
                                </p:cTn>
                              </p:par>
                            </p:childTnLst>
                          </p:cTn>
                        </p:par>
                        <p:par>
                          <p:cTn id="123" fill="hold">
                            <p:stCondLst>
                              <p:cond delay="13000"/>
                            </p:stCondLst>
                            <p:childTnLst>
                              <p:par>
                                <p:cTn id="124" presetID="53" presetClass="entr" presetSubtype="16" fill="hold" nodeType="afterEffect">
                                  <p:stCondLst>
                                    <p:cond delay="0"/>
                                  </p:stCondLst>
                                  <p:childTnLst>
                                    <p:set>
                                      <p:cBhvr>
                                        <p:cTn id="125" dur="1" fill="hold">
                                          <p:stCondLst>
                                            <p:cond delay="0"/>
                                          </p:stCondLst>
                                        </p:cTn>
                                        <p:tgtEl>
                                          <p:spTgt spid="58"/>
                                        </p:tgtEl>
                                        <p:attrNameLst>
                                          <p:attrName>style.visibility</p:attrName>
                                        </p:attrNameLst>
                                      </p:cBhvr>
                                      <p:to>
                                        <p:strVal val="visible"/>
                                      </p:to>
                                    </p:set>
                                    <p:anim calcmode="lin" valueType="num">
                                      <p:cBhvr>
                                        <p:cTn id="126" dur="500" fill="hold"/>
                                        <p:tgtEl>
                                          <p:spTgt spid="58"/>
                                        </p:tgtEl>
                                        <p:attrNameLst>
                                          <p:attrName>ppt_w</p:attrName>
                                        </p:attrNameLst>
                                      </p:cBhvr>
                                      <p:tavLst>
                                        <p:tav tm="0">
                                          <p:val>
                                            <p:fltVal val="0"/>
                                          </p:val>
                                        </p:tav>
                                        <p:tav tm="100000">
                                          <p:val>
                                            <p:strVal val="#ppt_w"/>
                                          </p:val>
                                        </p:tav>
                                      </p:tavLst>
                                    </p:anim>
                                    <p:anim calcmode="lin" valueType="num">
                                      <p:cBhvr>
                                        <p:cTn id="127" dur="500" fill="hold"/>
                                        <p:tgtEl>
                                          <p:spTgt spid="58"/>
                                        </p:tgtEl>
                                        <p:attrNameLst>
                                          <p:attrName>ppt_h</p:attrName>
                                        </p:attrNameLst>
                                      </p:cBhvr>
                                      <p:tavLst>
                                        <p:tav tm="0">
                                          <p:val>
                                            <p:fltVal val="0"/>
                                          </p:val>
                                        </p:tav>
                                        <p:tav tm="100000">
                                          <p:val>
                                            <p:strVal val="#ppt_h"/>
                                          </p:val>
                                        </p:tav>
                                      </p:tavLst>
                                    </p:anim>
                                    <p:animEffect transition="in" filter="fade">
                                      <p:cBhvr>
                                        <p:cTn id="128" dur="500"/>
                                        <p:tgtEl>
                                          <p:spTgt spid="58"/>
                                        </p:tgtEl>
                                      </p:cBhvr>
                                    </p:animEffect>
                                  </p:childTnLst>
                                </p:cTn>
                              </p:par>
                            </p:childTnLst>
                          </p:cTn>
                        </p:par>
                        <p:par>
                          <p:cTn id="129" fill="hold">
                            <p:stCondLst>
                              <p:cond delay="13500"/>
                            </p:stCondLst>
                            <p:childTnLst>
                              <p:par>
                                <p:cTn id="130" presetID="53" presetClass="entr" presetSubtype="16" fill="hold" nodeType="afterEffect">
                                  <p:stCondLst>
                                    <p:cond delay="0"/>
                                  </p:stCondLst>
                                  <p:childTnLst>
                                    <p:set>
                                      <p:cBhvr>
                                        <p:cTn id="131" dur="1" fill="hold">
                                          <p:stCondLst>
                                            <p:cond delay="0"/>
                                          </p:stCondLst>
                                        </p:cTn>
                                        <p:tgtEl>
                                          <p:spTgt spid="83"/>
                                        </p:tgtEl>
                                        <p:attrNameLst>
                                          <p:attrName>style.visibility</p:attrName>
                                        </p:attrNameLst>
                                      </p:cBhvr>
                                      <p:to>
                                        <p:strVal val="visible"/>
                                      </p:to>
                                    </p:set>
                                    <p:anim calcmode="lin" valueType="num">
                                      <p:cBhvr>
                                        <p:cTn id="132" dur="500" fill="hold"/>
                                        <p:tgtEl>
                                          <p:spTgt spid="83"/>
                                        </p:tgtEl>
                                        <p:attrNameLst>
                                          <p:attrName>ppt_w</p:attrName>
                                        </p:attrNameLst>
                                      </p:cBhvr>
                                      <p:tavLst>
                                        <p:tav tm="0">
                                          <p:val>
                                            <p:fltVal val="0"/>
                                          </p:val>
                                        </p:tav>
                                        <p:tav tm="100000">
                                          <p:val>
                                            <p:strVal val="#ppt_w"/>
                                          </p:val>
                                        </p:tav>
                                      </p:tavLst>
                                    </p:anim>
                                    <p:anim calcmode="lin" valueType="num">
                                      <p:cBhvr>
                                        <p:cTn id="133" dur="500" fill="hold"/>
                                        <p:tgtEl>
                                          <p:spTgt spid="83"/>
                                        </p:tgtEl>
                                        <p:attrNameLst>
                                          <p:attrName>ppt_h</p:attrName>
                                        </p:attrNameLst>
                                      </p:cBhvr>
                                      <p:tavLst>
                                        <p:tav tm="0">
                                          <p:val>
                                            <p:fltVal val="0"/>
                                          </p:val>
                                        </p:tav>
                                        <p:tav tm="100000">
                                          <p:val>
                                            <p:strVal val="#ppt_h"/>
                                          </p:val>
                                        </p:tav>
                                      </p:tavLst>
                                    </p:anim>
                                    <p:animEffect transition="in" filter="fade">
                                      <p:cBhvr>
                                        <p:cTn id="134" dur="500"/>
                                        <p:tgtEl>
                                          <p:spTgt spid="83"/>
                                        </p:tgtEl>
                                      </p:cBhvr>
                                    </p:animEffect>
                                  </p:childTnLst>
                                </p:cTn>
                              </p:par>
                            </p:childTnLst>
                          </p:cTn>
                        </p:par>
                        <p:par>
                          <p:cTn id="135" fill="hold">
                            <p:stCondLst>
                              <p:cond delay="14000"/>
                            </p:stCondLst>
                            <p:childTnLst>
                              <p:par>
                                <p:cTn id="136" presetID="53" presetClass="entr" presetSubtype="16" fill="hold" nodeType="afterEffect">
                                  <p:stCondLst>
                                    <p:cond delay="0"/>
                                  </p:stCondLst>
                                  <p:childTnLst>
                                    <p:set>
                                      <p:cBhvr>
                                        <p:cTn id="137" dur="1" fill="hold">
                                          <p:stCondLst>
                                            <p:cond delay="0"/>
                                          </p:stCondLst>
                                        </p:cTn>
                                        <p:tgtEl>
                                          <p:spTgt spid="59"/>
                                        </p:tgtEl>
                                        <p:attrNameLst>
                                          <p:attrName>style.visibility</p:attrName>
                                        </p:attrNameLst>
                                      </p:cBhvr>
                                      <p:to>
                                        <p:strVal val="visible"/>
                                      </p:to>
                                    </p:set>
                                    <p:anim calcmode="lin" valueType="num">
                                      <p:cBhvr>
                                        <p:cTn id="138" dur="500" fill="hold"/>
                                        <p:tgtEl>
                                          <p:spTgt spid="59"/>
                                        </p:tgtEl>
                                        <p:attrNameLst>
                                          <p:attrName>ppt_w</p:attrName>
                                        </p:attrNameLst>
                                      </p:cBhvr>
                                      <p:tavLst>
                                        <p:tav tm="0">
                                          <p:val>
                                            <p:fltVal val="0"/>
                                          </p:val>
                                        </p:tav>
                                        <p:tav tm="100000">
                                          <p:val>
                                            <p:strVal val="#ppt_w"/>
                                          </p:val>
                                        </p:tav>
                                      </p:tavLst>
                                    </p:anim>
                                    <p:anim calcmode="lin" valueType="num">
                                      <p:cBhvr>
                                        <p:cTn id="139" dur="500" fill="hold"/>
                                        <p:tgtEl>
                                          <p:spTgt spid="59"/>
                                        </p:tgtEl>
                                        <p:attrNameLst>
                                          <p:attrName>ppt_h</p:attrName>
                                        </p:attrNameLst>
                                      </p:cBhvr>
                                      <p:tavLst>
                                        <p:tav tm="0">
                                          <p:val>
                                            <p:fltVal val="0"/>
                                          </p:val>
                                        </p:tav>
                                        <p:tav tm="100000">
                                          <p:val>
                                            <p:strVal val="#ppt_h"/>
                                          </p:val>
                                        </p:tav>
                                      </p:tavLst>
                                    </p:anim>
                                    <p:animEffect transition="in" filter="fade">
                                      <p:cBhvr>
                                        <p:cTn id="140" dur="500"/>
                                        <p:tgtEl>
                                          <p:spTgt spid="59"/>
                                        </p:tgtEl>
                                      </p:cBhvr>
                                    </p:animEffect>
                                  </p:childTnLst>
                                </p:cTn>
                              </p:par>
                            </p:childTnLst>
                          </p:cTn>
                        </p:par>
                        <p:par>
                          <p:cTn id="141" fill="hold">
                            <p:stCondLst>
                              <p:cond delay="14500"/>
                            </p:stCondLst>
                            <p:childTnLst>
                              <p:par>
                                <p:cTn id="142" presetID="53" presetClass="entr" presetSubtype="16" fill="hold" nodeType="afterEffect">
                                  <p:stCondLst>
                                    <p:cond delay="0"/>
                                  </p:stCondLst>
                                  <p:childTnLst>
                                    <p:set>
                                      <p:cBhvr>
                                        <p:cTn id="143" dur="1" fill="hold">
                                          <p:stCondLst>
                                            <p:cond delay="0"/>
                                          </p:stCondLst>
                                        </p:cTn>
                                        <p:tgtEl>
                                          <p:spTgt spid="84"/>
                                        </p:tgtEl>
                                        <p:attrNameLst>
                                          <p:attrName>style.visibility</p:attrName>
                                        </p:attrNameLst>
                                      </p:cBhvr>
                                      <p:to>
                                        <p:strVal val="visible"/>
                                      </p:to>
                                    </p:set>
                                    <p:anim calcmode="lin" valueType="num">
                                      <p:cBhvr>
                                        <p:cTn id="144" dur="500" fill="hold"/>
                                        <p:tgtEl>
                                          <p:spTgt spid="84"/>
                                        </p:tgtEl>
                                        <p:attrNameLst>
                                          <p:attrName>ppt_w</p:attrName>
                                        </p:attrNameLst>
                                      </p:cBhvr>
                                      <p:tavLst>
                                        <p:tav tm="0">
                                          <p:val>
                                            <p:fltVal val="0"/>
                                          </p:val>
                                        </p:tav>
                                        <p:tav tm="100000">
                                          <p:val>
                                            <p:strVal val="#ppt_w"/>
                                          </p:val>
                                        </p:tav>
                                      </p:tavLst>
                                    </p:anim>
                                    <p:anim calcmode="lin" valueType="num">
                                      <p:cBhvr>
                                        <p:cTn id="145" dur="500" fill="hold"/>
                                        <p:tgtEl>
                                          <p:spTgt spid="84"/>
                                        </p:tgtEl>
                                        <p:attrNameLst>
                                          <p:attrName>ppt_h</p:attrName>
                                        </p:attrNameLst>
                                      </p:cBhvr>
                                      <p:tavLst>
                                        <p:tav tm="0">
                                          <p:val>
                                            <p:fltVal val="0"/>
                                          </p:val>
                                        </p:tav>
                                        <p:tav tm="100000">
                                          <p:val>
                                            <p:strVal val="#ppt_h"/>
                                          </p:val>
                                        </p:tav>
                                      </p:tavLst>
                                    </p:anim>
                                    <p:animEffect transition="in" filter="fade">
                                      <p:cBhvr>
                                        <p:cTn id="14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3" grpId="0"/>
      <p:bldP spid="37" grpId="0"/>
      <p:bldP spid="41" grpId="0"/>
      <p:bldP spid="45" grpId="0"/>
      <p:bldP spid="46" grpId="0"/>
      <p:bldP spid="47" grpId="0"/>
      <p:bldP spid="48" grpId="0"/>
      <p:bldP spid="4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4" name="Chart 3"/>
          <p:cNvGraphicFramePr>
            <a:graphicFrameLocks/>
          </p:cNvGraphicFramePr>
          <p:nvPr>
            <p:extLst>
              <p:ext uri="{D42A27DB-BD31-4B8C-83A1-F6EECF244321}">
                <p14:modId xmlns:p14="http://schemas.microsoft.com/office/powerpoint/2010/main" val="2734530743"/>
              </p:ext>
            </p:extLst>
          </p:nvPr>
        </p:nvGraphicFramePr>
        <p:xfrm>
          <a:off x="564776" y="3459458"/>
          <a:ext cx="4158143" cy="2843808"/>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Group 4"/>
          <p:cNvGrpSpPr/>
          <p:nvPr/>
        </p:nvGrpSpPr>
        <p:grpSpPr>
          <a:xfrm>
            <a:off x="6315281" y="3083706"/>
            <a:ext cx="4275345" cy="3207431"/>
            <a:chOff x="5818305" y="2355018"/>
            <a:chExt cx="4275345" cy="3207431"/>
          </a:xfrm>
        </p:grpSpPr>
        <p:sp>
          <p:nvSpPr>
            <p:cNvPr id="6" name="Rounded Rectangle 5"/>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7" name="Freeform 6"/>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8" name="Rounded Rectangle 7"/>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Rounded Rectangle 8"/>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0" name="Rounded Rectangle 9"/>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3"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14" name="Group 13"/>
            <p:cNvGrpSpPr/>
            <p:nvPr/>
          </p:nvGrpSpPr>
          <p:grpSpPr>
            <a:xfrm>
              <a:off x="6669528" y="2355018"/>
              <a:ext cx="3410674" cy="737806"/>
              <a:chOff x="8027893" y="2583618"/>
              <a:chExt cx="3410674" cy="737806"/>
            </a:xfrm>
          </p:grpSpPr>
          <p:sp>
            <p:nvSpPr>
              <p:cNvPr id="24"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5" name="TextBox 24"/>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15" name="Group 14"/>
            <p:cNvGrpSpPr/>
            <p:nvPr/>
          </p:nvGrpSpPr>
          <p:grpSpPr>
            <a:xfrm>
              <a:off x="6669528" y="3177081"/>
              <a:ext cx="3410674" cy="737806"/>
              <a:chOff x="8027893" y="2583618"/>
              <a:chExt cx="3410674" cy="737806"/>
            </a:xfrm>
          </p:grpSpPr>
          <p:sp>
            <p:nvSpPr>
              <p:cNvPr id="22"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3" name="TextBox 22"/>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16" name="Group 15"/>
            <p:cNvGrpSpPr/>
            <p:nvPr/>
          </p:nvGrpSpPr>
          <p:grpSpPr>
            <a:xfrm>
              <a:off x="6669528" y="3987480"/>
              <a:ext cx="3410674" cy="737806"/>
              <a:chOff x="8027893" y="2583618"/>
              <a:chExt cx="3410674" cy="737806"/>
            </a:xfrm>
          </p:grpSpPr>
          <p:sp>
            <p:nvSpPr>
              <p:cNvPr id="20"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21" name="TextBox 20"/>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nvGrpSpPr>
            <p:cNvPr id="17" name="Group 16"/>
            <p:cNvGrpSpPr/>
            <p:nvPr/>
          </p:nvGrpSpPr>
          <p:grpSpPr>
            <a:xfrm>
              <a:off x="6682976" y="4824643"/>
              <a:ext cx="3410674" cy="737806"/>
              <a:chOff x="8027893" y="2583618"/>
              <a:chExt cx="3410674" cy="737806"/>
            </a:xfrm>
          </p:grpSpPr>
          <p:sp>
            <p:nvSpPr>
              <p:cNvPr id="18" name="Text Placeholder 5"/>
              <p:cNvSpPr txBox="1">
                <a:spLocks/>
              </p:cNvSpPr>
              <p:nvPr/>
            </p:nvSpPr>
            <p:spPr>
              <a:xfrm>
                <a:off x="8041341" y="2846037"/>
                <a:ext cx="3397226" cy="475387"/>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19" name="TextBox 18"/>
              <p:cNvSpPr txBox="1"/>
              <p:nvPr/>
            </p:nvSpPr>
            <p:spPr>
              <a:xfrm>
                <a:off x="8027893" y="2583618"/>
                <a:ext cx="2218765" cy="369332"/>
              </a:xfrm>
              <a:prstGeom prst="rect">
                <a:avLst/>
              </a:prstGeom>
              <a:noFill/>
            </p:spPr>
            <p:txBody>
              <a:bodyPr wrap="square" rtlCol="0">
                <a:spAutoFit/>
              </a:bodyPr>
              <a:lstStyle/>
              <a:p>
                <a:r>
                  <a:rPr lang="id-ID">
                    <a:solidFill>
                      <a:schemeClr val="tx2"/>
                    </a:solidFill>
                    <a:latin typeface="Agency FB" panose="020B0503020202020204" pitchFamily="34" charset="0"/>
                  </a:rPr>
                  <a:t>Text sample here</a:t>
                </a:r>
                <a:endParaRPr lang="id-ID" dirty="0">
                  <a:solidFill>
                    <a:schemeClr val="tx2"/>
                  </a:solidFill>
                  <a:latin typeface="Agency FB" panose="020B0503020202020204" pitchFamily="34" charset="0"/>
                </a:endParaRPr>
              </a:p>
            </p:txBody>
          </p:sp>
        </p:grpSp>
      </p:grpSp>
      <p:sp>
        <p:nvSpPr>
          <p:cNvPr id="26" name="Rectangle 25"/>
          <p:cNvSpPr/>
          <p:nvPr/>
        </p:nvSpPr>
        <p:spPr>
          <a:xfrm>
            <a:off x="6232918" y="2151667"/>
            <a:ext cx="4484388" cy="867930"/>
          </a:xfrm>
          <a:prstGeom prst="rect">
            <a:avLst/>
          </a:prstGeom>
        </p:spPr>
        <p:txBody>
          <a:bodyPr wrap="square">
            <a:spAutoFit/>
          </a:bodyPr>
          <a:lstStyle/>
          <a:p>
            <a:pPr>
              <a:lnSpc>
                <a:spcPct val="120000"/>
              </a:lnSpc>
            </a:pP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1500s.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dirty="0">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grpSp>
        <p:nvGrpSpPr>
          <p:cNvPr id="27" name="Group 26"/>
          <p:cNvGrpSpPr/>
          <p:nvPr/>
        </p:nvGrpSpPr>
        <p:grpSpPr>
          <a:xfrm>
            <a:off x="2393492" y="3281819"/>
            <a:ext cx="572654" cy="1367607"/>
            <a:chOff x="4141086" y="2008756"/>
            <a:chExt cx="796898" cy="2121627"/>
          </a:xfrm>
          <a:solidFill>
            <a:schemeClr val="tx2">
              <a:lumMod val="90000"/>
              <a:lumOff val="10000"/>
            </a:schemeClr>
          </a:solidFill>
          <a:effectLst>
            <a:outerShdw blurRad="76200" dir="18900000" sy="23000" kx="-1200000" algn="bl" rotWithShape="0">
              <a:prstClr val="black">
                <a:alpha val="20000"/>
              </a:prstClr>
            </a:outerShdw>
          </a:effectLst>
        </p:grpSpPr>
        <p:sp>
          <p:nvSpPr>
            <p:cNvPr id="28" name="Freeform 936"/>
            <p:cNvSpPr>
              <a:spLocks/>
            </p:cNvSpPr>
            <p:nvPr/>
          </p:nvSpPr>
          <p:spPr bwMode="auto">
            <a:xfrm>
              <a:off x="4492564" y="2586618"/>
              <a:ext cx="1620" cy="6719"/>
            </a:xfrm>
            <a:custGeom>
              <a:avLst/>
              <a:gdLst/>
              <a:ahLst/>
              <a:cxnLst>
                <a:cxn ang="0">
                  <a:pos x="0" y="0"/>
                </a:cxn>
                <a:cxn ang="0">
                  <a:pos x="1" y="3"/>
                </a:cxn>
                <a:cxn ang="0">
                  <a:pos x="0" y="0"/>
                </a:cxn>
                <a:cxn ang="0">
                  <a:pos x="0" y="0"/>
                </a:cxn>
              </a:cxnLst>
              <a:rect l="0" t="0" r="r" b="b"/>
              <a:pathLst>
                <a:path w="1" h="3">
                  <a:moveTo>
                    <a:pt x="0" y="0"/>
                  </a:moveTo>
                  <a:cubicBezTo>
                    <a:pt x="0" y="1"/>
                    <a:pt x="1" y="2"/>
                    <a:pt x="1" y="3"/>
                  </a:cubicBezTo>
                  <a:cubicBezTo>
                    <a:pt x="1" y="2"/>
                    <a:pt x="0" y="1"/>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29" name="Freeform 937"/>
            <p:cNvSpPr>
              <a:spLocks/>
            </p:cNvSpPr>
            <p:nvPr/>
          </p:nvSpPr>
          <p:spPr bwMode="auto">
            <a:xfrm>
              <a:off x="4465028" y="2368240"/>
              <a:ext cx="1620" cy="1680"/>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0" name="Freeform 938"/>
            <p:cNvSpPr>
              <a:spLocks/>
            </p:cNvSpPr>
            <p:nvPr/>
          </p:nvSpPr>
          <p:spPr bwMode="auto">
            <a:xfrm>
              <a:off x="4510380" y="2287608"/>
              <a:ext cx="215422" cy="398120"/>
            </a:xfrm>
            <a:custGeom>
              <a:avLst/>
              <a:gdLst/>
              <a:ahLst/>
              <a:cxnLst>
                <a:cxn ang="0">
                  <a:pos x="0" y="143"/>
                </a:cxn>
                <a:cxn ang="0">
                  <a:pos x="0" y="143"/>
                </a:cxn>
                <a:cxn ang="0">
                  <a:pos x="18" y="121"/>
                </a:cxn>
                <a:cxn ang="0">
                  <a:pos x="49" y="76"/>
                </a:cxn>
                <a:cxn ang="0">
                  <a:pos x="80" y="25"/>
                </a:cxn>
                <a:cxn ang="0">
                  <a:pos x="81" y="22"/>
                </a:cxn>
                <a:cxn ang="0">
                  <a:pos x="67" y="18"/>
                </a:cxn>
                <a:cxn ang="0">
                  <a:pos x="53" y="12"/>
                </a:cxn>
                <a:cxn ang="0">
                  <a:pos x="44" y="5"/>
                </a:cxn>
                <a:cxn ang="0">
                  <a:pos x="39" y="0"/>
                </a:cxn>
                <a:cxn ang="0">
                  <a:pos x="37" y="9"/>
                </a:cxn>
                <a:cxn ang="0">
                  <a:pos x="29" y="39"/>
                </a:cxn>
                <a:cxn ang="0">
                  <a:pos x="18" y="82"/>
                </a:cxn>
                <a:cxn ang="0">
                  <a:pos x="1" y="137"/>
                </a:cxn>
                <a:cxn ang="0">
                  <a:pos x="0" y="143"/>
                </a:cxn>
              </a:cxnLst>
              <a:rect l="0" t="0" r="r" b="b"/>
              <a:pathLst>
                <a:path w="81" h="144">
                  <a:moveTo>
                    <a:pt x="0" y="143"/>
                  </a:moveTo>
                  <a:cubicBezTo>
                    <a:pt x="0" y="144"/>
                    <a:pt x="0" y="144"/>
                    <a:pt x="0" y="143"/>
                  </a:cubicBezTo>
                  <a:cubicBezTo>
                    <a:pt x="1" y="141"/>
                    <a:pt x="13" y="127"/>
                    <a:pt x="18" y="121"/>
                  </a:cubicBezTo>
                  <a:cubicBezTo>
                    <a:pt x="23" y="115"/>
                    <a:pt x="44" y="82"/>
                    <a:pt x="49" y="76"/>
                  </a:cubicBezTo>
                  <a:cubicBezTo>
                    <a:pt x="53" y="70"/>
                    <a:pt x="80" y="25"/>
                    <a:pt x="80" y="25"/>
                  </a:cubicBezTo>
                  <a:cubicBezTo>
                    <a:pt x="81" y="22"/>
                    <a:pt x="81" y="22"/>
                    <a:pt x="81" y="22"/>
                  </a:cubicBezTo>
                  <a:cubicBezTo>
                    <a:pt x="81" y="22"/>
                    <a:pt x="70" y="19"/>
                    <a:pt x="67" y="18"/>
                  </a:cubicBezTo>
                  <a:cubicBezTo>
                    <a:pt x="63" y="17"/>
                    <a:pt x="55" y="13"/>
                    <a:pt x="53" y="12"/>
                  </a:cubicBezTo>
                  <a:cubicBezTo>
                    <a:pt x="52" y="11"/>
                    <a:pt x="45" y="7"/>
                    <a:pt x="44" y="5"/>
                  </a:cubicBezTo>
                  <a:cubicBezTo>
                    <a:pt x="43" y="4"/>
                    <a:pt x="39" y="0"/>
                    <a:pt x="39" y="0"/>
                  </a:cubicBezTo>
                  <a:cubicBezTo>
                    <a:pt x="37" y="9"/>
                    <a:pt x="37" y="9"/>
                    <a:pt x="37" y="9"/>
                  </a:cubicBezTo>
                  <a:cubicBezTo>
                    <a:pt x="29" y="39"/>
                    <a:pt x="29" y="39"/>
                    <a:pt x="29" y="39"/>
                  </a:cubicBezTo>
                  <a:cubicBezTo>
                    <a:pt x="18" y="82"/>
                    <a:pt x="18" y="82"/>
                    <a:pt x="18" y="82"/>
                  </a:cubicBezTo>
                  <a:cubicBezTo>
                    <a:pt x="1" y="137"/>
                    <a:pt x="1" y="137"/>
                    <a:pt x="1" y="137"/>
                  </a:cubicBezTo>
                  <a:cubicBezTo>
                    <a:pt x="1" y="137"/>
                    <a:pt x="0" y="142"/>
                    <a:pt x="0" y="14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1" name="Freeform 939"/>
            <p:cNvSpPr>
              <a:spLocks/>
            </p:cNvSpPr>
            <p:nvPr/>
          </p:nvSpPr>
          <p:spPr bwMode="auto">
            <a:xfrm>
              <a:off x="4359747" y="2304407"/>
              <a:ext cx="153873" cy="377962"/>
            </a:xfrm>
            <a:custGeom>
              <a:avLst/>
              <a:gdLst/>
              <a:ahLst/>
              <a:cxnLst>
                <a:cxn ang="0">
                  <a:pos x="57" y="137"/>
                </a:cxn>
                <a:cxn ang="0">
                  <a:pos x="57" y="137"/>
                </a:cxn>
                <a:cxn ang="0">
                  <a:pos x="58" y="131"/>
                </a:cxn>
                <a:cxn ang="0">
                  <a:pos x="51" y="105"/>
                </a:cxn>
                <a:cxn ang="0">
                  <a:pos x="50" y="102"/>
                </a:cxn>
                <a:cxn ang="0">
                  <a:pos x="50" y="102"/>
                </a:cxn>
                <a:cxn ang="0">
                  <a:pos x="48" y="91"/>
                </a:cxn>
                <a:cxn ang="0">
                  <a:pos x="40" y="27"/>
                </a:cxn>
                <a:cxn ang="0">
                  <a:pos x="40" y="24"/>
                </a:cxn>
                <a:cxn ang="0">
                  <a:pos x="40" y="23"/>
                </a:cxn>
                <a:cxn ang="0">
                  <a:pos x="40" y="23"/>
                </a:cxn>
                <a:cxn ang="0">
                  <a:pos x="38" y="0"/>
                </a:cxn>
                <a:cxn ang="0">
                  <a:pos x="24" y="7"/>
                </a:cxn>
                <a:cxn ang="0">
                  <a:pos x="0" y="14"/>
                </a:cxn>
                <a:cxn ang="0">
                  <a:pos x="21" y="74"/>
                </a:cxn>
                <a:cxn ang="0">
                  <a:pos x="57" y="137"/>
                </a:cxn>
              </a:cxnLst>
              <a:rect l="0" t="0" r="r" b="b"/>
              <a:pathLst>
                <a:path w="58" h="137">
                  <a:moveTo>
                    <a:pt x="57" y="137"/>
                  </a:moveTo>
                  <a:cubicBezTo>
                    <a:pt x="57" y="137"/>
                    <a:pt x="57" y="137"/>
                    <a:pt x="57" y="137"/>
                  </a:cubicBezTo>
                  <a:cubicBezTo>
                    <a:pt x="57" y="135"/>
                    <a:pt x="58" y="131"/>
                    <a:pt x="58" y="131"/>
                  </a:cubicBezTo>
                  <a:cubicBezTo>
                    <a:pt x="58" y="133"/>
                    <a:pt x="54" y="118"/>
                    <a:pt x="51" y="105"/>
                  </a:cubicBezTo>
                  <a:cubicBezTo>
                    <a:pt x="51" y="104"/>
                    <a:pt x="50" y="103"/>
                    <a:pt x="50" y="102"/>
                  </a:cubicBezTo>
                  <a:cubicBezTo>
                    <a:pt x="50" y="102"/>
                    <a:pt x="50" y="102"/>
                    <a:pt x="50" y="102"/>
                  </a:cubicBezTo>
                  <a:cubicBezTo>
                    <a:pt x="49" y="97"/>
                    <a:pt x="49" y="94"/>
                    <a:pt x="48" y="91"/>
                  </a:cubicBezTo>
                  <a:cubicBezTo>
                    <a:pt x="47" y="79"/>
                    <a:pt x="41" y="32"/>
                    <a:pt x="40" y="27"/>
                  </a:cubicBezTo>
                  <a:cubicBezTo>
                    <a:pt x="40" y="26"/>
                    <a:pt x="40" y="25"/>
                    <a:pt x="40" y="24"/>
                  </a:cubicBezTo>
                  <a:cubicBezTo>
                    <a:pt x="40" y="23"/>
                    <a:pt x="40" y="23"/>
                    <a:pt x="40" y="23"/>
                  </a:cubicBezTo>
                  <a:cubicBezTo>
                    <a:pt x="40" y="23"/>
                    <a:pt x="40" y="23"/>
                    <a:pt x="40" y="23"/>
                  </a:cubicBezTo>
                  <a:cubicBezTo>
                    <a:pt x="39" y="16"/>
                    <a:pt x="38" y="3"/>
                    <a:pt x="38" y="0"/>
                  </a:cubicBezTo>
                  <a:cubicBezTo>
                    <a:pt x="38" y="0"/>
                    <a:pt x="27" y="5"/>
                    <a:pt x="24" y="7"/>
                  </a:cubicBezTo>
                  <a:cubicBezTo>
                    <a:pt x="21" y="8"/>
                    <a:pt x="10" y="12"/>
                    <a:pt x="0" y="14"/>
                  </a:cubicBezTo>
                  <a:cubicBezTo>
                    <a:pt x="0" y="14"/>
                    <a:pt x="13" y="59"/>
                    <a:pt x="21" y="74"/>
                  </a:cubicBezTo>
                  <a:cubicBezTo>
                    <a:pt x="28" y="89"/>
                    <a:pt x="57" y="136"/>
                    <a:pt x="57"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2" name="Freeform 940"/>
            <p:cNvSpPr>
              <a:spLocks/>
            </p:cNvSpPr>
            <p:nvPr/>
          </p:nvSpPr>
          <p:spPr bwMode="auto">
            <a:xfrm>
              <a:off x="4487704" y="2547982"/>
              <a:ext cx="1620" cy="1680"/>
            </a:xfrm>
            <a:custGeom>
              <a:avLst/>
              <a:gdLst/>
              <a:ahLst/>
              <a:cxnLst>
                <a:cxn ang="0">
                  <a:pos x="0" y="1"/>
                </a:cxn>
                <a:cxn ang="0">
                  <a:pos x="0" y="0"/>
                </a:cxn>
                <a:cxn ang="0">
                  <a:pos x="0" y="0"/>
                </a:cxn>
                <a:cxn ang="0">
                  <a:pos x="0" y="1"/>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3" name="Freeform 941"/>
            <p:cNvSpPr>
              <a:spLocks/>
            </p:cNvSpPr>
            <p:nvPr/>
          </p:nvSpPr>
          <p:spPr bwMode="auto">
            <a:xfrm>
              <a:off x="4510380" y="2665570"/>
              <a:ext cx="3239" cy="16798"/>
            </a:xfrm>
            <a:custGeom>
              <a:avLst/>
              <a:gdLst/>
              <a:ahLst/>
              <a:cxnLst>
                <a:cxn ang="0">
                  <a:pos x="1" y="0"/>
                </a:cxn>
                <a:cxn ang="0">
                  <a:pos x="0" y="6"/>
                </a:cxn>
                <a:cxn ang="0">
                  <a:pos x="1" y="0"/>
                </a:cxn>
              </a:cxnLst>
              <a:rect l="0" t="0" r="r" b="b"/>
              <a:pathLst>
                <a:path w="1" h="6">
                  <a:moveTo>
                    <a:pt x="1" y="0"/>
                  </a:moveTo>
                  <a:cubicBezTo>
                    <a:pt x="1" y="0"/>
                    <a:pt x="0" y="4"/>
                    <a:pt x="0" y="6"/>
                  </a:cubicBezTo>
                  <a:cubicBezTo>
                    <a:pt x="0" y="5"/>
                    <a:pt x="1"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4" name="Freeform 942"/>
            <p:cNvSpPr>
              <a:spLocks/>
            </p:cNvSpPr>
            <p:nvPr/>
          </p:nvSpPr>
          <p:spPr bwMode="auto">
            <a:xfrm>
              <a:off x="4633479" y="2841953"/>
              <a:ext cx="111760" cy="82312"/>
            </a:xfrm>
            <a:custGeom>
              <a:avLst/>
              <a:gdLst/>
              <a:ahLst/>
              <a:cxnLst>
                <a:cxn ang="0">
                  <a:pos x="1" y="1"/>
                </a:cxn>
                <a:cxn ang="0">
                  <a:pos x="1" y="14"/>
                </a:cxn>
                <a:cxn ang="0">
                  <a:pos x="5" y="21"/>
                </a:cxn>
                <a:cxn ang="0">
                  <a:pos x="42" y="30"/>
                </a:cxn>
                <a:cxn ang="0">
                  <a:pos x="41" y="10"/>
                </a:cxn>
                <a:cxn ang="0">
                  <a:pos x="1" y="1"/>
                </a:cxn>
              </a:cxnLst>
              <a:rect l="0" t="0" r="r" b="b"/>
              <a:pathLst>
                <a:path w="42" h="30">
                  <a:moveTo>
                    <a:pt x="1" y="1"/>
                  </a:moveTo>
                  <a:cubicBezTo>
                    <a:pt x="1" y="14"/>
                    <a:pt x="1" y="14"/>
                    <a:pt x="1" y="14"/>
                  </a:cubicBezTo>
                  <a:cubicBezTo>
                    <a:pt x="1" y="14"/>
                    <a:pt x="0" y="18"/>
                    <a:pt x="5" y="21"/>
                  </a:cubicBezTo>
                  <a:cubicBezTo>
                    <a:pt x="10" y="23"/>
                    <a:pt x="42" y="30"/>
                    <a:pt x="42" y="30"/>
                  </a:cubicBezTo>
                  <a:cubicBezTo>
                    <a:pt x="41" y="10"/>
                    <a:pt x="41" y="10"/>
                    <a:pt x="41" y="10"/>
                  </a:cubicBezTo>
                  <a:cubicBezTo>
                    <a:pt x="41" y="10"/>
                    <a:pt x="12" y="0"/>
                    <a:pt x="1"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5" name="Freeform 943"/>
            <p:cNvSpPr>
              <a:spLocks/>
            </p:cNvSpPr>
            <p:nvPr/>
          </p:nvSpPr>
          <p:spPr bwMode="auto">
            <a:xfrm>
              <a:off x="4317635" y="2828514"/>
              <a:ext cx="79366" cy="87351"/>
            </a:xfrm>
            <a:custGeom>
              <a:avLst/>
              <a:gdLst/>
              <a:ahLst/>
              <a:cxnLst>
                <a:cxn ang="0">
                  <a:pos x="28" y="8"/>
                </a:cxn>
                <a:cxn ang="0">
                  <a:pos x="26" y="3"/>
                </a:cxn>
                <a:cxn ang="0">
                  <a:pos x="2" y="12"/>
                </a:cxn>
                <a:cxn ang="0">
                  <a:pos x="0" y="32"/>
                </a:cxn>
                <a:cxn ang="0">
                  <a:pos x="20" y="26"/>
                </a:cxn>
                <a:cxn ang="0">
                  <a:pos x="28" y="8"/>
                </a:cxn>
              </a:cxnLst>
              <a:rect l="0" t="0" r="r" b="b"/>
              <a:pathLst>
                <a:path w="30" h="32">
                  <a:moveTo>
                    <a:pt x="28" y="8"/>
                  </a:moveTo>
                  <a:cubicBezTo>
                    <a:pt x="30" y="0"/>
                    <a:pt x="26" y="3"/>
                    <a:pt x="26" y="3"/>
                  </a:cubicBezTo>
                  <a:cubicBezTo>
                    <a:pt x="2" y="12"/>
                    <a:pt x="2" y="12"/>
                    <a:pt x="2" y="12"/>
                  </a:cubicBezTo>
                  <a:cubicBezTo>
                    <a:pt x="0" y="32"/>
                    <a:pt x="0" y="32"/>
                    <a:pt x="0" y="32"/>
                  </a:cubicBezTo>
                  <a:cubicBezTo>
                    <a:pt x="0" y="32"/>
                    <a:pt x="11" y="29"/>
                    <a:pt x="20" y="26"/>
                  </a:cubicBezTo>
                  <a:cubicBezTo>
                    <a:pt x="29" y="22"/>
                    <a:pt x="26" y="15"/>
                    <a:pt x="2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6" name="Freeform 944"/>
            <p:cNvSpPr>
              <a:spLocks/>
            </p:cNvSpPr>
            <p:nvPr/>
          </p:nvSpPr>
          <p:spPr bwMode="auto">
            <a:xfrm>
              <a:off x="4487704" y="2549662"/>
              <a:ext cx="25915" cy="115908"/>
            </a:xfrm>
            <a:custGeom>
              <a:avLst/>
              <a:gdLst/>
              <a:ahLst/>
              <a:cxnLst>
                <a:cxn ang="0">
                  <a:pos x="3" y="16"/>
                </a:cxn>
                <a:cxn ang="0">
                  <a:pos x="10" y="42"/>
                </a:cxn>
                <a:cxn ang="0">
                  <a:pos x="10" y="41"/>
                </a:cxn>
                <a:cxn ang="0">
                  <a:pos x="0" y="0"/>
                </a:cxn>
                <a:cxn ang="0">
                  <a:pos x="2" y="13"/>
                </a:cxn>
                <a:cxn ang="0">
                  <a:pos x="3" y="16"/>
                </a:cxn>
              </a:cxnLst>
              <a:rect l="0" t="0" r="r" b="b"/>
              <a:pathLst>
                <a:path w="10" h="42">
                  <a:moveTo>
                    <a:pt x="3" y="16"/>
                  </a:moveTo>
                  <a:cubicBezTo>
                    <a:pt x="5" y="25"/>
                    <a:pt x="10" y="42"/>
                    <a:pt x="10" y="42"/>
                  </a:cubicBezTo>
                  <a:cubicBezTo>
                    <a:pt x="10" y="42"/>
                    <a:pt x="10" y="42"/>
                    <a:pt x="10" y="41"/>
                  </a:cubicBezTo>
                  <a:cubicBezTo>
                    <a:pt x="10" y="39"/>
                    <a:pt x="2" y="15"/>
                    <a:pt x="0" y="0"/>
                  </a:cubicBezTo>
                  <a:cubicBezTo>
                    <a:pt x="1" y="5"/>
                    <a:pt x="2" y="10"/>
                    <a:pt x="2" y="13"/>
                  </a:cubicBezTo>
                  <a:cubicBezTo>
                    <a:pt x="2" y="14"/>
                    <a:pt x="3" y="15"/>
                    <a:pt x="3"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7" name="Freeform 945"/>
            <p:cNvSpPr>
              <a:spLocks/>
            </p:cNvSpPr>
            <p:nvPr/>
          </p:nvSpPr>
          <p:spPr bwMode="auto">
            <a:xfrm>
              <a:off x="4460169" y="2301047"/>
              <a:ext cx="27535" cy="246935"/>
            </a:xfrm>
            <a:custGeom>
              <a:avLst/>
              <a:gdLst/>
              <a:ahLst/>
              <a:cxnLst>
                <a:cxn ang="0">
                  <a:pos x="2" y="24"/>
                </a:cxn>
                <a:cxn ang="0">
                  <a:pos x="2" y="25"/>
                </a:cxn>
                <a:cxn ang="0">
                  <a:pos x="5" y="54"/>
                </a:cxn>
                <a:cxn ang="0">
                  <a:pos x="10" y="89"/>
                </a:cxn>
                <a:cxn ang="0">
                  <a:pos x="0" y="0"/>
                </a:cxn>
                <a:cxn ang="0">
                  <a:pos x="0" y="1"/>
                </a:cxn>
                <a:cxn ang="0">
                  <a:pos x="0" y="1"/>
                </a:cxn>
                <a:cxn ang="0">
                  <a:pos x="2" y="24"/>
                </a:cxn>
              </a:cxnLst>
              <a:rect l="0" t="0" r="r" b="b"/>
              <a:pathLst>
                <a:path w="10" h="89">
                  <a:moveTo>
                    <a:pt x="2" y="24"/>
                  </a:moveTo>
                  <a:cubicBezTo>
                    <a:pt x="2" y="24"/>
                    <a:pt x="2" y="24"/>
                    <a:pt x="2" y="25"/>
                  </a:cubicBezTo>
                  <a:cubicBezTo>
                    <a:pt x="2" y="26"/>
                    <a:pt x="5" y="53"/>
                    <a:pt x="5" y="54"/>
                  </a:cubicBezTo>
                  <a:cubicBezTo>
                    <a:pt x="6" y="54"/>
                    <a:pt x="8" y="75"/>
                    <a:pt x="10" y="89"/>
                  </a:cubicBezTo>
                  <a:cubicBezTo>
                    <a:pt x="0" y="0"/>
                    <a:pt x="0" y="0"/>
                    <a:pt x="0" y="0"/>
                  </a:cubicBezTo>
                  <a:cubicBezTo>
                    <a:pt x="0" y="0"/>
                    <a:pt x="0" y="0"/>
                    <a:pt x="0" y="1"/>
                  </a:cubicBezTo>
                  <a:cubicBezTo>
                    <a:pt x="0" y="1"/>
                    <a:pt x="0" y="1"/>
                    <a:pt x="0" y="1"/>
                  </a:cubicBezTo>
                  <a:lnTo>
                    <a:pt x="2"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8" name="Freeform 946"/>
            <p:cNvSpPr>
              <a:spLocks/>
            </p:cNvSpPr>
            <p:nvPr/>
          </p:nvSpPr>
          <p:spPr bwMode="auto">
            <a:xfrm>
              <a:off x="4494183" y="2593338"/>
              <a:ext cx="19437" cy="77272"/>
            </a:xfrm>
            <a:custGeom>
              <a:avLst/>
              <a:gdLst/>
              <a:ahLst/>
              <a:cxnLst>
                <a:cxn ang="0">
                  <a:pos x="7" y="26"/>
                </a:cxn>
                <a:cxn ang="0">
                  <a:pos x="0" y="0"/>
                </a:cxn>
                <a:cxn ang="0">
                  <a:pos x="7" y="26"/>
                </a:cxn>
              </a:cxnLst>
              <a:rect l="0" t="0" r="r" b="b"/>
              <a:pathLst>
                <a:path w="7" h="28">
                  <a:moveTo>
                    <a:pt x="7" y="26"/>
                  </a:moveTo>
                  <a:cubicBezTo>
                    <a:pt x="7" y="26"/>
                    <a:pt x="2" y="9"/>
                    <a:pt x="0" y="0"/>
                  </a:cubicBezTo>
                  <a:cubicBezTo>
                    <a:pt x="3" y="13"/>
                    <a:pt x="7" y="28"/>
                    <a:pt x="7"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39" name="Freeform 947"/>
            <p:cNvSpPr>
              <a:spLocks/>
            </p:cNvSpPr>
            <p:nvPr/>
          </p:nvSpPr>
          <p:spPr bwMode="auto">
            <a:xfrm>
              <a:off x="4460169" y="2304407"/>
              <a:ext cx="4859" cy="63834"/>
            </a:xfrm>
            <a:custGeom>
              <a:avLst/>
              <a:gdLst/>
              <a:ahLst/>
              <a:cxnLst>
                <a:cxn ang="0">
                  <a:pos x="0" y="0"/>
                </a:cxn>
                <a:cxn ang="0">
                  <a:pos x="0" y="0"/>
                </a:cxn>
                <a:cxn ang="0">
                  <a:pos x="2" y="23"/>
                </a:cxn>
                <a:cxn ang="0">
                  <a:pos x="0" y="0"/>
                </a:cxn>
              </a:cxnLst>
              <a:rect l="0" t="0" r="r" b="b"/>
              <a:pathLst>
                <a:path w="2" h="23">
                  <a:moveTo>
                    <a:pt x="0" y="0"/>
                  </a:moveTo>
                  <a:cubicBezTo>
                    <a:pt x="0" y="0"/>
                    <a:pt x="0" y="0"/>
                    <a:pt x="0" y="0"/>
                  </a:cubicBezTo>
                  <a:cubicBezTo>
                    <a:pt x="0" y="3"/>
                    <a:pt x="1" y="16"/>
                    <a:pt x="2" y="23"/>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0" name="Freeform 948"/>
            <p:cNvSpPr>
              <a:spLocks/>
            </p:cNvSpPr>
            <p:nvPr/>
          </p:nvSpPr>
          <p:spPr bwMode="auto">
            <a:xfrm>
              <a:off x="4465028" y="2369920"/>
              <a:ext cx="27535" cy="216698"/>
            </a:xfrm>
            <a:custGeom>
              <a:avLst/>
              <a:gdLst/>
              <a:ahLst/>
              <a:cxnLst>
                <a:cxn ang="0">
                  <a:pos x="0" y="0"/>
                </a:cxn>
                <a:cxn ang="0">
                  <a:pos x="0" y="3"/>
                </a:cxn>
                <a:cxn ang="0">
                  <a:pos x="8" y="67"/>
                </a:cxn>
                <a:cxn ang="0">
                  <a:pos x="10" y="78"/>
                </a:cxn>
                <a:cxn ang="0">
                  <a:pos x="8" y="65"/>
                </a:cxn>
                <a:cxn ang="0">
                  <a:pos x="8" y="64"/>
                </a:cxn>
                <a:cxn ang="0">
                  <a:pos x="8" y="64"/>
                </a:cxn>
                <a:cxn ang="0">
                  <a:pos x="3" y="29"/>
                </a:cxn>
                <a:cxn ang="0">
                  <a:pos x="0" y="0"/>
                </a:cxn>
              </a:cxnLst>
              <a:rect l="0" t="0" r="r" b="b"/>
              <a:pathLst>
                <a:path w="10" h="78">
                  <a:moveTo>
                    <a:pt x="0" y="0"/>
                  </a:moveTo>
                  <a:cubicBezTo>
                    <a:pt x="0" y="1"/>
                    <a:pt x="0" y="2"/>
                    <a:pt x="0" y="3"/>
                  </a:cubicBezTo>
                  <a:cubicBezTo>
                    <a:pt x="1" y="8"/>
                    <a:pt x="7" y="55"/>
                    <a:pt x="8" y="67"/>
                  </a:cubicBezTo>
                  <a:cubicBezTo>
                    <a:pt x="9" y="70"/>
                    <a:pt x="9" y="73"/>
                    <a:pt x="10" y="78"/>
                  </a:cubicBezTo>
                  <a:cubicBezTo>
                    <a:pt x="10" y="75"/>
                    <a:pt x="9" y="70"/>
                    <a:pt x="8" y="65"/>
                  </a:cubicBezTo>
                  <a:cubicBezTo>
                    <a:pt x="8" y="65"/>
                    <a:pt x="8" y="65"/>
                    <a:pt x="8" y="64"/>
                  </a:cubicBezTo>
                  <a:cubicBezTo>
                    <a:pt x="8" y="64"/>
                    <a:pt x="8" y="64"/>
                    <a:pt x="8" y="64"/>
                  </a:cubicBezTo>
                  <a:cubicBezTo>
                    <a:pt x="6" y="50"/>
                    <a:pt x="4" y="29"/>
                    <a:pt x="3" y="29"/>
                  </a:cubicBezTo>
                  <a:cubicBezTo>
                    <a:pt x="3" y="28"/>
                    <a:pt x="0" y="1"/>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1" name="Freeform 949"/>
            <p:cNvSpPr>
              <a:spLocks/>
            </p:cNvSpPr>
            <p:nvPr/>
          </p:nvSpPr>
          <p:spPr bwMode="auto">
            <a:xfrm>
              <a:off x="4513620" y="2657171"/>
              <a:ext cx="3239" cy="5039"/>
            </a:xfrm>
            <a:custGeom>
              <a:avLst/>
              <a:gdLst/>
              <a:ahLst/>
              <a:cxnLst>
                <a:cxn ang="0">
                  <a:pos x="1" y="0"/>
                </a:cxn>
                <a:cxn ang="0">
                  <a:pos x="0" y="2"/>
                </a:cxn>
                <a:cxn ang="0">
                  <a:pos x="0" y="2"/>
                </a:cxn>
                <a:cxn ang="0">
                  <a:pos x="1" y="0"/>
                </a:cxn>
              </a:cxnLst>
              <a:rect l="0" t="0" r="r" b="b"/>
              <a:pathLst>
                <a:path w="1" h="2">
                  <a:moveTo>
                    <a:pt x="1" y="0"/>
                  </a:moveTo>
                  <a:cubicBezTo>
                    <a:pt x="1" y="1"/>
                    <a:pt x="1" y="1"/>
                    <a:pt x="0" y="2"/>
                  </a:cubicBezTo>
                  <a:cubicBezTo>
                    <a:pt x="0" y="2"/>
                    <a:pt x="0" y="2"/>
                    <a:pt x="0" y="2"/>
                  </a:cubicBez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2" name="Freeform 950"/>
            <p:cNvSpPr>
              <a:spLocks/>
            </p:cNvSpPr>
            <p:nvPr/>
          </p:nvSpPr>
          <p:spPr bwMode="auto">
            <a:xfrm>
              <a:off x="4439113" y="2008756"/>
              <a:ext cx="202464" cy="299010"/>
            </a:xfrm>
            <a:custGeom>
              <a:avLst/>
              <a:gdLst/>
              <a:ahLst/>
              <a:cxnLst>
                <a:cxn ang="0">
                  <a:pos x="12" y="70"/>
                </a:cxn>
                <a:cxn ang="0">
                  <a:pos x="13" y="96"/>
                </a:cxn>
                <a:cxn ang="0">
                  <a:pos x="11" y="102"/>
                </a:cxn>
                <a:cxn ang="0">
                  <a:pos x="15" y="104"/>
                </a:cxn>
                <a:cxn ang="0">
                  <a:pos x="37" y="108"/>
                </a:cxn>
                <a:cxn ang="0">
                  <a:pos x="57" y="103"/>
                </a:cxn>
                <a:cxn ang="0">
                  <a:pos x="65" y="97"/>
                </a:cxn>
                <a:cxn ang="0">
                  <a:pos x="66" y="95"/>
                </a:cxn>
                <a:cxn ang="0">
                  <a:pos x="67" y="71"/>
                </a:cxn>
                <a:cxn ang="0">
                  <a:pos x="76" y="53"/>
                </a:cxn>
                <a:cxn ang="0">
                  <a:pos x="71" y="48"/>
                </a:cxn>
                <a:cxn ang="0">
                  <a:pos x="34" y="0"/>
                </a:cxn>
                <a:cxn ang="0">
                  <a:pos x="8" y="50"/>
                </a:cxn>
                <a:cxn ang="0">
                  <a:pos x="4" y="53"/>
                </a:cxn>
                <a:cxn ang="0">
                  <a:pos x="5" y="68"/>
                </a:cxn>
                <a:cxn ang="0">
                  <a:pos x="12" y="70"/>
                </a:cxn>
              </a:cxnLst>
              <a:rect l="0" t="0" r="r" b="b"/>
              <a:pathLst>
                <a:path w="76" h="108">
                  <a:moveTo>
                    <a:pt x="12" y="70"/>
                  </a:moveTo>
                  <a:cubicBezTo>
                    <a:pt x="13" y="96"/>
                    <a:pt x="13" y="96"/>
                    <a:pt x="13" y="96"/>
                  </a:cubicBezTo>
                  <a:cubicBezTo>
                    <a:pt x="11" y="102"/>
                    <a:pt x="11" y="102"/>
                    <a:pt x="11" y="102"/>
                  </a:cubicBezTo>
                  <a:cubicBezTo>
                    <a:pt x="15" y="104"/>
                    <a:pt x="15" y="104"/>
                    <a:pt x="15" y="104"/>
                  </a:cubicBezTo>
                  <a:cubicBezTo>
                    <a:pt x="20" y="106"/>
                    <a:pt x="28" y="108"/>
                    <a:pt x="37" y="108"/>
                  </a:cubicBezTo>
                  <a:cubicBezTo>
                    <a:pt x="44" y="108"/>
                    <a:pt x="51" y="106"/>
                    <a:pt x="57" y="103"/>
                  </a:cubicBezTo>
                  <a:cubicBezTo>
                    <a:pt x="65" y="97"/>
                    <a:pt x="65" y="97"/>
                    <a:pt x="65" y="97"/>
                  </a:cubicBezTo>
                  <a:cubicBezTo>
                    <a:pt x="66" y="95"/>
                    <a:pt x="66" y="95"/>
                    <a:pt x="66" y="95"/>
                  </a:cubicBezTo>
                  <a:cubicBezTo>
                    <a:pt x="67" y="71"/>
                    <a:pt x="67" y="71"/>
                    <a:pt x="67" y="71"/>
                  </a:cubicBezTo>
                  <a:cubicBezTo>
                    <a:pt x="76" y="82"/>
                    <a:pt x="76" y="62"/>
                    <a:pt x="76" y="53"/>
                  </a:cubicBezTo>
                  <a:cubicBezTo>
                    <a:pt x="76" y="44"/>
                    <a:pt x="71" y="48"/>
                    <a:pt x="71" y="48"/>
                  </a:cubicBezTo>
                  <a:cubicBezTo>
                    <a:pt x="72" y="37"/>
                    <a:pt x="68" y="0"/>
                    <a:pt x="34" y="0"/>
                  </a:cubicBezTo>
                  <a:cubicBezTo>
                    <a:pt x="0" y="0"/>
                    <a:pt x="8" y="50"/>
                    <a:pt x="8" y="50"/>
                  </a:cubicBezTo>
                  <a:cubicBezTo>
                    <a:pt x="7" y="49"/>
                    <a:pt x="5" y="51"/>
                    <a:pt x="4" y="53"/>
                  </a:cubicBezTo>
                  <a:cubicBezTo>
                    <a:pt x="3" y="54"/>
                    <a:pt x="3" y="61"/>
                    <a:pt x="5" y="68"/>
                  </a:cubicBezTo>
                  <a:cubicBezTo>
                    <a:pt x="6" y="76"/>
                    <a:pt x="12" y="70"/>
                    <a:pt x="12"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3" name="Freeform 951"/>
            <p:cNvSpPr>
              <a:spLocks/>
            </p:cNvSpPr>
            <p:nvPr/>
          </p:nvSpPr>
          <p:spPr bwMode="auto">
            <a:xfrm>
              <a:off x="4487704" y="2354802"/>
              <a:ext cx="413027" cy="787841"/>
            </a:xfrm>
            <a:custGeom>
              <a:avLst/>
              <a:gdLst/>
              <a:ahLst/>
              <a:cxnLst>
                <a:cxn ang="0">
                  <a:pos x="53" y="69"/>
                </a:cxn>
                <a:cxn ang="0">
                  <a:pos x="31" y="100"/>
                </a:cxn>
                <a:cxn ang="0">
                  <a:pos x="28" y="104"/>
                </a:cxn>
                <a:cxn ang="0">
                  <a:pos x="14" y="122"/>
                </a:cxn>
                <a:cxn ang="0">
                  <a:pos x="10" y="125"/>
                </a:cxn>
                <a:cxn ang="0">
                  <a:pos x="4" y="153"/>
                </a:cxn>
                <a:cxn ang="0">
                  <a:pos x="4" y="156"/>
                </a:cxn>
                <a:cxn ang="0">
                  <a:pos x="0" y="231"/>
                </a:cxn>
                <a:cxn ang="0">
                  <a:pos x="4" y="261"/>
                </a:cxn>
                <a:cxn ang="0">
                  <a:pos x="4" y="261"/>
                </a:cxn>
                <a:cxn ang="0">
                  <a:pos x="20" y="279"/>
                </a:cxn>
                <a:cxn ang="0">
                  <a:pos x="86" y="285"/>
                </a:cxn>
                <a:cxn ang="0">
                  <a:pos x="103" y="285"/>
                </a:cxn>
                <a:cxn ang="0">
                  <a:pos x="105" y="279"/>
                </a:cxn>
                <a:cxn ang="0">
                  <a:pos x="100" y="231"/>
                </a:cxn>
                <a:cxn ang="0">
                  <a:pos x="101" y="227"/>
                </a:cxn>
                <a:cxn ang="0">
                  <a:pos x="98" y="213"/>
                </a:cxn>
                <a:cxn ang="0">
                  <a:pos x="96" y="212"/>
                </a:cxn>
                <a:cxn ang="0">
                  <a:pos x="58" y="202"/>
                </a:cxn>
                <a:cxn ang="0">
                  <a:pos x="51" y="191"/>
                </a:cxn>
                <a:cxn ang="0">
                  <a:pos x="51" y="173"/>
                </a:cxn>
                <a:cxn ang="0">
                  <a:pos x="56" y="172"/>
                </a:cxn>
                <a:cxn ang="0">
                  <a:pos x="96" y="182"/>
                </a:cxn>
                <a:cxn ang="0">
                  <a:pos x="95" y="141"/>
                </a:cxn>
                <a:cxn ang="0">
                  <a:pos x="97" y="128"/>
                </a:cxn>
                <a:cxn ang="0">
                  <a:pos x="100" y="128"/>
                </a:cxn>
                <a:cxn ang="0">
                  <a:pos x="104" y="142"/>
                </a:cxn>
                <a:cxn ang="0">
                  <a:pos x="109" y="165"/>
                </a:cxn>
                <a:cxn ang="0">
                  <a:pos x="113" y="196"/>
                </a:cxn>
                <a:cxn ang="0">
                  <a:pos x="119" y="228"/>
                </a:cxn>
                <a:cxn ang="0">
                  <a:pos x="120" y="249"/>
                </a:cxn>
                <a:cxn ang="0">
                  <a:pos x="137" y="246"/>
                </a:cxn>
                <a:cxn ang="0">
                  <a:pos x="155" y="253"/>
                </a:cxn>
                <a:cxn ang="0">
                  <a:pos x="154" y="216"/>
                </a:cxn>
                <a:cxn ang="0">
                  <a:pos x="149" y="160"/>
                </a:cxn>
                <a:cxn ang="0">
                  <a:pos x="144" y="142"/>
                </a:cxn>
                <a:cxn ang="0">
                  <a:pos x="140" y="120"/>
                </a:cxn>
                <a:cxn ang="0">
                  <a:pos x="138" y="103"/>
                </a:cxn>
                <a:cxn ang="0">
                  <a:pos x="131" y="70"/>
                </a:cxn>
                <a:cxn ang="0">
                  <a:pos x="130" y="57"/>
                </a:cxn>
                <a:cxn ang="0">
                  <a:pos x="127" y="45"/>
                </a:cxn>
                <a:cxn ang="0">
                  <a:pos x="124" y="24"/>
                </a:cxn>
                <a:cxn ang="0">
                  <a:pos x="119" y="8"/>
                </a:cxn>
                <a:cxn ang="0">
                  <a:pos x="95" y="0"/>
                </a:cxn>
                <a:cxn ang="0">
                  <a:pos x="93" y="4"/>
                </a:cxn>
                <a:cxn ang="0">
                  <a:pos x="62" y="55"/>
                </a:cxn>
                <a:cxn ang="0">
                  <a:pos x="53" y="69"/>
                </a:cxn>
              </a:cxnLst>
              <a:rect l="0" t="0" r="r" b="b"/>
              <a:pathLst>
                <a:path w="156" h="286">
                  <a:moveTo>
                    <a:pt x="53" y="69"/>
                  </a:moveTo>
                  <a:cubicBezTo>
                    <a:pt x="45" y="81"/>
                    <a:pt x="34" y="96"/>
                    <a:pt x="31" y="100"/>
                  </a:cubicBezTo>
                  <a:cubicBezTo>
                    <a:pt x="30" y="101"/>
                    <a:pt x="29" y="102"/>
                    <a:pt x="28" y="104"/>
                  </a:cubicBezTo>
                  <a:cubicBezTo>
                    <a:pt x="24" y="108"/>
                    <a:pt x="15" y="119"/>
                    <a:pt x="14" y="122"/>
                  </a:cubicBezTo>
                  <a:cubicBezTo>
                    <a:pt x="13" y="124"/>
                    <a:pt x="11" y="125"/>
                    <a:pt x="10" y="125"/>
                  </a:cubicBezTo>
                  <a:cubicBezTo>
                    <a:pt x="9" y="127"/>
                    <a:pt x="5" y="139"/>
                    <a:pt x="4" y="153"/>
                  </a:cubicBezTo>
                  <a:cubicBezTo>
                    <a:pt x="4" y="156"/>
                    <a:pt x="4" y="156"/>
                    <a:pt x="4" y="156"/>
                  </a:cubicBezTo>
                  <a:cubicBezTo>
                    <a:pt x="3" y="174"/>
                    <a:pt x="0" y="222"/>
                    <a:pt x="0" y="231"/>
                  </a:cubicBezTo>
                  <a:cubicBezTo>
                    <a:pt x="1" y="240"/>
                    <a:pt x="3" y="259"/>
                    <a:pt x="4" y="261"/>
                  </a:cubicBezTo>
                  <a:cubicBezTo>
                    <a:pt x="4" y="261"/>
                    <a:pt x="4" y="261"/>
                    <a:pt x="4" y="261"/>
                  </a:cubicBezTo>
                  <a:cubicBezTo>
                    <a:pt x="6" y="268"/>
                    <a:pt x="10" y="278"/>
                    <a:pt x="20" y="279"/>
                  </a:cubicBezTo>
                  <a:cubicBezTo>
                    <a:pt x="37" y="281"/>
                    <a:pt x="79" y="285"/>
                    <a:pt x="86" y="285"/>
                  </a:cubicBezTo>
                  <a:cubicBezTo>
                    <a:pt x="93" y="286"/>
                    <a:pt x="100" y="285"/>
                    <a:pt x="103" y="285"/>
                  </a:cubicBezTo>
                  <a:cubicBezTo>
                    <a:pt x="105" y="286"/>
                    <a:pt x="106" y="285"/>
                    <a:pt x="105" y="279"/>
                  </a:cubicBezTo>
                  <a:cubicBezTo>
                    <a:pt x="105" y="274"/>
                    <a:pt x="100" y="235"/>
                    <a:pt x="100" y="231"/>
                  </a:cubicBezTo>
                  <a:cubicBezTo>
                    <a:pt x="101" y="227"/>
                    <a:pt x="101" y="227"/>
                    <a:pt x="101" y="227"/>
                  </a:cubicBezTo>
                  <a:cubicBezTo>
                    <a:pt x="101" y="227"/>
                    <a:pt x="99" y="216"/>
                    <a:pt x="98" y="213"/>
                  </a:cubicBezTo>
                  <a:cubicBezTo>
                    <a:pt x="96" y="212"/>
                    <a:pt x="96" y="212"/>
                    <a:pt x="96" y="212"/>
                  </a:cubicBezTo>
                  <a:cubicBezTo>
                    <a:pt x="91" y="211"/>
                    <a:pt x="63" y="205"/>
                    <a:pt x="58" y="202"/>
                  </a:cubicBezTo>
                  <a:cubicBezTo>
                    <a:pt x="52" y="200"/>
                    <a:pt x="50" y="194"/>
                    <a:pt x="51" y="191"/>
                  </a:cubicBezTo>
                  <a:cubicBezTo>
                    <a:pt x="51" y="173"/>
                    <a:pt x="51" y="173"/>
                    <a:pt x="51" y="173"/>
                  </a:cubicBezTo>
                  <a:cubicBezTo>
                    <a:pt x="56" y="172"/>
                    <a:pt x="56" y="172"/>
                    <a:pt x="56" y="172"/>
                  </a:cubicBezTo>
                  <a:cubicBezTo>
                    <a:pt x="67" y="172"/>
                    <a:pt x="89" y="179"/>
                    <a:pt x="96" y="182"/>
                  </a:cubicBezTo>
                  <a:cubicBezTo>
                    <a:pt x="95" y="171"/>
                    <a:pt x="94" y="143"/>
                    <a:pt x="95" y="141"/>
                  </a:cubicBezTo>
                  <a:cubicBezTo>
                    <a:pt x="95" y="138"/>
                    <a:pt x="96" y="129"/>
                    <a:pt x="97" y="128"/>
                  </a:cubicBezTo>
                  <a:cubicBezTo>
                    <a:pt x="98" y="127"/>
                    <a:pt x="99" y="126"/>
                    <a:pt x="100" y="128"/>
                  </a:cubicBezTo>
                  <a:cubicBezTo>
                    <a:pt x="100" y="131"/>
                    <a:pt x="103" y="140"/>
                    <a:pt x="104" y="142"/>
                  </a:cubicBezTo>
                  <a:cubicBezTo>
                    <a:pt x="105" y="144"/>
                    <a:pt x="106" y="161"/>
                    <a:pt x="109" y="165"/>
                  </a:cubicBezTo>
                  <a:cubicBezTo>
                    <a:pt x="111" y="170"/>
                    <a:pt x="111" y="191"/>
                    <a:pt x="113" y="196"/>
                  </a:cubicBezTo>
                  <a:cubicBezTo>
                    <a:pt x="115" y="201"/>
                    <a:pt x="118" y="226"/>
                    <a:pt x="119" y="228"/>
                  </a:cubicBezTo>
                  <a:cubicBezTo>
                    <a:pt x="119" y="230"/>
                    <a:pt x="120" y="249"/>
                    <a:pt x="120" y="249"/>
                  </a:cubicBezTo>
                  <a:cubicBezTo>
                    <a:pt x="120" y="249"/>
                    <a:pt x="132" y="246"/>
                    <a:pt x="137" y="246"/>
                  </a:cubicBezTo>
                  <a:cubicBezTo>
                    <a:pt x="142" y="247"/>
                    <a:pt x="154" y="251"/>
                    <a:pt x="155" y="253"/>
                  </a:cubicBezTo>
                  <a:cubicBezTo>
                    <a:pt x="156" y="254"/>
                    <a:pt x="154" y="216"/>
                    <a:pt x="154" y="216"/>
                  </a:cubicBezTo>
                  <a:cubicBezTo>
                    <a:pt x="154" y="216"/>
                    <a:pt x="150" y="168"/>
                    <a:pt x="149" y="160"/>
                  </a:cubicBezTo>
                  <a:cubicBezTo>
                    <a:pt x="147" y="152"/>
                    <a:pt x="144" y="144"/>
                    <a:pt x="144" y="142"/>
                  </a:cubicBezTo>
                  <a:cubicBezTo>
                    <a:pt x="144" y="139"/>
                    <a:pt x="141" y="123"/>
                    <a:pt x="140" y="120"/>
                  </a:cubicBezTo>
                  <a:cubicBezTo>
                    <a:pt x="140" y="117"/>
                    <a:pt x="139" y="106"/>
                    <a:pt x="138" y="103"/>
                  </a:cubicBezTo>
                  <a:cubicBezTo>
                    <a:pt x="137" y="101"/>
                    <a:pt x="132" y="72"/>
                    <a:pt x="131" y="70"/>
                  </a:cubicBezTo>
                  <a:cubicBezTo>
                    <a:pt x="130" y="67"/>
                    <a:pt x="130" y="62"/>
                    <a:pt x="130" y="57"/>
                  </a:cubicBezTo>
                  <a:cubicBezTo>
                    <a:pt x="131" y="53"/>
                    <a:pt x="128" y="47"/>
                    <a:pt x="127" y="45"/>
                  </a:cubicBezTo>
                  <a:cubicBezTo>
                    <a:pt x="127" y="43"/>
                    <a:pt x="123" y="32"/>
                    <a:pt x="124" y="24"/>
                  </a:cubicBezTo>
                  <a:cubicBezTo>
                    <a:pt x="124" y="16"/>
                    <a:pt x="124" y="10"/>
                    <a:pt x="119" y="8"/>
                  </a:cubicBezTo>
                  <a:cubicBezTo>
                    <a:pt x="117" y="7"/>
                    <a:pt x="105" y="3"/>
                    <a:pt x="95" y="0"/>
                  </a:cubicBezTo>
                  <a:cubicBezTo>
                    <a:pt x="93" y="4"/>
                    <a:pt x="93" y="4"/>
                    <a:pt x="93" y="4"/>
                  </a:cubicBezTo>
                  <a:cubicBezTo>
                    <a:pt x="92" y="6"/>
                    <a:pt x="66" y="49"/>
                    <a:pt x="62" y="55"/>
                  </a:cubicBezTo>
                  <a:cubicBezTo>
                    <a:pt x="60" y="57"/>
                    <a:pt x="57" y="63"/>
                    <a:pt x="53" y="6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4" name="Freeform 952"/>
            <p:cNvSpPr>
              <a:spLocks/>
            </p:cNvSpPr>
            <p:nvPr/>
          </p:nvSpPr>
          <p:spPr bwMode="auto">
            <a:xfrm>
              <a:off x="4141086" y="2346402"/>
              <a:ext cx="361196" cy="791200"/>
            </a:xfrm>
            <a:custGeom>
              <a:avLst/>
              <a:gdLst/>
              <a:ahLst/>
              <a:cxnLst>
                <a:cxn ang="0">
                  <a:pos x="19" y="245"/>
                </a:cxn>
                <a:cxn ang="0">
                  <a:pos x="40" y="252"/>
                </a:cxn>
                <a:cxn ang="0">
                  <a:pos x="45" y="231"/>
                </a:cxn>
                <a:cxn ang="0">
                  <a:pos x="51" y="211"/>
                </a:cxn>
                <a:cxn ang="0">
                  <a:pos x="61" y="159"/>
                </a:cxn>
                <a:cxn ang="0">
                  <a:pos x="67" y="114"/>
                </a:cxn>
                <a:cxn ang="0">
                  <a:pos x="70" y="126"/>
                </a:cxn>
                <a:cxn ang="0">
                  <a:pos x="73" y="154"/>
                </a:cxn>
                <a:cxn ang="0">
                  <a:pos x="69" y="181"/>
                </a:cxn>
                <a:cxn ang="0">
                  <a:pos x="90" y="173"/>
                </a:cxn>
                <a:cxn ang="0">
                  <a:pos x="93" y="172"/>
                </a:cxn>
                <a:cxn ang="0">
                  <a:pos x="98" y="174"/>
                </a:cxn>
                <a:cxn ang="0">
                  <a:pos x="99" y="184"/>
                </a:cxn>
                <a:cxn ang="0">
                  <a:pos x="98" y="189"/>
                </a:cxn>
                <a:cxn ang="0">
                  <a:pos x="88" y="206"/>
                </a:cxn>
                <a:cxn ang="0">
                  <a:pos x="68" y="212"/>
                </a:cxn>
                <a:cxn ang="0">
                  <a:pos x="66" y="213"/>
                </a:cxn>
                <a:cxn ang="0">
                  <a:pos x="65" y="221"/>
                </a:cxn>
                <a:cxn ang="0">
                  <a:pos x="60" y="271"/>
                </a:cxn>
                <a:cxn ang="0">
                  <a:pos x="60" y="287"/>
                </a:cxn>
                <a:cxn ang="0">
                  <a:pos x="91" y="284"/>
                </a:cxn>
                <a:cxn ang="0">
                  <a:pos x="118" y="281"/>
                </a:cxn>
                <a:cxn ang="0">
                  <a:pos x="130" y="264"/>
                </a:cxn>
                <a:cxn ang="0">
                  <a:pos x="127" y="234"/>
                </a:cxn>
                <a:cxn ang="0">
                  <a:pos x="131" y="159"/>
                </a:cxn>
                <a:cxn ang="0">
                  <a:pos x="131" y="156"/>
                </a:cxn>
                <a:cxn ang="0">
                  <a:pos x="136" y="128"/>
                </a:cxn>
                <a:cxn ang="0">
                  <a:pos x="136" y="127"/>
                </a:cxn>
                <a:cxn ang="0">
                  <a:pos x="135" y="127"/>
                </a:cxn>
                <a:cxn ang="0">
                  <a:pos x="135" y="126"/>
                </a:cxn>
                <a:cxn ang="0">
                  <a:pos x="135" y="126"/>
                </a:cxn>
                <a:cxn ang="0">
                  <a:pos x="134" y="123"/>
                </a:cxn>
                <a:cxn ang="0">
                  <a:pos x="129" y="115"/>
                </a:cxn>
                <a:cxn ang="0">
                  <a:pos x="98" y="62"/>
                </a:cxn>
                <a:cxn ang="0">
                  <a:pos x="77" y="0"/>
                </a:cxn>
                <a:cxn ang="0">
                  <a:pos x="76" y="0"/>
                </a:cxn>
                <a:cxn ang="0">
                  <a:pos x="76" y="0"/>
                </a:cxn>
                <a:cxn ang="0">
                  <a:pos x="50" y="9"/>
                </a:cxn>
                <a:cxn ang="0">
                  <a:pos x="44" y="17"/>
                </a:cxn>
                <a:cxn ang="0">
                  <a:pos x="39" y="50"/>
                </a:cxn>
                <a:cxn ang="0">
                  <a:pos x="31" y="76"/>
                </a:cxn>
                <a:cxn ang="0">
                  <a:pos x="17" y="137"/>
                </a:cxn>
                <a:cxn ang="0">
                  <a:pos x="6" y="190"/>
                </a:cxn>
                <a:cxn ang="0">
                  <a:pos x="1" y="236"/>
                </a:cxn>
                <a:cxn ang="0">
                  <a:pos x="0" y="253"/>
                </a:cxn>
                <a:cxn ang="0">
                  <a:pos x="19" y="245"/>
                </a:cxn>
              </a:cxnLst>
              <a:rect l="0" t="0" r="r" b="b"/>
              <a:pathLst>
                <a:path w="136" h="287">
                  <a:moveTo>
                    <a:pt x="19" y="245"/>
                  </a:moveTo>
                  <a:cubicBezTo>
                    <a:pt x="32" y="246"/>
                    <a:pt x="40" y="250"/>
                    <a:pt x="40" y="252"/>
                  </a:cubicBezTo>
                  <a:cubicBezTo>
                    <a:pt x="40" y="252"/>
                    <a:pt x="45" y="237"/>
                    <a:pt x="45" y="231"/>
                  </a:cubicBezTo>
                  <a:cubicBezTo>
                    <a:pt x="46" y="224"/>
                    <a:pt x="50" y="214"/>
                    <a:pt x="51" y="211"/>
                  </a:cubicBezTo>
                  <a:cubicBezTo>
                    <a:pt x="52" y="207"/>
                    <a:pt x="61" y="163"/>
                    <a:pt x="61" y="159"/>
                  </a:cubicBezTo>
                  <a:cubicBezTo>
                    <a:pt x="61" y="156"/>
                    <a:pt x="66" y="119"/>
                    <a:pt x="67" y="114"/>
                  </a:cubicBezTo>
                  <a:cubicBezTo>
                    <a:pt x="67" y="110"/>
                    <a:pt x="69" y="123"/>
                    <a:pt x="70" y="126"/>
                  </a:cubicBezTo>
                  <a:cubicBezTo>
                    <a:pt x="71" y="129"/>
                    <a:pt x="73" y="150"/>
                    <a:pt x="73" y="154"/>
                  </a:cubicBezTo>
                  <a:cubicBezTo>
                    <a:pt x="73" y="157"/>
                    <a:pt x="70" y="173"/>
                    <a:pt x="69" y="181"/>
                  </a:cubicBezTo>
                  <a:cubicBezTo>
                    <a:pt x="90" y="173"/>
                    <a:pt x="90" y="173"/>
                    <a:pt x="90" y="173"/>
                  </a:cubicBezTo>
                  <a:cubicBezTo>
                    <a:pt x="91" y="173"/>
                    <a:pt x="92" y="172"/>
                    <a:pt x="93" y="172"/>
                  </a:cubicBezTo>
                  <a:cubicBezTo>
                    <a:pt x="95" y="172"/>
                    <a:pt x="97" y="173"/>
                    <a:pt x="98" y="174"/>
                  </a:cubicBezTo>
                  <a:cubicBezTo>
                    <a:pt x="100" y="177"/>
                    <a:pt x="100" y="180"/>
                    <a:pt x="99" y="184"/>
                  </a:cubicBezTo>
                  <a:cubicBezTo>
                    <a:pt x="99" y="185"/>
                    <a:pt x="98" y="187"/>
                    <a:pt x="98" y="189"/>
                  </a:cubicBezTo>
                  <a:cubicBezTo>
                    <a:pt x="98" y="195"/>
                    <a:pt x="97" y="202"/>
                    <a:pt x="88" y="206"/>
                  </a:cubicBezTo>
                  <a:cubicBezTo>
                    <a:pt x="79" y="209"/>
                    <a:pt x="68" y="212"/>
                    <a:pt x="68" y="212"/>
                  </a:cubicBezTo>
                  <a:cubicBezTo>
                    <a:pt x="66" y="213"/>
                    <a:pt x="66" y="213"/>
                    <a:pt x="66" y="213"/>
                  </a:cubicBezTo>
                  <a:cubicBezTo>
                    <a:pt x="66" y="217"/>
                    <a:pt x="65" y="220"/>
                    <a:pt x="65" y="221"/>
                  </a:cubicBezTo>
                  <a:cubicBezTo>
                    <a:pt x="64" y="227"/>
                    <a:pt x="59" y="264"/>
                    <a:pt x="60" y="271"/>
                  </a:cubicBezTo>
                  <a:cubicBezTo>
                    <a:pt x="61" y="277"/>
                    <a:pt x="60" y="287"/>
                    <a:pt x="60" y="287"/>
                  </a:cubicBezTo>
                  <a:cubicBezTo>
                    <a:pt x="60" y="287"/>
                    <a:pt x="88" y="285"/>
                    <a:pt x="91" y="284"/>
                  </a:cubicBezTo>
                  <a:cubicBezTo>
                    <a:pt x="94" y="282"/>
                    <a:pt x="114" y="284"/>
                    <a:pt x="118" y="281"/>
                  </a:cubicBezTo>
                  <a:cubicBezTo>
                    <a:pt x="121" y="278"/>
                    <a:pt x="127" y="270"/>
                    <a:pt x="130" y="264"/>
                  </a:cubicBezTo>
                  <a:cubicBezTo>
                    <a:pt x="130" y="260"/>
                    <a:pt x="127" y="242"/>
                    <a:pt x="127" y="234"/>
                  </a:cubicBezTo>
                  <a:cubicBezTo>
                    <a:pt x="126" y="225"/>
                    <a:pt x="129" y="179"/>
                    <a:pt x="131" y="159"/>
                  </a:cubicBezTo>
                  <a:cubicBezTo>
                    <a:pt x="131" y="156"/>
                    <a:pt x="131" y="156"/>
                    <a:pt x="131" y="156"/>
                  </a:cubicBezTo>
                  <a:cubicBezTo>
                    <a:pt x="132" y="143"/>
                    <a:pt x="135" y="131"/>
                    <a:pt x="136" y="128"/>
                  </a:cubicBezTo>
                  <a:cubicBezTo>
                    <a:pt x="136" y="127"/>
                    <a:pt x="136" y="127"/>
                    <a:pt x="136" y="127"/>
                  </a:cubicBezTo>
                  <a:cubicBezTo>
                    <a:pt x="135" y="127"/>
                    <a:pt x="135" y="127"/>
                    <a:pt x="135" y="127"/>
                  </a:cubicBezTo>
                  <a:cubicBezTo>
                    <a:pt x="135" y="126"/>
                    <a:pt x="135" y="126"/>
                    <a:pt x="135" y="126"/>
                  </a:cubicBezTo>
                  <a:cubicBezTo>
                    <a:pt x="135" y="126"/>
                    <a:pt x="135" y="126"/>
                    <a:pt x="135" y="126"/>
                  </a:cubicBezTo>
                  <a:cubicBezTo>
                    <a:pt x="134" y="125"/>
                    <a:pt x="134" y="124"/>
                    <a:pt x="134" y="123"/>
                  </a:cubicBezTo>
                  <a:cubicBezTo>
                    <a:pt x="133" y="121"/>
                    <a:pt x="131" y="118"/>
                    <a:pt x="129" y="115"/>
                  </a:cubicBezTo>
                  <a:cubicBezTo>
                    <a:pt x="120" y="100"/>
                    <a:pt x="104" y="72"/>
                    <a:pt x="98" y="62"/>
                  </a:cubicBezTo>
                  <a:cubicBezTo>
                    <a:pt x="90" y="46"/>
                    <a:pt x="77" y="2"/>
                    <a:pt x="77" y="0"/>
                  </a:cubicBezTo>
                  <a:cubicBezTo>
                    <a:pt x="76" y="0"/>
                    <a:pt x="76" y="0"/>
                    <a:pt x="76" y="0"/>
                  </a:cubicBezTo>
                  <a:cubicBezTo>
                    <a:pt x="76" y="0"/>
                    <a:pt x="76" y="0"/>
                    <a:pt x="76" y="0"/>
                  </a:cubicBezTo>
                  <a:cubicBezTo>
                    <a:pt x="72" y="2"/>
                    <a:pt x="50" y="9"/>
                    <a:pt x="50" y="9"/>
                  </a:cubicBezTo>
                  <a:cubicBezTo>
                    <a:pt x="50" y="9"/>
                    <a:pt x="44" y="12"/>
                    <a:pt x="44" y="17"/>
                  </a:cubicBezTo>
                  <a:cubicBezTo>
                    <a:pt x="44" y="23"/>
                    <a:pt x="39" y="46"/>
                    <a:pt x="39" y="50"/>
                  </a:cubicBezTo>
                  <a:cubicBezTo>
                    <a:pt x="39" y="54"/>
                    <a:pt x="31" y="69"/>
                    <a:pt x="31" y="76"/>
                  </a:cubicBezTo>
                  <a:cubicBezTo>
                    <a:pt x="30" y="83"/>
                    <a:pt x="18" y="132"/>
                    <a:pt x="17" y="137"/>
                  </a:cubicBezTo>
                  <a:cubicBezTo>
                    <a:pt x="17" y="143"/>
                    <a:pt x="6" y="186"/>
                    <a:pt x="6" y="190"/>
                  </a:cubicBezTo>
                  <a:cubicBezTo>
                    <a:pt x="6" y="195"/>
                    <a:pt x="2" y="233"/>
                    <a:pt x="1" y="236"/>
                  </a:cubicBezTo>
                  <a:cubicBezTo>
                    <a:pt x="0" y="239"/>
                    <a:pt x="0" y="251"/>
                    <a:pt x="0" y="253"/>
                  </a:cubicBezTo>
                  <a:cubicBezTo>
                    <a:pt x="1" y="255"/>
                    <a:pt x="7" y="245"/>
                    <a:pt x="19"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5" name="Freeform 953"/>
            <p:cNvSpPr>
              <a:spLocks/>
            </p:cNvSpPr>
            <p:nvPr/>
          </p:nvSpPr>
          <p:spPr bwMode="auto">
            <a:xfrm>
              <a:off x="4141086" y="3035133"/>
              <a:ext cx="118239" cy="188141"/>
            </a:xfrm>
            <a:custGeom>
              <a:avLst/>
              <a:gdLst/>
              <a:ahLst/>
              <a:cxnLst>
                <a:cxn ang="0">
                  <a:pos x="21" y="67"/>
                </a:cxn>
                <a:cxn ang="0">
                  <a:pos x="25" y="67"/>
                </a:cxn>
                <a:cxn ang="0">
                  <a:pos x="28" y="63"/>
                </a:cxn>
                <a:cxn ang="0">
                  <a:pos x="25" y="48"/>
                </a:cxn>
                <a:cxn ang="0">
                  <a:pos x="25" y="30"/>
                </a:cxn>
                <a:cxn ang="0">
                  <a:pos x="29" y="23"/>
                </a:cxn>
                <a:cxn ang="0">
                  <a:pos x="29" y="28"/>
                </a:cxn>
                <a:cxn ang="0">
                  <a:pos x="32" y="44"/>
                </a:cxn>
                <a:cxn ang="0">
                  <a:pos x="43" y="47"/>
                </a:cxn>
                <a:cxn ang="0">
                  <a:pos x="40" y="35"/>
                </a:cxn>
                <a:cxn ang="0">
                  <a:pos x="39" y="22"/>
                </a:cxn>
                <a:cxn ang="0">
                  <a:pos x="37" y="11"/>
                </a:cxn>
                <a:cxn ang="0">
                  <a:pos x="37" y="3"/>
                </a:cxn>
                <a:cxn ang="0">
                  <a:pos x="35" y="3"/>
                </a:cxn>
                <a:cxn ang="0">
                  <a:pos x="36" y="5"/>
                </a:cxn>
                <a:cxn ang="0">
                  <a:pos x="19" y="1"/>
                </a:cxn>
                <a:cxn ang="0">
                  <a:pos x="6" y="6"/>
                </a:cxn>
                <a:cxn ang="0">
                  <a:pos x="2" y="8"/>
                </a:cxn>
                <a:cxn ang="0">
                  <a:pos x="1" y="20"/>
                </a:cxn>
                <a:cxn ang="0">
                  <a:pos x="1" y="35"/>
                </a:cxn>
                <a:cxn ang="0">
                  <a:pos x="3" y="43"/>
                </a:cxn>
                <a:cxn ang="0">
                  <a:pos x="5" y="49"/>
                </a:cxn>
                <a:cxn ang="0">
                  <a:pos x="16" y="62"/>
                </a:cxn>
                <a:cxn ang="0">
                  <a:pos x="21" y="67"/>
                </a:cxn>
              </a:cxnLst>
              <a:rect l="0" t="0" r="r" b="b"/>
              <a:pathLst>
                <a:path w="44" h="68">
                  <a:moveTo>
                    <a:pt x="21" y="67"/>
                  </a:moveTo>
                  <a:cubicBezTo>
                    <a:pt x="21" y="67"/>
                    <a:pt x="22" y="68"/>
                    <a:pt x="25" y="67"/>
                  </a:cubicBezTo>
                  <a:cubicBezTo>
                    <a:pt x="27" y="66"/>
                    <a:pt x="29" y="67"/>
                    <a:pt x="28" y="63"/>
                  </a:cubicBezTo>
                  <a:cubicBezTo>
                    <a:pt x="28" y="59"/>
                    <a:pt x="25" y="53"/>
                    <a:pt x="25" y="48"/>
                  </a:cubicBezTo>
                  <a:cubicBezTo>
                    <a:pt x="25" y="44"/>
                    <a:pt x="25" y="30"/>
                    <a:pt x="25" y="30"/>
                  </a:cubicBezTo>
                  <a:cubicBezTo>
                    <a:pt x="29" y="23"/>
                    <a:pt x="29" y="23"/>
                    <a:pt x="29" y="23"/>
                  </a:cubicBezTo>
                  <a:cubicBezTo>
                    <a:pt x="29" y="23"/>
                    <a:pt x="29" y="25"/>
                    <a:pt x="29" y="28"/>
                  </a:cubicBezTo>
                  <a:cubicBezTo>
                    <a:pt x="29" y="31"/>
                    <a:pt x="28" y="41"/>
                    <a:pt x="32" y="44"/>
                  </a:cubicBezTo>
                  <a:cubicBezTo>
                    <a:pt x="37" y="47"/>
                    <a:pt x="41" y="50"/>
                    <a:pt x="43" y="47"/>
                  </a:cubicBezTo>
                  <a:cubicBezTo>
                    <a:pt x="44" y="44"/>
                    <a:pt x="41" y="41"/>
                    <a:pt x="40" y="35"/>
                  </a:cubicBezTo>
                  <a:cubicBezTo>
                    <a:pt x="38" y="29"/>
                    <a:pt x="38" y="24"/>
                    <a:pt x="39" y="22"/>
                  </a:cubicBezTo>
                  <a:cubicBezTo>
                    <a:pt x="40" y="20"/>
                    <a:pt x="38" y="12"/>
                    <a:pt x="37" y="11"/>
                  </a:cubicBezTo>
                  <a:cubicBezTo>
                    <a:pt x="37" y="10"/>
                    <a:pt x="37" y="6"/>
                    <a:pt x="37" y="3"/>
                  </a:cubicBezTo>
                  <a:cubicBezTo>
                    <a:pt x="35" y="3"/>
                    <a:pt x="35" y="3"/>
                    <a:pt x="35" y="3"/>
                  </a:cubicBezTo>
                  <a:cubicBezTo>
                    <a:pt x="35" y="4"/>
                    <a:pt x="36" y="4"/>
                    <a:pt x="36" y="5"/>
                  </a:cubicBezTo>
                  <a:cubicBezTo>
                    <a:pt x="35" y="4"/>
                    <a:pt x="29" y="1"/>
                    <a:pt x="19" y="1"/>
                  </a:cubicBezTo>
                  <a:cubicBezTo>
                    <a:pt x="13" y="0"/>
                    <a:pt x="9" y="4"/>
                    <a:pt x="6" y="6"/>
                  </a:cubicBezTo>
                  <a:cubicBezTo>
                    <a:pt x="5" y="7"/>
                    <a:pt x="4" y="8"/>
                    <a:pt x="2" y="8"/>
                  </a:cubicBezTo>
                  <a:cubicBezTo>
                    <a:pt x="2" y="13"/>
                    <a:pt x="1" y="18"/>
                    <a:pt x="1" y="20"/>
                  </a:cubicBezTo>
                  <a:cubicBezTo>
                    <a:pt x="0" y="23"/>
                    <a:pt x="1" y="33"/>
                    <a:pt x="1" y="35"/>
                  </a:cubicBezTo>
                  <a:cubicBezTo>
                    <a:pt x="1" y="37"/>
                    <a:pt x="0" y="41"/>
                    <a:pt x="3" y="43"/>
                  </a:cubicBezTo>
                  <a:cubicBezTo>
                    <a:pt x="3" y="43"/>
                    <a:pt x="3" y="46"/>
                    <a:pt x="5" y="49"/>
                  </a:cubicBezTo>
                  <a:cubicBezTo>
                    <a:pt x="8" y="52"/>
                    <a:pt x="16" y="62"/>
                    <a:pt x="16" y="62"/>
                  </a:cubicBezTo>
                  <a:lnTo>
                    <a:pt x="21"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6" name="Freeform 954"/>
            <p:cNvSpPr>
              <a:spLocks/>
            </p:cNvSpPr>
            <p:nvPr/>
          </p:nvSpPr>
          <p:spPr bwMode="auto">
            <a:xfrm>
              <a:off x="4803549" y="3046892"/>
              <a:ext cx="100422" cy="107509"/>
            </a:xfrm>
            <a:custGeom>
              <a:avLst/>
              <a:gdLst/>
              <a:ahLst/>
              <a:cxnLst>
                <a:cxn ang="0">
                  <a:pos x="34" y="7"/>
                </a:cxn>
                <a:cxn ang="0">
                  <a:pos x="33" y="6"/>
                </a:cxn>
                <a:cxn ang="0">
                  <a:pos x="17" y="0"/>
                </a:cxn>
                <a:cxn ang="0">
                  <a:pos x="6" y="2"/>
                </a:cxn>
                <a:cxn ang="0">
                  <a:pos x="6" y="10"/>
                </a:cxn>
                <a:cxn ang="0">
                  <a:pos x="1" y="21"/>
                </a:cxn>
                <a:cxn ang="0">
                  <a:pos x="0" y="28"/>
                </a:cxn>
                <a:cxn ang="0">
                  <a:pos x="3" y="39"/>
                </a:cxn>
                <a:cxn ang="0">
                  <a:pos x="9" y="31"/>
                </a:cxn>
                <a:cxn ang="0">
                  <a:pos x="12" y="19"/>
                </a:cxn>
                <a:cxn ang="0">
                  <a:pos x="20" y="21"/>
                </a:cxn>
                <a:cxn ang="0">
                  <a:pos x="23" y="28"/>
                </a:cxn>
                <a:cxn ang="0">
                  <a:pos x="21" y="32"/>
                </a:cxn>
                <a:cxn ang="0">
                  <a:pos x="23" y="38"/>
                </a:cxn>
                <a:cxn ang="0">
                  <a:pos x="31" y="33"/>
                </a:cxn>
                <a:cxn ang="0">
                  <a:pos x="36" y="25"/>
                </a:cxn>
                <a:cxn ang="0">
                  <a:pos x="37" y="19"/>
                </a:cxn>
                <a:cxn ang="0">
                  <a:pos x="34" y="7"/>
                </a:cxn>
              </a:cxnLst>
              <a:rect l="0" t="0" r="r" b="b"/>
              <a:pathLst>
                <a:path w="38" h="39">
                  <a:moveTo>
                    <a:pt x="34" y="7"/>
                  </a:moveTo>
                  <a:cubicBezTo>
                    <a:pt x="33" y="6"/>
                    <a:pt x="33" y="6"/>
                    <a:pt x="33" y="6"/>
                  </a:cubicBezTo>
                  <a:cubicBezTo>
                    <a:pt x="30" y="4"/>
                    <a:pt x="21" y="1"/>
                    <a:pt x="17" y="0"/>
                  </a:cubicBezTo>
                  <a:cubicBezTo>
                    <a:pt x="15" y="0"/>
                    <a:pt x="10" y="1"/>
                    <a:pt x="6" y="2"/>
                  </a:cubicBezTo>
                  <a:cubicBezTo>
                    <a:pt x="6" y="5"/>
                    <a:pt x="6" y="8"/>
                    <a:pt x="6" y="10"/>
                  </a:cubicBezTo>
                  <a:cubicBezTo>
                    <a:pt x="5" y="12"/>
                    <a:pt x="3" y="19"/>
                    <a:pt x="1" y="21"/>
                  </a:cubicBezTo>
                  <a:cubicBezTo>
                    <a:pt x="0" y="23"/>
                    <a:pt x="0" y="24"/>
                    <a:pt x="0" y="28"/>
                  </a:cubicBezTo>
                  <a:cubicBezTo>
                    <a:pt x="0" y="31"/>
                    <a:pt x="1" y="39"/>
                    <a:pt x="3" y="39"/>
                  </a:cubicBezTo>
                  <a:cubicBezTo>
                    <a:pt x="5" y="39"/>
                    <a:pt x="9" y="35"/>
                    <a:pt x="9" y="31"/>
                  </a:cubicBezTo>
                  <a:cubicBezTo>
                    <a:pt x="8" y="28"/>
                    <a:pt x="9" y="20"/>
                    <a:pt x="12" y="19"/>
                  </a:cubicBezTo>
                  <a:cubicBezTo>
                    <a:pt x="14" y="19"/>
                    <a:pt x="19" y="19"/>
                    <a:pt x="20" y="21"/>
                  </a:cubicBezTo>
                  <a:cubicBezTo>
                    <a:pt x="21" y="22"/>
                    <a:pt x="24" y="28"/>
                    <a:pt x="23" y="28"/>
                  </a:cubicBezTo>
                  <a:cubicBezTo>
                    <a:pt x="21" y="28"/>
                    <a:pt x="21" y="31"/>
                    <a:pt x="21" y="32"/>
                  </a:cubicBezTo>
                  <a:cubicBezTo>
                    <a:pt x="21" y="34"/>
                    <a:pt x="21" y="38"/>
                    <a:pt x="23" y="38"/>
                  </a:cubicBezTo>
                  <a:cubicBezTo>
                    <a:pt x="25" y="38"/>
                    <a:pt x="29" y="35"/>
                    <a:pt x="31" y="33"/>
                  </a:cubicBezTo>
                  <a:cubicBezTo>
                    <a:pt x="32" y="30"/>
                    <a:pt x="35" y="26"/>
                    <a:pt x="36" y="25"/>
                  </a:cubicBezTo>
                  <a:cubicBezTo>
                    <a:pt x="37" y="24"/>
                    <a:pt x="38" y="23"/>
                    <a:pt x="37" y="19"/>
                  </a:cubicBezTo>
                  <a:cubicBezTo>
                    <a:pt x="37" y="18"/>
                    <a:pt x="35" y="12"/>
                    <a:pt x="34"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7" name="Freeform 955"/>
            <p:cNvSpPr>
              <a:spLocks/>
            </p:cNvSpPr>
            <p:nvPr/>
          </p:nvSpPr>
          <p:spPr bwMode="auto">
            <a:xfrm>
              <a:off x="4213973" y="3098967"/>
              <a:ext cx="560421" cy="977662"/>
            </a:xfrm>
            <a:custGeom>
              <a:avLst/>
              <a:gdLst/>
              <a:ahLst/>
              <a:cxnLst>
                <a:cxn ang="0">
                  <a:pos x="193" y="273"/>
                </a:cxn>
                <a:cxn ang="0">
                  <a:pos x="198" y="228"/>
                </a:cxn>
                <a:cxn ang="0">
                  <a:pos x="196" y="163"/>
                </a:cxn>
                <a:cxn ang="0">
                  <a:pos x="194" y="139"/>
                </a:cxn>
                <a:cxn ang="0">
                  <a:pos x="197" y="119"/>
                </a:cxn>
                <a:cxn ang="0">
                  <a:pos x="196" y="69"/>
                </a:cxn>
                <a:cxn ang="0">
                  <a:pos x="199" y="20"/>
                </a:cxn>
                <a:cxn ang="0">
                  <a:pos x="193" y="21"/>
                </a:cxn>
                <a:cxn ang="0">
                  <a:pos x="188" y="21"/>
                </a:cxn>
                <a:cxn ang="0">
                  <a:pos x="183" y="20"/>
                </a:cxn>
                <a:cxn ang="0">
                  <a:pos x="123" y="15"/>
                </a:cxn>
                <a:cxn ang="0">
                  <a:pos x="104" y="0"/>
                </a:cxn>
                <a:cxn ang="0">
                  <a:pos x="95" y="12"/>
                </a:cxn>
                <a:cxn ang="0">
                  <a:pos x="73" y="15"/>
                </a:cxn>
                <a:cxn ang="0">
                  <a:pos x="66" y="16"/>
                </a:cxn>
                <a:cxn ang="0">
                  <a:pos x="36" y="19"/>
                </a:cxn>
                <a:cxn ang="0">
                  <a:pos x="38" y="91"/>
                </a:cxn>
                <a:cxn ang="0">
                  <a:pos x="42" y="140"/>
                </a:cxn>
                <a:cxn ang="0">
                  <a:pos x="31" y="201"/>
                </a:cxn>
                <a:cxn ang="0">
                  <a:pos x="21" y="281"/>
                </a:cxn>
                <a:cxn ang="0">
                  <a:pos x="27" y="300"/>
                </a:cxn>
                <a:cxn ang="0">
                  <a:pos x="16" y="324"/>
                </a:cxn>
                <a:cxn ang="0">
                  <a:pos x="16" y="345"/>
                </a:cxn>
                <a:cxn ang="0">
                  <a:pos x="45" y="355"/>
                </a:cxn>
                <a:cxn ang="0">
                  <a:pos x="81" y="327"/>
                </a:cxn>
                <a:cxn ang="0">
                  <a:pos x="90" y="239"/>
                </a:cxn>
                <a:cxn ang="0">
                  <a:pos x="92" y="163"/>
                </a:cxn>
                <a:cxn ang="0">
                  <a:pos x="97" y="139"/>
                </a:cxn>
                <a:cxn ang="0">
                  <a:pos x="103" y="99"/>
                </a:cxn>
                <a:cxn ang="0">
                  <a:pos x="118" y="38"/>
                </a:cxn>
                <a:cxn ang="0">
                  <a:pos x="122" y="38"/>
                </a:cxn>
                <a:cxn ang="0">
                  <a:pos x="137" y="127"/>
                </a:cxn>
                <a:cxn ang="0">
                  <a:pos x="145" y="195"/>
                </a:cxn>
                <a:cxn ang="0">
                  <a:pos x="142" y="263"/>
                </a:cxn>
                <a:cxn ang="0">
                  <a:pos x="146" y="341"/>
                </a:cxn>
                <a:cxn ang="0">
                  <a:pos x="162" y="355"/>
                </a:cxn>
                <a:cxn ang="0">
                  <a:pos x="175" y="345"/>
                </a:cxn>
                <a:cxn ang="0">
                  <a:pos x="202" y="347"/>
                </a:cxn>
                <a:cxn ang="0">
                  <a:pos x="207" y="320"/>
                </a:cxn>
                <a:cxn ang="0">
                  <a:pos x="193" y="273"/>
                </a:cxn>
              </a:cxnLst>
              <a:rect l="0" t="0" r="r" b="b"/>
              <a:pathLst>
                <a:path w="211" h="355">
                  <a:moveTo>
                    <a:pt x="193" y="273"/>
                  </a:moveTo>
                  <a:cubicBezTo>
                    <a:pt x="193" y="273"/>
                    <a:pt x="198" y="240"/>
                    <a:pt x="198" y="228"/>
                  </a:cubicBezTo>
                  <a:cubicBezTo>
                    <a:pt x="199" y="217"/>
                    <a:pt x="198" y="171"/>
                    <a:pt x="196" y="163"/>
                  </a:cubicBezTo>
                  <a:cubicBezTo>
                    <a:pt x="195" y="156"/>
                    <a:pt x="194" y="139"/>
                    <a:pt x="194" y="139"/>
                  </a:cubicBezTo>
                  <a:cubicBezTo>
                    <a:pt x="194" y="139"/>
                    <a:pt x="198" y="129"/>
                    <a:pt x="197" y="119"/>
                  </a:cubicBezTo>
                  <a:cubicBezTo>
                    <a:pt x="196" y="109"/>
                    <a:pt x="195" y="74"/>
                    <a:pt x="196" y="69"/>
                  </a:cubicBezTo>
                  <a:cubicBezTo>
                    <a:pt x="196" y="65"/>
                    <a:pt x="199" y="33"/>
                    <a:pt x="199" y="20"/>
                  </a:cubicBezTo>
                  <a:cubicBezTo>
                    <a:pt x="198" y="21"/>
                    <a:pt x="195" y="21"/>
                    <a:pt x="193" y="21"/>
                  </a:cubicBezTo>
                  <a:cubicBezTo>
                    <a:pt x="191" y="21"/>
                    <a:pt x="190" y="21"/>
                    <a:pt x="188" y="21"/>
                  </a:cubicBezTo>
                  <a:cubicBezTo>
                    <a:pt x="187" y="20"/>
                    <a:pt x="185" y="20"/>
                    <a:pt x="183" y="20"/>
                  </a:cubicBezTo>
                  <a:cubicBezTo>
                    <a:pt x="169" y="19"/>
                    <a:pt x="137" y="16"/>
                    <a:pt x="123" y="15"/>
                  </a:cubicBezTo>
                  <a:cubicBezTo>
                    <a:pt x="115" y="14"/>
                    <a:pt x="109" y="8"/>
                    <a:pt x="104" y="0"/>
                  </a:cubicBezTo>
                  <a:cubicBezTo>
                    <a:pt x="101" y="5"/>
                    <a:pt x="97" y="10"/>
                    <a:pt x="95" y="12"/>
                  </a:cubicBezTo>
                  <a:cubicBezTo>
                    <a:pt x="91" y="15"/>
                    <a:pt x="84" y="15"/>
                    <a:pt x="73" y="15"/>
                  </a:cubicBezTo>
                  <a:cubicBezTo>
                    <a:pt x="71" y="15"/>
                    <a:pt x="67" y="15"/>
                    <a:pt x="66" y="16"/>
                  </a:cubicBezTo>
                  <a:cubicBezTo>
                    <a:pt x="64" y="16"/>
                    <a:pt x="60" y="18"/>
                    <a:pt x="36" y="19"/>
                  </a:cubicBezTo>
                  <a:cubicBezTo>
                    <a:pt x="36" y="33"/>
                    <a:pt x="39" y="82"/>
                    <a:pt x="38" y="91"/>
                  </a:cubicBezTo>
                  <a:cubicBezTo>
                    <a:pt x="38" y="103"/>
                    <a:pt x="38" y="134"/>
                    <a:pt x="42" y="140"/>
                  </a:cubicBezTo>
                  <a:cubicBezTo>
                    <a:pt x="42" y="140"/>
                    <a:pt x="34" y="185"/>
                    <a:pt x="31" y="201"/>
                  </a:cubicBezTo>
                  <a:cubicBezTo>
                    <a:pt x="29" y="217"/>
                    <a:pt x="21" y="281"/>
                    <a:pt x="21" y="281"/>
                  </a:cubicBezTo>
                  <a:cubicBezTo>
                    <a:pt x="21" y="281"/>
                    <a:pt x="19" y="293"/>
                    <a:pt x="27" y="300"/>
                  </a:cubicBezTo>
                  <a:cubicBezTo>
                    <a:pt x="34" y="307"/>
                    <a:pt x="18" y="319"/>
                    <a:pt x="16" y="324"/>
                  </a:cubicBezTo>
                  <a:cubicBezTo>
                    <a:pt x="14" y="328"/>
                    <a:pt x="0" y="344"/>
                    <a:pt x="16" y="345"/>
                  </a:cubicBezTo>
                  <a:cubicBezTo>
                    <a:pt x="31" y="345"/>
                    <a:pt x="44" y="354"/>
                    <a:pt x="45" y="355"/>
                  </a:cubicBezTo>
                  <a:cubicBezTo>
                    <a:pt x="46" y="355"/>
                    <a:pt x="75" y="349"/>
                    <a:pt x="81" y="327"/>
                  </a:cubicBezTo>
                  <a:cubicBezTo>
                    <a:pt x="86" y="304"/>
                    <a:pt x="91" y="253"/>
                    <a:pt x="90" y="239"/>
                  </a:cubicBezTo>
                  <a:cubicBezTo>
                    <a:pt x="90" y="226"/>
                    <a:pt x="88" y="173"/>
                    <a:pt x="92" y="163"/>
                  </a:cubicBezTo>
                  <a:cubicBezTo>
                    <a:pt x="95" y="153"/>
                    <a:pt x="96" y="146"/>
                    <a:pt x="97" y="139"/>
                  </a:cubicBezTo>
                  <a:cubicBezTo>
                    <a:pt x="97" y="132"/>
                    <a:pt x="103" y="105"/>
                    <a:pt x="103" y="99"/>
                  </a:cubicBezTo>
                  <a:cubicBezTo>
                    <a:pt x="102" y="92"/>
                    <a:pt x="118" y="38"/>
                    <a:pt x="118" y="38"/>
                  </a:cubicBezTo>
                  <a:cubicBezTo>
                    <a:pt x="118" y="38"/>
                    <a:pt x="121" y="31"/>
                    <a:pt x="122" y="38"/>
                  </a:cubicBezTo>
                  <a:cubicBezTo>
                    <a:pt x="123" y="44"/>
                    <a:pt x="136" y="123"/>
                    <a:pt x="137" y="127"/>
                  </a:cubicBezTo>
                  <a:cubicBezTo>
                    <a:pt x="137" y="130"/>
                    <a:pt x="145" y="191"/>
                    <a:pt x="145" y="195"/>
                  </a:cubicBezTo>
                  <a:cubicBezTo>
                    <a:pt x="144" y="199"/>
                    <a:pt x="141" y="259"/>
                    <a:pt x="142" y="263"/>
                  </a:cubicBezTo>
                  <a:cubicBezTo>
                    <a:pt x="142" y="267"/>
                    <a:pt x="137" y="333"/>
                    <a:pt x="146" y="341"/>
                  </a:cubicBezTo>
                  <a:cubicBezTo>
                    <a:pt x="155" y="349"/>
                    <a:pt x="162" y="355"/>
                    <a:pt x="162" y="355"/>
                  </a:cubicBezTo>
                  <a:cubicBezTo>
                    <a:pt x="162" y="355"/>
                    <a:pt x="166" y="344"/>
                    <a:pt x="175" y="345"/>
                  </a:cubicBezTo>
                  <a:cubicBezTo>
                    <a:pt x="183" y="345"/>
                    <a:pt x="200" y="345"/>
                    <a:pt x="202" y="347"/>
                  </a:cubicBezTo>
                  <a:cubicBezTo>
                    <a:pt x="204" y="349"/>
                    <a:pt x="211" y="331"/>
                    <a:pt x="207" y="320"/>
                  </a:cubicBezTo>
                  <a:cubicBezTo>
                    <a:pt x="203" y="309"/>
                    <a:pt x="193" y="273"/>
                    <a:pt x="193" y="27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8" name="Freeform 956"/>
            <p:cNvSpPr>
              <a:spLocks/>
            </p:cNvSpPr>
            <p:nvPr/>
          </p:nvSpPr>
          <p:spPr bwMode="auto">
            <a:xfrm>
              <a:off x="4737140" y="3109046"/>
              <a:ext cx="200844" cy="455234"/>
            </a:xfrm>
            <a:custGeom>
              <a:avLst/>
              <a:gdLst/>
              <a:ahLst/>
              <a:cxnLst>
                <a:cxn ang="0">
                  <a:pos x="70" y="93"/>
                </a:cxn>
                <a:cxn ang="0">
                  <a:pos x="65" y="73"/>
                </a:cxn>
                <a:cxn ang="0">
                  <a:pos x="62" y="63"/>
                </a:cxn>
                <a:cxn ang="0">
                  <a:pos x="57" y="41"/>
                </a:cxn>
                <a:cxn ang="0">
                  <a:pos x="53" y="28"/>
                </a:cxn>
                <a:cxn ang="0">
                  <a:pos x="46" y="22"/>
                </a:cxn>
                <a:cxn ang="0">
                  <a:pos x="46" y="18"/>
                </a:cxn>
                <a:cxn ang="0">
                  <a:pos x="43" y="11"/>
                </a:cxn>
                <a:cxn ang="0">
                  <a:pos x="43" y="10"/>
                </a:cxn>
                <a:cxn ang="0">
                  <a:pos x="44" y="3"/>
                </a:cxn>
                <a:cxn ang="0">
                  <a:pos x="44" y="3"/>
                </a:cxn>
                <a:cxn ang="0">
                  <a:pos x="43" y="0"/>
                </a:cxn>
                <a:cxn ang="0">
                  <a:pos x="40" y="0"/>
                </a:cxn>
                <a:cxn ang="0">
                  <a:pos x="38" y="0"/>
                </a:cxn>
                <a:cxn ang="0">
                  <a:pos x="37" y="8"/>
                </a:cxn>
                <a:cxn ang="0">
                  <a:pos x="33" y="17"/>
                </a:cxn>
                <a:cxn ang="0">
                  <a:pos x="33" y="22"/>
                </a:cxn>
                <a:cxn ang="0">
                  <a:pos x="32" y="23"/>
                </a:cxn>
                <a:cxn ang="0">
                  <a:pos x="27" y="28"/>
                </a:cxn>
                <a:cxn ang="0">
                  <a:pos x="21" y="28"/>
                </a:cxn>
                <a:cxn ang="0">
                  <a:pos x="16" y="54"/>
                </a:cxn>
                <a:cxn ang="0">
                  <a:pos x="7" y="97"/>
                </a:cxn>
                <a:cxn ang="0">
                  <a:pos x="2" y="148"/>
                </a:cxn>
                <a:cxn ang="0">
                  <a:pos x="11" y="161"/>
                </a:cxn>
                <a:cxn ang="0">
                  <a:pos x="48" y="162"/>
                </a:cxn>
                <a:cxn ang="0">
                  <a:pos x="51" y="159"/>
                </a:cxn>
                <a:cxn ang="0">
                  <a:pos x="62" y="158"/>
                </a:cxn>
                <a:cxn ang="0">
                  <a:pos x="76" y="104"/>
                </a:cxn>
                <a:cxn ang="0">
                  <a:pos x="70" y="93"/>
                </a:cxn>
              </a:cxnLst>
              <a:rect l="0" t="0" r="r" b="b"/>
              <a:pathLst>
                <a:path w="76" h="165">
                  <a:moveTo>
                    <a:pt x="70" y="93"/>
                  </a:moveTo>
                  <a:cubicBezTo>
                    <a:pt x="67" y="87"/>
                    <a:pt x="65" y="79"/>
                    <a:pt x="65" y="73"/>
                  </a:cubicBezTo>
                  <a:cubicBezTo>
                    <a:pt x="65" y="68"/>
                    <a:pt x="66" y="64"/>
                    <a:pt x="62" y="63"/>
                  </a:cubicBezTo>
                  <a:cubicBezTo>
                    <a:pt x="58" y="63"/>
                    <a:pt x="57" y="46"/>
                    <a:pt x="57" y="41"/>
                  </a:cubicBezTo>
                  <a:cubicBezTo>
                    <a:pt x="57" y="37"/>
                    <a:pt x="56" y="30"/>
                    <a:pt x="53" y="28"/>
                  </a:cubicBezTo>
                  <a:cubicBezTo>
                    <a:pt x="50" y="25"/>
                    <a:pt x="49" y="22"/>
                    <a:pt x="46" y="22"/>
                  </a:cubicBezTo>
                  <a:cubicBezTo>
                    <a:pt x="46" y="18"/>
                    <a:pt x="46" y="18"/>
                    <a:pt x="46" y="18"/>
                  </a:cubicBezTo>
                  <a:cubicBezTo>
                    <a:pt x="43" y="17"/>
                    <a:pt x="43" y="13"/>
                    <a:pt x="43" y="11"/>
                  </a:cubicBezTo>
                  <a:cubicBezTo>
                    <a:pt x="43" y="11"/>
                    <a:pt x="43" y="11"/>
                    <a:pt x="43" y="10"/>
                  </a:cubicBezTo>
                  <a:cubicBezTo>
                    <a:pt x="42" y="9"/>
                    <a:pt x="43" y="5"/>
                    <a:pt x="44" y="3"/>
                  </a:cubicBezTo>
                  <a:cubicBezTo>
                    <a:pt x="44" y="3"/>
                    <a:pt x="44" y="3"/>
                    <a:pt x="44" y="3"/>
                  </a:cubicBezTo>
                  <a:cubicBezTo>
                    <a:pt x="44" y="2"/>
                    <a:pt x="43" y="1"/>
                    <a:pt x="43" y="0"/>
                  </a:cubicBezTo>
                  <a:cubicBezTo>
                    <a:pt x="42" y="0"/>
                    <a:pt x="41" y="0"/>
                    <a:pt x="40" y="0"/>
                  </a:cubicBezTo>
                  <a:cubicBezTo>
                    <a:pt x="39" y="0"/>
                    <a:pt x="39" y="0"/>
                    <a:pt x="38" y="0"/>
                  </a:cubicBezTo>
                  <a:cubicBezTo>
                    <a:pt x="38" y="1"/>
                    <a:pt x="37" y="6"/>
                    <a:pt x="37" y="8"/>
                  </a:cubicBezTo>
                  <a:cubicBezTo>
                    <a:pt x="37" y="11"/>
                    <a:pt x="36" y="15"/>
                    <a:pt x="33" y="17"/>
                  </a:cubicBezTo>
                  <a:cubicBezTo>
                    <a:pt x="33" y="22"/>
                    <a:pt x="33" y="22"/>
                    <a:pt x="33" y="22"/>
                  </a:cubicBezTo>
                  <a:cubicBezTo>
                    <a:pt x="32" y="23"/>
                    <a:pt x="32" y="23"/>
                    <a:pt x="32" y="23"/>
                  </a:cubicBezTo>
                  <a:cubicBezTo>
                    <a:pt x="32" y="23"/>
                    <a:pt x="29" y="28"/>
                    <a:pt x="27" y="28"/>
                  </a:cubicBezTo>
                  <a:cubicBezTo>
                    <a:pt x="26" y="28"/>
                    <a:pt x="23" y="24"/>
                    <a:pt x="21" y="28"/>
                  </a:cubicBezTo>
                  <a:cubicBezTo>
                    <a:pt x="19" y="33"/>
                    <a:pt x="18" y="48"/>
                    <a:pt x="16" y="54"/>
                  </a:cubicBezTo>
                  <a:cubicBezTo>
                    <a:pt x="14" y="60"/>
                    <a:pt x="8" y="85"/>
                    <a:pt x="7" y="97"/>
                  </a:cubicBezTo>
                  <a:cubicBezTo>
                    <a:pt x="5" y="109"/>
                    <a:pt x="0" y="143"/>
                    <a:pt x="2" y="148"/>
                  </a:cubicBezTo>
                  <a:cubicBezTo>
                    <a:pt x="4" y="154"/>
                    <a:pt x="4" y="160"/>
                    <a:pt x="11" y="161"/>
                  </a:cubicBezTo>
                  <a:cubicBezTo>
                    <a:pt x="19" y="161"/>
                    <a:pt x="45" y="163"/>
                    <a:pt x="48" y="162"/>
                  </a:cubicBezTo>
                  <a:cubicBezTo>
                    <a:pt x="51" y="161"/>
                    <a:pt x="49" y="158"/>
                    <a:pt x="51" y="159"/>
                  </a:cubicBezTo>
                  <a:cubicBezTo>
                    <a:pt x="53" y="160"/>
                    <a:pt x="59" y="165"/>
                    <a:pt x="62" y="158"/>
                  </a:cubicBezTo>
                  <a:cubicBezTo>
                    <a:pt x="65" y="150"/>
                    <a:pt x="76" y="109"/>
                    <a:pt x="76" y="104"/>
                  </a:cubicBezTo>
                  <a:cubicBezTo>
                    <a:pt x="76" y="100"/>
                    <a:pt x="72" y="99"/>
                    <a:pt x="70" y="9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49" name="Freeform 957"/>
            <p:cNvSpPr>
              <a:spLocks/>
            </p:cNvSpPr>
            <p:nvPr/>
          </p:nvSpPr>
          <p:spPr bwMode="auto">
            <a:xfrm>
              <a:off x="4162142" y="4046392"/>
              <a:ext cx="157112" cy="75592"/>
            </a:xfrm>
            <a:custGeom>
              <a:avLst/>
              <a:gdLst/>
              <a:ahLst/>
              <a:cxnLst>
                <a:cxn ang="0">
                  <a:pos x="23" y="0"/>
                </a:cxn>
                <a:cxn ang="0">
                  <a:pos x="23" y="0"/>
                </a:cxn>
                <a:cxn ang="0">
                  <a:pos x="12" y="21"/>
                </a:cxn>
                <a:cxn ang="0">
                  <a:pos x="46" y="22"/>
                </a:cxn>
                <a:cxn ang="0">
                  <a:pos x="59" y="14"/>
                </a:cxn>
                <a:cxn ang="0">
                  <a:pos x="34" y="6"/>
                </a:cxn>
                <a:cxn ang="0">
                  <a:pos x="23" y="0"/>
                </a:cxn>
              </a:cxnLst>
              <a:rect l="0" t="0" r="r" b="b"/>
              <a:pathLst>
                <a:path w="59" h="27">
                  <a:moveTo>
                    <a:pt x="23" y="0"/>
                  </a:moveTo>
                  <a:cubicBezTo>
                    <a:pt x="23" y="0"/>
                    <a:pt x="23" y="0"/>
                    <a:pt x="23" y="0"/>
                  </a:cubicBezTo>
                  <a:cubicBezTo>
                    <a:pt x="15" y="5"/>
                    <a:pt x="0" y="15"/>
                    <a:pt x="12" y="21"/>
                  </a:cubicBezTo>
                  <a:cubicBezTo>
                    <a:pt x="28" y="27"/>
                    <a:pt x="37" y="26"/>
                    <a:pt x="46" y="22"/>
                  </a:cubicBezTo>
                  <a:cubicBezTo>
                    <a:pt x="51" y="20"/>
                    <a:pt x="56" y="17"/>
                    <a:pt x="59" y="14"/>
                  </a:cubicBezTo>
                  <a:cubicBezTo>
                    <a:pt x="49" y="8"/>
                    <a:pt x="40" y="6"/>
                    <a:pt x="34" y="6"/>
                  </a:cubicBezTo>
                  <a:cubicBezTo>
                    <a:pt x="29" y="6"/>
                    <a:pt x="25" y="4"/>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0" name="Freeform 958"/>
            <p:cNvSpPr>
              <a:spLocks/>
            </p:cNvSpPr>
            <p:nvPr/>
          </p:nvSpPr>
          <p:spPr bwMode="auto">
            <a:xfrm>
              <a:off x="4649676" y="4063190"/>
              <a:ext cx="110140" cy="67193"/>
            </a:xfrm>
            <a:custGeom>
              <a:avLst/>
              <a:gdLst/>
              <a:ahLst/>
              <a:cxnLst>
                <a:cxn ang="0">
                  <a:pos x="39" y="3"/>
                </a:cxn>
                <a:cxn ang="0">
                  <a:pos x="35" y="2"/>
                </a:cxn>
                <a:cxn ang="0">
                  <a:pos x="14" y="0"/>
                </a:cxn>
                <a:cxn ang="0">
                  <a:pos x="10" y="0"/>
                </a:cxn>
                <a:cxn ang="0">
                  <a:pos x="10" y="0"/>
                </a:cxn>
                <a:cxn ang="0">
                  <a:pos x="3" y="7"/>
                </a:cxn>
                <a:cxn ang="0">
                  <a:pos x="1" y="13"/>
                </a:cxn>
                <a:cxn ang="0">
                  <a:pos x="0" y="13"/>
                </a:cxn>
                <a:cxn ang="0">
                  <a:pos x="12" y="24"/>
                </a:cxn>
                <a:cxn ang="0">
                  <a:pos x="42" y="14"/>
                </a:cxn>
                <a:cxn ang="0">
                  <a:pos x="40" y="3"/>
                </a:cxn>
                <a:cxn ang="0">
                  <a:pos x="39" y="3"/>
                </a:cxn>
              </a:cxnLst>
              <a:rect l="0" t="0" r="r" b="b"/>
              <a:pathLst>
                <a:path w="42" h="24">
                  <a:moveTo>
                    <a:pt x="39" y="3"/>
                  </a:moveTo>
                  <a:cubicBezTo>
                    <a:pt x="38" y="3"/>
                    <a:pt x="36" y="3"/>
                    <a:pt x="35" y="2"/>
                  </a:cubicBezTo>
                  <a:cubicBezTo>
                    <a:pt x="32" y="1"/>
                    <a:pt x="19" y="0"/>
                    <a:pt x="14" y="0"/>
                  </a:cubicBezTo>
                  <a:cubicBezTo>
                    <a:pt x="10" y="0"/>
                    <a:pt x="10" y="0"/>
                    <a:pt x="10" y="0"/>
                  </a:cubicBezTo>
                  <a:cubicBezTo>
                    <a:pt x="10" y="0"/>
                    <a:pt x="10" y="0"/>
                    <a:pt x="10" y="0"/>
                  </a:cubicBezTo>
                  <a:cubicBezTo>
                    <a:pt x="6" y="0"/>
                    <a:pt x="3" y="7"/>
                    <a:pt x="3" y="7"/>
                  </a:cubicBezTo>
                  <a:cubicBezTo>
                    <a:pt x="1" y="13"/>
                    <a:pt x="1" y="13"/>
                    <a:pt x="1" y="13"/>
                  </a:cubicBezTo>
                  <a:cubicBezTo>
                    <a:pt x="0" y="13"/>
                    <a:pt x="0" y="13"/>
                    <a:pt x="0" y="13"/>
                  </a:cubicBezTo>
                  <a:cubicBezTo>
                    <a:pt x="2" y="18"/>
                    <a:pt x="6" y="24"/>
                    <a:pt x="12" y="24"/>
                  </a:cubicBezTo>
                  <a:cubicBezTo>
                    <a:pt x="22" y="23"/>
                    <a:pt x="41" y="20"/>
                    <a:pt x="42" y="14"/>
                  </a:cubicBezTo>
                  <a:cubicBezTo>
                    <a:pt x="42" y="12"/>
                    <a:pt x="41" y="8"/>
                    <a:pt x="40" y="3"/>
                  </a:cubicBezTo>
                  <a:cubicBezTo>
                    <a:pt x="39" y="3"/>
                    <a:pt x="39" y="3"/>
                    <a:pt x="39"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1" name="Freeform 959"/>
            <p:cNvSpPr>
              <a:spLocks/>
            </p:cNvSpPr>
            <p:nvPr/>
          </p:nvSpPr>
          <p:spPr bwMode="auto">
            <a:xfrm>
              <a:off x="4494183" y="2324565"/>
              <a:ext cx="74507" cy="73913"/>
            </a:xfrm>
            <a:custGeom>
              <a:avLst/>
              <a:gdLst/>
              <a:ahLst/>
              <a:cxnLst>
                <a:cxn ang="0">
                  <a:pos x="0" y="13"/>
                </a:cxn>
                <a:cxn ang="0">
                  <a:pos x="13" y="27"/>
                </a:cxn>
                <a:cxn ang="0">
                  <a:pos x="13" y="27"/>
                </a:cxn>
                <a:cxn ang="0">
                  <a:pos x="13" y="27"/>
                </a:cxn>
                <a:cxn ang="0">
                  <a:pos x="13" y="27"/>
                </a:cxn>
                <a:cxn ang="0">
                  <a:pos x="26" y="13"/>
                </a:cxn>
                <a:cxn ang="0">
                  <a:pos x="13" y="0"/>
                </a:cxn>
                <a:cxn ang="0">
                  <a:pos x="0" y="13"/>
                </a:cxn>
              </a:cxnLst>
              <a:rect l="0" t="0" r="r" b="b"/>
              <a:pathLst>
                <a:path w="28" h="27">
                  <a:moveTo>
                    <a:pt x="0" y="13"/>
                  </a:moveTo>
                  <a:cubicBezTo>
                    <a:pt x="0" y="17"/>
                    <a:pt x="12" y="26"/>
                    <a:pt x="13" y="27"/>
                  </a:cubicBezTo>
                  <a:cubicBezTo>
                    <a:pt x="13" y="27"/>
                    <a:pt x="13" y="27"/>
                    <a:pt x="13" y="27"/>
                  </a:cubicBezTo>
                  <a:cubicBezTo>
                    <a:pt x="13" y="27"/>
                    <a:pt x="13" y="27"/>
                    <a:pt x="13" y="27"/>
                  </a:cubicBezTo>
                  <a:cubicBezTo>
                    <a:pt x="13" y="27"/>
                    <a:pt x="13" y="27"/>
                    <a:pt x="13" y="27"/>
                  </a:cubicBezTo>
                  <a:cubicBezTo>
                    <a:pt x="16" y="26"/>
                    <a:pt x="24" y="17"/>
                    <a:pt x="26" y="13"/>
                  </a:cubicBezTo>
                  <a:cubicBezTo>
                    <a:pt x="28" y="10"/>
                    <a:pt x="13" y="0"/>
                    <a:pt x="13" y="0"/>
                  </a:cubicBezTo>
                  <a:cubicBezTo>
                    <a:pt x="13" y="0"/>
                    <a:pt x="0" y="10"/>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2" name="Freeform 960"/>
            <p:cNvSpPr>
              <a:spLocks/>
            </p:cNvSpPr>
            <p:nvPr/>
          </p:nvSpPr>
          <p:spPr bwMode="auto">
            <a:xfrm>
              <a:off x="4494183" y="2398477"/>
              <a:ext cx="64789" cy="181422"/>
            </a:xfrm>
            <a:custGeom>
              <a:avLst/>
              <a:gdLst/>
              <a:ahLst/>
              <a:cxnLst>
                <a:cxn ang="0">
                  <a:pos x="13" y="0"/>
                </a:cxn>
                <a:cxn ang="0">
                  <a:pos x="0" y="11"/>
                </a:cxn>
                <a:cxn ang="0">
                  <a:pos x="3" y="37"/>
                </a:cxn>
                <a:cxn ang="0">
                  <a:pos x="6" y="56"/>
                </a:cxn>
                <a:cxn ang="0">
                  <a:pos x="9" y="66"/>
                </a:cxn>
                <a:cxn ang="0">
                  <a:pos x="24" y="11"/>
                </a:cxn>
                <a:cxn ang="0">
                  <a:pos x="13" y="0"/>
                </a:cxn>
                <a:cxn ang="0">
                  <a:pos x="13" y="0"/>
                </a:cxn>
              </a:cxnLst>
              <a:rect l="0" t="0" r="r" b="b"/>
              <a:pathLst>
                <a:path w="24" h="66">
                  <a:moveTo>
                    <a:pt x="13" y="0"/>
                  </a:moveTo>
                  <a:cubicBezTo>
                    <a:pt x="12" y="0"/>
                    <a:pt x="1" y="7"/>
                    <a:pt x="0" y="11"/>
                  </a:cubicBezTo>
                  <a:cubicBezTo>
                    <a:pt x="3" y="37"/>
                    <a:pt x="3" y="37"/>
                    <a:pt x="3" y="37"/>
                  </a:cubicBezTo>
                  <a:cubicBezTo>
                    <a:pt x="6" y="56"/>
                    <a:pt x="6" y="56"/>
                    <a:pt x="6" y="56"/>
                  </a:cubicBezTo>
                  <a:cubicBezTo>
                    <a:pt x="9" y="66"/>
                    <a:pt x="9" y="66"/>
                    <a:pt x="9" y="66"/>
                  </a:cubicBezTo>
                  <a:cubicBezTo>
                    <a:pt x="24" y="11"/>
                    <a:pt x="24" y="11"/>
                    <a:pt x="24" y="11"/>
                  </a:cubicBezTo>
                  <a:cubicBezTo>
                    <a:pt x="24" y="11"/>
                    <a:pt x="18" y="2"/>
                    <a:pt x="13" y="0"/>
                  </a:cubicBezTo>
                  <a:cubicBezTo>
                    <a:pt x="13" y="0"/>
                    <a:pt x="13" y="0"/>
                    <a:pt x="1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3" name="Freeform 961"/>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4" name="Freeform 962"/>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5" name="Freeform 963"/>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6" name="Freeform 964"/>
            <p:cNvSpPr>
              <a:spLocks/>
            </p:cNvSpPr>
            <p:nvPr/>
          </p:nvSpPr>
          <p:spPr bwMode="auto">
            <a:xfrm>
              <a:off x="4473127" y="2309446"/>
              <a:ext cx="35634" cy="105829"/>
            </a:xfrm>
            <a:custGeom>
              <a:avLst/>
              <a:gdLst/>
              <a:ahLst/>
              <a:cxnLst>
                <a:cxn ang="0">
                  <a:pos x="11" y="31"/>
                </a:cxn>
                <a:cxn ang="0">
                  <a:pos x="2" y="18"/>
                </a:cxn>
                <a:cxn ang="0">
                  <a:pos x="13" y="3"/>
                </a:cxn>
                <a:cxn ang="0">
                  <a:pos x="0" y="0"/>
                </a:cxn>
                <a:cxn ang="0">
                  <a:pos x="2" y="21"/>
                </a:cxn>
                <a:cxn ang="0">
                  <a:pos x="4" y="38"/>
                </a:cxn>
                <a:cxn ang="0">
                  <a:pos x="11" y="31"/>
                </a:cxn>
              </a:cxnLst>
              <a:rect l="0" t="0" r="r" b="b"/>
              <a:pathLst>
                <a:path w="13" h="38">
                  <a:moveTo>
                    <a:pt x="11" y="31"/>
                  </a:moveTo>
                  <a:cubicBezTo>
                    <a:pt x="2" y="23"/>
                    <a:pt x="2" y="20"/>
                    <a:pt x="2" y="18"/>
                  </a:cubicBezTo>
                  <a:cubicBezTo>
                    <a:pt x="2" y="16"/>
                    <a:pt x="3" y="13"/>
                    <a:pt x="13" y="3"/>
                  </a:cubicBezTo>
                  <a:cubicBezTo>
                    <a:pt x="8" y="2"/>
                    <a:pt x="3" y="1"/>
                    <a:pt x="0" y="0"/>
                  </a:cubicBezTo>
                  <a:cubicBezTo>
                    <a:pt x="2" y="21"/>
                    <a:pt x="2" y="21"/>
                    <a:pt x="2" y="21"/>
                  </a:cubicBezTo>
                  <a:cubicBezTo>
                    <a:pt x="2" y="21"/>
                    <a:pt x="3" y="30"/>
                    <a:pt x="4" y="38"/>
                  </a:cubicBezTo>
                  <a:cubicBezTo>
                    <a:pt x="6" y="36"/>
                    <a:pt x="8" y="34"/>
                    <a:pt x="11"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7" name="Freeform 965"/>
            <p:cNvSpPr>
              <a:spLocks/>
            </p:cNvSpPr>
            <p:nvPr/>
          </p:nvSpPr>
          <p:spPr bwMode="auto">
            <a:xfrm>
              <a:off x="4552493" y="2304407"/>
              <a:ext cx="43732" cy="110869"/>
            </a:xfrm>
            <a:custGeom>
              <a:avLst/>
              <a:gdLst/>
              <a:ahLst/>
              <a:cxnLst>
                <a:cxn ang="0">
                  <a:pos x="16" y="2"/>
                </a:cxn>
                <a:cxn ang="0">
                  <a:pos x="16" y="0"/>
                </a:cxn>
                <a:cxn ang="0">
                  <a:pos x="0" y="6"/>
                </a:cxn>
                <a:cxn ang="0">
                  <a:pos x="9" y="23"/>
                </a:cxn>
                <a:cxn ang="0">
                  <a:pos x="1" y="34"/>
                </a:cxn>
                <a:cxn ang="0">
                  <a:pos x="6" y="40"/>
                </a:cxn>
                <a:cxn ang="0">
                  <a:pos x="8" y="31"/>
                </a:cxn>
                <a:cxn ang="0">
                  <a:pos x="16" y="2"/>
                </a:cxn>
              </a:cxnLst>
              <a:rect l="0" t="0" r="r" b="b"/>
              <a:pathLst>
                <a:path w="16" h="40">
                  <a:moveTo>
                    <a:pt x="16" y="2"/>
                  </a:moveTo>
                  <a:cubicBezTo>
                    <a:pt x="16" y="0"/>
                    <a:pt x="16" y="0"/>
                    <a:pt x="16" y="0"/>
                  </a:cubicBezTo>
                  <a:cubicBezTo>
                    <a:pt x="11" y="4"/>
                    <a:pt x="6" y="5"/>
                    <a:pt x="0" y="6"/>
                  </a:cubicBezTo>
                  <a:cubicBezTo>
                    <a:pt x="13" y="16"/>
                    <a:pt x="10" y="21"/>
                    <a:pt x="9" y="23"/>
                  </a:cubicBezTo>
                  <a:cubicBezTo>
                    <a:pt x="9" y="24"/>
                    <a:pt x="5" y="30"/>
                    <a:pt x="1" y="34"/>
                  </a:cubicBezTo>
                  <a:cubicBezTo>
                    <a:pt x="3" y="36"/>
                    <a:pt x="5" y="38"/>
                    <a:pt x="6" y="40"/>
                  </a:cubicBezTo>
                  <a:cubicBezTo>
                    <a:pt x="8" y="31"/>
                    <a:pt x="8" y="31"/>
                    <a:pt x="8" y="31"/>
                  </a:cubicBez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58" name="Freeform 966"/>
            <p:cNvSpPr>
              <a:spLocks/>
            </p:cNvSpPr>
            <p:nvPr/>
          </p:nvSpPr>
          <p:spPr bwMode="auto">
            <a:xfrm>
              <a:off x="4494183" y="2324565"/>
              <a:ext cx="74507" cy="255334"/>
            </a:xfrm>
            <a:custGeom>
              <a:avLst/>
              <a:gdLst/>
              <a:ahLst/>
              <a:cxnLst>
                <a:cxn ang="0">
                  <a:pos x="13" y="27"/>
                </a:cxn>
                <a:cxn ang="0">
                  <a:pos x="26" y="13"/>
                </a:cxn>
                <a:cxn ang="0">
                  <a:pos x="13" y="0"/>
                </a:cxn>
                <a:cxn ang="0">
                  <a:pos x="0" y="13"/>
                </a:cxn>
                <a:cxn ang="0">
                  <a:pos x="13" y="27"/>
                </a:cxn>
                <a:cxn ang="0">
                  <a:pos x="13" y="27"/>
                </a:cxn>
                <a:cxn ang="0">
                  <a:pos x="0" y="38"/>
                </a:cxn>
                <a:cxn ang="0">
                  <a:pos x="3" y="64"/>
                </a:cxn>
                <a:cxn ang="0">
                  <a:pos x="6" y="83"/>
                </a:cxn>
                <a:cxn ang="0">
                  <a:pos x="9" y="93"/>
                </a:cxn>
                <a:cxn ang="0">
                  <a:pos x="24" y="38"/>
                </a:cxn>
                <a:cxn ang="0">
                  <a:pos x="13" y="27"/>
                </a:cxn>
              </a:cxnLst>
              <a:rect l="0" t="0" r="r" b="b"/>
              <a:pathLst>
                <a:path w="28" h="93">
                  <a:moveTo>
                    <a:pt x="13" y="27"/>
                  </a:moveTo>
                  <a:cubicBezTo>
                    <a:pt x="16" y="26"/>
                    <a:pt x="24" y="17"/>
                    <a:pt x="26" y="13"/>
                  </a:cubicBezTo>
                  <a:cubicBezTo>
                    <a:pt x="28" y="10"/>
                    <a:pt x="13" y="0"/>
                    <a:pt x="13" y="0"/>
                  </a:cubicBezTo>
                  <a:cubicBezTo>
                    <a:pt x="13" y="0"/>
                    <a:pt x="0" y="10"/>
                    <a:pt x="0" y="13"/>
                  </a:cubicBezTo>
                  <a:cubicBezTo>
                    <a:pt x="0" y="17"/>
                    <a:pt x="12" y="26"/>
                    <a:pt x="13" y="27"/>
                  </a:cubicBezTo>
                  <a:cubicBezTo>
                    <a:pt x="13" y="27"/>
                    <a:pt x="13" y="27"/>
                    <a:pt x="13" y="27"/>
                  </a:cubicBezTo>
                  <a:cubicBezTo>
                    <a:pt x="12" y="27"/>
                    <a:pt x="1" y="34"/>
                    <a:pt x="0" y="38"/>
                  </a:cubicBezTo>
                  <a:cubicBezTo>
                    <a:pt x="3" y="64"/>
                    <a:pt x="3" y="64"/>
                    <a:pt x="3" y="64"/>
                  </a:cubicBezTo>
                  <a:cubicBezTo>
                    <a:pt x="6" y="83"/>
                    <a:pt x="6" y="83"/>
                    <a:pt x="6" y="83"/>
                  </a:cubicBezTo>
                  <a:cubicBezTo>
                    <a:pt x="9" y="93"/>
                    <a:pt x="9" y="93"/>
                    <a:pt x="9" y="93"/>
                  </a:cubicBezTo>
                  <a:cubicBezTo>
                    <a:pt x="24" y="38"/>
                    <a:pt x="24" y="38"/>
                    <a:pt x="24" y="38"/>
                  </a:cubicBezTo>
                  <a:cubicBezTo>
                    <a:pt x="24" y="38"/>
                    <a:pt x="18" y="29"/>
                    <a:pt x="13" y="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nvGrpSpPr>
          <p:cNvPr id="59" name="Group 58"/>
          <p:cNvGrpSpPr/>
          <p:nvPr/>
        </p:nvGrpSpPr>
        <p:grpSpPr>
          <a:xfrm>
            <a:off x="4664039" y="2367670"/>
            <a:ext cx="499621" cy="3601036"/>
            <a:chOff x="10541551" y="1533945"/>
            <a:chExt cx="499621" cy="3601036"/>
          </a:xfrm>
        </p:grpSpPr>
        <p:sp>
          <p:nvSpPr>
            <p:cNvPr id="60" name="Right Arrow 59"/>
            <p:cNvSpPr/>
            <p:nvPr/>
          </p:nvSpPr>
          <p:spPr>
            <a:xfrm rot="16200000">
              <a:off x="8990844" y="3084652"/>
              <a:ext cx="3601036" cy="499621"/>
            </a:xfrm>
            <a:prstGeom prst="rightArrow">
              <a:avLst>
                <a:gd name="adj1" fmla="val 50000"/>
                <a:gd name="adj2" fmla="val 78302"/>
              </a:avLst>
            </a:prstGeom>
            <a:gradFill>
              <a:gsLst>
                <a:gs pos="0">
                  <a:schemeClr val="accent1">
                    <a:lumMod val="5000"/>
                    <a:lumOff val="95000"/>
                    <a:alpha val="20000"/>
                  </a:schemeClr>
                </a:gs>
                <a:gs pos="48000">
                  <a:schemeClr val="accent2"/>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61" name="TextBox 60"/>
            <p:cNvSpPr txBox="1"/>
            <p:nvPr/>
          </p:nvSpPr>
          <p:spPr>
            <a:xfrm rot="16200000">
              <a:off x="10265629" y="2734896"/>
              <a:ext cx="1069524" cy="307777"/>
            </a:xfrm>
            <a:prstGeom prst="rect">
              <a:avLst/>
            </a:prstGeom>
            <a:noFill/>
          </p:spPr>
          <p:txBody>
            <a:bodyPr wrap="none" rtlCol="0">
              <a:spAutoFit/>
            </a:bodyPr>
            <a:lstStyle/>
            <a:p>
              <a:r>
                <a:rPr lang="id-ID" sz="1400">
                  <a:solidFill>
                    <a:schemeClr val="bg1"/>
                  </a:solidFill>
                  <a:latin typeface="Agency FB" panose="020B0503020202020204" pitchFamily="34" charset="0"/>
                </a:rPr>
                <a:t>BUSINESS GOAL</a:t>
              </a:r>
              <a:endParaRPr lang="id-ID" sz="1400" dirty="0">
                <a:solidFill>
                  <a:schemeClr val="bg1"/>
                </a:solidFill>
                <a:latin typeface="Agency FB" panose="020B0503020202020204" pitchFamily="34" charset="0"/>
              </a:endParaRPr>
            </a:p>
          </p:txBody>
        </p:sp>
      </p:grpSp>
    </p:spTree>
    <p:extLst>
      <p:ext uri="{BB962C8B-B14F-4D97-AF65-F5344CB8AC3E}">
        <p14:creationId xmlns:p14="http://schemas.microsoft.com/office/powerpoint/2010/main" val="416372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ppt_x"/>
                                          </p:val>
                                        </p:tav>
                                        <p:tav tm="100000">
                                          <p:val>
                                            <p:strVal val="#ppt_x"/>
                                          </p:val>
                                        </p:tav>
                                      </p:tavLst>
                                    </p:anim>
                                    <p:anim calcmode="lin" valueType="num">
                                      <p:cBhvr additive="base">
                                        <p:cTn id="20" dur="500" fill="hold"/>
                                        <p:tgtEl>
                                          <p:spTgt spid="59"/>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up)">
                                      <p:cBhvr>
                                        <p:cTn id="24" dur="500"/>
                                        <p:tgtEl>
                                          <p:spTgt spid="26"/>
                                        </p:tgtEl>
                                      </p:cBhvr>
                                    </p:animEffect>
                                  </p:childTnLst>
                                </p:cTn>
                              </p:par>
                            </p:childTnLst>
                          </p:cTn>
                        </p:par>
                        <p:par>
                          <p:cTn id="25" fill="hold">
                            <p:stCondLst>
                              <p:cond delay="2000"/>
                            </p:stCondLst>
                            <p:childTnLst>
                              <p:par>
                                <p:cTn id="26" presetID="22" presetClass="entr" presetSubtype="1"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up)">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2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7001" y="-2667002"/>
            <a:ext cx="6858001" cy="12192002"/>
          </a:xfrm>
          <a:prstGeom prst="rect">
            <a:avLst/>
          </a:prstGeom>
          <a:solidFill>
            <a:schemeClr val="tx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Chart Report</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lumMod val="85000"/>
                  </a:schemeClr>
                </a:solidFill>
                <a:latin typeface="Agency FB" panose="020B0503020202020204" pitchFamily="34" charset="0"/>
              </a:rPr>
              <a:t>63</a:t>
            </a:fld>
            <a:endParaRPr lang="id-ID" sz="1400">
              <a:solidFill>
                <a:schemeClr val="bg2">
                  <a:lumMod val="85000"/>
                </a:schemeClr>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aphicFrame>
        <p:nvGraphicFramePr>
          <p:cNvPr id="27" name="Content Placeholder 3"/>
          <p:cNvGraphicFramePr>
            <a:graphicFrameLocks/>
          </p:cNvGraphicFramePr>
          <p:nvPr>
            <p:extLst>
              <p:ext uri="{D42A27DB-BD31-4B8C-83A1-F6EECF244321}">
                <p14:modId xmlns:p14="http://schemas.microsoft.com/office/powerpoint/2010/main" val="237625691"/>
              </p:ext>
            </p:extLst>
          </p:nvPr>
        </p:nvGraphicFramePr>
        <p:xfrm>
          <a:off x="585512" y="1770971"/>
          <a:ext cx="6597438" cy="3604718"/>
        </p:xfrm>
        <a:graphic>
          <a:graphicData uri="http://schemas.openxmlformats.org/drawingml/2006/chart">
            <c:chart xmlns:c="http://schemas.openxmlformats.org/drawingml/2006/chart" xmlns:r="http://schemas.openxmlformats.org/officeDocument/2006/relationships" r:id="rId4"/>
          </a:graphicData>
        </a:graphic>
      </p:graphicFrame>
      <p:grpSp>
        <p:nvGrpSpPr>
          <p:cNvPr id="28" name="Group 27"/>
          <p:cNvGrpSpPr/>
          <p:nvPr/>
        </p:nvGrpSpPr>
        <p:grpSpPr>
          <a:xfrm>
            <a:off x="7742616" y="1937367"/>
            <a:ext cx="3808409" cy="3543903"/>
            <a:chOff x="7110604" y="2040948"/>
            <a:chExt cx="3808409" cy="3543903"/>
          </a:xfrm>
        </p:grpSpPr>
        <p:cxnSp>
          <p:nvCxnSpPr>
            <p:cNvPr id="29" name="Straight Connector 28"/>
            <p:cNvCxnSpPr/>
            <p:nvPr/>
          </p:nvCxnSpPr>
          <p:spPr>
            <a:xfrm>
              <a:off x="7436224" y="2232212"/>
              <a:ext cx="0" cy="3168319"/>
            </a:xfrm>
            <a:prstGeom prst="line">
              <a:avLst/>
            </a:prstGeom>
            <a:ln>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0" name="Oval 29"/>
            <p:cNvSpPr>
              <a:spLocks noChangeAspect="1" noChangeArrowheads="1"/>
            </p:cNvSpPr>
            <p:nvPr/>
          </p:nvSpPr>
          <p:spPr bwMode="auto">
            <a:xfrm>
              <a:off x="7130224" y="2092597"/>
              <a:ext cx="612000" cy="612001"/>
            </a:xfrm>
            <a:prstGeom prst="ellipse">
              <a:avLst/>
            </a:prstGeom>
            <a:solidFill>
              <a:schemeClr val="tx2">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lumMod val="65000"/>
                  </a:schemeClr>
                </a:solidFill>
                <a:latin typeface="Agency FB" panose="020B0503020202020204" pitchFamily="34" charset="0"/>
              </a:endParaRPr>
            </a:p>
          </p:txBody>
        </p:sp>
        <p:sp>
          <p:nvSpPr>
            <p:cNvPr id="31"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2">
                    <a:lumMod val="65000"/>
                  </a:schemeClr>
                </a:solidFill>
                <a:latin typeface="Agency FB" panose="020B0503020202020204" pitchFamily="34" charset="0"/>
              </a:endParaRPr>
            </a:p>
          </p:txBody>
        </p:sp>
        <p:sp>
          <p:nvSpPr>
            <p:cNvPr id="32" name="Oval 31"/>
            <p:cNvSpPr>
              <a:spLocks noChangeAspect="1" noChangeArrowheads="1"/>
            </p:cNvSpPr>
            <p:nvPr/>
          </p:nvSpPr>
          <p:spPr bwMode="auto">
            <a:xfrm>
              <a:off x="7110604" y="3066972"/>
              <a:ext cx="612000" cy="612001"/>
            </a:xfrm>
            <a:prstGeom prst="ellipse">
              <a:avLst/>
            </a:prstGeom>
            <a:solidFill>
              <a:schemeClr val="tx2">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lumMod val="65000"/>
                  </a:schemeClr>
                </a:solidFill>
                <a:latin typeface="Agency FB" panose="020B0503020202020204" pitchFamily="34" charset="0"/>
              </a:endParaRPr>
            </a:p>
          </p:txBody>
        </p:sp>
        <p:pic>
          <p:nvPicPr>
            <p:cNvPr id="33" name="Picture 3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46" name="Oval 45"/>
            <p:cNvSpPr>
              <a:spLocks noChangeAspect="1" noChangeArrowheads="1"/>
            </p:cNvSpPr>
            <p:nvPr/>
          </p:nvSpPr>
          <p:spPr bwMode="auto">
            <a:xfrm>
              <a:off x="7130224" y="4007236"/>
              <a:ext cx="612000" cy="612001"/>
            </a:xfrm>
            <a:prstGeom prst="ellipse">
              <a:avLst/>
            </a:prstGeom>
            <a:solidFill>
              <a:schemeClr val="tx2">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lumMod val="65000"/>
                  </a:schemeClr>
                </a:solidFill>
                <a:latin typeface="Agency FB" panose="020B0503020202020204" pitchFamily="34" charset="0"/>
              </a:endParaRPr>
            </a:p>
          </p:txBody>
        </p:sp>
        <p:pic>
          <p:nvPicPr>
            <p:cNvPr id="47" name="Picture 4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48" name="Oval 47"/>
            <p:cNvSpPr>
              <a:spLocks noChangeAspect="1" noChangeArrowheads="1"/>
            </p:cNvSpPr>
            <p:nvPr/>
          </p:nvSpPr>
          <p:spPr bwMode="auto">
            <a:xfrm>
              <a:off x="7139553" y="4867269"/>
              <a:ext cx="612000" cy="612001"/>
            </a:xfrm>
            <a:prstGeom prst="ellipse">
              <a:avLst/>
            </a:prstGeom>
            <a:solidFill>
              <a:schemeClr val="tx2">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lumMod val="65000"/>
                  </a:schemeClr>
                </a:solidFill>
                <a:latin typeface="Agency FB" panose="020B0503020202020204" pitchFamily="34" charset="0"/>
              </a:endParaRPr>
            </a:p>
          </p:txBody>
        </p:sp>
        <p:sp>
          <p:nvSpPr>
            <p:cNvPr id="49"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2">
                    <a:lumMod val="65000"/>
                  </a:schemeClr>
                </a:solidFill>
                <a:latin typeface="Agency FB" panose="020B0503020202020204" pitchFamily="34" charset="0"/>
              </a:endParaRPr>
            </a:p>
          </p:txBody>
        </p:sp>
        <p:grpSp>
          <p:nvGrpSpPr>
            <p:cNvPr id="50" name="Group 49"/>
            <p:cNvGrpSpPr/>
            <p:nvPr/>
          </p:nvGrpSpPr>
          <p:grpSpPr>
            <a:xfrm>
              <a:off x="7932215" y="2040948"/>
              <a:ext cx="2980075" cy="810399"/>
              <a:chOff x="7932215" y="2040948"/>
              <a:chExt cx="2980075" cy="810399"/>
            </a:xfrm>
          </p:grpSpPr>
          <p:sp>
            <p:nvSpPr>
              <p:cNvPr id="60" name="Text Placeholder 5"/>
              <p:cNvSpPr txBox="1">
                <a:spLocks/>
              </p:cNvSpPr>
              <p:nvPr/>
            </p:nvSpPr>
            <p:spPr>
              <a:xfrm>
                <a:off x="7945664" y="2303367"/>
                <a:ext cx="2966626"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2">
                      <a:lumMod val="65000"/>
                    </a:schemeClr>
                  </a:solidFill>
                  <a:latin typeface="Agency FB" panose="020B0503020202020204" pitchFamily="34" charset="0"/>
                </a:endParaRPr>
              </a:p>
            </p:txBody>
          </p:sp>
          <p:sp>
            <p:nvSpPr>
              <p:cNvPr id="61" name="TextBox 60"/>
              <p:cNvSpPr txBox="1"/>
              <p:nvPr/>
            </p:nvSpPr>
            <p:spPr>
              <a:xfrm>
                <a:off x="7932215" y="2040948"/>
                <a:ext cx="2218765" cy="338554"/>
              </a:xfrm>
              <a:prstGeom prst="rect">
                <a:avLst/>
              </a:prstGeom>
              <a:noFill/>
            </p:spPr>
            <p:txBody>
              <a:bodyPr wrap="square" rtlCol="0">
                <a:spAutoFit/>
              </a:bodyPr>
              <a:lstStyle/>
              <a:p>
                <a:r>
                  <a:rPr lang="id-ID" sz="1600" b="1">
                    <a:solidFill>
                      <a:schemeClr val="bg2">
                        <a:lumMod val="65000"/>
                      </a:schemeClr>
                    </a:solidFill>
                    <a:latin typeface="Agency FB" panose="020B0503020202020204" pitchFamily="34" charset="0"/>
                  </a:rPr>
                  <a:t>Text sample here</a:t>
                </a:r>
                <a:endParaRPr lang="id-ID" sz="1600" b="1" dirty="0">
                  <a:solidFill>
                    <a:schemeClr val="bg2">
                      <a:lumMod val="65000"/>
                    </a:schemeClr>
                  </a:solidFill>
                  <a:latin typeface="Agency FB" panose="020B0503020202020204" pitchFamily="34" charset="0"/>
                </a:endParaRPr>
              </a:p>
            </p:txBody>
          </p:sp>
        </p:grpSp>
        <p:grpSp>
          <p:nvGrpSpPr>
            <p:cNvPr id="51" name="Group 50"/>
            <p:cNvGrpSpPr/>
            <p:nvPr/>
          </p:nvGrpSpPr>
          <p:grpSpPr>
            <a:xfrm>
              <a:off x="7938938" y="2971549"/>
              <a:ext cx="2980075" cy="810399"/>
              <a:chOff x="7932215" y="2040948"/>
              <a:chExt cx="2980075" cy="810399"/>
            </a:xfrm>
          </p:grpSpPr>
          <p:sp>
            <p:nvSpPr>
              <p:cNvPr id="58" name="Text Placeholder 5"/>
              <p:cNvSpPr txBox="1">
                <a:spLocks/>
              </p:cNvSpPr>
              <p:nvPr/>
            </p:nvSpPr>
            <p:spPr>
              <a:xfrm>
                <a:off x="7945664" y="2303367"/>
                <a:ext cx="2966626"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2">
                      <a:lumMod val="65000"/>
                    </a:schemeClr>
                  </a:solidFill>
                  <a:latin typeface="Agency FB" panose="020B0503020202020204" pitchFamily="34" charset="0"/>
                </a:endParaRPr>
              </a:p>
            </p:txBody>
          </p:sp>
          <p:sp>
            <p:nvSpPr>
              <p:cNvPr id="59" name="TextBox 58"/>
              <p:cNvSpPr txBox="1"/>
              <p:nvPr/>
            </p:nvSpPr>
            <p:spPr>
              <a:xfrm>
                <a:off x="7932215" y="2040948"/>
                <a:ext cx="2218765" cy="338554"/>
              </a:xfrm>
              <a:prstGeom prst="rect">
                <a:avLst/>
              </a:prstGeom>
              <a:noFill/>
            </p:spPr>
            <p:txBody>
              <a:bodyPr wrap="square" rtlCol="0">
                <a:spAutoFit/>
              </a:bodyPr>
              <a:lstStyle/>
              <a:p>
                <a:r>
                  <a:rPr lang="id-ID" sz="1600" b="1">
                    <a:solidFill>
                      <a:schemeClr val="bg2">
                        <a:lumMod val="65000"/>
                      </a:schemeClr>
                    </a:solidFill>
                    <a:latin typeface="Agency FB" panose="020B0503020202020204" pitchFamily="34" charset="0"/>
                  </a:rPr>
                  <a:t>Text sample here</a:t>
                </a:r>
                <a:endParaRPr lang="id-ID" sz="1600" b="1" dirty="0">
                  <a:solidFill>
                    <a:schemeClr val="bg2">
                      <a:lumMod val="65000"/>
                    </a:schemeClr>
                  </a:solidFill>
                  <a:latin typeface="Agency FB" panose="020B0503020202020204" pitchFamily="34" charset="0"/>
                </a:endParaRPr>
              </a:p>
            </p:txBody>
          </p:sp>
        </p:grpSp>
        <p:grpSp>
          <p:nvGrpSpPr>
            <p:cNvPr id="52" name="Group 51"/>
            <p:cNvGrpSpPr/>
            <p:nvPr/>
          </p:nvGrpSpPr>
          <p:grpSpPr>
            <a:xfrm>
              <a:off x="7925965" y="3862896"/>
              <a:ext cx="2980075" cy="810399"/>
              <a:chOff x="7932215" y="2040948"/>
              <a:chExt cx="2980075" cy="810399"/>
            </a:xfrm>
          </p:grpSpPr>
          <p:sp>
            <p:nvSpPr>
              <p:cNvPr id="56" name="Text Placeholder 5"/>
              <p:cNvSpPr txBox="1">
                <a:spLocks/>
              </p:cNvSpPr>
              <p:nvPr/>
            </p:nvSpPr>
            <p:spPr>
              <a:xfrm>
                <a:off x="7945664" y="2303367"/>
                <a:ext cx="2966626"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2">
                      <a:lumMod val="65000"/>
                    </a:schemeClr>
                  </a:solidFill>
                  <a:latin typeface="Agency FB" panose="020B0503020202020204" pitchFamily="34" charset="0"/>
                </a:endParaRPr>
              </a:p>
            </p:txBody>
          </p:sp>
          <p:sp>
            <p:nvSpPr>
              <p:cNvPr id="57" name="TextBox 56"/>
              <p:cNvSpPr txBox="1"/>
              <p:nvPr/>
            </p:nvSpPr>
            <p:spPr>
              <a:xfrm>
                <a:off x="7932215" y="2040948"/>
                <a:ext cx="2218765" cy="338554"/>
              </a:xfrm>
              <a:prstGeom prst="rect">
                <a:avLst/>
              </a:prstGeom>
              <a:noFill/>
            </p:spPr>
            <p:txBody>
              <a:bodyPr wrap="square" rtlCol="0">
                <a:spAutoFit/>
              </a:bodyPr>
              <a:lstStyle/>
              <a:p>
                <a:r>
                  <a:rPr lang="id-ID" sz="1600" b="1">
                    <a:solidFill>
                      <a:schemeClr val="bg2">
                        <a:lumMod val="65000"/>
                      </a:schemeClr>
                    </a:solidFill>
                    <a:latin typeface="Agency FB" panose="020B0503020202020204" pitchFamily="34" charset="0"/>
                  </a:rPr>
                  <a:t>Text sample here</a:t>
                </a:r>
                <a:endParaRPr lang="id-ID" sz="1600" b="1" dirty="0">
                  <a:solidFill>
                    <a:schemeClr val="bg2">
                      <a:lumMod val="65000"/>
                    </a:schemeClr>
                  </a:solidFill>
                  <a:latin typeface="Agency FB" panose="020B0503020202020204" pitchFamily="34" charset="0"/>
                </a:endParaRPr>
              </a:p>
            </p:txBody>
          </p:sp>
        </p:grpSp>
        <p:grpSp>
          <p:nvGrpSpPr>
            <p:cNvPr id="53" name="Group 52"/>
            <p:cNvGrpSpPr/>
            <p:nvPr/>
          </p:nvGrpSpPr>
          <p:grpSpPr>
            <a:xfrm>
              <a:off x="7925965" y="4774452"/>
              <a:ext cx="2980075" cy="810399"/>
              <a:chOff x="7932215" y="2040948"/>
              <a:chExt cx="2980075" cy="810399"/>
            </a:xfrm>
          </p:grpSpPr>
          <p:sp>
            <p:nvSpPr>
              <p:cNvPr id="54" name="Text Placeholder 5"/>
              <p:cNvSpPr txBox="1">
                <a:spLocks/>
              </p:cNvSpPr>
              <p:nvPr/>
            </p:nvSpPr>
            <p:spPr>
              <a:xfrm>
                <a:off x="7945664" y="2303367"/>
                <a:ext cx="2966626"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400">
                    <a:solidFill>
                      <a:schemeClr val="bg2">
                        <a:lumMod val="65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400">
                  <a:solidFill>
                    <a:schemeClr val="bg2">
                      <a:lumMod val="65000"/>
                    </a:schemeClr>
                  </a:solidFill>
                  <a:latin typeface="Agency FB" panose="020B0503020202020204" pitchFamily="34" charset="0"/>
                </a:endParaRPr>
              </a:p>
            </p:txBody>
          </p:sp>
          <p:sp>
            <p:nvSpPr>
              <p:cNvPr id="55" name="TextBox 54"/>
              <p:cNvSpPr txBox="1"/>
              <p:nvPr/>
            </p:nvSpPr>
            <p:spPr>
              <a:xfrm>
                <a:off x="7932215" y="2040948"/>
                <a:ext cx="2218765" cy="338554"/>
              </a:xfrm>
              <a:prstGeom prst="rect">
                <a:avLst/>
              </a:prstGeom>
              <a:noFill/>
            </p:spPr>
            <p:txBody>
              <a:bodyPr wrap="square" rtlCol="0">
                <a:spAutoFit/>
              </a:bodyPr>
              <a:lstStyle/>
              <a:p>
                <a:r>
                  <a:rPr lang="id-ID" sz="1600" b="1">
                    <a:solidFill>
                      <a:schemeClr val="bg2">
                        <a:lumMod val="65000"/>
                      </a:schemeClr>
                    </a:solidFill>
                    <a:latin typeface="Agency FB" panose="020B0503020202020204" pitchFamily="34" charset="0"/>
                  </a:rPr>
                  <a:t>Text sample here</a:t>
                </a:r>
                <a:endParaRPr lang="id-ID" sz="1600" b="1" dirty="0">
                  <a:solidFill>
                    <a:schemeClr val="bg2">
                      <a:lumMod val="65000"/>
                    </a:schemeClr>
                  </a:solidFill>
                  <a:latin typeface="Agency FB" panose="020B0503020202020204" pitchFamily="34" charset="0"/>
                </a:endParaRPr>
              </a:p>
            </p:txBody>
          </p:sp>
        </p:grpSp>
      </p:grpSp>
    </p:spTree>
    <p:extLst>
      <p:ext uri="{BB962C8B-B14F-4D97-AF65-F5344CB8AC3E}">
        <p14:creationId xmlns:p14="http://schemas.microsoft.com/office/powerpoint/2010/main" val="295241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9855" y="-2667002"/>
            <a:ext cx="6858001" cy="12192002"/>
          </a:xfrm>
          <a:prstGeom prst="rect">
            <a:avLst/>
          </a:prstGeom>
          <a:solidFill>
            <a:schemeClr val="tx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Chart Report</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lumMod val="85000"/>
                  </a:schemeClr>
                </a:solidFill>
                <a:latin typeface="Agency FB" panose="020B0503020202020204" pitchFamily="34" charset="0"/>
              </a:rPr>
              <a:t>64</a:t>
            </a:fld>
            <a:endParaRPr lang="id-ID" sz="1400">
              <a:solidFill>
                <a:schemeClr val="bg2">
                  <a:lumMod val="85000"/>
                </a:schemeClr>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34" name="Group 33"/>
          <p:cNvGrpSpPr>
            <a:grpSpLocks noChangeAspect="1"/>
          </p:cNvGrpSpPr>
          <p:nvPr/>
        </p:nvGrpSpPr>
        <p:grpSpPr>
          <a:xfrm>
            <a:off x="4516012" y="2284989"/>
            <a:ext cx="3240000" cy="3240000"/>
            <a:chOff x="4036060" y="2066253"/>
            <a:chExt cx="1620000" cy="1620000"/>
          </a:xfrm>
          <a:solidFill>
            <a:schemeClr val="tx1">
              <a:lumMod val="90000"/>
              <a:lumOff val="10000"/>
              <a:alpha val="52000"/>
            </a:schemeClr>
          </a:solidFill>
          <a:effectLst>
            <a:outerShdw blurRad="469900" dist="38100" dir="10800000" algn="r" rotWithShape="0">
              <a:prstClr val="black">
                <a:alpha val="40000"/>
              </a:prstClr>
            </a:outerShdw>
          </a:effectLst>
        </p:grpSpPr>
        <p:sp>
          <p:nvSpPr>
            <p:cNvPr id="35" name="Oval 34"/>
            <p:cNvSpPr>
              <a:spLocks noChangeAspect="1" noChangeArrowheads="1"/>
            </p:cNvSpPr>
            <p:nvPr/>
          </p:nvSpPr>
          <p:spPr bwMode="auto">
            <a:xfrm rot="12901201" flipV="1">
              <a:off x="4036060" y="2066253"/>
              <a:ext cx="1620000" cy="1620000"/>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36" name="Oval 35"/>
            <p:cNvSpPr>
              <a:spLocks noChangeAspect="1" noChangeArrowheads="1"/>
            </p:cNvSpPr>
            <p:nvPr/>
          </p:nvSpPr>
          <p:spPr bwMode="auto">
            <a:xfrm rot="12901201" flipV="1">
              <a:off x="4167087" y="2195775"/>
              <a:ext cx="1368000" cy="1368000"/>
            </a:xfrm>
            <a:prstGeom prst="ellipse">
              <a:avLst/>
            </a:pr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graphicFrame>
        <p:nvGraphicFramePr>
          <p:cNvPr id="37" name="Chart 36"/>
          <p:cNvGraphicFramePr>
            <a:graphicFrameLocks/>
          </p:cNvGraphicFramePr>
          <p:nvPr>
            <p:extLst>
              <p:ext uri="{D42A27DB-BD31-4B8C-83A1-F6EECF244321}">
                <p14:modId xmlns:p14="http://schemas.microsoft.com/office/powerpoint/2010/main" val="1242011909"/>
              </p:ext>
            </p:extLst>
          </p:nvPr>
        </p:nvGraphicFramePr>
        <p:xfrm>
          <a:off x="4146768" y="2481751"/>
          <a:ext cx="3989884" cy="2843808"/>
        </p:xfrm>
        <a:graphic>
          <a:graphicData uri="http://schemas.openxmlformats.org/drawingml/2006/chart">
            <c:chart xmlns:c="http://schemas.openxmlformats.org/drawingml/2006/chart" xmlns:r="http://schemas.openxmlformats.org/officeDocument/2006/relationships" r:id="rId4"/>
          </a:graphicData>
        </a:graphic>
      </p:graphicFrame>
      <p:grpSp>
        <p:nvGrpSpPr>
          <p:cNvPr id="5" name="组合 4"/>
          <p:cNvGrpSpPr/>
          <p:nvPr/>
        </p:nvGrpSpPr>
        <p:grpSpPr>
          <a:xfrm>
            <a:off x="6658271" y="1546084"/>
            <a:ext cx="2218543" cy="1617879"/>
            <a:chOff x="6658271" y="1546084"/>
            <a:chExt cx="2218543" cy="1617879"/>
          </a:xfrm>
        </p:grpSpPr>
        <p:grpSp>
          <p:nvGrpSpPr>
            <p:cNvPr id="38" name="Group 64"/>
            <p:cNvGrpSpPr>
              <a:grpSpLocks noChangeAspect="1"/>
            </p:cNvGrpSpPr>
            <p:nvPr/>
          </p:nvGrpSpPr>
          <p:grpSpPr bwMode="auto">
            <a:xfrm>
              <a:off x="8048921" y="1546084"/>
              <a:ext cx="561975" cy="349250"/>
              <a:chOff x="4595" y="1563"/>
              <a:chExt cx="354" cy="220"/>
            </a:xfrm>
            <a:solidFill>
              <a:schemeClr val="accent1"/>
            </a:solidFill>
          </p:grpSpPr>
          <p:sp>
            <p:nvSpPr>
              <p:cNvPr id="39"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0"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41" name="Freeform 92"/>
            <p:cNvSpPr>
              <a:spLocks/>
            </p:cNvSpPr>
            <p:nvPr/>
          </p:nvSpPr>
          <p:spPr bwMode="auto">
            <a:xfrm>
              <a:off x="6658271" y="1959684"/>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42" name="Text Placeholder 5"/>
            <p:cNvSpPr txBox="1">
              <a:spLocks/>
            </p:cNvSpPr>
            <p:nvPr/>
          </p:nvSpPr>
          <p:spPr>
            <a:xfrm>
              <a:off x="6816495" y="1936075"/>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sp>
          <p:nvSpPr>
            <p:cNvPr id="43" name="TextBox 42"/>
            <p:cNvSpPr txBox="1"/>
            <p:nvPr/>
          </p:nvSpPr>
          <p:spPr>
            <a:xfrm>
              <a:off x="6780979" y="1600447"/>
              <a:ext cx="992579" cy="369332"/>
            </a:xfrm>
            <a:prstGeom prst="rect">
              <a:avLst/>
            </a:prstGeom>
            <a:noFill/>
          </p:spPr>
          <p:txBody>
            <a:bodyPr wrap="none" rtlCol="0">
              <a:spAutoFit/>
            </a:bodyPr>
            <a:lstStyle/>
            <a:p>
              <a:r>
                <a:rPr lang="id-ID" dirty="0">
                  <a:solidFill>
                    <a:schemeClr val="bg1"/>
                  </a:solidFill>
                  <a:latin typeface="Agency FB" panose="020B0503020202020204" pitchFamily="34" charset="0"/>
                </a:rPr>
                <a:t>Technology</a:t>
              </a:r>
            </a:p>
          </p:txBody>
        </p:sp>
      </p:grpSp>
      <p:grpSp>
        <p:nvGrpSpPr>
          <p:cNvPr id="4" name="组合 3"/>
          <p:cNvGrpSpPr/>
          <p:nvPr/>
        </p:nvGrpSpPr>
        <p:grpSpPr>
          <a:xfrm>
            <a:off x="2162446" y="2044102"/>
            <a:ext cx="3413715" cy="1119861"/>
            <a:chOff x="2162446" y="2044102"/>
            <a:chExt cx="3413715" cy="1119861"/>
          </a:xfrm>
        </p:grpSpPr>
        <p:sp>
          <p:nvSpPr>
            <p:cNvPr id="71" name="Freeform 70"/>
            <p:cNvSpPr>
              <a:spLocks noEditPoints="1"/>
            </p:cNvSpPr>
            <p:nvPr/>
          </p:nvSpPr>
          <p:spPr bwMode="auto">
            <a:xfrm>
              <a:off x="3625017" y="2044102"/>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72" name="Freeform 96"/>
            <p:cNvSpPr>
              <a:spLocks/>
            </p:cNvSpPr>
            <p:nvPr/>
          </p:nvSpPr>
          <p:spPr bwMode="auto">
            <a:xfrm>
              <a:off x="2223361" y="2565597"/>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73" name="Text Placeholder 5"/>
            <p:cNvSpPr txBox="1">
              <a:spLocks/>
            </p:cNvSpPr>
            <p:nvPr/>
          </p:nvSpPr>
          <p:spPr>
            <a:xfrm>
              <a:off x="2197962" y="2558452"/>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sp>
          <p:nvSpPr>
            <p:cNvPr id="74" name="TextBox 73"/>
            <p:cNvSpPr txBox="1"/>
            <p:nvPr/>
          </p:nvSpPr>
          <p:spPr>
            <a:xfrm>
              <a:off x="2162446" y="2222824"/>
              <a:ext cx="1107996" cy="369332"/>
            </a:xfrm>
            <a:prstGeom prst="rect">
              <a:avLst/>
            </a:prstGeom>
            <a:noFill/>
          </p:spPr>
          <p:txBody>
            <a:bodyPr wrap="none" rtlCol="0">
              <a:spAutoFit/>
            </a:bodyPr>
            <a:lstStyle/>
            <a:p>
              <a:r>
                <a:rPr lang="id-ID" dirty="0">
                  <a:solidFill>
                    <a:schemeClr val="bg1"/>
                  </a:solidFill>
                  <a:latin typeface="Agency FB" panose="020B0503020202020204" pitchFamily="34" charset="0"/>
                </a:rPr>
                <a:t>Globalization</a:t>
              </a:r>
            </a:p>
          </p:txBody>
        </p:sp>
      </p:grpSp>
      <p:grpSp>
        <p:nvGrpSpPr>
          <p:cNvPr id="14" name="组合 13"/>
          <p:cNvGrpSpPr/>
          <p:nvPr/>
        </p:nvGrpSpPr>
        <p:grpSpPr>
          <a:xfrm>
            <a:off x="2617385" y="4287734"/>
            <a:ext cx="2736654" cy="1094297"/>
            <a:chOff x="2617385" y="4287734"/>
            <a:chExt cx="2736654" cy="1094297"/>
          </a:xfrm>
        </p:grpSpPr>
        <p:sp>
          <p:nvSpPr>
            <p:cNvPr id="75" name="Freeform 96"/>
            <p:cNvSpPr>
              <a:spLocks/>
            </p:cNvSpPr>
            <p:nvPr/>
          </p:nvSpPr>
          <p:spPr bwMode="auto">
            <a:xfrm flipV="1">
              <a:off x="2693350" y="4287734"/>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nvGrpSpPr>
            <p:cNvPr id="76" name="Group 84"/>
            <p:cNvGrpSpPr>
              <a:grpSpLocks noChangeAspect="1"/>
            </p:cNvGrpSpPr>
            <p:nvPr/>
          </p:nvGrpSpPr>
          <p:grpSpPr bwMode="auto">
            <a:xfrm>
              <a:off x="4103343" y="4407981"/>
              <a:ext cx="439737" cy="374650"/>
              <a:chOff x="6279" y="2733"/>
              <a:chExt cx="277" cy="236"/>
            </a:xfrm>
            <a:solidFill>
              <a:schemeClr val="accent3"/>
            </a:solidFill>
          </p:grpSpPr>
          <p:sp>
            <p:nvSpPr>
              <p:cNvPr id="77"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78"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79"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80"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81" name="TextBox 80"/>
            <p:cNvSpPr txBox="1"/>
            <p:nvPr/>
          </p:nvSpPr>
          <p:spPr>
            <a:xfrm>
              <a:off x="2622533" y="4519131"/>
              <a:ext cx="1005403" cy="369332"/>
            </a:xfrm>
            <a:prstGeom prst="rect">
              <a:avLst/>
            </a:prstGeom>
            <a:noFill/>
          </p:spPr>
          <p:txBody>
            <a:bodyPr wrap="none" rtlCol="0">
              <a:spAutoFit/>
            </a:bodyPr>
            <a:lstStyle/>
            <a:p>
              <a:r>
                <a:rPr lang="id-ID">
                  <a:solidFill>
                    <a:schemeClr val="bg1"/>
                  </a:solidFill>
                  <a:latin typeface="Agency FB" panose="020B0503020202020204" pitchFamily="34" charset="0"/>
                </a:rPr>
                <a:t>Networking</a:t>
              </a:r>
              <a:endParaRPr lang="id-ID" dirty="0">
                <a:solidFill>
                  <a:schemeClr val="bg1"/>
                </a:solidFill>
                <a:latin typeface="Agency FB" panose="020B0503020202020204" pitchFamily="34" charset="0"/>
              </a:endParaRPr>
            </a:p>
          </p:txBody>
        </p:sp>
        <p:sp>
          <p:nvSpPr>
            <p:cNvPr id="82" name="Text Placeholder 5"/>
            <p:cNvSpPr txBox="1">
              <a:spLocks/>
            </p:cNvSpPr>
            <p:nvPr/>
          </p:nvSpPr>
          <p:spPr>
            <a:xfrm>
              <a:off x="2617385" y="4899297"/>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grpSp>
      <p:grpSp>
        <p:nvGrpSpPr>
          <p:cNvPr id="7" name="组合 6"/>
          <p:cNvGrpSpPr/>
          <p:nvPr/>
        </p:nvGrpSpPr>
        <p:grpSpPr>
          <a:xfrm>
            <a:off x="6617780" y="4611892"/>
            <a:ext cx="3127155" cy="1524331"/>
            <a:chOff x="6617780" y="4611892"/>
            <a:chExt cx="3127155" cy="1524331"/>
          </a:xfrm>
        </p:grpSpPr>
        <p:sp>
          <p:nvSpPr>
            <p:cNvPr id="44" name="Freeform 92"/>
            <p:cNvSpPr>
              <a:spLocks/>
            </p:cNvSpPr>
            <p:nvPr/>
          </p:nvSpPr>
          <p:spPr bwMode="auto">
            <a:xfrm flipV="1">
              <a:off x="6617780" y="4611892"/>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nvGrpSpPr>
            <p:cNvPr id="45" name="Group 73"/>
            <p:cNvGrpSpPr>
              <a:grpSpLocks noChangeAspect="1"/>
            </p:cNvGrpSpPr>
            <p:nvPr/>
          </p:nvGrpSpPr>
          <p:grpSpPr bwMode="auto">
            <a:xfrm>
              <a:off x="9215802" y="4864404"/>
              <a:ext cx="427038" cy="307975"/>
              <a:chOff x="6286" y="1831"/>
              <a:chExt cx="269" cy="194"/>
            </a:xfrm>
            <a:solidFill>
              <a:schemeClr val="accent2"/>
            </a:solidFill>
          </p:grpSpPr>
          <p:sp>
            <p:nvSpPr>
              <p:cNvPr id="62"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3"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4"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5"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6"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7"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8"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69"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70" name="TextBox 69"/>
            <p:cNvSpPr txBox="1"/>
            <p:nvPr/>
          </p:nvSpPr>
          <p:spPr>
            <a:xfrm>
              <a:off x="7482838" y="4956319"/>
              <a:ext cx="1271502" cy="369332"/>
            </a:xfrm>
            <a:prstGeom prst="rect">
              <a:avLst/>
            </a:prstGeom>
            <a:noFill/>
          </p:spPr>
          <p:txBody>
            <a:bodyPr wrap="none" rtlCol="0">
              <a:spAutoFit/>
            </a:bodyPr>
            <a:lstStyle/>
            <a:p>
              <a:r>
                <a:rPr lang="id-ID" dirty="0">
                  <a:solidFill>
                    <a:schemeClr val="bg1"/>
                  </a:solidFill>
                  <a:latin typeface="Agency FB" panose="020B0503020202020204" pitchFamily="34" charset="0"/>
                </a:rPr>
                <a:t>Financial Chart</a:t>
              </a:r>
            </a:p>
          </p:txBody>
        </p:sp>
        <p:sp>
          <p:nvSpPr>
            <p:cNvPr id="83" name="Text Placeholder 5"/>
            <p:cNvSpPr txBox="1">
              <a:spLocks/>
            </p:cNvSpPr>
            <p:nvPr/>
          </p:nvSpPr>
          <p:spPr>
            <a:xfrm>
              <a:off x="7499564" y="5316763"/>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grpSp>
    </p:spTree>
    <p:extLst>
      <p:ext uri="{BB962C8B-B14F-4D97-AF65-F5344CB8AC3E}">
        <p14:creationId xmlns:p14="http://schemas.microsoft.com/office/powerpoint/2010/main" val="378025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p:cTn id="13" dur="500" fill="hold"/>
                                        <p:tgtEl>
                                          <p:spTgt spid="37"/>
                                        </p:tgtEl>
                                        <p:attrNameLst>
                                          <p:attrName>ppt_w</p:attrName>
                                        </p:attrNameLst>
                                      </p:cBhvr>
                                      <p:tavLst>
                                        <p:tav tm="0">
                                          <p:val>
                                            <p:fltVal val="0"/>
                                          </p:val>
                                        </p:tav>
                                        <p:tav tm="100000">
                                          <p:val>
                                            <p:strVal val="#ppt_w"/>
                                          </p:val>
                                        </p:tav>
                                      </p:tavLst>
                                    </p:anim>
                                    <p:anim calcmode="lin" valueType="num">
                                      <p:cBhvr>
                                        <p:cTn id="14" dur="500" fill="hold"/>
                                        <p:tgtEl>
                                          <p:spTgt spid="37"/>
                                        </p:tgtEl>
                                        <p:attrNameLst>
                                          <p:attrName>ppt_h</p:attrName>
                                        </p:attrNameLst>
                                      </p:cBhvr>
                                      <p:tavLst>
                                        <p:tav tm="0">
                                          <p:val>
                                            <p:fltVal val="0"/>
                                          </p:val>
                                        </p:tav>
                                        <p:tav tm="100000">
                                          <p:val>
                                            <p:strVal val="#ppt_h"/>
                                          </p:val>
                                        </p:tav>
                                      </p:tavLst>
                                    </p:anim>
                                    <p:animEffect transition="in" filter="fade">
                                      <p:cBhvr>
                                        <p:cTn id="15" dur="500"/>
                                        <p:tgtEl>
                                          <p:spTgt spid="37"/>
                                        </p:tgtEl>
                                      </p:cBhvr>
                                    </p:animEffect>
                                  </p:childTnLst>
                                </p:cTn>
                              </p:par>
                            </p:childTnLst>
                          </p:cTn>
                        </p:par>
                        <p:par>
                          <p:cTn id="16" fill="hold">
                            <p:stCondLst>
                              <p:cond delay="10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childTnLst>
                          </p:cTn>
                        </p:par>
                        <p:par>
                          <p:cTn id="28" fill="hold">
                            <p:stCondLst>
                              <p:cond delay="2500"/>
                            </p:stCondLst>
                            <p:childTnLst>
                              <p:par>
                                <p:cTn id="29" presetID="22" presetClass="entr" presetSubtype="2" fill="hold"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right)">
                                      <p:cBhvr>
                                        <p:cTn id="3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59855" y="-2667002"/>
            <a:ext cx="6858001" cy="12192002"/>
          </a:xfrm>
          <a:prstGeom prst="rect">
            <a:avLst/>
          </a:prstGeom>
          <a:solidFill>
            <a:schemeClr val="tx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Chart Report</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cxnSp>
        <p:nvCxnSpPr>
          <p:cNvPr id="48" name="Straight Connector 47"/>
          <p:cNvCxnSpPr/>
          <p:nvPr/>
        </p:nvCxnSpPr>
        <p:spPr>
          <a:xfrm>
            <a:off x="3609896" y="2947183"/>
            <a:ext cx="6413967" cy="0"/>
          </a:xfrm>
          <a:prstGeom prst="line">
            <a:avLst/>
          </a:pr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pic>
        <p:nvPicPr>
          <p:cNvPr id="49" name="Picture 48"/>
          <p:cNvPicPr>
            <a:picLocks noChangeAspect="1"/>
          </p:cNvPicPr>
          <p:nvPr/>
        </p:nvPicPr>
        <p:blipFill>
          <a:blip r:embed="rId3"/>
          <a:stretch>
            <a:fillRect/>
          </a:stretch>
        </p:blipFill>
        <p:spPr>
          <a:xfrm>
            <a:off x="2249315" y="4310312"/>
            <a:ext cx="9955294" cy="1892965"/>
          </a:xfrm>
          <a:prstGeom prst="rect">
            <a:avLst/>
          </a:prstGeom>
        </p:spPr>
      </p:pic>
      <p:sp>
        <p:nvSpPr>
          <p:cNvPr id="51" name="Freeform 27"/>
          <p:cNvSpPr>
            <a:spLocks/>
          </p:cNvSpPr>
          <p:nvPr/>
        </p:nvSpPr>
        <p:spPr bwMode="auto">
          <a:xfrm>
            <a:off x="3632390" y="2905029"/>
            <a:ext cx="8543925" cy="2608263"/>
          </a:xfrm>
          <a:custGeom>
            <a:avLst/>
            <a:gdLst>
              <a:gd name="T0" fmla="*/ 640 w 640"/>
              <a:gd name="T1" fmla="*/ 125 h 181"/>
              <a:gd name="T2" fmla="*/ 640 w 640"/>
              <a:gd name="T3" fmla="*/ 132 h 181"/>
              <a:gd name="T4" fmla="*/ 533 w 640"/>
              <a:gd name="T5" fmla="*/ 70 h 181"/>
              <a:gd name="T6" fmla="*/ 497 w 640"/>
              <a:gd name="T7" fmla="*/ 50 h 181"/>
              <a:gd name="T8" fmla="*/ 424 w 640"/>
              <a:gd name="T9" fmla="*/ 82 h 181"/>
              <a:gd name="T10" fmla="*/ 381 w 640"/>
              <a:gd name="T11" fmla="*/ 86 h 181"/>
              <a:gd name="T12" fmla="*/ 328 w 640"/>
              <a:gd name="T13" fmla="*/ 33 h 181"/>
              <a:gd name="T14" fmla="*/ 295 w 640"/>
              <a:gd name="T15" fmla="*/ 12 h 181"/>
              <a:gd name="T16" fmla="*/ 258 w 640"/>
              <a:gd name="T17" fmla="*/ 27 h 181"/>
              <a:gd name="T18" fmla="*/ 204 w 640"/>
              <a:gd name="T19" fmla="*/ 132 h 181"/>
              <a:gd name="T20" fmla="*/ 182 w 640"/>
              <a:gd name="T21" fmla="*/ 164 h 181"/>
              <a:gd name="T22" fmla="*/ 145 w 640"/>
              <a:gd name="T23" fmla="*/ 178 h 181"/>
              <a:gd name="T24" fmla="*/ 68 w 640"/>
              <a:gd name="T25" fmla="*/ 94 h 181"/>
              <a:gd name="T26" fmla="*/ 32 w 640"/>
              <a:gd name="T27" fmla="*/ 84 h 181"/>
              <a:gd name="T28" fmla="*/ 8 w 640"/>
              <a:gd name="T29" fmla="*/ 129 h 181"/>
              <a:gd name="T30" fmla="*/ 6 w 640"/>
              <a:gd name="T31" fmla="*/ 131 h 181"/>
              <a:gd name="T32" fmla="*/ 2 w 640"/>
              <a:gd name="T33" fmla="*/ 131 h 181"/>
              <a:gd name="T34" fmla="*/ 2 w 640"/>
              <a:gd name="T35" fmla="*/ 126 h 181"/>
              <a:gd name="T36" fmla="*/ 43 w 640"/>
              <a:gd name="T37" fmla="*/ 74 h 181"/>
              <a:gd name="T38" fmla="*/ 82 w 640"/>
              <a:gd name="T39" fmla="*/ 101 h 181"/>
              <a:gd name="T40" fmla="*/ 107 w 640"/>
              <a:gd name="T41" fmla="*/ 142 h 181"/>
              <a:gd name="T42" fmla="*/ 145 w 640"/>
              <a:gd name="T43" fmla="*/ 171 h 181"/>
              <a:gd name="T44" fmla="*/ 186 w 640"/>
              <a:gd name="T45" fmla="*/ 148 h 181"/>
              <a:gd name="T46" fmla="*/ 229 w 640"/>
              <a:gd name="T47" fmla="*/ 58 h 181"/>
              <a:gd name="T48" fmla="*/ 256 w 640"/>
              <a:gd name="T49" fmla="*/ 19 h 181"/>
              <a:gd name="T50" fmla="*/ 306 w 640"/>
              <a:gd name="T51" fmla="*/ 8 h 181"/>
              <a:gd name="T52" fmla="*/ 372 w 640"/>
              <a:gd name="T53" fmla="*/ 74 h 181"/>
              <a:gd name="T54" fmla="*/ 397 w 640"/>
              <a:gd name="T55" fmla="*/ 82 h 181"/>
              <a:gd name="T56" fmla="*/ 423 w 640"/>
              <a:gd name="T57" fmla="*/ 75 h 181"/>
              <a:gd name="T58" fmla="*/ 462 w 640"/>
              <a:gd name="T59" fmla="*/ 48 h 181"/>
              <a:gd name="T60" fmla="*/ 516 w 640"/>
              <a:gd name="T61" fmla="*/ 49 h 181"/>
              <a:gd name="T62" fmla="*/ 552 w 640"/>
              <a:gd name="T63" fmla="*/ 80 h 181"/>
              <a:gd name="T64" fmla="*/ 640 w 640"/>
              <a:gd name="T65" fmla="*/ 12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181">
                <a:moveTo>
                  <a:pt x="640" y="125"/>
                </a:moveTo>
                <a:cubicBezTo>
                  <a:pt x="640" y="127"/>
                  <a:pt x="640" y="130"/>
                  <a:pt x="640" y="132"/>
                </a:cubicBezTo>
                <a:cubicBezTo>
                  <a:pt x="585" y="132"/>
                  <a:pt x="562" y="97"/>
                  <a:pt x="533" y="70"/>
                </a:cubicBezTo>
                <a:cubicBezTo>
                  <a:pt x="524" y="61"/>
                  <a:pt x="513" y="52"/>
                  <a:pt x="497" y="50"/>
                </a:cubicBezTo>
                <a:cubicBezTo>
                  <a:pt x="461" y="45"/>
                  <a:pt x="446" y="70"/>
                  <a:pt x="424" y="82"/>
                </a:cubicBezTo>
                <a:cubicBezTo>
                  <a:pt x="412" y="88"/>
                  <a:pt x="396" y="91"/>
                  <a:pt x="381" y="86"/>
                </a:cubicBezTo>
                <a:cubicBezTo>
                  <a:pt x="356" y="77"/>
                  <a:pt x="344" y="52"/>
                  <a:pt x="328" y="33"/>
                </a:cubicBezTo>
                <a:cubicBezTo>
                  <a:pt x="319" y="23"/>
                  <a:pt x="310" y="14"/>
                  <a:pt x="295" y="12"/>
                </a:cubicBezTo>
                <a:cubicBezTo>
                  <a:pt x="279" y="10"/>
                  <a:pt x="267" y="16"/>
                  <a:pt x="258" y="27"/>
                </a:cubicBezTo>
                <a:cubicBezTo>
                  <a:pt x="232" y="55"/>
                  <a:pt x="221" y="97"/>
                  <a:pt x="204" y="132"/>
                </a:cubicBezTo>
                <a:cubicBezTo>
                  <a:pt x="198" y="143"/>
                  <a:pt x="191" y="155"/>
                  <a:pt x="182" y="164"/>
                </a:cubicBezTo>
                <a:cubicBezTo>
                  <a:pt x="174" y="173"/>
                  <a:pt x="163" y="181"/>
                  <a:pt x="145" y="178"/>
                </a:cubicBezTo>
                <a:cubicBezTo>
                  <a:pt x="103" y="171"/>
                  <a:pt x="92" y="121"/>
                  <a:pt x="68" y="94"/>
                </a:cubicBezTo>
                <a:cubicBezTo>
                  <a:pt x="61" y="86"/>
                  <a:pt x="47" y="75"/>
                  <a:pt x="32" y="84"/>
                </a:cubicBezTo>
                <a:cubicBezTo>
                  <a:pt x="17" y="92"/>
                  <a:pt x="12" y="110"/>
                  <a:pt x="8" y="129"/>
                </a:cubicBezTo>
                <a:cubicBezTo>
                  <a:pt x="7" y="131"/>
                  <a:pt x="8" y="131"/>
                  <a:pt x="6" y="131"/>
                </a:cubicBezTo>
                <a:cubicBezTo>
                  <a:pt x="5" y="132"/>
                  <a:pt x="3" y="131"/>
                  <a:pt x="2" y="131"/>
                </a:cubicBezTo>
                <a:cubicBezTo>
                  <a:pt x="0" y="130"/>
                  <a:pt x="1" y="128"/>
                  <a:pt x="2" y="126"/>
                </a:cubicBezTo>
                <a:cubicBezTo>
                  <a:pt x="6" y="103"/>
                  <a:pt x="17" y="74"/>
                  <a:pt x="43" y="74"/>
                </a:cubicBezTo>
                <a:cubicBezTo>
                  <a:pt x="62" y="74"/>
                  <a:pt x="74" y="89"/>
                  <a:pt x="82" y="101"/>
                </a:cubicBezTo>
                <a:cubicBezTo>
                  <a:pt x="91" y="115"/>
                  <a:pt x="99" y="130"/>
                  <a:pt x="107" y="142"/>
                </a:cubicBezTo>
                <a:cubicBezTo>
                  <a:pt x="117" y="156"/>
                  <a:pt x="127" y="168"/>
                  <a:pt x="145" y="171"/>
                </a:cubicBezTo>
                <a:cubicBezTo>
                  <a:pt x="166" y="175"/>
                  <a:pt x="178" y="161"/>
                  <a:pt x="186" y="148"/>
                </a:cubicBezTo>
                <a:cubicBezTo>
                  <a:pt x="203" y="123"/>
                  <a:pt x="214" y="89"/>
                  <a:pt x="229" y="58"/>
                </a:cubicBezTo>
                <a:cubicBezTo>
                  <a:pt x="236" y="45"/>
                  <a:pt x="244" y="30"/>
                  <a:pt x="256" y="19"/>
                </a:cubicBezTo>
                <a:cubicBezTo>
                  <a:pt x="267" y="9"/>
                  <a:pt x="285" y="0"/>
                  <a:pt x="306" y="8"/>
                </a:cubicBezTo>
                <a:cubicBezTo>
                  <a:pt x="337" y="19"/>
                  <a:pt x="347" y="56"/>
                  <a:pt x="372" y="74"/>
                </a:cubicBezTo>
                <a:cubicBezTo>
                  <a:pt x="379" y="79"/>
                  <a:pt x="387" y="82"/>
                  <a:pt x="397" y="82"/>
                </a:cubicBezTo>
                <a:cubicBezTo>
                  <a:pt x="406" y="82"/>
                  <a:pt x="416" y="80"/>
                  <a:pt x="423" y="75"/>
                </a:cubicBezTo>
                <a:cubicBezTo>
                  <a:pt x="437" y="67"/>
                  <a:pt x="447" y="54"/>
                  <a:pt x="462" y="48"/>
                </a:cubicBezTo>
                <a:cubicBezTo>
                  <a:pt x="480" y="40"/>
                  <a:pt x="502" y="41"/>
                  <a:pt x="516" y="49"/>
                </a:cubicBezTo>
                <a:cubicBezTo>
                  <a:pt x="530" y="57"/>
                  <a:pt x="542" y="69"/>
                  <a:pt x="552" y="80"/>
                </a:cubicBezTo>
                <a:cubicBezTo>
                  <a:pt x="574" y="101"/>
                  <a:pt x="598" y="125"/>
                  <a:pt x="640" y="125"/>
                </a:cubicBezTo>
                <a:close/>
              </a:path>
            </a:pathLst>
          </a:custGeom>
          <a:gradFill>
            <a:gsLst>
              <a:gs pos="0">
                <a:schemeClr val="accent3"/>
              </a:gs>
              <a:gs pos="100000">
                <a:schemeClr val="accent1"/>
              </a:gs>
            </a:gsLst>
            <a:lin ang="0" scaled="0"/>
          </a:gra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4" name="组合 3"/>
          <p:cNvGrpSpPr/>
          <p:nvPr/>
        </p:nvGrpSpPr>
        <p:grpSpPr>
          <a:xfrm>
            <a:off x="7281805" y="2710746"/>
            <a:ext cx="612000" cy="612001"/>
            <a:chOff x="7281805" y="2710746"/>
            <a:chExt cx="612000" cy="612001"/>
          </a:xfrm>
        </p:grpSpPr>
        <p:sp>
          <p:nvSpPr>
            <p:cNvPr id="52" name="Oval 51"/>
            <p:cNvSpPr>
              <a:spLocks noChangeAspect="1" noChangeArrowheads="1"/>
            </p:cNvSpPr>
            <p:nvPr/>
          </p:nvSpPr>
          <p:spPr bwMode="auto">
            <a:xfrm>
              <a:off x="7281805" y="2710746"/>
              <a:ext cx="612000" cy="61200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53" name="Picture 5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445980" y="2817396"/>
              <a:ext cx="229861" cy="364607"/>
            </a:xfrm>
            <a:prstGeom prst="rect">
              <a:avLst/>
            </a:prstGeom>
          </p:spPr>
        </p:pic>
      </p:grpSp>
      <p:cxnSp>
        <p:nvCxnSpPr>
          <p:cNvPr id="54" name="Straight Connector 53"/>
          <p:cNvCxnSpPr>
            <a:stCxn id="52" idx="4"/>
          </p:cNvCxnSpPr>
          <p:nvPr/>
        </p:nvCxnSpPr>
        <p:spPr>
          <a:xfrm>
            <a:off x="7587805" y="3322747"/>
            <a:ext cx="0" cy="1735397"/>
          </a:xfrm>
          <a:prstGeom prst="line">
            <a:avLst/>
          </a:prstGeom>
          <a:ln>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59" name="Isosceles Triangle 58"/>
          <p:cNvSpPr/>
          <p:nvPr/>
        </p:nvSpPr>
        <p:spPr>
          <a:xfrm>
            <a:off x="3335186" y="4973645"/>
            <a:ext cx="228600" cy="13447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60" name="TextBox 59"/>
          <p:cNvSpPr txBox="1"/>
          <p:nvPr/>
        </p:nvSpPr>
        <p:spPr>
          <a:xfrm>
            <a:off x="3536891" y="4875977"/>
            <a:ext cx="927847" cy="421013"/>
          </a:xfrm>
          <a:prstGeom prst="rect">
            <a:avLst/>
          </a:prstGeom>
          <a:noFill/>
        </p:spPr>
        <p:txBody>
          <a:bodyPr wrap="square" rtlCol="0">
            <a:spAutoFit/>
          </a:bodyPr>
          <a:lstStyle/>
          <a:p>
            <a:pPr>
              <a:lnSpc>
                <a:spcPct val="89000"/>
              </a:lnSpc>
            </a:pPr>
            <a:r>
              <a:rPr lang="id-ID" sz="2400">
                <a:solidFill>
                  <a:schemeClr val="accent4"/>
                </a:solidFill>
                <a:latin typeface="Agency FB" panose="020B0503020202020204" pitchFamily="34" charset="0"/>
                <a:ea typeface="Open Sans" panose="020B0606030504020204" pitchFamily="34" charset="0"/>
                <a:cs typeface="Open Sans" panose="020B0606030504020204" pitchFamily="34" charset="0"/>
              </a:rPr>
              <a:t>4</a:t>
            </a:r>
            <a:r>
              <a:rPr lang="en-US" sz="2400">
                <a:solidFill>
                  <a:schemeClr val="accent4"/>
                </a:solidFill>
                <a:latin typeface="Agency FB" panose="020B0503020202020204" pitchFamily="34" charset="0"/>
                <a:ea typeface="Open Sans" panose="020B0606030504020204" pitchFamily="34" charset="0"/>
                <a:cs typeface="Open Sans" panose="020B0606030504020204" pitchFamily="34" charset="0"/>
              </a:rPr>
              <a:t>5%</a:t>
            </a:r>
            <a:endParaRPr lang="en-US" sz="2400" dirty="0">
              <a:solidFill>
                <a:schemeClr val="accent4"/>
              </a:solidFill>
              <a:latin typeface="Agency FB" panose="020B0503020202020204" pitchFamily="34" charset="0"/>
              <a:ea typeface="Open Sans" panose="020B0606030504020204" pitchFamily="34" charset="0"/>
              <a:cs typeface="Open Sans" panose="020B0606030504020204" pitchFamily="34" charset="0"/>
            </a:endParaRPr>
          </a:p>
        </p:txBody>
      </p:sp>
      <p:sp>
        <p:nvSpPr>
          <p:cNvPr id="61" name="TextBox 60"/>
          <p:cNvSpPr txBox="1"/>
          <p:nvPr/>
        </p:nvSpPr>
        <p:spPr>
          <a:xfrm>
            <a:off x="3265709" y="5184670"/>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latin typeface="Agency FB" panose="020B0503020202020204" pitchFamily="34" charset="0"/>
              </a:rPr>
              <a:t>Lorem </a:t>
            </a:r>
            <a:r>
              <a:rPr lang="en-US" sz="1100" dirty="0">
                <a:solidFill>
                  <a:schemeClr val="bg1">
                    <a:lumMod val="65000"/>
                  </a:schemeClr>
                </a:solidFill>
                <a:latin typeface="Agency FB" panose="020B0503020202020204" pitchFamily="34" charset="0"/>
              </a:rPr>
              <a:t>ipsum dolor sit amet</a:t>
            </a:r>
          </a:p>
        </p:txBody>
      </p:sp>
      <p:sp>
        <p:nvSpPr>
          <p:cNvPr id="84" name="Isosceles Triangle 83"/>
          <p:cNvSpPr/>
          <p:nvPr/>
        </p:nvSpPr>
        <p:spPr>
          <a:xfrm flipV="1">
            <a:off x="10347728" y="2830347"/>
            <a:ext cx="228600" cy="13447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85" name="TextBox 84"/>
          <p:cNvSpPr txBox="1"/>
          <p:nvPr/>
        </p:nvSpPr>
        <p:spPr>
          <a:xfrm>
            <a:off x="10549433" y="2732679"/>
            <a:ext cx="927847" cy="421013"/>
          </a:xfrm>
          <a:prstGeom prst="rect">
            <a:avLst/>
          </a:prstGeom>
          <a:noFill/>
        </p:spPr>
        <p:txBody>
          <a:bodyPr wrap="square" rtlCol="0">
            <a:spAutoFit/>
          </a:bodyPr>
          <a:lstStyle/>
          <a:p>
            <a:pPr>
              <a:lnSpc>
                <a:spcPct val="89000"/>
              </a:lnSpc>
            </a:pPr>
            <a:r>
              <a:rPr lang="id-ID" sz="2400">
                <a:solidFill>
                  <a:schemeClr val="accent5"/>
                </a:solidFill>
                <a:latin typeface="Agency FB" panose="020B0503020202020204" pitchFamily="34" charset="0"/>
                <a:ea typeface="Open Sans" panose="020B0606030504020204" pitchFamily="34" charset="0"/>
                <a:cs typeface="Open Sans" panose="020B0606030504020204" pitchFamily="34" charset="0"/>
              </a:rPr>
              <a:t>56</a:t>
            </a:r>
            <a:r>
              <a:rPr lang="en-US" sz="2400">
                <a:solidFill>
                  <a:schemeClr val="accent5"/>
                </a:solidFill>
                <a:latin typeface="Agency FB" panose="020B0503020202020204" pitchFamily="34" charset="0"/>
                <a:ea typeface="Open Sans" panose="020B0606030504020204" pitchFamily="34" charset="0"/>
                <a:cs typeface="Open Sans" panose="020B0606030504020204" pitchFamily="34" charset="0"/>
              </a:rPr>
              <a:t>%</a:t>
            </a:r>
            <a:endParaRPr lang="en-US" sz="2400"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p:txBody>
      </p:sp>
      <p:sp>
        <p:nvSpPr>
          <p:cNvPr id="86" name="TextBox 85"/>
          <p:cNvSpPr txBox="1"/>
          <p:nvPr/>
        </p:nvSpPr>
        <p:spPr>
          <a:xfrm>
            <a:off x="10278251" y="3041372"/>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latin typeface="Agency FB" panose="020B0503020202020204" pitchFamily="34" charset="0"/>
              </a:rPr>
              <a:t>Lorem </a:t>
            </a:r>
            <a:r>
              <a:rPr lang="en-US" sz="1100" dirty="0">
                <a:solidFill>
                  <a:schemeClr val="bg1">
                    <a:lumMod val="65000"/>
                  </a:schemeClr>
                </a:solidFill>
                <a:latin typeface="Agency FB" panose="020B0503020202020204" pitchFamily="34" charset="0"/>
              </a:rPr>
              <a:t>ipsum dolor sit amet</a:t>
            </a:r>
          </a:p>
        </p:txBody>
      </p:sp>
      <p:sp>
        <p:nvSpPr>
          <p:cNvPr id="87" name="TextBox 86"/>
          <p:cNvSpPr txBox="1"/>
          <p:nvPr/>
        </p:nvSpPr>
        <p:spPr>
          <a:xfrm>
            <a:off x="7172617" y="2091046"/>
            <a:ext cx="1463470" cy="640175"/>
          </a:xfrm>
          <a:prstGeom prst="rect">
            <a:avLst/>
          </a:prstGeom>
          <a:noFill/>
        </p:spPr>
        <p:txBody>
          <a:bodyPr wrap="square" rtlCol="0">
            <a:spAutoFit/>
          </a:bodyPr>
          <a:lstStyle/>
          <a:p>
            <a:pPr>
              <a:lnSpc>
                <a:spcPct val="89000"/>
              </a:lnSpc>
            </a:pPr>
            <a:r>
              <a:rPr lang="id-ID" sz="4000" b="1" dirty="0">
                <a:solidFill>
                  <a:schemeClr val="accent5"/>
                </a:solidFill>
                <a:latin typeface="Agency FB" panose="020B0503020202020204" pitchFamily="34" charset="0"/>
                <a:ea typeface="Open Sans" panose="020B0606030504020204" pitchFamily="34" charset="0"/>
                <a:cs typeface="Open Sans" panose="020B0606030504020204" pitchFamily="34" charset="0"/>
              </a:rPr>
              <a:t>125k</a:t>
            </a:r>
            <a:endParaRPr lang="en-US" sz="4000" b="1" dirty="0">
              <a:solidFill>
                <a:schemeClr val="accent5"/>
              </a:solidFill>
              <a:latin typeface="Agency FB" panose="020B0503020202020204" pitchFamily="34" charset="0"/>
              <a:ea typeface="Open Sans" panose="020B0606030504020204" pitchFamily="34" charset="0"/>
              <a:cs typeface="Open Sans" panose="020B0606030504020204" pitchFamily="34" charset="0"/>
            </a:endParaRPr>
          </a:p>
        </p:txBody>
      </p:sp>
      <p:sp>
        <p:nvSpPr>
          <p:cNvPr id="88" name="TextBox 87"/>
          <p:cNvSpPr txBox="1"/>
          <p:nvPr/>
        </p:nvSpPr>
        <p:spPr>
          <a:xfrm>
            <a:off x="7108829" y="5111508"/>
            <a:ext cx="1114978" cy="640175"/>
          </a:xfrm>
          <a:prstGeom prst="rect">
            <a:avLst/>
          </a:prstGeom>
          <a:noFill/>
        </p:spPr>
        <p:txBody>
          <a:bodyPr wrap="square" rtlCol="0">
            <a:spAutoFit/>
          </a:bodyPr>
          <a:lstStyle/>
          <a:p>
            <a:pPr>
              <a:lnSpc>
                <a:spcPct val="89000"/>
              </a:lnSpc>
            </a:pPr>
            <a:r>
              <a:rPr lang="id-ID" sz="4000" b="1">
                <a:solidFill>
                  <a:schemeClr val="accent4"/>
                </a:solidFill>
                <a:latin typeface="Agency FB" panose="020B0503020202020204" pitchFamily="34" charset="0"/>
                <a:ea typeface="Open Sans" panose="020B0606030504020204" pitchFamily="34" charset="0"/>
                <a:cs typeface="Open Sans" panose="020B0606030504020204" pitchFamily="34" charset="0"/>
              </a:rPr>
              <a:t>785</a:t>
            </a:r>
            <a:endParaRPr lang="en-US" sz="4000" b="1" dirty="0">
              <a:solidFill>
                <a:schemeClr val="accent4"/>
              </a:solidFill>
              <a:latin typeface="Agency FB" panose="020B0503020202020204" pitchFamily="34" charset="0"/>
              <a:ea typeface="Open Sans" panose="020B0606030504020204" pitchFamily="34" charset="0"/>
              <a:cs typeface="Open Sans" panose="020B0606030504020204" pitchFamily="34" charset="0"/>
            </a:endParaRPr>
          </a:p>
        </p:txBody>
      </p:sp>
      <p:sp>
        <p:nvSpPr>
          <p:cNvPr id="89" name="TextBox 88"/>
          <p:cNvSpPr txBox="1"/>
          <p:nvPr/>
        </p:nvSpPr>
        <p:spPr>
          <a:xfrm>
            <a:off x="7155183" y="5554834"/>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latin typeface="Agency FB" panose="020B0503020202020204" pitchFamily="34" charset="0"/>
              </a:rPr>
              <a:t>Lorem </a:t>
            </a:r>
            <a:r>
              <a:rPr lang="en-US" sz="1100" dirty="0">
                <a:solidFill>
                  <a:schemeClr val="bg1">
                    <a:lumMod val="65000"/>
                  </a:schemeClr>
                </a:solidFill>
                <a:latin typeface="Agency FB" panose="020B0503020202020204" pitchFamily="34" charset="0"/>
              </a:rPr>
              <a:t>ipsum dolor sit amet</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lumMod val="85000"/>
                  </a:schemeClr>
                </a:solidFill>
                <a:latin typeface="Agency FB" panose="020B0503020202020204" pitchFamily="34" charset="0"/>
              </a:rPr>
              <a:t>65</a:t>
            </a:fld>
            <a:endParaRPr lang="id-ID" sz="1400">
              <a:solidFill>
                <a:schemeClr val="bg2">
                  <a:lumMod val="85000"/>
                </a:schemeClr>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7" name="组合 6"/>
          <p:cNvGrpSpPr/>
          <p:nvPr/>
        </p:nvGrpSpPr>
        <p:grpSpPr>
          <a:xfrm>
            <a:off x="577308" y="3231044"/>
            <a:ext cx="576000" cy="576000"/>
            <a:chOff x="577308" y="3231044"/>
            <a:chExt cx="576000" cy="576000"/>
          </a:xfrm>
        </p:grpSpPr>
        <p:sp>
          <p:nvSpPr>
            <p:cNvPr id="119" name="Teardrop 118"/>
            <p:cNvSpPr/>
            <p:nvPr/>
          </p:nvSpPr>
          <p:spPr>
            <a:xfrm>
              <a:off x="577308" y="3231044"/>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122" name="Picture 12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50377" y="3363352"/>
              <a:ext cx="229861" cy="364607"/>
            </a:xfrm>
            <a:prstGeom prst="rect">
              <a:avLst/>
            </a:prstGeom>
          </p:spPr>
        </p:pic>
      </p:grpSp>
      <p:grpSp>
        <p:nvGrpSpPr>
          <p:cNvPr id="6" name="组合 5"/>
          <p:cNvGrpSpPr/>
          <p:nvPr/>
        </p:nvGrpSpPr>
        <p:grpSpPr>
          <a:xfrm>
            <a:off x="577308" y="2363065"/>
            <a:ext cx="576000" cy="576000"/>
            <a:chOff x="577308" y="2363065"/>
            <a:chExt cx="576000" cy="576000"/>
          </a:xfrm>
        </p:grpSpPr>
        <p:sp>
          <p:nvSpPr>
            <p:cNvPr id="118" name="Teardrop 117"/>
            <p:cNvSpPr/>
            <p:nvPr/>
          </p:nvSpPr>
          <p:spPr>
            <a:xfrm>
              <a:off x="577308" y="2363065"/>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123" name="Picture 122"/>
            <p:cNvPicPr>
              <a:picLocks noChangeAspect="1"/>
            </p:cNvPicPr>
            <p:nvPr/>
          </p:nvPicPr>
          <p:blipFill>
            <a:blip r:embed="rId6"/>
            <a:stretch>
              <a:fillRect/>
            </a:stretch>
          </p:blipFill>
          <p:spPr>
            <a:xfrm>
              <a:off x="649394" y="2499507"/>
              <a:ext cx="495000" cy="303750"/>
            </a:xfrm>
            <a:prstGeom prst="rect">
              <a:avLst/>
            </a:prstGeom>
          </p:spPr>
        </p:pic>
      </p:grpSp>
      <p:grpSp>
        <p:nvGrpSpPr>
          <p:cNvPr id="14" name="组合 13"/>
          <p:cNvGrpSpPr/>
          <p:nvPr/>
        </p:nvGrpSpPr>
        <p:grpSpPr>
          <a:xfrm>
            <a:off x="583404" y="4099023"/>
            <a:ext cx="576000" cy="576000"/>
            <a:chOff x="583404" y="4099023"/>
            <a:chExt cx="576000" cy="576000"/>
          </a:xfrm>
        </p:grpSpPr>
        <p:sp>
          <p:nvSpPr>
            <p:cNvPr id="120" name="Teardrop 119"/>
            <p:cNvSpPr/>
            <p:nvPr/>
          </p:nvSpPr>
          <p:spPr>
            <a:xfrm>
              <a:off x="583404" y="4099023"/>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pic>
          <p:nvPicPr>
            <p:cNvPr id="124" name="Picture 12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36866" y="4250598"/>
              <a:ext cx="335362" cy="309134"/>
            </a:xfrm>
            <a:prstGeom prst="rect">
              <a:avLst/>
            </a:prstGeom>
          </p:spPr>
        </p:pic>
      </p:grpSp>
      <p:sp>
        <p:nvSpPr>
          <p:cNvPr id="126" name="Content Placeholder 2"/>
          <p:cNvSpPr txBox="1">
            <a:spLocks/>
          </p:cNvSpPr>
          <p:nvPr/>
        </p:nvSpPr>
        <p:spPr>
          <a:xfrm>
            <a:off x="1273527" y="2288217"/>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
        <p:nvSpPr>
          <p:cNvPr id="127" name="Content Placeholder 2"/>
          <p:cNvSpPr txBox="1">
            <a:spLocks/>
          </p:cNvSpPr>
          <p:nvPr/>
        </p:nvSpPr>
        <p:spPr>
          <a:xfrm>
            <a:off x="1268789" y="3161572"/>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
        <p:nvSpPr>
          <p:cNvPr id="128" name="Content Placeholder 2"/>
          <p:cNvSpPr txBox="1">
            <a:spLocks/>
          </p:cNvSpPr>
          <p:nvPr/>
        </p:nvSpPr>
        <p:spPr>
          <a:xfrm>
            <a:off x="1274543" y="4078119"/>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latin typeface="Agency FB" panose="020B0503020202020204" pitchFamily="34" charset="0"/>
              </a:rPr>
              <a:t>Lorem ipsum dolor sit amet, consectetur adipiscing elit</a:t>
            </a:r>
            <a:r>
              <a:rPr lang="en-US" sz="1200">
                <a:solidFill>
                  <a:schemeClr val="bg1">
                    <a:lumMod val="65000"/>
                  </a:schemeClr>
                </a:solidFill>
                <a:latin typeface="Agency FB" panose="020B0503020202020204" pitchFamily="34" charset="0"/>
              </a:rPr>
              <a:t>. </a:t>
            </a:r>
            <a:endParaRPr lang="en-US" sz="1200" dirty="0">
              <a:solidFill>
                <a:schemeClr val="bg1">
                  <a:lumMod val="65000"/>
                </a:schemeClr>
              </a:solidFill>
              <a:latin typeface="Agency FB" panose="020B0503020202020204" pitchFamily="34" charset="0"/>
            </a:endParaRPr>
          </a:p>
        </p:txBody>
      </p:sp>
    </p:spTree>
    <p:extLst>
      <p:ext uri="{BB962C8B-B14F-4D97-AF65-F5344CB8AC3E}">
        <p14:creationId xmlns:p14="http://schemas.microsoft.com/office/powerpoint/2010/main" val="989985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wipe(left)">
                                      <p:cBhvr>
                                        <p:cTn id="12" dur="500"/>
                                        <p:tgtEl>
                                          <p:spTgt spid="5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61"/>
                                        </p:tgtEl>
                                        <p:attrNameLst>
                                          <p:attrName>style.visibility</p:attrName>
                                        </p:attrNameLst>
                                      </p:cBhvr>
                                      <p:to>
                                        <p:strVal val="visible"/>
                                      </p:to>
                                    </p:set>
                                    <p:animEffect transition="in" filter="fade">
                                      <p:cBhvr>
                                        <p:cTn id="24" dur="500"/>
                                        <p:tgtEl>
                                          <p:spTgt spid="6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fade">
                                      <p:cBhvr>
                                        <p:cTn id="28" dur="500"/>
                                        <p:tgtEl>
                                          <p:spTgt spid="84"/>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fade">
                                      <p:cBhvr>
                                        <p:cTn id="32" dur="500"/>
                                        <p:tgtEl>
                                          <p:spTgt spid="85"/>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500"/>
                                        <p:tgtEl>
                                          <p:spTgt spid="86"/>
                                        </p:tgtEl>
                                      </p:cBhvr>
                                    </p:animEffect>
                                  </p:childTnLst>
                                </p:cTn>
                              </p:par>
                            </p:childTnLst>
                          </p:cTn>
                        </p:par>
                        <p:par>
                          <p:cTn id="37" fill="hold">
                            <p:stCondLst>
                              <p:cond delay="4000"/>
                            </p:stCondLst>
                            <p:childTnLst>
                              <p:par>
                                <p:cTn id="38" presetID="53" presetClass="entr" presetSubtype="16"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p:cTn id="40" dur="500" fill="hold"/>
                                        <p:tgtEl>
                                          <p:spTgt spid="4"/>
                                        </p:tgtEl>
                                        <p:attrNameLst>
                                          <p:attrName>ppt_w</p:attrName>
                                        </p:attrNameLst>
                                      </p:cBhvr>
                                      <p:tavLst>
                                        <p:tav tm="0">
                                          <p:val>
                                            <p:fltVal val="0"/>
                                          </p:val>
                                        </p:tav>
                                        <p:tav tm="100000">
                                          <p:val>
                                            <p:strVal val="#ppt_w"/>
                                          </p:val>
                                        </p:tav>
                                      </p:tavLst>
                                    </p:anim>
                                    <p:anim calcmode="lin" valueType="num">
                                      <p:cBhvr>
                                        <p:cTn id="41" dur="500" fill="hold"/>
                                        <p:tgtEl>
                                          <p:spTgt spid="4"/>
                                        </p:tgtEl>
                                        <p:attrNameLst>
                                          <p:attrName>ppt_h</p:attrName>
                                        </p:attrNameLst>
                                      </p:cBhvr>
                                      <p:tavLst>
                                        <p:tav tm="0">
                                          <p:val>
                                            <p:fltVal val="0"/>
                                          </p:val>
                                        </p:tav>
                                        <p:tav tm="100000">
                                          <p:val>
                                            <p:strVal val="#ppt_h"/>
                                          </p:val>
                                        </p:tav>
                                      </p:tavLst>
                                    </p:anim>
                                    <p:animEffect transition="in" filter="fade">
                                      <p:cBhvr>
                                        <p:cTn id="42" dur="500"/>
                                        <p:tgtEl>
                                          <p:spTgt spid="4"/>
                                        </p:tgtEl>
                                      </p:cBhvr>
                                    </p:animEffect>
                                  </p:childTnLst>
                                </p:cTn>
                              </p:par>
                            </p:childTnLst>
                          </p:cTn>
                        </p:par>
                        <p:par>
                          <p:cTn id="43" fill="hold">
                            <p:stCondLst>
                              <p:cond delay="4500"/>
                            </p:stCondLst>
                            <p:childTnLst>
                              <p:par>
                                <p:cTn id="44" presetID="22" presetClass="entr" presetSubtype="1" fill="hold" grpId="0" nodeType="afterEffect">
                                  <p:stCondLst>
                                    <p:cond delay="0"/>
                                  </p:stCondLst>
                                  <p:childTnLst>
                                    <p:set>
                                      <p:cBhvr>
                                        <p:cTn id="45" dur="1" fill="hold">
                                          <p:stCondLst>
                                            <p:cond delay="0"/>
                                          </p:stCondLst>
                                        </p:cTn>
                                        <p:tgtEl>
                                          <p:spTgt spid="87"/>
                                        </p:tgtEl>
                                        <p:attrNameLst>
                                          <p:attrName>style.visibility</p:attrName>
                                        </p:attrNameLst>
                                      </p:cBhvr>
                                      <p:to>
                                        <p:strVal val="visible"/>
                                      </p:to>
                                    </p:set>
                                    <p:animEffect transition="in" filter="wipe(up)">
                                      <p:cBhvr>
                                        <p:cTn id="46" dur="500"/>
                                        <p:tgtEl>
                                          <p:spTgt spid="87"/>
                                        </p:tgtEl>
                                      </p:cBhvr>
                                    </p:animEffect>
                                  </p:childTnLst>
                                </p:cTn>
                              </p:par>
                            </p:childTnLst>
                          </p:cTn>
                        </p:par>
                        <p:par>
                          <p:cTn id="47" fill="hold">
                            <p:stCondLst>
                              <p:cond delay="5000"/>
                            </p:stCondLst>
                            <p:childTnLst>
                              <p:par>
                                <p:cTn id="48" presetID="22" presetClass="entr" presetSubtype="1" fill="hold" nodeType="after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wipe(up)">
                                      <p:cBhvr>
                                        <p:cTn id="50" dur="500"/>
                                        <p:tgtEl>
                                          <p:spTgt spid="54"/>
                                        </p:tgtEl>
                                      </p:cBhvr>
                                    </p:animEffect>
                                  </p:childTnLst>
                                </p:cTn>
                              </p:par>
                            </p:childTnLst>
                          </p:cTn>
                        </p:par>
                        <p:par>
                          <p:cTn id="51" fill="hold">
                            <p:stCondLst>
                              <p:cond delay="5500"/>
                            </p:stCondLst>
                            <p:childTnLst>
                              <p:par>
                                <p:cTn id="52" presetID="22" presetClass="entr" presetSubtype="1" fill="hold" grpId="0"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up)">
                                      <p:cBhvr>
                                        <p:cTn id="54" dur="500"/>
                                        <p:tgtEl>
                                          <p:spTgt spid="88"/>
                                        </p:tgtEl>
                                      </p:cBhvr>
                                    </p:animEffect>
                                  </p:childTnLst>
                                </p:cTn>
                              </p:par>
                            </p:childTnLst>
                          </p:cTn>
                        </p:par>
                        <p:par>
                          <p:cTn id="55" fill="hold">
                            <p:stCondLst>
                              <p:cond delay="6000"/>
                            </p:stCondLst>
                            <p:childTnLst>
                              <p:par>
                                <p:cTn id="56" presetID="22" presetClass="entr" presetSubtype="1"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up)">
                                      <p:cBhvr>
                                        <p:cTn id="58" dur="500"/>
                                        <p:tgtEl>
                                          <p:spTgt spid="89"/>
                                        </p:tgtEl>
                                      </p:cBhvr>
                                    </p:animEffect>
                                  </p:childTnLst>
                                </p:cTn>
                              </p:par>
                            </p:childTnLst>
                          </p:cTn>
                        </p:par>
                        <p:par>
                          <p:cTn id="59" fill="hold">
                            <p:stCondLst>
                              <p:cond delay="6500"/>
                            </p:stCondLst>
                            <p:childTnLst>
                              <p:par>
                                <p:cTn id="60" presetID="53" presetClass="entr" presetSubtype="16"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p:cTn id="62" dur="500" fill="hold"/>
                                        <p:tgtEl>
                                          <p:spTgt spid="6"/>
                                        </p:tgtEl>
                                        <p:attrNameLst>
                                          <p:attrName>ppt_w</p:attrName>
                                        </p:attrNameLst>
                                      </p:cBhvr>
                                      <p:tavLst>
                                        <p:tav tm="0">
                                          <p:val>
                                            <p:fltVal val="0"/>
                                          </p:val>
                                        </p:tav>
                                        <p:tav tm="100000">
                                          <p:val>
                                            <p:strVal val="#ppt_w"/>
                                          </p:val>
                                        </p:tav>
                                      </p:tavLst>
                                    </p:anim>
                                    <p:anim calcmode="lin" valueType="num">
                                      <p:cBhvr>
                                        <p:cTn id="63" dur="500" fill="hold"/>
                                        <p:tgtEl>
                                          <p:spTgt spid="6"/>
                                        </p:tgtEl>
                                        <p:attrNameLst>
                                          <p:attrName>ppt_h</p:attrName>
                                        </p:attrNameLst>
                                      </p:cBhvr>
                                      <p:tavLst>
                                        <p:tav tm="0">
                                          <p:val>
                                            <p:fltVal val="0"/>
                                          </p:val>
                                        </p:tav>
                                        <p:tav tm="100000">
                                          <p:val>
                                            <p:strVal val="#ppt_h"/>
                                          </p:val>
                                        </p:tav>
                                      </p:tavLst>
                                    </p:anim>
                                    <p:animEffect transition="in" filter="fade">
                                      <p:cBhvr>
                                        <p:cTn id="64" dur="500"/>
                                        <p:tgtEl>
                                          <p:spTgt spid="6"/>
                                        </p:tgtEl>
                                      </p:cBhvr>
                                    </p:animEffect>
                                  </p:childTnLst>
                                </p:cTn>
                              </p:par>
                            </p:childTnLst>
                          </p:cTn>
                        </p:par>
                        <p:par>
                          <p:cTn id="65" fill="hold">
                            <p:stCondLst>
                              <p:cond delay="7000"/>
                            </p:stCondLst>
                            <p:childTnLst>
                              <p:par>
                                <p:cTn id="66" presetID="53" presetClass="entr" presetSubtype="16" fill="hold" grpId="0" nodeType="afterEffect">
                                  <p:stCondLst>
                                    <p:cond delay="0"/>
                                  </p:stCondLst>
                                  <p:childTnLst>
                                    <p:set>
                                      <p:cBhvr>
                                        <p:cTn id="67" dur="1" fill="hold">
                                          <p:stCondLst>
                                            <p:cond delay="0"/>
                                          </p:stCondLst>
                                        </p:cTn>
                                        <p:tgtEl>
                                          <p:spTgt spid="126"/>
                                        </p:tgtEl>
                                        <p:attrNameLst>
                                          <p:attrName>style.visibility</p:attrName>
                                        </p:attrNameLst>
                                      </p:cBhvr>
                                      <p:to>
                                        <p:strVal val="visible"/>
                                      </p:to>
                                    </p:set>
                                    <p:anim calcmode="lin" valueType="num">
                                      <p:cBhvr>
                                        <p:cTn id="68" dur="500" fill="hold"/>
                                        <p:tgtEl>
                                          <p:spTgt spid="126"/>
                                        </p:tgtEl>
                                        <p:attrNameLst>
                                          <p:attrName>ppt_w</p:attrName>
                                        </p:attrNameLst>
                                      </p:cBhvr>
                                      <p:tavLst>
                                        <p:tav tm="0">
                                          <p:val>
                                            <p:fltVal val="0"/>
                                          </p:val>
                                        </p:tav>
                                        <p:tav tm="100000">
                                          <p:val>
                                            <p:strVal val="#ppt_w"/>
                                          </p:val>
                                        </p:tav>
                                      </p:tavLst>
                                    </p:anim>
                                    <p:anim calcmode="lin" valueType="num">
                                      <p:cBhvr>
                                        <p:cTn id="69" dur="500" fill="hold"/>
                                        <p:tgtEl>
                                          <p:spTgt spid="126"/>
                                        </p:tgtEl>
                                        <p:attrNameLst>
                                          <p:attrName>ppt_h</p:attrName>
                                        </p:attrNameLst>
                                      </p:cBhvr>
                                      <p:tavLst>
                                        <p:tav tm="0">
                                          <p:val>
                                            <p:fltVal val="0"/>
                                          </p:val>
                                        </p:tav>
                                        <p:tav tm="100000">
                                          <p:val>
                                            <p:strVal val="#ppt_h"/>
                                          </p:val>
                                        </p:tav>
                                      </p:tavLst>
                                    </p:anim>
                                    <p:animEffect transition="in" filter="fade">
                                      <p:cBhvr>
                                        <p:cTn id="70" dur="500"/>
                                        <p:tgtEl>
                                          <p:spTgt spid="126"/>
                                        </p:tgtEl>
                                      </p:cBhvr>
                                    </p:animEffect>
                                  </p:childTnLst>
                                </p:cTn>
                              </p:par>
                            </p:childTnLst>
                          </p:cTn>
                        </p:par>
                        <p:par>
                          <p:cTn id="71" fill="hold">
                            <p:stCondLst>
                              <p:cond delay="7500"/>
                            </p:stCondLst>
                            <p:childTnLst>
                              <p:par>
                                <p:cTn id="72" presetID="53" presetClass="entr" presetSubtype="16" fill="hold" nodeType="afterEffect">
                                  <p:stCondLst>
                                    <p:cond delay="0"/>
                                  </p:stCondLst>
                                  <p:childTnLst>
                                    <p:set>
                                      <p:cBhvr>
                                        <p:cTn id="73" dur="1" fill="hold">
                                          <p:stCondLst>
                                            <p:cond delay="0"/>
                                          </p:stCondLst>
                                        </p:cTn>
                                        <p:tgtEl>
                                          <p:spTgt spid="7"/>
                                        </p:tgtEl>
                                        <p:attrNameLst>
                                          <p:attrName>style.visibility</p:attrName>
                                        </p:attrNameLst>
                                      </p:cBhvr>
                                      <p:to>
                                        <p:strVal val="visible"/>
                                      </p:to>
                                    </p:set>
                                    <p:anim calcmode="lin" valueType="num">
                                      <p:cBhvr>
                                        <p:cTn id="74" dur="500" fill="hold"/>
                                        <p:tgtEl>
                                          <p:spTgt spid="7"/>
                                        </p:tgtEl>
                                        <p:attrNameLst>
                                          <p:attrName>ppt_w</p:attrName>
                                        </p:attrNameLst>
                                      </p:cBhvr>
                                      <p:tavLst>
                                        <p:tav tm="0">
                                          <p:val>
                                            <p:fltVal val="0"/>
                                          </p:val>
                                        </p:tav>
                                        <p:tav tm="100000">
                                          <p:val>
                                            <p:strVal val="#ppt_w"/>
                                          </p:val>
                                        </p:tav>
                                      </p:tavLst>
                                    </p:anim>
                                    <p:anim calcmode="lin" valueType="num">
                                      <p:cBhvr>
                                        <p:cTn id="75" dur="500" fill="hold"/>
                                        <p:tgtEl>
                                          <p:spTgt spid="7"/>
                                        </p:tgtEl>
                                        <p:attrNameLst>
                                          <p:attrName>ppt_h</p:attrName>
                                        </p:attrNameLst>
                                      </p:cBhvr>
                                      <p:tavLst>
                                        <p:tav tm="0">
                                          <p:val>
                                            <p:fltVal val="0"/>
                                          </p:val>
                                        </p:tav>
                                        <p:tav tm="100000">
                                          <p:val>
                                            <p:strVal val="#ppt_h"/>
                                          </p:val>
                                        </p:tav>
                                      </p:tavLst>
                                    </p:anim>
                                    <p:animEffect transition="in" filter="fade">
                                      <p:cBhvr>
                                        <p:cTn id="76" dur="500"/>
                                        <p:tgtEl>
                                          <p:spTgt spid="7"/>
                                        </p:tgtEl>
                                      </p:cBhvr>
                                    </p:animEffect>
                                  </p:childTnLst>
                                </p:cTn>
                              </p:par>
                            </p:childTnLst>
                          </p:cTn>
                        </p:par>
                        <p:par>
                          <p:cTn id="77" fill="hold">
                            <p:stCondLst>
                              <p:cond delay="8000"/>
                            </p:stCondLst>
                            <p:childTnLst>
                              <p:par>
                                <p:cTn id="78" presetID="53" presetClass="entr" presetSubtype="16" fill="hold" grpId="0" nodeType="afterEffect">
                                  <p:stCondLst>
                                    <p:cond delay="0"/>
                                  </p:stCondLst>
                                  <p:childTnLst>
                                    <p:set>
                                      <p:cBhvr>
                                        <p:cTn id="79" dur="1" fill="hold">
                                          <p:stCondLst>
                                            <p:cond delay="0"/>
                                          </p:stCondLst>
                                        </p:cTn>
                                        <p:tgtEl>
                                          <p:spTgt spid="127"/>
                                        </p:tgtEl>
                                        <p:attrNameLst>
                                          <p:attrName>style.visibility</p:attrName>
                                        </p:attrNameLst>
                                      </p:cBhvr>
                                      <p:to>
                                        <p:strVal val="visible"/>
                                      </p:to>
                                    </p:set>
                                    <p:anim calcmode="lin" valueType="num">
                                      <p:cBhvr>
                                        <p:cTn id="80" dur="500" fill="hold"/>
                                        <p:tgtEl>
                                          <p:spTgt spid="127"/>
                                        </p:tgtEl>
                                        <p:attrNameLst>
                                          <p:attrName>ppt_w</p:attrName>
                                        </p:attrNameLst>
                                      </p:cBhvr>
                                      <p:tavLst>
                                        <p:tav tm="0">
                                          <p:val>
                                            <p:fltVal val="0"/>
                                          </p:val>
                                        </p:tav>
                                        <p:tav tm="100000">
                                          <p:val>
                                            <p:strVal val="#ppt_w"/>
                                          </p:val>
                                        </p:tav>
                                      </p:tavLst>
                                    </p:anim>
                                    <p:anim calcmode="lin" valueType="num">
                                      <p:cBhvr>
                                        <p:cTn id="81" dur="500" fill="hold"/>
                                        <p:tgtEl>
                                          <p:spTgt spid="127"/>
                                        </p:tgtEl>
                                        <p:attrNameLst>
                                          <p:attrName>ppt_h</p:attrName>
                                        </p:attrNameLst>
                                      </p:cBhvr>
                                      <p:tavLst>
                                        <p:tav tm="0">
                                          <p:val>
                                            <p:fltVal val="0"/>
                                          </p:val>
                                        </p:tav>
                                        <p:tav tm="100000">
                                          <p:val>
                                            <p:strVal val="#ppt_h"/>
                                          </p:val>
                                        </p:tav>
                                      </p:tavLst>
                                    </p:anim>
                                    <p:animEffect transition="in" filter="fade">
                                      <p:cBhvr>
                                        <p:cTn id="82" dur="500"/>
                                        <p:tgtEl>
                                          <p:spTgt spid="127"/>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14"/>
                                        </p:tgtEl>
                                        <p:attrNameLst>
                                          <p:attrName>style.visibility</p:attrName>
                                        </p:attrNameLst>
                                      </p:cBhvr>
                                      <p:to>
                                        <p:strVal val="visible"/>
                                      </p:to>
                                    </p:set>
                                    <p:anim calcmode="lin" valueType="num">
                                      <p:cBhvr>
                                        <p:cTn id="86" dur="500" fill="hold"/>
                                        <p:tgtEl>
                                          <p:spTgt spid="14"/>
                                        </p:tgtEl>
                                        <p:attrNameLst>
                                          <p:attrName>ppt_w</p:attrName>
                                        </p:attrNameLst>
                                      </p:cBhvr>
                                      <p:tavLst>
                                        <p:tav tm="0">
                                          <p:val>
                                            <p:fltVal val="0"/>
                                          </p:val>
                                        </p:tav>
                                        <p:tav tm="100000">
                                          <p:val>
                                            <p:strVal val="#ppt_w"/>
                                          </p:val>
                                        </p:tav>
                                      </p:tavLst>
                                    </p:anim>
                                    <p:anim calcmode="lin" valueType="num">
                                      <p:cBhvr>
                                        <p:cTn id="87" dur="500" fill="hold"/>
                                        <p:tgtEl>
                                          <p:spTgt spid="14"/>
                                        </p:tgtEl>
                                        <p:attrNameLst>
                                          <p:attrName>ppt_h</p:attrName>
                                        </p:attrNameLst>
                                      </p:cBhvr>
                                      <p:tavLst>
                                        <p:tav tm="0">
                                          <p:val>
                                            <p:fltVal val="0"/>
                                          </p:val>
                                        </p:tav>
                                        <p:tav tm="100000">
                                          <p:val>
                                            <p:strVal val="#ppt_h"/>
                                          </p:val>
                                        </p:tav>
                                      </p:tavLst>
                                    </p:anim>
                                    <p:animEffect transition="in" filter="fade">
                                      <p:cBhvr>
                                        <p:cTn id="88" dur="500"/>
                                        <p:tgtEl>
                                          <p:spTgt spid="14"/>
                                        </p:tgtEl>
                                      </p:cBhvr>
                                    </p:animEffect>
                                  </p:childTnLst>
                                </p:cTn>
                              </p:par>
                            </p:childTnLst>
                          </p:cTn>
                        </p:par>
                        <p:par>
                          <p:cTn id="89" fill="hold">
                            <p:stCondLst>
                              <p:cond delay="9000"/>
                            </p:stCondLst>
                            <p:childTnLst>
                              <p:par>
                                <p:cTn id="90" presetID="53" presetClass="entr" presetSubtype="16"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p:cTn id="92" dur="500" fill="hold"/>
                                        <p:tgtEl>
                                          <p:spTgt spid="128"/>
                                        </p:tgtEl>
                                        <p:attrNameLst>
                                          <p:attrName>ppt_w</p:attrName>
                                        </p:attrNameLst>
                                      </p:cBhvr>
                                      <p:tavLst>
                                        <p:tav tm="0">
                                          <p:val>
                                            <p:fltVal val="0"/>
                                          </p:val>
                                        </p:tav>
                                        <p:tav tm="100000">
                                          <p:val>
                                            <p:strVal val="#ppt_w"/>
                                          </p:val>
                                        </p:tav>
                                      </p:tavLst>
                                    </p:anim>
                                    <p:anim calcmode="lin" valueType="num">
                                      <p:cBhvr>
                                        <p:cTn id="93" dur="500" fill="hold"/>
                                        <p:tgtEl>
                                          <p:spTgt spid="128"/>
                                        </p:tgtEl>
                                        <p:attrNameLst>
                                          <p:attrName>ppt_h</p:attrName>
                                        </p:attrNameLst>
                                      </p:cBhvr>
                                      <p:tavLst>
                                        <p:tav tm="0">
                                          <p:val>
                                            <p:fltVal val="0"/>
                                          </p:val>
                                        </p:tav>
                                        <p:tav tm="100000">
                                          <p:val>
                                            <p:strVal val="#ppt_h"/>
                                          </p:val>
                                        </p:tav>
                                      </p:tavLst>
                                    </p:anim>
                                    <p:animEffect transition="in" filter="fade">
                                      <p:cBhvr>
                                        <p:cTn id="9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9" grpId="0" animBg="1"/>
      <p:bldP spid="60" grpId="0"/>
      <p:bldP spid="61" grpId="0"/>
      <p:bldP spid="84" grpId="0" animBg="1"/>
      <p:bldP spid="85" grpId="0"/>
      <p:bldP spid="86" grpId="0"/>
      <p:bldP spid="87" grpId="0"/>
      <p:bldP spid="88" grpId="0"/>
      <p:bldP spid="89" grpId="0"/>
      <p:bldP spid="126" grpId="0"/>
      <p:bldP spid="127" grpId="0"/>
      <p:bldP spid="12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47576" y="-2673765"/>
            <a:ext cx="6858001" cy="12192002"/>
          </a:xfrm>
          <a:prstGeom prst="rect">
            <a:avLst/>
          </a:prstGeom>
          <a:solidFill>
            <a:schemeClr val="tx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2" name="Title 1"/>
          <p:cNvSpPr>
            <a:spLocks noGrp="1"/>
          </p:cNvSpPr>
          <p:nvPr>
            <p:ph type="title"/>
          </p:nvPr>
        </p:nvSpPr>
        <p:spPr/>
        <p:txBody>
          <a:bodyPr/>
          <a:lstStyle/>
          <a:p>
            <a:r>
              <a:rPr lang="id-ID">
                <a:solidFill>
                  <a:schemeClr val="bg1"/>
                </a:solidFill>
                <a:latin typeface="Agency FB" panose="020B0503020202020204" pitchFamily="34" charset="0"/>
              </a:rPr>
              <a:t>Amazing Chart Report</a:t>
            </a:r>
            <a:endParaRPr lang="id-ID" dirty="0">
              <a:solidFill>
                <a:schemeClr val="bg1"/>
              </a:solidFill>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solidFill>
                  <a:schemeClr val="bg1"/>
                </a:solidFill>
                <a:latin typeface="Agency FB" panose="020B0503020202020204" pitchFamily="34" charset="0"/>
              </a:rPr>
              <a:t>Amazing Content &amp; Featured</a:t>
            </a:r>
          </a:p>
        </p:txBody>
      </p:sp>
      <p:sp>
        <p:nvSpPr>
          <p:cNvPr id="8" name="Freeform 7"/>
          <p:cNvSpPr/>
          <p:nvPr/>
        </p:nvSpPr>
        <p:spPr>
          <a:xfrm>
            <a:off x="-14069" y="5102088"/>
            <a:ext cx="12206069" cy="1755913"/>
          </a:xfrm>
          <a:custGeom>
            <a:avLst/>
            <a:gdLst>
              <a:gd name="connsiteX0" fmla="*/ 12206069 w 12206069"/>
              <a:gd name="connsiteY0" fmla="*/ 592040 h 1755913"/>
              <a:gd name="connsiteX1" fmla="*/ 12206069 w 12206069"/>
              <a:gd name="connsiteY1" fmla="*/ 611020 h 1755913"/>
              <a:gd name="connsiteX2" fmla="*/ 11904518 w 12206069"/>
              <a:gd name="connsiteY2" fmla="*/ 617615 h 1755913"/>
              <a:gd name="connsiteX3" fmla="*/ 6616459 w 12206069"/>
              <a:gd name="connsiteY3" fmla="*/ 984438 h 1755913"/>
              <a:gd name="connsiteX4" fmla="*/ 6180091 w 12206069"/>
              <a:gd name="connsiteY4" fmla="*/ 989968 h 1755913"/>
              <a:gd name="connsiteX5" fmla="*/ 2590097 w 12206069"/>
              <a:gd name="connsiteY5" fmla="*/ 666342 h 1755913"/>
              <a:gd name="connsiteX6" fmla="*/ 6157336 w 12206069"/>
              <a:gd name="connsiteY6" fmla="*/ 970879 h 1755913"/>
              <a:gd name="connsiteX7" fmla="*/ 6616459 w 12206069"/>
              <a:gd name="connsiteY7" fmla="*/ 965527 h 1755913"/>
              <a:gd name="connsiteX8" fmla="*/ 11912039 w 12206069"/>
              <a:gd name="connsiteY8" fmla="*/ 598526 h 1755913"/>
              <a:gd name="connsiteX9" fmla="*/ 12206069 w 12206069"/>
              <a:gd name="connsiteY9" fmla="*/ 562107 h 1755913"/>
              <a:gd name="connsiteX10" fmla="*/ 12206069 w 12206069"/>
              <a:gd name="connsiteY10" fmla="*/ 581048 h 1755913"/>
              <a:gd name="connsiteX11" fmla="*/ 11904518 w 12206069"/>
              <a:gd name="connsiteY11" fmla="*/ 587643 h 1755913"/>
              <a:gd name="connsiteX12" fmla="*/ 6616459 w 12206069"/>
              <a:gd name="connsiteY12" fmla="*/ 954644 h 1755913"/>
              <a:gd name="connsiteX13" fmla="*/ 6157336 w 12206069"/>
              <a:gd name="connsiteY13" fmla="*/ 959996 h 1755913"/>
              <a:gd name="connsiteX14" fmla="*/ 6145289 w 12206069"/>
              <a:gd name="connsiteY14" fmla="*/ 959996 h 1755913"/>
              <a:gd name="connsiteX15" fmla="*/ 2578050 w 12206069"/>
              <a:gd name="connsiteY15" fmla="*/ 652783 h 1755913"/>
              <a:gd name="connsiteX16" fmla="*/ 6121195 w 12206069"/>
              <a:gd name="connsiteY16" fmla="*/ 940907 h 1755913"/>
              <a:gd name="connsiteX17" fmla="*/ 6628506 w 12206069"/>
              <a:gd name="connsiteY17" fmla="*/ 935555 h 1755913"/>
              <a:gd name="connsiteX18" fmla="*/ 11912063 w 12206069"/>
              <a:gd name="connsiteY18" fmla="*/ 568613 h 1755913"/>
              <a:gd name="connsiteX19" fmla="*/ 0 w 12206069"/>
              <a:gd name="connsiteY19" fmla="*/ 0 h 1755913"/>
              <a:gd name="connsiteX20" fmla="*/ 6180091 w 12206069"/>
              <a:gd name="connsiteY20" fmla="*/ 1000851 h 1755913"/>
              <a:gd name="connsiteX21" fmla="*/ 6616459 w 12206069"/>
              <a:gd name="connsiteY21" fmla="*/ 995321 h 1755913"/>
              <a:gd name="connsiteX22" fmla="*/ 11912039 w 12206069"/>
              <a:gd name="connsiteY22" fmla="*/ 628498 h 1755913"/>
              <a:gd name="connsiteX23" fmla="*/ 12206069 w 12206069"/>
              <a:gd name="connsiteY23" fmla="*/ 622012 h 1755913"/>
              <a:gd name="connsiteX24" fmla="*/ 12206069 w 12206069"/>
              <a:gd name="connsiteY24" fmla="*/ 1755913 h 1755913"/>
              <a:gd name="connsiteX25" fmla="*/ 0 w 12206069"/>
              <a:gd name="connsiteY25" fmla="*/ 1755913 h 17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06069" h="1755913">
                <a:moveTo>
                  <a:pt x="12206069" y="592040"/>
                </a:moveTo>
                <a:lnTo>
                  <a:pt x="12206069" y="611020"/>
                </a:lnTo>
                <a:lnTo>
                  <a:pt x="11904518" y="617615"/>
                </a:lnTo>
                <a:cubicBezTo>
                  <a:pt x="9924311" y="690591"/>
                  <a:pt x="8418985" y="941666"/>
                  <a:pt x="6616459" y="984438"/>
                </a:cubicBezTo>
                <a:cubicBezTo>
                  <a:pt x="6474572" y="987292"/>
                  <a:pt x="6321978" y="989968"/>
                  <a:pt x="6180091" y="989968"/>
                </a:cubicBezTo>
                <a:cubicBezTo>
                  <a:pt x="4979411" y="989968"/>
                  <a:pt x="3743928" y="875789"/>
                  <a:pt x="2590097" y="666342"/>
                </a:cubicBezTo>
                <a:cubicBezTo>
                  <a:pt x="3731881" y="864907"/>
                  <a:pt x="4968702" y="970879"/>
                  <a:pt x="6157336" y="970879"/>
                </a:cubicBezTo>
                <a:cubicBezTo>
                  <a:pt x="6309931" y="970879"/>
                  <a:pt x="6462525" y="968203"/>
                  <a:pt x="6616459" y="965527"/>
                </a:cubicBezTo>
                <a:cubicBezTo>
                  <a:pt x="8440067" y="922598"/>
                  <a:pt x="9947004" y="671505"/>
                  <a:pt x="11912039" y="598526"/>
                </a:cubicBezTo>
                <a:close/>
                <a:moveTo>
                  <a:pt x="12206069" y="562107"/>
                </a:moveTo>
                <a:lnTo>
                  <a:pt x="12206069" y="581048"/>
                </a:lnTo>
                <a:lnTo>
                  <a:pt x="11904518" y="587643"/>
                </a:lnTo>
                <a:cubicBezTo>
                  <a:pt x="9924311" y="660622"/>
                  <a:pt x="8418985" y="911716"/>
                  <a:pt x="6616459" y="954644"/>
                </a:cubicBezTo>
                <a:cubicBezTo>
                  <a:pt x="6462525" y="957320"/>
                  <a:pt x="6309931" y="959996"/>
                  <a:pt x="6157336" y="959996"/>
                </a:cubicBezTo>
                <a:lnTo>
                  <a:pt x="6145289" y="959996"/>
                </a:lnTo>
                <a:cubicBezTo>
                  <a:pt x="4956655" y="959996"/>
                  <a:pt x="3731881" y="854024"/>
                  <a:pt x="2578050" y="652783"/>
                </a:cubicBezTo>
                <a:cubicBezTo>
                  <a:pt x="3719834" y="843141"/>
                  <a:pt x="4932561" y="940907"/>
                  <a:pt x="6121195" y="940907"/>
                </a:cubicBezTo>
                <a:cubicBezTo>
                  <a:pt x="6287175" y="940907"/>
                  <a:pt x="6451817" y="938231"/>
                  <a:pt x="6628506" y="935555"/>
                </a:cubicBezTo>
                <a:cubicBezTo>
                  <a:pt x="8441573" y="892783"/>
                  <a:pt x="9947193" y="641708"/>
                  <a:pt x="11912063" y="568613"/>
                </a:cubicBezTo>
                <a:close/>
                <a:moveTo>
                  <a:pt x="0" y="0"/>
                </a:moveTo>
                <a:cubicBezTo>
                  <a:pt x="1706653" y="631018"/>
                  <a:pt x="4014315" y="1000851"/>
                  <a:pt x="6180091" y="1000851"/>
                </a:cubicBezTo>
                <a:cubicBezTo>
                  <a:pt x="6321978" y="1000851"/>
                  <a:pt x="6474572" y="998175"/>
                  <a:pt x="6616459" y="995321"/>
                </a:cubicBezTo>
                <a:cubicBezTo>
                  <a:pt x="8440067" y="952548"/>
                  <a:pt x="9947004" y="701474"/>
                  <a:pt x="11912039" y="628498"/>
                </a:cubicBezTo>
                <a:lnTo>
                  <a:pt x="12206069" y="622012"/>
                </a:lnTo>
                <a:lnTo>
                  <a:pt x="12206069" y="1755913"/>
                </a:lnTo>
                <a:lnTo>
                  <a:pt x="0" y="1755913"/>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2">
                    <a:lumMod val="85000"/>
                  </a:schemeClr>
                </a:solidFill>
                <a:latin typeface="Agency FB" panose="020B0503020202020204" pitchFamily="34" charset="0"/>
              </a:rPr>
              <a:t>66</a:t>
            </a:fld>
            <a:endParaRPr lang="id-ID" sz="1400">
              <a:solidFill>
                <a:schemeClr val="bg2">
                  <a:lumMod val="85000"/>
                </a:schemeClr>
              </a:solidFill>
              <a:latin typeface="Agency FB" panose="020B0503020202020204" pitchFamily="34" charset="0"/>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1" name="Text Placeholder 2"/>
          <p:cNvSpPr txBox="1">
            <a:spLocks/>
          </p:cNvSpPr>
          <p:nvPr/>
        </p:nvSpPr>
        <p:spPr>
          <a:xfrm>
            <a:off x="1424610" y="6528383"/>
            <a:ext cx="1861930" cy="21697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200">
                <a:solidFill>
                  <a:schemeClr val="tx1"/>
                </a:solidFill>
                <a:latin typeface="Agency FB" panose="020B0503020202020204" pitchFamily="34" charset="0"/>
              </a:rPr>
              <a:t>Powerpoint Template </a:t>
            </a:r>
          </a:p>
        </p:txBody>
      </p:sp>
      <p:pic>
        <p:nvPicPr>
          <p:cNvPr id="12" name="Pictur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646" y="6372071"/>
            <a:ext cx="1469938" cy="605101"/>
          </a:xfrm>
          <a:prstGeom prst="rect">
            <a:avLst/>
          </a:prstGeom>
        </p:spPr>
      </p:pic>
      <p:grpSp>
        <p:nvGrpSpPr>
          <p:cNvPr id="143" name="Group 142"/>
          <p:cNvGrpSpPr>
            <a:grpSpLocks noChangeAspect="1"/>
          </p:cNvGrpSpPr>
          <p:nvPr/>
        </p:nvGrpSpPr>
        <p:grpSpPr bwMode="auto">
          <a:xfrm>
            <a:off x="2355575" y="1965800"/>
            <a:ext cx="6839077" cy="3378191"/>
            <a:chOff x="1113" y="1216"/>
            <a:chExt cx="5541" cy="2737"/>
          </a:xfrm>
        </p:grpSpPr>
        <p:sp>
          <p:nvSpPr>
            <p:cNvPr id="144" name="Freeform 5"/>
            <p:cNvSpPr>
              <a:spLocks/>
            </p:cNvSpPr>
            <p:nvPr/>
          </p:nvSpPr>
          <p:spPr bwMode="auto">
            <a:xfrm>
              <a:off x="4390" y="2443"/>
              <a:ext cx="524" cy="1510"/>
            </a:xfrm>
            <a:custGeom>
              <a:avLst/>
              <a:gdLst>
                <a:gd name="T0" fmla="*/ 524 w 524"/>
                <a:gd name="T1" fmla="*/ 0 h 1510"/>
                <a:gd name="T2" fmla="*/ 0 w 524"/>
                <a:gd name="T3" fmla="*/ 462 h 1510"/>
                <a:gd name="T4" fmla="*/ 246 w 524"/>
                <a:gd name="T5" fmla="*/ 1510 h 1510"/>
                <a:gd name="T6" fmla="*/ 524 w 524"/>
                <a:gd name="T7" fmla="*/ 0 h 1510"/>
              </a:gdLst>
              <a:ahLst/>
              <a:cxnLst>
                <a:cxn ang="0">
                  <a:pos x="T0" y="T1"/>
                </a:cxn>
                <a:cxn ang="0">
                  <a:pos x="T2" y="T3"/>
                </a:cxn>
                <a:cxn ang="0">
                  <a:pos x="T4" y="T5"/>
                </a:cxn>
                <a:cxn ang="0">
                  <a:pos x="T6" y="T7"/>
                </a:cxn>
              </a:cxnLst>
              <a:rect l="0" t="0" r="r" b="b"/>
              <a:pathLst>
                <a:path w="524" h="1510">
                  <a:moveTo>
                    <a:pt x="524" y="0"/>
                  </a:moveTo>
                  <a:lnTo>
                    <a:pt x="0" y="462"/>
                  </a:lnTo>
                  <a:lnTo>
                    <a:pt x="246" y="1510"/>
                  </a:lnTo>
                  <a:lnTo>
                    <a:pt x="524"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45" name="Freeform 6"/>
            <p:cNvSpPr>
              <a:spLocks/>
            </p:cNvSpPr>
            <p:nvPr/>
          </p:nvSpPr>
          <p:spPr bwMode="auto">
            <a:xfrm>
              <a:off x="4390" y="2443"/>
              <a:ext cx="524" cy="1510"/>
            </a:xfrm>
            <a:custGeom>
              <a:avLst/>
              <a:gdLst>
                <a:gd name="T0" fmla="*/ 524 w 524"/>
                <a:gd name="T1" fmla="*/ 0 h 1510"/>
                <a:gd name="T2" fmla="*/ 0 w 524"/>
                <a:gd name="T3" fmla="*/ 462 h 1510"/>
                <a:gd name="T4" fmla="*/ 246 w 524"/>
                <a:gd name="T5" fmla="*/ 1510 h 1510"/>
                <a:gd name="T6" fmla="*/ 524 w 524"/>
                <a:gd name="T7" fmla="*/ 0 h 1510"/>
              </a:gdLst>
              <a:ahLst/>
              <a:cxnLst>
                <a:cxn ang="0">
                  <a:pos x="T0" y="T1"/>
                </a:cxn>
                <a:cxn ang="0">
                  <a:pos x="T2" y="T3"/>
                </a:cxn>
                <a:cxn ang="0">
                  <a:pos x="T4" y="T5"/>
                </a:cxn>
                <a:cxn ang="0">
                  <a:pos x="T6" y="T7"/>
                </a:cxn>
              </a:cxnLst>
              <a:rect l="0" t="0" r="r" b="b"/>
              <a:pathLst>
                <a:path w="524" h="1510">
                  <a:moveTo>
                    <a:pt x="524" y="0"/>
                  </a:moveTo>
                  <a:lnTo>
                    <a:pt x="0" y="462"/>
                  </a:lnTo>
                  <a:lnTo>
                    <a:pt x="246" y="1510"/>
                  </a:lnTo>
                  <a:lnTo>
                    <a:pt x="5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46" name="Freeform 7"/>
            <p:cNvSpPr>
              <a:spLocks/>
            </p:cNvSpPr>
            <p:nvPr/>
          </p:nvSpPr>
          <p:spPr bwMode="auto">
            <a:xfrm>
              <a:off x="4636" y="2443"/>
              <a:ext cx="621" cy="1510"/>
            </a:xfrm>
            <a:custGeom>
              <a:avLst/>
              <a:gdLst>
                <a:gd name="T0" fmla="*/ 621 w 621"/>
                <a:gd name="T1" fmla="*/ 0 h 1510"/>
                <a:gd name="T2" fmla="*/ 278 w 621"/>
                <a:gd name="T3" fmla="*/ 0 h 1510"/>
                <a:gd name="T4" fmla="*/ 0 w 621"/>
                <a:gd name="T5" fmla="*/ 1510 h 1510"/>
                <a:gd name="T6" fmla="*/ 621 w 621"/>
                <a:gd name="T7" fmla="*/ 0 h 1510"/>
              </a:gdLst>
              <a:ahLst/>
              <a:cxnLst>
                <a:cxn ang="0">
                  <a:pos x="T0" y="T1"/>
                </a:cxn>
                <a:cxn ang="0">
                  <a:pos x="T2" y="T3"/>
                </a:cxn>
                <a:cxn ang="0">
                  <a:pos x="T4" y="T5"/>
                </a:cxn>
                <a:cxn ang="0">
                  <a:pos x="T6" y="T7"/>
                </a:cxn>
              </a:cxnLst>
              <a:rect l="0" t="0" r="r" b="b"/>
              <a:pathLst>
                <a:path w="621" h="1510">
                  <a:moveTo>
                    <a:pt x="621" y="0"/>
                  </a:moveTo>
                  <a:lnTo>
                    <a:pt x="278" y="0"/>
                  </a:lnTo>
                  <a:lnTo>
                    <a:pt x="0" y="1510"/>
                  </a:lnTo>
                  <a:lnTo>
                    <a:pt x="62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47" name="Freeform 8"/>
            <p:cNvSpPr>
              <a:spLocks/>
            </p:cNvSpPr>
            <p:nvPr/>
          </p:nvSpPr>
          <p:spPr bwMode="auto">
            <a:xfrm>
              <a:off x="4636" y="2443"/>
              <a:ext cx="621" cy="1510"/>
            </a:xfrm>
            <a:custGeom>
              <a:avLst/>
              <a:gdLst>
                <a:gd name="T0" fmla="*/ 621 w 621"/>
                <a:gd name="T1" fmla="*/ 0 h 1510"/>
                <a:gd name="T2" fmla="*/ 278 w 621"/>
                <a:gd name="T3" fmla="*/ 0 h 1510"/>
                <a:gd name="T4" fmla="*/ 0 w 621"/>
                <a:gd name="T5" fmla="*/ 1510 h 1510"/>
                <a:gd name="T6" fmla="*/ 621 w 621"/>
                <a:gd name="T7" fmla="*/ 0 h 1510"/>
              </a:gdLst>
              <a:ahLst/>
              <a:cxnLst>
                <a:cxn ang="0">
                  <a:pos x="T0" y="T1"/>
                </a:cxn>
                <a:cxn ang="0">
                  <a:pos x="T2" y="T3"/>
                </a:cxn>
                <a:cxn ang="0">
                  <a:pos x="T4" y="T5"/>
                </a:cxn>
                <a:cxn ang="0">
                  <a:pos x="T6" y="T7"/>
                </a:cxn>
              </a:cxnLst>
              <a:rect l="0" t="0" r="r" b="b"/>
              <a:pathLst>
                <a:path w="621" h="1510">
                  <a:moveTo>
                    <a:pt x="621" y="0"/>
                  </a:moveTo>
                  <a:lnTo>
                    <a:pt x="278" y="0"/>
                  </a:lnTo>
                  <a:lnTo>
                    <a:pt x="0" y="1510"/>
                  </a:lnTo>
                  <a:lnTo>
                    <a:pt x="6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48" name="Freeform 9"/>
            <p:cNvSpPr>
              <a:spLocks/>
            </p:cNvSpPr>
            <p:nvPr/>
          </p:nvSpPr>
          <p:spPr bwMode="auto">
            <a:xfrm>
              <a:off x="5376" y="1463"/>
              <a:ext cx="192" cy="588"/>
            </a:xfrm>
            <a:custGeom>
              <a:avLst/>
              <a:gdLst>
                <a:gd name="T0" fmla="*/ 97 w 192"/>
                <a:gd name="T1" fmla="*/ 0 h 588"/>
                <a:gd name="T2" fmla="*/ 0 w 192"/>
                <a:gd name="T3" fmla="*/ 417 h 588"/>
                <a:gd name="T4" fmla="*/ 192 w 192"/>
                <a:gd name="T5" fmla="*/ 588 h 588"/>
                <a:gd name="T6" fmla="*/ 97 w 192"/>
                <a:gd name="T7" fmla="*/ 0 h 588"/>
              </a:gdLst>
              <a:ahLst/>
              <a:cxnLst>
                <a:cxn ang="0">
                  <a:pos x="T0" y="T1"/>
                </a:cxn>
                <a:cxn ang="0">
                  <a:pos x="T2" y="T3"/>
                </a:cxn>
                <a:cxn ang="0">
                  <a:pos x="T4" y="T5"/>
                </a:cxn>
                <a:cxn ang="0">
                  <a:pos x="T6" y="T7"/>
                </a:cxn>
              </a:cxnLst>
              <a:rect l="0" t="0" r="r" b="b"/>
              <a:pathLst>
                <a:path w="192" h="588">
                  <a:moveTo>
                    <a:pt x="97" y="0"/>
                  </a:moveTo>
                  <a:lnTo>
                    <a:pt x="0" y="417"/>
                  </a:lnTo>
                  <a:lnTo>
                    <a:pt x="192" y="588"/>
                  </a:lnTo>
                  <a:lnTo>
                    <a:pt x="97"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49" name="Freeform 10"/>
            <p:cNvSpPr>
              <a:spLocks/>
            </p:cNvSpPr>
            <p:nvPr/>
          </p:nvSpPr>
          <p:spPr bwMode="auto">
            <a:xfrm>
              <a:off x="5392" y="1447"/>
              <a:ext cx="192" cy="588"/>
            </a:xfrm>
            <a:custGeom>
              <a:avLst/>
              <a:gdLst>
                <a:gd name="T0" fmla="*/ 97 w 192"/>
                <a:gd name="T1" fmla="*/ 0 h 588"/>
                <a:gd name="T2" fmla="*/ 0 w 192"/>
                <a:gd name="T3" fmla="*/ 417 h 588"/>
                <a:gd name="T4" fmla="*/ 192 w 192"/>
                <a:gd name="T5" fmla="*/ 588 h 588"/>
                <a:gd name="T6" fmla="*/ 97 w 192"/>
                <a:gd name="T7" fmla="*/ 0 h 588"/>
              </a:gdLst>
              <a:ahLst/>
              <a:cxnLst>
                <a:cxn ang="0">
                  <a:pos x="T0" y="T1"/>
                </a:cxn>
                <a:cxn ang="0">
                  <a:pos x="T2" y="T3"/>
                </a:cxn>
                <a:cxn ang="0">
                  <a:pos x="T4" y="T5"/>
                </a:cxn>
                <a:cxn ang="0">
                  <a:pos x="T6" y="T7"/>
                </a:cxn>
              </a:cxnLst>
              <a:rect l="0" t="0" r="r" b="b"/>
              <a:pathLst>
                <a:path w="192" h="588">
                  <a:moveTo>
                    <a:pt x="97" y="0"/>
                  </a:moveTo>
                  <a:lnTo>
                    <a:pt x="0" y="417"/>
                  </a:lnTo>
                  <a:lnTo>
                    <a:pt x="192" y="588"/>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0" name="Freeform 11"/>
            <p:cNvSpPr>
              <a:spLocks/>
            </p:cNvSpPr>
            <p:nvPr/>
          </p:nvSpPr>
          <p:spPr bwMode="auto">
            <a:xfrm>
              <a:off x="1113" y="1979"/>
              <a:ext cx="794" cy="464"/>
            </a:xfrm>
            <a:custGeom>
              <a:avLst/>
              <a:gdLst>
                <a:gd name="T0" fmla="*/ 646 w 794"/>
                <a:gd name="T1" fmla="*/ 0 h 464"/>
                <a:gd name="T2" fmla="*/ 0 w 794"/>
                <a:gd name="T3" fmla="*/ 464 h 464"/>
                <a:gd name="T4" fmla="*/ 573 w 794"/>
                <a:gd name="T5" fmla="*/ 464 h 464"/>
                <a:gd name="T6" fmla="*/ 794 w 794"/>
                <a:gd name="T7" fmla="*/ 229 h 464"/>
                <a:gd name="T8" fmla="*/ 646 w 794"/>
                <a:gd name="T9" fmla="*/ 0 h 464"/>
              </a:gdLst>
              <a:ahLst/>
              <a:cxnLst>
                <a:cxn ang="0">
                  <a:pos x="T0" y="T1"/>
                </a:cxn>
                <a:cxn ang="0">
                  <a:pos x="T2" y="T3"/>
                </a:cxn>
                <a:cxn ang="0">
                  <a:pos x="T4" y="T5"/>
                </a:cxn>
                <a:cxn ang="0">
                  <a:pos x="T6" y="T7"/>
                </a:cxn>
                <a:cxn ang="0">
                  <a:pos x="T8" y="T9"/>
                </a:cxn>
              </a:cxnLst>
              <a:rect l="0" t="0" r="r" b="b"/>
              <a:pathLst>
                <a:path w="794" h="464">
                  <a:moveTo>
                    <a:pt x="646" y="0"/>
                  </a:moveTo>
                  <a:lnTo>
                    <a:pt x="0" y="464"/>
                  </a:lnTo>
                  <a:lnTo>
                    <a:pt x="573" y="464"/>
                  </a:lnTo>
                  <a:lnTo>
                    <a:pt x="794" y="229"/>
                  </a:lnTo>
                  <a:lnTo>
                    <a:pt x="64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1" name="Freeform 12"/>
            <p:cNvSpPr>
              <a:spLocks/>
            </p:cNvSpPr>
            <p:nvPr/>
          </p:nvSpPr>
          <p:spPr bwMode="auto">
            <a:xfrm>
              <a:off x="1113" y="1979"/>
              <a:ext cx="794" cy="464"/>
            </a:xfrm>
            <a:custGeom>
              <a:avLst/>
              <a:gdLst>
                <a:gd name="T0" fmla="*/ 646 w 794"/>
                <a:gd name="T1" fmla="*/ 0 h 464"/>
                <a:gd name="T2" fmla="*/ 0 w 794"/>
                <a:gd name="T3" fmla="*/ 464 h 464"/>
                <a:gd name="T4" fmla="*/ 573 w 794"/>
                <a:gd name="T5" fmla="*/ 464 h 464"/>
                <a:gd name="T6" fmla="*/ 794 w 794"/>
                <a:gd name="T7" fmla="*/ 229 h 464"/>
                <a:gd name="T8" fmla="*/ 646 w 794"/>
                <a:gd name="T9" fmla="*/ 0 h 464"/>
              </a:gdLst>
              <a:ahLst/>
              <a:cxnLst>
                <a:cxn ang="0">
                  <a:pos x="T0" y="T1"/>
                </a:cxn>
                <a:cxn ang="0">
                  <a:pos x="T2" y="T3"/>
                </a:cxn>
                <a:cxn ang="0">
                  <a:pos x="T4" y="T5"/>
                </a:cxn>
                <a:cxn ang="0">
                  <a:pos x="T6" y="T7"/>
                </a:cxn>
                <a:cxn ang="0">
                  <a:pos x="T8" y="T9"/>
                </a:cxn>
              </a:cxnLst>
              <a:rect l="0" t="0" r="r" b="b"/>
              <a:pathLst>
                <a:path w="794" h="464">
                  <a:moveTo>
                    <a:pt x="646" y="0"/>
                  </a:moveTo>
                  <a:lnTo>
                    <a:pt x="0" y="464"/>
                  </a:lnTo>
                  <a:lnTo>
                    <a:pt x="573" y="464"/>
                  </a:lnTo>
                  <a:lnTo>
                    <a:pt x="794" y="229"/>
                  </a:lnTo>
                  <a:lnTo>
                    <a:pt x="6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2" name="Freeform 13"/>
            <p:cNvSpPr>
              <a:spLocks/>
            </p:cNvSpPr>
            <p:nvPr/>
          </p:nvSpPr>
          <p:spPr bwMode="auto">
            <a:xfrm>
              <a:off x="1759" y="1979"/>
              <a:ext cx="235" cy="229"/>
            </a:xfrm>
            <a:custGeom>
              <a:avLst/>
              <a:gdLst>
                <a:gd name="T0" fmla="*/ 0 w 235"/>
                <a:gd name="T1" fmla="*/ 0 h 229"/>
                <a:gd name="T2" fmla="*/ 148 w 235"/>
                <a:gd name="T3" fmla="*/ 229 h 229"/>
                <a:gd name="T4" fmla="*/ 235 w 235"/>
                <a:gd name="T5" fmla="*/ 136 h 229"/>
                <a:gd name="T6" fmla="*/ 0 w 235"/>
                <a:gd name="T7" fmla="*/ 0 h 229"/>
              </a:gdLst>
              <a:ahLst/>
              <a:cxnLst>
                <a:cxn ang="0">
                  <a:pos x="T0" y="T1"/>
                </a:cxn>
                <a:cxn ang="0">
                  <a:pos x="T2" y="T3"/>
                </a:cxn>
                <a:cxn ang="0">
                  <a:pos x="T4" y="T5"/>
                </a:cxn>
                <a:cxn ang="0">
                  <a:pos x="T6" y="T7"/>
                </a:cxn>
              </a:cxnLst>
              <a:rect l="0" t="0" r="r" b="b"/>
              <a:pathLst>
                <a:path w="235" h="229">
                  <a:moveTo>
                    <a:pt x="0" y="0"/>
                  </a:moveTo>
                  <a:lnTo>
                    <a:pt x="148" y="229"/>
                  </a:lnTo>
                  <a:lnTo>
                    <a:pt x="235" y="136"/>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3" name="Freeform 14"/>
            <p:cNvSpPr>
              <a:spLocks/>
            </p:cNvSpPr>
            <p:nvPr/>
          </p:nvSpPr>
          <p:spPr bwMode="auto">
            <a:xfrm>
              <a:off x="1759" y="1979"/>
              <a:ext cx="235" cy="229"/>
            </a:xfrm>
            <a:custGeom>
              <a:avLst/>
              <a:gdLst>
                <a:gd name="T0" fmla="*/ 0 w 235"/>
                <a:gd name="T1" fmla="*/ 0 h 229"/>
                <a:gd name="T2" fmla="*/ 148 w 235"/>
                <a:gd name="T3" fmla="*/ 229 h 229"/>
                <a:gd name="T4" fmla="*/ 235 w 235"/>
                <a:gd name="T5" fmla="*/ 136 h 229"/>
                <a:gd name="T6" fmla="*/ 0 w 235"/>
                <a:gd name="T7" fmla="*/ 0 h 229"/>
              </a:gdLst>
              <a:ahLst/>
              <a:cxnLst>
                <a:cxn ang="0">
                  <a:pos x="T0" y="T1"/>
                </a:cxn>
                <a:cxn ang="0">
                  <a:pos x="T2" y="T3"/>
                </a:cxn>
                <a:cxn ang="0">
                  <a:pos x="T4" y="T5"/>
                </a:cxn>
                <a:cxn ang="0">
                  <a:pos x="T6" y="T7"/>
                </a:cxn>
              </a:cxnLst>
              <a:rect l="0" t="0" r="r" b="b"/>
              <a:pathLst>
                <a:path w="235" h="229">
                  <a:moveTo>
                    <a:pt x="0" y="0"/>
                  </a:moveTo>
                  <a:lnTo>
                    <a:pt x="148" y="229"/>
                  </a:lnTo>
                  <a:lnTo>
                    <a:pt x="235" y="1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4" name="Freeform 15"/>
            <p:cNvSpPr>
              <a:spLocks/>
            </p:cNvSpPr>
            <p:nvPr/>
          </p:nvSpPr>
          <p:spPr bwMode="auto">
            <a:xfrm>
              <a:off x="1994" y="1678"/>
              <a:ext cx="734" cy="765"/>
            </a:xfrm>
            <a:custGeom>
              <a:avLst/>
              <a:gdLst>
                <a:gd name="T0" fmla="*/ 411 w 734"/>
                <a:gd name="T1" fmla="*/ 0 h 765"/>
                <a:gd name="T2" fmla="*/ 0 w 734"/>
                <a:gd name="T3" fmla="*/ 437 h 765"/>
                <a:gd name="T4" fmla="*/ 566 w 734"/>
                <a:gd name="T5" fmla="*/ 765 h 765"/>
                <a:gd name="T6" fmla="*/ 734 w 734"/>
                <a:gd name="T7" fmla="*/ 452 h 765"/>
                <a:gd name="T8" fmla="*/ 411 w 734"/>
                <a:gd name="T9" fmla="*/ 0 h 765"/>
              </a:gdLst>
              <a:ahLst/>
              <a:cxnLst>
                <a:cxn ang="0">
                  <a:pos x="T0" y="T1"/>
                </a:cxn>
                <a:cxn ang="0">
                  <a:pos x="T2" y="T3"/>
                </a:cxn>
                <a:cxn ang="0">
                  <a:pos x="T4" y="T5"/>
                </a:cxn>
                <a:cxn ang="0">
                  <a:pos x="T6" y="T7"/>
                </a:cxn>
                <a:cxn ang="0">
                  <a:pos x="T8" y="T9"/>
                </a:cxn>
              </a:cxnLst>
              <a:rect l="0" t="0" r="r" b="b"/>
              <a:pathLst>
                <a:path w="734" h="765">
                  <a:moveTo>
                    <a:pt x="411" y="0"/>
                  </a:moveTo>
                  <a:lnTo>
                    <a:pt x="0" y="437"/>
                  </a:lnTo>
                  <a:lnTo>
                    <a:pt x="566" y="765"/>
                  </a:lnTo>
                  <a:lnTo>
                    <a:pt x="734" y="452"/>
                  </a:lnTo>
                  <a:lnTo>
                    <a:pt x="41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5" name="Freeform 16"/>
            <p:cNvSpPr>
              <a:spLocks/>
            </p:cNvSpPr>
            <p:nvPr/>
          </p:nvSpPr>
          <p:spPr bwMode="auto">
            <a:xfrm>
              <a:off x="1994" y="1678"/>
              <a:ext cx="734" cy="765"/>
            </a:xfrm>
            <a:custGeom>
              <a:avLst/>
              <a:gdLst>
                <a:gd name="T0" fmla="*/ 411 w 734"/>
                <a:gd name="T1" fmla="*/ 0 h 765"/>
                <a:gd name="T2" fmla="*/ 0 w 734"/>
                <a:gd name="T3" fmla="*/ 437 h 765"/>
                <a:gd name="T4" fmla="*/ 566 w 734"/>
                <a:gd name="T5" fmla="*/ 765 h 765"/>
                <a:gd name="T6" fmla="*/ 734 w 734"/>
                <a:gd name="T7" fmla="*/ 452 h 765"/>
                <a:gd name="T8" fmla="*/ 411 w 734"/>
                <a:gd name="T9" fmla="*/ 0 h 765"/>
              </a:gdLst>
              <a:ahLst/>
              <a:cxnLst>
                <a:cxn ang="0">
                  <a:pos x="T0" y="T1"/>
                </a:cxn>
                <a:cxn ang="0">
                  <a:pos x="T2" y="T3"/>
                </a:cxn>
                <a:cxn ang="0">
                  <a:pos x="T4" y="T5"/>
                </a:cxn>
                <a:cxn ang="0">
                  <a:pos x="T6" y="T7"/>
                </a:cxn>
                <a:cxn ang="0">
                  <a:pos x="T8" y="T9"/>
                </a:cxn>
              </a:cxnLst>
              <a:rect l="0" t="0" r="r" b="b"/>
              <a:pathLst>
                <a:path w="734" h="765">
                  <a:moveTo>
                    <a:pt x="411" y="0"/>
                  </a:moveTo>
                  <a:lnTo>
                    <a:pt x="0" y="437"/>
                  </a:lnTo>
                  <a:lnTo>
                    <a:pt x="566" y="765"/>
                  </a:lnTo>
                  <a:lnTo>
                    <a:pt x="734" y="452"/>
                  </a:lnTo>
                  <a:lnTo>
                    <a:pt x="4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6" name="Freeform 17"/>
            <p:cNvSpPr>
              <a:spLocks/>
            </p:cNvSpPr>
            <p:nvPr/>
          </p:nvSpPr>
          <p:spPr bwMode="auto">
            <a:xfrm>
              <a:off x="3167" y="2926"/>
              <a:ext cx="311" cy="256"/>
            </a:xfrm>
            <a:custGeom>
              <a:avLst/>
              <a:gdLst>
                <a:gd name="T0" fmla="*/ 128 w 311"/>
                <a:gd name="T1" fmla="*/ 0 h 256"/>
                <a:gd name="T2" fmla="*/ 0 w 311"/>
                <a:gd name="T3" fmla="*/ 129 h 256"/>
                <a:gd name="T4" fmla="*/ 311 w 311"/>
                <a:gd name="T5" fmla="*/ 256 h 256"/>
                <a:gd name="T6" fmla="*/ 128 w 311"/>
                <a:gd name="T7" fmla="*/ 0 h 256"/>
              </a:gdLst>
              <a:ahLst/>
              <a:cxnLst>
                <a:cxn ang="0">
                  <a:pos x="T0" y="T1"/>
                </a:cxn>
                <a:cxn ang="0">
                  <a:pos x="T2" y="T3"/>
                </a:cxn>
                <a:cxn ang="0">
                  <a:pos x="T4" y="T5"/>
                </a:cxn>
                <a:cxn ang="0">
                  <a:pos x="T6" y="T7"/>
                </a:cxn>
              </a:cxnLst>
              <a:rect l="0" t="0" r="r" b="b"/>
              <a:pathLst>
                <a:path w="311" h="256">
                  <a:moveTo>
                    <a:pt x="128" y="0"/>
                  </a:moveTo>
                  <a:lnTo>
                    <a:pt x="0" y="129"/>
                  </a:lnTo>
                  <a:lnTo>
                    <a:pt x="311" y="256"/>
                  </a:lnTo>
                  <a:lnTo>
                    <a:pt x="128"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7" name="Freeform 18"/>
            <p:cNvSpPr>
              <a:spLocks/>
            </p:cNvSpPr>
            <p:nvPr/>
          </p:nvSpPr>
          <p:spPr bwMode="auto">
            <a:xfrm>
              <a:off x="3167" y="2926"/>
              <a:ext cx="311" cy="256"/>
            </a:xfrm>
            <a:custGeom>
              <a:avLst/>
              <a:gdLst>
                <a:gd name="T0" fmla="*/ 128 w 311"/>
                <a:gd name="T1" fmla="*/ 0 h 256"/>
                <a:gd name="T2" fmla="*/ 0 w 311"/>
                <a:gd name="T3" fmla="*/ 129 h 256"/>
                <a:gd name="T4" fmla="*/ 311 w 311"/>
                <a:gd name="T5" fmla="*/ 256 h 256"/>
                <a:gd name="T6" fmla="*/ 128 w 311"/>
                <a:gd name="T7" fmla="*/ 0 h 256"/>
              </a:gdLst>
              <a:ahLst/>
              <a:cxnLst>
                <a:cxn ang="0">
                  <a:pos x="T0" y="T1"/>
                </a:cxn>
                <a:cxn ang="0">
                  <a:pos x="T2" y="T3"/>
                </a:cxn>
                <a:cxn ang="0">
                  <a:pos x="T4" y="T5"/>
                </a:cxn>
                <a:cxn ang="0">
                  <a:pos x="T6" y="T7"/>
                </a:cxn>
              </a:cxnLst>
              <a:rect l="0" t="0" r="r" b="b"/>
              <a:pathLst>
                <a:path w="311" h="256">
                  <a:moveTo>
                    <a:pt x="128" y="0"/>
                  </a:moveTo>
                  <a:lnTo>
                    <a:pt x="0" y="129"/>
                  </a:lnTo>
                  <a:lnTo>
                    <a:pt x="311" y="256"/>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8" name="Freeform 19"/>
            <p:cNvSpPr>
              <a:spLocks/>
            </p:cNvSpPr>
            <p:nvPr/>
          </p:nvSpPr>
          <p:spPr bwMode="auto">
            <a:xfrm>
              <a:off x="1686" y="2200"/>
              <a:ext cx="373" cy="235"/>
            </a:xfrm>
            <a:custGeom>
              <a:avLst/>
              <a:gdLst>
                <a:gd name="T0" fmla="*/ 221 w 373"/>
                <a:gd name="T1" fmla="*/ 0 h 235"/>
                <a:gd name="T2" fmla="*/ 0 w 373"/>
                <a:gd name="T3" fmla="*/ 235 h 235"/>
                <a:gd name="T4" fmla="*/ 373 w 373"/>
                <a:gd name="T5" fmla="*/ 235 h 235"/>
                <a:gd name="T6" fmla="*/ 221 w 373"/>
                <a:gd name="T7" fmla="*/ 0 h 235"/>
              </a:gdLst>
              <a:ahLst/>
              <a:cxnLst>
                <a:cxn ang="0">
                  <a:pos x="T0" y="T1"/>
                </a:cxn>
                <a:cxn ang="0">
                  <a:pos x="T2" y="T3"/>
                </a:cxn>
                <a:cxn ang="0">
                  <a:pos x="T4" y="T5"/>
                </a:cxn>
                <a:cxn ang="0">
                  <a:pos x="T6" y="T7"/>
                </a:cxn>
              </a:cxnLst>
              <a:rect l="0" t="0" r="r" b="b"/>
              <a:pathLst>
                <a:path w="373" h="235">
                  <a:moveTo>
                    <a:pt x="221" y="0"/>
                  </a:moveTo>
                  <a:lnTo>
                    <a:pt x="0" y="235"/>
                  </a:lnTo>
                  <a:lnTo>
                    <a:pt x="373" y="235"/>
                  </a:lnTo>
                  <a:lnTo>
                    <a:pt x="22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59" name="Freeform 20"/>
            <p:cNvSpPr>
              <a:spLocks/>
            </p:cNvSpPr>
            <p:nvPr/>
          </p:nvSpPr>
          <p:spPr bwMode="auto">
            <a:xfrm>
              <a:off x="1686" y="2208"/>
              <a:ext cx="373" cy="235"/>
            </a:xfrm>
            <a:custGeom>
              <a:avLst/>
              <a:gdLst>
                <a:gd name="T0" fmla="*/ 221 w 373"/>
                <a:gd name="T1" fmla="*/ 0 h 235"/>
                <a:gd name="T2" fmla="*/ 0 w 373"/>
                <a:gd name="T3" fmla="*/ 235 h 235"/>
                <a:gd name="T4" fmla="*/ 373 w 373"/>
                <a:gd name="T5" fmla="*/ 235 h 235"/>
                <a:gd name="T6" fmla="*/ 221 w 373"/>
                <a:gd name="T7" fmla="*/ 0 h 235"/>
              </a:gdLst>
              <a:ahLst/>
              <a:cxnLst>
                <a:cxn ang="0">
                  <a:pos x="T0" y="T1"/>
                </a:cxn>
                <a:cxn ang="0">
                  <a:pos x="T2" y="T3"/>
                </a:cxn>
                <a:cxn ang="0">
                  <a:pos x="T4" y="T5"/>
                </a:cxn>
                <a:cxn ang="0">
                  <a:pos x="T6" y="T7"/>
                </a:cxn>
              </a:cxnLst>
              <a:rect l="0" t="0" r="r" b="b"/>
              <a:pathLst>
                <a:path w="373" h="235">
                  <a:moveTo>
                    <a:pt x="221" y="0"/>
                  </a:moveTo>
                  <a:lnTo>
                    <a:pt x="0" y="235"/>
                  </a:lnTo>
                  <a:lnTo>
                    <a:pt x="373" y="235"/>
                  </a:lnTo>
                  <a:lnTo>
                    <a:pt x="2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0" name="Freeform 21"/>
            <p:cNvSpPr>
              <a:spLocks/>
            </p:cNvSpPr>
            <p:nvPr/>
          </p:nvSpPr>
          <p:spPr bwMode="auto">
            <a:xfrm>
              <a:off x="1907" y="2115"/>
              <a:ext cx="653" cy="328"/>
            </a:xfrm>
            <a:custGeom>
              <a:avLst/>
              <a:gdLst>
                <a:gd name="T0" fmla="*/ 87 w 653"/>
                <a:gd name="T1" fmla="*/ 0 h 328"/>
                <a:gd name="T2" fmla="*/ 0 w 653"/>
                <a:gd name="T3" fmla="*/ 93 h 328"/>
                <a:gd name="T4" fmla="*/ 152 w 653"/>
                <a:gd name="T5" fmla="*/ 328 h 328"/>
                <a:gd name="T6" fmla="*/ 653 w 653"/>
                <a:gd name="T7" fmla="*/ 328 h 328"/>
                <a:gd name="T8" fmla="*/ 87 w 653"/>
                <a:gd name="T9" fmla="*/ 0 h 328"/>
              </a:gdLst>
              <a:ahLst/>
              <a:cxnLst>
                <a:cxn ang="0">
                  <a:pos x="T0" y="T1"/>
                </a:cxn>
                <a:cxn ang="0">
                  <a:pos x="T2" y="T3"/>
                </a:cxn>
                <a:cxn ang="0">
                  <a:pos x="T4" y="T5"/>
                </a:cxn>
                <a:cxn ang="0">
                  <a:pos x="T6" y="T7"/>
                </a:cxn>
                <a:cxn ang="0">
                  <a:pos x="T8" y="T9"/>
                </a:cxn>
              </a:cxnLst>
              <a:rect l="0" t="0" r="r" b="b"/>
              <a:pathLst>
                <a:path w="653" h="328">
                  <a:moveTo>
                    <a:pt x="87" y="0"/>
                  </a:moveTo>
                  <a:lnTo>
                    <a:pt x="0" y="93"/>
                  </a:lnTo>
                  <a:lnTo>
                    <a:pt x="152" y="328"/>
                  </a:lnTo>
                  <a:lnTo>
                    <a:pt x="653" y="328"/>
                  </a:lnTo>
                  <a:lnTo>
                    <a:pt x="8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1" name="Freeform 22"/>
            <p:cNvSpPr>
              <a:spLocks/>
            </p:cNvSpPr>
            <p:nvPr/>
          </p:nvSpPr>
          <p:spPr bwMode="auto">
            <a:xfrm>
              <a:off x="1907" y="2115"/>
              <a:ext cx="653" cy="328"/>
            </a:xfrm>
            <a:custGeom>
              <a:avLst/>
              <a:gdLst>
                <a:gd name="T0" fmla="*/ 87 w 653"/>
                <a:gd name="T1" fmla="*/ 0 h 328"/>
                <a:gd name="T2" fmla="*/ 0 w 653"/>
                <a:gd name="T3" fmla="*/ 93 h 328"/>
                <a:gd name="T4" fmla="*/ 152 w 653"/>
                <a:gd name="T5" fmla="*/ 328 h 328"/>
                <a:gd name="T6" fmla="*/ 653 w 653"/>
                <a:gd name="T7" fmla="*/ 328 h 328"/>
                <a:gd name="T8" fmla="*/ 87 w 653"/>
                <a:gd name="T9" fmla="*/ 0 h 328"/>
              </a:gdLst>
              <a:ahLst/>
              <a:cxnLst>
                <a:cxn ang="0">
                  <a:pos x="T0" y="T1"/>
                </a:cxn>
                <a:cxn ang="0">
                  <a:pos x="T2" y="T3"/>
                </a:cxn>
                <a:cxn ang="0">
                  <a:pos x="T4" y="T5"/>
                </a:cxn>
                <a:cxn ang="0">
                  <a:pos x="T6" y="T7"/>
                </a:cxn>
                <a:cxn ang="0">
                  <a:pos x="T8" y="T9"/>
                </a:cxn>
              </a:cxnLst>
              <a:rect l="0" t="0" r="r" b="b"/>
              <a:pathLst>
                <a:path w="653" h="328">
                  <a:moveTo>
                    <a:pt x="87" y="0"/>
                  </a:moveTo>
                  <a:lnTo>
                    <a:pt x="0" y="93"/>
                  </a:lnTo>
                  <a:lnTo>
                    <a:pt x="152" y="328"/>
                  </a:lnTo>
                  <a:lnTo>
                    <a:pt x="653" y="328"/>
                  </a:lnTo>
                  <a:lnTo>
                    <a:pt x="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2" name="Freeform 23"/>
            <p:cNvSpPr>
              <a:spLocks/>
            </p:cNvSpPr>
            <p:nvPr/>
          </p:nvSpPr>
          <p:spPr bwMode="auto">
            <a:xfrm>
              <a:off x="2405" y="1678"/>
              <a:ext cx="433" cy="452"/>
            </a:xfrm>
            <a:custGeom>
              <a:avLst/>
              <a:gdLst>
                <a:gd name="T0" fmla="*/ 0 w 433"/>
                <a:gd name="T1" fmla="*/ 0 h 452"/>
                <a:gd name="T2" fmla="*/ 323 w 433"/>
                <a:gd name="T3" fmla="*/ 452 h 452"/>
                <a:gd name="T4" fmla="*/ 433 w 433"/>
                <a:gd name="T5" fmla="*/ 247 h 452"/>
                <a:gd name="T6" fmla="*/ 0 w 433"/>
                <a:gd name="T7" fmla="*/ 0 h 452"/>
              </a:gdLst>
              <a:ahLst/>
              <a:cxnLst>
                <a:cxn ang="0">
                  <a:pos x="T0" y="T1"/>
                </a:cxn>
                <a:cxn ang="0">
                  <a:pos x="T2" y="T3"/>
                </a:cxn>
                <a:cxn ang="0">
                  <a:pos x="T4" y="T5"/>
                </a:cxn>
                <a:cxn ang="0">
                  <a:pos x="T6" y="T7"/>
                </a:cxn>
              </a:cxnLst>
              <a:rect l="0" t="0" r="r" b="b"/>
              <a:pathLst>
                <a:path w="433" h="452">
                  <a:moveTo>
                    <a:pt x="0" y="0"/>
                  </a:moveTo>
                  <a:lnTo>
                    <a:pt x="323" y="452"/>
                  </a:lnTo>
                  <a:lnTo>
                    <a:pt x="433" y="247"/>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3" name="Freeform 24"/>
            <p:cNvSpPr>
              <a:spLocks/>
            </p:cNvSpPr>
            <p:nvPr/>
          </p:nvSpPr>
          <p:spPr bwMode="auto">
            <a:xfrm>
              <a:off x="2405" y="1678"/>
              <a:ext cx="433" cy="452"/>
            </a:xfrm>
            <a:custGeom>
              <a:avLst/>
              <a:gdLst>
                <a:gd name="T0" fmla="*/ 0 w 433"/>
                <a:gd name="T1" fmla="*/ 0 h 452"/>
                <a:gd name="T2" fmla="*/ 323 w 433"/>
                <a:gd name="T3" fmla="*/ 452 h 452"/>
                <a:gd name="T4" fmla="*/ 433 w 433"/>
                <a:gd name="T5" fmla="*/ 247 h 452"/>
                <a:gd name="T6" fmla="*/ 0 w 433"/>
                <a:gd name="T7" fmla="*/ 0 h 452"/>
              </a:gdLst>
              <a:ahLst/>
              <a:cxnLst>
                <a:cxn ang="0">
                  <a:pos x="T0" y="T1"/>
                </a:cxn>
                <a:cxn ang="0">
                  <a:pos x="T2" y="T3"/>
                </a:cxn>
                <a:cxn ang="0">
                  <a:pos x="T4" y="T5"/>
                </a:cxn>
                <a:cxn ang="0">
                  <a:pos x="T6" y="T7"/>
                </a:cxn>
              </a:cxnLst>
              <a:rect l="0" t="0" r="r" b="b"/>
              <a:pathLst>
                <a:path w="433" h="452">
                  <a:moveTo>
                    <a:pt x="0" y="0"/>
                  </a:moveTo>
                  <a:lnTo>
                    <a:pt x="323" y="452"/>
                  </a:lnTo>
                  <a:lnTo>
                    <a:pt x="433" y="24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4" name="Freeform 25"/>
            <p:cNvSpPr>
              <a:spLocks/>
            </p:cNvSpPr>
            <p:nvPr/>
          </p:nvSpPr>
          <p:spPr bwMode="auto">
            <a:xfrm>
              <a:off x="3295" y="2684"/>
              <a:ext cx="288" cy="498"/>
            </a:xfrm>
            <a:custGeom>
              <a:avLst/>
              <a:gdLst>
                <a:gd name="T0" fmla="*/ 249 w 288"/>
                <a:gd name="T1" fmla="*/ 0 h 498"/>
                <a:gd name="T2" fmla="*/ 216 w 288"/>
                <a:gd name="T3" fmla="*/ 23 h 498"/>
                <a:gd name="T4" fmla="*/ 0 w 288"/>
                <a:gd name="T5" fmla="*/ 242 h 498"/>
                <a:gd name="T6" fmla="*/ 183 w 288"/>
                <a:gd name="T7" fmla="*/ 498 h 498"/>
                <a:gd name="T8" fmla="*/ 288 w 288"/>
                <a:gd name="T9" fmla="*/ 219 h 498"/>
                <a:gd name="T10" fmla="*/ 164 w 288"/>
                <a:gd name="T11" fmla="*/ 261 h 498"/>
                <a:gd name="T12" fmla="*/ 249 w 288"/>
                <a:gd name="T13" fmla="*/ 0 h 498"/>
              </a:gdLst>
              <a:ahLst/>
              <a:cxnLst>
                <a:cxn ang="0">
                  <a:pos x="T0" y="T1"/>
                </a:cxn>
                <a:cxn ang="0">
                  <a:pos x="T2" y="T3"/>
                </a:cxn>
                <a:cxn ang="0">
                  <a:pos x="T4" y="T5"/>
                </a:cxn>
                <a:cxn ang="0">
                  <a:pos x="T6" y="T7"/>
                </a:cxn>
                <a:cxn ang="0">
                  <a:pos x="T8" y="T9"/>
                </a:cxn>
                <a:cxn ang="0">
                  <a:pos x="T10" y="T11"/>
                </a:cxn>
                <a:cxn ang="0">
                  <a:pos x="T12" y="T13"/>
                </a:cxn>
              </a:cxnLst>
              <a:rect l="0" t="0" r="r" b="b"/>
              <a:pathLst>
                <a:path w="288" h="498">
                  <a:moveTo>
                    <a:pt x="249" y="0"/>
                  </a:moveTo>
                  <a:lnTo>
                    <a:pt x="216" y="23"/>
                  </a:lnTo>
                  <a:lnTo>
                    <a:pt x="0" y="242"/>
                  </a:lnTo>
                  <a:lnTo>
                    <a:pt x="183" y="498"/>
                  </a:lnTo>
                  <a:lnTo>
                    <a:pt x="288" y="219"/>
                  </a:lnTo>
                  <a:lnTo>
                    <a:pt x="164" y="261"/>
                  </a:lnTo>
                  <a:lnTo>
                    <a:pt x="249"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5" name="Freeform 26"/>
            <p:cNvSpPr>
              <a:spLocks/>
            </p:cNvSpPr>
            <p:nvPr/>
          </p:nvSpPr>
          <p:spPr bwMode="auto">
            <a:xfrm>
              <a:off x="3295" y="2684"/>
              <a:ext cx="288" cy="498"/>
            </a:xfrm>
            <a:custGeom>
              <a:avLst/>
              <a:gdLst>
                <a:gd name="T0" fmla="*/ 249 w 288"/>
                <a:gd name="T1" fmla="*/ 0 h 498"/>
                <a:gd name="T2" fmla="*/ 216 w 288"/>
                <a:gd name="T3" fmla="*/ 23 h 498"/>
                <a:gd name="T4" fmla="*/ 0 w 288"/>
                <a:gd name="T5" fmla="*/ 242 h 498"/>
                <a:gd name="T6" fmla="*/ 183 w 288"/>
                <a:gd name="T7" fmla="*/ 498 h 498"/>
                <a:gd name="T8" fmla="*/ 288 w 288"/>
                <a:gd name="T9" fmla="*/ 219 h 498"/>
                <a:gd name="T10" fmla="*/ 164 w 288"/>
                <a:gd name="T11" fmla="*/ 261 h 498"/>
                <a:gd name="T12" fmla="*/ 249 w 288"/>
                <a:gd name="T13" fmla="*/ 0 h 498"/>
              </a:gdLst>
              <a:ahLst/>
              <a:cxnLst>
                <a:cxn ang="0">
                  <a:pos x="T0" y="T1"/>
                </a:cxn>
                <a:cxn ang="0">
                  <a:pos x="T2" y="T3"/>
                </a:cxn>
                <a:cxn ang="0">
                  <a:pos x="T4" y="T5"/>
                </a:cxn>
                <a:cxn ang="0">
                  <a:pos x="T6" y="T7"/>
                </a:cxn>
                <a:cxn ang="0">
                  <a:pos x="T8" y="T9"/>
                </a:cxn>
                <a:cxn ang="0">
                  <a:pos x="T10" y="T11"/>
                </a:cxn>
                <a:cxn ang="0">
                  <a:pos x="T12" y="T13"/>
                </a:cxn>
              </a:cxnLst>
              <a:rect l="0" t="0" r="r" b="b"/>
              <a:pathLst>
                <a:path w="288" h="498">
                  <a:moveTo>
                    <a:pt x="249" y="0"/>
                  </a:moveTo>
                  <a:lnTo>
                    <a:pt x="216" y="23"/>
                  </a:lnTo>
                  <a:lnTo>
                    <a:pt x="0" y="242"/>
                  </a:lnTo>
                  <a:lnTo>
                    <a:pt x="183" y="498"/>
                  </a:lnTo>
                  <a:lnTo>
                    <a:pt x="288" y="219"/>
                  </a:lnTo>
                  <a:lnTo>
                    <a:pt x="164" y="261"/>
                  </a:lnTo>
                  <a:lnTo>
                    <a:pt x="2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6" name="Freeform 27"/>
            <p:cNvSpPr>
              <a:spLocks/>
            </p:cNvSpPr>
            <p:nvPr/>
          </p:nvSpPr>
          <p:spPr bwMode="auto">
            <a:xfrm>
              <a:off x="2838" y="1216"/>
              <a:ext cx="585" cy="1040"/>
            </a:xfrm>
            <a:custGeom>
              <a:avLst/>
              <a:gdLst>
                <a:gd name="T0" fmla="*/ 379 w 585"/>
                <a:gd name="T1" fmla="*/ 0 h 1040"/>
                <a:gd name="T2" fmla="*/ 0 w 585"/>
                <a:gd name="T3" fmla="*/ 709 h 1040"/>
                <a:gd name="T4" fmla="*/ 585 w 585"/>
                <a:gd name="T5" fmla="*/ 1040 h 1040"/>
                <a:gd name="T6" fmla="*/ 379 w 585"/>
                <a:gd name="T7" fmla="*/ 0 h 1040"/>
              </a:gdLst>
              <a:ahLst/>
              <a:cxnLst>
                <a:cxn ang="0">
                  <a:pos x="T0" y="T1"/>
                </a:cxn>
                <a:cxn ang="0">
                  <a:pos x="T2" y="T3"/>
                </a:cxn>
                <a:cxn ang="0">
                  <a:pos x="T4" y="T5"/>
                </a:cxn>
                <a:cxn ang="0">
                  <a:pos x="T6" y="T7"/>
                </a:cxn>
              </a:cxnLst>
              <a:rect l="0" t="0" r="r" b="b"/>
              <a:pathLst>
                <a:path w="585" h="1040">
                  <a:moveTo>
                    <a:pt x="379" y="0"/>
                  </a:moveTo>
                  <a:lnTo>
                    <a:pt x="0" y="709"/>
                  </a:lnTo>
                  <a:lnTo>
                    <a:pt x="585" y="1040"/>
                  </a:lnTo>
                  <a:lnTo>
                    <a:pt x="379"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7" name="Freeform 28"/>
            <p:cNvSpPr>
              <a:spLocks/>
            </p:cNvSpPr>
            <p:nvPr/>
          </p:nvSpPr>
          <p:spPr bwMode="auto">
            <a:xfrm>
              <a:off x="2838" y="1216"/>
              <a:ext cx="585" cy="1040"/>
            </a:xfrm>
            <a:custGeom>
              <a:avLst/>
              <a:gdLst>
                <a:gd name="T0" fmla="*/ 379 w 585"/>
                <a:gd name="T1" fmla="*/ 0 h 1040"/>
                <a:gd name="T2" fmla="*/ 0 w 585"/>
                <a:gd name="T3" fmla="*/ 709 h 1040"/>
                <a:gd name="T4" fmla="*/ 585 w 585"/>
                <a:gd name="T5" fmla="*/ 1040 h 1040"/>
                <a:gd name="T6" fmla="*/ 379 w 585"/>
                <a:gd name="T7" fmla="*/ 0 h 1040"/>
              </a:gdLst>
              <a:ahLst/>
              <a:cxnLst>
                <a:cxn ang="0">
                  <a:pos x="T0" y="T1"/>
                </a:cxn>
                <a:cxn ang="0">
                  <a:pos x="T2" y="T3"/>
                </a:cxn>
                <a:cxn ang="0">
                  <a:pos x="T4" y="T5"/>
                </a:cxn>
                <a:cxn ang="0">
                  <a:pos x="T6" y="T7"/>
                </a:cxn>
              </a:cxnLst>
              <a:rect l="0" t="0" r="r" b="b"/>
              <a:pathLst>
                <a:path w="585" h="1040">
                  <a:moveTo>
                    <a:pt x="379" y="0"/>
                  </a:moveTo>
                  <a:lnTo>
                    <a:pt x="0" y="709"/>
                  </a:lnTo>
                  <a:lnTo>
                    <a:pt x="585" y="1040"/>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8" name="Freeform 29"/>
            <p:cNvSpPr>
              <a:spLocks/>
            </p:cNvSpPr>
            <p:nvPr/>
          </p:nvSpPr>
          <p:spPr bwMode="auto">
            <a:xfrm>
              <a:off x="2560" y="2130"/>
              <a:ext cx="487" cy="448"/>
            </a:xfrm>
            <a:custGeom>
              <a:avLst/>
              <a:gdLst>
                <a:gd name="T0" fmla="*/ 168 w 487"/>
                <a:gd name="T1" fmla="*/ 0 h 448"/>
                <a:gd name="T2" fmla="*/ 0 w 487"/>
                <a:gd name="T3" fmla="*/ 313 h 448"/>
                <a:gd name="T4" fmla="*/ 487 w 487"/>
                <a:gd name="T5" fmla="*/ 448 h 448"/>
                <a:gd name="T6" fmla="*/ 168 w 487"/>
                <a:gd name="T7" fmla="*/ 0 h 448"/>
              </a:gdLst>
              <a:ahLst/>
              <a:cxnLst>
                <a:cxn ang="0">
                  <a:pos x="T0" y="T1"/>
                </a:cxn>
                <a:cxn ang="0">
                  <a:pos x="T2" y="T3"/>
                </a:cxn>
                <a:cxn ang="0">
                  <a:pos x="T4" y="T5"/>
                </a:cxn>
                <a:cxn ang="0">
                  <a:pos x="T6" y="T7"/>
                </a:cxn>
              </a:cxnLst>
              <a:rect l="0" t="0" r="r" b="b"/>
              <a:pathLst>
                <a:path w="487" h="448">
                  <a:moveTo>
                    <a:pt x="168" y="0"/>
                  </a:moveTo>
                  <a:lnTo>
                    <a:pt x="0" y="313"/>
                  </a:lnTo>
                  <a:lnTo>
                    <a:pt x="487" y="448"/>
                  </a:lnTo>
                  <a:lnTo>
                    <a:pt x="168"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69" name="Freeform 30"/>
            <p:cNvSpPr>
              <a:spLocks/>
            </p:cNvSpPr>
            <p:nvPr/>
          </p:nvSpPr>
          <p:spPr bwMode="auto">
            <a:xfrm>
              <a:off x="2560" y="2130"/>
              <a:ext cx="487" cy="448"/>
            </a:xfrm>
            <a:custGeom>
              <a:avLst/>
              <a:gdLst>
                <a:gd name="T0" fmla="*/ 168 w 487"/>
                <a:gd name="T1" fmla="*/ 0 h 448"/>
                <a:gd name="T2" fmla="*/ 0 w 487"/>
                <a:gd name="T3" fmla="*/ 313 h 448"/>
                <a:gd name="T4" fmla="*/ 487 w 487"/>
                <a:gd name="T5" fmla="*/ 448 h 448"/>
                <a:gd name="T6" fmla="*/ 168 w 487"/>
                <a:gd name="T7" fmla="*/ 0 h 448"/>
              </a:gdLst>
              <a:ahLst/>
              <a:cxnLst>
                <a:cxn ang="0">
                  <a:pos x="T0" y="T1"/>
                </a:cxn>
                <a:cxn ang="0">
                  <a:pos x="T2" y="T3"/>
                </a:cxn>
                <a:cxn ang="0">
                  <a:pos x="T4" y="T5"/>
                </a:cxn>
                <a:cxn ang="0">
                  <a:pos x="T6" y="T7"/>
                </a:cxn>
              </a:cxnLst>
              <a:rect l="0" t="0" r="r" b="b"/>
              <a:pathLst>
                <a:path w="487" h="448">
                  <a:moveTo>
                    <a:pt x="168" y="0"/>
                  </a:moveTo>
                  <a:lnTo>
                    <a:pt x="0" y="313"/>
                  </a:lnTo>
                  <a:lnTo>
                    <a:pt x="487" y="448"/>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0" name="Freeform 31"/>
            <p:cNvSpPr>
              <a:spLocks/>
            </p:cNvSpPr>
            <p:nvPr/>
          </p:nvSpPr>
          <p:spPr bwMode="auto">
            <a:xfrm>
              <a:off x="2728" y="1925"/>
              <a:ext cx="783" cy="782"/>
            </a:xfrm>
            <a:custGeom>
              <a:avLst/>
              <a:gdLst>
                <a:gd name="T0" fmla="*/ 110 w 783"/>
                <a:gd name="T1" fmla="*/ 0 h 782"/>
                <a:gd name="T2" fmla="*/ 0 w 783"/>
                <a:gd name="T3" fmla="*/ 205 h 782"/>
                <a:gd name="T4" fmla="*/ 319 w 783"/>
                <a:gd name="T5" fmla="*/ 653 h 782"/>
                <a:gd name="T6" fmla="*/ 783 w 783"/>
                <a:gd name="T7" fmla="*/ 782 h 782"/>
                <a:gd name="T8" fmla="*/ 695 w 783"/>
                <a:gd name="T9" fmla="*/ 331 h 782"/>
                <a:gd name="T10" fmla="*/ 110 w 783"/>
                <a:gd name="T11" fmla="*/ 0 h 782"/>
              </a:gdLst>
              <a:ahLst/>
              <a:cxnLst>
                <a:cxn ang="0">
                  <a:pos x="T0" y="T1"/>
                </a:cxn>
                <a:cxn ang="0">
                  <a:pos x="T2" y="T3"/>
                </a:cxn>
                <a:cxn ang="0">
                  <a:pos x="T4" y="T5"/>
                </a:cxn>
                <a:cxn ang="0">
                  <a:pos x="T6" y="T7"/>
                </a:cxn>
                <a:cxn ang="0">
                  <a:pos x="T8" y="T9"/>
                </a:cxn>
                <a:cxn ang="0">
                  <a:pos x="T10" y="T11"/>
                </a:cxn>
              </a:cxnLst>
              <a:rect l="0" t="0" r="r" b="b"/>
              <a:pathLst>
                <a:path w="783" h="782">
                  <a:moveTo>
                    <a:pt x="110" y="0"/>
                  </a:moveTo>
                  <a:lnTo>
                    <a:pt x="0" y="205"/>
                  </a:lnTo>
                  <a:lnTo>
                    <a:pt x="319" y="653"/>
                  </a:lnTo>
                  <a:lnTo>
                    <a:pt x="783" y="782"/>
                  </a:lnTo>
                  <a:lnTo>
                    <a:pt x="695" y="331"/>
                  </a:lnTo>
                  <a:lnTo>
                    <a:pt x="11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1" name="Freeform 32"/>
            <p:cNvSpPr>
              <a:spLocks/>
            </p:cNvSpPr>
            <p:nvPr/>
          </p:nvSpPr>
          <p:spPr bwMode="auto">
            <a:xfrm>
              <a:off x="2728" y="1925"/>
              <a:ext cx="783" cy="782"/>
            </a:xfrm>
            <a:custGeom>
              <a:avLst/>
              <a:gdLst>
                <a:gd name="T0" fmla="*/ 110 w 783"/>
                <a:gd name="T1" fmla="*/ 0 h 782"/>
                <a:gd name="T2" fmla="*/ 0 w 783"/>
                <a:gd name="T3" fmla="*/ 205 h 782"/>
                <a:gd name="T4" fmla="*/ 319 w 783"/>
                <a:gd name="T5" fmla="*/ 653 h 782"/>
                <a:gd name="T6" fmla="*/ 783 w 783"/>
                <a:gd name="T7" fmla="*/ 782 h 782"/>
                <a:gd name="T8" fmla="*/ 695 w 783"/>
                <a:gd name="T9" fmla="*/ 331 h 782"/>
                <a:gd name="T10" fmla="*/ 110 w 783"/>
                <a:gd name="T11" fmla="*/ 0 h 782"/>
              </a:gdLst>
              <a:ahLst/>
              <a:cxnLst>
                <a:cxn ang="0">
                  <a:pos x="T0" y="T1"/>
                </a:cxn>
                <a:cxn ang="0">
                  <a:pos x="T2" y="T3"/>
                </a:cxn>
                <a:cxn ang="0">
                  <a:pos x="T4" y="T5"/>
                </a:cxn>
                <a:cxn ang="0">
                  <a:pos x="T6" y="T7"/>
                </a:cxn>
                <a:cxn ang="0">
                  <a:pos x="T8" y="T9"/>
                </a:cxn>
                <a:cxn ang="0">
                  <a:pos x="T10" y="T11"/>
                </a:cxn>
              </a:cxnLst>
              <a:rect l="0" t="0" r="r" b="b"/>
              <a:pathLst>
                <a:path w="783" h="782">
                  <a:moveTo>
                    <a:pt x="110" y="0"/>
                  </a:moveTo>
                  <a:lnTo>
                    <a:pt x="0" y="205"/>
                  </a:lnTo>
                  <a:lnTo>
                    <a:pt x="319" y="653"/>
                  </a:lnTo>
                  <a:lnTo>
                    <a:pt x="783" y="782"/>
                  </a:lnTo>
                  <a:lnTo>
                    <a:pt x="695" y="331"/>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2" name="Freeform 33"/>
            <p:cNvSpPr>
              <a:spLocks/>
            </p:cNvSpPr>
            <p:nvPr/>
          </p:nvSpPr>
          <p:spPr bwMode="auto">
            <a:xfrm>
              <a:off x="3217" y="1216"/>
              <a:ext cx="572" cy="1180"/>
            </a:xfrm>
            <a:custGeom>
              <a:avLst/>
              <a:gdLst>
                <a:gd name="T0" fmla="*/ 0 w 572"/>
                <a:gd name="T1" fmla="*/ 0 h 1180"/>
                <a:gd name="T2" fmla="*/ 206 w 572"/>
                <a:gd name="T3" fmla="*/ 1040 h 1180"/>
                <a:gd name="T4" fmla="*/ 452 w 572"/>
                <a:gd name="T5" fmla="*/ 1180 h 1180"/>
                <a:gd name="T6" fmla="*/ 572 w 572"/>
                <a:gd name="T7" fmla="*/ 1061 h 1180"/>
                <a:gd name="T8" fmla="*/ 0 w 572"/>
                <a:gd name="T9" fmla="*/ 0 h 1180"/>
              </a:gdLst>
              <a:ahLst/>
              <a:cxnLst>
                <a:cxn ang="0">
                  <a:pos x="T0" y="T1"/>
                </a:cxn>
                <a:cxn ang="0">
                  <a:pos x="T2" y="T3"/>
                </a:cxn>
                <a:cxn ang="0">
                  <a:pos x="T4" y="T5"/>
                </a:cxn>
                <a:cxn ang="0">
                  <a:pos x="T6" y="T7"/>
                </a:cxn>
                <a:cxn ang="0">
                  <a:pos x="T8" y="T9"/>
                </a:cxn>
              </a:cxnLst>
              <a:rect l="0" t="0" r="r" b="b"/>
              <a:pathLst>
                <a:path w="572" h="1180">
                  <a:moveTo>
                    <a:pt x="0" y="0"/>
                  </a:moveTo>
                  <a:lnTo>
                    <a:pt x="206" y="1040"/>
                  </a:lnTo>
                  <a:lnTo>
                    <a:pt x="452" y="1180"/>
                  </a:lnTo>
                  <a:lnTo>
                    <a:pt x="572" y="1061"/>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3" name="Freeform 34"/>
            <p:cNvSpPr>
              <a:spLocks/>
            </p:cNvSpPr>
            <p:nvPr/>
          </p:nvSpPr>
          <p:spPr bwMode="auto">
            <a:xfrm>
              <a:off x="3217" y="1216"/>
              <a:ext cx="572" cy="1180"/>
            </a:xfrm>
            <a:custGeom>
              <a:avLst/>
              <a:gdLst>
                <a:gd name="T0" fmla="*/ 0 w 572"/>
                <a:gd name="T1" fmla="*/ 0 h 1180"/>
                <a:gd name="T2" fmla="*/ 206 w 572"/>
                <a:gd name="T3" fmla="*/ 1040 h 1180"/>
                <a:gd name="T4" fmla="*/ 452 w 572"/>
                <a:gd name="T5" fmla="*/ 1180 h 1180"/>
                <a:gd name="T6" fmla="*/ 572 w 572"/>
                <a:gd name="T7" fmla="*/ 1061 h 1180"/>
                <a:gd name="T8" fmla="*/ 0 w 572"/>
                <a:gd name="T9" fmla="*/ 0 h 1180"/>
              </a:gdLst>
              <a:ahLst/>
              <a:cxnLst>
                <a:cxn ang="0">
                  <a:pos x="T0" y="T1"/>
                </a:cxn>
                <a:cxn ang="0">
                  <a:pos x="T2" y="T3"/>
                </a:cxn>
                <a:cxn ang="0">
                  <a:pos x="T4" y="T5"/>
                </a:cxn>
                <a:cxn ang="0">
                  <a:pos x="T6" y="T7"/>
                </a:cxn>
                <a:cxn ang="0">
                  <a:pos x="T8" y="T9"/>
                </a:cxn>
              </a:cxnLst>
              <a:rect l="0" t="0" r="r" b="b"/>
              <a:pathLst>
                <a:path w="572" h="1180">
                  <a:moveTo>
                    <a:pt x="0" y="0"/>
                  </a:moveTo>
                  <a:lnTo>
                    <a:pt x="206" y="1040"/>
                  </a:lnTo>
                  <a:lnTo>
                    <a:pt x="452" y="1180"/>
                  </a:lnTo>
                  <a:lnTo>
                    <a:pt x="572" y="106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4" name="Freeform 35"/>
            <p:cNvSpPr>
              <a:spLocks/>
            </p:cNvSpPr>
            <p:nvPr/>
          </p:nvSpPr>
          <p:spPr bwMode="auto">
            <a:xfrm>
              <a:off x="3423" y="2256"/>
              <a:ext cx="246" cy="451"/>
            </a:xfrm>
            <a:custGeom>
              <a:avLst/>
              <a:gdLst>
                <a:gd name="T0" fmla="*/ 0 w 246"/>
                <a:gd name="T1" fmla="*/ 0 h 451"/>
                <a:gd name="T2" fmla="*/ 88 w 246"/>
                <a:gd name="T3" fmla="*/ 451 h 451"/>
                <a:gd name="T4" fmla="*/ 121 w 246"/>
                <a:gd name="T5" fmla="*/ 428 h 451"/>
                <a:gd name="T6" fmla="*/ 197 w 246"/>
                <a:gd name="T7" fmla="*/ 187 h 451"/>
                <a:gd name="T8" fmla="*/ 246 w 246"/>
                <a:gd name="T9" fmla="*/ 140 h 451"/>
                <a:gd name="T10" fmla="*/ 0 w 246"/>
                <a:gd name="T11" fmla="*/ 0 h 451"/>
              </a:gdLst>
              <a:ahLst/>
              <a:cxnLst>
                <a:cxn ang="0">
                  <a:pos x="T0" y="T1"/>
                </a:cxn>
                <a:cxn ang="0">
                  <a:pos x="T2" y="T3"/>
                </a:cxn>
                <a:cxn ang="0">
                  <a:pos x="T4" y="T5"/>
                </a:cxn>
                <a:cxn ang="0">
                  <a:pos x="T6" y="T7"/>
                </a:cxn>
                <a:cxn ang="0">
                  <a:pos x="T8" y="T9"/>
                </a:cxn>
                <a:cxn ang="0">
                  <a:pos x="T10" y="T11"/>
                </a:cxn>
              </a:cxnLst>
              <a:rect l="0" t="0" r="r" b="b"/>
              <a:pathLst>
                <a:path w="246" h="451">
                  <a:moveTo>
                    <a:pt x="0" y="0"/>
                  </a:moveTo>
                  <a:lnTo>
                    <a:pt x="88" y="451"/>
                  </a:lnTo>
                  <a:lnTo>
                    <a:pt x="121" y="428"/>
                  </a:lnTo>
                  <a:lnTo>
                    <a:pt x="197" y="187"/>
                  </a:lnTo>
                  <a:lnTo>
                    <a:pt x="246" y="140"/>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5" name="Freeform 36"/>
            <p:cNvSpPr>
              <a:spLocks/>
            </p:cNvSpPr>
            <p:nvPr/>
          </p:nvSpPr>
          <p:spPr bwMode="auto">
            <a:xfrm>
              <a:off x="3423" y="2256"/>
              <a:ext cx="246" cy="451"/>
            </a:xfrm>
            <a:custGeom>
              <a:avLst/>
              <a:gdLst>
                <a:gd name="T0" fmla="*/ 0 w 246"/>
                <a:gd name="T1" fmla="*/ 0 h 451"/>
                <a:gd name="T2" fmla="*/ 88 w 246"/>
                <a:gd name="T3" fmla="*/ 451 h 451"/>
                <a:gd name="T4" fmla="*/ 121 w 246"/>
                <a:gd name="T5" fmla="*/ 428 h 451"/>
                <a:gd name="T6" fmla="*/ 197 w 246"/>
                <a:gd name="T7" fmla="*/ 187 h 451"/>
                <a:gd name="T8" fmla="*/ 246 w 246"/>
                <a:gd name="T9" fmla="*/ 140 h 451"/>
                <a:gd name="T10" fmla="*/ 0 w 246"/>
                <a:gd name="T11" fmla="*/ 0 h 451"/>
              </a:gdLst>
              <a:ahLst/>
              <a:cxnLst>
                <a:cxn ang="0">
                  <a:pos x="T0" y="T1"/>
                </a:cxn>
                <a:cxn ang="0">
                  <a:pos x="T2" y="T3"/>
                </a:cxn>
                <a:cxn ang="0">
                  <a:pos x="T4" y="T5"/>
                </a:cxn>
                <a:cxn ang="0">
                  <a:pos x="T6" y="T7"/>
                </a:cxn>
                <a:cxn ang="0">
                  <a:pos x="T8" y="T9"/>
                </a:cxn>
                <a:cxn ang="0">
                  <a:pos x="T10" y="T11"/>
                </a:cxn>
              </a:cxnLst>
              <a:rect l="0" t="0" r="r" b="b"/>
              <a:pathLst>
                <a:path w="246" h="451">
                  <a:moveTo>
                    <a:pt x="0" y="0"/>
                  </a:moveTo>
                  <a:lnTo>
                    <a:pt x="88" y="451"/>
                  </a:lnTo>
                  <a:lnTo>
                    <a:pt x="121" y="428"/>
                  </a:lnTo>
                  <a:lnTo>
                    <a:pt x="197" y="187"/>
                  </a:lnTo>
                  <a:lnTo>
                    <a:pt x="246" y="1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6" name="Freeform 37"/>
            <p:cNvSpPr>
              <a:spLocks/>
            </p:cNvSpPr>
            <p:nvPr/>
          </p:nvSpPr>
          <p:spPr bwMode="auto">
            <a:xfrm>
              <a:off x="1113" y="2435"/>
              <a:ext cx="946" cy="388"/>
            </a:xfrm>
            <a:custGeom>
              <a:avLst/>
              <a:gdLst>
                <a:gd name="T0" fmla="*/ 573 w 946"/>
                <a:gd name="T1" fmla="*/ 0 h 388"/>
                <a:gd name="T2" fmla="*/ 0 w 946"/>
                <a:gd name="T3" fmla="*/ 0 h 388"/>
                <a:gd name="T4" fmla="*/ 946 w 946"/>
                <a:gd name="T5" fmla="*/ 388 h 388"/>
                <a:gd name="T6" fmla="*/ 946 w 946"/>
                <a:gd name="T7" fmla="*/ 155 h 388"/>
                <a:gd name="T8" fmla="*/ 573 w 946"/>
                <a:gd name="T9" fmla="*/ 0 h 388"/>
              </a:gdLst>
              <a:ahLst/>
              <a:cxnLst>
                <a:cxn ang="0">
                  <a:pos x="T0" y="T1"/>
                </a:cxn>
                <a:cxn ang="0">
                  <a:pos x="T2" y="T3"/>
                </a:cxn>
                <a:cxn ang="0">
                  <a:pos x="T4" y="T5"/>
                </a:cxn>
                <a:cxn ang="0">
                  <a:pos x="T6" y="T7"/>
                </a:cxn>
                <a:cxn ang="0">
                  <a:pos x="T8" y="T9"/>
                </a:cxn>
              </a:cxnLst>
              <a:rect l="0" t="0" r="r" b="b"/>
              <a:pathLst>
                <a:path w="946" h="388">
                  <a:moveTo>
                    <a:pt x="573" y="0"/>
                  </a:moveTo>
                  <a:lnTo>
                    <a:pt x="0" y="0"/>
                  </a:lnTo>
                  <a:lnTo>
                    <a:pt x="946" y="388"/>
                  </a:lnTo>
                  <a:lnTo>
                    <a:pt x="946" y="155"/>
                  </a:lnTo>
                  <a:lnTo>
                    <a:pt x="573"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7" name="Freeform 38"/>
            <p:cNvSpPr>
              <a:spLocks/>
            </p:cNvSpPr>
            <p:nvPr/>
          </p:nvSpPr>
          <p:spPr bwMode="auto">
            <a:xfrm>
              <a:off x="1113" y="2443"/>
              <a:ext cx="946" cy="388"/>
            </a:xfrm>
            <a:custGeom>
              <a:avLst/>
              <a:gdLst>
                <a:gd name="T0" fmla="*/ 573 w 946"/>
                <a:gd name="T1" fmla="*/ 0 h 388"/>
                <a:gd name="T2" fmla="*/ 0 w 946"/>
                <a:gd name="T3" fmla="*/ 0 h 388"/>
                <a:gd name="T4" fmla="*/ 946 w 946"/>
                <a:gd name="T5" fmla="*/ 388 h 388"/>
                <a:gd name="T6" fmla="*/ 946 w 946"/>
                <a:gd name="T7" fmla="*/ 155 h 388"/>
                <a:gd name="T8" fmla="*/ 573 w 946"/>
                <a:gd name="T9" fmla="*/ 0 h 388"/>
              </a:gdLst>
              <a:ahLst/>
              <a:cxnLst>
                <a:cxn ang="0">
                  <a:pos x="T0" y="T1"/>
                </a:cxn>
                <a:cxn ang="0">
                  <a:pos x="T2" y="T3"/>
                </a:cxn>
                <a:cxn ang="0">
                  <a:pos x="T4" y="T5"/>
                </a:cxn>
                <a:cxn ang="0">
                  <a:pos x="T6" y="T7"/>
                </a:cxn>
                <a:cxn ang="0">
                  <a:pos x="T8" y="T9"/>
                </a:cxn>
              </a:cxnLst>
              <a:rect l="0" t="0" r="r" b="b"/>
              <a:pathLst>
                <a:path w="946" h="388">
                  <a:moveTo>
                    <a:pt x="573" y="0"/>
                  </a:moveTo>
                  <a:lnTo>
                    <a:pt x="0" y="0"/>
                  </a:lnTo>
                  <a:lnTo>
                    <a:pt x="946" y="388"/>
                  </a:lnTo>
                  <a:lnTo>
                    <a:pt x="946" y="155"/>
                  </a:lnTo>
                  <a:lnTo>
                    <a:pt x="5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8" name="Freeform 39"/>
            <p:cNvSpPr>
              <a:spLocks/>
            </p:cNvSpPr>
            <p:nvPr/>
          </p:nvSpPr>
          <p:spPr bwMode="auto">
            <a:xfrm>
              <a:off x="1686" y="2435"/>
              <a:ext cx="373" cy="155"/>
            </a:xfrm>
            <a:custGeom>
              <a:avLst/>
              <a:gdLst>
                <a:gd name="T0" fmla="*/ 373 w 373"/>
                <a:gd name="T1" fmla="*/ 0 h 155"/>
                <a:gd name="T2" fmla="*/ 373 w 373"/>
                <a:gd name="T3" fmla="*/ 0 h 155"/>
                <a:gd name="T4" fmla="*/ 0 w 373"/>
                <a:gd name="T5" fmla="*/ 0 h 155"/>
                <a:gd name="T6" fmla="*/ 373 w 373"/>
                <a:gd name="T7" fmla="*/ 155 h 155"/>
                <a:gd name="T8" fmla="*/ 373 w 373"/>
                <a:gd name="T9" fmla="*/ 0 h 155"/>
              </a:gdLst>
              <a:ahLst/>
              <a:cxnLst>
                <a:cxn ang="0">
                  <a:pos x="T0" y="T1"/>
                </a:cxn>
                <a:cxn ang="0">
                  <a:pos x="T2" y="T3"/>
                </a:cxn>
                <a:cxn ang="0">
                  <a:pos x="T4" y="T5"/>
                </a:cxn>
                <a:cxn ang="0">
                  <a:pos x="T6" y="T7"/>
                </a:cxn>
                <a:cxn ang="0">
                  <a:pos x="T8" y="T9"/>
                </a:cxn>
              </a:cxnLst>
              <a:rect l="0" t="0" r="r" b="b"/>
              <a:pathLst>
                <a:path w="373" h="155">
                  <a:moveTo>
                    <a:pt x="373" y="0"/>
                  </a:moveTo>
                  <a:lnTo>
                    <a:pt x="373" y="0"/>
                  </a:lnTo>
                  <a:lnTo>
                    <a:pt x="0" y="0"/>
                  </a:lnTo>
                  <a:lnTo>
                    <a:pt x="373" y="155"/>
                  </a:lnTo>
                  <a:lnTo>
                    <a:pt x="373"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79" name="Freeform 40"/>
            <p:cNvSpPr>
              <a:spLocks/>
            </p:cNvSpPr>
            <p:nvPr/>
          </p:nvSpPr>
          <p:spPr bwMode="auto">
            <a:xfrm>
              <a:off x="1686" y="2443"/>
              <a:ext cx="373" cy="155"/>
            </a:xfrm>
            <a:custGeom>
              <a:avLst/>
              <a:gdLst>
                <a:gd name="T0" fmla="*/ 373 w 373"/>
                <a:gd name="T1" fmla="*/ 0 h 155"/>
                <a:gd name="T2" fmla="*/ 373 w 373"/>
                <a:gd name="T3" fmla="*/ 0 h 155"/>
                <a:gd name="T4" fmla="*/ 0 w 373"/>
                <a:gd name="T5" fmla="*/ 0 h 155"/>
                <a:gd name="T6" fmla="*/ 373 w 373"/>
                <a:gd name="T7" fmla="*/ 155 h 155"/>
                <a:gd name="T8" fmla="*/ 373 w 373"/>
                <a:gd name="T9" fmla="*/ 0 h 155"/>
              </a:gdLst>
              <a:ahLst/>
              <a:cxnLst>
                <a:cxn ang="0">
                  <a:pos x="T0" y="T1"/>
                </a:cxn>
                <a:cxn ang="0">
                  <a:pos x="T2" y="T3"/>
                </a:cxn>
                <a:cxn ang="0">
                  <a:pos x="T4" y="T5"/>
                </a:cxn>
                <a:cxn ang="0">
                  <a:pos x="T6" y="T7"/>
                </a:cxn>
                <a:cxn ang="0">
                  <a:pos x="T8" y="T9"/>
                </a:cxn>
              </a:cxnLst>
              <a:rect l="0" t="0" r="r" b="b"/>
              <a:pathLst>
                <a:path w="373" h="155">
                  <a:moveTo>
                    <a:pt x="373" y="0"/>
                  </a:moveTo>
                  <a:lnTo>
                    <a:pt x="373" y="0"/>
                  </a:lnTo>
                  <a:lnTo>
                    <a:pt x="0" y="0"/>
                  </a:lnTo>
                  <a:lnTo>
                    <a:pt x="373" y="155"/>
                  </a:lnTo>
                  <a:lnTo>
                    <a:pt x="3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0" name="Freeform 41"/>
            <p:cNvSpPr>
              <a:spLocks/>
            </p:cNvSpPr>
            <p:nvPr/>
          </p:nvSpPr>
          <p:spPr bwMode="auto">
            <a:xfrm>
              <a:off x="2059" y="2590"/>
              <a:ext cx="198" cy="233"/>
            </a:xfrm>
            <a:custGeom>
              <a:avLst/>
              <a:gdLst>
                <a:gd name="T0" fmla="*/ 0 w 198"/>
                <a:gd name="T1" fmla="*/ 0 h 233"/>
                <a:gd name="T2" fmla="*/ 0 w 198"/>
                <a:gd name="T3" fmla="*/ 233 h 233"/>
                <a:gd name="T4" fmla="*/ 198 w 198"/>
                <a:gd name="T5" fmla="*/ 81 h 233"/>
                <a:gd name="T6" fmla="*/ 0 w 198"/>
                <a:gd name="T7" fmla="*/ 0 h 233"/>
              </a:gdLst>
              <a:ahLst/>
              <a:cxnLst>
                <a:cxn ang="0">
                  <a:pos x="T0" y="T1"/>
                </a:cxn>
                <a:cxn ang="0">
                  <a:pos x="T2" y="T3"/>
                </a:cxn>
                <a:cxn ang="0">
                  <a:pos x="T4" y="T5"/>
                </a:cxn>
                <a:cxn ang="0">
                  <a:pos x="T6" y="T7"/>
                </a:cxn>
              </a:cxnLst>
              <a:rect l="0" t="0" r="r" b="b"/>
              <a:pathLst>
                <a:path w="198" h="233">
                  <a:moveTo>
                    <a:pt x="0" y="0"/>
                  </a:moveTo>
                  <a:lnTo>
                    <a:pt x="0" y="233"/>
                  </a:lnTo>
                  <a:lnTo>
                    <a:pt x="198" y="81"/>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1" name="Freeform 42"/>
            <p:cNvSpPr>
              <a:spLocks/>
            </p:cNvSpPr>
            <p:nvPr/>
          </p:nvSpPr>
          <p:spPr bwMode="auto">
            <a:xfrm>
              <a:off x="2059" y="2598"/>
              <a:ext cx="198" cy="233"/>
            </a:xfrm>
            <a:custGeom>
              <a:avLst/>
              <a:gdLst>
                <a:gd name="T0" fmla="*/ 0 w 198"/>
                <a:gd name="T1" fmla="*/ 0 h 233"/>
                <a:gd name="T2" fmla="*/ 0 w 198"/>
                <a:gd name="T3" fmla="*/ 233 h 233"/>
                <a:gd name="T4" fmla="*/ 198 w 198"/>
                <a:gd name="T5" fmla="*/ 81 h 233"/>
                <a:gd name="T6" fmla="*/ 0 w 198"/>
                <a:gd name="T7" fmla="*/ 0 h 233"/>
              </a:gdLst>
              <a:ahLst/>
              <a:cxnLst>
                <a:cxn ang="0">
                  <a:pos x="T0" y="T1"/>
                </a:cxn>
                <a:cxn ang="0">
                  <a:pos x="T2" y="T3"/>
                </a:cxn>
                <a:cxn ang="0">
                  <a:pos x="T4" y="T5"/>
                </a:cxn>
                <a:cxn ang="0">
                  <a:pos x="T6" y="T7"/>
                </a:cxn>
              </a:cxnLst>
              <a:rect l="0" t="0" r="r" b="b"/>
              <a:pathLst>
                <a:path w="198" h="233">
                  <a:moveTo>
                    <a:pt x="0" y="0"/>
                  </a:moveTo>
                  <a:lnTo>
                    <a:pt x="0" y="233"/>
                  </a:lnTo>
                  <a:lnTo>
                    <a:pt x="198" y="8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2" name="Freeform 43"/>
            <p:cNvSpPr>
              <a:spLocks/>
            </p:cNvSpPr>
            <p:nvPr/>
          </p:nvSpPr>
          <p:spPr bwMode="auto">
            <a:xfrm>
              <a:off x="2059" y="2443"/>
              <a:ext cx="501" cy="236"/>
            </a:xfrm>
            <a:custGeom>
              <a:avLst/>
              <a:gdLst>
                <a:gd name="T0" fmla="*/ 501 w 501"/>
                <a:gd name="T1" fmla="*/ 0 h 236"/>
                <a:gd name="T2" fmla="*/ 0 w 501"/>
                <a:gd name="T3" fmla="*/ 0 h 236"/>
                <a:gd name="T4" fmla="*/ 0 w 501"/>
                <a:gd name="T5" fmla="*/ 155 h 236"/>
                <a:gd name="T6" fmla="*/ 198 w 501"/>
                <a:gd name="T7" fmla="*/ 236 h 236"/>
                <a:gd name="T8" fmla="*/ 501 w 501"/>
                <a:gd name="T9" fmla="*/ 0 h 236"/>
              </a:gdLst>
              <a:ahLst/>
              <a:cxnLst>
                <a:cxn ang="0">
                  <a:pos x="T0" y="T1"/>
                </a:cxn>
                <a:cxn ang="0">
                  <a:pos x="T2" y="T3"/>
                </a:cxn>
                <a:cxn ang="0">
                  <a:pos x="T4" y="T5"/>
                </a:cxn>
                <a:cxn ang="0">
                  <a:pos x="T6" y="T7"/>
                </a:cxn>
                <a:cxn ang="0">
                  <a:pos x="T8" y="T9"/>
                </a:cxn>
              </a:cxnLst>
              <a:rect l="0" t="0" r="r" b="b"/>
              <a:pathLst>
                <a:path w="501" h="236">
                  <a:moveTo>
                    <a:pt x="501" y="0"/>
                  </a:moveTo>
                  <a:lnTo>
                    <a:pt x="0" y="0"/>
                  </a:lnTo>
                  <a:lnTo>
                    <a:pt x="0" y="155"/>
                  </a:lnTo>
                  <a:lnTo>
                    <a:pt x="198" y="236"/>
                  </a:lnTo>
                  <a:lnTo>
                    <a:pt x="50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3" name="Freeform 44"/>
            <p:cNvSpPr>
              <a:spLocks/>
            </p:cNvSpPr>
            <p:nvPr/>
          </p:nvSpPr>
          <p:spPr bwMode="auto">
            <a:xfrm>
              <a:off x="2059" y="2443"/>
              <a:ext cx="501" cy="236"/>
            </a:xfrm>
            <a:custGeom>
              <a:avLst/>
              <a:gdLst>
                <a:gd name="T0" fmla="*/ 501 w 501"/>
                <a:gd name="T1" fmla="*/ 0 h 236"/>
                <a:gd name="T2" fmla="*/ 0 w 501"/>
                <a:gd name="T3" fmla="*/ 0 h 236"/>
                <a:gd name="T4" fmla="*/ 0 w 501"/>
                <a:gd name="T5" fmla="*/ 155 h 236"/>
                <a:gd name="T6" fmla="*/ 198 w 501"/>
                <a:gd name="T7" fmla="*/ 236 h 236"/>
                <a:gd name="T8" fmla="*/ 501 w 501"/>
                <a:gd name="T9" fmla="*/ 0 h 236"/>
              </a:gdLst>
              <a:ahLst/>
              <a:cxnLst>
                <a:cxn ang="0">
                  <a:pos x="T0" y="T1"/>
                </a:cxn>
                <a:cxn ang="0">
                  <a:pos x="T2" y="T3"/>
                </a:cxn>
                <a:cxn ang="0">
                  <a:pos x="T4" y="T5"/>
                </a:cxn>
                <a:cxn ang="0">
                  <a:pos x="T6" y="T7"/>
                </a:cxn>
                <a:cxn ang="0">
                  <a:pos x="T8" y="T9"/>
                </a:cxn>
              </a:cxnLst>
              <a:rect l="0" t="0" r="r" b="b"/>
              <a:pathLst>
                <a:path w="501" h="236">
                  <a:moveTo>
                    <a:pt x="501" y="0"/>
                  </a:moveTo>
                  <a:lnTo>
                    <a:pt x="0" y="0"/>
                  </a:lnTo>
                  <a:lnTo>
                    <a:pt x="0" y="155"/>
                  </a:lnTo>
                  <a:lnTo>
                    <a:pt x="198" y="236"/>
                  </a:lnTo>
                  <a:lnTo>
                    <a:pt x="5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4" name="Freeform 45"/>
            <p:cNvSpPr>
              <a:spLocks/>
            </p:cNvSpPr>
            <p:nvPr/>
          </p:nvSpPr>
          <p:spPr bwMode="auto">
            <a:xfrm>
              <a:off x="3789" y="1886"/>
              <a:ext cx="493" cy="557"/>
            </a:xfrm>
            <a:custGeom>
              <a:avLst/>
              <a:gdLst>
                <a:gd name="T0" fmla="*/ 397 w 493"/>
                <a:gd name="T1" fmla="*/ 0 h 557"/>
                <a:gd name="T2" fmla="*/ 0 w 493"/>
                <a:gd name="T3" fmla="*/ 391 h 557"/>
                <a:gd name="T4" fmla="*/ 91 w 493"/>
                <a:gd name="T5" fmla="*/ 557 h 557"/>
                <a:gd name="T6" fmla="*/ 493 w 493"/>
                <a:gd name="T7" fmla="*/ 557 h 557"/>
                <a:gd name="T8" fmla="*/ 397 w 493"/>
                <a:gd name="T9" fmla="*/ 0 h 557"/>
              </a:gdLst>
              <a:ahLst/>
              <a:cxnLst>
                <a:cxn ang="0">
                  <a:pos x="T0" y="T1"/>
                </a:cxn>
                <a:cxn ang="0">
                  <a:pos x="T2" y="T3"/>
                </a:cxn>
                <a:cxn ang="0">
                  <a:pos x="T4" y="T5"/>
                </a:cxn>
                <a:cxn ang="0">
                  <a:pos x="T6" y="T7"/>
                </a:cxn>
                <a:cxn ang="0">
                  <a:pos x="T8" y="T9"/>
                </a:cxn>
              </a:cxnLst>
              <a:rect l="0" t="0" r="r" b="b"/>
              <a:pathLst>
                <a:path w="493" h="557">
                  <a:moveTo>
                    <a:pt x="397" y="0"/>
                  </a:moveTo>
                  <a:lnTo>
                    <a:pt x="0" y="391"/>
                  </a:lnTo>
                  <a:lnTo>
                    <a:pt x="91" y="557"/>
                  </a:lnTo>
                  <a:lnTo>
                    <a:pt x="493" y="557"/>
                  </a:lnTo>
                  <a:lnTo>
                    <a:pt x="397"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5" name="Freeform 46"/>
            <p:cNvSpPr>
              <a:spLocks/>
            </p:cNvSpPr>
            <p:nvPr/>
          </p:nvSpPr>
          <p:spPr bwMode="auto">
            <a:xfrm>
              <a:off x="3789" y="1886"/>
              <a:ext cx="493" cy="557"/>
            </a:xfrm>
            <a:custGeom>
              <a:avLst/>
              <a:gdLst>
                <a:gd name="T0" fmla="*/ 397 w 493"/>
                <a:gd name="T1" fmla="*/ 0 h 557"/>
                <a:gd name="T2" fmla="*/ 0 w 493"/>
                <a:gd name="T3" fmla="*/ 391 h 557"/>
                <a:gd name="T4" fmla="*/ 91 w 493"/>
                <a:gd name="T5" fmla="*/ 557 h 557"/>
                <a:gd name="T6" fmla="*/ 493 w 493"/>
                <a:gd name="T7" fmla="*/ 557 h 557"/>
                <a:gd name="T8" fmla="*/ 397 w 493"/>
                <a:gd name="T9" fmla="*/ 0 h 557"/>
              </a:gdLst>
              <a:ahLst/>
              <a:cxnLst>
                <a:cxn ang="0">
                  <a:pos x="T0" y="T1"/>
                </a:cxn>
                <a:cxn ang="0">
                  <a:pos x="T2" y="T3"/>
                </a:cxn>
                <a:cxn ang="0">
                  <a:pos x="T4" y="T5"/>
                </a:cxn>
                <a:cxn ang="0">
                  <a:pos x="T6" y="T7"/>
                </a:cxn>
                <a:cxn ang="0">
                  <a:pos x="T8" y="T9"/>
                </a:cxn>
              </a:cxnLst>
              <a:rect l="0" t="0" r="r" b="b"/>
              <a:pathLst>
                <a:path w="493" h="557">
                  <a:moveTo>
                    <a:pt x="397" y="0"/>
                  </a:moveTo>
                  <a:lnTo>
                    <a:pt x="0" y="391"/>
                  </a:lnTo>
                  <a:lnTo>
                    <a:pt x="91" y="557"/>
                  </a:lnTo>
                  <a:lnTo>
                    <a:pt x="493" y="557"/>
                  </a:lnTo>
                  <a:lnTo>
                    <a:pt x="3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6" name="Freeform 47"/>
            <p:cNvSpPr>
              <a:spLocks/>
            </p:cNvSpPr>
            <p:nvPr/>
          </p:nvSpPr>
          <p:spPr bwMode="auto">
            <a:xfrm>
              <a:off x="3669" y="2277"/>
              <a:ext cx="211" cy="166"/>
            </a:xfrm>
            <a:custGeom>
              <a:avLst/>
              <a:gdLst>
                <a:gd name="T0" fmla="*/ 120 w 211"/>
                <a:gd name="T1" fmla="*/ 0 h 166"/>
                <a:gd name="T2" fmla="*/ 0 w 211"/>
                <a:gd name="T3" fmla="*/ 119 h 166"/>
                <a:gd name="T4" fmla="*/ 83 w 211"/>
                <a:gd name="T5" fmla="*/ 166 h 166"/>
                <a:gd name="T6" fmla="*/ 211 w 211"/>
                <a:gd name="T7" fmla="*/ 166 h 166"/>
                <a:gd name="T8" fmla="*/ 120 w 211"/>
                <a:gd name="T9" fmla="*/ 0 h 166"/>
              </a:gdLst>
              <a:ahLst/>
              <a:cxnLst>
                <a:cxn ang="0">
                  <a:pos x="T0" y="T1"/>
                </a:cxn>
                <a:cxn ang="0">
                  <a:pos x="T2" y="T3"/>
                </a:cxn>
                <a:cxn ang="0">
                  <a:pos x="T4" y="T5"/>
                </a:cxn>
                <a:cxn ang="0">
                  <a:pos x="T6" y="T7"/>
                </a:cxn>
                <a:cxn ang="0">
                  <a:pos x="T8" y="T9"/>
                </a:cxn>
              </a:cxnLst>
              <a:rect l="0" t="0" r="r" b="b"/>
              <a:pathLst>
                <a:path w="211" h="166">
                  <a:moveTo>
                    <a:pt x="120" y="0"/>
                  </a:moveTo>
                  <a:lnTo>
                    <a:pt x="0" y="119"/>
                  </a:lnTo>
                  <a:lnTo>
                    <a:pt x="83" y="166"/>
                  </a:lnTo>
                  <a:lnTo>
                    <a:pt x="211" y="166"/>
                  </a:lnTo>
                  <a:lnTo>
                    <a:pt x="12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7" name="Freeform 48"/>
            <p:cNvSpPr>
              <a:spLocks/>
            </p:cNvSpPr>
            <p:nvPr/>
          </p:nvSpPr>
          <p:spPr bwMode="auto">
            <a:xfrm>
              <a:off x="3669" y="2277"/>
              <a:ext cx="211" cy="166"/>
            </a:xfrm>
            <a:custGeom>
              <a:avLst/>
              <a:gdLst>
                <a:gd name="T0" fmla="*/ 120 w 211"/>
                <a:gd name="T1" fmla="*/ 0 h 166"/>
                <a:gd name="T2" fmla="*/ 0 w 211"/>
                <a:gd name="T3" fmla="*/ 119 h 166"/>
                <a:gd name="T4" fmla="*/ 83 w 211"/>
                <a:gd name="T5" fmla="*/ 166 h 166"/>
                <a:gd name="T6" fmla="*/ 211 w 211"/>
                <a:gd name="T7" fmla="*/ 166 h 166"/>
                <a:gd name="T8" fmla="*/ 120 w 211"/>
                <a:gd name="T9" fmla="*/ 0 h 166"/>
              </a:gdLst>
              <a:ahLst/>
              <a:cxnLst>
                <a:cxn ang="0">
                  <a:pos x="T0" y="T1"/>
                </a:cxn>
                <a:cxn ang="0">
                  <a:pos x="T2" y="T3"/>
                </a:cxn>
                <a:cxn ang="0">
                  <a:pos x="T4" y="T5"/>
                </a:cxn>
                <a:cxn ang="0">
                  <a:pos x="T6" y="T7"/>
                </a:cxn>
                <a:cxn ang="0">
                  <a:pos x="T8" y="T9"/>
                </a:cxn>
              </a:cxnLst>
              <a:rect l="0" t="0" r="r" b="b"/>
              <a:pathLst>
                <a:path w="211" h="166">
                  <a:moveTo>
                    <a:pt x="120" y="0"/>
                  </a:moveTo>
                  <a:lnTo>
                    <a:pt x="0" y="119"/>
                  </a:lnTo>
                  <a:lnTo>
                    <a:pt x="83" y="166"/>
                  </a:lnTo>
                  <a:lnTo>
                    <a:pt x="211" y="166"/>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8" name="Freeform 49"/>
            <p:cNvSpPr>
              <a:spLocks/>
            </p:cNvSpPr>
            <p:nvPr/>
          </p:nvSpPr>
          <p:spPr bwMode="auto">
            <a:xfrm>
              <a:off x="3620" y="2396"/>
              <a:ext cx="132" cy="47"/>
            </a:xfrm>
            <a:custGeom>
              <a:avLst/>
              <a:gdLst>
                <a:gd name="T0" fmla="*/ 49 w 132"/>
                <a:gd name="T1" fmla="*/ 0 h 47"/>
                <a:gd name="T2" fmla="*/ 0 w 132"/>
                <a:gd name="T3" fmla="*/ 47 h 47"/>
                <a:gd name="T4" fmla="*/ 132 w 132"/>
                <a:gd name="T5" fmla="*/ 47 h 47"/>
                <a:gd name="T6" fmla="*/ 49 w 132"/>
                <a:gd name="T7" fmla="*/ 0 h 47"/>
              </a:gdLst>
              <a:ahLst/>
              <a:cxnLst>
                <a:cxn ang="0">
                  <a:pos x="T0" y="T1"/>
                </a:cxn>
                <a:cxn ang="0">
                  <a:pos x="T2" y="T3"/>
                </a:cxn>
                <a:cxn ang="0">
                  <a:pos x="T4" y="T5"/>
                </a:cxn>
                <a:cxn ang="0">
                  <a:pos x="T6" y="T7"/>
                </a:cxn>
              </a:cxnLst>
              <a:rect l="0" t="0" r="r" b="b"/>
              <a:pathLst>
                <a:path w="132" h="47">
                  <a:moveTo>
                    <a:pt x="49" y="0"/>
                  </a:moveTo>
                  <a:lnTo>
                    <a:pt x="0" y="47"/>
                  </a:lnTo>
                  <a:lnTo>
                    <a:pt x="132" y="47"/>
                  </a:lnTo>
                  <a:lnTo>
                    <a:pt x="49"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89" name="Freeform 50"/>
            <p:cNvSpPr>
              <a:spLocks/>
            </p:cNvSpPr>
            <p:nvPr/>
          </p:nvSpPr>
          <p:spPr bwMode="auto">
            <a:xfrm>
              <a:off x="3620" y="2396"/>
              <a:ext cx="132" cy="47"/>
            </a:xfrm>
            <a:custGeom>
              <a:avLst/>
              <a:gdLst>
                <a:gd name="T0" fmla="*/ 49 w 132"/>
                <a:gd name="T1" fmla="*/ 0 h 47"/>
                <a:gd name="T2" fmla="*/ 0 w 132"/>
                <a:gd name="T3" fmla="*/ 47 h 47"/>
                <a:gd name="T4" fmla="*/ 132 w 132"/>
                <a:gd name="T5" fmla="*/ 47 h 47"/>
                <a:gd name="T6" fmla="*/ 49 w 132"/>
                <a:gd name="T7" fmla="*/ 0 h 47"/>
              </a:gdLst>
              <a:ahLst/>
              <a:cxnLst>
                <a:cxn ang="0">
                  <a:pos x="T0" y="T1"/>
                </a:cxn>
                <a:cxn ang="0">
                  <a:pos x="T2" y="T3"/>
                </a:cxn>
                <a:cxn ang="0">
                  <a:pos x="T4" y="T5"/>
                </a:cxn>
                <a:cxn ang="0">
                  <a:pos x="T6" y="T7"/>
                </a:cxn>
              </a:cxnLst>
              <a:rect l="0" t="0" r="r" b="b"/>
              <a:pathLst>
                <a:path w="132" h="47">
                  <a:moveTo>
                    <a:pt x="49" y="0"/>
                  </a:moveTo>
                  <a:lnTo>
                    <a:pt x="0" y="47"/>
                  </a:lnTo>
                  <a:lnTo>
                    <a:pt x="132" y="47"/>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0" name="Freeform 51"/>
            <p:cNvSpPr>
              <a:spLocks/>
            </p:cNvSpPr>
            <p:nvPr/>
          </p:nvSpPr>
          <p:spPr bwMode="auto">
            <a:xfrm>
              <a:off x="4186" y="1886"/>
              <a:ext cx="305" cy="557"/>
            </a:xfrm>
            <a:custGeom>
              <a:avLst/>
              <a:gdLst>
                <a:gd name="T0" fmla="*/ 0 w 305"/>
                <a:gd name="T1" fmla="*/ 0 h 557"/>
                <a:gd name="T2" fmla="*/ 96 w 305"/>
                <a:gd name="T3" fmla="*/ 557 h 557"/>
                <a:gd name="T4" fmla="*/ 305 w 305"/>
                <a:gd name="T5" fmla="*/ 234 h 557"/>
                <a:gd name="T6" fmla="*/ 0 w 305"/>
                <a:gd name="T7" fmla="*/ 0 h 557"/>
              </a:gdLst>
              <a:ahLst/>
              <a:cxnLst>
                <a:cxn ang="0">
                  <a:pos x="T0" y="T1"/>
                </a:cxn>
                <a:cxn ang="0">
                  <a:pos x="T2" y="T3"/>
                </a:cxn>
                <a:cxn ang="0">
                  <a:pos x="T4" y="T5"/>
                </a:cxn>
                <a:cxn ang="0">
                  <a:pos x="T6" y="T7"/>
                </a:cxn>
              </a:cxnLst>
              <a:rect l="0" t="0" r="r" b="b"/>
              <a:pathLst>
                <a:path w="305" h="557">
                  <a:moveTo>
                    <a:pt x="0" y="0"/>
                  </a:moveTo>
                  <a:lnTo>
                    <a:pt x="96" y="557"/>
                  </a:lnTo>
                  <a:lnTo>
                    <a:pt x="305" y="234"/>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1" name="Freeform 52"/>
            <p:cNvSpPr>
              <a:spLocks/>
            </p:cNvSpPr>
            <p:nvPr/>
          </p:nvSpPr>
          <p:spPr bwMode="auto">
            <a:xfrm>
              <a:off x="4186" y="1886"/>
              <a:ext cx="305" cy="557"/>
            </a:xfrm>
            <a:custGeom>
              <a:avLst/>
              <a:gdLst>
                <a:gd name="T0" fmla="*/ 0 w 305"/>
                <a:gd name="T1" fmla="*/ 0 h 557"/>
                <a:gd name="T2" fmla="*/ 96 w 305"/>
                <a:gd name="T3" fmla="*/ 557 h 557"/>
                <a:gd name="T4" fmla="*/ 305 w 305"/>
                <a:gd name="T5" fmla="*/ 234 h 557"/>
                <a:gd name="T6" fmla="*/ 0 w 305"/>
                <a:gd name="T7" fmla="*/ 0 h 557"/>
              </a:gdLst>
              <a:ahLst/>
              <a:cxnLst>
                <a:cxn ang="0">
                  <a:pos x="T0" y="T1"/>
                </a:cxn>
                <a:cxn ang="0">
                  <a:pos x="T2" y="T3"/>
                </a:cxn>
                <a:cxn ang="0">
                  <a:pos x="T4" y="T5"/>
                </a:cxn>
                <a:cxn ang="0">
                  <a:pos x="T6" y="T7"/>
                </a:cxn>
              </a:cxnLst>
              <a:rect l="0" t="0" r="r" b="b"/>
              <a:pathLst>
                <a:path w="305" h="557">
                  <a:moveTo>
                    <a:pt x="0" y="0"/>
                  </a:moveTo>
                  <a:lnTo>
                    <a:pt x="96" y="557"/>
                  </a:lnTo>
                  <a:lnTo>
                    <a:pt x="305" y="2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2" name="Freeform 53"/>
            <p:cNvSpPr>
              <a:spLocks/>
            </p:cNvSpPr>
            <p:nvPr/>
          </p:nvSpPr>
          <p:spPr bwMode="auto">
            <a:xfrm>
              <a:off x="3597" y="2443"/>
              <a:ext cx="334" cy="417"/>
            </a:xfrm>
            <a:custGeom>
              <a:avLst/>
              <a:gdLst>
                <a:gd name="T0" fmla="*/ 283 w 334"/>
                <a:gd name="T1" fmla="*/ 0 h 417"/>
                <a:gd name="T2" fmla="*/ 283 w 334"/>
                <a:gd name="T3" fmla="*/ 0 h 417"/>
                <a:gd name="T4" fmla="*/ 110 w 334"/>
                <a:gd name="T5" fmla="*/ 124 h 417"/>
                <a:gd name="T6" fmla="*/ 0 w 334"/>
                <a:gd name="T7" fmla="*/ 417 h 417"/>
                <a:gd name="T8" fmla="*/ 334 w 334"/>
                <a:gd name="T9" fmla="*/ 214 h 417"/>
                <a:gd name="T10" fmla="*/ 283 w 334"/>
                <a:gd name="T11" fmla="*/ 0 h 417"/>
              </a:gdLst>
              <a:ahLst/>
              <a:cxnLst>
                <a:cxn ang="0">
                  <a:pos x="T0" y="T1"/>
                </a:cxn>
                <a:cxn ang="0">
                  <a:pos x="T2" y="T3"/>
                </a:cxn>
                <a:cxn ang="0">
                  <a:pos x="T4" y="T5"/>
                </a:cxn>
                <a:cxn ang="0">
                  <a:pos x="T6" y="T7"/>
                </a:cxn>
                <a:cxn ang="0">
                  <a:pos x="T8" y="T9"/>
                </a:cxn>
                <a:cxn ang="0">
                  <a:pos x="T10" y="T11"/>
                </a:cxn>
              </a:cxnLst>
              <a:rect l="0" t="0" r="r" b="b"/>
              <a:pathLst>
                <a:path w="334" h="417">
                  <a:moveTo>
                    <a:pt x="283" y="0"/>
                  </a:moveTo>
                  <a:lnTo>
                    <a:pt x="283" y="0"/>
                  </a:lnTo>
                  <a:lnTo>
                    <a:pt x="110" y="124"/>
                  </a:lnTo>
                  <a:lnTo>
                    <a:pt x="0" y="417"/>
                  </a:lnTo>
                  <a:lnTo>
                    <a:pt x="334" y="214"/>
                  </a:lnTo>
                  <a:lnTo>
                    <a:pt x="283"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3" name="Freeform 54"/>
            <p:cNvSpPr>
              <a:spLocks/>
            </p:cNvSpPr>
            <p:nvPr/>
          </p:nvSpPr>
          <p:spPr bwMode="auto">
            <a:xfrm>
              <a:off x="3597" y="2443"/>
              <a:ext cx="334" cy="417"/>
            </a:xfrm>
            <a:custGeom>
              <a:avLst/>
              <a:gdLst>
                <a:gd name="T0" fmla="*/ 283 w 334"/>
                <a:gd name="T1" fmla="*/ 0 h 417"/>
                <a:gd name="T2" fmla="*/ 283 w 334"/>
                <a:gd name="T3" fmla="*/ 0 h 417"/>
                <a:gd name="T4" fmla="*/ 110 w 334"/>
                <a:gd name="T5" fmla="*/ 124 h 417"/>
                <a:gd name="T6" fmla="*/ 0 w 334"/>
                <a:gd name="T7" fmla="*/ 417 h 417"/>
                <a:gd name="T8" fmla="*/ 334 w 334"/>
                <a:gd name="T9" fmla="*/ 214 h 417"/>
                <a:gd name="T10" fmla="*/ 283 w 334"/>
                <a:gd name="T11" fmla="*/ 0 h 417"/>
              </a:gdLst>
              <a:ahLst/>
              <a:cxnLst>
                <a:cxn ang="0">
                  <a:pos x="T0" y="T1"/>
                </a:cxn>
                <a:cxn ang="0">
                  <a:pos x="T2" y="T3"/>
                </a:cxn>
                <a:cxn ang="0">
                  <a:pos x="T4" y="T5"/>
                </a:cxn>
                <a:cxn ang="0">
                  <a:pos x="T6" y="T7"/>
                </a:cxn>
                <a:cxn ang="0">
                  <a:pos x="T8" y="T9"/>
                </a:cxn>
                <a:cxn ang="0">
                  <a:pos x="T10" y="T11"/>
                </a:cxn>
              </a:cxnLst>
              <a:rect l="0" t="0" r="r" b="b"/>
              <a:pathLst>
                <a:path w="334" h="417">
                  <a:moveTo>
                    <a:pt x="283" y="0"/>
                  </a:moveTo>
                  <a:lnTo>
                    <a:pt x="283" y="0"/>
                  </a:lnTo>
                  <a:lnTo>
                    <a:pt x="110" y="124"/>
                  </a:lnTo>
                  <a:lnTo>
                    <a:pt x="0" y="417"/>
                  </a:lnTo>
                  <a:lnTo>
                    <a:pt x="334" y="214"/>
                  </a:lnTo>
                  <a:lnTo>
                    <a:pt x="2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4" name="Freeform 55"/>
            <p:cNvSpPr>
              <a:spLocks/>
            </p:cNvSpPr>
            <p:nvPr/>
          </p:nvSpPr>
          <p:spPr bwMode="auto">
            <a:xfrm>
              <a:off x="3459" y="2567"/>
              <a:ext cx="248" cy="378"/>
            </a:xfrm>
            <a:custGeom>
              <a:avLst/>
              <a:gdLst>
                <a:gd name="T0" fmla="*/ 248 w 248"/>
                <a:gd name="T1" fmla="*/ 0 h 378"/>
                <a:gd name="T2" fmla="*/ 85 w 248"/>
                <a:gd name="T3" fmla="*/ 117 h 378"/>
                <a:gd name="T4" fmla="*/ 0 w 248"/>
                <a:gd name="T5" fmla="*/ 378 h 378"/>
                <a:gd name="T6" fmla="*/ 138 w 248"/>
                <a:gd name="T7" fmla="*/ 293 h 378"/>
                <a:gd name="T8" fmla="*/ 248 w 248"/>
                <a:gd name="T9" fmla="*/ 0 h 378"/>
              </a:gdLst>
              <a:ahLst/>
              <a:cxnLst>
                <a:cxn ang="0">
                  <a:pos x="T0" y="T1"/>
                </a:cxn>
                <a:cxn ang="0">
                  <a:pos x="T2" y="T3"/>
                </a:cxn>
                <a:cxn ang="0">
                  <a:pos x="T4" y="T5"/>
                </a:cxn>
                <a:cxn ang="0">
                  <a:pos x="T6" y="T7"/>
                </a:cxn>
                <a:cxn ang="0">
                  <a:pos x="T8" y="T9"/>
                </a:cxn>
              </a:cxnLst>
              <a:rect l="0" t="0" r="r" b="b"/>
              <a:pathLst>
                <a:path w="248" h="378">
                  <a:moveTo>
                    <a:pt x="248" y="0"/>
                  </a:moveTo>
                  <a:lnTo>
                    <a:pt x="85" y="117"/>
                  </a:lnTo>
                  <a:lnTo>
                    <a:pt x="0" y="378"/>
                  </a:lnTo>
                  <a:lnTo>
                    <a:pt x="138" y="293"/>
                  </a:lnTo>
                  <a:lnTo>
                    <a:pt x="248"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5" name="Freeform 56"/>
            <p:cNvSpPr>
              <a:spLocks/>
            </p:cNvSpPr>
            <p:nvPr/>
          </p:nvSpPr>
          <p:spPr bwMode="auto">
            <a:xfrm>
              <a:off x="3459" y="2567"/>
              <a:ext cx="248" cy="378"/>
            </a:xfrm>
            <a:custGeom>
              <a:avLst/>
              <a:gdLst>
                <a:gd name="T0" fmla="*/ 248 w 248"/>
                <a:gd name="T1" fmla="*/ 0 h 378"/>
                <a:gd name="T2" fmla="*/ 85 w 248"/>
                <a:gd name="T3" fmla="*/ 117 h 378"/>
                <a:gd name="T4" fmla="*/ 0 w 248"/>
                <a:gd name="T5" fmla="*/ 378 h 378"/>
                <a:gd name="T6" fmla="*/ 138 w 248"/>
                <a:gd name="T7" fmla="*/ 293 h 378"/>
                <a:gd name="T8" fmla="*/ 248 w 248"/>
                <a:gd name="T9" fmla="*/ 0 h 378"/>
              </a:gdLst>
              <a:ahLst/>
              <a:cxnLst>
                <a:cxn ang="0">
                  <a:pos x="T0" y="T1"/>
                </a:cxn>
                <a:cxn ang="0">
                  <a:pos x="T2" y="T3"/>
                </a:cxn>
                <a:cxn ang="0">
                  <a:pos x="T4" y="T5"/>
                </a:cxn>
                <a:cxn ang="0">
                  <a:pos x="T6" y="T7"/>
                </a:cxn>
                <a:cxn ang="0">
                  <a:pos x="T8" y="T9"/>
                </a:cxn>
              </a:cxnLst>
              <a:rect l="0" t="0" r="r" b="b"/>
              <a:pathLst>
                <a:path w="248" h="378">
                  <a:moveTo>
                    <a:pt x="248" y="0"/>
                  </a:moveTo>
                  <a:lnTo>
                    <a:pt x="85" y="117"/>
                  </a:lnTo>
                  <a:lnTo>
                    <a:pt x="0" y="378"/>
                  </a:lnTo>
                  <a:lnTo>
                    <a:pt x="138" y="293"/>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6" name="Freeform 57"/>
            <p:cNvSpPr>
              <a:spLocks/>
            </p:cNvSpPr>
            <p:nvPr/>
          </p:nvSpPr>
          <p:spPr bwMode="auto">
            <a:xfrm>
              <a:off x="3707" y="2443"/>
              <a:ext cx="173" cy="124"/>
            </a:xfrm>
            <a:custGeom>
              <a:avLst/>
              <a:gdLst>
                <a:gd name="T0" fmla="*/ 173 w 173"/>
                <a:gd name="T1" fmla="*/ 0 h 124"/>
                <a:gd name="T2" fmla="*/ 45 w 173"/>
                <a:gd name="T3" fmla="*/ 0 h 124"/>
                <a:gd name="T4" fmla="*/ 0 w 173"/>
                <a:gd name="T5" fmla="*/ 124 h 124"/>
                <a:gd name="T6" fmla="*/ 173 w 173"/>
                <a:gd name="T7" fmla="*/ 0 h 124"/>
              </a:gdLst>
              <a:ahLst/>
              <a:cxnLst>
                <a:cxn ang="0">
                  <a:pos x="T0" y="T1"/>
                </a:cxn>
                <a:cxn ang="0">
                  <a:pos x="T2" y="T3"/>
                </a:cxn>
                <a:cxn ang="0">
                  <a:pos x="T4" y="T5"/>
                </a:cxn>
                <a:cxn ang="0">
                  <a:pos x="T6" y="T7"/>
                </a:cxn>
              </a:cxnLst>
              <a:rect l="0" t="0" r="r" b="b"/>
              <a:pathLst>
                <a:path w="173" h="124">
                  <a:moveTo>
                    <a:pt x="173" y="0"/>
                  </a:moveTo>
                  <a:lnTo>
                    <a:pt x="45" y="0"/>
                  </a:lnTo>
                  <a:lnTo>
                    <a:pt x="0" y="124"/>
                  </a:lnTo>
                  <a:lnTo>
                    <a:pt x="173"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7" name="Freeform 58"/>
            <p:cNvSpPr>
              <a:spLocks/>
            </p:cNvSpPr>
            <p:nvPr/>
          </p:nvSpPr>
          <p:spPr bwMode="auto">
            <a:xfrm>
              <a:off x="3707" y="2443"/>
              <a:ext cx="173" cy="124"/>
            </a:xfrm>
            <a:custGeom>
              <a:avLst/>
              <a:gdLst>
                <a:gd name="T0" fmla="*/ 173 w 173"/>
                <a:gd name="T1" fmla="*/ 0 h 124"/>
                <a:gd name="T2" fmla="*/ 45 w 173"/>
                <a:gd name="T3" fmla="*/ 0 h 124"/>
                <a:gd name="T4" fmla="*/ 0 w 173"/>
                <a:gd name="T5" fmla="*/ 124 h 124"/>
                <a:gd name="T6" fmla="*/ 173 w 173"/>
                <a:gd name="T7" fmla="*/ 0 h 124"/>
              </a:gdLst>
              <a:ahLst/>
              <a:cxnLst>
                <a:cxn ang="0">
                  <a:pos x="T0" y="T1"/>
                </a:cxn>
                <a:cxn ang="0">
                  <a:pos x="T2" y="T3"/>
                </a:cxn>
                <a:cxn ang="0">
                  <a:pos x="T4" y="T5"/>
                </a:cxn>
                <a:cxn ang="0">
                  <a:pos x="T6" y="T7"/>
                </a:cxn>
              </a:cxnLst>
              <a:rect l="0" t="0" r="r" b="b"/>
              <a:pathLst>
                <a:path w="173" h="124">
                  <a:moveTo>
                    <a:pt x="173" y="0"/>
                  </a:moveTo>
                  <a:lnTo>
                    <a:pt x="45" y="0"/>
                  </a:lnTo>
                  <a:lnTo>
                    <a:pt x="0" y="124"/>
                  </a:lnTo>
                  <a:lnTo>
                    <a:pt x="1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8" name="Freeform 59"/>
            <p:cNvSpPr>
              <a:spLocks/>
            </p:cNvSpPr>
            <p:nvPr/>
          </p:nvSpPr>
          <p:spPr bwMode="auto">
            <a:xfrm>
              <a:off x="3544" y="2443"/>
              <a:ext cx="208" cy="241"/>
            </a:xfrm>
            <a:custGeom>
              <a:avLst/>
              <a:gdLst>
                <a:gd name="T0" fmla="*/ 208 w 208"/>
                <a:gd name="T1" fmla="*/ 0 h 241"/>
                <a:gd name="T2" fmla="*/ 76 w 208"/>
                <a:gd name="T3" fmla="*/ 0 h 241"/>
                <a:gd name="T4" fmla="*/ 0 w 208"/>
                <a:gd name="T5" fmla="*/ 241 h 241"/>
                <a:gd name="T6" fmla="*/ 163 w 208"/>
                <a:gd name="T7" fmla="*/ 124 h 241"/>
                <a:gd name="T8" fmla="*/ 208 w 208"/>
                <a:gd name="T9" fmla="*/ 0 h 241"/>
              </a:gdLst>
              <a:ahLst/>
              <a:cxnLst>
                <a:cxn ang="0">
                  <a:pos x="T0" y="T1"/>
                </a:cxn>
                <a:cxn ang="0">
                  <a:pos x="T2" y="T3"/>
                </a:cxn>
                <a:cxn ang="0">
                  <a:pos x="T4" y="T5"/>
                </a:cxn>
                <a:cxn ang="0">
                  <a:pos x="T6" y="T7"/>
                </a:cxn>
                <a:cxn ang="0">
                  <a:pos x="T8" y="T9"/>
                </a:cxn>
              </a:cxnLst>
              <a:rect l="0" t="0" r="r" b="b"/>
              <a:pathLst>
                <a:path w="208" h="241">
                  <a:moveTo>
                    <a:pt x="208" y="0"/>
                  </a:moveTo>
                  <a:lnTo>
                    <a:pt x="76" y="0"/>
                  </a:lnTo>
                  <a:lnTo>
                    <a:pt x="0" y="241"/>
                  </a:lnTo>
                  <a:lnTo>
                    <a:pt x="163" y="124"/>
                  </a:lnTo>
                  <a:lnTo>
                    <a:pt x="208"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199" name="Freeform 60"/>
            <p:cNvSpPr>
              <a:spLocks/>
            </p:cNvSpPr>
            <p:nvPr/>
          </p:nvSpPr>
          <p:spPr bwMode="auto">
            <a:xfrm>
              <a:off x="3544" y="2443"/>
              <a:ext cx="208" cy="241"/>
            </a:xfrm>
            <a:custGeom>
              <a:avLst/>
              <a:gdLst>
                <a:gd name="T0" fmla="*/ 208 w 208"/>
                <a:gd name="T1" fmla="*/ 0 h 241"/>
                <a:gd name="T2" fmla="*/ 76 w 208"/>
                <a:gd name="T3" fmla="*/ 0 h 241"/>
                <a:gd name="T4" fmla="*/ 0 w 208"/>
                <a:gd name="T5" fmla="*/ 241 h 241"/>
                <a:gd name="T6" fmla="*/ 163 w 208"/>
                <a:gd name="T7" fmla="*/ 124 h 241"/>
                <a:gd name="T8" fmla="*/ 208 w 208"/>
                <a:gd name="T9" fmla="*/ 0 h 241"/>
              </a:gdLst>
              <a:ahLst/>
              <a:cxnLst>
                <a:cxn ang="0">
                  <a:pos x="T0" y="T1"/>
                </a:cxn>
                <a:cxn ang="0">
                  <a:pos x="T2" y="T3"/>
                </a:cxn>
                <a:cxn ang="0">
                  <a:pos x="T4" y="T5"/>
                </a:cxn>
                <a:cxn ang="0">
                  <a:pos x="T6" y="T7"/>
                </a:cxn>
                <a:cxn ang="0">
                  <a:pos x="T8" y="T9"/>
                </a:cxn>
              </a:cxnLst>
              <a:rect l="0" t="0" r="r" b="b"/>
              <a:pathLst>
                <a:path w="208" h="241">
                  <a:moveTo>
                    <a:pt x="208" y="0"/>
                  </a:moveTo>
                  <a:lnTo>
                    <a:pt x="76" y="0"/>
                  </a:lnTo>
                  <a:lnTo>
                    <a:pt x="0" y="241"/>
                  </a:lnTo>
                  <a:lnTo>
                    <a:pt x="163" y="124"/>
                  </a:lnTo>
                  <a:lnTo>
                    <a:pt x="2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0" name="Freeform 61"/>
            <p:cNvSpPr>
              <a:spLocks/>
            </p:cNvSpPr>
            <p:nvPr/>
          </p:nvSpPr>
          <p:spPr bwMode="auto">
            <a:xfrm>
              <a:off x="3583" y="2657"/>
              <a:ext cx="375" cy="246"/>
            </a:xfrm>
            <a:custGeom>
              <a:avLst/>
              <a:gdLst>
                <a:gd name="T0" fmla="*/ 348 w 375"/>
                <a:gd name="T1" fmla="*/ 0 h 246"/>
                <a:gd name="T2" fmla="*/ 14 w 375"/>
                <a:gd name="T3" fmla="*/ 203 h 246"/>
                <a:gd name="T4" fmla="*/ 0 w 375"/>
                <a:gd name="T5" fmla="*/ 246 h 246"/>
                <a:gd name="T6" fmla="*/ 375 w 375"/>
                <a:gd name="T7" fmla="*/ 116 h 246"/>
                <a:gd name="T8" fmla="*/ 348 w 375"/>
                <a:gd name="T9" fmla="*/ 0 h 246"/>
              </a:gdLst>
              <a:ahLst/>
              <a:cxnLst>
                <a:cxn ang="0">
                  <a:pos x="T0" y="T1"/>
                </a:cxn>
                <a:cxn ang="0">
                  <a:pos x="T2" y="T3"/>
                </a:cxn>
                <a:cxn ang="0">
                  <a:pos x="T4" y="T5"/>
                </a:cxn>
                <a:cxn ang="0">
                  <a:pos x="T6" y="T7"/>
                </a:cxn>
                <a:cxn ang="0">
                  <a:pos x="T8" y="T9"/>
                </a:cxn>
              </a:cxnLst>
              <a:rect l="0" t="0" r="r" b="b"/>
              <a:pathLst>
                <a:path w="375" h="246">
                  <a:moveTo>
                    <a:pt x="348" y="0"/>
                  </a:moveTo>
                  <a:lnTo>
                    <a:pt x="14" y="203"/>
                  </a:lnTo>
                  <a:lnTo>
                    <a:pt x="0" y="246"/>
                  </a:lnTo>
                  <a:lnTo>
                    <a:pt x="375" y="116"/>
                  </a:lnTo>
                  <a:lnTo>
                    <a:pt x="348"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1" name="Freeform 62"/>
            <p:cNvSpPr>
              <a:spLocks/>
            </p:cNvSpPr>
            <p:nvPr/>
          </p:nvSpPr>
          <p:spPr bwMode="auto">
            <a:xfrm>
              <a:off x="3583" y="2657"/>
              <a:ext cx="375" cy="246"/>
            </a:xfrm>
            <a:custGeom>
              <a:avLst/>
              <a:gdLst>
                <a:gd name="T0" fmla="*/ 348 w 375"/>
                <a:gd name="T1" fmla="*/ 0 h 246"/>
                <a:gd name="T2" fmla="*/ 14 w 375"/>
                <a:gd name="T3" fmla="*/ 203 h 246"/>
                <a:gd name="T4" fmla="*/ 0 w 375"/>
                <a:gd name="T5" fmla="*/ 246 h 246"/>
                <a:gd name="T6" fmla="*/ 375 w 375"/>
                <a:gd name="T7" fmla="*/ 116 h 246"/>
                <a:gd name="T8" fmla="*/ 348 w 375"/>
                <a:gd name="T9" fmla="*/ 0 h 246"/>
              </a:gdLst>
              <a:ahLst/>
              <a:cxnLst>
                <a:cxn ang="0">
                  <a:pos x="T0" y="T1"/>
                </a:cxn>
                <a:cxn ang="0">
                  <a:pos x="T2" y="T3"/>
                </a:cxn>
                <a:cxn ang="0">
                  <a:pos x="T4" y="T5"/>
                </a:cxn>
                <a:cxn ang="0">
                  <a:pos x="T6" y="T7"/>
                </a:cxn>
                <a:cxn ang="0">
                  <a:pos x="T8" y="T9"/>
                </a:cxn>
              </a:cxnLst>
              <a:rect l="0" t="0" r="r" b="b"/>
              <a:pathLst>
                <a:path w="375" h="246">
                  <a:moveTo>
                    <a:pt x="348" y="0"/>
                  </a:moveTo>
                  <a:lnTo>
                    <a:pt x="14" y="203"/>
                  </a:lnTo>
                  <a:lnTo>
                    <a:pt x="0" y="246"/>
                  </a:lnTo>
                  <a:lnTo>
                    <a:pt x="375" y="116"/>
                  </a:lnTo>
                  <a:lnTo>
                    <a:pt x="3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2" name="Freeform 63"/>
            <p:cNvSpPr>
              <a:spLocks/>
            </p:cNvSpPr>
            <p:nvPr/>
          </p:nvSpPr>
          <p:spPr bwMode="auto">
            <a:xfrm>
              <a:off x="3459" y="2860"/>
              <a:ext cx="138" cy="85"/>
            </a:xfrm>
            <a:custGeom>
              <a:avLst/>
              <a:gdLst>
                <a:gd name="T0" fmla="*/ 138 w 138"/>
                <a:gd name="T1" fmla="*/ 0 h 85"/>
                <a:gd name="T2" fmla="*/ 0 w 138"/>
                <a:gd name="T3" fmla="*/ 85 h 85"/>
                <a:gd name="T4" fmla="*/ 124 w 138"/>
                <a:gd name="T5" fmla="*/ 43 h 85"/>
                <a:gd name="T6" fmla="*/ 138 w 138"/>
                <a:gd name="T7" fmla="*/ 0 h 85"/>
              </a:gdLst>
              <a:ahLst/>
              <a:cxnLst>
                <a:cxn ang="0">
                  <a:pos x="T0" y="T1"/>
                </a:cxn>
                <a:cxn ang="0">
                  <a:pos x="T2" y="T3"/>
                </a:cxn>
                <a:cxn ang="0">
                  <a:pos x="T4" y="T5"/>
                </a:cxn>
                <a:cxn ang="0">
                  <a:pos x="T6" y="T7"/>
                </a:cxn>
              </a:cxnLst>
              <a:rect l="0" t="0" r="r" b="b"/>
              <a:pathLst>
                <a:path w="138" h="85">
                  <a:moveTo>
                    <a:pt x="138" y="0"/>
                  </a:moveTo>
                  <a:lnTo>
                    <a:pt x="0" y="85"/>
                  </a:lnTo>
                  <a:lnTo>
                    <a:pt x="124" y="43"/>
                  </a:lnTo>
                  <a:lnTo>
                    <a:pt x="138"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3" name="Freeform 64"/>
            <p:cNvSpPr>
              <a:spLocks/>
            </p:cNvSpPr>
            <p:nvPr/>
          </p:nvSpPr>
          <p:spPr bwMode="auto">
            <a:xfrm>
              <a:off x="3459" y="2860"/>
              <a:ext cx="138" cy="85"/>
            </a:xfrm>
            <a:custGeom>
              <a:avLst/>
              <a:gdLst>
                <a:gd name="T0" fmla="*/ 138 w 138"/>
                <a:gd name="T1" fmla="*/ 0 h 85"/>
                <a:gd name="T2" fmla="*/ 0 w 138"/>
                <a:gd name="T3" fmla="*/ 85 h 85"/>
                <a:gd name="T4" fmla="*/ 124 w 138"/>
                <a:gd name="T5" fmla="*/ 43 h 85"/>
                <a:gd name="T6" fmla="*/ 138 w 138"/>
                <a:gd name="T7" fmla="*/ 0 h 85"/>
              </a:gdLst>
              <a:ahLst/>
              <a:cxnLst>
                <a:cxn ang="0">
                  <a:pos x="T0" y="T1"/>
                </a:cxn>
                <a:cxn ang="0">
                  <a:pos x="T2" y="T3"/>
                </a:cxn>
                <a:cxn ang="0">
                  <a:pos x="T4" y="T5"/>
                </a:cxn>
                <a:cxn ang="0">
                  <a:pos x="T6" y="T7"/>
                </a:cxn>
              </a:cxnLst>
              <a:rect l="0" t="0" r="r" b="b"/>
              <a:pathLst>
                <a:path w="138" h="85">
                  <a:moveTo>
                    <a:pt x="138" y="0"/>
                  </a:moveTo>
                  <a:lnTo>
                    <a:pt x="0" y="85"/>
                  </a:lnTo>
                  <a:lnTo>
                    <a:pt x="124" y="43"/>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4" name="Freeform 65"/>
            <p:cNvSpPr>
              <a:spLocks/>
            </p:cNvSpPr>
            <p:nvPr/>
          </p:nvSpPr>
          <p:spPr bwMode="auto">
            <a:xfrm>
              <a:off x="2059" y="2671"/>
              <a:ext cx="501" cy="989"/>
            </a:xfrm>
            <a:custGeom>
              <a:avLst/>
              <a:gdLst>
                <a:gd name="T0" fmla="*/ 198 w 501"/>
                <a:gd name="T1" fmla="*/ 0 h 989"/>
                <a:gd name="T2" fmla="*/ 0 w 501"/>
                <a:gd name="T3" fmla="*/ 152 h 989"/>
                <a:gd name="T4" fmla="*/ 501 w 501"/>
                <a:gd name="T5" fmla="*/ 989 h 989"/>
                <a:gd name="T6" fmla="*/ 501 w 501"/>
                <a:gd name="T7" fmla="*/ 125 h 989"/>
                <a:gd name="T8" fmla="*/ 198 w 501"/>
                <a:gd name="T9" fmla="*/ 0 h 989"/>
              </a:gdLst>
              <a:ahLst/>
              <a:cxnLst>
                <a:cxn ang="0">
                  <a:pos x="T0" y="T1"/>
                </a:cxn>
                <a:cxn ang="0">
                  <a:pos x="T2" y="T3"/>
                </a:cxn>
                <a:cxn ang="0">
                  <a:pos x="T4" y="T5"/>
                </a:cxn>
                <a:cxn ang="0">
                  <a:pos x="T6" y="T7"/>
                </a:cxn>
                <a:cxn ang="0">
                  <a:pos x="T8" y="T9"/>
                </a:cxn>
              </a:cxnLst>
              <a:rect l="0" t="0" r="r" b="b"/>
              <a:pathLst>
                <a:path w="501" h="989">
                  <a:moveTo>
                    <a:pt x="198" y="0"/>
                  </a:moveTo>
                  <a:lnTo>
                    <a:pt x="0" y="152"/>
                  </a:lnTo>
                  <a:lnTo>
                    <a:pt x="501" y="989"/>
                  </a:lnTo>
                  <a:lnTo>
                    <a:pt x="501" y="125"/>
                  </a:lnTo>
                  <a:lnTo>
                    <a:pt x="198"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5" name="Freeform 66"/>
            <p:cNvSpPr>
              <a:spLocks/>
            </p:cNvSpPr>
            <p:nvPr/>
          </p:nvSpPr>
          <p:spPr bwMode="auto">
            <a:xfrm>
              <a:off x="2059" y="2679"/>
              <a:ext cx="501" cy="989"/>
            </a:xfrm>
            <a:custGeom>
              <a:avLst/>
              <a:gdLst>
                <a:gd name="T0" fmla="*/ 198 w 501"/>
                <a:gd name="T1" fmla="*/ 0 h 989"/>
                <a:gd name="T2" fmla="*/ 0 w 501"/>
                <a:gd name="T3" fmla="*/ 152 h 989"/>
                <a:gd name="T4" fmla="*/ 501 w 501"/>
                <a:gd name="T5" fmla="*/ 989 h 989"/>
                <a:gd name="T6" fmla="*/ 501 w 501"/>
                <a:gd name="T7" fmla="*/ 125 h 989"/>
                <a:gd name="T8" fmla="*/ 198 w 501"/>
                <a:gd name="T9" fmla="*/ 0 h 989"/>
              </a:gdLst>
              <a:ahLst/>
              <a:cxnLst>
                <a:cxn ang="0">
                  <a:pos x="T0" y="T1"/>
                </a:cxn>
                <a:cxn ang="0">
                  <a:pos x="T2" y="T3"/>
                </a:cxn>
                <a:cxn ang="0">
                  <a:pos x="T4" y="T5"/>
                </a:cxn>
                <a:cxn ang="0">
                  <a:pos x="T6" y="T7"/>
                </a:cxn>
                <a:cxn ang="0">
                  <a:pos x="T8" y="T9"/>
                </a:cxn>
              </a:cxnLst>
              <a:rect l="0" t="0" r="r" b="b"/>
              <a:pathLst>
                <a:path w="501" h="989">
                  <a:moveTo>
                    <a:pt x="198" y="0"/>
                  </a:moveTo>
                  <a:lnTo>
                    <a:pt x="0" y="152"/>
                  </a:lnTo>
                  <a:lnTo>
                    <a:pt x="501" y="989"/>
                  </a:lnTo>
                  <a:lnTo>
                    <a:pt x="501" y="125"/>
                  </a:lnTo>
                  <a:lnTo>
                    <a:pt x="1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6" name="Freeform 67"/>
            <p:cNvSpPr>
              <a:spLocks/>
            </p:cNvSpPr>
            <p:nvPr/>
          </p:nvSpPr>
          <p:spPr bwMode="auto">
            <a:xfrm>
              <a:off x="2257" y="2443"/>
              <a:ext cx="303" cy="361"/>
            </a:xfrm>
            <a:custGeom>
              <a:avLst/>
              <a:gdLst>
                <a:gd name="T0" fmla="*/ 303 w 303"/>
                <a:gd name="T1" fmla="*/ 0 h 361"/>
                <a:gd name="T2" fmla="*/ 303 w 303"/>
                <a:gd name="T3" fmla="*/ 0 h 361"/>
                <a:gd name="T4" fmla="*/ 0 w 303"/>
                <a:gd name="T5" fmla="*/ 236 h 361"/>
                <a:gd name="T6" fmla="*/ 303 w 303"/>
                <a:gd name="T7" fmla="*/ 361 h 361"/>
                <a:gd name="T8" fmla="*/ 303 w 303"/>
                <a:gd name="T9" fmla="*/ 0 h 361"/>
              </a:gdLst>
              <a:ahLst/>
              <a:cxnLst>
                <a:cxn ang="0">
                  <a:pos x="T0" y="T1"/>
                </a:cxn>
                <a:cxn ang="0">
                  <a:pos x="T2" y="T3"/>
                </a:cxn>
                <a:cxn ang="0">
                  <a:pos x="T4" y="T5"/>
                </a:cxn>
                <a:cxn ang="0">
                  <a:pos x="T6" y="T7"/>
                </a:cxn>
                <a:cxn ang="0">
                  <a:pos x="T8" y="T9"/>
                </a:cxn>
              </a:cxnLst>
              <a:rect l="0" t="0" r="r" b="b"/>
              <a:pathLst>
                <a:path w="303" h="361">
                  <a:moveTo>
                    <a:pt x="303" y="0"/>
                  </a:moveTo>
                  <a:lnTo>
                    <a:pt x="303" y="0"/>
                  </a:lnTo>
                  <a:lnTo>
                    <a:pt x="0" y="236"/>
                  </a:lnTo>
                  <a:lnTo>
                    <a:pt x="303" y="361"/>
                  </a:lnTo>
                  <a:lnTo>
                    <a:pt x="303"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7" name="Freeform 68"/>
            <p:cNvSpPr>
              <a:spLocks/>
            </p:cNvSpPr>
            <p:nvPr/>
          </p:nvSpPr>
          <p:spPr bwMode="auto">
            <a:xfrm>
              <a:off x="2257" y="2443"/>
              <a:ext cx="303" cy="361"/>
            </a:xfrm>
            <a:custGeom>
              <a:avLst/>
              <a:gdLst>
                <a:gd name="T0" fmla="*/ 303 w 303"/>
                <a:gd name="T1" fmla="*/ 0 h 361"/>
                <a:gd name="T2" fmla="*/ 303 w 303"/>
                <a:gd name="T3" fmla="*/ 0 h 361"/>
                <a:gd name="T4" fmla="*/ 0 w 303"/>
                <a:gd name="T5" fmla="*/ 236 h 361"/>
                <a:gd name="T6" fmla="*/ 303 w 303"/>
                <a:gd name="T7" fmla="*/ 361 h 361"/>
                <a:gd name="T8" fmla="*/ 303 w 303"/>
                <a:gd name="T9" fmla="*/ 0 h 361"/>
              </a:gdLst>
              <a:ahLst/>
              <a:cxnLst>
                <a:cxn ang="0">
                  <a:pos x="T0" y="T1"/>
                </a:cxn>
                <a:cxn ang="0">
                  <a:pos x="T2" y="T3"/>
                </a:cxn>
                <a:cxn ang="0">
                  <a:pos x="T4" y="T5"/>
                </a:cxn>
                <a:cxn ang="0">
                  <a:pos x="T6" y="T7"/>
                </a:cxn>
                <a:cxn ang="0">
                  <a:pos x="T8" y="T9"/>
                </a:cxn>
              </a:cxnLst>
              <a:rect l="0" t="0" r="r" b="b"/>
              <a:pathLst>
                <a:path w="303" h="361">
                  <a:moveTo>
                    <a:pt x="303" y="0"/>
                  </a:moveTo>
                  <a:lnTo>
                    <a:pt x="303" y="0"/>
                  </a:lnTo>
                  <a:lnTo>
                    <a:pt x="0" y="236"/>
                  </a:lnTo>
                  <a:lnTo>
                    <a:pt x="303" y="361"/>
                  </a:lnTo>
                  <a:lnTo>
                    <a:pt x="3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8" name="Freeform 69"/>
            <p:cNvSpPr>
              <a:spLocks/>
            </p:cNvSpPr>
            <p:nvPr/>
          </p:nvSpPr>
          <p:spPr bwMode="auto">
            <a:xfrm>
              <a:off x="3958" y="2687"/>
              <a:ext cx="253" cy="511"/>
            </a:xfrm>
            <a:custGeom>
              <a:avLst/>
              <a:gdLst>
                <a:gd name="T0" fmla="*/ 253 w 253"/>
                <a:gd name="T1" fmla="*/ 0 h 511"/>
                <a:gd name="T2" fmla="*/ 0 w 253"/>
                <a:gd name="T3" fmla="*/ 86 h 511"/>
                <a:gd name="T4" fmla="*/ 101 w 253"/>
                <a:gd name="T5" fmla="*/ 511 h 511"/>
                <a:gd name="T6" fmla="*/ 253 w 253"/>
                <a:gd name="T7" fmla="*/ 0 h 511"/>
              </a:gdLst>
              <a:ahLst/>
              <a:cxnLst>
                <a:cxn ang="0">
                  <a:pos x="T0" y="T1"/>
                </a:cxn>
                <a:cxn ang="0">
                  <a:pos x="T2" y="T3"/>
                </a:cxn>
                <a:cxn ang="0">
                  <a:pos x="T4" y="T5"/>
                </a:cxn>
                <a:cxn ang="0">
                  <a:pos x="T6" y="T7"/>
                </a:cxn>
              </a:cxnLst>
              <a:rect l="0" t="0" r="r" b="b"/>
              <a:pathLst>
                <a:path w="253" h="511">
                  <a:moveTo>
                    <a:pt x="253" y="0"/>
                  </a:moveTo>
                  <a:lnTo>
                    <a:pt x="0" y="86"/>
                  </a:lnTo>
                  <a:lnTo>
                    <a:pt x="101" y="511"/>
                  </a:lnTo>
                  <a:lnTo>
                    <a:pt x="253"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09" name="Freeform 70"/>
            <p:cNvSpPr>
              <a:spLocks/>
            </p:cNvSpPr>
            <p:nvPr/>
          </p:nvSpPr>
          <p:spPr bwMode="auto">
            <a:xfrm>
              <a:off x="3958" y="2687"/>
              <a:ext cx="253" cy="511"/>
            </a:xfrm>
            <a:custGeom>
              <a:avLst/>
              <a:gdLst>
                <a:gd name="T0" fmla="*/ 253 w 253"/>
                <a:gd name="T1" fmla="*/ 0 h 511"/>
                <a:gd name="T2" fmla="*/ 0 w 253"/>
                <a:gd name="T3" fmla="*/ 86 h 511"/>
                <a:gd name="T4" fmla="*/ 101 w 253"/>
                <a:gd name="T5" fmla="*/ 511 h 511"/>
                <a:gd name="T6" fmla="*/ 253 w 253"/>
                <a:gd name="T7" fmla="*/ 0 h 511"/>
              </a:gdLst>
              <a:ahLst/>
              <a:cxnLst>
                <a:cxn ang="0">
                  <a:pos x="T0" y="T1"/>
                </a:cxn>
                <a:cxn ang="0">
                  <a:pos x="T2" y="T3"/>
                </a:cxn>
                <a:cxn ang="0">
                  <a:pos x="T4" y="T5"/>
                </a:cxn>
                <a:cxn ang="0">
                  <a:pos x="T6" y="T7"/>
                </a:cxn>
              </a:cxnLst>
              <a:rect l="0" t="0" r="r" b="b"/>
              <a:pathLst>
                <a:path w="253" h="511">
                  <a:moveTo>
                    <a:pt x="253" y="0"/>
                  </a:moveTo>
                  <a:lnTo>
                    <a:pt x="0" y="86"/>
                  </a:lnTo>
                  <a:lnTo>
                    <a:pt x="101" y="511"/>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0" name="Freeform 71"/>
            <p:cNvSpPr>
              <a:spLocks/>
            </p:cNvSpPr>
            <p:nvPr/>
          </p:nvSpPr>
          <p:spPr bwMode="auto">
            <a:xfrm>
              <a:off x="3880" y="2443"/>
              <a:ext cx="402" cy="214"/>
            </a:xfrm>
            <a:custGeom>
              <a:avLst/>
              <a:gdLst>
                <a:gd name="T0" fmla="*/ 402 w 402"/>
                <a:gd name="T1" fmla="*/ 0 h 214"/>
                <a:gd name="T2" fmla="*/ 0 w 402"/>
                <a:gd name="T3" fmla="*/ 0 h 214"/>
                <a:gd name="T4" fmla="*/ 51 w 402"/>
                <a:gd name="T5" fmla="*/ 214 h 214"/>
                <a:gd name="T6" fmla="*/ 402 w 402"/>
                <a:gd name="T7" fmla="*/ 0 h 214"/>
              </a:gdLst>
              <a:ahLst/>
              <a:cxnLst>
                <a:cxn ang="0">
                  <a:pos x="T0" y="T1"/>
                </a:cxn>
                <a:cxn ang="0">
                  <a:pos x="T2" y="T3"/>
                </a:cxn>
                <a:cxn ang="0">
                  <a:pos x="T4" y="T5"/>
                </a:cxn>
                <a:cxn ang="0">
                  <a:pos x="T6" y="T7"/>
                </a:cxn>
              </a:cxnLst>
              <a:rect l="0" t="0" r="r" b="b"/>
              <a:pathLst>
                <a:path w="402" h="214">
                  <a:moveTo>
                    <a:pt x="402" y="0"/>
                  </a:moveTo>
                  <a:lnTo>
                    <a:pt x="0" y="0"/>
                  </a:lnTo>
                  <a:lnTo>
                    <a:pt x="51" y="214"/>
                  </a:lnTo>
                  <a:lnTo>
                    <a:pt x="402"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1" name="Freeform 72"/>
            <p:cNvSpPr>
              <a:spLocks/>
            </p:cNvSpPr>
            <p:nvPr/>
          </p:nvSpPr>
          <p:spPr bwMode="auto">
            <a:xfrm>
              <a:off x="3880" y="2443"/>
              <a:ext cx="402" cy="214"/>
            </a:xfrm>
            <a:custGeom>
              <a:avLst/>
              <a:gdLst>
                <a:gd name="T0" fmla="*/ 402 w 402"/>
                <a:gd name="T1" fmla="*/ 0 h 214"/>
                <a:gd name="T2" fmla="*/ 0 w 402"/>
                <a:gd name="T3" fmla="*/ 0 h 214"/>
                <a:gd name="T4" fmla="*/ 51 w 402"/>
                <a:gd name="T5" fmla="*/ 214 h 214"/>
                <a:gd name="T6" fmla="*/ 402 w 402"/>
                <a:gd name="T7" fmla="*/ 0 h 214"/>
              </a:gdLst>
              <a:ahLst/>
              <a:cxnLst>
                <a:cxn ang="0">
                  <a:pos x="T0" y="T1"/>
                </a:cxn>
                <a:cxn ang="0">
                  <a:pos x="T2" y="T3"/>
                </a:cxn>
                <a:cxn ang="0">
                  <a:pos x="T4" y="T5"/>
                </a:cxn>
                <a:cxn ang="0">
                  <a:pos x="T6" y="T7"/>
                </a:cxn>
              </a:cxnLst>
              <a:rect l="0" t="0" r="r" b="b"/>
              <a:pathLst>
                <a:path w="402" h="214">
                  <a:moveTo>
                    <a:pt x="402" y="0"/>
                  </a:moveTo>
                  <a:lnTo>
                    <a:pt x="0" y="0"/>
                  </a:lnTo>
                  <a:lnTo>
                    <a:pt x="51" y="214"/>
                  </a:lnTo>
                  <a:lnTo>
                    <a:pt x="4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2" name="Freeform 73"/>
            <p:cNvSpPr>
              <a:spLocks/>
            </p:cNvSpPr>
            <p:nvPr/>
          </p:nvSpPr>
          <p:spPr bwMode="auto">
            <a:xfrm>
              <a:off x="3931" y="2443"/>
              <a:ext cx="351" cy="330"/>
            </a:xfrm>
            <a:custGeom>
              <a:avLst/>
              <a:gdLst>
                <a:gd name="T0" fmla="*/ 351 w 351"/>
                <a:gd name="T1" fmla="*/ 0 h 330"/>
                <a:gd name="T2" fmla="*/ 0 w 351"/>
                <a:gd name="T3" fmla="*/ 214 h 330"/>
                <a:gd name="T4" fmla="*/ 27 w 351"/>
                <a:gd name="T5" fmla="*/ 330 h 330"/>
                <a:gd name="T6" fmla="*/ 280 w 351"/>
                <a:gd name="T7" fmla="*/ 244 h 330"/>
                <a:gd name="T8" fmla="*/ 351 w 351"/>
                <a:gd name="T9" fmla="*/ 0 h 330"/>
              </a:gdLst>
              <a:ahLst/>
              <a:cxnLst>
                <a:cxn ang="0">
                  <a:pos x="T0" y="T1"/>
                </a:cxn>
                <a:cxn ang="0">
                  <a:pos x="T2" y="T3"/>
                </a:cxn>
                <a:cxn ang="0">
                  <a:pos x="T4" y="T5"/>
                </a:cxn>
                <a:cxn ang="0">
                  <a:pos x="T6" y="T7"/>
                </a:cxn>
                <a:cxn ang="0">
                  <a:pos x="T8" y="T9"/>
                </a:cxn>
              </a:cxnLst>
              <a:rect l="0" t="0" r="r" b="b"/>
              <a:pathLst>
                <a:path w="351" h="330">
                  <a:moveTo>
                    <a:pt x="351" y="0"/>
                  </a:moveTo>
                  <a:lnTo>
                    <a:pt x="0" y="214"/>
                  </a:lnTo>
                  <a:lnTo>
                    <a:pt x="27" y="330"/>
                  </a:lnTo>
                  <a:lnTo>
                    <a:pt x="280" y="244"/>
                  </a:lnTo>
                  <a:lnTo>
                    <a:pt x="351"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3" name="Freeform 74"/>
            <p:cNvSpPr>
              <a:spLocks/>
            </p:cNvSpPr>
            <p:nvPr/>
          </p:nvSpPr>
          <p:spPr bwMode="auto">
            <a:xfrm>
              <a:off x="3931" y="2443"/>
              <a:ext cx="351" cy="330"/>
            </a:xfrm>
            <a:custGeom>
              <a:avLst/>
              <a:gdLst>
                <a:gd name="T0" fmla="*/ 351 w 351"/>
                <a:gd name="T1" fmla="*/ 0 h 330"/>
                <a:gd name="T2" fmla="*/ 0 w 351"/>
                <a:gd name="T3" fmla="*/ 214 h 330"/>
                <a:gd name="T4" fmla="*/ 27 w 351"/>
                <a:gd name="T5" fmla="*/ 330 h 330"/>
                <a:gd name="T6" fmla="*/ 280 w 351"/>
                <a:gd name="T7" fmla="*/ 244 h 330"/>
                <a:gd name="T8" fmla="*/ 351 w 351"/>
                <a:gd name="T9" fmla="*/ 0 h 330"/>
              </a:gdLst>
              <a:ahLst/>
              <a:cxnLst>
                <a:cxn ang="0">
                  <a:pos x="T0" y="T1"/>
                </a:cxn>
                <a:cxn ang="0">
                  <a:pos x="T2" y="T3"/>
                </a:cxn>
                <a:cxn ang="0">
                  <a:pos x="T4" y="T5"/>
                </a:cxn>
                <a:cxn ang="0">
                  <a:pos x="T6" y="T7"/>
                </a:cxn>
                <a:cxn ang="0">
                  <a:pos x="T8" y="T9"/>
                </a:cxn>
              </a:cxnLst>
              <a:rect l="0" t="0" r="r" b="b"/>
              <a:pathLst>
                <a:path w="351" h="330">
                  <a:moveTo>
                    <a:pt x="351" y="0"/>
                  </a:moveTo>
                  <a:lnTo>
                    <a:pt x="0" y="214"/>
                  </a:lnTo>
                  <a:lnTo>
                    <a:pt x="27" y="330"/>
                  </a:lnTo>
                  <a:lnTo>
                    <a:pt x="280" y="244"/>
                  </a:lnTo>
                  <a:lnTo>
                    <a:pt x="3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4" name="Freeform 75"/>
            <p:cNvSpPr>
              <a:spLocks/>
            </p:cNvSpPr>
            <p:nvPr/>
          </p:nvSpPr>
          <p:spPr bwMode="auto">
            <a:xfrm>
              <a:off x="4059" y="2645"/>
              <a:ext cx="331" cy="553"/>
            </a:xfrm>
            <a:custGeom>
              <a:avLst/>
              <a:gdLst>
                <a:gd name="T0" fmla="*/ 271 w 331"/>
                <a:gd name="T1" fmla="*/ 0 h 553"/>
                <a:gd name="T2" fmla="*/ 152 w 331"/>
                <a:gd name="T3" fmla="*/ 42 h 553"/>
                <a:gd name="T4" fmla="*/ 0 w 331"/>
                <a:gd name="T5" fmla="*/ 553 h 553"/>
                <a:gd name="T6" fmla="*/ 331 w 331"/>
                <a:gd name="T7" fmla="*/ 260 h 553"/>
                <a:gd name="T8" fmla="*/ 271 w 331"/>
                <a:gd name="T9" fmla="*/ 0 h 553"/>
              </a:gdLst>
              <a:ahLst/>
              <a:cxnLst>
                <a:cxn ang="0">
                  <a:pos x="T0" y="T1"/>
                </a:cxn>
                <a:cxn ang="0">
                  <a:pos x="T2" y="T3"/>
                </a:cxn>
                <a:cxn ang="0">
                  <a:pos x="T4" y="T5"/>
                </a:cxn>
                <a:cxn ang="0">
                  <a:pos x="T6" y="T7"/>
                </a:cxn>
                <a:cxn ang="0">
                  <a:pos x="T8" y="T9"/>
                </a:cxn>
              </a:cxnLst>
              <a:rect l="0" t="0" r="r" b="b"/>
              <a:pathLst>
                <a:path w="331" h="553">
                  <a:moveTo>
                    <a:pt x="271" y="0"/>
                  </a:moveTo>
                  <a:lnTo>
                    <a:pt x="152" y="42"/>
                  </a:lnTo>
                  <a:lnTo>
                    <a:pt x="0" y="553"/>
                  </a:lnTo>
                  <a:lnTo>
                    <a:pt x="331" y="260"/>
                  </a:lnTo>
                  <a:lnTo>
                    <a:pt x="271"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5" name="Freeform 76"/>
            <p:cNvSpPr>
              <a:spLocks/>
            </p:cNvSpPr>
            <p:nvPr/>
          </p:nvSpPr>
          <p:spPr bwMode="auto">
            <a:xfrm>
              <a:off x="4059" y="2645"/>
              <a:ext cx="331" cy="553"/>
            </a:xfrm>
            <a:custGeom>
              <a:avLst/>
              <a:gdLst>
                <a:gd name="T0" fmla="*/ 271 w 331"/>
                <a:gd name="T1" fmla="*/ 0 h 553"/>
                <a:gd name="T2" fmla="*/ 152 w 331"/>
                <a:gd name="T3" fmla="*/ 42 h 553"/>
                <a:gd name="T4" fmla="*/ 0 w 331"/>
                <a:gd name="T5" fmla="*/ 553 h 553"/>
                <a:gd name="T6" fmla="*/ 331 w 331"/>
                <a:gd name="T7" fmla="*/ 260 h 553"/>
                <a:gd name="T8" fmla="*/ 271 w 331"/>
                <a:gd name="T9" fmla="*/ 0 h 553"/>
              </a:gdLst>
              <a:ahLst/>
              <a:cxnLst>
                <a:cxn ang="0">
                  <a:pos x="T0" y="T1"/>
                </a:cxn>
                <a:cxn ang="0">
                  <a:pos x="T2" y="T3"/>
                </a:cxn>
                <a:cxn ang="0">
                  <a:pos x="T4" y="T5"/>
                </a:cxn>
                <a:cxn ang="0">
                  <a:pos x="T6" y="T7"/>
                </a:cxn>
                <a:cxn ang="0">
                  <a:pos x="T8" y="T9"/>
                </a:cxn>
              </a:cxnLst>
              <a:rect l="0" t="0" r="r" b="b"/>
              <a:pathLst>
                <a:path w="331" h="553">
                  <a:moveTo>
                    <a:pt x="271" y="0"/>
                  </a:moveTo>
                  <a:lnTo>
                    <a:pt x="152" y="42"/>
                  </a:lnTo>
                  <a:lnTo>
                    <a:pt x="0" y="553"/>
                  </a:lnTo>
                  <a:lnTo>
                    <a:pt x="331" y="260"/>
                  </a:lnTo>
                  <a:lnTo>
                    <a:pt x="2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6" name="Freeform 77"/>
            <p:cNvSpPr>
              <a:spLocks/>
            </p:cNvSpPr>
            <p:nvPr/>
          </p:nvSpPr>
          <p:spPr bwMode="auto">
            <a:xfrm>
              <a:off x="4330" y="2443"/>
              <a:ext cx="584" cy="462"/>
            </a:xfrm>
            <a:custGeom>
              <a:avLst/>
              <a:gdLst>
                <a:gd name="T0" fmla="*/ 584 w 584"/>
                <a:gd name="T1" fmla="*/ 0 h 462"/>
                <a:gd name="T2" fmla="*/ 0 w 584"/>
                <a:gd name="T3" fmla="*/ 202 h 462"/>
                <a:gd name="T4" fmla="*/ 60 w 584"/>
                <a:gd name="T5" fmla="*/ 462 h 462"/>
                <a:gd name="T6" fmla="*/ 584 w 584"/>
                <a:gd name="T7" fmla="*/ 0 h 462"/>
              </a:gdLst>
              <a:ahLst/>
              <a:cxnLst>
                <a:cxn ang="0">
                  <a:pos x="T0" y="T1"/>
                </a:cxn>
                <a:cxn ang="0">
                  <a:pos x="T2" y="T3"/>
                </a:cxn>
                <a:cxn ang="0">
                  <a:pos x="T4" y="T5"/>
                </a:cxn>
                <a:cxn ang="0">
                  <a:pos x="T6" y="T7"/>
                </a:cxn>
              </a:cxnLst>
              <a:rect l="0" t="0" r="r" b="b"/>
              <a:pathLst>
                <a:path w="584" h="462">
                  <a:moveTo>
                    <a:pt x="584" y="0"/>
                  </a:moveTo>
                  <a:lnTo>
                    <a:pt x="0" y="202"/>
                  </a:lnTo>
                  <a:lnTo>
                    <a:pt x="60" y="462"/>
                  </a:lnTo>
                  <a:lnTo>
                    <a:pt x="584"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7" name="Freeform 78"/>
            <p:cNvSpPr>
              <a:spLocks/>
            </p:cNvSpPr>
            <p:nvPr/>
          </p:nvSpPr>
          <p:spPr bwMode="auto">
            <a:xfrm>
              <a:off x="4330" y="2443"/>
              <a:ext cx="584" cy="462"/>
            </a:xfrm>
            <a:custGeom>
              <a:avLst/>
              <a:gdLst>
                <a:gd name="T0" fmla="*/ 584 w 584"/>
                <a:gd name="T1" fmla="*/ 0 h 462"/>
                <a:gd name="T2" fmla="*/ 0 w 584"/>
                <a:gd name="T3" fmla="*/ 202 h 462"/>
                <a:gd name="T4" fmla="*/ 60 w 584"/>
                <a:gd name="T5" fmla="*/ 462 h 462"/>
                <a:gd name="T6" fmla="*/ 584 w 584"/>
                <a:gd name="T7" fmla="*/ 0 h 462"/>
              </a:gdLst>
              <a:ahLst/>
              <a:cxnLst>
                <a:cxn ang="0">
                  <a:pos x="T0" y="T1"/>
                </a:cxn>
                <a:cxn ang="0">
                  <a:pos x="T2" y="T3"/>
                </a:cxn>
                <a:cxn ang="0">
                  <a:pos x="T4" y="T5"/>
                </a:cxn>
                <a:cxn ang="0">
                  <a:pos x="T6" y="T7"/>
                </a:cxn>
              </a:cxnLst>
              <a:rect l="0" t="0" r="r" b="b"/>
              <a:pathLst>
                <a:path w="584" h="462">
                  <a:moveTo>
                    <a:pt x="584" y="0"/>
                  </a:moveTo>
                  <a:lnTo>
                    <a:pt x="0" y="202"/>
                  </a:lnTo>
                  <a:lnTo>
                    <a:pt x="60" y="462"/>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8" name="Freeform 79"/>
            <p:cNvSpPr>
              <a:spLocks/>
            </p:cNvSpPr>
            <p:nvPr/>
          </p:nvSpPr>
          <p:spPr bwMode="auto">
            <a:xfrm>
              <a:off x="4211" y="2443"/>
              <a:ext cx="119" cy="244"/>
            </a:xfrm>
            <a:custGeom>
              <a:avLst/>
              <a:gdLst>
                <a:gd name="T0" fmla="*/ 71 w 119"/>
                <a:gd name="T1" fmla="*/ 0 h 244"/>
                <a:gd name="T2" fmla="*/ 71 w 119"/>
                <a:gd name="T3" fmla="*/ 0 h 244"/>
                <a:gd name="T4" fmla="*/ 0 w 119"/>
                <a:gd name="T5" fmla="*/ 244 h 244"/>
                <a:gd name="T6" fmla="*/ 119 w 119"/>
                <a:gd name="T7" fmla="*/ 202 h 244"/>
                <a:gd name="T8" fmla="*/ 71 w 119"/>
                <a:gd name="T9" fmla="*/ 0 h 244"/>
              </a:gdLst>
              <a:ahLst/>
              <a:cxnLst>
                <a:cxn ang="0">
                  <a:pos x="T0" y="T1"/>
                </a:cxn>
                <a:cxn ang="0">
                  <a:pos x="T2" y="T3"/>
                </a:cxn>
                <a:cxn ang="0">
                  <a:pos x="T4" y="T5"/>
                </a:cxn>
                <a:cxn ang="0">
                  <a:pos x="T6" y="T7"/>
                </a:cxn>
                <a:cxn ang="0">
                  <a:pos x="T8" y="T9"/>
                </a:cxn>
              </a:cxnLst>
              <a:rect l="0" t="0" r="r" b="b"/>
              <a:pathLst>
                <a:path w="119" h="244">
                  <a:moveTo>
                    <a:pt x="71" y="0"/>
                  </a:moveTo>
                  <a:lnTo>
                    <a:pt x="71" y="0"/>
                  </a:lnTo>
                  <a:lnTo>
                    <a:pt x="0" y="244"/>
                  </a:lnTo>
                  <a:lnTo>
                    <a:pt x="119" y="202"/>
                  </a:lnTo>
                  <a:lnTo>
                    <a:pt x="71"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19" name="Freeform 80"/>
            <p:cNvSpPr>
              <a:spLocks/>
            </p:cNvSpPr>
            <p:nvPr/>
          </p:nvSpPr>
          <p:spPr bwMode="auto">
            <a:xfrm>
              <a:off x="4211" y="2443"/>
              <a:ext cx="119" cy="244"/>
            </a:xfrm>
            <a:custGeom>
              <a:avLst/>
              <a:gdLst>
                <a:gd name="T0" fmla="*/ 71 w 119"/>
                <a:gd name="T1" fmla="*/ 0 h 244"/>
                <a:gd name="T2" fmla="*/ 71 w 119"/>
                <a:gd name="T3" fmla="*/ 0 h 244"/>
                <a:gd name="T4" fmla="*/ 0 w 119"/>
                <a:gd name="T5" fmla="*/ 244 h 244"/>
                <a:gd name="T6" fmla="*/ 119 w 119"/>
                <a:gd name="T7" fmla="*/ 202 h 244"/>
                <a:gd name="T8" fmla="*/ 71 w 119"/>
                <a:gd name="T9" fmla="*/ 0 h 244"/>
              </a:gdLst>
              <a:ahLst/>
              <a:cxnLst>
                <a:cxn ang="0">
                  <a:pos x="T0" y="T1"/>
                </a:cxn>
                <a:cxn ang="0">
                  <a:pos x="T2" y="T3"/>
                </a:cxn>
                <a:cxn ang="0">
                  <a:pos x="T4" y="T5"/>
                </a:cxn>
                <a:cxn ang="0">
                  <a:pos x="T6" y="T7"/>
                </a:cxn>
                <a:cxn ang="0">
                  <a:pos x="T8" y="T9"/>
                </a:cxn>
              </a:cxnLst>
              <a:rect l="0" t="0" r="r" b="b"/>
              <a:pathLst>
                <a:path w="119" h="244">
                  <a:moveTo>
                    <a:pt x="71" y="0"/>
                  </a:moveTo>
                  <a:lnTo>
                    <a:pt x="71" y="0"/>
                  </a:lnTo>
                  <a:lnTo>
                    <a:pt x="0" y="244"/>
                  </a:lnTo>
                  <a:lnTo>
                    <a:pt x="119" y="202"/>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0" name="Freeform 81"/>
            <p:cNvSpPr>
              <a:spLocks/>
            </p:cNvSpPr>
            <p:nvPr/>
          </p:nvSpPr>
          <p:spPr bwMode="auto">
            <a:xfrm>
              <a:off x="4274" y="2443"/>
              <a:ext cx="632" cy="202"/>
            </a:xfrm>
            <a:custGeom>
              <a:avLst/>
              <a:gdLst>
                <a:gd name="T0" fmla="*/ 632 w 632"/>
                <a:gd name="T1" fmla="*/ 0 h 202"/>
                <a:gd name="T2" fmla="*/ 0 w 632"/>
                <a:gd name="T3" fmla="*/ 0 h 202"/>
                <a:gd name="T4" fmla="*/ 48 w 632"/>
                <a:gd name="T5" fmla="*/ 202 h 202"/>
                <a:gd name="T6" fmla="*/ 632 w 632"/>
                <a:gd name="T7" fmla="*/ 0 h 202"/>
              </a:gdLst>
              <a:ahLst/>
              <a:cxnLst>
                <a:cxn ang="0">
                  <a:pos x="T0" y="T1"/>
                </a:cxn>
                <a:cxn ang="0">
                  <a:pos x="T2" y="T3"/>
                </a:cxn>
                <a:cxn ang="0">
                  <a:pos x="T4" y="T5"/>
                </a:cxn>
                <a:cxn ang="0">
                  <a:pos x="T6" y="T7"/>
                </a:cxn>
              </a:cxnLst>
              <a:rect l="0" t="0" r="r" b="b"/>
              <a:pathLst>
                <a:path w="632" h="202">
                  <a:moveTo>
                    <a:pt x="632" y="0"/>
                  </a:moveTo>
                  <a:lnTo>
                    <a:pt x="0" y="0"/>
                  </a:lnTo>
                  <a:lnTo>
                    <a:pt x="48" y="202"/>
                  </a:lnTo>
                  <a:lnTo>
                    <a:pt x="632"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1" name="Freeform 82"/>
            <p:cNvSpPr>
              <a:spLocks/>
            </p:cNvSpPr>
            <p:nvPr/>
          </p:nvSpPr>
          <p:spPr bwMode="auto">
            <a:xfrm>
              <a:off x="4282" y="2443"/>
              <a:ext cx="632" cy="202"/>
            </a:xfrm>
            <a:custGeom>
              <a:avLst/>
              <a:gdLst>
                <a:gd name="T0" fmla="*/ 632 w 632"/>
                <a:gd name="T1" fmla="*/ 0 h 202"/>
                <a:gd name="T2" fmla="*/ 0 w 632"/>
                <a:gd name="T3" fmla="*/ 0 h 202"/>
                <a:gd name="T4" fmla="*/ 48 w 632"/>
                <a:gd name="T5" fmla="*/ 202 h 202"/>
                <a:gd name="T6" fmla="*/ 632 w 632"/>
                <a:gd name="T7" fmla="*/ 0 h 202"/>
              </a:gdLst>
              <a:ahLst/>
              <a:cxnLst>
                <a:cxn ang="0">
                  <a:pos x="T0" y="T1"/>
                </a:cxn>
                <a:cxn ang="0">
                  <a:pos x="T2" y="T3"/>
                </a:cxn>
                <a:cxn ang="0">
                  <a:pos x="T4" y="T5"/>
                </a:cxn>
                <a:cxn ang="0">
                  <a:pos x="T6" y="T7"/>
                </a:cxn>
              </a:cxnLst>
              <a:rect l="0" t="0" r="r" b="b"/>
              <a:pathLst>
                <a:path w="632" h="202">
                  <a:moveTo>
                    <a:pt x="632" y="0"/>
                  </a:moveTo>
                  <a:lnTo>
                    <a:pt x="0" y="0"/>
                  </a:lnTo>
                  <a:lnTo>
                    <a:pt x="48" y="202"/>
                  </a:lnTo>
                  <a:lnTo>
                    <a:pt x="6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2" name="Freeform 83"/>
            <p:cNvSpPr>
              <a:spLocks/>
            </p:cNvSpPr>
            <p:nvPr/>
          </p:nvSpPr>
          <p:spPr bwMode="auto">
            <a:xfrm>
              <a:off x="4491" y="1455"/>
              <a:ext cx="435" cy="996"/>
            </a:xfrm>
            <a:custGeom>
              <a:avLst/>
              <a:gdLst>
                <a:gd name="T0" fmla="*/ 435 w 435"/>
                <a:gd name="T1" fmla="*/ 0 h 996"/>
                <a:gd name="T2" fmla="*/ 0 w 435"/>
                <a:gd name="T3" fmla="*/ 673 h 996"/>
                <a:gd name="T4" fmla="*/ 423 w 435"/>
                <a:gd name="T5" fmla="*/ 996 h 996"/>
                <a:gd name="T6" fmla="*/ 435 w 435"/>
                <a:gd name="T7" fmla="*/ 0 h 996"/>
              </a:gdLst>
              <a:ahLst/>
              <a:cxnLst>
                <a:cxn ang="0">
                  <a:pos x="T0" y="T1"/>
                </a:cxn>
                <a:cxn ang="0">
                  <a:pos x="T2" y="T3"/>
                </a:cxn>
                <a:cxn ang="0">
                  <a:pos x="T4" y="T5"/>
                </a:cxn>
                <a:cxn ang="0">
                  <a:pos x="T6" y="T7"/>
                </a:cxn>
              </a:cxnLst>
              <a:rect l="0" t="0" r="r" b="b"/>
              <a:pathLst>
                <a:path w="435" h="996">
                  <a:moveTo>
                    <a:pt x="435" y="0"/>
                  </a:moveTo>
                  <a:lnTo>
                    <a:pt x="0" y="673"/>
                  </a:lnTo>
                  <a:lnTo>
                    <a:pt x="423" y="996"/>
                  </a:lnTo>
                  <a:lnTo>
                    <a:pt x="435"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3" name="Freeform 84"/>
            <p:cNvSpPr>
              <a:spLocks/>
            </p:cNvSpPr>
            <p:nvPr/>
          </p:nvSpPr>
          <p:spPr bwMode="auto">
            <a:xfrm>
              <a:off x="4491" y="1447"/>
              <a:ext cx="435" cy="996"/>
            </a:xfrm>
            <a:custGeom>
              <a:avLst/>
              <a:gdLst>
                <a:gd name="T0" fmla="*/ 435 w 435"/>
                <a:gd name="T1" fmla="*/ 0 h 996"/>
                <a:gd name="T2" fmla="*/ 0 w 435"/>
                <a:gd name="T3" fmla="*/ 673 h 996"/>
                <a:gd name="T4" fmla="*/ 423 w 435"/>
                <a:gd name="T5" fmla="*/ 996 h 996"/>
                <a:gd name="T6" fmla="*/ 435 w 435"/>
                <a:gd name="T7" fmla="*/ 0 h 996"/>
              </a:gdLst>
              <a:ahLst/>
              <a:cxnLst>
                <a:cxn ang="0">
                  <a:pos x="T0" y="T1"/>
                </a:cxn>
                <a:cxn ang="0">
                  <a:pos x="T2" y="T3"/>
                </a:cxn>
                <a:cxn ang="0">
                  <a:pos x="T4" y="T5"/>
                </a:cxn>
                <a:cxn ang="0">
                  <a:pos x="T6" y="T7"/>
                </a:cxn>
              </a:cxnLst>
              <a:rect l="0" t="0" r="r" b="b"/>
              <a:pathLst>
                <a:path w="435" h="996">
                  <a:moveTo>
                    <a:pt x="435" y="0"/>
                  </a:moveTo>
                  <a:lnTo>
                    <a:pt x="0" y="673"/>
                  </a:lnTo>
                  <a:lnTo>
                    <a:pt x="423" y="996"/>
                  </a:lnTo>
                  <a:lnTo>
                    <a:pt x="4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4" name="Freeform 85"/>
            <p:cNvSpPr>
              <a:spLocks/>
            </p:cNvSpPr>
            <p:nvPr/>
          </p:nvSpPr>
          <p:spPr bwMode="auto">
            <a:xfrm>
              <a:off x="4274" y="2120"/>
              <a:ext cx="632" cy="323"/>
            </a:xfrm>
            <a:custGeom>
              <a:avLst/>
              <a:gdLst>
                <a:gd name="T0" fmla="*/ 209 w 632"/>
                <a:gd name="T1" fmla="*/ 0 h 323"/>
                <a:gd name="T2" fmla="*/ 0 w 632"/>
                <a:gd name="T3" fmla="*/ 323 h 323"/>
                <a:gd name="T4" fmla="*/ 632 w 632"/>
                <a:gd name="T5" fmla="*/ 323 h 323"/>
                <a:gd name="T6" fmla="*/ 209 w 632"/>
                <a:gd name="T7" fmla="*/ 0 h 323"/>
              </a:gdLst>
              <a:ahLst/>
              <a:cxnLst>
                <a:cxn ang="0">
                  <a:pos x="T0" y="T1"/>
                </a:cxn>
                <a:cxn ang="0">
                  <a:pos x="T2" y="T3"/>
                </a:cxn>
                <a:cxn ang="0">
                  <a:pos x="T4" y="T5"/>
                </a:cxn>
                <a:cxn ang="0">
                  <a:pos x="T6" y="T7"/>
                </a:cxn>
              </a:cxnLst>
              <a:rect l="0" t="0" r="r" b="b"/>
              <a:pathLst>
                <a:path w="632" h="323">
                  <a:moveTo>
                    <a:pt x="209" y="0"/>
                  </a:moveTo>
                  <a:lnTo>
                    <a:pt x="0" y="323"/>
                  </a:lnTo>
                  <a:lnTo>
                    <a:pt x="632" y="323"/>
                  </a:lnTo>
                  <a:lnTo>
                    <a:pt x="209" y="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5" name="Freeform 86"/>
            <p:cNvSpPr>
              <a:spLocks/>
            </p:cNvSpPr>
            <p:nvPr/>
          </p:nvSpPr>
          <p:spPr bwMode="auto">
            <a:xfrm>
              <a:off x="4282" y="2120"/>
              <a:ext cx="632" cy="323"/>
            </a:xfrm>
            <a:custGeom>
              <a:avLst/>
              <a:gdLst>
                <a:gd name="T0" fmla="*/ 209 w 632"/>
                <a:gd name="T1" fmla="*/ 0 h 323"/>
                <a:gd name="T2" fmla="*/ 0 w 632"/>
                <a:gd name="T3" fmla="*/ 323 h 323"/>
                <a:gd name="T4" fmla="*/ 632 w 632"/>
                <a:gd name="T5" fmla="*/ 323 h 323"/>
                <a:gd name="T6" fmla="*/ 209 w 632"/>
                <a:gd name="T7" fmla="*/ 0 h 323"/>
              </a:gdLst>
              <a:ahLst/>
              <a:cxnLst>
                <a:cxn ang="0">
                  <a:pos x="T0" y="T1"/>
                </a:cxn>
                <a:cxn ang="0">
                  <a:pos x="T2" y="T3"/>
                </a:cxn>
                <a:cxn ang="0">
                  <a:pos x="T4" y="T5"/>
                </a:cxn>
                <a:cxn ang="0">
                  <a:pos x="T6" y="T7"/>
                </a:cxn>
              </a:cxnLst>
              <a:rect l="0" t="0" r="r" b="b"/>
              <a:pathLst>
                <a:path w="632" h="323">
                  <a:moveTo>
                    <a:pt x="209" y="0"/>
                  </a:moveTo>
                  <a:lnTo>
                    <a:pt x="0" y="323"/>
                  </a:lnTo>
                  <a:lnTo>
                    <a:pt x="632" y="323"/>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6" name="Freeform 87"/>
            <p:cNvSpPr>
              <a:spLocks/>
            </p:cNvSpPr>
            <p:nvPr/>
          </p:nvSpPr>
          <p:spPr bwMode="auto">
            <a:xfrm>
              <a:off x="4906" y="1447"/>
              <a:ext cx="343" cy="996"/>
            </a:xfrm>
            <a:custGeom>
              <a:avLst/>
              <a:gdLst>
                <a:gd name="T0" fmla="*/ 12 w 343"/>
                <a:gd name="T1" fmla="*/ 0 h 996"/>
                <a:gd name="T2" fmla="*/ 12 w 343"/>
                <a:gd name="T3" fmla="*/ 0 h 996"/>
                <a:gd name="T4" fmla="*/ 0 w 343"/>
                <a:gd name="T5" fmla="*/ 996 h 996"/>
                <a:gd name="T6" fmla="*/ 343 w 343"/>
                <a:gd name="T7" fmla="*/ 996 h 996"/>
                <a:gd name="T8" fmla="*/ 12 w 343"/>
                <a:gd name="T9" fmla="*/ 0 h 996"/>
              </a:gdLst>
              <a:ahLst/>
              <a:cxnLst>
                <a:cxn ang="0">
                  <a:pos x="T0" y="T1"/>
                </a:cxn>
                <a:cxn ang="0">
                  <a:pos x="T2" y="T3"/>
                </a:cxn>
                <a:cxn ang="0">
                  <a:pos x="T4" y="T5"/>
                </a:cxn>
                <a:cxn ang="0">
                  <a:pos x="T6" y="T7"/>
                </a:cxn>
                <a:cxn ang="0">
                  <a:pos x="T8" y="T9"/>
                </a:cxn>
              </a:cxnLst>
              <a:rect l="0" t="0" r="r" b="b"/>
              <a:pathLst>
                <a:path w="343" h="996">
                  <a:moveTo>
                    <a:pt x="12" y="0"/>
                  </a:moveTo>
                  <a:lnTo>
                    <a:pt x="12" y="0"/>
                  </a:lnTo>
                  <a:lnTo>
                    <a:pt x="0" y="996"/>
                  </a:lnTo>
                  <a:lnTo>
                    <a:pt x="343" y="996"/>
                  </a:lnTo>
                  <a:lnTo>
                    <a:pt x="12"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7" name="Freeform 88"/>
            <p:cNvSpPr>
              <a:spLocks/>
            </p:cNvSpPr>
            <p:nvPr/>
          </p:nvSpPr>
          <p:spPr bwMode="auto">
            <a:xfrm>
              <a:off x="4914" y="1447"/>
              <a:ext cx="343" cy="996"/>
            </a:xfrm>
            <a:custGeom>
              <a:avLst/>
              <a:gdLst>
                <a:gd name="T0" fmla="*/ 12 w 343"/>
                <a:gd name="T1" fmla="*/ 0 h 996"/>
                <a:gd name="T2" fmla="*/ 12 w 343"/>
                <a:gd name="T3" fmla="*/ 0 h 996"/>
                <a:gd name="T4" fmla="*/ 0 w 343"/>
                <a:gd name="T5" fmla="*/ 996 h 996"/>
                <a:gd name="T6" fmla="*/ 343 w 343"/>
                <a:gd name="T7" fmla="*/ 996 h 996"/>
                <a:gd name="T8" fmla="*/ 12 w 343"/>
                <a:gd name="T9" fmla="*/ 0 h 996"/>
              </a:gdLst>
              <a:ahLst/>
              <a:cxnLst>
                <a:cxn ang="0">
                  <a:pos x="T0" y="T1"/>
                </a:cxn>
                <a:cxn ang="0">
                  <a:pos x="T2" y="T3"/>
                </a:cxn>
                <a:cxn ang="0">
                  <a:pos x="T4" y="T5"/>
                </a:cxn>
                <a:cxn ang="0">
                  <a:pos x="T6" y="T7"/>
                </a:cxn>
                <a:cxn ang="0">
                  <a:pos x="T8" y="T9"/>
                </a:cxn>
              </a:cxnLst>
              <a:rect l="0" t="0" r="r" b="b"/>
              <a:pathLst>
                <a:path w="343" h="996">
                  <a:moveTo>
                    <a:pt x="12" y="0"/>
                  </a:moveTo>
                  <a:lnTo>
                    <a:pt x="12" y="0"/>
                  </a:lnTo>
                  <a:lnTo>
                    <a:pt x="0" y="996"/>
                  </a:lnTo>
                  <a:lnTo>
                    <a:pt x="343" y="99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8" name="Freeform 89"/>
            <p:cNvSpPr>
              <a:spLocks noEditPoints="1"/>
            </p:cNvSpPr>
            <p:nvPr/>
          </p:nvSpPr>
          <p:spPr bwMode="auto">
            <a:xfrm>
              <a:off x="4918" y="1447"/>
              <a:ext cx="676" cy="996"/>
            </a:xfrm>
            <a:custGeom>
              <a:avLst/>
              <a:gdLst>
                <a:gd name="T0" fmla="*/ 658 w 676"/>
                <a:gd name="T1" fmla="*/ 588 h 996"/>
                <a:gd name="T2" fmla="*/ 676 w 676"/>
                <a:gd name="T3" fmla="*/ 705 h 996"/>
                <a:gd name="T4" fmla="*/ 676 w 676"/>
                <a:gd name="T5" fmla="*/ 705 h 996"/>
                <a:gd name="T6" fmla="*/ 658 w 676"/>
                <a:gd name="T7" fmla="*/ 588 h 996"/>
                <a:gd name="T8" fmla="*/ 658 w 676"/>
                <a:gd name="T9" fmla="*/ 588 h 996"/>
                <a:gd name="T10" fmla="*/ 0 w 676"/>
                <a:gd name="T11" fmla="*/ 0 h 996"/>
                <a:gd name="T12" fmla="*/ 331 w 676"/>
                <a:gd name="T13" fmla="*/ 996 h 996"/>
                <a:gd name="T14" fmla="*/ 466 w 676"/>
                <a:gd name="T15" fmla="*/ 417 h 996"/>
                <a:gd name="T16" fmla="*/ 0 w 676"/>
                <a:gd name="T17" fmla="*/ 0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6" h="996">
                  <a:moveTo>
                    <a:pt x="658" y="588"/>
                  </a:moveTo>
                  <a:lnTo>
                    <a:pt x="676" y="705"/>
                  </a:lnTo>
                  <a:lnTo>
                    <a:pt x="676" y="705"/>
                  </a:lnTo>
                  <a:lnTo>
                    <a:pt x="658" y="588"/>
                  </a:lnTo>
                  <a:lnTo>
                    <a:pt x="658" y="588"/>
                  </a:lnTo>
                  <a:close/>
                  <a:moveTo>
                    <a:pt x="0" y="0"/>
                  </a:moveTo>
                  <a:lnTo>
                    <a:pt x="331" y="996"/>
                  </a:lnTo>
                  <a:lnTo>
                    <a:pt x="466" y="417"/>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29" name="Freeform 90"/>
            <p:cNvSpPr>
              <a:spLocks noEditPoints="1"/>
            </p:cNvSpPr>
            <p:nvPr/>
          </p:nvSpPr>
          <p:spPr bwMode="auto">
            <a:xfrm>
              <a:off x="4926" y="1447"/>
              <a:ext cx="676" cy="996"/>
            </a:xfrm>
            <a:custGeom>
              <a:avLst/>
              <a:gdLst>
                <a:gd name="T0" fmla="*/ 658 w 676"/>
                <a:gd name="T1" fmla="*/ 588 h 996"/>
                <a:gd name="T2" fmla="*/ 676 w 676"/>
                <a:gd name="T3" fmla="*/ 705 h 996"/>
                <a:gd name="T4" fmla="*/ 676 w 676"/>
                <a:gd name="T5" fmla="*/ 705 h 996"/>
                <a:gd name="T6" fmla="*/ 658 w 676"/>
                <a:gd name="T7" fmla="*/ 588 h 996"/>
                <a:gd name="T8" fmla="*/ 658 w 676"/>
                <a:gd name="T9" fmla="*/ 588 h 996"/>
                <a:gd name="T10" fmla="*/ 0 w 676"/>
                <a:gd name="T11" fmla="*/ 0 h 996"/>
                <a:gd name="T12" fmla="*/ 331 w 676"/>
                <a:gd name="T13" fmla="*/ 996 h 996"/>
                <a:gd name="T14" fmla="*/ 466 w 676"/>
                <a:gd name="T15" fmla="*/ 417 h 996"/>
                <a:gd name="T16" fmla="*/ 0 w 676"/>
                <a:gd name="T17" fmla="*/ 0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6" h="996">
                  <a:moveTo>
                    <a:pt x="658" y="588"/>
                  </a:moveTo>
                  <a:lnTo>
                    <a:pt x="676" y="705"/>
                  </a:lnTo>
                  <a:lnTo>
                    <a:pt x="676" y="705"/>
                  </a:lnTo>
                  <a:lnTo>
                    <a:pt x="658" y="588"/>
                  </a:lnTo>
                  <a:lnTo>
                    <a:pt x="658" y="588"/>
                  </a:lnTo>
                  <a:moveTo>
                    <a:pt x="0" y="0"/>
                  </a:moveTo>
                  <a:lnTo>
                    <a:pt x="331" y="996"/>
                  </a:lnTo>
                  <a:lnTo>
                    <a:pt x="466" y="4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0" name="Freeform 91"/>
            <p:cNvSpPr>
              <a:spLocks/>
            </p:cNvSpPr>
            <p:nvPr/>
          </p:nvSpPr>
          <p:spPr bwMode="auto">
            <a:xfrm>
              <a:off x="5243" y="1864"/>
              <a:ext cx="345" cy="579"/>
            </a:xfrm>
            <a:custGeom>
              <a:avLst/>
              <a:gdLst>
                <a:gd name="T0" fmla="*/ 135 w 345"/>
                <a:gd name="T1" fmla="*/ 0 h 579"/>
                <a:gd name="T2" fmla="*/ 0 w 345"/>
                <a:gd name="T3" fmla="*/ 579 h 579"/>
                <a:gd name="T4" fmla="*/ 345 w 345"/>
                <a:gd name="T5" fmla="*/ 288 h 579"/>
                <a:gd name="T6" fmla="*/ 327 w 345"/>
                <a:gd name="T7" fmla="*/ 171 h 579"/>
                <a:gd name="T8" fmla="*/ 135 w 345"/>
                <a:gd name="T9" fmla="*/ 0 h 579"/>
              </a:gdLst>
              <a:ahLst/>
              <a:cxnLst>
                <a:cxn ang="0">
                  <a:pos x="T0" y="T1"/>
                </a:cxn>
                <a:cxn ang="0">
                  <a:pos x="T2" y="T3"/>
                </a:cxn>
                <a:cxn ang="0">
                  <a:pos x="T4" y="T5"/>
                </a:cxn>
                <a:cxn ang="0">
                  <a:pos x="T6" y="T7"/>
                </a:cxn>
                <a:cxn ang="0">
                  <a:pos x="T8" y="T9"/>
                </a:cxn>
              </a:cxnLst>
              <a:rect l="0" t="0" r="r" b="b"/>
              <a:pathLst>
                <a:path w="345" h="579">
                  <a:moveTo>
                    <a:pt x="135" y="0"/>
                  </a:moveTo>
                  <a:lnTo>
                    <a:pt x="0" y="579"/>
                  </a:lnTo>
                  <a:lnTo>
                    <a:pt x="345" y="288"/>
                  </a:lnTo>
                  <a:lnTo>
                    <a:pt x="327" y="171"/>
                  </a:lnTo>
                  <a:lnTo>
                    <a:pt x="135"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1" name="Freeform 92"/>
            <p:cNvSpPr>
              <a:spLocks/>
            </p:cNvSpPr>
            <p:nvPr/>
          </p:nvSpPr>
          <p:spPr bwMode="auto">
            <a:xfrm>
              <a:off x="5257" y="1864"/>
              <a:ext cx="345" cy="579"/>
            </a:xfrm>
            <a:custGeom>
              <a:avLst/>
              <a:gdLst>
                <a:gd name="T0" fmla="*/ 135 w 345"/>
                <a:gd name="T1" fmla="*/ 0 h 579"/>
                <a:gd name="T2" fmla="*/ 0 w 345"/>
                <a:gd name="T3" fmla="*/ 579 h 579"/>
                <a:gd name="T4" fmla="*/ 345 w 345"/>
                <a:gd name="T5" fmla="*/ 288 h 579"/>
                <a:gd name="T6" fmla="*/ 327 w 345"/>
                <a:gd name="T7" fmla="*/ 171 h 579"/>
                <a:gd name="T8" fmla="*/ 135 w 345"/>
                <a:gd name="T9" fmla="*/ 0 h 579"/>
              </a:gdLst>
              <a:ahLst/>
              <a:cxnLst>
                <a:cxn ang="0">
                  <a:pos x="T0" y="T1"/>
                </a:cxn>
                <a:cxn ang="0">
                  <a:pos x="T2" y="T3"/>
                </a:cxn>
                <a:cxn ang="0">
                  <a:pos x="T4" y="T5"/>
                </a:cxn>
                <a:cxn ang="0">
                  <a:pos x="T6" y="T7"/>
                </a:cxn>
                <a:cxn ang="0">
                  <a:pos x="T8" y="T9"/>
                </a:cxn>
              </a:cxnLst>
              <a:rect l="0" t="0" r="r" b="b"/>
              <a:pathLst>
                <a:path w="345" h="579">
                  <a:moveTo>
                    <a:pt x="135" y="0"/>
                  </a:moveTo>
                  <a:lnTo>
                    <a:pt x="0" y="579"/>
                  </a:lnTo>
                  <a:lnTo>
                    <a:pt x="345" y="288"/>
                  </a:lnTo>
                  <a:lnTo>
                    <a:pt x="327" y="171"/>
                  </a:lnTo>
                  <a:lnTo>
                    <a:pt x="1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2" name="Freeform 93"/>
            <p:cNvSpPr>
              <a:spLocks/>
            </p:cNvSpPr>
            <p:nvPr/>
          </p:nvSpPr>
          <p:spPr bwMode="auto">
            <a:xfrm>
              <a:off x="5776" y="1709"/>
              <a:ext cx="336" cy="734"/>
            </a:xfrm>
            <a:custGeom>
              <a:avLst/>
              <a:gdLst>
                <a:gd name="T0" fmla="*/ 336 w 336"/>
                <a:gd name="T1" fmla="*/ 0 h 734"/>
                <a:gd name="T2" fmla="*/ 0 w 336"/>
                <a:gd name="T3" fmla="*/ 284 h 734"/>
                <a:gd name="T4" fmla="*/ 250 w 336"/>
                <a:gd name="T5" fmla="*/ 734 h 734"/>
                <a:gd name="T6" fmla="*/ 336 w 336"/>
                <a:gd name="T7" fmla="*/ 0 h 734"/>
              </a:gdLst>
              <a:ahLst/>
              <a:cxnLst>
                <a:cxn ang="0">
                  <a:pos x="T0" y="T1"/>
                </a:cxn>
                <a:cxn ang="0">
                  <a:pos x="T2" y="T3"/>
                </a:cxn>
                <a:cxn ang="0">
                  <a:pos x="T4" y="T5"/>
                </a:cxn>
                <a:cxn ang="0">
                  <a:pos x="T6" y="T7"/>
                </a:cxn>
              </a:cxnLst>
              <a:rect l="0" t="0" r="r" b="b"/>
              <a:pathLst>
                <a:path w="336" h="734">
                  <a:moveTo>
                    <a:pt x="336" y="0"/>
                  </a:moveTo>
                  <a:lnTo>
                    <a:pt x="0" y="284"/>
                  </a:lnTo>
                  <a:lnTo>
                    <a:pt x="250" y="734"/>
                  </a:lnTo>
                  <a:lnTo>
                    <a:pt x="336"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3" name="Freeform 94"/>
            <p:cNvSpPr>
              <a:spLocks/>
            </p:cNvSpPr>
            <p:nvPr/>
          </p:nvSpPr>
          <p:spPr bwMode="auto">
            <a:xfrm>
              <a:off x="5792" y="1709"/>
              <a:ext cx="336" cy="734"/>
            </a:xfrm>
            <a:custGeom>
              <a:avLst/>
              <a:gdLst>
                <a:gd name="T0" fmla="*/ 336 w 336"/>
                <a:gd name="T1" fmla="*/ 0 h 734"/>
                <a:gd name="T2" fmla="*/ 0 w 336"/>
                <a:gd name="T3" fmla="*/ 284 h 734"/>
                <a:gd name="T4" fmla="*/ 250 w 336"/>
                <a:gd name="T5" fmla="*/ 734 h 734"/>
                <a:gd name="T6" fmla="*/ 336 w 336"/>
                <a:gd name="T7" fmla="*/ 0 h 734"/>
              </a:gdLst>
              <a:ahLst/>
              <a:cxnLst>
                <a:cxn ang="0">
                  <a:pos x="T0" y="T1"/>
                </a:cxn>
                <a:cxn ang="0">
                  <a:pos x="T2" y="T3"/>
                </a:cxn>
                <a:cxn ang="0">
                  <a:pos x="T4" y="T5"/>
                </a:cxn>
                <a:cxn ang="0">
                  <a:pos x="T6" y="T7"/>
                </a:cxn>
              </a:cxnLst>
              <a:rect l="0" t="0" r="r" b="b"/>
              <a:pathLst>
                <a:path w="336" h="734">
                  <a:moveTo>
                    <a:pt x="336" y="0"/>
                  </a:moveTo>
                  <a:lnTo>
                    <a:pt x="0" y="284"/>
                  </a:lnTo>
                  <a:lnTo>
                    <a:pt x="250" y="734"/>
                  </a:lnTo>
                  <a:lnTo>
                    <a:pt x="3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4" name="Freeform 95"/>
            <p:cNvSpPr>
              <a:spLocks/>
            </p:cNvSpPr>
            <p:nvPr/>
          </p:nvSpPr>
          <p:spPr bwMode="auto">
            <a:xfrm>
              <a:off x="5257" y="2112"/>
              <a:ext cx="383" cy="314"/>
            </a:xfrm>
            <a:custGeom>
              <a:avLst/>
              <a:gdLst>
                <a:gd name="T0" fmla="*/ 345 w 393"/>
                <a:gd name="T1" fmla="*/ 0 h 291"/>
                <a:gd name="T2" fmla="*/ 345 w 393"/>
                <a:gd name="T3" fmla="*/ 0 h 291"/>
                <a:gd name="T4" fmla="*/ 368 w 393"/>
                <a:gd name="T5" fmla="*/ 138 h 291"/>
                <a:gd name="T6" fmla="*/ 0 w 393"/>
                <a:gd name="T7" fmla="*/ 291 h 291"/>
                <a:gd name="T8" fmla="*/ 393 w 393"/>
                <a:gd name="T9" fmla="*/ 291 h 291"/>
                <a:gd name="T10" fmla="*/ 345 w 393"/>
                <a:gd name="T11" fmla="*/ 0 h 291"/>
              </a:gdLst>
              <a:ahLst/>
              <a:cxnLst>
                <a:cxn ang="0">
                  <a:pos x="T0" y="T1"/>
                </a:cxn>
                <a:cxn ang="0">
                  <a:pos x="T2" y="T3"/>
                </a:cxn>
                <a:cxn ang="0">
                  <a:pos x="T4" y="T5"/>
                </a:cxn>
                <a:cxn ang="0">
                  <a:pos x="T6" y="T7"/>
                </a:cxn>
                <a:cxn ang="0">
                  <a:pos x="T8" y="T9"/>
                </a:cxn>
                <a:cxn ang="0">
                  <a:pos x="T10" y="T11"/>
                </a:cxn>
              </a:cxnLst>
              <a:rect l="0" t="0" r="r" b="b"/>
              <a:pathLst>
                <a:path w="393" h="291">
                  <a:moveTo>
                    <a:pt x="345" y="0"/>
                  </a:moveTo>
                  <a:lnTo>
                    <a:pt x="345" y="0"/>
                  </a:lnTo>
                  <a:lnTo>
                    <a:pt x="368" y="138"/>
                  </a:lnTo>
                  <a:lnTo>
                    <a:pt x="0" y="291"/>
                  </a:lnTo>
                  <a:lnTo>
                    <a:pt x="393" y="291"/>
                  </a:lnTo>
                  <a:lnTo>
                    <a:pt x="345"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5" name="Freeform 96"/>
            <p:cNvSpPr>
              <a:spLocks/>
            </p:cNvSpPr>
            <p:nvPr/>
          </p:nvSpPr>
          <p:spPr bwMode="auto">
            <a:xfrm>
              <a:off x="5257" y="2152"/>
              <a:ext cx="393" cy="291"/>
            </a:xfrm>
            <a:custGeom>
              <a:avLst/>
              <a:gdLst>
                <a:gd name="T0" fmla="*/ 345 w 393"/>
                <a:gd name="T1" fmla="*/ 0 h 291"/>
                <a:gd name="T2" fmla="*/ 345 w 393"/>
                <a:gd name="T3" fmla="*/ 0 h 291"/>
                <a:gd name="T4" fmla="*/ 368 w 393"/>
                <a:gd name="T5" fmla="*/ 138 h 291"/>
                <a:gd name="T6" fmla="*/ 0 w 393"/>
                <a:gd name="T7" fmla="*/ 291 h 291"/>
                <a:gd name="T8" fmla="*/ 393 w 393"/>
                <a:gd name="T9" fmla="*/ 291 h 291"/>
                <a:gd name="T10" fmla="*/ 345 w 393"/>
                <a:gd name="T11" fmla="*/ 0 h 291"/>
              </a:gdLst>
              <a:ahLst/>
              <a:cxnLst>
                <a:cxn ang="0">
                  <a:pos x="T0" y="T1"/>
                </a:cxn>
                <a:cxn ang="0">
                  <a:pos x="T2" y="T3"/>
                </a:cxn>
                <a:cxn ang="0">
                  <a:pos x="T4" y="T5"/>
                </a:cxn>
                <a:cxn ang="0">
                  <a:pos x="T6" y="T7"/>
                </a:cxn>
                <a:cxn ang="0">
                  <a:pos x="T8" y="T9"/>
                </a:cxn>
                <a:cxn ang="0">
                  <a:pos x="T10" y="T11"/>
                </a:cxn>
              </a:cxnLst>
              <a:rect l="0" t="0" r="r" b="b"/>
              <a:pathLst>
                <a:path w="393" h="291">
                  <a:moveTo>
                    <a:pt x="345" y="0"/>
                  </a:moveTo>
                  <a:lnTo>
                    <a:pt x="345" y="0"/>
                  </a:lnTo>
                  <a:lnTo>
                    <a:pt x="368" y="138"/>
                  </a:lnTo>
                  <a:lnTo>
                    <a:pt x="0" y="291"/>
                  </a:lnTo>
                  <a:lnTo>
                    <a:pt x="393" y="291"/>
                  </a:lnTo>
                  <a:lnTo>
                    <a:pt x="3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6" name="Freeform 97"/>
            <p:cNvSpPr>
              <a:spLocks/>
            </p:cNvSpPr>
            <p:nvPr/>
          </p:nvSpPr>
          <p:spPr bwMode="auto">
            <a:xfrm>
              <a:off x="5249" y="2144"/>
              <a:ext cx="368" cy="291"/>
            </a:xfrm>
            <a:custGeom>
              <a:avLst/>
              <a:gdLst>
                <a:gd name="T0" fmla="*/ 345 w 368"/>
                <a:gd name="T1" fmla="*/ 0 h 291"/>
                <a:gd name="T2" fmla="*/ 0 w 368"/>
                <a:gd name="T3" fmla="*/ 291 h 291"/>
                <a:gd name="T4" fmla="*/ 368 w 368"/>
                <a:gd name="T5" fmla="*/ 138 h 291"/>
                <a:gd name="T6" fmla="*/ 345 w 368"/>
                <a:gd name="T7" fmla="*/ 0 h 291"/>
              </a:gdLst>
              <a:ahLst/>
              <a:cxnLst>
                <a:cxn ang="0">
                  <a:pos x="T0" y="T1"/>
                </a:cxn>
                <a:cxn ang="0">
                  <a:pos x="T2" y="T3"/>
                </a:cxn>
                <a:cxn ang="0">
                  <a:pos x="T4" y="T5"/>
                </a:cxn>
                <a:cxn ang="0">
                  <a:pos x="T6" y="T7"/>
                </a:cxn>
              </a:cxnLst>
              <a:rect l="0" t="0" r="r" b="b"/>
              <a:pathLst>
                <a:path w="368" h="291">
                  <a:moveTo>
                    <a:pt x="345" y="0"/>
                  </a:moveTo>
                  <a:lnTo>
                    <a:pt x="0" y="291"/>
                  </a:lnTo>
                  <a:lnTo>
                    <a:pt x="368" y="138"/>
                  </a:lnTo>
                  <a:lnTo>
                    <a:pt x="345"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7" name="Freeform 98"/>
            <p:cNvSpPr>
              <a:spLocks/>
            </p:cNvSpPr>
            <p:nvPr/>
          </p:nvSpPr>
          <p:spPr bwMode="auto">
            <a:xfrm>
              <a:off x="5257" y="2152"/>
              <a:ext cx="368" cy="291"/>
            </a:xfrm>
            <a:custGeom>
              <a:avLst/>
              <a:gdLst>
                <a:gd name="T0" fmla="*/ 345 w 368"/>
                <a:gd name="T1" fmla="*/ 0 h 291"/>
                <a:gd name="T2" fmla="*/ 0 w 368"/>
                <a:gd name="T3" fmla="*/ 291 h 291"/>
                <a:gd name="T4" fmla="*/ 368 w 368"/>
                <a:gd name="T5" fmla="*/ 138 h 291"/>
                <a:gd name="T6" fmla="*/ 345 w 368"/>
                <a:gd name="T7" fmla="*/ 0 h 291"/>
              </a:gdLst>
              <a:ahLst/>
              <a:cxnLst>
                <a:cxn ang="0">
                  <a:pos x="T0" y="T1"/>
                </a:cxn>
                <a:cxn ang="0">
                  <a:pos x="T2" y="T3"/>
                </a:cxn>
                <a:cxn ang="0">
                  <a:pos x="T4" y="T5"/>
                </a:cxn>
                <a:cxn ang="0">
                  <a:pos x="T6" y="T7"/>
                </a:cxn>
              </a:cxnLst>
              <a:rect l="0" t="0" r="r" b="b"/>
              <a:pathLst>
                <a:path w="368" h="291">
                  <a:moveTo>
                    <a:pt x="345" y="0"/>
                  </a:moveTo>
                  <a:lnTo>
                    <a:pt x="0" y="291"/>
                  </a:lnTo>
                  <a:lnTo>
                    <a:pt x="368" y="138"/>
                  </a:lnTo>
                  <a:lnTo>
                    <a:pt x="3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8" name="Freeform 100"/>
            <p:cNvSpPr>
              <a:spLocks/>
            </p:cNvSpPr>
            <p:nvPr/>
          </p:nvSpPr>
          <p:spPr bwMode="auto">
            <a:xfrm>
              <a:off x="5257" y="2443"/>
              <a:ext cx="974" cy="1225"/>
            </a:xfrm>
            <a:custGeom>
              <a:avLst/>
              <a:gdLst>
                <a:gd name="T0" fmla="*/ 785 w 974"/>
                <a:gd name="T1" fmla="*/ 0 h 1225"/>
                <a:gd name="T2" fmla="*/ 785 w 974"/>
                <a:gd name="T3" fmla="*/ 0 h 1225"/>
                <a:gd name="T4" fmla="*/ 0 w 974"/>
                <a:gd name="T5" fmla="*/ 0 h 1225"/>
                <a:gd name="T6" fmla="*/ 974 w 974"/>
                <a:gd name="T7" fmla="*/ 1225 h 1225"/>
                <a:gd name="T8" fmla="*/ 785 w 974"/>
                <a:gd name="T9" fmla="*/ 0 h 1225"/>
              </a:gdLst>
              <a:ahLst/>
              <a:cxnLst>
                <a:cxn ang="0">
                  <a:pos x="T0" y="T1"/>
                </a:cxn>
                <a:cxn ang="0">
                  <a:pos x="T2" y="T3"/>
                </a:cxn>
                <a:cxn ang="0">
                  <a:pos x="T4" y="T5"/>
                </a:cxn>
                <a:cxn ang="0">
                  <a:pos x="T6" y="T7"/>
                </a:cxn>
                <a:cxn ang="0">
                  <a:pos x="T8" y="T9"/>
                </a:cxn>
              </a:cxnLst>
              <a:rect l="0" t="0" r="r" b="b"/>
              <a:pathLst>
                <a:path w="974" h="1225">
                  <a:moveTo>
                    <a:pt x="785" y="0"/>
                  </a:moveTo>
                  <a:lnTo>
                    <a:pt x="785" y="0"/>
                  </a:lnTo>
                  <a:lnTo>
                    <a:pt x="0" y="0"/>
                  </a:lnTo>
                  <a:lnTo>
                    <a:pt x="974" y="1225"/>
                  </a:lnTo>
                  <a:lnTo>
                    <a:pt x="7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39" name="Freeform 102"/>
            <p:cNvSpPr>
              <a:spLocks/>
            </p:cNvSpPr>
            <p:nvPr/>
          </p:nvSpPr>
          <p:spPr bwMode="auto">
            <a:xfrm>
              <a:off x="6042" y="2443"/>
              <a:ext cx="612" cy="1225"/>
            </a:xfrm>
            <a:custGeom>
              <a:avLst/>
              <a:gdLst>
                <a:gd name="T0" fmla="*/ 612 w 612"/>
                <a:gd name="T1" fmla="*/ 0 h 1225"/>
                <a:gd name="T2" fmla="*/ 0 w 612"/>
                <a:gd name="T3" fmla="*/ 0 h 1225"/>
                <a:gd name="T4" fmla="*/ 189 w 612"/>
                <a:gd name="T5" fmla="*/ 1225 h 1225"/>
                <a:gd name="T6" fmla="*/ 612 w 612"/>
                <a:gd name="T7" fmla="*/ 0 h 1225"/>
              </a:gdLst>
              <a:ahLst/>
              <a:cxnLst>
                <a:cxn ang="0">
                  <a:pos x="T0" y="T1"/>
                </a:cxn>
                <a:cxn ang="0">
                  <a:pos x="T2" y="T3"/>
                </a:cxn>
                <a:cxn ang="0">
                  <a:pos x="T4" y="T5"/>
                </a:cxn>
                <a:cxn ang="0">
                  <a:pos x="T6" y="T7"/>
                </a:cxn>
              </a:cxnLst>
              <a:rect l="0" t="0" r="r" b="b"/>
              <a:pathLst>
                <a:path w="612" h="1225">
                  <a:moveTo>
                    <a:pt x="612" y="0"/>
                  </a:moveTo>
                  <a:lnTo>
                    <a:pt x="0" y="0"/>
                  </a:lnTo>
                  <a:lnTo>
                    <a:pt x="189" y="1225"/>
                  </a:lnTo>
                  <a:lnTo>
                    <a:pt x="6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0" name="Freeform 103"/>
            <p:cNvSpPr>
              <a:spLocks/>
            </p:cNvSpPr>
            <p:nvPr/>
          </p:nvSpPr>
          <p:spPr bwMode="auto">
            <a:xfrm>
              <a:off x="5465" y="1455"/>
              <a:ext cx="303" cy="656"/>
            </a:xfrm>
            <a:custGeom>
              <a:avLst/>
              <a:gdLst>
                <a:gd name="T0" fmla="*/ 0 w 303"/>
                <a:gd name="T1" fmla="*/ 0 h 656"/>
                <a:gd name="T2" fmla="*/ 95 w 303"/>
                <a:gd name="T3" fmla="*/ 588 h 656"/>
                <a:gd name="T4" fmla="*/ 172 w 303"/>
                <a:gd name="T5" fmla="*/ 656 h 656"/>
                <a:gd name="T6" fmla="*/ 303 w 303"/>
                <a:gd name="T7" fmla="*/ 546 h 656"/>
                <a:gd name="T8" fmla="*/ 0 w 303"/>
                <a:gd name="T9" fmla="*/ 0 h 656"/>
              </a:gdLst>
              <a:ahLst/>
              <a:cxnLst>
                <a:cxn ang="0">
                  <a:pos x="T0" y="T1"/>
                </a:cxn>
                <a:cxn ang="0">
                  <a:pos x="T2" y="T3"/>
                </a:cxn>
                <a:cxn ang="0">
                  <a:pos x="T4" y="T5"/>
                </a:cxn>
                <a:cxn ang="0">
                  <a:pos x="T6" y="T7"/>
                </a:cxn>
                <a:cxn ang="0">
                  <a:pos x="T8" y="T9"/>
                </a:cxn>
              </a:cxnLst>
              <a:rect l="0" t="0" r="r" b="b"/>
              <a:pathLst>
                <a:path w="303" h="656">
                  <a:moveTo>
                    <a:pt x="0" y="0"/>
                  </a:moveTo>
                  <a:lnTo>
                    <a:pt x="95" y="588"/>
                  </a:lnTo>
                  <a:lnTo>
                    <a:pt x="172" y="656"/>
                  </a:lnTo>
                  <a:lnTo>
                    <a:pt x="303" y="546"/>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1" name="Freeform 104"/>
            <p:cNvSpPr>
              <a:spLocks/>
            </p:cNvSpPr>
            <p:nvPr/>
          </p:nvSpPr>
          <p:spPr bwMode="auto">
            <a:xfrm>
              <a:off x="5489" y="1447"/>
              <a:ext cx="303" cy="656"/>
            </a:xfrm>
            <a:custGeom>
              <a:avLst/>
              <a:gdLst>
                <a:gd name="T0" fmla="*/ 0 w 303"/>
                <a:gd name="T1" fmla="*/ 0 h 656"/>
                <a:gd name="T2" fmla="*/ 95 w 303"/>
                <a:gd name="T3" fmla="*/ 588 h 656"/>
                <a:gd name="T4" fmla="*/ 172 w 303"/>
                <a:gd name="T5" fmla="*/ 656 h 656"/>
                <a:gd name="T6" fmla="*/ 303 w 303"/>
                <a:gd name="T7" fmla="*/ 546 h 656"/>
                <a:gd name="T8" fmla="*/ 0 w 303"/>
                <a:gd name="T9" fmla="*/ 0 h 656"/>
              </a:gdLst>
              <a:ahLst/>
              <a:cxnLst>
                <a:cxn ang="0">
                  <a:pos x="T0" y="T1"/>
                </a:cxn>
                <a:cxn ang="0">
                  <a:pos x="T2" y="T3"/>
                </a:cxn>
                <a:cxn ang="0">
                  <a:pos x="T4" y="T5"/>
                </a:cxn>
                <a:cxn ang="0">
                  <a:pos x="T6" y="T7"/>
                </a:cxn>
                <a:cxn ang="0">
                  <a:pos x="T8" y="T9"/>
                </a:cxn>
              </a:cxnLst>
              <a:rect l="0" t="0" r="r" b="b"/>
              <a:pathLst>
                <a:path w="303" h="656">
                  <a:moveTo>
                    <a:pt x="0" y="0"/>
                  </a:moveTo>
                  <a:lnTo>
                    <a:pt x="95" y="588"/>
                  </a:lnTo>
                  <a:lnTo>
                    <a:pt x="172" y="656"/>
                  </a:lnTo>
                  <a:lnTo>
                    <a:pt x="303" y="5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2" name="Freeform 105"/>
            <p:cNvSpPr>
              <a:spLocks/>
            </p:cNvSpPr>
            <p:nvPr/>
          </p:nvSpPr>
          <p:spPr bwMode="auto">
            <a:xfrm>
              <a:off x="5568" y="2027"/>
              <a:ext cx="77" cy="117"/>
            </a:xfrm>
            <a:custGeom>
              <a:avLst/>
              <a:gdLst>
                <a:gd name="T0" fmla="*/ 0 w 77"/>
                <a:gd name="T1" fmla="*/ 0 h 117"/>
                <a:gd name="T2" fmla="*/ 18 w 77"/>
                <a:gd name="T3" fmla="*/ 117 h 117"/>
                <a:gd name="T4" fmla="*/ 77 w 77"/>
                <a:gd name="T5" fmla="*/ 68 h 117"/>
                <a:gd name="T6" fmla="*/ 0 w 77"/>
                <a:gd name="T7" fmla="*/ 0 h 117"/>
              </a:gdLst>
              <a:ahLst/>
              <a:cxnLst>
                <a:cxn ang="0">
                  <a:pos x="T0" y="T1"/>
                </a:cxn>
                <a:cxn ang="0">
                  <a:pos x="T2" y="T3"/>
                </a:cxn>
                <a:cxn ang="0">
                  <a:pos x="T4" y="T5"/>
                </a:cxn>
                <a:cxn ang="0">
                  <a:pos x="T6" y="T7"/>
                </a:cxn>
              </a:cxnLst>
              <a:rect l="0" t="0" r="r" b="b"/>
              <a:pathLst>
                <a:path w="77" h="117">
                  <a:moveTo>
                    <a:pt x="0" y="0"/>
                  </a:moveTo>
                  <a:lnTo>
                    <a:pt x="18" y="117"/>
                  </a:lnTo>
                  <a:lnTo>
                    <a:pt x="77" y="68"/>
                  </a:lnTo>
                  <a:lnTo>
                    <a:pt x="0"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3" name="Freeform 106"/>
            <p:cNvSpPr>
              <a:spLocks/>
            </p:cNvSpPr>
            <p:nvPr/>
          </p:nvSpPr>
          <p:spPr bwMode="auto">
            <a:xfrm>
              <a:off x="5584" y="2035"/>
              <a:ext cx="77" cy="117"/>
            </a:xfrm>
            <a:custGeom>
              <a:avLst/>
              <a:gdLst>
                <a:gd name="T0" fmla="*/ 0 w 77"/>
                <a:gd name="T1" fmla="*/ 0 h 117"/>
                <a:gd name="T2" fmla="*/ 18 w 77"/>
                <a:gd name="T3" fmla="*/ 117 h 117"/>
                <a:gd name="T4" fmla="*/ 77 w 77"/>
                <a:gd name="T5" fmla="*/ 68 h 117"/>
                <a:gd name="T6" fmla="*/ 0 w 77"/>
                <a:gd name="T7" fmla="*/ 0 h 117"/>
              </a:gdLst>
              <a:ahLst/>
              <a:cxnLst>
                <a:cxn ang="0">
                  <a:pos x="T0" y="T1"/>
                </a:cxn>
                <a:cxn ang="0">
                  <a:pos x="T2" y="T3"/>
                </a:cxn>
                <a:cxn ang="0">
                  <a:pos x="T4" y="T5"/>
                </a:cxn>
                <a:cxn ang="0">
                  <a:pos x="T6" y="T7"/>
                </a:cxn>
              </a:cxnLst>
              <a:rect l="0" t="0" r="r" b="b"/>
              <a:pathLst>
                <a:path w="77" h="117">
                  <a:moveTo>
                    <a:pt x="0" y="0"/>
                  </a:moveTo>
                  <a:lnTo>
                    <a:pt x="18" y="117"/>
                  </a:lnTo>
                  <a:lnTo>
                    <a:pt x="77" y="6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4" name="Freeform 107"/>
            <p:cNvSpPr>
              <a:spLocks/>
            </p:cNvSpPr>
            <p:nvPr/>
          </p:nvSpPr>
          <p:spPr bwMode="auto">
            <a:xfrm>
              <a:off x="5645" y="1993"/>
              <a:ext cx="381" cy="450"/>
            </a:xfrm>
            <a:custGeom>
              <a:avLst/>
              <a:gdLst>
                <a:gd name="T0" fmla="*/ 131 w 381"/>
                <a:gd name="T1" fmla="*/ 0 h 450"/>
                <a:gd name="T2" fmla="*/ 0 w 381"/>
                <a:gd name="T3" fmla="*/ 110 h 450"/>
                <a:gd name="T4" fmla="*/ 381 w 381"/>
                <a:gd name="T5" fmla="*/ 450 h 450"/>
                <a:gd name="T6" fmla="*/ 131 w 381"/>
                <a:gd name="T7" fmla="*/ 0 h 450"/>
              </a:gdLst>
              <a:ahLst/>
              <a:cxnLst>
                <a:cxn ang="0">
                  <a:pos x="T0" y="T1"/>
                </a:cxn>
                <a:cxn ang="0">
                  <a:pos x="T2" y="T3"/>
                </a:cxn>
                <a:cxn ang="0">
                  <a:pos x="T4" y="T5"/>
                </a:cxn>
                <a:cxn ang="0">
                  <a:pos x="T6" y="T7"/>
                </a:cxn>
              </a:cxnLst>
              <a:rect l="0" t="0" r="r" b="b"/>
              <a:pathLst>
                <a:path w="381" h="450">
                  <a:moveTo>
                    <a:pt x="131" y="0"/>
                  </a:moveTo>
                  <a:lnTo>
                    <a:pt x="0" y="110"/>
                  </a:lnTo>
                  <a:lnTo>
                    <a:pt x="381" y="450"/>
                  </a:lnTo>
                  <a:lnTo>
                    <a:pt x="13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5" name="Freeform 108"/>
            <p:cNvSpPr>
              <a:spLocks/>
            </p:cNvSpPr>
            <p:nvPr/>
          </p:nvSpPr>
          <p:spPr bwMode="auto">
            <a:xfrm>
              <a:off x="5661" y="1993"/>
              <a:ext cx="381" cy="450"/>
            </a:xfrm>
            <a:custGeom>
              <a:avLst/>
              <a:gdLst>
                <a:gd name="T0" fmla="*/ 131 w 381"/>
                <a:gd name="T1" fmla="*/ 0 h 450"/>
                <a:gd name="T2" fmla="*/ 0 w 381"/>
                <a:gd name="T3" fmla="*/ 110 h 450"/>
                <a:gd name="T4" fmla="*/ 381 w 381"/>
                <a:gd name="T5" fmla="*/ 450 h 450"/>
                <a:gd name="T6" fmla="*/ 131 w 381"/>
                <a:gd name="T7" fmla="*/ 0 h 450"/>
              </a:gdLst>
              <a:ahLst/>
              <a:cxnLst>
                <a:cxn ang="0">
                  <a:pos x="T0" y="T1"/>
                </a:cxn>
                <a:cxn ang="0">
                  <a:pos x="T2" y="T3"/>
                </a:cxn>
                <a:cxn ang="0">
                  <a:pos x="T4" y="T5"/>
                </a:cxn>
                <a:cxn ang="0">
                  <a:pos x="T6" y="T7"/>
                </a:cxn>
              </a:cxnLst>
              <a:rect l="0" t="0" r="r" b="b"/>
              <a:pathLst>
                <a:path w="381" h="450">
                  <a:moveTo>
                    <a:pt x="131" y="0"/>
                  </a:moveTo>
                  <a:lnTo>
                    <a:pt x="0" y="110"/>
                  </a:lnTo>
                  <a:lnTo>
                    <a:pt x="381" y="450"/>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6" name="Freeform 109"/>
            <p:cNvSpPr>
              <a:spLocks/>
            </p:cNvSpPr>
            <p:nvPr/>
          </p:nvSpPr>
          <p:spPr bwMode="auto">
            <a:xfrm>
              <a:off x="5579" y="2095"/>
              <a:ext cx="440" cy="340"/>
            </a:xfrm>
            <a:custGeom>
              <a:avLst/>
              <a:gdLst>
                <a:gd name="T0" fmla="*/ 59 w 440"/>
                <a:gd name="T1" fmla="*/ 0 h 340"/>
                <a:gd name="T2" fmla="*/ 0 w 440"/>
                <a:gd name="T3" fmla="*/ 49 h 340"/>
                <a:gd name="T4" fmla="*/ 48 w 440"/>
                <a:gd name="T5" fmla="*/ 340 h 340"/>
                <a:gd name="T6" fmla="*/ 440 w 440"/>
                <a:gd name="T7" fmla="*/ 340 h 340"/>
                <a:gd name="T8" fmla="*/ 59 w 440"/>
                <a:gd name="T9" fmla="*/ 0 h 340"/>
              </a:gdLst>
              <a:ahLst/>
              <a:cxnLst>
                <a:cxn ang="0">
                  <a:pos x="T0" y="T1"/>
                </a:cxn>
                <a:cxn ang="0">
                  <a:pos x="T2" y="T3"/>
                </a:cxn>
                <a:cxn ang="0">
                  <a:pos x="T4" y="T5"/>
                </a:cxn>
                <a:cxn ang="0">
                  <a:pos x="T6" y="T7"/>
                </a:cxn>
                <a:cxn ang="0">
                  <a:pos x="T8" y="T9"/>
                </a:cxn>
              </a:cxnLst>
              <a:rect l="0" t="0" r="r" b="b"/>
              <a:pathLst>
                <a:path w="440" h="340">
                  <a:moveTo>
                    <a:pt x="59" y="0"/>
                  </a:moveTo>
                  <a:lnTo>
                    <a:pt x="0" y="49"/>
                  </a:lnTo>
                  <a:lnTo>
                    <a:pt x="48" y="340"/>
                  </a:lnTo>
                  <a:lnTo>
                    <a:pt x="440" y="340"/>
                  </a:lnTo>
                  <a:lnTo>
                    <a:pt x="59"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7" name="Freeform 110"/>
            <p:cNvSpPr>
              <a:spLocks/>
            </p:cNvSpPr>
            <p:nvPr/>
          </p:nvSpPr>
          <p:spPr bwMode="auto">
            <a:xfrm>
              <a:off x="5602" y="2103"/>
              <a:ext cx="440" cy="340"/>
            </a:xfrm>
            <a:custGeom>
              <a:avLst/>
              <a:gdLst>
                <a:gd name="T0" fmla="*/ 59 w 440"/>
                <a:gd name="T1" fmla="*/ 0 h 340"/>
                <a:gd name="T2" fmla="*/ 0 w 440"/>
                <a:gd name="T3" fmla="*/ 49 h 340"/>
                <a:gd name="T4" fmla="*/ 48 w 440"/>
                <a:gd name="T5" fmla="*/ 340 h 340"/>
                <a:gd name="T6" fmla="*/ 440 w 440"/>
                <a:gd name="T7" fmla="*/ 340 h 340"/>
                <a:gd name="T8" fmla="*/ 59 w 440"/>
                <a:gd name="T9" fmla="*/ 0 h 340"/>
              </a:gdLst>
              <a:ahLst/>
              <a:cxnLst>
                <a:cxn ang="0">
                  <a:pos x="T0" y="T1"/>
                </a:cxn>
                <a:cxn ang="0">
                  <a:pos x="T2" y="T3"/>
                </a:cxn>
                <a:cxn ang="0">
                  <a:pos x="T4" y="T5"/>
                </a:cxn>
                <a:cxn ang="0">
                  <a:pos x="T6" y="T7"/>
                </a:cxn>
                <a:cxn ang="0">
                  <a:pos x="T8" y="T9"/>
                </a:cxn>
              </a:cxnLst>
              <a:rect l="0" t="0" r="r" b="b"/>
              <a:pathLst>
                <a:path w="440" h="340">
                  <a:moveTo>
                    <a:pt x="59" y="0"/>
                  </a:moveTo>
                  <a:lnTo>
                    <a:pt x="0" y="49"/>
                  </a:lnTo>
                  <a:lnTo>
                    <a:pt x="48" y="340"/>
                  </a:lnTo>
                  <a:lnTo>
                    <a:pt x="440" y="340"/>
                  </a:lnTo>
                  <a:lnTo>
                    <a:pt x="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8" name="Freeform 111"/>
            <p:cNvSpPr>
              <a:spLocks/>
            </p:cNvSpPr>
            <p:nvPr/>
          </p:nvSpPr>
          <p:spPr bwMode="auto">
            <a:xfrm>
              <a:off x="6018" y="1709"/>
              <a:ext cx="629" cy="734"/>
            </a:xfrm>
            <a:custGeom>
              <a:avLst/>
              <a:gdLst>
                <a:gd name="T0" fmla="*/ 86 w 612"/>
                <a:gd name="T1" fmla="*/ 0 h 734"/>
                <a:gd name="T2" fmla="*/ 86 w 612"/>
                <a:gd name="T3" fmla="*/ 0 h 734"/>
                <a:gd name="T4" fmla="*/ 0 w 612"/>
                <a:gd name="T5" fmla="*/ 734 h 734"/>
                <a:gd name="T6" fmla="*/ 612 w 612"/>
                <a:gd name="T7" fmla="*/ 734 h 734"/>
                <a:gd name="T8" fmla="*/ 86 w 612"/>
                <a:gd name="T9" fmla="*/ 0 h 734"/>
              </a:gdLst>
              <a:ahLst/>
              <a:cxnLst>
                <a:cxn ang="0">
                  <a:pos x="T0" y="T1"/>
                </a:cxn>
                <a:cxn ang="0">
                  <a:pos x="T2" y="T3"/>
                </a:cxn>
                <a:cxn ang="0">
                  <a:pos x="T4" y="T5"/>
                </a:cxn>
                <a:cxn ang="0">
                  <a:pos x="T6" y="T7"/>
                </a:cxn>
                <a:cxn ang="0">
                  <a:pos x="T8" y="T9"/>
                </a:cxn>
              </a:cxnLst>
              <a:rect l="0" t="0" r="r" b="b"/>
              <a:pathLst>
                <a:path w="612" h="734">
                  <a:moveTo>
                    <a:pt x="86" y="0"/>
                  </a:moveTo>
                  <a:lnTo>
                    <a:pt x="86" y="0"/>
                  </a:lnTo>
                  <a:lnTo>
                    <a:pt x="0" y="734"/>
                  </a:lnTo>
                  <a:lnTo>
                    <a:pt x="612" y="734"/>
                  </a:lnTo>
                  <a:lnTo>
                    <a:pt x="86"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49" name="Freeform 112"/>
            <p:cNvSpPr>
              <a:spLocks/>
            </p:cNvSpPr>
            <p:nvPr/>
          </p:nvSpPr>
          <p:spPr bwMode="auto">
            <a:xfrm>
              <a:off x="6042" y="1709"/>
              <a:ext cx="612" cy="734"/>
            </a:xfrm>
            <a:custGeom>
              <a:avLst/>
              <a:gdLst>
                <a:gd name="T0" fmla="*/ 86 w 612"/>
                <a:gd name="T1" fmla="*/ 0 h 734"/>
                <a:gd name="T2" fmla="*/ 86 w 612"/>
                <a:gd name="T3" fmla="*/ 0 h 734"/>
                <a:gd name="T4" fmla="*/ 0 w 612"/>
                <a:gd name="T5" fmla="*/ 734 h 734"/>
                <a:gd name="T6" fmla="*/ 612 w 612"/>
                <a:gd name="T7" fmla="*/ 734 h 734"/>
                <a:gd name="T8" fmla="*/ 86 w 612"/>
                <a:gd name="T9" fmla="*/ 0 h 734"/>
              </a:gdLst>
              <a:ahLst/>
              <a:cxnLst>
                <a:cxn ang="0">
                  <a:pos x="T0" y="T1"/>
                </a:cxn>
                <a:cxn ang="0">
                  <a:pos x="T2" y="T3"/>
                </a:cxn>
                <a:cxn ang="0">
                  <a:pos x="T4" y="T5"/>
                </a:cxn>
                <a:cxn ang="0">
                  <a:pos x="T6" y="T7"/>
                </a:cxn>
                <a:cxn ang="0">
                  <a:pos x="T8" y="T9"/>
                </a:cxn>
              </a:cxnLst>
              <a:rect l="0" t="0" r="r" b="b"/>
              <a:pathLst>
                <a:path w="612" h="734">
                  <a:moveTo>
                    <a:pt x="86" y="0"/>
                  </a:moveTo>
                  <a:lnTo>
                    <a:pt x="86" y="0"/>
                  </a:lnTo>
                  <a:lnTo>
                    <a:pt x="0" y="734"/>
                  </a:lnTo>
                  <a:lnTo>
                    <a:pt x="612" y="734"/>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0" name="Freeform 113"/>
            <p:cNvSpPr>
              <a:spLocks/>
            </p:cNvSpPr>
            <p:nvPr/>
          </p:nvSpPr>
          <p:spPr bwMode="auto">
            <a:xfrm>
              <a:off x="2552" y="2804"/>
              <a:ext cx="607" cy="864"/>
            </a:xfrm>
            <a:custGeom>
              <a:avLst/>
              <a:gdLst>
                <a:gd name="T0" fmla="*/ 0 w 607"/>
                <a:gd name="T1" fmla="*/ 0 h 864"/>
                <a:gd name="T2" fmla="*/ 0 w 607"/>
                <a:gd name="T3" fmla="*/ 864 h 864"/>
                <a:gd name="T4" fmla="*/ 607 w 607"/>
                <a:gd name="T5" fmla="*/ 251 h 864"/>
                <a:gd name="T6" fmla="*/ 0 w 607"/>
                <a:gd name="T7" fmla="*/ 0 h 864"/>
              </a:gdLst>
              <a:ahLst/>
              <a:cxnLst>
                <a:cxn ang="0">
                  <a:pos x="T0" y="T1"/>
                </a:cxn>
                <a:cxn ang="0">
                  <a:pos x="T2" y="T3"/>
                </a:cxn>
                <a:cxn ang="0">
                  <a:pos x="T4" y="T5"/>
                </a:cxn>
                <a:cxn ang="0">
                  <a:pos x="T6" y="T7"/>
                </a:cxn>
              </a:cxnLst>
              <a:rect l="0" t="0" r="r" b="b"/>
              <a:pathLst>
                <a:path w="607" h="864">
                  <a:moveTo>
                    <a:pt x="0" y="0"/>
                  </a:moveTo>
                  <a:lnTo>
                    <a:pt x="0" y="864"/>
                  </a:lnTo>
                  <a:lnTo>
                    <a:pt x="607" y="251"/>
                  </a:lnTo>
                  <a:lnTo>
                    <a:pt x="0"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1" name="Freeform 114"/>
            <p:cNvSpPr>
              <a:spLocks/>
            </p:cNvSpPr>
            <p:nvPr/>
          </p:nvSpPr>
          <p:spPr bwMode="auto">
            <a:xfrm>
              <a:off x="2560" y="2804"/>
              <a:ext cx="607" cy="864"/>
            </a:xfrm>
            <a:custGeom>
              <a:avLst/>
              <a:gdLst>
                <a:gd name="T0" fmla="*/ 0 w 607"/>
                <a:gd name="T1" fmla="*/ 0 h 864"/>
                <a:gd name="T2" fmla="*/ 0 w 607"/>
                <a:gd name="T3" fmla="*/ 864 h 864"/>
                <a:gd name="T4" fmla="*/ 607 w 607"/>
                <a:gd name="T5" fmla="*/ 251 h 864"/>
                <a:gd name="T6" fmla="*/ 0 w 607"/>
                <a:gd name="T7" fmla="*/ 0 h 864"/>
              </a:gdLst>
              <a:ahLst/>
              <a:cxnLst>
                <a:cxn ang="0">
                  <a:pos x="T0" y="T1"/>
                </a:cxn>
                <a:cxn ang="0">
                  <a:pos x="T2" y="T3"/>
                </a:cxn>
                <a:cxn ang="0">
                  <a:pos x="T4" y="T5"/>
                </a:cxn>
                <a:cxn ang="0">
                  <a:pos x="T6" y="T7"/>
                </a:cxn>
              </a:cxnLst>
              <a:rect l="0" t="0" r="r" b="b"/>
              <a:pathLst>
                <a:path w="607" h="864">
                  <a:moveTo>
                    <a:pt x="0" y="0"/>
                  </a:moveTo>
                  <a:lnTo>
                    <a:pt x="0" y="864"/>
                  </a:lnTo>
                  <a:lnTo>
                    <a:pt x="607" y="25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2" name="Freeform 115"/>
            <p:cNvSpPr>
              <a:spLocks/>
            </p:cNvSpPr>
            <p:nvPr/>
          </p:nvSpPr>
          <p:spPr bwMode="auto">
            <a:xfrm>
              <a:off x="2560" y="2443"/>
              <a:ext cx="735" cy="612"/>
            </a:xfrm>
            <a:custGeom>
              <a:avLst/>
              <a:gdLst>
                <a:gd name="T0" fmla="*/ 0 w 735"/>
                <a:gd name="T1" fmla="*/ 0 h 612"/>
                <a:gd name="T2" fmla="*/ 0 w 735"/>
                <a:gd name="T3" fmla="*/ 361 h 612"/>
                <a:gd name="T4" fmla="*/ 607 w 735"/>
                <a:gd name="T5" fmla="*/ 612 h 612"/>
                <a:gd name="T6" fmla="*/ 735 w 735"/>
                <a:gd name="T7" fmla="*/ 483 h 612"/>
                <a:gd name="T8" fmla="*/ 487 w 735"/>
                <a:gd name="T9" fmla="*/ 135 h 612"/>
                <a:gd name="T10" fmla="*/ 0 w 735"/>
                <a:gd name="T11" fmla="*/ 0 h 612"/>
              </a:gdLst>
              <a:ahLst/>
              <a:cxnLst>
                <a:cxn ang="0">
                  <a:pos x="T0" y="T1"/>
                </a:cxn>
                <a:cxn ang="0">
                  <a:pos x="T2" y="T3"/>
                </a:cxn>
                <a:cxn ang="0">
                  <a:pos x="T4" y="T5"/>
                </a:cxn>
                <a:cxn ang="0">
                  <a:pos x="T6" y="T7"/>
                </a:cxn>
                <a:cxn ang="0">
                  <a:pos x="T8" y="T9"/>
                </a:cxn>
                <a:cxn ang="0">
                  <a:pos x="T10" y="T11"/>
                </a:cxn>
              </a:cxnLst>
              <a:rect l="0" t="0" r="r" b="b"/>
              <a:pathLst>
                <a:path w="735" h="612">
                  <a:moveTo>
                    <a:pt x="0" y="0"/>
                  </a:moveTo>
                  <a:lnTo>
                    <a:pt x="0" y="361"/>
                  </a:lnTo>
                  <a:lnTo>
                    <a:pt x="607" y="612"/>
                  </a:lnTo>
                  <a:lnTo>
                    <a:pt x="735" y="483"/>
                  </a:lnTo>
                  <a:lnTo>
                    <a:pt x="487" y="135"/>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3" name="Freeform 116"/>
            <p:cNvSpPr>
              <a:spLocks/>
            </p:cNvSpPr>
            <p:nvPr/>
          </p:nvSpPr>
          <p:spPr bwMode="auto">
            <a:xfrm>
              <a:off x="2560" y="2443"/>
              <a:ext cx="735" cy="612"/>
            </a:xfrm>
            <a:custGeom>
              <a:avLst/>
              <a:gdLst>
                <a:gd name="T0" fmla="*/ 0 w 735"/>
                <a:gd name="T1" fmla="*/ 0 h 612"/>
                <a:gd name="T2" fmla="*/ 0 w 735"/>
                <a:gd name="T3" fmla="*/ 361 h 612"/>
                <a:gd name="T4" fmla="*/ 607 w 735"/>
                <a:gd name="T5" fmla="*/ 612 h 612"/>
                <a:gd name="T6" fmla="*/ 735 w 735"/>
                <a:gd name="T7" fmla="*/ 483 h 612"/>
                <a:gd name="T8" fmla="*/ 487 w 735"/>
                <a:gd name="T9" fmla="*/ 135 h 612"/>
                <a:gd name="T10" fmla="*/ 0 w 735"/>
                <a:gd name="T11" fmla="*/ 0 h 612"/>
              </a:gdLst>
              <a:ahLst/>
              <a:cxnLst>
                <a:cxn ang="0">
                  <a:pos x="T0" y="T1"/>
                </a:cxn>
                <a:cxn ang="0">
                  <a:pos x="T2" y="T3"/>
                </a:cxn>
                <a:cxn ang="0">
                  <a:pos x="T4" y="T5"/>
                </a:cxn>
                <a:cxn ang="0">
                  <a:pos x="T6" y="T7"/>
                </a:cxn>
                <a:cxn ang="0">
                  <a:pos x="T8" y="T9"/>
                </a:cxn>
                <a:cxn ang="0">
                  <a:pos x="T10" y="T11"/>
                </a:cxn>
              </a:cxnLst>
              <a:rect l="0" t="0" r="r" b="b"/>
              <a:pathLst>
                <a:path w="735" h="612">
                  <a:moveTo>
                    <a:pt x="0" y="0"/>
                  </a:moveTo>
                  <a:lnTo>
                    <a:pt x="0" y="361"/>
                  </a:lnTo>
                  <a:lnTo>
                    <a:pt x="607" y="612"/>
                  </a:lnTo>
                  <a:lnTo>
                    <a:pt x="735" y="483"/>
                  </a:lnTo>
                  <a:lnTo>
                    <a:pt x="487" y="1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4" name="Freeform 117"/>
            <p:cNvSpPr>
              <a:spLocks/>
            </p:cNvSpPr>
            <p:nvPr/>
          </p:nvSpPr>
          <p:spPr bwMode="auto">
            <a:xfrm>
              <a:off x="3047" y="2578"/>
              <a:ext cx="464" cy="348"/>
            </a:xfrm>
            <a:custGeom>
              <a:avLst/>
              <a:gdLst>
                <a:gd name="T0" fmla="*/ 0 w 464"/>
                <a:gd name="T1" fmla="*/ 0 h 348"/>
                <a:gd name="T2" fmla="*/ 248 w 464"/>
                <a:gd name="T3" fmla="*/ 348 h 348"/>
                <a:gd name="T4" fmla="*/ 464 w 464"/>
                <a:gd name="T5" fmla="*/ 129 h 348"/>
                <a:gd name="T6" fmla="*/ 0 w 464"/>
                <a:gd name="T7" fmla="*/ 0 h 348"/>
              </a:gdLst>
              <a:ahLst/>
              <a:cxnLst>
                <a:cxn ang="0">
                  <a:pos x="T0" y="T1"/>
                </a:cxn>
                <a:cxn ang="0">
                  <a:pos x="T2" y="T3"/>
                </a:cxn>
                <a:cxn ang="0">
                  <a:pos x="T4" y="T5"/>
                </a:cxn>
                <a:cxn ang="0">
                  <a:pos x="T6" y="T7"/>
                </a:cxn>
              </a:cxnLst>
              <a:rect l="0" t="0" r="r" b="b"/>
              <a:pathLst>
                <a:path w="464" h="348">
                  <a:moveTo>
                    <a:pt x="0" y="0"/>
                  </a:moveTo>
                  <a:lnTo>
                    <a:pt x="248" y="348"/>
                  </a:lnTo>
                  <a:lnTo>
                    <a:pt x="464" y="129"/>
                  </a:lnTo>
                  <a:lnTo>
                    <a:pt x="0" y="0"/>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5" name="Freeform 118"/>
            <p:cNvSpPr>
              <a:spLocks/>
            </p:cNvSpPr>
            <p:nvPr/>
          </p:nvSpPr>
          <p:spPr bwMode="auto">
            <a:xfrm>
              <a:off x="3047" y="2578"/>
              <a:ext cx="464" cy="348"/>
            </a:xfrm>
            <a:custGeom>
              <a:avLst/>
              <a:gdLst>
                <a:gd name="T0" fmla="*/ 0 w 464"/>
                <a:gd name="T1" fmla="*/ 0 h 348"/>
                <a:gd name="T2" fmla="*/ 248 w 464"/>
                <a:gd name="T3" fmla="*/ 348 h 348"/>
                <a:gd name="T4" fmla="*/ 464 w 464"/>
                <a:gd name="T5" fmla="*/ 129 h 348"/>
                <a:gd name="T6" fmla="*/ 0 w 464"/>
                <a:gd name="T7" fmla="*/ 0 h 348"/>
              </a:gdLst>
              <a:ahLst/>
              <a:cxnLst>
                <a:cxn ang="0">
                  <a:pos x="T0" y="T1"/>
                </a:cxn>
                <a:cxn ang="0">
                  <a:pos x="T2" y="T3"/>
                </a:cxn>
                <a:cxn ang="0">
                  <a:pos x="T4" y="T5"/>
                </a:cxn>
                <a:cxn ang="0">
                  <a:pos x="T6" y="T7"/>
                </a:cxn>
              </a:cxnLst>
              <a:rect l="0" t="0" r="r" b="b"/>
              <a:pathLst>
                <a:path w="464" h="348">
                  <a:moveTo>
                    <a:pt x="0" y="0"/>
                  </a:moveTo>
                  <a:lnTo>
                    <a:pt x="248" y="348"/>
                  </a:lnTo>
                  <a:lnTo>
                    <a:pt x="464" y="12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6" name="Freeform 99"/>
            <p:cNvSpPr>
              <a:spLocks/>
            </p:cNvSpPr>
            <p:nvPr/>
          </p:nvSpPr>
          <p:spPr bwMode="auto">
            <a:xfrm>
              <a:off x="5248" y="2419"/>
              <a:ext cx="974" cy="1225"/>
            </a:xfrm>
            <a:custGeom>
              <a:avLst/>
              <a:gdLst>
                <a:gd name="T0" fmla="*/ 785 w 974"/>
                <a:gd name="T1" fmla="*/ 0 h 1225"/>
                <a:gd name="T2" fmla="*/ 785 w 974"/>
                <a:gd name="T3" fmla="*/ 0 h 1225"/>
                <a:gd name="T4" fmla="*/ 0 w 974"/>
                <a:gd name="T5" fmla="*/ 0 h 1225"/>
                <a:gd name="T6" fmla="*/ 974 w 974"/>
                <a:gd name="T7" fmla="*/ 1225 h 1225"/>
                <a:gd name="T8" fmla="*/ 785 w 974"/>
                <a:gd name="T9" fmla="*/ 0 h 1225"/>
              </a:gdLst>
              <a:ahLst/>
              <a:cxnLst>
                <a:cxn ang="0">
                  <a:pos x="T0" y="T1"/>
                </a:cxn>
                <a:cxn ang="0">
                  <a:pos x="T2" y="T3"/>
                </a:cxn>
                <a:cxn ang="0">
                  <a:pos x="T4" y="T5"/>
                </a:cxn>
                <a:cxn ang="0">
                  <a:pos x="T6" y="T7"/>
                </a:cxn>
                <a:cxn ang="0">
                  <a:pos x="T8" y="T9"/>
                </a:cxn>
              </a:cxnLst>
              <a:rect l="0" t="0" r="r" b="b"/>
              <a:pathLst>
                <a:path w="974" h="1225">
                  <a:moveTo>
                    <a:pt x="785" y="0"/>
                  </a:moveTo>
                  <a:lnTo>
                    <a:pt x="785" y="0"/>
                  </a:lnTo>
                  <a:lnTo>
                    <a:pt x="0" y="0"/>
                  </a:lnTo>
                  <a:lnTo>
                    <a:pt x="974" y="1225"/>
                  </a:lnTo>
                  <a:lnTo>
                    <a:pt x="785" y="0"/>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sp>
          <p:nvSpPr>
            <p:cNvPr id="257" name="Freeform 101"/>
            <p:cNvSpPr>
              <a:spLocks/>
            </p:cNvSpPr>
            <p:nvPr/>
          </p:nvSpPr>
          <p:spPr bwMode="auto">
            <a:xfrm>
              <a:off x="6027" y="2419"/>
              <a:ext cx="612" cy="1225"/>
            </a:xfrm>
            <a:custGeom>
              <a:avLst/>
              <a:gdLst>
                <a:gd name="T0" fmla="*/ 612 w 612"/>
                <a:gd name="T1" fmla="*/ 0 h 1225"/>
                <a:gd name="T2" fmla="*/ 0 w 612"/>
                <a:gd name="T3" fmla="*/ 0 h 1225"/>
                <a:gd name="T4" fmla="*/ 189 w 612"/>
                <a:gd name="T5" fmla="*/ 1225 h 1225"/>
                <a:gd name="T6" fmla="*/ 612 w 612"/>
                <a:gd name="T7" fmla="*/ 0 h 1225"/>
              </a:gdLst>
              <a:ahLst/>
              <a:cxnLst>
                <a:cxn ang="0">
                  <a:pos x="T0" y="T1"/>
                </a:cxn>
                <a:cxn ang="0">
                  <a:pos x="T2" y="T3"/>
                </a:cxn>
                <a:cxn ang="0">
                  <a:pos x="T4" y="T5"/>
                </a:cxn>
                <a:cxn ang="0">
                  <a:pos x="T6" y="T7"/>
                </a:cxn>
              </a:cxnLst>
              <a:rect l="0" t="0" r="r" b="b"/>
              <a:pathLst>
                <a:path w="612" h="1225">
                  <a:moveTo>
                    <a:pt x="612" y="0"/>
                  </a:moveTo>
                  <a:lnTo>
                    <a:pt x="0" y="0"/>
                  </a:lnTo>
                  <a:lnTo>
                    <a:pt x="189" y="1225"/>
                  </a:lnTo>
                  <a:lnTo>
                    <a:pt x="612"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latin typeface="Agency FB" panose="020B0503020202020204" pitchFamily="34" charset="0"/>
              </a:endParaRPr>
            </a:p>
          </p:txBody>
        </p:sp>
      </p:grpSp>
      <p:grpSp>
        <p:nvGrpSpPr>
          <p:cNvPr id="6" name="组合 5"/>
          <p:cNvGrpSpPr/>
          <p:nvPr/>
        </p:nvGrpSpPr>
        <p:grpSpPr>
          <a:xfrm>
            <a:off x="8713467" y="1505466"/>
            <a:ext cx="2218543" cy="1617879"/>
            <a:chOff x="8713467" y="1505466"/>
            <a:chExt cx="2218543" cy="1617879"/>
          </a:xfrm>
        </p:grpSpPr>
        <p:grpSp>
          <p:nvGrpSpPr>
            <p:cNvPr id="258" name="Group 64"/>
            <p:cNvGrpSpPr>
              <a:grpSpLocks noChangeAspect="1"/>
            </p:cNvGrpSpPr>
            <p:nvPr/>
          </p:nvGrpSpPr>
          <p:grpSpPr bwMode="auto">
            <a:xfrm>
              <a:off x="10104117" y="1505466"/>
              <a:ext cx="561975" cy="349250"/>
              <a:chOff x="4595" y="1563"/>
              <a:chExt cx="354" cy="220"/>
            </a:xfrm>
            <a:solidFill>
              <a:schemeClr val="accent5"/>
            </a:solidFill>
          </p:grpSpPr>
          <p:sp>
            <p:nvSpPr>
              <p:cNvPr id="259"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60"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261" name="Freeform 92"/>
            <p:cNvSpPr>
              <a:spLocks/>
            </p:cNvSpPr>
            <p:nvPr/>
          </p:nvSpPr>
          <p:spPr bwMode="auto">
            <a:xfrm>
              <a:off x="8713467" y="1919066"/>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62" name="Text Placeholder 5"/>
            <p:cNvSpPr txBox="1">
              <a:spLocks/>
            </p:cNvSpPr>
            <p:nvPr/>
          </p:nvSpPr>
          <p:spPr>
            <a:xfrm>
              <a:off x="8871691" y="189545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sp>
          <p:nvSpPr>
            <p:cNvPr id="263" name="TextBox 262"/>
            <p:cNvSpPr txBox="1"/>
            <p:nvPr/>
          </p:nvSpPr>
          <p:spPr>
            <a:xfrm>
              <a:off x="8836175" y="1559829"/>
              <a:ext cx="992579" cy="369332"/>
            </a:xfrm>
            <a:prstGeom prst="rect">
              <a:avLst/>
            </a:prstGeom>
            <a:noFill/>
          </p:spPr>
          <p:txBody>
            <a:bodyPr wrap="none" rtlCol="0">
              <a:spAutoFit/>
            </a:bodyPr>
            <a:lstStyle/>
            <a:p>
              <a:r>
                <a:rPr lang="id-ID">
                  <a:solidFill>
                    <a:schemeClr val="bg1"/>
                  </a:solidFill>
                  <a:latin typeface="Agency FB" panose="020B0503020202020204" pitchFamily="34" charset="0"/>
                </a:rPr>
                <a:t>Technology</a:t>
              </a:r>
              <a:endParaRPr lang="id-ID" dirty="0">
                <a:solidFill>
                  <a:schemeClr val="bg1"/>
                </a:solidFill>
                <a:latin typeface="Agency FB" panose="020B0503020202020204" pitchFamily="34" charset="0"/>
              </a:endParaRPr>
            </a:p>
          </p:txBody>
        </p:sp>
      </p:grpSp>
      <p:grpSp>
        <p:nvGrpSpPr>
          <p:cNvPr id="4" name="组合 3"/>
          <p:cNvGrpSpPr/>
          <p:nvPr/>
        </p:nvGrpSpPr>
        <p:grpSpPr>
          <a:xfrm>
            <a:off x="1517821" y="1775643"/>
            <a:ext cx="3413715" cy="1119861"/>
            <a:chOff x="1517821" y="1775643"/>
            <a:chExt cx="3413715" cy="1119861"/>
          </a:xfrm>
        </p:grpSpPr>
        <p:sp>
          <p:nvSpPr>
            <p:cNvPr id="264" name="Freeform 263"/>
            <p:cNvSpPr>
              <a:spLocks noEditPoints="1"/>
            </p:cNvSpPr>
            <p:nvPr/>
          </p:nvSpPr>
          <p:spPr bwMode="auto">
            <a:xfrm>
              <a:off x="2980392" y="1775643"/>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65" name="Freeform 96"/>
            <p:cNvSpPr>
              <a:spLocks/>
            </p:cNvSpPr>
            <p:nvPr/>
          </p:nvSpPr>
          <p:spPr bwMode="auto">
            <a:xfrm>
              <a:off x="1578736" y="2297138"/>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66" name="Text Placeholder 5"/>
            <p:cNvSpPr txBox="1">
              <a:spLocks/>
            </p:cNvSpPr>
            <p:nvPr/>
          </p:nvSpPr>
          <p:spPr>
            <a:xfrm>
              <a:off x="1553337" y="2289993"/>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sp>
          <p:nvSpPr>
            <p:cNvPr id="267" name="TextBox 266"/>
            <p:cNvSpPr txBox="1"/>
            <p:nvPr/>
          </p:nvSpPr>
          <p:spPr>
            <a:xfrm>
              <a:off x="1517821" y="1954365"/>
              <a:ext cx="1107996" cy="369332"/>
            </a:xfrm>
            <a:prstGeom prst="rect">
              <a:avLst/>
            </a:prstGeom>
            <a:noFill/>
          </p:spPr>
          <p:txBody>
            <a:bodyPr wrap="none" rtlCol="0">
              <a:spAutoFit/>
            </a:bodyPr>
            <a:lstStyle/>
            <a:p>
              <a:r>
                <a:rPr lang="id-ID">
                  <a:solidFill>
                    <a:schemeClr val="bg1"/>
                  </a:solidFill>
                  <a:latin typeface="Agency FB" panose="020B0503020202020204" pitchFamily="34" charset="0"/>
                </a:rPr>
                <a:t>Globalization</a:t>
              </a:r>
              <a:endParaRPr lang="id-ID" dirty="0">
                <a:solidFill>
                  <a:schemeClr val="bg1"/>
                </a:solidFill>
                <a:latin typeface="Agency FB" panose="020B0503020202020204" pitchFamily="34" charset="0"/>
              </a:endParaRPr>
            </a:p>
          </p:txBody>
        </p:sp>
      </p:grpSp>
      <p:grpSp>
        <p:nvGrpSpPr>
          <p:cNvPr id="14" name="组合 13"/>
          <p:cNvGrpSpPr/>
          <p:nvPr/>
        </p:nvGrpSpPr>
        <p:grpSpPr>
          <a:xfrm>
            <a:off x="8110691" y="4048010"/>
            <a:ext cx="3127155" cy="1524331"/>
            <a:chOff x="8110691" y="4048010"/>
            <a:chExt cx="3127155" cy="1524331"/>
          </a:xfrm>
        </p:grpSpPr>
        <p:sp>
          <p:nvSpPr>
            <p:cNvPr id="268" name="Freeform 92"/>
            <p:cNvSpPr>
              <a:spLocks/>
            </p:cNvSpPr>
            <p:nvPr/>
          </p:nvSpPr>
          <p:spPr bwMode="auto">
            <a:xfrm flipV="1">
              <a:off x="8110691" y="4048010"/>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nvGrpSpPr>
            <p:cNvPr id="269" name="Group 73"/>
            <p:cNvGrpSpPr>
              <a:grpSpLocks noChangeAspect="1"/>
            </p:cNvGrpSpPr>
            <p:nvPr/>
          </p:nvGrpSpPr>
          <p:grpSpPr bwMode="auto">
            <a:xfrm>
              <a:off x="10708713" y="4300522"/>
              <a:ext cx="427038" cy="307975"/>
              <a:chOff x="6286" y="1831"/>
              <a:chExt cx="269" cy="194"/>
            </a:xfrm>
            <a:solidFill>
              <a:schemeClr val="accent5">
                <a:lumMod val="50000"/>
              </a:schemeClr>
            </a:solidFill>
          </p:grpSpPr>
          <p:sp>
            <p:nvSpPr>
              <p:cNvPr id="270"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1"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2"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3"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4"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5"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6"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77"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278" name="TextBox 277"/>
            <p:cNvSpPr txBox="1"/>
            <p:nvPr/>
          </p:nvSpPr>
          <p:spPr>
            <a:xfrm>
              <a:off x="8975749" y="4392437"/>
              <a:ext cx="1271502" cy="369332"/>
            </a:xfrm>
            <a:prstGeom prst="rect">
              <a:avLst/>
            </a:prstGeom>
            <a:noFill/>
          </p:spPr>
          <p:txBody>
            <a:bodyPr wrap="none" rtlCol="0">
              <a:spAutoFit/>
            </a:bodyPr>
            <a:lstStyle/>
            <a:p>
              <a:r>
                <a:rPr lang="id-ID">
                  <a:solidFill>
                    <a:schemeClr val="bg1"/>
                  </a:solidFill>
                  <a:latin typeface="Agency FB" panose="020B0503020202020204" pitchFamily="34" charset="0"/>
                </a:rPr>
                <a:t>Financial Chart</a:t>
              </a:r>
              <a:endParaRPr lang="id-ID" dirty="0">
                <a:solidFill>
                  <a:schemeClr val="bg1"/>
                </a:solidFill>
                <a:latin typeface="Agency FB" panose="020B0503020202020204" pitchFamily="34" charset="0"/>
              </a:endParaRPr>
            </a:p>
          </p:txBody>
        </p:sp>
        <p:sp>
          <p:nvSpPr>
            <p:cNvPr id="279" name="Text Placeholder 5"/>
            <p:cNvSpPr txBox="1">
              <a:spLocks/>
            </p:cNvSpPr>
            <p:nvPr/>
          </p:nvSpPr>
          <p:spPr>
            <a:xfrm>
              <a:off x="8992475" y="4752881"/>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grpSp>
      <p:grpSp>
        <p:nvGrpSpPr>
          <p:cNvPr id="7" name="组合 6"/>
          <p:cNvGrpSpPr/>
          <p:nvPr/>
        </p:nvGrpSpPr>
        <p:grpSpPr>
          <a:xfrm>
            <a:off x="1261260" y="4043830"/>
            <a:ext cx="2736654" cy="1094297"/>
            <a:chOff x="1261260" y="4043830"/>
            <a:chExt cx="2736654" cy="1094297"/>
          </a:xfrm>
        </p:grpSpPr>
        <p:sp>
          <p:nvSpPr>
            <p:cNvPr id="280" name="Freeform 96"/>
            <p:cNvSpPr>
              <a:spLocks/>
            </p:cNvSpPr>
            <p:nvPr/>
          </p:nvSpPr>
          <p:spPr bwMode="auto">
            <a:xfrm flipV="1">
              <a:off x="1337225" y="4043830"/>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nvGrpSpPr>
            <p:cNvPr id="281" name="Group 84"/>
            <p:cNvGrpSpPr>
              <a:grpSpLocks noChangeAspect="1"/>
            </p:cNvGrpSpPr>
            <p:nvPr/>
          </p:nvGrpSpPr>
          <p:grpSpPr bwMode="auto">
            <a:xfrm>
              <a:off x="2747218" y="4164077"/>
              <a:ext cx="439737" cy="374650"/>
              <a:chOff x="6279" y="2733"/>
              <a:chExt cx="277" cy="236"/>
            </a:xfrm>
            <a:solidFill>
              <a:schemeClr val="accent2"/>
            </a:solidFill>
          </p:grpSpPr>
          <p:sp>
            <p:nvSpPr>
              <p:cNvPr id="282"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83"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84"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sp>
            <p:nvSpPr>
              <p:cNvPr id="285"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latin typeface="Agency FB" panose="020B0503020202020204" pitchFamily="34" charset="0"/>
                </a:endParaRPr>
              </a:p>
            </p:txBody>
          </p:sp>
        </p:grpSp>
        <p:sp>
          <p:nvSpPr>
            <p:cNvPr id="286" name="TextBox 285"/>
            <p:cNvSpPr txBox="1"/>
            <p:nvPr/>
          </p:nvSpPr>
          <p:spPr>
            <a:xfrm>
              <a:off x="1266408" y="4275227"/>
              <a:ext cx="1005403" cy="369332"/>
            </a:xfrm>
            <a:prstGeom prst="rect">
              <a:avLst/>
            </a:prstGeom>
            <a:noFill/>
          </p:spPr>
          <p:txBody>
            <a:bodyPr wrap="none" rtlCol="0">
              <a:spAutoFit/>
            </a:bodyPr>
            <a:lstStyle/>
            <a:p>
              <a:r>
                <a:rPr lang="id-ID">
                  <a:solidFill>
                    <a:schemeClr val="bg1"/>
                  </a:solidFill>
                  <a:latin typeface="Agency FB" panose="020B0503020202020204" pitchFamily="34" charset="0"/>
                </a:rPr>
                <a:t>Networking</a:t>
              </a:r>
              <a:endParaRPr lang="id-ID" dirty="0">
                <a:solidFill>
                  <a:schemeClr val="bg1"/>
                </a:solidFill>
                <a:latin typeface="Agency FB" panose="020B0503020202020204" pitchFamily="34" charset="0"/>
              </a:endParaRPr>
            </a:p>
          </p:txBody>
        </p:sp>
        <p:sp>
          <p:nvSpPr>
            <p:cNvPr id="287" name="Text Placeholder 5"/>
            <p:cNvSpPr txBox="1">
              <a:spLocks/>
            </p:cNvSpPr>
            <p:nvPr/>
          </p:nvSpPr>
          <p:spPr>
            <a:xfrm>
              <a:off x="1261260" y="4655393"/>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bg1"/>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bg1"/>
                </a:solidFill>
                <a:latin typeface="Agency FB" panose="020B0503020202020204" pitchFamily="34" charset="0"/>
              </a:endParaRPr>
            </a:p>
          </p:txBody>
        </p:sp>
      </p:grpSp>
    </p:spTree>
    <p:extLst>
      <p:ext uri="{BB962C8B-B14F-4D97-AF65-F5344CB8AC3E}">
        <p14:creationId xmlns:p14="http://schemas.microsoft.com/office/powerpoint/2010/main" val="306829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p:cTn id="7" dur="500" fill="hold"/>
                                        <p:tgtEl>
                                          <p:spTgt spid="143"/>
                                        </p:tgtEl>
                                        <p:attrNameLst>
                                          <p:attrName>ppt_w</p:attrName>
                                        </p:attrNameLst>
                                      </p:cBhvr>
                                      <p:tavLst>
                                        <p:tav tm="0">
                                          <p:val>
                                            <p:fltVal val="0"/>
                                          </p:val>
                                        </p:tav>
                                        <p:tav tm="100000">
                                          <p:val>
                                            <p:strVal val="#ppt_w"/>
                                          </p:val>
                                        </p:tav>
                                      </p:tavLst>
                                    </p:anim>
                                    <p:anim calcmode="lin" valueType="num">
                                      <p:cBhvr>
                                        <p:cTn id="8" dur="500" fill="hold"/>
                                        <p:tgtEl>
                                          <p:spTgt spid="143"/>
                                        </p:tgtEl>
                                        <p:attrNameLst>
                                          <p:attrName>ppt_h</p:attrName>
                                        </p:attrNameLst>
                                      </p:cBhvr>
                                      <p:tavLst>
                                        <p:tav tm="0">
                                          <p:val>
                                            <p:fltVal val="0"/>
                                          </p:val>
                                        </p:tav>
                                        <p:tav tm="100000">
                                          <p:val>
                                            <p:strVal val="#ppt_h"/>
                                          </p:val>
                                        </p:tav>
                                      </p:tavLst>
                                    </p:anim>
                                    <p:animEffect transition="in" filter="fade">
                                      <p:cBhvr>
                                        <p:cTn id="9"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64" name="Freeform 63"/>
          <p:cNvSpPr>
            <a:spLocks/>
          </p:cNvSpPr>
          <p:nvPr/>
        </p:nvSpPr>
        <p:spPr bwMode="auto">
          <a:xfrm>
            <a:off x="1007159" y="4511166"/>
            <a:ext cx="9461500" cy="1531938"/>
          </a:xfrm>
          <a:custGeom>
            <a:avLst/>
            <a:gdLst>
              <a:gd name="T0" fmla="*/ 0 w 5960"/>
              <a:gd name="T1" fmla="*/ 0 h 965"/>
              <a:gd name="T2" fmla="*/ 0 w 5960"/>
              <a:gd name="T3" fmla="*/ 126 h 965"/>
              <a:gd name="T4" fmla="*/ 256 w 5960"/>
              <a:gd name="T5" fmla="*/ 196 h 965"/>
              <a:gd name="T6" fmla="*/ 515 w 5960"/>
              <a:gd name="T7" fmla="*/ 336 h 965"/>
              <a:gd name="T8" fmla="*/ 748 w 5960"/>
              <a:gd name="T9" fmla="*/ 368 h 965"/>
              <a:gd name="T10" fmla="*/ 1008 w 5960"/>
              <a:gd name="T11" fmla="*/ 294 h 965"/>
              <a:gd name="T12" fmla="*/ 1240 w 5960"/>
              <a:gd name="T13" fmla="*/ 326 h 965"/>
              <a:gd name="T14" fmla="*/ 1481 w 5960"/>
              <a:gd name="T15" fmla="*/ 303 h 965"/>
              <a:gd name="T16" fmla="*/ 2005 w 5960"/>
              <a:gd name="T17" fmla="*/ 597 h 965"/>
              <a:gd name="T18" fmla="*/ 2247 w 5960"/>
              <a:gd name="T19" fmla="*/ 438 h 965"/>
              <a:gd name="T20" fmla="*/ 2739 w 5960"/>
              <a:gd name="T21" fmla="*/ 648 h 965"/>
              <a:gd name="T22" fmla="*/ 2985 w 5960"/>
              <a:gd name="T23" fmla="*/ 462 h 965"/>
              <a:gd name="T24" fmla="*/ 3235 w 5960"/>
              <a:gd name="T25" fmla="*/ 345 h 965"/>
              <a:gd name="T26" fmla="*/ 3486 w 5960"/>
              <a:gd name="T27" fmla="*/ 275 h 965"/>
              <a:gd name="T28" fmla="*/ 3732 w 5960"/>
              <a:gd name="T29" fmla="*/ 373 h 965"/>
              <a:gd name="T30" fmla="*/ 3983 w 5960"/>
              <a:gd name="T31" fmla="*/ 429 h 965"/>
              <a:gd name="T32" fmla="*/ 4233 w 5960"/>
              <a:gd name="T33" fmla="*/ 858 h 965"/>
              <a:gd name="T34" fmla="*/ 4470 w 5960"/>
              <a:gd name="T35" fmla="*/ 592 h 965"/>
              <a:gd name="T36" fmla="*/ 4725 w 5960"/>
              <a:gd name="T37" fmla="*/ 765 h 965"/>
              <a:gd name="T38" fmla="*/ 4958 w 5960"/>
              <a:gd name="T39" fmla="*/ 807 h 965"/>
              <a:gd name="T40" fmla="*/ 5217 w 5960"/>
              <a:gd name="T41" fmla="*/ 965 h 965"/>
              <a:gd name="T42" fmla="*/ 5459 w 5960"/>
              <a:gd name="T43" fmla="*/ 760 h 965"/>
              <a:gd name="T44" fmla="*/ 5709 w 5960"/>
              <a:gd name="T45" fmla="*/ 919 h 965"/>
              <a:gd name="T46" fmla="*/ 5960 w 5960"/>
              <a:gd name="T47" fmla="*/ 886 h 965"/>
              <a:gd name="T48" fmla="*/ 5960 w 5960"/>
              <a:gd name="T49" fmla="*/ 5 h 965"/>
              <a:gd name="T50" fmla="*/ 3584 w 5960"/>
              <a:gd name="T51" fmla="*/ 5 h 965"/>
              <a:gd name="T52" fmla="*/ 3584 w 5960"/>
              <a:gd name="T53" fmla="*/ 242 h 965"/>
              <a:gd name="T54" fmla="*/ 3472 w 5960"/>
              <a:gd name="T55" fmla="*/ 219 h 965"/>
              <a:gd name="T56" fmla="*/ 3240 w 5960"/>
              <a:gd name="T57" fmla="*/ 131 h 965"/>
              <a:gd name="T58" fmla="*/ 3008 w 5960"/>
              <a:gd name="T59" fmla="*/ 191 h 965"/>
              <a:gd name="T60" fmla="*/ 2776 w 5960"/>
              <a:gd name="T61" fmla="*/ 294 h 965"/>
              <a:gd name="T62" fmla="*/ 2544 w 5960"/>
              <a:gd name="T63" fmla="*/ 466 h 965"/>
              <a:gd name="T64" fmla="*/ 2089 w 5960"/>
              <a:gd name="T65" fmla="*/ 275 h 965"/>
              <a:gd name="T66" fmla="*/ 1862 w 5960"/>
              <a:gd name="T67" fmla="*/ 415 h 965"/>
              <a:gd name="T68" fmla="*/ 1379 w 5960"/>
              <a:gd name="T69" fmla="*/ 154 h 965"/>
              <a:gd name="T70" fmla="*/ 1151 w 5960"/>
              <a:gd name="T71" fmla="*/ 177 h 965"/>
              <a:gd name="T72" fmla="*/ 933 w 5960"/>
              <a:gd name="T73" fmla="*/ 145 h 965"/>
              <a:gd name="T74" fmla="*/ 697 w 5960"/>
              <a:gd name="T75" fmla="*/ 210 h 965"/>
              <a:gd name="T76" fmla="*/ 478 w 5960"/>
              <a:gd name="T77" fmla="*/ 182 h 965"/>
              <a:gd name="T78" fmla="*/ 237 w 5960"/>
              <a:gd name="T79" fmla="*/ 56 h 965"/>
              <a:gd name="T80" fmla="*/ 28 w 5960"/>
              <a:gd name="T81" fmla="*/ 0 h 965"/>
              <a:gd name="T82" fmla="*/ 0 w 5960"/>
              <a:gd name="T83" fmla="*/ 0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60" h="965">
                <a:moveTo>
                  <a:pt x="0" y="0"/>
                </a:moveTo>
                <a:lnTo>
                  <a:pt x="0" y="126"/>
                </a:lnTo>
                <a:lnTo>
                  <a:pt x="256" y="196"/>
                </a:lnTo>
                <a:lnTo>
                  <a:pt x="515" y="336"/>
                </a:lnTo>
                <a:lnTo>
                  <a:pt x="748" y="368"/>
                </a:lnTo>
                <a:lnTo>
                  <a:pt x="1008" y="294"/>
                </a:lnTo>
                <a:lnTo>
                  <a:pt x="1240" y="326"/>
                </a:lnTo>
                <a:lnTo>
                  <a:pt x="1481" y="303"/>
                </a:lnTo>
                <a:lnTo>
                  <a:pt x="2005" y="597"/>
                </a:lnTo>
                <a:lnTo>
                  <a:pt x="2247" y="438"/>
                </a:lnTo>
                <a:lnTo>
                  <a:pt x="2739" y="648"/>
                </a:lnTo>
                <a:lnTo>
                  <a:pt x="2985" y="462"/>
                </a:lnTo>
                <a:lnTo>
                  <a:pt x="3235" y="345"/>
                </a:lnTo>
                <a:lnTo>
                  <a:pt x="3486" y="275"/>
                </a:lnTo>
                <a:lnTo>
                  <a:pt x="3732" y="373"/>
                </a:lnTo>
                <a:lnTo>
                  <a:pt x="3983" y="429"/>
                </a:lnTo>
                <a:lnTo>
                  <a:pt x="4233" y="858"/>
                </a:lnTo>
                <a:lnTo>
                  <a:pt x="4470" y="592"/>
                </a:lnTo>
                <a:lnTo>
                  <a:pt x="4725" y="765"/>
                </a:lnTo>
                <a:lnTo>
                  <a:pt x="4958" y="807"/>
                </a:lnTo>
                <a:lnTo>
                  <a:pt x="5217" y="965"/>
                </a:lnTo>
                <a:lnTo>
                  <a:pt x="5459" y="760"/>
                </a:lnTo>
                <a:lnTo>
                  <a:pt x="5709" y="919"/>
                </a:lnTo>
                <a:lnTo>
                  <a:pt x="5960" y="886"/>
                </a:lnTo>
                <a:lnTo>
                  <a:pt x="5960" y="5"/>
                </a:lnTo>
                <a:lnTo>
                  <a:pt x="3584" y="5"/>
                </a:lnTo>
                <a:lnTo>
                  <a:pt x="3584" y="242"/>
                </a:lnTo>
                <a:lnTo>
                  <a:pt x="3472" y="219"/>
                </a:lnTo>
                <a:lnTo>
                  <a:pt x="3240" y="131"/>
                </a:lnTo>
                <a:lnTo>
                  <a:pt x="3008" y="191"/>
                </a:lnTo>
                <a:lnTo>
                  <a:pt x="2776" y="294"/>
                </a:lnTo>
                <a:lnTo>
                  <a:pt x="2544" y="466"/>
                </a:lnTo>
                <a:lnTo>
                  <a:pt x="2089" y="275"/>
                </a:lnTo>
                <a:lnTo>
                  <a:pt x="1862" y="415"/>
                </a:lnTo>
                <a:lnTo>
                  <a:pt x="1379" y="154"/>
                </a:lnTo>
                <a:lnTo>
                  <a:pt x="1151" y="177"/>
                </a:lnTo>
                <a:lnTo>
                  <a:pt x="933" y="145"/>
                </a:lnTo>
                <a:lnTo>
                  <a:pt x="697" y="210"/>
                </a:lnTo>
                <a:lnTo>
                  <a:pt x="478" y="182"/>
                </a:lnTo>
                <a:lnTo>
                  <a:pt x="237" y="56"/>
                </a:lnTo>
                <a:lnTo>
                  <a:pt x="2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5" name="Freeform 64"/>
          <p:cNvSpPr>
            <a:spLocks/>
          </p:cNvSpPr>
          <p:nvPr/>
        </p:nvSpPr>
        <p:spPr bwMode="auto">
          <a:xfrm>
            <a:off x="1007159" y="4511166"/>
            <a:ext cx="9461500" cy="1531938"/>
          </a:xfrm>
          <a:custGeom>
            <a:avLst/>
            <a:gdLst>
              <a:gd name="T0" fmla="*/ 0 w 5960"/>
              <a:gd name="T1" fmla="*/ 0 h 965"/>
              <a:gd name="T2" fmla="*/ 0 w 5960"/>
              <a:gd name="T3" fmla="*/ 126 h 965"/>
              <a:gd name="T4" fmla="*/ 256 w 5960"/>
              <a:gd name="T5" fmla="*/ 196 h 965"/>
              <a:gd name="T6" fmla="*/ 515 w 5960"/>
              <a:gd name="T7" fmla="*/ 336 h 965"/>
              <a:gd name="T8" fmla="*/ 748 w 5960"/>
              <a:gd name="T9" fmla="*/ 368 h 965"/>
              <a:gd name="T10" fmla="*/ 1008 w 5960"/>
              <a:gd name="T11" fmla="*/ 294 h 965"/>
              <a:gd name="T12" fmla="*/ 1240 w 5960"/>
              <a:gd name="T13" fmla="*/ 326 h 965"/>
              <a:gd name="T14" fmla="*/ 1481 w 5960"/>
              <a:gd name="T15" fmla="*/ 303 h 965"/>
              <a:gd name="T16" fmla="*/ 2005 w 5960"/>
              <a:gd name="T17" fmla="*/ 597 h 965"/>
              <a:gd name="T18" fmla="*/ 2247 w 5960"/>
              <a:gd name="T19" fmla="*/ 438 h 965"/>
              <a:gd name="T20" fmla="*/ 2739 w 5960"/>
              <a:gd name="T21" fmla="*/ 648 h 965"/>
              <a:gd name="T22" fmla="*/ 2985 w 5960"/>
              <a:gd name="T23" fmla="*/ 462 h 965"/>
              <a:gd name="T24" fmla="*/ 3235 w 5960"/>
              <a:gd name="T25" fmla="*/ 345 h 965"/>
              <a:gd name="T26" fmla="*/ 3486 w 5960"/>
              <a:gd name="T27" fmla="*/ 275 h 965"/>
              <a:gd name="T28" fmla="*/ 3732 w 5960"/>
              <a:gd name="T29" fmla="*/ 373 h 965"/>
              <a:gd name="T30" fmla="*/ 3983 w 5960"/>
              <a:gd name="T31" fmla="*/ 429 h 965"/>
              <a:gd name="T32" fmla="*/ 4233 w 5960"/>
              <a:gd name="T33" fmla="*/ 858 h 965"/>
              <a:gd name="T34" fmla="*/ 4470 w 5960"/>
              <a:gd name="T35" fmla="*/ 592 h 965"/>
              <a:gd name="T36" fmla="*/ 4725 w 5960"/>
              <a:gd name="T37" fmla="*/ 765 h 965"/>
              <a:gd name="T38" fmla="*/ 4958 w 5960"/>
              <a:gd name="T39" fmla="*/ 807 h 965"/>
              <a:gd name="T40" fmla="*/ 5217 w 5960"/>
              <a:gd name="T41" fmla="*/ 965 h 965"/>
              <a:gd name="T42" fmla="*/ 5459 w 5960"/>
              <a:gd name="T43" fmla="*/ 760 h 965"/>
              <a:gd name="T44" fmla="*/ 5709 w 5960"/>
              <a:gd name="T45" fmla="*/ 919 h 965"/>
              <a:gd name="T46" fmla="*/ 5960 w 5960"/>
              <a:gd name="T47" fmla="*/ 886 h 965"/>
              <a:gd name="T48" fmla="*/ 5960 w 5960"/>
              <a:gd name="T49" fmla="*/ 5 h 965"/>
              <a:gd name="T50" fmla="*/ 3584 w 5960"/>
              <a:gd name="T51" fmla="*/ 5 h 965"/>
              <a:gd name="T52" fmla="*/ 3584 w 5960"/>
              <a:gd name="T53" fmla="*/ 242 h 965"/>
              <a:gd name="T54" fmla="*/ 3472 w 5960"/>
              <a:gd name="T55" fmla="*/ 219 h 965"/>
              <a:gd name="T56" fmla="*/ 3240 w 5960"/>
              <a:gd name="T57" fmla="*/ 131 h 965"/>
              <a:gd name="T58" fmla="*/ 3008 w 5960"/>
              <a:gd name="T59" fmla="*/ 191 h 965"/>
              <a:gd name="T60" fmla="*/ 2776 w 5960"/>
              <a:gd name="T61" fmla="*/ 294 h 965"/>
              <a:gd name="T62" fmla="*/ 2544 w 5960"/>
              <a:gd name="T63" fmla="*/ 466 h 965"/>
              <a:gd name="T64" fmla="*/ 2089 w 5960"/>
              <a:gd name="T65" fmla="*/ 275 h 965"/>
              <a:gd name="T66" fmla="*/ 1862 w 5960"/>
              <a:gd name="T67" fmla="*/ 415 h 965"/>
              <a:gd name="T68" fmla="*/ 1379 w 5960"/>
              <a:gd name="T69" fmla="*/ 154 h 965"/>
              <a:gd name="T70" fmla="*/ 1151 w 5960"/>
              <a:gd name="T71" fmla="*/ 177 h 965"/>
              <a:gd name="T72" fmla="*/ 933 w 5960"/>
              <a:gd name="T73" fmla="*/ 145 h 965"/>
              <a:gd name="T74" fmla="*/ 697 w 5960"/>
              <a:gd name="T75" fmla="*/ 210 h 965"/>
              <a:gd name="T76" fmla="*/ 478 w 5960"/>
              <a:gd name="T77" fmla="*/ 182 h 965"/>
              <a:gd name="T78" fmla="*/ 237 w 5960"/>
              <a:gd name="T79" fmla="*/ 56 h 965"/>
              <a:gd name="T80" fmla="*/ 28 w 5960"/>
              <a:gd name="T81" fmla="*/ 0 h 965"/>
              <a:gd name="T82" fmla="*/ 0 w 5960"/>
              <a:gd name="T83" fmla="*/ 0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60" h="965">
                <a:moveTo>
                  <a:pt x="0" y="0"/>
                </a:moveTo>
                <a:lnTo>
                  <a:pt x="0" y="126"/>
                </a:lnTo>
                <a:lnTo>
                  <a:pt x="256" y="196"/>
                </a:lnTo>
                <a:lnTo>
                  <a:pt x="515" y="336"/>
                </a:lnTo>
                <a:lnTo>
                  <a:pt x="748" y="368"/>
                </a:lnTo>
                <a:lnTo>
                  <a:pt x="1008" y="294"/>
                </a:lnTo>
                <a:lnTo>
                  <a:pt x="1240" y="326"/>
                </a:lnTo>
                <a:lnTo>
                  <a:pt x="1481" y="303"/>
                </a:lnTo>
                <a:lnTo>
                  <a:pt x="2005" y="597"/>
                </a:lnTo>
                <a:lnTo>
                  <a:pt x="2247" y="438"/>
                </a:lnTo>
                <a:lnTo>
                  <a:pt x="2739" y="648"/>
                </a:lnTo>
                <a:lnTo>
                  <a:pt x="2985" y="462"/>
                </a:lnTo>
                <a:lnTo>
                  <a:pt x="3235" y="345"/>
                </a:lnTo>
                <a:lnTo>
                  <a:pt x="3486" y="275"/>
                </a:lnTo>
                <a:lnTo>
                  <a:pt x="3732" y="373"/>
                </a:lnTo>
                <a:lnTo>
                  <a:pt x="3983" y="429"/>
                </a:lnTo>
                <a:lnTo>
                  <a:pt x="4233" y="858"/>
                </a:lnTo>
                <a:lnTo>
                  <a:pt x="4470" y="592"/>
                </a:lnTo>
                <a:lnTo>
                  <a:pt x="4725" y="765"/>
                </a:lnTo>
                <a:lnTo>
                  <a:pt x="4958" y="807"/>
                </a:lnTo>
                <a:lnTo>
                  <a:pt x="5217" y="965"/>
                </a:lnTo>
                <a:lnTo>
                  <a:pt x="5459" y="760"/>
                </a:lnTo>
                <a:lnTo>
                  <a:pt x="5709" y="919"/>
                </a:lnTo>
                <a:lnTo>
                  <a:pt x="5960" y="886"/>
                </a:lnTo>
                <a:lnTo>
                  <a:pt x="5960" y="5"/>
                </a:lnTo>
                <a:lnTo>
                  <a:pt x="3584" y="5"/>
                </a:lnTo>
                <a:lnTo>
                  <a:pt x="3584" y="242"/>
                </a:lnTo>
                <a:lnTo>
                  <a:pt x="3472" y="219"/>
                </a:lnTo>
                <a:lnTo>
                  <a:pt x="3240" y="131"/>
                </a:lnTo>
                <a:lnTo>
                  <a:pt x="3008" y="191"/>
                </a:lnTo>
                <a:lnTo>
                  <a:pt x="2776" y="294"/>
                </a:lnTo>
                <a:lnTo>
                  <a:pt x="2544" y="466"/>
                </a:lnTo>
                <a:lnTo>
                  <a:pt x="2089" y="275"/>
                </a:lnTo>
                <a:lnTo>
                  <a:pt x="1862" y="415"/>
                </a:lnTo>
                <a:lnTo>
                  <a:pt x="1379" y="154"/>
                </a:lnTo>
                <a:lnTo>
                  <a:pt x="1151" y="177"/>
                </a:lnTo>
                <a:lnTo>
                  <a:pt x="933" y="145"/>
                </a:lnTo>
                <a:lnTo>
                  <a:pt x="697" y="210"/>
                </a:lnTo>
                <a:lnTo>
                  <a:pt x="478" y="182"/>
                </a:lnTo>
                <a:lnTo>
                  <a:pt x="237" y="56"/>
                </a:lnTo>
                <a:lnTo>
                  <a:pt x="2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6" name="Freeform 65"/>
          <p:cNvSpPr>
            <a:spLocks/>
          </p:cNvSpPr>
          <p:nvPr/>
        </p:nvSpPr>
        <p:spPr bwMode="auto">
          <a:xfrm>
            <a:off x="1007159" y="4325428"/>
            <a:ext cx="5689600" cy="925513"/>
          </a:xfrm>
          <a:custGeom>
            <a:avLst/>
            <a:gdLst>
              <a:gd name="T0" fmla="*/ 0 w 3584"/>
              <a:gd name="T1" fmla="*/ 0 h 583"/>
              <a:gd name="T2" fmla="*/ 0 w 3584"/>
              <a:gd name="T3" fmla="*/ 112 h 583"/>
              <a:gd name="T4" fmla="*/ 28 w 3584"/>
              <a:gd name="T5" fmla="*/ 117 h 583"/>
              <a:gd name="T6" fmla="*/ 237 w 3584"/>
              <a:gd name="T7" fmla="*/ 173 h 583"/>
              <a:gd name="T8" fmla="*/ 478 w 3584"/>
              <a:gd name="T9" fmla="*/ 299 h 583"/>
              <a:gd name="T10" fmla="*/ 697 w 3584"/>
              <a:gd name="T11" fmla="*/ 327 h 583"/>
              <a:gd name="T12" fmla="*/ 933 w 3584"/>
              <a:gd name="T13" fmla="*/ 262 h 583"/>
              <a:gd name="T14" fmla="*/ 1151 w 3584"/>
              <a:gd name="T15" fmla="*/ 294 h 583"/>
              <a:gd name="T16" fmla="*/ 1379 w 3584"/>
              <a:gd name="T17" fmla="*/ 271 h 583"/>
              <a:gd name="T18" fmla="*/ 1862 w 3584"/>
              <a:gd name="T19" fmla="*/ 532 h 583"/>
              <a:gd name="T20" fmla="*/ 2089 w 3584"/>
              <a:gd name="T21" fmla="*/ 392 h 583"/>
              <a:gd name="T22" fmla="*/ 2544 w 3584"/>
              <a:gd name="T23" fmla="*/ 583 h 583"/>
              <a:gd name="T24" fmla="*/ 2776 w 3584"/>
              <a:gd name="T25" fmla="*/ 411 h 583"/>
              <a:gd name="T26" fmla="*/ 3008 w 3584"/>
              <a:gd name="T27" fmla="*/ 308 h 583"/>
              <a:gd name="T28" fmla="*/ 3240 w 3584"/>
              <a:gd name="T29" fmla="*/ 248 h 583"/>
              <a:gd name="T30" fmla="*/ 3472 w 3584"/>
              <a:gd name="T31" fmla="*/ 336 h 583"/>
              <a:gd name="T32" fmla="*/ 3584 w 3584"/>
              <a:gd name="T33" fmla="*/ 359 h 583"/>
              <a:gd name="T34" fmla="*/ 3584 w 3584"/>
              <a:gd name="T35" fmla="*/ 122 h 583"/>
              <a:gd name="T36" fmla="*/ 3584 w 3584"/>
              <a:gd name="T37" fmla="*/ 0 h 583"/>
              <a:gd name="T38" fmla="*/ 0 w 3584"/>
              <a:gd name="T3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84" h="583">
                <a:moveTo>
                  <a:pt x="0" y="0"/>
                </a:moveTo>
                <a:lnTo>
                  <a:pt x="0" y="112"/>
                </a:lnTo>
                <a:lnTo>
                  <a:pt x="28" y="117"/>
                </a:lnTo>
                <a:lnTo>
                  <a:pt x="237" y="173"/>
                </a:lnTo>
                <a:lnTo>
                  <a:pt x="478" y="299"/>
                </a:lnTo>
                <a:lnTo>
                  <a:pt x="697" y="327"/>
                </a:lnTo>
                <a:lnTo>
                  <a:pt x="933" y="262"/>
                </a:lnTo>
                <a:lnTo>
                  <a:pt x="1151" y="294"/>
                </a:lnTo>
                <a:lnTo>
                  <a:pt x="1379" y="271"/>
                </a:lnTo>
                <a:lnTo>
                  <a:pt x="1862" y="532"/>
                </a:lnTo>
                <a:lnTo>
                  <a:pt x="2089" y="392"/>
                </a:lnTo>
                <a:lnTo>
                  <a:pt x="2544" y="583"/>
                </a:lnTo>
                <a:lnTo>
                  <a:pt x="2776" y="411"/>
                </a:lnTo>
                <a:lnTo>
                  <a:pt x="3008" y="308"/>
                </a:lnTo>
                <a:lnTo>
                  <a:pt x="3240" y="248"/>
                </a:lnTo>
                <a:lnTo>
                  <a:pt x="3472" y="336"/>
                </a:lnTo>
                <a:lnTo>
                  <a:pt x="3584" y="359"/>
                </a:lnTo>
                <a:lnTo>
                  <a:pt x="3584" y="122"/>
                </a:lnTo>
                <a:lnTo>
                  <a:pt x="3584" y="0"/>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7" name="Freeform 66"/>
          <p:cNvSpPr>
            <a:spLocks/>
          </p:cNvSpPr>
          <p:nvPr/>
        </p:nvSpPr>
        <p:spPr bwMode="auto">
          <a:xfrm>
            <a:off x="1007159" y="4325428"/>
            <a:ext cx="5689600" cy="925513"/>
          </a:xfrm>
          <a:custGeom>
            <a:avLst/>
            <a:gdLst>
              <a:gd name="T0" fmla="*/ 0 w 3584"/>
              <a:gd name="T1" fmla="*/ 0 h 583"/>
              <a:gd name="T2" fmla="*/ 0 w 3584"/>
              <a:gd name="T3" fmla="*/ 112 h 583"/>
              <a:gd name="T4" fmla="*/ 28 w 3584"/>
              <a:gd name="T5" fmla="*/ 117 h 583"/>
              <a:gd name="T6" fmla="*/ 237 w 3584"/>
              <a:gd name="T7" fmla="*/ 173 h 583"/>
              <a:gd name="T8" fmla="*/ 478 w 3584"/>
              <a:gd name="T9" fmla="*/ 299 h 583"/>
              <a:gd name="T10" fmla="*/ 697 w 3584"/>
              <a:gd name="T11" fmla="*/ 327 h 583"/>
              <a:gd name="T12" fmla="*/ 933 w 3584"/>
              <a:gd name="T13" fmla="*/ 262 h 583"/>
              <a:gd name="T14" fmla="*/ 1151 w 3584"/>
              <a:gd name="T15" fmla="*/ 294 h 583"/>
              <a:gd name="T16" fmla="*/ 1379 w 3584"/>
              <a:gd name="T17" fmla="*/ 271 h 583"/>
              <a:gd name="T18" fmla="*/ 1862 w 3584"/>
              <a:gd name="T19" fmla="*/ 532 h 583"/>
              <a:gd name="T20" fmla="*/ 2089 w 3584"/>
              <a:gd name="T21" fmla="*/ 392 h 583"/>
              <a:gd name="T22" fmla="*/ 2544 w 3584"/>
              <a:gd name="T23" fmla="*/ 583 h 583"/>
              <a:gd name="T24" fmla="*/ 2776 w 3584"/>
              <a:gd name="T25" fmla="*/ 411 h 583"/>
              <a:gd name="T26" fmla="*/ 3008 w 3584"/>
              <a:gd name="T27" fmla="*/ 308 h 583"/>
              <a:gd name="T28" fmla="*/ 3240 w 3584"/>
              <a:gd name="T29" fmla="*/ 248 h 583"/>
              <a:gd name="T30" fmla="*/ 3472 w 3584"/>
              <a:gd name="T31" fmla="*/ 336 h 583"/>
              <a:gd name="T32" fmla="*/ 3584 w 3584"/>
              <a:gd name="T33" fmla="*/ 359 h 583"/>
              <a:gd name="T34" fmla="*/ 3584 w 3584"/>
              <a:gd name="T35" fmla="*/ 122 h 583"/>
              <a:gd name="T36" fmla="*/ 3584 w 3584"/>
              <a:gd name="T37" fmla="*/ 0 h 583"/>
              <a:gd name="T38" fmla="*/ 0 w 3584"/>
              <a:gd name="T39"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84" h="583">
                <a:moveTo>
                  <a:pt x="0" y="0"/>
                </a:moveTo>
                <a:lnTo>
                  <a:pt x="0" y="112"/>
                </a:lnTo>
                <a:lnTo>
                  <a:pt x="28" y="117"/>
                </a:lnTo>
                <a:lnTo>
                  <a:pt x="237" y="173"/>
                </a:lnTo>
                <a:lnTo>
                  <a:pt x="478" y="299"/>
                </a:lnTo>
                <a:lnTo>
                  <a:pt x="697" y="327"/>
                </a:lnTo>
                <a:lnTo>
                  <a:pt x="933" y="262"/>
                </a:lnTo>
                <a:lnTo>
                  <a:pt x="1151" y="294"/>
                </a:lnTo>
                <a:lnTo>
                  <a:pt x="1379" y="271"/>
                </a:lnTo>
                <a:lnTo>
                  <a:pt x="1862" y="532"/>
                </a:lnTo>
                <a:lnTo>
                  <a:pt x="2089" y="392"/>
                </a:lnTo>
                <a:lnTo>
                  <a:pt x="2544" y="583"/>
                </a:lnTo>
                <a:lnTo>
                  <a:pt x="2776" y="411"/>
                </a:lnTo>
                <a:lnTo>
                  <a:pt x="3008" y="308"/>
                </a:lnTo>
                <a:lnTo>
                  <a:pt x="3240" y="248"/>
                </a:lnTo>
                <a:lnTo>
                  <a:pt x="3472" y="336"/>
                </a:lnTo>
                <a:lnTo>
                  <a:pt x="3584" y="359"/>
                </a:lnTo>
                <a:lnTo>
                  <a:pt x="3584" y="122"/>
                </a:lnTo>
                <a:lnTo>
                  <a:pt x="358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8" name="Freeform 67"/>
          <p:cNvSpPr>
            <a:spLocks/>
          </p:cNvSpPr>
          <p:nvPr/>
        </p:nvSpPr>
        <p:spPr bwMode="auto">
          <a:xfrm>
            <a:off x="6586474" y="2682835"/>
            <a:ext cx="1835150" cy="1073150"/>
          </a:xfrm>
          <a:custGeom>
            <a:avLst/>
            <a:gdLst>
              <a:gd name="T0" fmla="*/ 1156 w 1156"/>
              <a:gd name="T1" fmla="*/ 378 h 676"/>
              <a:gd name="T2" fmla="*/ 1012 w 1156"/>
              <a:gd name="T3" fmla="*/ 317 h 676"/>
              <a:gd name="T4" fmla="*/ 836 w 1156"/>
              <a:gd name="T5" fmla="*/ 196 h 676"/>
              <a:gd name="T6" fmla="*/ 659 w 1156"/>
              <a:gd name="T7" fmla="*/ 0 h 676"/>
              <a:gd name="T8" fmla="*/ 311 w 1156"/>
              <a:gd name="T9" fmla="*/ 224 h 676"/>
              <a:gd name="T10" fmla="*/ 144 w 1156"/>
              <a:gd name="T11" fmla="*/ 140 h 676"/>
              <a:gd name="T12" fmla="*/ 0 w 1156"/>
              <a:gd name="T13" fmla="*/ 178 h 676"/>
              <a:gd name="T14" fmla="*/ 0 w 1156"/>
              <a:gd name="T15" fmla="*/ 676 h 676"/>
              <a:gd name="T16" fmla="*/ 1156 w 1156"/>
              <a:gd name="T17" fmla="*/ 672 h 676"/>
              <a:gd name="T18" fmla="*/ 1156 w 1156"/>
              <a:gd name="T19" fmla="*/ 378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6" h="676">
                <a:moveTo>
                  <a:pt x="1156" y="378"/>
                </a:moveTo>
                <a:lnTo>
                  <a:pt x="1012" y="317"/>
                </a:lnTo>
                <a:lnTo>
                  <a:pt x="836" y="196"/>
                </a:lnTo>
                <a:lnTo>
                  <a:pt x="659" y="0"/>
                </a:lnTo>
                <a:lnTo>
                  <a:pt x="311" y="224"/>
                </a:lnTo>
                <a:lnTo>
                  <a:pt x="144" y="140"/>
                </a:lnTo>
                <a:lnTo>
                  <a:pt x="0" y="178"/>
                </a:lnTo>
                <a:lnTo>
                  <a:pt x="0" y="676"/>
                </a:lnTo>
                <a:lnTo>
                  <a:pt x="1156" y="672"/>
                </a:lnTo>
                <a:lnTo>
                  <a:pt x="1156" y="378"/>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69" name="Freeform 68"/>
          <p:cNvSpPr>
            <a:spLocks/>
          </p:cNvSpPr>
          <p:nvPr/>
        </p:nvSpPr>
        <p:spPr bwMode="auto">
          <a:xfrm>
            <a:off x="8421624" y="2076410"/>
            <a:ext cx="2232025" cy="1673225"/>
          </a:xfrm>
          <a:custGeom>
            <a:avLst/>
            <a:gdLst>
              <a:gd name="T0" fmla="*/ 1406 w 1406"/>
              <a:gd name="T1" fmla="*/ 257 h 1054"/>
              <a:gd name="T2" fmla="*/ 1249 w 1406"/>
              <a:gd name="T3" fmla="*/ 51 h 1054"/>
              <a:gd name="T4" fmla="*/ 1068 w 1406"/>
              <a:gd name="T5" fmla="*/ 215 h 1054"/>
              <a:gd name="T6" fmla="*/ 900 w 1406"/>
              <a:gd name="T7" fmla="*/ 401 h 1054"/>
              <a:gd name="T8" fmla="*/ 719 w 1406"/>
              <a:gd name="T9" fmla="*/ 0 h 1054"/>
              <a:gd name="T10" fmla="*/ 552 w 1406"/>
              <a:gd name="T11" fmla="*/ 317 h 1054"/>
              <a:gd name="T12" fmla="*/ 376 w 1406"/>
              <a:gd name="T13" fmla="*/ 611 h 1054"/>
              <a:gd name="T14" fmla="*/ 200 w 1406"/>
              <a:gd name="T15" fmla="*/ 672 h 1054"/>
              <a:gd name="T16" fmla="*/ 23 w 1406"/>
              <a:gd name="T17" fmla="*/ 769 h 1054"/>
              <a:gd name="T18" fmla="*/ 0 w 1406"/>
              <a:gd name="T19" fmla="*/ 760 h 1054"/>
              <a:gd name="T20" fmla="*/ 0 w 1406"/>
              <a:gd name="T21" fmla="*/ 1054 h 1054"/>
              <a:gd name="T22" fmla="*/ 1406 w 1406"/>
              <a:gd name="T23" fmla="*/ 1054 h 1054"/>
              <a:gd name="T24" fmla="*/ 1406 w 1406"/>
              <a:gd name="T25" fmla="*/ 257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6" h="1054">
                <a:moveTo>
                  <a:pt x="1406" y="257"/>
                </a:moveTo>
                <a:lnTo>
                  <a:pt x="1249" y="51"/>
                </a:lnTo>
                <a:lnTo>
                  <a:pt x="1068" y="215"/>
                </a:lnTo>
                <a:lnTo>
                  <a:pt x="900" y="401"/>
                </a:lnTo>
                <a:lnTo>
                  <a:pt x="719" y="0"/>
                </a:lnTo>
                <a:lnTo>
                  <a:pt x="552" y="317"/>
                </a:lnTo>
                <a:lnTo>
                  <a:pt x="376" y="611"/>
                </a:lnTo>
                <a:lnTo>
                  <a:pt x="200" y="672"/>
                </a:lnTo>
                <a:lnTo>
                  <a:pt x="23" y="769"/>
                </a:lnTo>
                <a:lnTo>
                  <a:pt x="0" y="760"/>
                </a:lnTo>
                <a:lnTo>
                  <a:pt x="0" y="1054"/>
                </a:lnTo>
                <a:lnTo>
                  <a:pt x="1406" y="1054"/>
                </a:lnTo>
                <a:lnTo>
                  <a:pt x="1406" y="257"/>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0" name="Freeform 69"/>
          <p:cNvSpPr>
            <a:spLocks/>
          </p:cNvSpPr>
          <p:nvPr/>
        </p:nvSpPr>
        <p:spPr bwMode="auto">
          <a:xfrm>
            <a:off x="5665724" y="2632035"/>
            <a:ext cx="936625" cy="1117600"/>
          </a:xfrm>
          <a:custGeom>
            <a:avLst/>
            <a:gdLst>
              <a:gd name="T0" fmla="*/ 0 w 590"/>
              <a:gd name="T1" fmla="*/ 704 h 704"/>
              <a:gd name="T2" fmla="*/ 590 w 590"/>
              <a:gd name="T3" fmla="*/ 704 h 704"/>
              <a:gd name="T4" fmla="*/ 580 w 590"/>
              <a:gd name="T5" fmla="*/ 210 h 704"/>
              <a:gd name="T6" fmla="*/ 436 w 590"/>
              <a:gd name="T7" fmla="*/ 84 h 704"/>
              <a:gd name="T8" fmla="*/ 288 w 590"/>
              <a:gd name="T9" fmla="*/ 28 h 704"/>
              <a:gd name="T10" fmla="*/ 121 w 590"/>
              <a:gd name="T11" fmla="*/ 0 h 704"/>
              <a:gd name="T12" fmla="*/ 0 w 590"/>
              <a:gd name="T13" fmla="*/ 102 h 704"/>
              <a:gd name="T14" fmla="*/ 0 w 590"/>
              <a:gd name="T15" fmla="*/ 704 h 7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0" h="704">
                <a:moveTo>
                  <a:pt x="0" y="704"/>
                </a:moveTo>
                <a:lnTo>
                  <a:pt x="590" y="704"/>
                </a:lnTo>
                <a:lnTo>
                  <a:pt x="580" y="210"/>
                </a:lnTo>
                <a:lnTo>
                  <a:pt x="436" y="84"/>
                </a:lnTo>
                <a:lnTo>
                  <a:pt x="288" y="28"/>
                </a:lnTo>
                <a:lnTo>
                  <a:pt x="121" y="0"/>
                </a:lnTo>
                <a:lnTo>
                  <a:pt x="0" y="102"/>
                </a:lnTo>
                <a:lnTo>
                  <a:pt x="0" y="70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1" name="Freeform 70"/>
          <p:cNvSpPr>
            <a:spLocks/>
          </p:cNvSpPr>
          <p:nvPr/>
        </p:nvSpPr>
        <p:spPr bwMode="auto">
          <a:xfrm>
            <a:off x="3846449" y="2573298"/>
            <a:ext cx="1819275" cy="1182688"/>
          </a:xfrm>
          <a:custGeom>
            <a:avLst/>
            <a:gdLst>
              <a:gd name="T0" fmla="*/ 1146 w 1146"/>
              <a:gd name="T1" fmla="*/ 139 h 745"/>
              <a:gd name="T2" fmla="*/ 1123 w 1146"/>
              <a:gd name="T3" fmla="*/ 158 h 745"/>
              <a:gd name="T4" fmla="*/ 993 w 1146"/>
              <a:gd name="T5" fmla="*/ 0 h 745"/>
              <a:gd name="T6" fmla="*/ 854 w 1146"/>
              <a:gd name="T7" fmla="*/ 121 h 745"/>
              <a:gd name="T8" fmla="*/ 728 w 1146"/>
              <a:gd name="T9" fmla="*/ 158 h 745"/>
              <a:gd name="T10" fmla="*/ 589 w 1146"/>
              <a:gd name="T11" fmla="*/ 289 h 745"/>
              <a:gd name="T12" fmla="*/ 464 w 1146"/>
              <a:gd name="T13" fmla="*/ 298 h 745"/>
              <a:gd name="T14" fmla="*/ 329 w 1146"/>
              <a:gd name="T15" fmla="*/ 414 h 745"/>
              <a:gd name="T16" fmla="*/ 190 w 1146"/>
              <a:gd name="T17" fmla="*/ 303 h 745"/>
              <a:gd name="T18" fmla="*/ 55 w 1146"/>
              <a:gd name="T19" fmla="*/ 531 h 745"/>
              <a:gd name="T20" fmla="*/ 0 w 1146"/>
              <a:gd name="T21" fmla="*/ 475 h 745"/>
              <a:gd name="T22" fmla="*/ 0 w 1146"/>
              <a:gd name="T23" fmla="*/ 745 h 745"/>
              <a:gd name="T24" fmla="*/ 1146 w 1146"/>
              <a:gd name="T25" fmla="*/ 741 h 745"/>
              <a:gd name="T26" fmla="*/ 1146 w 1146"/>
              <a:gd name="T27" fmla="*/ 13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6" h="745">
                <a:moveTo>
                  <a:pt x="1146" y="139"/>
                </a:moveTo>
                <a:lnTo>
                  <a:pt x="1123" y="158"/>
                </a:lnTo>
                <a:lnTo>
                  <a:pt x="993" y="0"/>
                </a:lnTo>
                <a:lnTo>
                  <a:pt x="854" y="121"/>
                </a:lnTo>
                <a:lnTo>
                  <a:pt x="728" y="158"/>
                </a:lnTo>
                <a:lnTo>
                  <a:pt x="589" y="289"/>
                </a:lnTo>
                <a:lnTo>
                  <a:pt x="464" y="298"/>
                </a:lnTo>
                <a:lnTo>
                  <a:pt x="329" y="414"/>
                </a:lnTo>
                <a:lnTo>
                  <a:pt x="190" y="303"/>
                </a:lnTo>
                <a:lnTo>
                  <a:pt x="55" y="531"/>
                </a:lnTo>
                <a:lnTo>
                  <a:pt x="0" y="475"/>
                </a:lnTo>
                <a:lnTo>
                  <a:pt x="0" y="745"/>
                </a:lnTo>
                <a:lnTo>
                  <a:pt x="1146" y="741"/>
                </a:lnTo>
                <a:lnTo>
                  <a:pt x="1146" y="13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2" name="Freeform 71"/>
          <p:cNvSpPr>
            <a:spLocks/>
          </p:cNvSpPr>
          <p:nvPr/>
        </p:nvSpPr>
        <p:spPr bwMode="auto">
          <a:xfrm>
            <a:off x="971487" y="2965410"/>
            <a:ext cx="2889250" cy="790575"/>
          </a:xfrm>
          <a:custGeom>
            <a:avLst/>
            <a:gdLst>
              <a:gd name="T0" fmla="*/ 1820 w 1820"/>
              <a:gd name="T1" fmla="*/ 228 h 498"/>
              <a:gd name="T2" fmla="*/ 1750 w 1820"/>
              <a:gd name="T3" fmla="*/ 233 h 498"/>
              <a:gd name="T4" fmla="*/ 1616 w 1820"/>
              <a:gd name="T5" fmla="*/ 144 h 498"/>
              <a:gd name="T6" fmla="*/ 1481 w 1820"/>
              <a:gd name="T7" fmla="*/ 0 h 498"/>
              <a:gd name="T8" fmla="*/ 1216 w 1820"/>
              <a:gd name="T9" fmla="*/ 163 h 498"/>
              <a:gd name="T10" fmla="*/ 1082 w 1820"/>
              <a:gd name="T11" fmla="*/ 42 h 498"/>
              <a:gd name="T12" fmla="*/ 803 w 1820"/>
              <a:gd name="T13" fmla="*/ 265 h 498"/>
              <a:gd name="T14" fmla="*/ 673 w 1820"/>
              <a:gd name="T15" fmla="*/ 247 h 498"/>
              <a:gd name="T16" fmla="*/ 543 w 1820"/>
              <a:gd name="T17" fmla="*/ 275 h 498"/>
              <a:gd name="T18" fmla="*/ 404 w 1820"/>
              <a:gd name="T19" fmla="*/ 219 h 498"/>
              <a:gd name="T20" fmla="*/ 279 w 1820"/>
              <a:gd name="T21" fmla="*/ 242 h 498"/>
              <a:gd name="T22" fmla="*/ 140 w 1820"/>
              <a:gd name="T23" fmla="*/ 349 h 498"/>
              <a:gd name="T24" fmla="*/ 0 w 1820"/>
              <a:gd name="T25" fmla="*/ 401 h 498"/>
              <a:gd name="T26" fmla="*/ 0 w 1820"/>
              <a:gd name="T27" fmla="*/ 498 h 498"/>
              <a:gd name="T28" fmla="*/ 1820 w 1820"/>
              <a:gd name="T29" fmla="*/ 498 h 498"/>
              <a:gd name="T30" fmla="*/ 1820 w 1820"/>
              <a:gd name="T31" fmla="*/ 2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0" h="498">
                <a:moveTo>
                  <a:pt x="1820" y="228"/>
                </a:moveTo>
                <a:lnTo>
                  <a:pt x="1750" y="233"/>
                </a:lnTo>
                <a:lnTo>
                  <a:pt x="1616" y="144"/>
                </a:lnTo>
                <a:lnTo>
                  <a:pt x="1481" y="0"/>
                </a:lnTo>
                <a:lnTo>
                  <a:pt x="1216" y="163"/>
                </a:lnTo>
                <a:lnTo>
                  <a:pt x="1082" y="42"/>
                </a:lnTo>
                <a:lnTo>
                  <a:pt x="803" y="265"/>
                </a:lnTo>
                <a:lnTo>
                  <a:pt x="673" y="247"/>
                </a:lnTo>
                <a:lnTo>
                  <a:pt x="543" y="275"/>
                </a:lnTo>
                <a:lnTo>
                  <a:pt x="404" y="219"/>
                </a:lnTo>
                <a:lnTo>
                  <a:pt x="279" y="242"/>
                </a:lnTo>
                <a:lnTo>
                  <a:pt x="140" y="349"/>
                </a:lnTo>
                <a:lnTo>
                  <a:pt x="0" y="401"/>
                </a:lnTo>
                <a:lnTo>
                  <a:pt x="0" y="498"/>
                </a:lnTo>
                <a:lnTo>
                  <a:pt x="1820" y="498"/>
                </a:lnTo>
                <a:lnTo>
                  <a:pt x="1820" y="22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3" name="Rectangle 72"/>
          <p:cNvSpPr>
            <a:spLocks noChangeArrowheads="1"/>
          </p:cNvSpPr>
          <p:nvPr/>
        </p:nvSpPr>
        <p:spPr bwMode="auto">
          <a:xfrm>
            <a:off x="688071" y="4319078"/>
            <a:ext cx="10315575" cy="222250"/>
          </a:xfrm>
          <a:prstGeom prst="rect">
            <a:avLst/>
          </a:prstGeom>
          <a:solidFill>
            <a:schemeClr val="bg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74" name="Rectangle 73"/>
          <p:cNvSpPr/>
          <p:nvPr/>
        </p:nvSpPr>
        <p:spPr>
          <a:xfrm>
            <a:off x="2275727" y="2077651"/>
            <a:ext cx="608105" cy="3671047"/>
          </a:xfrm>
          <a:prstGeom prst="rect">
            <a:avLst/>
          </a:prstGeom>
          <a:solidFill>
            <a:schemeClr val="bg1">
              <a:lumMod val="85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75" name="Rectangle 74"/>
          <p:cNvSpPr/>
          <p:nvPr/>
        </p:nvSpPr>
        <p:spPr>
          <a:xfrm>
            <a:off x="4432862" y="2052866"/>
            <a:ext cx="608105" cy="3671047"/>
          </a:xfrm>
          <a:prstGeom prst="rect">
            <a:avLst/>
          </a:prstGeom>
          <a:solidFill>
            <a:schemeClr val="bg1">
              <a:lumMod val="85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77" name="Rectangle 76"/>
          <p:cNvSpPr/>
          <p:nvPr/>
        </p:nvSpPr>
        <p:spPr>
          <a:xfrm>
            <a:off x="6589997" y="2165567"/>
            <a:ext cx="608105" cy="3671047"/>
          </a:xfrm>
          <a:prstGeom prst="rect">
            <a:avLst/>
          </a:prstGeom>
          <a:solidFill>
            <a:schemeClr val="bg1">
              <a:lumMod val="85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78" name="Rectangle 77"/>
          <p:cNvSpPr/>
          <p:nvPr/>
        </p:nvSpPr>
        <p:spPr>
          <a:xfrm>
            <a:off x="8421624" y="2348631"/>
            <a:ext cx="608105" cy="3671047"/>
          </a:xfrm>
          <a:prstGeom prst="rect">
            <a:avLst/>
          </a:prstGeom>
          <a:solidFill>
            <a:schemeClr val="bg1">
              <a:lumMod val="85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89" name="Text Placeholder 2"/>
          <p:cNvSpPr txBox="1">
            <a:spLocks/>
          </p:cNvSpPr>
          <p:nvPr/>
        </p:nvSpPr>
        <p:spPr>
          <a:xfrm>
            <a:off x="971487" y="3910417"/>
            <a:ext cx="9642813" cy="600749"/>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a:t>
            </a:r>
            <a:r>
              <a:rPr lang="en-US" sz="1400">
                <a:latin typeface="Agency FB" panose="020B0503020202020204" pitchFamily="34" charset="0"/>
                <a:ea typeface="Roboto Thin" charset="0"/>
                <a:cs typeface="Roboto Thin" charset="0"/>
              </a:rPr>
              <a:t>. </a:t>
            </a:r>
            <a:endParaRPr lang="en-US" sz="1400" dirty="0">
              <a:latin typeface="Agency FB" panose="020B0503020202020204" pitchFamily="34" charset="0"/>
              <a:ea typeface="Roboto Thin" charset="0"/>
              <a:cs typeface="Roboto Thin" charset="0"/>
            </a:endParaRPr>
          </a:p>
        </p:txBody>
      </p:sp>
      <p:grpSp>
        <p:nvGrpSpPr>
          <p:cNvPr id="96" name="Group 64"/>
          <p:cNvGrpSpPr>
            <a:grpSpLocks noChangeAspect="1"/>
          </p:cNvGrpSpPr>
          <p:nvPr/>
        </p:nvGrpSpPr>
        <p:grpSpPr bwMode="auto">
          <a:xfrm>
            <a:off x="11049763" y="1365846"/>
            <a:ext cx="561975" cy="349250"/>
            <a:chOff x="4595" y="1563"/>
            <a:chExt cx="354" cy="220"/>
          </a:xfrm>
          <a:solidFill>
            <a:schemeClr val="accent5"/>
          </a:solidFill>
        </p:grpSpPr>
        <p:sp>
          <p:nvSpPr>
            <p:cNvPr id="97"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8"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99" name="Freeform 92"/>
          <p:cNvSpPr>
            <a:spLocks/>
          </p:cNvSpPr>
          <p:nvPr/>
        </p:nvSpPr>
        <p:spPr bwMode="auto">
          <a:xfrm>
            <a:off x="9659113" y="1779446"/>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0" name="Text Placeholder 5"/>
          <p:cNvSpPr txBox="1">
            <a:spLocks/>
          </p:cNvSpPr>
          <p:nvPr/>
        </p:nvSpPr>
        <p:spPr>
          <a:xfrm>
            <a:off x="9817337" y="175583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sp>
        <p:nvSpPr>
          <p:cNvPr id="101" name="TextBox 100"/>
          <p:cNvSpPr txBox="1"/>
          <p:nvPr/>
        </p:nvSpPr>
        <p:spPr>
          <a:xfrm>
            <a:off x="9781821" y="1420209"/>
            <a:ext cx="992579" cy="369332"/>
          </a:xfrm>
          <a:prstGeom prst="rect">
            <a:avLst/>
          </a:prstGeom>
          <a:noFill/>
        </p:spPr>
        <p:txBody>
          <a:bodyPr wrap="none" rtlCol="0">
            <a:spAutoFit/>
          </a:bodyPr>
          <a:lstStyle/>
          <a:p>
            <a:r>
              <a:rPr lang="id-ID">
                <a:solidFill>
                  <a:schemeClr val="tx2"/>
                </a:solidFill>
                <a:latin typeface="Agency FB" panose="020B0503020202020204" pitchFamily="34" charset="0"/>
              </a:rPr>
              <a:t>Technology</a:t>
            </a:r>
            <a:endParaRPr lang="id-ID" dirty="0">
              <a:solidFill>
                <a:schemeClr val="tx2"/>
              </a:solidFill>
              <a:latin typeface="Agency FB" panose="020B0503020202020204" pitchFamily="34" charset="0"/>
            </a:endParaRPr>
          </a:p>
        </p:txBody>
      </p:sp>
      <p:sp>
        <p:nvSpPr>
          <p:cNvPr id="102" name="Freeform 70"/>
          <p:cNvSpPr>
            <a:spLocks noEditPoints="1"/>
          </p:cNvSpPr>
          <p:nvPr/>
        </p:nvSpPr>
        <p:spPr bwMode="auto">
          <a:xfrm>
            <a:off x="3297824" y="1908886"/>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3" name="Freeform 96"/>
          <p:cNvSpPr>
            <a:spLocks/>
          </p:cNvSpPr>
          <p:nvPr/>
        </p:nvSpPr>
        <p:spPr bwMode="auto">
          <a:xfrm>
            <a:off x="1896168" y="2430381"/>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4" name="Text Placeholder 5"/>
          <p:cNvSpPr txBox="1">
            <a:spLocks/>
          </p:cNvSpPr>
          <p:nvPr/>
        </p:nvSpPr>
        <p:spPr>
          <a:xfrm>
            <a:off x="1870769" y="2423236"/>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sp>
        <p:nvSpPr>
          <p:cNvPr id="105" name="TextBox 104"/>
          <p:cNvSpPr txBox="1"/>
          <p:nvPr/>
        </p:nvSpPr>
        <p:spPr>
          <a:xfrm>
            <a:off x="1835253" y="2087608"/>
            <a:ext cx="1107996" cy="369332"/>
          </a:xfrm>
          <a:prstGeom prst="rect">
            <a:avLst/>
          </a:prstGeom>
          <a:noFill/>
        </p:spPr>
        <p:txBody>
          <a:bodyPr wrap="none" rtlCol="0">
            <a:spAutoFit/>
          </a:bodyPr>
          <a:lstStyle/>
          <a:p>
            <a:r>
              <a:rPr lang="id-ID">
                <a:solidFill>
                  <a:schemeClr val="tx2"/>
                </a:solidFill>
                <a:latin typeface="Agency FB" panose="020B0503020202020204" pitchFamily="34" charset="0"/>
              </a:rPr>
              <a:t>Globalization</a:t>
            </a:r>
            <a:endParaRPr lang="id-ID" dirty="0">
              <a:solidFill>
                <a:schemeClr val="tx2"/>
              </a:solidFill>
              <a:latin typeface="Agency FB" panose="020B0503020202020204" pitchFamily="34" charset="0"/>
            </a:endParaRPr>
          </a:p>
        </p:txBody>
      </p:sp>
      <p:sp>
        <p:nvSpPr>
          <p:cNvPr id="118" name="Freeform 96"/>
          <p:cNvSpPr>
            <a:spLocks/>
          </p:cNvSpPr>
          <p:nvPr/>
        </p:nvSpPr>
        <p:spPr bwMode="auto">
          <a:xfrm flipV="1">
            <a:off x="1180278" y="4966803"/>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119" name="Group 84"/>
          <p:cNvGrpSpPr>
            <a:grpSpLocks noChangeAspect="1"/>
          </p:cNvGrpSpPr>
          <p:nvPr/>
        </p:nvGrpSpPr>
        <p:grpSpPr bwMode="auto">
          <a:xfrm>
            <a:off x="2590271" y="5087050"/>
            <a:ext cx="439737" cy="374650"/>
            <a:chOff x="6279" y="2733"/>
            <a:chExt cx="277" cy="236"/>
          </a:xfrm>
          <a:solidFill>
            <a:schemeClr val="accent3"/>
          </a:solidFill>
        </p:grpSpPr>
        <p:sp>
          <p:nvSpPr>
            <p:cNvPr id="120"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1"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2"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3"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124" name="TextBox 123"/>
          <p:cNvSpPr txBox="1"/>
          <p:nvPr/>
        </p:nvSpPr>
        <p:spPr>
          <a:xfrm>
            <a:off x="1109461" y="5198200"/>
            <a:ext cx="1005403" cy="369332"/>
          </a:xfrm>
          <a:prstGeom prst="rect">
            <a:avLst/>
          </a:prstGeom>
          <a:noFill/>
        </p:spPr>
        <p:txBody>
          <a:bodyPr wrap="none" rtlCol="0">
            <a:spAutoFit/>
          </a:bodyPr>
          <a:lstStyle/>
          <a:p>
            <a:r>
              <a:rPr lang="id-ID">
                <a:solidFill>
                  <a:schemeClr val="tx2"/>
                </a:solidFill>
                <a:latin typeface="Agency FB" panose="020B0503020202020204" pitchFamily="34" charset="0"/>
              </a:rPr>
              <a:t>Networking</a:t>
            </a:r>
            <a:endParaRPr lang="id-ID" dirty="0">
              <a:solidFill>
                <a:schemeClr val="tx2"/>
              </a:solidFill>
              <a:latin typeface="Agency FB" panose="020B0503020202020204" pitchFamily="34" charset="0"/>
            </a:endParaRPr>
          </a:p>
        </p:txBody>
      </p:sp>
      <p:sp>
        <p:nvSpPr>
          <p:cNvPr id="125" name="Text Placeholder 5"/>
          <p:cNvSpPr txBox="1">
            <a:spLocks/>
          </p:cNvSpPr>
          <p:nvPr/>
        </p:nvSpPr>
        <p:spPr>
          <a:xfrm>
            <a:off x="1104313" y="5578366"/>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spTree>
    <p:extLst>
      <p:ext uri="{BB962C8B-B14F-4D97-AF65-F5344CB8AC3E}">
        <p14:creationId xmlns:p14="http://schemas.microsoft.com/office/powerpoint/2010/main" val="11319336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3"/>
          <p:cNvGrpSpPr>
            <a:grpSpLocks noChangeAspect="1"/>
          </p:cNvGrpSpPr>
          <p:nvPr/>
        </p:nvGrpSpPr>
        <p:grpSpPr>
          <a:xfrm>
            <a:off x="4560536" y="2293661"/>
            <a:ext cx="3240000" cy="3240000"/>
            <a:chOff x="4036060" y="2066253"/>
            <a:chExt cx="1620000" cy="1620000"/>
          </a:xfrm>
          <a:effectLst>
            <a:outerShdw blurRad="469900" dist="38100" dir="10800000" algn="r" rotWithShape="0">
              <a:prstClr val="black">
                <a:alpha val="40000"/>
              </a:prstClr>
            </a:outerShdw>
          </a:effectLst>
        </p:grpSpPr>
        <p:sp>
          <p:nvSpPr>
            <p:cNvPr id="5" name="Oval 4"/>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 name="Oval 5"/>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aphicFrame>
        <p:nvGraphicFramePr>
          <p:cNvPr id="7" name="Chart 6"/>
          <p:cNvGraphicFramePr>
            <a:graphicFrameLocks/>
          </p:cNvGraphicFramePr>
          <p:nvPr>
            <p:extLst>
              <p:ext uri="{D42A27DB-BD31-4B8C-83A1-F6EECF244321}">
                <p14:modId xmlns:p14="http://schemas.microsoft.com/office/powerpoint/2010/main" val="2067565401"/>
              </p:ext>
            </p:extLst>
          </p:nvPr>
        </p:nvGraphicFramePr>
        <p:xfrm>
          <a:off x="4191292" y="2490423"/>
          <a:ext cx="3989884" cy="2843808"/>
        </p:xfrm>
        <a:graphic>
          <a:graphicData uri="http://schemas.openxmlformats.org/drawingml/2006/chart">
            <c:chart xmlns:c="http://schemas.openxmlformats.org/drawingml/2006/chart" xmlns:r="http://schemas.openxmlformats.org/officeDocument/2006/relationships" r:id="rId2"/>
          </a:graphicData>
        </a:graphic>
      </p:graphicFrame>
      <p:grpSp>
        <p:nvGrpSpPr>
          <p:cNvPr id="43" name="组合 42"/>
          <p:cNvGrpSpPr/>
          <p:nvPr/>
        </p:nvGrpSpPr>
        <p:grpSpPr>
          <a:xfrm>
            <a:off x="6702795" y="1554756"/>
            <a:ext cx="2218543" cy="1617879"/>
            <a:chOff x="6702795" y="1554756"/>
            <a:chExt cx="2218543" cy="1617879"/>
          </a:xfrm>
        </p:grpSpPr>
        <p:grpSp>
          <p:nvGrpSpPr>
            <p:cNvPr id="8" name="Group 64"/>
            <p:cNvGrpSpPr>
              <a:grpSpLocks noChangeAspect="1"/>
            </p:cNvGrpSpPr>
            <p:nvPr/>
          </p:nvGrpSpPr>
          <p:grpSpPr bwMode="auto">
            <a:xfrm>
              <a:off x="8093445" y="1554756"/>
              <a:ext cx="561975" cy="349250"/>
              <a:chOff x="4595" y="1563"/>
              <a:chExt cx="354" cy="220"/>
            </a:xfrm>
            <a:solidFill>
              <a:schemeClr val="accent1"/>
            </a:solidFill>
          </p:grpSpPr>
          <p:sp>
            <p:nvSpPr>
              <p:cNvPr id="9"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39" name="组合 38"/>
            <p:cNvGrpSpPr/>
            <p:nvPr/>
          </p:nvGrpSpPr>
          <p:grpSpPr>
            <a:xfrm>
              <a:off x="6702795" y="1609119"/>
              <a:ext cx="2218543" cy="1563516"/>
              <a:chOff x="6702795" y="1609119"/>
              <a:chExt cx="2218543" cy="1563516"/>
            </a:xfrm>
          </p:grpSpPr>
          <p:sp>
            <p:nvSpPr>
              <p:cNvPr id="11" name="Freeform 92"/>
              <p:cNvSpPr>
                <a:spLocks/>
              </p:cNvSpPr>
              <p:nvPr/>
            </p:nvSpPr>
            <p:spPr bwMode="auto">
              <a:xfrm>
                <a:off x="6702795" y="1968356"/>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2" name="Text Placeholder 5"/>
              <p:cNvSpPr txBox="1">
                <a:spLocks/>
              </p:cNvSpPr>
              <p:nvPr/>
            </p:nvSpPr>
            <p:spPr>
              <a:xfrm>
                <a:off x="6861019" y="194474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sp>
            <p:nvSpPr>
              <p:cNvPr id="13" name="TextBox 12"/>
              <p:cNvSpPr txBox="1"/>
              <p:nvPr/>
            </p:nvSpPr>
            <p:spPr>
              <a:xfrm>
                <a:off x="6825503" y="1609119"/>
                <a:ext cx="992579" cy="369332"/>
              </a:xfrm>
              <a:prstGeom prst="rect">
                <a:avLst/>
              </a:prstGeom>
              <a:noFill/>
            </p:spPr>
            <p:txBody>
              <a:bodyPr wrap="none" rtlCol="0">
                <a:spAutoFit/>
              </a:bodyPr>
              <a:lstStyle/>
              <a:p>
                <a:r>
                  <a:rPr lang="id-ID">
                    <a:solidFill>
                      <a:schemeClr val="tx2"/>
                    </a:solidFill>
                    <a:latin typeface="Agency FB" panose="020B0503020202020204" pitchFamily="34" charset="0"/>
                  </a:rPr>
                  <a:t>Technology</a:t>
                </a:r>
                <a:endParaRPr lang="id-ID" dirty="0">
                  <a:solidFill>
                    <a:schemeClr val="tx2"/>
                  </a:solidFill>
                  <a:latin typeface="Agency FB" panose="020B0503020202020204" pitchFamily="34" charset="0"/>
                </a:endParaRPr>
              </a:p>
            </p:txBody>
          </p:sp>
        </p:grpSp>
      </p:grpSp>
      <p:grpSp>
        <p:nvGrpSpPr>
          <p:cNvPr id="41" name="组合 40"/>
          <p:cNvGrpSpPr/>
          <p:nvPr/>
        </p:nvGrpSpPr>
        <p:grpSpPr>
          <a:xfrm>
            <a:off x="6662304" y="4620564"/>
            <a:ext cx="3127155" cy="1499515"/>
            <a:chOff x="6662304" y="4620564"/>
            <a:chExt cx="3127155" cy="1499515"/>
          </a:xfrm>
        </p:grpSpPr>
        <p:sp>
          <p:nvSpPr>
            <p:cNvPr id="24" name="Text Placeholder 5"/>
            <p:cNvSpPr txBox="1">
              <a:spLocks/>
            </p:cNvSpPr>
            <p:nvPr/>
          </p:nvSpPr>
          <p:spPr>
            <a:xfrm>
              <a:off x="7562878" y="5300619"/>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grpSp>
          <p:nvGrpSpPr>
            <p:cNvPr id="40" name="组合 39"/>
            <p:cNvGrpSpPr/>
            <p:nvPr/>
          </p:nvGrpSpPr>
          <p:grpSpPr>
            <a:xfrm>
              <a:off x="6662304" y="4620564"/>
              <a:ext cx="3127155" cy="713759"/>
              <a:chOff x="6662304" y="4620564"/>
              <a:chExt cx="3127155" cy="713759"/>
            </a:xfrm>
          </p:grpSpPr>
          <p:sp>
            <p:nvSpPr>
              <p:cNvPr id="14" name="Freeform 92"/>
              <p:cNvSpPr>
                <a:spLocks/>
              </p:cNvSpPr>
              <p:nvPr/>
            </p:nvSpPr>
            <p:spPr bwMode="auto">
              <a:xfrm flipV="1">
                <a:off x="6662304" y="4620564"/>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15" name="Group 73"/>
              <p:cNvGrpSpPr>
                <a:grpSpLocks noChangeAspect="1"/>
              </p:cNvGrpSpPr>
              <p:nvPr/>
            </p:nvGrpSpPr>
            <p:grpSpPr bwMode="auto">
              <a:xfrm>
                <a:off x="9260326" y="4873076"/>
                <a:ext cx="427038" cy="307975"/>
                <a:chOff x="6286" y="1831"/>
                <a:chExt cx="269" cy="194"/>
              </a:xfrm>
              <a:solidFill>
                <a:schemeClr val="accent2"/>
              </a:solidFill>
            </p:grpSpPr>
            <p:sp>
              <p:nvSpPr>
                <p:cNvPr id="16"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0"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1"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2"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25" name="TextBox 24"/>
              <p:cNvSpPr txBox="1"/>
              <p:nvPr/>
            </p:nvSpPr>
            <p:spPr>
              <a:xfrm>
                <a:off x="7527362" y="4964991"/>
                <a:ext cx="1271502" cy="369332"/>
              </a:xfrm>
              <a:prstGeom prst="rect">
                <a:avLst/>
              </a:prstGeom>
              <a:noFill/>
            </p:spPr>
            <p:txBody>
              <a:bodyPr wrap="none" rtlCol="0">
                <a:spAutoFit/>
              </a:bodyPr>
              <a:lstStyle/>
              <a:p>
                <a:r>
                  <a:rPr lang="id-ID" dirty="0">
                    <a:solidFill>
                      <a:schemeClr val="tx2"/>
                    </a:solidFill>
                    <a:latin typeface="Agency FB" panose="020B0503020202020204" pitchFamily="34" charset="0"/>
                  </a:rPr>
                  <a:t>Financial Chart</a:t>
                </a:r>
              </a:p>
            </p:txBody>
          </p:sp>
        </p:grpSp>
      </p:grpSp>
      <p:grpSp>
        <p:nvGrpSpPr>
          <p:cNvPr id="38" name="组合 37"/>
          <p:cNvGrpSpPr/>
          <p:nvPr/>
        </p:nvGrpSpPr>
        <p:grpSpPr>
          <a:xfrm>
            <a:off x="2206970" y="2052774"/>
            <a:ext cx="3413715" cy="1119861"/>
            <a:chOff x="2206970" y="2052774"/>
            <a:chExt cx="3413715" cy="1119861"/>
          </a:xfrm>
        </p:grpSpPr>
        <p:sp>
          <p:nvSpPr>
            <p:cNvPr id="26" name="Freeform 70"/>
            <p:cNvSpPr>
              <a:spLocks noEditPoints="1"/>
            </p:cNvSpPr>
            <p:nvPr/>
          </p:nvSpPr>
          <p:spPr bwMode="auto">
            <a:xfrm>
              <a:off x="3669541" y="2052774"/>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 name="Freeform 96"/>
            <p:cNvSpPr>
              <a:spLocks/>
            </p:cNvSpPr>
            <p:nvPr/>
          </p:nvSpPr>
          <p:spPr bwMode="auto">
            <a:xfrm>
              <a:off x="2267885" y="2574269"/>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Text Placeholder 5"/>
            <p:cNvSpPr txBox="1">
              <a:spLocks/>
            </p:cNvSpPr>
            <p:nvPr/>
          </p:nvSpPr>
          <p:spPr>
            <a:xfrm>
              <a:off x="2242486" y="2567124"/>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sp>
          <p:nvSpPr>
            <p:cNvPr id="29" name="TextBox 28"/>
            <p:cNvSpPr txBox="1"/>
            <p:nvPr/>
          </p:nvSpPr>
          <p:spPr>
            <a:xfrm>
              <a:off x="2206970" y="2231496"/>
              <a:ext cx="1107996" cy="369332"/>
            </a:xfrm>
            <a:prstGeom prst="rect">
              <a:avLst/>
            </a:prstGeom>
            <a:noFill/>
          </p:spPr>
          <p:txBody>
            <a:bodyPr wrap="none" rtlCol="0">
              <a:spAutoFit/>
            </a:bodyPr>
            <a:lstStyle/>
            <a:p>
              <a:r>
                <a:rPr lang="id-ID">
                  <a:solidFill>
                    <a:schemeClr val="tx2"/>
                  </a:solidFill>
                  <a:latin typeface="Agency FB" panose="020B0503020202020204" pitchFamily="34" charset="0"/>
                </a:rPr>
                <a:t>Globalization</a:t>
              </a:r>
              <a:endParaRPr lang="id-ID" dirty="0">
                <a:solidFill>
                  <a:schemeClr val="tx2"/>
                </a:solidFill>
                <a:latin typeface="Agency FB" panose="020B0503020202020204" pitchFamily="34" charset="0"/>
              </a:endParaRPr>
            </a:p>
          </p:txBody>
        </p:sp>
      </p:grpSp>
      <p:grpSp>
        <p:nvGrpSpPr>
          <p:cNvPr id="42" name="组合 41"/>
          <p:cNvGrpSpPr/>
          <p:nvPr/>
        </p:nvGrpSpPr>
        <p:grpSpPr>
          <a:xfrm>
            <a:off x="2661909" y="4296406"/>
            <a:ext cx="2736654" cy="1094297"/>
            <a:chOff x="2661909" y="4296406"/>
            <a:chExt cx="2736654" cy="1094297"/>
          </a:xfrm>
        </p:grpSpPr>
        <p:sp>
          <p:nvSpPr>
            <p:cNvPr id="30" name="Freeform 96"/>
            <p:cNvSpPr>
              <a:spLocks/>
            </p:cNvSpPr>
            <p:nvPr/>
          </p:nvSpPr>
          <p:spPr bwMode="auto">
            <a:xfrm flipV="1">
              <a:off x="2737874" y="4296406"/>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31" name="Group 84"/>
            <p:cNvGrpSpPr>
              <a:grpSpLocks noChangeAspect="1"/>
            </p:cNvGrpSpPr>
            <p:nvPr/>
          </p:nvGrpSpPr>
          <p:grpSpPr bwMode="auto">
            <a:xfrm>
              <a:off x="4147867" y="4416653"/>
              <a:ext cx="439737" cy="374650"/>
              <a:chOff x="6279" y="2733"/>
              <a:chExt cx="277" cy="236"/>
            </a:xfrm>
            <a:solidFill>
              <a:schemeClr val="accent3"/>
            </a:solidFill>
          </p:grpSpPr>
          <p:sp>
            <p:nvSpPr>
              <p:cNvPr id="32"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36" name="TextBox 35"/>
            <p:cNvSpPr txBox="1"/>
            <p:nvPr/>
          </p:nvSpPr>
          <p:spPr>
            <a:xfrm>
              <a:off x="2667057" y="4527803"/>
              <a:ext cx="1005403" cy="369332"/>
            </a:xfrm>
            <a:prstGeom prst="rect">
              <a:avLst/>
            </a:prstGeom>
            <a:noFill/>
          </p:spPr>
          <p:txBody>
            <a:bodyPr wrap="none" rtlCol="0">
              <a:spAutoFit/>
            </a:bodyPr>
            <a:lstStyle/>
            <a:p>
              <a:r>
                <a:rPr lang="id-ID">
                  <a:solidFill>
                    <a:schemeClr val="tx2"/>
                  </a:solidFill>
                  <a:latin typeface="Agency FB" panose="020B0503020202020204" pitchFamily="34" charset="0"/>
                </a:rPr>
                <a:t>Networking</a:t>
              </a:r>
              <a:endParaRPr lang="id-ID" dirty="0">
                <a:solidFill>
                  <a:schemeClr val="tx2"/>
                </a:solidFill>
                <a:latin typeface="Agency FB" panose="020B0503020202020204" pitchFamily="34" charset="0"/>
              </a:endParaRPr>
            </a:p>
          </p:txBody>
        </p:sp>
        <p:sp>
          <p:nvSpPr>
            <p:cNvPr id="37" name="Text Placeholder 5"/>
            <p:cNvSpPr txBox="1">
              <a:spLocks/>
            </p:cNvSpPr>
            <p:nvPr/>
          </p:nvSpPr>
          <p:spPr>
            <a:xfrm>
              <a:off x="2661909" y="4907969"/>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000">
                <a:latin typeface="Agency FB" panose="020B0503020202020204" pitchFamily="34" charset="0"/>
              </a:endParaRPr>
            </a:p>
          </p:txBody>
        </p:sp>
      </p:grpSp>
    </p:spTree>
    <p:extLst>
      <p:ext uri="{BB962C8B-B14F-4D97-AF65-F5344CB8AC3E}">
        <p14:creationId xmlns:p14="http://schemas.microsoft.com/office/powerpoint/2010/main" val="2655965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22" presetClass="entr" presetSubtype="2" fill="hold"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right)">
                                      <p:cBhvr>
                                        <p:cTn id="19" dur="500"/>
                                        <p:tgtEl>
                                          <p:spTgt spid="38"/>
                                        </p:tgtEl>
                                      </p:cBhvr>
                                    </p:animEffect>
                                  </p:childTnLst>
                                </p:cTn>
                              </p:par>
                            </p:childTnLst>
                          </p:cTn>
                        </p:par>
                        <p:par>
                          <p:cTn id="20" fill="hold">
                            <p:stCondLst>
                              <p:cond delay="1500"/>
                            </p:stCondLst>
                            <p:childTnLst>
                              <p:par>
                                <p:cTn id="21" presetID="22" presetClass="entr" presetSubtype="2"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right)">
                                      <p:cBhvr>
                                        <p:cTn id="23" dur="500"/>
                                        <p:tgtEl>
                                          <p:spTgt spid="42"/>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left)">
                                      <p:cBhvr>
                                        <p:cTn id="27" dur="500"/>
                                        <p:tgtEl>
                                          <p:spTgt spid="41"/>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 name="Group 3"/>
          <p:cNvGrpSpPr/>
          <p:nvPr/>
        </p:nvGrpSpPr>
        <p:grpSpPr>
          <a:xfrm>
            <a:off x="6119399" y="3020680"/>
            <a:ext cx="5645801" cy="3343330"/>
            <a:chOff x="5501810" y="2231587"/>
            <a:chExt cx="6116169" cy="3612896"/>
          </a:xfrm>
        </p:grpSpPr>
        <p:grpSp>
          <p:nvGrpSpPr>
            <p:cNvPr id="5" name="Group 4"/>
            <p:cNvGrpSpPr>
              <a:grpSpLocks noChangeAspect="1"/>
            </p:cNvGrpSpPr>
            <p:nvPr/>
          </p:nvGrpSpPr>
          <p:grpSpPr>
            <a:xfrm flipH="1">
              <a:off x="5501810" y="2231587"/>
              <a:ext cx="6116169" cy="3612896"/>
              <a:chOff x="-92075" y="455613"/>
              <a:chExt cx="7167387" cy="4233862"/>
            </a:xfrm>
            <a:effectLst>
              <a:outerShdw blurRad="50800" dist="38100" dir="8100000" algn="tr" rotWithShape="0">
                <a:prstClr val="black">
                  <a:alpha val="40000"/>
                </a:prstClr>
              </a:outerShdw>
            </a:effectLst>
          </p:grpSpPr>
          <p:sp>
            <p:nvSpPr>
              <p:cNvPr id="10" name="Freeform 5"/>
              <p:cNvSpPr>
                <a:spLocks/>
              </p:cNvSpPr>
              <p:nvPr/>
            </p:nvSpPr>
            <p:spPr bwMode="auto">
              <a:xfrm>
                <a:off x="4313909" y="2444725"/>
                <a:ext cx="2686051" cy="1743075"/>
              </a:xfrm>
              <a:custGeom>
                <a:avLst/>
                <a:gdLst/>
                <a:ahLst/>
                <a:cxnLst>
                  <a:cxn ang="0">
                    <a:pos x="1159" y="376"/>
                  </a:cxn>
                  <a:cxn ang="0">
                    <a:pos x="1159" y="376"/>
                  </a:cxn>
                  <a:cxn ang="0">
                    <a:pos x="1159" y="0"/>
                  </a:cxn>
                  <a:cxn ang="0">
                    <a:pos x="932" y="0"/>
                  </a:cxn>
                  <a:cxn ang="0">
                    <a:pos x="924" y="112"/>
                  </a:cxn>
                  <a:cxn ang="0">
                    <a:pos x="0" y="407"/>
                  </a:cxn>
                  <a:cxn ang="0">
                    <a:pos x="906" y="759"/>
                  </a:cxn>
                  <a:cxn ang="0">
                    <a:pos x="906" y="761"/>
                  </a:cxn>
                  <a:cxn ang="0">
                    <a:pos x="907" y="759"/>
                  </a:cxn>
                  <a:cxn ang="0">
                    <a:pos x="1159" y="376"/>
                  </a:cxn>
                </a:cxnLst>
                <a:rect l="0" t="0" r="r" b="b"/>
                <a:pathLst>
                  <a:path w="1175" h="761">
                    <a:moveTo>
                      <a:pt x="1159" y="376"/>
                    </a:moveTo>
                    <a:cubicBezTo>
                      <a:pt x="1159" y="376"/>
                      <a:pt x="1159" y="376"/>
                      <a:pt x="1159" y="376"/>
                    </a:cubicBezTo>
                    <a:cubicBezTo>
                      <a:pt x="1159" y="0"/>
                      <a:pt x="1159" y="0"/>
                      <a:pt x="1159" y="0"/>
                    </a:cubicBezTo>
                    <a:cubicBezTo>
                      <a:pt x="932" y="0"/>
                      <a:pt x="932" y="0"/>
                      <a:pt x="932" y="0"/>
                    </a:cubicBezTo>
                    <a:cubicBezTo>
                      <a:pt x="924" y="112"/>
                      <a:pt x="924" y="112"/>
                      <a:pt x="924" y="112"/>
                    </a:cubicBezTo>
                    <a:cubicBezTo>
                      <a:pt x="0" y="407"/>
                      <a:pt x="0" y="407"/>
                      <a:pt x="0" y="407"/>
                    </a:cubicBezTo>
                    <a:cubicBezTo>
                      <a:pt x="906" y="759"/>
                      <a:pt x="906" y="759"/>
                      <a:pt x="906" y="759"/>
                    </a:cubicBezTo>
                    <a:cubicBezTo>
                      <a:pt x="906" y="761"/>
                      <a:pt x="906" y="761"/>
                      <a:pt x="906" y="761"/>
                    </a:cubicBezTo>
                    <a:cubicBezTo>
                      <a:pt x="907" y="759"/>
                      <a:pt x="907" y="759"/>
                      <a:pt x="907" y="759"/>
                    </a:cubicBezTo>
                    <a:cubicBezTo>
                      <a:pt x="1087" y="647"/>
                      <a:pt x="1175" y="513"/>
                      <a:pt x="1159" y="376"/>
                    </a:cubicBezTo>
                    <a:close/>
                  </a:path>
                </a:pathLst>
              </a:custGeom>
              <a:solidFill>
                <a:schemeClr val="accent5">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1" name="Freeform 7"/>
              <p:cNvSpPr>
                <a:spLocks/>
              </p:cNvSpPr>
              <p:nvPr/>
            </p:nvSpPr>
            <p:spPr bwMode="auto">
              <a:xfrm>
                <a:off x="2927350" y="996950"/>
                <a:ext cx="2274888" cy="2039938"/>
              </a:xfrm>
              <a:custGeom>
                <a:avLst/>
                <a:gdLst/>
                <a:ahLst/>
                <a:cxnLst>
                  <a:cxn ang="0">
                    <a:pos x="1433" y="0"/>
                  </a:cxn>
                  <a:cxn ang="0">
                    <a:pos x="1433" y="1035"/>
                  </a:cxn>
                  <a:cxn ang="0">
                    <a:pos x="0" y="1285"/>
                  </a:cxn>
                  <a:cxn ang="0">
                    <a:pos x="0" y="462"/>
                  </a:cxn>
                  <a:cxn ang="0">
                    <a:pos x="1433" y="0"/>
                  </a:cxn>
                </a:cxnLst>
                <a:rect l="0" t="0" r="r" b="b"/>
                <a:pathLst>
                  <a:path w="1433" h="1285">
                    <a:moveTo>
                      <a:pt x="1433" y="0"/>
                    </a:moveTo>
                    <a:lnTo>
                      <a:pt x="1433" y="1035"/>
                    </a:lnTo>
                    <a:lnTo>
                      <a:pt x="0" y="1285"/>
                    </a:lnTo>
                    <a:lnTo>
                      <a:pt x="0" y="462"/>
                    </a:lnTo>
                    <a:lnTo>
                      <a:pt x="1433" y="0"/>
                    </a:ln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2" name="Freeform 8"/>
              <p:cNvSpPr>
                <a:spLocks/>
              </p:cNvSpPr>
              <p:nvPr/>
            </p:nvSpPr>
            <p:spPr bwMode="auto">
              <a:xfrm>
                <a:off x="1022350" y="455613"/>
                <a:ext cx="4179888" cy="1274763"/>
              </a:xfrm>
              <a:custGeom>
                <a:avLst/>
                <a:gdLst/>
                <a:ahLst/>
                <a:cxnLst>
                  <a:cxn ang="0">
                    <a:pos x="824" y="0"/>
                  </a:cxn>
                  <a:cxn ang="0">
                    <a:pos x="1828" y="237"/>
                  </a:cxn>
                  <a:cxn ang="0">
                    <a:pos x="833" y="557"/>
                  </a:cxn>
                  <a:cxn ang="0">
                    <a:pos x="0" y="148"/>
                  </a:cxn>
                  <a:cxn ang="0">
                    <a:pos x="608" y="9"/>
                  </a:cxn>
                  <a:cxn ang="0">
                    <a:pos x="824" y="0"/>
                  </a:cxn>
                </a:cxnLst>
                <a:rect l="0" t="0" r="r" b="b"/>
                <a:pathLst>
                  <a:path w="1828" h="557">
                    <a:moveTo>
                      <a:pt x="824" y="0"/>
                    </a:moveTo>
                    <a:cubicBezTo>
                      <a:pt x="1215" y="0"/>
                      <a:pt x="1587" y="88"/>
                      <a:pt x="1828" y="237"/>
                    </a:cubicBezTo>
                    <a:cubicBezTo>
                      <a:pt x="833" y="557"/>
                      <a:pt x="833" y="557"/>
                      <a:pt x="833" y="557"/>
                    </a:cubicBezTo>
                    <a:cubicBezTo>
                      <a:pt x="0" y="148"/>
                      <a:pt x="0" y="148"/>
                      <a:pt x="0" y="148"/>
                    </a:cubicBezTo>
                    <a:cubicBezTo>
                      <a:pt x="173" y="76"/>
                      <a:pt x="385" y="29"/>
                      <a:pt x="608" y="9"/>
                    </a:cubicBezTo>
                    <a:cubicBezTo>
                      <a:pt x="680" y="3"/>
                      <a:pt x="752" y="0"/>
                      <a:pt x="824" y="0"/>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3" name="Freeform 9"/>
              <p:cNvSpPr>
                <a:spLocks/>
              </p:cNvSpPr>
              <p:nvPr/>
            </p:nvSpPr>
            <p:spPr bwMode="auto">
              <a:xfrm>
                <a:off x="1022350" y="793750"/>
                <a:ext cx="1905000" cy="2243138"/>
              </a:xfrm>
              <a:custGeom>
                <a:avLst/>
                <a:gdLst/>
                <a:ahLst/>
                <a:cxnLst>
                  <a:cxn ang="0">
                    <a:pos x="1200" y="590"/>
                  </a:cxn>
                  <a:cxn ang="0">
                    <a:pos x="1200" y="1413"/>
                  </a:cxn>
                  <a:cxn ang="0">
                    <a:pos x="0" y="1036"/>
                  </a:cxn>
                  <a:cxn ang="0">
                    <a:pos x="0" y="0"/>
                  </a:cxn>
                  <a:cxn ang="0">
                    <a:pos x="1200" y="590"/>
                  </a:cxn>
                </a:cxnLst>
                <a:rect l="0" t="0" r="r" b="b"/>
                <a:pathLst>
                  <a:path w="1200" h="1413">
                    <a:moveTo>
                      <a:pt x="1200" y="590"/>
                    </a:moveTo>
                    <a:lnTo>
                      <a:pt x="1200" y="1413"/>
                    </a:lnTo>
                    <a:lnTo>
                      <a:pt x="0" y="1036"/>
                    </a:lnTo>
                    <a:lnTo>
                      <a:pt x="0" y="0"/>
                    </a:lnTo>
                    <a:lnTo>
                      <a:pt x="1200" y="590"/>
                    </a:lnTo>
                    <a:close/>
                  </a:path>
                </a:pathLst>
              </a:custGeom>
              <a:solidFill>
                <a:schemeClr val="accent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4" name="Freeform 10"/>
              <p:cNvSpPr>
                <a:spLocks/>
              </p:cNvSpPr>
              <p:nvPr/>
            </p:nvSpPr>
            <p:spPr bwMode="auto">
              <a:xfrm>
                <a:off x="4322586" y="1751014"/>
                <a:ext cx="2752726" cy="1519238"/>
              </a:xfrm>
              <a:custGeom>
                <a:avLst/>
                <a:gdLst/>
                <a:ahLst/>
                <a:cxnLst>
                  <a:cxn ang="0">
                    <a:pos x="975" y="0"/>
                  </a:cxn>
                  <a:cxn ang="0">
                    <a:pos x="1141" y="208"/>
                  </a:cxn>
                  <a:cxn ang="0">
                    <a:pos x="906" y="664"/>
                  </a:cxn>
                  <a:cxn ang="0">
                    <a:pos x="0" y="312"/>
                  </a:cxn>
                  <a:cxn ang="0">
                    <a:pos x="975" y="0"/>
                  </a:cxn>
                </a:cxnLst>
                <a:rect l="0" t="0" r="r" b="b"/>
                <a:pathLst>
                  <a:path w="1204" h="664">
                    <a:moveTo>
                      <a:pt x="975" y="0"/>
                    </a:moveTo>
                    <a:cubicBezTo>
                      <a:pt x="1059" y="62"/>
                      <a:pt x="1114" y="135"/>
                      <a:pt x="1141" y="208"/>
                    </a:cubicBezTo>
                    <a:cubicBezTo>
                      <a:pt x="1204" y="370"/>
                      <a:pt x="1119" y="533"/>
                      <a:pt x="906" y="664"/>
                    </a:cubicBezTo>
                    <a:cubicBezTo>
                      <a:pt x="0" y="312"/>
                      <a:pt x="0" y="312"/>
                      <a:pt x="0" y="312"/>
                    </a:cubicBezTo>
                    <a:lnTo>
                      <a:pt x="975" y="0"/>
                    </a:ln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5" name="Freeform 11"/>
              <p:cNvSpPr>
                <a:spLocks/>
              </p:cNvSpPr>
              <p:nvPr/>
            </p:nvSpPr>
            <p:spPr bwMode="auto">
              <a:xfrm>
                <a:off x="4313909" y="2457426"/>
                <a:ext cx="2071688" cy="1730375"/>
              </a:xfrm>
              <a:custGeom>
                <a:avLst/>
                <a:gdLst/>
                <a:ahLst/>
                <a:cxnLst>
                  <a:cxn ang="0">
                    <a:pos x="1305" y="507"/>
                  </a:cxn>
                  <a:cxn ang="0">
                    <a:pos x="1305" y="1090"/>
                  </a:cxn>
                  <a:cxn ang="0">
                    <a:pos x="0" y="581"/>
                  </a:cxn>
                  <a:cxn ang="0">
                    <a:pos x="0" y="0"/>
                  </a:cxn>
                  <a:cxn ang="0">
                    <a:pos x="1305" y="507"/>
                  </a:cxn>
                </a:cxnLst>
                <a:rect l="0" t="0" r="r" b="b"/>
                <a:pathLst>
                  <a:path w="1305" h="1090">
                    <a:moveTo>
                      <a:pt x="1305" y="507"/>
                    </a:moveTo>
                    <a:lnTo>
                      <a:pt x="1305" y="1090"/>
                    </a:lnTo>
                    <a:lnTo>
                      <a:pt x="0" y="581"/>
                    </a:lnTo>
                    <a:lnTo>
                      <a:pt x="0" y="0"/>
                    </a:lnTo>
                    <a:lnTo>
                      <a:pt x="1305" y="507"/>
                    </a:lnTo>
                    <a:close/>
                  </a:path>
                </a:pathLst>
              </a:custGeom>
              <a:solidFill>
                <a:schemeClr val="accent5">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6" name="Freeform 12"/>
              <p:cNvSpPr>
                <a:spLocks/>
              </p:cNvSpPr>
              <p:nvPr/>
            </p:nvSpPr>
            <p:spPr bwMode="auto">
              <a:xfrm>
                <a:off x="3048000" y="3489325"/>
                <a:ext cx="1943100" cy="1160463"/>
              </a:xfrm>
              <a:custGeom>
                <a:avLst/>
                <a:gdLst/>
                <a:ahLst/>
                <a:cxnLst>
                  <a:cxn ang="0">
                    <a:pos x="195" y="76"/>
                  </a:cxn>
                  <a:cxn ang="0">
                    <a:pos x="0" y="0"/>
                  </a:cxn>
                  <a:cxn ang="0">
                    <a:pos x="225" y="507"/>
                  </a:cxn>
                  <a:cxn ang="0">
                    <a:pos x="850" y="330"/>
                  </a:cxn>
                  <a:cxn ang="0">
                    <a:pos x="850" y="141"/>
                  </a:cxn>
                  <a:cxn ang="0">
                    <a:pos x="195" y="76"/>
                  </a:cxn>
                </a:cxnLst>
                <a:rect l="0" t="0" r="r" b="b"/>
                <a:pathLst>
                  <a:path w="850" h="507">
                    <a:moveTo>
                      <a:pt x="195" y="76"/>
                    </a:moveTo>
                    <a:cubicBezTo>
                      <a:pt x="0" y="0"/>
                      <a:pt x="0" y="0"/>
                      <a:pt x="0" y="0"/>
                    </a:cubicBezTo>
                    <a:cubicBezTo>
                      <a:pt x="225" y="507"/>
                      <a:pt x="225" y="507"/>
                      <a:pt x="225" y="507"/>
                    </a:cubicBezTo>
                    <a:cubicBezTo>
                      <a:pt x="463" y="477"/>
                      <a:pt x="680" y="416"/>
                      <a:pt x="850" y="330"/>
                    </a:cubicBezTo>
                    <a:cubicBezTo>
                      <a:pt x="850" y="141"/>
                      <a:pt x="850" y="141"/>
                      <a:pt x="850" y="141"/>
                    </a:cubicBezTo>
                    <a:lnTo>
                      <a:pt x="195" y="76"/>
                    </a:lnTo>
                    <a:close/>
                  </a:path>
                </a:pathLst>
              </a:custGeom>
              <a:solidFill>
                <a:schemeClr val="accent4">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7" name="Freeform 13"/>
              <p:cNvSpPr>
                <a:spLocks/>
              </p:cNvSpPr>
              <p:nvPr/>
            </p:nvSpPr>
            <p:spPr bwMode="auto">
              <a:xfrm>
                <a:off x="3048000" y="2840038"/>
                <a:ext cx="514350" cy="1811338"/>
              </a:xfrm>
              <a:custGeom>
                <a:avLst/>
                <a:gdLst/>
                <a:ahLst/>
                <a:cxnLst>
                  <a:cxn ang="0">
                    <a:pos x="324" y="731"/>
                  </a:cxn>
                  <a:cxn ang="0">
                    <a:pos x="324" y="1141"/>
                  </a:cxn>
                  <a:cxn ang="0">
                    <a:pos x="0" y="411"/>
                  </a:cxn>
                  <a:cxn ang="0">
                    <a:pos x="0" y="0"/>
                  </a:cxn>
                  <a:cxn ang="0">
                    <a:pos x="324" y="731"/>
                  </a:cxn>
                </a:cxnLst>
                <a:rect l="0" t="0" r="r" b="b"/>
                <a:pathLst>
                  <a:path w="324" h="1141">
                    <a:moveTo>
                      <a:pt x="324" y="731"/>
                    </a:moveTo>
                    <a:lnTo>
                      <a:pt x="324" y="1141"/>
                    </a:lnTo>
                    <a:lnTo>
                      <a:pt x="0" y="411"/>
                    </a:lnTo>
                    <a:lnTo>
                      <a:pt x="0" y="0"/>
                    </a:lnTo>
                    <a:lnTo>
                      <a:pt x="324" y="731"/>
                    </a:lnTo>
                    <a:close/>
                  </a:path>
                </a:pathLst>
              </a:custGeom>
              <a:solidFill>
                <a:schemeClr val="accent4">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8" name="Freeform 14"/>
              <p:cNvSpPr>
                <a:spLocks/>
              </p:cNvSpPr>
              <p:nvPr/>
            </p:nvSpPr>
            <p:spPr bwMode="auto">
              <a:xfrm>
                <a:off x="3048000" y="3057525"/>
                <a:ext cx="1943100" cy="1160463"/>
              </a:xfrm>
              <a:custGeom>
                <a:avLst/>
                <a:gdLst/>
                <a:ahLst/>
                <a:cxnLst>
                  <a:cxn ang="0">
                    <a:pos x="0" y="0"/>
                  </a:cxn>
                  <a:cxn ang="0">
                    <a:pos x="850" y="330"/>
                  </a:cxn>
                  <a:cxn ang="0">
                    <a:pos x="225" y="507"/>
                  </a:cxn>
                  <a:cxn ang="0">
                    <a:pos x="0" y="0"/>
                  </a:cxn>
                </a:cxnLst>
                <a:rect l="0" t="0" r="r" b="b"/>
                <a:pathLst>
                  <a:path w="850" h="507">
                    <a:moveTo>
                      <a:pt x="0" y="0"/>
                    </a:moveTo>
                    <a:cubicBezTo>
                      <a:pt x="850" y="330"/>
                      <a:pt x="850" y="330"/>
                      <a:pt x="850" y="330"/>
                    </a:cubicBezTo>
                    <a:cubicBezTo>
                      <a:pt x="680" y="415"/>
                      <a:pt x="463" y="477"/>
                      <a:pt x="225" y="507"/>
                    </a:cubicBezTo>
                    <a:lnTo>
                      <a:pt x="0" y="0"/>
                    </a:ln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19" name="Freeform 15"/>
              <p:cNvSpPr>
                <a:spLocks/>
              </p:cNvSpPr>
              <p:nvPr/>
            </p:nvSpPr>
            <p:spPr bwMode="auto">
              <a:xfrm>
                <a:off x="-1588" y="1730375"/>
                <a:ext cx="3319463" cy="2959100"/>
              </a:xfrm>
              <a:custGeom>
                <a:avLst/>
                <a:gdLst/>
                <a:ahLst/>
                <a:cxnLst>
                  <a:cxn ang="0">
                    <a:pos x="1" y="0"/>
                  </a:cxn>
                  <a:cxn ang="0">
                    <a:pos x="1" y="690"/>
                  </a:cxn>
                  <a:cxn ang="0">
                    <a:pos x="1" y="722"/>
                  </a:cxn>
                  <a:cxn ang="0">
                    <a:pos x="1" y="722"/>
                  </a:cxn>
                  <a:cxn ang="0">
                    <a:pos x="1" y="722"/>
                  </a:cxn>
                  <a:cxn ang="0">
                    <a:pos x="19" y="807"/>
                  </a:cxn>
                  <a:cxn ang="0">
                    <a:pos x="534" y="1187"/>
                  </a:cxn>
                  <a:cxn ang="0">
                    <a:pos x="1241" y="1293"/>
                  </a:cxn>
                  <a:cxn ang="0">
                    <a:pos x="1452" y="1285"/>
                  </a:cxn>
                  <a:cxn ang="0">
                    <a:pos x="1452" y="588"/>
                  </a:cxn>
                  <a:cxn ang="0">
                    <a:pos x="1" y="0"/>
                  </a:cxn>
                </a:cxnLst>
                <a:rect l="0" t="0" r="r" b="b"/>
                <a:pathLst>
                  <a:path w="1452" h="1293">
                    <a:moveTo>
                      <a:pt x="1" y="0"/>
                    </a:moveTo>
                    <a:cubicBezTo>
                      <a:pt x="1" y="690"/>
                      <a:pt x="1" y="690"/>
                      <a:pt x="1" y="690"/>
                    </a:cubicBezTo>
                    <a:cubicBezTo>
                      <a:pt x="0" y="701"/>
                      <a:pt x="0" y="711"/>
                      <a:pt x="1" y="722"/>
                    </a:cubicBezTo>
                    <a:cubicBezTo>
                      <a:pt x="1" y="722"/>
                      <a:pt x="1" y="722"/>
                      <a:pt x="1" y="722"/>
                    </a:cubicBezTo>
                    <a:cubicBezTo>
                      <a:pt x="1" y="722"/>
                      <a:pt x="1" y="722"/>
                      <a:pt x="1" y="722"/>
                    </a:cubicBezTo>
                    <a:cubicBezTo>
                      <a:pt x="2" y="750"/>
                      <a:pt x="9" y="779"/>
                      <a:pt x="19" y="807"/>
                    </a:cubicBezTo>
                    <a:cubicBezTo>
                      <a:pt x="75" y="961"/>
                      <a:pt x="259" y="1097"/>
                      <a:pt x="534" y="1187"/>
                    </a:cubicBezTo>
                    <a:cubicBezTo>
                      <a:pt x="745" y="1256"/>
                      <a:pt x="990" y="1293"/>
                      <a:pt x="1241" y="1293"/>
                    </a:cubicBezTo>
                    <a:cubicBezTo>
                      <a:pt x="1311" y="1293"/>
                      <a:pt x="1381" y="1291"/>
                      <a:pt x="1452" y="1285"/>
                    </a:cubicBezTo>
                    <a:cubicBezTo>
                      <a:pt x="1452" y="588"/>
                      <a:pt x="1452" y="588"/>
                      <a:pt x="1452" y="588"/>
                    </a:cubicBezTo>
                    <a:lnTo>
                      <a:pt x="1" y="0"/>
                    </a:lnTo>
                    <a:close/>
                  </a:path>
                </a:pathLst>
              </a:custGeom>
              <a:solidFill>
                <a:schemeClr val="accent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sp>
            <p:nvSpPr>
              <p:cNvPr id="20" name="Freeform 16"/>
              <p:cNvSpPr>
                <a:spLocks/>
              </p:cNvSpPr>
              <p:nvPr/>
            </p:nvSpPr>
            <p:spPr bwMode="auto">
              <a:xfrm>
                <a:off x="-92075" y="830263"/>
                <a:ext cx="3409950" cy="2274888"/>
              </a:xfrm>
              <a:custGeom>
                <a:avLst/>
                <a:gdLst/>
                <a:ahLst/>
                <a:cxnLst>
                  <a:cxn ang="0">
                    <a:pos x="389" y="0"/>
                  </a:cxn>
                  <a:cxn ang="0">
                    <a:pos x="1241" y="418"/>
                  </a:cxn>
                  <a:cxn ang="0">
                    <a:pos x="1491" y="985"/>
                  </a:cxn>
                  <a:cxn ang="0">
                    <a:pos x="1280" y="994"/>
                  </a:cxn>
                  <a:cxn ang="0">
                    <a:pos x="573" y="888"/>
                  </a:cxn>
                  <a:cxn ang="0">
                    <a:pos x="58" y="508"/>
                  </a:cxn>
                  <a:cxn ang="0">
                    <a:pos x="267" y="69"/>
                  </a:cxn>
                  <a:cxn ang="0">
                    <a:pos x="389" y="0"/>
                  </a:cxn>
                </a:cxnLst>
                <a:rect l="0" t="0" r="r" b="b"/>
                <a:pathLst>
                  <a:path w="1491" h="994">
                    <a:moveTo>
                      <a:pt x="389" y="0"/>
                    </a:moveTo>
                    <a:cubicBezTo>
                      <a:pt x="1241" y="418"/>
                      <a:pt x="1241" y="418"/>
                      <a:pt x="1241" y="418"/>
                    </a:cubicBezTo>
                    <a:cubicBezTo>
                      <a:pt x="1491" y="985"/>
                      <a:pt x="1491" y="985"/>
                      <a:pt x="1491" y="985"/>
                    </a:cubicBezTo>
                    <a:cubicBezTo>
                      <a:pt x="1421" y="991"/>
                      <a:pt x="1350" y="994"/>
                      <a:pt x="1280" y="994"/>
                    </a:cubicBezTo>
                    <a:cubicBezTo>
                      <a:pt x="1029" y="994"/>
                      <a:pt x="784" y="957"/>
                      <a:pt x="573" y="888"/>
                    </a:cubicBezTo>
                    <a:cubicBezTo>
                      <a:pt x="298" y="798"/>
                      <a:pt x="114" y="662"/>
                      <a:pt x="58" y="508"/>
                    </a:cubicBezTo>
                    <a:cubicBezTo>
                      <a:pt x="0" y="356"/>
                      <a:pt x="75" y="197"/>
                      <a:pt x="267" y="69"/>
                    </a:cubicBezTo>
                    <a:cubicBezTo>
                      <a:pt x="300" y="43"/>
                      <a:pt x="344" y="23"/>
                      <a:pt x="389" y="0"/>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a:latin typeface="Agency FB" panose="020B0503020202020204" pitchFamily="34" charset="0"/>
                </a:endParaRPr>
              </a:p>
            </p:txBody>
          </p:sp>
        </p:grpSp>
        <p:sp>
          <p:nvSpPr>
            <p:cNvPr id="6" name="Content Placeholder 2"/>
            <p:cNvSpPr txBox="1">
              <a:spLocks/>
            </p:cNvSpPr>
            <p:nvPr/>
          </p:nvSpPr>
          <p:spPr>
            <a:xfrm>
              <a:off x="8507638" y="2444464"/>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800" b="1" dirty="0">
                  <a:solidFill>
                    <a:schemeClr val="bg1"/>
                  </a:solidFill>
                  <a:latin typeface="Agency FB" panose="020B0503020202020204" pitchFamily="34" charset="0"/>
                </a:rPr>
                <a:t>4</a:t>
              </a:r>
              <a:r>
                <a:rPr lang="en-US" sz="1800" b="1" dirty="0">
                  <a:solidFill>
                    <a:schemeClr val="bg1"/>
                  </a:solidFill>
                  <a:latin typeface="Agency FB" panose="020B0503020202020204" pitchFamily="34" charset="0"/>
                </a:rPr>
                <a:t>2%</a:t>
              </a:r>
            </a:p>
          </p:txBody>
        </p:sp>
        <p:sp>
          <p:nvSpPr>
            <p:cNvPr id="7" name="Content Placeholder 2"/>
            <p:cNvSpPr txBox="1">
              <a:spLocks/>
            </p:cNvSpPr>
            <p:nvPr/>
          </p:nvSpPr>
          <p:spPr>
            <a:xfrm>
              <a:off x="9735739" y="3430140"/>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800" b="1">
                  <a:solidFill>
                    <a:schemeClr val="bg1"/>
                  </a:solidFill>
                  <a:latin typeface="Agency FB" panose="020B0503020202020204" pitchFamily="34" charset="0"/>
                </a:rPr>
                <a:t>4</a:t>
              </a:r>
              <a:r>
                <a:rPr lang="en-US" sz="1800" b="1">
                  <a:solidFill>
                    <a:schemeClr val="bg1"/>
                  </a:solidFill>
                  <a:latin typeface="Agency FB" panose="020B0503020202020204" pitchFamily="34" charset="0"/>
                </a:rPr>
                <a:t>2%</a:t>
              </a:r>
              <a:endParaRPr lang="en-US" sz="1800" b="1" dirty="0">
                <a:solidFill>
                  <a:schemeClr val="bg1"/>
                </a:solidFill>
                <a:latin typeface="Agency FB" panose="020B0503020202020204" pitchFamily="34" charset="0"/>
              </a:endParaRPr>
            </a:p>
          </p:txBody>
        </p:sp>
        <p:sp>
          <p:nvSpPr>
            <p:cNvPr id="8" name="Content Placeholder 2"/>
            <p:cNvSpPr txBox="1">
              <a:spLocks/>
            </p:cNvSpPr>
            <p:nvPr/>
          </p:nvSpPr>
          <p:spPr>
            <a:xfrm>
              <a:off x="6037658" y="3702592"/>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800" b="1">
                  <a:solidFill>
                    <a:schemeClr val="bg1"/>
                  </a:solidFill>
                  <a:latin typeface="Agency FB" panose="020B0503020202020204" pitchFamily="34" charset="0"/>
                </a:rPr>
                <a:t>12</a:t>
              </a:r>
              <a:r>
                <a:rPr lang="en-US" sz="1800" b="1">
                  <a:solidFill>
                    <a:schemeClr val="bg1"/>
                  </a:solidFill>
                  <a:latin typeface="Agency FB" panose="020B0503020202020204" pitchFamily="34" charset="0"/>
                </a:rPr>
                <a:t>%</a:t>
              </a:r>
              <a:endParaRPr lang="en-US" sz="1800" b="1" dirty="0">
                <a:solidFill>
                  <a:schemeClr val="bg1"/>
                </a:solidFill>
                <a:latin typeface="Agency FB" panose="020B0503020202020204" pitchFamily="34" charset="0"/>
              </a:endParaRPr>
            </a:p>
          </p:txBody>
        </p:sp>
        <p:sp>
          <p:nvSpPr>
            <p:cNvPr id="9" name="Content Placeholder 2"/>
            <p:cNvSpPr txBox="1">
              <a:spLocks/>
            </p:cNvSpPr>
            <p:nvPr/>
          </p:nvSpPr>
          <p:spPr>
            <a:xfrm>
              <a:off x="7944451" y="4778548"/>
              <a:ext cx="771109"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800" b="1">
                  <a:solidFill>
                    <a:schemeClr val="bg1"/>
                  </a:solidFill>
                  <a:latin typeface="Agency FB" panose="020B0503020202020204" pitchFamily="34" charset="0"/>
                </a:rPr>
                <a:t>4</a:t>
              </a:r>
              <a:r>
                <a:rPr lang="en-US" sz="1800" b="1">
                  <a:solidFill>
                    <a:schemeClr val="bg1"/>
                  </a:solidFill>
                  <a:latin typeface="Agency FB" panose="020B0503020202020204" pitchFamily="34" charset="0"/>
                </a:rPr>
                <a:t>%</a:t>
              </a:r>
              <a:endParaRPr lang="en-US" sz="1800" b="1" dirty="0">
                <a:solidFill>
                  <a:schemeClr val="bg1"/>
                </a:solidFill>
                <a:latin typeface="Agency FB" panose="020B0503020202020204" pitchFamily="34" charset="0"/>
              </a:endParaRPr>
            </a:p>
          </p:txBody>
        </p:sp>
      </p:grpSp>
      <p:sp>
        <p:nvSpPr>
          <p:cNvPr id="22" name="TextBox 21"/>
          <p:cNvSpPr txBox="1"/>
          <p:nvPr/>
        </p:nvSpPr>
        <p:spPr>
          <a:xfrm>
            <a:off x="851458" y="3004779"/>
            <a:ext cx="2282997" cy="461665"/>
          </a:xfrm>
          <a:prstGeom prst="rect">
            <a:avLst/>
          </a:prstGeom>
          <a:solidFill>
            <a:schemeClr val="accent3"/>
          </a:solidFill>
        </p:spPr>
        <p:txBody>
          <a:bodyPr wrap="none" rtlCol="0">
            <a:spAutoFit/>
          </a:bodyPr>
          <a:lstStyle/>
          <a:p>
            <a:r>
              <a:rPr lang="id-ID" sz="2400" dirty="0">
                <a:solidFill>
                  <a:schemeClr val="bg1"/>
                </a:solidFill>
                <a:latin typeface="Agency FB" panose="020B0503020202020204" pitchFamily="34" charset="0"/>
              </a:rPr>
              <a:t>NETWORK COMMUNITY</a:t>
            </a:r>
            <a:endParaRPr lang="en-US" sz="2400" dirty="0">
              <a:solidFill>
                <a:schemeClr val="bg1"/>
              </a:solidFill>
              <a:latin typeface="Agency FB" panose="020B0503020202020204" pitchFamily="34" charset="0"/>
            </a:endParaRPr>
          </a:p>
        </p:txBody>
      </p:sp>
      <p:sp>
        <p:nvSpPr>
          <p:cNvPr id="33" name="Freeform 29"/>
          <p:cNvSpPr>
            <a:spLocks noEditPoints="1"/>
          </p:cNvSpPr>
          <p:nvPr/>
        </p:nvSpPr>
        <p:spPr bwMode="auto">
          <a:xfrm>
            <a:off x="2055022" y="4558017"/>
            <a:ext cx="481012"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18"/>
          <p:cNvSpPr>
            <a:spLocks noEditPoints="1"/>
          </p:cNvSpPr>
          <p:nvPr/>
        </p:nvSpPr>
        <p:spPr bwMode="auto">
          <a:xfrm>
            <a:off x="3128233" y="4552077"/>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35" name="Group 34"/>
          <p:cNvGrpSpPr/>
          <p:nvPr/>
        </p:nvGrpSpPr>
        <p:grpSpPr>
          <a:xfrm>
            <a:off x="932045" y="4573100"/>
            <a:ext cx="488950" cy="481013"/>
            <a:chOff x="7141104" y="1923522"/>
            <a:chExt cx="488950" cy="481013"/>
          </a:xfrm>
          <a:solidFill>
            <a:schemeClr val="bg1">
              <a:lumMod val="65000"/>
            </a:schemeClr>
          </a:solidFill>
        </p:grpSpPr>
        <p:sp>
          <p:nvSpPr>
            <p:cNvPr id="36" name="Freeform 58"/>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7" name="Freeform 59"/>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8" name="Freeform 60"/>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39" name="Group 38"/>
          <p:cNvGrpSpPr/>
          <p:nvPr/>
        </p:nvGrpSpPr>
        <p:grpSpPr>
          <a:xfrm>
            <a:off x="4209897" y="4570947"/>
            <a:ext cx="488950" cy="482600"/>
            <a:chOff x="5157788" y="2905126"/>
            <a:chExt cx="488950" cy="482600"/>
          </a:xfrm>
          <a:solidFill>
            <a:schemeClr val="bg1">
              <a:lumMod val="65000"/>
            </a:schemeClr>
          </a:solidFill>
        </p:grpSpPr>
        <p:sp>
          <p:nvSpPr>
            <p:cNvPr id="40"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1"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2"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3"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44" name="Rectangle 43"/>
          <p:cNvSpPr/>
          <p:nvPr/>
        </p:nvSpPr>
        <p:spPr>
          <a:xfrm>
            <a:off x="767925" y="3523401"/>
            <a:ext cx="4448732" cy="867930"/>
          </a:xfrm>
          <a:prstGeom prst="rect">
            <a:avLst/>
          </a:prstGeom>
        </p:spPr>
        <p:txBody>
          <a:bodyPr wrap="square">
            <a:spAutoFit/>
          </a:bodyPr>
          <a:lstStyle/>
          <a:p>
            <a:pPr>
              <a:lnSpc>
                <a:spcPct val="120000"/>
              </a:lnSpc>
            </a:pPr>
            <a:r>
              <a:rPr lang="en-US" sz="1400">
                <a:latin typeface="Agency FB" panose="020B0503020202020204" pitchFamily="34" charset="0"/>
                <a:ea typeface="Open Sans Light" panose="020B0306030504020204" pitchFamily="34" charset="0"/>
                <a:cs typeface="Open Sans Light" panose="020B0306030504020204" pitchFamily="34" charset="0"/>
              </a:rPr>
              <a:t>Lorem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a:t>
            </a:r>
            <a:r>
              <a:rPr lang="en-US" sz="1400">
                <a:latin typeface="Agency FB" panose="020B0503020202020204" pitchFamily="34" charset="0"/>
                <a:ea typeface="Open Sans Light" panose="020B0306030504020204" pitchFamily="34" charset="0"/>
                <a:cs typeface="Open Sans Light" panose="020B0306030504020204" pitchFamily="34" charset="0"/>
              </a:rPr>
              <a:t>the 1500s. </a:t>
            </a:r>
            <a:r>
              <a:rPr lang="en-US" sz="1400" b="1">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a:t>
            </a:r>
            <a:r>
              <a:rPr lang="id-ID" sz="1400" b="1">
                <a:latin typeface="Agency FB" panose="020B0503020202020204" pitchFamily="34" charset="0"/>
                <a:ea typeface="Open Sans Light" panose="020B0306030504020204" pitchFamily="34" charset="0"/>
                <a:cs typeface="Open Sans Light" panose="020B0306030504020204" pitchFamily="34" charset="0"/>
              </a:rPr>
              <a:t>.</a:t>
            </a: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984706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500"/>
                                        <p:tgtEl>
                                          <p:spTgt spid="22"/>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up)">
                                      <p:cBhvr>
                                        <p:cTn id="17" dur="500"/>
                                        <p:tgtEl>
                                          <p:spTgt spid="44"/>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p:cTn id="33" dur="500" fill="hold"/>
                                        <p:tgtEl>
                                          <p:spTgt spid="34"/>
                                        </p:tgtEl>
                                        <p:attrNameLst>
                                          <p:attrName>ppt_w</p:attrName>
                                        </p:attrNameLst>
                                      </p:cBhvr>
                                      <p:tavLst>
                                        <p:tav tm="0">
                                          <p:val>
                                            <p:fltVal val="0"/>
                                          </p:val>
                                        </p:tav>
                                        <p:tav tm="100000">
                                          <p:val>
                                            <p:strVal val="#ppt_w"/>
                                          </p:val>
                                        </p:tav>
                                      </p:tavLst>
                                    </p:anim>
                                    <p:anim calcmode="lin" valueType="num">
                                      <p:cBhvr>
                                        <p:cTn id="34" dur="500" fill="hold"/>
                                        <p:tgtEl>
                                          <p:spTgt spid="34"/>
                                        </p:tgtEl>
                                        <p:attrNameLst>
                                          <p:attrName>ppt_h</p:attrName>
                                        </p:attrNameLst>
                                      </p:cBhvr>
                                      <p:tavLst>
                                        <p:tav tm="0">
                                          <p:val>
                                            <p:fltVal val="0"/>
                                          </p:val>
                                        </p:tav>
                                        <p:tav tm="100000">
                                          <p:val>
                                            <p:strVal val="#ppt_h"/>
                                          </p:val>
                                        </p:tav>
                                      </p:tavLst>
                                    </p:anim>
                                    <p:animEffect transition="in" filter="fade">
                                      <p:cBhvr>
                                        <p:cTn id="35" dur="500"/>
                                        <p:tgtEl>
                                          <p:spTgt spid="34"/>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p:cTn id="39" dur="500" fill="hold"/>
                                        <p:tgtEl>
                                          <p:spTgt spid="39"/>
                                        </p:tgtEl>
                                        <p:attrNameLst>
                                          <p:attrName>ppt_w</p:attrName>
                                        </p:attrNameLst>
                                      </p:cBhvr>
                                      <p:tavLst>
                                        <p:tav tm="0">
                                          <p:val>
                                            <p:fltVal val="0"/>
                                          </p:val>
                                        </p:tav>
                                        <p:tav tm="100000">
                                          <p:val>
                                            <p:strVal val="#ppt_w"/>
                                          </p:val>
                                        </p:tav>
                                      </p:tavLst>
                                    </p:anim>
                                    <p:anim calcmode="lin" valueType="num">
                                      <p:cBhvr>
                                        <p:cTn id="40" dur="500" fill="hold"/>
                                        <p:tgtEl>
                                          <p:spTgt spid="39"/>
                                        </p:tgtEl>
                                        <p:attrNameLst>
                                          <p:attrName>ppt_h</p:attrName>
                                        </p:attrNameLst>
                                      </p:cBhvr>
                                      <p:tavLst>
                                        <p:tav tm="0">
                                          <p:val>
                                            <p:fltVal val="0"/>
                                          </p:val>
                                        </p:tav>
                                        <p:tav tm="100000">
                                          <p:val>
                                            <p:strVal val="#ppt_h"/>
                                          </p:val>
                                        </p:tav>
                                      </p:tavLst>
                                    </p:anim>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3" grpId="0" animBg="1"/>
      <p:bldP spid="34" grpId="0" animBg="1"/>
      <p:bldP spid="4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Market Corner &amp; Featured</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4" name="Content Placeholder 4"/>
          <p:cNvGraphicFramePr>
            <a:graphicFrameLocks/>
          </p:cNvGraphicFramePr>
          <p:nvPr>
            <p:extLst>
              <p:ext uri="{D42A27DB-BD31-4B8C-83A1-F6EECF244321}">
                <p14:modId xmlns:p14="http://schemas.microsoft.com/office/powerpoint/2010/main" val="1305428267"/>
              </p:ext>
            </p:extLst>
          </p:nvPr>
        </p:nvGraphicFramePr>
        <p:xfrm>
          <a:off x="607357" y="2259106"/>
          <a:ext cx="6116173" cy="2792160"/>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组合 4"/>
          <p:cNvGrpSpPr/>
          <p:nvPr/>
        </p:nvGrpSpPr>
        <p:grpSpPr>
          <a:xfrm>
            <a:off x="8753566" y="-51774"/>
            <a:ext cx="3543301" cy="1639888"/>
            <a:chOff x="8753566" y="-51774"/>
            <a:chExt cx="3543301" cy="1639888"/>
          </a:xfrm>
        </p:grpSpPr>
        <p:sp>
          <p:nvSpPr>
            <p:cNvPr id="7" name="Rectangle 122"/>
            <p:cNvSpPr>
              <a:spLocks noChangeArrowheads="1"/>
            </p:cNvSpPr>
            <p:nvPr/>
          </p:nvSpPr>
          <p:spPr bwMode="auto">
            <a:xfrm>
              <a:off x="8753566" y="-51774"/>
              <a:ext cx="3543301" cy="1639888"/>
            </a:xfrm>
            <a:prstGeom prst="rect">
              <a:avLst/>
            </a:prstGeom>
            <a:solidFill>
              <a:schemeClr val="accent3">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8" name="TextBox 7"/>
            <p:cNvSpPr txBox="1"/>
            <p:nvPr/>
          </p:nvSpPr>
          <p:spPr>
            <a:xfrm>
              <a:off x="8923974" y="42000"/>
              <a:ext cx="620683" cy="338554"/>
            </a:xfrm>
            <a:prstGeom prst="rect">
              <a:avLst/>
            </a:prstGeom>
            <a:noFill/>
          </p:spPr>
          <p:txBody>
            <a:bodyPr wrap="none" rtlCol="0">
              <a:spAutoFit/>
            </a:bodyPr>
            <a:lstStyle/>
            <a:p>
              <a:r>
                <a:rPr lang="id-ID" sz="1600" b="1">
                  <a:latin typeface="Agency FB" panose="020B0503020202020204" pitchFamily="34" charset="0"/>
                </a:rPr>
                <a:t>Result</a:t>
              </a:r>
              <a:endParaRPr lang="id-ID" sz="1600" b="1" dirty="0">
                <a:latin typeface="Agency FB" panose="020B0503020202020204" pitchFamily="34" charset="0"/>
              </a:endParaRPr>
            </a:p>
          </p:txBody>
        </p:sp>
        <p:sp>
          <p:nvSpPr>
            <p:cNvPr id="9" name="TextBox 8"/>
            <p:cNvSpPr txBox="1"/>
            <p:nvPr/>
          </p:nvSpPr>
          <p:spPr>
            <a:xfrm>
              <a:off x="8914982" y="358976"/>
              <a:ext cx="3237944" cy="1015663"/>
            </a:xfrm>
            <a:prstGeom prst="rect">
              <a:avLst/>
            </a:prstGeom>
            <a:noFill/>
          </p:spPr>
          <p:txBody>
            <a:bodyPr wrap="square" rtlCol="0">
              <a:spAutoFit/>
            </a:bodyPr>
            <a:lstStyle/>
            <a:p>
              <a:r>
                <a:rPr lang="es-ES_tradnl" baseline="30000">
                  <a:latin typeface="Agency FB" panose="020B0503020202020204" pitchFamily="34" charset="0"/>
                  <a:ea typeface="Roboto Condensed" panose="02000000000000000000" pitchFamily="2" charset="0"/>
                  <a:cs typeface="Open Sans Light" panose="020B0306030504020204" pitchFamily="34" charset="0"/>
                </a:rPr>
                <a:t>Lorem ipsum eu nec everti indoctum at mei meis denique legendos. Ut nec sint utinam, ea pri tation mollis similique? Per et option sapientem, ad meliore eleifend sea, eius consequat percipitur cu pro? Cu sed molestiae moderatius delicatissimi, an eos feugiat oporteat</a:t>
              </a:r>
              <a:endParaRPr lang="id-ID" baseline="30000">
                <a:latin typeface="Agency FB" panose="020B0503020202020204" pitchFamily="34" charset="0"/>
                <a:ea typeface="Roboto Condensed" panose="02000000000000000000" pitchFamily="2" charset="0"/>
                <a:cs typeface="Open Sans Light" panose="020B0306030504020204" pitchFamily="34" charset="0"/>
              </a:endParaRPr>
            </a:p>
          </p:txBody>
        </p:sp>
      </p:grpSp>
      <p:sp>
        <p:nvSpPr>
          <p:cNvPr id="10" name="Rectangle 9"/>
          <p:cNvSpPr/>
          <p:nvPr/>
        </p:nvSpPr>
        <p:spPr>
          <a:xfrm>
            <a:off x="678705" y="5097927"/>
            <a:ext cx="10559260" cy="1126462"/>
          </a:xfrm>
          <a:prstGeom prst="rect">
            <a:avLst/>
          </a:prstGeom>
        </p:spPr>
        <p:txBody>
          <a:bodyPr wrap="square">
            <a:spAutoFit/>
          </a:bodyPr>
          <a:lstStyle/>
          <a:p>
            <a:pPr>
              <a:lnSpc>
                <a:spcPct val="120000"/>
              </a:lnSpc>
            </a:pPr>
            <a:r>
              <a:rPr lang="en-US" sz="1400" dirty="0">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nSpc>
                <a:spcPct val="120000"/>
              </a:lnSpc>
            </a:pP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11" name="TextBox 10"/>
          <p:cNvSpPr txBox="1"/>
          <p:nvPr/>
        </p:nvSpPr>
        <p:spPr>
          <a:xfrm>
            <a:off x="7448438" y="2668287"/>
            <a:ext cx="4513037" cy="775597"/>
          </a:xfrm>
          <a:prstGeom prst="rect">
            <a:avLst/>
          </a:prstGeom>
          <a:noFill/>
        </p:spPr>
        <p:txBody>
          <a:bodyPr wrap="square" lIns="0" tIns="0" rIns="0" bIns="0" rtlCol="0">
            <a:spAutoFit/>
          </a:bodyPr>
          <a:lstStyle/>
          <a:p>
            <a:pPr>
              <a:lnSpc>
                <a:spcPct val="90000"/>
              </a:lnSpc>
            </a:pPr>
            <a:r>
              <a:rPr lang="en-US" sz="2800" dirty="0" err="1">
                <a:latin typeface="Agency FB" panose="020B0503020202020204" pitchFamily="34" charset="0"/>
              </a:rPr>
              <a:t>Lorem</a:t>
            </a:r>
            <a:r>
              <a:rPr lang="en-US" sz="2800" dirty="0">
                <a:latin typeface="Agency FB" panose="020B0503020202020204" pitchFamily="34" charset="0"/>
              </a:rPr>
              <a:t> </a:t>
            </a:r>
            <a:r>
              <a:rPr lang="en-US" sz="2800" dirty="0" err="1">
                <a:latin typeface="Agency FB" panose="020B0503020202020204" pitchFamily="34" charset="0"/>
              </a:rPr>
              <a:t>ipsum</a:t>
            </a:r>
            <a:r>
              <a:rPr lang="en-US" sz="2800" dirty="0">
                <a:latin typeface="Agency FB" panose="020B0503020202020204" pitchFamily="34" charset="0"/>
              </a:rPr>
              <a:t> dolor sit </a:t>
            </a:r>
            <a:r>
              <a:rPr lang="en-US" sz="2800" dirty="0" err="1">
                <a:latin typeface="Agency FB" panose="020B0503020202020204" pitchFamily="34" charset="0"/>
              </a:rPr>
              <a:t>amet</a:t>
            </a:r>
            <a:r>
              <a:rPr lang="en-US" sz="2800" dirty="0">
                <a:latin typeface="Agency FB" panose="020B0503020202020204" pitchFamily="34" charset="0"/>
              </a:rPr>
              <a:t> </a:t>
            </a:r>
            <a:r>
              <a:rPr lang="en-US" sz="2800" dirty="0" err="1">
                <a:latin typeface="Agency FB" panose="020B0503020202020204" pitchFamily="34" charset="0"/>
              </a:rPr>
              <a:t>consectetur</a:t>
            </a:r>
            <a:r>
              <a:rPr lang="en-US" sz="2800" dirty="0">
                <a:latin typeface="Agency FB" panose="020B0503020202020204" pitchFamily="34" charset="0"/>
              </a:rPr>
              <a:t> </a:t>
            </a:r>
            <a:r>
              <a:rPr lang="en-US" sz="2800" dirty="0" err="1">
                <a:latin typeface="Agency FB" panose="020B0503020202020204" pitchFamily="34" charset="0"/>
              </a:rPr>
              <a:t>adipiscing</a:t>
            </a:r>
            <a:r>
              <a:rPr lang="en-US" sz="2800" dirty="0">
                <a:latin typeface="Agency FB" panose="020B0503020202020204" pitchFamily="34" charset="0"/>
              </a:rPr>
              <a:t> </a:t>
            </a:r>
            <a:r>
              <a:rPr lang="en-US" sz="2800" dirty="0" err="1">
                <a:latin typeface="Agency FB" panose="020B0503020202020204" pitchFamily="34" charset="0"/>
              </a:rPr>
              <a:t>elit</a:t>
            </a:r>
            <a:r>
              <a:rPr lang="en-US" sz="2800" dirty="0">
                <a:latin typeface="Agency FB" panose="020B0503020202020204" pitchFamily="34" charset="0"/>
              </a:rPr>
              <a:t> </a:t>
            </a:r>
          </a:p>
        </p:txBody>
      </p:sp>
      <p:sp>
        <p:nvSpPr>
          <p:cNvPr id="12" name="TextBox 11"/>
          <p:cNvSpPr txBox="1"/>
          <p:nvPr/>
        </p:nvSpPr>
        <p:spPr>
          <a:xfrm>
            <a:off x="7448438" y="3592302"/>
            <a:ext cx="3759601" cy="646331"/>
          </a:xfrm>
          <a:prstGeom prst="rect">
            <a:avLst/>
          </a:prstGeom>
          <a:noFill/>
        </p:spPr>
        <p:txBody>
          <a:bodyPr wrap="square" lIns="0" tIns="0" rIns="0" bIns="0" rtlCol="0">
            <a:spAutoFit/>
          </a:bodyPr>
          <a:lstStyle/>
          <a:p>
            <a:r>
              <a:rPr lang="en-US" sz="1400" dirty="0" err="1">
                <a:latin typeface="Agency FB" panose="020B0503020202020204" pitchFamily="34" charset="0"/>
              </a:rPr>
              <a:t>Nunc</a:t>
            </a:r>
            <a:r>
              <a:rPr lang="en-US" sz="1400" dirty="0">
                <a:latin typeface="Agency FB" panose="020B0503020202020204" pitchFamily="34" charset="0"/>
              </a:rPr>
              <a:t> </a:t>
            </a:r>
            <a:r>
              <a:rPr lang="en-US" sz="1400" dirty="0" err="1">
                <a:latin typeface="Agency FB" panose="020B0503020202020204" pitchFamily="34" charset="0"/>
              </a:rPr>
              <a:t>eget</a:t>
            </a:r>
            <a:r>
              <a:rPr lang="en-US" sz="1400" dirty="0">
                <a:latin typeface="Agency FB" panose="020B0503020202020204" pitchFamily="34" charset="0"/>
              </a:rPr>
              <a:t> </a:t>
            </a:r>
            <a:r>
              <a:rPr lang="en-US" sz="1400" dirty="0" err="1">
                <a:latin typeface="Agency FB" panose="020B0503020202020204" pitchFamily="34" charset="0"/>
              </a:rPr>
              <a:t>urna</a:t>
            </a:r>
            <a:r>
              <a:rPr lang="en-US" sz="1400" dirty="0">
                <a:latin typeface="Agency FB" panose="020B0503020202020204" pitchFamily="34" charset="0"/>
              </a:rPr>
              <a:t> </a:t>
            </a:r>
            <a:r>
              <a:rPr lang="en-US" sz="1400" dirty="0" err="1">
                <a:latin typeface="Agency FB" panose="020B0503020202020204" pitchFamily="34" charset="0"/>
              </a:rPr>
              <a:t>purus</a:t>
            </a:r>
            <a:r>
              <a:rPr lang="en-US" sz="1400" dirty="0">
                <a:latin typeface="Agency FB" panose="020B0503020202020204" pitchFamily="34" charset="0"/>
              </a:rPr>
              <a:t>. Integer </a:t>
            </a:r>
            <a:r>
              <a:rPr lang="en-US" sz="1400" dirty="0" err="1">
                <a:latin typeface="Agency FB" panose="020B0503020202020204" pitchFamily="34" charset="0"/>
              </a:rPr>
              <a:t>vehicula</a:t>
            </a:r>
            <a:r>
              <a:rPr lang="en-US" sz="1400" dirty="0">
                <a:latin typeface="Agency FB" panose="020B0503020202020204" pitchFamily="34" charset="0"/>
              </a:rPr>
              <a:t> </a:t>
            </a:r>
            <a:r>
              <a:rPr lang="en-US" sz="1400" dirty="0" err="1">
                <a:latin typeface="Agency FB" panose="020B0503020202020204" pitchFamily="34" charset="0"/>
              </a:rPr>
              <a:t>nulla</a:t>
            </a:r>
            <a:r>
              <a:rPr lang="en-US" sz="1400" dirty="0">
                <a:latin typeface="Agency FB" panose="020B0503020202020204" pitchFamily="34" charset="0"/>
              </a:rPr>
              <a:t> </a:t>
            </a:r>
            <a:r>
              <a:rPr lang="en-US" sz="1400" dirty="0" err="1">
                <a:latin typeface="Agency FB" panose="020B0503020202020204" pitchFamily="34" charset="0"/>
              </a:rPr>
              <a:t>eget</a:t>
            </a:r>
            <a:r>
              <a:rPr lang="en-US" sz="1400" dirty="0">
                <a:latin typeface="Agency FB" panose="020B0503020202020204" pitchFamily="34" charset="0"/>
              </a:rPr>
              <a:t> dictum </a:t>
            </a:r>
            <a:r>
              <a:rPr lang="en-US" sz="1400" dirty="0" err="1">
                <a:latin typeface="Agency FB" panose="020B0503020202020204" pitchFamily="34" charset="0"/>
              </a:rPr>
              <a:t>sollicitudin</a:t>
            </a:r>
            <a:r>
              <a:rPr lang="en-US" sz="1400" dirty="0">
                <a:latin typeface="Agency FB" panose="020B0503020202020204" pitchFamily="34" charset="0"/>
              </a:rPr>
              <a:t>. </a:t>
            </a:r>
            <a:r>
              <a:rPr lang="en-US" sz="1400" dirty="0" err="1">
                <a:latin typeface="Agency FB" panose="020B0503020202020204" pitchFamily="34" charset="0"/>
              </a:rPr>
              <a:t>Proin</a:t>
            </a:r>
            <a:r>
              <a:rPr lang="en-US" sz="1400" dirty="0">
                <a:latin typeface="Agency FB" panose="020B0503020202020204" pitchFamily="34" charset="0"/>
              </a:rPr>
              <a:t> et </a:t>
            </a:r>
            <a:r>
              <a:rPr lang="en-US" sz="1400" dirty="0" err="1">
                <a:latin typeface="Agency FB" panose="020B0503020202020204" pitchFamily="34" charset="0"/>
              </a:rPr>
              <a:t>enim</a:t>
            </a:r>
            <a:r>
              <a:rPr lang="en-US" sz="1400" dirty="0">
                <a:latin typeface="Agency FB" panose="020B0503020202020204" pitchFamily="34" charset="0"/>
              </a:rPr>
              <a:t> </a:t>
            </a:r>
            <a:r>
              <a:rPr lang="en-US" sz="1400" dirty="0" err="1">
                <a:latin typeface="Agency FB" panose="020B0503020202020204" pitchFamily="34" charset="0"/>
              </a:rPr>
              <a:t>scelerisque</a:t>
            </a:r>
            <a:r>
              <a:rPr lang="en-US" sz="1400" dirty="0">
                <a:latin typeface="Agency FB" panose="020B0503020202020204" pitchFamily="34" charset="0"/>
              </a:rPr>
              <a:t>, </a:t>
            </a:r>
            <a:r>
              <a:rPr lang="en-US" sz="1400" dirty="0" err="1">
                <a:latin typeface="Agency FB" panose="020B0503020202020204" pitchFamily="34" charset="0"/>
              </a:rPr>
              <a:t>imperdiet</a:t>
            </a:r>
            <a:r>
              <a:rPr lang="en-US" sz="1400" dirty="0">
                <a:latin typeface="Agency FB" panose="020B0503020202020204" pitchFamily="34" charset="0"/>
              </a:rPr>
              <a:t> </a:t>
            </a:r>
            <a:r>
              <a:rPr lang="en-US" sz="1400" dirty="0" err="1">
                <a:latin typeface="Agency FB" panose="020B0503020202020204" pitchFamily="34" charset="0"/>
              </a:rPr>
              <a:t>diam</a:t>
            </a:r>
            <a:r>
              <a:rPr lang="en-US" sz="1400" dirty="0">
                <a:latin typeface="Agency FB" panose="020B0503020202020204" pitchFamily="34" charset="0"/>
              </a:rPr>
              <a:t> </a:t>
            </a:r>
            <a:r>
              <a:rPr lang="en-US" sz="1400" dirty="0" err="1">
                <a:latin typeface="Agency FB" panose="020B0503020202020204" pitchFamily="34" charset="0"/>
              </a:rPr>
              <a:t>nec</a:t>
            </a:r>
            <a:r>
              <a:rPr lang="en-US" sz="1400" dirty="0">
                <a:latin typeface="Agency FB" panose="020B0503020202020204" pitchFamily="34" charset="0"/>
              </a:rPr>
              <a:t>, </a:t>
            </a:r>
            <a:r>
              <a:rPr lang="en-US" sz="1400" dirty="0" err="1">
                <a:latin typeface="Agency FB" panose="020B0503020202020204" pitchFamily="34" charset="0"/>
              </a:rPr>
              <a:t>sollicitudin</a:t>
            </a:r>
            <a:r>
              <a:rPr lang="en-US" sz="1400" dirty="0">
                <a:latin typeface="Agency FB" panose="020B0503020202020204" pitchFamily="34" charset="0"/>
              </a:rPr>
              <a:t> ante.</a:t>
            </a:r>
          </a:p>
        </p:txBody>
      </p:sp>
      <p:grpSp>
        <p:nvGrpSpPr>
          <p:cNvPr id="13" name="Group 12"/>
          <p:cNvGrpSpPr/>
          <p:nvPr/>
        </p:nvGrpSpPr>
        <p:grpSpPr>
          <a:xfrm>
            <a:off x="6453645" y="1843566"/>
            <a:ext cx="499621" cy="3601036"/>
            <a:chOff x="10541551" y="1533945"/>
            <a:chExt cx="499621" cy="3601036"/>
          </a:xfrm>
        </p:grpSpPr>
        <p:sp>
          <p:nvSpPr>
            <p:cNvPr id="14" name="Right Arrow 13"/>
            <p:cNvSpPr/>
            <p:nvPr/>
          </p:nvSpPr>
          <p:spPr>
            <a:xfrm rot="16200000">
              <a:off x="8990844" y="3084652"/>
              <a:ext cx="3601036" cy="499621"/>
            </a:xfrm>
            <a:prstGeom prst="rightArrow">
              <a:avLst>
                <a:gd name="adj1" fmla="val 50000"/>
                <a:gd name="adj2" fmla="val 78302"/>
              </a:avLst>
            </a:prstGeom>
            <a:gradFill>
              <a:gsLst>
                <a:gs pos="0">
                  <a:schemeClr val="accent1">
                    <a:lumMod val="5000"/>
                    <a:lumOff val="95000"/>
                    <a:alpha val="20000"/>
                  </a:schemeClr>
                </a:gs>
                <a:gs pos="48000">
                  <a:schemeClr val="accent2"/>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5" name="TextBox 14"/>
            <p:cNvSpPr txBox="1"/>
            <p:nvPr/>
          </p:nvSpPr>
          <p:spPr>
            <a:xfrm rot="16200000">
              <a:off x="10265629" y="2734896"/>
              <a:ext cx="1069524" cy="307777"/>
            </a:xfrm>
            <a:prstGeom prst="rect">
              <a:avLst/>
            </a:prstGeom>
            <a:noFill/>
          </p:spPr>
          <p:txBody>
            <a:bodyPr wrap="none" rtlCol="0">
              <a:spAutoFit/>
            </a:bodyPr>
            <a:lstStyle/>
            <a:p>
              <a:r>
                <a:rPr lang="id-ID" sz="1400">
                  <a:solidFill>
                    <a:schemeClr val="bg1"/>
                  </a:solidFill>
                  <a:latin typeface="Agency FB" panose="020B0503020202020204" pitchFamily="34" charset="0"/>
                </a:rPr>
                <a:t>BUSINESS GOAL</a:t>
              </a:r>
              <a:endParaRPr lang="id-ID" sz="1400" dirty="0">
                <a:solidFill>
                  <a:schemeClr val="bg1"/>
                </a:solidFill>
                <a:latin typeface="Agency FB" panose="020B0503020202020204" pitchFamily="34" charset="0"/>
              </a:endParaRPr>
            </a:p>
          </p:txBody>
        </p:sp>
      </p:grpSp>
    </p:spTree>
    <p:extLst>
      <p:ext uri="{BB962C8B-B14F-4D97-AF65-F5344CB8AC3E}">
        <p14:creationId xmlns:p14="http://schemas.microsoft.com/office/powerpoint/2010/main" val="132153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p:tgtEl>
                                          <p:spTgt spid="13"/>
                                        </p:tgtEl>
                                        <p:attrNameLst>
                                          <p:attrName>ppt_y</p:attrName>
                                        </p:attrNameLst>
                                      </p:cBhvr>
                                      <p:tavLst>
                                        <p:tav tm="0">
                                          <p:val>
                                            <p:strVal val="#ppt_y+#ppt_h*1.125000"/>
                                          </p:val>
                                        </p:tav>
                                        <p:tav tm="100000">
                                          <p:val>
                                            <p:strVal val="#ppt_y"/>
                                          </p:val>
                                        </p:tav>
                                      </p:tavLst>
                                    </p:anim>
                                    <p:animEffect transition="in" filter="wipe(up)">
                                      <p:cBhvr>
                                        <p:cTn id="14" dur="500"/>
                                        <p:tgtEl>
                                          <p:spTgt spid="13"/>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up)">
                                      <p:cBhvr>
                                        <p:cTn id="18" dur="500"/>
                                        <p:tgtEl>
                                          <p:spTgt spid="11"/>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500"/>
                                        <p:tgtEl>
                                          <p:spTgt spid="10"/>
                                        </p:tgtEl>
                                      </p:cBhvr>
                                    </p:animEffect>
                                  </p:childTnLst>
                                </p:cTn>
                              </p:par>
                            </p:childTnLst>
                          </p:cTn>
                        </p:par>
                        <p:par>
                          <p:cTn id="27" fill="hold">
                            <p:stCondLst>
                              <p:cond delay="2500"/>
                            </p:stCondLst>
                            <p:childTnLst>
                              <p:par>
                                <p:cTn id="28" presetID="2" presetClass="entr" presetSubtype="3"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1+#ppt_w/2"/>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 grpId="0"/>
      <p:bldP spid="11" grpId="0"/>
      <p:bldP spid="1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4" name="Chart 3"/>
          <p:cNvGraphicFramePr/>
          <p:nvPr>
            <p:extLst>
              <p:ext uri="{D42A27DB-BD31-4B8C-83A1-F6EECF244321}">
                <p14:modId xmlns:p14="http://schemas.microsoft.com/office/powerpoint/2010/main" val="726419494"/>
              </p:ext>
            </p:extLst>
          </p:nvPr>
        </p:nvGraphicFramePr>
        <p:xfrm>
          <a:off x="663198" y="1219755"/>
          <a:ext cx="11107554" cy="3135517"/>
        </p:xfrm>
        <a:graphic>
          <a:graphicData uri="http://schemas.openxmlformats.org/drawingml/2006/chart">
            <c:chart xmlns:c="http://schemas.openxmlformats.org/drawingml/2006/chart" xmlns:r="http://schemas.openxmlformats.org/officeDocument/2006/relationships" r:id="rId2"/>
          </a:graphicData>
        </a:graphic>
      </p:graphicFrame>
      <p:grpSp>
        <p:nvGrpSpPr>
          <p:cNvPr id="46" name="组合 45"/>
          <p:cNvGrpSpPr/>
          <p:nvPr/>
        </p:nvGrpSpPr>
        <p:grpSpPr>
          <a:xfrm>
            <a:off x="1197793" y="3798432"/>
            <a:ext cx="10151652" cy="640316"/>
            <a:chOff x="1197793" y="3798432"/>
            <a:chExt cx="10151652" cy="640316"/>
          </a:xfrm>
        </p:grpSpPr>
        <p:cxnSp>
          <p:nvCxnSpPr>
            <p:cNvPr id="5" name="Straight Connector 4"/>
            <p:cNvCxnSpPr/>
            <p:nvPr/>
          </p:nvCxnSpPr>
          <p:spPr>
            <a:xfrm>
              <a:off x="1503793" y="4104435"/>
              <a:ext cx="9641541" cy="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1197793" y="3798434"/>
              <a:ext cx="612000" cy="612001"/>
              <a:chOff x="995082" y="2316441"/>
              <a:chExt cx="612000" cy="612001"/>
            </a:xfrm>
          </p:grpSpPr>
          <p:sp>
            <p:nvSpPr>
              <p:cNvPr id="7" name="Oval 6"/>
              <p:cNvSpPr>
                <a:spLocks noChangeAspect="1" noChangeArrowheads="1"/>
              </p:cNvSpPr>
              <p:nvPr/>
            </p:nvSpPr>
            <p:spPr bwMode="auto">
              <a:xfrm>
                <a:off x="995082" y="2316441"/>
                <a:ext cx="612000" cy="612001"/>
              </a:xfrm>
              <a:prstGeom prst="ellipse">
                <a:avLst/>
              </a:prstGeom>
              <a:solidFill>
                <a:schemeClr val="accent1"/>
              </a:solidFill>
              <a:ln w="28575">
                <a:solidFill>
                  <a:schemeClr val="accent1"/>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8" name="Group 4"/>
              <p:cNvGrpSpPr>
                <a:grpSpLocks noChangeAspect="1"/>
              </p:cNvGrpSpPr>
              <p:nvPr/>
            </p:nvGrpSpPr>
            <p:grpSpPr bwMode="auto">
              <a:xfrm>
                <a:off x="1096971" y="2373327"/>
                <a:ext cx="338140" cy="514353"/>
                <a:chOff x="691" y="1495"/>
                <a:chExt cx="213" cy="324"/>
              </a:xfrm>
            </p:grpSpPr>
            <p:sp>
              <p:nvSpPr>
                <p:cNvPr id="9" name="Freeform 5"/>
                <p:cNvSpPr>
                  <a:spLocks/>
                </p:cNvSpPr>
                <p:nvPr/>
              </p:nvSpPr>
              <p:spPr bwMode="auto">
                <a:xfrm>
                  <a:off x="831" y="1495"/>
                  <a:ext cx="59" cy="51"/>
                </a:xfrm>
                <a:custGeom>
                  <a:avLst/>
                  <a:gdLst>
                    <a:gd name="T0" fmla="*/ 24 w 24"/>
                    <a:gd name="T1" fmla="*/ 21 h 21"/>
                    <a:gd name="T2" fmla="*/ 18 w 24"/>
                    <a:gd name="T3" fmla="*/ 0 h 21"/>
                    <a:gd name="T4" fmla="*/ 0 w 24"/>
                    <a:gd name="T5" fmla="*/ 12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2"/>
                      </a:cubicBezTo>
                      <a:lnTo>
                        <a:pt x="24"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 name="Freeform 6"/>
                <p:cNvSpPr>
                  <a:spLocks noEditPoints="1"/>
                </p:cNvSpPr>
                <p:nvPr/>
              </p:nvSpPr>
              <p:spPr bwMode="auto">
                <a:xfrm>
                  <a:off x="691" y="1541"/>
                  <a:ext cx="213" cy="278"/>
                </a:xfrm>
                <a:custGeom>
                  <a:avLst/>
                  <a:gdLst>
                    <a:gd name="T0" fmla="*/ 69 w 87"/>
                    <a:gd name="T1" fmla="*/ 79 h 115"/>
                    <a:gd name="T2" fmla="*/ 82 w 87"/>
                    <a:gd name="T3" fmla="*/ 57 h 115"/>
                    <a:gd name="T4" fmla="*/ 83 w 87"/>
                    <a:gd name="T5" fmla="*/ 12 h 115"/>
                    <a:gd name="T6" fmla="*/ 50 w 87"/>
                    <a:gd name="T7" fmla="*/ 0 h 115"/>
                    <a:gd name="T8" fmla="*/ 21 w 87"/>
                    <a:gd name="T9" fmla="*/ 35 h 115"/>
                    <a:gd name="T10" fmla="*/ 17 w 87"/>
                    <a:gd name="T11" fmla="*/ 60 h 115"/>
                    <a:gd name="T12" fmla="*/ 2 w 87"/>
                    <a:gd name="T13" fmla="*/ 78 h 115"/>
                    <a:gd name="T14" fmla="*/ 0 w 87"/>
                    <a:gd name="T15" fmla="*/ 93 h 115"/>
                    <a:gd name="T16" fmla="*/ 24 w 87"/>
                    <a:gd name="T17" fmla="*/ 81 h 115"/>
                    <a:gd name="T18" fmla="*/ 33 w 87"/>
                    <a:gd name="T19" fmla="*/ 97 h 115"/>
                    <a:gd name="T20" fmla="*/ 50 w 87"/>
                    <a:gd name="T21" fmla="*/ 91 h 115"/>
                    <a:gd name="T22" fmla="*/ 61 w 87"/>
                    <a:gd name="T23" fmla="*/ 115 h 115"/>
                    <a:gd name="T24" fmla="*/ 69 w 87"/>
                    <a:gd name="T25" fmla="*/ 103 h 115"/>
                    <a:gd name="T26" fmla="*/ 69 w 87"/>
                    <a:gd name="T27" fmla="*/ 79 h 115"/>
                    <a:gd name="T28" fmla="*/ 63 w 87"/>
                    <a:gd name="T29" fmla="*/ 16 h 115"/>
                    <a:gd name="T30" fmla="*/ 68 w 87"/>
                    <a:gd name="T31" fmla="*/ 26 h 115"/>
                    <a:gd name="T32" fmla="*/ 57 w 87"/>
                    <a:gd name="T33" fmla="*/ 31 h 115"/>
                    <a:gd name="T34" fmla="*/ 52 w 87"/>
                    <a:gd name="T35" fmla="*/ 20 h 115"/>
                    <a:gd name="T36" fmla="*/ 63 w 87"/>
                    <a:gd name="T37" fmla="*/ 16 h 115"/>
                    <a:gd name="T38" fmla="*/ 46 w 87"/>
                    <a:gd name="T39" fmla="*/ 60 h 115"/>
                    <a:gd name="T40" fmla="*/ 39 w 87"/>
                    <a:gd name="T41" fmla="*/ 45 h 115"/>
                    <a:gd name="T42" fmla="*/ 54 w 87"/>
                    <a:gd name="T43" fmla="*/ 38 h 115"/>
                    <a:gd name="T44" fmla="*/ 61 w 87"/>
                    <a:gd name="T45" fmla="*/ 53 h 115"/>
                    <a:gd name="T46" fmla="*/ 46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4" y="73"/>
                        <a:pt x="79" y="66"/>
                        <a:pt x="82" y="57"/>
                      </a:cubicBezTo>
                      <a:cubicBezTo>
                        <a:pt x="87" y="44"/>
                        <a:pt x="86" y="27"/>
                        <a:pt x="83" y="12"/>
                      </a:cubicBezTo>
                      <a:cubicBezTo>
                        <a:pt x="50" y="0"/>
                        <a:pt x="50" y="0"/>
                        <a:pt x="50" y="0"/>
                      </a:cubicBezTo>
                      <a:cubicBezTo>
                        <a:pt x="38" y="9"/>
                        <a:pt x="26" y="22"/>
                        <a:pt x="21" y="35"/>
                      </a:cubicBezTo>
                      <a:cubicBezTo>
                        <a:pt x="18" y="44"/>
                        <a:pt x="17" y="52"/>
                        <a:pt x="17" y="60"/>
                      </a:cubicBezTo>
                      <a:cubicBezTo>
                        <a:pt x="11" y="64"/>
                        <a:pt x="5" y="70"/>
                        <a:pt x="2" y="78"/>
                      </a:cubicBezTo>
                      <a:cubicBezTo>
                        <a:pt x="0" y="83"/>
                        <a:pt x="0" y="88"/>
                        <a:pt x="0" y="93"/>
                      </a:cubicBezTo>
                      <a:cubicBezTo>
                        <a:pt x="6" y="86"/>
                        <a:pt x="15" y="82"/>
                        <a:pt x="24" y="81"/>
                      </a:cubicBezTo>
                      <a:cubicBezTo>
                        <a:pt x="26" y="87"/>
                        <a:pt x="29" y="92"/>
                        <a:pt x="33" y="97"/>
                      </a:cubicBezTo>
                      <a:cubicBezTo>
                        <a:pt x="39" y="95"/>
                        <a:pt x="45" y="93"/>
                        <a:pt x="50" y="91"/>
                      </a:cubicBezTo>
                      <a:cubicBezTo>
                        <a:pt x="57" y="97"/>
                        <a:pt x="61" y="106"/>
                        <a:pt x="61" y="115"/>
                      </a:cubicBezTo>
                      <a:cubicBezTo>
                        <a:pt x="64" y="111"/>
                        <a:pt x="67" y="107"/>
                        <a:pt x="69" y="103"/>
                      </a:cubicBezTo>
                      <a:cubicBezTo>
                        <a:pt x="72" y="95"/>
                        <a:pt x="71" y="86"/>
                        <a:pt x="69" y="79"/>
                      </a:cubicBezTo>
                      <a:close/>
                      <a:moveTo>
                        <a:pt x="63" y="16"/>
                      </a:moveTo>
                      <a:cubicBezTo>
                        <a:pt x="67" y="17"/>
                        <a:pt x="69" y="22"/>
                        <a:pt x="68" y="26"/>
                      </a:cubicBezTo>
                      <a:cubicBezTo>
                        <a:pt x="66" y="30"/>
                        <a:pt x="61" y="33"/>
                        <a:pt x="57" y="31"/>
                      </a:cubicBezTo>
                      <a:cubicBezTo>
                        <a:pt x="53" y="30"/>
                        <a:pt x="50" y="25"/>
                        <a:pt x="52" y="20"/>
                      </a:cubicBezTo>
                      <a:cubicBezTo>
                        <a:pt x="54" y="16"/>
                        <a:pt x="58" y="14"/>
                        <a:pt x="63" y="16"/>
                      </a:cubicBezTo>
                      <a:close/>
                      <a:moveTo>
                        <a:pt x="46" y="60"/>
                      </a:moveTo>
                      <a:cubicBezTo>
                        <a:pt x="40" y="58"/>
                        <a:pt x="37" y="51"/>
                        <a:pt x="39" y="45"/>
                      </a:cubicBezTo>
                      <a:cubicBezTo>
                        <a:pt x="42" y="39"/>
                        <a:pt x="48" y="36"/>
                        <a:pt x="54" y="38"/>
                      </a:cubicBezTo>
                      <a:cubicBezTo>
                        <a:pt x="60" y="41"/>
                        <a:pt x="64" y="47"/>
                        <a:pt x="61" y="53"/>
                      </a:cubicBezTo>
                      <a:cubicBezTo>
                        <a:pt x="59" y="59"/>
                        <a:pt x="52" y="63"/>
                        <a:pt x="4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nvGrpSpPr>
            <p:cNvPr id="11" name="Group 10"/>
            <p:cNvGrpSpPr/>
            <p:nvPr/>
          </p:nvGrpSpPr>
          <p:grpSpPr>
            <a:xfrm>
              <a:off x="3607057" y="3826747"/>
              <a:ext cx="612000" cy="612001"/>
              <a:chOff x="2789563" y="3975956"/>
              <a:chExt cx="612000" cy="612001"/>
            </a:xfrm>
          </p:grpSpPr>
          <p:sp>
            <p:nvSpPr>
              <p:cNvPr id="12" name="Oval 11"/>
              <p:cNvSpPr>
                <a:spLocks noChangeAspect="1" noChangeArrowheads="1"/>
              </p:cNvSpPr>
              <p:nvPr/>
            </p:nvSpPr>
            <p:spPr bwMode="auto">
              <a:xfrm>
                <a:off x="2789563" y="3975956"/>
                <a:ext cx="612000" cy="612001"/>
              </a:xfrm>
              <a:prstGeom prst="ellipse">
                <a:avLst/>
              </a:prstGeom>
              <a:solidFill>
                <a:schemeClr val="accent2"/>
              </a:solidFill>
              <a:ln w="28575">
                <a:solidFill>
                  <a:schemeClr val="accent2"/>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13" name="Group 9"/>
              <p:cNvGrpSpPr>
                <a:grpSpLocks noChangeAspect="1"/>
              </p:cNvGrpSpPr>
              <p:nvPr/>
            </p:nvGrpSpPr>
            <p:grpSpPr bwMode="auto">
              <a:xfrm>
                <a:off x="2935381" y="4016353"/>
                <a:ext cx="323850" cy="520700"/>
                <a:chOff x="1828" y="1716"/>
                <a:chExt cx="204" cy="328"/>
              </a:xfrm>
              <a:solidFill>
                <a:schemeClr val="bg1"/>
              </a:solidFill>
            </p:grpSpPr>
            <p:sp>
              <p:nvSpPr>
                <p:cNvPr id="14" name="Oval 10"/>
                <p:cNvSpPr>
                  <a:spLocks noChangeArrowheads="1"/>
                </p:cNvSpPr>
                <p:nvPr/>
              </p:nvSpPr>
              <p:spPr bwMode="auto">
                <a:xfrm>
                  <a:off x="1907" y="1757"/>
                  <a:ext cx="34" cy="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5" name="Freeform 11"/>
                <p:cNvSpPr>
                  <a:spLocks noEditPoints="1"/>
                </p:cNvSpPr>
                <p:nvPr/>
              </p:nvSpPr>
              <p:spPr bwMode="auto">
                <a:xfrm>
                  <a:off x="1828" y="1810"/>
                  <a:ext cx="204" cy="234"/>
                </a:xfrm>
                <a:custGeom>
                  <a:avLst/>
                  <a:gdLst>
                    <a:gd name="T0" fmla="*/ 76 w 83"/>
                    <a:gd name="T1" fmla="*/ 80 h 97"/>
                    <a:gd name="T2" fmla="*/ 54 w 83"/>
                    <a:gd name="T3" fmla="*/ 50 h 97"/>
                    <a:gd name="T4" fmla="*/ 50 w 83"/>
                    <a:gd name="T5" fmla="*/ 46 h 97"/>
                    <a:gd name="T6" fmla="*/ 50 w 83"/>
                    <a:gd name="T7" fmla="*/ 14 h 97"/>
                    <a:gd name="T8" fmla="*/ 55 w 83"/>
                    <a:gd name="T9" fmla="*/ 7 h 97"/>
                    <a:gd name="T10" fmla="*/ 52 w 83"/>
                    <a:gd name="T11" fmla="*/ 0 h 97"/>
                    <a:gd name="T12" fmla="*/ 31 w 83"/>
                    <a:gd name="T13" fmla="*/ 0 h 97"/>
                    <a:gd name="T14" fmla="*/ 28 w 83"/>
                    <a:gd name="T15" fmla="*/ 7 h 97"/>
                    <a:gd name="T16" fmla="*/ 33 w 83"/>
                    <a:gd name="T17" fmla="*/ 14 h 97"/>
                    <a:gd name="T18" fmla="*/ 33 w 83"/>
                    <a:gd name="T19" fmla="*/ 46 h 97"/>
                    <a:gd name="T20" fmla="*/ 29 w 83"/>
                    <a:gd name="T21" fmla="*/ 50 h 97"/>
                    <a:gd name="T22" fmla="*/ 7 w 83"/>
                    <a:gd name="T23" fmla="*/ 80 h 97"/>
                    <a:gd name="T24" fmla="*/ 16 w 83"/>
                    <a:gd name="T25" fmla="*/ 97 h 97"/>
                    <a:gd name="T26" fmla="*/ 67 w 83"/>
                    <a:gd name="T27" fmla="*/ 97 h 97"/>
                    <a:gd name="T28" fmla="*/ 76 w 83"/>
                    <a:gd name="T29" fmla="*/ 80 h 97"/>
                    <a:gd name="T30" fmla="*/ 23 w 83"/>
                    <a:gd name="T31" fmla="*/ 88 h 97"/>
                    <a:gd name="T32" fmla="*/ 17 w 83"/>
                    <a:gd name="T33" fmla="*/ 81 h 97"/>
                    <a:gd name="T34" fmla="*/ 23 w 83"/>
                    <a:gd name="T35" fmla="*/ 74 h 97"/>
                    <a:gd name="T36" fmla="*/ 30 w 83"/>
                    <a:gd name="T37" fmla="*/ 81 h 97"/>
                    <a:gd name="T38" fmla="*/ 23 w 83"/>
                    <a:gd name="T39" fmla="*/ 88 h 97"/>
                    <a:gd name="T40" fmla="*/ 39 w 83"/>
                    <a:gd name="T41" fmla="*/ 79 h 97"/>
                    <a:gd name="T42" fmla="*/ 34 w 83"/>
                    <a:gd name="T43" fmla="*/ 74 h 97"/>
                    <a:gd name="T44" fmla="*/ 39 w 83"/>
                    <a:gd name="T45" fmla="*/ 69 h 97"/>
                    <a:gd name="T46" fmla="*/ 44 w 83"/>
                    <a:gd name="T47" fmla="*/ 74 h 97"/>
                    <a:gd name="T48" fmla="*/ 39 w 83"/>
                    <a:gd name="T49" fmla="*/ 79 h 97"/>
                    <a:gd name="T50" fmla="*/ 46 w 83"/>
                    <a:gd name="T51" fmla="*/ 67 h 97"/>
                    <a:gd name="T52" fmla="*/ 41 w 83"/>
                    <a:gd name="T53" fmla="*/ 62 h 97"/>
                    <a:gd name="T54" fmla="*/ 46 w 83"/>
                    <a:gd name="T55" fmla="*/ 57 h 97"/>
                    <a:gd name="T56" fmla="*/ 51 w 83"/>
                    <a:gd name="T57" fmla="*/ 62 h 97"/>
                    <a:gd name="T58" fmla="*/ 46 w 83"/>
                    <a:gd name="T59" fmla="*/ 67 h 97"/>
                    <a:gd name="T60" fmla="*/ 58 w 83"/>
                    <a:gd name="T61" fmla="*/ 88 h 97"/>
                    <a:gd name="T62" fmla="*/ 51 w 83"/>
                    <a:gd name="T63" fmla="*/ 81 h 97"/>
                    <a:gd name="T64" fmla="*/ 58 w 83"/>
                    <a:gd name="T65" fmla="*/ 74 h 97"/>
                    <a:gd name="T66" fmla="*/ 65 w 83"/>
                    <a:gd name="T67" fmla="*/ 81 h 97"/>
                    <a:gd name="T68" fmla="*/ 58 w 83"/>
                    <a:gd name="T6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97">
                      <a:moveTo>
                        <a:pt x="76" y="80"/>
                      </a:moveTo>
                      <a:cubicBezTo>
                        <a:pt x="54" y="50"/>
                        <a:pt x="54" y="50"/>
                        <a:pt x="54" y="50"/>
                      </a:cubicBezTo>
                      <a:cubicBezTo>
                        <a:pt x="53" y="48"/>
                        <a:pt x="52" y="47"/>
                        <a:pt x="50" y="46"/>
                      </a:cubicBezTo>
                      <a:cubicBezTo>
                        <a:pt x="50" y="14"/>
                        <a:pt x="50" y="14"/>
                        <a:pt x="50" y="14"/>
                      </a:cubicBezTo>
                      <a:cubicBezTo>
                        <a:pt x="55" y="7"/>
                        <a:pt x="55" y="7"/>
                        <a:pt x="55" y="7"/>
                      </a:cubicBezTo>
                      <a:cubicBezTo>
                        <a:pt x="58" y="3"/>
                        <a:pt x="57" y="0"/>
                        <a:pt x="52" y="0"/>
                      </a:cubicBezTo>
                      <a:cubicBezTo>
                        <a:pt x="31" y="0"/>
                        <a:pt x="31" y="0"/>
                        <a:pt x="31" y="0"/>
                      </a:cubicBezTo>
                      <a:cubicBezTo>
                        <a:pt x="26" y="0"/>
                        <a:pt x="25" y="3"/>
                        <a:pt x="28" y="7"/>
                      </a:cubicBezTo>
                      <a:cubicBezTo>
                        <a:pt x="33" y="14"/>
                        <a:pt x="33" y="14"/>
                        <a:pt x="33" y="14"/>
                      </a:cubicBezTo>
                      <a:cubicBezTo>
                        <a:pt x="33" y="46"/>
                        <a:pt x="33" y="46"/>
                        <a:pt x="33" y="46"/>
                      </a:cubicBezTo>
                      <a:cubicBezTo>
                        <a:pt x="31" y="47"/>
                        <a:pt x="30" y="48"/>
                        <a:pt x="29" y="50"/>
                      </a:cubicBezTo>
                      <a:cubicBezTo>
                        <a:pt x="7" y="80"/>
                        <a:pt x="7" y="80"/>
                        <a:pt x="7" y="80"/>
                      </a:cubicBezTo>
                      <a:cubicBezTo>
                        <a:pt x="0" y="89"/>
                        <a:pt x="4" y="97"/>
                        <a:pt x="16" y="97"/>
                      </a:cubicBezTo>
                      <a:cubicBezTo>
                        <a:pt x="67" y="97"/>
                        <a:pt x="67" y="97"/>
                        <a:pt x="67" y="97"/>
                      </a:cubicBezTo>
                      <a:cubicBezTo>
                        <a:pt x="79" y="97"/>
                        <a:pt x="83" y="89"/>
                        <a:pt x="76" y="80"/>
                      </a:cubicBezTo>
                      <a:close/>
                      <a:moveTo>
                        <a:pt x="23" y="88"/>
                      </a:moveTo>
                      <a:cubicBezTo>
                        <a:pt x="20" y="88"/>
                        <a:pt x="17" y="85"/>
                        <a:pt x="17" y="81"/>
                      </a:cubicBezTo>
                      <a:cubicBezTo>
                        <a:pt x="17" y="77"/>
                        <a:pt x="20" y="74"/>
                        <a:pt x="23" y="74"/>
                      </a:cubicBezTo>
                      <a:cubicBezTo>
                        <a:pt x="27" y="74"/>
                        <a:pt x="30" y="77"/>
                        <a:pt x="30" y="81"/>
                      </a:cubicBezTo>
                      <a:cubicBezTo>
                        <a:pt x="30" y="85"/>
                        <a:pt x="27" y="88"/>
                        <a:pt x="23" y="88"/>
                      </a:cubicBezTo>
                      <a:close/>
                      <a:moveTo>
                        <a:pt x="39" y="79"/>
                      </a:moveTo>
                      <a:cubicBezTo>
                        <a:pt x="36" y="79"/>
                        <a:pt x="34" y="77"/>
                        <a:pt x="34" y="74"/>
                      </a:cubicBezTo>
                      <a:cubicBezTo>
                        <a:pt x="34" y="71"/>
                        <a:pt x="36" y="69"/>
                        <a:pt x="39" y="69"/>
                      </a:cubicBezTo>
                      <a:cubicBezTo>
                        <a:pt x="42" y="69"/>
                        <a:pt x="45" y="71"/>
                        <a:pt x="44" y="74"/>
                      </a:cubicBezTo>
                      <a:cubicBezTo>
                        <a:pt x="44" y="77"/>
                        <a:pt x="42" y="79"/>
                        <a:pt x="39" y="79"/>
                      </a:cubicBezTo>
                      <a:close/>
                      <a:moveTo>
                        <a:pt x="46" y="67"/>
                      </a:moveTo>
                      <a:cubicBezTo>
                        <a:pt x="43" y="67"/>
                        <a:pt x="41" y="65"/>
                        <a:pt x="41" y="62"/>
                      </a:cubicBezTo>
                      <a:cubicBezTo>
                        <a:pt x="41" y="59"/>
                        <a:pt x="43" y="57"/>
                        <a:pt x="46" y="57"/>
                      </a:cubicBezTo>
                      <a:cubicBezTo>
                        <a:pt x="49" y="57"/>
                        <a:pt x="51" y="59"/>
                        <a:pt x="51" y="62"/>
                      </a:cubicBezTo>
                      <a:cubicBezTo>
                        <a:pt x="51" y="65"/>
                        <a:pt x="49" y="67"/>
                        <a:pt x="46" y="67"/>
                      </a:cubicBezTo>
                      <a:close/>
                      <a:moveTo>
                        <a:pt x="58" y="88"/>
                      </a:moveTo>
                      <a:cubicBezTo>
                        <a:pt x="54" y="88"/>
                        <a:pt x="51" y="85"/>
                        <a:pt x="51" y="81"/>
                      </a:cubicBezTo>
                      <a:cubicBezTo>
                        <a:pt x="51" y="77"/>
                        <a:pt x="54" y="74"/>
                        <a:pt x="58" y="74"/>
                      </a:cubicBezTo>
                      <a:cubicBezTo>
                        <a:pt x="62" y="74"/>
                        <a:pt x="65" y="77"/>
                        <a:pt x="65" y="81"/>
                      </a:cubicBezTo>
                      <a:cubicBezTo>
                        <a:pt x="65" y="85"/>
                        <a:pt x="62" y="88"/>
                        <a:pt x="5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6" name="Oval 12"/>
                <p:cNvSpPr>
                  <a:spLocks noChangeArrowheads="1"/>
                </p:cNvSpPr>
                <p:nvPr/>
              </p:nvSpPr>
              <p:spPr bwMode="auto">
                <a:xfrm>
                  <a:off x="1963" y="172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Oval 13"/>
                <p:cNvSpPr>
                  <a:spLocks noChangeArrowheads="1"/>
                </p:cNvSpPr>
                <p:nvPr/>
              </p:nvSpPr>
              <p:spPr bwMode="auto">
                <a:xfrm>
                  <a:off x="1890" y="1716"/>
                  <a:ext cx="27"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nvGrpSpPr>
            <p:cNvPr id="18" name="Group 17"/>
            <p:cNvGrpSpPr/>
            <p:nvPr/>
          </p:nvGrpSpPr>
          <p:grpSpPr>
            <a:xfrm>
              <a:off x="6016322" y="3826747"/>
              <a:ext cx="612000" cy="612001"/>
              <a:chOff x="3970165" y="2986369"/>
              <a:chExt cx="612000" cy="612001"/>
            </a:xfrm>
          </p:grpSpPr>
          <p:sp>
            <p:nvSpPr>
              <p:cNvPr id="19" name="Oval 18"/>
              <p:cNvSpPr>
                <a:spLocks noChangeAspect="1" noChangeArrowheads="1"/>
              </p:cNvSpPr>
              <p:nvPr/>
            </p:nvSpPr>
            <p:spPr bwMode="auto">
              <a:xfrm>
                <a:off x="3970165" y="2986369"/>
                <a:ext cx="612000" cy="612001"/>
              </a:xfrm>
              <a:prstGeom prst="ellipse">
                <a:avLst/>
              </a:prstGeom>
              <a:solidFill>
                <a:schemeClr val="accent3"/>
              </a:solidFill>
              <a:ln w="28575">
                <a:solidFill>
                  <a:schemeClr val="accent3"/>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0" name="Freeform 17"/>
              <p:cNvSpPr>
                <a:spLocks noEditPoints="1"/>
              </p:cNvSpPr>
              <p:nvPr/>
            </p:nvSpPr>
            <p:spPr bwMode="auto">
              <a:xfrm>
                <a:off x="4008438" y="3106738"/>
                <a:ext cx="534987" cy="371475"/>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21" name="Group 20"/>
            <p:cNvGrpSpPr/>
            <p:nvPr/>
          </p:nvGrpSpPr>
          <p:grpSpPr>
            <a:xfrm>
              <a:off x="8376883" y="3798432"/>
              <a:ext cx="612000" cy="612001"/>
              <a:chOff x="6096000" y="3472622"/>
              <a:chExt cx="612000" cy="612001"/>
            </a:xfrm>
          </p:grpSpPr>
          <p:sp>
            <p:nvSpPr>
              <p:cNvPr id="22" name="Oval 21"/>
              <p:cNvSpPr>
                <a:spLocks noChangeAspect="1" noChangeArrowheads="1"/>
              </p:cNvSpPr>
              <p:nvPr/>
            </p:nvSpPr>
            <p:spPr bwMode="auto">
              <a:xfrm>
                <a:off x="6096000" y="3472622"/>
                <a:ext cx="612000" cy="612001"/>
              </a:xfrm>
              <a:prstGeom prst="ellipse">
                <a:avLst/>
              </a:prstGeom>
              <a:solidFill>
                <a:schemeClr val="accent4">
                  <a:lumMod val="75000"/>
                </a:schemeClr>
              </a:solidFill>
              <a:ln w="28575">
                <a:solidFill>
                  <a:schemeClr val="accent4"/>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23" name="Freeform 21"/>
              <p:cNvSpPr>
                <a:spLocks/>
              </p:cNvSpPr>
              <p:nvPr/>
            </p:nvSpPr>
            <p:spPr bwMode="auto">
              <a:xfrm>
                <a:off x="6172200" y="3589343"/>
                <a:ext cx="404813" cy="331788"/>
              </a:xfrm>
              <a:custGeom>
                <a:avLst/>
                <a:gdLst>
                  <a:gd name="T0" fmla="*/ 255 w 255"/>
                  <a:gd name="T1" fmla="*/ 0 h 209"/>
                  <a:gd name="T2" fmla="*/ 75 w 255"/>
                  <a:gd name="T3" fmla="*/ 168 h 209"/>
                  <a:gd name="T4" fmla="*/ 55 w 255"/>
                  <a:gd name="T5" fmla="*/ 158 h 209"/>
                  <a:gd name="T6" fmla="*/ 255 w 255"/>
                  <a:gd name="T7" fmla="*/ 0 h 209"/>
                  <a:gd name="T8" fmla="*/ 0 w 255"/>
                  <a:gd name="T9" fmla="*/ 107 h 209"/>
                  <a:gd name="T10" fmla="*/ 53 w 255"/>
                  <a:gd name="T11" fmla="*/ 158 h 209"/>
                  <a:gd name="T12" fmla="*/ 51 w 255"/>
                  <a:gd name="T13" fmla="*/ 156 h 209"/>
                  <a:gd name="T14" fmla="*/ 51 w 255"/>
                  <a:gd name="T15" fmla="*/ 209 h 209"/>
                  <a:gd name="T16" fmla="*/ 97 w 255"/>
                  <a:gd name="T17" fmla="*/ 178 h 209"/>
                  <a:gd name="T18" fmla="*/ 174 w 255"/>
                  <a:gd name="T19" fmla="*/ 205 h 209"/>
                  <a:gd name="T20" fmla="*/ 255 w 255"/>
                  <a:gd name="T2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209">
                    <a:moveTo>
                      <a:pt x="255" y="0"/>
                    </a:moveTo>
                    <a:lnTo>
                      <a:pt x="75" y="168"/>
                    </a:lnTo>
                    <a:lnTo>
                      <a:pt x="55" y="158"/>
                    </a:lnTo>
                    <a:lnTo>
                      <a:pt x="255" y="0"/>
                    </a:lnTo>
                    <a:lnTo>
                      <a:pt x="0" y="107"/>
                    </a:lnTo>
                    <a:lnTo>
                      <a:pt x="53" y="158"/>
                    </a:lnTo>
                    <a:lnTo>
                      <a:pt x="51" y="156"/>
                    </a:lnTo>
                    <a:lnTo>
                      <a:pt x="51" y="209"/>
                    </a:lnTo>
                    <a:lnTo>
                      <a:pt x="97" y="178"/>
                    </a:lnTo>
                    <a:lnTo>
                      <a:pt x="174" y="205"/>
                    </a:lnTo>
                    <a:lnTo>
                      <a:pt x="25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24" name="Group 23"/>
            <p:cNvGrpSpPr/>
            <p:nvPr/>
          </p:nvGrpSpPr>
          <p:grpSpPr>
            <a:xfrm>
              <a:off x="10737445" y="3798433"/>
              <a:ext cx="612000" cy="612001"/>
              <a:chOff x="10072729" y="2689543"/>
              <a:chExt cx="612000" cy="612001"/>
            </a:xfrm>
          </p:grpSpPr>
          <p:sp>
            <p:nvSpPr>
              <p:cNvPr id="25" name="Oval 24"/>
              <p:cNvSpPr>
                <a:spLocks noChangeAspect="1" noChangeArrowheads="1"/>
              </p:cNvSpPr>
              <p:nvPr/>
            </p:nvSpPr>
            <p:spPr bwMode="auto">
              <a:xfrm>
                <a:off x="10072729" y="2689543"/>
                <a:ext cx="612000" cy="612001"/>
              </a:xfrm>
              <a:prstGeom prst="ellipse">
                <a:avLst/>
              </a:prstGeom>
              <a:solidFill>
                <a:schemeClr val="accent5"/>
              </a:solidFill>
              <a:ln w="28575">
                <a:solidFill>
                  <a:schemeClr val="accent5"/>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26" name="Group 24"/>
              <p:cNvGrpSpPr>
                <a:grpSpLocks noChangeAspect="1"/>
              </p:cNvGrpSpPr>
              <p:nvPr/>
            </p:nvGrpSpPr>
            <p:grpSpPr bwMode="auto">
              <a:xfrm>
                <a:off x="10156172" y="2778551"/>
                <a:ext cx="465137" cy="430213"/>
                <a:chOff x="6999" y="2886"/>
                <a:chExt cx="293" cy="271"/>
              </a:xfrm>
              <a:solidFill>
                <a:schemeClr val="bg1"/>
              </a:solidFill>
            </p:grpSpPr>
            <p:sp>
              <p:nvSpPr>
                <p:cNvPr id="27" name="Freeform 25"/>
                <p:cNvSpPr>
                  <a:spLocks/>
                </p:cNvSpPr>
                <p:nvPr/>
              </p:nvSpPr>
              <p:spPr bwMode="auto">
                <a:xfrm>
                  <a:off x="7190" y="2907"/>
                  <a:ext cx="70" cy="83"/>
                </a:xfrm>
                <a:custGeom>
                  <a:avLst/>
                  <a:gdLst>
                    <a:gd name="T0" fmla="*/ 9 w 29"/>
                    <a:gd name="T1" fmla="*/ 33 h 34"/>
                    <a:gd name="T2" fmla="*/ 15 w 29"/>
                    <a:gd name="T3" fmla="*/ 34 h 34"/>
                    <a:gd name="T4" fmla="*/ 9 w 29"/>
                    <a:gd name="T5" fmla="*/ 33 h 34"/>
                    <a:gd name="T6" fmla="*/ 7 w 29"/>
                    <a:gd name="T7" fmla="*/ 31 h 34"/>
                    <a:gd name="T8" fmla="*/ 5 w 29"/>
                    <a:gd name="T9" fmla="*/ 29 h 34"/>
                    <a:gd name="T10" fmla="*/ 3 w 29"/>
                    <a:gd name="T11" fmla="*/ 28 h 34"/>
                    <a:gd name="T12" fmla="*/ 2 w 29"/>
                    <a:gd name="T13" fmla="*/ 25 h 34"/>
                    <a:gd name="T14" fmla="*/ 1 w 29"/>
                    <a:gd name="T15" fmla="*/ 23 h 34"/>
                    <a:gd name="T16" fmla="*/ 0 w 29"/>
                    <a:gd name="T17" fmla="*/ 20 h 34"/>
                    <a:gd name="T18" fmla="*/ 0 w 29"/>
                    <a:gd name="T19" fmla="*/ 16 h 34"/>
                    <a:gd name="T20" fmla="*/ 0 w 29"/>
                    <a:gd name="T21" fmla="*/ 13 h 34"/>
                    <a:gd name="T22" fmla="*/ 1 w 29"/>
                    <a:gd name="T23" fmla="*/ 10 h 34"/>
                    <a:gd name="T24" fmla="*/ 4 w 29"/>
                    <a:gd name="T25" fmla="*/ 6 h 34"/>
                    <a:gd name="T26" fmla="*/ 8 w 29"/>
                    <a:gd name="T27" fmla="*/ 2 h 34"/>
                    <a:gd name="T28" fmla="*/ 12 w 29"/>
                    <a:gd name="T29" fmla="*/ 0 h 34"/>
                    <a:gd name="T30" fmla="*/ 16 w 29"/>
                    <a:gd name="T31" fmla="*/ 0 h 34"/>
                    <a:gd name="T32" fmla="*/ 20 w 29"/>
                    <a:gd name="T33" fmla="*/ 2 h 34"/>
                    <a:gd name="T34" fmla="*/ 24 w 29"/>
                    <a:gd name="T35" fmla="*/ 4 h 34"/>
                    <a:gd name="T36" fmla="*/ 26 w 29"/>
                    <a:gd name="T37" fmla="*/ 6 h 34"/>
                    <a:gd name="T38" fmla="*/ 27 w 29"/>
                    <a:gd name="T39" fmla="*/ 8 h 34"/>
                    <a:gd name="T40" fmla="*/ 28 w 29"/>
                    <a:gd name="T41" fmla="*/ 10 h 34"/>
                    <a:gd name="T42" fmla="*/ 29 w 29"/>
                    <a:gd name="T43" fmla="*/ 13 h 34"/>
                    <a:gd name="T44" fmla="*/ 29 w 29"/>
                    <a:gd name="T45" fmla="*/ 17 h 34"/>
                    <a:gd name="T46" fmla="*/ 29 w 29"/>
                    <a:gd name="T47" fmla="*/ 20 h 34"/>
                    <a:gd name="T48" fmla="*/ 28 w 29"/>
                    <a:gd name="T49" fmla="*/ 23 h 34"/>
                    <a:gd name="T50" fmla="*/ 26 w 29"/>
                    <a:gd name="T51" fmla="*/ 27 h 34"/>
                    <a:gd name="T52" fmla="*/ 18 w 29"/>
                    <a:gd name="T53" fmla="*/ 33 h 34"/>
                    <a:gd name="T54" fmla="*/ 14 w 29"/>
                    <a:gd name="T55" fmla="*/ 34 h 34"/>
                    <a:gd name="T56" fmla="*/ 11 w 29"/>
                    <a:gd name="T57" fmla="*/ 33 h 34"/>
                    <a:gd name="T58" fmla="*/ 10 w 29"/>
                    <a:gd name="T59" fmla="*/ 33 h 34"/>
                    <a:gd name="T60" fmla="*/ 9 w 29"/>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4">
                      <a:moveTo>
                        <a:pt x="9" y="33"/>
                      </a:moveTo>
                      <a:cubicBezTo>
                        <a:pt x="11" y="33"/>
                        <a:pt x="12" y="34"/>
                        <a:pt x="15" y="34"/>
                      </a:cubicBezTo>
                      <a:cubicBezTo>
                        <a:pt x="12" y="34"/>
                        <a:pt x="11" y="33"/>
                        <a:pt x="9" y="33"/>
                      </a:cubicBezTo>
                      <a:cubicBezTo>
                        <a:pt x="8" y="32"/>
                        <a:pt x="7" y="32"/>
                        <a:pt x="7" y="31"/>
                      </a:cubicBezTo>
                      <a:cubicBezTo>
                        <a:pt x="6" y="31"/>
                        <a:pt x="6" y="30"/>
                        <a:pt x="5" y="29"/>
                      </a:cubicBezTo>
                      <a:cubicBezTo>
                        <a:pt x="4" y="29"/>
                        <a:pt x="4" y="29"/>
                        <a:pt x="3" y="28"/>
                      </a:cubicBezTo>
                      <a:cubicBezTo>
                        <a:pt x="2" y="27"/>
                        <a:pt x="2" y="26"/>
                        <a:pt x="2" y="25"/>
                      </a:cubicBezTo>
                      <a:cubicBezTo>
                        <a:pt x="2" y="25"/>
                        <a:pt x="1" y="24"/>
                        <a:pt x="1" y="23"/>
                      </a:cubicBezTo>
                      <a:cubicBezTo>
                        <a:pt x="0" y="22"/>
                        <a:pt x="0" y="21"/>
                        <a:pt x="0" y="20"/>
                      </a:cubicBezTo>
                      <a:cubicBezTo>
                        <a:pt x="0" y="19"/>
                        <a:pt x="0" y="17"/>
                        <a:pt x="0" y="16"/>
                      </a:cubicBezTo>
                      <a:cubicBezTo>
                        <a:pt x="0" y="14"/>
                        <a:pt x="0" y="14"/>
                        <a:pt x="0" y="13"/>
                      </a:cubicBezTo>
                      <a:cubicBezTo>
                        <a:pt x="1" y="12"/>
                        <a:pt x="1" y="11"/>
                        <a:pt x="1" y="10"/>
                      </a:cubicBezTo>
                      <a:cubicBezTo>
                        <a:pt x="2" y="9"/>
                        <a:pt x="3" y="7"/>
                        <a:pt x="4" y="6"/>
                      </a:cubicBezTo>
                      <a:cubicBezTo>
                        <a:pt x="5" y="4"/>
                        <a:pt x="7" y="3"/>
                        <a:pt x="8" y="2"/>
                      </a:cubicBezTo>
                      <a:cubicBezTo>
                        <a:pt x="8" y="2"/>
                        <a:pt x="10" y="1"/>
                        <a:pt x="12" y="0"/>
                      </a:cubicBezTo>
                      <a:cubicBezTo>
                        <a:pt x="13" y="0"/>
                        <a:pt x="15" y="0"/>
                        <a:pt x="16" y="0"/>
                      </a:cubicBezTo>
                      <a:cubicBezTo>
                        <a:pt x="18" y="1"/>
                        <a:pt x="19" y="1"/>
                        <a:pt x="20" y="2"/>
                      </a:cubicBezTo>
                      <a:cubicBezTo>
                        <a:pt x="22" y="3"/>
                        <a:pt x="24" y="4"/>
                        <a:pt x="24" y="4"/>
                      </a:cubicBezTo>
                      <a:cubicBezTo>
                        <a:pt x="25" y="5"/>
                        <a:pt x="25" y="5"/>
                        <a:pt x="26" y="6"/>
                      </a:cubicBezTo>
                      <a:cubicBezTo>
                        <a:pt x="26" y="7"/>
                        <a:pt x="27" y="8"/>
                        <a:pt x="27" y="8"/>
                      </a:cubicBezTo>
                      <a:cubicBezTo>
                        <a:pt x="27" y="9"/>
                        <a:pt x="28" y="9"/>
                        <a:pt x="28" y="10"/>
                      </a:cubicBezTo>
                      <a:cubicBezTo>
                        <a:pt x="28" y="11"/>
                        <a:pt x="28" y="11"/>
                        <a:pt x="29" y="13"/>
                      </a:cubicBezTo>
                      <a:cubicBezTo>
                        <a:pt x="29" y="14"/>
                        <a:pt x="29" y="16"/>
                        <a:pt x="29" y="17"/>
                      </a:cubicBezTo>
                      <a:cubicBezTo>
                        <a:pt x="29" y="19"/>
                        <a:pt x="29" y="19"/>
                        <a:pt x="29" y="20"/>
                      </a:cubicBezTo>
                      <a:cubicBezTo>
                        <a:pt x="29" y="21"/>
                        <a:pt x="29" y="22"/>
                        <a:pt x="28" y="23"/>
                      </a:cubicBezTo>
                      <a:cubicBezTo>
                        <a:pt x="28" y="24"/>
                        <a:pt x="27" y="26"/>
                        <a:pt x="26" y="27"/>
                      </a:cubicBezTo>
                      <a:cubicBezTo>
                        <a:pt x="24" y="30"/>
                        <a:pt x="21" y="32"/>
                        <a:pt x="18" y="33"/>
                      </a:cubicBezTo>
                      <a:cubicBezTo>
                        <a:pt x="17" y="34"/>
                        <a:pt x="15" y="34"/>
                        <a:pt x="14" y="34"/>
                      </a:cubicBezTo>
                      <a:cubicBezTo>
                        <a:pt x="12" y="34"/>
                        <a:pt x="11" y="34"/>
                        <a:pt x="11" y="33"/>
                      </a:cubicBezTo>
                      <a:cubicBezTo>
                        <a:pt x="11" y="33"/>
                        <a:pt x="10" y="33"/>
                        <a:pt x="10" y="33"/>
                      </a:cubicBezTo>
                      <a:cubicBezTo>
                        <a:pt x="10" y="33"/>
                        <a:pt x="9" y="33"/>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Freeform 26"/>
                <p:cNvSpPr>
                  <a:spLocks noEditPoints="1"/>
                </p:cNvSpPr>
                <p:nvPr/>
              </p:nvSpPr>
              <p:spPr bwMode="auto">
                <a:xfrm>
                  <a:off x="7159" y="2999"/>
                  <a:ext cx="133" cy="158"/>
                </a:xfrm>
                <a:custGeom>
                  <a:avLst/>
                  <a:gdLst>
                    <a:gd name="T0" fmla="*/ 55 w 55"/>
                    <a:gd name="T1" fmla="*/ 42 h 65"/>
                    <a:gd name="T2" fmla="*/ 55 w 55"/>
                    <a:gd name="T3" fmla="*/ 39 h 65"/>
                    <a:gd name="T4" fmla="*/ 54 w 55"/>
                    <a:gd name="T5" fmla="*/ 33 h 65"/>
                    <a:gd name="T6" fmla="*/ 54 w 55"/>
                    <a:gd name="T7" fmla="*/ 27 h 65"/>
                    <a:gd name="T8" fmla="*/ 53 w 55"/>
                    <a:gd name="T9" fmla="*/ 25 h 65"/>
                    <a:gd name="T10" fmla="*/ 52 w 55"/>
                    <a:gd name="T11" fmla="*/ 20 h 65"/>
                    <a:gd name="T12" fmla="*/ 50 w 55"/>
                    <a:gd name="T13" fmla="*/ 15 h 65"/>
                    <a:gd name="T14" fmla="*/ 48 w 55"/>
                    <a:gd name="T15" fmla="*/ 11 h 65"/>
                    <a:gd name="T16" fmla="*/ 47 w 55"/>
                    <a:gd name="T17" fmla="*/ 9 h 65"/>
                    <a:gd name="T18" fmla="*/ 45 w 55"/>
                    <a:gd name="T19" fmla="*/ 5 h 65"/>
                    <a:gd name="T20" fmla="*/ 44 w 55"/>
                    <a:gd name="T21" fmla="*/ 3 h 65"/>
                    <a:gd name="T22" fmla="*/ 41 w 55"/>
                    <a:gd name="T23" fmla="*/ 0 h 65"/>
                    <a:gd name="T24" fmla="*/ 34 w 55"/>
                    <a:gd name="T25" fmla="*/ 5 h 65"/>
                    <a:gd name="T26" fmla="*/ 15 w 55"/>
                    <a:gd name="T27" fmla="*/ 3 h 65"/>
                    <a:gd name="T28" fmla="*/ 14 w 55"/>
                    <a:gd name="T29" fmla="*/ 0 h 65"/>
                    <a:gd name="T30" fmla="*/ 2 w 55"/>
                    <a:gd name="T31" fmla="*/ 25 h 65"/>
                    <a:gd name="T32" fmla="*/ 1 w 55"/>
                    <a:gd name="T33" fmla="*/ 30 h 65"/>
                    <a:gd name="T34" fmla="*/ 0 w 55"/>
                    <a:gd name="T35" fmla="*/ 36 h 65"/>
                    <a:gd name="T36" fmla="*/ 0 w 55"/>
                    <a:gd name="T37" fmla="*/ 48 h 65"/>
                    <a:gd name="T38" fmla="*/ 0 w 55"/>
                    <a:gd name="T39" fmla="*/ 49 h 65"/>
                    <a:gd name="T40" fmla="*/ 0 w 55"/>
                    <a:gd name="T41" fmla="*/ 51 h 65"/>
                    <a:gd name="T42" fmla="*/ 0 w 55"/>
                    <a:gd name="T43" fmla="*/ 51 h 65"/>
                    <a:gd name="T44" fmla="*/ 0 w 55"/>
                    <a:gd name="T45" fmla="*/ 54 h 65"/>
                    <a:gd name="T46" fmla="*/ 0 w 55"/>
                    <a:gd name="T47" fmla="*/ 56 h 65"/>
                    <a:gd name="T48" fmla="*/ 3 w 55"/>
                    <a:gd name="T49" fmla="*/ 59 h 65"/>
                    <a:gd name="T50" fmla="*/ 40 w 55"/>
                    <a:gd name="T51" fmla="*/ 63 h 65"/>
                    <a:gd name="T52" fmla="*/ 55 w 55"/>
                    <a:gd name="T53" fmla="*/ 56 h 65"/>
                    <a:gd name="T54" fmla="*/ 55 w 55"/>
                    <a:gd name="T55" fmla="*/ 56 h 65"/>
                    <a:gd name="T56" fmla="*/ 55 w 55"/>
                    <a:gd name="T57" fmla="*/ 55 h 65"/>
                    <a:gd name="T58" fmla="*/ 55 w 55"/>
                    <a:gd name="T59" fmla="*/ 55 h 65"/>
                    <a:gd name="T60" fmla="*/ 55 w 55"/>
                    <a:gd name="T61" fmla="*/ 54 h 65"/>
                    <a:gd name="T62" fmla="*/ 55 w 55"/>
                    <a:gd name="T63" fmla="*/ 52 h 65"/>
                    <a:gd name="T64" fmla="*/ 55 w 55"/>
                    <a:gd name="T65" fmla="*/ 50 h 65"/>
                    <a:gd name="T66" fmla="*/ 55 w 55"/>
                    <a:gd name="T67" fmla="*/ 50 h 65"/>
                    <a:gd name="T68" fmla="*/ 55 w 55"/>
                    <a:gd name="T69" fmla="*/ 48 h 65"/>
                    <a:gd name="T70" fmla="*/ 55 w 55"/>
                    <a:gd name="T71" fmla="*/ 42 h 65"/>
                    <a:gd name="T72" fmla="*/ 20 w 55"/>
                    <a:gd name="T73" fmla="*/ 8 h 65"/>
                    <a:gd name="T74" fmla="*/ 27 w 55"/>
                    <a:gd name="T75" fmla="*/ 8 h 65"/>
                    <a:gd name="T76" fmla="*/ 29 w 55"/>
                    <a:gd name="T77" fmla="*/ 10 h 65"/>
                    <a:gd name="T78" fmla="*/ 28 w 55"/>
                    <a:gd name="T79" fmla="*/ 14 h 65"/>
                    <a:gd name="T80" fmla="*/ 24 w 55"/>
                    <a:gd name="T81" fmla="*/ 16 h 65"/>
                    <a:gd name="T82" fmla="*/ 23 w 55"/>
                    <a:gd name="T83" fmla="*/ 16 h 65"/>
                    <a:gd name="T84" fmla="*/ 19 w 55"/>
                    <a:gd name="T85" fmla="*/ 13 h 65"/>
                    <a:gd name="T86" fmla="*/ 18 w 55"/>
                    <a:gd name="T87" fmla="*/ 9 h 65"/>
                    <a:gd name="T88" fmla="*/ 20 w 55"/>
                    <a:gd name="T89" fmla="*/ 8 h 65"/>
                    <a:gd name="T90" fmla="*/ 31 w 55"/>
                    <a:gd name="T91" fmla="*/ 52 h 65"/>
                    <a:gd name="T92" fmla="*/ 16 w 55"/>
                    <a:gd name="T93" fmla="*/ 51 h 65"/>
                    <a:gd name="T94" fmla="*/ 14 w 55"/>
                    <a:gd name="T95" fmla="*/ 48 h 65"/>
                    <a:gd name="T96" fmla="*/ 19 w 55"/>
                    <a:gd name="T97" fmla="*/ 20 h 65"/>
                    <a:gd name="T98" fmla="*/ 22 w 55"/>
                    <a:gd name="T99" fmla="*/ 18 h 65"/>
                    <a:gd name="T100" fmla="*/ 25 w 55"/>
                    <a:gd name="T101" fmla="*/ 18 h 65"/>
                    <a:gd name="T102" fmla="*/ 27 w 55"/>
                    <a:gd name="T103" fmla="*/ 20 h 65"/>
                    <a:gd name="T104" fmla="*/ 33 w 55"/>
                    <a:gd name="T105" fmla="*/ 50 h 65"/>
                    <a:gd name="T106" fmla="*/ 31 w 55"/>
                    <a:gd name="T10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65">
                      <a:moveTo>
                        <a:pt x="55" y="42"/>
                      </a:moveTo>
                      <a:cubicBezTo>
                        <a:pt x="55" y="41"/>
                        <a:pt x="55" y="39"/>
                        <a:pt x="55" y="39"/>
                      </a:cubicBezTo>
                      <a:cubicBezTo>
                        <a:pt x="55" y="35"/>
                        <a:pt x="55" y="35"/>
                        <a:pt x="54" y="33"/>
                      </a:cubicBezTo>
                      <a:cubicBezTo>
                        <a:pt x="54" y="30"/>
                        <a:pt x="54" y="27"/>
                        <a:pt x="54" y="27"/>
                      </a:cubicBezTo>
                      <a:cubicBezTo>
                        <a:pt x="53" y="27"/>
                        <a:pt x="53" y="25"/>
                        <a:pt x="53" y="25"/>
                      </a:cubicBezTo>
                      <a:cubicBezTo>
                        <a:pt x="53" y="23"/>
                        <a:pt x="52" y="21"/>
                        <a:pt x="52" y="20"/>
                      </a:cubicBezTo>
                      <a:cubicBezTo>
                        <a:pt x="51" y="18"/>
                        <a:pt x="50" y="16"/>
                        <a:pt x="50" y="15"/>
                      </a:cubicBezTo>
                      <a:cubicBezTo>
                        <a:pt x="49" y="14"/>
                        <a:pt x="49" y="12"/>
                        <a:pt x="48" y="11"/>
                      </a:cubicBezTo>
                      <a:cubicBezTo>
                        <a:pt x="48" y="10"/>
                        <a:pt x="47" y="9"/>
                        <a:pt x="47" y="9"/>
                      </a:cubicBezTo>
                      <a:cubicBezTo>
                        <a:pt x="46" y="7"/>
                        <a:pt x="45" y="5"/>
                        <a:pt x="45" y="5"/>
                      </a:cubicBezTo>
                      <a:cubicBezTo>
                        <a:pt x="45" y="5"/>
                        <a:pt x="44" y="4"/>
                        <a:pt x="44" y="3"/>
                      </a:cubicBezTo>
                      <a:cubicBezTo>
                        <a:pt x="43" y="2"/>
                        <a:pt x="42" y="1"/>
                        <a:pt x="41" y="0"/>
                      </a:cubicBezTo>
                      <a:cubicBezTo>
                        <a:pt x="43" y="2"/>
                        <a:pt x="40" y="4"/>
                        <a:pt x="34" y="5"/>
                      </a:cubicBezTo>
                      <a:cubicBezTo>
                        <a:pt x="27" y="6"/>
                        <a:pt x="18" y="5"/>
                        <a:pt x="15" y="3"/>
                      </a:cubicBezTo>
                      <a:cubicBezTo>
                        <a:pt x="14" y="2"/>
                        <a:pt x="13" y="1"/>
                        <a:pt x="14" y="0"/>
                      </a:cubicBezTo>
                      <a:cubicBezTo>
                        <a:pt x="6" y="9"/>
                        <a:pt x="3" y="21"/>
                        <a:pt x="2" y="25"/>
                      </a:cubicBezTo>
                      <a:cubicBezTo>
                        <a:pt x="2" y="25"/>
                        <a:pt x="2" y="27"/>
                        <a:pt x="1" y="30"/>
                      </a:cubicBezTo>
                      <a:cubicBezTo>
                        <a:pt x="1" y="32"/>
                        <a:pt x="1" y="34"/>
                        <a:pt x="0" y="36"/>
                      </a:cubicBezTo>
                      <a:cubicBezTo>
                        <a:pt x="0" y="41"/>
                        <a:pt x="0" y="45"/>
                        <a:pt x="0" y="48"/>
                      </a:cubicBezTo>
                      <a:cubicBezTo>
                        <a:pt x="0" y="48"/>
                        <a:pt x="0" y="48"/>
                        <a:pt x="0" y="49"/>
                      </a:cubicBezTo>
                      <a:cubicBezTo>
                        <a:pt x="0" y="50"/>
                        <a:pt x="0" y="51"/>
                        <a:pt x="0" y="51"/>
                      </a:cubicBezTo>
                      <a:cubicBezTo>
                        <a:pt x="0" y="51"/>
                        <a:pt x="0" y="51"/>
                        <a:pt x="0" y="51"/>
                      </a:cubicBezTo>
                      <a:cubicBezTo>
                        <a:pt x="0" y="51"/>
                        <a:pt x="0" y="53"/>
                        <a:pt x="0" y="54"/>
                      </a:cubicBezTo>
                      <a:cubicBezTo>
                        <a:pt x="0" y="54"/>
                        <a:pt x="0" y="55"/>
                        <a:pt x="0" y="56"/>
                      </a:cubicBezTo>
                      <a:cubicBezTo>
                        <a:pt x="0" y="57"/>
                        <a:pt x="1" y="58"/>
                        <a:pt x="3" y="59"/>
                      </a:cubicBezTo>
                      <a:cubicBezTo>
                        <a:pt x="10" y="63"/>
                        <a:pt x="26" y="65"/>
                        <a:pt x="40" y="63"/>
                      </a:cubicBezTo>
                      <a:cubicBezTo>
                        <a:pt x="49" y="62"/>
                        <a:pt x="55" y="59"/>
                        <a:pt x="55" y="56"/>
                      </a:cubicBezTo>
                      <a:cubicBezTo>
                        <a:pt x="55" y="56"/>
                        <a:pt x="55" y="56"/>
                        <a:pt x="55" y="56"/>
                      </a:cubicBezTo>
                      <a:cubicBezTo>
                        <a:pt x="55" y="56"/>
                        <a:pt x="55" y="56"/>
                        <a:pt x="55" y="55"/>
                      </a:cubicBezTo>
                      <a:cubicBezTo>
                        <a:pt x="55" y="55"/>
                        <a:pt x="55" y="55"/>
                        <a:pt x="55" y="55"/>
                      </a:cubicBezTo>
                      <a:cubicBezTo>
                        <a:pt x="55" y="54"/>
                        <a:pt x="55" y="54"/>
                        <a:pt x="55" y="54"/>
                      </a:cubicBezTo>
                      <a:cubicBezTo>
                        <a:pt x="55" y="53"/>
                        <a:pt x="55" y="52"/>
                        <a:pt x="55" y="52"/>
                      </a:cubicBezTo>
                      <a:cubicBezTo>
                        <a:pt x="55" y="51"/>
                        <a:pt x="55" y="51"/>
                        <a:pt x="55" y="50"/>
                      </a:cubicBezTo>
                      <a:cubicBezTo>
                        <a:pt x="55" y="50"/>
                        <a:pt x="55" y="50"/>
                        <a:pt x="55" y="50"/>
                      </a:cubicBezTo>
                      <a:cubicBezTo>
                        <a:pt x="55" y="50"/>
                        <a:pt x="55" y="49"/>
                        <a:pt x="55" y="48"/>
                      </a:cubicBezTo>
                      <a:cubicBezTo>
                        <a:pt x="55" y="45"/>
                        <a:pt x="55" y="42"/>
                        <a:pt x="55" y="42"/>
                      </a:cubicBezTo>
                      <a:close/>
                      <a:moveTo>
                        <a:pt x="20" y="8"/>
                      </a:moveTo>
                      <a:cubicBezTo>
                        <a:pt x="22" y="8"/>
                        <a:pt x="25" y="9"/>
                        <a:pt x="27" y="8"/>
                      </a:cubicBezTo>
                      <a:cubicBezTo>
                        <a:pt x="28" y="8"/>
                        <a:pt x="29" y="9"/>
                        <a:pt x="29" y="10"/>
                      </a:cubicBezTo>
                      <a:cubicBezTo>
                        <a:pt x="29" y="11"/>
                        <a:pt x="28" y="12"/>
                        <a:pt x="28" y="14"/>
                      </a:cubicBezTo>
                      <a:cubicBezTo>
                        <a:pt x="28" y="15"/>
                        <a:pt x="26" y="16"/>
                        <a:pt x="24" y="16"/>
                      </a:cubicBezTo>
                      <a:cubicBezTo>
                        <a:pt x="24" y="16"/>
                        <a:pt x="23" y="16"/>
                        <a:pt x="23" y="16"/>
                      </a:cubicBezTo>
                      <a:cubicBezTo>
                        <a:pt x="21" y="15"/>
                        <a:pt x="19" y="14"/>
                        <a:pt x="19" y="13"/>
                      </a:cubicBezTo>
                      <a:cubicBezTo>
                        <a:pt x="19" y="12"/>
                        <a:pt x="18" y="10"/>
                        <a:pt x="18" y="9"/>
                      </a:cubicBezTo>
                      <a:cubicBezTo>
                        <a:pt x="18" y="8"/>
                        <a:pt x="19" y="7"/>
                        <a:pt x="20" y="8"/>
                      </a:cubicBezTo>
                      <a:close/>
                      <a:moveTo>
                        <a:pt x="31" y="52"/>
                      </a:moveTo>
                      <a:cubicBezTo>
                        <a:pt x="29" y="52"/>
                        <a:pt x="20" y="52"/>
                        <a:pt x="16" y="51"/>
                      </a:cubicBezTo>
                      <a:cubicBezTo>
                        <a:pt x="15" y="50"/>
                        <a:pt x="14" y="50"/>
                        <a:pt x="14" y="48"/>
                      </a:cubicBezTo>
                      <a:cubicBezTo>
                        <a:pt x="19" y="20"/>
                        <a:pt x="19" y="20"/>
                        <a:pt x="19" y="20"/>
                      </a:cubicBezTo>
                      <a:cubicBezTo>
                        <a:pt x="20" y="19"/>
                        <a:pt x="21" y="18"/>
                        <a:pt x="22" y="18"/>
                      </a:cubicBezTo>
                      <a:cubicBezTo>
                        <a:pt x="25" y="18"/>
                        <a:pt x="25" y="18"/>
                        <a:pt x="25" y="18"/>
                      </a:cubicBezTo>
                      <a:cubicBezTo>
                        <a:pt x="26" y="18"/>
                        <a:pt x="27" y="19"/>
                        <a:pt x="27" y="20"/>
                      </a:cubicBezTo>
                      <a:cubicBezTo>
                        <a:pt x="33" y="50"/>
                        <a:pt x="33" y="50"/>
                        <a:pt x="33" y="50"/>
                      </a:cubicBezTo>
                      <a:cubicBezTo>
                        <a:pt x="33" y="51"/>
                        <a:pt x="32" y="52"/>
                        <a:pt x="3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27"/>
                <p:cNvSpPr>
                  <a:spLocks/>
                </p:cNvSpPr>
                <p:nvPr/>
              </p:nvSpPr>
              <p:spPr bwMode="auto">
                <a:xfrm>
                  <a:off x="7028" y="2886"/>
                  <a:ext cx="70" cy="80"/>
                </a:xfrm>
                <a:custGeom>
                  <a:avLst/>
                  <a:gdLst>
                    <a:gd name="T0" fmla="*/ 20 w 29"/>
                    <a:gd name="T1" fmla="*/ 32 h 33"/>
                    <a:gd name="T2" fmla="*/ 15 w 29"/>
                    <a:gd name="T3" fmla="*/ 33 h 33"/>
                    <a:gd name="T4" fmla="*/ 20 w 29"/>
                    <a:gd name="T5" fmla="*/ 32 h 33"/>
                    <a:gd name="T6" fmla="*/ 22 w 29"/>
                    <a:gd name="T7" fmla="*/ 30 h 33"/>
                    <a:gd name="T8" fmla="*/ 24 w 29"/>
                    <a:gd name="T9" fmla="*/ 29 h 33"/>
                    <a:gd name="T10" fmla="*/ 26 w 29"/>
                    <a:gd name="T11" fmla="*/ 27 h 33"/>
                    <a:gd name="T12" fmla="*/ 27 w 29"/>
                    <a:gd name="T13" fmla="*/ 25 h 33"/>
                    <a:gd name="T14" fmla="*/ 28 w 29"/>
                    <a:gd name="T15" fmla="*/ 22 h 33"/>
                    <a:gd name="T16" fmla="*/ 28 w 29"/>
                    <a:gd name="T17" fmla="*/ 20 h 33"/>
                    <a:gd name="T18" fmla="*/ 29 w 29"/>
                    <a:gd name="T19" fmla="*/ 15 h 33"/>
                    <a:gd name="T20" fmla="*/ 28 w 29"/>
                    <a:gd name="T21" fmla="*/ 13 h 33"/>
                    <a:gd name="T22" fmla="*/ 28 w 29"/>
                    <a:gd name="T23" fmla="*/ 10 h 33"/>
                    <a:gd name="T24" fmla="*/ 25 w 29"/>
                    <a:gd name="T25" fmla="*/ 6 h 33"/>
                    <a:gd name="T26" fmla="*/ 21 w 29"/>
                    <a:gd name="T27" fmla="*/ 2 h 33"/>
                    <a:gd name="T28" fmla="*/ 17 w 29"/>
                    <a:gd name="T29" fmla="*/ 1 h 33"/>
                    <a:gd name="T30" fmla="*/ 13 w 29"/>
                    <a:gd name="T31" fmla="*/ 0 h 33"/>
                    <a:gd name="T32" fmla="*/ 9 w 29"/>
                    <a:gd name="T33" fmla="*/ 2 h 33"/>
                    <a:gd name="T34" fmla="*/ 5 w 29"/>
                    <a:gd name="T35" fmla="*/ 4 h 33"/>
                    <a:gd name="T36" fmla="*/ 4 w 29"/>
                    <a:gd name="T37" fmla="*/ 6 h 33"/>
                    <a:gd name="T38" fmla="*/ 2 w 29"/>
                    <a:gd name="T39" fmla="*/ 8 h 33"/>
                    <a:gd name="T40" fmla="*/ 1 w 29"/>
                    <a:gd name="T41" fmla="*/ 10 h 33"/>
                    <a:gd name="T42" fmla="*/ 1 w 29"/>
                    <a:gd name="T43" fmla="*/ 13 h 33"/>
                    <a:gd name="T44" fmla="*/ 0 w 29"/>
                    <a:gd name="T45" fmla="*/ 17 h 33"/>
                    <a:gd name="T46" fmla="*/ 1 w 29"/>
                    <a:gd name="T47" fmla="*/ 19 h 33"/>
                    <a:gd name="T48" fmla="*/ 1 w 29"/>
                    <a:gd name="T49" fmla="*/ 22 h 33"/>
                    <a:gd name="T50" fmla="*/ 3 w 29"/>
                    <a:gd name="T51" fmla="*/ 27 h 33"/>
                    <a:gd name="T52" fmla="*/ 11 w 29"/>
                    <a:gd name="T53" fmla="*/ 32 h 33"/>
                    <a:gd name="T54" fmla="*/ 16 w 29"/>
                    <a:gd name="T55" fmla="*/ 33 h 33"/>
                    <a:gd name="T56" fmla="*/ 18 w 29"/>
                    <a:gd name="T57" fmla="*/ 32 h 33"/>
                    <a:gd name="T58" fmla="*/ 19 w 29"/>
                    <a:gd name="T59" fmla="*/ 32 h 33"/>
                    <a:gd name="T60" fmla="*/ 20 w 29"/>
                    <a:gd name="T6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0" y="32"/>
                      </a:moveTo>
                      <a:cubicBezTo>
                        <a:pt x="18" y="32"/>
                        <a:pt x="17" y="33"/>
                        <a:pt x="15" y="33"/>
                      </a:cubicBezTo>
                      <a:cubicBezTo>
                        <a:pt x="17" y="33"/>
                        <a:pt x="18" y="32"/>
                        <a:pt x="20" y="32"/>
                      </a:cubicBezTo>
                      <a:cubicBezTo>
                        <a:pt x="21" y="31"/>
                        <a:pt x="21" y="31"/>
                        <a:pt x="22" y="30"/>
                      </a:cubicBezTo>
                      <a:cubicBezTo>
                        <a:pt x="23" y="30"/>
                        <a:pt x="23" y="29"/>
                        <a:pt x="24" y="29"/>
                      </a:cubicBezTo>
                      <a:cubicBezTo>
                        <a:pt x="24" y="28"/>
                        <a:pt x="25" y="28"/>
                        <a:pt x="26" y="27"/>
                      </a:cubicBezTo>
                      <a:cubicBezTo>
                        <a:pt x="26" y="26"/>
                        <a:pt x="26" y="25"/>
                        <a:pt x="27" y="25"/>
                      </a:cubicBezTo>
                      <a:cubicBezTo>
                        <a:pt x="27" y="25"/>
                        <a:pt x="27" y="24"/>
                        <a:pt x="28" y="22"/>
                      </a:cubicBezTo>
                      <a:cubicBezTo>
                        <a:pt x="28" y="21"/>
                        <a:pt x="28" y="21"/>
                        <a:pt x="28" y="20"/>
                      </a:cubicBezTo>
                      <a:cubicBezTo>
                        <a:pt x="29" y="19"/>
                        <a:pt x="29" y="17"/>
                        <a:pt x="29" y="15"/>
                      </a:cubicBezTo>
                      <a:cubicBezTo>
                        <a:pt x="29" y="14"/>
                        <a:pt x="28" y="14"/>
                        <a:pt x="28" y="13"/>
                      </a:cubicBezTo>
                      <a:cubicBezTo>
                        <a:pt x="28" y="11"/>
                        <a:pt x="28" y="10"/>
                        <a:pt x="28" y="10"/>
                      </a:cubicBezTo>
                      <a:cubicBezTo>
                        <a:pt x="27" y="9"/>
                        <a:pt x="26" y="7"/>
                        <a:pt x="25" y="6"/>
                      </a:cubicBezTo>
                      <a:cubicBezTo>
                        <a:pt x="23" y="4"/>
                        <a:pt x="22" y="3"/>
                        <a:pt x="21" y="2"/>
                      </a:cubicBezTo>
                      <a:cubicBezTo>
                        <a:pt x="21" y="2"/>
                        <a:pt x="19" y="1"/>
                        <a:pt x="17" y="1"/>
                      </a:cubicBezTo>
                      <a:cubicBezTo>
                        <a:pt x="16" y="0"/>
                        <a:pt x="14" y="0"/>
                        <a:pt x="13" y="0"/>
                      </a:cubicBezTo>
                      <a:cubicBezTo>
                        <a:pt x="11" y="1"/>
                        <a:pt x="10" y="1"/>
                        <a:pt x="9" y="2"/>
                      </a:cubicBezTo>
                      <a:cubicBezTo>
                        <a:pt x="7" y="3"/>
                        <a:pt x="6" y="4"/>
                        <a:pt x="5" y="4"/>
                      </a:cubicBezTo>
                      <a:cubicBezTo>
                        <a:pt x="5" y="5"/>
                        <a:pt x="4" y="5"/>
                        <a:pt x="4" y="6"/>
                      </a:cubicBezTo>
                      <a:cubicBezTo>
                        <a:pt x="3" y="7"/>
                        <a:pt x="3" y="8"/>
                        <a:pt x="2" y="8"/>
                      </a:cubicBezTo>
                      <a:cubicBezTo>
                        <a:pt x="2" y="9"/>
                        <a:pt x="2" y="9"/>
                        <a:pt x="1" y="10"/>
                      </a:cubicBezTo>
                      <a:cubicBezTo>
                        <a:pt x="1" y="11"/>
                        <a:pt x="1" y="11"/>
                        <a:pt x="1" y="13"/>
                      </a:cubicBezTo>
                      <a:cubicBezTo>
                        <a:pt x="0" y="14"/>
                        <a:pt x="0" y="16"/>
                        <a:pt x="0" y="17"/>
                      </a:cubicBezTo>
                      <a:cubicBezTo>
                        <a:pt x="0" y="19"/>
                        <a:pt x="0" y="19"/>
                        <a:pt x="1" y="19"/>
                      </a:cubicBezTo>
                      <a:cubicBezTo>
                        <a:pt x="1" y="21"/>
                        <a:pt x="1" y="22"/>
                        <a:pt x="1" y="22"/>
                      </a:cubicBezTo>
                      <a:cubicBezTo>
                        <a:pt x="1" y="23"/>
                        <a:pt x="2" y="25"/>
                        <a:pt x="3" y="27"/>
                      </a:cubicBezTo>
                      <a:cubicBezTo>
                        <a:pt x="5" y="29"/>
                        <a:pt x="8" y="32"/>
                        <a:pt x="11" y="32"/>
                      </a:cubicBezTo>
                      <a:cubicBezTo>
                        <a:pt x="12" y="33"/>
                        <a:pt x="14" y="33"/>
                        <a:pt x="16" y="33"/>
                      </a:cubicBezTo>
                      <a:cubicBezTo>
                        <a:pt x="17" y="33"/>
                        <a:pt x="18" y="33"/>
                        <a:pt x="18" y="32"/>
                      </a:cubicBezTo>
                      <a:cubicBezTo>
                        <a:pt x="18" y="32"/>
                        <a:pt x="19" y="32"/>
                        <a:pt x="19" y="32"/>
                      </a:cubicBezTo>
                      <a:cubicBezTo>
                        <a:pt x="19" y="32"/>
                        <a:pt x="20" y="32"/>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28"/>
                <p:cNvSpPr>
                  <a:spLocks noEditPoints="1"/>
                </p:cNvSpPr>
                <p:nvPr/>
              </p:nvSpPr>
              <p:spPr bwMode="auto">
                <a:xfrm>
                  <a:off x="6999" y="2973"/>
                  <a:ext cx="128" cy="150"/>
                </a:xfrm>
                <a:custGeom>
                  <a:avLst/>
                  <a:gdLst>
                    <a:gd name="T0" fmla="*/ 0 w 53"/>
                    <a:gd name="T1" fmla="*/ 46 h 62"/>
                    <a:gd name="T2" fmla="*/ 0 w 53"/>
                    <a:gd name="T3" fmla="*/ 48 h 62"/>
                    <a:gd name="T4" fmla="*/ 0 w 53"/>
                    <a:gd name="T5" fmla="*/ 48 h 62"/>
                    <a:gd name="T6" fmla="*/ 0 w 53"/>
                    <a:gd name="T7" fmla="*/ 50 h 62"/>
                    <a:gd name="T8" fmla="*/ 0 w 53"/>
                    <a:gd name="T9" fmla="*/ 52 h 62"/>
                    <a:gd name="T10" fmla="*/ 0 w 53"/>
                    <a:gd name="T11" fmla="*/ 52 h 62"/>
                    <a:gd name="T12" fmla="*/ 0 w 53"/>
                    <a:gd name="T13" fmla="*/ 53 h 62"/>
                    <a:gd name="T14" fmla="*/ 0 w 53"/>
                    <a:gd name="T15" fmla="*/ 54 h 62"/>
                    <a:gd name="T16" fmla="*/ 0 w 53"/>
                    <a:gd name="T17" fmla="*/ 54 h 62"/>
                    <a:gd name="T18" fmla="*/ 15 w 53"/>
                    <a:gd name="T19" fmla="*/ 60 h 62"/>
                    <a:gd name="T20" fmla="*/ 50 w 53"/>
                    <a:gd name="T21" fmla="*/ 57 h 62"/>
                    <a:gd name="T22" fmla="*/ 53 w 53"/>
                    <a:gd name="T23" fmla="*/ 54 h 62"/>
                    <a:gd name="T24" fmla="*/ 53 w 53"/>
                    <a:gd name="T25" fmla="*/ 51 h 62"/>
                    <a:gd name="T26" fmla="*/ 53 w 53"/>
                    <a:gd name="T27" fmla="*/ 49 h 62"/>
                    <a:gd name="T28" fmla="*/ 53 w 53"/>
                    <a:gd name="T29" fmla="*/ 49 h 62"/>
                    <a:gd name="T30" fmla="*/ 53 w 53"/>
                    <a:gd name="T31" fmla="*/ 47 h 62"/>
                    <a:gd name="T32" fmla="*/ 53 w 53"/>
                    <a:gd name="T33" fmla="*/ 46 h 62"/>
                    <a:gd name="T34" fmla="*/ 53 w 53"/>
                    <a:gd name="T35" fmla="*/ 34 h 62"/>
                    <a:gd name="T36" fmla="*/ 52 w 53"/>
                    <a:gd name="T37" fmla="*/ 29 h 62"/>
                    <a:gd name="T38" fmla="*/ 51 w 53"/>
                    <a:gd name="T39" fmla="*/ 23 h 62"/>
                    <a:gd name="T40" fmla="*/ 40 w 53"/>
                    <a:gd name="T41" fmla="*/ 0 h 62"/>
                    <a:gd name="T42" fmla="*/ 39 w 53"/>
                    <a:gd name="T43" fmla="*/ 2 h 62"/>
                    <a:gd name="T44" fmla="*/ 20 w 53"/>
                    <a:gd name="T45" fmla="*/ 4 h 62"/>
                    <a:gd name="T46" fmla="*/ 13 w 53"/>
                    <a:gd name="T47" fmla="*/ 0 h 62"/>
                    <a:gd name="T48" fmla="*/ 11 w 53"/>
                    <a:gd name="T49" fmla="*/ 3 h 62"/>
                    <a:gd name="T50" fmla="*/ 10 w 53"/>
                    <a:gd name="T51" fmla="*/ 5 h 62"/>
                    <a:gd name="T52" fmla="*/ 8 w 53"/>
                    <a:gd name="T53" fmla="*/ 8 h 62"/>
                    <a:gd name="T54" fmla="*/ 7 w 53"/>
                    <a:gd name="T55" fmla="*/ 10 h 62"/>
                    <a:gd name="T56" fmla="*/ 5 w 53"/>
                    <a:gd name="T57" fmla="*/ 14 h 62"/>
                    <a:gd name="T58" fmla="*/ 3 w 53"/>
                    <a:gd name="T59" fmla="*/ 19 h 62"/>
                    <a:gd name="T60" fmla="*/ 2 w 53"/>
                    <a:gd name="T61" fmla="*/ 24 h 62"/>
                    <a:gd name="T62" fmla="*/ 1 w 53"/>
                    <a:gd name="T63" fmla="*/ 26 h 62"/>
                    <a:gd name="T64" fmla="*/ 1 w 53"/>
                    <a:gd name="T65" fmla="*/ 31 h 62"/>
                    <a:gd name="T66" fmla="*/ 0 w 53"/>
                    <a:gd name="T67" fmla="*/ 37 h 62"/>
                    <a:gd name="T68" fmla="*/ 0 w 53"/>
                    <a:gd name="T69" fmla="*/ 40 h 62"/>
                    <a:gd name="T70" fmla="*/ 0 w 53"/>
                    <a:gd name="T71" fmla="*/ 46 h 62"/>
                    <a:gd name="T72" fmla="*/ 36 w 53"/>
                    <a:gd name="T73" fmla="*/ 8 h 62"/>
                    <a:gd name="T74" fmla="*/ 35 w 53"/>
                    <a:gd name="T75" fmla="*/ 12 h 62"/>
                    <a:gd name="T76" fmla="*/ 31 w 53"/>
                    <a:gd name="T77" fmla="*/ 15 h 62"/>
                    <a:gd name="T78" fmla="*/ 30 w 53"/>
                    <a:gd name="T79" fmla="*/ 15 h 62"/>
                    <a:gd name="T80" fmla="*/ 26 w 53"/>
                    <a:gd name="T81" fmla="*/ 13 h 62"/>
                    <a:gd name="T82" fmla="*/ 25 w 53"/>
                    <a:gd name="T83" fmla="*/ 10 h 62"/>
                    <a:gd name="T84" fmla="*/ 27 w 53"/>
                    <a:gd name="T85" fmla="*/ 8 h 62"/>
                    <a:gd name="T86" fmla="*/ 34 w 53"/>
                    <a:gd name="T87" fmla="*/ 7 h 62"/>
                    <a:gd name="T88" fmla="*/ 36 w 53"/>
                    <a:gd name="T89" fmla="*/ 8 h 62"/>
                    <a:gd name="T90" fmla="*/ 21 w 53"/>
                    <a:gd name="T91" fmla="*/ 48 h 62"/>
                    <a:gd name="T92" fmla="*/ 27 w 53"/>
                    <a:gd name="T93" fmla="*/ 19 h 62"/>
                    <a:gd name="T94" fmla="*/ 29 w 53"/>
                    <a:gd name="T95" fmla="*/ 17 h 62"/>
                    <a:gd name="T96" fmla="*/ 32 w 53"/>
                    <a:gd name="T97" fmla="*/ 17 h 62"/>
                    <a:gd name="T98" fmla="*/ 35 w 53"/>
                    <a:gd name="T99" fmla="*/ 19 h 62"/>
                    <a:gd name="T100" fmla="*/ 40 w 53"/>
                    <a:gd name="T101" fmla="*/ 46 h 62"/>
                    <a:gd name="T102" fmla="*/ 38 w 53"/>
                    <a:gd name="T103" fmla="*/ 49 h 62"/>
                    <a:gd name="T104" fmla="*/ 23 w 53"/>
                    <a:gd name="T105" fmla="*/ 50 h 62"/>
                    <a:gd name="T106" fmla="*/ 21 w 53"/>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62">
                      <a:moveTo>
                        <a:pt x="0" y="46"/>
                      </a:moveTo>
                      <a:cubicBezTo>
                        <a:pt x="0" y="47"/>
                        <a:pt x="0" y="48"/>
                        <a:pt x="0" y="48"/>
                      </a:cubicBezTo>
                      <a:cubicBezTo>
                        <a:pt x="0" y="48"/>
                        <a:pt x="0" y="48"/>
                        <a:pt x="0" y="48"/>
                      </a:cubicBezTo>
                      <a:cubicBezTo>
                        <a:pt x="0" y="49"/>
                        <a:pt x="0" y="49"/>
                        <a:pt x="0" y="50"/>
                      </a:cubicBezTo>
                      <a:cubicBezTo>
                        <a:pt x="0" y="50"/>
                        <a:pt x="0" y="51"/>
                        <a:pt x="0" y="52"/>
                      </a:cubicBezTo>
                      <a:cubicBezTo>
                        <a:pt x="0" y="52"/>
                        <a:pt x="0" y="52"/>
                        <a:pt x="0" y="52"/>
                      </a:cubicBezTo>
                      <a:cubicBezTo>
                        <a:pt x="0" y="53"/>
                        <a:pt x="0" y="53"/>
                        <a:pt x="0" y="53"/>
                      </a:cubicBezTo>
                      <a:cubicBezTo>
                        <a:pt x="0" y="53"/>
                        <a:pt x="0" y="53"/>
                        <a:pt x="0" y="54"/>
                      </a:cubicBezTo>
                      <a:cubicBezTo>
                        <a:pt x="0" y="54"/>
                        <a:pt x="0" y="54"/>
                        <a:pt x="0" y="54"/>
                      </a:cubicBezTo>
                      <a:cubicBezTo>
                        <a:pt x="0" y="57"/>
                        <a:pt x="6" y="59"/>
                        <a:pt x="15" y="60"/>
                      </a:cubicBezTo>
                      <a:cubicBezTo>
                        <a:pt x="28" y="62"/>
                        <a:pt x="44" y="61"/>
                        <a:pt x="50" y="57"/>
                      </a:cubicBezTo>
                      <a:cubicBezTo>
                        <a:pt x="52" y="56"/>
                        <a:pt x="53" y="55"/>
                        <a:pt x="53" y="54"/>
                      </a:cubicBezTo>
                      <a:cubicBezTo>
                        <a:pt x="53" y="53"/>
                        <a:pt x="53" y="52"/>
                        <a:pt x="53" y="51"/>
                      </a:cubicBezTo>
                      <a:cubicBezTo>
                        <a:pt x="53" y="51"/>
                        <a:pt x="53" y="49"/>
                        <a:pt x="53" y="49"/>
                      </a:cubicBezTo>
                      <a:cubicBezTo>
                        <a:pt x="53" y="49"/>
                        <a:pt x="53" y="49"/>
                        <a:pt x="53" y="49"/>
                      </a:cubicBezTo>
                      <a:cubicBezTo>
                        <a:pt x="53" y="48"/>
                        <a:pt x="53" y="48"/>
                        <a:pt x="53" y="47"/>
                      </a:cubicBezTo>
                      <a:cubicBezTo>
                        <a:pt x="53" y="46"/>
                        <a:pt x="53" y="46"/>
                        <a:pt x="53" y="46"/>
                      </a:cubicBezTo>
                      <a:cubicBezTo>
                        <a:pt x="53" y="43"/>
                        <a:pt x="53" y="39"/>
                        <a:pt x="53" y="34"/>
                      </a:cubicBezTo>
                      <a:cubicBezTo>
                        <a:pt x="53" y="33"/>
                        <a:pt x="52" y="31"/>
                        <a:pt x="52" y="29"/>
                      </a:cubicBezTo>
                      <a:cubicBezTo>
                        <a:pt x="52" y="26"/>
                        <a:pt x="51" y="24"/>
                        <a:pt x="51" y="23"/>
                      </a:cubicBezTo>
                      <a:cubicBezTo>
                        <a:pt x="50" y="20"/>
                        <a:pt x="47" y="9"/>
                        <a:pt x="40" y="0"/>
                      </a:cubicBezTo>
                      <a:cubicBezTo>
                        <a:pt x="40" y="1"/>
                        <a:pt x="40" y="2"/>
                        <a:pt x="39" y="2"/>
                      </a:cubicBezTo>
                      <a:cubicBezTo>
                        <a:pt x="35" y="4"/>
                        <a:pt x="27" y="5"/>
                        <a:pt x="20" y="4"/>
                      </a:cubicBezTo>
                      <a:cubicBezTo>
                        <a:pt x="15" y="3"/>
                        <a:pt x="12" y="2"/>
                        <a:pt x="13" y="0"/>
                      </a:cubicBezTo>
                      <a:cubicBezTo>
                        <a:pt x="12" y="1"/>
                        <a:pt x="12" y="2"/>
                        <a:pt x="11" y="3"/>
                      </a:cubicBezTo>
                      <a:cubicBezTo>
                        <a:pt x="11" y="3"/>
                        <a:pt x="10" y="4"/>
                        <a:pt x="10" y="5"/>
                      </a:cubicBezTo>
                      <a:cubicBezTo>
                        <a:pt x="10" y="5"/>
                        <a:pt x="9" y="6"/>
                        <a:pt x="8" y="8"/>
                      </a:cubicBezTo>
                      <a:cubicBezTo>
                        <a:pt x="7" y="9"/>
                        <a:pt x="7" y="10"/>
                        <a:pt x="7" y="10"/>
                      </a:cubicBezTo>
                      <a:cubicBezTo>
                        <a:pt x="6" y="11"/>
                        <a:pt x="5" y="13"/>
                        <a:pt x="5" y="14"/>
                      </a:cubicBezTo>
                      <a:cubicBezTo>
                        <a:pt x="5" y="15"/>
                        <a:pt x="4" y="17"/>
                        <a:pt x="3" y="19"/>
                      </a:cubicBezTo>
                      <a:cubicBezTo>
                        <a:pt x="3" y="20"/>
                        <a:pt x="2" y="22"/>
                        <a:pt x="2" y="24"/>
                      </a:cubicBezTo>
                      <a:cubicBezTo>
                        <a:pt x="2" y="24"/>
                        <a:pt x="2" y="25"/>
                        <a:pt x="1" y="26"/>
                      </a:cubicBezTo>
                      <a:cubicBezTo>
                        <a:pt x="1" y="26"/>
                        <a:pt x="1" y="29"/>
                        <a:pt x="1" y="31"/>
                      </a:cubicBezTo>
                      <a:cubicBezTo>
                        <a:pt x="0" y="33"/>
                        <a:pt x="0" y="33"/>
                        <a:pt x="0" y="37"/>
                      </a:cubicBezTo>
                      <a:cubicBezTo>
                        <a:pt x="0" y="38"/>
                        <a:pt x="0" y="39"/>
                        <a:pt x="0" y="40"/>
                      </a:cubicBezTo>
                      <a:cubicBezTo>
                        <a:pt x="0" y="40"/>
                        <a:pt x="0" y="43"/>
                        <a:pt x="0" y="46"/>
                      </a:cubicBezTo>
                      <a:close/>
                      <a:moveTo>
                        <a:pt x="36" y="8"/>
                      </a:moveTo>
                      <a:cubicBezTo>
                        <a:pt x="36" y="10"/>
                        <a:pt x="35" y="11"/>
                        <a:pt x="35" y="12"/>
                      </a:cubicBezTo>
                      <a:cubicBezTo>
                        <a:pt x="34" y="13"/>
                        <a:pt x="33" y="14"/>
                        <a:pt x="31" y="15"/>
                      </a:cubicBezTo>
                      <a:cubicBezTo>
                        <a:pt x="31" y="15"/>
                        <a:pt x="30" y="15"/>
                        <a:pt x="30" y="15"/>
                      </a:cubicBezTo>
                      <a:cubicBezTo>
                        <a:pt x="28" y="15"/>
                        <a:pt x="27" y="14"/>
                        <a:pt x="26" y="13"/>
                      </a:cubicBezTo>
                      <a:cubicBezTo>
                        <a:pt x="26" y="12"/>
                        <a:pt x="25" y="11"/>
                        <a:pt x="25" y="10"/>
                      </a:cubicBezTo>
                      <a:cubicBezTo>
                        <a:pt x="25" y="8"/>
                        <a:pt x="26" y="8"/>
                        <a:pt x="27" y="8"/>
                      </a:cubicBezTo>
                      <a:cubicBezTo>
                        <a:pt x="29" y="8"/>
                        <a:pt x="32" y="8"/>
                        <a:pt x="34" y="7"/>
                      </a:cubicBezTo>
                      <a:cubicBezTo>
                        <a:pt x="35" y="7"/>
                        <a:pt x="36" y="7"/>
                        <a:pt x="36" y="8"/>
                      </a:cubicBezTo>
                      <a:close/>
                      <a:moveTo>
                        <a:pt x="21" y="48"/>
                      </a:moveTo>
                      <a:cubicBezTo>
                        <a:pt x="27" y="19"/>
                        <a:pt x="27" y="19"/>
                        <a:pt x="27" y="19"/>
                      </a:cubicBezTo>
                      <a:cubicBezTo>
                        <a:pt x="27" y="18"/>
                        <a:pt x="28" y="17"/>
                        <a:pt x="29" y="17"/>
                      </a:cubicBezTo>
                      <a:cubicBezTo>
                        <a:pt x="32" y="17"/>
                        <a:pt x="32" y="17"/>
                        <a:pt x="32" y="17"/>
                      </a:cubicBezTo>
                      <a:cubicBezTo>
                        <a:pt x="33" y="17"/>
                        <a:pt x="34" y="18"/>
                        <a:pt x="35" y="19"/>
                      </a:cubicBezTo>
                      <a:cubicBezTo>
                        <a:pt x="40" y="46"/>
                        <a:pt x="40" y="46"/>
                        <a:pt x="40" y="46"/>
                      </a:cubicBezTo>
                      <a:cubicBezTo>
                        <a:pt x="40" y="48"/>
                        <a:pt x="39" y="48"/>
                        <a:pt x="38" y="49"/>
                      </a:cubicBezTo>
                      <a:cubicBezTo>
                        <a:pt x="34" y="50"/>
                        <a:pt x="25" y="50"/>
                        <a:pt x="23" y="50"/>
                      </a:cubicBezTo>
                      <a:cubicBezTo>
                        <a:pt x="22" y="50"/>
                        <a:pt x="21" y="49"/>
                        <a:pt x="2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grpSp>
        <p:nvGrpSpPr>
          <p:cNvPr id="31" name="Group 30"/>
          <p:cNvGrpSpPr/>
          <p:nvPr/>
        </p:nvGrpSpPr>
        <p:grpSpPr>
          <a:xfrm>
            <a:off x="2999262" y="4695392"/>
            <a:ext cx="1742394" cy="932367"/>
            <a:chOff x="406274" y="4691995"/>
            <a:chExt cx="1742394" cy="932367"/>
          </a:xfrm>
        </p:grpSpPr>
        <p:sp>
          <p:nvSpPr>
            <p:cNvPr id="32" name="TextBox 31"/>
            <p:cNvSpPr txBox="1"/>
            <p:nvPr/>
          </p:nvSpPr>
          <p:spPr>
            <a:xfrm>
              <a:off x="479930" y="4691995"/>
              <a:ext cx="1631364"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3" name="Text Placeholder 5"/>
            <p:cNvSpPr txBox="1">
              <a:spLocks/>
            </p:cNvSpPr>
            <p:nvPr/>
          </p:nvSpPr>
          <p:spPr>
            <a:xfrm>
              <a:off x="406274" y="492525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grpSp>
        <p:nvGrpSpPr>
          <p:cNvPr id="34" name="Group 33"/>
          <p:cNvGrpSpPr/>
          <p:nvPr/>
        </p:nvGrpSpPr>
        <p:grpSpPr>
          <a:xfrm>
            <a:off x="632596" y="4701876"/>
            <a:ext cx="1742394" cy="932367"/>
            <a:chOff x="406274" y="4691995"/>
            <a:chExt cx="1742394" cy="932367"/>
          </a:xfrm>
        </p:grpSpPr>
        <p:sp>
          <p:nvSpPr>
            <p:cNvPr id="35" name="TextBox 34"/>
            <p:cNvSpPr txBox="1"/>
            <p:nvPr/>
          </p:nvSpPr>
          <p:spPr>
            <a:xfrm>
              <a:off x="479930" y="4691995"/>
              <a:ext cx="1631364"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6" name="Text Placeholder 5"/>
            <p:cNvSpPr txBox="1">
              <a:spLocks/>
            </p:cNvSpPr>
            <p:nvPr/>
          </p:nvSpPr>
          <p:spPr>
            <a:xfrm>
              <a:off x="406274" y="492525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ipsum</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dolor sit </a:t>
              </a:r>
              <a:r>
                <a:rPr lang="id-ID"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consectetur</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adipiscing</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a:t>
              </a:r>
              <a:r>
                <a:rPr lang="en-US" sz="1200" dirty="0" err="1">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elit</a:t>
              </a:r>
              <a:r>
                <a:rPr lang="en-US" sz="1200" dirty="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 </a:t>
              </a:r>
              <a:endParaRPr lang="id-ID" sz="1200" dirty="0">
                <a:solidFill>
                  <a:schemeClr val="bg1">
                    <a:lumMod val="50000"/>
                  </a:schemeClr>
                </a:solidFill>
                <a:latin typeface="Agency FB" panose="020B0503020202020204" pitchFamily="34" charset="0"/>
              </a:endParaRPr>
            </a:p>
          </p:txBody>
        </p:sp>
      </p:grpSp>
      <p:grpSp>
        <p:nvGrpSpPr>
          <p:cNvPr id="37" name="Group 36"/>
          <p:cNvGrpSpPr/>
          <p:nvPr/>
        </p:nvGrpSpPr>
        <p:grpSpPr>
          <a:xfrm>
            <a:off x="5450891" y="4696661"/>
            <a:ext cx="1742394" cy="932367"/>
            <a:chOff x="406274" y="4691995"/>
            <a:chExt cx="1742394" cy="932367"/>
          </a:xfrm>
        </p:grpSpPr>
        <p:sp>
          <p:nvSpPr>
            <p:cNvPr id="38" name="TextBox 37"/>
            <p:cNvSpPr txBox="1"/>
            <p:nvPr/>
          </p:nvSpPr>
          <p:spPr>
            <a:xfrm>
              <a:off x="479930" y="4691995"/>
              <a:ext cx="1631364"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39" name="Text Placeholder 5"/>
            <p:cNvSpPr txBox="1">
              <a:spLocks/>
            </p:cNvSpPr>
            <p:nvPr/>
          </p:nvSpPr>
          <p:spPr>
            <a:xfrm>
              <a:off x="406274" y="492525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grpSp>
        <p:nvGrpSpPr>
          <p:cNvPr id="40" name="Group 39"/>
          <p:cNvGrpSpPr/>
          <p:nvPr/>
        </p:nvGrpSpPr>
        <p:grpSpPr>
          <a:xfrm>
            <a:off x="7784292" y="4699492"/>
            <a:ext cx="1742394" cy="932367"/>
            <a:chOff x="406274" y="4691995"/>
            <a:chExt cx="1742394" cy="932367"/>
          </a:xfrm>
        </p:grpSpPr>
        <p:sp>
          <p:nvSpPr>
            <p:cNvPr id="41" name="TextBox 40"/>
            <p:cNvSpPr txBox="1"/>
            <p:nvPr/>
          </p:nvSpPr>
          <p:spPr>
            <a:xfrm>
              <a:off x="479930" y="4691995"/>
              <a:ext cx="1631364"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42" name="Text Placeholder 5"/>
            <p:cNvSpPr txBox="1">
              <a:spLocks/>
            </p:cNvSpPr>
            <p:nvPr/>
          </p:nvSpPr>
          <p:spPr>
            <a:xfrm>
              <a:off x="406274" y="492525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grpSp>
        <p:nvGrpSpPr>
          <p:cNvPr id="43" name="Group 42"/>
          <p:cNvGrpSpPr/>
          <p:nvPr/>
        </p:nvGrpSpPr>
        <p:grpSpPr>
          <a:xfrm>
            <a:off x="10065732" y="4701876"/>
            <a:ext cx="1742394" cy="932367"/>
            <a:chOff x="406274" y="4691995"/>
            <a:chExt cx="1742394" cy="932367"/>
          </a:xfrm>
        </p:grpSpPr>
        <p:sp>
          <p:nvSpPr>
            <p:cNvPr id="44" name="TextBox 43"/>
            <p:cNvSpPr txBox="1"/>
            <p:nvPr/>
          </p:nvSpPr>
          <p:spPr>
            <a:xfrm>
              <a:off x="479930" y="4691995"/>
              <a:ext cx="1631364" cy="338554"/>
            </a:xfrm>
            <a:prstGeom prst="rect">
              <a:avLst/>
            </a:prstGeom>
            <a:noFill/>
          </p:spPr>
          <p:txBody>
            <a:bodyPr wrap="square" rtlCol="0">
              <a:spAutoFit/>
            </a:bodyPr>
            <a:lstStyle/>
            <a:p>
              <a:pPr algn="ctr"/>
              <a:r>
                <a:rPr lang="id-ID" sz="1600" b="1">
                  <a:latin typeface="Agency FB" panose="020B0503020202020204" pitchFamily="34" charset="0"/>
                </a:rPr>
                <a:t>Text sample here</a:t>
              </a:r>
              <a:endParaRPr lang="id-ID" sz="1600" b="1" dirty="0">
                <a:latin typeface="Agency FB" panose="020B0503020202020204" pitchFamily="34" charset="0"/>
              </a:endParaRPr>
            </a:p>
          </p:txBody>
        </p:sp>
        <p:sp>
          <p:nvSpPr>
            <p:cNvPr id="45" name="Text Placeholder 5"/>
            <p:cNvSpPr txBox="1">
              <a:spLocks/>
            </p:cNvSpPr>
            <p:nvPr/>
          </p:nvSpPr>
          <p:spPr>
            <a:xfrm>
              <a:off x="406274" y="4925256"/>
              <a:ext cx="1742394"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bg1">
                      <a:lumMod val="50000"/>
                    </a:schemeClr>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latin typeface="Agency FB" panose="020B0503020202020204" pitchFamily="34" charset="0"/>
              </a:endParaRPr>
            </a:p>
          </p:txBody>
        </p:sp>
      </p:grpSp>
    </p:spTree>
    <p:extLst>
      <p:ext uri="{BB962C8B-B14F-4D97-AF65-F5344CB8AC3E}">
        <p14:creationId xmlns:p14="http://schemas.microsoft.com/office/powerpoint/2010/main" val="4261973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500" fill="hold"/>
                                        <p:tgtEl>
                                          <p:spTgt spid="46"/>
                                        </p:tgtEl>
                                        <p:attrNameLst>
                                          <p:attrName>ppt_w</p:attrName>
                                        </p:attrNameLst>
                                      </p:cBhvr>
                                      <p:tavLst>
                                        <p:tav tm="0">
                                          <p:val>
                                            <p:fltVal val="0"/>
                                          </p:val>
                                        </p:tav>
                                        <p:tav tm="100000">
                                          <p:val>
                                            <p:strVal val="#ppt_w"/>
                                          </p:val>
                                        </p:tav>
                                      </p:tavLst>
                                    </p:anim>
                                    <p:anim calcmode="lin" valueType="num">
                                      <p:cBhvr>
                                        <p:cTn id="14" dur="500" fill="hold"/>
                                        <p:tgtEl>
                                          <p:spTgt spid="46"/>
                                        </p:tgtEl>
                                        <p:attrNameLst>
                                          <p:attrName>ppt_h</p:attrName>
                                        </p:attrNameLst>
                                      </p:cBhvr>
                                      <p:tavLst>
                                        <p:tav tm="0">
                                          <p:val>
                                            <p:fltVal val="0"/>
                                          </p:val>
                                        </p:tav>
                                        <p:tav tm="100000">
                                          <p:val>
                                            <p:strVal val="#ppt_h"/>
                                          </p:val>
                                        </p:tav>
                                      </p:tavLst>
                                    </p:anim>
                                    <p:animEffect transition="in" filter="fade">
                                      <p:cBhvr>
                                        <p:cTn id="15" dur="500"/>
                                        <p:tgtEl>
                                          <p:spTgt spid="46"/>
                                        </p:tgtEl>
                                      </p:cBhvr>
                                    </p:animEffect>
                                  </p:childTnLst>
                                </p:cTn>
                              </p:par>
                            </p:childTnLst>
                          </p:cTn>
                        </p:par>
                        <p:par>
                          <p:cTn id="16" fill="hold">
                            <p:stCondLst>
                              <p:cond delay="1000"/>
                            </p:stCondLst>
                            <p:childTnLst>
                              <p:par>
                                <p:cTn id="17" presetID="22" presetClass="entr" presetSubtype="1"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wipe(up)">
                                      <p:cBhvr>
                                        <p:cTn id="19" dur="500"/>
                                        <p:tgtEl>
                                          <p:spTgt spid="34"/>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par>
                          <p:cTn id="28" fill="hold">
                            <p:stCondLst>
                              <p:cond delay="2500"/>
                            </p:stCondLst>
                            <p:childTnLst>
                              <p:par>
                                <p:cTn id="29" presetID="22" presetClass="entr" presetSubtype="1"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up)">
                                      <p:cBhvr>
                                        <p:cTn id="31" dur="500"/>
                                        <p:tgtEl>
                                          <p:spTgt spid="40"/>
                                        </p:tgtEl>
                                      </p:cBhvr>
                                    </p:animEffect>
                                  </p:childTnLst>
                                </p:cTn>
                              </p:par>
                            </p:childTnLst>
                          </p:cTn>
                        </p:par>
                        <p:par>
                          <p:cTn id="32" fill="hold">
                            <p:stCondLst>
                              <p:cond delay="3000"/>
                            </p:stCondLst>
                            <p:childTnLst>
                              <p:par>
                                <p:cTn id="33" presetID="22" presetClass="entr" presetSubtype="1" fill="hold"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wipe(up)">
                                      <p:cBhvr>
                                        <p:cTn id="3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4" name="Chart 3"/>
          <p:cNvGraphicFramePr/>
          <p:nvPr>
            <p:extLst>
              <p:ext uri="{D42A27DB-BD31-4B8C-83A1-F6EECF244321}">
                <p14:modId xmlns:p14="http://schemas.microsoft.com/office/powerpoint/2010/main" val="2546069351"/>
              </p:ext>
            </p:extLst>
          </p:nvPr>
        </p:nvGraphicFramePr>
        <p:xfrm>
          <a:off x="1768573" y="1609102"/>
          <a:ext cx="8860665" cy="3490173"/>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1486239" y="5692884"/>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6" name="TextBox 5"/>
          <p:cNvSpPr txBox="1"/>
          <p:nvPr/>
        </p:nvSpPr>
        <p:spPr>
          <a:xfrm>
            <a:off x="2319177" y="5323552"/>
            <a:ext cx="968535" cy="369332"/>
          </a:xfrm>
          <a:prstGeom prst="rect">
            <a:avLst/>
          </a:prstGeom>
          <a:noFill/>
        </p:spPr>
        <p:txBody>
          <a:bodyPr wrap="none" rtlCol="0">
            <a:spAutoFit/>
          </a:bodyPr>
          <a:lstStyle/>
          <a:p>
            <a:pPr algn="ctr"/>
            <a:r>
              <a:rPr lang="id-ID" b="1" dirty="0">
                <a:solidFill>
                  <a:schemeClr val="accent2"/>
                </a:solidFill>
                <a:latin typeface="Agency FB" panose="020B0503020202020204" pitchFamily="34" charset="0"/>
              </a:rPr>
              <a:t>Document</a:t>
            </a:r>
          </a:p>
        </p:txBody>
      </p:sp>
      <p:sp>
        <p:nvSpPr>
          <p:cNvPr id="7" name="Rectangle 6"/>
          <p:cNvSpPr/>
          <p:nvPr/>
        </p:nvSpPr>
        <p:spPr>
          <a:xfrm>
            <a:off x="3615356" y="5692884"/>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8" name="TextBox 7"/>
          <p:cNvSpPr txBox="1"/>
          <p:nvPr/>
        </p:nvSpPr>
        <p:spPr>
          <a:xfrm>
            <a:off x="4526039" y="5323552"/>
            <a:ext cx="813043" cy="369332"/>
          </a:xfrm>
          <a:prstGeom prst="rect">
            <a:avLst/>
          </a:prstGeom>
          <a:noFill/>
        </p:spPr>
        <p:txBody>
          <a:bodyPr wrap="none" rtlCol="0">
            <a:spAutoFit/>
          </a:bodyPr>
          <a:lstStyle/>
          <a:p>
            <a:pPr algn="ctr"/>
            <a:r>
              <a:rPr lang="id-ID" b="1">
                <a:solidFill>
                  <a:schemeClr val="accent3"/>
                </a:solidFill>
                <a:latin typeface="Agency FB" panose="020B0503020202020204" pitchFamily="34" charset="0"/>
              </a:rPr>
              <a:t>Storage</a:t>
            </a:r>
            <a:endParaRPr lang="id-ID" b="1" dirty="0">
              <a:solidFill>
                <a:schemeClr val="accent3"/>
              </a:solidFill>
              <a:latin typeface="Agency FB" panose="020B0503020202020204" pitchFamily="34" charset="0"/>
            </a:endParaRPr>
          </a:p>
        </p:txBody>
      </p:sp>
      <p:sp>
        <p:nvSpPr>
          <p:cNvPr id="9" name="Rectangle 8"/>
          <p:cNvSpPr/>
          <p:nvPr/>
        </p:nvSpPr>
        <p:spPr>
          <a:xfrm>
            <a:off x="5764593" y="5692884"/>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0" name="TextBox 9"/>
          <p:cNvSpPr txBox="1"/>
          <p:nvPr/>
        </p:nvSpPr>
        <p:spPr>
          <a:xfrm>
            <a:off x="6635203" y="5323552"/>
            <a:ext cx="893193" cy="369332"/>
          </a:xfrm>
          <a:prstGeom prst="rect">
            <a:avLst/>
          </a:prstGeom>
          <a:noFill/>
        </p:spPr>
        <p:txBody>
          <a:bodyPr wrap="none" rtlCol="0">
            <a:spAutoFit/>
          </a:bodyPr>
          <a:lstStyle/>
          <a:p>
            <a:pPr algn="ctr"/>
            <a:r>
              <a:rPr lang="id-ID" b="1">
                <a:solidFill>
                  <a:schemeClr val="accent5"/>
                </a:solidFill>
                <a:latin typeface="Agency FB" panose="020B0503020202020204" pitchFamily="34" charset="0"/>
              </a:rPr>
              <a:t>Multitask</a:t>
            </a:r>
            <a:endParaRPr lang="id-ID" b="1" dirty="0">
              <a:solidFill>
                <a:schemeClr val="accent5"/>
              </a:solidFill>
              <a:latin typeface="Agency FB" panose="020B0503020202020204" pitchFamily="34" charset="0"/>
            </a:endParaRPr>
          </a:p>
        </p:txBody>
      </p:sp>
      <p:sp>
        <p:nvSpPr>
          <p:cNvPr id="11" name="Rectangle 10"/>
          <p:cNvSpPr/>
          <p:nvPr/>
        </p:nvSpPr>
        <p:spPr>
          <a:xfrm>
            <a:off x="8052353" y="5692884"/>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2" name="TextBox 11"/>
          <p:cNvSpPr txBox="1"/>
          <p:nvPr/>
        </p:nvSpPr>
        <p:spPr>
          <a:xfrm>
            <a:off x="8838001" y="5323552"/>
            <a:ext cx="1063112" cy="369332"/>
          </a:xfrm>
          <a:prstGeom prst="rect">
            <a:avLst/>
          </a:prstGeom>
          <a:noFill/>
        </p:spPr>
        <p:txBody>
          <a:bodyPr wrap="none" rtlCol="0">
            <a:spAutoFit/>
          </a:bodyPr>
          <a:lstStyle/>
          <a:p>
            <a:pPr algn="ctr"/>
            <a:r>
              <a:rPr lang="id-ID" b="1">
                <a:solidFill>
                  <a:schemeClr val="accent6"/>
                </a:solidFill>
                <a:latin typeface="Agency FB" panose="020B0503020202020204" pitchFamily="34" charset="0"/>
              </a:rPr>
              <a:t>Technology</a:t>
            </a:r>
            <a:endParaRPr lang="id-ID" b="1" dirty="0">
              <a:solidFill>
                <a:schemeClr val="accent6"/>
              </a:solidFill>
              <a:latin typeface="Agency FB" panose="020B0503020202020204" pitchFamily="34" charset="0"/>
            </a:endParaRPr>
          </a:p>
        </p:txBody>
      </p:sp>
      <p:grpSp>
        <p:nvGrpSpPr>
          <p:cNvPr id="15" name="Group 14"/>
          <p:cNvGrpSpPr/>
          <p:nvPr/>
        </p:nvGrpSpPr>
        <p:grpSpPr>
          <a:xfrm>
            <a:off x="10541551" y="1533945"/>
            <a:ext cx="499621" cy="3601036"/>
            <a:chOff x="10541551" y="1533945"/>
            <a:chExt cx="499621" cy="3601036"/>
          </a:xfrm>
        </p:grpSpPr>
        <p:sp>
          <p:nvSpPr>
            <p:cNvPr id="13" name="Right Arrow 12"/>
            <p:cNvSpPr/>
            <p:nvPr/>
          </p:nvSpPr>
          <p:spPr>
            <a:xfrm rot="16200000">
              <a:off x="8990844" y="3084652"/>
              <a:ext cx="3601036" cy="499621"/>
            </a:xfrm>
            <a:prstGeom prst="rightArrow">
              <a:avLst>
                <a:gd name="adj1" fmla="val 50000"/>
                <a:gd name="adj2" fmla="val 78302"/>
              </a:avLst>
            </a:prstGeom>
            <a:gradFill>
              <a:gsLst>
                <a:gs pos="0">
                  <a:schemeClr val="accent1">
                    <a:lumMod val="5000"/>
                    <a:lumOff val="95000"/>
                    <a:alpha val="20000"/>
                  </a:schemeClr>
                </a:gs>
                <a:gs pos="48000">
                  <a:schemeClr val="accent2"/>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4" name="TextBox 13"/>
            <p:cNvSpPr txBox="1"/>
            <p:nvPr/>
          </p:nvSpPr>
          <p:spPr>
            <a:xfrm rot="16200000">
              <a:off x="10265629" y="2734896"/>
              <a:ext cx="1069524" cy="307777"/>
            </a:xfrm>
            <a:prstGeom prst="rect">
              <a:avLst/>
            </a:prstGeom>
            <a:noFill/>
          </p:spPr>
          <p:txBody>
            <a:bodyPr wrap="none" rtlCol="0">
              <a:spAutoFit/>
            </a:bodyPr>
            <a:lstStyle/>
            <a:p>
              <a:r>
                <a:rPr lang="id-ID" sz="1400">
                  <a:solidFill>
                    <a:schemeClr val="bg1"/>
                  </a:solidFill>
                  <a:latin typeface="Agency FB" panose="020B0503020202020204" pitchFamily="34" charset="0"/>
                </a:rPr>
                <a:t>BUSINESS GOAL</a:t>
              </a:r>
              <a:endParaRPr lang="id-ID" sz="1400" dirty="0">
                <a:solidFill>
                  <a:schemeClr val="bg1"/>
                </a:solidFill>
                <a:latin typeface="Agency FB" panose="020B0503020202020204" pitchFamily="34" charset="0"/>
              </a:endParaRPr>
            </a:p>
          </p:txBody>
        </p:sp>
      </p:grpSp>
    </p:spTree>
    <p:extLst>
      <p:ext uri="{BB962C8B-B14F-4D97-AF65-F5344CB8AC3E}">
        <p14:creationId xmlns:p14="http://schemas.microsoft.com/office/powerpoint/2010/main" val="3664352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up)">
                                      <p:cBhvr>
                                        <p:cTn id="21" dur="500"/>
                                        <p:tgtEl>
                                          <p:spTgt spid="8"/>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up)">
                                      <p:cBhvr>
                                        <p:cTn id="29" dur="500"/>
                                        <p:tgtEl>
                                          <p:spTgt spid="10"/>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up)">
                                      <p:cBhvr>
                                        <p:cTn id="33" dur="500"/>
                                        <p:tgtEl>
                                          <p:spTgt spid="9"/>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P spid="6" grpId="0"/>
      <p:bldP spid="7" grpId="0"/>
      <p:bldP spid="8" grpId="0"/>
      <p:bldP spid="9" grpId="0"/>
      <p:bldP spid="10" grpId="0"/>
      <p:bldP spid="11" grpId="0"/>
      <p:bldP spid="1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16" name="Chart 15"/>
          <p:cNvGraphicFramePr/>
          <p:nvPr>
            <p:extLst>
              <p:ext uri="{D42A27DB-BD31-4B8C-83A1-F6EECF244321}">
                <p14:modId xmlns:p14="http://schemas.microsoft.com/office/powerpoint/2010/main" val="1012397209"/>
              </p:ext>
            </p:extLst>
          </p:nvPr>
        </p:nvGraphicFramePr>
        <p:xfrm>
          <a:off x="957866" y="1721224"/>
          <a:ext cx="10276268" cy="3640365"/>
        </p:xfrm>
        <a:graphic>
          <a:graphicData uri="http://schemas.openxmlformats.org/drawingml/2006/chart">
            <c:chart xmlns:c="http://schemas.openxmlformats.org/drawingml/2006/chart" xmlns:r="http://schemas.openxmlformats.org/officeDocument/2006/relationships" r:id="rId2"/>
          </a:graphicData>
        </a:graphic>
      </p:graphicFrame>
      <p:sp>
        <p:nvSpPr>
          <p:cNvPr id="17" name="Freeform 27"/>
          <p:cNvSpPr>
            <a:spLocks/>
          </p:cNvSpPr>
          <p:nvPr/>
        </p:nvSpPr>
        <p:spPr bwMode="auto">
          <a:xfrm>
            <a:off x="1652589" y="2192334"/>
            <a:ext cx="8886821" cy="2608263"/>
          </a:xfrm>
          <a:custGeom>
            <a:avLst/>
            <a:gdLst>
              <a:gd name="T0" fmla="*/ 640 w 640"/>
              <a:gd name="T1" fmla="*/ 125 h 181"/>
              <a:gd name="T2" fmla="*/ 640 w 640"/>
              <a:gd name="T3" fmla="*/ 132 h 181"/>
              <a:gd name="T4" fmla="*/ 533 w 640"/>
              <a:gd name="T5" fmla="*/ 70 h 181"/>
              <a:gd name="T6" fmla="*/ 497 w 640"/>
              <a:gd name="T7" fmla="*/ 50 h 181"/>
              <a:gd name="T8" fmla="*/ 424 w 640"/>
              <a:gd name="T9" fmla="*/ 82 h 181"/>
              <a:gd name="T10" fmla="*/ 381 w 640"/>
              <a:gd name="T11" fmla="*/ 86 h 181"/>
              <a:gd name="T12" fmla="*/ 328 w 640"/>
              <a:gd name="T13" fmla="*/ 33 h 181"/>
              <a:gd name="T14" fmla="*/ 295 w 640"/>
              <a:gd name="T15" fmla="*/ 12 h 181"/>
              <a:gd name="T16" fmla="*/ 258 w 640"/>
              <a:gd name="T17" fmla="*/ 27 h 181"/>
              <a:gd name="T18" fmla="*/ 204 w 640"/>
              <a:gd name="T19" fmla="*/ 132 h 181"/>
              <a:gd name="T20" fmla="*/ 182 w 640"/>
              <a:gd name="T21" fmla="*/ 164 h 181"/>
              <a:gd name="T22" fmla="*/ 145 w 640"/>
              <a:gd name="T23" fmla="*/ 178 h 181"/>
              <a:gd name="T24" fmla="*/ 68 w 640"/>
              <a:gd name="T25" fmla="*/ 94 h 181"/>
              <a:gd name="T26" fmla="*/ 32 w 640"/>
              <a:gd name="T27" fmla="*/ 84 h 181"/>
              <a:gd name="T28" fmla="*/ 8 w 640"/>
              <a:gd name="T29" fmla="*/ 129 h 181"/>
              <a:gd name="T30" fmla="*/ 6 w 640"/>
              <a:gd name="T31" fmla="*/ 131 h 181"/>
              <a:gd name="T32" fmla="*/ 2 w 640"/>
              <a:gd name="T33" fmla="*/ 131 h 181"/>
              <a:gd name="T34" fmla="*/ 2 w 640"/>
              <a:gd name="T35" fmla="*/ 126 h 181"/>
              <a:gd name="T36" fmla="*/ 43 w 640"/>
              <a:gd name="T37" fmla="*/ 74 h 181"/>
              <a:gd name="T38" fmla="*/ 82 w 640"/>
              <a:gd name="T39" fmla="*/ 101 h 181"/>
              <a:gd name="T40" fmla="*/ 107 w 640"/>
              <a:gd name="T41" fmla="*/ 142 h 181"/>
              <a:gd name="T42" fmla="*/ 145 w 640"/>
              <a:gd name="T43" fmla="*/ 171 h 181"/>
              <a:gd name="T44" fmla="*/ 186 w 640"/>
              <a:gd name="T45" fmla="*/ 148 h 181"/>
              <a:gd name="T46" fmla="*/ 229 w 640"/>
              <a:gd name="T47" fmla="*/ 58 h 181"/>
              <a:gd name="T48" fmla="*/ 256 w 640"/>
              <a:gd name="T49" fmla="*/ 19 h 181"/>
              <a:gd name="T50" fmla="*/ 306 w 640"/>
              <a:gd name="T51" fmla="*/ 8 h 181"/>
              <a:gd name="T52" fmla="*/ 372 w 640"/>
              <a:gd name="T53" fmla="*/ 74 h 181"/>
              <a:gd name="T54" fmla="*/ 397 w 640"/>
              <a:gd name="T55" fmla="*/ 82 h 181"/>
              <a:gd name="T56" fmla="*/ 423 w 640"/>
              <a:gd name="T57" fmla="*/ 75 h 181"/>
              <a:gd name="T58" fmla="*/ 462 w 640"/>
              <a:gd name="T59" fmla="*/ 48 h 181"/>
              <a:gd name="T60" fmla="*/ 516 w 640"/>
              <a:gd name="T61" fmla="*/ 49 h 181"/>
              <a:gd name="T62" fmla="*/ 552 w 640"/>
              <a:gd name="T63" fmla="*/ 80 h 181"/>
              <a:gd name="T64" fmla="*/ 640 w 640"/>
              <a:gd name="T65" fmla="*/ 12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181">
                <a:moveTo>
                  <a:pt x="640" y="125"/>
                </a:moveTo>
                <a:cubicBezTo>
                  <a:pt x="640" y="127"/>
                  <a:pt x="640" y="130"/>
                  <a:pt x="640" y="132"/>
                </a:cubicBezTo>
                <a:cubicBezTo>
                  <a:pt x="585" y="132"/>
                  <a:pt x="562" y="97"/>
                  <a:pt x="533" y="70"/>
                </a:cubicBezTo>
                <a:cubicBezTo>
                  <a:pt x="524" y="61"/>
                  <a:pt x="513" y="52"/>
                  <a:pt x="497" y="50"/>
                </a:cubicBezTo>
                <a:cubicBezTo>
                  <a:pt x="461" y="45"/>
                  <a:pt x="446" y="70"/>
                  <a:pt x="424" y="82"/>
                </a:cubicBezTo>
                <a:cubicBezTo>
                  <a:pt x="412" y="88"/>
                  <a:pt x="396" y="91"/>
                  <a:pt x="381" y="86"/>
                </a:cubicBezTo>
                <a:cubicBezTo>
                  <a:pt x="356" y="77"/>
                  <a:pt x="344" y="52"/>
                  <a:pt x="328" y="33"/>
                </a:cubicBezTo>
                <a:cubicBezTo>
                  <a:pt x="319" y="23"/>
                  <a:pt x="310" y="14"/>
                  <a:pt x="295" y="12"/>
                </a:cubicBezTo>
                <a:cubicBezTo>
                  <a:pt x="279" y="10"/>
                  <a:pt x="267" y="16"/>
                  <a:pt x="258" y="27"/>
                </a:cubicBezTo>
                <a:cubicBezTo>
                  <a:pt x="232" y="55"/>
                  <a:pt x="221" y="97"/>
                  <a:pt x="204" y="132"/>
                </a:cubicBezTo>
                <a:cubicBezTo>
                  <a:pt x="198" y="143"/>
                  <a:pt x="191" y="155"/>
                  <a:pt x="182" y="164"/>
                </a:cubicBezTo>
                <a:cubicBezTo>
                  <a:pt x="174" y="173"/>
                  <a:pt x="163" y="181"/>
                  <a:pt x="145" y="178"/>
                </a:cubicBezTo>
                <a:cubicBezTo>
                  <a:pt x="103" y="171"/>
                  <a:pt x="92" y="121"/>
                  <a:pt x="68" y="94"/>
                </a:cubicBezTo>
                <a:cubicBezTo>
                  <a:pt x="61" y="86"/>
                  <a:pt x="47" y="75"/>
                  <a:pt x="32" y="84"/>
                </a:cubicBezTo>
                <a:cubicBezTo>
                  <a:pt x="17" y="92"/>
                  <a:pt x="12" y="110"/>
                  <a:pt x="8" y="129"/>
                </a:cubicBezTo>
                <a:cubicBezTo>
                  <a:pt x="7" y="131"/>
                  <a:pt x="8" y="131"/>
                  <a:pt x="6" y="131"/>
                </a:cubicBezTo>
                <a:cubicBezTo>
                  <a:pt x="5" y="132"/>
                  <a:pt x="3" y="131"/>
                  <a:pt x="2" y="131"/>
                </a:cubicBezTo>
                <a:cubicBezTo>
                  <a:pt x="0" y="130"/>
                  <a:pt x="1" y="128"/>
                  <a:pt x="2" y="126"/>
                </a:cubicBezTo>
                <a:cubicBezTo>
                  <a:pt x="6" y="103"/>
                  <a:pt x="17" y="74"/>
                  <a:pt x="43" y="74"/>
                </a:cubicBezTo>
                <a:cubicBezTo>
                  <a:pt x="62" y="74"/>
                  <a:pt x="74" y="89"/>
                  <a:pt x="82" y="101"/>
                </a:cubicBezTo>
                <a:cubicBezTo>
                  <a:pt x="91" y="115"/>
                  <a:pt x="99" y="130"/>
                  <a:pt x="107" y="142"/>
                </a:cubicBezTo>
                <a:cubicBezTo>
                  <a:pt x="117" y="156"/>
                  <a:pt x="127" y="168"/>
                  <a:pt x="145" y="171"/>
                </a:cubicBezTo>
                <a:cubicBezTo>
                  <a:pt x="166" y="175"/>
                  <a:pt x="178" y="161"/>
                  <a:pt x="186" y="148"/>
                </a:cubicBezTo>
                <a:cubicBezTo>
                  <a:pt x="203" y="123"/>
                  <a:pt x="214" y="89"/>
                  <a:pt x="229" y="58"/>
                </a:cubicBezTo>
                <a:cubicBezTo>
                  <a:pt x="236" y="45"/>
                  <a:pt x="244" y="30"/>
                  <a:pt x="256" y="19"/>
                </a:cubicBezTo>
                <a:cubicBezTo>
                  <a:pt x="267" y="9"/>
                  <a:pt x="285" y="0"/>
                  <a:pt x="306" y="8"/>
                </a:cubicBezTo>
                <a:cubicBezTo>
                  <a:pt x="337" y="19"/>
                  <a:pt x="347" y="56"/>
                  <a:pt x="372" y="74"/>
                </a:cubicBezTo>
                <a:cubicBezTo>
                  <a:pt x="379" y="79"/>
                  <a:pt x="387" y="82"/>
                  <a:pt x="397" y="82"/>
                </a:cubicBezTo>
                <a:cubicBezTo>
                  <a:pt x="406" y="82"/>
                  <a:pt x="416" y="80"/>
                  <a:pt x="423" y="75"/>
                </a:cubicBezTo>
                <a:cubicBezTo>
                  <a:pt x="437" y="67"/>
                  <a:pt x="447" y="54"/>
                  <a:pt x="462" y="48"/>
                </a:cubicBezTo>
                <a:cubicBezTo>
                  <a:pt x="480" y="40"/>
                  <a:pt x="502" y="41"/>
                  <a:pt x="516" y="49"/>
                </a:cubicBezTo>
                <a:cubicBezTo>
                  <a:pt x="530" y="57"/>
                  <a:pt x="542" y="69"/>
                  <a:pt x="552" y="80"/>
                </a:cubicBezTo>
                <a:cubicBezTo>
                  <a:pt x="574" y="101"/>
                  <a:pt x="598" y="125"/>
                  <a:pt x="640" y="125"/>
                </a:cubicBezTo>
                <a:close/>
              </a:path>
            </a:pathLst>
          </a:custGeom>
          <a:gradFill>
            <a:gsLst>
              <a:gs pos="0">
                <a:schemeClr val="accent3"/>
              </a:gs>
              <a:gs pos="100000">
                <a:schemeClr val="accent1"/>
              </a:gs>
            </a:gsLst>
            <a:lin ang="0" scaled="0"/>
          </a:gra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Text Placeholder 2"/>
          <p:cNvSpPr txBox="1">
            <a:spLocks/>
          </p:cNvSpPr>
          <p:nvPr/>
        </p:nvSpPr>
        <p:spPr>
          <a:xfrm>
            <a:off x="1001213" y="5510617"/>
            <a:ext cx="10189572" cy="600749"/>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pP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is simply dummy text of the printing and typesetting industry. </a:t>
            </a:r>
            <a:r>
              <a:rPr lang="en-US" sz="1400" dirty="0" err="1">
                <a:latin typeface="Agency FB" panose="020B0503020202020204" pitchFamily="34" charset="0"/>
                <a:ea typeface="Roboto Thin" charset="0"/>
                <a:cs typeface="Roboto Thin" charset="0"/>
              </a:rPr>
              <a:t>Lorem</a:t>
            </a:r>
            <a:r>
              <a:rPr lang="en-US" sz="1400" dirty="0">
                <a:latin typeface="Agency FB" panose="020B0503020202020204" pitchFamily="34" charset="0"/>
                <a:ea typeface="Roboto Thin" charset="0"/>
                <a:cs typeface="Roboto Thin" charset="0"/>
              </a:rPr>
              <a:t> </a:t>
            </a:r>
            <a:r>
              <a:rPr lang="en-US" sz="1400" dirty="0" err="1">
                <a:latin typeface="Agency FB" panose="020B0503020202020204" pitchFamily="34" charset="0"/>
                <a:ea typeface="Roboto Thin" charset="0"/>
                <a:cs typeface="Roboto Thin" charset="0"/>
              </a:rPr>
              <a:t>Ipsum</a:t>
            </a:r>
            <a:r>
              <a:rPr lang="en-US" sz="1400" dirty="0">
                <a:latin typeface="Agency FB" panose="020B0503020202020204" pitchFamily="34" charset="0"/>
                <a:ea typeface="Roboto Thin" charset="0"/>
                <a:cs typeface="Roboto Thin" charset="0"/>
              </a:rPr>
              <a:t> has been the industry's standard dummy text ever since the 1500s, when an unknown printer took a galley of type and scrambled. </a:t>
            </a:r>
          </a:p>
        </p:txBody>
      </p:sp>
    </p:spTree>
    <p:extLst>
      <p:ext uri="{BB962C8B-B14F-4D97-AF65-F5344CB8AC3E}">
        <p14:creationId xmlns:p14="http://schemas.microsoft.com/office/powerpoint/2010/main" val="2299270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P spid="17" grpId="0" animBg="1"/>
      <p:bldP spid="3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aphicFrame>
        <p:nvGraphicFramePr>
          <p:cNvPr id="4" name="Diagram 3"/>
          <p:cNvGraphicFramePr/>
          <p:nvPr>
            <p:extLst>
              <p:ext uri="{D42A27DB-BD31-4B8C-83A1-F6EECF244321}">
                <p14:modId xmlns:p14="http://schemas.microsoft.com/office/powerpoint/2010/main" val="269767391"/>
              </p:ext>
            </p:extLst>
          </p:nvPr>
        </p:nvGraphicFramePr>
        <p:xfrm>
          <a:off x="1867222" y="2183112"/>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p:cNvGrpSpPr/>
          <p:nvPr/>
        </p:nvGrpSpPr>
        <p:grpSpPr>
          <a:xfrm>
            <a:off x="3591779" y="4835010"/>
            <a:ext cx="1480516" cy="1055083"/>
            <a:chOff x="643212" y="3398474"/>
            <a:chExt cx="1480516" cy="1055083"/>
          </a:xfrm>
        </p:grpSpPr>
        <p:sp>
          <p:nvSpPr>
            <p:cNvPr id="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latin typeface="Agency FB" panose="020B0503020202020204" pitchFamily="34" charset="0"/>
                </a:rPr>
                <a:t>Lorem ipsum dolor sit amet, consectetur adipiscing.</a:t>
              </a:r>
            </a:p>
          </p:txBody>
        </p:sp>
        <p:grpSp>
          <p:nvGrpSpPr>
            <p:cNvPr id="7" name="Group 6"/>
            <p:cNvGrpSpPr/>
            <p:nvPr/>
          </p:nvGrpSpPr>
          <p:grpSpPr>
            <a:xfrm>
              <a:off x="643212" y="3398474"/>
              <a:ext cx="1480516" cy="590694"/>
              <a:chOff x="2343409" y="3651870"/>
              <a:chExt cx="1480516" cy="590694"/>
            </a:xfrm>
          </p:grpSpPr>
          <p:sp>
            <p:nvSpPr>
              <p:cNvPr id="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accent2"/>
                    </a:solidFill>
                    <a:latin typeface="Agency FB" panose="020B0503020202020204" pitchFamily="34" charset="0"/>
                  </a:rPr>
                  <a:t>$</a:t>
                </a:r>
                <a:r>
                  <a:rPr lang="id-ID" sz="2000" dirty="0">
                    <a:solidFill>
                      <a:schemeClr val="accent2"/>
                    </a:solidFill>
                    <a:latin typeface="Agency FB" panose="020B0503020202020204" pitchFamily="34" charset="0"/>
                  </a:rPr>
                  <a:t>57</a:t>
                </a:r>
                <a:r>
                  <a:rPr lang="en-US" sz="2000" dirty="0">
                    <a:solidFill>
                      <a:schemeClr val="accent2"/>
                    </a:solidFill>
                    <a:latin typeface="Agency FB" panose="020B0503020202020204" pitchFamily="34" charset="0"/>
                  </a:rPr>
                  <a:t>,453</a:t>
                </a:r>
              </a:p>
            </p:txBody>
          </p:sp>
          <p:sp>
            <p:nvSpPr>
              <p:cNvPr id="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bg1">
                        <a:lumMod val="50000"/>
                      </a:schemeClr>
                    </a:solidFill>
                    <a:latin typeface="Agency FB" panose="020B0503020202020204" pitchFamily="34" charset="0"/>
                  </a:rPr>
                  <a:t>Revenue</a:t>
                </a:r>
              </a:p>
            </p:txBody>
          </p:sp>
        </p:grpSp>
      </p:grpSp>
      <p:grpSp>
        <p:nvGrpSpPr>
          <p:cNvPr id="10" name="Group 9"/>
          <p:cNvGrpSpPr/>
          <p:nvPr/>
        </p:nvGrpSpPr>
        <p:grpSpPr>
          <a:xfrm>
            <a:off x="1955424" y="5321827"/>
            <a:ext cx="1480516" cy="1055083"/>
            <a:chOff x="643212" y="3398474"/>
            <a:chExt cx="1480516" cy="1055083"/>
          </a:xfrm>
        </p:grpSpPr>
        <p:sp>
          <p:nvSpPr>
            <p:cNvPr id="11"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latin typeface="Agency FB" panose="020B0503020202020204" pitchFamily="34" charset="0"/>
                </a:rPr>
                <a:t>Lorem ipsum dolor sit amet, consectetur adipiscing.</a:t>
              </a:r>
            </a:p>
          </p:txBody>
        </p:sp>
        <p:grpSp>
          <p:nvGrpSpPr>
            <p:cNvPr id="12" name="Group 11"/>
            <p:cNvGrpSpPr/>
            <p:nvPr/>
          </p:nvGrpSpPr>
          <p:grpSpPr>
            <a:xfrm>
              <a:off x="643212" y="3398474"/>
              <a:ext cx="1480516" cy="590694"/>
              <a:chOff x="2343409" y="3651870"/>
              <a:chExt cx="1480516" cy="590694"/>
            </a:xfrm>
          </p:grpSpPr>
          <p:sp>
            <p:nvSpPr>
              <p:cNvPr id="13"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accent1"/>
                    </a:solidFill>
                    <a:latin typeface="Agency FB" panose="020B0503020202020204" pitchFamily="34" charset="0"/>
                  </a:rPr>
                  <a:t>$</a:t>
                </a:r>
                <a:r>
                  <a:rPr lang="id-ID" sz="2000" dirty="0">
                    <a:solidFill>
                      <a:schemeClr val="accent1"/>
                    </a:solidFill>
                    <a:latin typeface="Agency FB" panose="020B0503020202020204" pitchFamily="34" charset="0"/>
                  </a:rPr>
                  <a:t>68</a:t>
                </a:r>
                <a:r>
                  <a:rPr lang="en-US" sz="2000" dirty="0">
                    <a:solidFill>
                      <a:schemeClr val="accent1"/>
                    </a:solidFill>
                    <a:latin typeface="Agency FB" panose="020B0503020202020204" pitchFamily="34" charset="0"/>
                  </a:rPr>
                  <a:t>,</a:t>
                </a:r>
                <a:r>
                  <a:rPr lang="id-ID" sz="2000" dirty="0">
                    <a:solidFill>
                      <a:schemeClr val="accent1"/>
                    </a:solidFill>
                    <a:latin typeface="Agency FB" panose="020B0503020202020204" pitchFamily="34" charset="0"/>
                  </a:rPr>
                  <a:t>147</a:t>
                </a:r>
                <a:endParaRPr lang="en-US" sz="2000" dirty="0">
                  <a:solidFill>
                    <a:schemeClr val="accent1"/>
                  </a:solidFill>
                  <a:latin typeface="Agency FB" panose="020B0503020202020204" pitchFamily="34" charset="0"/>
                </a:endParaRPr>
              </a:p>
            </p:txBody>
          </p:sp>
          <p:sp>
            <p:nvSpPr>
              <p:cNvPr id="14"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bg1">
                        <a:lumMod val="50000"/>
                      </a:schemeClr>
                    </a:solidFill>
                    <a:latin typeface="Agency FB" panose="020B0503020202020204" pitchFamily="34" charset="0"/>
                  </a:rPr>
                  <a:t>Revenue</a:t>
                </a:r>
              </a:p>
            </p:txBody>
          </p:sp>
        </p:grpSp>
      </p:grpSp>
      <p:grpSp>
        <p:nvGrpSpPr>
          <p:cNvPr id="15" name="Group 14"/>
          <p:cNvGrpSpPr/>
          <p:nvPr/>
        </p:nvGrpSpPr>
        <p:grpSpPr>
          <a:xfrm>
            <a:off x="6883882" y="4039828"/>
            <a:ext cx="1480516" cy="1055083"/>
            <a:chOff x="643212" y="3398474"/>
            <a:chExt cx="1480516" cy="1055083"/>
          </a:xfrm>
        </p:grpSpPr>
        <p:sp>
          <p:nvSpPr>
            <p:cNvPr id="1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latin typeface="Agency FB" panose="020B0503020202020204" pitchFamily="34" charset="0"/>
                </a:rPr>
                <a:t>Lorem ipsum dolor sit amet, consectetur adipiscing.</a:t>
              </a:r>
            </a:p>
          </p:txBody>
        </p:sp>
        <p:grpSp>
          <p:nvGrpSpPr>
            <p:cNvPr id="17" name="Group 16"/>
            <p:cNvGrpSpPr/>
            <p:nvPr/>
          </p:nvGrpSpPr>
          <p:grpSpPr>
            <a:xfrm>
              <a:off x="643212" y="3398474"/>
              <a:ext cx="1480516" cy="590694"/>
              <a:chOff x="2343409" y="3651870"/>
              <a:chExt cx="1480516" cy="590694"/>
            </a:xfrm>
          </p:grpSpPr>
          <p:sp>
            <p:nvSpPr>
              <p:cNvPr id="1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accent4"/>
                    </a:solidFill>
                    <a:latin typeface="Agency FB" panose="020B0503020202020204" pitchFamily="34" charset="0"/>
                  </a:rPr>
                  <a:t>$</a:t>
                </a:r>
                <a:r>
                  <a:rPr lang="id-ID" sz="2000" dirty="0">
                    <a:solidFill>
                      <a:schemeClr val="accent4"/>
                    </a:solidFill>
                    <a:latin typeface="Agency FB" panose="020B0503020202020204" pitchFamily="34" charset="0"/>
                  </a:rPr>
                  <a:t>34</a:t>
                </a:r>
                <a:r>
                  <a:rPr lang="en-US" sz="2000" dirty="0">
                    <a:solidFill>
                      <a:schemeClr val="accent4"/>
                    </a:solidFill>
                    <a:latin typeface="Agency FB" panose="020B0503020202020204" pitchFamily="34" charset="0"/>
                  </a:rPr>
                  <a:t>,</a:t>
                </a:r>
                <a:r>
                  <a:rPr lang="id-ID" sz="2000" dirty="0">
                    <a:solidFill>
                      <a:schemeClr val="accent4"/>
                    </a:solidFill>
                    <a:latin typeface="Agency FB" panose="020B0503020202020204" pitchFamily="34" charset="0"/>
                  </a:rPr>
                  <a:t>522</a:t>
                </a:r>
                <a:endParaRPr lang="en-US" sz="2000" dirty="0">
                  <a:solidFill>
                    <a:schemeClr val="accent4"/>
                  </a:solidFill>
                  <a:latin typeface="Agency FB" panose="020B0503020202020204" pitchFamily="34" charset="0"/>
                </a:endParaRPr>
              </a:p>
            </p:txBody>
          </p:sp>
          <p:sp>
            <p:nvSpPr>
              <p:cNvPr id="1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bg1">
                        <a:lumMod val="50000"/>
                      </a:schemeClr>
                    </a:solidFill>
                    <a:latin typeface="Agency FB" panose="020B0503020202020204" pitchFamily="34" charset="0"/>
                  </a:rPr>
                  <a:t>Revenue</a:t>
                </a:r>
              </a:p>
            </p:txBody>
          </p:sp>
        </p:grpSp>
      </p:grpSp>
      <p:grpSp>
        <p:nvGrpSpPr>
          <p:cNvPr id="20" name="Group 19"/>
          <p:cNvGrpSpPr/>
          <p:nvPr/>
        </p:nvGrpSpPr>
        <p:grpSpPr>
          <a:xfrm>
            <a:off x="8603498" y="3655464"/>
            <a:ext cx="1480516" cy="1055083"/>
            <a:chOff x="643212" y="3398474"/>
            <a:chExt cx="1480516" cy="1055083"/>
          </a:xfrm>
        </p:grpSpPr>
        <p:sp>
          <p:nvSpPr>
            <p:cNvPr id="21"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latin typeface="Agency FB" panose="020B0503020202020204" pitchFamily="34" charset="0"/>
                </a:rPr>
                <a:t>Lorem ipsum dolor sit amet, consectetur adipiscing.</a:t>
              </a:r>
            </a:p>
          </p:txBody>
        </p:sp>
        <p:grpSp>
          <p:nvGrpSpPr>
            <p:cNvPr id="22" name="Group 21"/>
            <p:cNvGrpSpPr/>
            <p:nvPr/>
          </p:nvGrpSpPr>
          <p:grpSpPr>
            <a:xfrm>
              <a:off x="643212" y="3398474"/>
              <a:ext cx="1480516" cy="590694"/>
              <a:chOff x="2343409" y="3651870"/>
              <a:chExt cx="1480516" cy="590694"/>
            </a:xfrm>
          </p:grpSpPr>
          <p:sp>
            <p:nvSpPr>
              <p:cNvPr id="23"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accent5"/>
                    </a:solidFill>
                    <a:latin typeface="Agency FB" panose="020B0503020202020204" pitchFamily="34" charset="0"/>
                  </a:rPr>
                  <a:t>$</a:t>
                </a:r>
                <a:r>
                  <a:rPr lang="id-ID" sz="2000" dirty="0">
                    <a:solidFill>
                      <a:schemeClr val="accent5"/>
                    </a:solidFill>
                    <a:latin typeface="Agency FB" panose="020B0503020202020204" pitchFamily="34" charset="0"/>
                  </a:rPr>
                  <a:t>15</a:t>
                </a:r>
                <a:r>
                  <a:rPr lang="en-US" sz="2000" dirty="0">
                    <a:solidFill>
                      <a:schemeClr val="accent5"/>
                    </a:solidFill>
                    <a:latin typeface="Agency FB" panose="020B0503020202020204" pitchFamily="34" charset="0"/>
                  </a:rPr>
                  <a:t>,</a:t>
                </a:r>
                <a:r>
                  <a:rPr lang="id-ID" sz="2000" dirty="0">
                    <a:solidFill>
                      <a:schemeClr val="accent5"/>
                    </a:solidFill>
                    <a:latin typeface="Agency FB" panose="020B0503020202020204" pitchFamily="34" charset="0"/>
                  </a:rPr>
                  <a:t>200</a:t>
                </a:r>
                <a:endParaRPr lang="en-US" sz="2000" dirty="0">
                  <a:solidFill>
                    <a:schemeClr val="accent5"/>
                  </a:solidFill>
                  <a:latin typeface="Agency FB" panose="020B0503020202020204" pitchFamily="34" charset="0"/>
                </a:endParaRPr>
              </a:p>
            </p:txBody>
          </p:sp>
          <p:sp>
            <p:nvSpPr>
              <p:cNvPr id="24"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bg1">
                        <a:lumMod val="50000"/>
                      </a:schemeClr>
                    </a:solidFill>
                    <a:latin typeface="Agency FB" panose="020B0503020202020204" pitchFamily="34" charset="0"/>
                  </a:rPr>
                  <a:t>Revenue</a:t>
                </a:r>
              </a:p>
            </p:txBody>
          </p:sp>
        </p:grpSp>
      </p:grpSp>
      <p:grpSp>
        <p:nvGrpSpPr>
          <p:cNvPr id="25" name="Group 24"/>
          <p:cNvGrpSpPr/>
          <p:nvPr/>
        </p:nvGrpSpPr>
        <p:grpSpPr>
          <a:xfrm>
            <a:off x="5266106" y="4435034"/>
            <a:ext cx="1480516" cy="1055083"/>
            <a:chOff x="643212" y="3398474"/>
            <a:chExt cx="1480516" cy="1055083"/>
          </a:xfrm>
        </p:grpSpPr>
        <p:sp>
          <p:nvSpPr>
            <p:cNvPr id="2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latin typeface="Agency FB" panose="020B0503020202020204" pitchFamily="34" charset="0"/>
                </a:rPr>
                <a:t>Lorem ipsum dolor sit amet, consectetur adipiscing.</a:t>
              </a:r>
            </a:p>
          </p:txBody>
        </p:sp>
        <p:grpSp>
          <p:nvGrpSpPr>
            <p:cNvPr id="27" name="Group 26"/>
            <p:cNvGrpSpPr/>
            <p:nvPr/>
          </p:nvGrpSpPr>
          <p:grpSpPr>
            <a:xfrm>
              <a:off x="643212" y="3398474"/>
              <a:ext cx="1480516" cy="590694"/>
              <a:chOff x="2343409" y="3651870"/>
              <a:chExt cx="1480516" cy="590694"/>
            </a:xfrm>
          </p:grpSpPr>
          <p:sp>
            <p:nvSpPr>
              <p:cNvPr id="2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accent3"/>
                    </a:solidFill>
                    <a:latin typeface="Agency FB" panose="020B0503020202020204" pitchFamily="34" charset="0"/>
                  </a:rPr>
                  <a:t>$</a:t>
                </a:r>
                <a:r>
                  <a:rPr lang="id-ID" sz="2000" dirty="0">
                    <a:solidFill>
                      <a:schemeClr val="accent3"/>
                    </a:solidFill>
                    <a:latin typeface="Agency FB" panose="020B0503020202020204" pitchFamily="34" charset="0"/>
                  </a:rPr>
                  <a:t>25</a:t>
                </a:r>
                <a:r>
                  <a:rPr lang="en-US" sz="2000" dirty="0">
                    <a:solidFill>
                      <a:schemeClr val="accent3"/>
                    </a:solidFill>
                    <a:latin typeface="Agency FB" panose="020B0503020202020204" pitchFamily="34" charset="0"/>
                  </a:rPr>
                  <a:t>,</a:t>
                </a:r>
                <a:r>
                  <a:rPr lang="id-ID" sz="2000" dirty="0">
                    <a:solidFill>
                      <a:schemeClr val="accent3"/>
                    </a:solidFill>
                    <a:latin typeface="Agency FB" panose="020B0503020202020204" pitchFamily="34" charset="0"/>
                  </a:rPr>
                  <a:t>100</a:t>
                </a:r>
                <a:endParaRPr lang="en-US" sz="2000" dirty="0">
                  <a:solidFill>
                    <a:schemeClr val="accent3"/>
                  </a:solidFill>
                  <a:latin typeface="Agency FB" panose="020B0503020202020204" pitchFamily="34" charset="0"/>
                </a:endParaRPr>
              </a:p>
            </p:txBody>
          </p:sp>
          <p:sp>
            <p:nvSpPr>
              <p:cNvPr id="2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bg1">
                        <a:lumMod val="50000"/>
                      </a:schemeClr>
                    </a:solidFill>
                    <a:latin typeface="Agency FB" panose="020B0503020202020204" pitchFamily="34" charset="0"/>
                  </a:rPr>
                  <a:t>Revenue</a:t>
                </a:r>
              </a:p>
            </p:txBody>
          </p:sp>
        </p:grpSp>
      </p:grpSp>
      <p:sp>
        <p:nvSpPr>
          <p:cNvPr id="31" name="Content Placeholder 2"/>
          <p:cNvSpPr txBox="1">
            <a:spLocks/>
          </p:cNvSpPr>
          <p:nvPr/>
        </p:nvSpPr>
        <p:spPr>
          <a:xfrm>
            <a:off x="1744729" y="335628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a:solidFill>
                  <a:schemeClr val="bg1">
                    <a:lumMod val="50000"/>
                  </a:schemeClr>
                </a:solidFill>
                <a:latin typeface="Agency FB" panose="020B0503020202020204" pitchFamily="34" charset="0"/>
              </a:rPr>
              <a:t>Lorem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34" name="Content Placeholder 2"/>
          <p:cNvSpPr txBox="1">
            <a:spLocks/>
          </p:cNvSpPr>
          <p:nvPr/>
        </p:nvSpPr>
        <p:spPr>
          <a:xfrm>
            <a:off x="8560492" y="1569927"/>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a:solidFill>
                  <a:schemeClr val="bg1">
                    <a:lumMod val="50000"/>
                  </a:schemeClr>
                </a:solidFill>
                <a:latin typeface="Agency FB" panose="020B0503020202020204" pitchFamily="34" charset="0"/>
              </a:rPr>
              <a:t>Lorem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37" name="Content Placeholder 2"/>
          <p:cNvSpPr txBox="1">
            <a:spLocks/>
          </p:cNvSpPr>
          <p:nvPr/>
        </p:nvSpPr>
        <p:spPr>
          <a:xfrm>
            <a:off x="5157754" y="2375771"/>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40" name="Content Placeholder 2"/>
          <p:cNvSpPr txBox="1">
            <a:spLocks/>
          </p:cNvSpPr>
          <p:nvPr/>
        </p:nvSpPr>
        <p:spPr>
          <a:xfrm>
            <a:off x="6746622" y="2048218"/>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cxnSp>
        <p:nvCxnSpPr>
          <p:cNvPr id="42" name="Straight Connector 41"/>
          <p:cNvCxnSpPr/>
          <p:nvPr/>
        </p:nvCxnSpPr>
        <p:spPr>
          <a:xfrm flipV="1">
            <a:off x="2457190" y="4067382"/>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4287660" y="3692436"/>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5795684" y="3202701"/>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7442032" y="2784137"/>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9182220" y="2396421"/>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48" name="Content Placeholder 2"/>
          <p:cNvSpPr txBox="1">
            <a:spLocks/>
          </p:cNvSpPr>
          <p:nvPr/>
        </p:nvSpPr>
        <p:spPr>
          <a:xfrm>
            <a:off x="3585833" y="2826186"/>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Tree>
    <p:extLst>
      <p:ext uri="{BB962C8B-B14F-4D97-AF65-F5344CB8AC3E}">
        <p14:creationId xmlns:p14="http://schemas.microsoft.com/office/powerpoint/2010/main" val="3158106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up)">
                                      <p:cBhvr>
                                        <p:cTn id="13" dur="500"/>
                                        <p:tgtEl>
                                          <p:spTgt spid="10"/>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wipe(down)">
                                      <p:cBhvr>
                                        <p:cTn id="17" dur="500"/>
                                        <p:tgtEl>
                                          <p:spTgt spid="42"/>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up)">
                                      <p:cBhvr>
                                        <p:cTn id="21" dur="500"/>
                                        <p:tgtEl>
                                          <p:spTgt spid="31"/>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up)">
                                      <p:cBhvr>
                                        <p:cTn id="25" dur="500"/>
                                        <p:tgtEl>
                                          <p:spTgt spid="5"/>
                                        </p:tgtEl>
                                      </p:cBhvr>
                                    </p:animEffect>
                                  </p:childTnLst>
                                </p:cTn>
                              </p:par>
                            </p:childTnLst>
                          </p:cTn>
                        </p:par>
                        <p:par>
                          <p:cTn id="26" fill="hold">
                            <p:stCondLst>
                              <p:cond delay="2500"/>
                            </p:stCondLst>
                            <p:childTnLst>
                              <p:par>
                                <p:cTn id="27" presetID="22" presetClass="entr" presetSubtype="4"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wipe(down)">
                                      <p:cBhvr>
                                        <p:cTn id="29" dur="500"/>
                                        <p:tgtEl>
                                          <p:spTgt spid="43"/>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wipe(up)">
                                      <p:cBhvr>
                                        <p:cTn id="33" dur="500"/>
                                        <p:tgtEl>
                                          <p:spTgt spid="48"/>
                                        </p:tgtEl>
                                      </p:cBhvr>
                                    </p:animEffect>
                                  </p:childTnLst>
                                </p:cTn>
                              </p:par>
                            </p:childTnLst>
                          </p:cTn>
                        </p:par>
                        <p:par>
                          <p:cTn id="34" fill="hold">
                            <p:stCondLst>
                              <p:cond delay="3500"/>
                            </p:stCondLst>
                            <p:childTnLst>
                              <p:par>
                                <p:cTn id="35" presetID="22" presetClass="entr" presetSubtype="1" fill="hold"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up)">
                                      <p:cBhvr>
                                        <p:cTn id="37" dur="500"/>
                                        <p:tgtEl>
                                          <p:spTgt spid="25"/>
                                        </p:tgtEl>
                                      </p:cBhvr>
                                    </p:animEffect>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down)">
                                      <p:cBhvr>
                                        <p:cTn id="41" dur="500"/>
                                        <p:tgtEl>
                                          <p:spTgt spid="44"/>
                                        </p:tgtEl>
                                      </p:cBhvr>
                                    </p:animEffect>
                                  </p:childTnLst>
                                </p:cTn>
                              </p:par>
                            </p:childTnLst>
                          </p:cTn>
                        </p:par>
                        <p:par>
                          <p:cTn id="42" fill="hold">
                            <p:stCondLst>
                              <p:cond delay="4500"/>
                            </p:stCondLst>
                            <p:childTnLst>
                              <p:par>
                                <p:cTn id="43" presetID="22" presetClass="entr" presetSubtype="1" fill="hold" grpId="0" nodeType="after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wipe(up)">
                                      <p:cBhvr>
                                        <p:cTn id="45" dur="500"/>
                                        <p:tgtEl>
                                          <p:spTgt spid="37"/>
                                        </p:tgtEl>
                                      </p:cBhvr>
                                    </p:animEffect>
                                  </p:childTnLst>
                                </p:cTn>
                              </p:par>
                            </p:childTnLst>
                          </p:cTn>
                        </p:par>
                        <p:par>
                          <p:cTn id="46" fill="hold">
                            <p:stCondLst>
                              <p:cond delay="5000"/>
                            </p:stCondLst>
                            <p:childTnLst>
                              <p:par>
                                <p:cTn id="47" presetID="22" presetClass="entr" presetSubtype="1"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wipe(up)">
                                      <p:cBhvr>
                                        <p:cTn id="49" dur="500"/>
                                        <p:tgtEl>
                                          <p:spTgt spid="15"/>
                                        </p:tgtEl>
                                      </p:cBhvr>
                                    </p:animEffect>
                                  </p:childTnLst>
                                </p:cTn>
                              </p:par>
                            </p:childTnLst>
                          </p:cTn>
                        </p:par>
                        <p:par>
                          <p:cTn id="50" fill="hold">
                            <p:stCondLst>
                              <p:cond delay="5500"/>
                            </p:stCondLst>
                            <p:childTnLst>
                              <p:par>
                                <p:cTn id="51" presetID="22" presetClass="entr" presetSubtype="4" fill="hold"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wipe(down)">
                                      <p:cBhvr>
                                        <p:cTn id="53" dur="500"/>
                                        <p:tgtEl>
                                          <p:spTgt spid="45"/>
                                        </p:tgtEl>
                                      </p:cBhvr>
                                    </p:animEffect>
                                  </p:childTnLst>
                                </p:cTn>
                              </p:par>
                            </p:childTnLst>
                          </p:cTn>
                        </p:par>
                        <p:par>
                          <p:cTn id="54" fill="hold">
                            <p:stCondLst>
                              <p:cond delay="6000"/>
                            </p:stCondLst>
                            <p:childTnLst>
                              <p:par>
                                <p:cTn id="55" presetID="22" presetClass="entr" presetSubtype="1" fill="hold" grpId="0" nodeType="after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wipe(up)">
                                      <p:cBhvr>
                                        <p:cTn id="57" dur="500"/>
                                        <p:tgtEl>
                                          <p:spTgt spid="40"/>
                                        </p:tgtEl>
                                      </p:cBhvr>
                                    </p:animEffect>
                                  </p:childTnLst>
                                </p:cTn>
                              </p:par>
                            </p:childTnLst>
                          </p:cTn>
                        </p:par>
                        <p:par>
                          <p:cTn id="58" fill="hold">
                            <p:stCondLst>
                              <p:cond delay="6500"/>
                            </p:stCondLst>
                            <p:childTnLst>
                              <p:par>
                                <p:cTn id="59" presetID="22" presetClass="entr" presetSubtype="1" fill="hold"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up)">
                                      <p:cBhvr>
                                        <p:cTn id="61" dur="500"/>
                                        <p:tgtEl>
                                          <p:spTgt spid="20"/>
                                        </p:tgtEl>
                                      </p:cBhvr>
                                    </p:animEffect>
                                  </p:childTnLst>
                                </p:cTn>
                              </p:par>
                            </p:childTnLst>
                          </p:cTn>
                        </p:par>
                        <p:par>
                          <p:cTn id="62" fill="hold">
                            <p:stCondLst>
                              <p:cond delay="7000"/>
                            </p:stCondLst>
                            <p:childTnLst>
                              <p:par>
                                <p:cTn id="63" presetID="22" presetClass="entr" presetSubtype="4" fill="hold" nodeType="afterEffect">
                                  <p:stCondLst>
                                    <p:cond delay="0"/>
                                  </p:stCondLst>
                                  <p:childTnLst>
                                    <p:set>
                                      <p:cBhvr>
                                        <p:cTn id="64" dur="1" fill="hold">
                                          <p:stCondLst>
                                            <p:cond delay="0"/>
                                          </p:stCondLst>
                                        </p:cTn>
                                        <p:tgtEl>
                                          <p:spTgt spid="46"/>
                                        </p:tgtEl>
                                        <p:attrNameLst>
                                          <p:attrName>style.visibility</p:attrName>
                                        </p:attrNameLst>
                                      </p:cBhvr>
                                      <p:to>
                                        <p:strVal val="visible"/>
                                      </p:to>
                                    </p:set>
                                    <p:animEffect transition="in" filter="wipe(down)">
                                      <p:cBhvr>
                                        <p:cTn id="65" dur="500"/>
                                        <p:tgtEl>
                                          <p:spTgt spid="46"/>
                                        </p:tgtEl>
                                      </p:cBhvr>
                                    </p:animEffect>
                                  </p:childTnLst>
                                </p:cTn>
                              </p:par>
                            </p:childTnLst>
                          </p:cTn>
                        </p:par>
                        <p:par>
                          <p:cTn id="66" fill="hold">
                            <p:stCondLst>
                              <p:cond delay="7500"/>
                            </p:stCondLst>
                            <p:childTnLst>
                              <p:par>
                                <p:cTn id="67" presetID="22" presetClass="entr" presetSubtype="1" fill="hold" grpId="0" nodeType="after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wipe(up)">
                                      <p:cBhvr>
                                        <p:cTn id="6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1" grpId="0"/>
      <p:bldP spid="34" grpId="0"/>
      <p:bldP spid="37" grpId="0"/>
      <p:bldP spid="40" grpId="0"/>
      <p:bldP spid="4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Circle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16" name="组合 15"/>
          <p:cNvGrpSpPr/>
          <p:nvPr/>
        </p:nvGrpSpPr>
        <p:grpSpPr>
          <a:xfrm>
            <a:off x="1540614" y="1569927"/>
            <a:ext cx="9165483" cy="3377704"/>
            <a:chOff x="1337414" y="1855260"/>
            <a:chExt cx="9165483" cy="3377704"/>
          </a:xfrm>
        </p:grpSpPr>
        <p:sp>
          <p:nvSpPr>
            <p:cNvPr id="4" name="Freeform 7"/>
            <p:cNvSpPr>
              <a:spLocks/>
            </p:cNvSpPr>
            <p:nvPr/>
          </p:nvSpPr>
          <p:spPr bwMode="auto">
            <a:xfrm>
              <a:off x="8485545" y="1861855"/>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5" name="Freeform 7"/>
            <p:cNvSpPr>
              <a:spLocks/>
            </p:cNvSpPr>
            <p:nvPr/>
          </p:nvSpPr>
          <p:spPr bwMode="auto">
            <a:xfrm flipV="1">
              <a:off x="7188613" y="260202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6" name="Freeform 7"/>
            <p:cNvSpPr>
              <a:spLocks/>
            </p:cNvSpPr>
            <p:nvPr/>
          </p:nvSpPr>
          <p:spPr bwMode="auto">
            <a:xfrm>
              <a:off x="5887685" y="185526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7" name="Freeform 7"/>
            <p:cNvSpPr>
              <a:spLocks/>
            </p:cNvSpPr>
            <p:nvPr/>
          </p:nvSpPr>
          <p:spPr bwMode="auto">
            <a:xfrm flipV="1">
              <a:off x="4586893" y="2622061"/>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8" name="Freeform 7"/>
            <p:cNvSpPr>
              <a:spLocks/>
            </p:cNvSpPr>
            <p:nvPr/>
          </p:nvSpPr>
          <p:spPr bwMode="auto">
            <a:xfrm>
              <a:off x="3285697" y="185526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9" name="Freeform 7"/>
            <p:cNvSpPr>
              <a:spLocks/>
            </p:cNvSpPr>
            <p:nvPr/>
          </p:nvSpPr>
          <p:spPr bwMode="auto">
            <a:xfrm>
              <a:off x="1989364" y="1875301"/>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0" name="Freeform 7"/>
            <p:cNvSpPr>
              <a:spLocks/>
            </p:cNvSpPr>
            <p:nvPr/>
          </p:nvSpPr>
          <p:spPr bwMode="auto">
            <a:xfrm flipV="1">
              <a:off x="1989364" y="2622061"/>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1" name="Freeform 7"/>
            <p:cNvSpPr>
              <a:spLocks/>
            </p:cNvSpPr>
            <p:nvPr/>
          </p:nvSpPr>
          <p:spPr bwMode="auto">
            <a:xfrm flipV="1">
              <a:off x="3285697" y="260202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2" name="Freeform 7"/>
            <p:cNvSpPr>
              <a:spLocks/>
            </p:cNvSpPr>
            <p:nvPr/>
          </p:nvSpPr>
          <p:spPr bwMode="auto">
            <a:xfrm>
              <a:off x="4586893" y="1875301"/>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3" name="Freeform 7"/>
            <p:cNvSpPr>
              <a:spLocks/>
            </p:cNvSpPr>
            <p:nvPr/>
          </p:nvSpPr>
          <p:spPr bwMode="auto">
            <a:xfrm flipV="1">
              <a:off x="5887685" y="260202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4" name="Freeform 7"/>
            <p:cNvSpPr>
              <a:spLocks/>
            </p:cNvSpPr>
            <p:nvPr/>
          </p:nvSpPr>
          <p:spPr bwMode="auto">
            <a:xfrm>
              <a:off x="7188613" y="1855260"/>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sp>
          <p:nvSpPr>
            <p:cNvPr id="15" name="Freeform 7"/>
            <p:cNvSpPr>
              <a:spLocks/>
            </p:cNvSpPr>
            <p:nvPr/>
          </p:nvSpPr>
          <p:spPr bwMode="auto">
            <a:xfrm flipV="1">
              <a:off x="8485545" y="2595167"/>
              <a:ext cx="1498039"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351" dirty="0">
                <a:latin typeface="Agency FB" panose="020B0503020202020204" pitchFamily="34" charset="0"/>
              </a:endParaRPr>
            </a:p>
          </p:txBody>
        </p:sp>
        <p:grpSp>
          <p:nvGrpSpPr>
            <p:cNvPr id="45" name="Group 44"/>
            <p:cNvGrpSpPr/>
            <p:nvPr/>
          </p:nvGrpSpPr>
          <p:grpSpPr>
            <a:xfrm>
              <a:off x="2427723" y="2336101"/>
              <a:ext cx="612000" cy="612001"/>
              <a:chOff x="995082" y="2316441"/>
              <a:chExt cx="612000" cy="612001"/>
            </a:xfrm>
          </p:grpSpPr>
          <p:sp>
            <p:nvSpPr>
              <p:cNvPr id="46" name="Oval 45"/>
              <p:cNvSpPr>
                <a:spLocks noChangeAspect="1" noChangeArrowheads="1"/>
              </p:cNvSpPr>
              <p:nvPr/>
            </p:nvSpPr>
            <p:spPr bwMode="auto">
              <a:xfrm>
                <a:off x="995082" y="2316441"/>
                <a:ext cx="612000" cy="612001"/>
              </a:xfrm>
              <a:prstGeom prst="ellipse">
                <a:avLst/>
              </a:prstGeom>
              <a:solidFill>
                <a:schemeClr val="accent1"/>
              </a:solidFill>
              <a:ln w="28575">
                <a:solidFill>
                  <a:schemeClr val="accent1"/>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47" name="Group 4"/>
              <p:cNvGrpSpPr>
                <a:grpSpLocks noChangeAspect="1"/>
              </p:cNvGrpSpPr>
              <p:nvPr/>
            </p:nvGrpSpPr>
            <p:grpSpPr bwMode="auto">
              <a:xfrm>
                <a:off x="1096971" y="2373327"/>
                <a:ext cx="338140" cy="514353"/>
                <a:chOff x="691" y="1495"/>
                <a:chExt cx="213" cy="324"/>
              </a:xfrm>
            </p:grpSpPr>
            <p:sp>
              <p:nvSpPr>
                <p:cNvPr id="48" name="Freeform 5"/>
                <p:cNvSpPr>
                  <a:spLocks/>
                </p:cNvSpPr>
                <p:nvPr/>
              </p:nvSpPr>
              <p:spPr bwMode="auto">
                <a:xfrm>
                  <a:off x="831" y="1495"/>
                  <a:ext cx="59" cy="51"/>
                </a:xfrm>
                <a:custGeom>
                  <a:avLst/>
                  <a:gdLst>
                    <a:gd name="T0" fmla="*/ 24 w 24"/>
                    <a:gd name="T1" fmla="*/ 21 h 21"/>
                    <a:gd name="T2" fmla="*/ 18 w 24"/>
                    <a:gd name="T3" fmla="*/ 0 h 21"/>
                    <a:gd name="T4" fmla="*/ 0 w 24"/>
                    <a:gd name="T5" fmla="*/ 12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2"/>
                      </a:cubicBezTo>
                      <a:lnTo>
                        <a:pt x="24"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Freeform 6"/>
                <p:cNvSpPr>
                  <a:spLocks noEditPoints="1"/>
                </p:cNvSpPr>
                <p:nvPr/>
              </p:nvSpPr>
              <p:spPr bwMode="auto">
                <a:xfrm>
                  <a:off x="691" y="1541"/>
                  <a:ext cx="213" cy="278"/>
                </a:xfrm>
                <a:custGeom>
                  <a:avLst/>
                  <a:gdLst>
                    <a:gd name="T0" fmla="*/ 69 w 87"/>
                    <a:gd name="T1" fmla="*/ 79 h 115"/>
                    <a:gd name="T2" fmla="*/ 82 w 87"/>
                    <a:gd name="T3" fmla="*/ 57 h 115"/>
                    <a:gd name="T4" fmla="*/ 83 w 87"/>
                    <a:gd name="T5" fmla="*/ 12 h 115"/>
                    <a:gd name="T6" fmla="*/ 50 w 87"/>
                    <a:gd name="T7" fmla="*/ 0 h 115"/>
                    <a:gd name="T8" fmla="*/ 21 w 87"/>
                    <a:gd name="T9" fmla="*/ 35 h 115"/>
                    <a:gd name="T10" fmla="*/ 17 w 87"/>
                    <a:gd name="T11" fmla="*/ 60 h 115"/>
                    <a:gd name="T12" fmla="*/ 2 w 87"/>
                    <a:gd name="T13" fmla="*/ 78 h 115"/>
                    <a:gd name="T14" fmla="*/ 0 w 87"/>
                    <a:gd name="T15" fmla="*/ 93 h 115"/>
                    <a:gd name="T16" fmla="*/ 24 w 87"/>
                    <a:gd name="T17" fmla="*/ 81 h 115"/>
                    <a:gd name="T18" fmla="*/ 33 w 87"/>
                    <a:gd name="T19" fmla="*/ 97 h 115"/>
                    <a:gd name="T20" fmla="*/ 50 w 87"/>
                    <a:gd name="T21" fmla="*/ 91 h 115"/>
                    <a:gd name="T22" fmla="*/ 61 w 87"/>
                    <a:gd name="T23" fmla="*/ 115 h 115"/>
                    <a:gd name="T24" fmla="*/ 69 w 87"/>
                    <a:gd name="T25" fmla="*/ 103 h 115"/>
                    <a:gd name="T26" fmla="*/ 69 w 87"/>
                    <a:gd name="T27" fmla="*/ 79 h 115"/>
                    <a:gd name="T28" fmla="*/ 63 w 87"/>
                    <a:gd name="T29" fmla="*/ 16 h 115"/>
                    <a:gd name="T30" fmla="*/ 68 w 87"/>
                    <a:gd name="T31" fmla="*/ 26 h 115"/>
                    <a:gd name="T32" fmla="*/ 57 w 87"/>
                    <a:gd name="T33" fmla="*/ 31 h 115"/>
                    <a:gd name="T34" fmla="*/ 52 w 87"/>
                    <a:gd name="T35" fmla="*/ 20 h 115"/>
                    <a:gd name="T36" fmla="*/ 63 w 87"/>
                    <a:gd name="T37" fmla="*/ 16 h 115"/>
                    <a:gd name="T38" fmla="*/ 46 w 87"/>
                    <a:gd name="T39" fmla="*/ 60 h 115"/>
                    <a:gd name="T40" fmla="*/ 39 w 87"/>
                    <a:gd name="T41" fmla="*/ 45 h 115"/>
                    <a:gd name="T42" fmla="*/ 54 w 87"/>
                    <a:gd name="T43" fmla="*/ 38 h 115"/>
                    <a:gd name="T44" fmla="*/ 61 w 87"/>
                    <a:gd name="T45" fmla="*/ 53 h 115"/>
                    <a:gd name="T46" fmla="*/ 46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4" y="73"/>
                        <a:pt x="79" y="66"/>
                        <a:pt x="82" y="57"/>
                      </a:cubicBezTo>
                      <a:cubicBezTo>
                        <a:pt x="87" y="44"/>
                        <a:pt x="86" y="27"/>
                        <a:pt x="83" y="12"/>
                      </a:cubicBezTo>
                      <a:cubicBezTo>
                        <a:pt x="50" y="0"/>
                        <a:pt x="50" y="0"/>
                        <a:pt x="50" y="0"/>
                      </a:cubicBezTo>
                      <a:cubicBezTo>
                        <a:pt x="38" y="9"/>
                        <a:pt x="26" y="22"/>
                        <a:pt x="21" y="35"/>
                      </a:cubicBezTo>
                      <a:cubicBezTo>
                        <a:pt x="18" y="44"/>
                        <a:pt x="17" y="52"/>
                        <a:pt x="17" y="60"/>
                      </a:cubicBezTo>
                      <a:cubicBezTo>
                        <a:pt x="11" y="64"/>
                        <a:pt x="5" y="70"/>
                        <a:pt x="2" y="78"/>
                      </a:cubicBezTo>
                      <a:cubicBezTo>
                        <a:pt x="0" y="83"/>
                        <a:pt x="0" y="88"/>
                        <a:pt x="0" y="93"/>
                      </a:cubicBezTo>
                      <a:cubicBezTo>
                        <a:pt x="6" y="86"/>
                        <a:pt x="15" y="82"/>
                        <a:pt x="24" y="81"/>
                      </a:cubicBezTo>
                      <a:cubicBezTo>
                        <a:pt x="26" y="87"/>
                        <a:pt x="29" y="92"/>
                        <a:pt x="33" y="97"/>
                      </a:cubicBezTo>
                      <a:cubicBezTo>
                        <a:pt x="39" y="95"/>
                        <a:pt x="45" y="93"/>
                        <a:pt x="50" y="91"/>
                      </a:cubicBezTo>
                      <a:cubicBezTo>
                        <a:pt x="57" y="97"/>
                        <a:pt x="61" y="106"/>
                        <a:pt x="61" y="115"/>
                      </a:cubicBezTo>
                      <a:cubicBezTo>
                        <a:pt x="64" y="111"/>
                        <a:pt x="67" y="107"/>
                        <a:pt x="69" y="103"/>
                      </a:cubicBezTo>
                      <a:cubicBezTo>
                        <a:pt x="72" y="95"/>
                        <a:pt x="71" y="86"/>
                        <a:pt x="69" y="79"/>
                      </a:cubicBezTo>
                      <a:close/>
                      <a:moveTo>
                        <a:pt x="63" y="16"/>
                      </a:moveTo>
                      <a:cubicBezTo>
                        <a:pt x="67" y="17"/>
                        <a:pt x="69" y="22"/>
                        <a:pt x="68" y="26"/>
                      </a:cubicBezTo>
                      <a:cubicBezTo>
                        <a:pt x="66" y="30"/>
                        <a:pt x="61" y="33"/>
                        <a:pt x="57" y="31"/>
                      </a:cubicBezTo>
                      <a:cubicBezTo>
                        <a:pt x="53" y="30"/>
                        <a:pt x="50" y="25"/>
                        <a:pt x="52" y="20"/>
                      </a:cubicBezTo>
                      <a:cubicBezTo>
                        <a:pt x="54" y="16"/>
                        <a:pt x="58" y="14"/>
                        <a:pt x="63" y="16"/>
                      </a:cubicBezTo>
                      <a:close/>
                      <a:moveTo>
                        <a:pt x="46" y="60"/>
                      </a:moveTo>
                      <a:cubicBezTo>
                        <a:pt x="40" y="58"/>
                        <a:pt x="37" y="51"/>
                        <a:pt x="39" y="45"/>
                      </a:cubicBezTo>
                      <a:cubicBezTo>
                        <a:pt x="42" y="39"/>
                        <a:pt x="48" y="36"/>
                        <a:pt x="54" y="38"/>
                      </a:cubicBezTo>
                      <a:cubicBezTo>
                        <a:pt x="60" y="41"/>
                        <a:pt x="64" y="47"/>
                        <a:pt x="61" y="53"/>
                      </a:cubicBezTo>
                      <a:cubicBezTo>
                        <a:pt x="59" y="59"/>
                        <a:pt x="52" y="63"/>
                        <a:pt x="4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nvGrpSpPr>
            <p:cNvPr id="50" name="Group 49"/>
            <p:cNvGrpSpPr/>
            <p:nvPr/>
          </p:nvGrpSpPr>
          <p:grpSpPr>
            <a:xfrm>
              <a:off x="3728919" y="2306040"/>
              <a:ext cx="612000" cy="612001"/>
              <a:chOff x="2789563" y="3975956"/>
              <a:chExt cx="612000" cy="612001"/>
            </a:xfrm>
          </p:grpSpPr>
          <p:sp>
            <p:nvSpPr>
              <p:cNvPr id="51" name="Oval 50"/>
              <p:cNvSpPr>
                <a:spLocks noChangeAspect="1" noChangeArrowheads="1"/>
              </p:cNvSpPr>
              <p:nvPr/>
            </p:nvSpPr>
            <p:spPr bwMode="auto">
              <a:xfrm>
                <a:off x="2789563" y="3975956"/>
                <a:ext cx="612000" cy="612001"/>
              </a:xfrm>
              <a:prstGeom prst="ellipse">
                <a:avLst/>
              </a:prstGeom>
              <a:solidFill>
                <a:schemeClr val="accent2"/>
              </a:solidFill>
              <a:ln w="28575">
                <a:solidFill>
                  <a:schemeClr val="accent2"/>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52" name="Group 9"/>
              <p:cNvGrpSpPr>
                <a:grpSpLocks noChangeAspect="1"/>
              </p:cNvGrpSpPr>
              <p:nvPr/>
            </p:nvGrpSpPr>
            <p:grpSpPr bwMode="auto">
              <a:xfrm>
                <a:off x="2935381" y="4016353"/>
                <a:ext cx="323850" cy="520700"/>
                <a:chOff x="1828" y="1716"/>
                <a:chExt cx="204" cy="328"/>
              </a:xfrm>
              <a:solidFill>
                <a:schemeClr val="bg1"/>
              </a:solidFill>
            </p:grpSpPr>
            <p:sp>
              <p:nvSpPr>
                <p:cNvPr id="53" name="Oval 10"/>
                <p:cNvSpPr>
                  <a:spLocks noChangeArrowheads="1"/>
                </p:cNvSpPr>
                <p:nvPr/>
              </p:nvSpPr>
              <p:spPr bwMode="auto">
                <a:xfrm>
                  <a:off x="1907" y="1757"/>
                  <a:ext cx="34" cy="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4" name="Freeform 11"/>
                <p:cNvSpPr>
                  <a:spLocks noEditPoints="1"/>
                </p:cNvSpPr>
                <p:nvPr/>
              </p:nvSpPr>
              <p:spPr bwMode="auto">
                <a:xfrm>
                  <a:off x="1828" y="1810"/>
                  <a:ext cx="204" cy="234"/>
                </a:xfrm>
                <a:custGeom>
                  <a:avLst/>
                  <a:gdLst>
                    <a:gd name="T0" fmla="*/ 76 w 83"/>
                    <a:gd name="T1" fmla="*/ 80 h 97"/>
                    <a:gd name="T2" fmla="*/ 54 w 83"/>
                    <a:gd name="T3" fmla="*/ 50 h 97"/>
                    <a:gd name="T4" fmla="*/ 50 w 83"/>
                    <a:gd name="T5" fmla="*/ 46 h 97"/>
                    <a:gd name="T6" fmla="*/ 50 w 83"/>
                    <a:gd name="T7" fmla="*/ 14 h 97"/>
                    <a:gd name="T8" fmla="*/ 55 w 83"/>
                    <a:gd name="T9" fmla="*/ 7 h 97"/>
                    <a:gd name="T10" fmla="*/ 52 w 83"/>
                    <a:gd name="T11" fmla="*/ 0 h 97"/>
                    <a:gd name="T12" fmla="*/ 31 w 83"/>
                    <a:gd name="T13" fmla="*/ 0 h 97"/>
                    <a:gd name="T14" fmla="*/ 28 w 83"/>
                    <a:gd name="T15" fmla="*/ 7 h 97"/>
                    <a:gd name="T16" fmla="*/ 33 w 83"/>
                    <a:gd name="T17" fmla="*/ 14 h 97"/>
                    <a:gd name="T18" fmla="*/ 33 w 83"/>
                    <a:gd name="T19" fmla="*/ 46 h 97"/>
                    <a:gd name="T20" fmla="*/ 29 w 83"/>
                    <a:gd name="T21" fmla="*/ 50 h 97"/>
                    <a:gd name="T22" fmla="*/ 7 w 83"/>
                    <a:gd name="T23" fmla="*/ 80 h 97"/>
                    <a:gd name="T24" fmla="*/ 16 w 83"/>
                    <a:gd name="T25" fmla="*/ 97 h 97"/>
                    <a:gd name="T26" fmla="*/ 67 w 83"/>
                    <a:gd name="T27" fmla="*/ 97 h 97"/>
                    <a:gd name="T28" fmla="*/ 76 w 83"/>
                    <a:gd name="T29" fmla="*/ 80 h 97"/>
                    <a:gd name="T30" fmla="*/ 23 w 83"/>
                    <a:gd name="T31" fmla="*/ 88 h 97"/>
                    <a:gd name="T32" fmla="*/ 17 w 83"/>
                    <a:gd name="T33" fmla="*/ 81 h 97"/>
                    <a:gd name="T34" fmla="*/ 23 w 83"/>
                    <a:gd name="T35" fmla="*/ 74 h 97"/>
                    <a:gd name="T36" fmla="*/ 30 w 83"/>
                    <a:gd name="T37" fmla="*/ 81 h 97"/>
                    <a:gd name="T38" fmla="*/ 23 w 83"/>
                    <a:gd name="T39" fmla="*/ 88 h 97"/>
                    <a:gd name="T40" fmla="*/ 39 w 83"/>
                    <a:gd name="T41" fmla="*/ 79 h 97"/>
                    <a:gd name="T42" fmla="*/ 34 w 83"/>
                    <a:gd name="T43" fmla="*/ 74 h 97"/>
                    <a:gd name="T44" fmla="*/ 39 w 83"/>
                    <a:gd name="T45" fmla="*/ 69 h 97"/>
                    <a:gd name="T46" fmla="*/ 44 w 83"/>
                    <a:gd name="T47" fmla="*/ 74 h 97"/>
                    <a:gd name="T48" fmla="*/ 39 w 83"/>
                    <a:gd name="T49" fmla="*/ 79 h 97"/>
                    <a:gd name="T50" fmla="*/ 46 w 83"/>
                    <a:gd name="T51" fmla="*/ 67 h 97"/>
                    <a:gd name="T52" fmla="*/ 41 w 83"/>
                    <a:gd name="T53" fmla="*/ 62 h 97"/>
                    <a:gd name="T54" fmla="*/ 46 w 83"/>
                    <a:gd name="T55" fmla="*/ 57 h 97"/>
                    <a:gd name="T56" fmla="*/ 51 w 83"/>
                    <a:gd name="T57" fmla="*/ 62 h 97"/>
                    <a:gd name="T58" fmla="*/ 46 w 83"/>
                    <a:gd name="T59" fmla="*/ 67 h 97"/>
                    <a:gd name="T60" fmla="*/ 58 w 83"/>
                    <a:gd name="T61" fmla="*/ 88 h 97"/>
                    <a:gd name="T62" fmla="*/ 51 w 83"/>
                    <a:gd name="T63" fmla="*/ 81 h 97"/>
                    <a:gd name="T64" fmla="*/ 58 w 83"/>
                    <a:gd name="T65" fmla="*/ 74 h 97"/>
                    <a:gd name="T66" fmla="*/ 65 w 83"/>
                    <a:gd name="T67" fmla="*/ 81 h 97"/>
                    <a:gd name="T68" fmla="*/ 58 w 83"/>
                    <a:gd name="T6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97">
                      <a:moveTo>
                        <a:pt x="76" y="80"/>
                      </a:moveTo>
                      <a:cubicBezTo>
                        <a:pt x="54" y="50"/>
                        <a:pt x="54" y="50"/>
                        <a:pt x="54" y="50"/>
                      </a:cubicBezTo>
                      <a:cubicBezTo>
                        <a:pt x="53" y="48"/>
                        <a:pt x="52" y="47"/>
                        <a:pt x="50" y="46"/>
                      </a:cubicBezTo>
                      <a:cubicBezTo>
                        <a:pt x="50" y="14"/>
                        <a:pt x="50" y="14"/>
                        <a:pt x="50" y="14"/>
                      </a:cubicBezTo>
                      <a:cubicBezTo>
                        <a:pt x="55" y="7"/>
                        <a:pt x="55" y="7"/>
                        <a:pt x="55" y="7"/>
                      </a:cubicBezTo>
                      <a:cubicBezTo>
                        <a:pt x="58" y="3"/>
                        <a:pt x="57" y="0"/>
                        <a:pt x="52" y="0"/>
                      </a:cubicBezTo>
                      <a:cubicBezTo>
                        <a:pt x="31" y="0"/>
                        <a:pt x="31" y="0"/>
                        <a:pt x="31" y="0"/>
                      </a:cubicBezTo>
                      <a:cubicBezTo>
                        <a:pt x="26" y="0"/>
                        <a:pt x="25" y="3"/>
                        <a:pt x="28" y="7"/>
                      </a:cubicBezTo>
                      <a:cubicBezTo>
                        <a:pt x="33" y="14"/>
                        <a:pt x="33" y="14"/>
                        <a:pt x="33" y="14"/>
                      </a:cubicBezTo>
                      <a:cubicBezTo>
                        <a:pt x="33" y="46"/>
                        <a:pt x="33" y="46"/>
                        <a:pt x="33" y="46"/>
                      </a:cubicBezTo>
                      <a:cubicBezTo>
                        <a:pt x="31" y="47"/>
                        <a:pt x="30" y="48"/>
                        <a:pt x="29" y="50"/>
                      </a:cubicBezTo>
                      <a:cubicBezTo>
                        <a:pt x="7" y="80"/>
                        <a:pt x="7" y="80"/>
                        <a:pt x="7" y="80"/>
                      </a:cubicBezTo>
                      <a:cubicBezTo>
                        <a:pt x="0" y="89"/>
                        <a:pt x="4" y="97"/>
                        <a:pt x="16" y="97"/>
                      </a:cubicBezTo>
                      <a:cubicBezTo>
                        <a:pt x="67" y="97"/>
                        <a:pt x="67" y="97"/>
                        <a:pt x="67" y="97"/>
                      </a:cubicBezTo>
                      <a:cubicBezTo>
                        <a:pt x="79" y="97"/>
                        <a:pt x="83" y="89"/>
                        <a:pt x="76" y="80"/>
                      </a:cubicBezTo>
                      <a:close/>
                      <a:moveTo>
                        <a:pt x="23" y="88"/>
                      </a:moveTo>
                      <a:cubicBezTo>
                        <a:pt x="20" y="88"/>
                        <a:pt x="17" y="85"/>
                        <a:pt x="17" y="81"/>
                      </a:cubicBezTo>
                      <a:cubicBezTo>
                        <a:pt x="17" y="77"/>
                        <a:pt x="20" y="74"/>
                        <a:pt x="23" y="74"/>
                      </a:cubicBezTo>
                      <a:cubicBezTo>
                        <a:pt x="27" y="74"/>
                        <a:pt x="30" y="77"/>
                        <a:pt x="30" y="81"/>
                      </a:cubicBezTo>
                      <a:cubicBezTo>
                        <a:pt x="30" y="85"/>
                        <a:pt x="27" y="88"/>
                        <a:pt x="23" y="88"/>
                      </a:cubicBezTo>
                      <a:close/>
                      <a:moveTo>
                        <a:pt x="39" y="79"/>
                      </a:moveTo>
                      <a:cubicBezTo>
                        <a:pt x="36" y="79"/>
                        <a:pt x="34" y="77"/>
                        <a:pt x="34" y="74"/>
                      </a:cubicBezTo>
                      <a:cubicBezTo>
                        <a:pt x="34" y="71"/>
                        <a:pt x="36" y="69"/>
                        <a:pt x="39" y="69"/>
                      </a:cubicBezTo>
                      <a:cubicBezTo>
                        <a:pt x="42" y="69"/>
                        <a:pt x="45" y="71"/>
                        <a:pt x="44" y="74"/>
                      </a:cubicBezTo>
                      <a:cubicBezTo>
                        <a:pt x="44" y="77"/>
                        <a:pt x="42" y="79"/>
                        <a:pt x="39" y="79"/>
                      </a:cubicBezTo>
                      <a:close/>
                      <a:moveTo>
                        <a:pt x="46" y="67"/>
                      </a:moveTo>
                      <a:cubicBezTo>
                        <a:pt x="43" y="67"/>
                        <a:pt x="41" y="65"/>
                        <a:pt x="41" y="62"/>
                      </a:cubicBezTo>
                      <a:cubicBezTo>
                        <a:pt x="41" y="59"/>
                        <a:pt x="43" y="57"/>
                        <a:pt x="46" y="57"/>
                      </a:cubicBezTo>
                      <a:cubicBezTo>
                        <a:pt x="49" y="57"/>
                        <a:pt x="51" y="59"/>
                        <a:pt x="51" y="62"/>
                      </a:cubicBezTo>
                      <a:cubicBezTo>
                        <a:pt x="51" y="65"/>
                        <a:pt x="49" y="67"/>
                        <a:pt x="46" y="67"/>
                      </a:cubicBezTo>
                      <a:close/>
                      <a:moveTo>
                        <a:pt x="58" y="88"/>
                      </a:moveTo>
                      <a:cubicBezTo>
                        <a:pt x="54" y="88"/>
                        <a:pt x="51" y="85"/>
                        <a:pt x="51" y="81"/>
                      </a:cubicBezTo>
                      <a:cubicBezTo>
                        <a:pt x="51" y="77"/>
                        <a:pt x="54" y="74"/>
                        <a:pt x="58" y="74"/>
                      </a:cubicBezTo>
                      <a:cubicBezTo>
                        <a:pt x="62" y="74"/>
                        <a:pt x="65" y="77"/>
                        <a:pt x="65" y="81"/>
                      </a:cubicBezTo>
                      <a:cubicBezTo>
                        <a:pt x="65" y="85"/>
                        <a:pt x="62" y="88"/>
                        <a:pt x="5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5" name="Oval 12"/>
                <p:cNvSpPr>
                  <a:spLocks noChangeArrowheads="1"/>
                </p:cNvSpPr>
                <p:nvPr/>
              </p:nvSpPr>
              <p:spPr bwMode="auto">
                <a:xfrm>
                  <a:off x="1963" y="172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6" name="Oval 13"/>
                <p:cNvSpPr>
                  <a:spLocks noChangeArrowheads="1"/>
                </p:cNvSpPr>
                <p:nvPr/>
              </p:nvSpPr>
              <p:spPr bwMode="auto">
                <a:xfrm>
                  <a:off x="1890" y="1716"/>
                  <a:ext cx="27"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grpSp>
          <p:nvGrpSpPr>
            <p:cNvPr id="57" name="Group 56"/>
            <p:cNvGrpSpPr/>
            <p:nvPr/>
          </p:nvGrpSpPr>
          <p:grpSpPr>
            <a:xfrm>
              <a:off x="5025252" y="2295339"/>
              <a:ext cx="612000" cy="612001"/>
              <a:chOff x="3970165" y="2986369"/>
              <a:chExt cx="612000" cy="612001"/>
            </a:xfrm>
          </p:grpSpPr>
          <p:sp>
            <p:nvSpPr>
              <p:cNvPr id="58" name="Oval 57"/>
              <p:cNvSpPr>
                <a:spLocks noChangeAspect="1" noChangeArrowheads="1"/>
              </p:cNvSpPr>
              <p:nvPr/>
            </p:nvSpPr>
            <p:spPr bwMode="auto">
              <a:xfrm>
                <a:off x="3970165" y="2986369"/>
                <a:ext cx="612000" cy="612001"/>
              </a:xfrm>
              <a:prstGeom prst="ellipse">
                <a:avLst/>
              </a:prstGeom>
              <a:solidFill>
                <a:schemeClr val="accent3"/>
              </a:solidFill>
              <a:ln w="28575">
                <a:solidFill>
                  <a:schemeClr val="accent3"/>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59" name="Freeform 17"/>
              <p:cNvSpPr>
                <a:spLocks noEditPoints="1"/>
              </p:cNvSpPr>
              <p:nvPr/>
            </p:nvSpPr>
            <p:spPr bwMode="auto">
              <a:xfrm>
                <a:off x="4008438" y="3106738"/>
                <a:ext cx="534987" cy="371475"/>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60" name="Group 59"/>
            <p:cNvGrpSpPr/>
            <p:nvPr/>
          </p:nvGrpSpPr>
          <p:grpSpPr>
            <a:xfrm>
              <a:off x="6320940" y="2306040"/>
              <a:ext cx="612000" cy="612001"/>
              <a:chOff x="6096000" y="3472622"/>
              <a:chExt cx="612000" cy="612001"/>
            </a:xfrm>
          </p:grpSpPr>
          <p:sp>
            <p:nvSpPr>
              <p:cNvPr id="61" name="Oval 60"/>
              <p:cNvSpPr>
                <a:spLocks noChangeAspect="1" noChangeArrowheads="1"/>
              </p:cNvSpPr>
              <p:nvPr/>
            </p:nvSpPr>
            <p:spPr bwMode="auto">
              <a:xfrm>
                <a:off x="6096000" y="3472622"/>
                <a:ext cx="612000" cy="612001"/>
              </a:xfrm>
              <a:prstGeom prst="ellipse">
                <a:avLst/>
              </a:prstGeom>
              <a:solidFill>
                <a:schemeClr val="accent4"/>
              </a:solidFill>
              <a:ln w="28575">
                <a:solidFill>
                  <a:schemeClr val="accent4"/>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sp>
            <p:nvSpPr>
              <p:cNvPr id="62" name="Freeform 21"/>
              <p:cNvSpPr>
                <a:spLocks/>
              </p:cNvSpPr>
              <p:nvPr/>
            </p:nvSpPr>
            <p:spPr bwMode="auto">
              <a:xfrm>
                <a:off x="6172200" y="3589343"/>
                <a:ext cx="404813" cy="331788"/>
              </a:xfrm>
              <a:custGeom>
                <a:avLst/>
                <a:gdLst>
                  <a:gd name="T0" fmla="*/ 255 w 255"/>
                  <a:gd name="T1" fmla="*/ 0 h 209"/>
                  <a:gd name="T2" fmla="*/ 75 w 255"/>
                  <a:gd name="T3" fmla="*/ 168 h 209"/>
                  <a:gd name="T4" fmla="*/ 55 w 255"/>
                  <a:gd name="T5" fmla="*/ 158 h 209"/>
                  <a:gd name="T6" fmla="*/ 255 w 255"/>
                  <a:gd name="T7" fmla="*/ 0 h 209"/>
                  <a:gd name="T8" fmla="*/ 0 w 255"/>
                  <a:gd name="T9" fmla="*/ 107 h 209"/>
                  <a:gd name="T10" fmla="*/ 53 w 255"/>
                  <a:gd name="T11" fmla="*/ 158 h 209"/>
                  <a:gd name="T12" fmla="*/ 51 w 255"/>
                  <a:gd name="T13" fmla="*/ 156 h 209"/>
                  <a:gd name="T14" fmla="*/ 51 w 255"/>
                  <a:gd name="T15" fmla="*/ 209 h 209"/>
                  <a:gd name="T16" fmla="*/ 97 w 255"/>
                  <a:gd name="T17" fmla="*/ 178 h 209"/>
                  <a:gd name="T18" fmla="*/ 174 w 255"/>
                  <a:gd name="T19" fmla="*/ 205 h 209"/>
                  <a:gd name="T20" fmla="*/ 255 w 255"/>
                  <a:gd name="T2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209">
                    <a:moveTo>
                      <a:pt x="255" y="0"/>
                    </a:moveTo>
                    <a:lnTo>
                      <a:pt x="75" y="168"/>
                    </a:lnTo>
                    <a:lnTo>
                      <a:pt x="55" y="158"/>
                    </a:lnTo>
                    <a:lnTo>
                      <a:pt x="255" y="0"/>
                    </a:lnTo>
                    <a:lnTo>
                      <a:pt x="0" y="107"/>
                    </a:lnTo>
                    <a:lnTo>
                      <a:pt x="53" y="158"/>
                    </a:lnTo>
                    <a:lnTo>
                      <a:pt x="51" y="156"/>
                    </a:lnTo>
                    <a:lnTo>
                      <a:pt x="51" y="209"/>
                    </a:lnTo>
                    <a:lnTo>
                      <a:pt x="97" y="178"/>
                    </a:lnTo>
                    <a:lnTo>
                      <a:pt x="174" y="205"/>
                    </a:lnTo>
                    <a:lnTo>
                      <a:pt x="255" y="0"/>
                    </a:lnTo>
                    <a:close/>
                  </a:path>
                </a:pathLst>
              </a:custGeom>
              <a:solidFill>
                <a:schemeClr val="bg1"/>
              </a:solidFill>
              <a:ln>
                <a:solidFill>
                  <a:schemeClr val="accent4"/>
                </a:solid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63" name="Group 62"/>
            <p:cNvGrpSpPr/>
            <p:nvPr/>
          </p:nvGrpSpPr>
          <p:grpSpPr>
            <a:xfrm>
              <a:off x="7636157" y="2305125"/>
              <a:ext cx="612000" cy="612001"/>
              <a:chOff x="10072729" y="2689543"/>
              <a:chExt cx="612000" cy="612001"/>
            </a:xfrm>
          </p:grpSpPr>
          <p:sp>
            <p:nvSpPr>
              <p:cNvPr id="64" name="Oval 63"/>
              <p:cNvSpPr>
                <a:spLocks noChangeAspect="1" noChangeArrowheads="1"/>
              </p:cNvSpPr>
              <p:nvPr/>
            </p:nvSpPr>
            <p:spPr bwMode="auto">
              <a:xfrm>
                <a:off x="10072729" y="2689543"/>
                <a:ext cx="612000" cy="612001"/>
              </a:xfrm>
              <a:prstGeom prst="ellipse">
                <a:avLst/>
              </a:prstGeom>
              <a:solidFill>
                <a:schemeClr val="accent5"/>
              </a:solidFill>
              <a:ln w="28575">
                <a:solidFill>
                  <a:schemeClr val="accent5"/>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grpSp>
            <p:nvGrpSpPr>
              <p:cNvPr id="65" name="Group 24"/>
              <p:cNvGrpSpPr>
                <a:grpSpLocks noChangeAspect="1"/>
              </p:cNvGrpSpPr>
              <p:nvPr/>
            </p:nvGrpSpPr>
            <p:grpSpPr bwMode="auto">
              <a:xfrm>
                <a:off x="10156172" y="2778551"/>
                <a:ext cx="465137" cy="430213"/>
                <a:chOff x="6999" y="2886"/>
                <a:chExt cx="293" cy="271"/>
              </a:xfrm>
              <a:solidFill>
                <a:schemeClr val="bg1"/>
              </a:solidFill>
            </p:grpSpPr>
            <p:sp>
              <p:nvSpPr>
                <p:cNvPr id="66" name="Freeform 25"/>
                <p:cNvSpPr>
                  <a:spLocks/>
                </p:cNvSpPr>
                <p:nvPr/>
              </p:nvSpPr>
              <p:spPr bwMode="auto">
                <a:xfrm>
                  <a:off x="7190" y="2907"/>
                  <a:ext cx="70" cy="83"/>
                </a:xfrm>
                <a:custGeom>
                  <a:avLst/>
                  <a:gdLst>
                    <a:gd name="T0" fmla="*/ 9 w 29"/>
                    <a:gd name="T1" fmla="*/ 33 h 34"/>
                    <a:gd name="T2" fmla="*/ 15 w 29"/>
                    <a:gd name="T3" fmla="*/ 34 h 34"/>
                    <a:gd name="T4" fmla="*/ 9 w 29"/>
                    <a:gd name="T5" fmla="*/ 33 h 34"/>
                    <a:gd name="T6" fmla="*/ 7 w 29"/>
                    <a:gd name="T7" fmla="*/ 31 h 34"/>
                    <a:gd name="T8" fmla="*/ 5 w 29"/>
                    <a:gd name="T9" fmla="*/ 29 h 34"/>
                    <a:gd name="T10" fmla="*/ 3 w 29"/>
                    <a:gd name="T11" fmla="*/ 28 h 34"/>
                    <a:gd name="T12" fmla="*/ 2 w 29"/>
                    <a:gd name="T13" fmla="*/ 25 h 34"/>
                    <a:gd name="T14" fmla="*/ 1 w 29"/>
                    <a:gd name="T15" fmla="*/ 23 h 34"/>
                    <a:gd name="T16" fmla="*/ 0 w 29"/>
                    <a:gd name="T17" fmla="*/ 20 h 34"/>
                    <a:gd name="T18" fmla="*/ 0 w 29"/>
                    <a:gd name="T19" fmla="*/ 16 h 34"/>
                    <a:gd name="T20" fmla="*/ 0 w 29"/>
                    <a:gd name="T21" fmla="*/ 13 h 34"/>
                    <a:gd name="T22" fmla="*/ 1 w 29"/>
                    <a:gd name="T23" fmla="*/ 10 h 34"/>
                    <a:gd name="T24" fmla="*/ 4 w 29"/>
                    <a:gd name="T25" fmla="*/ 6 h 34"/>
                    <a:gd name="T26" fmla="*/ 8 w 29"/>
                    <a:gd name="T27" fmla="*/ 2 h 34"/>
                    <a:gd name="T28" fmla="*/ 12 w 29"/>
                    <a:gd name="T29" fmla="*/ 0 h 34"/>
                    <a:gd name="T30" fmla="*/ 16 w 29"/>
                    <a:gd name="T31" fmla="*/ 0 h 34"/>
                    <a:gd name="T32" fmla="*/ 20 w 29"/>
                    <a:gd name="T33" fmla="*/ 2 h 34"/>
                    <a:gd name="T34" fmla="*/ 24 w 29"/>
                    <a:gd name="T35" fmla="*/ 4 h 34"/>
                    <a:gd name="T36" fmla="*/ 26 w 29"/>
                    <a:gd name="T37" fmla="*/ 6 h 34"/>
                    <a:gd name="T38" fmla="*/ 27 w 29"/>
                    <a:gd name="T39" fmla="*/ 8 h 34"/>
                    <a:gd name="T40" fmla="*/ 28 w 29"/>
                    <a:gd name="T41" fmla="*/ 10 h 34"/>
                    <a:gd name="T42" fmla="*/ 29 w 29"/>
                    <a:gd name="T43" fmla="*/ 13 h 34"/>
                    <a:gd name="T44" fmla="*/ 29 w 29"/>
                    <a:gd name="T45" fmla="*/ 17 h 34"/>
                    <a:gd name="T46" fmla="*/ 29 w 29"/>
                    <a:gd name="T47" fmla="*/ 20 h 34"/>
                    <a:gd name="T48" fmla="*/ 28 w 29"/>
                    <a:gd name="T49" fmla="*/ 23 h 34"/>
                    <a:gd name="T50" fmla="*/ 26 w 29"/>
                    <a:gd name="T51" fmla="*/ 27 h 34"/>
                    <a:gd name="T52" fmla="*/ 18 w 29"/>
                    <a:gd name="T53" fmla="*/ 33 h 34"/>
                    <a:gd name="T54" fmla="*/ 14 w 29"/>
                    <a:gd name="T55" fmla="*/ 34 h 34"/>
                    <a:gd name="T56" fmla="*/ 11 w 29"/>
                    <a:gd name="T57" fmla="*/ 33 h 34"/>
                    <a:gd name="T58" fmla="*/ 10 w 29"/>
                    <a:gd name="T59" fmla="*/ 33 h 34"/>
                    <a:gd name="T60" fmla="*/ 9 w 29"/>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4">
                      <a:moveTo>
                        <a:pt x="9" y="33"/>
                      </a:moveTo>
                      <a:cubicBezTo>
                        <a:pt x="11" y="33"/>
                        <a:pt x="12" y="34"/>
                        <a:pt x="15" y="34"/>
                      </a:cubicBezTo>
                      <a:cubicBezTo>
                        <a:pt x="12" y="34"/>
                        <a:pt x="11" y="33"/>
                        <a:pt x="9" y="33"/>
                      </a:cubicBezTo>
                      <a:cubicBezTo>
                        <a:pt x="8" y="32"/>
                        <a:pt x="7" y="32"/>
                        <a:pt x="7" y="31"/>
                      </a:cubicBezTo>
                      <a:cubicBezTo>
                        <a:pt x="6" y="31"/>
                        <a:pt x="6" y="30"/>
                        <a:pt x="5" y="29"/>
                      </a:cubicBezTo>
                      <a:cubicBezTo>
                        <a:pt x="4" y="29"/>
                        <a:pt x="4" y="29"/>
                        <a:pt x="3" y="28"/>
                      </a:cubicBezTo>
                      <a:cubicBezTo>
                        <a:pt x="2" y="27"/>
                        <a:pt x="2" y="26"/>
                        <a:pt x="2" y="25"/>
                      </a:cubicBezTo>
                      <a:cubicBezTo>
                        <a:pt x="2" y="25"/>
                        <a:pt x="1" y="24"/>
                        <a:pt x="1" y="23"/>
                      </a:cubicBezTo>
                      <a:cubicBezTo>
                        <a:pt x="0" y="22"/>
                        <a:pt x="0" y="21"/>
                        <a:pt x="0" y="20"/>
                      </a:cubicBezTo>
                      <a:cubicBezTo>
                        <a:pt x="0" y="19"/>
                        <a:pt x="0" y="17"/>
                        <a:pt x="0" y="16"/>
                      </a:cubicBezTo>
                      <a:cubicBezTo>
                        <a:pt x="0" y="14"/>
                        <a:pt x="0" y="14"/>
                        <a:pt x="0" y="13"/>
                      </a:cubicBezTo>
                      <a:cubicBezTo>
                        <a:pt x="1" y="12"/>
                        <a:pt x="1" y="11"/>
                        <a:pt x="1" y="10"/>
                      </a:cubicBezTo>
                      <a:cubicBezTo>
                        <a:pt x="2" y="9"/>
                        <a:pt x="3" y="7"/>
                        <a:pt x="4" y="6"/>
                      </a:cubicBezTo>
                      <a:cubicBezTo>
                        <a:pt x="5" y="4"/>
                        <a:pt x="7" y="3"/>
                        <a:pt x="8" y="2"/>
                      </a:cubicBezTo>
                      <a:cubicBezTo>
                        <a:pt x="8" y="2"/>
                        <a:pt x="10" y="1"/>
                        <a:pt x="12" y="0"/>
                      </a:cubicBezTo>
                      <a:cubicBezTo>
                        <a:pt x="13" y="0"/>
                        <a:pt x="15" y="0"/>
                        <a:pt x="16" y="0"/>
                      </a:cubicBezTo>
                      <a:cubicBezTo>
                        <a:pt x="18" y="1"/>
                        <a:pt x="19" y="1"/>
                        <a:pt x="20" y="2"/>
                      </a:cubicBezTo>
                      <a:cubicBezTo>
                        <a:pt x="22" y="3"/>
                        <a:pt x="24" y="4"/>
                        <a:pt x="24" y="4"/>
                      </a:cubicBezTo>
                      <a:cubicBezTo>
                        <a:pt x="25" y="5"/>
                        <a:pt x="25" y="5"/>
                        <a:pt x="26" y="6"/>
                      </a:cubicBezTo>
                      <a:cubicBezTo>
                        <a:pt x="26" y="7"/>
                        <a:pt x="27" y="8"/>
                        <a:pt x="27" y="8"/>
                      </a:cubicBezTo>
                      <a:cubicBezTo>
                        <a:pt x="27" y="9"/>
                        <a:pt x="28" y="9"/>
                        <a:pt x="28" y="10"/>
                      </a:cubicBezTo>
                      <a:cubicBezTo>
                        <a:pt x="28" y="11"/>
                        <a:pt x="28" y="11"/>
                        <a:pt x="29" y="13"/>
                      </a:cubicBezTo>
                      <a:cubicBezTo>
                        <a:pt x="29" y="14"/>
                        <a:pt x="29" y="16"/>
                        <a:pt x="29" y="17"/>
                      </a:cubicBezTo>
                      <a:cubicBezTo>
                        <a:pt x="29" y="19"/>
                        <a:pt x="29" y="19"/>
                        <a:pt x="29" y="20"/>
                      </a:cubicBezTo>
                      <a:cubicBezTo>
                        <a:pt x="29" y="21"/>
                        <a:pt x="29" y="22"/>
                        <a:pt x="28" y="23"/>
                      </a:cubicBezTo>
                      <a:cubicBezTo>
                        <a:pt x="28" y="24"/>
                        <a:pt x="27" y="26"/>
                        <a:pt x="26" y="27"/>
                      </a:cubicBezTo>
                      <a:cubicBezTo>
                        <a:pt x="24" y="30"/>
                        <a:pt x="21" y="32"/>
                        <a:pt x="18" y="33"/>
                      </a:cubicBezTo>
                      <a:cubicBezTo>
                        <a:pt x="17" y="34"/>
                        <a:pt x="15" y="34"/>
                        <a:pt x="14" y="34"/>
                      </a:cubicBezTo>
                      <a:cubicBezTo>
                        <a:pt x="12" y="34"/>
                        <a:pt x="11" y="34"/>
                        <a:pt x="11" y="33"/>
                      </a:cubicBezTo>
                      <a:cubicBezTo>
                        <a:pt x="11" y="33"/>
                        <a:pt x="10" y="33"/>
                        <a:pt x="10" y="33"/>
                      </a:cubicBezTo>
                      <a:cubicBezTo>
                        <a:pt x="10" y="33"/>
                        <a:pt x="9" y="33"/>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7" name="Freeform 26"/>
                <p:cNvSpPr>
                  <a:spLocks noEditPoints="1"/>
                </p:cNvSpPr>
                <p:nvPr/>
              </p:nvSpPr>
              <p:spPr bwMode="auto">
                <a:xfrm>
                  <a:off x="7159" y="2999"/>
                  <a:ext cx="133" cy="158"/>
                </a:xfrm>
                <a:custGeom>
                  <a:avLst/>
                  <a:gdLst>
                    <a:gd name="T0" fmla="*/ 55 w 55"/>
                    <a:gd name="T1" fmla="*/ 42 h 65"/>
                    <a:gd name="T2" fmla="*/ 55 w 55"/>
                    <a:gd name="T3" fmla="*/ 39 h 65"/>
                    <a:gd name="T4" fmla="*/ 54 w 55"/>
                    <a:gd name="T5" fmla="*/ 33 h 65"/>
                    <a:gd name="T6" fmla="*/ 54 w 55"/>
                    <a:gd name="T7" fmla="*/ 27 h 65"/>
                    <a:gd name="T8" fmla="*/ 53 w 55"/>
                    <a:gd name="T9" fmla="*/ 25 h 65"/>
                    <a:gd name="T10" fmla="*/ 52 w 55"/>
                    <a:gd name="T11" fmla="*/ 20 h 65"/>
                    <a:gd name="T12" fmla="*/ 50 w 55"/>
                    <a:gd name="T13" fmla="*/ 15 h 65"/>
                    <a:gd name="T14" fmla="*/ 48 w 55"/>
                    <a:gd name="T15" fmla="*/ 11 h 65"/>
                    <a:gd name="T16" fmla="*/ 47 w 55"/>
                    <a:gd name="T17" fmla="*/ 9 h 65"/>
                    <a:gd name="T18" fmla="*/ 45 w 55"/>
                    <a:gd name="T19" fmla="*/ 5 h 65"/>
                    <a:gd name="T20" fmla="*/ 44 w 55"/>
                    <a:gd name="T21" fmla="*/ 3 h 65"/>
                    <a:gd name="T22" fmla="*/ 41 w 55"/>
                    <a:gd name="T23" fmla="*/ 0 h 65"/>
                    <a:gd name="T24" fmla="*/ 34 w 55"/>
                    <a:gd name="T25" fmla="*/ 5 h 65"/>
                    <a:gd name="T26" fmla="*/ 15 w 55"/>
                    <a:gd name="T27" fmla="*/ 3 h 65"/>
                    <a:gd name="T28" fmla="*/ 14 w 55"/>
                    <a:gd name="T29" fmla="*/ 0 h 65"/>
                    <a:gd name="T30" fmla="*/ 2 w 55"/>
                    <a:gd name="T31" fmla="*/ 25 h 65"/>
                    <a:gd name="T32" fmla="*/ 1 w 55"/>
                    <a:gd name="T33" fmla="*/ 30 h 65"/>
                    <a:gd name="T34" fmla="*/ 0 w 55"/>
                    <a:gd name="T35" fmla="*/ 36 h 65"/>
                    <a:gd name="T36" fmla="*/ 0 w 55"/>
                    <a:gd name="T37" fmla="*/ 48 h 65"/>
                    <a:gd name="T38" fmla="*/ 0 w 55"/>
                    <a:gd name="T39" fmla="*/ 49 h 65"/>
                    <a:gd name="T40" fmla="*/ 0 w 55"/>
                    <a:gd name="T41" fmla="*/ 51 h 65"/>
                    <a:gd name="T42" fmla="*/ 0 w 55"/>
                    <a:gd name="T43" fmla="*/ 51 h 65"/>
                    <a:gd name="T44" fmla="*/ 0 w 55"/>
                    <a:gd name="T45" fmla="*/ 54 h 65"/>
                    <a:gd name="T46" fmla="*/ 0 w 55"/>
                    <a:gd name="T47" fmla="*/ 56 h 65"/>
                    <a:gd name="T48" fmla="*/ 3 w 55"/>
                    <a:gd name="T49" fmla="*/ 59 h 65"/>
                    <a:gd name="T50" fmla="*/ 40 w 55"/>
                    <a:gd name="T51" fmla="*/ 63 h 65"/>
                    <a:gd name="T52" fmla="*/ 55 w 55"/>
                    <a:gd name="T53" fmla="*/ 56 h 65"/>
                    <a:gd name="T54" fmla="*/ 55 w 55"/>
                    <a:gd name="T55" fmla="*/ 56 h 65"/>
                    <a:gd name="T56" fmla="*/ 55 w 55"/>
                    <a:gd name="T57" fmla="*/ 55 h 65"/>
                    <a:gd name="T58" fmla="*/ 55 w 55"/>
                    <a:gd name="T59" fmla="*/ 55 h 65"/>
                    <a:gd name="T60" fmla="*/ 55 w 55"/>
                    <a:gd name="T61" fmla="*/ 54 h 65"/>
                    <a:gd name="T62" fmla="*/ 55 w 55"/>
                    <a:gd name="T63" fmla="*/ 52 h 65"/>
                    <a:gd name="T64" fmla="*/ 55 w 55"/>
                    <a:gd name="T65" fmla="*/ 50 h 65"/>
                    <a:gd name="T66" fmla="*/ 55 w 55"/>
                    <a:gd name="T67" fmla="*/ 50 h 65"/>
                    <a:gd name="T68" fmla="*/ 55 w 55"/>
                    <a:gd name="T69" fmla="*/ 48 h 65"/>
                    <a:gd name="T70" fmla="*/ 55 w 55"/>
                    <a:gd name="T71" fmla="*/ 42 h 65"/>
                    <a:gd name="T72" fmla="*/ 20 w 55"/>
                    <a:gd name="T73" fmla="*/ 8 h 65"/>
                    <a:gd name="T74" fmla="*/ 27 w 55"/>
                    <a:gd name="T75" fmla="*/ 8 h 65"/>
                    <a:gd name="T76" fmla="*/ 29 w 55"/>
                    <a:gd name="T77" fmla="*/ 10 h 65"/>
                    <a:gd name="T78" fmla="*/ 28 w 55"/>
                    <a:gd name="T79" fmla="*/ 14 h 65"/>
                    <a:gd name="T80" fmla="*/ 24 w 55"/>
                    <a:gd name="T81" fmla="*/ 16 h 65"/>
                    <a:gd name="T82" fmla="*/ 23 w 55"/>
                    <a:gd name="T83" fmla="*/ 16 h 65"/>
                    <a:gd name="T84" fmla="*/ 19 w 55"/>
                    <a:gd name="T85" fmla="*/ 13 h 65"/>
                    <a:gd name="T86" fmla="*/ 18 w 55"/>
                    <a:gd name="T87" fmla="*/ 9 h 65"/>
                    <a:gd name="T88" fmla="*/ 20 w 55"/>
                    <a:gd name="T89" fmla="*/ 8 h 65"/>
                    <a:gd name="T90" fmla="*/ 31 w 55"/>
                    <a:gd name="T91" fmla="*/ 52 h 65"/>
                    <a:gd name="T92" fmla="*/ 16 w 55"/>
                    <a:gd name="T93" fmla="*/ 51 h 65"/>
                    <a:gd name="T94" fmla="*/ 14 w 55"/>
                    <a:gd name="T95" fmla="*/ 48 h 65"/>
                    <a:gd name="T96" fmla="*/ 19 w 55"/>
                    <a:gd name="T97" fmla="*/ 20 h 65"/>
                    <a:gd name="T98" fmla="*/ 22 w 55"/>
                    <a:gd name="T99" fmla="*/ 18 h 65"/>
                    <a:gd name="T100" fmla="*/ 25 w 55"/>
                    <a:gd name="T101" fmla="*/ 18 h 65"/>
                    <a:gd name="T102" fmla="*/ 27 w 55"/>
                    <a:gd name="T103" fmla="*/ 20 h 65"/>
                    <a:gd name="T104" fmla="*/ 33 w 55"/>
                    <a:gd name="T105" fmla="*/ 50 h 65"/>
                    <a:gd name="T106" fmla="*/ 31 w 55"/>
                    <a:gd name="T10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65">
                      <a:moveTo>
                        <a:pt x="55" y="42"/>
                      </a:moveTo>
                      <a:cubicBezTo>
                        <a:pt x="55" y="41"/>
                        <a:pt x="55" y="39"/>
                        <a:pt x="55" y="39"/>
                      </a:cubicBezTo>
                      <a:cubicBezTo>
                        <a:pt x="55" y="35"/>
                        <a:pt x="55" y="35"/>
                        <a:pt x="54" y="33"/>
                      </a:cubicBezTo>
                      <a:cubicBezTo>
                        <a:pt x="54" y="30"/>
                        <a:pt x="54" y="27"/>
                        <a:pt x="54" y="27"/>
                      </a:cubicBezTo>
                      <a:cubicBezTo>
                        <a:pt x="53" y="27"/>
                        <a:pt x="53" y="25"/>
                        <a:pt x="53" y="25"/>
                      </a:cubicBezTo>
                      <a:cubicBezTo>
                        <a:pt x="53" y="23"/>
                        <a:pt x="52" y="21"/>
                        <a:pt x="52" y="20"/>
                      </a:cubicBezTo>
                      <a:cubicBezTo>
                        <a:pt x="51" y="18"/>
                        <a:pt x="50" y="16"/>
                        <a:pt x="50" y="15"/>
                      </a:cubicBezTo>
                      <a:cubicBezTo>
                        <a:pt x="49" y="14"/>
                        <a:pt x="49" y="12"/>
                        <a:pt x="48" y="11"/>
                      </a:cubicBezTo>
                      <a:cubicBezTo>
                        <a:pt x="48" y="10"/>
                        <a:pt x="47" y="9"/>
                        <a:pt x="47" y="9"/>
                      </a:cubicBezTo>
                      <a:cubicBezTo>
                        <a:pt x="46" y="7"/>
                        <a:pt x="45" y="5"/>
                        <a:pt x="45" y="5"/>
                      </a:cubicBezTo>
                      <a:cubicBezTo>
                        <a:pt x="45" y="5"/>
                        <a:pt x="44" y="4"/>
                        <a:pt x="44" y="3"/>
                      </a:cubicBezTo>
                      <a:cubicBezTo>
                        <a:pt x="43" y="2"/>
                        <a:pt x="42" y="1"/>
                        <a:pt x="41" y="0"/>
                      </a:cubicBezTo>
                      <a:cubicBezTo>
                        <a:pt x="43" y="2"/>
                        <a:pt x="40" y="4"/>
                        <a:pt x="34" y="5"/>
                      </a:cubicBezTo>
                      <a:cubicBezTo>
                        <a:pt x="27" y="6"/>
                        <a:pt x="18" y="5"/>
                        <a:pt x="15" y="3"/>
                      </a:cubicBezTo>
                      <a:cubicBezTo>
                        <a:pt x="14" y="2"/>
                        <a:pt x="13" y="1"/>
                        <a:pt x="14" y="0"/>
                      </a:cubicBezTo>
                      <a:cubicBezTo>
                        <a:pt x="6" y="9"/>
                        <a:pt x="3" y="21"/>
                        <a:pt x="2" y="25"/>
                      </a:cubicBezTo>
                      <a:cubicBezTo>
                        <a:pt x="2" y="25"/>
                        <a:pt x="2" y="27"/>
                        <a:pt x="1" y="30"/>
                      </a:cubicBezTo>
                      <a:cubicBezTo>
                        <a:pt x="1" y="32"/>
                        <a:pt x="1" y="34"/>
                        <a:pt x="0" y="36"/>
                      </a:cubicBezTo>
                      <a:cubicBezTo>
                        <a:pt x="0" y="41"/>
                        <a:pt x="0" y="45"/>
                        <a:pt x="0" y="48"/>
                      </a:cubicBezTo>
                      <a:cubicBezTo>
                        <a:pt x="0" y="48"/>
                        <a:pt x="0" y="48"/>
                        <a:pt x="0" y="49"/>
                      </a:cubicBezTo>
                      <a:cubicBezTo>
                        <a:pt x="0" y="50"/>
                        <a:pt x="0" y="51"/>
                        <a:pt x="0" y="51"/>
                      </a:cubicBezTo>
                      <a:cubicBezTo>
                        <a:pt x="0" y="51"/>
                        <a:pt x="0" y="51"/>
                        <a:pt x="0" y="51"/>
                      </a:cubicBezTo>
                      <a:cubicBezTo>
                        <a:pt x="0" y="51"/>
                        <a:pt x="0" y="53"/>
                        <a:pt x="0" y="54"/>
                      </a:cubicBezTo>
                      <a:cubicBezTo>
                        <a:pt x="0" y="54"/>
                        <a:pt x="0" y="55"/>
                        <a:pt x="0" y="56"/>
                      </a:cubicBezTo>
                      <a:cubicBezTo>
                        <a:pt x="0" y="57"/>
                        <a:pt x="1" y="58"/>
                        <a:pt x="3" y="59"/>
                      </a:cubicBezTo>
                      <a:cubicBezTo>
                        <a:pt x="10" y="63"/>
                        <a:pt x="26" y="65"/>
                        <a:pt x="40" y="63"/>
                      </a:cubicBezTo>
                      <a:cubicBezTo>
                        <a:pt x="49" y="62"/>
                        <a:pt x="55" y="59"/>
                        <a:pt x="55" y="56"/>
                      </a:cubicBezTo>
                      <a:cubicBezTo>
                        <a:pt x="55" y="56"/>
                        <a:pt x="55" y="56"/>
                        <a:pt x="55" y="56"/>
                      </a:cubicBezTo>
                      <a:cubicBezTo>
                        <a:pt x="55" y="56"/>
                        <a:pt x="55" y="56"/>
                        <a:pt x="55" y="55"/>
                      </a:cubicBezTo>
                      <a:cubicBezTo>
                        <a:pt x="55" y="55"/>
                        <a:pt x="55" y="55"/>
                        <a:pt x="55" y="55"/>
                      </a:cubicBezTo>
                      <a:cubicBezTo>
                        <a:pt x="55" y="54"/>
                        <a:pt x="55" y="54"/>
                        <a:pt x="55" y="54"/>
                      </a:cubicBezTo>
                      <a:cubicBezTo>
                        <a:pt x="55" y="53"/>
                        <a:pt x="55" y="52"/>
                        <a:pt x="55" y="52"/>
                      </a:cubicBezTo>
                      <a:cubicBezTo>
                        <a:pt x="55" y="51"/>
                        <a:pt x="55" y="51"/>
                        <a:pt x="55" y="50"/>
                      </a:cubicBezTo>
                      <a:cubicBezTo>
                        <a:pt x="55" y="50"/>
                        <a:pt x="55" y="50"/>
                        <a:pt x="55" y="50"/>
                      </a:cubicBezTo>
                      <a:cubicBezTo>
                        <a:pt x="55" y="50"/>
                        <a:pt x="55" y="49"/>
                        <a:pt x="55" y="48"/>
                      </a:cubicBezTo>
                      <a:cubicBezTo>
                        <a:pt x="55" y="45"/>
                        <a:pt x="55" y="42"/>
                        <a:pt x="55" y="42"/>
                      </a:cubicBezTo>
                      <a:close/>
                      <a:moveTo>
                        <a:pt x="20" y="8"/>
                      </a:moveTo>
                      <a:cubicBezTo>
                        <a:pt x="22" y="8"/>
                        <a:pt x="25" y="9"/>
                        <a:pt x="27" y="8"/>
                      </a:cubicBezTo>
                      <a:cubicBezTo>
                        <a:pt x="28" y="8"/>
                        <a:pt x="29" y="9"/>
                        <a:pt x="29" y="10"/>
                      </a:cubicBezTo>
                      <a:cubicBezTo>
                        <a:pt x="29" y="11"/>
                        <a:pt x="28" y="12"/>
                        <a:pt x="28" y="14"/>
                      </a:cubicBezTo>
                      <a:cubicBezTo>
                        <a:pt x="28" y="15"/>
                        <a:pt x="26" y="16"/>
                        <a:pt x="24" y="16"/>
                      </a:cubicBezTo>
                      <a:cubicBezTo>
                        <a:pt x="24" y="16"/>
                        <a:pt x="23" y="16"/>
                        <a:pt x="23" y="16"/>
                      </a:cubicBezTo>
                      <a:cubicBezTo>
                        <a:pt x="21" y="15"/>
                        <a:pt x="19" y="14"/>
                        <a:pt x="19" y="13"/>
                      </a:cubicBezTo>
                      <a:cubicBezTo>
                        <a:pt x="19" y="12"/>
                        <a:pt x="18" y="10"/>
                        <a:pt x="18" y="9"/>
                      </a:cubicBezTo>
                      <a:cubicBezTo>
                        <a:pt x="18" y="8"/>
                        <a:pt x="19" y="7"/>
                        <a:pt x="20" y="8"/>
                      </a:cubicBezTo>
                      <a:close/>
                      <a:moveTo>
                        <a:pt x="31" y="52"/>
                      </a:moveTo>
                      <a:cubicBezTo>
                        <a:pt x="29" y="52"/>
                        <a:pt x="20" y="52"/>
                        <a:pt x="16" y="51"/>
                      </a:cubicBezTo>
                      <a:cubicBezTo>
                        <a:pt x="15" y="50"/>
                        <a:pt x="14" y="50"/>
                        <a:pt x="14" y="48"/>
                      </a:cubicBezTo>
                      <a:cubicBezTo>
                        <a:pt x="19" y="20"/>
                        <a:pt x="19" y="20"/>
                        <a:pt x="19" y="20"/>
                      </a:cubicBezTo>
                      <a:cubicBezTo>
                        <a:pt x="20" y="19"/>
                        <a:pt x="21" y="18"/>
                        <a:pt x="22" y="18"/>
                      </a:cubicBezTo>
                      <a:cubicBezTo>
                        <a:pt x="25" y="18"/>
                        <a:pt x="25" y="18"/>
                        <a:pt x="25" y="18"/>
                      </a:cubicBezTo>
                      <a:cubicBezTo>
                        <a:pt x="26" y="18"/>
                        <a:pt x="27" y="19"/>
                        <a:pt x="27" y="20"/>
                      </a:cubicBezTo>
                      <a:cubicBezTo>
                        <a:pt x="33" y="50"/>
                        <a:pt x="33" y="50"/>
                        <a:pt x="33" y="50"/>
                      </a:cubicBezTo>
                      <a:cubicBezTo>
                        <a:pt x="33" y="51"/>
                        <a:pt x="32" y="52"/>
                        <a:pt x="3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8" name="Freeform 27"/>
                <p:cNvSpPr>
                  <a:spLocks/>
                </p:cNvSpPr>
                <p:nvPr/>
              </p:nvSpPr>
              <p:spPr bwMode="auto">
                <a:xfrm>
                  <a:off x="7028" y="2886"/>
                  <a:ext cx="70" cy="80"/>
                </a:xfrm>
                <a:custGeom>
                  <a:avLst/>
                  <a:gdLst>
                    <a:gd name="T0" fmla="*/ 20 w 29"/>
                    <a:gd name="T1" fmla="*/ 32 h 33"/>
                    <a:gd name="T2" fmla="*/ 15 w 29"/>
                    <a:gd name="T3" fmla="*/ 33 h 33"/>
                    <a:gd name="T4" fmla="*/ 20 w 29"/>
                    <a:gd name="T5" fmla="*/ 32 h 33"/>
                    <a:gd name="T6" fmla="*/ 22 w 29"/>
                    <a:gd name="T7" fmla="*/ 30 h 33"/>
                    <a:gd name="T8" fmla="*/ 24 w 29"/>
                    <a:gd name="T9" fmla="*/ 29 h 33"/>
                    <a:gd name="T10" fmla="*/ 26 w 29"/>
                    <a:gd name="T11" fmla="*/ 27 h 33"/>
                    <a:gd name="T12" fmla="*/ 27 w 29"/>
                    <a:gd name="T13" fmla="*/ 25 h 33"/>
                    <a:gd name="T14" fmla="*/ 28 w 29"/>
                    <a:gd name="T15" fmla="*/ 22 h 33"/>
                    <a:gd name="T16" fmla="*/ 28 w 29"/>
                    <a:gd name="T17" fmla="*/ 20 h 33"/>
                    <a:gd name="T18" fmla="*/ 29 w 29"/>
                    <a:gd name="T19" fmla="*/ 15 h 33"/>
                    <a:gd name="T20" fmla="*/ 28 w 29"/>
                    <a:gd name="T21" fmla="*/ 13 h 33"/>
                    <a:gd name="T22" fmla="*/ 28 w 29"/>
                    <a:gd name="T23" fmla="*/ 10 h 33"/>
                    <a:gd name="T24" fmla="*/ 25 w 29"/>
                    <a:gd name="T25" fmla="*/ 6 h 33"/>
                    <a:gd name="T26" fmla="*/ 21 w 29"/>
                    <a:gd name="T27" fmla="*/ 2 h 33"/>
                    <a:gd name="T28" fmla="*/ 17 w 29"/>
                    <a:gd name="T29" fmla="*/ 1 h 33"/>
                    <a:gd name="T30" fmla="*/ 13 w 29"/>
                    <a:gd name="T31" fmla="*/ 0 h 33"/>
                    <a:gd name="T32" fmla="*/ 9 w 29"/>
                    <a:gd name="T33" fmla="*/ 2 h 33"/>
                    <a:gd name="T34" fmla="*/ 5 w 29"/>
                    <a:gd name="T35" fmla="*/ 4 h 33"/>
                    <a:gd name="T36" fmla="*/ 4 w 29"/>
                    <a:gd name="T37" fmla="*/ 6 h 33"/>
                    <a:gd name="T38" fmla="*/ 2 w 29"/>
                    <a:gd name="T39" fmla="*/ 8 h 33"/>
                    <a:gd name="T40" fmla="*/ 1 w 29"/>
                    <a:gd name="T41" fmla="*/ 10 h 33"/>
                    <a:gd name="T42" fmla="*/ 1 w 29"/>
                    <a:gd name="T43" fmla="*/ 13 h 33"/>
                    <a:gd name="T44" fmla="*/ 0 w 29"/>
                    <a:gd name="T45" fmla="*/ 17 h 33"/>
                    <a:gd name="T46" fmla="*/ 1 w 29"/>
                    <a:gd name="T47" fmla="*/ 19 h 33"/>
                    <a:gd name="T48" fmla="*/ 1 w 29"/>
                    <a:gd name="T49" fmla="*/ 22 h 33"/>
                    <a:gd name="T50" fmla="*/ 3 w 29"/>
                    <a:gd name="T51" fmla="*/ 27 h 33"/>
                    <a:gd name="T52" fmla="*/ 11 w 29"/>
                    <a:gd name="T53" fmla="*/ 32 h 33"/>
                    <a:gd name="T54" fmla="*/ 16 w 29"/>
                    <a:gd name="T55" fmla="*/ 33 h 33"/>
                    <a:gd name="T56" fmla="*/ 18 w 29"/>
                    <a:gd name="T57" fmla="*/ 32 h 33"/>
                    <a:gd name="T58" fmla="*/ 19 w 29"/>
                    <a:gd name="T59" fmla="*/ 32 h 33"/>
                    <a:gd name="T60" fmla="*/ 20 w 29"/>
                    <a:gd name="T6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0" y="32"/>
                      </a:moveTo>
                      <a:cubicBezTo>
                        <a:pt x="18" y="32"/>
                        <a:pt x="17" y="33"/>
                        <a:pt x="15" y="33"/>
                      </a:cubicBezTo>
                      <a:cubicBezTo>
                        <a:pt x="17" y="33"/>
                        <a:pt x="18" y="32"/>
                        <a:pt x="20" y="32"/>
                      </a:cubicBezTo>
                      <a:cubicBezTo>
                        <a:pt x="21" y="31"/>
                        <a:pt x="21" y="31"/>
                        <a:pt x="22" y="30"/>
                      </a:cubicBezTo>
                      <a:cubicBezTo>
                        <a:pt x="23" y="30"/>
                        <a:pt x="23" y="29"/>
                        <a:pt x="24" y="29"/>
                      </a:cubicBezTo>
                      <a:cubicBezTo>
                        <a:pt x="24" y="28"/>
                        <a:pt x="25" y="28"/>
                        <a:pt x="26" y="27"/>
                      </a:cubicBezTo>
                      <a:cubicBezTo>
                        <a:pt x="26" y="26"/>
                        <a:pt x="26" y="25"/>
                        <a:pt x="27" y="25"/>
                      </a:cubicBezTo>
                      <a:cubicBezTo>
                        <a:pt x="27" y="25"/>
                        <a:pt x="27" y="24"/>
                        <a:pt x="28" y="22"/>
                      </a:cubicBezTo>
                      <a:cubicBezTo>
                        <a:pt x="28" y="21"/>
                        <a:pt x="28" y="21"/>
                        <a:pt x="28" y="20"/>
                      </a:cubicBezTo>
                      <a:cubicBezTo>
                        <a:pt x="29" y="19"/>
                        <a:pt x="29" y="17"/>
                        <a:pt x="29" y="15"/>
                      </a:cubicBezTo>
                      <a:cubicBezTo>
                        <a:pt x="29" y="14"/>
                        <a:pt x="28" y="14"/>
                        <a:pt x="28" y="13"/>
                      </a:cubicBezTo>
                      <a:cubicBezTo>
                        <a:pt x="28" y="11"/>
                        <a:pt x="28" y="10"/>
                        <a:pt x="28" y="10"/>
                      </a:cubicBezTo>
                      <a:cubicBezTo>
                        <a:pt x="27" y="9"/>
                        <a:pt x="26" y="7"/>
                        <a:pt x="25" y="6"/>
                      </a:cubicBezTo>
                      <a:cubicBezTo>
                        <a:pt x="23" y="4"/>
                        <a:pt x="22" y="3"/>
                        <a:pt x="21" y="2"/>
                      </a:cubicBezTo>
                      <a:cubicBezTo>
                        <a:pt x="21" y="2"/>
                        <a:pt x="19" y="1"/>
                        <a:pt x="17" y="1"/>
                      </a:cubicBezTo>
                      <a:cubicBezTo>
                        <a:pt x="16" y="0"/>
                        <a:pt x="14" y="0"/>
                        <a:pt x="13" y="0"/>
                      </a:cubicBezTo>
                      <a:cubicBezTo>
                        <a:pt x="11" y="1"/>
                        <a:pt x="10" y="1"/>
                        <a:pt x="9" y="2"/>
                      </a:cubicBezTo>
                      <a:cubicBezTo>
                        <a:pt x="7" y="3"/>
                        <a:pt x="6" y="4"/>
                        <a:pt x="5" y="4"/>
                      </a:cubicBezTo>
                      <a:cubicBezTo>
                        <a:pt x="5" y="5"/>
                        <a:pt x="4" y="5"/>
                        <a:pt x="4" y="6"/>
                      </a:cubicBezTo>
                      <a:cubicBezTo>
                        <a:pt x="3" y="7"/>
                        <a:pt x="3" y="8"/>
                        <a:pt x="2" y="8"/>
                      </a:cubicBezTo>
                      <a:cubicBezTo>
                        <a:pt x="2" y="9"/>
                        <a:pt x="2" y="9"/>
                        <a:pt x="1" y="10"/>
                      </a:cubicBezTo>
                      <a:cubicBezTo>
                        <a:pt x="1" y="11"/>
                        <a:pt x="1" y="11"/>
                        <a:pt x="1" y="13"/>
                      </a:cubicBezTo>
                      <a:cubicBezTo>
                        <a:pt x="0" y="14"/>
                        <a:pt x="0" y="16"/>
                        <a:pt x="0" y="17"/>
                      </a:cubicBezTo>
                      <a:cubicBezTo>
                        <a:pt x="0" y="19"/>
                        <a:pt x="0" y="19"/>
                        <a:pt x="1" y="19"/>
                      </a:cubicBezTo>
                      <a:cubicBezTo>
                        <a:pt x="1" y="21"/>
                        <a:pt x="1" y="22"/>
                        <a:pt x="1" y="22"/>
                      </a:cubicBezTo>
                      <a:cubicBezTo>
                        <a:pt x="1" y="23"/>
                        <a:pt x="2" y="25"/>
                        <a:pt x="3" y="27"/>
                      </a:cubicBezTo>
                      <a:cubicBezTo>
                        <a:pt x="5" y="29"/>
                        <a:pt x="8" y="32"/>
                        <a:pt x="11" y="32"/>
                      </a:cubicBezTo>
                      <a:cubicBezTo>
                        <a:pt x="12" y="33"/>
                        <a:pt x="14" y="33"/>
                        <a:pt x="16" y="33"/>
                      </a:cubicBezTo>
                      <a:cubicBezTo>
                        <a:pt x="17" y="33"/>
                        <a:pt x="18" y="33"/>
                        <a:pt x="18" y="32"/>
                      </a:cubicBezTo>
                      <a:cubicBezTo>
                        <a:pt x="18" y="32"/>
                        <a:pt x="19" y="32"/>
                        <a:pt x="19" y="32"/>
                      </a:cubicBezTo>
                      <a:cubicBezTo>
                        <a:pt x="19" y="32"/>
                        <a:pt x="20" y="32"/>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9" name="Freeform 28"/>
                <p:cNvSpPr>
                  <a:spLocks noEditPoints="1"/>
                </p:cNvSpPr>
                <p:nvPr/>
              </p:nvSpPr>
              <p:spPr bwMode="auto">
                <a:xfrm>
                  <a:off x="6999" y="2973"/>
                  <a:ext cx="128" cy="150"/>
                </a:xfrm>
                <a:custGeom>
                  <a:avLst/>
                  <a:gdLst>
                    <a:gd name="T0" fmla="*/ 0 w 53"/>
                    <a:gd name="T1" fmla="*/ 46 h 62"/>
                    <a:gd name="T2" fmla="*/ 0 w 53"/>
                    <a:gd name="T3" fmla="*/ 48 h 62"/>
                    <a:gd name="T4" fmla="*/ 0 w 53"/>
                    <a:gd name="T5" fmla="*/ 48 h 62"/>
                    <a:gd name="T6" fmla="*/ 0 w 53"/>
                    <a:gd name="T7" fmla="*/ 50 h 62"/>
                    <a:gd name="T8" fmla="*/ 0 w 53"/>
                    <a:gd name="T9" fmla="*/ 52 h 62"/>
                    <a:gd name="T10" fmla="*/ 0 w 53"/>
                    <a:gd name="T11" fmla="*/ 52 h 62"/>
                    <a:gd name="T12" fmla="*/ 0 w 53"/>
                    <a:gd name="T13" fmla="*/ 53 h 62"/>
                    <a:gd name="T14" fmla="*/ 0 w 53"/>
                    <a:gd name="T15" fmla="*/ 54 h 62"/>
                    <a:gd name="T16" fmla="*/ 0 w 53"/>
                    <a:gd name="T17" fmla="*/ 54 h 62"/>
                    <a:gd name="T18" fmla="*/ 15 w 53"/>
                    <a:gd name="T19" fmla="*/ 60 h 62"/>
                    <a:gd name="T20" fmla="*/ 50 w 53"/>
                    <a:gd name="T21" fmla="*/ 57 h 62"/>
                    <a:gd name="T22" fmla="*/ 53 w 53"/>
                    <a:gd name="T23" fmla="*/ 54 h 62"/>
                    <a:gd name="T24" fmla="*/ 53 w 53"/>
                    <a:gd name="T25" fmla="*/ 51 h 62"/>
                    <a:gd name="T26" fmla="*/ 53 w 53"/>
                    <a:gd name="T27" fmla="*/ 49 h 62"/>
                    <a:gd name="T28" fmla="*/ 53 w 53"/>
                    <a:gd name="T29" fmla="*/ 49 h 62"/>
                    <a:gd name="T30" fmla="*/ 53 w 53"/>
                    <a:gd name="T31" fmla="*/ 47 h 62"/>
                    <a:gd name="T32" fmla="*/ 53 w 53"/>
                    <a:gd name="T33" fmla="*/ 46 h 62"/>
                    <a:gd name="T34" fmla="*/ 53 w 53"/>
                    <a:gd name="T35" fmla="*/ 34 h 62"/>
                    <a:gd name="T36" fmla="*/ 52 w 53"/>
                    <a:gd name="T37" fmla="*/ 29 h 62"/>
                    <a:gd name="T38" fmla="*/ 51 w 53"/>
                    <a:gd name="T39" fmla="*/ 23 h 62"/>
                    <a:gd name="T40" fmla="*/ 40 w 53"/>
                    <a:gd name="T41" fmla="*/ 0 h 62"/>
                    <a:gd name="T42" fmla="*/ 39 w 53"/>
                    <a:gd name="T43" fmla="*/ 2 h 62"/>
                    <a:gd name="T44" fmla="*/ 20 w 53"/>
                    <a:gd name="T45" fmla="*/ 4 h 62"/>
                    <a:gd name="T46" fmla="*/ 13 w 53"/>
                    <a:gd name="T47" fmla="*/ 0 h 62"/>
                    <a:gd name="T48" fmla="*/ 11 w 53"/>
                    <a:gd name="T49" fmla="*/ 3 h 62"/>
                    <a:gd name="T50" fmla="*/ 10 w 53"/>
                    <a:gd name="T51" fmla="*/ 5 h 62"/>
                    <a:gd name="T52" fmla="*/ 8 w 53"/>
                    <a:gd name="T53" fmla="*/ 8 h 62"/>
                    <a:gd name="T54" fmla="*/ 7 w 53"/>
                    <a:gd name="T55" fmla="*/ 10 h 62"/>
                    <a:gd name="T56" fmla="*/ 5 w 53"/>
                    <a:gd name="T57" fmla="*/ 14 h 62"/>
                    <a:gd name="T58" fmla="*/ 3 w 53"/>
                    <a:gd name="T59" fmla="*/ 19 h 62"/>
                    <a:gd name="T60" fmla="*/ 2 w 53"/>
                    <a:gd name="T61" fmla="*/ 24 h 62"/>
                    <a:gd name="T62" fmla="*/ 1 w 53"/>
                    <a:gd name="T63" fmla="*/ 26 h 62"/>
                    <a:gd name="T64" fmla="*/ 1 w 53"/>
                    <a:gd name="T65" fmla="*/ 31 h 62"/>
                    <a:gd name="T66" fmla="*/ 0 w 53"/>
                    <a:gd name="T67" fmla="*/ 37 h 62"/>
                    <a:gd name="T68" fmla="*/ 0 w 53"/>
                    <a:gd name="T69" fmla="*/ 40 h 62"/>
                    <a:gd name="T70" fmla="*/ 0 w 53"/>
                    <a:gd name="T71" fmla="*/ 46 h 62"/>
                    <a:gd name="T72" fmla="*/ 36 w 53"/>
                    <a:gd name="T73" fmla="*/ 8 h 62"/>
                    <a:gd name="T74" fmla="*/ 35 w 53"/>
                    <a:gd name="T75" fmla="*/ 12 h 62"/>
                    <a:gd name="T76" fmla="*/ 31 w 53"/>
                    <a:gd name="T77" fmla="*/ 15 h 62"/>
                    <a:gd name="T78" fmla="*/ 30 w 53"/>
                    <a:gd name="T79" fmla="*/ 15 h 62"/>
                    <a:gd name="T80" fmla="*/ 26 w 53"/>
                    <a:gd name="T81" fmla="*/ 13 h 62"/>
                    <a:gd name="T82" fmla="*/ 25 w 53"/>
                    <a:gd name="T83" fmla="*/ 10 h 62"/>
                    <a:gd name="T84" fmla="*/ 27 w 53"/>
                    <a:gd name="T85" fmla="*/ 8 h 62"/>
                    <a:gd name="T86" fmla="*/ 34 w 53"/>
                    <a:gd name="T87" fmla="*/ 7 h 62"/>
                    <a:gd name="T88" fmla="*/ 36 w 53"/>
                    <a:gd name="T89" fmla="*/ 8 h 62"/>
                    <a:gd name="T90" fmla="*/ 21 w 53"/>
                    <a:gd name="T91" fmla="*/ 48 h 62"/>
                    <a:gd name="T92" fmla="*/ 27 w 53"/>
                    <a:gd name="T93" fmla="*/ 19 h 62"/>
                    <a:gd name="T94" fmla="*/ 29 w 53"/>
                    <a:gd name="T95" fmla="*/ 17 h 62"/>
                    <a:gd name="T96" fmla="*/ 32 w 53"/>
                    <a:gd name="T97" fmla="*/ 17 h 62"/>
                    <a:gd name="T98" fmla="*/ 35 w 53"/>
                    <a:gd name="T99" fmla="*/ 19 h 62"/>
                    <a:gd name="T100" fmla="*/ 40 w 53"/>
                    <a:gd name="T101" fmla="*/ 46 h 62"/>
                    <a:gd name="T102" fmla="*/ 38 w 53"/>
                    <a:gd name="T103" fmla="*/ 49 h 62"/>
                    <a:gd name="T104" fmla="*/ 23 w 53"/>
                    <a:gd name="T105" fmla="*/ 50 h 62"/>
                    <a:gd name="T106" fmla="*/ 21 w 53"/>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62">
                      <a:moveTo>
                        <a:pt x="0" y="46"/>
                      </a:moveTo>
                      <a:cubicBezTo>
                        <a:pt x="0" y="47"/>
                        <a:pt x="0" y="48"/>
                        <a:pt x="0" y="48"/>
                      </a:cubicBezTo>
                      <a:cubicBezTo>
                        <a:pt x="0" y="48"/>
                        <a:pt x="0" y="48"/>
                        <a:pt x="0" y="48"/>
                      </a:cubicBezTo>
                      <a:cubicBezTo>
                        <a:pt x="0" y="49"/>
                        <a:pt x="0" y="49"/>
                        <a:pt x="0" y="50"/>
                      </a:cubicBezTo>
                      <a:cubicBezTo>
                        <a:pt x="0" y="50"/>
                        <a:pt x="0" y="51"/>
                        <a:pt x="0" y="52"/>
                      </a:cubicBezTo>
                      <a:cubicBezTo>
                        <a:pt x="0" y="52"/>
                        <a:pt x="0" y="52"/>
                        <a:pt x="0" y="52"/>
                      </a:cubicBezTo>
                      <a:cubicBezTo>
                        <a:pt x="0" y="53"/>
                        <a:pt x="0" y="53"/>
                        <a:pt x="0" y="53"/>
                      </a:cubicBezTo>
                      <a:cubicBezTo>
                        <a:pt x="0" y="53"/>
                        <a:pt x="0" y="53"/>
                        <a:pt x="0" y="54"/>
                      </a:cubicBezTo>
                      <a:cubicBezTo>
                        <a:pt x="0" y="54"/>
                        <a:pt x="0" y="54"/>
                        <a:pt x="0" y="54"/>
                      </a:cubicBezTo>
                      <a:cubicBezTo>
                        <a:pt x="0" y="57"/>
                        <a:pt x="6" y="59"/>
                        <a:pt x="15" y="60"/>
                      </a:cubicBezTo>
                      <a:cubicBezTo>
                        <a:pt x="28" y="62"/>
                        <a:pt x="44" y="61"/>
                        <a:pt x="50" y="57"/>
                      </a:cubicBezTo>
                      <a:cubicBezTo>
                        <a:pt x="52" y="56"/>
                        <a:pt x="53" y="55"/>
                        <a:pt x="53" y="54"/>
                      </a:cubicBezTo>
                      <a:cubicBezTo>
                        <a:pt x="53" y="53"/>
                        <a:pt x="53" y="52"/>
                        <a:pt x="53" y="51"/>
                      </a:cubicBezTo>
                      <a:cubicBezTo>
                        <a:pt x="53" y="51"/>
                        <a:pt x="53" y="49"/>
                        <a:pt x="53" y="49"/>
                      </a:cubicBezTo>
                      <a:cubicBezTo>
                        <a:pt x="53" y="49"/>
                        <a:pt x="53" y="49"/>
                        <a:pt x="53" y="49"/>
                      </a:cubicBezTo>
                      <a:cubicBezTo>
                        <a:pt x="53" y="48"/>
                        <a:pt x="53" y="48"/>
                        <a:pt x="53" y="47"/>
                      </a:cubicBezTo>
                      <a:cubicBezTo>
                        <a:pt x="53" y="46"/>
                        <a:pt x="53" y="46"/>
                        <a:pt x="53" y="46"/>
                      </a:cubicBezTo>
                      <a:cubicBezTo>
                        <a:pt x="53" y="43"/>
                        <a:pt x="53" y="39"/>
                        <a:pt x="53" y="34"/>
                      </a:cubicBezTo>
                      <a:cubicBezTo>
                        <a:pt x="53" y="33"/>
                        <a:pt x="52" y="31"/>
                        <a:pt x="52" y="29"/>
                      </a:cubicBezTo>
                      <a:cubicBezTo>
                        <a:pt x="52" y="26"/>
                        <a:pt x="51" y="24"/>
                        <a:pt x="51" y="23"/>
                      </a:cubicBezTo>
                      <a:cubicBezTo>
                        <a:pt x="50" y="20"/>
                        <a:pt x="47" y="9"/>
                        <a:pt x="40" y="0"/>
                      </a:cubicBezTo>
                      <a:cubicBezTo>
                        <a:pt x="40" y="1"/>
                        <a:pt x="40" y="2"/>
                        <a:pt x="39" y="2"/>
                      </a:cubicBezTo>
                      <a:cubicBezTo>
                        <a:pt x="35" y="4"/>
                        <a:pt x="27" y="5"/>
                        <a:pt x="20" y="4"/>
                      </a:cubicBezTo>
                      <a:cubicBezTo>
                        <a:pt x="15" y="3"/>
                        <a:pt x="12" y="2"/>
                        <a:pt x="13" y="0"/>
                      </a:cubicBezTo>
                      <a:cubicBezTo>
                        <a:pt x="12" y="1"/>
                        <a:pt x="12" y="2"/>
                        <a:pt x="11" y="3"/>
                      </a:cubicBezTo>
                      <a:cubicBezTo>
                        <a:pt x="11" y="3"/>
                        <a:pt x="10" y="4"/>
                        <a:pt x="10" y="5"/>
                      </a:cubicBezTo>
                      <a:cubicBezTo>
                        <a:pt x="10" y="5"/>
                        <a:pt x="9" y="6"/>
                        <a:pt x="8" y="8"/>
                      </a:cubicBezTo>
                      <a:cubicBezTo>
                        <a:pt x="7" y="9"/>
                        <a:pt x="7" y="10"/>
                        <a:pt x="7" y="10"/>
                      </a:cubicBezTo>
                      <a:cubicBezTo>
                        <a:pt x="6" y="11"/>
                        <a:pt x="5" y="13"/>
                        <a:pt x="5" y="14"/>
                      </a:cubicBezTo>
                      <a:cubicBezTo>
                        <a:pt x="5" y="15"/>
                        <a:pt x="4" y="17"/>
                        <a:pt x="3" y="19"/>
                      </a:cubicBezTo>
                      <a:cubicBezTo>
                        <a:pt x="3" y="20"/>
                        <a:pt x="2" y="22"/>
                        <a:pt x="2" y="24"/>
                      </a:cubicBezTo>
                      <a:cubicBezTo>
                        <a:pt x="2" y="24"/>
                        <a:pt x="2" y="25"/>
                        <a:pt x="1" y="26"/>
                      </a:cubicBezTo>
                      <a:cubicBezTo>
                        <a:pt x="1" y="26"/>
                        <a:pt x="1" y="29"/>
                        <a:pt x="1" y="31"/>
                      </a:cubicBezTo>
                      <a:cubicBezTo>
                        <a:pt x="0" y="33"/>
                        <a:pt x="0" y="33"/>
                        <a:pt x="0" y="37"/>
                      </a:cubicBezTo>
                      <a:cubicBezTo>
                        <a:pt x="0" y="38"/>
                        <a:pt x="0" y="39"/>
                        <a:pt x="0" y="40"/>
                      </a:cubicBezTo>
                      <a:cubicBezTo>
                        <a:pt x="0" y="40"/>
                        <a:pt x="0" y="43"/>
                        <a:pt x="0" y="46"/>
                      </a:cubicBezTo>
                      <a:close/>
                      <a:moveTo>
                        <a:pt x="36" y="8"/>
                      </a:moveTo>
                      <a:cubicBezTo>
                        <a:pt x="36" y="10"/>
                        <a:pt x="35" y="11"/>
                        <a:pt x="35" y="12"/>
                      </a:cubicBezTo>
                      <a:cubicBezTo>
                        <a:pt x="34" y="13"/>
                        <a:pt x="33" y="14"/>
                        <a:pt x="31" y="15"/>
                      </a:cubicBezTo>
                      <a:cubicBezTo>
                        <a:pt x="31" y="15"/>
                        <a:pt x="30" y="15"/>
                        <a:pt x="30" y="15"/>
                      </a:cubicBezTo>
                      <a:cubicBezTo>
                        <a:pt x="28" y="15"/>
                        <a:pt x="27" y="14"/>
                        <a:pt x="26" y="13"/>
                      </a:cubicBezTo>
                      <a:cubicBezTo>
                        <a:pt x="26" y="12"/>
                        <a:pt x="25" y="11"/>
                        <a:pt x="25" y="10"/>
                      </a:cubicBezTo>
                      <a:cubicBezTo>
                        <a:pt x="25" y="8"/>
                        <a:pt x="26" y="8"/>
                        <a:pt x="27" y="8"/>
                      </a:cubicBezTo>
                      <a:cubicBezTo>
                        <a:pt x="29" y="8"/>
                        <a:pt x="32" y="8"/>
                        <a:pt x="34" y="7"/>
                      </a:cubicBezTo>
                      <a:cubicBezTo>
                        <a:pt x="35" y="7"/>
                        <a:pt x="36" y="7"/>
                        <a:pt x="36" y="8"/>
                      </a:cubicBezTo>
                      <a:close/>
                      <a:moveTo>
                        <a:pt x="21" y="48"/>
                      </a:moveTo>
                      <a:cubicBezTo>
                        <a:pt x="27" y="19"/>
                        <a:pt x="27" y="19"/>
                        <a:pt x="27" y="19"/>
                      </a:cubicBezTo>
                      <a:cubicBezTo>
                        <a:pt x="27" y="18"/>
                        <a:pt x="28" y="17"/>
                        <a:pt x="29" y="17"/>
                      </a:cubicBezTo>
                      <a:cubicBezTo>
                        <a:pt x="32" y="17"/>
                        <a:pt x="32" y="17"/>
                        <a:pt x="32" y="17"/>
                      </a:cubicBezTo>
                      <a:cubicBezTo>
                        <a:pt x="33" y="17"/>
                        <a:pt x="34" y="18"/>
                        <a:pt x="35" y="19"/>
                      </a:cubicBezTo>
                      <a:cubicBezTo>
                        <a:pt x="40" y="46"/>
                        <a:pt x="40" y="46"/>
                        <a:pt x="40" y="46"/>
                      </a:cubicBezTo>
                      <a:cubicBezTo>
                        <a:pt x="40" y="48"/>
                        <a:pt x="39" y="48"/>
                        <a:pt x="38" y="49"/>
                      </a:cubicBezTo>
                      <a:cubicBezTo>
                        <a:pt x="34" y="50"/>
                        <a:pt x="25" y="50"/>
                        <a:pt x="23" y="50"/>
                      </a:cubicBezTo>
                      <a:cubicBezTo>
                        <a:pt x="22" y="50"/>
                        <a:pt x="21" y="49"/>
                        <a:pt x="2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sp>
          <p:nvSpPr>
            <p:cNvPr id="71" name="Oval 70"/>
            <p:cNvSpPr>
              <a:spLocks noChangeAspect="1" noChangeArrowheads="1"/>
            </p:cNvSpPr>
            <p:nvPr/>
          </p:nvSpPr>
          <p:spPr bwMode="auto">
            <a:xfrm>
              <a:off x="8924040" y="2296019"/>
              <a:ext cx="612000" cy="612001"/>
            </a:xfrm>
            <a:prstGeom prst="ellipse">
              <a:avLst/>
            </a:prstGeom>
            <a:solidFill>
              <a:schemeClr val="accent5"/>
            </a:solidFill>
            <a:ln w="28575">
              <a:solidFill>
                <a:schemeClr val="accent5"/>
              </a:solidFill>
            </a:ln>
            <a:extLst/>
          </p:spPr>
          <p:txBody>
            <a:bodyPr vert="horz" wrap="square" lIns="91440" tIns="45720" rIns="91440" bIns="45720" numCol="1" anchor="t" anchorCtr="0" compatLnSpc="1">
              <a:prstTxWarp prst="textNoShape">
                <a:avLst/>
              </a:prstTxWarp>
            </a:bodyPr>
            <a:lstStyle/>
            <a:p>
              <a:endParaRPr lang="id-ID">
                <a:solidFill>
                  <a:schemeClr val="bg2"/>
                </a:solidFill>
                <a:latin typeface="Agency FB" panose="020B0503020202020204" pitchFamily="34" charset="0"/>
              </a:endParaRPr>
            </a:p>
          </p:txBody>
        </p:sp>
        <p:pic>
          <p:nvPicPr>
            <p:cNvPr id="77" name="Picture 76"/>
            <p:cNvPicPr>
              <a:picLocks noChangeAspect="1"/>
            </p:cNvPicPr>
            <p:nvPr/>
          </p:nvPicPr>
          <p:blipFill>
            <a:blip r:embed="rId2"/>
            <a:stretch>
              <a:fillRect/>
            </a:stretch>
          </p:blipFill>
          <p:spPr>
            <a:xfrm>
              <a:off x="8982540" y="2473950"/>
              <a:ext cx="495000" cy="303750"/>
            </a:xfrm>
            <a:prstGeom prst="rect">
              <a:avLst/>
            </a:prstGeom>
          </p:spPr>
        </p:pic>
        <p:sp>
          <p:nvSpPr>
            <p:cNvPr id="78" name="Content Placeholder 2"/>
            <p:cNvSpPr txBox="1">
              <a:spLocks/>
            </p:cNvSpPr>
            <p:nvPr/>
          </p:nvSpPr>
          <p:spPr>
            <a:xfrm>
              <a:off x="1989364" y="3469422"/>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a:solidFill>
                    <a:schemeClr val="bg1">
                      <a:lumMod val="50000"/>
                    </a:schemeClr>
                  </a:solidFill>
                  <a:latin typeface="Agency FB" panose="020B0503020202020204" pitchFamily="34" charset="0"/>
                </a:rPr>
                <a:t>Lorem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79" name="Content Placeholder 2"/>
            <p:cNvSpPr txBox="1">
              <a:spLocks/>
            </p:cNvSpPr>
            <p:nvPr/>
          </p:nvSpPr>
          <p:spPr>
            <a:xfrm>
              <a:off x="7179859" y="347008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a:solidFill>
                    <a:schemeClr val="bg1">
                      <a:lumMod val="50000"/>
                    </a:schemeClr>
                  </a:solidFill>
                  <a:latin typeface="Agency FB" panose="020B0503020202020204" pitchFamily="34" charset="0"/>
                </a:rPr>
                <a:t>Lorem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80" name="Content Placeholder 2"/>
            <p:cNvSpPr txBox="1">
              <a:spLocks/>
            </p:cNvSpPr>
            <p:nvPr/>
          </p:nvSpPr>
          <p:spPr>
            <a:xfrm>
              <a:off x="4618556" y="3467639"/>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81" name="Content Placeholder 2"/>
            <p:cNvSpPr txBox="1">
              <a:spLocks/>
            </p:cNvSpPr>
            <p:nvPr/>
          </p:nvSpPr>
          <p:spPr>
            <a:xfrm>
              <a:off x="5924242" y="3472824"/>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82" name="Content Placeholder 2"/>
            <p:cNvSpPr txBox="1">
              <a:spLocks/>
            </p:cNvSpPr>
            <p:nvPr/>
          </p:nvSpPr>
          <p:spPr>
            <a:xfrm>
              <a:off x="3358813" y="3469422"/>
              <a:ext cx="1424923" cy="7811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err="1">
                  <a:solidFill>
                    <a:schemeClr val="bg1">
                      <a:lumMod val="50000"/>
                    </a:schemeClr>
                  </a:solidFill>
                  <a:latin typeface="Agency FB" panose="020B0503020202020204" pitchFamily="34" charset="0"/>
                </a:rPr>
                <a:t>Lorem</a:t>
              </a:r>
              <a:r>
                <a:rPr lang="en-US" sz="1100" dirty="0">
                  <a:solidFill>
                    <a:schemeClr val="bg1">
                      <a:lumMod val="50000"/>
                    </a:schemeClr>
                  </a:solidFill>
                  <a:latin typeface="Agency FB" panose="020B0503020202020204" pitchFamily="34" charset="0"/>
                </a:rPr>
                <a:t>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83" name="Content Placeholder 2"/>
            <p:cNvSpPr txBox="1">
              <a:spLocks/>
            </p:cNvSpPr>
            <p:nvPr/>
          </p:nvSpPr>
          <p:spPr>
            <a:xfrm>
              <a:off x="8485545" y="3468867"/>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gency FB" panose="020B0503020202020204" pitchFamily="34" charset="0"/>
                </a:rPr>
                <a:t>Content here</a:t>
              </a:r>
              <a:r>
                <a:rPr lang="en-US" b="1" dirty="0">
                  <a:solidFill>
                    <a:schemeClr val="bg1">
                      <a:lumMod val="50000"/>
                    </a:schemeClr>
                  </a:solidFill>
                  <a:latin typeface="Agency FB" panose="020B0503020202020204" pitchFamily="34" charset="0"/>
                </a:rPr>
                <a:t/>
              </a:r>
              <a:br>
                <a:rPr lang="en-US" b="1" dirty="0">
                  <a:solidFill>
                    <a:schemeClr val="bg1">
                      <a:lumMod val="50000"/>
                    </a:schemeClr>
                  </a:solidFill>
                  <a:latin typeface="Agency FB" panose="020B0503020202020204" pitchFamily="34" charset="0"/>
                </a:rPr>
              </a:br>
              <a:r>
                <a:rPr lang="en-US" sz="1100" dirty="0">
                  <a:solidFill>
                    <a:schemeClr val="bg1">
                      <a:lumMod val="50000"/>
                    </a:schemeClr>
                  </a:solidFill>
                  <a:latin typeface="Agency FB" panose="020B0503020202020204" pitchFamily="34" charset="0"/>
                </a:rPr>
                <a:t>Lorem ipsum dolor sit amet, </a:t>
              </a:r>
              <a:r>
                <a:rPr lang="en-US" sz="1100" dirty="0" err="1">
                  <a:solidFill>
                    <a:schemeClr val="bg1">
                      <a:lumMod val="50000"/>
                    </a:schemeClr>
                  </a:solidFill>
                  <a:latin typeface="Agency FB" panose="020B0503020202020204" pitchFamily="34" charset="0"/>
                </a:rPr>
                <a:t>adipiscing</a:t>
              </a:r>
              <a:r>
                <a:rPr lang="en-US" sz="1100" dirty="0">
                  <a:solidFill>
                    <a:schemeClr val="bg1">
                      <a:lumMod val="50000"/>
                    </a:schemeClr>
                  </a:solidFill>
                  <a:latin typeface="Agency FB" panose="020B0503020202020204" pitchFamily="34" charset="0"/>
                </a:rPr>
                <a:t> elit. </a:t>
              </a:r>
            </a:p>
          </p:txBody>
        </p:sp>
        <p:sp>
          <p:nvSpPr>
            <p:cNvPr id="125" name="Rectangle 124"/>
            <p:cNvSpPr/>
            <p:nvPr/>
          </p:nvSpPr>
          <p:spPr>
            <a:xfrm>
              <a:off x="1337414" y="4723337"/>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26" name="TextBox 125"/>
            <p:cNvSpPr txBox="1"/>
            <p:nvPr/>
          </p:nvSpPr>
          <p:spPr>
            <a:xfrm>
              <a:off x="2170352" y="4354005"/>
              <a:ext cx="968535" cy="369332"/>
            </a:xfrm>
            <a:prstGeom prst="rect">
              <a:avLst/>
            </a:prstGeom>
            <a:noFill/>
          </p:spPr>
          <p:txBody>
            <a:bodyPr wrap="none" rtlCol="0">
              <a:spAutoFit/>
            </a:bodyPr>
            <a:lstStyle/>
            <a:p>
              <a:pPr algn="ctr"/>
              <a:r>
                <a:rPr lang="id-ID" b="1">
                  <a:solidFill>
                    <a:schemeClr val="accent2"/>
                  </a:solidFill>
                  <a:latin typeface="Agency FB" panose="020B0503020202020204" pitchFamily="34" charset="0"/>
                </a:rPr>
                <a:t>Document</a:t>
              </a:r>
              <a:endParaRPr lang="id-ID" b="1" dirty="0">
                <a:solidFill>
                  <a:schemeClr val="accent2"/>
                </a:solidFill>
                <a:latin typeface="Agency FB" panose="020B0503020202020204" pitchFamily="34" charset="0"/>
              </a:endParaRPr>
            </a:p>
          </p:txBody>
        </p:sp>
        <p:sp>
          <p:nvSpPr>
            <p:cNvPr id="127" name="Rectangle 126"/>
            <p:cNvSpPr/>
            <p:nvPr/>
          </p:nvSpPr>
          <p:spPr>
            <a:xfrm>
              <a:off x="3466531" y="4723337"/>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28" name="TextBox 127"/>
            <p:cNvSpPr txBox="1"/>
            <p:nvPr/>
          </p:nvSpPr>
          <p:spPr>
            <a:xfrm>
              <a:off x="4377214" y="4354005"/>
              <a:ext cx="813043" cy="369332"/>
            </a:xfrm>
            <a:prstGeom prst="rect">
              <a:avLst/>
            </a:prstGeom>
            <a:noFill/>
          </p:spPr>
          <p:txBody>
            <a:bodyPr wrap="none" rtlCol="0">
              <a:spAutoFit/>
            </a:bodyPr>
            <a:lstStyle/>
            <a:p>
              <a:pPr algn="ctr"/>
              <a:r>
                <a:rPr lang="id-ID" b="1">
                  <a:solidFill>
                    <a:schemeClr val="accent3"/>
                  </a:solidFill>
                  <a:latin typeface="Agency FB" panose="020B0503020202020204" pitchFamily="34" charset="0"/>
                </a:rPr>
                <a:t>Storage</a:t>
              </a:r>
              <a:endParaRPr lang="id-ID" b="1" dirty="0">
                <a:solidFill>
                  <a:schemeClr val="accent3"/>
                </a:solidFill>
                <a:latin typeface="Agency FB" panose="020B0503020202020204" pitchFamily="34" charset="0"/>
              </a:endParaRPr>
            </a:p>
          </p:txBody>
        </p:sp>
        <p:sp>
          <p:nvSpPr>
            <p:cNvPr id="129" name="Rectangle 128"/>
            <p:cNvSpPr/>
            <p:nvPr/>
          </p:nvSpPr>
          <p:spPr>
            <a:xfrm>
              <a:off x="5615768" y="4723337"/>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30" name="TextBox 129"/>
            <p:cNvSpPr txBox="1"/>
            <p:nvPr/>
          </p:nvSpPr>
          <p:spPr>
            <a:xfrm>
              <a:off x="6486378" y="4354005"/>
              <a:ext cx="893193" cy="369332"/>
            </a:xfrm>
            <a:prstGeom prst="rect">
              <a:avLst/>
            </a:prstGeom>
            <a:noFill/>
          </p:spPr>
          <p:txBody>
            <a:bodyPr wrap="none" rtlCol="0">
              <a:spAutoFit/>
            </a:bodyPr>
            <a:lstStyle/>
            <a:p>
              <a:pPr algn="ctr"/>
              <a:r>
                <a:rPr lang="id-ID" b="1">
                  <a:solidFill>
                    <a:schemeClr val="accent5"/>
                  </a:solidFill>
                  <a:latin typeface="Agency FB" panose="020B0503020202020204" pitchFamily="34" charset="0"/>
                </a:rPr>
                <a:t>Multitask</a:t>
              </a:r>
              <a:endParaRPr lang="id-ID" b="1" dirty="0">
                <a:solidFill>
                  <a:schemeClr val="accent5"/>
                </a:solidFill>
                <a:latin typeface="Agency FB" panose="020B0503020202020204" pitchFamily="34" charset="0"/>
              </a:endParaRPr>
            </a:p>
          </p:txBody>
        </p:sp>
        <p:sp>
          <p:nvSpPr>
            <p:cNvPr id="131" name="Rectangle 130"/>
            <p:cNvSpPr/>
            <p:nvPr/>
          </p:nvSpPr>
          <p:spPr>
            <a:xfrm>
              <a:off x="7903528" y="4723337"/>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132" name="TextBox 131"/>
            <p:cNvSpPr txBox="1"/>
            <p:nvPr/>
          </p:nvSpPr>
          <p:spPr>
            <a:xfrm>
              <a:off x="8689176" y="4354005"/>
              <a:ext cx="1063112" cy="369332"/>
            </a:xfrm>
            <a:prstGeom prst="rect">
              <a:avLst/>
            </a:prstGeom>
            <a:noFill/>
          </p:spPr>
          <p:txBody>
            <a:bodyPr wrap="none" rtlCol="0">
              <a:spAutoFit/>
            </a:bodyPr>
            <a:lstStyle/>
            <a:p>
              <a:pPr algn="ctr"/>
              <a:r>
                <a:rPr lang="id-ID" b="1">
                  <a:solidFill>
                    <a:schemeClr val="accent6"/>
                  </a:solidFill>
                  <a:latin typeface="Agency FB" panose="020B0503020202020204" pitchFamily="34" charset="0"/>
                </a:rPr>
                <a:t>Technology</a:t>
              </a:r>
              <a:endParaRPr lang="id-ID" b="1" dirty="0">
                <a:solidFill>
                  <a:schemeClr val="accent6"/>
                </a:solidFill>
                <a:latin typeface="Agency FB" panose="020B0503020202020204" pitchFamily="34" charset="0"/>
              </a:endParaRPr>
            </a:p>
          </p:txBody>
        </p:sp>
      </p:grpSp>
    </p:spTree>
    <p:extLst>
      <p:ext uri="{BB962C8B-B14F-4D97-AF65-F5344CB8AC3E}">
        <p14:creationId xmlns:p14="http://schemas.microsoft.com/office/powerpoint/2010/main" val="382546564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sp>
        <p:nvSpPr>
          <p:cNvPr id="37" name="Rectangle 36"/>
          <p:cNvSpPr/>
          <p:nvPr/>
        </p:nvSpPr>
        <p:spPr>
          <a:xfrm>
            <a:off x="1472792" y="4966743"/>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38" name="TextBox 37"/>
          <p:cNvSpPr txBox="1"/>
          <p:nvPr/>
        </p:nvSpPr>
        <p:spPr>
          <a:xfrm>
            <a:off x="2305730" y="4597411"/>
            <a:ext cx="968535" cy="369332"/>
          </a:xfrm>
          <a:prstGeom prst="rect">
            <a:avLst/>
          </a:prstGeom>
          <a:noFill/>
        </p:spPr>
        <p:txBody>
          <a:bodyPr wrap="none" rtlCol="0">
            <a:spAutoFit/>
          </a:bodyPr>
          <a:lstStyle/>
          <a:p>
            <a:pPr algn="ctr"/>
            <a:r>
              <a:rPr lang="id-ID" b="1" dirty="0">
                <a:solidFill>
                  <a:schemeClr val="accent2"/>
                </a:solidFill>
                <a:latin typeface="Agency FB" panose="020B0503020202020204" pitchFamily="34" charset="0"/>
              </a:rPr>
              <a:t>Document</a:t>
            </a:r>
          </a:p>
        </p:txBody>
      </p:sp>
      <p:sp>
        <p:nvSpPr>
          <p:cNvPr id="39" name="Rectangle 38"/>
          <p:cNvSpPr/>
          <p:nvPr/>
        </p:nvSpPr>
        <p:spPr>
          <a:xfrm>
            <a:off x="3601909" y="4966743"/>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40" name="TextBox 39"/>
          <p:cNvSpPr txBox="1"/>
          <p:nvPr/>
        </p:nvSpPr>
        <p:spPr>
          <a:xfrm>
            <a:off x="4512592" y="4597411"/>
            <a:ext cx="813043" cy="369332"/>
          </a:xfrm>
          <a:prstGeom prst="rect">
            <a:avLst/>
          </a:prstGeom>
          <a:noFill/>
        </p:spPr>
        <p:txBody>
          <a:bodyPr wrap="none" rtlCol="0">
            <a:spAutoFit/>
          </a:bodyPr>
          <a:lstStyle/>
          <a:p>
            <a:pPr algn="ctr"/>
            <a:r>
              <a:rPr lang="id-ID" b="1">
                <a:solidFill>
                  <a:schemeClr val="accent3"/>
                </a:solidFill>
                <a:latin typeface="Agency FB" panose="020B0503020202020204" pitchFamily="34" charset="0"/>
              </a:rPr>
              <a:t>Storage</a:t>
            </a:r>
            <a:endParaRPr lang="id-ID" b="1" dirty="0">
              <a:solidFill>
                <a:schemeClr val="accent3"/>
              </a:solidFill>
              <a:latin typeface="Agency FB" panose="020B0503020202020204" pitchFamily="34" charset="0"/>
            </a:endParaRPr>
          </a:p>
        </p:txBody>
      </p:sp>
      <p:sp>
        <p:nvSpPr>
          <p:cNvPr id="41" name="Rectangle 40"/>
          <p:cNvSpPr/>
          <p:nvPr/>
        </p:nvSpPr>
        <p:spPr>
          <a:xfrm>
            <a:off x="5751146" y="4966743"/>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42" name="TextBox 41"/>
          <p:cNvSpPr txBox="1"/>
          <p:nvPr/>
        </p:nvSpPr>
        <p:spPr>
          <a:xfrm>
            <a:off x="6621756" y="4597411"/>
            <a:ext cx="893193" cy="369332"/>
          </a:xfrm>
          <a:prstGeom prst="rect">
            <a:avLst/>
          </a:prstGeom>
          <a:noFill/>
        </p:spPr>
        <p:txBody>
          <a:bodyPr wrap="none" rtlCol="0">
            <a:spAutoFit/>
          </a:bodyPr>
          <a:lstStyle/>
          <a:p>
            <a:pPr algn="ctr"/>
            <a:r>
              <a:rPr lang="id-ID" b="1">
                <a:solidFill>
                  <a:schemeClr val="accent5"/>
                </a:solidFill>
                <a:latin typeface="Agency FB" panose="020B0503020202020204" pitchFamily="34" charset="0"/>
              </a:rPr>
              <a:t>Multitask</a:t>
            </a:r>
            <a:endParaRPr lang="id-ID" b="1" dirty="0">
              <a:solidFill>
                <a:schemeClr val="accent5"/>
              </a:solidFill>
              <a:latin typeface="Agency FB" panose="020B0503020202020204" pitchFamily="34" charset="0"/>
            </a:endParaRPr>
          </a:p>
        </p:txBody>
      </p:sp>
      <p:sp>
        <p:nvSpPr>
          <p:cNvPr id="43" name="Rectangle 42"/>
          <p:cNvSpPr/>
          <p:nvPr/>
        </p:nvSpPr>
        <p:spPr>
          <a:xfrm>
            <a:off x="8038906" y="4966743"/>
            <a:ext cx="2599369" cy="509627"/>
          </a:xfrm>
          <a:prstGeom prst="rect">
            <a:avLst/>
          </a:prstGeom>
        </p:spPr>
        <p:txBody>
          <a:bodyPr wrap="square" lIns="243840" rIns="243840" bIns="60960">
            <a:spAutoFit/>
          </a:bodyPr>
          <a:lstStyle/>
          <a:p>
            <a:pPr algn="ctr">
              <a:lnSpc>
                <a:spcPct val="89000"/>
              </a:lnSpc>
            </a:pPr>
            <a:r>
              <a:rPr lang="en-US" sz="1467" dirty="0">
                <a:latin typeface="Agency FB" panose="020B0503020202020204" pitchFamily="34" charset="0"/>
              </a:rPr>
              <a:t>Lorem ipsum dolor sit amet, </a:t>
            </a:r>
            <a:r>
              <a:rPr lang="en-US" sz="1467" dirty="0" err="1">
                <a:latin typeface="Agency FB" panose="020B0503020202020204" pitchFamily="34" charset="0"/>
              </a:rPr>
              <a:t>consectetur</a:t>
            </a:r>
            <a:r>
              <a:rPr lang="en-US" sz="1467" dirty="0">
                <a:latin typeface="Agency FB" panose="020B0503020202020204" pitchFamily="34" charset="0"/>
              </a:rPr>
              <a:t> </a:t>
            </a:r>
            <a:r>
              <a:rPr lang="en-US" sz="1467" dirty="0" err="1">
                <a:latin typeface="Agency FB" panose="020B0503020202020204" pitchFamily="34" charset="0"/>
              </a:rPr>
              <a:t>adipiscing</a:t>
            </a:r>
            <a:r>
              <a:rPr lang="en-US" sz="1467" dirty="0">
                <a:latin typeface="Agency FB" panose="020B0503020202020204" pitchFamily="34" charset="0"/>
              </a:rPr>
              <a:t> </a:t>
            </a:r>
            <a:r>
              <a:rPr lang="en-US" sz="1467" dirty="0" err="1">
                <a:latin typeface="Agency FB" panose="020B0503020202020204" pitchFamily="34" charset="0"/>
              </a:rPr>
              <a:t>elit</a:t>
            </a:r>
            <a:endParaRPr lang="en-US" sz="1467" dirty="0">
              <a:latin typeface="Agency FB" panose="020B0503020202020204" pitchFamily="34" charset="0"/>
            </a:endParaRPr>
          </a:p>
        </p:txBody>
      </p:sp>
      <p:sp>
        <p:nvSpPr>
          <p:cNvPr id="44" name="TextBox 43"/>
          <p:cNvSpPr txBox="1"/>
          <p:nvPr/>
        </p:nvSpPr>
        <p:spPr>
          <a:xfrm>
            <a:off x="8824554" y="4597411"/>
            <a:ext cx="1063112" cy="369332"/>
          </a:xfrm>
          <a:prstGeom prst="rect">
            <a:avLst/>
          </a:prstGeom>
          <a:noFill/>
        </p:spPr>
        <p:txBody>
          <a:bodyPr wrap="none" rtlCol="0">
            <a:spAutoFit/>
          </a:bodyPr>
          <a:lstStyle/>
          <a:p>
            <a:pPr algn="ctr"/>
            <a:r>
              <a:rPr lang="id-ID" b="1">
                <a:solidFill>
                  <a:schemeClr val="accent6"/>
                </a:solidFill>
                <a:latin typeface="Agency FB" panose="020B0503020202020204" pitchFamily="34" charset="0"/>
              </a:rPr>
              <a:t>Technology</a:t>
            </a:r>
            <a:endParaRPr lang="id-ID" b="1" dirty="0">
              <a:solidFill>
                <a:schemeClr val="accent6"/>
              </a:solidFill>
              <a:latin typeface="Agency FB" panose="020B0503020202020204" pitchFamily="34" charset="0"/>
            </a:endParaRPr>
          </a:p>
        </p:txBody>
      </p:sp>
      <p:grpSp>
        <p:nvGrpSpPr>
          <p:cNvPr id="53" name="组合 52"/>
          <p:cNvGrpSpPr/>
          <p:nvPr/>
        </p:nvGrpSpPr>
        <p:grpSpPr>
          <a:xfrm>
            <a:off x="1709877" y="1814520"/>
            <a:ext cx="2160240" cy="2446473"/>
            <a:chOff x="1709877" y="1814520"/>
            <a:chExt cx="2160240" cy="2446473"/>
          </a:xfrm>
        </p:grpSpPr>
        <p:sp>
          <p:nvSpPr>
            <p:cNvPr id="4" name="Oval 3"/>
            <p:cNvSpPr/>
            <p:nvPr/>
          </p:nvSpPr>
          <p:spPr>
            <a:xfrm>
              <a:off x="1709877" y="2100753"/>
              <a:ext cx="2160240" cy="2160240"/>
            </a:xfrm>
            <a:prstGeom prst="ellipse">
              <a:avLst/>
            </a:prstGeom>
            <a:noFill/>
            <a:ln w="28575">
              <a:solidFill>
                <a:schemeClr val="bg1">
                  <a:lumMod val="6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10" name="Rectangle 9"/>
            <p:cNvSpPr/>
            <p:nvPr/>
          </p:nvSpPr>
          <p:spPr>
            <a:xfrm>
              <a:off x="1711005" y="3234297"/>
              <a:ext cx="2157984" cy="523220"/>
            </a:xfrm>
            <a:prstGeom prst="rect">
              <a:avLst/>
            </a:prstGeom>
          </p:spPr>
          <p:txBody>
            <a:bodyPr wrap="square">
              <a:spAutoFit/>
            </a:bodyPr>
            <a:lstStyle/>
            <a:p>
              <a:pPr algn="ct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sp>
          <p:nvSpPr>
            <p:cNvPr id="14" name="Freeform 26"/>
            <p:cNvSpPr>
              <a:spLocks noEditPoints="1"/>
            </p:cNvSpPr>
            <p:nvPr/>
          </p:nvSpPr>
          <p:spPr bwMode="auto">
            <a:xfrm>
              <a:off x="2523458" y="2567133"/>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Arc 34"/>
            <p:cNvSpPr/>
            <p:nvPr/>
          </p:nvSpPr>
          <p:spPr>
            <a:xfrm>
              <a:off x="1711005" y="2101881"/>
              <a:ext cx="2157984" cy="2157984"/>
            </a:xfrm>
            <a:prstGeom prst="arc">
              <a:avLst>
                <a:gd name="adj1" fmla="val 10766207"/>
                <a:gd name="adj2" fmla="val 0"/>
              </a:avLst>
            </a:prstGeom>
            <a:ln w="28575"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Agency FB" panose="020B0503020202020204" pitchFamily="34" charset="0"/>
              </a:endParaRPr>
            </a:p>
          </p:txBody>
        </p:sp>
        <p:sp>
          <p:nvSpPr>
            <p:cNvPr id="45" name="Oval 59"/>
            <p:cNvSpPr>
              <a:spLocks noChangeArrowheads="1"/>
            </p:cNvSpPr>
            <p:nvPr/>
          </p:nvSpPr>
          <p:spPr bwMode="auto">
            <a:xfrm>
              <a:off x="2521202" y="1814520"/>
              <a:ext cx="600075" cy="598488"/>
            </a:xfrm>
            <a:prstGeom prst="ellipse">
              <a:avLst/>
            </a:prstGeom>
            <a:solidFill>
              <a:schemeClr val="bg1"/>
            </a:solidFill>
            <a:ln>
              <a:solidFill>
                <a:schemeClr val="accent2"/>
              </a:solidFill>
            </a:ln>
            <a:extLst/>
          </p:spPr>
          <p:txBody>
            <a:bodyPr vert="horz" wrap="square" lIns="91440" tIns="45720" rIns="91440" bIns="45720" numCol="1" anchor="t" anchorCtr="0" compatLnSpc="1">
              <a:prstTxWarp prst="textNoShape">
                <a:avLst/>
              </a:prstTxWarp>
            </a:bodyPr>
            <a:lstStyle/>
            <a:p>
              <a:endParaRPr lang="id-ID">
                <a:solidFill>
                  <a:schemeClr val="accent2"/>
                </a:solidFill>
                <a:latin typeface="Agency FB" panose="020B0503020202020204" pitchFamily="34" charset="0"/>
              </a:endParaRPr>
            </a:p>
          </p:txBody>
        </p:sp>
        <p:sp>
          <p:nvSpPr>
            <p:cNvPr id="46" name="TextBox 45"/>
            <p:cNvSpPr txBox="1"/>
            <p:nvPr/>
          </p:nvSpPr>
          <p:spPr>
            <a:xfrm>
              <a:off x="2625674" y="1929098"/>
              <a:ext cx="340158" cy="369332"/>
            </a:xfrm>
            <a:prstGeom prst="rect">
              <a:avLst/>
            </a:prstGeom>
            <a:noFill/>
          </p:spPr>
          <p:txBody>
            <a:bodyPr wrap="none" rtlCol="0">
              <a:spAutoFit/>
            </a:bodyPr>
            <a:lstStyle/>
            <a:p>
              <a:pPr algn="ctr"/>
              <a:r>
                <a:rPr lang="id-ID" b="1" dirty="0">
                  <a:solidFill>
                    <a:schemeClr val="accent2"/>
                  </a:solidFill>
                  <a:latin typeface="Agency FB" panose="020B0503020202020204" pitchFamily="34" charset="0"/>
                </a:rPr>
                <a:t>12</a:t>
              </a:r>
            </a:p>
          </p:txBody>
        </p:sp>
      </p:grpSp>
      <p:grpSp>
        <p:nvGrpSpPr>
          <p:cNvPr id="54" name="组合 53"/>
          <p:cNvGrpSpPr/>
          <p:nvPr/>
        </p:nvGrpSpPr>
        <p:grpSpPr>
          <a:xfrm>
            <a:off x="3844266" y="1779764"/>
            <a:ext cx="2186091" cy="2481229"/>
            <a:chOff x="3844266" y="1779764"/>
            <a:chExt cx="2186091" cy="2481229"/>
          </a:xfrm>
        </p:grpSpPr>
        <p:sp>
          <p:nvSpPr>
            <p:cNvPr id="5" name="Oval 4"/>
            <p:cNvSpPr/>
            <p:nvPr/>
          </p:nvSpPr>
          <p:spPr>
            <a:xfrm>
              <a:off x="3870117" y="2100753"/>
              <a:ext cx="2160240" cy="2160240"/>
            </a:xfrm>
            <a:prstGeom prst="ellipse">
              <a:avLst/>
            </a:prstGeom>
            <a:noFill/>
            <a:ln w="28575">
              <a:solidFill>
                <a:schemeClr val="bg1">
                  <a:lumMod val="6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11" name="Rectangle 10"/>
            <p:cNvSpPr/>
            <p:nvPr/>
          </p:nvSpPr>
          <p:spPr>
            <a:xfrm>
              <a:off x="3844266" y="3234297"/>
              <a:ext cx="2157984" cy="523220"/>
            </a:xfrm>
            <a:prstGeom prst="rect">
              <a:avLst/>
            </a:prstGeom>
          </p:spPr>
          <p:txBody>
            <a:bodyPr wrap="square">
              <a:spAutoFit/>
            </a:bodyPr>
            <a:lstStyle/>
            <a:p>
              <a:pPr algn="ct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nvGrpSpPr>
            <p:cNvPr id="15" name="Group 14"/>
            <p:cNvGrpSpPr/>
            <p:nvPr/>
          </p:nvGrpSpPr>
          <p:grpSpPr>
            <a:xfrm>
              <a:off x="4686441" y="2567133"/>
              <a:ext cx="465346" cy="544729"/>
              <a:chOff x="6980238" y="-342900"/>
              <a:chExt cx="1150937" cy="1311275"/>
            </a:xfrm>
            <a:solidFill>
              <a:schemeClr val="accent3"/>
            </a:solidFill>
          </p:grpSpPr>
          <p:sp>
            <p:nvSpPr>
              <p:cNvPr id="16"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8"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9"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36" name="Arc 35"/>
            <p:cNvSpPr/>
            <p:nvPr/>
          </p:nvSpPr>
          <p:spPr>
            <a:xfrm rot="10800000">
              <a:off x="3871245" y="2101881"/>
              <a:ext cx="2157984" cy="2157984"/>
            </a:xfrm>
            <a:prstGeom prst="arc">
              <a:avLst>
                <a:gd name="adj1" fmla="val 10766207"/>
                <a:gd name="adj2" fmla="val 0"/>
              </a:avLst>
            </a:prstGeom>
            <a:ln w="28575"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Agency FB" panose="020B0503020202020204" pitchFamily="34" charset="0"/>
              </a:endParaRPr>
            </a:p>
          </p:txBody>
        </p:sp>
        <p:sp>
          <p:nvSpPr>
            <p:cNvPr id="47" name="Oval 59"/>
            <p:cNvSpPr>
              <a:spLocks noChangeArrowheads="1"/>
            </p:cNvSpPr>
            <p:nvPr/>
          </p:nvSpPr>
          <p:spPr bwMode="auto">
            <a:xfrm>
              <a:off x="4676396" y="1779764"/>
              <a:ext cx="600075" cy="598488"/>
            </a:xfrm>
            <a:prstGeom prst="ellipse">
              <a:avLst/>
            </a:prstGeom>
            <a:solidFill>
              <a:schemeClr val="bg1"/>
            </a:solidFill>
            <a:ln>
              <a:solidFill>
                <a:schemeClr val="accent3"/>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8" name="TextBox 47"/>
            <p:cNvSpPr txBox="1"/>
            <p:nvPr/>
          </p:nvSpPr>
          <p:spPr>
            <a:xfrm>
              <a:off x="4778464" y="1894342"/>
              <a:ext cx="344966" cy="369332"/>
            </a:xfrm>
            <a:prstGeom prst="rect">
              <a:avLst/>
            </a:prstGeom>
            <a:noFill/>
          </p:spPr>
          <p:txBody>
            <a:bodyPr wrap="none" rtlCol="0">
              <a:spAutoFit/>
            </a:bodyPr>
            <a:lstStyle/>
            <a:p>
              <a:pPr algn="ctr"/>
              <a:r>
                <a:rPr lang="id-ID" b="1">
                  <a:solidFill>
                    <a:schemeClr val="accent3"/>
                  </a:solidFill>
                  <a:latin typeface="Agency FB" panose="020B0503020202020204" pitchFamily="34" charset="0"/>
                </a:rPr>
                <a:t>16</a:t>
              </a:r>
              <a:endParaRPr lang="id-ID" b="1" dirty="0">
                <a:solidFill>
                  <a:schemeClr val="accent3"/>
                </a:solidFill>
                <a:latin typeface="Agency FB" panose="020B0503020202020204" pitchFamily="34" charset="0"/>
              </a:endParaRPr>
            </a:p>
          </p:txBody>
        </p:sp>
      </p:grpSp>
      <p:grpSp>
        <p:nvGrpSpPr>
          <p:cNvPr id="55" name="组合 54"/>
          <p:cNvGrpSpPr/>
          <p:nvPr/>
        </p:nvGrpSpPr>
        <p:grpSpPr>
          <a:xfrm>
            <a:off x="6028023" y="1817280"/>
            <a:ext cx="2161644" cy="2443713"/>
            <a:chOff x="6028023" y="1817280"/>
            <a:chExt cx="2161644" cy="2443713"/>
          </a:xfrm>
        </p:grpSpPr>
        <p:sp>
          <p:nvSpPr>
            <p:cNvPr id="6" name="Oval 5"/>
            <p:cNvSpPr/>
            <p:nvPr/>
          </p:nvSpPr>
          <p:spPr>
            <a:xfrm>
              <a:off x="6029427" y="2100753"/>
              <a:ext cx="2160240" cy="2160240"/>
            </a:xfrm>
            <a:prstGeom prst="ellipse">
              <a:avLst/>
            </a:prstGeom>
            <a:noFill/>
            <a:ln w="28575">
              <a:solidFill>
                <a:schemeClr val="bg1">
                  <a:lumMod val="6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7" name="Arc 6"/>
            <p:cNvSpPr/>
            <p:nvPr/>
          </p:nvSpPr>
          <p:spPr>
            <a:xfrm>
              <a:off x="6030555" y="2101881"/>
              <a:ext cx="2157984" cy="2157984"/>
            </a:xfrm>
            <a:prstGeom prst="arc">
              <a:avLst>
                <a:gd name="adj1" fmla="val 10766207"/>
                <a:gd name="adj2" fmla="val 0"/>
              </a:avLst>
            </a:prstGeom>
            <a:ln w="28575"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Agency FB" panose="020B0503020202020204" pitchFamily="34" charset="0"/>
              </a:endParaRPr>
            </a:p>
          </p:txBody>
        </p:sp>
        <p:sp>
          <p:nvSpPr>
            <p:cNvPr id="12" name="Rectangle 11"/>
            <p:cNvSpPr/>
            <p:nvPr/>
          </p:nvSpPr>
          <p:spPr>
            <a:xfrm>
              <a:off x="6028023" y="3234297"/>
              <a:ext cx="2157984" cy="523220"/>
            </a:xfrm>
            <a:prstGeom prst="rect">
              <a:avLst/>
            </a:prstGeom>
          </p:spPr>
          <p:txBody>
            <a:bodyPr wrap="square">
              <a:spAutoFit/>
            </a:bodyPr>
            <a:lstStyle/>
            <a:p>
              <a:pPr algn="ct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sp>
          <p:nvSpPr>
            <p:cNvPr id="20" name="Freeform 823"/>
            <p:cNvSpPr>
              <a:spLocks noEditPoints="1"/>
            </p:cNvSpPr>
            <p:nvPr/>
          </p:nvSpPr>
          <p:spPr bwMode="auto">
            <a:xfrm>
              <a:off x="6860601" y="2587921"/>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49" name="Oval 59"/>
            <p:cNvSpPr>
              <a:spLocks noChangeArrowheads="1"/>
            </p:cNvSpPr>
            <p:nvPr/>
          </p:nvSpPr>
          <p:spPr bwMode="auto">
            <a:xfrm>
              <a:off x="6811998" y="1817280"/>
              <a:ext cx="600075" cy="598488"/>
            </a:xfrm>
            <a:prstGeom prst="ellipse">
              <a:avLst/>
            </a:prstGeom>
            <a:solidFill>
              <a:schemeClr val="bg1"/>
            </a:solidFill>
            <a:ln>
              <a:solidFill>
                <a:schemeClr val="accent5"/>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0" name="TextBox 49"/>
            <p:cNvSpPr txBox="1"/>
            <p:nvPr/>
          </p:nvSpPr>
          <p:spPr>
            <a:xfrm>
              <a:off x="6894028" y="1931858"/>
              <a:ext cx="385042" cy="369332"/>
            </a:xfrm>
            <a:prstGeom prst="rect">
              <a:avLst/>
            </a:prstGeom>
            <a:noFill/>
          </p:spPr>
          <p:txBody>
            <a:bodyPr wrap="none" rtlCol="0">
              <a:spAutoFit/>
            </a:bodyPr>
            <a:lstStyle/>
            <a:p>
              <a:pPr algn="ctr"/>
              <a:r>
                <a:rPr lang="id-ID" b="1">
                  <a:solidFill>
                    <a:schemeClr val="accent5"/>
                  </a:solidFill>
                  <a:latin typeface="Agency FB" panose="020B0503020202020204" pitchFamily="34" charset="0"/>
                </a:rPr>
                <a:t>27</a:t>
              </a:r>
              <a:endParaRPr lang="id-ID" b="1" dirty="0">
                <a:solidFill>
                  <a:schemeClr val="accent5"/>
                </a:solidFill>
                <a:latin typeface="Agency FB" panose="020B0503020202020204" pitchFamily="34" charset="0"/>
              </a:endParaRPr>
            </a:p>
          </p:txBody>
        </p:sp>
      </p:grpSp>
      <p:grpSp>
        <p:nvGrpSpPr>
          <p:cNvPr id="56" name="组合 55"/>
          <p:cNvGrpSpPr/>
          <p:nvPr/>
        </p:nvGrpSpPr>
        <p:grpSpPr>
          <a:xfrm>
            <a:off x="8161284" y="1820689"/>
            <a:ext cx="2188623" cy="2440304"/>
            <a:chOff x="8161284" y="1820689"/>
            <a:chExt cx="2188623" cy="2440304"/>
          </a:xfrm>
        </p:grpSpPr>
        <p:sp>
          <p:nvSpPr>
            <p:cNvPr id="8" name="Oval 7"/>
            <p:cNvSpPr/>
            <p:nvPr/>
          </p:nvSpPr>
          <p:spPr>
            <a:xfrm>
              <a:off x="8189667" y="2100753"/>
              <a:ext cx="2160240" cy="2160240"/>
            </a:xfrm>
            <a:prstGeom prst="ellipse">
              <a:avLst/>
            </a:prstGeom>
            <a:noFill/>
            <a:ln w="28575">
              <a:solidFill>
                <a:schemeClr val="bg1">
                  <a:lumMod val="6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gency FB" panose="020B0503020202020204" pitchFamily="34" charset="0"/>
              </a:endParaRPr>
            </a:p>
          </p:txBody>
        </p:sp>
        <p:sp>
          <p:nvSpPr>
            <p:cNvPr id="9" name="Arc 8"/>
            <p:cNvSpPr/>
            <p:nvPr/>
          </p:nvSpPr>
          <p:spPr>
            <a:xfrm rot="10800000">
              <a:off x="8190795" y="2101881"/>
              <a:ext cx="2157984" cy="2157984"/>
            </a:xfrm>
            <a:prstGeom prst="arc">
              <a:avLst>
                <a:gd name="adj1" fmla="val 10766207"/>
                <a:gd name="adj2" fmla="val 0"/>
              </a:avLst>
            </a:prstGeom>
            <a:ln w="28575" cap="rnd">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Agency FB" panose="020B0503020202020204" pitchFamily="34" charset="0"/>
              </a:endParaRPr>
            </a:p>
          </p:txBody>
        </p:sp>
        <p:sp>
          <p:nvSpPr>
            <p:cNvPr id="13" name="Rectangle 12"/>
            <p:cNvSpPr/>
            <p:nvPr/>
          </p:nvSpPr>
          <p:spPr>
            <a:xfrm>
              <a:off x="8161284" y="3234297"/>
              <a:ext cx="2157984" cy="523220"/>
            </a:xfrm>
            <a:prstGeom prst="rect">
              <a:avLst/>
            </a:prstGeom>
          </p:spPr>
          <p:txBody>
            <a:bodyPr wrap="square">
              <a:spAutoFit/>
            </a:bodyPr>
            <a:lstStyle/>
            <a:p>
              <a:pPr algn="ctr"/>
              <a:r>
                <a:rPr lang="en-US" sz="1400" dirty="0" err="1">
                  <a:latin typeface="Agency FB" panose="020B0503020202020204" pitchFamily="34" charset="0"/>
                </a:rPr>
                <a:t>Lorem</a:t>
              </a:r>
              <a:r>
                <a:rPr lang="en-US" sz="1400" dirty="0">
                  <a:latin typeface="Agency FB" panose="020B0503020202020204" pitchFamily="34" charset="0"/>
                </a:rPr>
                <a:t> </a:t>
              </a:r>
              <a:r>
                <a:rPr lang="en-US" sz="1400" dirty="0" err="1">
                  <a:latin typeface="Agency FB" panose="020B0503020202020204" pitchFamily="34" charset="0"/>
                </a:rPr>
                <a:t>ipsum</a:t>
              </a:r>
              <a:r>
                <a:rPr lang="en-US" sz="1400" dirty="0">
                  <a:latin typeface="Agency FB" panose="020B0503020202020204" pitchFamily="34" charset="0"/>
                </a:rPr>
                <a:t> dolor sit </a:t>
              </a:r>
              <a:r>
                <a:rPr lang="en-US" sz="1400" dirty="0" err="1">
                  <a:latin typeface="Agency FB" panose="020B0503020202020204" pitchFamily="34" charset="0"/>
                </a:rPr>
                <a:t>amet</a:t>
              </a:r>
              <a:r>
                <a:rPr lang="en-US" sz="1400" dirty="0">
                  <a:latin typeface="Agency FB" panose="020B0503020202020204" pitchFamily="34" charset="0"/>
                </a:rPr>
                <a:t>, </a:t>
              </a:r>
              <a:r>
                <a:rPr lang="en-US" sz="1400" dirty="0" err="1">
                  <a:latin typeface="Agency FB" panose="020B0503020202020204" pitchFamily="34" charset="0"/>
                </a:rPr>
                <a:t>consectetur</a:t>
              </a:r>
              <a:r>
                <a:rPr lang="en-US" sz="1400" dirty="0">
                  <a:latin typeface="Agency FB" panose="020B0503020202020204" pitchFamily="34" charset="0"/>
                </a:rPr>
                <a:t> </a:t>
              </a:r>
              <a:r>
                <a:rPr lang="en-US" sz="1400" dirty="0" err="1">
                  <a:latin typeface="Agency FB" panose="020B0503020202020204" pitchFamily="34" charset="0"/>
                </a:rPr>
                <a:t>adipiscing</a:t>
              </a:r>
              <a:r>
                <a:rPr lang="en-US" sz="1400" dirty="0">
                  <a:latin typeface="Agency FB" panose="020B0503020202020204" pitchFamily="34" charset="0"/>
                </a:rPr>
                <a:t> </a:t>
              </a:r>
              <a:r>
                <a:rPr lang="en-US" sz="1400" dirty="0" err="1">
                  <a:latin typeface="Agency FB" panose="020B0503020202020204" pitchFamily="34" charset="0"/>
                </a:rPr>
                <a:t>elit</a:t>
              </a:r>
              <a:endParaRPr lang="en-US" sz="1400" dirty="0">
                <a:latin typeface="Agency FB" panose="020B0503020202020204" pitchFamily="34" charset="0"/>
              </a:endParaRPr>
            </a:p>
          </p:txBody>
        </p:sp>
        <p:grpSp>
          <p:nvGrpSpPr>
            <p:cNvPr id="21" name="Group 20"/>
            <p:cNvGrpSpPr/>
            <p:nvPr/>
          </p:nvGrpSpPr>
          <p:grpSpPr>
            <a:xfrm>
              <a:off x="9048105" y="2530292"/>
              <a:ext cx="498308" cy="497158"/>
              <a:chOff x="6294438" y="-201613"/>
              <a:chExt cx="687387" cy="685801"/>
            </a:xfrm>
            <a:solidFill>
              <a:schemeClr val="accent6"/>
            </a:solidFill>
          </p:grpSpPr>
          <p:sp>
            <p:nvSpPr>
              <p:cNvPr id="22"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4"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5"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6"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7"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8"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0"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1"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2"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3"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4"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51" name="Oval 59"/>
            <p:cNvSpPr>
              <a:spLocks noChangeArrowheads="1"/>
            </p:cNvSpPr>
            <p:nvPr/>
          </p:nvSpPr>
          <p:spPr bwMode="auto">
            <a:xfrm>
              <a:off x="8966133" y="1820689"/>
              <a:ext cx="600075" cy="598488"/>
            </a:xfrm>
            <a:prstGeom prst="ellipse">
              <a:avLst/>
            </a:prstGeom>
            <a:solidFill>
              <a:schemeClr val="bg1"/>
            </a:solidFill>
            <a:ln>
              <a:solidFill>
                <a:schemeClr val="accent6"/>
              </a:solid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2" name="TextBox 51"/>
            <p:cNvSpPr txBox="1"/>
            <p:nvPr/>
          </p:nvSpPr>
          <p:spPr>
            <a:xfrm>
              <a:off x="9038545" y="1935267"/>
              <a:ext cx="404278" cy="369332"/>
            </a:xfrm>
            <a:prstGeom prst="rect">
              <a:avLst/>
            </a:prstGeom>
            <a:noFill/>
          </p:spPr>
          <p:txBody>
            <a:bodyPr wrap="none" rtlCol="0">
              <a:spAutoFit/>
            </a:bodyPr>
            <a:lstStyle/>
            <a:p>
              <a:pPr algn="ctr"/>
              <a:r>
                <a:rPr lang="id-ID" b="1">
                  <a:solidFill>
                    <a:schemeClr val="accent6"/>
                  </a:solidFill>
                  <a:latin typeface="Agency FB" panose="020B0503020202020204" pitchFamily="34" charset="0"/>
                </a:rPr>
                <a:t>30</a:t>
              </a:r>
              <a:endParaRPr lang="id-ID" b="1" dirty="0">
                <a:solidFill>
                  <a:schemeClr val="accent6"/>
                </a:solidFill>
                <a:latin typeface="Agency FB" panose="020B0503020202020204" pitchFamily="34" charset="0"/>
              </a:endParaRPr>
            </a:p>
          </p:txBody>
        </p:sp>
      </p:grpSp>
    </p:spTree>
    <p:extLst>
      <p:ext uri="{BB962C8B-B14F-4D97-AF65-F5344CB8AC3E}">
        <p14:creationId xmlns:p14="http://schemas.microsoft.com/office/powerpoint/2010/main" val="177167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p:cTn id="19" dur="500" fill="hold"/>
                                        <p:tgtEl>
                                          <p:spTgt spid="55"/>
                                        </p:tgtEl>
                                        <p:attrNameLst>
                                          <p:attrName>ppt_w</p:attrName>
                                        </p:attrNameLst>
                                      </p:cBhvr>
                                      <p:tavLst>
                                        <p:tav tm="0">
                                          <p:val>
                                            <p:fltVal val="0"/>
                                          </p:val>
                                        </p:tav>
                                        <p:tav tm="100000">
                                          <p:val>
                                            <p:strVal val="#ppt_w"/>
                                          </p:val>
                                        </p:tav>
                                      </p:tavLst>
                                    </p:anim>
                                    <p:anim calcmode="lin" valueType="num">
                                      <p:cBhvr>
                                        <p:cTn id="20" dur="500" fill="hold"/>
                                        <p:tgtEl>
                                          <p:spTgt spid="55"/>
                                        </p:tgtEl>
                                        <p:attrNameLst>
                                          <p:attrName>ppt_h</p:attrName>
                                        </p:attrNameLst>
                                      </p:cBhvr>
                                      <p:tavLst>
                                        <p:tav tm="0">
                                          <p:val>
                                            <p:fltVal val="0"/>
                                          </p:val>
                                        </p:tav>
                                        <p:tav tm="100000">
                                          <p:val>
                                            <p:strVal val="#ppt_h"/>
                                          </p:val>
                                        </p:tav>
                                      </p:tavLst>
                                    </p:anim>
                                    <p:animEffect transition="in" filter="fade">
                                      <p:cBhvr>
                                        <p:cTn id="21" dur="500"/>
                                        <p:tgtEl>
                                          <p:spTgt spid="5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childTnLst>
                          </p:cTn>
                        </p:par>
                        <p:par>
                          <p:cTn id="28" fill="hold">
                            <p:stCondLst>
                              <p:cond delay="2000"/>
                            </p:stCondLst>
                            <p:childTnLst>
                              <p:par>
                                <p:cTn id="29" presetID="22" presetClass="entr" presetSubtype="1"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up)">
                                      <p:cBhvr>
                                        <p:cTn id="31" dur="500"/>
                                        <p:tgtEl>
                                          <p:spTgt spid="38"/>
                                        </p:tgtEl>
                                      </p:cBhvr>
                                    </p:animEffect>
                                  </p:childTnLst>
                                </p:cTn>
                              </p:par>
                            </p:childTnLst>
                          </p:cTn>
                        </p:par>
                        <p:par>
                          <p:cTn id="32" fill="hold">
                            <p:stCondLst>
                              <p:cond delay="2500"/>
                            </p:stCondLst>
                            <p:childTnLst>
                              <p:par>
                                <p:cTn id="33" presetID="22" presetClass="entr" presetSubtype="1" fill="hold" grpId="0" nodeType="after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up)">
                                      <p:cBhvr>
                                        <p:cTn id="35" dur="500"/>
                                        <p:tgtEl>
                                          <p:spTgt spid="37"/>
                                        </p:tgtEl>
                                      </p:cBhvr>
                                    </p:animEffect>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wipe(up)">
                                      <p:cBhvr>
                                        <p:cTn id="39" dur="500"/>
                                        <p:tgtEl>
                                          <p:spTgt spid="40"/>
                                        </p:tgtEl>
                                      </p:cBhvr>
                                    </p:animEffect>
                                  </p:childTnLst>
                                </p:cTn>
                              </p:par>
                            </p:childTnLst>
                          </p:cTn>
                        </p:par>
                        <p:par>
                          <p:cTn id="40" fill="hold">
                            <p:stCondLst>
                              <p:cond delay="3500"/>
                            </p:stCondLst>
                            <p:childTnLst>
                              <p:par>
                                <p:cTn id="41" presetID="22" presetClass="entr" presetSubtype="1"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up)">
                                      <p:cBhvr>
                                        <p:cTn id="43" dur="500"/>
                                        <p:tgtEl>
                                          <p:spTgt spid="39"/>
                                        </p:tgtEl>
                                      </p:cBhvr>
                                    </p:animEffect>
                                  </p:childTnLst>
                                </p:cTn>
                              </p:par>
                            </p:childTnLst>
                          </p:cTn>
                        </p:par>
                        <p:par>
                          <p:cTn id="44" fill="hold">
                            <p:stCondLst>
                              <p:cond delay="4000"/>
                            </p:stCondLst>
                            <p:childTnLst>
                              <p:par>
                                <p:cTn id="45" presetID="22" presetClass="entr" presetSubtype="1"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up)">
                                      <p:cBhvr>
                                        <p:cTn id="47" dur="500"/>
                                        <p:tgtEl>
                                          <p:spTgt spid="42"/>
                                        </p:tgtEl>
                                      </p:cBhvr>
                                    </p:animEffect>
                                  </p:childTnLst>
                                </p:cTn>
                              </p:par>
                            </p:childTnLst>
                          </p:cTn>
                        </p:par>
                        <p:par>
                          <p:cTn id="48" fill="hold">
                            <p:stCondLst>
                              <p:cond delay="4500"/>
                            </p:stCondLst>
                            <p:childTnLst>
                              <p:par>
                                <p:cTn id="49" presetID="22" presetClass="entr" presetSubtype="1"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wipe(up)">
                                      <p:cBhvr>
                                        <p:cTn id="51" dur="500"/>
                                        <p:tgtEl>
                                          <p:spTgt spid="41"/>
                                        </p:tgtEl>
                                      </p:cBhvr>
                                    </p:animEffect>
                                  </p:childTnLst>
                                </p:cTn>
                              </p:par>
                            </p:childTnLst>
                          </p:cTn>
                        </p:par>
                        <p:par>
                          <p:cTn id="52" fill="hold">
                            <p:stCondLst>
                              <p:cond delay="5000"/>
                            </p:stCondLst>
                            <p:childTnLst>
                              <p:par>
                                <p:cTn id="53" presetID="22" presetClass="entr" presetSubtype="1" fill="hold" grpId="0" nodeType="after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wipe(up)">
                                      <p:cBhvr>
                                        <p:cTn id="55" dur="500"/>
                                        <p:tgtEl>
                                          <p:spTgt spid="44"/>
                                        </p:tgtEl>
                                      </p:cBhvr>
                                    </p:animEffect>
                                  </p:childTnLst>
                                </p:cTn>
                              </p:par>
                            </p:childTnLst>
                          </p:cTn>
                        </p:par>
                        <p:par>
                          <p:cTn id="56" fill="hold">
                            <p:stCondLst>
                              <p:cond delay="5500"/>
                            </p:stCondLst>
                            <p:childTnLst>
                              <p:par>
                                <p:cTn id="57" presetID="22" presetClass="entr" presetSubtype="1"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wipe(up)">
                                      <p:cBhvr>
                                        <p:cTn id="5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2" grpId="0"/>
      <p:bldP spid="43" grpId="0"/>
      <p:bldP spid="4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dirty="0">
                <a:latin typeface="Agency FB" panose="020B0503020202020204" pitchFamily="34" charset="0"/>
              </a:rPr>
              <a:t>Amazing Content &amp; Featured</a:t>
            </a:r>
          </a:p>
        </p:txBody>
      </p:sp>
      <p:grpSp>
        <p:nvGrpSpPr>
          <p:cNvPr id="13" name="Group 12"/>
          <p:cNvGrpSpPr/>
          <p:nvPr/>
        </p:nvGrpSpPr>
        <p:grpSpPr>
          <a:xfrm>
            <a:off x="585039" y="5351901"/>
            <a:ext cx="6636035" cy="171701"/>
            <a:chOff x="3649517" y="6019293"/>
            <a:chExt cx="6636034" cy="171701"/>
          </a:xfrm>
        </p:grpSpPr>
        <p:cxnSp>
          <p:nvCxnSpPr>
            <p:cNvPr id="14" name="Straight Connector 13"/>
            <p:cNvCxnSpPr/>
            <p:nvPr/>
          </p:nvCxnSpPr>
          <p:spPr>
            <a:xfrm>
              <a:off x="3805238" y="6105143"/>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3649517" y="6019293"/>
              <a:ext cx="172215" cy="171701"/>
              <a:chOff x="2138511" y="2464802"/>
              <a:chExt cx="354012" cy="352956"/>
            </a:xfrm>
            <a:solidFill>
              <a:schemeClr val="bg1">
                <a:lumMod val="50000"/>
              </a:schemeClr>
            </a:solidFill>
          </p:grpSpPr>
          <p:sp>
            <p:nvSpPr>
              <p:cNvPr id="16" name="Oval 1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7" name="Freeform 1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18" name="Straight Connector 17"/>
          <p:cNvCxnSpPr/>
          <p:nvPr/>
        </p:nvCxnSpPr>
        <p:spPr>
          <a:xfrm>
            <a:off x="671147" y="4653689"/>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585039" y="4450264"/>
            <a:ext cx="6636035" cy="171701"/>
            <a:chOff x="3649517" y="5117655"/>
            <a:chExt cx="6636034" cy="171701"/>
          </a:xfrm>
        </p:grpSpPr>
        <p:cxnSp>
          <p:nvCxnSpPr>
            <p:cNvPr id="20" name="Straight Connector 19"/>
            <p:cNvCxnSpPr/>
            <p:nvPr/>
          </p:nvCxnSpPr>
          <p:spPr>
            <a:xfrm>
              <a:off x="3805238" y="5193171"/>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3649517" y="5117655"/>
              <a:ext cx="172215" cy="171701"/>
              <a:chOff x="2138511" y="2464802"/>
              <a:chExt cx="354012" cy="352956"/>
            </a:xfrm>
            <a:solidFill>
              <a:schemeClr val="bg1">
                <a:lumMod val="50000"/>
              </a:schemeClr>
            </a:solidFill>
          </p:grpSpPr>
          <p:sp>
            <p:nvSpPr>
              <p:cNvPr id="22" name="Oval 21"/>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3" name="Freeform 22"/>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24" name="Straight Connector 23"/>
          <p:cNvCxnSpPr/>
          <p:nvPr/>
        </p:nvCxnSpPr>
        <p:spPr>
          <a:xfrm>
            <a:off x="671147" y="3752051"/>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585039" y="3555568"/>
            <a:ext cx="6636035" cy="171701"/>
            <a:chOff x="3649517" y="4222959"/>
            <a:chExt cx="6636034" cy="171701"/>
          </a:xfrm>
        </p:grpSpPr>
        <p:cxnSp>
          <p:nvCxnSpPr>
            <p:cNvPr id="26" name="Straight Connector 25"/>
            <p:cNvCxnSpPr/>
            <p:nvPr/>
          </p:nvCxnSpPr>
          <p:spPr>
            <a:xfrm>
              <a:off x="3805238" y="4308809"/>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3649517" y="4222959"/>
              <a:ext cx="172215" cy="171701"/>
              <a:chOff x="2138511" y="2464802"/>
              <a:chExt cx="354012" cy="352956"/>
            </a:xfrm>
            <a:solidFill>
              <a:schemeClr val="bg1">
                <a:lumMod val="50000"/>
              </a:schemeClr>
            </a:solidFill>
          </p:grpSpPr>
          <p:sp>
            <p:nvSpPr>
              <p:cNvPr id="28" name="Oval 27"/>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29" name="Freeform 2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30" name="Straight Connector 29"/>
          <p:cNvCxnSpPr/>
          <p:nvPr/>
        </p:nvCxnSpPr>
        <p:spPr>
          <a:xfrm>
            <a:off x="671147" y="2849385"/>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585039" y="2652901"/>
            <a:ext cx="6636035" cy="171701"/>
            <a:chOff x="3649517" y="3320293"/>
            <a:chExt cx="6636034" cy="171701"/>
          </a:xfrm>
        </p:grpSpPr>
        <p:cxnSp>
          <p:nvCxnSpPr>
            <p:cNvPr id="32" name="Straight Connector 31"/>
            <p:cNvCxnSpPr/>
            <p:nvPr/>
          </p:nvCxnSpPr>
          <p:spPr>
            <a:xfrm>
              <a:off x="3805238" y="3416564"/>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3649517" y="3320293"/>
              <a:ext cx="172215" cy="171701"/>
              <a:chOff x="2138511" y="2464802"/>
              <a:chExt cx="354012" cy="352956"/>
            </a:xfrm>
            <a:solidFill>
              <a:schemeClr val="bg1">
                <a:lumMod val="50000"/>
              </a:schemeClr>
            </a:solidFill>
          </p:grpSpPr>
          <p:sp>
            <p:nvSpPr>
              <p:cNvPr id="34" name="Oval 33"/>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35" name="Freeform 34"/>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36" name="Straight Connector 35"/>
          <p:cNvCxnSpPr/>
          <p:nvPr/>
        </p:nvCxnSpPr>
        <p:spPr>
          <a:xfrm>
            <a:off x="7936134" y="2618284"/>
            <a:ext cx="0" cy="2905319"/>
          </a:xfrm>
          <a:prstGeom prst="line">
            <a:avLst/>
          </a:prstGeom>
          <a:ln>
            <a:solidFill>
              <a:schemeClr val="bg1">
                <a:lumMod val="85000"/>
              </a:schemeClr>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144894" y="5579773"/>
            <a:ext cx="553357" cy="369332"/>
          </a:xfrm>
          <a:prstGeom prst="rect">
            <a:avLst/>
          </a:prstGeom>
        </p:spPr>
        <p:txBody>
          <a:bodyPr wrap="none">
            <a:spAutoFit/>
          </a:bodyPr>
          <a:lstStyle/>
          <a:p>
            <a:r>
              <a:rPr lang="id-ID" b="1">
                <a:solidFill>
                  <a:schemeClr val="tx2"/>
                </a:solidFill>
                <a:latin typeface="Agency FB" panose="020B0503020202020204" pitchFamily="34" charset="0"/>
              </a:rPr>
              <a:t>45%</a:t>
            </a:r>
            <a:endParaRPr lang="en-US" b="1" dirty="0">
              <a:solidFill>
                <a:schemeClr val="tx2"/>
              </a:solidFill>
              <a:latin typeface="Agency FB" panose="020B0503020202020204" pitchFamily="34" charset="0"/>
            </a:endParaRPr>
          </a:p>
        </p:txBody>
      </p:sp>
      <p:sp>
        <p:nvSpPr>
          <p:cNvPr id="38" name="Rectangle 37"/>
          <p:cNvSpPr/>
          <p:nvPr/>
        </p:nvSpPr>
        <p:spPr>
          <a:xfrm>
            <a:off x="3174368" y="5594544"/>
            <a:ext cx="553357" cy="369332"/>
          </a:xfrm>
          <a:prstGeom prst="rect">
            <a:avLst/>
          </a:prstGeom>
        </p:spPr>
        <p:txBody>
          <a:bodyPr wrap="none">
            <a:spAutoFit/>
          </a:bodyPr>
          <a:lstStyle/>
          <a:p>
            <a:r>
              <a:rPr lang="id-ID" b="1">
                <a:solidFill>
                  <a:schemeClr val="tx2"/>
                </a:solidFill>
                <a:latin typeface="Agency FB" panose="020B0503020202020204" pitchFamily="34" charset="0"/>
              </a:rPr>
              <a:t>65%</a:t>
            </a:r>
            <a:endParaRPr lang="en-US" b="1" dirty="0">
              <a:solidFill>
                <a:schemeClr val="tx2"/>
              </a:solidFill>
              <a:latin typeface="Agency FB" panose="020B0503020202020204" pitchFamily="34" charset="0"/>
            </a:endParaRPr>
          </a:p>
        </p:txBody>
      </p:sp>
      <p:sp>
        <p:nvSpPr>
          <p:cNvPr id="39" name="Rectangle 38"/>
          <p:cNvSpPr/>
          <p:nvPr/>
        </p:nvSpPr>
        <p:spPr>
          <a:xfrm>
            <a:off x="5142635" y="5575234"/>
            <a:ext cx="554960" cy="369332"/>
          </a:xfrm>
          <a:prstGeom prst="rect">
            <a:avLst/>
          </a:prstGeom>
        </p:spPr>
        <p:txBody>
          <a:bodyPr wrap="none">
            <a:spAutoFit/>
          </a:bodyPr>
          <a:lstStyle/>
          <a:p>
            <a:r>
              <a:rPr lang="id-ID" b="1">
                <a:solidFill>
                  <a:schemeClr val="tx2"/>
                </a:solidFill>
                <a:latin typeface="Agency FB" panose="020B0503020202020204" pitchFamily="34" charset="0"/>
              </a:rPr>
              <a:t>80%</a:t>
            </a:r>
            <a:endParaRPr lang="en-US" b="1" dirty="0">
              <a:solidFill>
                <a:schemeClr val="tx2"/>
              </a:solidFill>
              <a:latin typeface="Agency FB" panose="020B0503020202020204" pitchFamily="34" charset="0"/>
            </a:endParaRPr>
          </a:p>
        </p:txBody>
      </p:sp>
      <p:sp>
        <p:nvSpPr>
          <p:cNvPr id="40" name="Rectangle 39"/>
          <p:cNvSpPr/>
          <p:nvPr/>
        </p:nvSpPr>
        <p:spPr>
          <a:xfrm>
            <a:off x="6538985" y="5579773"/>
            <a:ext cx="604653" cy="369332"/>
          </a:xfrm>
          <a:prstGeom prst="rect">
            <a:avLst/>
          </a:prstGeom>
        </p:spPr>
        <p:txBody>
          <a:bodyPr wrap="none">
            <a:spAutoFit/>
          </a:bodyPr>
          <a:lstStyle/>
          <a:p>
            <a:r>
              <a:rPr lang="id-ID" b="1">
                <a:solidFill>
                  <a:schemeClr val="tx2"/>
                </a:solidFill>
                <a:latin typeface="Agency FB" panose="020B0503020202020204" pitchFamily="34" charset="0"/>
              </a:rPr>
              <a:t>100%</a:t>
            </a:r>
            <a:endParaRPr lang="en-US" b="1" dirty="0">
              <a:solidFill>
                <a:schemeClr val="tx2"/>
              </a:solidFill>
              <a:latin typeface="Agency FB" panose="020B0503020202020204" pitchFamily="34" charset="0"/>
            </a:endParaRPr>
          </a:p>
        </p:txBody>
      </p:sp>
      <p:sp>
        <p:nvSpPr>
          <p:cNvPr id="41" name="Freeform 12"/>
          <p:cNvSpPr>
            <a:spLocks noEditPoints="1"/>
          </p:cNvSpPr>
          <p:nvPr/>
        </p:nvSpPr>
        <p:spPr bwMode="auto">
          <a:xfrm>
            <a:off x="1043470" y="4667802"/>
            <a:ext cx="726916" cy="823388"/>
          </a:xfrm>
          <a:custGeom>
            <a:avLst/>
            <a:gdLst>
              <a:gd name="T0" fmla="*/ 276 w 310"/>
              <a:gd name="T1" fmla="*/ 353 h 385"/>
              <a:gd name="T2" fmla="*/ 253 w 310"/>
              <a:gd name="T3" fmla="*/ 325 h 385"/>
              <a:gd name="T4" fmla="*/ 246 w 310"/>
              <a:gd name="T5" fmla="*/ 228 h 385"/>
              <a:gd name="T6" fmla="*/ 246 w 310"/>
              <a:gd name="T7" fmla="*/ 158 h 385"/>
              <a:gd name="T8" fmla="*/ 245 w 310"/>
              <a:gd name="T9" fmla="*/ 100 h 385"/>
              <a:gd name="T10" fmla="*/ 209 w 310"/>
              <a:gd name="T11" fmla="*/ 52 h 385"/>
              <a:gd name="T12" fmla="*/ 121 w 310"/>
              <a:gd name="T13" fmla="*/ 44 h 385"/>
              <a:gd name="T14" fmla="*/ 71 w 310"/>
              <a:gd name="T15" fmla="*/ 73 h 385"/>
              <a:gd name="T16" fmla="*/ 58 w 310"/>
              <a:gd name="T17" fmla="*/ 145 h 385"/>
              <a:gd name="T18" fmla="*/ 58 w 310"/>
              <a:gd name="T19" fmla="*/ 204 h 385"/>
              <a:gd name="T20" fmla="*/ 54 w 310"/>
              <a:gd name="T21" fmla="*/ 308 h 385"/>
              <a:gd name="T22" fmla="*/ 51 w 310"/>
              <a:gd name="T23" fmla="*/ 332 h 385"/>
              <a:gd name="T24" fmla="*/ 28 w 310"/>
              <a:gd name="T25" fmla="*/ 355 h 385"/>
              <a:gd name="T26" fmla="*/ 16 w 310"/>
              <a:gd name="T27" fmla="*/ 375 h 385"/>
              <a:gd name="T28" fmla="*/ 43 w 310"/>
              <a:gd name="T29" fmla="*/ 363 h 385"/>
              <a:gd name="T30" fmla="*/ 67 w 310"/>
              <a:gd name="T31" fmla="*/ 381 h 385"/>
              <a:gd name="T32" fmla="*/ 64 w 310"/>
              <a:gd name="T33" fmla="*/ 371 h 385"/>
              <a:gd name="T34" fmla="*/ 75 w 310"/>
              <a:gd name="T35" fmla="*/ 326 h 385"/>
              <a:gd name="T36" fmla="*/ 85 w 310"/>
              <a:gd name="T37" fmla="*/ 236 h 385"/>
              <a:gd name="T38" fmla="*/ 92 w 310"/>
              <a:gd name="T39" fmla="*/ 165 h 385"/>
              <a:gd name="T40" fmla="*/ 94 w 310"/>
              <a:gd name="T41" fmla="*/ 130 h 385"/>
              <a:gd name="T42" fmla="*/ 115 w 310"/>
              <a:gd name="T43" fmla="*/ 137 h 385"/>
              <a:gd name="T44" fmla="*/ 99 w 310"/>
              <a:gd name="T45" fmla="*/ 212 h 385"/>
              <a:gd name="T46" fmla="*/ 106 w 310"/>
              <a:gd name="T47" fmla="*/ 272 h 385"/>
              <a:gd name="T48" fmla="*/ 97 w 310"/>
              <a:gd name="T49" fmla="*/ 317 h 385"/>
              <a:gd name="T50" fmla="*/ 125 w 310"/>
              <a:gd name="T51" fmla="*/ 350 h 385"/>
              <a:gd name="T52" fmla="*/ 133 w 310"/>
              <a:gd name="T53" fmla="*/ 289 h 385"/>
              <a:gd name="T54" fmla="*/ 130 w 310"/>
              <a:gd name="T55" fmla="*/ 258 h 385"/>
              <a:gd name="T56" fmla="*/ 148 w 310"/>
              <a:gd name="T57" fmla="*/ 221 h 385"/>
              <a:gd name="T58" fmla="*/ 161 w 310"/>
              <a:gd name="T59" fmla="*/ 209 h 385"/>
              <a:gd name="T60" fmla="*/ 172 w 310"/>
              <a:gd name="T61" fmla="*/ 301 h 385"/>
              <a:gd name="T62" fmla="*/ 179 w 310"/>
              <a:gd name="T63" fmla="*/ 341 h 385"/>
              <a:gd name="T64" fmla="*/ 212 w 310"/>
              <a:gd name="T65" fmla="*/ 322 h 385"/>
              <a:gd name="T66" fmla="*/ 221 w 310"/>
              <a:gd name="T67" fmla="*/ 269 h 385"/>
              <a:gd name="T68" fmla="*/ 235 w 310"/>
              <a:gd name="T69" fmla="*/ 337 h 385"/>
              <a:gd name="T70" fmla="*/ 239 w 310"/>
              <a:gd name="T71" fmla="*/ 372 h 385"/>
              <a:gd name="T72" fmla="*/ 251 w 310"/>
              <a:gd name="T73" fmla="*/ 369 h 385"/>
              <a:gd name="T74" fmla="*/ 278 w 310"/>
              <a:gd name="T75" fmla="*/ 377 h 385"/>
              <a:gd name="T76" fmla="*/ 295 w 310"/>
              <a:gd name="T77" fmla="*/ 370 h 385"/>
              <a:gd name="T78" fmla="*/ 204 w 310"/>
              <a:gd name="T79" fmla="*/ 130 h 385"/>
              <a:gd name="T80" fmla="*/ 211 w 310"/>
              <a:gd name="T81" fmla="*/ 142 h 385"/>
              <a:gd name="T82" fmla="*/ 221 w 310"/>
              <a:gd name="T83" fmla="*/ 2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0" h="385">
                <a:moveTo>
                  <a:pt x="295" y="370"/>
                </a:moveTo>
                <a:cubicBezTo>
                  <a:pt x="285" y="370"/>
                  <a:pt x="278" y="355"/>
                  <a:pt x="276" y="353"/>
                </a:cubicBezTo>
                <a:cubicBezTo>
                  <a:pt x="274" y="351"/>
                  <a:pt x="276" y="348"/>
                  <a:pt x="272" y="345"/>
                </a:cubicBezTo>
                <a:cubicBezTo>
                  <a:pt x="267" y="342"/>
                  <a:pt x="254" y="332"/>
                  <a:pt x="253" y="325"/>
                </a:cubicBezTo>
                <a:cubicBezTo>
                  <a:pt x="252" y="319"/>
                  <a:pt x="248" y="289"/>
                  <a:pt x="249" y="281"/>
                </a:cubicBezTo>
                <a:cubicBezTo>
                  <a:pt x="250" y="273"/>
                  <a:pt x="245" y="235"/>
                  <a:pt x="246" y="228"/>
                </a:cubicBezTo>
                <a:cubicBezTo>
                  <a:pt x="247" y="221"/>
                  <a:pt x="243" y="212"/>
                  <a:pt x="243" y="201"/>
                </a:cubicBezTo>
                <a:cubicBezTo>
                  <a:pt x="243" y="190"/>
                  <a:pt x="247" y="164"/>
                  <a:pt x="246" y="158"/>
                </a:cubicBezTo>
                <a:cubicBezTo>
                  <a:pt x="246" y="152"/>
                  <a:pt x="241" y="139"/>
                  <a:pt x="241" y="133"/>
                </a:cubicBezTo>
                <a:cubicBezTo>
                  <a:pt x="242" y="127"/>
                  <a:pt x="246" y="112"/>
                  <a:pt x="245" y="100"/>
                </a:cubicBezTo>
                <a:cubicBezTo>
                  <a:pt x="244" y="89"/>
                  <a:pt x="235" y="73"/>
                  <a:pt x="227" y="68"/>
                </a:cubicBezTo>
                <a:cubicBezTo>
                  <a:pt x="219" y="63"/>
                  <a:pt x="209" y="52"/>
                  <a:pt x="209" y="52"/>
                </a:cubicBezTo>
                <a:cubicBezTo>
                  <a:pt x="201" y="41"/>
                  <a:pt x="186" y="42"/>
                  <a:pt x="186" y="42"/>
                </a:cubicBezTo>
                <a:cubicBezTo>
                  <a:pt x="148" y="0"/>
                  <a:pt x="121" y="44"/>
                  <a:pt x="121" y="44"/>
                </a:cubicBezTo>
                <a:cubicBezTo>
                  <a:pt x="112" y="40"/>
                  <a:pt x="98" y="54"/>
                  <a:pt x="93" y="58"/>
                </a:cubicBezTo>
                <a:cubicBezTo>
                  <a:pt x="88" y="62"/>
                  <a:pt x="84" y="66"/>
                  <a:pt x="71" y="73"/>
                </a:cubicBezTo>
                <a:cubicBezTo>
                  <a:pt x="58" y="79"/>
                  <a:pt x="58" y="106"/>
                  <a:pt x="61" y="115"/>
                </a:cubicBezTo>
                <a:cubicBezTo>
                  <a:pt x="63" y="124"/>
                  <a:pt x="61" y="135"/>
                  <a:pt x="58" y="145"/>
                </a:cubicBezTo>
                <a:cubicBezTo>
                  <a:pt x="55" y="157"/>
                  <a:pt x="59" y="165"/>
                  <a:pt x="59" y="171"/>
                </a:cubicBezTo>
                <a:cubicBezTo>
                  <a:pt x="59" y="177"/>
                  <a:pt x="61" y="199"/>
                  <a:pt x="58" y="204"/>
                </a:cubicBezTo>
                <a:cubicBezTo>
                  <a:pt x="55" y="210"/>
                  <a:pt x="57" y="227"/>
                  <a:pt x="55" y="233"/>
                </a:cubicBezTo>
                <a:cubicBezTo>
                  <a:pt x="53" y="238"/>
                  <a:pt x="54" y="301"/>
                  <a:pt x="54" y="308"/>
                </a:cubicBezTo>
                <a:cubicBezTo>
                  <a:pt x="54" y="314"/>
                  <a:pt x="55" y="320"/>
                  <a:pt x="53" y="323"/>
                </a:cubicBezTo>
                <a:cubicBezTo>
                  <a:pt x="51" y="326"/>
                  <a:pt x="53" y="330"/>
                  <a:pt x="51" y="332"/>
                </a:cubicBezTo>
                <a:cubicBezTo>
                  <a:pt x="50" y="334"/>
                  <a:pt x="41" y="340"/>
                  <a:pt x="34" y="343"/>
                </a:cubicBezTo>
                <a:cubicBezTo>
                  <a:pt x="27" y="346"/>
                  <a:pt x="30" y="352"/>
                  <a:pt x="28" y="355"/>
                </a:cubicBezTo>
                <a:cubicBezTo>
                  <a:pt x="26" y="358"/>
                  <a:pt x="24" y="367"/>
                  <a:pt x="22" y="371"/>
                </a:cubicBezTo>
                <a:cubicBezTo>
                  <a:pt x="21" y="375"/>
                  <a:pt x="16" y="375"/>
                  <a:pt x="16" y="375"/>
                </a:cubicBezTo>
                <a:cubicBezTo>
                  <a:pt x="0" y="381"/>
                  <a:pt x="25" y="382"/>
                  <a:pt x="29" y="380"/>
                </a:cubicBezTo>
                <a:cubicBezTo>
                  <a:pt x="33" y="378"/>
                  <a:pt x="43" y="363"/>
                  <a:pt x="43" y="363"/>
                </a:cubicBezTo>
                <a:cubicBezTo>
                  <a:pt x="46" y="360"/>
                  <a:pt x="55" y="375"/>
                  <a:pt x="55" y="375"/>
                </a:cubicBezTo>
                <a:cubicBezTo>
                  <a:pt x="57" y="385"/>
                  <a:pt x="67" y="381"/>
                  <a:pt x="67" y="381"/>
                </a:cubicBezTo>
                <a:cubicBezTo>
                  <a:pt x="73" y="381"/>
                  <a:pt x="74" y="376"/>
                  <a:pt x="69" y="377"/>
                </a:cubicBezTo>
                <a:cubicBezTo>
                  <a:pt x="65" y="377"/>
                  <a:pt x="64" y="371"/>
                  <a:pt x="64" y="371"/>
                </a:cubicBezTo>
                <a:cubicBezTo>
                  <a:pt x="61" y="367"/>
                  <a:pt x="67" y="357"/>
                  <a:pt x="67" y="357"/>
                </a:cubicBezTo>
                <a:cubicBezTo>
                  <a:pt x="73" y="350"/>
                  <a:pt x="75" y="332"/>
                  <a:pt x="75" y="326"/>
                </a:cubicBezTo>
                <a:cubicBezTo>
                  <a:pt x="74" y="319"/>
                  <a:pt x="77" y="289"/>
                  <a:pt x="78" y="283"/>
                </a:cubicBezTo>
                <a:cubicBezTo>
                  <a:pt x="79" y="278"/>
                  <a:pt x="85" y="236"/>
                  <a:pt x="85" y="236"/>
                </a:cubicBezTo>
                <a:cubicBezTo>
                  <a:pt x="89" y="229"/>
                  <a:pt x="87" y="215"/>
                  <a:pt x="87" y="215"/>
                </a:cubicBezTo>
                <a:cubicBezTo>
                  <a:pt x="90" y="209"/>
                  <a:pt x="92" y="173"/>
                  <a:pt x="92" y="165"/>
                </a:cubicBezTo>
                <a:cubicBezTo>
                  <a:pt x="92" y="156"/>
                  <a:pt x="94" y="132"/>
                  <a:pt x="94" y="132"/>
                </a:cubicBezTo>
                <a:cubicBezTo>
                  <a:pt x="94" y="132"/>
                  <a:pt x="90" y="151"/>
                  <a:pt x="94" y="130"/>
                </a:cubicBezTo>
                <a:cubicBezTo>
                  <a:pt x="97" y="109"/>
                  <a:pt x="108" y="121"/>
                  <a:pt x="108" y="121"/>
                </a:cubicBezTo>
                <a:cubicBezTo>
                  <a:pt x="113" y="123"/>
                  <a:pt x="115" y="137"/>
                  <a:pt x="115" y="137"/>
                </a:cubicBezTo>
                <a:cubicBezTo>
                  <a:pt x="103" y="141"/>
                  <a:pt x="99" y="171"/>
                  <a:pt x="99" y="171"/>
                </a:cubicBezTo>
                <a:cubicBezTo>
                  <a:pt x="90" y="188"/>
                  <a:pt x="99" y="212"/>
                  <a:pt x="99" y="212"/>
                </a:cubicBezTo>
                <a:cubicBezTo>
                  <a:pt x="98" y="214"/>
                  <a:pt x="99" y="221"/>
                  <a:pt x="99" y="221"/>
                </a:cubicBezTo>
                <a:cubicBezTo>
                  <a:pt x="82" y="226"/>
                  <a:pt x="106" y="272"/>
                  <a:pt x="106" y="272"/>
                </a:cubicBezTo>
                <a:cubicBezTo>
                  <a:pt x="103" y="276"/>
                  <a:pt x="101" y="293"/>
                  <a:pt x="102" y="296"/>
                </a:cubicBezTo>
                <a:cubicBezTo>
                  <a:pt x="103" y="300"/>
                  <a:pt x="103" y="294"/>
                  <a:pt x="97" y="317"/>
                </a:cubicBezTo>
                <a:cubicBezTo>
                  <a:pt x="91" y="341"/>
                  <a:pt x="108" y="351"/>
                  <a:pt x="108" y="351"/>
                </a:cubicBezTo>
                <a:cubicBezTo>
                  <a:pt x="125" y="350"/>
                  <a:pt x="125" y="350"/>
                  <a:pt x="125" y="350"/>
                </a:cubicBezTo>
                <a:cubicBezTo>
                  <a:pt x="133" y="345"/>
                  <a:pt x="137" y="325"/>
                  <a:pt x="131" y="316"/>
                </a:cubicBezTo>
                <a:cubicBezTo>
                  <a:pt x="126" y="306"/>
                  <a:pt x="133" y="289"/>
                  <a:pt x="133" y="289"/>
                </a:cubicBezTo>
                <a:cubicBezTo>
                  <a:pt x="136" y="280"/>
                  <a:pt x="135" y="270"/>
                  <a:pt x="131" y="267"/>
                </a:cubicBezTo>
                <a:cubicBezTo>
                  <a:pt x="128" y="264"/>
                  <a:pt x="130" y="258"/>
                  <a:pt x="130" y="258"/>
                </a:cubicBezTo>
                <a:cubicBezTo>
                  <a:pt x="153" y="250"/>
                  <a:pt x="143" y="232"/>
                  <a:pt x="143" y="232"/>
                </a:cubicBezTo>
                <a:cubicBezTo>
                  <a:pt x="145" y="230"/>
                  <a:pt x="148" y="221"/>
                  <a:pt x="148" y="221"/>
                </a:cubicBezTo>
                <a:cubicBezTo>
                  <a:pt x="152" y="219"/>
                  <a:pt x="157" y="209"/>
                  <a:pt x="157" y="209"/>
                </a:cubicBezTo>
                <a:cubicBezTo>
                  <a:pt x="159" y="210"/>
                  <a:pt x="161" y="209"/>
                  <a:pt x="161" y="209"/>
                </a:cubicBezTo>
                <a:cubicBezTo>
                  <a:pt x="153" y="228"/>
                  <a:pt x="168" y="267"/>
                  <a:pt x="169" y="270"/>
                </a:cubicBezTo>
                <a:cubicBezTo>
                  <a:pt x="170" y="272"/>
                  <a:pt x="173" y="294"/>
                  <a:pt x="172" y="301"/>
                </a:cubicBezTo>
                <a:cubicBezTo>
                  <a:pt x="172" y="309"/>
                  <a:pt x="174" y="328"/>
                  <a:pt x="174" y="328"/>
                </a:cubicBezTo>
                <a:cubicBezTo>
                  <a:pt x="176" y="330"/>
                  <a:pt x="179" y="341"/>
                  <a:pt x="179" y="341"/>
                </a:cubicBezTo>
                <a:cubicBezTo>
                  <a:pt x="186" y="356"/>
                  <a:pt x="202" y="350"/>
                  <a:pt x="202" y="350"/>
                </a:cubicBezTo>
                <a:cubicBezTo>
                  <a:pt x="208" y="347"/>
                  <a:pt x="211" y="332"/>
                  <a:pt x="212" y="322"/>
                </a:cubicBezTo>
                <a:cubicBezTo>
                  <a:pt x="214" y="313"/>
                  <a:pt x="221" y="269"/>
                  <a:pt x="221" y="268"/>
                </a:cubicBezTo>
                <a:cubicBezTo>
                  <a:pt x="221" y="268"/>
                  <a:pt x="221" y="268"/>
                  <a:pt x="221" y="269"/>
                </a:cubicBezTo>
                <a:cubicBezTo>
                  <a:pt x="225" y="278"/>
                  <a:pt x="233" y="319"/>
                  <a:pt x="232" y="324"/>
                </a:cubicBezTo>
                <a:cubicBezTo>
                  <a:pt x="231" y="331"/>
                  <a:pt x="234" y="338"/>
                  <a:pt x="235" y="337"/>
                </a:cubicBezTo>
                <a:cubicBezTo>
                  <a:pt x="235" y="336"/>
                  <a:pt x="241" y="362"/>
                  <a:pt x="242" y="366"/>
                </a:cubicBezTo>
                <a:cubicBezTo>
                  <a:pt x="243" y="370"/>
                  <a:pt x="239" y="372"/>
                  <a:pt x="239" y="372"/>
                </a:cubicBezTo>
                <a:cubicBezTo>
                  <a:pt x="226" y="379"/>
                  <a:pt x="245" y="378"/>
                  <a:pt x="248" y="377"/>
                </a:cubicBezTo>
                <a:cubicBezTo>
                  <a:pt x="252" y="376"/>
                  <a:pt x="250" y="374"/>
                  <a:pt x="251" y="369"/>
                </a:cubicBezTo>
                <a:cubicBezTo>
                  <a:pt x="251" y="364"/>
                  <a:pt x="258" y="361"/>
                  <a:pt x="258" y="361"/>
                </a:cubicBezTo>
                <a:cubicBezTo>
                  <a:pt x="265" y="359"/>
                  <a:pt x="278" y="377"/>
                  <a:pt x="278" y="377"/>
                </a:cubicBezTo>
                <a:cubicBezTo>
                  <a:pt x="283" y="381"/>
                  <a:pt x="299" y="376"/>
                  <a:pt x="299" y="376"/>
                </a:cubicBezTo>
                <a:cubicBezTo>
                  <a:pt x="310" y="373"/>
                  <a:pt x="295" y="370"/>
                  <a:pt x="295" y="370"/>
                </a:cubicBezTo>
                <a:close/>
                <a:moveTo>
                  <a:pt x="211" y="142"/>
                </a:moveTo>
                <a:cubicBezTo>
                  <a:pt x="210" y="140"/>
                  <a:pt x="205" y="132"/>
                  <a:pt x="204" y="130"/>
                </a:cubicBezTo>
                <a:cubicBezTo>
                  <a:pt x="203" y="128"/>
                  <a:pt x="207" y="126"/>
                  <a:pt x="207" y="126"/>
                </a:cubicBezTo>
                <a:cubicBezTo>
                  <a:pt x="214" y="127"/>
                  <a:pt x="211" y="142"/>
                  <a:pt x="211" y="142"/>
                </a:cubicBezTo>
                <a:close/>
                <a:moveTo>
                  <a:pt x="221" y="267"/>
                </a:moveTo>
                <a:cubicBezTo>
                  <a:pt x="221" y="267"/>
                  <a:pt x="221" y="267"/>
                  <a:pt x="221" y="268"/>
                </a:cubicBezTo>
                <a:cubicBezTo>
                  <a:pt x="221" y="267"/>
                  <a:pt x="218" y="263"/>
                  <a:pt x="221" y="26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2" name="Freeform 11"/>
          <p:cNvSpPr>
            <a:spLocks noEditPoints="1"/>
          </p:cNvSpPr>
          <p:nvPr/>
        </p:nvSpPr>
        <p:spPr bwMode="auto">
          <a:xfrm>
            <a:off x="3067972" y="3661142"/>
            <a:ext cx="858570" cy="919493"/>
          </a:xfrm>
          <a:custGeom>
            <a:avLst/>
            <a:gdLst>
              <a:gd name="T0" fmla="*/ 14 w 325"/>
              <a:gd name="T1" fmla="*/ 312 h 315"/>
              <a:gd name="T2" fmla="*/ 59 w 325"/>
              <a:gd name="T3" fmla="*/ 310 h 315"/>
              <a:gd name="T4" fmla="*/ 80 w 325"/>
              <a:gd name="T5" fmla="*/ 312 h 315"/>
              <a:gd name="T6" fmla="*/ 78 w 325"/>
              <a:gd name="T7" fmla="*/ 301 h 315"/>
              <a:gd name="T8" fmla="*/ 65 w 325"/>
              <a:gd name="T9" fmla="*/ 273 h 315"/>
              <a:gd name="T10" fmla="*/ 84 w 325"/>
              <a:gd name="T11" fmla="*/ 265 h 315"/>
              <a:gd name="T12" fmla="*/ 112 w 325"/>
              <a:gd name="T13" fmla="*/ 258 h 315"/>
              <a:gd name="T14" fmla="*/ 123 w 325"/>
              <a:gd name="T15" fmla="*/ 236 h 315"/>
              <a:gd name="T16" fmla="*/ 125 w 325"/>
              <a:gd name="T17" fmla="*/ 161 h 315"/>
              <a:gd name="T18" fmla="*/ 165 w 325"/>
              <a:gd name="T19" fmla="*/ 186 h 315"/>
              <a:gd name="T20" fmla="*/ 147 w 325"/>
              <a:gd name="T21" fmla="*/ 230 h 315"/>
              <a:gd name="T22" fmla="*/ 134 w 325"/>
              <a:gd name="T23" fmla="*/ 255 h 315"/>
              <a:gd name="T24" fmla="*/ 124 w 325"/>
              <a:gd name="T25" fmla="*/ 273 h 315"/>
              <a:gd name="T26" fmla="*/ 132 w 325"/>
              <a:gd name="T27" fmla="*/ 293 h 315"/>
              <a:gd name="T28" fmla="*/ 148 w 325"/>
              <a:gd name="T29" fmla="*/ 307 h 315"/>
              <a:gd name="T30" fmla="*/ 163 w 325"/>
              <a:gd name="T31" fmla="*/ 292 h 315"/>
              <a:gd name="T32" fmla="*/ 154 w 325"/>
              <a:gd name="T33" fmla="*/ 269 h 315"/>
              <a:gd name="T34" fmla="*/ 182 w 325"/>
              <a:gd name="T35" fmla="*/ 235 h 315"/>
              <a:gd name="T36" fmla="*/ 211 w 325"/>
              <a:gd name="T37" fmla="*/ 172 h 315"/>
              <a:gd name="T38" fmla="*/ 209 w 325"/>
              <a:gd name="T39" fmla="*/ 136 h 315"/>
              <a:gd name="T40" fmla="*/ 227 w 325"/>
              <a:gd name="T41" fmla="*/ 140 h 315"/>
              <a:gd name="T42" fmla="*/ 241 w 325"/>
              <a:gd name="T43" fmla="*/ 208 h 315"/>
              <a:gd name="T44" fmla="*/ 266 w 325"/>
              <a:gd name="T45" fmla="*/ 269 h 315"/>
              <a:gd name="T46" fmla="*/ 270 w 325"/>
              <a:gd name="T47" fmla="*/ 301 h 315"/>
              <a:gd name="T48" fmla="*/ 264 w 325"/>
              <a:gd name="T49" fmla="*/ 312 h 315"/>
              <a:gd name="T50" fmla="*/ 284 w 325"/>
              <a:gd name="T51" fmla="*/ 310 h 315"/>
              <a:gd name="T52" fmla="*/ 317 w 325"/>
              <a:gd name="T53" fmla="*/ 312 h 315"/>
              <a:gd name="T54" fmla="*/ 307 w 325"/>
              <a:gd name="T55" fmla="*/ 307 h 315"/>
              <a:gd name="T56" fmla="*/ 292 w 325"/>
              <a:gd name="T57" fmla="*/ 301 h 315"/>
              <a:gd name="T58" fmla="*/ 284 w 325"/>
              <a:gd name="T59" fmla="*/ 270 h 315"/>
              <a:gd name="T60" fmla="*/ 275 w 325"/>
              <a:gd name="T61" fmla="*/ 221 h 315"/>
              <a:gd name="T62" fmla="*/ 259 w 325"/>
              <a:gd name="T63" fmla="*/ 169 h 315"/>
              <a:gd name="T64" fmla="*/ 250 w 325"/>
              <a:gd name="T65" fmla="*/ 115 h 315"/>
              <a:gd name="T66" fmla="*/ 235 w 325"/>
              <a:gd name="T67" fmla="*/ 89 h 315"/>
              <a:gd name="T68" fmla="*/ 246 w 325"/>
              <a:gd name="T69" fmla="*/ 64 h 315"/>
              <a:gd name="T70" fmla="*/ 199 w 325"/>
              <a:gd name="T71" fmla="*/ 15 h 315"/>
              <a:gd name="T72" fmla="*/ 180 w 325"/>
              <a:gd name="T73" fmla="*/ 64 h 315"/>
              <a:gd name="T74" fmla="*/ 119 w 325"/>
              <a:gd name="T75" fmla="*/ 77 h 315"/>
              <a:gd name="T76" fmla="*/ 74 w 325"/>
              <a:gd name="T77" fmla="*/ 145 h 315"/>
              <a:gd name="T78" fmla="*/ 79 w 325"/>
              <a:gd name="T79" fmla="*/ 193 h 315"/>
              <a:gd name="T80" fmla="*/ 51 w 325"/>
              <a:gd name="T81" fmla="*/ 243 h 315"/>
              <a:gd name="T82" fmla="*/ 38 w 325"/>
              <a:gd name="T83" fmla="*/ 242 h 315"/>
              <a:gd name="T84" fmla="*/ 29 w 325"/>
              <a:gd name="T85" fmla="*/ 269 h 315"/>
              <a:gd name="T86" fmla="*/ 33 w 325"/>
              <a:gd name="T87" fmla="*/ 297 h 315"/>
              <a:gd name="T88" fmla="*/ 13 w 325"/>
              <a:gd name="T89" fmla="*/ 305 h 315"/>
              <a:gd name="T90" fmla="*/ 80 w 325"/>
              <a:gd name="T91" fmla="*/ 242 h 315"/>
              <a:gd name="T92" fmla="*/ 84 w 325"/>
              <a:gd name="T93" fmla="*/ 235 h 315"/>
              <a:gd name="T94" fmla="*/ 84 w 325"/>
              <a:gd name="T95" fmla="*/ 24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5" h="315">
                <a:moveTo>
                  <a:pt x="2" y="310"/>
                </a:moveTo>
                <a:cubicBezTo>
                  <a:pt x="3" y="312"/>
                  <a:pt x="10" y="312"/>
                  <a:pt x="14" y="312"/>
                </a:cubicBezTo>
                <a:cubicBezTo>
                  <a:pt x="14" y="312"/>
                  <a:pt x="30" y="312"/>
                  <a:pt x="35" y="312"/>
                </a:cubicBezTo>
                <a:cubicBezTo>
                  <a:pt x="35" y="312"/>
                  <a:pt x="56" y="315"/>
                  <a:pt x="59" y="310"/>
                </a:cubicBezTo>
                <a:cubicBezTo>
                  <a:pt x="59" y="310"/>
                  <a:pt x="65" y="305"/>
                  <a:pt x="71" y="307"/>
                </a:cubicBezTo>
                <a:cubicBezTo>
                  <a:pt x="71" y="307"/>
                  <a:pt x="78" y="311"/>
                  <a:pt x="80" y="312"/>
                </a:cubicBezTo>
                <a:cubicBezTo>
                  <a:pt x="80" y="312"/>
                  <a:pt x="102" y="313"/>
                  <a:pt x="87" y="307"/>
                </a:cubicBezTo>
                <a:cubicBezTo>
                  <a:pt x="87" y="307"/>
                  <a:pt x="81" y="303"/>
                  <a:pt x="78" y="301"/>
                </a:cubicBezTo>
                <a:cubicBezTo>
                  <a:pt x="74" y="300"/>
                  <a:pt x="72" y="290"/>
                  <a:pt x="69" y="287"/>
                </a:cubicBezTo>
                <a:cubicBezTo>
                  <a:pt x="66" y="283"/>
                  <a:pt x="63" y="277"/>
                  <a:pt x="65" y="273"/>
                </a:cubicBezTo>
                <a:cubicBezTo>
                  <a:pt x="67" y="269"/>
                  <a:pt x="70" y="264"/>
                  <a:pt x="70" y="264"/>
                </a:cubicBezTo>
                <a:cubicBezTo>
                  <a:pt x="70" y="264"/>
                  <a:pt x="80" y="265"/>
                  <a:pt x="84" y="265"/>
                </a:cubicBezTo>
                <a:cubicBezTo>
                  <a:pt x="84" y="265"/>
                  <a:pt x="88" y="264"/>
                  <a:pt x="91" y="265"/>
                </a:cubicBezTo>
                <a:cubicBezTo>
                  <a:pt x="91" y="265"/>
                  <a:pt x="107" y="267"/>
                  <a:pt x="112" y="258"/>
                </a:cubicBezTo>
                <a:cubicBezTo>
                  <a:pt x="112" y="258"/>
                  <a:pt x="116" y="254"/>
                  <a:pt x="117" y="253"/>
                </a:cubicBezTo>
                <a:cubicBezTo>
                  <a:pt x="118" y="252"/>
                  <a:pt x="123" y="243"/>
                  <a:pt x="123" y="236"/>
                </a:cubicBezTo>
                <a:cubicBezTo>
                  <a:pt x="123" y="228"/>
                  <a:pt x="122" y="199"/>
                  <a:pt x="122" y="195"/>
                </a:cubicBezTo>
                <a:cubicBezTo>
                  <a:pt x="122" y="190"/>
                  <a:pt x="127" y="164"/>
                  <a:pt x="125" y="161"/>
                </a:cubicBezTo>
                <a:cubicBezTo>
                  <a:pt x="125" y="161"/>
                  <a:pt x="128" y="152"/>
                  <a:pt x="131" y="155"/>
                </a:cubicBezTo>
                <a:cubicBezTo>
                  <a:pt x="131" y="155"/>
                  <a:pt x="156" y="182"/>
                  <a:pt x="165" y="186"/>
                </a:cubicBezTo>
                <a:cubicBezTo>
                  <a:pt x="165" y="186"/>
                  <a:pt x="170" y="194"/>
                  <a:pt x="171" y="195"/>
                </a:cubicBezTo>
                <a:cubicBezTo>
                  <a:pt x="171" y="195"/>
                  <a:pt x="150" y="215"/>
                  <a:pt x="147" y="230"/>
                </a:cubicBezTo>
                <a:cubicBezTo>
                  <a:pt x="147" y="230"/>
                  <a:pt x="141" y="245"/>
                  <a:pt x="137" y="250"/>
                </a:cubicBezTo>
                <a:cubicBezTo>
                  <a:pt x="134" y="254"/>
                  <a:pt x="134" y="255"/>
                  <a:pt x="134" y="255"/>
                </a:cubicBezTo>
                <a:cubicBezTo>
                  <a:pt x="134" y="255"/>
                  <a:pt x="130" y="254"/>
                  <a:pt x="129" y="259"/>
                </a:cubicBezTo>
                <a:cubicBezTo>
                  <a:pt x="128" y="264"/>
                  <a:pt x="126" y="270"/>
                  <a:pt x="124" y="273"/>
                </a:cubicBezTo>
                <a:cubicBezTo>
                  <a:pt x="121" y="276"/>
                  <a:pt x="117" y="276"/>
                  <a:pt x="121" y="283"/>
                </a:cubicBezTo>
                <a:cubicBezTo>
                  <a:pt x="121" y="283"/>
                  <a:pt x="130" y="292"/>
                  <a:pt x="132" y="293"/>
                </a:cubicBezTo>
                <a:cubicBezTo>
                  <a:pt x="135" y="295"/>
                  <a:pt x="134" y="297"/>
                  <a:pt x="133" y="300"/>
                </a:cubicBezTo>
                <a:cubicBezTo>
                  <a:pt x="133" y="300"/>
                  <a:pt x="131" y="307"/>
                  <a:pt x="148" y="307"/>
                </a:cubicBezTo>
                <a:cubicBezTo>
                  <a:pt x="148" y="307"/>
                  <a:pt x="166" y="308"/>
                  <a:pt x="167" y="304"/>
                </a:cubicBezTo>
                <a:cubicBezTo>
                  <a:pt x="167" y="304"/>
                  <a:pt x="169" y="297"/>
                  <a:pt x="163" y="292"/>
                </a:cubicBezTo>
                <a:cubicBezTo>
                  <a:pt x="163" y="292"/>
                  <a:pt x="157" y="284"/>
                  <a:pt x="155" y="277"/>
                </a:cubicBezTo>
                <a:cubicBezTo>
                  <a:pt x="154" y="271"/>
                  <a:pt x="154" y="269"/>
                  <a:pt x="154" y="269"/>
                </a:cubicBezTo>
                <a:cubicBezTo>
                  <a:pt x="154" y="269"/>
                  <a:pt x="156" y="262"/>
                  <a:pt x="152" y="261"/>
                </a:cubicBezTo>
                <a:cubicBezTo>
                  <a:pt x="152" y="261"/>
                  <a:pt x="177" y="238"/>
                  <a:pt x="182" y="235"/>
                </a:cubicBezTo>
                <a:cubicBezTo>
                  <a:pt x="187" y="232"/>
                  <a:pt x="205" y="213"/>
                  <a:pt x="204" y="209"/>
                </a:cubicBezTo>
                <a:cubicBezTo>
                  <a:pt x="204" y="209"/>
                  <a:pt x="219" y="185"/>
                  <a:pt x="211" y="172"/>
                </a:cubicBezTo>
                <a:cubicBezTo>
                  <a:pt x="203" y="159"/>
                  <a:pt x="205" y="147"/>
                  <a:pt x="199" y="144"/>
                </a:cubicBezTo>
                <a:cubicBezTo>
                  <a:pt x="199" y="144"/>
                  <a:pt x="208" y="138"/>
                  <a:pt x="209" y="136"/>
                </a:cubicBezTo>
                <a:cubicBezTo>
                  <a:pt x="209" y="136"/>
                  <a:pt x="219" y="137"/>
                  <a:pt x="221" y="135"/>
                </a:cubicBezTo>
                <a:cubicBezTo>
                  <a:pt x="221" y="135"/>
                  <a:pt x="227" y="136"/>
                  <a:pt x="227" y="140"/>
                </a:cubicBezTo>
                <a:cubicBezTo>
                  <a:pt x="227" y="144"/>
                  <a:pt x="233" y="176"/>
                  <a:pt x="235" y="183"/>
                </a:cubicBezTo>
                <a:cubicBezTo>
                  <a:pt x="238" y="190"/>
                  <a:pt x="240" y="202"/>
                  <a:pt x="241" y="208"/>
                </a:cubicBezTo>
                <a:cubicBezTo>
                  <a:pt x="241" y="214"/>
                  <a:pt x="249" y="231"/>
                  <a:pt x="254" y="239"/>
                </a:cubicBezTo>
                <a:cubicBezTo>
                  <a:pt x="258" y="248"/>
                  <a:pt x="265" y="264"/>
                  <a:pt x="266" y="269"/>
                </a:cubicBezTo>
                <a:cubicBezTo>
                  <a:pt x="268" y="274"/>
                  <a:pt x="272" y="281"/>
                  <a:pt x="272" y="286"/>
                </a:cubicBezTo>
                <a:cubicBezTo>
                  <a:pt x="271" y="291"/>
                  <a:pt x="270" y="299"/>
                  <a:pt x="270" y="301"/>
                </a:cubicBezTo>
                <a:cubicBezTo>
                  <a:pt x="270" y="303"/>
                  <a:pt x="270" y="306"/>
                  <a:pt x="266" y="307"/>
                </a:cubicBezTo>
                <a:cubicBezTo>
                  <a:pt x="263" y="309"/>
                  <a:pt x="261" y="310"/>
                  <a:pt x="264" y="312"/>
                </a:cubicBezTo>
                <a:cubicBezTo>
                  <a:pt x="264" y="312"/>
                  <a:pt x="270" y="313"/>
                  <a:pt x="273" y="311"/>
                </a:cubicBezTo>
                <a:cubicBezTo>
                  <a:pt x="273" y="311"/>
                  <a:pt x="277" y="307"/>
                  <a:pt x="284" y="310"/>
                </a:cubicBezTo>
                <a:cubicBezTo>
                  <a:pt x="284" y="310"/>
                  <a:pt x="291" y="312"/>
                  <a:pt x="295" y="312"/>
                </a:cubicBezTo>
                <a:cubicBezTo>
                  <a:pt x="295" y="312"/>
                  <a:pt x="316" y="313"/>
                  <a:pt x="317" y="312"/>
                </a:cubicBezTo>
                <a:cubicBezTo>
                  <a:pt x="317" y="312"/>
                  <a:pt x="325" y="311"/>
                  <a:pt x="317" y="307"/>
                </a:cubicBezTo>
                <a:cubicBezTo>
                  <a:pt x="317" y="307"/>
                  <a:pt x="311" y="307"/>
                  <a:pt x="307" y="307"/>
                </a:cubicBezTo>
                <a:cubicBezTo>
                  <a:pt x="304" y="307"/>
                  <a:pt x="302" y="304"/>
                  <a:pt x="299" y="305"/>
                </a:cubicBezTo>
                <a:cubicBezTo>
                  <a:pt x="295" y="305"/>
                  <a:pt x="296" y="304"/>
                  <a:pt x="292" y="301"/>
                </a:cubicBezTo>
                <a:cubicBezTo>
                  <a:pt x="289" y="297"/>
                  <a:pt x="285" y="279"/>
                  <a:pt x="285" y="277"/>
                </a:cubicBezTo>
                <a:cubicBezTo>
                  <a:pt x="285" y="276"/>
                  <a:pt x="285" y="272"/>
                  <a:pt x="284" y="270"/>
                </a:cubicBezTo>
                <a:cubicBezTo>
                  <a:pt x="283" y="268"/>
                  <a:pt x="280" y="246"/>
                  <a:pt x="279" y="241"/>
                </a:cubicBezTo>
                <a:cubicBezTo>
                  <a:pt x="278" y="235"/>
                  <a:pt x="277" y="225"/>
                  <a:pt x="275" y="221"/>
                </a:cubicBezTo>
                <a:cubicBezTo>
                  <a:pt x="274" y="217"/>
                  <a:pt x="276" y="205"/>
                  <a:pt x="269" y="196"/>
                </a:cubicBezTo>
                <a:cubicBezTo>
                  <a:pt x="261" y="186"/>
                  <a:pt x="259" y="178"/>
                  <a:pt x="259" y="169"/>
                </a:cubicBezTo>
                <a:cubicBezTo>
                  <a:pt x="258" y="160"/>
                  <a:pt x="255" y="149"/>
                  <a:pt x="254" y="146"/>
                </a:cubicBezTo>
                <a:cubicBezTo>
                  <a:pt x="254" y="142"/>
                  <a:pt x="255" y="128"/>
                  <a:pt x="250" y="115"/>
                </a:cubicBezTo>
                <a:cubicBezTo>
                  <a:pt x="245" y="101"/>
                  <a:pt x="239" y="91"/>
                  <a:pt x="234" y="89"/>
                </a:cubicBezTo>
                <a:cubicBezTo>
                  <a:pt x="235" y="89"/>
                  <a:pt x="235" y="89"/>
                  <a:pt x="235" y="89"/>
                </a:cubicBezTo>
                <a:cubicBezTo>
                  <a:pt x="235" y="89"/>
                  <a:pt x="243" y="78"/>
                  <a:pt x="242" y="70"/>
                </a:cubicBezTo>
                <a:cubicBezTo>
                  <a:pt x="242" y="70"/>
                  <a:pt x="244" y="65"/>
                  <a:pt x="246" y="64"/>
                </a:cubicBezTo>
                <a:cubicBezTo>
                  <a:pt x="246" y="64"/>
                  <a:pt x="259" y="40"/>
                  <a:pt x="245" y="25"/>
                </a:cubicBezTo>
                <a:cubicBezTo>
                  <a:pt x="245" y="25"/>
                  <a:pt x="226" y="0"/>
                  <a:pt x="199" y="15"/>
                </a:cubicBezTo>
                <a:cubicBezTo>
                  <a:pt x="199" y="15"/>
                  <a:pt x="182" y="28"/>
                  <a:pt x="181" y="45"/>
                </a:cubicBezTo>
                <a:cubicBezTo>
                  <a:pt x="181" y="45"/>
                  <a:pt x="176" y="48"/>
                  <a:pt x="180" y="64"/>
                </a:cubicBezTo>
                <a:cubicBezTo>
                  <a:pt x="180" y="64"/>
                  <a:pt x="164" y="56"/>
                  <a:pt x="155" y="60"/>
                </a:cubicBezTo>
                <a:cubicBezTo>
                  <a:pt x="155" y="60"/>
                  <a:pt x="131" y="66"/>
                  <a:pt x="119" y="77"/>
                </a:cubicBezTo>
                <a:cubicBezTo>
                  <a:pt x="119" y="77"/>
                  <a:pt x="97" y="90"/>
                  <a:pt x="87" y="104"/>
                </a:cubicBezTo>
                <a:cubicBezTo>
                  <a:pt x="78" y="118"/>
                  <a:pt x="74" y="132"/>
                  <a:pt x="74" y="145"/>
                </a:cubicBezTo>
                <a:cubicBezTo>
                  <a:pt x="74" y="158"/>
                  <a:pt x="71" y="161"/>
                  <a:pt x="75" y="163"/>
                </a:cubicBezTo>
                <a:cubicBezTo>
                  <a:pt x="75" y="163"/>
                  <a:pt x="78" y="189"/>
                  <a:pt x="79" y="193"/>
                </a:cubicBezTo>
                <a:cubicBezTo>
                  <a:pt x="79" y="193"/>
                  <a:pt x="59" y="231"/>
                  <a:pt x="57" y="240"/>
                </a:cubicBezTo>
                <a:cubicBezTo>
                  <a:pt x="57" y="240"/>
                  <a:pt x="55" y="244"/>
                  <a:pt x="51" y="243"/>
                </a:cubicBezTo>
                <a:cubicBezTo>
                  <a:pt x="51" y="243"/>
                  <a:pt x="49" y="240"/>
                  <a:pt x="42" y="242"/>
                </a:cubicBezTo>
                <a:cubicBezTo>
                  <a:pt x="42" y="242"/>
                  <a:pt x="39" y="243"/>
                  <a:pt x="38" y="242"/>
                </a:cubicBezTo>
                <a:cubicBezTo>
                  <a:pt x="36" y="241"/>
                  <a:pt x="30" y="240"/>
                  <a:pt x="27" y="245"/>
                </a:cubicBezTo>
                <a:cubicBezTo>
                  <a:pt x="25" y="251"/>
                  <a:pt x="27" y="263"/>
                  <a:pt x="29" y="269"/>
                </a:cubicBezTo>
                <a:cubicBezTo>
                  <a:pt x="30" y="276"/>
                  <a:pt x="28" y="281"/>
                  <a:pt x="28" y="285"/>
                </a:cubicBezTo>
                <a:cubicBezTo>
                  <a:pt x="28" y="288"/>
                  <a:pt x="30" y="295"/>
                  <a:pt x="33" y="297"/>
                </a:cubicBezTo>
                <a:cubicBezTo>
                  <a:pt x="33" y="297"/>
                  <a:pt x="31" y="301"/>
                  <a:pt x="27" y="302"/>
                </a:cubicBezTo>
                <a:cubicBezTo>
                  <a:pt x="24" y="303"/>
                  <a:pt x="16" y="304"/>
                  <a:pt x="13" y="305"/>
                </a:cubicBezTo>
                <a:cubicBezTo>
                  <a:pt x="10" y="306"/>
                  <a:pt x="0" y="307"/>
                  <a:pt x="2" y="310"/>
                </a:cubicBezTo>
                <a:close/>
                <a:moveTo>
                  <a:pt x="80" y="242"/>
                </a:moveTo>
                <a:cubicBezTo>
                  <a:pt x="80" y="242"/>
                  <a:pt x="84" y="237"/>
                  <a:pt x="84" y="235"/>
                </a:cubicBezTo>
                <a:cubicBezTo>
                  <a:pt x="84" y="235"/>
                  <a:pt x="84" y="235"/>
                  <a:pt x="84" y="235"/>
                </a:cubicBezTo>
                <a:cubicBezTo>
                  <a:pt x="84" y="235"/>
                  <a:pt x="84" y="235"/>
                  <a:pt x="84" y="235"/>
                </a:cubicBezTo>
                <a:cubicBezTo>
                  <a:pt x="84" y="236"/>
                  <a:pt x="83" y="240"/>
                  <a:pt x="84" y="241"/>
                </a:cubicBezTo>
                <a:cubicBezTo>
                  <a:pt x="84" y="241"/>
                  <a:pt x="81" y="241"/>
                  <a:pt x="80" y="242"/>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3" name="Freeform 10"/>
          <p:cNvSpPr>
            <a:spLocks noEditPoints="1"/>
          </p:cNvSpPr>
          <p:nvPr/>
        </p:nvSpPr>
        <p:spPr bwMode="auto">
          <a:xfrm>
            <a:off x="5067245" y="2696982"/>
            <a:ext cx="592853" cy="1018260"/>
          </a:xfrm>
          <a:custGeom>
            <a:avLst/>
            <a:gdLst>
              <a:gd name="T0" fmla="*/ 186 w 194"/>
              <a:gd name="T1" fmla="*/ 40 h 436"/>
              <a:gd name="T2" fmla="*/ 128 w 194"/>
              <a:gd name="T3" fmla="*/ 42 h 436"/>
              <a:gd name="T4" fmla="*/ 120 w 194"/>
              <a:gd name="T5" fmla="*/ 39 h 436"/>
              <a:gd name="T6" fmla="*/ 67 w 194"/>
              <a:gd name="T7" fmla="*/ 41 h 436"/>
              <a:gd name="T8" fmla="*/ 38 w 194"/>
              <a:gd name="T9" fmla="*/ 71 h 436"/>
              <a:gd name="T10" fmla="*/ 6 w 194"/>
              <a:gd name="T11" fmla="*/ 146 h 436"/>
              <a:gd name="T12" fmla="*/ 4 w 194"/>
              <a:gd name="T13" fmla="*/ 176 h 436"/>
              <a:gd name="T14" fmla="*/ 17 w 194"/>
              <a:gd name="T15" fmla="*/ 183 h 436"/>
              <a:gd name="T16" fmla="*/ 42 w 194"/>
              <a:gd name="T17" fmla="*/ 183 h 436"/>
              <a:gd name="T18" fmla="*/ 39 w 194"/>
              <a:gd name="T19" fmla="*/ 230 h 436"/>
              <a:gd name="T20" fmla="*/ 48 w 194"/>
              <a:gd name="T21" fmla="*/ 275 h 436"/>
              <a:gd name="T22" fmla="*/ 54 w 194"/>
              <a:gd name="T23" fmla="*/ 336 h 436"/>
              <a:gd name="T24" fmla="*/ 43 w 194"/>
              <a:gd name="T25" fmla="*/ 376 h 436"/>
              <a:gd name="T26" fmla="*/ 71 w 194"/>
              <a:gd name="T27" fmla="*/ 367 h 436"/>
              <a:gd name="T28" fmla="*/ 69 w 194"/>
              <a:gd name="T29" fmla="*/ 332 h 436"/>
              <a:gd name="T30" fmla="*/ 75 w 194"/>
              <a:gd name="T31" fmla="*/ 285 h 436"/>
              <a:gd name="T32" fmla="*/ 82 w 194"/>
              <a:gd name="T33" fmla="*/ 262 h 436"/>
              <a:gd name="T34" fmla="*/ 94 w 194"/>
              <a:gd name="T35" fmla="*/ 221 h 436"/>
              <a:gd name="T36" fmla="*/ 99 w 194"/>
              <a:gd name="T37" fmla="*/ 233 h 436"/>
              <a:gd name="T38" fmla="*/ 103 w 194"/>
              <a:gd name="T39" fmla="*/ 281 h 436"/>
              <a:gd name="T40" fmla="*/ 102 w 194"/>
              <a:gd name="T41" fmla="*/ 354 h 436"/>
              <a:gd name="T42" fmla="*/ 92 w 194"/>
              <a:gd name="T43" fmla="*/ 395 h 436"/>
              <a:gd name="T44" fmla="*/ 82 w 194"/>
              <a:gd name="T45" fmla="*/ 426 h 436"/>
              <a:gd name="T46" fmla="*/ 117 w 194"/>
              <a:gd name="T47" fmla="*/ 413 h 436"/>
              <a:gd name="T48" fmla="*/ 120 w 194"/>
              <a:gd name="T49" fmla="*/ 363 h 436"/>
              <a:gd name="T50" fmla="*/ 132 w 194"/>
              <a:gd name="T51" fmla="*/ 275 h 436"/>
              <a:gd name="T52" fmla="*/ 150 w 194"/>
              <a:gd name="T53" fmla="*/ 207 h 436"/>
              <a:gd name="T54" fmla="*/ 152 w 194"/>
              <a:gd name="T55" fmla="*/ 201 h 436"/>
              <a:gd name="T56" fmla="*/ 153 w 194"/>
              <a:gd name="T57" fmla="*/ 186 h 436"/>
              <a:gd name="T58" fmla="*/ 152 w 194"/>
              <a:gd name="T59" fmla="*/ 171 h 436"/>
              <a:gd name="T60" fmla="*/ 144 w 194"/>
              <a:gd name="T61" fmla="*/ 141 h 436"/>
              <a:gd name="T62" fmla="*/ 146 w 194"/>
              <a:gd name="T63" fmla="*/ 113 h 436"/>
              <a:gd name="T64" fmla="*/ 167 w 194"/>
              <a:gd name="T65" fmla="*/ 78 h 436"/>
              <a:gd name="T66" fmla="*/ 173 w 194"/>
              <a:gd name="T67" fmla="*/ 117 h 436"/>
              <a:gd name="T68" fmla="*/ 162 w 194"/>
              <a:gd name="T69" fmla="*/ 132 h 436"/>
              <a:gd name="T70" fmla="*/ 165 w 194"/>
              <a:gd name="T71" fmla="*/ 135 h 436"/>
              <a:gd name="T72" fmla="*/ 176 w 194"/>
              <a:gd name="T73" fmla="*/ 138 h 436"/>
              <a:gd name="T74" fmla="*/ 176 w 194"/>
              <a:gd name="T75" fmla="*/ 144 h 436"/>
              <a:gd name="T76" fmla="*/ 172 w 194"/>
              <a:gd name="T77" fmla="*/ 147 h 436"/>
              <a:gd name="T78" fmla="*/ 171 w 194"/>
              <a:gd name="T79" fmla="*/ 151 h 436"/>
              <a:gd name="T80" fmla="*/ 181 w 194"/>
              <a:gd name="T81" fmla="*/ 148 h 436"/>
              <a:gd name="T82" fmla="*/ 189 w 194"/>
              <a:gd name="T83" fmla="*/ 118 h 436"/>
              <a:gd name="T84" fmla="*/ 189 w 194"/>
              <a:gd name="T85" fmla="*/ 53 h 436"/>
              <a:gd name="T86" fmla="*/ 42 w 194"/>
              <a:gd name="T87" fmla="*/ 153 h 436"/>
              <a:gd name="T88" fmla="*/ 48 w 194"/>
              <a:gd name="T89" fmla="*/ 122 h 436"/>
              <a:gd name="T90" fmla="*/ 57 w 194"/>
              <a:gd name="T91" fmla="*/ 12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436">
                <a:moveTo>
                  <a:pt x="189" y="53"/>
                </a:moveTo>
                <a:cubicBezTo>
                  <a:pt x="186" y="48"/>
                  <a:pt x="186" y="40"/>
                  <a:pt x="186" y="40"/>
                </a:cubicBezTo>
                <a:cubicBezTo>
                  <a:pt x="177" y="24"/>
                  <a:pt x="147" y="38"/>
                  <a:pt x="147" y="38"/>
                </a:cubicBezTo>
                <a:cubicBezTo>
                  <a:pt x="140" y="37"/>
                  <a:pt x="131" y="42"/>
                  <a:pt x="128" y="42"/>
                </a:cubicBezTo>
                <a:cubicBezTo>
                  <a:pt x="126" y="42"/>
                  <a:pt x="123" y="42"/>
                  <a:pt x="123" y="42"/>
                </a:cubicBezTo>
                <a:cubicBezTo>
                  <a:pt x="123" y="38"/>
                  <a:pt x="120" y="39"/>
                  <a:pt x="120" y="39"/>
                </a:cubicBezTo>
                <a:cubicBezTo>
                  <a:pt x="125" y="0"/>
                  <a:pt x="94" y="2"/>
                  <a:pt x="94" y="2"/>
                </a:cubicBezTo>
                <a:cubicBezTo>
                  <a:pt x="59" y="2"/>
                  <a:pt x="67" y="41"/>
                  <a:pt x="67" y="41"/>
                </a:cubicBezTo>
                <a:cubicBezTo>
                  <a:pt x="59" y="32"/>
                  <a:pt x="67" y="52"/>
                  <a:pt x="67" y="52"/>
                </a:cubicBezTo>
                <a:cubicBezTo>
                  <a:pt x="56" y="53"/>
                  <a:pt x="38" y="71"/>
                  <a:pt x="38" y="71"/>
                </a:cubicBezTo>
                <a:cubicBezTo>
                  <a:pt x="23" y="79"/>
                  <a:pt x="26" y="104"/>
                  <a:pt x="21" y="108"/>
                </a:cubicBezTo>
                <a:cubicBezTo>
                  <a:pt x="15" y="113"/>
                  <a:pt x="6" y="143"/>
                  <a:pt x="6" y="146"/>
                </a:cubicBezTo>
                <a:cubicBezTo>
                  <a:pt x="5" y="149"/>
                  <a:pt x="6" y="154"/>
                  <a:pt x="3" y="161"/>
                </a:cubicBezTo>
                <a:cubicBezTo>
                  <a:pt x="0" y="168"/>
                  <a:pt x="0" y="167"/>
                  <a:pt x="4" y="176"/>
                </a:cubicBezTo>
                <a:cubicBezTo>
                  <a:pt x="8" y="185"/>
                  <a:pt x="11" y="183"/>
                  <a:pt x="11" y="183"/>
                </a:cubicBezTo>
                <a:cubicBezTo>
                  <a:pt x="13" y="182"/>
                  <a:pt x="17" y="183"/>
                  <a:pt x="17" y="183"/>
                </a:cubicBezTo>
                <a:cubicBezTo>
                  <a:pt x="25" y="185"/>
                  <a:pt x="42" y="181"/>
                  <a:pt x="42" y="181"/>
                </a:cubicBezTo>
                <a:cubicBezTo>
                  <a:pt x="42" y="183"/>
                  <a:pt x="42" y="183"/>
                  <a:pt x="42" y="183"/>
                </a:cubicBezTo>
                <a:cubicBezTo>
                  <a:pt x="39" y="184"/>
                  <a:pt x="40" y="191"/>
                  <a:pt x="40" y="191"/>
                </a:cubicBezTo>
                <a:cubicBezTo>
                  <a:pt x="38" y="196"/>
                  <a:pt x="41" y="216"/>
                  <a:pt x="39" y="230"/>
                </a:cubicBezTo>
                <a:cubicBezTo>
                  <a:pt x="37" y="244"/>
                  <a:pt x="48" y="258"/>
                  <a:pt x="48" y="258"/>
                </a:cubicBezTo>
                <a:cubicBezTo>
                  <a:pt x="49" y="260"/>
                  <a:pt x="48" y="275"/>
                  <a:pt x="48" y="275"/>
                </a:cubicBezTo>
                <a:cubicBezTo>
                  <a:pt x="42" y="286"/>
                  <a:pt x="44" y="301"/>
                  <a:pt x="46" y="306"/>
                </a:cubicBezTo>
                <a:cubicBezTo>
                  <a:pt x="48" y="311"/>
                  <a:pt x="53" y="328"/>
                  <a:pt x="54" y="336"/>
                </a:cubicBezTo>
                <a:cubicBezTo>
                  <a:pt x="56" y="343"/>
                  <a:pt x="51" y="355"/>
                  <a:pt x="49" y="359"/>
                </a:cubicBezTo>
                <a:cubicBezTo>
                  <a:pt x="47" y="364"/>
                  <a:pt x="43" y="376"/>
                  <a:pt x="43" y="376"/>
                </a:cubicBezTo>
                <a:cubicBezTo>
                  <a:pt x="39" y="387"/>
                  <a:pt x="68" y="383"/>
                  <a:pt x="68" y="383"/>
                </a:cubicBezTo>
                <a:cubicBezTo>
                  <a:pt x="73" y="380"/>
                  <a:pt x="71" y="374"/>
                  <a:pt x="71" y="367"/>
                </a:cubicBezTo>
                <a:cubicBezTo>
                  <a:pt x="72" y="360"/>
                  <a:pt x="75" y="359"/>
                  <a:pt x="75" y="354"/>
                </a:cubicBezTo>
                <a:cubicBezTo>
                  <a:pt x="74" y="350"/>
                  <a:pt x="70" y="338"/>
                  <a:pt x="69" y="332"/>
                </a:cubicBezTo>
                <a:cubicBezTo>
                  <a:pt x="67" y="326"/>
                  <a:pt x="67" y="321"/>
                  <a:pt x="70" y="314"/>
                </a:cubicBezTo>
                <a:cubicBezTo>
                  <a:pt x="73" y="306"/>
                  <a:pt x="77" y="290"/>
                  <a:pt x="75" y="285"/>
                </a:cubicBezTo>
                <a:cubicBezTo>
                  <a:pt x="74" y="280"/>
                  <a:pt x="75" y="275"/>
                  <a:pt x="75" y="275"/>
                </a:cubicBezTo>
                <a:cubicBezTo>
                  <a:pt x="76" y="273"/>
                  <a:pt x="82" y="262"/>
                  <a:pt x="82" y="262"/>
                </a:cubicBezTo>
                <a:cubicBezTo>
                  <a:pt x="85" y="260"/>
                  <a:pt x="89" y="240"/>
                  <a:pt x="89" y="239"/>
                </a:cubicBezTo>
                <a:cubicBezTo>
                  <a:pt x="90" y="238"/>
                  <a:pt x="91" y="224"/>
                  <a:pt x="94" y="221"/>
                </a:cubicBezTo>
                <a:cubicBezTo>
                  <a:pt x="97" y="219"/>
                  <a:pt x="98" y="226"/>
                  <a:pt x="98" y="227"/>
                </a:cubicBezTo>
                <a:cubicBezTo>
                  <a:pt x="98" y="228"/>
                  <a:pt x="99" y="233"/>
                  <a:pt x="99" y="233"/>
                </a:cubicBezTo>
                <a:cubicBezTo>
                  <a:pt x="98" y="237"/>
                  <a:pt x="103" y="261"/>
                  <a:pt x="103" y="261"/>
                </a:cubicBezTo>
                <a:cubicBezTo>
                  <a:pt x="100" y="266"/>
                  <a:pt x="103" y="281"/>
                  <a:pt x="103" y="281"/>
                </a:cubicBezTo>
                <a:cubicBezTo>
                  <a:pt x="105" y="285"/>
                  <a:pt x="105" y="292"/>
                  <a:pt x="105" y="292"/>
                </a:cubicBezTo>
                <a:cubicBezTo>
                  <a:pt x="99" y="303"/>
                  <a:pt x="102" y="348"/>
                  <a:pt x="102" y="354"/>
                </a:cubicBezTo>
                <a:cubicBezTo>
                  <a:pt x="101" y="360"/>
                  <a:pt x="100" y="378"/>
                  <a:pt x="97" y="382"/>
                </a:cubicBezTo>
                <a:cubicBezTo>
                  <a:pt x="94" y="386"/>
                  <a:pt x="93" y="390"/>
                  <a:pt x="92" y="395"/>
                </a:cubicBezTo>
                <a:cubicBezTo>
                  <a:pt x="91" y="400"/>
                  <a:pt x="89" y="409"/>
                  <a:pt x="89" y="409"/>
                </a:cubicBezTo>
                <a:cubicBezTo>
                  <a:pt x="84" y="413"/>
                  <a:pt x="82" y="426"/>
                  <a:pt x="82" y="426"/>
                </a:cubicBezTo>
                <a:cubicBezTo>
                  <a:pt x="81" y="436"/>
                  <a:pt x="115" y="430"/>
                  <a:pt x="115" y="430"/>
                </a:cubicBezTo>
                <a:cubicBezTo>
                  <a:pt x="120" y="426"/>
                  <a:pt x="118" y="418"/>
                  <a:pt x="117" y="413"/>
                </a:cubicBezTo>
                <a:cubicBezTo>
                  <a:pt x="117" y="407"/>
                  <a:pt x="116" y="389"/>
                  <a:pt x="116" y="389"/>
                </a:cubicBezTo>
                <a:cubicBezTo>
                  <a:pt x="112" y="381"/>
                  <a:pt x="120" y="363"/>
                  <a:pt x="120" y="363"/>
                </a:cubicBezTo>
                <a:cubicBezTo>
                  <a:pt x="141" y="300"/>
                  <a:pt x="132" y="287"/>
                  <a:pt x="132" y="287"/>
                </a:cubicBezTo>
                <a:cubicBezTo>
                  <a:pt x="132" y="287"/>
                  <a:pt x="132" y="280"/>
                  <a:pt x="132" y="275"/>
                </a:cubicBezTo>
                <a:cubicBezTo>
                  <a:pt x="132" y="269"/>
                  <a:pt x="128" y="271"/>
                  <a:pt x="138" y="252"/>
                </a:cubicBezTo>
                <a:cubicBezTo>
                  <a:pt x="148" y="234"/>
                  <a:pt x="150" y="208"/>
                  <a:pt x="150" y="207"/>
                </a:cubicBezTo>
                <a:cubicBezTo>
                  <a:pt x="151" y="206"/>
                  <a:pt x="151" y="205"/>
                  <a:pt x="150" y="203"/>
                </a:cubicBezTo>
                <a:cubicBezTo>
                  <a:pt x="149" y="201"/>
                  <a:pt x="150" y="203"/>
                  <a:pt x="152" y="201"/>
                </a:cubicBezTo>
                <a:cubicBezTo>
                  <a:pt x="153" y="199"/>
                  <a:pt x="152" y="195"/>
                  <a:pt x="152" y="194"/>
                </a:cubicBezTo>
                <a:cubicBezTo>
                  <a:pt x="153" y="192"/>
                  <a:pt x="153" y="188"/>
                  <a:pt x="153" y="186"/>
                </a:cubicBezTo>
                <a:cubicBezTo>
                  <a:pt x="153" y="184"/>
                  <a:pt x="153" y="180"/>
                  <a:pt x="153" y="178"/>
                </a:cubicBezTo>
                <a:cubicBezTo>
                  <a:pt x="153" y="176"/>
                  <a:pt x="151" y="176"/>
                  <a:pt x="152" y="171"/>
                </a:cubicBezTo>
                <a:cubicBezTo>
                  <a:pt x="153" y="167"/>
                  <a:pt x="151" y="162"/>
                  <a:pt x="151" y="162"/>
                </a:cubicBezTo>
                <a:cubicBezTo>
                  <a:pt x="152" y="153"/>
                  <a:pt x="143" y="143"/>
                  <a:pt x="144" y="141"/>
                </a:cubicBezTo>
                <a:cubicBezTo>
                  <a:pt x="144" y="138"/>
                  <a:pt x="143" y="128"/>
                  <a:pt x="142" y="126"/>
                </a:cubicBezTo>
                <a:cubicBezTo>
                  <a:pt x="142" y="125"/>
                  <a:pt x="146" y="113"/>
                  <a:pt x="146" y="113"/>
                </a:cubicBezTo>
                <a:cubicBezTo>
                  <a:pt x="149" y="110"/>
                  <a:pt x="156" y="89"/>
                  <a:pt x="157" y="88"/>
                </a:cubicBezTo>
                <a:cubicBezTo>
                  <a:pt x="157" y="87"/>
                  <a:pt x="167" y="78"/>
                  <a:pt x="167" y="78"/>
                </a:cubicBezTo>
                <a:cubicBezTo>
                  <a:pt x="167" y="80"/>
                  <a:pt x="175" y="106"/>
                  <a:pt x="175" y="109"/>
                </a:cubicBezTo>
                <a:cubicBezTo>
                  <a:pt x="176" y="112"/>
                  <a:pt x="176" y="115"/>
                  <a:pt x="173" y="117"/>
                </a:cubicBezTo>
                <a:cubicBezTo>
                  <a:pt x="170" y="119"/>
                  <a:pt x="168" y="124"/>
                  <a:pt x="167" y="126"/>
                </a:cubicBezTo>
                <a:cubicBezTo>
                  <a:pt x="165" y="128"/>
                  <a:pt x="164" y="131"/>
                  <a:pt x="162" y="132"/>
                </a:cubicBezTo>
                <a:cubicBezTo>
                  <a:pt x="160" y="133"/>
                  <a:pt x="157" y="135"/>
                  <a:pt x="157" y="135"/>
                </a:cubicBezTo>
                <a:cubicBezTo>
                  <a:pt x="154" y="143"/>
                  <a:pt x="165" y="135"/>
                  <a:pt x="165" y="135"/>
                </a:cubicBezTo>
                <a:cubicBezTo>
                  <a:pt x="167" y="133"/>
                  <a:pt x="170" y="132"/>
                  <a:pt x="170" y="132"/>
                </a:cubicBezTo>
                <a:cubicBezTo>
                  <a:pt x="178" y="132"/>
                  <a:pt x="176" y="138"/>
                  <a:pt x="176" y="138"/>
                </a:cubicBezTo>
                <a:cubicBezTo>
                  <a:pt x="169" y="136"/>
                  <a:pt x="172" y="139"/>
                  <a:pt x="172" y="139"/>
                </a:cubicBezTo>
                <a:cubicBezTo>
                  <a:pt x="175" y="139"/>
                  <a:pt x="176" y="144"/>
                  <a:pt x="176" y="144"/>
                </a:cubicBezTo>
                <a:cubicBezTo>
                  <a:pt x="175" y="145"/>
                  <a:pt x="169" y="143"/>
                  <a:pt x="169" y="143"/>
                </a:cubicBezTo>
                <a:cubicBezTo>
                  <a:pt x="164" y="143"/>
                  <a:pt x="172" y="147"/>
                  <a:pt x="172" y="147"/>
                </a:cubicBezTo>
                <a:cubicBezTo>
                  <a:pt x="168" y="147"/>
                  <a:pt x="168" y="147"/>
                  <a:pt x="168" y="147"/>
                </a:cubicBezTo>
                <a:cubicBezTo>
                  <a:pt x="160" y="147"/>
                  <a:pt x="171" y="151"/>
                  <a:pt x="171" y="151"/>
                </a:cubicBezTo>
                <a:cubicBezTo>
                  <a:pt x="163" y="156"/>
                  <a:pt x="173" y="154"/>
                  <a:pt x="174" y="154"/>
                </a:cubicBezTo>
                <a:cubicBezTo>
                  <a:pt x="176" y="153"/>
                  <a:pt x="181" y="148"/>
                  <a:pt x="181" y="148"/>
                </a:cubicBezTo>
                <a:cubicBezTo>
                  <a:pt x="186" y="142"/>
                  <a:pt x="186" y="142"/>
                  <a:pt x="186" y="142"/>
                </a:cubicBezTo>
                <a:cubicBezTo>
                  <a:pt x="189" y="138"/>
                  <a:pt x="188" y="123"/>
                  <a:pt x="189" y="118"/>
                </a:cubicBezTo>
                <a:cubicBezTo>
                  <a:pt x="189" y="112"/>
                  <a:pt x="188" y="100"/>
                  <a:pt x="188" y="100"/>
                </a:cubicBezTo>
                <a:cubicBezTo>
                  <a:pt x="194" y="73"/>
                  <a:pt x="189" y="53"/>
                  <a:pt x="189" y="53"/>
                </a:cubicBezTo>
                <a:close/>
                <a:moveTo>
                  <a:pt x="50" y="151"/>
                </a:moveTo>
                <a:cubicBezTo>
                  <a:pt x="50" y="151"/>
                  <a:pt x="43" y="152"/>
                  <a:pt x="42" y="153"/>
                </a:cubicBezTo>
                <a:cubicBezTo>
                  <a:pt x="40" y="155"/>
                  <a:pt x="35" y="155"/>
                  <a:pt x="33" y="154"/>
                </a:cubicBezTo>
                <a:cubicBezTo>
                  <a:pt x="33" y="154"/>
                  <a:pt x="48" y="141"/>
                  <a:pt x="48" y="122"/>
                </a:cubicBezTo>
                <a:cubicBezTo>
                  <a:pt x="48" y="122"/>
                  <a:pt x="50" y="115"/>
                  <a:pt x="55" y="119"/>
                </a:cubicBezTo>
                <a:cubicBezTo>
                  <a:pt x="55" y="119"/>
                  <a:pt x="55" y="126"/>
                  <a:pt x="57" y="129"/>
                </a:cubicBezTo>
                <a:cubicBezTo>
                  <a:pt x="57" y="129"/>
                  <a:pt x="55" y="146"/>
                  <a:pt x="50" y="151"/>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4" name="Freeform 5"/>
          <p:cNvSpPr>
            <a:spLocks/>
          </p:cNvSpPr>
          <p:nvPr/>
        </p:nvSpPr>
        <p:spPr bwMode="auto">
          <a:xfrm>
            <a:off x="6375158" y="1907172"/>
            <a:ext cx="644207" cy="1040138"/>
          </a:xfrm>
          <a:custGeom>
            <a:avLst/>
            <a:gdLst>
              <a:gd name="T0" fmla="*/ 217 w 318"/>
              <a:gd name="T1" fmla="*/ 58 h 422"/>
              <a:gd name="T2" fmla="*/ 261 w 318"/>
              <a:gd name="T3" fmla="*/ 27 h 422"/>
              <a:gd name="T4" fmla="*/ 262 w 318"/>
              <a:gd name="T5" fmla="*/ 51 h 422"/>
              <a:gd name="T6" fmla="*/ 258 w 318"/>
              <a:gd name="T7" fmla="*/ 64 h 422"/>
              <a:gd name="T8" fmla="*/ 254 w 318"/>
              <a:gd name="T9" fmla="*/ 75 h 422"/>
              <a:gd name="T10" fmla="*/ 259 w 318"/>
              <a:gd name="T11" fmla="*/ 92 h 422"/>
              <a:gd name="T12" fmla="*/ 278 w 318"/>
              <a:gd name="T13" fmla="*/ 126 h 422"/>
              <a:gd name="T14" fmla="*/ 288 w 318"/>
              <a:gd name="T15" fmla="*/ 104 h 422"/>
              <a:gd name="T16" fmla="*/ 288 w 318"/>
              <a:gd name="T17" fmla="*/ 77 h 422"/>
              <a:gd name="T18" fmla="*/ 294 w 318"/>
              <a:gd name="T19" fmla="*/ 82 h 422"/>
              <a:gd name="T20" fmla="*/ 311 w 318"/>
              <a:gd name="T21" fmla="*/ 66 h 422"/>
              <a:gd name="T22" fmla="*/ 315 w 318"/>
              <a:gd name="T23" fmla="*/ 76 h 422"/>
              <a:gd name="T24" fmla="*/ 311 w 318"/>
              <a:gd name="T25" fmla="*/ 92 h 422"/>
              <a:gd name="T26" fmla="*/ 299 w 318"/>
              <a:gd name="T27" fmla="*/ 117 h 422"/>
              <a:gd name="T28" fmla="*/ 275 w 318"/>
              <a:gd name="T29" fmla="*/ 158 h 422"/>
              <a:gd name="T30" fmla="*/ 250 w 318"/>
              <a:gd name="T31" fmla="*/ 125 h 422"/>
              <a:gd name="T32" fmla="*/ 223 w 318"/>
              <a:gd name="T33" fmla="*/ 178 h 422"/>
              <a:gd name="T34" fmla="*/ 215 w 318"/>
              <a:gd name="T35" fmla="*/ 205 h 422"/>
              <a:gd name="T36" fmla="*/ 289 w 318"/>
              <a:gd name="T37" fmla="*/ 257 h 422"/>
              <a:gd name="T38" fmla="*/ 227 w 318"/>
              <a:gd name="T39" fmla="*/ 329 h 422"/>
              <a:gd name="T40" fmla="*/ 233 w 318"/>
              <a:gd name="T41" fmla="*/ 352 h 422"/>
              <a:gd name="T42" fmla="*/ 222 w 318"/>
              <a:gd name="T43" fmla="*/ 364 h 422"/>
              <a:gd name="T44" fmla="*/ 193 w 318"/>
              <a:gd name="T45" fmla="*/ 334 h 422"/>
              <a:gd name="T46" fmla="*/ 219 w 318"/>
              <a:gd name="T47" fmla="*/ 304 h 422"/>
              <a:gd name="T48" fmla="*/ 231 w 318"/>
              <a:gd name="T49" fmla="*/ 254 h 422"/>
              <a:gd name="T50" fmla="*/ 129 w 318"/>
              <a:gd name="T51" fmla="*/ 292 h 422"/>
              <a:gd name="T52" fmla="*/ 105 w 318"/>
              <a:gd name="T53" fmla="*/ 308 h 422"/>
              <a:gd name="T54" fmla="*/ 50 w 318"/>
              <a:gd name="T55" fmla="*/ 348 h 422"/>
              <a:gd name="T56" fmla="*/ 34 w 318"/>
              <a:gd name="T57" fmla="*/ 377 h 422"/>
              <a:gd name="T58" fmla="*/ 13 w 318"/>
              <a:gd name="T59" fmla="*/ 405 h 422"/>
              <a:gd name="T60" fmla="*/ 3 w 318"/>
              <a:gd name="T61" fmla="*/ 377 h 422"/>
              <a:gd name="T62" fmla="*/ 12 w 318"/>
              <a:gd name="T63" fmla="*/ 346 h 422"/>
              <a:gd name="T64" fmla="*/ 45 w 318"/>
              <a:gd name="T65" fmla="*/ 321 h 422"/>
              <a:gd name="T66" fmla="*/ 108 w 318"/>
              <a:gd name="T67" fmla="*/ 274 h 422"/>
              <a:gd name="T68" fmla="*/ 160 w 318"/>
              <a:gd name="T69" fmla="*/ 192 h 422"/>
              <a:gd name="T70" fmla="*/ 185 w 318"/>
              <a:gd name="T71" fmla="*/ 109 h 422"/>
              <a:gd name="T72" fmla="*/ 156 w 318"/>
              <a:gd name="T73" fmla="*/ 99 h 422"/>
              <a:gd name="T74" fmla="*/ 134 w 318"/>
              <a:gd name="T75" fmla="*/ 135 h 422"/>
              <a:gd name="T76" fmla="*/ 140 w 318"/>
              <a:gd name="T77" fmla="*/ 166 h 422"/>
              <a:gd name="T78" fmla="*/ 133 w 318"/>
              <a:gd name="T79" fmla="*/ 167 h 422"/>
              <a:gd name="T80" fmla="*/ 111 w 318"/>
              <a:gd name="T81" fmla="*/ 187 h 422"/>
              <a:gd name="T82" fmla="*/ 105 w 318"/>
              <a:gd name="T83" fmla="*/ 180 h 422"/>
              <a:gd name="T84" fmla="*/ 102 w 318"/>
              <a:gd name="T85" fmla="*/ 173 h 422"/>
              <a:gd name="T86" fmla="*/ 109 w 318"/>
              <a:gd name="T87" fmla="*/ 158 h 422"/>
              <a:gd name="T88" fmla="*/ 121 w 318"/>
              <a:gd name="T89" fmla="*/ 128 h 422"/>
              <a:gd name="T90" fmla="*/ 156 w 318"/>
              <a:gd name="T91" fmla="*/ 75 h 422"/>
              <a:gd name="T92" fmla="*/ 213 w 318"/>
              <a:gd name="T93" fmla="*/ 7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8" h="422">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45" name="TextBox 44"/>
          <p:cNvSpPr txBox="1"/>
          <p:nvPr/>
        </p:nvSpPr>
        <p:spPr>
          <a:xfrm>
            <a:off x="4041803" y="3909531"/>
            <a:ext cx="968535" cy="369332"/>
          </a:xfrm>
          <a:prstGeom prst="rect">
            <a:avLst/>
          </a:prstGeom>
          <a:noFill/>
        </p:spPr>
        <p:txBody>
          <a:bodyPr wrap="none" rtlCol="0">
            <a:spAutoFit/>
          </a:bodyPr>
          <a:lstStyle/>
          <a:p>
            <a:pPr algn="ctr"/>
            <a:r>
              <a:rPr lang="id-ID" b="1">
                <a:solidFill>
                  <a:schemeClr val="accent2"/>
                </a:solidFill>
                <a:latin typeface="Agency FB" panose="020B0503020202020204" pitchFamily="34" charset="0"/>
              </a:rPr>
              <a:t>Document</a:t>
            </a:r>
            <a:endParaRPr lang="id-ID" b="1" dirty="0">
              <a:solidFill>
                <a:schemeClr val="accent2"/>
              </a:solidFill>
              <a:latin typeface="Agency FB" panose="020B0503020202020204" pitchFamily="34" charset="0"/>
            </a:endParaRPr>
          </a:p>
        </p:txBody>
      </p:sp>
      <p:sp>
        <p:nvSpPr>
          <p:cNvPr id="46" name="TextBox 45"/>
          <p:cNvSpPr txBox="1"/>
          <p:nvPr/>
        </p:nvSpPr>
        <p:spPr>
          <a:xfrm>
            <a:off x="5665726" y="3051483"/>
            <a:ext cx="813043" cy="369332"/>
          </a:xfrm>
          <a:prstGeom prst="rect">
            <a:avLst/>
          </a:prstGeom>
          <a:noFill/>
        </p:spPr>
        <p:txBody>
          <a:bodyPr wrap="none" rtlCol="0">
            <a:spAutoFit/>
          </a:bodyPr>
          <a:lstStyle/>
          <a:p>
            <a:pPr algn="ctr"/>
            <a:r>
              <a:rPr lang="id-ID" b="1" dirty="0">
                <a:solidFill>
                  <a:schemeClr val="accent3"/>
                </a:solidFill>
                <a:latin typeface="Agency FB" panose="020B0503020202020204" pitchFamily="34" charset="0"/>
              </a:rPr>
              <a:t>Storage</a:t>
            </a:r>
          </a:p>
        </p:txBody>
      </p:sp>
      <p:sp>
        <p:nvSpPr>
          <p:cNvPr id="47" name="TextBox 46"/>
          <p:cNvSpPr txBox="1"/>
          <p:nvPr/>
        </p:nvSpPr>
        <p:spPr>
          <a:xfrm>
            <a:off x="5504876" y="2098941"/>
            <a:ext cx="893193" cy="369332"/>
          </a:xfrm>
          <a:prstGeom prst="rect">
            <a:avLst/>
          </a:prstGeom>
          <a:noFill/>
        </p:spPr>
        <p:txBody>
          <a:bodyPr wrap="none" rtlCol="0">
            <a:spAutoFit/>
          </a:bodyPr>
          <a:lstStyle/>
          <a:p>
            <a:pPr algn="ctr"/>
            <a:r>
              <a:rPr lang="id-ID" b="1">
                <a:solidFill>
                  <a:schemeClr val="accent5"/>
                </a:solidFill>
                <a:latin typeface="Agency FB" panose="020B0503020202020204" pitchFamily="34" charset="0"/>
              </a:rPr>
              <a:t>Multitask</a:t>
            </a:r>
            <a:endParaRPr lang="id-ID" b="1" dirty="0">
              <a:solidFill>
                <a:schemeClr val="accent5"/>
              </a:solidFill>
              <a:latin typeface="Agency FB" panose="020B0503020202020204" pitchFamily="34" charset="0"/>
            </a:endParaRPr>
          </a:p>
        </p:txBody>
      </p:sp>
      <p:sp>
        <p:nvSpPr>
          <p:cNvPr id="48" name="TextBox 47"/>
          <p:cNvSpPr txBox="1"/>
          <p:nvPr/>
        </p:nvSpPr>
        <p:spPr>
          <a:xfrm>
            <a:off x="1953890" y="4894830"/>
            <a:ext cx="1063112" cy="369332"/>
          </a:xfrm>
          <a:prstGeom prst="rect">
            <a:avLst/>
          </a:prstGeom>
          <a:noFill/>
        </p:spPr>
        <p:txBody>
          <a:bodyPr wrap="none" rtlCol="0">
            <a:spAutoFit/>
          </a:bodyPr>
          <a:lstStyle/>
          <a:p>
            <a:pPr algn="ctr"/>
            <a:r>
              <a:rPr lang="id-ID" b="1">
                <a:solidFill>
                  <a:schemeClr val="accent1"/>
                </a:solidFill>
                <a:latin typeface="Agency FB" panose="020B0503020202020204" pitchFamily="34" charset="0"/>
              </a:rPr>
              <a:t>Technology</a:t>
            </a:r>
            <a:endParaRPr lang="id-ID" b="1" dirty="0">
              <a:solidFill>
                <a:schemeClr val="accent1"/>
              </a:solidFill>
              <a:latin typeface="Agency FB" panose="020B0503020202020204" pitchFamily="34" charset="0"/>
            </a:endParaRPr>
          </a:p>
        </p:txBody>
      </p:sp>
      <p:grpSp>
        <p:nvGrpSpPr>
          <p:cNvPr id="50" name="Group 49"/>
          <p:cNvGrpSpPr/>
          <p:nvPr/>
        </p:nvGrpSpPr>
        <p:grpSpPr>
          <a:xfrm>
            <a:off x="8528987" y="1558186"/>
            <a:ext cx="2924257" cy="3984482"/>
            <a:chOff x="529156" y="1965820"/>
            <a:chExt cx="2924257" cy="3984481"/>
          </a:xfrm>
        </p:grpSpPr>
        <p:grpSp>
          <p:nvGrpSpPr>
            <p:cNvPr id="51" name="Group 50"/>
            <p:cNvGrpSpPr/>
            <p:nvPr/>
          </p:nvGrpSpPr>
          <p:grpSpPr>
            <a:xfrm>
              <a:off x="529156" y="2337443"/>
              <a:ext cx="2924257" cy="3612858"/>
              <a:chOff x="529156" y="2337443"/>
              <a:chExt cx="2924257" cy="3612858"/>
            </a:xfrm>
          </p:grpSpPr>
          <p:sp>
            <p:nvSpPr>
              <p:cNvPr id="53" name="Rectangle 52"/>
              <p:cNvSpPr/>
              <p:nvPr/>
            </p:nvSpPr>
            <p:spPr>
              <a:xfrm>
                <a:off x="529156" y="2337443"/>
                <a:ext cx="2924257" cy="2054408"/>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a:t>
                </a:r>
                <a:r>
                  <a:rPr lang="en-US" sz="1200" dirty="0">
                    <a:solidFill>
                      <a:schemeClr val="bg1">
                        <a:lumMod val="65000"/>
                      </a:schemeClr>
                    </a:solidFill>
                    <a:latin typeface="Agency FB" panose="020B0503020202020204" pitchFamily="34" charset="0"/>
                    <a:ea typeface="Times New Roman" panose="02020603050405020304" pitchFamily="18" charset="0"/>
                  </a:rPr>
                  <a:t> dolor sit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consectetur</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Nam </a:t>
                </a:r>
                <a:r>
                  <a:rPr lang="en-US" sz="1200" dirty="0" err="1">
                    <a:solidFill>
                      <a:schemeClr val="bg1">
                        <a:lumMod val="65000"/>
                      </a:schemeClr>
                    </a:solidFill>
                    <a:latin typeface="Agency FB" panose="020B0503020202020204" pitchFamily="34" charset="0"/>
                    <a:ea typeface="Times New Roman" panose="02020603050405020304" pitchFamily="18" charset="0"/>
                  </a:rPr>
                  <a:t>viverra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euismod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odio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pellentesque</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urna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varius</a:t>
                </a:r>
                <a:r>
                  <a:rPr lang="en-US" sz="1200" dirty="0">
                    <a:solidFill>
                      <a:schemeClr val="bg1">
                        <a:lumMod val="65000"/>
                      </a:schemeClr>
                    </a:solidFill>
                    <a:latin typeface="Agency FB" panose="020B0503020202020204" pitchFamily="34" charset="0"/>
                    <a:ea typeface="Times New Roman" panose="02020603050405020304" pitchFamily="18" charset="0"/>
                  </a:rPr>
                  <a:t> vitae.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dui </a:t>
                </a:r>
                <a:r>
                  <a:rPr lang="en-US" sz="1200" dirty="0" err="1">
                    <a:solidFill>
                      <a:schemeClr val="bg1">
                        <a:lumMod val="65000"/>
                      </a:schemeClr>
                    </a:solidFill>
                    <a:latin typeface="Agency FB" panose="020B0503020202020204" pitchFamily="34" charset="0"/>
                    <a:ea typeface="Times New Roman" panose="02020603050405020304" pitchFamily="18" charset="0"/>
                  </a:rPr>
                  <a:t>lorem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in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nec</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metus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Mauris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ultricies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justo</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convallis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placerat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felis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enim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ornare</a:t>
                </a:r>
                <a:r>
                  <a:rPr lang="en-US" sz="1200" dirty="0">
                    <a:solidFill>
                      <a:schemeClr val="bg1">
                        <a:lumMod val="65000"/>
                      </a:schemeClr>
                    </a:solidFill>
                    <a:latin typeface="Agency FB" panose="020B0503020202020204" pitchFamily="34" charset="0"/>
                    <a:ea typeface="Times New Roman" panose="02020603050405020304" pitchFamily="18" charset="0"/>
                  </a:rPr>
                  <a:t> nisi, vitae </a:t>
                </a:r>
                <a:r>
                  <a:rPr lang="en-US" sz="1200" dirty="0" err="1">
                    <a:solidFill>
                      <a:schemeClr val="bg1">
                        <a:lumMod val="65000"/>
                      </a:schemeClr>
                    </a:solidFill>
                    <a:latin typeface="Agency FB" panose="020B0503020202020204" pitchFamily="34" charset="0"/>
                    <a:ea typeface="Times New Roman" panose="02020603050405020304" pitchFamily="18" charset="0"/>
                  </a:rPr>
                  <a:t>mattis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ante id dui. </a:t>
                </a:r>
                <a:r>
                  <a:rPr lang="en-US" sz="1200" dirty="0" err="1">
                    <a:solidFill>
                      <a:schemeClr val="bg1">
                        <a:lumMod val="65000"/>
                      </a:schemeClr>
                    </a:solidFill>
                    <a:latin typeface="Agency FB" panose="020B0503020202020204" pitchFamily="34" charset="0"/>
                    <a:ea typeface="Times New Roman" panose="02020603050405020304" pitchFamily="18" charset="0"/>
                  </a:rPr>
                  <a:t>Ut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purus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commodo</a:t>
                </a:r>
                <a:r>
                  <a:rPr lang="en-US" sz="1200" dirty="0">
                    <a:solidFill>
                      <a:schemeClr val="bg1">
                        <a:lumMod val="65000"/>
                      </a:schemeClr>
                    </a:solidFill>
                    <a:latin typeface="Agency FB" panose="020B0503020202020204" pitchFamily="34" charset="0"/>
                    <a:ea typeface="Times New Roman" panose="02020603050405020304" pitchFamily="18" charset="0"/>
                  </a:rPr>
                  <a:t> et </a:t>
                </a:r>
                <a:r>
                  <a:rPr lang="en-US" sz="1200" dirty="0" err="1">
                    <a:solidFill>
                      <a:schemeClr val="bg1">
                        <a:lumMod val="65000"/>
                      </a:schemeClr>
                    </a:solidFill>
                    <a:latin typeface="Agency FB" panose="020B0503020202020204" pitchFamily="34" charset="0"/>
                    <a:ea typeface="Times New Roman" panose="02020603050405020304" pitchFamily="18" charset="0"/>
                  </a:rPr>
                  <a:t>tincidunt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vel</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interdum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sed</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lectus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Vestibulum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adipiscing</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tempor</a:t>
                </a:r>
                <a:r>
                  <a:rPr lang="en-US" sz="1200" dirty="0">
                    <a:solidFill>
                      <a:schemeClr val="bg1">
                        <a:lumMod val="65000"/>
                      </a:schemeClr>
                    </a:solidFill>
                    <a:latin typeface="Agency FB" panose="020B0503020202020204" pitchFamily="34" charset="0"/>
                    <a:ea typeface="Times New Roman" panose="02020603050405020304" pitchFamily="18" charset="0"/>
                  </a:rPr>
                  <a:t> nisi id </a:t>
                </a:r>
                <a:r>
                  <a:rPr lang="en-US" sz="1200" dirty="0" err="1">
                    <a:solidFill>
                      <a:schemeClr val="bg1">
                        <a:lumMod val="65000"/>
                      </a:schemeClr>
                    </a:solidFill>
                    <a:latin typeface="Agency FB" panose="020B0503020202020204" pitchFamily="34" charset="0"/>
                    <a:ea typeface="Times New Roman" panose="02020603050405020304" pitchFamily="18" charset="0"/>
                  </a:rPr>
                  <a:t>elementu</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sadips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ipsums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fugiats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gravida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nam</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elit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vols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nulla</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dolores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amet</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untras</a:t>
                </a:r>
                <a:r>
                  <a:rPr lang="en-US" sz="1200" dirty="0">
                    <a:solidFill>
                      <a:schemeClr val="bg1">
                        <a:lumMod val="65000"/>
                      </a:schemeClr>
                    </a:solidFill>
                    <a:latin typeface="Agency FB" panose="020B0503020202020204" pitchFamily="34" charset="0"/>
                    <a:ea typeface="Times New Roman" panose="02020603050405020304" pitchFamily="18" charset="0"/>
                  </a:rPr>
                  <a:t> </a:t>
                </a:r>
                <a:r>
                  <a:rPr lang="en-US" sz="1200" dirty="0" err="1">
                    <a:solidFill>
                      <a:schemeClr val="bg1">
                        <a:lumMod val="65000"/>
                      </a:schemeClr>
                    </a:solidFill>
                    <a:latin typeface="Agency FB" panose="020B0503020202020204" pitchFamily="34" charset="0"/>
                    <a:ea typeface="Times New Roman" panose="02020603050405020304" pitchFamily="18" charset="0"/>
                  </a:rPr>
                  <a:t>sitsers</a:t>
                </a:r>
                <a:r>
                  <a:rPr lang="en-US" sz="1200" dirty="0">
                    <a:solidFill>
                      <a:schemeClr val="bg1">
                        <a:lumMod val="65000"/>
                      </a:schemeClr>
                    </a:solidFill>
                    <a:latin typeface="Agency FB" panose="020B0503020202020204" pitchFamily="34" charset="0"/>
                    <a:ea typeface="Times New Roman" panose="02020603050405020304" pitchFamily="18" charset="0"/>
                  </a:rPr>
                  <a:t>.</a:t>
                </a:r>
              </a:p>
            </p:txBody>
          </p:sp>
          <p:sp>
            <p:nvSpPr>
              <p:cNvPr id="54" name="TextBox 53"/>
              <p:cNvSpPr txBox="1"/>
              <p:nvPr/>
            </p:nvSpPr>
            <p:spPr>
              <a:xfrm>
                <a:off x="1572991" y="5096221"/>
                <a:ext cx="1764352" cy="854080"/>
              </a:xfrm>
              <a:prstGeom prst="rect">
                <a:avLst/>
              </a:prstGeom>
              <a:noFill/>
            </p:spPr>
            <p:txBody>
              <a:bodyPr wrap="square" rtlCol="0">
                <a:spAutoFit/>
              </a:bodyPr>
              <a:lstStyle/>
              <a:p>
                <a:pPr algn="just">
                  <a:lnSpc>
                    <a:spcPct val="150000"/>
                  </a:lnSpc>
                </a:pPr>
                <a:r>
                  <a:rPr lang="id-ID" sz="1100" dirty="0">
                    <a:solidFill>
                      <a:schemeClr val="bg1">
                        <a:lumMod val="65000"/>
                      </a:schemeClr>
                    </a:solidFill>
                    <a:latin typeface="Agency FB" panose="020B0503020202020204" pitchFamily="34" charset="0"/>
                  </a:rPr>
                  <a:t>Of shopping carts are abandoned right before the transaction its completed</a:t>
                </a:r>
                <a:r>
                  <a:rPr lang="id-ID" sz="1100">
                    <a:solidFill>
                      <a:schemeClr val="bg1">
                        <a:lumMod val="65000"/>
                      </a:schemeClr>
                    </a:solidFill>
                    <a:latin typeface="Agency FB" panose="020B0503020202020204" pitchFamily="34" charset="0"/>
                  </a:rPr>
                  <a:t>. </a:t>
                </a:r>
                <a:endParaRPr lang="id-ID" sz="1100" dirty="0">
                  <a:solidFill>
                    <a:schemeClr val="bg1">
                      <a:lumMod val="65000"/>
                    </a:schemeClr>
                  </a:solidFill>
                  <a:latin typeface="Agency FB" panose="020B0503020202020204" pitchFamily="34" charset="0"/>
                </a:endParaRPr>
              </a:p>
            </p:txBody>
          </p:sp>
          <p:sp>
            <p:nvSpPr>
              <p:cNvPr id="55" name="TextBox 54"/>
              <p:cNvSpPr txBox="1"/>
              <p:nvPr/>
            </p:nvSpPr>
            <p:spPr>
              <a:xfrm>
                <a:off x="534915" y="5155122"/>
                <a:ext cx="998991" cy="707886"/>
              </a:xfrm>
              <a:prstGeom prst="rect">
                <a:avLst/>
              </a:prstGeom>
              <a:noFill/>
            </p:spPr>
            <p:txBody>
              <a:bodyPr wrap="none" rtlCol="0">
                <a:spAutoFit/>
              </a:bodyPr>
              <a:lstStyle/>
              <a:p>
                <a:r>
                  <a:rPr lang="id-ID" sz="4000" b="1">
                    <a:solidFill>
                      <a:schemeClr val="accent4"/>
                    </a:solidFill>
                    <a:latin typeface="Agency FB" panose="020B0503020202020204" pitchFamily="34" charset="0"/>
                  </a:rPr>
                  <a:t>68%</a:t>
                </a:r>
                <a:endParaRPr lang="id-ID" sz="4000" b="1" dirty="0">
                  <a:solidFill>
                    <a:schemeClr val="accent4"/>
                  </a:solidFill>
                  <a:latin typeface="Agency FB" panose="020B0503020202020204" pitchFamily="34" charset="0"/>
                </a:endParaRPr>
              </a:p>
            </p:txBody>
          </p:sp>
        </p:grpSp>
        <p:sp>
          <p:nvSpPr>
            <p:cNvPr id="52" name="TextBox 51"/>
            <p:cNvSpPr txBox="1"/>
            <p:nvPr/>
          </p:nvSpPr>
          <p:spPr>
            <a:xfrm>
              <a:off x="529156" y="1965820"/>
              <a:ext cx="1529586" cy="400110"/>
            </a:xfrm>
            <a:prstGeom prst="rect">
              <a:avLst/>
            </a:prstGeom>
            <a:noFill/>
          </p:spPr>
          <p:txBody>
            <a:bodyPr wrap="none" rtlCol="0">
              <a:spAutoFit/>
            </a:bodyPr>
            <a:lstStyle/>
            <a:p>
              <a:r>
                <a:rPr lang="id-ID" sz="2000" b="1">
                  <a:solidFill>
                    <a:schemeClr val="tx1">
                      <a:lumMod val="50000"/>
                      <a:lumOff val="50000"/>
                    </a:schemeClr>
                  </a:solidFill>
                  <a:latin typeface="Agency FB" panose="020B0503020202020204" pitchFamily="34" charset="0"/>
                </a:rPr>
                <a:t>Expert </a:t>
              </a:r>
              <a:r>
                <a:rPr lang="id-ID" sz="2000" b="1" dirty="0">
                  <a:solidFill>
                    <a:schemeClr val="tx1">
                      <a:lumMod val="50000"/>
                      <a:lumOff val="50000"/>
                    </a:schemeClr>
                  </a:solidFill>
                  <a:latin typeface="Agency FB" panose="020B0503020202020204" pitchFamily="34" charset="0"/>
                </a:rPr>
                <a:t>Analysis</a:t>
              </a:r>
            </a:p>
          </p:txBody>
        </p:sp>
      </p:grpSp>
    </p:spTree>
    <p:extLst>
      <p:ext uri="{BB962C8B-B14F-4D97-AF65-F5344CB8AC3E}">
        <p14:creationId xmlns:p14="http://schemas.microsoft.com/office/powerpoint/2010/main" val="55367914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latin typeface="Agency FB" panose="020B0503020202020204" pitchFamily="34" charset="0"/>
              </a:rPr>
              <a:t>Data Chart &amp; Report</a:t>
            </a:r>
            <a:endParaRPr lang="id-ID" dirty="0">
              <a:latin typeface="Agency FB" panose="020B0503020202020204" pitchFamily="34" charset="0"/>
            </a:endParaRPr>
          </a:p>
        </p:txBody>
      </p:sp>
      <p:sp>
        <p:nvSpPr>
          <p:cNvPr id="3" name="Text Placeholder 2"/>
          <p:cNvSpPr>
            <a:spLocks noGrp="1"/>
          </p:cNvSpPr>
          <p:nvPr>
            <p:ph type="body" sz="quarter" idx="10"/>
          </p:nvPr>
        </p:nvSpPr>
        <p:spPr/>
        <p:txBody>
          <a:bodyPr/>
          <a:lstStyle/>
          <a:p>
            <a:r>
              <a:rPr lang="id-ID">
                <a:latin typeface="Agency FB" panose="020B0503020202020204" pitchFamily="34" charset="0"/>
              </a:rPr>
              <a:t>Amazing Content &amp; Featured</a:t>
            </a:r>
          </a:p>
        </p:txBody>
      </p:sp>
      <p:grpSp>
        <p:nvGrpSpPr>
          <p:cNvPr id="49" name="Group 48"/>
          <p:cNvGrpSpPr/>
          <p:nvPr/>
        </p:nvGrpSpPr>
        <p:grpSpPr>
          <a:xfrm>
            <a:off x="532493" y="5543886"/>
            <a:ext cx="6636035" cy="171701"/>
            <a:chOff x="3649517" y="6019293"/>
            <a:chExt cx="6636034" cy="171701"/>
          </a:xfrm>
        </p:grpSpPr>
        <p:cxnSp>
          <p:nvCxnSpPr>
            <p:cNvPr id="50" name="Straight Connector 49"/>
            <p:cNvCxnSpPr/>
            <p:nvPr/>
          </p:nvCxnSpPr>
          <p:spPr>
            <a:xfrm>
              <a:off x="3805238" y="6105143"/>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51" name="Group 50"/>
            <p:cNvGrpSpPr/>
            <p:nvPr/>
          </p:nvGrpSpPr>
          <p:grpSpPr>
            <a:xfrm>
              <a:off x="3649517" y="6019293"/>
              <a:ext cx="172215" cy="171701"/>
              <a:chOff x="2138511" y="2464802"/>
              <a:chExt cx="354012" cy="352956"/>
            </a:xfrm>
            <a:solidFill>
              <a:schemeClr val="bg1">
                <a:lumMod val="50000"/>
              </a:schemeClr>
            </a:solidFill>
          </p:grpSpPr>
          <p:sp>
            <p:nvSpPr>
              <p:cNvPr id="52" name="Oval 51"/>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3" name="Freeform 52"/>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54" name="Straight Connector 53"/>
          <p:cNvCxnSpPr/>
          <p:nvPr/>
        </p:nvCxnSpPr>
        <p:spPr>
          <a:xfrm>
            <a:off x="618600" y="4845672"/>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55" name="Group 54"/>
          <p:cNvGrpSpPr/>
          <p:nvPr/>
        </p:nvGrpSpPr>
        <p:grpSpPr>
          <a:xfrm>
            <a:off x="532493" y="4642248"/>
            <a:ext cx="6636035" cy="171701"/>
            <a:chOff x="3649517" y="5117655"/>
            <a:chExt cx="6636034" cy="171701"/>
          </a:xfrm>
        </p:grpSpPr>
        <p:cxnSp>
          <p:nvCxnSpPr>
            <p:cNvPr id="56" name="Straight Connector 55"/>
            <p:cNvCxnSpPr/>
            <p:nvPr/>
          </p:nvCxnSpPr>
          <p:spPr>
            <a:xfrm>
              <a:off x="3805238" y="5193171"/>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3649517" y="5117655"/>
              <a:ext cx="172215" cy="171701"/>
              <a:chOff x="2138511" y="2464802"/>
              <a:chExt cx="354012" cy="352956"/>
            </a:xfrm>
            <a:solidFill>
              <a:schemeClr val="bg1">
                <a:lumMod val="50000"/>
              </a:schemeClr>
            </a:solidFill>
          </p:grpSpPr>
          <p:sp>
            <p:nvSpPr>
              <p:cNvPr id="58" name="Oval 57"/>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59" name="Freeform 5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60" name="Straight Connector 59"/>
          <p:cNvCxnSpPr/>
          <p:nvPr/>
        </p:nvCxnSpPr>
        <p:spPr>
          <a:xfrm>
            <a:off x="618600" y="3944035"/>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532493" y="3747552"/>
            <a:ext cx="6636035" cy="171701"/>
            <a:chOff x="3649517" y="4222959"/>
            <a:chExt cx="6636034" cy="171701"/>
          </a:xfrm>
        </p:grpSpPr>
        <p:cxnSp>
          <p:nvCxnSpPr>
            <p:cNvPr id="62" name="Straight Connector 61"/>
            <p:cNvCxnSpPr/>
            <p:nvPr/>
          </p:nvCxnSpPr>
          <p:spPr>
            <a:xfrm>
              <a:off x="3805238" y="4308809"/>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3649517" y="4222959"/>
              <a:ext cx="172215" cy="171701"/>
              <a:chOff x="2138511" y="2464802"/>
              <a:chExt cx="354012" cy="352956"/>
            </a:xfrm>
            <a:solidFill>
              <a:schemeClr val="bg1">
                <a:lumMod val="50000"/>
              </a:schemeClr>
            </a:solidFill>
          </p:grpSpPr>
          <p:sp>
            <p:nvSpPr>
              <p:cNvPr id="64" name="Oval 63"/>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65" name="Freeform 64"/>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66" name="Straight Connector 65"/>
          <p:cNvCxnSpPr/>
          <p:nvPr/>
        </p:nvCxnSpPr>
        <p:spPr>
          <a:xfrm>
            <a:off x="618600" y="3041368"/>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532493" y="2844886"/>
            <a:ext cx="6636035" cy="171701"/>
            <a:chOff x="3649517" y="3320293"/>
            <a:chExt cx="6636034" cy="171701"/>
          </a:xfrm>
        </p:grpSpPr>
        <p:cxnSp>
          <p:nvCxnSpPr>
            <p:cNvPr id="68" name="Straight Connector 67"/>
            <p:cNvCxnSpPr/>
            <p:nvPr/>
          </p:nvCxnSpPr>
          <p:spPr>
            <a:xfrm>
              <a:off x="3805238" y="3416564"/>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3649517" y="3320293"/>
              <a:ext cx="172215" cy="171701"/>
              <a:chOff x="2138511" y="2464802"/>
              <a:chExt cx="354012" cy="352956"/>
            </a:xfrm>
            <a:solidFill>
              <a:schemeClr val="bg1">
                <a:lumMod val="50000"/>
              </a:schemeClr>
            </a:solidFill>
          </p:grpSpPr>
          <p:sp>
            <p:nvSpPr>
              <p:cNvPr id="70" name="Oval 69"/>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1" name="Freeform 70"/>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cxnSp>
        <p:nvCxnSpPr>
          <p:cNvPr id="72" name="Straight Connector 71"/>
          <p:cNvCxnSpPr/>
          <p:nvPr/>
        </p:nvCxnSpPr>
        <p:spPr>
          <a:xfrm>
            <a:off x="618600" y="2142559"/>
            <a:ext cx="0" cy="653085"/>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532493" y="1946076"/>
            <a:ext cx="6636035" cy="171701"/>
            <a:chOff x="3649517" y="2421483"/>
            <a:chExt cx="6636034" cy="171701"/>
          </a:xfrm>
        </p:grpSpPr>
        <p:cxnSp>
          <p:nvCxnSpPr>
            <p:cNvPr id="74" name="Straight Connector 73"/>
            <p:cNvCxnSpPr/>
            <p:nvPr/>
          </p:nvCxnSpPr>
          <p:spPr>
            <a:xfrm>
              <a:off x="3805238" y="2511334"/>
              <a:ext cx="6480313"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3649517" y="2421483"/>
              <a:ext cx="172215" cy="171701"/>
              <a:chOff x="2138511" y="2464802"/>
              <a:chExt cx="354012" cy="352956"/>
            </a:xfrm>
            <a:solidFill>
              <a:schemeClr val="bg1">
                <a:lumMod val="50000"/>
              </a:schemeClr>
            </a:solidFill>
          </p:grpSpPr>
          <p:sp>
            <p:nvSpPr>
              <p:cNvPr id="76" name="Oval 7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77" name="Freeform 7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sp>
        <p:nvSpPr>
          <p:cNvPr id="78" name="Freeform 9"/>
          <p:cNvSpPr>
            <a:spLocks noEditPoints="1"/>
          </p:cNvSpPr>
          <p:nvPr/>
        </p:nvSpPr>
        <p:spPr bwMode="auto">
          <a:xfrm>
            <a:off x="1148351" y="3747551"/>
            <a:ext cx="738992" cy="1882184"/>
          </a:xfrm>
          <a:custGeom>
            <a:avLst/>
            <a:gdLst>
              <a:gd name="T0" fmla="*/ 486 w 533"/>
              <a:gd name="T1" fmla="*/ 634 h 1546"/>
              <a:gd name="T2" fmla="*/ 423 w 533"/>
              <a:gd name="T3" fmla="*/ 573 h 1546"/>
              <a:gd name="T4" fmla="*/ 464 w 533"/>
              <a:gd name="T5" fmla="*/ 551 h 1546"/>
              <a:gd name="T6" fmla="*/ 455 w 533"/>
              <a:gd name="T7" fmla="*/ 526 h 1546"/>
              <a:gd name="T8" fmla="*/ 431 w 533"/>
              <a:gd name="T9" fmla="*/ 518 h 1546"/>
              <a:gd name="T10" fmla="*/ 417 w 533"/>
              <a:gd name="T11" fmla="*/ 530 h 1546"/>
              <a:gd name="T12" fmla="*/ 420 w 533"/>
              <a:gd name="T13" fmla="*/ 552 h 1546"/>
              <a:gd name="T14" fmla="*/ 403 w 533"/>
              <a:gd name="T15" fmla="*/ 555 h 1546"/>
              <a:gd name="T16" fmla="*/ 448 w 533"/>
              <a:gd name="T17" fmla="*/ 503 h 1546"/>
              <a:gd name="T18" fmla="*/ 426 w 533"/>
              <a:gd name="T19" fmla="*/ 438 h 1546"/>
              <a:gd name="T20" fmla="*/ 364 w 533"/>
              <a:gd name="T21" fmla="*/ 418 h 1546"/>
              <a:gd name="T22" fmla="*/ 330 w 533"/>
              <a:gd name="T23" fmla="*/ 449 h 1546"/>
              <a:gd name="T24" fmla="*/ 337 w 533"/>
              <a:gd name="T25" fmla="*/ 505 h 1546"/>
              <a:gd name="T26" fmla="*/ 368 w 533"/>
              <a:gd name="T27" fmla="*/ 541 h 1546"/>
              <a:gd name="T28" fmla="*/ 366 w 533"/>
              <a:gd name="T29" fmla="*/ 526 h 1546"/>
              <a:gd name="T30" fmla="*/ 356 w 533"/>
              <a:gd name="T31" fmla="*/ 517 h 1546"/>
              <a:gd name="T32" fmla="*/ 343 w 533"/>
              <a:gd name="T33" fmla="*/ 528 h 1546"/>
              <a:gd name="T34" fmla="*/ 338 w 533"/>
              <a:gd name="T35" fmla="*/ 536 h 1546"/>
              <a:gd name="T36" fmla="*/ 363 w 533"/>
              <a:gd name="T37" fmla="*/ 544 h 1546"/>
              <a:gd name="T38" fmla="*/ 393 w 533"/>
              <a:gd name="T39" fmla="*/ 578 h 1546"/>
              <a:gd name="T40" fmla="*/ 266 w 533"/>
              <a:gd name="T41" fmla="*/ 503 h 1546"/>
              <a:gd name="T42" fmla="*/ 328 w 533"/>
              <a:gd name="T43" fmla="*/ 393 h 1546"/>
              <a:gd name="T44" fmla="*/ 390 w 533"/>
              <a:gd name="T45" fmla="*/ 388 h 1546"/>
              <a:gd name="T46" fmla="*/ 395 w 533"/>
              <a:gd name="T47" fmla="*/ 350 h 1546"/>
              <a:gd name="T48" fmla="*/ 371 w 533"/>
              <a:gd name="T49" fmla="*/ 329 h 1546"/>
              <a:gd name="T50" fmla="*/ 329 w 533"/>
              <a:gd name="T51" fmla="*/ 342 h 1546"/>
              <a:gd name="T52" fmla="*/ 315 w 533"/>
              <a:gd name="T53" fmla="*/ 386 h 1546"/>
              <a:gd name="T54" fmla="*/ 371 w 533"/>
              <a:gd name="T55" fmla="*/ 275 h 1546"/>
              <a:gd name="T56" fmla="*/ 432 w 533"/>
              <a:gd name="T57" fmla="*/ 128 h 1546"/>
              <a:gd name="T58" fmla="*/ 335 w 533"/>
              <a:gd name="T59" fmla="*/ 41 h 1546"/>
              <a:gd name="T60" fmla="*/ 160 w 533"/>
              <a:gd name="T61" fmla="*/ 98 h 1546"/>
              <a:gd name="T62" fmla="*/ 27 w 533"/>
              <a:gd name="T63" fmla="*/ 208 h 1546"/>
              <a:gd name="T64" fmla="*/ 238 w 533"/>
              <a:gd name="T65" fmla="*/ 314 h 1546"/>
              <a:gd name="T66" fmla="*/ 161 w 533"/>
              <a:gd name="T67" fmla="*/ 413 h 1546"/>
              <a:gd name="T68" fmla="*/ 186 w 533"/>
              <a:gd name="T69" fmla="*/ 355 h 1546"/>
              <a:gd name="T70" fmla="*/ 147 w 533"/>
              <a:gd name="T71" fmla="*/ 320 h 1546"/>
              <a:gd name="T72" fmla="*/ 77 w 533"/>
              <a:gd name="T73" fmla="*/ 343 h 1546"/>
              <a:gd name="T74" fmla="*/ 25 w 533"/>
              <a:gd name="T75" fmla="*/ 386 h 1546"/>
              <a:gd name="T76" fmla="*/ 119 w 533"/>
              <a:gd name="T77" fmla="*/ 430 h 1546"/>
              <a:gd name="T78" fmla="*/ 205 w 533"/>
              <a:gd name="T79" fmla="*/ 546 h 1546"/>
              <a:gd name="T80" fmla="*/ 438 w 533"/>
              <a:gd name="T81" fmla="*/ 557 h 1546"/>
              <a:gd name="T82" fmla="*/ 387 w 533"/>
              <a:gd name="T83" fmla="*/ 535 h 1546"/>
              <a:gd name="T84" fmla="*/ 390 w 533"/>
              <a:gd name="T85" fmla="*/ 530 h 1546"/>
              <a:gd name="T86" fmla="*/ 390 w 533"/>
              <a:gd name="T87" fmla="*/ 536 h 1546"/>
              <a:gd name="T88" fmla="*/ 391 w 533"/>
              <a:gd name="T89" fmla="*/ 539 h 1546"/>
              <a:gd name="T90" fmla="*/ 258 w 533"/>
              <a:gd name="T91" fmla="*/ 381 h 1546"/>
              <a:gd name="T92" fmla="*/ 259 w 533"/>
              <a:gd name="T93" fmla="*/ 375 h 1546"/>
              <a:gd name="T94" fmla="*/ 260 w 533"/>
              <a:gd name="T95" fmla="*/ 368 h 1546"/>
              <a:gd name="T96" fmla="*/ 262 w 533"/>
              <a:gd name="T97" fmla="*/ 341 h 1546"/>
              <a:gd name="T98" fmla="*/ 263 w 533"/>
              <a:gd name="T99" fmla="*/ 328 h 1546"/>
              <a:gd name="T100" fmla="*/ 293 w 533"/>
              <a:gd name="T101" fmla="*/ 317 h 1546"/>
              <a:gd name="T102" fmla="*/ 288 w 533"/>
              <a:gd name="T103" fmla="*/ 327 h 1546"/>
              <a:gd name="T104" fmla="*/ 282 w 533"/>
              <a:gd name="T105" fmla="*/ 342 h 1546"/>
              <a:gd name="T106" fmla="*/ 276 w 533"/>
              <a:gd name="T107" fmla="*/ 354 h 1546"/>
              <a:gd name="T108" fmla="*/ 269 w 533"/>
              <a:gd name="T109" fmla="*/ 367 h 1546"/>
              <a:gd name="T110" fmla="*/ 263 w 533"/>
              <a:gd name="T111" fmla="*/ 376 h 1546"/>
              <a:gd name="T112" fmla="*/ 126 w 533"/>
              <a:gd name="T113" fmla="*/ 43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1546">
                <a:moveTo>
                  <a:pt x="533" y="1546"/>
                </a:moveTo>
                <a:cubicBezTo>
                  <a:pt x="533" y="1452"/>
                  <a:pt x="533" y="715"/>
                  <a:pt x="533" y="715"/>
                </a:cubicBezTo>
                <a:cubicBezTo>
                  <a:pt x="533" y="715"/>
                  <a:pt x="532" y="679"/>
                  <a:pt x="491" y="639"/>
                </a:cubicBezTo>
                <a:cubicBezTo>
                  <a:pt x="502" y="637"/>
                  <a:pt x="505" y="635"/>
                  <a:pt x="489" y="634"/>
                </a:cubicBezTo>
                <a:cubicBezTo>
                  <a:pt x="488" y="634"/>
                  <a:pt x="487" y="634"/>
                  <a:pt x="486" y="634"/>
                </a:cubicBezTo>
                <a:cubicBezTo>
                  <a:pt x="468" y="617"/>
                  <a:pt x="443" y="600"/>
                  <a:pt x="408" y="585"/>
                </a:cubicBezTo>
                <a:cubicBezTo>
                  <a:pt x="408" y="584"/>
                  <a:pt x="408" y="584"/>
                  <a:pt x="408" y="584"/>
                </a:cubicBezTo>
                <a:cubicBezTo>
                  <a:pt x="410" y="581"/>
                  <a:pt x="414" y="578"/>
                  <a:pt x="418" y="576"/>
                </a:cubicBezTo>
                <a:cubicBezTo>
                  <a:pt x="419" y="576"/>
                  <a:pt x="421" y="575"/>
                  <a:pt x="423" y="573"/>
                </a:cubicBezTo>
                <a:cubicBezTo>
                  <a:pt x="422" y="575"/>
                  <a:pt x="422" y="575"/>
                  <a:pt x="423" y="573"/>
                </a:cubicBezTo>
                <a:cubicBezTo>
                  <a:pt x="428" y="569"/>
                  <a:pt x="435" y="563"/>
                  <a:pt x="440" y="557"/>
                </a:cubicBezTo>
                <a:cubicBezTo>
                  <a:pt x="443" y="557"/>
                  <a:pt x="446" y="556"/>
                  <a:pt x="448" y="555"/>
                </a:cubicBezTo>
                <a:cubicBezTo>
                  <a:pt x="449" y="556"/>
                  <a:pt x="451" y="556"/>
                  <a:pt x="452" y="556"/>
                </a:cubicBezTo>
                <a:cubicBezTo>
                  <a:pt x="456" y="556"/>
                  <a:pt x="459" y="554"/>
                  <a:pt x="460" y="551"/>
                </a:cubicBezTo>
                <a:cubicBezTo>
                  <a:pt x="461" y="551"/>
                  <a:pt x="463" y="551"/>
                  <a:pt x="464" y="551"/>
                </a:cubicBezTo>
                <a:cubicBezTo>
                  <a:pt x="470" y="551"/>
                  <a:pt x="474" y="547"/>
                  <a:pt x="474" y="541"/>
                </a:cubicBezTo>
                <a:cubicBezTo>
                  <a:pt x="474" y="536"/>
                  <a:pt x="470" y="532"/>
                  <a:pt x="465" y="531"/>
                </a:cubicBezTo>
                <a:cubicBezTo>
                  <a:pt x="464" y="528"/>
                  <a:pt x="461" y="526"/>
                  <a:pt x="458" y="526"/>
                </a:cubicBezTo>
                <a:cubicBezTo>
                  <a:pt x="457" y="526"/>
                  <a:pt x="457" y="526"/>
                  <a:pt x="457" y="526"/>
                </a:cubicBezTo>
                <a:cubicBezTo>
                  <a:pt x="456" y="526"/>
                  <a:pt x="456" y="526"/>
                  <a:pt x="455" y="526"/>
                </a:cubicBezTo>
                <a:cubicBezTo>
                  <a:pt x="455" y="526"/>
                  <a:pt x="455" y="526"/>
                  <a:pt x="455" y="526"/>
                </a:cubicBezTo>
                <a:cubicBezTo>
                  <a:pt x="455" y="523"/>
                  <a:pt x="453" y="521"/>
                  <a:pt x="450" y="521"/>
                </a:cubicBezTo>
                <a:cubicBezTo>
                  <a:pt x="450" y="521"/>
                  <a:pt x="450" y="521"/>
                  <a:pt x="450" y="521"/>
                </a:cubicBezTo>
                <a:cubicBezTo>
                  <a:pt x="450" y="516"/>
                  <a:pt x="445" y="512"/>
                  <a:pt x="440" y="512"/>
                </a:cubicBezTo>
                <a:cubicBezTo>
                  <a:pt x="436" y="512"/>
                  <a:pt x="432" y="514"/>
                  <a:pt x="431" y="518"/>
                </a:cubicBezTo>
                <a:cubicBezTo>
                  <a:pt x="431" y="518"/>
                  <a:pt x="430" y="518"/>
                  <a:pt x="430" y="518"/>
                </a:cubicBezTo>
                <a:cubicBezTo>
                  <a:pt x="427" y="518"/>
                  <a:pt x="424" y="520"/>
                  <a:pt x="424" y="524"/>
                </a:cubicBezTo>
                <a:cubicBezTo>
                  <a:pt x="424" y="524"/>
                  <a:pt x="424" y="525"/>
                  <a:pt x="424" y="525"/>
                </a:cubicBezTo>
                <a:cubicBezTo>
                  <a:pt x="422" y="526"/>
                  <a:pt x="420" y="528"/>
                  <a:pt x="418" y="530"/>
                </a:cubicBezTo>
                <a:cubicBezTo>
                  <a:pt x="418" y="530"/>
                  <a:pt x="418" y="530"/>
                  <a:pt x="417" y="530"/>
                </a:cubicBezTo>
                <a:cubicBezTo>
                  <a:pt x="417" y="530"/>
                  <a:pt x="417" y="530"/>
                  <a:pt x="417" y="530"/>
                </a:cubicBezTo>
                <a:cubicBezTo>
                  <a:pt x="414" y="530"/>
                  <a:pt x="411" y="532"/>
                  <a:pt x="411" y="535"/>
                </a:cubicBezTo>
                <a:cubicBezTo>
                  <a:pt x="411" y="536"/>
                  <a:pt x="412" y="536"/>
                  <a:pt x="412" y="537"/>
                </a:cubicBezTo>
                <a:cubicBezTo>
                  <a:pt x="411" y="538"/>
                  <a:pt x="410" y="540"/>
                  <a:pt x="410" y="542"/>
                </a:cubicBezTo>
                <a:cubicBezTo>
                  <a:pt x="410" y="548"/>
                  <a:pt x="414" y="552"/>
                  <a:pt x="420" y="552"/>
                </a:cubicBezTo>
                <a:cubicBezTo>
                  <a:pt x="422" y="552"/>
                  <a:pt x="424" y="552"/>
                  <a:pt x="425" y="551"/>
                </a:cubicBezTo>
                <a:cubicBezTo>
                  <a:pt x="427" y="552"/>
                  <a:pt x="428" y="553"/>
                  <a:pt x="430" y="554"/>
                </a:cubicBezTo>
                <a:cubicBezTo>
                  <a:pt x="429" y="558"/>
                  <a:pt x="428" y="563"/>
                  <a:pt x="426" y="567"/>
                </a:cubicBezTo>
                <a:cubicBezTo>
                  <a:pt x="421" y="570"/>
                  <a:pt x="415" y="574"/>
                  <a:pt x="407" y="577"/>
                </a:cubicBezTo>
                <a:cubicBezTo>
                  <a:pt x="406" y="570"/>
                  <a:pt x="405" y="563"/>
                  <a:pt x="403" y="555"/>
                </a:cubicBezTo>
                <a:cubicBezTo>
                  <a:pt x="398" y="531"/>
                  <a:pt x="398" y="520"/>
                  <a:pt x="398" y="516"/>
                </a:cubicBezTo>
                <a:cubicBezTo>
                  <a:pt x="401" y="515"/>
                  <a:pt x="405" y="514"/>
                  <a:pt x="408" y="512"/>
                </a:cubicBezTo>
                <a:cubicBezTo>
                  <a:pt x="411" y="514"/>
                  <a:pt x="414" y="515"/>
                  <a:pt x="418" y="515"/>
                </a:cubicBezTo>
                <a:cubicBezTo>
                  <a:pt x="427" y="515"/>
                  <a:pt x="435" y="509"/>
                  <a:pt x="438" y="501"/>
                </a:cubicBezTo>
                <a:cubicBezTo>
                  <a:pt x="441" y="502"/>
                  <a:pt x="444" y="503"/>
                  <a:pt x="448" y="503"/>
                </a:cubicBezTo>
                <a:cubicBezTo>
                  <a:pt x="462" y="503"/>
                  <a:pt x="473" y="491"/>
                  <a:pt x="473" y="478"/>
                </a:cubicBezTo>
                <a:cubicBezTo>
                  <a:pt x="473" y="465"/>
                  <a:pt x="463" y="454"/>
                  <a:pt x="450" y="453"/>
                </a:cubicBezTo>
                <a:cubicBezTo>
                  <a:pt x="448" y="445"/>
                  <a:pt x="441" y="438"/>
                  <a:pt x="432" y="438"/>
                </a:cubicBezTo>
                <a:cubicBezTo>
                  <a:pt x="431" y="438"/>
                  <a:pt x="430" y="439"/>
                  <a:pt x="429" y="439"/>
                </a:cubicBezTo>
                <a:cubicBezTo>
                  <a:pt x="428" y="438"/>
                  <a:pt x="427" y="438"/>
                  <a:pt x="426" y="438"/>
                </a:cubicBezTo>
                <a:cubicBezTo>
                  <a:pt x="426" y="438"/>
                  <a:pt x="426" y="438"/>
                  <a:pt x="426" y="438"/>
                </a:cubicBezTo>
                <a:cubicBezTo>
                  <a:pt x="425" y="432"/>
                  <a:pt x="420" y="427"/>
                  <a:pt x="413" y="427"/>
                </a:cubicBezTo>
                <a:cubicBezTo>
                  <a:pt x="413" y="427"/>
                  <a:pt x="413" y="427"/>
                  <a:pt x="412" y="427"/>
                </a:cubicBezTo>
                <a:cubicBezTo>
                  <a:pt x="412" y="414"/>
                  <a:pt x="401" y="403"/>
                  <a:pt x="387" y="403"/>
                </a:cubicBezTo>
                <a:cubicBezTo>
                  <a:pt x="377" y="403"/>
                  <a:pt x="368" y="410"/>
                  <a:pt x="364" y="418"/>
                </a:cubicBezTo>
                <a:cubicBezTo>
                  <a:pt x="364" y="418"/>
                  <a:pt x="364" y="418"/>
                  <a:pt x="363" y="418"/>
                </a:cubicBezTo>
                <a:cubicBezTo>
                  <a:pt x="355" y="418"/>
                  <a:pt x="348" y="425"/>
                  <a:pt x="348" y="434"/>
                </a:cubicBezTo>
                <a:cubicBezTo>
                  <a:pt x="348" y="435"/>
                  <a:pt x="348" y="436"/>
                  <a:pt x="348" y="438"/>
                </a:cubicBezTo>
                <a:cubicBezTo>
                  <a:pt x="342" y="439"/>
                  <a:pt x="337" y="443"/>
                  <a:pt x="333" y="448"/>
                </a:cubicBezTo>
                <a:cubicBezTo>
                  <a:pt x="332" y="448"/>
                  <a:pt x="331" y="449"/>
                  <a:pt x="330" y="449"/>
                </a:cubicBezTo>
                <a:cubicBezTo>
                  <a:pt x="330" y="449"/>
                  <a:pt x="329" y="449"/>
                  <a:pt x="329" y="449"/>
                </a:cubicBezTo>
                <a:cubicBezTo>
                  <a:pt x="322" y="449"/>
                  <a:pt x="316" y="455"/>
                  <a:pt x="316" y="462"/>
                </a:cubicBezTo>
                <a:cubicBezTo>
                  <a:pt x="316" y="464"/>
                  <a:pt x="316" y="465"/>
                  <a:pt x="317" y="466"/>
                </a:cubicBezTo>
                <a:cubicBezTo>
                  <a:pt x="314" y="470"/>
                  <a:pt x="312" y="475"/>
                  <a:pt x="312" y="480"/>
                </a:cubicBezTo>
                <a:cubicBezTo>
                  <a:pt x="312" y="494"/>
                  <a:pt x="323" y="505"/>
                  <a:pt x="337" y="505"/>
                </a:cubicBezTo>
                <a:cubicBezTo>
                  <a:pt x="342" y="505"/>
                  <a:pt x="347" y="504"/>
                  <a:pt x="351" y="502"/>
                </a:cubicBezTo>
                <a:cubicBezTo>
                  <a:pt x="356" y="507"/>
                  <a:pt x="362" y="511"/>
                  <a:pt x="369" y="514"/>
                </a:cubicBezTo>
                <a:cubicBezTo>
                  <a:pt x="373" y="524"/>
                  <a:pt x="381" y="536"/>
                  <a:pt x="386" y="549"/>
                </a:cubicBezTo>
                <a:cubicBezTo>
                  <a:pt x="378" y="548"/>
                  <a:pt x="371" y="545"/>
                  <a:pt x="367" y="542"/>
                </a:cubicBezTo>
                <a:cubicBezTo>
                  <a:pt x="368" y="542"/>
                  <a:pt x="368" y="541"/>
                  <a:pt x="368" y="541"/>
                </a:cubicBezTo>
                <a:cubicBezTo>
                  <a:pt x="369" y="541"/>
                  <a:pt x="370" y="541"/>
                  <a:pt x="371" y="541"/>
                </a:cubicBezTo>
                <a:cubicBezTo>
                  <a:pt x="374" y="541"/>
                  <a:pt x="377" y="538"/>
                  <a:pt x="377" y="535"/>
                </a:cubicBezTo>
                <a:cubicBezTo>
                  <a:pt x="377" y="532"/>
                  <a:pt x="374" y="529"/>
                  <a:pt x="371" y="529"/>
                </a:cubicBezTo>
                <a:cubicBezTo>
                  <a:pt x="371" y="527"/>
                  <a:pt x="369" y="526"/>
                  <a:pt x="367" y="526"/>
                </a:cubicBezTo>
                <a:cubicBezTo>
                  <a:pt x="367" y="526"/>
                  <a:pt x="366" y="526"/>
                  <a:pt x="366" y="526"/>
                </a:cubicBezTo>
                <a:cubicBezTo>
                  <a:pt x="366" y="526"/>
                  <a:pt x="366" y="526"/>
                  <a:pt x="365" y="526"/>
                </a:cubicBezTo>
                <a:cubicBezTo>
                  <a:pt x="365" y="526"/>
                  <a:pt x="365" y="526"/>
                  <a:pt x="365" y="526"/>
                </a:cubicBezTo>
                <a:cubicBezTo>
                  <a:pt x="365" y="524"/>
                  <a:pt x="364" y="523"/>
                  <a:pt x="362" y="523"/>
                </a:cubicBezTo>
                <a:cubicBezTo>
                  <a:pt x="362" y="523"/>
                  <a:pt x="362" y="523"/>
                  <a:pt x="362" y="523"/>
                </a:cubicBezTo>
                <a:cubicBezTo>
                  <a:pt x="362" y="520"/>
                  <a:pt x="359" y="517"/>
                  <a:pt x="356" y="517"/>
                </a:cubicBezTo>
                <a:cubicBezTo>
                  <a:pt x="353" y="517"/>
                  <a:pt x="351" y="519"/>
                  <a:pt x="350" y="521"/>
                </a:cubicBezTo>
                <a:cubicBezTo>
                  <a:pt x="350" y="521"/>
                  <a:pt x="350" y="521"/>
                  <a:pt x="350" y="521"/>
                </a:cubicBezTo>
                <a:cubicBezTo>
                  <a:pt x="348" y="521"/>
                  <a:pt x="346" y="522"/>
                  <a:pt x="346" y="525"/>
                </a:cubicBezTo>
                <a:cubicBezTo>
                  <a:pt x="346" y="525"/>
                  <a:pt x="346" y="525"/>
                  <a:pt x="346" y="525"/>
                </a:cubicBezTo>
                <a:cubicBezTo>
                  <a:pt x="345" y="526"/>
                  <a:pt x="344" y="527"/>
                  <a:pt x="343" y="528"/>
                </a:cubicBezTo>
                <a:cubicBezTo>
                  <a:pt x="343" y="528"/>
                  <a:pt x="342" y="528"/>
                  <a:pt x="342" y="528"/>
                </a:cubicBezTo>
                <a:cubicBezTo>
                  <a:pt x="342" y="528"/>
                  <a:pt x="342" y="528"/>
                  <a:pt x="342" y="528"/>
                </a:cubicBezTo>
                <a:cubicBezTo>
                  <a:pt x="340" y="528"/>
                  <a:pt x="339" y="530"/>
                  <a:pt x="339" y="531"/>
                </a:cubicBezTo>
                <a:cubicBezTo>
                  <a:pt x="339" y="532"/>
                  <a:pt x="339" y="532"/>
                  <a:pt x="339" y="532"/>
                </a:cubicBezTo>
                <a:cubicBezTo>
                  <a:pt x="338" y="533"/>
                  <a:pt x="338" y="535"/>
                  <a:pt x="338" y="536"/>
                </a:cubicBezTo>
                <a:cubicBezTo>
                  <a:pt x="338" y="539"/>
                  <a:pt x="340" y="542"/>
                  <a:pt x="344" y="542"/>
                </a:cubicBezTo>
                <a:cubicBezTo>
                  <a:pt x="345" y="542"/>
                  <a:pt x="346" y="542"/>
                  <a:pt x="347" y="541"/>
                </a:cubicBezTo>
                <a:cubicBezTo>
                  <a:pt x="349" y="543"/>
                  <a:pt x="352" y="545"/>
                  <a:pt x="356" y="545"/>
                </a:cubicBezTo>
                <a:cubicBezTo>
                  <a:pt x="357" y="545"/>
                  <a:pt x="359" y="544"/>
                  <a:pt x="361" y="543"/>
                </a:cubicBezTo>
                <a:cubicBezTo>
                  <a:pt x="362" y="544"/>
                  <a:pt x="362" y="544"/>
                  <a:pt x="363" y="544"/>
                </a:cubicBezTo>
                <a:cubicBezTo>
                  <a:pt x="364" y="544"/>
                  <a:pt x="365" y="544"/>
                  <a:pt x="366" y="544"/>
                </a:cubicBezTo>
                <a:cubicBezTo>
                  <a:pt x="373" y="548"/>
                  <a:pt x="382" y="552"/>
                  <a:pt x="386" y="552"/>
                </a:cubicBezTo>
                <a:cubicBezTo>
                  <a:pt x="387" y="552"/>
                  <a:pt x="387" y="553"/>
                  <a:pt x="388" y="553"/>
                </a:cubicBezTo>
                <a:cubicBezTo>
                  <a:pt x="391" y="560"/>
                  <a:pt x="393" y="567"/>
                  <a:pt x="393" y="575"/>
                </a:cubicBezTo>
                <a:cubicBezTo>
                  <a:pt x="393" y="576"/>
                  <a:pt x="393" y="577"/>
                  <a:pt x="393" y="578"/>
                </a:cubicBezTo>
                <a:cubicBezTo>
                  <a:pt x="296" y="534"/>
                  <a:pt x="272" y="509"/>
                  <a:pt x="267" y="503"/>
                </a:cubicBezTo>
                <a:cubicBezTo>
                  <a:pt x="267" y="502"/>
                  <a:pt x="267" y="502"/>
                  <a:pt x="267" y="502"/>
                </a:cubicBezTo>
                <a:cubicBezTo>
                  <a:pt x="267" y="502"/>
                  <a:pt x="267" y="502"/>
                  <a:pt x="267" y="503"/>
                </a:cubicBezTo>
                <a:cubicBezTo>
                  <a:pt x="266" y="502"/>
                  <a:pt x="266" y="502"/>
                  <a:pt x="266" y="502"/>
                </a:cubicBezTo>
                <a:cubicBezTo>
                  <a:pt x="266" y="503"/>
                  <a:pt x="266" y="503"/>
                  <a:pt x="266" y="503"/>
                </a:cubicBezTo>
                <a:cubicBezTo>
                  <a:pt x="265" y="505"/>
                  <a:pt x="261" y="510"/>
                  <a:pt x="252" y="516"/>
                </a:cubicBezTo>
                <a:cubicBezTo>
                  <a:pt x="251" y="504"/>
                  <a:pt x="250" y="492"/>
                  <a:pt x="251" y="480"/>
                </a:cubicBezTo>
                <a:cubicBezTo>
                  <a:pt x="252" y="459"/>
                  <a:pt x="258" y="438"/>
                  <a:pt x="266" y="418"/>
                </a:cubicBezTo>
                <a:cubicBezTo>
                  <a:pt x="268" y="418"/>
                  <a:pt x="270" y="417"/>
                  <a:pt x="271" y="417"/>
                </a:cubicBezTo>
                <a:cubicBezTo>
                  <a:pt x="283" y="415"/>
                  <a:pt x="309" y="405"/>
                  <a:pt x="328" y="393"/>
                </a:cubicBezTo>
                <a:cubicBezTo>
                  <a:pt x="330" y="394"/>
                  <a:pt x="332" y="394"/>
                  <a:pt x="335" y="394"/>
                </a:cubicBezTo>
                <a:cubicBezTo>
                  <a:pt x="338" y="394"/>
                  <a:pt x="340" y="394"/>
                  <a:pt x="342" y="392"/>
                </a:cubicBezTo>
                <a:cubicBezTo>
                  <a:pt x="346" y="395"/>
                  <a:pt x="351" y="396"/>
                  <a:pt x="357" y="396"/>
                </a:cubicBezTo>
                <a:cubicBezTo>
                  <a:pt x="366" y="396"/>
                  <a:pt x="375" y="392"/>
                  <a:pt x="381" y="385"/>
                </a:cubicBezTo>
                <a:cubicBezTo>
                  <a:pt x="383" y="387"/>
                  <a:pt x="387" y="388"/>
                  <a:pt x="390" y="388"/>
                </a:cubicBezTo>
                <a:cubicBezTo>
                  <a:pt x="399" y="388"/>
                  <a:pt x="407" y="380"/>
                  <a:pt x="407" y="371"/>
                </a:cubicBezTo>
                <a:cubicBezTo>
                  <a:pt x="407" y="367"/>
                  <a:pt x="406" y="364"/>
                  <a:pt x="404" y="361"/>
                </a:cubicBezTo>
                <a:cubicBezTo>
                  <a:pt x="404" y="360"/>
                  <a:pt x="404" y="360"/>
                  <a:pt x="404" y="359"/>
                </a:cubicBezTo>
                <a:cubicBezTo>
                  <a:pt x="404" y="354"/>
                  <a:pt x="400" y="350"/>
                  <a:pt x="396" y="350"/>
                </a:cubicBezTo>
                <a:cubicBezTo>
                  <a:pt x="395" y="350"/>
                  <a:pt x="395" y="350"/>
                  <a:pt x="395" y="350"/>
                </a:cubicBezTo>
                <a:cubicBezTo>
                  <a:pt x="394" y="349"/>
                  <a:pt x="393" y="349"/>
                  <a:pt x="392" y="349"/>
                </a:cubicBezTo>
                <a:cubicBezTo>
                  <a:pt x="390" y="345"/>
                  <a:pt x="387" y="343"/>
                  <a:pt x="383" y="342"/>
                </a:cubicBezTo>
                <a:cubicBezTo>
                  <a:pt x="383" y="341"/>
                  <a:pt x="383" y="340"/>
                  <a:pt x="383" y="339"/>
                </a:cubicBezTo>
                <a:cubicBezTo>
                  <a:pt x="383" y="333"/>
                  <a:pt x="378" y="329"/>
                  <a:pt x="372" y="329"/>
                </a:cubicBezTo>
                <a:cubicBezTo>
                  <a:pt x="372" y="329"/>
                  <a:pt x="372" y="329"/>
                  <a:pt x="371" y="329"/>
                </a:cubicBezTo>
                <a:cubicBezTo>
                  <a:pt x="369" y="323"/>
                  <a:pt x="363" y="319"/>
                  <a:pt x="356" y="319"/>
                </a:cubicBezTo>
                <a:cubicBezTo>
                  <a:pt x="347" y="319"/>
                  <a:pt x="339" y="326"/>
                  <a:pt x="339" y="335"/>
                </a:cubicBezTo>
                <a:cubicBezTo>
                  <a:pt x="339" y="335"/>
                  <a:pt x="339" y="335"/>
                  <a:pt x="338" y="335"/>
                </a:cubicBezTo>
                <a:cubicBezTo>
                  <a:pt x="334" y="335"/>
                  <a:pt x="330" y="338"/>
                  <a:pt x="330" y="342"/>
                </a:cubicBezTo>
                <a:cubicBezTo>
                  <a:pt x="330" y="342"/>
                  <a:pt x="329" y="342"/>
                  <a:pt x="329" y="342"/>
                </a:cubicBezTo>
                <a:cubicBezTo>
                  <a:pt x="329" y="342"/>
                  <a:pt x="328" y="342"/>
                  <a:pt x="327" y="343"/>
                </a:cubicBezTo>
                <a:cubicBezTo>
                  <a:pt x="327" y="342"/>
                  <a:pt x="326" y="342"/>
                  <a:pt x="325" y="342"/>
                </a:cubicBezTo>
                <a:cubicBezTo>
                  <a:pt x="319" y="342"/>
                  <a:pt x="314" y="347"/>
                  <a:pt x="313" y="352"/>
                </a:cubicBezTo>
                <a:cubicBezTo>
                  <a:pt x="304" y="353"/>
                  <a:pt x="298" y="360"/>
                  <a:pt x="298" y="369"/>
                </a:cubicBezTo>
                <a:cubicBezTo>
                  <a:pt x="298" y="378"/>
                  <a:pt x="305" y="386"/>
                  <a:pt x="315" y="386"/>
                </a:cubicBezTo>
                <a:cubicBezTo>
                  <a:pt x="317" y="386"/>
                  <a:pt x="319" y="386"/>
                  <a:pt x="321" y="385"/>
                </a:cubicBezTo>
                <a:cubicBezTo>
                  <a:pt x="322" y="387"/>
                  <a:pt x="323" y="388"/>
                  <a:pt x="324" y="390"/>
                </a:cubicBezTo>
                <a:cubicBezTo>
                  <a:pt x="312" y="397"/>
                  <a:pt x="295" y="405"/>
                  <a:pt x="270" y="409"/>
                </a:cubicBezTo>
                <a:cubicBezTo>
                  <a:pt x="286" y="373"/>
                  <a:pt x="307" y="339"/>
                  <a:pt x="318" y="310"/>
                </a:cubicBezTo>
                <a:cubicBezTo>
                  <a:pt x="339" y="303"/>
                  <a:pt x="357" y="290"/>
                  <a:pt x="371" y="275"/>
                </a:cubicBezTo>
                <a:cubicBezTo>
                  <a:pt x="382" y="282"/>
                  <a:pt x="395" y="286"/>
                  <a:pt x="408" y="286"/>
                </a:cubicBezTo>
                <a:cubicBezTo>
                  <a:pt x="447" y="286"/>
                  <a:pt x="479" y="254"/>
                  <a:pt x="479" y="215"/>
                </a:cubicBezTo>
                <a:cubicBezTo>
                  <a:pt x="479" y="201"/>
                  <a:pt x="474" y="187"/>
                  <a:pt x="466" y="176"/>
                </a:cubicBezTo>
                <a:cubicBezTo>
                  <a:pt x="468" y="172"/>
                  <a:pt x="468" y="169"/>
                  <a:pt x="468" y="165"/>
                </a:cubicBezTo>
                <a:cubicBezTo>
                  <a:pt x="468" y="145"/>
                  <a:pt x="452" y="128"/>
                  <a:pt x="432" y="128"/>
                </a:cubicBezTo>
                <a:cubicBezTo>
                  <a:pt x="431" y="128"/>
                  <a:pt x="430" y="128"/>
                  <a:pt x="429" y="128"/>
                </a:cubicBezTo>
                <a:cubicBezTo>
                  <a:pt x="426" y="127"/>
                  <a:pt x="423" y="125"/>
                  <a:pt x="419" y="125"/>
                </a:cubicBezTo>
                <a:cubicBezTo>
                  <a:pt x="410" y="111"/>
                  <a:pt x="395" y="100"/>
                  <a:pt x="378" y="96"/>
                </a:cubicBezTo>
                <a:cubicBezTo>
                  <a:pt x="379" y="92"/>
                  <a:pt x="380" y="89"/>
                  <a:pt x="380" y="85"/>
                </a:cubicBezTo>
                <a:cubicBezTo>
                  <a:pt x="380" y="61"/>
                  <a:pt x="360" y="41"/>
                  <a:pt x="335" y="41"/>
                </a:cubicBezTo>
                <a:cubicBezTo>
                  <a:pt x="334" y="41"/>
                  <a:pt x="333" y="41"/>
                  <a:pt x="332" y="41"/>
                </a:cubicBezTo>
                <a:cubicBezTo>
                  <a:pt x="321" y="17"/>
                  <a:pt x="296" y="0"/>
                  <a:pt x="268" y="0"/>
                </a:cubicBezTo>
                <a:cubicBezTo>
                  <a:pt x="230" y="0"/>
                  <a:pt x="199" y="29"/>
                  <a:pt x="198" y="67"/>
                </a:cubicBezTo>
                <a:cubicBezTo>
                  <a:pt x="197" y="67"/>
                  <a:pt x="197" y="66"/>
                  <a:pt x="196" y="66"/>
                </a:cubicBezTo>
                <a:cubicBezTo>
                  <a:pt x="178" y="66"/>
                  <a:pt x="162" y="80"/>
                  <a:pt x="160" y="98"/>
                </a:cubicBezTo>
                <a:cubicBezTo>
                  <a:pt x="159" y="98"/>
                  <a:pt x="159" y="98"/>
                  <a:pt x="158" y="98"/>
                </a:cubicBezTo>
                <a:cubicBezTo>
                  <a:pt x="155" y="98"/>
                  <a:pt x="152" y="98"/>
                  <a:pt x="150" y="98"/>
                </a:cubicBezTo>
                <a:cubicBezTo>
                  <a:pt x="147" y="98"/>
                  <a:pt x="144" y="98"/>
                  <a:pt x="142" y="98"/>
                </a:cubicBezTo>
                <a:cubicBezTo>
                  <a:pt x="117" y="98"/>
                  <a:pt x="97" y="115"/>
                  <a:pt x="91" y="138"/>
                </a:cubicBezTo>
                <a:cubicBezTo>
                  <a:pt x="56" y="141"/>
                  <a:pt x="27" y="171"/>
                  <a:pt x="27" y="208"/>
                </a:cubicBezTo>
                <a:cubicBezTo>
                  <a:pt x="27" y="247"/>
                  <a:pt x="59" y="278"/>
                  <a:pt x="98" y="278"/>
                </a:cubicBezTo>
                <a:cubicBezTo>
                  <a:pt x="108" y="278"/>
                  <a:pt x="117" y="276"/>
                  <a:pt x="126" y="272"/>
                </a:cubicBezTo>
                <a:cubicBezTo>
                  <a:pt x="133" y="296"/>
                  <a:pt x="155" y="313"/>
                  <a:pt x="181" y="313"/>
                </a:cubicBezTo>
                <a:cubicBezTo>
                  <a:pt x="192" y="313"/>
                  <a:pt x="202" y="310"/>
                  <a:pt x="211" y="305"/>
                </a:cubicBezTo>
                <a:cubicBezTo>
                  <a:pt x="219" y="309"/>
                  <a:pt x="228" y="312"/>
                  <a:pt x="238" y="314"/>
                </a:cubicBezTo>
                <a:cubicBezTo>
                  <a:pt x="239" y="327"/>
                  <a:pt x="238" y="357"/>
                  <a:pt x="223" y="425"/>
                </a:cubicBezTo>
                <a:cubicBezTo>
                  <a:pt x="218" y="446"/>
                  <a:pt x="214" y="466"/>
                  <a:pt x="211" y="485"/>
                </a:cubicBezTo>
                <a:cubicBezTo>
                  <a:pt x="190" y="477"/>
                  <a:pt x="173" y="468"/>
                  <a:pt x="159" y="458"/>
                </a:cubicBezTo>
                <a:cubicBezTo>
                  <a:pt x="153" y="447"/>
                  <a:pt x="150" y="435"/>
                  <a:pt x="148" y="423"/>
                </a:cubicBezTo>
                <a:cubicBezTo>
                  <a:pt x="153" y="421"/>
                  <a:pt x="158" y="417"/>
                  <a:pt x="161" y="413"/>
                </a:cubicBezTo>
                <a:cubicBezTo>
                  <a:pt x="166" y="416"/>
                  <a:pt x="171" y="417"/>
                  <a:pt x="176" y="417"/>
                </a:cubicBezTo>
                <a:cubicBezTo>
                  <a:pt x="192" y="417"/>
                  <a:pt x="204" y="405"/>
                  <a:pt x="204" y="389"/>
                </a:cubicBezTo>
                <a:cubicBezTo>
                  <a:pt x="204" y="384"/>
                  <a:pt x="202" y="378"/>
                  <a:pt x="199" y="374"/>
                </a:cubicBezTo>
                <a:cubicBezTo>
                  <a:pt x="200" y="372"/>
                  <a:pt x="200" y="371"/>
                  <a:pt x="200" y="369"/>
                </a:cubicBezTo>
                <a:cubicBezTo>
                  <a:pt x="200" y="361"/>
                  <a:pt x="194" y="355"/>
                  <a:pt x="186" y="355"/>
                </a:cubicBezTo>
                <a:cubicBezTo>
                  <a:pt x="185" y="355"/>
                  <a:pt x="185" y="355"/>
                  <a:pt x="184" y="355"/>
                </a:cubicBezTo>
                <a:cubicBezTo>
                  <a:pt x="183" y="354"/>
                  <a:pt x="182" y="354"/>
                  <a:pt x="181" y="353"/>
                </a:cubicBezTo>
                <a:cubicBezTo>
                  <a:pt x="177" y="348"/>
                  <a:pt x="171" y="344"/>
                  <a:pt x="164" y="342"/>
                </a:cubicBezTo>
                <a:cubicBezTo>
                  <a:pt x="164" y="340"/>
                  <a:pt x="165" y="339"/>
                  <a:pt x="165" y="338"/>
                </a:cubicBezTo>
                <a:cubicBezTo>
                  <a:pt x="165" y="328"/>
                  <a:pt x="157" y="320"/>
                  <a:pt x="147" y="320"/>
                </a:cubicBezTo>
                <a:cubicBezTo>
                  <a:pt x="147" y="320"/>
                  <a:pt x="146" y="320"/>
                  <a:pt x="146" y="320"/>
                </a:cubicBezTo>
                <a:cubicBezTo>
                  <a:pt x="141" y="310"/>
                  <a:pt x="132" y="304"/>
                  <a:pt x="120" y="304"/>
                </a:cubicBezTo>
                <a:cubicBezTo>
                  <a:pt x="105" y="304"/>
                  <a:pt x="93" y="315"/>
                  <a:pt x="92" y="330"/>
                </a:cubicBezTo>
                <a:cubicBezTo>
                  <a:pt x="92" y="330"/>
                  <a:pt x="92" y="330"/>
                  <a:pt x="92" y="330"/>
                </a:cubicBezTo>
                <a:cubicBezTo>
                  <a:pt x="84" y="330"/>
                  <a:pt x="78" y="336"/>
                  <a:pt x="77" y="343"/>
                </a:cubicBezTo>
                <a:cubicBezTo>
                  <a:pt x="77" y="343"/>
                  <a:pt x="77" y="343"/>
                  <a:pt x="77" y="343"/>
                </a:cubicBezTo>
                <a:cubicBezTo>
                  <a:pt x="75" y="343"/>
                  <a:pt x="74" y="343"/>
                  <a:pt x="73" y="343"/>
                </a:cubicBezTo>
                <a:cubicBezTo>
                  <a:pt x="72" y="343"/>
                  <a:pt x="71" y="343"/>
                  <a:pt x="70" y="343"/>
                </a:cubicBezTo>
                <a:cubicBezTo>
                  <a:pt x="60" y="343"/>
                  <a:pt x="52" y="349"/>
                  <a:pt x="50" y="359"/>
                </a:cubicBezTo>
                <a:cubicBezTo>
                  <a:pt x="36" y="360"/>
                  <a:pt x="25" y="372"/>
                  <a:pt x="25" y="386"/>
                </a:cubicBezTo>
                <a:cubicBezTo>
                  <a:pt x="25" y="402"/>
                  <a:pt x="37" y="414"/>
                  <a:pt x="52" y="414"/>
                </a:cubicBezTo>
                <a:cubicBezTo>
                  <a:pt x="56" y="414"/>
                  <a:pt x="60" y="414"/>
                  <a:pt x="64" y="412"/>
                </a:cubicBezTo>
                <a:cubicBezTo>
                  <a:pt x="67" y="421"/>
                  <a:pt x="75" y="428"/>
                  <a:pt x="86" y="428"/>
                </a:cubicBezTo>
                <a:cubicBezTo>
                  <a:pt x="90" y="428"/>
                  <a:pt x="94" y="427"/>
                  <a:pt x="98" y="425"/>
                </a:cubicBezTo>
                <a:cubicBezTo>
                  <a:pt x="104" y="428"/>
                  <a:pt x="111" y="430"/>
                  <a:pt x="119" y="430"/>
                </a:cubicBezTo>
                <a:cubicBezTo>
                  <a:pt x="133" y="448"/>
                  <a:pt x="153" y="465"/>
                  <a:pt x="168" y="476"/>
                </a:cubicBezTo>
                <a:cubicBezTo>
                  <a:pt x="171" y="481"/>
                  <a:pt x="171" y="480"/>
                  <a:pt x="169" y="476"/>
                </a:cubicBezTo>
                <a:cubicBezTo>
                  <a:pt x="174" y="480"/>
                  <a:pt x="179" y="483"/>
                  <a:pt x="183" y="485"/>
                </a:cubicBezTo>
                <a:cubicBezTo>
                  <a:pt x="194" y="490"/>
                  <a:pt x="203" y="499"/>
                  <a:pt x="209" y="505"/>
                </a:cubicBezTo>
                <a:cubicBezTo>
                  <a:pt x="207" y="520"/>
                  <a:pt x="206" y="533"/>
                  <a:pt x="205" y="546"/>
                </a:cubicBezTo>
                <a:cubicBezTo>
                  <a:pt x="186" y="556"/>
                  <a:pt x="161" y="569"/>
                  <a:pt x="128" y="584"/>
                </a:cubicBezTo>
                <a:cubicBezTo>
                  <a:pt x="3" y="638"/>
                  <a:pt x="0" y="715"/>
                  <a:pt x="0" y="715"/>
                </a:cubicBezTo>
                <a:cubicBezTo>
                  <a:pt x="0" y="715"/>
                  <a:pt x="0" y="1452"/>
                  <a:pt x="0" y="1546"/>
                </a:cubicBezTo>
                <a:moveTo>
                  <a:pt x="432" y="556"/>
                </a:moveTo>
                <a:cubicBezTo>
                  <a:pt x="434" y="556"/>
                  <a:pt x="436" y="557"/>
                  <a:pt x="438" y="557"/>
                </a:cubicBezTo>
                <a:cubicBezTo>
                  <a:pt x="436" y="559"/>
                  <a:pt x="434" y="561"/>
                  <a:pt x="432" y="563"/>
                </a:cubicBezTo>
                <a:cubicBezTo>
                  <a:pt x="432" y="562"/>
                  <a:pt x="432" y="559"/>
                  <a:pt x="432" y="556"/>
                </a:cubicBezTo>
                <a:close/>
                <a:moveTo>
                  <a:pt x="389" y="538"/>
                </a:moveTo>
                <a:cubicBezTo>
                  <a:pt x="389" y="537"/>
                  <a:pt x="389" y="537"/>
                  <a:pt x="389" y="537"/>
                </a:cubicBezTo>
                <a:cubicBezTo>
                  <a:pt x="388" y="536"/>
                  <a:pt x="388" y="536"/>
                  <a:pt x="387" y="535"/>
                </a:cubicBezTo>
                <a:cubicBezTo>
                  <a:pt x="387" y="535"/>
                  <a:pt x="387" y="535"/>
                  <a:pt x="387" y="534"/>
                </a:cubicBezTo>
                <a:cubicBezTo>
                  <a:pt x="384" y="529"/>
                  <a:pt x="381" y="522"/>
                  <a:pt x="378" y="517"/>
                </a:cubicBezTo>
                <a:cubicBezTo>
                  <a:pt x="381" y="517"/>
                  <a:pt x="383" y="517"/>
                  <a:pt x="386" y="517"/>
                </a:cubicBezTo>
                <a:cubicBezTo>
                  <a:pt x="387" y="517"/>
                  <a:pt x="388" y="517"/>
                  <a:pt x="389" y="517"/>
                </a:cubicBezTo>
                <a:cubicBezTo>
                  <a:pt x="389" y="522"/>
                  <a:pt x="389" y="526"/>
                  <a:pt x="390" y="530"/>
                </a:cubicBezTo>
                <a:cubicBezTo>
                  <a:pt x="390" y="530"/>
                  <a:pt x="390" y="530"/>
                  <a:pt x="390" y="531"/>
                </a:cubicBezTo>
                <a:cubicBezTo>
                  <a:pt x="390" y="531"/>
                  <a:pt x="390" y="532"/>
                  <a:pt x="390" y="532"/>
                </a:cubicBezTo>
                <a:cubicBezTo>
                  <a:pt x="390" y="532"/>
                  <a:pt x="390" y="532"/>
                  <a:pt x="390" y="533"/>
                </a:cubicBezTo>
                <a:cubicBezTo>
                  <a:pt x="390" y="533"/>
                  <a:pt x="390" y="534"/>
                  <a:pt x="390" y="534"/>
                </a:cubicBezTo>
                <a:cubicBezTo>
                  <a:pt x="390" y="535"/>
                  <a:pt x="390" y="535"/>
                  <a:pt x="390" y="536"/>
                </a:cubicBezTo>
                <a:cubicBezTo>
                  <a:pt x="390" y="536"/>
                  <a:pt x="390" y="536"/>
                  <a:pt x="390" y="536"/>
                </a:cubicBezTo>
                <a:cubicBezTo>
                  <a:pt x="390" y="536"/>
                  <a:pt x="390" y="537"/>
                  <a:pt x="390" y="537"/>
                </a:cubicBezTo>
                <a:cubicBezTo>
                  <a:pt x="390" y="537"/>
                  <a:pt x="390" y="537"/>
                  <a:pt x="390" y="538"/>
                </a:cubicBezTo>
                <a:cubicBezTo>
                  <a:pt x="391" y="538"/>
                  <a:pt x="391" y="538"/>
                  <a:pt x="391" y="538"/>
                </a:cubicBezTo>
                <a:cubicBezTo>
                  <a:pt x="391" y="538"/>
                  <a:pt x="391" y="538"/>
                  <a:pt x="391" y="539"/>
                </a:cubicBezTo>
                <a:cubicBezTo>
                  <a:pt x="391" y="539"/>
                  <a:pt x="391" y="539"/>
                  <a:pt x="391" y="539"/>
                </a:cubicBezTo>
                <a:cubicBezTo>
                  <a:pt x="391" y="539"/>
                  <a:pt x="391" y="539"/>
                  <a:pt x="391" y="539"/>
                </a:cubicBezTo>
                <a:cubicBezTo>
                  <a:pt x="391" y="539"/>
                  <a:pt x="391" y="539"/>
                  <a:pt x="391" y="539"/>
                </a:cubicBezTo>
                <a:cubicBezTo>
                  <a:pt x="390" y="539"/>
                  <a:pt x="390" y="538"/>
                  <a:pt x="389" y="538"/>
                </a:cubicBezTo>
                <a:close/>
                <a:moveTo>
                  <a:pt x="258" y="381"/>
                </a:moveTo>
                <a:cubicBezTo>
                  <a:pt x="258" y="381"/>
                  <a:pt x="258" y="381"/>
                  <a:pt x="258" y="380"/>
                </a:cubicBezTo>
                <a:cubicBezTo>
                  <a:pt x="258" y="380"/>
                  <a:pt x="258" y="380"/>
                  <a:pt x="259" y="379"/>
                </a:cubicBezTo>
                <a:cubicBezTo>
                  <a:pt x="259" y="379"/>
                  <a:pt x="259" y="379"/>
                  <a:pt x="259" y="379"/>
                </a:cubicBezTo>
                <a:cubicBezTo>
                  <a:pt x="259" y="378"/>
                  <a:pt x="259" y="378"/>
                  <a:pt x="259" y="378"/>
                </a:cubicBezTo>
                <a:cubicBezTo>
                  <a:pt x="259" y="377"/>
                  <a:pt x="259" y="376"/>
                  <a:pt x="259" y="375"/>
                </a:cubicBezTo>
                <a:cubicBezTo>
                  <a:pt x="259" y="375"/>
                  <a:pt x="259" y="375"/>
                  <a:pt x="259" y="375"/>
                </a:cubicBezTo>
                <a:cubicBezTo>
                  <a:pt x="259" y="374"/>
                  <a:pt x="259" y="374"/>
                  <a:pt x="259" y="373"/>
                </a:cubicBezTo>
                <a:cubicBezTo>
                  <a:pt x="259" y="373"/>
                  <a:pt x="259" y="372"/>
                  <a:pt x="259" y="372"/>
                </a:cubicBezTo>
                <a:cubicBezTo>
                  <a:pt x="260" y="371"/>
                  <a:pt x="260" y="370"/>
                  <a:pt x="260" y="368"/>
                </a:cubicBezTo>
                <a:cubicBezTo>
                  <a:pt x="260" y="368"/>
                  <a:pt x="260" y="368"/>
                  <a:pt x="260" y="368"/>
                </a:cubicBezTo>
                <a:cubicBezTo>
                  <a:pt x="260" y="365"/>
                  <a:pt x="261" y="362"/>
                  <a:pt x="261" y="359"/>
                </a:cubicBezTo>
                <a:cubicBezTo>
                  <a:pt x="261" y="359"/>
                  <a:pt x="261" y="359"/>
                  <a:pt x="261" y="358"/>
                </a:cubicBezTo>
                <a:cubicBezTo>
                  <a:pt x="261" y="357"/>
                  <a:pt x="261" y="354"/>
                  <a:pt x="262" y="352"/>
                </a:cubicBezTo>
                <a:cubicBezTo>
                  <a:pt x="262" y="352"/>
                  <a:pt x="262" y="352"/>
                  <a:pt x="262" y="352"/>
                </a:cubicBezTo>
                <a:cubicBezTo>
                  <a:pt x="262" y="349"/>
                  <a:pt x="262" y="345"/>
                  <a:pt x="262" y="341"/>
                </a:cubicBezTo>
                <a:cubicBezTo>
                  <a:pt x="263" y="341"/>
                  <a:pt x="263" y="341"/>
                  <a:pt x="263" y="340"/>
                </a:cubicBezTo>
                <a:cubicBezTo>
                  <a:pt x="263" y="338"/>
                  <a:pt x="263" y="336"/>
                  <a:pt x="263" y="334"/>
                </a:cubicBezTo>
                <a:cubicBezTo>
                  <a:pt x="263" y="334"/>
                  <a:pt x="263" y="333"/>
                  <a:pt x="263" y="333"/>
                </a:cubicBezTo>
                <a:cubicBezTo>
                  <a:pt x="263" y="332"/>
                  <a:pt x="263" y="331"/>
                  <a:pt x="263" y="329"/>
                </a:cubicBezTo>
                <a:cubicBezTo>
                  <a:pt x="263" y="329"/>
                  <a:pt x="263" y="328"/>
                  <a:pt x="263" y="328"/>
                </a:cubicBezTo>
                <a:cubicBezTo>
                  <a:pt x="263" y="326"/>
                  <a:pt x="263" y="324"/>
                  <a:pt x="263" y="322"/>
                </a:cubicBezTo>
                <a:cubicBezTo>
                  <a:pt x="263" y="322"/>
                  <a:pt x="263" y="321"/>
                  <a:pt x="263" y="320"/>
                </a:cubicBezTo>
                <a:cubicBezTo>
                  <a:pt x="263" y="320"/>
                  <a:pt x="263" y="319"/>
                  <a:pt x="263" y="318"/>
                </a:cubicBezTo>
                <a:cubicBezTo>
                  <a:pt x="266" y="319"/>
                  <a:pt x="269" y="319"/>
                  <a:pt x="271" y="319"/>
                </a:cubicBezTo>
                <a:cubicBezTo>
                  <a:pt x="279" y="319"/>
                  <a:pt x="286" y="318"/>
                  <a:pt x="293" y="317"/>
                </a:cubicBezTo>
                <a:cubicBezTo>
                  <a:pt x="293" y="317"/>
                  <a:pt x="292" y="318"/>
                  <a:pt x="292" y="318"/>
                </a:cubicBezTo>
                <a:cubicBezTo>
                  <a:pt x="292" y="318"/>
                  <a:pt x="292" y="319"/>
                  <a:pt x="292" y="319"/>
                </a:cubicBezTo>
                <a:cubicBezTo>
                  <a:pt x="292" y="320"/>
                  <a:pt x="291" y="321"/>
                  <a:pt x="291" y="322"/>
                </a:cubicBezTo>
                <a:cubicBezTo>
                  <a:pt x="290" y="323"/>
                  <a:pt x="290" y="323"/>
                  <a:pt x="290" y="324"/>
                </a:cubicBezTo>
                <a:cubicBezTo>
                  <a:pt x="289" y="325"/>
                  <a:pt x="289" y="326"/>
                  <a:pt x="288" y="327"/>
                </a:cubicBezTo>
                <a:cubicBezTo>
                  <a:pt x="288" y="328"/>
                  <a:pt x="287" y="330"/>
                  <a:pt x="287" y="331"/>
                </a:cubicBezTo>
                <a:cubicBezTo>
                  <a:pt x="286" y="332"/>
                  <a:pt x="286" y="332"/>
                  <a:pt x="286" y="333"/>
                </a:cubicBezTo>
                <a:cubicBezTo>
                  <a:pt x="285" y="334"/>
                  <a:pt x="285" y="335"/>
                  <a:pt x="284" y="336"/>
                </a:cubicBezTo>
                <a:cubicBezTo>
                  <a:pt x="284" y="337"/>
                  <a:pt x="284" y="337"/>
                  <a:pt x="284" y="338"/>
                </a:cubicBezTo>
                <a:cubicBezTo>
                  <a:pt x="283" y="339"/>
                  <a:pt x="282" y="340"/>
                  <a:pt x="282" y="342"/>
                </a:cubicBezTo>
                <a:cubicBezTo>
                  <a:pt x="282" y="342"/>
                  <a:pt x="281" y="342"/>
                  <a:pt x="281" y="343"/>
                </a:cubicBezTo>
                <a:cubicBezTo>
                  <a:pt x="281" y="344"/>
                  <a:pt x="280" y="346"/>
                  <a:pt x="279" y="347"/>
                </a:cubicBezTo>
                <a:cubicBezTo>
                  <a:pt x="279" y="348"/>
                  <a:pt x="279" y="348"/>
                  <a:pt x="278" y="349"/>
                </a:cubicBezTo>
                <a:cubicBezTo>
                  <a:pt x="278" y="350"/>
                  <a:pt x="277" y="351"/>
                  <a:pt x="277" y="352"/>
                </a:cubicBezTo>
                <a:cubicBezTo>
                  <a:pt x="276" y="353"/>
                  <a:pt x="276" y="353"/>
                  <a:pt x="276" y="354"/>
                </a:cubicBezTo>
                <a:cubicBezTo>
                  <a:pt x="275" y="355"/>
                  <a:pt x="275" y="356"/>
                  <a:pt x="274" y="357"/>
                </a:cubicBezTo>
                <a:cubicBezTo>
                  <a:pt x="274" y="358"/>
                  <a:pt x="274" y="358"/>
                  <a:pt x="273" y="359"/>
                </a:cubicBezTo>
                <a:cubicBezTo>
                  <a:pt x="273" y="360"/>
                  <a:pt x="272" y="361"/>
                  <a:pt x="271" y="362"/>
                </a:cubicBezTo>
                <a:cubicBezTo>
                  <a:pt x="271" y="363"/>
                  <a:pt x="271" y="363"/>
                  <a:pt x="270" y="364"/>
                </a:cubicBezTo>
                <a:cubicBezTo>
                  <a:pt x="270" y="365"/>
                  <a:pt x="269" y="366"/>
                  <a:pt x="269" y="367"/>
                </a:cubicBezTo>
                <a:cubicBezTo>
                  <a:pt x="269" y="367"/>
                  <a:pt x="268" y="368"/>
                  <a:pt x="268" y="368"/>
                </a:cubicBezTo>
                <a:cubicBezTo>
                  <a:pt x="267" y="369"/>
                  <a:pt x="267" y="370"/>
                  <a:pt x="266" y="371"/>
                </a:cubicBezTo>
                <a:cubicBezTo>
                  <a:pt x="266" y="371"/>
                  <a:pt x="266" y="372"/>
                  <a:pt x="265" y="372"/>
                </a:cubicBezTo>
                <a:cubicBezTo>
                  <a:pt x="265" y="373"/>
                  <a:pt x="264" y="374"/>
                  <a:pt x="263" y="375"/>
                </a:cubicBezTo>
                <a:cubicBezTo>
                  <a:pt x="263" y="375"/>
                  <a:pt x="263" y="376"/>
                  <a:pt x="263" y="376"/>
                </a:cubicBezTo>
                <a:cubicBezTo>
                  <a:pt x="262" y="377"/>
                  <a:pt x="262" y="377"/>
                  <a:pt x="261" y="378"/>
                </a:cubicBezTo>
                <a:cubicBezTo>
                  <a:pt x="261" y="378"/>
                  <a:pt x="261" y="378"/>
                  <a:pt x="260" y="379"/>
                </a:cubicBezTo>
                <a:cubicBezTo>
                  <a:pt x="260" y="380"/>
                  <a:pt x="259" y="380"/>
                  <a:pt x="258" y="381"/>
                </a:cubicBezTo>
                <a:cubicBezTo>
                  <a:pt x="258" y="381"/>
                  <a:pt x="258" y="381"/>
                  <a:pt x="258" y="381"/>
                </a:cubicBezTo>
                <a:close/>
                <a:moveTo>
                  <a:pt x="126" y="430"/>
                </a:moveTo>
                <a:cubicBezTo>
                  <a:pt x="132" y="430"/>
                  <a:pt x="137" y="429"/>
                  <a:pt x="142" y="427"/>
                </a:cubicBezTo>
                <a:cubicBezTo>
                  <a:pt x="142" y="436"/>
                  <a:pt x="143" y="443"/>
                  <a:pt x="143" y="447"/>
                </a:cubicBezTo>
                <a:cubicBezTo>
                  <a:pt x="137" y="441"/>
                  <a:pt x="131" y="435"/>
                  <a:pt x="126" y="4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latin typeface="Agency FB" panose="020B0503020202020204" pitchFamily="34" charset="0"/>
            </a:endParaRPr>
          </a:p>
        </p:txBody>
      </p:sp>
      <p:sp>
        <p:nvSpPr>
          <p:cNvPr id="79" name="Freeform 8"/>
          <p:cNvSpPr>
            <a:spLocks noEditPoints="1"/>
          </p:cNvSpPr>
          <p:nvPr/>
        </p:nvSpPr>
        <p:spPr bwMode="auto">
          <a:xfrm>
            <a:off x="2186669" y="3063158"/>
            <a:ext cx="713619" cy="2566577"/>
          </a:xfrm>
          <a:custGeom>
            <a:avLst/>
            <a:gdLst>
              <a:gd name="T0" fmla="*/ 485 w 533"/>
              <a:gd name="T1" fmla="*/ 634 h 1745"/>
              <a:gd name="T2" fmla="*/ 422 w 533"/>
              <a:gd name="T3" fmla="*/ 574 h 1745"/>
              <a:gd name="T4" fmla="*/ 463 w 533"/>
              <a:gd name="T5" fmla="*/ 552 h 1745"/>
              <a:gd name="T6" fmla="*/ 455 w 533"/>
              <a:gd name="T7" fmla="*/ 526 h 1745"/>
              <a:gd name="T8" fmla="*/ 430 w 533"/>
              <a:gd name="T9" fmla="*/ 518 h 1745"/>
              <a:gd name="T10" fmla="*/ 417 w 533"/>
              <a:gd name="T11" fmla="*/ 531 h 1745"/>
              <a:gd name="T12" fmla="*/ 419 w 533"/>
              <a:gd name="T13" fmla="*/ 553 h 1745"/>
              <a:gd name="T14" fmla="*/ 403 w 533"/>
              <a:gd name="T15" fmla="*/ 555 h 1745"/>
              <a:gd name="T16" fmla="*/ 447 w 533"/>
              <a:gd name="T17" fmla="*/ 503 h 1745"/>
              <a:gd name="T18" fmla="*/ 426 w 533"/>
              <a:gd name="T19" fmla="*/ 439 h 1745"/>
              <a:gd name="T20" fmla="*/ 364 w 533"/>
              <a:gd name="T21" fmla="*/ 419 h 1745"/>
              <a:gd name="T22" fmla="*/ 329 w 533"/>
              <a:gd name="T23" fmla="*/ 450 h 1745"/>
              <a:gd name="T24" fmla="*/ 337 w 533"/>
              <a:gd name="T25" fmla="*/ 506 h 1745"/>
              <a:gd name="T26" fmla="*/ 368 w 533"/>
              <a:gd name="T27" fmla="*/ 541 h 1745"/>
              <a:gd name="T28" fmla="*/ 366 w 533"/>
              <a:gd name="T29" fmla="*/ 526 h 1745"/>
              <a:gd name="T30" fmla="*/ 355 w 533"/>
              <a:gd name="T31" fmla="*/ 518 h 1745"/>
              <a:gd name="T32" fmla="*/ 342 w 533"/>
              <a:gd name="T33" fmla="*/ 529 h 1745"/>
              <a:gd name="T34" fmla="*/ 337 w 533"/>
              <a:gd name="T35" fmla="*/ 536 h 1745"/>
              <a:gd name="T36" fmla="*/ 363 w 533"/>
              <a:gd name="T37" fmla="*/ 545 h 1745"/>
              <a:gd name="T38" fmla="*/ 393 w 533"/>
              <a:gd name="T39" fmla="*/ 578 h 1745"/>
              <a:gd name="T40" fmla="*/ 266 w 533"/>
              <a:gd name="T41" fmla="*/ 504 h 1745"/>
              <a:gd name="T42" fmla="*/ 328 w 533"/>
              <a:gd name="T43" fmla="*/ 393 h 1745"/>
              <a:gd name="T44" fmla="*/ 389 w 533"/>
              <a:gd name="T45" fmla="*/ 388 h 1745"/>
              <a:gd name="T46" fmla="*/ 394 w 533"/>
              <a:gd name="T47" fmla="*/ 350 h 1745"/>
              <a:gd name="T48" fmla="*/ 371 w 533"/>
              <a:gd name="T49" fmla="*/ 329 h 1745"/>
              <a:gd name="T50" fmla="*/ 329 w 533"/>
              <a:gd name="T51" fmla="*/ 343 h 1745"/>
              <a:gd name="T52" fmla="*/ 314 w 533"/>
              <a:gd name="T53" fmla="*/ 387 h 1745"/>
              <a:gd name="T54" fmla="*/ 370 w 533"/>
              <a:gd name="T55" fmla="*/ 275 h 1745"/>
              <a:gd name="T56" fmla="*/ 431 w 533"/>
              <a:gd name="T57" fmla="*/ 129 h 1745"/>
              <a:gd name="T58" fmla="*/ 335 w 533"/>
              <a:gd name="T59" fmla="*/ 42 h 1745"/>
              <a:gd name="T60" fmla="*/ 159 w 533"/>
              <a:gd name="T61" fmla="*/ 98 h 1745"/>
              <a:gd name="T62" fmla="*/ 27 w 533"/>
              <a:gd name="T63" fmla="*/ 208 h 1745"/>
              <a:gd name="T64" fmla="*/ 237 w 533"/>
              <a:gd name="T65" fmla="*/ 315 h 1745"/>
              <a:gd name="T66" fmla="*/ 161 w 533"/>
              <a:gd name="T67" fmla="*/ 414 h 1745"/>
              <a:gd name="T68" fmla="*/ 185 w 533"/>
              <a:gd name="T69" fmla="*/ 355 h 1745"/>
              <a:gd name="T70" fmla="*/ 147 w 533"/>
              <a:gd name="T71" fmla="*/ 321 h 1745"/>
              <a:gd name="T72" fmla="*/ 77 w 533"/>
              <a:gd name="T73" fmla="*/ 343 h 1745"/>
              <a:gd name="T74" fmla="*/ 24 w 533"/>
              <a:gd name="T75" fmla="*/ 387 h 1745"/>
              <a:gd name="T76" fmla="*/ 118 w 533"/>
              <a:gd name="T77" fmla="*/ 431 h 1745"/>
              <a:gd name="T78" fmla="*/ 205 w 533"/>
              <a:gd name="T79" fmla="*/ 546 h 1745"/>
              <a:gd name="T80" fmla="*/ 437 w 533"/>
              <a:gd name="T81" fmla="*/ 557 h 1745"/>
              <a:gd name="T82" fmla="*/ 387 w 533"/>
              <a:gd name="T83" fmla="*/ 535 h 1745"/>
              <a:gd name="T84" fmla="*/ 389 w 533"/>
              <a:gd name="T85" fmla="*/ 531 h 1745"/>
              <a:gd name="T86" fmla="*/ 390 w 533"/>
              <a:gd name="T87" fmla="*/ 536 h 1745"/>
              <a:gd name="T88" fmla="*/ 390 w 533"/>
              <a:gd name="T89" fmla="*/ 539 h 1745"/>
              <a:gd name="T90" fmla="*/ 258 w 533"/>
              <a:gd name="T91" fmla="*/ 381 h 1745"/>
              <a:gd name="T92" fmla="*/ 259 w 533"/>
              <a:gd name="T93" fmla="*/ 376 h 1745"/>
              <a:gd name="T94" fmla="*/ 259 w 533"/>
              <a:gd name="T95" fmla="*/ 368 h 1745"/>
              <a:gd name="T96" fmla="*/ 262 w 533"/>
              <a:gd name="T97" fmla="*/ 342 h 1745"/>
              <a:gd name="T98" fmla="*/ 263 w 533"/>
              <a:gd name="T99" fmla="*/ 328 h 1745"/>
              <a:gd name="T100" fmla="*/ 292 w 533"/>
              <a:gd name="T101" fmla="*/ 317 h 1745"/>
              <a:gd name="T102" fmla="*/ 288 w 533"/>
              <a:gd name="T103" fmla="*/ 327 h 1745"/>
              <a:gd name="T104" fmla="*/ 281 w 533"/>
              <a:gd name="T105" fmla="*/ 342 h 1745"/>
              <a:gd name="T106" fmla="*/ 275 w 533"/>
              <a:gd name="T107" fmla="*/ 354 h 1745"/>
              <a:gd name="T108" fmla="*/ 268 w 533"/>
              <a:gd name="T109" fmla="*/ 367 h 1745"/>
              <a:gd name="T110" fmla="*/ 262 w 533"/>
              <a:gd name="T111" fmla="*/ 376 h 1745"/>
              <a:gd name="T112" fmla="*/ 126 w 533"/>
              <a:gd name="T113" fmla="*/ 431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1745">
                <a:moveTo>
                  <a:pt x="533" y="1745"/>
                </a:moveTo>
                <a:cubicBezTo>
                  <a:pt x="533" y="1651"/>
                  <a:pt x="533" y="716"/>
                  <a:pt x="533" y="716"/>
                </a:cubicBezTo>
                <a:cubicBezTo>
                  <a:pt x="533" y="716"/>
                  <a:pt x="531" y="680"/>
                  <a:pt x="490" y="639"/>
                </a:cubicBezTo>
                <a:cubicBezTo>
                  <a:pt x="502" y="638"/>
                  <a:pt x="504" y="636"/>
                  <a:pt x="489" y="635"/>
                </a:cubicBezTo>
                <a:cubicBezTo>
                  <a:pt x="487" y="635"/>
                  <a:pt x="486" y="635"/>
                  <a:pt x="485" y="634"/>
                </a:cubicBezTo>
                <a:cubicBezTo>
                  <a:pt x="467" y="618"/>
                  <a:pt x="442" y="601"/>
                  <a:pt x="408" y="585"/>
                </a:cubicBezTo>
                <a:cubicBezTo>
                  <a:pt x="408" y="585"/>
                  <a:pt x="408" y="585"/>
                  <a:pt x="408" y="584"/>
                </a:cubicBezTo>
                <a:cubicBezTo>
                  <a:pt x="410" y="582"/>
                  <a:pt x="413" y="579"/>
                  <a:pt x="417" y="577"/>
                </a:cubicBezTo>
                <a:cubicBezTo>
                  <a:pt x="418" y="576"/>
                  <a:pt x="420" y="575"/>
                  <a:pt x="422" y="574"/>
                </a:cubicBezTo>
                <a:cubicBezTo>
                  <a:pt x="421" y="575"/>
                  <a:pt x="421" y="576"/>
                  <a:pt x="422" y="574"/>
                </a:cubicBezTo>
                <a:cubicBezTo>
                  <a:pt x="428" y="570"/>
                  <a:pt x="435" y="564"/>
                  <a:pt x="440" y="558"/>
                </a:cubicBezTo>
                <a:cubicBezTo>
                  <a:pt x="442" y="557"/>
                  <a:pt x="445" y="557"/>
                  <a:pt x="447" y="556"/>
                </a:cubicBezTo>
                <a:cubicBezTo>
                  <a:pt x="449" y="556"/>
                  <a:pt x="450" y="557"/>
                  <a:pt x="452" y="557"/>
                </a:cubicBezTo>
                <a:cubicBezTo>
                  <a:pt x="455" y="557"/>
                  <a:pt x="458" y="554"/>
                  <a:pt x="460" y="551"/>
                </a:cubicBezTo>
                <a:cubicBezTo>
                  <a:pt x="461" y="551"/>
                  <a:pt x="462" y="552"/>
                  <a:pt x="463" y="552"/>
                </a:cubicBezTo>
                <a:cubicBezTo>
                  <a:pt x="469" y="552"/>
                  <a:pt x="473" y="547"/>
                  <a:pt x="473" y="542"/>
                </a:cubicBezTo>
                <a:cubicBezTo>
                  <a:pt x="473" y="537"/>
                  <a:pt x="469" y="532"/>
                  <a:pt x="464" y="532"/>
                </a:cubicBezTo>
                <a:cubicBezTo>
                  <a:pt x="464" y="529"/>
                  <a:pt x="461" y="526"/>
                  <a:pt x="457" y="526"/>
                </a:cubicBezTo>
                <a:cubicBezTo>
                  <a:pt x="457" y="526"/>
                  <a:pt x="456" y="526"/>
                  <a:pt x="456" y="526"/>
                </a:cubicBezTo>
                <a:cubicBezTo>
                  <a:pt x="456" y="526"/>
                  <a:pt x="455" y="526"/>
                  <a:pt x="455" y="526"/>
                </a:cubicBezTo>
                <a:cubicBezTo>
                  <a:pt x="455" y="526"/>
                  <a:pt x="455" y="526"/>
                  <a:pt x="455" y="526"/>
                </a:cubicBezTo>
                <a:cubicBezTo>
                  <a:pt x="454" y="524"/>
                  <a:pt x="452" y="522"/>
                  <a:pt x="450" y="522"/>
                </a:cubicBezTo>
                <a:cubicBezTo>
                  <a:pt x="449" y="522"/>
                  <a:pt x="449" y="522"/>
                  <a:pt x="449" y="522"/>
                </a:cubicBezTo>
                <a:cubicBezTo>
                  <a:pt x="449" y="517"/>
                  <a:pt x="445" y="512"/>
                  <a:pt x="439" y="512"/>
                </a:cubicBezTo>
                <a:cubicBezTo>
                  <a:pt x="435" y="512"/>
                  <a:pt x="432" y="515"/>
                  <a:pt x="430" y="518"/>
                </a:cubicBezTo>
                <a:cubicBezTo>
                  <a:pt x="430" y="518"/>
                  <a:pt x="430" y="518"/>
                  <a:pt x="430" y="518"/>
                </a:cubicBezTo>
                <a:cubicBezTo>
                  <a:pt x="426" y="518"/>
                  <a:pt x="423" y="521"/>
                  <a:pt x="423" y="524"/>
                </a:cubicBezTo>
                <a:cubicBezTo>
                  <a:pt x="423" y="525"/>
                  <a:pt x="424" y="525"/>
                  <a:pt x="424" y="526"/>
                </a:cubicBezTo>
                <a:cubicBezTo>
                  <a:pt x="421" y="527"/>
                  <a:pt x="419" y="528"/>
                  <a:pt x="418" y="530"/>
                </a:cubicBezTo>
                <a:cubicBezTo>
                  <a:pt x="417" y="530"/>
                  <a:pt x="417" y="530"/>
                  <a:pt x="417" y="531"/>
                </a:cubicBezTo>
                <a:cubicBezTo>
                  <a:pt x="416" y="531"/>
                  <a:pt x="416" y="531"/>
                  <a:pt x="416" y="531"/>
                </a:cubicBezTo>
                <a:cubicBezTo>
                  <a:pt x="413" y="531"/>
                  <a:pt x="411" y="533"/>
                  <a:pt x="411" y="536"/>
                </a:cubicBezTo>
                <a:cubicBezTo>
                  <a:pt x="411" y="536"/>
                  <a:pt x="411" y="537"/>
                  <a:pt x="411" y="537"/>
                </a:cubicBezTo>
                <a:cubicBezTo>
                  <a:pt x="410" y="539"/>
                  <a:pt x="409" y="541"/>
                  <a:pt x="409" y="543"/>
                </a:cubicBezTo>
                <a:cubicBezTo>
                  <a:pt x="409" y="548"/>
                  <a:pt x="414" y="553"/>
                  <a:pt x="419" y="553"/>
                </a:cubicBezTo>
                <a:cubicBezTo>
                  <a:pt x="421" y="553"/>
                  <a:pt x="423" y="552"/>
                  <a:pt x="425" y="551"/>
                </a:cubicBezTo>
                <a:cubicBezTo>
                  <a:pt x="426" y="553"/>
                  <a:pt x="428" y="554"/>
                  <a:pt x="429" y="555"/>
                </a:cubicBezTo>
                <a:cubicBezTo>
                  <a:pt x="429" y="559"/>
                  <a:pt x="428" y="563"/>
                  <a:pt x="426" y="567"/>
                </a:cubicBezTo>
                <a:cubicBezTo>
                  <a:pt x="421" y="571"/>
                  <a:pt x="415" y="574"/>
                  <a:pt x="407" y="577"/>
                </a:cubicBezTo>
                <a:cubicBezTo>
                  <a:pt x="406" y="570"/>
                  <a:pt x="405" y="563"/>
                  <a:pt x="403" y="555"/>
                </a:cubicBezTo>
                <a:cubicBezTo>
                  <a:pt x="397" y="531"/>
                  <a:pt x="397" y="521"/>
                  <a:pt x="398" y="516"/>
                </a:cubicBezTo>
                <a:cubicBezTo>
                  <a:pt x="401" y="515"/>
                  <a:pt x="404" y="514"/>
                  <a:pt x="407" y="513"/>
                </a:cubicBezTo>
                <a:cubicBezTo>
                  <a:pt x="410" y="514"/>
                  <a:pt x="414" y="516"/>
                  <a:pt x="418" y="516"/>
                </a:cubicBezTo>
                <a:cubicBezTo>
                  <a:pt x="427" y="516"/>
                  <a:pt x="435" y="509"/>
                  <a:pt x="437" y="501"/>
                </a:cubicBezTo>
                <a:cubicBezTo>
                  <a:pt x="440" y="502"/>
                  <a:pt x="444" y="503"/>
                  <a:pt x="447" y="503"/>
                </a:cubicBezTo>
                <a:cubicBezTo>
                  <a:pt x="461" y="503"/>
                  <a:pt x="472" y="492"/>
                  <a:pt x="472" y="478"/>
                </a:cubicBezTo>
                <a:cubicBezTo>
                  <a:pt x="472" y="465"/>
                  <a:pt x="462" y="454"/>
                  <a:pt x="450" y="453"/>
                </a:cubicBezTo>
                <a:cubicBezTo>
                  <a:pt x="448" y="445"/>
                  <a:pt x="440" y="439"/>
                  <a:pt x="432" y="439"/>
                </a:cubicBezTo>
                <a:cubicBezTo>
                  <a:pt x="431" y="439"/>
                  <a:pt x="430" y="439"/>
                  <a:pt x="429" y="439"/>
                </a:cubicBezTo>
                <a:cubicBezTo>
                  <a:pt x="428" y="439"/>
                  <a:pt x="427" y="439"/>
                  <a:pt x="426" y="439"/>
                </a:cubicBezTo>
                <a:cubicBezTo>
                  <a:pt x="426" y="439"/>
                  <a:pt x="425" y="439"/>
                  <a:pt x="425" y="439"/>
                </a:cubicBezTo>
                <a:cubicBezTo>
                  <a:pt x="424" y="433"/>
                  <a:pt x="419" y="428"/>
                  <a:pt x="412" y="428"/>
                </a:cubicBezTo>
                <a:cubicBezTo>
                  <a:pt x="412" y="428"/>
                  <a:pt x="412" y="428"/>
                  <a:pt x="412" y="428"/>
                </a:cubicBezTo>
                <a:cubicBezTo>
                  <a:pt x="411" y="414"/>
                  <a:pt x="400" y="404"/>
                  <a:pt x="387" y="404"/>
                </a:cubicBezTo>
                <a:cubicBezTo>
                  <a:pt x="377" y="404"/>
                  <a:pt x="368" y="410"/>
                  <a:pt x="364" y="419"/>
                </a:cubicBezTo>
                <a:cubicBezTo>
                  <a:pt x="363" y="419"/>
                  <a:pt x="363" y="419"/>
                  <a:pt x="363" y="419"/>
                </a:cubicBezTo>
                <a:cubicBezTo>
                  <a:pt x="354" y="419"/>
                  <a:pt x="347" y="426"/>
                  <a:pt x="347" y="434"/>
                </a:cubicBezTo>
                <a:cubicBezTo>
                  <a:pt x="347" y="436"/>
                  <a:pt x="347" y="437"/>
                  <a:pt x="347" y="438"/>
                </a:cubicBezTo>
                <a:cubicBezTo>
                  <a:pt x="341" y="440"/>
                  <a:pt x="336" y="444"/>
                  <a:pt x="333" y="449"/>
                </a:cubicBezTo>
                <a:cubicBezTo>
                  <a:pt x="332" y="449"/>
                  <a:pt x="330" y="449"/>
                  <a:pt x="329" y="450"/>
                </a:cubicBezTo>
                <a:cubicBezTo>
                  <a:pt x="329" y="450"/>
                  <a:pt x="329" y="450"/>
                  <a:pt x="328" y="450"/>
                </a:cubicBezTo>
                <a:cubicBezTo>
                  <a:pt x="321" y="450"/>
                  <a:pt x="315" y="456"/>
                  <a:pt x="315" y="463"/>
                </a:cubicBezTo>
                <a:cubicBezTo>
                  <a:pt x="315" y="464"/>
                  <a:pt x="316" y="466"/>
                  <a:pt x="316" y="467"/>
                </a:cubicBezTo>
                <a:cubicBezTo>
                  <a:pt x="313" y="471"/>
                  <a:pt x="312" y="476"/>
                  <a:pt x="312" y="481"/>
                </a:cubicBezTo>
                <a:cubicBezTo>
                  <a:pt x="312" y="495"/>
                  <a:pt x="323" y="506"/>
                  <a:pt x="337" y="506"/>
                </a:cubicBezTo>
                <a:cubicBezTo>
                  <a:pt x="342" y="506"/>
                  <a:pt x="346" y="504"/>
                  <a:pt x="350" y="502"/>
                </a:cubicBezTo>
                <a:cubicBezTo>
                  <a:pt x="355" y="508"/>
                  <a:pt x="361" y="512"/>
                  <a:pt x="369" y="515"/>
                </a:cubicBezTo>
                <a:cubicBezTo>
                  <a:pt x="373" y="525"/>
                  <a:pt x="380" y="537"/>
                  <a:pt x="386" y="550"/>
                </a:cubicBezTo>
                <a:cubicBezTo>
                  <a:pt x="377" y="548"/>
                  <a:pt x="371" y="546"/>
                  <a:pt x="367" y="543"/>
                </a:cubicBezTo>
                <a:cubicBezTo>
                  <a:pt x="367" y="542"/>
                  <a:pt x="367" y="542"/>
                  <a:pt x="368" y="541"/>
                </a:cubicBezTo>
                <a:cubicBezTo>
                  <a:pt x="368" y="541"/>
                  <a:pt x="369" y="542"/>
                  <a:pt x="370" y="542"/>
                </a:cubicBezTo>
                <a:cubicBezTo>
                  <a:pt x="373" y="542"/>
                  <a:pt x="376" y="539"/>
                  <a:pt x="376" y="536"/>
                </a:cubicBezTo>
                <a:cubicBezTo>
                  <a:pt x="376" y="532"/>
                  <a:pt x="374" y="530"/>
                  <a:pt x="371" y="530"/>
                </a:cubicBezTo>
                <a:cubicBezTo>
                  <a:pt x="370" y="528"/>
                  <a:pt x="368" y="526"/>
                  <a:pt x="366" y="526"/>
                </a:cubicBezTo>
                <a:cubicBezTo>
                  <a:pt x="366" y="526"/>
                  <a:pt x="366" y="526"/>
                  <a:pt x="366" y="526"/>
                </a:cubicBezTo>
                <a:cubicBezTo>
                  <a:pt x="365" y="526"/>
                  <a:pt x="365" y="526"/>
                  <a:pt x="365" y="526"/>
                </a:cubicBezTo>
                <a:cubicBezTo>
                  <a:pt x="365" y="526"/>
                  <a:pt x="365" y="526"/>
                  <a:pt x="365" y="526"/>
                </a:cubicBezTo>
                <a:cubicBezTo>
                  <a:pt x="364" y="525"/>
                  <a:pt x="363" y="523"/>
                  <a:pt x="362" y="523"/>
                </a:cubicBezTo>
                <a:cubicBezTo>
                  <a:pt x="362" y="523"/>
                  <a:pt x="361" y="523"/>
                  <a:pt x="361" y="523"/>
                </a:cubicBezTo>
                <a:cubicBezTo>
                  <a:pt x="361" y="520"/>
                  <a:pt x="359" y="518"/>
                  <a:pt x="355" y="518"/>
                </a:cubicBezTo>
                <a:cubicBezTo>
                  <a:pt x="353" y="518"/>
                  <a:pt x="351" y="519"/>
                  <a:pt x="350" y="521"/>
                </a:cubicBezTo>
                <a:cubicBezTo>
                  <a:pt x="350" y="521"/>
                  <a:pt x="350" y="521"/>
                  <a:pt x="350" y="521"/>
                </a:cubicBezTo>
                <a:cubicBezTo>
                  <a:pt x="347" y="521"/>
                  <a:pt x="346" y="523"/>
                  <a:pt x="346" y="525"/>
                </a:cubicBezTo>
                <a:cubicBezTo>
                  <a:pt x="346" y="525"/>
                  <a:pt x="346" y="526"/>
                  <a:pt x="346" y="526"/>
                </a:cubicBezTo>
                <a:cubicBezTo>
                  <a:pt x="344" y="526"/>
                  <a:pt x="343" y="527"/>
                  <a:pt x="342" y="529"/>
                </a:cubicBezTo>
                <a:cubicBezTo>
                  <a:pt x="342" y="529"/>
                  <a:pt x="342" y="529"/>
                  <a:pt x="341" y="529"/>
                </a:cubicBezTo>
                <a:cubicBezTo>
                  <a:pt x="341" y="529"/>
                  <a:pt x="341" y="529"/>
                  <a:pt x="341" y="529"/>
                </a:cubicBezTo>
                <a:cubicBezTo>
                  <a:pt x="339" y="529"/>
                  <a:pt x="338" y="530"/>
                  <a:pt x="338" y="532"/>
                </a:cubicBezTo>
                <a:cubicBezTo>
                  <a:pt x="338" y="532"/>
                  <a:pt x="338" y="533"/>
                  <a:pt x="338" y="533"/>
                </a:cubicBezTo>
                <a:cubicBezTo>
                  <a:pt x="338" y="534"/>
                  <a:pt x="337" y="535"/>
                  <a:pt x="337" y="536"/>
                </a:cubicBezTo>
                <a:cubicBezTo>
                  <a:pt x="337" y="540"/>
                  <a:pt x="340" y="542"/>
                  <a:pt x="343" y="542"/>
                </a:cubicBezTo>
                <a:cubicBezTo>
                  <a:pt x="344" y="542"/>
                  <a:pt x="346" y="542"/>
                  <a:pt x="346" y="541"/>
                </a:cubicBezTo>
                <a:cubicBezTo>
                  <a:pt x="349" y="544"/>
                  <a:pt x="352" y="545"/>
                  <a:pt x="355" y="545"/>
                </a:cubicBezTo>
                <a:cubicBezTo>
                  <a:pt x="357" y="545"/>
                  <a:pt x="359" y="545"/>
                  <a:pt x="360" y="544"/>
                </a:cubicBezTo>
                <a:cubicBezTo>
                  <a:pt x="361" y="544"/>
                  <a:pt x="362" y="545"/>
                  <a:pt x="363" y="545"/>
                </a:cubicBezTo>
                <a:cubicBezTo>
                  <a:pt x="364" y="545"/>
                  <a:pt x="364" y="544"/>
                  <a:pt x="365" y="544"/>
                </a:cubicBezTo>
                <a:cubicBezTo>
                  <a:pt x="372" y="548"/>
                  <a:pt x="381" y="552"/>
                  <a:pt x="385" y="553"/>
                </a:cubicBezTo>
                <a:cubicBezTo>
                  <a:pt x="386" y="553"/>
                  <a:pt x="387" y="553"/>
                  <a:pt x="387" y="553"/>
                </a:cubicBezTo>
                <a:cubicBezTo>
                  <a:pt x="390" y="560"/>
                  <a:pt x="392" y="568"/>
                  <a:pt x="393" y="575"/>
                </a:cubicBezTo>
                <a:cubicBezTo>
                  <a:pt x="393" y="576"/>
                  <a:pt x="393" y="577"/>
                  <a:pt x="393" y="578"/>
                </a:cubicBezTo>
                <a:cubicBezTo>
                  <a:pt x="296" y="534"/>
                  <a:pt x="271" y="510"/>
                  <a:pt x="267" y="504"/>
                </a:cubicBezTo>
                <a:cubicBezTo>
                  <a:pt x="267" y="502"/>
                  <a:pt x="267" y="502"/>
                  <a:pt x="267" y="502"/>
                </a:cubicBezTo>
                <a:cubicBezTo>
                  <a:pt x="267" y="502"/>
                  <a:pt x="266" y="503"/>
                  <a:pt x="266" y="503"/>
                </a:cubicBezTo>
                <a:cubicBezTo>
                  <a:pt x="266" y="503"/>
                  <a:pt x="266" y="502"/>
                  <a:pt x="266" y="502"/>
                </a:cubicBezTo>
                <a:cubicBezTo>
                  <a:pt x="266" y="504"/>
                  <a:pt x="266" y="504"/>
                  <a:pt x="266" y="504"/>
                </a:cubicBezTo>
                <a:cubicBezTo>
                  <a:pt x="264" y="506"/>
                  <a:pt x="260" y="510"/>
                  <a:pt x="252" y="517"/>
                </a:cubicBezTo>
                <a:cubicBezTo>
                  <a:pt x="250" y="505"/>
                  <a:pt x="250" y="493"/>
                  <a:pt x="251" y="481"/>
                </a:cubicBezTo>
                <a:cubicBezTo>
                  <a:pt x="252" y="460"/>
                  <a:pt x="258" y="439"/>
                  <a:pt x="266" y="419"/>
                </a:cubicBezTo>
                <a:cubicBezTo>
                  <a:pt x="267" y="418"/>
                  <a:pt x="269" y="418"/>
                  <a:pt x="271" y="418"/>
                </a:cubicBezTo>
                <a:cubicBezTo>
                  <a:pt x="282" y="416"/>
                  <a:pt x="308" y="406"/>
                  <a:pt x="328" y="393"/>
                </a:cubicBezTo>
                <a:cubicBezTo>
                  <a:pt x="330" y="394"/>
                  <a:pt x="332" y="395"/>
                  <a:pt x="334" y="395"/>
                </a:cubicBezTo>
                <a:cubicBezTo>
                  <a:pt x="337" y="395"/>
                  <a:pt x="339" y="394"/>
                  <a:pt x="342" y="393"/>
                </a:cubicBezTo>
                <a:cubicBezTo>
                  <a:pt x="346" y="395"/>
                  <a:pt x="351" y="396"/>
                  <a:pt x="356" y="396"/>
                </a:cubicBezTo>
                <a:cubicBezTo>
                  <a:pt x="366" y="396"/>
                  <a:pt x="374" y="392"/>
                  <a:pt x="380" y="386"/>
                </a:cubicBezTo>
                <a:cubicBezTo>
                  <a:pt x="383" y="387"/>
                  <a:pt x="386" y="388"/>
                  <a:pt x="389" y="388"/>
                </a:cubicBezTo>
                <a:cubicBezTo>
                  <a:pt x="399" y="388"/>
                  <a:pt x="406" y="381"/>
                  <a:pt x="406" y="371"/>
                </a:cubicBezTo>
                <a:cubicBezTo>
                  <a:pt x="406" y="368"/>
                  <a:pt x="405" y="365"/>
                  <a:pt x="403" y="362"/>
                </a:cubicBezTo>
                <a:cubicBezTo>
                  <a:pt x="404" y="361"/>
                  <a:pt x="404" y="360"/>
                  <a:pt x="404" y="359"/>
                </a:cubicBezTo>
                <a:cubicBezTo>
                  <a:pt x="404" y="354"/>
                  <a:pt x="400" y="350"/>
                  <a:pt x="395" y="350"/>
                </a:cubicBezTo>
                <a:cubicBezTo>
                  <a:pt x="395" y="350"/>
                  <a:pt x="395" y="350"/>
                  <a:pt x="394" y="350"/>
                </a:cubicBezTo>
                <a:cubicBezTo>
                  <a:pt x="394" y="350"/>
                  <a:pt x="393" y="350"/>
                  <a:pt x="392" y="349"/>
                </a:cubicBezTo>
                <a:cubicBezTo>
                  <a:pt x="390" y="346"/>
                  <a:pt x="386" y="343"/>
                  <a:pt x="382" y="342"/>
                </a:cubicBezTo>
                <a:cubicBezTo>
                  <a:pt x="382" y="342"/>
                  <a:pt x="382" y="341"/>
                  <a:pt x="382" y="340"/>
                </a:cubicBezTo>
                <a:cubicBezTo>
                  <a:pt x="382" y="334"/>
                  <a:pt x="378" y="329"/>
                  <a:pt x="372" y="329"/>
                </a:cubicBezTo>
                <a:cubicBezTo>
                  <a:pt x="371" y="329"/>
                  <a:pt x="371" y="329"/>
                  <a:pt x="371" y="329"/>
                </a:cubicBezTo>
                <a:cubicBezTo>
                  <a:pt x="368" y="323"/>
                  <a:pt x="362" y="319"/>
                  <a:pt x="355" y="319"/>
                </a:cubicBezTo>
                <a:cubicBezTo>
                  <a:pt x="346" y="319"/>
                  <a:pt x="339" y="326"/>
                  <a:pt x="338" y="335"/>
                </a:cubicBezTo>
                <a:cubicBezTo>
                  <a:pt x="338" y="335"/>
                  <a:pt x="338" y="335"/>
                  <a:pt x="338" y="335"/>
                </a:cubicBezTo>
                <a:cubicBezTo>
                  <a:pt x="333" y="335"/>
                  <a:pt x="330" y="339"/>
                  <a:pt x="329" y="343"/>
                </a:cubicBezTo>
                <a:cubicBezTo>
                  <a:pt x="329" y="343"/>
                  <a:pt x="329" y="343"/>
                  <a:pt x="329" y="343"/>
                </a:cubicBezTo>
                <a:cubicBezTo>
                  <a:pt x="328" y="343"/>
                  <a:pt x="327" y="343"/>
                  <a:pt x="327" y="343"/>
                </a:cubicBezTo>
                <a:cubicBezTo>
                  <a:pt x="326" y="343"/>
                  <a:pt x="325" y="343"/>
                  <a:pt x="325" y="343"/>
                </a:cubicBezTo>
                <a:cubicBezTo>
                  <a:pt x="319" y="343"/>
                  <a:pt x="314" y="347"/>
                  <a:pt x="313" y="353"/>
                </a:cubicBezTo>
                <a:cubicBezTo>
                  <a:pt x="304" y="353"/>
                  <a:pt x="297" y="361"/>
                  <a:pt x="297" y="370"/>
                </a:cubicBezTo>
                <a:cubicBezTo>
                  <a:pt x="297" y="379"/>
                  <a:pt x="305" y="387"/>
                  <a:pt x="314" y="387"/>
                </a:cubicBezTo>
                <a:cubicBezTo>
                  <a:pt x="316" y="387"/>
                  <a:pt x="319" y="386"/>
                  <a:pt x="321" y="385"/>
                </a:cubicBezTo>
                <a:cubicBezTo>
                  <a:pt x="321" y="387"/>
                  <a:pt x="323" y="389"/>
                  <a:pt x="324" y="390"/>
                </a:cubicBezTo>
                <a:cubicBezTo>
                  <a:pt x="312" y="397"/>
                  <a:pt x="294" y="405"/>
                  <a:pt x="270" y="409"/>
                </a:cubicBezTo>
                <a:cubicBezTo>
                  <a:pt x="285" y="373"/>
                  <a:pt x="306" y="340"/>
                  <a:pt x="318" y="311"/>
                </a:cubicBezTo>
                <a:cubicBezTo>
                  <a:pt x="338" y="303"/>
                  <a:pt x="356" y="291"/>
                  <a:pt x="370" y="275"/>
                </a:cubicBezTo>
                <a:cubicBezTo>
                  <a:pt x="381" y="282"/>
                  <a:pt x="394" y="286"/>
                  <a:pt x="408" y="286"/>
                </a:cubicBezTo>
                <a:cubicBezTo>
                  <a:pt x="446" y="286"/>
                  <a:pt x="478" y="255"/>
                  <a:pt x="478" y="216"/>
                </a:cubicBezTo>
                <a:cubicBezTo>
                  <a:pt x="478" y="201"/>
                  <a:pt x="473" y="188"/>
                  <a:pt x="466" y="177"/>
                </a:cubicBezTo>
                <a:cubicBezTo>
                  <a:pt x="467" y="173"/>
                  <a:pt x="468" y="169"/>
                  <a:pt x="468" y="165"/>
                </a:cubicBezTo>
                <a:cubicBezTo>
                  <a:pt x="468" y="145"/>
                  <a:pt x="451" y="129"/>
                  <a:pt x="431" y="129"/>
                </a:cubicBezTo>
                <a:cubicBezTo>
                  <a:pt x="430" y="129"/>
                  <a:pt x="430" y="129"/>
                  <a:pt x="429" y="129"/>
                </a:cubicBezTo>
                <a:cubicBezTo>
                  <a:pt x="426" y="127"/>
                  <a:pt x="422" y="126"/>
                  <a:pt x="419" y="125"/>
                </a:cubicBezTo>
                <a:cubicBezTo>
                  <a:pt x="409" y="111"/>
                  <a:pt x="395" y="101"/>
                  <a:pt x="378" y="96"/>
                </a:cubicBezTo>
                <a:cubicBezTo>
                  <a:pt x="378" y="93"/>
                  <a:pt x="379" y="89"/>
                  <a:pt x="379" y="86"/>
                </a:cubicBezTo>
                <a:cubicBezTo>
                  <a:pt x="379" y="61"/>
                  <a:pt x="359" y="42"/>
                  <a:pt x="335" y="42"/>
                </a:cubicBezTo>
                <a:cubicBezTo>
                  <a:pt x="334" y="42"/>
                  <a:pt x="333" y="42"/>
                  <a:pt x="331" y="42"/>
                </a:cubicBezTo>
                <a:cubicBezTo>
                  <a:pt x="320" y="17"/>
                  <a:pt x="296" y="0"/>
                  <a:pt x="267" y="0"/>
                </a:cubicBezTo>
                <a:cubicBezTo>
                  <a:pt x="229" y="0"/>
                  <a:pt x="199" y="30"/>
                  <a:pt x="197" y="67"/>
                </a:cubicBezTo>
                <a:cubicBezTo>
                  <a:pt x="197" y="67"/>
                  <a:pt x="196" y="67"/>
                  <a:pt x="195" y="67"/>
                </a:cubicBezTo>
                <a:cubicBezTo>
                  <a:pt x="177" y="67"/>
                  <a:pt x="162" y="80"/>
                  <a:pt x="159" y="98"/>
                </a:cubicBezTo>
                <a:cubicBezTo>
                  <a:pt x="159" y="98"/>
                  <a:pt x="158" y="98"/>
                  <a:pt x="158" y="98"/>
                </a:cubicBezTo>
                <a:cubicBezTo>
                  <a:pt x="155" y="98"/>
                  <a:pt x="152" y="98"/>
                  <a:pt x="149" y="99"/>
                </a:cubicBezTo>
                <a:cubicBezTo>
                  <a:pt x="146" y="99"/>
                  <a:pt x="144" y="98"/>
                  <a:pt x="141" y="98"/>
                </a:cubicBezTo>
                <a:cubicBezTo>
                  <a:pt x="117" y="98"/>
                  <a:pt x="96" y="115"/>
                  <a:pt x="91" y="138"/>
                </a:cubicBezTo>
                <a:cubicBezTo>
                  <a:pt x="55" y="142"/>
                  <a:pt x="27" y="172"/>
                  <a:pt x="27" y="208"/>
                </a:cubicBezTo>
                <a:cubicBezTo>
                  <a:pt x="27" y="247"/>
                  <a:pt x="58" y="279"/>
                  <a:pt x="97" y="279"/>
                </a:cubicBezTo>
                <a:cubicBezTo>
                  <a:pt x="107" y="279"/>
                  <a:pt x="117" y="276"/>
                  <a:pt x="125" y="273"/>
                </a:cubicBezTo>
                <a:cubicBezTo>
                  <a:pt x="133" y="296"/>
                  <a:pt x="155" y="313"/>
                  <a:pt x="181" y="313"/>
                </a:cubicBezTo>
                <a:cubicBezTo>
                  <a:pt x="192" y="313"/>
                  <a:pt x="202" y="310"/>
                  <a:pt x="210" y="305"/>
                </a:cubicBezTo>
                <a:cubicBezTo>
                  <a:pt x="219" y="309"/>
                  <a:pt x="228" y="312"/>
                  <a:pt x="237" y="315"/>
                </a:cubicBezTo>
                <a:cubicBezTo>
                  <a:pt x="239" y="328"/>
                  <a:pt x="237" y="357"/>
                  <a:pt x="222" y="425"/>
                </a:cubicBezTo>
                <a:cubicBezTo>
                  <a:pt x="217" y="446"/>
                  <a:pt x="214" y="467"/>
                  <a:pt x="211" y="486"/>
                </a:cubicBezTo>
                <a:cubicBezTo>
                  <a:pt x="189" y="478"/>
                  <a:pt x="172" y="468"/>
                  <a:pt x="158" y="459"/>
                </a:cubicBezTo>
                <a:cubicBezTo>
                  <a:pt x="152" y="447"/>
                  <a:pt x="149" y="435"/>
                  <a:pt x="148" y="424"/>
                </a:cubicBezTo>
                <a:cubicBezTo>
                  <a:pt x="153" y="421"/>
                  <a:pt x="157" y="418"/>
                  <a:pt x="161" y="414"/>
                </a:cubicBezTo>
                <a:cubicBezTo>
                  <a:pt x="165" y="416"/>
                  <a:pt x="170" y="418"/>
                  <a:pt x="176" y="418"/>
                </a:cubicBezTo>
                <a:cubicBezTo>
                  <a:pt x="191" y="418"/>
                  <a:pt x="204" y="405"/>
                  <a:pt x="204" y="390"/>
                </a:cubicBezTo>
                <a:cubicBezTo>
                  <a:pt x="204" y="384"/>
                  <a:pt x="202" y="379"/>
                  <a:pt x="199" y="374"/>
                </a:cubicBezTo>
                <a:cubicBezTo>
                  <a:pt x="199" y="373"/>
                  <a:pt x="199" y="371"/>
                  <a:pt x="199" y="370"/>
                </a:cubicBezTo>
                <a:cubicBezTo>
                  <a:pt x="199" y="362"/>
                  <a:pt x="193" y="355"/>
                  <a:pt x="185" y="355"/>
                </a:cubicBezTo>
                <a:cubicBezTo>
                  <a:pt x="185" y="355"/>
                  <a:pt x="184" y="355"/>
                  <a:pt x="184" y="355"/>
                </a:cubicBezTo>
                <a:cubicBezTo>
                  <a:pt x="183" y="355"/>
                  <a:pt x="181" y="354"/>
                  <a:pt x="180" y="354"/>
                </a:cubicBezTo>
                <a:cubicBezTo>
                  <a:pt x="176" y="348"/>
                  <a:pt x="170" y="344"/>
                  <a:pt x="164" y="342"/>
                </a:cubicBezTo>
                <a:cubicBezTo>
                  <a:pt x="164" y="341"/>
                  <a:pt x="164" y="340"/>
                  <a:pt x="164" y="338"/>
                </a:cubicBezTo>
                <a:cubicBezTo>
                  <a:pt x="164" y="328"/>
                  <a:pt x="156" y="321"/>
                  <a:pt x="147" y="321"/>
                </a:cubicBezTo>
                <a:cubicBezTo>
                  <a:pt x="146" y="321"/>
                  <a:pt x="146" y="321"/>
                  <a:pt x="145" y="321"/>
                </a:cubicBezTo>
                <a:cubicBezTo>
                  <a:pt x="141" y="311"/>
                  <a:pt x="131" y="304"/>
                  <a:pt x="120" y="304"/>
                </a:cubicBezTo>
                <a:cubicBezTo>
                  <a:pt x="105" y="304"/>
                  <a:pt x="92" y="316"/>
                  <a:pt x="92" y="331"/>
                </a:cubicBezTo>
                <a:cubicBezTo>
                  <a:pt x="92" y="331"/>
                  <a:pt x="91" y="331"/>
                  <a:pt x="91" y="331"/>
                </a:cubicBezTo>
                <a:cubicBezTo>
                  <a:pt x="84" y="331"/>
                  <a:pt x="78" y="336"/>
                  <a:pt x="77" y="343"/>
                </a:cubicBezTo>
                <a:cubicBezTo>
                  <a:pt x="77" y="343"/>
                  <a:pt x="76" y="343"/>
                  <a:pt x="76" y="343"/>
                </a:cubicBezTo>
                <a:cubicBezTo>
                  <a:pt x="75" y="343"/>
                  <a:pt x="74" y="343"/>
                  <a:pt x="73" y="343"/>
                </a:cubicBezTo>
                <a:cubicBezTo>
                  <a:pt x="72" y="343"/>
                  <a:pt x="71" y="343"/>
                  <a:pt x="69" y="343"/>
                </a:cubicBezTo>
                <a:cubicBezTo>
                  <a:pt x="60" y="343"/>
                  <a:pt x="52" y="350"/>
                  <a:pt x="49" y="359"/>
                </a:cubicBezTo>
                <a:cubicBezTo>
                  <a:pt x="35" y="360"/>
                  <a:pt x="24" y="372"/>
                  <a:pt x="24" y="387"/>
                </a:cubicBezTo>
                <a:cubicBezTo>
                  <a:pt x="24" y="402"/>
                  <a:pt x="36" y="415"/>
                  <a:pt x="52" y="415"/>
                </a:cubicBezTo>
                <a:cubicBezTo>
                  <a:pt x="56" y="415"/>
                  <a:pt x="60" y="414"/>
                  <a:pt x="63" y="413"/>
                </a:cubicBezTo>
                <a:cubicBezTo>
                  <a:pt x="66" y="422"/>
                  <a:pt x="75" y="429"/>
                  <a:pt x="85" y="429"/>
                </a:cubicBezTo>
                <a:cubicBezTo>
                  <a:pt x="90" y="429"/>
                  <a:pt x="94" y="427"/>
                  <a:pt x="97" y="425"/>
                </a:cubicBezTo>
                <a:cubicBezTo>
                  <a:pt x="104" y="429"/>
                  <a:pt x="111" y="431"/>
                  <a:pt x="118" y="431"/>
                </a:cubicBezTo>
                <a:cubicBezTo>
                  <a:pt x="133" y="448"/>
                  <a:pt x="153" y="465"/>
                  <a:pt x="168" y="476"/>
                </a:cubicBezTo>
                <a:cubicBezTo>
                  <a:pt x="171" y="482"/>
                  <a:pt x="170" y="480"/>
                  <a:pt x="168" y="477"/>
                </a:cubicBezTo>
                <a:cubicBezTo>
                  <a:pt x="174" y="480"/>
                  <a:pt x="178" y="483"/>
                  <a:pt x="182" y="485"/>
                </a:cubicBezTo>
                <a:cubicBezTo>
                  <a:pt x="193" y="491"/>
                  <a:pt x="202" y="499"/>
                  <a:pt x="208" y="506"/>
                </a:cubicBezTo>
                <a:cubicBezTo>
                  <a:pt x="207" y="520"/>
                  <a:pt x="205" y="534"/>
                  <a:pt x="205" y="546"/>
                </a:cubicBezTo>
                <a:cubicBezTo>
                  <a:pt x="185" y="557"/>
                  <a:pt x="160" y="569"/>
                  <a:pt x="127" y="584"/>
                </a:cubicBezTo>
                <a:cubicBezTo>
                  <a:pt x="3" y="639"/>
                  <a:pt x="0" y="716"/>
                  <a:pt x="0" y="716"/>
                </a:cubicBezTo>
                <a:cubicBezTo>
                  <a:pt x="0" y="716"/>
                  <a:pt x="0" y="1651"/>
                  <a:pt x="0" y="1745"/>
                </a:cubicBezTo>
                <a:moveTo>
                  <a:pt x="432" y="556"/>
                </a:moveTo>
                <a:cubicBezTo>
                  <a:pt x="433" y="557"/>
                  <a:pt x="435" y="557"/>
                  <a:pt x="437" y="557"/>
                </a:cubicBezTo>
                <a:cubicBezTo>
                  <a:pt x="436" y="559"/>
                  <a:pt x="434" y="561"/>
                  <a:pt x="431" y="563"/>
                </a:cubicBezTo>
                <a:cubicBezTo>
                  <a:pt x="431" y="562"/>
                  <a:pt x="431" y="559"/>
                  <a:pt x="432" y="556"/>
                </a:cubicBezTo>
                <a:close/>
                <a:moveTo>
                  <a:pt x="389" y="538"/>
                </a:moveTo>
                <a:cubicBezTo>
                  <a:pt x="388" y="538"/>
                  <a:pt x="388" y="538"/>
                  <a:pt x="388" y="537"/>
                </a:cubicBezTo>
                <a:cubicBezTo>
                  <a:pt x="388" y="537"/>
                  <a:pt x="387" y="536"/>
                  <a:pt x="387" y="535"/>
                </a:cubicBezTo>
                <a:cubicBezTo>
                  <a:pt x="387" y="535"/>
                  <a:pt x="387" y="535"/>
                  <a:pt x="386" y="535"/>
                </a:cubicBezTo>
                <a:cubicBezTo>
                  <a:pt x="383" y="530"/>
                  <a:pt x="380" y="523"/>
                  <a:pt x="378" y="517"/>
                </a:cubicBezTo>
                <a:cubicBezTo>
                  <a:pt x="380" y="517"/>
                  <a:pt x="383" y="518"/>
                  <a:pt x="385" y="518"/>
                </a:cubicBezTo>
                <a:cubicBezTo>
                  <a:pt x="386" y="518"/>
                  <a:pt x="387" y="518"/>
                  <a:pt x="388" y="518"/>
                </a:cubicBezTo>
                <a:cubicBezTo>
                  <a:pt x="388" y="522"/>
                  <a:pt x="389" y="527"/>
                  <a:pt x="389" y="531"/>
                </a:cubicBezTo>
                <a:cubicBezTo>
                  <a:pt x="389" y="531"/>
                  <a:pt x="389" y="531"/>
                  <a:pt x="389" y="531"/>
                </a:cubicBezTo>
                <a:cubicBezTo>
                  <a:pt x="389" y="532"/>
                  <a:pt x="389" y="532"/>
                  <a:pt x="389" y="533"/>
                </a:cubicBezTo>
                <a:cubicBezTo>
                  <a:pt x="389" y="533"/>
                  <a:pt x="389" y="533"/>
                  <a:pt x="389" y="533"/>
                </a:cubicBezTo>
                <a:cubicBezTo>
                  <a:pt x="389" y="534"/>
                  <a:pt x="389" y="534"/>
                  <a:pt x="389" y="535"/>
                </a:cubicBezTo>
                <a:cubicBezTo>
                  <a:pt x="390" y="535"/>
                  <a:pt x="390" y="536"/>
                  <a:pt x="390" y="536"/>
                </a:cubicBezTo>
                <a:cubicBezTo>
                  <a:pt x="390" y="536"/>
                  <a:pt x="390" y="536"/>
                  <a:pt x="390" y="537"/>
                </a:cubicBezTo>
                <a:cubicBezTo>
                  <a:pt x="390" y="537"/>
                  <a:pt x="390" y="537"/>
                  <a:pt x="390" y="538"/>
                </a:cubicBezTo>
                <a:cubicBezTo>
                  <a:pt x="390" y="538"/>
                  <a:pt x="390" y="538"/>
                  <a:pt x="390" y="538"/>
                </a:cubicBezTo>
                <a:cubicBezTo>
                  <a:pt x="390" y="538"/>
                  <a:pt x="390" y="539"/>
                  <a:pt x="390" y="539"/>
                </a:cubicBezTo>
                <a:cubicBezTo>
                  <a:pt x="390" y="539"/>
                  <a:pt x="390" y="539"/>
                  <a:pt x="390" y="539"/>
                </a:cubicBezTo>
                <a:cubicBezTo>
                  <a:pt x="390" y="539"/>
                  <a:pt x="390" y="539"/>
                  <a:pt x="390" y="540"/>
                </a:cubicBezTo>
                <a:cubicBezTo>
                  <a:pt x="390" y="540"/>
                  <a:pt x="390" y="540"/>
                  <a:pt x="390" y="540"/>
                </a:cubicBezTo>
                <a:cubicBezTo>
                  <a:pt x="390" y="540"/>
                  <a:pt x="390" y="540"/>
                  <a:pt x="390" y="540"/>
                </a:cubicBezTo>
                <a:cubicBezTo>
                  <a:pt x="390" y="539"/>
                  <a:pt x="389" y="539"/>
                  <a:pt x="389" y="538"/>
                </a:cubicBezTo>
                <a:close/>
                <a:moveTo>
                  <a:pt x="258" y="381"/>
                </a:moveTo>
                <a:cubicBezTo>
                  <a:pt x="258" y="381"/>
                  <a:pt x="258" y="381"/>
                  <a:pt x="258" y="381"/>
                </a:cubicBezTo>
                <a:cubicBezTo>
                  <a:pt x="258" y="381"/>
                  <a:pt x="258" y="380"/>
                  <a:pt x="258" y="380"/>
                </a:cubicBezTo>
                <a:cubicBezTo>
                  <a:pt x="258" y="380"/>
                  <a:pt x="258" y="379"/>
                  <a:pt x="258" y="379"/>
                </a:cubicBezTo>
                <a:cubicBezTo>
                  <a:pt x="258" y="379"/>
                  <a:pt x="258" y="379"/>
                  <a:pt x="258" y="378"/>
                </a:cubicBezTo>
                <a:cubicBezTo>
                  <a:pt x="258" y="378"/>
                  <a:pt x="258" y="377"/>
                  <a:pt x="259" y="376"/>
                </a:cubicBezTo>
                <a:cubicBezTo>
                  <a:pt x="259" y="376"/>
                  <a:pt x="259" y="375"/>
                  <a:pt x="259" y="375"/>
                </a:cubicBezTo>
                <a:cubicBezTo>
                  <a:pt x="259" y="375"/>
                  <a:pt x="259" y="374"/>
                  <a:pt x="259" y="373"/>
                </a:cubicBezTo>
                <a:cubicBezTo>
                  <a:pt x="259" y="373"/>
                  <a:pt x="259" y="373"/>
                  <a:pt x="259" y="373"/>
                </a:cubicBezTo>
                <a:cubicBezTo>
                  <a:pt x="259" y="371"/>
                  <a:pt x="259" y="370"/>
                  <a:pt x="259" y="369"/>
                </a:cubicBezTo>
                <a:cubicBezTo>
                  <a:pt x="259" y="368"/>
                  <a:pt x="259" y="368"/>
                  <a:pt x="259" y="368"/>
                </a:cubicBezTo>
                <a:cubicBezTo>
                  <a:pt x="260" y="365"/>
                  <a:pt x="260" y="363"/>
                  <a:pt x="260" y="360"/>
                </a:cubicBezTo>
                <a:cubicBezTo>
                  <a:pt x="260" y="359"/>
                  <a:pt x="260" y="359"/>
                  <a:pt x="260" y="359"/>
                </a:cubicBezTo>
                <a:cubicBezTo>
                  <a:pt x="261" y="357"/>
                  <a:pt x="261" y="355"/>
                  <a:pt x="261" y="353"/>
                </a:cubicBezTo>
                <a:cubicBezTo>
                  <a:pt x="261" y="353"/>
                  <a:pt x="261" y="353"/>
                  <a:pt x="261" y="352"/>
                </a:cubicBezTo>
                <a:cubicBezTo>
                  <a:pt x="261" y="349"/>
                  <a:pt x="262" y="345"/>
                  <a:pt x="262" y="342"/>
                </a:cubicBezTo>
                <a:cubicBezTo>
                  <a:pt x="262" y="342"/>
                  <a:pt x="262" y="341"/>
                  <a:pt x="262" y="341"/>
                </a:cubicBezTo>
                <a:cubicBezTo>
                  <a:pt x="262" y="339"/>
                  <a:pt x="262" y="337"/>
                  <a:pt x="262" y="335"/>
                </a:cubicBezTo>
                <a:cubicBezTo>
                  <a:pt x="262" y="334"/>
                  <a:pt x="262" y="334"/>
                  <a:pt x="262" y="333"/>
                </a:cubicBezTo>
                <a:cubicBezTo>
                  <a:pt x="262" y="332"/>
                  <a:pt x="263" y="331"/>
                  <a:pt x="263" y="330"/>
                </a:cubicBezTo>
                <a:cubicBezTo>
                  <a:pt x="263" y="329"/>
                  <a:pt x="263" y="329"/>
                  <a:pt x="263" y="328"/>
                </a:cubicBezTo>
                <a:cubicBezTo>
                  <a:pt x="263" y="327"/>
                  <a:pt x="263" y="325"/>
                  <a:pt x="263" y="323"/>
                </a:cubicBezTo>
                <a:cubicBezTo>
                  <a:pt x="263" y="322"/>
                  <a:pt x="263" y="322"/>
                  <a:pt x="263" y="321"/>
                </a:cubicBezTo>
                <a:cubicBezTo>
                  <a:pt x="263" y="320"/>
                  <a:pt x="263" y="320"/>
                  <a:pt x="263" y="319"/>
                </a:cubicBezTo>
                <a:cubicBezTo>
                  <a:pt x="265" y="319"/>
                  <a:pt x="268" y="319"/>
                  <a:pt x="271" y="319"/>
                </a:cubicBezTo>
                <a:cubicBezTo>
                  <a:pt x="278" y="319"/>
                  <a:pt x="285" y="319"/>
                  <a:pt x="292" y="317"/>
                </a:cubicBezTo>
                <a:cubicBezTo>
                  <a:pt x="292" y="318"/>
                  <a:pt x="292" y="318"/>
                  <a:pt x="292" y="319"/>
                </a:cubicBezTo>
                <a:cubicBezTo>
                  <a:pt x="292" y="319"/>
                  <a:pt x="291" y="319"/>
                  <a:pt x="291" y="319"/>
                </a:cubicBezTo>
                <a:cubicBezTo>
                  <a:pt x="291" y="320"/>
                  <a:pt x="290" y="321"/>
                  <a:pt x="290" y="323"/>
                </a:cubicBezTo>
                <a:cubicBezTo>
                  <a:pt x="290" y="323"/>
                  <a:pt x="289" y="324"/>
                  <a:pt x="289" y="324"/>
                </a:cubicBezTo>
                <a:cubicBezTo>
                  <a:pt x="289" y="325"/>
                  <a:pt x="288" y="326"/>
                  <a:pt x="288" y="327"/>
                </a:cubicBezTo>
                <a:cubicBezTo>
                  <a:pt x="287" y="329"/>
                  <a:pt x="287" y="330"/>
                  <a:pt x="286" y="331"/>
                </a:cubicBezTo>
                <a:cubicBezTo>
                  <a:pt x="286" y="332"/>
                  <a:pt x="286" y="333"/>
                  <a:pt x="285" y="333"/>
                </a:cubicBezTo>
                <a:cubicBezTo>
                  <a:pt x="285" y="334"/>
                  <a:pt x="284" y="335"/>
                  <a:pt x="284" y="337"/>
                </a:cubicBezTo>
                <a:cubicBezTo>
                  <a:pt x="284" y="337"/>
                  <a:pt x="283" y="338"/>
                  <a:pt x="283" y="338"/>
                </a:cubicBezTo>
                <a:cubicBezTo>
                  <a:pt x="282" y="340"/>
                  <a:pt x="282" y="341"/>
                  <a:pt x="281" y="342"/>
                </a:cubicBezTo>
                <a:cubicBezTo>
                  <a:pt x="281" y="343"/>
                  <a:pt x="281" y="343"/>
                  <a:pt x="281" y="343"/>
                </a:cubicBezTo>
                <a:cubicBezTo>
                  <a:pt x="280" y="345"/>
                  <a:pt x="279" y="346"/>
                  <a:pt x="278" y="348"/>
                </a:cubicBezTo>
                <a:cubicBezTo>
                  <a:pt x="278" y="348"/>
                  <a:pt x="278" y="349"/>
                  <a:pt x="278" y="349"/>
                </a:cubicBezTo>
                <a:cubicBezTo>
                  <a:pt x="277" y="350"/>
                  <a:pt x="277" y="352"/>
                  <a:pt x="276" y="353"/>
                </a:cubicBezTo>
                <a:cubicBezTo>
                  <a:pt x="276" y="353"/>
                  <a:pt x="276" y="354"/>
                  <a:pt x="275" y="354"/>
                </a:cubicBezTo>
                <a:cubicBezTo>
                  <a:pt x="275" y="355"/>
                  <a:pt x="274" y="357"/>
                  <a:pt x="273" y="358"/>
                </a:cubicBezTo>
                <a:cubicBezTo>
                  <a:pt x="273" y="358"/>
                  <a:pt x="273" y="359"/>
                  <a:pt x="273" y="359"/>
                </a:cubicBezTo>
                <a:cubicBezTo>
                  <a:pt x="272" y="360"/>
                  <a:pt x="271" y="362"/>
                  <a:pt x="271" y="363"/>
                </a:cubicBezTo>
                <a:cubicBezTo>
                  <a:pt x="270" y="363"/>
                  <a:pt x="270" y="364"/>
                  <a:pt x="270" y="364"/>
                </a:cubicBezTo>
                <a:cubicBezTo>
                  <a:pt x="269" y="365"/>
                  <a:pt x="269" y="366"/>
                  <a:pt x="268" y="367"/>
                </a:cubicBezTo>
                <a:cubicBezTo>
                  <a:pt x="268" y="368"/>
                  <a:pt x="268" y="368"/>
                  <a:pt x="267" y="369"/>
                </a:cubicBezTo>
                <a:cubicBezTo>
                  <a:pt x="267" y="370"/>
                  <a:pt x="266" y="370"/>
                  <a:pt x="266" y="371"/>
                </a:cubicBezTo>
                <a:cubicBezTo>
                  <a:pt x="265" y="372"/>
                  <a:pt x="265" y="372"/>
                  <a:pt x="265" y="372"/>
                </a:cubicBezTo>
                <a:cubicBezTo>
                  <a:pt x="264" y="373"/>
                  <a:pt x="264" y="374"/>
                  <a:pt x="263" y="375"/>
                </a:cubicBezTo>
                <a:cubicBezTo>
                  <a:pt x="263" y="376"/>
                  <a:pt x="262" y="376"/>
                  <a:pt x="262" y="376"/>
                </a:cubicBezTo>
                <a:cubicBezTo>
                  <a:pt x="262" y="377"/>
                  <a:pt x="261" y="378"/>
                  <a:pt x="261" y="378"/>
                </a:cubicBezTo>
                <a:cubicBezTo>
                  <a:pt x="260" y="379"/>
                  <a:pt x="260" y="379"/>
                  <a:pt x="260" y="379"/>
                </a:cubicBezTo>
                <a:cubicBezTo>
                  <a:pt x="259" y="380"/>
                  <a:pt x="258" y="381"/>
                  <a:pt x="258" y="382"/>
                </a:cubicBezTo>
                <a:cubicBezTo>
                  <a:pt x="258" y="382"/>
                  <a:pt x="258" y="381"/>
                  <a:pt x="258" y="381"/>
                </a:cubicBezTo>
                <a:close/>
                <a:moveTo>
                  <a:pt x="126" y="431"/>
                </a:moveTo>
                <a:cubicBezTo>
                  <a:pt x="131" y="430"/>
                  <a:pt x="136" y="429"/>
                  <a:pt x="141" y="427"/>
                </a:cubicBezTo>
                <a:cubicBezTo>
                  <a:pt x="142" y="436"/>
                  <a:pt x="142" y="444"/>
                  <a:pt x="143" y="447"/>
                </a:cubicBezTo>
                <a:cubicBezTo>
                  <a:pt x="136" y="441"/>
                  <a:pt x="130" y="436"/>
                  <a:pt x="126" y="43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latin typeface="Agency FB" panose="020B0503020202020204" pitchFamily="34" charset="0"/>
            </a:endParaRPr>
          </a:p>
        </p:txBody>
      </p:sp>
      <p:sp>
        <p:nvSpPr>
          <p:cNvPr id="80" name="Freeform 7"/>
          <p:cNvSpPr>
            <a:spLocks noEditPoints="1"/>
          </p:cNvSpPr>
          <p:nvPr/>
        </p:nvSpPr>
        <p:spPr bwMode="auto">
          <a:xfrm>
            <a:off x="3282468" y="2402263"/>
            <a:ext cx="819101" cy="3227472"/>
          </a:xfrm>
          <a:custGeom>
            <a:avLst/>
            <a:gdLst>
              <a:gd name="T0" fmla="*/ 485 w 533"/>
              <a:gd name="T1" fmla="*/ 635 h 1998"/>
              <a:gd name="T2" fmla="*/ 423 w 533"/>
              <a:gd name="T3" fmla="*/ 574 h 1998"/>
              <a:gd name="T4" fmla="*/ 464 w 533"/>
              <a:gd name="T5" fmla="*/ 552 h 1998"/>
              <a:gd name="T6" fmla="*/ 455 w 533"/>
              <a:gd name="T7" fmla="*/ 526 h 1998"/>
              <a:gd name="T8" fmla="*/ 431 w 533"/>
              <a:gd name="T9" fmla="*/ 519 h 1998"/>
              <a:gd name="T10" fmla="*/ 417 w 533"/>
              <a:gd name="T11" fmla="*/ 531 h 1998"/>
              <a:gd name="T12" fmla="*/ 420 w 533"/>
              <a:gd name="T13" fmla="*/ 553 h 1998"/>
              <a:gd name="T14" fmla="*/ 403 w 533"/>
              <a:gd name="T15" fmla="*/ 556 h 1998"/>
              <a:gd name="T16" fmla="*/ 448 w 533"/>
              <a:gd name="T17" fmla="*/ 504 h 1998"/>
              <a:gd name="T18" fmla="*/ 426 w 533"/>
              <a:gd name="T19" fmla="*/ 439 h 1998"/>
              <a:gd name="T20" fmla="*/ 364 w 533"/>
              <a:gd name="T21" fmla="*/ 419 h 1998"/>
              <a:gd name="T22" fmla="*/ 330 w 533"/>
              <a:gd name="T23" fmla="*/ 450 h 1998"/>
              <a:gd name="T24" fmla="*/ 337 w 533"/>
              <a:gd name="T25" fmla="*/ 506 h 1998"/>
              <a:gd name="T26" fmla="*/ 368 w 533"/>
              <a:gd name="T27" fmla="*/ 542 h 1998"/>
              <a:gd name="T28" fmla="*/ 366 w 533"/>
              <a:gd name="T29" fmla="*/ 527 h 1998"/>
              <a:gd name="T30" fmla="*/ 356 w 533"/>
              <a:gd name="T31" fmla="*/ 518 h 1998"/>
              <a:gd name="T32" fmla="*/ 343 w 533"/>
              <a:gd name="T33" fmla="*/ 529 h 1998"/>
              <a:gd name="T34" fmla="*/ 338 w 533"/>
              <a:gd name="T35" fmla="*/ 537 h 1998"/>
              <a:gd name="T36" fmla="*/ 363 w 533"/>
              <a:gd name="T37" fmla="*/ 545 h 1998"/>
              <a:gd name="T38" fmla="*/ 393 w 533"/>
              <a:gd name="T39" fmla="*/ 579 h 1998"/>
              <a:gd name="T40" fmla="*/ 266 w 533"/>
              <a:gd name="T41" fmla="*/ 504 h 1998"/>
              <a:gd name="T42" fmla="*/ 328 w 533"/>
              <a:gd name="T43" fmla="*/ 394 h 1998"/>
              <a:gd name="T44" fmla="*/ 390 w 533"/>
              <a:gd name="T45" fmla="*/ 389 h 1998"/>
              <a:gd name="T46" fmla="*/ 395 w 533"/>
              <a:gd name="T47" fmla="*/ 351 h 1998"/>
              <a:gd name="T48" fmla="*/ 371 w 533"/>
              <a:gd name="T49" fmla="*/ 329 h 1998"/>
              <a:gd name="T50" fmla="*/ 329 w 533"/>
              <a:gd name="T51" fmla="*/ 343 h 1998"/>
              <a:gd name="T52" fmla="*/ 314 w 533"/>
              <a:gd name="T53" fmla="*/ 387 h 1998"/>
              <a:gd name="T54" fmla="*/ 371 w 533"/>
              <a:gd name="T55" fmla="*/ 276 h 1998"/>
              <a:gd name="T56" fmla="*/ 432 w 533"/>
              <a:gd name="T57" fmla="*/ 129 h 1998"/>
              <a:gd name="T58" fmla="*/ 335 w 533"/>
              <a:gd name="T59" fmla="*/ 42 h 1998"/>
              <a:gd name="T60" fmla="*/ 160 w 533"/>
              <a:gd name="T61" fmla="*/ 98 h 1998"/>
              <a:gd name="T62" fmla="*/ 27 w 533"/>
              <a:gd name="T63" fmla="*/ 209 h 1998"/>
              <a:gd name="T64" fmla="*/ 237 w 533"/>
              <a:gd name="T65" fmla="*/ 315 h 1998"/>
              <a:gd name="T66" fmla="*/ 161 w 533"/>
              <a:gd name="T67" fmla="*/ 414 h 1998"/>
              <a:gd name="T68" fmla="*/ 185 w 533"/>
              <a:gd name="T69" fmla="*/ 356 h 1998"/>
              <a:gd name="T70" fmla="*/ 147 w 533"/>
              <a:gd name="T71" fmla="*/ 321 h 1998"/>
              <a:gd name="T72" fmla="*/ 77 w 533"/>
              <a:gd name="T73" fmla="*/ 343 h 1998"/>
              <a:gd name="T74" fmla="*/ 24 w 533"/>
              <a:gd name="T75" fmla="*/ 387 h 1998"/>
              <a:gd name="T76" fmla="*/ 119 w 533"/>
              <a:gd name="T77" fmla="*/ 431 h 1998"/>
              <a:gd name="T78" fmla="*/ 205 w 533"/>
              <a:gd name="T79" fmla="*/ 547 h 1998"/>
              <a:gd name="T80" fmla="*/ 438 w 533"/>
              <a:gd name="T81" fmla="*/ 558 h 1998"/>
              <a:gd name="T82" fmla="*/ 387 w 533"/>
              <a:gd name="T83" fmla="*/ 536 h 1998"/>
              <a:gd name="T84" fmla="*/ 389 w 533"/>
              <a:gd name="T85" fmla="*/ 531 h 1998"/>
              <a:gd name="T86" fmla="*/ 390 w 533"/>
              <a:gd name="T87" fmla="*/ 536 h 1998"/>
              <a:gd name="T88" fmla="*/ 390 w 533"/>
              <a:gd name="T89" fmla="*/ 539 h 1998"/>
              <a:gd name="T90" fmla="*/ 258 w 533"/>
              <a:gd name="T91" fmla="*/ 382 h 1998"/>
              <a:gd name="T92" fmla="*/ 259 w 533"/>
              <a:gd name="T93" fmla="*/ 376 h 1998"/>
              <a:gd name="T94" fmla="*/ 260 w 533"/>
              <a:gd name="T95" fmla="*/ 368 h 1998"/>
              <a:gd name="T96" fmla="*/ 262 w 533"/>
              <a:gd name="T97" fmla="*/ 342 h 1998"/>
              <a:gd name="T98" fmla="*/ 263 w 533"/>
              <a:gd name="T99" fmla="*/ 329 h 1998"/>
              <a:gd name="T100" fmla="*/ 293 w 533"/>
              <a:gd name="T101" fmla="*/ 318 h 1998"/>
              <a:gd name="T102" fmla="*/ 288 w 533"/>
              <a:gd name="T103" fmla="*/ 328 h 1998"/>
              <a:gd name="T104" fmla="*/ 282 w 533"/>
              <a:gd name="T105" fmla="*/ 343 h 1998"/>
              <a:gd name="T106" fmla="*/ 276 w 533"/>
              <a:gd name="T107" fmla="*/ 355 h 1998"/>
              <a:gd name="T108" fmla="*/ 269 w 533"/>
              <a:gd name="T109" fmla="*/ 367 h 1998"/>
              <a:gd name="T110" fmla="*/ 263 w 533"/>
              <a:gd name="T111" fmla="*/ 377 h 1998"/>
              <a:gd name="T112" fmla="*/ 126 w 533"/>
              <a:gd name="T113" fmla="*/ 43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1998">
                <a:moveTo>
                  <a:pt x="533" y="1998"/>
                </a:moveTo>
                <a:cubicBezTo>
                  <a:pt x="533" y="1904"/>
                  <a:pt x="533" y="716"/>
                  <a:pt x="533" y="716"/>
                </a:cubicBezTo>
                <a:cubicBezTo>
                  <a:pt x="533" y="716"/>
                  <a:pt x="531" y="680"/>
                  <a:pt x="491" y="640"/>
                </a:cubicBezTo>
                <a:cubicBezTo>
                  <a:pt x="502" y="638"/>
                  <a:pt x="504" y="636"/>
                  <a:pt x="489" y="635"/>
                </a:cubicBezTo>
                <a:cubicBezTo>
                  <a:pt x="488" y="635"/>
                  <a:pt x="487" y="635"/>
                  <a:pt x="485" y="635"/>
                </a:cubicBezTo>
                <a:cubicBezTo>
                  <a:pt x="467" y="618"/>
                  <a:pt x="443" y="601"/>
                  <a:pt x="408" y="586"/>
                </a:cubicBezTo>
                <a:cubicBezTo>
                  <a:pt x="408" y="585"/>
                  <a:pt x="408" y="585"/>
                  <a:pt x="408" y="584"/>
                </a:cubicBezTo>
                <a:cubicBezTo>
                  <a:pt x="410" y="582"/>
                  <a:pt x="414" y="579"/>
                  <a:pt x="418" y="577"/>
                </a:cubicBezTo>
                <a:cubicBezTo>
                  <a:pt x="419" y="577"/>
                  <a:pt x="421" y="575"/>
                  <a:pt x="422" y="574"/>
                </a:cubicBezTo>
                <a:cubicBezTo>
                  <a:pt x="422" y="575"/>
                  <a:pt x="422" y="576"/>
                  <a:pt x="423" y="574"/>
                </a:cubicBezTo>
                <a:cubicBezTo>
                  <a:pt x="428" y="570"/>
                  <a:pt x="435" y="564"/>
                  <a:pt x="440" y="558"/>
                </a:cubicBezTo>
                <a:cubicBezTo>
                  <a:pt x="443" y="558"/>
                  <a:pt x="446" y="557"/>
                  <a:pt x="448" y="556"/>
                </a:cubicBezTo>
                <a:cubicBezTo>
                  <a:pt x="449" y="557"/>
                  <a:pt x="450" y="557"/>
                  <a:pt x="452" y="557"/>
                </a:cubicBezTo>
                <a:cubicBezTo>
                  <a:pt x="456" y="557"/>
                  <a:pt x="459" y="555"/>
                  <a:pt x="460" y="551"/>
                </a:cubicBezTo>
                <a:cubicBezTo>
                  <a:pt x="461" y="552"/>
                  <a:pt x="462" y="552"/>
                  <a:pt x="464" y="552"/>
                </a:cubicBezTo>
                <a:cubicBezTo>
                  <a:pt x="469" y="552"/>
                  <a:pt x="474" y="548"/>
                  <a:pt x="474" y="542"/>
                </a:cubicBezTo>
                <a:cubicBezTo>
                  <a:pt x="474" y="537"/>
                  <a:pt x="470" y="533"/>
                  <a:pt x="465" y="532"/>
                </a:cubicBezTo>
                <a:cubicBezTo>
                  <a:pt x="464" y="529"/>
                  <a:pt x="461" y="527"/>
                  <a:pt x="458" y="527"/>
                </a:cubicBezTo>
                <a:cubicBezTo>
                  <a:pt x="457" y="527"/>
                  <a:pt x="457" y="527"/>
                  <a:pt x="456" y="527"/>
                </a:cubicBezTo>
                <a:cubicBezTo>
                  <a:pt x="456" y="527"/>
                  <a:pt x="456" y="526"/>
                  <a:pt x="455" y="526"/>
                </a:cubicBezTo>
                <a:cubicBezTo>
                  <a:pt x="455" y="526"/>
                  <a:pt x="455" y="527"/>
                  <a:pt x="455" y="527"/>
                </a:cubicBezTo>
                <a:cubicBezTo>
                  <a:pt x="455" y="524"/>
                  <a:pt x="453" y="522"/>
                  <a:pt x="450" y="522"/>
                </a:cubicBezTo>
                <a:cubicBezTo>
                  <a:pt x="450" y="522"/>
                  <a:pt x="450" y="522"/>
                  <a:pt x="450" y="522"/>
                </a:cubicBezTo>
                <a:cubicBezTo>
                  <a:pt x="449" y="517"/>
                  <a:pt x="445" y="513"/>
                  <a:pt x="440" y="513"/>
                </a:cubicBezTo>
                <a:cubicBezTo>
                  <a:pt x="436" y="513"/>
                  <a:pt x="432" y="515"/>
                  <a:pt x="431" y="519"/>
                </a:cubicBezTo>
                <a:cubicBezTo>
                  <a:pt x="431" y="518"/>
                  <a:pt x="430" y="518"/>
                  <a:pt x="430" y="518"/>
                </a:cubicBezTo>
                <a:cubicBezTo>
                  <a:pt x="427" y="518"/>
                  <a:pt x="424" y="521"/>
                  <a:pt x="424" y="525"/>
                </a:cubicBezTo>
                <a:cubicBezTo>
                  <a:pt x="424" y="525"/>
                  <a:pt x="424" y="526"/>
                  <a:pt x="424" y="526"/>
                </a:cubicBezTo>
                <a:cubicBezTo>
                  <a:pt x="422" y="527"/>
                  <a:pt x="420" y="528"/>
                  <a:pt x="418" y="530"/>
                </a:cubicBezTo>
                <a:cubicBezTo>
                  <a:pt x="418" y="531"/>
                  <a:pt x="417" y="531"/>
                  <a:pt x="417" y="531"/>
                </a:cubicBezTo>
                <a:cubicBezTo>
                  <a:pt x="417" y="531"/>
                  <a:pt x="417" y="531"/>
                  <a:pt x="416" y="531"/>
                </a:cubicBezTo>
                <a:cubicBezTo>
                  <a:pt x="414" y="531"/>
                  <a:pt x="411" y="533"/>
                  <a:pt x="411" y="536"/>
                </a:cubicBezTo>
                <a:cubicBezTo>
                  <a:pt x="411" y="537"/>
                  <a:pt x="411" y="537"/>
                  <a:pt x="412" y="538"/>
                </a:cubicBezTo>
                <a:cubicBezTo>
                  <a:pt x="410" y="539"/>
                  <a:pt x="410" y="541"/>
                  <a:pt x="410" y="543"/>
                </a:cubicBezTo>
                <a:cubicBezTo>
                  <a:pt x="410" y="549"/>
                  <a:pt x="414" y="553"/>
                  <a:pt x="420" y="553"/>
                </a:cubicBezTo>
                <a:cubicBezTo>
                  <a:pt x="422" y="553"/>
                  <a:pt x="424" y="553"/>
                  <a:pt x="425" y="552"/>
                </a:cubicBezTo>
                <a:cubicBezTo>
                  <a:pt x="426" y="553"/>
                  <a:pt x="428" y="554"/>
                  <a:pt x="430" y="555"/>
                </a:cubicBezTo>
                <a:cubicBezTo>
                  <a:pt x="429" y="559"/>
                  <a:pt x="428" y="564"/>
                  <a:pt x="426" y="568"/>
                </a:cubicBezTo>
                <a:cubicBezTo>
                  <a:pt x="421" y="571"/>
                  <a:pt x="415" y="574"/>
                  <a:pt x="407" y="577"/>
                </a:cubicBezTo>
                <a:cubicBezTo>
                  <a:pt x="406" y="571"/>
                  <a:pt x="405" y="563"/>
                  <a:pt x="403" y="556"/>
                </a:cubicBezTo>
                <a:cubicBezTo>
                  <a:pt x="398" y="532"/>
                  <a:pt x="397" y="521"/>
                  <a:pt x="398" y="516"/>
                </a:cubicBezTo>
                <a:cubicBezTo>
                  <a:pt x="401" y="516"/>
                  <a:pt x="404" y="514"/>
                  <a:pt x="407" y="513"/>
                </a:cubicBezTo>
                <a:cubicBezTo>
                  <a:pt x="410" y="515"/>
                  <a:pt x="414" y="516"/>
                  <a:pt x="418" y="516"/>
                </a:cubicBezTo>
                <a:cubicBezTo>
                  <a:pt x="427" y="516"/>
                  <a:pt x="435" y="510"/>
                  <a:pt x="438" y="501"/>
                </a:cubicBezTo>
                <a:cubicBezTo>
                  <a:pt x="441" y="503"/>
                  <a:pt x="444" y="504"/>
                  <a:pt x="448" y="504"/>
                </a:cubicBezTo>
                <a:cubicBezTo>
                  <a:pt x="462" y="504"/>
                  <a:pt x="473" y="492"/>
                  <a:pt x="473" y="478"/>
                </a:cubicBezTo>
                <a:cubicBezTo>
                  <a:pt x="473" y="465"/>
                  <a:pt x="463" y="455"/>
                  <a:pt x="450" y="454"/>
                </a:cubicBezTo>
                <a:cubicBezTo>
                  <a:pt x="448" y="445"/>
                  <a:pt x="441" y="439"/>
                  <a:pt x="432" y="439"/>
                </a:cubicBezTo>
                <a:cubicBezTo>
                  <a:pt x="431" y="439"/>
                  <a:pt x="430" y="439"/>
                  <a:pt x="429" y="440"/>
                </a:cubicBezTo>
                <a:cubicBezTo>
                  <a:pt x="428" y="439"/>
                  <a:pt x="427" y="439"/>
                  <a:pt x="426" y="439"/>
                </a:cubicBezTo>
                <a:cubicBezTo>
                  <a:pt x="426" y="439"/>
                  <a:pt x="426" y="439"/>
                  <a:pt x="426" y="439"/>
                </a:cubicBezTo>
                <a:cubicBezTo>
                  <a:pt x="425" y="433"/>
                  <a:pt x="419" y="428"/>
                  <a:pt x="413" y="428"/>
                </a:cubicBezTo>
                <a:cubicBezTo>
                  <a:pt x="413" y="428"/>
                  <a:pt x="412" y="428"/>
                  <a:pt x="412" y="428"/>
                </a:cubicBezTo>
                <a:cubicBezTo>
                  <a:pt x="412" y="415"/>
                  <a:pt x="401" y="404"/>
                  <a:pt x="387" y="404"/>
                </a:cubicBezTo>
                <a:cubicBezTo>
                  <a:pt x="377" y="404"/>
                  <a:pt x="368" y="410"/>
                  <a:pt x="364" y="419"/>
                </a:cubicBezTo>
                <a:cubicBezTo>
                  <a:pt x="364" y="419"/>
                  <a:pt x="363" y="419"/>
                  <a:pt x="363" y="419"/>
                </a:cubicBezTo>
                <a:cubicBezTo>
                  <a:pt x="354" y="419"/>
                  <a:pt x="347" y="426"/>
                  <a:pt x="347" y="435"/>
                </a:cubicBezTo>
                <a:cubicBezTo>
                  <a:pt x="347" y="436"/>
                  <a:pt x="348" y="437"/>
                  <a:pt x="348" y="439"/>
                </a:cubicBezTo>
                <a:cubicBezTo>
                  <a:pt x="342" y="440"/>
                  <a:pt x="337" y="444"/>
                  <a:pt x="333" y="449"/>
                </a:cubicBezTo>
                <a:cubicBezTo>
                  <a:pt x="332" y="449"/>
                  <a:pt x="331" y="450"/>
                  <a:pt x="330" y="450"/>
                </a:cubicBezTo>
                <a:cubicBezTo>
                  <a:pt x="329" y="450"/>
                  <a:pt x="329" y="450"/>
                  <a:pt x="329" y="450"/>
                </a:cubicBezTo>
                <a:cubicBezTo>
                  <a:pt x="321" y="450"/>
                  <a:pt x="316" y="456"/>
                  <a:pt x="316" y="463"/>
                </a:cubicBezTo>
                <a:cubicBezTo>
                  <a:pt x="316" y="465"/>
                  <a:pt x="316" y="466"/>
                  <a:pt x="316" y="467"/>
                </a:cubicBezTo>
                <a:cubicBezTo>
                  <a:pt x="314" y="471"/>
                  <a:pt x="312" y="476"/>
                  <a:pt x="312" y="481"/>
                </a:cubicBezTo>
                <a:cubicBezTo>
                  <a:pt x="312" y="495"/>
                  <a:pt x="323" y="506"/>
                  <a:pt x="337" y="506"/>
                </a:cubicBezTo>
                <a:cubicBezTo>
                  <a:pt x="342" y="506"/>
                  <a:pt x="347" y="505"/>
                  <a:pt x="350" y="502"/>
                </a:cubicBezTo>
                <a:cubicBezTo>
                  <a:pt x="356" y="508"/>
                  <a:pt x="362" y="512"/>
                  <a:pt x="369" y="515"/>
                </a:cubicBezTo>
                <a:cubicBezTo>
                  <a:pt x="373" y="525"/>
                  <a:pt x="381" y="537"/>
                  <a:pt x="386" y="550"/>
                </a:cubicBezTo>
                <a:cubicBezTo>
                  <a:pt x="378" y="549"/>
                  <a:pt x="371" y="546"/>
                  <a:pt x="367" y="543"/>
                </a:cubicBezTo>
                <a:cubicBezTo>
                  <a:pt x="367" y="543"/>
                  <a:pt x="368" y="542"/>
                  <a:pt x="368" y="542"/>
                </a:cubicBezTo>
                <a:cubicBezTo>
                  <a:pt x="369" y="542"/>
                  <a:pt x="370" y="542"/>
                  <a:pt x="370" y="542"/>
                </a:cubicBezTo>
                <a:cubicBezTo>
                  <a:pt x="374" y="542"/>
                  <a:pt x="377" y="539"/>
                  <a:pt x="377" y="536"/>
                </a:cubicBezTo>
                <a:cubicBezTo>
                  <a:pt x="377" y="533"/>
                  <a:pt x="374" y="530"/>
                  <a:pt x="371" y="530"/>
                </a:cubicBezTo>
                <a:cubicBezTo>
                  <a:pt x="371" y="528"/>
                  <a:pt x="369" y="526"/>
                  <a:pt x="367" y="526"/>
                </a:cubicBezTo>
                <a:cubicBezTo>
                  <a:pt x="366" y="526"/>
                  <a:pt x="366" y="527"/>
                  <a:pt x="366" y="527"/>
                </a:cubicBezTo>
                <a:cubicBezTo>
                  <a:pt x="366" y="527"/>
                  <a:pt x="365" y="526"/>
                  <a:pt x="365" y="526"/>
                </a:cubicBezTo>
                <a:cubicBezTo>
                  <a:pt x="365" y="526"/>
                  <a:pt x="365" y="526"/>
                  <a:pt x="365" y="526"/>
                </a:cubicBezTo>
                <a:cubicBezTo>
                  <a:pt x="365" y="525"/>
                  <a:pt x="364" y="524"/>
                  <a:pt x="362" y="524"/>
                </a:cubicBezTo>
                <a:cubicBezTo>
                  <a:pt x="362" y="524"/>
                  <a:pt x="362" y="524"/>
                  <a:pt x="362" y="524"/>
                </a:cubicBezTo>
                <a:cubicBezTo>
                  <a:pt x="362" y="521"/>
                  <a:pt x="359" y="518"/>
                  <a:pt x="356" y="518"/>
                </a:cubicBezTo>
                <a:cubicBezTo>
                  <a:pt x="353" y="518"/>
                  <a:pt x="351" y="519"/>
                  <a:pt x="350" y="522"/>
                </a:cubicBezTo>
                <a:cubicBezTo>
                  <a:pt x="350" y="522"/>
                  <a:pt x="350" y="522"/>
                  <a:pt x="350" y="522"/>
                </a:cubicBezTo>
                <a:cubicBezTo>
                  <a:pt x="348" y="522"/>
                  <a:pt x="346" y="523"/>
                  <a:pt x="346" y="525"/>
                </a:cubicBezTo>
                <a:cubicBezTo>
                  <a:pt x="346" y="526"/>
                  <a:pt x="346" y="526"/>
                  <a:pt x="346" y="526"/>
                </a:cubicBezTo>
                <a:cubicBezTo>
                  <a:pt x="345" y="527"/>
                  <a:pt x="344" y="528"/>
                  <a:pt x="343" y="529"/>
                </a:cubicBezTo>
                <a:cubicBezTo>
                  <a:pt x="342" y="529"/>
                  <a:pt x="342" y="529"/>
                  <a:pt x="342" y="529"/>
                </a:cubicBezTo>
                <a:cubicBezTo>
                  <a:pt x="342" y="529"/>
                  <a:pt x="342" y="529"/>
                  <a:pt x="342" y="529"/>
                </a:cubicBezTo>
                <a:cubicBezTo>
                  <a:pt x="340" y="529"/>
                  <a:pt x="338" y="531"/>
                  <a:pt x="338" y="532"/>
                </a:cubicBezTo>
                <a:cubicBezTo>
                  <a:pt x="338" y="533"/>
                  <a:pt x="339" y="533"/>
                  <a:pt x="339" y="533"/>
                </a:cubicBezTo>
                <a:cubicBezTo>
                  <a:pt x="338" y="534"/>
                  <a:pt x="338" y="535"/>
                  <a:pt x="338" y="537"/>
                </a:cubicBezTo>
                <a:cubicBezTo>
                  <a:pt x="338" y="540"/>
                  <a:pt x="340" y="543"/>
                  <a:pt x="344" y="543"/>
                </a:cubicBezTo>
                <a:cubicBezTo>
                  <a:pt x="345" y="543"/>
                  <a:pt x="346" y="542"/>
                  <a:pt x="347" y="542"/>
                </a:cubicBezTo>
                <a:cubicBezTo>
                  <a:pt x="349" y="544"/>
                  <a:pt x="352" y="546"/>
                  <a:pt x="355" y="546"/>
                </a:cubicBezTo>
                <a:cubicBezTo>
                  <a:pt x="357" y="546"/>
                  <a:pt x="359" y="545"/>
                  <a:pt x="361" y="544"/>
                </a:cubicBezTo>
                <a:cubicBezTo>
                  <a:pt x="361" y="545"/>
                  <a:pt x="362" y="545"/>
                  <a:pt x="363" y="545"/>
                </a:cubicBezTo>
                <a:cubicBezTo>
                  <a:pt x="364" y="545"/>
                  <a:pt x="365" y="545"/>
                  <a:pt x="366" y="544"/>
                </a:cubicBezTo>
                <a:cubicBezTo>
                  <a:pt x="373" y="549"/>
                  <a:pt x="382" y="552"/>
                  <a:pt x="386" y="553"/>
                </a:cubicBezTo>
                <a:cubicBezTo>
                  <a:pt x="386" y="553"/>
                  <a:pt x="387" y="553"/>
                  <a:pt x="388" y="553"/>
                </a:cubicBezTo>
                <a:cubicBezTo>
                  <a:pt x="391" y="561"/>
                  <a:pt x="393" y="568"/>
                  <a:pt x="393" y="576"/>
                </a:cubicBezTo>
                <a:cubicBezTo>
                  <a:pt x="393" y="577"/>
                  <a:pt x="393" y="578"/>
                  <a:pt x="393" y="579"/>
                </a:cubicBezTo>
                <a:cubicBezTo>
                  <a:pt x="296" y="535"/>
                  <a:pt x="272" y="510"/>
                  <a:pt x="267" y="504"/>
                </a:cubicBezTo>
                <a:cubicBezTo>
                  <a:pt x="267" y="503"/>
                  <a:pt x="267" y="503"/>
                  <a:pt x="267" y="503"/>
                </a:cubicBezTo>
                <a:cubicBezTo>
                  <a:pt x="267" y="503"/>
                  <a:pt x="267" y="503"/>
                  <a:pt x="267" y="503"/>
                </a:cubicBezTo>
                <a:cubicBezTo>
                  <a:pt x="266" y="503"/>
                  <a:pt x="266" y="503"/>
                  <a:pt x="266" y="503"/>
                </a:cubicBezTo>
                <a:cubicBezTo>
                  <a:pt x="266" y="504"/>
                  <a:pt x="266" y="504"/>
                  <a:pt x="266" y="504"/>
                </a:cubicBezTo>
                <a:cubicBezTo>
                  <a:pt x="264" y="506"/>
                  <a:pt x="260" y="510"/>
                  <a:pt x="252" y="517"/>
                </a:cubicBezTo>
                <a:cubicBezTo>
                  <a:pt x="251" y="505"/>
                  <a:pt x="250" y="493"/>
                  <a:pt x="251" y="481"/>
                </a:cubicBezTo>
                <a:cubicBezTo>
                  <a:pt x="252" y="460"/>
                  <a:pt x="258" y="439"/>
                  <a:pt x="266" y="419"/>
                </a:cubicBezTo>
                <a:cubicBezTo>
                  <a:pt x="268" y="419"/>
                  <a:pt x="269" y="418"/>
                  <a:pt x="271" y="418"/>
                </a:cubicBezTo>
                <a:cubicBezTo>
                  <a:pt x="282" y="416"/>
                  <a:pt x="309" y="406"/>
                  <a:pt x="328" y="394"/>
                </a:cubicBezTo>
                <a:cubicBezTo>
                  <a:pt x="330" y="395"/>
                  <a:pt x="332" y="395"/>
                  <a:pt x="335" y="395"/>
                </a:cubicBezTo>
                <a:cubicBezTo>
                  <a:pt x="337" y="395"/>
                  <a:pt x="340" y="395"/>
                  <a:pt x="342" y="393"/>
                </a:cubicBezTo>
                <a:cubicBezTo>
                  <a:pt x="346" y="396"/>
                  <a:pt x="351" y="397"/>
                  <a:pt x="356" y="397"/>
                </a:cubicBezTo>
                <a:cubicBezTo>
                  <a:pt x="366" y="397"/>
                  <a:pt x="375" y="393"/>
                  <a:pt x="381" y="386"/>
                </a:cubicBezTo>
                <a:cubicBezTo>
                  <a:pt x="383" y="388"/>
                  <a:pt x="386" y="389"/>
                  <a:pt x="390" y="389"/>
                </a:cubicBezTo>
                <a:cubicBezTo>
                  <a:pt x="399" y="389"/>
                  <a:pt x="407" y="381"/>
                  <a:pt x="407" y="372"/>
                </a:cubicBezTo>
                <a:cubicBezTo>
                  <a:pt x="407" y="368"/>
                  <a:pt x="406" y="365"/>
                  <a:pt x="404" y="362"/>
                </a:cubicBezTo>
                <a:cubicBezTo>
                  <a:pt x="404" y="361"/>
                  <a:pt x="404" y="360"/>
                  <a:pt x="404" y="359"/>
                </a:cubicBezTo>
                <a:cubicBezTo>
                  <a:pt x="404" y="355"/>
                  <a:pt x="400" y="351"/>
                  <a:pt x="395" y="351"/>
                </a:cubicBezTo>
                <a:cubicBezTo>
                  <a:pt x="395" y="351"/>
                  <a:pt x="395" y="351"/>
                  <a:pt x="395" y="351"/>
                </a:cubicBezTo>
                <a:cubicBezTo>
                  <a:pt x="394" y="350"/>
                  <a:pt x="393" y="350"/>
                  <a:pt x="392" y="350"/>
                </a:cubicBezTo>
                <a:cubicBezTo>
                  <a:pt x="390" y="346"/>
                  <a:pt x="387" y="344"/>
                  <a:pt x="382" y="343"/>
                </a:cubicBezTo>
                <a:cubicBezTo>
                  <a:pt x="383" y="342"/>
                  <a:pt x="383" y="341"/>
                  <a:pt x="383" y="340"/>
                </a:cubicBezTo>
                <a:cubicBezTo>
                  <a:pt x="383" y="334"/>
                  <a:pt x="378" y="329"/>
                  <a:pt x="372" y="329"/>
                </a:cubicBezTo>
                <a:cubicBezTo>
                  <a:pt x="372" y="329"/>
                  <a:pt x="371" y="329"/>
                  <a:pt x="371" y="329"/>
                </a:cubicBezTo>
                <a:cubicBezTo>
                  <a:pt x="369" y="324"/>
                  <a:pt x="363" y="319"/>
                  <a:pt x="356" y="319"/>
                </a:cubicBezTo>
                <a:cubicBezTo>
                  <a:pt x="347" y="319"/>
                  <a:pt x="339" y="327"/>
                  <a:pt x="339" y="336"/>
                </a:cubicBezTo>
                <a:cubicBezTo>
                  <a:pt x="339" y="336"/>
                  <a:pt x="338" y="336"/>
                  <a:pt x="338" y="336"/>
                </a:cubicBezTo>
                <a:cubicBezTo>
                  <a:pt x="334" y="336"/>
                  <a:pt x="330" y="339"/>
                  <a:pt x="330" y="343"/>
                </a:cubicBezTo>
                <a:cubicBezTo>
                  <a:pt x="329" y="343"/>
                  <a:pt x="329" y="343"/>
                  <a:pt x="329" y="343"/>
                </a:cubicBezTo>
                <a:cubicBezTo>
                  <a:pt x="328" y="343"/>
                  <a:pt x="328" y="343"/>
                  <a:pt x="327" y="343"/>
                </a:cubicBezTo>
                <a:cubicBezTo>
                  <a:pt x="326" y="343"/>
                  <a:pt x="326" y="343"/>
                  <a:pt x="325" y="343"/>
                </a:cubicBezTo>
                <a:cubicBezTo>
                  <a:pt x="319" y="343"/>
                  <a:pt x="314" y="347"/>
                  <a:pt x="313" y="353"/>
                </a:cubicBezTo>
                <a:cubicBezTo>
                  <a:pt x="304" y="354"/>
                  <a:pt x="297" y="361"/>
                  <a:pt x="297" y="370"/>
                </a:cubicBezTo>
                <a:cubicBezTo>
                  <a:pt x="297" y="379"/>
                  <a:pt x="305" y="387"/>
                  <a:pt x="314" y="387"/>
                </a:cubicBezTo>
                <a:cubicBezTo>
                  <a:pt x="317" y="387"/>
                  <a:pt x="319" y="386"/>
                  <a:pt x="321" y="385"/>
                </a:cubicBezTo>
                <a:cubicBezTo>
                  <a:pt x="322" y="387"/>
                  <a:pt x="323" y="389"/>
                  <a:pt x="324" y="391"/>
                </a:cubicBezTo>
                <a:cubicBezTo>
                  <a:pt x="312" y="398"/>
                  <a:pt x="295" y="405"/>
                  <a:pt x="270" y="409"/>
                </a:cubicBezTo>
                <a:cubicBezTo>
                  <a:pt x="286" y="374"/>
                  <a:pt x="306" y="340"/>
                  <a:pt x="318" y="311"/>
                </a:cubicBezTo>
                <a:cubicBezTo>
                  <a:pt x="338" y="303"/>
                  <a:pt x="356" y="291"/>
                  <a:pt x="371" y="276"/>
                </a:cubicBezTo>
                <a:cubicBezTo>
                  <a:pt x="382" y="282"/>
                  <a:pt x="394" y="286"/>
                  <a:pt x="408" y="286"/>
                </a:cubicBezTo>
                <a:cubicBezTo>
                  <a:pt x="447" y="286"/>
                  <a:pt x="478" y="255"/>
                  <a:pt x="478" y="216"/>
                </a:cubicBezTo>
                <a:cubicBezTo>
                  <a:pt x="478" y="202"/>
                  <a:pt x="474" y="188"/>
                  <a:pt x="466" y="177"/>
                </a:cubicBezTo>
                <a:cubicBezTo>
                  <a:pt x="468" y="173"/>
                  <a:pt x="468" y="169"/>
                  <a:pt x="468" y="165"/>
                </a:cubicBezTo>
                <a:cubicBezTo>
                  <a:pt x="468" y="145"/>
                  <a:pt x="452" y="129"/>
                  <a:pt x="432" y="129"/>
                </a:cubicBezTo>
                <a:cubicBezTo>
                  <a:pt x="431" y="129"/>
                  <a:pt x="430" y="129"/>
                  <a:pt x="429" y="129"/>
                </a:cubicBezTo>
                <a:cubicBezTo>
                  <a:pt x="426" y="128"/>
                  <a:pt x="423" y="126"/>
                  <a:pt x="419" y="126"/>
                </a:cubicBezTo>
                <a:cubicBezTo>
                  <a:pt x="410" y="111"/>
                  <a:pt x="395" y="101"/>
                  <a:pt x="378" y="97"/>
                </a:cubicBezTo>
                <a:cubicBezTo>
                  <a:pt x="379" y="93"/>
                  <a:pt x="379" y="90"/>
                  <a:pt x="379" y="86"/>
                </a:cubicBezTo>
                <a:cubicBezTo>
                  <a:pt x="379" y="62"/>
                  <a:pt x="360" y="42"/>
                  <a:pt x="335" y="42"/>
                </a:cubicBezTo>
                <a:cubicBezTo>
                  <a:pt x="334" y="42"/>
                  <a:pt x="333" y="42"/>
                  <a:pt x="332" y="42"/>
                </a:cubicBezTo>
                <a:cubicBezTo>
                  <a:pt x="321" y="18"/>
                  <a:pt x="296" y="0"/>
                  <a:pt x="268" y="0"/>
                </a:cubicBezTo>
                <a:cubicBezTo>
                  <a:pt x="230" y="0"/>
                  <a:pt x="199" y="30"/>
                  <a:pt x="198" y="67"/>
                </a:cubicBezTo>
                <a:cubicBezTo>
                  <a:pt x="197" y="67"/>
                  <a:pt x="196" y="67"/>
                  <a:pt x="196" y="67"/>
                </a:cubicBezTo>
                <a:cubicBezTo>
                  <a:pt x="177" y="67"/>
                  <a:pt x="162" y="81"/>
                  <a:pt x="160" y="98"/>
                </a:cubicBezTo>
                <a:cubicBezTo>
                  <a:pt x="159" y="98"/>
                  <a:pt x="159" y="98"/>
                  <a:pt x="158" y="98"/>
                </a:cubicBezTo>
                <a:cubicBezTo>
                  <a:pt x="155" y="98"/>
                  <a:pt x="152" y="99"/>
                  <a:pt x="149" y="99"/>
                </a:cubicBezTo>
                <a:cubicBezTo>
                  <a:pt x="147" y="99"/>
                  <a:pt x="144" y="99"/>
                  <a:pt x="142" y="99"/>
                </a:cubicBezTo>
                <a:cubicBezTo>
                  <a:pt x="117" y="99"/>
                  <a:pt x="97" y="116"/>
                  <a:pt x="91" y="139"/>
                </a:cubicBezTo>
                <a:cubicBezTo>
                  <a:pt x="55" y="142"/>
                  <a:pt x="27" y="172"/>
                  <a:pt x="27" y="209"/>
                </a:cubicBezTo>
                <a:cubicBezTo>
                  <a:pt x="27" y="247"/>
                  <a:pt x="59" y="279"/>
                  <a:pt x="98" y="279"/>
                </a:cubicBezTo>
                <a:cubicBezTo>
                  <a:pt x="108" y="279"/>
                  <a:pt x="117" y="277"/>
                  <a:pt x="126" y="273"/>
                </a:cubicBezTo>
                <a:cubicBezTo>
                  <a:pt x="133" y="296"/>
                  <a:pt x="155" y="314"/>
                  <a:pt x="181" y="314"/>
                </a:cubicBezTo>
                <a:cubicBezTo>
                  <a:pt x="192" y="314"/>
                  <a:pt x="202" y="311"/>
                  <a:pt x="211" y="305"/>
                </a:cubicBezTo>
                <a:cubicBezTo>
                  <a:pt x="219" y="310"/>
                  <a:pt x="228" y="313"/>
                  <a:pt x="237" y="315"/>
                </a:cubicBezTo>
                <a:cubicBezTo>
                  <a:pt x="239" y="328"/>
                  <a:pt x="238" y="358"/>
                  <a:pt x="222" y="425"/>
                </a:cubicBezTo>
                <a:cubicBezTo>
                  <a:pt x="218" y="447"/>
                  <a:pt x="214" y="467"/>
                  <a:pt x="211" y="486"/>
                </a:cubicBezTo>
                <a:cubicBezTo>
                  <a:pt x="190" y="478"/>
                  <a:pt x="172" y="469"/>
                  <a:pt x="159" y="459"/>
                </a:cubicBezTo>
                <a:cubicBezTo>
                  <a:pt x="153" y="447"/>
                  <a:pt x="150" y="435"/>
                  <a:pt x="148" y="424"/>
                </a:cubicBezTo>
                <a:cubicBezTo>
                  <a:pt x="153" y="421"/>
                  <a:pt x="157" y="418"/>
                  <a:pt x="161" y="414"/>
                </a:cubicBezTo>
                <a:cubicBezTo>
                  <a:pt x="165" y="417"/>
                  <a:pt x="171" y="418"/>
                  <a:pt x="176" y="418"/>
                </a:cubicBezTo>
                <a:cubicBezTo>
                  <a:pt x="191" y="418"/>
                  <a:pt x="204" y="406"/>
                  <a:pt x="204" y="390"/>
                </a:cubicBezTo>
                <a:cubicBezTo>
                  <a:pt x="204" y="384"/>
                  <a:pt x="202" y="379"/>
                  <a:pt x="199" y="375"/>
                </a:cubicBezTo>
                <a:cubicBezTo>
                  <a:pt x="200" y="373"/>
                  <a:pt x="200" y="372"/>
                  <a:pt x="200" y="370"/>
                </a:cubicBezTo>
                <a:cubicBezTo>
                  <a:pt x="200" y="362"/>
                  <a:pt x="193" y="356"/>
                  <a:pt x="185" y="356"/>
                </a:cubicBezTo>
                <a:cubicBezTo>
                  <a:pt x="185" y="356"/>
                  <a:pt x="185" y="356"/>
                  <a:pt x="184" y="356"/>
                </a:cubicBezTo>
                <a:cubicBezTo>
                  <a:pt x="183" y="355"/>
                  <a:pt x="182" y="355"/>
                  <a:pt x="180" y="354"/>
                </a:cubicBezTo>
                <a:cubicBezTo>
                  <a:pt x="177" y="349"/>
                  <a:pt x="171" y="344"/>
                  <a:pt x="164" y="343"/>
                </a:cubicBezTo>
                <a:cubicBezTo>
                  <a:pt x="164" y="341"/>
                  <a:pt x="165" y="340"/>
                  <a:pt x="165" y="338"/>
                </a:cubicBezTo>
                <a:cubicBezTo>
                  <a:pt x="165" y="329"/>
                  <a:pt x="157" y="321"/>
                  <a:pt x="147" y="321"/>
                </a:cubicBezTo>
                <a:cubicBezTo>
                  <a:pt x="147" y="321"/>
                  <a:pt x="146" y="321"/>
                  <a:pt x="146" y="321"/>
                </a:cubicBezTo>
                <a:cubicBezTo>
                  <a:pt x="141" y="311"/>
                  <a:pt x="131" y="304"/>
                  <a:pt x="120" y="304"/>
                </a:cubicBezTo>
                <a:cubicBezTo>
                  <a:pt x="105" y="304"/>
                  <a:pt x="93" y="316"/>
                  <a:pt x="92" y="331"/>
                </a:cubicBezTo>
                <a:cubicBezTo>
                  <a:pt x="92" y="331"/>
                  <a:pt x="92" y="331"/>
                  <a:pt x="91" y="331"/>
                </a:cubicBezTo>
                <a:cubicBezTo>
                  <a:pt x="84" y="331"/>
                  <a:pt x="78" y="336"/>
                  <a:pt x="77" y="343"/>
                </a:cubicBezTo>
                <a:cubicBezTo>
                  <a:pt x="77" y="343"/>
                  <a:pt x="77" y="343"/>
                  <a:pt x="76" y="343"/>
                </a:cubicBezTo>
                <a:cubicBezTo>
                  <a:pt x="75" y="343"/>
                  <a:pt x="74" y="344"/>
                  <a:pt x="73" y="344"/>
                </a:cubicBezTo>
                <a:cubicBezTo>
                  <a:pt x="72" y="344"/>
                  <a:pt x="71" y="343"/>
                  <a:pt x="70" y="343"/>
                </a:cubicBezTo>
                <a:cubicBezTo>
                  <a:pt x="60" y="343"/>
                  <a:pt x="52" y="350"/>
                  <a:pt x="50" y="359"/>
                </a:cubicBezTo>
                <a:cubicBezTo>
                  <a:pt x="36" y="361"/>
                  <a:pt x="24" y="373"/>
                  <a:pt x="24" y="387"/>
                </a:cubicBezTo>
                <a:cubicBezTo>
                  <a:pt x="24" y="403"/>
                  <a:pt x="37" y="415"/>
                  <a:pt x="52" y="415"/>
                </a:cubicBezTo>
                <a:cubicBezTo>
                  <a:pt x="56" y="415"/>
                  <a:pt x="60" y="414"/>
                  <a:pt x="64" y="413"/>
                </a:cubicBezTo>
                <a:cubicBezTo>
                  <a:pt x="67" y="422"/>
                  <a:pt x="75" y="429"/>
                  <a:pt x="86" y="429"/>
                </a:cubicBezTo>
                <a:cubicBezTo>
                  <a:pt x="90" y="429"/>
                  <a:pt x="94" y="428"/>
                  <a:pt x="97" y="426"/>
                </a:cubicBezTo>
                <a:cubicBezTo>
                  <a:pt x="104" y="429"/>
                  <a:pt x="111" y="431"/>
                  <a:pt x="119" y="431"/>
                </a:cubicBezTo>
                <a:cubicBezTo>
                  <a:pt x="133" y="448"/>
                  <a:pt x="153" y="466"/>
                  <a:pt x="168" y="477"/>
                </a:cubicBezTo>
                <a:cubicBezTo>
                  <a:pt x="171" y="482"/>
                  <a:pt x="171" y="481"/>
                  <a:pt x="169" y="477"/>
                </a:cubicBezTo>
                <a:cubicBezTo>
                  <a:pt x="174" y="481"/>
                  <a:pt x="179" y="484"/>
                  <a:pt x="182" y="485"/>
                </a:cubicBezTo>
                <a:cubicBezTo>
                  <a:pt x="193" y="491"/>
                  <a:pt x="203" y="500"/>
                  <a:pt x="209" y="506"/>
                </a:cubicBezTo>
                <a:cubicBezTo>
                  <a:pt x="207" y="521"/>
                  <a:pt x="206" y="534"/>
                  <a:pt x="205" y="547"/>
                </a:cubicBezTo>
                <a:cubicBezTo>
                  <a:pt x="186" y="557"/>
                  <a:pt x="160" y="570"/>
                  <a:pt x="127" y="584"/>
                </a:cubicBezTo>
                <a:cubicBezTo>
                  <a:pt x="3" y="639"/>
                  <a:pt x="0" y="716"/>
                  <a:pt x="0" y="716"/>
                </a:cubicBezTo>
                <a:cubicBezTo>
                  <a:pt x="0" y="716"/>
                  <a:pt x="0" y="1904"/>
                  <a:pt x="0" y="1998"/>
                </a:cubicBezTo>
                <a:moveTo>
                  <a:pt x="432" y="556"/>
                </a:moveTo>
                <a:cubicBezTo>
                  <a:pt x="434" y="557"/>
                  <a:pt x="436" y="558"/>
                  <a:pt x="438" y="558"/>
                </a:cubicBezTo>
                <a:cubicBezTo>
                  <a:pt x="436" y="560"/>
                  <a:pt x="434" y="562"/>
                  <a:pt x="431" y="564"/>
                </a:cubicBezTo>
                <a:cubicBezTo>
                  <a:pt x="432" y="562"/>
                  <a:pt x="432" y="560"/>
                  <a:pt x="432" y="556"/>
                </a:cubicBezTo>
                <a:close/>
                <a:moveTo>
                  <a:pt x="389" y="538"/>
                </a:moveTo>
                <a:cubicBezTo>
                  <a:pt x="389" y="538"/>
                  <a:pt x="389" y="538"/>
                  <a:pt x="389" y="538"/>
                </a:cubicBezTo>
                <a:cubicBezTo>
                  <a:pt x="388" y="537"/>
                  <a:pt x="388" y="536"/>
                  <a:pt x="387" y="536"/>
                </a:cubicBezTo>
                <a:cubicBezTo>
                  <a:pt x="387" y="536"/>
                  <a:pt x="387" y="535"/>
                  <a:pt x="387" y="535"/>
                </a:cubicBezTo>
                <a:cubicBezTo>
                  <a:pt x="384" y="530"/>
                  <a:pt x="381" y="523"/>
                  <a:pt x="378" y="517"/>
                </a:cubicBezTo>
                <a:cubicBezTo>
                  <a:pt x="381" y="518"/>
                  <a:pt x="383" y="518"/>
                  <a:pt x="386" y="518"/>
                </a:cubicBezTo>
                <a:cubicBezTo>
                  <a:pt x="387" y="518"/>
                  <a:pt x="388" y="518"/>
                  <a:pt x="389" y="518"/>
                </a:cubicBezTo>
                <a:cubicBezTo>
                  <a:pt x="389" y="522"/>
                  <a:pt x="389" y="527"/>
                  <a:pt x="389" y="531"/>
                </a:cubicBezTo>
                <a:cubicBezTo>
                  <a:pt x="389" y="531"/>
                  <a:pt x="389" y="531"/>
                  <a:pt x="389" y="531"/>
                </a:cubicBezTo>
                <a:cubicBezTo>
                  <a:pt x="390" y="532"/>
                  <a:pt x="390" y="532"/>
                  <a:pt x="390" y="533"/>
                </a:cubicBezTo>
                <a:cubicBezTo>
                  <a:pt x="390" y="533"/>
                  <a:pt x="390" y="533"/>
                  <a:pt x="390" y="534"/>
                </a:cubicBezTo>
                <a:cubicBezTo>
                  <a:pt x="390" y="534"/>
                  <a:pt x="390" y="534"/>
                  <a:pt x="390" y="535"/>
                </a:cubicBezTo>
                <a:cubicBezTo>
                  <a:pt x="390" y="535"/>
                  <a:pt x="390" y="536"/>
                  <a:pt x="390" y="536"/>
                </a:cubicBezTo>
                <a:cubicBezTo>
                  <a:pt x="390" y="537"/>
                  <a:pt x="390" y="537"/>
                  <a:pt x="390" y="537"/>
                </a:cubicBezTo>
                <a:cubicBezTo>
                  <a:pt x="390" y="537"/>
                  <a:pt x="390" y="538"/>
                  <a:pt x="390" y="538"/>
                </a:cubicBezTo>
                <a:cubicBezTo>
                  <a:pt x="390" y="538"/>
                  <a:pt x="390" y="538"/>
                  <a:pt x="390" y="538"/>
                </a:cubicBezTo>
                <a:cubicBezTo>
                  <a:pt x="390" y="539"/>
                  <a:pt x="390" y="539"/>
                  <a:pt x="390" y="539"/>
                </a:cubicBezTo>
                <a:cubicBezTo>
                  <a:pt x="390" y="539"/>
                  <a:pt x="390" y="539"/>
                  <a:pt x="390" y="539"/>
                </a:cubicBezTo>
                <a:cubicBezTo>
                  <a:pt x="390" y="540"/>
                  <a:pt x="390" y="540"/>
                  <a:pt x="391" y="540"/>
                </a:cubicBezTo>
                <a:cubicBezTo>
                  <a:pt x="391" y="540"/>
                  <a:pt x="391" y="540"/>
                  <a:pt x="391" y="540"/>
                </a:cubicBezTo>
                <a:cubicBezTo>
                  <a:pt x="391" y="540"/>
                  <a:pt x="391" y="540"/>
                  <a:pt x="391" y="540"/>
                </a:cubicBezTo>
                <a:cubicBezTo>
                  <a:pt x="390" y="540"/>
                  <a:pt x="390" y="539"/>
                  <a:pt x="389" y="538"/>
                </a:cubicBezTo>
                <a:close/>
                <a:moveTo>
                  <a:pt x="258" y="382"/>
                </a:moveTo>
                <a:cubicBezTo>
                  <a:pt x="258" y="381"/>
                  <a:pt x="258" y="381"/>
                  <a:pt x="258" y="381"/>
                </a:cubicBezTo>
                <a:cubicBezTo>
                  <a:pt x="258" y="381"/>
                  <a:pt x="258" y="381"/>
                  <a:pt x="258" y="380"/>
                </a:cubicBezTo>
                <a:cubicBezTo>
                  <a:pt x="258" y="380"/>
                  <a:pt x="258" y="380"/>
                  <a:pt x="259" y="379"/>
                </a:cubicBezTo>
                <a:cubicBezTo>
                  <a:pt x="259" y="379"/>
                  <a:pt x="259" y="379"/>
                  <a:pt x="259" y="379"/>
                </a:cubicBezTo>
                <a:cubicBezTo>
                  <a:pt x="259" y="378"/>
                  <a:pt x="259" y="377"/>
                  <a:pt x="259" y="376"/>
                </a:cubicBezTo>
                <a:cubicBezTo>
                  <a:pt x="259" y="376"/>
                  <a:pt x="259" y="376"/>
                  <a:pt x="259" y="376"/>
                </a:cubicBezTo>
                <a:cubicBezTo>
                  <a:pt x="259" y="375"/>
                  <a:pt x="259" y="374"/>
                  <a:pt x="259" y="374"/>
                </a:cubicBezTo>
                <a:cubicBezTo>
                  <a:pt x="259" y="373"/>
                  <a:pt x="259" y="373"/>
                  <a:pt x="259" y="373"/>
                </a:cubicBezTo>
                <a:cubicBezTo>
                  <a:pt x="259" y="372"/>
                  <a:pt x="260" y="370"/>
                  <a:pt x="260" y="369"/>
                </a:cubicBezTo>
                <a:cubicBezTo>
                  <a:pt x="260" y="369"/>
                  <a:pt x="260" y="369"/>
                  <a:pt x="260" y="368"/>
                </a:cubicBezTo>
                <a:cubicBezTo>
                  <a:pt x="260" y="366"/>
                  <a:pt x="260" y="363"/>
                  <a:pt x="261" y="360"/>
                </a:cubicBezTo>
                <a:cubicBezTo>
                  <a:pt x="261" y="360"/>
                  <a:pt x="261" y="359"/>
                  <a:pt x="261" y="359"/>
                </a:cubicBezTo>
                <a:cubicBezTo>
                  <a:pt x="261" y="357"/>
                  <a:pt x="261" y="355"/>
                  <a:pt x="261" y="353"/>
                </a:cubicBezTo>
                <a:cubicBezTo>
                  <a:pt x="261" y="353"/>
                  <a:pt x="261" y="353"/>
                  <a:pt x="261" y="353"/>
                </a:cubicBezTo>
                <a:cubicBezTo>
                  <a:pt x="262" y="349"/>
                  <a:pt x="262" y="346"/>
                  <a:pt x="262" y="342"/>
                </a:cubicBezTo>
                <a:cubicBezTo>
                  <a:pt x="262" y="342"/>
                  <a:pt x="262" y="341"/>
                  <a:pt x="262" y="341"/>
                </a:cubicBezTo>
                <a:cubicBezTo>
                  <a:pt x="263" y="339"/>
                  <a:pt x="263" y="337"/>
                  <a:pt x="263" y="335"/>
                </a:cubicBezTo>
                <a:cubicBezTo>
                  <a:pt x="263" y="334"/>
                  <a:pt x="263" y="334"/>
                  <a:pt x="263" y="334"/>
                </a:cubicBezTo>
                <a:cubicBezTo>
                  <a:pt x="263" y="333"/>
                  <a:pt x="263" y="331"/>
                  <a:pt x="263" y="330"/>
                </a:cubicBezTo>
                <a:cubicBezTo>
                  <a:pt x="263" y="330"/>
                  <a:pt x="263" y="329"/>
                  <a:pt x="263" y="329"/>
                </a:cubicBezTo>
                <a:cubicBezTo>
                  <a:pt x="263" y="327"/>
                  <a:pt x="263" y="325"/>
                  <a:pt x="263" y="323"/>
                </a:cubicBezTo>
                <a:cubicBezTo>
                  <a:pt x="263" y="323"/>
                  <a:pt x="263" y="322"/>
                  <a:pt x="263" y="321"/>
                </a:cubicBezTo>
                <a:cubicBezTo>
                  <a:pt x="263" y="321"/>
                  <a:pt x="263" y="320"/>
                  <a:pt x="263" y="319"/>
                </a:cubicBezTo>
                <a:cubicBezTo>
                  <a:pt x="266" y="319"/>
                  <a:pt x="268" y="319"/>
                  <a:pt x="271" y="319"/>
                </a:cubicBezTo>
                <a:cubicBezTo>
                  <a:pt x="278" y="319"/>
                  <a:pt x="286" y="319"/>
                  <a:pt x="293" y="318"/>
                </a:cubicBezTo>
                <a:cubicBezTo>
                  <a:pt x="292" y="318"/>
                  <a:pt x="292" y="319"/>
                  <a:pt x="292" y="319"/>
                </a:cubicBezTo>
                <a:cubicBezTo>
                  <a:pt x="292" y="319"/>
                  <a:pt x="292" y="319"/>
                  <a:pt x="292" y="319"/>
                </a:cubicBezTo>
                <a:cubicBezTo>
                  <a:pt x="291" y="321"/>
                  <a:pt x="291" y="322"/>
                  <a:pt x="290" y="323"/>
                </a:cubicBezTo>
                <a:cubicBezTo>
                  <a:pt x="290" y="323"/>
                  <a:pt x="290" y="324"/>
                  <a:pt x="290" y="325"/>
                </a:cubicBezTo>
                <a:cubicBezTo>
                  <a:pt x="289" y="326"/>
                  <a:pt x="289" y="327"/>
                  <a:pt x="288" y="328"/>
                </a:cubicBezTo>
                <a:cubicBezTo>
                  <a:pt x="288" y="329"/>
                  <a:pt x="287" y="330"/>
                  <a:pt x="287" y="332"/>
                </a:cubicBezTo>
                <a:cubicBezTo>
                  <a:pt x="286" y="332"/>
                  <a:pt x="286" y="333"/>
                  <a:pt x="286" y="333"/>
                </a:cubicBezTo>
                <a:cubicBezTo>
                  <a:pt x="285" y="335"/>
                  <a:pt x="285" y="336"/>
                  <a:pt x="284" y="337"/>
                </a:cubicBezTo>
                <a:cubicBezTo>
                  <a:pt x="284" y="337"/>
                  <a:pt x="284" y="338"/>
                  <a:pt x="283" y="339"/>
                </a:cubicBezTo>
                <a:cubicBezTo>
                  <a:pt x="283" y="340"/>
                  <a:pt x="282" y="341"/>
                  <a:pt x="282" y="343"/>
                </a:cubicBezTo>
                <a:cubicBezTo>
                  <a:pt x="281" y="343"/>
                  <a:pt x="281" y="343"/>
                  <a:pt x="281" y="343"/>
                </a:cubicBezTo>
                <a:cubicBezTo>
                  <a:pt x="280" y="345"/>
                  <a:pt x="280" y="347"/>
                  <a:pt x="279" y="348"/>
                </a:cubicBezTo>
                <a:cubicBezTo>
                  <a:pt x="279" y="349"/>
                  <a:pt x="278" y="349"/>
                  <a:pt x="278" y="350"/>
                </a:cubicBezTo>
                <a:cubicBezTo>
                  <a:pt x="278" y="351"/>
                  <a:pt x="277" y="352"/>
                  <a:pt x="277" y="353"/>
                </a:cubicBezTo>
                <a:cubicBezTo>
                  <a:pt x="276" y="354"/>
                  <a:pt x="276" y="354"/>
                  <a:pt x="276" y="355"/>
                </a:cubicBezTo>
                <a:cubicBezTo>
                  <a:pt x="275" y="356"/>
                  <a:pt x="274" y="357"/>
                  <a:pt x="274" y="358"/>
                </a:cubicBezTo>
                <a:cubicBezTo>
                  <a:pt x="274" y="359"/>
                  <a:pt x="273" y="359"/>
                  <a:pt x="273" y="359"/>
                </a:cubicBezTo>
                <a:cubicBezTo>
                  <a:pt x="272" y="361"/>
                  <a:pt x="272" y="362"/>
                  <a:pt x="271" y="363"/>
                </a:cubicBezTo>
                <a:cubicBezTo>
                  <a:pt x="271" y="364"/>
                  <a:pt x="270" y="364"/>
                  <a:pt x="270" y="365"/>
                </a:cubicBezTo>
                <a:cubicBezTo>
                  <a:pt x="270" y="366"/>
                  <a:pt x="269" y="367"/>
                  <a:pt x="269" y="367"/>
                </a:cubicBezTo>
                <a:cubicBezTo>
                  <a:pt x="268" y="368"/>
                  <a:pt x="268" y="368"/>
                  <a:pt x="268" y="369"/>
                </a:cubicBezTo>
                <a:cubicBezTo>
                  <a:pt x="267" y="370"/>
                  <a:pt x="267" y="371"/>
                  <a:pt x="266" y="372"/>
                </a:cubicBezTo>
                <a:cubicBezTo>
                  <a:pt x="266" y="372"/>
                  <a:pt x="266" y="372"/>
                  <a:pt x="265" y="373"/>
                </a:cubicBezTo>
                <a:cubicBezTo>
                  <a:pt x="265" y="374"/>
                  <a:pt x="264" y="375"/>
                  <a:pt x="263" y="376"/>
                </a:cubicBezTo>
                <a:cubicBezTo>
                  <a:pt x="263" y="376"/>
                  <a:pt x="263" y="376"/>
                  <a:pt x="263" y="377"/>
                </a:cubicBezTo>
                <a:cubicBezTo>
                  <a:pt x="262" y="377"/>
                  <a:pt x="261" y="378"/>
                  <a:pt x="261" y="379"/>
                </a:cubicBezTo>
                <a:cubicBezTo>
                  <a:pt x="261" y="379"/>
                  <a:pt x="260" y="379"/>
                  <a:pt x="260" y="380"/>
                </a:cubicBezTo>
                <a:cubicBezTo>
                  <a:pt x="260" y="380"/>
                  <a:pt x="259" y="381"/>
                  <a:pt x="258" y="382"/>
                </a:cubicBezTo>
                <a:cubicBezTo>
                  <a:pt x="258" y="382"/>
                  <a:pt x="258" y="382"/>
                  <a:pt x="258" y="382"/>
                </a:cubicBezTo>
                <a:close/>
                <a:moveTo>
                  <a:pt x="126" y="431"/>
                </a:moveTo>
                <a:cubicBezTo>
                  <a:pt x="132" y="431"/>
                  <a:pt x="137" y="429"/>
                  <a:pt x="142" y="427"/>
                </a:cubicBezTo>
                <a:cubicBezTo>
                  <a:pt x="142" y="436"/>
                  <a:pt x="143" y="444"/>
                  <a:pt x="143" y="448"/>
                </a:cubicBezTo>
                <a:cubicBezTo>
                  <a:pt x="137" y="442"/>
                  <a:pt x="131" y="436"/>
                  <a:pt x="126" y="43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latin typeface="Agency FB" panose="020B0503020202020204" pitchFamily="34" charset="0"/>
            </a:endParaRPr>
          </a:p>
        </p:txBody>
      </p:sp>
      <p:sp>
        <p:nvSpPr>
          <p:cNvPr id="81" name="Freeform 6"/>
          <p:cNvSpPr>
            <a:spLocks noEditPoints="1"/>
          </p:cNvSpPr>
          <p:nvPr/>
        </p:nvSpPr>
        <p:spPr bwMode="auto">
          <a:xfrm>
            <a:off x="4536090" y="2281241"/>
            <a:ext cx="770063" cy="3362863"/>
          </a:xfrm>
          <a:custGeom>
            <a:avLst/>
            <a:gdLst>
              <a:gd name="T0" fmla="*/ 485 w 532"/>
              <a:gd name="T1" fmla="*/ 635 h 2366"/>
              <a:gd name="T2" fmla="*/ 422 w 532"/>
              <a:gd name="T3" fmla="*/ 574 h 2366"/>
              <a:gd name="T4" fmla="*/ 463 w 532"/>
              <a:gd name="T5" fmla="*/ 552 h 2366"/>
              <a:gd name="T6" fmla="*/ 455 w 532"/>
              <a:gd name="T7" fmla="*/ 526 h 2366"/>
              <a:gd name="T8" fmla="*/ 430 w 532"/>
              <a:gd name="T9" fmla="*/ 518 h 2366"/>
              <a:gd name="T10" fmla="*/ 416 w 532"/>
              <a:gd name="T11" fmla="*/ 531 h 2366"/>
              <a:gd name="T12" fmla="*/ 419 w 532"/>
              <a:gd name="T13" fmla="*/ 553 h 2366"/>
              <a:gd name="T14" fmla="*/ 403 w 532"/>
              <a:gd name="T15" fmla="*/ 556 h 2366"/>
              <a:gd name="T16" fmla="*/ 447 w 532"/>
              <a:gd name="T17" fmla="*/ 503 h 2366"/>
              <a:gd name="T18" fmla="*/ 426 w 532"/>
              <a:gd name="T19" fmla="*/ 439 h 2366"/>
              <a:gd name="T20" fmla="*/ 364 w 532"/>
              <a:gd name="T21" fmla="*/ 419 h 2366"/>
              <a:gd name="T22" fmla="*/ 329 w 532"/>
              <a:gd name="T23" fmla="*/ 450 h 2366"/>
              <a:gd name="T24" fmla="*/ 337 w 532"/>
              <a:gd name="T25" fmla="*/ 506 h 2366"/>
              <a:gd name="T26" fmla="*/ 367 w 532"/>
              <a:gd name="T27" fmla="*/ 541 h 2366"/>
              <a:gd name="T28" fmla="*/ 365 w 532"/>
              <a:gd name="T29" fmla="*/ 526 h 2366"/>
              <a:gd name="T30" fmla="*/ 355 w 532"/>
              <a:gd name="T31" fmla="*/ 518 h 2366"/>
              <a:gd name="T32" fmla="*/ 342 w 532"/>
              <a:gd name="T33" fmla="*/ 529 h 2366"/>
              <a:gd name="T34" fmla="*/ 337 w 532"/>
              <a:gd name="T35" fmla="*/ 536 h 2366"/>
              <a:gd name="T36" fmla="*/ 363 w 532"/>
              <a:gd name="T37" fmla="*/ 545 h 2366"/>
              <a:gd name="T38" fmla="*/ 393 w 532"/>
              <a:gd name="T39" fmla="*/ 579 h 2366"/>
              <a:gd name="T40" fmla="*/ 265 w 532"/>
              <a:gd name="T41" fmla="*/ 504 h 2366"/>
              <a:gd name="T42" fmla="*/ 327 w 532"/>
              <a:gd name="T43" fmla="*/ 393 h 2366"/>
              <a:gd name="T44" fmla="*/ 389 w 532"/>
              <a:gd name="T45" fmla="*/ 389 h 2366"/>
              <a:gd name="T46" fmla="*/ 394 w 532"/>
              <a:gd name="T47" fmla="*/ 350 h 2366"/>
              <a:gd name="T48" fmla="*/ 371 w 532"/>
              <a:gd name="T49" fmla="*/ 329 h 2366"/>
              <a:gd name="T50" fmla="*/ 329 w 532"/>
              <a:gd name="T51" fmla="*/ 343 h 2366"/>
              <a:gd name="T52" fmla="*/ 314 w 532"/>
              <a:gd name="T53" fmla="*/ 387 h 2366"/>
              <a:gd name="T54" fmla="*/ 370 w 532"/>
              <a:gd name="T55" fmla="*/ 275 h 2366"/>
              <a:gd name="T56" fmla="*/ 431 w 532"/>
              <a:gd name="T57" fmla="*/ 129 h 2366"/>
              <a:gd name="T58" fmla="*/ 335 w 532"/>
              <a:gd name="T59" fmla="*/ 42 h 2366"/>
              <a:gd name="T60" fmla="*/ 159 w 532"/>
              <a:gd name="T61" fmla="*/ 98 h 2366"/>
              <a:gd name="T62" fmla="*/ 27 w 532"/>
              <a:gd name="T63" fmla="*/ 208 h 2366"/>
              <a:gd name="T64" fmla="*/ 237 w 532"/>
              <a:gd name="T65" fmla="*/ 315 h 2366"/>
              <a:gd name="T66" fmla="*/ 161 w 532"/>
              <a:gd name="T67" fmla="*/ 414 h 2366"/>
              <a:gd name="T68" fmla="*/ 185 w 532"/>
              <a:gd name="T69" fmla="*/ 355 h 2366"/>
              <a:gd name="T70" fmla="*/ 146 w 532"/>
              <a:gd name="T71" fmla="*/ 321 h 2366"/>
              <a:gd name="T72" fmla="*/ 77 w 532"/>
              <a:gd name="T73" fmla="*/ 343 h 2366"/>
              <a:gd name="T74" fmla="*/ 24 w 532"/>
              <a:gd name="T75" fmla="*/ 387 h 2366"/>
              <a:gd name="T76" fmla="*/ 118 w 532"/>
              <a:gd name="T77" fmla="*/ 431 h 2366"/>
              <a:gd name="T78" fmla="*/ 204 w 532"/>
              <a:gd name="T79" fmla="*/ 546 h 2366"/>
              <a:gd name="T80" fmla="*/ 437 w 532"/>
              <a:gd name="T81" fmla="*/ 558 h 2366"/>
              <a:gd name="T82" fmla="*/ 387 w 532"/>
              <a:gd name="T83" fmla="*/ 536 h 2366"/>
              <a:gd name="T84" fmla="*/ 389 w 532"/>
              <a:gd name="T85" fmla="*/ 531 h 2366"/>
              <a:gd name="T86" fmla="*/ 389 w 532"/>
              <a:gd name="T87" fmla="*/ 536 h 2366"/>
              <a:gd name="T88" fmla="*/ 390 w 532"/>
              <a:gd name="T89" fmla="*/ 539 h 2366"/>
              <a:gd name="T90" fmla="*/ 258 w 532"/>
              <a:gd name="T91" fmla="*/ 381 h 2366"/>
              <a:gd name="T92" fmla="*/ 258 w 532"/>
              <a:gd name="T93" fmla="*/ 376 h 2366"/>
              <a:gd name="T94" fmla="*/ 259 w 532"/>
              <a:gd name="T95" fmla="*/ 368 h 2366"/>
              <a:gd name="T96" fmla="*/ 262 w 532"/>
              <a:gd name="T97" fmla="*/ 342 h 2366"/>
              <a:gd name="T98" fmla="*/ 262 w 532"/>
              <a:gd name="T99" fmla="*/ 329 h 2366"/>
              <a:gd name="T100" fmla="*/ 292 w 532"/>
              <a:gd name="T101" fmla="*/ 318 h 2366"/>
              <a:gd name="T102" fmla="*/ 288 w 532"/>
              <a:gd name="T103" fmla="*/ 328 h 2366"/>
              <a:gd name="T104" fmla="*/ 281 w 532"/>
              <a:gd name="T105" fmla="*/ 342 h 2366"/>
              <a:gd name="T106" fmla="*/ 275 w 532"/>
              <a:gd name="T107" fmla="*/ 354 h 2366"/>
              <a:gd name="T108" fmla="*/ 268 w 532"/>
              <a:gd name="T109" fmla="*/ 367 h 2366"/>
              <a:gd name="T110" fmla="*/ 262 w 532"/>
              <a:gd name="T111" fmla="*/ 377 h 2366"/>
              <a:gd name="T112" fmla="*/ 126 w 532"/>
              <a:gd name="T113" fmla="*/ 431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2" h="2366">
                <a:moveTo>
                  <a:pt x="532" y="2366"/>
                </a:moveTo>
                <a:cubicBezTo>
                  <a:pt x="532" y="2272"/>
                  <a:pt x="532" y="716"/>
                  <a:pt x="532" y="716"/>
                </a:cubicBezTo>
                <a:cubicBezTo>
                  <a:pt x="532" y="716"/>
                  <a:pt x="531" y="680"/>
                  <a:pt x="490" y="640"/>
                </a:cubicBezTo>
                <a:cubicBezTo>
                  <a:pt x="502" y="638"/>
                  <a:pt x="504" y="636"/>
                  <a:pt x="488" y="635"/>
                </a:cubicBezTo>
                <a:cubicBezTo>
                  <a:pt x="487" y="635"/>
                  <a:pt x="486" y="635"/>
                  <a:pt x="485" y="635"/>
                </a:cubicBezTo>
                <a:cubicBezTo>
                  <a:pt x="467" y="618"/>
                  <a:pt x="442" y="601"/>
                  <a:pt x="408" y="585"/>
                </a:cubicBezTo>
                <a:cubicBezTo>
                  <a:pt x="408" y="585"/>
                  <a:pt x="408" y="585"/>
                  <a:pt x="408" y="584"/>
                </a:cubicBezTo>
                <a:cubicBezTo>
                  <a:pt x="410" y="582"/>
                  <a:pt x="413" y="579"/>
                  <a:pt x="417" y="577"/>
                </a:cubicBezTo>
                <a:cubicBezTo>
                  <a:pt x="418" y="576"/>
                  <a:pt x="420" y="575"/>
                  <a:pt x="422" y="574"/>
                </a:cubicBezTo>
                <a:cubicBezTo>
                  <a:pt x="421" y="575"/>
                  <a:pt x="421" y="576"/>
                  <a:pt x="422" y="574"/>
                </a:cubicBezTo>
                <a:cubicBezTo>
                  <a:pt x="428" y="570"/>
                  <a:pt x="435" y="564"/>
                  <a:pt x="440" y="558"/>
                </a:cubicBezTo>
                <a:cubicBezTo>
                  <a:pt x="442" y="558"/>
                  <a:pt x="445" y="557"/>
                  <a:pt x="447" y="556"/>
                </a:cubicBezTo>
                <a:cubicBezTo>
                  <a:pt x="448" y="556"/>
                  <a:pt x="450" y="557"/>
                  <a:pt x="451" y="557"/>
                </a:cubicBezTo>
                <a:cubicBezTo>
                  <a:pt x="455" y="557"/>
                  <a:pt x="458" y="554"/>
                  <a:pt x="459" y="551"/>
                </a:cubicBezTo>
                <a:cubicBezTo>
                  <a:pt x="461" y="552"/>
                  <a:pt x="462" y="552"/>
                  <a:pt x="463" y="552"/>
                </a:cubicBezTo>
                <a:cubicBezTo>
                  <a:pt x="469" y="552"/>
                  <a:pt x="473" y="547"/>
                  <a:pt x="473" y="542"/>
                </a:cubicBezTo>
                <a:cubicBezTo>
                  <a:pt x="473" y="537"/>
                  <a:pt x="469" y="533"/>
                  <a:pt x="464" y="532"/>
                </a:cubicBezTo>
                <a:cubicBezTo>
                  <a:pt x="464" y="529"/>
                  <a:pt x="461" y="526"/>
                  <a:pt x="457" y="526"/>
                </a:cubicBezTo>
                <a:cubicBezTo>
                  <a:pt x="457" y="526"/>
                  <a:pt x="456" y="526"/>
                  <a:pt x="456" y="526"/>
                </a:cubicBezTo>
                <a:cubicBezTo>
                  <a:pt x="455" y="526"/>
                  <a:pt x="455" y="526"/>
                  <a:pt x="455" y="526"/>
                </a:cubicBezTo>
                <a:cubicBezTo>
                  <a:pt x="455" y="526"/>
                  <a:pt x="455" y="526"/>
                  <a:pt x="454" y="526"/>
                </a:cubicBezTo>
                <a:cubicBezTo>
                  <a:pt x="454" y="524"/>
                  <a:pt x="452" y="522"/>
                  <a:pt x="449" y="522"/>
                </a:cubicBezTo>
                <a:cubicBezTo>
                  <a:pt x="449" y="522"/>
                  <a:pt x="449" y="522"/>
                  <a:pt x="449" y="522"/>
                </a:cubicBezTo>
                <a:cubicBezTo>
                  <a:pt x="449" y="517"/>
                  <a:pt x="445" y="512"/>
                  <a:pt x="439" y="512"/>
                </a:cubicBezTo>
                <a:cubicBezTo>
                  <a:pt x="435" y="512"/>
                  <a:pt x="432" y="515"/>
                  <a:pt x="430" y="518"/>
                </a:cubicBezTo>
                <a:cubicBezTo>
                  <a:pt x="430" y="518"/>
                  <a:pt x="430" y="518"/>
                  <a:pt x="430" y="518"/>
                </a:cubicBezTo>
                <a:cubicBezTo>
                  <a:pt x="426" y="518"/>
                  <a:pt x="423" y="521"/>
                  <a:pt x="423" y="525"/>
                </a:cubicBezTo>
                <a:cubicBezTo>
                  <a:pt x="423" y="525"/>
                  <a:pt x="423" y="526"/>
                  <a:pt x="424" y="526"/>
                </a:cubicBezTo>
                <a:cubicBezTo>
                  <a:pt x="421" y="527"/>
                  <a:pt x="419" y="528"/>
                  <a:pt x="418" y="530"/>
                </a:cubicBezTo>
                <a:cubicBezTo>
                  <a:pt x="417" y="530"/>
                  <a:pt x="417" y="531"/>
                  <a:pt x="416" y="531"/>
                </a:cubicBezTo>
                <a:cubicBezTo>
                  <a:pt x="416" y="531"/>
                  <a:pt x="416" y="531"/>
                  <a:pt x="416" y="531"/>
                </a:cubicBezTo>
                <a:cubicBezTo>
                  <a:pt x="413" y="531"/>
                  <a:pt x="411" y="533"/>
                  <a:pt x="411" y="536"/>
                </a:cubicBezTo>
                <a:cubicBezTo>
                  <a:pt x="411" y="536"/>
                  <a:pt x="411" y="537"/>
                  <a:pt x="411" y="537"/>
                </a:cubicBezTo>
                <a:cubicBezTo>
                  <a:pt x="410" y="539"/>
                  <a:pt x="409" y="541"/>
                  <a:pt x="409" y="543"/>
                </a:cubicBezTo>
                <a:cubicBezTo>
                  <a:pt x="409" y="549"/>
                  <a:pt x="414" y="553"/>
                  <a:pt x="419" y="553"/>
                </a:cubicBezTo>
                <a:cubicBezTo>
                  <a:pt x="421" y="553"/>
                  <a:pt x="423" y="552"/>
                  <a:pt x="425" y="551"/>
                </a:cubicBezTo>
                <a:cubicBezTo>
                  <a:pt x="426" y="553"/>
                  <a:pt x="427" y="554"/>
                  <a:pt x="429" y="555"/>
                </a:cubicBezTo>
                <a:cubicBezTo>
                  <a:pt x="429" y="559"/>
                  <a:pt x="428" y="563"/>
                  <a:pt x="426" y="567"/>
                </a:cubicBezTo>
                <a:cubicBezTo>
                  <a:pt x="421" y="571"/>
                  <a:pt x="414" y="574"/>
                  <a:pt x="407" y="577"/>
                </a:cubicBezTo>
                <a:cubicBezTo>
                  <a:pt x="406" y="570"/>
                  <a:pt x="404" y="563"/>
                  <a:pt x="403" y="556"/>
                </a:cubicBezTo>
                <a:cubicBezTo>
                  <a:pt x="397" y="531"/>
                  <a:pt x="397" y="521"/>
                  <a:pt x="397" y="516"/>
                </a:cubicBezTo>
                <a:cubicBezTo>
                  <a:pt x="401" y="515"/>
                  <a:pt x="404" y="514"/>
                  <a:pt x="407" y="513"/>
                </a:cubicBezTo>
                <a:cubicBezTo>
                  <a:pt x="410" y="515"/>
                  <a:pt x="414" y="516"/>
                  <a:pt x="417" y="516"/>
                </a:cubicBezTo>
                <a:cubicBezTo>
                  <a:pt x="427" y="516"/>
                  <a:pt x="435" y="510"/>
                  <a:pt x="437" y="501"/>
                </a:cubicBezTo>
                <a:cubicBezTo>
                  <a:pt x="440" y="503"/>
                  <a:pt x="444" y="503"/>
                  <a:pt x="447" y="503"/>
                </a:cubicBezTo>
                <a:cubicBezTo>
                  <a:pt x="461" y="503"/>
                  <a:pt x="472" y="492"/>
                  <a:pt x="472" y="478"/>
                </a:cubicBezTo>
                <a:cubicBezTo>
                  <a:pt x="472" y="465"/>
                  <a:pt x="462" y="454"/>
                  <a:pt x="449" y="453"/>
                </a:cubicBezTo>
                <a:cubicBezTo>
                  <a:pt x="448" y="445"/>
                  <a:pt x="440" y="439"/>
                  <a:pt x="432" y="439"/>
                </a:cubicBezTo>
                <a:cubicBezTo>
                  <a:pt x="431" y="439"/>
                  <a:pt x="430" y="439"/>
                  <a:pt x="429" y="439"/>
                </a:cubicBezTo>
                <a:cubicBezTo>
                  <a:pt x="428" y="439"/>
                  <a:pt x="427" y="439"/>
                  <a:pt x="426" y="439"/>
                </a:cubicBezTo>
                <a:cubicBezTo>
                  <a:pt x="425" y="439"/>
                  <a:pt x="425" y="439"/>
                  <a:pt x="425" y="439"/>
                </a:cubicBezTo>
                <a:cubicBezTo>
                  <a:pt x="424" y="433"/>
                  <a:pt x="419" y="428"/>
                  <a:pt x="412" y="428"/>
                </a:cubicBezTo>
                <a:cubicBezTo>
                  <a:pt x="412" y="428"/>
                  <a:pt x="412" y="428"/>
                  <a:pt x="412" y="428"/>
                </a:cubicBezTo>
                <a:cubicBezTo>
                  <a:pt x="411" y="415"/>
                  <a:pt x="400" y="404"/>
                  <a:pt x="387" y="404"/>
                </a:cubicBezTo>
                <a:cubicBezTo>
                  <a:pt x="376" y="404"/>
                  <a:pt x="368" y="410"/>
                  <a:pt x="364" y="419"/>
                </a:cubicBezTo>
                <a:cubicBezTo>
                  <a:pt x="363" y="419"/>
                  <a:pt x="363" y="419"/>
                  <a:pt x="362" y="419"/>
                </a:cubicBezTo>
                <a:cubicBezTo>
                  <a:pt x="354" y="419"/>
                  <a:pt x="347" y="426"/>
                  <a:pt x="347" y="435"/>
                </a:cubicBezTo>
                <a:cubicBezTo>
                  <a:pt x="347" y="436"/>
                  <a:pt x="347" y="437"/>
                  <a:pt x="347" y="438"/>
                </a:cubicBezTo>
                <a:cubicBezTo>
                  <a:pt x="341" y="440"/>
                  <a:pt x="336" y="444"/>
                  <a:pt x="333" y="449"/>
                </a:cubicBezTo>
                <a:cubicBezTo>
                  <a:pt x="331" y="449"/>
                  <a:pt x="330" y="449"/>
                  <a:pt x="329" y="450"/>
                </a:cubicBezTo>
                <a:cubicBezTo>
                  <a:pt x="329" y="450"/>
                  <a:pt x="328" y="450"/>
                  <a:pt x="328" y="450"/>
                </a:cubicBezTo>
                <a:cubicBezTo>
                  <a:pt x="321" y="450"/>
                  <a:pt x="315" y="456"/>
                  <a:pt x="315" y="463"/>
                </a:cubicBezTo>
                <a:cubicBezTo>
                  <a:pt x="315" y="464"/>
                  <a:pt x="315" y="466"/>
                  <a:pt x="316" y="467"/>
                </a:cubicBezTo>
                <a:cubicBezTo>
                  <a:pt x="313" y="471"/>
                  <a:pt x="311" y="476"/>
                  <a:pt x="311" y="481"/>
                </a:cubicBezTo>
                <a:cubicBezTo>
                  <a:pt x="311" y="495"/>
                  <a:pt x="323" y="506"/>
                  <a:pt x="337" y="506"/>
                </a:cubicBezTo>
                <a:cubicBezTo>
                  <a:pt x="341" y="506"/>
                  <a:pt x="346" y="505"/>
                  <a:pt x="350" y="502"/>
                </a:cubicBezTo>
                <a:cubicBezTo>
                  <a:pt x="355" y="508"/>
                  <a:pt x="361" y="512"/>
                  <a:pt x="368" y="515"/>
                </a:cubicBezTo>
                <a:cubicBezTo>
                  <a:pt x="373" y="525"/>
                  <a:pt x="380" y="537"/>
                  <a:pt x="386" y="550"/>
                </a:cubicBezTo>
                <a:cubicBezTo>
                  <a:pt x="377" y="548"/>
                  <a:pt x="371" y="546"/>
                  <a:pt x="366" y="543"/>
                </a:cubicBezTo>
                <a:cubicBezTo>
                  <a:pt x="367" y="543"/>
                  <a:pt x="367" y="542"/>
                  <a:pt x="367" y="541"/>
                </a:cubicBezTo>
                <a:cubicBezTo>
                  <a:pt x="368" y="542"/>
                  <a:pt x="369" y="542"/>
                  <a:pt x="370" y="542"/>
                </a:cubicBezTo>
                <a:cubicBezTo>
                  <a:pt x="373" y="542"/>
                  <a:pt x="376" y="539"/>
                  <a:pt x="376" y="536"/>
                </a:cubicBezTo>
                <a:cubicBezTo>
                  <a:pt x="376" y="533"/>
                  <a:pt x="374" y="530"/>
                  <a:pt x="370" y="530"/>
                </a:cubicBezTo>
                <a:cubicBezTo>
                  <a:pt x="370" y="528"/>
                  <a:pt x="368" y="526"/>
                  <a:pt x="366" y="526"/>
                </a:cubicBezTo>
                <a:cubicBezTo>
                  <a:pt x="366" y="526"/>
                  <a:pt x="366" y="526"/>
                  <a:pt x="365" y="526"/>
                </a:cubicBezTo>
                <a:cubicBezTo>
                  <a:pt x="365" y="526"/>
                  <a:pt x="365" y="526"/>
                  <a:pt x="365" y="526"/>
                </a:cubicBezTo>
                <a:cubicBezTo>
                  <a:pt x="365" y="526"/>
                  <a:pt x="365" y="526"/>
                  <a:pt x="364" y="526"/>
                </a:cubicBezTo>
                <a:cubicBezTo>
                  <a:pt x="364" y="525"/>
                  <a:pt x="363" y="524"/>
                  <a:pt x="361" y="524"/>
                </a:cubicBezTo>
                <a:cubicBezTo>
                  <a:pt x="361" y="524"/>
                  <a:pt x="361" y="524"/>
                  <a:pt x="361" y="524"/>
                </a:cubicBezTo>
                <a:cubicBezTo>
                  <a:pt x="361" y="520"/>
                  <a:pt x="358" y="518"/>
                  <a:pt x="355" y="518"/>
                </a:cubicBezTo>
                <a:cubicBezTo>
                  <a:pt x="353" y="518"/>
                  <a:pt x="351" y="519"/>
                  <a:pt x="350" y="521"/>
                </a:cubicBezTo>
                <a:cubicBezTo>
                  <a:pt x="350" y="521"/>
                  <a:pt x="349" y="521"/>
                  <a:pt x="349" y="521"/>
                </a:cubicBezTo>
                <a:cubicBezTo>
                  <a:pt x="347" y="521"/>
                  <a:pt x="346" y="523"/>
                  <a:pt x="346" y="525"/>
                </a:cubicBezTo>
                <a:cubicBezTo>
                  <a:pt x="346" y="525"/>
                  <a:pt x="346" y="526"/>
                  <a:pt x="346" y="526"/>
                </a:cubicBezTo>
                <a:cubicBezTo>
                  <a:pt x="344" y="526"/>
                  <a:pt x="343" y="527"/>
                  <a:pt x="342" y="529"/>
                </a:cubicBezTo>
                <a:cubicBezTo>
                  <a:pt x="342" y="529"/>
                  <a:pt x="342" y="529"/>
                  <a:pt x="341" y="529"/>
                </a:cubicBezTo>
                <a:cubicBezTo>
                  <a:pt x="341" y="529"/>
                  <a:pt x="341" y="529"/>
                  <a:pt x="341" y="529"/>
                </a:cubicBezTo>
                <a:cubicBezTo>
                  <a:pt x="339" y="529"/>
                  <a:pt x="338" y="530"/>
                  <a:pt x="338" y="532"/>
                </a:cubicBezTo>
                <a:cubicBezTo>
                  <a:pt x="338" y="532"/>
                  <a:pt x="338" y="533"/>
                  <a:pt x="338" y="533"/>
                </a:cubicBezTo>
                <a:cubicBezTo>
                  <a:pt x="337" y="534"/>
                  <a:pt x="337" y="535"/>
                  <a:pt x="337" y="536"/>
                </a:cubicBezTo>
                <a:cubicBezTo>
                  <a:pt x="337" y="540"/>
                  <a:pt x="340" y="543"/>
                  <a:pt x="343" y="543"/>
                </a:cubicBezTo>
                <a:cubicBezTo>
                  <a:pt x="344" y="543"/>
                  <a:pt x="345" y="542"/>
                  <a:pt x="346" y="542"/>
                </a:cubicBezTo>
                <a:cubicBezTo>
                  <a:pt x="348" y="544"/>
                  <a:pt x="352" y="545"/>
                  <a:pt x="355" y="545"/>
                </a:cubicBezTo>
                <a:cubicBezTo>
                  <a:pt x="357" y="545"/>
                  <a:pt x="359" y="545"/>
                  <a:pt x="360" y="544"/>
                </a:cubicBezTo>
                <a:cubicBezTo>
                  <a:pt x="361" y="545"/>
                  <a:pt x="362" y="545"/>
                  <a:pt x="363" y="545"/>
                </a:cubicBezTo>
                <a:cubicBezTo>
                  <a:pt x="364" y="545"/>
                  <a:pt x="364" y="545"/>
                  <a:pt x="365" y="544"/>
                </a:cubicBezTo>
                <a:cubicBezTo>
                  <a:pt x="372" y="549"/>
                  <a:pt x="381" y="552"/>
                  <a:pt x="385" y="553"/>
                </a:cubicBezTo>
                <a:cubicBezTo>
                  <a:pt x="386" y="553"/>
                  <a:pt x="386" y="553"/>
                  <a:pt x="387" y="553"/>
                </a:cubicBezTo>
                <a:cubicBezTo>
                  <a:pt x="390" y="561"/>
                  <a:pt x="392" y="568"/>
                  <a:pt x="393" y="575"/>
                </a:cubicBezTo>
                <a:cubicBezTo>
                  <a:pt x="393" y="576"/>
                  <a:pt x="393" y="578"/>
                  <a:pt x="393" y="579"/>
                </a:cubicBezTo>
                <a:cubicBezTo>
                  <a:pt x="295" y="534"/>
                  <a:pt x="271" y="510"/>
                  <a:pt x="267" y="504"/>
                </a:cubicBezTo>
                <a:cubicBezTo>
                  <a:pt x="267" y="503"/>
                  <a:pt x="267" y="503"/>
                  <a:pt x="267" y="503"/>
                </a:cubicBezTo>
                <a:cubicBezTo>
                  <a:pt x="267" y="503"/>
                  <a:pt x="266" y="503"/>
                  <a:pt x="266" y="503"/>
                </a:cubicBezTo>
                <a:cubicBezTo>
                  <a:pt x="266" y="503"/>
                  <a:pt x="265" y="503"/>
                  <a:pt x="265" y="503"/>
                </a:cubicBezTo>
                <a:cubicBezTo>
                  <a:pt x="265" y="504"/>
                  <a:pt x="265" y="504"/>
                  <a:pt x="265" y="504"/>
                </a:cubicBezTo>
                <a:cubicBezTo>
                  <a:pt x="264" y="506"/>
                  <a:pt x="260" y="510"/>
                  <a:pt x="251" y="517"/>
                </a:cubicBezTo>
                <a:cubicBezTo>
                  <a:pt x="250" y="505"/>
                  <a:pt x="250" y="493"/>
                  <a:pt x="250" y="481"/>
                </a:cubicBezTo>
                <a:cubicBezTo>
                  <a:pt x="252" y="460"/>
                  <a:pt x="258" y="439"/>
                  <a:pt x="266" y="419"/>
                </a:cubicBezTo>
                <a:cubicBezTo>
                  <a:pt x="267" y="418"/>
                  <a:pt x="269" y="418"/>
                  <a:pt x="271" y="418"/>
                </a:cubicBezTo>
                <a:cubicBezTo>
                  <a:pt x="282" y="416"/>
                  <a:pt x="308" y="406"/>
                  <a:pt x="327" y="393"/>
                </a:cubicBezTo>
                <a:cubicBezTo>
                  <a:pt x="329" y="394"/>
                  <a:pt x="332" y="395"/>
                  <a:pt x="334" y="395"/>
                </a:cubicBezTo>
                <a:cubicBezTo>
                  <a:pt x="337" y="395"/>
                  <a:pt x="339" y="394"/>
                  <a:pt x="341" y="393"/>
                </a:cubicBezTo>
                <a:cubicBezTo>
                  <a:pt x="346" y="395"/>
                  <a:pt x="351" y="397"/>
                  <a:pt x="356" y="397"/>
                </a:cubicBezTo>
                <a:cubicBezTo>
                  <a:pt x="365" y="397"/>
                  <a:pt x="374" y="392"/>
                  <a:pt x="380" y="386"/>
                </a:cubicBezTo>
                <a:cubicBezTo>
                  <a:pt x="383" y="388"/>
                  <a:pt x="386" y="389"/>
                  <a:pt x="389" y="389"/>
                </a:cubicBezTo>
                <a:cubicBezTo>
                  <a:pt x="398" y="389"/>
                  <a:pt x="406" y="381"/>
                  <a:pt x="406" y="371"/>
                </a:cubicBezTo>
                <a:cubicBezTo>
                  <a:pt x="406" y="368"/>
                  <a:pt x="405" y="365"/>
                  <a:pt x="403" y="362"/>
                </a:cubicBezTo>
                <a:cubicBezTo>
                  <a:pt x="403" y="361"/>
                  <a:pt x="404" y="360"/>
                  <a:pt x="404" y="359"/>
                </a:cubicBezTo>
                <a:cubicBezTo>
                  <a:pt x="404" y="354"/>
                  <a:pt x="400" y="350"/>
                  <a:pt x="395" y="350"/>
                </a:cubicBezTo>
                <a:cubicBezTo>
                  <a:pt x="395" y="350"/>
                  <a:pt x="394" y="350"/>
                  <a:pt x="394" y="350"/>
                </a:cubicBezTo>
                <a:cubicBezTo>
                  <a:pt x="393" y="350"/>
                  <a:pt x="393" y="350"/>
                  <a:pt x="392" y="350"/>
                </a:cubicBezTo>
                <a:cubicBezTo>
                  <a:pt x="389" y="346"/>
                  <a:pt x="386" y="344"/>
                  <a:pt x="382" y="343"/>
                </a:cubicBezTo>
                <a:cubicBezTo>
                  <a:pt x="382" y="342"/>
                  <a:pt x="382" y="341"/>
                  <a:pt x="382" y="340"/>
                </a:cubicBezTo>
                <a:cubicBezTo>
                  <a:pt x="382" y="334"/>
                  <a:pt x="377" y="329"/>
                  <a:pt x="371" y="329"/>
                </a:cubicBezTo>
                <a:cubicBezTo>
                  <a:pt x="371" y="329"/>
                  <a:pt x="371" y="329"/>
                  <a:pt x="371" y="329"/>
                </a:cubicBezTo>
                <a:cubicBezTo>
                  <a:pt x="368" y="323"/>
                  <a:pt x="362" y="319"/>
                  <a:pt x="355" y="319"/>
                </a:cubicBezTo>
                <a:cubicBezTo>
                  <a:pt x="346" y="319"/>
                  <a:pt x="339" y="326"/>
                  <a:pt x="338" y="335"/>
                </a:cubicBezTo>
                <a:cubicBezTo>
                  <a:pt x="338" y="335"/>
                  <a:pt x="338" y="335"/>
                  <a:pt x="338" y="335"/>
                </a:cubicBezTo>
                <a:cubicBezTo>
                  <a:pt x="333" y="335"/>
                  <a:pt x="330" y="339"/>
                  <a:pt x="329" y="343"/>
                </a:cubicBezTo>
                <a:cubicBezTo>
                  <a:pt x="329" y="343"/>
                  <a:pt x="329" y="343"/>
                  <a:pt x="329" y="343"/>
                </a:cubicBezTo>
                <a:cubicBezTo>
                  <a:pt x="328" y="343"/>
                  <a:pt x="327" y="343"/>
                  <a:pt x="326" y="343"/>
                </a:cubicBezTo>
                <a:cubicBezTo>
                  <a:pt x="326" y="343"/>
                  <a:pt x="325" y="343"/>
                  <a:pt x="325" y="343"/>
                </a:cubicBezTo>
                <a:cubicBezTo>
                  <a:pt x="319" y="343"/>
                  <a:pt x="314" y="347"/>
                  <a:pt x="312" y="353"/>
                </a:cubicBezTo>
                <a:cubicBezTo>
                  <a:pt x="304" y="354"/>
                  <a:pt x="297" y="361"/>
                  <a:pt x="297" y="370"/>
                </a:cubicBezTo>
                <a:cubicBezTo>
                  <a:pt x="297" y="379"/>
                  <a:pt x="304" y="387"/>
                  <a:pt x="314" y="387"/>
                </a:cubicBezTo>
                <a:cubicBezTo>
                  <a:pt x="316" y="387"/>
                  <a:pt x="319" y="386"/>
                  <a:pt x="321" y="385"/>
                </a:cubicBezTo>
                <a:cubicBezTo>
                  <a:pt x="321" y="387"/>
                  <a:pt x="322" y="389"/>
                  <a:pt x="324" y="390"/>
                </a:cubicBezTo>
                <a:cubicBezTo>
                  <a:pt x="312" y="398"/>
                  <a:pt x="294" y="405"/>
                  <a:pt x="270" y="409"/>
                </a:cubicBezTo>
                <a:cubicBezTo>
                  <a:pt x="285" y="373"/>
                  <a:pt x="306" y="340"/>
                  <a:pt x="318" y="311"/>
                </a:cubicBezTo>
                <a:cubicBezTo>
                  <a:pt x="338" y="303"/>
                  <a:pt x="356" y="291"/>
                  <a:pt x="370" y="275"/>
                </a:cubicBezTo>
                <a:cubicBezTo>
                  <a:pt x="381" y="282"/>
                  <a:pt x="394" y="286"/>
                  <a:pt x="407" y="286"/>
                </a:cubicBezTo>
                <a:cubicBezTo>
                  <a:pt x="446" y="286"/>
                  <a:pt x="478" y="255"/>
                  <a:pt x="478" y="216"/>
                </a:cubicBezTo>
                <a:cubicBezTo>
                  <a:pt x="478" y="201"/>
                  <a:pt x="473" y="188"/>
                  <a:pt x="466" y="177"/>
                </a:cubicBezTo>
                <a:cubicBezTo>
                  <a:pt x="467" y="173"/>
                  <a:pt x="468" y="169"/>
                  <a:pt x="468" y="165"/>
                </a:cubicBezTo>
                <a:cubicBezTo>
                  <a:pt x="468" y="145"/>
                  <a:pt x="451" y="129"/>
                  <a:pt x="431" y="129"/>
                </a:cubicBezTo>
                <a:cubicBezTo>
                  <a:pt x="430" y="129"/>
                  <a:pt x="429" y="129"/>
                  <a:pt x="428" y="129"/>
                </a:cubicBezTo>
                <a:cubicBezTo>
                  <a:pt x="425" y="127"/>
                  <a:pt x="422" y="126"/>
                  <a:pt x="418" y="125"/>
                </a:cubicBezTo>
                <a:cubicBezTo>
                  <a:pt x="409" y="111"/>
                  <a:pt x="394" y="101"/>
                  <a:pt x="377" y="96"/>
                </a:cubicBezTo>
                <a:cubicBezTo>
                  <a:pt x="378" y="93"/>
                  <a:pt x="379" y="89"/>
                  <a:pt x="379" y="86"/>
                </a:cubicBezTo>
                <a:cubicBezTo>
                  <a:pt x="379" y="61"/>
                  <a:pt x="359" y="42"/>
                  <a:pt x="335" y="42"/>
                </a:cubicBezTo>
                <a:cubicBezTo>
                  <a:pt x="334" y="42"/>
                  <a:pt x="332" y="42"/>
                  <a:pt x="331" y="42"/>
                </a:cubicBezTo>
                <a:cubicBezTo>
                  <a:pt x="320" y="17"/>
                  <a:pt x="296" y="0"/>
                  <a:pt x="267" y="0"/>
                </a:cubicBezTo>
                <a:cubicBezTo>
                  <a:pt x="229" y="0"/>
                  <a:pt x="199" y="30"/>
                  <a:pt x="197" y="67"/>
                </a:cubicBezTo>
                <a:cubicBezTo>
                  <a:pt x="196" y="67"/>
                  <a:pt x="196" y="67"/>
                  <a:pt x="195" y="67"/>
                </a:cubicBezTo>
                <a:cubicBezTo>
                  <a:pt x="177" y="67"/>
                  <a:pt x="162" y="81"/>
                  <a:pt x="159" y="98"/>
                </a:cubicBezTo>
                <a:cubicBezTo>
                  <a:pt x="159" y="98"/>
                  <a:pt x="158" y="98"/>
                  <a:pt x="158" y="98"/>
                </a:cubicBezTo>
                <a:cubicBezTo>
                  <a:pt x="155" y="98"/>
                  <a:pt x="152" y="99"/>
                  <a:pt x="149" y="99"/>
                </a:cubicBezTo>
                <a:cubicBezTo>
                  <a:pt x="146" y="99"/>
                  <a:pt x="144" y="98"/>
                  <a:pt x="141" y="98"/>
                </a:cubicBezTo>
                <a:cubicBezTo>
                  <a:pt x="116" y="98"/>
                  <a:pt x="96" y="116"/>
                  <a:pt x="91" y="139"/>
                </a:cubicBezTo>
                <a:cubicBezTo>
                  <a:pt x="55" y="142"/>
                  <a:pt x="27" y="172"/>
                  <a:pt x="27" y="208"/>
                </a:cubicBezTo>
                <a:cubicBezTo>
                  <a:pt x="27" y="247"/>
                  <a:pt x="58" y="279"/>
                  <a:pt x="97" y="279"/>
                </a:cubicBezTo>
                <a:cubicBezTo>
                  <a:pt x="107" y="279"/>
                  <a:pt x="116" y="277"/>
                  <a:pt x="125" y="273"/>
                </a:cubicBezTo>
                <a:cubicBezTo>
                  <a:pt x="133" y="296"/>
                  <a:pt x="155" y="313"/>
                  <a:pt x="181" y="313"/>
                </a:cubicBezTo>
                <a:cubicBezTo>
                  <a:pt x="192" y="313"/>
                  <a:pt x="202" y="310"/>
                  <a:pt x="210" y="305"/>
                </a:cubicBezTo>
                <a:cubicBezTo>
                  <a:pt x="219" y="309"/>
                  <a:pt x="228" y="313"/>
                  <a:pt x="237" y="315"/>
                </a:cubicBezTo>
                <a:cubicBezTo>
                  <a:pt x="238" y="328"/>
                  <a:pt x="237" y="357"/>
                  <a:pt x="222" y="425"/>
                </a:cubicBezTo>
                <a:cubicBezTo>
                  <a:pt x="217" y="447"/>
                  <a:pt x="213" y="467"/>
                  <a:pt x="211" y="486"/>
                </a:cubicBezTo>
                <a:cubicBezTo>
                  <a:pt x="189" y="478"/>
                  <a:pt x="172" y="468"/>
                  <a:pt x="158" y="459"/>
                </a:cubicBezTo>
                <a:cubicBezTo>
                  <a:pt x="152" y="447"/>
                  <a:pt x="149" y="435"/>
                  <a:pt x="148" y="424"/>
                </a:cubicBezTo>
                <a:cubicBezTo>
                  <a:pt x="152" y="421"/>
                  <a:pt x="157" y="418"/>
                  <a:pt x="161" y="414"/>
                </a:cubicBezTo>
                <a:cubicBezTo>
                  <a:pt x="165" y="416"/>
                  <a:pt x="170" y="418"/>
                  <a:pt x="175" y="418"/>
                </a:cubicBezTo>
                <a:cubicBezTo>
                  <a:pt x="191" y="418"/>
                  <a:pt x="203" y="406"/>
                  <a:pt x="203" y="390"/>
                </a:cubicBezTo>
                <a:cubicBezTo>
                  <a:pt x="203" y="384"/>
                  <a:pt x="202" y="379"/>
                  <a:pt x="199" y="375"/>
                </a:cubicBezTo>
                <a:cubicBezTo>
                  <a:pt x="199" y="373"/>
                  <a:pt x="199" y="371"/>
                  <a:pt x="199" y="370"/>
                </a:cubicBezTo>
                <a:cubicBezTo>
                  <a:pt x="199" y="362"/>
                  <a:pt x="193" y="355"/>
                  <a:pt x="185" y="355"/>
                </a:cubicBezTo>
                <a:cubicBezTo>
                  <a:pt x="184" y="355"/>
                  <a:pt x="184" y="355"/>
                  <a:pt x="184" y="355"/>
                </a:cubicBezTo>
                <a:cubicBezTo>
                  <a:pt x="182" y="355"/>
                  <a:pt x="181" y="354"/>
                  <a:pt x="180" y="354"/>
                </a:cubicBezTo>
                <a:cubicBezTo>
                  <a:pt x="176" y="348"/>
                  <a:pt x="170" y="344"/>
                  <a:pt x="163" y="342"/>
                </a:cubicBezTo>
                <a:cubicBezTo>
                  <a:pt x="164" y="341"/>
                  <a:pt x="164" y="340"/>
                  <a:pt x="164" y="338"/>
                </a:cubicBezTo>
                <a:cubicBezTo>
                  <a:pt x="164" y="329"/>
                  <a:pt x="156" y="321"/>
                  <a:pt x="146" y="321"/>
                </a:cubicBezTo>
                <a:cubicBezTo>
                  <a:pt x="146" y="321"/>
                  <a:pt x="146" y="321"/>
                  <a:pt x="145" y="321"/>
                </a:cubicBezTo>
                <a:cubicBezTo>
                  <a:pt x="141" y="311"/>
                  <a:pt x="131" y="304"/>
                  <a:pt x="119" y="304"/>
                </a:cubicBezTo>
                <a:cubicBezTo>
                  <a:pt x="104" y="304"/>
                  <a:pt x="92" y="316"/>
                  <a:pt x="92" y="331"/>
                </a:cubicBezTo>
                <a:cubicBezTo>
                  <a:pt x="91" y="331"/>
                  <a:pt x="91" y="331"/>
                  <a:pt x="91" y="331"/>
                </a:cubicBezTo>
                <a:cubicBezTo>
                  <a:pt x="83" y="331"/>
                  <a:pt x="78" y="336"/>
                  <a:pt x="77" y="343"/>
                </a:cubicBezTo>
                <a:cubicBezTo>
                  <a:pt x="76" y="343"/>
                  <a:pt x="76" y="343"/>
                  <a:pt x="76" y="343"/>
                </a:cubicBezTo>
                <a:cubicBezTo>
                  <a:pt x="75" y="343"/>
                  <a:pt x="74" y="343"/>
                  <a:pt x="73" y="344"/>
                </a:cubicBezTo>
                <a:cubicBezTo>
                  <a:pt x="71" y="343"/>
                  <a:pt x="70" y="343"/>
                  <a:pt x="69" y="343"/>
                </a:cubicBezTo>
                <a:cubicBezTo>
                  <a:pt x="60" y="343"/>
                  <a:pt x="51" y="350"/>
                  <a:pt x="49" y="359"/>
                </a:cubicBezTo>
                <a:cubicBezTo>
                  <a:pt x="35" y="361"/>
                  <a:pt x="24" y="372"/>
                  <a:pt x="24" y="387"/>
                </a:cubicBezTo>
                <a:cubicBezTo>
                  <a:pt x="24" y="403"/>
                  <a:pt x="36" y="415"/>
                  <a:pt x="52" y="415"/>
                </a:cubicBezTo>
                <a:cubicBezTo>
                  <a:pt x="56" y="415"/>
                  <a:pt x="60" y="414"/>
                  <a:pt x="63" y="413"/>
                </a:cubicBezTo>
                <a:cubicBezTo>
                  <a:pt x="66" y="422"/>
                  <a:pt x="75" y="429"/>
                  <a:pt x="85" y="429"/>
                </a:cubicBezTo>
                <a:cubicBezTo>
                  <a:pt x="89" y="429"/>
                  <a:pt x="93" y="428"/>
                  <a:pt x="97" y="426"/>
                </a:cubicBezTo>
                <a:cubicBezTo>
                  <a:pt x="103" y="429"/>
                  <a:pt x="111" y="431"/>
                  <a:pt x="118" y="431"/>
                </a:cubicBezTo>
                <a:cubicBezTo>
                  <a:pt x="132" y="448"/>
                  <a:pt x="152" y="466"/>
                  <a:pt x="168" y="476"/>
                </a:cubicBezTo>
                <a:cubicBezTo>
                  <a:pt x="171" y="482"/>
                  <a:pt x="170" y="480"/>
                  <a:pt x="168" y="477"/>
                </a:cubicBezTo>
                <a:cubicBezTo>
                  <a:pt x="174" y="481"/>
                  <a:pt x="178" y="483"/>
                  <a:pt x="182" y="485"/>
                </a:cubicBezTo>
                <a:cubicBezTo>
                  <a:pt x="193" y="491"/>
                  <a:pt x="202" y="499"/>
                  <a:pt x="208" y="506"/>
                </a:cubicBezTo>
                <a:cubicBezTo>
                  <a:pt x="206" y="520"/>
                  <a:pt x="205" y="534"/>
                  <a:pt x="204" y="546"/>
                </a:cubicBezTo>
                <a:cubicBezTo>
                  <a:pt x="185" y="557"/>
                  <a:pt x="160" y="570"/>
                  <a:pt x="127" y="584"/>
                </a:cubicBezTo>
                <a:cubicBezTo>
                  <a:pt x="3" y="639"/>
                  <a:pt x="0" y="716"/>
                  <a:pt x="0" y="716"/>
                </a:cubicBezTo>
                <a:cubicBezTo>
                  <a:pt x="0" y="716"/>
                  <a:pt x="0" y="2272"/>
                  <a:pt x="0" y="2366"/>
                </a:cubicBezTo>
                <a:moveTo>
                  <a:pt x="431" y="556"/>
                </a:moveTo>
                <a:cubicBezTo>
                  <a:pt x="433" y="557"/>
                  <a:pt x="435" y="557"/>
                  <a:pt x="437" y="558"/>
                </a:cubicBezTo>
                <a:cubicBezTo>
                  <a:pt x="435" y="559"/>
                  <a:pt x="433" y="561"/>
                  <a:pt x="431" y="563"/>
                </a:cubicBezTo>
                <a:cubicBezTo>
                  <a:pt x="431" y="562"/>
                  <a:pt x="431" y="559"/>
                  <a:pt x="431" y="556"/>
                </a:cubicBezTo>
                <a:close/>
                <a:moveTo>
                  <a:pt x="388" y="538"/>
                </a:moveTo>
                <a:cubicBezTo>
                  <a:pt x="388" y="538"/>
                  <a:pt x="388" y="538"/>
                  <a:pt x="388" y="538"/>
                </a:cubicBezTo>
                <a:cubicBezTo>
                  <a:pt x="388" y="537"/>
                  <a:pt x="387" y="536"/>
                  <a:pt x="387" y="536"/>
                </a:cubicBezTo>
                <a:cubicBezTo>
                  <a:pt x="387" y="535"/>
                  <a:pt x="386" y="535"/>
                  <a:pt x="386" y="535"/>
                </a:cubicBezTo>
                <a:cubicBezTo>
                  <a:pt x="383" y="530"/>
                  <a:pt x="380" y="523"/>
                  <a:pt x="378" y="517"/>
                </a:cubicBezTo>
                <a:cubicBezTo>
                  <a:pt x="380" y="518"/>
                  <a:pt x="383" y="518"/>
                  <a:pt x="385" y="518"/>
                </a:cubicBezTo>
                <a:cubicBezTo>
                  <a:pt x="386" y="518"/>
                  <a:pt x="387" y="518"/>
                  <a:pt x="388" y="518"/>
                </a:cubicBezTo>
                <a:cubicBezTo>
                  <a:pt x="388" y="522"/>
                  <a:pt x="389" y="527"/>
                  <a:pt x="389" y="531"/>
                </a:cubicBezTo>
                <a:cubicBezTo>
                  <a:pt x="389" y="531"/>
                  <a:pt x="389" y="531"/>
                  <a:pt x="389" y="531"/>
                </a:cubicBezTo>
                <a:cubicBezTo>
                  <a:pt x="389" y="532"/>
                  <a:pt x="389" y="532"/>
                  <a:pt x="389" y="533"/>
                </a:cubicBezTo>
                <a:cubicBezTo>
                  <a:pt x="389" y="533"/>
                  <a:pt x="389" y="533"/>
                  <a:pt x="389" y="533"/>
                </a:cubicBezTo>
                <a:cubicBezTo>
                  <a:pt x="389" y="534"/>
                  <a:pt x="389" y="534"/>
                  <a:pt x="389" y="535"/>
                </a:cubicBezTo>
                <a:cubicBezTo>
                  <a:pt x="389" y="535"/>
                  <a:pt x="389" y="536"/>
                  <a:pt x="389" y="536"/>
                </a:cubicBezTo>
                <a:cubicBezTo>
                  <a:pt x="389" y="536"/>
                  <a:pt x="389" y="537"/>
                  <a:pt x="390" y="537"/>
                </a:cubicBezTo>
                <a:cubicBezTo>
                  <a:pt x="390" y="537"/>
                  <a:pt x="390" y="537"/>
                  <a:pt x="390" y="538"/>
                </a:cubicBezTo>
                <a:cubicBezTo>
                  <a:pt x="390" y="538"/>
                  <a:pt x="390" y="538"/>
                  <a:pt x="390" y="538"/>
                </a:cubicBezTo>
                <a:cubicBezTo>
                  <a:pt x="390" y="538"/>
                  <a:pt x="390" y="539"/>
                  <a:pt x="390" y="539"/>
                </a:cubicBezTo>
                <a:cubicBezTo>
                  <a:pt x="390" y="539"/>
                  <a:pt x="390" y="539"/>
                  <a:pt x="390" y="539"/>
                </a:cubicBezTo>
                <a:cubicBezTo>
                  <a:pt x="390" y="539"/>
                  <a:pt x="390" y="540"/>
                  <a:pt x="390" y="540"/>
                </a:cubicBezTo>
                <a:cubicBezTo>
                  <a:pt x="390" y="540"/>
                  <a:pt x="390" y="540"/>
                  <a:pt x="390" y="540"/>
                </a:cubicBezTo>
                <a:cubicBezTo>
                  <a:pt x="390" y="540"/>
                  <a:pt x="390" y="540"/>
                  <a:pt x="390" y="540"/>
                </a:cubicBezTo>
                <a:cubicBezTo>
                  <a:pt x="389" y="540"/>
                  <a:pt x="389" y="539"/>
                  <a:pt x="388" y="538"/>
                </a:cubicBezTo>
                <a:close/>
                <a:moveTo>
                  <a:pt x="258" y="381"/>
                </a:moveTo>
                <a:cubicBezTo>
                  <a:pt x="258" y="381"/>
                  <a:pt x="258" y="381"/>
                  <a:pt x="258" y="381"/>
                </a:cubicBezTo>
                <a:cubicBezTo>
                  <a:pt x="258" y="381"/>
                  <a:pt x="258" y="380"/>
                  <a:pt x="258" y="380"/>
                </a:cubicBezTo>
                <a:cubicBezTo>
                  <a:pt x="258" y="380"/>
                  <a:pt x="258" y="380"/>
                  <a:pt x="258" y="379"/>
                </a:cubicBezTo>
                <a:cubicBezTo>
                  <a:pt x="258" y="379"/>
                  <a:pt x="258" y="379"/>
                  <a:pt x="258" y="378"/>
                </a:cubicBezTo>
                <a:cubicBezTo>
                  <a:pt x="258" y="378"/>
                  <a:pt x="258" y="377"/>
                  <a:pt x="258" y="376"/>
                </a:cubicBezTo>
                <a:cubicBezTo>
                  <a:pt x="258" y="376"/>
                  <a:pt x="258" y="376"/>
                  <a:pt x="258" y="375"/>
                </a:cubicBezTo>
                <a:cubicBezTo>
                  <a:pt x="259" y="375"/>
                  <a:pt x="259" y="374"/>
                  <a:pt x="259" y="374"/>
                </a:cubicBezTo>
                <a:cubicBezTo>
                  <a:pt x="259" y="373"/>
                  <a:pt x="259" y="373"/>
                  <a:pt x="259" y="373"/>
                </a:cubicBezTo>
                <a:cubicBezTo>
                  <a:pt x="259" y="372"/>
                  <a:pt x="259" y="370"/>
                  <a:pt x="259" y="369"/>
                </a:cubicBezTo>
                <a:cubicBezTo>
                  <a:pt x="259" y="369"/>
                  <a:pt x="259" y="368"/>
                  <a:pt x="259" y="368"/>
                </a:cubicBezTo>
                <a:cubicBezTo>
                  <a:pt x="260" y="366"/>
                  <a:pt x="260" y="363"/>
                  <a:pt x="260" y="360"/>
                </a:cubicBezTo>
                <a:cubicBezTo>
                  <a:pt x="260" y="359"/>
                  <a:pt x="260" y="359"/>
                  <a:pt x="260" y="359"/>
                </a:cubicBezTo>
                <a:cubicBezTo>
                  <a:pt x="261" y="357"/>
                  <a:pt x="261" y="355"/>
                  <a:pt x="261" y="353"/>
                </a:cubicBezTo>
                <a:cubicBezTo>
                  <a:pt x="261" y="353"/>
                  <a:pt x="261" y="353"/>
                  <a:pt x="261" y="353"/>
                </a:cubicBezTo>
                <a:cubicBezTo>
                  <a:pt x="261" y="349"/>
                  <a:pt x="261" y="346"/>
                  <a:pt x="262" y="342"/>
                </a:cubicBezTo>
                <a:cubicBezTo>
                  <a:pt x="262" y="342"/>
                  <a:pt x="262" y="341"/>
                  <a:pt x="262" y="341"/>
                </a:cubicBezTo>
                <a:cubicBezTo>
                  <a:pt x="262" y="339"/>
                  <a:pt x="262" y="337"/>
                  <a:pt x="262" y="335"/>
                </a:cubicBezTo>
                <a:cubicBezTo>
                  <a:pt x="262" y="334"/>
                  <a:pt x="262" y="334"/>
                  <a:pt x="262" y="334"/>
                </a:cubicBezTo>
                <a:cubicBezTo>
                  <a:pt x="262" y="332"/>
                  <a:pt x="262" y="331"/>
                  <a:pt x="262" y="330"/>
                </a:cubicBezTo>
                <a:cubicBezTo>
                  <a:pt x="262" y="330"/>
                  <a:pt x="262" y="329"/>
                  <a:pt x="262" y="329"/>
                </a:cubicBezTo>
                <a:cubicBezTo>
                  <a:pt x="262" y="327"/>
                  <a:pt x="263" y="325"/>
                  <a:pt x="263" y="323"/>
                </a:cubicBezTo>
                <a:cubicBezTo>
                  <a:pt x="263" y="322"/>
                  <a:pt x="263" y="322"/>
                  <a:pt x="263" y="321"/>
                </a:cubicBezTo>
                <a:cubicBezTo>
                  <a:pt x="263" y="320"/>
                  <a:pt x="263" y="320"/>
                  <a:pt x="263" y="319"/>
                </a:cubicBezTo>
                <a:cubicBezTo>
                  <a:pt x="265" y="319"/>
                  <a:pt x="268" y="319"/>
                  <a:pt x="270" y="319"/>
                </a:cubicBezTo>
                <a:cubicBezTo>
                  <a:pt x="278" y="319"/>
                  <a:pt x="285" y="319"/>
                  <a:pt x="292" y="318"/>
                </a:cubicBezTo>
                <a:cubicBezTo>
                  <a:pt x="292" y="318"/>
                  <a:pt x="292" y="319"/>
                  <a:pt x="291" y="319"/>
                </a:cubicBezTo>
                <a:cubicBezTo>
                  <a:pt x="291" y="319"/>
                  <a:pt x="291" y="319"/>
                  <a:pt x="291" y="319"/>
                </a:cubicBezTo>
                <a:cubicBezTo>
                  <a:pt x="291" y="320"/>
                  <a:pt x="290" y="322"/>
                  <a:pt x="290" y="323"/>
                </a:cubicBezTo>
                <a:cubicBezTo>
                  <a:pt x="290" y="323"/>
                  <a:pt x="289" y="324"/>
                  <a:pt x="289" y="325"/>
                </a:cubicBezTo>
                <a:cubicBezTo>
                  <a:pt x="289" y="326"/>
                  <a:pt x="288" y="327"/>
                  <a:pt x="288" y="328"/>
                </a:cubicBezTo>
                <a:cubicBezTo>
                  <a:pt x="287" y="329"/>
                  <a:pt x="287" y="330"/>
                  <a:pt x="286" y="332"/>
                </a:cubicBezTo>
                <a:cubicBezTo>
                  <a:pt x="286" y="332"/>
                  <a:pt x="285" y="333"/>
                  <a:pt x="285" y="333"/>
                </a:cubicBezTo>
                <a:cubicBezTo>
                  <a:pt x="285" y="334"/>
                  <a:pt x="284" y="336"/>
                  <a:pt x="284" y="337"/>
                </a:cubicBezTo>
                <a:cubicBezTo>
                  <a:pt x="283" y="337"/>
                  <a:pt x="283" y="338"/>
                  <a:pt x="283" y="338"/>
                </a:cubicBezTo>
                <a:cubicBezTo>
                  <a:pt x="282" y="340"/>
                  <a:pt x="282" y="341"/>
                  <a:pt x="281" y="342"/>
                </a:cubicBezTo>
                <a:cubicBezTo>
                  <a:pt x="281" y="343"/>
                  <a:pt x="281" y="343"/>
                  <a:pt x="281" y="343"/>
                </a:cubicBezTo>
                <a:cubicBezTo>
                  <a:pt x="280" y="345"/>
                  <a:pt x="279" y="346"/>
                  <a:pt x="278" y="348"/>
                </a:cubicBezTo>
                <a:cubicBezTo>
                  <a:pt x="278" y="349"/>
                  <a:pt x="278" y="349"/>
                  <a:pt x="278" y="350"/>
                </a:cubicBezTo>
                <a:cubicBezTo>
                  <a:pt x="277" y="351"/>
                  <a:pt x="276" y="352"/>
                  <a:pt x="276" y="353"/>
                </a:cubicBezTo>
                <a:cubicBezTo>
                  <a:pt x="276" y="353"/>
                  <a:pt x="275" y="354"/>
                  <a:pt x="275" y="354"/>
                </a:cubicBezTo>
                <a:cubicBezTo>
                  <a:pt x="274" y="356"/>
                  <a:pt x="274" y="357"/>
                  <a:pt x="273" y="358"/>
                </a:cubicBezTo>
                <a:cubicBezTo>
                  <a:pt x="273" y="358"/>
                  <a:pt x="273" y="359"/>
                  <a:pt x="273" y="359"/>
                </a:cubicBezTo>
                <a:cubicBezTo>
                  <a:pt x="272" y="360"/>
                  <a:pt x="271" y="362"/>
                  <a:pt x="270" y="363"/>
                </a:cubicBezTo>
                <a:cubicBezTo>
                  <a:pt x="270" y="364"/>
                  <a:pt x="270" y="364"/>
                  <a:pt x="270" y="365"/>
                </a:cubicBezTo>
                <a:cubicBezTo>
                  <a:pt x="269" y="365"/>
                  <a:pt x="269" y="366"/>
                  <a:pt x="268" y="367"/>
                </a:cubicBezTo>
                <a:cubicBezTo>
                  <a:pt x="268" y="368"/>
                  <a:pt x="267" y="368"/>
                  <a:pt x="267" y="369"/>
                </a:cubicBezTo>
                <a:cubicBezTo>
                  <a:pt x="267" y="370"/>
                  <a:pt x="266" y="371"/>
                  <a:pt x="265" y="372"/>
                </a:cubicBezTo>
                <a:cubicBezTo>
                  <a:pt x="265" y="372"/>
                  <a:pt x="265" y="372"/>
                  <a:pt x="265" y="373"/>
                </a:cubicBezTo>
                <a:cubicBezTo>
                  <a:pt x="264" y="374"/>
                  <a:pt x="263" y="375"/>
                  <a:pt x="263" y="375"/>
                </a:cubicBezTo>
                <a:cubicBezTo>
                  <a:pt x="262" y="376"/>
                  <a:pt x="262" y="376"/>
                  <a:pt x="262" y="377"/>
                </a:cubicBezTo>
                <a:cubicBezTo>
                  <a:pt x="261" y="377"/>
                  <a:pt x="261" y="378"/>
                  <a:pt x="260" y="378"/>
                </a:cubicBezTo>
                <a:cubicBezTo>
                  <a:pt x="260" y="379"/>
                  <a:pt x="260" y="379"/>
                  <a:pt x="260" y="379"/>
                </a:cubicBezTo>
                <a:cubicBezTo>
                  <a:pt x="259" y="380"/>
                  <a:pt x="258" y="381"/>
                  <a:pt x="258" y="382"/>
                </a:cubicBezTo>
                <a:cubicBezTo>
                  <a:pt x="258" y="382"/>
                  <a:pt x="258" y="382"/>
                  <a:pt x="258" y="381"/>
                </a:cubicBezTo>
                <a:close/>
                <a:moveTo>
                  <a:pt x="126" y="431"/>
                </a:moveTo>
                <a:cubicBezTo>
                  <a:pt x="131" y="430"/>
                  <a:pt x="136" y="429"/>
                  <a:pt x="141" y="427"/>
                </a:cubicBezTo>
                <a:cubicBezTo>
                  <a:pt x="141" y="436"/>
                  <a:pt x="142" y="444"/>
                  <a:pt x="143" y="447"/>
                </a:cubicBezTo>
                <a:cubicBezTo>
                  <a:pt x="136" y="442"/>
                  <a:pt x="130" y="436"/>
                  <a:pt x="126" y="43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latin typeface="Agency FB" panose="020B0503020202020204" pitchFamily="34" charset="0"/>
            </a:endParaRPr>
          </a:p>
        </p:txBody>
      </p:sp>
      <p:sp>
        <p:nvSpPr>
          <p:cNvPr id="82" name="Freeform 5"/>
          <p:cNvSpPr>
            <a:spLocks noEditPoints="1"/>
          </p:cNvSpPr>
          <p:nvPr/>
        </p:nvSpPr>
        <p:spPr bwMode="auto">
          <a:xfrm>
            <a:off x="5755568" y="2117777"/>
            <a:ext cx="774267" cy="3511959"/>
          </a:xfrm>
          <a:custGeom>
            <a:avLst/>
            <a:gdLst>
              <a:gd name="T0" fmla="*/ 485 w 533"/>
              <a:gd name="T1" fmla="*/ 635 h 2656"/>
              <a:gd name="T2" fmla="*/ 423 w 533"/>
              <a:gd name="T3" fmla="*/ 574 h 2656"/>
              <a:gd name="T4" fmla="*/ 464 w 533"/>
              <a:gd name="T5" fmla="*/ 552 h 2656"/>
              <a:gd name="T6" fmla="*/ 455 w 533"/>
              <a:gd name="T7" fmla="*/ 526 h 2656"/>
              <a:gd name="T8" fmla="*/ 431 w 533"/>
              <a:gd name="T9" fmla="*/ 518 h 2656"/>
              <a:gd name="T10" fmla="*/ 417 w 533"/>
              <a:gd name="T11" fmla="*/ 531 h 2656"/>
              <a:gd name="T12" fmla="*/ 420 w 533"/>
              <a:gd name="T13" fmla="*/ 553 h 2656"/>
              <a:gd name="T14" fmla="*/ 403 w 533"/>
              <a:gd name="T15" fmla="*/ 556 h 2656"/>
              <a:gd name="T16" fmla="*/ 448 w 533"/>
              <a:gd name="T17" fmla="*/ 503 h 2656"/>
              <a:gd name="T18" fmla="*/ 426 w 533"/>
              <a:gd name="T19" fmla="*/ 439 h 2656"/>
              <a:gd name="T20" fmla="*/ 364 w 533"/>
              <a:gd name="T21" fmla="*/ 419 h 2656"/>
              <a:gd name="T22" fmla="*/ 330 w 533"/>
              <a:gd name="T23" fmla="*/ 450 h 2656"/>
              <a:gd name="T24" fmla="*/ 337 w 533"/>
              <a:gd name="T25" fmla="*/ 506 h 2656"/>
              <a:gd name="T26" fmla="*/ 368 w 533"/>
              <a:gd name="T27" fmla="*/ 541 h 2656"/>
              <a:gd name="T28" fmla="*/ 366 w 533"/>
              <a:gd name="T29" fmla="*/ 526 h 2656"/>
              <a:gd name="T30" fmla="*/ 356 w 533"/>
              <a:gd name="T31" fmla="*/ 518 h 2656"/>
              <a:gd name="T32" fmla="*/ 343 w 533"/>
              <a:gd name="T33" fmla="*/ 529 h 2656"/>
              <a:gd name="T34" fmla="*/ 337 w 533"/>
              <a:gd name="T35" fmla="*/ 536 h 2656"/>
              <a:gd name="T36" fmla="*/ 363 w 533"/>
              <a:gd name="T37" fmla="*/ 545 h 2656"/>
              <a:gd name="T38" fmla="*/ 393 w 533"/>
              <a:gd name="T39" fmla="*/ 579 h 2656"/>
              <a:gd name="T40" fmla="*/ 266 w 533"/>
              <a:gd name="T41" fmla="*/ 504 h 2656"/>
              <a:gd name="T42" fmla="*/ 328 w 533"/>
              <a:gd name="T43" fmla="*/ 393 h 2656"/>
              <a:gd name="T44" fmla="*/ 390 w 533"/>
              <a:gd name="T45" fmla="*/ 389 h 2656"/>
              <a:gd name="T46" fmla="*/ 395 w 533"/>
              <a:gd name="T47" fmla="*/ 350 h 2656"/>
              <a:gd name="T48" fmla="*/ 371 w 533"/>
              <a:gd name="T49" fmla="*/ 329 h 2656"/>
              <a:gd name="T50" fmla="*/ 329 w 533"/>
              <a:gd name="T51" fmla="*/ 343 h 2656"/>
              <a:gd name="T52" fmla="*/ 314 w 533"/>
              <a:gd name="T53" fmla="*/ 387 h 2656"/>
              <a:gd name="T54" fmla="*/ 371 w 533"/>
              <a:gd name="T55" fmla="*/ 275 h 2656"/>
              <a:gd name="T56" fmla="*/ 432 w 533"/>
              <a:gd name="T57" fmla="*/ 129 h 2656"/>
              <a:gd name="T58" fmla="*/ 335 w 533"/>
              <a:gd name="T59" fmla="*/ 42 h 2656"/>
              <a:gd name="T60" fmla="*/ 160 w 533"/>
              <a:gd name="T61" fmla="*/ 98 h 2656"/>
              <a:gd name="T62" fmla="*/ 27 w 533"/>
              <a:gd name="T63" fmla="*/ 208 h 2656"/>
              <a:gd name="T64" fmla="*/ 237 w 533"/>
              <a:gd name="T65" fmla="*/ 315 h 2656"/>
              <a:gd name="T66" fmla="*/ 161 w 533"/>
              <a:gd name="T67" fmla="*/ 414 h 2656"/>
              <a:gd name="T68" fmla="*/ 185 w 533"/>
              <a:gd name="T69" fmla="*/ 355 h 2656"/>
              <a:gd name="T70" fmla="*/ 147 w 533"/>
              <a:gd name="T71" fmla="*/ 321 h 2656"/>
              <a:gd name="T72" fmla="*/ 77 w 533"/>
              <a:gd name="T73" fmla="*/ 343 h 2656"/>
              <a:gd name="T74" fmla="*/ 24 w 533"/>
              <a:gd name="T75" fmla="*/ 387 h 2656"/>
              <a:gd name="T76" fmla="*/ 119 w 533"/>
              <a:gd name="T77" fmla="*/ 431 h 2656"/>
              <a:gd name="T78" fmla="*/ 205 w 533"/>
              <a:gd name="T79" fmla="*/ 546 h 2656"/>
              <a:gd name="T80" fmla="*/ 437 w 533"/>
              <a:gd name="T81" fmla="*/ 558 h 2656"/>
              <a:gd name="T82" fmla="*/ 387 w 533"/>
              <a:gd name="T83" fmla="*/ 536 h 2656"/>
              <a:gd name="T84" fmla="*/ 389 w 533"/>
              <a:gd name="T85" fmla="*/ 531 h 2656"/>
              <a:gd name="T86" fmla="*/ 390 w 533"/>
              <a:gd name="T87" fmla="*/ 536 h 2656"/>
              <a:gd name="T88" fmla="*/ 390 w 533"/>
              <a:gd name="T89" fmla="*/ 539 h 2656"/>
              <a:gd name="T90" fmla="*/ 258 w 533"/>
              <a:gd name="T91" fmla="*/ 381 h 2656"/>
              <a:gd name="T92" fmla="*/ 259 w 533"/>
              <a:gd name="T93" fmla="*/ 376 h 2656"/>
              <a:gd name="T94" fmla="*/ 260 w 533"/>
              <a:gd name="T95" fmla="*/ 368 h 2656"/>
              <a:gd name="T96" fmla="*/ 262 w 533"/>
              <a:gd name="T97" fmla="*/ 342 h 2656"/>
              <a:gd name="T98" fmla="*/ 263 w 533"/>
              <a:gd name="T99" fmla="*/ 329 h 2656"/>
              <a:gd name="T100" fmla="*/ 292 w 533"/>
              <a:gd name="T101" fmla="*/ 318 h 2656"/>
              <a:gd name="T102" fmla="*/ 288 w 533"/>
              <a:gd name="T103" fmla="*/ 328 h 2656"/>
              <a:gd name="T104" fmla="*/ 281 w 533"/>
              <a:gd name="T105" fmla="*/ 342 h 2656"/>
              <a:gd name="T106" fmla="*/ 275 w 533"/>
              <a:gd name="T107" fmla="*/ 354 h 2656"/>
              <a:gd name="T108" fmla="*/ 268 w 533"/>
              <a:gd name="T109" fmla="*/ 367 h 2656"/>
              <a:gd name="T110" fmla="*/ 262 w 533"/>
              <a:gd name="T111" fmla="*/ 377 h 2656"/>
              <a:gd name="T112" fmla="*/ 126 w 533"/>
              <a:gd name="T113" fmla="*/ 431 h 2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2656">
                <a:moveTo>
                  <a:pt x="533" y="2656"/>
                </a:moveTo>
                <a:cubicBezTo>
                  <a:pt x="533" y="2562"/>
                  <a:pt x="533" y="716"/>
                  <a:pt x="533" y="716"/>
                </a:cubicBezTo>
                <a:cubicBezTo>
                  <a:pt x="533" y="716"/>
                  <a:pt x="531" y="680"/>
                  <a:pt x="490" y="640"/>
                </a:cubicBezTo>
                <a:cubicBezTo>
                  <a:pt x="502" y="638"/>
                  <a:pt x="504" y="636"/>
                  <a:pt x="489" y="635"/>
                </a:cubicBezTo>
                <a:cubicBezTo>
                  <a:pt x="488" y="635"/>
                  <a:pt x="486" y="635"/>
                  <a:pt x="485" y="635"/>
                </a:cubicBezTo>
                <a:cubicBezTo>
                  <a:pt x="467" y="618"/>
                  <a:pt x="442" y="601"/>
                  <a:pt x="408" y="585"/>
                </a:cubicBezTo>
                <a:cubicBezTo>
                  <a:pt x="408" y="585"/>
                  <a:pt x="408" y="585"/>
                  <a:pt x="408" y="584"/>
                </a:cubicBezTo>
                <a:cubicBezTo>
                  <a:pt x="410" y="582"/>
                  <a:pt x="413" y="579"/>
                  <a:pt x="417" y="577"/>
                </a:cubicBezTo>
                <a:cubicBezTo>
                  <a:pt x="419" y="576"/>
                  <a:pt x="420" y="575"/>
                  <a:pt x="422" y="574"/>
                </a:cubicBezTo>
                <a:cubicBezTo>
                  <a:pt x="422" y="575"/>
                  <a:pt x="421" y="576"/>
                  <a:pt x="423" y="574"/>
                </a:cubicBezTo>
                <a:cubicBezTo>
                  <a:pt x="428" y="570"/>
                  <a:pt x="435" y="564"/>
                  <a:pt x="440" y="558"/>
                </a:cubicBezTo>
                <a:cubicBezTo>
                  <a:pt x="443" y="558"/>
                  <a:pt x="445" y="557"/>
                  <a:pt x="448" y="556"/>
                </a:cubicBezTo>
                <a:cubicBezTo>
                  <a:pt x="449" y="556"/>
                  <a:pt x="450" y="557"/>
                  <a:pt x="452" y="557"/>
                </a:cubicBezTo>
                <a:cubicBezTo>
                  <a:pt x="456" y="557"/>
                  <a:pt x="459" y="554"/>
                  <a:pt x="460" y="551"/>
                </a:cubicBezTo>
                <a:cubicBezTo>
                  <a:pt x="461" y="552"/>
                  <a:pt x="462" y="552"/>
                  <a:pt x="464" y="552"/>
                </a:cubicBezTo>
                <a:cubicBezTo>
                  <a:pt x="469" y="552"/>
                  <a:pt x="474" y="547"/>
                  <a:pt x="474" y="542"/>
                </a:cubicBezTo>
                <a:cubicBezTo>
                  <a:pt x="474" y="537"/>
                  <a:pt x="470" y="533"/>
                  <a:pt x="465" y="532"/>
                </a:cubicBezTo>
                <a:cubicBezTo>
                  <a:pt x="464" y="529"/>
                  <a:pt x="461" y="526"/>
                  <a:pt x="458" y="526"/>
                </a:cubicBezTo>
                <a:cubicBezTo>
                  <a:pt x="457" y="526"/>
                  <a:pt x="457" y="526"/>
                  <a:pt x="456" y="527"/>
                </a:cubicBezTo>
                <a:cubicBezTo>
                  <a:pt x="456" y="526"/>
                  <a:pt x="456" y="526"/>
                  <a:pt x="455" y="526"/>
                </a:cubicBezTo>
                <a:cubicBezTo>
                  <a:pt x="455" y="526"/>
                  <a:pt x="455" y="526"/>
                  <a:pt x="455" y="526"/>
                </a:cubicBezTo>
                <a:cubicBezTo>
                  <a:pt x="454" y="524"/>
                  <a:pt x="452" y="522"/>
                  <a:pt x="450" y="522"/>
                </a:cubicBezTo>
                <a:cubicBezTo>
                  <a:pt x="450" y="522"/>
                  <a:pt x="450" y="522"/>
                  <a:pt x="450" y="522"/>
                </a:cubicBezTo>
                <a:cubicBezTo>
                  <a:pt x="449" y="517"/>
                  <a:pt x="445" y="512"/>
                  <a:pt x="440" y="512"/>
                </a:cubicBezTo>
                <a:cubicBezTo>
                  <a:pt x="436" y="512"/>
                  <a:pt x="432" y="515"/>
                  <a:pt x="431" y="518"/>
                </a:cubicBezTo>
                <a:cubicBezTo>
                  <a:pt x="430" y="518"/>
                  <a:pt x="430" y="518"/>
                  <a:pt x="430" y="518"/>
                </a:cubicBezTo>
                <a:cubicBezTo>
                  <a:pt x="427" y="518"/>
                  <a:pt x="424" y="521"/>
                  <a:pt x="424" y="525"/>
                </a:cubicBezTo>
                <a:cubicBezTo>
                  <a:pt x="424" y="525"/>
                  <a:pt x="424" y="526"/>
                  <a:pt x="424" y="526"/>
                </a:cubicBezTo>
                <a:cubicBezTo>
                  <a:pt x="422" y="527"/>
                  <a:pt x="420" y="528"/>
                  <a:pt x="418" y="530"/>
                </a:cubicBezTo>
                <a:cubicBezTo>
                  <a:pt x="418" y="530"/>
                  <a:pt x="417" y="531"/>
                  <a:pt x="417" y="531"/>
                </a:cubicBezTo>
                <a:cubicBezTo>
                  <a:pt x="417" y="531"/>
                  <a:pt x="416" y="531"/>
                  <a:pt x="416" y="531"/>
                </a:cubicBezTo>
                <a:cubicBezTo>
                  <a:pt x="413" y="531"/>
                  <a:pt x="411" y="533"/>
                  <a:pt x="411" y="536"/>
                </a:cubicBezTo>
                <a:cubicBezTo>
                  <a:pt x="411" y="536"/>
                  <a:pt x="411" y="537"/>
                  <a:pt x="411" y="537"/>
                </a:cubicBezTo>
                <a:cubicBezTo>
                  <a:pt x="410" y="539"/>
                  <a:pt x="410" y="541"/>
                  <a:pt x="410" y="543"/>
                </a:cubicBezTo>
                <a:cubicBezTo>
                  <a:pt x="410" y="549"/>
                  <a:pt x="414" y="553"/>
                  <a:pt x="420" y="553"/>
                </a:cubicBezTo>
                <a:cubicBezTo>
                  <a:pt x="422" y="553"/>
                  <a:pt x="423" y="552"/>
                  <a:pt x="425" y="551"/>
                </a:cubicBezTo>
                <a:cubicBezTo>
                  <a:pt x="426" y="553"/>
                  <a:pt x="428" y="554"/>
                  <a:pt x="430" y="555"/>
                </a:cubicBezTo>
                <a:cubicBezTo>
                  <a:pt x="429" y="559"/>
                  <a:pt x="428" y="563"/>
                  <a:pt x="426" y="567"/>
                </a:cubicBezTo>
                <a:cubicBezTo>
                  <a:pt x="421" y="571"/>
                  <a:pt x="415" y="574"/>
                  <a:pt x="407" y="577"/>
                </a:cubicBezTo>
                <a:cubicBezTo>
                  <a:pt x="406" y="570"/>
                  <a:pt x="405" y="563"/>
                  <a:pt x="403" y="556"/>
                </a:cubicBezTo>
                <a:cubicBezTo>
                  <a:pt x="398" y="531"/>
                  <a:pt x="397" y="521"/>
                  <a:pt x="398" y="516"/>
                </a:cubicBezTo>
                <a:cubicBezTo>
                  <a:pt x="401" y="515"/>
                  <a:pt x="404" y="514"/>
                  <a:pt x="407" y="513"/>
                </a:cubicBezTo>
                <a:cubicBezTo>
                  <a:pt x="410" y="515"/>
                  <a:pt x="414" y="516"/>
                  <a:pt x="418" y="516"/>
                </a:cubicBezTo>
                <a:cubicBezTo>
                  <a:pt x="427" y="516"/>
                  <a:pt x="435" y="510"/>
                  <a:pt x="438" y="501"/>
                </a:cubicBezTo>
                <a:cubicBezTo>
                  <a:pt x="441" y="503"/>
                  <a:pt x="444" y="503"/>
                  <a:pt x="448" y="503"/>
                </a:cubicBezTo>
                <a:cubicBezTo>
                  <a:pt x="461" y="503"/>
                  <a:pt x="473" y="492"/>
                  <a:pt x="473" y="478"/>
                </a:cubicBezTo>
                <a:cubicBezTo>
                  <a:pt x="473" y="465"/>
                  <a:pt x="463" y="454"/>
                  <a:pt x="450" y="453"/>
                </a:cubicBezTo>
                <a:cubicBezTo>
                  <a:pt x="448" y="445"/>
                  <a:pt x="441" y="439"/>
                  <a:pt x="432" y="439"/>
                </a:cubicBezTo>
                <a:cubicBezTo>
                  <a:pt x="431" y="439"/>
                  <a:pt x="430" y="439"/>
                  <a:pt x="429" y="439"/>
                </a:cubicBezTo>
                <a:cubicBezTo>
                  <a:pt x="428" y="439"/>
                  <a:pt x="427" y="439"/>
                  <a:pt x="426" y="439"/>
                </a:cubicBezTo>
                <a:cubicBezTo>
                  <a:pt x="426" y="439"/>
                  <a:pt x="426" y="439"/>
                  <a:pt x="425" y="439"/>
                </a:cubicBezTo>
                <a:cubicBezTo>
                  <a:pt x="425" y="433"/>
                  <a:pt x="419" y="428"/>
                  <a:pt x="413" y="428"/>
                </a:cubicBezTo>
                <a:cubicBezTo>
                  <a:pt x="412" y="428"/>
                  <a:pt x="412" y="428"/>
                  <a:pt x="412" y="428"/>
                </a:cubicBezTo>
                <a:cubicBezTo>
                  <a:pt x="411" y="415"/>
                  <a:pt x="400" y="404"/>
                  <a:pt x="387" y="404"/>
                </a:cubicBezTo>
                <a:cubicBezTo>
                  <a:pt x="377" y="404"/>
                  <a:pt x="368" y="410"/>
                  <a:pt x="364" y="419"/>
                </a:cubicBezTo>
                <a:cubicBezTo>
                  <a:pt x="364" y="419"/>
                  <a:pt x="363" y="419"/>
                  <a:pt x="363" y="419"/>
                </a:cubicBezTo>
                <a:cubicBezTo>
                  <a:pt x="354" y="419"/>
                  <a:pt x="347" y="426"/>
                  <a:pt x="347" y="435"/>
                </a:cubicBezTo>
                <a:cubicBezTo>
                  <a:pt x="347" y="436"/>
                  <a:pt x="347" y="437"/>
                  <a:pt x="348" y="438"/>
                </a:cubicBezTo>
                <a:cubicBezTo>
                  <a:pt x="342" y="440"/>
                  <a:pt x="337" y="444"/>
                  <a:pt x="333" y="449"/>
                </a:cubicBezTo>
                <a:cubicBezTo>
                  <a:pt x="332" y="449"/>
                  <a:pt x="331" y="449"/>
                  <a:pt x="330" y="450"/>
                </a:cubicBezTo>
                <a:cubicBezTo>
                  <a:pt x="329" y="450"/>
                  <a:pt x="329" y="450"/>
                  <a:pt x="328" y="450"/>
                </a:cubicBezTo>
                <a:cubicBezTo>
                  <a:pt x="321" y="450"/>
                  <a:pt x="315" y="456"/>
                  <a:pt x="315" y="463"/>
                </a:cubicBezTo>
                <a:cubicBezTo>
                  <a:pt x="315" y="464"/>
                  <a:pt x="316" y="466"/>
                  <a:pt x="316" y="467"/>
                </a:cubicBezTo>
                <a:cubicBezTo>
                  <a:pt x="313" y="471"/>
                  <a:pt x="312" y="476"/>
                  <a:pt x="312" y="481"/>
                </a:cubicBezTo>
                <a:cubicBezTo>
                  <a:pt x="312" y="495"/>
                  <a:pt x="323" y="506"/>
                  <a:pt x="337" y="506"/>
                </a:cubicBezTo>
                <a:cubicBezTo>
                  <a:pt x="342" y="506"/>
                  <a:pt x="346" y="505"/>
                  <a:pt x="350" y="502"/>
                </a:cubicBezTo>
                <a:cubicBezTo>
                  <a:pt x="355" y="508"/>
                  <a:pt x="362" y="512"/>
                  <a:pt x="369" y="515"/>
                </a:cubicBezTo>
                <a:cubicBezTo>
                  <a:pt x="373" y="525"/>
                  <a:pt x="381" y="537"/>
                  <a:pt x="386" y="550"/>
                </a:cubicBezTo>
                <a:cubicBezTo>
                  <a:pt x="377" y="548"/>
                  <a:pt x="371" y="546"/>
                  <a:pt x="367" y="543"/>
                </a:cubicBezTo>
                <a:cubicBezTo>
                  <a:pt x="367" y="543"/>
                  <a:pt x="368" y="542"/>
                  <a:pt x="368" y="541"/>
                </a:cubicBezTo>
                <a:cubicBezTo>
                  <a:pt x="369" y="542"/>
                  <a:pt x="369" y="542"/>
                  <a:pt x="370" y="542"/>
                </a:cubicBezTo>
                <a:cubicBezTo>
                  <a:pt x="374" y="542"/>
                  <a:pt x="376" y="539"/>
                  <a:pt x="376" y="536"/>
                </a:cubicBezTo>
                <a:cubicBezTo>
                  <a:pt x="376" y="533"/>
                  <a:pt x="374" y="530"/>
                  <a:pt x="371" y="530"/>
                </a:cubicBezTo>
                <a:cubicBezTo>
                  <a:pt x="370" y="528"/>
                  <a:pt x="369" y="526"/>
                  <a:pt x="367" y="526"/>
                </a:cubicBezTo>
                <a:cubicBezTo>
                  <a:pt x="366" y="526"/>
                  <a:pt x="366" y="526"/>
                  <a:pt x="366" y="526"/>
                </a:cubicBezTo>
                <a:cubicBezTo>
                  <a:pt x="366" y="526"/>
                  <a:pt x="365" y="526"/>
                  <a:pt x="365" y="526"/>
                </a:cubicBezTo>
                <a:cubicBezTo>
                  <a:pt x="365" y="526"/>
                  <a:pt x="365" y="526"/>
                  <a:pt x="365" y="526"/>
                </a:cubicBezTo>
                <a:cubicBezTo>
                  <a:pt x="365" y="525"/>
                  <a:pt x="363" y="524"/>
                  <a:pt x="362" y="524"/>
                </a:cubicBezTo>
                <a:cubicBezTo>
                  <a:pt x="362" y="524"/>
                  <a:pt x="362" y="524"/>
                  <a:pt x="362" y="524"/>
                </a:cubicBezTo>
                <a:cubicBezTo>
                  <a:pt x="362" y="520"/>
                  <a:pt x="359" y="518"/>
                  <a:pt x="356" y="518"/>
                </a:cubicBezTo>
                <a:cubicBezTo>
                  <a:pt x="353" y="518"/>
                  <a:pt x="351" y="519"/>
                  <a:pt x="350" y="521"/>
                </a:cubicBezTo>
                <a:cubicBezTo>
                  <a:pt x="350" y="521"/>
                  <a:pt x="350" y="521"/>
                  <a:pt x="350" y="521"/>
                </a:cubicBezTo>
                <a:cubicBezTo>
                  <a:pt x="348" y="521"/>
                  <a:pt x="346" y="523"/>
                  <a:pt x="346" y="525"/>
                </a:cubicBezTo>
                <a:cubicBezTo>
                  <a:pt x="346" y="525"/>
                  <a:pt x="346" y="526"/>
                  <a:pt x="346" y="526"/>
                </a:cubicBezTo>
                <a:cubicBezTo>
                  <a:pt x="345" y="526"/>
                  <a:pt x="343" y="527"/>
                  <a:pt x="343" y="529"/>
                </a:cubicBezTo>
                <a:cubicBezTo>
                  <a:pt x="342" y="529"/>
                  <a:pt x="342" y="529"/>
                  <a:pt x="342" y="529"/>
                </a:cubicBezTo>
                <a:cubicBezTo>
                  <a:pt x="342" y="529"/>
                  <a:pt x="342" y="529"/>
                  <a:pt x="341" y="529"/>
                </a:cubicBezTo>
                <a:cubicBezTo>
                  <a:pt x="340" y="529"/>
                  <a:pt x="338" y="530"/>
                  <a:pt x="338" y="532"/>
                </a:cubicBezTo>
                <a:cubicBezTo>
                  <a:pt x="338" y="532"/>
                  <a:pt x="338" y="533"/>
                  <a:pt x="338" y="533"/>
                </a:cubicBezTo>
                <a:cubicBezTo>
                  <a:pt x="338" y="534"/>
                  <a:pt x="337" y="535"/>
                  <a:pt x="337" y="536"/>
                </a:cubicBezTo>
                <a:cubicBezTo>
                  <a:pt x="337" y="540"/>
                  <a:pt x="340" y="543"/>
                  <a:pt x="344" y="543"/>
                </a:cubicBezTo>
                <a:cubicBezTo>
                  <a:pt x="345" y="543"/>
                  <a:pt x="346" y="542"/>
                  <a:pt x="347" y="542"/>
                </a:cubicBezTo>
                <a:cubicBezTo>
                  <a:pt x="349" y="544"/>
                  <a:pt x="352" y="545"/>
                  <a:pt x="355" y="545"/>
                </a:cubicBezTo>
                <a:cubicBezTo>
                  <a:pt x="357" y="545"/>
                  <a:pt x="359" y="545"/>
                  <a:pt x="360" y="544"/>
                </a:cubicBezTo>
                <a:cubicBezTo>
                  <a:pt x="361" y="545"/>
                  <a:pt x="362" y="545"/>
                  <a:pt x="363" y="545"/>
                </a:cubicBezTo>
                <a:cubicBezTo>
                  <a:pt x="364" y="545"/>
                  <a:pt x="365" y="545"/>
                  <a:pt x="365" y="544"/>
                </a:cubicBezTo>
                <a:cubicBezTo>
                  <a:pt x="372" y="549"/>
                  <a:pt x="382" y="552"/>
                  <a:pt x="386" y="553"/>
                </a:cubicBezTo>
                <a:cubicBezTo>
                  <a:pt x="386" y="553"/>
                  <a:pt x="387" y="553"/>
                  <a:pt x="387" y="553"/>
                </a:cubicBezTo>
                <a:cubicBezTo>
                  <a:pt x="390" y="561"/>
                  <a:pt x="392" y="568"/>
                  <a:pt x="393" y="575"/>
                </a:cubicBezTo>
                <a:cubicBezTo>
                  <a:pt x="393" y="576"/>
                  <a:pt x="393" y="578"/>
                  <a:pt x="393" y="579"/>
                </a:cubicBezTo>
                <a:cubicBezTo>
                  <a:pt x="296" y="534"/>
                  <a:pt x="272" y="510"/>
                  <a:pt x="267" y="504"/>
                </a:cubicBezTo>
                <a:cubicBezTo>
                  <a:pt x="267" y="503"/>
                  <a:pt x="267" y="503"/>
                  <a:pt x="267" y="503"/>
                </a:cubicBezTo>
                <a:cubicBezTo>
                  <a:pt x="267" y="503"/>
                  <a:pt x="267" y="503"/>
                  <a:pt x="266" y="503"/>
                </a:cubicBezTo>
                <a:cubicBezTo>
                  <a:pt x="266" y="503"/>
                  <a:pt x="266" y="503"/>
                  <a:pt x="266" y="503"/>
                </a:cubicBezTo>
                <a:cubicBezTo>
                  <a:pt x="266" y="504"/>
                  <a:pt x="266" y="504"/>
                  <a:pt x="266" y="504"/>
                </a:cubicBezTo>
                <a:cubicBezTo>
                  <a:pt x="264" y="506"/>
                  <a:pt x="260" y="510"/>
                  <a:pt x="252" y="517"/>
                </a:cubicBezTo>
                <a:cubicBezTo>
                  <a:pt x="251" y="505"/>
                  <a:pt x="250" y="493"/>
                  <a:pt x="251" y="481"/>
                </a:cubicBezTo>
                <a:cubicBezTo>
                  <a:pt x="252" y="460"/>
                  <a:pt x="258" y="439"/>
                  <a:pt x="266" y="419"/>
                </a:cubicBezTo>
                <a:cubicBezTo>
                  <a:pt x="268" y="418"/>
                  <a:pt x="269" y="418"/>
                  <a:pt x="271" y="418"/>
                </a:cubicBezTo>
                <a:cubicBezTo>
                  <a:pt x="282" y="416"/>
                  <a:pt x="308" y="406"/>
                  <a:pt x="328" y="393"/>
                </a:cubicBezTo>
                <a:cubicBezTo>
                  <a:pt x="330" y="394"/>
                  <a:pt x="332" y="395"/>
                  <a:pt x="335" y="395"/>
                </a:cubicBezTo>
                <a:cubicBezTo>
                  <a:pt x="337" y="395"/>
                  <a:pt x="340" y="394"/>
                  <a:pt x="342" y="393"/>
                </a:cubicBezTo>
                <a:cubicBezTo>
                  <a:pt x="346" y="395"/>
                  <a:pt x="351" y="397"/>
                  <a:pt x="356" y="397"/>
                </a:cubicBezTo>
                <a:cubicBezTo>
                  <a:pt x="366" y="397"/>
                  <a:pt x="374" y="392"/>
                  <a:pt x="381" y="386"/>
                </a:cubicBezTo>
                <a:cubicBezTo>
                  <a:pt x="383" y="388"/>
                  <a:pt x="386" y="389"/>
                  <a:pt x="390" y="389"/>
                </a:cubicBezTo>
                <a:cubicBezTo>
                  <a:pt x="399" y="389"/>
                  <a:pt x="407" y="381"/>
                  <a:pt x="407" y="371"/>
                </a:cubicBezTo>
                <a:cubicBezTo>
                  <a:pt x="407" y="368"/>
                  <a:pt x="406" y="365"/>
                  <a:pt x="404" y="362"/>
                </a:cubicBezTo>
                <a:cubicBezTo>
                  <a:pt x="404" y="361"/>
                  <a:pt x="404" y="360"/>
                  <a:pt x="404" y="359"/>
                </a:cubicBezTo>
                <a:cubicBezTo>
                  <a:pt x="404" y="354"/>
                  <a:pt x="400" y="350"/>
                  <a:pt x="395" y="350"/>
                </a:cubicBezTo>
                <a:cubicBezTo>
                  <a:pt x="395" y="350"/>
                  <a:pt x="395" y="350"/>
                  <a:pt x="395" y="350"/>
                </a:cubicBezTo>
                <a:cubicBezTo>
                  <a:pt x="394" y="350"/>
                  <a:pt x="393" y="350"/>
                  <a:pt x="392" y="350"/>
                </a:cubicBezTo>
                <a:cubicBezTo>
                  <a:pt x="390" y="346"/>
                  <a:pt x="386" y="344"/>
                  <a:pt x="382" y="343"/>
                </a:cubicBezTo>
                <a:cubicBezTo>
                  <a:pt x="382" y="342"/>
                  <a:pt x="383" y="341"/>
                  <a:pt x="383" y="340"/>
                </a:cubicBezTo>
                <a:cubicBezTo>
                  <a:pt x="383" y="334"/>
                  <a:pt x="378" y="329"/>
                  <a:pt x="372" y="329"/>
                </a:cubicBezTo>
                <a:cubicBezTo>
                  <a:pt x="372" y="329"/>
                  <a:pt x="371" y="329"/>
                  <a:pt x="371" y="329"/>
                </a:cubicBezTo>
                <a:cubicBezTo>
                  <a:pt x="368" y="323"/>
                  <a:pt x="362" y="319"/>
                  <a:pt x="356" y="319"/>
                </a:cubicBezTo>
                <a:cubicBezTo>
                  <a:pt x="346" y="319"/>
                  <a:pt x="339" y="326"/>
                  <a:pt x="339" y="335"/>
                </a:cubicBezTo>
                <a:cubicBezTo>
                  <a:pt x="338" y="335"/>
                  <a:pt x="338" y="335"/>
                  <a:pt x="338" y="335"/>
                </a:cubicBezTo>
                <a:cubicBezTo>
                  <a:pt x="334" y="335"/>
                  <a:pt x="330" y="339"/>
                  <a:pt x="329" y="343"/>
                </a:cubicBezTo>
                <a:cubicBezTo>
                  <a:pt x="329" y="343"/>
                  <a:pt x="329" y="343"/>
                  <a:pt x="329" y="343"/>
                </a:cubicBezTo>
                <a:cubicBezTo>
                  <a:pt x="328" y="343"/>
                  <a:pt x="328" y="343"/>
                  <a:pt x="327" y="343"/>
                </a:cubicBezTo>
                <a:cubicBezTo>
                  <a:pt x="326" y="343"/>
                  <a:pt x="326" y="343"/>
                  <a:pt x="325" y="343"/>
                </a:cubicBezTo>
                <a:cubicBezTo>
                  <a:pt x="319" y="343"/>
                  <a:pt x="314" y="347"/>
                  <a:pt x="313" y="353"/>
                </a:cubicBezTo>
                <a:cubicBezTo>
                  <a:pt x="304" y="354"/>
                  <a:pt x="297" y="361"/>
                  <a:pt x="297" y="370"/>
                </a:cubicBezTo>
                <a:cubicBezTo>
                  <a:pt x="297" y="379"/>
                  <a:pt x="305" y="387"/>
                  <a:pt x="314" y="387"/>
                </a:cubicBezTo>
                <a:cubicBezTo>
                  <a:pt x="317" y="387"/>
                  <a:pt x="319" y="386"/>
                  <a:pt x="321" y="385"/>
                </a:cubicBezTo>
                <a:cubicBezTo>
                  <a:pt x="322" y="387"/>
                  <a:pt x="323" y="389"/>
                  <a:pt x="324" y="390"/>
                </a:cubicBezTo>
                <a:cubicBezTo>
                  <a:pt x="312" y="398"/>
                  <a:pt x="294" y="405"/>
                  <a:pt x="270" y="409"/>
                </a:cubicBezTo>
                <a:cubicBezTo>
                  <a:pt x="285" y="373"/>
                  <a:pt x="306" y="340"/>
                  <a:pt x="318" y="311"/>
                </a:cubicBezTo>
                <a:cubicBezTo>
                  <a:pt x="338" y="303"/>
                  <a:pt x="356" y="291"/>
                  <a:pt x="371" y="275"/>
                </a:cubicBezTo>
                <a:cubicBezTo>
                  <a:pt x="381" y="282"/>
                  <a:pt x="394" y="286"/>
                  <a:pt x="408" y="286"/>
                </a:cubicBezTo>
                <a:cubicBezTo>
                  <a:pt x="447" y="286"/>
                  <a:pt x="478" y="255"/>
                  <a:pt x="478" y="216"/>
                </a:cubicBezTo>
                <a:cubicBezTo>
                  <a:pt x="478" y="201"/>
                  <a:pt x="474" y="188"/>
                  <a:pt x="466" y="177"/>
                </a:cubicBezTo>
                <a:cubicBezTo>
                  <a:pt x="467" y="173"/>
                  <a:pt x="468" y="169"/>
                  <a:pt x="468" y="165"/>
                </a:cubicBezTo>
                <a:cubicBezTo>
                  <a:pt x="468" y="145"/>
                  <a:pt x="452" y="129"/>
                  <a:pt x="432" y="129"/>
                </a:cubicBezTo>
                <a:cubicBezTo>
                  <a:pt x="431" y="129"/>
                  <a:pt x="430" y="129"/>
                  <a:pt x="429" y="129"/>
                </a:cubicBezTo>
                <a:cubicBezTo>
                  <a:pt x="426" y="127"/>
                  <a:pt x="422" y="126"/>
                  <a:pt x="419" y="125"/>
                </a:cubicBezTo>
                <a:cubicBezTo>
                  <a:pt x="409" y="111"/>
                  <a:pt x="395" y="101"/>
                  <a:pt x="378" y="96"/>
                </a:cubicBezTo>
                <a:cubicBezTo>
                  <a:pt x="379" y="93"/>
                  <a:pt x="379" y="89"/>
                  <a:pt x="379" y="86"/>
                </a:cubicBezTo>
                <a:cubicBezTo>
                  <a:pt x="379" y="61"/>
                  <a:pt x="359" y="42"/>
                  <a:pt x="335" y="42"/>
                </a:cubicBezTo>
                <a:cubicBezTo>
                  <a:pt x="334" y="42"/>
                  <a:pt x="333" y="42"/>
                  <a:pt x="332" y="42"/>
                </a:cubicBezTo>
                <a:cubicBezTo>
                  <a:pt x="321" y="17"/>
                  <a:pt x="296" y="0"/>
                  <a:pt x="267" y="0"/>
                </a:cubicBezTo>
                <a:cubicBezTo>
                  <a:pt x="230" y="0"/>
                  <a:pt x="199" y="30"/>
                  <a:pt x="197" y="67"/>
                </a:cubicBezTo>
                <a:cubicBezTo>
                  <a:pt x="197" y="67"/>
                  <a:pt x="196" y="67"/>
                  <a:pt x="195" y="67"/>
                </a:cubicBezTo>
                <a:cubicBezTo>
                  <a:pt x="177" y="67"/>
                  <a:pt x="162" y="81"/>
                  <a:pt x="160" y="98"/>
                </a:cubicBezTo>
                <a:cubicBezTo>
                  <a:pt x="159" y="98"/>
                  <a:pt x="159" y="98"/>
                  <a:pt x="158" y="98"/>
                </a:cubicBezTo>
                <a:cubicBezTo>
                  <a:pt x="155" y="98"/>
                  <a:pt x="152" y="99"/>
                  <a:pt x="149" y="99"/>
                </a:cubicBezTo>
                <a:cubicBezTo>
                  <a:pt x="147" y="99"/>
                  <a:pt x="144" y="98"/>
                  <a:pt x="141" y="98"/>
                </a:cubicBezTo>
                <a:cubicBezTo>
                  <a:pt x="117" y="98"/>
                  <a:pt x="96" y="116"/>
                  <a:pt x="91" y="139"/>
                </a:cubicBezTo>
                <a:cubicBezTo>
                  <a:pt x="55" y="142"/>
                  <a:pt x="27" y="172"/>
                  <a:pt x="27" y="208"/>
                </a:cubicBezTo>
                <a:cubicBezTo>
                  <a:pt x="27" y="247"/>
                  <a:pt x="59" y="279"/>
                  <a:pt x="97" y="279"/>
                </a:cubicBezTo>
                <a:cubicBezTo>
                  <a:pt x="107" y="279"/>
                  <a:pt x="117" y="277"/>
                  <a:pt x="126" y="273"/>
                </a:cubicBezTo>
                <a:cubicBezTo>
                  <a:pt x="133" y="296"/>
                  <a:pt x="155" y="313"/>
                  <a:pt x="181" y="313"/>
                </a:cubicBezTo>
                <a:cubicBezTo>
                  <a:pt x="192" y="313"/>
                  <a:pt x="202" y="310"/>
                  <a:pt x="211" y="305"/>
                </a:cubicBezTo>
                <a:cubicBezTo>
                  <a:pt x="219" y="309"/>
                  <a:pt x="228" y="313"/>
                  <a:pt x="237" y="315"/>
                </a:cubicBezTo>
                <a:cubicBezTo>
                  <a:pt x="239" y="328"/>
                  <a:pt x="238" y="357"/>
                  <a:pt x="222" y="425"/>
                </a:cubicBezTo>
                <a:cubicBezTo>
                  <a:pt x="217" y="447"/>
                  <a:pt x="214" y="467"/>
                  <a:pt x="211" y="486"/>
                </a:cubicBezTo>
                <a:cubicBezTo>
                  <a:pt x="190" y="478"/>
                  <a:pt x="172" y="468"/>
                  <a:pt x="158" y="459"/>
                </a:cubicBezTo>
                <a:cubicBezTo>
                  <a:pt x="153" y="447"/>
                  <a:pt x="149" y="435"/>
                  <a:pt x="148" y="424"/>
                </a:cubicBezTo>
                <a:cubicBezTo>
                  <a:pt x="153" y="421"/>
                  <a:pt x="157" y="418"/>
                  <a:pt x="161" y="414"/>
                </a:cubicBezTo>
                <a:cubicBezTo>
                  <a:pt x="165" y="416"/>
                  <a:pt x="170" y="418"/>
                  <a:pt x="176" y="418"/>
                </a:cubicBezTo>
                <a:cubicBezTo>
                  <a:pt x="191" y="418"/>
                  <a:pt x="204" y="406"/>
                  <a:pt x="204" y="390"/>
                </a:cubicBezTo>
                <a:cubicBezTo>
                  <a:pt x="204" y="384"/>
                  <a:pt x="202" y="379"/>
                  <a:pt x="199" y="375"/>
                </a:cubicBezTo>
                <a:cubicBezTo>
                  <a:pt x="199" y="373"/>
                  <a:pt x="200" y="371"/>
                  <a:pt x="200" y="370"/>
                </a:cubicBezTo>
                <a:cubicBezTo>
                  <a:pt x="200" y="362"/>
                  <a:pt x="193" y="355"/>
                  <a:pt x="185" y="355"/>
                </a:cubicBezTo>
                <a:cubicBezTo>
                  <a:pt x="185" y="355"/>
                  <a:pt x="184" y="355"/>
                  <a:pt x="184" y="355"/>
                </a:cubicBezTo>
                <a:cubicBezTo>
                  <a:pt x="183" y="355"/>
                  <a:pt x="182" y="354"/>
                  <a:pt x="180" y="354"/>
                </a:cubicBezTo>
                <a:cubicBezTo>
                  <a:pt x="176" y="348"/>
                  <a:pt x="171" y="344"/>
                  <a:pt x="164" y="342"/>
                </a:cubicBezTo>
                <a:cubicBezTo>
                  <a:pt x="164" y="341"/>
                  <a:pt x="164" y="340"/>
                  <a:pt x="164" y="338"/>
                </a:cubicBezTo>
                <a:cubicBezTo>
                  <a:pt x="164" y="329"/>
                  <a:pt x="157" y="321"/>
                  <a:pt x="147" y="321"/>
                </a:cubicBezTo>
                <a:cubicBezTo>
                  <a:pt x="146" y="321"/>
                  <a:pt x="146" y="321"/>
                  <a:pt x="145" y="321"/>
                </a:cubicBezTo>
                <a:cubicBezTo>
                  <a:pt x="141" y="311"/>
                  <a:pt x="131" y="304"/>
                  <a:pt x="120" y="304"/>
                </a:cubicBezTo>
                <a:cubicBezTo>
                  <a:pt x="105" y="304"/>
                  <a:pt x="93" y="316"/>
                  <a:pt x="92" y="331"/>
                </a:cubicBezTo>
                <a:cubicBezTo>
                  <a:pt x="92" y="331"/>
                  <a:pt x="92" y="331"/>
                  <a:pt x="91" y="331"/>
                </a:cubicBezTo>
                <a:cubicBezTo>
                  <a:pt x="84" y="331"/>
                  <a:pt x="78" y="336"/>
                  <a:pt x="77" y="343"/>
                </a:cubicBezTo>
                <a:cubicBezTo>
                  <a:pt x="77" y="343"/>
                  <a:pt x="77" y="343"/>
                  <a:pt x="76" y="343"/>
                </a:cubicBezTo>
                <a:cubicBezTo>
                  <a:pt x="75" y="343"/>
                  <a:pt x="74" y="343"/>
                  <a:pt x="73" y="344"/>
                </a:cubicBezTo>
                <a:cubicBezTo>
                  <a:pt x="72" y="343"/>
                  <a:pt x="71" y="343"/>
                  <a:pt x="70" y="343"/>
                </a:cubicBezTo>
                <a:cubicBezTo>
                  <a:pt x="60" y="343"/>
                  <a:pt x="52" y="350"/>
                  <a:pt x="50" y="359"/>
                </a:cubicBezTo>
                <a:cubicBezTo>
                  <a:pt x="35" y="361"/>
                  <a:pt x="24" y="372"/>
                  <a:pt x="24" y="387"/>
                </a:cubicBezTo>
                <a:cubicBezTo>
                  <a:pt x="24" y="403"/>
                  <a:pt x="37" y="415"/>
                  <a:pt x="52" y="415"/>
                </a:cubicBezTo>
                <a:cubicBezTo>
                  <a:pt x="56" y="415"/>
                  <a:pt x="60" y="414"/>
                  <a:pt x="63" y="413"/>
                </a:cubicBezTo>
                <a:cubicBezTo>
                  <a:pt x="66" y="422"/>
                  <a:pt x="75" y="429"/>
                  <a:pt x="86" y="429"/>
                </a:cubicBezTo>
                <a:cubicBezTo>
                  <a:pt x="90" y="429"/>
                  <a:pt x="94" y="428"/>
                  <a:pt x="97" y="426"/>
                </a:cubicBezTo>
                <a:cubicBezTo>
                  <a:pt x="104" y="429"/>
                  <a:pt x="111" y="431"/>
                  <a:pt x="119" y="431"/>
                </a:cubicBezTo>
                <a:cubicBezTo>
                  <a:pt x="133" y="448"/>
                  <a:pt x="153" y="466"/>
                  <a:pt x="168" y="476"/>
                </a:cubicBezTo>
                <a:cubicBezTo>
                  <a:pt x="171" y="482"/>
                  <a:pt x="170" y="480"/>
                  <a:pt x="169" y="477"/>
                </a:cubicBezTo>
                <a:cubicBezTo>
                  <a:pt x="174" y="481"/>
                  <a:pt x="179" y="483"/>
                  <a:pt x="182" y="485"/>
                </a:cubicBezTo>
                <a:cubicBezTo>
                  <a:pt x="193" y="491"/>
                  <a:pt x="203" y="499"/>
                  <a:pt x="209" y="506"/>
                </a:cubicBezTo>
                <a:cubicBezTo>
                  <a:pt x="207" y="520"/>
                  <a:pt x="206" y="534"/>
                  <a:pt x="205" y="546"/>
                </a:cubicBezTo>
                <a:cubicBezTo>
                  <a:pt x="186" y="557"/>
                  <a:pt x="160" y="570"/>
                  <a:pt x="127" y="584"/>
                </a:cubicBezTo>
                <a:cubicBezTo>
                  <a:pt x="3" y="639"/>
                  <a:pt x="0" y="716"/>
                  <a:pt x="0" y="716"/>
                </a:cubicBezTo>
                <a:cubicBezTo>
                  <a:pt x="0" y="716"/>
                  <a:pt x="0" y="2562"/>
                  <a:pt x="0" y="2656"/>
                </a:cubicBezTo>
                <a:moveTo>
                  <a:pt x="432" y="556"/>
                </a:moveTo>
                <a:cubicBezTo>
                  <a:pt x="434" y="557"/>
                  <a:pt x="435" y="557"/>
                  <a:pt x="437" y="558"/>
                </a:cubicBezTo>
                <a:cubicBezTo>
                  <a:pt x="436" y="559"/>
                  <a:pt x="434" y="561"/>
                  <a:pt x="431" y="563"/>
                </a:cubicBezTo>
                <a:cubicBezTo>
                  <a:pt x="431" y="562"/>
                  <a:pt x="432" y="559"/>
                  <a:pt x="432" y="556"/>
                </a:cubicBezTo>
                <a:close/>
                <a:moveTo>
                  <a:pt x="389" y="538"/>
                </a:moveTo>
                <a:cubicBezTo>
                  <a:pt x="389" y="538"/>
                  <a:pt x="389" y="538"/>
                  <a:pt x="388" y="538"/>
                </a:cubicBezTo>
                <a:cubicBezTo>
                  <a:pt x="388" y="537"/>
                  <a:pt x="387" y="536"/>
                  <a:pt x="387" y="536"/>
                </a:cubicBezTo>
                <a:cubicBezTo>
                  <a:pt x="387" y="535"/>
                  <a:pt x="387" y="535"/>
                  <a:pt x="387" y="535"/>
                </a:cubicBezTo>
                <a:cubicBezTo>
                  <a:pt x="384" y="530"/>
                  <a:pt x="381" y="523"/>
                  <a:pt x="378" y="517"/>
                </a:cubicBezTo>
                <a:cubicBezTo>
                  <a:pt x="381" y="518"/>
                  <a:pt x="383" y="518"/>
                  <a:pt x="386" y="518"/>
                </a:cubicBezTo>
                <a:cubicBezTo>
                  <a:pt x="387" y="518"/>
                  <a:pt x="388" y="518"/>
                  <a:pt x="389" y="518"/>
                </a:cubicBezTo>
                <a:cubicBezTo>
                  <a:pt x="389" y="522"/>
                  <a:pt x="389" y="527"/>
                  <a:pt x="389" y="531"/>
                </a:cubicBezTo>
                <a:cubicBezTo>
                  <a:pt x="389" y="531"/>
                  <a:pt x="389" y="531"/>
                  <a:pt x="389" y="531"/>
                </a:cubicBezTo>
                <a:cubicBezTo>
                  <a:pt x="389" y="532"/>
                  <a:pt x="389" y="532"/>
                  <a:pt x="389" y="533"/>
                </a:cubicBezTo>
                <a:cubicBezTo>
                  <a:pt x="390" y="533"/>
                  <a:pt x="390" y="533"/>
                  <a:pt x="390" y="533"/>
                </a:cubicBezTo>
                <a:cubicBezTo>
                  <a:pt x="390" y="534"/>
                  <a:pt x="390" y="534"/>
                  <a:pt x="390" y="535"/>
                </a:cubicBezTo>
                <a:cubicBezTo>
                  <a:pt x="390" y="535"/>
                  <a:pt x="390" y="536"/>
                  <a:pt x="390" y="536"/>
                </a:cubicBezTo>
                <a:cubicBezTo>
                  <a:pt x="390" y="536"/>
                  <a:pt x="390" y="537"/>
                  <a:pt x="390" y="537"/>
                </a:cubicBezTo>
                <a:cubicBezTo>
                  <a:pt x="390" y="537"/>
                  <a:pt x="390" y="537"/>
                  <a:pt x="390" y="538"/>
                </a:cubicBezTo>
                <a:cubicBezTo>
                  <a:pt x="390" y="538"/>
                  <a:pt x="390" y="538"/>
                  <a:pt x="390" y="538"/>
                </a:cubicBezTo>
                <a:cubicBezTo>
                  <a:pt x="390" y="538"/>
                  <a:pt x="390" y="539"/>
                  <a:pt x="390" y="539"/>
                </a:cubicBezTo>
                <a:cubicBezTo>
                  <a:pt x="390" y="539"/>
                  <a:pt x="390" y="539"/>
                  <a:pt x="390" y="539"/>
                </a:cubicBezTo>
                <a:cubicBezTo>
                  <a:pt x="390" y="539"/>
                  <a:pt x="390" y="540"/>
                  <a:pt x="390" y="540"/>
                </a:cubicBezTo>
                <a:cubicBezTo>
                  <a:pt x="390" y="540"/>
                  <a:pt x="390" y="540"/>
                  <a:pt x="390" y="540"/>
                </a:cubicBezTo>
                <a:cubicBezTo>
                  <a:pt x="390" y="540"/>
                  <a:pt x="390" y="540"/>
                  <a:pt x="390" y="540"/>
                </a:cubicBezTo>
                <a:cubicBezTo>
                  <a:pt x="390" y="540"/>
                  <a:pt x="389" y="539"/>
                  <a:pt x="389" y="538"/>
                </a:cubicBezTo>
                <a:close/>
                <a:moveTo>
                  <a:pt x="258" y="381"/>
                </a:moveTo>
                <a:cubicBezTo>
                  <a:pt x="258" y="381"/>
                  <a:pt x="258" y="381"/>
                  <a:pt x="258" y="381"/>
                </a:cubicBezTo>
                <a:cubicBezTo>
                  <a:pt x="258" y="381"/>
                  <a:pt x="258" y="380"/>
                  <a:pt x="258" y="380"/>
                </a:cubicBezTo>
                <a:cubicBezTo>
                  <a:pt x="258" y="380"/>
                  <a:pt x="258" y="380"/>
                  <a:pt x="258" y="379"/>
                </a:cubicBezTo>
                <a:cubicBezTo>
                  <a:pt x="258" y="379"/>
                  <a:pt x="258" y="379"/>
                  <a:pt x="258" y="378"/>
                </a:cubicBezTo>
                <a:cubicBezTo>
                  <a:pt x="259" y="378"/>
                  <a:pt x="259" y="377"/>
                  <a:pt x="259" y="376"/>
                </a:cubicBezTo>
                <a:cubicBezTo>
                  <a:pt x="259" y="376"/>
                  <a:pt x="259" y="376"/>
                  <a:pt x="259" y="375"/>
                </a:cubicBezTo>
                <a:cubicBezTo>
                  <a:pt x="259" y="375"/>
                  <a:pt x="259" y="374"/>
                  <a:pt x="259" y="374"/>
                </a:cubicBezTo>
                <a:cubicBezTo>
                  <a:pt x="259" y="373"/>
                  <a:pt x="259" y="373"/>
                  <a:pt x="259" y="373"/>
                </a:cubicBezTo>
                <a:cubicBezTo>
                  <a:pt x="259" y="372"/>
                  <a:pt x="259" y="370"/>
                  <a:pt x="260" y="369"/>
                </a:cubicBezTo>
                <a:cubicBezTo>
                  <a:pt x="260" y="369"/>
                  <a:pt x="260" y="368"/>
                  <a:pt x="260" y="368"/>
                </a:cubicBezTo>
                <a:cubicBezTo>
                  <a:pt x="260" y="366"/>
                  <a:pt x="260" y="363"/>
                  <a:pt x="261" y="360"/>
                </a:cubicBezTo>
                <a:cubicBezTo>
                  <a:pt x="261" y="359"/>
                  <a:pt x="261" y="359"/>
                  <a:pt x="261" y="359"/>
                </a:cubicBezTo>
                <a:cubicBezTo>
                  <a:pt x="261" y="357"/>
                  <a:pt x="261" y="355"/>
                  <a:pt x="261" y="353"/>
                </a:cubicBezTo>
                <a:cubicBezTo>
                  <a:pt x="261" y="353"/>
                  <a:pt x="261" y="353"/>
                  <a:pt x="261" y="353"/>
                </a:cubicBezTo>
                <a:cubicBezTo>
                  <a:pt x="262" y="349"/>
                  <a:pt x="262" y="346"/>
                  <a:pt x="262" y="342"/>
                </a:cubicBezTo>
                <a:cubicBezTo>
                  <a:pt x="262" y="342"/>
                  <a:pt x="262" y="341"/>
                  <a:pt x="262" y="341"/>
                </a:cubicBezTo>
                <a:cubicBezTo>
                  <a:pt x="262" y="339"/>
                  <a:pt x="262" y="337"/>
                  <a:pt x="263" y="335"/>
                </a:cubicBezTo>
                <a:cubicBezTo>
                  <a:pt x="263" y="334"/>
                  <a:pt x="263" y="334"/>
                  <a:pt x="263" y="334"/>
                </a:cubicBezTo>
                <a:cubicBezTo>
                  <a:pt x="263" y="332"/>
                  <a:pt x="263" y="331"/>
                  <a:pt x="263" y="330"/>
                </a:cubicBezTo>
                <a:cubicBezTo>
                  <a:pt x="263" y="330"/>
                  <a:pt x="263" y="329"/>
                  <a:pt x="263" y="329"/>
                </a:cubicBezTo>
                <a:cubicBezTo>
                  <a:pt x="263" y="327"/>
                  <a:pt x="263" y="325"/>
                  <a:pt x="263" y="323"/>
                </a:cubicBezTo>
                <a:cubicBezTo>
                  <a:pt x="263" y="322"/>
                  <a:pt x="263" y="322"/>
                  <a:pt x="263" y="321"/>
                </a:cubicBezTo>
                <a:cubicBezTo>
                  <a:pt x="263" y="320"/>
                  <a:pt x="263" y="320"/>
                  <a:pt x="263" y="319"/>
                </a:cubicBezTo>
                <a:cubicBezTo>
                  <a:pt x="266" y="319"/>
                  <a:pt x="268" y="319"/>
                  <a:pt x="271" y="319"/>
                </a:cubicBezTo>
                <a:cubicBezTo>
                  <a:pt x="278" y="319"/>
                  <a:pt x="285" y="319"/>
                  <a:pt x="292" y="318"/>
                </a:cubicBezTo>
                <a:cubicBezTo>
                  <a:pt x="292" y="318"/>
                  <a:pt x="292" y="319"/>
                  <a:pt x="292" y="319"/>
                </a:cubicBezTo>
                <a:cubicBezTo>
                  <a:pt x="292" y="319"/>
                  <a:pt x="292" y="319"/>
                  <a:pt x="292" y="319"/>
                </a:cubicBezTo>
                <a:cubicBezTo>
                  <a:pt x="291" y="320"/>
                  <a:pt x="291" y="322"/>
                  <a:pt x="290" y="323"/>
                </a:cubicBezTo>
                <a:cubicBezTo>
                  <a:pt x="290" y="323"/>
                  <a:pt x="290" y="324"/>
                  <a:pt x="289" y="325"/>
                </a:cubicBezTo>
                <a:cubicBezTo>
                  <a:pt x="289" y="326"/>
                  <a:pt x="289" y="327"/>
                  <a:pt x="288" y="328"/>
                </a:cubicBezTo>
                <a:cubicBezTo>
                  <a:pt x="288" y="329"/>
                  <a:pt x="287" y="330"/>
                  <a:pt x="286" y="332"/>
                </a:cubicBezTo>
                <a:cubicBezTo>
                  <a:pt x="286" y="332"/>
                  <a:pt x="286" y="333"/>
                  <a:pt x="286" y="333"/>
                </a:cubicBezTo>
                <a:cubicBezTo>
                  <a:pt x="285" y="334"/>
                  <a:pt x="285" y="336"/>
                  <a:pt x="284" y="337"/>
                </a:cubicBezTo>
                <a:cubicBezTo>
                  <a:pt x="284" y="337"/>
                  <a:pt x="284" y="338"/>
                  <a:pt x="283" y="338"/>
                </a:cubicBezTo>
                <a:cubicBezTo>
                  <a:pt x="283" y="340"/>
                  <a:pt x="282" y="341"/>
                  <a:pt x="281" y="342"/>
                </a:cubicBezTo>
                <a:cubicBezTo>
                  <a:pt x="281" y="343"/>
                  <a:pt x="281" y="343"/>
                  <a:pt x="281" y="343"/>
                </a:cubicBezTo>
                <a:cubicBezTo>
                  <a:pt x="280" y="345"/>
                  <a:pt x="279" y="346"/>
                  <a:pt x="279" y="348"/>
                </a:cubicBezTo>
                <a:cubicBezTo>
                  <a:pt x="278" y="349"/>
                  <a:pt x="278" y="349"/>
                  <a:pt x="278" y="350"/>
                </a:cubicBezTo>
                <a:cubicBezTo>
                  <a:pt x="277" y="351"/>
                  <a:pt x="277" y="352"/>
                  <a:pt x="276" y="353"/>
                </a:cubicBezTo>
                <a:cubicBezTo>
                  <a:pt x="276" y="353"/>
                  <a:pt x="276" y="354"/>
                  <a:pt x="275" y="354"/>
                </a:cubicBezTo>
                <a:cubicBezTo>
                  <a:pt x="275" y="356"/>
                  <a:pt x="274" y="357"/>
                  <a:pt x="274" y="358"/>
                </a:cubicBezTo>
                <a:cubicBezTo>
                  <a:pt x="273" y="358"/>
                  <a:pt x="273" y="359"/>
                  <a:pt x="273" y="359"/>
                </a:cubicBezTo>
                <a:cubicBezTo>
                  <a:pt x="272" y="360"/>
                  <a:pt x="272" y="362"/>
                  <a:pt x="271" y="363"/>
                </a:cubicBezTo>
                <a:cubicBezTo>
                  <a:pt x="271" y="364"/>
                  <a:pt x="270" y="364"/>
                  <a:pt x="270" y="365"/>
                </a:cubicBezTo>
                <a:cubicBezTo>
                  <a:pt x="269" y="365"/>
                  <a:pt x="269" y="366"/>
                  <a:pt x="268" y="367"/>
                </a:cubicBezTo>
                <a:cubicBezTo>
                  <a:pt x="268" y="368"/>
                  <a:pt x="268" y="368"/>
                  <a:pt x="268" y="369"/>
                </a:cubicBezTo>
                <a:cubicBezTo>
                  <a:pt x="267" y="370"/>
                  <a:pt x="266" y="371"/>
                  <a:pt x="266" y="372"/>
                </a:cubicBezTo>
                <a:cubicBezTo>
                  <a:pt x="266" y="372"/>
                  <a:pt x="265" y="372"/>
                  <a:pt x="265" y="373"/>
                </a:cubicBezTo>
                <a:cubicBezTo>
                  <a:pt x="264" y="374"/>
                  <a:pt x="264" y="375"/>
                  <a:pt x="263" y="375"/>
                </a:cubicBezTo>
                <a:cubicBezTo>
                  <a:pt x="263" y="376"/>
                  <a:pt x="263" y="376"/>
                  <a:pt x="262" y="377"/>
                </a:cubicBezTo>
                <a:cubicBezTo>
                  <a:pt x="262" y="377"/>
                  <a:pt x="261" y="378"/>
                  <a:pt x="261" y="378"/>
                </a:cubicBezTo>
                <a:cubicBezTo>
                  <a:pt x="261" y="379"/>
                  <a:pt x="260" y="379"/>
                  <a:pt x="260" y="379"/>
                </a:cubicBezTo>
                <a:cubicBezTo>
                  <a:pt x="259" y="380"/>
                  <a:pt x="259" y="381"/>
                  <a:pt x="258" y="382"/>
                </a:cubicBezTo>
                <a:cubicBezTo>
                  <a:pt x="258" y="382"/>
                  <a:pt x="258" y="382"/>
                  <a:pt x="258" y="381"/>
                </a:cubicBezTo>
                <a:close/>
                <a:moveTo>
                  <a:pt x="126" y="431"/>
                </a:moveTo>
                <a:cubicBezTo>
                  <a:pt x="132" y="430"/>
                  <a:pt x="137" y="429"/>
                  <a:pt x="142" y="427"/>
                </a:cubicBezTo>
                <a:cubicBezTo>
                  <a:pt x="142" y="436"/>
                  <a:pt x="143" y="444"/>
                  <a:pt x="143" y="447"/>
                </a:cubicBezTo>
                <a:cubicBezTo>
                  <a:pt x="136" y="442"/>
                  <a:pt x="131" y="436"/>
                  <a:pt x="126" y="43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latin typeface="Agency FB" panose="020B0503020202020204" pitchFamily="34" charset="0"/>
            </a:endParaRPr>
          </a:p>
        </p:txBody>
      </p:sp>
      <p:sp>
        <p:nvSpPr>
          <p:cNvPr id="83" name="Rectangle 82"/>
          <p:cNvSpPr/>
          <p:nvPr/>
        </p:nvSpPr>
        <p:spPr>
          <a:xfrm>
            <a:off x="1265108" y="5718649"/>
            <a:ext cx="553357" cy="369332"/>
          </a:xfrm>
          <a:prstGeom prst="rect">
            <a:avLst/>
          </a:prstGeom>
        </p:spPr>
        <p:txBody>
          <a:bodyPr wrap="none">
            <a:spAutoFit/>
          </a:bodyPr>
          <a:lstStyle/>
          <a:p>
            <a:r>
              <a:rPr lang="id-ID" b="1">
                <a:solidFill>
                  <a:schemeClr val="tx2"/>
                </a:solidFill>
                <a:latin typeface="Agency FB" panose="020B0503020202020204" pitchFamily="34" charset="0"/>
              </a:rPr>
              <a:t>45%</a:t>
            </a:r>
            <a:endParaRPr lang="en-US" b="1" dirty="0">
              <a:solidFill>
                <a:schemeClr val="tx2"/>
              </a:solidFill>
              <a:latin typeface="Agency FB" panose="020B0503020202020204" pitchFamily="34" charset="0"/>
            </a:endParaRPr>
          </a:p>
        </p:txBody>
      </p:sp>
      <p:sp>
        <p:nvSpPr>
          <p:cNvPr id="84" name="Rectangle 83"/>
          <p:cNvSpPr/>
          <p:nvPr/>
        </p:nvSpPr>
        <p:spPr>
          <a:xfrm>
            <a:off x="2190580" y="5719535"/>
            <a:ext cx="554960" cy="369332"/>
          </a:xfrm>
          <a:prstGeom prst="rect">
            <a:avLst/>
          </a:prstGeom>
        </p:spPr>
        <p:txBody>
          <a:bodyPr wrap="none">
            <a:spAutoFit/>
          </a:bodyPr>
          <a:lstStyle/>
          <a:p>
            <a:r>
              <a:rPr lang="id-ID" b="1">
                <a:solidFill>
                  <a:schemeClr val="tx2"/>
                </a:solidFill>
                <a:latin typeface="Agency FB" panose="020B0503020202020204" pitchFamily="34" charset="0"/>
              </a:rPr>
              <a:t>50%</a:t>
            </a:r>
            <a:endParaRPr lang="en-US" b="1" dirty="0">
              <a:solidFill>
                <a:schemeClr val="tx2"/>
              </a:solidFill>
              <a:latin typeface="Agency FB" panose="020B0503020202020204" pitchFamily="34" charset="0"/>
            </a:endParaRPr>
          </a:p>
        </p:txBody>
      </p:sp>
      <p:sp>
        <p:nvSpPr>
          <p:cNvPr id="85" name="Rectangle 84"/>
          <p:cNvSpPr/>
          <p:nvPr/>
        </p:nvSpPr>
        <p:spPr>
          <a:xfrm>
            <a:off x="3375263" y="5733420"/>
            <a:ext cx="553357" cy="369332"/>
          </a:xfrm>
          <a:prstGeom prst="rect">
            <a:avLst/>
          </a:prstGeom>
        </p:spPr>
        <p:txBody>
          <a:bodyPr wrap="none">
            <a:spAutoFit/>
          </a:bodyPr>
          <a:lstStyle/>
          <a:p>
            <a:r>
              <a:rPr lang="id-ID" b="1">
                <a:solidFill>
                  <a:schemeClr val="tx2"/>
                </a:solidFill>
                <a:latin typeface="Agency FB" panose="020B0503020202020204" pitchFamily="34" charset="0"/>
              </a:rPr>
              <a:t>65%</a:t>
            </a:r>
            <a:endParaRPr lang="en-US" b="1" dirty="0">
              <a:solidFill>
                <a:schemeClr val="tx2"/>
              </a:solidFill>
              <a:latin typeface="Agency FB" panose="020B0503020202020204" pitchFamily="34" charset="0"/>
            </a:endParaRPr>
          </a:p>
        </p:txBody>
      </p:sp>
      <p:sp>
        <p:nvSpPr>
          <p:cNvPr id="86" name="Rectangle 85"/>
          <p:cNvSpPr/>
          <p:nvPr/>
        </p:nvSpPr>
        <p:spPr>
          <a:xfrm>
            <a:off x="4621711" y="5730755"/>
            <a:ext cx="554960" cy="369332"/>
          </a:xfrm>
          <a:prstGeom prst="rect">
            <a:avLst/>
          </a:prstGeom>
        </p:spPr>
        <p:txBody>
          <a:bodyPr wrap="none">
            <a:spAutoFit/>
          </a:bodyPr>
          <a:lstStyle/>
          <a:p>
            <a:r>
              <a:rPr lang="id-ID" b="1">
                <a:solidFill>
                  <a:schemeClr val="tx2"/>
                </a:solidFill>
                <a:latin typeface="Agency FB" panose="020B0503020202020204" pitchFamily="34" charset="0"/>
              </a:rPr>
              <a:t>90%</a:t>
            </a:r>
            <a:endParaRPr lang="en-US" b="1" dirty="0">
              <a:solidFill>
                <a:schemeClr val="tx2"/>
              </a:solidFill>
              <a:latin typeface="Agency FB" panose="020B0503020202020204" pitchFamily="34" charset="0"/>
            </a:endParaRPr>
          </a:p>
        </p:txBody>
      </p:sp>
      <p:sp>
        <p:nvSpPr>
          <p:cNvPr id="87" name="Rectangle 86"/>
          <p:cNvSpPr/>
          <p:nvPr/>
        </p:nvSpPr>
        <p:spPr>
          <a:xfrm>
            <a:off x="5804791" y="5724721"/>
            <a:ext cx="604653" cy="369332"/>
          </a:xfrm>
          <a:prstGeom prst="rect">
            <a:avLst/>
          </a:prstGeom>
        </p:spPr>
        <p:txBody>
          <a:bodyPr wrap="none">
            <a:spAutoFit/>
          </a:bodyPr>
          <a:lstStyle/>
          <a:p>
            <a:r>
              <a:rPr lang="id-ID" b="1">
                <a:solidFill>
                  <a:schemeClr val="tx2"/>
                </a:solidFill>
                <a:latin typeface="Agency FB" panose="020B0503020202020204" pitchFamily="34" charset="0"/>
              </a:rPr>
              <a:t>100%</a:t>
            </a:r>
            <a:endParaRPr lang="en-US" b="1" dirty="0">
              <a:solidFill>
                <a:schemeClr val="tx2"/>
              </a:solidFill>
              <a:latin typeface="Agency FB" panose="020B0503020202020204" pitchFamily="34" charset="0"/>
            </a:endParaRPr>
          </a:p>
        </p:txBody>
      </p:sp>
      <p:grpSp>
        <p:nvGrpSpPr>
          <p:cNvPr id="88" name="Group 87"/>
          <p:cNvGrpSpPr>
            <a:grpSpLocks noChangeAspect="1"/>
          </p:cNvGrpSpPr>
          <p:nvPr/>
        </p:nvGrpSpPr>
        <p:grpSpPr>
          <a:xfrm>
            <a:off x="3542869" y="5120684"/>
            <a:ext cx="288607" cy="289560"/>
            <a:chOff x="4198938" y="2905126"/>
            <a:chExt cx="481012" cy="482600"/>
          </a:xfrm>
          <a:solidFill>
            <a:schemeClr val="bg1"/>
          </a:solidFill>
        </p:grpSpPr>
        <p:sp>
          <p:nvSpPr>
            <p:cNvPr id="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sp>
        <p:nvSpPr>
          <p:cNvPr id="92" name="Freeform 29"/>
          <p:cNvSpPr>
            <a:spLocks noChangeAspect="1" noEditPoints="1"/>
          </p:cNvSpPr>
          <p:nvPr/>
        </p:nvSpPr>
        <p:spPr bwMode="auto">
          <a:xfrm>
            <a:off x="1351823" y="5129859"/>
            <a:ext cx="288607" cy="288608"/>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nvGrpSpPr>
          <p:cNvPr id="93" name="Group 92"/>
          <p:cNvGrpSpPr>
            <a:grpSpLocks noChangeAspect="1"/>
          </p:cNvGrpSpPr>
          <p:nvPr/>
        </p:nvGrpSpPr>
        <p:grpSpPr>
          <a:xfrm>
            <a:off x="2437467" y="5125917"/>
            <a:ext cx="298132" cy="280035"/>
            <a:chOff x="5160963" y="4846638"/>
            <a:chExt cx="496887" cy="466725"/>
          </a:xfrm>
          <a:solidFill>
            <a:schemeClr val="bg1"/>
          </a:solidFill>
        </p:grpSpPr>
        <p:sp>
          <p:nvSpPr>
            <p:cNvPr id="94" name="Oval 17"/>
            <p:cNvSpPr>
              <a:spLocks noChangeArrowheads="1"/>
            </p:cNvSpPr>
            <p:nvPr/>
          </p:nvSpPr>
          <p:spPr bwMode="auto">
            <a:xfrm>
              <a:off x="5402263" y="5102226"/>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5" name="Freeform 18"/>
            <p:cNvSpPr>
              <a:spLocks noEditPoints="1"/>
            </p:cNvSpPr>
            <p:nvPr/>
          </p:nvSpPr>
          <p:spPr bwMode="auto">
            <a:xfrm>
              <a:off x="5160963" y="4846638"/>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96" name="Group 95"/>
          <p:cNvGrpSpPr>
            <a:grpSpLocks noChangeAspect="1"/>
          </p:cNvGrpSpPr>
          <p:nvPr/>
        </p:nvGrpSpPr>
        <p:grpSpPr>
          <a:xfrm>
            <a:off x="6032387" y="5097702"/>
            <a:ext cx="198120" cy="335527"/>
            <a:chOff x="6258454" y="3849160"/>
            <a:chExt cx="330200" cy="482600"/>
          </a:xfrm>
          <a:solidFill>
            <a:schemeClr val="bg1"/>
          </a:solidFill>
        </p:grpSpPr>
        <p:sp>
          <p:nvSpPr>
            <p:cNvPr id="97" name="Freeform 35"/>
            <p:cNvSpPr>
              <a:spLocks noEditPoints="1"/>
            </p:cNvSpPr>
            <p:nvPr/>
          </p:nvSpPr>
          <p:spPr bwMode="auto">
            <a:xfrm>
              <a:off x="6258454" y="3849160"/>
              <a:ext cx="330200" cy="48260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98" name="Freeform 36"/>
            <p:cNvSpPr>
              <a:spLocks/>
            </p:cNvSpPr>
            <p:nvPr/>
          </p:nvSpPr>
          <p:spPr bwMode="auto">
            <a:xfrm>
              <a:off x="6333066" y="3925360"/>
              <a:ext cx="96837" cy="96838"/>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99" name="Group 98"/>
          <p:cNvGrpSpPr>
            <a:grpSpLocks noChangeAspect="1"/>
          </p:cNvGrpSpPr>
          <p:nvPr/>
        </p:nvGrpSpPr>
        <p:grpSpPr>
          <a:xfrm>
            <a:off x="4796587" y="5087079"/>
            <a:ext cx="293371" cy="288608"/>
            <a:chOff x="7141104" y="1923522"/>
            <a:chExt cx="488950" cy="481013"/>
          </a:xfrm>
          <a:solidFill>
            <a:schemeClr val="bg1"/>
          </a:solidFill>
        </p:grpSpPr>
        <p:sp>
          <p:nvSpPr>
            <p:cNvPr id="100" name="Freeform 58"/>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1" name="Freeform 59"/>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sp>
          <p:nvSpPr>
            <p:cNvPr id="102" name="Freeform 60"/>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Agency FB" panose="020B0503020202020204" pitchFamily="34" charset="0"/>
              </a:endParaRPr>
            </a:p>
          </p:txBody>
        </p:sp>
      </p:grpSp>
      <p:grpSp>
        <p:nvGrpSpPr>
          <p:cNvPr id="103" name="Group 102"/>
          <p:cNvGrpSpPr/>
          <p:nvPr/>
        </p:nvGrpSpPr>
        <p:grpSpPr>
          <a:xfrm flipH="1">
            <a:off x="7550707" y="1881031"/>
            <a:ext cx="4348788" cy="4076444"/>
            <a:chOff x="6873849" y="1773114"/>
            <a:chExt cx="4348788" cy="4076444"/>
          </a:xfrm>
        </p:grpSpPr>
        <p:grpSp>
          <p:nvGrpSpPr>
            <p:cNvPr id="104" name="Group 103"/>
            <p:cNvGrpSpPr/>
            <p:nvPr/>
          </p:nvGrpSpPr>
          <p:grpSpPr>
            <a:xfrm>
              <a:off x="10295211" y="1799560"/>
              <a:ext cx="823913" cy="823913"/>
              <a:chOff x="1705521" y="2416711"/>
              <a:chExt cx="823913" cy="823913"/>
            </a:xfrm>
          </p:grpSpPr>
          <p:sp>
            <p:nvSpPr>
              <p:cNvPr id="124" name="Oval 68"/>
              <p:cNvSpPr>
                <a:spLocks noChangeArrowheads="1"/>
              </p:cNvSpPr>
              <p:nvPr/>
            </p:nvSpPr>
            <p:spPr bwMode="auto">
              <a:xfrm>
                <a:off x="1705521" y="2416711"/>
                <a:ext cx="823913" cy="823913"/>
              </a:xfrm>
              <a:prstGeom prst="ellipse">
                <a:avLst/>
              </a:prstGeom>
              <a:solidFill>
                <a:schemeClr val="accent1"/>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125" name="Group 124"/>
              <p:cNvGrpSpPr/>
              <p:nvPr/>
            </p:nvGrpSpPr>
            <p:grpSpPr>
              <a:xfrm>
                <a:off x="1920424" y="2649864"/>
                <a:ext cx="356535" cy="356535"/>
                <a:chOff x="4570491" y="4810943"/>
                <a:chExt cx="356535" cy="356535"/>
              </a:xfrm>
              <a:solidFill>
                <a:schemeClr val="bg1"/>
              </a:solidFill>
            </p:grpSpPr>
            <p:sp>
              <p:nvSpPr>
                <p:cNvPr id="126"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7"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8"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grpSp>
          <p:nvGrpSpPr>
            <p:cNvPr id="105" name="Group 104"/>
            <p:cNvGrpSpPr/>
            <p:nvPr/>
          </p:nvGrpSpPr>
          <p:grpSpPr>
            <a:xfrm>
              <a:off x="10380084" y="3878039"/>
              <a:ext cx="823913" cy="823913"/>
              <a:chOff x="2276959" y="3898362"/>
              <a:chExt cx="823913" cy="823913"/>
            </a:xfrm>
          </p:grpSpPr>
          <p:sp>
            <p:nvSpPr>
              <p:cNvPr id="118" name="Oval 68"/>
              <p:cNvSpPr>
                <a:spLocks noChangeArrowheads="1"/>
              </p:cNvSpPr>
              <p:nvPr/>
            </p:nvSpPr>
            <p:spPr bwMode="auto">
              <a:xfrm>
                <a:off x="2276959" y="3898362"/>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119" name="Group 118"/>
              <p:cNvGrpSpPr/>
              <p:nvPr/>
            </p:nvGrpSpPr>
            <p:grpSpPr>
              <a:xfrm>
                <a:off x="2517771" y="4145383"/>
                <a:ext cx="313696" cy="356535"/>
                <a:chOff x="6020125" y="4810943"/>
                <a:chExt cx="313696" cy="356535"/>
              </a:xfrm>
              <a:solidFill>
                <a:schemeClr val="bg1"/>
              </a:solidFill>
            </p:grpSpPr>
            <p:sp>
              <p:nvSpPr>
                <p:cNvPr id="120" name="Freeform 119"/>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1" name="Oval 120"/>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2" name="Oval 121"/>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23" name="Oval 122"/>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grpSp>
          <p:nvGrpSpPr>
            <p:cNvPr id="106" name="Group 105"/>
            <p:cNvGrpSpPr/>
            <p:nvPr/>
          </p:nvGrpSpPr>
          <p:grpSpPr>
            <a:xfrm>
              <a:off x="10331702" y="2828764"/>
              <a:ext cx="823913" cy="823913"/>
              <a:chOff x="8963079" y="3100785"/>
              <a:chExt cx="823913" cy="823913"/>
            </a:xfrm>
          </p:grpSpPr>
          <p:sp>
            <p:nvSpPr>
              <p:cNvPr id="114" name="Oval 68"/>
              <p:cNvSpPr>
                <a:spLocks noChangeArrowheads="1"/>
              </p:cNvSpPr>
              <p:nvPr/>
            </p:nvSpPr>
            <p:spPr bwMode="auto">
              <a:xfrm>
                <a:off x="8963079" y="3100785"/>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nvGrpSpPr>
              <p:cNvPr id="115" name="Group 114"/>
              <p:cNvGrpSpPr/>
              <p:nvPr/>
            </p:nvGrpSpPr>
            <p:grpSpPr>
              <a:xfrm>
                <a:off x="9215683" y="3334473"/>
                <a:ext cx="356535" cy="356535"/>
                <a:chOff x="5284944" y="4097872"/>
                <a:chExt cx="356535" cy="356535"/>
              </a:xfrm>
              <a:solidFill>
                <a:schemeClr val="bg1"/>
              </a:solidFill>
            </p:grpSpPr>
            <p:sp>
              <p:nvSpPr>
                <p:cNvPr id="116" name="Freeform 115"/>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7" name="Freeform 116"/>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grpSp>
        <p:grpSp>
          <p:nvGrpSpPr>
            <p:cNvPr id="107" name="Group 106"/>
            <p:cNvGrpSpPr/>
            <p:nvPr/>
          </p:nvGrpSpPr>
          <p:grpSpPr>
            <a:xfrm>
              <a:off x="10398724" y="4872902"/>
              <a:ext cx="823913" cy="823913"/>
              <a:chOff x="9572218" y="4481840"/>
              <a:chExt cx="823913" cy="823913"/>
            </a:xfrm>
          </p:grpSpPr>
          <p:sp>
            <p:nvSpPr>
              <p:cNvPr id="112" name="Oval 111"/>
              <p:cNvSpPr>
                <a:spLocks noChangeArrowheads="1"/>
              </p:cNvSpPr>
              <p:nvPr/>
            </p:nvSpPr>
            <p:spPr bwMode="auto">
              <a:xfrm>
                <a:off x="9572218" y="4481840"/>
                <a:ext cx="823913" cy="823913"/>
              </a:xfrm>
              <a:prstGeom prst="ellipse">
                <a:avLst/>
              </a:prstGeom>
              <a:solidFill>
                <a:schemeClr val="accent4"/>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sp>
            <p:nvSpPr>
              <p:cNvPr id="113" name="Freeform 5"/>
              <p:cNvSpPr>
                <a:spLocks noEditPoints="1"/>
              </p:cNvSpPr>
              <p:nvPr/>
            </p:nvSpPr>
            <p:spPr bwMode="auto">
              <a:xfrm>
                <a:off x="9811434" y="4726770"/>
                <a:ext cx="345480" cy="345480"/>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latin typeface="Agency FB" panose="020B0503020202020204" pitchFamily="34" charset="0"/>
                </a:endParaRPr>
              </a:p>
            </p:txBody>
          </p:sp>
        </p:grpSp>
        <p:sp>
          <p:nvSpPr>
            <p:cNvPr id="108" name="Content Placeholder 2"/>
            <p:cNvSpPr txBox="1">
              <a:spLocks/>
            </p:cNvSpPr>
            <p:nvPr/>
          </p:nvSpPr>
          <p:spPr>
            <a:xfrm>
              <a:off x="6873849" y="1773114"/>
              <a:ext cx="3209546" cy="850359"/>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latin typeface="Agency FB" panose="020B0503020202020204" pitchFamily="34" charset="0"/>
                </a:rPr>
                <a:t>Sharing </a:t>
              </a:r>
              <a:r>
                <a:rPr lang="en-US" b="1" dirty="0">
                  <a:solidFill>
                    <a:schemeClr val="bg1">
                      <a:lumMod val="50000"/>
                    </a:schemeClr>
                  </a:solidFill>
                  <a:latin typeface="Agency FB" panose="020B0503020202020204" pitchFamily="34" charset="0"/>
                </a:rPr>
                <a:t>Media</a:t>
              </a:r>
              <a:br>
                <a:rPr lang="en-US" b="1" dirty="0">
                  <a:solidFill>
                    <a:schemeClr val="bg1">
                      <a:lumMod val="50000"/>
                    </a:schemeClr>
                  </a:solidFill>
                  <a:latin typeface="Agency FB" panose="020B0503020202020204" pitchFamily="34" charset="0"/>
                </a:rPr>
              </a:br>
              <a:r>
                <a:rPr lang="en-US" dirty="0">
                  <a:solidFill>
                    <a:schemeClr val="bg1">
                      <a:lumMod val="50000"/>
                    </a:schemeClr>
                  </a:solidFill>
                  <a:latin typeface="Agency FB" panose="020B0503020202020204" pitchFamily="34" charset="0"/>
                </a:rPr>
                <a:t>Lorem ipsum dolor sit amet, consectetur adipiscing elit. Curabitur elementum posuere pretium. </a:t>
              </a:r>
            </a:p>
          </p:txBody>
        </p:sp>
        <p:sp>
          <p:nvSpPr>
            <p:cNvPr id="109" name="Content Placeholder 2"/>
            <p:cNvSpPr txBox="1">
              <a:spLocks/>
            </p:cNvSpPr>
            <p:nvPr/>
          </p:nvSpPr>
          <p:spPr>
            <a:xfrm>
              <a:off x="6967979" y="2831845"/>
              <a:ext cx="3115416" cy="86717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latin typeface="Agency FB" panose="020B0503020202020204" pitchFamily="34" charset="0"/>
                </a:rPr>
                <a:t>Sharing </a:t>
              </a:r>
              <a:r>
                <a:rPr lang="en-US" b="1" dirty="0">
                  <a:solidFill>
                    <a:schemeClr val="bg1">
                      <a:lumMod val="50000"/>
                    </a:schemeClr>
                  </a:solidFill>
                  <a:latin typeface="Agency FB" panose="020B0503020202020204" pitchFamily="34" charset="0"/>
                </a:rPr>
                <a:t>Media</a:t>
              </a:r>
              <a:br>
                <a:rPr lang="en-US" b="1" dirty="0">
                  <a:solidFill>
                    <a:schemeClr val="bg1">
                      <a:lumMod val="50000"/>
                    </a:schemeClr>
                  </a:solidFill>
                  <a:latin typeface="Agency FB" panose="020B0503020202020204" pitchFamily="34" charset="0"/>
                </a:rPr>
              </a:br>
              <a:r>
                <a:rPr lang="en-US" dirty="0">
                  <a:solidFill>
                    <a:schemeClr val="bg1">
                      <a:lumMod val="50000"/>
                    </a:schemeClr>
                  </a:solidFill>
                  <a:latin typeface="Agency FB" panose="020B0503020202020204" pitchFamily="34" charset="0"/>
                </a:rPr>
                <a:t>Lorem ipsum dolor sit amet, consectetur adipiscing elit. Curabitur elementum posuere pretium. </a:t>
              </a:r>
            </a:p>
          </p:txBody>
        </p:sp>
        <p:sp>
          <p:nvSpPr>
            <p:cNvPr id="110" name="Content Placeholder 2"/>
            <p:cNvSpPr txBox="1">
              <a:spLocks/>
            </p:cNvSpPr>
            <p:nvPr/>
          </p:nvSpPr>
          <p:spPr>
            <a:xfrm>
              <a:off x="6967979" y="3902585"/>
              <a:ext cx="3115416" cy="889386"/>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latin typeface="Agency FB" panose="020B0503020202020204" pitchFamily="34" charset="0"/>
                </a:rPr>
                <a:t>Sharing </a:t>
              </a:r>
              <a:r>
                <a:rPr lang="en-US" b="1" dirty="0">
                  <a:solidFill>
                    <a:schemeClr val="bg1">
                      <a:lumMod val="50000"/>
                    </a:schemeClr>
                  </a:solidFill>
                  <a:latin typeface="Agency FB" panose="020B0503020202020204" pitchFamily="34" charset="0"/>
                </a:rPr>
                <a:t>Media</a:t>
              </a:r>
              <a:br>
                <a:rPr lang="en-US" b="1" dirty="0">
                  <a:solidFill>
                    <a:schemeClr val="bg1">
                      <a:lumMod val="50000"/>
                    </a:schemeClr>
                  </a:solidFill>
                  <a:latin typeface="Agency FB" panose="020B0503020202020204" pitchFamily="34" charset="0"/>
                </a:rPr>
              </a:br>
              <a:r>
                <a:rPr lang="en-US" dirty="0">
                  <a:solidFill>
                    <a:schemeClr val="bg1">
                      <a:lumMod val="50000"/>
                    </a:schemeClr>
                  </a:solidFill>
                  <a:latin typeface="Agency FB" panose="020B0503020202020204" pitchFamily="34" charset="0"/>
                </a:rPr>
                <a:t>Lorem ipsum dolor sit amet, consectetur adipiscing elit. Curabitur elementum posuere pretium. </a:t>
              </a:r>
            </a:p>
          </p:txBody>
        </p:sp>
        <p:sp>
          <p:nvSpPr>
            <p:cNvPr id="111" name="Content Placeholder 2"/>
            <p:cNvSpPr txBox="1">
              <a:spLocks/>
            </p:cNvSpPr>
            <p:nvPr/>
          </p:nvSpPr>
          <p:spPr>
            <a:xfrm>
              <a:off x="6967979" y="4962372"/>
              <a:ext cx="3115416" cy="887186"/>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latin typeface="Agency FB" panose="020B0503020202020204" pitchFamily="34" charset="0"/>
                </a:rPr>
                <a:t>Sharing </a:t>
              </a:r>
              <a:r>
                <a:rPr lang="en-US" b="1" dirty="0">
                  <a:solidFill>
                    <a:schemeClr val="bg1">
                      <a:lumMod val="50000"/>
                    </a:schemeClr>
                  </a:solidFill>
                  <a:latin typeface="Agency FB" panose="020B0503020202020204" pitchFamily="34" charset="0"/>
                </a:rPr>
                <a:t>Media</a:t>
              </a:r>
              <a:br>
                <a:rPr lang="en-US" b="1" dirty="0">
                  <a:solidFill>
                    <a:schemeClr val="bg1">
                      <a:lumMod val="50000"/>
                    </a:schemeClr>
                  </a:solidFill>
                  <a:latin typeface="Agency FB" panose="020B0503020202020204" pitchFamily="34" charset="0"/>
                </a:rPr>
              </a:br>
              <a:r>
                <a:rPr lang="en-US" dirty="0">
                  <a:solidFill>
                    <a:schemeClr val="bg1">
                      <a:lumMod val="50000"/>
                    </a:schemeClr>
                  </a:solidFill>
                  <a:latin typeface="Agency FB" panose="020B0503020202020204" pitchFamily="34" charset="0"/>
                </a:rPr>
                <a:t>Lorem ipsum dolor sit amet, consectetur adipiscing elit. Curabitur elementum posuere pretium. </a:t>
              </a:r>
            </a:p>
          </p:txBody>
        </p:sp>
      </p:grpSp>
    </p:spTree>
    <p:extLst>
      <p:ext uri="{BB962C8B-B14F-4D97-AF65-F5344CB8AC3E}">
        <p14:creationId xmlns:p14="http://schemas.microsoft.com/office/powerpoint/2010/main" val="138080321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13" name="Rectangle 12"/>
          <p:cNvSpPr>
            <a:spLocks noChangeAspect="1"/>
          </p:cNvSpPr>
          <p:nvPr/>
        </p:nvSpPr>
        <p:spPr>
          <a:xfrm rot="16200000">
            <a:off x="2666998" y="-2667002"/>
            <a:ext cx="6858001" cy="12192002"/>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 name="TextBox 8"/>
          <p:cNvSpPr txBox="1"/>
          <p:nvPr/>
        </p:nvSpPr>
        <p:spPr>
          <a:xfrm>
            <a:off x="11237846" y="6260362"/>
            <a:ext cx="649356" cy="307777"/>
          </a:xfrm>
          <a:prstGeom prst="rect">
            <a:avLst/>
          </a:prstGeom>
          <a:noFill/>
        </p:spPr>
        <p:txBody>
          <a:bodyPr wrap="square" rtlCol="0">
            <a:spAutoFit/>
          </a:bodyPr>
          <a:lstStyle/>
          <a:p>
            <a:pPr algn="ctr"/>
            <a:fld id="{807088E5-58BA-4417-8800-6915B2A47A6E}" type="slidenum">
              <a:rPr lang="id-ID" sz="1400" smtClean="0">
                <a:solidFill>
                  <a:schemeClr val="bg1"/>
                </a:solidFill>
              </a:rPr>
              <a:t>78</a:t>
            </a:fld>
            <a:endParaRPr lang="id-ID" sz="1400">
              <a:solidFill>
                <a:schemeClr val="bg1"/>
              </a:solidFill>
            </a:endParaRPr>
          </a:p>
        </p:txBody>
      </p:sp>
      <p:sp>
        <p:nvSpPr>
          <p:cNvPr id="10" name="Oval 9"/>
          <p:cNvSpPr/>
          <p:nvPr/>
        </p:nvSpPr>
        <p:spPr>
          <a:xfrm>
            <a:off x="11346524" y="6203278"/>
            <a:ext cx="432000" cy="43200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2865162" y="3612618"/>
            <a:ext cx="6323707"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BUSINESS INFOGRAPHIC</a:t>
            </a:r>
          </a:p>
        </p:txBody>
      </p:sp>
      <p:sp>
        <p:nvSpPr>
          <p:cNvPr id="15" name="TextBox 14"/>
          <p:cNvSpPr txBox="1"/>
          <p:nvPr/>
        </p:nvSpPr>
        <p:spPr>
          <a:xfrm>
            <a:off x="3217512" y="4101290"/>
            <a:ext cx="5525724" cy="769441"/>
          </a:xfrm>
          <a:prstGeom prst="rect">
            <a:avLst/>
          </a:prstGeom>
          <a:noFill/>
        </p:spPr>
        <p:txBody>
          <a:bodyPr wrap="square" rtlCol="0">
            <a:spAutoFit/>
          </a:bodyPr>
          <a:lstStyle/>
          <a:p>
            <a:pPr algn="ctr"/>
            <a:r>
              <a:rPr lang="id-ID" sz="4400" spc="-150">
                <a:solidFill>
                  <a:schemeClr val="accent3"/>
                </a:solidFill>
                <a:latin typeface="Agency FB" panose="020B0503020202020204" pitchFamily="34" charset="0"/>
                <a:ea typeface="Roboto Thin" pitchFamily="2" charset="0"/>
              </a:rPr>
              <a:t>COMPANY SOLUTION</a:t>
            </a:r>
          </a:p>
        </p:txBody>
      </p:sp>
      <p:sp>
        <p:nvSpPr>
          <p:cNvPr id="16" name="Rectangle 15"/>
          <p:cNvSpPr/>
          <p:nvPr/>
        </p:nvSpPr>
        <p:spPr>
          <a:xfrm>
            <a:off x="2865165" y="4870733"/>
            <a:ext cx="6447381" cy="523220"/>
          </a:xfrm>
          <a:prstGeom prst="rect">
            <a:avLst/>
          </a:prstGeom>
        </p:spPr>
        <p:txBody>
          <a:bodyPr wrap="square">
            <a:spAutoFit/>
          </a:bodyPr>
          <a:lstStyle/>
          <a:p>
            <a:pPr algn="ctr"/>
            <a:r>
              <a:rPr lang="id-ID" sz="1400" dirty="0">
                <a:solidFill>
                  <a:schemeClr val="bg1"/>
                </a:solidFill>
                <a:latin typeface="Agency FB" panose="020B0503020202020204" pitchFamily="34" charset="0"/>
              </a:rPr>
              <a:t>Suitable for all categories business and personal presentation, eaque ipsa quae ab illo inventore veritatis et quasi architecto</a:t>
            </a:r>
          </a:p>
        </p:txBody>
      </p:sp>
    </p:spTree>
    <p:extLst>
      <p:ext uri="{BB962C8B-B14F-4D97-AF65-F5344CB8AC3E}">
        <p14:creationId xmlns:p14="http://schemas.microsoft.com/office/powerpoint/2010/main" val="244224557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rot="1121288">
            <a:off x="657133" y="2854452"/>
            <a:ext cx="2491609" cy="2494424"/>
            <a:chOff x="1549" y="286"/>
            <a:chExt cx="2655" cy="2658"/>
          </a:xfrm>
        </p:grpSpPr>
        <p:sp>
          <p:nvSpPr>
            <p:cNvPr id="5" name="AutoShape 3"/>
            <p:cNvSpPr>
              <a:spLocks noChangeAspect="1" noChangeArrowheads="1" noTextEdit="1"/>
            </p:cNvSpPr>
            <p:nvPr/>
          </p:nvSpPr>
          <p:spPr bwMode="auto">
            <a:xfrm>
              <a:off x="1558" y="298"/>
              <a:ext cx="2644" cy="2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6" name="Freeform 5"/>
            <p:cNvSpPr>
              <a:spLocks/>
            </p:cNvSpPr>
            <p:nvPr/>
          </p:nvSpPr>
          <p:spPr bwMode="auto">
            <a:xfrm>
              <a:off x="1549" y="286"/>
              <a:ext cx="971" cy="971"/>
            </a:xfrm>
            <a:custGeom>
              <a:avLst/>
              <a:gdLst>
                <a:gd name="T0" fmla="*/ 18 w 410"/>
                <a:gd name="T1" fmla="*/ 235 h 410"/>
                <a:gd name="T2" fmla="*/ 235 w 410"/>
                <a:gd name="T3" fmla="*/ 18 h 410"/>
                <a:gd name="T4" fmla="*/ 301 w 410"/>
                <a:gd name="T5" fmla="*/ 18 h 410"/>
                <a:gd name="T6" fmla="*/ 392 w 410"/>
                <a:gd name="T7" fmla="*/ 109 h 410"/>
                <a:gd name="T8" fmla="*/ 392 w 410"/>
                <a:gd name="T9" fmla="*/ 175 h 410"/>
                <a:gd name="T10" fmla="*/ 175 w 410"/>
                <a:gd name="T11" fmla="*/ 392 h 410"/>
                <a:gd name="T12" fmla="*/ 109 w 410"/>
                <a:gd name="T13" fmla="*/ 392 h 410"/>
                <a:gd name="T14" fmla="*/ 18 w 410"/>
                <a:gd name="T15" fmla="*/ 301 h 410"/>
                <a:gd name="T16" fmla="*/ 18 w 410"/>
                <a:gd name="T17" fmla="*/ 23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0" h="410">
                  <a:moveTo>
                    <a:pt x="18" y="235"/>
                  </a:moveTo>
                  <a:cubicBezTo>
                    <a:pt x="235" y="18"/>
                    <a:pt x="235" y="18"/>
                    <a:pt x="235" y="18"/>
                  </a:cubicBezTo>
                  <a:cubicBezTo>
                    <a:pt x="253" y="0"/>
                    <a:pt x="283" y="0"/>
                    <a:pt x="301" y="18"/>
                  </a:cubicBezTo>
                  <a:cubicBezTo>
                    <a:pt x="392" y="109"/>
                    <a:pt x="392" y="109"/>
                    <a:pt x="392" y="109"/>
                  </a:cubicBezTo>
                  <a:cubicBezTo>
                    <a:pt x="410" y="127"/>
                    <a:pt x="410" y="157"/>
                    <a:pt x="392" y="175"/>
                  </a:cubicBezTo>
                  <a:cubicBezTo>
                    <a:pt x="175" y="392"/>
                    <a:pt x="175" y="392"/>
                    <a:pt x="175" y="392"/>
                  </a:cubicBezTo>
                  <a:cubicBezTo>
                    <a:pt x="157" y="410"/>
                    <a:pt x="127" y="410"/>
                    <a:pt x="109" y="392"/>
                  </a:cubicBezTo>
                  <a:cubicBezTo>
                    <a:pt x="18" y="301"/>
                    <a:pt x="18" y="301"/>
                    <a:pt x="18" y="301"/>
                  </a:cubicBezTo>
                  <a:cubicBezTo>
                    <a:pt x="0" y="283"/>
                    <a:pt x="0" y="253"/>
                    <a:pt x="18" y="23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7" name="Freeform 6"/>
            <p:cNvSpPr>
              <a:spLocks/>
            </p:cNvSpPr>
            <p:nvPr/>
          </p:nvSpPr>
          <p:spPr bwMode="auto">
            <a:xfrm>
              <a:off x="3271" y="2008"/>
              <a:ext cx="933" cy="936"/>
            </a:xfrm>
            <a:custGeom>
              <a:avLst/>
              <a:gdLst>
                <a:gd name="T0" fmla="*/ 0 w 933"/>
                <a:gd name="T1" fmla="*/ 650 h 936"/>
                <a:gd name="T2" fmla="*/ 933 w 933"/>
                <a:gd name="T3" fmla="*/ 936 h 936"/>
                <a:gd name="T4" fmla="*/ 649 w 933"/>
                <a:gd name="T5" fmla="*/ 0 h 936"/>
                <a:gd name="T6" fmla="*/ 334 w 933"/>
                <a:gd name="T7" fmla="*/ 112 h 936"/>
                <a:gd name="T8" fmla="*/ 114 w 933"/>
                <a:gd name="T9" fmla="*/ 337 h 936"/>
                <a:gd name="T10" fmla="*/ 0 w 933"/>
                <a:gd name="T11" fmla="*/ 650 h 936"/>
              </a:gdLst>
              <a:ahLst/>
              <a:cxnLst>
                <a:cxn ang="0">
                  <a:pos x="T0" y="T1"/>
                </a:cxn>
                <a:cxn ang="0">
                  <a:pos x="T2" y="T3"/>
                </a:cxn>
                <a:cxn ang="0">
                  <a:pos x="T4" y="T5"/>
                </a:cxn>
                <a:cxn ang="0">
                  <a:pos x="T6" y="T7"/>
                </a:cxn>
                <a:cxn ang="0">
                  <a:pos x="T8" y="T9"/>
                </a:cxn>
                <a:cxn ang="0">
                  <a:pos x="T10" y="T11"/>
                </a:cxn>
              </a:cxnLst>
              <a:rect l="0" t="0" r="r" b="b"/>
              <a:pathLst>
                <a:path w="933" h="936">
                  <a:moveTo>
                    <a:pt x="0" y="650"/>
                  </a:moveTo>
                  <a:lnTo>
                    <a:pt x="933" y="936"/>
                  </a:lnTo>
                  <a:lnTo>
                    <a:pt x="649" y="0"/>
                  </a:lnTo>
                  <a:lnTo>
                    <a:pt x="334" y="112"/>
                  </a:lnTo>
                  <a:lnTo>
                    <a:pt x="114" y="337"/>
                  </a:lnTo>
                  <a:lnTo>
                    <a:pt x="0" y="650"/>
                  </a:lnTo>
                  <a:close/>
                </a:path>
              </a:pathLst>
            </a:custGeom>
            <a:solidFill>
              <a:schemeClr val="bg2">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8" name="Freeform 7"/>
            <p:cNvSpPr>
              <a:spLocks/>
            </p:cNvSpPr>
            <p:nvPr/>
          </p:nvSpPr>
          <p:spPr bwMode="auto">
            <a:xfrm>
              <a:off x="2008" y="1193"/>
              <a:ext cx="1493" cy="1491"/>
            </a:xfrm>
            <a:custGeom>
              <a:avLst/>
              <a:gdLst>
                <a:gd name="T0" fmla="*/ 11 w 630"/>
                <a:gd name="T1" fmla="*/ 65 h 629"/>
                <a:gd name="T2" fmla="*/ 66 w 630"/>
                <a:gd name="T3" fmla="*/ 10 h 629"/>
                <a:gd name="T4" fmla="*/ 105 w 630"/>
                <a:gd name="T5" fmla="*/ 10 h 629"/>
                <a:gd name="T6" fmla="*/ 604 w 630"/>
                <a:gd name="T7" fmla="*/ 509 h 629"/>
                <a:gd name="T8" fmla="*/ 604 w 630"/>
                <a:gd name="T9" fmla="*/ 603 h 629"/>
                <a:gd name="T10" fmla="*/ 604 w 630"/>
                <a:gd name="T11" fmla="*/ 603 h 629"/>
                <a:gd name="T12" fmla="*/ 510 w 630"/>
                <a:gd name="T13" fmla="*/ 603 h 629"/>
                <a:gd name="T14" fmla="*/ 11 w 630"/>
                <a:gd name="T15" fmla="*/ 105 h 629"/>
                <a:gd name="T16" fmla="*/ 11 w 630"/>
                <a:gd name="T17" fmla="*/ 6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629">
                  <a:moveTo>
                    <a:pt x="11" y="65"/>
                  </a:moveTo>
                  <a:cubicBezTo>
                    <a:pt x="66" y="10"/>
                    <a:pt x="66" y="10"/>
                    <a:pt x="66" y="10"/>
                  </a:cubicBezTo>
                  <a:cubicBezTo>
                    <a:pt x="77" y="0"/>
                    <a:pt x="94" y="0"/>
                    <a:pt x="105" y="10"/>
                  </a:cubicBezTo>
                  <a:cubicBezTo>
                    <a:pt x="604" y="509"/>
                    <a:pt x="604" y="509"/>
                    <a:pt x="604" y="509"/>
                  </a:cubicBezTo>
                  <a:cubicBezTo>
                    <a:pt x="630" y="535"/>
                    <a:pt x="630" y="578"/>
                    <a:pt x="604" y="603"/>
                  </a:cubicBezTo>
                  <a:cubicBezTo>
                    <a:pt x="604" y="603"/>
                    <a:pt x="604" y="603"/>
                    <a:pt x="604" y="603"/>
                  </a:cubicBezTo>
                  <a:cubicBezTo>
                    <a:pt x="578" y="629"/>
                    <a:pt x="536" y="629"/>
                    <a:pt x="510" y="603"/>
                  </a:cubicBezTo>
                  <a:cubicBezTo>
                    <a:pt x="11" y="105"/>
                    <a:pt x="11" y="105"/>
                    <a:pt x="11" y="105"/>
                  </a:cubicBezTo>
                  <a:cubicBezTo>
                    <a:pt x="0" y="94"/>
                    <a:pt x="0" y="76"/>
                    <a:pt x="11" y="6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9" name="Freeform 8"/>
            <p:cNvSpPr>
              <a:spLocks/>
            </p:cNvSpPr>
            <p:nvPr/>
          </p:nvSpPr>
          <p:spPr bwMode="auto">
            <a:xfrm>
              <a:off x="2231" y="968"/>
              <a:ext cx="1492" cy="1493"/>
            </a:xfrm>
            <a:custGeom>
              <a:avLst/>
              <a:gdLst>
                <a:gd name="T0" fmla="*/ 11 w 630"/>
                <a:gd name="T1" fmla="*/ 66 h 630"/>
                <a:gd name="T2" fmla="*/ 66 w 630"/>
                <a:gd name="T3" fmla="*/ 11 h 630"/>
                <a:gd name="T4" fmla="*/ 106 w 630"/>
                <a:gd name="T5" fmla="*/ 11 h 630"/>
                <a:gd name="T6" fmla="*/ 604 w 630"/>
                <a:gd name="T7" fmla="*/ 510 h 630"/>
                <a:gd name="T8" fmla="*/ 604 w 630"/>
                <a:gd name="T9" fmla="*/ 604 h 630"/>
                <a:gd name="T10" fmla="*/ 604 w 630"/>
                <a:gd name="T11" fmla="*/ 604 h 630"/>
                <a:gd name="T12" fmla="*/ 510 w 630"/>
                <a:gd name="T13" fmla="*/ 604 h 630"/>
                <a:gd name="T14" fmla="*/ 11 w 630"/>
                <a:gd name="T15" fmla="*/ 105 h 630"/>
                <a:gd name="T16" fmla="*/ 11 w 630"/>
                <a:gd name="T17" fmla="*/ 6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630">
                  <a:moveTo>
                    <a:pt x="11" y="66"/>
                  </a:moveTo>
                  <a:cubicBezTo>
                    <a:pt x="66" y="11"/>
                    <a:pt x="66" y="11"/>
                    <a:pt x="66" y="11"/>
                  </a:cubicBezTo>
                  <a:cubicBezTo>
                    <a:pt x="77" y="0"/>
                    <a:pt x="95" y="0"/>
                    <a:pt x="106" y="11"/>
                  </a:cubicBezTo>
                  <a:cubicBezTo>
                    <a:pt x="604" y="510"/>
                    <a:pt x="604" y="510"/>
                    <a:pt x="604" y="510"/>
                  </a:cubicBezTo>
                  <a:cubicBezTo>
                    <a:pt x="630" y="536"/>
                    <a:pt x="630" y="578"/>
                    <a:pt x="604" y="604"/>
                  </a:cubicBezTo>
                  <a:cubicBezTo>
                    <a:pt x="604" y="604"/>
                    <a:pt x="604" y="604"/>
                    <a:pt x="604" y="604"/>
                  </a:cubicBezTo>
                  <a:cubicBezTo>
                    <a:pt x="578" y="630"/>
                    <a:pt x="536" y="630"/>
                    <a:pt x="510" y="604"/>
                  </a:cubicBezTo>
                  <a:cubicBezTo>
                    <a:pt x="11" y="105"/>
                    <a:pt x="11" y="105"/>
                    <a:pt x="11" y="105"/>
                  </a:cubicBezTo>
                  <a:cubicBezTo>
                    <a:pt x="0" y="95"/>
                    <a:pt x="1" y="77"/>
                    <a:pt x="11" y="6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0" name="Freeform 9"/>
            <p:cNvSpPr>
              <a:spLocks/>
            </p:cNvSpPr>
            <p:nvPr/>
          </p:nvSpPr>
          <p:spPr bwMode="auto">
            <a:xfrm>
              <a:off x="2456" y="746"/>
              <a:ext cx="1490" cy="1492"/>
            </a:xfrm>
            <a:custGeom>
              <a:avLst/>
              <a:gdLst>
                <a:gd name="T0" fmla="*/ 11 w 629"/>
                <a:gd name="T1" fmla="*/ 66 h 630"/>
                <a:gd name="T2" fmla="*/ 66 w 629"/>
                <a:gd name="T3" fmla="*/ 11 h 630"/>
                <a:gd name="T4" fmla="*/ 105 w 629"/>
                <a:gd name="T5" fmla="*/ 11 h 630"/>
                <a:gd name="T6" fmla="*/ 604 w 629"/>
                <a:gd name="T7" fmla="*/ 510 h 630"/>
                <a:gd name="T8" fmla="*/ 604 w 629"/>
                <a:gd name="T9" fmla="*/ 604 h 630"/>
                <a:gd name="T10" fmla="*/ 604 w 629"/>
                <a:gd name="T11" fmla="*/ 604 h 630"/>
                <a:gd name="T12" fmla="*/ 509 w 629"/>
                <a:gd name="T13" fmla="*/ 604 h 630"/>
                <a:gd name="T14" fmla="*/ 11 w 629"/>
                <a:gd name="T15" fmla="*/ 105 h 630"/>
                <a:gd name="T16" fmla="*/ 11 w 629"/>
                <a:gd name="T17" fmla="*/ 6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9" h="630">
                  <a:moveTo>
                    <a:pt x="11" y="66"/>
                  </a:moveTo>
                  <a:cubicBezTo>
                    <a:pt x="66" y="11"/>
                    <a:pt x="66" y="11"/>
                    <a:pt x="66" y="11"/>
                  </a:cubicBezTo>
                  <a:cubicBezTo>
                    <a:pt x="76" y="0"/>
                    <a:pt x="94" y="0"/>
                    <a:pt x="105" y="11"/>
                  </a:cubicBezTo>
                  <a:cubicBezTo>
                    <a:pt x="604" y="510"/>
                    <a:pt x="604" y="510"/>
                    <a:pt x="604" y="510"/>
                  </a:cubicBezTo>
                  <a:cubicBezTo>
                    <a:pt x="629" y="536"/>
                    <a:pt x="629" y="578"/>
                    <a:pt x="604" y="604"/>
                  </a:cubicBezTo>
                  <a:cubicBezTo>
                    <a:pt x="604" y="604"/>
                    <a:pt x="604" y="604"/>
                    <a:pt x="604" y="604"/>
                  </a:cubicBezTo>
                  <a:cubicBezTo>
                    <a:pt x="578" y="630"/>
                    <a:pt x="535" y="630"/>
                    <a:pt x="509" y="604"/>
                  </a:cubicBezTo>
                  <a:cubicBezTo>
                    <a:pt x="11" y="105"/>
                    <a:pt x="11" y="105"/>
                    <a:pt x="11" y="105"/>
                  </a:cubicBezTo>
                  <a:cubicBezTo>
                    <a:pt x="0" y="94"/>
                    <a:pt x="0" y="77"/>
                    <a:pt x="11" y="6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1" name="Freeform 10"/>
            <p:cNvSpPr>
              <a:spLocks/>
            </p:cNvSpPr>
            <p:nvPr/>
          </p:nvSpPr>
          <p:spPr bwMode="auto">
            <a:xfrm>
              <a:off x="1752" y="490"/>
              <a:ext cx="967" cy="966"/>
            </a:xfrm>
            <a:custGeom>
              <a:avLst/>
              <a:gdLst>
                <a:gd name="T0" fmla="*/ 296 w 967"/>
                <a:gd name="T1" fmla="*/ 966 h 966"/>
                <a:gd name="T2" fmla="*/ 967 w 967"/>
                <a:gd name="T3" fmla="*/ 296 h 966"/>
                <a:gd name="T4" fmla="*/ 668 w 967"/>
                <a:gd name="T5" fmla="*/ 0 h 966"/>
                <a:gd name="T6" fmla="*/ 0 w 967"/>
                <a:gd name="T7" fmla="*/ 668 h 966"/>
                <a:gd name="T8" fmla="*/ 296 w 967"/>
                <a:gd name="T9" fmla="*/ 966 h 966"/>
              </a:gdLst>
              <a:ahLst/>
              <a:cxnLst>
                <a:cxn ang="0">
                  <a:pos x="T0" y="T1"/>
                </a:cxn>
                <a:cxn ang="0">
                  <a:pos x="T2" y="T3"/>
                </a:cxn>
                <a:cxn ang="0">
                  <a:pos x="T4" y="T5"/>
                </a:cxn>
                <a:cxn ang="0">
                  <a:pos x="T6" y="T7"/>
                </a:cxn>
                <a:cxn ang="0">
                  <a:pos x="T8" y="T9"/>
                </a:cxn>
              </a:cxnLst>
              <a:rect l="0" t="0" r="r" b="b"/>
              <a:pathLst>
                <a:path w="967" h="966">
                  <a:moveTo>
                    <a:pt x="296" y="966"/>
                  </a:moveTo>
                  <a:lnTo>
                    <a:pt x="967" y="296"/>
                  </a:lnTo>
                  <a:lnTo>
                    <a:pt x="668" y="0"/>
                  </a:lnTo>
                  <a:lnTo>
                    <a:pt x="0" y="668"/>
                  </a:lnTo>
                  <a:lnTo>
                    <a:pt x="296" y="966"/>
                  </a:lnTo>
                  <a:close/>
                </a:path>
              </a:pathLst>
            </a:custGeom>
            <a:solidFill>
              <a:schemeClr val="tx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2" name="Freeform 11"/>
            <p:cNvSpPr>
              <a:spLocks/>
            </p:cNvSpPr>
            <p:nvPr/>
          </p:nvSpPr>
          <p:spPr bwMode="auto">
            <a:xfrm>
              <a:off x="3927" y="2665"/>
              <a:ext cx="277" cy="279"/>
            </a:xfrm>
            <a:custGeom>
              <a:avLst/>
              <a:gdLst>
                <a:gd name="T0" fmla="*/ 277 w 277"/>
                <a:gd name="T1" fmla="*/ 279 h 279"/>
                <a:gd name="T2" fmla="*/ 0 w 277"/>
                <a:gd name="T3" fmla="*/ 194 h 279"/>
                <a:gd name="T4" fmla="*/ 194 w 277"/>
                <a:gd name="T5" fmla="*/ 0 h 279"/>
                <a:gd name="T6" fmla="*/ 277 w 277"/>
                <a:gd name="T7" fmla="*/ 279 h 279"/>
              </a:gdLst>
              <a:ahLst/>
              <a:cxnLst>
                <a:cxn ang="0">
                  <a:pos x="T0" y="T1"/>
                </a:cxn>
                <a:cxn ang="0">
                  <a:pos x="T2" y="T3"/>
                </a:cxn>
                <a:cxn ang="0">
                  <a:pos x="T4" y="T5"/>
                </a:cxn>
                <a:cxn ang="0">
                  <a:pos x="T6" y="T7"/>
                </a:cxn>
              </a:cxnLst>
              <a:rect l="0" t="0" r="r" b="b"/>
              <a:pathLst>
                <a:path w="277" h="279">
                  <a:moveTo>
                    <a:pt x="277" y="279"/>
                  </a:moveTo>
                  <a:lnTo>
                    <a:pt x="0" y="194"/>
                  </a:lnTo>
                  <a:lnTo>
                    <a:pt x="194" y="0"/>
                  </a:lnTo>
                  <a:lnTo>
                    <a:pt x="277" y="279"/>
                  </a:lnTo>
                  <a:close/>
                </a:path>
              </a:pathLst>
            </a:custGeom>
            <a:solidFill>
              <a:schemeClr val="tx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
        <p:nvSpPr>
          <p:cNvPr id="13" name="Freeform 13"/>
          <p:cNvSpPr>
            <a:spLocks noEditPoints="1"/>
          </p:cNvSpPr>
          <p:nvPr/>
        </p:nvSpPr>
        <p:spPr bwMode="auto">
          <a:xfrm flipH="1">
            <a:off x="2767326" y="5751015"/>
            <a:ext cx="2590106" cy="724228"/>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351"/>
          </a:p>
        </p:txBody>
      </p:sp>
      <p:grpSp>
        <p:nvGrpSpPr>
          <p:cNvPr id="14" name="Group 13"/>
          <p:cNvGrpSpPr/>
          <p:nvPr/>
        </p:nvGrpSpPr>
        <p:grpSpPr>
          <a:xfrm>
            <a:off x="1542919" y="2246548"/>
            <a:ext cx="708025" cy="1773575"/>
            <a:chOff x="3097213" y="2837329"/>
            <a:chExt cx="1065212" cy="1675530"/>
          </a:xfrm>
        </p:grpSpPr>
        <p:cxnSp>
          <p:nvCxnSpPr>
            <p:cNvPr id="15" name="Straight Connector 14"/>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a:spLocks noChangeAspect="1" noChangeArrowheads="1"/>
          </p:cNvSpPr>
          <p:nvPr/>
        </p:nvSpPr>
        <p:spPr bwMode="auto">
          <a:xfrm>
            <a:off x="1955506" y="1971636"/>
            <a:ext cx="612000" cy="61200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18" name="Picture 1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136013" y="2128696"/>
            <a:ext cx="229861" cy="364607"/>
          </a:xfrm>
          <a:prstGeom prst="rect">
            <a:avLst/>
          </a:prstGeom>
        </p:spPr>
      </p:pic>
      <p:sp>
        <p:nvSpPr>
          <p:cNvPr id="19" name="Text Placeholder 5"/>
          <p:cNvSpPr txBox="1">
            <a:spLocks/>
          </p:cNvSpPr>
          <p:nvPr/>
        </p:nvSpPr>
        <p:spPr>
          <a:xfrm>
            <a:off x="2567506" y="1964934"/>
            <a:ext cx="2789926"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grpSp>
        <p:nvGrpSpPr>
          <p:cNvPr id="20" name="Group 19"/>
          <p:cNvGrpSpPr/>
          <p:nvPr/>
        </p:nvGrpSpPr>
        <p:grpSpPr>
          <a:xfrm>
            <a:off x="2214900" y="3209899"/>
            <a:ext cx="708025" cy="1438497"/>
            <a:chOff x="3097213" y="2837329"/>
            <a:chExt cx="1065212" cy="1675530"/>
          </a:xfrm>
        </p:grpSpPr>
        <p:cxnSp>
          <p:nvCxnSpPr>
            <p:cNvPr id="21" name="Straight Connector 2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3" name="Oval 22"/>
          <p:cNvSpPr>
            <a:spLocks noChangeAspect="1" noChangeArrowheads="1"/>
          </p:cNvSpPr>
          <p:nvPr/>
        </p:nvSpPr>
        <p:spPr bwMode="auto">
          <a:xfrm>
            <a:off x="2563384" y="2904865"/>
            <a:ext cx="612000" cy="61200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25" name="Text Placeholder 5"/>
          <p:cNvSpPr txBox="1">
            <a:spLocks/>
          </p:cNvSpPr>
          <p:nvPr/>
        </p:nvSpPr>
        <p:spPr>
          <a:xfrm>
            <a:off x="3210899" y="2898477"/>
            <a:ext cx="2682731"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26" name="Text Placeholder 5"/>
          <p:cNvSpPr txBox="1">
            <a:spLocks/>
          </p:cNvSpPr>
          <p:nvPr/>
        </p:nvSpPr>
        <p:spPr>
          <a:xfrm>
            <a:off x="3867997" y="3740343"/>
            <a:ext cx="2639092"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27" name="Freeform 56"/>
          <p:cNvSpPr>
            <a:spLocks noEditPoints="1"/>
          </p:cNvSpPr>
          <p:nvPr/>
        </p:nvSpPr>
        <p:spPr bwMode="auto">
          <a:xfrm>
            <a:off x="2693039" y="2976790"/>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30" name="Group 29"/>
          <p:cNvGrpSpPr/>
          <p:nvPr/>
        </p:nvGrpSpPr>
        <p:grpSpPr>
          <a:xfrm>
            <a:off x="2583477" y="3918811"/>
            <a:ext cx="708025" cy="788099"/>
            <a:chOff x="3097213" y="2837329"/>
            <a:chExt cx="1065212" cy="1675530"/>
          </a:xfrm>
        </p:grpSpPr>
        <p:cxnSp>
          <p:nvCxnSpPr>
            <p:cNvPr id="31" name="Straight Connector 30"/>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Oval 23"/>
          <p:cNvSpPr>
            <a:spLocks noChangeAspect="1" noChangeArrowheads="1"/>
          </p:cNvSpPr>
          <p:nvPr/>
        </p:nvSpPr>
        <p:spPr bwMode="auto">
          <a:xfrm>
            <a:off x="3150133" y="3669213"/>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28" name="Freeform 42"/>
          <p:cNvSpPr>
            <a:spLocks noEditPoints="1"/>
          </p:cNvSpPr>
          <p:nvPr/>
        </p:nvSpPr>
        <p:spPr bwMode="auto">
          <a:xfrm>
            <a:off x="3256980" y="3817978"/>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33" name="TextBox 32"/>
          <p:cNvSpPr txBox="1"/>
          <p:nvPr/>
        </p:nvSpPr>
        <p:spPr>
          <a:xfrm>
            <a:off x="6612953" y="2502585"/>
            <a:ext cx="3127779" cy="461665"/>
          </a:xfrm>
          <a:prstGeom prst="rect">
            <a:avLst/>
          </a:prstGeom>
          <a:solidFill>
            <a:schemeClr val="accent3"/>
          </a:solidFill>
        </p:spPr>
        <p:txBody>
          <a:bodyPr wrap="none" rtlCol="0">
            <a:spAutoFit/>
          </a:bodyPr>
          <a:lstStyle/>
          <a:p>
            <a:r>
              <a:rPr lang="en-US" sz="2400">
                <a:solidFill>
                  <a:schemeClr val="bg1"/>
                </a:solidFill>
              </a:rPr>
              <a:t>BUSINESS INFOGRAPHIC</a:t>
            </a:r>
            <a:endParaRPr lang="en-US" sz="2400" dirty="0">
              <a:solidFill>
                <a:schemeClr val="bg1"/>
              </a:solidFill>
            </a:endParaRPr>
          </a:p>
        </p:txBody>
      </p:sp>
      <p:sp>
        <p:nvSpPr>
          <p:cNvPr id="34" name="Rectangle 33"/>
          <p:cNvSpPr/>
          <p:nvPr/>
        </p:nvSpPr>
        <p:spPr>
          <a:xfrm>
            <a:off x="6612953" y="3024182"/>
            <a:ext cx="5295819" cy="1902059"/>
          </a:xfrm>
          <a:prstGeom prst="rect">
            <a:avLst/>
          </a:prstGeom>
        </p:spPr>
        <p:txBody>
          <a:bodyPr wrap="square">
            <a:spAutoFit/>
          </a:bodyPr>
          <a:lstStyle/>
          <a:p>
            <a:pPr algn="just">
              <a:lnSpc>
                <a:spcPct val="120000"/>
              </a:lnSpc>
            </a:pPr>
            <a:r>
              <a:rPr lang="en-US" sz="1400" dirty="0">
                <a:solidFill>
                  <a:schemeClr val="bg2">
                    <a:lumMod val="65000"/>
                  </a:schemeClr>
                </a:solidFill>
                <a:ea typeface="Open Sans Light" panose="020B0306030504020204" pitchFamily="34" charset="0"/>
                <a:cs typeface="Open Sans Light" panose="020B0306030504020204" pitchFamily="34" charset="0"/>
              </a:rPr>
              <a:t>Body text here or </a:t>
            </a:r>
            <a:r>
              <a:rPr lang="en-US" sz="1400" dirty="0" err="1">
                <a:solidFill>
                  <a:schemeClr val="bg2">
                    <a:lumMod val="65000"/>
                  </a:schemeClr>
                </a:solidFill>
                <a:ea typeface="Open Sans Light" panose="020B0306030504020204" pitchFamily="34" charset="0"/>
                <a:cs typeface="Open Sans Light" panose="020B0306030504020204" pitchFamily="34" charset="0"/>
              </a:rPr>
              <a:t>Lorem</a:t>
            </a:r>
            <a:r>
              <a:rPr lang="en-US" sz="1400" dirty="0">
                <a:solidFill>
                  <a:schemeClr val="bg2">
                    <a:lumMod val="65000"/>
                  </a:schemeClr>
                </a:solidFill>
                <a:ea typeface="Open Sans Light" panose="020B0306030504020204" pitchFamily="34" charset="0"/>
                <a:cs typeface="Open Sans Light" panose="020B0306030504020204" pitchFamily="34" charset="0"/>
              </a:rPr>
              <a:t> </a:t>
            </a:r>
            <a:r>
              <a:rPr lang="en-US" sz="1400" dirty="0" err="1">
                <a:solidFill>
                  <a:schemeClr val="bg2">
                    <a:lumMod val="65000"/>
                  </a:schemeClr>
                </a:solidFill>
                <a:ea typeface="Open Sans Light" panose="020B0306030504020204" pitchFamily="34" charset="0"/>
                <a:cs typeface="Open Sans Light" panose="020B0306030504020204" pitchFamily="34" charset="0"/>
              </a:rPr>
              <a:t>Ipsum</a:t>
            </a:r>
            <a:r>
              <a:rPr lang="en-US" sz="1400" dirty="0">
                <a:solidFill>
                  <a:schemeClr val="bg2">
                    <a:lumMod val="65000"/>
                  </a:schemeClr>
                </a:solidFill>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bg2">
                    <a:lumMod val="65000"/>
                  </a:schemeClr>
                </a:solidFill>
                <a:ea typeface="Open Sans Light" panose="020B0306030504020204" pitchFamily="34" charset="0"/>
                <a:cs typeface="Open Sans Light" panose="020B0306030504020204" pitchFamily="34" charset="0"/>
              </a:rPr>
              <a:t>Lorem</a:t>
            </a:r>
            <a:r>
              <a:rPr lang="en-US" sz="1400" dirty="0">
                <a:solidFill>
                  <a:schemeClr val="bg2">
                    <a:lumMod val="65000"/>
                  </a:schemeClr>
                </a:solidFill>
                <a:ea typeface="Open Sans Light" panose="020B0306030504020204" pitchFamily="34" charset="0"/>
                <a:cs typeface="Open Sans Light" panose="020B0306030504020204" pitchFamily="34" charset="0"/>
              </a:rPr>
              <a:t> </a:t>
            </a:r>
            <a:r>
              <a:rPr lang="en-US" sz="1400" dirty="0" err="1">
                <a:solidFill>
                  <a:schemeClr val="bg2">
                    <a:lumMod val="65000"/>
                  </a:schemeClr>
                </a:solidFill>
                <a:ea typeface="Open Sans Light" panose="020B0306030504020204" pitchFamily="34" charset="0"/>
                <a:cs typeface="Open Sans Light" panose="020B0306030504020204" pitchFamily="34" charset="0"/>
              </a:rPr>
              <a:t>Ipsum</a:t>
            </a:r>
            <a:r>
              <a:rPr lang="en-US" sz="1400" dirty="0">
                <a:solidFill>
                  <a:schemeClr val="bg2">
                    <a:lumMod val="65000"/>
                  </a:schemeClr>
                </a:solidFill>
                <a:ea typeface="Open Sans Light" panose="020B0306030504020204" pitchFamily="34" charset="0"/>
                <a:cs typeface="Open Sans Light" panose="020B0306030504020204" pitchFamily="34" charset="0"/>
              </a:rPr>
              <a:t> has been the industry's standard dummy text ever since the </a:t>
            </a:r>
            <a:r>
              <a:rPr lang="en-US" sz="1400" dirty="0" err="1">
                <a:solidFill>
                  <a:schemeClr val="bg2">
                    <a:lumMod val="65000"/>
                  </a:schemeClr>
                </a:solidFill>
                <a:ea typeface="Open Sans Light" panose="020B0306030504020204" pitchFamily="34" charset="0"/>
                <a:cs typeface="Open Sans Light" panose="020B0306030504020204" pitchFamily="34" charset="0"/>
              </a:rPr>
              <a:t>1500s</a:t>
            </a:r>
            <a:r>
              <a:rPr lang="en-US" sz="1400" dirty="0">
                <a:solidFill>
                  <a:schemeClr val="bg2">
                    <a:lumMod val="65000"/>
                  </a:schemeClr>
                </a:solidFill>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solidFill>
                  <a:schemeClr val="bg2">
                    <a:lumMod val="65000"/>
                  </a:schemeClr>
                </a:solidFill>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gn="just">
              <a:lnSpc>
                <a:spcPct val="120000"/>
              </a:lnSpc>
            </a:pPr>
            <a:endParaRPr lang="en-US" sz="1400" dirty="0">
              <a:solidFill>
                <a:schemeClr val="bg2">
                  <a:lumMod val="65000"/>
                </a:schemeClr>
              </a:solidFill>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497814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100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2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wipe(up)">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3" grpId="0" animBg="1"/>
      <p:bldP spid="3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31" name="Rectangle 30"/>
          <p:cNvSpPr>
            <a:spLocks noChangeAspect="1"/>
          </p:cNvSpPr>
          <p:nvPr/>
        </p:nvSpPr>
        <p:spPr>
          <a:xfrm rot="16200000">
            <a:off x="-1216406" y="1202116"/>
            <a:ext cx="6858001" cy="4453766"/>
          </a:xfrm>
          <a:prstGeom prst="rect">
            <a:avLst/>
          </a:prstGeom>
          <a:blipFill dpi="0" rotWithShape="0">
            <a:blip r:embed="rId3" cstate="email">
              <a:extLst>
                <a:ext uri="{28A0092B-C50C-407E-A947-70E740481C1C}">
                  <a14:useLocalDpi xmlns:a14="http://schemas.microsoft.com/office/drawing/2010/main"/>
                </a:ext>
              </a:extLst>
            </a:blip>
            <a:srcRect/>
            <a:stretch>
              <a:fillRect/>
            </a:stretch>
          </a:bli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grpSp>
        <p:nvGrpSpPr>
          <p:cNvPr id="2" name="组合 1"/>
          <p:cNvGrpSpPr/>
          <p:nvPr/>
        </p:nvGrpSpPr>
        <p:grpSpPr>
          <a:xfrm>
            <a:off x="874059" y="1828800"/>
            <a:ext cx="3186952" cy="3576917"/>
            <a:chOff x="874059" y="1828800"/>
            <a:chExt cx="3186952" cy="3576917"/>
          </a:xfrm>
        </p:grpSpPr>
        <p:sp>
          <p:nvSpPr>
            <p:cNvPr id="11" name="Rectangle 10"/>
            <p:cNvSpPr/>
            <p:nvPr/>
          </p:nvSpPr>
          <p:spPr>
            <a:xfrm>
              <a:off x="874059" y="1828800"/>
              <a:ext cx="3186952" cy="3576917"/>
            </a:xfrm>
            <a:prstGeom prst="rect">
              <a:avLst/>
            </a:prstGeom>
            <a:solidFill>
              <a:schemeClr val="accent3">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Agency FB" panose="020B0503020202020204" pitchFamily="34" charset="0"/>
              </a:endParaRPr>
            </a:p>
          </p:txBody>
        </p:sp>
        <p:sp>
          <p:nvSpPr>
            <p:cNvPr id="12" name="Rectangle 11"/>
            <p:cNvSpPr/>
            <p:nvPr/>
          </p:nvSpPr>
          <p:spPr>
            <a:xfrm>
              <a:off x="1076876" y="2229697"/>
              <a:ext cx="2781318" cy="2936188"/>
            </a:xfrm>
            <a:prstGeom prst="rect">
              <a:avLst/>
            </a:prstGeom>
          </p:spPr>
          <p:txBody>
            <a:bodyPr wrap="square">
              <a:spAutoFit/>
            </a:bodyPr>
            <a:lstStyle/>
            <a:p>
              <a:pPr>
                <a:lnSpc>
                  <a:spcPct val="120000"/>
                </a:lnSpc>
              </a:pPr>
              <a:r>
                <a:rPr lang="en-US" sz="1400" dirty="0">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nSpc>
                  <a:spcPct val="120000"/>
                </a:lnSpc>
              </a:pP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grpSp>
      <p:sp>
        <p:nvSpPr>
          <p:cNvPr id="28" name="TextBox 27"/>
          <p:cNvSpPr txBox="1"/>
          <p:nvPr/>
        </p:nvSpPr>
        <p:spPr>
          <a:xfrm>
            <a:off x="5674986" y="924545"/>
            <a:ext cx="4711637" cy="769441"/>
          </a:xfrm>
          <a:prstGeom prst="rect">
            <a:avLst/>
          </a:prstGeom>
          <a:noFill/>
        </p:spPr>
        <p:txBody>
          <a:bodyPr wrap="square" rtlCol="0">
            <a:spAutoFit/>
          </a:bodyPr>
          <a:lstStyle/>
          <a:p>
            <a:r>
              <a:rPr lang="id-ID" sz="4400" spc="-150" dirty="0">
                <a:latin typeface="Agency FB" panose="020B0503020202020204" pitchFamily="34" charset="0"/>
                <a:ea typeface="Roboto Thin" pitchFamily="2" charset="0"/>
              </a:rPr>
              <a:t>BUSINESS FOCUS</a:t>
            </a:r>
          </a:p>
        </p:txBody>
      </p:sp>
      <p:sp>
        <p:nvSpPr>
          <p:cNvPr id="29" name="TextBox 28"/>
          <p:cNvSpPr txBox="1"/>
          <p:nvPr/>
        </p:nvSpPr>
        <p:spPr>
          <a:xfrm>
            <a:off x="5662427" y="1394991"/>
            <a:ext cx="4711637" cy="769441"/>
          </a:xfrm>
          <a:prstGeom prst="rect">
            <a:avLst/>
          </a:prstGeom>
          <a:noFill/>
        </p:spPr>
        <p:txBody>
          <a:bodyPr wrap="square" rtlCol="0">
            <a:spAutoFit/>
          </a:bodyPr>
          <a:lstStyle/>
          <a:p>
            <a:r>
              <a:rPr lang="id-ID" sz="4400" spc="-150">
                <a:latin typeface="Agency FB" panose="020B0503020202020204" pitchFamily="34" charset="0"/>
                <a:ea typeface="Roboto Thin" pitchFamily="2" charset="0"/>
              </a:rPr>
              <a:t>SALES TARGETED</a:t>
            </a:r>
          </a:p>
        </p:txBody>
      </p:sp>
      <p:grpSp>
        <p:nvGrpSpPr>
          <p:cNvPr id="8" name="组合 7"/>
          <p:cNvGrpSpPr/>
          <p:nvPr/>
        </p:nvGrpSpPr>
        <p:grpSpPr>
          <a:xfrm>
            <a:off x="7619451" y="4683408"/>
            <a:ext cx="1387783" cy="1370385"/>
            <a:chOff x="7619451" y="4683408"/>
            <a:chExt cx="1387783" cy="1370385"/>
          </a:xfrm>
        </p:grpSpPr>
        <p:sp>
          <p:nvSpPr>
            <p:cNvPr id="63" name="Freeform 62"/>
            <p:cNvSpPr>
              <a:spLocks noChangeAspect="1"/>
            </p:cNvSpPr>
            <p:nvPr/>
          </p:nvSpPr>
          <p:spPr bwMode="auto">
            <a:xfrm>
              <a:off x="7619451" y="4683408"/>
              <a:ext cx="1387783" cy="1370385"/>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solidFill>
            <a:ln w="19050" cap="rnd">
              <a:solidFill>
                <a:schemeClr val="accent5">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sz="1800">
                <a:latin typeface="Agency FB" panose="020B0503020202020204" pitchFamily="34" charset="0"/>
              </a:endParaRPr>
            </a:p>
          </p:txBody>
        </p:sp>
        <p:sp>
          <p:nvSpPr>
            <p:cNvPr id="67" name="Freeform 33"/>
            <p:cNvSpPr>
              <a:spLocks noChangeAspect="1" noEditPoints="1"/>
            </p:cNvSpPr>
            <p:nvPr/>
          </p:nvSpPr>
          <p:spPr bwMode="auto">
            <a:xfrm>
              <a:off x="8087071" y="5030520"/>
              <a:ext cx="452543" cy="43958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68" name="Rectangle 67"/>
            <p:cNvSpPr/>
            <p:nvPr/>
          </p:nvSpPr>
          <p:spPr>
            <a:xfrm>
              <a:off x="7970139" y="5509916"/>
              <a:ext cx="686405" cy="293285"/>
            </a:xfrm>
            <a:prstGeom prst="rect">
              <a:avLst/>
            </a:prstGeom>
          </p:spPr>
          <p:txBody>
            <a:bodyPr wrap="none">
              <a:spAutoFit/>
            </a:bodyPr>
            <a:lstStyle/>
            <a:p>
              <a:pPr algn="ctr">
                <a:lnSpc>
                  <a:spcPct val="89000"/>
                </a:lnSpc>
              </a:pPr>
              <a:r>
                <a:rPr lang="id-ID" sz="1467">
                  <a:solidFill>
                    <a:srgbClr val="FFFFFF"/>
                  </a:solidFill>
                  <a:latin typeface="Agency FB" panose="020B0503020202020204" pitchFamily="34" charset="0"/>
                </a:rPr>
                <a:t>C</a:t>
              </a:r>
              <a:r>
                <a:rPr lang="en-US" sz="1467">
                  <a:solidFill>
                    <a:srgbClr val="FFFFFF"/>
                  </a:solidFill>
                  <a:latin typeface="Agency FB" panose="020B0503020202020204" pitchFamily="34" charset="0"/>
                </a:rPr>
                <a:t>reative</a:t>
              </a:r>
              <a:endParaRPr lang="en-US" sz="1467" dirty="0">
                <a:solidFill>
                  <a:srgbClr val="FFFFFF"/>
                </a:solidFill>
                <a:latin typeface="Agency FB" panose="020B0503020202020204" pitchFamily="34" charset="0"/>
              </a:endParaRPr>
            </a:p>
          </p:txBody>
        </p:sp>
      </p:grpSp>
      <p:grpSp>
        <p:nvGrpSpPr>
          <p:cNvPr id="9" name="组合 8"/>
          <p:cNvGrpSpPr/>
          <p:nvPr/>
        </p:nvGrpSpPr>
        <p:grpSpPr>
          <a:xfrm>
            <a:off x="8910265" y="3177987"/>
            <a:ext cx="2340294" cy="2331929"/>
            <a:chOff x="8910265" y="3177987"/>
            <a:chExt cx="2340294" cy="2331929"/>
          </a:xfrm>
        </p:grpSpPr>
        <p:sp>
          <p:nvSpPr>
            <p:cNvPr id="61" name="Freeform 60"/>
            <p:cNvSpPr>
              <a:spLocks/>
            </p:cNvSpPr>
            <p:nvPr/>
          </p:nvSpPr>
          <p:spPr bwMode="auto">
            <a:xfrm>
              <a:off x="8910265" y="3177987"/>
              <a:ext cx="2340294" cy="233192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solidFill>
            <a:ln w="19050" cap="rnd">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sz="1800">
                <a:latin typeface="Agency FB" panose="020B0503020202020204" pitchFamily="34" charset="0"/>
              </a:endParaRPr>
            </a:p>
          </p:txBody>
        </p:sp>
        <p:pic>
          <p:nvPicPr>
            <p:cNvPr id="69" name="Picture 6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33843" y="3552305"/>
              <a:ext cx="693138" cy="879749"/>
            </a:xfrm>
            <a:prstGeom prst="rect">
              <a:avLst/>
            </a:prstGeom>
          </p:spPr>
        </p:pic>
        <p:sp>
          <p:nvSpPr>
            <p:cNvPr id="70" name="Rectangle 69"/>
            <p:cNvSpPr/>
            <p:nvPr/>
          </p:nvSpPr>
          <p:spPr>
            <a:xfrm>
              <a:off x="9340733" y="4535239"/>
              <a:ext cx="1508633" cy="401905"/>
            </a:xfrm>
            <a:prstGeom prst="rect">
              <a:avLst/>
            </a:prstGeom>
          </p:spPr>
          <p:txBody>
            <a:bodyPr wrap="square" lIns="0" tIns="0" rIns="0" bIns="0">
              <a:spAutoFit/>
            </a:bodyPr>
            <a:lstStyle/>
            <a:p>
              <a:pPr algn="ctr">
                <a:lnSpc>
                  <a:spcPct val="89000"/>
                </a:lnSpc>
              </a:pPr>
              <a:r>
                <a:rPr lang="en-US" sz="1467" dirty="0">
                  <a:solidFill>
                    <a:schemeClr val="bg1"/>
                  </a:solidFill>
                  <a:latin typeface="Agency FB" panose="020B0503020202020204" pitchFamily="34" charset="0"/>
                </a:rPr>
                <a:t>Lorem ipsum dolor sit amet</a:t>
              </a:r>
              <a:r>
                <a:rPr lang="en-US" sz="1467">
                  <a:solidFill>
                    <a:schemeClr val="bg1"/>
                  </a:solidFill>
                  <a:latin typeface="Agency FB" panose="020B0503020202020204" pitchFamily="34" charset="0"/>
                </a:rPr>
                <a:t>, consectetur</a:t>
              </a:r>
              <a:endParaRPr lang="en-US" sz="1467" dirty="0">
                <a:solidFill>
                  <a:schemeClr val="bg1"/>
                </a:solidFill>
                <a:latin typeface="Agency FB" panose="020B0503020202020204" pitchFamily="34" charset="0"/>
              </a:endParaRPr>
            </a:p>
          </p:txBody>
        </p:sp>
      </p:grpSp>
      <p:grpSp>
        <p:nvGrpSpPr>
          <p:cNvPr id="6" name="组合 5"/>
          <p:cNvGrpSpPr/>
          <p:nvPr/>
        </p:nvGrpSpPr>
        <p:grpSpPr>
          <a:xfrm>
            <a:off x="5839861" y="2083739"/>
            <a:ext cx="1723018" cy="1712985"/>
            <a:chOff x="5839861" y="2083739"/>
            <a:chExt cx="1723018" cy="1712985"/>
          </a:xfrm>
        </p:grpSpPr>
        <p:sp>
          <p:nvSpPr>
            <p:cNvPr id="59" name="Freeform 58"/>
            <p:cNvSpPr>
              <a:spLocks/>
            </p:cNvSpPr>
            <p:nvPr/>
          </p:nvSpPr>
          <p:spPr bwMode="auto">
            <a:xfrm rot="415178">
              <a:off x="5839861" y="2083739"/>
              <a:ext cx="1723018" cy="1712985"/>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solidFill>
            <a:ln w="19050" cap="rnd">
              <a:solidFill>
                <a:schemeClr val="accent2">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sz="1800">
                <a:latin typeface="Agency FB" panose="020B0503020202020204" pitchFamily="34" charset="0"/>
              </a:endParaRPr>
            </a:p>
          </p:txBody>
        </p:sp>
        <p:grpSp>
          <p:nvGrpSpPr>
            <p:cNvPr id="64" name="Group 63"/>
            <p:cNvGrpSpPr>
              <a:grpSpLocks noChangeAspect="1"/>
            </p:cNvGrpSpPr>
            <p:nvPr/>
          </p:nvGrpSpPr>
          <p:grpSpPr>
            <a:xfrm>
              <a:off x="6368205" y="2372126"/>
              <a:ext cx="639435" cy="679099"/>
              <a:chOff x="476250" y="5167313"/>
              <a:chExt cx="1484313" cy="1576387"/>
            </a:xfrm>
          </p:grpSpPr>
          <p:sp>
            <p:nvSpPr>
              <p:cNvPr id="65"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latin typeface="Agency FB" panose="020B0503020202020204" pitchFamily="34" charset="0"/>
                </a:endParaRPr>
              </a:p>
            </p:txBody>
          </p:sp>
          <p:sp>
            <p:nvSpPr>
              <p:cNvPr id="66"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latin typeface="Agency FB" panose="020B0503020202020204" pitchFamily="34" charset="0"/>
                </a:endParaRPr>
              </a:p>
            </p:txBody>
          </p:sp>
        </p:grpSp>
        <p:sp>
          <p:nvSpPr>
            <p:cNvPr id="71" name="Rectangle 70"/>
            <p:cNvSpPr/>
            <p:nvPr/>
          </p:nvSpPr>
          <p:spPr>
            <a:xfrm>
              <a:off x="5970880" y="3144362"/>
              <a:ext cx="1508633" cy="200952"/>
            </a:xfrm>
            <a:prstGeom prst="rect">
              <a:avLst/>
            </a:prstGeom>
          </p:spPr>
          <p:txBody>
            <a:bodyPr wrap="square" lIns="0" tIns="0" rIns="0" bIns="0">
              <a:spAutoFit/>
            </a:bodyPr>
            <a:lstStyle/>
            <a:p>
              <a:pPr algn="ctr">
                <a:lnSpc>
                  <a:spcPct val="89000"/>
                </a:lnSpc>
              </a:pPr>
              <a:r>
                <a:rPr lang="en-US" sz="1467">
                  <a:solidFill>
                    <a:schemeClr val="bg1"/>
                  </a:solidFill>
                  <a:latin typeface="Agency FB" panose="020B0503020202020204" pitchFamily="34" charset="0"/>
                </a:rPr>
                <a:t>Lorem ipsum</a:t>
              </a:r>
              <a:endParaRPr lang="en-US" sz="1467" dirty="0">
                <a:solidFill>
                  <a:schemeClr val="bg1"/>
                </a:solidFill>
                <a:latin typeface="Agency FB" panose="020B0503020202020204" pitchFamily="34" charset="0"/>
              </a:endParaRPr>
            </a:p>
          </p:txBody>
        </p:sp>
      </p:grpSp>
      <p:grpSp>
        <p:nvGrpSpPr>
          <p:cNvPr id="7" name="组合 6"/>
          <p:cNvGrpSpPr/>
          <p:nvPr/>
        </p:nvGrpSpPr>
        <p:grpSpPr>
          <a:xfrm>
            <a:off x="7296559" y="2970427"/>
            <a:ext cx="1734729" cy="1712981"/>
            <a:chOff x="7296559" y="2970427"/>
            <a:chExt cx="1734729" cy="1712981"/>
          </a:xfrm>
        </p:grpSpPr>
        <p:sp>
          <p:nvSpPr>
            <p:cNvPr id="62" name="Freeform 61"/>
            <p:cNvSpPr>
              <a:spLocks/>
            </p:cNvSpPr>
            <p:nvPr/>
          </p:nvSpPr>
          <p:spPr bwMode="auto">
            <a:xfrm>
              <a:off x="7296559" y="2970427"/>
              <a:ext cx="1734729" cy="1712981"/>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solidFill>
            <a:ln w="19050" cap="rnd">
              <a:solidFill>
                <a:schemeClr val="accent4">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sz="1800">
                <a:latin typeface="Agency FB" panose="020B0503020202020204" pitchFamily="34" charset="0"/>
              </a:endParaRPr>
            </a:p>
          </p:txBody>
        </p:sp>
        <p:sp>
          <p:nvSpPr>
            <p:cNvPr id="72" name="Rectangle 71"/>
            <p:cNvSpPr/>
            <p:nvPr/>
          </p:nvSpPr>
          <p:spPr>
            <a:xfrm>
              <a:off x="7421898" y="4046498"/>
              <a:ext cx="1508633" cy="200952"/>
            </a:xfrm>
            <a:prstGeom prst="rect">
              <a:avLst/>
            </a:prstGeom>
          </p:spPr>
          <p:txBody>
            <a:bodyPr wrap="square" lIns="0" tIns="0" rIns="0" bIns="0">
              <a:spAutoFit/>
            </a:bodyPr>
            <a:lstStyle/>
            <a:p>
              <a:pPr algn="ctr">
                <a:lnSpc>
                  <a:spcPct val="89000"/>
                </a:lnSpc>
              </a:pPr>
              <a:r>
                <a:rPr lang="en-US" sz="1467">
                  <a:solidFill>
                    <a:schemeClr val="bg1"/>
                  </a:solidFill>
                  <a:latin typeface="Agency FB" panose="020B0503020202020204" pitchFamily="34" charset="0"/>
                </a:rPr>
                <a:t>Lorem ipsum</a:t>
              </a:r>
              <a:endParaRPr lang="en-US" sz="1467" dirty="0">
                <a:solidFill>
                  <a:schemeClr val="bg1"/>
                </a:solidFill>
                <a:latin typeface="Agency FB" panose="020B0503020202020204" pitchFamily="34" charset="0"/>
              </a:endParaRPr>
            </a:p>
          </p:txBody>
        </p:sp>
        <p:grpSp>
          <p:nvGrpSpPr>
            <p:cNvPr id="73" name="Group 8"/>
            <p:cNvGrpSpPr>
              <a:grpSpLocks noChangeAspect="1"/>
            </p:cNvGrpSpPr>
            <p:nvPr/>
          </p:nvGrpSpPr>
          <p:grpSpPr bwMode="auto">
            <a:xfrm>
              <a:off x="7933343" y="3449390"/>
              <a:ext cx="461160" cy="499992"/>
              <a:chOff x="2853" y="1431"/>
              <a:chExt cx="190" cy="206"/>
            </a:xfrm>
          </p:grpSpPr>
          <p:sp>
            <p:nvSpPr>
              <p:cNvPr id="74"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5"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6"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7"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8"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79"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grpSp>
      </p:grpSp>
      <p:grpSp>
        <p:nvGrpSpPr>
          <p:cNvPr id="5" name="组合 4"/>
          <p:cNvGrpSpPr/>
          <p:nvPr/>
        </p:nvGrpSpPr>
        <p:grpSpPr>
          <a:xfrm>
            <a:off x="5279157" y="3772087"/>
            <a:ext cx="2340294" cy="2320219"/>
            <a:chOff x="5279157" y="3772087"/>
            <a:chExt cx="2340294" cy="2320219"/>
          </a:xfrm>
        </p:grpSpPr>
        <p:sp>
          <p:nvSpPr>
            <p:cNvPr id="60" name="Freeform 59"/>
            <p:cNvSpPr>
              <a:spLocks noChangeAspect="1"/>
            </p:cNvSpPr>
            <p:nvPr/>
          </p:nvSpPr>
          <p:spPr bwMode="auto">
            <a:xfrm>
              <a:off x="5279157" y="3772087"/>
              <a:ext cx="2340294" cy="2320219"/>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solidFill>
            <a:ln w="19050" cap="rnd">
              <a:solidFill>
                <a:schemeClr val="accent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sz="1800">
                <a:latin typeface="Agency FB" panose="020B0503020202020204" pitchFamily="34" charset="0"/>
              </a:endParaRPr>
            </a:p>
          </p:txBody>
        </p:sp>
        <p:sp>
          <p:nvSpPr>
            <p:cNvPr id="80" name="Freeform 17"/>
            <p:cNvSpPr>
              <a:spLocks noEditPoints="1"/>
            </p:cNvSpPr>
            <p:nvPr/>
          </p:nvSpPr>
          <p:spPr bwMode="auto">
            <a:xfrm>
              <a:off x="6144095" y="4199044"/>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latin typeface="Agency FB" panose="020B0503020202020204" pitchFamily="34" charset="0"/>
              </a:endParaRPr>
            </a:p>
          </p:txBody>
        </p:sp>
        <p:sp>
          <p:nvSpPr>
            <p:cNvPr id="81" name="Rectangle 80"/>
            <p:cNvSpPr/>
            <p:nvPr/>
          </p:nvSpPr>
          <p:spPr>
            <a:xfrm>
              <a:off x="5719151" y="5067171"/>
              <a:ext cx="1508633" cy="401905"/>
            </a:xfrm>
            <a:prstGeom prst="rect">
              <a:avLst/>
            </a:prstGeom>
          </p:spPr>
          <p:txBody>
            <a:bodyPr wrap="square" lIns="0" tIns="0" rIns="0" bIns="0">
              <a:spAutoFit/>
            </a:bodyPr>
            <a:lstStyle/>
            <a:p>
              <a:pPr algn="ctr">
                <a:lnSpc>
                  <a:spcPct val="89000"/>
                </a:lnSpc>
              </a:pPr>
              <a:r>
                <a:rPr lang="en-US" sz="1467" dirty="0">
                  <a:solidFill>
                    <a:schemeClr val="bg1"/>
                  </a:solidFill>
                  <a:latin typeface="Agency FB" panose="020B0503020202020204" pitchFamily="34" charset="0"/>
                </a:rPr>
                <a:t>Lorem ipsum dolor sit amet</a:t>
              </a:r>
              <a:r>
                <a:rPr lang="en-US" sz="1467">
                  <a:solidFill>
                    <a:schemeClr val="bg1"/>
                  </a:solidFill>
                  <a:latin typeface="Agency FB" panose="020B0503020202020204" pitchFamily="34" charset="0"/>
                </a:rPr>
                <a:t>, consectetur</a:t>
              </a:r>
              <a:endParaRPr lang="en-US" sz="1467" dirty="0">
                <a:solidFill>
                  <a:schemeClr val="bg1"/>
                </a:solidFill>
                <a:latin typeface="Agency FB" panose="020B0503020202020204" pitchFamily="34" charset="0"/>
              </a:endParaRPr>
            </a:p>
          </p:txBody>
        </p:sp>
      </p:grpSp>
      <p:cxnSp>
        <p:nvCxnSpPr>
          <p:cNvPr id="3" name="Straight Connector 2"/>
          <p:cNvCxnSpPr/>
          <p:nvPr/>
        </p:nvCxnSpPr>
        <p:spPr>
          <a:xfrm>
            <a:off x="5648980" y="1062318"/>
            <a:ext cx="0" cy="923867"/>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727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animEffect transition="in" filter="fade">
                                      <p:cBhvr>
                                        <p:cTn id="13" dur="500"/>
                                        <p:tgtEl>
                                          <p:spTgt spid="28"/>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p:cTn id="17" dur="500" fill="hold"/>
                                        <p:tgtEl>
                                          <p:spTgt spid="29"/>
                                        </p:tgtEl>
                                        <p:attrNameLst>
                                          <p:attrName>ppt_w</p:attrName>
                                        </p:attrNameLst>
                                      </p:cBhvr>
                                      <p:tavLst>
                                        <p:tav tm="0">
                                          <p:val>
                                            <p:fltVal val="0"/>
                                          </p:val>
                                        </p:tav>
                                        <p:tav tm="100000">
                                          <p:val>
                                            <p:strVal val="#ppt_w"/>
                                          </p:val>
                                        </p:tav>
                                      </p:tavLst>
                                    </p:anim>
                                    <p:anim calcmode="lin" valueType="num">
                                      <p:cBhvr>
                                        <p:cTn id="18" dur="500" fill="hold"/>
                                        <p:tgtEl>
                                          <p:spTgt spid="29"/>
                                        </p:tgtEl>
                                        <p:attrNameLst>
                                          <p:attrName>ppt_h</p:attrName>
                                        </p:attrNameLst>
                                      </p:cBhvr>
                                      <p:tavLst>
                                        <p:tav tm="0">
                                          <p:val>
                                            <p:fltVal val="0"/>
                                          </p:val>
                                        </p:tav>
                                        <p:tav tm="100000">
                                          <p:val>
                                            <p:strVal val="#ppt_h"/>
                                          </p:val>
                                        </p:tav>
                                      </p:tavLst>
                                    </p:anim>
                                    <p:animEffect transition="in" filter="fade">
                                      <p:cBhvr>
                                        <p:cTn id="19" dur="500"/>
                                        <p:tgtEl>
                                          <p:spTgt spid="29"/>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Effect transition="in" filter="fade">
                                      <p:cBhvr>
                                        <p:cTn id="37" dur="500"/>
                                        <p:tgtEl>
                                          <p:spTgt spid="7"/>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animEffect transition="in" filter="fade">
                                      <p:cBhvr>
                                        <p:cTn id="43" dur="500"/>
                                        <p:tgtEl>
                                          <p:spTgt spid="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p:cTn id="54" dur="500" fill="hold"/>
                                        <p:tgtEl>
                                          <p:spTgt spid="2"/>
                                        </p:tgtEl>
                                        <p:attrNameLst>
                                          <p:attrName>ppt_w</p:attrName>
                                        </p:attrNameLst>
                                      </p:cBhvr>
                                      <p:tavLst>
                                        <p:tav tm="0">
                                          <p:val>
                                            <p:fltVal val="0"/>
                                          </p:val>
                                        </p:tav>
                                        <p:tav tm="100000">
                                          <p:val>
                                            <p:strVal val="#ppt_w"/>
                                          </p:val>
                                        </p:tav>
                                      </p:tavLst>
                                    </p:anim>
                                    <p:anim calcmode="lin" valueType="num">
                                      <p:cBhvr>
                                        <p:cTn id="55" dur="500" fill="hold"/>
                                        <p:tgtEl>
                                          <p:spTgt spid="2"/>
                                        </p:tgtEl>
                                        <p:attrNameLst>
                                          <p:attrName>ppt_h</p:attrName>
                                        </p:attrNameLst>
                                      </p:cBhvr>
                                      <p:tavLst>
                                        <p:tav tm="0">
                                          <p:val>
                                            <p:fltVal val="0"/>
                                          </p:val>
                                        </p:tav>
                                        <p:tav tm="100000">
                                          <p:val>
                                            <p:strVal val="#ppt_h"/>
                                          </p:val>
                                        </p:tav>
                                      </p:tavLst>
                                    </p:anim>
                                    <p:animEffect transition="in" filter="fade">
                                      <p:cBhvr>
                                        <p:cTn id="5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1119095" y="2554941"/>
            <a:ext cx="1760604" cy="3283014"/>
            <a:chOff x="2012" y="1"/>
            <a:chExt cx="1737" cy="3239"/>
          </a:xfrm>
        </p:grpSpPr>
        <p:sp>
          <p:nvSpPr>
            <p:cNvPr id="5" name="Freeform 5"/>
            <p:cNvSpPr>
              <a:spLocks/>
            </p:cNvSpPr>
            <p:nvPr/>
          </p:nvSpPr>
          <p:spPr bwMode="auto">
            <a:xfrm>
              <a:off x="2012" y="2031"/>
              <a:ext cx="1359" cy="1209"/>
            </a:xfrm>
            <a:custGeom>
              <a:avLst/>
              <a:gdLst>
                <a:gd name="T0" fmla="*/ 1079 w 1359"/>
                <a:gd name="T1" fmla="*/ 419 h 1209"/>
                <a:gd name="T2" fmla="*/ 1079 w 1359"/>
                <a:gd name="T3" fmla="*/ 0 h 1209"/>
                <a:gd name="T4" fmla="*/ 280 w 1359"/>
                <a:gd name="T5" fmla="*/ 0 h 1209"/>
                <a:gd name="T6" fmla="*/ 280 w 1359"/>
                <a:gd name="T7" fmla="*/ 419 h 1209"/>
                <a:gd name="T8" fmla="*/ 0 w 1359"/>
                <a:gd name="T9" fmla="*/ 419 h 1209"/>
                <a:gd name="T10" fmla="*/ 679 w 1359"/>
                <a:gd name="T11" fmla="*/ 1209 h 1209"/>
                <a:gd name="T12" fmla="*/ 1359 w 1359"/>
                <a:gd name="T13" fmla="*/ 419 h 1209"/>
                <a:gd name="T14" fmla="*/ 1079 w 1359"/>
                <a:gd name="T15" fmla="*/ 419 h 1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9" h="1209">
                  <a:moveTo>
                    <a:pt x="1079" y="419"/>
                  </a:moveTo>
                  <a:lnTo>
                    <a:pt x="1079" y="0"/>
                  </a:lnTo>
                  <a:lnTo>
                    <a:pt x="280" y="0"/>
                  </a:lnTo>
                  <a:lnTo>
                    <a:pt x="280" y="419"/>
                  </a:lnTo>
                  <a:lnTo>
                    <a:pt x="0" y="419"/>
                  </a:lnTo>
                  <a:lnTo>
                    <a:pt x="679" y="1209"/>
                  </a:lnTo>
                  <a:lnTo>
                    <a:pt x="1359" y="419"/>
                  </a:lnTo>
                  <a:lnTo>
                    <a:pt x="1079" y="419"/>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6" name="Freeform 6"/>
            <p:cNvSpPr>
              <a:spLocks/>
            </p:cNvSpPr>
            <p:nvPr/>
          </p:nvSpPr>
          <p:spPr bwMode="auto">
            <a:xfrm>
              <a:off x="2012" y="2221"/>
              <a:ext cx="280" cy="229"/>
            </a:xfrm>
            <a:custGeom>
              <a:avLst/>
              <a:gdLst>
                <a:gd name="T0" fmla="*/ 0 w 280"/>
                <a:gd name="T1" fmla="*/ 229 h 229"/>
                <a:gd name="T2" fmla="*/ 280 w 280"/>
                <a:gd name="T3" fmla="*/ 0 h 229"/>
                <a:gd name="T4" fmla="*/ 280 w 280"/>
                <a:gd name="T5" fmla="*/ 229 h 229"/>
                <a:gd name="T6" fmla="*/ 0 w 280"/>
                <a:gd name="T7" fmla="*/ 229 h 229"/>
              </a:gdLst>
              <a:ahLst/>
              <a:cxnLst>
                <a:cxn ang="0">
                  <a:pos x="T0" y="T1"/>
                </a:cxn>
                <a:cxn ang="0">
                  <a:pos x="T2" y="T3"/>
                </a:cxn>
                <a:cxn ang="0">
                  <a:pos x="T4" y="T5"/>
                </a:cxn>
                <a:cxn ang="0">
                  <a:pos x="T6" y="T7"/>
                </a:cxn>
              </a:cxnLst>
              <a:rect l="0" t="0" r="r" b="b"/>
              <a:pathLst>
                <a:path w="280" h="229">
                  <a:moveTo>
                    <a:pt x="0" y="229"/>
                  </a:moveTo>
                  <a:lnTo>
                    <a:pt x="280" y="0"/>
                  </a:lnTo>
                  <a:lnTo>
                    <a:pt x="280" y="229"/>
                  </a:lnTo>
                  <a:lnTo>
                    <a:pt x="0" y="229"/>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7" name="Freeform 7"/>
            <p:cNvSpPr>
              <a:spLocks/>
            </p:cNvSpPr>
            <p:nvPr/>
          </p:nvSpPr>
          <p:spPr bwMode="auto">
            <a:xfrm>
              <a:off x="3091" y="2141"/>
              <a:ext cx="658" cy="309"/>
            </a:xfrm>
            <a:custGeom>
              <a:avLst/>
              <a:gdLst>
                <a:gd name="T0" fmla="*/ 0 w 658"/>
                <a:gd name="T1" fmla="*/ 309 h 309"/>
                <a:gd name="T2" fmla="*/ 280 w 658"/>
                <a:gd name="T3" fmla="*/ 309 h 309"/>
                <a:gd name="T4" fmla="*/ 658 w 658"/>
                <a:gd name="T5" fmla="*/ 0 h 309"/>
                <a:gd name="T6" fmla="*/ 377 w 658"/>
                <a:gd name="T7" fmla="*/ 0 h 309"/>
                <a:gd name="T8" fmla="*/ 0 w 658"/>
                <a:gd name="T9" fmla="*/ 309 h 309"/>
              </a:gdLst>
              <a:ahLst/>
              <a:cxnLst>
                <a:cxn ang="0">
                  <a:pos x="T0" y="T1"/>
                </a:cxn>
                <a:cxn ang="0">
                  <a:pos x="T2" y="T3"/>
                </a:cxn>
                <a:cxn ang="0">
                  <a:pos x="T4" y="T5"/>
                </a:cxn>
                <a:cxn ang="0">
                  <a:pos x="T6" y="T7"/>
                </a:cxn>
                <a:cxn ang="0">
                  <a:pos x="T8" y="T9"/>
                </a:cxn>
              </a:cxnLst>
              <a:rect l="0" t="0" r="r" b="b"/>
              <a:pathLst>
                <a:path w="658" h="309">
                  <a:moveTo>
                    <a:pt x="0" y="309"/>
                  </a:moveTo>
                  <a:lnTo>
                    <a:pt x="280" y="309"/>
                  </a:lnTo>
                  <a:lnTo>
                    <a:pt x="658" y="0"/>
                  </a:lnTo>
                  <a:lnTo>
                    <a:pt x="377" y="0"/>
                  </a:lnTo>
                  <a:lnTo>
                    <a:pt x="0" y="309"/>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8" name="Freeform 8"/>
            <p:cNvSpPr>
              <a:spLocks/>
            </p:cNvSpPr>
            <p:nvPr/>
          </p:nvSpPr>
          <p:spPr bwMode="auto">
            <a:xfrm>
              <a:off x="3091" y="2141"/>
              <a:ext cx="658" cy="309"/>
            </a:xfrm>
            <a:custGeom>
              <a:avLst/>
              <a:gdLst>
                <a:gd name="T0" fmla="*/ 0 w 658"/>
                <a:gd name="T1" fmla="*/ 309 h 309"/>
                <a:gd name="T2" fmla="*/ 280 w 658"/>
                <a:gd name="T3" fmla="*/ 309 h 309"/>
                <a:gd name="T4" fmla="*/ 658 w 658"/>
                <a:gd name="T5" fmla="*/ 0 h 309"/>
                <a:gd name="T6" fmla="*/ 377 w 658"/>
                <a:gd name="T7" fmla="*/ 0 h 309"/>
                <a:gd name="T8" fmla="*/ 0 w 658"/>
                <a:gd name="T9" fmla="*/ 309 h 309"/>
              </a:gdLst>
              <a:ahLst/>
              <a:cxnLst>
                <a:cxn ang="0">
                  <a:pos x="T0" y="T1"/>
                </a:cxn>
                <a:cxn ang="0">
                  <a:pos x="T2" y="T3"/>
                </a:cxn>
                <a:cxn ang="0">
                  <a:pos x="T4" y="T5"/>
                </a:cxn>
                <a:cxn ang="0">
                  <a:pos x="T6" y="T7"/>
                </a:cxn>
                <a:cxn ang="0">
                  <a:pos x="T8" y="T9"/>
                </a:cxn>
              </a:cxnLst>
              <a:rect l="0" t="0" r="r" b="b"/>
              <a:pathLst>
                <a:path w="658" h="309">
                  <a:moveTo>
                    <a:pt x="0" y="309"/>
                  </a:moveTo>
                  <a:lnTo>
                    <a:pt x="280" y="309"/>
                  </a:lnTo>
                  <a:lnTo>
                    <a:pt x="658" y="0"/>
                  </a:lnTo>
                  <a:lnTo>
                    <a:pt x="377" y="0"/>
                  </a:lnTo>
                  <a:lnTo>
                    <a:pt x="0" y="3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9" name="Freeform 9"/>
            <p:cNvSpPr>
              <a:spLocks/>
            </p:cNvSpPr>
            <p:nvPr/>
          </p:nvSpPr>
          <p:spPr bwMode="auto">
            <a:xfrm>
              <a:off x="2691" y="2141"/>
              <a:ext cx="1058" cy="1099"/>
            </a:xfrm>
            <a:custGeom>
              <a:avLst/>
              <a:gdLst>
                <a:gd name="T0" fmla="*/ 362 w 1058"/>
                <a:gd name="T1" fmla="*/ 758 h 1099"/>
                <a:gd name="T2" fmla="*/ 0 w 1058"/>
                <a:gd name="T3" fmla="*/ 1099 h 1099"/>
                <a:gd name="T4" fmla="*/ 680 w 1058"/>
                <a:gd name="T5" fmla="*/ 309 h 1099"/>
                <a:gd name="T6" fmla="*/ 1058 w 1058"/>
                <a:gd name="T7" fmla="*/ 0 h 1099"/>
                <a:gd name="T8" fmla="*/ 362 w 1058"/>
                <a:gd name="T9" fmla="*/ 758 h 1099"/>
              </a:gdLst>
              <a:ahLst/>
              <a:cxnLst>
                <a:cxn ang="0">
                  <a:pos x="T0" y="T1"/>
                </a:cxn>
                <a:cxn ang="0">
                  <a:pos x="T2" y="T3"/>
                </a:cxn>
                <a:cxn ang="0">
                  <a:pos x="T4" y="T5"/>
                </a:cxn>
                <a:cxn ang="0">
                  <a:pos x="T6" y="T7"/>
                </a:cxn>
                <a:cxn ang="0">
                  <a:pos x="T8" y="T9"/>
                </a:cxn>
              </a:cxnLst>
              <a:rect l="0" t="0" r="r" b="b"/>
              <a:pathLst>
                <a:path w="1058" h="1099">
                  <a:moveTo>
                    <a:pt x="362" y="758"/>
                  </a:moveTo>
                  <a:lnTo>
                    <a:pt x="0" y="1099"/>
                  </a:lnTo>
                  <a:lnTo>
                    <a:pt x="680" y="309"/>
                  </a:lnTo>
                  <a:lnTo>
                    <a:pt x="1058" y="0"/>
                  </a:lnTo>
                  <a:lnTo>
                    <a:pt x="362" y="758"/>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0" name="Freeform 10"/>
            <p:cNvSpPr>
              <a:spLocks/>
            </p:cNvSpPr>
            <p:nvPr/>
          </p:nvSpPr>
          <p:spPr bwMode="auto">
            <a:xfrm>
              <a:off x="2691" y="2141"/>
              <a:ext cx="1058" cy="1099"/>
            </a:xfrm>
            <a:custGeom>
              <a:avLst/>
              <a:gdLst>
                <a:gd name="T0" fmla="*/ 362 w 1058"/>
                <a:gd name="T1" fmla="*/ 758 h 1099"/>
                <a:gd name="T2" fmla="*/ 0 w 1058"/>
                <a:gd name="T3" fmla="*/ 1099 h 1099"/>
                <a:gd name="T4" fmla="*/ 680 w 1058"/>
                <a:gd name="T5" fmla="*/ 309 h 1099"/>
                <a:gd name="T6" fmla="*/ 1058 w 1058"/>
                <a:gd name="T7" fmla="*/ 0 h 1099"/>
                <a:gd name="T8" fmla="*/ 362 w 1058"/>
                <a:gd name="T9" fmla="*/ 758 h 1099"/>
              </a:gdLst>
              <a:ahLst/>
              <a:cxnLst>
                <a:cxn ang="0">
                  <a:pos x="T0" y="T1"/>
                </a:cxn>
                <a:cxn ang="0">
                  <a:pos x="T2" y="T3"/>
                </a:cxn>
                <a:cxn ang="0">
                  <a:pos x="T4" y="T5"/>
                </a:cxn>
                <a:cxn ang="0">
                  <a:pos x="T6" y="T7"/>
                </a:cxn>
                <a:cxn ang="0">
                  <a:pos x="T8" y="T9"/>
                </a:cxn>
              </a:cxnLst>
              <a:rect l="0" t="0" r="r" b="b"/>
              <a:pathLst>
                <a:path w="1058" h="1099">
                  <a:moveTo>
                    <a:pt x="362" y="758"/>
                  </a:moveTo>
                  <a:lnTo>
                    <a:pt x="0" y="1099"/>
                  </a:lnTo>
                  <a:lnTo>
                    <a:pt x="680" y="309"/>
                  </a:lnTo>
                  <a:lnTo>
                    <a:pt x="1058" y="0"/>
                  </a:lnTo>
                  <a:lnTo>
                    <a:pt x="362" y="7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1" name="Freeform 11"/>
            <p:cNvSpPr>
              <a:spLocks/>
            </p:cNvSpPr>
            <p:nvPr/>
          </p:nvSpPr>
          <p:spPr bwMode="auto">
            <a:xfrm>
              <a:off x="2292" y="1722"/>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2" name="Freeform 12"/>
            <p:cNvSpPr>
              <a:spLocks/>
            </p:cNvSpPr>
            <p:nvPr/>
          </p:nvSpPr>
          <p:spPr bwMode="auto">
            <a:xfrm>
              <a:off x="3091" y="1722"/>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3" name="Freeform 13"/>
            <p:cNvSpPr>
              <a:spLocks/>
            </p:cNvSpPr>
            <p:nvPr/>
          </p:nvSpPr>
          <p:spPr bwMode="auto">
            <a:xfrm>
              <a:off x="3091" y="1722"/>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 name="Freeform 14"/>
            <p:cNvSpPr>
              <a:spLocks/>
            </p:cNvSpPr>
            <p:nvPr/>
          </p:nvSpPr>
          <p:spPr bwMode="auto">
            <a:xfrm>
              <a:off x="2292" y="1149"/>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5" name="Rectangle 15"/>
            <p:cNvSpPr>
              <a:spLocks noChangeArrowheads="1"/>
            </p:cNvSpPr>
            <p:nvPr/>
          </p:nvSpPr>
          <p:spPr bwMode="auto">
            <a:xfrm>
              <a:off x="2292" y="1458"/>
              <a:ext cx="799" cy="41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6" name="Freeform 16"/>
            <p:cNvSpPr>
              <a:spLocks/>
            </p:cNvSpPr>
            <p:nvPr/>
          </p:nvSpPr>
          <p:spPr bwMode="auto">
            <a:xfrm>
              <a:off x="3091" y="1149"/>
              <a:ext cx="377" cy="727"/>
            </a:xfrm>
            <a:custGeom>
              <a:avLst/>
              <a:gdLst>
                <a:gd name="T0" fmla="*/ 377 w 377"/>
                <a:gd name="T1" fmla="*/ 0 h 727"/>
                <a:gd name="T2" fmla="*/ 0 w 377"/>
                <a:gd name="T3" fmla="*/ 309 h 727"/>
                <a:gd name="T4" fmla="*/ 0 w 377"/>
                <a:gd name="T5" fmla="*/ 727 h 727"/>
                <a:gd name="T6" fmla="*/ 377 w 377"/>
                <a:gd name="T7" fmla="*/ 418 h 727"/>
                <a:gd name="T8" fmla="*/ 377 w 377"/>
                <a:gd name="T9" fmla="*/ 0 h 727"/>
              </a:gdLst>
              <a:ahLst/>
              <a:cxnLst>
                <a:cxn ang="0">
                  <a:pos x="T0" y="T1"/>
                </a:cxn>
                <a:cxn ang="0">
                  <a:pos x="T2" y="T3"/>
                </a:cxn>
                <a:cxn ang="0">
                  <a:pos x="T4" y="T5"/>
                </a:cxn>
                <a:cxn ang="0">
                  <a:pos x="T6" y="T7"/>
                </a:cxn>
                <a:cxn ang="0">
                  <a:pos x="T8" y="T9"/>
                </a:cxn>
              </a:cxnLst>
              <a:rect l="0" t="0" r="r" b="b"/>
              <a:pathLst>
                <a:path w="377" h="727">
                  <a:moveTo>
                    <a:pt x="377" y="0"/>
                  </a:moveTo>
                  <a:lnTo>
                    <a:pt x="0" y="309"/>
                  </a:lnTo>
                  <a:lnTo>
                    <a:pt x="0" y="727"/>
                  </a:lnTo>
                  <a:lnTo>
                    <a:pt x="377" y="418"/>
                  </a:lnTo>
                  <a:lnTo>
                    <a:pt x="37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7" name="Freeform 17"/>
            <p:cNvSpPr>
              <a:spLocks/>
            </p:cNvSpPr>
            <p:nvPr/>
          </p:nvSpPr>
          <p:spPr bwMode="auto">
            <a:xfrm>
              <a:off x="2292" y="575"/>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8" name="Rectangle 18"/>
            <p:cNvSpPr>
              <a:spLocks noChangeArrowheads="1"/>
            </p:cNvSpPr>
            <p:nvPr/>
          </p:nvSpPr>
          <p:spPr bwMode="auto">
            <a:xfrm>
              <a:off x="2292" y="884"/>
              <a:ext cx="799" cy="41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9" name="Freeform 19"/>
            <p:cNvSpPr>
              <a:spLocks/>
            </p:cNvSpPr>
            <p:nvPr/>
          </p:nvSpPr>
          <p:spPr bwMode="auto">
            <a:xfrm>
              <a:off x="3091" y="575"/>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0" name="Freeform 20"/>
            <p:cNvSpPr>
              <a:spLocks/>
            </p:cNvSpPr>
            <p:nvPr/>
          </p:nvSpPr>
          <p:spPr bwMode="auto">
            <a:xfrm>
              <a:off x="2292" y="1"/>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1" name="Rectangle 21"/>
            <p:cNvSpPr>
              <a:spLocks noChangeArrowheads="1"/>
            </p:cNvSpPr>
            <p:nvPr/>
          </p:nvSpPr>
          <p:spPr bwMode="auto">
            <a:xfrm>
              <a:off x="2292" y="310"/>
              <a:ext cx="799" cy="41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2" name="Freeform 22"/>
            <p:cNvSpPr>
              <a:spLocks/>
            </p:cNvSpPr>
            <p:nvPr/>
          </p:nvSpPr>
          <p:spPr bwMode="auto">
            <a:xfrm>
              <a:off x="3091" y="1"/>
              <a:ext cx="377" cy="727"/>
            </a:xfrm>
            <a:custGeom>
              <a:avLst/>
              <a:gdLst>
                <a:gd name="T0" fmla="*/ 377 w 377"/>
                <a:gd name="T1" fmla="*/ 0 h 727"/>
                <a:gd name="T2" fmla="*/ 0 w 377"/>
                <a:gd name="T3" fmla="*/ 309 h 727"/>
                <a:gd name="T4" fmla="*/ 0 w 377"/>
                <a:gd name="T5" fmla="*/ 727 h 727"/>
                <a:gd name="T6" fmla="*/ 377 w 377"/>
                <a:gd name="T7" fmla="*/ 418 h 727"/>
                <a:gd name="T8" fmla="*/ 377 w 377"/>
                <a:gd name="T9" fmla="*/ 0 h 727"/>
              </a:gdLst>
              <a:ahLst/>
              <a:cxnLst>
                <a:cxn ang="0">
                  <a:pos x="T0" y="T1"/>
                </a:cxn>
                <a:cxn ang="0">
                  <a:pos x="T2" y="T3"/>
                </a:cxn>
                <a:cxn ang="0">
                  <a:pos x="T4" y="T5"/>
                </a:cxn>
                <a:cxn ang="0">
                  <a:pos x="T6" y="T7"/>
                </a:cxn>
                <a:cxn ang="0">
                  <a:pos x="T8" y="T9"/>
                </a:cxn>
              </a:cxnLst>
              <a:rect l="0" t="0" r="r" b="b"/>
              <a:pathLst>
                <a:path w="377" h="727">
                  <a:moveTo>
                    <a:pt x="377" y="0"/>
                  </a:moveTo>
                  <a:lnTo>
                    <a:pt x="0" y="309"/>
                  </a:lnTo>
                  <a:lnTo>
                    <a:pt x="0" y="727"/>
                  </a:lnTo>
                  <a:lnTo>
                    <a:pt x="377" y="418"/>
                  </a:lnTo>
                  <a:lnTo>
                    <a:pt x="377"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grpSp>
        <p:nvGrpSpPr>
          <p:cNvPr id="49" name="Group 48"/>
          <p:cNvGrpSpPr/>
          <p:nvPr/>
        </p:nvGrpSpPr>
        <p:grpSpPr>
          <a:xfrm>
            <a:off x="3283108" y="3247407"/>
            <a:ext cx="612000" cy="612001"/>
            <a:chOff x="995082" y="2316441"/>
            <a:chExt cx="612000" cy="612001"/>
          </a:xfrm>
        </p:grpSpPr>
        <p:sp>
          <p:nvSpPr>
            <p:cNvPr id="50" name="Oval 49"/>
            <p:cNvSpPr>
              <a:spLocks noChangeAspect="1" noChangeArrowheads="1"/>
            </p:cNvSpPr>
            <p:nvPr/>
          </p:nvSpPr>
          <p:spPr bwMode="auto">
            <a:xfrm>
              <a:off x="995082" y="2316441"/>
              <a:ext cx="612000" cy="612001"/>
            </a:xfrm>
            <a:prstGeom prst="ellipse">
              <a:avLst/>
            </a:prstGeom>
            <a:noFill/>
            <a:ln w="28575">
              <a:solidFill>
                <a:schemeClr val="accent1"/>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51" name="Group 4"/>
            <p:cNvGrpSpPr>
              <a:grpSpLocks noChangeAspect="1"/>
            </p:cNvGrpSpPr>
            <p:nvPr/>
          </p:nvGrpSpPr>
          <p:grpSpPr bwMode="auto">
            <a:xfrm>
              <a:off x="1096971" y="2373327"/>
              <a:ext cx="338140" cy="514353"/>
              <a:chOff x="691" y="1495"/>
              <a:chExt cx="213" cy="324"/>
            </a:xfrm>
          </p:grpSpPr>
          <p:sp>
            <p:nvSpPr>
              <p:cNvPr id="52" name="Freeform 5"/>
              <p:cNvSpPr>
                <a:spLocks/>
              </p:cNvSpPr>
              <p:nvPr/>
            </p:nvSpPr>
            <p:spPr bwMode="auto">
              <a:xfrm>
                <a:off x="831" y="1495"/>
                <a:ext cx="59" cy="51"/>
              </a:xfrm>
              <a:custGeom>
                <a:avLst/>
                <a:gdLst>
                  <a:gd name="T0" fmla="*/ 24 w 24"/>
                  <a:gd name="T1" fmla="*/ 21 h 21"/>
                  <a:gd name="T2" fmla="*/ 18 w 24"/>
                  <a:gd name="T3" fmla="*/ 0 h 21"/>
                  <a:gd name="T4" fmla="*/ 0 w 24"/>
                  <a:gd name="T5" fmla="*/ 12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2"/>
                    </a:cubicBezTo>
                    <a:lnTo>
                      <a:pt x="24"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6"/>
              <p:cNvSpPr>
                <a:spLocks noEditPoints="1"/>
              </p:cNvSpPr>
              <p:nvPr/>
            </p:nvSpPr>
            <p:spPr bwMode="auto">
              <a:xfrm>
                <a:off x="691" y="1541"/>
                <a:ext cx="213" cy="278"/>
              </a:xfrm>
              <a:custGeom>
                <a:avLst/>
                <a:gdLst>
                  <a:gd name="T0" fmla="*/ 69 w 87"/>
                  <a:gd name="T1" fmla="*/ 79 h 115"/>
                  <a:gd name="T2" fmla="*/ 82 w 87"/>
                  <a:gd name="T3" fmla="*/ 57 h 115"/>
                  <a:gd name="T4" fmla="*/ 83 w 87"/>
                  <a:gd name="T5" fmla="*/ 12 h 115"/>
                  <a:gd name="T6" fmla="*/ 50 w 87"/>
                  <a:gd name="T7" fmla="*/ 0 h 115"/>
                  <a:gd name="T8" fmla="*/ 21 w 87"/>
                  <a:gd name="T9" fmla="*/ 35 h 115"/>
                  <a:gd name="T10" fmla="*/ 17 w 87"/>
                  <a:gd name="T11" fmla="*/ 60 h 115"/>
                  <a:gd name="T12" fmla="*/ 2 w 87"/>
                  <a:gd name="T13" fmla="*/ 78 h 115"/>
                  <a:gd name="T14" fmla="*/ 0 w 87"/>
                  <a:gd name="T15" fmla="*/ 93 h 115"/>
                  <a:gd name="T16" fmla="*/ 24 w 87"/>
                  <a:gd name="T17" fmla="*/ 81 h 115"/>
                  <a:gd name="T18" fmla="*/ 33 w 87"/>
                  <a:gd name="T19" fmla="*/ 97 h 115"/>
                  <a:gd name="T20" fmla="*/ 50 w 87"/>
                  <a:gd name="T21" fmla="*/ 91 h 115"/>
                  <a:gd name="T22" fmla="*/ 61 w 87"/>
                  <a:gd name="T23" fmla="*/ 115 h 115"/>
                  <a:gd name="T24" fmla="*/ 69 w 87"/>
                  <a:gd name="T25" fmla="*/ 103 h 115"/>
                  <a:gd name="T26" fmla="*/ 69 w 87"/>
                  <a:gd name="T27" fmla="*/ 79 h 115"/>
                  <a:gd name="T28" fmla="*/ 63 w 87"/>
                  <a:gd name="T29" fmla="*/ 16 h 115"/>
                  <a:gd name="T30" fmla="*/ 68 w 87"/>
                  <a:gd name="T31" fmla="*/ 26 h 115"/>
                  <a:gd name="T32" fmla="*/ 57 w 87"/>
                  <a:gd name="T33" fmla="*/ 31 h 115"/>
                  <a:gd name="T34" fmla="*/ 52 w 87"/>
                  <a:gd name="T35" fmla="*/ 20 h 115"/>
                  <a:gd name="T36" fmla="*/ 63 w 87"/>
                  <a:gd name="T37" fmla="*/ 16 h 115"/>
                  <a:gd name="T38" fmla="*/ 46 w 87"/>
                  <a:gd name="T39" fmla="*/ 60 h 115"/>
                  <a:gd name="T40" fmla="*/ 39 w 87"/>
                  <a:gd name="T41" fmla="*/ 45 h 115"/>
                  <a:gd name="T42" fmla="*/ 54 w 87"/>
                  <a:gd name="T43" fmla="*/ 38 h 115"/>
                  <a:gd name="T44" fmla="*/ 61 w 87"/>
                  <a:gd name="T45" fmla="*/ 53 h 115"/>
                  <a:gd name="T46" fmla="*/ 46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4" y="73"/>
                      <a:pt x="79" y="66"/>
                      <a:pt x="82" y="57"/>
                    </a:cubicBezTo>
                    <a:cubicBezTo>
                      <a:pt x="87" y="44"/>
                      <a:pt x="86" y="27"/>
                      <a:pt x="83" y="12"/>
                    </a:cubicBezTo>
                    <a:cubicBezTo>
                      <a:pt x="50" y="0"/>
                      <a:pt x="50" y="0"/>
                      <a:pt x="50" y="0"/>
                    </a:cubicBezTo>
                    <a:cubicBezTo>
                      <a:pt x="38" y="9"/>
                      <a:pt x="26" y="22"/>
                      <a:pt x="21" y="35"/>
                    </a:cubicBezTo>
                    <a:cubicBezTo>
                      <a:pt x="18" y="44"/>
                      <a:pt x="17" y="52"/>
                      <a:pt x="17" y="60"/>
                    </a:cubicBezTo>
                    <a:cubicBezTo>
                      <a:pt x="11" y="64"/>
                      <a:pt x="5" y="70"/>
                      <a:pt x="2" y="78"/>
                    </a:cubicBezTo>
                    <a:cubicBezTo>
                      <a:pt x="0" y="83"/>
                      <a:pt x="0" y="88"/>
                      <a:pt x="0" y="93"/>
                    </a:cubicBezTo>
                    <a:cubicBezTo>
                      <a:pt x="6" y="86"/>
                      <a:pt x="15" y="82"/>
                      <a:pt x="24" y="81"/>
                    </a:cubicBezTo>
                    <a:cubicBezTo>
                      <a:pt x="26" y="87"/>
                      <a:pt x="29" y="92"/>
                      <a:pt x="33" y="97"/>
                    </a:cubicBezTo>
                    <a:cubicBezTo>
                      <a:pt x="39" y="95"/>
                      <a:pt x="45" y="93"/>
                      <a:pt x="50" y="91"/>
                    </a:cubicBezTo>
                    <a:cubicBezTo>
                      <a:pt x="57" y="97"/>
                      <a:pt x="61" y="106"/>
                      <a:pt x="61" y="115"/>
                    </a:cubicBezTo>
                    <a:cubicBezTo>
                      <a:pt x="64" y="111"/>
                      <a:pt x="67" y="107"/>
                      <a:pt x="69" y="103"/>
                    </a:cubicBezTo>
                    <a:cubicBezTo>
                      <a:pt x="72" y="95"/>
                      <a:pt x="71" y="86"/>
                      <a:pt x="69" y="79"/>
                    </a:cubicBezTo>
                    <a:close/>
                    <a:moveTo>
                      <a:pt x="63" y="16"/>
                    </a:moveTo>
                    <a:cubicBezTo>
                      <a:pt x="67" y="17"/>
                      <a:pt x="69" y="22"/>
                      <a:pt x="68" y="26"/>
                    </a:cubicBezTo>
                    <a:cubicBezTo>
                      <a:pt x="66" y="30"/>
                      <a:pt x="61" y="33"/>
                      <a:pt x="57" y="31"/>
                    </a:cubicBezTo>
                    <a:cubicBezTo>
                      <a:pt x="53" y="30"/>
                      <a:pt x="50" y="25"/>
                      <a:pt x="52" y="20"/>
                    </a:cubicBezTo>
                    <a:cubicBezTo>
                      <a:pt x="54" y="16"/>
                      <a:pt x="58" y="14"/>
                      <a:pt x="63" y="16"/>
                    </a:cubicBezTo>
                    <a:close/>
                    <a:moveTo>
                      <a:pt x="46" y="60"/>
                    </a:moveTo>
                    <a:cubicBezTo>
                      <a:pt x="40" y="58"/>
                      <a:pt x="37" y="51"/>
                      <a:pt x="39" y="45"/>
                    </a:cubicBezTo>
                    <a:cubicBezTo>
                      <a:pt x="42" y="39"/>
                      <a:pt x="48" y="36"/>
                      <a:pt x="54" y="38"/>
                    </a:cubicBezTo>
                    <a:cubicBezTo>
                      <a:pt x="60" y="41"/>
                      <a:pt x="64" y="47"/>
                      <a:pt x="61" y="53"/>
                    </a:cubicBezTo>
                    <a:cubicBezTo>
                      <a:pt x="59" y="59"/>
                      <a:pt x="52" y="63"/>
                      <a:pt x="46"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4" name="Group 53"/>
          <p:cNvGrpSpPr/>
          <p:nvPr/>
        </p:nvGrpSpPr>
        <p:grpSpPr>
          <a:xfrm>
            <a:off x="3283108" y="3970074"/>
            <a:ext cx="612000" cy="612001"/>
            <a:chOff x="2756133" y="2683753"/>
            <a:chExt cx="612000" cy="612001"/>
          </a:xfrm>
        </p:grpSpPr>
        <p:sp>
          <p:nvSpPr>
            <p:cNvPr id="55" name="Oval 54"/>
            <p:cNvSpPr>
              <a:spLocks noChangeAspect="1" noChangeArrowheads="1"/>
            </p:cNvSpPr>
            <p:nvPr/>
          </p:nvSpPr>
          <p:spPr bwMode="auto">
            <a:xfrm>
              <a:off x="2756133" y="2683753"/>
              <a:ext cx="612000" cy="612001"/>
            </a:xfrm>
            <a:prstGeom prst="ellipse">
              <a:avLst/>
            </a:prstGeom>
            <a:noFill/>
            <a:ln w="28575">
              <a:solidFill>
                <a:schemeClr val="accent2"/>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56" name="Group 9"/>
            <p:cNvGrpSpPr>
              <a:grpSpLocks noChangeAspect="1"/>
            </p:cNvGrpSpPr>
            <p:nvPr/>
          </p:nvGrpSpPr>
          <p:grpSpPr bwMode="auto">
            <a:xfrm>
              <a:off x="2901951" y="2724150"/>
              <a:ext cx="323850" cy="520700"/>
              <a:chOff x="1828" y="1716"/>
              <a:chExt cx="204" cy="328"/>
            </a:xfrm>
            <a:solidFill>
              <a:schemeClr val="accent2"/>
            </a:solidFill>
          </p:grpSpPr>
          <p:sp>
            <p:nvSpPr>
              <p:cNvPr id="57" name="Oval 10"/>
              <p:cNvSpPr>
                <a:spLocks noChangeArrowheads="1"/>
              </p:cNvSpPr>
              <p:nvPr/>
            </p:nvSpPr>
            <p:spPr bwMode="auto">
              <a:xfrm>
                <a:off x="1907" y="1757"/>
                <a:ext cx="34" cy="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
              <p:cNvSpPr>
                <a:spLocks noEditPoints="1"/>
              </p:cNvSpPr>
              <p:nvPr/>
            </p:nvSpPr>
            <p:spPr bwMode="auto">
              <a:xfrm>
                <a:off x="1828" y="1810"/>
                <a:ext cx="204" cy="234"/>
              </a:xfrm>
              <a:custGeom>
                <a:avLst/>
                <a:gdLst>
                  <a:gd name="T0" fmla="*/ 76 w 83"/>
                  <a:gd name="T1" fmla="*/ 80 h 97"/>
                  <a:gd name="T2" fmla="*/ 54 w 83"/>
                  <a:gd name="T3" fmla="*/ 50 h 97"/>
                  <a:gd name="T4" fmla="*/ 50 w 83"/>
                  <a:gd name="T5" fmla="*/ 46 h 97"/>
                  <a:gd name="T6" fmla="*/ 50 w 83"/>
                  <a:gd name="T7" fmla="*/ 14 h 97"/>
                  <a:gd name="T8" fmla="*/ 55 w 83"/>
                  <a:gd name="T9" fmla="*/ 7 h 97"/>
                  <a:gd name="T10" fmla="*/ 52 w 83"/>
                  <a:gd name="T11" fmla="*/ 0 h 97"/>
                  <a:gd name="T12" fmla="*/ 31 w 83"/>
                  <a:gd name="T13" fmla="*/ 0 h 97"/>
                  <a:gd name="T14" fmla="*/ 28 w 83"/>
                  <a:gd name="T15" fmla="*/ 7 h 97"/>
                  <a:gd name="T16" fmla="*/ 33 w 83"/>
                  <a:gd name="T17" fmla="*/ 14 h 97"/>
                  <a:gd name="T18" fmla="*/ 33 w 83"/>
                  <a:gd name="T19" fmla="*/ 46 h 97"/>
                  <a:gd name="T20" fmla="*/ 29 w 83"/>
                  <a:gd name="T21" fmla="*/ 50 h 97"/>
                  <a:gd name="T22" fmla="*/ 7 w 83"/>
                  <a:gd name="T23" fmla="*/ 80 h 97"/>
                  <a:gd name="T24" fmla="*/ 16 w 83"/>
                  <a:gd name="T25" fmla="*/ 97 h 97"/>
                  <a:gd name="T26" fmla="*/ 67 w 83"/>
                  <a:gd name="T27" fmla="*/ 97 h 97"/>
                  <a:gd name="T28" fmla="*/ 76 w 83"/>
                  <a:gd name="T29" fmla="*/ 80 h 97"/>
                  <a:gd name="T30" fmla="*/ 23 w 83"/>
                  <a:gd name="T31" fmla="*/ 88 h 97"/>
                  <a:gd name="T32" fmla="*/ 17 w 83"/>
                  <a:gd name="T33" fmla="*/ 81 h 97"/>
                  <a:gd name="T34" fmla="*/ 23 w 83"/>
                  <a:gd name="T35" fmla="*/ 74 h 97"/>
                  <a:gd name="T36" fmla="*/ 30 w 83"/>
                  <a:gd name="T37" fmla="*/ 81 h 97"/>
                  <a:gd name="T38" fmla="*/ 23 w 83"/>
                  <a:gd name="T39" fmla="*/ 88 h 97"/>
                  <a:gd name="T40" fmla="*/ 39 w 83"/>
                  <a:gd name="T41" fmla="*/ 79 h 97"/>
                  <a:gd name="T42" fmla="*/ 34 w 83"/>
                  <a:gd name="T43" fmla="*/ 74 h 97"/>
                  <a:gd name="T44" fmla="*/ 39 w 83"/>
                  <a:gd name="T45" fmla="*/ 69 h 97"/>
                  <a:gd name="T46" fmla="*/ 44 w 83"/>
                  <a:gd name="T47" fmla="*/ 74 h 97"/>
                  <a:gd name="T48" fmla="*/ 39 w 83"/>
                  <a:gd name="T49" fmla="*/ 79 h 97"/>
                  <a:gd name="T50" fmla="*/ 46 w 83"/>
                  <a:gd name="T51" fmla="*/ 67 h 97"/>
                  <a:gd name="T52" fmla="*/ 41 w 83"/>
                  <a:gd name="T53" fmla="*/ 62 h 97"/>
                  <a:gd name="T54" fmla="*/ 46 w 83"/>
                  <a:gd name="T55" fmla="*/ 57 h 97"/>
                  <a:gd name="T56" fmla="*/ 51 w 83"/>
                  <a:gd name="T57" fmla="*/ 62 h 97"/>
                  <a:gd name="T58" fmla="*/ 46 w 83"/>
                  <a:gd name="T59" fmla="*/ 67 h 97"/>
                  <a:gd name="T60" fmla="*/ 58 w 83"/>
                  <a:gd name="T61" fmla="*/ 88 h 97"/>
                  <a:gd name="T62" fmla="*/ 51 w 83"/>
                  <a:gd name="T63" fmla="*/ 81 h 97"/>
                  <a:gd name="T64" fmla="*/ 58 w 83"/>
                  <a:gd name="T65" fmla="*/ 74 h 97"/>
                  <a:gd name="T66" fmla="*/ 65 w 83"/>
                  <a:gd name="T67" fmla="*/ 81 h 97"/>
                  <a:gd name="T68" fmla="*/ 58 w 83"/>
                  <a:gd name="T6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97">
                    <a:moveTo>
                      <a:pt x="76" y="80"/>
                    </a:moveTo>
                    <a:cubicBezTo>
                      <a:pt x="54" y="50"/>
                      <a:pt x="54" y="50"/>
                      <a:pt x="54" y="50"/>
                    </a:cubicBezTo>
                    <a:cubicBezTo>
                      <a:pt x="53" y="48"/>
                      <a:pt x="52" y="47"/>
                      <a:pt x="50" y="46"/>
                    </a:cubicBezTo>
                    <a:cubicBezTo>
                      <a:pt x="50" y="14"/>
                      <a:pt x="50" y="14"/>
                      <a:pt x="50" y="14"/>
                    </a:cubicBezTo>
                    <a:cubicBezTo>
                      <a:pt x="55" y="7"/>
                      <a:pt x="55" y="7"/>
                      <a:pt x="55" y="7"/>
                    </a:cubicBezTo>
                    <a:cubicBezTo>
                      <a:pt x="58" y="3"/>
                      <a:pt x="57" y="0"/>
                      <a:pt x="52" y="0"/>
                    </a:cubicBezTo>
                    <a:cubicBezTo>
                      <a:pt x="31" y="0"/>
                      <a:pt x="31" y="0"/>
                      <a:pt x="31" y="0"/>
                    </a:cubicBezTo>
                    <a:cubicBezTo>
                      <a:pt x="26" y="0"/>
                      <a:pt x="25" y="3"/>
                      <a:pt x="28" y="7"/>
                    </a:cubicBezTo>
                    <a:cubicBezTo>
                      <a:pt x="33" y="14"/>
                      <a:pt x="33" y="14"/>
                      <a:pt x="33" y="14"/>
                    </a:cubicBezTo>
                    <a:cubicBezTo>
                      <a:pt x="33" y="46"/>
                      <a:pt x="33" y="46"/>
                      <a:pt x="33" y="46"/>
                    </a:cubicBezTo>
                    <a:cubicBezTo>
                      <a:pt x="31" y="47"/>
                      <a:pt x="30" y="48"/>
                      <a:pt x="29" y="50"/>
                    </a:cubicBezTo>
                    <a:cubicBezTo>
                      <a:pt x="7" y="80"/>
                      <a:pt x="7" y="80"/>
                      <a:pt x="7" y="80"/>
                    </a:cubicBezTo>
                    <a:cubicBezTo>
                      <a:pt x="0" y="89"/>
                      <a:pt x="4" y="97"/>
                      <a:pt x="16" y="97"/>
                    </a:cubicBezTo>
                    <a:cubicBezTo>
                      <a:pt x="67" y="97"/>
                      <a:pt x="67" y="97"/>
                      <a:pt x="67" y="97"/>
                    </a:cubicBezTo>
                    <a:cubicBezTo>
                      <a:pt x="79" y="97"/>
                      <a:pt x="83" y="89"/>
                      <a:pt x="76" y="80"/>
                    </a:cubicBezTo>
                    <a:close/>
                    <a:moveTo>
                      <a:pt x="23" y="88"/>
                    </a:moveTo>
                    <a:cubicBezTo>
                      <a:pt x="20" y="88"/>
                      <a:pt x="17" y="85"/>
                      <a:pt x="17" y="81"/>
                    </a:cubicBezTo>
                    <a:cubicBezTo>
                      <a:pt x="17" y="77"/>
                      <a:pt x="20" y="74"/>
                      <a:pt x="23" y="74"/>
                    </a:cubicBezTo>
                    <a:cubicBezTo>
                      <a:pt x="27" y="74"/>
                      <a:pt x="30" y="77"/>
                      <a:pt x="30" y="81"/>
                    </a:cubicBezTo>
                    <a:cubicBezTo>
                      <a:pt x="30" y="85"/>
                      <a:pt x="27" y="88"/>
                      <a:pt x="23" y="88"/>
                    </a:cubicBezTo>
                    <a:close/>
                    <a:moveTo>
                      <a:pt x="39" y="79"/>
                    </a:moveTo>
                    <a:cubicBezTo>
                      <a:pt x="36" y="79"/>
                      <a:pt x="34" y="77"/>
                      <a:pt x="34" y="74"/>
                    </a:cubicBezTo>
                    <a:cubicBezTo>
                      <a:pt x="34" y="71"/>
                      <a:pt x="36" y="69"/>
                      <a:pt x="39" y="69"/>
                    </a:cubicBezTo>
                    <a:cubicBezTo>
                      <a:pt x="42" y="69"/>
                      <a:pt x="45" y="71"/>
                      <a:pt x="44" y="74"/>
                    </a:cubicBezTo>
                    <a:cubicBezTo>
                      <a:pt x="44" y="77"/>
                      <a:pt x="42" y="79"/>
                      <a:pt x="39" y="79"/>
                    </a:cubicBezTo>
                    <a:close/>
                    <a:moveTo>
                      <a:pt x="46" y="67"/>
                    </a:moveTo>
                    <a:cubicBezTo>
                      <a:pt x="43" y="67"/>
                      <a:pt x="41" y="65"/>
                      <a:pt x="41" y="62"/>
                    </a:cubicBezTo>
                    <a:cubicBezTo>
                      <a:pt x="41" y="59"/>
                      <a:pt x="43" y="57"/>
                      <a:pt x="46" y="57"/>
                    </a:cubicBezTo>
                    <a:cubicBezTo>
                      <a:pt x="49" y="57"/>
                      <a:pt x="51" y="59"/>
                      <a:pt x="51" y="62"/>
                    </a:cubicBezTo>
                    <a:cubicBezTo>
                      <a:pt x="51" y="65"/>
                      <a:pt x="49" y="67"/>
                      <a:pt x="46" y="67"/>
                    </a:cubicBezTo>
                    <a:close/>
                    <a:moveTo>
                      <a:pt x="58" y="88"/>
                    </a:moveTo>
                    <a:cubicBezTo>
                      <a:pt x="54" y="88"/>
                      <a:pt x="51" y="85"/>
                      <a:pt x="51" y="81"/>
                    </a:cubicBezTo>
                    <a:cubicBezTo>
                      <a:pt x="51" y="77"/>
                      <a:pt x="54" y="74"/>
                      <a:pt x="58" y="74"/>
                    </a:cubicBezTo>
                    <a:cubicBezTo>
                      <a:pt x="62" y="74"/>
                      <a:pt x="65" y="77"/>
                      <a:pt x="65" y="81"/>
                    </a:cubicBezTo>
                    <a:cubicBezTo>
                      <a:pt x="65" y="85"/>
                      <a:pt x="62" y="88"/>
                      <a:pt x="5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Oval 12"/>
              <p:cNvSpPr>
                <a:spLocks noChangeArrowheads="1"/>
              </p:cNvSpPr>
              <p:nvPr/>
            </p:nvSpPr>
            <p:spPr bwMode="auto">
              <a:xfrm>
                <a:off x="1963" y="172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Oval 13"/>
              <p:cNvSpPr>
                <a:spLocks noChangeArrowheads="1"/>
              </p:cNvSpPr>
              <p:nvPr/>
            </p:nvSpPr>
            <p:spPr bwMode="auto">
              <a:xfrm>
                <a:off x="1890" y="1716"/>
                <a:ext cx="27"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61" name="Group 60"/>
          <p:cNvGrpSpPr/>
          <p:nvPr/>
        </p:nvGrpSpPr>
        <p:grpSpPr>
          <a:xfrm>
            <a:off x="3283209" y="4698026"/>
            <a:ext cx="612000" cy="612001"/>
            <a:chOff x="3970165" y="2986369"/>
            <a:chExt cx="612000" cy="612001"/>
          </a:xfrm>
        </p:grpSpPr>
        <p:sp>
          <p:nvSpPr>
            <p:cNvPr id="62" name="Oval 61"/>
            <p:cNvSpPr>
              <a:spLocks noChangeAspect="1" noChangeArrowheads="1"/>
            </p:cNvSpPr>
            <p:nvPr/>
          </p:nvSpPr>
          <p:spPr bwMode="auto">
            <a:xfrm>
              <a:off x="3970165" y="2986369"/>
              <a:ext cx="612000" cy="612001"/>
            </a:xfrm>
            <a:prstGeom prst="ellipse">
              <a:avLst/>
            </a:prstGeom>
            <a:noFill/>
            <a:ln w="28575">
              <a:solidFill>
                <a:schemeClr val="accent5"/>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63" name="Freeform 17"/>
            <p:cNvSpPr>
              <a:spLocks noEditPoints="1"/>
            </p:cNvSpPr>
            <p:nvPr/>
          </p:nvSpPr>
          <p:spPr bwMode="auto">
            <a:xfrm>
              <a:off x="4008438" y="3106738"/>
              <a:ext cx="534987" cy="371475"/>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5" name="Oval 64"/>
          <p:cNvSpPr>
            <a:spLocks noChangeAspect="1" noChangeArrowheads="1"/>
          </p:cNvSpPr>
          <p:nvPr/>
        </p:nvSpPr>
        <p:spPr bwMode="auto">
          <a:xfrm>
            <a:off x="3283108" y="2524740"/>
            <a:ext cx="612000" cy="612001"/>
          </a:xfrm>
          <a:prstGeom prst="ellipse">
            <a:avLst/>
          </a:prstGeom>
          <a:noFill/>
          <a:ln w="28575">
            <a:solidFill>
              <a:schemeClr val="accent4"/>
            </a:solid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nvGrpSpPr>
          <p:cNvPr id="66" name="Group 24"/>
          <p:cNvGrpSpPr>
            <a:grpSpLocks noChangeAspect="1"/>
          </p:cNvGrpSpPr>
          <p:nvPr/>
        </p:nvGrpSpPr>
        <p:grpSpPr bwMode="auto">
          <a:xfrm>
            <a:off x="3366551" y="2613748"/>
            <a:ext cx="465137" cy="430213"/>
            <a:chOff x="6999" y="2886"/>
            <a:chExt cx="293" cy="271"/>
          </a:xfrm>
          <a:solidFill>
            <a:schemeClr val="accent4"/>
          </a:solidFill>
        </p:grpSpPr>
        <p:sp>
          <p:nvSpPr>
            <p:cNvPr id="67" name="Freeform 25"/>
            <p:cNvSpPr>
              <a:spLocks/>
            </p:cNvSpPr>
            <p:nvPr/>
          </p:nvSpPr>
          <p:spPr bwMode="auto">
            <a:xfrm>
              <a:off x="7190" y="2907"/>
              <a:ext cx="70" cy="83"/>
            </a:xfrm>
            <a:custGeom>
              <a:avLst/>
              <a:gdLst>
                <a:gd name="T0" fmla="*/ 9 w 29"/>
                <a:gd name="T1" fmla="*/ 33 h 34"/>
                <a:gd name="T2" fmla="*/ 15 w 29"/>
                <a:gd name="T3" fmla="*/ 34 h 34"/>
                <a:gd name="T4" fmla="*/ 9 w 29"/>
                <a:gd name="T5" fmla="*/ 33 h 34"/>
                <a:gd name="T6" fmla="*/ 7 w 29"/>
                <a:gd name="T7" fmla="*/ 31 h 34"/>
                <a:gd name="T8" fmla="*/ 5 w 29"/>
                <a:gd name="T9" fmla="*/ 29 h 34"/>
                <a:gd name="T10" fmla="*/ 3 w 29"/>
                <a:gd name="T11" fmla="*/ 28 h 34"/>
                <a:gd name="T12" fmla="*/ 2 w 29"/>
                <a:gd name="T13" fmla="*/ 25 h 34"/>
                <a:gd name="T14" fmla="*/ 1 w 29"/>
                <a:gd name="T15" fmla="*/ 23 h 34"/>
                <a:gd name="T16" fmla="*/ 0 w 29"/>
                <a:gd name="T17" fmla="*/ 20 h 34"/>
                <a:gd name="T18" fmla="*/ 0 w 29"/>
                <a:gd name="T19" fmla="*/ 16 h 34"/>
                <a:gd name="T20" fmla="*/ 0 w 29"/>
                <a:gd name="T21" fmla="*/ 13 h 34"/>
                <a:gd name="T22" fmla="*/ 1 w 29"/>
                <a:gd name="T23" fmla="*/ 10 h 34"/>
                <a:gd name="T24" fmla="*/ 4 w 29"/>
                <a:gd name="T25" fmla="*/ 6 h 34"/>
                <a:gd name="T26" fmla="*/ 8 w 29"/>
                <a:gd name="T27" fmla="*/ 2 h 34"/>
                <a:gd name="T28" fmla="*/ 12 w 29"/>
                <a:gd name="T29" fmla="*/ 0 h 34"/>
                <a:gd name="T30" fmla="*/ 16 w 29"/>
                <a:gd name="T31" fmla="*/ 0 h 34"/>
                <a:gd name="T32" fmla="*/ 20 w 29"/>
                <a:gd name="T33" fmla="*/ 2 h 34"/>
                <a:gd name="T34" fmla="*/ 24 w 29"/>
                <a:gd name="T35" fmla="*/ 4 h 34"/>
                <a:gd name="T36" fmla="*/ 26 w 29"/>
                <a:gd name="T37" fmla="*/ 6 h 34"/>
                <a:gd name="T38" fmla="*/ 27 w 29"/>
                <a:gd name="T39" fmla="*/ 8 h 34"/>
                <a:gd name="T40" fmla="*/ 28 w 29"/>
                <a:gd name="T41" fmla="*/ 10 h 34"/>
                <a:gd name="T42" fmla="*/ 29 w 29"/>
                <a:gd name="T43" fmla="*/ 13 h 34"/>
                <a:gd name="T44" fmla="*/ 29 w 29"/>
                <a:gd name="T45" fmla="*/ 17 h 34"/>
                <a:gd name="T46" fmla="*/ 29 w 29"/>
                <a:gd name="T47" fmla="*/ 20 h 34"/>
                <a:gd name="T48" fmla="*/ 28 w 29"/>
                <a:gd name="T49" fmla="*/ 23 h 34"/>
                <a:gd name="T50" fmla="*/ 26 w 29"/>
                <a:gd name="T51" fmla="*/ 27 h 34"/>
                <a:gd name="T52" fmla="*/ 18 w 29"/>
                <a:gd name="T53" fmla="*/ 33 h 34"/>
                <a:gd name="T54" fmla="*/ 14 w 29"/>
                <a:gd name="T55" fmla="*/ 34 h 34"/>
                <a:gd name="T56" fmla="*/ 11 w 29"/>
                <a:gd name="T57" fmla="*/ 33 h 34"/>
                <a:gd name="T58" fmla="*/ 10 w 29"/>
                <a:gd name="T59" fmla="*/ 33 h 34"/>
                <a:gd name="T60" fmla="*/ 9 w 29"/>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4">
                  <a:moveTo>
                    <a:pt x="9" y="33"/>
                  </a:moveTo>
                  <a:cubicBezTo>
                    <a:pt x="11" y="33"/>
                    <a:pt x="12" y="34"/>
                    <a:pt x="15" y="34"/>
                  </a:cubicBezTo>
                  <a:cubicBezTo>
                    <a:pt x="12" y="34"/>
                    <a:pt x="11" y="33"/>
                    <a:pt x="9" y="33"/>
                  </a:cubicBezTo>
                  <a:cubicBezTo>
                    <a:pt x="8" y="32"/>
                    <a:pt x="7" y="32"/>
                    <a:pt x="7" y="31"/>
                  </a:cubicBezTo>
                  <a:cubicBezTo>
                    <a:pt x="6" y="31"/>
                    <a:pt x="6" y="30"/>
                    <a:pt x="5" y="29"/>
                  </a:cubicBezTo>
                  <a:cubicBezTo>
                    <a:pt x="4" y="29"/>
                    <a:pt x="4" y="29"/>
                    <a:pt x="3" y="28"/>
                  </a:cubicBezTo>
                  <a:cubicBezTo>
                    <a:pt x="2" y="27"/>
                    <a:pt x="2" y="26"/>
                    <a:pt x="2" y="25"/>
                  </a:cubicBezTo>
                  <a:cubicBezTo>
                    <a:pt x="2" y="25"/>
                    <a:pt x="1" y="24"/>
                    <a:pt x="1" y="23"/>
                  </a:cubicBezTo>
                  <a:cubicBezTo>
                    <a:pt x="0" y="22"/>
                    <a:pt x="0" y="21"/>
                    <a:pt x="0" y="20"/>
                  </a:cubicBezTo>
                  <a:cubicBezTo>
                    <a:pt x="0" y="19"/>
                    <a:pt x="0" y="17"/>
                    <a:pt x="0" y="16"/>
                  </a:cubicBezTo>
                  <a:cubicBezTo>
                    <a:pt x="0" y="14"/>
                    <a:pt x="0" y="14"/>
                    <a:pt x="0" y="13"/>
                  </a:cubicBezTo>
                  <a:cubicBezTo>
                    <a:pt x="1" y="12"/>
                    <a:pt x="1" y="11"/>
                    <a:pt x="1" y="10"/>
                  </a:cubicBezTo>
                  <a:cubicBezTo>
                    <a:pt x="2" y="9"/>
                    <a:pt x="3" y="7"/>
                    <a:pt x="4" y="6"/>
                  </a:cubicBezTo>
                  <a:cubicBezTo>
                    <a:pt x="5" y="4"/>
                    <a:pt x="7" y="3"/>
                    <a:pt x="8" y="2"/>
                  </a:cubicBezTo>
                  <a:cubicBezTo>
                    <a:pt x="8" y="2"/>
                    <a:pt x="10" y="1"/>
                    <a:pt x="12" y="0"/>
                  </a:cubicBezTo>
                  <a:cubicBezTo>
                    <a:pt x="13" y="0"/>
                    <a:pt x="15" y="0"/>
                    <a:pt x="16" y="0"/>
                  </a:cubicBezTo>
                  <a:cubicBezTo>
                    <a:pt x="18" y="1"/>
                    <a:pt x="19" y="1"/>
                    <a:pt x="20" y="2"/>
                  </a:cubicBezTo>
                  <a:cubicBezTo>
                    <a:pt x="22" y="3"/>
                    <a:pt x="24" y="4"/>
                    <a:pt x="24" y="4"/>
                  </a:cubicBezTo>
                  <a:cubicBezTo>
                    <a:pt x="25" y="5"/>
                    <a:pt x="25" y="5"/>
                    <a:pt x="26" y="6"/>
                  </a:cubicBezTo>
                  <a:cubicBezTo>
                    <a:pt x="26" y="7"/>
                    <a:pt x="27" y="8"/>
                    <a:pt x="27" y="8"/>
                  </a:cubicBezTo>
                  <a:cubicBezTo>
                    <a:pt x="27" y="9"/>
                    <a:pt x="28" y="9"/>
                    <a:pt x="28" y="10"/>
                  </a:cubicBezTo>
                  <a:cubicBezTo>
                    <a:pt x="28" y="11"/>
                    <a:pt x="28" y="11"/>
                    <a:pt x="29" y="13"/>
                  </a:cubicBezTo>
                  <a:cubicBezTo>
                    <a:pt x="29" y="14"/>
                    <a:pt x="29" y="16"/>
                    <a:pt x="29" y="17"/>
                  </a:cubicBezTo>
                  <a:cubicBezTo>
                    <a:pt x="29" y="19"/>
                    <a:pt x="29" y="19"/>
                    <a:pt x="29" y="20"/>
                  </a:cubicBezTo>
                  <a:cubicBezTo>
                    <a:pt x="29" y="21"/>
                    <a:pt x="29" y="22"/>
                    <a:pt x="28" y="23"/>
                  </a:cubicBezTo>
                  <a:cubicBezTo>
                    <a:pt x="28" y="24"/>
                    <a:pt x="27" y="26"/>
                    <a:pt x="26" y="27"/>
                  </a:cubicBezTo>
                  <a:cubicBezTo>
                    <a:pt x="24" y="30"/>
                    <a:pt x="21" y="32"/>
                    <a:pt x="18" y="33"/>
                  </a:cubicBezTo>
                  <a:cubicBezTo>
                    <a:pt x="17" y="34"/>
                    <a:pt x="15" y="34"/>
                    <a:pt x="14" y="34"/>
                  </a:cubicBezTo>
                  <a:cubicBezTo>
                    <a:pt x="12" y="34"/>
                    <a:pt x="11" y="34"/>
                    <a:pt x="11" y="33"/>
                  </a:cubicBezTo>
                  <a:cubicBezTo>
                    <a:pt x="11" y="33"/>
                    <a:pt x="10" y="33"/>
                    <a:pt x="10" y="33"/>
                  </a:cubicBezTo>
                  <a:cubicBezTo>
                    <a:pt x="10" y="33"/>
                    <a:pt x="9" y="33"/>
                    <a:pt x="9"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6"/>
            <p:cNvSpPr>
              <a:spLocks noEditPoints="1"/>
            </p:cNvSpPr>
            <p:nvPr/>
          </p:nvSpPr>
          <p:spPr bwMode="auto">
            <a:xfrm>
              <a:off x="7159" y="2999"/>
              <a:ext cx="133" cy="158"/>
            </a:xfrm>
            <a:custGeom>
              <a:avLst/>
              <a:gdLst>
                <a:gd name="T0" fmla="*/ 55 w 55"/>
                <a:gd name="T1" fmla="*/ 42 h 65"/>
                <a:gd name="T2" fmla="*/ 55 w 55"/>
                <a:gd name="T3" fmla="*/ 39 h 65"/>
                <a:gd name="T4" fmla="*/ 54 w 55"/>
                <a:gd name="T5" fmla="*/ 33 h 65"/>
                <a:gd name="T6" fmla="*/ 54 w 55"/>
                <a:gd name="T7" fmla="*/ 27 h 65"/>
                <a:gd name="T8" fmla="*/ 53 w 55"/>
                <a:gd name="T9" fmla="*/ 25 h 65"/>
                <a:gd name="T10" fmla="*/ 52 w 55"/>
                <a:gd name="T11" fmla="*/ 20 h 65"/>
                <a:gd name="T12" fmla="*/ 50 w 55"/>
                <a:gd name="T13" fmla="*/ 15 h 65"/>
                <a:gd name="T14" fmla="*/ 48 w 55"/>
                <a:gd name="T15" fmla="*/ 11 h 65"/>
                <a:gd name="T16" fmla="*/ 47 w 55"/>
                <a:gd name="T17" fmla="*/ 9 h 65"/>
                <a:gd name="T18" fmla="*/ 45 w 55"/>
                <a:gd name="T19" fmla="*/ 5 h 65"/>
                <a:gd name="T20" fmla="*/ 44 w 55"/>
                <a:gd name="T21" fmla="*/ 3 h 65"/>
                <a:gd name="T22" fmla="*/ 41 w 55"/>
                <a:gd name="T23" fmla="*/ 0 h 65"/>
                <a:gd name="T24" fmla="*/ 34 w 55"/>
                <a:gd name="T25" fmla="*/ 5 h 65"/>
                <a:gd name="T26" fmla="*/ 15 w 55"/>
                <a:gd name="T27" fmla="*/ 3 h 65"/>
                <a:gd name="T28" fmla="*/ 14 w 55"/>
                <a:gd name="T29" fmla="*/ 0 h 65"/>
                <a:gd name="T30" fmla="*/ 2 w 55"/>
                <a:gd name="T31" fmla="*/ 25 h 65"/>
                <a:gd name="T32" fmla="*/ 1 w 55"/>
                <a:gd name="T33" fmla="*/ 30 h 65"/>
                <a:gd name="T34" fmla="*/ 0 w 55"/>
                <a:gd name="T35" fmla="*/ 36 h 65"/>
                <a:gd name="T36" fmla="*/ 0 w 55"/>
                <a:gd name="T37" fmla="*/ 48 h 65"/>
                <a:gd name="T38" fmla="*/ 0 w 55"/>
                <a:gd name="T39" fmla="*/ 49 h 65"/>
                <a:gd name="T40" fmla="*/ 0 w 55"/>
                <a:gd name="T41" fmla="*/ 51 h 65"/>
                <a:gd name="T42" fmla="*/ 0 w 55"/>
                <a:gd name="T43" fmla="*/ 51 h 65"/>
                <a:gd name="T44" fmla="*/ 0 w 55"/>
                <a:gd name="T45" fmla="*/ 54 h 65"/>
                <a:gd name="T46" fmla="*/ 0 w 55"/>
                <a:gd name="T47" fmla="*/ 56 h 65"/>
                <a:gd name="T48" fmla="*/ 3 w 55"/>
                <a:gd name="T49" fmla="*/ 59 h 65"/>
                <a:gd name="T50" fmla="*/ 40 w 55"/>
                <a:gd name="T51" fmla="*/ 63 h 65"/>
                <a:gd name="T52" fmla="*/ 55 w 55"/>
                <a:gd name="T53" fmla="*/ 56 h 65"/>
                <a:gd name="T54" fmla="*/ 55 w 55"/>
                <a:gd name="T55" fmla="*/ 56 h 65"/>
                <a:gd name="T56" fmla="*/ 55 w 55"/>
                <a:gd name="T57" fmla="*/ 55 h 65"/>
                <a:gd name="T58" fmla="*/ 55 w 55"/>
                <a:gd name="T59" fmla="*/ 55 h 65"/>
                <a:gd name="T60" fmla="*/ 55 w 55"/>
                <a:gd name="T61" fmla="*/ 54 h 65"/>
                <a:gd name="T62" fmla="*/ 55 w 55"/>
                <a:gd name="T63" fmla="*/ 52 h 65"/>
                <a:gd name="T64" fmla="*/ 55 w 55"/>
                <a:gd name="T65" fmla="*/ 50 h 65"/>
                <a:gd name="T66" fmla="*/ 55 w 55"/>
                <a:gd name="T67" fmla="*/ 50 h 65"/>
                <a:gd name="T68" fmla="*/ 55 w 55"/>
                <a:gd name="T69" fmla="*/ 48 h 65"/>
                <a:gd name="T70" fmla="*/ 55 w 55"/>
                <a:gd name="T71" fmla="*/ 42 h 65"/>
                <a:gd name="T72" fmla="*/ 20 w 55"/>
                <a:gd name="T73" fmla="*/ 8 h 65"/>
                <a:gd name="T74" fmla="*/ 27 w 55"/>
                <a:gd name="T75" fmla="*/ 8 h 65"/>
                <a:gd name="T76" fmla="*/ 29 w 55"/>
                <a:gd name="T77" fmla="*/ 10 h 65"/>
                <a:gd name="T78" fmla="*/ 28 w 55"/>
                <a:gd name="T79" fmla="*/ 14 h 65"/>
                <a:gd name="T80" fmla="*/ 24 w 55"/>
                <a:gd name="T81" fmla="*/ 16 h 65"/>
                <a:gd name="T82" fmla="*/ 23 w 55"/>
                <a:gd name="T83" fmla="*/ 16 h 65"/>
                <a:gd name="T84" fmla="*/ 19 w 55"/>
                <a:gd name="T85" fmla="*/ 13 h 65"/>
                <a:gd name="T86" fmla="*/ 18 w 55"/>
                <a:gd name="T87" fmla="*/ 9 h 65"/>
                <a:gd name="T88" fmla="*/ 20 w 55"/>
                <a:gd name="T89" fmla="*/ 8 h 65"/>
                <a:gd name="T90" fmla="*/ 31 w 55"/>
                <a:gd name="T91" fmla="*/ 52 h 65"/>
                <a:gd name="T92" fmla="*/ 16 w 55"/>
                <a:gd name="T93" fmla="*/ 51 h 65"/>
                <a:gd name="T94" fmla="*/ 14 w 55"/>
                <a:gd name="T95" fmla="*/ 48 h 65"/>
                <a:gd name="T96" fmla="*/ 19 w 55"/>
                <a:gd name="T97" fmla="*/ 20 h 65"/>
                <a:gd name="T98" fmla="*/ 22 w 55"/>
                <a:gd name="T99" fmla="*/ 18 h 65"/>
                <a:gd name="T100" fmla="*/ 25 w 55"/>
                <a:gd name="T101" fmla="*/ 18 h 65"/>
                <a:gd name="T102" fmla="*/ 27 w 55"/>
                <a:gd name="T103" fmla="*/ 20 h 65"/>
                <a:gd name="T104" fmla="*/ 33 w 55"/>
                <a:gd name="T105" fmla="*/ 50 h 65"/>
                <a:gd name="T106" fmla="*/ 31 w 55"/>
                <a:gd name="T10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65">
                  <a:moveTo>
                    <a:pt x="55" y="42"/>
                  </a:moveTo>
                  <a:cubicBezTo>
                    <a:pt x="55" y="41"/>
                    <a:pt x="55" y="39"/>
                    <a:pt x="55" y="39"/>
                  </a:cubicBezTo>
                  <a:cubicBezTo>
                    <a:pt x="55" y="35"/>
                    <a:pt x="55" y="35"/>
                    <a:pt x="54" y="33"/>
                  </a:cubicBezTo>
                  <a:cubicBezTo>
                    <a:pt x="54" y="30"/>
                    <a:pt x="54" y="27"/>
                    <a:pt x="54" y="27"/>
                  </a:cubicBezTo>
                  <a:cubicBezTo>
                    <a:pt x="53" y="27"/>
                    <a:pt x="53" y="25"/>
                    <a:pt x="53" y="25"/>
                  </a:cubicBezTo>
                  <a:cubicBezTo>
                    <a:pt x="53" y="23"/>
                    <a:pt x="52" y="21"/>
                    <a:pt x="52" y="20"/>
                  </a:cubicBezTo>
                  <a:cubicBezTo>
                    <a:pt x="51" y="18"/>
                    <a:pt x="50" y="16"/>
                    <a:pt x="50" y="15"/>
                  </a:cubicBezTo>
                  <a:cubicBezTo>
                    <a:pt x="49" y="14"/>
                    <a:pt x="49" y="12"/>
                    <a:pt x="48" y="11"/>
                  </a:cubicBezTo>
                  <a:cubicBezTo>
                    <a:pt x="48" y="10"/>
                    <a:pt x="47" y="9"/>
                    <a:pt x="47" y="9"/>
                  </a:cubicBezTo>
                  <a:cubicBezTo>
                    <a:pt x="46" y="7"/>
                    <a:pt x="45" y="5"/>
                    <a:pt x="45" y="5"/>
                  </a:cubicBezTo>
                  <a:cubicBezTo>
                    <a:pt x="45" y="5"/>
                    <a:pt x="44" y="4"/>
                    <a:pt x="44" y="3"/>
                  </a:cubicBezTo>
                  <a:cubicBezTo>
                    <a:pt x="43" y="2"/>
                    <a:pt x="42" y="1"/>
                    <a:pt x="41" y="0"/>
                  </a:cubicBezTo>
                  <a:cubicBezTo>
                    <a:pt x="43" y="2"/>
                    <a:pt x="40" y="4"/>
                    <a:pt x="34" y="5"/>
                  </a:cubicBezTo>
                  <a:cubicBezTo>
                    <a:pt x="27" y="6"/>
                    <a:pt x="18" y="5"/>
                    <a:pt x="15" y="3"/>
                  </a:cubicBezTo>
                  <a:cubicBezTo>
                    <a:pt x="14" y="2"/>
                    <a:pt x="13" y="1"/>
                    <a:pt x="14" y="0"/>
                  </a:cubicBezTo>
                  <a:cubicBezTo>
                    <a:pt x="6" y="9"/>
                    <a:pt x="3" y="21"/>
                    <a:pt x="2" y="25"/>
                  </a:cubicBezTo>
                  <a:cubicBezTo>
                    <a:pt x="2" y="25"/>
                    <a:pt x="2" y="27"/>
                    <a:pt x="1" y="30"/>
                  </a:cubicBezTo>
                  <a:cubicBezTo>
                    <a:pt x="1" y="32"/>
                    <a:pt x="1" y="34"/>
                    <a:pt x="0" y="36"/>
                  </a:cubicBezTo>
                  <a:cubicBezTo>
                    <a:pt x="0" y="41"/>
                    <a:pt x="0" y="45"/>
                    <a:pt x="0" y="48"/>
                  </a:cubicBezTo>
                  <a:cubicBezTo>
                    <a:pt x="0" y="48"/>
                    <a:pt x="0" y="48"/>
                    <a:pt x="0" y="49"/>
                  </a:cubicBezTo>
                  <a:cubicBezTo>
                    <a:pt x="0" y="50"/>
                    <a:pt x="0" y="51"/>
                    <a:pt x="0" y="51"/>
                  </a:cubicBezTo>
                  <a:cubicBezTo>
                    <a:pt x="0" y="51"/>
                    <a:pt x="0" y="51"/>
                    <a:pt x="0" y="51"/>
                  </a:cubicBezTo>
                  <a:cubicBezTo>
                    <a:pt x="0" y="51"/>
                    <a:pt x="0" y="53"/>
                    <a:pt x="0" y="54"/>
                  </a:cubicBezTo>
                  <a:cubicBezTo>
                    <a:pt x="0" y="54"/>
                    <a:pt x="0" y="55"/>
                    <a:pt x="0" y="56"/>
                  </a:cubicBezTo>
                  <a:cubicBezTo>
                    <a:pt x="0" y="57"/>
                    <a:pt x="1" y="58"/>
                    <a:pt x="3" y="59"/>
                  </a:cubicBezTo>
                  <a:cubicBezTo>
                    <a:pt x="10" y="63"/>
                    <a:pt x="26" y="65"/>
                    <a:pt x="40" y="63"/>
                  </a:cubicBezTo>
                  <a:cubicBezTo>
                    <a:pt x="49" y="62"/>
                    <a:pt x="55" y="59"/>
                    <a:pt x="55" y="56"/>
                  </a:cubicBezTo>
                  <a:cubicBezTo>
                    <a:pt x="55" y="56"/>
                    <a:pt x="55" y="56"/>
                    <a:pt x="55" y="56"/>
                  </a:cubicBezTo>
                  <a:cubicBezTo>
                    <a:pt x="55" y="56"/>
                    <a:pt x="55" y="56"/>
                    <a:pt x="55" y="55"/>
                  </a:cubicBezTo>
                  <a:cubicBezTo>
                    <a:pt x="55" y="55"/>
                    <a:pt x="55" y="55"/>
                    <a:pt x="55" y="55"/>
                  </a:cubicBezTo>
                  <a:cubicBezTo>
                    <a:pt x="55" y="54"/>
                    <a:pt x="55" y="54"/>
                    <a:pt x="55" y="54"/>
                  </a:cubicBezTo>
                  <a:cubicBezTo>
                    <a:pt x="55" y="53"/>
                    <a:pt x="55" y="52"/>
                    <a:pt x="55" y="52"/>
                  </a:cubicBezTo>
                  <a:cubicBezTo>
                    <a:pt x="55" y="51"/>
                    <a:pt x="55" y="51"/>
                    <a:pt x="55" y="50"/>
                  </a:cubicBezTo>
                  <a:cubicBezTo>
                    <a:pt x="55" y="50"/>
                    <a:pt x="55" y="50"/>
                    <a:pt x="55" y="50"/>
                  </a:cubicBezTo>
                  <a:cubicBezTo>
                    <a:pt x="55" y="50"/>
                    <a:pt x="55" y="49"/>
                    <a:pt x="55" y="48"/>
                  </a:cubicBezTo>
                  <a:cubicBezTo>
                    <a:pt x="55" y="45"/>
                    <a:pt x="55" y="42"/>
                    <a:pt x="55" y="42"/>
                  </a:cubicBezTo>
                  <a:close/>
                  <a:moveTo>
                    <a:pt x="20" y="8"/>
                  </a:moveTo>
                  <a:cubicBezTo>
                    <a:pt x="22" y="8"/>
                    <a:pt x="25" y="9"/>
                    <a:pt x="27" y="8"/>
                  </a:cubicBezTo>
                  <a:cubicBezTo>
                    <a:pt x="28" y="8"/>
                    <a:pt x="29" y="9"/>
                    <a:pt x="29" y="10"/>
                  </a:cubicBezTo>
                  <a:cubicBezTo>
                    <a:pt x="29" y="11"/>
                    <a:pt x="28" y="12"/>
                    <a:pt x="28" y="14"/>
                  </a:cubicBezTo>
                  <a:cubicBezTo>
                    <a:pt x="28" y="15"/>
                    <a:pt x="26" y="16"/>
                    <a:pt x="24" y="16"/>
                  </a:cubicBezTo>
                  <a:cubicBezTo>
                    <a:pt x="24" y="16"/>
                    <a:pt x="23" y="16"/>
                    <a:pt x="23" y="16"/>
                  </a:cubicBezTo>
                  <a:cubicBezTo>
                    <a:pt x="21" y="15"/>
                    <a:pt x="19" y="14"/>
                    <a:pt x="19" y="13"/>
                  </a:cubicBezTo>
                  <a:cubicBezTo>
                    <a:pt x="19" y="12"/>
                    <a:pt x="18" y="10"/>
                    <a:pt x="18" y="9"/>
                  </a:cubicBezTo>
                  <a:cubicBezTo>
                    <a:pt x="18" y="8"/>
                    <a:pt x="19" y="7"/>
                    <a:pt x="20" y="8"/>
                  </a:cubicBezTo>
                  <a:close/>
                  <a:moveTo>
                    <a:pt x="31" y="52"/>
                  </a:moveTo>
                  <a:cubicBezTo>
                    <a:pt x="29" y="52"/>
                    <a:pt x="20" y="52"/>
                    <a:pt x="16" y="51"/>
                  </a:cubicBezTo>
                  <a:cubicBezTo>
                    <a:pt x="15" y="50"/>
                    <a:pt x="14" y="50"/>
                    <a:pt x="14" y="48"/>
                  </a:cubicBezTo>
                  <a:cubicBezTo>
                    <a:pt x="19" y="20"/>
                    <a:pt x="19" y="20"/>
                    <a:pt x="19" y="20"/>
                  </a:cubicBezTo>
                  <a:cubicBezTo>
                    <a:pt x="20" y="19"/>
                    <a:pt x="21" y="18"/>
                    <a:pt x="22" y="18"/>
                  </a:cubicBezTo>
                  <a:cubicBezTo>
                    <a:pt x="25" y="18"/>
                    <a:pt x="25" y="18"/>
                    <a:pt x="25" y="18"/>
                  </a:cubicBezTo>
                  <a:cubicBezTo>
                    <a:pt x="26" y="18"/>
                    <a:pt x="27" y="19"/>
                    <a:pt x="27" y="20"/>
                  </a:cubicBezTo>
                  <a:cubicBezTo>
                    <a:pt x="33" y="50"/>
                    <a:pt x="33" y="50"/>
                    <a:pt x="33" y="50"/>
                  </a:cubicBezTo>
                  <a:cubicBezTo>
                    <a:pt x="33" y="51"/>
                    <a:pt x="32" y="52"/>
                    <a:pt x="3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7"/>
            <p:cNvSpPr>
              <a:spLocks/>
            </p:cNvSpPr>
            <p:nvPr/>
          </p:nvSpPr>
          <p:spPr bwMode="auto">
            <a:xfrm>
              <a:off x="7028" y="2886"/>
              <a:ext cx="70" cy="80"/>
            </a:xfrm>
            <a:custGeom>
              <a:avLst/>
              <a:gdLst>
                <a:gd name="T0" fmla="*/ 20 w 29"/>
                <a:gd name="T1" fmla="*/ 32 h 33"/>
                <a:gd name="T2" fmla="*/ 15 w 29"/>
                <a:gd name="T3" fmla="*/ 33 h 33"/>
                <a:gd name="T4" fmla="*/ 20 w 29"/>
                <a:gd name="T5" fmla="*/ 32 h 33"/>
                <a:gd name="T6" fmla="*/ 22 w 29"/>
                <a:gd name="T7" fmla="*/ 30 h 33"/>
                <a:gd name="T8" fmla="*/ 24 w 29"/>
                <a:gd name="T9" fmla="*/ 29 h 33"/>
                <a:gd name="T10" fmla="*/ 26 w 29"/>
                <a:gd name="T11" fmla="*/ 27 h 33"/>
                <a:gd name="T12" fmla="*/ 27 w 29"/>
                <a:gd name="T13" fmla="*/ 25 h 33"/>
                <a:gd name="T14" fmla="*/ 28 w 29"/>
                <a:gd name="T15" fmla="*/ 22 h 33"/>
                <a:gd name="T16" fmla="*/ 28 w 29"/>
                <a:gd name="T17" fmla="*/ 20 h 33"/>
                <a:gd name="T18" fmla="*/ 29 w 29"/>
                <a:gd name="T19" fmla="*/ 15 h 33"/>
                <a:gd name="T20" fmla="*/ 28 w 29"/>
                <a:gd name="T21" fmla="*/ 13 h 33"/>
                <a:gd name="T22" fmla="*/ 28 w 29"/>
                <a:gd name="T23" fmla="*/ 10 h 33"/>
                <a:gd name="T24" fmla="*/ 25 w 29"/>
                <a:gd name="T25" fmla="*/ 6 h 33"/>
                <a:gd name="T26" fmla="*/ 21 w 29"/>
                <a:gd name="T27" fmla="*/ 2 h 33"/>
                <a:gd name="T28" fmla="*/ 17 w 29"/>
                <a:gd name="T29" fmla="*/ 1 h 33"/>
                <a:gd name="T30" fmla="*/ 13 w 29"/>
                <a:gd name="T31" fmla="*/ 0 h 33"/>
                <a:gd name="T32" fmla="*/ 9 w 29"/>
                <a:gd name="T33" fmla="*/ 2 h 33"/>
                <a:gd name="T34" fmla="*/ 5 w 29"/>
                <a:gd name="T35" fmla="*/ 4 h 33"/>
                <a:gd name="T36" fmla="*/ 4 w 29"/>
                <a:gd name="T37" fmla="*/ 6 h 33"/>
                <a:gd name="T38" fmla="*/ 2 w 29"/>
                <a:gd name="T39" fmla="*/ 8 h 33"/>
                <a:gd name="T40" fmla="*/ 1 w 29"/>
                <a:gd name="T41" fmla="*/ 10 h 33"/>
                <a:gd name="T42" fmla="*/ 1 w 29"/>
                <a:gd name="T43" fmla="*/ 13 h 33"/>
                <a:gd name="T44" fmla="*/ 0 w 29"/>
                <a:gd name="T45" fmla="*/ 17 h 33"/>
                <a:gd name="T46" fmla="*/ 1 w 29"/>
                <a:gd name="T47" fmla="*/ 19 h 33"/>
                <a:gd name="T48" fmla="*/ 1 w 29"/>
                <a:gd name="T49" fmla="*/ 22 h 33"/>
                <a:gd name="T50" fmla="*/ 3 w 29"/>
                <a:gd name="T51" fmla="*/ 27 h 33"/>
                <a:gd name="T52" fmla="*/ 11 w 29"/>
                <a:gd name="T53" fmla="*/ 32 h 33"/>
                <a:gd name="T54" fmla="*/ 16 w 29"/>
                <a:gd name="T55" fmla="*/ 33 h 33"/>
                <a:gd name="T56" fmla="*/ 18 w 29"/>
                <a:gd name="T57" fmla="*/ 32 h 33"/>
                <a:gd name="T58" fmla="*/ 19 w 29"/>
                <a:gd name="T59" fmla="*/ 32 h 33"/>
                <a:gd name="T60" fmla="*/ 20 w 29"/>
                <a:gd name="T6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0" y="32"/>
                  </a:moveTo>
                  <a:cubicBezTo>
                    <a:pt x="18" y="32"/>
                    <a:pt x="17" y="33"/>
                    <a:pt x="15" y="33"/>
                  </a:cubicBezTo>
                  <a:cubicBezTo>
                    <a:pt x="17" y="33"/>
                    <a:pt x="18" y="32"/>
                    <a:pt x="20" y="32"/>
                  </a:cubicBezTo>
                  <a:cubicBezTo>
                    <a:pt x="21" y="31"/>
                    <a:pt x="21" y="31"/>
                    <a:pt x="22" y="30"/>
                  </a:cubicBezTo>
                  <a:cubicBezTo>
                    <a:pt x="23" y="30"/>
                    <a:pt x="23" y="29"/>
                    <a:pt x="24" y="29"/>
                  </a:cubicBezTo>
                  <a:cubicBezTo>
                    <a:pt x="24" y="28"/>
                    <a:pt x="25" y="28"/>
                    <a:pt x="26" y="27"/>
                  </a:cubicBezTo>
                  <a:cubicBezTo>
                    <a:pt x="26" y="26"/>
                    <a:pt x="26" y="25"/>
                    <a:pt x="27" y="25"/>
                  </a:cubicBezTo>
                  <a:cubicBezTo>
                    <a:pt x="27" y="25"/>
                    <a:pt x="27" y="24"/>
                    <a:pt x="28" y="22"/>
                  </a:cubicBezTo>
                  <a:cubicBezTo>
                    <a:pt x="28" y="21"/>
                    <a:pt x="28" y="21"/>
                    <a:pt x="28" y="20"/>
                  </a:cubicBezTo>
                  <a:cubicBezTo>
                    <a:pt x="29" y="19"/>
                    <a:pt x="29" y="17"/>
                    <a:pt x="29" y="15"/>
                  </a:cubicBezTo>
                  <a:cubicBezTo>
                    <a:pt x="29" y="14"/>
                    <a:pt x="28" y="14"/>
                    <a:pt x="28" y="13"/>
                  </a:cubicBezTo>
                  <a:cubicBezTo>
                    <a:pt x="28" y="11"/>
                    <a:pt x="28" y="10"/>
                    <a:pt x="28" y="10"/>
                  </a:cubicBezTo>
                  <a:cubicBezTo>
                    <a:pt x="27" y="9"/>
                    <a:pt x="26" y="7"/>
                    <a:pt x="25" y="6"/>
                  </a:cubicBezTo>
                  <a:cubicBezTo>
                    <a:pt x="23" y="4"/>
                    <a:pt x="22" y="3"/>
                    <a:pt x="21" y="2"/>
                  </a:cubicBezTo>
                  <a:cubicBezTo>
                    <a:pt x="21" y="2"/>
                    <a:pt x="19" y="1"/>
                    <a:pt x="17" y="1"/>
                  </a:cubicBezTo>
                  <a:cubicBezTo>
                    <a:pt x="16" y="0"/>
                    <a:pt x="14" y="0"/>
                    <a:pt x="13" y="0"/>
                  </a:cubicBezTo>
                  <a:cubicBezTo>
                    <a:pt x="11" y="1"/>
                    <a:pt x="10" y="1"/>
                    <a:pt x="9" y="2"/>
                  </a:cubicBezTo>
                  <a:cubicBezTo>
                    <a:pt x="7" y="3"/>
                    <a:pt x="6" y="4"/>
                    <a:pt x="5" y="4"/>
                  </a:cubicBezTo>
                  <a:cubicBezTo>
                    <a:pt x="5" y="5"/>
                    <a:pt x="4" y="5"/>
                    <a:pt x="4" y="6"/>
                  </a:cubicBezTo>
                  <a:cubicBezTo>
                    <a:pt x="3" y="7"/>
                    <a:pt x="3" y="8"/>
                    <a:pt x="2" y="8"/>
                  </a:cubicBezTo>
                  <a:cubicBezTo>
                    <a:pt x="2" y="9"/>
                    <a:pt x="2" y="9"/>
                    <a:pt x="1" y="10"/>
                  </a:cubicBezTo>
                  <a:cubicBezTo>
                    <a:pt x="1" y="11"/>
                    <a:pt x="1" y="11"/>
                    <a:pt x="1" y="13"/>
                  </a:cubicBezTo>
                  <a:cubicBezTo>
                    <a:pt x="0" y="14"/>
                    <a:pt x="0" y="16"/>
                    <a:pt x="0" y="17"/>
                  </a:cubicBezTo>
                  <a:cubicBezTo>
                    <a:pt x="0" y="19"/>
                    <a:pt x="0" y="19"/>
                    <a:pt x="1" y="19"/>
                  </a:cubicBezTo>
                  <a:cubicBezTo>
                    <a:pt x="1" y="21"/>
                    <a:pt x="1" y="22"/>
                    <a:pt x="1" y="22"/>
                  </a:cubicBezTo>
                  <a:cubicBezTo>
                    <a:pt x="1" y="23"/>
                    <a:pt x="2" y="25"/>
                    <a:pt x="3" y="27"/>
                  </a:cubicBezTo>
                  <a:cubicBezTo>
                    <a:pt x="5" y="29"/>
                    <a:pt x="8" y="32"/>
                    <a:pt x="11" y="32"/>
                  </a:cubicBezTo>
                  <a:cubicBezTo>
                    <a:pt x="12" y="33"/>
                    <a:pt x="14" y="33"/>
                    <a:pt x="16" y="33"/>
                  </a:cubicBezTo>
                  <a:cubicBezTo>
                    <a:pt x="17" y="33"/>
                    <a:pt x="18" y="33"/>
                    <a:pt x="18" y="32"/>
                  </a:cubicBezTo>
                  <a:cubicBezTo>
                    <a:pt x="18" y="32"/>
                    <a:pt x="19" y="32"/>
                    <a:pt x="19" y="32"/>
                  </a:cubicBezTo>
                  <a:cubicBezTo>
                    <a:pt x="19" y="32"/>
                    <a:pt x="20" y="32"/>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8"/>
            <p:cNvSpPr>
              <a:spLocks noEditPoints="1"/>
            </p:cNvSpPr>
            <p:nvPr/>
          </p:nvSpPr>
          <p:spPr bwMode="auto">
            <a:xfrm>
              <a:off x="6999" y="2973"/>
              <a:ext cx="128" cy="150"/>
            </a:xfrm>
            <a:custGeom>
              <a:avLst/>
              <a:gdLst>
                <a:gd name="T0" fmla="*/ 0 w 53"/>
                <a:gd name="T1" fmla="*/ 46 h 62"/>
                <a:gd name="T2" fmla="*/ 0 w 53"/>
                <a:gd name="T3" fmla="*/ 48 h 62"/>
                <a:gd name="T4" fmla="*/ 0 w 53"/>
                <a:gd name="T5" fmla="*/ 48 h 62"/>
                <a:gd name="T6" fmla="*/ 0 w 53"/>
                <a:gd name="T7" fmla="*/ 50 h 62"/>
                <a:gd name="T8" fmla="*/ 0 w 53"/>
                <a:gd name="T9" fmla="*/ 52 h 62"/>
                <a:gd name="T10" fmla="*/ 0 w 53"/>
                <a:gd name="T11" fmla="*/ 52 h 62"/>
                <a:gd name="T12" fmla="*/ 0 w 53"/>
                <a:gd name="T13" fmla="*/ 53 h 62"/>
                <a:gd name="T14" fmla="*/ 0 w 53"/>
                <a:gd name="T15" fmla="*/ 54 h 62"/>
                <a:gd name="T16" fmla="*/ 0 w 53"/>
                <a:gd name="T17" fmla="*/ 54 h 62"/>
                <a:gd name="T18" fmla="*/ 15 w 53"/>
                <a:gd name="T19" fmla="*/ 60 h 62"/>
                <a:gd name="T20" fmla="*/ 50 w 53"/>
                <a:gd name="T21" fmla="*/ 57 h 62"/>
                <a:gd name="T22" fmla="*/ 53 w 53"/>
                <a:gd name="T23" fmla="*/ 54 h 62"/>
                <a:gd name="T24" fmla="*/ 53 w 53"/>
                <a:gd name="T25" fmla="*/ 51 h 62"/>
                <a:gd name="T26" fmla="*/ 53 w 53"/>
                <a:gd name="T27" fmla="*/ 49 h 62"/>
                <a:gd name="T28" fmla="*/ 53 w 53"/>
                <a:gd name="T29" fmla="*/ 49 h 62"/>
                <a:gd name="T30" fmla="*/ 53 w 53"/>
                <a:gd name="T31" fmla="*/ 47 h 62"/>
                <a:gd name="T32" fmla="*/ 53 w 53"/>
                <a:gd name="T33" fmla="*/ 46 h 62"/>
                <a:gd name="T34" fmla="*/ 53 w 53"/>
                <a:gd name="T35" fmla="*/ 34 h 62"/>
                <a:gd name="T36" fmla="*/ 52 w 53"/>
                <a:gd name="T37" fmla="*/ 29 h 62"/>
                <a:gd name="T38" fmla="*/ 51 w 53"/>
                <a:gd name="T39" fmla="*/ 23 h 62"/>
                <a:gd name="T40" fmla="*/ 40 w 53"/>
                <a:gd name="T41" fmla="*/ 0 h 62"/>
                <a:gd name="T42" fmla="*/ 39 w 53"/>
                <a:gd name="T43" fmla="*/ 2 h 62"/>
                <a:gd name="T44" fmla="*/ 20 w 53"/>
                <a:gd name="T45" fmla="*/ 4 h 62"/>
                <a:gd name="T46" fmla="*/ 13 w 53"/>
                <a:gd name="T47" fmla="*/ 0 h 62"/>
                <a:gd name="T48" fmla="*/ 11 w 53"/>
                <a:gd name="T49" fmla="*/ 3 h 62"/>
                <a:gd name="T50" fmla="*/ 10 w 53"/>
                <a:gd name="T51" fmla="*/ 5 h 62"/>
                <a:gd name="T52" fmla="*/ 8 w 53"/>
                <a:gd name="T53" fmla="*/ 8 h 62"/>
                <a:gd name="T54" fmla="*/ 7 w 53"/>
                <a:gd name="T55" fmla="*/ 10 h 62"/>
                <a:gd name="T56" fmla="*/ 5 w 53"/>
                <a:gd name="T57" fmla="*/ 14 h 62"/>
                <a:gd name="T58" fmla="*/ 3 w 53"/>
                <a:gd name="T59" fmla="*/ 19 h 62"/>
                <a:gd name="T60" fmla="*/ 2 w 53"/>
                <a:gd name="T61" fmla="*/ 24 h 62"/>
                <a:gd name="T62" fmla="*/ 1 w 53"/>
                <a:gd name="T63" fmla="*/ 26 h 62"/>
                <a:gd name="T64" fmla="*/ 1 w 53"/>
                <a:gd name="T65" fmla="*/ 31 h 62"/>
                <a:gd name="T66" fmla="*/ 0 w 53"/>
                <a:gd name="T67" fmla="*/ 37 h 62"/>
                <a:gd name="T68" fmla="*/ 0 w 53"/>
                <a:gd name="T69" fmla="*/ 40 h 62"/>
                <a:gd name="T70" fmla="*/ 0 w 53"/>
                <a:gd name="T71" fmla="*/ 46 h 62"/>
                <a:gd name="T72" fmla="*/ 36 w 53"/>
                <a:gd name="T73" fmla="*/ 8 h 62"/>
                <a:gd name="T74" fmla="*/ 35 w 53"/>
                <a:gd name="T75" fmla="*/ 12 h 62"/>
                <a:gd name="T76" fmla="*/ 31 w 53"/>
                <a:gd name="T77" fmla="*/ 15 h 62"/>
                <a:gd name="T78" fmla="*/ 30 w 53"/>
                <a:gd name="T79" fmla="*/ 15 h 62"/>
                <a:gd name="T80" fmla="*/ 26 w 53"/>
                <a:gd name="T81" fmla="*/ 13 h 62"/>
                <a:gd name="T82" fmla="*/ 25 w 53"/>
                <a:gd name="T83" fmla="*/ 10 h 62"/>
                <a:gd name="T84" fmla="*/ 27 w 53"/>
                <a:gd name="T85" fmla="*/ 8 h 62"/>
                <a:gd name="T86" fmla="*/ 34 w 53"/>
                <a:gd name="T87" fmla="*/ 7 h 62"/>
                <a:gd name="T88" fmla="*/ 36 w 53"/>
                <a:gd name="T89" fmla="*/ 8 h 62"/>
                <a:gd name="T90" fmla="*/ 21 w 53"/>
                <a:gd name="T91" fmla="*/ 48 h 62"/>
                <a:gd name="T92" fmla="*/ 27 w 53"/>
                <a:gd name="T93" fmla="*/ 19 h 62"/>
                <a:gd name="T94" fmla="*/ 29 w 53"/>
                <a:gd name="T95" fmla="*/ 17 h 62"/>
                <a:gd name="T96" fmla="*/ 32 w 53"/>
                <a:gd name="T97" fmla="*/ 17 h 62"/>
                <a:gd name="T98" fmla="*/ 35 w 53"/>
                <a:gd name="T99" fmla="*/ 19 h 62"/>
                <a:gd name="T100" fmla="*/ 40 w 53"/>
                <a:gd name="T101" fmla="*/ 46 h 62"/>
                <a:gd name="T102" fmla="*/ 38 w 53"/>
                <a:gd name="T103" fmla="*/ 49 h 62"/>
                <a:gd name="T104" fmla="*/ 23 w 53"/>
                <a:gd name="T105" fmla="*/ 50 h 62"/>
                <a:gd name="T106" fmla="*/ 21 w 53"/>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62">
                  <a:moveTo>
                    <a:pt x="0" y="46"/>
                  </a:moveTo>
                  <a:cubicBezTo>
                    <a:pt x="0" y="47"/>
                    <a:pt x="0" y="48"/>
                    <a:pt x="0" y="48"/>
                  </a:cubicBezTo>
                  <a:cubicBezTo>
                    <a:pt x="0" y="48"/>
                    <a:pt x="0" y="48"/>
                    <a:pt x="0" y="48"/>
                  </a:cubicBezTo>
                  <a:cubicBezTo>
                    <a:pt x="0" y="49"/>
                    <a:pt x="0" y="49"/>
                    <a:pt x="0" y="50"/>
                  </a:cubicBezTo>
                  <a:cubicBezTo>
                    <a:pt x="0" y="50"/>
                    <a:pt x="0" y="51"/>
                    <a:pt x="0" y="52"/>
                  </a:cubicBezTo>
                  <a:cubicBezTo>
                    <a:pt x="0" y="52"/>
                    <a:pt x="0" y="52"/>
                    <a:pt x="0" y="52"/>
                  </a:cubicBezTo>
                  <a:cubicBezTo>
                    <a:pt x="0" y="53"/>
                    <a:pt x="0" y="53"/>
                    <a:pt x="0" y="53"/>
                  </a:cubicBezTo>
                  <a:cubicBezTo>
                    <a:pt x="0" y="53"/>
                    <a:pt x="0" y="53"/>
                    <a:pt x="0" y="54"/>
                  </a:cubicBezTo>
                  <a:cubicBezTo>
                    <a:pt x="0" y="54"/>
                    <a:pt x="0" y="54"/>
                    <a:pt x="0" y="54"/>
                  </a:cubicBezTo>
                  <a:cubicBezTo>
                    <a:pt x="0" y="57"/>
                    <a:pt x="6" y="59"/>
                    <a:pt x="15" y="60"/>
                  </a:cubicBezTo>
                  <a:cubicBezTo>
                    <a:pt x="28" y="62"/>
                    <a:pt x="44" y="61"/>
                    <a:pt x="50" y="57"/>
                  </a:cubicBezTo>
                  <a:cubicBezTo>
                    <a:pt x="52" y="56"/>
                    <a:pt x="53" y="55"/>
                    <a:pt x="53" y="54"/>
                  </a:cubicBezTo>
                  <a:cubicBezTo>
                    <a:pt x="53" y="53"/>
                    <a:pt x="53" y="52"/>
                    <a:pt x="53" y="51"/>
                  </a:cubicBezTo>
                  <a:cubicBezTo>
                    <a:pt x="53" y="51"/>
                    <a:pt x="53" y="49"/>
                    <a:pt x="53" y="49"/>
                  </a:cubicBezTo>
                  <a:cubicBezTo>
                    <a:pt x="53" y="49"/>
                    <a:pt x="53" y="49"/>
                    <a:pt x="53" y="49"/>
                  </a:cubicBezTo>
                  <a:cubicBezTo>
                    <a:pt x="53" y="48"/>
                    <a:pt x="53" y="48"/>
                    <a:pt x="53" y="47"/>
                  </a:cubicBezTo>
                  <a:cubicBezTo>
                    <a:pt x="53" y="46"/>
                    <a:pt x="53" y="46"/>
                    <a:pt x="53" y="46"/>
                  </a:cubicBezTo>
                  <a:cubicBezTo>
                    <a:pt x="53" y="43"/>
                    <a:pt x="53" y="39"/>
                    <a:pt x="53" y="34"/>
                  </a:cubicBezTo>
                  <a:cubicBezTo>
                    <a:pt x="53" y="33"/>
                    <a:pt x="52" y="31"/>
                    <a:pt x="52" y="29"/>
                  </a:cubicBezTo>
                  <a:cubicBezTo>
                    <a:pt x="52" y="26"/>
                    <a:pt x="51" y="24"/>
                    <a:pt x="51" y="23"/>
                  </a:cubicBezTo>
                  <a:cubicBezTo>
                    <a:pt x="50" y="20"/>
                    <a:pt x="47" y="9"/>
                    <a:pt x="40" y="0"/>
                  </a:cubicBezTo>
                  <a:cubicBezTo>
                    <a:pt x="40" y="1"/>
                    <a:pt x="40" y="2"/>
                    <a:pt x="39" y="2"/>
                  </a:cubicBezTo>
                  <a:cubicBezTo>
                    <a:pt x="35" y="4"/>
                    <a:pt x="27" y="5"/>
                    <a:pt x="20" y="4"/>
                  </a:cubicBezTo>
                  <a:cubicBezTo>
                    <a:pt x="15" y="3"/>
                    <a:pt x="12" y="2"/>
                    <a:pt x="13" y="0"/>
                  </a:cubicBezTo>
                  <a:cubicBezTo>
                    <a:pt x="12" y="1"/>
                    <a:pt x="12" y="2"/>
                    <a:pt x="11" y="3"/>
                  </a:cubicBezTo>
                  <a:cubicBezTo>
                    <a:pt x="11" y="3"/>
                    <a:pt x="10" y="4"/>
                    <a:pt x="10" y="5"/>
                  </a:cubicBezTo>
                  <a:cubicBezTo>
                    <a:pt x="10" y="5"/>
                    <a:pt x="9" y="6"/>
                    <a:pt x="8" y="8"/>
                  </a:cubicBezTo>
                  <a:cubicBezTo>
                    <a:pt x="7" y="9"/>
                    <a:pt x="7" y="10"/>
                    <a:pt x="7" y="10"/>
                  </a:cubicBezTo>
                  <a:cubicBezTo>
                    <a:pt x="6" y="11"/>
                    <a:pt x="5" y="13"/>
                    <a:pt x="5" y="14"/>
                  </a:cubicBezTo>
                  <a:cubicBezTo>
                    <a:pt x="5" y="15"/>
                    <a:pt x="4" y="17"/>
                    <a:pt x="3" y="19"/>
                  </a:cubicBezTo>
                  <a:cubicBezTo>
                    <a:pt x="3" y="20"/>
                    <a:pt x="2" y="22"/>
                    <a:pt x="2" y="24"/>
                  </a:cubicBezTo>
                  <a:cubicBezTo>
                    <a:pt x="2" y="24"/>
                    <a:pt x="2" y="25"/>
                    <a:pt x="1" y="26"/>
                  </a:cubicBezTo>
                  <a:cubicBezTo>
                    <a:pt x="1" y="26"/>
                    <a:pt x="1" y="29"/>
                    <a:pt x="1" y="31"/>
                  </a:cubicBezTo>
                  <a:cubicBezTo>
                    <a:pt x="0" y="33"/>
                    <a:pt x="0" y="33"/>
                    <a:pt x="0" y="37"/>
                  </a:cubicBezTo>
                  <a:cubicBezTo>
                    <a:pt x="0" y="38"/>
                    <a:pt x="0" y="39"/>
                    <a:pt x="0" y="40"/>
                  </a:cubicBezTo>
                  <a:cubicBezTo>
                    <a:pt x="0" y="40"/>
                    <a:pt x="0" y="43"/>
                    <a:pt x="0" y="46"/>
                  </a:cubicBezTo>
                  <a:close/>
                  <a:moveTo>
                    <a:pt x="36" y="8"/>
                  </a:moveTo>
                  <a:cubicBezTo>
                    <a:pt x="36" y="10"/>
                    <a:pt x="35" y="11"/>
                    <a:pt x="35" y="12"/>
                  </a:cubicBezTo>
                  <a:cubicBezTo>
                    <a:pt x="34" y="13"/>
                    <a:pt x="33" y="14"/>
                    <a:pt x="31" y="15"/>
                  </a:cubicBezTo>
                  <a:cubicBezTo>
                    <a:pt x="31" y="15"/>
                    <a:pt x="30" y="15"/>
                    <a:pt x="30" y="15"/>
                  </a:cubicBezTo>
                  <a:cubicBezTo>
                    <a:pt x="28" y="15"/>
                    <a:pt x="27" y="14"/>
                    <a:pt x="26" y="13"/>
                  </a:cubicBezTo>
                  <a:cubicBezTo>
                    <a:pt x="26" y="12"/>
                    <a:pt x="25" y="11"/>
                    <a:pt x="25" y="10"/>
                  </a:cubicBezTo>
                  <a:cubicBezTo>
                    <a:pt x="25" y="8"/>
                    <a:pt x="26" y="8"/>
                    <a:pt x="27" y="8"/>
                  </a:cubicBezTo>
                  <a:cubicBezTo>
                    <a:pt x="29" y="8"/>
                    <a:pt x="32" y="8"/>
                    <a:pt x="34" y="7"/>
                  </a:cubicBezTo>
                  <a:cubicBezTo>
                    <a:pt x="35" y="7"/>
                    <a:pt x="36" y="7"/>
                    <a:pt x="36" y="8"/>
                  </a:cubicBezTo>
                  <a:close/>
                  <a:moveTo>
                    <a:pt x="21" y="48"/>
                  </a:moveTo>
                  <a:cubicBezTo>
                    <a:pt x="27" y="19"/>
                    <a:pt x="27" y="19"/>
                    <a:pt x="27" y="19"/>
                  </a:cubicBezTo>
                  <a:cubicBezTo>
                    <a:pt x="27" y="18"/>
                    <a:pt x="28" y="17"/>
                    <a:pt x="29" y="17"/>
                  </a:cubicBezTo>
                  <a:cubicBezTo>
                    <a:pt x="32" y="17"/>
                    <a:pt x="32" y="17"/>
                    <a:pt x="32" y="17"/>
                  </a:cubicBezTo>
                  <a:cubicBezTo>
                    <a:pt x="33" y="17"/>
                    <a:pt x="34" y="18"/>
                    <a:pt x="35" y="19"/>
                  </a:cubicBezTo>
                  <a:cubicBezTo>
                    <a:pt x="40" y="46"/>
                    <a:pt x="40" y="46"/>
                    <a:pt x="40" y="46"/>
                  </a:cubicBezTo>
                  <a:cubicBezTo>
                    <a:pt x="40" y="48"/>
                    <a:pt x="39" y="48"/>
                    <a:pt x="38" y="49"/>
                  </a:cubicBezTo>
                  <a:cubicBezTo>
                    <a:pt x="34" y="50"/>
                    <a:pt x="25" y="50"/>
                    <a:pt x="23" y="50"/>
                  </a:cubicBezTo>
                  <a:cubicBezTo>
                    <a:pt x="22" y="50"/>
                    <a:pt x="21" y="49"/>
                    <a:pt x="2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1" name="Text Placeholder 5"/>
          <p:cNvSpPr txBox="1">
            <a:spLocks/>
          </p:cNvSpPr>
          <p:nvPr/>
        </p:nvSpPr>
        <p:spPr>
          <a:xfrm>
            <a:off x="4024588" y="2577863"/>
            <a:ext cx="2157807"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72" name="Text Placeholder 5"/>
          <p:cNvSpPr txBox="1">
            <a:spLocks/>
          </p:cNvSpPr>
          <p:nvPr/>
        </p:nvSpPr>
        <p:spPr>
          <a:xfrm>
            <a:off x="4025053" y="3319241"/>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73" name="Text Placeholder 5"/>
          <p:cNvSpPr txBox="1">
            <a:spLocks/>
          </p:cNvSpPr>
          <p:nvPr/>
        </p:nvSpPr>
        <p:spPr>
          <a:xfrm>
            <a:off x="3997019" y="4023107"/>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74" name="Text Placeholder 5"/>
          <p:cNvSpPr txBox="1">
            <a:spLocks/>
          </p:cNvSpPr>
          <p:nvPr/>
        </p:nvSpPr>
        <p:spPr>
          <a:xfrm>
            <a:off x="4024588" y="4740087"/>
            <a:ext cx="2157806" cy="516001"/>
          </a:xfrm>
          <a:prstGeom prst="rect">
            <a:avLst/>
          </a:prstGeom>
        </p:spPr>
        <p:txBody>
          <a:bodyPr vert="horz" lIns="91440" tIns="45720" rIns="91440" bIns="45720" rtlCol="0">
            <a:normAutofit fontScale="85000" lnSpcReduction="2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75" name="TextBox 74"/>
          <p:cNvSpPr txBox="1"/>
          <p:nvPr/>
        </p:nvSpPr>
        <p:spPr>
          <a:xfrm>
            <a:off x="7261519" y="2092543"/>
            <a:ext cx="4513037" cy="775597"/>
          </a:xfrm>
          <a:prstGeom prst="rect">
            <a:avLst/>
          </a:prstGeom>
          <a:noFill/>
        </p:spPr>
        <p:txBody>
          <a:bodyPr wrap="square" lIns="0" tIns="0" rIns="0" bIns="0" rtlCol="0">
            <a:spAutoFit/>
          </a:bodyPr>
          <a:lstStyle/>
          <a:p>
            <a:pPr>
              <a:lnSpc>
                <a:spcPct val="90000"/>
              </a:lnSpc>
            </a:pPr>
            <a:r>
              <a:rPr lang="en-US" sz="2800" dirty="0" err="1"/>
              <a:t>Lorem</a:t>
            </a:r>
            <a:r>
              <a:rPr lang="en-US" sz="2800" dirty="0"/>
              <a:t> </a:t>
            </a:r>
            <a:r>
              <a:rPr lang="en-US" sz="2800" dirty="0" err="1"/>
              <a:t>ipsum</a:t>
            </a:r>
            <a:r>
              <a:rPr lang="en-US" sz="2800" dirty="0"/>
              <a:t> dolor sit </a:t>
            </a:r>
            <a:r>
              <a:rPr lang="en-US" sz="2800" dirty="0" err="1"/>
              <a:t>amet</a:t>
            </a:r>
            <a:r>
              <a:rPr lang="en-US" sz="2800" dirty="0"/>
              <a:t> </a:t>
            </a:r>
            <a:r>
              <a:rPr lang="en-US" sz="2800" dirty="0" err="1"/>
              <a:t>consectetur</a:t>
            </a:r>
            <a:r>
              <a:rPr lang="en-US" sz="2800" dirty="0"/>
              <a:t> </a:t>
            </a:r>
            <a:r>
              <a:rPr lang="en-US" sz="2800" dirty="0" err="1"/>
              <a:t>adipiscing</a:t>
            </a:r>
            <a:r>
              <a:rPr lang="en-US" sz="2800" dirty="0"/>
              <a:t> </a:t>
            </a:r>
            <a:r>
              <a:rPr lang="en-US" sz="2800" dirty="0" err="1"/>
              <a:t>elit</a:t>
            </a:r>
            <a:r>
              <a:rPr lang="en-US" sz="2800" dirty="0"/>
              <a:t> </a:t>
            </a:r>
          </a:p>
        </p:txBody>
      </p:sp>
      <p:sp>
        <p:nvSpPr>
          <p:cNvPr id="76" name="TextBox 75"/>
          <p:cNvSpPr txBox="1"/>
          <p:nvPr/>
        </p:nvSpPr>
        <p:spPr>
          <a:xfrm>
            <a:off x="7261519" y="3016558"/>
            <a:ext cx="4634061"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77" name="Rounded Rectangle 76"/>
          <p:cNvSpPr/>
          <p:nvPr/>
        </p:nvSpPr>
        <p:spPr>
          <a:xfrm>
            <a:off x="7261519" y="4851097"/>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78" name="Group 77"/>
          <p:cNvGrpSpPr/>
          <p:nvPr/>
        </p:nvGrpSpPr>
        <p:grpSpPr>
          <a:xfrm>
            <a:off x="7978271" y="4744905"/>
            <a:ext cx="2711543" cy="810399"/>
            <a:chOff x="8027893" y="2583618"/>
            <a:chExt cx="2711543" cy="810399"/>
          </a:xfrm>
        </p:grpSpPr>
        <p:sp>
          <p:nvSpPr>
            <p:cNvPr id="79"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0" name="TextBox 79"/>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1" name="Group 80"/>
          <p:cNvGrpSpPr/>
          <p:nvPr/>
        </p:nvGrpSpPr>
        <p:grpSpPr>
          <a:xfrm>
            <a:off x="7406217" y="4941823"/>
            <a:ext cx="265988" cy="386534"/>
            <a:chOff x="3815942" y="4609902"/>
            <a:chExt cx="265988" cy="386534"/>
          </a:xfrm>
          <a:solidFill>
            <a:schemeClr val="bg2"/>
          </a:solidFill>
        </p:grpSpPr>
        <p:sp>
          <p:nvSpPr>
            <p:cNvPr id="82"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3"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4"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5"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86" name="Rounded Rectangle 85"/>
          <p:cNvSpPr/>
          <p:nvPr/>
        </p:nvSpPr>
        <p:spPr>
          <a:xfrm>
            <a:off x="7261519" y="3865621"/>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87" name="Group 86"/>
          <p:cNvGrpSpPr/>
          <p:nvPr/>
        </p:nvGrpSpPr>
        <p:grpSpPr>
          <a:xfrm>
            <a:off x="7337959" y="3947819"/>
            <a:ext cx="386534" cy="386534"/>
            <a:chOff x="8103197" y="5479932"/>
            <a:chExt cx="386534" cy="386534"/>
          </a:xfrm>
          <a:solidFill>
            <a:schemeClr val="bg2"/>
          </a:solidFill>
        </p:grpSpPr>
        <p:sp>
          <p:nvSpPr>
            <p:cNvPr id="88"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9"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90"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91"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92"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93" name="Group 92"/>
          <p:cNvGrpSpPr/>
          <p:nvPr/>
        </p:nvGrpSpPr>
        <p:grpSpPr>
          <a:xfrm>
            <a:off x="7991720" y="3776190"/>
            <a:ext cx="2711543" cy="763946"/>
            <a:chOff x="8027893" y="2583618"/>
            <a:chExt cx="2711543" cy="763946"/>
          </a:xfrm>
        </p:grpSpPr>
        <p:sp>
          <p:nvSpPr>
            <p:cNvPr id="94"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5" name="TextBox 94"/>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spTree>
    <p:extLst>
      <p:ext uri="{BB962C8B-B14F-4D97-AF65-F5344CB8AC3E}">
        <p14:creationId xmlns:p14="http://schemas.microsoft.com/office/powerpoint/2010/main" val="2708020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81" name="Group 80"/>
          <p:cNvGrpSpPr/>
          <p:nvPr/>
        </p:nvGrpSpPr>
        <p:grpSpPr>
          <a:xfrm>
            <a:off x="680568" y="1970609"/>
            <a:ext cx="4529667" cy="4133851"/>
            <a:chOff x="914400" y="1123950"/>
            <a:chExt cx="3397250" cy="3100388"/>
          </a:xfrm>
        </p:grpSpPr>
        <p:grpSp>
          <p:nvGrpSpPr>
            <p:cNvPr id="82" name="Group 304"/>
            <p:cNvGrpSpPr/>
            <p:nvPr/>
          </p:nvGrpSpPr>
          <p:grpSpPr>
            <a:xfrm>
              <a:off x="914400" y="1123950"/>
              <a:ext cx="3397250" cy="3100388"/>
              <a:chOff x="2133601" y="1276350"/>
              <a:chExt cx="3397250" cy="3100388"/>
            </a:xfrm>
          </p:grpSpPr>
          <p:sp>
            <p:nvSpPr>
              <p:cNvPr id="98" name="Freeform 263"/>
              <p:cNvSpPr>
                <a:spLocks/>
              </p:cNvSpPr>
              <p:nvPr/>
            </p:nvSpPr>
            <p:spPr bwMode="auto">
              <a:xfrm>
                <a:off x="3124200" y="1276350"/>
                <a:ext cx="1533525" cy="1474788"/>
              </a:xfrm>
              <a:custGeom>
                <a:avLst/>
                <a:gdLst/>
                <a:ahLst/>
                <a:cxnLst>
                  <a:cxn ang="0">
                    <a:pos x="10" y="124"/>
                  </a:cxn>
                  <a:cxn ang="0">
                    <a:pos x="119" y="124"/>
                  </a:cxn>
                  <a:cxn ang="0">
                    <a:pos x="126" y="113"/>
                  </a:cxn>
                  <a:cxn ang="0">
                    <a:pos x="70" y="6"/>
                  </a:cxn>
                  <a:cxn ang="0">
                    <a:pos x="59" y="6"/>
                  </a:cxn>
                  <a:cxn ang="0">
                    <a:pos x="3" y="113"/>
                  </a:cxn>
                  <a:cxn ang="0">
                    <a:pos x="10" y="124"/>
                  </a:cxn>
                </a:cxnLst>
                <a:rect l="0" t="0" r="r" b="b"/>
                <a:pathLst>
                  <a:path w="129" h="124">
                    <a:moveTo>
                      <a:pt x="10" y="124"/>
                    </a:moveTo>
                    <a:cubicBezTo>
                      <a:pt x="119" y="124"/>
                      <a:pt x="119" y="124"/>
                      <a:pt x="119" y="124"/>
                    </a:cubicBezTo>
                    <a:cubicBezTo>
                      <a:pt x="126" y="124"/>
                      <a:pt x="129" y="119"/>
                      <a:pt x="126" y="113"/>
                    </a:cubicBezTo>
                    <a:cubicBezTo>
                      <a:pt x="70" y="6"/>
                      <a:pt x="70" y="6"/>
                      <a:pt x="70" y="6"/>
                    </a:cubicBezTo>
                    <a:cubicBezTo>
                      <a:pt x="67" y="0"/>
                      <a:pt x="62" y="0"/>
                      <a:pt x="59" y="6"/>
                    </a:cubicBezTo>
                    <a:cubicBezTo>
                      <a:pt x="3" y="113"/>
                      <a:pt x="3" y="113"/>
                      <a:pt x="3" y="113"/>
                    </a:cubicBezTo>
                    <a:cubicBezTo>
                      <a:pt x="0" y="119"/>
                      <a:pt x="3" y="124"/>
                      <a:pt x="10" y="124"/>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264"/>
              <p:cNvSpPr>
                <a:spLocks/>
              </p:cNvSpPr>
              <p:nvPr/>
            </p:nvSpPr>
            <p:spPr bwMode="auto">
              <a:xfrm>
                <a:off x="2133601" y="2901950"/>
                <a:ext cx="1531938" cy="1474788"/>
              </a:xfrm>
              <a:custGeom>
                <a:avLst/>
                <a:gdLst/>
                <a:ahLst/>
                <a:cxnLst>
                  <a:cxn ang="0">
                    <a:pos x="11" y="124"/>
                  </a:cxn>
                  <a:cxn ang="0">
                    <a:pos x="118" y="124"/>
                  </a:cxn>
                  <a:cxn ang="0">
                    <a:pos x="125" y="113"/>
                  </a:cxn>
                  <a:cxn ang="0">
                    <a:pos x="70" y="6"/>
                  </a:cxn>
                  <a:cxn ang="0">
                    <a:pos x="59" y="6"/>
                  </a:cxn>
                  <a:cxn ang="0">
                    <a:pos x="3" y="113"/>
                  </a:cxn>
                  <a:cxn ang="0">
                    <a:pos x="11" y="124"/>
                  </a:cxn>
                </a:cxnLst>
                <a:rect l="0" t="0" r="r" b="b"/>
                <a:pathLst>
                  <a:path w="129" h="124">
                    <a:moveTo>
                      <a:pt x="11" y="124"/>
                    </a:moveTo>
                    <a:cubicBezTo>
                      <a:pt x="118" y="124"/>
                      <a:pt x="118" y="124"/>
                      <a:pt x="118" y="124"/>
                    </a:cubicBezTo>
                    <a:cubicBezTo>
                      <a:pt x="125" y="124"/>
                      <a:pt x="129" y="119"/>
                      <a:pt x="125" y="113"/>
                    </a:cubicBezTo>
                    <a:cubicBezTo>
                      <a:pt x="70" y="6"/>
                      <a:pt x="70" y="6"/>
                      <a:pt x="70" y="6"/>
                    </a:cubicBezTo>
                    <a:cubicBezTo>
                      <a:pt x="67" y="0"/>
                      <a:pt x="62" y="0"/>
                      <a:pt x="59" y="6"/>
                    </a:cubicBezTo>
                    <a:cubicBezTo>
                      <a:pt x="3" y="113"/>
                      <a:pt x="3" y="113"/>
                      <a:pt x="3" y="113"/>
                    </a:cubicBezTo>
                    <a:cubicBezTo>
                      <a:pt x="0" y="119"/>
                      <a:pt x="3" y="124"/>
                      <a:pt x="11" y="124"/>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265"/>
              <p:cNvSpPr>
                <a:spLocks/>
              </p:cNvSpPr>
              <p:nvPr/>
            </p:nvSpPr>
            <p:spPr bwMode="auto">
              <a:xfrm>
                <a:off x="3998913" y="2901950"/>
                <a:ext cx="1531938" cy="1474788"/>
              </a:xfrm>
              <a:custGeom>
                <a:avLst/>
                <a:gdLst/>
                <a:ahLst/>
                <a:cxnLst>
                  <a:cxn ang="0">
                    <a:pos x="10" y="124"/>
                  </a:cxn>
                  <a:cxn ang="0">
                    <a:pos x="118" y="124"/>
                  </a:cxn>
                  <a:cxn ang="0">
                    <a:pos x="125" y="113"/>
                  </a:cxn>
                  <a:cxn ang="0">
                    <a:pos x="70" y="6"/>
                  </a:cxn>
                  <a:cxn ang="0">
                    <a:pos x="58" y="6"/>
                  </a:cxn>
                  <a:cxn ang="0">
                    <a:pos x="3" y="113"/>
                  </a:cxn>
                  <a:cxn ang="0">
                    <a:pos x="10" y="124"/>
                  </a:cxn>
                </a:cxnLst>
                <a:rect l="0" t="0" r="r" b="b"/>
                <a:pathLst>
                  <a:path w="129" h="124">
                    <a:moveTo>
                      <a:pt x="10" y="124"/>
                    </a:moveTo>
                    <a:cubicBezTo>
                      <a:pt x="118" y="124"/>
                      <a:pt x="118" y="124"/>
                      <a:pt x="118" y="124"/>
                    </a:cubicBezTo>
                    <a:cubicBezTo>
                      <a:pt x="126" y="124"/>
                      <a:pt x="129" y="119"/>
                      <a:pt x="125" y="113"/>
                    </a:cubicBezTo>
                    <a:cubicBezTo>
                      <a:pt x="70" y="6"/>
                      <a:pt x="70" y="6"/>
                      <a:pt x="70" y="6"/>
                    </a:cubicBezTo>
                    <a:cubicBezTo>
                      <a:pt x="67" y="0"/>
                      <a:pt x="62" y="0"/>
                      <a:pt x="58" y="6"/>
                    </a:cubicBezTo>
                    <a:cubicBezTo>
                      <a:pt x="3" y="113"/>
                      <a:pt x="3" y="113"/>
                      <a:pt x="3" y="113"/>
                    </a:cubicBezTo>
                    <a:cubicBezTo>
                      <a:pt x="0" y="119"/>
                      <a:pt x="3" y="124"/>
                      <a:pt x="10" y="124"/>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266"/>
              <p:cNvSpPr>
                <a:spLocks/>
              </p:cNvSpPr>
              <p:nvPr/>
            </p:nvSpPr>
            <p:spPr bwMode="auto">
              <a:xfrm>
                <a:off x="3059113" y="2878138"/>
                <a:ext cx="1533525" cy="1485900"/>
              </a:xfrm>
              <a:custGeom>
                <a:avLst/>
                <a:gdLst/>
                <a:ahLst/>
                <a:cxnLst>
                  <a:cxn ang="0">
                    <a:pos x="119" y="0"/>
                  </a:cxn>
                  <a:cxn ang="0">
                    <a:pos x="11" y="0"/>
                  </a:cxn>
                  <a:cxn ang="0">
                    <a:pos x="4" y="11"/>
                  </a:cxn>
                  <a:cxn ang="0">
                    <a:pos x="59" y="118"/>
                  </a:cxn>
                  <a:cxn ang="0">
                    <a:pos x="71" y="118"/>
                  </a:cxn>
                  <a:cxn ang="0">
                    <a:pos x="126" y="11"/>
                  </a:cxn>
                  <a:cxn ang="0">
                    <a:pos x="119" y="0"/>
                  </a:cxn>
                </a:cxnLst>
                <a:rect l="0" t="0" r="r" b="b"/>
                <a:pathLst>
                  <a:path w="129" h="125">
                    <a:moveTo>
                      <a:pt x="119" y="0"/>
                    </a:moveTo>
                    <a:cubicBezTo>
                      <a:pt x="11" y="0"/>
                      <a:pt x="11" y="0"/>
                      <a:pt x="11" y="0"/>
                    </a:cubicBezTo>
                    <a:cubicBezTo>
                      <a:pt x="4" y="0"/>
                      <a:pt x="0" y="5"/>
                      <a:pt x="4" y="11"/>
                    </a:cubicBezTo>
                    <a:cubicBezTo>
                      <a:pt x="59" y="118"/>
                      <a:pt x="59" y="118"/>
                      <a:pt x="59" y="118"/>
                    </a:cubicBezTo>
                    <a:cubicBezTo>
                      <a:pt x="62" y="125"/>
                      <a:pt x="67" y="125"/>
                      <a:pt x="71" y="118"/>
                    </a:cubicBezTo>
                    <a:cubicBezTo>
                      <a:pt x="126" y="11"/>
                      <a:pt x="126" y="11"/>
                      <a:pt x="126" y="11"/>
                    </a:cubicBezTo>
                    <a:cubicBezTo>
                      <a:pt x="129" y="5"/>
                      <a:pt x="126" y="0"/>
                      <a:pt x="119" y="0"/>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83" name="Group 311"/>
            <p:cNvGrpSpPr/>
            <p:nvPr/>
          </p:nvGrpSpPr>
          <p:grpSpPr>
            <a:xfrm>
              <a:off x="2362200" y="1809750"/>
              <a:ext cx="614363" cy="411163"/>
              <a:chOff x="4992329" y="515938"/>
              <a:chExt cx="614363" cy="411163"/>
            </a:xfrm>
          </p:grpSpPr>
          <p:sp>
            <p:nvSpPr>
              <p:cNvPr id="96" name="Freeform 59"/>
              <p:cNvSpPr>
                <a:spLocks/>
              </p:cNvSpPr>
              <p:nvPr/>
            </p:nvSpPr>
            <p:spPr bwMode="auto">
              <a:xfrm>
                <a:off x="4992329" y="515938"/>
                <a:ext cx="436563" cy="346075"/>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60"/>
              <p:cNvSpPr>
                <a:spLocks/>
              </p:cNvSpPr>
              <p:nvPr/>
            </p:nvSpPr>
            <p:spPr bwMode="auto">
              <a:xfrm>
                <a:off x="5330467" y="700088"/>
                <a:ext cx="276225" cy="227013"/>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84" name="Group 315"/>
            <p:cNvGrpSpPr/>
            <p:nvPr/>
          </p:nvGrpSpPr>
          <p:grpSpPr>
            <a:xfrm>
              <a:off x="2362200" y="3181350"/>
              <a:ext cx="493713" cy="441325"/>
              <a:chOff x="6652854" y="2162175"/>
              <a:chExt cx="493713" cy="441325"/>
            </a:xfrm>
            <a:solidFill>
              <a:schemeClr val="bg1"/>
            </a:solidFill>
          </p:grpSpPr>
          <p:sp>
            <p:nvSpPr>
              <p:cNvPr id="93" name="Freeform 44"/>
              <p:cNvSpPr>
                <a:spLocks noEditPoints="1"/>
              </p:cNvSpPr>
              <p:nvPr/>
            </p:nvSpPr>
            <p:spPr bwMode="auto">
              <a:xfrm>
                <a:off x="6652854" y="2279650"/>
                <a:ext cx="285750" cy="285750"/>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5"/>
              <p:cNvSpPr>
                <a:spLocks noEditPoints="1"/>
              </p:cNvSpPr>
              <p:nvPr/>
            </p:nvSpPr>
            <p:spPr bwMode="auto">
              <a:xfrm>
                <a:off x="6914792" y="2162175"/>
                <a:ext cx="231775" cy="233363"/>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6"/>
              <p:cNvSpPr>
                <a:spLocks noEditPoints="1"/>
              </p:cNvSpPr>
              <p:nvPr/>
            </p:nvSpPr>
            <p:spPr bwMode="auto">
              <a:xfrm>
                <a:off x="6938604" y="2422525"/>
                <a:ext cx="182563" cy="180975"/>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85" name="Freeform 63"/>
            <p:cNvSpPr>
              <a:spLocks noEditPoints="1"/>
            </p:cNvSpPr>
            <p:nvPr/>
          </p:nvSpPr>
          <p:spPr bwMode="auto">
            <a:xfrm>
              <a:off x="1447800" y="3257550"/>
              <a:ext cx="436563" cy="434975"/>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6" name="Group 319"/>
            <p:cNvGrpSpPr/>
            <p:nvPr/>
          </p:nvGrpSpPr>
          <p:grpSpPr>
            <a:xfrm>
              <a:off x="3222434" y="3333750"/>
              <a:ext cx="601663" cy="438150"/>
              <a:chOff x="4930417" y="3856038"/>
              <a:chExt cx="601663" cy="438150"/>
            </a:xfrm>
            <a:solidFill>
              <a:schemeClr val="bg1"/>
            </a:solidFill>
          </p:grpSpPr>
          <p:sp>
            <p:nvSpPr>
              <p:cNvPr id="91" name="Freeform 68"/>
              <p:cNvSpPr>
                <a:spLocks noEditPoints="1"/>
              </p:cNvSpPr>
              <p:nvPr/>
            </p:nvSpPr>
            <p:spPr bwMode="auto">
              <a:xfrm>
                <a:off x="4955817" y="3856038"/>
                <a:ext cx="539750" cy="387350"/>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69"/>
              <p:cNvSpPr>
                <a:spLocks/>
              </p:cNvSpPr>
              <p:nvPr/>
            </p:nvSpPr>
            <p:spPr bwMode="auto">
              <a:xfrm>
                <a:off x="4930417" y="4251325"/>
                <a:ext cx="601663" cy="4286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87" name="Content Placeholder 2"/>
            <p:cNvSpPr txBox="1">
              <a:spLocks/>
            </p:cNvSpPr>
            <p:nvPr/>
          </p:nvSpPr>
          <p:spPr>
            <a:xfrm>
              <a:off x="1981200" y="2266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Communication</a:t>
              </a:r>
              <a:endParaRPr lang="en-US" sz="1200" dirty="0">
                <a:solidFill>
                  <a:schemeClr val="bg1"/>
                </a:solidFill>
              </a:endParaRPr>
            </a:p>
          </p:txBody>
        </p:sp>
        <p:sp>
          <p:nvSpPr>
            <p:cNvPr id="88" name="Content Placeholder 2"/>
            <p:cNvSpPr txBox="1">
              <a:spLocks/>
            </p:cNvSpPr>
            <p:nvPr/>
          </p:nvSpPr>
          <p:spPr>
            <a:xfrm>
              <a:off x="1905000" y="28003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Proccess  Link</a:t>
              </a:r>
              <a:endParaRPr lang="en-US" sz="1200" dirty="0">
                <a:solidFill>
                  <a:schemeClr val="bg1"/>
                </a:solidFill>
              </a:endParaRPr>
            </a:p>
          </p:txBody>
        </p:sp>
        <p:sp>
          <p:nvSpPr>
            <p:cNvPr id="89" name="Content Placeholder 2"/>
            <p:cNvSpPr txBox="1">
              <a:spLocks/>
            </p:cNvSpPr>
            <p:nvPr/>
          </p:nvSpPr>
          <p:spPr>
            <a:xfrm>
              <a:off x="990600" y="3790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Global ization</a:t>
              </a:r>
              <a:endParaRPr lang="en-US" sz="1200" dirty="0">
                <a:solidFill>
                  <a:schemeClr val="bg1"/>
                </a:solidFill>
              </a:endParaRPr>
            </a:p>
          </p:txBody>
        </p:sp>
        <p:sp>
          <p:nvSpPr>
            <p:cNvPr id="90" name="Content Placeholder 2"/>
            <p:cNvSpPr txBox="1">
              <a:spLocks/>
            </p:cNvSpPr>
            <p:nvPr/>
          </p:nvSpPr>
          <p:spPr>
            <a:xfrm>
              <a:off x="2819400" y="3790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Digitalization</a:t>
              </a:r>
              <a:endParaRPr lang="en-US" sz="1200" dirty="0">
                <a:solidFill>
                  <a:schemeClr val="bg1"/>
                </a:solidFill>
              </a:endParaRPr>
            </a:p>
          </p:txBody>
        </p:sp>
      </p:grpSp>
      <p:grpSp>
        <p:nvGrpSpPr>
          <p:cNvPr id="102" name="Group 101"/>
          <p:cNvGrpSpPr/>
          <p:nvPr/>
        </p:nvGrpSpPr>
        <p:grpSpPr>
          <a:xfrm>
            <a:off x="6397909" y="2399510"/>
            <a:ext cx="4330457" cy="3543903"/>
            <a:chOff x="7110604" y="2040948"/>
            <a:chExt cx="4330457" cy="3543903"/>
          </a:xfrm>
        </p:grpSpPr>
        <p:cxnSp>
          <p:nvCxnSpPr>
            <p:cNvPr id="103" name="Straight Connector 102"/>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104" name="Oval 103"/>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105"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106" name="Oval 105"/>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107" name="Picture 10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108" name="Oval 107"/>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109" name="Picture 10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110" name="Oval 109"/>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111"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2" name="Group 111"/>
            <p:cNvGrpSpPr/>
            <p:nvPr/>
          </p:nvGrpSpPr>
          <p:grpSpPr>
            <a:xfrm>
              <a:off x="7932215" y="2040948"/>
              <a:ext cx="3502123" cy="810399"/>
              <a:chOff x="7932215" y="2040948"/>
              <a:chExt cx="3502123" cy="810399"/>
            </a:xfrm>
          </p:grpSpPr>
          <p:sp>
            <p:nvSpPr>
              <p:cNvPr id="122"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23" name="TextBox 122"/>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113" name="Group 112"/>
            <p:cNvGrpSpPr/>
            <p:nvPr/>
          </p:nvGrpSpPr>
          <p:grpSpPr>
            <a:xfrm>
              <a:off x="7938938" y="2971549"/>
              <a:ext cx="3502123" cy="810399"/>
              <a:chOff x="7932215" y="2040948"/>
              <a:chExt cx="3502123" cy="810399"/>
            </a:xfrm>
          </p:grpSpPr>
          <p:sp>
            <p:nvSpPr>
              <p:cNvPr id="120"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21" name="TextBox 120"/>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114" name="Group 113"/>
            <p:cNvGrpSpPr/>
            <p:nvPr/>
          </p:nvGrpSpPr>
          <p:grpSpPr>
            <a:xfrm>
              <a:off x="7925965" y="3862896"/>
              <a:ext cx="3502123" cy="810399"/>
              <a:chOff x="7932215" y="2040948"/>
              <a:chExt cx="3502123" cy="810399"/>
            </a:xfrm>
          </p:grpSpPr>
          <p:sp>
            <p:nvSpPr>
              <p:cNvPr id="118"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19" name="TextBox 118"/>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115" name="Group 114"/>
            <p:cNvGrpSpPr/>
            <p:nvPr/>
          </p:nvGrpSpPr>
          <p:grpSpPr>
            <a:xfrm>
              <a:off x="7925965" y="4774452"/>
              <a:ext cx="3502123" cy="810399"/>
              <a:chOff x="7932215" y="2040948"/>
              <a:chExt cx="3502123" cy="810399"/>
            </a:xfrm>
          </p:grpSpPr>
          <p:sp>
            <p:nvSpPr>
              <p:cNvPr id="116"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117" name="TextBox 116"/>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spTree>
    <p:extLst>
      <p:ext uri="{BB962C8B-B14F-4D97-AF65-F5344CB8AC3E}">
        <p14:creationId xmlns:p14="http://schemas.microsoft.com/office/powerpoint/2010/main" val="3982674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30" presetClass="entr" presetSubtype="0" fill="hold" nodeType="withEffect">
                                  <p:stCondLst>
                                    <p:cond delay="8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800" decel="100000"/>
                                        <p:tgtEl>
                                          <p:spTgt spid="81"/>
                                        </p:tgtEl>
                                      </p:cBhvr>
                                    </p:animEffect>
                                    <p:anim calcmode="lin" valueType="num">
                                      <p:cBhvr>
                                        <p:cTn id="28" dur="800" decel="100000" fill="hold"/>
                                        <p:tgtEl>
                                          <p:spTgt spid="81"/>
                                        </p:tgtEl>
                                        <p:attrNameLst>
                                          <p:attrName>style.rotation</p:attrName>
                                        </p:attrNameLst>
                                      </p:cBhvr>
                                      <p:tavLst>
                                        <p:tav tm="0">
                                          <p:val>
                                            <p:fltVal val="-90"/>
                                          </p:val>
                                        </p:tav>
                                        <p:tav tm="100000">
                                          <p:val>
                                            <p:fltVal val="0"/>
                                          </p:val>
                                        </p:tav>
                                      </p:tavLst>
                                    </p:anim>
                                    <p:anim calcmode="lin" valueType="num">
                                      <p:cBhvr>
                                        <p:cTn id="29" dur="800" decel="100000" fill="hold"/>
                                        <p:tgtEl>
                                          <p:spTgt spid="81"/>
                                        </p:tgtEl>
                                        <p:attrNameLst>
                                          <p:attrName>ppt_x</p:attrName>
                                        </p:attrNameLst>
                                      </p:cBhvr>
                                      <p:tavLst>
                                        <p:tav tm="0">
                                          <p:val>
                                            <p:strVal val="#ppt_x+0.4"/>
                                          </p:val>
                                        </p:tav>
                                        <p:tav tm="100000">
                                          <p:val>
                                            <p:strVal val="#ppt_x-0.05"/>
                                          </p:val>
                                        </p:tav>
                                      </p:tavLst>
                                    </p:anim>
                                    <p:anim calcmode="lin" valueType="num">
                                      <p:cBhvr>
                                        <p:cTn id="30" dur="800" decel="100000" fill="hold"/>
                                        <p:tgtEl>
                                          <p:spTgt spid="81"/>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81"/>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8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3736000" y="1890671"/>
            <a:ext cx="4266327" cy="4753752"/>
            <a:chOff x="2823583" y="1337899"/>
            <a:chExt cx="3539696" cy="4053250"/>
          </a:xfrm>
          <a:solidFill>
            <a:schemeClr val="accent3"/>
          </a:solidFill>
        </p:grpSpPr>
        <p:sp>
          <p:nvSpPr>
            <p:cNvPr id="5" name="Freeform 4"/>
            <p:cNvSpPr/>
            <p:nvPr/>
          </p:nvSpPr>
          <p:spPr>
            <a:xfrm>
              <a:off x="4304624" y="3589120"/>
              <a:ext cx="671135" cy="180202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grpSp>
          <p:nvGrpSpPr>
            <p:cNvPr id="6" name="Group 6"/>
            <p:cNvGrpSpPr>
              <a:grpSpLocks noChangeAspect="1"/>
            </p:cNvGrpSpPr>
            <p:nvPr/>
          </p:nvGrpSpPr>
          <p:grpSpPr bwMode="auto">
            <a:xfrm>
              <a:off x="2823583" y="1337899"/>
              <a:ext cx="3539696" cy="2412039"/>
              <a:chOff x="1098" y="382"/>
              <a:chExt cx="3591" cy="2447"/>
            </a:xfrm>
            <a:grpFill/>
          </p:grpSpPr>
          <p:sp>
            <p:nvSpPr>
              <p:cNvPr id="8" name="Freeform 7"/>
              <p:cNvSpPr>
                <a:spLocks/>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9" name="Freeform 8"/>
              <p:cNvSpPr>
                <a:spLocks/>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10" name="Freeform 9"/>
              <p:cNvSpPr>
                <a:spLocks/>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11" name="Freeform 10"/>
              <p:cNvSpPr>
                <a:spLocks/>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12" name="Freeform 11"/>
              <p:cNvSpPr>
                <a:spLocks/>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13" name="Freeform 12"/>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sp>
            <p:nvSpPr>
              <p:cNvPr id="14" name="Freeform 13"/>
              <p:cNvSpPr>
                <a:spLocks/>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dirty="0"/>
              </a:p>
            </p:txBody>
          </p:sp>
        </p:grpSp>
        <p:sp>
          <p:nvSpPr>
            <p:cNvPr id="7" name="Freeform 6"/>
            <p:cNvSpPr/>
            <p:nvPr/>
          </p:nvSpPr>
          <p:spPr>
            <a:xfrm>
              <a:off x="4031260" y="4102426"/>
              <a:ext cx="466907" cy="103905"/>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grpSp>
      <p:grpSp>
        <p:nvGrpSpPr>
          <p:cNvPr id="15" name="Group 64"/>
          <p:cNvGrpSpPr>
            <a:grpSpLocks noChangeAspect="1"/>
          </p:cNvGrpSpPr>
          <p:nvPr/>
        </p:nvGrpSpPr>
        <p:grpSpPr bwMode="auto">
          <a:xfrm>
            <a:off x="8707331" y="1475184"/>
            <a:ext cx="561975" cy="349250"/>
            <a:chOff x="4595" y="1563"/>
            <a:chExt cx="354" cy="220"/>
          </a:xfrm>
          <a:solidFill>
            <a:schemeClr val="accent1"/>
          </a:solidFill>
        </p:grpSpPr>
        <p:sp>
          <p:nvSpPr>
            <p:cNvPr id="16"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 name="Freeform 92"/>
          <p:cNvSpPr>
            <a:spLocks/>
          </p:cNvSpPr>
          <p:nvPr/>
        </p:nvSpPr>
        <p:spPr bwMode="auto">
          <a:xfrm>
            <a:off x="7316681" y="1888784"/>
            <a:ext cx="1952625" cy="1204279"/>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Text Placeholder 5"/>
          <p:cNvSpPr txBox="1">
            <a:spLocks/>
          </p:cNvSpPr>
          <p:nvPr/>
        </p:nvSpPr>
        <p:spPr>
          <a:xfrm>
            <a:off x="7474905" y="1865175"/>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0" name="TextBox 19"/>
          <p:cNvSpPr txBox="1"/>
          <p:nvPr/>
        </p:nvSpPr>
        <p:spPr>
          <a:xfrm>
            <a:off x="7439389" y="152954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21" name="Freeform 92"/>
          <p:cNvSpPr>
            <a:spLocks/>
          </p:cNvSpPr>
          <p:nvPr/>
        </p:nvSpPr>
        <p:spPr bwMode="auto">
          <a:xfrm flipV="1">
            <a:off x="6844229" y="4037442"/>
            <a:ext cx="3127155" cy="667630"/>
          </a:xfrm>
          <a:custGeom>
            <a:avLst/>
            <a:gdLst>
              <a:gd name="T0" fmla="*/ 518 w 518"/>
              <a:gd name="T1" fmla="*/ 0 h 475"/>
              <a:gd name="T2" fmla="*/ 6 w 518"/>
              <a:gd name="T3" fmla="*/ 0 h 475"/>
              <a:gd name="T4" fmla="*/ 6 w 518"/>
              <a:gd name="T5" fmla="*/ 458 h 475"/>
              <a:gd name="T6" fmla="*/ 0 w 518"/>
              <a:gd name="T7" fmla="*/ 466 h 475"/>
              <a:gd name="T8" fmla="*/ 9 w 518"/>
              <a:gd name="T9" fmla="*/ 475 h 475"/>
              <a:gd name="T10" fmla="*/ 17 w 518"/>
              <a:gd name="T11" fmla="*/ 466 h 475"/>
              <a:gd name="T12" fmla="*/ 11 w 518"/>
              <a:gd name="T13" fmla="*/ 458 h 475"/>
              <a:gd name="T14" fmla="*/ 11 w 518"/>
              <a:gd name="T15" fmla="*/ 5 h 475"/>
              <a:gd name="T16" fmla="*/ 518 w 518"/>
              <a:gd name="T17" fmla="*/ 5 h 475"/>
              <a:gd name="T18" fmla="*/ 518 w 518"/>
              <a:gd name="T1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475">
                <a:moveTo>
                  <a:pt x="518" y="0"/>
                </a:moveTo>
                <a:cubicBezTo>
                  <a:pt x="6" y="0"/>
                  <a:pt x="6" y="0"/>
                  <a:pt x="6" y="0"/>
                </a:cubicBezTo>
                <a:cubicBezTo>
                  <a:pt x="6" y="458"/>
                  <a:pt x="6" y="458"/>
                  <a:pt x="6" y="458"/>
                </a:cubicBezTo>
                <a:cubicBezTo>
                  <a:pt x="3" y="459"/>
                  <a:pt x="0" y="463"/>
                  <a:pt x="0" y="466"/>
                </a:cubicBezTo>
                <a:cubicBezTo>
                  <a:pt x="0" y="471"/>
                  <a:pt x="4" y="475"/>
                  <a:pt x="9" y="475"/>
                </a:cubicBezTo>
                <a:cubicBezTo>
                  <a:pt x="13" y="475"/>
                  <a:pt x="17" y="471"/>
                  <a:pt x="17" y="466"/>
                </a:cubicBezTo>
                <a:cubicBezTo>
                  <a:pt x="17" y="462"/>
                  <a:pt x="15" y="459"/>
                  <a:pt x="11" y="458"/>
                </a:cubicBezTo>
                <a:cubicBezTo>
                  <a:pt x="11" y="5"/>
                  <a:pt x="11" y="5"/>
                  <a:pt x="11" y="5"/>
                </a:cubicBezTo>
                <a:cubicBezTo>
                  <a:pt x="518" y="5"/>
                  <a:pt x="518" y="5"/>
                  <a:pt x="518" y="5"/>
                </a:cubicBezTo>
                <a:cubicBezTo>
                  <a:pt x="518" y="0"/>
                  <a:pt x="518" y="0"/>
                  <a:pt x="518"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73"/>
          <p:cNvGrpSpPr>
            <a:grpSpLocks noChangeAspect="1"/>
          </p:cNvGrpSpPr>
          <p:nvPr/>
        </p:nvGrpSpPr>
        <p:grpSpPr bwMode="auto">
          <a:xfrm>
            <a:off x="9442251" y="4289954"/>
            <a:ext cx="427038" cy="307975"/>
            <a:chOff x="6286" y="1831"/>
            <a:chExt cx="269" cy="194"/>
          </a:xfrm>
          <a:solidFill>
            <a:schemeClr val="accent2"/>
          </a:solidFill>
        </p:grpSpPr>
        <p:sp>
          <p:nvSpPr>
            <p:cNvPr id="23"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Text Placeholder 5"/>
          <p:cNvSpPr txBox="1">
            <a:spLocks/>
          </p:cNvSpPr>
          <p:nvPr/>
        </p:nvSpPr>
        <p:spPr>
          <a:xfrm>
            <a:off x="7744803" y="4717497"/>
            <a:ext cx="2060319" cy="81946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2" name="TextBox 31"/>
          <p:cNvSpPr txBox="1"/>
          <p:nvPr/>
        </p:nvSpPr>
        <p:spPr>
          <a:xfrm>
            <a:off x="7709287" y="4381869"/>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33" name="Freeform 70"/>
          <p:cNvSpPr>
            <a:spLocks noEditPoints="1"/>
          </p:cNvSpPr>
          <p:nvPr/>
        </p:nvSpPr>
        <p:spPr bwMode="auto">
          <a:xfrm>
            <a:off x="2953762" y="1967500"/>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6"/>
          <p:cNvSpPr>
            <a:spLocks/>
          </p:cNvSpPr>
          <p:nvPr/>
        </p:nvSpPr>
        <p:spPr bwMode="auto">
          <a:xfrm>
            <a:off x="1552106" y="2488995"/>
            <a:ext cx="3352800"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Text Placeholder 5"/>
          <p:cNvSpPr txBox="1">
            <a:spLocks/>
          </p:cNvSpPr>
          <p:nvPr/>
        </p:nvSpPr>
        <p:spPr>
          <a:xfrm>
            <a:off x="1526707" y="2481850"/>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6" name="TextBox 35"/>
          <p:cNvSpPr txBox="1"/>
          <p:nvPr/>
        </p:nvSpPr>
        <p:spPr>
          <a:xfrm>
            <a:off x="1491191" y="2146222"/>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sp>
        <p:nvSpPr>
          <p:cNvPr id="37" name="Freeform 96"/>
          <p:cNvSpPr>
            <a:spLocks/>
          </p:cNvSpPr>
          <p:nvPr/>
        </p:nvSpPr>
        <p:spPr bwMode="auto">
          <a:xfrm flipV="1">
            <a:off x="2252915" y="4230982"/>
            <a:ext cx="2660689" cy="598366"/>
          </a:xfrm>
          <a:custGeom>
            <a:avLst/>
            <a:gdLst>
              <a:gd name="T0" fmla="*/ 886 w 891"/>
              <a:gd name="T1" fmla="*/ 0 h 284"/>
              <a:gd name="T2" fmla="*/ 0 w 891"/>
              <a:gd name="T3" fmla="*/ 0 h 284"/>
              <a:gd name="T4" fmla="*/ 0 w 891"/>
              <a:gd name="T5" fmla="*/ 5 h 284"/>
              <a:gd name="T6" fmla="*/ 880 w 891"/>
              <a:gd name="T7" fmla="*/ 5 h 284"/>
              <a:gd name="T8" fmla="*/ 880 w 891"/>
              <a:gd name="T9" fmla="*/ 268 h 284"/>
              <a:gd name="T10" fmla="*/ 875 w 891"/>
              <a:gd name="T11" fmla="*/ 276 h 284"/>
              <a:gd name="T12" fmla="*/ 883 w 891"/>
              <a:gd name="T13" fmla="*/ 284 h 284"/>
              <a:gd name="T14" fmla="*/ 891 w 891"/>
              <a:gd name="T15" fmla="*/ 276 h 284"/>
              <a:gd name="T16" fmla="*/ 886 w 891"/>
              <a:gd name="T17" fmla="*/ 268 h 284"/>
              <a:gd name="T18" fmla="*/ 886 w 891"/>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1" h="284">
                <a:moveTo>
                  <a:pt x="886" y="0"/>
                </a:moveTo>
                <a:cubicBezTo>
                  <a:pt x="0" y="0"/>
                  <a:pt x="0" y="0"/>
                  <a:pt x="0" y="0"/>
                </a:cubicBezTo>
                <a:cubicBezTo>
                  <a:pt x="0" y="5"/>
                  <a:pt x="0" y="5"/>
                  <a:pt x="0" y="5"/>
                </a:cubicBezTo>
                <a:cubicBezTo>
                  <a:pt x="880" y="5"/>
                  <a:pt x="880" y="5"/>
                  <a:pt x="880" y="5"/>
                </a:cubicBezTo>
                <a:cubicBezTo>
                  <a:pt x="880" y="268"/>
                  <a:pt x="880" y="268"/>
                  <a:pt x="880" y="268"/>
                </a:cubicBezTo>
                <a:cubicBezTo>
                  <a:pt x="877" y="269"/>
                  <a:pt x="875" y="272"/>
                  <a:pt x="875" y="276"/>
                </a:cubicBezTo>
                <a:cubicBezTo>
                  <a:pt x="875" y="280"/>
                  <a:pt x="878" y="284"/>
                  <a:pt x="883" y="284"/>
                </a:cubicBezTo>
                <a:cubicBezTo>
                  <a:pt x="888" y="284"/>
                  <a:pt x="891" y="280"/>
                  <a:pt x="891" y="276"/>
                </a:cubicBezTo>
                <a:cubicBezTo>
                  <a:pt x="891" y="272"/>
                  <a:pt x="889" y="269"/>
                  <a:pt x="886" y="268"/>
                </a:cubicBezTo>
                <a:cubicBezTo>
                  <a:pt x="886" y="0"/>
                  <a:pt x="886" y="0"/>
                  <a:pt x="886" y="0"/>
                </a:cubicBezTo>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84"/>
          <p:cNvGrpSpPr>
            <a:grpSpLocks noChangeAspect="1"/>
          </p:cNvGrpSpPr>
          <p:nvPr/>
        </p:nvGrpSpPr>
        <p:grpSpPr bwMode="auto">
          <a:xfrm>
            <a:off x="3662908" y="4351229"/>
            <a:ext cx="439737" cy="374650"/>
            <a:chOff x="6279" y="2733"/>
            <a:chExt cx="277" cy="236"/>
          </a:xfrm>
          <a:solidFill>
            <a:schemeClr val="accent3"/>
          </a:solidFill>
        </p:grpSpPr>
        <p:sp>
          <p:nvSpPr>
            <p:cNvPr id="39"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3" name="TextBox 42"/>
          <p:cNvSpPr txBox="1"/>
          <p:nvPr/>
        </p:nvSpPr>
        <p:spPr>
          <a:xfrm>
            <a:off x="2182098" y="4462379"/>
            <a:ext cx="1176925" cy="369332"/>
          </a:xfrm>
          <a:prstGeom prst="rect">
            <a:avLst/>
          </a:prstGeom>
          <a:noFill/>
        </p:spPr>
        <p:txBody>
          <a:bodyPr wrap="none" rtlCol="0">
            <a:spAutoFit/>
          </a:bodyPr>
          <a:lstStyle/>
          <a:p>
            <a:r>
              <a:rPr lang="id-ID">
                <a:solidFill>
                  <a:schemeClr val="tx2"/>
                </a:solidFill>
              </a:rPr>
              <a:t>Networking</a:t>
            </a:r>
            <a:endParaRPr lang="id-ID" dirty="0">
              <a:solidFill>
                <a:schemeClr val="tx2"/>
              </a:solidFill>
            </a:endParaRPr>
          </a:p>
        </p:txBody>
      </p:sp>
      <p:sp>
        <p:nvSpPr>
          <p:cNvPr id="44" name="Text Placeholder 5"/>
          <p:cNvSpPr txBox="1">
            <a:spLocks/>
          </p:cNvSpPr>
          <p:nvPr/>
        </p:nvSpPr>
        <p:spPr>
          <a:xfrm>
            <a:off x="2176950" y="4842545"/>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Tree>
    <p:extLst>
      <p:ext uri="{BB962C8B-B14F-4D97-AF65-F5344CB8AC3E}">
        <p14:creationId xmlns:p14="http://schemas.microsoft.com/office/powerpoint/2010/main" val="2814786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6" presetClass="entr" presetSubtype="32"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circle(out)">
                                      <p:cBhvr>
                                        <p:cTn id="28" dur="1000"/>
                                        <p:tgtEl>
                                          <p:spTgt spid="4"/>
                                        </p:tgtEl>
                                      </p:cBhvr>
                                    </p:animEffect>
                                  </p:childTnLst>
                                </p:cTn>
                              </p:par>
                            </p:childTnLst>
                          </p:cTn>
                        </p:par>
                        <p:par>
                          <p:cTn id="29" fill="hold">
                            <p:stCondLst>
                              <p:cond delay="37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42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700"/>
                            </p:stCondLst>
                            <p:childTnLst>
                              <p:par>
                                <p:cTn id="38" presetID="10" presetClass="entr" presetSubtype="0"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childTnLst>
                          </p:cTn>
                        </p:par>
                        <p:par>
                          <p:cTn id="41" fill="hold">
                            <p:stCondLst>
                              <p:cond delay="5200"/>
                            </p:stCondLst>
                            <p:childTnLst>
                              <p:par>
                                <p:cTn id="42" presetID="10" presetClass="entr" presetSubtype="0" fill="hold" grpId="0"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0" grpId="0"/>
      <p:bldP spid="32" grpId="0"/>
      <p:bldP spid="36" grpId="0"/>
      <p:bldP spid="4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Company</a:t>
            </a:r>
            <a:r>
              <a:rPr lang="id-ID"/>
              <a:t>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59" name="Group 58"/>
          <p:cNvGrpSpPr/>
          <p:nvPr/>
        </p:nvGrpSpPr>
        <p:grpSpPr>
          <a:xfrm>
            <a:off x="562390" y="2325332"/>
            <a:ext cx="3012207" cy="3366250"/>
            <a:chOff x="3074111" y="1238552"/>
            <a:chExt cx="3012207" cy="3366250"/>
          </a:xfrm>
        </p:grpSpPr>
        <p:sp>
          <p:nvSpPr>
            <p:cNvPr id="60" name="Title 1"/>
            <p:cNvSpPr txBox="1">
              <a:spLocks/>
            </p:cNvSpPr>
            <p:nvPr/>
          </p:nvSpPr>
          <p:spPr>
            <a:xfrm>
              <a:off x="3074111" y="1238552"/>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l"/>
              <a:r>
                <a:rPr lang="en-US" sz="2800" b="1">
                  <a:latin typeface="Roboto Thin" charset="0"/>
                  <a:ea typeface="Roboto Thin" charset="0"/>
                  <a:cs typeface="Roboto Thin" charset="0"/>
                </a:rPr>
                <a:t>Business Success</a:t>
              </a:r>
              <a:endParaRPr lang="en-US" sz="2800" b="1" dirty="0">
                <a:latin typeface="Roboto Thin" charset="0"/>
                <a:ea typeface="Roboto Thin" charset="0"/>
                <a:cs typeface="Roboto Thin" charset="0"/>
              </a:endParaRPr>
            </a:p>
          </p:txBody>
        </p:sp>
        <p:sp>
          <p:nvSpPr>
            <p:cNvPr id="61"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a:t>
              </a:r>
            </a:p>
          </p:txBody>
        </p:sp>
      </p:grpSp>
      <p:grpSp>
        <p:nvGrpSpPr>
          <p:cNvPr id="62" name="Group 61"/>
          <p:cNvGrpSpPr/>
          <p:nvPr/>
        </p:nvGrpSpPr>
        <p:grpSpPr>
          <a:xfrm>
            <a:off x="3913715" y="2304026"/>
            <a:ext cx="4330457" cy="3543903"/>
            <a:chOff x="7110604" y="2040948"/>
            <a:chExt cx="4330457" cy="3543903"/>
          </a:xfrm>
        </p:grpSpPr>
        <p:cxnSp>
          <p:nvCxnSpPr>
            <p:cNvPr id="63" name="Straight Connector 62"/>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64" name="Oval 63"/>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65"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66" name="Oval 65"/>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67" name="Picture 6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68" name="Oval 67"/>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69" name="Picture 6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70" name="Oval 69"/>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71"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7932215" y="2040948"/>
              <a:ext cx="3502123" cy="810399"/>
              <a:chOff x="7932215" y="2040948"/>
              <a:chExt cx="3502123" cy="810399"/>
            </a:xfrm>
          </p:grpSpPr>
          <p:sp>
            <p:nvSpPr>
              <p:cNvPr id="82"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3" name="TextBox 82"/>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73" name="Group 72"/>
            <p:cNvGrpSpPr/>
            <p:nvPr/>
          </p:nvGrpSpPr>
          <p:grpSpPr>
            <a:xfrm>
              <a:off x="7938938" y="2971549"/>
              <a:ext cx="3502123" cy="810399"/>
              <a:chOff x="7932215" y="2040948"/>
              <a:chExt cx="3502123" cy="810399"/>
            </a:xfrm>
          </p:grpSpPr>
          <p:sp>
            <p:nvSpPr>
              <p:cNvPr id="80"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81" name="TextBox 80"/>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74" name="Group 73"/>
            <p:cNvGrpSpPr/>
            <p:nvPr/>
          </p:nvGrpSpPr>
          <p:grpSpPr>
            <a:xfrm>
              <a:off x="7925965" y="3862896"/>
              <a:ext cx="3502123" cy="810399"/>
              <a:chOff x="7932215" y="2040948"/>
              <a:chExt cx="3502123" cy="810399"/>
            </a:xfrm>
          </p:grpSpPr>
          <p:sp>
            <p:nvSpPr>
              <p:cNvPr id="78"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79" name="TextBox 78"/>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75" name="Group 74"/>
            <p:cNvGrpSpPr/>
            <p:nvPr/>
          </p:nvGrpSpPr>
          <p:grpSpPr>
            <a:xfrm>
              <a:off x="7925965" y="4774452"/>
              <a:ext cx="3502123" cy="810399"/>
              <a:chOff x="7932215" y="2040948"/>
              <a:chExt cx="3502123" cy="810399"/>
            </a:xfrm>
          </p:grpSpPr>
          <p:sp>
            <p:nvSpPr>
              <p:cNvPr id="76"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77" name="TextBox 76"/>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grpSp>
        <p:nvGrpSpPr>
          <p:cNvPr id="208" name="Group 207"/>
          <p:cNvGrpSpPr/>
          <p:nvPr/>
        </p:nvGrpSpPr>
        <p:grpSpPr>
          <a:xfrm>
            <a:off x="9098244" y="2045875"/>
            <a:ext cx="2424230" cy="3413681"/>
            <a:chOff x="2159561" y="315916"/>
            <a:chExt cx="2424230" cy="3413681"/>
          </a:xfrm>
        </p:grpSpPr>
        <p:sp>
          <p:nvSpPr>
            <p:cNvPr id="106" name="Freeform 196"/>
            <p:cNvSpPr>
              <a:spLocks noEditPoints="1"/>
            </p:cNvSpPr>
            <p:nvPr/>
          </p:nvSpPr>
          <p:spPr bwMode="auto">
            <a:xfrm>
              <a:off x="2338908" y="315916"/>
              <a:ext cx="1115602" cy="1115602"/>
            </a:xfrm>
            <a:custGeom>
              <a:avLst/>
              <a:gdLst>
                <a:gd name="T0" fmla="*/ 133 w 310"/>
                <a:gd name="T1" fmla="*/ 305 h 310"/>
                <a:gd name="T2" fmla="*/ 153 w 310"/>
                <a:gd name="T3" fmla="*/ 310 h 310"/>
                <a:gd name="T4" fmla="*/ 191 w 310"/>
                <a:gd name="T5" fmla="*/ 298 h 310"/>
                <a:gd name="T6" fmla="*/ 177 w 310"/>
                <a:gd name="T7" fmla="*/ 309 h 310"/>
                <a:gd name="T8" fmla="*/ 95 w 310"/>
                <a:gd name="T9" fmla="*/ 294 h 310"/>
                <a:gd name="T10" fmla="*/ 113 w 310"/>
                <a:gd name="T11" fmla="*/ 304 h 310"/>
                <a:gd name="T12" fmla="*/ 227 w 310"/>
                <a:gd name="T13" fmla="*/ 283 h 310"/>
                <a:gd name="T14" fmla="*/ 215 w 310"/>
                <a:gd name="T15" fmla="*/ 298 h 310"/>
                <a:gd name="T16" fmla="*/ 60 w 310"/>
                <a:gd name="T17" fmla="*/ 273 h 310"/>
                <a:gd name="T18" fmla="*/ 77 w 310"/>
                <a:gd name="T19" fmla="*/ 288 h 310"/>
                <a:gd name="T20" fmla="*/ 258 w 310"/>
                <a:gd name="T21" fmla="*/ 260 h 310"/>
                <a:gd name="T22" fmla="*/ 249 w 310"/>
                <a:gd name="T23" fmla="*/ 277 h 310"/>
                <a:gd name="T24" fmla="*/ 33 w 310"/>
                <a:gd name="T25" fmla="*/ 244 h 310"/>
                <a:gd name="T26" fmla="*/ 46 w 310"/>
                <a:gd name="T27" fmla="*/ 263 h 310"/>
                <a:gd name="T28" fmla="*/ 282 w 310"/>
                <a:gd name="T29" fmla="*/ 229 h 310"/>
                <a:gd name="T30" fmla="*/ 277 w 310"/>
                <a:gd name="T31" fmla="*/ 249 h 310"/>
                <a:gd name="T32" fmla="*/ 14 w 310"/>
                <a:gd name="T33" fmla="*/ 209 h 310"/>
                <a:gd name="T34" fmla="*/ 22 w 310"/>
                <a:gd name="T35" fmla="*/ 231 h 310"/>
                <a:gd name="T36" fmla="*/ 297 w 310"/>
                <a:gd name="T37" fmla="*/ 193 h 310"/>
                <a:gd name="T38" fmla="*/ 296 w 310"/>
                <a:gd name="T39" fmla="*/ 214 h 310"/>
                <a:gd name="T40" fmla="*/ 5 w 310"/>
                <a:gd name="T41" fmla="*/ 170 h 310"/>
                <a:gd name="T42" fmla="*/ 8 w 310"/>
                <a:gd name="T43" fmla="*/ 194 h 310"/>
                <a:gd name="T44" fmla="*/ 302 w 310"/>
                <a:gd name="T45" fmla="*/ 155 h 310"/>
                <a:gd name="T46" fmla="*/ 306 w 310"/>
                <a:gd name="T47" fmla="*/ 175 h 310"/>
                <a:gd name="T48" fmla="*/ 1 w 310"/>
                <a:gd name="T49" fmla="*/ 134 h 310"/>
                <a:gd name="T50" fmla="*/ 4 w 310"/>
                <a:gd name="T51" fmla="*/ 154 h 310"/>
                <a:gd name="T52" fmla="*/ 302 w 310"/>
                <a:gd name="T53" fmla="*/ 121 h 310"/>
                <a:gd name="T54" fmla="*/ 306 w 310"/>
                <a:gd name="T55" fmla="*/ 144 h 310"/>
                <a:gd name="T56" fmla="*/ 12 w 310"/>
                <a:gd name="T57" fmla="*/ 94 h 310"/>
                <a:gd name="T58" fmla="*/ 10 w 310"/>
                <a:gd name="T59" fmla="*/ 115 h 310"/>
                <a:gd name="T60" fmla="*/ 288 w 310"/>
                <a:gd name="T61" fmla="*/ 83 h 310"/>
                <a:gd name="T62" fmla="*/ 297 w 310"/>
                <a:gd name="T63" fmla="*/ 106 h 310"/>
                <a:gd name="T64" fmla="*/ 33 w 310"/>
                <a:gd name="T65" fmla="*/ 59 h 310"/>
                <a:gd name="T66" fmla="*/ 27 w 310"/>
                <a:gd name="T67" fmla="*/ 79 h 310"/>
                <a:gd name="T68" fmla="*/ 265 w 310"/>
                <a:gd name="T69" fmla="*/ 51 h 310"/>
                <a:gd name="T70" fmla="*/ 278 w 310"/>
                <a:gd name="T71" fmla="*/ 70 h 310"/>
                <a:gd name="T72" fmla="*/ 62 w 310"/>
                <a:gd name="T73" fmla="*/ 31 h 310"/>
                <a:gd name="T74" fmla="*/ 52 w 310"/>
                <a:gd name="T75" fmla="*/ 48 h 310"/>
                <a:gd name="T76" fmla="*/ 234 w 310"/>
                <a:gd name="T77" fmla="*/ 26 h 310"/>
                <a:gd name="T78" fmla="*/ 250 w 310"/>
                <a:gd name="T79" fmla="*/ 41 h 310"/>
                <a:gd name="T80" fmla="*/ 98 w 310"/>
                <a:gd name="T81" fmla="*/ 11 h 310"/>
                <a:gd name="T82" fmla="*/ 85 w 310"/>
                <a:gd name="T83" fmla="*/ 25 h 310"/>
                <a:gd name="T84" fmla="*/ 198 w 310"/>
                <a:gd name="T85" fmla="*/ 10 h 310"/>
                <a:gd name="T86" fmla="*/ 216 w 310"/>
                <a:gd name="T87" fmla="*/ 21 h 310"/>
                <a:gd name="T88" fmla="*/ 138 w 310"/>
                <a:gd name="T89" fmla="*/ 1 h 310"/>
                <a:gd name="T90" fmla="*/ 122 w 310"/>
                <a:gd name="T91" fmla="*/ 11 h 310"/>
                <a:gd name="T92" fmla="*/ 158 w 310"/>
                <a:gd name="T93" fmla="*/ 4 h 310"/>
                <a:gd name="T94" fmla="*/ 178 w 310"/>
                <a:gd name="T95" fmla="*/ 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0">
                  <a:moveTo>
                    <a:pt x="153" y="310"/>
                  </a:moveTo>
                  <a:cubicBezTo>
                    <a:pt x="153" y="310"/>
                    <a:pt x="153" y="310"/>
                    <a:pt x="153" y="310"/>
                  </a:cubicBezTo>
                  <a:cubicBezTo>
                    <a:pt x="147" y="310"/>
                    <a:pt x="142" y="310"/>
                    <a:pt x="136" y="309"/>
                  </a:cubicBezTo>
                  <a:cubicBezTo>
                    <a:pt x="134" y="309"/>
                    <a:pt x="133" y="307"/>
                    <a:pt x="133" y="305"/>
                  </a:cubicBezTo>
                  <a:cubicBezTo>
                    <a:pt x="133" y="302"/>
                    <a:pt x="135" y="301"/>
                    <a:pt x="137" y="301"/>
                  </a:cubicBezTo>
                  <a:cubicBezTo>
                    <a:pt x="142" y="302"/>
                    <a:pt x="148" y="302"/>
                    <a:pt x="153" y="302"/>
                  </a:cubicBezTo>
                  <a:cubicBezTo>
                    <a:pt x="155" y="302"/>
                    <a:pt x="157" y="304"/>
                    <a:pt x="157" y="306"/>
                  </a:cubicBezTo>
                  <a:cubicBezTo>
                    <a:pt x="157" y="308"/>
                    <a:pt x="155" y="310"/>
                    <a:pt x="153" y="310"/>
                  </a:cubicBezTo>
                  <a:moveTo>
                    <a:pt x="177" y="309"/>
                  </a:moveTo>
                  <a:cubicBezTo>
                    <a:pt x="175" y="309"/>
                    <a:pt x="173" y="307"/>
                    <a:pt x="173" y="305"/>
                  </a:cubicBezTo>
                  <a:cubicBezTo>
                    <a:pt x="172" y="303"/>
                    <a:pt x="174" y="301"/>
                    <a:pt x="176" y="301"/>
                  </a:cubicBezTo>
                  <a:cubicBezTo>
                    <a:pt x="181" y="300"/>
                    <a:pt x="186" y="299"/>
                    <a:pt x="191" y="298"/>
                  </a:cubicBezTo>
                  <a:cubicBezTo>
                    <a:pt x="194" y="297"/>
                    <a:pt x="196" y="298"/>
                    <a:pt x="196" y="301"/>
                  </a:cubicBezTo>
                  <a:cubicBezTo>
                    <a:pt x="197" y="303"/>
                    <a:pt x="196" y="305"/>
                    <a:pt x="193" y="305"/>
                  </a:cubicBezTo>
                  <a:cubicBezTo>
                    <a:pt x="188" y="307"/>
                    <a:pt x="183" y="308"/>
                    <a:pt x="177" y="309"/>
                  </a:cubicBezTo>
                  <a:cubicBezTo>
                    <a:pt x="177" y="309"/>
                    <a:pt x="177" y="309"/>
                    <a:pt x="177" y="309"/>
                  </a:cubicBezTo>
                  <a:moveTo>
                    <a:pt x="113" y="304"/>
                  </a:moveTo>
                  <a:cubicBezTo>
                    <a:pt x="113" y="304"/>
                    <a:pt x="113" y="304"/>
                    <a:pt x="112" y="304"/>
                  </a:cubicBezTo>
                  <a:cubicBezTo>
                    <a:pt x="107" y="303"/>
                    <a:pt x="102" y="301"/>
                    <a:pt x="97" y="299"/>
                  </a:cubicBezTo>
                  <a:cubicBezTo>
                    <a:pt x="95" y="298"/>
                    <a:pt x="94" y="296"/>
                    <a:pt x="95" y="294"/>
                  </a:cubicBezTo>
                  <a:cubicBezTo>
                    <a:pt x="95" y="292"/>
                    <a:pt x="98" y="291"/>
                    <a:pt x="100" y="291"/>
                  </a:cubicBezTo>
                  <a:cubicBezTo>
                    <a:pt x="105" y="293"/>
                    <a:pt x="109" y="295"/>
                    <a:pt x="114" y="297"/>
                  </a:cubicBezTo>
                  <a:cubicBezTo>
                    <a:pt x="117" y="297"/>
                    <a:pt x="118" y="299"/>
                    <a:pt x="117" y="301"/>
                  </a:cubicBezTo>
                  <a:cubicBezTo>
                    <a:pt x="117" y="303"/>
                    <a:pt x="115" y="304"/>
                    <a:pt x="113" y="304"/>
                  </a:cubicBezTo>
                  <a:moveTo>
                    <a:pt x="215" y="298"/>
                  </a:moveTo>
                  <a:cubicBezTo>
                    <a:pt x="214" y="298"/>
                    <a:pt x="212" y="297"/>
                    <a:pt x="211" y="295"/>
                  </a:cubicBezTo>
                  <a:cubicBezTo>
                    <a:pt x="211" y="293"/>
                    <a:pt x="211" y="291"/>
                    <a:pt x="213" y="290"/>
                  </a:cubicBezTo>
                  <a:cubicBezTo>
                    <a:pt x="218" y="288"/>
                    <a:pt x="223" y="286"/>
                    <a:pt x="227" y="283"/>
                  </a:cubicBezTo>
                  <a:cubicBezTo>
                    <a:pt x="229" y="282"/>
                    <a:pt x="232" y="283"/>
                    <a:pt x="233" y="285"/>
                  </a:cubicBezTo>
                  <a:cubicBezTo>
                    <a:pt x="234" y="287"/>
                    <a:pt x="233" y="289"/>
                    <a:pt x="231" y="290"/>
                  </a:cubicBezTo>
                  <a:cubicBezTo>
                    <a:pt x="227" y="293"/>
                    <a:pt x="222" y="295"/>
                    <a:pt x="217" y="298"/>
                  </a:cubicBezTo>
                  <a:cubicBezTo>
                    <a:pt x="216" y="298"/>
                    <a:pt x="216" y="298"/>
                    <a:pt x="215" y="298"/>
                  </a:cubicBezTo>
                  <a:moveTo>
                    <a:pt x="77" y="288"/>
                  </a:moveTo>
                  <a:cubicBezTo>
                    <a:pt x="76" y="288"/>
                    <a:pt x="75" y="288"/>
                    <a:pt x="75" y="288"/>
                  </a:cubicBezTo>
                  <a:cubicBezTo>
                    <a:pt x="70" y="285"/>
                    <a:pt x="66" y="282"/>
                    <a:pt x="61" y="279"/>
                  </a:cubicBezTo>
                  <a:cubicBezTo>
                    <a:pt x="59" y="277"/>
                    <a:pt x="59" y="275"/>
                    <a:pt x="60" y="273"/>
                  </a:cubicBezTo>
                  <a:cubicBezTo>
                    <a:pt x="62" y="271"/>
                    <a:pt x="64" y="271"/>
                    <a:pt x="66" y="272"/>
                  </a:cubicBezTo>
                  <a:cubicBezTo>
                    <a:pt x="70" y="275"/>
                    <a:pt x="74" y="278"/>
                    <a:pt x="79" y="281"/>
                  </a:cubicBezTo>
                  <a:cubicBezTo>
                    <a:pt x="81" y="282"/>
                    <a:pt x="81" y="285"/>
                    <a:pt x="80" y="286"/>
                  </a:cubicBezTo>
                  <a:cubicBezTo>
                    <a:pt x="79" y="288"/>
                    <a:pt x="78" y="288"/>
                    <a:pt x="77" y="288"/>
                  </a:cubicBezTo>
                  <a:moveTo>
                    <a:pt x="249" y="277"/>
                  </a:moveTo>
                  <a:cubicBezTo>
                    <a:pt x="248" y="277"/>
                    <a:pt x="247" y="277"/>
                    <a:pt x="246" y="276"/>
                  </a:cubicBezTo>
                  <a:cubicBezTo>
                    <a:pt x="245" y="274"/>
                    <a:pt x="245" y="272"/>
                    <a:pt x="247" y="270"/>
                  </a:cubicBezTo>
                  <a:cubicBezTo>
                    <a:pt x="251" y="267"/>
                    <a:pt x="255" y="264"/>
                    <a:pt x="258" y="260"/>
                  </a:cubicBezTo>
                  <a:cubicBezTo>
                    <a:pt x="260" y="258"/>
                    <a:pt x="263" y="258"/>
                    <a:pt x="264" y="260"/>
                  </a:cubicBezTo>
                  <a:cubicBezTo>
                    <a:pt x="266" y="262"/>
                    <a:pt x="266" y="264"/>
                    <a:pt x="264" y="266"/>
                  </a:cubicBezTo>
                  <a:cubicBezTo>
                    <a:pt x="260" y="269"/>
                    <a:pt x="256" y="273"/>
                    <a:pt x="252" y="276"/>
                  </a:cubicBezTo>
                  <a:cubicBezTo>
                    <a:pt x="251" y="277"/>
                    <a:pt x="250" y="277"/>
                    <a:pt x="249" y="277"/>
                  </a:cubicBezTo>
                  <a:moveTo>
                    <a:pt x="46" y="263"/>
                  </a:moveTo>
                  <a:cubicBezTo>
                    <a:pt x="45" y="263"/>
                    <a:pt x="44" y="263"/>
                    <a:pt x="43" y="262"/>
                  </a:cubicBezTo>
                  <a:cubicBezTo>
                    <a:pt x="39" y="258"/>
                    <a:pt x="35" y="254"/>
                    <a:pt x="32" y="250"/>
                  </a:cubicBezTo>
                  <a:cubicBezTo>
                    <a:pt x="31" y="248"/>
                    <a:pt x="31" y="245"/>
                    <a:pt x="33" y="244"/>
                  </a:cubicBezTo>
                  <a:cubicBezTo>
                    <a:pt x="35" y="243"/>
                    <a:pt x="37" y="243"/>
                    <a:pt x="38" y="245"/>
                  </a:cubicBezTo>
                  <a:cubicBezTo>
                    <a:pt x="42" y="249"/>
                    <a:pt x="45" y="253"/>
                    <a:pt x="49" y="257"/>
                  </a:cubicBezTo>
                  <a:cubicBezTo>
                    <a:pt x="50" y="258"/>
                    <a:pt x="50" y="261"/>
                    <a:pt x="48" y="262"/>
                  </a:cubicBezTo>
                  <a:cubicBezTo>
                    <a:pt x="48" y="263"/>
                    <a:pt x="47" y="263"/>
                    <a:pt x="46" y="263"/>
                  </a:cubicBezTo>
                  <a:moveTo>
                    <a:pt x="277" y="249"/>
                  </a:moveTo>
                  <a:cubicBezTo>
                    <a:pt x="276" y="249"/>
                    <a:pt x="275" y="248"/>
                    <a:pt x="275" y="248"/>
                  </a:cubicBezTo>
                  <a:cubicBezTo>
                    <a:pt x="273" y="247"/>
                    <a:pt x="272" y="244"/>
                    <a:pt x="274" y="242"/>
                  </a:cubicBezTo>
                  <a:cubicBezTo>
                    <a:pt x="277" y="238"/>
                    <a:pt x="280" y="234"/>
                    <a:pt x="282" y="229"/>
                  </a:cubicBezTo>
                  <a:cubicBezTo>
                    <a:pt x="283" y="227"/>
                    <a:pt x="286" y="227"/>
                    <a:pt x="288" y="228"/>
                  </a:cubicBezTo>
                  <a:cubicBezTo>
                    <a:pt x="290" y="229"/>
                    <a:pt x="290" y="231"/>
                    <a:pt x="289" y="233"/>
                  </a:cubicBezTo>
                  <a:cubicBezTo>
                    <a:pt x="286" y="238"/>
                    <a:pt x="283" y="243"/>
                    <a:pt x="280" y="247"/>
                  </a:cubicBezTo>
                  <a:cubicBezTo>
                    <a:pt x="279" y="248"/>
                    <a:pt x="278" y="249"/>
                    <a:pt x="277" y="249"/>
                  </a:cubicBezTo>
                  <a:moveTo>
                    <a:pt x="22" y="231"/>
                  </a:moveTo>
                  <a:cubicBezTo>
                    <a:pt x="21" y="231"/>
                    <a:pt x="19" y="230"/>
                    <a:pt x="19" y="229"/>
                  </a:cubicBezTo>
                  <a:cubicBezTo>
                    <a:pt x="16" y="224"/>
                    <a:pt x="14" y="219"/>
                    <a:pt x="12" y="214"/>
                  </a:cubicBezTo>
                  <a:cubicBezTo>
                    <a:pt x="11" y="212"/>
                    <a:pt x="12" y="210"/>
                    <a:pt x="14" y="209"/>
                  </a:cubicBezTo>
                  <a:cubicBezTo>
                    <a:pt x="16" y="208"/>
                    <a:pt x="18" y="209"/>
                    <a:pt x="19" y="211"/>
                  </a:cubicBezTo>
                  <a:cubicBezTo>
                    <a:pt x="21" y="216"/>
                    <a:pt x="23" y="221"/>
                    <a:pt x="26" y="225"/>
                  </a:cubicBezTo>
                  <a:cubicBezTo>
                    <a:pt x="27" y="227"/>
                    <a:pt x="26" y="230"/>
                    <a:pt x="24" y="231"/>
                  </a:cubicBezTo>
                  <a:cubicBezTo>
                    <a:pt x="24" y="231"/>
                    <a:pt x="23" y="231"/>
                    <a:pt x="22" y="231"/>
                  </a:cubicBezTo>
                  <a:moveTo>
                    <a:pt x="296" y="214"/>
                  </a:moveTo>
                  <a:cubicBezTo>
                    <a:pt x="296" y="214"/>
                    <a:pt x="295" y="214"/>
                    <a:pt x="295" y="213"/>
                  </a:cubicBezTo>
                  <a:cubicBezTo>
                    <a:pt x="293" y="213"/>
                    <a:pt x="292" y="210"/>
                    <a:pt x="292" y="208"/>
                  </a:cubicBezTo>
                  <a:cubicBezTo>
                    <a:pt x="294" y="203"/>
                    <a:pt x="296" y="198"/>
                    <a:pt x="297" y="193"/>
                  </a:cubicBezTo>
                  <a:cubicBezTo>
                    <a:pt x="298" y="191"/>
                    <a:pt x="300" y="190"/>
                    <a:pt x="302" y="191"/>
                  </a:cubicBezTo>
                  <a:cubicBezTo>
                    <a:pt x="304" y="191"/>
                    <a:pt x="306" y="193"/>
                    <a:pt x="305" y="196"/>
                  </a:cubicBezTo>
                  <a:cubicBezTo>
                    <a:pt x="304" y="201"/>
                    <a:pt x="302" y="206"/>
                    <a:pt x="300" y="211"/>
                  </a:cubicBezTo>
                  <a:cubicBezTo>
                    <a:pt x="299" y="213"/>
                    <a:pt x="298" y="214"/>
                    <a:pt x="296" y="214"/>
                  </a:cubicBezTo>
                  <a:moveTo>
                    <a:pt x="8" y="194"/>
                  </a:moveTo>
                  <a:cubicBezTo>
                    <a:pt x="6" y="194"/>
                    <a:pt x="4" y="193"/>
                    <a:pt x="4" y="191"/>
                  </a:cubicBezTo>
                  <a:cubicBezTo>
                    <a:pt x="3" y="186"/>
                    <a:pt x="2" y="180"/>
                    <a:pt x="1" y="175"/>
                  </a:cubicBezTo>
                  <a:cubicBezTo>
                    <a:pt x="1" y="173"/>
                    <a:pt x="2" y="171"/>
                    <a:pt x="5" y="170"/>
                  </a:cubicBezTo>
                  <a:cubicBezTo>
                    <a:pt x="7" y="170"/>
                    <a:pt x="9" y="172"/>
                    <a:pt x="9" y="174"/>
                  </a:cubicBezTo>
                  <a:cubicBezTo>
                    <a:pt x="10" y="179"/>
                    <a:pt x="11" y="184"/>
                    <a:pt x="12" y="189"/>
                  </a:cubicBezTo>
                  <a:cubicBezTo>
                    <a:pt x="12" y="191"/>
                    <a:pt x="11" y="193"/>
                    <a:pt x="9" y="194"/>
                  </a:cubicBezTo>
                  <a:cubicBezTo>
                    <a:pt x="8" y="194"/>
                    <a:pt x="8" y="194"/>
                    <a:pt x="8" y="194"/>
                  </a:cubicBezTo>
                  <a:moveTo>
                    <a:pt x="306" y="175"/>
                  </a:moveTo>
                  <a:cubicBezTo>
                    <a:pt x="305" y="175"/>
                    <a:pt x="305" y="175"/>
                    <a:pt x="305" y="175"/>
                  </a:cubicBezTo>
                  <a:cubicBezTo>
                    <a:pt x="303" y="175"/>
                    <a:pt x="301" y="173"/>
                    <a:pt x="302" y="171"/>
                  </a:cubicBezTo>
                  <a:cubicBezTo>
                    <a:pt x="302" y="165"/>
                    <a:pt x="302" y="160"/>
                    <a:pt x="302" y="155"/>
                  </a:cubicBezTo>
                  <a:cubicBezTo>
                    <a:pt x="302" y="153"/>
                    <a:pt x="304" y="151"/>
                    <a:pt x="306" y="151"/>
                  </a:cubicBezTo>
                  <a:cubicBezTo>
                    <a:pt x="309" y="151"/>
                    <a:pt x="310" y="153"/>
                    <a:pt x="310" y="155"/>
                  </a:cubicBezTo>
                  <a:cubicBezTo>
                    <a:pt x="310" y="160"/>
                    <a:pt x="310" y="166"/>
                    <a:pt x="309" y="171"/>
                  </a:cubicBezTo>
                  <a:cubicBezTo>
                    <a:pt x="309" y="173"/>
                    <a:pt x="308" y="175"/>
                    <a:pt x="306" y="175"/>
                  </a:cubicBezTo>
                  <a:moveTo>
                    <a:pt x="4" y="154"/>
                  </a:moveTo>
                  <a:cubicBezTo>
                    <a:pt x="4" y="154"/>
                    <a:pt x="4" y="154"/>
                    <a:pt x="4" y="154"/>
                  </a:cubicBezTo>
                  <a:cubicBezTo>
                    <a:pt x="2" y="154"/>
                    <a:pt x="0" y="152"/>
                    <a:pt x="0" y="150"/>
                  </a:cubicBezTo>
                  <a:cubicBezTo>
                    <a:pt x="0" y="145"/>
                    <a:pt x="1" y="139"/>
                    <a:pt x="1" y="134"/>
                  </a:cubicBezTo>
                  <a:cubicBezTo>
                    <a:pt x="2" y="132"/>
                    <a:pt x="4" y="130"/>
                    <a:pt x="6" y="130"/>
                  </a:cubicBezTo>
                  <a:cubicBezTo>
                    <a:pt x="8" y="131"/>
                    <a:pt x="10" y="133"/>
                    <a:pt x="9" y="135"/>
                  </a:cubicBezTo>
                  <a:cubicBezTo>
                    <a:pt x="9" y="140"/>
                    <a:pt x="8" y="145"/>
                    <a:pt x="8" y="150"/>
                  </a:cubicBezTo>
                  <a:cubicBezTo>
                    <a:pt x="8" y="153"/>
                    <a:pt x="6" y="154"/>
                    <a:pt x="4" y="154"/>
                  </a:cubicBezTo>
                  <a:moveTo>
                    <a:pt x="306" y="144"/>
                  </a:moveTo>
                  <a:cubicBezTo>
                    <a:pt x="304" y="144"/>
                    <a:pt x="302" y="143"/>
                    <a:pt x="302" y="141"/>
                  </a:cubicBezTo>
                  <a:cubicBezTo>
                    <a:pt x="301" y="136"/>
                    <a:pt x="300" y="130"/>
                    <a:pt x="299" y="125"/>
                  </a:cubicBezTo>
                  <a:cubicBezTo>
                    <a:pt x="299" y="123"/>
                    <a:pt x="300" y="121"/>
                    <a:pt x="302" y="121"/>
                  </a:cubicBezTo>
                  <a:cubicBezTo>
                    <a:pt x="305" y="120"/>
                    <a:pt x="307" y="122"/>
                    <a:pt x="307" y="124"/>
                  </a:cubicBezTo>
                  <a:cubicBezTo>
                    <a:pt x="308" y="129"/>
                    <a:pt x="309" y="135"/>
                    <a:pt x="310" y="140"/>
                  </a:cubicBezTo>
                  <a:cubicBezTo>
                    <a:pt x="310" y="142"/>
                    <a:pt x="308" y="144"/>
                    <a:pt x="306" y="144"/>
                  </a:cubicBezTo>
                  <a:cubicBezTo>
                    <a:pt x="306" y="144"/>
                    <a:pt x="306" y="144"/>
                    <a:pt x="306" y="144"/>
                  </a:cubicBezTo>
                  <a:moveTo>
                    <a:pt x="10" y="115"/>
                  </a:moveTo>
                  <a:cubicBezTo>
                    <a:pt x="10" y="115"/>
                    <a:pt x="10" y="115"/>
                    <a:pt x="9" y="115"/>
                  </a:cubicBezTo>
                  <a:cubicBezTo>
                    <a:pt x="7" y="114"/>
                    <a:pt x="6" y="112"/>
                    <a:pt x="7" y="110"/>
                  </a:cubicBezTo>
                  <a:cubicBezTo>
                    <a:pt x="8" y="105"/>
                    <a:pt x="10" y="99"/>
                    <a:pt x="12" y="94"/>
                  </a:cubicBezTo>
                  <a:cubicBezTo>
                    <a:pt x="13" y="92"/>
                    <a:pt x="15" y="91"/>
                    <a:pt x="17" y="92"/>
                  </a:cubicBezTo>
                  <a:cubicBezTo>
                    <a:pt x="19" y="93"/>
                    <a:pt x="20" y="95"/>
                    <a:pt x="20" y="97"/>
                  </a:cubicBezTo>
                  <a:cubicBezTo>
                    <a:pt x="17" y="102"/>
                    <a:pt x="16" y="107"/>
                    <a:pt x="14" y="112"/>
                  </a:cubicBezTo>
                  <a:cubicBezTo>
                    <a:pt x="14" y="114"/>
                    <a:pt x="12" y="115"/>
                    <a:pt x="10" y="115"/>
                  </a:cubicBezTo>
                  <a:moveTo>
                    <a:pt x="297" y="106"/>
                  </a:moveTo>
                  <a:cubicBezTo>
                    <a:pt x="295" y="106"/>
                    <a:pt x="293" y="105"/>
                    <a:pt x="293" y="103"/>
                  </a:cubicBezTo>
                  <a:cubicBezTo>
                    <a:pt x="291" y="98"/>
                    <a:pt x="289" y="93"/>
                    <a:pt x="287" y="89"/>
                  </a:cubicBezTo>
                  <a:cubicBezTo>
                    <a:pt x="286" y="87"/>
                    <a:pt x="286" y="84"/>
                    <a:pt x="288" y="83"/>
                  </a:cubicBezTo>
                  <a:cubicBezTo>
                    <a:pt x="290" y="82"/>
                    <a:pt x="293" y="83"/>
                    <a:pt x="294" y="85"/>
                  </a:cubicBezTo>
                  <a:cubicBezTo>
                    <a:pt x="296" y="90"/>
                    <a:pt x="298" y="95"/>
                    <a:pt x="300" y="100"/>
                  </a:cubicBezTo>
                  <a:cubicBezTo>
                    <a:pt x="301" y="102"/>
                    <a:pt x="300" y="104"/>
                    <a:pt x="298" y="105"/>
                  </a:cubicBezTo>
                  <a:cubicBezTo>
                    <a:pt x="298" y="105"/>
                    <a:pt x="297" y="106"/>
                    <a:pt x="297" y="106"/>
                  </a:cubicBezTo>
                  <a:moveTo>
                    <a:pt x="27" y="79"/>
                  </a:moveTo>
                  <a:cubicBezTo>
                    <a:pt x="26" y="79"/>
                    <a:pt x="25" y="78"/>
                    <a:pt x="25" y="78"/>
                  </a:cubicBezTo>
                  <a:cubicBezTo>
                    <a:pt x="23" y="77"/>
                    <a:pt x="22" y="74"/>
                    <a:pt x="24" y="73"/>
                  </a:cubicBezTo>
                  <a:cubicBezTo>
                    <a:pt x="26" y="68"/>
                    <a:pt x="30" y="63"/>
                    <a:pt x="33" y="59"/>
                  </a:cubicBezTo>
                  <a:cubicBezTo>
                    <a:pt x="34" y="57"/>
                    <a:pt x="37" y="57"/>
                    <a:pt x="39" y="58"/>
                  </a:cubicBezTo>
                  <a:cubicBezTo>
                    <a:pt x="40" y="60"/>
                    <a:pt x="41" y="62"/>
                    <a:pt x="39" y="64"/>
                  </a:cubicBezTo>
                  <a:cubicBezTo>
                    <a:pt x="36" y="68"/>
                    <a:pt x="33" y="72"/>
                    <a:pt x="30" y="77"/>
                  </a:cubicBezTo>
                  <a:cubicBezTo>
                    <a:pt x="30" y="78"/>
                    <a:pt x="28" y="79"/>
                    <a:pt x="27" y="79"/>
                  </a:cubicBezTo>
                  <a:moveTo>
                    <a:pt x="278" y="70"/>
                  </a:moveTo>
                  <a:cubicBezTo>
                    <a:pt x="276" y="70"/>
                    <a:pt x="275" y="70"/>
                    <a:pt x="274" y="69"/>
                  </a:cubicBezTo>
                  <a:cubicBezTo>
                    <a:pt x="271" y="65"/>
                    <a:pt x="268" y="60"/>
                    <a:pt x="265" y="57"/>
                  </a:cubicBezTo>
                  <a:cubicBezTo>
                    <a:pt x="263" y="55"/>
                    <a:pt x="263" y="52"/>
                    <a:pt x="265" y="51"/>
                  </a:cubicBezTo>
                  <a:cubicBezTo>
                    <a:pt x="267" y="50"/>
                    <a:pt x="269" y="50"/>
                    <a:pt x="271" y="51"/>
                  </a:cubicBezTo>
                  <a:cubicBezTo>
                    <a:pt x="274" y="55"/>
                    <a:pt x="278" y="60"/>
                    <a:pt x="281" y="64"/>
                  </a:cubicBezTo>
                  <a:cubicBezTo>
                    <a:pt x="282" y="66"/>
                    <a:pt x="282" y="68"/>
                    <a:pt x="280" y="70"/>
                  </a:cubicBezTo>
                  <a:cubicBezTo>
                    <a:pt x="279" y="70"/>
                    <a:pt x="279" y="70"/>
                    <a:pt x="278" y="70"/>
                  </a:cubicBezTo>
                  <a:moveTo>
                    <a:pt x="52" y="48"/>
                  </a:moveTo>
                  <a:cubicBezTo>
                    <a:pt x="51" y="48"/>
                    <a:pt x="50" y="48"/>
                    <a:pt x="49" y="47"/>
                  </a:cubicBezTo>
                  <a:cubicBezTo>
                    <a:pt x="48" y="45"/>
                    <a:pt x="48" y="43"/>
                    <a:pt x="50" y="41"/>
                  </a:cubicBezTo>
                  <a:cubicBezTo>
                    <a:pt x="54" y="37"/>
                    <a:pt x="58" y="34"/>
                    <a:pt x="62" y="31"/>
                  </a:cubicBezTo>
                  <a:cubicBezTo>
                    <a:pt x="64" y="29"/>
                    <a:pt x="67" y="30"/>
                    <a:pt x="68" y="31"/>
                  </a:cubicBezTo>
                  <a:cubicBezTo>
                    <a:pt x="69" y="33"/>
                    <a:pt x="69" y="36"/>
                    <a:pt x="67" y="37"/>
                  </a:cubicBezTo>
                  <a:cubicBezTo>
                    <a:pt x="63" y="40"/>
                    <a:pt x="59" y="43"/>
                    <a:pt x="55" y="47"/>
                  </a:cubicBezTo>
                  <a:cubicBezTo>
                    <a:pt x="54" y="48"/>
                    <a:pt x="53" y="48"/>
                    <a:pt x="52" y="48"/>
                  </a:cubicBezTo>
                  <a:moveTo>
                    <a:pt x="250" y="41"/>
                  </a:moveTo>
                  <a:cubicBezTo>
                    <a:pt x="249" y="41"/>
                    <a:pt x="249" y="41"/>
                    <a:pt x="248" y="41"/>
                  </a:cubicBezTo>
                  <a:cubicBezTo>
                    <a:pt x="244" y="37"/>
                    <a:pt x="240" y="34"/>
                    <a:pt x="235" y="31"/>
                  </a:cubicBezTo>
                  <a:cubicBezTo>
                    <a:pt x="233" y="30"/>
                    <a:pt x="233" y="28"/>
                    <a:pt x="234" y="26"/>
                  </a:cubicBezTo>
                  <a:cubicBezTo>
                    <a:pt x="235" y="24"/>
                    <a:pt x="238" y="23"/>
                    <a:pt x="240" y="25"/>
                  </a:cubicBezTo>
                  <a:cubicBezTo>
                    <a:pt x="244" y="28"/>
                    <a:pt x="249" y="31"/>
                    <a:pt x="253" y="34"/>
                  </a:cubicBezTo>
                  <a:cubicBezTo>
                    <a:pt x="255" y="36"/>
                    <a:pt x="255" y="38"/>
                    <a:pt x="253" y="40"/>
                  </a:cubicBezTo>
                  <a:cubicBezTo>
                    <a:pt x="253" y="41"/>
                    <a:pt x="251" y="41"/>
                    <a:pt x="250" y="41"/>
                  </a:cubicBezTo>
                  <a:moveTo>
                    <a:pt x="85" y="25"/>
                  </a:moveTo>
                  <a:cubicBezTo>
                    <a:pt x="83" y="25"/>
                    <a:pt x="82" y="24"/>
                    <a:pt x="81" y="23"/>
                  </a:cubicBezTo>
                  <a:cubicBezTo>
                    <a:pt x="80" y="21"/>
                    <a:pt x="81" y="18"/>
                    <a:pt x="83" y="17"/>
                  </a:cubicBezTo>
                  <a:cubicBezTo>
                    <a:pt x="88" y="15"/>
                    <a:pt x="93" y="13"/>
                    <a:pt x="98" y="11"/>
                  </a:cubicBezTo>
                  <a:cubicBezTo>
                    <a:pt x="100" y="10"/>
                    <a:pt x="102" y="11"/>
                    <a:pt x="103" y="13"/>
                  </a:cubicBezTo>
                  <a:cubicBezTo>
                    <a:pt x="104" y="15"/>
                    <a:pt x="103" y="17"/>
                    <a:pt x="101" y="18"/>
                  </a:cubicBezTo>
                  <a:cubicBezTo>
                    <a:pt x="96" y="20"/>
                    <a:pt x="91" y="22"/>
                    <a:pt x="87" y="25"/>
                  </a:cubicBezTo>
                  <a:cubicBezTo>
                    <a:pt x="86" y="25"/>
                    <a:pt x="86" y="25"/>
                    <a:pt x="85" y="25"/>
                  </a:cubicBezTo>
                  <a:moveTo>
                    <a:pt x="216" y="21"/>
                  </a:moveTo>
                  <a:cubicBezTo>
                    <a:pt x="216" y="21"/>
                    <a:pt x="215" y="21"/>
                    <a:pt x="215" y="20"/>
                  </a:cubicBezTo>
                  <a:cubicBezTo>
                    <a:pt x="210" y="18"/>
                    <a:pt x="205" y="16"/>
                    <a:pt x="200" y="15"/>
                  </a:cubicBezTo>
                  <a:cubicBezTo>
                    <a:pt x="198" y="14"/>
                    <a:pt x="197" y="12"/>
                    <a:pt x="198" y="10"/>
                  </a:cubicBezTo>
                  <a:cubicBezTo>
                    <a:pt x="198" y="8"/>
                    <a:pt x="200" y="6"/>
                    <a:pt x="203" y="7"/>
                  </a:cubicBezTo>
                  <a:cubicBezTo>
                    <a:pt x="208" y="9"/>
                    <a:pt x="213" y="11"/>
                    <a:pt x="218" y="13"/>
                  </a:cubicBezTo>
                  <a:cubicBezTo>
                    <a:pt x="220" y="14"/>
                    <a:pt x="221" y="16"/>
                    <a:pt x="220" y="18"/>
                  </a:cubicBezTo>
                  <a:cubicBezTo>
                    <a:pt x="219" y="20"/>
                    <a:pt x="218" y="21"/>
                    <a:pt x="216" y="21"/>
                  </a:cubicBezTo>
                  <a:moveTo>
                    <a:pt x="122" y="11"/>
                  </a:moveTo>
                  <a:cubicBezTo>
                    <a:pt x="121" y="11"/>
                    <a:pt x="119" y="10"/>
                    <a:pt x="118" y="8"/>
                  </a:cubicBezTo>
                  <a:cubicBezTo>
                    <a:pt x="118" y="6"/>
                    <a:pt x="119" y="4"/>
                    <a:pt x="122" y="3"/>
                  </a:cubicBezTo>
                  <a:cubicBezTo>
                    <a:pt x="127" y="2"/>
                    <a:pt x="132" y="1"/>
                    <a:pt x="138" y="1"/>
                  </a:cubicBezTo>
                  <a:cubicBezTo>
                    <a:pt x="140" y="0"/>
                    <a:pt x="142" y="2"/>
                    <a:pt x="142" y="4"/>
                  </a:cubicBezTo>
                  <a:cubicBezTo>
                    <a:pt x="142" y="6"/>
                    <a:pt x="141" y="8"/>
                    <a:pt x="139" y="9"/>
                  </a:cubicBezTo>
                  <a:cubicBezTo>
                    <a:pt x="133" y="9"/>
                    <a:pt x="128" y="10"/>
                    <a:pt x="123" y="11"/>
                  </a:cubicBezTo>
                  <a:cubicBezTo>
                    <a:pt x="122" y="11"/>
                    <a:pt x="122" y="11"/>
                    <a:pt x="122" y="11"/>
                  </a:cubicBezTo>
                  <a:moveTo>
                    <a:pt x="178" y="9"/>
                  </a:moveTo>
                  <a:cubicBezTo>
                    <a:pt x="177" y="9"/>
                    <a:pt x="177" y="9"/>
                    <a:pt x="177" y="9"/>
                  </a:cubicBezTo>
                  <a:cubicBezTo>
                    <a:pt x="172" y="9"/>
                    <a:pt x="167" y="8"/>
                    <a:pt x="162" y="8"/>
                  </a:cubicBezTo>
                  <a:cubicBezTo>
                    <a:pt x="160" y="8"/>
                    <a:pt x="158" y="6"/>
                    <a:pt x="158" y="4"/>
                  </a:cubicBezTo>
                  <a:cubicBezTo>
                    <a:pt x="158" y="2"/>
                    <a:pt x="160" y="0"/>
                    <a:pt x="162" y="0"/>
                  </a:cubicBezTo>
                  <a:cubicBezTo>
                    <a:pt x="168" y="0"/>
                    <a:pt x="173" y="1"/>
                    <a:pt x="179" y="1"/>
                  </a:cubicBezTo>
                  <a:cubicBezTo>
                    <a:pt x="181" y="2"/>
                    <a:pt x="182" y="4"/>
                    <a:pt x="182" y="6"/>
                  </a:cubicBezTo>
                  <a:cubicBezTo>
                    <a:pt x="182" y="8"/>
                    <a:pt x="180" y="9"/>
                    <a:pt x="178" y="9"/>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98"/>
            <p:cNvSpPr>
              <a:spLocks noEditPoints="1"/>
            </p:cNvSpPr>
            <p:nvPr/>
          </p:nvSpPr>
          <p:spPr bwMode="auto">
            <a:xfrm>
              <a:off x="2259874" y="1002908"/>
              <a:ext cx="787305" cy="788825"/>
            </a:xfrm>
            <a:custGeom>
              <a:avLst/>
              <a:gdLst>
                <a:gd name="T0" fmla="*/ 175 w 219"/>
                <a:gd name="T1" fmla="*/ 119 h 219"/>
                <a:gd name="T2" fmla="*/ 158 w 219"/>
                <a:gd name="T3" fmla="*/ 118 h 219"/>
                <a:gd name="T4" fmla="*/ 155 w 219"/>
                <a:gd name="T5" fmla="*/ 114 h 219"/>
                <a:gd name="T6" fmla="*/ 159 w 219"/>
                <a:gd name="T7" fmla="*/ 110 h 219"/>
                <a:gd name="T8" fmla="*/ 159 w 219"/>
                <a:gd name="T9" fmla="*/ 110 h 219"/>
                <a:gd name="T10" fmla="*/ 175 w 219"/>
                <a:gd name="T11" fmla="*/ 111 h 219"/>
                <a:gd name="T12" fmla="*/ 179 w 219"/>
                <a:gd name="T13" fmla="*/ 115 h 219"/>
                <a:gd name="T14" fmla="*/ 175 w 219"/>
                <a:gd name="T15" fmla="*/ 119 h 219"/>
                <a:gd name="T16" fmla="*/ 175 w 219"/>
                <a:gd name="T17" fmla="*/ 119 h 219"/>
                <a:gd name="T18" fmla="*/ 199 w 219"/>
                <a:gd name="T19" fmla="*/ 118 h 219"/>
                <a:gd name="T20" fmla="*/ 195 w 219"/>
                <a:gd name="T21" fmla="*/ 114 h 219"/>
                <a:gd name="T22" fmla="*/ 198 w 219"/>
                <a:gd name="T23" fmla="*/ 110 h 219"/>
                <a:gd name="T24" fmla="*/ 213 w 219"/>
                <a:gd name="T25" fmla="*/ 107 h 219"/>
                <a:gd name="T26" fmla="*/ 214 w 219"/>
                <a:gd name="T27" fmla="*/ 107 h 219"/>
                <a:gd name="T28" fmla="*/ 218 w 219"/>
                <a:gd name="T29" fmla="*/ 110 h 219"/>
                <a:gd name="T30" fmla="*/ 215 w 219"/>
                <a:gd name="T31" fmla="*/ 114 h 219"/>
                <a:gd name="T32" fmla="*/ 199 w 219"/>
                <a:gd name="T33" fmla="*/ 118 h 219"/>
                <a:gd name="T34" fmla="*/ 199 w 219"/>
                <a:gd name="T35" fmla="*/ 118 h 219"/>
                <a:gd name="T36" fmla="*/ 135 w 219"/>
                <a:gd name="T37" fmla="*/ 113 h 219"/>
                <a:gd name="T38" fmla="*/ 134 w 219"/>
                <a:gd name="T39" fmla="*/ 113 h 219"/>
                <a:gd name="T40" fmla="*/ 119 w 219"/>
                <a:gd name="T41" fmla="*/ 108 h 219"/>
                <a:gd name="T42" fmla="*/ 117 w 219"/>
                <a:gd name="T43" fmla="*/ 103 h 219"/>
                <a:gd name="T44" fmla="*/ 120 w 219"/>
                <a:gd name="T45" fmla="*/ 100 h 219"/>
                <a:gd name="T46" fmla="*/ 122 w 219"/>
                <a:gd name="T47" fmla="*/ 100 h 219"/>
                <a:gd name="T48" fmla="*/ 136 w 219"/>
                <a:gd name="T49" fmla="*/ 106 h 219"/>
                <a:gd name="T50" fmla="*/ 139 w 219"/>
                <a:gd name="T51" fmla="*/ 110 h 219"/>
                <a:gd name="T52" fmla="*/ 135 w 219"/>
                <a:gd name="T53" fmla="*/ 113 h 219"/>
                <a:gd name="T54" fmla="*/ 99 w 219"/>
                <a:gd name="T55" fmla="*/ 97 h 219"/>
                <a:gd name="T56" fmla="*/ 97 w 219"/>
                <a:gd name="T57" fmla="*/ 97 h 219"/>
                <a:gd name="T58" fmla="*/ 83 w 219"/>
                <a:gd name="T59" fmla="*/ 88 h 219"/>
                <a:gd name="T60" fmla="*/ 82 w 219"/>
                <a:gd name="T61" fmla="*/ 82 h 219"/>
                <a:gd name="T62" fmla="*/ 86 w 219"/>
                <a:gd name="T63" fmla="*/ 80 h 219"/>
                <a:gd name="T64" fmla="*/ 88 w 219"/>
                <a:gd name="T65" fmla="*/ 81 h 219"/>
                <a:gd name="T66" fmla="*/ 101 w 219"/>
                <a:gd name="T67" fmla="*/ 90 h 219"/>
                <a:gd name="T68" fmla="*/ 102 w 219"/>
                <a:gd name="T69" fmla="*/ 95 h 219"/>
                <a:gd name="T70" fmla="*/ 99 w 219"/>
                <a:gd name="T71" fmla="*/ 97 h 219"/>
                <a:gd name="T72" fmla="*/ 68 w 219"/>
                <a:gd name="T73" fmla="*/ 72 h 219"/>
                <a:gd name="T74" fmla="*/ 65 w 219"/>
                <a:gd name="T75" fmla="*/ 71 h 219"/>
                <a:gd name="T76" fmla="*/ 54 w 219"/>
                <a:gd name="T77" fmla="*/ 59 h 219"/>
                <a:gd name="T78" fmla="*/ 55 w 219"/>
                <a:gd name="T79" fmla="*/ 53 h 219"/>
                <a:gd name="T80" fmla="*/ 57 w 219"/>
                <a:gd name="T81" fmla="*/ 52 h 219"/>
                <a:gd name="T82" fmla="*/ 60 w 219"/>
                <a:gd name="T83" fmla="*/ 54 h 219"/>
                <a:gd name="T84" fmla="*/ 71 w 219"/>
                <a:gd name="T85" fmla="*/ 66 h 219"/>
                <a:gd name="T86" fmla="*/ 70 w 219"/>
                <a:gd name="T87" fmla="*/ 71 h 219"/>
                <a:gd name="T88" fmla="*/ 68 w 219"/>
                <a:gd name="T89" fmla="*/ 72 h 219"/>
                <a:gd name="T90" fmla="*/ 109 w 219"/>
                <a:gd name="T91" fmla="*/ 0 h 219"/>
                <a:gd name="T92" fmla="*/ 42 w 219"/>
                <a:gd name="T93" fmla="*/ 23 h 219"/>
                <a:gd name="T94" fmla="*/ 48 w 219"/>
                <a:gd name="T95" fmla="*/ 34 h 219"/>
                <a:gd name="T96" fmla="*/ 46 w 219"/>
                <a:gd name="T97" fmla="*/ 40 h 219"/>
                <a:gd name="T98" fmla="*/ 44 w 219"/>
                <a:gd name="T99" fmla="*/ 40 h 219"/>
                <a:gd name="T100" fmla="*/ 41 w 219"/>
                <a:gd name="T101" fmla="*/ 38 h 219"/>
                <a:gd name="T102" fmla="*/ 36 w 219"/>
                <a:gd name="T103" fmla="*/ 28 h 219"/>
                <a:gd name="T104" fmla="*/ 0 w 219"/>
                <a:gd name="T105" fmla="*/ 110 h 219"/>
                <a:gd name="T106" fmla="*/ 109 w 219"/>
                <a:gd name="T107" fmla="*/ 219 h 219"/>
                <a:gd name="T108" fmla="*/ 125 w 219"/>
                <a:gd name="T109" fmla="*/ 218 h 219"/>
                <a:gd name="T110" fmla="*/ 125 w 219"/>
                <a:gd name="T111" fmla="*/ 216 h 219"/>
                <a:gd name="T112" fmla="*/ 129 w 219"/>
                <a:gd name="T113" fmla="*/ 212 h 219"/>
                <a:gd name="T114" fmla="*/ 133 w 219"/>
                <a:gd name="T115" fmla="*/ 216 h 219"/>
                <a:gd name="T116" fmla="*/ 133 w 219"/>
                <a:gd name="T117" fmla="*/ 217 h 219"/>
                <a:gd name="T118" fmla="*/ 218 w 219"/>
                <a:gd name="T119" fmla="*/ 110 h 219"/>
                <a:gd name="T120" fmla="*/ 109 w 219"/>
                <a:gd name="T12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219">
                  <a:moveTo>
                    <a:pt x="175" y="119"/>
                  </a:moveTo>
                  <a:cubicBezTo>
                    <a:pt x="169" y="119"/>
                    <a:pt x="164" y="119"/>
                    <a:pt x="158" y="118"/>
                  </a:cubicBezTo>
                  <a:cubicBezTo>
                    <a:pt x="156" y="118"/>
                    <a:pt x="155" y="116"/>
                    <a:pt x="155" y="114"/>
                  </a:cubicBezTo>
                  <a:cubicBezTo>
                    <a:pt x="155" y="112"/>
                    <a:pt x="157" y="110"/>
                    <a:pt x="159" y="110"/>
                  </a:cubicBezTo>
                  <a:cubicBezTo>
                    <a:pt x="159" y="110"/>
                    <a:pt x="159" y="110"/>
                    <a:pt x="159" y="110"/>
                  </a:cubicBezTo>
                  <a:cubicBezTo>
                    <a:pt x="164" y="111"/>
                    <a:pt x="170" y="111"/>
                    <a:pt x="175" y="111"/>
                  </a:cubicBezTo>
                  <a:cubicBezTo>
                    <a:pt x="177" y="111"/>
                    <a:pt x="179" y="113"/>
                    <a:pt x="179" y="115"/>
                  </a:cubicBezTo>
                  <a:cubicBezTo>
                    <a:pt x="179" y="117"/>
                    <a:pt x="177" y="119"/>
                    <a:pt x="175" y="119"/>
                  </a:cubicBezTo>
                  <a:cubicBezTo>
                    <a:pt x="175" y="119"/>
                    <a:pt x="175" y="119"/>
                    <a:pt x="175" y="119"/>
                  </a:cubicBezTo>
                  <a:moveTo>
                    <a:pt x="199" y="118"/>
                  </a:moveTo>
                  <a:cubicBezTo>
                    <a:pt x="197" y="118"/>
                    <a:pt x="195" y="116"/>
                    <a:pt x="195" y="114"/>
                  </a:cubicBezTo>
                  <a:cubicBezTo>
                    <a:pt x="194" y="112"/>
                    <a:pt x="196" y="110"/>
                    <a:pt x="198" y="110"/>
                  </a:cubicBezTo>
                  <a:cubicBezTo>
                    <a:pt x="203" y="109"/>
                    <a:pt x="208" y="108"/>
                    <a:pt x="213" y="107"/>
                  </a:cubicBezTo>
                  <a:cubicBezTo>
                    <a:pt x="214" y="107"/>
                    <a:pt x="214" y="107"/>
                    <a:pt x="214" y="107"/>
                  </a:cubicBezTo>
                  <a:cubicBezTo>
                    <a:pt x="216" y="107"/>
                    <a:pt x="218" y="108"/>
                    <a:pt x="218" y="110"/>
                  </a:cubicBezTo>
                  <a:cubicBezTo>
                    <a:pt x="219" y="112"/>
                    <a:pt x="218" y="114"/>
                    <a:pt x="215" y="114"/>
                  </a:cubicBezTo>
                  <a:cubicBezTo>
                    <a:pt x="210" y="116"/>
                    <a:pt x="205" y="117"/>
                    <a:pt x="199" y="118"/>
                  </a:cubicBezTo>
                  <a:cubicBezTo>
                    <a:pt x="199" y="118"/>
                    <a:pt x="199" y="118"/>
                    <a:pt x="199" y="118"/>
                  </a:cubicBezTo>
                  <a:moveTo>
                    <a:pt x="135" y="113"/>
                  </a:moveTo>
                  <a:cubicBezTo>
                    <a:pt x="135" y="113"/>
                    <a:pt x="135" y="113"/>
                    <a:pt x="134" y="113"/>
                  </a:cubicBezTo>
                  <a:cubicBezTo>
                    <a:pt x="129" y="112"/>
                    <a:pt x="124" y="110"/>
                    <a:pt x="119" y="108"/>
                  </a:cubicBezTo>
                  <a:cubicBezTo>
                    <a:pt x="117" y="107"/>
                    <a:pt x="116" y="105"/>
                    <a:pt x="117" y="103"/>
                  </a:cubicBezTo>
                  <a:cubicBezTo>
                    <a:pt x="117" y="101"/>
                    <a:pt x="119" y="100"/>
                    <a:pt x="120" y="100"/>
                  </a:cubicBezTo>
                  <a:cubicBezTo>
                    <a:pt x="121" y="100"/>
                    <a:pt x="121" y="100"/>
                    <a:pt x="122" y="100"/>
                  </a:cubicBezTo>
                  <a:cubicBezTo>
                    <a:pt x="127" y="102"/>
                    <a:pt x="131" y="104"/>
                    <a:pt x="136" y="106"/>
                  </a:cubicBezTo>
                  <a:cubicBezTo>
                    <a:pt x="139" y="106"/>
                    <a:pt x="140" y="108"/>
                    <a:pt x="139" y="110"/>
                  </a:cubicBezTo>
                  <a:cubicBezTo>
                    <a:pt x="139" y="112"/>
                    <a:pt x="137" y="113"/>
                    <a:pt x="135" y="113"/>
                  </a:cubicBezTo>
                  <a:moveTo>
                    <a:pt x="99" y="97"/>
                  </a:moveTo>
                  <a:cubicBezTo>
                    <a:pt x="98" y="97"/>
                    <a:pt x="97" y="97"/>
                    <a:pt x="97" y="97"/>
                  </a:cubicBezTo>
                  <a:cubicBezTo>
                    <a:pt x="92" y="94"/>
                    <a:pt x="88" y="91"/>
                    <a:pt x="83" y="88"/>
                  </a:cubicBezTo>
                  <a:cubicBezTo>
                    <a:pt x="81" y="86"/>
                    <a:pt x="81" y="84"/>
                    <a:pt x="82" y="82"/>
                  </a:cubicBezTo>
                  <a:cubicBezTo>
                    <a:pt x="83" y="81"/>
                    <a:pt x="84" y="80"/>
                    <a:pt x="86" y="80"/>
                  </a:cubicBezTo>
                  <a:cubicBezTo>
                    <a:pt x="86" y="80"/>
                    <a:pt x="87" y="81"/>
                    <a:pt x="88" y="81"/>
                  </a:cubicBezTo>
                  <a:cubicBezTo>
                    <a:pt x="92" y="84"/>
                    <a:pt x="96" y="87"/>
                    <a:pt x="101" y="90"/>
                  </a:cubicBezTo>
                  <a:cubicBezTo>
                    <a:pt x="103" y="91"/>
                    <a:pt x="103" y="94"/>
                    <a:pt x="102" y="95"/>
                  </a:cubicBezTo>
                  <a:cubicBezTo>
                    <a:pt x="101" y="97"/>
                    <a:pt x="100" y="97"/>
                    <a:pt x="99" y="97"/>
                  </a:cubicBezTo>
                  <a:moveTo>
                    <a:pt x="68" y="72"/>
                  </a:moveTo>
                  <a:cubicBezTo>
                    <a:pt x="67" y="72"/>
                    <a:pt x="66" y="72"/>
                    <a:pt x="65" y="71"/>
                  </a:cubicBezTo>
                  <a:cubicBezTo>
                    <a:pt x="61" y="67"/>
                    <a:pt x="57" y="63"/>
                    <a:pt x="54" y="59"/>
                  </a:cubicBezTo>
                  <a:cubicBezTo>
                    <a:pt x="53" y="57"/>
                    <a:pt x="53" y="54"/>
                    <a:pt x="55" y="53"/>
                  </a:cubicBezTo>
                  <a:cubicBezTo>
                    <a:pt x="56" y="53"/>
                    <a:pt x="56" y="52"/>
                    <a:pt x="57" y="52"/>
                  </a:cubicBezTo>
                  <a:cubicBezTo>
                    <a:pt x="58" y="52"/>
                    <a:pt x="60" y="53"/>
                    <a:pt x="60" y="54"/>
                  </a:cubicBezTo>
                  <a:cubicBezTo>
                    <a:pt x="64" y="58"/>
                    <a:pt x="67" y="62"/>
                    <a:pt x="71" y="66"/>
                  </a:cubicBezTo>
                  <a:cubicBezTo>
                    <a:pt x="72" y="67"/>
                    <a:pt x="72" y="70"/>
                    <a:pt x="70" y="71"/>
                  </a:cubicBezTo>
                  <a:cubicBezTo>
                    <a:pt x="70" y="72"/>
                    <a:pt x="69" y="72"/>
                    <a:pt x="68" y="72"/>
                  </a:cubicBezTo>
                  <a:moveTo>
                    <a:pt x="109" y="0"/>
                  </a:moveTo>
                  <a:cubicBezTo>
                    <a:pt x="84" y="0"/>
                    <a:pt x="61" y="9"/>
                    <a:pt x="42" y="23"/>
                  </a:cubicBezTo>
                  <a:cubicBezTo>
                    <a:pt x="44" y="27"/>
                    <a:pt x="46" y="31"/>
                    <a:pt x="48" y="34"/>
                  </a:cubicBezTo>
                  <a:cubicBezTo>
                    <a:pt x="49" y="36"/>
                    <a:pt x="48" y="39"/>
                    <a:pt x="46" y="40"/>
                  </a:cubicBezTo>
                  <a:cubicBezTo>
                    <a:pt x="46" y="40"/>
                    <a:pt x="45" y="40"/>
                    <a:pt x="44" y="40"/>
                  </a:cubicBezTo>
                  <a:cubicBezTo>
                    <a:pt x="43" y="40"/>
                    <a:pt x="41" y="39"/>
                    <a:pt x="41" y="38"/>
                  </a:cubicBezTo>
                  <a:cubicBezTo>
                    <a:pt x="39" y="35"/>
                    <a:pt x="37" y="32"/>
                    <a:pt x="36" y="28"/>
                  </a:cubicBezTo>
                  <a:cubicBezTo>
                    <a:pt x="14" y="49"/>
                    <a:pt x="0" y="78"/>
                    <a:pt x="0" y="110"/>
                  </a:cubicBezTo>
                  <a:cubicBezTo>
                    <a:pt x="0" y="170"/>
                    <a:pt x="49" y="219"/>
                    <a:pt x="109" y="219"/>
                  </a:cubicBezTo>
                  <a:cubicBezTo>
                    <a:pt x="114" y="219"/>
                    <a:pt x="120" y="219"/>
                    <a:pt x="125" y="218"/>
                  </a:cubicBezTo>
                  <a:cubicBezTo>
                    <a:pt x="125" y="216"/>
                    <a:pt x="125" y="216"/>
                    <a:pt x="125" y="216"/>
                  </a:cubicBezTo>
                  <a:cubicBezTo>
                    <a:pt x="125" y="214"/>
                    <a:pt x="127" y="212"/>
                    <a:pt x="129" y="212"/>
                  </a:cubicBezTo>
                  <a:cubicBezTo>
                    <a:pt x="131" y="212"/>
                    <a:pt x="133" y="214"/>
                    <a:pt x="133" y="216"/>
                  </a:cubicBezTo>
                  <a:cubicBezTo>
                    <a:pt x="133" y="217"/>
                    <a:pt x="133" y="217"/>
                    <a:pt x="133" y="217"/>
                  </a:cubicBezTo>
                  <a:cubicBezTo>
                    <a:pt x="182" y="206"/>
                    <a:pt x="218" y="162"/>
                    <a:pt x="218" y="110"/>
                  </a:cubicBezTo>
                  <a:cubicBezTo>
                    <a:pt x="218" y="50"/>
                    <a:pt x="169" y="0"/>
                    <a:pt x="109"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99"/>
            <p:cNvSpPr>
              <a:spLocks noEditPoints="1"/>
            </p:cNvSpPr>
            <p:nvPr/>
          </p:nvSpPr>
          <p:spPr bwMode="auto">
            <a:xfrm>
              <a:off x="2389065" y="1086502"/>
              <a:ext cx="658114" cy="345016"/>
            </a:xfrm>
            <a:custGeom>
              <a:avLst/>
              <a:gdLst>
                <a:gd name="T0" fmla="*/ 123 w 183"/>
                <a:gd name="T1" fmla="*/ 87 h 96"/>
                <a:gd name="T2" fmla="*/ 119 w 183"/>
                <a:gd name="T3" fmla="*/ 91 h 96"/>
                <a:gd name="T4" fmla="*/ 122 w 183"/>
                <a:gd name="T5" fmla="*/ 95 h 96"/>
                <a:gd name="T6" fmla="*/ 139 w 183"/>
                <a:gd name="T7" fmla="*/ 96 h 96"/>
                <a:gd name="T8" fmla="*/ 139 w 183"/>
                <a:gd name="T9" fmla="*/ 96 h 96"/>
                <a:gd name="T10" fmla="*/ 143 w 183"/>
                <a:gd name="T11" fmla="*/ 92 h 96"/>
                <a:gd name="T12" fmla="*/ 139 w 183"/>
                <a:gd name="T13" fmla="*/ 88 h 96"/>
                <a:gd name="T14" fmla="*/ 123 w 183"/>
                <a:gd name="T15" fmla="*/ 87 h 96"/>
                <a:gd name="T16" fmla="*/ 123 w 183"/>
                <a:gd name="T17" fmla="*/ 87 h 96"/>
                <a:gd name="T18" fmla="*/ 178 w 183"/>
                <a:gd name="T19" fmla="*/ 84 h 96"/>
                <a:gd name="T20" fmla="*/ 177 w 183"/>
                <a:gd name="T21" fmla="*/ 84 h 96"/>
                <a:gd name="T22" fmla="*/ 162 w 183"/>
                <a:gd name="T23" fmla="*/ 87 h 96"/>
                <a:gd name="T24" fmla="*/ 159 w 183"/>
                <a:gd name="T25" fmla="*/ 91 h 96"/>
                <a:gd name="T26" fmla="*/ 163 w 183"/>
                <a:gd name="T27" fmla="*/ 95 h 96"/>
                <a:gd name="T28" fmla="*/ 163 w 183"/>
                <a:gd name="T29" fmla="*/ 95 h 96"/>
                <a:gd name="T30" fmla="*/ 179 w 183"/>
                <a:gd name="T31" fmla="*/ 91 h 96"/>
                <a:gd name="T32" fmla="*/ 182 w 183"/>
                <a:gd name="T33" fmla="*/ 87 h 96"/>
                <a:gd name="T34" fmla="*/ 178 w 183"/>
                <a:gd name="T35" fmla="*/ 84 h 96"/>
                <a:gd name="T36" fmla="*/ 84 w 183"/>
                <a:gd name="T37" fmla="*/ 77 h 96"/>
                <a:gd name="T38" fmla="*/ 81 w 183"/>
                <a:gd name="T39" fmla="*/ 80 h 96"/>
                <a:gd name="T40" fmla="*/ 83 w 183"/>
                <a:gd name="T41" fmla="*/ 85 h 96"/>
                <a:gd name="T42" fmla="*/ 98 w 183"/>
                <a:gd name="T43" fmla="*/ 90 h 96"/>
                <a:gd name="T44" fmla="*/ 99 w 183"/>
                <a:gd name="T45" fmla="*/ 90 h 96"/>
                <a:gd name="T46" fmla="*/ 103 w 183"/>
                <a:gd name="T47" fmla="*/ 87 h 96"/>
                <a:gd name="T48" fmla="*/ 100 w 183"/>
                <a:gd name="T49" fmla="*/ 83 h 96"/>
                <a:gd name="T50" fmla="*/ 86 w 183"/>
                <a:gd name="T51" fmla="*/ 77 h 96"/>
                <a:gd name="T52" fmla="*/ 84 w 183"/>
                <a:gd name="T53" fmla="*/ 77 h 96"/>
                <a:gd name="T54" fmla="*/ 50 w 183"/>
                <a:gd name="T55" fmla="*/ 57 h 96"/>
                <a:gd name="T56" fmla="*/ 46 w 183"/>
                <a:gd name="T57" fmla="*/ 59 h 96"/>
                <a:gd name="T58" fmla="*/ 47 w 183"/>
                <a:gd name="T59" fmla="*/ 65 h 96"/>
                <a:gd name="T60" fmla="*/ 61 w 183"/>
                <a:gd name="T61" fmla="*/ 74 h 96"/>
                <a:gd name="T62" fmla="*/ 63 w 183"/>
                <a:gd name="T63" fmla="*/ 74 h 96"/>
                <a:gd name="T64" fmla="*/ 66 w 183"/>
                <a:gd name="T65" fmla="*/ 72 h 96"/>
                <a:gd name="T66" fmla="*/ 65 w 183"/>
                <a:gd name="T67" fmla="*/ 67 h 96"/>
                <a:gd name="T68" fmla="*/ 52 w 183"/>
                <a:gd name="T69" fmla="*/ 58 h 96"/>
                <a:gd name="T70" fmla="*/ 50 w 183"/>
                <a:gd name="T71" fmla="*/ 57 h 96"/>
                <a:gd name="T72" fmla="*/ 21 w 183"/>
                <a:gd name="T73" fmla="*/ 29 h 96"/>
                <a:gd name="T74" fmla="*/ 19 w 183"/>
                <a:gd name="T75" fmla="*/ 30 h 96"/>
                <a:gd name="T76" fmla="*/ 18 w 183"/>
                <a:gd name="T77" fmla="*/ 36 h 96"/>
                <a:gd name="T78" fmla="*/ 29 w 183"/>
                <a:gd name="T79" fmla="*/ 48 h 96"/>
                <a:gd name="T80" fmla="*/ 32 w 183"/>
                <a:gd name="T81" fmla="*/ 49 h 96"/>
                <a:gd name="T82" fmla="*/ 34 w 183"/>
                <a:gd name="T83" fmla="*/ 48 h 96"/>
                <a:gd name="T84" fmla="*/ 35 w 183"/>
                <a:gd name="T85" fmla="*/ 43 h 96"/>
                <a:gd name="T86" fmla="*/ 24 w 183"/>
                <a:gd name="T87" fmla="*/ 31 h 96"/>
                <a:gd name="T88" fmla="*/ 21 w 183"/>
                <a:gd name="T89" fmla="*/ 29 h 96"/>
                <a:gd name="T90" fmla="*/ 6 w 183"/>
                <a:gd name="T91" fmla="*/ 0 h 96"/>
                <a:gd name="T92" fmla="*/ 0 w 183"/>
                <a:gd name="T93" fmla="*/ 5 h 96"/>
                <a:gd name="T94" fmla="*/ 5 w 183"/>
                <a:gd name="T95" fmla="*/ 15 h 96"/>
                <a:gd name="T96" fmla="*/ 8 w 183"/>
                <a:gd name="T97" fmla="*/ 17 h 96"/>
                <a:gd name="T98" fmla="*/ 10 w 183"/>
                <a:gd name="T99" fmla="*/ 17 h 96"/>
                <a:gd name="T100" fmla="*/ 12 w 183"/>
                <a:gd name="T101" fmla="*/ 11 h 96"/>
                <a:gd name="T102" fmla="*/ 6 w 183"/>
                <a:gd name="T10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 h="96">
                  <a:moveTo>
                    <a:pt x="123" y="87"/>
                  </a:moveTo>
                  <a:cubicBezTo>
                    <a:pt x="121" y="87"/>
                    <a:pt x="119" y="89"/>
                    <a:pt x="119" y="91"/>
                  </a:cubicBezTo>
                  <a:cubicBezTo>
                    <a:pt x="119" y="93"/>
                    <a:pt x="120" y="95"/>
                    <a:pt x="122" y="95"/>
                  </a:cubicBezTo>
                  <a:cubicBezTo>
                    <a:pt x="128" y="96"/>
                    <a:pt x="133" y="96"/>
                    <a:pt x="139" y="96"/>
                  </a:cubicBezTo>
                  <a:cubicBezTo>
                    <a:pt x="139" y="96"/>
                    <a:pt x="139" y="96"/>
                    <a:pt x="139" y="96"/>
                  </a:cubicBezTo>
                  <a:cubicBezTo>
                    <a:pt x="141" y="96"/>
                    <a:pt x="143" y="94"/>
                    <a:pt x="143" y="92"/>
                  </a:cubicBezTo>
                  <a:cubicBezTo>
                    <a:pt x="143" y="90"/>
                    <a:pt x="141" y="88"/>
                    <a:pt x="139" y="88"/>
                  </a:cubicBezTo>
                  <a:cubicBezTo>
                    <a:pt x="134" y="88"/>
                    <a:pt x="128" y="88"/>
                    <a:pt x="123" y="87"/>
                  </a:cubicBezTo>
                  <a:cubicBezTo>
                    <a:pt x="123" y="87"/>
                    <a:pt x="123" y="87"/>
                    <a:pt x="123" y="87"/>
                  </a:cubicBezTo>
                  <a:moveTo>
                    <a:pt x="178" y="84"/>
                  </a:moveTo>
                  <a:cubicBezTo>
                    <a:pt x="178" y="84"/>
                    <a:pt x="178" y="84"/>
                    <a:pt x="177" y="84"/>
                  </a:cubicBezTo>
                  <a:cubicBezTo>
                    <a:pt x="172" y="85"/>
                    <a:pt x="167" y="86"/>
                    <a:pt x="162" y="87"/>
                  </a:cubicBezTo>
                  <a:cubicBezTo>
                    <a:pt x="160" y="87"/>
                    <a:pt x="158" y="89"/>
                    <a:pt x="159" y="91"/>
                  </a:cubicBezTo>
                  <a:cubicBezTo>
                    <a:pt x="159" y="93"/>
                    <a:pt x="161" y="95"/>
                    <a:pt x="163" y="95"/>
                  </a:cubicBezTo>
                  <a:cubicBezTo>
                    <a:pt x="163" y="95"/>
                    <a:pt x="163" y="95"/>
                    <a:pt x="163" y="95"/>
                  </a:cubicBezTo>
                  <a:cubicBezTo>
                    <a:pt x="169" y="94"/>
                    <a:pt x="174" y="93"/>
                    <a:pt x="179" y="91"/>
                  </a:cubicBezTo>
                  <a:cubicBezTo>
                    <a:pt x="182" y="91"/>
                    <a:pt x="183" y="89"/>
                    <a:pt x="182" y="87"/>
                  </a:cubicBezTo>
                  <a:cubicBezTo>
                    <a:pt x="182" y="85"/>
                    <a:pt x="180" y="84"/>
                    <a:pt x="178" y="84"/>
                  </a:cubicBezTo>
                  <a:moveTo>
                    <a:pt x="84" y="77"/>
                  </a:moveTo>
                  <a:cubicBezTo>
                    <a:pt x="83" y="77"/>
                    <a:pt x="81" y="78"/>
                    <a:pt x="81" y="80"/>
                  </a:cubicBezTo>
                  <a:cubicBezTo>
                    <a:pt x="80" y="82"/>
                    <a:pt x="81" y="84"/>
                    <a:pt x="83" y="85"/>
                  </a:cubicBezTo>
                  <a:cubicBezTo>
                    <a:pt x="88" y="87"/>
                    <a:pt x="93" y="89"/>
                    <a:pt x="98" y="90"/>
                  </a:cubicBezTo>
                  <a:cubicBezTo>
                    <a:pt x="99" y="90"/>
                    <a:pt x="99" y="90"/>
                    <a:pt x="99" y="90"/>
                  </a:cubicBezTo>
                  <a:cubicBezTo>
                    <a:pt x="101" y="90"/>
                    <a:pt x="103" y="89"/>
                    <a:pt x="103" y="87"/>
                  </a:cubicBezTo>
                  <a:cubicBezTo>
                    <a:pt x="104" y="85"/>
                    <a:pt x="103" y="83"/>
                    <a:pt x="100" y="83"/>
                  </a:cubicBezTo>
                  <a:cubicBezTo>
                    <a:pt x="95" y="81"/>
                    <a:pt x="91" y="79"/>
                    <a:pt x="86" y="77"/>
                  </a:cubicBezTo>
                  <a:cubicBezTo>
                    <a:pt x="85" y="77"/>
                    <a:pt x="85" y="77"/>
                    <a:pt x="84" y="77"/>
                  </a:cubicBezTo>
                  <a:moveTo>
                    <a:pt x="50" y="57"/>
                  </a:moveTo>
                  <a:cubicBezTo>
                    <a:pt x="48" y="57"/>
                    <a:pt x="47" y="58"/>
                    <a:pt x="46" y="59"/>
                  </a:cubicBezTo>
                  <a:cubicBezTo>
                    <a:pt x="45" y="61"/>
                    <a:pt x="45" y="63"/>
                    <a:pt x="47" y="65"/>
                  </a:cubicBezTo>
                  <a:cubicBezTo>
                    <a:pt x="52" y="68"/>
                    <a:pt x="56" y="71"/>
                    <a:pt x="61" y="74"/>
                  </a:cubicBezTo>
                  <a:cubicBezTo>
                    <a:pt x="61" y="74"/>
                    <a:pt x="62" y="74"/>
                    <a:pt x="63" y="74"/>
                  </a:cubicBezTo>
                  <a:cubicBezTo>
                    <a:pt x="64" y="74"/>
                    <a:pt x="65" y="74"/>
                    <a:pt x="66" y="72"/>
                  </a:cubicBezTo>
                  <a:cubicBezTo>
                    <a:pt x="67" y="71"/>
                    <a:pt x="67" y="68"/>
                    <a:pt x="65" y="67"/>
                  </a:cubicBezTo>
                  <a:cubicBezTo>
                    <a:pt x="60" y="64"/>
                    <a:pt x="56" y="61"/>
                    <a:pt x="52" y="58"/>
                  </a:cubicBezTo>
                  <a:cubicBezTo>
                    <a:pt x="51" y="58"/>
                    <a:pt x="50" y="57"/>
                    <a:pt x="50" y="57"/>
                  </a:cubicBezTo>
                  <a:moveTo>
                    <a:pt x="21" y="29"/>
                  </a:moveTo>
                  <a:cubicBezTo>
                    <a:pt x="20" y="29"/>
                    <a:pt x="20" y="30"/>
                    <a:pt x="19" y="30"/>
                  </a:cubicBezTo>
                  <a:cubicBezTo>
                    <a:pt x="17" y="31"/>
                    <a:pt x="17" y="34"/>
                    <a:pt x="18" y="36"/>
                  </a:cubicBezTo>
                  <a:cubicBezTo>
                    <a:pt x="21" y="40"/>
                    <a:pt x="25" y="44"/>
                    <a:pt x="29" y="48"/>
                  </a:cubicBezTo>
                  <a:cubicBezTo>
                    <a:pt x="30" y="49"/>
                    <a:pt x="31" y="49"/>
                    <a:pt x="32" y="49"/>
                  </a:cubicBezTo>
                  <a:cubicBezTo>
                    <a:pt x="33" y="49"/>
                    <a:pt x="34" y="49"/>
                    <a:pt x="34" y="48"/>
                  </a:cubicBezTo>
                  <a:cubicBezTo>
                    <a:pt x="36" y="47"/>
                    <a:pt x="36" y="44"/>
                    <a:pt x="35" y="43"/>
                  </a:cubicBezTo>
                  <a:cubicBezTo>
                    <a:pt x="31" y="39"/>
                    <a:pt x="28" y="35"/>
                    <a:pt x="24" y="31"/>
                  </a:cubicBezTo>
                  <a:cubicBezTo>
                    <a:pt x="24" y="30"/>
                    <a:pt x="22" y="29"/>
                    <a:pt x="21" y="29"/>
                  </a:cubicBezTo>
                  <a:moveTo>
                    <a:pt x="6" y="0"/>
                  </a:moveTo>
                  <a:cubicBezTo>
                    <a:pt x="4" y="2"/>
                    <a:pt x="2" y="4"/>
                    <a:pt x="0" y="5"/>
                  </a:cubicBezTo>
                  <a:cubicBezTo>
                    <a:pt x="1" y="9"/>
                    <a:pt x="3" y="12"/>
                    <a:pt x="5" y="15"/>
                  </a:cubicBezTo>
                  <a:cubicBezTo>
                    <a:pt x="5" y="16"/>
                    <a:pt x="7" y="17"/>
                    <a:pt x="8" y="17"/>
                  </a:cubicBezTo>
                  <a:cubicBezTo>
                    <a:pt x="9" y="17"/>
                    <a:pt x="10" y="17"/>
                    <a:pt x="10" y="17"/>
                  </a:cubicBezTo>
                  <a:cubicBezTo>
                    <a:pt x="12" y="16"/>
                    <a:pt x="13" y="13"/>
                    <a:pt x="12" y="11"/>
                  </a:cubicBezTo>
                  <a:cubicBezTo>
                    <a:pt x="10" y="8"/>
                    <a:pt x="8" y="4"/>
                    <a:pt x="6" y="0"/>
                  </a:cubicBezTo>
                </a:path>
              </a:pathLst>
            </a:custGeom>
            <a:solidFill>
              <a:srgbClr val="93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200"/>
            <p:cNvSpPr>
              <a:spLocks/>
            </p:cNvSpPr>
            <p:nvPr/>
          </p:nvSpPr>
          <p:spPr bwMode="auto">
            <a:xfrm>
              <a:off x="2762959" y="1399600"/>
              <a:ext cx="1342066" cy="2188647"/>
            </a:xfrm>
            <a:custGeom>
              <a:avLst/>
              <a:gdLst>
                <a:gd name="T0" fmla="*/ 168 w 373"/>
                <a:gd name="T1" fmla="*/ 608 h 608"/>
                <a:gd name="T2" fmla="*/ 9 w 373"/>
                <a:gd name="T3" fmla="*/ 532 h 608"/>
                <a:gd name="T4" fmla="*/ 13 w 373"/>
                <a:gd name="T5" fmla="*/ 495 h 608"/>
                <a:gd name="T6" fmla="*/ 50 w 373"/>
                <a:gd name="T7" fmla="*/ 499 h 608"/>
                <a:gd name="T8" fmla="*/ 168 w 373"/>
                <a:gd name="T9" fmla="*/ 556 h 608"/>
                <a:gd name="T10" fmla="*/ 321 w 373"/>
                <a:gd name="T11" fmla="*/ 402 h 608"/>
                <a:gd name="T12" fmla="*/ 321 w 373"/>
                <a:gd name="T13" fmla="*/ 26 h 608"/>
                <a:gd name="T14" fmla="*/ 347 w 373"/>
                <a:gd name="T15" fmla="*/ 0 h 608"/>
                <a:gd name="T16" fmla="*/ 373 w 373"/>
                <a:gd name="T17" fmla="*/ 26 h 608"/>
                <a:gd name="T18" fmla="*/ 373 w 373"/>
                <a:gd name="T19" fmla="*/ 402 h 608"/>
                <a:gd name="T20" fmla="*/ 168 w 373"/>
                <a:gd name="T21" fmla="*/ 6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608">
                  <a:moveTo>
                    <a:pt x="168" y="608"/>
                  </a:moveTo>
                  <a:cubicBezTo>
                    <a:pt x="106" y="608"/>
                    <a:pt x="48" y="580"/>
                    <a:pt x="9" y="532"/>
                  </a:cubicBezTo>
                  <a:cubicBezTo>
                    <a:pt x="0" y="521"/>
                    <a:pt x="2" y="504"/>
                    <a:pt x="13" y="495"/>
                  </a:cubicBezTo>
                  <a:cubicBezTo>
                    <a:pt x="24" y="486"/>
                    <a:pt x="40" y="488"/>
                    <a:pt x="50" y="499"/>
                  </a:cubicBezTo>
                  <a:cubicBezTo>
                    <a:pt x="79" y="535"/>
                    <a:pt x="122" y="556"/>
                    <a:pt x="168" y="556"/>
                  </a:cubicBezTo>
                  <a:cubicBezTo>
                    <a:pt x="253" y="556"/>
                    <a:pt x="321" y="487"/>
                    <a:pt x="321" y="402"/>
                  </a:cubicBezTo>
                  <a:cubicBezTo>
                    <a:pt x="321" y="26"/>
                    <a:pt x="321" y="26"/>
                    <a:pt x="321" y="26"/>
                  </a:cubicBezTo>
                  <a:cubicBezTo>
                    <a:pt x="321" y="12"/>
                    <a:pt x="333" y="0"/>
                    <a:pt x="347" y="0"/>
                  </a:cubicBezTo>
                  <a:cubicBezTo>
                    <a:pt x="362" y="0"/>
                    <a:pt x="373" y="12"/>
                    <a:pt x="373" y="26"/>
                  </a:cubicBezTo>
                  <a:cubicBezTo>
                    <a:pt x="373" y="402"/>
                    <a:pt x="373" y="402"/>
                    <a:pt x="373" y="402"/>
                  </a:cubicBezTo>
                  <a:cubicBezTo>
                    <a:pt x="373" y="516"/>
                    <a:pt x="281" y="608"/>
                    <a:pt x="168" y="608"/>
                  </a:cubicBezTo>
                  <a:close/>
                </a:path>
              </a:pathLst>
            </a:custGeom>
            <a:solidFill>
              <a:srgbClr val="00D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01"/>
            <p:cNvSpPr>
              <a:spLocks/>
            </p:cNvSpPr>
            <p:nvPr/>
          </p:nvSpPr>
          <p:spPr bwMode="auto">
            <a:xfrm>
              <a:off x="2835914" y="3217393"/>
              <a:ext cx="50156" cy="50156"/>
            </a:xfrm>
            <a:custGeom>
              <a:avLst/>
              <a:gdLst>
                <a:gd name="T0" fmla="*/ 9 w 14"/>
                <a:gd name="T1" fmla="*/ 14 h 14"/>
                <a:gd name="T2" fmla="*/ 6 w 14"/>
                <a:gd name="T3" fmla="*/ 13 h 14"/>
                <a:gd name="T4" fmla="*/ 1 w 14"/>
                <a:gd name="T5" fmla="*/ 7 h 14"/>
                <a:gd name="T6" fmla="*/ 2 w 14"/>
                <a:gd name="T7" fmla="*/ 1 h 14"/>
                <a:gd name="T8" fmla="*/ 8 w 14"/>
                <a:gd name="T9" fmla="*/ 2 h 14"/>
                <a:gd name="T10" fmla="*/ 12 w 14"/>
                <a:gd name="T11" fmla="*/ 8 h 14"/>
                <a:gd name="T12" fmla="*/ 12 w 14"/>
                <a:gd name="T13" fmla="*/ 14 h 14"/>
                <a:gd name="T14" fmla="*/ 9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9" y="14"/>
                  </a:moveTo>
                  <a:cubicBezTo>
                    <a:pt x="8" y="14"/>
                    <a:pt x="7" y="14"/>
                    <a:pt x="6" y="13"/>
                  </a:cubicBezTo>
                  <a:cubicBezTo>
                    <a:pt x="5" y="11"/>
                    <a:pt x="3" y="9"/>
                    <a:pt x="1" y="7"/>
                  </a:cubicBezTo>
                  <a:cubicBezTo>
                    <a:pt x="0" y="5"/>
                    <a:pt x="0" y="2"/>
                    <a:pt x="2" y="1"/>
                  </a:cubicBezTo>
                  <a:cubicBezTo>
                    <a:pt x="4" y="0"/>
                    <a:pt x="6" y="0"/>
                    <a:pt x="8" y="2"/>
                  </a:cubicBezTo>
                  <a:cubicBezTo>
                    <a:pt x="9" y="4"/>
                    <a:pt x="11" y="6"/>
                    <a:pt x="12" y="8"/>
                  </a:cubicBezTo>
                  <a:cubicBezTo>
                    <a:pt x="14" y="10"/>
                    <a:pt x="14" y="12"/>
                    <a:pt x="12" y="14"/>
                  </a:cubicBezTo>
                  <a:cubicBezTo>
                    <a:pt x="11" y="14"/>
                    <a:pt x="10" y="14"/>
                    <a:pt x="9" y="1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202"/>
            <p:cNvSpPr>
              <a:spLocks noEditPoints="1"/>
            </p:cNvSpPr>
            <p:nvPr/>
          </p:nvSpPr>
          <p:spPr bwMode="auto">
            <a:xfrm>
              <a:off x="2709763" y="1767414"/>
              <a:ext cx="126151" cy="1431740"/>
            </a:xfrm>
            <a:custGeom>
              <a:avLst/>
              <a:gdLst>
                <a:gd name="T0" fmla="*/ 27 w 35"/>
                <a:gd name="T1" fmla="*/ 396 h 398"/>
                <a:gd name="T2" fmla="*/ 21 w 35"/>
                <a:gd name="T3" fmla="*/ 377 h 398"/>
                <a:gd name="T4" fmla="*/ 34 w 35"/>
                <a:gd name="T5" fmla="*/ 392 h 398"/>
                <a:gd name="T6" fmla="*/ 31 w 35"/>
                <a:gd name="T7" fmla="*/ 398 h 398"/>
                <a:gd name="T8" fmla="*/ 13 w 35"/>
                <a:gd name="T9" fmla="*/ 367 h 398"/>
                <a:gd name="T10" fmla="*/ 10 w 35"/>
                <a:gd name="T11" fmla="*/ 347 h 398"/>
                <a:gd name="T12" fmla="*/ 20 w 35"/>
                <a:gd name="T13" fmla="*/ 364 h 398"/>
                <a:gd name="T14" fmla="*/ 16 w 35"/>
                <a:gd name="T15" fmla="*/ 370 h 398"/>
                <a:gd name="T16" fmla="*/ 4 w 35"/>
                <a:gd name="T17" fmla="*/ 336 h 398"/>
                <a:gd name="T18" fmla="*/ 5 w 35"/>
                <a:gd name="T19" fmla="*/ 316 h 398"/>
                <a:gd name="T20" fmla="*/ 11 w 35"/>
                <a:gd name="T21" fmla="*/ 335 h 398"/>
                <a:gd name="T22" fmla="*/ 8 w 35"/>
                <a:gd name="T23" fmla="*/ 340 h 398"/>
                <a:gd name="T24" fmla="*/ 0 w 35"/>
                <a:gd name="T25" fmla="*/ 304 h 398"/>
                <a:gd name="T26" fmla="*/ 0 w 35"/>
                <a:gd name="T27" fmla="*/ 288 h 398"/>
                <a:gd name="T28" fmla="*/ 8 w 35"/>
                <a:gd name="T29" fmla="*/ 288 h 398"/>
                <a:gd name="T30" fmla="*/ 8 w 35"/>
                <a:gd name="T31" fmla="*/ 304 h 398"/>
                <a:gd name="T32" fmla="*/ 4 w 35"/>
                <a:gd name="T33" fmla="*/ 308 h 398"/>
                <a:gd name="T34" fmla="*/ 0 w 35"/>
                <a:gd name="T35" fmla="*/ 273 h 398"/>
                <a:gd name="T36" fmla="*/ 4 w 35"/>
                <a:gd name="T37" fmla="*/ 253 h 398"/>
                <a:gd name="T38" fmla="*/ 8 w 35"/>
                <a:gd name="T39" fmla="*/ 273 h 398"/>
                <a:gd name="T40" fmla="*/ 4 w 35"/>
                <a:gd name="T41" fmla="*/ 245 h 398"/>
                <a:gd name="T42" fmla="*/ 0 w 35"/>
                <a:gd name="T43" fmla="*/ 225 h 398"/>
                <a:gd name="T44" fmla="*/ 8 w 35"/>
                <a:gd name="T45" fmla="*/ 225 h 398"/>
                <a:gd name="T46" fmla="*/ 4 w 35"/>
                <a:gd name="T47" fmla="*/ 245 h 398"/>
                <a:gd name="T48" fmla="*/ 0 w 35"/>
                <a:gd name="T49" fmla="*/ 209 h 398"/>
                <a:gd name="T50" fmla="*/ 4 w 35"/>
                <a:gd name="T51" fmla="*/ 190 h 398"/>
                <a:gd name="T52" fmla="*/ 8 w 35"/>
                <a:gd name="T53" fmla="*/ 209 h 398"/>
                <a:gd name="T54" fmla="*/ 4 w 35"/>
                <a:gd name="T55" fmla="*/ 182 h 398"/>
                <a:gd name="T56" fmla="*/ 0 w 35"/>
                <a:gd name="T57" fmla="*/ 162 h 398"/>
                <a:gd name="T58" fmla="*/ 8 w 35"/>
                <a:gd name="T59" fmla="*/ 162 h 398"/>
                <a:gd name="T60" fmla="*/ 4 w 35"/>
                <a:gd name="T61" fmla="*/ 182 h 398"/>
                <a:gd name="T62" fmla="*/ 0 w 35"/>
                <a:gd name="T63" fmla="*/ 146 h 398"/>
                <a:gd name="T64" fmla="*/ 4 w 35"/>
                <a:gd name="T65" fmla="*/ 126 h 398"/>
                <a:gd name="T66" fmla="*/ 8 w 35"/>
                <a:gd name="T67" fmla="*/ 146 h 398"/>
                <a:gd name="T68" fmla="*/ 4 w 35"/>
                <a:gd name="T69" fmla="*/ 119 h 398"/>
                <a:gd name="T70" fmla="*/ 0 w 35"/>
                <a:gd name="T71" fmla="*/ 99 h 398"/>
                <a:gd name="T72" fmla="*/ 8 w 35"/>
                <a:gd name="T73" fmla="*/ 99 h 398"/>
                <a:gd name="T74" fmla="*/ 4 w 35"/>
                <a:gd name="T75" fmla="*/ 119 h 398"/>
                <a:gd name="T76" fmla="*/ 0 w 35"/>
                <a:gd name="T77" fmla="*/ 83 h 398"/>
                <a:gd name="T78" fmla="*/ 4 w 35"/>
                <a:gd name="T79" fmla="*/ 63 h 398"/>
                <a:gd name="T80" fmla="*/ 8 w 35"/>
                <a:gd name="T81" fmla="*/ 83 h 398"/>
                <a:gd name="T82" fmla="*/ 4 w 35"/>
                <a:gd name="T83" fmla="*/ 55 h 398"/>
                <a:gd name="T84" fmla="*/ 0 w 35"/>
                <a:gd name="T85" fmla="*/ 35 h 398"/>
                <a:gd name="T86" fmla="*/ 8 w 35"/>
                <a:gd name="T87" fmla="*/ 35 h 398"/>
                <a:gd name="T88" fmla="*/ 4 w 35"/>
                <a:gd name="T89" fmla="*/ 55 h 398"/>
                <a:gd name="T90" fmla="*/ 0 w 35"/>
                <a:gd name="T91" fmla="*/ 20 h 398"/>
                <a:gd name="T92" fmla="*/ 4 w 35"/>
                <a:gd name="T93" fmla="*/ 0 h 398"/>
                <a:gd name="T94" fmla="*/ 8 w 35"/>
                <a:gd name="T95" fmla="*/ 2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398">
                  <a:moveTo>
                    <a:pt x="31" y="398"/>
                  </a:moveTo>
                  <a:cubicBezTo>
                    <a:pt x="29" y="398"/>
                    <a:pt x="28" y="397"/>
                    <a:pt x="27" y="396"/>
                  </a:cubicBezTo>
                  <a:cubicBezTo>
                    <a:pt x="24" y="392"/>
                    <a:pt x="22" y="387"/>
                    <a:pt x="19" y="382"/>
                  </a:cubicBezTo>
                  <a:cubicBezTo>
                    <a:pt x="18" y="380"/>
                    <a:pt x="19" y="378"/>
                    <a:pt x="21" y="377"/>
                  </a:cubicBezTo>
                  <a:cubicBezTo>
                    <a:pt x="23" y="376"/>
                    <a:pt x="26" y="377"/>
                    <a:pt x="27" y="378"/>
                  </a:cubicBezTo>
                  <a:cubicBezTo>
                    <a:pt x="29" y="383"/>
                    <a:pt x="31" y="388"/>
                    <a:pt x="34" y="392"/>
                  </a:cubicBezTo>
                  <a:cubicBezTo>
                    <a:pt x="35" y="394"/>
                    <a:pt x="35" y="396"/>
                    <a:pt x="33" y="397"/>
                  </a:cubicBezTo>
                  <a:cubicBezTo>
                    <a:pt x="32" y="398"/>
                    <a:pt x="31" y="398"/>
                    <a:pt x="31" y="398"/>
                  </a:cubicBezTo>
                  <a:moveTo>
                    <a:pt x="16" y="370"/>
                  </a:moveTo>
                  <a:cubicBezTo>
                    <a:pt x="15" y="370"/>
                    <a:pt x="13" y="369"/>
                    <a:pt x="13" y="367"/>
                  </a:cubicBezTo>
                  <a:cubicBezTo>
                    <a:pt x="11" y="362"/>
                    <a:pt x="9" y="357"/>
                    <a:pt x="8" y="352"/>
                  </a:cubicBezTo>
                  <a:cubicBezTo>
                    <a:pt x="7" y="350"/>
                    <a:pt x="8" y="348"/>
                    <a:pt x="10" y="347"/>
                  </a:cubicBezTo>
                  <a:cubicBezTo>
                    <a:pt x="12" y="346"/>
                    <a:pt x="15" y="348"/>
                    <a:pt x="15" y="350"/>
                  </a:cubicBezTo>
                  <a:cubicBezTo>
                    <a:pt x="17" y="355"/>
                    <a:pt x="18" y="360"/>
                    <a:pt x="20" y="364"/>
                  </a:cubicBezTo>
                  <a:cubicBezTo>
                    <a:pt x="21" y="366"/>
                    <a:pt x="20" y="369"/>
                    <a:pt x="18" y="370"/>
                  </a:cubicBezTo>
                  <a:cubicBezTo>
                    <a:pt x="17" y="370"/>
                    <a:pt x="17" y="370"/>
                    <a:pt x="16" y="370"/>
                  </a:cubicBezTo>
                  <a:moveTo>
                    <a:pt x="8" y="340"/>
                  </a:moveTo>
                  <a:cubicBezTo>
                    <a:pt x="6" y="340"/>
                    <a:pt x="4" y="338"/>
                    <a:pt x="4" y="336"/>
                  </a:cubicBezTo>
                  <a:cubicBezTo>
                    <a:pt x="3" y="331"/>
                    <a:pt x="2" y="326"/>
                    <a:pt x="1" y="320"/>
                  </a:cubicBezTo>
                  <a:cubicBezTo>
                    <a:pt x="1" y="318"/>
                    <a:pt x="2" y="316"/>
                    <a:pt x="5" y="316"/>
                  </a:cubicBezTo>
                  <a:cubicBezTo>
                    <a:pt x="7" y="316"/>
                    <a:pt x="9" y="317"/>
                    <a:pt x="9" y="320"/>
                  </a:cubicBezTo>
                  <a:cubicBezTo>
                    <a:pt x="10" y="325"/>
                    <a:pt x="10" y="330"/>
                    <a:pt x="11" y="335"/>
                  </a:cubicBezTo>
                  <a:cubicBezTo>
                    <a:pt x="12" y="337"/>
                    <a:pt x="10" y="339"/>
                    <a:pt x="8" y="340"/>
                  </a:cubicBezTo>
                  <a:cubicBezTo>
                    <a:pt x="8" y="340"/>
                    <a:pt x="8" y="340"/>
                    <a:pt x="8" y="340"/>
                  </a:cubicBezTo>
                  <a:moveTo>
                    <a:pt x="4" y="308"/>
                  </a:moveTo>
                  <a:cubicBezTo>
                    <a:pt x="2" y="308"/>
                    <a:pt x="0" y="306"/>
                    <a:pt x="0" y="304"/>
                  </a:cubicBezTo>
                  <a:cubicBezTo>
                    <a:pt x="0" y="303"/>
                    <a:pt x="0" y="301"/>
                    <a:pt x="0" y="300"/>
                  </a:cubicBezTo>
                  <a:cubicBezTo>
                    <a:pt x="0" y="288"/>
                    <a:pt x="0" y="288"/>
                    <a:pt x="0" y="288"/>
                  </a:cubicBezTo>
                  <a:cubicBezTo>
                    <a:pt x="0" y="286"/>
                    <a:pt x="2" y="284"/>
                    <a:pt x="4" y="284"/>
                  </a:cubicBezTo>
                  <a:cubicBezTo>
                    <a:pt x="6" y="284"/>
                    <a:pt x="8" y="286"/>
                    <a:pt x="8" y="288"/>
                  </a:cubicBezTo>
                  <a:cubicBezTo>
                    <a:pt x="8" y="300"/>
                    <a:pt x="8" y="300"/>
                    <a:pt x="8" y="300"/>
                  </a:cubicBezTo>
                  <a:cubicBezTo>
                    <a:pt x="8" y="301"/>
                    <a:pt x="8" y="303"/>
                    <a:pt x="8" y="304"/>
                  </a:cubicBezTo>
                  <a:cubicBezTo>
                    <a:pt x="8" y="306"/>
                    <a:pt x="6" y="308"/>
                    <a:pt x="4" y="308"/>
                  </a:cubicBezTo>
                  <a:cubicBezTo>
                    <a:pt x="4" y="308"/>
                    <a:pt x="4" y="308"/>
                    <a:pt x="4" y="308"/>
                  </a:cubicBezTo>
                  <a:moveTo>
                    <a:pt x="4" y="277"/>
                  </a:moveTo>
                  <a:cubicBezTo>
                    <a:pt x="2" y="277"/>
                    <a:pt x="0" y="275"/>
                    <a:pt x="0" y="273"/>
                  </a:cubicBezTo>
                  <a:cubicBezTo>
                    <a:pt x="0" y="257"/>
                    <a:pt x="0" y="257"/>
                    <a:pt x="0" y="257"/>
                  </a:cubicBezTo>
                  <a:cubicBezTo>
                    <a:pt x="0" y="255"/>
                    <a:pt x="2" y="253"/>
                    <a:pt x="4" y="253"/>
                  </a:cubicBezTo>
                  <a:cubicBezTo>
                    <a:pt x="6" y="253"/>
                    <a:pt x="8" y="255"/>
                    <a:pt x="8" y="257"/>
                  </a:cubicBezTo>
                  <a:cubicBezTo>
                    <a:pt x="8" y="273"/>
                    <a:pt x="8" y="273"/>
                    <a:pt x="8" y="273"/>
                  </a:cubicBezTo>
                  <a:cubicBezTo>
                    <a:pt x="8" y="275"/>
                    <a:pt x="6" y="277"/>
                    <a:pt x="4" y="277"/>
                  </a:cubicBezTo>
                  <a:moveTo>
                    <a:pt x="4" y="245"/>
                  </a:moveTo>
                  <a:cubicBezTo>
                    <a:pt x="2" y="245"/>
                    <a:pt x="0" y="243"/>
                    <a:pt x="0" y="241"/>
                  </a:cubicBezTo>
                  <a:cubicBezTo>
                    <a:pt x="0" y="225"/>
                    <a:pt x="0" y="225"/>
                    <a:pt x="0" y="225"/>
                  </a:cubicBezTo>
                  <a:cubicBezTo>
                    <a:pt x="0" y="223"/>
                    <a:pt x="2" y="221"/>
                    <a:pt x="4" y="221"/>
                  </a:cubicBezTo>
                  <a:cubicBezTo>
                    <a:pt x="6" y="221"/>
                    <a:pt x="8" y="223"/>
                    <a:pt x="8" y="225"/>
                  </a:cubicBezTo>
                  <a:cubicBezTo>
                    <a:pt x="8" y="241"/>
                    <a:pt x="8" y="241"/>
                    <a:pt x="8" y="241"/>
                  </a:cubicBezTo>
                  <a:cubicBezTo>
                    <a:pt x="8" y="243"/>
                    <a:pt x="6" y="245"/>
                    <a:pt x="4" y="245"/>
                  </a:cubicBezTo>
                  <a:moveTo>
                    <a:pt x="4" y="213"/>
                  </a:moveTo>
                  <a:cubicBezTo>
                    <a:pt x="2" y="213"/>
                    <a:pt x="0" y="212"/>
                    <a:pt x="0" y="209"/>
                  </a:cubicBezTo>
                  <a:cubicBezTo>
                    <a:pt x="0" y="194"/>
                    <a:pt x="0" y="194"/>
                    <a:pt x="0" y="194"/>
                  </a:cubicBezTo>
                  <a:cubicBezTo>
                    <a:pt x="0" y="191"/>
                    <a:pt x="2" y="190"/>
                    <a:pt x="4" y="190"/>
                  </a:cubicBezTo>
                  <a:cubicBezTo>
                    <a:pt x="6" y="190"/>
                    <a:pt x="8" y="191"/>
                    <a:pt x="8" y="194"/>
                  </a:cubicBezTo>
                  <a:cubicBezTo>
                    <a:pt x="8" y="209"/>
                    <a:pt x="8" y="209"/>
                    <a:pt x="8" y="209"/>
                  </a:cubicBezTo>
                  <a:cubicBezTo>
                    <a:pt x="8" y="212"/>
                    <a:pt x="6" y="213"/>
                    <a:pt x="4" y="213"/>
                  </a:cubicBezTo>
                  <a:moveTo>
                    <a:pt x="4" y="182"/>
                  </a:moveTo>
                  <a:cubicBezTo>
                    <a:pt x="2" y="182"/>
                    <a:pt x="0" y="180"/>
                    <a:pt x="0" y="178"/>
                  </a:cubicBezTo>
                  <a:cubicBezTo>
                    <a:pt x="0" y="162"/>
                    <a:pt x="0" y="162"/>
                    <a:pt x="0" y="162"/>
                  </a:cubicBezTo>
                  <a:cubicBezTo>
                    <a:pt x="0" y="160"/>
                    <a:pt x="2" y="158"/>
                    <a:pt x="4" y="158"/>
                  </a:cubicBezTo>
                  <a:cubicBezTo>
                    <a:pt x="6" y="158"/>
                    <a:pt x="8" y="160"/>
                    <a:pt x="8" y="162"/>
                  </a:cubicBezTo>
                  <a:cubicBezTo>
                    <a:pt x="8" y="178"/>
                    <a:pt x="8" y="178"/>
                    <a:pt x="8" y="178"/>
                  </a:cubicBezTo>
                  <a:cubicBezTo>
                    <a:pt x="8" y="180"/>
                    <a:pt x="6" y="182"/>
                    <a:pt x="4" y="182"/>
                  </a:cubicBezTo>
                  <a:moveTo>
                    <a:pt x="4" y="150"/>
                  </a:moveTo>
                  <a:cubicBezTo>
                    <a:pt x="2" y="150"/>
                    <a:pt x="0" y="148"/>
                    <a:pt x="0" y="146"/>
                  </a:cubicBezTo>
                  <a:cubicBezTo>
                    <a:pt x="0" y="130"/>
                    <a:pt x="0" y="130"/>
                    <a:pt x="0" y="130"/>
                  </a:cubicBezTo>
                  <a:cubicBezTo>
                    <a:pt x="0" y="128"/>
                    <a:pt x="2" y="126"/>
                    <a:pt x="4" y="126"/>
                  </a:cubicBezTo>
                  <a:cubicBezTo>
                    <a:pt x="6" y="126"/>
                    <a:pt x="8" y="128"/>
                    <a:pt x="8" y="130"/>
                  </a:cubicBezTo>
                  <a:cubicBezTo>
                    <a:pt x="8" y="146"/>
                    <a:pt x="8" y="146"/>
                    <a:pt x="8" y="146"/>
                  </a:cubicBezTo>
                  <a:cubicBezTo>
                    <a:pt x="8" y="148"/>
                    <a:pt x="6" y="150"/>
                    <a:pt x="4" y="150"/>
                  </a:cubicBezTo>
                  <a:moveTo>
                    <a:pt x="4" y="119"/>
                  </a:moveTo>
                  <a:cubicBezTo>
                    <a:pt x="2" y="119"/>
                    <a:pt x="0" y="117"/>
                    <a:pt x="0" y="115"/>
                  </a:cubicBezTo>
                  <a:cubicBezTo>
                    <a:pt x="0" y="99"/>
                    <a:pt x="0" y="99"/>
                    <a:pt x="0" y="99"/>
                  </a:cubicBezTo>
                  <a:cubicBezTo>
                    <a:pt x="0" y="96"/>
                    <a:pt x="2" y="95"/>
                    <a:pt x="4" y="95"/>
                  </a:cubicBezTo>
                  <a:cubicBezTo>
                    <a:pt x="6" y="95"/>
                    <a:pt x="8" y="96"/>
                    <a:pt x="8" y="99"/>
                  </a:cubicBezTo>
                  <a:cubicBezTo>
                    <a:pt x="8" y="115"/>
                    <a:pt x="8" y="115"/>
                    <a:pt x="8" y="115"/>
                  </a:cubicBezTo>
                  <a:cubicBezTo>
                    <a:pt x="8" y="117"/>
                    <a:pt x="6" y="119"/>
                    <a:pt x="4" y="119"/>
                  </a:cubicBezTo>
                  <a:moveTo>
                    <a:pt x="4" y="87"/>
                  </a:moveTo>
                  <a:cubicBezTo>
                    <a:pt x="2" y="87"/>
                    <a:pt x="0" y="85"/>
                    <a:pt x="0" y="83"/>
                  </a:cubicBezTo>
                  <a:cubicBezTo>
                    <a:pt x="0" y="67"/>
                    <a:pt x="0" y="67"/>
                    <a:pt x="0" y="67"/>
                  </a:cubicBezTo>
                  <a:cubicBezTo>
                    <a:pt x="0" y="65"/>
                    <a:pt x="2" y="63"/>
                    <a:pt x="4" y="63"/>
                  </a:cubicBezTo>
                  <a:cubicBezTo>
                    <a:pt x="6" y="63"/>
                    <a:pt x="8" y="65"/>
                    <a:pt x="8" y="67"/>
                  </a:cubicBezTo>
                  <a:cubicBezTo>
                    <a:pt x="8" y="83"/>
                    <a:pt x="8" y="83"/>
                    <a:pt x="8" y="83"/>
                  </a:cubicBezTo>
                  <a:cubicBezTo>
                    <a:pt x="8" y="85"/>
                    <a:pt x="6" y="87"/>
                    <a:pt x="4" y="87"/>
                  </a:cubicBezTo>
                  <a:moveTo>
                    <a:pt x="4" y="55"/>
                  </a:moveTo>
                  <a:cubicBezTo>
                    <a:pt x="2" y="55"/>
                    <a:pt x="0" y="53"/>
                    <a:pt x="0" y="51"/>
                  </a:cubicBezTo>
                  <a:cubicBezTo>
                    <a:pt x="0" y="35"/>
                    <a:pt x="0" y="35"/>
                    <a:pt x="0" y="35"/>
                  </a:cubicBezTo>
                  <a:cubicBezTo>
                    <a:pt x="0" y="33"/>
                    <a:pt x="2" y="31"/>
                    <a:pt x="4" y="31"/>
                  </a:cubicBezTo>
                  <a:cubicBezTo>
                    <a:pt x="6" y="31"/>
                    <a:pt x="8" y="33"/>
                    <a:pt x="8" y="35"/>
                  </a:cubicBezTo>
                  <a:cubicBezTo>
                    <a:pt x="8" y="51"/>
                    <a:pt x="8" y="51"/>
                    <a:pt x="8" y="51"/>
                  </a:cubicBezTo>
                  <a:cubicBezTo>
                    <a:pt x="8" y="53"/>
                    <a:pt x="6" y="55"/>
                    <a:pt x="4" y="55"/>
                  </a:cubicBezTo>
                  <a:moveTo>
                    <a:pt x="4" y="24"/>
                  </a:moveTo>
                  <a:cubicBezTo>
                    <a:pt x="2" y="24"/>
                    <a:pt x="0" y="22"/>
                    <a:pt x="0" y="20"/>
                  </a:cubicBezTo>
                  <a:cubicBezTo>
                    <a:pt x="0" y="4"/>
                    <a:pt x="0" y="4"/>
                    <a:pt x="0" y="4"/>
                  </a:cubicBezTo>
                  <a:cubicBezTo>
                    <a:pt x="0" y="2"/>
                    <a:pt x="2" y="0"/>
                    <a:pt x="4" y="0"/>
                  </a:cubicBezTo>
                  <a:cubicBezTo>
                    <a:pt x="6" y="0"/>
                    <a:pt x="8" y="2"/>
                    <a:pt x="8" y="4"/>
                  </a:cubicBezTo>
                  <a:cubicBezTo>
                    <a:pt x="8" y="20"/>
                    <a:pt x="8" y="20"/>
                    <a:pt x="8" y="20"/>
                  </a:cubicBezTo>
                  <a:cubicBezTo>
                    <a:pt x="8" y="22"/>
                    <a:pt x="6" y="24"/>
                    <a:pt x="4" y="24"/>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03"/>
            <p:cNvSpPr>
              <a:spLocks/>
            </p:cNvSpPr>
            <p:nvPr/>
          </p:nvSpPr>
          <p:spPr bwMode="auto">
            <a:xfrm>
              <a:off x="2709763" y="1680780"/>
              <a:ext cx="28878" cy="57756"/>
            </a:xfrm>
            <a:custGeom>
              <a:avLst/>
              <a:gdLst>
                <a:gd name="T0" fmla="*/ 4 w 8"/>
                <a:gd name="T1" fmla="*/ 16 h 16"/>
                <a:gd name="T2" fmla="*/ 0 w 8"/>
                <a:gd name="T3" fmla="*/ 12 h 16"/>
                <a:gd name="T4" fmla="*/ 0 w 8"/>
                <a:gd name="T5" fmla="*/ 4 h 16"/>
                <a:gd name="T6" fmla="*/ 4 w 8"/>
                <a:gd name="T7" fmla="*/ 0 h 16"/>
                <a:gd name="T8" fmla="*/ 8 w 8"/>
                <a:gd name="T9" fmla="*/ 4 h 16"/>
                <a:gd name="T10" fmla="*/ 8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2" y="16"/>
                    <a:pt x="0" y="14"/>
                    <a:pt x="0" y="12"/>
                  </a:cubicBezTo>
                  <a:cubicBezTo>
                    <a:pt x="0" y="4"/>
                    <a:pt x="0" y="4"/>
                    <a:pt x="0" y="4"/>
                  </a:cubicBezTo>
                  <a:cubicBezTo>
                    <a:pt x="0" y="2"/>
                    <a:pt x="2" y="0"/>
                    <a:pt x="4" y="0"/>
                  </a:cubicBezTo>
                  <a:cubicBezTo>
                    <a:pt x="6" y="0"/>
                    <a:pt x="8" y="2"/>
                    <a:pt x="8" y="4"/>
                  </a:cubicBezTo>
                  <a:cubicBezTo>
                    <a:pt x="8" y="12"/>
                    <a:pt x="8" y="12"/>
                    <a:pt x="8" y="12"/>
                  </a:cubicBezTo>
                  <a:cubicBezTo>
                    <a:pt x="8" y="14"/>
                    <a:pt x="6" y="16"/>
                    <a:pt x="4" y="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27"/>
            <p:cNvSpPr>
              <a:spLocks/>
            </p:cNvSpPr>
            <p:nvPr/>
          </p:nvSpPr>
          <p:spPr bwMode="auto">
            <a:xfrm>
              <a:off x="4364927" y="3019807"/>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2"/>
                    <a:pt x="2" y="0"/>
                    <a:pt x="4" y="0"/>
                  </a:cubicBezTo>
                  <a:cubicBezTo>
                    <a:pt x="13" y="0"/>
                    <a:pt x="13" y="0"/>
                    <a:pt x="13" y="0"/>
                  </a:cubicBezTo>
                  <a:cubicBezTo>
                    <a:pt x="15" y="0"/>
                    <a:pt x="17" y="2"/>
                    <a:pt x="17" y="4"/>
                  </a:cubicBezTo>
                  <a:cubicBezTo>
                    <a:pt x="17" y="6"/>
                    <a:pt x="15"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28"/>
            <p:cNvSpPr>
              <a:spLocks/>
            </p:cNvSpPr>
            <p:nvPr/>
          </p:nvSpPr>
          <p:spPr bwMode="auto">
            <a:xfrm>
              <a:off x="4460680" y="3019807"/>
              <a:ext cx="12007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2"/>
                    <a:pt x="2" y="0"/>
                    <a:pt x="4" y="0"/>
                  </a:cubicBezTo>
                  <a:cubicBezTo>
                    <a:pt x="29" y="0"/>
                    <a:pt x="29" y="0"/>
                    <a:pt x="29" y="0"/>
                  </a:cubicBezTo>
                  <a:cubicBezTo>
                    <a:pt x="32" y="0"/>
                    <a:pt x="33" y="2"/>
                    <a:pt x="33" y="4"/>
                  </a:cubicBezTo>
                  <a:cubicBezTo>
                    <a:pt x="33" y="6"/>
                    <a:pt x="32"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229"/>
            <p:cNvSpPr>
              <a:spLocks/>
            </p:cNvSpPr>
            <p:nvPr/>
          </p:nvSpPr>
          <p:spPr bwMode="auto">
            <a:xfrm>
              <a:off x="3817765" y="584937"/>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2"/>
                    <a:pt x="2" y="0"/>
                    <a:pt x="4" y="0"/>
                  </a:cubicBezTo>
                  <a:cubicBezTo>
                    <a:pt x="13" y="0"/>
                    <a:pt x="13" y="0"/>
                    <a:pt x="13" y="0"/>
                  </a:cubicBezTo>
                  <a:cubicBezTo>
                    <a:pt x="15" y="0"/>
                    <a:pt x="17" y="2"/>
                    <a:pt x="17" y="4"/>
                  </a:cubicBezTo>
                  <a:cubicBezTo>
                    <a:pt x="17" y="6"/>
                    <a:pt x="15"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30"/>
            <p:cNvSpPr>
              <a:spLocks/>
            </p:cNvSpPr>
            <p:nvPr/>
          </p:nvSpPr>
          <p:spPr bwMode="auto">
            <a:xfrm>
              <a:off x="3662736" y="584937"/>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1" y="8"/>
                    <a:pt x="0" y="6"/>
                    <a:pt x="0" y="4"/>
                  </a:cubicBezTo>
                  <a:cubicBezTo>
                    <a:pt x="0" y="2"/>
                    <a:pt x="1" y="0"/>
                    <a:pt x="4" y="0"/>
                  </a:cubicBezTo>
                  <a:cubicBezTo>
                    <a:pt x="29" y="0"/>
                    <a:pt x="29" y="0"/>
                    <a:pt x="29" y="0"/>
                  </a:cubicBezTo>
                  <a:cubicBezTo>
                    <a:pt x="31" y="0"/>
                    <a:pt x="33" y="2"/>
                    <a:pt x="33" y="4"/>
                  </a:cubicBezTo>
                  <a:cubicBezTo>
                    <a:pt x="33" y="6"/>
                    <a:pt x="31"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31"/>
            <p:cNvSpPr>
              <a:spLocks/>
            </p:cNvSpPr>
            <p:nvPr/>
          </p:nvSpPr>
          <p:spPr bwMode="auto">
            <a:xfrm>
              <a:off x="3810166" y="495263"/>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1" y="8"/>
                    <a:pt x="0" y="6"/>
                    <a:pt x="0" y="4"/>
                  </a:cubicBezTo>
                  <a:cubicBezTo>
                    <a:pt x="0" y="2"/>
                    <a:pt x="1" y="0"/>
                    <a:pt x="4" y="0"/>
                  </a:cubicBezTo>
                  <a:cubicBezTo>
                    <a:pt x="13" y="0"/>
                    <a:pt x="13" y="0"/>
                    <a:pt x="13" y="0"/>
                  </a:cubicBezTo>
                  <a:cubicBezTo>
                    <a:pt x="15" y="0"/>
                    <a:pt x="17" y="2"/>
                    <a:pt x="17" y="4"/>
                  </a:cubicBezTo>
                  <a:cubicBezTo>
                    <a:pt x="17" y="6"/>
                    <a:pt x="15"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32"/>
            <p:cNvSpPr>
              <a:spLocks/>
            </p:cNvSpPr>
            <p:nvPr/>
          </p:nvSpPr>
          <p:spPr bwMode="auto">
            <a:xfrm>
              <a:off x="3907439" y="495263"/>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2"/>
                    <a:pt x="2" y="0"/>
                    <a:pt x="4" y="0"/>
                  </a:cubicBezTo>
                  <a:cubicBezTo>
                    <a:pt x="29" y="0"/>
                    <a:pt x="29" y="0"/>
                    <a:pt x="29" y="0"/>
                  </a:cubicBezTo>
                  <a:cubicBezTo>
                    <a:pt x="31" y="0"/>
                    <a:pt x="33" y="2"/>
                    <a:pt x="33" y="4"/>
                  </a:cubicBezTo>
                  <a:cubicBezTo>
                    <a:pt x="33" y="6"/>
                    <a:pt x="31"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37"/>
            <p:cNvSpPr>
              <a:spLocks/>
            </p:cNvSpPr>
            <p:nvPr/>
          </p:nvSpPr>
          <p:spPr bwMode="auto">
            <a:xfrm>
              <a:off x="3097335" y="2904295"/>
              <a:ext cx="6231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2"/>
                    <a:pt x="2" y="0"/>
                    <a:pt x="4" y="0"/>
                  </a:cubicBezTo>
                  <a:cubicBezTo>
                    <a:pt x="13" y="0"/>
                    <a:pt x="13" y="0"/>
                    <a:pt x="13" y="0"/>
                  </a:cubicBezTo>
                  <a:cubicBezTo>
                    <a:pt x="15" y="0"/>
                    <a:pt x="17" y="2"/>
                    <a:pt x="17" y="4"/>
                  </a:cubicBezTo>
                  <a:cubicBezTo>
                    <a:pt x="17" y="6"/>
                    <a:pt x="15"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238"/>
            <p:cNvSpPr>
              <a:spLocks/>
            </p:cNvSpPr>
            <p:nvPr/>
          </p:nvSpPr>
          <p:spPr bwMode="auto">
            <a:xfrm>
              <a:off x="3199168" y="2904295"/>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1" y="8"/>
                    <a:pt x="0" y="6"/>
                    <a:pt x="0" y="4"/>
                  </a:cubicBezTo>
                  <a:cubicBezTo>
                    <a:pt x="0" y="2"/>
                    <a:pt x="1" y="0"/>
                    <a:pt x="4" y="0"/>
                  </a:cubicBezTo>
                  <a:cubicBezTo>
                    <a:pt x="29" y="0"/>
                    <a:pt x="29" y="0"/>
                    <a:pt x="29" y="0"/>
                  </a:cubicBezTo>
                  <a:cubicBezTo>
                    <a:pt x="31" y="0"/>
                    <a:pt x="33" y="2"/>
                    <a:pt x="33" y="4"/>
                  </a:cubicBezTo>
                  <a:cubicBezTo>
                    <a:pt x="33" y="6"/>
                    <a:pt x="31"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239"/>
            <p:cNvSpPr>
              <a:spLocks/>
            </p:cNvSpPr>
            <p:nvPr/>
          </p:nvSpPr>
          <p:spPr bwMode="auto">
            <a:xfrm>
              <a:off x="2597290" y="3642963"/>
              <a:ext cx="6231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7"/>
                    <a:pt x="0" y="4"/>
                  </a:cubicBezTo>
                  <a:cubicBezTo>
                    <a:pt x="0" y="2"/>
                    <a:pt x="2" y="0"/>
                    <a:pt x="4" y="0"/>
                  </a:cubicBezTo>
                  <a:cubicBezTo>
                    <a:pt x="13" y="0"/>
                    <a:pt x="13" y="0"/>
                    <a:pt x="13" y="0"/>
                  </a:cubicBezTo>
                  <a:cubicBezTo>
                    <a:pt x="16" y="0"/>
                    <a:pt x="17" y="2"/>
                    <a:pt x="17" y="4"/>
                  </a:cubicBezTo>
                  <a:cubicBezTo>
                    <a:pt x="17" y="7"/>
                    <a:pt x="16"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240"/>
            <p:cNvSpPr>
              <a:spLocks/>
            </p:cNvSpPr>
            <p:nvPr/>
          </p:nvSpPr>
          <p:spPr bwMode="auto">
            <a:xfrm>
              <a:off x="2699123" y="3642963"/>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7"/>
                    <a:pt x="0" y="4"/>
                  </a:cubicBezTo>
                  <a:cubicBezTo>
                    <a:pt x="0" y="2"/>
                    <a:pt x="2" y="0"/>
                    <a:pt x="4" y="0"/>
                  </a:cubicBezTo>
                  <a:cubicBezTo>
                    <a:pt x="29" y="0"/>
                    <a:pt x="29" y="0"/>
                    <a:pt x="29" y="0"/>
                  </a:cubicBezTo>
                  <a:cubicBezTo>
                    <a:pt x="31" y="0"/>
                    <a:pt x="33" y="2"/>
                    <a:pt x="33" y="4"/>
                  </a:cubicBezTo>
                  <a:cubicBezTo>
                    <a:pt x="33" y="7"/>
                    <a:pt x="31"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250"/>
            <p:cNvSpPr>
              <a:spLocks noEditPoints="1"/>
            </p:cNvSpPr>
            <p:nvPr/>
          </p:nvSpPr>
          <p:spPr bwMode="auto">
            <a:xfrm>
              <a:off x="3655136" y="1226332"/>
              <a:ext cx="709790" cy="417971"/>
            </a:xfrm>
            <a:custGeom>
              <a:avLst/>
              <a:gdLst>
                <a:gd name="T0" fmla="*/ 100 w 197"/>
                <a:gd name="T1" fmla="*/ 116 h 116"/>
                <a:gd name="T2" fmla="*/ 99 w 197"/>
                <a:gd name="T3" fmla="*/ 116 h 116"/>
                <a:gd name="T4" fmla="*/ 98 w 197"/>
                <a:gd name="T5" fmla="*/ 116 h 116"/>
                <a:gd name="T6" fmla="*/ 97 w 197"/>
                <a:gd name="T7" fmla="*/ 116 h 116"/>
                <a:gd name="T8" fmla="*/ 1 w 197"/>
                <a:gd name="T9" fmla="*/ 60 h 116"/>
                <a:gd name="T10" fmla="*/ 1 w 197"/>
                <a:gd name="T11" fmla="*/ 56 h 116"/>
                <a:gd name="T12" fmla="*/ 97 w 197"/>
                <a:gd name="T13" fmla="*/ 0 h 116"/>
                <a:gd name="T14" fmla="*/ 98 w 197"/>
                <a:gd name="T15" fmla="*/ 0 h 116"/>
                <a:gd name="T16" fmla="*/ 99 w 197"/>
                <a:gd name="T17" fmla="*/ 0 h 116"/>
                <a:gd name="T18" fmla="*/ 100 w 197"/>
                <a:gd name="T19" fmla="*/ 0 h 116"/>
                <a:gd name="T20" fmla="*/ 196 w 197"/>
                <a:gd name="T21" fmla="*/ 56 h 116"/>
                <a:gd name="T22" fmla="*/ 196 w 197"/>
                <a:gd name="T23" fmla="*/ 60 h 116"/>
                <a:gd name="T24" fmla="*/ 100 w 197"/>
                <a:gd name="T25" fmla="*/ 116 h 116"/>
                <a:gd name="T26" fmla="*/ 98 w 197"/>
                <a:gd name="T27" fmla="*/ 108 h 116"/>
                <a:gd name="T28" fmla="*/ 100 w 197"/>
                <a:gd name="T29" fmla="*/ 108 h 116"/>
                <a:gd name="T30" fmla="*/ 189 w 197"/>
                <a:gd name="T31" fmla="*/ 58 h 116"/>
                <a:gd name="T32" fmla="*/ 100 w 197"/>
                <a:gd name="T33" fmla="*/ 8 h 116"/>
                <a:gd name="T34" fmla="*/ 99 w 197"/>
                <a:gd name="T35" fmla="*/ 8 h 116"/>
                <a:gd name="T36" fmla="*/ 98 w 197"/>
                <a:gd name="T37" fmla="*/ 8 h 116"/>
                <a:gd name="T38" fmla="*/ 98 w 197"/>
                <a:gd name="T39" fmla="*/ 8 h 116"/>
                <a:gd name="T40" fmla="*/ 8 w 197"/>
                <a:gd name="T41" fmla="*/ 58 h 116"/>
                <a:gd name="T42" fmla="*/ 97 w 197"/>
                <a:gd name="T43" fmla="*/ 108 h 116"/>
                <a:gd name="T44" fmla="*/ 98 w 197"/>
                <a:gd name="T4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116">
                  <a:moveTo>
                    <a:pt x="100" y="116"/>
                  </a:moveTo>
                  <a:cubicBezTo>
                    <a:pt x="99" y="116"/>
                    <a:pt x="99" y="116"/>
                    <a:pt x="99" y="116"/>
                  </a:cubicBezTo>
                  <a:cubicBezTo>
                    <a:pt x="98" y="116"/>
                    <a:pt x="98" y="116"/>
                    <a:pt x="98" y="116"/>
                  </a:cubicBezTo>
                  <a:cubicBezTo>
                    <a:pt x="97" y="116"/>
                    <a:pt x="97" y="116"/>
                    <a:pt x="97" y="116"/>
                  </a:cubicBezTo>
                  <a:cubicBezTo>
                    <a:pt x="49" y="116"/>
                    <a:pt x="3" y="63"/>
                    <a:pt x="1" y="60"/>
                  </a:cubicBezTo>
                  <a:cubicBezTo>
                    <a:pt x="0" y="59"/>
                    <a:pt x="0" y="57"/>
                    <a:pt x="1" y="56"/>
                  </a:cubicBezTo>
                  <a:cubicBezTo>
                    <a:pt x="3" y="53"/>
                    <a:pt x="49" y="0"/>
                    <a:pt x="97" y="0"/>
                  </a:cubicBezTo>
                  <a:cubicBezTo>
                    <a:pt x="98" y="0"/>
                    <a:pt x="98" y="0"/>
                    <a:pt x="98" y="0"/>
                  </a:cubicBezTo>
                  <a:cubicBezTo>
                    <a:pt x="99" y="0"/>
                    <a:pt x="99" y="0"/>
                    <a:pt x="99" y="0"/>
                  </a:cubicBezTo>
                  <a:cubicBezTo>
                    <a:pt x="100" y="0"/>
                    <a:pt x="100" y="0"/>
                    <a:pt x="100" y="0"/>
                  </a:cubicBezTo>
                  <a:cubicBezTo>
                    <a:pt x="148" y="0"/>
                    <a:pt x="194" y="53"/>
                    <a:pt x="196" y="56"/>
                  </a:cubicBezTo>
                  <a:cubicBezTo>
                    <a:pt x="197" y="57"/>
                    <a:pt x="197" y="59"/>
                    <a:pt x="196" y="60"/>
                  </a:cubicBezTo>
                  <a:cubicBezTo>
                    <a:pt x="194" y="63"/>
                    <a:pt x="148" y="116"/>
                    <a:pt x="100" y="116"/>
                  </a:cubicBezTo>
                  <a:close/>
                  <a:moveTo>
                    <a:pt x="98" y="108"/>
                  </a:moveTo>
                  <a:cubicBezTo>
                    <a:pt x="100" y="108"/>
                    <a:pt x="100" y="108"/>
                    <a:pt x="100" y="108"/>
                  </a:cubicBezTo>
                  <a:cubicBezTo>
                    <a:pt x="139" y="108"/>
                    <a:pt x="179" y="68"/>
                    <a:pt x="189" y="58"/>
                  </a:cubicBezTo>
                  <a:cubicBezTo>
                    <a:pt x="179" y="48"/>
                    <a:pt x="139" y="8"/>
                    <a:pt x="100" y="8"/>
                  </a:cubicBezTo>
                  <a:cubicBezTo>
                    <a:pt x="99" y="8"/>
                    <a:pt x="99" y="8"/>
                    <a:pt x="99" y="8"/>
                  </a:cubicBezTo>
                  <a:cubicBezTo>
                    <a:pt x="98" y="8"/>
                    <a:pt x="98" y="8"/>
                    <a:pt x="98" y="8"/>
                  </a:cubicBezTo>
                  <a:cubicBezTo>
                    <a:pt x="98" y="8"/>
                    <a:pt x="98" y="8"/>
                    <a:pt x="98" y="8"/>
                  </a:cubicBezTo>
                  <a:cubicBezTo>
                    <a:pt x="58" y="8"/>
                    <a:pt x="18" y="48"/>
                    <a:pt x="8" y="58"/>
                  </a:cubicBezTo>
                  <a:cubicBezTo>
                    <a:pt x="18" y="68"/>
                    <a:pt x="58" y="108"/>
                    <a:pt x="97" y="108"/>
                  </a:cubicBezTo>
                  <a:lnTo>
                    <a:pt x="98" y="10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51"/>
            <p:cNvSpPr>
              <a:spLocks/>
            </p:cNvSpPr>
            <p:nvPr/>
          </p:nvSpPr>
          <p:spPr bwMode="auto">
            <a:xfrm>
              <a:off x="3870961" y="1299287"/>
              <a:ext cx="273581" cy="273581"/>
            </a:xfrm>
            <a:custGeom>
              <a:avLst/>
              <a:gdLst>
                <a:gd name="T0" fmla="*/ 38 w 76"/>
                <a:gd name="T1" fmla="*/ 0 h 76"/>
                <a:gd name="T2" fmla="*/ 14 w 76"/>
                <a:gd name="T3" fmla="*/ 9 h 76"/>
                <a:gd name="T4" fmla="*/ 21 w 76"/>
                <a:gd name="T5" fmla="*/ 21 h 76"/>
                <a:gd name="T6" fmla="*/ 5 w 76"/>
                <a:gd name="T7" fmla="*/ 37 h 76"/>
                <a:gd name="T8" fmla="*/ 1 w 76"/>
                <a:gd name="T9" fmla="*/ 37 h 76"/>
                <a:gd name="T10" fmla="*/ 0 w 76"/>
                <a:gd name="T11" fmla="*/ 38 h 76"/>
                <a:gd name="T12" fmla="*/ 38 w 76"/>
                <a:gd name="T13" fmla="*/ 76 h 76"/>
                <a:gd name="T14" fmla="*/ 76 w 76"/>
                <a:gd name="T15" fmla="*/ 38 h 76"/>
                <a:gd name="T16" fmla="*/ 38 w 7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6">
                  <a:moveTo>
                    <a:pt x="38" y="0"/>
                  </a:moveTo>
                  <a:cubicBezTo>
                    <a:pt x="29" y="0"/>
                    <a:pt x="21" y="3"/>
                    <a:pt x="14" y="9"/>
                  </a:cubicBezTo>
                  <a:cubicBezTo>
                    <a:pt x="18" y="12"/>
                    <a:pt x="21" y="16"/>
                    <a:pt x="21" y="21"/>
                  </a:cubicBezTo>
                  <a:cubicBezTo>
                    <a:pt x="21" y="30"/>
                    <a:pt x="14" y="37"/>
                    <a:pt x="5" y="37"/>
                  </a:cubicBezTo>
                  <a:cubicBezTo>
                    <a:pt x="3" y="37"/>
                    <a:pt x="2" y="37"/>
                    <a:pt x="1" y="37"/>
                  </a:cubicBezTo>
                  <a:cubicBezTo>
                    <a:pt x="1" y="37"/>
                    <a:pt x="0" y="38"/>
                    <a:pt x="0" y="38"/>
                  </a:cubicBezTo>
                  <a:cubicBezTo>
                    <a:pt x="0" y="59"/>
                    <a:pt x="17" y="76"/>
                    <a:pt x="38" y="76"/>
                  </a:cubicBezTo>
                  <a:cubicBezTo>
                    <a:pt x="59" y="76"/>
                    <a:pt x="76" y="59"/>
                    <a:pt x="76" y="38"/>
                  </a:cubicBezTo>
                  <a:cubicBezTo>
                    <a:pt x="76" y="17"/>
                    <a:pt x="59" y="0"/>
                    <a:pt x="38" y="0"/>
                  </a:cubicBez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52"/>
            <p:cNvSpPr>
              <a:spLocks noEditPoints="1"/>
            </p:cNvSpPr>
            <p:nvPr/>
          </p:nvSpPr>
          <p:spPr bwMode="auto">
            <a:xfrm>
              <a:off x="3857282" y="1284088"/>
              <a:ext cx="302459" cy="302459"/>
            </a:xfrm>
            <a:custGeom>
              <a:avLst/>
              <a:gdLst>
                <a:gd name="T0" fmla="*/ 42 w 84"/>
                <a:gd name="T1" fmla="*/ 84 h 84"/>
                <a:gd name="T2" fmla="*/ 0 w 84"/>
                <a:gd name="T3" fmla="*/ 42 h 84"/>
                <a:gd name="T4" fmla="*/ 1 w 84"/>
                <a:gd name="T5" fmla="*/ 41 h 84"/>
                <a:gd name="T6" fmla="*/ 2 w 84"/>
                <a:gd name="T7" fmla="*/ 38 h 84"/>
                <a:gd name="T8" fmla="*/ 6 w 84"/>
                <a:gd name="T9" fmla="*/ 37 h 84"/>
                <a:gd name="T10" fmla="*/ 9 w 84"/>
                <a:gd name="T11" fmla="*/ 37 h 84"/>
                <a:gd name="T12" fmla="*/ 21 w 84"/>
                <a:gd name="T13" fmla="*/ 25 h 84"/>
                <a:gd name="T14" fmla="*/ 16 w 84"/>
                <a:gd name="T15" fmla="*/ 16 h 84"/>
                <a:gd name="T16" fmla="*/ 14 w 84"/>
                <a:gd name="T17" fmla="*/ 13 h 84"/>
                <a:gd name="T18" fmla="*/ 16 w 84"/>
                <a:gd name="T19" fmla="*/ 10 h 84"/>
                <a:gd name="T20" fmla="*/ 42 w 84"/>
                <a:gd name="T21" fmla="*/ 0 h 84"/>
                <a:gd name="T22" fmla="*/ 84 w 84"/>
                <a:gd name="T23" fmla="*/ 42 h 84"/>
                <a:gd name="T24" fmla="*/ 42 w 84"/>
                <a:gd name="T25" fmla="*/ 84 h 84"/>
                <a:gd name="T26" fmla="*/ 9 w 84"/>
                <a:gd name="T27" fmla="*/ 45 h 84"/>
                <a:gd name="T28" fmla="*/ 42 w 84"/>
                <a:gd name="T29" fmla="*/ 76 h 84"/>
                <a:gd name="T30" fmla="*/ 76 w 84"/>
                <a:gd name="T31" fmla="*/ 42 h 84"/>
                <a:gd name="T32" fmla="*/ 42 w 84"/>
                <a:gd name="T33" fmla="*/ 8 h 84"/>
                <a:gd name="T34" fmla="*/ 25 w 84"/>
                <a:gd name="T35" fmla="*/ 13 h 84"/>
                <a:gd name="T36" fmla="*/ 29 w 84"/>
                <a:gd name="T37" fmla="*/ 25 h 84"/>
                <a:gd name="T38" fmla="*/ 9 w 84"/>
                <a:gd name="T39"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4">
                  <a:moveTo>
                    <a:pt x="42" y="84"/>
                  </a:moveTo>
                  <a:cubicBezTo>
                    <a:pt x="19" y="84"/>
                    <a:pt x="0" y="65"/>
                    <a:pt x="0" y="42"/>
                  </a:cubicBezTo>
                  <a:cubicBezTo>
                    <a:pt x="1" y="41"/>
                    <a:pt x="1" y="41"/>
                    <a:pt x="1" y="41"/>
                  </a:cubicBezTo>
                  <a:cubicBezTo>
                    <a:pt x="1" y="40"/>
                    <a:pt x="1" y="38"/>
                    <a:pt x="2" y="38"/>
                  </a:cubicBezTo>
                  <a:cubicBezTo>
                    <a:pt x="3" y="37"/>
                    <a:pt x="4" y="37"/>
                    <a:pt x="6" y="37"/>
                  </a:cubicBezTo>
                  <a:cubicBezTo>
                    <a:pt x="7" y="37"/>
                    <a:pt x="8" y="37"/>
                    <a:pt x="9" y="37"/>
                  </a:cubicBezTo>
                  <a:cubicBezTo>
                    <a:pt x="16" y="37"/>
                    <a:pt x="21" y="32"/>
                    <a:pt x="21" y="25"/>
                  </a:cubicBezTo>
                  <a:cubicBezTo>
                    <a:pt x="21" y="22"/>
                    <a:pt x="19" y="18"/>
                    <a:pt x="16" y="16"/>
                  </a:cubicBezTo>
                  <a:cubicBezTo>
                    <a:pt x="15" y="15"/>
                    <a:pt x="14" y="14"/>
                    <a:pt x="14" y="13"/>
                  </a:cubicBezTo>
                  <a:cubicBezTo>
                    <a:pt x="14" y="11"/>
                    <a:pt x="15" y="10"/>
                    <a:pt x="16" y="10"/>
                  </a:cubicBezTo>
                  <a:cubicBezTo>
                    <a:pt x="23" y="3"/>
                    <a:pt x="33" y="0"/>
                    <a:pt x="42" y="0"/>
                  </a:cubicBezTo>
                  <a:cubicBezTo>
                    <a:pt x="66" y="0"/>
                    <a:pt x="84" y="19"/>
                    <a:pt x="84" y="42"/>
                  </a:cubicBezTo>
                  <a:cubicBezTo>
                    <a:pt x="84" y="65"/>
                    <a:pt x="66" y="84"/>
                    <a:pt x="42" y="84"/>
                  </a:cubicBezTo>
                  <a:close/>
                  <a:moveTo>
                    <a:pt x="9" y="45"/>
                  </a:moveTo>
                  <a:cubicBezTo>
                    <a:pt x="10" y="63"/>
                    <a:pt x="25" y="76"/>
                    <a:pt x="42" y="76"/>
                  </a:cubicBezTo>
                  <a:cubicBezTo>
                    <a:pt x="61" y="76"/>
                    <a:pt x="76" y="61"/>
                    <a:pt x="76" y="42"/>
                  </a:cubicBezTo>
                  <a:cubicBezTo>
                    <a:pt x="76" y="23"/>
                    <a:pt x="61" y="8"/>
                    <a:pt x="42" y="8"/>
                  </a:cubicBezTo>
                  <a:cubicBezTo>
                    <a:pt x="36" y="8"/>
                    <a:pt x="30" y="10"/>
                    <a:pt x="25" y="13"/>
                  </a:cubicBezTo>
                  <a:cubicBezTo>
                    <a:pt x="27" y="17"/>
                    <a:pt x="29" y="21"/>
                    <a:pt x="29" y="25"/>
                  </a:cubicBezTo>
                  <a:cubicBezTo>
                    <a:pt x="29" y="37"/>
                    <a:pt x="20" y="45"/>
                    <a:pt x="9" y="45"/>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53"/>
            <p:cNvSpPr>
              <a:spLocks/>
            </p:cNvSpPr>
            <p:nvPr/>
          </p:nvSpPr>
          <p:spPr bwMode="auto">
            <a:xfrm>
              <a:off x="3997113" y="1089542"/>
              <a:ext cx="25838" cy="94233"/>
            </a:xfrm>
            <a:custGeom>
              <a:avLst/>
              <a:gdLst>
                <a:gd name="T0" fmla="*/ 3 w 7"/>
                <a:gd name="T1" fmla="*/ 26 h 26"/>
                <a:gd name="T2" fmla="*/ 0 w 7"/>
                <a:gd name="T3" fmla="*/ 22 h 26"/>
                <a:gd name="T4" fmla="*/ 0 w 7"/>
                <a:gd name="T5" fmla="*/ 4 h 26"/>
                <a:gd name="T6" fmla="*/ 3 w 7"/>
                <a:gd name="T7" fmla="*/ 0 h 26"/>
                <a:gd name="T8" fmla="*/ 3 w 7"/>
                <a:gd name="T9" fmla="*/ 0 h 26"/>
                <a:gd name="T10" fmla="*/ 7 w 7"/>
                <a:gd name="T11" fmla="*/ 4 h 26"/>
                <a:gd name="T12" fmla="*/ 7 w 7"/>
                <a:gd name="T13" fmla="*/ 22 h 26"/>
                <a:gd name="T14" fmla="*/ 3 w 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6">
                  <a:moveTo>
                    <a:pt x="3" y="26"/>
                  </a:moveTo>
                  <a:cubicBezTo>
                    <a:pt x="2" y="26"/>
                    <a:pt x="0" y="24"/>
                    <a:pt x="0" y="22"/>
                  </a:cubicBezTo>
                  <a:cubicBezTo>
                    <a:pt x="0" y="4"/>
                    <a:pt x="0" y="4"/>
                    <a:pt x="0" y="4"/>
                  </a:cubicBezTo>
                  <a:cubicBezTo>
                    <a:pt x="0" y="2"/>
                    <a:pt x="1" y="0"/>
                    <a:pt x="3" y="0"/>
                  </a:cubicBezTo>
                  <a:cubicBezTo>
                    <a:pt x="3" y="0"/>
                    <a:pt x="3" y="0"/>
                    <a:pt x="3" y="0"/>
                  </a:cubicBezTo>
                  <a:cubicBezTo>
                    <a:pt x="5" y="0"/>
                    <a:pt x="7" y="2"/>
                    <a:pt x="7" y="4"/>
                  </a:cubicBezTo>
                  <a:cubicBezTo>
                    <a:pt x="7" y="22"/>
                    <a:pt x="7" y="22"/>
                    <a:pt x="7" y="22"/>
                  </a:cubicBezTo>
                  <a:cubicBezTo>
                    <a:pt x="7" y="24"/>
                    <a:pt x="5" y="26"/>
                    <a:pt x="3" y="2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54"/>
            <p:cNvSpPr>
              <a:spLocks/>
            </p:cNvSpPr>
            <p:nvPr/>
          </p:nvSpPr>
          <p:spPr bwMode="auto">
            <a:xfrm>
              <a:off x="3997113" y="1680780"/>
              <a:ext cx="25838" cy="92714"/>
            </a:xfrm>
            <a:custGeom>
              <a:avLst/>
              <a:gdLst>
                <a:gd name="T0" fmla="*/ 3 w 7"/>
                <a:gd name="T1" fmla="*/ 26 h 26"/>
                <a:gd name="T2" fmla="*/ 0 w 7"/>
                <a:gd name="T3" fmla="*/ 22 h 26"/>
                <a:gd name="T4" fmla="*/ 0 w 7"/>
                <a:gd name="T5" fmla="*/ 4 h 26"/>
                <a:gd name="T6" fmla="*/ 3 w 7"/>
                <a:gd name="T7" fmla="*/ 0 h 26"/>
                <a:gd name="T8" fmla="*/ 3 w 7"/>
                <a:gd name="T9" fmla="*/ 0 h 26"/>
                <a:gd name="T10" fmla="*/ 7 w 7"/>
                <a:gd name="T11" fmla="*/ 4 h 26"/>
                <a:gd name="T12" fmla="*/ 7 w 7"/>
                <a:gd name="T13" fmla="*/ 22 h 26"/>
                <a:gd name="T14" fmla="*/ 3 w 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6">
                  <a:moveTo>
                    <a:pt x="3" y="26"/>
                  </a:moveTo>
                  <a:cubicBezTo>
                    <a:pt x="2" y="26"/>
                    <a:pt x="0" y="24"/>
                    <a:pt x="0" y="22"/>
                  </a:cubicBezTo>
                  <a:cubicBezTo>
                    <a:pt x="0" y="4"/>
                    <a:pt x="0" y="4"/>
                    <a:pt x="0" y="4"/>
                  </a:cubicBezTo>
                  <a:cubicBezTo>
                    <a:pt x="0" y="2"/>
                    <a:pt x="1" y="0"/>
                    <a:pt x="3" y="0"/>
                  </a:cubicBezTo>
                  <a:cubicBezTo>
                    <a:pt x="3" y="0"/>
                    <a:pt x="3" y="0"/>
                    <a:pt x="3" y="0"/>
                  </a:cubicBezTo>
                  <a:cubicBezTo>
                    <a:pt x="5" y="0"/>
                    <a:pt x="7" y="2"/>
                    <a:pt x="7" y="4"/>
                  </a:cubicBezTo>
                  <a:cubicBezTo>
                    <a:pt x="7" y="22"/>
                    <a:pt x="7" y="22"/>
                    <a:pt x="7" y="22"/>
                  </a:cubicBezTo>
                  <a:cubicBezTo>
                    <a:pt x="7" y="24"/>
                    <a:pt x="5" y="26"/>
                    <a:pt x="3" y="2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255"/>
            <p:cNvSpPr>
              <a:spLocks/>
            </p:cNvSpPr>
            <p:nvPr/>
          </p:nvSpPr>
          <p:spPr bwMode="auto">
            <a:xfrm>
              <a:off x="3525945" y="1423918"/>
              <a:ext cx="89674" cy="25838"/>
            </a:xfrm>
            <a:custGeom>
              <a:avLst/>
              <a:gdLst>
                <a:gd name="T0" fmla="*/ 4 w 25"/>
                <a:gd name="T1" fmla="*/ 7 h 7"/>
                <a:gd name="T2" fmla="*/ 0 w 25"/>
                <a:gd name="T3" fmla="*/ 4 h 7"/>
                <a:gd name="T4" fmla="*/ 4 w 25"/>
                <a:gd name="T5" fmla="*/ 0 h 7"/>
                <a:gd name="T6" fmla="*/ 22 w 25"/>
                <a:gd name="T7" fmla="*/ 0 h 7"/>
                <a:gd name="T8" fmla="*/ 22 w 25"/>
                <a:gd name="T9" fmla="*/ 0 h 7"/>
                <a:gd name="T10" fmla="*/ 25 w 25"/>
                <a:gd name="T11" fmla="*/ 3 h 7"/>
                <a:gd name="T12" fmla="*/ 22 w 25"/>
                <a:gd name="T13" fmla="*/ 7 h 7"/>
                <a:gd name="T14" fmla="*/ 4 w 2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
                  <a:moveTo>
                    <a:pt x="4" y="7"/>
                  </a:moveTo>
                  <a:cubicBezTo>
                    <a:pt x="2" y="7"/>
                    <a:pt x="0" y="6"/>
                    <a:pt x="0" y="4"/>
                  </a:cubicBezTo>
                  <a:cubicBezTo>
                    <a:pt x="0" y="2"/>
                    <a:pt x="2" y="0"/>
                    <a:pt x="4" y="0"/>
                  </a:cubicBezTo>
                  <a:cubicBezTo>
                    <a:pt x="22" y="0"/>
                    <a:pt x="22" y="0"/>
                    <a:pt x="22" y="0"/>
                  </a:cubicBezTo>
                  <a:cubicBezTo>
                    <a:pt x="22" y="0"/>
                    <a:pt x="22" y="0"/>
                    <a:pt x="22" y="0"/>
                  </a:cubicBezTo>
                  <a:cubicBezTo>
                    <a:pt x="24" y="0"/>
                    <a:pt x="25" y="1"/>
                    <a:pt x="25" y="3"/>
                  </a:cubicBezTo>
                  <a:cubicBezTo>
                    <a:pt x="25" y="5"/>
                    <a:pt x="24" y="7"/>
                    <a:pt x="22" y="7"/>
                  </a:cubicBezTo>
                  <a:cubicBezTo>
                    <a:pt x="4" y="7"/>
                    <a:pt x="4" y="7"/>
                    <a:pt x="4"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56"/>
            <p:cNvSpPr>
              <a:spLocks/>
            </p:cNvSpPr>
            <p:nvPr/>
          </p:nvSpPr>
          <p:spPr bwMode="auto">
            <a:xfrm>
              <a:off x="4386205" y="1423918"/>
              <a:ext cx="89674" cy="25838"/>
            </a:xfrm>
            <a:custGeom>
              <a:avLst/>
              <a:gdLst>
                <a:gd name="T0" fmla="*/ 3 w 25"/>
                <a:gd name="T1" fmla="*/ 7 h 7"/>
                <a:gd name="T2" fmla="*/ 0 w 25"/>
                <a:gd name="T3" fmla="*/ 4 h 7"/>
                <a:gd name="T4" fmla="*/ 3 w 25"/>
                <a:gd name="T5" fmla="*/ 0 h 7"/>
                <a:gd name="T6" fmla="*/ 21 w 25"/>
                <a:gd name="T7" fmla="*/ 0 h 7"/>
                <a:gd name="T8" fmla="*/ 21 w 25"/>
                <a:gd name="T9" fmla="*/ 0 h 7"/>
                <a:gd name="T10" fmla="*/ 25 w 25"/>
                <a:gd name="T11" fmla="*/ 3 h 7"/>
                <a:gd name="T12" fmla="*/ 21 w 25"/>
                <a:gd name="T13" fmla="*/ 7 h 7"/>
                <a:gd name="T14" fmla="*/ 3 w 2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
                  <a:moveTo>
                    <a:pt x="3" y="7"/>
                  </a:moveTo>
                  <a:cubicBezTo>
                    <a:pt x="1" y="7"/>
                    <a:pt x="0" y="6"/>
                    <a:pt x="0" y="4"/>
                  </a:cubicBezTo>
                  <a:cubicBezTo>
                    <a:pt x="0" y="2"/>
                    <a:pt x="1" y="0"/>
                    <a:pt x="3" y="0"/>
                  </a:cubicBezTo>
                  <a:cubicBezTo>
                    <a:pt x="21" y="0"/>
                    <a:pt x="21" y="0"/>
                    <a:pt x="21" y="0"/>
                  </a:cubicBezTo>
                  <a:cubicBezTo>
                    <a:pt x="21" y="0"/>
                    <a:pt x="21" y="0"/>
                    <a:pt x="21" y="0"/>
                  </a:cubicBezTo>
                  <a:cubicBezTo>
                    <a:pt x="23" y="0"/>
                    <a:pt x="25" y="1"/>
                    <a:pt x="25" y="3"/>
                  </a:cubicBezTo>
                  <a:cubicBezTo>
                    <a:pt x="25" y="5"/>
                    <a:pt x="23" y="7"/>
                    <a:pt x="21" y="7"/>
                  </a:cubicBezTo>
                  <a:cubicBezTo>
                    <a:pt x="3" y="7"/>
                    <a:pt x="3" y="7"/>
                    <a:pt x="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57"/>
            <p:cNvSpPr>
              <a:spLocks/>
            </p:cNvSpPr>
            <p:nvPr/>
          </p:nvSpPr>
          <p:spPr bwMode="auto">
            <a:xfrm>
              <a:off x="4215977" y="1176176"/>
              <a:ext cx="62316" cy="71435"/>
            </a:xfrm>
            <a:custGeom>
              <a:avLst/>
              <a:gdLst>
                <a:gd name="T0" fmla="*/ 4 w 17"/>
                <a:gd name="T1" fmla="*/ 20 h 20"/>
                <a:gd name="T2" fmla="*/ 2 w 17"/>
                <a:gd name="T3" fmla="*/ 19 h 20"/>
                <a:gd name="T4" fmla="*/ 1 w 17"/>
                <a:gd name="T5" fmla="*/ 14 h 20"/>
                <a:gd name="T6" fmla="*/ 10 w 17"/>
                <a:gd name="T7" fmla="*/ 2 h 20"/>
                <a:gd name="T8" fmla="*/ 15 w 17"/>
                <a:gd name="T9" fmla="*/ 1 h 20"/>
                <a:gd name="T10" fmla="*/ 16 w 17"/>
                <a:gd name="T11" fmla="*/ 6 h 20"/>
                <a:gd name="T12" fmla="*/ 7 w 17"/>
                <a:gd name="T13" fmla="*/ 18 h 20"/>
                <a:gd name="T14" fmla="*/ 4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4" y="20"/>
                  </a:moveTo>
                  <a:cubicBezTo>
                    <a:pt x="4" y="20"/>
                    <a:pt x="3" y="19"/>
                    <a:pt x="2" y="19"/>
                  </a:cubicBezTo>
                  <a:cubicBezTo>
                    <a:pt x="1" y="18"/>
                    <a:pt x="0" y="16"/>
                    <a:pt x="1" y="14"/>
                  </a:cubicBezTo>
                  <a:cubicBezTo>
                    <a:pt x="10" y="2"/>
                    <a:pt x="10" y="2"/>
                    <a:pt x="10" y="2"/>
                  </a:cubicBezTo>
                  <a:cubicBezTo>
                    <a:pt x="12" y="0"/>
                    <a:pt x="14" y="0"/>
                    <a:pt x="15" y="1"/>
                  </a:cubicBezTo>
                  <a:cubicBezTo>
                    <a:pt x="17" y="2"/>
                    <a:pt x="17" y="4"/>
                    <a:pt x="16" y="6"/>
                  </a:cubicBezTo>
                  <a:cubicBezTo>
                    <a:pt x="7" y="18"/>
                    <a:pt x="7" y="18"/>
                    <a:pt x="7" y="18"/>
                  </a:cubicBezTo>
                  <a:cubicBezTo>
                    <a:pt x="6" y="19"/>
                    <a:pt x="5" y="20"/>
                    <a:pt x="4" y="2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58"/>
            <p:cNvSpPr>
              <a:spLocks/>
            </p:cNvSpPr>
            <p:nvPr/>
          </p:nvSpPr>
          <p:spPr bwMode="auto">
            <a:xfrm>
              <a:off x="4323890" y="1270409"/>
              <a:ext cx="75995" cy="56236"/>
            </a:xfrm>
            <a:custGeom>
              <a:avLst/>
              <a:gdLst>
                <a:gd name="T0" fmla="*/ 4 w 21"/>
                <a:gd name="T1" fmla="*/ 16 h 16"/>
                <a:gd name="T2" fmla="*/ 1 w 21"/>
                <a:gd name="T3" fmla="*/ 15 h 16"/>
                <a:gd name="T4" fmla="*/ 2 w 21"/>
                <a:gd name="T5" fmla="*/ 9 h 16"/>
                <a:gd name="T6" fmla="*/ 14 w 21"/>
                <a:gd name="T7" fmla="*/ 1 h 16"/>
                <a:gd name="T8" fmla="*/ 19 w 21"/>
                <a:gd name="T9" fmla="*/ 2 h 16"/>
                <a:gd name="T10" fmla="*/ 19 w 21"/>
                <a:gd name="T11" fmla="*/ 7 h 16"/>
                <a:gd name="T12" fmla="*/ 6 w 21"/>
                <a:gd name="T13" fmla="*/ 15 h 16"/>
                <a:gd name="T14" fmla="*/ 4 w 21"/>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4" y="16"/>
                  </a:moveTo>
                  <a:cubicBezTo>
                    <a:pt x="3" y="16"/>
                    <a:pt x="2" y="16"/>
                    <a:pt x="1" y="15"/>
                  </a:cubicBezTo>
                  <a:cubicBezTo>
                    <a:pt x="0" y="13"/>
                    <a:pt x="0" y="11"/>
                    <a:pt x="2" y="9"/>
                  </a:cubicBezTo>
                  <a:cubicBezTo>
                    <a:pt x="14" y="1"/>
                    <a:pt x="14" y="1"/>
                    <a:pt x="14" y="1"/>
                  </a:cubicBezTo>
                  <a:cubicBezTo>
                    <a:pt x="16" y="0"/>
                    <a:pt x="18" y="0"/>
                    <a:pt x="19" y="2"/>
                  </a:cubicBezTo>
                  <a:cubicBezTo>
                    <a:pt x="21" y="3"/>
                    <a:pt x="20" y="5"/>
                    <a:pt x="19" y="7"/>
                  </a:cubicBezTo>
                  <a:cubicBezTo>
                    <a:pt x="6" y="15"/>
                    <a:pt x="6" y="15"/>
                    <a:pt x="6" y="15"/>
                  </a:cubicBezTo>
                  <a:cubicBezTo>
                    <a:pt x="5" y="16"/>
                    <a:pt x="5" y="16"/>
                    <a:pt x="4" y="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59"/>
            <p:cNvSpPr>
              <a:spLocks/>
            </p:cNvSpPr>
            <p:nvPr/>
          </p:nvSpPr>
          <p:spPr bwMode="auto">
            <a:xfrm>
              <a:off x="3615619" y="1270409"/>
              <a:ext cx="72955" cy="60796"/>
            </a:xfrm>
            <a:custGeom>
              <a:avLst/>
              <a:gdLst>
                <a:gd name="T0" fmla="*/ 16 w 20"/>
                <a:gd name="T1" fmla="*/ 17 h 17"/>
                <a:gd name="T2" fmla="*/ 14 w 20"/>
                <a:gd name="T3" fmla="*/ 16 h 17"/>
                <a:gd name="T4" fmla="*/ 2 w 20"/>
                <a:gd name="T5" fmla="*/ 7 h 17"/>
                <a:gd name="T6" fmla="*/ 1 w 20"/>
                <a:gd name="T7" fmla="*/ 2 h 17"/>
                <a:gd name="T8" fmla="*/ 6 w 20"/>
                <a:gd name="T9" fmla="*/ 1 h 17"/>
                <a:gd name="T10" fmla="*/ 18 w 20"/>
                <a:gd name="T11" fmla="*/ 10 h 17"/>
                <a:gd name="T12" fmla="*/ 19 w 20"/>
                <a:gd name="T13" fmla="*/ 15 h 17"/>
                <a:gd name="T14" fmla="*/ 16 w 20"/>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16" y="17"/>
                  </a:moveTo>
                  <a:cubicBezTo>
                    <a:pt x="16" y="17"/>
                    <a:pt x="15" y="16"/>
                    <a:pt x="14" y="16"/>
                  </a:cubicBezTo>
                  <a:cubicBezTo>
                    <a:pt x="2" y="7"/>
                    <a:pt x="2" y="7"/>
                    <a:pt x="2" y="7"/>
                  </a:cubicBezTo>
                  <a:cubicBezTo>
                    <a:pt x="0" y="6"/>
                    <a:pt x="0" y="4"/>
                    <a:pt x="1" y="2"/>
                  </a:cubicBezTo>
                  <a:cubicBezTo>
                    <a:pt x="2" y="0"/>
                    <a:pt x="4" y="0"/>
                    <a:pt x="6" y="1"/>
                  </a:cubicBezTo>
                  <a:cubicBezTo>
                    <a:pt x="18" y="10"/>
                    <a:pt x="18" y="10"/>
                    <a:pt x="18" y="10"/>
                  </a:cubicBezTo>
                  <a:cubicBezTo>
                    <a:pt x="20" y="11"/>
                    <a:pt x="20" y="13"/>
                    <a:pt x="19" y="15"/>
                  </a:cubicBezTo>
                  <a:cubicBezTo>
                    <a:pt x="19" y="16"/>
                    <a:pt x="17" y="17"/>
                    <a:pt x="16" y="1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60"/>
            <p:cNvSpPr>
              <a:spLocks/>
            </p:cNvSpPr>
            <p:nvPr/>
          </p:nvSpPr>
          <p:spPr bwMode="auto">
            <a:xfrm>
              <a:off x="4323890" y="1539430"/>
              <a:ext cx="75995" cy="57756"/>
            </a:xfrm>
            <a:custGeom>
              <a:avLst/>
              <a:gdLst>
                <a:gd name="T0" fmla="*/ 16 w 21"/>
                <a:gd name="T1" fmla="*/ 16 h 16"/>
                <a:gd name="T2" fmla="*/ 14 w 21"/>
                <a:gd name="T3" fmla="*/ 15 h 16"/>
                <a:gd name="T4" fmla="*/ 2 w 21"/>
                <a:gd name="T5" fmla="*/ 7 h 16"/>
                <a:gd name="T6" fmla="*/ 1 w 21"/>
                <a:gd name="T7" fmla="*/ 2 h 16"/>
                <a:gd name="T8" fmla="*/ 6 w 21"/>
                <a:gd name="T9" fmla="*/ 1 h 16"/>
                <a:gd name="T10" fmla="*/ 19 w 21"/>
                <a:gd name="T11" fmla="*/ 10 h 16"/>
                <a:gd name="T12" fmla="*/ 19 w 21"/>
                <a:gd name="T13" fmla="*/ 15 h 16"/>
                <a:gd name="T14" fmla="*/ 16 w 21"/>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16" y="16"/>
                  </a:moveTo>
                  <a:cubicBezTo>
                    <a:pt x="16" y="16"/>
                    <a:pt x="15" y="16"/>
                    <a:pt x="14" y="15"/>
                  </a:cubicBezTo>
                  <a:cubicBezTo>
                    <a:pt x="2" y="7"/>
                    <a:pt x="2" y="7"/>
                    <a:pt x="2" y="7"/>
                  </a:cubicBezTo>
                  <a:cubicBezTo>
                    <a:pt x="0" y="5"/>
                    <a:pt x="0" y="3"/>
                    <a:pt x="1" y="2"/>
                  </a:cubicBezTo>
                  <a:cubicBezTo>
                    <a:pt x="2" y="0"/>
                    <a:pt x="4" y="0"/>
                    <a:pt x="6" y="1"/>
                  </a:cubicBezTo>
                  <a:cubicBezTo>
                    <a:pt x="19" y="10"/>
                    <a:pt x="19" y="10"/>
                    <a:pt x="19" y="10"/>
                  </a:cubicBezTo>
                  <a:cubicBezTo>
                    <a:pt x="20" y="11"/>
                    <a:pt x="21" y="13"/>
                    <a:pt x="19" y="15"/>
                  </a:cubicBezTo>
                  <a:cubicBezTo>
                    <a:pt x="19" y="16"/>
                    <a:pt x="18" y="16"/>
                    <a:pt x="16" y="16"/>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61"/>
            <p:cNvSpPr>
              <a:spLocks/>
            </p:cNvSpPr>
            <p:nvPr/>
          </p:nvSpPr>
          <p:spPr bwMode="auto">
            <a:xfrm>
              <a:off x="4112624" y="1657982"/>
              <a:ext cx="47117" cy="80554"/>
            </a:xfrm>
            <a:custGeom>
              <a:avLst/>
              <a:gdLst>
                <a:gd name="T0" fmla="*/ 9 w 13"/>
                <a:gd name="T1" fmla="*/ 22 h 22"/>
                <a:gd name="T2" fmla="*/ 6 w 13"/>
                <a:gd name="T3" fmla="*/ 20 h 22"/>
                <a:gd name="T4" fmla="*/ 1 w 13"/>
                <a:gd name="T5" fmla="*/ 6 h 22"/>
                <a:gd name="T6" fmla="*/ 3 w 13"/>
                <a:gd name="T7" fmla="*/ 1 h 22"/>
                <a:gd name="T8" fmla="*/ 8 w 13"/>
                <a:gd name="T9" fmla="*/ 3 h 22"/>
                <a:gd name="T10" fmla="*/ 13 w 13"/>
                <a:gd name="T11" fmla="*/ 18 h 22"/>
                <a:gd name="T12" fmla="*/ 11 w 13"/>
                <a:gd name="T13" fmla="*/ 22 h 22"/>
                <a:gd name="T14" fmla="*/ 9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9" y="22"/>
                  </a:moveTo>
                  <a:cubicBezTo>
                    <a:pt x="8" y="22"/>
                    <a:pt x="7" y="21"/>
                    <a:pt x="6" y="20"/>
                  </a:cubicBezTo>
                  <a:cubicBezTo>
                    <a:pt x="1" y="6"/>
                    <a:pt x="1" y="6"/>
                    <a:pt x="1" y="6"/>
                  </a:cubicBezTo>
                  <a:cubicBezTo>
                    <a:pt x="0" y="4"/>
                    <a:pt x="1" y="2"/>
                    <a:pt x="3" y="1"/>
                  </a:cubicBezTo>
                  <a:cubicBezTo>
                    <a:pt x="5" y="0"/>
                    <a:pt x="7" y="1"/>
                    <a:pt x="8" y="3"/>
                  </a:cubicBezTo>
                  <a:cubicBezTo>
                    <a:pt x="13" y="18"/>
                    <a:pt x="13" y="18"/>
                    <a:pt x="13" y="18"/>
                  </a:cubicBezTo>
                  <a:cubicBezTo>
                    <a:pt x="13" y="19"/>
                    <a:pt x="13" y="21"/>
                    <a:pt x="11" y="22"/>
                  </a:cubicBezTo>
                  <a:cubicBezTo>
                    <a:pt x="10" y="22"/>
                    <a:pt x="10" y="22"/>
                    <a:pt x="9" y="2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62"/>
            <p:cNvSpPr>
              <a:spLocks/>
            </p:cNvSpPr>
            <p:nvPr/>
          </p:nvSpPr>
          <p:spPr bwMode="auto">
            <a:xfrm>
              <a:off x="3860322" y="1657982"/>
              <a:ext cx="47117" cy="80554"/>
            </a:xfrm>
            <a:custGeom>
              <a:avLst/>
              <a:gdLst>
                <a:gd name="T0" fmla="*/ 4 w 13"/>
                <a:gd name="T1" fmla="*/ 22 h 22"/>
                <a:gd name="T2" fmla="*/ 3 w 13"/>
                <a:gd name="T3" fmla="*/ 22 h 22"/>
                <a:gd name="T4" fmla="*/ 1 w 13"/>
                <a:gd name="T5" fmla="*/ 18 h 22"/>
                <a:gd name="T6" fmla="*/ 6 w 13"/>
                <a:gd name="T7" fmla="*/ 3 h 22"/>
                <a:gd name="T8" fmla="*/ 11 w 13"/>
                <a:gd name="T9" fmla="*/ 1 h 22"/>
                <a:gd name="T10" fmla="*/ 13 w 13"/>
                <a:gd name="T11" fmla="*/ 6 h 22"/>
                <a:gd name="T12" fmla="*/ 8 w 13"/>
                <a:gd name="T13" fmla="*/ 20 h 22"/>
                <a:gd name="T14" fmla="*/ 4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4" y="22"/>
                  </a:moveTo>
                  <a:cubicBezTo>
                    <a:pt x="4" y="22"/>
                    <a:pt x="3" y="22"/>
                    <a:pt x="3" y="22"/>
                  </a:cubicBezTo>
                  <a:cubicBezTo>
                    <a:pt x="1" y="21"/>
                    <a:pt x="0" y="19"/>
                    <a:pt x="1" y="18"/>
                  </a:cubicBezTo>
                  <a:cubicBezTo>
                    <a:pt x="6" y="3"/>
                    <a:pt x="6" y="3"/>
                    <a:pt x="6" y="3"/>
                  </a:cubicBezTo>
                  <a:cubicBezTo>
                    <a:pt x="7" y="1"/>
                    <a:pt x="9" y="0"/>
                    <a:pt x="11" y="1"/>
                  </a:cubicBezTo>
                  <a:cubicBezTo>
                    <a:pt x="12" y="2"/>
                    <a:pt x="13" y="4"/>
                    <a:pt x="13" y="6"/>
                  </a:cubicBezTo>
                  <a:cubicBezTo>
                    <a:pt x="8" y="20"/>
                    <a:pt x="8" y="20"/>
                    <a:pt x="8" y="20"/>
                  </a:cubicBezTo>
                  <a:cubicBezTo>
                    <a:pt x="7" y="21"/>
                    <a:pt x="6" y="22"/>
                    <a:pt x="4" y="2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63"/>
            <p:cNvSpPr>
              <a:spLocks/>
            </p:cNvSpPr>
            <p:nvPr/>
          </p:nvSpPr>
          <p:spPr bwMode="auto">
            <a:xfrm>
              <a:off x="4112624" y="1126019"/>
              <a:ext cx="47117" cy="79034"/>
            </a:xfrm>
            <a:custGeom>
              <a:avLst/>
              <a:gdLst>
                <a:gd name="T0" fmla="*/ 4 w 13"/>
                <a:gd name="T1" fmla="*/ 22 h 22"/>
                <a:gd name="T2" fmla="*/ 3 w 13"/>
                <a:gd name="T3" fmla="*/ 22 h 22"/>
                <a:gd name="T4" fmla="*/ 1 w 13"/>
                <a:gd name="T5" fmla="*/ 17 h 22"/>
                <a:gd name="T6" fmla="*/ 6 w 13"/>
                <a:gd name="T7" fmla="*/ 3 h 22"/>
                <a:gd name="T8" fmla="*/ 11 w 13"/>
                <a:gd name="T9" fmla="*/ 1 h 22"/>
                <a:gd name="T10" fmla="*/ 13 w 13"/>
                <a:gd name="T11" fmla="*/ 6 h 22"/>
                <a:gd name="T12" fmla="*/ 8 w 13"/>
                <a:gd name="T13" fmla="*/ 20 h 22"/>
                <a:gd name="T14" fmla="*/ 4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4" y="22"/>
                  </a:moveTo>
                  <a:cubicBezTo>
                    <a:pt x="4" y="22"/>
                    <a:pt x="3" y="22"/>
                    <a:pt x="3" y="22"/>
                  </a:cubicBezTo>
                  <a:cubicBezTo>
                    <a:pt x="1" y="21"/>
                    <a:pt x="0" y="19"/>
                    <a:pt x="1" y="17"/>
                  </a:cubicBezTo>
                  <a:cubicBezTo>
                    <a:pt x="6" y="3"/>
                    <a:pt x="6" y="3"/>
                    <a:pt x="6" y="3"/>
                  </a:cubicBezTo>
                  <a:cubicBezTo>
                    <a:pt x="7" y="1"/>
                    <a:pt x="9" y="0"/>
                    <a:pt x="11" y="1"/>
                  </a:cubicBezTo>
                  <a:cubicBezTo>
                    <a:pt x="13" y="2"/>
                    <a:pt x="13" y="4"/>
                    <a:pt x="13" y="6"/>
                  </a:cubicBezTo>
                  <a:cubicBezTo>
                    <a:pt x="8" y="20"/>
                    <a:pt x="8" y="20"/>
                    <a:pt x="8" y="20"/>
                  </a:cubicBezTo>
                  <a:cubicBezTo>
                    <a:pt x="7" y="21"/>
                    <a:pt x="6" y="22"/>
                    <a:pt x="4" y="2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64"/>
            <p:cNvSpPr>
              <a:spLocks/>
            </p:cNvSpPr>
            <p:nvPr/>
          </p:nvSpPr>
          <p:spPr bwMode="auto">
            <a:xfrm>
              <a:off x="3860322" y="1126019"/>
              <a:ext cx="47117" cy="79034"/>
            </a:xfrm>
            <a:custGeom>
              <a:avLst/>
              <a:gdLst>
                <a:gd name="T0" fmla="*/ 9 w 13"/>
                <a:gd name="T1" fmla="*/ 22 h 22"/>
                <a:gd name="T2" fmla="*/ 6 w 13"/>
                <a:gd name="T3" fmla="*/ 20 h 22"/>
                <a:gd name="T4" fmla="*/ 1 w 13"/>
                <a:gd name="T5" fmla="*/ 6 h 22"/>
                <a:gd name="T6" fmla="*/ 3 w 13"/>
                <a:gd name="T7" fmla="*/ 1 h 22"/>
                <a:gd name="T8" fmla="*/ 8 w 13"/>
                <a:gd name="T9" fmla="*/ 3 h 22"/>
                <a:gd name="T10" fmla="*/ 13 w 13"/>
                <a:gd name="T11" fmla="*/ 17 h 22"/>
                <a:gd name="T12" fmla="*/ 11 w 13"/>
                <a:gd name="T13" fmla="*/ 22 h 22"/>
                <a:gd name="T14" fmla="*/ 9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9" y="22"/>
                  </a:moveTo>
                  <a:cubicBezTo>
                    <a:pt x="8" y="22"/>
                    <a:pt x="6" y="21"/>
                    <a:pt x="6" y="20"/>
                  </a:cubicBezTo>
                  <a:cubicBezTo>
                    <a:pt x="1" y="6"/>
                    <a:pt x="1" y="6"/>
                    <a:pt x="1" y="6"/>
                  </a:cubicBezTo>
                  <a:cubicBezTo>
                    <a:pt x="0" y="4"/>
                    <a:pt x="1" y="2"/>
                    <a:pt x="3" y="1"/>
                  </a:cubicBezTo>
                  <a:cubicBezTo>
                    <a:pt x="5" y="0"/>
                    <a:pt x="7" y="1"/>
                    <a:pt x="8" y="3"/>
                  </a:cubicBezTo>
                  <a:cubicBezTo>
                    <a:pt x="13" y="17"/>
                    <a:pt x="13" y="17"/>
                    <a:pt x="13" y="17"/>
                  </a:cubicBezTo>
                  <a:cubicBezTo>
                    <a:pt x="13" y="19"/>
                    <a:pt x="12" y="21"/>
                    <a:pt x="11" y="22"/>
                  </a:cubicBezTo>
                  <a:cubicBezTo>
                    <a:pt x="10" y="22"/>
                    <a:pt x="10" y="22"/>
                    <a:pt x="9" y="2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65"/>
            <p:cNvSpPr>
              <a:spLocks/>
            </p:cNvSpPr>
            <p:nvPr/>
          </p:nvSpPr>
          <p:spPr bwMode="auto">
            <a:xfrm>
              <a:off x="3615619" y="1539430"/>
              <a:ext cx="72955" cy="62316"/>
            </a:xfrm>
            <a:custGeom>
              <a:avLst/>
              <a:gdLst>
                <a:gd name="T0" fmla="*/ 4 w 20"/>
                <a:gd name="T1" fmla="*/ 17 h 17"/>
                <a:gd name="T2" fmla="*/ 1 w 20"/>
                <a:gd name="T3" fmla="*/ 15 h 17"/>
                <a:gd name="T4" fmla="*/ 2 w 20"/>
                <a:gd name="T5" fmla="*/ 10 h 17"/>
                <a:gd name="T6" fmla="*/ 14 w 20"/>
                <a:gd name="T7" fmla="*/ 1 h 17"/>
                <a:gd name="T8" fmla="*/ 19 w 20"/>
                <a:gd name="T9" fmla="*/ 2 h 17"/>
                <a:gd name="T10" fmla="*/ 18 w 20"/>
                <a:gd name="T11" fmla="*/ 7 h 17"/>
                <a:gd name="T12" fmla="*/ 6 w 20"/>
                <a:gd name="T13" fmla="*/ 16 h 17"/>
                <a:gd name="T14" fmla="*/ 4 w 20"/>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4" y="17"/>
                  </a:moveTo>
                  <a:cubicBezTo>
                    <a:pt x="3" y="17"/>
                    <a:pt x="2" y="16"/>
                    <a:pt x="1" y="15"/>
                  </a:cubicBezTo>
                  <a:cubicBezTo>
                    <a:pt x="0" y="13"/>
                    <a:pt x="0" y="11"/>
                    <a:pt x="2" y="10"/>
                  </a:cubicBezTo>
                  <a:cubicBezTo>
                    <a:pt x="14" y="1"/>
                    <a:pt x="14" y="1"/>
                    <a:pt x="14" y="1"/>
                  </a:cubicBezTo>
                  <a:cubicBezTo>
                    <a:pt x="16" y="0"/>
                    <a:pt x="18" y="0"/>
                    <a:pt x="19" y="2"/>
                  </a:cubicBezTo>
                  <a:cubicBezTo>
                    <a:pt x="20" y="4"/>
                    <a:pt x="20" y="6"/>
                    <a:pt x="18" y="7"/>
                  </a:cubicBezTo>
                  <a:cubicBezTo>
                    <a:pt x="6" y="16"/>
                    <a:pt x="6" y="16"/>
                    <a:pt x="6" y="16"/>
                  </a:cubicBezTo>
                  <a:cubicBezTo>
                    <a:pt x="5" y="16"/>
                    <a:pt x="5" y="17"/>
                    <a:pt x="4" y="1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66"/>
            <p:cNvSpPr>
              <a:spLocks/>
            </p:cNvSpPr>
            <p:nvPr/>
          </p:nvSpPr>
          <p:spPr bwMode="auto">
            <a:xfrm>
              <a:off x="3741770" y="1176176"/>
              <a:ext cx="60796" cy="71435"/>
            </a:xfrm>
            <a:custGeom>
              <a:avLst/>
              <a:gdLst>
                <a:gd name="T0" fmla="*/ 13 w 17"/>
                <a:gd name="T1" fmla="*/ 20 h 20"/>
                <a:gd name="T2" fmla="*/ 10 w 17"/>
                <a:gd name="T3" fmla="*/ 18 h 20"/>
                <a:gd name="T4" fmla="*/ 1 w 17"/>
                <a:gd name="T5" fmla="*/ 6 h 20"/>
                <a:gd name="T6" fmla="*/ 2 w 17"/>
                <a:gd name="T7" fmla="*/ 1 h 20"/>
                <a:gd name="T8" fmla="*/ 7 w 17"/>
                <a:gd name="T9" fmla="*/ 2 h 20"/>
                <a:gd name="T10" fmla="*/ 16 w 17"/>
                <a:gd name="T11" fmla="*/ 14 h 20"/>
                <a:gd name="T12" fmla="*/ 15 w 17"/>
                <a:gd name="T13" fmla="*/ 19 h 20"/>
                <a:gd name="T14" fmla="*/ 13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3" y="20"/>
                  </a:moveTo>
                  <a:cubicBezTo>
                    <a:pt x="12" y="20"/>
                    <a:pt x="11" y="19"/>
                    <a:pt x="10" y="18"/>
                  </a:cubicBezTo>
                  <a:cubicBezTo>
                    <a:pt x="1" y="6"/>
                    <a:pt x="1" y="6"/>
                    <a:pt x="1" y="6"/>
                  </a:cubicBezTo>
                  <a:cubicBezTo>
                    <a:pt x="0" y="4"/>
                    <a:pt x="0" y="2"/>
                    <a:pt x="2" y="1"/>
                  </a:cubicBezTo>
                  <a:cubicBezTo>
                    <a:pt x="3" y="0"/>
                    <a:pt x="6" y="0"/>
                    <a:pt x="7" y="2"/>
                  </a:cubicBezTo>
                  <a:cubicBezTo>
                    <a:pt x="16" y="14"/>
                    <a:pt x="16" y="14"/>
                    <a:pt x="16" y="14"/>
                  </a:cubicBezTo>
                  <a:cubicBezTo>
                    <a:pt x="17" y="16"/>
                    <a:pt x="17" y="18"/>
                    <a:pt x="15" y="19"/>
                  </a:cubicBezTo>
                  <a:cubicBezTo>
                    <a:pt x="14" y="19"/>
                    <a:pt x="14" y="20"/>
                    <a:pt x="13" y="2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67"/>
            <p:cNvSpPr>
              <a:spLocks/>
            </p:cNvSpPr>
            <p:nvPr/>
          </p:nvSpPr>
          <p:spPr bwMode="auto">
            <a:xfrm>
              <a:off x="4215977" y="1618465"/>
              <a:ext cx="62316" cy="72955"/>
            </a:xfrm>
            <a:custGeom>
              <a:avLst/>
              <a:gdLst>
                <a:gd name="T0" fmla="*/ 13 w 17"/>
                <a:gd name="T1" fmla="*/ 20 h 20"/>
                <a:gd name="T2" fmla="*/ 10 w 17"/>
                <a:gd name="T3" fmla="*/ 19 h 20"/>
                <a:gd name="T4" fmla="*/ 1 w 17"/>
                <a:gd name="T5" fmla="*/ 6 h 20"/>
                <a:gd name="T6" fmla="*/ 2 w 17"/>
                <a:gd name="T7" fmla="*/ 1 h 20"/>
                <a:gd name="T8" fmla="*/ 7 w 17"/>
                <a:gd name="T9" fmla="*/ 2 h 20"/>
                <a:gd name="T10" fmla="*/ 16 w 17"/>
                <a:gd name="T11" fmla="*/ 15 h 20"/>
                <a:gd name="T12" fmla="*/ 15 w 17"/>
                <a:gd name="T13" fmla="*/ 20 h 20"/>
                <a:gd name="T14" fmla="*/ 13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3" y="20"/>
                  </a:moveTo>
                  <a:cubicBezTo>
                    <a:pt x="12" y="20"/>
                    <a:pt x="11" y="20"/>
                    <a:pt x="10" y="19"/>
                  </a:cubicBezTo>
                  <a:cubicBezTo>
                    <a:pt x="1" y="6"/>
                    <a:pt x="1" y="6"/>
                    <a:pt x="1" y="6"/>
                  </a:cubicBezTo>
                  <a:cubicBezTo>
                    <a:pt x="0" y="5"/>
                    <a:pt x="1" y="3"/>
                    <a:pt x="2" y="1"/>
                  </a:cubicBezTo>
                  <a:cubicBezTo>
                    <a:pt x="4" y="0"/>
                    <a:pt x="6" y="1"/>
                    <a:pt x="7" y="2"/>
                  </a:cubicBezTo>
                  <a:cubicBezTo>
                    <a:pt x="16" y="15"/>
                    <a:pt x="16" y="15"/>
                    <a:pt x="16" y="15"/>
                  </a:cubicBezTo>
                  <a:cubicBezTo>
                    <a:pt x="17" y="16"/>
                    <a:pt x="17" y="18"/>
                    <a:pt x="15" y="20"/>
                  </a:cubicBezTo>
                  <a:cubicBezTo>
                    <a:pt x="15" y="20"/>
                    <a:pt x="14" y="20"/>
                    <a:pt x="13" y="2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68"/>
            <p:cNvSpPr>
              <a:spLocks/>
            </p:cNvSpPr>
            <p:nvPr/>
          </p:nvSpPr>
          <p:spPr bwMode="auto">
            <a:xfrm>
              <a:off x="3741770" y="1618465"/>
              <a:ext cx="60796" cy="72955"/>
            </a:xfrm>
            <a:custGeom>
              <a:avLst/>
              <a:gdLst>
                <a:gd name="T0" fmla="*/ 4 w 17"/>
                <a:gd name="T1" fmla="*/ 20 h 20"/>
                <a:gd name="T2" fmla="*/ 2 w 17"/>
                <a:gd name="T3" fmla="*/ 20 h 20"/>
                <a:gd name="T4" fmla="*/ 1 w 17"/>
                <a:gd name="T5" fmla="*/ 15 h 20"/>
                <a:gd name="T6" fmla="*/ 10 w 17"/>
                <a:gd name="T7" fmla="*/ 2 h 20"/>
                <a:gd name="T8" fmla="*/ 15 w 17"/>
                <a:gd name="T9" fmla="*/ 1 h 20"/>
                <a:gd name="T10" fmla="*/ 16 w 17"/>
                <a:gd name="T11" fmla="*/ 6 h 20"/>
                <a:gd name="T12" fmla="*/ 7 w 17"/>
                <a:gd name="T13" fmla="*/ 19 h 20"/>
                <a:gd name="T14" fmla="*/ 4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4" y="20"/>
                  </a:moveTo>
                  <a:cubicBezTo>
                    <a:pt x="3" y="20"/>
                    <a:pt x="2" y="20"/>
                    <a:pt x="2" y="20"/>
                  </a:cubicBezTo>
                  <a:cubicBezTo>
                    <a:pt x="0" y="18"/>
                    <a:pt x="0" y="16"/>
                    <a:pt x="1" y="15"/>
                  </a:cubicBezTo>
                  <a:cubicBezTo>
                    <a:pt x="10" y="2"/>
                    <a:pt x="10" y="2"/>
                    <a:pt x="10" y="2"/>
                  </a:cubicBezTo>
                  <a:cubicBezTo>
                    <a:pt x="11" y="1"/>
                    <a:pt x="13" y="0"/>
                    <a:pt x="15" y="1"/>
                  </a:cubicBezTo>
                  <a:cubicBezTo>
                    <a:pt x="17" y="3"/>
                    <a:pt x="17" y="5"/>
                    <a:pt x="16" y="6"/>
                  </a:cubicBezTo>
                  <a:cubicBezTo>
                    <a:pt x="7" y="19"/>
                    <a:pt x="7" y="19"/>
                    <a:pt x="7" y="19"/>
                  </a:cubicBezTo>
                  <a:cubicBezTo>
                    <a:pt x="6" y="20"/>
                    <a:pt x="5" y="20"/>
                    <a:pt x="4" y="20"/>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292"/>
            <p:cNvSpPr>
              <a:spLocks/>
            </p:cNvSpPr>
            <p:nvPr/>
          </p:nvSpPr>
          <p:spPr bwMode="auto">
            <a:xfrm>
              <a:off x="3231086" y="2036436"/>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1"/>
                    <a:pt x="2" y="0"/>
                    <a:pt x="4" y="0"/>
                  </a:cubicBezTo>
                  <a:cubicBezTo>
                    <a:pt x="13" y="0"/>
                    <a:pt x="13" y="0"/>
                    <a:pt x="13" y="0"/>
                  </a:cubicBezTo>
                  <a:cubicBezTo>
                    <a:pt x="16" y="0"/>
                    <a:pt x="17" y="1"/>
                    <a:pt x="17" y="4"/>
                  </a:cubicBezTo>
                  <a:cubicBezTo>
                    <a:pt x="17" y="6"/>
                    <a:pt x="16"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93"/>
            <p:cNvSpPr>
              <a:spLocks/>
            </p:cNvSpPr>
            <p:nvPr/>
          </p:nvSpPr>
          <p:spPr bwMode="auto">
            <a:xfrm>
              <a:off x="3091256" y="2036436"/>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1"/>
                    <a:pt x="2" y="0"/>
                    <a:pt x="4" y="0"/>
                  </a:cubicBezTo>
                  <a:cubicBezTo>
                    <a:pt x="29" y="0"/>
                    <a:pt x="29" y="0"/>
                    <a:pt x="29" y="0"/>
                  </a:cubicBezTo>
                  <a:cubicBezTo>
                    <a:pt x="32" y="0"/>
                    <a:pt x="33" y="1"/>
                    <a:pt x="33" y="4"/>
                  </a:cubicBezTo>
                  <a:cubicBezTo>
                    <a:pt x="33" y="6"/>
                    <a:pt x="32"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94"/>
            <p:cNvSpPr>
              <a:spLocks/>
            </p:cNvSpPr>
            <p:nvPr/>
          </p:nvSpPr>
          <p:spPr bwMode="auto">
            <a:xfrm>
              <a:off x="3346598" y="2036436"/>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1"/>
                    <a:pt x="2" y="0"/>
                    <a:pt x="4" y="0"/>
                  </a:cubicBezTo>
                  <a:cubicBezTo>
                    <a:pt x="29" y="0"/>
                    <a:pt x="29" y="0"/>
                    <a:pt x="29" y="0"/>
                  </a:cubicBezTo>
                  <a:cubicBezTo>
                    <a:pt x="32" y="0"/>
                    <a:pt x="33" y="1"/>
                    <a:pt x="33" y="4"/>
                  </a:cubicBezTo>
                  <a:cubicBezTo>
                    <a:pt x="33" y="6"/>
                    <a:pt x="32"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95"/>
            <p:cNvSpPr>
              <a:spLocks/>
            </p:cNvSpPr>
            <p:nvPr/>
          </p:nvSpPr>
          <p:spPr bwMode="auto">
            <a:xfrm>
              <a:off x="3331399" y="2202104"/>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2"/>
                    <a:pt x="2" y="0"/>
                    <a:pt x="4" y="0"/>
                  </a:cubicBezTo>
                  <a:cubicBezTo>
                    <a:pt x="13" y="0"/>
                    <a:pt x="13" y="0"/>
                    <a:pt x="13" y="0"/>
                  </a:cubicBezTo>
                  <a:cubicBezTo>
                    <a:pt x="15" y="0"/>
                    <a:pt x="17" y="2"/>
                    <a:pt x="17" y="4"/>
                  </a:cubicBezTo>
                  <a:cubicBezTo>
                    <a:pt x="17" y="6"/>
                    <a:pt x="15" y="8"/>
                    <a:pt x="13"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96"/>
            <p:cNvSpPr>
              <a:spLocks/>
            </p:cNvSpPr>
            <p:nvPr/>
          </p:nvSpPr>
          <p:spPr bwMode="auto">
            <a:xfrm>
              <a:off x="2957505" y="2202104"/>
              <a:ext cx="183907" cy="28878"/>
            </a:xfrm>
            <a:custGeom>
              <a:avLst/>
              <a:gdLst>
                <a:gd name="T0" fmla="*/ 47 w 51"/>
                <a:gd name="T1" fmla="*/ 8 h 8"/>
                <a:gd name="T2" fmla="*/ 4 w 51"/>
                <a:gd name="T3" fmla="*/ 8 h 8"/>
                <a:gd name="T4" fmla="*/ 0 w 51"/>
                <a:gd name="T5" fmla="*/ 4 h 8"/>
                <a:gd name="T6" fmla="*/ 4 w 51"/>
                <a:gd name="T7" fmla="*/ 0 h 8"/>
                <a:gd name="T8" fmla="*/ 47 w 51"/>
                <a:gd name="T9" fmla="*/ 0 h 8"/>
                <a:gd name="T10" fmla="*/ 51 w 51"/>
                <a:gd name="T11" fmla="*/ 4 h 8"/>
                <a:gd name="T12" fmla="*/ 47 w 5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1" h="8">
                  <a:moveTo>
                    <a:pt x="47" y="8"/>
                  </a:moveTo>
                  <a:cubicBezTo>
                    <a:pt x="4" y="8"/>
                    <a:pt x="4" y="8"/>
                    <a:pt x="4" y="8"/>
                  </a:cubicBezTo>
                  <a:cubicBezTo>
                    <a:pt x="2" y="8"/>
                    <a:pt x="0" y="6"/>
                    <a:pt x="0" y="4"/>
                  </a:cubicBezTo>
                  <a:cubicBezTo>
                    <a:pt x="0" y="2"/>
                    <a:pt x="2" y="0"/>
                    <a:pt x="4" y="0"/>
                  </a:cubicBezTo>
                  <a:cubicBezTo>
                    <a:pt x="47" y="0"/>
                    <a:pt x="47" y="0"/>
                    <a:pt x="47" y="0"/>
                  </a:cubicBezTo>
                  <a:cubicBezTo>
                    <a:pt x="49" y="0"/>
                    <a:pt x="51" y="2"/>
                    <a:pt x="51" y="4"/>
                  </a:cubicBezTo>
                  <a:cubicBezTo>
                    <a:pt x="51" y="6"/>
                    <a:pt x="49" y="8"/>
                    <a:pt x="47"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97"/>
            <p:cNvSpPr>
              <a:spLocks/>
            </p:cNvSpPr>
            <p:nvPr/>
          </p:nvSpPr>
          <p:spPr bwMode="auto">
            <a:xfrm>
              <a:off x="3173330" y="2202104"/>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2"/>
                    <a:pt x="2" y="0"/>
                    <a:pt x="4" y="0"/>
                  </a:cubicBezTo>
                  <a:cubicBezTo>
                    <a:pt x="29" y="0"/>
                    <a:pt x="29" y="0"/>
                    <a:pt x="29" y="0"/>
                  </a:cubicBezTo>
                  <a:cubicBezTo>
                    <a:pt x="32" y="0"/>
                    <a:pt x="33" y="2"/>
                    <a:pt x="33" y="4"/>
                  </a:cubicBezTo>
                  <a:cubicBezTo>
                    <a:pt x="33" y="6"/>
                    <a:pt x="32"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98"/>
            <p:cNvSpPr>
              <a:spLocks/>
            </p:cNvSpPr>
            <p:nvPr/>
          </p:nvSpPr>
          <p:spPr bwMode="auto">
            <a:xfrm>
              <a:off x="3159651" y="2404250"/>
              <a:ext cx="60796" cy="28878"/>
            </a:xfrm>
            <a:custGeom>
              <a:avLst/>
              <a:gdLst>
                <a:gd name="T0" fmla="*/ 13 w 17"/>
                <a:gd name="T1" fmla="*/ 8 h 8"/>
                <a:gd name="T2" fmla="*/ 4 w 17"/>
                <a:gd name="T3" fmla="*/ 8 h 8"/>
                <a:gd name="T4" fmla="*/ 0 w 17"/>
                <a:gd name="T5" fmla="*/ 4 h 8"/>
                <a:gd name="T6" fmla="*/ 4 w 17"/>
                <a:gd name="T7" fmla="*/ 0 h 8"/>
                <a:gd name="T8" fmla="*/ 13 w 17"/>
                <a:gd name="T9" fmla="*/ 0 h 8"/>
                <a:gd name="T10" fmla="*/ 17 w 17"/>
                <a:gd name="T11" fmla="*/ 4 h 8"/>
                <a:gd name="T12" fmla="*/ 13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3" y="8"/>
                  </a:moveTo>
                  <a:cubicBezTo>
                    <a:pt x="4" y="8"/>
                    <a:pt x="4" y="8"/>
                    <a:pt x="4" y="8"/>
                  </a:cubicBezTo>
                  <a:cubicBezTo>
                    <a:pt x="2" y="8"/>
                    <a:pt x="0" y="6"/>
                    <a:pt x="0" y="4"/>
                  </a:cubicBezTo>
                  <a:cubicBezTo>
                    <a:pt x="0" y="2"/>
                    <a:pt x="2" y="0"/>
                    <a:pt x="4" y="0"/>
                  </a:cubicBezTo>
                  <a:cubicBezTo>
                    <a:pt x="13" y="0"/>
                    <a:pt x="13" y="0"/>
                    <a:pt x="13" y="0"/>
                  </a:cubicBezTo>
                  <a:cubicBezTo>
                    <a:pt x="16" y="0"/>
                    <a:pt x="17" y="2"/>
                    <a:pt x="17" y="4"/>
                  </a:cubicBezTo>
                  <a:cubicBezTo>
                    <a:pt x="17" y="6"/>
                    <a:pt x="16" y="8"/>
                    <a:pt x="13"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299"/>
            <p:cNvSpPr>
              <a:spLocks/>
            </p:cNvSpPr>
            <p:nvPr/>
          </p:nvSpPr>
          <p:spPr bwMode="auto">
            <a:xfrm>
              <a:off x="3259964" y="2404250"/>
              <a:ext cx="118552" cy="2887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2"/>
                    <a:pt x="2" y="0"/>
                    <a:pt x="4" y="0"/>
                  </a:cubicBezTo>
                  <a:cubicBezTo>
                    <a:pt x="29" y="0"/>
                    <a:pt x="29" y="0"/>
                    <a:pt x="29" y="0"/>
                  </a:cubicBezTo>
                  <a:cubicBezTo>
                    <a:pt x="31" y="0"/>
                    <a:pt x="33" y="2"/>
                    <a:pt x="33" y="4"/>
                  </a:cubicBezTo>
                  <a:cubicBezTo>
                    <a:pt x="33" y="6"/>
                    <a:pt x="31" y="8"/>
                    <a:pt x="29"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300"/>
            <p:cNvSpPr>
              <a:spLocks/>
            </p:cNvSpPr>
            <p:nvPr/>
          </p:nvSpPr>
          <p:spPr bwMode="auto">
            <a:xfrm>
              <a:off x="2989423" y="2303937"/>
              <a:ext cx="118552" cy="27358"/>
            </a:xfrm>
            <a:custGeom>
              <a:avLst/>
              <a:gdLst>
                <a:gd name="T0" fmla="*/ 29 w 33"/>
                <a:gd name="T1" fmla="*/ 8 h 8"/>
                <a:gd name="T2" fmla="*/ 4 w 33"/>
                <a:gd name="T3" fmla="*/ 8 h 8"/>
                <a:gd name="T4" fmla="*/ 0 w 33"/>
                <a:gd name="T5" fmla="*/ 4 h 8"/>
                <a:gd name="T6" fmla="*/ 4 w 33"/>
                <a:gd name="T7" fmla="*/ 0 h 8"/>
                <a:gd name="T8" fmla="*/ 29 w 33"/>
                <a:gd name="T9" fmla="*/ 0 h 8"/>
                <a:gd name="T10" fmla="*/ 33 w 33"/>
                <a:gd name="T11" fmla="*/ 4 h 8"/>
                <a:gd name="T12" fmla="*/ 29 w 3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8"/>
                  </a:moveTo>
                  <a:cubicBezTo>
                    <a:pt x="4" y="8"/>
                    <a:pt x="4" y="8"/>
                    <a:pt x="4" y="8"/>
                  </a:cubicBezTo>
                  <a:cubicBezTo>
                    <a:pt x="2" y="8"/>
                    <a:pt x="0" y="6"/>
                    <a:pt x="0" y="4"/>
                  </a:cubicBezTo>
                  <a:cubicBezTo>
                    <a:pt x="0" y="2"/>
                    <a:pt x="2" y="0"/>
                    <a:pt x="4" y="0"/>
                  </a:cubicBezTo>
                  <a:cubicBezTo>
                    <a:pt x="29" y="0"/>
                    <a:pt x="29" y="0"/>
                    <a:pt x="29" y="0"/>
                  </a:cubicBezTo>
                  <a:cubicBezTo>
                    <a:pt x="31" y="0"/>
                    <a:pt x="33" y="2"/>
                    <a:pt x="33" y="4"/>
                  </a:cubicBezTo>
                  <a:cubicBezTo>
                    <a:pt x="33" y="6"/>
                    <a:pt x="31" y="8"/>
                    <a:pt x="29" y="8"/>
                  </a:cubicBezTo>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301"/>
            <p:cNvSpPr>
              <a:spLocks/>
            </p:cNvSpPr>
            <p:nvPr/>
          </p:nvSpPr>
          <p:spPr bwMode="auto">
            <a:xfrm>
              <a:off x="4073107" y="1943722"/>
              <a:ext cx="305499" cy="525883"/>
            </a:xfrm>
            <a:custGeom>
              <a:avLst/>
              <a:gdLst>
                <a:gd name="T0" fmla="*/ 201 w 201"/>
                <a:gd name="T1" fmla="*/ 0 h 346"/>
                <a:gd name="T2" fmla="*/ 201 w 201"/>
                <a:gd name="T3" fmla="*/ 346 h 346"/>
                <a:gd name="T4" fmla="*/ 0 w 201"/>
                <a:gd name="T5" fmla="*/ 165 h 346"/>
                <a:gd name="T6" fmla="*/ 201 w 201"/>
                <a:gd name="T7" fmla="*/ 0 h 346"/>
              </a:gdLst>
              <a:ahLst/>
              <a:cxnLst>
                <a:cxn ang="0">
                  <a:pos x="T0" y="T1"/>
                </a:cxn>
                <a:cxn ang="0">
                  <a:pos x="T2" y="T3"/>
                </a:cxn>
                <a:cxn ang="0">
                  <a:pos x="T4" y="T5"/>
                </a:cxn>
                <a:cxn ang="0">
                  <a:pos x="T6" y="T7"/>
                </a:cxn>
              </a:cxnLst>
              <a:rect l="0" t="0" r="r" b="b"/>
              <a:pathLst>
                <a:path w="201" h="346">
                  <a:moveTo>
                    <a:pt x="201" y="0"/>
                  </a:moveTo>
                  <a:lnTo>
                    <a:pt x="201" y="346"/>
                  </a:lnTo>
                  <a:lnTo>
                    <a:pt x="0" y="165"/>
                  </a:lnTo>
                  <a:lnTo>
                    <a:pt x="201"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302"/>
            <p:cNvSpPr>
              <a:spLocks/>
            </p:cNvSpPr>
            <p:nvPr/>
          </p:nvSpPr>
          <p:spPr bwMode="auto">
            <a:xfrm>
              <a:off x="3468190" y="1943722"/>
              <a:ext cx="910416" cy="376934"/>
            </a:xfrm>
            <a:custGeom>
              <a:avLst/>
              <a:gdLst>
                <a:gd name="T0" fmla="*/ 599 w 599"/>
                <a:gd name="T1" fmla="*/ 0 h 248"/>
                <a:gd name="T2" fmla="*/ 398 w 599"/>
                <a:gd name="T3" fmla="*/ 165 h 248"/>
                <a:gd name="T4" fmla="*/ 301 w 599"/>
                <a:gd name="T5" fmla="*/ 248 h 248"/>
                <a:gd name="T6" fmla="*/ 201 w 599"/>
                <a:gd name="T7" fmla="*/ 165 h 248"/>
                <a:gd name="T8" fmla="*/ 0 w 599"/>
                <a:gd name="T9" fmla="*/ 0 h 248"/>
                <a:gd name="T10" fmla="*/ 599 w 599"/>
                <a:gd name="T11" fmla="*/ 0 h 248"/>
              </a:gdLst>
              <a:ahLst/>
              <a:cxnLst>
                <a:cxn ang="0">
                  <a:pos x="T0" y="T1"/>
                </a:cxn>
                <a:cxn ang="0">
                  <a:pos x="T2" y="T3"/>
                </a:cxn>
                <a:cxn ang="0">
                  <a:pos x="T4" y="T5"/>
                </a:cxn>
                <a:cxn ang="0">
                  <a:pos x="T6" y="T7"/>
                </a:cxn>
                <a:cxn ang="0">
                  <a:pos x="T8" y="T9"/>
                </a:cxn>
                <a:cxn ang="0">
                  <a:pos x="T10" y="T11"/>
                </a:cxn>
              </a:cxnLst>
              <a:rect l="0" t="0" r="r" b="b"/>
              <a:pathLst>
                <a:path w="599" h="248">
                  <a:moveTo>
                    <a:pt x="599" y="0"/>
                  </a:moveTo>
                  <a:lnTo>
                    <a:pt x="398" y="165"/>
                  </a:lnTo>
                  <a:lnTo>
                    <a:pt x="301" y="248"/>
                  </a:lnTo>
                  <a:lnTo>
                    <a:pt x="201" y="165"/>
                  </a:lnTo>
                  <a:lnTo>
                    <a:pt x="0" y="0"/>
                  </a:lnTo>
                  <a:lnTo>
                    <a:pt x="599"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303"/>
            <p:cNvSpPr>
              <a:spLocks/>
            </p:cNvSpPr>
            <p:nvPr/>
          </p:nvSpPr>
          <p:spPr bwMode="auto">
            <a:xfrm>
              <a:off x="3468190" y="2194504"/>
              <a:ext cx="910416" cy="275101"/>
            </a:xfrm>
            <a:custGeom>
              <a:avLst/>
              <a:gdLst>
                <a:gd name="T0" fmla="*/ 599 w 599"/>
                <a:gd name="T1" fmla="*/ 181 h 181"/>
                <a:gd name="T2" fmla="*/ 0 w 599"/>
                <a:gd name="T3" fmla="*/ 181 h 181"/>
                <a:gd name="T4" fmla="*/ 201 w 599"/>
                <a:gd name="T5" fmla="*/ 0 h 181"/>
                <a:gd name="T6" fmla="*/ 301 w 599"/>
                <a:gd name="T7" fmla="*/ 83 h 181"/>
                <a:gd name="T8" fmla="*/ 398 w 599"/>
                <a:gd name="T9" fmla="*/ 0 h 181"/>
                <a:gd name="T10" fmla="*/ 599 w 599"/>
                <a:gd name="T11" fmla="*/ 181 h 181"/>
              </a:gdLst>
              <a:ahLst/>
              <a:cxnLst>
                <a:cxn ang="0">
                  <a:pos x="T0" y="T1"/>
                </a:cxn>
                <a:cxn ang="0">
                  <a:pos x="T2" y="T3"/>
                </a:cxn>
                <a:cxn ang="0">
                  <a:pos x="T4" y="T5"/>
                </a:cxn>
                <a:cxn ang="0">
                  <a:pos x="T6" y="T7"/>
                </a:cxn>
                <a:cxn ang="0">
                  <a:pos x="T8" y="T9"/>
                </a:cxn>
                <a:cxn ang="0">
                  <a:pos x="T10" y="T11"/>
                </a:cxn>
              </a:cxnLst>
              <a:rect l="0" t="0" r="r" b="b"/>
              <a:pathLst>
                <a:path w="599" h="181">
                  <a:moveTo>
                    <a:pt x="599" y="181"/>
                  </a:moveTo>
                  <a:lnTo>
                    <a:pt x="0" y="181"/>
                  </a:lnTo>
                  <a:lnTo>
                    <a:pt x="201" y="0"/>
                  </a:lnTo>
                  <a:lnTo>
                    <a:pt x="301" y="83"/>
                  </a:lnTo>
                  <a:lnTo>
                    <a:pt x="398" y="0"/>
                  </a:lnTo>
                  <a:lnTo>
                    <a:pt x="599" y="181"/>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304"/>
            <p:cNvSpPr>
              <a:spLocks/>
            </p:cNvSpPr>
            <p:nvPr/>
          </p:nvSpPr>
          <p:spPr bwMode="auto">
            <a:xfrm>
              <a:off x="3468190" y="1943722"/>
              <a:ext cx="305499" cy="525883"/>
            </a:xfrm>
            <a:custGeom>
              <a:avLst/>
              <a:gdLst>
                <a:gd name="T0" fmla="*/ 201 w 201"/>
                <a:gd name="T1" fmla="*/ 165 h 346"/>
                <a:gd name="T2" fmla="*/ 0 w 201"/>
                <a:gd name="T3" fmla="*/ 346 h 346"/>
                <a:gd name="T4" fmla="*/ 0 w 201"/>
                <a:gd name="T5" fmla="*/ 0 h 346"/>
                <a:gd name="T6" fmla="*/ 201 w 201"/>
                <a:gd name="T7" fmla="*/ 165 h 346"/>
              </a:gdLst>
              <a:ahLst/>
              <a:cxnLst>
                <a:cxn ang="0">
                  <a:pos x="T0" y="T1"/>
                </a:cxn>
                <a:cxn ang="0">
                  <a:pos x="T2" y="T3"/>
                </a:cxn>
                <a:cxn ang="0">
                  <a:pos x="T4" y="T5"/>
                </a:cxn>
                <a:cxn ang="0">
                  <a:pos x="T6" y="T7"/>
                </a:cxn>
              </a:cxnLst>
              <a:rect l="0" t="0" r="r" b="b"/>
              <a:pathLst>
                <a:path w="201" h="346">
                  <a:moveTo>
                    <a:pt x="201" y="165"/>
                  </a:moveTo>
                  <a:lnTo>
                    <a:pt x="0" y="346"/>
                  </a:lnTo>
                  <a:lnTo>
                    <a:pt x="0" y="0"/>
                  </a:lnTo>
                  <a:lnTo>
                    <a:pt x="201" y="165"/>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305"/>
            <p:cNvSpPr>
              <a:spLocks noEditPoints="1"/>
            </p:cNvSpPr>
            <p:nvPr/>
          </p:nvSpPr>
          <p:spPr bwMode="auto">
            <a:xfrm>
              <a:off x="3454510" y="1928523"/>
              <a:ext cx="937774" cy="554761"/>
            </a:xfrm>
            <a:custGeom>
              <a:avLst/>
              <a:gdLst>
                <a:gd name="T0" fmla="*/ 257 w 261"/>
                <a:gd name="T1" fmla="*/ 154 h 154"/>
                <a:gd name="T2" fmla="*/ 4 w 261"/>
                <a:gd name="T3" fmla="*/ 154 h 154"/>
                <a:gd name="T4" fmla="*/ 0 w 261"/>
                <a:gd name="T5" fmla="*/ 150 h 154"/>
                <a:gd name="T6" fmla="*/ 0 w 261"/>
                <a:gd name="T7" fmla="*/ 4 h 154"/>
                <a:gd name="T8" fmla="*/ 4 w 261"/>
                <a:gd name="T9" fmla="*/ 0 h 154"/>
                <a:gd name="T10" fmla="*/ 257 w 261"/>
                <a:gd name="T11" fmla="*/ 0 h 154"/>
                <a:gd name="T12" fmla="*/ 261 w 261"/>
                <a:gd name="T13" fmla="*/ 4 h 154"/>
                <a:gd name="T14" fmla="*/ 261 w 261"/>
                <a:gd name="T15" fmla="*/ 150 h 154"/>
                <a:gd name="T16" fmla="*/ 257 w 261"/>
                <a:gd name="T17" fmla="*/ 154 h 154"/>
                <a:gd name="T18" fmla="*/ 8 w 261"/>
                <a:gd name="T19" fmla="*/ 146 h 154"/>
                <a:gd name="T20" fmla="*/ 253 w 261"/>
                <a:gd name="T21" fmla="*/ 146 h 154"/>
                <a:gd name="T22" fmla="*/ 253 w 261"/>
                <a:gd name="T23" fmla="*/ 8 h 154"/>
                <a:gd name="T24" fmla="*/ 8 w 261"/>
                <a:gd name="T25" fmla="*/ 8 h 154"/>
                <a:gd name="T26" fmla="*/ 8 w 261"/>
                <a:gd name="T2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154">
                  <a:moveTo>
                    <a:pt x="257" y="154"/>
                  </a:moveTo>
                  <a:cubicBezTo>
                    <a:pt x="4" y="154"/>
                    <a:pt x="4" y="154"/>
                    <a:pt x="4" y="154"/>
                  </a:cubicBezTo>
                  <a:cubicBezTo>
                    <a:pt x="2" y="154"/>
                    <a:pt x="0" y="152"/>
                    <a:pt x="0" y="150"/>
                  </a:cubicBezTo>
                  <a:cubicBezTo>
                    <a:pt x="0" y="4"/>
                    <a:pt x="0" y="4"/>
                    <a:pt x="0" y="4"/>
                  </a:cubicBezTo>
                  <a:cubicBezTo>
                    <a:pt x="0" y="2"/>
                    <a:pt x="2" y="0"/>
                    <a:pt x="4" y="0"/>
                  </a:cubicBezTo>
                  <a:cubicBezTo>
                    <a:pt x="257" y="0"/>
                    <a:pt x="257" y="0"/>
                    <a:pt x="257" y="0"/>
                  </a:cubicBezTo>
                  <a:cubicBezTo>
                    <a:pt x="259" y="0"/>
                    <a:pt x="261" y="2"/>
                    <a:pt x="261" y="4"/>
                  </a:cubicBezTo>
                  <a:cubicBezTo>
                    <a:pt x="261" y="150"/>
                    <a:pt x="261" y="150"/>
                    <a:pt x="261" y="150"/>
                  </a:cubicBezTo>
                  <a:cubicBezTo>
                    <a:pt x="261" y="152"/>
                    <a:pt x="259" y="154"/>
                    <a:pt x="257" y="154"/>
                  </a:cubicBezTo>
                  <a:close/>
                  <a:moveTo>
                    <a:pt x="8" y="146"/>
                  </a:moveTo>
                  <a:cubicBezTo>
                    <a:pt x="253" y="146"/>
                    <a:pt x="253" y="146"/>
                    <a:pt x="253" y="146"/>
                  </a:cubicBezTo>
                  <a:cubicBezTo>
                    <a:pt x="253" y="8"/>
                    <a:pt x="253" y="8"/>
                    <a:pt x="253" y="8"/>
                  </a:cubicBezTo>
                  <a:cubicBezTo>
                    <a:pt x="8" y="8"/>
                    <a:pt x="8" y="8"/>
                    <a:pt x="8" y="8"/>
                  </a:cubicBezTo>
                  <a:lnTo>
                    <a:pt x="8" y="146"/>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306"/>
            <p:cNvSpPr>
              <a:spLocks/>
            </p:cNvSpPr>
            <p:nvPr/>
          </p:nvSpPr>
          <p:spPr bwMode="auto">
            <a:xfrm>
              <a:off x="3454510" y="1925483"/>
              <a:ext cx="942334" cy="410371"/>
            </a:xfrm>
            <a:custGeom>
              <a:avLst/>
              <a:gdLst>
                <a:gd name="T0" fmla="*/ 131 w 262"/>
                <a:gd name="T1" fmla="*/ 114 h 114"/>
                <a:gd name="T2" fmla="*/ 128 w 262"/>
                <a:gd name="T3" fmla="*/ 113 h 114"/>
                <a:gd name="T4" fmla="*/ 2 w 262"/>
                <a:gd name="T5" fmla="*/ 8 h 114"/>
                <a:gd name="T6" fmla="*/ 1 w 262"/>
                <a:gd name="T7" fmla="*/ 2 h 114"/>
                <a:gd name="T8" fmla="*/ 7 w 262"/>
                <a:gd name="T9" fmla="*/ 2 h 114"/>
                <a:gd name="T10" fmla="*/ 131 w 262"/>
                <a:gd name="T11" fmla="*/ 105 h 114"/>
                <a:gd name="T12" fmla="*/ 255 w 262"/>
                <a:gd name="T13" fmla="*/ 2 h 114"/>
                <a:gd name="T14" fmla="*/ 260 w 262"/>
                <a:gd name="T15" fmla="*/ 2 h 114"/>
                <a:gd name="T16" fmla="*/ 260 w 262"/>
                <a:gd name="T17" fmla="*/ 8 h 114"/>
                <a:gd name="T18" fmla="*/ 133 w 262"/>
                <a:gd name="T19" fmla="*/ 113 h 114"/>
                <a:gd name="T20" fmla="*/ 131 w 262"/>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114">
                  <a:moveTo>
                    <a:pt x="131" y="114"/>
                  </a:moveTo>
                  <a:cubicBezTo>
                    <a:pt x="130" y="114"/>
                    <a:pt x="129" y="113"/>
                    <a:pt x="128" y="113"/>
                  </a:cubicBezTo>
                  <a:cubicBezTo>
                    <a:pt x="2" y="8"/>
                    <a:pt x="2" y="8"/>
                    <a:pt x="2" y="8"/>
                  </a:cubicBezTo>
                  <a:cubicBezTo>
                    <a:pt x="0" y="7"/>
                    <a:pt x="0" y="4"/>
                    <a:pt x="1" y="2"/>
                  </a:cubicBezTo>
                  <a:cubicBezTo>
                    <a:pt x="2" y="1"/>
                    <a:pt x="5" y="0"/>
                    <a:pt x="7" y="2"/>
                  </a:cubicBezTo>
                  <a:cubicBezTo>
                    <a:pt x="131" y="105"/>
                    <a:pt x="131" y="105"/>
                    <a:pt x="131" y="105"/>
                  </a:cubicBezTo>
                  <a:cubicBezTo>
                    <a:pt x="255" y="2"/>
                    <a:pt x="255" y="2"/>
                    <a:pt x="255" y="2"/>
                  </a:cubicBezTo>
                  <a:cubicBezTo>
                    <a:pt x="256" y="0"/>
                    <a:pt x="259" y="1"/>
                    <a:pt x="260" y="2"/>
                  </a:cubicBezTo>
                  <a:cubicBezTo>
                    <a:pt x="262" y="4"/>
                    <a:pt x="261" y="7"/>
                    <a:pt x="260" y="8"/>
                  </a:cubicBezTo>
                  <a:cubicBezTo>
                    <a:pt x="133" y="113"/>
                    <a:pt x="133" y="113"/>
                    <a:pt x="133" y="113"/>
                  </a:cubicBezTo>
                  <a:cubicBezTo>
                    <a:pt x="132" y="113"/>
                    <a:pt x="131" y="114"/>
                    <a:pt x="131" y="11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307"/>
            <p:cNvSpPr>
              <a:spLocks/>
            </p:cNvSpPr>
            <p:nvPr/>
          </p:nvSpPr>
          <p:spPr bwMode="auto">
            <a:xfrm>
              <a:off x="3454510" y="2180825"/>
              <a:ext cx="334377" cy="302459"/>
            </a:xfrm>
            <a:custGeom>
              <a:avLst/>
              <a:gdLst>
                <a:gd name="T0" fmla="*/ 4 w 93"/>
                <a:gd name="T1" fmla="*/ 84 h 84"/>
                <a:gd name="T2" fmla="*/ 1 w 93"/>
                <a:gd name="T3" fmla="*/ 83 h 84"/>
                <a:gd name="T4" fmla="*/ 1 w 93"/>
                <a:gd name="T5" fmla="*/ 77 h 84"/>
                <a:gd name="T6" fmla="*/ 86 w 93"/>
                <a:gd name="T7" fmla="*/ 1 h 84"/>
                <a:gd name="T8" fmla="*/ 92 w 93"/>
                <a:gd name="T9" fmla="*/ 2 h 84"/>
                <a:gd name="T10" fmla="*/ 92 w 93"/>
                <a:gd name="T11" fmla="*/ 7 h 84"/>
                <a:gd name="T12" fmla="*/ 7 w 93"/>
                <a:gd name="T13" fmla="*/ 83 h 84"/>
                <a:gd name="T14" fmla="*/ 4 w 93"/>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84">
                  <a:moveTo>
                    <a:pt x="4" y="84"/>
                  </a:moveTo>
                  <a:cubicBezTo>
                    <a:pt x="3" y="84"/>
                    <a:pt x="2" y="84"/>
                    <a:pt x="1" y="83"/>
                  </a:cubicBezTo>
                  <a:cubicBezTo>
                    <a:pt x="0" y="81"/>
                    <a:pt x="0" y="79"/>
                    <a:pt x="1" y="77"/>
                  </a:cubicBezTo>
                  <a:cubicBezTo>
                    <a:pt x="86" y="1"/>
                    <a:pt x="86" y="1"/>
                    <a:pt x="86" y="1"/>
                  </a:cubicBezTo>
                  <a:cubicBezTo>
                    <a:pt x="88" y="0"/>
                    <a:pt x="90" y="0"/>
                    <a:pt x="92" y="2"/>
                  </a:cubicBezTo>
                  <a:cubicBezTo>
                    <a:pt x="93" y="3"/>
                    <a:pt x="93" y="6"/>
                    <a:pt x="92" y="7"/>
                  </a:cubicBezTo>
                  <a:cubicBezTo>
                    <a:pt x="7" y="83"/>
                    <a:pt x="7" y="83"/>
                    <a:pt x="7" y="83"/>
                  </a:cubicBezTo>
                  <a:cubicBezTo>
                    <a:pt x="6" y="84"/>
                    <a:pt x="5" y="84"/>
                    <a:pt x="4" y="8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308"/>
            <p:cNvSpPr>
              <a:spLocks/>
            </p:cNvSpPr>
            <p:nvPr/>
          </p:nvSpPr>
          <p:spPr bwMode="auto">
            <a:xfrm>
              <a:off x="4057908" y="2180825"/>
              <a:ext cx="338936" cy="302459"/>
            </a:xfrm>
            <a:custGeom>
              <a:avLst/>
              <a:gdLst>
                <a:gd name="T0" fmla="*/ 89 w 94"/>
                <a:gd name="T1" fmla="*/ 84 h 84"/>
                <a:gd name="T2" fmla="*/ 86 w 94"/>
                <a:gd name="T3" fmla="*/ 83 h 84"/>
                <a:gd name="T4" fmla="*/ 2 w 94"/>
                <a:gd name="T5" fmla="*/ 7 h 84"/>
                <a:gd name="T6" fmla="*/ 1 w 94"/>
                <a:gd name="T7" fmla="*/ 2 h 84"/>
                <a:gd name="T8" fmla="*/ 7 w 94"/>
                <a:gd name="T9" fmla="*/ 1 h 84"/>
                <a:gd name="T10" fmla="*/ 92 w 94"/>
                <a:gd name="T11" fmla="*/ 77 h 84"/>
                <a:gd name="T12" fmla="*/ 92 w 94"/>
                <a:gd name="T13" fmla="*/ 83 h 84"/>
                <a:gd name="T14" fmla="*/ 89 w 94"/>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84">
                  <a:moveTo>
                    <a:pt x="89" y="84"/>
                  </a:moveTo>
                  <a:cubicBezTo>
                    <a:pt x="88" y="84"/>
                    <a:pt x="87" y="84"/>
                    <a:pt x="86" y="83"/>
                  </a:cubicBezTo>
                  <a:cubicBezTo>
                    <a:pt x="2" y="7"/>
                    <a:pt x="2" y="7"/>
                    <a:pt x="2" y="7"/>
                  </a:cubicBezTo>
                  <a:cubicBezTo>
                    <a:pt x="0" y="6"/>
                    <a:pt x="0" y="3"/>
                    <a:pt x="1" y="2"/>
                  </a:cubicBezTo>
                  <a:cubicBezTo>
                    <a:pt x="3" y="0"/>
                    <a:pt x="5" y="0"/>
                    <a:pt x="7" y="1"/>
                  </a:cubicBezTo>
                  <a:cubicBezTo>
                    <a:pt x="92" y="77"/>
                    <a:pt x="92" y="77"/>
                    <a:pt x="92" y="77"/>
                  </a:cubicBezTo>
                  <a:cubicBezTo>
                    <a:pt x="93" y="79"/>
                    <a:pt x="94" y="81"/>
                    <a:pt x="92" y="83"/>
                  </a:cubicBezTo>
                  <a:cubicBezTo>
                    <a:pt x="91" y="84"/>
                    <a:pt x="90" y="84"/>
                    <a:pt x="89" y="8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Oval 309"/>
            <p:cNvSpPr>
              <a:spLocks noChangeArrowheads="1"/>
            </p:cNvSpPr>
            <p:nvPr/>
          </p:nvSpPr>
          <p:spPr bwMode="auto">
            <a:xfrm>
              <a:off x="4000152" y="3145958"/>
              <a:ext cx="568440" cy="568440"/>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310"/>
            <p:cNvSpPr>
              <a:spLocks noEditPoints="1"/>
            </p:cNvSpPr>
            <p:nvPr/>
          </p:nvSpPr>
          <p:spPr bwMode="auto">
            <a:xfrm>
              <a:off x="3986473" y="3135319"/>
              <a:ext cx="597318" cy="594278"/>
            </a:xfrm>
            <a:custGeom>
              <a:avLst/>
              <a:gdLst>
                <a:gd name="T0" fmla="*/ 83 w 166"/>
                <a:gd name="T1" fmla="*/ 165 h 165"/>
                <a:gd name="T2" fmla="*/ 0 w 166"/>
                <a:gd name="T3" fmla="*/ 82 h 165"/>
                <a:gd name="T4" fmla="*/ 83 w 166"/>
                <a:gd name="T5" fmla="*/ 0 h 165"/>
                <a:gd name="T6" fmla="*/ 166 w 166"/>
                <a:gd name="T7" fmla="*/ 82 h 165"/>
                <a:gd name="T8" fmla="*/ 83 w 166"/>
                <a:gd name="T9" fmla="*/ 165 h 165"/>
                <a:gd name="T10" fmla="*/ 83 w 166"/>
                <a:gd name="T11" fmla="*/ 7 h 165"/>
                <a:gd name="T12" fmla="*/ 8 w 166"/>
                <a:gd name="T13" fmla="*/ 82 h 165"/>
                <a:gd name="T14" fmla="*/ 83 w 166"/>
                <a:gd name="T15" fmla="*/ 158 h 165"/>
                <a:gd name="T16" fmla="*/ 158 w 166"/>
                <a:gd name="T17" fmla="*/ 82 h 165"/>
                <a:gd name="T18" fmla="*/ 83 w 166"/>
                <a:gd name="T1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5">
                  <a:moveTo>
                    <a:pt x="83" y="165"/>
                  </a:moveTo>
                  <a:cubicBezTo>
                    <a:pt x="37" y="165"/>
                    <a:pt x="0" y="128"/>
                    <a:pt x="0" y="82"/>
                  </a:cubicBezTo>
                  <a:cubicBezTo>
                    <a:pt x="0" y="37"/>
                    <a:pt x="37" y="0"/>
                    <a:pt x="83" y="0"/>
                  </a:cubicBezTo>
                  <a:cubicBezTo>
                    <a:pt x="129" y="0"/>
                    <a:pt x="166" y="37"/>
                    <a:pt x="166" y="82"/>
                  </a:cubicBezTo>
                  <a:cubicBezTo>
                    <a:pt x="166" y="128"/>
                    <a:pt x="129" y="165"/>
                    <a:pt x="83" y="165"/>
                  </a:cubicBezTo>
                  <a:close/>
                  <a:moveTo>
                    <a:pt x="83" y="7"/>
                  </a:moveTo>
                  <a:cubicBezTo>
                    <a:pt x="41" y="7"/>
                    <a:pt x="8" y="41"/>
                    <a:pt x="8" y="82"/>
                  </a:cubicBezTo>
                  <a:cubicBezTo>
                    <a:pt x="8" y="124"/>
                    <a:pt x="41" y="158"/>
                    <a:pt x="83" y="158"/>
                  </a:cubicBezTo>
                  <a:cubicBezTo>
                    <a:pt x="125" y="158"/>
                    <a:pt x="158" y="124"/>
                    <a:pt x="158" y="82"/>
                  </a:cubicBezTo>
                  <a:cubicBezTo>
                    <a:pt x="158" y="41"/>
                    <a:pt x="125" y="7"/>
                    <a:pt x="83"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311"/>
            <p:cNvSpPr>
              <a:spLocks/>
            </p:cNvSpPr>
            <p:nvPr/>
          </p:nvSpPr>
          <p:spPr bwMode="auto">
            <a:xfrm>
              <a:off x="4105025" y="3445377"/>
              <a:ext cx="360215" cy="136790"/>
            </a:xfrm>
            <a:custGeom>
              <a:avLst/>
              <a:gdLst>
                <a:gd name="T0" fmla="*/ 149 w 237"/>
                <a:gd name="T1" fmla="*/ 90 h 90"/>
                <a:gd name="T2" fmla="*/ 237 w 237"/>
                <a:gd name="T3" fmla="*/ 45 h 90"/>
                <a:gd name="T4" fmla="*/ 149 w 237"/>
                <a:gd name="T5" fmla="*/ 0 h 90"/>
                <a:gd name="T6" fmla="*/ 149 w 237"/>
                <a:gd name="T7" fmla="*/ 23 h 90"/>
                <a:gd name="T8" fmla="*/ 0 w 237"/>
                <a:gd name="T9" fmla="*/ 23 h 90"/>
                <a:gd name="T10" fmla="*/ 0 w 237"/>
                <a:gd name="T11" fmla="*/ 68 h 90"/>
                <a:gd name="T12" fmla="*/ 149 w 237"/>
                <a:gd name="T13" fmla="*/ 68 h 90"/>
                <a:gd name="T14" fmla="*/ 149 w 237"/>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90">
                  <a:moveTo>
                    <a:pt x="149" y="90"/>
                  </a:moveTo>
                  <a:lnTo>
                    <a:pt x="237" y="45"/>
                  </a:lnTo>
                  <a:lnTo>
                    <a:pt x="149" y="0"/>
                  </a:lnTo>
                  <a:lnTo>
                    <a:pt x="149" y="23"/>
                  </a:lnTo>
                  <a:lnTo>
                    <a:pt x="0" y="23"/>
                  </a:lnTo>
                  <a:lnTo>
                    <a:pt x="0" y="68"/>
                  </a:lnTo>
                  <a:lnTo>
                    <a:pt x="149" y="68"/>
                  </a:lnTo>
                  <a:lnTo>
                    <a:pt x="149" y="90"/>
                  </a:ln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312"/>
            <p:cNvSpPr>
              <a:spLocks noEditPoints="1"/>
            </p:cNvSpPr>
            <p:nvPr/>
          </p:nvSpPr>
          <p:spPr bwMode="auto">
            <a:xfrm>
              <a:off x="4091346" y="3433218"/>
              <a:ext cx="387573" cy="159589"/>
            </a:xfrm>
            <a:custGeom>
              <a:avLst/>
              <a:gdLst>
                <a:gd name="T0" fmla="*/ 67 w 108"/>
                <a:gd name="T1" fmla="*/ 44 h 44"/>
                <a:gd name="T2" fmla="*/ 65 w 108"/>
                <a:gd name="T3" fmla="*/ 44 h 44"/>
                <a:gd name="T4" fmla="*/ 64 w 108"/>
                <a:gd name="T5" fmla="*/ 41 h 44"/>
                <a:gd name="T6" fmla="*/ 64 w 108"/>
                <a:gd name="T7" fmla="*/ 35 h 44"/>
                <a:gd name="T8" fmla="*/ 4 w 108"/>
                <a:gd name="T9" fmla="*/ 35 h 44"/>
                <a:gd name="T10" fmla="*/ 0 w 108"/>
                <a:gd name="T11" fmla="*/ 32 h 44"/>
                <a:gd name="T12" fmla="*/ 0 w 108"/>
                <a:gd name="T13" fmla="*/ 13 h 44"/>
                <a:gd name="T14" fmla="*/ 4 w 108"/>
                <a:gd name="T15" fmla="*/ 9 h 44"/>
                <a:gd name="T16" fmla="*/ 64 w 108"/>
                <a:gd name="T17" fmla="*/ 9 h 44"/>
                <a:gd name="T18" fmla="*/ 64 w 108"/>
                <a:gd name="T19" fmla="*/ 3 h 44"/>
                <a:gd name="T20" fmla="*/ 65 w 108"/>
                <a:gd name="T21" fmla="*/ 0 h 44"/>
                <a:gd name="T22" fmla="*/ 69 w 108"/>
                <a:gd name="T23" fmla="*/ 0 h 44"/>
                <a:gd name="T24" fmla="*/ 106 w 108"/>
                <a:gd name="T25" fmla="*/ 19 h 44"/>
                <a:gd name="T26" fmla="*/ 108 w 108"/>
                <a:gd name="T27" fmla="*/ 22 h 44"/>
                <a:gd name="T28" fmla="*/ 106 w 108"/>
                <a:gd name="T29" fmla="*/ 25 h 44"/>
                <a:gd name="T30" fmla="*/ 69 w 108"/>
                <a:gd name="T31" fmla="*/ 44 h 44"/>
                <a:gd name="T32" fmla="*/ 67 w 108"/>
                <a:gd name="T33" fmla="*/ 44 h 44"/>
                <a:gd name="T34" fmla="*/ 8 w 108"/>
                <a:gd name="T35" fmla="*/ 28 h 44"/>
                <a:gd name="T36" fmla="*/ 67 w 108"/>
                <a:gd name="T37" fmla="*/ 28 h 44"/>
                <a:gd name="T38" fmla="*/ 71 w 108"/>
                <a:gd name="T39" fmla="*/ 32 h 44"/>
                <a:gd name="T40" fmla="*/ 71 w 108"/>
                <a:gd name="T41" fmla="*/ 35 h 44"/>
                <a:gd name="T42" fmla="*/ 96 w 108"/>
                <a:gd name="T43" fmla="*/ 22 h 44"/>
                <a:gd name="T44" fmla="*/ 71 w 108"/>
                <a:gd name="T45" fmla="*/ 9 h 44"/>
                <a:gd name="T46" fmla="*/ 71 w 108"/>
                <a:gd name="T47" fmla="*/ 13 h 44"/>
                <a:gd name="T48" fmla="*/ 67 w 108"/>
                <a:gd name="T49" fmla="*/ 16 h 44"/>
                <a:gd name="T50" fmla="*/ 8 w 108"/>
                <a:gd name="T51" fmla="*/ 16 h 44"/>
                <a:gd name="T52" fmla="*/ 8 w 108"/>
                <a:gd name="T5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44">
                  <a:moveTo>
                    <a:pt x="67" y="44"/>
                  </a:moveTo>
                  <a:cubicBezTo>
                    <a:pt x="67" y="44"/>
                    <a:pt x="66" y="44"/>
                    <a:pt x="65" y="44"/>
                  </a:cubicBezTo>
                  <a:cubicBezTo>
                    <a:pt x="64" y="43"/>
                    <a:pt x="64" y="42"/>
                    <a:pt x="64" y="41"/>
                  </a:cubicBezTo>
                  <a:cubicBezTo>
                    <a:pt x="64" y="35"/>
                    <a:pt x="64" y="35"/>
                    <a:pt x="64" y="35"/>
                  </a:cubicBezTo>
                  <a:cubicBezTo>
                    <a:pt x="4" y="35"/>
                    <a:pt x="4" y="35"/>
                    <a:pt x="4" y="35"/>
                  </a:cubicBezTo>
                  <a:cubicBezTo>
                    <a:pt x="2" y="35"/>
                    <a:pt x="0" y="34"/>
                    <a:pt x="0" y="32"/>
                  </a:cubicBezTo>
                  <a:cubicBezTo>
                    <a:pt x="0" y="13"/>
                    <a:pt x="0" y="13"/>
                    <a:pt x="0" y="13"/>
                  </a:cubicBezTo>
                  <a:cubicBezTo>
                    <a:pt x="0" y="11"/>
                    <a:pt x="2" y="9"/>
                    <a:pt x="4" y="9"/>
                  </a:cubicBezTo>
                  <a:cubicBezTo>
                    <a:pt x="64" y="9"/>
                    <a:pt x="64" y="9"/>
                    <a:pt x="64" y="9"/>
                  </a:cubicBezTo>
                  <a:cubicBezTo>
                    <a:pt x="64" y="3"/>
                    <a:pt x="64" y="3"/>
                    <a:pt x="64" y="3"/>
                  </a:cubicBezTo>
                  <a:cubicBezTo>
                    <a:pt x="64" y="2"/>
                    <a:pt x="64" y="1"/>
                    <a:pt x="65" y="0"/>
                  </a:cubicBezTo>
                  <a:cubicBezTo>
                    <a:pt x="66" y="0"/>
                    <a:pt x="68" y="0"/>
                    <a:pt x="69" y="0"/>
                  </a:cubicBezTo>
                  <a:cubicBezTo>
                    <a:pt x="106" y="19"/>
                    <a:pt x="106" y="19"/>
                    <a:pt x="106" y="19"/>
                  </a:cubicBezTo>
                  <a:cubicBezTo>
                    <a:pt x="107" y="19"/>
                    <a:pt x="108" y="20"/>
                    <a:pt x="108" y="22"/>
                  </a:cubicBezTo>
                  <a:cubicBezTo>
                    <a:pt x="108" y="23"/>
                    <a:pt x="107" y="24"/>
                    <a:pt x="106" y="25"/>
                  </a:cubicBezTo>
                  <a:cubicBezTo>
                    <a:pt x="69" y="44"/>
                    <a:pt x="69" y="44"/>
                    <a:pt x="69" y="44"/>
                  </a:cubicBezTo>
                  <a:cubicBezTo>
                    <a:pt x="68" y="44"/>
                    <a:pt x="68" y="44"/>
                    <a:pt x="67" y="44"/>
                  </a:cubicBezTo>
                  <a:close/>
                  <a:moveTo>
                    <a:pt x="8" y="28"/>
                  </a:moveTo>
                  <a:cubicBezTo>
                    <a:pt x="67" y="28"/>
                    <a:pt x="67" y="28"/>
                    <a:pt x="67" y="28"/>
                  </a:cubicBezTo>
                  <a:cubicBezTo>
                    <a:pt x="69" y="28"/>
                    <a:pt x="71" y="30"/>
                    <a:pt x="71" y="32"/>
                  </a:cubicBezTo>
                  <a:cubicBezTo>
                    <a:pt x="71" y="35"/>
                    <a:pt x="71" y="35"/>
                    <a:pt x="71" y="35"/>
                  </a:cubicBezTo>
                  <a:cubicBezTo>
                    <a:pt x="96" y="22"/>
                    <a:pt x="96" y="22"/>
                    <a:pt x="96" y="22"/>
                  </a:cubicBezTo>
                  <a:cubicBezTo>
                    <a:pt x="71" y="9"/>
                    <a:pt x="71" y="9"/>
                    <a:pt x="71" y="9"/>
                  </a:cubicBezTo>
                  <a:cubicBezTo>
                    <a:pt x="71" y="13"/>
                    <a:pt x="71" y="13"/>
                    <a:pt x="71" y="13"/>
                  </a:cubicBezTo>
                  <a:cubicBezTo>
                    <a:pt x="71" y="15"/>
                    <a:pt x="69" y="16"/>
                    <a:pt x="67" y="16"/>
                  </a:cubicBezTo>
                  <a:cubicBezTo>
                    <a:pt x="8" y="16"/>
                    <a:pt x="8" y="16"/>
                    <a:pt x="8" y="16"/>
                  </a:cubicBezTo>
                  <a:lnTo>
                    <a:pt x="8" y="2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313"/>
            <p:cNvSpPr>
              <a:spLocks noEditPoints="1"/>
            </p:cNvSpPr>
            <p:nvPr/>
          </p:nvSpPr>
          <p:spPr bwMode="auto">
            <a:xfrm>
              <a:off x="4091346" y="3261470"/>
              <a:ext cx="387573" cy="161109"/>
            </a:xfrm>
            <a:custGeom>
              <a:avLst/>
              <a:gdLst>
                <a:gd name="T0" fmla="*/ 41 w 108"/>
                <a:gd name="T1" fmla="*/ 45 h 45"/>
                <a:gd name="T2" fmla="*/ 39 w 108"/>
                <a:gd name="T3" fmla="*/ 45 h 45"/>
                <a:gd name="T4" fmla="*/ 2 w 108"/>
                <a:gd name="T5" fmla="*/ 26 h 45"/>
                <a:gd name="T6" fmla="*/ 0 w 108"/>
                <a:gd name="T7" fmla="*/ 23 h 45"/>
                <a:gd name="T8" fmla="*/ 2 w 108"/>
                <a:gd name="T9" fmla="*/ 20 h 45"/>
                <a:gd name="T10" fmla="*/ 39 w 108"/>
                <a:gd name="T11" fmla="*/ 1 h 45"/>
                <a:gd name="T12" fmla="*/ 43 w 108"/>
                <a:gd name="T13" fmla="*/ 1 h 45"/>
                <a:gd name="T14" fmla="*/ 44 w 108"/>
                <a:gd name="T15" fmla="*/ 4 h 45"/>
                <a:gd name="T16" fmla="*/ 44 w 108"/>
                <a:gd name="T17" fmla="*/ 10 h 45"/>
                <a:gd name="T18" fmla="*/ 104 w 108"/>
                <a:gd name="T19" fmla="*/ 10 h 45"/>
                <a:gd name="T20" fmla="*/ 108 w 108"/>
                <a:gd name="T21" fmla="*/ 13 h 45"/>
                <a:gd name="T22" fmla="*/ 108 w 108"/>
                <a:gd name="T23" fmla="*/ 32 h 45"/>
                <a:gd name="T24" fmla="*/ 104 w 108"/>
                <a:gd name="T25" fmla="*/ 36 h 45"/>
                <a:gd name="T26" fmla="*/ 44 w 108"/>
                <a:gd name="T27" fmla="*/ 36 h 45"/>
                <a:gd name="T28" fmla="*/ 44 w 108"/>
                <a:gd name="T29" fmla="*/ 41 h 45"/>
                <a:gd name="T30" fmla="*/ 43 w 108"/>
                <a:gd name="T31" fmla="*/ 44 h 45"/>
                <a:gd name="T32" fmla="*/ 41 w 108"/>
                <a:gd name="T33" fmla="*/ 45 h 45"/>
                <a:gd name="T34" fmla="*/ 12 w 108"/>
                <a:gd name="T35" fmla="*/ 23 h 45"/>
                <a:gd name="T36" fmla="*/ 37 w 108"/>
                <a:gd name="T37" fmla="*/ 36 h 45"/>
                <a:gd name="T38" fmla="*/ 37 w 108"/>
                <a:gd name="T39" fmla="*/ 32 h 45"/>
                <a:gd name="T40" fmla="*/ 41 w 108"/>
                <a:gd name="T41" fmla="*/ 29 h 45"/>
                <a:gd name="T42" fmla="*/ 101 w 108"/>
                <a:gd name="T43" fmla="*/ 29 h 45"/>
                <a:gd name="T44" fmla="*/ 101 w 108"/>
                <a:gd name="T45" fmla="*/ 17 h 45"/>
                <a:gd name="T46" fmla="*/ 41 w 108"/>
                <a:gd name="T47" fmla="*/ 17 h 45"/>
                <a:gd name="T48" fmla="*/ 37 w 108"/>
                <a:gd name="T49" fmla="*/ 13 h 45"/>
                <a:gd name="T50" fmla="*/ 37 w 108"/>
                <a:gd name="T51" fmla="*/ 10 h 45"/>
                <a:gd name="T52" fmla="*/ 12 w 108"/>
                <a:gd name="T53"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45">
                  <a:moveTo>
                    <a:pt x="41" y="45"/>
                  </a:moveTo>
                  <a:cubicBezTo>
                    <a:pt x="40" y="45"/>
                    <a:pt x="40" y="45"/>
                    <a:pt x="39" y="45"/>
                  </a:cubicBezTo>
                  <a:cubicBezTo>
                    <a:pt x="2" y="26"/>
                    <a:pt x="2" y="26"/>
                    <a:pt x="2" y="26"/>
                  </a:cubicBezTo>
                  <a:cubicBezTo>
                    <a:pt x="1" y="26"/>
                    <a:pt x="0" y="24"/>
                    <a:pt x="0" y="23"/>
                  </a:cubicBezTo>
                  <a:cubicBezTo>
                    <a:pt x="0" y="22"/>
                    <a:pt x="1" y="20"/>
                    <a:pt x="2" y="20"/>
                  </a:cubicBezTo>
                  <a:cubicBezTo>
                    <a:pt x="39" y="1"/>
                    <a:pt x="39" y="1"/>
                    <a:pt x="39" y="1"/>
                  </a:cubicBezTo>
                  <a:cubicBezTo>
                    <a:pt x="40" y="0"/>
                    <a:pt x="42" y="0"/>
                    <a:pt x="43" y="1"/>
                  </a:cubicBezTo>
                  <a:cubicBezTo>
                    <a:pt x="44" y="2"/>
                    <a:pt x="44" y="3"/>
                    <a:pt x="44" y="4"/>
                  </a:cubicBezTo>
                  <a:cubicBezTo>
                    <a:pt x="44" y="10"/>
                    <a:pt x="44" y="10"/>
                    <a:pt x="44" y="10"/>
                  </a:cubicBezTo>
                  <a:cubicBezTo>
                    <a:pt x="104" y="10"/>
                    <a:pt x="104" y="10"/>
                    <a:pt x="104" y="10"/>
                  </a:cubicBezTo>
                  <a:cubicBezTo>
                    <a:pt x="106" y="10"/>
                    <a:pt x="108" y="11"/>
                    <a:pt x="108" y="13"/>
                  </a:cubicBezTo>
                  <a:cubicBezTo>
                    <a:pt x="108" y="32"/>
                    <a:pt x="108" y="32"/>
                    <a:pt x="108" y="32"/>
                  </a:cubicBezTo>
                  <a:cubicBezTo>
                    <a:pt x="108" y="34"/>
                    <a:pt x="106" y="36"/>
                    <a:pt x="104" y="36"/>
                  </a:cubicBezTo>
                  <a:cubicBezTo>
                    <a:pt x="44" y="36"/>
                    <a:pt x="44" y="36"/>
                    <a:pt x="44" y="36"/>
                  </a:cubicBezTo>
                  <a:cubicBezTo>
                    <a:pt x="44" y="41"/>
                    <a:pt x="44" y="41"/>
                    <a:pt x="44" y="41"/>
                  </a:cubicBezTo>
                  <a:cubicBezTo>
                    <a:pt x="44" y="43"/>
                    <a:pt x="44" y="44"/>
                    <a:pt x="43" y="44"/>
                  </a:cubicBezTo>
                  <a:cubicBezTo>
                    <a:pt x="42" y="45"/>
                    <a:pt x="42" y="45"/>
                    <a:pt x="41" y="45"/>
                  </a:cubicBezTo>
                  <a:close/>
                  <a:moveTo>
                    <a:pt x="12" y="23"/>
                  </a:moveTo>
                  <a:cubicBezTo>
                    <a:pt x="37" y="36"/>
                    <a:pt x="37" y="36"/>
                    <a:pt x="37" y="36"/>
                  </a:cubicBezTo>
                  <a:cubicBezTo>
                    <a:pt x="37" y="32"/>
                    <a:pt x="37" y="32"/>
                    <a:pt x="37" y="32"/>
                  </a:cubicBezTo>
                  <a:cubicBezTo>
                    <a:pt x="37" y="30"/>
                    <a:pt x="39" y="29"/>
                    <a:pt x="41" y="29"/>
                  </a:cubicBezTo>
                  <a:cubicBezTo>
                    <a:pt x="101" y="29"/>
                    <a:pt x="101" y="29"/>
                    <a:pt x="101" y="29"/>
                  </a:cubicBezTo>
                  <a:cubicBezTo>
                    <a:pt x="101" y="17"/>
                    <a:pt x="101" y="17"/>
                    <a:pt x="101" y="17"/>
                  </a:cubicBezTo>
                  <a:cubicBezTo>
                    <a:pt x="41" y="17"/>
                    <a:pt x="41" y="17"/>
                    <a:pt x="41" y="17"/>
                  </a:cubicBezTo>
                  <a:cubicBezTo>
                    <a:pt x="39" y="17"/>
                    <a:pt x="37" y="15"/>
                    <a:pt x="37" y="13"/>
                  </a:cubicBezTo>
                  <a:cubicBezTo>
                    <a:pt x="37" y="10"/>
                    <a:pt x="37" y="10"/>
                    <a:pt x="37" y="10"/>
                  </a:cubicBezTo>
                  <a:lnTo>
                    <a:pt x="12" y="23"/>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314"/>
            <p:cNvSpPr>
              <a:spLocks/>
            </p:cNvSpPr>
            <p:nvPr/>
          </p:nvSpPr>
          <p:spPr bwMode="auto">
            <a:xfrm>
              <a:off x="2363227" y="671571"/>
              <a:ext cx="759947" cy="1038087"/>
            </a:xfrm>
            <a:custGeom>
              <a:avLst/>
              <a:gdLst>
                <a:gd name="T0" fmla="*/ 422 w 500"/>
                <a:gd name="T1" fmla="*/ 0 h 683"/>
                <a:gd name="T2" fmla="*/ 0 w 500"/>
                <a:gd name="T3" fmla="*/ 0 h 683"/>
                <a:gd name="T4" fmla="*/ 0 w 500"/>
                <a:gd name="T5" fmla="*/ 683 h 683"/>
                <a:gd name="T6" fmla="*/ 500 w 500"/>
                <a:gd name="T7" fmla="*/ 683 h 683"/>
                <a:gd name="T8" fmla="*/ 500 w 500"/>
                <a:gd name="T9" fmla="*/ 76 h 683"/>
                <a:gd name="T10" fmla="*/ 422 w 500"/>
                <a:gd name="T11" fmla="*/ 76 h 683"/>
                <a:gd name="T12" fmla="*/ 422 w 500"/>
                <a:gd name="T13" fmla="*/ 0 h 683"/>
              </a:gdLst>
              <a:ahLst/>
              <a:cxnLst>
                <a:cxn ang="0">
                  <a:pos x="T0" y="T1"/>
                </a:cxn>
                <a:cxn ang="0">
                  <a:pos x="T2" y="T3"/>
                </a:cxn>
                <a:cxn ang="0">
                  <a:pos x="T4" y="T5"/>
                </a:cxn>
                <a:cxn ang="0">
                  <a:pos x="T6" y="T7"/>
                </a:cxn>
                <a:cxn ang="0">
                  <a:pos x="T8" y="T9"/>
                </a:cxn>
                <a:cxn ang="0">
                  <a:pos x="T10" y="T11"/>
                </a:cxn>
                <a:cxn ang="0">
                  <a:pos x="T12" y="T13"/>
                </a:cxn>
              </a:cxnLst>
              <a:rect l="0" t="0" r="r" b="b"/>
              <a:pathLst>
                <a:path w="500" h="683">
                  <a:moveTo>
                    <a:pt x="422" y="0"/>
                  </a:moveTo>
                  <a:lnTo>
                    <a:pt x="0" y="0"/>
                  </a:lnTo>
                  <a:lnTo>
                    <a:pt x="0" y="683"/>
                  </a:lnTo>
                  <a:lnTo>
                    <a:pt x="500" y="683"/>
                  </a:lnTo>
                  <a:lnTo>
                    <a:pt x="500" y="76"/>
                  </a:lnTo>
                  <a:lnTo>
                    <a:pt x="422" y="76"/>
                  </a:lnTo>
                  <a:lnTo>
                    <a:pt x="422"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315"/>
            <p:cNvSpPr>
              <a:spLocks noEditPoints="1"/>
            </p:cNvSpPr>
            <p:nvPr/>
          </p:nvSpPr>
          <p:spPr bwMode="auto">
            <a:xfrm>
              <a:off x="2349548" y="657892"/>
              <a:ext cx="787305" cy="1065445"/>
            </a:xfrm>
            <a:custGeom>
              <a:avLst/>
              <a:gdLst>
                <a:gd name="T0" fmla="*/ 215 w 219"/>
                <a:gd name="T1" fmla="*/ 296 h 296"/>
                <a:gd name="T2" fmla="*/ 4 w 219"/>
                <a:gd name="T3" fmla="*/ 296 h 296"/>
                <a:gd name="T4" fmla="*/ 0 w 219"/>
                <a:gd name="T5" fmla="*/ 292 h 296"/>
                <a:gd name="T6" fmla="*/ 0 w 219"/>
                <a:gd name="T7" fmla="*/ 4 h 296"/>
                <a:gd name="T8" fmla="*/ 4 w 219"/>
                <a:gd name="T9" fmla="*/ 0 h 296"/>
                <a:gd name="T10" fmla="*/ 182 w 219"/>
                <a:gd name="T11" fmla="*/ 0 h 296"/>
                <a:gd name="T12" fmla="*/ 186 w 219"/>
                <a:gd name="T13" fmla="*/ 4 h 296"/>
                <a:gd name="T14" fmla="*/ 186 w 219"/>
                <a:gd name="T15" fmla="*/ 32 h 296"/>
                <a:gd name="T16" fmla="*/ 215 w 219"/>
                <a:gd name="T17" fmla="*/ 32 h 296"/>
                <a:gd name="T18" fmla="*/ 219 w 219"/>
                <a:gd name="T19" fmla="*/ 36 h 296"/>
                <a:gd name="T20" fmla="*/ 219 w 219"/>
                <a:gd name="T21" fmla="*/ 292 h 296"/>
                <a:gd name="T22" fmla="*/ 215 w 219"/>
                <a:gd name="T23" fmla="*/ 296 h 296"/>
                <a:gd name="T24" fmla="*/ 8 w 219"/>
                <a:gd name="T25" fmla="*/ 288 h 296"/>
                <a:gd name="T26" fmla="*/ 211 w 219"/>
                <a:gd name="T27" fmla="*/ 288 h 296"/>
                <a:gd name="T28" fmla="*/ 211 w 219"/>
                <a:gd name="T29" fmla="*/ 40 h 296"/>
                <a:gd name="T30" fmla="*/ 182 w 219"/>
                <a:gd name="T31" fmla="*/ 40 h 296"/>
                <a:gd name="T32" fmla="*/ 178 w 219"/>
                <a:gd name="T33" fmla="*/ 36 h 296"/>
                <a:gd name="T34" fmla="*/ 178 w 219"/>
                <a:gd name="T35" fmla="*/ 8 h 296"/>
                <a:gd name="T36" fmla="*/ 8 w 219"/>
                <a:gd name="T37" fmla="*/ 8 h 296"/>
                <a:gd name="T38" fmla="*/ 8 w 219"/>
                <a:gd name="T39" fmla="*/ 28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296">
                  <a:moveTo>
                    <a:pt x="215" y="296"/>
                  </a:moveTo>
                  <a:cubicBezTo>
                    <a:pt x="4" y="296"/>
                    <a:pt x="4" y="296"/>
                    <a:pt x="4" y="296"/>
                  </a:cubicBezTo>
                  <a:cubicBezTo>
                    <a:pt x="2" y="296"/>
                    <a:pt x="0" y="294"/>
                    <a:pt x="0" y="292"/>
                  </a:cubicBezTo>
                  <a:cubicBezTo>
                    <a:pt x="0" y="4"/>
                    <a:pt x="0" y="4"/>
                    <a:pt x="0" y="4"/>
                  </a:cubicBezTo>
                  <a:cubicBezTo>
                    <a:pt x="0" y="1"/>
                    <a:pt x="2" y="0"/>
                    <a:pt x="4" y="0"/>
                  </a:cubicBezTo>
                  <a:cubicBezTo>
                    <a:pt x="182" y="0"/>
                    <a:pt x="182" y="0"/>
                    <a:pt x="182" y="0"/>
                  </a:cubicBezTo>
                  <a:cubicBezTo>
                    <a:pt x="185" y="0"/>
                    <a:pt x="186" y="1"/>
                    <a:pt x="186" y="4"/>
                  </a:cubicBezTo>
                  <a:cubicBezTo>
                    <a:pt x="186" y="32"/>
                    <a:pt x="186" y="32"/>
                    <a:pt x="186" y="32"/>
                  </a:cubicBezTo>
                  <a:cubicBezTo>
                    <a:pt x="215" y="32"/>
                    <a:pt x="215" y="32"/>
                    <a:pt x="215" y="32"/>
                  </a:cubicBezTo>
                  <a:cubicBezTo>
                    <a:pt x="217" y="32"/>
                    <a:pt x="219" y="34"/>
                    <a:pt x="219" y="36"/>
                  </a:cubicBezTo>
                  <a:cubicBezTo>
                    <a:pt x="219" y="292"/>
                    <a:pt x="219" y="292"/>
                    <a:pt x="219" y="292"/>
                  </a:cubicBezTo>
                  <a:cubicBezTo>
                    <a:pt x="219" y="294"/>
                    <a:pt x="217" y="296"/>
                    <a:pt x="215" y="296"/>
                  </a:cubicBezTo>
                  <a:close/>
                  <a:moveTo>
                    <a:pt x="8" y="288"/>
                  </a:moveTo>
                  <a:cubicBezTo>
                    <a:pt x="211" y="288"/>
                    <a:pt x="211" y="288"/>
                    <a:pt x="211" y="288"/>
                  </a:cubicBezTo>
                  <a:cubicBezTo>
                    <a:pt x="211" y="40"/>
                    <a:pt x="211" y="40"/>
                    <a:pt x="211" y="40"/>
                  </a:cubicBezTo>
                  <a:cubicBezTo>
                    <a:pt x="182" y="40"/>
                    <a:pt x="182" y="40"/>
                    <a:pt x="182" y="40"/>
                  </a:cubicBezTo>
                  <a:cubicBezTo>
                    <a:pt x="180" y="40"/>
                    <a:pt x="178" y="38"/>
                    <a:pt x="178" y="36"/>
                  </a:cubicBezTo>
                  <a:cubicBezTo>
                    <a:pt x="178" y="8"/>
                    <a:pt x="178" y="8"/>
                    <a:pt x="178" y="8"/>
                  </a:cubicBezTo>
                  <a:cubicBezTo>
                    <a:pt x="8" y="8"/>
                    <a:pt x="8" y="8"/>
                    <a:pt x="8" y="8"/>
                  </a:cubicBezTo>
                  <a:lnTo>
                    <a:pt x="8" y="288"/>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316"/>
            <p:cNvSpPr>
              <a:spLocks/>
            </p:cNvSpPr>
            <p:nvPr/>
          </p:nvSpPr>
          <p:spPr bwMode="auto">
            <a:xfrm>
              <a:off x="3004622" y="671571"/>
              <a:ext cx="118552" cy="115512"/>
            </a:xfrm>
            <a:custGeom>
              <a:avLst/>
              <a:gdLst>
                <a:gd name="T0" fmla="*/ 0 w 78"/>
                <a:gd name="T1" fmla="*/ 0 h 76"/>
                <a:gd name="T2" fmla="*/ 78 w 78"/>
                <a:gd name="T3" fmla="*/ 76 h 76"/>
                <a:gd name="T4" fmla="*/ 0 w 78"/>
                <a:gd name="T5" fmla="*/ 76 h 76"/>
                <a:gd name="T6" fmla="*/ 0 w 78"/>
                <a:gd name="T7" fmla="*/ 0 h 76"/>
              </a:gdLst>
              <a:ahLst/>
              <a:cxnLst>
                <a:cxn ang="0">
                  <a:pos x="T0" y="T1"/>
                </a:cxn>
                <a:cxn ang="0">
                  <a:pos x="T2" y="T3"/>
                </a:cxn>
                <a:cxn ang="0">
                  <a:pos x="T4" y="T5"/>
                </a:cxn>
                <a:cxn ang="0">
                  <a:pos x="T6" y="T7"/>
                </a:cxn>
              </a:cxnLst>
              <a:rect l="0" t="0" r="r" b="b"/>
              <a:pathLst>
                <a:path w="78" h="76">
                  <a:moveTo>
                    <a:pt x="0" y="0"/>
                  </a:moveTo>
                  <a:lnTo>
                    <a:pt x="78" y="76"/>
                  </a:lnTo>
                  <a:lnTo>
                    <a:pt x="0" y="76"/>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317"/>
            <p:cNvSpPr>
              <a:spLocks noEditPoints="1"/>
            </p:cNvSpPr>
            <p:nvPr/>
          </p:nvSpPr>
          <p:spPr bwMode="auto">
            <a:xfrm>
              <a:off x="2989423" y="653332"/>
              <a:ext cx="147430" cy="148950"/>
            </a:xfrm>
            <a:custGeom>
              <a:avLst/>
              <a:gdLst>
                <a:gd name="T0" fmla="*/ 37 w 41"/>
                <a:gd name="T1" fmla="*/ 41 h 41"/>
                <a:gd name="T2" fmla="*/ 37 w 41"/>
                <a:gd name="T3" fmla="*/ 41 h 41"/>
                <a:gd name="T4" fmla="*/ 4 w 41"/>
                <a:gd name="T5" fmla="*/ 41 h 41"/>
                <a:gd name="T6" fmla="*/ 0 w 41"/>
                <a:gd name="T7" fmla="*/ 37 h 41"/>
                <a:gd name="T8" fmla="*/ 0 w 41"/>
                <a:gd name="T9" fmla="*/ 5 h 41"/>
                <a:gd name="T10" fmla="*/ 3 w 41"/>
                <a:gd name="T11" fmla="*/ 1 h 41"/>
                <a:gd name="T12" fmla="*/ 7 w 41"/>
                <a:gd name="T13" fmla="*/ 2 h 41"/>
                <a:gd name="T14" fmla="*/ 39 w 41"/>
                <a:gd name="T15" fmla="*/ 34 h 41"/>
                <a:gd name="T16" fmla="*/ 41 w 41"/>
                <a:gd name="T17" fmla="*/ 37 h 41"/>
                <a:gd name="T18" fmla="*/ 37 w 41"/>
                <a:gd name="T19" fmla="*/ 41 h 41"/>
                <a:gd name="T20" fmla="*/ 8 w 41"/>
                <a:gd name="T21" fmla="*/ 33 h 41"/>
                <a:gd name="T22" fmla="*/ 27 w 41"/>
                <a:gd name="T23" fmla="*/ 33 h 41"/>
                <a:gd name="T24" fmla="*/ 8 w 41"/>
                <a:gd name="T25" fmla="*/ 14 h 41"/>
                <a:gd name="T26" fmla="*/ 8 w 41"/>
                <a:gd name="T27"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1">
                  <a:moveTo>
                    <a:pt x="37" y="41"/>
                  </a:moveTo>
                  <a:cubicBezTo>
                    <a:pt x="37" y="41"/>
                    <a:pt x="37" y="41"/>
                    <a:pt x="37" y="41"/>
                  </a:cubicBezTo>
                  <a:cubicBezTo>
                    <a:pt x="4" y="41"/>
                    <a:pt x="4" y="41"/>
                    <a:pt x="4" y="41"/>
                  </a:cubicBezTo>
                  <a:cubicBezTo>
                    <a:pt x="2" y="41"/>
                    <a:pt x="0" y="39"/>
                    <a:pt x="0" y="37"/>
                  </a:cubicBezTo>
                  <a:cubicBezTo>
                    <a:pt x="0" y="5"/>
                    <a:pt x="0" y="5"/>
                    <a:pt x="0" y="5"/>
                  </a:cubicBezTo>
                  <a:cubicBezTo>
                    <a:pt x="0" y="3"/>
                    <a:pt x="1" y="2"/>
                    <a:pt x="3" y="1"/>
                  </a:cubicBezTo>
                  <a:cubicBezTo>
                    <a:pt x="4" y="0"/>
                    <a:pt x="6" y="1"/>
                    <a:pt x="7" y="2"/>
                  </a:cubicBezTo>
                  <a:cubicBezTo>
                    <a:pt x="39" y="34"/>
                    <a:pt x="39" y="34"/>
                    <a:pt x="39" y="34"/>
                  </a:cubicBezTo>
                  <a:cubicBezTo>
                    <a:pt x="40" y="35"/>
                    <a:pt x="41" y="36"/>
                    <a:pt x="41" y="37"/>
                  </a:cubicBezTo>
                  <a:cubicBezTo>
                    <a:pt x="41" y="39"/>
                    <a:pt x="39" y="41"/>
                    <a:pt x="37" y="41"/>
                  </a:cubicBezTo>
                  <a:close/>
                  <a:moveTo>
                    <a:pt x="8" y="33"/>
                  </a:moveTo>
                  <a:cubicBezTo>
                    <a:pt x="27" y="33"/>
                    <a:pt x="27" y="33"/>
                    <a:pt x="27" y="33"/>
                  </a:cubicBezTo>
                  <a:cubicBezTo>
                    <a:pt x="8" y="14"/>
                    <a:pt x="8" y="14"/>
                    <a:pt x="8" y="14"/>
                  </a:cubicBezTo>
                  <a:lnTo>
                    <a:pt x="8" y="33"/>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Rectangle 318"/>
            <p:cNvSpPr>
              <a:spLocks noChangeArrowheads="1"/>
            </p:cNvSpPr>
            <p:nvPr/>
          </p:nvSpPr>
          <p:spPr bwMode="auto">
            <a:xfrm>
              <a:off x="2457460" y="902595"/>
              <a:ext cx="75995" cy="338936"/>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319"/>
            <p:cNvSpPr>
              <a:spLocks noEditPoints="1"/>
            </p:cNvSpPr>
            <p:nvPr/>
          </p:nvSpPr>
          <p:spPr bwMode="auto">
            <a:xfrm>
              <a:off x="2443781" y="887396"/>
              <a:ext cx="103353" cy="367814"/>
            </a:xfrm>
            <a:custGeom>
              <a:avLst/>
              <a:gdLst>
                <a:gd name="T0" fmla="*/ 25 w 29"/>
                <a:gd name="T1" fmla="*/ 102 h 102"/>
                <a:gd name="T2" fmla="*/ 4 w 29"/>
                <a:gd name="T3" fmla="*/ 102 h 102"/>
                <a:gd name="T4" fmla="*/ 0 w 29"/>
                <a:gd name="T5" fmla="*/ 98 h 102"/>
                <a:gd name="T6" fmla="*/ 0 w 29"/>
                <a:gd name="T7" fmla="*/ 4 h 102"/>
                <a:gd name="T8" fmla="*/ 4 w 29"/>
                <a:gd name="T9" fmla="*/ 0 h 102"/>
                <a:gd name="T10" fmla="*/ 25 w 29"/>
                <a:gd name="T11" fmla="*/ 0 h 102"/>
                <a:gd name="T12" fmla="*/ 29 w 29"/>
                <a:gd name="T13" fmla="*/ 4 h 102"/>
                <a:gd name="T14" fmla="*/ 29 w 29"/>
                <a:gd name="T15" fmla="*/ 98 h 102"/>
                <a:gd name="T16" fmla="*/ 25 w 29"/>
                <a:gd name="T17" fmla="*/ 102 h 102"/>
                <a:gd name="T18" fmla="*/ 8 w 29"/>
                <a:gd name="T19" fmla="*/ 94 h 102"/>
                <a:gd name="T20" fmla="*/ 21 w 29"/>
                <a:gd name="T21" fmla="*/ 94 h 102"/>
                <a:gd name="T22" fmla="*/ 21 w 29"/>
                <a:gd name="T23" fmla="*/ 8 h 102"/>
                <a:gd name="T24" fmla="*/ 8 w 29"/>
                <a:gd name="T25" fmla="*/ 8 h 102"/>
                <a:gd name="T26" fmla="*/ 8 w 29"/>
                <a:gd name="T27"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02">
                  <a:moveTo>
                    <a:pt x="25" y="102"/>
                  </a:moveTo>
                  <a:cubicBezTo>
                    <a:pt x="4" y="102"/>
                    <a:pt x="4" y="102"/>
                    <a:pt x="4" y="102"/>
                  </a:cubicBezTo>
                  <a:cubicBezTo>
                    <a:pt x="2" y="102"/>
                    <a:pt x="0" y="100"/>
                    <a:pt x="0" y="98"/>
                  </a:cubicBezTo>
                  <a:cubicBezTo>
                    <a:pt x="0" y="4"/>
                    <a:pt x="0" y="4"/>
                    <a:pt x="0" y="4"/>
                  </a:cubicBezTo>
                  <a:cubicBezTo>
                    <a:pt x="0" y="1"/>
                    <a:pt x="2" y="0"/>
                    <a:pt x="4" y="0"/>
                  </a:cubicBezTo>
                  <a:cubicBezTo>
                    <a:pt x="25" y="0"/>
                    <a:pt x="25" y="0"/>
                    <a:pt x="25" y="0"/>
                  </a:cubicBezTo>
                  <a:cubicBezTo>
                    <a:pt x="27" y="0"/>
                    <a:pt x="29" y="1"/>
                    <a:pt x="29" y="4"/>
                  </a:cubicBezTo>
                  <a:cubicBezTo>
                    <a:pt x="29" y="98"/>
                    <a:pt x="29" y="98"/>
                    <a:pt x="29" y="98"/>
                  </a:cubicBezTo>
                  <a:cubicBezTo>
                    <a:pt x="29" y="100"/>
                    <a:pt x="27" y="102"/>
                    <a:pt x="25" y="102"/>
                  </a:cubicBezTo>
                  <a:close/>
                  <a:moveTo>
                    <a:pt x="8" y="94"/>
                  </a:moveTo>
                  <a:cubicBezTo>
                    <a:pt x="21" y="94"/>
                    <a:pt x="21" y="94"/>
                    <a:pt x="21" y="94"/>
                  </a:cubicBezTo>
                  <a:cubicBezTo>
                    <a:pt x="21" y="8"/>
                    <a:pt x="21" y="8"/>
                    <a:pt x="21" y="8"/>
                  </a:cubicBezTo>
                  <a:cubicBezTo>
                    <a:pt x="8" y="8"/>
                    <a:pt x="8" y="8"/>
                    <a:pt x="8" y="8"/>
                  </a:cubicBezTo>
                  <a:lnTo>
                    <a:pt x="8" y="9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Rectangle 320"/>
            <p:cNvSpPr>
              <a:spLocks noChangeArrowheads="1"/>
            </p:cNvSpPr>
            <p:nvPr/>
          </p:nvSpPr>
          <p:spPr bwMode="auto">
            <a:xfrm>
              <a:off x="2579052" y="823560"/>
              <a:ext cx="80554" cy="417971"/>
            </a:xfrm>
            <a:prstGeom prst="rect">
              <a:avLst/>
            </a:prstGeom>
            <a:solidFill>
              <a:srgbClr val="F15A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321"/>
            <p:cNvSpPr>
              <a:spLocks noEditPoints="1"/>
            </p:cNvSpPr>
            <p:nvPr/>
          </p:nvSpPr>
          <p:spPr bwMode="auto">
            <a:xfrm>
              <a:off x="2565373" y="808362"/>
              <a:ext cx="107912" cy="446849"/>
            </a:xfrm>
            <a:custGeom>
              <a:avLst/>
              <a:gdLst>
                <a:gd name="T0" fmla="*/ 26 w 30"/>
                <a:gd name="T1" fmla="*/ 124 h 124"/>
                <a:gd name="T2" fmla="*/ 4 w 30"/>
                <a:gd name="T3" fmla="*/ 124 h 124"/>
                <a:gd name="T4" fmla="*/ 0 w 30"/>
                <a:gd name="T5" fmla="*/ 120 h 124"/>
                <a:gd name="T6" fmla="*/ 0 w 30"/>
                <a:gd name="T7" fmla="*/ 4 h 124"/>
                <a:gd name="T8" fmla="*/ 4 w 30"/>
                <a:gd name="T9" fmla="*/ 0 h 124"/>
                <a:gd name="T10" fmla="*/ 26 w 30"/>
                <a:gd name="T11" fmla="*/ 0 h 124"/>
                <a:gd name="T12" fmla="*/ 30 w 30"/>
                <a:gd name="T13" fmla="*/ 4 h 124"/>
                <a:gd name="T14" fmla="*/ 30 w 30"/>
                <a:gd name="T15" fmla="*/ 120 h 124"/>
                <a:gd name="T16" fmla="*/ 26 w 30"/>
                <a:gd name="T17" fmla="*/ 124 h 124"/>
                <a:gd name="T18" fmla="*/ 8 w 30"/>
                <a:gd name="T19" fmla="*/ 116 h 124"/>
                <a:gd name="T20" fmla="*/ 22 w 30"/>
                <a:gd name="T21" fmla="*/ 116 h 124"/>
                <a:gd name="T22" fmla="*/ 22 w 30"/>
                <a:gd name="T23" fmla="*/ 8 h 124"/>
                <a:gd name="T24" fmla="*/ 8 w 30"/>
                <a:gd name="T25" fmla="*/ 8 h 124"/>
                <a:gd name="T26" fmla="*/ 8 w 30"/>
                <a:gd name="T27"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4">
                  <a:moveTo>
                    <a:pt x="26" y="124"/>
                  </a:moveTo>
                  <a:cubicBezTo>
                    <a:pt x="4" y="124"/>
                    <a:pt x="4" y="124"/>
                    <a:pt x="4" y="124"/>
                  </a:cubicBezTo>
                  <a:cubicBezTo>
                    <a:pt x="2" y="124"/>
                    <a:pt x="0" y="122"/>
                    <a:pt x="0" y="120"/>
                  </a:cubicBezTo>
                  <a:cubicBezTo>
                    <a:pt x="0" y="4"/>
                    <a:pt x="0" y="4"/>
                    <a:pt x="0" y="4"/>
                  </a:cubicBezTo>
                  <a:cubicBezTo>
                    <a:pt x="0" y="2"/>
                    <a:pt x="2" y="0"/>
                    <a:pt x="4" y="0"/>
                  </a:cubicBezTo>
                  <a:cubicBezTo>
                    <a:pt x="26" y="0"/>
                    <a:pt x="26" y="0"/>
                    <a:pt x="26" y="0"/>
                  </a:cubicBezTo>
                  <a:cubicBezTo>
                    <a:pt x="28" y="0"/>
                    <a:pt x="30" y="2"/>
                    <a:pt x="30" y="4"/>
                  </a:cubicBezTo>
                  <a:cubicBezTo>
                    <a:pt x="30" y="120"/>
                    <a:pt x="30" y="120"/>
                    <a:pt x="30" y="120"/>
                  </a:cubicBezTo>
                  <a:cubicBezTo>
                    <a:pt x="30" y="122"/>
                    <a:pt x="28" y="124"/>
                    <a:pt x="26" y="124"/>
                  </a:cubicBezTo>
                  <a:close/>
                  <a:moveTo>
                    <a:pt x="8" y="116"/>
                  </a:moveTo>
                  <a:cubicBezTo>
                    <a:pt x="22" y="116"/>
                    <a:pt x="22" y="116"/>
                    <a:pt x="22" y="116"/>
                  </a:cubicBezTo>
                  <a:cubicBezTo>
                    <a:pt x="22" y="8"/>
                    <a:pt x="22" y="8"/>
                    <a:pt x="22" y="8"/>
                  </a:cubicBezTo>
                  <a:cubicBezTo>
                    <a:pt x="8" y="8"/>
                    <a:pt x="8" y="8"/>
                    <a:pt x="8" y="8"/>
                  </a:cubicBezTo>
                  <a:lnTo>
                    <a:pt x="8" y="116"/>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Rectangle 322"/>
            <p:cNvSpPr>
              <a:spLocks noChangeArrowheads="1"/>
            </p:cNvSpPr>
            <p:nvPr/>
          </p:nvSpPr>
          <p:spPr bwMode="auto">
            <a:xfrm>
              <a:off x="2705203" y="1144258"/>
              <a:ext cx="75995" cy="97273"/>
            </a:xfrm>
            <a:prstGeom prst="rect">
              <a:avLst/>
            </a:prstGeom>
            <a:solidFill>
              <a:srgbClr val="04C4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323"/>
            <p:cNvSpPr>
              <a:spLocks noEditPoints="1"/>
            </p:cNvSpPr>
            <p:nvPr/>
          </p:nvSpPr>
          <p:spPr bwMode="auto">
            <a:xfrm>
              <a:off x="2691524" y="1129059"/>
              <a:ext cx="104873" cy="126151"/>
            </a:xfrm>
            <a:custGeom>
              <a:avLst/>
              <a:gdLst>
                <a:gd name="T0" fmla="*/ 25 w 29"/>
                <a:gd name="T1" fmla="*/ 35 h 35"/>
                <a:gd name="T2" fmla="*/ 4 w 29"/>
                <a:gd name="T3" fmla="*/ 35 h 35"/>
                <a:gd name="T4" fmla="*/ 0 w 29"/>
                <a:gd name="T5" fmla="*/ 31 h 35"/>
                <a:gd name="T6" fmla="*/ 0 w 29"/>
                <a:gd name="T7" fmla="*/ 4 h 35"/>
                <a:gd name="T8" fmla="*/ 4 w 29"/>
                <a:gd name="T9" fmla="*/ 0 h 35"/>
                <a:gd name="T10" fmla="*/ 25 w 29"/>
                <a:gd name="T11" fmla="*/ 0 h 35"/>
                <a:gd name="T12" fmla="*/ 29 w 29"/>
                <a:gd name="T13" fmla="*/ 4 h 35"/>
                <a:gd name="T14" fmla="*/ 29 w 29"/>
                <a:gd name="T15" fmla="*/ 31 h 35"/>
                <a:gd name="T16" fmla="*/ 25 w 29"/>
                <a:gd name="T17" fmla="*/ 35 h 35"/>
                <a:gd name="T18" fmla="*/ 8 w 29"/>
                <a:gd name="T19" fmla="*/ 27 h 35"/>
                <a:gd name="T20" fmla="*/ 21 w 29"/>
                <a:gd name="T21" fmla="*/ 27 h 35"/>
                <a:gd name="T22" fmla="*/ 21 w 29"/>
                <a:gd name="T23" fmla="*/ 8 h 35"/>
                <a:gd name="T24" fmla="*/ 8 w 29"/>
                <a:gd name="T25" fmla="*/ 8 h 35"/>
                <a:gd name="T26" fmla="*/ 8 w 29"/>
                <a:gd name="T27"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5">
                  <a:moveTo>
                    <a:pt x="25" y="35"/>
                  </a:moveTo>
                  <a:cubicBezTo>
                    <a:pt x="4" y="35"/>
                    <a:pt x="4" y="35"/>
                    <a:pt x="4" y="35"/>
                  </a:cubicBezTo>
                  <a:cubicBezTo>
                    <a:pt x="2" y="35"/>
                    <a:pt x="0" y="33"/>
                    <a:pt x="0" y="31"/>
                  </a:cubicBezTo>
                  <a:cubicBezTo>
                    <a:pt x="0" y="4"/>
                    <a:pt x="0" y="4"/>
                    <a:pt x="0" y="4"/>
                  </a:cubicBezTo>
                  <a:cubicBezTo>
                    <a:pt x="0" y="2"/>
                    <a:pt x="2" y="0"/>
                    <a:pt x="4" y="0"/>
                  </a:cubicBezTo>
                  <a:cubicBezTo>
                    <a:pt x="25" y="0"/>
                    <a:pt x="25" y="0"/>
                    <a:pt x="25" y="0"/>
                  </a:cubicBezTo>
                  <a:cubicBezTo>
                    <a:pt x="28" y="0"/>
                    <a:pt x="29" y="2"/>
                    <a:pt x="29" y="4"/>
                  </a:cubicBezTo>
                  <a:cubicBezTo>
                    <a:pt x="29" y="31"/>
                    <a:pt x="29" y="31"/>
                    <a:pt x="29" y="31"/>
                  </a:cubicBezTo>
                  <a:cubicBezTo>
                    <a:pt x="29" y="33"/>
                    <a:pt x="28" y="35"/>
                    <a:pt x="25" y="35"/>
                  </a:cubicBezTo>
                  <a:close/>
                  <a:moveTo>
                    <a:pt x="8" y="27"/>
                  </a:moveTo>
                  <a:cubicBezTo>
                    <a:pt x="21" y="27"/>
                    <a:pt x="21" y="27"/>
                    <a:pt x="21" y="27"/>
                  </a:cubicBezTo>
                  <a:cubicBezTo>
                    <a:pt x="21" y="8"/>
                    <a:pt x="21" y="8"/>
                    <a:pt x="21" y="8"/>
                  </a:cubicBezTo>
                  <a:cubicBezTo>
                    <a:pt x="8" y="8"/>
                    <a:pt x="8" y="8"/>
                    <a:pt x="8" y="8"/>
                  </a:cubicBezTo>
                  <a:lnTo>
                    <a:pt x="8" y="2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Rectangle 324"/>
            <p:cNvSpPr>
              <a:spLocks noChangeArrowheads="1"/>
            </p:cNvSpPr>
            <p:nvPr/>
          </p:nvSpPr>
          <p:spPr bwMode="auto">
            <a:xfrm>
              <a:off x="2831354" y="1010507"/>
              <a:ext cx="75995" cy="231024"/>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325"/>
            <p:cNvSpPr>
              <a:spLocks noEditPoints="1"/>
            </p:cNvSpPr>
            <p:nvPr/>
          </p:nvSpPr>
          <p:spPr bwMode="auto">
            <a:xfrm>
              <a:off x="2817675" y="996828"/>
              <a:ext cx="103353" cy="258382"/>
            </a:xfrm>
            <a:custGeom>
              <a:avLst/>
              <a:gdLst>
                <a:gd name="T0" fmla="*/ 25 w 29"/>
                <a:gd name="T1" fmla="*/ 72 h 72"/>
                <a:gd name="T2" fmla="*/ 4 w 29"/>
                <a:gd name="T3" fmla="*/ 72 h 72"/>
                <a:gd name="T4" fmla="*/ 0 w 29"/>
                <a:gd name="T5" fmla="*/ 68 h 72"/>
                <a:gd name="T6" fmla="*/ 0 w 29"/>
                <a:gd name="T7" fmla="*/ 4 h 72"/>
                <a:gd name="T8" fmla="*/ 4 w 29"/>
                <a:gd name="T9" fmla="*/ 0 h 72"/>
                <a:gd name="T10" fmla="*/ 25 w 29"/>
                <a:gd name="T11" fmla="*/ 0 h 72"/>
                <a:gd name="T12" fmla="*/ 29 w 29"/>
                <a:gd name="T13" fmla="*/ 4 h 72"/>
                <a:gd name="T14" fmla="*/ 29 w 29"/>
                <a:gd name="T15" fmla="*/ 68 h 72"/>
                <a:gd name="T16" fmla="*/ 25 w 29"/>
                <a:gd name="T17" fmla="*/ 72 h 72"/>
                <a:gd name="T18" fmla="*/ 8 w 29"/>
                <a:gd name="T19" fmla="*/ 64 h 72"/>
                <a:gd name="T20" fmla="*/ 21 w 29"/>
                <a:gd name="T21" fmla="*/ 64 h 72"/>
                <a:gd name="T22" fmla="*/ 21 w 29"/>
                <a:gd name="T23" fmla="*/ 8 h 72"/>
                <a:gd name="T24" fmla="*/ 8 w 29"/>
                <a:gd name="T25" fmla="*/ 8 h 72"/>
                <a:gd name="T26" fmla="*/ 8 w 29"/>
                <a:gd name="T27"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72">
                  <a:moveTo>
                    <a:pt x="25" y="72"/>
                  </a:moveTo>
                  <a:cubicBezTo>
                    <a:pt x="4" y="72"/>
                    <a:pt x="4" y="72"/>
                    <a:pt x="4" y="72"/>
                  </a:cubicBezTo>
                  <a:cubicBezTo>
                    <a:pt x="2" y="72"/>
                    <a:pt x="0" y="70"/>
                    <a:pt x="0" y="68"/>
                  </a:cubicBezTo>
                  <a:cubicBezTo>
                    <a:pt x="0" y="4"/>
                    <a:pt x="0" y="4"/>
                    <a:pt x="0" y="4"/>
                  </a:cubicBezTo>
                  <a:cubicBezTo>
                    <a:pt x="0" y="2"/>
                    <a:pt x="2" y="0"/>
                    <a:pt x="4" y="0"/>
                  </a:cubicBezTo>
                  <a:cubicBezTo>
                    <a:pt x="25" y="0"/>
                    <a:pt x="25" y="0"/>
                    <a:pt x="25" y="0"/>
                  </a:cubicBezTo>
                  <a:cubicBezTo>
                    <a:pt x="27" y="0"/>
                    <a:pt x="29" y="2"/>
                    <a:pt x="29" y="4"/>
                  </a:cubicBezTo>
                  <a:cubicBezTo>
                    <a:pt x="29" y="68"/>
                    <a:pt x="29" y="68"/>
                    <a:pt x="29" y="68"/>
                  </a:cubicBezTo>
                  <a:cubicBezTo>
                    <a:pt x="29" y="70"/>
                    <a:pt x="27" y="72"/>
                    <a:pt x="25" y="72"/>
                  </a:cubicBezTo>
                  <a:close/>
                  <a:moveTo>
                    <a:pt x="8" y="64"/>
                  </a:moveTo>
                  <a:cubicBezTo>
                    <a:pt x="21" y="64"/>
                    <a:pt x="21" y="64"/>
                    <a:pt x="21" y="64"/>
                  </a:cubicBezTo>
                  <a:cubicBezTo>
                    <a:pt x="21" y="8"/>
                    <a:pt x="21" y="8"/>
                    <a:pt x="21" y="8"/>
                  </a:cubicBezTo>
                  <a:cubicBezTo>
                    <a:pt x="8" y="8"/>
                    <a:pt x="8" y="8"/>
                    <a:pt x="8" y="8"/>
                  </a:cubicBezTo>
                  <a:lnTo>
                    <a:pt x="8" y="64"/>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Rectangle 326"/>
            <p:cNvSpPr>
              <a:spLocks noChangeArrowheads="1"/>
            </p:cNvSpPr>
            <p:nvPr/>
          </p:nvSpPr>
          <p:spPr bwMode="auto">
            <a:xfrm>
              <a:off x="2954465" y="949712"/>
              <a:ext cx="79034" cy="291820"/>
            </a:xfrm>
            <a:prstGeom prst="rect">
              <a:avLst/>
            </a:prstGeom>
            <a:solidFill>
              <a:srgbClr val="F793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327"/>
            <p:cNvSpPr>
              <a:spLocks noEditPoints="1"/>
            </p:cNvSpPr>
            <p:nvPr/>
          </p:nvSpPr>
          <p:spPr bwMode="auto">
            <a:xfrm>
              <a:off x="2939266" y="934513"/>
              <a:ext cx="107912" cy="320698"/>
            </a:xfrm>
            <a:custGeom>
              <a:avLst/>
              <a:gdLst>
                <a:gd name="T0" fmla="*/ 26 w 30"/>
                <a:gd name="T1" fmla="*/ 89 h 89"/>
                <a:gd name="T2" fmla="*/ 4 w 30"/>
                <a:gd name="T3" fmla="*/ 89 h 89"/>
                <a:gd name="T4" fmla="*/ 0 w 30"/>
                <a:gd name="T5" fmla="*/ 85 h 89"/>
                <a:gd name="T6" fmla="*/ 0 w 30"/>
                <a:gd name="T7" fmla="*/ 4 h 89"/>
                <a:gd name="T8" fmla="*/ 4 w 30"/>
                <a:gd name="T9" fmla="*/ 0 h 89"/>
                <a:gd name="T10" fmla="*/ 26 w 30"/>
                <a:gd name="T11" fmla="*/ 0 h 89"/>
                <a:gd name="T12" fmla="*/ 30 w 30"/>
                <a:gd name="T13" fmla="*/ 4 h 89"/>
                <a:gd name="T14" fmla="*/ 30 w 30"/>
                <a:gd name="T15" fmla="*/ 85 h 89"/>
                <a:gd name="T16" fmla="*/ 26 w 30"/>
                <a:gd name="T17" fmla="*/ 89 h 89"/>
                <a:gd name="T18" fmla="*/ 8 w 30"/>
                <a:gd name="T19" fmla="*/ 81 h 89"/>
                <a:gd name="T20" fmla="*/ 22 w 30"/>
                <a:gd name="T21" fmla="*/ 81 h 89"/>
                <a:gd name="T22" fmla="*/ 22 w 30"/>
                <a:gd name="T23" fmla="*/ 8 h 89"/>
                <a:gd name="T24" fmla="*/ 8 w 30"/>
                <a:gd name="T25" fmla="*/ 8 h 89"/>
                <a:gd name="T26" fmla="*/ 8 w 30"/>
                <a:gd name="T27" fmla="*/ 8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89">
                  <a:moveTo>
                    <a:pt x="26" y="89"/>
                  </a:moveTo>
                  <a:cubicBezTo>
                    <a:pt x="4" y="89"/>
                    <a:pt x="4" y="89"/>
                    <a:pt x="4" y="89"/>
                  </a:cubicBezTo>
                  <a:cubicBezTo>
                    <a:pt x="2" y="89"/>
                    <a:pt x="0" y="87"/>
                    <a:pt x="0" y="85"/>
                  </a:cubicBezTo>
                  <a:cubicBezTo>
                    <a:pt x="0" y="4"/>
                    <a:pt x="0" y="4"/>
                    <a:pt x="0" y="4"/>
                  </a:cubicBezTo>
                  <a:cubicBezTo>
                    <a:pt x="0" y="2"/>
                    <a:pt x="2" y="0"/>
                    <a:pt x="4" y="0"/>
                  </a:cubicBezTo>
                  <a:cubicBezTo>
                    <a:pt x="26" y="0"/>
                    <a:pt x="26" y="0"/>
                    <a:pt x="26" y="0"/>
                  </a:cubicBezTo>
                  <a:cubicBezTo>
                    <a:pt x="28" y="0"/>
                    <a:pt x="30" y="2"/>
                    <a:pt x="30" y="4"/>
                  </a:cubicBezTo>
                  <a:cubicBezTo>
                    <a:pt x="30" y="85"/>
                    <a:pt x="30" y="85"/>
                    <a:pt x="30" y="85"/>
                  </a:cubicBezTo>
                  <a:cubicBezTo>
                    <a:pt x="30" y="87"/>
                    <a:pt x="28" y="89"/>
                    <a:pt x="26" y="89"/>
                  </a:cubicBezTo>
                  <a:close/>
                  <a:moveTo>
                    <a:pt x="8" y="81"/>
                  </a:moveTo>
                  <a:cubicBezTo>
                    <a:pt x="22" y="81"/>
                    <a:pt x="22" y="81"/>
                    <a:pt x="22" y="81"/>
                  </a:cubicBezTo>
                  <a:cubicBezTo>
                    <a:pt x="22" y="8"/>
                    <a:pt x="22" y="8"/>
                    <a:pt x="22" y="8"/>
                  </a:cubicBezTo>
                  <a:cubicBezTo>
                    <a:pt x="8" y="8"/>
                    <a:pt x="8" y="8"/>
                    <a:pt x="8" y="8"/>
                  </a:cubicBezTo>
                  <a:lnTo>
                    <a:pt x="8" y="81"/>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328"/>
            <p:cNvSpPr>
              <a:spLocks/>
            </p:cNvSpPr>
            <p:nvPr/>
          </p:nvSpPr>
          <p:spPr bwMode="auto">
            <a:xfrm>
              <a:off x="2443781" y="1316006"/>
              <a:ext cx="603398" cy="28878"/>
            </a:xfrm>
            <a:custGeom>
              <a:avLst/>
              <a:gdLst>
                <a:gd name="T0" fmla="*/ 164 w 168"/>
                <a:gd name="T1" fmla="*/ 8 h 8"/>
                <a:gd name="T2" fmla="*/ 4 w 168"/>
                <a:gd name="T3" fmla="*/ 8 h 8"/>
                <a:gd name="T4" fmla="*/ 0 w 168"/>
                <a:gd name="T5" fmla="*/ 4 h 8"/>
                <a:gd name="T6" fmla="*/ 4 w 168"/>
                <a:gd name="T7" fmla="*/ 0 h 8"/>
                <a:gd name="T8" fmla="*/ 164 w 168"/>
                <a:gd name="T9" fmla="*/ 0 h 8"/>
                <a:gd name="T10" fmla="*/ 168 w 168"/>
                <a:gd name="T11" fmla="*/ 4 h 8"/>
                <a:gd name="T12" fmla="*/ 16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164" y="8"/>
                  </a:moveTo>
                  <a:cubicBezTo>
                    <a:pt x="4" y="8"/>
                    <a:pt x="4" y="8"/>
                    <a:pt x="4" y="8"/>
                  </a:cubicBezTo>
                  <a:cubicBezTo>
                    <a:pt x="2" y="8"/>
                    <a:pt x="0" y="6"/>
                    <a:pt x="0" y="4"/>
                  </a:cubicBezTo>
                  <a:cubicBezTo>
                    <a:pt x="0" y="2"/>
                    <a:pt x="2" y="0"/>
                    <a:pt x="4" y="0"/>
                  </a:cubicBezTo>
                  <a:cubicBezTo>
                    <a:pt x="164" y="0"/>
                    <a:pt x="164" y="0"/>
                    <a:pt x="164" y="0"/>
                  </a:cubicBezTo>
                  <a:cubicBezTo>
                    <a:pt x="166" y="0"/>
                    <a:pt x="168" y="2"/>
                    <a:pt x="168" y="4"/>
                  </a:cubicBezTo>
                  <a:cubicBezTo>
                    <a:pt x="168" y="6"/>
                    <a:pt x="166" y="8"/>
                    <a:pt x="16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329"/>
            <p:cNvSpPr>
              <a:spLocks/>
            </p:cNvSpPr>
            <p:nvPr/>
          </p:nvSpPr>
          <p:spPr bwMode="auto">
            <a:xfrm>
              <a:off x="2443781" y="1378322"/>
              <a:ext cx="603398" cy="28878"/>
            </a:xfrm>
            <a:custGeom>
              <a:avLst/>
              <a:gdLst>
                <a:gd name="T0" fmla="*/ 164 w 168"/>
                <a:gd name="T1" fmla="*/ 8 h 8"/>
                <a:gd name="T2" fmla="*/ 4 w 168"/>
                <a:gd name="T3" fmla="*/ 8 h 8"/>
                <a:gd name="T4" fmla="*/ 0 w 168"/>
                <a:gd name="T5" fmla="*/ 4 h 8"/>
                <a:gd name="T6" fmla="*/ 4 w 168"/>
                <a:gd name="T7" fmla="*/ 0 h 8"/>
                <a:gd name="T8" fmla="*/ 164 w 168"/>
                <a:gd name="T9" fmla="*/ 0 h 8"/>
                <a:gd name="T10" fmla="*/ 168 w 168"/>
                <a:gd name="T11" fmla="*/ 4 h 8"/>
                <a:gd name="T12" fmla="*/ 16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164" y="8"/>
                  </a:moveTo>
                  <a:cubicBezTo>
                    <a:pt x="4" y="8"/>
                    <a:pt x="4" y="8"/>
                    <a:pt x="4" y="8"/>
                  </a:cubicBezTo>
                  <a:cubicBezTo>
                    <a:pt x="2" y="8"/>
                    <a:pt x="0" y="6"/>
                    <a:pt x="0" y="4"/>
                  </a:cubicBezTo>
                  <a:cubicBezTo>
                    <a:pt x="0" y="2"/>
                    <a:pt x="2" y="0"/>
                    <a:pt x="4" y="0"/>
                  </a:cubicBezTo>
                  <a:cubicBezTo>
                    <a:pt x="164" y="0"/>
                    <a:pt x="164" y="0"/>
                    <a:pt x="164" y="0"/>
                  </a:cubicBezTo>
                  <a:cubicBezTo>
                    <a:pt x="166" y="0"/>
                    <a:pt x="168" y="2"/>
                    <a:pt x="168" y="4"/>
                  </a:cubicBezTo>
                  <a:cubicBezTo>
                    <a:pt x="168" y="6"/>
                    <a:pt x="166" y="8"/>
                    <a:pt x="16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330"/>
            <p:cNvSpPr>
              <a:spLocks/>
            </p:cNvSpPr>
            <p:nvPr/>
          </p:nvSpPr>
          <p:spPr bwMode="auto">
            <a:xfrm>
              <a:off x="2443781" y="1439117"/>
              <a:ext cx="603398" cy="28878"/>
            </a:xfrm>
            <a:custGeom>
              <a:avLst/>
              <a:gdLst>
                <a:gd name="T0" fmla="*/ 164 w 168"/>
                <a:gd name="T1" fmla="*/ 8 h 8"/>
                <a:gd name="T2" fmla="*/ 4 w 168"/>
                <a:gd name="T3" fmla="*/ 8 h 8"/>
                <a:gd name="T4" fmla="*/ 0 w 168"/>
                <a:gd name="T5" fmla="*/ 4 h 8"/>
                <a:gd name="T6" fmla="*/ 4 w 168"/>
                <a:gd name="T7" fmla="*/ 0 h 8"/>
                <a:gd name="T8" fmla="*/ 164 w 168"/>
                <a:gd name="T9" fmla="*/ 0 h 8"/>
                <a:gd name="T10" fmla="*/ 168 w 168"/>
                <a:gd name="T11" fmla="*/ 4 h 8"/>
                <a:gd name="T12" fmla="*/ 16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164" y="8"/>
                  </a:moveTo>
                  <a:cubicBezTo>
                    <a:pt x="4" y="8"/>
                    <a:pt x="4" y="8"/>
                    <a:pt x="4" y="8"/>
                  </a:cubicBezTo>
                  <a:cubicBezTo>
                    <a:pt x="2" y="8"/>
                    <a:pt x="0" y="6"/>
                    <a:pt x="0" y="4"/>
                  </a:cubicBezTo>
                  <a:cubicBezTo>
                    <a:pt x="0" y="2"/>
                    <a:pt x="2" y="0"/>
                    <a:pt x="4" y="0"/>
                  </a:cubicBezTo>
                  <a:cubicBezTo>
                    <a:pt x="164" y="0"/>
                    <a:pt x="164" y="0"/>
                    <a:pt x="164" y="0"/>
                  </a:cubicBezTo>
                  <a:cubicBezTo>
                    <a:pt x="166" y="0"/>
                    <a:pt x="168" y="2"/>
                    <a:pt x="168" y="4"/>
                  </a:cubicBezTo>
                  <a:cubicBezTo>
                    <a:pt x="168" y="6"/>
                    <a:pt x="166" y="8"/>
                    <a:pt x="16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331"/>
            <p:cNvSpPr>
              <a:spLocks/>
            </p:cNvSpPr>
            <p:nvPr/>
          </p:nvSpPr>
          <p:spPr bwMode="auto">
            <a:xfrm>
              <a:off x="2443781" y="1499913"/>
              <a:ext cx="603398" cy="28878"/>
            </a:xfrm>
            <a:custGeom>
              <a:avLst/>
              <a:gdLst>
                <a:gd name="T0" fmla="*/ 164 w 168"/>
                <a:gd name="T1" fmla="*/ 8 h 8"/>
                <a:gd name="T2" fmla="*/ 4 w 168"/>
                <a:gd name="T3" fmla="*/ 8 h 8"/>
                <a:gd name="T4" fmla="*/ 0 w 168"/>
                <a:gd name="T5" fmla="*/ 4 h 8"/>
                <a:gd name="T6" fmla="*/ 4 w 168"/>
                <a:gd name="T7" fmla="*/ 0 h 8"/>
                <a:gd name="T8" fmla="*/ 164 w 168"/>
                <a:gd name="T9" fmla="*/ 0 h 8"/>
                <a:gd name="T10" fmla="*/ 168 w 168"/>
                <a:gd name="T11" fmla="*/ 4 h 8"/>
                <a:gd name="T12" fmla="*/ 16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164" y="8"/>
                  </a:moveTo>
                  <a:cubicBezTo>
                    <a:pt x="4" y="8"/>
                    <a:pt x="4" y="8"/>
                    <a:pt x="4" y="8"/>
                  </a:cubicBezTo>
                  <a:cubicBezTo>
                    <a:pt x="2" y="8"/>
                    <a:pt x="0" y="6"/>
                    <a:pt x="0" y="4"/>
                  </a:cubicBezTo>
                  <a:cubicBezTo>
                    <a:pt x="0" y="2"/>
                    <a:pt x="2" y="0"/>
                    <a:pt x="4" y="0"/>
                  </a:cubicBezTo>
                  <a:cubicBezTo>
                    <a:pt x="164" y="0"/>
                    <a:pt x="164" y="0"/>
                    <a:pt x="164" y="0"/>
                  </a:cubicBezTo>
                  <a:cubicBezTo>
                    <a:pt x="166" y="0"/>
                    <a:pt x="168" y="2"/>
                    <a:pt x="168" y="4"/>
                  </a:cubicBezTo>
                  <a:cubicBezTo>
                    <a:pt x="168" y="6"/>
                    <a:pt x="166" y="8"/>
                    <a:pt x="16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332"/>
            <p:cNvSpPr>
              <a:spLocks/>
            </p:cNvSpPr>
            <p:nvPr/>
          </p:nvSpPr>
          <p:spPr bwMode="auto">
            <a:xfrm>
              <a:off x="2443781" y="1560709"/>
              <a:ext cx="603398" cy="28878"/>
            </a:xfrm>
            <a:custGeom>
              <a:avLst/>
              <a:gdLst>
                <a:gd name="T0" fmla="*/ 164 w 168"/>
                <a:gd name="T1" fmla="*/ 8 h 8"/>
                <a:gd name="T2" fmla="*/ 4 w 168"/>
                <a:gd name="T3" fmla="*/ 8 h 8"/>
                <a:gd name="T4" fmla="*/ 0 w 168"/>
                <a:gd name="T5" fmla="*/ 4 h 8"/>
                <a:gd name="T6" fmla="*/ 4 w 168"/>
                <a:gd name="T7" fmla="*/ 0 h 8"/>
                <a:gd name="T8" fmla="*/ 164 w 168"/>
                <a:gd name="T9" fmla="*/ 0 h 8"/>
                <a:gd name="T10" fmla="*/ 168 w 168"/>
                <a:gd name="T11" fmla="*/ 4 h 8"/>
                <a:gd name="T12" fmla="*/ 164 w 16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8" h="8">
                  <a:moveTo>
                    <a:pt x="164" y="8"/>
                  </a:moveTo>
                  <a:cubicBezTo>
                    <a:pt x="4" y="8"/>
                    <a:pt x="4" y="8"/>
                    <a:pt x="4" y="8"/>
                  </a:cubicBezTo>
                  <a:cubicBezTo>
                    <a:pt x="2" y="8"/>
                    <a:pt x="0" y="6"/>
                    <a:pt x="0" y="4"/>
                  </a:cubicBezTo>
                  <a:cubicBezTo>
                    <a:pt x="0" y="2"/>
                    <a:pt x="2" y="0"/>
                    <a:pt x="4" y="0"/>
                  </a:cubicBezTo>
                  <a:cubicBezTo>
                    <a:pt x="164" y="0"/>
                    <a:pt x="164" y="0"/>
                    <a:pt x="164" y="0"/>
                  </a:cubicBezTo>
                  <a:cubicBezTo>
                    <a:pt x="166" y="0"/>
                    <a:pt x="168" y="2"/>
                    <a:pt x="168" y="4"/>
                  </a:cubicBezTo>
                  <a:cubicBezTo>
                    <a:pt x="168" y="6"/>
                    <a:pt x="166" y="8"/>
                    <a:pt x="164" y="8"/>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333"/>
            <p:cNvSpPr>
              <a:spLocks noEditPoints="1"/>
            </p:cNvSpPr>
            <p:nvPr/>
          </p:nvSpPr>
          <p:spPr bwMode="auto">
            <a:xfrm>
              <a:off x="2331309" y="2004518"/>
              <a:ext cx="828342" cy="828342"/>
            </a:xfrm>
            <a:custGeom>
              <a:avLst/>
              <a:gdLst>
                <a:gd name="T0" fmla="*/ 105 w 230"/>
                <a:gd name="T1" fmla="*/ 207 h 230"/>
                <a:gd name="T2" fmla="*/ 109 w 230"/>
                <a:gd name="T3" fmla="*/ 187 h 230"/>
                <a:gd name="T4" fmla="*/ 113 w 230"/>
                <a:gd name="T5" fmla="*/ 207 h 230"/>
                <a:gd name="T6" fmla="*/ 109 w 230"/>
                <a:gd name="T7" fmla="*/ 179 h 230"/>
                <a:gd name="T8" fmla="*/ 105 w 230"/>
                <a:gd name="T9" fmla="*/ 159 h 230"/>
                <a:gd name="T10" fmla="*/ 113 w 230"/>
                <a:gd name="T11" fmla="*/ 159 h 230"/>
                <a:gd name="T12" fmla="*/ 109 w 230"/>
                <a:gd name="T13" fmla="*/ 179 h 230"/>
                <a:gd name="T14" fmla="*/ 105 w 230"/>
                <a:gd name="T15" fmla="*/ 143 h 230"/>
                <a:gd name="T16" fmla="*/ 109 w 230"/>
                <a:gd name="T17" fmla="*/ 124 h 230"/>
                <a:gd name="T18" fmla="*/ 113 w 230"/>
                <a:gd name="T19" fmla="*/ 143 h 230"/>
                <a:gd name="T20" fmla="*/ 109 w 230"/>
                <a:gd name="T21" fmla="*/ 116 h 230"/>
                <a:gd name="T22" fmla="*/ 105 w 230"/>
                <a:gd name="T23" fmla="*/ 96 h 230"/>
                <a:gd name="T24" fmla="*/ 113 w 230"/>
                <a:gd name="T25" fmla="*/ 96 h 230"/>
                <a:gd name="T26" fmla="*/ 109 w 230"/>
                <a:gd name="T27" fmla="*/ 116 h 230"/>
                <a:gd name="T28" fmla="*/ 183 w 230"/>
                <a:gd name="T29" fmla="*/ 87 h 230"/>
                <a:gd name="T30" fmla="*/ 212 w 230"/>
                <a:gd name="T31" fmla="*/ 83 h 230"/>
                <a:gd name="T32" fmla="*/ 212 w 230"/>
                <a:gd name="T33" fmla="*/ 91 h 230"/>
                <a:gd name="T34" fmla="*/ 109 w 230"/>
                <a:gd name="T35" fmla="*/ 84 h 230"/>
                <a:gd name="T36" fmla="*/ 105 w 230"/>
                <a:gd name="T37" fmla="*/ 64 h 230"/>
                <a:gd name="T38" fmla="*/ 113 w 230"/>
                <a:gd name="T39" fmla="*/ 64 h 230"/>
                <a:gd name="T40" fmla="*/ 109 w 230"/>
                <a:gd name="T41" fmla="*/ 84 h 230"/>
                <a:gd name="T42" fmla="*/ 105 w 230"/>
                <a:gd name="T43" fmla="*/ 49 h 230"/>
                <a:gd name="T44" fmla="*/ 109 w 230"/>
                <a:gd name="T45" fmla="*/ 29 h 230"/>
                <a:gd name="T46" fmla="*/ 113 w 230"/>
                <a:gd name="T47" fmla="*/ 49 h 230"/>
                <a:gd name="T48" fmla="*/ 115 w 230"/>
                <a:gd name="T49" fmla="*/ 0 h 230"/>
                <a:gd name="T50" fmla="*/ 113 w 230"/>
                <a:gd name="T51" fmla="*/ 1 h 230"/>
                <a:gd name="T52" fmla="*/ 109 w 230"/>
                <a:gd name="T53" fmla="*/ 21 h 230"/>
                <a:gd name="T54" fmla="*/ 105 w 230"/>
                <a:gd name="T55" fmla="*/ 1 h 230"/>
                <a:gd name="T56" fmla="*/ 0 w 230"/>
                <a:gd name="T57" fmla="*/ 115 h 230"/>
                <a:gd name="T58" fmla="*/ 105 w 230"/>
                <a:gd name="T59" fmla="*/ 222 h 230"/>
                <a:gd name="T60" fmla="*/ 113 w 230"/>
                <a:gd name="T61" fmla="*/ 222 h 230"/>
                <a:gd name="T62" fmla="*/ 115 w 230"/>
                <a:gd name="T63" fmla="*/ 230 h 230"/>
                <a:gd name="T64" fmla="*/ 217 w 230"/>
                <a:gd name="T65" fmla="*/ 63 h 230"/>
                <a:gd name="T66" fmla="*/ 174 w 230"/>
                <a:gd name="T67" fmla="*/ 59 h 230"/>
                <a:gd name="T68" fmla="*/ 213 w 230"/>
                <a:gd name="T69" fmla="*/ 5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0" h="230">
                  <a:moveTo>
                    <a:pt x="109" y="211"/>
                  </a:moveTo>
                  <a:cubicBezTo>
                    <a:pt x="107" y="211"/>
                    <a:pt x="105" y="209"/>
                    <a:pt x="105" y="207"/>
                  </a:cubicBezTo>
                  <a:cubicBezTo>
                    <a:pt x="105" y="191"/>
                    <a:pt x="105" y="191"/>
                    <a:pt x="105" y="191"/>
                  </a:cubicBezTo>
                  <a:cubicBezTo>
                    <a:pt x="105" y="189"/>
                    <a:pt x="107" y="187"/>
                    <a:pt x="109" y="187"/>
                  </a:cubicBezTo>
                  <a:cubicBezTo>
                    <a:pt x="111" y="187"/>
                    <a:pt x="113" y="189"/>
                    <a:pt x="113" y="191"/>
                  </a:cubicBezTo>
                  <a:cubicBezTo>
                    <a:pt x="113" y="207"/>
                    <a:pt x="113" y="207"/>
                    <a:pt x="113" y="207"/>
                  </a:cubicBezTo>
                  <a:cubicBezTo>
                    <a:pt x="113" y="209"/>
                    <a:pt x="111" y="211"/>
                    <a:pt x="109" y="211"/>
                  </a:cubicBezTo>
                  <a:moveTo>
                    <a:pt x="109" y="179"/>
                  </a:moveTo>
                  <a:cubicBezTo>
                    <a:pt x="107" y="179"/>
                    <a:pt x="105" y="177"/>
                    <a:pt x="105" y="175"/>
                  </a:cubicBezTo>
                  <a:cubicBezTo>
                    <a:pt x="105" y="159"/>
                    <a:pt x="105" y="159"/>
                    <a:pt x="105" y="159"/>
                  </a:cubicBezTo>
                  <a:cubicBezTo>
                    <a:pt x="105" y="157"/>
                    <a:pt x="107" y="155"/>
                    <a:pt x="109" y="155"/>
                  </a:cubicBezTo>
                  <a:cubicBezTo>
                    <a:pt x="111" y="155"/>
                    <a:pt x="113" y="157"/>
                    <a:pt x="113" y="159"/>
                  </a:cubicBezTo>
                  <a:cubicBezTo>
                    <a:pt x="113" y="175"/>
                    <a:pt x="113" y="175"/>
                    <a:pt x="113" y="175"/>
                  </a:cubicBezTo>
                  <a:cubicBezTo>
                    <a:pt x="113" y="177"/>
                    <a:pt x="111" y="179"/>
                    <a:pt x="109" y="179"/>
                  </a:cubicBezTo>
                  <a:moveTo>
                    <a:pt x="109" y="147"/>
                  </a:moveTo>
                  <a:cubicBezTo>
                    <a:pt x="107" y="147"/>
                    <a:pt x="105" y="146"/>
                    <a:pt x="105" y="143"/>
                  </a:cubicBezTo>
                  <a:cubicBezTo>
                    <a:pt x="105" y="128"/>
                    <a:pt x="105" y="128"/>
                    <a:pt x="105" y="128"/>
                  </a:cubicBezTo>
                  <a:cubicBezTo>
                    <a:pt x="105" y="125"/>
                    <a:pt x="107" y="124"/>
                    <a:pt x="109" y="124"/>
                  </a:cubicBezTo>
                  <a:cubicBezTo>
                    <a:pt x="111" y="124"/>
                    <a:pt x="113" y="125"/>
                    <a:pt x="113" y="128"/>
                  </a:cubicBezTo>
                  <a:cubicBezTo>
                    <a:pt x="113" y="143"/>
                    <a:pt x="113" y="143"/>
                    <a:pt x="113" y="143"/>
                  </a:cubicBezTo>
                  <a:cubicBezTo>
                    <a:pt x="113" y="146"/>
                    <a:pt x="111" y="147"/>
                    <a:pt x="109" y="147"/>
                  </a:cubicBezTo>
                  <a:moveTo>
                    <a:pt x="109" y="116"/>
                  </a:moveTo>
                  <a:cubicBezTo>
                    <a:pt x="107" y="116"/>
                    <a:pt x="105" y="114"/>
                    <a:pt x="105" y="112"/>
                  </a:cubicBezTo>
                  <a:cubicBezTo>
                    <a:pt x="105" y="96"/>
                    <a:pt x="105" y="96"/>
                    <a:pt x="105" y="96"/>
                  </a:cubicBezTo>
                  <a:cubicBezTo>
                    <a:pt x="105" y="94"/>
                    <a:pt x="107" y="92"/>
                    <a:pt x="109" y="92"/>
                  </a:cubicBezTo>
                  <a:cubicBezTo>
                    <a:pt x="111" y="92"/>
                    <a:pt x="113" y="94"/>
                    <a:pt x="113" y="96"/>
                  </a:cubicBezTo>
                  <a:cubicBezTo>
                    <a:pt x="113" y="112"/>
                    <a:pt x="113" y="112"/>
                    <a:pt x="113" y="112"/>
                  </a:cubicBezTo>
                  <a:cubicBezTo>
                    <a:pt x="113" y="114"/>
                    <a:pt x="111" y="116"/>
                    <a:pt x="109" y="116"/>
                  </a:cubicBezTo>
                  <a:moveTo>
                    <a:pt x="187" y="91"/>
                  </a:moveTo>
                  <a:cubicBezTo>
                    <a:pt x="185" y="91"/>
                    <a:pt x="183" y="89"/>
                    <a:pt x="183" y="87"/>
                  </a:cubicBezTo>
                  <a:cubicBezTo>
                    <a:pt x="183" y="85"/>
                    <a:pt x="185" y="83"/>
                    <a:pt x="187" y="83"/>
                  </a:cubicBezTo>
                  <a:cubicBezTo>
                    <a:pt x="212" y="83"/>
                    <a:pt x="212" y="83"/>
                    <a:pt x="212" y="83"/>
                  </a:cubicBezTo>
                  <a:cubicBezTo>
                    <a:pt x="214" y="83"/>
                    <a:pt x="216" y="85"/>
                    <a:pt x="216" y="87"/>
                  </a:cubicBezTo>
                  <a:cubicBezTo>
                    <a:pt x="216" y="89"/>
                    <a:pt x="214" y="91"/>
                    <a:pt x="212" y="91"/>
                  </a:cubicBezTo>
                  <a:cubicBezTo>
                    <a:pt x="187" y="91"/>
                    <a:pt x="187" y="91"/>
                    <a:pt x="187" y="91"/>
                  </a:cubicBezTo>
                  <a:moveTo>
                    <a:pt x="109" y="84"/>
                  </a:moveTo>
                  <a:cubicBezTo>
                    <a:pt x="107" y="84"/>
                    <a:pt x="105" y="82"/>
                    <a:pt x="105" y="80"/>
                  </a:cubicBezTo>
                  <a:cubicBezTo>
                    <a:pt x="105" y="64"/>
                    <a:pt x="105" y="64"/>
                    <a:pt x="105" y="64"/>
                  </a:cubicBezTo>
                  <a:cubicBezTo>
                    <a:pt x="105" y="62"/>
                    <a:pt x="107" y="60"/>
                    <a:pt x="109" y="60"/>
                  </a:cubicBezTo>
                  <a:cubicBezTo>
                    <a:pt x="111" y="60"/>
                    <a:pt x="113" y="62"/>
                    <a:pt x="113" y="64"/>
                  </a:cubicBezTo>
                  <a:cubicBezTo>
                    <a:pt x="113" y="80"/>
                    <a:pt x="113" y="80"/>
                    <a:pt x="113" y="80"/>
                  </a:cubicBezTo>
                  <a:cubicBezTo>
                    <a:pt x="113" y="82"/>
                    <a:pt x="111" y="84"/>
                    <a:pt x="109" y="84"/>
                  </a:cubicBezTo>
                  <a:moveTo>
                    <a:pt x="109" y="53"/>
                  </a:moveTo>
                  <a:cubicBezTo>
                    <a:pt x="107" y="53"/>
                    <a:pt x="105" y="51"/>
                    <a:pt x="105" y="49"/>
                  </a:cubicBezTo>
                  <a:cubicBezTo>
                    <a:pt x="105" y="33"/>
                    <a:pt x="105" y="33"/>
                    <a:pt x="105" y="33"/>
                  </a:cubicBezTo>
                  <a:cubicBezTo>
                    <a:pt x="105" y="30"/>
                    <a:pt x="107" y="29"/>
                    <a:pt x="109" y="29"/>
                  </a:cubicBezTo>
                  <a:cubicBezTo>
                    <a:pt x="111" y="29"/>
                    <a:pt x="113" y="30"/>
                    <a:pt x="113" y="33"/>
                  </a:cubicBezTo>
                  <a:cubicBezTo>
                    <a:pt x="113" y="49"/>
                    <a:pt x="113" y="49"/>
                    <a:pt x="113" y="49"/>
                  </a:cubicBezTo>
                  <a:cubicBezTo>
                    <a:pt x="113" y="51"/>
                    <a:pt x="111" y="53"/>
                    <a:pt x="109" y="53"/>
                  </a:cubicBezTo>
                  <a:moveTo>
                    <a:pt x="115" y="0"/>
                  </a:moveTo>
                  <a:cubicBezTo>
                    <a:pt x="114" y="0"/>
                    <a:pt x="113" y="0"/>
                    <a:pt x="113" y="0"/>
                  </a:cubicBezTo>
                  <a:cubicBezTo>
                    <a:pt x="113" y="0"/>
                    <a:pt x="113" y="1"/>
                    <a:pt x="113" y="1"/>
                  </a:cubicBezTo>
                  <a:cubicBezTo>
                    <a:pt x="113" y="17"/>
                    <a:pt x="113" y="17"/>
                    <a:pt x="113" y="17"/>
                  </a:cubicBezTo>
                  <a:cubicBezTo>
                    <a:pt x="113" y="19"/>
                    <a:pt x="111" y="21"/>
                    <a:pt x="109" y="21"/>
                  </a:cubicBezTo>
                  <a:cubicBezTo>
                    <a:pt x="107" y="21"/>
                    <a:pt x="105" y="19"/>
                    <a:pt x="105" y="17"/>
                  </a:cubicBezTo>
                  <a:cubicBezTo>
                    <a:pt x="105" y="1"/>
                    <a:pt x="105" y="1"/>
                    <a:pt x="105" y="1"/>
                  </a:cubicBezTo>
                  <a:cubicBezTo>
                    <a:pt x="105" y="1"/>
                    <a:pt x="105" y="1"/>
                    <a:pt x="105" y="0"/>
                  </a:cubicBezTo>
                  <a:cubicBezTo>
                    <a:pt x="46" y="5"/>
                    <a:pt x="0" y="55"/>
                    <a:pt x="0" y="115"/>
                  </a:cubicBezTo>
                  <a:cubicBezTo>
                    <a:pt x="0" y="175"/>
                    <a:pt x="46" y="225"/>
                    <a:pt x="105" y="230"/>
                  </a:cubicBezTo>
                  <a:cubicBezTo>
                    <a:pt x="105" y="222"/>
                    <a:pt x="105" y="222"/>
                    <a:pt x="105" y="222"/>
                  </a:cubicBezTo>
                  <a:cubicBezTo>
                    <a:pt x="105" y="220"/>
                    <a:pt x="107" y="218"/>
                    <a:pt x="109" y="218"/>
                  </a:cubicBezTo>
                  <a:cubicBezTo>
                    <a:pt x="111" y="218"/>
                    <a:pt x="113" y="220"/>
                    <a:pt x="113" y="222"/>
                  </a:cubicBezTo>
                  <a:cubicBezTo>
                    <a:pt x="113" y="230"/>
                    <a:pt x="113" y="230"/>
                    <a:pt x="113" y="230"/>
                  </a:cubicBezTo>
                  <a:cubicBezTo>
                    <a:pt x="114" y="230"/>
                    <a:pt x="114" y="230"/>
                    <a:pt x="115" y="230"/>
                  </a:cubicBezTo>
                  <a:cubicBezTo>
                    <a:pt x="178" y="230"/>
                    <a:pt x="230" y="179"/>
                    <a:pt x="230" y="115"/>
                  </a:cubicBezTo>
                  <a:cubicBezTo>
                    <a:pt x="230" y="96"/>
                    <a:pt x="225" y="79"/>
                    <a:pt x="217" y="63"/>
                  </a:cubicBezTo>
                  <a:cubicBezTo>
                    <a:pt x="178" y="63"/>
                    <a:pt x="178" y="63"/>
                    <a:pt x="178" y="63"/>
                  </a:cubicBezTo>
                  <a:cubicBezTo>
                    <a:pt x="176" y="63"/>
                    <a:pt x="174" y="61"/>
                    <a:pt x="174" y="59"/>
                  </a:cubicBezTo>
                  <a:cubicBezTo>
                    <a:pt x="174" y="57"/>
                    <a:pt x="176" y="55"/>
                    <a:pt x="178" y="55"/>
                  </a:cubicBezTo>
                  <a:cubicBezTo>
                    <a:pt x="213" y="55"/>
                    <a:pt x="213" y="55"/>
                    <a:pt x="213" y="55"/>
                  </a:cubicBezTo>
                  <a:cubicBezTo>
                    <a:pt x="192" y="22"/>
                    <a:pt x="156" y="0"/>
                    <a:pt x="115" y="0"/>
                  </a:cubicBezTo>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334"/>
            <p:cNvSpPr>
              <a:spLocks noEditPoints="1"/>
            </p:cNvSpPr>
            <p:nvPr/>
          </p:nvSpPr>
          <p:spPr bwMode="auto">
            <a:xfrm>
              <a:off x="2709763" y="2004518"/>
              <a:ext cx="28878" cy="828342"/>
            </a:xfrm>
            <a:custGeom>
              <a:avLst/>
              <a:gdLst>
                <a:gd name="T0" fmla="*/ 4 w 8"/>
                <a:gd name="T1" fmla="*/ 218 h 230"/>
                <a:gd name="T2" fmla="*/ 0 w 8"/>
                <a:gd name="T3" fmla="*/ 222 h 230"/>
                <a:gd name="T4" fmla="*/ 0 w 8"/>
                <a:gd name="T5" fmla="*/ 230 h 230"/>
                <a:gd name="T6" fmla="*/ 8 w 8"/>
                <a:gd name="T7" fmla="*/ 230 h 230"/>
                <a:gd name="T8" fmla="*/ 8 w 8"/>
                <a:gd name="T9" fmla="*/ 222 h 230"/>
                <a:gd name="T10" fmla="*/ 4 w 8"/>
                <a:gd name="T11" fmla="*/ 218 h 230"/>
                <a:gd name="T12" fmla="*/ 4 w 8"/>
                <a:gd name="T13" fmla="*/ 187 h 230"/>
                <a:gd name="T14" fmla="*/ 0 w 8"/>
                <a:gd name="T15" fmla="*/ 191 h 230"/>
                <a:gd name="T16" fmla="*/ 0 w 8"/>
                <a:gd name="T17" fmla="*/ 207 h 230"/>
                <a:gd name="T18" fmla="*/ 4 w 8"/>
                <a:gd name="T19" fmla="*/ 211 h 230"/>
                <a:gd name="T20" fmla="*/ 8 w 8"/>
                <a:gd name="T21" fmla="*/ 207 h 230"/>
                <a:gd name="T22" fmla="*/ 8 w 8"/>
                <a:gd name="T23" fmla="*/ 191 h 230"/>
                <a:gd name="T24" fmla="*/ 4 w 8"/>
                <a:gd name="T25" fmla="*/ 187 h 230"/>
                <a:gd name="T26" fmla="*/ 4 w 8"/>
                <a:gd name="T27" fmla="*/ 155 h 230"/>
                <a:gd name="T28" fmla="*/ 0 w 8"/>
                <a:gd name="T29" fmla="*/ 159 h 230"/>
                <a:gd name="T30" fmla="*/ 0 w 8"/>
                <a:gd name="T31" fmla="*/ 175 h 230"/>
                <a:gd name="T32" fmla="*/ 4 w 8"/>
                <a:gd name="T33" fmla="*/ 179 h 230"/>
                <a:gd name="T34" fmla="*/ 8 w 8"/>
                <a:gd name="T35" fmla="*/ 175 h 230"/>
                <a:gd name="T36" fmla="*/ 8 w 8"/>
                <a:gd name="T37" fmla="*/ 159 h 230"/>
                <a:gd name="T38" fmla="*/ 4 w 8"/>
                <a:gd name="T39" fmla="*/ 155 h 230"/>
                <a:gd name="T40" fmla="*/ 4 w 8"/>
                <a:gd name="T41" fmla="*/ 124 h 230"/>
                <a:gd name="T42" fmla="*/ 0 w 8"/>
                <a:gd name="T43" fmla="*/ 128 h 230"/>
                <a:gd name="T44" fmla="*/ 0 w 8"/>
                <a:gd name="T45" fmla="*/ 143 h 230"/>
                <a:gd name="T46" fmla="*/ 4 w 8"/>
                <a:gd name="T47" fmla="*/ 147 h 230"/>
                <a:gd name="T48" fmla="*/ 8 w 8"/>
                <a:gd name="T49" fmla="*/ 143 h 230"/>
                <a:gd name="T50" fmla="*/ 8 w 8"/>
                <a:gd name="T51" fmla="*/ 128 h 230"/>
                <a:gd name="T52" fmla="*/ 4 w 8"/>
                <a:gd name="T53" fmla="*/ 124 h 230"/>
                <a:gd name="T54" fmla="*/ 4 w 8"/>
                <a:gd name="T55" fmla="*/ 92 h 230"/>
                <a:gd name="T56" fmla="*/ 0 w 8"/>
                <a:gd name="T57" fmla="*/ 96 h 230"/>
                <a:gd name="T58" fmla="*/ 0 w 8"/>
                <a:gd name="T59" fmla="*/ 112 h 230"/>
                <a:gd name="T60" fmla="*/ 4 w 8"/>
                <a:gd name="T61" fmla="*/ 116 h 230"/>
                <a:gd name="T62" fmla="*/ 8 w 8"/>
                <a:gd name="T63" fmla="*/ 112 h 230"/>
                <a:gd name="T64" fmla="*/ 8 w 8"/>
                <a:gd name="T65" fmla="*/ 96 h 230"/>
                <a:gd name="T66" fmla="*/ 4 w 8"/>
                <a:gd name="T67" fmla="*/ 92 h 230"/>
                <a:gd name="T68" fmla="*/ 4 w 8"/>
                <a:gd name="T69" fmla="*/ 60 h 230"/>
                <a:gd name="T70" fmla="*/ 0 w 8"/>
                <a:gd name="T71" fmla="*/ 64 h 230"/>
                <a:gd name="T72" fmla="*/ 0 w 8"/>
                <a:gd name="T73" fmla="*/ 80 h 230"/>
                <a:gd name="T74" fmla="*/ 4 w 8"/>
                <a:gd name="T75" fmla="*/ 84 h 230"/>
                <a:gd name="T76" fmla="*/ 8 w 8"/>
                <a:gd name="T77" fmla="*/ 80 h 230"/>
                <a:gd name="T78" fmla="*/ 8 w 8"/>
                <a:gd name="T79" fmla="*/ 64 h 230"/>
                <a:gd name="T80" fmla="*/ 4 w 8"/>
                <a:gd name="T81" fmla="*/ 60 h 230"/>
                <a:gd name="T82" fmla="*/ 4 w 8"/>
                <a:gd name="T83" fmla="*/ 29 h 230"/>
                <a:gd name="T84" fmla="*/ 0 w 8"/>
                <a:gd name="T85" fmla="*/ 33 h 230"/>
                <a:gd name="T86" fmla="*/ 0 w 8"/>
                <a:gd name="T87" fmla="*/ 49 h 230"/>
                <a:gd name="T88" fmla="*/ 4 w 8"/>
                <a:gd name="T89" fmla="*/ 53 h 230"/>
                <a:gd name="T90" fmla="*/ 8 w 8"/>
                <a:gd name="T91" fmla="*/ 49 h 230"/>
                <a:gd name="T92" fmla="*/ 8 w 8"/>
                <a:gd name="T93" fmla="*/ 33 h 230"/>
                <a:gd name="T94" fmla="*/ 4 w 8"/>
                <a:gd name="T95" fmla="*/ 29 h 230"/>
                <a:gd name="T96" fmla="*/ 8 w 8"/>
                <a:gd name="T97" fmla="*/ 0 h 230"/>
                <a:gd name="T98" fmla="*/ 0 w 8"/>
                <a:gd name="T99" fmla="*/ 0 h 230"/>
                <a:gd name="T100" fmla="*/ 0 w 8"/>
                <a:gd name="T101" fmla="*/ 1 h 230"/>
                <a:gd name="T102" fmla="*/ 0 w 8"/>
                <a:gd name="T103" fmla="*/ 17 h 230"/>
                <a:gd name="T104" fmla="*/ 4 w 8"/>
                <a:gd name="T105" fmla="*/ 21 h 230"/>
                <a:gd name="T106" fmla="*/ 8 w 8"/>
                <a:gd name="T107" fmla="*/ 17 h 230"/>
                <a:gd name="T108" fmla="*/ 8 w 8"/>
                <a:gd name="T109" fmla="*/ 1 h 230"/>
                <a:gd name="T110" fmla="*/ 8 w 8"/>
                <a:gd name="T11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230">
                  <a:moveTo>
                    <a:pt x="4" y="218"/>
                  </a:moveTo>
                  <a:cubicBezTo>
                    <a:pt x="2" y="218"/>
                    <a:pt x="0" y="220"/>
                    <a:pt x="0" y="222"/>
                  </a:cubicBezTo>
                  <a:cubicBezTo>
                    <a:pt x="0" y="230"/>
                    <a:pt x="0" y="230"/>
                    <a:pt x="0" y="230"/>
                  </a:cubicBezTo>
                  <a:cubicBezTo>
                    <a:pt x="3" y="230"/>
                    <a:pt x="5" y="230"/>
                    <a:pt x="8" y="230"/>
                  </a:cubicBezTo>
                  <a:cubicBezTo>
                    <a:pt x="8" y="222"/>
                    <a:pt x="8" y="222"/>
                    <a:pt x="8" y="222"/>
                  </a:cubicBezTo>
                  <a:cubicBezTo>
                    <a:pt x="8" y="220"/>
                    <a:pt x="6" y="218"/>
                    <a:pt x="4" y="218"/>
                  </a:cubicBezTo>
                  <a:moveTo>
                    <a:pt x="4" y="187"/>
                  </a:moveTo>
                  <a:cubicBezTo>
                    <a:pt x="2" y="187"/>
                    <a:pt x="0" y="189"/>
                    <a:pt x="0" y="191"/>
                  </a:cubicBezTo>
                  <a:cubicBezTo>
                    <a:pt x="0" y="207"/>
                    <a:pt x="0" y="207"/>
                    <a:pt x="0" y="207"/>
                  </a:cubicBezTo>
                  <a:cubicBezTo>
                    <a:pt x="0" y="209"/>
                    <a:pt x="2" y="211"/>
                    <a:pt x="4" y="211"/>
                  </a:cubicBezTo>
                  <a:cubicBezTo>
                    <a:pt x="6" y="211"/>
                    <a:pt x="8" y="209"/>
                    <a:pt x="8" y="207"/>
                  </a:cubicBezTo>
                  <a:cubicBezTo>
                    <a:pt x="8" y="191"/>
                    <a:pt x="8" y="191"/>
                    <a:pt x="8" y="191"/>
                  </a:cubicBezTo>
                  <a:cubicBezTo>
                    <a:pt x="8" y="189"/>
                    <a:pt x="6" y="187"/>
                    <a:pt x="4" y="187"/>
                  </a:cubicBezTo>
                  <a:moveTo>
                    <a:pt x="4" y="155"/>
                  </a:moveTo>
                  <a:cubicBezTo>
                    <a:pt x="2" y="155"/>
                    <a:pt x="0" y="157"/>
                    <a:pt x="0" y="159"/>
                  </a:cubicBezTo>
                  <a:cubicBezTo>
                    <a:pt x="0" y="175"/>
                    <a:pt x="0" y="175"/>
                    <a:pt x="0" y="175"/>
                  </a:cubicBezTo>
                  <a:cubicBezTo>
                    <a:pt x="0" y="177"/>
                    <a:pt x="2" y="179"/>
                    <a:pt x="4" y="179"/>
                  </a:cubicBezTo>
                  <a:cubicBezTo>
                    <a:pt x="6" y="179"/>
                    <a:pt x="8" y="177"/>
                    <a:pt x="8" y="175"/>
                  </a:cubicBezTo>
                  <a:cubicBezTo>
                    <a:pt x="8" y="159"/>
                    <a:pt x="8" y="159"/>
                    <a:pt x="8" y="159"/>
                  </a:cubicBezTo>
                  <a:cubicBezTo>
                    <a:pt x="8" y="157"/>
                    <a:pt x="6" y="155"/>
                    <a:pt x="4" y="155"/>
                  </a:cubicBezTo>
                  <a:moveTo>
                    <a:pt x="4" y="124"/>
                  </a:moveTo>
                  <a:cubicBezTo>
                    <a:pt x="2" y="124"/>
                    <a:pt x="0" y="125"/>
                    <a:pt x="0" y="128"/>
                  </a:cubicBezTo>
                  <a:cubicBezTo>
                    <a:pt x="0" y="143"/>
                    <a:pt x="0" y="143"/>
                    <a:pt x="0" y="143"/>
                  </a:cubicBezTo>
                  <a:cubicBezTo>
                    <a:pt x="0" y="146"/>
                    <a:pt x="2" y="147"/>
                    <a:pt x="4" y="147"/>
                  </a:cubicBezTo>
                  <a:cubicBezTo>
                    <a:pt x="6" y="147"/>
                    <a:pt x="8" y="146"/>
                    <a:pt x="8" y="143"/>
                  </a:cubicBezTo>
                  <a:cubicBezTo>
                    <a:pt x="8" y="128"/>
                    <a:pt x="8" y="128"/>
                    <a:pt x="8" y="128"/>
                  </a:cubicBezTo>
                  <a:cubicBezTo>
                    <a:pt x="8" y="125"/>
                    <a:pt x="6" y="124"/>
                    <a:pt x="4" y="124"/>
                  </a:cubicBezTo>
                  <a:moveTo>
                    <a:pt x="4" y="92"/>
                  </a:moveTo>
                  <a:cubicBezTo>
                    <a:pt x="2" y="92"/>
                    <a:pt x="0" y="94"/>
                    <a:pt x="0" y="96"/>
                  </a:cubicBezTo>
                  <a:cubicBezTo>
                    <a:pt x="0" y="112"/>
                    <a:pt x="0" y="112"/>
                    <a:pt x="0" y="112"/>
                  </a:cubicBezTo>
                  <a:cubicBezTo>
                    <a:pt x="0" y="114"/>
                    <a:pt x="2" y="116"/>
                    <a:pt x="4" y="116"/>
                  </a:cubicBezTo>
                  <a:cubicBezTo>
                    <a:pt x="6" y="116"/>
                    <a:pt x="8" y="114"/>
                    <a:pt x="8" y="112"/>
                  </a:cubicBezTo>
                  <a:cubicBezTo>
                    <a:pt x="8" y="96"/>
                    <a:pt x="8" y="96"/>
                    <a:pt x="8" y="96"/>
                  </a:cubicBezTo>
                  <a:cubicBezTo>
                    <a:pt x="8" y="94"/>
                    <a:pt x="6" y="92"/>
                    <a:pt x="4" y="92"/>
                  </a:cubicBezTo>
                  <a:moveTo>
                    <a:pt x="4" y="60"/>
                  </a:moveTo>
                  <a:cubicBezTo>
                    <a:pt x="2" y="60"/>
                    <a:pt x="0" y="62"/>
                    <a:pt x="0" y="64"/>
                  </a:cubicBezTo>
                  <a:cubicBezTo>
                    <a:pt x="0" y="80"/>
                    <a:pt x="0" y="80"/>
                    <a:pt x="0" y="80"/>
                  </a:cubicBezTo>
                  <a:cubicBezTo>
                    <a:pt x="0" y="82"/>
                    <a:pt x="2" y="84"/>
                    <a:pt x="4" y="84"/>
                  </a:cubicBezTo>
                  <a:cubicBezTo>
                    <a:pt x="6" y="84"/>
                    <a:pt x="8" y="82"/>
                    <a:pt x="8" y="80"/>
                  </a:cubicBezTo>
                  <a:cubicBezTo>
                    <a:pt x="8" y="64"/>
                    <a:pt x="8" y="64"/>
                    <a:pt x="8" y="64"/>
                  </a:cubicBezTo>
                  <a:cubicBezTo>
                    <a:pt x="8" y="62"/>
                    <a:pt x="6" y="60"/>
                    <a:pt x="4" y="60"/>
                  </a:cubicBezTo>
                  <a:moveTo>
                    <a:pt x="4" y="29"/>
                  </a:moveTo>
                  <a:cubicBezTo>
                    <a:pt x="2" y="29"/>
                    <a:pt x="0" y="30"/>
                    <a:pt x="0" y="33"/>
                  </a:cubicBezTo>
                  <a:cubicBezTo>
                    <a:pt x="0" y="49"/>
                    <a:pt x="0" y="49"/>
                    <a:pt x="0" y="49"/>
                  </a:cubicBezTo>
                  <a:cubicBezTo>
                    <a:pt x="0" y="51"/>
                    <a:pt x="2" y="53"/>
                    <a:pt x="4" y="53"/>
                  </a:cubicBezTo>
                  <a:cubicBezTo>
                    <a:pt x="6" y="53"/>
                    <a:pt x="8" y="51"/>
                    <a:pt x="8" y="49"/>
                  </a:cubicBezTo>
                  <a:cubicBezTo>
                    <a:pt x="8" y="33"/>
                    <a:pt x="8" y="33"/>
                    <a:pt x="8" y="33"/>
                  </a:cubicBezTo>
                  <a:cubicBezTo>
                    <a:pt x="8" y="30"/>
                    <a:pt x="6" y="29"/>
                    <a:pt x="4" y="29"/>
                  </a:cubicBezTo>
                  <a:moveTo>
                    <a:pt x="8" y="0"/>
                  </a:moveTo>
                  <a:cubicBezTo>
                    <a:pt x="5" y="0"/>
                    <a:pt x="3" y="0"/>
                    <a:pt x="0" y="0"/>
                  </a:cubicBezTo>
                  <a:cubicBezTo>
                    <a:pt x="0" y="1"/>
                    <a:pt x="0" y="1"/>
                    <a:pt x="0" y="1"/>
                  </a:cubicBezTo>
                  <a:cubicBezTo>
                    <a:pt x="0" y="17"/>
                    <a:pt x="0" y="17"/>
                    <a:pt x="0" y="17"/>
                  </a:cubicBezTo>
                  <a:cubicBezTo>
                    <a:pt x="0" y="19"/>
                    <a:pt x="2" y="21"/>
                    <a:pt x="4" y="21"/>
                  </a:cubicBezTo>
                  <a:cubicBezTo>
                    <a:pt x="6" y="21"/>
                    <a:pt x="8" y="19"/>
                    <a:pt x="8" y="17"/>
                  </a:cubicBezTo>
                  <a:cubicBezTo>
                    <a:pt x="8" y="1"/>
                    <a:pt x="8" y="1"/>
                    <a:pt x="8" y="1"/>
                  </a:cubicBezTo>
                  <a:cubicBezTo>
                    <a:pt x="8" y="1"/>
                    <a:pt x="8" y="0"/>
                    <a:pt x="8" y="0"/>
                  </a:cubicBezTo>
                </a:path>
              </a:pathLst>
            </a:custGeom>
            <a:solidFill>
              <a:srgbClr val="93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335"/>
            <p:cNvSpPr>
              <a:spLocks/>
            </p:cNvSpPr>
            <p:nvPr/>
          </p:nvSpPr>
          <p:spPr bwMode="auto">
            <a:xfrm>
              <a:off x="2957505" y="2202104"/>
              <a:ext cx="155029" cy="28878"/>
            </a:xfrm>
            <a:custGeom>
              <a:avLst/>
              <a:gdLst>
                <a:gd name="T0" fmla="*/ 39 w 43"/>
                <a:gd name="T1" fmla="*/ 0 h 8"/>
                <a:gd name="T2" fmla="*/ 4 w 43"/>
                <a:gd name="T3" fmla="*/ 0 h 8"/>
                <a:gd name="T4" fmla="*/ 0 w 43"/>
                <a:gd name="T5" fmla="*/ 4 h 8"/>
                <a:gd name="T6" fmla="*/ 4 w 43"/>
                <a:gd name="T7" fmla="*/ 8 h 8"/>
                <a:gd name="T8" fmla="*/ 43 w 43"/>
                <a:gd name="T9" fmla="*/ 8 h 8"/>
                <a:gd name="T10" fmla="*/ 39 w 43"/>
                <a:gd name="T11" fmla="*/ 0 h 8"/>
              </a:gdLst>
              <a:ahLst/>
              <a:cxnLst>
                <a:cxn ang="0">
                  <a:pos x="T0" y="T1"/>
                </a:cxn>
                <a:cxn ang="0">
                  <a:pos x="T2" y="T3"/>
                </a:cxn>
                <a:cxn ang="0">
                  <a:pos x="T4" y="T5"/>
                </a:cxn>
                <a:cxn ang="0">
                  <a:pos x="T6" y="T7"/>
                </a:cxn>
                <a:cxn ang="0">
                  <a:pos x="T8" y="T9"/>
                </a:cxn>
                <a:cxn ang="0">
                  <a:pos x="T10" y="T11"/>
                </a:cxn>
              </a:cxnLst>
              <a:rect l="0" t="0" r="r" b="b"/>
              <a:pathLst>
                <a:path w="43" h="8">
                  <a:moveTo>
                    <a:pt x="39" y="0"/>
                  </a:moveTo>
                  <a:cubicBezTo>
                    <a:pt x="4" y="0"/>
                    <a:pt x="4" y="0"/>
                    <a:pt x="4" y="0"/>
                  </a:cubicBezTo>
                  <a:cubicBezTo>
                    <a:pt x="2" y="0"/>
                    <a:pt x="0" y="2"/>
                    <a:pt x="0" y="4"/>
                  </a:cubicBezTo>
                  <a:cubicBezTo>
                    <a:pt x="0" y="6"/>
                    <a:pt x="2" y="8"/>
                    <a:pt x="4" y="8"/>
                  </a:cubicBezTo>
                  <a:cubicBezTo>
                    <a:pt x="43" y="8"/>
                    <a:pt x="43" y="8"/>
                    <a:pt x="43" y="8"/>
                  </a:cubicBezTo>
                  <a:cubicBezTo>
                    <a:pt x="42" y="5"/>
                    <a:pt x="40" y="2"/>
                    <a:pt x="39" y="0"/>
                  </a:cubicBezTo>
                </a:path>
              </a:pathLst>
            </a:custGeom>
            <a:solidFill>
              <a:srgbClr val="93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336"/>
            <p:cNvSpPr>
              <a:spLocks/>
            </p:cNvSpPr>
            <p:nvPr/>
          </p:nvSpPr>
          <p:spPr bwMode="auto">
            <a:xfrm>
              <a:off x="2989423" y="2303937"/>
              <a:ext cx="118552" cy="27358"/>
            </a:xfrm>
            <a:custGeom>
              <a:avLst/>
              <a:gdLst>
                <a:gd name="T0" fmla="*/ 29 w 33"/>
                <a:gd name="T1" fmla="*/ 0 h 8"/>
                <a:gd name="T2" fmla="*/ 4 w 33"/>
                <a:gd name="T3" fmla="*/ 0 h 8"/>
                <a:gd name="T4" fmla="*/ 0 w 33"/>
                <a:gd name="T5" fmla="*/ 4 h 8"/>
                <a:gd name="T6" fmla="*/ 4 w 33"/>
                <a:gd name="T7" fmla="*/ 8 h 8"/>
                <a:gd name="T8" fmla="*/ 29 w 33"/>
                <a:gd name="T9" fmla="*/ 8 h 8"/>
                <a:gd name="T10" fmla="*/ 33 w 33"/>
                <a:gd name="T11" fmla="*/ 4 h 8"/>
                <a:gd name="T12" fmla="*/ 29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29" y="0"/>
                  </a:moveTo>
                  <a:cubicBezTo>
                    <a:pt x="4" y="0"/>
                    <a:pt x="4" y="0"/>
                    <a:pt x="4" y="0"/>
                  </a:cubicBezTo>
                  <a:cubicBezTo>
                    <a:pt x="2" y="0"/>
                    <a:pt x="0" y="2"/>
                    <a:pt x="0" y="4"/>
                  </a:cubicBezTo>
                  <a:cubicBezTo>
                    <a:pt x="0" y="6"/>
                    <a:pt x="2" y="8"/>
                    <a:pt x="4" y="8"/>
                  </a:cubicBezTo>
                  <a:cubicBezTo>
                    <a:pt x="29" y="8"/>
                    <a:pt x="29" y="8"/>
                    <a:pt x="29" y="8"/>
                  </a:cubicBezTo>
                  <a:cubicBezTo>
                    <a:pt x="31" y="8"/>
                    <a:pt x="33" y="6"/>
                    <a:pt x="33" y="4"/>
                  </a:cubicBezTo>
                  <a:cubicBezTo>
                    <a:pt x="33" y="2"/>
                    <a:pt x="31" y="0"/>
                    <a:pt x="29" y="0"/>
                  </a:cubicBezTo>
                </a:path>
              </a:pathLst>
            </a:custGeom>
            <a:solidFill>
              <a:srgbClr val="93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337"/>
            <p:cNvSpPr>
              <a:spLocks noEditPoints="1"/>
            </p:cNvSpPr>
            <p:nvPr/>
          </p:nvSpPr>
          <p:spPr bwMode="auto">
            <a:xfrm>
              <a:off x="2460500" y="2138268"/>
              <a:ext cx="565400" cy="560841"/>
            </a:xfrm>
            <a:custGeom>
              <a:avLst/>
              <a:gdLst>
                <a:gd name="T0" fmla="*/ 44 w 157"/>
                <a:gd name="T1" fmla="*/ 25 h 156"/>
                <a:gd name="T2" fmla="*/ 66 w 157"/>
                <a:gd name="T3" fmla="*/ 16 h 156"/>
                <a:gd name="T4" fmla="*/ 66 w 157"/>
                <a:gd name="T5" fmla="*/ 16 h 156"/>
                <a:gd name="T6" fmla="*/ 70 w 157"/>
                <a:gd name="T7" fmla="*/ 0 h 156"/>
                <a:gd name="T8" fmla="*/ 87 w 157"/>
                <a:gd name="T9" fmla="*/ 0 h 156"/>
                <a:gd name="T10" fmla="*/ 91 w 157"/>
                <a:gd name="T11" fmla="*/ 16 h 156"/>
                <a:gd name="T12" fmla="*/ 91 w 157"/>
                <a:gd name="T13" fmla="*/ 16 h 156"/>
                <a:gd name="T14" fmla="*/ 114 w 157"/>
                <a:gd name="T15" fmla="*/ 25 h 156"/>
                <a:gd name="T16" fmla="*/ 128 w 157"/>
                <a:gd name="T17" fmla="*/ 17 h 156"/>
                <a:gd name="T18" fmla="*/ 140 w 157"/>
                <a:gd name="T19" fmla="*/ 29 h 156"/>
                <a:gd name="T20" fmla="*/ 131 w 157"/>
                <a:gd name="T21" fmla="*/ 43 h 156"/>
                <a:gd name="T22" fmla="*/ 141 w 157"/>
                <a:gd name="T23" fmla="*/ 66 h 156"/>
                <a:gd name="T24" fmla="*/ 157 w 157"/>
                <a:gd name="T25" fmla="*/ 69 h 156"/>
                <a:gd name="T26" fmla="*/ 157 w 157"/>
                <a:gd name="T27" fmla="*/ 87 h 156"/>
                <a:gd name="T28" fmla="*/ 141 w 157"/>
                <a:gd name="T29" fmla="*/ 90 h 156"/>
                <a:gd name="T30" fmla="*/ 131 w 157"/>
                <a:gd name="T31" fmla="*/ 113 h 156"/>
                <a:gd name="T32" fmla="*/ 140 w 157"/>
                <a:gd name="T33" fmla="*/ 127 h 156"/>
                <a:gd name="T34" fmla="*/ 128 w 157"/>
                <a:gd name="T35" fmla="*/ 140 h 156"/>
                <a:gd name="T36" fmla="*/ 114 w 157"/>
                <a:gd name="T37" fmla="*/ 131 h 156"/>
                <a:gd name="T38" fmla="*/ 91 w 157"/>
                <a:gd name="T39" fmla="*/ 140 h 156"/>
                <a:gd name="T40" fmla="*/ 87 w 157"/>
                <a:gd name="T41" fmla="*/ 156 h 156"/>
                <a:gd name="T42" fmla="*/ 70 w 157"/>
                <a:gd name="T43" fmla="*/ 156 h 156"/>
                <a:gd name="T44" fmla="*/ 66 w 157"/>
                <a:gd name="T45" fmla="*/ 140 h 156"/>
                <a:gd name="T46" fmla="*/ 44 w 157"/>
                <a:gd name="T47" fmla="*/ 131 h 156"/>
                <a:gd name="T48" fmla="*/ 29 w 157"/>
                <a:gd name="T49" fmla="*/ 140 h 156"/>
                <a:gd name="T50" fmla="*/ 17 w 157"/>
                <a:gd name="T51" fmla="*/ 127 h 156"/>
                <a:gd name="T52" fmla="*/ 26 w 157"/>
                <a:gd name="T53" fmla="*/ 113 h 156"/>
                <a:gd name="T54" fmla="*/ 17 w 157"/>
                <a:gd name="T55" fmla="*/ 90 h 156"/>
                <a:gd name="T56" fmla="*/ 0 w 157"/>
                <a:gd name="T57" fmla="*/ 87 h 156"/>
                <a:gd name="T58" fmla="*/ 0 w 157"/>
                <a:gd name="T59" fmla="*/ 69 h 156"/>
                <a:gd name="T60" fmla="*/ 17 w 157"/>
                <a:gd name="T61" fmla="*/ 66 h 156"/>
                <a:gd name="T62" fmla="*/ 26 w 157"/>
                <a:gd name="T63" fmla="*/ 43 h 156"/>
                <a:gd name="T64" fmla="*/ 17 w 157"/>
                <a:gd name="T65" fmla="*/ 29 h 156"/>
                <a:gd name="T66" fmla="*/ 29 w 157"/>
                <a:gd name="T67" fmla="*/ 17 h 156"/>
                <a:gd name="T68" fmla="*/ 44 w 157"/>
                <a:gd name="T69" fmla="*/ 25 h 156"/>
                <a:gd name="T70" fmla="*/ 102 w 157"/>
                <a:gd name="T71" fmla="*/ 78 h 156"/>
                <a:gd name="T72" fmla="*/ 79 w 157"/>
                <a:gd name="T73" fmla="*/ 55 h 156"/>
                <a:gd name="T74" fmla="*/ 55 w 157"/>
                <a:gd name="T75" fmla="*/ 78 h 156"/>
                <a:gd name="T76" fmla="*/ 79 w 157"/>
                <a:gd name="T77" fmla="*/ 102 h 156"/>
                <a:gd name="T78" fmla="*/ 102 w 157"/>
                <a:gd name="T79"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56">
                  <a:moveTo>
                    <a:pt x="44" y="25"/>
                  </a:moveTo>
                  <a:cubicBezTo>
                    <a:pt x="50" y="21"/>
                    <a:pt x="58" y="18"/>
                    <a:pt x="66" y="16"/>
                  </a:cubicBezTo>
                  <a:cubicBezTo>
                    <a:pt x="66" y="16"/>
                    <a:pt x="66" y="16"/>
                    <a:pt x="66" y="16"/>
                  </a:cubicBezTo>
                  <a:cubicBezTo>
                    <a:pt x="70" y="0"/>
                    <a:pt x="70" y="0"/>
                    <a:pt x="70" y="0"/>
                  </a:cubicBezTo>
                  <a:cubicBezTo>
                    <a:pt x="87" y="0"/>
                    <a:pt x="87" y="0"/>
                    <a:pt x="87" y="0"/>
                  </a:cubicBezTo>
                  <a:cubicBezTo>
                    <a:pt x="91" y="16"/>
                    <a:pt x="91" y="16"/>
                    <a:pt x="91" y="16"/>
                  </a:cubicBezTo>
                  <a:cubicBezTo>
                    <a:pt x="91" y="16"/>
                    <a:pt x="91" y="16"/>
                    <a:pt x="91" y="16"/>
                  </a:cubicBezTo>
                  <a:cubicBezTo>
                    <a:pt x="99" y="18"/>
                    <a:pt x="107" y="21"/>
                    <a:pt x="114" y="25"/>
                  </a:cubicBezTo>
                  <a:cubicBezTo>
                    <a:pt x="128" y="17"/>
                    <a:pt x="128" y="17"/>
                    <a:pt x="128" y="17"/>
                  </a:cubicBezTo>
                  <a:cubicBezTo>
                    <a:pt x="140" y="29"/>
                    <a:pt x="140" y="29"/>
                    <a:pt x="140" y="29"/>
                  </a:cubicBezTo>
                  <a:cubicBezTo>
                    <a:pt x="131" y="43"/>
                    <a:pt x="131" y="43"/>
                    <a:pt x="131" y="43"/>
                  </a:cubicBezTo>
                  <a:cubicBezTo>
                    <a:pt x="136" y="50"/>
                    <a:pt x="139" y="57"/>
                    <a:pt x="141" y="66"/>
                  </a:cubicBezTo>
                  <a:cubicBezTo>
                    <a:pt x="157" y="69"/>
                    <a:pt x="157" y="69"/>
                    <a:pt x="157" y="69"/>
                  </a:cubicBezTo>
                  <a:cubicBezTo>
                    <a:pt x="157" y="87"/>
                    <a:pt x="157" y="87"/>
                    <a:pt x="157" y="87"/>
                  </a:cubicBezTo>
                  <a:cubicBezTo>
                    <a:pt x="141" y="90"/>
                    <a:pt x="141" y="90"/>
                    <a:pt x="141" y="90"/>
                  </a:cubicBezTo>
                  <a:cubicBezTo>
                    <a:pt x="139" y="99"/>
                    <a:pt x="136" y="106"/>
                    <a:pt x="131" y="113"/>
                  </a:cubicBezTo>
                  <a:cubicBezTo>
                    <a:pt x="140" y="127"/>
                    <a:pt x="140" y="127"/>
                    <a:pt x="140" y="127"/>
                  </a:cubicBezTo>
                  <a:cubicBezTo>
                    <a:pt x="128" y="140"/>
                    <a:pt x="128" y="140"/>
                    <a:pt x="128" y="140"/>
                  </a:cubicBezTo>
                  <a:cubicBezTo>
                    <a:pt x="114" y="131"/>
                    <a:pt x="114" y="131"/>
                    <a:pt x="114" y="131"/>
                  </a:cubicBezTo>
                  <a:cubicBezTo>
                    <a:pt x="107" y="135"/>
                    <a:pt x="99" y="139"/>
                    <a:pt x="91" y="140"/>
                  </a:cubicBezTo>
                  <a:cubicBezTo>
                    <a:pt x="87" y="156"/>
                    <a:pt x="87" y="156"/>
                    <a:pt x="87" y="156"/>
                  </a:cubicBezTo>
                  <a:cubicBezTo>
                    <a:pt x="70" y="156"/>
                    <a:pt x="70" y="156"/>
                    <a:pt x="70" y="156"/>
                  </a:cubicBezTo>
                  <a:cubicBezTo>
                    <a:pt x="66" y="140"/>
                    <a:pt x="66" y="140"/>
                    <a:pt x="66" y="140"/>
                  </a:cubicBezTo>
                  <a:cubicBezTo>
                    <a:pt x="58" y="139"/>
                    <a:pt x="50" y="135"/>
                    <a:pt x="44" y="131"/>
                  </a:cubicBezTo>
                  <a:cubicBezTo>
                    <a:pt x="29" y="140"/>
                    <a:pt x="29" y="140"/>
                    <a:pt x="29" y="140"/>
                  </a:cubicBezTo>
                  <a:cubicBezTo>
                    <a:pt x="17" y="127"/>
                    <a:pt x="17" y="127"/>
                    <a:pt x="17" y="127"/>
                  </a:cubicBezTo>
                  <a:cubicBezTo>
                    <a:pt x="26" y="113"/>
                    <a:pt x="26" y="113"/>
                    <a:pt x="26" y="113"/>
                  </a:cubicBezTo>
                  <a:cubicBezTo>
                    <a:pt x="22" y="106"/>
                    <a:pt x="18" y="99"/>
                    <a:pt x="17" y="90"/>
                  </a:cubicBezTo>
                  <a:cubicBezTo>
                    <a:pt x="0" y="87"/>
                    <a:pt x="0" y="87"/>
                    <a:pt x="0" y="87"/>
                  </a:cubicBezTo>
                  <a:cubicBezTo>
                    <a:pt x="0" y="69"/>
                    <a:pt x="0" y="69"/>
                    <a:pt x="0" y="69"/>
                  </a:cubicBezTo>
                  <a:cubicBezTo>
                    <a:pt x="17" y="66"/>
                    <a:pt x="17" y="66"/>
                    <a:pt x="17" y="66"/>
                  </a:cubicBezTo>
                  <a:cubicBezTo>
                    <a:pt x="18" y="57"/>
                    <a:pt x="22" y="50"/>
                    <a:pt x="26" y="43"/>
                  </a:cubicBezTo>
                  <a:cubicBezTo>
                    <a:pt x="17" y="29"/>
                    <a:pt x="17" y="29"/>
                    <a:pt x="17" y="29"/>
                  </a:cubicBezTo>
                  <a:cubicBezTo>
                    <a:pt x="29" y="17"/>
                    <a:pt x="29" y="17"/>
                    <a:pt x="29" y="17"/>
                  </a:cubicBezTo>
                  <a:lnTo>
                    <a:pt x="44" y="25"/>
                  </a:lnTo>
                  <a:close/>
                  <a:moveTo>
                    <a:pt x="102" y="78"/>
                  </a:moveTo>
                  <a:cubicBezTo>
                    <a:pt x="102" y="65"/>
                    <a:pt x="92" y="55"/>
                    <a:pt x="79" y="55"/>
                  </a:cubicBezTo>
                  <a:cubicBezTo>
                    <a:pt x="66" y="55"/>
                    <a:pt x="55" y="65"/>
                    <a:pt x="55" y="78"/>
                  </a:cubicBezTo>
                  <a:cubicBezTo>
                    <a:pt x="55" y="91"/>
                    <a:pt x="66" y="102"/>
                    <a:pt x="79" y="102"/>
                  </a:cubicBezTo>
                  <a:cubicBezTo>
                    <a:pt x="92" y="102"/>
                    <a:pt x="102" y="91"/>
                    <a:pt x="102" y="7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338"/>
            <p:cNvSpPr>
              <a:spLocks/>
            </p:cNvSpPr>
            <p:nvPr/>
          </p:nvSpPr>
          <p:spPr bwMode="auto">
            <a:xfrm>
              <a:off x="2604890" y="2217303"/>
              <a:ext cx="25838" cy="24318"/>
            </a:xfrm>
            <a:custGeom>
              <a:avLst/>
              <a:gdLst>
                <a:gd name="T0" fmla="*/ 4 w 7"/>
                <a:gd name="T1" fmla="*/ 7 h 7"/>
                <a:gd name="T2" fmla="*/ 0 w 7"/>
                <a:gd name="T3" fmla="*/ 3 h 7"/>
                <a:gd name="T4" fmla="*/ 1 w 7"/>
                <a:gd name="T5" fmla="*/ 1 h 7"/>
                <a:gd name="T6" fmla="*/ 4 w 7"/>
                <a:gd name="T7" fmla="*/ 0 h 7"/>
                <a:gd name="T8" fmla="*/ 7 w 7"/>
                <a:gd name="T9" fmla="*/ 3 h 7"/>
                <a:gd name="T10" fmla="*/ 4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4" y="7"/>
                  </a:moveTo>
                  <a:cubicBezTo>
                    <a:pt x="2" y="7"/>
                    <a:pt x="0" y="5"/>
                    <a:pt x="0" y="3"/>
                  </a:cubicBezTo>
                  <a:cubicBezTo>
                    <a:pt x="0" y="3"/>
                    <a:pt x="0" y="2"/>
                    <a:pt x="1" y="1"/>
                  </a:cubicBezTo>
                  <a:cubicBezTo>
                    <a:pt x="2" y="0"/>
                    <a:pt x="3" y="0"/>
                    <a:pt x="4" y="0"/>
                  </a:cubicBezTo>
                  <a:cubicBezTo>
                    <a:pt x="6" y="0"/>
                    <a:pt x="7" y="1"/>
                    <a:pt x="7" y="3"/>
                  </a:cubicBezTo>
                  <a:cubicBezTo>
                    <a:pt x="7" y="5"/>
                    <a:pt x="6" y="7"/>
                    <a:pt x="4"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339"/>
            <p:cNvSpPr>
              <a:spLocks noEditPoints="1"/>
            </p:cNvSpPr>
            <p:nvPr/>
          </p:nvSpPr>
          <p:spPr bwMode="auto">
            <a:xfrm>
              <a:off x="2449861" y="2123069"/>
              <a:ext cx="589719" cy="591239"/>
            </a:xfrm>
            <a:custGeom>
              <a:avLst/>
              <a:gdLst>
                <a:gd name="T0" fmla="*/ 73 w 164"/>
                <a:gd name="T1" fmla="*/ 164 h 164"/>
                <a:gd name="T2" fmla="*/ 66 w 164"/>
                <a:gd name="T3" fmla="*/ 147 h 164"/>
                <a:gd name="T4" fmla="*/ 34 w 164"/>
                <a:gd name="T5" fmla="*/ 147 h 164"/>
                <a:gd name="T6" fmla="*/ 18 w 164"/>
                <a:gd name="T7" fmla="*/ 134 h 164"/>
                <a:gd name="T8" fmla="*/ 25 w 164"/>
                <a:gd name="T9" fmla="*/ 117 h 164"/>
                <a:gd name="T10" fmla="*/ 3 w 164"/>
                <a:gd name="T11" fmla="*/ 94 h 164"/>
                <a:gd name="T12" fmla="*/ 0 w 164"/>
                <a:gd name="T13" fmla="*/ 73 h 164"/>
                <a:gd name="T14" fmla="*/ 17 w 164"/>
                <a:gd name="T15" fmla="*/ 67 h 164"/>
                <a:gd name="T16" fmla="*/ 17 w 164"/>
                <a:gd name="T17" fmla="*/ 35 h 164"/>
                <a:gd name="T18" fmla="*/ 30 w 164"/>
                <a:gd name="T19" fmla="*/ 18 h 164"/>
                <a:gd name="T20" fmla="*/ 47 w 164"/>
                <a:gd name="T21" fmla="*/ 25 h 164"/>
                <a:gd name="T22" fmla="*/ 70 w 164"/>
                <a:gd name="T23" fmla="*/ 3 h 164"/>
                <a:gd name="T24" fmla="*/ 90 w 164"/>
                <a:gd name="T25" fmla="*/ 0 h 164"/>
                <a:gd name="T26" fmla="*/ 97 w 164"/>
                <a:gd name="T27" fmla="*/ 17 h 164"/>
                <a:gd name="T28" fmla="*/ 129 w 164"/>
                <a:gd name="T29" fmla="*/ 18 h 164"/>
                <a:gd name="T30" fmla="*/ 146 w 164"/>
                <a:gd name="T31" fmla="*/ 30 h 164"/>
                <a:gd name="T32" fmla="*/ 139 w 164"/>
                <a:gd name="T33" fmla="*/ 47 h 164"/>
                <a:gd name="T34" fmla="*/ 161 w 164"/>
                <a:gd name="T35" fmla="*/ 70 h 164"/>
                <a:gd name="T36" fmla="*/ 164 w 164"/>
                <a:gd name="T37" fmla="*/ 91 h 164"/>
                <a:gd name="T38" fmla="*/ 147 w 164"/>
                <a:gd name="T39" fmla="*/ 97 h 164"/>
                <a:gd name="T40" fmla="*/ 146 w 164"/>
                <a:gd name="T41" fmla="*/ 129 h 164"/>
                <a:gd name="T42" fmla="*/ 134 w 164"/>
                <a:gd name="T43" fmla="*/ 146 h 164"/>
                <a:gd name="T44" fmla="*/ 117 w 164"/>
                <a:gd name="T45" fmla="*/ 139 h 164"/>
                <a:gd name="T46" fmla="*/ 94 w 164"/>
                <a:gd name="T47" fmla="*/ 161 h 164"/>
                <a:gd name="T48" fmla="*/ 76 w 164"/>
                <a:gd name="T49" fmla="*/ 157 h 164"/>
                <a:gd name="T50" fmla="*/ 91 w 164"/>
                <a:gd name="T51" fmla="*/ 143 h 164"/>
                <a:gd name="T52" fmla="*/ 115 w 164"/>
                <a:gd name="T53" fmla="*/ 132 h 164"/>
                <a:gd name="T54" fmla="*/ 131 w 164"/>
                <a:gd name="T55" fmla="*/ 139 h 164"/>
                <a:gd name="T56" fmla="*/ 131 w 164"/>
                <a:gd name="T57" fmla="*/ 119 h 164"/>
                <a:gd name="T58" fmla="*/ 140 w 164"/>
                <a:gd name="T59" fmla="*/ 94 h 164"/>
                <a:gd name="T60" fmla="*/ 156 w 164"/>
                <a:gd name="T61" fmla="*/ 88 h 164"/>
                <a:gd name="T62" fmla="*/ 143 w 164"/>
                <a:gd name="T63" fmla="*/ 73 h 164"/>
                <a:gd name="T64" fmla="*/ 131 w 164"/>
                <a:gd name="T65" fmla="*/ 49 h 164"/>
                <a:gd name="T66" fmla="*/ 139 w 164"/>
                <a:gd name="T67" fmla="*/ 33 h 164"/>
                <a:gd name="T68" fmla="*/ 119 w 164"/>
                <a:gd name="T69" fmla="*/ 32 h 164"/>
                <a:gd name="T70" fmla="*/ 93 w 164"/>
                <a:gd name="T71" fmla="*/ 24 h 164"/>
                <a:gd name="T72" fmla="*/ 87 w 164"/>
                <a:gd name="T73" fmla="*/ 7 h 164"/>
                <a:gd name="T74" fmla="*/ 73 w 164"/>
                <a:gd name="T75" fmla="*/ 20 h 164"/>
                <a:gd name="T76" fmla="*/ 49 w 164"/>
                <a:gd name="T77" fmla="*/ 32 h 164"/>
                <a:gd name="T78" fmla="*/ 33 w 164"/>
                <a:gd name="T79" fmla="*/ 25 h 164"/>
                <a:gd name="T80" fmla="*/ 32 w 164"/>
                <a:gd name="T81" fmla="*/ 45 h 164"/>
                <a:gd name="T82" fmla="*/ 23 w 164"/>
                <a:gd name="T83" fmla="*/ 70 h 164"/>
                <a:gd name="T84" fmla="*/ 7 w 164"/>
                <a:gd name="T85" fmla="*/ 76 h 164"/>
                <a:gd name="T86" fmla="*/ 20 w 164"/>
                <a:gd name="T87" fmla="*/ 91 h 164"/>
                <a:gd name="T88" fmla="*/ 32 w 164"/>
                <a:gd name="T89" fmla="*/ 115 h 164"/>
                <a:gd name="T90" fmla="*/ 25 w 164"/>
                <a:gd name="T91" fmla="*/ 131 h 164"/>
                <a:gd name="T92" fmla="*/ 45 w 164"/>
                <a:gd name="T93" fmla="*/ 132 h 164"/>
                <a:gd name="T94" fmla="*/ 70 w 164"/>
                <a:gd name="T95" fmla="*/ 141 h 164"/>
                <a:gd name="T96" fmla="*/ 76 w 164"/>
                <a:gd name="T97" fmla="*/ 15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 h="164">
                  <a:moveTo>
                    <a:pt x="90" y="164"/>
                  </a:moveTo>
                  <a:cubicBezTo>
                    <a:pt x="73" y="164"/>
                    <a:pt x="73" y="164"/>
                    <a:pt x="73" y="164"/>
                  </a:cubicBezTo>
                  <a:cubicBezTo>
                    <a:pt x="71" y="164"/>
                    <a:pt x="70" y="163"/>
                    <a:pt x="70" y="161"/>
                  </a:cubicBezTo>
                  <a:cubicBezTo>
                    <a:pt x="66" y="147"/>
                    <a:pt x="66" y="147"/>
                    <a:pt x="66" y="147"/>
                  </a:cubicBezTo>
                  <a:cubicBezTo>
                    <a:pt x="59" y="146"/>
                    <a:pt x="53" y="143"/>
                    <a:pt x="47" y="139"/>
                  </a:cubicBezTo>
                  <a:cubicBezTo>
                    <a:pt x="34" y="147"/>
                    <a:pt x="34" y="147"/>
                    <a:pt x="34" y="147"/>
                  </a:cubicBezTo>
                  <a:cubicBezTo>
                    <a:pt x="33" y="147"/>
                    <a:pt x="31" y="147"/>
                    <a:pt x="30" y="146"/>
                  </a:cubicBezTo>
                  <a:cubicBezTo>
                    <a:pt x="18" y="134"/>
                    <a:pt x="18" y="134"/>
                    <a:pt x="18" y="134"/>
                  </a:cubicBezTo>
                  <a:cubicBezTo>
                    <a:pt x="16" y="133"/>
                    <a:pt x="16" y="131"/>
                    <a:pt x="17" y="129"/>
                  </a:cubicBezTo>
                  <a:cubicBezTo>
                    <a:pt x="25" y="117"/>
                    <a:pt x="25" y="117"/>
                    <a:pt x="25" y="117"/>
                  </a:cubicBezTo>
                  <a:cubicBezTo>
                    <a:pt x="21" y="111"/>
                    <a:pt x="18" y="104"/>
                    <a:pt x="17" y="97"/>
                  </a:cubicBezTo>
                  <a:cubicBezTo>
                    <a:pt x="3" y="94"/>
                    <a:pt x="3" y="94"/>
                    <a:pt x="3" y="94"/>
                  </a:cubicBezTo>
                  <a:cubicBezTo>
                    <a:pt x="1" y="94"/>
                    <a:pt x="0" y="92"/>
                    <a:pt x="0" y="91"/>
                  </a:cubicBezTo>
                  <a:cubicBezTo>
                    <a:pt x="0" y="73"/>
                    <a:pt x="0" y="73"/>
                    <a:pt x="0" y="73"/>
                  </a:cubicBezTo>
                  <a:cubicBezTo>
                    <a:pt x="0" y="72"/>
                    <a:pt x="1" y="70"/>
                    <a:pt x="3" y="70"/>
                  </a:cubicBezTo>
                  <a:cubicBezTo>
                    <a:pt x="17" y="67"/>
                    <a:pt x="17" y="67"/>
                    <a:pt x="17" y="67"/>
                  </a:cubicBezTo>
                  <a:cubicBezTo>
                    <a:pt x="18" y="60"/>
                    <a:pt x="21" y="53"/>
                    <a:pt x="25" y="47"/>
                  </a:cubicBezTo>
                  <a:cubicBezTo>
                    <a:pt x="17" y="35"/>
                    <a:pt x="17" y="35"/>
                    <a:pt x="17" y="35"/>
                  </a:cubicBezTo>
                  <a:cubicBezTo>
                    <a:pt x="16" y="33"/>
                    <a:pt x="17" y="31"/>
                    <a:pt x="18" y="30"/>
                  </a:cubicBezTo>
                  <a:cubicBezTo>
                    <a:pt x="30" y="18"/>
                    <a:pt x="30" y="18"/>
                    <a:pt x="30" y="18"/>
                  </a:cubicBezTo>
                  <a:cubicBezTo>
                    <a:pt x="31" y="17"/>
                    <a:pt x="33" y="17"/>
                    <a:pt x="34" y="17"/>
                  </a:cubicBezTo>
                  <a:cubicBezTo>
                    <a:pt x="47" y="25"/>
                    <a:pt x="47" y="25"/>
                    <a:pt x="47" y="25"/>
                  </a:cubicBezTo>
                  <a:cubicBezTo>
                    <a:pt x="53" y="21"/>
                    <a:pt x="59" y="19"/>
                    <a:pt x="66" y="17"/>
                  </a:cubicBezTo>
                  <a:cubicBezTo>
                    <a:pt x="70" y="3"/>
                    <a:pt x="70" y="3"/>
                    <a:pt x="70" y="3"/>
                  </a:cubicBezTo>
                  <a:cubicBezTo>
                    <a:pt x="70" y="1"/>
                    <a:pt x="71" y="0"/>
                    <a:pt x="73" y="0"/>
                  </a:cubicBezTo>
                  <a:cubicBezTo>
                    <a:pt x="90" y="0"/>
                    <a:pt x="90" y="0"/>
                    <a:pt x="90" y="0"/>
                  </a:cubicBezTo>
                  <a:cubicBezTo>
                    <a:pt x="92" y="0"/>
                    <a:pt x="93" y="1"/>
                    <a:pt x="94" y="3"/>
                  </a:cubicBezTo>
                  <a:cubicBezTo>
                    <a:pt x="97" y="17"/>
                    <a:pt x="97" y="17"/>
                    <a:pt x="97" y="17"/>
                  </a:cubicBezTo>
                  <a:cubicBezTo>
                    <a:pt x="104" y="19"/>
                    <a:pt x="111" y="21"/>
                    <a:pt x="117" y="25"/>
                  </a:cubicBezTo>
                  <a:cubicBezTo>
                    <a:pt x="129" y="18"/>
                    <a:pt x="129" y="18"/>
                    <a:pt x="129" y="18"/>
                  </a:cubicBezTo>
                  <a:cubicBezTo>
                    <a:pt x="131" y="17"/>
                    <a:pt x="132" y="17"/>
                    <a:pt x="134" y="18"/>
                  </a:cubicBezTo>
                  <a:cubicBezTo>
                    <a:pt x="146" y="30"/>
                    <a:pt x="146" y="30"/>
                    <a:pt x="146" y="30"/>
                  </a:cubicBezTo>
                  <a:cubicBezTo>
                    <a:pt x="147" y="31"/>
                    <a:pt x="147" y="33"/>
                    <a:pt x="146" y="35"/>
                  </a:cubicBezTo>
                  <a:cubicBezTo>
                    <a:pt x="139" y="47"/>
                    <a:pt x="139" y="47"/>
                    <a:pt x="139" y="47"/>
                  </a:cubicBezTo>
                  <a:cubicBezTo>
                    <a:pt x="142" y="53"/>
                    <a:pt x="145" y="60"/>
                    <a:pt x="147" y="67"/>
                  </a:cubicBezTo>
                  <a:cubicBezTo>
                    <a:pt x="161" y="70"/>
                    <a:pt x="161" y="70"/>
                    <a:pt x="161" y="70"/>
                  </a:cubicBezTo>
                  <a:cubicBezTo>
                    <a:pt x="163" y="70"/>
                    <a:pt x="164" y="72"/>
                    <a:pt x="164" y="73"/>
                  </a:cubicBezTo>
                  <a:cubicBezTo>
                    <a:pt x="164" y="91"/>
                    <a:pt x="164" y="91"/>
                    <a:pt x="164" y="91"/>
                  </a:cubicBezTo>
                  <a:cubicBezTo>
                    <a:pt x="164" y="92"/>
                    <a:pt x="163" y="94"/>
                    <a:pt x="161" y="94"/>
                  </a:cubicBezTo>
                  <a:cubicBezTo>
                    <a:pt x="147" y="97"/>
                    <a:pt x="147" y="97"/>
                    <a:pt x="147" y="97"/>
                  </a:cubicBezTo>
                  <a:cubicBezTo>
                    <a:pt x="145" y="104"/>
                    <a:pt x="142" y="111"/>
                    <a:pt x="139" y="117"/>
                  </a:cubicBezTo>
                  <a:cubicBezTo>
                    <a:pt x="146" y="129"/>
                    <a:pt x="146" y="129"/>
                    <a:pt x="146" y="129"/>
                  </a:cubicBezTo>
                  <a:cubicBezTo>
                    <a:pt x="147" y="131"/>
                    <a:pt x="147" y="133"/>
                    <a:pt x="146" y="134"/>
                  </a:cubicBezTo>
                  <a:cubicBezTo>
                    <a:pt x="134" y="146"/>
                    <a:pt x="134" y="146"/>
                    <a:pt x="134" y="146"/>
                  </a:cubicBezTo>
                  <a:cubicBezTo>
                    <a:pt x="132" y="147"/>
                    <a:pt x="131" y="147"/>
                    <a:pt x="129" y="147"/>
                  </a:cubicBezTo>
                  <a:cubicBezTo>
                    <a:pt x="117" y="139"/>
                    <a:pt x="117" y="139"/>
                    <a:pt x="117" y="139"/>
                  </a:cubicBezTo>
                  <a:cubicBezTo>
                    <a:pt x="111" y="143"/>
                    <a:pt x="104" y="146"/>
                    <a:pt x="97" y="147"/>
                  </a:cubicBezTo>
                  <a:cubicBezTo>
                    <a:pt x="94" y="161"/>
                    <a:pt x="94" y="161"/>
                    <a:pt x="94" y="161"/>
                  </a:cubicBezTo>
                  <a:cubicBezTo>
                    <a:pt x="93" y="163"/>
                    <a:pt x="92" y="164"/>
                    <a:pt x="90" y="164"/>
                  </a:cubicBezTo>
                  <a:close/>
                  <a:moveTo>
                    <a:pt x="76" y="157"/>
                  </a:moveTo>
                  <a:cubicBezTo>
                    <a:pt x="87" y="157"/>
                    <a:pt x="87" y="157"/>
                    <a:pt x="87" y="157"/>
                  </a:cubicBezTo>
                  <a:cubicBezTo>
                    <a:pt x="91" y="143"/>
                    <a:pt x="91" y="143"/>
                    <a:pt x="91" y="143"/>
                  </a:cubicBezTo>
                  <a:cubicBezTo>
                    <a:pt x="91" y="142"/>
                    <a:pt x="92" y="141"/>
                    <a:pt x="93" y="141"/>
                  </a:cubicBezTo>
                  <a:cubicBezTo>
                    <a:pt x="101" y="139"/>
                    <a:pt x="108" y="136"/>
                    <a:pt x="115" y="132"/>
                  </a:cubicBezTo>
                  <a:cubicBezTo>
                    <a:pt x="116" y="131"/>
                    <a:pt x="118" y="131"/>
                    <a:pt x="119" y="132"/>
                  </a:cubicBezTo>
                  <a:cubicBezTo>
                    <a:pt x="131" y="139"/>
                    <a:pt x="131" y="139"/>
                    <a:pt x="131" y="139"/>
                  </a:cubicBezTo>
                  <a:cubicBezTo>
                    <a:pt x="139" y="131"/>
                    <a:pt x="139" y="131"/>
                    <a:pt x="139" y="131"/>
                  </a:cubicBezTo>
                  <a:cubicBezTo>
                    <a:pt x="131" y="119"/>
                    <a:pt x="131" y="119"/>
                    <a:pt x="131" y="119"/>
                  </a:cubicBezTo>
                  <a:cubicBezTo>
                    <a:pt x="131" y="118"/>
                    <a:pt x="131" y="116"/>
                    <a:pt x="131" y="115"/>
                  </a:cubicBezTo>
                  <a:cubicBezTo>
                    <a:pt x="136" y="109"/>
                    <a:pt x="139" y="101"/>
                    <a:pt x="140" y="94"/>
                  </a:cubicBezTo>
                  <a:cubicBezTo>
                    <a:pt x="141" y="92"/>
                    <a:pt x="142" y="91"/>
                    <a:pt x="143" y="91"/>
                  </a:cubicBezTo>
                  <a:cubicBezTo>
                    <a:pt x="156" y="88"/>
                    <a:pt x="156" y="88"/>
                    <a:pt x="156" y="88"/>
                  </a:cubicBezTo>
                  <a:cubicBezTo>
                    <a:pt x="156" y="76"/>
                    <a:pt x="156" y="76"/>
                    <a:pt x="156" y="76"/>
                  </a:cubicBezTo>
                  <a:cubicBezTo>
                    <a:pt x="143" y="73"/>
                    <a:pt x="143" y="73"/>
                    <a:pt x="143" y="73"/>
                  </a:cubicBezTo>
                  <a:cubicBezTo>
                    <a:pt x="142" y="73"/>
                    <a:pt x="141" y="72"/>
                    <a:pt x="140" y="70"/>
                  </a:cubicBezTo>
                  <a:cubicBezTo>
                    <a:pt x="139" y="63"/>
                    <a:pt x="136" y="55"/>
                    <a:pt x="131" y="49"/>
                  </a:cubicBezTo>
                  <a:cubicBezTo>
                    <a:pt x="131" y="48"/>
                    <a:pt x="131" y="46"/>
                    <a:pt x="131" y="45"/>
                  </a:cubicBezTo>
                  <a:cubicBezTo>
                    <a:pt x="139" y="33"/>
                    <a:pt x="139" y="33"/>
                    <a:pt x="139" y="33"/>
                  </a:cubicBezTo>
                  <a:cubicBezTo>
                    <a:pt x="131" y="25"/>
                    <a:pt x="131" y="25"/>
                    <a:pt x="131" y="25"/>
                  </a:cubicBezTo>
                  <a:cubicBezTo>
                    <a:pt x="119" y="32"/>
                    <a:pt x="119" y="32"/>
                    <a:pt x="119" y="32"/>
                  </a:cubicBezTo>
                  <a:cubicBezTo>
                    <a:pt x="118" y="33"/>
                    <a:pt x="116" y="33"/>
                    <a:pt x="115" y="32"/>
                  </a:cubicBezTo>
                  <a:cubicBezTo>
                    <a:pt x="108" y="28"/>
                    <a:pt x="101" y="25"/>
                    <a:pt x="93" y="24"/>
                  </a:cubicBezTo>
                  <a:cubicBezTo>
                    <a:pt x="92" y="23"/>
                    <a:pt x="90" y="22"/>
                    <a:pt x="90" y="20"/>
                  </a:cubicBezTo>
                  <a:cubicBezTo>
                    <a:pt x="87" y="7"/>
                    <a:pt x="87" y="7"/>
                    <a:pt x="87" y="7"/>
                  </a:cubicBezTo>
                  <a:cubicBezTo>
                    <a:pt x="76" y="7"/>
                    <a:pt x="76" y="7"/>
                    <a:pt x="76" y="7"/>
                  </a:cubicBezTo>
                  <a:cubicBezTo>
                    <a:pt x="73" y="20"/>
                    <a:pt x="73" y="20"/>
                    <a:pt x="73" y="20"/>
                  </a:cubicBezTo>
                  <a:cubicBezTo>
                    <a:pt x="73" y="22"/>
                    <a:pt x="72" y="23"/>
                    <a:pt x="70" y="24"/>
                  </a:cubicBezTo>
                  <a:cubicBezTo>
                    <a:pt x="62" y="25"/>
                    <a:pt x="55" y="28"/>
                    <a:pt x="49" y="32"/>
                  </a:cubicBezTo>
                  <a:cubicBezTo>
                    <a:pt x="47" y="33"/>
                    <a:pt x="46" y="33"/>
                    <a:pt x="45" y="32"/>
                  </a:cubicBezTo>
                  <a:cubicBezTo>
                    <a:pt x="33" y="25"/>
                    <a:pt x="33" y="25"/>
                    <a:pt x="33" y="25"/>
                  </a:cubicBezTo>
                  <a:cubicBezTo>
                    <a:pt x="25" y="33"/>
                    <a:pt x="25" y="33"/>
                    <a:pt x="25" y="33"/>
                  </a:cubicBezTo>
                  <a:cubicBezTo>
                    <a:pt x="32" y="45"/>
                    <a:pt x="32" y="45"/>
                    <a:pt x="32" y="45"/>
                  </a:cubicBezTo>
                  <a:cubicBezTo>
                    <a:pt x="33" y="46"/>
                    <a:pt x="33" y="48"/>
                    <a:pt x="32" y="49"/>
                  </a:cubicBezTo>
                  <a:cubicBezTo>
                    <a:pt x="28" y="55"/>
                    <a:pt x="25" y="63"/>
                    <a:pt x="23" y="70"/>
                  </a:cubicBezTo>
                  <a:cubicBezTo>
                    <a:pt x="23" y="72"/>
                    <a:pt x="22" y="73"/>
                    <a:pt x="20" y="73"/>
                  </a:cubicBezTo>
                  <a:cubicBezTo>
                    <a:pt x="7" y="76"/>
                    <a:pt x="7" y="76"/>
                    <a:pt x="7" y="76"/>
                  </a:cubicBezTo>
                  <a:cubicBezTo>
                    <a:pt x="7" y="88"/>
                    <a:pt x="7" y="88"/>
                    <a:pt x="7" y="88"/>
                  </a:cubicBezTo>
                  <a:cubicBezTo>
                    <a:pt x="20" y="91"/>
                    <a:pt x="20" y="91"/>
                    <a:pt x="20" y="91"/>
                  </a:cubicBezTo>
                  <a:cubicBezTo>
                    <a:pt x="22" y="91"/>
                    <a:pt x="23" y="92"/>
                    <a:pt x="23" y="94"/>
                  </a:cubicBezTo>
                  <a:cubicBezTo>
                    <a:pt x="25" y="101"/>
                    <a:pt x="28" y="109"/>
                    <a:pt x="32" y="115"/>
                  </a:cubicBezTo>
                  <a:cubicBezTo>
                    <a:pt x="33" y="116"/>
                    <a:pt x="33" y="118"/>
                    <a:pt x="32" y="119"/>
                  </a:cubicBezTo>
                  <a:cubicBezTo>
                    <a:pt x="25" y="131"/>
                    <a:pt x="25" y="131"/>
                    <a:pt x="25" y="131"/>
                  </a:cubicBezTo>
                  <a:cubicBezTo>
                    <a:pt x="33" y="139"/>
                    <a:pt x="33" y="139"/>
                    <a:pt x="33" y="139"/>
                  </a:cubicBezTo>
                  <a:cubicBezTo>
                    <a:pt x="45" y="132"/>
                    <a:pt x="45" y="132"/>
                    <a:pt x="45" y="132"/>
                  </a:cubicBezTo>
                  <a:cubicBezTo>
                    <a:pt x="46" y="131"/>
                    <a:pt x="47" y="131"/>
                    <a:pt x="49" y="132"/>
                  </a:cubicBezTo>
                  <a:cubicBezTo>
                    <a:pt x="55" y="136"/>
                    <a:pt x="62" y="139"/>
                    <a:pt x="70" y="141"/>
                  </a:cubicBezTo>
                  <a:cubicBezTo>
                    <a:pt x="71" y="141"/>
                    <a:pt x="73" y="142"/>
                    <a:pt x="73" y="143"/>
                  </a:cubicBezTo>
                  <a:lnTo>
                    <a:pt x="76" y="15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340"/>
            <p:cNvSpPr>
              <a:spLocks noEditPoints="1"/>
            </p:cNvSpPr>
            <p:nvPr/>
          </p:nvSpPr>
          <p:spPr bwMode="auto">
            <a:xfrm>
              <a:off x="2647447" y="2320656"/>
              <a:ext cx="194546" cy="194546"/>
            </a:xfrm>
            <a:custGeom>
              <a:avLst/>
              <a:gdLst>
                <a:gd name="T0" fmla="*/ 27 w 54"/>
                <a:gd name="T1" fmla="*/ 54 h 54"/>
                <a:gd name="T2" fmla="*/ 0 w 54"/>
                <a:gd name="T3" fmla="*/ 27 h 54"/>
                <a:gd name="T4" fmla="*/ 27 w 54"/>
                <a:gd name="T5" fmla="*/ 0 h 54"/>
                <a:gd name="T6" fmla="*/ 54 w 54"/>
                <a:gd name="T7" fmla="*/ 27 h 54"/>
                <a:gd name="T8" fmla="*/ 27 w 54"/>
                <a:gd name="T9" fmla="*/ 54 h 54"/>
                <a:gd name="T10" fmla="*/ 27 w 54"/>
                <a:gd name="T11" fmla="*/ 7 h 54"/>
                <a:gd name="T12" fmla="*/ 7 w 54"/>
                <a:gd name="T13" fmla="*/ 27 h 54"/>
                <a:gd name="T14" fmla="*/ 27 w 54"/>
                <a:gd name="T15" fmla="*/ 47 h 54"/>
                <a:gd name="T16" fmla="*/ 47 w 54"/>
                <a:gd name="T17" fmla="*/ 27 h 54"/>
                <a:gd name="T18" fmla="*/ 27 w 54"/>
                <a:gd name="T1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27" y="54"/>
                  </a:moveTo>
                  <a:cubicBezTo>
                    <a:pt x="12" y="54"/>
                    <a:pt x="0" y="42"/>
                    <a:pt x="0" y="27"/>
                  </a:cubicBezTo>
                  <a:cubicBezTo>
                    <a:pt x="0" y="12"/>
                    <a:pt x="12" y="0"/>
                    <a:pt x="27" y="0"/>
                  </a:cubicBezTo>
                  <a:cubicBezTo>
                    <a:pt x="42" y="0"/>
                    <a:pt x="54" y="12"/>
                    <a:pt x="54" y="27"/>
                  </a:cubicBezTo>
                  <a:cubicBezTo>
                    <a:pt x="54" y="42"/>
                    <a:pt x="42" y="54"/>
                    <a:pt x="27" y="54"/>
                  </a:cubicBezTo>
                  <a:close/>
                  <a:moveTo>
                    <a:pt x="27" y="7"/>
                  </a:moveTo>
                  <a:cubicBezTo>
                    <a:pt x="16" y="7"/>
                    <a:pt x="7" y="16"/>
                    <a:pt x="7" y="27"/>
                  </a:cubicBezTo>
                  <a:cubicBezTo>
                    <a:pt x="7" y="38"/>
                    <a:pt x="16" y="47"/>
                    <a:pt x="27" y="47"/>
                  </a:cubicBezTo>
                  <a:cubicBezTo>
                    <a:pt x="38" y="47"/>
                    <a:pt x="47" y="38"/>
                    <a:pt x="47" y="27"/>
                  </a:cubicBezTo>
                  <a:cubicBezTo>
                    <a:pt x="47" y="16"/>
                    <a:pt x="38" y="7"/>
                    <a:pt x="27" y="7"/>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341"/>
            <p:cNvSpPr>
              <a:spLocks/>
            </p:cNvSpPr>
            <p:nvPr/>
          </p:nvSpPr>
          <p:spPr bwMode="auto">
            <a:xfrm>
              <a:off x="2568412" y="2246181"/>
              <a:ext cx="186947" cy="186947"/>
            </a:xfrm>
            <a:custGeom>
              <a:avLst/>
              <a:gdLst>
                <a:gd name="T0" fmla="*/ 4 w 52"/>
                <a:gd name="T1" fmla="*/ 52 h 52"/>
                <a:gd name="T2" fmla="*/ 0 w 52"/>
                <a:gd name="T3" fmla="*/ 48 h 52"/>
                <a:gd name="T4" fmla="*/ 14 w 52"/>
                <a:gd name="T5" fmla="*/ 14 h 52"/>
                <a:gd name="T6" fmla="*/ 49 w 52"/>
                <a:gd name="T7" fmla="*/ 0 h 52"/>
                <a:gd name="T8" fmla="*/ 52 w 52"/>
                <a:gd name="T9" fmla="*/ 3 h 52"/>
                <a:gd name="T10" fmla="*/ 49 w 52"/>
                <a:gd name="T11" fmla="*/ 7 h 52"/>
                <a:gd name="T12" fmla="*/ 20 w 52"/>
                <a:gd name="T13" fmla="*/ 19 h 52"/>
                <a:gd name="T14" fmla="*/ 7 w 52"/>
                <a:gd name="T15" fmla="*/ 48 h 52"/>
                <a:gd name="T16" fmla="*/ 4 w 5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 y="52"/>
                  </a:moveTo>
                  <a:cubicBezTo>
                    <a:pt x="2" y="52"/>
                    <a:pt x="0" y="50"/>
                    <a:pt x="0" y="48"/>
                  </a:cubicBezTo>
                  <a:cubicBezTo>
                    <a:pt x="0" y="35"/>
                    <a:pt x="5" y="23"/>
                    <a:pt x="14" y="14"/>
                  </a:cubicBezTo>
                  <a:cubicBezTo>
                    <a:pt x="24" y="5"/>
                    <a:pt x="36" y="0"/>
                    <a:pt x="49" y="0"/>
                  </a:cubicBezTo>
                  <a:cubicBezTo>
                    <a:pt x="51" y="0"/>
                    <a:pt x="52" y="1"/>
                    <a:pt x="52" y="3"/>
                  </a:cubicBezTo>
                  <a:cubicBezTo>
                    <a:pt x="52" y="5"/>
                    <a:pt x="51" y="7"/>
                    <a:pt x="49" y="7"/>
                  </a:cubicBezTo>
                  <a:cubicBezTo>
                    <a:pt x="38" y="7"/>
                    <a:pt x="27" y="11"/>
                    <a:pt x="20" y="19"/>
                  </a:cubicBezTo>
                  <a:cubicBezTo>
                    <a:pt x="12" y="27"/>
                    <a:pt x="7" y="37"/>
                    <a:pt x="7" y="48"/>
                  </a:cubicBezTo>
                  <a:cubicBezTo>
                    <a:pt x="7" y="50"/>
                    <a:pt x="6" y="52"/>
                    <a:pt x="4" y="52"/>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Rectangle 342"/>
            <p:cNvSpPr>
              <a:spLocks noChangeArrowheads="1"/>
            </p:cNvSpPr>
            <p:nvPr/>
          </p:nvSpPr>
          <p:spPr bwMode="auto">
            <a:xfrm>
              <a:off x="2173240" y="3051724"/>
              <a:ext cx="241663" cy="24470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343"/>
            <p:cNvSpPr>
              <a:spLocks noEditPoints="1"/>
            </p:cNvSpPr>
            <p:nvPr/>
          </p:nvSpPr>
          <p:spPr bwMode="auto">
            <a:xfrm>
              <a:off x="2159561" y="3041085"/>
              <a:ext cx="269021" cy="267501"/>
            </a:xfrm>
            <a:custGeom>
              <a:avLst/>
              <a:gdLst>
                <a:gd name="T0" fmla="*/ 71 w 75"/>
                <a:gd name="T1" fmla="*/ 74 h 74"/>
                <a:gd name="T2" fmla="*/ 4 w 75"/>
                <a:gd name="T3" fmla="*/ 74 h 74"/>
                <a:gd name="T4" fmla="*/ 0 w 75"/>
                <a:gd name="T5" fmla="*/ 71 h 74"/>
                <a:gd name="T6" fmla="*/ 0 w 75"/>
                <a:gd name="T7" fmla="*/ 3 h 74"/>
                <a:gd name="T8" fmla="*/ 4 w 75"/>
                <a:gd name="T9" fmla="*/ 0 h 74"/>
                <a:gd name="T10" fmla="*/ 71 w 75"/>
                <a:gd name="T11" fmla="*/ 0 h 74"/>
                <a:gd name="T12" fmla="*/ 75 w 75"/>
                <a:gd name="T13" fmla="*/ 3 h 74"/>
                <a:gd name="T14" fmla="*/ 75 w 75"/>
                <a:gd name="T15" fmla="*/ 71 h 74"/>
                <a:gd name="T16" fmla="*/ 71 w 75"/>
                <a:gd name="T17" fmla="*/ 74 h 74"/>
                <a:gd name="T18" fmla="*/ 8 w 75"/>
                <a:gd name="T19" fmla="*/ 67 h 74"/>
                <a:gd name="T20" fmla="*/ 68 w 75"/>
                <a:gd name="T21" fmla="*/ 67 h 74"/>
                <a:gd name="T22" fmla="*/ 68 w 75"/>
                <a:gd name="T23" fmla="*/ 7 h 74"/>
                <a:gd name="T24" fmla="*/ 8 w 75"/>
                <a:gd name="T25" fmla="*/ 7 h 74"/>
                <a:gd name="T26" fmla="*/ 8 w 75"/>
                <a:gd name="T27"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74">
                  <a:moveTo>
                    <a:pt x="71" y="74"/>
                  </a:moveTo>
                  <a:cubicBezTo>
                    <a:pt x="4" y="74"/>
                    <a:pt x="4" y="74"/>
                    <a:pt x="4" y="74"/>
                  </a:cubicBezTo>
                  <a:cubicBezTo>
                    <a:pt x="2" y="74"/>
                    <a:pt x="0" y="73"/>
                    <a:pt x="0" y="71"/>
                  </a:cubicBezTo>
                  <a:cubicBezTo>
                    <a:pt x="0" y="3"/>
                    <a:pt x="0" y="3"/>
                    <a:pt x="0" y="3"/>
                  </a:cubicBezTo>
                  <a:cubicBezTo>
                    <a:pt x="0" y="1"/>
                    <a:pt x="2" y="0"/>
                    <a:pt x="4" y="0"/>
                  </a:cubicBezTo>
                  <a:cubicBezTo>
                    <a:pt x="71" y="0"/>
                    <a:pt x="71" y="0"/>
                    <a:pt x="71" y="0"/>
                  </a:cubicBezTo>
                  <a:cubicBezTo>
                    <a:pt x="73" y="0"/>
                    <a:pt x="75" y="1"/>
                    <a:pt x="75" y="3"/>
                  </a:cubicBezTo>
                  <a:cubicBezTo>
                    <a:pt x="75" y="71"/>
                    <a:pt x="75" y="71"/>
                    <a:pt x="75" y="71"/>
                  </a:cubicBezTo>
                  <a:cubicBezTo>
                    <a:pt x="75" y="73"/>
                    <a:pt x="73" y="74"/>
                    <a:pt x="71" y="74"/>
                  </a:cubicBezTo>
                  <a:close/>
                  <a:moveTo>
                    <a:pt x="8" y="67"/>
                  </a:moveTo>
                  <a:cubicBezTo>
                    <a:pt x="68" y="67"/>
                    <a:pt x="68" y="67"/>
                    <a:pt x="68" y="67"/>
                  </a:cubicBezTo>
                  <a:cubicBezTo>
                    <a:pt x="68" y="7"/>
                    <a:pt x="68" y="7"/>
                    <a:pt x="68" y="7"/>
                  </a:cubicBezTo>
                  <a:cubicBezTo>
                    <a:pt x="8" y="7"/>
                    <a:pt x="8" y="7"/>
                    <a:pt x="8" y="7"/>
                  </a:cubicBezTo>
                  <a:lnTo>
                    <a:pt x="8" y="6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344"/>
            <p:cNvSpPr>
              <a:spLocks/>
            </p:cNvSpPr>
            <p:nvPr/>
          </p:nvSpPr>
          <p:spPr bwMode="auto">
            <a:xfrm>
              <a:off x="2173240" y="3051724"/>
              <a:ext cx="241663" cy="244703"/>
            </a:xfrm>
            <a:custGeom>
              <a:avLst/>
              <a:gdLst>
                <a:gd name="T0" fmla="*/ 0 w 159"/>
                <a:gd name="T1" fmla="*/ 0 h 161"/>
                <a:gd name="T2" fmla="*/ 159 w 159"/>
                <a:gd name="T3" fmla="*/ 161 h 161"/>
                <a:gd name="T4" fmla="*/ 0 w 159"/>
                <a:gd name="T5" fmla="*/ 0 h 161"/>
              </a:gdLst>
              <a:ahLst/>
              <a:cxnLst>
                <a:cxn ang="0">
                  <a:pos x="T0" y="T1"/>
                </a:cxn>
                <a:cxn ang="0">
                  <a:pos x="T2" y="T3"/>
                </a:cxn>
                <a:cxn ang="0">
                  <a:pos x="T4" y="T5"/>
                </a:cxn>
              </a:cxnLst>
              <a:rect l="0" t="0" r="r" b="b"/>
              <a:pathLst>
                <a:path w="159" h="161">
                  <a:moveTo>
                    <a:pt x="0" y="0"/>
                  </a:moveTo>
                  <a:lnTo>
                    <a:pt x="159" y="16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Line 345"/>
            <p:cNvSpPr>
              <a:spLocks noChangeShapeType="1"/>
            </p:cNvSpPr>
            <p:nvPr/>
          </p:nvSpPr>
          <p:spPr bwMode="auto">
            <a:xfrm>
              <a:off x="2173240" y="3051724"/>
              <a:ext cx="241663" cy="24470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346"/>
            <p:cNvSpPr>
              <a:spLocks/>
            </p:cNvSpPr>
            <p:nvPr/>
          </p:nvSpPr>
          <p:spPr bwMode="auto">
            <a:xfrm>
              <a:off x="2159561" y="3041085"/>
              <a:ext cx="269021" cy="267501"/>
            </a:xfrm>
            <a:custGeom>
              <a:avLst/>
              <a:gdLst>
                <a:gd name="T0" fmla="*/ 71 w 75"/>
                <a:gd name="T1" fmla="*/ 74 h 74"/>
                <a:gd name="T2" fmla="*/ 69 w 75"/>
                <a:gd name="T3" fmla="*/ 73 h 74"/>
                <a:gd name="T4" fmla="*/ 1 w 75"/>
                <a:gd name="T5" fmla="*/ 6 h 74"/>
                <a:gd name="T6" fmla="*/ 1 w 75"/>
                <a:gd name="T7" fmla="*/ 1 h 74"/>
                <a:gd name="T8" fmla="*/ 7 w 75"/>
                <a:gd name="T9" fmla="*/ 1 h 74"/>
                <a:gd name="T10" fmla="*/ 74 w 75"/>
                <a:gd name="T11" fmla="*/ 68 h 74"/>
                <a:gd name="T12" fmla="*/ 74 w 75"/>
                <a:gd name="T13" fmla="*/ 73 h 74"/>
                <a:gd name="T14" fmla="*/ 71 w 75"/>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74">
                  <a:moveTo>
                    <a:pt x="71" y="74"/>
                  </a:moveTo>
                  <a:cubicBezTo>
                    <a:pt x="70" y="74"/>
                    <a:pt x="70" y="74"/>
                    <a:pt x="69" y="73"/>
                  </a:cubicBezTo>
                  <a:cubicBezTo>
                    <a:pt x="1" y="6"/>
                    <a:pt x="1" y="6"/>
                    <a:pt x="1" y="6"/>
                  </a:cubicBezTo>
                  <a:cubicBezTo>
                    <a:pt x="0" y="5"/>
                    <a:pt x="0" y="2"/>
                    <a:pt x="1" y="1"/>
                  </a:cubicBezTo>
                  <a:cubicBezTo>
                    <a:pt x="3" y="0"/>
                    <a:pt x="5" y="0"/>
                    <a:pt x="7" y="1"/>
                  </a:cubicBezTo>
                  <a:cubicBezTo>
                    <a:pt x="74" y="68"/>
                    <a:pt x="74" y="68"/>
                    <a:pt x="74" y="68"/>
                  </a:cubicBezTo>
                  <a:cubicBezTo>
                    <a:pt x="75" y="70"/>
                    <a:pt x="75" y="72"/>
                    <a:pt x="74" y="73"/>
                  </a:cubicBezTo>
                  <a:cubicBezTo>
                    <a:pt x="73" y="74"/>
                    <a:pt x="72" y="74"/>
                    <a:pt x="71" y="7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347"/>
            <p:cNvSpPr>
              <a:spLocks/>
            </p:cNvSpPr>
            <p:nvPr/>
          </p:nvSpPr>
          <p:spPr bwMode="auto">
            <a:xfrm>
              <a:off x="2173240" y="3051724"/>
              <a:ext cx="241663" cy="244703"/>
            </a:xfrm>
            <a:custGeom>
              <a:avLst/>
              <a:gdLst>
                <a:gd name="T0" fmla="*/ 0 w 159"/>
                <a:gd name="T1" fmla="*/ 161 h 161"/>
                <a:gd name="T2" fmla="*/ 159 w 159"/>
                <a:gd name="T3" fmla="*/ 0 h 161"/>
                <a:gd name="T4" fmla="*/ 0 w 159"/>
                <a:gd name="T5" fmla="*/ 161 h 161"/>
              </a:gdLst>
              <a:ahLst/>
              <a:cxnLst>
                <a:cxn ang="0">
                  <a:pos x="T0" y="T1"/>
                </a:cxn>
                <a:cxn ang="0">
                  <a:pos x="T2" y="T3"/>
                </a:cxn>
                <a:cxn ang="0">
                  <a:pos x="T4" y="T5"/>
                </a:cxn>
              </a:cxnLst>
              <a:rect l="0" t="0" r="r" b="b"/>
              <a:pathLst>
                <a:path w="159" h="161">
                  <a:moveTo>
                    <a:pt x="0" y="161"/>
                  </a:moveTo>
                  <a:lnTo>
                    <a:pt x="159" y="0"/>
                  </a:lnTo>
                  <a:lnTo>
                    <a:pt x="0" y="1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Line 348"/>
            <p:cNvSpPr>
              <a:spLocks noChangeShapeType="1"/>
            </p:cNvSpPr>
            <p:nvPr/>
          </p:nvSpPr>
          <p:spPr bwMode="auto">
            <a:xfrm flipV="1">
              <a:off x="2173240" y="3051724"/>
              <a:ext cx="241663" cy="24470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349"/>
            <p:cNvSpPr>
              <a:spLocks/>
            </p:cNvSpPr>
            <p:nvPr/>
          </p:nvSpPr>
          <p:spPr bwMode="auto">
            <a:xfrm>
              <a:off x="2159561" y="3041085"/>
              <a:ext cx="269021" cy="267501"/>
            </a:xfrm>
            <a:custGeom>
              <a:avLst/>
              <a:gdLst>
                <a:gd name="T0" fmla="*/ 4 w 75"/>
                <a:gd name="T1" fmla="*/ 74 h 74"/>
                <a:gd name="T2" fmla="*/ 1 w 75"/>
                <a:gd name="T3" fmla="*/ 73 h 74"/>
                <a:gd name="T4" fmla="*/ 1 w 75"/>
                <a:gd name="T5" fmla="*/ 68 h 74"/>
                <a:gd name="T6" fmla="*/ 69 w 75"/>
                <a:gd name="T7" fmla="*/ 1 h 74"/>
                <a:gd name="T8" fmla="*/ 74 w 75"/>
                <a:gd name="T9" fmla="*/ 1 h 74"/>
                <a:gd name="T10" fmla="*/ 74 w 75"/>
                <a:gd name="T11" fmla="*/ 6 h 74"/>
                <a:gd name="T12" fmla="*/ 7 w 75"/>
                <a:gd name="T13" fmla="*/ 73 h 74"/>
                <a:gd name="T14" fmla="*/ 4 w 75"/>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74">
                  <a:moveTo>
                    <a:pt x="4" y="74"/>
                  </a:moveTo>
                  <a:cubicBezTo>
                    <a:pt x="3" y="74"/>
                    <a:pt x="2" y="74"/>
                    <a:pt x="1" y="73"/>
                  </a:cubicBezTo>
                  <a:cubicBezTo>
                    <a:pt x="0" y="72"/>
                    <a:pt x="0" y="70"/>
                    <a:pt x="1" y="68"/>
                  </a:cubicBezTo>
                  <a:cubicBezTo>
                    <a:pt x="69" y="1"/>
                    <a:pt x="69" y="1"/>
                    <a:pt x="69" y="1"/>
                  </a:cubicBezTo>
                  <a:cubicBezTo>
                    <a:pt x="70" y="0"/>
                    <a:pt x="72" y="0"/>
                    <a:pt x="74" y="1"/>
                  </a:cubicBezTo>
                  <a:cubicBezTo>
                    <a:pt x="75" y="2"/>
                    <a:pt x="75" y="5"/>
                    <a:pt x="74" y="6"/>
                  </a:cubicBezTo>
                  <a:cubicBezTo>
                    <a:pt x="7" y="73"/>
                    <a:pt x="7" y="73"/>
                    <a:pt x="7" y="73"/>
                  </a:cubicBezTo>
                  <a:cubicBezTo>
                    <a:pt x="6" y="74"/>
                    <a:pt x="5" y="74"/>
                    <a:pt x="4" y="7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Rectangle 350"/>
            <p:cNvSpPr>
              <a:spLocks noChangeArrowheads="1"/>
            </p:cNvSpPr>
            <p:nvPr/>
          </p:nvSpPr>
          <p:spPr bwMode="auto">
            <a:xfrm>
              <a:off x="4202298" y="755165"/>
              <a:ext cx="165668" cy="1656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351"/>
            <p:cNvSpPr>
              <a:spLocks noEditPoints="1"/>
            </p:cNvSpPr>
            <p:nvPr/>
          </p:nvSpPr>
          <p:spPr bwMode="auto">
            <a:xfrm>
              <a:off x="4188619" y="739966"/>
              <a:ext cx="193027" cy="194546"/>
            </a:xfrm>
            <a:custGeom>
              <a:avLst/>
              <a:gdLst>
                <a:gd name="T0" fmla="*/ 50 w 54"/>
                <a:gd name="T1" fmla="*/ 54 h 54"/>
                <a:gd name="T2" fmla="*/ 4 w 54"/>
                <a:gd name="T3" fmla="*/ 54 h 54"/>
                <a:gd name="T4" fmla="*/ 0 w 54"/>
                <a:gd name="T5" fmla="*/ 50 h 54"/>
                <a:gd name="T6" fmla="*/ 0 w 54"/>
                <a:gd name="T7" fmla="*/ 4 h 54"/>
                <a:gd name="T8" fmla="*/ 4 w 54"/>
                <a:gd name="T9" fmla="*/ 0 h 54"/>
                <a:gd name="T10" fmla="*/ 50 w 54"/>
                <a:gd name="T11" fmla="*/ 0 h 54"/>
                <a:gd name="T12" fmla="*/ 54 w 54"/>
                <a:gd name="T13" fmla="*/ 4 h 54"/>
                <a:gd name="T14" fmla="*/ 54 w 54"/>
                <a:gd name="T15" fmla="*/ 50 h 54"/>
                <a:gd name="T16" fmla="*/ 50 w 54"/>
                <a:gd name="T17" fmla="*/ 54 h 54"/>
                <a:gd name="T18" fmla="*/ 8 w 54"/>
                <a:gd name="T19" fmla="*/ 47 h 54"/>
                <a:gd name="T20" fmla="*/ 47 w 54"/>
                <a:gd name="T21" fmla="*/ 47 h 54"/>
                <a:gd name="T22" fmla="*/ 47 w 54"/>
                <a:gd name="T23" fmla="*/ 8 h 54"/>
                <a:gd name="T24" fmla="*/ 8 w 54"/>
                <a:gd name="T25" fmla="*/ 8 h 54"/>
                <a:gd name="T26" fmla="*/ 8 w 54"/>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4">
                  <a:moveTo>
                    <a:pt x="50" y="54"/>
                  </a:moveTo>
                  <a:cubicBezTo>
                    <a:pt x="4" y="54"/>
                    <a:pt x="4" y="54"/>
                    <a:pt x="4" y="54"/>
                  </a:cubicBezTo>
                  <a:cubicBezTo>
                    <a:pt x="2" y="54"/>
                    <a:pt x="0" y="52"/>
                    <a:pt x="0" y="50"/>
                  </a:cubicBezTo>
                  <a:cubicBezTo>
                    <a:pt x="0" y="4"/>
                    <a:pt x="0" y="4"/>
                    <a:pt x="0" y="4"/>
                  </a:cubicBezTo>
                  <a:cubicBezTo>
                    <a:pt x="0" y="2"/>
                    <a:pt x="2" y="0"/>
                    <a:pt x="4" y="0"/>
                  </a:cubicBezTo>
                  <a:cubicBezTo>
                    <a:pt x="50" y="0"/>
                    <a:pt x="50" y="0"/>
                    <a:pt x="50" y="0"/>
                  </a:cubicBezTo>
                  <a:cubicBezTo>
                    <a:pt x="52" y="0"/>
                    <a:pt x="54" y="2"/>
                    <a:pt x="54" y="4"/>
                  </a:cubicBezTo>
                  <a:cubicBezTo>
                    <a:pt x="54" y="50"/>
                    <a:pt x="54" y="50"/>
                    <a:pt x="54" y="50"/>
                  </a:cubicBezTo>
                  <a:cubicBezTo>
                    <a:pt x="54" y="52"/>
                    <a:pt x="52" y="54"/>
                    <a:pt x="50" y="54"/>
                  </a:cubicBezTo>
                  <a:close/>
                  <a:moveTo>
                    <a:pt x="8" y="47"/>
                  </a:moveTo>
                  <a:cubicBezTo>
                    <a:pt x="47" y="47"/>
                    <a:pt x="47" y="47"/>
                    <a:pt x="47" y="47"/>
                  </a:cubicBezTo>
                  <a:cubicBezTo>
                    <a:pt x="47" y="8"/>
                    <a:pt x="47" y="8"/>
                    <a:pt x="47" y="8"/>
                  </a:cubicBezTo>
                  <a:cubicBezTo>
                    <a:pt x="8" y="8"/>
                    <a:pt x="8" y="8"/>
                    <a:pt x="8" y="8"/>
                  </a:cubicBezTo>
                  <a:lnTo>
                    <a:pt x="8" y="47"/>
                  </a:ln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352"/>
            <p:cNvSpPr>
              <a:spLocks/>
            </p:cNvSpPr>
            <p:nvPr/>
          </p:nvSpPr>
          <p:spPr bwMode="auto">
            <a:xfrm>
              <a:off x="4202298" y="755165"/>
              <a:ext cx="165668" cy="165668"/>
            </a:xfrm>
            <a:custGeom>
              <a:avLst/>
              <a:gdLst>
                <a:gd name="T0" fmla="*/ 0 w 109"/>
                <a:gd name="T1" fmla="*/ 0 h 109"/>
                <a:gd name="T2" fmla="*/ 109 w 109"/>
                <a:gd name="T3" fmla="*/ 109 h 109"/>
                <a:gd name="T4" fmla="*/ 0 w 109"/>
                <a:gd name="T5" fmla="*/ 0 h 109"/>
              </a:gdLst>
              <a:ahLst/>
              <a:cxnLst>
                <a:cxn ang="0">
                  <a:pos x="T0" y="T1"/>
                </a:cxn>
                <a:cxn ang="0">
                  <a:pos x="T2" y="T3"/>
                </a:cxn>
                <a:cxn ang="0">
                  <a:pos x="T4" y="T5"/>
                </a:cxn>
              </a:cxnLst>
              <a:rect l="0" t="0" r="r" b="b"/>
              <a:pathLst>
                <a:path w="109" h="109">
                  <a:moveTo>
                    <a:pt x="0" y="0"/>
                  </a:moveTo>
                  <a:lnTo>
                    <a:pt x="109" y="10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Line 353"/>
            <p:cNvSpPr>
              <a:spLocks noChangeShapeType="1"/>
            </p:cNvSpPr>
            <p:nvPr/>
          </p:nvSpPr>
          <p:spPr bwMode="auto">
            <a:xfrm>
              <a:off x="4202298" y="755165"/>
              <a:ext cx="165668" cy="1656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354"/>
            <p:cNvSpPr>
              <a:spLocks/>
            </p:cNvSpPr>
            <p:nvPr/>
          </p:nvSpPr>
          <p:spPr bwMode="auto">
            <a:xfrm>
              <a:off x="4188619" y="739966"/>
              <a:ext cx="193027" cy="194546"/>
            </a:xfrm>
            <a:custGeom>
              <a:avLst/>
              <a:gdLst>
                <a:gd name="T0" fmla="*/ 50 w 54"/>
                <a:gd name="T1" fmla="*/ 54 h 54"/>
                <a:gd name="T2" fmla="*/ 48 w 54"/>
                <a:gd name="T3" fmla="*/ 53 h 54"/>
                <a:gd name="T4" fmla="*/ 1 w 54"/>
                <a:gd name="T5" fmla="*/ 6 h 54"/>
                <a:gd name="T6" fmla="*/ 1 w 54"/>
                <a:gd name="T7" fmla="*/ 1 h 54"/>
                <a:gd name="T8" fmla="*/ 7 w 54"/>
                <a:gd name="T9" fmla="*/ 1 h 54"/>
                <a:gd name="T10" fmla="*/ 53 w 54"/>
                <a:gd name="T11" fmla="*/ 48 h 54"/>
                <a:gd name="T12" fmla="*/ 53 w 54"/>
                <a:gd name="T13" fmla="*/ 53 h 54"/>
                <a:gd name="T14" fmla="*/ 50 w 5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50" y="54"/>
                  </a:moveTo>
                  <a:cubicBezTo>
                    <a:pt x="49" y="54"/>
                    <a:pt x="48" y="53"/>
                    <a:pt x="48" y="53"/>
                  </a:cubicBezTo>
                  <a:cubicBezTo>
                    <a:pt x="1" y="6"/>
                    <a:pt x="1" y="6"/>
                    <a:pt x="1" y="6"/>
                  </a:cubicBezTo>
                  <a:cubicBezTo>
                    <a:pt x="0" y="5"/>
                    <a:pt x="0" y="3"/>
                    <a:pt x="1" y="1"/>
                  </a:cubicBezTo>
                  <a:cubicBezTo>
                    <a:pt x="3" y="0"/>
                    <a:pt x="5" y="0"/>
                    <a:pt x="7" y="1"/>
                  </a:cubicBezTo>
                  <a:cubicBezTo>
                    <a:pt x="53" y="48"/>
                    <a:pt x="53" y="48"/>
                    <a:pt x="53" y="48"/>
                  </a:cubicBezTo>
                  <a:cubicBezTo>
                    <a:pt x="54" y="49"/>
                    <a:pt x="54" y="51"/>
                    <a:pt x="53" y="53"/>
                  </a:cubicBezTo>
                  <a:cubicBezTo>
                    <a:pt x="52" y="53"/>
                    <a:pt x="51" y="54"/>
                    <a:pt x="50" y="5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355"/>
            <p:cNvSpPr>
              <a:spLocks/>
            </p:cNvSpPr>
            <p:nvPr/>
          </p:nvSpPr>
          <p:spPr bwMode="auto">
            <a:xfrm>
              <a:off x="4202298" y="755165"/>
              <a:ext cx="165668" cy="165668"/>
            </a:xfrm>
            <a:custGeom>
              <a:avLst/>
              <a:gdLst>
                <a:gd name="T0" fmla="*/ 0 w 109"/>
                <a:gd name="T1" fmla="*/ 109 h 109"/>
                <a:gd name="T2" fmla="*/ 109 w 109"/>
                <a:gd name="T3" fmla="*/ 0 h 109"/>
                <a:gd name="T4" fmla="*/ 0 w 109"/>
                <a:gd name="T5" fmla="*/ 109 h 109"/>
              </a:gdLst>
              <a:ahLst/>
              <a:cxnLst>
                <a:cxn ang="0">
                  <a:pos x="T0" y="T1"/>
                </a:cxn>
                <a:cxn ang="0">
                  <a:pos x="T2" y="T3"/>
                </a:cxn>
                <a:cxn ang="0">
                  <a:pos x="T4" y="T5"/>
                </a:cxn>
              </a:cxnLst>
              <a:rect l="0" t="0" r="r" b="b"/>
              <a:pathLst>
                <a:path w="109" h="109">
                  <a:moveTo>
                    <a:pt x="0" y="109"/>
                  </a:moveTo>
                  <a:lnTo>
                    <a:pt x="109" y="0"/>
                  </a:lnTo>
                  <a:lnTo>
                    <a:pt x="0"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Line 356"/>
            <p:cNvSpPr>
              <a:spLocks noChangeShapeType="1"/>
            </p:cNvSpPr>
            <p:nvPr/>
          </p:nvSpPr>
          <p:spPr bwMode="auto">
            <a:xfrm flipV="1">
              <a:off x="4202298" y="755165"/>
              <a:ext cx="165668" cy="16566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357"/>
            <p:cNvSpPr>
              <a:spLocks/>
            </p:cNvSpPr>
            <p:nvPr/>
          </p:nvSpPr>
          <p:spPr bwMode="auto">
            <a:xfrm>
              <a:off x="4188619" y="739966"/>
              <a:ext cx="193027" cy="194546"/>
            </a:xfrm>
            <a:custGeom>
              <a:avLst/>
              <a:gdLst>
                <a:gd name="T0" fmla="*/ 4 w 54"/>
                <a:gd name="T1" fmla="*/ 54 h 54"/>
                <a:gd name="T2" fmla="*/ 1 w 54"/>
                <a:gd name="T3" fmla="*/ 53 h 54"/>
                <a:gd name="T4" fmla="*/ 1 w 54"/>
                <a:gd name="T5" fmla="*/ 48 h 54"/>
                <a:gd name="T6" fmla="*/ 48 w 54"/>
                <a:gd name="T7" fmla="*/ 1 h 54"/>
                <a:gd name="T8" fmla="*/ 53 w 54"/>
                <a:gd name="T9" fmla="*/ 1 h 54"/>
                <a:gd name="T10" fmla="*/ 53 w 54"/>
                <a:gd name="T11" fmla="*/ 6 h 54"/>
                <a:gd name="T12" fmla="*/ 7 w 54"/>
                <a:gd name="T13" fmla="*/ 53 h 54"/>
                <a:gd name="T14" fmla="*/ 4 w 5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4" y="54"/>
                  </a:moveTo>
                  <a:cubicBezTo>
                    <a:pt x="3" y="54"/>
                    <a:pt x="2" y="53"/>
                    <a:pt x="1" y="53"/>
                  </a:cubicBezTo>
                  <a:cubicBezTo>
                    <a:pt x="0" y="51"/>
                    <a:pt x="0" y="49"/>
                    <a:pt x="1" y="48"/>
                  </a:cubicBezTo>
                  <a:cubicBezTo>
                    <a:pt x="48" y="1"/>
                    <a:pt x="48" y="1"/>
                    <a:pt x="48" y="1"/>
                  </a:cubicBezTo>
                  <a:cubicBezTo>
                    <a:pt x="49" y="0"/>
                    <a:pt x="51" y="0"/>
                    <a:pt x="53" y="1"/>
                  </a:cubicBezTo>
                  <a:cubicBezTo>
                    <a:pt x="54" y="3"/>
                    <a:pt x="54" y="5"/>
                    <a:pt x="53" y="6"/>
                  </a:cubicBezTo>
                  <a:cubicBezTo>
                    <a:pt x="7" y="53"/>
                    <a:pt x="7" y="53"/>
                    <a:pt x="7" y="53"/>
                  </a:cubicBezTo>
                  <a:cubicBezTo>
                    <a:pt x="6" y="53"/>
                    <a:pt x="5" y="54"/>
                    <a:pt x="4" y="54"/>
                  </a:cubicBezTo>
                  <a:close/>
                </a:path>
              </a:pathLst>
            </a:custGeom>
            <a:solidFill>
              <a:srgbClr val="30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84445392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14:presetBounceEnd="50000">
                                      <p:stCondLst>
                                        <p:cond delay="500"/>
                                      </p:stCondLst>
                                      <p:childTnLst>
                                        <p:set>
                                          <p:cBhvr>
                                            <p:cTn id="26" dur="1" fill="hold">
                                              <p:stCondLst>
                                                <p:cond delay="0"/>
                                              </p:stCondLst>
                                            </p:cTn>
                                            <p:tgtEl>
                                              <p:spTgt spid="59"/>
                                            </p:tgtEl>
                                            <p:attrNameLst>
                                              <p:attrName>style.visibility</p:attrName>
                                            </p:attrNameLst>
                                          </p:cBhvr>
                                          <p:to>
                                            <p:strVal val="visible"/>
                                          </p:to>
                                        </p:set>
                                        <p:anim calcmode="lin" valueType="num" p14:bounceEnd="50000">
                                          <p:cBhvr additive="base">
                                            <p:cTn id="27" dur="1000" fill="hold"/>
                                            <p:tgtEl>
                                              <p:spTgt spid="59"/>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5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1000" fill="hold"/>
                                            <p:tgtEl>
                                              <p:spTgt spid="59"/>
                                            </p:tgtEl>
                                            <p:attrNameLst>
                                              <p:attrName>ppt_x</p:attrName>
                                            </p:attrNameLst>
                                          </p:cBhvr>
                                          <p:tavLst>
                                            <p:tav tm="0">
                                              <p:val>
                                                <p:strVal val="#ppt_x"/>
                                              </p:val>
                                            </p:tav>
                                            <p:tav tm="100000">
                                              <p:val>
                                                <p:strVal val="#ppt_x"/>
                                              </p:val>
                                            </p:tav>
                                          </p:tavLst>
                                        </p:anim>
                                        <p:anim calcmode="lin" valueType="num">
                                          <p:cBhvr additive="base">
                                            <p:cTn id="28" dur="1000" fill="hold"/>
                                            <p:tgtEl>
                                              <p:spTgt spid="5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aphicFrame>
        <p:nvGraphicFramePr>
          <p:cNvPr id="4" name="Diagram 3"/>
          <p:cNvGraphicFramePr/>
          <p:nvPr>
            <p:extLst>
              <p:ext uri="{D42A27DB-BD31-4B8C-83A1-F6EECF244321}">
                <p14:modId xmlns:p14="http://schemas.microsoft.com/office/powerpoint/2010/main" val="562565645"/>
              </p:ext>
            </p:extLst>
          </p:nvPr>
        </p:nvGraphicFramePr>
        <p:xfrm>
          <a:off x="3314163" y="1831352"/>
          <a:ext cx="5563673" cy="43927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Freeform 63"/>
          <p:cNvSpPr>
            <a:spLocks noEditPoints="1"/>
          </p:cNvSpPr>
          <p:nvPr/>
        </p:nvSpPr>
        <p:spPr bwMode="auto">
          <a:xfrm>
            <a:off x="4134968" y="3753091"/>
            <a:ext cx="582084" cy="579967"/>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59"/>
          <p:cNvSpPr>
            <a:spLocks/>
          </p:cNvSpPr>
          <p:nvPr/>
        </p:nvSpPr>
        <p:spPr bwMode="auto">
          <a:xfrm>
            <a:off x="5717238" y="2044407"/>
            <a:ext cx="582084" cy="461433"/>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60"/>
          <p:cNvSpPr>
            <a:spLocks/>
          </p:cNvSpPr>
          <p:nvPr/>
        </p:nvSpPr>
        <p:spPr bwMode="auto">
          <a:xfrm>
            <a:off x="6168089" y="2289940"/>
            <a:ext cx="368300" cy="302684"/>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15" name="Picture 14"/>
          <p:cNvPicPr>
            <a:picLocks noChangeAspect="1"/>
          </p:cNvPicPr>
          <p:nvPr/>
        </p:nvPicPr>
        <p:blipFill>
          <a:blip r:embed="rId7"/>
          <a:stretch>
            <a:fillRect/>
          </a:stretch>
        </p:blipFill>
        <p:spPr>
          <a:xfrm>
            <a:off x="7530272" y="3712397"/>
            <a:ext cx="416940" cy="661353"/>
          </a:xfrm>
          <a:prstGeom prst="rect">
            <a:avLst/>
          </a:prstGeom>
        </p:spPr>
      </p:pic>
      <p:sp>
        <p:nvSpPr>
          <p:cNvPr id="16" name="Freeform 17"/>
          <p:cNvSpPr>
            <a:spLocks noEditPoints="1"/>
          </p:cNvSpPr>
          <p:nvPr/>
        </p:nvSpPr>
        <p:spPr bwMode="auto">
          <a:xfrm>
            <a:off x="5717238" y="3753091"/>
            <a:ext cx="774509" cy="555346"/>
          </a:xfrm>
          <a:custGeom>
            <a:avLst/>
            <a:gdLst>
              <a:gd name="T0" fmla="*/ 124 w 140"/>
              <a:gd name="T1" fmla="*/ 8 h 96"/>
              <a:gd name="T2" fmla="*/ 107 w 140"/>
              <a:gd name="T3" fmla="*/ 2 h 96"/>
              <a:gd name="T4" fmla="*/ 94 w 140"/>
              <a:gd name="T5" fmla="*/ 10 h 96"/>
              <a:gd name="T6" fmla="*/ 81 w 140"/>
              <a:gd name="T7" fmla="*/ 16 h 96"/>
              <a:gd name="T8" fmla="*/ 46 w 140"/>
              <a:gd name="T9" fmla="*/ 13 h 96"/>
              <a:gd name="T10" fmla="*/ 25 w 140"/>
              <a:gd name="T11" fmla="*/ 9 h 96"/>
              <a:gd name="T12" fmla="*/ 5 w 140"/>
              <a:gd name="T13" fmla="*/ 48 h 96"/>
              <a:gd name="T14" fmla="*/ 18 w 140"/>
              <a:gd name="T15" fmla="*/ 59 h 96"/>
              <a:gd name="T16" fmla="*/ 19 w 140"/>
              <a:gd name="T17" fmla="*/ 59 h 96"/>
              <a:gd name="T18" fmla="*/ 47 w 140"/>
              <a:gd name="T19" fmla="*/ 87 h 96"/>
              <a:gd name="T20" fmla="*/ 62 w 140"/>
              <a:gd name="T21" fmla="*/ 95 h 96"/>
              <a:gd name="T22" fmla="*/ 70 w 140"/>
              <a:gd name="T23" fmla="*/ 96 h 96"/>
              <a:gd name="T24" fmla="*/ 78 w 140"/>
              <a:gd name="T25" fmla="*/ 94 h 96"/>
              <a:gd name="T26" fmla="*/ 88 w 140"/>
              <a:gd name="T27" fmla="*/ 89 h 96"/>
              <a:gd name="T28" fmla="*/ 120 w 140"/>
              <a:gd name="T29" fmla="*/ 64 h 96"/>
              <a:gd name="T30" fmla="*/ 139 w 140"/>
              <a:gd name="T31" fmla="*/ 48 h 96"/>
              <a:gd name="T32" fmla="*/ 75 w 140"/>
              <a:gd name="T33" fmla="*/ 90 h 96"/>
              <a:gd name="T34" fmla="*/ 70 w 140"/>
              <a:gd name="T35" fmla="*/ 89 h 96"/>
              <a:gd name="T36" fmla="*/ 66 w 140"/>
              <a:gd name="T37" fmla="*/ 80 h 96"/>
              <a:gd name="T38" fmla="*/ 75 w 140"/>
              <a:gd name="T39" fmla="*/ 90 h 96"/>
              <a:gd name="T40" fmla="*/ 85 w 140"/>
              <a:gd name="T41" fmla="*/ 80 h 96"/>
              <a:gd name="T42" fmla="*/ 75 w 140"/>
              <a:gd name="T43" fmla="*/ 67 h 96"/>
              <a:gd name="T44" fmla="*/ 87 w 140"/>
              <a:gd name="T45" fmla="*/ 84 h 96"/>
              <a:gd name="T46" fmla="*/ 99 w 140"/>
              <a:gd name="T47" fmla="*/ 70 h 96"/>
              <a:gd name="T48" fmla="*/ 83 w 140"/>
              <a:gd name="T49" fmla="*/ 53 h 96"/>
              <a:gd name="T50" fmla="*/ 102 w 140"/>
              <a:gd name="T51" fmla="*/ 72 h 96"/>
              <a:gd name="T52" fmla="*/ 118 w 140"/>
              <a:gd name="T53" fmla="*/ 60 h 96"/>
              <a:gd name="T54" fmla="*/ 117 w 140"/>
              <a:gd name="T55" fmla="*/ 60 h 96"/>
              <a:gd name="T56" fmla="*/ 117 w 140"/>
              <a:gd name="T57" fmla="*/ 60 h 96"/>
              <a:gd name="T58" fmla="*/ 113 w 140"/>
              <a:gd name="T59" fmla="*/ 60 h 96"/>
              <a:gd name="T60" fmla="*/ 49 w 140"/>
              <a:gd name="T61" fmla="*/ 45 h 96"/>
              <a:gd name="T62" fmla="*/ 42 w 140"/>
              <a:gd name="T63" fmla="*/ 40 h 96"/>
              <a:gd name="T64" fmla="*/ 54 w 140"/>
              <a:gd name="T65" fmla="*/ 29 h 96"/>
              <a:gd name="T66" fmla="*/ 86 w 140"/>
              <a:gd name="T67" fmla="*/ 19 h 96"/>
              <a:gd name="T68" fmla="*/ 95 w 140"/>
              <a:gd name="T69" fmla="*/ 15 h 96"/>
              <a:gd name="T70" fmla="*/ 119 w 140"/>
              <a:gd name="T71" fmla="*/ 10 h 96"/>
              <a:gd name="T72" fmla="*/ 131 w 140"/>
              <a:gd name="T73"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96">
                <a:moveTo>
                  <a:pt x="139" y="39"/>
                </a:moveTo>
                <a:cubicBezTo>
                  <a:pt x="124" y="8"/>
                  <a:pt x="124" y="8"/>
                  <a:pt x="124" y="8"/>
                </a:cubicBezTo>
                <a:cubicBezTo>
                  <a:pt x="121" y="3"/>
                  <a:pt x="115" y="0"/>
                  <a:pt x="110" y="1"/>
                </a:cubicBezTo>
                <a:cubicBezTo>
                  <a:pt x="109" y="1"/>
                  <a:pt x="108" y="2"/>
                  <a:pt x="107" y="2"/>
                </a:cubicBezTo>
                <a:cubicBezTo>
                  <a:pt x="106" y="2"/>
                  <a:pt x="106" y="2"/>
                  <a:pt x="106" y="2"/>
                </a:cubicBezTo>
                <a:cubicBezTo>
                  <a:pt x="94" y="10"/>
                  <a:pt x="94" y="10"/>
                  <a:pt x="94" y="10"/>
                </a:cubicBezTo>
                <a:cubicBezTo>
                  <a:pt x="93" y="10"/>
                  <a:pt x="93" y="10"/>
                  <a:pt x="93" y="10"/>
                </a:cubicBezTo>
                <a:cubicBezTo>
                  <a:pt x="81" y="16"/>
                  <a:pt x="81" y="16"/>
                  <a:pt x="81" y="16"/>
                </a:cubicBezTo>
                <a:cubicBezTo>
                  <a:pt x="73" y="16"/>
                  <a:pt x="56" y="15"/>
                  <a:pt x="46" y="13"/>
                </a:cubicBezTo>
                <a:cubicBezTo>
                  <a:pt x="46" y="13"/>
                  <a:pt x="46" y="13"/>
                  <a:pt x="46" y="13"/>
                </a:cubicBezTo>
                <a:cubicBezTo>
                  <a:pt x="36" y="6"/>
                  <a:pt x="36" y="6"/>
                  <a:pt x="36" y="6"/>
                </a:cubicBezTo>
                <a:cubicBezTo>
                  <a:pt x="32" y="4"/>
                  <a:pt x="27" y="5"/>
                  <a:pt x="25" y="9"/>
                </a:cubicBezTo>
                <a:cubicBezTo>
                  <a:pt x="3" y="37"/>
                  <a:pt x="3" y="37"/>
                  <a:pt x="3" y="37"/>
                </a:cubicBezTo>
                <a:cubicBezTo>
                  <a:pt x="0" y="40"/>
                  <a:pt x="1" y="45"/>
                  <a:pt x="5" y="48"/>
                </a:cubicBezTo>
                <a:cubicBezTo>
                  <a:pt x="18" y="58"/>
                  <a:pt x="18" y="58"/>
                  <a:pt x="18" y="58"/>
                </a:cubicBezTo>
                <a:cubicBezTo>
                  <a:pt x="18" y="58"/>
                  <a:pt x="18" y="59"/>
                  <a:pt x="18" y="59"/>
                </a:cubicBezTo>
                <a:cubicBezTo>
                  <a:pt x="18" y="59"/>
                  <a:pt x="18" y="59"/>
                  <a:pt x="18" y="59"/>
                </a:cubicBezTo>
                <a:cubicBezTo>
                  <a:pt x="19" y="59"/>
                  <a:pt x="19" y="59"/>
                  <a:pt x="19" y="59"/>
                </a:cubicBezTo>
                <a:cubicBezTo>
                  <a:pt x="19" y="59"/>
                  <a:pt x="19" y="59"/>
                  <a:pt x="19" y="59"/>
                </a:cubicBezTo>
                <a:cubicBezTo>
                  <a:pt x="29" y="70"/>
                  <a:pt x="45" y="85"/>
                  <a:pt x="47" y="87"/>
                </a:cubicBezTo>
                <a:cubicBezTo>
                  <a:pt x="56" y="93"/>
                  <a:pt x="56" y="93"/>
                  <a:pt x="56" y="93"/>
                </a:cubicBezTo>
                <a:cubicBezTo>
                  <a:pt x="56" y="93"/>
                  <a:pt x="59" y="95"/>
                  <a:pt x="62" y="95"/>
                </a:cubicBezTo>
                <a:cubicBezTo>
                  <a:pt x="64" y="96"/>
                  <a:pt x="66" y="96"/>
                  <a:pt x="67" y="96"/>
                </a:cubicBezTo>
                <a:cubicBezTo>
                  <a:pt x="68" y="96"/>
                  <a:pt x="69" y="96"/>
                  <a:pt x="70" y="96"/>
                </a:cubicBezTo>
                <a:cubicBezTo>
                  <a:pt x="71" y="96"/>
                  <a:pt x="71" y="96"/>
                  <a:pt x="72" y="96"/>
                </a:cubicBezTo>
                <a:cubicBezTo>
                  <a:pt x="75" y="95"/>
                  <a:pt x="77" y="94"/>
                  <a:pt x="78" y="94"/>
                </a:cubicBezTo>
                <a:cubicBezTo>
                  <a:pt x="88" y="89"/>
                  <a:pt x="88" y="89"/>
                  <a:pt x="88" y="89"/>
                </a:cubicBezTo>
                <a:cubicBezTo>
                  <a:pt x="88" y="89"/>
                  <a:pt x="88" y="89"/>
                  <a:pt x="88" y="89"/>
                </a:cubicBezTo>
                <a:cubicBezTo>
                  <a:pt x="91" y="87"/>
                  <a:pt x="112" y="70"/>
                  <a:pt x="120" y="64"/>
                </a:cubicBezTo>
                <a:cubicBezTo>
                  <a:pt x="120" y="64"/>
                  <a:pt x="120" y="64"/>
                  <a:pt x="120" y="64"/>
                </a:cubicBezTo>
                <a:cubicBezTo>
                  <a:pt x="133" y="55"/>
                  <a:pt x="133" y="55"/>
                  <a:pt x="133" y="55"/>
                </a:cubicBezTo>
                <a:cubicBezTo>
                  <a:pt x="136" y="54"/>
                  <a:pt x="138" y="51"/>
                  <a:pt x="139" y="48"/>
                </a:cubicBezTo>
                <a:cubicBezTo>
                  <a:pt x="140" y="45"/>
                  <a:pt x="140" y="42"/>
                  <a:pt x="139" y="39"/>
                </a:cubicBezTo>
                <a:close/>
                <a:moveTo>
                  <a:pt x="75" y="90"/>
                </a:moveTo>
                <a:cubicBezTo>
                  <a:pt x="75" y="90"/>
                  <a:pt x="74" y="90"/>
                  <a:pt x="72" y="91"/>
                </a:cubicBezTo>
                <a:cubicBezTo>
                  <a:pt x="71" y="90"/>
                  <a:pt x="71" y="90"/>
                  <a:pt x="70" y="89"/>
                </a:cubicBezTo>
                <a:cubicBezTo>
                  <a:pt x="63" y="85"/>
                  <a:pt x="63" y="85"/>
                  <a:pt x="63" y="85"/>
                </a:cubicBezTo>
                <a:cubicBezTo>
                  <a:pt x="66" y="80"/>
                  <a:pt x="66" y="80"/>
                  <a:pt x="66" y="80"/>
                </a:cubicBezTo>
                <a:cubicBezTo>
                  <a:pt x="78" y="88"/>
                  <a:pt x="78" y="88"/>
                  <a:pt x="78" y="88"/>
                </a:cubicBezTo>
                <a:lnTo>
                  <a:pt x="75" y="90"/>
                </a:lnTo>
                <a:close/>
                <a:moveTo>
                  <a:pt x="87" y="84"/>
                </a:moveTo>
                <a:cubicBezTo>
                  <a:pt x="87" y="82"/>
                  <a:pt x="86" y="81"/>
                  <a:pt x="85" y="80"/>
                </a:cubicBezTo>
                <a:cubicBezTo>
                  <a:pt x="72" y="71"/>
                  <a:pt x="72" y="71"/>
                  <a:pt x="72" y="71"/>
                </a:cubicBezTo>
                <a:cubicBezTo>
                  <a:pt x="75" y="67"/>
                  <a:pt x="75" y="67"/>
                  <a:pt x="75" y="67"/>
                </a:cubicBezTo>
                <a:cubicBezTo>
                  <a:pt x="93" y="79"/>
                  <a:pt x="93" y="79"/>
                  <a:pt x="93" y="79"/>
                </a:cubicBezTo>
                <a:cubicBezTo>
                  <a:pt x="91" y="81"/>
                  <a:pt x="89" y="82"/>
                  <a:pt x="87" y="84"/>
                </a:cubicBezTo>
                <a:close/>
                <a:moveTo>
                  <a:pt x="102" y="72"/>
                </a:moveTo>
                <a:cubicBezTo>
                  <a:pt x="101" y="71"/>
                  <a:pt x="100" y="71"/>
                  <a:pt x="99" y="70"/>
                </a:cubicBezTo>
                <a:cubicBezTo>
                  <a:pt x="80" y="58"/>
                  <a:pt x="80" y="58"/>
                  <a:pt x="80" y="58"/>
                </a:cubicBezTo>
                <a:cubicBezTo>
                  <a:pt x="83" y="53"/>
                  <a:pt x="83" y="53"/>
                  <a:pt x="83" y="53"/>
                </a:cubicBezTo>
                <a:cubicBezTo>
                  <a:pt x="107" y="68"/>
                  <a:pt x="107" y="68"/>
                  <a:pt x="107" y="68"/>
                </a:cubicBezTo>
                <a:cubicBezTo>
                  <a:pt x="105" y="70"/>
                  <a:pt x="103" y="71"/>
                  <a:pt x="102" y="72"/>
                </a:cubicBezTo>
                <a:close/>
                <a:moveTo>
                  <a:pt x="131" y="51"/>
                </a:moveTo>
                <a:cubicBezTo>
                  <a:pt x="118" y="60"/>
                  <a:pt x="118" y="60"/>
                  <a:pt x="118" y="60"/>
                </a:cubicBezTo>
                <a:cubicBezTo>
                  <a:pt x="118" y="60"/>
                  <a:pt x="118" y="60"/>
                  <a:pt x="118" y="60"/>
                </a:cubicBezTo>
                <a:cubicBezTo>
                  <a:pt x="117" y="60"/>
                  <a:pt x="117" y="60"/>
                  <a:pt x="117" y="60"/>
                </a:cubicBezTo>
                <a:cubicBezTo>
                  <a:pt x="117" y="60"/>
                  <a:pt x="117" y="60"/>
                  <a:pt x="117" y="60"/>
                </a:cubicBezTo>
                <a:cubicBezTo>
                  <a:pt x="117" y="60"/>
                  <a:pt x="117" y="60"/>
                  <a:pt x="117" y="60"/>
                </a:cubicBezTo>
                <a:cubicBezTo>
                  <a:pt x="116" y="61"/>
                  <a:pt x="116" y="61"/>
                  <a:pt x="115" y="62"/>
                </a:cubicBezTo>
                <a:cubicBezTo>
                  <a:pt x="114" y="61"/>
                  <a:pt x="114" y="61"/>
                  <a:pt x="113" y="60"/>
                </a:cubicBezTo>
                <a:cubicBezTo>
                  <a:pt x="77" y="37"/>
                  <a:pt x="77" y="37"/>
                  <a:pt x="77" y="37"/>
                </a:cubicBezTo>
                <a:cubicBezTo>
                  <a:pt x="49" y="45"/>
                  <a:pt x="49" y="45"/>
                  <a:pt x="49" y="45"/>
                </a:cubicBezTo>
                <a:cubicBezTo>
                  <a:pt x="46" y="45"/>
                  <a:pt x="44" y="45"/>
                  <a:pt x="43" y="44"/>
                </a:cubicBezTo>
                <a:cubicBezTo>
                  <a:pt x="42" y="43"/>
                  <a:pt x="42" y="42"/>
                  <a:pt x="42" y="40"/>
                </a:cubicBezTo>
                <a:cubicBezTo>
                  <a:pt x="42" y="38"/>
                  <a:pt x="43" y="36"/>
                  <a:pt x="44" y="35"/>
                </a:cubicBezTo>
                <a:cubicBezTo>
                  <a:pt x="46" y="33"/>
                  <a:pt x="50" y="31"/>
                  <a:pt x="54" y="29"/>
                </a:cubicBezTo>
                <a:cubicBezTo>
                  <a:pt x="72" y="24"/>
                  <a:pt x="72" y="24"/>
                  <a:pt x="72" y="24"/>
                </a:cubicBezTo>
                <a:cubicBezTo>
                  <a:pt x="77" y="22"/>
                  <a:pt x="81" y="21"/>
                  <a:pt x="86" y="19"/>
                </a:cubicBezTo>
                <a:cubicBezTo>
                  <a:pt x="95" y="15"/>
                  <a:pt x="95" y="15"/>
                  <a:pt x="95" y="15"/>
                </a:cubicBezTo>
                <a:cubicBezTo>
                  <a:pt x="95" y="15"/>
                  <a:pt x="95" y="15"/>
                  <a:pt x="95" y="15"/>
                </a:cubicBezTo>
                <a:cubicBezTo>
                  <a:pt x="109" y="6"/>
                  <a:pt x="109" y="6"/>
                  <a:pt x="109" y="6"/>
                </a:cubicBezTo>
                <a:cubicBezTo>
                  <a:pt x="113" y="4"/>
                  <a:pt x="118" y="6"/>
                  <a:pt x="119" y="10"/>
                </a:cubicBezTo>
                <a:cubicBezTo>
                  <a:pt x="134" y="41"/>
                  <a:pt x="134" y="41"/>
                  <a:pt x="134" y="41"/>
                </a:cubicBezTo>
                <a:cubicBezTo>
                  <a:pt x="136" y="45"/>
                  <a:pt x="135" y="49"/>
                  <a:pt x="131" y="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26"/>
          <p:cNvSpPr>
            <a:spLocks noEditPoints="1"/>
          </p:cNvSpPr>
          <p:nvPr/>
        </p:nvSpPr>
        <p:spPr bwMode="auto">
          <a:xfrm>
            <a:off x="5829460" y="5446697"/>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64"/>
          <p:cNvGrpSpPr>
            <a:grpSpLocks noChangeAspect="1"/>
          </p:cNvGrpSpPr>
          <p:nvPr/>
        </p:nvGrpSpPr>
        <p:grpSpPr bwMode="auto">
          <a:xfrm>
            <a:off x="9702413" y="3658034"/>
            <a:ext cx="561975" cy="349250"/>
            <a:chOff x="4595" y="1563"/>
            <a:chExt cx="354" cy="220"/>
          </a:xfrm>
          <a:solidFill>
            <a:schemeClr val="accent1"/>
          </a:solidFill>
        </p:grpSpPr>
        <p:sp>
          <p:nvSpPr>
            <p:cNvPr id="19"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Text Placeholder 5"/>
          <p:cNvSpPr txBox="1">
            <a:spLocks/>
          </p:cNvSpPr>
          <p:nvPr/>
        </p:nvSpPr>
        <p:spPr>
          <a:xfrm>
            <a:off x="8469987" y="4048025"/>
            <a:ext cx="2060319" cy="45674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2" name="TextBox 21"/>
          <p:cNvSpPr txBox="1"/>
          <p:nvPr/>
        </p:nvSpPr>
        <p:spPr>
          <a:xfrm>
            <a:off x="8434471" y="3712397"/>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23" name="Freeform 70"/>
          <p:cNvSpPr>
            <a:spLocks noEditPoints="1"/>
          </p:cNvSpPr>
          <p:nvPr/>
        </p:nvSpPr>
        <p:spPr bwMode="auto">
          <a:xfrm>
            <a:off x="1948558" y="3569134"/>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Text Placeholder 5"/>
          <p:cNvSpPr txBox="1">
            <a:spLocks/>
          </p:cNvSpPr>
          <p:nvPr/>
        </p:nvSpPr>
        <p:spPr>
          <a:xfrm>
            <a:off x="1762606" y="4048025"/>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25" name="TextBox 24"/>
          <p:cNvSpPr txBox="1"/>
          <p:nvPr/>
        </p:nvSpPr>
        <p:spPr>
          <a:xfrm>
            <a:off x="2496298" y="3678693"/>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grpSp>
        <p:nvGrpSpPr>
          <p:cNvPr id="26" name="Group 73"/>
          <p:cNvGrpSpPr>
            <a:grpSpLocks noChangeAspect="1"/>
          </p:cNvGrpSpPr>
          <p:nvPr/>
        </p:nvGrpSpPr>
        <p:grpSpPr bwMode="auto">
          <a:xfrm>
            <a:off x="8519282" y="1628803"/>
            <a:ext cx="427038" cy="307975"/>
            <a:chOff x="6286" y="1831"/>
            <a:chExt cx="269" cy="194"/>
          </a:xfrm>
          <a:solidFill>
            <a:schemeClr val="accent2"/>
          </a:solidFill>
        </p:grpSpPr>
        <p:sp>
          <p:nvSpPr>
            <p:cNvPr id="27"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 Placeholder 5"/>
          <p:cNvSpPr txBox="1">
            <a:spLocks/>
          </p:cNvSpPr>
          <p:nvPr/>
        </p:nvSpPr>
        <p:spPr>
          <a:xfrm>
            <a:off x="6821834" y="2056346"/>
            <a:ext cx="2060319" cy="4695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6" name="TextBox 35"/>
          <p:cNvSpPr txBox="1"/>
          <p:nvPr/>
        </p:nvSpPr>
        <p:spPr>
          <a:xfrm>
            <a:off x="6786318" y="1720718"/>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38" name="Text Placeholder 5"/>
          <p:cNvSpPr txBox="1">
            <a:spLocks/>
          </p:cNvSpPr>
          <p:nvPr/>
        </p:nvSpPr>
        <p:spPr>
          <a:xfrm>
            <a:off x="3387829" y="5908462"/>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39" name="TextBox 38"/>
          <p:cNvSpPr txBox="1"/>
          <p:nvPr/>
        </p:nvSpPr>
        <p:spPr>
          <a:xfrm>
            <a:off x="4134968" y="5590404"/>
            <a:ext cx="1183337" cy="369332"/>
          </a:xfrm>
          <a:prstGeom prst="rect">
            <a:avLst/>
          </a:prstGeom>
          <a:noFill/>
        </p:spPr>
        <p:txBody>
          <a:bodyPr wrap="none" rtlCol="0">
            <a:spAutoFit/>
          </a:bodyPr>
          <a:lstStyle/>
          <a:p>
            <a:r>
              <a:rPr lang="en-US">
                <a:solidFill>
                  <a:schemeClr val="tx2"/>
                </a:solidFill>
              </a:rPr>
              <a:t>Copywritter</a:t>
            </a:r>
            <a:endParaRPr lang="id-ID" dirty="0">
              <a:solidFill>
                <a:schemeClr val="tx2"/>
              </a:solidFill>
            </a:endParaRPr>
          </a:p>
        </p:txBody>
      </p:sp>
      <p:grpSp>
        <p:nvGrpSpPr>
          <p:cNvPr id="40" name="Group 84"/>
          <p:cNvGrpSpPr>
            <a:grpSpLocks noChangeAspect="1"/>
          </p:cNvGrpSpPr>
          <p:nvPr/>
        </p:nvGrpSpPr>
        <p:grpSpPr bwMode="auto">
          <a:xfrm>
            <a:off x="3589609" y="5533812"/>
            <a:ext cx="439737" cy="374650"/>
            <a:chOff x="6279" y="2733"/>
            <a:chExt cx="277" cy="236"/>
          </a:xfrm>
          <a:solidFill>
            <a:schemeClr val="accent4"/>
          </a:solidFill>
        </p:grpSpPr>
        <p:sp>
          <p:nvSpPr>
            <p:cNvPr id="41"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16205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53" presetClass="entr" presetSubtype="16"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p:cTn id="28" dur="500" fill="hold"/>
                                        <p:tgtEl>
                                          <p:spTgt spid="17"/>
                                        </p:tgtEl>
                                        <p:attrNameLst>
                                          <p:attrName>ppt_w</p:attrName>
                                        </p:attrNameLst>
                                      </p:cBhvr>
                                      <p:tavLst>
                                        <p:tav tm="0">
                                          <p:val>
                                            <p:fltVal val="0"/>
                                          </p:val>
                                        </p:tav>
                                        <p:tav tm="100000">
                                          <p:val>
                                            <p:strVal val="#ppt_w"/>
                                          </p:val>
                                        </p:tav>
                                      </p:tavLst>
                                    </p:anim>
                                    <p:anim calcmode="lin" valueType="num">
                                      <p:cBhvr>
                                        <p:cTn id="29" dur="500" fill="hold"/>
                                        <p:tgtEl>
                                          <p:spTgt spid="17"/>
                                        </p:tgtEl>
                                        <p:attrNameLst>
                                          <p:attrName>ppt_h</p:attrName>
                                        </p:attrNameLst>
                                      </p:cBhvr>
                                      <p:tavLst>
                                        <p:tav tm="0">
                                          <p:val>
                                            <p:fltVal val="0"/>
                                          </p:val>
                                        </p:tav>
                                        <p:tav tm="100000">
                                          <p:val>
                                            <p:strVal val="#ppt_h"/>
                                          </p:val>
                                        </p:tav>
                                      </p:tavLst>
                                    </p:anim>
                                    <p:animEffect transition="in" filter="fade">
                                      <p:cBhvr>
                                        <p:cTn id="30" dur="500"/>
                                        <p:tgtEl>
                                          <p:spTgt spid="17"/>
                                        </p:tgtEl>
                                      </p:cBhvr>
                                    </p:animEffect>
                                  </p:childTnLst>
                                </p:cTn>
                              </p:par>
                            </p:childTnLst>
                          </p:cTn>
                        </p:par>
                        <p:par>
                          <p:cTn id="31" fill="hold">
                            <p:stCondLst>
                              <p:cond delay="32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par>
                          <p:cTn id="35" fill="hold">
                            <p:stCondLst>
                              <p:cond delay="37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par>
                          <p:cTn id="39" fill="hold">
                            <p:stCondLst>
                              <p:cond delay="4200"/>
                            </p:stCondLst>
                            <p:childTnLst>
                              <p:par>
                                <p:cTn id="40" presetID="10" presetClass="entr" presetSubtype="0" fill="hold" grpId="0" nodeType="after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childTnLst>
                          </p:cTn>
                        </p:par>
                        <p:par>
                          <p:cTn id="43" fill="hold">
                            <p:stCondLst>
                              <p:cond delay="4700"/>
                            </p:stCondLst>
                            <p:childTnLst>
                              <p:par>
                                <p:cTn id="44" presetID="10" presetClass="entr" presetSubtype="0" fill="hold" grpId="0" nodeType="after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7" grpId="0" animBg="1"/>
      <p:bldP spid="22" grpId="0"/>
      <p:bldP spid="25" grpId="0"/>
      <p:bldP spid="36" grpId="0"/>
      <p:bldP spid="3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Urban System</a:t>
            </a:r>
            <a:r>
              <a:rPr lang="id-ID"/>
              <a:t>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0" y="776748"/>
            <a:ext cx="4870451" cy="5527103"/>
            <a:chOff x="0" y="731808"/>
            <a:chExt cx="4870450" cy="5527102"/>
          </a:xfrm>
        </p:grpSpPr>
        <p:grpSp>
          <p:nvGrpSpPr>
            <p:cNvPr id="5" name="Group 25"/>
            <p:cNvGrpSpPr>
              <a:grpSpLocks noChangeAspect="1"/>
            </p:cNvGrpSpPr>
            <p:nvPr/>
          </p:nvGrpSpPr>
          <p:grpSpPr bwMode="auto">
            <a:xfrm flipH="1">
              <a:off x="0" y="1594835"/>
              <a:ext cx="4870450" cy="4664075"/>
              <a:chOff x="1348" y="150"/>
              <a:chExt cx="3068" cy="2938"/>
            </a:xfrm>
          </p:grpSpPr>
          <p:sp>
            <p:nvSpPr>
              <p:cNvPr id="14" name="Freeform 26"/>
              <p:cNvSpPr>
                <a:spLocks/>
              </p:cNvSpPr>
              <p:nvPr/>
            </p:nvSpPr>
            <p:spPr bwMode="auto">
              <a:xfrm>
                <a:off x="1348" y="150"/>
                <a:ext cx="3068" cy="2488"/>
              </a:xfrm>
              <a:custGeom>
                <a:avLst/>
                <a:gdLst>
                  <a:gd name="T0" fmla="*/ 1296 w 1296"/>
                  <a:gd name="T1" fmla="*/ 0 h 1051"/>
                  <a:gd name="T2" fmla="*/ 1098 w 1296"/>
                  <a:gd name="T3" fmla="*/ 0 h 1051"/>
                  <a:gd name="T4" fmla="*/ 941 w 1296"/>
                  <a:gd name="T5" fmla="*/ 311 h 1051"/>
                  <a:gd name="T6" fmla="*/ 941 w 1296"/>
                  <a:gd name="T7" fmla="*/ 868 h 1051"/>
                  <a:gd name="T8" fmla="*/ 875 w 1296"/>
                  <a:gd name="T9" fmla="*/ 957 h 1051"/>
                  <a:gd name="T10" fmla="*/ 809 w 1296"/>
                  <a:gd name="T11" fmla="*/ 868 h 1051"/>
                  <a:gd name="T12" fmla="*/ 809 w 1296"/>
                  <a:gd name="T13" fmla="*/ 841 h 1051"/>
                  <a:gd name="T14" fmla="*/ 453 w 1296"/>
                  <a:gd name="T15" fmla="*/ 468 h 1051"/>
                  <a:gd name="T16" fmla="*/ 0 w 1296"/>
                  <a:gd name="T17" fmla="*/ 468 h 1051"/>
                  <a:gd name="T18" fmla="*/ 0 w 1296"/>
                  <a:gd name="T19" fmla="*/ 563 h 1051"/>
                  <a:gd name="T20" fmla="*/ 119 w 1296"/>
                  <a:gd name="T21" fmla="*/ 563 h 1051"/>
                  <a:gd name="T22" fmla="*/ 453 w 1296"/>
                  <a:gd name="T23" fmla="*/ 563 h 1051"/>
                  <a:gd name="T24" fmla="*/ 715 w 1296"/>
                  <a:gd name="T25" fmla="*/ 841 h 1051"/>
                  <a:gd name="T26" fmla="*/ 715 w 1296"/>
                  <a:gd name="T27" fmla="*/ 868 h 1051"/>
                  <a:gd name="T28" fmla="*/ 715 w 1296"/>
                  <a:gd name="T29" fmla="*/ 868 h 1051"/>
                  <a:gd name="T30" fmla="*/ 875 w 1296"/>
                  <a:gd name="T31" fmla="*/ 1051 h 1051"/>
                  <a:gd name="T32" fmla="*/ 875 w 1296"/>
                  <a:gd name="T33" fmla="*/ 1051 h 1051"/>
                  <a:gd name="T34" fmla="*/ 875 w 1296"/>
                  <a:gd name="T35" fmla="*/ 1051 h 1051"/>
                  <a:gd name="T36" fmla="*/ 1036 w 1296"/>
                  <a:gd name="T37" fmla="*/ 868 h 1051"/>
                  <a:gd name="T38" fmla="*/ 1036 w 1296"/>
                  <a:gd name="T39" fmla="*/ 868 h 1051"/>
                  <a:gd name="T40" fmla="*/ 1036 w 1296"/>
                  <a:gd name="T41" fmla="*/ 311 h 1051"/>
                  <a:gd name="T42" fmla="*/ 1036 w 1296"/>
                  <a:gd name="T43" fmla="*/ 311 h 1051"/>
                  <a:gd name="T44" fmla="*/ 1289 w 1296"/>
                  <a:gd name="T45" fmla="*/ 33 h 1051"/>
                  <a:gd name="T46" fmla="*/ 1296 w 1296"/>
                  <a:gd name="T47" fmla="*/ 33 h 1051"/>
                  <a:gd name="T48" fmla="*/ 1296 w 1296"/>
                  <a:gd name="T49"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6" h="1051">
                    <a:moveTo>
                      <a:pt x="1296" y="0"/>
                    </a:moveTo>
                    <a:cubicBezTo>
                      <a:pt x="1098" y="0"/>
                      <a:pt x="1098" y="0"/>
                      <a:pt x="1098" y="0"/>
                    </a:cubicBezTo>
                    <a:cubicBezTo>
                      <a:pt x="1004" y="67"/>
                      <a:pt x="941" y="181"/>
                      <a:pt x="941" y="311"/>
                    </a:cubicBezTo>
                    <a:cubicBezTo>
                      <a:pt x="941" y="868"/>
                      <a:pt x="941" y="868"/>
                      <a:pt x="941" y="868"/>
                    </a:cubicBezTo>
                    <a:cubicBezTo>
                      <a:pt x="941" y="915"/>
                      <a:pt x="910" y="957"/>
                      <a:pt x="875" y="957"/>
                    </a:cubicBezTo>
                    <a:cubicBezTo>
                      <a:pt x="840" y="957"/>
                      <a:pt x="809" y="915"/>
                      <a:pt x="809" y="868"/>
                    </a:cubicBezTo>
                    <a:cubicBezTo>
                      <a:pt x="809" y="841"/>
                      <a:pt x="809" y="841"/>
                      <a:pt x="809" y="841"/>
                    </a:cubicBezTo>
                    <a:cubicBezTo>
                      <a:pt x="809" y="635"/>
                      <a:pt x="649" y="468"/>
                      <a:pt x="453" y="468"/>
                    </a:cubicBezTo>
                    <a:cubicBezTo>
                      <a:pt x="0" y="468"/>
                      <a:pt x="0" y="468"/>
                      <a:pt x="0" y="468"/>
                    </a:cubicBezTo>
                    <a:cubicBezTo>
                      <a:pt x="0" y="563"/>
                      <a:pt x="0" y="563"/>
                      <a:pt x="0" y="563"/>
                    </a:cubicBezTo>
                    <a:cubicBezTo>
                      <a:pt x="119" y="563"/>
                      <a:pt x="119" y="563"/>
                      <a:pt x="119" y="563"/>
                    </a:cubicBezTo>
                    <a:cubicBezTo>
                      <a:pt x="453" y="563"/>
                      <a:pt x="453" y="563"/>
                      <a:pt x="453" y="563"/>
                    </a:cubicBezTo>
                    <a:cubicBezTo>
                      <a:pt x="597" y="563"/>
                      <a:pt x="715" y="688"/>
                      <a:pt x="715" y="841"/>
                    </a:cubicBezTo>
                    <a:cubicBezTo>
                      <a:pt x="715" y="868"/>
                      <a:pt x="715" y="868"/>
                      <a:pt x="715" y="868"/>
                    </a:cubicBezTo>
                    <a:cubicBezTo>
                      <a:pt x="715" y="868"/>
                      <a:pt x="715" y="868"/>
                      <a:pt x="715" y="868"/>
                    </a:cubicBezTo>
                    <a:cubicBezTo>
                      <a:pt x="715" y="967"/>
                      <a:pt x="788" y="1051"/>
                      <a:pt x="875" y="1051"/>
                    </a:cubicBezTo>
                    <a:cubicBezTo>
                      <a:pt x="875" y="1051"/>
                      <a:pt x="875" y="1051"/>
                      <a:pt x="875" y="1051"/>
                    </a:cubicBezTo>
                    <a:cubicBezTo>
                      <a:pt x="875" y="1051"/>
                      <a:pt x="875" y="1051"/>
                      <a:pt x="875" y="1051"/>
                    </a:cubicBezTo>
                    <a:cubicBezTo>
                      <a:pt x="962" y="1051"/>
                      <a:pt x="1036" y="967"/>
                      <a:pt x="1036" y="868"/>
                    </a:cubicBezTo>
                    <a:cubicBezTo>
                      <a:pt x="1036" y="868"/>
                      <a:pt x="1036" y="868"/>
                      <a:pt x="1036" y="868"/>
                    </a:cubicBezTo>
                    <a:cubicBezTo>
                      <a:pt x="1036" y="311"/>
                      <a:pt x="1036" y="311"/>
                      <a:pt x="1036" y="311"/>
                    </a:cubicBezTo>
                    <a:cubicBezTo>
                      <a:pt x="1036" y="311"/>
                      <a:pt x="1036" y="311"/>
                      <a:pt x="1036" y="311"/>
                    </a:cubicBezTo>
                    <a:cubicBezTo>
                      <a:pt x="1036" y="158"/>
                      <a:pt x="1149" y="33"/>
                      <a:pt x="1289" y="33"/>
                    </a:cubicBezTo>
                    <a:cubicBezTo>
                      <a:pt x="1292" y="33"/>
                      <a:pt x="1294" y="33"/>
                      <a:pt x="1296" y="33"/>
                    </a:cubicBezTo>
                    <a:cubicBezTo>
                      <a:pt x="1296" y="0"/>
                      <a:pt x="1296" y="0"/>
                      <a:pt x="1296"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5" name="Freeform 27"/>
              <p:cNvSpPr>
                <a:spLocks/>
              </p:cNvSpPr>
              <p:nvPr/>
            </p:nvSpPr>
            <p:spPr bwMode="auto">
              <a:xfrm>
                <a:off x="1914" y="453"/>
                <a:ext cx="2502" cy="2635"/>
              </a:xfrm>
              <a:custGeom>
                <a:avLst/>
                <a:gdLst>
                  <a:gd name="T0" fmla="*/ 1050 w 1057"/>
                  <a:gd name="T1" fmla="*/ 0 h 1113"/>
                  <a:gd name="T2" fmla="*/ 891 w 1057"/>
                  <a:gd name="T3" fmla="*/ 183 h 1113"/>
                  <a:gd name="T4" fmla="*/ 891 w 1057"/>
                  <a:gd name="T5" fmla="*/ 740 h 1113"/>
                  <a:gd name="T6" fmla="*/ 891 w 1057"/>
                  <a:gd name="T7" fmla="*/ 740 h 1113"/>
                  <a:gd name="T8" fmla="*/ 636 w 1057"/>
                  <a:gd name="T9" fmla="*/ 1018 h 1113"/>
                  <a:gd name="T10" fmla="*/ 381 w 1057"/>
                  <a:gd name="T11" fmla="*/ 740 h 1113"/>
                  <a:gd name="T12" fmla="*/ 381 w 1057"/>
                  <a:gd name="T13" fmla="*/ 713 h 1113"/>
                  <a:gd name="T14" fmla="*/ 214 w 1057"/>
                  <a:gd name="T15" fmla="*/ 529 h 1113"/>
                  <a:gd name="T16" fmla="*/ 0 w 1057"/>
                  <a:gd name="T17" fmla="*/ 529 h 1113"/>
                  <a:gd name="T18" fmla="*/ 0 w 1057"/>
                  <a:gd name="T19" fmla="*/ 624 h 1113"/>
                  <a:gd name="T20" fmla="*/ 214 w 1057"/>
                  <a:gd name="T21" fmla="*/ 624 h 1113"/>
                  <a:gd name="T22" fmla="*/ 287 w 1057"/>
                  <a:gd name="T23" fmla="*/ 713 h 1113"/>
                  <a:gd name="T24" fmla="*/ 287 w 1057"/>
                  <a:gd name="T25" fmla="*/ 740 h 1113"/>
                  <a:gd name="T26" fmla="*/ 636 w 1057"/>
                  <a:gd name="T27" fmla="*/ 1113 h 1113"/>
                  <a:gd name="T28" fmla="*/ 986 w 1057"/>
                  <a:gd name="T29" fmla="*/ 740 h 1113"/>
                  <a:gd name="T30" fmla="*/ 986 w 1057"/>
                  <a:gd name="T31" fmla="*/ 183 h 1113"/>
                  <a:gd name="T32" fmla="*/ 1050 w 1057"/>
                  <a:gd name="T33" fmla="*/ 94 h 1113"/>
                  <a:gd name="T34" fmla="*/ 1057 w 1057"/>
                  <a:gd name="T35" fmla="*/ 95 h 1113"/>
                  <a:gd name="T36" fmla="*/ 1057 w 1057"/>
                  <a:gd name="T37" fmla="*/ 0 h 1113"/>
                  <a:gd name="T38" fmla="*/ 1050 w 1057"/>
                  <a:gd name="T39"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7" h="1113">
                    <a:moveTo>
                      <a:pt x="1050" y="0"/>
                    </a:moveTo>
                    <a:cubicBezTo>
                      <a:pt x="962" y="0"/>
                      <a:pt x="891" y="82"/>
                      <a:pt x="891" y="183"/>
                    </a:cubicBezTo>
                    <a:cubicBezTo>
                      <a:pt x="891" y="740"/>
                      <a:pt x="891" y="740"/>
                      <a:pt x="891" y="740"/>
                    </a:cubicBezTo>
                    <a:cubicBezTo>
                      <a:pt x="891" y="740"/>
                      <a:pt x="891" y="740"/>
                      <a:pt x="891" y="740"/>
                    </a:cubicBezTo>
                    <a:cubicBezTo>
                      <a:pt x="891" y="893"/>
                      <a:pt x="777" y="1018"/>
                      <a:pt x="636" y="1018"/>
                    </a:cubicBezTo>
                    <a:cubicBezTo>
                      <a:pt x="495" y="1018"/>
                      <a:pt x="381" y="893"/>
                      <a:pt x="381" y="740"/>
                    </a:cubicBezTo>
                    <a:cubicBezTo>
                      <a:pt x="381" y="713"/>
                      <a:pt x="381" y="713"/>
                      <a:pt x="381" y="713"/>
                    </a:cubicBezTo>
                    <a:cubicBezTo>
                      <a:pt x="381" y="613"/>
                      <a:pt x="305" y="529"/>
                      <a:pt x="214" y="529"/>
                    </a:cubicBezTo>
                    <a:cubicBezTo>
                      <a:pt x="0" y="529"/>
                      <a:pt x="0" y="529"/>
                      <a:pt x="0" y="529"/>
                    </a:cubicBezTo>
                    <a:cubicBezTo>
                      <a:pt x="0" y="624"/>
                      <a:pt x="0" y="624"/>
                      <a:pt x="0" y="624"/>
                    </a:cubicBezTo>
                    <a:cubicBezTo>
                      <a:pt x="214" y="624"/>
                      <a:pt x="214" y="624"/>
                      <a:pt x="214" y="624"/>
                    </a:cubicBezTo>
                    <a:cubicBezTo>
                      <a:pt x="253" y="624"/>
                      <a:pt x="287" y="666"/>
                      <a:pt x="287" y="713"/>
                    </a:cubicBezTo>
                    <a:cubicBezTo>
                      <a:pt x="287" y="740"/>
                      <a:pt x="287" y="740"/>
                      <a:pt x="287" y="740"/>
                    </a:cubicBezTo>
                    <a:cubicBezTo>
                      <a:pt x="287" y="945"/>
                      <a:pt x="443" y="1113"/>
                      <a:pt x="636" y="1113"/>
                    </a:cubicBezTo>
                    <a:cubicBezTo>
                      <a:pt x="829" y="1113"/>
                      <a:pt x="986" y="945"/>
                      <a:pt x="986" y="740"/>
                    </a:cubicBezTo>
                    <a:cubicBezTo>
                      <a:pt x="986" y="183"/>
                      <a:pt x="986" y="183"/>
                      <a:pt x="986" y="183"/>
                    </a:cubicBezTo>
                    <a:cubicBezTo>
                      <a:pt x="986" y="137"/>
                      <a:pt x="1016" y="94"/>
                      <a:pt x="1050" y="94"/>
                    </a:cubicBezTo>
                    <a:cubicBezTo>
                      <a:pt x="1053" y="94"/>
                      <a:pt x="1055" y="95"/>
                      <a:pt x="1057" y="95"/>
                    </a:cubicBezTo>
                    <a:cubicBezTo>
                      <a:pt x="1057" y="0"/>
                      <a:pt x="1057" y="0"/>
                      <a:pt x="1057" y="0"/>
                    </a:cubicBezTo>
                    <a:cubicBezTo>
                      <a:pt x="1055" y="0"/>
                      <a:pt x="1053" y="0"/>
                      <a:pt x="1050"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6" name="Freeform 28"/>
              <p:cNvSpPr>
                <a:spLocks/>
              </p:cNvSpPr>
              <p:nvPr/>
            </p:nvSpPr>
            <p:spPr bwMode="auto">
              <a:xfrm>
                <a:off x="1630" y="228"/>
                <a:ext cx="2786" cy="2635"/>
              </a:xfrm>
              <a:custGeom>
                <a:avLst/>
                <a:gdLst>
                  <a:gd name="T0" fmla="*/ 1170 w 1177"/>
                  <a:gd name="T1" fmla="*/ 0 h 1113"/>
                  <a:gd name="T2" fmla="*/ 917 w 1177"/>
                  <a:gd name="T3" fmla="*/ 278 h 1113"/>
                  <a:gd name="T4" fmla="*/ 917 w 1177"/>
                  <a:gd name="T5" fmla="*/ 278 h 1113"/>
                  <a:gd name="T6" fmla="*/ 917 w 1177"/>
                  <a:gd name="T7" fmla="*/ 835 h 1113"/>
                  <a:gd name="T8" fmla="*/ 917 w 1177"/>
                  <a:gd name="T9" fmla="*/ 835 h 1113"/>
                  <a:gd name="T10" fmla="*/ 917 w 1177"/>
                  <a:gd name="T11" fmla="*/ 835 h 1113"/>
                  <a:gd name="T12" fmla="*/ 756 w 1177"/>
                  <a:gd name="T13" fmla="*/ 1018 h 1113"/>
                  <a:gd name="T14" fmla="*/ 756 w 1177"/>
                  <a:gd name="T15" fmla="*/ 1018 h 1113"/>
                  <a:gd name="T16" fmla="*/ 756 w 1177"/>
                  <a:gd name="T17" fmla="*/ 1018 h 1113"/>
                  <a:gd name="T18" fmla="*/ 596 w 1177"/>
                  <a:gd name="T19" fmla="*/ 835 h 1113"/>
                  <a:gd name="T20" fmla="*/ 596 w 1177"/>
                  <a:gd name="T21" fmla="*/ 835 h 1113"/>
                  <a:gd name="T22" fmla="*/ 596 w 1177"/>
                  <a:gd name="T23" fmla="*/ 808 h 1113"/>
                  <a:gd name="T24" fmla="*/ 334 w 1177"/>
                  <a:gd name="T25" fmla="*/ 530 h 1113"/>
                  <a:gd name="T26" fmla="*/ 0 w 1177"/>
                  <a:gd name="T27" fmla="*/ 530 h 1113"/>
                  <a:gd name="T28" fmla="*/ 0 w 1177"/>
                  <a:gd name="T29" fmla="*/ 624 h 1113"/>
                  <a:gd name="T30" fmla="*/ 334 w 1177"/>
                  <a:gd name="T31" fmla="*/ 624 h 1113"/>
                  <a:gd name="T32" fmla="*/ 501 w 1177"/>
                  <a:gd name="T33" fmla="*/ 808 h 1113"/>
                  <a:gd name="T34" fmla="*/ 501 w 1177"/>
                  <a:gd name="T35" fmla="*/ 835 h 1113"/>
                  <a:gd name="T36" fmla="*/ 756 w 1177"/>
                  <a:gd name="T37" fmla="*/ 1113 h 1113"/>
                  <a:gd name="T38" fmla="*/ 1011 w 1177"/>
                  <a:gd name="T39" fmla="*/ 835 h 1113"/>
                  <a:gd name="T40" fmla="*/ 1011 w 1177"/>
                  <a:gd name="T41" fmla="*/ 835 h 1113"/>
                  <a:gd name="T42" fmla="*/ 1011 w 1177"/>
                  <a:gd name="T43" fmla="*/ 278 h 1113"/>
                  <a:gd name="T44" fmla="*/ 1170 w 1177"/>
                  <a:gd name="T45" fmla="*/ 95 h 1113"/>
                  <a:gd name="T46" fmla="*/ 1177 w 1177"/>
                  <a:gd name="T47" fmla="*/ 95 h 1113"/>
                  <a:gd name="T48" fmla="*/ 1177 w 1177"/>
                  <a:gd name="T49" fmla="*/ 0 h 1113"/>
                  <a:gd name="T50" fmla="*/ 1177 w 1177"/>
                  <a:gd name="T51" fmla="*/ 0 h 1113"/>
                  <a:gd name="T52" fmla="*/ 1170 w 1177"/>
                  <a:gd name="T53"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7" h="1113">
                    <a:moveTo>
                      <a:pt x="1170" y="0"/>
                    </a:moveTo>
                    <a:cubicBezTo>
                      <a:pt x="1030" y="0"/>
                      <a:pt x="917" y="125"/>
                      <a:pt x="917" y="278"/>
                    </a:cubicBezTo>
                    <a:cubicBezTo>
                      <a:pt x="917" y="278"/>
                      <a:pt x="917" y="278"/>
                      <a:pt x="917" y="278"/>
                    </a:cubicBezTo>
                    <a:cubicBezTo>
                      <a:pt x="917" y="835"/>
                      <a:pt x="917" y="835"/>
                      <a:pt x="917" y="835"/>
                    </a:cubicBezTo>
                    <a:cubicBezTo>
                      <a:pt x="917" y="835"/>
                      <a:pt x="917" y="835"/>
                      <a:pt x="917" y="835"/>
                    </a:cubicBezTo>
                    <a:cubicBezTo>
                      <a:pt x="917" y="835"/>
                      <a:pt x="917" y="835"/>
                      <a:pt x="917" y="835"/>
                    </a:cubicBezTo>
                    <a:cubicBezTo>
                      <a:pt x="917" y="936"/>
                      <a:pt x="845" y="1018"/>
                      <a:pt x="756" y="1018"/>
                    </a:cubicBezTo>
                    <a:cubicBezTo>
                      <a:pt x="756" y="1018"/>
                      <a:pt x="756" y="1018"/>
                      <a:pt x="756" y="1018"/>
                    </a:cubicBezTo>
                    <a:cubicBezTo>
                      <a:pt x="756" y="1018"/>
                      <a:pt x="756" y="1018"/>
                      <a:pt x="756" y="1018"/>
                    </a:cubicBezTo>
                    <a:cubicBezTo>
                      <a:pt x="668" y="1018"/>
                      <a:pt x="596" y="936"/>
                      <a:pt x="596" y="835"/>
                    </a:cubicBezTo>
                    <a:cubicBezTo>
                      <a:pt x="596" y="835"/>
                      <a:pt x="596" y="835"/>
                      <a:pt x="596" y="835"/>
                    </a:cubicBezTo>
                    <a:cubicBezTo>
                      <a:pt x="596" y="808"/>
                      <a:pt x="596" y="808"/>
                      <a:pt x="596" y="808"/>
                    </a:cubicBezTo>
                    <a:cubicBezTo>
                      <a:pt x="596" y="655"/>
                      <a:pt x="478" y="530"/>
                      <a:pt x="334" y="530"/>
                    </a:cubicBezTo>
                    <a:cubicBezTo>
                      <a:pt x="0" y="530"/>
                      <a:pt x="0" y="530"/>
                      <a:pt x="0" y="530"/>
                    </a:cubicBezTo>
                    <a:cubicBezTo>
                      <a:pt x="0" y="624"/>
                      <a:pt x="0" y="624"/>
                      <a:pt x="0" y="624"/>
                    </a:cubicBezTo>
                    <a:cubicBezTo>
                      <a:pt x="334" y="624"/>
                      <a:pt x="334" y="624"/>
                      <a:pt x="334" y="624"/>
                    </a:cubicBezTo>
                    <a:cubicBezTo>
                      <a:pt x="426" y="624"/>
                      <a:pt x="501" y="707"/>
                      <a:pt x="501" y="808"/>
                    </a:cubicBezTo>
                    <a:cubicBezTo>
                      <a:pt x="501" y="835"/>
                      <a:pt x="501" y="835"/>
                      <a:pt x="501" y="835"/>
                    </a:cubicBezTo>
                    <a:cubicBezTo>
                      <a:pt x="501" y="988"/>
                      <a:pt x="615" y="1113"/>
                      <a:pt x="756" y="1113"/>
                    </a:cubicBezTo>
                    <a:cubicBezTo>
                      <a:pt x="897" y="1113"/>
                      <a:pt x="1011" y="988"/>
                      <a:pt x="1011" y="835"/>
                    </a:cubicBezTo>
                    <a:cubicBezTo>
                      <a:pt x="1011" y="835"/>
                      <a:pt x="1011" y="835"/>
                      <a:pt x="1011" y="835"/>
                    </a:cubicBezTo>
                    <a:cubicBezTo>
                      <a:pt x="1011" y="278"/>
                      <a:pt x="1011" y="278"/>
                      <a:pt x="1011" y="278"/>
                    </a:cubicBezTo>
                    <a:cubicBezTo>
                      <a:pt x="1011" y="177"/>
                      <a:pt x="1082" y="95"/>
                      <a:pt x="1170" y="95"/>
                    </a:cubicBezTo>
                    <a:cubicBezTo>
                      <a:pt x="1173" y="95"/>
                      <a:pt x="1175" y="95"/>
                      <a:pt x="1177" y="95"/>
                    </a:cubicBezTo>
                    <a:cubicBezTo>
                      <a:pt x="1177" y="0"/>
                      <a:pt x="1177" y="0"/>
                      <a:pt x="1177" y="0"/>
                    </a:cubicBezTo>
                    <a:cubicBezTo>
                      <a:pt x="1177" y="0"/>
                      <a:pt x="1177" y="0"/>
                      <a:pt x="1177" y="0"/>
                    </a:cubicBezTo>
                    <a:cubicBezTo>
                      <a:pt x="1175" y="0"/>
                      <a:pt x="1173" y="0"/>
                      <a:pt x="1170" y="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7" name="Freeform 29"/>
              <p:cNvSpPr>
                <a:spLocks/>
              </p:cNvSpPr>
              <p:nvPr/>
            </p:nvSpPr>
            <p:spPr bwMode="auto">
              <a:xfrm>
                <a:off x="1445" y="713"/>
                <a:ext cx="154" cy="521"/>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8" name="Freeform 30"/>
              <p:cNvSpPr>
                <a:spLocks/>
              </p:cNvSpPr>
              <p:nvPr/>
            </p:nvSpPr>
            <p:spPr bwMode="auto">
              <a:xfrm>
                <a:off x="1445" y="713"/>
                <a:ext cx="154" cy="521"/>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9" name="Freeform 31"/>
              <p:cNvSpPr>
                <a:spLocks/>
              </p:cNvSpPr>
              <p:nvPr/>
            </p:nvSpPr>
            <p:spPr bwMode="auto">
              <a:xfrm>
                <a:off x="1838" y="938"/>
                <a:ext cx="22" cy="85"/>
              </a:xfrm>
              <a:custGeom>
                <a:avLst/>
                <a:gdLst>
                  <a:gd name="T0" fmla="*/ 22 w 22"/>
                  <a:gd name="T1" fmla="*/ 0 h 85"/>
                  <a:gd name="T2" fmla="*/ 0 w 22"/>
                  <a:gd name="T3" fmla="*/ 0 h 85"/>
                  <a:gd name="T4" fmla="*/ 0 w 22"/>
                  <a:gd name="T5" fmla="*/ 64 h 85"/>
                  <a:gd name="T6" fmla="*/ 17 w 22"/>
                  <a:gd name="T7" fmla="*/ 64 h 85"/>
                  <a:gd name="T8" fmla="*/ 17 w 22"/>
                  <a:gd name="T9" fmla="*/ 85 h 85"/>
                  <a:gd name="T10" fmla="*/ 22 w 22"/>
                  <a:gd name="T11" fmla="*/ 85 h 85"/>
                  <a:gd name="T12" fmla="*/ 22 w 22"/>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2" h="85">
                    <a:moveTo>
                      <a:pt x="22" y="0"/>
                    </a:moveTo>
                    <a:lnTo>
                      <a:pt x="0" y="0"/>
                    </a:lnTo>
                    <a:lnTo>
                      <a:pt x="0" y="64"/>
                    </a:lnTo>
                    <a:lnTo>
                      <a:pt x="17" y="64"/>
                    </a:lnTo>
                    <a:lnTo>
                      <a:pt x="17" y="85"/>
                    </a:lnTo>
                    <a:lnTo>
                      <a:pt x="22" y="85"/>
                    </a:lnTo>
                    <a:lnTo>
                      <a:pt x="22"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0" name="Freeform 32"/>
              <p:cNvSpPr>
                <a:spLocks/>
              </p:cNvSpPr>
              <p:nvPr/>
            </p:nvSpPr>
            <p:spPr bwMode="auto">
              <a:xfrm>
                <a:off x="1838" y="938"/>
                <a:ext cx="22" cy="85"/>
              </a:xfrm>
              <a:custGeom>
                <a:avLst/>
                <a:gdLst>
                  <a:gd name="T0" fmla="*/ 22 w 22"/>
                  <a:gd name="T1" fmla="*/ 0 h 85"/>
                  <a:gd name="T2" fmla="*/ 0 w 22"/>
                  <a:gd name="T3" fmla="*/ 0 h 85"/>
                  <a:gd name="T4" fmla="*/ 0 w 22"/>
                  <a:gd name="T5" fmla="*/ 64 h 85"/>
                  <a:gd name="T6" fmla="*/ 17 w 22"/>
                  <a:gd name="T7" fmla="*/ 64 h 85"/>
                  <a:gd name="T8" fmla="*/ 17 w 22"/>
                  <a:gd name="T9" fmla="*/ 85 h 85"/>
                  <a:gd name="T10" fmla="*/ 22 w 22"/>
                  <a:gd name="T11" fmla="*/ 85 h 85"/>
                  <a:gd name="T12" fmla="*/ 22 w 22"/>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2" h="85">
                    <a:moveTo>
                      <a:pt x="22" y="0"/>
                    </a:moveTo>
                    <a:lnTo>
                      <a:pt x="0" y="0"/>
                    </a:lnTo>
                    <a:lnTo>
                      <a:pt x="0" y="64"/>
                    </a:lnTo>
                    <a:lnTo>
                      <a:pt x="17" y="64"/>
                    </a:lnTo>
                    <a:lnTo>
                      <a:pt x="17" y="85"/>
                    </a:lnTo>
                    <a:lnTo>
                      <a:pt x="22" y="8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1" name="Freeform 33"/>
              <p:cNvSpPr>
                <a:spLocks/>
              </p:cNvSpPr>
              <p:nvPr/>
            </p:nvSpPr>
            <p:spPr bwMode="auto">
              <a:xfrm>
                <a:off x="1637" y="948"/>
                <a:ext cx="190" cy="286"/>
              </a:xfrm>
              <a:custGeom>
                <a:avLst/>
                <a:gdLst>
                  <a:gd name="T0" fmla="*/ 104 w 190"/>
                  <a:gd name="T1" fmla="*/ 0 h 286"/>
                  <a:gd name="T2" fmla="*/ 85 w 190"/>
                  <a:gd name="T3" fmla="*/ 0 h 286"/>
                  <a:gd name="T4" fmla="*/ 85 w 190"/>
                  <a:gd name="T5" fmla="*/ 38 h 286"/>
                  <a:gd name="T6" fmla="*/ 57 w 190"/>
                  <a:gd name="T7" fmla="*/ 38 h 286"/>
                  <a:gd name="T8" fmla="*/ 57 w 190"/>
                  <a:gd name="T9" fmla="*/ 99 h 286"/>
                  <a:gd name="T10" fmla="*/ 43 w 190"/>
                  <a:gd name="T11" fmla="*/ 99 h 286"/>
                  <a:gd name="T12" fmla="*/ 43 w 190"/>
                  <a:gd name="T13" fmla="*/ 286 h 286"/>
                  <a:gd name="T14" fmla="*/ 0 w 190"/>
                  <a:gd name="T15" fmla="*/ 286 h 286"/>
                  <a:gd name="T16" fmla="*/ 190 w 190"/>
                  <a:gd name="T17" fmla="*/ 286 h 286"/>
                  <a:gd name="T18" fmla="*/ 154 w 190"/>
                  <a:gd name="T19" fmla="*/ 286 h 286"/>
                  <a:gd name="T20" fmla="*/ 154 w 190"/>
                  <a:gd name="T21" fmla="*/ 99 h 286"/>
                  <a:gd name="T22" fmla="*/ 133 w 190"/>
                  <a:gd name="T23" fmla="*/ 99 h 286"/>
                  <a:gd name="T24" fmla="*/ 133 w 190"/>
                  <a:gd name="T25" fmla="*/ 38 h 286"/>
                  <a:gd name="T26" fmla="*/ 104 w 190"/>
                  <a:gd name="T27" fmla="*/ 38 h 286"/>
                  <a:gd name="T28" fmla="*/ 104 w 190"/>
                  <a:gd name="T2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286">
                    <a:moveTo>
                      <a:pt x="104" y="0"/>
                    </a:moveTo>
                    <a:lnTo>
                      <a:pt x="85" y="0"/>
                    </a:lnTo>
                    <a:lnTo>
                      <a:pt x="85" y="38"/>
                    </a:lnTo>
                    <a:lnTo>
                      <a:pt x="57" y="38"/>
                    </a:lnTo>
                    <a:lnTo>
                      <a:pt x="57" y="99"/>
                    </a:lnTo>
                    <a:lnTo>
                      <a:pt x="43" y="99"/>
                    </a:lnTo>
                    <a:lnTo>
                      <a:pt x="43" y="286"/>
                    </a:lnTo>
                    <a:lnTo>
                      <a:pt x="0" y="286"/>
                    </a:lnTo>
                    <a:lnTo>
                      <a:pt x="190" y="286"/>
                    </a:lnTo>
                    <a:lnTo>
                      <a:pt x="154" y="286"/>
                    </a:lnTo>
                    <a:lnTo>
                      <a:pt x="154" y="99"/>
                    </a:lnTo>
                    <a:lnTo>
                      <a:pt x="133" y="99"/>
                    </a:lnTo>
                    <a:lnTo>
                      <a:pt x="133" y="38"/>
                    </a:lnTo>
                    <a:lnTo>
                      <a:pt x="104" y="38"/>
                    </a:lnTo>
                    <a:lnTo>
                      <a:pt x="104"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2" name="Freeform 34"/>
              <p:cNvSpPr>
                <a:spLocks/>
              </p:cNvSpPr>
              <p:nvPr/>
            </p:nvSpPr>
            <p:spPr bwMode="auto">
              <a:xfrm>
                <a:off x="1637" y="948"/>
                <a:ext cx="190" cy="286"/>
              </a:xfrm>
              <a:custGeom>
                <a:avLst/>
                <a:gdLst>
                  <a:gd name="T0" fmla="*/ 104 w 190"/>
                  <a:gd name="T1" fmla="*/ 0 h 286"/>
                  <a:gd name="T2" fmla="*/ 85 w 190"/>
                  <a:gd name="T3" fmla="*/ 0 h 286"/>
                  <a:gd name="T4" fmla="*/ 85 w 190"/>
                  <a:gd name="T5" fmla="*/ 38 h 286"/>
                  <a:gd name="T6" fmla="*/ 57 w 190"/>
                  <a:gd name="T7" fmla="*/ 38 h 286"/>
                  <a:gd name="T8" fmla="*/ 57 w 190"/>
                  <a:gd name="T9" fmla="*/ 99 h 286"/>
                  <a:gd name="T10" fmla="*/ 43 w 190"/>
                  <a:gd name="T11" fmla="*/ 99 h 286"/>
                  <a:gd name="T12" fmla="*/ 43 w 190"/>
                  <a:gd name="T13" fmla="*/ 286 h 286"/>
                  <a:gd name="T14" fmla="*/ 0 w 190"/>
                  <a:gd name="T15" fmla="*/ 286 h 286"/>
                  <a:gd name="T16" fmla="*/ 190 w 190"/>
                  <a:gd name="T17" fmla="*/ 286 h 286"/>
                  <a:gd name="T18" fmla="*/ 154 w 190"/>
                  <a:gd name="T19" fmla="*/ 286 h 286"/>
                  <a:gd name="T20" fmla="*/ 154 w 190"/>
                  <a:gd name="T21" fmla="*/ 99 h 286"/>
                  <a:gd name="T22" fmla="*/ 133 w 190"/>
                  <a:gd name="T23" fmla="*/ 99 h 286"/>
                  <a:gd name="T24" fmla="*/ 133 w 190"/>
                  <a:gd name="T25" fmla="*/ 38 h 286"/>
                  <a:gd name="T26" fmla="*/ 104 w 190"/>
                  <a:gd name="T27" fmla="*/ 38 h 286"/>
                  <a:gd name="T28" fmla="*/ 104 w 190"/>
                  <a:gd name="T2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286">
                    <a:moveTo>
                      <a:pt x="104" y="0"/>
                    </a:moveTo>
                    <a:lnTo>
                      <a:pt x="85" y="0"/>
                    </a:lnTo>
                    <a:lnTo>
                      <a:pt x="85" y="38"/>
                    </a:lnTo>
                    <a:lnTo>
                      <a:pt x="57" y="38"/>
                    </a:lnTo>
                    <a:lnTo>
                      <a:pt x="57" y="99"/>
                    </a:lnTo>
                    <a:lnTo>
                      <a:pt x="43" y="99"/>
                    </a:lnTo>
                    <a:lnTo>
                      <a:pt x="43" y="286"/>
                    </a:lnTo>
                    <a:lnTo>
                      <a:pt x="0" y="286"/>
                    </a:lnTo>
                    <a:lnTo>
                      <a:pt x="190" y="286"/>
                    </a:lnTo>
                    <a:lnTo>
                      <a:pt x="154" y="286"/>
                    </a:lnTo>
                    <a:lnTo>
                      <a:pt x="154" y="99"/>
                    </a:lnTo>
                    <a:lnTo>
                      <a:pt x="133" y="99"/>
                    </a:lnTo>
                    <a:lnTo>
                      <a:pt x="133" y="38"/>
                    </a:lnTo>
                    <a:lnTo>
                      <a:pt x="104" y="3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3" name="Freeform 35"/>
              <p:cNvSpPr>
                <a:spLocks/>
              </p:cNvSpPr>
              <p:nvPr/>
            </p:nvSpPr>
            <p:spPr bwMode="auto">
              <a:xfrm>
                <a:off x="2118" y="822"/>
                <a:ext cx="194" cy="412"/>
              </a:xfrm>
              <a:custGeom>
                <a:avLst/>
                <a:gdLst>
                  <a:gd name="T0" fmla="*/ 106 w 194"/>
                  <a:gd name="T1" fmla="*/ 0 h 412"/>
                  <a:gd name="T2" fmla="*/ 87 w 194"/>
                  <a:gd name="T3" fmla="*/ 0 h 412"/>
                  <a:gd name="T4" fmla="*/ 87 w 194"/>
                  <a:gd name="T5" fmla="*/ 55 h 412"/>
                  <a:gd name="T6" fmla="*/ 59 w 194"/>
                  <a:gd name="T7" fmla="*/ 55 h 412"/>
                  <a:gd name="T8" fmla="*/ 59 w 194"/>
                  <a:gd name="T9" fmla="*/ 142 h 412"/>
                  <a:gd name="T10" fmla="*/ 40 w 194"/>
                  <a:gd name="T11" fmla="*/ 142 h 412"/>
                  <a:gd name="T12" fmla="*/ 40 w 194"/>
                  <a:gd name="T13" fmla="*/ 412 h 412"/>
                  <a:gd name="T14" fmla="*/ 0 w 194"/>
                  <a:gd name="T15" fmla="*/ 412 h 412"/>
                  <a:gd name="T16" fmla="*/ 194 w 194"/>
                  <a:gd name="T17" fmla="*/ 412 h 412"/>
                  <a:gd name="T18" fmla="*/ 194 w 194"/>
                  <a:gd name="T19" fmla="*/ 142 h 412"/>
                  <a:gd name="T20" fmla="*/ 135 w 194"/>
                  <a:gd name="T21" fmla="*/ 142 h 412"/>
                  <a:gd name="T22" fmla="*/ 135 w 194"/>
                  <a:gd name="T23" fmla="*/ 55 h 412"/>
                  <a:gd name="T24" fmla="*/ 106 w 194"/>
                  <a:gd name="T25" fmla="*/ 55 h 412"/>
                  <a:gd name="T26" fmla="*/ 106 w 194"/>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412">
                    <a:moveTo>
                      <a:pt x="106" y="0"/>
                    </a:moveTo>
                    <a:lnTo>
                      <a:pt x="87" y="0"/>
                    </a:lnTo>
                    <a:lnTo>
                      <a:pt x="87" y="55"/>
                    </a:lnTo>
                    <a:lnTo>
                      <a:pt x="59" y="55"/>
                    </a:lnTo>
                    <a:lnTo>
                      <a:pt x="59" y="142"/>
                    </a:lnTo>
                    <a:lnTo>
                      <a:pt x="40" y="142"/>
                    </a:lnTo>
                    <a:lnTo>
                      <a:pt x="40" y="412"/>
                    </a:lnTo>
                    <a:lnTo>
                      <a:pt x="0" y="412"/>
                    </a:lnTo>
                    <a:lnTo>
                      <a:pt x="194" y="412"/>
                    </a:lnTo>
                    <a:lnTo>
                      <a:pt x="194" y="142"/>
                    </a:lnTo>
                    <a:lnTo>
                      <a:pt x="135" y="142"/>
                    </a:lnTo>
                    <a:lnTo>
                      <a:pt x="135" y="55"/>
                    </a:lnTo>
                    <a:lnTo>
                      <a:pt x="106" y="55"/>
                    </a:lnTo>
                    <a:lnTo>
                      <a:pt x="106"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4" name="Freeform 36"/>
              <p:cNvSpPr>
                <a:spLocks/>
              </p:cNvSpPr>
              <p:nvPr/>
            </p:nvSpPr>
            <p:spPr bwMode="auto">
              <a:xfrm>
                <a:off x="2118" y="822"/>
                <a:ext cx="194" cy="412"/>
              </a:xfrm>
              <a:custGeom>
                <a:avLst/>
                <a:gdLst>
                  <a:gd name="T0" fmla="*/ 106 w 194"/>
                  <a:gd name="T1" fmla="*/ 0 h 412"/>
                  <a:gd name="T2" fmla="*/ 87 w 194"/>
                  <a:gd name="T3" fmla="*/ 0 h 412"/>
                  <a:gd name="T4" fmla="*/ 87 w 194"/>
                  <a:gd name="T5" fmla="*/ 55 h 412"/>
                  <a:gd name="T6" fmla="*/ 59 w 194"/>
                  <a:gd name="T7" fmla="*/ 55 h 412"/>
                  <a:gd name="T8" fmla="*/ 59 w 194"/>
                  <a:gd name="T9" fmla="*/ 142 h 412"/>
                  <a:gd name="T10" fmla="*/ 40 w 194"/>
                  <a:gd name="T11" fmla="*/ 142 h 412"/>
                  <a:gd name="T12" fmla="*/ 40 w 194"/>
                  <a:gd name="T13" fmla="*/ 412 h 412"/>
                  <a:gd name="T14" fmla="*/ 0 w 194"/>
                  <a:gd name="T15" fmla="*/ 412 h 412"/>
                  <a:gd name="T16" fmla="*/ 194 w 194"/>
                  <a:gd name="T17" fmla="*/ 412 h 412"/>
                  <a:gd name="T18" fmla="*/ 194 w 194"/>
                  <a:gd name="T19" fmla="*/ 142 h 412"/>
                  <a:gd name="T20" fmla="*/ 135 w 194"/>
                  <a:gd name="T21" fmla="*/ 142 h 412"/>
                  <a:gd name="T22" fmla="*/ 135 w 194"/>
                  <a:gd name="T23" fmla="*/ 55 h 412"/>
                  <a:gd name="T24" fmla="*/ 106 w 194"/>
                  <a:gd name="T25" fmla="*/ 55 h 412"/>
                  <a:gd name="T26" fmla="*/ 106 w 194"/>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412">
                    <a:moveTo>
                      <a:pt x="106" y="0"/>
                    </a:moveTo>
                    <a:lnTo>
                      <a:pt x="87" y="0"/>
                    </a:lnTo>
                    <a:lnTo>
                      <a:pt x="87" y="55"/>
                    </a:lnTo>
                    <a:lnTo>
                      <a:pt x="59" y="55"/>
                    </a:lnTo>
                    <a:lnTo>
                      <a:pt x="59" y="142"/>
                    </a:lnTo>
                    <a:lnTo>
                      <a:pt x="40" y="142"/>
                    </a:lnTo>
                    <a:lnTo>
                      <a:pt x="40" y="412"/>
                    </a:lnTo>
                    <a:lnTo>
                      <a:pt x="0" y="412"/>
                    </a:lnTo>
                    <a:lnTo>
                      <a:pt x="194" y="412"/>
                    </a:lnTo>
                    <a:lnTo>
                      <a:pt x="194" y="142"/>
                    </a:lnTo>
                    <a:lnTo>
                      <a:pt x="135" y="142"/>
                    </a:lnTo>
                    <a:lnTo>
                      <a:pt x="135" y="55"/>
                    </a:lnTo>
                    <a:lnTo>
                      <a:pt x="106" y="55"/>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5" name="Freeform 37"/>
              <p:cNvSpPr>
                <a:spLocks/>
              </p:cNvSpPr>
              <p:nvPr/>
            </p:nvSpPr>
            <p:spPr bwMode="auto">
              <a:xfrm>
                <a:off x="1860" y="635"/>
                <a:ext cx="177" cy="599"/>
              </a:xfrm>
              <a:custGeom>
                <a:avLst/>
                <a:gdLst>
                  <a:gd name="T0" fmla="*/ 92 w 177"/>
                  <a:gd name="T1" fmla="*/ 0 h 599"/>
                  <a:gd name="T2" fmla="*/ 85 w 177"/>
                  <a:gd name="T3" fmla="*/ 0 h 599"/>
                  <a:gd name="T4" fmla="*/ 85 w 177"/>
                  <a:gd name="T5" fmla="*/ 57 h 599"/>
                  <a:gd name="T6" fmla="*/ 42 w 177"/>
                  <a:gd name="T7" fmla="*/ 57 h 599"/>
                  <a:gd name="T8" fmla="*/ 42 w 177"/>
                  <a:gd name="T9" fmla="*/ 175 h 599"/>
                  <a:gd name="T10" fmla="*/ 0 w 177"/>
                  <a:gd name="T11" fmla="*/ 175 h 599"/>
                  <a:gd name="T12" fmla="*/ 0 w 177"/>
                  <a:gd name="T13" fmla="*/ 303 h 599"/>
                  <a:gd name="T14" fmla="*/ 23 w 177"/>
                  <a:gd name="T15" fmla="*/ 303 h 599"/>
                  <a:gd name="T16" fmla="*/ 23 w 177"/>
                  <a:gd name="T17" fmla="*/ 254 h 599"/>
                  <a:gd name="T18" fmla="*/ 33 w 177"/>
                  <a:gd name="T19" fmla="*/ 254 h 599"/>
                  <a:gd name="T20" fmla="*/ 33 w 177"/>
                  <a:gd name="T21" fmla="*/ 303 h 599"/>
                  <a:gd name="T22" fmla="*/ 78 w 177"/>
                  <a:gd name="T23" fmla="*/ 303 h 599"/>
                  <a:gd name="T24" fmla="*/ 78 w 177"/>
                  <a:gd name="T25" fmla="*/ 599 h 599"/>
                  <a:gd name="T26" fmla="*/ 177 w 177"/>
                  <a:gd name="T27" fmla="*/ 599 h 599"/>
                  <a:gd name="T28" fmla="*/ 147 w 177"/>
                  <a:gd name="T29" fmla="*/ 599 h 599"/>
                  <a:gd name="T30" fmla="*/ 147 w 177"/>
                  <a:gd name="T31" fmla="*/ 258 h 599"/>
                  <a:gd name="T32" fmla="*/ 177 w 177"/>
                  <a:gd name="T33" fmla="*/ 258 h 599"/>
                  <a:gd name="T34" fmla="*/ 177 w 177"/>
                  <a:gd name="T35" fmla="*/ 175 h 599"/>
                  <a:gd name="T36" fmla="*/ 135 w 177"/>
                  <a:gd name="T37" fmla="*/ 175 h 599"/>
                  <a:gd name="T38" fmla="*/ 135 w 177"/>
                  <a:gd name="T39" fmla="*/ 57 h 599"/>
                  <a:gd name="T40" fmla="*/ 92 w 177"/>
                  <a:gd name="T41" fmla="*/ 57 h 599"/>
                  <a:gd name="T42" fmla="*/ 92 w 177"/>
                  <a:gd name="T43"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599">
                    <a:moveTo>
                      <a:pt x="92" y="0"/>
                    </a:moveTo>
                    <a:lnTo>
                      <a:pt x="85" y="0"/>
                    </a:lnTo>
                    <a:lnTo>
                      <a:pt x="85" y="57"/>
                    </a:lnTo>
                    <a:lnTo>
                      <a:pt x="42" y="57"/>
                    </a:lnTo>
                    <a:lnTo>
                      <a:pt x="42" y="175"/>
                    </a:lnTo>
                    <a:lnTo>
                      <a:pt x="0" y="175"/>
                    </a:lnTo>
                    <a:lnTo>
                      <a:pt x="0" y="303"/>
                    </a:lnTo>
                    <a:lnTo>
                      <a:pt x="23" y="303"/>
                    </a:lnTo>
                    <a:lnTo>
                      <a:pt x="23" y="254"/>
                    </a:lnTo>
                    <a:lnTo>
                      <a:pt x="33" y="254"/>
                    </a:lnTo>
                    <a:lnTo>
                      <a:pt x="33" y="303"/>
                    </a:lnTo>
                    <a:lnTo>
                      <a:pt x="78" y="303"/>
                    </a:lnTo>
                    <a:lnTo>
                      <a:pt x="78" y="599"/>
                    </a:lnTo>
                    <a:lnTo>
                      <a:pt x="177" y="599"/>
                    </a:lnTo>
                    <a:lnTo>
                      <a:pt x="147" y="599"/>
                    </a:lnTo>
                    <a:lnTo>
                      <a:pt x="147" y="258"/>
                    </a:lnTo>
                    <a:lnTo>
                      <a:pt x="177" y="258"/>
                    </a:lnTo>
                    <a:lnTo>
                      <a:pt x="177" y="175"/>
                    </a:lnTo>
                    <a:lnTo>
                      <a:pt x="135" y="175"/>
                    </a:lnTo>
                    <a:lnTo>
                      <a:pt x="135" y="57"/>
                    </a:lnTo>
                    <a:lnTo>
                      <a:pt x="92" y="57"/>
                    </a:lnTo>
                    <a:lnTo>
                      <a:pt x="92"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6" name="Freeform 38"/>
              <p:cNvSpPr>
                <a:spLocks/>
              </p:cNvSpPr>
              <p:nvPr/>
            </p:nvSpPr>
            <p:spPr bwMode="auto">
              <a:xfrm>
                <a:off x="1860" y="635"/>
                <a:ext cx="177" cy="599"/>
              </a:xfrm>
              <a:custGeom>
                <a:avLst/>
                <a:gdLst>
                  <a:gd name="T0" fmla="*/ 92 w 177"/>
                  <a:gd name="T1" fmla="*/ 0 h 599"/>
                  <a:gd name="T2" fmla="*/ 85 w 177"/>
                  <a:gd name="T3" fmla="*/ 0 h 599"/>
                  <a:gd name="T4" fmla="*/ 85 w 177"/>
                  <a:gd name="T5" fmla="*/ 57 h 599"/>
                  <a:gd name="T6" fmla="*/ 42 w 177"/>
                  <a:gd name="T7" fmla="*/ 57 h 599"/>
                  <a:gd name="T8" fmla="*/ 42 w 177"/>
                  <a:gd name="T9" fmla="*/ 175 h 599"/>
                  <a:gd name="T10" fmla="*/ 0 w 177"/>
                  <a:gd name="T11" fmla="*/ 175 h 599"/>
                  <a:gd name="T12" fmla="*/ 0 w 177"/>
                  <a:gd name="T13" fmla="*/ 303 h 599"/>
                  <a:gd name="T14" fmla="*/ 23 w 177"/>
                  <a:gd name="T15" fmla="*/ 303 h 599"/>
                  <a:gd name="T16" fmla="*/ 23 w 177"/>
                  <a:gd name="T17" fmla="*/ 254 h 599"/>
                  <a:gd name="T18" fmla="*/ 33 w 177"/>
                  <a:gd name="T19" fmla="*/ 254 h 599"/>
                  <a:gd name="T20" fmla="*/ 33 w 177"/>
                  <a:gd name="T21" fmla="*/ 303 h 599"/>
                  <a:gd name="T22" fmla="*/ 78 w 177"/>
                  <a:gd name="T23" fmla="*/ 303 h 599"/>
                  <a:gd name="T24" fmla="*/ 78 w 177"/>
                  <a:gd name="T25" fmla="*/ 599 h 599"/>
                  <a:gd name="T26" fmla="*/ 177 w 177"/>
                  <a:gd name="T27" fmla="*/ 599 h 599"/>
                  <a:gd name="T28" fmla="*/ 147 w 177"/>
                  <a:gd name="T29" fmla="*/ 599 h 599"/>
                  <a:gd name="T30" fmla="*/ 147 w 177"/>
                  <a:gd name="T31" fmla="*/ 258 h 599"/>
                  <a:gd name="T32" fmla="*/ 177 w 177"/>
                  <a:gd name="T33" fmla="*/ 258 h 599"/>
                  <a:gd name="T34" fmla="*/ 177 w 177"/>
                  <a:gd name="T35" fmla="*/ 175 h 599"/>
                  <a:gd name="T36" fmla="*/ 135 w 177"/>
                  <a:gd name="T37" fmla="*/ 175 h 599"/>
                  <a:gd name="T38" fmla="*/ 135 w 177"/>
                  <a:gd name="T39" fmla="*/ 57 h 599"/>
                  <a:gd name="T40" fmla="*/ 92 w 177"/>
                  <a:gd name="T41" fmla="*/ 57 h 599"/>
                  <a:gd name="T42" fmla="*/ 92 w 177"/>
                  <a:gd name="T43"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599">
                    <a:moveTo>
                      <a:pt x="92" y="0"/>
                    </a:moveTo>
                    <a:lnTo>
                      <a:pt x="85" y="0"/>
                    </a:lnTo>
                    <a:lnTo>
                      <a:pt x="85" y="57"/>
                    </a:lnTo>
                    <a:lnTo>
                      <a:pt x="42" y="57"/>
                    </a:lnTo>
                    <a:lnTo>
                      <a:pt x="42" y="175"/>
                    </a:lnTo>
                    <a:lnTo>
                      <a:pt x="0" y="175"/>
                    </a:lnTo>
                    <a:lnTo>
                      <a:pt x="0" y="303"/>
                    </a:lnTo>
                    <a:lnTo>
                      <a:pt x="23" y="303"/>
                    </a:lnTo>
                    <a:lnTo>
                      <a:pt x="23" y="254"/>
                    </a:lnTo>
                    <a:lnTo>
                      <a:pt x="33" y="254"/>
                    </a:lnTo>
                    <a:lnTo>
                      <a:pt x="33" y="303"/>
                    </a:lnTo>
                    <a:lnTo>
                      <a:pt x="78" y="303"/>
                    </a:lnTo>
                    <a:lnTo>
                      <a:pt x="78" y="599"/>
                    </a:lnTo>
                    <a:lnTo>
                      <a:pt x="177" y="599"/>
                    </a:lnTo>
                    <a:lnTo>
                      <a:pt x="147" y="599"/>
                    </a:lnTo>
                    <a:lnTo>
                      <a:pt x="147" y="258"/>
                    </a:lnTo>
                    <a:lnTo>
                      <a:pt x="177" y="258"/>
                    </a:lnTo>
                    <a:lnTo>
                      <a:pt x="177" y="175"/>
                    </a:lnTo>
                    <a:lnTo>
                      <a:pt x="135" y="175"/>
                    </a:lnTo>
                    <a:lnTo>
                      <a:pt x="135" y="57"/>
                    </a:lnTo>
                    <a:lnTo>
                      <a:pt x="92" y="57"/>
                    </a:lnTo>
                    <a:lnTo>
                      <a:pt x="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7" name="Freeform 39"/>
              <p:cNvSpPr>
                <a:spLocks/>
              </p:cNvSpPr>
              <p:nvPr/>
            </p:nvSpPr>
            <p:spPr bwMode="auto">
              <a:xfrm>
                <a:off x="1860" y="889"/>
                <a:ext cx="78" cy="345"/>
              </a:xfrm>
              <a:custGeom>
                <a:avLst/>
                <a:gdLst>
                  <a:gd name="T0" fmla="*/ 33 w 78"/>
                  <a:gd name="T1" fmla="*/ 0 h 345"/>
                  <a:gd name="T2" fmla="*/ 23 w 78"/>
                  <a:gd name="T3" fmla="*/ 0 h 345"/>
                  <a:gd name="T4" fmla="*/ 23 w 78"/>
                  <a:gd name="T5" fmla="*/ 49 h 345"/>
                  <a:gd name="T6" fmla="*/ 0 w 78"/>
                  <a:gd name="T7" fmla="*/ 49 h 345"/>
                  <a:gd name="T8" fmla="*/ 0 w 78"/>
                  <a:gd name="T9" fmla="*/ 134 h 345"/>
                  <a:gd name="T10" fmla="*/ 26 w 78"/>
                  <a:gd name="T11" fmla="*/ 134 h 345"/>
                  <a:gd name="T12" fmla="*/ 26 w 78"/>
                  <a:gd name="T13" fmla="*/ 345 h 345"/>
                  <a:gd name="T14" fmla="*/ 0 w 78"/>
                  <a:gd name="T15" fmla="*/ 345 h 345"/>
                  <a:gd name="T16" fmla="*/ 78 w 78"/>
                  <a:gd name="T17" fmla="*/ 345 h 345"/>
                  <a:gd name="T18" fmla="*/ 78 w 78"/>
                  <a:gd name="T19" fmla="*/ 49 h 345"/>
                  <a:gd name="T20" fmla="*/ 33 w 78"/>
                  <a:gd name="T21" fmla="*/ 49 h 345"/>
                  <a:gd name="T22" fmla="*/ 33 w 78"/>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45">
                    <a:moveTo>
                      <a:pt x="33" y="0"/>
                    </a:moveTo>
                    <a:lnTo>
                      <a:pt x="23" y="0"/>
                    </a:lnTo>
                    <a:lnTo>
                      <a:pt x="23" y="49"/>
                    </a:lnTo>
                    <a:lnTo>
                      <a:pt x="0" y="49"/>
                    </a:lnTo>
                    <a:lnTo>
                      <a:pt x="0" y="134"/>
                    </a:lnTo>
                    <a:lnTo>
                      <a:pt x="26" y="134"/>
                    </a:lnTo>
                    <a:lnTo>
                      <a:pt x="26" y="345"/>
                    </a:lnTo>
                    <a:lnTo>
                      <a:pt x="0" y="345"/>
                    </a:lnTo>
                    <a:lnTo>
                      <a:pt x="78" y="345"/>
                    </a:lnTo>
                    <a:lnTo>
                      <a:pt x="78" y="49"/>
                    </a:lnTo>
                    <a:lnTo>
                      <a:pt x="33" y="49"/>
                    </a:lnTo>
                    <a:lnTo>
                      <a:pt x="33"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8" name="Freeform 40"/>
              <p:cNvSpPr>
                <a:spLocks/>
              </p:cNvSpPr>
              <p:nvPr/>
            </p:nvSpPr>
            <p:spPr bwMode="auto">
              <a:xfrm>
                <a:off x="1860" y="889"/>
                <a:ext cx="78" cy="345"/>
              </a:xfrm>
              <a:custGeom>
                <a:avLst/>
                <a:gdLst>
                  <a:gd name="T0" fmla="*/ 33 w 78"/>
                  <a:gd name="T1" fmla="*/ 0 h 345"/>
                  <a:gd name="T2" fmla="*/ 23 w 78"/>
                  <a:gd name="T3" fmla="*/ 0 h 345"/>
                  <a:gd name="T4" fmla="*/ 23 w 78"/>
                  <a:gd name="T5" fmla="*/ 49 h 345"/>
                  <a:gd name="T6" fmla="*/ 0 w 78"/>
                  <a:gd name="T7" fmla="*/ 49 h 345"/>
                  <a:gd name="T8" fmla="*/ 0 w 78"/>
                  <a:gd name="T9" fmla="*/ 134 h 345"/>
                  <a:gd name="T10" fmla="*/ 26 w 78"/>
                  <a:gd name="T11" fmla="*/ 134 h 345"/>
                  <a:gd name="T12" fmla="*/ 26 w 78"/>
                  <a:gd name="T13" fmla="*/ 345 h 345"/>
                  <a:gd name="T14" fmla="*/ 0 w 78"/>
                  <a:gd name="T15" fmla="*/ 345 h 345"/>
                  <a:gd name="T16" fmla="*/ 78 w 78"/>
                  <a:gd name="T17" fmla="*/ 345 h 345"/>
                  <a:gd name="T18" fmla="*/ 78 w 78"/>
                  <a:gd name="T19" fmla="*/ 49 h 345"/>
                  <a:gd name="T20" fmla="*/ 33 w 78"/>
                  <a:gd name="T21" fmla="*/ 49 h 345"/>
                  <a:gd name="T22" fmla="*/ 33 w 78"/>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45">
                    <a:moveTo>
                      <a:pt x="33" y="0"/>
                    </a:moveTo>
                    <a:lnTo>
                      <a:pt x="23" y="0"/>
                    </a:lnTo>
                    <a:lnTo>
                      <a:pt x="23" y="49"/>
                    </a:lnTo>
                    <a:lnTo>
                      <a:pt x="0" y="49"/>
                    </a:lnTo>
                    <a:lnTo>
                      <a:pt x="0" y="134"/>
                    </a:lnTo>
                    <a:lnTo>
                      <a:pt x="26" y="134"/>
                    </a:lnTo>
                    <a:lnTo>
                      <a:pt x="26" y="345"/>
                    </a:lnTo>
                    <a:lnTo>
                      <a:pt x="0" y="345"/>
                    </a:lnTo>
                    <a:lnTo>
                      <a:pt x="78" y="345"/>
                    </a:lnTo>
                    <a:lnTo>
                      <a:pt x="78" y="49"/>
                    </a:lnTo>
                    <a:lnTo>
                      <a:pt x="33" y="4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 name="Freeform 41"/>
              <p:cNvSpPr>
                <a:spLocks/>
              </p:cNvSpPr>
              <p:nvPr/>
            </p:nvSpPr>
            <p:spPr bwMode="auto">
              <a:xfrm>
                <a:off x="2037" y="860"/>
                <a:ext cx="121" cy="374"/>
              </a:xfrm>
              <a:custGeom>
                <a:avLst/>
                <a:gdLst>
                  <a:gd name="T0" fmla="*/ 74 w 121"/>
                  <a:gd name="T1" fmla="*/ 0 h 374"/>
                  <a:gd name="T2" fmla="*/ 17 w 121"/>
                  <a:gd name="T3" fmla="*/ 0 h 374"/>
                  <a:gd name="T4" fmla="*/ 17 w 121"/>
                  <a:gd name="T5" fmla="*/ 33 h 374"/>
                  <a:gd name="T6" fmla="*/ 0 w 121"/>
                  <a:gd name="T7" fmla="*/ 33 h 374"/>
                  <a:gd name="T8" fmla="*/ 0 w 121"/>
                  <a:gd name="T9" fmla="*/ 374 h 374"/>
                  <a:gd name="T10" fmla="*/ 81 w 121"/>
                  <a:gd name="T11" fmla="*/ 374 h 374"/>
                  <a:gd name="T12" fmla="*/ 26 w 121"/>
                  <a:gd name="T13" fmla="*/ 374 h 374"/>
                  <a:gd name="T14" fmla="*/ 26 w 121"/>
                  <a:gd name="T15" fmla="*/ 163 h 374"/>
                  <a:gd name="T16" fmla="*/ 55 w 121"/>
                  <a:gd name="T17" fmla="*/ 163 h 374"/>
                  <a:gd name="T18" fmla="*/ 55 w 121"/>
                  <a:gd name="T19" fmla="*/ 142 h 374"/>
                  <a:gd name="T20" fmla="*/ 81 w 121"/>
                  <a:gd name="T21" fmla="*/ 142 h 374"/>
                  <a:gd name="T22" fmla="*/ 81 w 121"/>
                  <a:gd name="T23" fmla="*/ 104 h 374"/>
                  <a:gd name="T24" fmla="*/ 121 w 121"/>
                  <a:gd name="T25" fmla="*/ 104 h 374"/>
                  <a:gd name="T26" fmla="*/ 121 w 121"/>
                  <a:gd name="T27" fmla="*/ 33 h 374"/>
                  <a:gd name="T28" fmla="*/ 74 w 121"/>
                  <a:gd name="T29" fmla="*/ 33 h 374"/>
                  <a:gd name="T30" fmla="*/ 74 w 121"/>
                  <a:gd name="T3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374">
                    <a:moveTo>
                      <a:pt x="74" y="0"/>
                    </a:moveTo>
                    <a:lnTo>
                      <a:pt x="17" y="0"/>
                    </a:lnTo>
                    <a:lnTo>
                      <a:pt x="17" y="33"/>
                    </a:lnTo>
                    <a:lnTo>
                      <a:pt x="0" y="33"/>
                    </a:lnTo>
                    <a:lnTo>
                      <a:pt x="0" y="374"/>
                    </a:lnTo>
                    <a:lnTo>
                      <a:pt x="81" y="374"/>
                    </a:lnTo>
                    <a:lnTo>
                      <a:pt x="26" y="374"/>
                    </a:lnTo>
                    <a:lnTo>
                      <a:pt x="26" y="163"/>
                    </a:lnTo>
                    <a:lnTo>
                      <a:pt x="55" y="163"/>
                    </a:lnTo>
                    <a:lnTo>
                      <a:pt x="55" y="142"/>
                    </a:lnTo>
                    <a:lnTo>
                      <a:pt x="81" y="142"/>
                    </a:lnTo>
                    <a:lnTo>
                      <a:pt x="81" y="104"/>
                    </a:lnTo>
                    <a:lnTo>
                      <a:pt x="121" y="104"/>
                    </a:lnTo>
                    <a:lnTo>
                      <a:pt x="121" y="33"/>
                    </a:lnTo>
                    <a:lnTo>
                      <a:pt x="74" y="33"/>
                    </a:lnTo>
                    <a:lnTo>
                      <a:pt x="74"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0" name="Freeform 42"/>
              <p:cNvSpPr>
                <a:spLocks/>
              </p:cNvSpPr>
              <p:nvPr/>
            </p:nvSpPr>
            <p:spPr bwMode="auto">
              <a:xfrm>
                <a:off x="2037" y="860"/>
                <a:ext cx="121" cy="374"/>
              </a:xfrm>
              <a:custGeom>
                <a:avLst/>
                <a:gdLst>
                  <a:gd name="T0" fmla="*/ 74 w 121"/>
                  <a:gd name="T1" fmla="*/ 0 h 374"/>
                  <a:gd name="T2" fmla="*/ 17 w 121"/>
                  <a:gd name="T3" fmla="*/ 0 h 374"/>
                  <a:gd name="T4" fmla="*/ 17 w 121"/>
                  <a:gd name="T5" fmla="*/ 33 h 374"/>
                  <a:gd name="T6" fmla="*/ 0 w 121"/>
                  <a:gd name="T7" fmla="*/ 33 h 374"/>
                  <a:gd name="T8" fmla="*/ 0 w 121"/>
                  <a:gd name="T9" fmla="*/ 374 h 374"/>
                  <a:gd name="T10" fmla="*/ 81 w 121"/>
                  <a:gd name="T11" fmla="*/ 374 h 374"/>
                  <a:gd name="T12" fmla="*/ 26 w 121"/>
                  <a:gd name="T13" fmla="*/ 374 h 374"/>
                  <a:gd name="T14" fmla="*/ 26 w 121"/>
                  <a:gd name="T15" fmla="*/ 163 h 374"/>
                  <a:gd name="T16" fmla="*/ 55 w 121"/>
                  <a:gd name="T17" fmla="*/ 163 h 374"/>
                  <a:gd name="T18" fmla="*/ 55 w 121"/>
                  <a:gd name="T19" fmla="*/ 142 h 374"/>
                  <a:gd name="T20" fmla="*/ 81 w 121"/>
                  <a:gd name="T21" fmla="*/ 142 h 374"/>
                  <a:gd name="T22" fmla="*/ 81 w 121"/>
                  <a:gd name="T23" fmla="*/ 104 h 374"/>
                  <a:gd name="T24" fmla="*/ 121 w 121"/>
                  <a:gd name="T25" fmla="*/ 104 h 374"/>
                  <a:gd name="T26" fmla="*/ 121 w 121"/>
                  <a:gd name="T27" fmla="*/ 33 h 374"/>
                  <a:gd name="T28" fmla="*/ 74 w 121"/>
                  <a:gd name="T29" fmla="*/ 33 h 374"/>
                  <a:gd name="T30" fmla="*/ 74 w 121"/>
                  <a:gd name="T3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374">
                    <a:moveTo>
                      <a:pt x="74" y="0"/>
                    </a:moveTo>
                    <a:lnTo>
                      <a:pt x="17" y="0"/>
                    </a:lnTo>
                    <a:lnTo>
                      <a:pt x="17" y="33"/>
                    </a:lnTo>
                    <a:lnTo>
                      <a:pt x="0" y="33"/>
                    </a:lnTo>
                    <a:lnTo>
                      <a:pt x="0" y="374"/>
                    </a:lnTo>
                    <a:lnTo>
                      <a:pt x="81" y="374"/>
                    </a:lnTo>
                    <a:lnTo>
                      <a:pt x="26" y="374"/>
                    </a:lnTo>
                    <a:lnTo>
                      <a:pt x="26" y="163"/>
                    </a:lnTo>
                    <a:lnTo>
                      <a:pt x="55" y="163"/>
                    </a:lnTo>
                    <a:lnTo>
                      <a:pt x="55" y="142"/>
                    </a:lnTo>
                    <a:lnTo>
                      <a:pt x="81" y="142"/>
                    </a:lnTo>
                    <a:lnTo>
                      <a:pt x="81" y="104"/>
                    </a:lnTo>
                    <a:lnTo>
                      <a:pt x="121" y="104"/>
                    </a:lnTo>
                    <a:lnTo>
                      <a:pt x="121" y="33"/>
                    </a:lnTo>
                    <a:lnTo>
                      <a:pt x="74" y="33"/>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1" name="Freeform 43"/>
              <p:cNvSpPr>
                <a:spLocks/>
              </p:cNvSpPr>
              <p:nvPr/>
            </p:nvSpPr>
            <p:spPr bwMode="auto">
              <a:xfrm>
                <a:off x="2118" y="964"/>
                <a:ext cx="40" cy="270"/>
              </a:xfrm>
              <a:custGeom>
                <a:avLst/>
                <a:gdLst>
                  <a:gd name="T0" fmla="*/ 40 w 40"/>
                  <a:gd name="T1" fmla="*/ 0 h 270"/>
                  <a:gd name="T2" fmla="*/ 0 w 40"/>
                  <a:gd name="T3" fmla="*/ 0 h 270"/>
                  <a:gd name="T4" fmla="*/ 0 w 40"/>
                  <a:gd name="T5" fmla="*/ 38 h 270"/>
                  <a:gd name="T6" fmla="*/ 9 w 40"/>
                  <a:gd name="T7" fmla="*/ 38 h 270"/>
                  <a:gd name="T8" fmla="*/ 9 w 40"/>
                  <a:gd name="T9" fmla="*/ 59 h 270"/>
                  <a:gd name="T10" fmla="*/ 38 w 40"/>
                  <a:gd name="T11" fmla="*/ 59 h 270"/>
                  <a:gd name="T12" fmla="*/ 38 w 40"/>
                  <a:gd name="T13" fmla="*/ 270 h 270"/>
                  <a:gd name="T14" fmla="*/ 0 w 40"/>
                  <a:gd name="T15" fmla="*/ 270 h 270"/>
                  <a:gd name="T16" fmla="*/ 40 w 40"/>
                  <a:gd name="T17" fmla="*/ 270 h 270"/>
                  <a:gd name="T18" fmla="*/ 40 w 40"/>
                  <a:gd name="T1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0">
                    <a:moveTo>
                      <a:pt x="40" y="0"/>
                    </a:moveTo>
                    <a:lnTo>
                      <a:pt x="0" y="0"/>
                    </a:lnTo>
                    <a:lnTo>
                      <a:pt x="0" y="38"/>
                    </a:lnTo>
                    <a:lnTo>
                      <a:pt x="9" y="38"/>
                    </a:lnTo>
                    <a:lnTo>
                      <a:pt x="9" y="59"/>
                    </a:lnTo>
                    <a:lnTo>
                      <a:pt x="38" y="59"/>
                    </a:lnTo>
                    <a:lnTo>
                      <a:pt x="38" y="270"/>
                    </a:lnTo>
                    <a:lnTo>
                      <a:pt x="0" y="270"/>
                    </a:lnTo>
                    <a:lnTo>
                      <a:pt x="40" y="270"/>
                    </a:lnTo>
                    <a:lnTo>
                      <a:pt x="40"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2" name="Freeform 44"/>
              <p:cNvSpPr>
                <a:spLocks/>
              </p:cNvSpPr>
              <p:nvPr/>
            </p:nvSpPr>
            <p:spPr bwMode="auto">
              <a:xfrm>
                <a:off x="2118" y="964"/>
                <a:ext cx="40" cy="270"/>
              </a:xfrm>
              <a:custGeom>
                <a:avLst/>
                <a:gdLst>
                  <a:gd name="T0" fmla="*/ 40 w 40"/>
                  <a:gd name="T1" fmla="*/ 0 h 270"/>
                  <a:gd name="T2" fmla="*/ 0 w 40"/>
                  <a:gd name="T3" fmla="*/ 0 h 270"/>
                  <a:gd name="T4" fmla="*/ 0 w 40"/>
                  <a:gd name="T5" fmla="*/ 38 h 270"/>
                  <a:gd name="T6" fmla="*/ 9 w 40"/>
                  <a:gd name="T7" fmla="*/ 38 h 270"/>
                  <a:gd name="T8" fmla="*/ 9 w 40"/>
                  <a:gd name="T9" fmla="*/ 59 h 270"/>
                  <a:gd name="T10" fmla="*/ 38 w 40"/>
                  <a:gd name="T11" fmla="*/ 59 h 270"/>
                  <a:gd name="T12" fmla="*/ 38 w 40"/>
                  <a:gd name="T13" fmla="*/ 270 h 270"/>
                  <a:gd name="T14" fmla="*/ 0 w 40"/>
                  <a:gd name="T15" fmla="*/ 270 h 270"/>
                  <a:gd name="T16" fmla="*/ 40 w 40"/>
                  <a:gd name="T17" fmla="*/ 270 h 270"/>
                  <a:gd name="T18" fmla="*/ 40 w 40"/>
                  <a:gd name="T1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0">
                    <a:moveTo>
                      <a:pt x="40" y="0"/>
                    </a:moveTo>
                    <a:lnTo>
                      <a:pt x="0" y="0"/>
                    </a:lnTo>
                    <a:lnTo>
                      <a:pt x="0" y="38"/>
                    </a:lnTo>
                    <a:lnTo>
                      <a:pt x="9" y="38"/>
                    </a:lnTo>
                    <a:lnTo>
                      <a:pt x="9" y="59"/>
                    </a:lnTo>
                    <a:lnTo>
                      <a:pt x="38" y="59"/>
                    </a:lnTo>
                    <a:lnTo>
                      <a:pt x="38" y="270"/>
                    </a:lnTo>
                    <a:lnTo>
                      <a:pt x="0" y="270"/>
                    </a:lnTo>
                    <a:lnTo>
                      <a:pt x="40" y="27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3" name="Rectangle 45"/>
              <p:cNvSpPr>
                <a:spLocks noChangeArrowheads="1"/>
              </p:cNvSpPr>
              <p:nvPr/>
            </p:nvSpPr>
            <p:spPr bwMode="auto">
              <a:xfrm>
                <a:off x="2007" y="893"/>
                <a:ext cx="30" cy="341"/>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4" name="Rectangle 46"/>
              <p:cNvSpPr>
                <a:spLocks noChangeArrowheads="1"/>
              </p:cNvSpPr>
              <p:nvPr/>
            </p:nvSpPr>
            <p:spPr bwMode="auto">
              <a:xfrm>
                <a:off x="2007" y="893"/>
                <a:ext cx="30"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5" name="Freeform 47"/>
              <p:cNvSpPr>
                <a:spLocks/>
              </p:cNvSpPr>
              <p:nvPr/>
            </p:nvSpPr>
            <p:spPr bwMode="auto">
              <a:xfrm>
                <a:off x="1791" y="1002"/>
                <a:ext cx="47" cy="232"/>
              </a:xfrm>
              <a:custGeom>
                <a:avLst/>
                <a:gdLst>
                  <a:gd name="T0" fmla="*/ 47 w 47"/>
                  <a:gd name="T1" fmla="*/ 0 h 232"/>
                  <a:gd name="T2" fmla="*/ 28 w 47"/>
                  <a:gd name="T3" fmla="*/ 0 h 232"/>
                  <a:gd name="T4" fmla="*/ 28 w 47"/>
                  <a:gd name="T5" fmla="*/ 21 h 232"/>
                  <a:gd name="T6" fmla="*/ 0 w 47"/>
                  <a:gd name="T7" fmla="*/ 21 h 232"/>
                  <a:gd name="T8" fmla="*/ 0 w 47"/>
                  <a:gd name="T9" fmla="*/ 45 h 232"/>
                  <a:gd name="T10" fmla="*/ 36 w 47"/>
                  <a:gd name="T11" fmla="*/ 45 h 232"/>
                  <a:gd name="T12" fmla="*/ 36 w 47"/>
                  <a:gd name="T13" fmla="*/ 232 h 232"/>
                  <a:gd name="T14" fmla="*/ 47 w 47"/>
                  <a:gd name="T15" fmla="*/ 232 h 232"/>
                  <a:gd name="T16" fmla="*/ 47 w 47"/>
                  <a:gd name="T1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2">
                    <a:moveTo>
                      <a:pt x="47" y="0"/>
                    </a:moveTo>
                    <a:lnTo>
                      <a:pt x="28" y="0"/>
                    </a:lnTo>
                    <a:lnTo>
                      <a:pt x="28" y="21"/>
                    </a:lnTo>
                    <a:lnTo>
                      <a:pt x="0" y="21"/>
                    </a:lnTo>
                    <a:lnTo>
                      <a:pt x="0" y="45"/>
                    </a:lnTo>
                    <a:lnTo>
                      <a:pt x="36" y="45"/>
                    </a:lnTo>
                    <a:lnTo>
                      <a:pt x="36" y="232"/>
                    </a:lnTo>
                    <a:lnTo>
                      <a:pt x="47" y="232"/>
                    </a:lnTo>
                    <a:lnTo>
                      <a:pt x="47"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6" name="Freeform 48"/>
              <p:cNvSpPr>
                <a:spLocks/>
              </p:cNvSpPr>
              <p:nvPr/>
            </p:nvSpPr>
            <p:spPr bwMode="auto">
              <a:xfrm>
                <a:off x="1791" y="1002"/>
                <a:ext cx="47" cy="232"/>
              </a:xfrm>
              <a:custGeom>
                <a:avLst/>
                <a:gdLst>
                  <a:gd name="T0" fmla="*/ 47 w 47"/>
                  <a:gd name="T1" fmla="*/ 0 h 232"/>
                  <a:gd name="T2" fmla="*/ 28 w 47"/>
                  <a:gd name="T3" fmla="*/ 0 h 232"/>
                  <a:gd name="T4" fmla="*/ 28 w 47"/>
                  <a:gd name="T5" fmla="*/ 21 h 232"/>
                  <a:gd name="T6" fmla="*/ 0 w 47"/>
                  <a:gd name="T7" fmla="*/ 21 h 232"/>
                  <a:gd name="T8" fmla="*/ 0 w 47"/>
                  <a:gd name="T9" fmla="*/ 45 h 232"/>
                  <a:gd name="T10" fmla="*/ 36 w 47"/>
                  <a:gd name="T11" fmla="*/ 45 h 232"/>
                  <a:gd name="T12" fmla="*/ 36 w 47"/>
                  <a:gd name="T13" fmla="*/ 232 h 232"/>
                  <a:gd name="T14" fmla="*/ 47 w 47"/>
                  <a:gd name="T15" fmla="*/ 232 h 232"/>
                  <a:gd name="T16" fmla="*/ 47 w 47"/>
                  <a:gd name="T1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2">
                    <a:moveTo>
                      <a:pt x="47" y="0"/>
                    </a:moveTo>
                    <a:lnTo>
                      <a:pt x="28" y="0"/>
                    </a:lnTo>
                    <a:lnTo>
                      <a:pt x="28" y="21"/>
                    </a:lnTo>
                    <a:lnTo>
                      <a:pt x="0" y="21"/>
                    </a:lnTo>
                    <a:lnTo>
                      <a:pt x="0" y="45"/>
                    </a:lnTo>
                    <a:lnTo>
                      <a:pt x="36" y="45"/>
                    </a:lnTo>
                    <a:lnTo>
                      <a:pt x="36" y="232"/>
                    </a:lnTo>
                    <a:lnTo>
                      <a:pt x="47" y="232"/>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7" name="Freeform 49"/>
              <p:cNvSpPr>
                <a:spLocks/>
              </p:cNvSpPr>
              <p:nvPr/>
            </p:nvSpPr>
            <p:spPr bwMode="auto">
              <a:xfrm>
                <a:off x="1838" y="1002"/>
                <a:ext cx="22" cy="232"/>
              </a:xfrm>
              <a:custGeom>
                <a:avLst/>
                <a:gdLst>
                  <a:gd name="T0" fmla="*/ 17 w 22"/>
                  <a:gd name="T1" fmla="*/ 0 h 232"/>
                  <a:gd name="T2" fmla="*/ 0 w 22"/>
                  <a:gd name="T3" fmla="*/ 0 h 232"/>
                  <a:gd name="T4" fmla="*/ 0 w 22"/>
                  <a:gd name="T5" fmla="*/ 232 h 232"/>
                  <a:gd name="T6" fmla="*/ 22 w 22"/>
                  <a:gd name="T7" fmla="*/ 232 h 232"/>
                  <a:gd name="T8" fmla="*/ 22 w 22"/>
                  <a:gd name="T9" fmla="*/ 21 h 232"/>
                  <a:gd name="T10" fmla="*/ 17 w 22"/>
                  <a:gd name="T11" fmla="*/ 21 h 232"/>
                  <a:gd name="T12" fmla="*/ 17 w 2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22" h="232">
                    <a:moveTo>
                      <a:pt x="17" y="0"/>
                    </a:moveTo>
                    <a:lnTo>
                      <a:pt x="0" y="0"/>
                    </a:lnTo>
                    <a:lnTo>
                      <a:pt x="0" y="232"/>
                    </a:lnTo>
                    <a:lnTo>
                      <a:pt x="22" y="232"/>
                    </a:lnTo>
                    <a:lnTo>
                      <a:pt x="22" y="21"/>
                    </a:lnTo>
                    <a:lnTo>
                      <a:pt x="17" y="21"/>
                    </a:lnTo>
                    <a:lnTo>
                      <a:pt x="1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8" name="Freeform 50"/>
              <p:cNvSpPr>
                <a:spLocks/>
              </p:cNvSpPr>
              <p:nvPr/>
            </p:nvSpPr>
            <p:spPr bwMode="auto">
              <a:xfrm>
                <a:off x="1838" y="1002"/>
                <a:ext cx="22" cy="232"/>
              </a:xfrm>
              <a:custGeom>
                <a:avLst/>
                <a:gdLst>
                  <a:gd name="T0" fmla="*/ 17 w 22"/>
                  <a:gd name="T1" fmla="*/ 0 h 232"/>
                  <a:gd name="T2" fmla="*/ 0 w 22"/>
                  <a:gd name="T3" fmla="*/ 0 h 232"/>
                  <a:gd name="T4" fmla="*/ 0 w 22"/>
                  <a:gd name="T5" fmla="*/ 232 h 232"/>
                  <a:gd name="T6" fmla="*/ 22 w 22"/>
                  <a:gd name="T7" fmla="*/ 232 h 232"/>
                  <a:gd name="T8" fmla="*/ 22 w 22"/>
                  <a:gd name="T9" fmla="*/ 21 h 232"/>
                  <a:gd name="T10" fmla="*/ 17 w 22"/>
                  <a:gd name="T11" fmla="*/ 21 h 232"/>
                  <a:gd name="T12" fmla="*/ 17 w 2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22" h="232">
                    <a:moveTo>
                      <a:pt x="17" y="0"/>
                    </a:moveTo>
                    <a:lnTo>
                      <a:pt x="0" y="0"/>
                    </a:lnTo>
                    <a:lnTo>
                      <a:pt x="0" y="232"/>
                    </a:lnTo>
                    <a:lnTo>
                      <a:pt x="22" y="232"/>
                    </a:lnTo>
                    <a:lnTo>
                      <a:pt x="22" y="21"/>
                    </a:lnTo>
                    <a:lnTo>
                      <a:pt x="17" y="21"/>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9" name="Rectangle 51"/>
              <p:cNvSpPr>
                <a:spLocks noChangeArrowheads="1"/>
              </p:cNvSpPr>
              <p:nvPr/>
            </p:nvSpPr>
            <p:spPr bwMode="auto">
              <a:xfrm>
                <a:off x="1791" y="1047"/>
                <a:ext cx="36" cy="187"/>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0" name="Rectangle 52"/>
              <p:cNvSpPr>
                <a:spLocks noChangeArrowheads="1"/>
              </p:cNvSpPr>
              <p:nvPr/>
            </p:nvSpPr>
            <p:spPr bwMode="auto">
              <a:xfrm>
                <a:off x="1791" y="1047"/>
                <a:ext cx="36"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1" name="Rectangle 53"/>
              <p:cNvSpPr>
                <a:spLocks noChangeArrowheads="1"/>
              </p:cNvSpPr>
              <p:nvPr/>
            </p:nvSpPr>
            <p:spPr bwMode="auto">
              <a:xfrm>
                <a:off x="1860" y="1023"/>
                <a:ext cx="26" cy="211"/>
              </a:xfrm>
              <a:prstGeom prst="rect">
                <a:avLst/>
              </a:prstGeom>
              <a:solidFill>
                <a:srgbClr val="00A9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2" name="Rectangle 54"/>
              <p:cNvSpPr>
                <a:spLocks noChangeArrowheads="1"/>
              </p:cNvSpPr>
              <p:nvPr/>
            </p:nvSpPr>
            <p:spPr bwMode="auto">
              <a:xfrm>
                <a:off x="1860" y="1023"/>
                <a:ext cx="26"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3" name="Freeform 55"/>
              <p:cNvSpPr>
                <a:spLocks/>
              </p:cNvSpPr>
              <p:nvPr/>
            </p:nvSpPr>
            <p:spPr bwMode="auto">
              <a:xfrm>
                <a:off x="2063" y="1002"/>
                <a:ext cx="55" cy="232"/>
              </a:xfrm>
              <a:custGeom>
                <a:avLst/>
                <a:gdLst>
                  <a:gd name="T0" fmla="*/ 55 w 55"/>
                  <a:gd name="T1" fmla="*/ 0 h 232"/>
                  <a:gd name="T2" fmla="*/ 29 w 55"/>
                  <a:gd name="T3" fmla="*/ 0 h 232"/>
                  <a:gd name="T4" fmla="*/ 29 w 55"/>
                  <a:gd name="T5" fmla="*/ 21 h 232"/>
                  <a:gd name="T6" fmla="*/ 0 w 55"/>
                  <a:gd name="T7" fmla="*/ 21 h 232"/>
                  <a:gd name="T8" fmla="*/ 0 w 55"/>
                  <a:gd name="T9" fmla="*/ 232 h 232"/>
                  <a:gd name="T10" fmla="*/ 55 w 55"/>
                  <a:gd name="T11" fmla="*/ 232 h 232"/>
                  <a:gd name="T12" fmla="*/ 55 w 55"/>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55" h="232">
                    <a:moveTo>
                      <a:pt x="55" y="0"/>
                    </a:moveTo>
                    <a:lnTo>
                      <a:pt x="29" y="0"/>
                    </a:lnTo>
                    <a:lnTo>
                      <a:pt x="29" y="21"/>
                    </a:lnTo>
                    <a:lnTo>
                      <a:pt x="0" y="21"/>
                    </a:lnTo>
                    <a:lnTo>
                      <a:pt x="0" y="232"/>
                    </a:lnTo>
                    <a:lnTo>
                      <a:pt x="55" y="232"/>
                    </a:lnTo>
                    <a:lnTo>
                      <a:pt x="55"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4" name="Freeform 56"/>
              <p:cNvSpPr>
                <a:spLocks/>
              </p:cNvSpPr>
              <p:nvPr/>
            </p:nvSpPr>
            <p:spPr bwMode="auto">
              <a:xfrm>
                <a:off x="2063" y="1002"/>
                <a:ext cx="55" cy="232"/>
              </a:xfrm>
              <a:custGeom>
                <a:avLst/>
                <a:gdLst>
                  <a:gd name="T0" fmla="*/ 55 w 55"/>
                  <a:gd name="T1" fmla="*/ 0 h 232"/>
                  <a:gd name="T2" fmla="*/ 29 w 55"/>
                  <a:gd name="T3" fmla="*/ 0 h 232"/>
                  <a:gd name="T4" fmla="*/ 29 w 55"/>
                  <a:gd name="T5" fmla="*/ 21 h 232"/>
                  <a:gd name="T6" fmla="*/ 0 w 55"/>
                  <a:gd name="T7" fmla="*/ 21 h 232"/>
                  <a:gd name="T8" fmla="*/ 0 w 55"/>
                  <a:gd name="T9" fmla="*/ 232 h 232"/>
                  <a:gd name="T10" fmla="*/ 55 w 55"/>
                  <a:gd name="T11" fmla="*/ 232 h 232"/>
                  <a:gd name="T12" fmla="*/ 55 w 55"/>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55" h="232">
                    <a:moveTo>
                      <a:pt x="55" y="0"/>
                    </a:moveTo>
                    <a:lnTo>
                      <a:pt x="29" y="0"/>
                    </a:lnTo>
                    <a:lnTo>
                      <a:pt x="29" y="21"/>
                    </a:lnTo>
                    <a:lnTo>
                      <a:pt x="0" y="21"/>
                    </a:lnTo>
                    <a:lnTo>
                      <a:pt x="0" y="232"/>
                    </a:lnTo>
                    <a:lnTo>
                      <a:pt x="55" y="232"/>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5" name="Freeform 57"/>
              <p:cNvSpPr>
                <a:spLocks/>
              </p:cNvSpPr>
              <p:nvPr/>
            </p:nvSpPr>
            <p:spPr bwMode="auto">
              <a:xfrm>
                <a:off x="2118" y="1002"/>
                <a:ext cx="38" cy="232"/>
              </a:xfrm>
              <a:custGeom>
                <a:avLst/>
                <a:gdLst>
                  <a:gd name="T0" fmla="*/ 9 w 38"/>
                  <a:gd name="T1" fmla="*/ 0 h 232"/>
                  <a:gd name="T2" fmla="*/ 0 w 38"/>
                  <a:gd name="T3" fmla="*/ 0 h 232"/>
                  <a:gd name="T4" fmla="*/ 0 w 38"/>
                  <a:gd name="T5" fmla="*/ 232 h 232"/>
                  <a:gd name="T6" fmla="*/ 38 w 38"/>
                  <a:gd name="T7" fmla="*/ 232 h 232"/>
                  <a:gd name="T8" fmla="*/ 38 w 38"/>
                  <a:gd name="T9" fmla="*/ 21 h 232"/>
                  <a:gd name="T10" fmla="*/ 9 w 38"/>
                  <a:gd name="T11" fmla="*/ 21 h 232"/>
                  <a:gd name="T12" fmla="*/ 9 w 3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8" h="232">
                    <a:moveTo>
                      <a:pt x="9" y="0"/>
                    </a:moveTo>
                    <a:lnTo>
                      <a:pt x="0" y="0"/>
                    </a:lnTo>
                    <a:lnTo>
                      <a:pt x="0" y="232"/>
                    </a:lnTo>
                    <a:lnTo>
                      <a:pt x="38" y="232"/>
                    </a:lnTo>
                    <a:lnTo>
                      <a:pt x="38" y="21"/>
                    </a:lnTo>
                    <a:lnTo>
                      <a:pt x="9" y="21"/>
                    </a:lnTo>
                    <a:lnTo>
                      <a:pt x="9" y="0"/>
                    </a:lnTo>
                    <a:close/>
                  </a:path>
                </a:pathLst>
              </a:custGeom>
              <a:solidFill>
                <a:srgbClr val="00A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6" name="Freeform 58"/>
              <p:cNvSpPr>
                <a:spLocks/>
              </p:cNvSpPr>
              <p:nvPr/>
            </p:nvSpPr>
            <p:spPr bwMode="auto">
              <a:xfrm>
                <a:off x="2118" y="1002"/>
                <a:ext cx="38" cy="232"/>
              </a:xfrm>
              <a:custGeom>
                <a:avLst/>
                <a:gdLst>
                  <a:gd name="T0" fmla="*/ 9 w 38"/>
                  <a:gd name="T1" fmla="*/ 0 h 232"/>
                  <a:gd name="T2" fmla="*/ 0 w 38"/>
                  <a:gd name="T3" fmla="*/ 0 h 232"/>
                  <a:gd name="T4" fmla="*/ 0 w 38"/>
                  <a:gd name="T5" fmla="*/ 232 h 232"/>
                  <a:gd name="T6" fmla="*/ 38 w 38"/>
                  <a:gd name="T7" fmla="*/ 232 h 232"/>
                  <a:gd name="T8" fmla="*/ 38 w 38"/>
                  <a:gd name="T9" fmla="*/ 21 h 232"/>
                  <a:gd name="T10" fmla="*/ 9 w 38"/>
                  <a:gd name="T11" fmla="*/ 21 h 232"/>
                  <a:gd name="T12" fmla="*/ 9 w 3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8" h="232">
                    <a:moveTo>
                      <a:pt x="9" y="0"/>
                    </a:moveTo>
                    <a:lnTo>
                      <a:pt x="0" y="0"/>
                    </a:lnTo>
                    <a:lnTo>
                      <a:pt x="0" y="232"/>
                    </a:lnTo>
                    <a:lnTo>
                      <a:pt x="38" y="232"/>
                    </a:lnTo>
                    <a:lnTo>
                      <a:pt x="38" y="21"/>
                    </a:lnTo>
                    <a:lnTo>
                      <a:pt x="9" y="21"/>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7" name="Freeform 59"/>
              <p:cNvSpPr>
                <a:spLocks/>
              </p:cNvSpPr>
              <p:nvPr/>
            </p:nvSpPr>
            <p:spPr bwMode="auto">
              <a:xfrm>
                <a:off x="1599" y="917"/>
                <a:ext cx="81" cy="317"/>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8" name="Freeform 60"/>
              <p:cNvSpPr>
                <a:spLocks/>
              </p:cNvSpPr>
              <p:nvPr/>
            </p:nvSpPr>
            <p:spPr bwMode="auto">
              <a:xfrm>
                <a:off x="1599" y="917"/>
                <a:ext cx="81" cy="317"/>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9" name="Freeform 61"/>
              <p:cNvSpPr>
                <a:spLocks/>
              </p:cNvSpPr>
              <p:nvPr/>
            </p:nvSpPr>
            <p:spPr bwMode="auto">
              <a:xfrm>
                <a:off x="1552" y="917"/>
                <a:ext cx="47" cy="317"/>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50" name="Freeform 62"/>
              <p:cNvSpPr>
                <a:spLocks/>
              </p:cNvSpPr>
              <p:nvPr/>
            </p:nvSpPr>
            <p:spPr bwMode="auto">
              <a:xfrm>
                <a:off x="1552" y="917"/>
                <a:ext cx="47" cy="317"/>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51" name="Rectangle 63"/>
              <p:cNvSpPr>
                <a:spLocks noChangeArrowheads="1"/>
              </p:cNvSpPr>
              <p:nvPr/>
            </p:nvSpPr>
            <p:spPr bwMode="auto">
              <a:xfrm>
                <a:off x="1637" y="1047"/>
                <a:ext cx="43" cy="187"/>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52" name="Rectangle 64"/>
              <p:cNvSpPr>
                <a:spLocks noChangeArrowheads="1"/>
              </p:cNvSpPr>
              <p:nvPr/>
            </p:nvSpPr>
            <p:spPr bwMode="auto">
              <a:xfrm>
                <a:off x="1637" y="1047"/>
                <a:ext cx="43"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
          <p:nvSpPr>
            <p:cNvPr id="6" name="Freeform 29"/>
            <p:cNvSpPr>
              <a:spLocks/>
            </p:cNvSpPr>
            <p:nvPr/>
          </p:nvSpPr>
          <p:spPr bwMode="auto">
            <a:xfrm flipH="1">
              <a:off x="133203" y="731808"/>
              <a:ext cx="244475" cy="827088"/>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7" name="Freeform 59"/>
            <p:cNvSpPr>
              <a:spLocks/>
            </p:cNvSpPr>
            <p:nvPr/>
          </p:nvSpPr>
          <p:spPr bwMode="auto">
            <a:xfrm flipH="1">
              <a:off x="4615" y="1055658"/>
              <a:ext cx="128588" cy="503238"/>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8" name="Freeform 61"/>
            <p:cNvSpPr>
              <a:spLocks/>
            </p:cNvSpPr>
            <p:nvPr/>
          </p:nvSpPr>
          <p:spPr bwMode="auto">
            <a:xfrm flipH="1">
              <a:off x="133203" y="1055658"/>
              <a:ext cx="74613" cy="503238"/>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9" name="Rectangle 63"/>
            <p:cNvSpPr>
              <a:spLocks noChangeArrowheads="1"/>
            </p:cNvSpPr>
            <p:nvPr/>
          </p:nvSpPr>
          <p:spPr bwMode="auto">
            <a:xfrm flipH="1">
              <a:off x="4615" y="1262033"/>
              <a:ext cx="68263" cy="296863"/>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0" name="Freeform 29"/>
            <p:cNvSpPr>
              <a:spLocks/>
            </p:cNvSpPr>
            <p:nvPr/>
          </p:nvSpPr>
          <p:spPr bwMode="auto">
            <a:xfrm flipH="1">
              <a:off x="446966" y="892359"/>
              <a:ext cx="252280" cy="671019"/>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1" name="Freeform 59"/>
            <p:cNvSpPr>
              <a:spLocks/>
            </p:cNvSpPr>
            <p:nvPr/>
          </p:nvSpPr>
          <p:spPr bwMode="auto">
            <a:xfrm flipH="1">
              <a:off x="318378" y="1155099"/>
              <a:ext cx="132693" cy="408279"/>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2" name="Freeform 61"/>
            <p:cNvSpPr>
              <a:spLocks/>
            </p:cNvSpPr>
            <p:nvPr/>
          </p:nvSpPr>
          <p:spPr bwMode="auto">
            <a:xfrm flipH="1">
              <a:off x="446966" y="1155099"/>
              <a:ext cx="76995" cy="408279"/>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3" name="Rectangle 63"/>
            <p:cNvSpPr>
              <a:spLocks noChangeArrowheads="1"/>
            </p:cNvSpPr>
            <p:nvPr/>
          </p:nvSpPr>
          <p:spPr bwMode="auto">
            <a:xfrm flipH="1">
              <a:off x="318378" y="1322533"/>
              <a:ext cx="70442" cy="240846"/>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
        <p:nvSpPr>
          <p:cNvPr id="53" name="Teardrop 52"/>
          <p:cNvSpPr/>
          <p:nvPr/>
        </p:nvSpPr>
        <p:spPr>
          <a:xfrm>
            <a:off x="5384863" y="2508662"/>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ardrop 53"/>
          <p:cNvSpPr/>
          <p:nvPr/>
        </p:nvSpPr>
        <p:spPr>
          <a:xfrm>
            <a:off x="5384863" y="3255618"/>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ardrop 54"/>
          <p:cNvSpPr/>
          <p:nvPr/>
        </p:nvSpPr>
        <p:spPr>
          <a:xfrm>
            <a:off x="5390959" y="4029468"/>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ardrop 55"/>
          <p:cNvSpPr/>
          <p:nvPr/>
        </p:nvSpPr>
        <p:spPr>
          <a:xfrm>
            <a:off x="5392986" y="4830777"/>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57" name="Picture 5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57932" y="3387926"/>
            <a:ext cx="229861" cy="364607"/>
          </a:xfrm>
          <a:prstGeom prst="rect">
            <a:avLst/>
          </a:prstGeom>
        </p:spPr>
      </p:pic>
      <p:pic>
        <p:nvPicPr>
          <p:cNvPr id="58" name="Picture 57"/>
          <p:cNvPicPr>
            <a:picLocks noChangeAspect="1"/>
          </p:cNvPicPr>
          <p:nvPr/>
        </p:nvPicPr>
        <p:blipFill>
          <a:blip r:embed="rId3"/>
          <a:stretch>
            <a:fillRect/>
          </a:stretch>
        </p:blipFill>
        <p:spPr>
          <a:xfrm>
            <a:off x="5456949" y="2645104"/>
            <a:ext cx="495000" cy="303750"/>
          </a:xfrm>
          <a:prstGeom prst="rect">
            <a:avLst/>
          </a:prstGeom>
        </p:spPr>
      </p:pic>
      <p:pic>
        <p:nvPicPr>
          <p:cNvPr id="59" name="Picture 5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544421" y="4181043"/>
            <a:ext cx="335362" cy="309134"/>
          </a:xfrm>
          <a:prstGeom prst="rect">
            <a:avLst/>
          </a:prstGeom>
        </p:spPr>
      </p:pic>
      <p:sp>
        <p:nvSpPr>
          <p:cNvPr id="60" name="Freeform 47"/>
          <p:cNvSpPr>
            <a:spLocks noEditPoints="1"/>
          </p:cNvSpPr>
          <p:nvPr/>
        </p:nvSpPr>
        <p:spPr bwMode="auto">
          <a:xfrm>
            <a:off x="5544421" y="4940509"/>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1" name="Content Placeholder 2"/>
          <p:cNvSpPr txBox="1">
            <a:spLocks/>
          </p:cNvSpPr>
          <p:nvPr/>
        </p:nvSpPr>
        <p:spPr>
          <a:xfrm>
            <a:off x="6081082" y="2433814"/>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2" name="Content Placeholder 2"/>
          <p:cNvSpPr txBox="1">
            <a:spLocks/>
          </p:cNvSpPr>
          <p:nvPr/>
        </p:nvSpPr>
        <p:spPr>
          <a:xfrm>
            <a:off x="6076344" y="3186146"/>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3" name="Content Placeholder 2"/>
          <p:cNvSpPr txBox="1">
            <a:spLocks/>
          </p:cNvSpPr>
          <p:nvPr/>
        </p:nvSpPr>
        <p:spPr>
          <a:xfrm>
            <a:off x="6082098" y="4008564"/>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64" name="Content Placeholder 2"/>
          <p:cNvSpPr txBox="1">
            <a:spLocks/>
          </p:cNvSpPr>
          <p:nvPr/>
        </p:nvSpPr>
        <p:spPr>
          <a:xfrm>
            <a:off x="6119976" y="4741437"/>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78" name="Text Placeholder 2"/>
          <p:cNvSpPr txBox="1">
            <a:spLocks/>
          </p:cNvSpPr>
          <p:nvPr/>
        </p:nvSpPr>
        <p:spPr>
          <a:xfrm>
            <a:off x="8078140" y="2348385"/>
            <a:ext cx="3923576"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92" name="Group 91"/>
          <p:cNvGrpSpPr/>
          <p:nvPr/>
        </p:nvGrpSpPr>
        <p:grpSpPr>
          <a:xfrm>
            <a:off x="8208120" y="3916675"/>
            <a:ext cx="3445398" cy="1649523"/>
            <a:chOff x="7968559" y="4221428"/>
            <a:chExt cx="3445398" cy="1649523"/>
          </a:xfrm>
        </p:grpSpPr>
        <p:grpSp>
          <p:nvGrpSpPr>
            <p:cNvPr id="93" name="Group 92"/>
            <p:cNvGrpSpPr/>
            <p:nvPr/>
          </p:nvGrpSpPr>
          <p:grpSpPr>
            <a:xfrm>
              <a:off x="7968559" y="4221428"/>
              <a:ext cx="3445398" cy="1649523"/>
              <a:chOff x="1411940" y="4306096"/>
              <a:chExt cx="3800809" cy="1649523"/>
            </a:xfrm>
          </p:grpSpPr>
          <p:sp>
            <p:nvSpPr>
              <p:cNvPr id="97" name="Rectangle 96"/>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98" name="Rounded Rectangle 97"/>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99" name="Rounded Rectangle 98"/>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00" name="Rectangle 99"/>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101" name="Rectangle 100"/>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102" name="Rounded Rectangle 101"/>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03" name="Rounded Rectangle 102"/>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04" name="Rectangle 103"/>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105" name="Rectangle 104"/>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106" name="Rounded Rectangle 105"/>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107" name="Rounded Rectangle 106"/>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108" name="Rectangle 107"/>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94" name="Oval 93"/>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446231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4087907" y="1946445"/>
            <a:ext cx="3818964" cy="3737719"/>
            <a:chOff x="3839789" y="2224461"/>
            <a:chExt cx="4067176" cy="4064001"/>
          </a:xfrm>
        </p:grpSpPr>
        <p:sp>
          <p:nvSpPr>
            <p:cNvPr id="5" name="Freeform 6"/>
            <p:cNvSpPr>
              <a:spLocks/>
            </p:cNvSpPr>
            <p:nvPr/>
          </p:nvSpPr>
          <p:spPr bwMode="auto">
            <a:xfrm>
              <a:off x="5276477" y="4254874"/>
              <a:ext cx="2630488" cy="2033588"/>
            </a:xfrm>
            <a:custGeom>
              <a:avLst/>
              <a:gdLst>
                <a:gd name="T0" fmla="*/ 746 w 841"/>
                <a:gd name="T1" fmla="*/ 0 h 650"/>
                <a:gd name="T2" fmla="*/ 644 w 841"/>
                <a:gd name="T3" fmla="*/ 0 h 650"/>
                <a:gd name="T4" fmla="*/ 654 w 841"/>
                <a:gd name="T5" fmla="*/ 53 h 650"/>
                <a:gd name="T6" fmla="*/ 516 w 841"/>
                <a:gd name="T7" fmla="*/ 192 h 650"/>
                <a:gd name="T8" fmla="*/ 377 w 841"/>
                <a:gd name="T9" fmla="*/ 53 h 650"/>
                <a:gd name="T10" fmla="*/ 388 w 841"/>
                <a:gd name="T11" fmla="*/ 0 h 650"/>
                <a:gd name="T12" fmla="*/ 191 w 841"/>
                <a:gd name="T13" fmla="*/ 0 h 650"/>
                <a:gd name="T14" fmla="*/ 191 w 841"/>
                <a:gd name="T15" fmla="*/ 95 h 650"/>
                <a:gd name="T16" fmla="*/ 191 w 841"/>
                <a:gd name="T17" fmla="*/ 197 h 650"/>
                <a:gd name="T18" fmla="*/ 138 w 841"/>
                <a:gd name="T19" fmla="*/ 187 h 650"/>
                <a:gd name="T20" fmla="*/ 0 w 841"/>
                <a:gd name="T21" fmla="*/ 325 h 650"/>
                <a:gd name="T22" fmla="*/ 138 w 841"/>
                <a:gd name="T23" fmla="*/ 464 h 650"/>
                <a:gd name="T24" fmla="*/ 191 w 841"/>
                <a:gd name="T25" fmla="*/ 453 h 650"/>
                <a:gd name="T26" fmla="*/ 191 w 841"/>
                <a:gd name="T27" fmla="*/ 556 h 650"/>
                <a:gd name="T28" fmla="*/ 285 w 841"/>
                <a:gd name="T29" fmla="*/ 650 h 650"/>
                <a:gd name="T30" fmla="*/ 746 w 841"/>
                <a:gd name="T31" fmla="*/ 650 h 650"/>
                <a:gd name="T32" fmla="*/ 841 w 841"/>
                <a:gd name="T33" fmla="*/ 556 h 650"/>
                <a:gd name="T34" fmla="*/ 841 w 841"/>
                <a:gd name="T35" fmla="*/ 95 h 650"/>
                <a:gd name="T36" fmla="*/ 746 w 841"/>
                <a:gd name="T37"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1" h="650">
                  <a:moveTo>
                    <a:pt x="746" y="0"/>
                  </a:moveTo>
                  <a:cubicBezTo>
                    <a:pt x="644" y="0"/>
                    <a:pt x="644" y="0"/>
                    <a:pt x="644" y="0"/>
                  </a:cubicBezTo>
                  <a:cubicBezTo>
                    <a:pt x="650" y="17"/>
                    <a:pt x="654" y="35"/>
                    <a:pt x="654" y="53"/>
                  </a:cubicBezTo>
                  <a:cubicBezTo>
                    <a:pt x="654" y="130"/>
                    <a:pt x="592" y="192"/>
                    <a:pt x="516" y="192"/>
                  </a:cubicBezTo>
                  <a:cubicBezTo>
                    <a:pt x="439" y="192"/>
                    <a:pt x="377" y="130"/>
                    <a:pt x="377" y="53"/>
                  </a:cubicBezTo>
                  <a:cubicBezTo>
                    <a:pt x="377" y="35"/>
                    <a:pt x="381" y="17"/>
                    <a:pt x="388" y="0"/>
                  </a:cubicBezTo>
                  <a:cubicBezTo>
                    <a:pt x="191" y="0"/>
                    <a:pt x="191" y="0"/>
                    <a:pt x="191" y="0"/>
                  </a:cubicBezTo>
                  <a:cubicBezTo>
                    <a:pt x="191" y="95"/>
                    <a:pt x="191" y="95"/>
                    <a:pt x="191" y="95"/>
                  </a:cubicBezTo>
                  <a:cubicBezTo>
                    <a:pt x="191" y="197"/>
                    <a:pt x="191" y="197"/>
                    <a:pt x="191" y="197"/>
                  </a:cubicBezTo>
                  <a:cubicBezTo>
                    <a:pt x="175" y="191"/>
                    <a:pt x="157" y="187"/>
                    <a:pt x="138" y="187"/>
                  </a:cubicBezTo>
                  <a:cubicBezTo>
                    <a:pt x="62" y="187"/>
                    <a:pt x="0" y="249"/>
                    <a:pt x="0" y="325"/>
                  </a:cubicBezTo>
                  <a:cubicBezTo>
                    <a:pt x="0" y="402"/>
                    <a:pt x="62" y="464"/>
                    <a:pt x="138" y="464"/>
                  </a:cubicBezTo>
                  <a:cubicBezTo>
                    <a:pt x="157" y="464"/>
                    <a:pt x="175" y="460"/>
                    <a:pt x="191" y="453"/>
                  </a:cubicBezTo>
                  <a:cubicBezTo>
                    <a:pt x="191" y="556"/>
                    <a:pt x="191" y="556"/>
                    <a:pt x="191" y="556"/>
                  </a:cubicBezTo>
                  <a:cubicBezTo>
                    <a:pt x="191" y="608"/>
                    <a:pt x="233" y="650"/>
                    <a:pt x="285" y="650"/>
                  </a:cubicBezTo>
                  <a:cubicBezTo>
                    <a:pt x="746" y="650"/>
                    <a:pt x="746" y="650"/>
                    <a:pt x="746" y="650"/>
                  </a:cubicBezTo>
                  <a:cubicBezTo>
                    <a:pt x="798" y="650"/>
                    <a:pt x="841" y="608"/>
                    <a:pt x="841" y="556"/>
                  </a:cubicBezTo>
                  <a:cubicBezTo>
                    <a:pt x="841" y="95"/>
                    <a:pt x="841" y="95"/>
                    <a:pt x="841" y="95"/>
                  </a:cubicBezTo>
                  <a:cubicBezTo>
                    <a:pt x="841" y="43"/>
                    <a:pt x="798" y="0"/>
                    <a:pt x="746"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a:off x="3839789" y="3656386"/>
              <a:ext cx="2033588" cy="2632075"/>
            </a:xfrm>
            <a:custGeom>
              <a:avLst/>
              <a:gdLst>
                <a:gd name="T0" fmla="*/ 597 w 650"/>
                <a:gd name="T1" fmla="*/ 378 h 841"/>
                <a:gd name="T2" fmla="*/ 650 w 650"/>
                <a:gd name="T3" fmla="*/ 388 h 841"/>
                <a:gd name="T4" fmla="*/ 650 w 650"/>
                <a:gd name="T5" fmla="*/ 286 h 841"/>
                <a:gd name="T6" fmla="*/ 650 w 650"/>
                <a:gd name="T7" fmla="*/ 282 h 841"/>
                <a:gd name="T8" fmla="*/ 650 w 650"/>
                <a:gd name="T9" fmla="*/ 191 h 841"/>
                <a:gd name="T10" fmla="*/ 453 w 650"/>
                <a:gd name="T11" fmla="*/ 191 h 841"/>
                <a:gd name="T12" fmla="*/ 464 w 650"/>
                <a:gd name="T13" fmla="*/ 138 h 841"/>
                <a:gd name="T14" fmla="*/ 325 w 650"/>
                <a:gd name="T15" fmla="*/ 0 h 841"/>
                <a:gd name="T16" fmla="*/ 187 w 650"/>
                <a:gd name="T17" fmla="*/ 138 h 841"/>
                <a:gd name="T18" fmla="*/ 197 w 650"/>
                <a:gd name="T19" fmla="*/ 191 h 841"/>
                <a:gd name="T20" fmla="*/ 95 w 650"/>
                <a:gd name="T21" fmla="*/ 191 h 841"/>
                <a:gd name="T22" fmla="*/ 0 w 650"/>
                <a:gd name="T23" fmla="*/ 286 h 841"/>
                <a:gd name="T24" fmla="*/ 0 w 650"/>
                <a:gd name="T25" fmla="*/ 746 h 841"/>
                <a:gd name="T26" fmla="*/ 95 w 650"/>
                <a:gd name="T27" fmla="*/ 841 h 841"/>
                <a:gd name="T28" fmla="*/ 556 w 650"/>
                <a:gd name="T29" fmla="*/ 841 h 841"/>
                <a:gd name="T30" fmla="*/ 650 w 650"/>
                <a:gd name="T31" fmla="*/ 746 h 841"/>
                <a:gd name="T32" fmla="*/ 650 w 650"/>
                <a:gd name="T33" fmla="*/ 644 h 841"/>
                <a:gd name="T34" fmla="*/ 597 w 650"/>
                <a:gd name="T35" fmla="*/ 654 h 841"/>
                <a:gd name="T36" fmla="*/ 459 w 650"/>
                <a:gd name="T37" fmla="*/ 516 h 841"/>
                <a:gd name="T38" fmla="*/ 597 w 650"/>
                <a:gd name="T39" fmla="*/ 378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0" h="841">
                  <a:moveTo>
                    <a:pt x="597" y="378"/>
                  </a:moveTo>
                  <a:cubicBezTo>
                    <a:pt x="616" y="378"/>
                    <a:pt x="634" y="381"/>
                    <a:pt x="650" y="388"/>
                  </a:cubicBezTo>
                  <a:cubicBezTo>
                    <a:pt x="650" y="286"/>
                    <a:pt x="650" y="286"/>
                    <a:pt x="650" y="286"/>
                  </a:cubicBezTo>
                  <a:cubicBezTo>
                    <a:pt x="650" y="284"/>
                    <a:pt x="650" y="283"/>
                    <a:pt x="650" y="282"/>
                  </a:cubicBezTo>
                  <a:cubicBezTo>
                    <a:pt x="650" y="191"/>
                    <a:pt x="650" y="191"/>
                    <a:pt x="650" y="191"/>
                  </a:cubicBezTo>
                  <a:cubicBezTo>
                    <a:pt x="453" y="191"/>
                    <a:pt x="453" y="191"/>
                    <a:pt x="453" y="191"/>
                  </a:cubicBezTo>
                  <a:cubicBezTo>
                    <a:pt x="460" y="175"/>
                    <a:pt x="464" y="157"/>
                    <a:pt x="464" y="138"/>
                  </a:cubicBezTo>
                  <a:cubicBezTo>
                    <a:pt x="464" y="62"/>
                    <a:pt x="402" y="0"/>
                    <a:pt x="325" y="0"/>
                  </a:cubicBezTo>
                  <a:cubicBezTo>
                    <a:pt x="249" y="0"/>
                    <a:pt x="187" y="62"/>
                    <a:pt x="187" y="138"/>
                  </a:cubicBezTo>
                  <a:cubicBezTo>
                    <a:pt x="187" y="157"/>
                    <a:pt x="191" y="175"/>
                    <a:pt x="197" y="191"/>
                  </a:cubicBezTo>
                  <a:cubicBezTo>
                    <a:pt x="95" y="191"/>
                    <a:pt x="95" y="191"/>
                    <a:pt x="95" y="191"/>
                  </a:cubicBezTo>
                  <a:cubicBezTo>
                    <a:pt x="43" y="191"/>
                    <a:pt x="0" y="234"/>
                    <a:pt x="0" y="286"/>
                  </a:cubicBezTo>
                  <a:cubicBezTo>
                    <a:pt x="0" y="746"/>
                    <a:pt x="0" y="746"/>
                    <a:pt x="0" y="746"/>
                  </a:cubicBezTo>
                  <a:cubicBezTo>
                    <a:pt x="0" y="799"/>
                    <a:pt x="43" y="841"/>
                    <a:pt x="95" y="841"/>
                  </a:cubicBezTo>
                  <a:cubicBezTo>
                    <a:pt x="556" y="841"/>
                    <a:pt x="556" y="841"/>
                    <a:pt x="556" y="841"/>
                  </a:cubicBezTo>
                  <a:cubicBezTo>
                    <a:pt x="608" y="841"/>
                    <a:pt x="650" y="799"/>
                    <a:pt x="650" y="746"/>
                  </a:cubicBezTo>
                  <a:cubicBezTo>
                    <a:pt x="650" y="644"/>
                    <a:pt x="650" y="644"/>
                    <a:pt x="650" y="644"/>
                  </a:cubicBezTo>
                  <a:cubicBezTo>
                    <a:pt x="634" y="651"/>
                    <a:pt x="616" y="654"/>
                    <a:pt x="597" y="654"/>
                  </a:cubicBezTo>
                  <a:cubicBezTo>
                    <a:pt x="521" y="654"/>
                    <a:pt x="459" y="592"/>
                    <a:pt x="459" y="516"/>
                  </a:cubicBezTo>
                  <a:cubicBezTo>
                    <a:pt x="459" y="440"/>
                    <a:pt x="521" y="378"/>
                    <a:pt x="597" y="378"/>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a:off x="5873377" y="2224461"/>
              <a:ext cx="2033588" cy="2630488"/>
            </a:xfrm>
            <a:custGeom>
              <a:avLst/>
              <a:gdLst>
                <a:gd name="T0" fmla="*/ 555 w 650"/>
                <a:gd name="T1" fmla="*/ 0 h 841"/>
                <a:gd name="T2" fmla="*/ 94 w 650"/>
                <a:gd name="T3" fmla="*/ 0 h 841"/>
                <a:gd name="T4" fmla="*/ 0 w 650"/>
                <a:gd name="T5" fmla="*/ 94 h 841"/>
                <a:gd name="T6" fmla="*/ 0 w 650"/>
                <a:gd name="T7" fmla="*/ 197 h 841"/>
                <a:gd name="T8" fmla="*/ 53 w 650"/>
                <a:gd name="T9" fmla="*/ 186 h 841"/>
                <a:gd name="T10" fmla="*/ 191 w 650"/>
                <a:gd name="T11" fmla="*/ 325 h 841"/>
                <a:gd name="T12" fmla="*/ 53 w 650"/>
                <a:gd name="T13" fmla="*/ 463 h 841"/>
                <a:gd name="T14" fmla="*/ 0 w 650"/>
                <a:gd name="T15" fmla="*/ 453 h 841"/>
                <a:gd name="T16" fmla="*/ 0 w 650"/>
                <a:gd name="T17" fmla="*/ 536 h 841"/>
                <a:gd name="T18" fmla="*/ 0 w 650"/>
                <a:gd name="T19" fmla="*/ 555 h 841"/>
                <a:gd name="T20" fmla="*/ 0 w 650"/>
                <a:gd name="T21" fmla="*/ 649 h 841"/>
                <a:gd name="T22" fmla="*/ 197 w 650"/>
                <a:gd name="T23" fmla="*/ 650 h 841"/>
                <a:gd name="T24" fmla="*/ 186 w 650"/>
                <a:gd name="T25" fmla="*/ 703 h 841"/>
                <a:gd name="T26" fmla="*/ 325 w 650"/>
                <a:gd name="T27" fmla="*/ 841 h 841"/>
                <a:gd name="T28" fmla="*/ 463 w 650"/>
                <a:gd name="T29" fmla="*/ 703 h 841"/>
                <a:gd name="T30" fmla="*/ 453 w 650"/>
                <a:gd name="T31" fmla="*/ 650 h 841"/>
                <a:gd name="T32" fmla="*/ 555 w 650"/>
                <a:gd name="T33" fmla="*/ 650 h 841"/>
                <a:gd name="T34" fmla="*/ 650 w 650"/>
                <a:gd name="T35" fmla="*/ 555 h 841"/>
                <a:gd name="T36" fmla="*/ 650 w 650"/>
                <a:gd name="T37" fmla="*/ 94 h 841"/>
                <a:gd name="T38" fmla="*/ 555 w 650"/>
                <a:gd name="T39"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0" h="841">
                  <a:moveTo>
                    <a:pt x="555" y="0"/>
                  </a:moveTo>
                  <a:cubicBezTo>
                    <a:pt x="94" y="0"/>
                    <a:pt x="94" y="0"/>
                    <a:pt x="94" y="0"/>
                  </a:cubicBezTo>
                  <a:cubicBezTo>
                    <a:pt x="42" y="0"/>
                    <a:pt x="0" y="42"/>
                    <a:pt x="0" y="94"/>
                  </a:cubicBezTo>
                  <a:cubicBezTo>
                    <a:pt x="0" y="197"/>
                    <a:pt x="0" y="197"/>
                    <a:pt x="0" y="197"/>
                  </a:cubicBezTo>
                  <a:cubicBezTo>
                    <a:pt x="16" y="190"/>
                    <a:pt x="34" y="186"/>
                    <a:pt x="53" y="186"/>
                  </a:cubicBezTo>
                  <a:cubicBezTo>
                    <a:pt x="129" y="186"/>
                    <a:pt x="191" y="248"/>
                    <a:pt x="191" y="325"/>
                  </a:cubicBezTo>
                  <a:cubicBezTo>
                    <a:pt x="191" y="401"/>
                    <a:pt x="129" y="463"/>
                    <a:pt x="53" y="463"/>
                  </a:cubicBezTo>
                  <a:cubicBezTo>
                    <a:pt x="34" y="463"/>
                    <a:pt x="16" y="459"/>
                    <a:pt x="0" y="453"/>
                  </a:cubicBezTo>
                  <a:cubicBezTo>
                    <a:pt x="0" y="536"/>
                    <a:pt x="0" y="536"/>
                    <a:pt x="0" y="536"/>
                  </a:cubicBezTo>
                  <a:cubicBezTo>
                    <a:pt x="0" y="555"/>
                    <a:pt x="0" y="555"/>
                    <a:pt x="0" y="555"/>
                  </a:cubicBezTo>
                  <a:cubicBezTo>
                    <a:pt x="0" y="649"/>
                    <a:pt x="0" y="649"/>
                    <a:pt x="0" y="649"/>
                  </a:cubicBezTo>
                  <a:cubicBezTo>
                    <a:pt x="197" y="650"/>
                    <a:pt x="197" y="650"/>
                    <a:pt x="197" y="650"/>
                  </a:cubicBezTo>
                  <a:cubicBezTo>
                    <a:pt x="190" y="666"/>
                    <a:pt x="186" y="684"/>
                    <a:pt x="186" y="703"/>
                  </a:cubicBezTo>
                  <a:cubicBezTo>
                    <a:pt x="186" y="779"/>
                    <a:pt x="248" y="841"/>
                    <a:pt x="325" y="841"/>
                  </a:cubicBezTo>
                  <a:cubicBezTo>
                    <a:pt x="401" y="841"/>
                    <a:pt x="463" y="779"/>
                    <a:pt x="463" y="703"/>
                  </a:cubicBezTo>
                  <a:cubicBezTo>
                    <a:pt x="463" y="684"/>
                    <a:pt x="459" y="666"/>
                    <a:pt x="453" y="650"/>
                  </a:cubicBezTo>
                  <a:cubicBezTo>
                    <a:pt x="555" y="650"/>
                    <a:pt x="555" y="650"/>
                    <a:pt x="555" y="650"/>
                  </a:cubicBezTo>
                  <a:cubicBezTo>
                    <a:pt x="607" y="650"/>
                    <a:pt x="650" y="607"/>
                    <a:pt x="650" y="555"/>
                  </a:cubicBezTo>
                  <a:cubicBezTo>
                    <a:pt x="650" y="94"/>
                    <a:pt x="650" y="94"/>
                    <a:pt x="650" y="94"/>
                  </a:cubicBezTo>
                  <a:cubicBezTo>
                    <a:pt x="650" y="42"/>
                    <a:pt x="607" y="0"/>
                    <a:pt x="555"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a:off x="3839789" y="2224461"/>
              <a:ext cx="2630488" cy="2030413"/>
            </a:xfrm>
            <a:custGeom>
              <a:avLst/>
              <a:gdLst>
                <a:gd name="T0" fmla="*/ 703 w 841"/>
                <a:gd name="T1" fmla="*/ 186 h 649"/>
                <a:gd name="T2" fmla="*/ 650 w 841"/>
                <a:gd name="T3" fmla="*/ 197 h 649"/>
                <a:gd name="T4" fmla="*/ 650 w 841"/>
                <a:gd name="T5" fmla="*/ 94 h 649"/>
                <a:gd name="T6" fmla="*/ 556 w 841"/>
                <a:gd name="T7" fmla="*/ 0 h 649"/>
                <a:gd name="T8" fmla="*/ 95 w 841"/>
                <a:gd name="T9" fmla="*/ 0 h 649"/>
                <a:gd name="T10" fmla="*/ 0 w 841"/>
                <a:gd name="T11" fmla="*/ 94 h 649"/>
                <a:gd name="T12" fmla="*/ 0 w 841"/>
                <a:gd name="T13" fmla="*/ 555 h 649"/>
                <a:gd name="T14" fmla="*/ 95 w 841"/>
                <a:gd name="T15" fmla="*/ 649 h 649"/>
                <a:gd name="T16" fmla="*/ 197 w 841"/>
                <a:gd name="T17" fmla="*/ 649 h 649"/>
                <a:gd name="T18" fmla="*/ 187 w 841"/>
                <a:gd name="T19" fmla="*/ 596 h 649"/>
                <a:gd name="T20" fmla="*/ 325 w 841"/>
                <a:gd name="T21" fmla="*/ 458 h 649"/>
                <a:gd name="T22" fmla="*/ 464 w 841"/>
                <a:gd name="T23" fmla="*/ 596 h 649"/>
                <a:gd name="T24" fmla="*/ 453 w 841"/>
                <a:gd name="T25" fmla="*/ 649 h 649"/>
                <a:gd name="T26" fmla="*/ 650 w 841"/>
                <a:gd name="T27" fmla="*/ 649 h 649"/>
                <a:gd name="T28" fmla="*/ 650 w 841"/>
                <a:gd name="T29" fmla="*/ 559 h 649"/>
                <a:gd name="T30" fmla="*/ 650 w 841"/>
                <a:gd name="T31" fmla="*/ 555 h 649"/>
                <a:gd name="T32" fmla="*/ 650 w 841"/>
                <a:gd name="T33" fmla="*/ 452 h 649"/>
                <a:gd name="T34" fmla="*/ 703 w 841"/>
                <a:gd name="T35" fmla="*/ 463 h 649"/>
                <a:gd name="T36" fmla="*/ 841 w 841"/>
                <a:gd name="T37" fmla="*/ 325 h 649"/>
                <a:gd name="T38" fmla="*/ 703 w 841"/>
                <a:gd name="T39" fmla="*/ 186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1" h="649">
                  <a:moveTo>
                    <a:pt x="703" y="186"/>
                  </a:moveTo>
                  <a:cubicBezTo>
                    <a:pt x="684" y="186"/>
                    <a:pt x="666" y="190"/>
                    <a:pt x="650" y="197"/>
                  </a:cubicBezTo>
                  <a:cubicBezTo>
                    <a:pt x="650" y="94"/>
                    <a:pt x="650" y="94"/>
                    <a:pt x="650" y="94"/>
                  </a:cubicBezTo>
                  <a:cubicBezTo>
                    <a:pt x="650" y="42"/>
                    <a:pt x="608" y="0"/>
                    <a:pt x="556" y="0"/>
                  </a:cubicBezTo>
                  <a:cubicBezTo>
                    <a:pt x="95" y="0"/>
                    <a:pt x="95" y="0"/>
                    <a:pt x="95" y="0"/>
                  </a:cubicBezTo>
                  <a:cubicBezTo>
                    <a:pt x="43" y="0"/>
                    <a:pt x="0" y="42"/>
                    <a:pt x="0" y="94"/>
                  </a:cubicBezTo>
                  <a:cubicBezTo>
                    <a:pt x="0" y="555"/>
                    <a:pt x="0" y="555"/>
                    <a:pt x="0" y="555"/>
                  </a:cubicBezTo>
                  <a:cubicBezTo>
                    <a:pt x="0" y="607"/>
                    <a:pt x="43" y="649"/>
                    <a:pt x="95" y="649"/>
                  </a:cubicBezTo>
                  <a:cubicBezTo>
                    <a:pt x="197" y="649"/>
                    <a:pt x="197" y="649"/>
                    <a:pt x="197" y="649"/>
                  </a:cubicBezTo>
                  <a:cubicBezTo>
                    <a:pt x="191" y="633"/>
                    <a:pt x="187" y="615"/>
                    <a:pt x="187" y="596"/>
                  </a:cubicBezTo>
                  <a:cubicBezTo>
                    <a:pt x="187" y="520"/>
                    <a:pt x="249" y="458"/>
                    <a:pt x="325" y="458"/>
                  </a:cubicBezTo>
                  <a:cubicBezTo>
                    <a:pt x="402" y="458"/>
                    <a:pt x="464" y="520"/>
                    <a:pt x="464" y="596"/>
                  </a:cubicBezTo>
                  <a:cubicBezTo>
                    <a:pt x="464" y="615"/>
                    <a:pt x="460" y="633"/>
                    <a:pt x="453" y="649"/>
                  </a:cubicBezTo>
                  <a:cubicBezTo>
                    <a:pt x="650" y="649"/>
                    <a:pt x="650" y="649"/>
                    <a:pt x="650" y="649"/>
                  </a:cubicBezTo>
                  <a:cubicBezTo>
                    <a:pt x="650" y="559"/>
                    <a:pt x="650" y="559"/>
                    <a:pt x="650" y="559"/>
                  </a:cubicBezTo>
                  <a:cubicBezTo>
                    <a:pt x="650" y="557"/>
                    <a:pt x="650" y="556"/>
                    <a:pt x="650" y="555"/>
                  </a:cubicBezTo>
                  <a:cubicBezTo>
                    <a:pt x="650" y="452"/>
                    <a:pt x="650" y="452"/>
                    <a:pt x="650" y="452"/>
                  </a:cubicBezTo>
                  <a:cubicBezTo>
                    <a:pt x="666" y="459"/>
                    <a:pt x="684" y="463"/>
                    <a:pt x="703" y="463"/>
                  </a:cubicBezTo>
                  <a:cubicBezTo>
                    <a:pt x="779" y="463"/>
                    <a:pt x="841" y="401"/>
                    <a:pt x="841" y="325"/>
                  </a:cubicBezTo>
                  <a:cubicBezTo>
                    <a:pt x="841" y="248"/>
                    <a:pt x="779" y="186"/>
                    <a:pt x="703" y="186"/>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pic>
        <p:nvPicPr>
          <p:cNvPr id="9" name="Picture 8"/>
          <p:cNvPicPr>
            <a:picLocks noChangeAspect="1"/>
          </p:cNvPicPr>
          <p:nvPr/>
        </p:nvPicPr>
        <p:blipFill>
          <a:blip r:embed="rId2"/>
          <a:stretch>
            <a:fillRect/>
          </a:stretch>
        </p:blipFill>
        <p:spPr>
          <a:xfrm>
            <a:off x="4795148" y="2247631"/>
            <a:ext cx="495000" cy="303750"/>
          </a:xfrm>
          <a:prstGeom prst="rect">
            <a:avLst/>
          </a:prstGeom>
        </p:spPr>
      </p:pic>
      <p:pic>
        <p:nvPicPr>
          <p:cNvPr id="10" name="Picture 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02504" y="2217202"/>
            <a:ext cx="229861" cy="364607"/>
          </a:xfrm>
          <a:prstGeom prst="rect">
            <a:avLst/>
          </a:prstGeom>
        </p:spPr>
      </p:pic>
      <p:pic>
        <p:nvPicPr>
          <p:cNvPr id="11" name="Picture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3796" y="4091082"/>
            <a:ext cx="335362" cy="309134"/>
          </a:xfrm>
          <a:prstGeom prst="rect">
            <a:avLst/>
          </a:prstGeom>
        </p:spPr>
      </p:pic>
      <p:sp>
        <p:nvSpPr>
          <p:cNvPr id="12" name="Freeform 47"/>
          <p:cNvSpPr>
            <a:spLocks noEditPoints="1"/>
          </p:cNvSpPr>
          <p:nvPr/>
        </p:nvSpPr>
        <p:spPr bwMode="auto">
          <a:xfrm>
            <a:off x="6760899" y="4490150"/>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 name="Content Placeholder 2"/>
          <p:cNvSpPr txBox="1">
            <a:spLocks/>
          </p:cNvSpPr>
          <p:nvPr/>
        </p:nvSpPr>
        <p:spPr>
          <a:xfrm>
            <a:off x="4242399" y="2585410"/>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t>Lorem ipsum dolor sit amet, consectetur adipiscing elit</a:t>
            </a:r>
            <a:r>
              <a:rPr lang="en-US" sz="1200"/>
              <a:t>. </a:t>
            </a:r>
            <a:endParaRPr lang="en-US" sz="1200" dirty="0"/>
          </a:p>
        </p:txBody>
      </p:sp>
      <p:sp>
        <p:nvSpPr>
          <p:cNvPr id="14" name="Content Placeholder 2"/>
          <p:cNvSpPr txBox="1">
            <a:spLocks/>
          </p:cNvSpPr>
          <p:nvPr/>
        </p:nvSpPr>
        <p:spPr>
          <a:xfrm>
            <a:off x="6484666" y="2706217"/>
            <a:ext cx="1343942" cy="87513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t>Lorem ipsum dolor sit amet, consectetur adipiscing elit</a:t>
            </a:r>
            <a:r>
              <a:rPr lang="en-US" sz="1200"/>
              <a:t>. </a:t>
            </a:r>
            <a:endParaRPr lang="en-US" sz="1200" dirty="0"/>
          </a:p>
        </p:txBody>
      </p:sp>
      <p:sp>
        <p:nvSpPr>
          <p:cNvPr id="15" name="Content Placeholder 2"/>
          <p:cNvSpPr txBox="1">
            <a:spLocks/>
          </p:cNvSpPr>
          <p:nvPr/>
        </p:nvSpPr>
        <p:spPr>
          <a:xfrm>
            <a:off x="4197729" y="4490150"/>
            <a:ext cx="1362199" cy="84685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t>Lorem ipsum dolor sit amet, consectetur adipiscing elit</a:t>
            </a:r>
            <a:r>
              <a:rPr lang="en-US" sz="1200"/>
              <a:t>. </a:t>
            </a:r>
            <a:endParaRPr lang="en-US" sz="1200" dirty="0"/>
          </a:p>
        </p:txBody>
      </p:sp>
      <p:sp>
        <p:nvSpPr>
          <p:cNvPr id="16" name="Content Placeholder 2"/>
          <p:cNvSpPr txBox="1">
            <a:spLocks/>
          </p:cNvSpPr>
          <p:nvPr/>
        </p:nvSpPr>
        <p:spPr>
          <a:xfrm>
            <a:off x="6098268" y="4865300"/>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t>Lorem ipsum dolor sit amet, consectetur adipiscing elit</a:t>
            </a:r>
            <a:r>
              <a:rPr lang="en-US" sz="1200"/>
              <a:t>. </a:t>
            </a:r>
            <a:endParaRPr lang="en-US" sz="1200" dirty="0"/>
          </a:p>
        </p:txBody>
      </p:sp>
      <p:sp>
        <p:nvSpPr>
          <p:cNvPr id="17" name="Rectangle 16"/>
          <p:cNvSpPr/>
          <p:nvPr/>
        </p:nvSpPr>
        <p:spPr>
          <a:xfrm>
            <a:off x="8068884" y="2609057"/>
            <a:ext cx="697178" cy="436402"/>
          </a:xfrm>
          <a:prstGeom prst="rect">
            <a:avLst/>
          </a:prstGeom>
        </p:spPr>
        <p:txBody>
          <a:bodyPr wrap="none" lIns="121920" rIns="121920" bIns="60960">
            <a:spAutoFit/>
          </a:bodyPr>
          <a:lstStyle/>
          <a:p>
            <a:pPr algn="r">
              <a:lnSpc>
                <a:spcPct val="89000"/>
              </a:lnSpc>
            </a:pPr>
            <a:r>
              <a:rPr lang="id-ID" sz="2400" spc="-107">
                <a:solidFill>
                  <a:schemeClr val="accent2"/>
                </a:solidFill>
              </a:rPr>
              <a:t>5</a:t>
            </a:r>
            <a:r>
              <a:rPr lang="en-US" sz="2400" spc="-107">
                <a:solidFill>
                  <a:schemeClr val="accent2"/>
                </a:solidFill>
              </a:rPr>
              <a:t>0</a:t>
            </a:r>
            <a:r>
              <a:rPr lang="en-US" sz="2400" spc="-107" dirty="0">
                <a:solidFill>
                  <a:schemeClr val="accent2"/>
                </a:solidFill>
              </a:rPr>
              <a:t>%</a:t>
            </a:r>
          </a:p>
        </p:txBody>
      </p:sp>
      <p:sp>
        <p:nvSpPr>
          <p:cNvPr id="18" name="Rectangle 17"/>
          <p:cNvSpPr/>
          <p:nvPr/>
        </p:nvSpPr>
        <p:spPr>
          <a:xfrm>
            <a:off x="8614112" y="2551381"/>
            <a:ext cx="2594187" cy="573619"/>
          </a:xfrm>
          <a:prstGeom prst="rect">
            <a:avLst/>
          </a:prstGeom>
        </p:spPr>
        <p:txBody>
          <a:bodyPr wrap="square" lIns="243840" rIns="243840" bIns="97536">
            <a:spAutoFit/>
          </a:bodyPr>
          <a:lstStyle/>
          <a:p>
            <a:pPr>
              <a:lnSpc>
                <a:spcPct val="95000"/>
              </a:lnSpc>
            </a:pPr>
            <a:r>
              <a:rPr lang="en-US" sz="1467" dirty="0"/>
              <a:t>Lorem ipsum dolor </a:t>
            </a:r>
            <a:br>
              <a:rPr lang="en-US" sz="1467" dirty="0"/>
            </a:br>
            <a:r>
              <a:rPr lang="en-US" sz="1467" dirty="0"/>
              <a:t>sit amet, </a:t>
            </a:r>
            <a:r>
              <a:rPr lang="en-US" sz="1467" dirty="0" err="1"/>
              <a:t>consectetur</a:t>
            </a:r>
            <a:endParaRPr lang="en-US" sz="1467" dirty="0"/>
          </a:p>
        </p:txBody>
      </p:sp>
      <p:sp>
        <p:nvSpPr>
          <p:cNvPr id="19" name="Rectangle 18"/>
          <p:cNvSpPr/>
          <p:nvPr/>
        </p:nvSpPr>
        <p:spPr>
          <a:xfrm>
            <a:off x="8068884" y="4552576"/>
            <a:ext cx="697178" cy="436402"/>
          </a:xfrm>
          <a:prstGeom prst="rect">
            <a:avLst/>
          </a:prstGeom>
        </p:spPr>
        <p:txBody>
          <a:bodyPr wrap="none" lIns="121920" rIns="121920" bIns="60960">
            <a:spAutoFit/>
          </a:bodyPr>
          <a:lstStyle/>
          <a:p>
            <a:pPr algn="r">
              <a:lnSpc>
                <a:spcPct val="89000"/>
              </a:lnSpc>
            </a:pPr>
            <a:r>
              <a:rPr lang="id-ID" sz="2400" spc="-107">
                <a:solidFill>
                  <a:schemeClr val="accent5"/>
                </a:solidFill>
              </a:rPr>
              <a:t>4</a:t>
            </a:r>
            <a:r>
              <a:rPr lang="en-US" sz="2400" spc="-107">
                <a:solidFill>
                  <a:schemeClr val="accent5"/>
                </a:solidFill>
              </a:rPr>
              <a:t>0</a:t>
            </a:r>
            <a:r>
              <a:rPr lang="en-US" sz="2400" spc="-107" dirty="0">
                <a:solidFill>
                  <a:schemeClr val="accent5"/>
                </a:solidFill>
              </a:rPr>
              <a:t>%</a:t>
            </a:r>
          </a:p>
        </p:txBody>
      </p:sp>
      <p:sp>
        <p:nvSpPr>
          <p:cNvPr id="20" name="Rectangle 19"/>
          <p:cNvSpPr/>
          <p:nvPr/>
        </p:nvSpPr>
        <p:spPr>
          <a:xfrm>
            <a:off x="8614112" y="4494900"/>
            <a:ext cx="2594187" cy="573619"/>
          </a:xfrm>
          <a:prstGeom prst="rect">
            <a:avLst/>
          </a:prstGeom>
        </p:spPr>
        <p:txBody>
          <a:bodyPr wrap="square" lIns="243840" rIns="243840" bIns="97536">
            <a:spAutoFit/>
          </a:bodyPr>
          <a:lstStyle/>
          <a:p>
            <a:pPr>
              <a:lnSpc>
                <a:spcPct val="95000"/>
              </a:lnSpc>
            </a:pPr>
            <a:r>
              <a:rPr lang="en-US" sz="1467" dirty="0"/>
              <a:t>Lorem ipsum dolor </a:t>
            </a:r>
            <a:br>
              <a:rPr lang="en-US" sz="1467" dirty="0"/>
            </a:br>
            <a:r>
              <a:rPr lang="en-US" sz="1467" dirty="0"/>
              <a:t>sit amet, </a:t>
            </a:r>
            <a:r>
              <a:rPr lang="en-US" sz="1467" dirty="0" err="1"/>
              <a:t>consectetur</a:t>
            </a:r>
            <a:endParaRPr lang="en-US" sz="1467" dirty="0"/>
          </a:p>
        </p:txBody>
      </p:sp>
      <p:sp>
        <p:nvSpPr>
          <p:cNvPr id="21" name="Rectangle 20"/>
          <p:cNvSpPr/>
          <p:nvPr/>
        </p:nvSpPr>
        <p:spPr>
          <a:xfrm>
            <a:off x="3184175" y="2609057"/>
            <a:ext cx="697178" cy="436402"/>
          </a:xfrm>
          <a:prstGeom prst="rect">
            <a:avLst/>
          </a:prstGeom>
        </p:spPr>
        <p:txBody>
          <a:bodyPr wrap="none" lIns="121920" rIns="121920" bIns="60960">
            <a:spAutoFit/>
          </a:bodyPr>
          <a:lstStyle/>
          <a:p>
            <a:pPr algn="r">
              <a:lnSpc>
                <a:spcPct val="89000"/>
              </a:lnSpc>
            </a:pPr>
            <a:r>
              <a:rPr lang="id-ID" sz="2400" spc="-107">
                <a:solidFill>
                  <a:schemeClr val="accent1"/>
                </a:solidFill>
              </a:rPr>
              <a:t>4</a:t>
            </a:r>
            <a:r>
              <a:rPr lang="en-US" sz="2400" spc="-107">
                <a:solidFill>
                  <a:schemeClr val="accent1"/>
                </a:solidFill>
              </a:rPr>
              <a:t>0</a:t>
            </a:r>
            <a:r>
              <a:rPr lang="en-US" sz="2400" spc="-107" dirty="0">
                <a:solidFill>
                  <a:schemeClr val="accent1"/>
                </a:solidFill>
              </a:rPr>
              <a:t>%</a:t>
            </a:r>
          </a:p>
        </p:txBody>
      </p:sp>
      <p:sp>
        <p:nvSpPr>
          <p:cNvPr id="22" name="Rectangle 21"/>
          <p:cNvSpPr/>
          <p:nvPr/>
        </p:nvSpPr>
        <p:spPr>
          <a:xfrm>
            <a:off x="799889" y="2551381"/>
            <a:ext cx="2594187" cy="573619"/>
          </a:xfrm>
          <a:prstGeom prst="rect">
            <a:avLst/>
          </a:prstGeom>
        </p:spPr>
        <p:txBody>
          <a:bodyPr wrap="square" lIns="243840" rIns="243840" bIns="97536">
            <a:spAutoFit/>
          </a:bodyPr>
          <a:lstStyle/>
          <a:p>
            <a:pPr algn="r">
              <a:lnSpc>
                <a:spcPct val="95000"/>
              </a:lnSpc>
            </a:pPr>
            <a:r>
              <a:rPr lang="en-US" sz="1467" dirty="0"/>
              <a:t>Lorem ipsum dolor </a:t>
            </a:r>
            <a:br>
              <a:rPr lang="en-US" sz="1467" dirty="0"/>
            </a:br>
            <a:r>
              <a:rPr lang="en-US" sz="1467" dirty="0"/>
              <a:t>sit amet, </a:t>
            </a:r>
            <a:r>
              <a:rPr lang="en-US" sz="1467" dirty="0" err="1"/>
              <a:t>consectetur</a:t>
            </a:r>
            <a:endParaRPr lang="en-US" sz="1467" dirty="0"/>
          </a:p>
        </p:txBody>
      </p:sp>
      <p:sp>
        <p:nvSpPr>
          <p:cNvPr id="23" name="Rectangle 22"/>
          <p:cNvSpPr/>
          <p:nvPr/>
        </p:nvSpPr>
        <p:spPr>
          <a:xfrm>
            <a:off x="3141899" y="4552576"/>
            <a:ext cx="697178" cy="436402"/>
          </a:xfrm>
          <a:prstGeom prst="rect">
            <a:avLst/>
          </a:prstGeom>
        </p:spPr>
        <p:txBody>
          <a:bodyPr wrap="none" lIns="121920" rIns="121920" bIns="60960">
            <a:spAutoFit/>
          </a:bodyPr>
          <a:lstStyle/>
          <a:p>
            <a:pPr algn="r">
              <a:lnSpc>
                <a:spcPct val="89000"/>
              </a:lnSpc>
            </a:pPr>
            <a:r>
              <a:rPr lang="id-ID" sz="2400" spc="-107">
                <a:solidFill>
                  <a:schemeClr val="accent4"/>
                </a:solidFill>
              </a:rPr>
              <a:t>7</a:t>
            </a:r>
            <a:r>
              <a:rPr lang="en-US" sz="2400" spc="-107">
                <a:solidFill>
                  <a:schemeClr val="accent4"/>
                </a:solidFill>
              </a:rPr>
              <a:t>0</a:t>
            </a:r>
            <a:r>
              <a:rPr lang="en-US" sz="2400" spc="-107" dirty="0">
                <a:solidFill>
                  <a:schemeClr val="accent4"/>
                </a:solidFill>
              </a:rPr>
              <a:t>%</a:t>
            </a:r>
          </a:p>
        </p:txBody>
      </p:sp>
      <p:sp>
        <p:nvSpPr>
          <p:cNvPr id="24" name="Rectangle 23"/>
          <p:cNvSpPr/>
          <p:nvPr/>
        </p:nvSpPr>
        <p:spPr>
          <a:xfrm>
            <a:off x="757613" y="4494900"/>
            <a:ext cx="2594187" cy="573619"/>
          </a:xfrm>
          <a:prstGeom prst="rect">
            <a:avLst/>
          </a:prstGeom>
        </p:spPr>
        <p:txBody>
          <a:bodyPr wrap="square" lIns="243840" rIns="243840" bIns="97536">
            <a:spAutoFit/>
          </a:bodyPr>
          <a:lstStyle/>
          <a:p>
            <a:pPr algn="r">
              <a:lnSpc>
                <a:spcPct val="95000"/>
              </a:lnSpc>
            </a:pPr>
            <a:r>
              <a:rPr lang="en-US" sz="1467" dirty="0"/>
              <a:t>Lorem ipsum dolor </a:t>
            </a:r>
            <a:br>
              <a:rPr lang="en-US" sz="1467" dirty="0"/>
            </a:br>
            <a:r>
              <a:rPr lang="en-US" sz="1467" dirty="0"/>
              <a:t>sit amet, </a:t>
            </a:r>
            <a:r>
              <a:rPr lang="en-US" sz="1467" dirty="0" err="1"/>
              <a:t>consectetur</a:t>
            </a:r>
            <a:endParaRPr lang="en-US" sz="1467" dirty="0"/>
          </a:p>
        </p:txBody>
      </p:sp>
    </p:spTree>
    <p:extLst>
      <p:ext uri="{BB962C8B-B14F-4D97-AF65-F5344CB8AC3E}">
        <p14:creationId xmlns:p14="http://schemas.microsoft.com/office/powerpoint/2010/main" val="3380115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6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6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6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7" grpId="0"/>
      <p:bldP spid="18" grpId="0"/>
      <p:bldP spid="19" grpId="0"/>
      <p:bldP spid="20" grpId="0"/>
      <p:bldP spid="21" grpId="0"/>
      <p:bldP spid="22" grpId="0"/>
      <p:bldP spid="23" grpId="0"/>
      <p:bldP spid="2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6" name="Rectangle 5"/>
          <p:cNvSpPr>
            <a:spLocks noChangeAspect="1"/>
          </p:cNvSpPr>
          <p:nvPr/>
        </p:nvSpPr>
        <p:spPr>
          <a:xfrm rot="16200000">
            <a:off x="-1194536" y="1208937"/>
            <a:ext cx="6858001" cy="4439477"/>
          </a:xfrm>
          <a:prstGeom prst="rect">
            <a:avLst/>
          </a:prstGeom>
          <a:solidFill>
            <a:schemeClr val="tx2">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Isosceles Triangle 6"/>
          <p:cNvSpPr/>
          <p:nvPr/>
        </p:nvSpPr>
        <p:spPr>
          <a:xfrm>
            <a:off x="772800" y="1931617"/>
            <a:ext cx="228600" cy="13447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74505" y="1833949"/>
            <a:ext cx="927847" cy="421013"/>
          </a:xfrm>
          <a:prstGeom prst="rect">
            <a:avLst/>
          </a:prstGeom>
          <a:noFill/>
        </p:spPr>
        <p:txBody>
          <a:bodyPr wrap="square" rtlCol="0">
            <a:spAutoFit/>
          </a:bodyPr>
          <a:lstStyle/>
          <a:p>
            <a:pPr>
              <a:lnSpc>
                <a:spcPct val="89000"/>
              </a:lnSpc>
            </a:pPr>
            <a:r>
              <a:rPr lang="id-ID" sz="2400">
                <a:solidFill>
                  <a:schemeClr val="accent4"/>
                </a:solidFill>
                <a:ea typeface="Open Sans" panose="020B0606030504020204" pitchFamily="34" charset="0"/>
                <a:cs typeface="Open Sans" panose="020B0606030504020204" pitchFamily="34" charset="0"/>
              </a:rPr>
              <a:t>4</a:t>
            </a:r>
            <a:r>
              <a:rPr lang="en-US" sz="2400">
                <a:solidFill>
                  <a:schemeClr val="accent4"/>
                </a:solidFill>
                <a:ea typeface="Open Sans" panose="020B0606030504020204" pitchFamily="34" charset="0"/>
                <a:cs typeface="Open Sans" panose="020B0606030504020204" pitchFamily="34" charset="0"/>
              </a:rPr>
              <a:t>5%</a:t>
            </a:r>
            <a:endParaRPr lang="en-US" sz="2400" dirty="0">
              <a:solidFill>
                <a:schemeClr val="accent4"/>
              </a:solidFill>
              <a:ea typeface="Open Sans" panose="020B0606030504020204" pitchFamily="34" charset="0"/>
              <a:cs typeface="Open Sans" panose="020B0606030504020204" pitchFamily="34" charset="0"/>
            </a:endParaRPr>
          </a:p>
        </p:txBody>
      </p:sp>
      <p:sp>
        <p:nvSpPr>
          <p:cNvPr id="9" name="TextBox 8"/>
          <p:cNvSpPr txBox="1"/>
          <p:nvPr/>
        </p:nvSpPr>
        <p:spPr>
          <a:xfrm>
            <a:off x="703323" y="2142642"/>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rPr>
              <a:t>Lorem </a:t>
            </a:r>
            <a:r>
              <a:rPr lang="en-US" sz="1100" dirty="0">
                <a:solidFill>
                  <a:schemeClr val="bg1">
                    <a:lumMod val="65000"/>
                  </a:schemeClr>
                </a:solidFill>
              </a:rPr>
              <a:t>ipsum dolor sit amet</a:t>
            </a:r>
          </a:p>
        </p:txBody>
      </p:sp>
      <p:sp>
        <p:nvSpPr>
          <p:cNvPr id="10" name="Isosceles Triangle 9"/>
          <p:cNvSpPr/>
          <p:nvPr/>
        </p:nvSpPr>
        <p:spPr>
          <a:xfrm flipV="1">
            <a:off x="1832875" y="1931617"/>
            <a:ext cx="228600" cy="13447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2034580" y="1833949"/>
            <a:ext cx="927847" cy="421013"/>
          </a:xfrm>
          <a:prstGeom prst="rect">
            <a:avLst/>
          </a:prstGeom>
          <a:noFill/>
        </p:spPr>
        <p:txBody>
          <a:bodyPr wrap="square" rtlCol="0">
            <a:spAutoFit/>
          </a:bodyPr>
          <a:lstStyle/>
          <a:p>
            <a:pPr>
              <a:lnSpc>
                <a:spcPct val="89000"/>
              </a:lnSpc>
            </a:pPr>
            <a:r>
              <a:rPr lang="id-ID" sz="2400">
                <a:solidFill>
                  <a:schemeClr val="accent5"/>
                </a:solidFill>
                <a:ea typeface="Open Sans" panose="020B0606030504020204" pitchFamily="34" charset="0"/>
                <a:cs typeface="Open Sans" panose="020B0606030504020204" pitchFamily="34" charset="0"/>
              </a:rPr>
              <a:t>56</a:t>
            </a:r>
            <a:r>
              <a:rPr lang="en-US" sz="2400">
                <a:solidFill>
                  <a:schemeClr val="accent5"/>
                </a:solidFill>
                <a:ea typeface="Open Sans" panose="020B0606030504020204" pitchFamily="34" charset="0"/>
                <a:cs typeface="Open Sans" panose="020B0606030504020204" pitchFamily="34" charset="0"/>
              </a:rPr>
              <a:t>%</a:t>
            </a:r>
            <a:endParaRPr lang="en-US" sz="2400" dirty="0">
              <a:solidFill>
                <a:schemeClr val="accent5"/>
              </a:solidFill>
              <a:ea typeface="Open Sans" panose="020B0606030504020204" pitchFamily="34" charset="0"/>
              <a:cs typeface="Open Sans" panose="020B0606030504020204" pitchFamily="34" charset="0"/>
            </a:endParaRPr>
          </a:p>
        </p:txBody>
      </p:sp>
      <p:sp>
        <p:nvSpPr>
          <p:cNvPr id="12" name="TextBox 11"/>
          <p:cNvSpPr txBox="1"/>
          <p:nvPr/>
        </p:nvSpPr>
        <p:spPr>
          <a:xfrm>
            <a:off x="1763398" y="2142642"/>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rPr>
              <a:t>Lorem </a:t>
            </a:r>
            <a:r>
              <a:rPr lang="en-US" sz="1100" dirty="0">
                <a:solidFill>
                  <a:schemeClr val="bg1">
                    <a:lumMod val="65000"/>
                  </a:schemeClr>
                </a:solidFill>
              </a:rPr>
              <a:t>ipsum dolor sit amet</a:t>
            </a:r>
          </a:p>
        </p:txBody>
      </p:sp>
      <p:sp>
        <p:nvSpPr>
          <p:cNvPr id="13" name="Isosceles Triangle 12"/>
          <p:cNvSpPr/>
          <p:nvPr/>
        </p:nvSpPr>
        <p:spPr>
          <a:xfrm>
            <a:off x="2870541" y="1931617"/>
            <a:ext cx="228600" cy="13447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072246" y="1833949"/>
            <a:ext cx="927847" cy="421013"/>
          </a:xfrm>
          <a:prstGeom prst="rect">
            <a:avLst/>
          </a:prstGeom>
          <a:noFill/>
        </p:spPr>
        <p:txBody>
          <a:bodyPr wrap="square" rtlCol="0">
            <a:spAutoFit/>
          </a:bodyPr>
          <a:lstStyle/>
          <a:p>
            <a:pPr>
              <a:lnSpc>
                <a:spcPct val="89000"/>
              </a:lnSpc>
            </a:pPr>
            <a:r>
              <a:rPr lang="id-ID" sz="2400">
                <a:solidFill>
                  <a:schemeClr val="accent1"/>
                </a:solidFill>
                <a:ea typeface="Open Sans" panose="020B0606030504020204" pitchFamily="34" charset="0"/>
                <a:cs typeface="Open Sans" panose="020B0606030504020204" pitchFamily="34" charset="0"/>
              </a:rPr>
              <a:t>11</a:t>
            </a:r>
            <a:r>
              <a:rPr lang="en-US" sz="2400">
                <a:solidFill>
                  <a:schemeClr val="accent1"/>
                </a:solidFill>
                <a:ea typeface="Open Sans" panose="020B0606030504020204" pitchFamily="34" charset="0"/>
                <a:cs typeface="Open Sans" panose="020B0606030504020204" pitchFamily="34" charset="0"/>
              </a:rPr>
              <a:t>%</a:t>
            </a:r>
            <a:endParaRPr lang="en-US" sz="2400" dirty="0">
              <a:solidFill>
                <a:schemeClr val="accent1"/>
              </a:solidFill>
              <a:ea typeface="Open Sans" panose="020B0606030504020204" pitchFamily="34" charset="0"/>
              <a:cs typeface="Open Sans" panose="020B0606030504020204" pitchFamily="34" charset="0"/>
            </a:endParaRPr>
          </a:p>
        </p:txBody>
      </p:sp>
      <p:sp>
        <p:nvSpPr>
          <p:cNvPr id="15" name="TextBox 14"/>
          <p:cNvSpPr txBox="1"/>
          <p:nvPr/>
        </p:nvSpPr>
        <p:spPr>
          <a:xfrm>
            <a:off x="2801064" y="2142642"/>
            <a:ext cx="1129552" cy="393698"/>
          </a:xfrm>
          <a:prstGeom prst="rect">
            <a:avLst/>
          </a:prstGeom>
          <a:noFill/>
        </p:spPr>
        <p:txBody>
          <a:bodyPr wrap="square" rtlCol="0">
            <a:spAutoFit/>
          </a:bodyPr>
          <a:lstStyle/>
          <a:p>
            <a:pPr>
              <a:lnSpc>
                <a:spcPct val="89000"/>
              </a:lnSpc>
            </a:pPr>
            <a:r>
              <a:rPr lang="en-US" sz="1100">
                <a:solidFill>
                  <a:schemeClr val="bg1">
                    <a:lumMod val="65000"/>
                  </a:schemeClr>
                </a:solidFill>
              </a:rPr>
              <a:t>Lorem </a:t>
            </a:r>
            <a:r>
              <a:rPr lang="en-US" sz="1100" dirty="0">
                <a:solidFill>
                  <a:schemeClr val="bg1">
                    <a:lumMod val="65000"/>
                  </a:schemeClr>
                </a:solidFill>
              </a:rPr>
              <a:t>ipsum dolor sit amet</a:t>
            </a:r>
          </a:p>
        </p:txBody>
      </p:sp>
      <p:sp>
        <p:nvSpPr>
          <p:cNvPr id="16" name="Rectangle 15"/>
          <p:cNvSpPr/>
          <p:nvPr/>
        </p:nvSpPr>
        <p:spPr>
          <a:xfrm>
            <a:off x="674188" y="5275387"/>
            <a:ext cx="1138465" cy="225593"/>
          </a:xfrm>
          <a:prstGeom prst="rect">
            <a:avLst/>
          </a:prstGeom>
        </p:spPr>
        <p:txBody>
          <a:bodyPr wrap="none">
            <a:noAutofit/>
          </a:bodyPr>
          <a:lstStyle/>
          <a:p>
            <a:pPr>
              <a:lnSpc>
                <a:spcPct val="95000"/>
              </a:lnSpc>
            </a:pPr>
            <a:r>
              <a:rPr lang="id-ID" sz="1200">
                <a:solidFill>
                  <a:schemeClr val="bg1">
                    <a:lumMod val="50000"/>
                  </a:schemeClr>
                </a:solidFill>
              </a:rPr>
              <a:t>Presentation Skill</a:t>
            </a:r>
            <a:endParaRPr lang="en-US" sz="1200" dirty="0">
              <a:solidFill>
                <a:schemeClr val="bg1">
                  <a:lumMod val="50000"/>
                </a:schemeClr>
              </a:solidFill>
            </a:endParaRPr>
          </a:p>
        </p:txBody>
      </p:sp>
      <p:sp>
        <p:nvSpPr>
          <p:cNvPr id="17" name="Rectangle 16"/>
          <p:cNvSpPr/>
          <p:nvPr/>
        </p:nvSpPr>
        <p:spPr>
          <a:xfrm>
            <a:off x="674188" y="4721827"/>
            <a:ext cx="1138465" cy="225593"/>
          </a:xfrm>
          <a:prstGeom prst="rect">
            <a:avLst/>
          </a:prstGeom>
        </p:spPr>
        <p:txBody>
          <a:bodyPr wrap="none">
            <a:noAutofit/>
          </a:bodyPr>
          <a:lstStyle/>
          <a:p>
            <a:pPr>
              <a:lnSpc>
                <a:spcPct val="95000"/>
              </a:lnSpc>
            </a:pPr>
            <a:r>
              <a:rPr lang="id-ID" sz="1200">
                <a:solidFill>
                  <a:schemeClr val="bg1">
                    <a:lumMod val="50000"/>
                  </a:schemeClr>
                </a:solidFill>
              </a:rPr>
              <a:t>Design Skill</a:t>
            </a:r>
            <a:endParaRPr lang="en-US" sz="1200" dirty="0">
              <a:solidFill>
                <a:schemeClr val="bg1">
                  <a:lumMod val="50000"/>
                </a:schemeClr>
              </a:solidFill>
            </a:endParaRPr>
          </a:p>
        </p:txBody>
      </p:sp>
      <p:sp>
        <p:nvSpPr>
          <p:cNvPr id="18" name="Rectangle 17"/>
          <p:cNvSpPr/>
          <p:nvPr/>
        </p:nvSpPr>
        <p:spPr>
          <a:xfrm>
            <a:off x="674188" y="4168267"/>
            <a:ext cx="1138465" cy="225593"/>
          </a:xfrm>
          <a:prstGeom prst="rect">
            <a:avLst/>
          </a:prstGeom>
        </p:spPr>
        <p:txBody>
          <a:bodyPr wrap="none">
            <a:noAutofit/>
          </a:bodyPr>
          <a:lstStyle/>
          <a:p>
            <a:pPr>
              <a:lnSpc>
                <a:spcPct val="95000"/>
              </a:lnSpc>
            </a:pPr>
            <a:r>
              <a:rPr lang="id-ID" sz="1200">
                <a:solidFill>
                  <a:schemeClr val="bg1">
                    <a:lumMod val="50000"/>
                  </a:schemeClr>
                </a:solidFill>
              </a:rPr>
              <a:t>Negotiation</a:t>
            </a:r>
            <a:endParaRPr lang="en-US" sz="1200" dirty="0">
              <a:solidFill>
                <a:schemeClr val="bg1">
                  <a:lumMod val="50000"/>
                </a:schemeClr>
              </a:solidFill>
            </a:endParaRPr>
          </a:p>
        </p:txBody>
      </p:sp>
      <p:sp>
        <p:nvSpPr>
          <p:cNvPr id="19" name="Rounded Rectangle 18"/>
          <p:cNvSpPr/>
          <p:nvPr/>
        </p:nvSpPr>
        <p:spPr>
          <a:xfrm rot="5400000">
            <a:off x="2084891" y="3014985"/>
            <a:ext cx="220020" cy="3022614"/>
          </a:xfrm>
          <a:prstGeom prst="roundRect">
            <a:avLst>
              <a:gd name="adj" fmla="val 50000"/>
            </a:avLst>
          </a:prstGeom>
          <a:solidFill>
            <a:schemeClr val="tx1">
              <a:lumMod val="90000"/>
              <a:lumOff val="1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0" name="Rounded Rectangle 19"/>
          <p:cNvSpPr/>
          <p:nvPr/>
        </p:nvSpPr>
        <p:spPr>
          <a:xfrm>
            <a:off x="683595" y="4416280"/>
            <a:ext cx="2520881" cy="220016"/>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pPr algn="r"/>
            <a:r>
              <a:rPr lang="en-US" sz="1200" dirty="0">
                <a:solidFill>
                  <a:srgbClr val="FFFFFF"/>
                </a:solidFill>
              </a:rPr>
              <a:t>80%</a:t>
            </a:r>
          </a:p>
        </p:txBody>
      </p:sp>
      <p:sp>
        <p:nvSpPr>
          <p:cNvPr id="21" name="Rounded Rectangle 20"/>
          <p:cNvSpPr/>
          <p:nvPr/>
        </p:nvSpPr>
        <p:spPr>
          <a:xfrm rot="5400000">
            <a:off x="2084891" y="3568544"/>
            <a:ext cx="220019" cy="3022614"/>
          </a:xfrm>
          <a:prstGeom prst="roundRect">
            <a:avLst>
              <a:gd name="adj" fmla="val 50000"/>
            </a:avLst>
          </a:prstGeom>
          <a:solidFill>
            <a:schemeClr val="tx1">
              <a:lumMod val="90000"/>
              <a:lumOff val="1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2" name="Rounded Rectangle 21"/>
          <p:cNvSpPr/>
          <p:nvPr/>
        </p:nvSpPr>
        <p:spPr>
          <a:xfrm>
            <a:off x="683594" y="4969840"/>
            <a:ext cx="1640168" cy="220016"/>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pPr algn="r"/>
            <a:r>
              <a:rPr lang="en-US" sz="1200" dirty="0">
                <a:solidFill>
                  <a:srgbClr val="FFFFFF"/>
                </a:solidFill>
              </a:rPr>
              <a:t>85%</a:t>
            </a:r>
          </a:p>
        </p:txBody>
      </p:sp>
      <p:sp>
        <p:nvSpPr>
          <p:cNvPr id="23" name="Rounded Rectangle 22"/>
          <p:cNvSpPr/>
          <p:nvPr/>
        </p:nvSpPr>
        <p:spPr>
          <a:xfrm rot="5400000">
            <a:off x="2084891" y="4122105"/>
            <a:ext cx="220020" cy="3022614"/>
          </a:xfrm>
          <a:prstGeom prst="roundRect">
            <a:avLst>
              <a:gd name="adj" fmla="val 50000"/>
            </a:avLst>
          </a:prstGeom>
          <a:solidFill>
            <a:schemeClr val="tx1">
              <a:lumMod val="90000"/>
              <a:lumOff val="1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4" name="Rounded Rectangle 23"/>
          <p:cNvSpPr/>
          <p:nvPr/>
        </p:nvSpPr>
        <p:spPr>
          <a:xfrm>
            <a:off x="683593" y="5523400"/>
            <a:ext cx="2314425" cy="220016"/>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pPr algn="r"/>
            <a:r>
              <a:rPr lang="en-US" sz="1200" dirty="0">
                <a:solidFill>
                  <a:srgbClr val="FFFFFF"/>
                </a:solidFill>
              </a:rPr>
              <a:t>70%</a:t>
            </a:r>
          </a:p>
        </p:txBody>
      </p:sp>
      <p:sp>
        <p:nvSpPr>
          <p:cNvPr id="25" name="Freeform 6"/>
          <p:cNvSpPr>
            <a:spLocks noChangeAspect="1" noEditPoints="1"/>
          </p:cNvSpPr>
          <p:nvPr/>
        </p:nvSpPr>
        <p:spPr bwMode="auto">
          <a:xfrm>
            <a:off x="999159" y="2981184"/>
            <a:ext cx="376080" cy="755805"/>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TextBox 25"/>
          <p:cNvSpPr txBox="1"/>
          <p:nvPr/>
        </p:nvSpPr>
        <p:spPr>
          <a:xfrm>
            <a:off x="1375239" y="3031750"/>
            <a:ext cx="1242252" cy="640175"/>
          </a:xfrm>
          <a:prstGeom prst="rect">
            <a:avLst/>
          </a:prstGeom>
          <a:noFill/>
        </p:spPr>
        <p:txBody>
          <a:bodyPr wrap="square" rtlCol="0">
            <a:spAutoFit/>
          </a:bodyPr>
          <a:lstStyle/>
          <a:p>
            <a:pPr>
              <a:lnSpc>
                <a:spcPct val="89000"/>
              </a:lnSpc>
            </a:pPr>
            <a:r>
              <a:rPr lang="en-US" sz="1600" b="1" dirty="0">
                <a:solidFill>
                  <a:schemeClr val="accent3"/>
                </a:solidFill>
                <a:ea typeface="Open Sans" panose="020B0606030504020204" pitchFamily="34" charset="0"/>
                <a:cs typeface="Open Sans" panose="020B0606030504020204" pitchFamily="34" charset="0"/>
              </a:rPr>
              <a:t>35%</a:t>
            </a:r>
          </a:p>
          <a:p>
            <a:pPr>
              <a:lnSpc>
                <a:spcPct val="89000"/>
              </a:lnSpc>
            </a:pPr>
            <a:r>
              <a:rPr lang="en-US" sz="1200" dirty="0">
                <a:solidFill>
                  <a:schemeClr val="bg1"/>
                </a:solidFill>
              </a:rPr>
              <a:t>Lorem ipsum dolor sit amet</a:t>
            </a:r>
          </a:p>
        </p:txBody>
      </p:sp>
      <p:sp>
        <p:nvSpPr>
          <p:cNvPr id="27" name="Freeform 5"/>
          <p:cNvSpPr>
            <a:spLocks noChangeAspect="1" noEditPoints="1"/>
          </p:cNvSpPr>
          <p:nvPr/>
        </p:nvSpPr>
        <p:spPr bwMode="auto">
          <a:xfrm>
            <a:off x="2513184" y="2986047"/>
            <a:ext cx="379271" cy="755805"/>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TextBox 27"/>
          <p:cNvSpPr txBox="1"/>
          <p:nvPr/>
        </p:nvSpPr>
        <p:spPr>
          <a:xfrm>
            <a:off x="2993571" y="3027223"/>
            <a:ext cx="1242252" cy="640175"/>
          </a:xfrm>
          <a:prstGeom prst="rect">
            <a:avLst/>
          </a:prstGeom>
          <a:noFill/>
        </p:spPr>
        <p:txBody>
          <a:bodyPr wrap="square" rtlCol="0">
            <a:spAutoFit/>
          </a:bodyPr>
          <a:lstStyle/>
          <a:p>
            <a:pPr>
              <a:lnSpc>
                <a:spcPct val="89000"/>
              </a:lnSpc>
            </a:pPr>
            <a:r>
              <a:rPr lang="id-ID" sz="1600" b="1">
                <a:solidFill>
                  <a:schemeClr val="accent5"/>
                </a:solidFill>
                <a:ea typeface="Open Sans" panose="020B0606030504020204" pitchFamily="34" charset="0"/>
                <a:cs typeface="Open Sans" panose="020B0606030504020204" pitchFamily="34" charset="0"/>
              </a:rPr>
              <a:t>6</a:t>
            </a:r>
            <a:r>
              <a:rPr lang="en-US" sz="1600" b="1">
                <a:solidFill>
                  <a:schemeClr val="accent5"/>
                </a:solidFill>
                <a:ea typeface="Open Sans" panose="020B0606030504020204" pitchFamily="34" charset="0"/>
                <a:cs typeface="Open Sans" panose="020B0606030504020204" pitchFamily="34" charset="0"/>
              </a:rPr>
              <a:t>5</a:t>
            </a:r>
            <a:r>
              <a:rPr lang="en-US" sz="1600" b="1" dirty="0">
                <a:solidFill>
                  <a:schemeClr val="accent5"/>
                </a:solidFill>
                <a:ea typeface="Open Sans" panose="020B0606030504020204" pitchFamily="34" charset="0"/>
                <a:cs typeface="Open Sans" panose="020B0606030504020204" pitchFamily="34" charset="0"/>
              </a:rPr>
              <a:t>%</a:t>
            </a:r>
          </a:p>
          <a:p>
            <a:pPr>
              <a:lnSpc>
                <a:spcPct val="89000"/>
              </a:lnSpc>
            </a:pPr>
            <a:r>
              <a:rPr lang="en-US" sz="1200" dirty="0">
                <a:solidFill>
                  <a:schemeClr val="bg1"/>
                </a:solidFill>
              </a:rPr>
              <a:t>Lorem ipsum dolor sit amet</a:t>
            </a:r>
          </a:p>
        </p:txBody>
      </p:sp>
      <p:sp>
        <p:nvSpPr>
          <p:cNvPr id="29" name="TextBox 28"/>
          <p:cNvSpPr txBox="1"/>
          <p:nvPr/>
        </p:nvSpPr>
        <p:spPr>
          <a:xfrm>
            <a:off x="579905" y="1164682"/>
            <a:ext cx="2728259" cy="400110"/>
          </a:xfrm>
          <a:prstGeom prst="rect">
            <a:avLst/>
          </a:prstGeom>
          <a:noFill/>
        </p:spPr>
        <p:txBody>
          <a:bodyPr wrap="square" rtlCol="0">
            <a:spAutoFit/>
          </a:bodyPr>
          <a:lstStyle/>
          <a:p>
            <a:r>
              <a:rPr lang="id-ID" sz="2000" b="1">
                <a:solidFill>
                  <a:schemeClr val="accent4"/>
                </a:solidFill>
                <a:latin typeface="+mj-lt"/>
              </a:rPr>
              <a:t>Business Analysis</a:t>
            </a:r>
            <a:endParaRPr lang="id-ID" sz="2000" b="1" dirty="0">
              <a:solidFill>
                <a:schemeClr val="accent4"/>
              </a:solidFill>
              <a:latin typeface="+mj-lt"/>
            </a:endParaRPr>
          </a:p>
        </p:txBody>
      </p:sp>
      <p:sp>
        <p:nvSpPr>
          <p:cNvPr id="74" name="TextBox 73"/>
          <p:cNvSpPr txBox="1"/>
          <p:nvPr/>
        </p:nvSpPr>
        <p:spPr>
          <a:xfrm>
            <a:off x="5019383" y="1176993"/>
            <a:ext cx="4513037" cy="775597"/>
          </a:xfrm>
          <a:prstGeom prst="rect">
            <a:avLst/>
          </a:prstGeom>
          <a:noFill/>
        </p:spPr>
        <p:txBody>
          <a:bodyPr wrap="square" lIns="0" tIns="0" rIns="0" bIns="0" rtlCol="0">
            <a:spAutoFit/>
          </a:bodyPr>
          <a:lstStyle/>
          <a:p>
            <a:pPr>
              <a:lnSpc>
                <a:spcPct val="90000"/>
              </a:lnSpc>
            </a:pPr>
            <a:r>
              <a:rPr lang="en-US" sz="2800" dirty="0" err="1"/>
              <a:t>Lorem</a:t>
            </a:r>
            <a:r>
              <a:rPr lang="en-US" sz="2800" dirty="0"/>
              <a:t> </a:t>
            </a:r>
            <a:r>
              <a:rPr lang="en-US" sz="2800" dirty="0" err="1"/>
              <a:t>ipsum</a:t>
            </a:r>
            <a:r>
              <a:rPr lang="en-US" sz="2800" dirty="0"/>
              <a:t> dolor sit </a:t>
            </a:r>
            <a:r>
              <a:rPr lang="en-US" sz="2800" dirty="0" err="1"/>
              <a:t>amet</a:t>
            </a:r>
            <a:r>
              <a:rPr lang="en-US" sz="2800" dirty="0"/>
              <a:t> </a:t>
            </a:r>
            <a:r>
              <a:rPr lang="en-US" sz="2800" dirty="0" err="1"/>
              <a:t>consectetur</a:t>
            </a:r>
            <a:r>
              <a:rPr lang="en-US" sz="2800" dirty="0"/>
              <a:t> </a:t>
            </a:r>
            <a:r>
              <a:rPr lang="en-US" sz="2800" dirty="0" err="1"/>
              <a:t>adipiscing</a:t>
            </a:r>
            <a:r>
              <a:rPr lang="en-US" sz="2800" dirty="0"/>
              <a:t> </a:t>
            </a:r>
            <a:r>
              <a:rPr lang="en-US" sz="2800" dirty="0" err="1"/>
              <a:t>elit</a:t>
            </a:r>
            <a:r>
              <a:rPr lang="en-US" sz="2800" dirty="0"/>
              <a:t> </a:t>
            </a:r>
          </a:p>
        </p:txBody>
      </p:sp>
      <p:sp>
        <p:nvSpPr>
          <p:cNvPr id="75" name="TextBox 74"/>
          <p:cNvSpPr txBox="1"/>
          <p:nvPr/>
        </p:nvSpPr>
        <p:spPr>
          <a:xfrm>
            <a:off x="5019383" y="2101008"/>
            <a:ext cx="3759601" cy="646331"/>
          </a:xfrm>
          <a:prstGeom prst="rect">
            <a:avLst/>
          </a:prstGeom>
          <a:noFill/>
        </p:spPr>
        <p:txBody>
          <a:bodyPr wrap="square" lIns="0" tIns="0" rIns="0" bIns="0" rtlCol="0">
            <a:spAutoFit/>
          </a:bodyPr>
          <a:lstStyle/>
          <a:p>
            <a:r>
              <a:rPr lang="en-US" sz="1400" dirty="0" err="1"/>
              <a:t>Nunc</a:t>
            </a:r>
            <a:r>
              <a:rPr lang="en-US" sz="1400" dirty="0"/>
              <a:t> </a:t>
            </a:r>
            <a:r>
              <a:rPr lang="en-US" sz="1400" dirty="0" err="1"/>
              <a:t>eget</a:t>
            </a:r>
            <a:r>
              <a:rPr lang="en-US" sz="1400" dirty="0"/>
              <a:t> </a:t>
            </a:r>
            <a:r>
              <a:rPr lang="en-US" sz="1400" dirty="0" err="1"/>
              <a:t>urna</a:t>
            </a:r>
            <a:r>
              <a:rPr lang="en-US" sz="1400" dirty="0"/>
              <a:t> </a:t>
            </a:r>
            <a:r>
              <a:rPr lang="en-US" sz="1400" dirty="0" err="1"/>
              <a:t>purus</a:t>
            </a:r>
            <a:r>
              <a:rPr lang="en-US" sz="1400" dirty="0"/>
              <a:t>. Integer </a:t>
            </a:r>
            <a:r>
              <a:rPr lang="en-US" sz="1400" dirty="0" err="1"/>
              <a:t>vehicula</a:t>
            </a:r>
            <a:r>
              <a:rPr lang="en-US" sz="1400" dirty="0"/>
              <a:t> </a:t>
            </a:r>
            <a:r>
              <a:rPr lang="en-US" sz="1400" dirty="0" err="1"/>
              <a:t>nulla</a:t>
            </a:r>
            <a:r>
              <a:rPr lang="en-US" sz="1400" dirty="0"/>
              <a:t> </a:t>
            </a:r>
            <a:r>
              <a:rPr lang="en-US" sz="1400" dirty="0" err="1"/>
              <a:t>eget</a:t>
            </a:r>
            <a:r>
              <a:rPr lang="en-US" sz="1400" dirty="0"/>
              <a:t> dictum </a:t>
            </a:r>
            <a:r>
              <a:rPr lang="en-US" sz="1400" dirty="0" err="1"/>
              <a:t>sollicitudin</a:t>
            </a:r>
            <a:r>
              <a:rPr lang="en-US" sz="1400" dirty="0"/>
              <a:t>. </a:t>
            </a:r>
            <a:r>
              <a:rPr lang="en-US" sz="1400" dirty="0" err="1"/>
              <a:t>Proin</a:t>
            </a:r>
            <a:r>
              <a:rPr lang="en-US" sz="1400" dirty="0"/>
              <a:t> et </a:t>
            </a:r>
            <a:r>
              <a:rPr lang="en-US" sz="1400" dirty="0" err="1"/>
              <a:t>enim</a:t>
            </a:r>
            <a:r>
              <a:rPr lang="en-US" sz="1400" dirty="0"/>
              <a:t> </a:t>
            </a:r>
            <a:r>
              <a:rPr lang="en-US" sz="1400" dirty="0" err="1"/>
              <a:t>scelerisque</a:t>
            </a:r>
            <a:r>
              <a:rPr lang="en-US" sz="1400" dirty="0"/>
              <a:t>, </a:t>
            </a:r>
            <a:r>
              <a:rPr lang="en-US" sz="1400" dirty="0" err="1"/>
              <a:t>imperdiet</a:t>
            </a:r>
            <a:r>
              <a:rPr lang="en-US" sz="1400" dirty="0"/>
              <a:t> </a:t>
            </a:r>
            <a:r>
              <a:rPr lang="en-US" sz="1400" dirty="0" err="1"/>
              <a:t>diam</a:t>
            </a:r>
            <a:r>
              <a:rPr lang="en-US" sz="1400" dirty="0"/>
              <a:t> </a:t>
            </a:r>
            <a:r>
              <a:rPr lang="en-US" sz="1400" dirty="0" err="1"/>
              <a:t>nec</a:t>
            </a:r>
            <a:r>
              <a:rPr lang="en-US" sz="1400" dirty="0"/>
              <a:t>, </a:t>
            </a:r>
            <a:r>
              <a:rPr lang="en-US" sz="1400" dirty="0" err="1"/>
              <a:t>sollicitudin</a:t>
            </a:r>
            <a:r>
              <a:rPr lang="en-US" sz="1400" dirty="0"/>
              <a:t> ante.</a:t>
            </a:r>
          </a:p>
        </p:txBody>
      </p:sp>
      <p:sp>
        <p:nvSpPr>
          <p:cNvPr id="76" name="Rounded Rectangle 75"/>
          <p:cNvSpPr/>
          <p:nvPr/>
        </p:nvSpPr>
        <p:spPr>
          <a:xfrm>
            <a:off x="9118599" y="2321493"/>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77" name="Group 76"/>
          <p:cNvGrpSpPr/>
          <p:nvPr/>
        </p:nvGrpSpPr>
        <p:grpSpPr>
          <a:xfrm>
            <a:off x="9835351" y="2215301"/>
            <a:ext cx="2218765" cy="881279"/>
            <a:chOff x="8027893" y="2583618"/>
            <a:chExt cx="2218765" cy="881279"/>
          </a:xfrm>
        </p:grpSpPr>
        <p:sp>
          <p:nvSpPr>
            <p:cNvPr id="78" name="Text Placeholder 5"/>
            <p:cNvSpPr txBox="1">
              <a:spLocks/>
            </p:cNvSpPr>
            <p:nvPr/>
          </p:nvSpPr>
          <p:spPr>
            <a:xfrm>
              <a:off x="8041341" y="2846037"/>
              <a:ext cx="1799477" cy="61886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79" name="TextBox 78"/>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80" name="Group 79"/>
          <p:cNvGrpSpPr/>
          <p:nvPr/>
        </p:nvGrpSpPr>
        <p:grpSpPr>
          <a:xfrm>
            <a:off x="9263297" y="2412219"/>
            <a:ext cx="265988" cy="386534"/>
            <a:chOff x="3815942" y="4609902"/>
            <a:chExt cx="265988" cy="386534"/>
          </a:xfrm>
          <a:solidFill>
            <a:schemeClr val="bg2"/>
          </a:solidFill>
        </p:grpSpPr>
        <p:sp>
          <p:nvSpPr>
            <p:cNvPr id="81"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2"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3"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4"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
        <p:nvSpPr>
          <p:cNvPr id="85" name="Rounded Rectangle 84"/>
          <p:cNvSpPr/>
          <p:nvPr/>
        </p:nvSpPr>
        <p:spPr>
          <a:xfrm>
            <a:off x="9118599" y="1147424"/>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50000"/>
                </a:schemeClr>
              </a:solidFill>
            </a:endParaRPr>
          </a:p>
        </p:txBody>
      </p:sp>
      <p:grpSp>
        <p:nvGrpSpPr>
          <p:cNvPr id="86" name="Group 85"/>
          <p:cNvGrpSpPr/>
          <p:nvPr/>
        </p:nvGrpSpPr>
        <p:grpSpPr>
          <a:xfrm>
            <a:off x="9195039" y="1229622"/>
            <a:ext cx="386534" cy="386534"/>
            <a:chOff x="8103197" y="5479932"/>
            <a:chExt cx="386534" cy="386534"/>
          </a:xfrm>
          <a:solidFill>
            <a:schemeClr val="bg2"/>
          </a:solidFill>
        </p:grpSpPr>
        <p:sp>
          <p:nvSpPr>
            <p:cNvPr id="87"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8"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89"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90"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91"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92" name="Group 91"/>
          <p:cNvGrpSpPr/>
          <p:nvPr/>
        </p:nvGrpSpPr>
        <p:grpSpPr>
          <a:xfrm>
            <a:off x="9848800" y="1057993"/>
            <a:ext cx="2218765" cy="1019412"/>
            <a:chOff x="8027893" y="2583618"/>
            <a:chExt cx="2218765" cy="1019412"/>
          </a:xfrm>
        </p:grpSpPr>
        <p:sp>
          <p:nvSpPr>
            <p:cNvPr id="93" name="Text Placeholder 5"/>
            <p:cNvSpPr txBox="1">
              <a:spLocks/>
            </p:cNvSpPr>
            <p:nvPr/>
          </p:nvSpPr>
          <p:spPr>
            <a:xfrm>
              <a:off x="8041341" y="2846038"/>
              <a:ext cx="1786029" cy="756992"/>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94" name="TextBox 93"/>
            <p:cNvSpPr txBox="1"/>
            <p:nvPr/>
          </p:nvSpPr>
          <p:spPr>
            <a:xfrm>
              <a:off x="8027893" y="2583618"/>
              <a:ext cx="2218765" cy="338554"/>
            </a:xfrm>
            <a:prstGeom prst="rect">
              <a:avLst/>
            </a:prstGeom>
            <a:noFill/>
          </p:spPr>
          <p:txBody>
            <a:bodyPr wrap="square" rtlCol="0">
              <a:spAutoFit/>
            </a:bodyPr>
            <a:lstStyle/>
            <a:p>
              <a:r>
                <a:rPr lang="id-ID" sz="1600" b="1"/>
                <a:t>Text sample here</a:t>
              </a:r>
              <a:endParaRPr lang="id-ID" sz="1600" b="1" dirty="0"/>
            </a:p>
          </p:txBody>
        </p:sp>
      </p:grpSp>
      <p:graphicFrame>
        <p:nvGraphicFramePr>
          <p:cNvPr id="112" name="Content Placeholder 4"/>
          <p:cNvGraphicFramePr>
            <a:graphicFrameLocks/>
          </p:cNvGraphicFramePr>
          <p:nvPr>
            <p:extLst>
              <p:ext uri="{D42A27DB-BD31-4B8C-83A1-F6EECF244321}">
                <p14:modId xmlns:p14="http://schemas.microsoft.com/office/powerpoint/2010/main" val="3586457717"/>
              </p:ext>
            </p:extLst>
          </p:nvPr>
        </p:nvGraphicFramePr>
        <p:xfrm>
          <a:off x="5019383" y="3493548"/>
          <a:ext cx="6435562" cy="228549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4649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0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wipe(left)">
                                      <p:cBhvr>
                                        <p:cTn id="10" dur="500"/>
                                        <p:tgtEl>
                                          <p:spTgt spid="22"/>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childTnLst>
                          </p:cTn>
                        </p:par>
                        <p:par>
                          <p:cTn id="14" fill="hold">
                            <p:stCondLst>
                              <p:cond delay="7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animBg="1"/>
      <p:bldP spid="24" grpId="0" animBg="1"/>
      <p:bldP spid="2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Brain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375316" y="2458362"/>
            <a:ext cx="4720351" cy="3429000"/>
            <a:chOff x="2659062" y="1871663"/>
            <a:chExt cx="2887663" cy="2227263"/>
          </a:xfrm>
          <a:solidFill>
            <a:schemeClr val="bg2">
              <a:lumMod val="75000"/>
            </a:schemeClr>
          </a:solidFill>
        </p:grpSpPr>
        <p:sp>
          <p:nvSpPr>
            <p:cNvPr id="5" name="Freeform 11"/>
            <p:cNvSpPr>
              <a:spLocks/>
            </p:cNvSpPr>
            <p:nvPr/>
          </p:nvSpPr>
          <p:spPr bwMode="auto">
            <a:xfrm>
              <a:off x="3773488" y="3175000"/>
              <a:ext cx="128588" cy="200025"/>
            </a:xfrm>
            <a:custGeom>
              <a:avLst/>
              <a:gdLst/>
              <a:ahLst/>
              <a:cxnLst>
                <a:cxn ang="0">
                  <a:pos x="13" y="11"/>
                </a:cxn>
                <a:cxn ang="0">
                  <a:pos x="23" y="44"/>
                </a:cxn>
                <a:cxn ang="0">
                  <a:pos x="23" y="44"/>
                </a:cxn>
                <a:cxn ang="0">
                  <a:pos x="22" y="44"/>
                </a:cxn>
                <a:cxn ang="0">
                  <a:pos x="22" y="43"/>
                </a:cxn>
                <a:cxn ang="0">
                  <a:pos x="22" y="43"/>
                </a:cxn>
                <a:cxn ang="0">
                  <a:pos x="22" y="43"/>
                </a:cxn>
                <a:cxn ang="0">
                  <a:pos x="21" y="43"/>
                </a:cxn>
                <a:cxn ang="0">
                  <a:pos x="21" y="43"/>
                </a:cxn>
                <a:cxn ang="0">
                  <a:pos x="21" y="43"/>
                </a:cxn>
                <a:cxn ang="0">
                  <a:pos x="21" y="42"/>
                </a:cxn>
                <a:cxn ang="0">
                  <a:pos x="21" y="42"/>
                </a:cxn>
                <a:cxn ang="0">
                  <a:pos x="21" y="42"/>
                </a:cxn>
                <a:cxn ang="0">
                  <a:pos x="20" y="42"/>
                </a:cxn>
                <a:cxn ang="0">
                  <a:pos x="20" y="42"/>
                </a:cxn>
                <a:cxn ang="0">
                  <a:pos x="20" y="41"/>
                </a:cxn>
                <a:cxn ang="0">
                  <a:pos x="20" y="41"/>
                </a:cxn>
                <a:cxn ang="0">
                  <a:pos x="20" y="41"/>
                </a:cxn>
                <a:cxn ang="0">
                  <a:pos x="4" y="20"/>
                </a:cxn>
                <a:cxn ang="0">
                  <a:pos x="13" y="11"/>
                </a:cxn>
              </a:cxnLst>
              <a:rect l="0" t="0" r="r" b="b"/>
              <a:pathLst>
                <a:path w="34" h="53">
                  <a:moveTo>
                    <a:pt x="13" y="11"/>
                  </a:moveTo>
                  <a:cubicBezTo>
                    <a:pt x="11" y="15"/>
                    <a:pt x="34" y="53"/>
                    <a:pt x="23" y="44"/>
                  </a:cubicBezTo>
                  <a:cubicBezTo>
                    <a:pt x="23" y="44"/>
                    <a:pt x="23" y="44"/>
                    <a:pt x="23" y="44"/>
                  </a:cubicBezTo>
                  <a:cubicBezTo>
                    <a:pt x="23" y="44"/>
                    <a:pt x="22" y="44"/>
                    <a:pt x="22" y="44"/>
                  </a:cubicBezTo>
                  <a:cubicBezTo>
                    <a:pt x="22" y="44"/>
                    <a:pt x="22" y="44"/>
                    <a:pt x="22" y="43"/>
                  </a:cubicBezTo>
                  <a:cubicBezTo>
                    <a:pt x="22" y="43"/>
                    <a:pt x="22" y="43"/>
                    <a:pt x="22" y="43"/>
                  </a:cubicBezTo>
                  <a:cubicBezTo>
                    <a:pt x="22" y="43"/>
                    <a:pt x="22" y="43"/>
                    <a:pt x="22" y="43"/>
                  </a:cubicBezTo>
                  <a:cubicBezTo>
                    <a:pt x="22" y="43"/>
                    <a:pt x="22"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0" y="42"/>
                    <a:pt x="20" y="42"/>
                    <a:pt x="20" y="42"/>
                  </a:cubicBezTo>
                  <a:cubicBezTo>
                    <a:pt x="20" y="42"/>
                    <a:pt x="20" y="42"/>
                    <a:pt x="20" y="42"/>
                  </a:cubicBezTo>
                  <a:cubicBezTo>
                    <a:pt x="20" y="42"/>
                    <a:pt x="20" y="42"/>
                    <a:pt x="20" y="41"/>
                  </a:cubicBezTo>
                  <a:cubicBezTo>
                    <a:pt x="20" y="41"/>
                    <a:pt x="20" y="41"/>
                    <a:pt x="20" y="41"/>
                  </a:cubicBezTo>
                  <a:cubicBezTo>
                    <a:pt x="20" y="41"/>
                    <a:pt x="20" y="41"/>
                    <a:pt x="20" y="41"/>
                  </a:cubicBezTo>
                  <a:cubicBezTo>
                    <a:pt x="13" y="35"/>
                    <a:pt x="6" y="28"/>
                    <a:pt x="4" y="20"/>
                  </a:cubicBezTo>
                  <a:cubicBezTo>
                    <a:pt x="0" y="0"/>
                    <a:pt x="14" y="7"/>
                    <a:pt x="13" y="11"/>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 name="Group 55"/>
            <p:cNvGrpSpPr/>
            <p:nvPr/>
          </p:nvGrpSpPr>
          <p:grpSpPr>
            <a:xfrm>
              <a:off x="2659062" y="1871663"/>
              <a:ext cx="2887663" cy="2227263"/>
              <a:chOff x="2659062" y="1871663"/>
              <a:chExt cx="2887663" cy="2227263"/>
            </a:xfrm>
            <a:grpFill/>
          </p:grpSpPr>
          <p:sp>
            <p:nvSpPr>
              <p:cNvPr id="7" name="Freeform 5"/>
              <p:cNvSpPr>
                <a:spLocks noEditPoints="1"/>
              </p:cNvSpPr>
              <p:nvPr/>
            </p:nvSpPr>
            <p:spPr bwMode="auto">
              <a:xfrm>
                <a:off x="2659062" y="1871663"/>
                <a:ext cx="2887663" cy="2227263"/>
              </a:xfrm>
              <a:custGeom>
                <a:avLst/>
                <a:gdLst/>
                <a:ahLst/>
                <a:cxnLst>
                  <a:cxn ang="0">
                    <a:pos x="516" y="103"/>
                  </a:cxn>
                  <a:cxn ang="0">
                    <a:pos x="560" y="442"/>
                  </a:cxn>
                  <a:cxn ang="0">
                    <a:pos x="57" y="301"/>
                  </a:cxn>
                  <a:cxn ang="0">
                    <a:pos x="10" y="251"/>
                  </a:cxn>
                  <a:cxn ang="0">
                    <a:pos x="681" y="219"/>
                  </a:cxn>
                  <a:cxn ang="0">
                    <a:pos x="180" y="57"/>
                  </a:cxn>
                  <a:cxn ang="0">
                    <a:pos x="661" y="416"/>
                  </a:cxn>
                  <a:cxn ang="0">
                    <a:pos x="509" y="535"/>
                  </a:cxn>
                  <a:cxn ang="0">
                    <a:pos x="66" y="121"/>
                  </a:cxn>
                  <a:cxn ang="0">
                    <a:pos x="422" y="15"/>
                  </a:cxn>
                  <a:cxn ang="0">
                    <a:pos x="572" y="89"/>
                  </a:cxn>
                  <a:cxn ang="0">
                    <a:pos x="544" y="50"/>
                  </a:cxn>
                  <a:cxn ang="0">
                    <a:pos x="551" y="500"/>
                  </a:cxn>
                  <a:cxn ang="0">
                    <a:pos x="43" y="147"/>
                  </a:cxn>
                  <a:cxn ang="0">
                    <a:pos x="452" y="517"/>
                  </a:cxn>
                  <a:cxn ang="0">
                    <a:pos x="91" y="373"/>
                  </a:cxn>
                  <a:cxn ang="0">
                    <a:pos x="443" y="480"/>
                  </a:cxn>
                  <a:cxn ang="0">
                    <a:pos x="662" y="437"/>
                  </a:cxn>
                  <a:cxn ang="0">
                    <a:pos x="428" y="457"/>
                  </a:cxn>
                  <a:cxn ang="0">
                    <a:pos x="24" y="271"/>
                  </a:cxn>
                  <a:cxn ang="0">
                    <a:pos x="700" y="246"/>
                  </a:cxn>
                  <a:cxn ang="0">
                    <a:pos x="619" y="108"/>
                  </a:cxn>
                  <a:cxn ang="0">
                    <a:pos x="621" y="492"/>
                  </a:cxn>
                  <a:cxn ang="0">
                    <a:pos x="570" y="359"/>
                  </a:cxn>
                  <a:cxn ang="0">
                    <a:pos x="402" y="78"/>
                  </a:cxn>
                  <a:cxn ang="0">
                    <a:pos x="456" y="421"/>
                  </a:cxn>
                  <a:cxn ang="0">
                    <a:pos x="523" y="412"/>
                  </a:cxn>
                  <a:cxn ang="0">
                    <a:pos x="514" y="581"/>
                  </a:cxn>
                  <a:cxn ang="0">
                    <a:pos x="508" y="434"/>
                  </a:cxn>
                  <a:cxn ang="0">
                    <a:pos x="604" y="448"/>
                  </a:cxn>
                  <a:cxn ang="0">
                    <a:pos x="471" y="419"/>
                  </a:cxn>
                  <a:cxn ang="0">
                    <a:pos x="461" y="486"/>
                  </a:cxn>
                  <a:cxn ang="0">
                    <a:pos x="432" y="484"/>
                  </a:cxn>
                  <a:cxn ang="0">
                    <a:pos x="552" y="486"/>
                  </a:cxn>
                  <a:cxn ang="0">
                    <a:pos x="577" y="498"/>
                  </a:cxn>
                  <a:cxn ang="0">
                    <a:pos x="69" y="196"/>
                  </a:cxn>
                  <a:cxn ang="0">
                    <a:pos x="204" y="261"/>
                  </a:cxn>
                  <a:cxn ang="0">
                    <a:pos x="569" y="69"/>
                  </a:cxn>
                  <a:cxn ang="0">
                    <a:pos x="59" y="212"/>
                  </a:cxn>
                  <a:cxn ang="0">
                    <a:pos x="109" y="311"/>
                  </a:cxn>
                  <a:cxn ang="0">
                    <a:pos x="274" y="476"/>
                  </a:cxn>
                  <a:cxn ang="0">
                    <a:pos x="46" y="125"/>
                  </a:cxn>
                  <a:cxn ang="0">
                    <a:pos x="626" y="103"/>
                  </a:cxn>
                  <a:cxn ang="0">
                    <a:pos x="361" y="486"/>
                  </a:cxn>
                  <a:cxn ang="0">
                    <a:pos x="517" y="387"/>
                  </a:cxn>
                  <a:cxn ang="0">
                    <a:pos x="623" y="346"/>
                  </a:cxn>
                  <a:cxn ang="0">
                    <a:pos x="726" y="346"/>
                  </a:cxn>
                  <a:cxn ang="0">
                    <a:pos x="587" y="171"/>
                  </a:cxn>
                  <a:cxn ang="0">
                    <a:pos x="457" y="291"/>
                  </a:cxn>
                  <a:cxn ang="0">
                    <a:pos x="245" y="460"/>
                  </a:cxn>
                  <a:cxn ang="0">
                    <a:pos x="282" y="420"/>
                  </a:cxn>
                  <a:cxn ang="0">
                    <a:pos x="542" y="531"/>
                  </a:cxn>
                  <a:cxn ang="0">
                    <a:pos x="165" y="113"/>
                  </a:cxn>
                  <a:cxn ang="0">
                    <a:pos x="224" y="140"/>
                  </a:cxn>
                  <a:cxn ang="0">
                    <a:pos x="614" y="406"/>
                  </a:cxn>
                  <a:cxn ang="0">
                    <a:pos x="570" y="368"/>
                  </a:cxn>
                  <a:cxn ang="0">
                    <a:pos x="227" y="215"/>
                  </a:cxn>
                  <a:cxn ang="0">
                    <a:pos x="264" y="274"/>
                  </a:cxn>
                  <a:cxn ang="0">
                    <a:pos x="352" y="149"/>
                  </a:cxn>
                  <a:cxn ang="0">
                    <a:pos x="396" y="23"/>
                  </a:cxn>
                  <a:cxn ang="0">
                    <a:pos x="324" y="58"/>
                  </a:cxn>
                </a:cxnLst>
                <a:rect l="0" t="0" r="r" b="b"/>
                <a:pathLst>
                  <a:path w="767" h="591">
                    <a:moveTo>
                      <a:pt x="62" y="348"/>
                    </a:moveTo>
                    <a:cubicBezTo>
                      <a:pt x="64" y="342"/>
                      <a:pt x="67" y="338"/>
                      <a:pt x="72" y="334"/>
                    </a:cubicBezTo>
                    <a:cubicBezTo>
                      <a:pt x="54" y="331"/>
                      <a:pt x="60" y="334"/>
                      <a:pt x="43" y="334"/>
                    </a:cubicBezTo>
                    <a:cubicBezTo>
                      <a:pt x="45" y="338"/>
                      <a:pt x="61" y="354"/>
                      <a:pt x="62" y="348"/>
                    </a:cubicBezTo>
                    <a:close/>
                    <a:moveTo>
                      <a:pt x="61" y="192"/>
                    </a:moveTo>
                    <a:cubicBezTo>
                      <a:pt x="64" y="178"/>
                      <a:pt x="72" y="162"/>
                      <a:pt x="84" y="153"/>
                    </a:cubicBezTo>
                    <a:cubicBezTo>
                      <a:pt x="74" y="147"/>
                      <a:pt x="65" y="136"/>
                      <a:pt x="57" y="127"/>
                    </a:cubicBezTo>
                    <a:cubicBezTo>
                      <a:pt x="45" y="132"/>
                      <a:pt x="58" y="149"/>
                      <a:pt x="46" y="155"/>
                    </a:cubicBezTo>
                    <a:cubicBezTo>
                      <a:pt x="32" y="162"/>
                      <a:pt x="56" y="187"/>
                      <a:pt x="61" y="192"/>
                    </a:cubicBezTo>
                    <a:close/>
                    <a:moveTo>
                      <a:pt x="516" y="103"/>
                    </a:moveTo>
                    <a:cubicBezTo>
                      <a:pt x="519" y="115"/>
                      <a:pt x="547" y="86"/>
                      <a:pt x="555" y="80"/>
                    </a:cubicBezTo>
                    <a:cubicBezTo>
                      <a:pt x="542" y="73"/>
                      <a:pt x="520" y="63"/>
                      <a:pt x="507" y="73"/>
                    </a:cubicBezTo>
                    <a:cubicBezTo>
                      <a:pt x="510" y="83"/>
                      <a:pt x="513" y="93"/>
                      <a:pt x="516" y="103"/>
                    </a:cubicBezTo>
                    <a:cubicBezTo>
                      <a:pt x="516" y="103"/>
                      <a:pt x="516" y="103"/>
                      <a:pt x="516" y="103"/>
                    </a:cubicBezTo>
                    <a:cubicBezTo>
                      <a:pt x="516" y="103"/>
                      <a:pt x="516" y="103"/>
                      <a:pt x="516" y="103"/>
                    </a:cubicBezTo>
                    <a:cubicBezTo>
                      <a:pt x="516" y="103"/>
                      <a:pt x="516" y="103"/>
                      <a:pt x="516" y="103"/>
                    </a:cubicBezTo>
                    <a:close/>
                    <a:moveTo>
                      <a:pt x="453" y="23"/>
                    </a:moveTo>
                    <a:cubicBezTo>
                      <a:pt x="454" y="20"/>
                      <a:pt x="456" y="18"/>
                      <a:pt x="459" y="16"/>
                    </a:cubicBezTo>
                    <a:cubicBezTo>
                      <a:pt x="452" y="13"/>
                      <a:pt x="445" y="11"/>
                      <a:pt x="438" y="11"/>
                    </a:cubicBezTo>
                    <a:cubicBezTo>
                      <a:pt x="444" y="13"/>
                      <a:pt x="449" y="17"/>
                      <a:pt x="453" y="23"/>
                    </a:cubicBezTo>
                    <a:close/>
                    <a:moveTo>
                      <a:pt x="502" y="484"/>
                    </a:moveTo>
                    <a:cubicBezTo>
                      <a:pt x="524" y="494"/>
                      <a:pt x="546" y="483"/>
                      <a:pt x="555" y="472"/>
                    </a:cubicBezTo>
                    <a:cubicBezTo>
                      <a:pt x="539" y="481"/>
                      <a:pt x="512" y="488"/>
                      <a:pt x="502" y="484"/>
                    </a:cubicBezTo>
                    <a:close/>
                    <a:moveTo>
                      <a:pt x="560" y="442"/>
                    </a:moveTo>
                    <a:cubicBezTo>
                      <a:pt x="566" y="443"/>
                      <a:pt x="570" y="437"/>
                      <a:pt x="570" y="428"/>
                    </a:cubicBezTo>
                    <a:cubicBezTo>
                      <a:pt x="567" y="431"/>
                      <a:pt x="555" y="440"/>
                      <a:pt x="560" y="442"/>
                    </a:cubicBezTo>
                    <a:close/>
                    <a:moveTo>
                      <a:pt x="39" y="308"/>
                    </a:moveTo>
                    <a:cubicBezTo>
                      <a:pt x="35" y="308"/>
                      <a:pt x="22" y="305"/>
                      <a:pt x="26" y="317"/>
                    </a:cubicBezTo>
                    <a:cubicBezTo>
                      <a:pt x="30" y="327"/>
                      <a:pt x="47" y="329"/>
                      <a:pt x="54" y="322"/>
                    </a:cubicBezTo>
                    <a:cubicBezTo>
                      <a:pt x="48" y="314"/>
                      <a:pt x="48" y="308"/>
                      <a:pt x="39" y="308"/>
                    </a:cubicBezTo>
                    <a:close/>
                    <a:moveTo>
                      <a:pt x="41" y="265"/>
                    </a:moveTo>
                    <a:cubicBezTo>
                      <a:pt x="30" y="265"/>
                      <a:pt x="39" y="284"/>
                      <a:pt x="41" y="286"/>
                    </a:cubicBezTo>
                    <a:cubicBezTo>
                      <a:pt x="51" y="301"/>
                      <a:pt x="58" y="323"/>
                      <a:pt x="78" y="326"/>
                    </a:cubicBezTo>
                    <a:cubicBezTo>
                      <a:pt x="71" y="320"/>
                      <a:pt x="64" y="313"/>
                      <a:pt x="59" y="305"/>
                    </a:cubicBezTo>
                    <a:cubicBezTo>
                      <a:pt x="59" y="305"/>
                      <a:pt x="59" y="305"/>
                      <a:pt x="59" y="305"/>
                    </a:cubicBezTo>
                    <a:cubicBezTo>
                      <a:pt x="59" y="305"/>
                      <a:pt x="59" y="304"/>
                      <a:pt x="58" y="302"/>
                    </a:cubicBezTo>
                    <a:cubicBezTo>
                      <a:pt x="57" y="301"/>
                      <a:pt x="57" y="301"/>
                      <a:pt x="57" y="301"/>
                    </a:cubicBezTo>
                    <a:cubicBezTo>
                      <a:pt x="57" y="301"/>
                      <a:pt x="57" y="301"/>
                      <a:pt x="57" y="301"/>
                    </a:cubicBezTo>
                    <a:cubicBezTo>
                      <a:pt x="57" y="301"/>
                      <a:pt x="57" y="301"/>
                      <a:pt x="57" y="301"/>
                    </a:cubicBezTo>
                    <a:cubicBezTo>
                      <a:pt x="54" y="291"/>
                      <a:pt x="58" y="265"/>
                      <a:pt x="41" y="265"/>
                    </a:cubicBezTo>
                    <a:close/>
                    <a:moveTo>
                      <a:pt x="497" y="467"/>
                    </a:moveTo>
                    <a:cubicBezTo>
                      <a:pt x="510" y="474"/>
                      <a:pt x="557" y="446"/>
                      <a:pt x="556" y="442"/>
                    </a:cubicBezTo>
                    <a:cubicBezTo>
                      <a:pt x="535" y="444"/>
                      <a:pt x="515" y="458"/>
                      <a:pt x="497" y="467"/>
                    </a:cubicBezTo>
                    <a:close/>
                    <a:moveTo>
                      <a:pt x="280" y="26"/>
                    </a:moveTo>
                    <a:cubicBezTo>
                      <a:pt x="266" y="24"/>
                      <a:pt x="251" y="34"/>
                      <a:pt x="241" y="42"/>
                    </a:cubicBezTo>
                    <a:cubicBezTo>
                      <a:pt x="257" y="40"/>
                      <a:pt x="275" y="36"/>
                      <a:pt x="291" y="30"/>
                    </a:cubicBezTo>
                    <a:cubicBezTo>
                      <a:pt x="288" y="29"/>
                      <a:pt x="284" y="27"/>
                      <a:pt x="281" y="26"/>
                    </a:cubicBezTo>
                    <a:cubicBezTo>
                      <a:pt x="281" y="26"/>
                      <a:pt x="281" y="26"/>
                      <a:pt x="280" y="26"/>
                    </a:cubicBezTo>
                    <a:close/>
                    <a:moveTo>
                      <a:pt x="10" y="251"/>
                    </a:moveTo>
                    <a:cubicBezTo>
                      <a:pt x="9" y="256"/>
                      <a:pt x="9" y="261"/>
                      <a:pt x="11" y="266"/>
                    </a:cubicBezTo>
                    <a:cubicBezTo>
                      <a:pt x="12" y="268"/>
                      <a:pt x="14" y="270"/>
                      <a:pt x="16" y="272"/>
                    </a:cubicBezTo>
                    <a:cubicBezTo>
                      <a:pt x="13" y="265"/>
                      <a:pt x="10" y="258"/>
                      <a:pt x="10" y="251"/>
                    </a:cubicBezTo>
                    <a:close/>
                    <a:moveTo>
                      <a:pt x="411" y="424"/>
                    </a:moveTo>
                    <a:cubicBezTo>
                      <a:pt x="415" y="419"/>
                      <a:pt x="414" y="418"/>
                      <a:pt x="407" y="420"/>
                    </a:cubicBezTo>
                    <a:cubicBezTo>
                      <a:pt x="408" y="421"/>
                      <a:pt x="410" y="422"/>
                      <a:pt x="411" y="424"/>
                    </a:cubicBezTo>
                    <a:close/>
                    <a:moveTo>
                      <a:pt x="518" y="423"/>
                    </a:moveTo>
                    <a:cubicBezTo>
                      <a:pt x="530" y="416"/>
                      <a:pt x="579" y="404"/>
                      <a:pt x="577" y="391"/>
                    </a:cubicBezTo>
                    <a:cubicBezTo>
                      <a:pt x="573" y="391"/>
                      <a:pt x="534" y="399"/>
                      <a:pt x="535" y="404"/>
                    </a:cubicBezTo>
                    <a:cubicBezTo>
                      <a:pt x="535" y="404"/>
                      <a:pt x="535" y="404"/>
                      <a:pt x="535" y="404"/>
                    </a:cubicBezTo>
                    <a:cubicBezTo>
                      <a:pt x="529" y="410"/>
                      <a:pt x="521" y="419"/>
                      <a:pt x="518" y="423"/>
                    </a:cubicBezTo>
                    <a:close/>
                    <a:moveTo>
                      <a:pt x="682" y="228"/>
                    </a:moveTo>
                    <a:cubicBezTo>
                      <a:pt x="692" y="248"/>
                      <a:pt x="691" y="233"/>
                      <a:pt x="709" y="238"/>
                    </a:cubicBezTo>
                    <a:cubicBezTo>
                      <a:pt x="708" y="225"/>
                      <a:pt x="696" y="211"/>
                      <a:pt x="688" y="200"/>
                    </a:cubicBezTo>
                    <a:cubicBezTo>
                      <a:pt x="688" y="204"/>
                      <a:pt x="692" y="222"/>
                      <a:pt x="684" y="221"/>
                    </a:cubicBezTo>
                    <a:cubicBezTo>
                      <a:pt x="683" y="221"/>
                      <a:pt x="682" y="220"/>
                      <a:pt x="681" y="219"/>
                    </a:cubicBezTo>
                    <a:cubicBezTo>
                      <a:pt x="678" y="213"/>
                      <a:pt x="678" y="193"/>
                      <a:pt x="678" y="190"/>
                    </a:cubicBezTo>
                    <a:cubicBezTo>
                      <a:pt x="674" y="169"/>
                      <a:pt x="666" y="146"/>
                      <a:pt x="650" y="131"/>
                    </a:cubicBezTo>
                    <a:cubicBezTo>
                      <a:pt x="658" y="150"/>
                      <a:pt x="651" y="179"/>
                      <a:pt x="662" y="194"/>
                    </a:cubicBezTo>
                    <a:cubicBezTo>
                      <a:pt x="668" y="203"/>
                      <a:pt x="673" y="212"/>
                      <a:pt x="678" y="221"/>
                    </a:cubicBezTo>
                    <a:cubicBezTo>
                      <a:pt x="680" y="223"/>
                      <a:pt x="681" y="225"/>
                      <a:pt x="682" y="228"/>
                    </a:cubicBezTo>
                    <a:close/>
                    <a:moveTo>
                      <a:pt x="609" y="152"/>
                    </a:moveTo>
                    <a:cubicBezTo>
                      <a:pt x="628" y="153"/>
                      <a:pt x="615" y="170"/>
                      <a:pt x="621" y="178"/>
                    </a:cubicBezTo>
                    <a:cubicBezTo>
                      <a:pt x="626" y="185"/>
                      <a:pt x="644" y="182"/>
                      <a:pt x="650" y="185"/>
                    </a:cubicBezTo>
                    <a:cubicBezTo>
                      <a:pt x="650" y="177"/>
                      <a:pt x="636" y="109"/>
                      <a:pt x="629" y="119"/>
                    </a:cubicBezTo>
                    <a:cubicBezTo>
                      <a:pt x="628" y="133"/>
                      <a:pt x="622" y="145"/>
                      <a:pt x="609" y="152"/>
                    </a:cubicBezTo>
                    <a:close/>
                    <a:moveTo>
                      <a:pt x="225" y="44"/>
                    </a:moveTo>
                    <a:cubicBezTo>
                      <a:pt x="198" y="40"/>
                      <a:pt x="153" y="54"/>
                      <a:pt x="137" y="77"/>
                    </a:cubicBezTo>
                    <a:cubicBezTo>
                      <a:pt x="138" y="76"/>
                      <a:pt x="173" y="61"/>
                      <a:pt x="180" y="57"/>
                    </a:cubicBezTo>
                    <a:cubicBezTo>
                      <a:pt x="200" y="46"/>
                      <a:pt x="212" y="57"/>
                      <a:pt x="225" y="44"/>
                    </a:cubicBezTo>
                    <a:close/>
                    <a:moveTo>
                      <a:pt x="114" y="100"/>
                    </a:moveTo>
                    <a:cubicBezTo>
                      <a:pt x="98" y="111"/>
                      <a:pt x="68" y="142"/>
                      <a:pt x="101" y="148"/>
                    </a:cubicBezTo>
                    <a:cubicBezTo>
                      <a:pt x="100" y="143"/>
                      <a:pt x="99" y="138"/>
                      <a:pt x="97" y="133"/>
                    </a:cubicBezTo>
                    <a:cubicBezTo>
                      <a:pt x="90" y="126"/>
                      <a:pt x="104" y="126"/>
                      <a:pt x="105" y="125"/>
                    </a:cubicBezTo>
                    <a:cubicBezTo>
                      <a:pt x="118" y="116"/>
                      <a:pt x="117" y="114"/>
                      <a:pt x="114" y="100"/>
                    </a:cubicBezTo>
                    <a:close/>
                    <a:moveTo>
                      <a:pt x="307" y="26"/>
                    </a:moveTo>
                    <a:cubicBezTo>
                      <a:pt x="317" y="25"/>
                      <a:pt x="333" y="27"/>
                      <a:pt x="336" y="38"/>
                    </a:cubicBezTo>
                    <a:cubicBezTo>
                      <a:pt x="337" y="26"/>
                      <a:pt x="346" y="18"/>
                      <a:pt x="358" y="15"/>
                    </a:cubicBezTo>
                    <a:cubicBezTo>
                      <a:pt x="343" y="13"/>
                      <a:pt x="325" y="12"/>
                      <a:pt x="312" y="20"/>
                    </a:cubicBezTo>
                    <a:cubicBezTo>
                      <a:pt x="309" y="21"/>
                      <a:pt x="307" y="23"/>
                      <a:pt x="307" y="26"/>
                    </a:cubicBezTo>
                    <a:close/>
                    <a:moveTo>
                      <a:pt x="622" y="422"/>
                    </a:moveTo>
                    <a:cubicBezTo>
                      <a:pt x="631" y="438"/>
                      <a:pt x="649" y="420"/>
                      <a:pt x="661" y="416"/>
                    </a:cubicBezTo>
                    <a:cubicBezTo>
                      <a:pt x="650" y="417"/>
                      <a:pt x="628" y="420"/>
                      <a:pt x="622" y="422"/>
                    </a:cubicBezTo>
                    <a:close/>
                    <a:moveTo>
                      <a:pt x="583" y="371"/>
                    </a:moveTo>
                    <a:cubicBezTo>
                      <a:pt x="584" y="372"/>
                      <a:pt x="584" y="372"/>
                      <a:pt x="585" y="372"/>
                    </a:cubicBezTo>
                    <a:cubicBezTo>
                      <a:pt x="585" y="372"/>
                      <a:pt x="589" y="373"/>
                      <a:pt x="591" y="373"/>
                    </a:cubicBezTo>
                    <a:cubicBezTo>
                      <a:pt x="585" y="370"/>
                      <a:pt x="590" y="371"/>
                      <a:pt x="583" y="371"/>
                    </a:cubicBezTo>
                    <a:close/>
                    <a:moveTo>
                      <a:pt x="488" y="464"/>
                    </a:moveTo>
                    <a:cubicBezTo>
                      <a:pt x="489" y="467"/>
                      <a:pt x="552" y="440"/>
                      <a:pt x="555" y="438"/>
                    </a:cubicBezTo>
                    <a:cubicBezTo>
                      <a:pt x="576" y="425"/>
                      <a:pt x="572" y="411"/>
                      <a:pt x="548" y="420"/>
                    </a:cubicBezTo>
                    <a:cubicBezTo>
                      <a:pt x="524" y="428"/>
                      <a:pt x="510" y="438"/>
                      <a:pt x="495" y="455"/>
                    </a:cubicBezTo>
                    <a:cubicBezTo>
                      <a:pt x="494" y="456"/>
                      <a:pt x="494" y="456"/>
                      <a:pt x="494" y="456"/>
                    </a:cubicBezTo>
                    <a:cubicBezTo>
                      <a:pt x="494" y="456"/>
                      <a:pt x="494" y="456"/>
                      <a:pt x="495" y="456"/>
                    </a:cubicBezTo>
                    <a:cubicBezTo>
                      <a:pt x="492" y="458"/>
                      <a:pt x="490" y="461"/>
                      <a:pt x="488" y="464"/>
                    </a:cubicBezTo>
                    <a:close/>
                    <a:moveTo>
                      <a:pt x="509" y="535"/>
                    </a:moveTo>
                    <a:cubicBezTo>
                      <a:pt x="493" y="532"/>
                      <a:pt x="450" y="510"/>
                      <a:pt x="442" y="488"/>
                    </a:cubicBezTo>
                    <a:cubicBezTo>
                      <a:pt x="440" y="509"/>
                      <a:pt x="488" y="532"/>
                      <a:pt x="509" y="535"/>
                    </a:cubicBezTo>
                    <a:close/>
                    <a:moveTo>
                      <a:pt x="687" y="359"/>
                    </a:moveTo>
                    <a:cubicBezTo>
                      <a:pt x="671" y="361"/>
                      <a:pt x="667" y="366"/>
                      <a:pt x="632" y="358"/>
                    </a:cubicBezTo>
                    <a:cubicBezTo>
                      <a:pt x="642" y="364"/>
                      <a:pt x="654" y="373"/>
                      <a:pt x="666" y="373"/>
                    </a:cubicBezTo>
                    <a:cubicBezTo>
                      <a:pt x="676" y="372"/>
                      <a:pt x="683" y="367"/>
                      <a:pt x="687" y="359"/>
                    </a:cubicBezTo>
                    <a:close/>
                    <a:moveTo>
                      <a:pt x="89" y="108"/>
                    </a:moveTo>
                    <a:cubicBezTo>
                      <a:pt x="102" y="96"/>
                      <a:pt x="122" y="88"/>
                      <a:pt x="128" y="76"/>
                    </a:cubicBezTo>
                    <a:cubicBezTo>
                      <a:pt x="114" y="74"/>
                      <a:pt x="92" y="90"/>
                      <a:pt x="89" y="104"/>
                    </a:cubicBezTo>
                    <a:cubicBezTo>
                      <a:pt x="89" y="105"/>
                      <a:pt x="89" y="106"/>
                      <a:pt x="88" y="107"/>
                    </a:cubicBezTo>
                    <a:cubicBezTo>
                      <a:pt x="88" y="107"/>
                      <a:pt x="87" y="108"/>
                      <a:pt x="87" y="108"/>
                    </a:cubicBezTo>
                    <a:cubicBezTo>
                      <a:pt x="84" y="108"/>
                      <a:pt x="80" y="103"/>
                      <a:pt x="82" y="97"/>
                    </a:cubicBezTo>
                    <a:cubicBezTo>
                      <a:pt x="76" y="102"/>
                      <a:pt x="64" y="111"/>
                      <a:pt x="66" y="121"/>
                    </a:cubicBezTo>
                    <a:cubicBezTo>
                      <a:pt x="66" y="121"/>
                      <a:pt x="66" y="121"/>
                      <a:pt x="66" y="121"/>
                    </a:cubicBezTo>
                    <a:cubicBezTo>
                      <a:pt x="67" y="127"/>
                      <a:pt x="73" y="124"/>
                      <a:pt x="76" y="132"/>
                    </a:cubicBezTo>
                    <a:cubicBezTo>
                      <a:pt x="76" y="123"/>
                      <a:pt x="81" y="115"/>
                      <a:pt x="88" y="109"/>
                    </a:cubicBezTo>
                    <a:cubicBezTo>
                      <a:pt x="88" y="108"/>
                      <a:pt x="89" y="108"/>
                      <a:pt x="89" y="108"/>
                    </a:cubicBezTo>
                    <a:close/>
                    <a:moveTo>
                      <a:pt x="602" y="381"/>
                    </a:moveTo>
                    <a:cubicBezTo>
                      <a:pt x="606" y="380"/>
                      <a:pt x="611" y="379"/>
                      <a:pt x="613" y="378"/>
                    </a:cubicBezTo>
                    <a:cubicBezTo>
                      <a:pt x="611" y="378"/>
                      <a:pt x="609" y="378"/>
                      <a:pt x="607" y="378"/>
                    </a:cubicBezTo>
                    <a:cubicBezTo>
                      <a:pt x="605" y="379"/>
                      <a:pt x="603" y="380"/>
                      <a:pt x="602" y="381"/>
                    </a:cubicBezTo>
                    <a:close/>
                    <a:moveTo>
                      <a:pt x="421" y="15"/>
                    </a:moveTo>
                    <a:cubicBezTo>
                      <a:pt x="415" y="13"/>
                      <a:pt x="405" y="12"/>
                      <a:pt x="401" y="15"/>
                    </a:cubicBezTo>
                    <a:cubicBezTo>
                      <a:pt x="409" y="18"/>
                      <a:pt x="421" y="23"/>
                      <a:pt x="424" y="33"/>
                    </a:cubicBezTo>
                    <a:cubicBezTo>
                      <a:pt x="427" y="26"/>
                      <a:pt x="439" y="26"/>
                      <a:pt x="445" y="27"/>
                    </a:cubicBezTo>
                    <a:cubicBezTo>
                      <a:pt x="439" y="20"/>
                      <a:pt x="432" y="16"/>
                      <a:pt x="422" y="15"/>
                    </a:cubicBezTo>
                    <a:cubicBezTo>
                      <a:pt x="422" y="15"/>
                      <a:pt x="421" y="15"/>
                      <a:pt x="421" y="15"/>
                    </a:cubicBezTo>
                    <a:close/>
                    <a:moveTo>
                      <a:pt x="595" y="387"/>
                    </a:moveTo>
                    <a:cubicBezTo>
                      <a:pt x="603" y="396"/>
                      <a:pt x="613" y="388"/>
                      <a:pt x="623" y="387"/>
                    </a:cubicBezTo>
                    <a:cubicBezTo>
                      <a:pt x="633" y="386"/>
                      <a:pt x="644" y="387"/>
                      <a:pt x="652" y="378"/>
                    </a:cubicBezTo>
                    <a:cubicBezTo>
                      <a:pt x="631" y="370"/>
                      <a:pt x="615" y="387"/>
                      <a:pt x="595" y="387"/>
                    </a:cubicBezTo>
                    <a:close/>
                    <a:moveTo>
                      <a:pt x="507" y="473"/>
                    </a:moveTo>
                    <a:cubicBezTo>
                      <a:pt x="525" y="472"/>
                      <a:pt x="547" y="470"/>
                      <a:pt x="561" y="461"/>
                    </a:cubicBezTo>
                    <a:cubicBezTo>
                      <a:pt x="561" y="457"/>
                      <a:pt x="561" y="453"/>
                      <a:pt x="561" y="450"/>
                    </a:cubicBezTo>
                    <a:cubicBezTo>
                      <a:pt x="546" y="461"/>
                      <a:pt x="525" y="465"/>
                      <a:pt x="507" y="473"/>
                    </a:cubicBezTo>
                    <a:close/>
                    <a:moveTo>
                      <a:pt x="556" y="160"/>
                    </a:moveTo>
                    <a:cubicBezTo>
                      <a:pt x="562" y="146"/>
                      <a:pt x="557" y="133"/>
                      <a:pt x="562" y="119"/>
                    </a:cubicBezTo>
                    <a:cubicBezTo>
                      <a:pt x="565" y="110"/>
                      <a:pt x="586" y="97"/>
                      <a:pt x="572" y="89"/>
                    </a:cubicBezTo>
                    <a:cubicBezTo>
                      <a:pt x="572" y="89"/>
                      <a:pt x="572" y="89"/>
                      <a:pt x="572" y="89"/>
                    </a:cubicBezTo>
                    <a:cubicBezTo>
                      <a:pt x="571" y="89"/>
                      <a:pt x="571" y="89"/>
                      <a:pt x="571" y="89"/>
                    </a:cubicBezTo>
                    <a:cubicBezTo>
                      <a:pt x="559" y="83"/>
                      <a:pt x="538" y="101"/>
                      <a:pt x="530" y="110"/>
                    </a:cubicBezTo>
                    <a:cubicBezTo>
                      <a:pt x="523" y="117"/>
                      <a:pt x="552" y="150"/>
                      <a:pt x="556" y="160"/>
                    </a:cubicBezTo>
                    <a:close/>
                    <a:moveTo>
                      <a:pt x="413" y="439"/>
                    </a:moveTo>
                    <a:cubicBezTo>
                      <a:pt x="394" y="400"/>
                      <a:pt x="363" y="436"/>
                      <a:pt x="336" y="447"/>
                    </a:cubicBezTo>
                    <a:cubicBezTo>
                      <a:pt x="346" y="458"/>
                      <a:pt x="350" y="474"/>
                      <a:pt x="365" y="482"/>
                    </a:cubicBezTo>
                    <a:cubicBezTo>
                      <a:pt x="390" y="495"/>
                      <a:pt x="428" y="464"/>
                      <a:pt x="413" y="439"/>
                    </a:cubicBezTo>
                    <a:close/>
                    <a:moveTo>
                      <a:pt x="469" y="447"/>
                    </a:moveTo>
                    <a:cubicBezTo>
                      <a:pt x="489" y="414"/>
                      <a:pt x="553" y="390"/>
                      <a:pt x="577" y="388"/>
                    </a:cubicBezTo>
                    <a:cubicBezTo>
                      <a:pt x="568" y="359"/>
                      <a:pt x="549" y="382"/>
                      <a:pt x="530" y="391"/>
                    </a:cubicBezTo>
                    <a:cubicBezTo>
                      <a:pt x="503" y="403"/>
                      <a:pt x="470" y="412"/>
                      <a:pt x="469" y="447"/>
                    </a:cubicBezTo>
                    <a:close/>
                    <a:moveTo>
                      <a:pt x="560" y="73"/>
                    </a:moveTo>
                    <a:cubicBezTo>
                      <a:pt x="562" y="57"/>
                      <a:pt x="566" y="50"/>
                      <a:pt x="544" y="50"/>
                    </a:cubicBezTo>
                    <a:cubicBezTo>
                      <a:pt x="541" y="58"/>
                      <a:pt x="534" y="55"/>
                      <a:pt x="529" y="59"/>
                    </a:cubicBezTo>
                    <a:cubicBezTo>
                      <a:pt x="535" y="59"/>
                      <a:pt x="553" y="69"/>
                      <a:pt x="560" y="73"/>
                    </a:cubicBezTo>
                    <a:close/>
                    <a:moveTo>
                      <a:pt x="415" y="430"/>
                    </a:moveTo>
                    <a:cubicBezTo>
                      <a:pt x="417" y="425"/>
                      <a:pt x="425" y="419"/>
                      <a:pt x="418" y="420"/>
                    </a:cubicBezTo>
                    <a:cubicBezTo>
                      <a:pt x="417" y="420"/>
                      <a:pt x="417" y="420"/>
                      <a:pt x="417" y="420"/>
                    </a:cubicBezTo>
                    <a:cubicBezTo>
                      <a:pt x="413" y="424"/>
                      <a:pt x="412" y="427"/>
                      <a:pt x="415" y="430"/>
                    </a:cubicBezTo>
                    <a:close/>
                    <a:moveTo>
                      <a:pt x="467" y="91"/>
                    </a:moveTo>
                    <a:cubicBezTo>
                      <a:pt x="476" y="99"/>
                      <a:pt x="487" y="100"/>
                      <a:pt x="490" y="113"/>
                    </a:cubicBezTo>
                    <a:cubicBezTo>
                      <a:pt x="495" y="107"/>
                      <a:pt x="500" y="104"/>
                      <a:pt x="507" y="104"/>
                    </a:cubicBezTo>
                    <a:cubicBezTo>
                      <a:pt x="498" y="73"/>
                      <a:pt x="475" y="51"/>
                      <a:pt x="444" y="64"/>
                    </a:cubicBezTo>
                    <a:cubicBezTo>
                      <a:pt x="457" y="71"/>
                      <a:pt x="458" y="82"/>
                      <a:pt x="467" y="91"/>
                    </a:cubicBezTo>
                    <a:close/>
                    <a:moveTo>
                      <a:pt x="550" y="497"/>
                    </a:moveTo>
                    <a:cubicBezTo>
                      <a:pt x="551" y="499"/>
                      <a:pt x="551" y="500"/>
                      <a:pt x="551" y="500"/>
                    </a:cubicBezTo>
                    <a:cubicBezTo>
                      <a:pt x="553" y="497"/>
                      <a:pt x="556" y="494"/>
                      <a:pt x="558" y="490"/>
                    </a:cubicBezTo>
                    <a:cubicBezTo>
                      <a:pt x="537" y="499"/>
                      <a:pt x="518" y="497"/>
                      <a:pt x="496" y="498"/>
                    </a:cubicBezTo>
                    <a:cubicBezTo>
                      <a:pt x="501" y="500"/>
                      <a:pt x="552" y="502"/>
                      <a:pt x="550" y="497"/>
                    </a:cubicBezTo>
                    <a:close/>
                    <a:moveTo>
                      <a:pt x="668" y="404"/>
                    </a:moveTo>
                    <a:cubicBezTo>
                      <a:pt x="662" y="410"/>
                      <a:pt x="621" y="418"/>
                      <a:pt x="621" y="419"/>
                    </a:cubicBezTo>
                    <a:cubicBezTo>
                      <a:pt x="635" y="415"/>
                      <a:pt x="653" y="414"/>
                      <a:pt x="668" y="411"/>
                    </a:cubicBezTo>
                    <a:cubicBezTo>
                      <a:pt x="668" y="409"/>
                      <a:pt x="668" y="407"/>
                      <a:pt x="668" y="404"/>
                    </a:cubicBezTo>
                    <a:close/>
                    <a:moveTo>
                      <a:pt x="422" y="456"/>
                    </a:moveTo>
                    <a:cubicBezTo>
                      <a:pt x="408" y="474"/>
                      <a:pt x="424" y="487"/>
                      <a:pt x="423" y="471"/>
                    </a:cubicBezTo>
                    <a:cubicBezTo>
                      <a:pt x="423" y="471"/>
                      <a:pt x="423" y="471"/>
                      <a:pt x="423" y="471"/>
                    </a:cubicBezTo>
                    <a:cubicBezTo>
                      <a:pt x="423" y="470"/>
                      <a:pt x="423" y="470"/>
                      <a:pt x="423" y="470"/>
                    </a:cubicBezTo>
                    <a:cubicBezTo>
                      <a:pt x="423" y="461"/>
                      <a:pt x="427" y="467"/>
                      <a:pt x="422" y="456"/>
                    </a:cubicBezTo>
                    <a:close/>
                    <a:moveTo>
                      <a:pt x="43" y="147"/>
                    </a:moveTo>
                    <a:cubicBezTo>
                      <a:pt x="25" y="145"/>
                      <a:pt x="15" y="168"/>
                      <a:pt x="19" y="182"/>
                    </a:cubicBezTo>
                    <a:cubicBezTo>
                      <a:pt x="32" y="182"/>
                      <a:pt x="56" y="228"/>
                      <a:pt x="29" y="228"/>
                    </a:cubicBezTo>
                    <a:cubicBezTo>
                      <a:pt x="20" y="228"/>
                      <a:pt x="35" y="214"/>
                      <a:pt x="31" y="208"/>
                    </a:cubicBezTo>
                    <a:cubicBezTo>
                      <a:pt x="27" y="202"/>
                      <a:pt x="22" y="197"/>
                      <a:pt x="17" y="192"/>
                    </a:cubicBezTo>
                    <a:cubicBezTo>
                      <a:pt x="10" y="202"/>
                      <a:pt x="13" y="212"/>
                      <a:pt x="22" y="220"/>
                    </a:cubicBezTo>
                    <a:cubicBezTo>
                      <a:pt x="27" y="225"/>
                      <a:pt x="8" y="230"/>
                      <a:pt x="19" y="240"/>
                    </a:cubicBezTo>
                    <a:cubicBezTo>
                      <a:pt x="24" y="245"/>
                      <a:pt x="33" y="246"/>
                      <a:pt x="38" y="252"/>
                    </a:cubicBezTo>
                    <a:cubicBezTo>
                      <a:pt x="38" y="237"/>
                      <a:pt x="39" y="220"/>
                      <a:pt x="59" y="222"/>
                    </a:cubicBezTo>
                    <a:cubicBezTo>
                      <a:pt x="47" y="218"/>
                      <a:pt x="49" y="207"/>
                      <a:pt x="58" y="202"/>
                    </a:cubicBezTo>
                    <a:cubicBezTo>
                      <a:pt x="49" y="195"/>
                      <a:pt x="38" y="180"/>
                      <a:pt x="35" y="169"/>
                    </a:cubicBezTo>
                    <a:cubicBezTo>
                      <a:pt x="31" y="181"/>
                      <a:pt x="15" y="187"/>
                      <a:pt x="23" y="171"/>
                    </a:cubicBezTo>
                    <a:cubicBezTo>
                      <a:pt x="26" y="165"/>
                      <a:pt x="37" y="149"/>
                      <a:pt x="43" y="147"/>
                    </a:cubicBezTo>
                    <a:close/>
                    <a:moveTo>
                      <a:pt x="452" y="517"/>
                    </a:moveTo>
                    <a:cubicBezTo>
                      <a:pt x="463" y="524"/>
                      <a:pt x="475" y="532"/>
                      <a:pt x="489" y="535"/>
                    </a:cubicBezTo>
                    <a:cubicBezTo>
                      <a:pt x="472" y="526"/>
                      <a:pt x="443" y="514"/>
                      <a:pt x="435" y="496"/>
                    </a:cubicBezTo>
                    <a:cubicBezTo>
                      <a:pt x="428" y="500"/>
                      <a:pt x="447" y="513"/>
                      <a:pt x="452" y="516"/>
                    </a:cubicBezTo>
                    <a:cubicBezTo>
                      <a:pt x="452" y="516"/>
                      <a:pt x="452" y="516"/>
                      <a:pt x="452" y="516"/>
                    </a:cubicBezTo>
                    <a:cubicBezTo>
                      <a:pt x="452" y="516"/>
                      <a:pt x="452" y="516"/>
                      <a:pt x="452" y="516"/>
                    </a:cubicBezTo>
                    <a:cubicBezTo>
                      <a:pt x="452" y="516"/>
                      <a:pt x="452" y="516"/>
                      <a:pt x="452" y="516"/>
                    </a:cubicBezTo>
                    <a:cubicBezTo>
                      <a:pt x="452" y="516"/>
                      <a:pt x="452" y="516"/>
                      <a:pt x="452" y="517"/>
                    </a:cubicBezTo>
                    <a:cubicBezTo>
                      <a:pt x="452" y="517"/>
                      <a:pt x="452" y="517"/>
                      <a:pt x="452" y="517"/>
                    </a:cubicBezTo>
                    <a:close/>
                    <a:moveTo>
                      <a:pt x="463" y="471"/>
                    </a:moveTo>
                    <a:cubicBezTo>
                      <a:pt x="465" y="469"/>
                      <a:pt x="467" y="468"/>
                      <a:pt x="469" y="466"/>
                    </a:cubicBezTo>
                    <a:cubicBezTo>
                      <a:pt x="464" y="463"/>
                      <a:pt x="467" y="466"/>
                      <a:pt x="464" y="470"/>
                    </a:cubicBezTo>
                    <a:cubicBezTo>
                      <a:pt x="464" y="470"/>
                      <a:pt x="463" y="471"/>
                      <a:pt x="463" y="471"/>
                    </a:cubicBezTo>
                    <a:close/>
                    <a:moveTo>
                      <a:pt x="91" y="373"/>
                    </a:moveTo>
                    <a:cubicBezTo>
                      <a:pt x="114" y="393"/>
                      <a:pt x="135" y="377"/>
                      <a:pt x="161" y="383"/>
                    </a:cubicBezTo>
                    <a:cubicBezTo>
                      <a:pt x="161" y="383"/>
                      <a:pt x="161" y="383"/>
                      <a:pt x="161" y="383"/>
                    </a:cubicBezTo>
                    <a:cubicBezTo>
                      <a:pt x="180" y="387"/>
                      <a:pt x="147" y="357"/>
                      <a:pt x="139" y="350"/>
                    </a:cubicBezTo>
                    <a:cubicBezTo>
                      <a:pt x="133" y="344"/>
                      <a:pt x="91" y="334"/>
                      <a:pt x="87" y="336"/>
                    </a:cubicBezTo>
                    <a:cubicBezTo>
                      <a:pt x="78" y="343"/>
                      <a:pt x="58" y="355"/>
                      <a:pt x="81" y="362"/>
                    </a:cubicBezTo>
                    <a:cubicBezTo>
                      <a:pt x="97" y="367"/>
                      <a:pt x="125" y="378"/>
                      <a:pt x="91" y="373"/>
                    </a:cubicBezTo>
                    <a:close/>
                    <a:moveTo>
                      <a:pt x="443" y="480"/>
                    </a:moveTo>
                    <a:cubicBezTo>
                      <a:pt x="446" y="478"/>
                      <a:pt x="450" y="477"/>
                      <a:pt x="453" y="475"/>
                    </a:cubicBezTo>
                    <a:cubicBezTo>
                      <a:pt x="446" y="476"/>
                      <a:pt x="440" y="474"/>
                      <a:pt x="435" y="471"/>
                    </a:cubicBezTo>
                    <a:cubicBezTo>
                      <a:pt x="434" y="476"/>
                      <a:pt x="434" y="480"/>
                      <a:pt x="435" y="485"/>
                    </a:cubicBezTo>
                    <a:cubicBezTo>
                      <a:pt x="437" y="482"/>
                      <a:pt x="439" y="481"/>
                      <a:pt x="443" y="480"/>
                    </a:cubicBezTo>
                    <a:cubicBezTo>
                      <a:pt x="443" y="480"/>
                      <a:pt x="443" y="480"/>
                      <a:pt x="443" y="480"/>
                    </a:cubicBezTo>
                    <a:cubicBezTo>
                      <a:pt x="443" y="480"/>
                      <a:pt x="443" y="480"/>
                      <a:pt x="443" y="480"/>
                    </a:cubicBezTo>
                    <a:close/>
                    <a:moveTo>
                      <a:pt x="535" y="48"/>
                    </a:moveTo>
                    <a:cubicBezTo>
                      <a:pt x="532" y="38"/>
                      <a:pt x="461" y="11"/>
                      <a:pt x="461" y="31"/>
                    </a:cubicBezTo>
                    <a:cubicBezTo>
                      <a:pt x="461" y="31"/>
                      <a:pt x="461" y="32"/>
                      <a:pt x="461" y="33"/>
                    </a:cubicBezTo>
                    <a:cubicBezTo>
                      <a:pt x="461" y="33"/>
                      <a:pt x="461" y="33"/>
                      <a:pt x="461" y="33"/>
                    </a:cubicBezTo>
                    <a:cubicBezTo>
                      <a:pt x="461" y="33"/>
                      <a:pt x="461" y="33"/>
                      <a:pt x="461" y="33"/>
                    </a:cubicBezTo>
                    <a:cubicBezTo>
                      <a:pt x="461" y="33"/>
                      <a:pt x="461" y="33"/>
                      <a:pt x="461" y="33"/>
                    </a:cubicBezTo>
                    <a:cubicBezTo>
                      <a:pt x="464" y="50"/>
                      <a:pt x="486" y="58"/>
                      <a:pt x="497" y="73"/>
                    </a:cubicBezTo>
                    <a:cubicBezTo>
                      <a:pt x="495" y="63"/>
                      <a:pt x="536" y="54"/>
                      <a:pt x="535" y="48"/>
                    </a:cubicBezTo>
                    <a:close/>
                    <a:moveTo>
                      <a:pt x="662" y="437"/>
                    </a:moveTo>
                    <a:cubicBezTo>
                      <a:pt x="653" y="444"/>
                      <a:pt x="631" y="450"/>
                      <a:pt x="631" y="459"/>
                    </a:cubicBezTo>
                    <a:cubicBezTo>
                      <a:pt x="636" y="453"/>
                      <a:pt x="649" y="455"/>
                      <a:pt x="655" y="447"/>
                    </a:cubicBezTo>
                    <a:cubicBezTo>
                      <a:pt x="655" y="447"/>
                      <a:pt x="656" y="447"/>
                      <a:pt x="656" y="447"/>
                    </a:cubicBezTo>
                    <a:cubicBezTo>
                      <a:pt x="658" y="443"/>
                      <a:pt x="660" y="440"/>
                      <a:pt x="662" y="437"/>
                    </a:cubicBezTo>
                    <a:close/>
                    <a:moveTo>
                      <a:pt x="432" y="419"/>
                    </a:moveTo>
                    <a:cubicBezTo>
                      <a:pt x="429" y="417"/>
                      <a:pt x="427" y="420"/>
                      <a:pt x="426" y="421"/>
                    </a:cubicBezTo>
                    <a:cubicBezTo>
                      <a:pt x="423" y="421"/>
                      <a:pt x="415" y="431"/>
                      <a:pt x="417" y="434"/>
                    </a:cubicBezTo>
                    <a:cubicBezTo>
                      <a:pt x="420" y="427"/>
                      <a:pt x="425" y="422"/>
                      <a:pt x="432" y="419"/>
                    </a:cubicBezTo>
                    <a:close/>
                    <a:moveTo>
                      <a:pt x="557" y="195"/>
                    </a:moveTo>
                    <a:cubicBezTo>
                      <a:pt x="562" y="161"/>
                      <a:pt x="628" y="158"/>
                      <a:pt x="588" y="129"/>
                    </a:cubicBezTo>
                    <a:cubicBezTo>
                      <a:pt x="573" y="118"/>
                      <a:pt x="559" y="160"/>
                      <a:pt x="560" y="175"/>
                    </a:cubicBezTo>
                    <a:cubicBezTo>
                      <a:pt x="560" y="182"/>
                      <a:pt x="558" y="188"/>
                      <a:pt x="554" y="194"/>
                    </a:cubicBezTo>
                    <a:cubicBezTo>
                      <a:pt x="555" y="194"/>
                      <a:pt x="556" y="194"/>
                      <a:pt x="557" y="195"/>
                    </a:cubicBezTo>
                    <a:close/>
                    <a:moveTo>
                      <a:pt x="428" y="457"/>
                    </a:moveTo>
                    <a:cubicBezTo>
                      <a:pt x="430" y="440"/>
                      <a:pt x="446" y="430"/>
                      <a:pt x="453" y="415"/>
                    </a:cubicBezTo>
                    <a:cubicBezTo>
                      <a:pt x="450" y="416"/>
                      <a:pt x="448" y="416"/>
                      <a:pt x="445" y="417"/>
                    </a:cubicBezTo>
                    <a:cubicBezTo>
                      <a:pt x="436" y="430"/>
                      <a:pt x="416" y="441"/>
                      <a:pt x="428" y="457"/>
                    </a:cubicBezTo>
                    <a:close/>
                    <a:moveTo>
                      <a:pt x="423" y="490"/>
                    </a:moveTo>
                    <a:cubicBezTo>
                      <a:pt x="424" y="476"/>
                      <a:pt x="413" y="489"/>
                      <a:pt x="411" y="473"/>
                    </a:cubicBezTo>
                    <a:cubicBezTo>
                      <a:pt x="400" y="481"/>
                      <a:pt x="423" y="494"/>
                      <a:pt x="423" y="490"/>
                    </a:cubicBezTo>
                    <a:close/>
                    <a:moveTo>
                      <a:pt x="495" y="565"/>
                    </a:moveTo>
                    <a:cubicBezTo>
                      <a:pt x="495" y="565"/>
                      <a:pt x="495" y="565"/>
                      <a:pt x="495" y="565"/>
                    </a:cubicBezTo>
                    <a:cubicBezTo>
                      <a:pt x="486" y="559"/>
                      <a:pt x="479" y="549"/>
                      <a:pt x="487" y="539"/>
                    </a:cubicBezTo>
                    <a:cubicBezTo>
                      <a:pt x="476" y="536"/>
                      <a:pt x="480" y="552"/>
                      <a:pt x="484" y="557"/>
                    </a:cubicBezTo>
                    <a:cubicBezTo>
                      <a:pt x="490" y="566"/>
                      <a:pt x="501" y="571"/>
                      <a:pt x="511" y="575"/>
                    </a:cubicBezTo>
                    <a:cubicBezTo>
                      <a:pt x="505" y="572"/>
                      <a:pt x="500" y="569"/>
                      <a:pt x="495" y="565"/>
                    </a:cubicBezTo>
                    <a:close/>
                    <a:moveTo>
                      <a:pt x="39" y="299"/>
                    </a:moveTo>
                    <a:cubicBezTo>
                      <a:pt x="32" y="289"/>
                      <a:pt x="19" y="270"/>
                      <a:pt x="33" y="259"/>
                    </a:cubicBezTo>
                    <a:cubicBezTo>
                      <a:pt x="28" y="256"/>
                      <a:pt x="23" y="251"/>
                      <a:pt x="18" y="249"/>
                    </a:cubicBezTo>
                    <a:cubicBezTo>
                      <a:pt x="17" y="257"/>
                      <a:pt x="22" y="264"/>
                      <a:pt x="24" y="271"/>
                    </a:cubicBezTo>
                    <a:cubicBezTo>
                      <a:pt x="27" y="281"/>
                      <a:pt x="25" y="299"/>
                      <a:pt x="39" y="299"/>
                    </a:cubicBezTo>
                    <a:close/>
                    <a:moveTo>
                      <a:pt x="628" y="431"/>
                    </a:moveTo>
                    <a:cubicBezTo>
                      <a:pt x="636" y="446"/>
                      <a:pt x="659" y="425"/>
                      <a:pt x="661" y="428"/>
                    </a:cubicBezTo>
                    <a:cubicBezTo>
                      <a:pt x="663" y="432"/>
                      <a:pt x="631" y="440"/>
                      <a:pt x="631" y="449"/>
                    </a:cubicBezTo>
                    <a:cubicBezTo>
                      <a:pt x="647" y="451"/>
                      <a:pt x="652" y="437"/>
                      <a:pt x="664" y="431"/>
                    </a:cubicBezTo>
                    <a:cubicBezTo>
                      <a:pt x="664" y="431"/>
                      <a:pt x="664" y="431"/>
                      <a:pt x="664" y="431"/>
                    </a:cubicBezTo>
                    <a:cubicBezTo>
                      <a:pt x="664" y="431"/>
                      <a:pt x="664" y="431"/>
                      <a:pt x="664" y="431"/>
                    </a:cubicBezTo>
                    <a:cubicBezTo>
                      <a:pt x="664" y="430"/>
                      <a:pt x="664" y="430"/>
                      <a:pt x="664" y="430"/>
                    </a:cubicBezTo>
                    <a:cubicBezTo>
                      <a:pt x="664" y="430"/>
                      <a:pt x="664" y="430"/>
                      <a:pt x="664" y="430"/>
                    </a:cubicBezTo>
                    <a:cubicBezTo>
                      <a:pt x="665" y="427"/>
                      <a:pt x="666" y="423"/>
                      <a:pt x="667" y="419"/>
                    </a:cubicBezTo>
                    <a:cubicBezTo>
                      <a:pt x="655" y="428"/>
                      <a:pt x="641" y="428"/>
                      <a:pt x="628" y="431"/>
                    </a:cubicBezTo>
                    <a:close/>
                    <a:moveTo>
                      <a:pt x="717" y="259"/>
                    </a:moveTo>
                    <a:cubicBezTo>
                      <a:pt x="713" y="251"/>
                      <a:pt x="709" y="245"/>
                      <a:pt x="700" y="246"/>
                    </a:cubicBezTo>
                    <a:cubicBezTo>
                      <a:pt x="681" y="248"/>
                      <a:pt x="693" y="258"/>
                      <a:pt x="687" y="272"/>
                    </a:cubicBezTo>
                    <a:cubicBezTo>
                      <a:pt x="700" y="276"/>
                      <a:pt x="699" y="284"/>
                      <a:pt x="712" y="276"/>
                    </a:cubicBezTo>
                    <a:cubicBezTo>
                      <a:pt x="718" y="271"/>
                      <a:pt x="721" y="269"/>
                      <a:pt x="717" y="260"/>
                    </a:cubicBezTo>
                    <a:cubicBezTo>
                      <a:pt x="717" y="260"/>
                      <a:pt x="717" y="259"/>
                      <a:pt x="717" y="259"/>
                    </a:cubicBezTo>
                    <a:cubicBezTo>
                      <a:pt x="717" y="259"/>
                      <a:pt x="717" y="259"/>
                      <a:pt x="717" y="259"/>
                    </a:cubicBezTo>
                    <a:close/>
                    <a:moveTo>
                      <a:pt x="612" y="140"/>
                    </a:moveTo>
                    <a:cubicBezTo>
                      <a:pt x="619" y="133"/>
                      <a:pt x="624" y="118"/>
                      <a:pt x="619" y="109"/>
                    </a:cubicBezTo>
                    <a:cubicBezTo>
                      <a:pt x="619" y="109"/>
                      <a:pt x="619" y="109"/>
                      <a:pt x="619" y="109"/>
                    </a:cubicBezTo>
                    <a:cubicBezTo>
                      <a:pt x="619" y="109"/>
                      <a:pt x="619" y="109"/>
                      <a:pt x="619" y="109"/>
                    </a:cubicBezTo>
                    <a:cubicBezTo>
                      <a:pt x="619" y="108"/>
                      <a:pt x="619" y="108"/>
                      <a:pt x="619" y="108"/>
                    </a:cubicBezTo>
                    <a:cubicBezTo>
                      <a:pt x="619" y="108"/>
                      <a:pt x="619" y="108"/>
                      <a:pt x="619" y="108"/>
                    </a:cubicBezTo>
                    <a:cubicBezTo>
                      <a:pt x="619" y="108"/>
                      <a:pt x="619" y="108"/>
                      <a:pt x="619" y="108"/>
                    </a:cubicBezTo>
                    <a:cubicBezTo>
                      <a:pt x="619" y="108"/>
                      <a:pt x="619" y="108"/>
                      <a:pt x="619" y="108"/>
                    </a:cubicBezTo>
                    <a:cubicBezTo>
                      <a:pt x="613" y="97"/>
                      <a:pt x="599" y="92"/>
                      <a:pt x="596" y="107"/>
                    </a:cubicBezTo>
                    <a:cubicBezTo>
                      <a:pt x="592" y="129"/>
                      <a:pt x="603" y="123"/>
                      <a:pt x="612" y="140"/>
                    </a:cubicBezTo>
                    <a:close/>
                    <a:moveTo>
                      <a:pt x="424" y="428"/>
                    </a:moveTo>
                    <a:cubicBezTo>
                      <a:pt x="424" y="428"/>
                      <a:pt x="424" y="428"/>
                      <a:pt x="424" y="428"/>
                    </a:cubicBezTo>
                    <a:cubicBezTo>
                      <a:pt x="417" y="433"/>
                      <a:pt x="416" y="438"/>
                      <a:pt x="421" y="444"/>
                    </a:cubicBezTo>
                    <a:cubicBezTo>
                      <a:pt x="427" y="434"/>
                      <a:pt x="435" y="427"/>
                      <a:pt x="441" y="417"/>
                    </a:cubicBezTo>
                    <a:cubicBezTo>
                      <a:pt x="438" y="418"/>
                      <a:pt x="435" y="419"/>
                      <a:pt x="432" y="421"/>
                    </a:cubicBezTo>
                    <a:cubicBezTo>
                      <a:pt x="429" y="423"/>
                      <a:pt x="426" y="426"/>
                      <a:pt x="424" y="428"/>
                    </a:cubicBezTo>
                    <a:close/>
                    <a:moveTo>
                      <a:pt x="641" y="463"/>
                    </a:moveTo>
                    <a:cubicBezTo>
                      <a:pt x="622" y="467"/>
                      <a:pt x="597" y="468"/>
                      <a:pt x="581" y="480"/>
                    </a:cubicBezTo>
                    <a:cubicBezTo>
                      <a:pt x="605" y="481"/>
                      <a:pt x="599" y="508"/>
                      <a:pt x="620" y="492"/>
                    </a:cubicBezTo>
                    <a:cubicBezTo>
                      <a:pt x="619" y="492"/>
                      <a:pt x="592" y="476"/>
                      <a:pt x="592" y="478"/>
                    </a:cubicBezTo>
                    <a:cubicBezTo>
                      <a:pt x="590" y="470"/>
                      <a:pt x="616" y="483"/>
                      <a:pt x="621" y="492"/>
                    </a:cubicBezTo>
                    <a:cubicBezTo>
                      <a:pt x="631" y="484"/>
                      <a:pt x="638" y="475"/>
                      <a:pt x="641" y="463"/>
                    </a:cubicBezTo>
                    <a:close/>
                    <a:moveTo>
                      <a:pt x="460" y="413"/>
                    </a:moveTo>
                    <a:cubicBezTo>
                      <a:pt x="458" y="418"/>
                      <a:pt x="457" y="420"/>
                      <a:pt x="457" y="421"/>
                    </a:cubicBezTo>
                    <a:cubicBezTo>
                      <a:pt x="458" y="419"/>
                      <a:pt x="460" y="413"/>
                      <a:pt x="460" y="413"/>
                    </a:cubicBezTo>
                    <a:close/>
                    <a:moveTo>
                      <a:pt x="568" y="454"/>
                    </a:moveTo>
                    <a:cubicBezTo>
                      <a:pt x="582" y="441"/>
                      <a:pt x="601" y="434"/>
                      <a:pt x="618" y="427"/>
                    </a:cubicBezTo>
                    <a:cubicBezTo>
                      <a:pt x="613" y="419"/>
                      <a:pt x="600" y="426"/>
                      <a:pt x="592" y="426"/>
                    </a:cubicBezTo>
                    <a:cubicBezTo>
                      <a:pt x="569" y="426"/>
                      <a:pt x="581" y="429"/>
                      <a:pt x="570" y="442"/>
                    </a:cubicBezTo>
                    <a:cubicBezTo>
                      <a:pt x="568" y="445"/>
                      <a:pt x="562" y="458"/>
                      <a:pt x="568" y="454"/>
                    </a:cubicBezTo>
                    <a:close/>
                    <a:moveTo>
                      <a:pt x="606" y="355"/>
                    </a:moveTo>
                    <a:cubicBezTo>
                      <a:pt x="604" y="352"/>
                      <a:pt x="604" y="350"/>
                      <a:pt x="606" y="349"/>
                    </a:cubicBezTo>
                    <a:cubicBezTo>
                      <a:pt x="595" y="347"/>
                      <a:pt x="588" y="341"/>
                      <a:pt x="586" y="330"/>
                    </a:cubicBezTo>
                    <a:cubicBezTo>
                      <a:pt x="584" y="341"/>
                      <a:pt x="580" y="353"/>
                      <a:pt x="570" y="359"/>
                    </a:cubicBezTo>
                    <a:cubicBezTo>
                      <a:pt x="570" y="359"/>
                      <a:pt x="613" y="362"/>
                      <a:pt x="606" y="355"/>
                    </a:cubicBezTo>
                    <a:close/>
                    <a:moveTo>
                      <a:pt x="549" y="503"/>
                    </a:moveTo>
                    <a:cubicBezTo>
                      <a:pt x="536" y="511"/>
                      <a:pt x="454" y="494"/>
                      <a:pt x="462" y="474"/>
                    </a:cubicBezTo>
                    <a:cubicBezTo>
                      <a:pt x="454" y="492"/>
                      <a:pt x="496" y="506"/>
                      <a:pt x="508" y="509"/>
                    </a:cubicBezTo>
                    <a:cubicBezTo>
                      <a:pt x="529" y="516"/>
                      <a:pt x="539" y="514"/>
                      <a:pt x="549" y="503"/>
                    </a:cubicBezTo>
                    <a:close/>
                    <a:moveTo>
                      <a:pt x="431" y="226"/>
                    </a:moveTo>
                    <a:cubicBezTo>
                      <a:pt x="439" y="214"/>
                      <a:pt x="439" y="205"/>
                      <a:pt x="455" y="198"/>
                    </a:cubicBezTo>
                    <a:cubicBezTo>
                      <a:pt x="473" y="191"/>
                      <a:pt x="468" y="177"/>
                      <a:pt x="470" y="160"/>
                    </a:cubicBezTo>
                    <a:cubicBezTo>
                      <a:pt x="472" y="159"/>
                      <a:pt x="443" y="145"/>
                      <a:pt x="442" y="144"/>
                    </a:cubicBezTo>
                    <a:cubicBezTo>
                      <a:pt x="437" y="128"/>
                      <a:pt x="432" y="108"/>
                      <a:pt x="421" y="95"/>
                    </a:cubicBezTo>
                    <a:cubicBezTo>
                      <a:pt x="412" y="85"/>
                      <a:pt x="420" y="80"/>
                      <a:pt x="429" y="91"/>
                    </a:cubicBezTo>
                    <a:cubicBezTo>
                      <a:pt x="431" y="85"/>
                      <a:pt x="444" y="74"/>
                      <a:pt x="451" y="83"/>
                    </a:cubicBezTo>
                    <a:cubicBezTo>
                      <a:pt x="436" y="54"/>
                      <a:pt x="428" y="81"/>
                      <a:pt x="402" y="78"/>
                    </a:cubicBezTo>
                    <a:cubicBezTo>
                      <a:pt x="408" y="90"/>
                      <a:pt x="392" y="105"/>
                      <a:pt x="385" y="113"/>
                    </a:cubicBezTo>
                    <a:cubicBezTo>
                      <a:pt x="381" y="119"/>
                      <a:pt x="375" y="124"/>
                      <a:pt x="369" y="127"/>
                    </a:cubicBezTo>
                    <a:cubicBezTo>
                      <a:pt x="372" y="136"/>
                      <a:pt x="371" y="146"/>
                      <a:pt x="367" y="156"/>
                    </a:cubicBezTo>
                    <a:cubicBezTo>
                      <a:pt x="359" y="183"/>
                      <a:pt x="359" y="201"/>
                      <a:pt x="375" y="227"/>
                    </a:cubicBezTo>
                    <a:cubicBezTo>
                      <a:pt x="389" y="200"/>
                      <a:pt x="441" y="209"/>
                      <a:pt x="395" y="178"/>
                    </a:cubicBezTo>
                    <a:cubicBezTo>
                      <a:pt x="383" y="170"/>
                      <a:pt x="407" y="173"/>
                      <a:pt x="407" y="173"/>
                    </a:cubicBezTo>
                    <a:cubicBezTo>
                      <a:pt x="417" y="178"/>
                      <a:pt x="426" y="185"/>
                      <a:pt x="433" y="194"/>
                    </a:cubicBezTo>
                    <a:cubicBezTo>
                      <a:pt x="437" y="200"/>
                      <a:pt x="450" y="174"/>
                      <a:pt x="457" y="180"/>
                    </a:cubicBezTo>
                    <a:cubicBezTo>
                      <a:pt x="475" y="196"/>
                      <a:pt x="389" y="201"/>
                      <a:pt x="419" y="223"/>
                    </a:cubicBezTo>
                    <a:cubicBezTo>
                      <a:pt x="419" y="220"/>
                      <a:pt x="422" y="206"/>
                      <a:pt x="426" y="206"/>
                    </a:cubicBezTo>
                    <a:cubicBezTo>
                      <a:pt x="433" y="206"/>
                      <a:pt x="431" y="225"/>
                      <a:pt x="431" y="226"/>
                    </a:cubicBezTo>
                    <a:close/>
                    <a:moveTo>
                      <a:pt x="444" y="468"/>
                    </a:moveTo>
                    <a:cubicBezTo>
                      <a:pt x="446" y="462"/>
                      <a:pt x="451" y="435"/>
                      <a:pt x="456" y="421"/>
                    </a:cubicBezTo>
                    <a:cubicBezTo>
                      <a:pt x="447" y="437"/>
                      <a:pt x="432" y="464"/>
                      <a:pt x="444" y="468"/>
                    </a:cubicBezTo>
                    <a:close/>
                    <a:moveTo>
                      <a:pt x="483" y="493"/>
                    </a:moveTo>
                    <a:cubicBezTo>
                      <a:pt x="480" y="490"/>
                      <a:pt x="471" y="480"/>
                      <a:pt x="469" y="475"/>
                    </a:cubicBezTo>
                    <a:cubicBezTo>
                      <a:pt x="469" y="481"/>
                      <a:pt x="479" y="490"/>
                      <a:pt x="483" y="493"/>
                    </a:cubicBezTo>
                    <a:close/>
                    <a:moveTo>
                      <a:pt x="621" y="431"/>
                    </a:moveTo>
                    <a:cubicBezTo>
                      <a:pt x="612" y="436"/>
                      <a:pt x="611" y="447"/>
                      <a:pt x="602" y="453"/>
                    </a:cubicBezTo>
                    <a:cubicBezTo>
                      <a:pt x="610" y="453"/>
                      <a:pt x="619" y="454"/>
                      <a:pt x="626" y="457"/>
                    </a:cubicBezTo>
                    <a:cubicBezTo>
                      <a:pt x="626" y="447"/>
                      <a:pt x="626" y="439"/>
                      <a:pt x="621" y="431"/>
                    </a:cubicBezTo>
                    <a:close/>
                    <a:moveTo>
                      <a:pt x="436" y="464"/>
                    </a:moveTo>
                    <a:cubicBezTo>
                      <a:pt x="437" y="445"/>
                      <a:pt x="450" y="431"/>
                      <a:pt x="456" y="414"/>
                    </a:cubicBezTo>
                    <a:cubicBezTo>
                      <a:pt x="452" y="419"/>
                      <a:pt x="436" y="442"/>
                      <a:pt x="431" y="460"/>
                    </a:cubicBezTo>
                    <a:cubicBezTo>
                      <a:pt x="430" y="462"/>
                      <a:pt x="434" y="462"/>
                      <a:pt x="436" y="464"/>
                    </a:cubicBezTo>
                    <a:close/>
                    <a:moveTo>
                      <a:pt x="523" y="412"/>
                    </a:moveTo>
                    <a:cubicBezTo>
                      <a:pt x="532" y="398"/>
                      <a:pt x="446" y="454"/>
                      <a:pt x="471" y="464"/>
                    </a:cubicBezTo>
                    <a:cubicBezTo>
                      <a:pt x="469" y="436"/>
                      <a:pt x="511" y="430"/>
                      <a:pt x="523" y="412"/>
                    </a:cubicBezTo>
                    <a:close/>
                    <a:moveTo>
                      <a:pt x="542" y="519"/>
                    </a:moveTo>
                    <a:cubicBezTo>
                      <a:pt x="518" y="529"/>
                      <a:pt x="458" y="493"/>
                      <a:pt x="453" y="481"/>
                    </a:cubicBezTo>
                    <a:cubicBezTo>
                      <a:pt x="447" y="486"/>
                      <a:pt x="515" y="541"/>
                      <a:pt x="542" y="519"/>
                    </a:cubicBezTo>
                    <a:close/>
                    <a:moveTo>
                      <a:pt x="468" y="531"/>
                    </a:moveTo>
                    <a:cubicBezTo>
                      <a:pt x="464" y="528"/>
                      <a:pt x="424" y="507"/>
                      <a:pt x="431" y="496"/>
                    </a:cubicBezTo>
                    <a:cubicBezTo>
                      <a:pt x="419" y="500"/>
                      <a:pt x="408" y="488"/>
                      <a:pt x="405" y="477"/>
                    </a:cubicBezTo>
                    <a:cubicBezTo>
                      <a:pt x="398" y="484"/>
                      <a:pt x="389" y="488"/>
                      <a:pt x="379" y="490"/>
                    </a:cubicBezTo>
                    <a:cubicBezTo>
                      <a:pt x="403" y="489"/>
                      <a:pt x="422" y="524"/>
                      <a:pt x="439" y="541"/>
                    </a:cubicBezTo>
                    <a:cubicBezTo>
                      <a:pt x="453" y="555"/>
                      <a:pt x="491" y="587"/>
                      <a:pt x="491" y="587"/>
                    </a:cubicBezTo>
                    <a:cubicBezTo>
                      <a:pt x="491" y="587"/>
                      <a:pt x="508" y="584"/>
                      <a:pt x="515" y="581"/>
                    </a:cubicBezTo>
                    <a:cubicBezTo>
                      <a:pt x="515" y="581"/>
                      <a:pt x="514" y="581"/>
                      <a:pt x="514" y="581"/>
                    </a:cubicBezTo>
                    <a:cubicBezTo>
                      <a:pt x="514" y="581"/>
                      <a:pt x="515" y="581"/>
                      <a:pt x="516" y="580"/>
                    </a:cubicBezTo>
                    <a:cubicBezTo>
                      <a:pt x="498" y="577"/>
                      <a:pt x="469" y="558"/>
                      <a:pt x="480" y="537"/>
                    </a:cubicBezTo>
                    <a:cubicBezTo>
                      <a:pt x="466" y="533"/>
                      <a:pt x="452" y="529"/>
                      <a:pt x="440" y="521"/>
                    </a:cubicBezTo>
                    <a:cubicBezTo>
                      <a:pt x="439" y="521"/>
                      <a:pt x="418" y="498"/>
                      <a:pt x="429" y="498"/>
                    </a:cubicBezTo>
                    <a:cubicBezTo>
                      <a:pt x="427" y="498"/>
                      <a:pt x="436" y="515"/>
                      <a:pt x="437" y="516"/>
                    </a:cubicBezTo>
                    <a:cubicBezTo>
                      <a:pt x="446" y="523"/>
                      <a:pt x="458" y="527"/>
                      <a:pt x="468" y="531"/>
                    </a:cubicBezTo>
                    <a:close/>
                    <a:moveTo>
                      <a:pt x="544" y="418"/>
                    </a:moveTo>
                    <a:cubicBezTo>
                      <a:pt x="547" y="417"/>
                      <a:pt x="570" y="407"/>
                      <a:pt x="573" y="403"/>
                    </a:cubicBezTo>
                    <a:cubicBezTo>
                      <a:pt x="560" y="408"/>
                      <a:pt x="529" y="422"/>
                      <a:pt x="510" y="431"/>
                    </a:cubicBezTo>
                    <a:cubicBezTo>
                      <a:pt x="510" y="431"/>
                      <a:pt x="504" y="433"/>
                      <a:pt x="504" y="433"/>
                    </a:cubicBezTo>
                    <a:cubicBezTo>
                      <a:pt x="503" y="433"/>
                      <a:pt x="484" y="449"/>
                      <a:pt x="479" y="456"/>
                    </a:cubicBezTo>
                    <a:cubicBezTo>
                      <a:pt x="474" y="465"/>
                      <a:pt x="502" y="438"/>
                      <a:pt x="503" y="438"/>
                    </a:cubicBezTo>
                    <a:cubicBezTo>
                      <a:pt x="504" y="437"/>
                      <a:pt x="505" y="436"/>
                      <a:pt x="508" y="434"/>
                    </a:cubicBezTo>
                    <a:cubicBezTo>
                      <a:pt x="521" y="426"/>
                      <a:pt x="549" y="416"/>
                      <a:pt x="544" y="418"/>
                    </a:cubicBezTo>
                    <a:close/>
                    <a:moveTo>
                      <a:pt x="19" y="287"/>
                    </a:moveTo>
                    <a:cubicBezTo>
                      <a:pt x="19" y="290"/>
                      <a:pt x="19" y="293"/>
                      <a:pt x="19" y="296"/>
                    </a:cubicBezTo>
                    <a:cubicBezTo>
                      <a:pt x="26" y="305"/>
                      <a:pt x="25" y="302"/>
                      <a:pt x="19" y="287"/>
                    </a:cubicBezTo>
                    <a:close/>
                    <a:moveTo>
                      <a:pt x="619" y="429"/>
                    </a:moveTo>
                    <a:cubicBezTo>
                      <a:pt x="616" y="425"/>
                      <a:pt x="576" y="451"/>
                      <a:pt x="572" y="454"/>
                    </a:cubicBezTo>
                    <a:cubicBezTo>
                      <a:pt x="581" y="452"/>
                      <a:pt x="596" y="456"/>
                      <a:pt x="603" y="449"/>
                    </a:cubicBezTo>
                    <a:cubicBezTo>
                      <a:pt x="603" y="449"/>
                      <a:pt x="603" y="449"/>
                      <a:pt x="603" y="449"/>
                    </a:cubicBezTo>
                    <a:cubicBezTo>
                      <a:pt x="603" y="449"/>
                      <a:pt x="603" y="449"/>
                      <a:pt x="603" y="449"/>
                    </a:cubicBezTo>
                    <a:cubicBezTo>
                      <a:pt x="603" y="449"/>
                      <a:pt x="603" y="449"/>
                      <a:pt x="603" y="449"/>
                    </a:cubicBezTo>
                    <a:cubicBezTo>
                      <a:pt x="603" y="448"/>
                      <a:pt x="603" y="448"/>
                      <a:pt x="603" y="448"/>
                    </a:cubicBezTo>
                    <a:cubicBezTo>
                      <a:pt x="603" y="448"/>
                      <a:pt x="603" y="448"/>
                      <a:pt x="603" y="448"/>
                    </a:cubicBezTo>
                    <a:cubicBezTo>
                      <a:pt x="603" y="448"/>
                      <a:pt x="603" y="448"/>
                      <a:pt x="604" y="448"/>
                    </a:cubicBezTo>
                    <a:cubicBezTo>
                      <a:pt x="609" y="442"/>
                      <a:pt x="612" y="433"/>
                      <a:pt x="619" y="429"/>
                    </a:cubicBezTo>
                    <a:close/>
                    <a:moveTo>
                      <a:pt x="614" y="416"/>
                    </a:moveTo>
                    <a:cubicBezTo>
                      <a:pt x="608" y="412"/>
                      <a:pt x="601" y="420"/>
                      <a:pt x="596" y="423"/>
                    </a:cubicBezTo>
                    <a:cubicBezTo>
                      <a:pt x="603" y="422"/>
                      <a:pt x="614" y="424"/>
                      <a:pt x="614" y="416"/>
                    </a:cubicBezTo>
                    <a:close/>
                    <a:moveTo>
                      <a:pt x="661" y="381"/>
                    </a:moveTo>
                    <a:cubicBezTo>
                      <a:pt x="660" y="383"/>
                      <a:pt x="607" y="397"/>
                      <a:pt x="599" y="394"/>
                    </a:cubicBezTo>
                    <a:cubicBezTo>
                      <a:pt x="611" y="407"/>
                      <a:pt x="655" y="399"/>
                      <a:pt x="661" y="381"/>
                    </a:cubicBezTo>
                    <a:close/>
                    <a:moveTo>
                      <a:pt x="601" y="368"/>
                    </a:moveTo>
                    <a:cubicBezTo>
                      <a:pt x="611" y="370"/>
                      <a:pt x="623" y="371"/>
                      <a:pt x="634" y="369"/>
                    </a:cubicBezTo>
                    <a:cubicBezTo>
                      <a:pt x="626" y="365"/>
                      <a:pt x="620" y="349"/>
                      <a:pt x="612" y="349"/>
                    </a:cubicBezTo>
                    <a:cubicBezTo>
                      <a:pt x="621" y="358"/>
                      <a:pt x="608" y="365"/>
                      <a:pt x="601" y="368"/>
                    </a:cubicBezTo>
                    <a:close/>
                    <a:moveTo>
                      <a:pt x="458" y="467"/>
                    </a:moveTo>
                    <a:cubicBezTo>
                      <a:pt x="469" y="459"/>
                      <a:pt x="463" y="431"/>
                      <a:pt x="471" y="419"/>
                    </a:cubicBezTo>
                    <a:cubicBezTo>
                      <a:pt x="476" y="412"/>
                      <a:pt x="482" y="407"/>
                      <a:pt x="489" y="403"/>
                    </a:cubicBezTo>
                    <a:cubicBezTo>
                      <a:pt x="468" y="403"/>
                      <a:pt x="453" y="445"/>
                      <a:pt x="458" y="467"/>
                    </a:cubicBezTo>
                    <a:close/>
                    <a:moveTo>
                      <a:pt x="501" y="474"/>
                    </a:moveTo>
                    <a:cubicBezTo>
                      <a:pt x="492" y="474"/>
                      <a:pt x="482" y="461"/>
                      <a:pt x="473" y="470"/>
                    </a:cubicBezTo>
                    <a:cubicBezTo>
                      <a:pt x="477" y="480"/>
                      <a:pt x="491" y="483"/>
                      <a:pt x="498" y="483"/>
                    </a:cubicBezTo>
                    <a:cubicBezTo>
                      <a:pt x="497" y="483"/>
                      <a:pt x="485" y="478"/>
                      <a:pt x="484" y="476"/>
                    </a:cubicBezTo>
                    <a:cubicBezTo>
                      <a:pt x="505" y="485"/>
                      <a:pt x="515" y="482"/>
                      <a:pt x="519" y="482"/>
                    </a:cubicBezTo>
                    <a:cubicBezTo>
                      <a:pt x="519" y="482"/>
                      <a:pt x="520" y="482"/>
                      <a:pt x="520" y="482"/>
                    </a:cubicBezTo>
                    <a:cubicBezTo>
                      <a:pt x="528" y="481"/>
                      <a:pt x="563" y="470"/>
                      <a:pt x="562" y="464"/>
                    </a:cubicBezTo>
                    <a:cubicBezTo>
                      <a:pt x="544" y="476"/>
                      <a:pt x="520" y="474"/>
                      <a:pt x="501" y="474"/>
                    </a:cubicBezTo>
                    <a:close/>
                    <a:moveTo>
                      <a:pt x="461" y="486"/>
                    </a:moveTo>
                    <a:cubicBezTo>
                      <a:pt x="459" y="482"/>
                      <a:pt x="458" y="478"/>
                      <a:pt x="459" y="474"/>
                    </a:cubicBezTo>
                    <a:cubicBezTo>
                      <a:pt x="455" y="477"/>
                      <a:pt x="456" y="481"/>
                      <a:pt x="461" y="486"/>
                    </a:cubicBezTo>
                    <a:close/>
                    <a:moveTo>
                      <a:pt x="557" y="494"/>
                    </a:moveTo>
                    <a:cubicBezTo>
                      <a:pt x="542" y="529"/>
                      <a:pt x="506" y="515"/>
                      <a:pt x="478" y="500"/>
                    </a:cubicBezTo>
                    <a:cubicBezTo>
                      <a:pt x="493" y="510"/>
                      <a:pt x="510" y="519"/>
                      <a:pt x="528" y="519"/>
                    </a:cubicBezTo>
                    <a:cubicBezTo>
                      <a:pt x="535" y="519"/>
                      <a:pt x="558" y="502"/>
                      <a:pt x="556" y="502"/>
                    </a:cubicBezTo>
                    <a:cubicBezTo>
                      <a:pt x="561" y="503"/>
                      <a:pt x="552" y="512"/>
                      <a:pt x="549" y="516"/>
                    </a:cubicBezTo>
                    <a:cubicBezTo>
                      <a:pt x="557" y="514"/>
                      <a:pt x="568" y="513"/>
                      <a:pt x="574" y="519"/>
                    </a:cubicBezTo>
                    <a:cubicBezTo>
                      <a:pt x="577" y="518"/>
                      <a:pt x="579" y="517"/>
                      <a:pt x="581" y="516"/>
                    </a:cubicBezTo>
                    <a:cubicBezTo>
                      <a:pt x="578" y="508"/>
                      <a:pt x="565" y="498"/>
                      <a:pt x="557" y="494"/>
                    </a:cubicBezTo>
                    <a:close/>
                    <a:moveTo>
                      <a:pt x="427" y="465"/>
                    </a:moveTo>
                    <a:cubicBezTo>
                      <a:pt x="426" y="472"/>
                      <a:pt x="429" y="487"/>
                      <a:pt x="425" y="493"/>
                    </a:cubicBezTo>
                    <a:cubicBezTo>
                      <a:pt x="431" y="494"/>
                      <a:pt x="432" y="490"/>
                      <a:pt x="432" y="486"/>
                    </a:cubicBezTo>
                    <a:cubicBezTo>
                      <a:pt x="432" y="486"/>
                      <a:pt x="432" y="485"/>
                      <a:pt x="432" y="484"/>
                    </a:cubicBezTo>
                    <a:cubicBezTo>
                      <a:pt x="432" y="484"/>
                      <a:pt x="432" y="484"/>
                      <a:pt x="432" y="484"/>
                    </a:cubicBezTo>
                    <a:cubicBezTo>
                      <a:pt x="432" y="484"/>
                      <a:pt x="432" y="484"/>
                      <a:pt x="432" y="484"/>
                    </a:cubicBezTo>
                    <a:cubicBezTo>
                      <a:pt x="432" y="484"/>
                      <a:pt x="432" y="483"/>
                      <a:pt x="432" y="483"/>
                    </a:cubicBezTo>
                    <a:cubicBezTo>
                      <a:pt x="431" y="473"/>
                      <a:pt x="434" y="472"/>
                      <a:pt x="427" y="465"/>
                    </a:cubicBezTo>
                    <a:close/>
                    <a:moveTo>
                      <a:pt x="574" y="422"/>
                    </a:moveTo>
                    <a:cubicBezTo>
                      <a:pt x="580" y="428"/>
                      <a:pt x="611" y="418"/>
                      <a:pt x="608" y="408"/>
                    </a:cubicBezTo>
                    <a:cubicBezTo>
                      <a:pt x="606" y="400"/>
                      <a:pt x="592" y="407"/>
                      <a:pt x="589" y="408"/>
                    </a:cubicBezTo>
                    <a:cubicBezTo>
                      <a:pt x="569" y="415"/>
                      <a:pt x="574" y="403"/>
                      <a:pt x="574" y="422"/>
                    </a:cubicBezTo>
                    <a:close/>
                    <a:moveTo>
                      <a:pt x="480" y="480"/>
                    </a:moveTo>
                    <a:cubicBezTo>
                      <a:pt x="497" y="502"/>
                      <a:pt x="528" y="491"/>
                      <a:pt x="551" y="486"/>
                    </a:cubicBezTo>
                    <a:cubicBezTo>
                      <a:pt x="551" y="486"/>
                      <a:pt x="551" y="486"/>
                      <a:pt x="551" y="486"/>
                    </a:cubicBezTo>
                    <a:cubicBezTo>
                      <a:pt x="551" y="486"/>
                      <a:pt x="551" y="486"/>
                      <a:pt x="551" y="486"/>
                    </a:cubicBezTo>
                    <a:cubicBezTo>
                      <a:pt x="552" y="486"/>
                      <a:pt x="552" y="486"/>
                      <a:pt x="552" y="486"/>
                    </a:cubicBezTo>
                    <a:cubicBezTo>
                      <a:pt x="552" y="486"/>
                      <a:pt x="552" y="486"/>
                      <a:pt x="552" y="486"/>
                    </a:cubicBezTo>
                    <a:cubicBezTo>
                      <a:pt x="560" y="484"/>
                      <a:pt x="565" y="477"/>
                      <a:pt x="563" y="468"/>
                    </a:cubicBezTo>
                    <a:cubicBezTo>
                      <a:pt x="548" y="496"/>
                      <a:pt x="505" y="492"/>
                      <a:pt x="480" y="480"/>
                    </a:cubicBezTo>
                    <a:close/>
                    <a:moveTo>
                      <a:pt x="475" y="401"/>
                    </a:moveTo>
                    <a:cubicBezTo>
                      <a:pt x="462" y="397"/>
                      <a:pt x="449" y="460"/>
                      <a:pt x="447" y="469"/>
                    </a:cubicBezTo>
                    <a:cubicBezTo>
                      <a:pt x="449" y="469"/>
                      <a:pt x="453" y="468"/>
                      <a:pt x="455" y="467"/>
                    </a:cubicBezTo>
                    <a:cubicBezTo>
                      <a:pt x="450" y="443"/>
                      <a:pt x="467" y="422"/>
                      <a:pt x="475" y="401"/>
                    </a:cubicBezTo>
                    <a:close/>
                    <a:moveTo>
                      <a:pt x="603" y="377"/>
                    </a:moveTo>
                    <a:cubicBezTo>
                      <a:pt x="602" y="377"/>
                      <a:pt x="588" y="373"/>
                      <a:pt x="586" y="374"/>
                    </a:cubicBezTo>
                    <a:cubicBezTo>
                      <a:pt x="586" y="374"/>
                      <a:pt x="587" y="375"/>
                      <a:pt x="587" y="375"/>
                    </a:cubicBezTo>
                    <a:cubicBezTo>
                      <a:pt x="592" y="379"/>
                      <a:pt x="594" y="383"/>
                      <a:pt x="603" y="377"/>
                    </a:cubicBezTo>
                    <a:close/>
                    <a:moveTo>
                      <a:pt x="584" y="515"/>
                    </a:moveTo>
                    <a:cubicBezTo>
                      <a:pt x="587" y="513"/>
                      <a:pt x="590" y="511"/>
                      <a:pt x="593" y="509"/>
                    </a:cubicBezTo>
                    <a:cubicBezTo>
                      <a:pt x="585" y="504"/>
                      <a:pt x="579" y="500"/>
                      <a:pt x="577" y="498"/>
                    </a:cubicBezTo>
                    <a:cubicBezTo>
                      <a:pt x="578" y="498"/>
                      <a:pt x="579" y="498"/>
                      <a:pt x="579" y="497"/>
                    </a:cubicBezTo>
                    <a:cubicBezTo>
                      <a:pt x="578" y="496"/>
                      <a:pt x="577" y="496"/>
                      <a:pt x="576" y="495"/>
                    </a:cubicBezTo>
                    <a:cubicBezTo>
                      <a:pt x="582" y="497"/>
                      <a:pt x="600" y="505"/>
                      <a:pt x="602" y="504"/>
                    </a:cubicBezTo>
                    <a:cubicBezTo>
                      <a:pt x="613" y="497"/>
                      <a:pt x="576" y="471"/>
                      <a:pt x="562" y="487"/>
                    </a:cubicBezTo>
                    <a:cubicBezTo>
                      <a:pt x="564" y="488"/>
                      <a:pt x="571" y="492"/>
                      <a:pt x="576" y="495"/>
                    </a:cubicBezTo>
                    <a:cubicBezTo>
                      <a:pt x="573" y="494"/>
                      <a:pt x="573" y="495"/>
                      <a:pt x="577" y="498"/>
                    </a:cubicBezTo>
                    <a:cubicBezTo>
                      <a:pt x="571" y="497"/>
                      <a:pt x="559" y="489"/>
                      <a:pt x="558" y="492"/>
                    </a:cubicBezTo>
                    <a:cubicBezTo>
                      <a:pt x="566" y="494"/>
                      <a:pt x="582" y="508"/>
                      <a:pt x="584" y="515"/>
                    </a:cubicBezTo>
                    <a:close/>
                    <a:moveTo>
                      <a:pt x="135" y="197"/>
                    </a:moveTo>
                    <a:cubicBezTo>
                      <a:pt x="130" y="191"/>
                      <a:pt x="111" y="198"/>
                      <a:pt x="110" y="189"/>
                    </a:cubicBezTo>
                    <a:cubicBezTo>
                      <a:pt x="109" y="180"/>
                      <a:pt x="132" y="179"/>
                      <a:pt x="119" y="167"/>
                    </a:cubicBezTo>
                    <a:cubicBezTo>
                      <a:pt x="118" y="166"/>
                      <a:pt x="102" y="157"/>
                      <a:pt x="99" y="156"/>
                    </a:cubicBezTo>
                    <a:cubicBezTo>
                      <a:pt x="87" y="154"/>
                      <a:pt x="63" y="193"/>
                      <a:pt x="69" y="196"/>
                    </a:cubicBezTo>
                    <a:cubicBezTo>
                      <a:pt x="67" y="179"/>
                      <a:pt x="93" y="189"/>
                      <a:pt x="97" y="198"/>
                    </a:cubicBezTo>
                    <a:cubicBezTo>
                      <a:pt x="115" y="209"/>
                      <a:pt x="112" y="232"/>
                      <a:pt x="127" y="242"/>
                    </a:cubicBezTo>
                    <a:cubicBezTo>
                      <a:pt x="139" y="249"/>
                      <a:pt x="134" y="252"/>
                      <a:pt x="149" y="255"/>
                    </a:cubicBezTo>
                    <a:cubicBezTo>
                      <a:pt x="160" y="257"/>
                      <a:pt x="171" y="262"/>
                      <a:pt x="179" y="270"/>
                    </a:cubicBezTo>
                    <a:cubicBezTo>
                      <a:pt x="190" y="280"/>
                      <a:pt x="145" y="263"/>
                      <a:pt x="143" y="263"/>
                    </a:cubicBezTo>
                    <a:cubicBezTo>
                      <a:pt x="148" y="270"/>
                      <a:pt x="178" y="290"/>
                      <a:pt x="189" y="289"/>
                    </a:cubicBezTo>
                    <a:cubicBezTo>
                      <a:pt x="193" y="288"/>
                      <a:pt x="197" y="287"/>
                      <a:pt x="199" y="285"/>
                    </a:cubicBezTo>
                    <a:cubicBezTo>
                      <a:pt x="196" y="300"/>
                      <a:pt x="196" y="315"/>
                      <a:pt x="186" y="329"/>
                    </a:cubicBezTo>
                    <a:cubicBezTo>
                      <a:pt x="187" y="329"/>
                      <a:pt x="156" y="357"/>
                      <a:pt x="158" y="357"/>
                    </a:cubicBezTo>
                    <a:cubicBezTo>
                      <a:pt x="178" y="379"/>
                      <a:pt x="191" y="336"/>
                      <a:pt x="203" y="322"/>
                    </a:cubicBezTo>
                    <a:cubicBezTo>
                      <a:pt x="201" y="316"/>
                      <a:pt x="211" y="312"/>
                      <a:pt x="211" y="306"/>
                    </a:cubicBezTo>
                    <a:cubicBezTo>
                      <a:pt x="211" y="301"/>
                      <a:pt x="204" y="291"/>
                      <a:pt x="201" y="284"/>
                    </a:cubicBezTo>
                    <a:cubicBezTo>
                      <a:pt x="206" y="279"/>
                      <a:pt x="206" y="271"/>
                      <a:pt x="204" y="261"/>
                    </a:cubicBezTo>
                    <a:cubicBezTo>
                      <a:pt x="205" y="261"/>
                      <a:pt x="205" y="261"/>
                      <a:pt x="205" y="261"/>
                    </a:cubicBezTo>
                    <a:cubicBezTo>
                      <a:pt x="206" y="267"/>
                      <a:pt x="208" y="272"/>
                      <a:pt x="210" y="277"/>
                    </a:cubicBezTo>
                    <a:cubicBezTo>
                      <a:pt x="204" y="242"/>
                      <a:pt x="225" y="210"/>
                      <a:pt x="222" y="176"/>
                    </a:cubicBezTo>
                    <a:cubicBezTo>
                      <a:pt x="219" y="136"/>
                      <a:pt x="160" y="159"/>
                      <a:pt x="155" y="187"/>
                    </a:cubicBezTo>
                    <a:cubicBezTo>
                      <a:pt x="154" y="191"/>
                      <a:pt x="164" y="248"/>
                      <a:pt x="147" y="222"/>
                    </a:cubicBezTo>
                    <a:cubicBezTo>
                      <a:pt x="144" y="217"/>
                      <a:pt x="139" y="201"/>
                      <a:pt x="135" y="197"/>
                    </a:cubicBezTo>
                    <a:close/>
                    <a:moveTo>
                      <a:pt x="583" y="87"/>
                    </a:moveTo>
                    <a:cubicBezTo>
                      <a:pt x="593" y="98"/>
                      <a:pt x="578" y="109"/>
                      <a:pt x="572" y="117"/>
                    </a:cubicBezTo>
                    <a:cubicBezTo>
                      <a:pt x="578" y="113"/>
                      <a:pt x="581" y="114"/>
                      <a:pt x="587" y="118"/>
                    </a:cubicBezTo>
                    <a:cubicBezTo>
                      <a:pt x="587" y="106"/>
                      <a:pt x="591" y="87"/>
                      <a:pt x="606" y="88"/>
                    </a:cubicBezTo>
                    <a:cubicBezTo>
                      <a:pt x="598" y="76"/>
                      <a:pt x="584" y="66"/>
                      <a:pt x="571" y="59"/>
                    </a:cubicBezTo>
                    <a:cubicBezTo>
                      <a:pt x="570" y="62"/>
                      <a:pt x="570" y="65"/>
                      <a:pt x="569" y="69"/>
                    </a:cubicBezTo>
                    <a:cubicBezTo>
                      <a:pt x="569" y="69"/>
                      <a:pt x="569" y="69"/>
                      <a:pt x="569" y="69"/>
                    </a:cubicBezTo>
                    <a:cubicBezTo>
                      <a:pt x="569" y="69"/>
                      <a:pt x="569" y="69"/>
                      <a:pt x="569" y="69"/>
                    </a:cubicBezTo>
                    <a:cubicBezTo>
                      <a:pt x="566" y="83"/>
                      <a:pt x="574" y="77"/>
                      <a:pt x="583" y="87"/>
                    </a:cubicBezTo>
                    <a:close/>
                    <a:moveTo>
                      <a:pt x="574" y="468"/>
                    </a:moveTo>
                    <a:cubicBezTo>
                      <a:pt x="575" y="464"/>
                      <a:pt x="611" y="467"/>
                      <a:pt x="626" y="464"/>
                    </a:cubicBezTo>
                    <a:cubicBezTo>
                      <a:pt x="626" y="463"/>
                      <a:pt x="626" y="462"/>
                      <a:pt x="626" y="460"/>
                    </a:cubicBezTo>
                    <a:cubicBezTo>
                      <a:pt x="608" y="454"/>
                      <a:pt x="587" y="455"/>
                      <a:pt x="568" y="458"/>
                    </a:cubicBezTo>
                    <a:cubicBezTo>
                      <a:pt x="568" y="458"/>
                      <a:pt x="568" y="458"/>
                      <a:pt x="568" y="458"/>
                    </a:cubicBezTo>
                    <a:cubicBezTo>
                      <a:pt x="564" y="463"/>
                      <a:pt x="569" y="474"/>
                      <a:pt x="566" y="481"/>
                    </a:cubicBezTo>
                    <a:cubicBezTo>
                      <a:pt x="585" y="480"/>
                      <a:pt x="576" y="476"/>
                      <a:pt x="596" y="468"/>
                    </a:cubicBezTo>
                    <a:cubicBezTo>
                      <a:pt x="591" y="467"/>
                      <a:pt x="573" y="473"/>
                      <a:pt x="574" y="468"/>
                    </a:cubicBezTo>
                    <a:close/>
                    <a:moveTo>
                      <a:pt x="164" y="293"/>
                    </a:moveTo>
                    <a:cubicBezTo>
                      <a:pt x="144" y="280"/>
                      <a:pt x="115" y="251"/>
                      <a:pt x="108" y="230"/>
                    </a:cubicBezTo>
                    <a:cubicBezTo>
                      <a:pt x="102" y="210"/>
                      <a:pt x="77" y="187"/>
                      <a:pt x="59" y="212"/>
                    </a:cubicBezTo>
                    <a:cubicBezTo>
                      <a:pt x="65" y="216"/>
                      <a:pt x="92" y="211"/>
                      <a:pt x="83" y="227"/>
                    </a:cubicBezTo>
                    <a:cubicBezTo>
                      <a:pt x="79" y="235"/>
                      <a:pt x="68" y="231"/>
                      <a:pt x="61" y="230"/>
                    </a:cubicBezTo>
                    <a:cubicBezTo>
                      <a:pt x="43" y="228"/>
                      <a:pt x="44" y="244"/>
                      <a:pt x="49" y="255"/>
                    </a:cubicBezTo>
                    <a:cubicBezTo>
                      <a:pt x="50" y="258"/>
                      <a:pt x="52" y="261"/>
                      <a:pt x="54" y="263"/>
                    </a:cubicBezTo>
                    <a:cubicBezTo>
                      <a:pt x="67" y="276"/>
                      <a:pt x="60" y="293"/>
                      <a:pt x="71" y="307"/>
                    </a:cubicBezTo>
                    <a:cubicBezTo>
                      <a:pt x="77" y="314"/>
                      <a:pt x="84" y="321"/>
                      <a:pt x="91" y="327"/>
                    </a:cubicBezTo>
                    <a:cubicBezTo>
                      <a:pt x="95" y="330"/>
                      <a:pt x="103" y="331"/>
                      <a:pt x="113" y="331"/>
                    </a:cubicBezTo>
                    <a:cubicBezTo>
                      <a:pt x="138" y="331"/>
                      <a:pt x="171" y="324"/>
                      <a:pt x="171" y="324"/>
                    </a:cubicBezTo>
                    <a:cubicBezTo>
                      <a:pt x="173" y="332"/>
                      <a:pt x="144" y="338"/>
                      <a:pt x="140" y="339"/>
                    </a:cubicBezTo>
                    <a:cubicBezTo>
                      <a:pt x="144" y="342"/>
                      <a:pt x="148" y="349"/>
                      <a:pt x="153" y="351"/>
                    </a:cubicBezTo>
                    <a:cubicBezTo>
                      <a:pt x="149" y="334"/>
                      <a:pt x="199" y="324"/>
                      <a:pt x="188" y="305"/>
                    </a:cubicBezTo>
                    <a:cubicBezTo>
                      <a:pt x="183" y="297"/>
                      <a:pt x="155" y="305"/>
                      <a:pt x="151" y="306"/>
                    </a:cubicBezTo>
                    <a:cubicBezTo>
                      <a:pt x="137" y="311"/>
                      <a:pt x="123" y="311"/>
                      <a:pt x="109" y="311"/>
                    </a:cubicBezTo>
                    <a:cubicBezTo>
                      <a:pt x="108" y="311"/>
                      <a:pt x="104" y="308"/>
                      <a:pt x="103" y="306"/>
                    </a:cubicBezTo>
                    <a:cubicBezTo>
                      <a:pt x="102" y="304"/>
                      <a:pt x="103" y="303"/>
                      <a:pt x="108" y="303"/>
                    </a:cubicBezTo>
                    <a:cubicBezTo>
                      <a:pt x="113" y="299"/>
                      <a:pt x="154" y="295"/>
                      <a:pt x="164" y="293"/>
                    </a:cubicBezTo>
                    <a:close/>
                    <a:moveTo>
                      <a:pt x="601" y="401"/>
                    </a:moveTo>
                    <a:cubicBezTo>
                      <a:pt x="597" y="394"/>
                      <a:pt x="579" y="406"/>
                      <a:pt x="578" y="407"/>
                    </a:cubicBezTo>
                    <a:cubicBezTo>
                      <a:pt x="586" y="407"/>
                      <a:pt x="593" y="405"/>
                      <a:pt x="601" y="401"/>
                    </a:cubicBezTo>
                    <a:close/>
                    <a:moveTo>
                      <a:pt x="174" y="78"/>
                    </a:moveTo>
                    <a:cubicBezTo>
                      <a:pt x="176" y="85"/>
                      <a:pt x="194" y="82"/>
                      <a:pt x="203" y="85"/>
                    </a:cubicBezTo>
                    <a:cubicBezTo>
                      <a:pt x="202" y="76"/>
                      <a:pt x="205" y="68"/>
                      <a:pt x="210" y="61"/>
                    </a:cubicBezTo>
                    <a:cubicBezTo>
                      <a:pt x="201" y="50"/>
                      <a:pt x="171" y="69"/>
                      <a:pt x="174" y="78"/>
                    </a:cubicBezTo>
                    <a:close/>
                    <a:moveTo>
                      <a:pt x="361" y="486"/>
                    </a:moveTo>
                    <a:cubicBezTo>
                      <a:pt x="349" y="477"/>
                      <a:pt x="335" y="448"/>
                      <a:pt x="323" y="452"/>
                    </a:cubicBezTo>
                    <a:cubicBezTo>
                      <a:pt x="305" y="458"/>
                      <a:pt x="294" y="476"/>
                      <a:pt x="274" y="476"/>
                    </a:cubicBezTo>
                    <a:cubicBezTo>
                      <a:pt x="253" y="476"/>
                      <a:pt x="237" y="461"/>
                      <a:pt x="218" y="456"/>
                    </a:cubicBezTo>
                    <a:cubicBezTo>
                      <a:pt x="190" y="449"/>
                      <a:pt x="151" y="427"/>
                      <a:pt x="163" y="391"/>
                    </a:cubicBezTo>
                    <a:cubicBezTo>
                      <a:pt x="151" y="398"/>
                      <a:pt x="72" y="396"/>
                      <a:pt x="75" y="369"/>
                    </a:cubicBezTo>
                    <a:cubicBezTo>
                      <a:pt x="66" y="365"/>
                      <a:pt x="31" y="345"/>
                      <a:pt x="33" y="333"/>
                    </a:cubicBezTo>
                    <a:cubicBezTo>
                      <a:pt x="32" y="337"/>
                      <a:pt x="12" y="300"/>
                      <a:pt x="11" y="299"/>
                    </a:cubicBezTo>
                    <a:cubicBezTo>
                      <a:pt x="6" y="285"/>
                      <a:pt x="15" y="286"/>
                      <a:pt x="6" y="275"/>
                    </a:cubicBezTo>
                    <a:cubicBezTo>
                      <a:pt x="2" y="269"/>
                      <a:pt x="0" y="263"/>
                      <a:pt x="1" y="256"/>
                    </a:cubicBezTo>
                    <a:cubicBezTo>
                      <a:pt x="1" y="245"/>
                      <a:pt x="6" y="238"/>
                      <a:pt x="8" y="228"/>
                    </a:cubicBezTo>
                    <a:cubicBezTo>
                      <a:pt x="11" y="216"/>
                      <a:pt x="4" y="214"/>
                      <a:pt x="3" y="203"/>
                    </a:cubicBezTo>
                    <a:cubicBezTo>
                      <a:pt x="3" y="197"/>
                      <a:pt x="5" y="189"/>
                      <a:pt x="11" y="186"/>
                    </a:cubicBezTo>
                    <a:cubicBezTo>
                      <a:pt x="8" y="179"/>
                      <a:pt x="8" y="171"/>
                      <a:pt x="11" y="164"/>
                    </a:cubicBezTo>
                    <a:cubicBezTo>
                      <a:pt x="14" y="153"/>
                      <a:pt x="23" y="143"/>
                      <a:pt x="33" y="139"/>
                    </a:cubicBezTo>
                    <a:cubicBezTo>
                      <a:pt x="43" y="141"/>
                      <a:pt x="47" y="136"/>
                      <a:pt x="46" y="125"/>
                    </a:cubicBezTo>
                    <a:cubicBezTo>
                      <a:pt x="61" y="103"/>
                      <a:pt x="83" y="85"/>
                      <a:pt x="108" y="72"/>
                    </a:cubicBezTo>
                    <a:cubicBezTo>
                      <a:pt x="114" y="70"/>
                      <a:pt x="127" y="64"/>
                      <a:pt x="133" y="69"/>
                    </a:cubicBezTo>
                    <a:cubicBezTo>
                      <a:pt x="139" y="62"/>
                      <a:pt x="145" y="57"/>
                      <a:pt x="152" y="53"/>
                    </a:cubicBezTo>
                    <a:cubicBezTo>
                      <a:pt x="167" y="43"/>
                      <a:pt x="186" y="40"/>
                      <a:pt x="203" y="36"/>
                    </a:cubicBezTo>
                    <a:cubicBezTo>
                      <a:pt x="211" y="35"/>
                      <a:pt x="226" y="34"/>
                      <a:pt x="233" y="37"/>
                    </a:cubicBezTo>
                    <a:cubicBezTo>
                      <a:pt x="240" y="31"/>
                      <a:pt x="248" y="26"/>
                      <a:pt x="257" y="22"/>
                    </a:cubicBezTo>
                    <a:cubicBezTo>
                      <a:pt x="270" y="16"/>
                      <a:pt x="287" y="13"/>
                      <a:pt x="298" y="25"/>
                    </a:cubicBezTo>
                    <a:cubicBezTo>
                      <a:pt x="300" y="0"/>
                      <a:pt x="350" y="4"/>
                      <a:pt x="365" y="7"/>
                    </a:cubicBezTo>
                    <a:cubicBezTo>
                      <a:pt x="375" y="9"/>
                      <a:pt x="382" y="11"/>
                      <a:pt x="392" y="13"/>
                    </a:cubicBezTo>
                    <a:cubicBezTo>
                      <a:pt x="394" y="6"/>
                      <a:pt x="405" y="5"/>
                      <a:pt x="411" y="5"/>
                    </a:cubicBezTo>
                    <a:cubicBezTo>
                      <a:pt x="442" y="5"/>
                      <a:pt x="465" y="9"/>
                      <a:pt x="495" y="20"/>
                    </a:cubicBezTo>
                    <a:cubicBezTo>
                      <a:pt x="517" y="27"/>
                      <a:pt x="537" y="38"/>
                      <a:pt x="558" y="44"/>
                    </a:cubicBezTo>
                    <a:cubicBezTo>
                      <a:pt x="589" y="53"/>
                      <a:pt x="610" y="76"/>
                      <a:pt x="626" y="103"/>
                    </a:cubicBezTo>
                    <a:cubicBezTo>
                      <a:pt x="644" y="113"/>
                      <a:pt x="663" y="129"/>
                      <a:pt x="673" y="148"/>
                    </a:cubicBezTo>
                    <a:cubicBezTo>
                      <a:pt x="679" y="160"/>
                      <a:pt x="679" y="177"/>
                      <a:pt x="688" y="186"/>
                    </a:cubicBezTo>
                    <a:cubicBezTo>
                      <a:pt x="704" y="204"/>
                      <a:pt x="699" y="206"/>
                      <a:pt x="707" y="213"/>
                    </a:cubicBezTo>
                    <a:cubicBezTo>
                      <a:pt x="723" y="226"/>
                      <a:pt x="722" y="272"/>
                      <a:pt x="725" y="275"/>
                    </a:cubicBezTo>
                    <a:cubicBezTo>
                      <a:pt x="767" y="311"/>
                      <a:pt x="723" y="411"/>
                      <a:pt x="670" y="385"/>
                    </a:cubicBezTo>
                    <a:cubicBezTo>
                      <a:pt x="690" y="416"/>
                      <a:pt x="654" y="460"/>
                      <a:pt x="637" y="482"/>
                    </a:cubicBezTo>
                    <a:cubicBezTo>
                      <a:pt x="616" y="511"/>
                      <a:pt x="565" y="535"/>
                      <a:pt x="531" y="541"/>
                    </a:cubicBezTo>
                    <a:cubicBezTo>
                      <a:pt x="522" y="543"/>
                      <a:pt x="457" y="534"/>
                      <a:pt x="500" y="564"/>
                    </a:cubicBezTo>
                    <a:cubicBezTo>
                      <a:pt x="509" y="570"/>
                      <a:pt x="531" y="573"/>
                      <a:pt x="517" y="586"/>
                    </a:cubicBezTo>
                    <a:cubicBezTo>
                      <a:pt x="511" y="591"/>
                      <a:pt x="489" y="591"/>
                      <a:pt x="489" y="591"/>
                    </a:cubicBezTo>
                    <a:cubicBezTo>
                      <a:pt x="489" y="591"/>
                      <a:pt x="476" y="581"/>
                      <a:pt x="462" y="569"/>
                    </a:cubicBezTo>
                    <a:cubicBezTo>
                      <a:pt x="431" y="542"/>
                      <a:pt x="432" y="541"/>
                      <a:pt x="395" y="501"/>
                    </a:cubicBezTo>
                    <a:cubicBezTo>
                      <a:pt x="389" y="495"/>
                      <a:pt x="369" y="492"/>
                      <a:pt x="361" y="486"/>
                    </a:cubicBezTo>
                    <a:close/>
                    <a:moveTo>
                      <a:pt x="293" y="411"/>
                    </a:moveTo>
                    <a:cubicBezTo>
                      <a:pt x="305" y="405"/>
                      <a:pt x="319" y="407"/>
                      <a:pt x="332" y="406"/>
                    </a:cubicBezTo>
                    <a:cubicBezTo>
                      <a:pt x="347" y="404"/>
                      <a:pt x="349" y="402"/>
                      <a:pt x="349" y="390"/>
                    </a:cubicBezTo>
                    <a:cubicBezTo>
                      <a:pt x="349" y="380"/>
                      <a:pt x="360" y="381"/>
                      <a:pt x="365" y="388"/>
                    </a:cubicBezTo>
                    <a:cubicBezTo>
                      <a:pt x="383" y="410"/>
                      <a:pt x="396" y="412"/>
                      <a:pt x="424" y="411"/>
                    </a:cubicBezTo>
                    <a:cubicBezTo>
                      <a:pt x="445" y="409"/>
                      <a:pt x="483" y="405"/>
                      <a:pt x="452" y="381"/>
                    </a:cubicBezTo>
                    <a:cubicBezTo>
                      <a:pt x="438" y="371"/>
                      <a:pt x="378" y="392"/>
                      <a:pt x="420" y="372"/>
                    </a:cubicBezTo>
                    <a:cubicBezTo>
                      <a:pt x="425" y="369"/>
                      <a:pt x="422" y="360"/>
                      <a:pt x="418" y="350"/>
                    </a:cubicBezTo>
                    <a:cubicBezTo>
                      <a:pt x="423" y="350"/>
                      <a:pt x="423" y="350"/>
                      <a:pt x="423" y="350"/>
                    </a:cubicBezTo>
                    <a:cubicBezTo>
                      <a:pt x="427" y="359"/>
                      <a:pt x="433" y="366"/>
                      <a:pt x="439" y="367"/>
                    </a:cubicBezTo>
                    <a:cubicBezTo>
                      <a:pt x="473" y="369"/>
                      <a:pt x="468" y="406"/>
                      <a:pt x="511" y="390"/>
                    </a:cubicBezTo>
                    <a:cubicBezTo>
                      <a:pt x="507" y="388"/>
                      <a:pt x="497" y="368"/>
                      <a:pt x="499" y="367"/>
                    </a:cubicBezTo>
                    <a:cubicBezTo>
                      <a:pt x="509" y="364"/>
                      <a:pt x="520" y="378"/>
                      <a:pt x="517" y="387"/>
                    </a:cubicBezTo>
                    <a:cubicBezTo>
                      <a:pt x="522" y="385"/>
                      <a:pt x="560" y="371"/>
                      <a:pt x="548" y="364"/>
                    </a:cubicBezTo>
                    <a:cubicBezTo>
                      <a:pt x="517" y="343"/>
                      <a:pt x="561" y="350"/>
                      <a:pt x="559" y="367"/>
                    </a:cubicBezTo>
                    <a:cubicBezTo>
                      <a:pt x="563" y="363"/>
                      <a:pt x="575" y="342"/>
                      <a:pt x="577" y="331"/>
                    </a:cubicBezTo>
                    <a:cubicBezTo>
                      <a:pt x="579" y="321"/>
                      <a:pt x="595" y="262"/>
                      <a:pt x="590" y="255"/>
                    </a:cubicBezTo>
                    <a:cubicBezTo>
                      <a:pt x="586" y="249"/>
                      <a:pt x="576" y="257"/>
                      <a:pt x="569" y="263"/>
                    </a:cubicBezTo>
                    <a:cubicBezTo>
                      <a:pt x="567" y="265"/>
                      <a:pt x="565" y="266"/>
                      <a:pt x="564" y="267"/>
                    </a:cubicBezTo>
                    <a:cubicBezTo>
                      <a:pt x="550" y="275"/>
                      <a:pt x="550" y="261"/>
                      <a:pt x="555" y="261"/>
                    </a:cubicBezTo>
                    <a:cubicBezTo>
                      <a:pt x="562" y="261"/>
                      <a:pt x="585" y="241"/>
                      <a:pt x="595" y="245"/>
                    </a:cubicBezTo>
                    <a:cubicBezTo>
                      <a:pt x="598" y="247"/>
                      <a:pt x="600" y="251"/>
                      <a:pt x="600" y="260"/>
                    </a:cubicBezTo>
                    <a:cubicBezTo>
                      <a:pt x="599" y="283"/>
                      <a:pt x="585" y="309"/>
                      <a:pt x="596" y="333"/>
                    </a:cubicBezTo>
                    <a:cubicBezTo>
                      <a:pt x="604" y="352"/>
                      <a:pt x="642" y="326"/>
                      <a:pt x="655" y="322"/>
                    </a:cubicBezTo>
                    <a:cubicBezTo>
                      <a:pt x="664" y="320"/>
                      <a:pt x="679" y="277"/>
                      <a:pt x="675" y="310"/>
                    </a:cubicBezTo>
                    <a:cubicBezTo>
                      <a:pt x="672" y="332"/>
                      <a:pt x="639" y="337"/>
                      <a:pt x="623" y="346"/>
                    </a:cubicBezTo>
                    <a:cubicBezTo>
                      <a:pt x="625" y="348"/>
                      <a:pt x="627" y="351"/>
                      <a:pt x="629" y="354"/>
                    </a:cubicBezTo>
                    <a:cubicBezTo>
                      <a:pt x="628" y="345"/>
                      <a:pt x="660" y="355"/>
                      <a:pt x="667" y="348"/>
                    </a:cubicBezTo>
                    <a:cubicBezTo>
                      <a:pt x="666" y="346"/>
                      <a:pt x="677" y="320"/>
                      <a:pt x="680" y="319"/>
                    </a:cubicBezTo>
                    <a:cubicBezTo>
                      <a:pt x="694" y="318"/>
                      <a:pt x="675" y="346"/>
                      <a:pt x="676" y="348"/>
                    </a:cubicBezTo>
                    <a:cubicBezTo>
                      <a:pt x="677" y="354"/>
                      <a:pt x="686" y="348"/>
                      <a:pt x="690" y="351"/>
                    </a:cubicBezTo>
                    <a:cubicBezTo>
                      <a:pt x="692" y="344"/>
                      <a:pt x="690" y="296"/>
                      <a:pt x="694" y="295"/>
                    </a:cubicBezTo>
                    <a:cubicBezTo>
                      <a:pt x="706" y="293"/>
                      <a:pt x="700" y="334"/>
                      <a:pt x="702" y="338"/>
                    </a:cubicBezTo>
                    <a:cubicBezTo>
                      <a:pt x="702" y="338"/>
                      <a:pt x="722" y="355"/>
                      <a:pt x="716" y="355"/>
                    </a:cubicBezTo>
                    <a:cubicBezTo>
                      <a:pt x="715" y="355"/>
                      <a:pt x="713" y="354"/>
                      <a:pt x="710" y="353"/>
                    </a:cubicBezTo>
                    <a:cubicBezTo>
                      <a:pt x="687" y="342"/>
                      <a:pt x="696" y="371"/>
                      <a:pt x="678" y="379"/>
                    </a:cubicBezTo>
                    <a:cubicBezTo>
                      <a:pt x="692" y="381"/>
                      <a:pt x="708" y="369"/>
                      <a:pt x="719" y="357"/>
                    </a:cubicBezTo>
                    <a:cubicBezTo>
                      <a:pt x="722" y="354"/>
                      <a:pt x="724" y="350"/>
                      <a:pt x="726" y="347"/>
                    </a:cubicBezTo>
                    <a:cubicBezTo>
                      <a:pt x="726" y="347"/>
                      <a:pt x="726" y="347"/>
                      <a:pt x="726" y="346"/>
                    </a:cubicBezTo>
                    <a:cubicBezTo>
                      <a:pt x="726" y="346"/>
                      <a:pt x="726" y="346"/>
                      <a:pt x="726" y="346"/>
                    </a:cubicBezTo>
                    <a:cubicBezTo>
                      <a:pt x="726" y="346"/>
                      <a:pt x="726" y="346"/>
                      <a:pt x="726" y="346"/>
                    </a:cubicBezTo>
                    <a:cubicBezTo>
                      <a:pt x="726" y="346"/>
                      <a:pt x="726" y="346"/>
                      <a:pt x="726" y="346"/>
                    </a:cubicBezTo>
                    <a:cubicBezTo>
                      <a:pt x="726" y="346"/>
                      <a:pt x="727" y="346"/>
                      <a:pt x="727" y="346"/>
                    </a:cubicBezTo>
                    <a:cubicBezTo>
                      <a:pt x="727" y="345"/>
                      <a:pt x="727" y="345"/>
                      <a:pt x="727" y="345"/>
                    </a:cubicBezTo>
                    <a:cubicBezTo>
                      <a:pt x="727" y="345"/>
                      <a:pt x="727" y="345"/>
                      <a:pt x="727" y="345"/>
                    </a:cubicBezTo>
                    <a:cubicBezTo>
                      <a:pt x="741" y="317"/>
                      <a:pt x="684" y="257"/>
                      <a:pt x="655" y="283"/>
                    </a:cubicBezTo>
                    <a:cubicBezTo>
                      <a:pt x="631" y="305"/>
                      <a:pt x="591" y="281"/>
                      <a:pt x="635" y="283"/>
                    </a:cubicBezTo>
                    <a:cubicBezTo>
                      <a:pt x="647" y="284"/>
                      <a:pt x="655" y="272"/>
                      <a:pt x="669" y="272"/>
                    </a:cubicBezTo>
                    <a:cubicBezTo>
                      <a:pt x="679" y="272"/>
                      <a:pt x="680" y="271"/>
                      <a:pt x="681" y="259"/>
                    </a:cubicBezTo>
                    <a:cubicBezTo>
                      <a:pt x="682" y="237"/>
                      <a:pt x="666" y="216"/>
                      <a:pt x="655" y="199"/>
                    </a:cubicBezTo>
                    <a:cubicBezTo>
                      <a:pt x="643" y="182"/>
                      <a:pt x="611" y="199"/>
                      <a:pt x="612" y="170"/>
                    </a:cubicBezTo>
                    <a:cubicBezTo>
                      <a:pt x="613" y="152"/>
                      <a:pt x="595" y="165"/>
                      <a:pt x="587" y="171"/>
                    </a:cubicBezTo>
                    <a:cubicBezTo>
                      <a:pt x="574" y="180"/>
                      <a:pt x="566" y="188"/>
                      <a:pt x="566" y="198"/>
                    </a:cubicBezTo>
                    <a:cubicBezTo>
                      <a:pt x="566" y="203"/>
                      <a:pt x="568" y="210"/>
                      <a:pt x="574" y="217"/>
                    </a:cubicBezTo>
                    <a:cubicBezTo>
                      <a:pt x="588" y="236"/>
                      <a:pt x="570" y="227"/>
                      <a:pt x="561" y="214"/>
                    </a:cubicBezTo>
                    <a:cubicBezTo>
                      <a:pt x="546" y="190"/>
                      <a:pt x="543" y="210"/>
                      <a:pt x="535" y="228"/>
                    </a:cubicBezTo>
                    <a:cubicBezTo>
                      <a:pt x="532" y="236"/>
                      <a:pt x="525" y="242"/>
                      <a:pt x="517" y="248"/>
                    </a:cubicBezTo>
                    <a:cubicBezTo>
                      <a:pt x="510" y="254"/>
                      <a:pt x="503" y="260"/>
                      <a:pt x="498" y="268"/>
                    </a:cubicBezTo>
                    <a:cubicBezTo>
                      <a:pt x="487" y="289"/>
                      <a:pt x="496" y="281"/>
                      <a:pt x="507" y="296"/>
                    </a:cubicBezTo>
                    <a:cubicBezTo>
                      <a:pt x="509" y="294"/>
                      <a:pt x="528" y="279"/>
                      <a:pt x="532" y="282"/>
                    </a:cubicBezTo>
                    <a:cubicBezTo>
                      <a:pt x="541" y="288"/>
                      <a:pt x="511" y="300"/>
                      <a:pt x="512" y="308"/>
                    </a:cubicBezTo>
                    <a:cubicBezTo>
                      <a:pt x="515" y="323"/>
                      <a:pt x="492" y="295"/>
                      <a:pt x="493" y="295"/>
                    </a:cubicBezTo>
                    <a:cubicBezTo>
                      <a:pt x="487" y="291"/>
                      <a:pt x="464" y="297"/>
                      <a:pt x="448" y="300"/>
                    </a:cubicBezTo>
                    <a:cubicBezTo>
                      <a:pt x="446" y="295"/>
                      <a:pt x="446" y="295"/>
                      <a:pt x="446" y="295"/>
                    </a:cubicBezTo>
                    <a:cubicBezTo>
                      <a:pt x="450" y="294"/>
                      <a:pt x="454" y="293"/>
                      <a:pt x="457" y="291"/>
                    </a:cubicBezTo>
                    <a:cubicBezTo>
                      <a:pt x="465" y="287"/>
                      <a:pt x="505" y="255"/>
                      <a:pt x="517" y="234"/>
                    </a:cubicBezTo>
                    <a:cubicBezTo>
                      <a:pt x="500" y="228"/>
                      <a:pt x="480" y="239"/>
                      <a:pt x="467" y="231"/>
                    </a:cubicBezTo>
                    <a:cubicBezTo>
                      <a:pt x="434" y="209"/>
                      <a:pt x="457" y="229"/>
                      <a:pt x="431" y="237"/>
                    </a:cubicBezTo>
                    <a:cubicBezTo>
                      <a:pt x="416" y="241"/>
                      <a:pt x="408" y="218"/>
                      <a:pt x="393" y="220"/>
                    </a:cubicBezTo>
                    <a:cubicBezTo>
                      <a:pt x="383" y="222"/>
                      <a:pt x="386" y="231"/>
                      <a:pt x="380" y="236"/>
                    </a:cubicBezTo>
                    <a:cubicBezTo>
                      <a:pt x="373" y="248"/>
                      <a:pt x="356" y="267"/>
                      <a:pt x="341" y="269"/>
                    </a:cubicBezTo>
                    <a:cubicBezTo>
                      <a:pt x="351" y="280"/>
                      <a:pt x="331" y="316"/>
                      <a:pt x="324" y="309"/>
                    </a:cubicBezTo>
                    <a:cubicBezTo>
                      <a:pt x="316" y="301"/>
                      <a:pt x="347" y="282"/>
                      <a:pt x="334" y="274"/>
                    </a:cubicBezTo>
                    <a:cubicBezTo>
                      <a:pt x="302" y="254"/>
                      <a:pt x="256" y="283"/>
                      <a:pt x="226" y="311"/>
                    </a:cubicBezTo>
                    <a:cubicBezTo>
                      <a:pt x="216" y="320"/>
                      <a:pt x="208" y="329"/>
                      <a:pt x="202" y="336"/>
                    </a:cubicBezTo>
                    <a:cubicBezTo>
                      <a:pt x="201" y="338"/>
                      <a:pt x="200" y="340"/>
                      <a:pt x="198" y="342"/>
                    </a:cubicBezTo>
                    <a:cubicBezTo>
                      <a:pt x="176" y="372"/>
                      <a:pt x="148" y="424"/>
                      <a:pt x="201" y="443"/>
                    </a:cubicBezTo>
                    <a:cubicBezTo>
                      <a:pt x="215" y="448"/>
                      <a:pt x="230" y="454"/>
                      <a:pt x="245" y="460"/>
                    </a:cubicBezTo>
                    <a:cubicBezTo>
                      <a:pt x="245" y="460"/>
                      <a:pt x="245" y="460"/>
                      <a:pt x="245" y="460"/>
                    </a:cubicBezTo>
                    <a:cubicBezTo>
                      <a:pt x="251" y="462"/>
                      <a:pt x="257" y="464"/>
                      <a:pt x="263" y="466"/>
                    </a:cubicBezTo>
                    <a:cubicBezTo>
                      <a:pt x="287" y="473"/>
                      <a:pt x="300" y="451"/>
                      <a:pt x="320" y="444"/>
                    </a:cubicBezTo>
                    <a:cubicBezTo>
                      <a:pt x="327" y="442"/>
                      <a:pt x="329" y="441"/>
                      <a:pt x="330" y="441"/>
                    </a:cubicBezTo>
                    <a:cubicBezTo>
                      <a:pt x="329" y="441"/>
                      <a:pt x="328" y="441"/>
                      <a:pt x="327" y="441"/>
                    </a:cubicBezTo>
                    <a:cubicBezTo>
                      <a:pt x="346" y="434"/>
                      <a:pt x="364" y="425"/>
                      <a:pt x="380" y="413"/>
                    </a:cubicBezTo>
                    <a:cubicBezTo>
                      <a:pt x="371" y="409"/>
                      <a:pt x="366" y="404"/>
                      <a:pt x="360" y="396"/>
                    </a:cubicBezTo>
                    <a:cubicBezTo>
                      <a:pt x="360" y="425"/>
                      <a:pt x="302" y="408"/>
                      <a:pt x="288" y="426"/>
                    </a:cubicBezTo>
                    <a:cubicBezTo>
                      <a:pt x="280" y="436"/>
                      <a:pt x="265" y="457"/>
                      <a:pt x="249" y="457"/>
                    </a:cubicBezTo>
                    <a:cubicBezTo>
                      <a:pt x="248" y="457"/>
                      <a:pt x="247" y="457"/>
                      <a:pt x="247" y="457"/>
                    </a:cubicBezTo>
                    <a:cubicBezTo>
                      <a:pt x="246" y="457"/>
                      <a:pt x="246" y="457"/>
                      <a:pt x="246" y="457"/>
                    </a:cubicBezTo>
                    <a:cubicBezTo>
                      <a:pt x="241" y="454"/>
                      <a:pt x="258" y="442"/>
                      <a:pt x="260" y="442"/>
                    </a:cubicBezTo>
                    <a:cubicBezTo>
                      <a:pt x="271" y="437"/>
                      <a:pt x="275" y="428"/>
                      <a:pt x="282" y="420"/>
                    </a:cubicBezTo>
                    <a:cubicBezTo>
                      <a:pt x="285" y="416"/>
                      <a:pt x="288" y="413"/>
                      <a:pt x="293" y="411"/>
                    </a:cubicBezTo>
                    <a:close/>
                    <a:moveTo>
                      <a:pt x="711" y="287"/>
                    </a:moveTo>
                    <a:cubicBezTo>
                      <a:pt x="720" y="295"/>
                      <a:pt x="728" y="307"/>
                      <a:pt x="733" y="317"/>
                    </a:cubicBezTo>
                    <a:cubicBezTo>
                      <a:pt x="733" y="304"/>
                      <a:pt x="727" y="273"/>
                      <a:pt x="711" y="287"/>
                    </a:cubicBezTo>
                    <a:close/>
                    <a:moveTo>
                      <a:pt x="549" y="520"/>
                    </a:moveTo>
                    <a:cubicBezTo>
                      <a:pt x="543" y="522"/>
                      <a:pt x="537" y="526"/>
                      <a:pt x="532" y="527"/>
                    </a:cubicBezTo>
                    <a:cubicBezTo>
                      <a:pt x="519" y="529"/>
                      <a:pt x="505" y="527"/>
                      <a:pt x="493" y="521"/>
                    </a:cubicBezTo>
                    <a:cubicBezTo>
                      <a:pt x="484" y="518"/>
                      <a:pt x="444" y="491"/>
                      <a:pt x="444" y="485"/>
                    </a:cubicBezTo>
                    <a:cubicBezTo>
                      <a:pt x="443" y="503"/>
                      <a:pt x="482" y="521"/>
                      <a:pt x="495" y="526"/>
                    </a:cubicBezTo>
                    <a:cubicBezTo>
                      <a:pt x="506" y="530"/>
                      <a:pt x="520" y="535"/>
                      <a:pt x="533" y="532"/>
                    </a:cubicBezTo>
                    <a:cubicBezTo>
                      <a:pt x="536" y="531"/>
                      <a:pt x="549" y="521"/>
                      <a:pt x="549" y="520"/>
                    </a:cubicBezTo>
                    <a:cubicBezTo>
                      <a:pt x="551" y="524"/>
                      <a:pt x="549" y="527"/>
                      <a:pt x="544" y="530"/>
                    </a:cubicBezTo>
                    <a:cubicBezTo>
                      <a:pt x="543" y="530"/>
                      <a:pt x="543" y="531"/>
                      <a:pt x="542" y="531"/>
                    </a:cubicBezTo>
                    <a:cubicBezTo>
                      <a:pt x="544" y="531"/>
                      <a:pt x="545" y="530"/>
                      <a:pt x="546" y="530"/>
                    </a:cubicBezTo>
                    <a:cubicBezTo>
                      <a:pt x="555" y="527"/>
                      <a:pt x="563" y="524"/>
                      <a:pt x="572" y="521"/>
                    </a:cubicBezTo>
                    <a:cubicBezTo>
                      <a:pt x="564" y="514"/>
                      <a:pt x="556" y="516"/>
                      <a:pt x="549" y="520"/>
                    </a:cubicBezTo>
                    <a:close/>
                    <a:moveTo>
                      <a:pt x="249" y="133"/>
                    </a:moveTo>
                    <a:cubicBezTo>
                      <a:pt x="231" y="115"/>
                      <a:pt x="170" y="55"/>
                      <a:pt x="173" y="120"/>
                    </a:cubicBezTo>
                    <a:cubicBezTo>
                      <a:pt x="180" y="116"/>
                      <a:pt x="190" y="115"/>
                      <a:pt x="198" y="116"/>
                    </a:cubicBezTo>
                    <a:cubicBezTo>
                      <a:pt x="203" y="119"/>
                      <a:pt x="203" y="122"/>
                      <a:pt x="197" y="124"/>
                    </a:cubicBezTo>
                    <a:cubicBezTo>
                      <a:pt x="190" y="123"/>
                      <a:pt x="180" y="125"/>
                      <a:pt x="175" y="130"/>
                    </a:cubicBezTo>
                    <a:cubicBezTo>
                      <a:pt x="178" y="141"/>
                      <a:pt x="145" y="123"/>
                      <a:pt x="150" y="155"/>
                    </a:cubicBezTo>
                    <a:cubicBezTo>
                      <a:pt x="154" y="168"/>
                      <a:pt x="123" y="134"/>
                      <a:pt x="124" y="130"/>
                    </a:cubicBezTo>
                    <a:cubicBezTo>
                      <a:pt x="127" y="126"/>
                      <a:pt x="130" y="125"/>
                      <a:pt x="135" y="128"/>
                    </a:cubicBezTo>
                    <a:cubicBezTo>
                      <a:pt x="140" y="137"/>
                      <a:pt x="146" y="136"/>
                      <a:pt x="151" y="126"/>
                    </a:cubicBezTo>
                    <a:cubicBezTo>
                      <a:pt x="165" y="130"/>
                      <a:pt x="169" y="125"/>
                      <a:pt x="165" y="113"/>
                    </a:cubicBezTo>
                    <a:cubicBezTo>
                      <a:pt x="165" y="105"/>
                      <a:pt x="168" y="98"/>
                      <a:pt x="172" y="91"/>
                    </a:cubicBezTo>
                    <a:cubicBezTo>
                      <a:pt x="154" y="99"/>
                      <a:pt x="140" y="113"/>
                      <a:pt x="163" y="85"/>
                    </a:cubicBezTo>
                    <a:cubicBezTo>
                      <a:pt x="176" y="70"/>
                      <a:pt x="135" y="89"/>
                      <a:pt x="132" y="91"/>
                    </a:cubicBezTo>
                    <a:cubicBezTo>
                      <a:pt x="132" y="91"/>
                      <a:pt x="132" y="91"/>
                      <a:pt x="132" y="91"/>
                    </a:cubicBezTo>
                    <a:cubicBezTo>
                      <a:pt x="132" y="91"/>
                      <a:pt x="132" y="91"/>
                      <a:pt x="132" y="91"/>
                    </a:cubicBezTo>
                    <a:cubicBezTo>
                      <a:pt x="132" y="91"/>
                      <a:pt x="132" y="91"/>
                      <a:pt x="132" y="91"/>
                    </a:cubicBezTo>
                    <a:cubicBezTo>
                      <a:pt x="122" y="96"/>
                      <a:pt x="119" y="94"/>
                      <a:pt x="126" y="108"/>
                    </a:cubicBezTo>
                    <a:cubicBezTo>
                      <a:pt x="137" y="100"/>
                      <a:pt x="156" y="99"/>
                      <a:pt x="138" y="110"/>
                    </a:cubicBezTo>
                    <a:cubicBezTo>
                      <a:pt x="133" y="113"/>
                      <a:pt x="128" y="117"/>
                      <a:pt x="123" y="119"/>
                    </a:cubicBezTo>
                    <a:cubicBezTo>
                      <a:pt x="80" y="143"/>
                      <a:pt x="149" y="162"/>
                      <a:pt x="126" y="185"/>
                    </a:cubicBezTo>
                    <a:cubicBezTo>
                      <a:pt x="144" y="187"/>
                      <a:pt x="143" y="199"/>
                      <a:pt x="151" y="212"/>
                    </a:cubicBezTo>
                    <a:cubicBezTo>
                      <a:pt x="141" y="176"/>
                      <a:pt x="171" y="135"/>
                      <a:pt x="213" y="147"/>
                    </a:cubicBezTo>
                    <a:cubicBezTo>
                      <a:pt x="209" y="139"/>
                      <a:pt x="218" y="136"/>
                      <a:pt x="224" y="140"/>
                    </a:cubicBezTo>
                    <a:cubicBezTo>
                      <a:pt x="237" y="148"/>
                      <a:pt x="233" y="137"/>
                      <a:pt x="249" y="133"/>
                    </a:cubicBezTo>
                    <a:close/>
                    <a:moveTo>
                      <a:pt x="548" y="177"/>
                    </a:moveTo>
                    <a:cubicBezTo>
                      <a:pt x="551" y="176"/>
                      <a:pt x="551" y="174"/>
                      <a:pt x="549" y="171"/>
                    </a:cubicBezTo>
                    <a:cubicBezTo>
                      <a:pt x="549" y="168"/>
                      <a:pt x="549" y="165"/>
                      <a:pt x="549" y="164"/>
                    </a:cubicBezTo>
                    <a:cubicBezTo>
                      <a:pt x="541" y="145"/>
                      <a:pt x="513" y="91"/>
                      <a:pt x="492" y="125"/>
                    </a:cubicBezTo>
                    <a:cubicBezTo>
                      <a:pt x="477" y="150"/>
                      <a:pt x="487" y="194"/>
                      <a:pt x="458" y="206"/>
                    </a:cubicBezTo>
                    <a:cubicBezTo>
                      <a:pt x="455" y="208"/>
                      <a:pt x="452" y="209"/>
                      <a:pt x="449" y="211"/>
                    </a:cubicBezTo>
                    <a:cubicBezTo>
                      <a:pt x="464" y="215"/>
                      <a:pt x="473" y="232"/>
                      <a:pt x="488" y="223"/>
                    </a:cubicBezTo>
                    <a:cubicBezTo>
                      <a:pt x="502" y="215"/>
                      <a:pt x="511" y="225"/>
                      <a:pt x="524" y="227"/>
                    </a:cubicBezTo>
                    <a:cubicBezTo>
                      <a:pt x="530" y="227"/>
                      <a:pt x="544" y="196"/>
                      <a:pt x="548" y="177"/>
                    </a:cubicBezTo>
                    <a:close/>
                    <a:moveTo>
                      <a:pt x="614" y="406"/>
                    </a:moveTo>
                    <a:cubicBezTo>
                      <a:pt x="620" y="424"/>
                      <a:pt x="681" y="400"/>
                      <a:pt x="663" y="385"/>
                    </a:cubicBezTo>
                    <a:cubicBezTo>
                      <a:pt x="653" y="405"/>
                      <a:pt x="615" y="406"/>
                      <a:pt x="614" y="406"/>
                    </a:cubicBezTo>
                    <a:close/>
                    <a:moveTo>
                      <a:pt x="474" y="106"/>
                    </a:moveTo>
                    <a:cubicBezTo>
                      <a:pt x="464" y="101"/>
                      <a:pt x="456" y="95"/>
                      <a:pt x="452" y="84"/>
                    </a:cubicBezTo>
                    <a:cubicBezTo>
                      <a:pt x="454" y="91"/>
                      <a:pt x="440" y="88"/>
                      <a:pt x="437" y="94"/>
                    </a:cubicBezTo>
                    <a:cubicBezTo>
                      <a:pt x="432" y="106"/>
                      <a:pt x="443" y="119"/>
                      <a:pt x="447" y="130"/>
                    </a:cubicBezTo>
                    <a:cubicBezTo>
                      <a:pt x="448" y="128"/>
                      <a:pt x="466" y="119"/>
                      <a:pt x="468" y="122"/>
                    </a:cubicBezTo>
                    <a:cubicBezTo>
                      <a:pt x="477" y="130"/>
                      <a:pt x="455" y="133"/>
                      <a:pt x="453" y="136"/>
                    </a:cubicBezTo>
                    <a:cubicBezTo>
                      <a:pt x="461" y="137"/>
                      <a:pt x="468" y="147"/>
                      <a:pt x="472" y="154"/>
                    </a:cubicBezTo>
                    <a:cubicBezTo>
                      <a:pt x="475" y="140"/>
                      <a:pt x="493" y="116"/>
                      <a:pt x="474" y="106"/>
                    </a:cubicBezTo>
                    <a:close/>
                    <a:moveTo>
                      <a:pt x="570" y="368"/>
                    </a:moveTo>
                    <a:cubicBezTo>
                      <a:pt x="578" y="375"/>
                      <a:pt x="587" y="389"/>
                      <a:pt x="582" y="400"/>
                    </a:cubicBezTo>
                    <a:cubicBezTo>
                      <a:pt x="588" y="399"/>
                      <a:pt x="594" y="393"/>
                      <a:pt x="598" y="393"/>
                    </a:cubicBezTo>
                    <a:cubicBezTo>
                      <a:pt x="589" y="388"/>
                      <a:pt x="590" y="386"/>
                      <a:pt x="595" y="383"/>
                    </a:cubicBezTo>
                    <a:cubicBezTo>
                      <a:pt x="584" y="384"/>
                      <a:pt x="584" y="367"/>
                      <a:pt x="570" y="368"/>
                    </a:cubicBezTo>
                    <a:close/>
                    <a:moveTo>
                      <a:pt x="280" y="140"/>
                    </a:moveTo>
                    <a:cubicBezTo>
                      <a:pt x="283" y="151"/>
                      <a:pt x="270" y="167"/>
                      <a:pt x="270" y="158"/>
                    </a:cubicBezTo>
                    <a:cubicBezTo>
                      <a:pt x="270" y="149"/>
                      <a:pt x="276" y="140"/>
                      <a:pt x="264" y="140"/>
                    </a:cubicBezTo>
                    <a:cubicBezTo>
                      <a:pt x="254" y="139"/>
                      <a:pt x="240" y="142"/>
                      <a:pt x="237" y="153"/>
                    </a:cubicBezTo>
                    <a:cubicBezTo>
                      <a:pt x="237" y="174"/>
                      <a:pt x="234" y="192"/>
                      <a:pt x="228" y="211"/>
                    </a:cubicBezTo>
                    <a:cubicBezTo>
                      <a:pt x="228" y="211"/>
                      <a:pt x="228" y="211"/>
                      <a:pt x="228" y="211"/>
                    </a:cubicBezTo>
                    <a:cubicBezTo>
                      <a:pt x="228" y="211"/>
                      <a:pt x="228" y="212"/>
                      <a:pt x="228" y="212"/>
                    </a:cubicBezTo>
                    <a:cubicBezTo>
                      <a:pt x="228" y="212"/>
                      <a:pt x="228" y="212"/>
                      <a:pt x="228" y="213"/>
                    </a:cubicBezTo>
                    <a:cubicBezTo>
                      <a:pt x="228" y="213"/>
                      <a:pt x="228" y="213"/>
                      <a:pt x="228" y="213"/>
                    </a:cubicBezTo>
                    <a:cubicBezTo>
                      <a:pt x="228" y="213"/>
                      <a:pt x="228" y="213"/>
                      <a:pt x="228" y="213"/>
                    </a:cubicBezTo>
                    <a:cubicBezTo>
                      <a:pt x="228" y="213"/>
                      <a:pt x="228" y="213"/>
                      <a:pt x="228" y="213"/>
                    </a:cubicBezTo>
                    <a:cubicBezTo>
                      <a:pt x="228" y="214"/>
                      <a:pt x="228" y="214"/>
                      <a:pt x="227" y="215"/>
                    </a:cubicBezTo>
                    <a:cubicBezTo>
                      <a:pt x="227" y="215"/>
                      <a:pt x="227" y="215"/>
                      <a:pt x="227" y="215"/>
                    </a:cubicBezTo>
                    <a:cubicBezTo>
                      <a:pt x="227" y="215"/>
                      <a:pt x="227" y="216"/>
                      <a:pt x="227" y="216"/>
                    </a:cubicBezTo>
                    <a:cubicBezTo>
                      <a:pt x="227" y="216"/>
                      <a:pt x="227" y="216"/>
                      <a:pt x="227" y="216"/>
                    </a:cubicBezTo>
                    <a:cubicBezTo>
                      <a:pt x="227" y="216"/>
                      <a:pt x="227" y="216"/>
                      <a:pt x="227" y="216"/>
                    </a:cubicBezTo>
                    <a:cubicBezTo>
                      <a:pt x="227" y="216"/>
                      <a:pt x="227" y="217"/>
                      <a:pt x="227" y="217"/>
                    </a:cubicBezTo>
                    <a:cubicBezTo>
                      <a:pt x="227" y="217"/>
                      <a:pt x="227" y="217"/>
                      <a:pt x="227" y="217"/>
                    </a:cubicBezTo>
                    <a:cubicBezTo>
                      <a:pt x="227" y="218"/>
                      <a:pt x="226" y="219"/>
                      <a:pt x="226" y="220"/>
                    </a:cubicBezTo>
                    <a:cubicBezTo>
                      <a:pt x="226" y="220"/>
                      <a:pt x="226" y="220"/>
                      <a:pt x="226" y="221"/>
                    </a:cubicBezTo>
                    <a:cubicBezTo>
                      <a:pt x="226" y="221"/>
                      <a:pt x="225" y="221"/>
                      <a:pt x="225" y="221"/>
                    </a:cubicBezTo>
                    <a:cubicBezTo>
                      <a:pt x="225" y="222"/>
                      <a:pt x="225" y="222"/>
                      <a:pt x="225" y="222"/>
                    </a:cubicBezTo>
                    <a:cubicBezTo>
                      <a:pt x="225" y="222"/>
                      <a:pt x="225" y="222"/>
                      <a:pt x="225" y="222"/>
                    </a:cubicBezTo>
                    <a:cubicBezTo>
                      <a:pt x="225" y="222"/>
                      <a:pt x="225" y="222"/>
                      <a:pt x="225" y="222"/>
                    </a:cubicBezTo>
                    <a:cubicBezTo>
                      <a:pt x="218" y="247"/>
                      <a:pt x="212" y="276"/>
                      <a:pt x="228" y="298"/>
                    </a:cubicBezTo>
                    <a:cubicBezTo>
                      <a:pt x="239" y="289"/>
                      <a:pt x="251" y="281"/>
                      <a:pt x="264" y="274"/>
                    </a:cubicBezTo>
                    <a:cubicBezTo>
                      <a:pt x="242" y="263"/>
                      <a:pt x="263" y="242"/>
                      <a:pt x="273" y="231"/>
                    </a:cubicBezTo>
                    <a:cubicBezTo>
                      <a:pt x="290" y="211"/>
                      <a:pt x="293" y="200"/>
                      <a:pt x="301" y="176"/>
                    </a:cubicBezTo>
                    <a:cubicBezTo>
                      <a:pt x="306" y="161"/>
                      <a:pt x="317" y="151"/>
                      <a:pt x="323" y="137"/>
                    </a:cubicBezTo>
                    <a:cubicBezTo>
                      <a:pt x="327" y="138"/>
                      <a:pt x="327" y="138"/>
                      <a:pt x="327" y="138"/>
                    </a:cubicBezTo>
                    <a:cubicBezTo>
                      <a:pt x="323" y="151"/>
                      <a:pt x="318" y="163"/>
                      <a:pt x="313" y="171"/>
                    </a:cubicBezTo>
                    <a:cubicBezTo>
                      <a:pt x="305" y="183"/>
                      <a:pt x="308" y="199"/>
                      <a:pt x="301" y="211"/>
                    </a:cubicBezTo>
                    <a:cubicBezTo>
                      <a:pt x="294" y="222"/>
                      <a:pt x="285" y="231"/>
                      <a:pt x="276" y="240"/>
                    </a:cubicBezTo>
                    <a:cubicBezTo>
                      <a:pt x="245" y="272"/>
                      <a:pt x="290" y="271"/>
                      <a:pt x="292" y="258"/>
                    </a:cubicBezTo>
                    <a:cubicBezTo>
                      <a:pt x="292" y="258"/>
                      <a:pt x="283" y="247"/>
                      <a:pt x="293" y="249"/>
                    </a:cubicBezTo>
                    <a:cubicBezTo>
                      <a:pt x="304" y="250"/>
                      <a:pt x="313" y="255"/>
                      <a:pt x="323" y="258"/>
                    </a:cubicBezTo>
                    <a:cubicBezTo>
                      <a:pt x="338" y="262"/>
                      <a:pt x="346" y="261"/>
                      <a:pt x="355" y="249"/>
                    </a:cubicBezTo>
                    <a:cubicBezTo>
                      <a:pt x="365" y="228"/>
                      <a:pt x="349" y="207"/>
                      <a:pt x="350" y="186"/>
                    </a:cubicBezTo>
                    <a:cubicBezTo>
                      <a:pt x="350" y="173"/>
                      <a:pt x="354" y="162"/>
                      <a:pt x="352" y="149"/>
                    </a:cubicBezTo>
                    <a:cubicBezTo>
                      <a:pt x="352" y="149"/>
                      <a:pt x="352" y="149"/>
                      <a:pt x="352" y="149"/>
                    </a:cubicBezTo>
                    <a:cubicBezTo>
                      <a:pt x="349" y="119"/>
                      <a:pt x="380" y="112"/>
                      <a:pt x="393" y="88"/>
                    </a:cubicBezTo>
                    <a:cubicBezTo>
                      <a:pt x="401" y="74"/>
                      <a:pt x="412" y="72"/>
                      <a:pt x="433" y="60"/>
                    </a:cubicBezTo>
                    <a:cubicBezTo>
                      <a:pt x="441" y="55"/>
                      <a:pt x="451" y="52"/>
                      <a:pt x="460" y="51"/>
                    </a:cubicBezTo>
                    <a:cubicBezTo>
                      <a:pt x="456" y="40"/>
                      <a:pt x="444" y="32"/>
                      <a:pt x="432" y="36"/>
                    </a:cubicBezTo>
                    <a:cubicBezTo>
                      <a:pt x="438" y="43"/>
                      <a:pt x="391" y="56"/>
                      <a:pt x="380" y="60"/>
                    </a:cubicBezTo>
                    <a:cubicBezTo>
                      <a:pt x="377" y="60"/>
                      <a:pt x="367" y="66"/>
                      <a:pt x="365" y="68"/>
                    </a:cubicBezTo>
                    <a:cubicBezTo>
                      <a:pt x="361" y="66"/>
                      <a:pt x="361" y="66"/>
                      <a:pt x="361" y="66"/>
                    </a:cubicBezTo>
                    <a:cubicBezTo>
                      <a:pt x="369" y="49"/>
                      <a:pt x="392" y="43"/>
                      <a:pt x="416" y="37"/>
                    </a:cubicBezTo>
                    <a:cubicBezTo>
                      <a:pt x="417" y="30"/>
                      <a:pt x="402" y="25"/>
                      <a:pt x="396" y="23"/>
                    </a:cubicBezTo>
                    <a:cubicBezTo>
                      <a:pt x="396" y="23"/>
                      <a:pt x="396" y="23"/>
                      <a:pt x="396" y="23"/>
                    </a:cubicBezTo>
                    <a:cubicBezTo>
                      <a:pt x="396" y="23"/>
                      <a:pt x="396" y="23"/>
                      <a:pt x="396" y="23"/>
                    </a:cubicBezTo>
                    <a:cubicBezTo>
                      <a:pt x="396" y="23"/>
                      <a:pt x="396" y="23"/>
                      <a:pt x="396" y="23"/>
                    </a:cubicBezTo>
                    <a:cubicBezTo>
                      <a:pt x="396" y="23"/>
                      <a:pt x="396" y="23"/>
                      <a:pt x="395" y="23"/>
                    </a:cubicBezTo>
                    <a:cubicBezTo>
                      <a:pt x="395" y="23"/>
                      <a:pt x="395" y="23"/>
                      <a:pt x="395" y="23"/>
                    </a:cubicBezTo>
                    <a:cubicBezTo>
                      <a:pt x="395" y="23"/>
                      <a:pt x="395" y="23"/>
                      <a:pt x="395" y="23"/>
                    </a:cubicBezTo>
                    <a:cubicBezTo>
                      <a:pt x="395" y="23"/>
                      <a:pt x="395" y="23"/>
                      <a:pt x="394" y="23"/>
                    </a:cubicBezTo>
                    <a:cubicBezTo>
                      <a:pt x="394" y="23"/>
                      <a:pt x="394" y="23"/>
                      <a:pt x="394" y="22"/>
                    </a:cubicBezTo>
                    <a:cubicBezTo>
                      <a:pt x="394" y="22"/>
                      <a:pt x="394" y="22"/>
                      <a:pt x="394" y="22"/>
                    </a:cubicBezTo>
                    <a:cubicBezTo>
                      <a:pt x="394" y="22"/>
                      <a:pt x="394" y="22"/>
                      <a:pt x="393" y="22"/>
                    </a:cubicBezTo>
                    <a:cubicBezTo>
                      <a:pt x="393" y="22"/>
                      <a:pt x="393" y="22"/>
                      <a:pt x="393" y="22"/>
                    </a:cubicBezTo>
                    <a:cubicBezTo>
                      <a:pt x="378" y="19"/>
                      <a:pt x="348" y="18"/>
                      <a:pt x="345" y="38"/>
                    </a:cubicBezTo>
                    <a:cubicBezTo>
                      <a:pt x="364" y="24"/>
                      <a:pt x="332" y="60"/>
                      <a:pt x="332" y="62"/>
                    </a:cubicBezTo>
                    <a:cubicBezTo>
                      <a:pt x="329" y="68"/>
                      <a:pt x="328" y="72"/>
                      <a:pt x="327" y="75"/>
                    </a:cubicBezTo>
                    <a:cubicBezTo>
                      <a:pt x="322" y="74"/>
                      <a:pt x="322" y="74"/>
                      <a:pt x="322" y="74"/>
                    </a:cubicBezTo>
                    <a:cubicBezTo>
                      <a:pt x="323" y="69"/>
                      <a:pt x="324" y="64"/>
                      <a:pt x="324" y="58"/>
                    </a:cubicBezTo>
                    <a:cubicBezTo>
                      <a:pt x="329" y="38"/>
                      <a:pt x="322" y="30"/>
                      <a:pt x="299" y="37"/>
                    </a:cubicBezTo>
                    <a:cubicBezTo>
                      <a:pt x="292" y="39"/>
                      <a:pt x="245" y="43"/>
                      <a:pt x="260" y="54"/>
                    </a:cubicBezTo>
                    <a:cubicBezTo>
                      <a:pt x="287" y="72"/>
                      <a:pt x="243" y="48"/>
                      <a:pt x="232" y="54"/>
                    </a:cubicBezTo>
                    <a:cubicBezTo>
                      <a:pt x="213" y="64"/>
                      <a:pt x="203" y="83"/>
                      <a:pt x="224" y="95"/>
                    </a:cubicBezTo>
                    <a:cubicBezTo>
                      <a:pt x="222" y="90"/>
                      <a:pt x="231" y="64"/>
                      <a:pt x="237" y="63"/>
                    </a:cubicBezTo>
                    <a:cubicBezTo>
                      <a:pt x="245" y="61"/>
                      <a:pt x="240" y="74"/>
                      <a:pt x="247" y="71"/>
                    </a:cubicBezTo>
                    <a:cubicBezTo>
                      <a:pt x="287" y="56"/>
                      <a:pt x="258" y="88"/>
                      <a:pt x="241" y="80"/>
                    </a:cubicBezTo>
                    <a:cubicBezTo>
                      <a:pt x="223" y="71"/>
                      <a:pt x="246" y="115"/>
                      <a:pt x="248" y="118"/>
                    </a:cubicBezTo>
                    <a:cubicBezTo>
                      <a:pt x="255" y="129"/>
                      <a:pt x="271" y="136"/>
                      <a:pt x="284" y="133"/>
                    </a:cubicBezTo>
                    <a:cubicBezTo>
                      <a:pt x="285" y="136"/>
                      <a:pt x="285" y="136"/>
                      <a:pt x="285" y="136"/>
                    </a:cubicBezTo>
                    <a:cubicBezTo>
                      <a:pt x="283" y="137"/>
                      <a:pt x="281" y="138"/>
                      <a:pt x="280" y="140"/>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noEditPoints="1"/>
              </p:cNvSpPr>
              <p:nvPr/>
            </p:nvSpPr>
            <p:spPr bwMode="auto">
              <a:xfrm>
                <a:off x="3405188" y="3136900"/>
                <a:ext cx="63500" cy="207963"/>
              </a:xfrm>
              <a:custGeom>
                <a:avLst/>
                <a:gdLst/>
                <a:ahLst/>
                <a:cxnLst>
                  <a:cxn ang="0">
                    <a:pos x="15" y="33"/>
                  </a:cxn>
                  <a:cxn ang="0">
                    <a:pos x="15" y="32"/>
                  </a:cxn>
                  <a:cxn ang="0">
                    <a:pos x="15" y="33"/>
                  </a:cxn>
                  <a:cxn ang="0">
                    <a:pos x="15" y="32"/>
                  </a:cxn>
                  <a:cxn ang="0">
                    <a:pos x="15" y="32"/>
                  </a:cxn>
                  <a:cxn ang="0">
                    <a:pos x="15" y="32"/>
                  </a:cxn>
                  <a:cxn ang="0">
                    <a:pos x="15" y="32"/>
                  </a:cxn>
                  <a:cxn ang="0">
                    <a:pos x="15" y="31"/>
                  </a:cxn>
                  <a:cxn ang="0">
                    <a:pos x="15" y="32"/>
                  </a:cxn>
                  <a:cxn ang="0">
                    <a:pos x="15" y="31"/>
                  </a:cxn>
                  <a:cxn ang="0">
                    <a:pos x="15" y="31"/>
                  </a:cxn>
                  <a:cxn ang="0">
                    <a:pos x="14" y="54"/>
                  </a:cxn>
                  <a:cxn ang="0">
                    <a:pos x="10" y="54"/>
                  </a:cxn>
                  <a:cxn ang="0">
                    <a:pos x="8" y="26"/>
                  </a:cxn>
                  <a:cxn ang="0">
                    <a:pos x="4" y="7"/>
                  </a:cxn>
                  <a:cxn ang="0">
                    <a:pos x="5" y="6"/>
                  </a:cxn>
                  <a:cxn ang="0">
                    <a:pos x="15" y="30"/>
                  </a:cxn>
                  <a:cxn ang="0">
                    <a:pos x="15" y="30"/>
                  </a:cxn>
                  <a:cxn ang="0">
                    <a:pos x="15" y="31"/>
                  </a:cxn>
                  <a:cxn ang="0">
                    <a:pos x="15" y="31"/>
                  </a:cxn>
                  <a:cxn ang="0">
                    <a:pos x="15" y="31"/>
                  </a:cxn>
                  <a:cxn ang="0">
                    <a:pos x="15" y="31"/>
                  </a:cxn>
                  <a:cxn ang="0">
                    <a:pos x="15" y="31"/>
                  </a:cxn>
                </a:cxnLst>
                <a:rect l="0" t="0" r="r" b="b"/>
                <a:pathLst>
                  <a:path w="17" h="55">
                    <a:moveTo>
                      <a:pt x="15" y="33"/>
                    </a:moveTo>
                    <a:cubicBezTo>
                      <a:pt x="15" y="33"/>
                      <a:pt x="15" y="32"/>
                      <a:pt x="15" y="32"/>
                    </a:cubicBezTo>
                    <a:cubicBezTo>
                      <a:pt x="15" y="32"/>
                      <a:pt x="15" y="33"/>
                      <a:pt x="15" y="33"/>
                    </a:cubicBezTo>
                    <a:close/>
                    <a:moveTo>
                      <a:pt x="15" y="32"/>
                    </a:moveTo>
                    <a:cubicBezTo>
                      <a:pt x="15" y="32"/>
                      <a:pt x="15" y="32"/>
                      <a:pt x="15" y="32"/>
                    </a:cubicBezTo>
                    <a:cubicBezTo>
                      <a:pt x="15" y="32"/>
                      <a:pt x="15" y="32"/>
                      <a:pt x="15" y="32"/>
                    </a:cubicBezTo>
                    <a:close/>
                    <a:moveTo>
                      <a:pt x="15" y="32"/>
                    </a:moveTo>
                    <a:cubicBezTo>
                      <a:pt x="15" y="31"/>
                      <a:pt x="15" y="31"/>
                      <a:pt x="15" y="31"/>
                    </a:cubicBezTo>
                    <a:cubicBezTo>
                      <a:pt x="15" y="31"/>
                      <a:pt x="15" y="32"/>
                      <a:pt x="15" y="32"/>
                    </a:cubicBezTo>
                    <a:close/>
                    <a:moveTo>
                      <a:pt x="15" y="31"/>
                    </a:moveTo>
                    <a:cubicBezTo>
                      <a:pt x="15" y="31"/>
                      <a:pt x="15" y="31"/>
                      <a:pt x="15" y="31"/>
                    </a:cubicBezTo>
                    <a:cubicBezTo>
                      <a:pt x="15" y="34"/>
                      <a:pt x="17" y="50"/>
                      <a:pt x="14" y="54"/>
                    </a:cubicBezTo>
                    <a:cubicBezTo>
                      <a:pt x="13" y="55"/>
                      <a:pt x="12" y="55"/>
                      <a:pt x="10" y="54"/>
                    </a:cubicBezTo>
                    <a:cubicBezTo>
                      <a:pt x="0" y="46"/>
                      <a:pt x="6" y="35"/>
                      <a:pt x="8" y="26"/>
                    </a:cubicBezTo>
                    <a:cubicBezTo>
                      <a:pt x="9" y="21"/>
                      <a:pt x="2" y="11"/>
                      <a:pt x="4" y="7"/>
                    </a:cubicBezTo>
                    <a:cubicBezTo>
                      <a:pt x="4" y="6"/>
                      <a:pt x="5" y="6"/>
                      <a:pt x="5" y="6"/>
                    </a:cubicBezTo>
                    <a:cubicBezTo>
                      <a:pt x="17" y="0"/>
                      <a:pt x="16" y="24"/>
                      <a:pt x="15" y="30"/>
                    </a:cubicBezTo>
                    <a:cubicBezTo>
                      <a:pt x="15" y="30"/>
                      <a:pt x="15" y="30"/>
                      <a:pt x="15" y="30"/>
                    </a:cubicBezTo>
                    <a:cubicBezTo>
                      <a:pt x="15" y="30"/>
                      <a:pt x="15" y="30"/>
                      <a:pt x="15" y="31"/>
                    </a:cubicBezTo>
                    <a:cubicBezTo>
                      <a:pt x="15" y="31"/>
                      <a:pt x="15" y="31"/>
                      <a:pt x="15" y="31"/>
                    </a:cubicBezTo>
                    <a:cubicBezTo>
                      <a:pt x="15" y="31"/>
                      <a:pt x="15" y="31"/>
                      <a:pt x="15" y="31"/>
                    </a:cubicBezTo>
                    <a:cubicBezTo>
                      <a:pt x="15" y="31"/>
                      <a:pt x="15" y="31"/>
                      <a:pt x="15" y="31"/>
                    </a:cubicBezTo>
                    <a:cubicBezTo>
                      <a:pt x="15" y="31"/>
                      <a:pt x="15" y="31"/>
                      <a:pt x="15" y="31"/>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9" name="Group 54"/>
              <p:cNvGrpSpPr/>
              <p:nvPr/>
            </p:nvGrpSpPr>
            <p:grpSpPr>
              <a:xfrm>
                <a:off x="2855913" y="2025650"/>
                <a:ext cx="2268537" cy="1447801"/>
                <a:chOff x="2855913" y="2025650"/>
                <a:chExt cx="2268537" cy="1447801"/>
              </a:xfrm>
              <a:grpFill/>
            </p:grpSpPr>
            <p:sp>
              <p:nvSpPr>
                <p:cNvPr id="10" name="Freeform 6"/>
                <p:cNvSpPr>
                  <a:spLocks/>
                </p:cNvSpPr>
                <p:nvPr/>
              </p:nvSpPr>
              <p:spPr bwMode="auto">
                <a:xfrm>
                  <a:off x="3325813" y="2497138"/>
                  <a:ext cx="109538" cy="357188"/>
                </a:xfrm>
                <a:custGeom>
                  <a:avLst/>
                  <a:gdLst/>
                  <a:ahLst/>
                  <a:cxnLst>
                    <a:cxn ang="0">
                      <a:pos x="27" y="95"/>
                    </a:cxn>
                    <a:cxn ang="0">
                      <a:pos x="5" y="30"/>
                    </a:cxn>
                    <a:cxn ang="0">
                      <a:pos x="27" y="43"/>
                    </a:cxn>
                    <a:cxn ang="0">
                      <a:pos x="28" y="95"/>
                    </a:cxn>
                    <a:cxn ang="0">
                      <a:pos x="27" y="95"/>
                    </a:cxn>
                  </a:cxnLst>
                  <a:rect l="0" t="0" r="r" b="b"/>
                  <a:pathLst>
                    <a:path w="29" h="95">
                      <a:moveTo>
                        <a:pt x="27" y="95"/>
                      </a:moveTo>
                      <a:cubicBezTo>
                        <a:pt x="23" y="76"/>
                        <a:pt x="9" y="50"/>
                        <a:pt x="5" y="30"/>
                      </a:cubicBezTo>
                      <a:cubicBezTo>
                        <a:pt x="0" y="0"/>
                        <a:pt x="24" y="24"/>
                        <a:pt x="27" y="43"/>
                      </a:cubicBezTo>
                      <a:cubicBezTo>
                        <a:pt x="29" y="60"/>
                        <a:pt x="25" y="78"/>
                        <a:pt x="28" y="95"/>
                      </a:cubicBezTo>
                      <a:lnTo>
                        <a:pt x="27" y="95"/>
                      </a:ln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noEditPoints="1"/>
                </p:cNvSpPr>
                <p:nvPr/>
              </p:nvSpPr>
              <p:spPr bwMode="auto">
                <a:xfrm>
                  <a:off x="4819650" y="2590800"/>
                  <a:ext cx="304800" cy="249238"/>
                </a:xfrm>
                <a:custGeom>
                  <a:avLst/>
                  <a:gdLst/>
                  <a:ahLst/>
                  <a:cxnLst>
                    <a:cxn ang="0">
                      <a:pos x="53" y="44"/>
                    </a:cxn>
                    <a:cxn ang="0">
                      <a:pos x="53" y="44"/>
                    </a:cxn>
                    <a:cxn ang="0">
                      <a:pos x="53" y="44"/>
                    </a:cxn>
                    <a:cxn ang="0">
                      <a:pos x="54" y="44"/>
                    </a:cxn>
                    <a:cxn ang="0">
                      <a:pos x="54" y="44"/>
                    </a:cxn>
                    <a:cxn ang="0">
                      <a:pos x="21" y="54"/>
                    </a:cxn>
                    <a:cxn ang="0">
                      <a:pos x="19" y="52"/>
                    </a:cxn>
                    <a:cxn ang="0">
                      <a:pos x="12" y="27"/>
                    </a:cxn>
                    <a:cxn ang="0">
                      <a:pos x="0" y="7"/>
                    </a:cxn>
                    <a:cxn ang="0">
                      <a:pos x="23" y="47"/>
                    </a:cxn>
                    <a:cxn ang="0">
                      <a:pos x="51" y="31"/>
                    </a:cxn>
                    <a:cxn ang="0">
                      <a:pos x="66" y="15"/>
                    </a:cxn>
                    <a:cxn ang="0">
                      <a:pos x="80" y="57"/>
                    </a:cxn>
                    <a:cxn ang="0">
                      <a:pos x="72" y="58"/>
                    </a:cxn>
                    <a:cxn ang="0">
                      <a:pos x="64" y="24"/>
                    </a:cxn>
                    <a:cxn ang="0">
                      <a:pos x="54" y="44"/>
                    </a:cxn>
                    <a:cxn ang="0">
                      <a:pos x="54" y="44"/>
                    </a:cxn>
                    <a:cxn ang="0">
                      <a:pos x="54" y="44"/>
                    </a:cxn>
                    <a:cxn ang="0">
                      <a:pos x="52" y="44"/>
                    </a:cxn>
                    <a:cxn ang="0">
                      <a:pos x="52" y="44"/>
                    </a:cxn>
                  </a:cxnLst>
                  <a:rect l="0" t="0" r="r" b="b"/>
                  <a:pathLst>
                    <a:path w="81" h="66">
                      <a:moveTo>
                        <a:pt x="53" y="44"/>
                      </a:moveTo>
                      <a:cubicBezTo>
                        <a:pt x="53" y="44"/>
                        <a:pt x="53" y="44"/>
                        <a:pt x="53" y="44"/>
                      </a:cubicBezTo>
                      <a:cubicBezTo>
                        <a:pt x="53" y="44"/>
                        <a:pt x="53" y="44"/>
                        <a:pt x="53" y="44"/>
                      </a:cubicBezTo>
                      <a:close/>
                      <a:moveTo>
                        <a:pt x="54" y="44"/>
                      </a:moveTo>
                      <a:cubicBezTo>
                        <a:pt x="54" y="44"/>
                        <a:pt x="54" y="44"/>
                        <a:pt x="54" y="44"/>
                      </a:cubicBezTo>
                      <a:cubicBezTo>
                        <a:pt x="50" y="45"/>
                        <a:pt x="28" y="58"/>
                        <a:pt x="21" y="54"/>
                      </a:cubicBezTo>
                      <a:cubicBezTo>
                        <a:pt x="20" y="54"/>
                        <a:pt x="19" y="53"/>
                        <a:pt x="19" y="52"/>
                      </a:cubicBezTo>
                      <a:cubicBezTo>
                        <a:pt x="12" y="53"/>
                        <a:pt x="16" y="32"/>
                        <a:pt x="12" y="27"/>
                      </a:cubicBezTo>
                      <a:cubicBezTo>
                        <a:pt x="3" y="16"/>
                        <a:pt x="0" y="10"/>
                        <a:pt x="0" y="7"/>
                      </a:cubicBezTo>
                      <a:cubicBezTo>
                        <a:pt x="0" y="0"/>
                        <a:pt x="29" y="27"/>
                        <a:pt x="23" y="47"/>
                      </a:cubicBezTo>
                      <a:cubicBezTo>
                        <a:pt x="31" y="46"/>
                        <a:pt x="49" y="39"/>
                        <a:pt x="51" y="31"/>
                      </a:cubicBezTo>
                      <a:cubicBezTo>
                        <a:pt x="53" y="26"/>
                        <a:pt x="57" y="13"/>
                        <a:pt x="66" y="15"/>
                      </a:cubicBezTo>
                      <a:cubicBezTo>
                        <a:pt x="78" y="19"/>
                        <a:pt x="79" y="48"/>
                        <a:pt x="80" y="57"/>
                      </a:cubicBezTo>
                      <a:cubicBezTo>
                        <a:pt x="81" y="65"/>
                        <a:pt x="73" y="66"/>
                        <a:pt x="72" y="58"/>
                      </a:cubicBezTo>
                      <a:cubicBezTo>
                        <a:pt x="71" y="49"/>
                        <a:pt x="70" y="32"/>
                        <a:pt x="64" y="24"/>
                      </a:cubicBezTo>
                      <a:cubicBezTo>
                        <a:pt x="60" y="28"/>
                        <a:pt x="61" y="42"/>
                        <a:pt x="54" y="44"/>
                      </a:cubicBezTo>
                      <a:cubicBezTo>
                        <a:pt x="54" y="44"/>
                        <a:pt x="54" y="44"/>
                        <a:pt x="54" y="44"/>
                      </a:cubicBezTo>
                      <a:cubicBezTo>
                        <a:pt x="54" y="44"/>
                        <a:pt x="54" y="44"/>
                        <a:pt x="54" y="44"/>
                      </a:cubicBezTo>
                      <a:close/>
                      <a:moveTo>
                        <a:pt x="52" y="44"/>
                      </a:moveTo>
                      <a:cubicBezTo>
                        <a:pt x="52" y="44"/>
                        <a:pt x="52" y="44"/>
                        <a:pt x="52" y="44"/>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a:off x="4481513" y="2409825"/>
                  <a:ext cx="244475" cy="139700"/>
                </a:xfrm>
                <a:custGeom>
                  <a:avLst/>
                  <a:gdLst/>
                  <a:ahLst/>
                  <a:cxnLst>
                    <a:cxn ang="0">
                      <a:pos x="64" y="26"/>
                    </a:cxn>
                    <a:cxn ang="0">
                      <a:pos x="65" y="28"/>
                    </a:cxn>
                    <a:cxn ang="0">
                      <a:pos x="64" y="34"/>
                    </a:cxn>
                    <a:cxn ang="0">
                      <a:pos x="61" y="34"/>
                    </a:cxn>
                    <a:cxn ang="0">
                      <a:pos x="14" y="37"/>
                    </a:cxn>
                    <a:cxn ang="0">
                      <a:pos x="20" y="24"/>
                    </a:cxn>
                    <a:cxn ang="0">
                      <a:pos x="18" y="8"/>
                    </a:cxn>
                    <a:cxn ang="0">
                      <a:pos x="31" y="25"/>
                    </a:cxn>
                    <a:cxn ang="0">
                      <a:pos x="64" y="26"/>
                    </a:cxn>
                  </a:cxnLst>
                  <a:rect l="0" t="0" r="r" b="b"/>
                  <a:pathLst>
                    <a:path w="65" h="37">
                      <a:moveTo>
                        <a:pt x="64" y="26"/>
                      </a:moveTo>
                      <a:cubicBezTo>
                        <a:pt x="64" y="27"/>
                        <a:pt x="65" y="27"/>
                        <a:pt x="65" y="28"/>
                      </a:cubicBezTo>
                      <a:cubicBezTo>
                        <a:pt x="65" y="30"/>
                        <a:pt x="65" y="32"/>
                        <a:pt x="64" y="34"/>
                      </a:cubicBezTo>
                      <a:cubicBezTo>
                        <a:pt x="63" y="34"/>
                        <a:pt x="62" y="34"/>
                        <a:pt x="61" y="34"/>
                      </a:cubicBezTo>
                      <a:cubicBezTo>
                        <a:pt x="45" y="27"/>
                        <a:pt x="30" y="37"/>
                        <a:pt x="14" y="37"/>
                      </a:cubicBezTo>
                      <a:cubicBezTo>
                        <a:pt x="0" y="37"/>
                        <a:pt x="20" y="24"/>
                        <a:pt x="20" y="24"/>
                      </a:cubicBezTo>
                      <a:cubicBezTo>
                        <a:pt x="30" y="17"/>
                        <a:pt x="12" y="16"/>
                        <a:pt x="18" y="8"/>
                      </a:cubicBezTo>
                      <a:cubicBezTo>
                        <a:pt x="23" y="0"/>
                        <a:pt x="34" y="18"/>
                        <a:pt x="31" y="25"/>
                      </a:cubicBezTo>
                      <a:cubicBezTo>
                        <a:pt x="42" y="23"/>
                        <a:pt x="54" y="22"/>
                        <a:pt x="64" y="26"/>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13"/>
                <p:cNvSpPr>
                  <a:spLocks/>
                </p:cNvSpPr>
                <p:nvPr/>
              </p:nvSpPr>
              <p:spPr bwMode="auto">
                <a:xfrm>
                  <a:off x="3638550" y="2025650"/>
                  <a:ext cx="195263" cy="285750"/>
                </a:xfrm>
                <a:custGeom>
                  <a:avLst/>
                  <a:gdLst/>
                  <a:ahLst/>
                  <a:cxnLst>
                    <a:cxn ang="0">
                      <a:pos x="48" y="6"/>
                    </a:cxn>
                    <a:cxn ang="0">
                      <a:pos x="22" y="48"/>
                    </a:cxn>
                    <a:cxn ang="0">
                      <a:pos x="0" y="62"/>
                    </a:cxn>
                    <a:cxn ang="0">
                      <a:pos x="13" y="52"/>
                    </a:cxn>
                    <a:cxn ang="0">
                      <a:pos x="19" y="26"/>
                    </a:cxn>
                    <a:cxn ang="0">
                      <a:pos x="48" y="6"/>
                    </a:cxn>
                  </a:cxnLst>
                  <a:rect l="0" t="0" r="r" b="b"/>
                  <a:pathLst>
                    <a:path w="52" h="76">
                      <a:moveTo>
                        <a:pt x="48" y="6"/>
                      </a:moveTo>
                      <a:cubicBezTo>
                        <a:pt x="52" y="11"/>
                        <a:pt x="29" y="45"/>
                        <a:pt x="22" y="48"/>
                      </a:cubicBezTo>
                      <a:cubicBezTo>
                        <a:pt x="21" y="57"/>
                        <a:pt x="0" y="76"/>
                        <a:pt x="0" y="62"/>
                      </a:cubicBezTo>
                      <a:cubicBezTo>
                        <a:pt x="0" y="56"/>
                        <a:pt x="11" y="59"/>
                        <a:pt x="13" y="52"/>
                      </a:cubicBezTo>
                      <a:cubicBezTo>
                        <a:pt x="15" y="42"/>
                        <a:pt x="12" y="34"/>
                        <a:pt x="19" y="26"/>
                      </a:cubicBezTo>
                      <a:cubicBezTo>
                        <a:pt x="21" y="23"/>
                        <a:pt x="43" y="0"/>
                        <a:pt x="48" y="6"/>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8"/>
                <p:cNvSpPr>
                  <a:spLocks/>
                </p:cNvSpPr>
                <p:nvPr/>
              </p:nvSpPr>
              <p:spPr bwMode="auto">
                <a:xfrm>
                  <a:off x="4575175" y="2809875"/>
                  <a:ext cx="315913" cy="285750"/>
                </a:xfrm>
                <a:custGeom>
                  <a:avLst/>
                  <a:gdLst/>
                  <a:ahLst/>
                  <a:cxnLst>
                    <a:cxn ang="0">
                      <a:pos x="70" y="12"/>
                    </a:cxn>
                    <a:cxn ang="0">
                      <a:pos x="47" y="38"/>
                    </a:cxn>
                    <a:cxn ang="0">
                      <a:pos x="40" y="62"/>
                    </a:cxn>
                    <a:cxn ang="0">
                      <a:pos x="37" y="49"/>
                    </a:cxn>
                    <a:cxn ang="0">
                      <a:pos x="32" y="27"/>
                    </a:cxn>
                    <a:cxn ang="0">
                      <a:pos x="11" y="12"/>
                    </a:cxn>
                    <a:cxn ang="0">
                      <a:pos x="16" y="0"/>
                    </a:cxn>
                    <a:cxn ang="0">
                      <a:pos x="22" y="13"/>
                    </a:cxn>
                    <a:cxn ang="0">
                      <a:pos x="53" y="24"/>
                    </a:cxn>
                    <a:cxn ang="0">
                      <a:pos x="65" y="14"/>
                    </a:cxn>
                    <a:cxn ang="0">
                      <a:pos x="70" y="12"/>
                    </a:cxn>
                  </a:cxnLst>
                  <a:rect l="0" t="0" r="r" b="b"/>
                  <a:pathLst>
                    <a:path w="84" h="76">
                      <a:moveTo>
                        <a:pt x="70" y="12"/>
                      </a:moveTo>
                      <a:cubicBezTo>
                        <a:pt x="84" y="18"/>
                        <a:pt x="49" y="36"/>
                        <a:pt x="47" y="38"/>
                      </a:cubicBezTo>
                      <a:cubicBezTo>
                        <a:pt x="47" y="45"/>
                        <a:pt x="45" y="56"/>
                        <a:pt x="40" y="62"/>
                      </a:cubicBezTo>
                      <a:cubicBezTo>
                        <a:pt x="29" y="76"/>
                        <a:pt x="36" y="50"/>
                        <a:pt x="37" y="49"/>
                      </a:cubicBezTo>
                      <a:cubicBezTo>
                        <a:pt x="39" y="39"/>
                        <a:pt x="41" y="34"/>
                        <a:pt x="32" y="27"/>
                      </a:cubicBezTo>
                      <a:cubicBezTo>
                        <a:pt x="30" y="26"/>
                        <a:pt x="0" y="18"/>
                        <a:pt x="11" y="12"/>
                      </a:cubicBezTo>
                      <a:cubicBezTo>
                        <a:pt x="18" y="9"/>
                        <a:pt x="10" y="3"/>
                        <a:pt x="16" y="0"/>
                      </a:cubicBezTo>
                      <a:cubicBezTo>
                        <a:pt x="23" y="1"/>
                        <a:pt x="24" y="10"/>
                        <a:pt x="22" y="13"/>
                      </a:cubicBezTo>
                      <a:cubicBezTo>
                        <a:pt x="38" y="17"/>
                        <a:pt x="39" y="31"/>
                        <a:pt x="53" y="24"/>
                      </a:cubicBezTo>
                      <a:cubicBezTo>
                        <a:pt x="55" y="23"/>
                        <a:pt x="60" y="17"/>
                        <a:pt x="65" y="14"/>
                      </a:cubicBezTo>
                      <a:cubicBezTo>
                        <a:pt x="67" y="13"/>
                        <a:pt x="69" y="12"/>
                        <a:pt x="70" y="12"/>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9"/>
                <p:cNvSpPr>
                  <a:spLocks/>
                </p:cNvSpPr>
                <p:nvPr/>
              </p:nvSpPr>
              <p:spPr bwMode="auto">
                <a:xfrm>
                  <a:off x="3822700" y="2952750"/>
                  <a:ext cx="966788" cy="244475"/>
                </a:xfrm>
                <a:custGeom>
                  <a:avLst/>
                  <a:gdLst/>
                  <a:ahLst/>
                  <a:cxnLst>
                    <a:cxn ang="0">
                      <a:pos x="232" y="45"/>
                    </a:cxn>
                    <a:cxn ang="0">
                      <a:pos x="246" y="52"/>
                    </a:cxn>
                    <a:cxn ang="0">
                      <a:pos x="207" y="60"/>
                    </a:cxn>
                    <a:cxn ang="0">
                      <a:pos x="151" y="49"/>
                    </a:cxn>
                    <a:cxn ang="0">
                      <a:pos x="114" y="63"/>
                    </a:cxn>
                    <a:cxn ang="0">
                      <a:pos x="109" y="63"/>
                    </a:cxn>
                    <a:cxn ang="0">
                      <a:pos x="95" y="29"/>
                    </a:cxn>
                    <a:cxn ang="0">
                      <a:pos x="52" y="50"/>
                    </a:cxn>
                    <a:cxn ang="0">
                      <a:pos x="10" y="58"/>
                    </a:cxn>
                    <a:cxn ang="0">
                      <a:pos x="0" y="49"/>
                    </a:cxn>
                    <a:cxn ang="0">
                      <a:pos x="1" y="47"/>
                    </a:cxn>
                    <a:cxn ang="0">
                      <a:pos x="76" y="27"/>
                    </a:cxn>
                    <a:cxn ang="0">
                      <a:pos x="86" y="8"/>
                    </a:cxn>
                    <a:cxn ang="0">
                      <a:pos x="93" y="3"/>
                    </a:cxn>
                    <a:cxn ang="0">
                      <a:pos x="137" y="8"/>
                    </a:cxn>
                    <a:cxn ang="0">
                      <a:pos x="139" y="13"/>
                    </a:cxn>
                    <a:cxn ang="0">
                      <a:pos x="125" y="16"/>
                    </a:cxn>
                    <a:cxn ang="0">
                      <a:pos x="166" y="51"/>
                    </a:cxn>
                    <a:cxn ang="0">
                      <a:pos x="232" y="45"/>
                    </a:cxn>
                  </a:cxnLst>
                  <a:rect l="0" t="0" r="r" b="b"/>
                  <a:pathLst>
                    <a:path w="257" h="65">
                      <a:moveTo>
                        <a:pt x="232" y="45"/>
                      </a:moveTo>
                      <a:cubicBezTo>
                        <a:pt x="239" y="44"/>
                        <a:pt x="257" y="50"/>
                        <a:pt x="246" y="52"/>
                      </a:cubicBezTo>
                      <a:cubicBezTo>
                        <a:pt x="233" y="54"/>
                        <a:pt x="220" y="57"/>
                        <a:pt x="207" y="60"/>
                      </a:cubicBezTo>
                      <a:cubicBezTo>
                        <a:pt x="187" y="64"/>
                        <a:pt x="166" y="65"/>
                        <a:pt x="151" y="49"/>
                      </a:cubicBezTo>
                      <a:cubicBezTo>
                        <a:pt x="103" y="0"/>
                        <a:pt x="102" y="38"/>
                        <a:pt x="114" y="63"/>
                      </a:cubicBezTo>
                      <a:cubicBezTo>
                        <a:pt x="109" y="63"/>
                        <a:pt x="109" y="63"/>
                        <a:pt x="109" y="63"/>
                      </a:cubicBezTo>
                      <a:cubicBezTo>
                        <a:pt x="103" y="51"/>
                        <a:pt x="94" y="36"/>
                        <a:pt x="95" y="29"/>
                      </a:cubicBezTo>
                      <a:cubicBezTo>
                        <a:pt x="94" y="34"/>
                        <a:pt x="57" y="49"/>
                        <a:pt x="52" y="50"/>
                      </a:cubicBezTo>
                      <a:cubicBezTo>
                        <a:pt x="38" y="55"/>
                        <a:pt x="25" y="59"/>
                        <a:pt x="10" y="58"/>
                      </a:cubicBezTo>
                      <a:cubicBezTo>
                        <a:pt x="7" y="53"/>
                        <a:pt x="4" y="51"/>
                        <a:pt x="0" y="49"/>
                      </a:cubicBezTo>
                      <a:cubicBezTo>
                        <a:pt x="1" y="47"/>
                        <a:pt x="1" y="47"/>
                        <a:pt x="1" y="47"/>
                      </a:cubicBezTo>
                      <a:cubicBezTo>
                        <a:pt x="23" y="56"/>
                        <a:pt x="63" y="38"/>
                        <a:pt x="76" y="27"/>
                      </a:cubicBezTo>
                      <a:cubicBezTo>
                        <a:pt x="88" y="18"/>
                        <a:pt x="92" y="33"/>
                        <a:pt x="86" y="8"/>
                      </a:cubicBezTo>
                      <a:cubicBezTo>
                        <a:pt x="87" y="4"/>
                        <a:pt x="89" y="2"/>
                        <a:pt x="93" y="3"/>
                      </a:cubicBezTo>
                      <a:cubicBezTo>
                        <a:pt x="106" y="11"/>
                        <a:pt x="124" y="11"/>
                        <a:pt x="137" y="8"/>
                      </a:cubicBezTo>
                      <a:cubicBezTo>
                        <a:pt x="139" y="13"/>
                        <a:pt x="139" y="13"/>
                        <a:pt x="139" y="13"/>
                      </a:cubicBezTo>
                      <a:cubicBezTo>
                        <a:pt x="133" y="15"/>
                        <a:pt x="128" y="16"/>
                        <a:pt x="125" y="16"/>
                      </a:cubicBezTo>
                      <a:cubicBezTo>
                        <a:pt x="143" y="23"/>
                        <a:pt x="150" y="42"/>
                        <a:pt x="166" y="51"/>
                      </a:cubicBezTo>
                      <a:cubicBezTo>
                        <a:pt x="186" y="60"/>
                        <a:pt x="213" y="50"/>
                        <a:pt x="232" y="45"/>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3381375" y="2933700"/>
                  <a:ext cx="444500" cy="539750"/>
                </a:xfrm>
                <a:custGeom>
                  <a:avLst/>
                  <a:gdLst/>
                  <a:ahLst/>
                  <a:cxnLst>
                    <a:cxn ang="0">
                      <a:pos x="118" y="52"/>
                    </a:cxn>
                    <a:cxn ang="0">
                      <a:pos x="117" y="54"/>
                    </a:cxn>
                    <a:cxn ang="0">
                      <a:pos x="60" y="82"/>
                    </a:cxn>
                    <a:cxn ang="0">
                      <a:pos x="49" y="93"/>
                    </a:cxn>
                    <a:cxn ang="0">
                      <a:pos x="11" y="141"/>
                    </a:cxn>
                    <a:cxn ang="0">
                      <a:pos x="27" y="111"/>
                    </a:cxn>
                    <a:cxn ang="0">
                      <a:pos x="28" y="108"/>
                    </a:cxn>
                    <a:cxn ang="0">
                      <a:pos x="55" y="73"/>
                    </a:cxn>
                    <a:cxn ang="0">
                      <a:pos x="103" y="46"/>
                    </a:cxn>
                    <a:cxn ang="0">
                      <a:pos x="106" y="0"/>
                    </a:cxn>
                    <a:cxn ang="0">
                      <a:pos x="106" y="34"/>
                    </a:cxn>
                    <a:cxn ang="0">
                      <a:pos x="118" y="52"/>
                    </a:cxn>
                  </a:cxnLst>
                  <a:rect l="0" t="0" r="r" b="b"/>
                  <a:pathLst>
                    <a:path w="118" h="143">
                      <a:moveTo>
                        <a:pt x="118" y="52"/>
                      </a:moveTo>
                      <a:cubicBezTo>
                        <a:pt x="117" y="54"/>
                        <a:pt x="117" y="54"/>
                        <a:pt x="117" y="54"/>
                      </a:cubicBezTo>
                      <a:cubicBezTo>
                        <a:pt x="100" y="48"/>
                        <a:pt x="76" y="67"/>
                        <a:pt x="60" y="82"/>
                      </a:cubicBezTo>
                      <a:cubicBezTo>
                        <a:pt x="55" y="86"/>
                        <a:pt x="52" y="90"/>
                        <a:pt x="49" y="93"/>
                      </a:cubicBezTo>
                      <a:cubicBezTo>
                        <a:pt x="35" y="107"/>
                        <a:pt x="31" y="135"/>
                        <a:pt x="11" y="141"/>
                      </a:cubicBezTo>
                      <a:cubicBezTo>
                        <a:pt x="0" y="143"/>
                        <a:pt x="25" y="115"/>
                        <a:pt x="27" y="111"/>
                      </a:cubicBezTo>
                      <a:cubicBezTo>
                        <a:pt x="27" y="110"/>
                        <a:pt x="27" y="109"/>
                        <a:pt x="28" y="108"/>
                      </a:cubicBezTo>
                      <a:cubicBezTo>
                        <a:pt x="33" y="97"/>
                        <a:pt x="43" y="84"/>
                        <a:pt x="55" y="73"/>
                      </a:cubicBezTo>
                      <a:cubicBezTo>
                        <a:pt x="70" y="60"/>
                        <a:pt x="88" y="49"/>
                        <a:pt x="103" y="46"/>
                      </a:cubicBezTo>
                      <a:cubicBezTo>
                        <a:pt x="97" y="40"/>
                        <a:pt x="94" y="0"/>
                        <a:pt x="106" y="0"/>
                      </a:cubicBezTo>
                      <a:cubicBezTo>
                        <a:pt x="116" y="0"/>
                        <a:pt x="104" y="29"/>
                        <a:pt x="106" y="34"/>
                      </a:cubicBezTo>
                      <a:cubicBezTo>
                        <a:pt x="107" y="43"/>
                        <a:pt x="112" y="49"/>
                        <a:pt x="118" y="52"/>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4"/>
                <p:cNvSpPr>
                  <a:spLocks/>
                </p:cNvSpPr>
                <p:nvPr/>
              </p:nvSpPr>
              <p:spPr bwMode="auto">
                <a:xfrm>
                  <a:off x="3597275" y="3243263"/>
                  <a:ext cx="115888" cy="230188"/>
                </a:xfrm>
                <a:custGeom>
                  <a:avLst/>
                  <a:gdLst/>
                  <a:ahLst/>
                  <a:cxnLst>
                    <a:cxn ang="0">
                      <a:pos x="9" y="0"/>
                    </a:cxn>
                    <a:cxn ang="0">
                      <a:pos x="29" y="40"/>
                    </a:cxn>
                    <a:cxn ang="0">
                      <a:pos x="29" y="56"/>
                    </a:cxn>
                    <a:cxn ang="0">
                      <a:pos x="26" y="58"/>
                    </a:cxn>
                    <a:cxn ang="0">
                      <a:pos x="20" y="40"/>
                    </a:cxn>
                    <a:cxn ang="0">
                      <a:pos x="6" y="1"/>
                    </a:cxn>
                    <a:cxn ang="0">
                      <a:pos x="9" y="0"/>
                    </a:cxn>
                  </a:cxnLst>
                  <a:rect l="0" t="0" r="r" b="b"/>
                  <a:pathLst>
                    <a:path w="31" h="61">
                      <a:moveTo>
                        <a:pt x="9" y="0"/>
                      </a:moveTo>
                      <a:cubicBezTo>
                        <a:pt x="13" y="0"/>
                        <a:pt x="31" y="13"/>
                        <a:pt x="29" y="40"/>
                      </a:cubicBezTo>
                      <a:cubicBezTo>
                        <a:pt x="29" y="43"/>
                        <a:pt x="31" y="52"/>
                        <a:pt x="29" y="56"/>
                      </a:cubicBezTo>
                      <a:cubicBezTo>
                        <a:pt x="28" y="57"/>
                        <a:pt x="27" y="58"/>
                        <a:pt x="26" y="58"/>
                      </a:cubicBezTo>
                      <a:cubicBezTo>
                        <a:pt x="20" y="61"/>
                        <a:pt x="19" y="45"/>
                        <a:pt x="20" y="40"/>
                      </a:cubicBezTo>
                      <a:cubicBezTo>
                        <a:pt x="22" y="35"/>
                        <a:pt x="0" y="7"/>
                        <a:pt x="6" y="1"/>
                      </a:cubicBezTo>
                      <a:cubicBezTo>
                        <a:pt x="6" y="1"/>
                        <a:pt x="8" y="0"/>
                        <a:pt x="9" y="0"/>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6"/>
                <p:cNvSpPr>
                  <a:spLocks/>
                </p:cNvSpPr>
                <p:nvPr/>
              </p:nvSpPr>
              <p:spPr bwMode="auto">
                <a:xfrm>
                  <a:off x="2855913" y="2695575"/>
                  <a:ext cx="247650" cy="422275"/>
                </a:xfrm>
                <a:custGeom>
                  <a:avLst/>
                  <a:gdLst/>
                  <a:ahLst/>
                  <a:cxnLst>
                    <a:cxn ang="0">
                      <a:pos x="56" y="99"/>
                    </a:cxn>
                    <a:cxn ang="0">
                      <a:pos x="61" y="112"/>
                    </a:cxn>
                    <a:cxn ang="0">
                      <a:pos x="42" y="94"/>
                    </a:cxn>
                    <a:cxn ang="0">
                      <a:pos x="40" y="49"/>
                    </a:cxn>
                    <a:cxn ang="0">
                      <a:pos x="1" y="35"/>
                    </a:cxn>
                    <a:cxn ang="0">
                      <a:pos x="2" y="31"/>
                    </a:cxn>
                    <a:cxn ang="0">
                      <a:pos x="34" y="40"/>
                    </a:cxn>
                    <a:cxn ang="0">
                      <a:pos x="58" y="46"/>
                    </a:cxn>
                    <a:cxn ang="0">
                      <a:pos x="44" y="57"/>
                    </a:cxn>
                    <a:cxn ang="0">
                      <a:pos x="48" y="89"/>
                    </a:cxn>
                    <a:cxn ang="0">
                      <a:pos x="51" y="93"/>
                    </a:cxn>
                    <a:cxn ang="0">
                      <a:pos x="51" y="93"/>
                    </a:cxn>
                    <a:cxn ang="0">
                      <a:pos x="51" y="93"/>
                    </a:cxn>
                    <a:cxn ang="0">
                      <a:pos x="51" y="93"/>
                    </a:cxn>
                    <a:cxn ang="0">
                      <a:pos x="51" y="93"/>
                    </a:cxn>
                    <a:cxn ang="0">
                      <a:pos x="52" y="94"/>
                    </a:cxn>
                    <a:cxn ang="0">
                      <a:pos x="52" y="94"/>
                    </a:cxn>
                    <a:cxn ang="0">
                      <a:pos x="53" y="95"/>
                    </a:cxn>
                    <a:cxn ang="0">
                      <a:pos x="53" y="95"/>
                    </a:cxn>
                    <a:cxn ang="0">
                      <a:pos x="53" y="95"/>
                    </a:cxn>
                    <a:cxn ang="0">
                      <a:pos x="53" y="96"/>
                    </a:cxn>
                    <a:cxn ang="0">
                      <a:pos x="53" y="96"/>
                    </a:cxn>
                    <a:cxn ang="0">
                      <a:pos x="53" y="96"/>
                    </a:cxn>
                    <a:cxn ang="0">
                      <a:pos x="54" y="97"/>
                    </a:cxn>
                    <a:cxn ang="0">
                      <a:pos x="54" y="97"/>
                    </a:cxn>
                    <a:cxn ang="0">
                      <a:pos x="55" y="98"/>
                    </a:cxn>
                    <a:cxn ang="0">
                      <a:pos x="55" y="98"/>
                    </a:cxn>
                    <a:cxn ang="0">
                      <a:pos x="55" y="99"/>
                    </a:cxn>
                    <a:cxn ang="0">
                      <a:pos x="55" y="99"/>
                    </a:cxn>
                    <a:cxn ang="0">
                      <a:pos x="56" y="99"/>
                    </a:cxn>
                    <a:cxn ang="0">
                      <a:pos x="56" y="99"/>
                    </a:cxn>
                  </a:cxnLst>
                  <a:rect l="0" t="0" r="r" b="b"/>
                  <a:pathLst>
                    <a:path w="66" h="112">
                      <a:moveTo>
                        <a:pt x="56" y="99"/>
                      </a:moveTo>
                      <a:cubicBezTo>
                        <a:pt x="62" y="108"/>
                        <a:pt x="63" y="112"/>
                        <a:pt x="61" y="112"/>
                      </a:cubicBezTo>
                      <a:cubicBezTo>
                        <a:pt x="58" y="112"/>
                        <a:pt x="47" y="103"/>
                        <a:pt x="42" y="94"/>
                      </a:cubicBezTo>
                      <a:cubicBezTo>
                        <a:pt x="33" y="81"/>
                        <a:pt x="26" y="62"/>
                        <a:pt x="40" y="49"/>
                      </a:cubicBezTo>
                      <a:cubicBezTo>
                        <a:pt x="35" y="49"/>
                        <a:pt x="3" y="43"/>
                        <a:pt x="1" y="35"/>
                      </a:cubicBezTo>
                      <a:cubicBezTo>
                        <a:pt x="0" y="34"/>
                        <a:pt x="1" y="33"/>
                        <a:pt x="2" y="31"/>
                      </a:cubicBezTo>
                      <a:cubicBezTo>
                        <a:pt x="4" y="28"/>
                        <a:pt x="29" y="39"/>
                        <a:pt x="34" y="40"/>
                      </a:cubicBezTo>
                      <a:cubicBezTo>
                        <a:pt x="37" y="0"/>
                        <a:pt x="45" y="22"/>
                        <a:pt x="58" y="46"/>
                      </a:cubicBezTo>
                      <a:cubicBezTo>
                        <a:pt x="66" y="62"/>
                        <a:pt x="55" y="65"/>
                        <a:pt x="44" y="57"/>
                      </a:cubicBezTo>
                      <a:cubicBezTo>
                        <a:pt x="37" y="67"/>
                        <a:pt x="42" y="79"/>
                        <a:pt x="48" y="89"/>
                      </a:cubicBezTo>
                      <a:cubicBezTo>
                        <a:pt x="49" y="90"/>
                        <a:pt x="50" y="91"/>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2" y="93"/>
                        <a:pt x="52" y="94"/>
                      </a:cubicBezTo>
                      <a:cubicBezTo>
                        <a:pt x="52" y="94"/>
                        <a:pt x="52" y="94"/>
                        <a:pt x="52" y="94"/>
                      </a:cubicBezTo>
                      <a:cubicBezTo>
                        <a:pt x="52" y="94"/>
                        <a:pt x="52" y="94"/>
                        <a:pt x="53" y="95"/>
                      </a:cubicBezTo>
                      <a:cubicBezTo>
                        <a:pt x="53" y="95"/>
                        <a:pt x="53" y="95"/>
                        <a:pt x="53" y="95"/>
                      </a:cubicBezTo>
                      <a:cubicBezTo>
                        <a:pt x="53" y="95"/>
                        <a:pt x="53" y="95"/>
                        <a:pt x="53" y="95"/>
                      </a:cubicBezTo>
                      <a:cubicBezTo>
                        <a:pt x="53" y="95"/>
                        <a:pt x="53" y="96"/>
                        <a:pt x="53" y="96"/>
                      </a:cubicBezTo>
                      <a:cubicBezTo>
                        <a:pt x="53" y="96"/>
                        <a:pt x="53" y="96"/>
                        <a:pt x="53" y="96"/>
                      </a:cubicBezTo>
                      <a:cubicBezTo>
                        <a:pt x="53" y="96"/>
                        <a:pt x="53" y="96"/>
                        <a:pt x="53" y="96"/>
                      </a:cubicBezTo>
                      <a:cubicBezTo>
                        <a:pt x="54" y="96"/>
                        <a:pt x="54" y="96"/>
                        <a:pt x="54" y="97"/>
                      </a:cubicBezTo>
                      <a:cubicBezTo>
                        <a:pt x="54" y="97"/>
                        <a:pt x="54" y="97"/>
                        <a:pt x="54" y="97"/>
                      </a:cubicBezTo>
                      <a:cubicBezTo>
                        <a:pt x="54" y="97"/>
                        <a:pt x="54" y="97"/>
                        <a:pt x="55" y="98"/>
                      </a:cubicBezTo>
                      <a:cubicBezTo>
                        <a:pt x="55" y="98"/>
                        <a:pt x="55" y="98"/>
                        <a:pt x="55" y="98"/>
                      </a:cubicBezTo>
                      <a:cubicBezTo>
                        <a:pt x="55" y="98"/>
                        <a:pt x="55" y="98"/>
                        <a:pt x="55" y="99"/>
                      </a:cubicBezTo>
                      <a:cubicBezTo>
                        <a:pt x="55" y="99"/>
                        <a:pt x="55" y="99"/>
                        <a:pt x="55" y="99"/>
                      </a:cubicBezTo>
                      <a:cubicBezTo>
                        <a:pt x="56" y="99"/>
                        <a:pt x="56" y="99"/>
                        <a:pt x="56" y="99"/>
                      </a:cubicBezTo>
                      <a:cubicBezTo>
                        <a:pt x="56" y="99"/>
                        <a:pt x="56" y="99"/>
                        <a:pt x="56" y="99"/>
                      </a:cubicBezTo>
                      <a:close/>
                    </a:path>
                  </a:pathLst>
                </a:custGeom>
                <a:grp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grpSp>
        <p:nvGrpSpPr>
          <p:cNvPr id="19" name="Group 18"/>
          <p:cNvGrpSpPr/>
          <p:nvPr/>
        </p:nvGrpSpPr>
        <p:grpSpPr>
          <a:xfrm>
            <a:off x="2902927" y="2038779"/>
            <a:ext cx="708025" cy="1773575"/>
            <a:chOff x="3097213" y="2837329"/>
            <a:chExt cx="1065212" cy="1675530"/>
          </a:xfrm>
        </p:grpSpPr>
        <p:cxnSp>
          <p:nvCxnSpPr>
            <p:cNvPr id="20" name="Straight Connector 19"/>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2" name="Oval 21"/>
          <p:cNvSpPr>
            <a:spLocks noChangeAspect="1" noChangeArrowheads="1"/>
          </p:cNvSpPr>
          <p:nvPr/>
        </p:nvSpPr>
        <p:spPr bwMode="auto">
          <a:xfrm>
            <a:off x="3315514" y="1763867"/>
            <a:ext cx="612000" cy="61200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23" name="Picture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496021" y="1920927"/>
            <a:ext cx="229861" cy="364607"/>
          </a:xfrm>
          <a:prstGeom prst="rect">
            <a:avLst/>
          </a:prstGeom>
        </p:spPr>
      </p:pic>
      <p:sp>
        <p:nvSpPr>
          <p:cNvPr id="24" name="Text Placeholder 5"/>
          <p:cNvSpPr txBox="1">
            <a:spLocks/>
          </p:cNvSpPr>
          <p:nvPr/>
        </p:nvSpPr>
        <p:spPr>
          <a:xfrm>
            <a:off x="3927514" y="1757165"/>
            <a:ext cx="2789926"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grpSp>
        <p:nvGrpSpPr>
          <p:cNvPr id="25" name="Group 24"/>
          <p:cNvGrpSpPr/>
          <p:nvPr/>
        </p:nvGrpSpPr>
        <p:grpSpPr>
          <a:xfrm>
            <a:off x="3574908" y="3002130"/>
            <a:ext cx="708025" cy="1438497"/>
            <a:chOff x="3097213" y="2837329"/>
            <a:chExt cx="1065212" cy="1675530"/>
          </a:xfrm>
        </p:grpSpPr>
        <p:cxnSp>
          <p:nvCxnSpPr>
            <p:cNvPr id="26" name="Straight Connector 25"/>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a:spLocks noChangeAspect="1" noChangeArrowheads="1"/>
          </p:cNvSpPr>
          <p:nvPr/>
        </p:nvSpPr>
        <p:spPr bwMode="auto">
          <a:xfrm>
            <a:off x="3923392" y="2697096"/>
            <a:ext cx="612000" cy="61200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29" name="Text Placeholder 5"/>
          <p:cNvSpPr txBox="1">
            <a:spLocks/>
          </p:cNvSpPr>
          <p:nvPr/>
        </p:nvSpPr>
        <p:spPr>
          <a:xfrm>
            <a:off x="4570907" y="2690708"/>
            <a:ext cx="2682731"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30" name="Text Placeholder 5"/>
          <p:cNvSpPr txBox="1">
            <a:spLocks/>
          </p:cNvSpPr>
          <p:nvPr/>
        </p:nvSpPr>
        <p:spPr>
          <a:xfrm>
            <a:off x="5228005" y="3532574"/>
            <a:ext cx="2639092" cy="69910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bg1">
                    <a:lumMod val="50000"/>
                  </a:schemeClr>
                </a:solidFill>
                <a:ea typeface="Open Sans Light" panose="020B0306030504020204" pitchFamily="34" charset="0"/>
                <a:cs typeface="Open Sans Light" panose="020B0306030504020204" pitchFamily="34" charset="0"/>
              </a:rPr>
              <a:t>Lorem ipsum dolor sit </a:t>
            </a:r>
            <a:r>
              <a:rPr lang="id-ID" sz="1200">
                <a:solidFill>
                  <a:schemeClr val="bg1">
                    <a:lumMod val="50000"/>
                  </a:schemeClr>
                </a:solidFill>
                <a:ea typeface="Open Sans Light" panose="020B0306030504020204" pitchFamily="34" charset="0"/>
                <a:cs typeface="Open Sans Light" panose="020B0306030504020204" pitchFamily="34" charset="0"/>
              </a:rPr>
              <a:t>dudu </a:t>
            </a:r>
            <a:r>
              <a:rPr lang="en-US" sz="1200">
                <a:solidFill>
                  <a:schemeClr val="bg1">
                    <a:lumMod val="50000"/>
                  </a:schemeClr>
                </a:solidFill>
                <a:ea typeface="Open Sans Light" panose="020B0306030504020204" pitchFamily="34" charset="0"/>
                <a:cs typeface="Open Sans Light" panose="020B0306030504020204" pitchFamily="34" charset="0"/>
              </a:rPr>
              <a:t>amet, consectetur adipiscing elit. </a:t>
            </a:r>
            <a:endParaRPr lang="id-ID" sz="1200">
              <a:solidFill>
                <a:schemeClr val="bg1">
                  <a:lumMod val="50000"/>
                </a:schemeClr>
              </a:solidFill>
            </a:endParaRPr>
          </a:p>
        </p:txBody>
      </p:sp>
      <p:sp>
        <p:nvSpPr>
          <p:cNvPr id="31" name="Freeform 56"/>
          <p:cNvSpPr>
            <a:spLocks noEditPoints="1"/>
          </p:cNvSpPr>
          <p:nvPr/>
        </p:nvSpPr>
        <p:spPr bwMode="auto">
          <a:xfrm>
            <a:off x="4053047" y="2769021"/>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32" name="Group 31"/>
          <p:cNvGrpSpPr/>
          <p:nvPr/>
        </p:nvGrpSpPr>
        <p:grpSpPr>
          <a:xfrm>
            <a:off x="3943485" y="3711042"/>
            <a:ext cx="708025" cy="788099"/>
            <a:chOff x="3097213" y="2837329"/>
            <a:chExt cx="1065212" cy="1675530"/>
          </a:xfrm>
        </p:grpSpPr>
        <p:cxnSp>
          <p:nvCxnSpPr>
            <p:cNvPr id="33" name="Straight Connector 32"/>
            <p:cNvCxnSpPr/>
            <p:nvPr/>
          </p:nvCxnSpPr>
          <p:spPr>
            <a:xfrm flipV="1">
              <a:off x="3097213" y="2837329"/>
              <a:ext cx="0" cy="1675530"/>
            </a:xfrm>
            <a:prstGeom prst="line">
              <a:avLst/>
            </a:prstGeom>
            <a:ln w="28575">
              <a:solidFill>
                <a:schemeClr val="bg1">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3097213" y="2837329"/>
              <a:ext cx="1065212"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5" name="Oval 34"/>
          <p:cNvSpPr>
            <a:spLocks noChangeAspect="1" noChangeArrowheads="1"/>
          </p:cNvSpPr>
          <p:nvPr/>
        </p:nvSpPr>
        <p:spPr bwMode="auto">
          <a:xfrm>
            <a:off x="4510141" y="3461444"/>
            <a:ext cx="612000" cy="61200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36" name="Freeform 42"/>
          <p:cNvSpPr>
            <a:spLocks noEditPoints="1"/>
          </p:cNvSpPr>
          <p:nvPr/>
        </p:nvSpPr>
        <p:spPr bwMode="auto">
          <a:xfrm>
            <a:off x="4616988" y="361020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37" name="Group 36"/>
          <p:cNvGrpSpPr/>
          <p:nvPr/>
        </p:nvGrpSpPr>
        <p:grpSpPr>
          <a:xfrm>
            <a:off x="7652672" y="1939090"/>
            <a:ext cx="4330457" cy="3543903"/>
            <a:chOff x="7110604" y="2040948"/>
            <a:chExt cx="4330457" cy="3543903"/>
          </a:xfrm>
        </p:grpSpPr>
        <p:cxnSp>
          <p:nvCxnSpPr>
            <p:cNvPr id="38" name="Straight Connector 37"/>
            <p:cNvCxnSpPr/>
            <p:nvPr/>
          </p:nvCxnSpPr>
          <p:spPr>
            <a:xfrm>
              <a:off x="7436224" y="2232212"/>
              <a:ext cx="0" cy="3168319"/>
            </a:xfrm>
            <a:prstGeom prst="line">
              <a:avLst/>
            </a:prstGeom>
            <a:ln>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39" name="Oval 38"/>
            <p:cNvSpPr>
              <a:spLocks noChangeAspect="1" noChangeArrowheads="1"/>
            </p:cNvSpPr>
            <p:nvPr/>
          </p:nvSpPr>
          <p:spPr bwMode="auto">
            <a:xfrm>
              <a:off x="7130224" y="2092597"/>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40" name="Freeform 56"/>
            <p:cNvSpPr>
              <a:spLocks noEditPoints="1"/>
            </p:cNvSpPr>
            <p:nvPr/>
          </p:nvSpPr>
          <p:spPr bwMode="auto">
            <a:xfrm>
              <a:off x="7246232" y="2214277"/>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41" name="Oval 40"/>
            <p:cNvSpPr>
              <a:spLocks noChangeAspect="1" noChangeArrowheads="1"/>
            </p:cNvSpPr>
            <p:nvPr/>
          </p:nvSpPr>
          <p:spPr bwMode="auto">
            <a:xfrm>
              <a:off x="7110604" y="3066972"/>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42" name="Picture 4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74779" y="3173622"/>
              <a:ext cx="229861" cy="364607"/>
            </a:xfrm>
            <a:prstGeom prst="rect">
              <a:avLst/>
            </a:prstGeom>
          </p:spPr>
        </p:pic>
        <p:sp>
          <p:nvSpPr>
            <p:cNvPr id="43" name="Oval 42"/>
            <p:cNvSpPr>
              <a:spLocks noChangeAspect="1" noChangeArrowheads="1"/>
            </p:cNvSpPr>
            <p:nvPr/>
          </p:nvSpPr>
          <p:spPr bwMode="auto">
            <a:xfrm>
              <a:off x="7130224" y="4007236"/>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pic>
          <p:nvPicPr>
            <p:cNvPr id="44" name="Picture 4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84603" y="4197110"/>
              <a:ext cx="335362" cy="283194"/>
            </a:xfrm>
            <a:prstGeom prst="rect">
              <a:avLst/>
            </a:prstGeom>
          </p:spPr>
        </p:pic>
        <p:sp>
          <p:nvSpPr>
            <p:cNvPr id="45" name="Oval 44"/>
            <p:cNvSpPr>
              <a:spLocks noChangeAspect="1" noChangeArrowheads="1"/>
            </p:cNvSpPr>
            <p:nvPr/>
          </p:nvSpPr>
          <p:spPr bwMode="auto">
            <a:xfrm>
              <a:off x="7139553" y="4867269"/>
              <a:ext cx="612000" cy="612001"/>
            </a:xfrm>
            <a:prstGeom prst="ellipse">
              <a:avLst/>
            </a:pr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46" name="Freeform 47"/>
            <p:cNvSpPr>
              <a:spLocks noEditPoints="1"/>
            </p:cNvSpPr>
            <p:nvPr/>
          </p:nvSpPr>
          <p:spPr bwMode="auto">
            <a:xfrm>
              <a:off x="7275875" y="501792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7932215" y="2040948"/>
              <a:ext cx="3502123" cy="810399"/>
              <a:chOff x="7932215" y="2040948"/>
              <a:chExt cx="3502123" cy="810399"/>
            </a:xfrm>
          </p:grpSpPr>
          <p:sp>
            <p:nvSpPr>
              <p:cNvPr id="57"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8" name="TextBox 57"/>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8" name="Group 47"/>
            <p:cNvGrpSpPr/>
            <p:nvPr/>
          </p:nvGrpSpPr>
          <p:grpSpPr>
            <a:xfrm>
              <a:off x="7938938" y="2971549"/>
              <a:ext cx="3502123" cy="810399"/>
              <a:chOff x="7932215" y="2040948"/>
              <a:chExt cx="3502123" cy="810399"/>
            </a:xfrm>
          </p:grpSpPr>
          <p:sp>
            <p:nvSpPr>
              <p:cNvPr id="55"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6" name="TextBox 55"/>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49" name="Group 48"/>
            <p:cNvGrpSpPr/>
            <p:nvPr/>
          </p:nvGrpSpPr>
          <p:grpSpPr>
            <a:xfrm>
              <a:off x="7925965" y="3862896"/>
              <a:ext cx="3502123" cy="810399"/>
              <a:chOff x="7932215" y="2040948"/>
              <a:chExt cx="3502123" cy="810399"/>
            </a:xfrm>
          </p:grpSpPr>
          <p:sp>
            <p:nvSpPr>
              <p:cNvPr id="53"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4" name="TextBox 53"/>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nvGrpSpPr>
            <p:cNvPr id="50" name="Group 49"/>
            <p:cNvGrpSpPr/>
            <p:nvPr/>
          </p:nvGrpSpPr>
          <p:grpSpPr>
            <a:xfrm>
              <a:off x="7925965" y="4774452"/>
              <a:ext cx="3502123" cy="810399"/>
              <a:chOff x="7932215" y="2040948"/>
              <a:chExt cx="3502123" cy="810399"/>
            </a:xfrm>
          </p:grpSpPr>
          <p:sp>
            <p:nvSpPr>
              <p:cNvPr id="51" name="Text Placeholder 5"/>
              <p:cNvSpPr txBox="1">
                <a:spLocks/>
              </p:cNvSpPr>
              <p:nvPr/>
            </p:nvSpPr>
            <p:spPr>
              <a:xfrm>
                <a:off x="7945663" y="2303367"/>
                <a:ext cx="348867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400">
                    <a:solidFill>
                      <a:schemeClr val="bg1">
                        <a:lumMod val="65000"/>
                      </a:schemeClr>
                    </a:solidFill>
                    <a:ea typeface="Open Sans Light" panose="020B0306030504020204" pitchFamily="34" charset="0"/>
                    <a:cs typeface="Open Sans Light" panose="020B0306030504020204" pitchFamily="34" charset="0"/>
                  </a:rPr>
                  <a:t>Lorem ipsum dolor sit </a:t>
                </a:r>
                <a:r>
                  <a:rPr lang="id-ID" sz="1400">
                    <a:solidFill>
                      <a:schemeClr val="bg1">
                        <a:lumMod val="65000"/>
                      </a:schemeClr>
                    </a:solidFill>
                    <a:ea typeface="Open Sans Light" panose="020B0306030504020204" pitchFamily="34" charset="0"/>
                    <a:cs typeface="Open Sans Light" panose="020B0306030504020204" pitchFamily="34" charset="0"/>
                  </a:rPr>
                  <a:t>dudu </a:t>
                </a:r>
                <a:r>
                  <a:rPr lang="en-US" sz="1400">
                    <a:solidFill>
                      <a:schemeClr val="bg1">
                        <a:lumMod val="65000"/>
                      </a:schemeClr>
                    </a:solidFill>
                    <a:ea typeface="Open Sans Light" panose="020B0306030504020204" pitchFamily="34" charset="0"/>
                    <a:cs typeface="Open Sans Light" panose="020B0306030504020204" pitchFamily="34" charset="0"/>
                  </a:rPr>
                  <a:t>amet, consectetur adipiscing elit. </a:t>
                </a:r>
                <a:endParaRPr lang="id-ID" sz="1400">
                  <a:solidFill>
                    <a:schemeClr val="bg1">
                      <a:lumMod val="65000"/>
                    </a:schemeClr>
                  </a:solidFill>
                </a:endParaRPr>
              </a:p>
            </p:txBody>
          </p:sp>
          <p:sp>
            <p:nvSpPr>
              <p:cNvPr id="52" name="TextBox 51"/>
              <p:cNvSpPr txBox="1"/>
              <p:nvPr/>
            </p:nvSpPr>
            <p:spPr>
              <a:xfrm>
                <a:off x="7932215" y="2040948"/>
                <a:ext cx="2218765" cy="338554"/>
              </a:xfrm>
              <a:prstGeom prst="rect">
                <a:avLst/>
              </a:prstGeom>
              <a:noFill/>
            </p:spPr>
            <p:txBody>
              <a:bodyPr wrap="square" rtlCol="0">
                <a:spAutoFit/>
              </a:bodyPr>
              <a:lstStyle/>
              <a:p>
                <a:r>
                  <a:rPr lang="id-ID" sz="1600" b="1"/>
                  <a:t>Text sample here</a:t>
                </a:r>
                <a:endParaRPr lang="id-ID" sz="1600" b="1" dirty="0"/>
              </a:p>
            </p:txBody>
          </p:sp>
        </p:grpSp>
      </p:grpSp>
    </p:spTree>
    <p:extLst>
      <p:ext uri="{BB962C8B-B14F-4D97-AF65-F5344CB8AC3E}">
        <p14:creationId xmlns:p14="http://schemas.microsoft.com/office/powerpoint/2010/main" val="1300163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9" presetClass="entr" presetSubtype="0" fill="hold" nodeType="withEffect">
                                  <p:stCondLst>
                                    <p:cond delay="600"/>
                                  </p:stCondLst>
                                  <p:childTnLst>
                                    <p:set>
                                      <p:cBhvr>
                                        <p:cTn id="26" dur="1" fill="hold">
                                          <p:stCondLst>
                                            <p:cond delay="0"/>
                                          </p:stCondLst>
                                        </p:cTn>
                                        <p:tgtEl>
                                          <p:spTgt spid="4"/>
                                        </p:tgtEl>
                                        <p:attrNameLst>
                                          <p:attrName>style.visibility</p:attrName>
                                        </p:attrNameLst>
                                      </p:cBhvr>
                                      <p:to>
                                        <p:strVal val="visible"/>
                                      </p:to>
                                    </p:set>
                                    <p:animEffect transition="in" filter="dissolve">
                                      <p:cBhvr>
                                        <p:cTn id="2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Process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4" name="AutoShape 4"/>
          <p:cNvSpPr>
            <a:spLocks/>
          </p:cNvSpPr>
          <p:nvPr/>
        </p:nvSpPr>
        <p:spPr bwMode="auto">
          <a:xfrm>
            <a:off x="1407460" y="3319940"/>
            <a:ext cx="1752600" cy="920751"/>
          </a:xfrm>
          <a:prstGeom prst="roundRect">
            <a:avLst>
              <a:gd name="adj" fmla="val 34481"/>
            </a:avLst>
          </a:prstGeom>
          <a:noFill/>
          <a:ln w="635000">
            <a:solidFill>
              <a:schemeClr val="accent1">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5" name="AutoShape 5"/>
          <p:cNvSpPr>
            <a:spLocks/>
          </p:cNvSpPr>
          <p:nvPr/>
        </p:nvSpPr>
        <p:spPr bwMode="auto">
          <a:xfrm>
            <a:off x="2601260" y="3802540"/>
            <a:ext cx="1752600" cy="920751"/>
          </a:xfrm>
          <a:prstGeom prst="roundRect">
            <a:avLst>
              <a:gd name="adj" fmla="val 34481"/>
            </a:avLst>
          </a:prstGeom>
          <a:noFill/>
          <a:ln w="635000">
            <a:solidFill>
              <a:schemeClr val="accent2">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6" name="AutoShape 6"/>
          <p:cNvSpPr>
            <a:spLocks/>
          </p:cNvSpPr>
          <p:nvPr/>
        </p:nvSpPr>
        <p:spPr bwMode="auto">
          <a:xfrm>
            <a:off x="3864911" y="3319940"/>
            <a:ext cx="1752600" cy="920751"/>
          </a:xfrm>
          <a:prstGeom prst="roundRect">
            <a:avLst>
              <a:gd name="adj" fmla="val 34481"/>
            </a:avLst>
          </a:prstGeom>
          <a:noFill/>
          <a:ln w="635000">
            <a:solidFill>
              <a:schemeClr val="accent3">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7" name="AutoShape 7"/>
          <p:cNvSpPr>
            <a:spLocks/>
          </p:cNvSpPr>
          <p:nvPr/>
        </p:nvSpPr>
        <p:spPr bwMode="auto">
          <a:xfrm>
            <a:off x="5147611" y="3802540"/>
            <a:ext cx="1752600" cy="920751"/>
          </a:xfrm>
          <a:prstGeom prst="roundRect">
            <a:avLst>
              <a:gd name="adj" fmla="val 34481"/>
            </a:avLst>
          </a:prstGeom>
          <a:noFill/>
          <a:ln w="635000">
            <a:solidFill>
              <a:schemeClr val="accent4">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8" name="AutoShape 8"/>
          <p:cNvSpPr>
            <a:spLocks/>
          </p:cNvSpPr>
          <p:nvPr/>
        </p:nvSpPr>
        <p:spPr bwMode="auto">
          <a:xfrm>
            <a:off x="6411260" y="3319940"/>
            <a:ext cx="1752600" cy="920751"/>
          </a:xfrm>
          <a:prstGeom prst="roundRect">
            <a:avLst>
              <a:gd name="adj" fmla="val 34481"/>
            </a:avLst>
          </a:prstGeom>
          <a:noFill/>
          <a:ln w="635000">
            <a:solidFill>
              <a:schemeClr val="accent5">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9" name="AutoShape 9"/>
          <p:cNvSpPr>
            <a:spLocks/>
          </p:cNvSpPr>
          <p:nvPr/>
        </p:nvSpPr>
        <p:spPr bwMode="auto">
          <a:xfrm>
            <a:off x="7693960" y="3802540"/>
            <a:ext cx="1752600" cy="920751"/>
          </a:xfrm>
          <a:prstGeom prst="roundRect">
            <a:avLst>
              <a:gd name="adj" fmla="val 34481"/>
            </a:avLst>
          </a:prstGeom>
          <a:noFill/>
          <a:ln w="635000">
            <a:solidFill>
              <a:schemeClr val="accent6">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10" name="AutoShape 10"/>
          <p:cNvSpPr>
            <a:spLocks/>
          </p:cNvSpPr>
          <p:nvPr/>
        </p:nvSpPr>
        <p:spPr bwMode="auto">
          <a:xfrm>
            <a:off x="8957611" y="3319940"/>
            <a:ext cx="1752600" cy="920751"/>
          </a:xfrm>
          <a:prstGeom prst="roundRect">
            <a:avLst>
              <a:gd name="adj" fmla="val 34481"/>
            </a:avLst>
          </a:prstGeom>
          <a:noFill/>
          <a:ln w="635000">
            <a:solidFill>
              <a:schemeClr val="tx2">
                <a:lumMod val="75000"/>
                <a:lumOff val="25000"/>
                <a:alpha val="80000"/>
              </a:schemeClr>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sz="1400"/>
          </a:p>
        </p:txBody>
      </p:sp>
      <p:sp>
        <p:nvSpPr>
          <p:cNvPr id="11" name="TextBox 10"/>
          <p:cNvSpPr txBox="1"/>
          <p:nvPr/>
        </p:nvSpPr>
        <p:spPr>
          <a:xfrm>
            <a:off x="2801106" y="4538624"/>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02</a:t>
            </a:r>
            <a:endParaRPr lang="en-US">
              <a:solidFill>
                <a:schemeClr val="bg1"/>
              </a:solidFill>
              <a:latin typeface="Roboto Light" panose="02000000000000000000" pitchFamily="2" charset="0"/>
              <a:ea typeface="Roboto Light" panose="02000000000000000000" pitchFamily="2" charset="0"/>
            </a:endParaRPr>
          </a:p>
        </p:txBody>
      </p:sp>
      <p:sp>
        <p:nvSpPr>
          <p:cNvPr id="12" name="TextBox 11"/>
          <p:cNvSpPr txBox="1"/>
          <p:nvPr/>
        </p:nvSpPr>
        <p:spPr>
          <a:xfrm>
            <a:off x="4154017" y="3113768"/>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03</a:t>
            </a:r>
            <a:endParaRPr lang="en-US">
              <a:solidFill>
                <a:schemeClr val="bg1"/>
              </a:solidFill>
              <a:latin typeface="Roboto Light" panose="02000000000000000000" pitchFamily="2" charset="0"/>
              <a:ea typeface="Roboto Light" panose="02000000000000000000" pitchFamily="2" charset="0"/>
            </a:endParaRPr>
          </a:p>
        </p:txBody>
      </p:sp>
      <p:sp>
        <p:nvSpPr>
          <p:cNvPr id="13" name="TextBox 12"/>
          <p:cNvSpPr txBox="1"/>
          <p:nvPr/>
        </p:nvSpPr>
        <p:spPr>
          <a:xfrm>
            <a:off x="1607306" y="3108380"/>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01</a:t>
            </a:r>
            <a:endParaRPr lang="en-US">
              <a:solidFill>
                <a:schemeClr val="bg1"/>
              </a:solidFill>
              <a:latin typeface="Roboto Light" panose="02000000000000000000" pitchFamily="2" charset="0"/>
              <a:ea typeface="Roboto Light" panose="02000000000000000000" pitchFamily="2" charset="0"/>
            </a:endParaRPr>
          </a:p>
        </p:txBody>
      </p:sp>
      <p:sp>
        <p:nvSpPr>
          <p:cNvPr id="14" name="TextBox 13"/>
          <p:cNvSpPr txBox="1"/>
          <p:nvPr/>
        </p:nvSpPr>
        <p:spPr>
          <a:xfrm>
            <a:off x="5421613" y="4560132"/>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04</a:t>
            </a:r>
            <a:endParaRPr lang="en-US">
              <a:solidFill>
                <a:schemeClr val="bg1"/>
              </a:solidFill>
              <a:latin typeface="Roboto Light" panose="02000000000000000000" pitchFamily="2" charset="0"/>
              <a:ea typeface="Roboto Light" panose="02000000000000000000" pitchFamily="2" charset="0"/>
            </a:endParaRPr>
          </a:p>
        </p:txBody>
      </p:sp>
      <p:sp>
        <p:nvSpPr>
          <p:cNvPr id="15" name="TextBox 14"/>
          <p:cNvSpPr txBox="1"/>
          <p:nvPr/>
        </p:nvSpPr>
        <p:spPr>
          <a:xfrm>
            <a:off x="6616333" y="3137957"/>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05</a:t>
            </a:r>
            <a:endParaRPr lang="en-US">
              <a:solidFill>
                <a:schemeClr val="bg1"/>
              </a:solidFill>
              <a:latin typeface="Roboto Light" panose="02000000000000000000" pitchFamily="2" charset="0"/>
              <a:ea typeface="Roboto Light" panose="02000000000000000000" pitchFamily="2" charset="0"/>
            </a:endParaRPr>
          </a:p>
        </p:txBody>
      </p:sp>
      <p:sp>
        <p:nvSpPr>
          <p:cNvPr id="16" name="TextBox 15"/>
          <p:cNvSpPr txBox="1"/>
          <p:nvPr/>
        </p:nvSpPr>
        <p:spPr>
          <a:xfrm>
            <a:off x="7967962" y="4560132"/>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06</a:t>
            </a:r>
            <a:endParaRPr lang="en-US">
              <a:solidFill>
                <a:schemeClr val="bg1"/>
              </a:solidFill>
              <a:latin typeface="Roboto Light" panose="02000000000000000000" pitchFamily="2" charset="0"/>
              <a:ea typeface="Roboto Light" panose="02000000000000000000" pitchFamily="2" charset="0"/>
            </a:endParaRPr>
          </a:p>
        </p:txBody>
      </p:sp>
      <p:sp>
        <p:nvSpPr>
          <p:cNvPr id="17" name="TextBox 16"/>
          <p:cNvSpPr txBox="1"/>
          <p:nvPr/>
        </p:nvSpPr>
        <p:spPr>
          <a:xfrm>
            <a:off x="9157455" y="3137957"/>
            <a:ext cx="1352911" cy="369332"/>
          </a:xfrm>
          <a:prstGeom prst="rect">
            <a:avLst/>
          </a:prstGeom>
          <a:noFill/>
        </p:spPr>
        <p:txBody>
          <a:bodyPr wrap="square" rtlCol="0">
            <a:spAutoFit/>
          </a:bodyPr>
          <a:lstStyle/>
          <a:p>
            <a:pPr algn="ctr"/>
            <a:r>
              <a:rPr lang="id-ID">
                <a:solidFill>
                  <a:schemeClr val="bg1"/>
                </a:solidFill>
                <a:latin typeface="Roboto Light" panose="02000000000000000000" pitchFamily="2" charset="0"/>
                <a:ea typeface="Roboto Light" panose="02000000000000000000" pitchFamily="2" charset="0"/>
              </a:rPr>
              <a:t>Process 07</a:t>
            </a:r>
            <a:endParaRPr lang="en-US">
              <a:solidFill>
                <a:schemeClr val="bg1"/>
              </a:solidFill>
              <a:latin typeface="Roboto Light" panose="02000000000000000000" pitchFamily="2" charset="0"/>
              <a:ea typeface="Roboto Light" panose="02000000000000000000" pitchFamily="2" charset="0"/>
            </a:endParaRPr>
          </a:p>
        </p:txBody>
      </p:sp>
      <p:sp>
        <p:nvSpPr>
          <p:cNvPr id="18" name="Content Placeholder 2"/>
          <p:cNvSpPr txBox="1">
            <a:spLocks/>
          </p:cNvSpPr>
          <p:nvPr/>
        </p:nvSpPr>
        <p:spPr>
          <a:xfrm>
            <a:off x="1489267" y="1865400"/>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Commitment</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19" name="Content Placeholder 2"/>
          <p:cNvSpPr txBox="1">
            <a:spLocks/>
          </p:cNvSpPr>
          <p:nvPr/>
        </p:nvSpPr>
        <p:spPr>
          <a:xfrm>
            <a:off x="3956227" y="1869348"/>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Key</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20" name="Content Placeholder 2"/>
          <p:cNvSpPr txBox="1">
            <a:spLocks/>
          </p:cNvSpPr>
          <p:nvPr/>
        </p:nvSpPr>
        <p:spPr>
          <a:xfrm>
            <a:off x="6423185" y="1869348"/>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Design</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21" name="Content Placeholder 2"/>
          <p:cNvSpPr txBox="1">
            <a:spLocks/>
          </p:cNvSpPr>
          <p:nvPr/>
        </p:nvSpPr>
        <p:spPr>
          <a:xfrm>
            <a:off x="8961723" y="1860580"/>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Printing</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22" name="Content Placeholder 2"/>
          <p:cNvSpPr txBox="1">
            <a:spLocks/>
          </p:cNvSpPr>
          <p:nvPr/>
        </p:nvSpPr>
        <p:spPr>
          <a:xfrm>
            <a:off x="2590975" y="5170104"/>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Idea</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23" name="Content Placeholder 2"/>
          <p:cNvSpPr txBox="1">
            <a:spLocks/>
          </p:cNvSpPr>
          <p:nvPr/>
        </p:nvSpPr>
        <p:spPr>
          <a:xfrm>
            <a:off x="5223823" y="5165620"/>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Sketch</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
        <p:nvSpPr>
          <p:cNvPr id="24" name="Content Placeholder 2"/>
          <p:cNvSpPr txBox="1">
            <a:spLocks/>
          </p:cNvSpPr>
          <p:nvPr/>
        </p:nvSpPr>
        <p:spPr>
          <a:xfrm>
            <a:off x="7698072" y="5165620"/>
            <a:ext cx="1748488" cy="108056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a:solidFill>
                  <a:schemeClr val="tx2"/>
                </a:solidFill>
              </a:rPr>
              <a:t>Layout</a:t>
            </a:r>
            <a:r>
              <a:rPr lang="en-US" sz="2000" b="1">
                <a:solidFill>
                  <a:schemeClr val="tx2"/>
                </a:solidFill>
              </a:rPr>
              <a:t/>
            </a:r>
            <a:br>
              <a:rPr lang="en-US" sz="2000" b="1">
                <a:solidFill>
                  <a:schemeClr val="tx2"/>
                </a:solidFill>
              </a:rPr>
            </a:br>
            <a:r>
              <a:rPr lang="en-US">
                <a:solidFill>
                  <a:schemeClr val="bg1">
                    <a:lumMod val="75000"/>
                  </a:schemeClr>
                </a:solidFill>
              </a:rPr>
              <a:t>Lorem </a:t>
            </a:r>
            <a:r>
              <a:rPr lang="en-US" dirty="0">
                <a:solidFill>
                  <a:schemeClr val="bg1">
                    <a:lumMod val="75000"/>
                  </a:schemeClr>
                </a:solidFill>
              </a:rPr>
              <a:t>ipsum dolor sit amet, consectetur adipiscing elit</a:t>
            </a:r>
            <a:r>
              <a:rPr lang="en-US">
                <a:solidFill>
                  <a:schemeClr val="bg1">
                    <a:lumMod val="75000"/>
                  </a:schemeClr>
                </a:solidFill>
              </a:rPr>
              <a:t>. </a:t>
            </a:r>
            <a:endParaRPr lang="en-US" dirty="0">
              <a:solidFill>
                <a:schemeClr val="bg1">
                  <a:lumMod val="75000"/>
                </a:schemeClr>
              </a:solidFill>
            </a:endParaRPr>
          </a:p>
        </p:txBody>
      </p:sp>
    </p:spTree>
    <p:extLst>
      <p:ext uri="{BB962C8B-B14F-4D97-AF65-F5344CB8AC3E}">
        <p14:creationId xmlns:p14="http://schemas.microsoft.com/office/powerpoint/2010/main" val="234479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21" name="Rectangle 20"/>
          <p:cNvSpPr>
            <a:spLocks noChangeAspect="1"/>
          </p:cNvSpPr>
          <p:nvPr/>
        </p:nvSpPr>
        <p:spPr>
          <a:xfrm rot="16200000">
            <a:off x="-1216406" y="1202119"/>
            <a:ext cx="6858001" cy="4453766"/>
          </a:xfrm>
          <a:prstGeom prst="rect">
            <a:avLst/>
          </a:prstGeom>
          <a:blipFill dpi="0" rotWithShape="0">
            <a:blip r:embed="rId3" cstate="email">
              <a:extLst>
                <a:ext uri="{28A0092B-C50C-407E-A947-70E740481C1C}">
                  <a14:useLocalDpi xmlns:a14="http://schemas.microsoft.com/office/drawing/2010/main"/>
                </a:ext>
              </a:extLst>
            </a:blip>
            <a:srcRect/>
            <a:stretch>
              <a:fillRect/>
            </a:stretch>
          </a:bli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gency FB" panose="020B0503020202020204" pitchFamily="34" charset="0"/>
            </a:endParaRPr>
          </a:p>
        </p:txBody>
      </p:sp>
      <p:sp>
        <p:nvSpPr>
          <p:cNvPr id="11" name="Rectangle 10"/>
          <p:cNvSpPr/>
          <p:nvPr/>
        </p:nvSpPr>
        <p:spPr>
          <a:xfrm>
            <a:off x="874059" y="1828800"/>
            <a:ext cx="3186952" cy="3576917"/>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Agency FB" panose="020B0503020202020204" pitchFamily="34" charset="0"/>
            </a:endParaRPr>
          </a:p>
        </p:txBody>
      </p:sp>
      <p:sp>
        <p:nvSpPr>
          <p:cNvPr id="12" name="Rectangle 11"/>
          <p:cNvSpPr/>
          <p:nvPr/>
        </p:nvSpPr>
        <p:spPr>
          <a:xfrm>
            <a:off x="1076876" y="2229697"/>
            <a:ext cx="2781318" cy="2936188"/>
          </a:xfrm>
          <a:prstGeom prst="rect">
            <a:avLst/>
          </a:prstGeom>
        </p:spPr>
        <p:txBody>
          <a:bodyPr wrap="square">
            <a:spAutoFit/>
          </a:bodyPr>
          <a:lstStyle/>
          <a:p>
            <a:pPr>
              <a:lnSpc>
                <a:spcPct val="120000"/>
              </a:lnSpc>
            </a:pPr>
            <a:r>
              <a:rPr lang="en-US" sz="1400" dirty="0">
                <a:latin typeface="Agency FB" panose="020B0503020202020204" pitchFamily="34" charset="0"/>
                <a:ea typeface="Open Sans Light" panose="020B0306030504020204" pitchFamily="34" charset="0"/>
                <a:cs typeface="Open Sans Light" panose="020B0306030504020204" pitchFamily="34" charset="0"/>
              </a:rPr>
              <a:t>Body text here or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Lorem</a:t>
            </a:r>
            <a:r>
              <a:rPr lang="en-US" sz="1400" dirty="0">
                <a:latin typeface="Agency FB" panose="020B0503020202020204" pitchFamily="34" charset="0"/>
                <a:ea typeface="Open Sans Light" panose="020B0306030504020204" pitchFamily="34" charset="0"/>
                <a:cs typeface="Open Sans Light" panose="020B0306030504020204" pitchFamily="34" charset="0"/>
              </a:rPr>
              <a:t>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Ipsum</a:t>
            </a:r>
            <a:r>
              <a:rPr lang="en-US" sz="1400" dirty="0">
                <a:latin typeface="Agency FB" panose="020B0503020202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err="1">
                <a:latin typeface="Agency FB" panose="020B0503020202020204" pitchFamily="34" charset="0"/>
                <a:ea typeface="Open Sans Light" panose="020B0306030504020204" pitchFamily="34" charset="0"/>
                <a:cs typeface="Open Sans Light" panose="020B0306030504020204" pitchFamily="34" charset="0"/>
              </a:rPr>
              <a:t>1500s</a:t>
            </a:r>
            <a:r>
              <a:rPr lang="en-US" sz="1400" dirty="0">
                <a:latin typeface="Agency FB" panose="020B0503020202020204" pitchFamily="34" charset="0"/>
                <a:ea typeface="Open Sans Light" panose="020B0306030504020204" pitchFamily="34" charset="0"/>
                <a:cs typeface="Open Sans Light" panose="020B0306030504020204" pitchFamily="34" charset="0"/>
              </a:rPr>
              <a:t>, when an unknown printer took a galley of type and scrambled it to make a type specimen book. </a:t>
            </a:r>
            <a:r>
              <a:rPr lang="en-US" sz="1400" b="1" dirty="0">
                <a:latin typeface="Agency FB" panose="020B0503020202020204" pitchFamily="34" charset="0"/>
                <a:ea typeface="Open Sans Light" panose="020B0306030504020204" pitchFamily="34" charset="0"/>
                <a:cs typeface="Open Sans Light" panose="020B0306030504020204" pitchFamily="34" charset="0"/>
              </a:rPr>
              <a:t>It has survived not only five centuries, but also the leap into electronic typesetting, remaining essentially unchanged.</a:t>
            </a:r>
          </a:p>
          <a:p>
            <a:pPr>
              <a:lnSpc>
                <a:spcPct val="120000"/>
              </a:lnSpc>
            </a:pPr>
            <a:endParaRPr lang="en-US" sz="1400" dirty="0">
              <a:latin typeface="Agency FB" panose="020B0503020202020204" pitchFamily="34" charset="0"/>
              <a:ea typeface="Open Sans Light" panose="020B0306030504020204" pitchFamily="34" charset="0"/>
              <a:cs typeface="Open Sans Light" panose="020B0306030504020204" pitchFamily="34" charset="0"/>
            </a:endParaRPr>
          </a:p>
        </p:txBody>
      </p:sp>
      <p:sp>
        <p:nvSpPr>
          <p:cNvPr id="28" name="TextBox 27"/>
          <p:cNvSpPr txBox="1"/>
          <p:nvPr/>
        </p:nvSpPr>
        <p:spPr>
          <a:xfrm>
            <a:off x="6088449" y="990187"/>
            <a:ext cx="4711637" cy="769441"/>
          </a:xfrm>
          <a:prstGeom prst="rect">
            <a:avLst/>
          </a:prstGeom>
          <a:noFill/>
        </p:spPr>
        <p:txBody>
          <a:bodyPr wrap="square" rtlCol="0">
            <a:spAutoFit/>
          </a:bodyPr>
          <a:lstStyle/>
          <a:p>
            <a:r>
              <a:rPr lang="id-ID" sz="4400" spc="-150" dirty="0">
                <a:latin typeface="Agency FB" panose="020B0503020202020204" pitchFamily="34" charset="0"/>
                <a:ea typeface="Roboto Thin" pitchFamily="2" charset="0"/>
              </a:rPr>
              <a:t>BUSINESS FOCUS</a:t>
            </a:r>
          </a:p>
        </p:txBody>
      </p:sp>
      <p:sp>
        <p:nvSpPr>
          <p:cNvPr id="29" name="TextBox 28"/>
          <p:cNvSpPr txBox="1"/>
          <p:nvPr/>
        </p:nvSpPr>
        <p:spPr>
          <a:xfrm>
            <a:off x="6075890" y="1460633"/>
            <a:ext cx="4711637" cy="769441"/>
          </a:xfrm>
          <a:prstGeom prst="rect">
            <a:avLst/>
          </a:prstGeom>
          <a:noFill/>
        </p:spPr>
        <p:txBody>
          <a:bodyPr wrap="square" rtlCol="0">
            <a:spAutoFit/>
          </a:bodyPr>
          <a:lstStyle/>
          <a:p>
            <a:r>
              <a:rPr lang="id-ID" sz="4400" spc="-150" dirty="0">
                <a:latin typeface="Agency FB" panose="020B0503020202020204" pitchFamily="34" charset="0"/>
                <a:ea typeface="Roboto Thin" pitchFamily="2" charset="0"/>
              </a:rPr>
              <a:t>SALES TARGETED</a:t>
            </a:r>
          </a:p>
        </p:txBody>
      </p:sp>
      <p:grpSp>
        <p:nvGrpSpPr>
          <p:cNvPr id="4" name="Group 3"/>
          <p:cNvGrpSpPr/>
          <p:nvPr/>
        </p:nvGrpSpPr>
        <p:grpSpPr>
          <a:xfrm>
            <a:off x="5357914" y="2641518"/>
            <a:ext cx="3441565" cy="3022501"/>
            <a:chOff x="5357914" y="2797563"/>
            <a:chExt cx="3441565" cy="3022501"/>
          </a:xfrm>
        </p:grpSpPr>
        <p:sp>
          <p:nvSpPr>
            <p:cNvPr id="32" name="Text Placeholder 5"/>
            <p:cNvSpPr txBox="1">
              <a:spLocks/>
            </p:cNvSpPr>
            <p:nvPr/>
          </p:nvSpPr>
          <p:spPr>
            <a:xfrm>
              <a:off x="5402253" y="310437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33" name="TextBox 32"/>
            <p:cNvSpPr txBox="1"/>
            <p:nvPr/>
          </p:nvSpPr>
          <p:spPr>
            <a:xfrm>
              <a:off x="5357914" y="2797563"/>
              <a:ext cx="2137124" cy="400110"/>
            </a:xfrm>
            <a:prstGeom prst="rect">
              <a:avLst/>
            </a:prstGeom>
            <a:noFill/>
          </p:spPr>
          <p:txBody>
            <a:bodyPr wrap="none" rtlCol="0">
              <a:spAutoFit/>
            </a:bodyPr>
            <a:lstStyle/>
            <a:p>
              <a:r>
                <a:rPr lang="id-ID" sz="2000" b="1" dirty="0">
                  <a:solidFill>
                    <a:schemeClr val="accent1"/>
                  </a:solidFill>
                  <a:latin typeface="Agency FB" panose="020B0503020202020204" pitchFamily="34" charset="0"/>
                </a:rPr>
                <a:t>Marketing Supervision</a:t>
              </a:r>
            </a:p>
          </p:txBody>
        </p:sp>
        <p:sp>
          <p:nvSpPr>
            <p:cNvPr id="34" name="Text Placeholder 5"/>
            <p:cNvSpPr txBox="1">
              <a:spLocks/>
            </p:cNvSpPr>
            <p:nvPr/>
          </p:nvSpPr>
          <p:spPr>
            <a:xfrm>
              <a:off x="5402253" y="409649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35" name="TextBox 34"/>
            <p:cNvSpPr txBox="1"/>
            <p:nvPr/>
          </p:nvSpPr>
          <p:spPr>
            <a:xfrm>
              <a:off x="5357914" y="3789683"/>
              <a:ext cx="1585690" cy="400110"/>
            </a:xfrm>
            <a:prstGeom prst="rect">
              <a:avLst/>
            </a:prstGeom>
            <a:noFill/>
          </p:spPr>
          <p:txBody>
            <a:bodyPr wrap="none" rtlCol="0">
              <a:spAutoFit/>
            </a:bodyPr>
            <a:lstStyle/>
            <a:p>
              <a:r>
                <a:rPr lang="id-ID" sz="2000" b="1">
                  <a:solidFill>
                    <a:schemeClr val="accent2"/>
                  </a:solidFill>
                  <a:latin typeface="Agency FB" panose="020B0503020202020204" pitchFamily="34" charset="0"/>
                </a:rPr>
                <a:t>Negotiation Skill</a:t>
              </a:r>
              <a:endParaRPr lang="id-ID" sz="2000" b="1" dirty="0">
                <a:solidFill>
                  <a:schemeClr val="accent2"/>
                </a:solidFill>
                <a:latin typeface="Agency FB" panose="020B0503020202020204" pitchFamily="34" charset="0"/>
              </a:endParaRPr>
            </a:p>
          </p:txBody>
        </p:sp>
        <p:sp>
          <p:nvSpPr>
            <p:cNvPr id="36" name="Text Placeholder 5"/>
            <p:cNvSpPr txBox="1">
              <a:spLocks/>
            </p:cNvSpPr>
            <p:nvPr/>
          </p:nvSpPr>
          <p:spPr>
            <a:xfrm>
              <a:off x="5402253" y="508861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37" name="TextBox 36"/>
            <p:cNvSpPr txBox="1"/>
            <p:nvPr/>
          </p:nvSpPr>
          <p:spPr>
            <a:xfrm>
              <a:off x="5357914" y="4781803"/>
              <a:ext cx="1502334" cy="400110"/>
            </a:xfrm>
            <a:prstGeom prst="rect">
              <a:avLst/>
            </a:prstGeom>
            <a:noFill/>
          </p:spPr>
          <p:txBody>
            <a:bodyPr wrap="none" rtlCol="0">
              <a:spAutoFit/>
            </a:bodyPr>
            <a:lstStyle/>
            <a:p>
              <a:r>
                <a:rPr lang="id-ID" sz="2000" b="1">
                  <a:solidFill>
                    <a:schemeClr val="accent4"/>
                  </a:solidFill>
                  <a:latin typeface="Agency FB" panose="020B0503020202020204" pitchFamily="34" charset="0"/>
                </a:rPr>
                <a:t>Creative Vision</a:t>
              </a:r>
              <a:endParaRPr lang="id-ID" sz="2000" b="1" dirty="0">
                <a:solidFill>
                  <a:schemeClr val="accent4"/>
                </a:solidFill>
                <a:latin typeface="Agency FB" panose="020B0503020202020204" pitchFamily="34" charset="0"/>
              </a:endParaRPr>
            </a:p>
          </p:txBody>
        </p:sp>
      </p:grpSp>
      <p:grpSp>
        <p:nvGrpSpPr>
          <p:cNvPr id="39" name="Group 38"/>
          <p:cNvGrpSpPr/>
          <p:nvPr/>
        </p:nvGrpSpPr>
        <p:grpSpPr>
          <a:xfrm>
            <a:off x="8750435" y="2641518"/>
            <a:ext cx="3441565" cy="3022501"/>
            <a:chOff x="5357914" y="2797563"/>
            <a:chExt cx="3441565" cy="3022501"/>
          </a:xfrm>
        </p:grpSpPr>
        <p:sp>
          <p:nvSpPr>
            <p:cNvPr id="40" name="Text Placeholder 5"/>
            <p:cNvSpPr txBox="1">
              <a:spLocks/>
            </p:cNvSpPr>
            <p:nvPr/>
          </p:nvSpPr>
          <p:spPr>
            <a:xfrm>
              <a:off x="5402253" y="310437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41" name="TextBox 40"/>
            <p:cNvSpPr txBox="1"/>
            <p:nvPr/>
          </p:nvSpPr>
          <p:spPr>
            <a:xfrm>
              <a:off x="5357914" y="2797563"/>
              <a:ext cx="2137124" cy="400110"/>
            </a:xfrm>
            <a:prstGeom prst="rect">
              <a:avLst/>
            </a:prstGeom>
            <a:noFill/>
          </p:spPr>
          <p:txBody>
            <a:bodyPr wrap="none" rtlCol="0">
              <a:spAutoFit/>
            </a:bodyPr>
            <a:lstStyle/>
            <a:p>
              <a:r>
                <a:rPr lang="id-ID" sz="2000" b="1">
                  <a:solidFill>
                    <a:schemeClr val="accent5"/>
                  </a:solidFill>
                  <a:latin typeface="Agency FB" panose="020B0503020202020204" pitchFamily="34" charset="0"/>
                </a:rPr>
                <a:t>Marketing Supervision</a:t>
              </a:r>
              <a:endParaRPr lang="id-ID" sz="2000" b="1" dirty="0">
                <a:solidFill>
                  <a:schemeClr val="accent5"/>
                </a:solidFill>
                <a:latin typeface="Agency FB" panose="020B0503020202020204" pitchFamily="34" charset="0"/>
              </a:endParaRPr>
            </a:p>
          </p:txBody>
        </p:sp>
        <p:sp>
          <p:nvSpPr>
            <p:cNvPr id="42" name="Text Placeholder 5"/>
            <p:cNvSpPr txBox="1">
              <a:spLocks/>
            </p:cNvSpPr>
            <p:nvPr/>
          </p:nvSpPr>
          <p:spPr>
            <a:xfrm>
              <a:off x="5402253" y="409649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43" name="TextBox 42"/>
            <p:cNvSpPr txBox="1"/>
            <p:nvPr/>
          </p:nvSpPr>
          <p:spPr>
            <a:xfrm>
              <a:off x="5357914" y="3789683"/>
              <a:ext cx="1585690" cy="400110"/>
            </a:xfrm>
            <a:prstGeom prst="rect">
              <a:avLst/>
            </a:prstGeom>
            <a:noFill/>
          </p:spPr>
          <p:txBody>
            <a:bodyPr wrap="none" rtlCol="0">
              <a:spAutoFit/>
            </a:bodyPr>
            <a:lstStyle/>
            <a:p>
              <a:r>
                <a:rPr lang="id-ID" sz="2000" b="1">
                  <a:solidFill>
                    <a:schemeClr val="accent6"/>
                  </a:solidFill>
                  <a:latin typeface="Agency FB" panose="020B0503020202020204" pitchFamily="34" charset="0"/>
                </a:rPr>
                <a:t>Negotiation Skill</a:t>
              </a:r>
              <a:endParaRPr lang="id-ID" sz="2000" b="1" dirty="0">
                <a:solidFill>
                  <a:schemeClr val="accent6"/>
                </a:solidFill>
                <a:latin typeface="Agency FB" panose="020B0503020202020204" pitchFamily="34" charset="0"/>
              </a:endParaRPr>
            </a:p>
          </p:txBody>
        </p:sp>
        <p:sp>
          <p:nvSpPr>
            <p:cNvPr id="44" name="Text Placeholder 5"/>
            <p:cNvSpPr txBox="1">
              <a:spLocks/>
            </p:cNvSpPr>
            <p:nvPr/>
          </p:nvSpPr>
          <p:spPr>
            <a:xfrm>
              <a:off x="5402253" y="5088618"/>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Lorem ipsum dolor sit </a:t>
              </a:r>
              <a:r>
                <a:rPr lang="id-ID"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dudu </a:t>
              </a:r>
              <a:r>
                <a:rPr lang="en-US" sz="1200">
                  <a:solidFill>
                    <a:schemeClr val="tx2"/>
                  </a:solidFill>
                  <a:latin typeface="Agency FB" panose="020B0503020202020204" pitchFamily="34" charset="0"/>
                  <a:ea typeface="Open Sans Light" panose="020B0306030504020204" pitchFamily="34" charset="0"/>
                  <a:cs typeface="Open Sans Light" panose="020B0306030504020204" pitchFamily="34" charset="0"/>
                </a:rPr>
                <a:t>amet, consectetur adipiscing elit. </a:t>
              </a:r>
              <a:endParaRPr lang="id-ID" sz="1200">
                <a:latin typeface="Agency FB" panose="020B0503020202020204" pitchFamily="34" charset="0"/>
              </a:endParaRPr>
            </a:p>
          </p:txBody>
        </p:sp>
        <p:sp>
          <p:nvSpPr>
            <p:cNvPr id="45" name="TextBox 44"/>
            <p:cNvSpPr txBox="1"/>
            <p:nvPr/>
          </p:nvSpPr>
          <p:spPr>
            <a:xfrm>
              <a:off x="5357914" y="4781803"/>
              <a:ext cx="1502334" cy="400110"/>
            </a:xfrm>
            <a:prstGeom prst="rect">
              <a:avLst/>
            </a:prstGeom>
            <a:noFill/>
          </p:spPr>
          <p:txBody>
            <a:bodyPr wrap="none" rtlCol="0">
              <a:spAutoFit/>
            </a:bodyPr>
            <a:lstStyle/>
            <a:p>
              <a:r>
                <a:rPr lang="id-ID" sz="2000" b="1">
                  <a:solidFill>
                    <a:schemeClr val="tx2"/>
                  </a:solidFill>
                  <a:latin typeface="Agency FB" panose="020B0503020202020204" pitchFamily="34" charset="0"/>
                </a:rPr>
                <a:t>Creative Vision</a:t>
              </a:r>
              <a:endParaRPr lang="id-ID" sz="2000" b="1" dirty="0">
                <a:solidFill>
                  <a:schemeClr val="tx2"/>
                </a:solidFill>
                <a:latin typeface="Agency FB" panose="020B0503020202020204" pitchFamily="34" charset="0"/>
              </a:endParaRPr>
            </a:p>
          </p:txBody>
        </p:sp>
      </p:grpSp>
    </p:spTree>
    <p:extLst>
      <p:ext uri="{BB962C8B-B14F-4D97-AF65-F5344CB8AC3E}">
        <p14:creationId xmlns:p14="http://schemas.microsoft.com/office/powerpoint/2010/main" val="1594822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p:cTn id="13" dur="500" fill="hold"/>
                                        <p:tgtEl>
                                          <p:spTgt spid="29"/>
                                        </p:tgtEl>
                                        <p:attrNameLst>
                                          <p:attrName>ppt_w</p:attrName>
                                        </p:attrNameLst>
                                      </p:cBhvr>
                                      <p:tavLst>
                                        <p:tav tm="0">
                                          <p:val>
                                            <p:fltVal val="0"/>
                                          </p:val>
                                        </p:tav>
                                        <p:tav tm="100000">
                                          <p:val>
                                            <p:strVal val="#ppt_w"/>
                                          </p:val>
                                        </p:tav>
                                      </p:tavLst>
                                    </p:anim>
                                    <p:anim calcmode="lin" valueType="num">
                                      <p:cBhvr>
                                        <p:cTn id="14" dur="500" fill="hold"/>
                                        <p:tgtEl>
                                          <p:spTgt spid="29"/>
                                        </p:tgtEl>
                                        <p:attrNameLst>
                                          <p:attrName>ppt_h</p:attrName>
                                        </p:attrNameLst>
                                      </p:cBhvr>
                                      <p:tavLst>
                                        <p:tav tm="0">
                                          <p:val>
                                            <p:fltVal val="0"/>
                                          </p:val>
                                        </p:tav>
                                        <p:tav tm="100000">
                                          <p:val>
                                            <p:strVal val="#ppt_h"/>
                                          </p:val>
                                        </p:tav>
                                      </p:tavLst>
                                    </p:anim>
                                    <p:animEffect transition="in" filter="fade">
                                      <p:cBhvr>
                                        <p:cTn id="15" dur="500"/>
                                        <p:tgtEl>
                                          <p:spTgt spid="29"/>
                                        </p:tgtEl>
                                      </p:cBhvr>
                                    </p:animEffect>
                                  </p:childTnLst>
                                </p:cTn>
                              </p:par>
                            </p:childTnLst>
                          </p:cTn>
                        </p:par>
                        <p:par>
                          <p:cTn id="16" fill="hold">
                            <p:stCondLst>
                              <p:cond delay="10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wipe(up)">
                                      <p:cBhvr>
                                        <p:cTn id="2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Commerce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4"/>
          <p:cNvGrpSpPr>
            <a:grpSpLocks noChangeAspect="1"/>
          </p:cNvGrpSpPr>
          <p:nvPr/>
        </p:nvGrpSpPr>
        <p:grpSpPr bwMode="auto">
          <a:xfrm>
            <a:off x="721898" y="782847"/>
            <a:ext cx="4322763" cy="5121275"/>
            <a:chOff x="2780" y="789"/>
            <a:chExt cx="2723" cy="3226"/>
          </a:xfrm>
          <a:solidFill>
            <a:schemeClr val="accent4"/>
          </a:solidFill>
        </p:grpSpPr>
        <p:sp>
          <p:nvSpPr>
            <p:cNvPr id="5" name="Freeform 4"/>
            <p:cNvSpPr>
              <a:spLocks/>
            </p:cNvSpPr>
            <p:nvPr/>
          </p:nvSpPr>
          <p:spPr bwMode="auto">
            <a:xfrm>
              <a:off x="3347" y="1646"/>
              <a:ext cx="402" cy="820"/>
            </a:xfrm>
            <a:custGeom>
              <a:avLst/>
              <a:gdLst>
                <a:gd name="T0" fmla="*/ 7 w 22"/>
                <a:gd name="T1" fmla="*/ 0 h 45"/>
                <a:gd name="T2" fmla="*/ 5 w 22"/>
                <a:gd name="T3" fmla="*/ 3 h 45"/>
                <a:gd name="T4" fmla="*/ 5 w 22"/>
                <a:gd name="T5" fmla="*/ 24 h 45"/>
                <a:gd name="T6" fmla="*/ 3 w 22"/>
                <a:gd name="T7" fmla="*/ 32 h 45"/>
                <a:gd name="T8" fmla="*/ 11 w 22"/>
                <a:gd name="T9" fmla="*/ 45 h 45"/>
                <a:gd name="T10" fmla="*/ 20 w 22"/>
                <a:gd name="T11" fmla="*/ 32 h 45"/>
                <a:gd name="T12" fmla="*/ 17 w 22"/>
                <a:gd name="T13" fmla="*/ 24 h 45"/>
                <a:gd name="T14" fmla="*/ 17 w 22"/>
                <a:gd name="T15" fmla="*/ 3 h 45"/>
                <a:gd name="T16" fmla="*/ 15 w 22"/>
                <a:gd name="T17" fmla="*/ 0 h 45"/>
                <a:gd name="T18" fmla="*/ 7 w 22"/>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5">
                  <a:moveTo>
                    <a:pt x="7" y="0"/>
                  </a:moveTo>
                  <a:cubicBezTo>
                    <a:pt x="6" y="0"/>
                    <a:pt x="5" y="1"/>
                    <a:pt x="5" y="3"/>
                  </a:cubicBezTo>
                  <a:cubicBezTo>
                    <a:pt x="5" y="24"/>
                    <a:pt x="5" y="24"/>
                    <a:pt x="5" y="24"/>
                  </a:cubicBezTo>
                  <a:cubicBezTo>
                    <a:pt x="5" y="27"/>
                    <a:pt x="5" y="27"/>
                    <a:pt x="3" y="32"/>
                  </a:cubicBezTo>
                  <a:cubicBezTo>
                    <a:pt x="0" y="38"/>
                    <a:pt x="4" y="45"/>
                    <a:pt x="11" y="45"/>
                  </a:cubicBezTo>
                  <a:cubicBezTo>
                    <a:pt x="18" y="45"/>
                    <a:pt x="22" y="38"/>
                    <a:pt x="20" y="32"/>
                  </a:cubicBezTo>
                  <a:cubicBezTo>
                    <a:pt x="18" y="28"/>
                    <a:pt x="17" y="27"/>
                    <a:pt x="17" y="24"/>
                  </a:cubicBezTo>
                  <a:cubicBezTo>
                    <a:pt x="17" y="3"/>
                    <a:pt x="17" y="3"/>
                    <a:pt x="17" y="3"/>
                  </a:cubicBezTo>
                  <a:cubicBezTo>
                    <a:pt x="17" y="1"/>
                    <a:pt x="16" y="0"/>
                    <a:pt x="15" y="0"/>
                  </a:cubicBez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2780" y="2120"/>
              <a:ext cx="402" cy="929"/>
            </a:xfrm>
            <a:custGeom>
              <a:avLst/>
              <a:gdLst>
                <a:gd name="T0" fmla="*/ 4 w 22"/>
                <a:gd name="T1" fmla="*/ 49 h 51"/>
                <a:gd name="T2" fmla="*/ 22 w 22"/>
                <a:gd name="T3" fmla="*/ 15 h 51"/>
                <a:gd name="T4" fmla="*/ 21 w 22"/>
                <a:gd name="T5" fmla="*/ 12 h 51"/>
                <a:gd name="T6" fmla="*/ 4 w 22"/>
                <a:gd name="T7" fmla="*/ 1 h 51"/>
                <a:gd name="T8" fmla="*/ 0 w 22"/>
                <a:gd name="T9" fmla="*/ 3 h 51"/>
                <a:gd name="T10" fmla="*/ 0 w 22"/>
                <a:gd name="T11" fmla="*/ 48 h 51"/>
                <a:gd name="T12" fmla="*/ 4 w 22"/>
                <a:gd name="T13" fmla="*/ 49 h 51"/>
              </a:gdLst>
              <a:ahLst/>
              <a:cxnLst>
                <a:cxn ang="0">
                  <a:pos x="T0" y="T1"/>
                </a:cxn>
                <a:cxn ang="0">
                  <a:pos x="T2" y="T3"/>
                </a:cxn>
                <a:cxn ang="0">
                  <a:pos x="T4" y="T5"/>
                </a:cxn>
                <a:cxn ang="0">
                  <a:pos x="T6" y="T7"/>
                </a:cxn>
                <a:cxn ang="0">
                  <a:pos x="T8" y="T9"/>
                </a:cxn>
                <a:cxn ang="0">
                  <a:pos x="T10" y="T11"/>
                </a:cxn>
                <a:cxn ang="0">
                  <a:pos x="T12" y="T13"/>
                </a:cxn>
              </a:cxnLst>
              <a:rect l="0" t="0" r="r" b="b"/>
              <a:pathLst>
                <a:path w="22" h="51">
                  <a:moveTo>
                    <a:pt x="4" y="49"/>
                  </a:moveTo>
                  <a:cubicBezTo>
                    <a:pt x="22" y="15"/>
                    <a:pt x="22" y="15"/>
                    <a:pt x="22" y="15"/>
                  </a:cubicBezTo>
                  <a:cubicBezTo>
                    <a:pt x="22" y="13"/>
                    <a:pt x="22" y="12"/>
                    <a:pt x="21" y="12"/>
                  </a:cubicBezTo>
                  <a:cubicBezTo>
                    <a:pt x="4" y="1"/>
                    <a:pt x="4" y="1"/>
                    <a:pt x="4" y="1"/>
                  </a:cubicBezTo>
                  <a:cubicBezTo>
                    <a:pt x="2" y="0"/>
                    <a:pt x="0" y="1"/>
                    <a:pt x="0" y="3"/>
                  </a:cubicBezTo>
                  <a:cubicBezTo>
                    <a:pt x="0" y="48"/>
                    <a:pt x="0" y="48"/>
                    <a:pt x="0" y="48"/>
                  </a:cubicBezTo>
                  <a:cubicBezTo>
                    <a:pt x="0" y="51"/>
                    <a:pt x="3" y="51"/>
                    <a:pt x="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963" y="2393"/>
              <a:ext cx="1151" cy="583"/>
            </a:xfrm>
            <a:custGeom>
              <a:avLst/>
              <a:gdLst>
                <a:gd name="T0" fmla="*/ 63 w 63"/>
                <a:gd name="T1" fmla="*/ 29 h 32"/>
                <a:gd name="T2" fmla="*/ 63 w 63"/>
                <a:gd name="T3" fmla="*/ 25 h 32"/>
                <a:gd name="T4" fmla="*/ 63 w 63"/>
                <a:gd name="T5" fmla="*/ 24 h 32"/>
                <a:gd name="T6" fmla="*/ 51 w 63"/>
                <a:gd name="T7" fmla="*/ 2 h 32"/>
                <a:gd name="T8" fmla="*/ 47 w 63"/>
                <a:gd name="T9" fmla="*/ 2 h 32"/>
                <a:gd name="T10" fmla="*/ 32 w 63"/>
                <a:gd name="T11" fmla="*/ 11 h 32"/>
                <a:gd name="T12" fmla="*/ 18 w 63"/>
                <a:gd name="T13" fmla="*/ 2 h 32"/>
                <a:gd name="T14" fmla="*/ 14 w 63"/>
                <a:gd name="T15" fmla="*/ 2 h 32"/>
                <a:gd name="T16" fmla="*/ 1 w 63"/>
                <a:gd name="T17" fmla="*/ 28 h 32"/>
                <a:gd name="T18" fmla="*/ 3 w 63"/>
                <a:gd name="T19" fmla="*/ 32 h 32"/>
                <a:gd name="T20" fmla="*/ 61 w 63"/>
                <a:gd name="T21" fmla="*/ 32 h 32"/>
                <a:gd name="T22" fmla="*/ 63 w 63"/>
                <a:gd name="T2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32">
                  <a:moveTo>
                    <a:pt x="63" y="29"/>
                  </a:moveTo>
                  <a:cubicBezTo>
                    <a:pt x="63" y="25"/>
                    <a:pt x="63" y="25"/>
                    <a:pt x="63" y="25"/>
                  </a:cubicBezTo>
                  <a:cubicBezTo>
                    <a:pt x="63" y="25"/>
                    <a:pt x="63" y="24"/>
                    <a:pt x="63" y="24"/>
                  </a:cubicBezTo>
                  <a:cubicBezTo>
                    <a:pt x="51" y="2"/>
                    <a:pt x="51" y="2"/>
                    <a:pt x="51" y="2"/>
                  </a:cubicBezTo>
                  <a:cubicBezTo>
                    <a:pt x="50" y="0"/>
                    <a:pt x="48" y="0"/>
                    <a:pt x="47" y="2"/>
                  </a:cubicBezTo>
                  <a:cubicBezTo>
                    <a:pt x="44" y="7"/>
                    <a:pt x="39" y="11"/>
                    <a:pt x="32" y="11"/>
                  </a:cubicBezTo>
                  <a:cubicBezTo>
                    <a:pt x="26" y="11"/>
                    <a:pt x="21" y="7"/>
                    <a:pt x="18" y="2"/>
                  </a:cubicBezTo>
                  <a:cubicBezTo>
                    <a:pt x="17" y="1"/>
                    <a:pt x="15" y="1"/>
                    <a:pt x="14" y="2"/>
                  </a:cubicBezTo>
                  <a:cubicBezTo>
                    <a:pt x="1" y="28"/>
                    <a:pt x="1" y="28"/>
                    <a:pt x="1" y="28"/>
                  </a:cubicBezTo>
                  <a:cubicBezTo>
                    <a:pt x="0" y="30"/>
                    <a:pt x="1" y="32"/>
                    <a:pt x="3" y="32"/>
                  </a:cubicBezTo>
                  <a:cubicBezTo>
                    <a:pt x="61" y="32"/>
                    <a:pt x="61" y="32"/>
                    <a:pt x="61" y="32"/>
                  </a:cubicBezTo>
                  <a:cubicBezTo>
                    <a:pt x="62" y="32"/>
                    <a:pt x="63" y="31"/>
                    <a:pt x="6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169" y="2393"/>
              <a:ext cx="1151" cy="583"/>
            </a:xfrm>
            <a:custGeom>
              <a:avLst/>
              <a:gdLst>
                <a:gd name="T0" fmla="*/ 31 w 63"/>
                <a:gd name="T1" fmla="*/ 11 h 32"/>
                <a:gd name="T2" fmla="*/ 16 w 63"/>
                <a:gd name="T3" fmla="*/ 2 h 32"/>
                <a:gd name="T4" fmla="*/ 12 w 63"/>
                <a:gd name="T5" fmla="*/ 2 h 32"/>
                <a:gd name="T6" fmla="*/ 0 w 63"/>
                <a:gd name="T7" fmla="*/ 24 h 32"/>
                <a:gd name="T8" fmla="*/ 0 w 63"/>
                <a:gd name="T9" fmla="*/ 25 h 32"/>
                <a:gd name="T10" fmla="*/ 0 w 63"/>
                <a:gd name="T11" fmla="*/ 29 h 32"/>
                <a:gd name="T12" fmla="*/ 2 w 63"/>
                <a:gd name="T13" fmla="*/ 32 h 32"/>
                <a:gd name="T14" fmla="*/ 60 w 63"/>
                <a:gd name="T15" fmla="*/ 32 h 32"/>
                <a:gd name="T16" fmla="*/ 62 w 63"/>
                <a:gd name="T17" fmla="*/ 28 h 32"/>
                <a:gd name="T18" fmla="*/ 49 w 63"/>
                <a:gd name="T19" fmla="*/ 2 h 32"/>
                <a:gd name="T20" fmla="*/ 45 w 63"/>
                <a:gd name="T21" fmla="*/ 2 h 32"/>
                <a:gd name="T22" fmla="*/ 31 w 63"/>
                <a:gd name="T2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32">
                  <a:moveTo>
                    <a:pt x="31" y="11"/>
                  </a:moveTo>
                  <a:cubicBezTo>
                    <a:pt x="24" y="11"/>
                    <a:pt x="19" y="7"/>
                    <a:pt x="16" y="2"/>
                  </a:cubicBezTo>
                  <a:cubicBezTo>
                    <a:pt x="15" y="0"/>
                    <a:pt x="13" y="0"/>
                    <a:pt x="12" y="2"/>
                  </a:cubicBezTo>
                  <a:cubicBezTo>
                    <a:pt x="0" y="24"/>
                    <a:pt x="0" y="24"/>
                    <a:pt x="0" y="24"/>
                  </a:cubicBezTo>
                  <a:cubicBezTo>
                    <a:pt x="0" y="24"/>
                    <a:pt x="0" y="25"/>
                    <a:pt x="0" y="25"/>
                  </a:cubicBezTo>
                  <a:cubicBezTo>
                    <a:pt x="0" y="29"/>
                    <a:pt x="0" y="29"/>
                    <a:pt x="0" y="29"/>
                  </a:cubicBezTo>
                  <a:cubicBezTo>
                    <a:pt x="0" y="31"/>
                    <a:pt x="1" y="32"/>
                    <a:pt x="2" y="32"/>
                  </a:cubicBezTo>
                  <a:cubicBezTo>
                    <a:pt x="60" y="32"/>
                    <a:pt x="60" y="32"/>
                    <a:pt x="60" y="32"/>
                  </a:cubicBezTo>
                  <a:cubicBezTo>
                    <a:pt x="62" y="32"/>
                    <a:pt x="63" y="30"/>
                    <a:pt x="62" y="28"/>
                  </a:cubicBezTo>
                  <a:cubicBezTo>
                    <a:pt x="49" y="2"/>
                    <a:pt x="49" y="2"/>
                    <a:pt x="49" y="2"/>
                  </a:cubicBezTo>
                  <a:cubicBezTo>
                    <a:pt x="48" y="1"/>
                    <a:pt x="46" y="1"/>
                    <a:pt x="45" y="2"/>
                  </a:cubicBezTo>
                  <a:cubicBezTo>
                    <a:pt x="42" y="7"/>
                    <a:pt x="37" y="11"/>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767" y="1646"/>
              <a:ext cx="731" cy="1093"/>
            </a:xfrm>
            <a:custGeom>
              <a:avLst/>
              <a:gdLst>
                <a:gd name="T0" fmla="*/ 0 w 40"/>
                <a:gd name="T1" fmla="*/ 4 h 60"/>
                <a:gd name="T2" fmla="*/ 0 w 40"/>
                <a:gd name="T3" fmla="*/ 20 h 60"/>
                <a:gd name="T4" fmla="*/ 2 w 40"/>
                <a:gd name="T5" fmla="*/ 28 h 60"/>
                <a:gd name="T6" fmla="*/ 2 w 40"/>
                <a:gd name="T7" fmla="*/ 28 h 60"/>
                <a:gd name="T8" fmla="*/ 2 w 40"/>
                <a:gd name="T9" fmla="*/ 28 h 60"/>
                <a:gd name="T10" fmla="*/ 3 w 40"/>
                <a:gd name="T11" fmla="*/ 28 h 60"/>
                <a:gd name="T12" fmla="*/ 3 w 40"/>
                <a:gd name="T13" fmla="*/ 29 h 60"/>
                <a:gd name="T14" fmla="*/ 18 w 40"/>
                <a:gd name="T15" fmla="*/ 58 h 60"/>
                <a:gd name="T16" fmla="*/ 22 w 40"/>
                <a:gd name="T17" fmla="*/ 59 h 60"/>
                <a:gd name="T18" fmla="*/ 38 w 40"/>
                <a:gd name="T19" fmla="*/ 28 h 60"/>
                <a:gd name="T20" fmla="*/ 38 w 40"/>
                <a:gd name="T21" fmla="*/ 28 h 60"/>
                <a:gd name="T22" fmla="*/ 40 w 40"/>
                <a:gd name="T23" fmla="*/ 21 h 60"/>
                <a:gd name="T24" fmla="*/ 40 w 40"/>
                <a:gd name="T25" fmla="*/ 4 h 60"/>
                <a:gd name="T26" fmla="*/ 36 w 40"/>
                <a:gd name="T27" fmla="*/ 0 h 60"/>
                <a:gd name="T28" fmla="*/ 5 w 40"/>
                <a:gd name="T29" fmla="*/ 0 h 60"/>
                <a:gd name="T30" fmla="*/ 0 w 40"/>
                <a:gd name="T3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0">
                  <a:moveTo>
                    <a:pt x="0" y="4"/>
                  </a:moveTo>
                  <a:cubicBezTo>
                    <a:pt x="0" y="10"/>
                    <a:pt x="0" y="15"/>
                    <a:pt x="0" y="20"/>
                  </a:cubicBezTo>
                  <a:cubicBezTo>
                    <a:pt x="0" y="24"/>
                    <a:pt x="1" y="25"/>
                    <a:pt x="2" y="28"/>
                  </a:cubicBezTo>
                  <a:cubicBezTo>
                    <a:pt x="2" y="28"/>
                    <a:pt x="2" y="28"/>
                    <a:pt x="2" y="28"/>
                  </a:cubicBezTo>
                  <a:cubicBezTo>
                    <a:pt x="2" y="28"/>
                    <a:pt x="2" y="28"/>
                    <a:pt x="2" y="28"/>
                  </a:cubicBezTo>
                  <a:cubicBezTo>
                    <a:pt x="3" y="28"/>
                    <a:pt x="3" y="28"/>
                    <a:pt x="3" y="28"/>
                  </a:cubicBezTo>
                  <a:cubicBezTo>
                    <a:pt x="3" y="29"/>
                    <a:pt x="3" y="29"/>
                    <a:pt x="3" y="29"/>
                  </a:cubicBezTo>
                  <a:cubicBezTo>
                    <a:pt x="18" y="58"/>
                    <a:pt x="18" y="58"/>
                    <a:pt x="18" y="58"/>
                  </a:cubicBezTo>
                  <a:cubicBezTo>
                    <a:pt x="19" y="60"/>
                    <a:pt x="21" y="60"/>
                    <a:pt x="22" y="59"/>
                  </a:cubicBezTo>
                  <a:cubicBezTo>
                    <a:pt x="38" y="28"/>
                    <a:pt x="38" y="28"/>
                    <a:pt x="38" y="28"/>
                  </a:cubicBezTo>
                  <a:cubicBezTo>
                    <a:pt x="38" y="28"/>
                    <a:pt x="38" y="28"/>
                    <a:pt x="38" y="28"/>
                  </a:cubicBezTo>
                  <a:cubicBezTo>
                    <a:pt x="40" y="25"/>
                    <a:pt x="40" y="24"/>
                    <a:pt x="40" y="21"/>
                  </a:cubicBezTo>
                  <a:cubicBezTo>
                    <a:pt x="40" y="15"/>
                    <a:pt x="40" y="10"/>
                    <a:pt x="40" y="4"/>
                  </a:cubicBezTo>
                  <a:cubicBezTo>
                    <a:pt x="40" y="1"/>
                    <a:pt x="40" y="0"/>
                    <a:pt x="36" y="0"/>
                  </a:cubicBezTo>
                  <a:cubicBezTo>
                    <a:pt x="26" y="0"/>
                    <a:pt x="16" y="0"/>
                    <a:pt x="5"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4516" y="1646"/>
              <a:ext cx="421" cy="820"/>
            </a:xfrm>
            <a:custGeom>
              <a:avLst/>
              <a:gdLst>
                <a:gd name="T0" fmla="*/ 8 w 23"/>
                <a:gd name="T1" fmla="*/ 0 h 45"/>
                <a:gd name="T2" fmla="*/ 5 w 23"/>
                <a:gd name="T3" fmla="*/ 3 h 45"/>
                <a:gd name="T4" fmla="*/ 5 w 23"/>
                <a:gd name="T5" fmla="*/ 25 h 45"/>
                <a:gd name="T6" fmla="*/ 3 w 23"/>
                <a:gd name="T7" fmla="*/ 32 h 45"/>
                <a:gd name="T8" fmla="*/ 12 w 23"/>
                <a:gd name="T9" fmla="*/ 45 h 45"/>
                <a:gd name="T10" fmla="*/ 20 w 23"/>
                <a:gd name="T11" fmla="*/ 31 h 45"/>
                <a:gd name="T12" fmla="*/ 18 w 23"/>
                <a:gd name="T13" fmla="*/ 24 h 45"/>
                <a:gd name="T14" fmla="*/ 18 w 23"/>
                <a:gd name="T15" fmla="*/ 3 h 45"/>
                <a:gd name="T16" fmla="*/ 15 w 23"/>
                <a:gd name="T17" fmla="*/ 0 h 45"/>
                <a:gd name="T18" fmla="*/ 8 w 23"/>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5">
                  <a:moveTo>
                    <a:pt x="8" y="0"/>
                  </a:moveTo>
                  <a:cubicBezTo>
                    <a:pt x="6" y="0"/>
                    <a:pt x="5" y="1"/>
                    <a:pt x="5" y="3"/>
                  </a:cubicBezTo>
                  <a:cubicBezTo>
                    <a:pt x="5" y="25"/>
                    <a:pt x="5" y="25"/>
                    <a:pt x="5" y="25"/>
                  </a:cubicBezTo>
                  <a:cubicBezTo>
                    <a:pt x="5" y="27"/>
                    <a:pt x="5" y="27"/>
                    <a:pt x="3" y="32"/>
                  </a:cubicBezTo>
                  <a:cubicBezTo>
                    <a:pt x="0" y="38"/>
                    <a:pt x="5" y="45"/>
                    <a:pt x="12" y="45"/>
                  </a:cubicBezTo>
                  <a:cubicBezTo>
                    <a:pt x="19" y="45"/>
                    <a:pt x="23" y="37"/>
                    <a:pt x="20" y="31"/>
                  </a:cubicBezTo>
                  <a:cubicBezTo>
                    <a:pt x="18" y="28"/>
                    <a:pt x="18" y="27"/>
                    <a:pt x="18" y="24"/>
                  </a:cubicBezTo>
                  <a:cubicBezTo>
                    <a:pt x="18" y="3"/>
                    <a:pt x="18" y="3"/>
                    <a:pt x="18" y="3"/>
                  </a:cubicBezTo>
                  <a:cubicBezTo>
                    <a:pt x="18" y="1"/>
                    <a:pt x="17" y="0"/>
                    <a:pt x="15" y="0"/>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780" y="1646"/>
              <a:ext cx="548" cy="638"/>
            </a:xfrm>
            <a:custGeom>
              <a:avLst/>
              <a:gdLst>
                <a:gd name="T0" fmla="*/ 22 w 30"/>
                <a:gd name="T1" fmla="*/ 35 h 35"/>
                <a:gd name="T2" fmla="*/ 25 w 30"/>
                <a:gd name="T3" fmla="*/ 34 h 35"/>
                <a:gd name="T4" fmla="*/ 28 w 30"/>
                <a:gd name="T5" fmla="*/ 28 h 35"/>
                <a:gd name="T6" fmla="*/ 30 w 30"/>
                <a:gd name="T7" fmla="*/ 20 h 35"/>
                <a:gd name="T8" fmla="*/ 30 w 30"/>
                <a:gd name="T9" fmla="*/ 5 h 35"/>
                <a:gd name="T10" fmla="*/ 26 w 30"/>
                <a:gd name="T11" fmla="*/ 0 h 35"/>
                <a:gd name="T12" fmla="*/ 12 w 30"/>
                <a:gd name="T13" fmla="*/ 0 h 35"/>
                <a:gd name="T14" fmla="*/ 5 w 30"/>
                <a:gd name="T15" fmla="*/ 0 h 35"/>
                <a:gd name="T16" fmla="*/ 0 w 30"/>
                <a:gd name="T17" fmla="*/ 5 h 35"/>
                <a:gd name="T18" fmla="*/ 0 w 30"/>
                <a:gd name="T19" fmla="*/ 20 h 35"/>
                <a:gd name="T20" fmla="*/ 1 w 30"/>
                <a:gd name="T21" fmla="*/ 22 h 35"/>
                <a:gd name="T22" fmla="*/ 22 w 30"/>
                <a:gd name="T2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5">
                  <a:moveTo>
                    <a:pt x="22" y="35"/>
                  </a:moveTo>
                  <a:cubicBezTo>
                    <a:pt x="23" y="35"/>
                    <a:pt x="25" y="35"/>
                    <a:pt x="25" y="34"/>
                  </a:cubicBezTo>
                  <a:cubicBezTo>
                    <a:pt x="28" y="28"/>
                    <a:pt x="28" y="28"/>
                    <a:pt x="28" y="28"/>
                  </a:cubicBezTo>
                  <a:cubicBezTo>
                    <a:pt x="30" y="25"/>
                    <a:pt x="30" y="23"/>
                    <a:pt x="30" y="20"/>
                  </a:cubicBezTo>
                  <a:cubicBezTo>
                    <a:pt x="30" y="15"/>
                    <a:pt x="30" y="10"/>
                    <a:pt x="30" y="5"/>
                  </a:cubicBezTo>
                  <a:cubicBezTo>
                    <a:pt x="30" y="1"/>
                    <a:pt x="30" y="0"/>
                    <a:pt x="26" y="0"/>
                  </a:cubicBezTo>
                  <a:cubicBezTo>
                    <a:pt x="21" y="0"/>
                    <a:pt x="17" y="0"/>
                    <a:pt x="12" y="0"/>
                  </a:cubicBezTo>
                  <a:cubicBezTo>
                    <a:pt x="5" y="0"/>
                    <a:pt x="5" y="0"/>
                    <a:pt x="5" y="0"/>
                  </a:cubicBezTo>
                  <a:cubicBezTo>
                    <a:pt x="2" y="0"/>
                    <a:pt x="0" y="2"/>
                    <a:pt x="0" y="5"/>
                  </a:cubicBezTo>
                  <a:cubicBezTo>
                    <a:pt x="0" y="20"/>
                    <a:pt x="0" y="20"/>
                    <a:pt x="0" y="20"/>
                  </a:cubicBezTo>
                  <a:cubicBezTo>
                    <a:pt x="0" y="21"/>
                    <a:pt x="1" y="22"/>
                    <a:pt x="1" y="22"/>
                  </a:cubicBezTo>
                  <a:lnTo>
                    <a:pt x="2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438" y="789"/>
              <a:ext cx="676" cy="802"/>
            </a:xfrm>
            <a:custGeom>
              <a:avLst/>
              <a:gdLst>
                <a:gd name="T0" fmla="*/ 10 w 37"/>
                <a:gd name="T1" fmla="*/ 44 h 44"/>
                <a:gd name="T2" fmla="*/ 12 w 37"/>
                <a:gd name="T3" fmla="*/ 42 h 44"/>
                <a:gd name="T4" fmla="*/ 12 w 37"/>
                <a:gd name="T5" fmla="*/ 35 h 44"/>
                <a:gd name="T6" fmla="*/ 35 w 37"/>
                <a:gd name="T7" fmla="*/ 12 h 44"/>
                <a:gd name="T8" fmla="*/ 37 w 37"/>
                <a:gd name="T9" fmla="*/ 10 h 44"/>
                <a:gd name="T10" fmla="*/ 37 w 37"/>
                <a:gd name="T11" fmla="*/ 2 h 44"/>
                <a:gd name="T12" fmla="*/ 34 w 37"/>
                <a:gd name="T13" fmla="*/ 0 h 44"/>
                <a:gd name="T14" fmla="*/ 0 w 37"/>
                <a:gd name="T15" fmla="*/ 35 h 44"/>
                <a:gd name="T16" fmla="*/ 0 w 37"/>
                <a:gd name="T17" fmla="*/ 42 h 44"/>
                <a:gd name="T18" fmla="*/ 2 w 37"/>
                <a:gd name="T19" fmla="*/ 44 h 44"/>
                <a:gd name="T20" fmla="*/ 10 w 37"/>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4">
                  <a:moveTo>
                    <a:pt x="10" y="44"/>
                  </a:moveTo>
                  <a:cubicBezTo>
                    <a:pt x="11" y="44"/>
                    <a:pt x="12" y="43"/>
                    <a:pt x="12" y="42"/>
                  </a:cubicBezTo>
                  <a:cubicBezTo>
                    <a:pt x="12" y="35"/>
                    <a:pt x="12" y="35"/>
                    <a:pt x="12" y="35"/>
                  </a:cubicBezTo>
                  <a:cubicBezTo>
                    <a:pt x="12" y="21"/>
                    <a:pt x="23" y="13"/>
                    <a:pt x="35" y="12"/>
                  </a:cubicBezTo>
                  <a:cubicBezTo>
                    <a:pt x="36" y="12"/>
                    <a:pt x="37" y="11"/>
                    <a:pt x="37" y="10"/>
                  </a:cubicBezTo>
                  <a:cubicBezTo>
                    <a:pt x="37" y="2"/>
                    <a:pt x="37" y="2"/>
                    <a:pt x="37" y="2"/>
                  </a:cubicBezTo>
                  <a:cubicBezTo>
                    <a:pt x="37" y="1"/>
                    <a:pt x="36" y="0"/>
                    <a:pt x="34" y="0"/>
                  </a:cubicBezTo>
                  <a:cubicBezTo>
                    <a:pt x="17" y="1"/>
                    <a:pt x="0" y="13"/>
                    <a:pt x="0" y="35"/>
                  </a:cubicBezTo>
                  <a:cubicBezTo>
                    <a:pt x="0" y="42"/>
                    <a:pt x="0" y="42"/>
                    <a:pt x="0" y="42"/>
                  </a:cubicBezTo>
                  <a:cubicBezTo>
                    <a:pt x="0" y="43"/>
                    <a:pt x="1" y="44"/>
                    <a:pt x="2" y="44"/>
                  </a:cubicBezTo>
                  <a:lnTo>
                    <a:pt x="10" y="4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4169" y="789"/>
              <a:ext cx="676" cy="802"/>
            </a:xfrm>
            <a:custGeom>
              <a:avLst/>
              <a:gdLst>
                <a:gd name="T0" fmla="*/ 0 w 37"/>
                <a:gd name="T1" fmla="*/ 10 h 44"/>
                <a:gd name="T2" fmla="*/ 2 w 37"/>
                <a:gd name="T3" fmla="*/ 12 h 44"/>
                <a:gd name="T4" fmla="*/ 24 w 37"/>
                <a:gd name="T5" fmla="*/ 35 h 44"/>
                <a:gd name="T6" fmla="*/ 24 w 37"/>
                <a:gd name="T7" fmla="*/ 42 h 44"/>
                <a:gd name="T8" fmla="*/ 27 w 37"/>
                <a:gd name="T9" fmla="*/ 44 h 44"/>
                <a:gd name="T10" fmla="*/ 34 w 37"/>
                <a:gd name="T11" fmla="*/ 44 h 44"/>
                <a:gd name="T12" fmla="*/ 37 w 37"/>
                <a:gd name="T13" fmla="*/ 42 h 44"/>
                <a:gd name="T14" fmla="*/ 37 w 37"/>
                <a:gd name="T15" fmla="*/ 35 h 44"/>
                <a:gd name="T16" fmla="*/ 2 w 37"/>
                <a:gd name="T17" fmla="*/ 0 h 44"/>
                <a:gd name="T18" fmla="*/ 0 w 37"/>
                <a:gd name="T19" fmla="*/ 2 h 44"/>
                <a:gd name="T20" fmla="*/ 0 w 37"/>
                <a:gd name="T2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4">
                  <a:moveTo>
                    <a:pt x="0" y="10"/>
                  </a:moveTo>
                  <a:cubicBezTo>
                    <a:pt x="0" y="11"/>
                    <a:pt x="1" y="12"/>
                    <a:pt x="2" y="12"/>
                  </a:cubicBezTo>
                  <a:cubicBezTo>
                    <a:pt x="14" y="13"/>
                    <a:pt x="24" y="21"/>
                    <a:pt x="24" y="35"/>
                  </a:cubicBezTo>
                  <a:cubicBezTo>
                    <a:pt x="24" y="42"/>
                    <a:pt x="24" y="42"/>
                    <a:pt x="24" y="42"/>
                  </a:cubicBezTo>
                  <a:cubicBezTo>
                    <a:pt x="24" y="43"/>
                    <a:pt x="25" y="44"/>
                    <a:pt x="27" y="44"/>
                  </a:cubicBezTo>
                  <a:cubicBezTo>
                    <a:pt x="34" y="44"/>
                    <a:pt x="34" y="44"/>
                    <a:pt x="34" y="44"/>
                  </a:cubicBezTo>
                  <a:cubicBezTo>
                    <a:pt x="36" y="44"/>
                    <a:pt x="37" y="43"/>
                    <a:pt x="37" y="42"/>
                  </a:cubicBezTo>
                  <a:cubicBezTo>
                    <a:pt x="37" y="35"/>
                    <a:pt x="37" y="35"/>
                    <a:pt x="37" y="35"/>
                  </a:cubicBezTo>
                  <a:cubicBezTo>
                    <a:pt x="37" y="13"/>
                    <a:pt x="20" y="1"/>
                    <a:pt x="2" y="0"/>
                  </a:cubicBezTo>
                  <a:cubicBezTo>
                    <a:pt x="1" y="0"/>
                    <a:pt x="0" y="1"/>
                    <a:pt x="0" y="2"/>
                  </a:cubicBezTo>
                  <a:lnTo>
                    <a:pt x="0" y="1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5083" y="2120"/>
              <a:ext cx="420" cy="929"/>
            </a:xfrm>
            <a:custGeom>
              <a:avLst/>
              <a:gdLst>
                <a:gd name="T0" fmla="*/ 1 w 23"/>
                <a:gd name="T1" fmla="*/ 15 h 51"/>
                <a:gd name="T2" fmla="*/ 18 w 23"/>
                <a:gd name="T3" fmla="*/ 49 h 51"/>
                <a:gd name="T4" fmla="*/ 23 w 23"/>
                <a:gd name="T5" fmla="*/ 48 h 51"/>
                <a:gd name="T6" fmla="*/ 23 w 23"/>
                <a:gd name="T7" fmla="*/ 3 h 51"/>
                <a:gd name="T8" fmla="*/ 19 w 23"/>
                <a:gd name="T9" fmla="*/ 1 h 51"/>
                <a:gd name="T10" fmla="*/ 2 w 23"/>
                <a:gd name="T11" fmla="*/ 12 h 51"/>
                <a:gd name="T12" fmla="*/ 1 w 23"/>
                <a:gd name="T13" fmla="*/ 15 h 51"/>
              </a:gdLst>
              <a:ahLst/>
              <a:cxnLst>
                <a:cxn ang="0">
                  <a:pos x="T0" y="T1"/>
                </a:cxn>
                <a:cxn ang="0">
                  <a:pos x="T2" y="T3"/>
                </a:cxn>
                <a:cxn ang="0">
                  <a:pos x="T4" y="T5"/>
                </a:cxn>
                <a:cxn ang="0">
                  <a:pos x="T6" y="T7"/>
                </a:cxn>
                <a:cxn ang="0">
                  <a:pos x="T8" y="T9"/>
                </a:cxn>
                <a:cxn ang="0">
                  <a:pos x="T10" y="T11"/>
                </a:cxn>
                <a:cxn ang="0">
                  <a:pos x="T12" y="T13"/>
                </a:cxn>
              </a:cxnLst>
              <a:rect l="0" t="0" r="r" b="b"/>
              <a:pathLst>
                <a:path w="23" h="51">
                  <a:moveTo>
                    <a:pt x="1" y="15"/>
                  </a:moveTo>
                  <a:cubicBezTo>
                    <a:pt x="18" y="49"/>
                    <a:pt x="18" y="49"/>
                    <a:pt x="18" y="49"/>
                  </a:cubicBezTo>
                  <a:cubicBezTo>
                    <a:pt x="20" y="51"/>
                    <a:pt x="23" y="51"/>
                    <a:pt x="23" y="48"/>
                  </a:cubicBezTo>
                  <a:cubicBezTo>
                    <a:pt x="23" y="3"/>
                    <a:pt x="23" y="3"/>
                    <a:pt x="23" y="3"/>
                  </a:cubicBezTo>
                  <a:cubicBezTo>
                    <a:pt x="23" y="1"/>
                    <a:pt x="21" y="0"/>
                    <a:pt x="19" y="1"/>
                  </a:cubicBezTo>
                  <a:cubicBezTo>
                    <a:pt x="2" y="12"/>
                    <a:pt x="2" y="12"/>
                    <a:pt x="2" y="12"/>
                  </a:cubicBezTo>
                  <a:cubicBezTo>
                    <a:pt x="1" y="12"/>
                    <a:pt x="0" y="13"/>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4955" y="1646"/>
              <a:ext cx="548" cy="638"/>
            </a:xfrm>
            <a:custGeom>
              <a:avLst/>
              <a:gdLst>
                <a:gd name="T0" fmla="*/ 4 w 30"/>
                <a:gd name="T1" fmla="*/ 0 h 35"/>
                <a:gd name="T2" fmla="*/ 0 w 30"/>
                <a:gd name="T3" fmla="*/ 5 h 35"/>
                <a:gd name="T4" fmla="*/ 0 w 30"/>
                <a:gd name="T5" fmla="*/ 21 h 35"/>
                <a:gd name="T6" fmla="*/ 2 w 30"/>
                <a:gd name="T7" fmla="*/ 28 h 35"/>
                <a:gd name="T8" fmla="*/ 2 w 30"/>
                <a:gd name="T9" fmla="*/ 28 h 35"/>
                <a:gd name="T10" fmla="*/ 2 w 30"/>
                <a:gd name="T11" fmla="*/ 28 h 35"/>
                <a:gd name="T12" fmla="*/ 2 w 30"/>
                <a:gd name="T13" fmla="*/ 29 h 35"/>
                <a:gd name="T14" fmla="*/ 2 w 30"/>
                <a:gd name="T15" fmla="*/ 29 h 35"/>
                <a:gd name="T16" fmla="*/ 4 w 30"/>
                <a:gd name="T17" fmla="*/ 34 h 35"/>
                <a:gd name="T18" fmla="*/ 8 w 30"/>
                <a:gd name="T19" fmla="*/ 35 h 35"/>
                <a:gd name="T20" fmla="*/ 29 w 30"/>
                <a:gd name="T21" fmla="*/ 22 h 35"/>
                <a:gd name="T22" fmla="*/ 30 w 30"/>
                <a:gd name="T23" fmla="*/ 20 h 35"/>
                <a:gd name="T24" fmla="*/ 30 w 30"/>
                <a:gd name="T25" fmla="*/ 5 h 35"/>
                <a:gd name="T26" fmla="*/ 25 w 30"/>
                <a:gd name="T27" fmla="*/ 0 h 35"/>
                <a:gd name="T28" fmla="*/ 20 w 30"/>
                <a:gd name="T29" fmla="*/ 0 h 35"/>
                <a:gd name="T30" fmla="*/ 4 w 30"/>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35">
                  <a:moveTo>
                    <a:pt x="4" y="0"/>
                  </a:moveTo>
                  <a:cubicBezTo>
                    <a:pt x="0" y="0"/>
                    <a:pt x="0" y="1"/>
                    <a:pt x="0" y="5"/>
                  </a:cubicBezTo>
                  <a:cubicBezTo>
                    <a:pt x="0" y="10"/>
                    <a:pt x="0" y="16"/>
                    <a:pt x="0" y="21"/>
                  </a:cubicBezTo>
                  <a:cubicBezTo>
                    <a:pt x="0" y="24"/>
                    <a:pt x="0" y="25"/>
                    <a:pt x="2" y="28"/>
                  </a:cubicBezTo>
                  <a:cubicBezTo>
                    <a:pt x="2" y="28"/>
                    <a:pt x="2" y="28"/>
                    <a:pt x="2" y="28"/>
                  </a:cubicBezTo>
                  <a:cubicBezTo>
                    <a:pt x="2" y="28"/>
                    <a:pt x="2" y="28"/>
                    <a:pt x="2" y="28"/>
                  </a:cubicBezTo>
                  <a:cubicBezTo>
                    <a:pt x="2" y="29"/>
                    <a:pt x="2" y="29"/>
                    <a:pt x="2" y="29"/>
                  </a:cubicBezTo>
                  <a:cubicBezTo>
                    <a:pt x="2" y="29"/>
                    <a:pt x="2" y="29"/>
                    <a:pt x="2" y="29"/>
                  </a:cubicBezTo>
                  <a:cubicBezTo>
                    <a:pt x="4" y="34"/>
                    <a:pt x="4" y="34"/>
                    <a:pt x="4" y="34"/>
                  </a:cubicBezTo>
                  <a:cubicBezTo>
                    <a:pt x="5" y="35"/>
                    <a:pt x="7" y="35"/>
                    <a:pt x="8" y="35"/>
                  </a:cubicBezTo>
                  <a:cubicBezTo>
                    <a:pt x="29" y="22"/>
                    <a:pt x="29" y="22"/>
                    <a:pt x="29" y="22"/>
                  </a:cubicBezTo>
                  <a:cubicBezTo>
                    <a:pt x="29" y="22"/>
                    <a:pt x="30" y="21"/>
                    <a:pt x="30" y="20"/>
                  </a:cubicBezTo>
                  <a:cubicBezTo>
                    <a:pt x="30" y="5"/>
                    <a:pt x="30" y="5"/>
                    <a:pt x="30" y="5"/>
                  </a:cubicBezTo>
                  <a:cubicBezTo>
                    <a:pt x="30" y="2"/>
                    <a:pt x="28" y="0"/>
                    <a:pt x="25" y="0"/>
                  </a:cubicBezTo>
                  <a:cubicBezTo>
                    <a:pt x="20" y="0"/>
                    <a:pt x="20" y="0"/>
                    <a:pt x="20" y="0"/>
                  </a:cubicBezTo>
                  <a:cubicBezTo>
                    <a:pt x="15" y="0"/>
                    <a:pt x="9"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4169" y="3031"/>
              <a:ext cx="1334" cy="474"/>
            </a:xfrm>
            <a:custGeom>
              <a:avLst/>
              <a:gdLst>
                <a:gd name="T0" fmla="*/ 66 w 73"/>
                <a:gd name="T1" fmla="*/ 1 h 26"/>
                <a:gd name="T2" fmla="*/ 64 w 73"/>
                <a:gd name="T3" fmla="*/ 0 h 26"/>
                <a:gd name="T4" fmla="*/ 48 w 73"/>
                <a:gd name="T5" fmla="*/ 0 h 26"/>
                <a:gd name="T6" fmla="*/ 35 w 73"/>
                <a:gd name="T7" fmla="*/ 0 h 26"/>
                <a:gd name="T8" fmla="*/ 32 w 73"/>
                <a:gd name="T9" fmla="*/ 0 h 26"/>
                <a:gd name="T10" fmla="*/ 25 w 73"/>
                <a:gd name="T11" fmla="*/ 0 h 26"/>
                <a:gd name="T12" fmla="*/ 2 w 73"/>
                <a:gd name="T13" fmla="*/ 0 h 26"/>
                <a:gd name="T14" fmla="*/ 0 w 73"/>
                <a:gd name="T15" fmla="*/ 2 h 26"/>
                <a:gd name="T16" fmla="*/ 0 w 73"/>
                <a:gd name="T17" fmla="*/ 23 h 26"/>
                <a:gd name="T18" fmla="*/ 2 w 73"/>
                <a:gd name="T19" fmla="*/ 26 h 26"/>
                <a:gd name="T20" fmla="*/ 25 w 73"/>
                <a:gd name="T21" fmla="*/ 26 h 26"/>
                <a:gd name="T22" fmla="*/ 32 w 73"/>
                <a:gd name="T23" fmla="*/ 26 h 26"/>
                <a:gd name="T24" fmla="*/ 35 w 73"/>
                <a:gd name="T25" fmla="*/ 26 h 26"/>
                <a:gd name="T26" fmla="*/ 48 w 73"/>
                <a:gd name="T27" fmla="*/ 26 h 26"/>
                <a:gd name="T28" fmla="*/ 70 w 73"/>
                <a:gd name="T29" fmla="*/ 26 h 26"/>
                <a:gd name="T30" fmla="*/ 73 w 73"/>
                <a:gd name="T31" fmla="*/ 23 h 26"/>
                <a:gd name="T32" fmla="*/ 73 w 73"/>
                <a:gd name="T33" fmla="*/ 15 h 26"/>
                <a:gd name="T34" fmla="*/ 72 w 73"/>
                <a:gd name="T35" fmla="*/ 14 h 26"/>
                <a:gd name="T36" fmla="*/ 66 w 73"/>
                <a:gd name="T3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6">
                  <a:moveTo>
                    <a:pt x="66" y="1"/>
                  </a:moveTo>
                  <a:cubicBezTo>
                    <a:pt x="65" y="0"/>
                    <a:pt x="65" y="0"/>
                    <a:pt x="64" y="0"/>
                  </a:cubicBezTo>
                  <a:cubicBezTo>
                    <a:pt x="48" y="0"/>
                    <a:pt x="48" y="0"/>
                    <a:pt x="48" y="0"/>
                  </a:cubicBezTo>
                  <a:cubicBezTo>
                    <a:pt x="35" y="0"/>
                    <a:pt x="35" y="0"/>
                    <a:pt x="35" y="0"/>
                  </a:cubicBezTo>
                  <a:cubicBezTo>
                    <a:pt x="32" y="0"/>
                    <a:pt x="32" y="0"/>
                    <a:pt x="32" y="0"/>
                  </a:cubicBezTo>
                  <a:cubicBezTo>
                    <a:pt x="25" y="0"/>
                    <a:pt x="25" y="0"/>
                    <a:pt x="25" y="0"/>
                  </a:cubicBezTo>
                  <a:cubicBezTo>
                    <a:pt x="2" y="0"/>
                    <a:pt x="2" y="0"/>
                    <a:pt x="2" y="0"/>
                  </a:cubicBezTo>
                  <a:cubicBezTo>
                    <a:pt x="1" y="0"/>
                    <a:pt x="0" y="1"/>
                    <a:pt x="0" y="2"/>
                  </a:cubicBezTo>
                  <a:cubicBezTo>
                    <a:pt x="0" y="23"/>
                    <a:pt x="0" y="23"/>
                    <a:pt x="0" y="23"/>
                  </a:cubicBezTo>
                  <a:cubicBezTo>
                    <a:pt x="0" y="25"/>
                    <a:pt x="1" y="26"/>
                    <a:pt x="2" y="26"/>
                  </a:cubicBezTo>
                  <a:cubicBezTo>
                    <a:pt x="25" y="26"/>
                    <a:pt x="25" y="26"/>
                    <a:pt x="25" y="26"/>
                  </a:cubicBezTo>
                  <a:cubicBezTo>
                    <a:pt x="32" y="26"/>
                    <a:pt x="32" y="26"/>
                    <a:pt x="32" y="26"/>
                  </a:cubicBezTo>
                  <a:cubicBezTo>
                    <a:pt x="35" y="26"/>
                    <a:pt x="35" y="26"/>
                    <a:pt x="35" y="26"/>
                  </a:cubicBezTo>
                  <a:cubicBezTo>
                    <a:pt x="48" y="26"/>
                    <a:pt x="48" y="26"/>
                    <a:pt x="48" y="26"/>
                  </a:cubicBezTo>
                  <a:cubicBezTo>
                    <a:pt x="70" y="26"/>
                    <a:pt x="70" y="26"/>
                    <a:pt x="70" y="26"/>
                  </a:cubicBezTo>
                  <a:cubicBezTo>
                    <a:pt x="72" y="26"/>
                    <a:pt x="73" y="25"/>
                    <a:pt x="73" y="23"/>
                  </a:cubicBezTo>
                  <a:cubicBezTo>
                    <a:pt x="73" y="15"/>
                    <a:pt x="73" y="15"/>
                    <a:pt x="73" y="15"/>
                  </a:cubicBezTo>
                  <a:cubicBezTo>
                    <a:pt x="73" y="15"/>
                    <a:pt x="73" y="14"/>
                    <a:pt x="72" y="14"/>
                  </a:cubicBezTo>
                  <a:lnTo>
                    <a:pt x="6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2780" y="3031"/>
              <a:ext cx="1334" cy="474"/>
            </a:xfrm>
            <a:custGeom>
              <a:avLst/>
              <a:gdLst>
                <a:gd name="T0" fmla="*/ 57 w 73"/>
                <a:gd name="T1" fmla="*/ 0 h 26"/>
                <a:gd name="T2" fmla="*/ 41 w 73"/>
                <a:gd name="T3" fmla="*/ 0 h 26"/>
                <a:gd name="T4" fmla="*/ 38 w 73"/>
                <a:gd name="T5" fmla="*/ 0 h 26"/>
                <a:gd name="T6" fmla="*/ 27 w 73"/>
                <a:gd name="T7" fmla="*/ 0 h 26"/>
                <a:gd name="T8" fmla="*/ 9 w 73"/>
                <a:gd name="T9" fmla="*/ 0 h 26"/>
                <a:gd name="T10" fmla="*/ 7 w 73"/>
                <a:gd name="T11" fmla="*/ 1 h 26"/>
                <a:gd name="T12" fmla="*/ 0 w 73"/>
                <a:gd name="T13" fmla="*/ 14 h 26"/>
                <a:gd name="T14" fmla="*/ 0 w 73"/>
                <a:gd name="T15" fmla="*/ 15 h 26"/>
                <a:gd name="T16" fmla="*/ 0 w 73"/>
                <a:gd name="T17" fmla="*/ 23 h 26"/>
                <a:gd name="T18" fmla="*/ 2 w 73"/>
                <a:gd name="T19" fmla="*/ 26 h 26"/>
                <a:gd name="T20" fmla="*/ 27 w 73"/>
                <a:gd name="T21" fmla="*/ 26 h 26"/>
                <a:gd name="T22" fmla="*/ 38 w 73"/>
                <a:gd name="T23" fmla="*/ 26 h 26"/>
                <a:gd name="T24" fmla="*/ 41 w 73"/>
                <a:gd name="T25" fmla="*/ 26 h 26"/>
                <a:gd name="T26" fmla="*/ 57 w 73"/>
                <a:gd name="T27" fmla="*/ 26 h 26"/>
                <a:gd name="T28" fmla="*/ 71 w 73"/>
                <a:gd name="T29" fmla="*/ 26 h 26"/>
                <a:gd name="T30" fmla="*/ 73 w 73"/>
                <a:gd name="T31" fmla="*/ 23 h 26"/>
                <a:gd name="T32" fmla="*/ 73 w 73"/>
                <a:gd name="T33" fmla="*/ 2 h 26"/>
                <a:gd name="T34" fmla="*/ 71 w 73"/>
                <a:gd name="T35" fmla="*/ 0 h 26"/>
                <a:gd name="T36" fmla="*/ 57 w 73"/>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6">
                  <a:moveTo>
                    <a:pt x="57" y="0"/>
                  </a:moveTo>
                  <a:cubicBezTo>
                    <a:pt x="41" y="0"/>
                    <a:pt x="41" y="0"/>
                    <a:pt x="41" y="0"/>
                  </a:cubicBezTo>
                  <a:cubicBezTo>
                    <a:pt x="38" y="0"/>
                    <a:pt x="38" y="0"/>
                    <a:pt x="38" y="0"/>
                  </a:cubicBezTo>
                  <a:cubicBezTo>
                    <a:pt x="27" y="0"/>
                    <a:pt x="27" y="0"/>
                    <a:pt x="27" y="0"/>
                  </a:cubicBezTo>
                  <a:cubicBezTo>
                    <a:pt x="9" y="0"/>
                    <a:pt x="9" y="0"/>
                    <a:pt x="9" y="0"/>
                  </a:cubicBezTo>
                  <a:cubicBezTo>
                    <a:pt x="8" y="0"/>
                    <a:pt x="7" y="0"/>
                    <a:pt x="7" y="1"/>
                  </a:cubicBezTo>
                  <a:cubicBezTo>
                    <a:pt x="0" y="14"/>
                    <a:pt x="0" y="14"/>
                    <a:pt x="0" y="14"/>
                  </a:cubicBezTo>
                  <a:cubicBezTo>
                    <a:pt x="0" y="14"/>
                    <a:pt x="0" y="15"/>
                    <a:pt x="0" y="15"/>
                  </a:cubicBezTo>
                  <a:cubicBezTo>
                    <a:pt x="0" y="23"/>
                    <a:pt x="0" y="23"/>
                    <a:pt x="0" y="23"/>
                  </a:cubicBezTo>
                  <a:cubicBezTo>
                    <a:pt x="0" y="25"/>
                    <a:pt x="1" y="26"/>
                    <a:pt x="2" y="26"/>
                  </a:cubicBezTo>
                  <a:cubicBezTo>
                    <a:pt x="27" y="26"/>
                    <a:pt x="27" y="26"/>
                    <a:pt x="27" y="26"/>
                  </a:cubicBezTo>
                  <a:cubicBezTo>
                    <a:pt x="38" y="26"/>
                    <a:pt x="38" y="26"/>
                    <a:pt x="38" y="26"/>
                  </a:cubicBezTo>
                  <a:cubicBezTo>
                    <a:pt x="41" y="26"/>
                    <a:pt x="41" y="26"/>
                    <a:pt x="41" y="26"/>
                  </a:cubicBezTo>
                  <a:cubicBezTo>
                    <a:pt x="57" y="26"/>
                    <a:pt x="57" y="26"/>
                    <a:pt x="57" y="26"/>
                  </a:cubicBezTo>
                  <a:cubicBezTo>
                    <a:pt x="71" y="26"/>
                    <a:pt x="71" y="26"/>
                    <a:pt x="71" y="26"/>
                  </a:cubicBezTo>
                  <a:cubicBezTo>
                    <a:pt x="72" y="26"/>
                    <a:pt x="73" y="25"/>
                    <a:pt x="73" y="23"/>
                  </a:cubicBezTo>
                  <a:cubicBezTo>
                    <a:pt x="73" y="2"/>
                    <a:pt x="73" y="2"/>
                    <a:pt x="73" y="2"/>
                  </a:cubicBezTo>
                  <a:cubicBezTo>
                    <a:pt x="73" y="1"/>
                    <a:pt x="72" y="0"/>
                    <a:pt x="71"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780" y="3559"/>
              <a:ext cx="1334" cy="456"/>
            </a:xfrm>
            <a:custGeom>
              <a:avLst/>
              <a:gdLst>
                <a:gd name="T0" fmla="*/ 48 w 73"/>
                <a:gd name="T1" fmla="*/ 0 h 25"/>
                <a:gd name="T2" fmla="*/ 35 w 73"/>
                <a:gd name="T3" fmla="*/ 0 h 25"/>
                <a:gd name="T4" fmla="*/ 32 w 73"/>
                <a:gd name="T5" fmla="*/ 0 h 25"/>
                <a:gd name="T6" fmla="*/ 25 w 73"/>
                <a:gd name="T7" fmla="*/ 0 h 25"/>
                <a:gd name="T8" fmla="*/ 2 w 73"/>
                <a:gd name="T9" fmla="*/ 0 h 25"/>
                <a:gd name="T10" fmla="*/ 0 w 73"/>
                <a:gd name="T11" fmla="*/ 2 h 25"/>
                <a:gd name="T12" fmla="*/ 0 w 73"/>
                <a:gd name="T13" fmla="*/ 20 h 25"/>
                <a:gd name="T14" fmla="*/ 5 w 73"/>
                <a:gd name="T15" fmla="*/ 25 h 25"/>
                <a:gd name="T16" fmla="*/ 25 w 73"/>
                <a:gd name="T17" fmla="*/ 25 h 25"/>
                <a:gd name="T18" fmla="*/ 32 w 73"/>
                <a:gd name="T19" fmla="*/ 25 h 25"/>
                <a:gd name="T20" fmla="*/ 35 w 73"/>
                <a:gd name="T21" fmla="*/ 25 h 25"/>
                <a:gd name="T22" fmla="*/ 48 w 73"/>
                <a:gd name="T23" fmla="*/ 25 h 25"/>
                <a:gd name="T24" fmla="*/ 71 w 73"/>
                <a:gd name="T25" fmla="*/ 25 h 25"/>
                <a:gd name="T26" fmla="*/ 73 w 73"/>
                <a:gd name="T27" fmla="*/ 23 h 25"/>
                <a:gd name="T28" fmla="*/ 73 w 73"/>
                <a:gd name="T29" fmla="*/ 2 h 25"/>
                <a:gd name="T30" fmla="*/ 71 w 73"/>
                <a:gd name="T31" fmla="*/ 0 h 25"/>
                <a:gd name="T32" fmla="*/ 48 w 73"/>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25">
                  <a:moveTo>
                    <a:pt x="48" y="0"/>
                  </a:moveTo>
                  <a:cubicBezTo>
                    <a:pt x="35" y="0"/>
                    <a:pt x="35" y="0"/>
                    <a:pt x="35" y="0"/>
                  </a:cubicBezTo>
                  <a:cubicBezTo>
                    <a:pt x="32" y="0"/>
                    <a:pt x="32" y="0"/>
                    <a:pt x="32" y="0"/>
                  </a:cubicBezTo>
                  <a:cubicBezTo>
                    <a:pt x="25" y="0"/>
                    <a:pt x="25" y="0"/>
                    <a:pt x="25" y="0"/>
                  </a:cubicBezTo>
                  <a:cubicBezTo>
                    <a:pt x="2" y="0"/>
                    <a:pt x="2" y="0"/>
                    <a:pt x="2" y="0"/>
                  </a:cubicBezTo>
                  <a:cubicBezTo>
                    <a:pt x="1" y="0"/>
                    <a:pt x="0" y="1"/>
                    <a:pt x="0" y="2"/>
                  </a:cubicBezTo>
                  <a:cubicBezTo>
                    <a:pt x="0" y="20"/>
                    <a:pt x="0" y="20"/>
                    <a:pt x="0" y="20"/>
                  </a:cubicBezTo>
                  <a:cubicBezTo>
                    <a:pt x="0" y="23"/>
                    <a:pt x="2" y="25"/>
                    <a:pt x="5" y="25"/>
                  </a:cubicBezTo>
                  <a:cubicBezTo>
                    <a:pt x="25" y="25"/>
                    <a:pt x="25" y="25"/>
                    <a:pt x="25" y="25"/>
                  </a:cubicBezTo>
                  <a:cubicBezTo>
                    <a:pt x="28" y="25"/>
                    <a:pt x="30" y="25"/>
                    <a:pt x="32" y="25"/>
                  </a:cubicBezTo>
                  <a:cubicBezTo>
                    <a:pt x="35" y="25"/>
                    <a:pt x="35" y="25"/>
                    <a:pt x="35" y="25"/>
                  </a:cubicBezTo>
                  <a:cubicBezTo>
                    <a:pt x="39" y="25"/>
                    <a:pt x="44" y="25"/>
                    <a:pt x="48" y="25"/>
                  </a:cubicBezTo>
                  <a:cubicBezTo>
                    <a:pt x="71" y="25"/>
                    <a:pt x="71" y="25"/>
                    <a:pt x="71" y="25"/>
                  </a:cubicBezTo>
                  <a:cubicBezTo>
                    <a:pt x="72" y="25"/>
                    <a:pt x="73" y="24"/>
                    <a:pt x="73" y="23"/>
                  </a:cubicBezTo>
                  <a:cubicBezTo>
                    <a:pt x="73" y="2"/>
                    <a:pt x="73" y="2"/>
                    <a:pt x="73" y="2"/>
                  </a:cubicBezTo>
                  <a:cubicBezTo>
                    <a:pt x="73" y="1"/>
                    <a:pt x="72" y="0"/>
                    <a:pt x="71" y="0"/>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4169" y="3559"/>
              <a:ext cx="1334" cy="456"/>
            </a:xfrm>
            <a:custGeom>
              <a:avLst/>
              <a:gdLst>
                <a:gd name="T0" fmla="*/ 51 w 73"/>
                <a:gd name="T1" fmla="*/ 0 h 25"/>
                <a:gd name="T2" fmla="*/ 41 w 73"/>
                <a:gd name="T3" fmla="*/ 0 h 25"/>
                <a:gd name="T4" fmla="*/ 38 w 73"/>
                <a:gd name="T5" fmla="*/ 0 h 25"/>
                <a:gd name="T6" fmla="*/ 30 w 73"/>
                <a:gd name="T7" fmla="*/ 0 h 25"/>
                <a:gd name="T8" fmla="*/ 2 w 73"/>
                <a:gd name="T9" fmla="*/ 0 h 25"/>
                <a:gd name="T10" fmla="*/ 0 w 73"/>
                <a:gd name="T11" fmla="*/ 2 h 25"/>
                <a:gd name="T12" fmla="*/ 0 w 73"/>
                <a:gd name="T13" fmla="*/ 23 h 25"/>
                <a:gd name="T14" fmla="*/ 2 w 73"/>
                <a:gd name="T15" fmla="*/ 25 h 25"/>
                <a:gd name="T16" fmla="*/ 30 w 73"/>
                <a:gd name="T17" fmla="*/ 25 h 25"/>
                <a:gd name="T18" fmla="*/ 38 w 73"/>
                <a:gd name="T19" fmla="*/ 25 h 25"/>
                <a:gd name="T20" fmla="*/ 41 w 73"/>
                <a:gd name="T21" fmla="*/ 25 h 25"/>
                <a:gd name="T22" fmla="*/ 51 w 73"/>
                <a:gd name="T23" fmla="*/ 25 h 25"/>
                <a:gd name="T24" fmla="*/ 68 w 73"/>
                <a:gd name="T25" fmla="*/ 25 h 25"/>
                <a:gd name="T26" fmla="*/ 73 w 73"/>
                <a:gd name="T27" fmla="*/ 20 h 25"/>
                <a:gd name="T28" fmla="*/ 73 w 73"/>
                <a:gd name="T29" fmla="*/ 2 h 25"/>
                <a:gd name="T30" fmla="*/ 70 w 73"/>
                <a:gd name="T31" fmla="*/ 0 h 25"/>
                <a:gd name="T32" fmla="*/ 51 w 73"/>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25">
                  <a:moveTo>
                    <a:pt x="51" y="0"/>
                  </a:moveTo>
                  <a:cubicBezTo>
                    <a:pt x="41" y="0"/>
                    <a:pt x="41" y="0"/>
                    <a:pt x="41" y="0"/>
                  </a:cubicBezTo>
                  <a:cubicBezTo>
                    <a:pt x="38" y="0"/>
                    <a:pt x="38" y="0"/>
                    <a:pt x="38" y="0"/>
                  </a:cubicBezTo>
                  <a:cubicBezTo>
                    <a:pt x="30" y="0"/>
                    <a:pt x="30" y="0"/>
                    <a:pt x="30" y="0"/>
                  </a:cubicBezTo>
                  <a:cubicBezTo>
                    <a:pt x="2" y="0"/>
                    <a:pt x="2" y="0"/>
                    <a:pt x="2" y="0"/>
                  </a:cubicBezTo>
                  <a:cubicBezTo>
                    <a:pt x="1" y="0"/>
                    <a:pt x="0" y="1"/>
                    <a:pt x="0" y="2"/>
                  </a:cubicBezTo>
                  <a:cubicBezTo>
                    <a:pt x="0" y="23"/>
                    <a:pt x="0" y="23"/>
                    <a:pt x="0" y="23"/>
                  </a:cubicBezTo>
                  <a:cubicBezTo>
                    <a:pt x="0" y="24"/>
                    <a:pt x="1" y="25"/>
                    <a:pt x="2" y="25"/>
                  </a:cubicBezTo>
                  <a:cubicBezTo>
                    <a:pt x="30" y="25"/>
                    <a:pt x="30" y="25"/>
                    <a:pt x="30" y="25"/>
                  </a:cubicBezTo>
                  <a:cubicBezTo>
                    <a:pt x="32" y="25"/>
                    <a:pt x="35" y="25"/>
                    <a:pt x="38" y="25"/>
                  </a:cubicBezTo>
                  <a:cubicBezTo>
                    <a:pt x="41" y="25"/>
                    <a:pt x="41" y="25"/>
                    <a:pt x="41" y="25"/>
                  </a:cubicBezTo>
                  <a:cubicBezTo>
                    <a:pt x="44" y="25"/>
                    <a:pt x="48" y="25"/>
                    <a:pt x="51" y="25"/>
                  </a:cubicBezTo>
                  <a:cubicBezTo>
                    <a:pt x="68" y="25"/>
                    <a:pt x="68" y="25"/>
                    <a:pt x="68" y="25"/>
                  </a:cubicBezTo>
                  <a:cubicBezTo>
                    <a:pt x="71" y="25"/>
                    <a:pt x="73" y="23"/>
                    <a:pt x="73" y="20"/>
                  </a:cubicBezTo>
                  <a:cubicBezTo>
                    <a:pt x="73" y="2"/>
                    <a:pt x="73" y="2"/>
                    <a:pt x="73" y="2"/>
                  </a:cubicBezTo>
                  <a:cubicBezTo>
                    <a:pt x="73" y="1"/>
                    <a:pt x="72" y="0"/>
                    <a:pt x="70" y="0"/>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Content Placeholder 2"/>
          <p:cNvSpPr txBox="1">
            <a:spLocks/>
          </p:cNvSpPr>
          <p:nvPr/>
        </p:nvSpPr>
        <p:spPr>
          <a:xfrm>
            <a:off x="1199290" y="4427747"/>
            <a:ext cx="1483616" cy="62418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a:solidFill>
                  <a:schemeClr val="bg1"/>
                </a:solidFill>
              </a:rPr>
              <a:t>Intellegence</a:t>
            </a:r>
            <a:r>
              <a:rPr lang="en-US" b="1" dirty="0">
                <a:solidFill>
                  <a:schemeClr val="bg1"/>
                </a:solidFill>
              </a:rPr>
              <a:t/>
            </a:r>
            <a:br>
              <a:rPr lang="en-US" b="1" dirty="0">
                <a:solidFill>
                  <a:schemeClr val="bg1"/>
                </a:solidFill>
              </a:rPr>
            </a:br>
            <a:r>
              <a:rPr lang="en-US" sz="1100" dirty="0">
                <a:solidFill>
                  <a:schemeClr val="bg1"/>
                </a:solidFill>
              </a:rPr>
              <a:t>Lorem ipsum dolor sit amet</a:t>
            </a:r>
            <a:r>
              <a:rPr lang="en-US" sz="1100">
                <a:solidFill>
                  <a:schemeClr val="bg1"/>
                </a:solidFill>
              </a:rPr>
              <a:t>, consectetur</a:t>
            </a:r>
            <a:endParaRPr lang="en-US" sz="1100" dirty="0">
              <a:solidFill>
                <a:schemeClr val="bg1"/>
              </a:solidFill>
            </a:endParaRPr>
          </a:p>
        </p:txBody>
      </p:sp>
      <p:sp>
        <p:nvSpPr>
          <p:cNvPr id="21" name="Content Placeholder 2"/>
          <p:cNvSpPr txBox="1">
            <a:spLocks/>
          </p:cNvSpPr>
          <p:nvPr/>
        </p:nvSpPr>
        <p:spPr>
          <a:xfrm>
            <a:off x="3070160" y="4427179"/>
            <a:ext cx="1483616" cy="62418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a:solidFill>
                  <a:schemeClr val="bg1"/>
                </a:solidFill>
              </a:rPr>
              <a:t>Intellegence</a:t>
            </a:r>
            <a:r>
              <a:rPr lang="en-US" b="1" dirty="0">
                <a:solidFill>
                  <a:schemeClr val="bg1"/>
                </a:solidFill>
              </a:rPr>
              <a:t/>
            </a:r>
            <a:br>
              <a:rPr lang="en-US" b="1" dirty="0">
                <a:solidFill>
                  <a:schemeClr val="bg1"/>
                </a:solidFill>
              </a:rPr>
            </a:br>
            <a:r>
              <a:rPr lang="en-US" sz="1100" dirty="0">
                <a:solidFill>
                  <a:schemeClr val="bg1"/>
                </a:solidFill>
              </a:rPr>
              <a:t>Lorem ipsum dolor sit amet</a:t>
            </a:r>
            <a:r>
              <a:rPr lang="en-US" sz="1100">
                <a:solidFill>
                  <a:schemeClr val="bg1"/>
                </a:solidFill>
              </a:rPr>
              <a:t>, consectetur</a:t>
            </a:r>
            <a:endParaRPr lang="en-US" sz="1100" dirty="0">
              <a:solidFill>
                <a:schemeClr val="bg1"/>
              </a:solidFill>
            </a:endParaRPr>
          </a:p>
        </p:txBody>
      </p:sp>
      <p:sp>
        <p:nvSpPr>
          <p:cNvPr id="22" name="Content Placeholder 2"/>
          <p:cNvSpPr txBox="1">
            <a:spLocks/>
          </p:cNvSpPr>
          <p:nvPr/>
        </p:nvSpPr>
        <p:spPr>
          <a:xfrm>
            <a:off x="1184209" y="5215794"/>
            <a:ext cx="1483616" cy="62418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a:solidFill>
                  <a:schemeClr val="bg1"/>
                </a:solidFill>
              </a:rPr>
              <a:t>Intellegence</a:t>
            </a:r>
            <a:r>
              <a:rPr lang="en-US" b="1" dirty="0">
                <a:solidFill>
                  <a:schemeClr val="bg1"/>
                </a:solidFill>
              </a:rPr>
              <a:t/>
            </a:r>
            <a:br>
              <a:rPr lang="en-US" b="1" dirty="0">
                <a:solidFill>
                  <a:schemeClr val="bg1"/>
                </a:solidFill>
              </a:rPr>
            </a:br>
            <a:r>
              <a:rPr lang="en-US" sz="1100" dirty="0">
                <a:solidFill>
                  <a:schemeClr val="bg1"/>
                </a:solidFill>
              </a:rPr>
              <a:t>Lorem ipsum dolor sit amet</a:t>
            </a:r>
            <a:r>
              <a:rPr lang="en-US" sz="1100">
                <a:solidFill>
                  <a:schemeClr val="bg1"/>
                </a:solidFill>
              </a:rPr>
              <a:t>, consectetur</a:t>
            </a:r>
            <a:endParaRPr lang="en-US" sz="1100" dirty="0">
              <a:solidFill>
                <a:schemeClr val="bg1"/>
              </a:solidFill>
            </a:endParaRPr>
          </a:p>
        </p:txBody>
      </p:sp>
      <p:sp>
        <p:nvSpPr>
          <p:cNvPr id="23" name="Content Placeholder 2"/>
          <p:cNvSpPr txBox="1">
            <a:spLocks/>
          </p:cNvSpPr>
          <p:nvPr/>
        </p:nvSpPr>
        <p:spPr>
          <a:xfrm>
            <a:off x="3161117" y="5201551"/>
            <a:ext cx="1483616" cy="62418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a:solidFill>
                  <a:schemeClr val="bg1"/>
                </a:solidFill>
              </a:rPr>
              <a:t>Intellegence</a:t>
            </a:r>
            <a:r>
              <a:rPr lang="en-US" b="1" dirty="0">
                <a:solidFill>
                  <a:schemeClr val="bg1"/>
                </a:solidFill>
              </a:rPr>
              <a:t/>
            </a:r>
            <a:br>
              <a:rPr lang="en-US" b="1" dirty="0">
                <a:solidFill>
                  <a:schemeClr val="bg1"/>
                </a:solidFill>
              </a:rPr>
            </a:br>
            <a:r>
              <a:rPr lang="en-US" sz="1100" dirty="0">
                <a:solidFill>
                  <a:schemeClr val="bg1"/>
                </a:solidFill>
              </a:rPr>
              <a:t>Lorem ipsum dolor sit amet</a:t>
            </a:r>
            <a:r>
              <a:rPr lang="en-US" sz="1100">
                <a:solidFill>
                  <a:schemeClr val="bg1"/>
                </a:solidFill>
              </a:rPr>
              <a:t>, consectetur</a:t>
            </a:r>
            <a:endParaRPr lang="en-US" sz="1100" dirty="0">
              <a:solidFill>
                <a:schemeClr val="bg1"/>
              </a:solidFill>
            </a:endParaRPr>
          </a:p>
        </p:txBody>
      </p:sp>
      <p:sp>
        <p:nvSpPr>
          <p:cNvPr id="24" name="Freeform 106"/>
          <p:cNvSpPr>
            <a:spLocks noEditPoints="1"/>
          </p:cNvSpPr>
          <p:nvPr/>
        </p:nvSpPr>
        <p:spPr bwMode="auto">
          <a:xfrm>
            <a:off x="1808898" y="3708370"/>
            <a:ext cx="420689" cy="456007"/>
          </a:xfrm>
          <a:custGeom>
            <a:avLst/>
            <a:gdLst>
              <a:gd name="T0" fmla="*/ 182 w 296"/>
              <a:gd name="T1" fmla="*/ 0 h 295"/>
              <a:gd name="T2" fmla="*/ 37 w 296"/>
              <a:gd name="T3" fmla="*/ 91 h 295"/>
              <a:gd name="T4" fmla="*/ 0 w 296"/>
              <a:gd name="T5" fmla="*/ 254 h 295"/>
              <a:gd name="T6" fmla="*/ 81 w 296"/>
              <a:gd name="T7" fmla="*/ 262 h 295"/>
              <a:gd name="T8" fmla="*/ 186 w 296"/>
              <a:gd name="T9" fmla="*/ 268 h 295"/>
              <a:gd name="T10" fmla="*/ 255 w 296"/>
              <a:gd name="T11" fmla="*/ 295 h 295"/>
              <a:gd name="T12" fmla="*/ 296 w 296"/>
              <a:gd name="T13" fmla="*/ 131 h 295"/>
              <a:gd name="T14" fmla="*/ 114 w 296"/>
              <a:gd name="T15" fmla="*/ 12 h 295"/>
              <a:gd name="T16" fmla="*/ 248 w 296"/>
              <a:gd name="T17" fmla="*/ 91 h 295"/>
              <a:gd name="T18" fmla="*/ 186 w 296"/>
              <a:gd name="T19" fmla="*/ 119 h 295"/>
              <a:gd name="T20" fmla="*/ 163 w 296"/>
              <a:gd name="T21" fmla="*/ 118 h 295"/>
              <a:gd name="T22" fmla="*/ 134 w 296"/>
              <a:gd name="T23" fmla="*/ 118 h 295"/>
              <a:gd name="T24" fmla="*/ 110 w 296"/>
              <a:gd name="T25" fmla="*/ 119 h 295"/>
              <a:gd name="T26" fmla="*/ 48 w 296"/>
              <a:gd name="T27" fmla="*/ 91 h 295"/>
              <a:gd name="T28" fmla="*/ 82 w 296"/>
              <a:gd name="T29" fmla="*/ 178 h 295"/>
              <a:gd name="T30" fmla="*/ 115 w 296"/>
              <a:gd name="T31" fmla="*/ 131 h 295"/>
              <a:gd name="T32" fmla="*/ 215 w 296"/>
              <a:gd name="T33" fmla="*/ 144 h 295"/>
              <a:gd name="T34" fmla="*/ 215 w 296"/>
              <a:gd name="T35" fmla="*/ 178 h 295"/>
              <a:gd name="T36" fmla="*/ 197 w 296"/>
              <a:gd name="T37" fmla="*/ 197 h 295"/>
              <a:gd name="T38" fmla="*/ 86 w 296"/>
              <a:gd name="T39" fmla="*/ 192 h 295"/>
              <a:gd name="T40" fmla="*/ 284 w 296"/>
              <a:gd name="T41" fmla="*/ 254 h 295"/>
              <a:gd name="T42" fmla="*/ 226 w 296"/>
              <a:gd name="T43" fmla="*/ 254 h 295"/>
              <a:gd name="T44" fmla="*/ 217 w 296"/>
              <a:gd name="T45" fmla="*/ 248 h 295"/>
              <a:gd name="T46" fmla="*/ 110 w 296"/>
              <a:gd name="T47" fmla="*/ 256 h 295"/>
              <a:gd name="T48" fmla="*/ 70 w 296"/>
              <a:gd name="T49" fmla="*/ 243 h 295"/>
              <a:gd name="T50" fmla="*/ 41 w 296"/>
              <a:gd name="T51" fmla="*/ 284 h 295"/>
              <a:gd name="T52" fmla="*/ 12 w 296"/>
              <a:gd name="T53" fmla="*/ 131 h 295"/>
              <a:gd name="T54" fmla="*/ 70 w 296"/>
              <a:gd name="T55" fmla="*/ 131 h 295"/>
              <a:gd name="T56" fmla="*/ 70 w 296"/>
              <a:gd name="T57" fmla="*/ 142 h 295"/>
              <a:gd name="T58" fmla="*/ 78 w 296"/>
              <a:gd name="T59" fmla="*/ 200 h 295"/>
              <a:gd name="T60" fmla="*/ 197 w 296"/>
              <a:gd name="T61" fmla="*/ 208 h 295"/>
              <a:gd name="T62" fmla="*/ 219 w 296"/>
              <a:gd name="T63" fmla="*/ 200 h 295"/>
              <a:gd name="T64" fmla="*/ 226 w 296"/>
              <a:gd name="T65" fmla="*/ 142 h 295"/>
              <a:gd name="T66" fmla="*/ 226 w 296"/>
              <a:gd name="T67" fmla="*/ 141 h 295"/>
              <a:gd name="T68" fmla="*/ 255 w 296"/>
              <a:gd name="T69" fmla="*/ 102 h 295"/>
              <a:gd name="T70" fmla="*/ 284 w 296"/>
              <a:gd name="T71" fmla="*/ 25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5">
                <a:moveTo>
                  <a:pt x="260" y="91"/>
                </a:moveTo>
                <a:cubicBezTo>
                  <a:pt x="258" y="41"/>
                  <a:pt x="224" y="0"/>
                  <a:pt x="182" y="0"/>
                </a:cubicBezTo>
                <a:cubicBezTo>
                  <a:pt x="114" y="0"/>
                  <a:pt x="114" y="0"/>
                  <a:pt x="114" y="0"/>
                </a:cubicBezTo>
                <a:cubicBezTo>
                  <a:pt x="72" y="0"/>
                  <a:pt x="38" y="41"/>
                  <a:pt x="37" y="91"/>
                </a:cubicBezTo>
                <a:cubicBezTo>
                  <a:pt x="16" y="93"/>
                  <a:pt x="0" y="110"/>
                  <a:pt x="0" y="131"/>
                </a:cubicBezTo>
                <a:cubicBezTo>
                  <a:pt x="0" y="254"/>
                  <a:pt x="0" y="254"/>
                  <a:pt x="0" y="254"/>
                </a:cubicBezTo>
                <a:cubicBezTo>
                  <a:pt x="0" y="277"/>
                  <a:pt x="19" y="295"/>
                  <a:pt x="41" y="295"/>
                </a:cubicBezTo>
                <a:cubicBezTo>
                  <a:pt x="61" y="295"/>
                  <a:pt x="77" y="281"/>
                  <a:pt x="81" y="262"/>
                </a:cubicBezTo>
                <a:cubicBezTo>
                  <a:pt x="90" y="266"/>
                  <a:pt x="100" y="268"/>
                  <a:pt x="110" y="268"/>
                </a:cubicBezTo>
                <a:cubicBezTo>
                  <a:pt x="186" y="268"/>
                  <a:pt x="186" y="268"/>
                  <a:pt x="186" y="268"/>
                </a:cubicBezTo>
                <a:cubicBezTo>
                  <a:pt x="196" y="268"/>
                  <a:pt x="206" y="266"/>
                  <a:pt x="215" y="262"/>
                </a:cubicBezTo>
                <a:cubicBezTo>
                  <a:pt x="219" y="281"/>
                  <a:pt x="235" y="295"/>
                  <a:pt x="255" y="295"/>
                </a:cubicBezTo>
                <a:cubicBezTo>
                  <a:pt x="278" y="295"/>
                  <a:pt x="296" y="277"/>
                  <a:pt x="296" y="254"/>
                </a:cubicBezTo>
                <a:cubicBezTo>
                  <a:pt x="296" y="131"/>
                  <a:pt x="296" y="131"/>
                  <a:pt x="296" y="131"/>
                </a:cubicBezTo>
                <a:cubicBezTo>
                  <a:pt x="296" y="110"/>
                  <a:pt x="280" y="93"/>
                  <a:pt x="260" y="91"/>
                </a:cubicBezTo>
                <a:close/>
                <a:moveTo>
                  <a:pt x="114" y="12"/>
                </a:moveTo>
                <a:cubicBezTo>
                  <a:pt x="182" y="12"/>
                  <a:pt x="182" y="12"/>
                  <a:pt x="182" y="12"/>
                </a:cubicBezTo>
                <a:cubicBezTo>
                  <a:pt x="218" y="12"/>
                  <a:pt x="247" y="47"/>
                  <a:pt x="248" y="91"/>
                </a:cubicBezTo>
                <a:cubicBezTo>
                  <a:pt x="231" y="94"/>
                  <a:pt x="218" y="108"/>
                  <a:pt x="215" y="125"/>
                </a:cubicBezTo>
                <a:cubicBezTo>
                  <a:pt x="206" y="121"/>
                  <a:pt x="196" y="119"/>
                  <a:pt x="186" y="119"/>
                </a:cubicBezTo>
                <a:cubicBezTo>
                  <a:pt x="183" y="119"/>
                  <a:pt x="183" y="119"/>
                  <a:pt x="183" y="119"/>
                </a:cubicBezTo>
                <a:cubicBezTo>
                  <a:pt x="177" y="119"/>
                  <a:pt x="170" y="118"/>
                  <a:pt x="163" y="118"/>
                </a:cubicBezTo>
                <a:cubicBezTo>
                  <a:pt x="158" y="118"/>
                  <a:pt x="153" y="118"/>
                  <a:pt x="148" y="119"/>
                </a:cubicBezTo>
                <a:cubicBezTo>
                  <a:pt x="143" y="118"/>
                  <a:pt x="138" y="118"/>
                  <a:pt x="134" y="118"/>
                </a:cubicBezTo>
                <a:cubicBezTo>
                  <a:pt x="126" y="118"/>
                  <a:pt x="120" y="119"/>
                  <a:pt x="114" y="119"/>
                </a:cubicBezTo>
                <a:cubicBezTo>
                  <a:pt x="110" y="119"/>
                  <a:pt x="110" y="119"/>
                  <a:pt x="110" y="119"/>
                </a:cubicBezTo>
                <a:cubicBezTo>
                  <a:pt x="100" y="119"/>
                  <a:pt x="90" y="121"/>
                  <a:pt x="81" y="125"/>
                </a:cubicBezTo>
                <a:cubicBezTo>
                  <a:pt x="79" y="108"/>
                  <a:pt x="65" y="94"/>
                  <a:pt x="48" y="91"/>
                </a:cubicBezTo>
                <a:cubicBezTo>
                  <a:pt x="49" y="47"/>
                  <a:pt x="78" y="12"/>
                  <a:pt x="114" y="12"/>
                </a:cubicBezTo>
                <a:close/>
                <a:moveTo>
                  <a:pt x="82" y="178"/>
                </a:moveTo>
                <a:cubicBezTo>
                  <a:pt x="82" y="144"/>
                  <a:pt x="82" y="144"/>
                  <a:pt x="82" y="144"/>
                </a:cubicBezTo>
                <a:cubicBezTo>
                  <a:pt x="85" y="137"/>
                  <a:pt x="97" y="133"/>
                  <a:pt x="115" y="131"/>
                </a:cubicBezTo>
                <a:cubicBezTo>
                  <a:pt x="182" y="131"/>
                  <a:pt x="182" y="131"/>
                  <a:pt x="182" y="131"/>
                </a:cubicBezTo>
                <a:cubicBezTo>
                  <a:pt x="200" y="133"/>
                  <a:pt x="212" y="137"/>
                  <a:pt x="215" y="144"/>
                </a:cubicBezTo>
                <a:cubicBezTo>
                  <a:pt x="215" y="178"/>
                  <a:pt x="215" y="178"/>
                  <a:pt x="215" y="178"/>
                </a:cubicBezTo>
                <a:cubicBezTo>
                  <a:pt x="215" y="178"/>
                  <a:pt x="215" y="178"/>
                  <a:pt x="215" y="178"/>
                </a:cubicBezTo>
                <a:cubicBezTo>
                  <a:pt x="215" y="178"/>
                  <a:pt x="215" y="187"/>
                  <a:pt x="210" y="192"/>
                </a:cubicBezTo>
                <a:cubicBezTo>
                  <a:pt x="207" y="195"/>
                  <a:pt x="203" y="197"/>
                  <a:pt x="197" y="197"/>
                </a:cubicBezTo>
                <a:cubicBezTo>
                  <a:pt x="99" y="197"/>
                  <a:pt x="99" y="197"/>
                  <a:pt x="99" y="197"/>
                </a:cubicBezTo>
                <a:cubicBezTo>
                  <a:pt x="93" y="197"/>
                  <a:pt x="89" y="195"/>
                  <a:pt x="86" y="192"/>
                </a:cubicBezTo>
                <a:cubicBezTo>
                  <a:pt x="81" y="187"/>
                  <a:pt x="82" y="178"/>
                  <a:pt x="82" y="178"/>
                </a:cubicBezTo>
                <a:close/>
                <a:moveTo>
                  <a:pt x="284" y="254"/>
                </a:moveTo>
                <a:cubicBezTo>
                  <a:pt x="284" y="271"/>
                  <a:pt x="271" y="284"/>
                  <a:pt x="255" y="284"/>
                </a:cubicBezTo>
                <a:cubicBezTo>
                  <a:pt x="239" y="284"/>
                  <a:pt x="226" y="271"/>
                  <a:pt x="226" y="254"/>
                </a:cubicBezTo>
                <a:cubicBezTo>
                  <a:pt x="226" y="243"/>
                  <a:pt x="226" y="243"/>
                  <a:pt x="226" y="243"/>
                </a:cubicBezTo>
                <a:cubicBezTo>
                  <a:pt x="217" y="248"/>
                  <a:pt x="217" y="248"/>
                  <a:pt x="217" y="248"/>
                </a:cubicBezTo>
                <a:cubicBezTo>
                  <a:pt x="208" y="254"/>
                  <a:pt x="197" y="256"/>
                  <a:pt x="186" y="256"/>
                </a:cubicBezTo>
                <a:cubicBezTo>
                  <a:pt x="110" y="256"/>
                  <a:pt x="110" y="256"/>
                  <a:pt x="110" y="256"/>
                </a:cubicBezTo>
                <a:cubicBezTo>
                  <a:pt x="99" y="256"/>
                  <a:pt x="88" y="254"/>
                  <a:pt x="79" y="248"/>
                </a:cubicBezTo>
                <a:cubicBezTo>
                  <a:pt x="70" y="243"/>
                  <a:pt x="70" y="243"/>
                  <a:pt x="70" y="243"/>
                </a:cubicBezTo>
                <a:cubicBezTo>
                  <a:pt x="70" y="254"/>
                  <a:pt x="70" y="254"/>
                  <a:pt x="70" y="254"/>
                </a:cubicBezTo>
                <a:cubicBezTo>
                  <a:pt x="70" y="271"/>
                  <a:pt x="57" y="284"/>
                  <a:pt x="41" y="284"/>
                </a:cubicBezTo>
                <a:cubicBezTo>
                  <a:pt x="25" y="284"/>
                  <a:pt x="12" y="271"/>
                  <a:pt x="12" y="254"/>
                </a:cubicBezTo>
                <a:cubicBezTo>
                  <a:pt x="12" y="131"/>
                  <a:pt x="12" y="131"/>
                  <a:pt x="12" y="131"/>
                </a:cubicBezTo>
                <a:cubicBezTo>
                  <a:pt x="12" y="115"/>
                  <a:pt x="25" y="102"/>
                  <a:pt x="41" y="102"/>
                </a:cubicBezTo>
                <a:cubicBezTo>
                  <a:pt x="57" y="102"/>
                  <a:pt x="70" y="115"/>
                  <a:pt x="70" y="131"/>
                </a:cubicBezTo>
                <a:cubicBezTo>
                  <a:pt x="70" y="141"/>
                  <a:pt x="70" y="141"/>
                  <a:pt x="70" y="141"/>
                </a:cubicBezTo>
                <a:cubicBezTo>
                  <a:pt x="70" y="142"/>
                  <a:pt x="70" y="142"/>
                  <a:pt x="70" y="142"/>
                </a:cubicBezTo>
                <a:cubicBezTo>
                  <a:pt x="70" y="178"/>
                  <a:pt x="70" y="178"/>
                  <a:pt x="70" y="178"/>
                </a:cubicBezTo>
                <a:cubicBezTo>
                  <a:pt x="70" y="179"/>
                  <a:pt x="70" y="192"/>
                  <a:pt x="78" y="200"/>
                </a:cubicBezTo>
                <a:cubicBezTo>
                  <a:pt x="83" y="206"/>
                  <a:pt x="90" y="208"/>
                  <a:pt x="99" y="208"/>
                </a:cubicBezTo>
                <a:cubicBezTo>
                  <a:pt x="197" y="208"/>
                  <a:pt x="197" y="208"/>
                  <a:pt x="197" y="208"/>
                </a:cubicBezTo>
                <a:cubicBezTo>
                  <a:pt x="197" y="208"/>
                  <a:pt x="197" y="208"/>
                  <a:pt x="197" y="208"/>
                </a:cubicBezTo>
                <a:cubicBezTo>
                  <a:pt x="206" y="208"/>
                  <a:pt x="213" y="206"/>
                  <a:pt x="219" y="200"/>
                </a:cubicBezTo>
                <a:cubicBezTo>
                  <a:pt x="227" y="192"/>
                  <a:pt x="226" y="179"/>
                  <a:pt x="226" y="178"/>
                </a:cubicBezTo>
                <a:cubicBezTo>
                  <a:pt x="226" y="142"/>
                  <a:pt x="226" y="142"/>
                  <a:pt x="226" y="142"/>
                </a:cubicBezTo>
                <a:cubicBezTo>
                  <a:pt x="226" y="141"/>
                  <a:pt x="226" y="141"/>
                  <a:pt x="226" y="141"/>
                </a:cubicBezTo>
                <a:cubicBezTo>
                  <a:pt x="226" y="141"/>
                  <a:pt x="226" y="141"/>
                  <a:pt x="226" y="141"/>
                </a:cubicBezTo>
                <a:cubicBezTo>
                  <a:pt x="226" y="131"/>
                  <a:pt x="226" y="131"/>
                  <a:pt x="226" y="131"/>
                </a:cubicBezTo>
                <a:cubicBezTo>
                  <a:pt x="226" y="115"/>
                  <a:pt x="239" y="102"/>
                  <a:pt x="255" y="102"/>
                </a:cubicBezTo>
                <a:cubicBezTo>
                  <a:pt x="271" y="102"/>
                  <a:pt x="284" y="115"/>
                  <a:pt x="284" y="131"/>
                </a:cubicBezTo>
                <a:lnTo>
                  <a:pt x="284" y="25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59"/>
          <p:cNvSpPr>
            <a:spLocks noEditPoints="1"/>
          </p:cNvSpPr>
          <p:nvPr/>
        </p:nvSpPr>
        <p:spPr bwMode="auto">
          <a:xfrm>
            <a:off x="3580801" y="3728277"/>
            <a:ext cx="492531" cy="401251"/>
          </a:xfrm>
          <a:custGeom>
            <a:avLst/>
            <a:gdLst>
              <a:gd name="T0" fmla="*/ 196 w 283"/>
              <a:gd name="T1" fmla="*/ 190 h 303"/>
              <a:gd name="T2" fmla="*/ 240 w 283"/>
              <a:gd name="T3" fmla="*/ 123 h 303"/>
              <a:gd name="T4" fmla="*/ 184 w 283"/>
              <a:gd name="T5" fmla="*/ 16 h 303"/>
              <a:gd name="T6" fmla="*/ 69 w 283"/>
              <a:gd name="T7" fmla="*/ 63 h 303"/>
              <a:gd name="T8" fmla="*/ 83 w 283"/>
              <a:gd name="T9" fmla="*/ 109 h 303"/>
              <a:gd name="T10" fmla="*/ 87 w 283"/>
              <a:gd name="T11" fmla="*/ 190 h 303"/>
              <a:gd name="T12" fmla="*/ 0 w 283"/>
              <a:gd name="T13" fmla="*/ 192 h 303"/>
              <a:gd name="T14" fmla="*/ 98 w 283"/>
              <a:gd name="T15" fmla="*/ 303 h 303"/>
              <a:gd name="T16" fmla="*/ 283 w 283"/>
              <a:gd name="T17" fmla="*/ 198 h 303"/>
              <a:gd name="T18" fmla="*/ 196 w 283"/>
              <a:gd name="T19" fmla="*/ 192 h 303"/>
              <a:gd name="T20" fmla="*/ 234 w 283"/>
              <a:gd name="T21" fmla="*/ 99 h 303"/>
              <a:gd name="T22" fmla="*/ 96 w 283"/>
              <a:gd name="T23" fmla="*/ 45 h 303"/>
              <a:gd name="T24" fmla="*/ 91 w 283"/>
              <a:gd name="T25" fmla="*/ 100 h 303"/>
              <a:gd name="T26" fmla="*/ 119 w 283"/>
              <a:gd name="T27" fmla="*/ 54 h 303"/>
              <a:gd name="T28" fmla="*/ 216 w 283"/>
              <a:gd name="T29" fmla="*/ 91 h 303"/>
              <a:gd name="T30" fmla="*/ 188 w 283"/>
              <a:gd name="T31" fmla="*/ 137 h 303"/>
              <a:gd name="T32" fmla="*/ 149 w 283"/>
              <a:gd name="T33" fmla="*/ 88 h 303"/>
              <a:gd name="T34" fmla="*/ 142 w 283"/>
              <a:gd name="T35" fmla="*/ 87 h 303"/>
              <a:gd name="T36" fmla="*/ 141 w 283"/>
              <a:gd name="T37" fmla="*/ 87 h 303"/>
              <a:gd name="T38" fmla="*/ 91 w 283"/>
              <a:gd name="T39" fmla="*/ 100 h 303"/>
              <a:gd name="T40" fmla="*/ 184 w 283"/>
              <a:gd name="T41" fmla="*/ 192 h 303"/>
              <a:gd name="T42" fmla="*/ 164 w 283"/>
              <a:gd name="T43" fmla="*/ 115 h 303"/>
              <a:gd name="T44" fmla="*/ 163 w 283"/>
              <a:gd name="T45" fmla="*/ 192 h 303"/>
              <a:gd name="T46" fmla="*/ 126 w 283"/>
              <a:gd name="T47" fmla="*/ 166 h 303"/>
              <a:gd name="T48" fmla="*/ 144 w 283"/>
              <a:gd name="T49" fmla="*/ 99 h 303"/>
              <a:gd name="T50" fmla="*/ 162 w 283"/>
              <a:gd name="T51" fmla="*/ 166 h 303"/>
              <a:gd name="T52" fmla="*/ 128 w 283"/>
              <a:gd name="T53" fmla="*/ 104 h 303"/>
              <a:gd name="T54" fmla="*/ 99 w 283"/>
              <a:gd name="T55" fmla="*/ 192 h 303"/>
              <a:gd name="T56" fmla="*/ 128 w 283"/>
              <a:gd name="T57" fmla="*/ 104 h 303"/>
              <a:gd name="T58" fmla="*/ 98 w 283"/>
              <a:gd name="T59" fmla="*/ 292 h 303"/>
              <a:gd name="T60" fmla="*/ 168 w 283"/>
              <a:gd name="T61" fmla="*/ 204 h 303"/>
              <a:gd name="T62" fmla="*/ 169 w 283"/>
              <a:gd name="T63" fmla="*/ 204 h 303"/>
              <a:gd name="T64" fmla="*/ 271 w 283"/>
              <a:gd name="T65" fmla="*/ 20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03">
                <a:moveTo>
                  <a:pt x="196" y="192"/>
                </a:moveTo>
                <a:cubicBezTo>
                  <a:pt x="196" y="192"/>
                  <a:pt x="196" y="191"/>
                  <a:pt x="196" y="190"/>
                </a:cubicBezTo>
                <a:cubicBezTo>
                  <a:pt x="196" y="176"/>
                  <a:pt x="194" y="162"/>
                  <a:pt x="190" y="148"/>
                </a:cubicBezTo>
                <a:cubicBezTo>
                  <a:pt x="217" y="148"/>
                  <a:pt x="235" y="138"/>
                  <a:pt x="240" y="123"/>
                </a:cubicBezTo>
                <a:cubicBezTo>
                  <a:pt x="241" y="120"/>
                  <a:pt x="241" y="116"/>
                  <a:pt x="241" y="112"/>
                </a:cubicBezTo>
                <a:cubicBezTo>
                  <a:pt x="250" y="42"/>
                  <a:pt x="184" y="16"/>
                  <a:pt x="184" y="16"/>
                </a:cubicBezTo>
                <a:cubicBezTo>
                  <a:pt x="100" y="0"/>
                  <a:pt x="69" y="63"/>
                  <a:pt x="69" y="63"/>
                </a:cubicBezTo>
                <a:cubicBezTo>
                  <a:pt x="69" y="63"/>
                  <a:pt x="69" y="63"/>
                  <a:pt x="69" y="63"/>
                </a:cubicBezTo>
                <a:cubicBezTo>
                  <a:pt x="69" y="64"/>
                  <a:pt x="68" y="66"/>
                  <a:pt x="67" y="67"/>
                </a:cubicBezTo>
                <a:cubicBezTo>
                  <a:pt x="63" y="80"/>
                  <a:pt x="69" y="95"/>
                  <a:pt x="83" y="109"/>
                </a:cubicBezTo>
                <a:cubicBezTo>
                  <a:pt x="89" y="113"/>
                  <a:pt x="95" y="118"/>
                  <a:pt x="101" y="122"/>
                </a:cubicBezTo>
                <a:cubicBezTo>
                  <a:pt x="92" y="142"/>
                  <a:pt x="87" y="167"/>
                  <a:pt x="87" y="190"/>
                </a:cubicBezTo>
                <a:cubicBezTo>
                  <a:pt x="87" y="191"/>
                  <a:pt x="87" y="192"/>
                  <a:pt x="87" y="192"/>
                </a:cubicBezTo>
                <a:cubicBezTo>
                  <a:pt x="0" y="192"/>
                  <a:pt x="0" y="192"/>
                  <a:pt x="0" y="192"/>
                </a:cubicBezTo>
                <a:cubicBezTo>
                  <a:pt x="0" y="198"/>
                  <a:pt x="0" y="198"/>
                  <a:pt x="0" y="198"/>
                </a:cubicBezTo>
                <a:cubicBezTo>
                  <a:pt x="4" y="257"/>
                  <a:pt x="47" y="303"/>
                  <a:pt x="98" y="303"/>
                </a:cubicBezTo>
                <a:cubicBezTo>
                  <a:pt x="185" y="303"/>
                  <a:pt x="185" y="303"/>
                  <a:pt x="185" y="303"/>
                </a:cubicBezTo>
                <a:cubicBezTo>
                  <a:pt x="236" y="303"/>
                  <a:pt x="279" y="257"/>
                  <a:pt x="283" y="198"/>
                </a:cubicBezTo>
                <a:cubicBezTo>
                  <a:pt x="283" y="192"/>
                  <a:pt x="283" y="192"/>
                  <a:pt x="283" y="192"/>
                </a:cubicBezTo>
                <a:lnTo>
                  <a:pt x="196" y="192"/>
                </a:lnTo>
                <a:close/>
                <a:moveTo>
                  <a:pt x="182" y="27"/>
                </a:moveTo>
                <a:cubicBezTo>
                  <a:pt x="207" y="38"/>
                  <a:pt x="231" y="64"/>
                  <a:pt x="234" y="99"/>
                </a:cubicBezTo>
                <a:cubicBezTo>
                  <a:pt x="224" y="77"/>
                  <a:pt x="195" y="60"/>
                  <a:pt x="173" y="53"/>
                </a:cubicBezTo>
                <a:cubicBezTo>
                  <a:pt x="157" y="48"/>
                  <a:pt x="118" y="40"/>
                  <a:pt x="96" y="45"/>
                </a:cubicBezTo>
                <a:cubicBezTo>
                  <a:pt x="93" y="46"/>
                  <a:pt x="130" y="13"/>
                  <a:pt x="182" y="27"/>
                </a:cubicBezTo>
                <a:close/>
                <a:moveTo>
                  <a:pt x="91" y="100"/>
                </a:moveTo>
                <a:cubicBezTo>
                  <a:pt x="80" y="90"/>
                  <a:pt x="76" y="79"/>
                  <a:pt x="78" y="71"/>
                </a:cubicBezTo>
                <a:cubicBezTo>
                  <a:pt x="82" y="61"/>
                  <a:pt x="97" y="54"/>
                  <a:pt x="119" y="54"/>
                </a:cubicBezTo>
                <a:cubicBezTo>
                  <a:pt x="133" y="54"/>
                  <a:pt x="149" y="57"/>
                  <a:pt x="164" y="62"/>
                </a:cubicBezTo>
                <a:cubicBezTo>
                  <a:pt x="185" y="69"/>
                  <a:pt x="203" y="79"/>
                  <a:pt x="216" y="91"/>
                </a:cubicBezTo>
                <a:cubicBezTo>
                  <a:pt x="227" y="101"/>
                  <a:pt x="231" y="112"/>
                  <a:pt x="229" y="120"/>
                </a:cubicBezTo>
                <a:cubicBezTo>
                  <a:pt x="225" y="130"/>
                  <a:pt x="210" y="137"/>
                  <a:pt x="188" y="137"/>
                </a:cubicBezTo>
                <a:cubicBezTo>
                  <a:pt x="188" y="137"/>
                  <a:pt x="187" y="137"/>
                  <a:pt x="187" y="137"/>
                </a:cubicBezTo>
                <a:cubicBezTo>
                  <a:pt x="179" y="112"/>
                  <a:pt x="165" y="92"/>
                  <a:pt x="149" y="88"/>
                </a:cubicBezTo>
                <a:cubicBezTo>
                  <a:pt x="148" y="88"/>
                  <a:pt x="148" y="87"/>
                  <a:pt x="148" y="87"/>
                </a:cubicBezTo>
                <a:cubicBezTo>
                  <a:pt x="146" y="87"/>
                  <a:pt x="144" y="87"/>
                  <a:pt x="142" y="87"/>
                </a:cubicBezTo>
                <a:cubicBezTo>
                  <a:pt x="142" y="87"/>
                  <a:pt x="142" y="87"/>
                  <a:pt x="142" y="87"/>
                </a:cubicBezTo>
                <a:cubicBezTo>
                  <a:pt x="142" y="87"/>
                  <a:pt x="141" y="87"/>
                  <a:pt x="141" y="87"/>
                </a:cubicBezTo>
                <a:cubicBezTo>
                  <a:pt x="128" y="87"/>
                  <a:pt x="116" y="97"/>
                  <a:pt x="107" y="112"/>
                </a:cubicBezTo>
                <a:cubicBezTo>
                  <a:pt x="101" y="108"/>
                  <a:pt x="96" y="104"/>
                  <a:pt x="91" y="100"/>
                </a:cubicBezTo>
                <a:close/>
                <a:moveTo>
                  <a:pt x="184" y="190"/>
                </a:moveTo>
                <a:cubicBezTo>
                  <a:pt x="184" y="191"/>
                  <a:pt x="184" y="192"/>
                  <a:pt x="184" y="192"/>
                </a:cubicBezTo>
                <a:cubicBezTo>
                  <a:pt x="175" y="192"/>
                  <a:pt x="175" y="192"/>
                  <a:pt x="175" y="192"/>
                </a:cubicBezTo>
                <a:cubicBezTo>
                  <a:pt x="175" y="155"/>
                  <a:pt x="170" y="131"/>
                  <a:pt x="164" y="115"/>
                </a:cubicBezTo>
                <a:cubicBezTo>
                  <a:pt x="176" y="132"/>
                  <a:pt x="184" y="161"/>
                  <a:pt x="184" y="190"/>
                </a:cubicBezTo>
                <a:close/>
                <a:moveTo>
                  <a:pt x="163" y="192"/>
                </a:moveTo>
                <a:cubicBezTo>
                  <a:pt x="125" y="192"/>
                  <a:pt x="125" y="192"/>
                  <a:pt x="125" y="192"/>
                </a:cubicBezTo>
                <a:cubicBezTo>
                  <a:pt x="125" y="182"/>
                  <a:pt x="125" y="174"/>
                  <a:pt x="126" y="166"/>
                </a:cubicBezTo>
                <a:cubicBezTo>
                  <a:pt x="138" y="111"/>
                  <a:pt x="138" y="111"/>
                  <a:pt x="138" y="111"/>
                </a:cubicBezTo>
                <a:cubicBezTo>
                  <a:pt x="140" y="105"/>
                  <a:pt x="142" y="101"/>
                  <a:pt x="144" y="99"/>
                </a:cubicBezTo>
                <a:cubicBezTo>
                  <a:pt x="145" y="101"/>
                  <a:pt x="148" y="105"/>
                  <a:pt x="150" y="111"/>
                </a:cubicBezTo>
                <a:cubicBezTo>
                  <a:pt x="162" y="166"/>
                  <a:pt x="162" y="166"/>
                  <a:pt x="162" y="166"/>
                </a:cubicBezTo>
                <a:cubicBezTo>
                  <a:pt x="163" y="174"/>
                  <a:pt x="163" y="183"/>
                  <a:pt x="163" y="192"/>
                </a:cubicBezTo>
                <a:close/>
                <a:moveTo>
                  <a:pt x="128" y="104"/>
                </a:moveTo>
                <a:cubicBezTo>
                  <a:pt x="121" y="119"/>
                  <a:pt x="113" y="146"/>
                  <a:pt x="113" y="192"/>
                </a:cubicBezTo>
                <a:cubicBezTo>
                  <a:pt x="99" y="192"/>
                  <a:pt x="99" y="192"/>
                  <a:pt x="99" y="192"/>
                </a:cubicBezTo>
                <a:cubicBezTo>
                  <a:pt x="99" y="192"/>
                  <a:pt x="99" y="191"/>
                  <a:pt x="99" y="190"/>
                </a:cubicBezTo>
                <a:cubicBezTo>
                  <a:pt x="99" y="154"/>
                  <a:pt x="112" y="118"/>
                  <a:pt x="128" y="104"/>
                </a:cubicBezTo>
                <a:close/>
                <a:moveTo>
                  <a:pt x="185" y="292"/>
                </a:moveTo>
                <a:cubicBezTo>
                  <a:pt x="98" y="292"/>
                  <a:pt x="98" y="292"/>
                  <a:pt x="98" y="292"/>
                </a:cubicBezTo>
                <a:cubicBezTo>
                  <a:pt x="54" y="292"/>
                  <a:pt x="18" y="254"/>
                  <a:pt x="12" y="204"/>
                </a:cubicBezTo>
                <a:cubicBezTo>
                  <a:pt x="168" y="204"/>
                  <a:pt x="168" y="204"/>
                  <a:pt x="168" y="204"/>
                </a:cubicBezTo>
                <a:cubicBezTo>
                  <a:pt x="169" y="204"/>
                  <a:pt x="169" y="204"/>
                  <a:pt x="169" y="204"/>
                </a:cubicBezTo>
                <a:cubicBezTo>
                  <a:pt x="169" y="204"/>
                  <a:pt x="169" y="204"/>
                  <a:pt x="169" y="204"/>
                </a:cubicBezTo>
                <a:cubicBezTo>
                  <a:pt x="169" y="204"/>
                  <a:pt x="170" y="204"/>
                  <a:pt x="170" y="204"/>
                </a:cubicBezTo>
                <a:cubicBezTo>
                  <a:pt x="271" y="204"/>
                  <a:pt x="271" y="204"/>
                  <a:pt x="271" y="204"/>
                </a:cubicBezTo>
                <a:cubicBezTo>
                  <a:pt x="265" y="254"/>
                  <a:pt x="229" y="292"/>
                  <a:pt x="185" y="292"/>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Teardrop 25"/>
          <p:cNvSpPr/>
          <p:nvPr/>
        </p:nvSpPr>
        <p:spPr>
          <a:xfrm>
            <a:off x="5523715" y="2591534"/>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ardrop 26"/>
          <p:cNvSpPr/>
          <p:nvPr/>
        </p:nvSpPr>
        <p:spPr>
          <a:xfrm>
            <a:off x="5523715" y="3338490"/>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ardrop 27"/>
          <p:cNvSpPr/>
          <p:nvPr/>
        </p:nvSpPr>
        <p:spPr>
          <a:xfrm>
            <a:off x="5529811" y="4112340"/>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ardrop 28"/>
          <p:cNvSpPr/>
          <p:nvPr/>
        </p:nvSpPr>
        <p:spPr>
          <a:xfrm>
            <a:off x="5531838" y="4913649"/>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0" name="Picture 2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696784" y="3470798"/>
            <a:ext cx="229861" cy="364607"/>
          </a:xfrm>
          <a:prstGeom prst="rect">
            <a:avLst/>
          </a:prstGeom>
        </p:spPr>
      </p:pic>
      <p:pic>
        <p:nvPicPr>
          <p:cNvPr id="31" name="Picture 30"/>
          <p:cNvPicPr>
            <a:picLocks noChangeAspect="1"/>
          </p:cNvPicPr>
          <p:nvPr/>
        </p:nvPicPr>
        <p:blipFill>
          <a:blip r:embed="rId3"/>
          <a:stretch>
            <a:fillRect/>
          </a:stretch>
        </p:blipFill>
        <p:spPr>
          <a:xfrm>
            <a:off x="5595801" y="2727976"/>
            <a:ext cx="495000" cy="303750"/>
          </a:xfrm>
          <a:prstGeom prst="rect">
            <a:avLst/>
          </a:prstGeom>
        </p:spPr>
      </p:pic>
      <p:pic>
        <p:nvPicPr>
          <p:cNvPr id="32" name="Picture 3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683273" y="4263915"/>
            <a:ext cx="335362" cy="309134"/>
          </a:xfrm>
          <a:prstGeom prst="rect">
            <a:avLst/>
          </a:prstGeom>
        </p:spPr>
      </p:pic>
      <p:sp>
        <p:nvSpPr>
          <p:cNvPr id="33" name="Freeform 47"/>
          <p:cNvSpPr>
            <a:spLocks noEditPoints="1"/>
          </p:cNvSpPr>
          <p:nvPr/>
        </p:nvSpPr>
        <p:spPr bwMode="auto">
          <a:xfrm>
            <a:off x="5683273" y="5023381"/>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Content Placeholder 2"/>
          <p:cNvSpPr txBox="1">
            <a:spLocks/>
          </p:cNvSpPr>
          <p:nvPr/>
        </p:nvSpPr>
        <p:spPr>
          <a:xfrm>
            <a:off x="6219934" y="2516686"/>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5" name="Content Placeholder 2"/>
          <p:cNvSpPr txBox="1">
            <a:spLocks/>
          </p:cNvSpPr>
          <p:nvPr/>
        </p:nvSpPr>
        <p:spPr>
          <a:xfrm>
            <a:off x="6215196" y="3269018"/>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6" name="Content Placeholder 2"/>
          <p:cNvSpPr txBox="1">
            <a:spLocks/>
          </p:cNvSpPr>
          <p:nvPr/>
        </p:nvSpPr>
        <p:spPr>
          <a:xfrm>
            <a:off x="6220950" y="4091436"/>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37" name="Content Placeholder 2"/>
          <p:cNvSpPr txBox="1">
            <a:spLocks/>
          </p:cNvSpPr>
          <p:nvPr/>
        </p:nvSpPr>
        <p:spPr>
          <a:xfrm>
            <a:off x="6258828" y="4824309"/>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51" name="Text Placeholder 2"/>
          <p:cNvSpPr txBox="1">
            <a:spLocks/>
          </p:cNvSpPr>
          <p:nvPr/>
        </p:nvSpPr>
        <p:spPr>
          <a:xfrm>
            <a:off x="8216992" y="2431257"/>
            <a:ext cx="3923576" cy="1495665"/>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ts val="1780"/>
              </a:lnSpc>
            </a:pP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is simply dummy text of the printing and typesetting industry. </a:t>
            </a:r>
            <a:r>
              <a:rPr lang="en-US" sz="1200" dirty="0" err="1">
                <a:solidFill>
                  <a:schemeClr val="bg2">
                    <a:lumMod val="50000"/>
                  </a:schemeClr>
                </a:solidFill>
                <a:latin typeface="Roboto Thin" charset="0"/>
                <a:ea typeface="Roboto Thin" charset="0"/>
                <a:cs typeface="Roboto Thin" charset="0"/>
              </a:rPr>
              <a:t>Lorem</a:t>
            </a:r>
            <a:r>
              <a:rPr lang="en-US" sz="1200" dirty="0">
                <a:solidFill>
                  <a:schemeClr val="bg2">
                    <a:lumMod val="50000"/>
                  </a:schemeClr>
                </a:solidFill>
                <a:latin typeface="Roboto Thin" charset="0"/>
                <a:ea typeface="Roboto Thin" charset="0"/>
                <a:cs typeface="Roboto Thin" charset="0"/>
              </a:rPr>
              <a:t> </a:t>
            </a:r>
            <a:r>
              <a:rPr lang="en-US" sz="1200" dirty="0" err="1">
                <a:solidFill>
                  <a:schemeClr val="bg2">
                    <a:lumMod val="50000"/>
                  </a:schemeClr>
                </a:solidFill>
                <a:latin typeface="Roboto Thin" charset="0"/>
                <a:ea typeface="Roboto Thin" charset="0"/>
                <a:cs typeface="Roboto Thin" charset="0"/>
              </a:rPr>
              <a:t>Ipsum</a:t>
            </a:r>
            <a:r>
              <a:rPr lang="en-US" sz="1200" dirty="0">
                <a:solidFill>
                  <a:schemeClr val="bg2">
                    <a:lumMod val="50000"/>
                  </a:schemeClr>
                </a:solidFill>
                <a:latin typeface="Roboto Thin" charset="0"/>
                <a:ea typeface="Roboto Thin" charset="0"/>
                <a:cs typeface="Roboto Thin" charset="0"/>
              </a:rPr>
              <a:t> has been the industry's standard dummy text ever since the 1500s, when an unknown printer took a galley of type and scrambled.</a:t>
            </a:r>
          </a:p>
        </p:txBody>
      </p:sp>
      <p:grpSp>
        <p:nvGrpSpPr>
          <p:cNvPr id="52" name="Group 51"/>
          <p:cNvGrpSpPr/>
          <p:nvPr/>
        </p:nvGrpSpPr>
        <p:grpSpPr>
          <a:xfrm>
            <a:off x="8329158" y="3926922"/>
            <a:ext cx="3445398" cy="1649523"/>
            <a:chOff x="7968559" y="4221428"/>
            <a:chExt cx="3445398" cy="1649523"/>
          </a:xfrm>
        </p:grpSpPr>
        <p:grpSp>
          <p:nvGrpSpPr>
            <p:cNvPr id="53" name="Group 52"/>
            <p:cNvGrpSpPr/>
            <p:nvPr/>
          </p:nvGrpSpPr>
          <p:grpSpPr>
            <a:xfrm>
              <a:off x="7968559" y="4221428"/>
              <a:ext cx="3445398" cy="1649523"/>
              <a:chOff x="1411940" y="4306096"/>
              <a:chExt cx="3800809" cy="1649523"/>
            </a:xfrm>
          </p:grpSpPr>
          <p:sp>
            <p:nvSpPr>
              <p:cNvPr id="57" name="Rectangle 56"/>
              <p:cNvSpPr/>
              <p:nvPr/>
            </p:nvSpPr>
            <p:spPr>
              <a:xfrm>
                <a:off x="1411940" y="4306096"/>
                <a:ext cx="1250103" cy="230732"/>
              </a:xfrm>
              <a:prstGeom prst="rect">
                <a:avLst/>
              </a:prstGeom>
            </p:spPr>
            <p:txBody>
              <a:bodyPr wrap="none">
                <a:noAutofit/>
              </a:bodyPr>
              <a:lstStyle/>
              <a:p>
                <a:pPr>
                  <a:lnSpc>
                    <a:spcPct val="95000"/>
                  </a:lnSpc>
                </a:pPr>
                <a:r>
                  <a:rPr lang="id-ID" sz="1200"/>
                  <a:t>Management</a:t>
                </a:r>
                <a:endParaRPr lang="en-US" sz="1200" dirty="0"/>
              </a:p>
            </p:txBody>
          </p:sp>
          <p:sp>
            <p:nvSpPr>
              <p:cNvPr id="58" name="Rounded Rectangle 57"/>
              <p:cNvSpPr/>
              <p:nvPr/>
            </p:nvSpPr>
            <p:spPr>
              <a:xfrm rot="5400000">
                <a:off x="3044851" y="301909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59" name="Rounded Rectangle 58"/>
              <p:cNvSpPr/>
              <p:nvPr/>
            </p:nvSpPr>
            <p:spPr>
              <a:xfrm>
                <a:off x="1421345" y="4627848"/>
                <a:ext cx="2541377" cy="108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60" name="Rectangle 59"/>
              <p:cNvSpPr/>
              <p:nvPr/>
            </p:nvSpPr>
            <p:spPr>
              <a:xfrm>
                <a:off x="4702265" y="4570104"/>
                <a:ext cx="510484" cy="254542"/>
              </a:xfrm>
              <a:prstGeom prst="rect">
                <a:avLst/>
              </a:prstGeom>
            </p:spPr>
            <p:txBody>
              <a:bodyPr wrap="none">
                <a:noAutofit/>
              </a:bodyPr>
              <a:lstStyle/>
              <a:p>
                <a:pPr>
                  <a:lnSpc>
                    <a:spcPct val="95000"/>
                  </a:lnSpc>
                </a:pPr>
                <a:r>
                  <a:rPr lang="id-ID" sz="1200"/>
                  <a:t>70%</a:t>
                </a:r>
                <a:endParaRPr lang="en-US" sz="1200" dirty="0"/>
              </a:p>
            </p:txBody>
          </p:sp>
          <p:sp>
            <p:nvSpPr>
              <p:cNvPr id="61" name="Rectangle 60"/>
              <p:cNvSpPr/>
              <p:nvPr/>
            </p:nvSpPr>
            <p:spPr>
              <a:xfrm>
                <a:off x="1411940" y="4871584"/>
                <a:ext cx="1250103" cy="230732"/>
              </a:xfrm>
              <a:prstGeom prst="rect">
                <a:avLst/>
              </a:prstGeom>
            </p:spPr>
            <p:txBody>
              <a:bodyPr wrap="none">
                <a:noAutofit/>
              </a:bodyPr>
              <a:lstStyle/>
              <a:p>
                <a:pPr>
                  <a:lnSpc>
                    <a:spcPct val="95000"/>
                  </a:lnSpc>
                </a:pPr>
                <a:r>
                  <a:rPr lang="id-ID" sz="1200"/>
                  <a:t>Negotiation</a:t>
                </a:r>
                <a:endParaRPr lang="en-US" sz="1200" dirty="0"/>
              </a:p>
            </p:txBody>
          </p:sp>
          <p:sp>
            <p:nvSpPr>
              <p:cNvPr id="62" name="Rounded Rectangle 61"/>
              <p:cNvSpPr/>
              <p:nvPr/>
            </p:nvSpPr>
            <p:spPr>
              <a:xfrm rot="5400000">
                <a:off x="3044851" y="3569832"/>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63" name="Rounded Rectangle 62"/>
              <p:cNvSpPr/>
              <p:nvPr/>
            </p:nvSpPr>
            <p:spPr>
              <a:xfrm>
                <a:off x="1421345" y="5178587"/>
                <a:ext cx="2125319" cy="108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64" name="Rectangle 63"/>
              <p:cNvSpPr/>
              <p:nvPr/>
            </p:nvSpPr>
            <p:spPr>
              <a:xfrm>
                <a:off x="4702265" y="5135592"/>
                <a:ext cx="510484" cy="254542"/>
              </a:xfrm>
              <a:prstGeom prst="rect">
                <a:avLst/>
              </a:prstGeom>
            </p:spPr>
            <p:txBody>
              <a:bodyPr wrap="none">
                <a:noAutofit/>
              </a:bodyPr>
              <a:lstStyle/>
              <a:p>
                <a:pPr>
                  <a:lnSpc>
                    <a:spcPct val="95000"/>
                  </a:lnSpc>
                </a:pPr>
                <a:r>
                  <a:rPr lang="id-ID" sz="1200"/>
                  <a:t>60%</a:t>
                </a:r>
                <a:endParaRPr lang="en-US" sz="1200" dirty="0"/>
              </a:p>
            </p:txBody>
          </p:sp>
          <p:sp>
            <p:nvSpPr>
              <p:cNvPr id="65" name="Rectangle 64"/>
              <p:cNvSpPr/>
              <p:nvPr/>
            </p:nvSpPr>
            <p:spPr>
              <a:xfrm>
                <a:off x="1411940" y="5437069"/>
                <a:ext cx="1250103" cy="230732"/>
              </a:xfrm>
              <a:prstGeom prst="rect">
                <a:avLst/>
              </a:prstGeom>
            </p:spPr>
            <p:txBody>
              <a:bodyPr wrap="none">
                <a:noAutofit/>
              </a:bodyPr>
              <a:lstStyle/>
              <a:p>
                <a:pPr>
                  <a:lnSpc>
                    <a:spcPct val="95000"/>
                  </a:lnSpc>
                </a:pPr>
                <a:r>
                  <a:rPr lang="id-ID" sz="1200"/>
                  <a:t>Presentation</a:t>
                </a:r>
                <a:endParaRPr lang="en-US" sz="1200" dirty="0"/>
              </a:p>
            </p:txBody>
          </p:sp>
          <p:sp>
            <p:nvSpPr>
              <p:cNvPr id="66" name="Rounded Rectangle 65"/>
              <p:cNvSpPr/>
              <p:nvPr/>
            </p:nvSpPr>
            <p:spPr>
              <a:xfrm rot="5400000">
                <a:off x="3044851" y="4150065"/>
                <a:ext cx="72000" cy="3319010"/>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endParaRPr>
              </a:p>
            </p:txBody>
          </p:sp>
          <p:sp>
            <p:nvSpPr>
              <p:cNvPr id="67" name="Rounded Rectangle 66"/>
              <p:cNvSpPr/>
              <p:nvPr/>
            </p:nvSpPr>
            <p:spPr>
              <a:xfrm>
                <a:off x="1421345" y="5758820"/>
                <a:ext cx="2864063" cy="108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endParaRPr lang="en-US" sz="1200" dirty="0">
                  <a:solidFill>
                    <a:schemeClr val="tx1"/>
                  </a:solidFill>
                </a:endParaRPr>
              </a:p>
            </p:txBody>
          </p:sp>
          <p:sp>
            <p:nvSpPr>
              <p:cNvPr id="68" name="Rectangle 67"/>
              <p:cNvSpPr/>
              <p:nvPr/>
            </p:nvSpPr>
            <p:spPr>
              <a:xfrm>
                <a:off x="4702265" y="5701077"/>
                <a:ext cx="510484" cy="254542"/>
              </a:xfrm>
              <a:prstGeom prst="rect">
                <a:avLst/>
              </a:prstGeom>
            </p:spPr>
            <p:txBody>
              <a:bodyPr wrap="none">
                <a:noAutofit/>
              </a:bodyPr>
              <a:lstStyle/>
              <a:p>
                <a:pPr>
                  <a:lnSpc>
                    <a:spcPct val="95000"/>
                  </a:lnSpc>
                </a:pPr>
                <a:r>
                  <a:rPr lang="id-ID" sz="1200"/>
                  <a:t>90%</a:t>
                </a:r>
                <a:endParaRPr lang="en-US" sz="1200" dirty="0"/>
              </a:p>
            </p:txBody>
          </p:sp>
        </p:grpSp>
        <p:sp>
          <p:nvSpPr>
            <p:cNvPr id="54" name="Oval 53"/>
            <p:cNvSpPr>
              <a:spLocks noChangeAspect="1"/>
            </p:cNvSpPr>
            <p:nvPr/>
          </p:nvSpPr>
          <p:spPr>
            <a:xfrm>
              <a:off x="10190820" y="4502542"/>
              <a:ext cx="180000" cy="1800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9723667" y="5069413"/>
              <a:ext cx="180000" cy="18000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0393331" y="5638158"/>
              <a:ext cx="180000" cy="180000"/>
            </a:xfrm>
            <a:prstGeom prst="ellipse">
              <a:avLst/>
            </a:prstGeom>
            <a:solidFill>
              <a:schemeClr val="bg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879073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Smart Art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aphicFrame>
        <p:nvGraphicFramePr>
          <p:cNvPr id="4" name="Diagram 3"/>
          <p:cNvGraphicFramePr/>
          <p:nvPr>
            <p:extLst>
              <p:ext uri="{D42A27DB-BD31-4B8C-83A1-F6EECF244321}">
                <p14:modId xmlns:p14="http://schemas.microsoft.com/office/powerpoint/2010/main" val="2223047149"/>
              </p:ext>
            </p:extLst>
          </p:nvPr>
        </p:nvGraphicFramePr>
        <p:xfrm>
          <a:off x="-697753" y="1106635"/>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Freeform 33"/>
          <p:cNvSpPr>
            <a:spLocks noChangeAspect="1" noEditPoints="1"/>
          </p:cNvSpPr>
          <p:nvPr/>
        </p:nvSpPr>
        <p:spPr bwMode="auto">
          <a:xfrm>
            <a:off x="1823285" y="1838051"/>
            <a:ext cx="726891" cy="621864"/>
          </a:xfrm>
          <a:custGeom>
            <a:avLst/>
            <a:gdLst>
              <a:gd name="T0" fmla="*/ 126 w 130"/>
              <a:gd name="T1" fmla="*/ 18 h 112"/>
              <a:gd name="T2" fmla="*/ 106 w 130"/>
              <a:gd name="T3" fmla="*/ 2 h 112"/>
              <a:gd name="T4" fmla="*/ 101 w 130"/>
              <a:gd name="T5" fmla="*/ 0 h 112"/>
              <a:gd name="T6" fmla="*/ 29 w 130"/>
              <a:gd name="T7" fmla="*/ 0 h 112"/>
              <a:gd name="T8" fmla="*/ 24 w 130"/>
              <a:gd name="T9" fmla="*/ 2 h 112"/>
              <a:gd name="T10" fmla="*/ 4 w 130"/>
              <a:gd name="T11" fmla="*/ 18 h 112"/>
              <a:gd name="T12" fmla="*/ 1 w 130"/>
              <a:gd name="T13" fmla="*/ 27 h 112"/>
              <a:gd name="T14" fmla="*/ 9 w 130"/>
              <a:gd name="T15" fmla="*/ 51 h 112"/>
              <a:gd name="T16" fmla="*/ 14 w 130"/>
              <a:gd name="T17" fmla="*/ 56 h 112"/>
              <a:gd name="T18" fmla="*/ 17 w 130"/>
              <a:gd name="T19" fmla="*/ 56 h 112"/>
              <a:gd name="T20" fmla="*/ 21 w 130"/>
              <a:gd name="T21" fmla="*/ 55 h 112"/>
              <a:gd name="T22" fmla="*/ 21 w 130"/>
              <a:gd name="T23" fmla="*/ 104 h 112"/>
              <a:gd name="T24" fmla="*/ 29 w 130"/>
              <a:gd name="T25" fmla="*/ 112 h 112"/>
              <a:gd name="T26" fmla="*/ 101 w 130"/>
              <a:gd name="T27" fmla="*/ 112 h 112"/>
              <a:gd name="T28" fmla="*/ 109 w 130"/>
              <a:gd name="T29" fmla="*/ 104 h 112"/>
              <a:gd name="T30" fmla="*/ 109 w 130"/>
              <a:gd name="T31" fmla="*/ 55 h 112"/>
              <a:gd name="T32" fmla="*/ 113 w 130"/>
              <a:gd name="T33" fmla="*/ 56 h 112"/>
              <a:gd name="T34" fmla="*/ 116 w 130"/>
              <a:gd name="T35" fmla="*/ 56 h 112"/>
              <a:gd name="T36" fmla="*/ 121 w 130"/>
              <a:gd name="T37" fmla="*/ 51 h 112"/>
              <a:gd name="T38" fmla="*/ 129 w 130"/>
              <a:gd name="T39" fmla="*/ 27 h 112"/>
              <a:gd name="T40" fmla="*/ 126 w 130"/>
              <a:gd name="T41" fmla="*/ 18 h 112"/>
              <a:gd name="T42" fmla="*/ 80 w 130"/>
              <a:gd name="T43" fmla="*/ 8 h 112"/>
              <a:gd name="T44" fmla="*/ 65 w 130"/>
              <a:gd name="T45" fmla="*/ 16 h 112"/>
              <a:gd name="T46" fmla="*/ 50 w 130"/>
              <a:gd name="T47" fmla="*/ 8 h 112"/>
              <a:gd name="T48" fmla="*/ 80 w 130"/>
              <a:gd name="T49" fmla="*/ 8 h 112"/>
              <a:gd name="T50" fmla="*/ 113 w 130"/>
              <a:gd name="T51" fmla="*/ 48 h 112"/>
              <a:gd name="T52" fmla="*/ 101 w 130"/>
              <a:gd name="T53" fmla="*/ 40 h 112"/>
              <a:gd name="T54" fmla="*/ 101 w 130"/>
              <a:gd name="T55" fmla="*/ 104 h 112"/>
              <a:gd name="T56" fmla="*/ 29 w 130"/>
              <a:gd name="T57" fmla="*/ 104 h 112"/>
              <a:gd name="T58" fmla="*/ 29 w 130"/>
              <a:gd name="T59" fmla="*/ 40 h 112"/>
              <a:gd name="T60" fmla="*/ 17 w 130"/>
              <a:gd name="T61" fmla="*/ 48 h 112"/>
              <a:gd name="T62" fmla="*/ 9 w 130"/>
              <a:gd name="T63" fmla="*/ 24 h 112"/>
              <a:gd name="T64" fmla="*/ 29 w 130"/>
              <a:gd name="T65" fmla="*/ 8 h 112"/>
              <a:gd name="T66" fmla="*/ 46 w 130"/>
              <a:gd name="T67" fmla="*/ 8 h 112"/>
              <a:gd name="T68" fmla="*/ 65 w 130"/>
              <a:gd name="T69" fmla="*/ 20 h 112"/>
              <a:gd name="T70" fmla="*/ 84 w 130"/>
              <a:gd name="T71" fmla="*/ 8 h 112"/>
              <a:gd name="T72" fmla="*/ 101 w 130"/>
              <a:gd name="T73" fmla="*/ 8 h 112"/>
              <a:gd name="T74" fmla="*/ 121 w 130"/>
              <a:gd name="T75" fmla="*/ 24 h 112"/>
              <a:gd name="T76" fmla="*/ 113 w 130"/>
              <a:gd name="T7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112">
                <a:moveTo>
                  <a:pt x="126" y="18"/>
                </a:moveTo>
                <a:cubicBezTo>
                  <a:pt x="106" y="2"/>
                  <a:pt x="106" y="2"/>
                  <a:pt x="106" y="2"/>
                </a:cubicBezTo>
                <a:cubicBezTo>
                  <a:pt x="105" y="1"/>
                  <a:pt x="103" y="0"/>
                  <a:pt x="101" y="0"/>
                </a:cubicBezTo>
                <a:cubicBezTo>
                  <a:pt x="29" y="0"/>
                  <a:pt x="29" y="0"/>
                  <a:pt x="29" y="0"/>
                </a:cubicBezTo>
                <a:cubicBezTo>
                  <a:pt x="27" y="0"/>
                  <a:pt x="25" y="1"/>
                  <a:pt x="24" y="2"/>
                </a:cubicBezTo>
                <a:cubicBezTo>
                  <a:pt x="4" y="18"/>
                  <a:pt x="4" y="18"/>
                  <a:pt x="4" y="18"/>
                </a:cubicBezTo>
                <a:cubicBezTo>
                  <a:pt x="1" y="20"/>
                  <a:pt x="0" y="23"/>
                  <a:pt x="1" y="27"/>
                </a:cubicBezTo>
                <a:cubicBezTo>
                  <a:pt x="9" y="51"/>
                  <a:pt x="9" y="51"/>
                  <a:pt x="9" y="51"/>
                </a:cubicBezTo>
                <a:cubicBezTo>
                  <a:pt x="10" y="53"/>
                  <a:pt x="12" y="55"/>
                  <a:pt x="14" y="56"/>
                </a:cubicBezTo>
                <a:cubicBezTo>
                  <a:pt x="15" y="56"/>
                  <a:pt x="16" y="56"/>
                  <a:pt x="17" y="56"/>
                </a:cubicBezTo>
                <a:cubicBezTo>
                  <a:pt x="18" y="56"/>
                  <a:pt x="20" y="56"/>
                  <a:pt x="21" y="55"/>
                </a:cubicBezTo>
                <a:cubicBezTo>
                  <a:pt x="21" y="104"/>
                  <a:pt x="21" y="104"/>
                  <a:pt x="21" y="104"/>
                </a:cubicBezTo>
                <a:cubicBezTo>
                  <a:pt x="21" y="108"/>
                  <a:pt x="25" y="112"/>
                  <a:pt x="29" y="112"/>
                </a:cubicBezTo>
                <a:cubicBezTo>
                  <a:pt x="101" y="112"/>
                  <a:pt x="101" y="112"/>
                  <a:pt x="101" y="112"/>
                </a:cubicBezTo>
                <a:cubicBezTo>
                  <a:pt x="105" y="112"/>
                  <a:pt x="109" y="108"/>
                  <a:pt x="109" y="104"/>
                </a:cubicBezTo>
                <a:cubicBezTo>
                  <a:pt x="109" y="55"/>
                  <a:pt x="109" y="55"/>
                  <a:pt x="109" y="55"/>
                </a:cubicBezTo>
                <a:cubicBezTo>
                  <a:pt x="110" y="56"/>
                  <a:pt x="112" y="56"/>
                  <a:pt x="113" y="56"/>
                </a:cubicBezTo>
                <a:cubicBezTo>
                  <a:pt x="114" y="56"/>
                  <a:pt x="115" y="56"/>
                  <a:pt x="116" y="56"/>
                </a:cubicBezTo>
                <a:cubicBezTo>
                  <a:pt x="118" y="55"/>
                  <a:pt x="120" y="53"/>
                  <a:pt x="121" y="51"/>
                </a:cubicBezTo>
                <a:cubicBezTo>
                  <a:pt x="129" y="27"/>
                  <a:pt x="129" y="27"/>
                  <a:pt x="129" y="27"/>
                </a:cubicBezTo>
                <a:cubicBezTo>
                  <a:pt x="130" y="23"/>
                  <a:pt x="129" y="20"/>
                  <a:pt x="126" y="18"/>
                </a:cubicBezTo>
                <a:close/>
                <a:moveTo>
                  <a:pt x="80" y="8"/>
                </a:moveTo>
                <a:cubicBezTo>
                  <a:pt x="78" y="13"/>
                  <a:pt x="72" y="16"/>
                  <a:pt x="65" y="16"/>
                </a:cubicBezTo>
                <a:cubicBezTo>
                  <a:pt x="58" y="16"/>
                  <a:pt x="52" y="13"/>
                  <a:pt x="50" y="8"/>
                </a:cubicBezTo>
                <a:lnTo>
                  <a:pt x="80" y="8"/>
                </a:lnTo>
                <a:close/>
                <a:moveTo>
                  <a:pt x="113" y="48"/>
                </a:moveTo>
                <a:cubicBezTo>
                  <a:pt x="101" y="40"/>
                  <a:pt x="101" y="40"/>
                  <a:pt x="101" y="40"/>
                </a:cubicBezTo>
                <a:cubicBezTo>
                  <a:pt x="101" y="104"/>
                  <a:pt x="101" y="104"/>
                  <a:pt x="101" y="104"/>
                </a:cubicBezTo>
                <a:cubicBezTo>
                  <a:pt x="29" y="104"/>
                  <a:pt x="29" y="104"/>
                  <a:pt x="29" y="104"/>
                </a:cubicBezTo>
                <a:cubicBezTo>
                  <a:pt x="29" y="40"/>
                  <a:pt x="29" y="40"/>
                  <a:pt x="29" y="40"/>
                </a:cubicBezTo>
                <a:cubicBezTo>
                  <a:pt x="17" y="48"/>
                  <a:pt x="17" y="48"/>
                  <a:pt x="17" y="48"/>
                </a:cubicBezTo>
                <a:cubicBezTo>
                  <a:pt x="9" y="24"/>
                  <a:pt x="9" y="24"/>
                  <a:pt x="9" y="24"/>
                </a:cubicBezTo>
                <a:cubicBezTo>
                  <a:pt x="29" y="8"/>
                  <a:pt x="29" y="8"/>
                  <a:pt x="29" y="8"/>
                </a:cubicBezTo>
                <a:cubicBezTo>
                  <a:pt x="46" y="8"/>
                  <a:pt x="46" y="8"/>
                  <a:pt x="46" y="8"/>
                </a:cubicBezTo>
                <a:cubicBezTo>
                  <a:pt x="48" y="15"/>
                  <a:pt x="56" y="20"/>
                  <a:pt x="65" y="20"/>
                </a:cubicBezTo>
                <a:cubicBezTo>
                  <a:pt x="74" y="20"/>
                  <a:pt x="82" y="15"/>
                  <a:pt x="84" y="8"/>
                </a:cubicBezTo>
                <a:cubicBezTo>
                  <a:pt x="101" y="8"/>
                  <a:pt x="101" y="8"/>
                  <a:pt x="101" y="8"/>
                </a:cubicBezTo>
                <a:cubicBezTo>
                  <a:pt x="121" y="24"/>
                  <a:pt x="121" y="24"/>
                  <a:pt x="121" y="24"/>
                </a:cubicBezTo>
                <a:lnTo>
                  <a:pt x="113" y="4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 name="Group 5"/>
          <p:cNvGrpSpPr>
            <a:grpSpLocks noChangeAspect="1"/>
          </p:cNvGrpSpPr>
          <p:nvPr/>
        </p:nvGrpSpPr>
        <p:grpSpPr>
          <a:xfrm>
            <a:off x="4365700" y="1746845"/>
            <a:ext cx="491964" cy="713071"/>
            <a:chOff x="7482195" y="3383420"/>
            <a:chExt cx="245982" cy="356535"/>
          </a:xfrm>
          <a:solidFill>
            <a:schemeClr val="bg1"/>
          </a:solidFill>
        </p:grpSpPr>
        <p:sp>
          <p:nvSpPr>
            <p:cNvPr id="7" name="Freeform 98"/>
            <p:cNvSpPr>
              <a:spLocks noEditPoints="1"/>
            </p:cNvSpPr>
            <p:nvPr/>
          </p:nvSpPr>
          <p:spPr bwMode="auto">
            <a:xfrm>
              <a:off x="7482195" y="3383420"/>
              <a:ext cx="245982" cy="356535"/>
            </a:xfrm>
            <a:custGeom>
              <a:avLst/>
              <a:gdLst>
                <a:gd name="T0" fmla="*/ 76 w 88"/>
                <a:gd name="T1" fmla="*/ 0 h 128"/>
                <a:gd name="T2" fmla="*/ 12 w 88"/>
                <a:gd name="T3" fmla="*/ 0 h 128"/>
                <a:gd name="T4" fmla="*/ 0 w 88"/>
                <a:gd name="T5" fmla="*/ 12 h 128"/>
                <a:gd name="T6" fmla="*/ 0 w 88"/>
                <a:gd name="T7" fmla="*/ 116 h 128"/>
                <a:gd name="T8" fmla="*/ 12 w 88"/>
                <a:gd name="T9" fmla="*/ 128 h 128"/>
                <a:gd name="T10" fmla="*/ 76 w 88"/>
                <a:gd name="T11" fmla="*/ 128 h 128"/>
                <a:gd name="T12" fmla="*/ 88 w 88"/>
                <a:gd name="T13" fmla="*/ 116 h 128"/>
                <a:gd name="T14" fmla="*/ 88 w 88"/>
                <a:gd name="T15" fmla="*/ 12 h 128"/>
                <a:gd name="T16" fmla="*/ 76 w 88"/>
                <a:gd name="T17" fmla="*/ 0 h 128"/>
                <a:gd name="T18" fmla="*/ 80 w 88"/>
                <a:gd name="T19" fmla="*/ 116 h 128"/>
                <a:gd name="T20" fmla="*/ 76 w 88"/>
                <a:gd name="T21" fmla="*/ 120 h 128"/>
                <a:gd name="T22" fmla="*/ 12 w 88"/>
                <a:gd name="T23" fmla="*/ 120 h 128"/>
                <a:gd name="T24" fmla="*/ 8 w 88"/>
                <a:gd name="T25" fmla="*/ 116 h 128"/>
                <a:gd name="T26" fmla="*/ 8 w 88"/>
                <a:gd name="T27" fmla="*/ 108 h 128"/>
                <a:gd name="T28" fmla="*/ 80 w 88"/>
                <a:gd name="T29" fmla="*/ 108 h 128"/>
                <a:gd name="T30" fmla="*/ 80 w 88"/>
                <a:gd name="T31" fmla="*/ 116 h 128"/>
                <a:gd name="T32" fmla="*/ 80 w 88"/>
                <a:gd name="T33" fmla="*/ 104 h 128"/>
                <a:gd name="T34" fmla="*/ 8 w 88"/>
                <a:gd name="T35" fmla="*/ 104 h 128"/>
                <a:gd name="T36" fmla="*/ 8 w 88"/>
                <a:gd name="T37" fmla="*/ 24 h 128"/>
                <a:gd name="T38" fmla="*/ 80 w 88"/>
                <a:gd name="T39" fmla="*/ 24 h 128"/>
                <a:gd name="T40" fmla="*/ 80 w 88"/>
                <a:gd name="T41" fmla="*/ 104 h 128"/>
                <a:gd name="T42" fmla="*/ 80 w 88"/>
                <a:gd name="T43" fmla="*/ 20 h 128"/>
                <a:gd name="T44" fmla="*/ 8 w 88"/>
                <a:gd name="T45" fmla="*/ 20 h 128"/>
                <a:gd name="T46" fmla="*/ 8 w 88"/>
                <a:gd name="T47" fmla="*/ 12 h 128"/>
                <a:gd name="T48" fmla="*/ 12 w 88"/>
                <a:gd name="T49" fmla="*/ 8 h 128"/>
                <a:gd name="T50" fmla="*/ 76 w 88"/>
                <a:gd name="T51" fmla="*/ 8 h 128"/>
                <a:gd name="T52" fmla="*/ 80 w 88"/>
                <a:gd name="T53" fmla="*/ 12 h 128"/>
                <a:gd name="T54" fmla="*/ 80 w 88"/>
                <a:gd name="T55"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28">
                  <a:moveTo>
                    <a:pt x="76" y="0"/>
                  </a:moveTo>
                  <a:cubicBezTo>
                    <a:pt x="12" y="0"/>
                    <a:pt x="12" y="0"/>
                    <a:pt x="12" y="0"/>
                  </a:cubicBezTo>
                  <a:cubicBezTo>
                    <a:pt x="5" y="0"/>
                    <a:pt x="0" y="5"/>
                    <a:pt x="0" y="12"/>
                  </a:cubicBezTo>
                  <a:cubicBezTo>
                    <a:pt x="0" y="116"/>
                    <a:pt x="0" y="116"/>
                    <a:pt x="0" y="116"/>
                  </a:cubicBezTo>
                  <a:cubicBezTo>
                    <a:pt x="0" y="123"/>
                    <a:pt x="5" y="128"/>
                    <a:pt x="12" y="128"/>
                  </a:cubicBezTo>
                  <a:cubicBezTo>
                    <a:pt x="76" y="128"/>
                    <a:pt x="76" y="128"/>
                    <a:pt x="76" y="128"/>
                  </a:cubicBezTo>
                  <a:cubicBezTo>
                    <a:pt x="83" y="128"/>
                    <a:pt x="88" y="123"/>
                    <a:pt x="88" y="116"/>
                  </a:cubicBezTo>
                  <a:cubicBezTo>
                    <a:pt x="88" y="12"/>
                    <a:pt x="88" y="12"/>
                    <a:pt x="88" y="12"/>
                  </a:cubicBezTo>
                  <a:cubicBezTo>
                    <a:pt x="88" y="5"/>
                    <a:pt x="83" y="0"/>
                    <a:pt x="76" y="0"/>
                  </a:cubicBezTo>
                  <a:close/>
                  <a:moveTo>
                    <a:pt x="80" y="116"/>
                  </a:moveTo>
                  <a:cubicBezTo>
                    <a:pt x="80" y="118"/>
                    <a:pt x="78" y="120"/>
                    <a:pt x="76" y="120"/>
                  </a:cubicBezTo>
                  <a:cubicBezTo>
                    <a:pt x="12" y="120"/>
                    <a:pt x="12" y="120"/>
                    <a:pt x="12" y="120"/>
                  </a:cubicBezTo>
                  <a:cubicBezTo>
                    <a:pt x="10" y="120"/>
                    <a:pt x="8" y="118"/>
                    <a:pt x="8" y="116"/>
                  </a:cubicBezTo>
                  <a:cubicBezTo>
                    <a:pt x="8" y="108"/>
                    <a:pt x="8" y="108"/>
                    <a:pt x="8" y="108"/>
                  </a:cubicBezTo>
                  <a:cubicBezTo>
                    <a:pt x="80" y="108"/>
                    <a:pt x="80" y="108"/>
                    <a:pt x="80" y="108"/>
                  </a:cubicBezTo>
                  <a:lnTo>
                    <a:pt x="80" y="116"/>
                  </a:lnTo>
                  <a:close/>
                  <a:moveTo>
                    <a:pt x="80" y="104"/>
                  </a:moveTo>
                  <a:cubicBezTo>
                    <a:pt x="8" y="104"/>
                    <a:pt x="8" y="104"/>
                    <a:pt x="8" y="104"/>
                  </a:cubicBezTo>
                  <a:cubicBezTo>
                    <a:pt x="8" y="24"/>
                    <a:pt x="8" y="24"/>
                    <a:pt x="8" y="24"/>
                  </a:cubicBezTo>
                  <a:cubicBezTo>
                    <a:pt x="80" y="24"/>
                    <a:pt x="80" y="24"/>
                    <a:pt x="80" y="24"/>
                  </a:cubicBezTo>
                  <a:lnTo>
                    <a:pt x="80" y="104"/>
                  </a:lnTo>
                  <a:close/>
                  <a:moveTo>
                    <a:pt x="80" y="20"/>
                  </a:moveTo>
                  <a:cubicBezTo>
                    <a:pt x="8" y="20"/>
                    <a:pt x="8" y="20"/>
                    <a:pt x="8" y="20"/>
                  </a:cubicBezTo>
                  <a:cubicBezTo>
                    <a:pt x="8" y="12"/>
                    <a:pt x="8" y="12"/>
                    <a:pt x="8" y="12"/>
                  </a:cubicBezTo>
                  <a:cubicBezTo>
                    <a:pt x="8" y="10"/>
                    <a:pt x="10" y="8"/>
                    <a:pt x="12" y="8"/>
                  </a:cubicBezTo>
                  <a:cubicBezTo>
                    <a:pt x="76" y="8"/>
                    <a:pt x="76" y="8"/>
                    <a:pt x="76" y="8"/>
                  </a:cubicBezTo>
                  <a:cubicBezTo>
                    <a:pt x="78" y="8"/>
                    <a:pt x="80" y="10"/>
                    <a:pt x="80" y="12"/>
                  </a:cubicBezTo>
                  <a:lnTo>
                    <a:pt x="8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99"/>
            <p:cNvSpPr>
              <a:spLocks/>
            </p:cNvSpPr>
            <p:nvPr/>
          </p:nvSpPr>
          <p:spPr bwMode="auto">
            <a:xfrm>
              <a:off x="7583075" y="3416586"/>
              <a:ext cx="44221" cy="12437"/>
            </a:xfrm>
            <a:custGeom>
              <a:avLst/>
              <a:gdLst>
                <a:gd name="T0" fmla="*/ 16 w 16"/>
                <a:gd name="T1" fmla="*/ 2 h 4"/>
                <a:gd name="T2" fmla="*/ 14 w 16"/>
                <a:gd name="T3" fmla="*/ 4 h 4"/>
                <a:gd name="T4" fmla="*/ 2 w 16"/>
                <a:gd name="T5" fmla="*/ 4 h 4"/>
                <a:gd name="T6" fmla="*/ 0 w 16"/>
                <a:gd name="T7" fmla="*/ 2 h 4"/>
                <a:gd name="T8" fmla="*/ 0 w 16"/>
                <a:gd name="T9" fmla="*/ 2 h 4"/>
                <a:gd name="T10" fmla="*/ 2 w 16"/>
                <a:gd name="T11" fmla="*/ 0 h 4"/>
                <a:gd name="T12" fmla="*/ 14 w 16"/>
                <a:gd name="T13" fmla="*/ 0 h 4"/>
                <a:gd name="T14" fmla="*/ 16 w 1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2"/>
                  </a:moveTo>
                  <a:cubicBezTo>
                    <a:pt x="16" y="3"/>
                    <a:pt x="15" y="4"/>
                    <a:pt x="14" y="4"/>
                  </a:cubicBezTo>
                  <a:cubicBezTo>
                    <a:pt x="2" y="4"/>
                    <a:pt x="2" y="4"/>
                    <a:pt x="2" y="4"/>
                  </a:cubicBezTo>
                  <a:cubicBezTo>
                    <a:pt x="1" y="4"/>
                    <a:pt x="0" y="3"/>
                    <a:pt x="0" y="2"/>
                  </a:cubicBezTo>
                  <a:cubicBezTo>
                    <a:pt x="0" y="2"/>
                    <a:pt x="0" y="2"/>
                    <a:pt x="0" y="2"/>
                  </a:cubicBezTo>
                  <a:cubicBezTo>
                    <a:pt x="0" y="1"/>
                    <a:pt x="1" y="0"/>
                    <a:pt x="2" y="0"/>
                  </a:cubicBezTo>
                  <a:cubicBezTo>
                    <a:pt x="14" y="0"/>
                    <a:pt x="14" y="0"/>
                    <a:pt x="14" y="0"/>
                  </a:cubicBezTo>
                  <a:cubicBezTo>
                    <a:pt x="15" y="0"/>
                    <a:pt x="16" y="1"/>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00"/>
            <p:cNvSpPr>
              <a:spLocks/>
            </p:cNvSpPr>
            <p:nvPr/>
          </p:nvSpPr>
          <p:spPr bwMode="auto">
            <a:xfrm>
              <a:off x="7594131" y="3695734"/>
              <a:ext cx="22111" cy="11055"/>
            </a:xfrm>
            <a:custGeom>
              <a:avLst/>
              <a:gdLst>
                <a:gd name="T0" fmla="*/ 8 w 8"/>
                <a:gd name="T1" fmla="*/ 2 h 4"/>
                <a:gd name="T2" fmla="*/ 6 w 8"/>
                <a:gd name="T3" fmla="*/ 4 h 4"/>
                <a:gd name="T4" fmla="*/ 2 w 8"/>
                <a:gd name="T5" fmla="*/ 4 h 4"/>
                <a:gd name="T6" fmla="*/ 0 w 8"/>
                <a:gd name="T7" fmla="*/ 2 h 4"/>
                <a:gd name="T8" fmla="*/ 0 w 8"/>
                <a:gd name="T9" fmla="*/ 2 h 4"/>
                <a:gd name="T10" fmla="*/ 2 w 8"/>
                <a:gd name="T11" fmla="*/ 0 h 4"/>
                <a:gd name="T12" fmla="*/ 6 w 8"/>
                <a:gd name="T13" fmla="*/ 0 h 4"/>
                <a:gd name="T14" fmla="*/ 8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2"/>
                  </a:moveTo>
                  <a:cubicBezTo>
                    <a:pt x="8" y="3"/>
                    <a:pt x="7" y="4"/>
                    <a:pt x="6" y="4"/>
                  </a:cubicBezTo>
                  <a:cubicBezTo>
                    <a:pt x="2" y="4"/>
                    <a:pt x="2" y="4"/>
                    <a:pt x="2" y="4"/>
                  </a:cubicBezTo>
                  <a:cubicBezTo>
                    <a:pt x="1" y="4"/>
                    <a:pt x="0" y="3"/>
                    <a:pt x="0" y="2"/>
                  </a:cubicBezTo>
                  <a:cubicBezTo>
                    <a:pt x="0" y="2"/>
                    <a:pt x="0" y="2"/>
                    <a:pt x="0" y="2"/>
                  </a:cubicBezTo>
                  <a:cubicBezTo>
                    <a:pt x="0" y="1"/>
                    <a:pt x="1" y="0"/>
                    <a:pt x="2" y="0"/>
                  </a:cubicBezTo>
                  <a:cubicBezTo>
                    <a:pt x="6" y="0"/>
                    <a:pt x="6" y="0"/>
                    <a:pt x="6" y="0"/>
                  </a:cubicBezTo>
                  <a:cubicBezTo>
                    <a:pt x="7" y="0"/>
                    <a:pt x="8"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a:grpSpLocks noChangeAspect="1"/>
          </p:cNvGrpSpPr>
          <p:nvPr/>
        </p:nvGrpSpPr>
        <p:grpSpPr>
          <a:xfrm>
            <a:off x="1823284" y="4221481"/>
            <a:ext cx="713071" cy="668848"/>
            <a:chOff x="7426918" y="2692460"/>
            <a:chExt cx="356535" cy="334424"/>
          </a:xfrm>
          <a:solidFill>
            <a:schemeClr val="bg1"/>
          </a:solidFill>
        </p:grpSpPr>
        <p:sp>
          <p:nvSpPr>
            <p:cNvPr id="11" name="Freeform 111"/>
            <p:cNvSpPr>
              <a:spLocks noEditPoints="1"/>
            </p:cNvSpPr>
            <p:nvPr/>
          </p:nvSpPr>
          <p:spPr bwMode="auto">
            <a:xfrm>
              <a:off x="7471140" y="2736682"/>
              <a:ext cx="268092" cy="178268"/>
            </a:xfrm>
            <a:custGeom>
              <a:avLst/>
              <a:gdLst>
                <a:gd name="T0" fmla="*/ 92 w 96"/>
                <a:gd name="T1" fmla="*/ 0 h 64"/>
                <a:gd name="T2" fmla="*/ 4 w 96"/>
                <a:gd name="T3" fmla="*/ 0 h 64"/>
                <a:gd name="T4" fmla="*/ 0 w 96"/>
                <a:gd name="T5" fmla="*/ 4 h 64"/>
                <a:gd name="T6" fmla="*/ 0 w 96"/>
                <a:gd name="T7" fmla="*/ 60 h 64"/>
                <a:gd name="T8" fmla="*/ 4 w 96"/>
                <a:gd name="T9" fmla="*/ 64 h 64"/>
                <a:gd name="T10" fmla="*/ 92 w 96"/>
                <a:gd name="T11" fmla="*/ 64 h 64"/>
                <a:gd name="T12" fmla="*/ 96 w 96"/>
                <a:gd name="T13" fmla="*/ 60 h 64"/>
                <a:gd name="T14" fmla="*/ 96 w 96"/>
                <a:gd name="T15" fmla="*/ 4 h 64"/>
                <a:gd name="T16" fmla="*/ 92 w 96"/>
                <a:gd name="T17" fmla="*/ 0 h 64"/>
                <a:gd name="T18" fmla="*/ 92 w 96"/>
                <a:gd name="T19" fmla="*/ 60 h 64"/>
                <a:gd name="T20" fmla="*/ 4 w 96"/>
                <a:gd name="T21" fmla="*/ 60 h 64"/>
                <a:gd name="T22" fmla="*/ 4 w 96"/>
                <a:gd name="T23" fmla="*/ 4 h 64"/>
                <a:gd name="T24" fmla="*/ 92 w 96"/>
                <a:gd name="T25" fmla="*/ 4 h 64"/>
                <a:gd name="T26" fmla="*/ 92 w 96"/>
                <a:gd name="T2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64">
                  <a:moveTo>
                    <a:pt x="92" y="0"/>
                  </a:moveTo>
                  <a:cubicBezTo>
                    <a:pt x="4" y="0"/>
                    <a:pt x="4" y="0"/>
                    <a:pt x="4" y="0"/>
                  </a:cubicBezTo>
                  <a:cubicBezTo>
                    <a:pt x="2" y="0"/>
                    <a:pt x="0" y="2"/>
                    <a:pt x="0" y="4"/>
                  </a:cubicBezTo>
                  <a:cubicBezTo>
                    <a:pt x="0" y="60"/>
                    <a:pt x="0" y="60"/>
                    <a:pt x="0" y="60"/>
                  </a:cubicBezTo>
                  <a:cubicBezTo>
                    <a:pt x="0" y="62"/>
                    <a:pt x="2" y="64"/>
                    <a:pt x="4" y="64"/>
                  </a:cubicBezTo>
                  <a:cubicBezTo>
                    <a:pt x="92" y="64"/>
                    <a:pt x="92" y="64"/>
                    <a:pt x="92" y="64"/>
                  </a:cubicBezTo>
                  <a:cubicBezTo>
                    <a:pt x="94" y="64"/>
                    <a:pt x="96" y="62"/>
                    <a:pt x="96" y="60"/>
                  </a:cubicBezTo>
                  <a:cubicBezTo>
                    <a:pt x="96" y="4"/>
                    <a:pt x="96" y="4"/>
                    <a:pt x="96" y="4"/>
                  </a:cubicBezTo>
                  <a:cubicBezTo>
                    <a:pt x="96" y="2"/>
                    <a:pt x="94" y="0"/>
                    <a:pt x="92" y="0"/>
                  </a:cubicBezTo>
                  <a:close/>
                  <a:moveTo>
                    <a:pt x="92" y="60"/>
                  </a:moveTo>
                  <a:cubicBezTo>
                    <a:pt x="4" y="60"/>
                    <a:pt x="4" y="60"/>
                    <a:pt x="4" y="60"/>
                  </a:cubicBezTo>
                  <a:cubicBezTo>
                    <a:pt x="4" y="4"/>
                    <a:pt x="4" y="4"/>
                    <a:pt x="4" y="4"/>
                  </a:cubicBezTo>
                  <a:cubicBezTo>
                    <a:pt x="92" y="4"/>
                    <a:pt x="92" y="4"/>
                    <a:pt x="92" y="4"/>
                  </a:cubicBezTo>
                  <a:lnTo>
                    <a:pt x="9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2"/>
            <p:cNvSpPr>
              <a:spLocks noEditPoints="1"/>
            </p:cNvSpPr>
            <p:nvPr/>
          </p:nvSpPr>
          <p:spPr bwMode="auto">
            <a:xfrm>
              <a:off x="7426918" y="2692460"/>
              <a:ext cx="356535" cy="334424"/>
            </a:xfrm>
            <a:custGeom>
              <a:avLst/>
              <a:gdLst>
                <a:gd name="T0" fmla="*/ 116 w 128"/>
                <a:gd name="T1" fmla="*/ 0 h 120"/>
                <a:gd name="T2" fmla="*/ 12 w 128"/>
                <a:gd name="T3" fmla="*/ 0 h 120"/>
                <a:gd name="T4" fmla="*/ 0 w 128"/>
                <a:gd name="T5" fmla="*/ 12 h 120"/>
                <a:gd name="T6" fmla="*/ 0 w 128"/>
                <a:gd name="T7" fmla="*/ 92 h 120"/>
                <a:gd name="T8" fmla="*/ 12 w 128"/>
                <a:gd name="T9" fmla="*/ 104 h 120"/>
                <a:gd name="T10" fmla="*/ 52 w 128"/>
                <a:gd name="T11" fmla="*/ 104 h 120"/>
                <a:gd name="T12" fmla="*/ 52 w 128"/>
                <a:gd name="T13" fmla="*/ 109 h 120"/>
                <a:gd name="T14" fmla="*/ 27 w 128"/>
                <a:gd name="T15" fmla="*/ 112 h 120"/>
                <a:gd name="T16" fmla="*/ 24 w 128"/>
                <a:gd name="T17" fmla="*/ 116 h 120"/>
                <a:gd name="T18" fmla="*/ 28 w 128"/>
                <a:gd name="T19" fmla="*/ 120 h 120"/>
                <a:gd name="T20" fmla="*/ 100 w 128"/>
                <a:gd name="T21" fmla="*/ 120 h 120"/>
                <a:gd name="T22" fmla="*/ 104 w 128"/>
                <a:gd name="T23" fmla="*/ 116 h 120"/>
                <a:gd name="T24" fmla="*/ 101 w 128"/>
                <a:gd name="T25" fmla="*/ 112 h 120"/>
                <a:gd name="T26" fmla="*/ 76 w 128"/>
                <a:gd name="T27" fmla="*/ 109 h 120"/>
                <a:gd name="T28" fmla="*/ 76 w 128"/>
                <a:gd name="T29" fmla="*/ 104 h 120"/>
                <a:gd name="T30" fmla="*/ 116 w 128"/>
                <a:gd name="T31" fmla="*/ 104 h 120"/>
                <a:gd name="T32" fmla="*/ 128 w 128"/>
                <a:gd name="T33" fmla="*/ 92 h 120"/>
                <a:gd name="T34" fmla="*/ 128 w 128"/>
                <a:gd name="T35" fmla="*/ 12 h 120"/>
                <a:gd name="T36" fmla="*/ 116 w 128"/>
                <a:gd name="T37" fmla="*/ 0 h 120"/>
                <a:gd name="T38" fmla="*/ 120 w 128"/>
                <a:gd name="T39" fmla="*/ 92 h 120"/>
                <a:gd name="T40" fmla="*/ 116 w 128"/>
                <a:gd name="T41" fmla="*/ 96 h 120"/>
                <a:gd name="T42" fmla="*/ 80 w 128"/>
                <a:gd name="T43" fmla="*/ 96 h 120"/>
                <a:gd name="T44" fmla="*/ 48 w 128"/>
                <a:gd name="T45" fmla="*/ 96 h 120"/>
                <a:gd name="T46" fmla="*/ 12 w 128"/>
                <a:gd name="T47" fmla="*/ 96 h 120"/>
                <a:gd name="T48" fmla="*/ 8 w 128"/>
                <a:gd name="T49" fmla="*/ 92 h 120"/>
                <a:gd name="T50" fmla="*/ 8 w 128"/>
                <a:gd name="T51" fmla="*/ 12 h 120"/>
                <a:gd name="T52" fmla="*/ 12 w 128"/>
                <a:gd name="T53" fmla="*/ 8 h 120"/>
                <a:gd name="T54" fmla="*/ 116 w 128"/>
                <a:gd name="T55" fmla="*/ 8 h 120"/>
                <a:gd name="T56" fmla="*/ 120 w 128"/>
                <a:gd name="T57" fmla="*/ 12 h 120"/>
                <a:gd name="T58" fmla="*/ 120 w 128"/>
                <a:gd name="T59"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20">
                  <a:moveTo>
                    <a:pt x="116" y="0"/>
                  </a:moveTo>
                  <a:cubicBezTo>
                    <a:pt x="12" y="0"/>
                    <a:pt x="12" y="0"/>
                    <a:pt x="12" y="0"/>
                  </a:cubicBezTo>
                  <a:cubicBezTo>
                    <a:pt x="5" y="0"/>
                    <a:pt x="0" y="5"/>
                    <a:pt x="0" y="12"/>
                  </a:cubicBezTo>
                  <a:cubicBezTo>
                    <a:pt x="0" y="92"/>
                    <a:pt x="0" y="92"/>
                    <a:pt x="0" y="92"/>
                  </a:cubicBezTo>
                  <a:cubicBezTo>
                    <a:pt x="0" y="99"/>
                    <a:pt x="5" y="104"/>
                    <a:pt x="12" y="104"/>
                  </a:cubicBezTo>
                  <a:cubicBezTo>
                    <a:pt x="52" y="104"/>
                    <a:pt x="52" y="104"/>
                    <a:pt x="52" y="104"/>
                  </a:cubicBezTo>
                  <a:cubicBezTo>
                    <a:pt x="52" y="109"/>
                    <a:pt x="52" y="109"/>
                    <a:pt x="52" y="109"/>
                  </a:cubicBezTo>
                  <a:cubicBezTo>
                    <a:pt x="27" y="112"/>
                    <a:pt x="27" y="112"/>
                    <a:pt x="27" y="112"/>
                  </a:cubicBezTo>
                  <a:cubicBezTo>
                    <a:pt x="25" y="113"/>
                    <a:pt x="24" y="114"/>
                    <a:pt x="24" y="116"/>
                  </a:cubicBezTo>
                  <a:cubicBezTo>
                    <a:pt x="24" y="118"/>
                    <a:pt x="26" y="120"/>
                    <a:pt x="28" y="120"/>
                  </a:cubicBezTo>
                  <a:cubicBezTo>
                    <a:pt x="100" y="120"/>
                    <a:pt x="100" y="120"/>
                    <a:pt x="100" y="120"/>
                  </a:cubicBezTo>
                  <a:cubicBezTo>
                    <a:pt x="102" y="120"/>
                    <a:pt x="104" y="118"/>
                    <a:pt x="104" y="116"/>
                  </a:cubicBezTo>
                  <a:cubicBezTo>
                    <a:pt x="104" y="114"/>
                    <a:pt x="103" y="113"/>
                    <a:pt x="101" y="112"/>
                  </a:cubicBezTo>
                  <a:cubicBezTo>
                    <a:pt x="76" y="109"/>
                    <a:pt x="76" y="109"/>
                    <a:pt x="76" y="109"/>
                  </a:cubicBezTo>
                  <a:cubicBezTo>
                    <a:pt x="76" y="104"/>
                    <a:pt x="76" y="104"/>
                    <a:pt x="76" y="104"/>
                  </a:cubicBezTo>
                  <a:cubicBezTo>
                    <a:pt x="116" y="104"/>
                    <a:pt x="116" y="104"/>
                    <a:pt x="116" y="104"/>
                  </a:cubicBezTo>
                  <a:cubicBezTo>
                    <a:pt x="123" y="104"/>
                    <a:pt x="128" y="99"/>
                    <a:pt x="128" y="92"/>
                  </a:cubicBezTo>
                  <a:cubicBezTo>
                    <a:pt x="128" y="12"/>
                    <a:pt x="128" y="12"/>
                    <a:pt x="128" y="12"/>
                  </a:cubicBezTo>
                  <a:cubicBezTo>
                    <a:pt x="128" y="5"/>
                    <a:pt x="123" y="0"/>
                    <a:pt x="116" y="0"/>
                  </a:cubicBezTo>
                  <a:close/>
                  <a:moveTo>
                    <a:pt x="120" y="92"/>
                  </a:moveTo>
                  <a:cubicBezTo>
                    <a:pt x="120" y="94"/>
                    <a:pt x="118" y="96"/>
                    <a:pt x="116" y="96"/>
                  </a:cubicBezTo>
                  <a:cubicBezTo>
                    <a:pt x="80" y="96"/>
                    <a:pt x="80" y="96"/>
                    <a:pt x="80" y="96"/>
                  </a:cubicBezTo>
                  <a:cubicBezTo>
                    <a:pt x="48" y="96"/>
                    <a:pt x="48" y="96"/>
                    <a:pt x="48" y="96"/>
                  </a:cubicBezTo>
                  <a:cubicBezTo>
                    <a:pt x="12" y="96"/>
                    <a:pt x="12" y="96"/>
                    <a:pt x="12" y="96"/>
                  </a:cubicBezTo>
                  <a:cubicBezTo>
                    <a:pt x="10" y="96"/>
                    <a:pt x="8" y="94"/>
                    <a:pt x="8" y="92"/>
                  </a:cubicBezTo>
                  <a:cubicBezTo>
                    <a:pt x="8" y="12"/>
                    <a:pt x="8" y="12"/>
                    <a:pt x="8" y="12"/>
                  </a:cubicBezTo>
                  <a:cubicBezTo>
                    <a:pt x="8" y="10"/>
                    <a:pt x="10" y="8"/>
                    <a:pt x="12" y="8"/>
                  </a:cubicBezTo>
                  <a:cubicBezTo>
                    <a:pt x="116" y="8"/>
                    <a:pt x="116" y="8"/>
                    <a:pt x="116" y="8"/>
                  </a:cubicBezTo>
                  <a:cubicBezTo>
                    <a:pt x="118" y="8"/>
                    <a:pt x="120" y="10"/>
                    <a:pt x="120" y="12"/>
                  </a:cubicBezTo>
                  <a:lnTo>
                    <a:pt x="1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a:grpSpLocks noChangeAspect="1"/>
          </p:cNvGrpSpPr>
          <p:nvPr/>
        </p:nvGrpSpPr>
        <p:grpSpPr>
          <a:xfrm>
            <a:off x="4253764" y="4243591"/>
            <a:ext cx="715835" cy="624628"/>
            <a:chOff x="5998014" y="3405531"/>
            <a:chExt cx="357917" cy="312314"/>
          </a:xfrm>
          <a:solidFill>
            <a:schemeClr val="bg1"/>
          </a:solidFill>
        </p:grpSpPr>
        <p:sp>
          <p:nvSpPr>
            <p:cNvPr id="14" name="Freeform 102"/>
            <p:cNvSpPr>
              <a:spLocks noEditPoints="1"/>
            </p:cNvSpPr>
            <p:nvPr/>
          </p:nvSpPr>
          <p:spPr bwMode="auto">
            <a:xfrm>
              <a:off x="5998014" y="3405531"/>
              <a:ext cx="357917" cy="312314"/>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3"/>
            <p:cNvSpPr>
              <a:spLocks noEditPoints="1"/>
            </p:cNvSpPr>
            <p:nvPr/>
          </p:nvSpPr>
          <p:spPr bwMode="auto">
            <a:xfrm>
              <a:off x="6040853" y="3451134"/>
              <a:ext cx="272238" cy="200378"/>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1180538" y="2562919"/>
            <a:ext cx="1831603" cy="922632"/>
            <a:chOff x="1167091" y="2725300"/>
            <a:chExt cx="1831603" cy="922632"/>
          </a:xfrm>
        </p:grpSpPr>
        <p:sp>
          <p:nvSpPr>
            <p:cNvPr id="17" name="Content Placeholder 2"/>
            <p:cNvSpPr txBox="1">
              <a:spLocks/>
            </p:cNvSpPr>
            <p:nvPr/>
          </p:nvSpPr>
          <p:spPr>
            <a:xfrm>
              <a:off x="1167091" y="3023187"/>
              <a:ext cx="1831603"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a:solidFill>
                    <a:schemeClr val="bg1"/>
                  </a:solidFill>
                </a:rPr>
                <a:t>Lorem </a:t>
              </a:r>
              <a:r>
                <a:rPr lang="en-US" dirty="0">
                  <a:solidFill>
                    <a:schemeClr val="bg1"/>
                  </a:solidFill>
                </a:rPr>
                <a:t>ipsum dolor sit amet, consectetur adipiscing elit</a:t>
              </a:r>
              <a:r>
                <a:rPr lang="en-US">
                  <a:solidFill>
                    <a:schemeClr val="bg1"/>
                  </a:solidFill>
                </a:rPr>
                <a:t>. </a:t>
              </a:r>
              <a:endParaRPr lang="en-US" dirty="0">
                <a:solidFill>
                  <a:schemeClr val="bg1"/>
                </a:solidFill>
              </a:endParaRPr>
            </a:p>
          </p:txBody>
        </p:sp>
        <p:sp>
          <p:nvSpPr>
            <p:cNvPr id="18" name="TextBox 17"/>
            <p:cNvSpPr txBox="1"/>
            <p:nvPr/>
          </p:nvSpPr>
          <p:spPr>
            <a:xfrm>
              <a:off x="1606202" y="2725300"/>
              <a:ext cx="1150446" cy="400110"/>
            </a:xfrm>
            <a:prstGeom prst="rect">
              <a:avLst/>
            </a:prstGeom>
            <a:noFill/>
          </p:spPr>
          <p:txBody>
            <a:bodyPr wrap="square" rtlCol="0">
              <a:spAutoFit/>
            </a:bodyPr>
            <a:lstStyle/>
            <a:p>
              <a:r>
                <a:rPr lang="id-ID" sz="2000">
                  <a:solidFill>
                    <a:schemeClr val="bg1"/>
                  </a:solidFill>
                  <a:latin typeface="Roboto Light" panose="02000000000000000000" pitchFamily="2" charset="0"/>
                  <a:ea typeface="Roboto Light" panose="02000000000000000000" pitchFamily="2" charset="0"/>
                </a:rPr>
                <a:t>Fashion</a:t>
              </a:r>
              <a:endParaRPr lang="en-US" sz="2000">
                <a:solidFill>
                  <a:schemeClr val="bg1"/>
                </a:solidFill>
                <a:latin typeface="Roboto Light" panose="02000000000000000000" pitchFamily="2" charset="0"/>
                <a:ea typeface="Roboto Light" panose="02000000000000000000" pitchFamily="2" charset="0"/>
              </a:endParaRPr>
            </a:p>
          </p:txBody>
        </p:sp>
      </p:grpSp>
      <p:grpSp>
        <p:nvGrpSpPr>
          <p:cNvPr id="19" name="Group 18"/>
          <p:cNvGrpSpPr/>
          <p:nvPr/>
        </p:nvGrpSpPr>
        <p:grpSpPr>
          <a:xfrm>
            <a:off x="3651658" y="2562919"/>
            <a:ext cx="1831603" cy="922632"/>
            <a:chOff x="1167091" y="2725300"/>
            <a:chExt cx="1831603" cy="922632"/>
          </a:xfrm>
        </p:grpSpPr>
        <p:sp>
          <p:nvSpPr>
            <p:cNvPr id="20" name="Content Placeholder 2"/>
            <p:cNvSpPr txBox="1">
              <a:spLocks/>
            </p:cNvSpPr>
            <p:nvPr/>
          </p:nvSpPr>
          <p:spPr>
            <a:xfrm>
              <a:off x="1167091" y="3023187"/>
              <a:ext cx="1831603"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a:solidFill>
                    <a:schemeClr val="bg1"/>
                  </a:solidFill>
                </a:rPr>
                <a:t>Lorem </a:t>
              </a:r>
              <a:r>
                <a:rPr lang="en-US" dirty="0">
                  <a:solidFill>
                    <a:schemeClr val="bg1"/>
                  </a:solidFill>
                </a:rPr>
                <a:t>ipsum dolor sit amet, consectetur adipiscing elit</a:t>
              </a:r>
              <a:r>
                <a:rPr lang="en-US">
                  <a:solidFill>
                    <a:schemeClr val="bg1"/>
                  </a:solidFill>
                </a:rPr>
                <a:t>. </a:t>
              </a:r>
              <a:endParaRPr lang="en-US" dirty="0">
                <a:solidFill>
                  <a:schemeClr val="bg1"/>
                </a:solidFill>
              </a:endParaRPr>
            </a:p>
          </p:txBody>
        </p:sp>
        <p:sp>
          <p:nvSpPr>
            <p:cNvPr id="21" name="TextBox 20"/>
            <p:cNvSpPr txBox="1"/>
            <p:nvPr/>
          </p:nvSpPr>
          <p:spPr>
            <a:xfrm>
              <a:off x="1606202" y="2725300"/>
              <a:ext cx="1150446" cy="400110"/>
            </a:xfrm>
            <a:prstGeom prst="rect">
              <a:avLst/>
            </a:prstGeom>
            <a:noFill/>
          </p:spPr>
          <p:txBody>
            <a:bodyPr wrap="square" rtlCol="0">
              <a:spAutoFit/>
            </a:bodyPr>
            <a:lstStyle/>
            <a:p>
              <a:pPr algn="ctr"/>
              <a:r>
                <a:rPr lang="id-ID" sz="2000">
                  <a:solidFill>
                    <a:schemeClr val="bg1"/>
                  </a:solidFill>
                  <a:latin typeface="Roboto Light" panose="02000000000000000000" pitchFamily="2" charset="0"/>
                  <a:ea typeface="Roboto Light" panose="02000000000000000000" pitchFamily="2" charset="0"/>
                </a:rPr>
                <a:t>Phone</a:t>
              </a:r>
              <a:endParaRPr lang="en-US" sz="2000">
                <a:solidFill>
                  <a:schemeClr val="bg1"/>
                </a:solidFill>
                <a:latin typeface="Roboto Light" panose="02000000000000000000" pitchFamily="2" charset="0"/>
                <a:ea typeface="Roboto Light" panose="02000000000000000000" pitchFamily="2" charset="0"/>
              </a:endParaRPr>
            </a:p>
          </p:txBody>
        </p:sp>
      </p:grpSp>
      <p:grpSp>
        <p:nvGrpSpPr>
          <p:cNvPr id="22" name="Group 21"/>
          <p:cNvGrpSpPr/>
          <p:nvPr/>
        </p:nvGrpSpPr>
        <p:grpSpPr>
          <a:xfrm>
            <a:off x="1264018" y="4994043"/>
            <a:ext cx="1831603" cy="922632"/>
            <a:chOff x="1167091" y="2725300"/>
            <a:chExt cx="1831603" cy="922632"/>
          </a:xfrm>
        </p:grpSpPr>
        <p:sp>
          <p:nvSpPr>
            <p:cNvPr id="23" name="Content Placeholder 2"/>
            <p:cNvSpPr txBox="1">
              <a:spLocks/>
            </p:cNvSpPr>
            <p:nvPr/>
          </p:nvSpPr>
          <p:spPr>
            <a:xfrm>
              <a:off x="1167091" y="3023187"/>
              <a:ext cx="1831603"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a:solidFill>
                    <a:schemeClr val="bg1"/>
                  </a:solidFill>
                </a:rPr>
                <a:t>Lorem </a:t>
              </a:r>
              <a:r>
                <a:rPr lang="en-US" dirty="0">
                  <a:solidFill>
                    <a:schemeClr val="bg1"/>
                  </a:solidFill>
                </a:rPr>
                <a:t>ipsum dolor sit amet, consectetur adipiscing elit</a:t>
              </a:r>
              <a:r>
                <a:rPr lang="en-US">
                  <a:solidFill>
                    <a:schemeClr val="bg1"/>
                  </a:solidFill>
                </a:rPr>
                <a:t>. </a:t>
              </a:r>
              <a:endParaRPr lang="en-US" dirty="0">
                <a:solidFill>
                  <a:schemeClr val="bg1"/>
                </a:solidFill>
              </a:endParaRPr>
            </a:p>
          </p:txBody>
        </p:sp>
        <p:sp>
          <p:nvSpPr>
            <p:cNvPr id="24" name="TextBox 23"/>
            <p:cNvSpPr txBox="1"/>
            <p:nvPr/>
          </p:nvSpPr>
          <p:spPr>
            <a:xfrm>
              <a:off x="1498626" y="2725300"/>
              <a:ext cx="1309014" cy="400110"/>
            </a:xfrm>
            <a:prstGeom prst="rect">
              <a:avLst/>
            </a:prstGeom>
            <a:noFill/>
          </p:spPr>
          <p:txBody>
            <a:bodyPr wrap="square" rtlCol="0">
              <a:spAutoFit/>
            </a:bodyPr>
            <a:lstStyle/>
            <a:p>
              <a:pPr algn="ctr"/>
              <a:r>
                <a:rPr lang="id-ID" sz="2000">
                  <a:solidFill>
                    <a:schemeClr val="bg1"/>
                  </a:solidFill>
                  <a:latin typeface="Roboto Light" panose="02000000000000000000" pitchFamily="2" charset="0"/>
                  <a:ea typeface="Roboto Light" panose="02000000000000000000" pitchFamily="2" charset="0"/>
                </a:rPr>
                <a:t>Computer</a:t>
              </a:r>
              <a:endParaRPr lang="en-US" sz="2000">
                <a:solidFill>
                  <a:schemeClr val="bg1"/>
                </a:solidFill>
                <a:latin typeface="Roboto Light" panose="02000000000000000000" pitchFamily="2" charset="0"/>
                <a:ea typeface="Roboto Light" panose="02000000000000000000" pitchFamily="2" charset="0"/>
              </a:endParaRPr>
            </a:p>
          </p:txBody>
        </p:sp>
      </p:grpSp>
      <p:grpSp>
        <p:nvGrpSpPr>
          <p:cNvPr id="25" name="Group 24"/>
          <p:cNvGrpSpPr/>
          <p:nvPr/>
        </p:nvGrpSpPr>
        <p:grpSpPr>
          <a:xfrm>
            <a:off x="3673770" y="4994043"/>
            <a:ext cx="1831603" cy="922632"/>
            <a:chOff x="1167091" y="2725300"/>
            <a:chExt cx="1831603" cy="922632"/>
          </a:xfrm>
        </p:grpSpPr>
        <p:sp>
          <p:nvSpPr>
            <p:cNvPr id="26" name="Content Placeholder 2"/>
            <p:cNvSpPr txBox="1">
              <a:spLocks/>
            </p:cNvSpPr>
            <p:nvPr/>
          </p:nvSpPr>
          <p:spPr>
            <a:xfrm>
              <a:off x="1167091" y="3023187"/>
              <a:ext cx="1831603"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a:solidFill>
                    <a:schemeClr val="bg1"/>
                  </a:solidFill>
                </a:rPr>
                <a:t>Lorem </a:t>
              </a:r>
              <a:r>
                <a:rPr lang="en-US" dirty="0">
                  <a:solidFill>
                    <a:schemeClr val="bg1"/>
                  </a:solidFill>
                </a:rPr>
                <a:t>ipsum dolor sit amet, consectetur adipiscing elit</a:t>
              </a:r>
              <a:r>
                <a:rPr lang="en-US">
                  <a:solidFill>
                    <a:schemeClr val="bg1"/>
                  </a:solidFill>
                </a:rPr>
                <a:t>. </a:t>
              </a:r>
              <a:endParaRPr lang="en-US" dirty="0">
                <a:solidFill>
                  <a:schemeClr val="bg1"/>
                </a:solidFill>
              </a:endParaRPr>
            </a:p>
          </p:txBody>
        </p:sp>
        <p:sp>
          <p:nvSpPr>
            <p:cNvPr id="27" name="TextBox 26"/>
            <p:cNvSpPr txBox="1"/>
            <p:nvPr/>
          </p:nvSpPr>
          <p:spPr>
            <a:xfrm>
              <a:off x="1606202" y="2725300"/>
              <a:ext cx="1150446" cy="400110"/>
            </a:xfrm>
            <a:prstGeom prst="rect">
              <a:avLst/>
            </a:prstGeom>
            <a:noFill/>
          </p:spPr>
          <p:txBody>
            <a:bodyPr wrap="square" rtlCol="0">
              <a:spAutoFit/>
            </a:bodyPr>
            <a:lstStyle/>
            <a:p>
              <a:r>
                <a:rPr lang="id-ID" sz="2000">
                  <a:solidFill>
                    <a:schemeClr val="bg1"/>
                  </a:solidFill>
                  <a:latin typeface="Roboto Light" panose="02000000000000000000" pitchFamily="2" charset="0"/>
                  <a:ea typeface="Roboto Light" panose="02000000000000000000" pitchFamily="2" charset="0"/>
                </a:rPr>
                <a:t>Storage</a:t>
              </a:r>
              <a:endParaRPr lang="en-US" sz="2000">
                <a:solidFill>
                  <a:schemeClr val="bg1"/>
                </a:solidFill>
                <a:latin typeface="Roboto Light" panose="02000000000000000000" pitchFamily="2" charset="0"/>
                <a:ea typeface="Roboto Light" panose="02000000000000000000" pitchFamily="2" charset="0"/>
              </a:endParaRPr>
            </a:p>
          </p:txBody>
        </p:sp>
      </p:grpSp>
      <p:grpSp>
        <p:nvGrpSpPr>
          <p:cNvPr id="66" name="Group 65"/>
          <p:cNvGrpSpPr/>
          <p:nvPr/>
        </p:nvGrpSpPr>
        <p:grpSpPr>
          <a:xfrm>
            <a:off x="6258475" y="2371474"/>
            <a:ext cx="3012207" cy="3366250"/>
            <a:chOff x="3074111" y="1238552"/>
            <a:chExt cx="3012207" cy="3366250"/>
          </a:xfrm>
        </p:grpSpPr>
        <p:sp>
          <p:nvSpPr>
            <p:cNvPr id="67" name="Title 1"/>
            <p:cNvSpPr txBox="1">
              <a:spLocks/>
            </p:cNvSpPr>
            <p:nvPr/>
          </p:nvSpPr>
          <p:spPr>
            <a:xfrm>
              <a:off x="3074111" y="1238552"/>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just"/>
              <a:r>
                <a:rPr lang="en-US" sz="2800" b="1">
                  <a:latin typeface="Roboto Thin" charset="0"/>
                  <a:ea typeface="Roboto Thin" charset="0"/>
                  <a:cs typeface="Roboto Thin" charset="0"/>
                </a:rPr>
                <a:t>Business Success</a:t>
              </a:r>
              <a:endParaRPr lang="en-US" sz="2800" b="1" dirty="0">
                <a:latin typeface="Roboto Thin" charset="0"/>
                <a:ea typeface="Roboto Thin" charset="0"/>
                <a:cs typeface="Roboto Thin" charset="0"/>
              </a:endParaRPr>
            </a:p>
          </p:txBody>
        </p:sp>
        <p:sp>
          <p:nvSpPr>
            <p:cNvPr id="68" name="Text Placeholder 2"/>
            <p:cNvSpPr txBox="1">
              <a:spLocks/>
            </p:cNvSpPr>
            <p:nvPr/>
          </p:nvSpPr>
          <p:spPr>
            <a:xfrm>
              <a:off x="3074112" y="1672669"/>
              <a:ext cx="3012206" cy="2932133"/>
            </a:xfrm>
            <a:prstGeom prst="rect">
              <a:avLst/>
            </a:prstGeom>
          </p:spPr>
          <p:txBody>
            <a:bodyPr/>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a:t>
              </a:r>
            </a:p>
          </p:txBody>
        </p:sp>
      </p:grpSp>
      <p:sp>
        <p:nvSpPr>
          <p:cNvPr id="69" name="Teardrop 68"/>
          <p:cNvSpPr/>
          <p:nvPr/>
        </p:nvSpPr>
        <p:spPr>
          <a:xfrm>
            <a:off x="9447785" y="2572806"/>
            <a:ext cx="576000" cy="5760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Teardrop 69"/>
          <p:cNvSpPr/>
          <p:nvPr/>
        </p:nvSpPr>
        <p:spPr>
          <a:xfrm>
            <a:off x="9447785" y="3319762"/>
            <a:ext cx="576000" cy="5760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ardrop 70"/>
          <p:cNvSpPr/>
          <p:nvPr/>
        </p:nvSpPr>
        <p:spPr>
          <a:xfrm>
            <a:off x="9453881" y="4093612"/>
            <a:ext cx="576000" cy="5760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Teardrop 71"/>
          <p:cNvSpPr/>
          <p:nvPr/>
        </p:nvSpPr>
        <p:spPr>
          <a:xfrm>
            <a:off x="9455908" y="4894921"/>
            <a:ext cx="576000" cy="5760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73" name="Picture 72"/>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620854" y="3452070"/>
            <a:ext cx="229861" cy="364607"/>
          </a:xfrm>
          <a:prstGeom prst="rect">
            <a:avLst/>
          </a:prstGeom>
        </p:spPr>
      </p:pic>
      <p:pic>
        <p:nvPicPr>
          <p:cNvPr id="74" name="Picture 73"/>
          <p:cNvPicPr>
            <a:picLocks noChangeAspect="1"/>
          </p:cNvPicPr>
          <p:nvPr/>
        </p:nvPicPr>
        <p:blipFill>
          <a:blip r:embed="rId8"/>
          <a:stretch>
            <a:fillRect/>
          </a:stretch>
        </p:blipFill>
        <p:spPr>
          <a:xfrm>
            <a:off x="9519871" y="2709248"/>
            <a:ext cx="495000" cy="303750"/>
          </a:xfrm>
          <a:prstGeom prst="rect">
            <a:avLst/>
          </a:prstGeom>
        </p:spPr>
      </p:pic>
      <p:pic>
        <p:nvPicPr>
          <p:cNvPr id="75" name="Picture 74"/>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607343" y="4245187"/>
            <a:ext cx="335362" cy="309134"/>
          </a:xfrm>
          <a:prstGeom prst="rect">
            <a:avLst/>
          </a:prstGeom>
        </p:spPr>
      </p:pic>
      <p:sp>
        <p:nvSpPr>
          <p:cNvPr id="76" name="Freeform 47"/>
          <p:cNvSpPr>
            <a:spLocks noEditPoints="1"/>
          </p:cNvSpPr>
          <p:nvPr/>
        </p:nvSpPr>
        <p:spPr bwMode="auto">
          <a:xfrm>
            <a:off x="9607343" y="5004653"/>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7" name="Content Placeholder 2"/>
          <p:cNvSpPr txBox="1">
            <a:spLocks/>
          </p:cNvSpPr>
          <p:nvPr/>
        </p:nvSpPr>
        <p:spPr>
          <a:xfrm>
            <a:off x="10144004" y="2497958"/>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78" name="Content Placeholder 2"/>
          <p:cNvSpPr txBox="1">
            <a:spLocks/>
          </p:cNvSpPr>
          <p:nvPr/>
        </p:nvSpPr>
        <p:spPr>
          <a:xfrm>
            <a:off x="10139266" y="3250290"/>
            <a:ext cx="1681795"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79" name="Content Placeholder 2"/>
          <p:cNvSpPr txBox="1">
            <a:spLocks/>
          </p:cNvSpPr>
          <p:nvPr/>
        </p:nvSpPr>
        <p:spPr>
          <a:xfrm>
            <a:off x="10145020" y="4072708"/>
            <a:ext cx="1880903"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0" name="Content Placeholder 2"/>
          <p:cNvSpPr txBox="1">
            <a:spLocks/>
          </p:cNvSpPr>
          <p:nvPr/>
        </p:nvSpPr>
        <p:spPr>
          <a:xfrm>
            <a:off x="10182898" y="4805581"/>
            <a:ext cx="1760092" cy="7582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Tree>
    <p:extLst>
      <p:ext uri="{BB962C8B-B14F-4D97-AF65-F5344CB8AC3E}">
        <p14:creationId xmlns:p14="http://schemas.microsoft.com/office/powerpoint/2010/main" val="35471864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14:presetBounceEnd="50000">
                                      <p:stCondLst>
                                        <p:cond delay="500"/>
                                      </p:stCondLst>
                                      <p:childTnLst>
                                        <p:set>
                                          <p:cBhvr>
                                            <p:cTn id="26" dur="1" fill="hold">
                                              <p:stCondLst>
                                                <p:cond delay="0"/>
                                              </p:stCondLst>
                                            </p:cTn>
                                            <p:tgtEl>
                                              <p:spTgt spid="66"/>
                                            </p:tgtEl>
                                            <p:attrNameLst>
                                              <p:attrName>style.visibility</p:attrName>
                                            </p:attrNameLst>
                                          </p:cBhvr>
                                          <p:to>
                                            <p:strVal val="visible"/>
                                          </p:to>
                                        </p:set>
                                        <p:anim calcmode="lin" valueType="num" p14:bounceEnd="50000">
                                          <p:cBhvr additive="base">
                                            <p:cTn id="27" dur="1000" fill="hold"/>
                                            <p:tgtEl>
                                              <p:spTgt spid="66"/>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6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66"/>
                                            </p:tgtEl>
                                            <p:attrNameLst>
                                              <p:attrName>style.visibility</p:attrName>
                                            </p:attrNameLst>
                                          </p:cBhvr>
                                          <p:to>
                                            <p:strVal val="visible"/>
                                          </p:to>
                                        </p:set>
                                        <p:anim calcmode="lin" valueType="num">
                                          <p:cBhvr additive="base">
                                            <p:cTn id="27" dur="1000" fill="hold"/>
                                            <p:tgtEl>
                                              <p:spTgt spid="66"/>
                                            </p:tgtEl>
                                            <p:attrNameLst>
                                              <p:attrName>ppt_x</p:attrName>
                                            </p:attrNameLst>
                                          </p:cBhvr>
                                          <p:tavLst>
                                            <p:tav tm="0">
                                              <p:val>
                                                <p:strVal val="#ppt_x"/>
                                              </p:val>
                                            </p:tav>
                                            <p:tav tm="100000">
                                              <p:val>
                                                <p:strVal val="#ppt_x"/>
                                              </p:val>
                                            </p:tav>
                                          </p:tavLst>
                                        </p:anim>
                                        <p:anim calcmode="lin" valueType="num">
                                          <p:cBhvr additive="base">
                                            <p:cTn id="28" dur="1000" fill="hold"/>
                                            <p:tgtEl>
                                              <p:spTgt spid="6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Arrow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sp>
        <p:nvSpPr>
          <p:cNvPr id="12" name="Freeform 78"/>
          <p:cNvSpPr>
            <a:spLocks/>
          </p:cNvSpPr>
          <p:nvPr/>
        </p:nvSpPr>
        <p:spPr bwMode="auto">
          <a:xfrm>
            <a:off x="8282783" y="3084815"/>
            <a:ext cx="1040904" cy="1318220"/>
          </a:xfrm>
          <a:custGeom>
            <a:avLst/>
            <a:gdLst>
              <a:gd name="T0" fmla="*/ 555 w 559"/>
              <a:gd name="T1" fmla="*/ 516 h 708"/>
              <a:gd name="T2" fmla="*/ 533 w 559"/>
              <a:gd name="T3" fmla="*/ 399 h 708"/>
              <a:gd name="T4" fmla="*/ 506 w 559"/>
              <a:gd name="T5" fmla="*/ 346 h 708"/>
              <a:gd name="T6" fmla="*/ 462 w 559"/>
              <a:gd name="T7" fmla="*/ 303 h 708"/>
              <a:gd name="T8" fmla="*/ 0 w 559"/>
              <a:gd name="T9" fmla="*/ 0 h 708"/>
              <a:gd name="T10" fmla="*/ 44 w 559"/>
              <a:gd name="T11" fmla="*/ 43 h 708"/>
              <a:gd name="T12" fmla="*/ 71 w 559"/>
              <a:gd name="T13" fmla="*/ 96 h 708"/>
              <a:gd name="T14" fmla="*/ 93 w 559"/>
              <a:gd name="T15" fmla="*/ 213 h 708"/>
              <a:gd name="T16" fmla="*/ 85 w 559"/>
              <a:gd name="T17" fmla="*/ 405 h 708"/>
              <a:gd name="T18" fmla="*/ 548 w 559"/>
              <a:gd name="T19" fmla="*/ 708 h 708"/>
              <a:gd name="T20" fmla="*/ 555 w 559"/>
              <a:gd name="T21" fmla="*/ 5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9" h="708">
                <a:moveTo>
                  <a:pt x="555" y="516"/>
                </a:moveTo>
                <a:cubicBezTo>
                  <a:pt x="553" y="477"/>
                  <a:pt x="547" y="435"/>
                  <a:pt x="533" y="399"/>
                </a:cubicBezTo>
                <a:cubicBezTo>
                  <a:pt x="526" y="380"/>
                  <a:pt x="517" y="362"/>
                  <a:pt x="506" y="346"/>
                </a:cubicBezTo>
                <a:cubicBezTo>
                  <a:pt x="494" y="329"/>
                  <a:pt x="479" y="314"/>
                  <a:pt x="462" y="303"/>
                </a:cubicBezTo>
                <a:cubicBezTo>
                  <a:pt x="308" y="202"/>
                  <a:pt x="154" y="101"/>
                  <a:pt x="0" y="0"/>
                </a:cubicBezTo>
                <a:cubicBezTo>
                  <a:pt x="17" y="11"/>
                  <a:pt x="32" y="26"/>
                  <a:pt x="44" y="43"/>
                </a:cubicBezTo>
                <a:cubicBezTo>
                  <a:pt x="55" y="59"/>
                  <a:pt x="64" y="77"/>
                  <a:pt x="71" y="96"/>
                </a:cubicBezTo>
                <a:cubicBezTo>
                  <a:pt x="84" y="133"/>
                  <a:pt x="91" y="174"/>
                  <a:pt x="93" y="213"/>
                </a:cubicBezTo>
                <a:cubicBezTo>
                  <a:pt x="96" y="331"/>
                  <a:pt x="84" y="402"/>
                  <a:pt x="85" y="405"/>
                </a:cubicBezTo>
                <a:cubicBezTo>
                  <a:pt x="548" y="708"/>
                  <a:pt x="548" y="708"/>
                  <a:pt x="548" y="708"/>
                </a:cubicBezTo>
                <a:cubicBezTo>
                  <a:pt x="546" y="705"/>
                  <a:pt x="559" y="634"/>
                  <a:pt x="555" y="516"/>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3" name="Freeform 79"/>
          <p:cNvSpPr>
            <a:spLocks/>
          </p:cNvSpPr>
          <p:nvPr/>
        </p:nvSpPr>
        <p:spPr bwMode="auto">
          <a:xfrm>
            <a:off x="6315847" y="2857120"/>
            <a:ext cx="2734469" cy="2445544"/>
          </a:xfrm>
          <a:custGeom>
            <a:avLst/>
            <a:gdLst>
              <a:gd name="T0" fmla="*/ 981 w 1469"/>
              <a:gd name="T1" fmla="*/ 25 h 1313"/>
              <a:gd name="T2" fmla="*/ 950 w 1469"/>
              <a:gd name="T3" fmla="*/ 13 h 1313"/>
              <a:gd name="T4" fmla="*/ 927 w 1469"/>
              <a:gd name="T5" fmla="*/ 7 h 1313"/>
              <a:gd name="T6" fmla="*/ 899 w 1469"/>
              <a:gd name="T7" fmla="*/ 2 h 1313"/>
              <a:gd name="T8" fmla="*/ 868 w 1469"/>
              <a:gd name="T9" fmla="*/ 0 h 1313"/>
              <a:gd name="T10" fmla="*/ 831 w 1469"/>
              <a:gd name="T11" fmla="*/ 2 h 1313"/>
              <a:gd name="T12" fmla="*/ 798 w 1469"/>
              <a:gd name="T13" fmla="*/ 8 h 1313"/>
              <a:gd name="T14" fmla="*/ 766 w 1469"/>
              <a:gd name="T15" fmla="*/ 15 h 1313"/>
              <a:gd name="T16" fmla="*/ 712 w 1469"/>
              <a:gd name="T17" fmla="*/ 33 h 1313"/>
              <a:gd name="T18" fmla="*/ 651 w 1469"/>
              <a:gd name="T19" fmla="*/ 62 h 1313"/>
              <a:gd name="T20" fmla="*/ 610 w 1469"/>
              <a:gd name="T21" fmla="*/ 85 h 1313"/>
              <a:gd name="T22" fmla="*/ 554 w 1469"/>
              <a:gd name="T23" fmla="*/ 120 h 1313"/>
              <a:gd name="T24" fmla="*/ 532 w 1469"/>
              <a:gd name="T25" fmla="*/ 135 h 1313"/>
              <a:gd name="T26" fmla="*/ 505 w 1469"/>
              <a:gd name="T27" fmla="*/ 155 h 1313"/>
              <a:gd name="T28" fmla="*/ 473 w 1469"/>
              <a:gd name="T29" fmla="*/ 181 h 1313"/>
              <a:gd name="T30" fmla="*/ 447 w 1469"/>
              <a:gd name="T31" fmla="*/ 203 h 1313"/>
              <a:gd name="T32" fmla="*/ 423 w 1469"/>
              <a:gd name="T33" fmla="*/ 225 h 1313"/>
              <a:gd name="T34" fmla="*/ 381 w 1469"/>
              <a:gd name="T35" fmla="*/ 266 h 1313"/>
              <a:gd name="T36" fmla="*/ 333 w 1469"/>
              <a:gd name="T37" fmla="*/ 318 h 1313"/>
              <a:gd name="T38" fmla="*/ 304 w 1469"/>
              <a:gd name="T39" fmla="*/ 351 h 1313"/>
              <a:gd name="T40" fmla="*/ 285 w 1469"/>
              <a:gd name="T41" fmla="*/ 375 h 1313"/>
              <a:gd name="T42" fmla="*/ 237 w 1469"/>
              <a:gd name="T43" fmla="*/ 439 h 1313"/>
              <a:gd name="T44" fmla="*/ 215 w 1469"/>
              <a:gd name="T45" fmla="*/ 469 h 1313"/>
              <a:gd name="T46" fmla="*/ 196 w 1469"/>
              <a:gd name="T47" fmla="*/ 498 h 1313"/>
              <a:gd name="T48" fmla="*/ 181 w 1469"/>
              <a:gd name="T49" fmla="*/ 520 h 1313"/>
              <a:gd name="T50" fmla="*/ 164 w 1469"/>
              <a:gd name="T51" fmla="*/ 548 h 1313"/>
              <a:gd name="T52" fmla="*/ 463 w 1469"/>
              <a:gd name="T53" fmla="*/ 1313 h 1313"/>
              <a:gd name="T54" fmla="*/ 635 w 1469"/>
              <a:gd name="T55" fmla="*/ 837 h 1313"/>
              <a:gd name="T56" fmla="*/ 809 w 1469"/>
              <a:gd name="T57" fmla="*/ 940 h 1313"/>
              <a:gd name="T58" fmla="*/ 653 w 1469"/>
              <a:gd name="T59" fmla="*/ 808 h 1313"/>
              <a:gd name="T60" fmla="*/ 677 w 1469"/>
              <a:gd name="T61" fmla="*/ 773 h 1313"/>
              <a:gd name="T62" fmla="*/ 699 w 1469"/>
              <a:gd name="T63" fmla="*/ 742 h 1313"/>
              <a:gd name="T64" fmla="*/ 747 w 1469"/>
              <a:gd name="T65" fmla="*/ 678 h 1313"/>
              <a:gd name="T66" fmla="*/ 774 w 1469"/>
              <a:gd name="T67" fmla="*/ 646 h 1313"/>
              <a:gd name="T68" fmla="*/ 812 w 1469"/>
              <a:gd name="T69" fmla="*/ 603 h 1313"/>
              <a:gd name="T70" fmla="*/ 861 w 1469"/>
              <a:gd name="T71" fmla="*/ 551 h 1313"/>
              <a:gd name="T72" fmla="*/ 888 w 1469"/>
              <a:gd name="T73" fmla="*/ 526 h 1313"/>
              <a:gd name="T74" fmla="*/ 931 w 1469"/>
              <a:gd name="T75" fmla="*/ 487 h 1313"/>
              <a:gd name="T76" fmla="*/ 956 w 1469"/>
              <a:gd name="T77" fmla="*/ 467 h 1313"/>
              <a:gd name="T78" fmla="*/ 986 w 1469"/>
              <a:gd name="T79" fmla="*/ 444 h 1313"/>
              <a:gd name="T80" fmla="*/ 1016 w 1469"/>
              <a:gd name="T81" fmla="*/ 423 h 1313"/>
              <a:gd name="T82" fmla="*/ 1072 w 1469"/>
              <a:gd name="T83" fmla="*/ 388 h 1313"/>
              <a:gd name="T84" fmla="*/ 1114 w 1469"/>
              <a:gd name="T85" fmla="*/ 365 h 1313"/>
              <a:gd name="T86" fmla="*/ 1175 w 1469"/>
              <a:gd name="T87" fmla="*/ 336 h 1313"/>
              <a:gd name="T88" fmla="*/ 1228 w 1469"/>
              <a:gd name="T89" fmla="*/ 318 h 1313"/>
              <a:gd name="T90" fmla="*/ 1261 w 1469"/>
              <a:gd name="T91" fmla="*/ 310 h 1313"/>
              <a:gd name="T92" fmla="*/ 1322 w 1469"/>
              <a:gd name="T93" fmla="*/ 303 h 1313"/>
              <a:gd name="T94" fmla="*/ 1351 w 1469"/>
              <a:gd name="T95" fmla="*/ 304 h 1313"/>
              <a:gd name="T96" fmla="*/ 1381 w 1469"/>
              <a:gd name="T97" fmla="*/ 308 h 1313"/>
              <a:gd name="T98" fmla="*/ 1413 w 1469"/>
              <a:gd name="T99" fmla="*/ 316 h 1313"/>
              <a:gd name="T100" fmla="*/ 1445 w 1469"/>
              <a:gd name="T101" fmla="*/ 329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9" h="1313">
                <a:moveTo>
                  <a:pt x="1006" y="40"/>
                </a:moveTo>
                <a:cubicBezTo>
                  <a:pt x="999" y="35"/>
                  <a:pt x="991" y="30"/>
                  <a:pt x="983" y="26"/>
                </a:cubicBezTo>
                <a:cubicBezTo>
                  <a:pt x="982" y="26"/>
                  <a:pt x="981" y="25"/>
                  <a:pt x="981" y="25"/>
                </a:cubicBezTo>
                <a:cubicBezTo>
                  <a:pt x="979" y="24"/>
                  <a:pt x="978" y="24"/>
                  <a:pt x="977" y="23"/>
                </a:cubicBezTo>
                <a:cubicBezTo>
                  <a:pt x="970" y="20"/>
                  <a:pt x="964" y="18"/>
                  <a:pt x="958" y="15"/>
                </a:cubicBezTo>
                <a:cubicBezTo>
                  <a:pt x="955" y="14"/>
                  <a:pt x="953" y="14"/>
                  <a:pt x="950" y="13"/>
                </a:cubicBezTo>
                <a:cubicBezTo>
                  <a:pt x="946" y="12"/>
                  <a:pt x="943" y="10"/>
                  <a:pt x="939" y="9"/>
                </a:cubicBezTo>
                <a:cubicBezTo>
                  <a:pt x="939" y="9"/>
                  <a:pt x="939" y="9"/>
                  <a:pt x="939" y="9"/>
                </a:cubicBezTo>
                <a:cubicBezTo>
                  <a:pt x="935" y="8"/>
                  <a:pt x="931" y="7"/>
                  <a:pt x="927" y="7"/>
                </a:cubicBezTo>
                <a:cubicBezTo>
                  <a:pt x="924" y="6"/>
                  <a:pt x="922" y="5"/>
                  <a:pt x="919" y="5"/>
                </a:cubicBezTo>
                <a:cubicBezTo>
                  <a:pt x="915" y="4"/>
                  <a:pt x="911" y="3"/>
                  <a:pt x="908" y="3"/>
                </a:cubicBezTo>
                <a:cubicBezTo>
                  <a:pt x="905" y="3"/>
                  <a:pt x="902" y="2"/>
                  <a:pt x="899" y="2"/>
                </a:cubicBezTo>
                <a:cubicBezTo>
                  <a:pt x="895" y="1"/>
                  <a:pt x="891" y="1"/>
                  <a:pt x="888" y="1"/>
                </a:cubicBezTo>
                <a:cubicBezTo>
                  <a:pt x="885" y="1"/>
                  <a:pt x="882" y="0"/>
                  <a:pt x="879" y="0"/>
                </a:cubicBezTo>
                <a:cubicBezTo>
                  <a:pt x="875" y="0"/>
                  <a:pt x="872" y="0"/>
                  <a:pt x="868" y="0"/>
                </a:cubicBezTo>
                <a:cubicBezTo>
                  <a:pt x="866" y="0"/>
                  <a:pt x="863" y="0"/>
                  <a:pt x="860" y="0"/>
                </a:cubicBezTo>
                <a:cubicBezTo>
                  <a:pt x="860" y="0"/>
                  <a:pt x="860" y="0"/>
                  <a:pt x="860" y="0"/>
                </a:cubicBezTo>
                <a:cubicBezTo>
                  <a:pt x="850" y="1"/>
                  <a:pt x="841" y="1"/>
                  <a:pt x="831" y="2"/>
                </a:cubicBezTo>
                <a:cubicBezTo>
                  <a:pt x="829" y="3"/>
                  <a:pt x="828" y="3"/>
                  <a:pt x="826" y="3"/>
                </a:cubicBezTo>
                <a:cubicBezTo>
                  <a:pt x="817" y="4"/>
                  <a:pt x="807" y="6"/>
                  <a:pt x="799" y="7"/>
                </a:cubicBezTo>
                <a:cubicBezTo>
                  <a:pt x="798" y="8"/>
                  <a:pt x="798" y="8"/>
                  <a:pt x="798" y="8"/>
                </a:cubicBezTo>
                <a:cubicBezTo>
                  <a:pt x="797" y="8"/>
                  <a:pt x="796" y="8"/>
                  <a:pt x="795" y="8"/>
                </a:cubicBezTo>
                <a:cubicBezTo>
                  <a:pt x="786" y="10"/>
                  <a:pt x="777" y="12"/>
                  <a:pt x="769" y="15"/>
                </a:cubicBezTo>
                <a:cubicBezTo>
                  <a:pt x="768" y="15"/>
                  <a:pt x="767" y="15"/>
                  <a:pt x="766" y="15"/>
                </a:cubicBezTo>
                <a:cubicBezTo>
                  <a:pt x="757" y="18"/>
                  <a:pt x="748" y="21"/>
                  <a:pt x="740" y="23"/>
                </a:cubicBezTo>
                <a:cubicBezTo>
                  <a:pt x="738" y="24"/>
                  <a:pt x="737" y="24"/>
                  <a:pt x="735" y="25"/>
                </a:cubicBezTo>
                <a:cubicBezTo>
                  <a:pt x="727" y="28"/>
                  <a:pt x="719" y="31"/>
                  <a:pt x="712" y="33"/>
                </a:cubicBezTo>
                <a:cubicBezTo>
                  <a:pt x="711" y="34"/>
                  <a:pt x="710" y="34"/>
                  <a:pt x="708" y="35"/>
                </a:cubicBezTo>
                <a:cubicBezTo>
                  <a:pt x="701" y="38"/>
                  <a:pt x="693" y="41"/>
                  <a:pt x="686" y="44"/>
                </a:cubicBezTo>
                <a:cubicBezTo>
                  <a:pt x="674" y="50"/>
                  <a:pt x="663" y="56"/>
                  <a:pt x="651" y="62"/>
                </a:cubicBezTo>
                <a:cubicBezTo>
                  <a:pt x="648" y="64"/>
                  <a:pt x="645" y="65"/>
                  <a:pt x="642" y="67"/>
                </a:cubicBezTo>
                <a:cubicBezTo>
                  <a:pt x="634" y="72"/>
                  <a:pt x="625" y="76"/>
                  <a:pt x="617" y="81"/>
                </a:cubicBezTo>
                <a:cubicBezTo>
                  <a:pt x="615" y="82"/>
                  <a:pt x="612" y="84"/>
                  <a:pt x="610" y="85"/>
                </a:cubicBezTo>
                <a:cubicBezTo>
                  <a:pt x="600" y="91"/>
                  <a:pt x="590" y="97"/>
                  <a:pt x="581" y="103"/>
                </a:cubicBezTo>
                <a:cubicBezTo>
                  <a:pt x="579" y="103"/>
                  <a:pt x="578" y="104"/>
                  <a:pt x="577" y="105"/>
                </a:cubicBezTo>
                <a:cubicBezTo>
                  <a:pt x="569" y="110"/>
                  <a:pt x="561" y="115"/>
                  <a:pt x="554" y="120"/>
                </a:cubicBezTo>
                <a:cubicBezTo>
                  <a:pt x="553" y="121"/>
                  <a:pt x="551" y="122"/>
                  <a:pt x="550" y="122"/>
                </a:cubicBezTo>
                <a:cubicBezTo>
                  <a:pt x="549" y="123"/>
                  <a:pt x="547" y="125"/>
                  <a:pt x="545" y="126"/>
                </a:cubicBezTo>
                <a:cubicBezTo>
                  <a:pt x="541" y="129"/>
                  <a:pt x="537" y="132"/>
                  <a:pt x="532" y="135"/>
                </a:cubicBezTo>
                <a:cubicBezTo>
                  <a:pt x="530" y="137"/>
                  <a:pt x="527" y="138"/>
                  <a:pt x="525" y="140"/>
                </a:cubicBezTo>
                <a:cubicBezTo>
                  <a:pt x="520" y="144"/>
                  <a:pt x="516" y="147"/>
                  <a:pt x="512" y="150"/>
                </a:cubicBezTo>
                <a:cubicBezTo>
                  <a:pt x="509" y="152"/>
                  <a:pt x="507" y="153"/>
                  <a:pt x="505" y="155"/>
                </a:cubicBezTo>
                <a:cubicBezTo>
                  <a:pt x="501" y="158"/>
                  <a:pt x="496" y="162"/>
                  <a:pt x="492" y="165"/>
                </a:cubicBezTo>
                <a:cubicBezTo>
                  <a:pt x="490" y="166"/>
                  <a:pt x="488" y="168"/>
                  <a:pt x="486" y="170"/>
                </a:cubicBezTo>
                <a:cubicBezTo>
                  <a:pt x="482" y="173"/>
                  <a:pt x="477" y="177"/>
                  <a:pt x="473" y="181"/>
                </a:cubicBezTo>
                <a:cubicBezTo>
                  <a:pt x="472" y="182"/>
                  <a:pt x="471" y="183"/>
                  <a:pt x="469" y="183"/>
                </a:cubicBezTo>
                <a:cubicBezTo>
                  <a:pt x="469" y="184"/>
                  <a:pt x="469" y="184"/>
                  <a:pt x="469" y="184"/>
                </a:cubicBezTo>
                <a:cubicBezTo>
                  <a:pt x="462" y="190"/>
                  <a:pt x="454" y="196"/>
                  <a:pt x="447" y="203"/>
                </a:cubicBezTo>
                <a:cubicBezTo>
                  <a:pt x="446" y="204"/>
                  <a:pt x="444" y="205"/>
                  <a:pt x="443" y="207"/>
                </a:cubicBezTo>
                <a:cubicBezTo>
                  <a:pt x="437" y="213"/>
                  <a:pt x="430" y="218"/>
                  <a:pt x="424" y="224"/>
                </a:cubicBezTo>
                <a:cubicBezTo>
                  <a:pt x="424" y="224"/>
                  <a:pt x="423" y="225"/>
                  <a:pt x="423" y="225"/>
                </a:cubicBezTo>
                <a:cubicBezTo>
                  <a:pt x="416" y="231"/>
                  <a:pt x="410" y="238"/>
                  <a:pt x="404" y="244"/>
                </a:cubicBezTo>
                <a:cubicBezTo>
                  <a:pt x="402" y="245"/>
                  <a:pt x="401" y="247"/>
                  <a:pt x="399" y="248"/>
                </a:cubicBezTo>
                <a:cubicBezTo>
                  <a:pt x="393" y="254"/>
                  <a:pt x="387" y="260"/>
                  <a:pt x="381" y="266"/>
                </a:cubicBezTo>
                <a:cubicBezTo>
                  <a:pt x="373" y="275"/>
                  <a:pt x="365" y="283"/>
                  <a:pt x="357" y="292"/>
                </a:cubicBezTo>
                <a:cubicBezTo>
                  <a:pt x="354" y="295"/>
                  <a:pt x="352" y="297"/>
                  <a:pt x="349" y="300"/>
                </a:cubicBezTo>
                <a:cubicBezTo>
                  <a:pt x="344" y="306"/>
                  <a:pt x="338" y="312"/>
                  <a:pt x="333" y="318"/>
                </a:cubicBezTo>
                <a:cubicBezTo>
                  <a:pt x="331" y="321"/>
                  <a:pt x="328" y="324"/>
                  <a:pt x="326" y="326"/>
                </a:cubicBezTo>
                <a:cubicBezTo>
                  <a:pt x="321" y="332"/>
                  <a:pt x="316" y="338"/>
                  <a:pt x="311" y="344"/>
                </a:cubicBezTo>
                <a:cubicBezTo>
                  <a:pt x="309" y="346"/>
                  <a:pt x="307" y="349"/>
                  <a:pt x="304" y="351"/>
                </a:cubicBezTo>
                <a:cubicBezTo>
                  <a:pt x="299" y="358"/>
                  <a:pt x="294" y="364"/>
                  <a:pt x="289" y="370"/>
                </a:cubicBezTo>
                <a:cubicBezTo>
                  <a:pt x="288" y="371"/>
                  <a:pt x="287" y="373"/>
                  <a:pt x="286" y="374"/>
                </a:cubicBezTo>
                <a:cubicBezTo>
                  <a:pt x="286" y="374"/>
                  <a:pt x="285" y="375"/>
                  <a:pt x="285" y="375"/>
                </a:cubicBezTo>
                <a:cubicBezTo>
                  <a:pt x="277" y="386"/>
                  <a:pt x="269" y="396"/>
                  <a:pt x="261" y="405"/>
                </a:cubicBezTo>
                <a:cubicBezTo>
                  <a:pt x="260" y="407"/>
                  <a:pt x="259" y="409"/>
                  <a:pt x="257" y="410"/>
                </a:cubicBezTo>
                <a:cubicBezTo>
                  <a:pt x="250" y="420"/>
                  <a:pt x="243" y="430"/>
                  <a:pt x="237" y="439"/>
                </a:cubicBezTo>
                <a:cubicBezTo>
                  <a:pt x="236" y="439"/>
                  <a:pt x="236" y="440"/>
                  <a:pt x="235" y="440"/>
                </a:cubicBezTo>
                <a:cubicBezTo>
                  <a:pt x="229" y="449"/>
                  <a:pt x="223" y="457"/>
                  <a:pt x="218" y="465"/>
                </a:cubicBezTo>
                <a:cubicBezTo>
                  <a:pt x="217" y="467"/>
                  <a:pt x="216" y="468"/>
                  <a:pt x="215" y="469"/>
                </a:cubicBezTo>
                <a:cubicBezTo>
                  <a:pt x="209" y="477"/>
                  <a:pt x="204" y="485"/>
                  <a:pt x="200" y="492"/>
                </a:cubicBezTo>
                <a:cubicBezTo>
                  <a:pt x="199" y="493"/>
                  <a:pt x="199" y="493"/>
                  <a:pt x="198" y="494"/>
                </a:cubicBezTo>
                <a:cubicBezTo>
                  <a:pt x="198" y="495"/>
                  <a:pt x="197" y="496"/>
                  <a:pt x="196" y="498"/>
                </a:cubicBezTo>
                <a:cubicBezTo>
                  <a:pt x="194" y="501"/>
                  <a:pt x="192" y="504"/>
                  <a:pt x="190" y="507"/>
                </a:cubicBezTo>
                <a:cubicBezTo>
                  <a:pt x="189" y="509"/>
                  <a:pt x="187" y="511"/>
                  <a:pt x="186" y="514"/>
                </a:cubicBezTo>
                <a:cubicBezTo>
                  <a:pt x="184" y="516"/>
                  <a:pt x="183" y="518"/>
                  <a:pt x="181" y="520"/>
                </a:cubicBezTo>
                <a:cubicBezTo>
                  <a:pt x="180" y="523"/>
                  <a:pt x="178" y="525"/>
                  <a:pt x="177" y="527"/>
                </a:cubicBezTo>
                <a:cubicBezTo>
                  <a:pt x="176" y="529"/>
                  <a:pt x="175" y="530"/>
                  <a:pt x="174" y="532"/>
                </a:cubicBezTo>
                <a:cubicBezTo>
                  <a:pt x="170" y="538"/>
                  <a:pt x="167" y="544"/>
                  <a:pt x="164" y="548"/>
                </a:cubicBezTo>
                <a:cubicBezTo>
                  <a:pt x="61" y="498"/>
                  <a:pt x="61" y="498"/>
                  <a:pt x="61" y="498"/>
                </a:cubicBezTo>
                <a:cubicBezTo>
                  <a:pt x="0" y="1010"/>
                  <a:pt x="0" y="1010"/>
                  <a:pt x="0" y="1010"/>
                </a:cubicBezTo>
                <a:cubicBezTo>
                  <a:pt x="463" y="1313"/>
                  <a:pt x="463" y="1313"/>
                  <a:pt x="463" y="1313"/>
                </a:cubicBezTo>
                <a:cubicBezTo>
                  <a:pt x="523" y="801"/>
                  <a:pt x="523" y="801"/>
                  <a:pt x="523" y="801"/>
                </a:cubicBezTo>
                <a:cubicBezTo>
                  <a:pt x="626" y="851"/>
                  <a:pt x="626" y="851"/>
                  <a:pt x="626" y="851"/>
                </a:cubicBezTo>
                <a:cubicBezTo>
                  <a:pt x="629" y="847"/>
                  <a:pt x="632" y="842"/>
                  <a:pt x="635" y="837"/>
                </a:cubicBezTo>
                <a:cubicBezTo>
                  <a:pt x="637" y="835"/>
                  <a:pt x="638" y="833"/>
                  <a:pt x="639" y="830"/>
                </a:cubicBezTo>
                <a:cubicBezTo>
                  <a:pt x="640" y="830"/>
                  <a:pt x="640" y="830"/>
                  <a:pt x="640" y="829"/>
                </a:cubicBezTo>
                <a:cubicBezTo>
                  <a:pt x="809" y="940"/>
                  <a:pt x="809" y="940"/>
                  <a:pt x="809" y="940"/>
                </a:cubicBezTo>
                <a:cubicBezTo>
                  <a:pt x="967" y="1017"/>
                  <a:pt x="967" y="1017"/>
                  <a:pt x="967" y="1017"/>
                </a:cubicBezTo>
                <a:cubicBezTo>
                  <a:pt x="652" y="811"/>
                  <a:pt x="652" y="811"/>
                  <a:pt x="652" y="811"/>
                </a:cubicBezTo>
                <a:cubicBezTo>
                  <a:pt x="652" y="810"/>
                  <a:pt x="653" y="809"/>
                  <a:pt x="653" y="808"/>
                </a:cubicBezTo>
                <a:cubicBezTo>
                  <a:pt x="655" y="807"/>
                  <a:pt x="656" y="805"/>
                  <a:pt x="657" y="803"/>
                </a:cubicBezTo>
                <a:cubicBezTo>
                  <a:pt x="659" y="800"/>
                  <a:pt x="661" y="797"/>
                  <a:pt x="663" y="794"/>
                </a:cubicBezTo>
                <a:cubicBezTo>
                  <a:pt x="667" y="787"/>
                  <a:pt x="672" y="780"/>
                  <a:pt x="677" y="773"/>
                </a:cubicBezTo>
                <a:cubicBezTo>
                  <a:pt x="678" y="771"/>
                  <a:pt x="679" y="769"/>
                  <a:pt x="681" y="768"/>
                </a:cubicBezTo>
                <a:cubicBezTo>
                  <a:pt x="686" y="760"/>
                  <a:pt x="692" y="752"/>
                  <a:pt x="698" y="744"/>
                </a:cubicBezTo>
                <a:cubicBezTo>
                  <a:pt x="698" y="743"/>
                  <a:pt x="699" y="742"/>
                  <a:pt x="699" y="742"/>
                </a:cubicBezTo>
                <a:cubicBezTo>
                  <a:pt x="706" y="733"/>
                  <a:pt x="713" y="723"/>
                  <a:pt x="720" y="714"/>
                </a:cubicBezTo>
                <a:cubicBezTo>
                  <a:pt x="721" y="712"/>
                  <a:pt x="722" y="710"/>
                  <a:pt x="724" y="708"/>
                </a:cubicBezTo>
                <a:cubicBezTo>
                  <a:pt x="731" y="699"/>
                  <a:pt x="739" y="689"/>
                  <a:pt x="747" y="678"/>
                </a:cubicBezTo>
                <a:cubicBezTo>
                  <a:pt x="749" y="676"/>
                  <a:pt x="751" y="674"/>
                  <a:pt x="753" y="672"/>
                </a:cubicBezTo>
                <a:cubicBezTo>
                  <a:pt x="757" y="666"/>
                  <a:pt x="762" y="661"/>
                  <a:pt x="766" y="655"/>
                </a:cubicBezTo>
                <a:cubicBezTo>
                  <a:pt x="769" y="652"/>
                  <a:pt x="771" y="649"/>
                  <a:pt x="774" y="646"/>
                </a:cubicBezTo>
                <a:cubicBezTo>
                  <a:pt x="778" y="641"/>
                  <a:pt x="783" y="635"/>
                  <a:pt x="788" y="630"/>
                </a:cubicBezTo>
                <a:cubicBezTo>
                  <a:pt x="790" y="627"/>
                  <a:pt x="793" y="624"/>
                  <a:pt x="796" y="621"/>
                </a:cubicBezTo>
                <a:cubicBezTo>
                  <a:pt x="801" y="615"/>
                  <a:pt x="806" y="609"/>
                  <a:pt x="812" y="603"/>
                </a:cubicBezTo>
                <a:cubicBezTo>
                  <a:pt x="814" y="601"/>
                  <a:pt x="817" y="598"/>
                  <a:pt x="819" y="595"/>
                </a:cubicBezTo>
                <a:cubicBezTo>
                  <a:pt x="827" y="586"/>
                  <a:pt x="835" y="578"/>
                  <a:pt x="844" y="569"/>
                </a:cubicBezTo>
                <a:cubicBezTo>
                  <a:pt x="850" y="563"/>
                  <a:pt x="856" y="557"/>
                  <a:pt x="861" y="551"/>
                </a:cubicBezTo>
                <a:cubicBezTo>
                  <a:pt x="863" y="550"/>
                  <a:pt x="865" y="548"/>
                  <a:pt x="866" y="547"/>
                </a:cubicBezTo>
                <a:cubicBezTo>
                  <a:pt x="873" y="541"/>
                  <a:pt x="879" y="535"/>
                  <a:pt x="885" y="528"/>
                </a:cubicBezTo>
                <a:cubicBezTo>
                  <a:pt x="886" y="528"/>
                  <a:pt x="887" y="527"/>
                  <a:pt x="888" y="526"/>
                </a:cubicBezTo>
                <a:cubicBezTo>
                  <a:pt x="893" y="521"/>
                  <a:pt x="899" y="516"/>
                  <a:pt x="905" y="510"/>
                </a:cubicBezTo>
                <a:cubicBezTo>
                  <a:pt x="907" y="509"/>
                  <a:pt x="909" y="507"/>
                  <a:pt x="910" y="505"/>
                </a:cubicBezTo>
                <a:cubicBezTo>
                  <a:pt x="917" y="499"/>
                  <a:pt x="924" y="493"/>
                  <a:pt x="931" y="487"/>
                </a:cubicBezTo>
                <a:cubicBezTo>
                  <a:pt x="933" y="485"/>
                  <a:pt x="936" y="483"/>
                  <a:pt x="938" y="482"/>
                </a:cubicBezTo>
                <a:cubicBezTo>
                  <a:pt x="941" y="479"/>
                  <a:pt x="945" y="476"/>
                  <a:pt x="948" y="473"/>
                </a:cubicBezTo>
                <a:cubicBezTo>
                  <a:pt x="951" y="471"/>
                  <a:pt x="954" y="469"/>
                  <a:pt x="956" y="467"/>
                </a:cubicBezTo>
                <a:cubicBezTo>
                  <a:pt x="960" y="464"/>
                  <a:pt x="963" y="461"/>
                  <a:pt x="967" y="459"/>
                </a:cubicBezTo>
                <a:cubicBezTo>
                  <a:pt x="970" y="456"/>
                  <a:pt x="973" y="454"/>
                  <a:pt x="976" y="452"/>
                </a:cubicBezTo>
                <a:cubicBezTo>
                  <a:pt x="979" y="449"/>
                  <a:pt x="983" y="447"/>
                  <a:pt x="986" y="444"/>
                </a:cubicBezTo>
                <a:cubicBezTo>
                  <a:pt x="989" y="442"/>
                  <a:pt x="993" y="439"/>
                  <a:pt x="996" y="437"/>
                </a:cubicBezTo>
                <a:cubicBezTo>
                  <a:pt x="1000" y="434"/>
                  <a:pt x="1004" y="432"/>
                  <a:pt x="1008" y="429"/>
                </a:cubicBezTo>
                <a:cubicBezTo>
                  <a:pt x="1011" y="427"/>
                  <a:pt x="1013" y="425"/>
                  <a:pt x="1016" y="423"/>
                </a:cubicBezTo>
                <a:cubicBezTo>
                  <a:pt x="1023" y="418"/>
                  <a:pt x="1031" y="413"/>
                  <a:pt x="1039" y="409"/>
                </a:cubicBezTo>
                <a:cubicBezTo>
                  <a:pt x="1040" y="407"/>
                  <a:pt x="1042" y="406"/>
                  <a:pt x="1043" y="405"/>
                </a:cubicBezTo>
                <a:cubicBezTo>
                  <a:pt x="1053" y="400"/>
                  <a:pt x="1062" y="394"/>
                  <a:pt x="1072" y="388"/>
                </a:cubicBezTo>
                <a:cubicBezTo>
                  <a:pt x="1075" y="387"/>
                  <a:pt x="1078" y="385"/>
                  <a:pt x="1081" y="383"/>
                </a:cubicBezTo>
                <a:cubicBezTo>
                  <a:pt x="1088" y="379"/>
                  <a:pt x="1096" y="375"/>
                  <a:pt x="1104" y="370"/>
                </a:cubicBezTo>
                <a:cubicBezTo>
                  <a:pt x="1108" y="368"/>
                  <a:pt x="1111" y="367"/>
                  <a:pt x="1114" y="365"/>
                </a:cubicBezTo>
                <a:cubicBezTo>
                  <a:pt x="1126" y="359"/>
                  <a:pt x="1137" y="353"/>
                  <a:pt x="1149" y="347"/>
                </a:cubicBezTo>
                <a:cubicBezTo>
                  <a:pt x="1156" y="344"/>
                  <a:pt x="1163" y="341"/>
                  <a:pt x="1170" y="338"/>
                </a:cubicBezTo>
                <a:cubicBezTo>
                  <a:pt x="1172" y="338"/>
                  <a:pt x="1173" y="337"/>
                  <a:pt x="1175" y="336"/>
                </a:cubicBezTo>
                <a:cubicBezTo>
                  <a:pt x="1182" y="334"/>
                  <a:pt x="1190" y="331"/>
                  <a:pt x="1198" y="328"/>
                </a:cubicBezTo>
                <a:cubicBezTo>
                  <a:pt x="1199" y="327"/>
                  <a:pt x="1201" y="327"/>
                  <a:pt x="1203" y="326"/>
                </a:cubicBezTo>
                <a:cubicBezTo>
                  <a:pt x="1211" y="324"/>
                  <a:pt x="1220" y="321"/>
                  <a:pt x="1228" y="318"/>
                </a:cubicBezTo>
                <a:cubicBezTo>
                  <a:pt x="1229" y="318"/>
                  <a:pt x="1230" y="318"/>
                  <a:pt x="1231" y="318"/>
                </a:cubicBezTo>
                <a:cubicBezTo>
                  <a:pt x="1240" y="315"/>
                  <a:pt x="1249" y="313"/>
                  <a:pt x="1258" y="311"/>
                </a:cubicBezTo>
                <a:cubicBezTo>
                  <a:pt x="1259" y="311"/>
                  <a:pt x="1260" y="311"/>
                  <a:pt x="1261" y="310"/>
                </a:cubicBezTo>
                <a:cubicBezTo>
                  <a:pt x="1270" y="309"/>
                  <a:pt x="1279" y="307"/>
                  <a:pt x="1288" y="306"/>
                </a:cubicBezTo>
                <a:cubicBezTo>
                  <a:pt x="1290" y="306"/>
                  <a:pt x="1292" y="306"/>
                  <a:pt x="1294" y="305"/>
                </a:cubicBezTo>
                <a:cubicBezTo>
                  <a:pt x="1303" y="304"/>
                  <a:pt x="1313" y="303"/>
                  <a:pt x="1322" y="303"/>
                </a:cubicBezTo>
                <a:cubicBezTo>
                  <a:pt x="1325" y="303"/>
                  <a:pt x="1328" y="303"/>
                  <a:pt x="1331" y="303"/>
                </a:cubicBezTo>
                <a:cubicBezTo>
                  <a:pt x="1334" y="303"/>
                  <a:pt x="1338" y="303"/>
                  <a:pt x="1341" y="303"/>
                </a:cubicBezTo>
                <a:cubicBezTo>
                  <a:pt x="1345" y="303"/>
                  <a:pt x="1348" y="304"/>
                  <a:pt x="1351" y="304"/>
                </a:cubicBezTo>
                <a:cubicBezTo>
                  <a:pt x="1355" y="304"/>
                  <a:pt x="1358" y="304"/>
                  <a:pt x="1361" y="305"/>
                </a:cubicBezTo>
                <a:cubicBezTo>
                  <a:pt x="1365" y="305"/>
                  <a:pt x="1368" y="306"/>
                  <a:pt x="1371" y="306"/>
                </a:cubicBezTo>
                <a:cubicBezTo>
                  <a:pt x="1374" y="307"/>
                  <a:pt x="1378" y="307"/>
                  <a:pt x="1381" y="308"/>
                </a:cubicBezTo>
                <a:cubicBezTo>
                  <a:pt x="1384" y="308"/>
                  <a:pt x="1388" y="309"/>
                  <a:pt x="1391" y="310"/>
                </a:cubicBezTo>
                <a:cubicBezTo>
                  <a:pt x="1394" y="311"/>
                  <a:pt x="1398" y="311"/>
                  <a:pt x="1401" y="312"/>
                </a:cubicBezTo>
                <a:cubicBezTo>
                  <a:pt x="1405" y="313"/>
                  <a:pt x="1409" y="315"/>
                  <a:pt x="1413" y="316"/>
                </a:cubicBezTo>
                <a:cubicBezTo>
                  <a:pt x="1415" y="317"/>
                  <a:pt x="1418" y="317"/>
                  <a:pt x="1420" y="318"/>
                </a:cubicBezTo>
                <a:cubicBezTo>
                  <a:pt x="1427" y="321"/>
                  <a:pt x="1433" y="323"/>
                  <a:pt x="1439" y="326"/>
                </a:cubicBezTo>
                <a:cubicBezTo>
                  <a:pt x="1441" y="327"/>
                  <a:pt x="1443" y="328"/>
                  <a:pt x="1445" y="329"/>
                </a:cubicBezTo>
                <a:cubicBezTo>
                  <a:pt x="1453" y="333"/>
                  <a:pt x="1461" y="338"/>
                  <a:pt x="1469" y="343"/>
                </a:cubicBezTo>
                <a:cubicBezTo>
                  <a:pt x="1315" y="242"/>
                  <a:pt x="1161" y="141"/>
                  <a:pt x="1006" y="40"/>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81"/>
          <p:cNvSpPr>
            <a:spLocks/>
          </p:cNvSpPr>
          <p:nvPr/>
        </p:nvSpPr>
        <p:spPr bwMode="auto">
          <a:xfrm>
            <a:off x="6144829" y="3659402"/>
            <a:ext cx="1162150" cy="799703"/>
          </a:xfrm>
          <a:custGeom>
            <a:avLst/>
            <a:gdLst>
              <a:gd name="T0" fmla="*/ 233 w 901"/>
              <a:gd name="T1" fmla="*/ 0 h 620"/>
              <a:gd name="T2" fmla="*/ 0 w 901"/>
              <a:gd name="T3" fmla="*/ 183 h 620"/>
              <a:gd name="T4" fmla="*/ 669 w 901"/>
              <a:gd name="T5" fmla="*/ 620 h 620"/>
              <a:gd name="T6" fmla="*/ 901 w 901"/>
              <a:gd name="T7" fmla="*/ 438 h 620"/>
              <a:gd name="T8" fmla="*/ 233 w 901"/>
              <a:gd name="T9" fmla="*/ 0 h 620"/>
            </a:gdLst>
            <a:ahLst/>
            <a:cxnLst>
              <a:cxn ang="0">
                <a:pos x="T0" y="T1"/>
              </a:cxn>
              <a:cxn ang="0">
                <a:pos x="T2" y="T3"/>
              </a:cxn>
              <a:cxn ang="0">
                <a:pos x="T4" y="T5"/>
              </a:cxn>
              <a:cxn ang="0">
                <a:pos x="T6" y="T7"/>
              </a:cxn>
              <a:cxn ang="0">
                <a:pos x="T8" y="T9"/>
              </a:cxn>
            </a:cxnLst>
            <a:rect l="0" t="0" r="r" b="b"/>
            <a:pathLst>
              <a:path w="901" h="620">
                <a:moveTo>
                  <a:pt x="233" y="0"/>
                </a:moveTo>
                <a:lnTo>
                  <a:pt x="0" y="183"/>
                </a:lnTo>
                <a:lnTo>
                  <a:pt x="669" y="620"/>
                </a:lnTo>
                <a:lnTo>
                  <a:pt x="901" y="438"/>
                </a:lnTo>
                <a:lnTo>
                  <a:pt x="233"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83"/>
          <p:cNvSpPr>
            <a:spLocks/>
          </p:cNvSpPr>
          <p:nvPr/>
        </p:nvSpPr>
        <p:spPr bwMode="auto">
          <a:xfrm>
            <a:off x="5612124" y="4178526"/>
            <a:ext cx="1057672" cy="719733"/>
          </a:xfrm>
          <a:custGeom>
            <a:avLst/>
            <a:gdLst>
              <a:gd name="T0" fmla="*/ 153 w 820"/>
              <a:gd name="T1" fmla="*/ 0 h 558"/>
              <a:gd name="T2" fmla="*/ 0 w 820"/>
              <a:gd name="T3" fmla="*/ 120 h 558"/>
              <a:gd name="T4" fmla="*/ 668 w 820"/>
              <a:gd name="T5" fmla="*/ 558 h 558"/>
              <a:gd name="T6" fmla="*/ 820 w 820"/>
              <a:gd name="T7" fmla="*/ 438 h 558"/>
              <a:gd name="T8" fmla="*/ 153 w 820"/>
              <a:gd name="T9" fmla="*/ 0 h 558"/>
            </a:gdLst>
            <a:ahLst/>
            <a:cxnLst>
              <a:cxn ang="0">
                <a:pos x="T0" y="T1"/>
              </a:cxn>
              <a:cxn ang="0">
                <a:pos x="T2" y="T3"/>
              </a:cxn>
              <a:cxn ang="0">
                <a:pos x="T4" y="T5"/>
              </a:cxn>
              <a:cxn ang="0">
                <a:pos x="T6" y="T7"/>
              </a:cxn>
              <a:cxn ang="0">
                <a:pos x="T8" y="T9"/>
              </a:cxn>
            </a:cxnLst>
            <a:rect l="0" t="0" r="r" b="b"/>
            <a:pathLst>
              <a:path w="820" h="558">
                <a:moveTo>
                  <a:pt x="153" y="0"/>
                </a:moveTo>
                <a:lnTo>
                  <a:pt x="0" y="120"/>
                </a:lnTo>
                <a:lnTo>
                  <a:pt x="668" y="558"/>
                </a:lnTo>
                <a:lnTo>
                  <a:pt x="820" y="438"/>
                </a:lnTo>
                <a:lnTo>
                  <a:pt x="153"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85"/>
          <p:cNvSpPr>
            <a:spLocks/>
          </p:cNvSpPr>
          <p:nvPr/>
        </p:nvSpPr>
        <p:spPr bwMode="auto">
          <a:xfrm>
            <a:off x="6413116" y="2722369"/>
            <a:ext cx="1325959" cy="2570659"/>
          </a:xfrm>
          <a:custGeom>
            <a:avLst/>
            <a:gdLst>
              <a:gd name="T0" fmla="*/ 27 w 712"/>
              <a:gd name="T1" fmla="*/ 1156 h 1380"/>
              <a:gd name="T2" fmla="*/ 132 w 712"/>
              <a:gd name="T3" fmla="*/ 1073 h 1380"/>
              <a:gd name="T4" fmla="*/ 80 w 712"/>
              <a:gd name="T5" fmla="*/ 952 h 1380"/>
              <a:gd name="T6" fmla="*/ 30 w 712"/>
              <a:gd name="T7" fmla="*/ 773 h 1380"/>
              <a:gd name="T8" fmla="*/ 32 w 712"/>
              <a:gd name="T9" fmla="*/ 407 h 1380"/>
              <a:gd name="T10" fmla="*/ 193 w 712"/>
              <a:gd name="T11" fmla="*/ 122 h 1380"/>
              <a:gd name="T12" fmla="*/ 644 w 712"/>
              <a:gd name="T13" fmla="*/ 106 h 1380"/>
              <a:gd name="T14" fmla="*/ 712 w 712"/>
              <a:gd name="T15" fmla="*/ 141 h 1380"/>
              <a:gd name="T16" fmla="*/ 556 w 712"/>
              <a:gd name="T17" fmla="*/ 71 h 1380"/>
              <a:gd name="T18" fmla="*/ 385 w 712"/>
              <a:gd name="T19" fmla="*/ 63 h 1380"/>
              <a:gd name="T20" fmla="*/ 238 w 712"/>
              <a:gd name="T21" fmla="*/ 181 h 1380"/>
              <a:gd name="T22" fmla="*/ 206 w 712"/>
              <a:gd name="T23" fmla="*/ 617 h 1380"/>
              <a:gd name="T24" fmla="*/ 252 w 712"/>
              <a:gd name="T25" fmla="*/ 775 h 1380"/>
              <a:gd name="T26" fmla="*/ 319 w 712"/>
              <a:gd name="T27" fmla="*/ 926 h 1380"/>
              <a:gd name="T28" fmla="*/ 480 w 712"/>
              <a:gd name="T29" fmla="*/ 800 h 1380"/>
              <a:gd name="T30" fmla="*/ 418 w 712"/>
              <a:gd name="T31" fmla="*/ 1380 h 1380"/>
              <a:gd name="T32" fmla="*/ 27 w 712"/>
              <a:gd name="T33" fmla="*/ 1156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2" h="1380">
                <a:moveTo>
                  <a:pt x="27" y="1156"/>
                </a:moveTo>
                <a:cubicBezTo>
                  <a:pt x="132" y="1073"/>
                  <a:pt x="132" y="1073"/>
                  <a:pt x="132" y="1073"/>
                </a:cubicBezTo>
                <a:cubicBezTo>
                  <a:pt x="121" y="1050"/>
                  <a:pt x="101" y="1010"/>
                  <a:pt x="80" y="952"/>
                </a:cubicBezTo>
                <a:cubicBezTo>
                  <a:pt x="62" y="905"/>
                  <a:pt x="44" y="845"/>
                  <a:pt x="30" y="773"/>
                </a:cubicBezTo>
                <a:cubicBezTo>
                  <a:pt x="15" y="681"/>
                  <a:pt x="0" y="585"/>
                  <a:pt x="32" y="407"/>
                </a:cubicBezTo>
                <a:cubicBezTo>
                  <a:pt x="50" y="329"/>
                  <a:pt x="89" y="205"/>
                  <a:pt x="193" y="122"/>
                </a:cubicBezTo>
                <a:cubicBezTo>
                  <a:pt x="293" y="40"/>
                  <a:pt x="459" y="0"/>
                  <a:pt x="644" y="106"/>
                </a:cubicBezTo>
                <a:cubicBezTo>
                  <a:pt x="656" y="111"/>
                  <a:pt x="702" y="135"/>
                  <a:pt x="712" y="141"/>
                </a:cubicBezTo>
                <a:cubicBezTo>
                  <a:pt x="712" y="144"/>
                  <a:pt x="661" y="107"/>
                  <a:pt x="556" y="71"/>
                </a:cubicBezTo>
                <a:cubicBezTo>
                  <a:pt x="505" y="55"/>
                  <a:pt x="443" y="46"/>
                  <a:pt x="385" y="63"/>
                </a:cubicBezTo>
                <a:cubicBezTo>
                  <a:pt x="326" y="79"/>
                  <a:pt x="271" y="121"/>
                  <a:pt x="238" y="181"/>
                </a:cubicBezTo>
                <a:cubicBezTo>
                  <a:pt x="167" y="304"/>
                  <a:pt x="176" y="482"/>
                  <a:pt x="206" y="617"/>
                </a:cubicBezTo>
                <a:cubicBezTo>
                  <a:pt x="218" y="674"/>
                  <a:pt x="234" y="726"/>
                  <a:pt x="252" y="775"/>
                </a:cubicBezTo>
                <a:cubicBezTo>
                  <a:pt x="272" y="830"/>
                  <a:pt x="295" y="880"/>
                  <a:pt x="319" y="926"/>
                </a:cubicBezTo>
                <a:cubicBezTo>
                  <a:pt x="480" y="800"/>
                  <a:pt x="480" y="800"/>
                  <a:pt x="480" y="800"/>
                </a:cubicBezTo>
                <a:cubicBezTo>
                  <a:pt x="418" y="1380"/>
                  <a:pt x="418" y="1380"/>
                  <a:pt x="418" y="1380"/>
                </a:cubicBezTo>
                <a:lnTo>
                  <a:pt x="27" y="115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7" name="Freeform 86"/>
          <p:cNvSpPr>
            <a:spLocks/>
          </p:cNvSpPr>
          <p:nvPr/>
        </p:nvSpPr>
        <p:spPr bwMode="auto">
          <a:xfrm>
            <a:off x="5565006" y="2259239"/>
            <a:ext cx="2184995" cy="2484239"/>
          </a:xfrm>
          <a:custGeom>
            <a:avLst/>
            <a:gdLst>
              <a:gd name="T0" fmla="*/ 644 w 1174"/>
              <a:gd name="T1" fmla="*/ 64 h 1334"/>
              <a:gd name="T2" fmla="*/ 572 w 1174"/>
              <a:gd name="T3" fmla="*/ 30 h 1334"/>
              <a:gd name="T4" fmla="*/ 535 w 1174"/>
              <a:gd name="T5" fmla="*/ 17 h 1334"/>
              <a:gd name="T6" fmla="*/ 519 w 1174"/>
              <a:gd name="T7" fmla="*/ 13 h 1334"/>
              <a:gd name="T8" fmla="*/ 487 w 1174"/>
              <a:gd name="T9" fmla="*/ 6 h 1334"/>
              <a:gd name="T10" fmla="*/ 456 w 1174"/>
              <a:gd name="T11" fmla="*/ 2 h 1334"/>
              <a:gd name="T12" fmla="*/ 426 w 1174"/>
              <a:gd name="T13" fmla="*/ 0 h 1334"/>
              <a:gd name="T14" fmla="*/ 411 w 1174"/>
              <a:gd name="T15" fmla="*/ 0 h 1334"/>
              <a:gd name="T16" fmla="*/ 382 w 1174"/>
              <a:gd name="T17" fmla="*/ 2 h 1334"/>
              <a:gd name="T18" fmla="*/ 352 w 1174"/>
              <a:gd name="T19" fmla="*/ 7 h 1334"/>
              <a:gd name="T20" fmla="*/ 337 w 1174"/>
              <a:gd name="T21" fmla="*/ 10 h 1334"/>
              <a:gd name="T22" fmla="*/ 310 w 1174"/>
              <a:gd name="T23" fmla="*/ 17 h 1334"/>
              <a:gd name="T24" fmla="*/ 279 w 1174"/>
              <a:gd name="T25" fmla="*/ 28 h 1334"/>
              <a:gd name="T26" fmla="*/ 259 w 1174"/>
              <a:gd name="T27" fmla="*/ 38 h 1334"/>
              <a:gd name="T28" fmla="*/ 248 w 1174"/>
              <a:gd name="T29" fmla="*/ 43 h 1334"/>
              <a:gd name="T30" fmla="*/ 226 w 1174"/>
              <a:gd name="T31" fmla="*/ 56 h 1334"/>
              <a:gd name="T32" fmla="*/ 215 w 1174"/>
              <a:gd name="T33" fmla="*/ 63 h 1334"/>
              <a:gd name="T34" fmla="*/ 183 w 1174"/>
              <a:gd name="T35" fmla="*/ 88 h 1334"/>
              <a:gd name="T36" fmla="*/ 159 w 1174"/>
              <a:gd name="T37" fmla="*/ 110 h 1334"/>
              <a:gd name="T38" fmla="*/ 157 w 1174"/>
              <a:gd name="T39" fmla="*/ 113 h 1334"/>
              <a:gd name="T40" fmla="*/ 133 w 1174"/>
              <a:gd name="T41" fmla="*/ 139 h 1334"/>
              <a:gd name="T42" fmla="*/ 111 w 1174"/>
              <a:gd name="T43" fmla="*/ 170 h 1334"/>
              <a:gd name="T44" fmla="*/ 106 w 1174"/>
              <a:gd name="T45" fmla="*/ 177 h 1334"/>
              <a:gd name="T46" fmla="*/ 94 w 1174"/>
              <a:gd name="T47" fmla="*/ 198 h 1334"/>
              <a:gd name="T48" fmla="*/ 86 w 1174"/>
              <a:gd name="T49" fmla="*/ 213 h 1334"/>
              <a:gd name="T50" fmla="*/ 70 w 1174"/>
              <a:gd name="T51" fmla="*/ 245 h 1334"/>
              <a:gd name="T52" fmla="*/ 58 w 1174"/>
              <a:gd name="T53" fmla="*/ 274 h 1334"/>
              <a:gd name="T54" fmla="*/ 57 w 1174"/>
              <a:gd name="T55" fmla="*/ 279 h 1334"/>
              <a:gd name="T56" fmla="*/ 48 w 1174"/>
              <a:gd name="T57" fmla="*/ 304 h 1334"/>
              <a:gd name="T58" fmla="*/ 41 w 1174"/>
              <a:gd name="T59" fmla="*/ 328 h 1334"/>
              <a:gd name="T60" fmla="*/ 36 w 1174"/>
              <a:gd name="T61" fmla="*/ 348 h 1334"/>
              <a:gd name="T62" fmla="*/ 29 w 1174"/>
              <a:gd name="T63" fmla="*/ 731 h 1334"/>
              <a:gd name="T64" fmla="*/ 132 w 1174"/>
              <a:gd name="T65" fmla="*/ 1031 h 1334"/>
              <a:gd name="T66" fmla="*/ 542 w 1174"/>
              <a:gd name="T67" fmla="*/ 1213 h 1334"/>
              <a:gd name="T68" fmla="*/ 494 w 1174"/>
              <a:gd name="T69" fmla="*/ 668 h 1334"/>
              <a:gd name="T70" fmla="*/ 500 w 1174"/>
              <a:gd name="T71" fmla="*/ 645 h 1334"/>
              <a:gd name="T72" fmla="*/ 506 w 1174"/>
              <a:gd name="T73" fmla="*/ 624 h 1334"/>
              <a:gd name="T74" fmla="*/ 512 w 1174"/>
              <a:gd name="T75" fmla="*/ 603 h 1334"/>
              <a:gd name="T76" fmla="*/ 521 w 1174"/>
              <a:gd name="T77" fmla="*/ 577 h 1334"/>
              <a:gd name="T78" fmla="*/ 533 w 1174"/>
              <a:gd name="T79" fmla="*/ 548 h 1334"/>
              <a:gd name="T80" fmla="*/ 550 w 1174"/>
              <a:gd name="T81" fmla="*/ 513 h 1334"/>
              <a:gd name="T82" fmla="*/ 561 w 1174"/>
              <a:gd name="T83" fmla="*/ 492 h 1334"/>
              <a:gd name="T84" fmla="*/ 573 w 1174"/>
              <a:gd name="T85" fmla="*/ 473 h 1334"/>
              <a:gd name="T86" fmla="*/ 598 w 1174"/>
              <a:gd name="T87" fmla="*/ 440 h 1334"/>
              <a:gd name="T88" fmla="*/ 621 w 1174"/>
              <a:gd name="T89" fmla="*/ 413 h 1334"/>
              <a:gd name="T90" fmla="*/ 655 w 1174"/>
              <a:gd name="T91" fmla="*/ 383 h 1334"/>
              <a:gd name="T92" fmla="*/ 688 w 1174"/>
              <a:gd name="T93" fmla="*/ 359 h 1334"/>
              <a:gd name="T94" fmla="*/ 710 w 1174"/>
              <a:gd name="T95" fmla="*/ 347 h 1334"/>
              <a:gd name="T96" fmla="*/ 738 w 1174"/>
              <a:gd name="T97" fmla="*/ 333 h 1334"/>
              <a:gd name="T98" fmla="*/ 765 w 1174"/>
              <a:gd name="T99" fmla="*/ 322 h 1334"/>
              <a:gd name="T100" fmla="*/ 790 w 1174"/>
              <a:gd name="T101" fmla="*/ 315 h 1334"/>
              <a:gd name="T102" fmla="*/ 814 w 1174"/>
              <a:gd name="T103" fmla="*/ 310 h 1334"/>
              <a:gd name="T104" fmla="*/ 845 w 1174"/>
              <a:gd name="T105" fmla="*/ 305 h 1334"/>
              <a:gd name="T106" fmla="*/ 876 w 1174"/>
              <a:gd name="T107" fmla="*/ 303 h 1334"/>
              <a:gd name="T108" fmla="*/ 905 w 1174"/>
              <a:gd name="T109" fmla="*/ 304 h 1334"/>
              <a:gd name="T110" fmla="*/ 936 w 1174"/>
              <a:gd name="T111" fmla="*/ 307 h 1334"/>
              <a:gd name="T112" fmla="*/ 967 w 1174"/>
              <a:gd name="T113" fmla="*/ 312 h 1334"/>
              <a:gd name="T114" fmla="*/ 998 w 1174"/>
              <a:gd name="T115" fmla="*/ 320 h 1334"/>
              <a:gd name="T116" fmla="*/ 1035 w 1174"/>
              <a:gd name="T117" fmla="*/ 333 h 1334"/>
              <a:gd name="T118" fmla="*/ 1106 w 1174"/>
              <a:gd name="T119" fmla="*/ 367 h 1334"/>
              <a:gd name="T120" fmla="*/ 712 w 1174"/>
              <a:gd name="T121" fmla="*/ 99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4" h="1334">
                <a:moveTo>
                  <a:pt x="712" y="99"/>
                </a:moveTo>
                <a:cubicBezTo>
                  <a:pt x="701" y="93"/>
                  <a:pt x="655" y="69"/>
                  <a:pt x="644" y="64"/>
                </a:cubicBezTo>
                <a:cubicBezTo>
                  <a:pt x="632" y="57"/>
                  <a:pt x="621" y="51"/>
                  <a:pt x="609" y="46"/>
                </a:cubicBezTo>
                <a:cubicBezTo>
                  <a:pt x="597" y="40"/>
                  <a:pt x="584" y="34"/>
                  <a:pt x="572" y="30"/>
                </a:cubicBezTo>
                <a:cubicBezTo>
                  <a:pt x="568" y="28"/>
                  <a:pt x="564" y="27"/>
                  <a:pt x="560" y="25"/>
                </a:cubicBezTo>
                <a:cubicBezTo>
                  <a:pt x="552" y="22"/>
                  <a:pt x="544" y="20"/>
                  <a:pt x="535" y="17"/>
                </a:cubicBezTo>
                <a:cubicBezTo>
                  <a:pt x="534" y="17"/>
                  <a:pt x="532" y="16"/>
                  <a:pt x="530" y="16"/>
                </a:cubicBezTo>
                <a:cubicBezTo>
                  <a:pt x="527" y="15"/>
                  <a:pt x="523" y="14"/>
                  <a:pt x="519" y="13"/>
                </a:cubicBezTo>
                <a:cubicBezTo>
                  <a:pt x="514" y="12"/>
                  <a:pt x="509" y="10"/>
                  <a:pt x="504" y="9"/>
                </a:cubicBezTo>
                <a:cubicBezTo>
                  <a:pt x="499" y="8"/>
                  <a:pt x="493" y="7"/>
                  <a:pt x="487" y="6"/>
                </a:cubicBezTo>
                <a:cubicBezTo>
                  <a:pt x="483" y="5"/>
                  <a:pt x="478" y="5"/>
                  <a:pt x="473" y="4"/>
                </a:cubicBezTo>
                <a:cubicBezTo>
                  <a:pt x="467" y="3"/>
                  <a:pt x="462" y="3"/>
                  <a:pt x="456" y="2"/>
                </a:cubicBezTo>
                <a:cubicBezTo>
                  <a:pt x="452" y="2"/>
                  <a:pt x="447" y="1"/>
                  <a:pt x="443" y="1"/>
                </a:cubicBezTo>
                <a:cubicBezTo>
                  <a:pt x="437" y="1"/>
                  <a:pt x="431" y="1"/>
                  <a:pt x="426" y="0"/>
                </a:cubicBezTo>
                <a:cubicBezTo>
                  <a:pt x="421" y="0"/>
                  <a:pt x="417" y="0"/>
                  <a:pt x="413" y="0"/>
                </a:cubicBezTo>
                <a:cubicBezTo>
                  <a:pt x="413" y="0"/>
                  <a:pt x="412" y="0"/>
                  <a:pt x="411" y="0"/>
                </a:cubicBezTo>
                <a:cubicBezTo>
                  <a:pt x="408" y="0"/>
                  <a:pt x="405" y="1"/>
                  <a:pt x="402" y="1"/>
                </a:cubicBezTo>
                <a:cubicBezTo>
                  <a:pt x="395" y="1"/>
                  <a:pt x="389" y="2"/>
                  <a:pt x="382" y="2"/>
                </a:cubicBezTo>
                <a:cubicBezTo>
                  <a:pt x="378" y="3"/>
                  <a:pt x="374" y="3"/>
                  <a:pt x="370" y="4"/>
                </a:cubicBezTo>
                <a:cubicBezTo>
                  <a:pt x="364" y="5"/>
                  <a:pt x="358" y="6"/>
                  <a:pt x="352" y="7"/>
                </a:cubicBezTo>
                <a:cubicBezTo>
                  <a:pt x="351" y="7"/>
                  <a:pt x="349" y="7"/>
                  <a:pt x="348" y="7"/>
                </a:cubicBezTo>
                <a:cubicBezTo>
                  <a:pt x="344" y="8"/>
                  <a:pt x="340" y="9"/>
                  <a:pt x="337" y="10"/>
                </a:cubicBezTo>
                <a:cubicBezTo>
                  <a:pt x="334" y="11"/>
                  <a:pt x="330" y="11"/>
                  <a:pt x="327" y="12"/>
                </a:cubicBezTo>
                <a:cubicBezTo>
                  <a:pt x="321" y="14"/>
                  <a:pt x="316" y="15"/>
                  <a:pt x="310" y="17"/>
                </a:cubicBezTo>
                <a:cubicBezTo>
                  <a:pt x="307" y="18"/>
                  <a:pt x="305" y="19"/>
                  <a:pt x="303" y="19"/>
                </a:cubicBezTo>
                <a:cubicBezTo>
                  <a:pt x="295" y="22"/>
                  <a:pt x="287" y="25"/>
                  <a:pt x="279" y="28"/>
                </a:cubicBezTo>
                <a:cubicBezTo>
                  <a:pt x="278" y="29"/>
                  <a:pt x="277" y="29"/>
                  <a:pt x="276" y="30"/>
                </a:cubicBezTo>
                <a:cubicBezTo>
                  <a:pt x="270" y="32"/>
                  <a:pt x="264" y="35"/>
                  <a:pt x="259" y="38"/>
                </a:cubicBezTo>
                <a:cubicBezTo>
                  <a:pt x="258" y="38"/>
                  <a:pt x="257" y="38"/>
                  <a:pt x="257" y="39"/>
                </a:cubicBezTo>
                <a:cubicBezTo>
                  <a:pt x="254" y="40"/>
                  <a:pt x="251" y="42"/>
                  <a:pt x="248" y="43"/>
                </a:cubicBezTo>
                <a:cubicBezTo>
                  <a:pt x="244" y="46"/>
                  <a:pt x="239" y="48"/>
                  <a:pt x="235" y="51"/>
                </a:cubicBezTo>
                <a:cubicBezTo>
                  <a:pt x="232" y="52"/>
                  <a:pt x="229" y="54"/>
                  <a:pt x="226" y="56"/>
                </a:cubicBezTo>
                <a:cubicBezTo>
                  <a:pt x="224" y="58"/>
                  <a:pt x="221" y="60"/>
                  <a:pt x="218" y="61"/>
                </a:cubicBezTo>
                <a:cubicBezTo>
                  <a:pt x="217" y="62"/>
                  <a:pt x="216" y="63"/>
                  <a:pt x="215" y="63"/>
                </a:cubicBezTo>
                <a:cubicBezTo>
                  <a:pt x="207" y="69"/>
                  <a:pt x="199" y="74"/>
                  <a:pt x="192" y="80"/>
                </a:cubicBezTo>
                <a:cubicBezTo>
                  <a:pt x="189" y="83"/>
                  <a:pt x="186" y="85"/>
                  <a:pt x="183" y="88"/>
                </a:cubicBezTo>
                <a:cubicBezTo>
                  <a:pt x="182" y="89"/>
                  <a:pt x="181" y="90"/>
                  <a:pt x="180" y="91"/>
                </a:cubicBezTo>
                <a:cubicBezTo>
                  <a:pt x="173" y="97"/>
                  <a:pt x="166" y="104"/>
                  <a:pt x="159" y="110"/>
                </a:cubicBezTo>
                <a:cubicBezTo>
                  <a:pt x="159" y="111"/>
                  <a:pt x="158" y="111"/>
                  <a:pt x="157" y="112"/>
                </a:cubicBezTo>
                <a:cubicBezTo>
                  <a:pt x="157" y="112"/>
                  <a:pt x="157" y="112"/>
                  <a:pt x="157" y="113"/>
                </a:cubicBezTo>
                <a:cubicBezTo>
                  <a:pt x="149" y="120"/>
                  <a:pt x="142" y="128"/>
                  <a:pt x="136" y="136"/>
                </a:cubicBezTo>
                <a:cubicBezTo>
                  <a:pt x="135" y="137"/>
                  <a:pt x="134" y="138"/>
                  <a:pt x="133" y="139"/>
                </a:cubicBezTo>
                <a:cubicBezTo>
                  <a:pt x="133" y="140"/>
                  <a:pt x="132" y="141"/>
                  <a:pt x="131" y="142"/>
                </a:cubicBezTo>
                <a:cubicBezTo>
                  <a:pt x="124" y="151"/>
                  <a:pt x="117" y="161"/>
                  <a:pt x="111" y="170"/>
                </a:cubicBezTo>
                <a:cubicBezTo>
                  <a:pt x="111" y="170"/>
                  <a:pt x="110" y="171"/>
                  <a:pt x="110" y="171"/>
                </a:cubicBezTo>
                <a:cubicBezTo>
                  <a:pt x="109" y="173"/>
                  <a:pt x="107" y="175"/>
                  <a:pt x="106" y="177"/>
                </a:cubicBezTo>
                <a:cubicBezTo>
                  <a:pt x="104" y="181"/>
                  <a:pt x="101" y="185"/>
                  <a:pt x="99" y="189"/>
                </a:cubicBezTo>
                <a:cubicBezTo>
                  <a:pt x="97" y="192"/>
                  <a:pt x="95" y="195"/>
                  <a:pt x="94" y="198"/>
                </a:cubicBezTo>
                <a:cubicBezTo>
                  <a:pt x="92" y="202"/>
                  <a:pt x="89" y="206"/>
                  <a:pt x="87" y="210"/>
                </a:cubicBezTo>
                <a:cubicBezTo>
                  <a:pt x="87" y="211"/>
                  <a:pt x="86" y="212"/>
                  <a:pt x="86" y="213"/>
                </a:cubicBezTo>
                <a:cubicBezTo>
                  <a:pt x="85" y="214"/>
                  <a:pt x="85" y="215"/>
                  <a:pt x="84" y="216"/>
                </a:cubicBezTo>
                <a:cubicBezTo>
                  <a:pt x="79" y="226"/>
                  <a:pt x="75" y="235"/>
                  <a:pt x="70" y="245"/>
                </a:cubicBezTo>
                <a:cubicBezTo>
                  <a:pt x="70" y="245"/>
                  <a:pt x="70" y="246"/>
                  <a:pt x="69" y="247"/>
                </a:cubicBezTo>
                <a:cubicBezTo>
                  <a:pt x="65" y="256"/>
                  <a:pt x="62" y="265"/>
                  <a:pt x="58" y="274"/>
                </a:cubicBezTo>
                <a:cubicBezTo>
                  <a:pt x="58" y="275"/>
                  <a:pt x="58" y="276"/>
                  <a:pt x="57" y="277"/>
                </a:cubicBezTo>
                <a:cubicBezTo>
                  <a:pt x="57" y="278"/>
                  <a:pt x="57" y="278"/>
                  <a:pt x="57" y="279"/>
                </a:cubicBezTo>
                <a:cubicBezTo>
                  <a:pt x="54" y="286"/>
                  <a:pt x="52" y="293"/>
                  <a:pt x="49" y="300"/>
                </a:cubicBezTo>
                <a:cubicBezTo>
                  <a:pt x="49" y="302"/>
                  <a:pt x="49" y="303"/>
                  <a:pt x="48" y="304"/>
                </a:cubicBezTo>
                <a:cubicBezTo>
                  <a:pt x="46" y="310"/>
                  <a:pt x="45" y="316"/>
                  <a:pt x="43" y="321"/>
                </a:cubicBezTo>
                <a:cubicBezTo>
                  <a:pt x="42" y="324"/>
                  <a:pt x="42" y="326"/>
                  <a:pt x="41" y="328"/>
                </a:cubicBezTo>
                <a:cubicBezTo>
                  <a:pt x="40" y="333"/>
                  <a:pt x="39" y="337"/>
                  <a:pt x="38" y="342"/>
                </a:cubicBezTo>
                <a:cubicBezTo>
                  <a:pt x="37" y="344"/>
                  <a:pt x="36" y="346"/>
                  <a:pt x="36" y="348"/>
                </a:cubicBezTo>
                <a:cubicBezTo>
                  <a:pt x="34" y="354"/>
                  <a:pt x="33" y="360"/>
                  <a:pt x="32" y="365"/>
                </a:cubicBezTo>
                <a:cubicBezTo>
                  <a:pt x="0" y="543"/>
                  <a:pt x="14" y="639"/>
                  <a:pt x="29" y="731"/>
                </a:cubicBezTo>
                <a:cubicBezTo>
                  <a:pt x="43" y="803"/>
                  <a:pt x="62" y="863"/>
                  <a:pt x="79" y="911"/>
                </a:cubicBezTo>
                <a:cubicBezTo>
                  <a:pt x="100" y="968"/>
                  <a:pt x="120" y="1008"/>
                  <a:pt x="132" y="1031"/>
                </a:cubicBezTo>
                <a:cubicBezTo>
                  <a:pt x="594" y="1334"/>
                  <a:pt x="594" y="1334"/>
                  <a:pt x="594" y="1334"/>
                </a:cubicBezTo>
                <a:cubicBezTo>
                  <a:pt x="583" y="1311"/>
                  <a:pt x="563" y="1271"/>
                  <a:pt x="542" y="1213"/>
                </a:cubicBezTo>
                <a:cubicBezTo>
                  <a:pt x="524" y="1166"/>
                  <a:pt x="506" y="1106"/>
                  <a:pt x="492" y="1034"/>
                </a:cubicBezTo>
                <a:cubicBezTo>
                  <a:pt x="477" y="942"/>
                  <a:pt x="462" y="846"/>
                  <a:pt x="494" y="668"/>
                </a:cubicBezTo>
                <a:cubicBezTo>
                  <a:pt x="496" y="663"/>
                  <a:pt x="497" y="657"/>
                  <a:pt x="499" y="651"/>
                </a:cubicBezTo>
                <a:cubicBezTo>
                  <a:pt x="499" y="649"/>
                  <a:pt x="499" y="647"/>
                  <a:pt x="500" y="645"/>
                </a:cubicBezTo>
                <a:cubicBezTo>
                  <a:pt x="501" y="640"/>
                  <a:pt x="502" y="636"/>
                  <a:pt x="504" y="631"/>
                </a:cubicBezTo>
                <a:cubicBezTo>
                  <a:pt x="504" y="629"/>
                  <a:pt x="505" y="626"/>
                  <a:pt x="506" y="624"/>
                </a:cubicBezTo>
                <a:cubicBezTo>
                  <a:pt x="507" y="619"/>
                  <a:pt x="509" y="613"/>
                  <a:pt x="511" y="607"/>
                </a:cubicBezTo>
                <a:cubicBezTo>
                  <a:pt x="511" y="606"/>
                  <a:pt x="512" y="605"/>
                  <a:pt x="512" y="603"/>
                </a:cubicBezTo>
                <a:cubicBezTo>
                  <a:pt x="514" y="596"/>
                  <a:pt x="517" y="589"/>
                  <a:pt x="519" y="582"/>
                </a:cubicBezTo>
                <a:cubicBezTo>
                  <a:pt x="520" y="580"/>
                  <a:pt x="520" y="579"/>
                  <a:pt x="521" y="577"/>
                </a:cubicBezTo>
                <a:cubicBezTo>
                  <a:pt x="524" y="568"/>
                  <a:pt x="528" y="559"/>
                  <a:pt x="532" y="550"/>
                </a:cubicBezTo>
                <a:cubicBezTo>
                  <a:pt x="532" y="549"/>
                  <a:pt x="533" y="548"/>
                  <a:pt x="533" y="548"/>
                </a:cubicBezTo>
                <a:cubicBezTo>
                  <a:pt x="537" y="538"/>
                  <a:pt x="542" y="529"/>
                  <a:pt x="547" y="519"/>
                </a:cubicBezTo>
                <a:cubicBezTo>
                  <a:pt x="548" y="517"/>
                  <a:pt x="549" y="515"/>
                  <a:pt x="550" y="513"/>
                </a:cubicBezTo>
                <a:cubicBezTo>
                  <a:pt x="552" y="509"/>
                  <a:pt x="554" y="505"/>
                  <a:pt x="556" y="501"/>
                </a:cubicBezTo>
                <a:cubicBezTo>
                  <a:pt x="558" y="498"/>
                  <a:pt x="559" y="495"/>
                  <a:pt x="561" y="492"/>
                </a:cubicBezTo>
                <a:cubicBezTo>
                  <a:pt x="564" y="488"/>
                  <a:pt x="566" y="484"/>
                  <a:pt x="569" y="480"/>
                </a:cubicBezTo>
                <a:cubicBezTo>
                  <a:pt x="570" y="478"/>
                  <a:pt x="572" y="475"/>
                  <a:pt x="573" y="473"/>
                </a:cubicBezTo>
                <a:cubicBezTo>
                  <a:pt x="580" y="463"/>
                  <a:pt x="587" y="454"/>
                  <a:pt x="594" y="445"/>
                </a:cubicBezTo>
                <a:cubicBezTo>
                  <a:pt x="595" y="443"/>
                  <a:pt x="597" y="441"/>
                  <a:pt x="598" y="440"/>
                </a:cubicBezTo>
                <a:cubicBezTo>
                  <a:pt x="605" y="431"/>
                  <a:pt x="612" y="423"/>
                  <a:pt x="619" y="415"/>
                </a:cubicBezTo>
                <a:cubicBezTo>
                  <a:pt x="620" y="415"/>
                  <a:pt x="621" y="414"/>
                  <a:pt x="621" y="413"/>
                </a:cubicBezTo>
                <a:cubicBezTo>
                  <a:pt x="628" y="407"/>
                  <a:pt x="635" y="400"/>
                  <a:pt x="643" y="394"/>
                </a:cubicBezTo>
                <a:cubicBezTo>
                  <a:pt x="647" y="390"/>
                  <a:pt x="651" y="387"/>
                  <a:pt x="655" y="383"/>
                </a:cubicBezTo>
                <a:cubicBezTo>
                  <a:pt x="662" y="377"/>
                  <a:pt x="670" y="372"/>
                  <a:pt x="678" y="366"/>
                </a:cubicBezTo>
                <a:cubicBezTo>
                  <a:pt x="681" y="364"/>
                  <a:pt x="685" y="362"/>
                  <a:pt x="688" y="359"/>
                </a:cubicBezTo>
                <a:cubicBezTo>
                  <a:pt x="691" y="357"/>
                  <a:pt x="695" y="355"/>
                  <a:pt x="698" y="353"/>
                </a:cubicBezTo>
                <a:cubicBezTo>
                  <a:pt x="702" y="351"/>
                  <a:pt x="706" y="349"/>
                  <a:pt x="710" y="347"/>
                </a:cubicBezTo>
                <a:cubicBezTo>
                  <a:pt x="713" y="345"/>
                  <a:pt x="716" y="343"/>
                  <a:pt x="720" y="342"/>
                </a:cubicBezTo>
                <a:cubicBezTo>
                  <a:pt x="725" y="339"/>
                  <a:pt x="732" y="336"/>
                  <a:pt x="738" y="333"/>
                </a:cubicBezTo>
                <a:cubicBezTo>
                  <a:pt x="739" y="332"/>
                  <a:pt x="740" y="332"/>
                  <a:pt x="742" y="331"/>
                </a:cubicBezTo>
                <a:cubicBezTo>
                  <a:pt x="749" y="328"/>
                  <a:pt x="757" y="325"/>
                  <a:pt x="765" y="322"/>
                </a:cubicBezTo>
                <a:cubicBezTo>
                  <a:pt x="768" y="322"/>
                  <a:pt x="770" y="321"/>
                  <a:pt x="773" y="320"/>
                </a:cubicBezTo>
                <a:cubicBezTo>
                  <a:pt x="778" y="318"/>
                  <a:pt x="784" y="317"/>
                  <a:pt x="790" y="315"/>
                </a:cubicBezTo>
                <a:cubicBezTo>
                  <a:pt x="793" y="314"/>
                  <a:pt x="796" y="314"/>
                  <a:pt x="800" y="313"/>
                </a:cubicBezTo>
                <a:cubicBezTo>
                  <a:pt x="805" y="312"/>
                  <a:pt x="809" y="311"/>
                  <a:pt x="814" y="310"/>
                </a:cubicBezTo>
                <a:cubicBezTo>
                  <a:pt x="820" y="309"/>
                  <a:pt x="827" y="308"/>
                  <a:pt x="833" y="307"/>
                </a:cubicBezTo>
                <a:cubicBezTo>
                  <a:pt x="837" y="306"/>
                  <a:pt x="841" y="306"/>
                  <a:pt x="845" y="305"/>
                </a:cubicBezTo>
                <a:cubicBezTo>
                  <a:pt x="851" y="305"/>
                  <a:pt x="858" y="304"/>
                  <a:pt x="865" y="304"/>
                </a:cubicBezTo>
                <a:cubicBezTo>
                  <a:pt x="869" y="304"/>
                  <a:pt x="872" y="303"/>
                  <a:pt x="876" y="303"/>
                </a:cubicBezTo>
                <a:cubicBezTo>
                  <a:pt x="880" y="303"/>
                  <a:pt x="884" y="303"/>
                  <a:pt x="889" y="303"/>
                </a:cubicBezTo>
                <a:cubicBezTo>
                  <a:pt x="894" y="304"/>
                  <a:pt x="900" y="304"/>
                  <a:pt x="905" y="304"/>
                </a:cubicBezTo>
                <a:cubicBezTo>
                  <a:pt x="910" y="304"/>
                  <a:pt x="914" y="305"/>
                  <a:pt x="919" y="305"/>
                </a:cubicBezTo>
                <a:cubicBezTo>
                  <a:pt x="924" y="306"/>
                  <a:pt x="930" y="306"/>
                  <a:pt x="936" y="307"/>
                </a:cubicBezTo>
                <a:cubicBezTo>
                  <a:pt x="940" y="307"/>
                  <a:pt x="945" y="308"/>
                  <a:pt x="950" y="309"/>
                </a:cubicBezTo>
                <a:cubicBezTo>
                  <a:pt x="955" y="310"/>
                  <a:pt x="961" y="311"/>
                  <a:pt x="967" y="312"/>
                </a:cubicBezTo>
                <a:cubicBezTo>
                  <a:pt x="972" y="313"/>
                  <a:pt x="977" y="315"/>
                  <a:pt x="981" y="316"/>
                </a:cubicBezTo>
                <a:cubicBezTo>
                  <a:pt x="987" y="317"/>
                  <a:pt x="992" y="319"/>
                  <a:pt x="998" y="320"/>
                </a:cubicBezTo>
                <a:cubicBezTo>
                  <a:pt x="1006" y="323"/>
                  <a:pt x="1014" y="325"/>
                  <a:pt x="1023" y="328"/>
                </a:cubicBezTo>
                <a:cubicBezTo>
                  <a:pt x="1027" y="330"/>
                  <a:pt x="1031" y="331"/>
                  <a:pt x="1035" y="333"/>
                </a:cubicBezTo>
                <a:cubicBezTo>
                  <a:pt x="1047" y="337"/>
                  <a:pt x="1059" y="343"/>
                  <a:pt x="1072" y="349"/>
                </a:cubicBezTo>
                <a:cubicBezTo>
                  <a:pt x="1083" y="354"/>
                  <a:pt x="1095" y="360"/>
                  <a:pt x="1106" y="367"/>
                </a:cubicBezTo>
                <a:cubicBezTo>
                  <a:pt x="1118" y="372"/>
                  <a:pt x="1164" y="396"/>
                  <a:pt x="1174" y="402"/>
                </a:cubicBezTo>
                <a:lnTo>
                  <a:pt x="712" y="99"/>
                </a:ln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8" name="Freeform 88"/>
          <p:cNvSpPr>
            <a:spLocks/>
          </p:cNvSpPr>
          <p:nvPr/>
        </p:nvSpPr>
        <p:spPr bwMode="auto">
          <a:xfrm>
            <a:off x="5146490" y="4016689"/>
            <a:ext cx="30956" cy="24507"/>
          </a:xfrm>
          <a:custGeom>
            <a:avLst/>
            <a:gdLst>
              <a:gd name="T0" fmla="*/ 17 w 17"/>
              <a:gd name="T1" fmla="*/ 1 h 13"/>
              <a:gd name="T2" fmla="*/ 16 w 17"/>
              <a:gd name="T3" fmla="*/ 1 h 13"/>
              <a:gd name="T4" fmla="*/ 0 w 17"/>
              <a:gd name="T5" fmla="*/ 12 h 13"/>
              <a:gd name="T6" fmla="*/ 8 w 17"/>
              <a:gd name="T7" fmla="*/ 4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7" y="1"/>
                  <a:pt x="16" y="1"/>
                  <a:pt x="16" y="1"/>
                </a:cubicBezTo>
                <a:cubicBezTo>
                  <a:pt x="8" y="6"/>
                  <a:pt x="0" y="13"/>
                  <a:pt x="0" y="12"/>
                </a:cubicBezTo>
                <a:cubicBezTo>
                  <a:pt x="0" y="12"/>
                  <a:pt x="2" y="10"/>
                  <a:pt x="8" y="4"/>
                </a:cubicBezTo>
                <a:cubicBezTo>
                  <a:pt x="15" y="0"/>
                  <a:pt x="16" y="0"/>
                  <a:pt x="17" y="1"/>
                </a:cubicBezTo>
                <a:close/>
              </a:path>
            </a:pathLst>
          </a:custGeom>
          <a:solidFill>
            <a:srgbClr val="8585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nvGrpSpPr>
          <p:cNvPr id="19" name="Group 18"/>
          <p:cNvGrpSpPr/>
          <p:nvPr/>
        </p:nvGrpSpPr>
        <p:grpSpPr>
          <a:xfrm>
            <a:off x="3836729" y="3423310"/>
            <a:ext cx="3361409" cy="2464284"/>
            <a:chOff x="4232088" y="3255939"/>
            <a:chExt cx="4137119" cy="3032965"/>
          </a:xfrm>
        </p:grpSpPr>
        <p:sp>
          <p:nvSpPr>
            <p:cNvPr id="21" name="Freeform 80"/>
            <p:cNvSpPr>
              <a:spLocks/>
            </p:cNvSpPr>
            <p:nvPr/>
          </p:nvSpPr>
          <p:spPr bwMode="auto">
            <a:xfrm>
              <a:off x="6216884" y="5258763"/>
              <a:ext cx="1069975" cy="1020763"/>
            </a:xfrm>
            <a:custGeom>
              <a:avLst/>
              <a:gdLst>
                <a:gd name="T0" fmla="*/ 667 w 674"/>
                <a:gd name="T1" fmla="*/ 437 h 643"/>
                <a:gd name="T2" fmla="*/ 0 w 674"/>
                <a:gd name="T3" fmla="*/ 0 h 643"/>
                <a:gd name="T4" fmla="*/ 8 w 674"/>
                <a:gd name="T5" fmla="*/ 205 h 643"/>
                <a:gd name="T6" fmla="*/ 674 w 674"/>
                <a:gd name="T7" fmla="*/ 643 h 643"/>
                <a:gd name="T8" fmla="*/ 667 w 674"/>
                <a:gd name="T9" fmla="*/ 437 h 643"/>
              </a:gdLst>
              <a:ahLst/>
              <a:cxnLst>
                <a:cxn ang="0">
                  <a:pos x="T0" y="T1"/>
                </a:cxn>
                <a:cxn ang="0">
                  <a:pos x="T2" y="T3"/>
                </a:cxn>
                <a:cxn ang="0">
                  <a:pos x="T4" y="T5"/>
                </a:cxn>
                <a:cxn ang="0">
                  <a:pos x="T6" y="T7"/>
                </a:cxn>
                <a:cxn ang="0">
                  <a:pos x="T8" y="T9"/>
                </a:cxn>
              </a:cxnLst>
              <a:rect l="0" t="0" r="r" b="b"/>
              <a:pathLst>
                <a:path w="674" h="643">
                  <a:moveTo>
                    <a:pt x="667" y="437"/>
                  </a:moveTo>
                  <a:lnTo>
                    <a:pt x="0" y="0"/>
                  </a:lnTo>
                  <a:lnTo>
                    <a:pt x="8" y="205"/>
                  </a:lnTo>
                  <a:lnTo>
                    <a:pt x="674" y="643"/>
                  </a:lnTo>
                  <a:lnTo>
                    <a:pt x="667" y="437"/>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2" name="Freeform 84"/>
            <p:cNvSpPr>
              <a:spLocks/>
            </p:cNvSpPr>
            <p:nvPr/>
          </p:nvSpPr>
          <p:spPr bwMode="auto">
            <a:xfrm>
              <a:off x="6180209" y="4193649"/>
              <a:ext cx="1116057" cy="1275540"/>
            </a:xfrm>
            <a:custGeom>
              <a:avLst/>
              <a:gdLst>
                <a:gd name="T0" fmla="*/ 668 w 681"/>
                <a:gd name="T1" fmla="*/ 438 h 751"/>
                <a:gd name="T2" fmla="*/ 0 w 681"/>
                <a:gd name="T3" fmla="*/ 0 h 751"/>
                <a:gd name="T4" fmla="*/ 13 w 681"/>
                <a:gd name="T5" fmla="*/ 314 h 751"/>
                <a:gd name="T6" fmla="*/ 681 w 681"/>
                <a:gd name="T7" fmla="*/ 751 h 751"/>
                <a:gd name="T8" fmla="*/ 668 w 681"/>
                <a:gd name="T9" fmla="*/ 438 h 751"/>
              </a:gdLst>
              <a:ahLst/>
              <a:cxnLst>
                <a:cxn ang="0">
                  <a:pos x="T0" y="T1"/>
                </a:cxn>
                <a:cxn ang="0">
                  <a:pos x="T2" y="T3"/>
                </a:cxn>
                <a:cxn ang="0">
                  <a:pos x="T4" y="T5"/>
                </a:cxn>
                <a:cxn ang="0">
                  <a:pos x="T6" y="T7"/>
                </a:cxn>
                <a:cxn ang="0">
                  <a:pos x="T8" y="T9"/>
                </a:cxn>
              </a:cxnLst>
              <a:rect l="0" t="0" r="r" b="b"/>
              <a:pathLst>
                <a:path w="681" h="751">
                  <a:moveTo>
                    <a:pt x="668" y="438"/>
                  </a:moveTo>
                  <a:lnTo>
                    <a:pt x="0" y="0"/>
                  </a:lnTo>
                  <a:lnTo>
                    <a:pt x="13" y="314"/>
                  </a:lnTo>
                  <a:lnTo>
                    <a:pt x="681" y="751"/>
                  </a:lnTo>
                  <a:lnTo>
                    <a:pt x="668" y="438"/>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3" name="Freeform 87"/>
            <p:cNvSpPr>
              <a:spLocks/>
            </p:cNvSpPr>
            <p:nvPr/>
          </p:nvSpPr>
          <p:spPr bwMode="auto">
            <a:xfrm>
              <a:off x="4650441" y="4484664"/>
              <a:ext cx="2586038" cy="942975"/>
            </a:xfrm>
            <a:custGeom>
              <a:avLst/>
              <a:gdLst>
                <a:gd name="T0" fmla="*/ 1001 w 1129"/>
                <a:gd name="T1" fmla="*/ 411 h 412"/>
                <a:gd name="T2" fmla="*/ 1044 w 1129"/>
                <a:gd name="T3" fmla="*/ 408 h 412"/>
                <a:gd name="T4" fmla="*/ 1087 w 1129"/>
                <a:gd name="T5" fmla="*/ 404 h 412"/>
                <a:gd name="T6" fmla="*/ 666 w 1129"/>
                <a:gd name="T7" fmla="*/ 97 h 412"/>
                <a:gd name="T8" fmla="*/ 610 w 1129"/>
                <a:gd name="T9" fmla="*/ 103 h 412"/>
                <a:gd name="T10" fmla="*/ 565 w 1129"/>
                <a:gd name="T11" fmla="*/ 106 h 412"/>
                <a:gd name="T12" fmla="*/ 520 w 1129"/>
                <a:gd name="T13" fmla="*/ 108 h 412"/>
                <a:gd name="T14" fmla="*/ 467 w 1129"/>
                <a:gd name="T15" fmla="*/ 109 h 412"/>
                <a:gd name="T16" fmla="*/ 416 w 1129"/>
                <a:gd name="T17" fmla="*/ 108 h 412"/>
                <a:gd name="T18" fmla="*/ 362 w 1129"/>
                <a:gd name="T19" fmla="*/ 105 h 412"/>
                <a:gd name="T20" fmla="*/ 292 w 1129"/>
                <a:gd name="T21" fmla="*/ 98 h 412"/>
                <a:gd name="T22" fmla="*/ 246 w 1129"/>
                <a:gd name="T23" fmla="*/ 90 h 412"/>
                <a:gd name="T24" fmla="*/ 209 w 1129"/>
                <a:gd name="T25" fmla="*/ 83 h 412"/>
                <a:gd name="T26" fmla="*/ 173 w 1129"/>
                <a:gd name="T27" fmla="*/ 74 h 412"/>
                <a:gd name="T28" fmla="*/ 139 w 1129"/>
                <a:gd name="T29" fmla="*/ 64 h 412"/>
                <a:gd name="T30" fmla="*/ 97 w 1129"/>
                <a:gd name="T31" fmla="*/ 49 h 412"/>
                <a:gd name="T32" fmla="*/ 63 w 1129"/>
                <a:gd name="T33" fmla="*/ 34 h 412"/>
                <a:gd name="T34" fmla="*/ 30 w 1129"/>
                <a:gd name="T35" fmla="*/ 18 h 412"/>
                <a:gd name="T36" fmla="*/ 463 w 1129"/>
                <a:gd name="T37" fmla="*/ 303 h 412"/>
                <a:gd name="T38" fmla="*/ 503 w 1129"/>
                <a:gd name="T39" fmla="*/ 326 h 412"/>
                <a:gd name="T40" fmla="*/ 525 w 1129"/>
                <a:gd name="T41" fmla="*/ 337 h 412"/>
                <a:gd name="T42" fmla="*/ 560 w 1129"/>
                <a:gd name="T43" fmla="*/ 352 h 412"/>
                <a:gd name="T44" fmla="*/ 602 w 1129"/>
                <a:gd name="T45" fmla="*/ 367 h 412"/>
                <a:gd name="T46" fmla="*/ 628 w 1129"/>
                <a:gd name="T47" fmla="*/ 375 h 412"/>
                <a:gd name="T48" fmla="*/ 648 w 1129"/>
                <a:gd name="T49" fmla="*/ 380 h 412"/>
                <a:gd name="T50" fmla="*/ 685 w 1129"/>
                <a:gd name="T51" fmla="*/ 388 h 412"/>
                <a:gd name="T52" fmla="*/ 720 w 1129"/>
                <a:gd name="T53" fmla="*/ 395 h 412"/>
                <a:gd name="T54" fmla="*/ 807 w 1129"/>
                <a:gd name="T55" fmla="*/ 407 h 412"/>
                <a:gd name="T56" fmla="*/ 858 w 1129"/>
                <a:gd name="T57" fmla="*/ 410 h 412"/>
                <a:gd name="T58" fmla="*/ 908 w 1129"/>
                <a:gd name="T59" fmla="*/ 412 h 412"/>
                <a:gd name="T60" fmla="*/ 957 w 1129"/>
                <a:gd name="T61" fmla="*/ 412 h 412"/>
                <a:gd name="T62" fmla="*/ 983 w 1129"/>
                <a:gd name="T63" fmla="*/ 41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9" h="412">
                  <a:moveTo>
                    <a:pt x="983" y="411"/>
                  </a:moveTo>
                  <a:cubicBezTo>
                    <a:pt x="989" y="411"/>
                    <a:pt x="995" y="411"/>
                    <a:pt x="1001" y="411"/>
                  </a:cubicBezTo>
                  <a:cubicBezTo>
                    <a:pt x="1010" y="410"/>
                    <a:pt x="1018" y="410"/>
                    <a:pt x="1027" y="409"/>
                  </a:cubicBezTo>
                  <a:cubicBezTo>
                    <a:pt x="1033" y="409"/>
                    <a:pt x="1039" y="408"/>
                    <a:pt x="1044" y="408"/>
                  </a:cubicBezTo>
                  <a:cubicBezTo>
                    <a:pt x="1054" y="407"/>
                    <a:pt x="1063" y="406"/>
                    <a:pt x="1072" y="406"/>
                  </a:cubicBezTo>
                  <a:cubicBezTo>
                    <a:pt x="1077" y="405"/>
                    <a:pt x="1082" y="405"/>
                    <a:pt x="1087" y="404"/>
                  </a:cubicBezTo>
                  <a:cubicBezTo>
                    <a:pt x="1101" y="403"/>
                    <a:pt x="1115" y="401"/>
                    <a:pt x="1129" y="400"/>
                  </a:cubicBezTo>
                  <a:cubicBezTo>
                    <a:pt x="666" y="97"/>
                    <a:pt x="666" y="97"/>
                    <a:pt x="666" y="97"/>
                  </a:cubicBezTo>
                  <a:cubicBezTo>
                    <a:pt x="652" y="98"/>
                    <a:pt x="638" y="100"/>
                    <a:pt x="624" y="101"/>
                  </a:cubicBezTo>
                  <a:cubicBezTo>
                    <a:pt x="620" y="102"/>
                    <a:pt x="615" y="102"/>
                    <a:pt x="610" y="103"/>
                  </a:cubicBezTo>
                  <a:cubicBezTo>
                    <a:pt x="601" y="103"/>
                    <a:pt x="591" y="104"/>
                    <a:pt x="582" y="105"/>
                  </a:cubicBezTo>
                  <a:cubicBezTo>
                    <a:pt x="576" y="105"/>
                    <a:pt x="570" y="106"/>
                    <a:pt x="565" y="106"/>
                  </a:cubicBezTo>
                  <a:cubicBezTo>
                    <a:pt x="556" y="107"/>
                    <a:pt x="547" y="107"/>
                    <a:pt x="538" y="108"/>
                  </a:cubicBezTo>
                  <a:cubicBezTo>
                    <a:pt x="532" y="108"/>
                    <a:pt x="526" y="108"/>
                    <a:pt x="520" y="108"/>
                  </a:cubicBezTo>
                  <a:cubicBezTo>
                    <a:pt x="512" y="109"/>
                    <a:pt x="503" y="109"/>
                    <a:pt x="495" y="109"/>
                  </a:cubicBezTo>
                  <a:cubicBezTo>
                    <a:pt x="486" y="109"/>
                    <a:pt x="477" y="109"/>
                    <a:pt x="467" y="109"/>
                  </a:cubicBezTo>
                  <a:cubicBezTo>
                    <a:pt x="460" y="109"/>
                    <a:pt x="453" y="109"/>
                    <a:pt x="446" y="109"/>
                  </a:cubicBezTo>
                  <a:cubicBezTo>
                    <a:pt x="436" y="109"/>
                    <a:pt x="426" y="109"/>
                    <a:pt x="416" y="108"/>
                  </a:cubicBezTo>
                  <a:cubicBezTo>
                    <a:pt x="409" y="108"/>
                    <a:pt x="403" y="108"/>
                    <a:pt x="396" y="107"/>
                  </a:cubicBezTo>
                  <a:cubicBezTo>
                    <a:pt x="384" y="107"/>
                    <a:pt x="373" y="106"/>
                    <a:pt x="362" y="105"/>
                  </a:cubicBezTo>
                  <a:cubicBezTo>
                    <a:pt x="356" y="105"/>
                    <a:pt x="350" y="104"/>
                    <a:pt x="345" y="104"/>
                  </a:cubicBezTo>
                  <a:cubicBezTo>
                    <a:pt x="327" y="102"/>
                    <a:pt x="310" y="100"/>
                    <a:pt x="292" y="98"/>
                  </a:cubicBezTo>
                  <a:cubicBezTo>
                    <a:pt x="281" y="96"/>
                    <a:pt x="269" y="94"/>
                    <a:pt x="258" y="92"/>
                  </a:cubicBezTo>
                  <a:cubicBezTo>
                    <a:pt x="254" y="92"/>
                    <a:pt x="250" y="91"/>
                    <a:pt x="246" y="90"/>
                  </a:cubicBezTo>
                  <a:cubicBezTo>
                    <a:pt x="238" y="89"/>
                    <a:pt x="230" y="87"/>
                    <a:pt x="222" y="86"/>
                  </a:cubicBezTo>
                  <a:cubicBezTo>
                    <a:pt x="218" y="85"/>
                    <a:pt x="213" y="84"/>
                    <a:pt x="209" y="83"/>
                  </a:cubicBezTo>
                  <a:cubicBezTo>
                    <a:pt x="201" y="81"/>
                    <a:pt x="194" y="79"/>
                    <a:pt x="187" y="77"/>
                  </a:cubicBezTo>
                  <a:cubicBezTo>
                    <a:pt x="182" y="76"/>
                    <a:pt x="177" y="75"/>
                    <a:pt x="173" y="74"/>
                  </a:cubicBezTo>
                  <a:cubicBezTo>
                    <a:pt x="164" y="71"/>
                    <a:pt x="155" y="69"/>
                    <a:pt x="146" y="66"/>
                  </a:cubicBezTo>
                  <a:cubicBezTo>
                    <a:pt x="144" y="65"/>
                    <a:pt x="141" y="65"/>
                    <a:pt x="139" y="64"/>
                  </a:cubicBezTo>
                  <a:cubicBezTo>
                    <a:pt x="128" y="60"/>
                    <a:pt x="117" y="56"/>
                    <a:pt x="106" y="52"/>
                  </a:cubicBezTo>
                  <a:cubicBezTo>
                    <a:pt x="103" y="51"/>
                    <a:pt x="100" y="50"/>
                    <a:pt x="97" y="49"/>
                  </a:cubicBezTo>
                  <a:cubicBezTo>
                    <a:pt x="89" y="46"/>
                    <a:pt x="81" y="42"/>
                    <a:pt x="73" y="39"/>
                  </a:cubicBezTo>
                  <a:cubicBezTo>
                    <a:pt x="69" y="37"/>
                    <a:pt x="66" y="36"/>
                    <a:pt x="63" y="34"/>
                  </a:cubicBezTo>
                  <a:cubicBezTo>
                    <a:pt x="55" y="31"/>
                    <a:pt x="48" y="27"/>
                    <a:pt x="41" y="23"/>
                  </a:cubicBezTo>
                  <a:cubicBezTo>
                    <a:pt x="37" y="22"/>
                    <a:pt x="34" y="20"/>
                    <a:pt x="30" y="18"/>
                  </a:cubicBezTo>
                  <a:cubicBezTo>
                    <a:pt x="20" y="12"/>
                    <a:pt x="10" y="6"/>
                    <a:pt x="0" y="0"/>
                  </a:cubicBezTo>
                  <a:cubicBezTo>
                    <a:pt x="154" y="101"/>
                    <a:pt x="309" y="202"/>
                    <a:pt x="463" y="303"/>
                  </a:cubicBezTo>
                  <a:cubicBezTo>
                    <a:pt x="472" y="309"/>
                    <a:pt x="483" y="315"/>
                    <a:pt x="493" y="321"/>
                  </a:cubicBezTo>
                  <a:cubicBezTo>
                    <a:pt x="496" y="323"/>
                    <a:pt x="500" y="324"/>
                    <a:pt x="503" y="326"/>
                  </a:cubicBezTo>
                  <a:cubicBezTo>
                    <a:pt x="508" y="329"/>
                    <a:pt x="513" y="332"/>
                    <a:pt x="518" y="334"/>
                  </a:cubicBezTo>
                  <a:cubicBezTo>
                    <a:pt x="521" y="335"/>
                    <a:pt x="523" y="336"/>
                    <a:pt x="525" y="337"/>
                  </a:cubicBezTo>
                  <a:cubicBezTo>
                    <a:pt x="529" y="339"/>
                    <a:pt x="532" y="340"/>
                    <a:pt x="535" y="342"/>
                  </a:cubicBezTo>
                  <a:cubicBezTo>
                    <a:pt x="543" y="345"/>
                    <a:pt x="551" y="349"/>
                    <a:pt x="560" y="352"/>
                  </a:cubicBezTo>
                  <a:cubicBezTo>
                    <a:pt x="563" y="353"/>
                    <a:pt x="565" y="354"/>
                    <a:pt x="568" y="355"/>
                  </a:cubicBezTo>
                  <a:cubicBezTo>
                    <a:pt x="579" y="359"/>
                    <a:pt x="590" y="363"/>
                    <a:pt x="602" y="367"/>
                  </a:cubicBezTo>
                  <a:cubicBezTo>
                    <a:pt x="604" y="367"/>
                    <a:pt x="605" y="368"/>
                    <a:pt x="607" y="369"/>
                  </a:cubicBezTo>
                  <a:cubicBezTo>
                    <a:pt x="614" y="371"/>
                    <a:pt x="621" y="373"/>
                    <a:pt x="628" y="375"/>
                  </a:cubicBezTo>
                  <a:cubicBezTo>
                    <a:pt x="631" y="375"/>
                    <a:pt x="633" y="376"/>
                    <a:pt x="636" y="377"/>
                  </a:cubicBezTo>
                  <a:cubicBezTo>
                    <a:pt x="640" y="378"/>
                    <a:pt x="644" y="379"/>
                    <a:pt x="648" y="380"/>
                  </a:cubicBezTo>
                  <a:cubicBezTo>
                    <a:pt x="656" y="382"/>
                    <a:pt x="664" y="384"/>
                    <a:pt x="672" y="386"/>
                  </a:cubicBezTo>
                  <a:cubicBezTo>
                    <a:pt x="676" y="387"/>
                    <a:pt x="680" y="388"/>
                    <a:pt x="685" y="388"/>
                  </a:cubicBezTo>
                  <a:cubicBezTo>
                    <a:pt x="693" y="390"/>
                    <a:pt x="701" y="392"/>
                    <a:pt x="709" y="393"/>
                  </a:cubicBezTo>
                  <a:cubicBezTo>
                    <a:pt x="713" y="394"/>
                    <a:pt x="716" y="395"/>
                    <a:pt x="720" y="395"/>
                  </a:cubicBezTo>
                  <a:cubicBezTo>
                    <a:pt x="732" y="397"/>
                    <a:pt x="743" y="399"/>
                    <a:pt x="755" y="401"/>
                  </a:cubicBezTo>
                  <a:cubicBezTo>
                    <a:pt x="772" y="403"/>
                    <a:pt x="790" y="405"/>
                    <a:pt x="807" y="407"/>
                  </a:cubicBezTo>
                  <a:cubicBezTo>
                    <a:pt x="813" y="407"/>
                    <a:pt x="819" y="408"/>
                    <a:pt x="824" y="408"/>
                  </a:cubicBezTo>
                  <a:cubicBezTo>
                    <a:pt x="836" y="409"/>
                    <a:pt x="847" y="410"/>
                    <a:pt x="858" y="410"/>
                  </a:cubicBezTo>
                  <a:cubicBezTo>
                    <a:pt x="865" y="411"/>
                    <a:pt x="872" y="411"/>
                    <a:pt x="879" y="411"/>
                  </a:cubicBezTo>
                  <a:cubicBezTo>
                    <a:pt x="889" y="412"/>
                    <a:pt x="898" y="412"/>
                    <a:pt x="908" y="412"/>
                  </a:cubicBezTo>
                  <a:cubicBezTo>
                    <a:pt x="915" y="412"/>
                    <a:pt x="923" y="412"/>
                    <a:pt x="930" y="412"/>
                  </a:cubicBezTo>
                  <a:cubicBezTo>
                    <a:pt x="939" y="412"/>
                    <a:pt x="948" y="412"/>
                    <a:pt x="957" y="412"/>
                  </a:cubicBezTo>
                  <a:cubicBezTo>
                    <a:pt x="959" y="412"/>
                    <a:pt x="962" y="412"/>
                    <a:pt x="964" y="412"/>
                  </a:cubicBezTo>
                  <a:cubicBezTo>
                    <a:pt x="970" y="412"/>
                    <a:pt x="977" y="412"/>
                    <a:pt x="983" y="411"/>
                  </a:cubicBezTo>
                  <a:close/>
                </a:path>
              </a:pathLst>
            </a:custGeom>
            <a:gradFill flip="none" rotWithShape="1">
              <a:gsLst>
                <a:gs pos="0">
                  <a:schemeClr val="accent3">
                    <a:lumMod val="75000"/>
                    <a:shade val="30000"/>
                    <a:satMod val="115000"/>
                  </a:schemeClr>
                </a:gs>
                <a:gs pos="50000">
                  <a:schemeClr val="accent3">
                    <a:lumMod val="75000"/>
                    <a:shade val="67500"/>
                    <a:satMod val="115000"/>
                  </a:schemeClr>
                </a:gs>
                <a:gs pos="100000">
                  <a:schemeClr val="accent3">
                    <a:lumMod val="7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4" name="Freeform 89"/>
            <p:cNvSpPr>
              <a:spLocks/>
            </p:cNvSpPr>
            <p:nvPr/>
          </p:nvSpPr>
          <p:spPr bwMode="auto">
            <a:xfrm>
              <a:off x="5248182" y="3936229"/>
              <a:ext cx="3121025" cy="2352675"/>
            </a:xfrm>
            <a:custGeom>
              <a:avLst/>
              <a:gdLst>
                <a:gd name="T0" fmla="*/ 871 w 1362"/>
                <a:gd name="T1" fmla="*/ 884 h 1026"/>
                <a:gd name="T2" fmla="*/ 514 w 1362"/>
                <a:gd name="T3" fmla="*/ 877 h 1026"/>
                <a:gd name="T4" fmla="*/ 167 w 1362"/>
                <a:gd name="T5" fmla="*/ 736 h 1026"/>
                <a:gd name="T6" fmla="*/ 28 w 1362"/>
                <a:gd name="T7" fmla="*/ 557 h 1026"/>
                <a:gd name="T8" fmla="*/ 8 w 1362"/>
                <a:gd name="T9" fmla="*/ 459 h 1026"/>
                <a:gd name="T10" fmla="*/ 284 w 1362"/>
                <a:gd name="T11" fmla="*/ 0 h 1026"/>
                <a:gd name="T12" fmla="*/ 273 w 1362"/>
                <a:gd name="T13" fmla="*/ 9 h 1026"/>
                <a:gd name="T14" fmla="*/ 213 w 1362"/>
                <a:gd name="T15" fmla="*/ 57 h 1026"/>
                <a:gd name="T16" fmla="*/ 85 w 1362"/>
                <a:gd name="T17" fmla="*/ 235 h 1026"/>
                <a:gd name="T18" fmla="*/ 81 w 1362"/>
                <a:gd name="T19" fmla="*/ 402 h 1026"/>
                <a:gd name="T20" fmla="*/ 96 w 1362"/>
                <a:gd name="T21" fmla="*/ 433 h 1026"/>
                <a:gd name="T22" fmla="*/ 488 w 1362"/>
                <a:gd name="T23" fmla="*/ 634 h 1026"/>
                <a:gd name="T24" fmla="*/ 862 w 1362"/>
                <a:gd name="T25" fmla="*/ 633 h 1026"/>
                <a:gd name="T26" fmla="*/ 853 w 1362"/>
                <a:gd name="T27" fmla="*/ 416 h 1026"/>
                <a:gd name="T28" fmla="*/ 1362 w 1362"/>
                <a:gd name="T29" fmla="*/ 702 h 1026"/>
                <a:gd name="T30" fmla="*/ 876 w 1362"/>
                <a:gd name="T31" fmla="*/ 1026 h 1026"/>
                <a:gd name="T32" fmla="*/ 871 w 1362"/>
                <a:gd name="T33" fmla="*/ 88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2" h="1026">
                  <a:moveTo>
                    <a:pt x="871" y="884"/>
                  </a:moveTo>
                  <a:cubicBezTo>
                    <a:pt x="816" y="890"/>
                    <a:pt x="687" y="905"/>
                    <a:pt x="514" y="877"/>
                  </a:cubicBezTo>
                  <a:cubicBezTo>
                    <a:pt x="416" y="858"/>
                    <a:pt x="315" y="837"/>
                    <a:pt x="167" y="736"/>
                  </a:cubicBezTo>
                  <a:cubicBezTo>
                    <a:pt x="122" y="700"/>
                    <a:pt x="59" y="642"/>
                    <a:pt x="28" y="557"/>
                  </a:cubicBezTo>
                  <a:cubicBezTo>
                    <a:pt x="17" y="527"/>
                    <a:pt x="10" y="495"/>
                    <a:pt x="8" y="459"/>
                  </a:cubicBezTo>
                  <a:cubicBezTo>
                    <a:pt x="0" y="322"/>
                    <a:pt x="53" y="155"/>
                    <a:pt x="284" y="0"/>
                  </a:cubicBezTo>
                  <a:cubicBezTo>
                    <a:pt x="279" y="4"/>
                    <a:pt x="276" y="7"/>
                    <a:pt x="273" y="9"/>
                  </a:cubicBezTo>
                  <a:cubicBezTo>
                    <a:pt x="264" y="15"/>
                    <a:pt x="246" y="28"/>
                    <a:pt x="213" y="57"/>
                  </a:cubicBezTo>
                  <a:cubicBezTo>
                    <a:pt x="161" y="103"/>
                    <a:pt x="110" y="167"/>
                    <a:pt x="85" y="235"/>
                  </a:cubicBezTo>
                  <a:cubicBezTo>
                    <a:pt x="65" y="290"/>
                    <a:pt x="62" y="350"/>
                    <a:pt x="81" y="402"/>
                  </a:cubicBezTo>
                  <a:cubicBezTo>
                    <a:pt x="85" y="413"/>
                    <a:pt x="90" y="423"/>
                    <a:pt x="96" y="433"/>
                  </a:cubicBezTo>
                  <a:cubicBezTo>
                    <a:pt x="163" y="555"/>
                    <a:pt x="338" y="614"/>
                    <a:pt x="488" y="634"/>
                  </a:cubicBezTo>
                  <a:cubicBezTo>
                    <a:pt x="623" y="652"/>
                    <a:pt x="747" y="647"/>
                    <a:pt x="862" y="633"/>
                  </a:cubicBezTo>
                  <a:cubicBezTo>
                    <a:pt x="853" y="416"/>
                    <a:pt x="853" y="416"/>
                    <a:pt x="853" y="416"/>
                  </a:cubicBezTo>
                  <a:cubicBezTo>
                    <a:pt x="1362" y="702"/>
                    <a:pt x="1362" y="702"/>
                    <a:pt x="1362" y="702"/>
                  </a:cubicBezTo>
                  <a:cubicBezTo>
                    <a:pt x="876" y="1026"/>
                    <a:pt x="876" y="1026"/>
                    <a:pt x="876" y="1026"/>
                  </a:cubicBezTo>
                  <a:lnTo>
                    <a:pt x="871" y="88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5" name="Freeform 90"/>
            <p:cNvSpPr>
              <a:spLocks/>
            </p:cNvSpPr>
            <p:nvPr/>
          </p:nvSpPr>
          <p:spPr bwMode="auto">
            <a:xfrm>
              <a:off x="4232088" y="3255939"/>
              <a:ext cx="1693863" cy="2411413"/>
            </a:xfrm>
            <a:custGeom>
              <a:avLst/>
              <a:gdLst>
                <a:gd name="T0" fmla="*/ 274 w 739"/>
                <a:gd name="T1" fmla="*/ 1 h 1052"/>
                <a:gd name="T2" fmla="*/ 234 w 739"/>
                <a:gd name="T3" fmla="*/ 30 h 1052"/>
                <a:gd name="T4" fmla="*/ 196 w 739"/>
                <a:gd name="T5" fmla="*/ 60 h 1052"/>
                <a:gd name="T6" fmla="*/ 166 w 739"/>
                <a:gd name="T7" fmla="*/ 87 h 1052"/>
                <a:gd name="T8" fmla="*/ 143 w 739"/>
                <a:gd name="T9" fmla="*/ 109 h 1052"/>
                <a:gd name="T10" fmla="*/ 130 w 739"/>
                <a:gd name="T11" fmla="*/ 122 h 1052"/>
                <a:gd name="T12" fmla="*/ 107 w 739"/>
                <a:gd name="T13" fmla="*/ 150 h 1052"/>
                <a:gd name="T14" fmla="*/ 87 w 739"/>
                <a:gd name="T15" fmla="*/ 176 h 1052"/>
                <a:gd name="T16" fmla="*/ 74 w 739"/>
                <a:gd name="T17" fmla="*/ 194 h 1052"/>
                <a:gd name="T18" fmla="*/ 64 w 739"/>
                <a:gd name="T19" fmla="*/ 210 h 1052"/>
                <a:gd name="T20" fmla="*/ 49 w 739"/>
                <a:gd name="T21" fmla="*/ 237 h 1052"/>
                <a:gd name="T22" fmla="*/ 35 w 739"/>
                <a:gd name="T23" fmla="*/ 265 h 1052"/>
                <a:gd name="T24" fmla="*/ 25 w 739"/>
                <a:gd name="T25" fmla="*/ 290 h 1052"/>
                <a:gd name="T26" fmla="*/ 22 w 739"/>
                <a:gd name="T27" fmla="*/ 300 h 1052"/>
                <a:gd name="T28" fmla="*/ 14 w 739"/>
                <a:gd name="T29" fmla="*/ 327 h 1052"/>
                <a:gd name="T30" fmla="*/ 8 w 739"/>
                <a:gd name="T31" fmla="*/ 353 h 1052"/>
                <a:gd name="T32" fmla="*/ 3 w 739"/>
                <a:gd name="T33" fmla="*/ 383 h 1052"/>
                <a:gd name="T34" fmla="*/ 1 w 739"/>
                <a:gd name="T35" fmla="*/ 411 h 1052"/>
                <a:gd name="T36" fmla="*/ 0 w 739"/>
                <a:gd name="T37" fmla="*/ 436 h 1052"/>
                <a:gd name="T38" fmla="*/ 20 w 739"/>
                <a:gd name="T39" fmla="*/ 557 h 1052"/>
                <a:gd name="T40" fmla="*/ 179 w 739"/>
                <a:gd name="T41" fmla="*/ 749 h 1052"/>
                <a:gd name="T42" fmla="*/ 622 w 739"/>
                <a:gd name="T43" fmla="*/ 1039 h 1052"/>
                <a:gd name="T44" fmla="*/ 463 w 739"/>
                <a:gd name="T45" fmla="*/ 762 h 1052"/>
                <a:gd name="T46" fmla="*/ 463 w 739"/>
                <a:gd name="T47" fmla="*/ 732 h 1052"/>
                <a:gd name="T48" fmla="*/ 464 w 739"/>
                <a:gd name="T49" fmla="*/ 706 h 1052"/>
                <a:gd name="T50" fmla="*/ 466 w 739"/>
                <a:gd name="T51" fmla="*/ 681 h 1052"/>
                <a:gd name="T52" fmla="*/ 472 w 739"/>
                <a:gd name="T53" fmla="*/ 650 h 1052"/>
                <a:gd name="T54" fmla="*/ 478 w 739"/>
                <a:gd name="T55" fmla="*/ 622 h 1052"/>
                <a:gd name="T56" fmla="*/ 487 w 739"/>
                <a:gd name="T57" fmla="*/ 596 h 1052"/>
                <a:gd name="T58" fmla="*/ 498 w 739"/>
                <a:gd name="T59" fmla="*/ 568 h 1052"/>
                <a:gd name="T60" fmla="*/ 513 w 739"/>
                <a:gd name="T61" fmla="*/ 537 h 1052"/>
                <a:gd name="T62" fmla="*/ 531 w 739"/>
                <a:gd name="T63" fmla="*/ 505 h 1052"/>
                <a:gd name="T64" fmla="*/ 549 w 739"/>
                <a:gd name="T65" fmla="*/ 479 h 1052"/>
                <a:gd name="T66" fmla="*/ 575 w 739"/>
                <a:gd name="T67" fmla="*/ 446 h 1052"/>
                <a:gd name="T68" fmla="*/ 600 w 739"/>
                <a:gd name="T69" fmla="*/ 418 h 1052"/>
                <a:gd name="T70" fmla="*/ 628 w 739"/>
                <a:gd name="T71" fmla="*/ 390 h 1052"/>
                <a:gd name="T72" fmla="*/ 680 w 739"/>
                <a:gd name="T73" fmla="*/ 346 h 1052"/>
                <a:gd name="T74" fmla="*/ 720 w 739"/>
                <a:gd name="T75" fmla="*/ 316 h 1052"/>
                <a:gd name="T76" fmla="*/ 276 w 739"/>
                <a:gd name="T7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9" h="1052">
                  <a:moveTo>
                    <a:pt x="276" y="0"/>
                  </a:moveTo>
                  <a:cubicBezTo>
                    <a:pt x="275" y="0"/>
                    <a:pt x="275" y="1"/>
                    <a:pt x="274" y="1"/>
                  </a:cubicBezTo>
                  <a:cubicBezTo>
                    <a:pt x="269" y="5"/>
                    <a:pt x="264" y="9"/>
                    <a:pt x="258" y="12"/>
                  </a:cubicBezTo>
                  <a:cubicBezTo>
                    <a:pt x="250" y="18"/>
                    <a:pt x="241" y="24"/>
                    <a:pt x="234" y="30"/>
                  </a:cubicBezTo>
                  <a:cubicBezTo>
                    <a:pt x="228" y="34"/>
                    <a:pt x="223" y="38"/>
                    <a:pt x="218" y="42"/>
                  </a:cubicBezTo>
                  <a:cubicBezTo>
                    <a:pt x="211" y="48"/>
                    <a:pt x="203" y="54"/>
                    <a:pt x="196" y="60"/>
                  </a:cubicBezTo>
                  <a:cubicBezTo>
                    <a:pt x="196" y="60"/>
                    <a:pt x="196" y="60"/>
                    <a:pt x="195" y="61"/>
                  </a:cubicBezTo>
                  <a:cubicBezTo>
                    <a:pt x="185" y="69"/>
                    <a:pt x="175" y="78"/>
                    <a:pt x="166" y="87"/>
                  </a:cubicBezTo>
                  <a:cubicBezTo>
                    <a:pt x="163" y="89"/>
                    <a:pt x="161" y="92"/>
                    <a:pt x="158" y="94"/>
                  </a:cubicBezTo>
                  <a:cubicBezTo>
                    <a:pt x="153" y="99"/>
                    <a:pt x="148" y="104"/>
                    <a:pt x="143" y="109"/>
                  </a:cubicBezTo>
                  <a:cubicBezTo>
                    <a:pt x="141" y="111"/>
                    <a:pt x="140" y="113"/>
                    <a:pt x="138" y="114"/>
                  </a:cubicBezTo>
                  <a:cubicBezTo>
                    <a:pt x="135" y="117"/>
                    <a:pt x="133" y="120"/>
                    <a:pt x="130" y="122"/>
                  </a:cubicBezTo>
                  <a:cubicBezTo>
                    <a:pt x="124" y="129"/>
                    <a:pt x="118" y="136"/>
                    <a:pt x="113" y="143"/>
                  </a:cubicBezTo>
                  <a:cubicBezTo>
                    <a:pt x="111" y="145"/>
                    <a:pt x="109" y="147"/>
                    <a:pt x="107" y="150"/>
                  </a:cubicBezTo>
                  <a:cubicBezTo>
                    <a:pt x="106" y="151"/>
                    <a:pt x="105" y="152"/>
                    <a:pt x="104" y="153"/>
                  </a:cubicBezTo>
                  <a:cubicBezTo>
                    <a:pt x="98" y="160"/>
                    <a:pt x="92" y="168"/>
                    <a:pt x="87" y="176"/>
                  </a:cubicBezTo>
                  <a:cubicBezTo>
                    <a:pt x="85" y="177"/>
                    <a:pt x="84" y="179"/>
                    <a:pt x="83" y="181"/>
                  </a:cubicBezTo>
                  <a:cubicBezTo>
                    <a:pt x="80" y="186"/>
                    <a:pt x="77" y="190"/>
                    <a:pt x="74" y="194"/>
                  </a:cubicBezTo>
                  <a:cubicBezTo>
                    <a:pt x="72" y="197"/>
                    <a:pt x="70" y="200"/>
                    <a:pt x="69" y="202"/>
                  </a:cubicBezTo>
                  <a:cubicBezTo>
                    <a:pt x="67" y="205"/>
                    <a:pt x="65" y="208"/>
                    <a:pt x="64" y="210"/>
                  </a:cubicBezTo>
                  <a:cubicBezTo>
                    <a:pt x="59" y="218"/>
                    <a:pt x="55" y="226"/>
                    <a:pt x="51" y="233"/>
                  </a:cubicBezTo>
                  <a:cubicBezTo>
                    <a:pt x="50" y="235"/>
                    <a:pt x="49" y="236"/>
                    <a:pt x="49" y="237"/>
                  </a:cubicBezTo>
                  <a:cubicBezTo>
                    <a:pt x="48" y="237"/>
                    <a:pt x="48" y="237"/>
                    <a:pt x="48" y="238"/>
                  </a:cubicBezTo>
                  <a:cubicBezTo>
                    <a:pt x="43" y="247"/>
                    <a:pt x="39" y="256"/>
                    <a:pt x="35" y="265"/>
                  </a:cubicBezTo>
                  <a:cubicBezTo>
                    <a:pt x="34" y="267"/>
                    <a:pt x="33" y="270"/>
                    <a:pt x="32" y="272"/>
                  </a:cubicBezTo>
                  <a:cubicBezTo>
                    <a:pt x="30" y="278"/>
                    <a:pt x="27" y="284"/>
                    <a:pt x="25" y="290"/>
                  </a:cubicBezTo>
                  <a:cubicBezTo>
                    <a:pt x="25" y="291"/>
                    <a:pt x="25" y="292"/>
                    <a:pt x="24" y="292"/>
                  </a:cubicBezTo>
                  <a:cubicBezTo>
                    <a:pt x="23" y="295"/>
                    <a:pt x="23" y="297"/>
                    <a:pt x="22" y="300"/>
                  </a:cubicBezTo>
                  <a:cubicBezTo>
                    <a:pt x="20" y="306"/>
                    <a:pt x="18" y="313"/>
                    <a:pt x="16" y="319"/>
                  </a:cubicBezTo>
                  <a:cubicBezTo>
                    <a:pt x="15" y="322"/>
                    <a:pt x="14" y="325"/>
                    <a:pt x="14" y="327"/>
                  </a:cubicBezTo>
                  <a:cubicBezTo>
                    <a:pt x="12" y="334"/>
                    <a:pt x="10" y="340"/>
                    <a:pt x="9" y="346"/>
                  </a:cubicBezTo>
                  <a:cubicBezTo>
                    <a:pt x="9" y="349"/>
                    <a:pt x="8" y="351"/>
                    <a:pt x="8" y="353"/>
                  </a:cubicBezTo>
                  <a:cubicBezTo>
                    <a:pt x="6" y="362"/>
                    <a:pt x="5" y="370"/>
                    <a:pt x="4" y="378"/>
                  </a:cubicBezTo>
                  <a:cubicBezTo>
                    <a:pt x="3" y="380"/>
                    <a:pt x="3" y="382"/>
                    <a:pt x="3" y="383"/>
                  </a:cubicBezTo>
                  <a:cubicBezTo>
                    <a:pt x="2" y="390"/>
                    <a:pt x="2" y="397"/>
                    <a:pt x="1" y="403"/>
                  </a:cubicBezTo>
                  <a:cubicBezTo>
                    <a:pt x="1" y="406"/>
                    <a:pt x="1" y="408"/>
                    <a:pt x="1" y="411"/>
                  </a:cubicBezTo>
                  <a:cubicBezTo>
                    <a:pt x="0" y="417"/>
                    <a:pt x="0" y="423"/>
                    <a:pt x="0" y="428"/>
                  </a:cubicBezTo>
                  <a:cubicBezTo>
                    <a:pt x="0" y="431"/>
                    <a:pt x="0" y="433"/>
                    <a:pt x="0" y="436"/>
                  </a:cubicBezTo>
                  <a:cubicBezTo>
                    <a:pt x="0" y="444"/>
                    <a:pt x="0" y="451"/>
                    <a:pt x="1" y="459"/>
                  </a:cubicBezTo>
                  <a:cubicBezTo>
                    <a:pt x="2" y="495"/>
                    <a:pt x="9" y="527"/>
                    <a:pt x="20" y="557"/>
                  </a:cubicBezTo>
                  <a:cubicBezTo>
                    <a:pt x="52" y="642"/>
                    <a:pt x="114" y="700"/>
                    <a:pt x="160" y="736"/>
                  </a:cubicBezTo>
                  <a:cubicBezTo>
                    <a:pt x="166" y="740"/>
                    <a:pt x="173" y="745"/>
                    <a:pt x="179" y="749"/>
                  </a:cubicBezTo>
                  <a:cubicBezTo>
                    <a:pt x="333" y="850"/>
                    <a:pt x="487" y="951"/>
                    <a:pt x="642" y="1052"/>
                  </a:cubicBezTo>
                  <a:cubicBezTo>
                    <a:pt x="635" y="1048"/>
                    <a:pt x="629" y="1043"/>
                    <a:pt x="622" y="1039"/>
                  </a:cubicBezTo>
                  <a:cubicBezTo>
                    <a:pt x="577" y="1003"/>
                    <a:pt x="514" y="945"/>
                    <a:pt x="483" y="860"/>
                  </a:cubicBezTo>
                  <a:cubicBezTo>
                    <a:pt x="472" y="830"/>
                    <a:pt x="465" y="798"/>
                    <a:pt x="463" y="762"/>
                  </a:cubicBezTo>
                  <a:cubicBezTo>
                    <a:pt x="463" y="754"/>
                    <a:pt x="463" y="746"/>
                    <a:pt x="463" y="739"/>
                  </a:cubicBezTo>
                  <a:cubicBezTo>
                    <a:pt x="463" y="736"/>
                    <a:pt x="463" y="734"/>
                    <a:pt x="463" y="732"/>
                  </a:cubicBezTo>
                  <a:cubicBezTo>
                    <a:pt x="463" y="726"/>
                    <a:pt x="463" y="720"/>
                    <a:pt x="463" y="714"/>
                  </a:cubicBezTo>
                  <a:cubicBezTo>
                    <a:pt x="463" y="711"/>
                    <a:pt x="463" y="709"/>
                    <a:pt x="464" y="706"/>
                  </a:cubicBezTo>
                  <a:cubicBezTo>
                    <a:pt x="464" y="700"/>
                    <a:pt x="465" y="693"/>
                    <a:pt x="466" y="686"/>
                  </a:cubicBezTo>
                  <a:cubicBezTo>
                    <a:pt x="466" y="684"/>
                    <a:pt x="466" y="683"/>
                    <a:pt x="466" y="681"/>
                  </a:cubicBezTo>
                  <a:cubicBezTo>
                    <a:pt x="467" y="673"/>
                    <a:pt x="469" y="665"/>
                    <a:pt x="470" y="656"/>
                  </a:cubicBezTo>
                  <a:cubicBezTo>
                    <a:pt x="471" y="654"/>
                    <a:pt x="471" y="652"/>
                    <a:pt x="472" y="650"/>
                  </a:cubicBezTo>
                  <a:cubicBezTo>
                    <a:pt x="473" y="643"/>
                    <a:pt x="474" y="637"/>
                    <a:pt x="476" y="630"/>
                  </a:cubicBezTo>
                  <a:cubicBezTo>
                    <a:pt x="477" y="628"/>
                    <a:pt x="478" y="625"/>
                    <a:pt x="478" y="622"/>
                  </a:cubicBezTo>
                  <a:cubicBezTo>
                    <a:pt x="480" y="616"/>
                    <a:pt x="482" y="609"/>
                    <a:pt x="484" y="603"/>
                  </a:cubicBezTo>
                  <a:cubicBezTo>
                    <a:pt x="485" y="600"/>
                    <a:pt x="486" y="598"/>
                    <a:pt x="487" y="596"/>
                  </a:cubicBezTo>
                  <a:cubicBezTo>
                    <a:pt x="489" y="589"/>
                    <a:pt x="492" y="581"/>
                    <a:pt x="495" y="574"/>
                  </a:cubicBezTo>
                  <a:cubicBezTo>
                    <a:pt x="496" y="572"/>
                    <a:pt x="497" y="570"/>
                    <a:pt x="498" y="568"/>
                  </a:cubicBezTo>
                  <a:cubicBezTo>
                    <a:pt x="502" y="558"/>
                    <a:pt x="506" y="549"/>
                    <a:pt x="511" y="540"/>
                  </a:cubicBezTo>
                  <a:cubicBezTo>
                    <a:pt x="512" y="539"/>
                    <a:pt x="512" y="538"/>
                    <a:pt x="513" y="537"/>
                  </a:cubicBezTo>
                  <a:cubicBezTo>
                    <a:pt x="517" y="529"/>
                    <a:pt x="522" y="521"/>
                    <a:pt x="526" y="513"/>
                  </a:cubicBezTo>
                  <a:cubicBezTo>
                    <a:pt x="528" y="511"/>
                    <a:pt x="530" y="508"/>
                    <a:pt x="531" y="505"/>
                  </a:cubicBezTo>
                  <a:cubicBezTo>
                    <a:pt x="536" y="498"/>
                    <a:pt x="540" y="491"/>
                    <a:pt x="545" y="484"/>
                  </a:cubicBezTo>
                  <a:cubicBezTo>
                    <a:pt x="547" y="482"/>
                    <a:pt x="548" y="480"/>
                    <a:pt x="549" y="479"/>
                  </a:cubicBezTo>
                  <a:cubicBezTo>
                    <a:pt x="555" y="470"/>
                    <a:pt x="562" y="461"/>
                    <a:pt x="569" y="452"/>
                  </a:cubicBezTo>
                  <a:cubicBezTo>
                    <a:pt x="571" y="450"/>
                    <a:pt x="573" y="448"/>
                    <a:pt x="575" y="446"/>
                  </a:cubicBezTo>
                  <a:cubicBezTo>
                    <a:pt x="581" y="439"/>
                    <a:pt x="587" y="432"/>
                    <a:pt x="593" y="425"/>
                  </a:cubicBezTo>
                  <a:cubicBezTo>
                    <a:pt x="596" y="423"/>
                    <a:pt x="598" y="420"/>
                    <a:pt x="600" y="418"/>
                  </a:cubicBezTo>
                  <a:cubicBezTo>
                    <a:pt x="607" y="411"/>
                    <a:pt x="614" y="404"/>
                    <a:pt x="621" y="397"/>
                  </a:cubicBezTo>
                  <a:cubicBezTo>
                    <a:pt x="624" y="394"/>
                    <a:pt x="626" y="392"/>
                    <a:pt x="628" y="390"/>
                  </a:cubicBezTo>
                  <a:cubicBezTo>
                    <a:pt x="638" y="381"/>
                    <a:pt x="648" y="372"/>
                    <a:pt x="659" y="363"/>
                  </a:cubicBezTo>
                  <a:cubicBezTo>
                    <a:pt x="666" y="357"/>
                    <a:pt x="673" y="351"/>
                    <a:pt x="680" y="346"/>
                  </a:cubicBezTo>
                  <a:cubicBezTo>
                    <a:pt x="686" y="341"/>
                    <a:pt x="691" y="337"/>
                    <a:pt x="696" y="333"/>
                  </a:cubicBezTo>
                  <a:cubicBezTo>
                    <a:pt x="704" y="327"/>
                    <a:pt x="712" y="321"/>
                    <a:pt x="720" y="316"/>
                  </a:cubicBezTo>
                  <a:cubicBezTo>
                    <a:pt x="727" y="311"/>
                    <a:pt x="732" y="307"/>
                    <a:pt x="739" y="303"/>
                  </a:cubicBezTo>
                  <a:lnTo>
                    <a:pt x="276" y="0"/>
                  </a:ln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sp>
        <p:nvSpPr>
          <p:cNvPr id="20" name="Freeform 91"/>
          <p:cNvSpPr>
            <a:spLocks/>
          </p:cNvSpPr>
          <p:nvPr/>
        </p:nvSpPr>
        <p:spPr bwMode="auto">
          <a:xfrm>
            <a:off x="7175566" y="3354392"/>
            <a:ext cx="2141141" cy="1929606"/>
          </a:xfrm>
          <a:custGeom>
            <a:avLst/>
            <a:gdLst>
              <a:gd name="T0" fmla="*/ 1114 w 1150"/>
              <a:gd name="T1" fmla="*/ 210 h 1036"/>
              <a:gd name="T2" fmla="*/ 976 w 1150"/>
              <a:gd name="T3" fmla="*/ 49 h 1036"/>
              <a:gd name="T4" fmla="*/ 686 w 1150"/>
              <a:gd name="T5" fmla="*/ 70 h 1036"/>
              <a:gd name="T6" fmla="*/ 381 w 1150"/>
              <a:gd name="T7" fmla="*/ 292 h 1036"/>
              <a:gd name="T8" fmla="*/ 163 w 1150"/>
              <a:gd name="T9" fmla="*/ 574 h 1036"/>
              <a:gd name="T10" fmla="*/ 60 w 1150"/>
              <a:gd name="T11" fmla="*/ 524 h 1036"/>
              <a:gd name="T12" fmla="*/ 0 w 1150"/>
              <a:gd name="T13" fmla="*/ 1036 h 1036"/>
              <a:gd name="T14" fmla="*/ 504 w 1150"/>
              <a:gd name="T15" fmla="*/ 740 h 1036"/>
              <a:gd name="T16" fmla="*/ 346 w 1150"/>
              <a:gd name="T17" fmla="*/ 663 h 1036"/>
              <a:gd name="T18" fmla="*/ 568 w 1150"/>
              <a:gd name="T19" fmla="*/ 365 h 1036"/>
              <a:gd name="T20" fmla="*/ 942 w 1150"/>
              <a:gd name="T21" fmla="*/ 129 h 1036"/>
              <a:gd name="T22" fmla="*/ 1088 w 1150"/>
              <a:gd name="T23" fmla="*/ 197 h 1036"/>
              <a:gd name="T24" fmla="*/ 1115 w 1150"/>
              <a:gd name="T25" fmla="*/ 250 h 1036"/>
              <a:gd name="T26" fmla="*/ 1137 w 1150"/>
              <a:gd name="T27" fmla="*/ 367 h 1036"/>
              <a:gd name="T28" fmla="*/ 1130 w 1150"/>
              <a:gd name="T29" fmla="*/ 559 h 1036"/>
              <a:gd name="T30" fmla="*/ 1137 w 1150"/>
              <a:gd name="T31" fmla="*/ 473 h 1036"/>
              <a:gd name="T32" fmla="*/ 1114 w 1150"/>
              <a:gd name="T33" fmla="*/ 21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0" h="1036">
                <a:moveTo>
                  <a:pt x="1114" y="210"/>
                </a:moveTo>
                <a:cubicBezTo>
                  <a:pt x="1084" y="127"/>
                  <a:pt x="1032" y="75"/>
                  <a:pt x="976" y="49"/>
                </a:cubicBezTo>
                <a:cubicBezTo>
                  <a:pt x="873" y="0"/>
                  <a:pt x="757" y="39"/>
                  <a:pt x="686" y="70"/>
                </a:cubicBezTo>
                <a:cubicBezTo>
                  <a:pt x="527" y="149"/>
                  <a:pt x="452" y="221"/>
                  <a:pt x="381" y="292"/>
                </a:cubicBezTo>
                <a:cubicBezTo>
                  <a:pt x="258" y="419"/>
                  <a:pt x="192" y="528"/>
                  <a:pt x="163" y="574"/>
                </a:cubicBezTo>
                <a:cubicBezTo>
                  <a:pt x="60" y="524"/>
                  <a:pt x="60" y="524"/>
                  <a:pt x="60" y="524"/>
                </a:cubicBezTo>
                <a:cubicBezTo>
                  <a:pt x="0" y="1036"/>
                  <a:pt x="0" y="1036"/>
                  <a:pt x="0" y="1036"/>
                </a:cubicBezTo>
                <a:cubicBezTo>
                  <a:pt x="504" y="740"/>
                  <a:pt x="504" y="740"/>
                  <a:pt x="504" y="740"/>
                </a:cubicBezTo>
                <a:cubicBezTo>
                  <a:pt x="346" y="663"/>
                  <a:pt x="346" y="663"/>
                  <a:pt x="346" y="663"/>
                </a:cubicBezTo>
                <a:cubicBezTo>
                  <a:pt x="405" y="566"/>
                  <a:pt x="474" y="466"/>
                  <a:pt x="568" y="365"/>
                </a:cubicBezTo>
                <a:cubicBezTo>
                  <a:pt x="671" y="253"/>
                  <a:pt x="816" y="136"/>
                  <a:pt x="942" y="129"/>
                </a:cubicBezTo>
                <a:cubicBezTo>
                  <a:pt x="1003" y="124"/>
                  <a:pt x="1056" y="151"/>
                  <a:pt x="1088" y="197"/>
                </a:cubicBezTo>
                <a:cubicBezTo>
                  <a:pt x="1099" y="213"/>
                  <a:pt x="1108" y="231"/>
                  <a:pt x="1115" y="250"/>
                </a:cubicBezTo>
                <a:cubicBezTo>
                  <a:pt x="1129" y="286"/>
                  <a:pt x="1135" y="328"/>
                  <a:pt x="1137" y="367"/>
                </a:cubicBezTo>
                <a:cubicBezTo>
                  <a:pt x="1141" y="485"/>
                  <a:pt x="1128" y="556"/>
                  <a:pt x="1130" y="559"/>
                </a:cubicBezTo>
                <a:cubicBezTo>
                  <a:pt x="1131" y="545"/>
                  <a:pt x="1136" y="487"/>
                  <a:pt x="1137" y="473"/>
                </a:cubicBezTo>
                <a:cubicBezTo>
                  <a:pt x="1150" y="364"/>
                  <a:pt x="1139" y="277"/>
                  <a:pt x="1114" y="210"/>
                </a:cubicBezTo>
                <a:close/>
              </a:path>
            </a:pathLst>
          </a:custGeom>
          <a:solidFill>
            <a:schemeClr val="accent1"/>
          </a:solidFill>
          <a:ln>
            <a:noFill/>
          </a:ln>
        </p:spPr>
        <p:txBody>
          <a:bodyPr vert="horz" wrap="square" lIns="74295" tIns="37148" rIns="74295" bIns="37148" numCol="1" anchor="t" anchorCtr="0" compatLnSpc="1">
            <a:prstTxWarp prst="textNoShape">
              <a:avLst/>
            </a:prstTxWarp>
          </a:bodyPr>
          <a:lstStyle/>
          <a:p>
            <a:endParaRPr lang="id-ID" sz="1463"/>
          </a:p>
        </p:txBody>
      </p:sp>
      <p:cxnSp>
        <p:nvCxnSpPr>
          <p:cNvPr id="26" name="Straight Connector 25"/>
          <p:cNvCxnSpPr/>
          <p:nvPr/>
        </p:nvCxnSpPr>
        <p:spPr>
          <a:xfrm>
            <a:off x="6574293" y="2336544"/>
            <a:ext cx="128835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Text Placeholder 5"/>
          <p:cNvSpPr txBox="1">
            <a:spLocks/>
          </p:cNvSpPr>
          <p:nvPr/>
        </p:nvSpPr>
        <p:spPr>
          <a:xfrm>
            <a:off x="7951011" y="2320201"/>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28" name="TextBox 27"/>
          <p:cNvSpPr txBox="1"/>
          <p:nvPr/>
        </p:nvSpPr>
        <p:spPr>
          <a:xfrm>
            <a:off x="7922155" y="2047504"/>
            <a:ext cx="1175065" cy="317459"/>
          </a:xfrm>
          <a:prstGeom prst="rect">
            <a:avLst/>
          </a:prstGeom>
          <a:noFill/>
        </p:spPr>
        <p:txBody>
          <a:bodyPr wrap="none" rtlCol="0">
            <a:spAutoFit/>
          </a:bodyPr>
          <a:lstStyle/>
          <a:p>
            <a:r>
              <a:rPr lang="id-ID" sz="1463"/>
              <a:t>Technology</a:t>
            </a:r>
            <a:endParaRPr lang="id-ID" sz="1463" dirty="0"/>
          </a:p>
        </p:txBody>
      </p:sp>
      <p:cxnSp>
        <p:nvCxnSpPr>
          <p:cNvPr id="29" name="Straight Connector 28"/>
          <p:cNvCxnSpPr/>
          <p:nvPr/>
        </p:nvCxnSpPr>
        <p:spPr>
          <a:xfrm>
            <a:off x="7635736" y="4887334"/>
            <a:ext cx="7393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 name="Text Placeholder 5"/>
          <p:cNvSpPr txBox="1">
            <a:spLocks/>
          </p:cNvSpPr>
          <p:nvPr/>
        </p:nvSpPr>
        <p:spPr>
          <a:xfrm>
            <a:off x="8436672" y="4870990"/>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31" name="TextBox 30"/>
          <p:cNvSpPr txBox="1"/>
          <p:nvPr/>
        </p:nvSpPr>
        <p:spPr>
          <a:xfrm>
            <a:off x="8427703" y="4570909"/>
            <a:ext cx="1476110" cy="317459"/>
          </a:xfrm>
          <a:prstGeom prst="rect">
            <a:avLst/>
          </a:prstGeom>
          <a:noFill/>
        </p:spPr>
        <p:txBody>
          <a:bodyPr wrap="none" rtlCol="0">
            <a:spAutoFit/>
          </a:bodyPr>
          <a:lstStyle/>
          <a:p>
            <a:r>
              <a:rPr lang="id-ID" sz="1463"/>
              <a:t>Creative Vision</a:t>
            </a:r>
            <a:endParaRPr lang="id-ID" sz="1463" dirty="0"/>
          </a:p>
        </p:txBody>
      </p:sp>
      <p:cxnSp>
        <p:nvCxnSpPr>
          <p:cNvPr id="32" name="Straight Connector 31"/>
          <p:cNvCxnSpPr/>
          <p:nvPr/>
        </p:nvCxnSpPr>
        <p:spPr>
          <a:xfrm>
            <a:off x="3865260" y="4562985"/>
            <a:ext cx="68963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3" name="Text Placeholder 5"/>
          <p:cNvSpPr txBox="1">
            <a:spLocks/>
          </p:cNvSpPr>
          <p:nvPr/>
        </p:nvSpPr>
        <p:spPr>
          <a:xfrm>
            <a:off x="1123802" y="4495695"/>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34" name="TextBox 33"/>
          <p:cNvSpPr txBox="1"/>
          <p:nvPr/>
        </p:nvSpPr>
        <p:spPr>
          <a:xfrm>
            <a:off x="2524173" y="4217906"/>
            <a:ext cx="1338251" cy="317459"/>
          </a:xfrm>
          <a:prstGeom prst="rect">
            <a:avLst/>
          </a:prstGeom>
          <a:noFill/>
        </p:spPr>
        <p:txBody>
          <a:bodyPr wrap="none" rtlCol="0">
            <a:spAutoFit/>
          </a:bodyPr>
          <a:lstStyle/>
          <a:p>
            <a:pPr algn="r"/>
            <a:r>
              <a:rPr lang="id-ID" sz="1463"/>
              <a:t>Power saving</a:t>
            </a:r>
            <a:endParaRPr lang="id-ID" sz="1463" dirty="0"/>
          </a:p>
        </p:txBody>
      </p:sp>
    </p:spTree>
    <p:extLst>
      <p:ext uri="{BB962C8B-B14F-4D97-AF65-F5344CB8AC3E}">
        <p14:creationId xmlns:p14="http://schemas.microsoft.com/office/powerpoint/2010/main" val="3775993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8" grpId="0"/>
      <p:bldP spid="31" grpId="0"/>
      <p:bldP spid="3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Arrow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bwMode="auto">
          <a:xfrm>
            <a:off x="4697263" y="3477899"/>
            <a:ext cx="2474907" cy="1837685"/>
            <a:chOff x="2469" y="1167"/>
            <a:chExt cx="2509" cy="1863"/>
          </a:xfrm>
        </p:grpSpPr>
        <p:sp>
          <p:nvSpPr>
            <p:cNvPr id="5" name="Freeform 6"/>
            <p:cNvSpPr>
              <a:spLocks/>
            </p:cNvSpPr>
            <p:nvPr/>
          </p:nvSpPr>
          <p:spPr bwMode="auto">
            <a:xfrm>
              <a:off x="3166" y="1375"/>
              <a:ext cx="557" cy="377"/>
            </a:xfrm>
            <a:custGeom>
              <a:avLst/>
              <a:gdLst>
                <a:gd name="T0" fmla="*/ 0 w 557"/>
                <a:gd name="T1" fmla="*/ 0 h 377"/>
                <a:gd name="T2" fmla="*/ 0 w 557"/>
                <a:gd name="T3" fmla="*/ 87 h 377"/>
                <a:gd name="T4" fmla="*/ 384 w 557"/>
                <a:gd name="T5" fmla="*/ 259 h 377"/>
                <a:gd name="T6" fmla="*/ 404 w 557"/>
                <a:gd name="T7" fmla="*/ 377 h 377"/>
                <a:gd name="T8" fmla="*/ 557 w 557"/>
                <a:gd name="T9" fmla="*/ 306 h 377"/>
                <a:gd name="T10" fmla="*/ 556 w 557"/>
                <a:gd name="T11" fmla="*/ 235 h 377"/>
                <a:gd name="T12" fmla="*/ 0 w 557"/>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557" h="377">
                  <a:moveTo>
                    <a:pt x="0" y="0"/>
                  </a:moveTo>
                  <a:lnTo>
                    <a:pt x="0" y="87"/>
                  </a:lnTo>
                  <a:lnTo>
                    <a:pt x="384" y="259"/>
                  </a:lnTo>
                  <a:lnTo>
                    <a:pt x="404" y="377"/>
                  </a:lnTo>
                  <a:lnTo>
                    <a:pt x="557" y="306"/>
                  </a:lnTo>
                  <a:lnTo>
                    <a:pt x="556" y="235"/>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6" name="Freeform 5"/>
            <p:cNvSpPr>
              <a:spLocks/>
            </p:cNvSpPr>
            <p:nvPr/>
          </p:nvSpPr>
          <p:spPr bwMode="auto">
            <a:xfrm>
              <a:off x="3017" y="1634"/>
              <a:ext cx="638" cy="1033"/>
            </a:xfrm>
            <a:custGeom>
              <a:avLst/>
              <a:gdLst>
                <a:gd name="T0" fmla="*/ 35 w 638"/>
                <a:gd name="T1" fmla="*/ 1033 h 1033"/>
                <a:gd name="T2" fmla="*/ 164 w 638"/>
                <a:gd name="T3" fmla="*/ 973 h 1033"/>
                <a:gd name="T4" fmla="*/ 150 w 638"/>
                <a:gd name="T5" fmla="*/ 366 h 1033"/>
                <a:gd name="T6" fmla="*/ 638 w 638"/>
                <a:gd name="T7" fmla="*/ 85 h 1033"/>
                <a:gd name="T8" fmla="*/ 638 w 638"/>
                <a:gd name="T9" fmla="*/ 0 h 1033"/>
                <a:gd name="T10" fmla="*/ 0 w 638"/>
                <a:gd name="T11" fmla="*/ 268 h 1033"/>
                <a:gd name="T12" fmla="*/ 35 w 638"/>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638" h="1033">
                  <a:moveTo>
                    <a:pt x="35" y="1033"/>
                  </a:moveTo>
                  <a:lnTo>
                    <a:pt x="164" y="973"/>
                  </a:lnTo>
                  <a:lnTo>
                    <a:pt x="150" y="366"/>
                  </a:lnTo>
                  <a:lnTo>
                    <a:pt x="638" y="85"/>
                  </a:lnTo>
                  <a:lnTo>
                    <a:pt x="638" y="0"/>
                  </a:lnTo>
                  <a:lnTo>
                    <a:pt x="0" y="268"/>
                  </a:lnTo>
                  <a:lnTo>
                    <a:pt x="35" y="1033"/>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7" name="Freeform 6"/>
            <p:cNvSpPr>
              <a:spLocks/>
            </p:cNvSpPr>
            <p:nvPr/>
          </p:nvSpPr>
          <p:spPr bwMode="auto">
            <a:xfrm>
              <a:off x="3718" y="1375"/>
              <a:ext cx="562" cy="361"/>
            </a:xfrm>
            <a:custGeom>
              <a:avLst/>
              <a:gdLst>
                <a:gd name="T0" fmla="*/ 4 w 562"/>
                <a:gd name="T1" fmla="*/ 235 h 361"/>
                <a:gd name="T2" fmla="*/ 562 w 562"/>
                <a:gd name="T3" fmla="*/ 0 h 361"/>
                <a:gd name="T4" fmla="*/ 562 w 562"/>
                <a:gd name="T5" fmla="*/ 66 h 361"/>
                <a:gd name="T6" fmla="*/ 111 w 562"/>
                <a:gd name="T7" fmla="*/ 259 h 361"/>
                <a:gd name="T8" fmla="*/ 115 w 562"/>
                <a:gd name="T9" fmla="*/ 361 h 361"/>
                <a:gd name="T10" fmla="*/ 0 w 562"/>
                <a:gd name="T11" fmla="*/ 335 h 361"/>
                <a:gd name="T12" fmla="*/ 4 w 562"/>
                <a:gd name="T13" fmla="*/ 235 h 361"/>
              </a:gdLst>
              <a:ahLst/>
              <a:cxnLst>
                <a:cxn ang="0">
                  <a:pos x="T0" y="T1"/>
                </a:cxn>
                <a:cxn ang="0">
                  <a:pos x="T2" y="T3"/>
                </a:cxn>
                <a:cxn ang="0">
                  <a:pos x="T4" y="T5"/>
                </a:cxn>
                <a:cxn ang="0">
                  <a:pos x="T6" y="T7"/>
                </a:cxn>
                <a:cxn ang="0">
                  <a:pos x="T8" y="T9"/>
                </a:cxn>
                <a:cxn ang="0">
                  <a:pos x="T10" y="T11"/>
                </a:cxn>
                <a:cxn ang="0">
                  <a:pos x="T12" y="T13"/>
                </a:cxn>
              </a:cxnLst>
              <a:rect l="0" t="0" r="r" b="b"/>
              <a:pathLst>
                <a:path w="562" h="361">
                  <a:moveTo>
                    <a:pt x="4" y="235"/>
                  </a:moveTo>
                  <a:lnTo>
                    <a:pt x="562" y="0"/>
                  </a:lnTo>
                  <a:lnTo>
                    <a:pt x="562" y="66"/>
                  </a:lnTo>
                  <a:lnTo>
                    <a:pt x="111" y="259"/>
                  </a:lnTo>
                  <a:lnTo>
                    <a:pt x="115" y="361"/>
                  </a:lnTo>
                  <a:lnTo>
                    <a:pt x="0" y="335"/>
                  </a:lnTo>
                  <a:lnTo>
                    <a:pt x="4" y="235"/>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8" name="Freeform 18"/>
            <p:cNvSpPr>
              <a:spLocks/>
            </p:cNvSpPr>
            <p:nvPr/>
          </p:nvSpPr>
          <p:spPr bwMode="auto">
            <a:xfrm>
              <a:off x="2474" y="1630"/>
              <a:ext cx="591" cy="1028"/>
            </a:xfrm>
            <a:custGeom>
              <a:avLst/>
              <a:gdLst>
                <a:gd name="T0" fmla="*/ 53 w 591"/>
                <a:gd name="T1" fmla="*/ 731 h 1028"/>
                <a:gd name="T2" fmla="*/ 591 w 591"/>
                <a:gd name="T3" fmla="*/ 1028 h 1028"/>
                <a:gd name="T4" fmla="*/ 556 w 591"/>
                <a:gd name="T5" fmla="*/ 263 h 1028"/>
                <a:gd name="T6" fmla="*/ 0 w 591"/>
                <a:gd name="T7" fmla="*/ 0 h 1028"/>
                <a:gd name="T8" fmla="*/ 53 w 591"/>
                <a:gd name="T9" fmla="*/ 731 h 1028"/>
              </a:gdLst>
              <a:ahLst/>
              <a:cxnLst>
                <a:cxn ang="0">
                  <a:pos x="T0" y="T1"/>
                </a:cxn>
                <a:cxn ang="0">
                  <a:pos x="T2" y="T3"/>
                </a:cxn>
                <a:cxn ang="0">
                  <a:pos x="T4" y="T5"/>
                </a:cxn>
                <a:cxn ang="0">
                  <a:pos x="T6" y="T7"/>
                </a:cxn>
                <a:cxn ang="0">
                  <a:pos x="T8" y="T9"/>
                </a:cxn>
              </a:cxnLst>
              <a:rect l="0" t="0" r="r" b="b"/>
              <a:pathLst>
                <a:path w="591" h="1028">
                  <a:moveTo>
                    <a:pt x="53" y="731"/>
                  </a:moveTo>
                  <a:lnTo>
                    <a:pt x="591" y="1028"/>
                  </a:lnTo>
                  <a:lnTo>
                    <a:pt x="556" y="263"/>
                  </a:lnTo>
                  <a:lnTo>
                    <a:pt x="0" y="0"/>
                  </a:lnTo>
                  <a:lnTo>
                    <a:pt x="53" y="731"/>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9" name="Freeform 19"/>
            <p:cNvSpPr>
              <a:spLocks/>
            </p:cNvSpPr>
            <p:nvPr/>
          </p:nvSpPr>
          <p:spPr bwMode="auto">
            <a:xfrm>
              <a:off x="3787" y="1639"/>
              <a:ext cx="635" cy="1028"/>
            </a:xfrm>
            <a:custGeom>
              <a:avLst/>
              <a:gdLst>
                <a:gd name="T0" fmla="*/ 0 w 635"/>
                <a:gd name="T1" fmla="*/ 0 h 1028"/>
                <a:gd name="T2" fmla="*/ 0 w 635"/>
                <a:gd name="T3" fmla="*/ 88 h 1028"/>
                <a:gd name="T4" fmla="*/ 503 w 635"/>
                <a:gd name="T5" fmla="*/ 310 h 1028"/>
                <a:gd name="T6" fmla="*/ 503 w 635"/>
                <a:gd name="T7" fmla="*/ 988 h 1028"/>
                <a:gd name="T8" fmla="*/ 598 w 635"/>
                <a:gd name="T9" fmla="*/ 1028 h 1028"/>
                <a:gd name="T10" fmla="*/ 635 w 635"/>
                <a:gd name="T11" fmla="*/ 265 h 1028"/>
                <a:gd name="T12" fmla="*/ 0 w 635"/>
                <a:gd name="T13" fmla="*/ 0 h 1028"/>
              </a:gdLst>
              <a:ahLst/>
              <a:cxnLst>
                <a:cxn ang="0">
                  <a:pos x="T0" y="T1"/>
                </a:cxn>
                <a:cxn ang="0">
                  <a:pos x="T2" y="T3"/>
                </a:cxn>
                <a:cxn ang="0">
                  <a:pos x="T4" y="T5"/>
                </a:cxn>
                <a:cxn ang="0">
                  <a:pos x="T6" y="T7"/>
                </a:cxn>
                <a:cxn ang="0">
                  <a:pos x="T8" y="T9"/>
                </a:cxn>
                <a:cxn ang="0">
                  <a:pos x="T10" y="T11"/>
                </a:cxn>
                <a:cxn ang="0">
                  <a:pos x="T12" y="T13"/>
                </a:cxn>
              </a:cxnLst>
              <a:rect l="0" t="0" r="r" b="b"/>
              <a:pathLst>
                <a:path w="635" h="1028">
                  <a:moveTo>
                    <a:pt x="0" y="0"/>
                  </a:moveTo>
                  <a:lnTo>
                    <a:pt x="0" y="88"/>
                  </a:lnTo>
                  <a:lnTo>
                    <a:pt x="503" y="310"/>
                  </a:lnTo>
                  <a:lnTo>
                    <a:pt x="503" y="988"/>
                  </a:lnTo>
                  <a:lnTo>
                    <a:pt x="598" y="1028"/>
                  </a:lnTo>
                  <a:lnTo>
                    <a:pt x="635" y="265"/>
                  </a:lnTo>
                  <a:lnTo>
                    <a:pt x="0" y="0"/>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0" name="Freeform 20"/>
            <p:cNvSpPr>
              <a:spLocks/>
            </p:cNvSpPr>
            <p:nvPr/>
          </p:nvSpPr>
          <p:spPr bwMode="auto">
            <a:xfrm>
              <a:off x="3089" y="1933"/>
              <a:ext cx="634" cy="1097"/>
            </a:xfrm>
            <a:custGeom>
              <a:avLst/>
              <a:gdLst>
                <a:gd name="T0" fmla="*/ 0 w 634"/>
                <a:gd name="T1" fmla="*/ 0 h 1097"/>
                <a:gd name="T2" fmla="*/ 27 w 634"/>
                <a:gd name="T3" fmla="*/ 767 h 1097"/>
                <a:gd name="T4" fmla="*/ 634 w 634"/>
                <a:gd name="T5" fmla="*/ 1097 h 1097"/>
                <a:gd name="T6" fmla="*/ 634 w 634"/>
                <a:gd name="T7" fmla="*/ 300 h 1097"/>
                <a:gd name="T8" fmla="*/ 0 w 634"/>
                <a:gd name="T9" fmla="*/ 0 h 1097"/>
              </a:gdLst>
              <a:ahLst/>
              <a:cxnLst>
                <a:cxn ang="0">
                  <a:pos x="T0" y="T1"/>
                </a:cxn>
                <a:cxn ang="0">
                  <a:pos x="T2" y="T3"/>
                </a:cxn>
                <a:cxn ang="0">
                  <a:pos x="T4" y="T5"/>
                </a:cxn>
                <a:cxn ang="0">
                  <a:pos x="T6" y="T7"/>
                </a:cxn>
                <a:cxn ang="0">
                  <a:pos x="T8" y="T9"/>
                </a:cxn>
              </a:cxnLst>
              <a:rect l="0" t="0" r="r" b="b"/>
              <a:pathLst>
                <a:path w="634" h="1097">
                  <a:moveTo>
                    <a:pt x="0" y="0"/>
                  </a:moveTo>
                  <a:lnTo>
                    <a:pt x="27" y="767"/>
                  </a:lnTo>
                  <a:lnTo>
                    <a:pt x="634" y="1097"/>
                  </a:lnTo>
                  <a:lnTo>
                    <a:pt x="634" y="300"/>
                  </a:lnTo>
                  <a:lnTo>
                    <a:pt x="0"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1" name="Freeform 23"/>
            <p:cNvSpPr>
              <a:spLocks/>
            </p:cNvSpPr>
            <p:nvPr/>
          </p:nvSpPr>
          <p:spPr bwMode="auto">
            <a:xfrm>
              <a:off x="3723" y="1933"/>
              <a:ext cx="633" cy="1097"/>
            </a:xfrm>
            <a:custGeom>
              <a:avLst/>
              <a:gdLst>
                <a:gd name="T0" fmla="*/ 0 w 633"/>
                <a:gd name="T1" fmla="*/ 300 h 1097"/>
                <a:gd name="T2" fmla="*/ 633 w 633"/>
                <a:gd name="T3" fmla="*/ 0 h 1097"/>
                <a:gd name="T4" fmla="*/ 604 w 633"/>
                <a:gd name="T5" fmla="*/ 767 h 1097"/>
                <a:gd name="T6" fmla="*/ 0 w 633"/>
                <a:gd name="T7" fmla="*/ 1097 h 1097"/>
                <a:gd name="T8" fmla="*/ 0 w 633"/>
                <a:gd name="T9" fmla="*/ 300 h 1097"/>
              </a:gdLst>
              <a:ahLst/>
              <a:cxnLst>
                <a:cxn ang="0">
                  <a:pos x="T0" y="T1"/>
                </a:cxn>
                <a:cxn ang="0">
                  <a:pos x="T2" y="T3"/>
                </a:cxn>
                <a:cxn ang="0">
                  <a:pos x="T4" y="T5"/>
                </a:cxn>
                <a:cxn ang="0">
                  <a:pos x="T6" y="T7"/>
                </a:cxn>
                <a:cxn ang="0">
                  <a:pos x="T8" y="T9"/>
                </a:cxn>
              </a:cxnLst>
              <a:rect l="0" t="0" r="r" b="b"/>
              <a:pathLst>
                <a:path w="633" h="1097">
                  <a:moveTo>
                    <a:pt x="0" y="300"/>
                  </a:moveTo>
                  <a:lnTo>
                    <a:pt x="633" y="0"/>
                  </a:lnTo>
                  <a:lnTo>
                    <a:pt x="604" y="767"/>
                  </a:lnTo>
                  <a:lnTo>
                    <a:pt x="0" y="1097"/>
                  </a:lnTo>
                  <a:lnTo>
                    <a:pt x="0" y="300"/>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2" name="Freeform 24"/>
            <p:cNvSpPr>
              <a:spLocks/>
            </p:cNvSpPr>
            <p:nvPr/>
          </p:nvSpPr>
          <p:spPr bwMode="auto">
            <a:xfrm>
              <a:off x="4374" y="1639"/>
              <a:ext cx="593" cy="1028"/>
            </a:xfrm>
            <a:custGeom>
              <a:avLst/>
              <a:gdLst>
                <a:gd name="T0" fmla="*/ 37 w 593"/>
                <a:gd name="T1" fmla="*/ 265 h 1028"/>
                <a:gd name="T2" fmla="*/ 0 w 593"/>
                <a:gd name="T3" fmla="*/ 1028 h 1028"/>
                <a:gd name="T4" fmla="*/ 538 w 593"/>
                <a:gd name="T5" fmla="*/ 729 h 1028"/>
                <a:gd name="T6" fmla="*/ 593 w 593"/>
                <a:gd name="T7" fmla="*/ 0 h 1028"/>
                <a:gd name="T8" fmla="*/ 37 w 593"/>
                <a:gd name="T9" fmla="*/ 265 h 1028"/>
              </a:gdLst>
              <a:ahLst/>
              <a:cxnLst>
                <a:cxn ang="0">
                  <a:pos x="T0" y="T1"/>
                </a:cxn>
                <a:cxn ang="0">
                  <a:pos x="T2" y="T3"/>
                </a:cxn>
                <a:cxn ang="0">
                  <a:pos x="T4" y="T5"/>
                </a:cxn>
                <a:cxn ang="0">
                  <a:pos x="T6" y="T7"/>
                </a:cxn>
                <a:cxn ang="0">
                  <a:pos x="T8" y="T9"/>
                </a:cxn>
              </a:cxnLst>
              <a:rect l="0" t="0" r="r" b="b"/>
              <a:pathLst>
                <a:path w="593" h="1028">
                  <a:moveTo>
                    <a:pt x="37" y="265"/>
                  </a:moveTo>
                  <a:lnTo>
                    <a:pt x="0" y="1028"/>
                  </a:lnTo>
                  <a:lnTo>
                    <a:pt x="538" y="729"/>
                  </a:lnTo>
                  <a:lnTo>
                    <a:pt x="593" y="0"/>
                  </a:lnTo>
                  <a:lnTo>
                    <a:pt x="37" y="265"/>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3" name="Freeform 26"/>
            <p:cNvSpPr>
              <a:spLocks/>
            </p:cNvSpPr>
            <p:nvPr/>
          </p:nvSpPr>
          <p:spPr bwMode="auto">
            <a:xfrm>
              <a:off x="3089" y="1663"/>
              <a:ext cx="1267" cy="570"/>
            </a:xfrm>
            <a:custGeom>
              <a:avLst/>
              <a:gdLst>
                <a:gd name="T0" fmla="*/ 0 w 1267"/>
                <a:gd name="T1" fmla="*/ 270 h 570"/>
                <a:gd name="T2" fmla="*/ 634 w 1267"/>
                <a:gd name="T3" fmla="*/ 0 h 570"/>
                <a:gd name="T4" fmla="*/ 1267 w 1267"/>
                <a:gd name="T5" fmla="*/ 270 h 570"/>
                <a:gd name="T6" fmla="*/ 634 w 1267"/>
                <a:gd name="T7" fmla="*/ 570 h 570"/>
                <a:gd name="T8" fmla="*/ 0 w 1267"/>
                <a:gd name="T9" fmla="*/ 270 h 570"/>
              </a:gdLst>
              <a:ahLst/>
              <a:cxnLst>
                <a:cxn ang="0">
                  <a:pos x="T0" y="T1"/>
                </a:cxn>
                <a:cxn ang="0">
                  <a:pos x="T2" y="T3"/>
                </a:cxn>
                <a:cxn ang="0">
                  <a:pos x="T4" y="T5"/>
                </a:cxn>
                <a:cxn ang="0">
                  <a:pos x="T6" y="T7"/>
                </a:cxn>
                <a:cxn ang="0">
                  <a:pos x="T8" y="T9"/>
                </a:cxn>
              </a:cxnLst>
              <a:rect l="0" t="0" r="r" b="b"/>
              <a:pathLst>
                <a:path w="1267" h="570">
                  <a:moveTo>
                    <a:pt x="0" y="270"/>
                  </a:moveTo>
                  <a:lnTo>
                    <a:pt x="634" y="0"/>
                  </a:lnTo>
                  <a:lnTo>
                    <a:pt x="1267" y="270"/>
                  </a:lnTo>
                  <a:lnTo>
                    <a:pt x="634" y="570"/>
                  </a:lnTo>
                  <a:lnTo>
                    <a:pt x="0" y="27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27"/>
            <p:cNvSpPr>
              <a:spLocks/>
            </p:cNvSpPr>
            <p:nvPr/>
          </p:nvSpPr>
          <p:spPr bwMode="auto">
            <a:xfrm>
              <a:off x="2469" y="1399"/>
              <a:ext cx="1194" cy="503"/>
            </a:xfrm>
            <a:custGeom>
              <a:avLst/>
              <a:gdLst>
                <a:gd name="T0" fmla="*/ 0 w 1194"/>
                <a:gd name="T1" fmla="*/ 240 h 503"/>
                <a:gd name="T2" fmla="*/ 631 w 1194"/>
                <a:gd name="T3" fmla="*/ 0 h 503"/>
                <a:gd name="T4" fmla="*/ 1194 w 1194"/>
                <a:gd name="T5" fmla="*/ 235 h 503"/>
                <a:gd name="T6" fmla="*/ 556 w 1194"/>
                <a:gd name="T7" fmla="*/ 503 h 503"/>
                <a:gd name="T8" fmla="*/ 0 w 1194"/>
                <a:gd name="T9" fmla="*/ 240 h 503"/>
              </a:gdLst>
              <a:ahLst/>
              <a:cxnLst>
                <a:cxn ang="0">
                  <a:pos x="T0" y="T1"/>
                </a:cxn>
                <a:cxn ang="0">
                  <a:pos x="T2" y="T3"/>
                </a:cxn>
                <a:cxn ang="0">
                  <a:pos x="T4" y="T5"/>
                </a:cxn>
                <a:cxn ang="0">
                  <a:pos x="T6" y="T7"/>
                </a:cxn>
                <a:cxn ang="0">
                  <a:pos x="T8" y="T9"/>
                </a:cxn>
              </a:cxnLst>
              <a:rect l="0" t="0" r="r" b="b"/>
              <a:pathLst>
                <a:path w="1194" h="503">
                  <a:moveTo>
                    <a:pt x="0" y="240"/>
                  </a:moveTo>
                  <a:lnTo>
                    <a:pt x="631" y="0"/>
                  </a:lnTo>
                  <a:lnTo>
                    <a:pt x="1194" y="235"/>
                  </a:lnTo>
                  <a:lnTo>
                    <a:pt x="556" y="503"/>
                  </a:lnTo>
                  <a:lnTo>
                    <a:pt x="0" y="24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28"/>
            <p:cNvSpPr>
              <a:spLocks/>
            </p:cNvSpPr>
            <p:nvPr/>
          </p:nvSpPr>
          <p:spPr bwMode="auto">
            <a:xfrm>
              <a:off x="3787" y="1399"/>
              <a:ext cx="1191" cy="505"/>
            </a:xfrm>
            <a:custGeom>
              <a:avLst/>
              <a:gdLst>
                <a:gd name="T0" fmla="*/ 635 w 1191"/>
                <a:gd name="T1" fmla="*/ 505 h 505"/>
                <a:gd name="T2" fmla="*/ 0 w 1191"/>
                <a:gd name="T3" fmla="*/ 240 h 505"/>
                <a:gd name="T4" fmla="*/ 564 w 1191"/>
                <a:gd name="T5" fmla="*/ 0 h 505"/>
                <a:gd name="T6" fmla="*/ 1191 w 1191"/>
                <a:gd name="T7" fmla="*/ 240 h 505"/>
                <a:gd name="T8" fmla="*/ 635 w 1191"/>
                <a:gd name="T9" fmla="*/ 505 h 505"/>
              </a:gdLst>
              <a:ahLst/>
              <a:cxnLst>
                <a:cxn ang="0">
                  <a:pos x="T0" y="T1"/>
                </a:cxn>
                <a:cxn ang="0">
                  <a:pos x="T2" y="T3"/>
                </a:cxn>
                <a:cxn ang="0">
                  <a:pos x="T4" y="T5"/>
                </a:cxn>
                <a:cxn ang="0">
                  <a:pos x="T6" y="T7"/>
                </a:cxn>
                <a:cxn ang="0">
                  <a:pos x="T8" y="T9"/>
                </a:cxn>
              </a:cxnLst>
              <a:rect l="0" t="0" r="r" b="b"/>
              <a:pathLst>
                <a:path w="1191" h="505">
                  <a:moveTo>
                    <a:pt x="635" y="505"/>
                  </a:moveTo>
                  <a:lnTo>
                    <a:pt x="0" y="240"/>
                  </a:lnTo>
                  <a:lnTo>
                    <a:pt x="564" y="0"/>
                  </a:lnTo>
                  <a:lnTo>
                    <a:pt x="1191" y="240"/>
                  </a:lnTo>
                  <a:lnTo>
                    <a:pt x="635" y="505"/>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29"/>
            <p:cNvSpPr>
              <a:spLocks/>
            </p:cNvSpPr>
            <p:nvPr/>
          </p:nvSpPr>
          <p:spPr bwMode="auto">
            <a:xfrm>
              <a:off x="3162" y="1167"/>
              <a:ext cx="1123" cy="445"/>
            </a:xfrm>
            <a:custGeom>
              <a:avLst/>
              <a:gdLst>
                <a:gd name="T0" fmla="*/ 560 w 1123"/>
                <a:gd name="T1" fmla="*/ 0 h 445"/>
                <a:gd name="T2" fmla="*/ 1123 w 1123"/>
                <a:gd name="T3" fmla="*/ 208 h 445"/>
                <a:gd name="T4" fmla="*/ 560 w 1123"/>
                <a:gd name="T5" fmla="*/ 445 h 445"/>
                <a:gd name="T6" fmla="*/ 0 w 1123"/>
                <a:gd name="T7" fmla="*/ 208 h 445"/>
                <a:gd name="T8" fmla="*/ 560 w 1123"/>
                <a:gd name="T9" fmla="*/ 0 h 445"/>
              </a:gdLst>
              <a:ahLst/>
              <a:cxnLst>
                <a:cxn ang="0">
                  <a:pos x="T0" y="T1"/>
                </a:cxn>
                <a:cxn ang="0">
                  <a:pos x="T2" y="T3"/>
                </a:cxn>
                <a:cxn ang="0">
                  <a:pos x="T4" y="T5"/>
                </a:cxn>
                <a:cxn ang="0">
                  <a:pos x="T6" y="T7"/>
                </a:cxn>
                <a:cxn ang="0">
                  <a:pos x="T8" y="T9"/>
                </a:cxn>
              </a:cxnLst>
              <a:rect l="0" t="0" r="r" b="b"/>
              <a:pathLst>
                <a:path w="1123" h="445">
                  <a:moveTo>
                    <a:pt x="560" y="0"/>
                  </a:moveTo>
                  <a:lnTo>
                    <a:pt x="1123" y="208"/>
                  </a:lnTo>
                  <a:lnTo>
                    <a:pt x="560" y="445"/>
                  </a:lnTo>
                  <a:lnTo>
                    <a:pt x="0" y="208"/>
                  </a:lnTo>
                  <a:lnTo>
                    <a:pt x="56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17" name="Group 16"/>
          <p:cNvGrpSpPr/>
          <p:nvPr/>
        </p:nvGrpSpPr>
        <p:grpSpPr>
          <a:xfrm rot="20763457">
            <a:off x="5966054" y="2237542"/>
            <a:ext cx="1490342" cy="1219170"/>
            <a:chOff x="5973712" y="2977379"/>
            <a:chExt cx="3688510" cy="3009900"/>
          </a:xfrm>
        </p:grpSpPr>
        <p:sp>
          <p:nvSpPr>
            <p:cNvPr id="18" name="Freeform 78"/>
            <p:cNvSpPr>
              <a:spLocks/>
            </p:cNvSpPr>
            <p:nvPr/>
          </p:nvSpPr>
          <p:spPr bwMode="auto">
            <a:xfrm>
              <a:off x="8381109" y="3217279"/>
              <a:ext cx="1281113" cy="1622425"/>
            </a:xfrm>
            <a:custGeom>
              <a:avLst/>
              <a:gdLst>
                <a:gd name="T0" fmla="*/ 555 w 559"/>
                <a:gd name="T1" fmla="*/ 516 h 708"/>
                <a:gd name="T2" fmla="*/ 533 w 559"/>
                <a:gd name="T3" fmla="*/ 399 h 708"/>
                <a:gd name="T4" fmla="*/ 506 w 559"/>
                <a:gd name="T5" fmla="*/ 346 h 708"/>
                <a:gd name="T6" fmla="*/ 462 w 559"/>
                <a:gd name="T7" fmla="*/ 303 h 708"/>
                <a:gd name="T8" fmla="*/ 0 w 559"/>
                <a:gd name="T9" fmla="*/ 0 h 708"/>
                <a:gd name="T10" fmla="*/ 44 w 559"/>
                <a:gd name="T11" fmla="*/ 43 h 708"/>
                <a:gd name="T12" fmla="*/ 71 w 559"/>
                <a:gd name="T13" fmla="*/ 96 h 708"/>
                <a:gd name="T14" fmla="*/ 93 w 559"/>
                <a:gd name="T15" fmla="*/ 213 h 708"/>
                <a:gd name="T16" fmla="*/ 85 w 559"/>
                <a:gd name="T17" fmla="*/ 405 h 708"/>
                <a:gd name="T18" fmla="*/ 548 w 559"/>
                <a:gd name="T19" fmla="*/ 708 h 708"/>
                <a:gd name="T20" fmla="*/ 555 w 559"/>
                <a:gd name="T21" fmla="*/ 5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9" h="708">
                  <a:moveTo>
                    <a:pt x="555" y="516"/>
                  </a:moveTo>
                  <a:cubicBezTo>
                    <a:pt x="553" y="477"/>
                    <a:pt x="547" y="435"/>
                    <a:pt x="533" y="399"/>
                  </a:cubicBezTo>
                  <a:cubicBezTo>
                    <a:pt x="526" y="380"/>
                    <a:pt x="517" y="362"/>
                    <a:pt x="506" y="346"/>
                  </a:cubicBezTo>
                  <a:cubicBezTo>
                    <a:pt x="494" y="329"/>
                    <a:pt x="479" y="314"/>
                    <a:pt x="462" y="303"/>
                  </a:cubicBezTo>
                  <a:cubicBezTo>
                    <a:pt x="308" y="202"/>
                    <a:pt x="154" y="101"/>
                    <a:pt x="0" y="0"/>
                  </a:cubicBezTo>
                  <a:cubicBezTo>
                    <a:pt x="17" y="11"/>
                    <a:pt x="32" y="26"/>
                    <a:pt x="44" y="43"/>
                  </a:cubicBezTo>
                  <a:cubicBezTo>
                    <a:pt x="55" y="59"/>
                    <a:pt x="64" y="77"/>
                    <a:pt x="71" y="96"/>
                  </a:cubicBezTo>
                  <a:cubicBezTo>
                    <a:pt x="84" y="133"/>
                    <a:pt x="91" y="174"/>
                    <a:pt x="93" y="213"/>
                  </a:cubicBezTo>
                  <a:cubicBezTo>
                    <a:pt x="96" y="331"/>
                    <a:pt x="84" y="402"/>
                    <a:pt x="85" y="405"/>
                  </a:cubicBezTo>
                  <a:cubicBezTo>
                    <a:pt x="548" y="708"/>
                    <a:pt x="548" y="708"/>
                    <a:pt x="548" y="708"/>
                  </a:cubicBezTo>
                  <a:cubicBezTo>
                    <a:pt x="546" y="705"/>
                    <a:pt x="559" y="634"/>
                    <a:pt x="555" y="516"/>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9" name="Freeform 79"/>
            <p:cNvSpPr>
              <a:spLocks/>
            </p:cNvSpPr>
            <p:nvPr/>
          </p:nvSpPr>
          <p:spPr bwMode="auto">
            <a:xfrm>
              <a:off x="5973712" y="2977379"/>
              <a:ext cx="3365500" cy="3009900"/>
            </a:xfrm>
            <a:custGeom>
              <a:avLst/>
              <a:gdLst>
                <a:gd name="T0" fmla="*/ 981 w 1469"/>
                <a:gd name="T1" fmla="*/ 25 h 1313"/>
                <a:gd name="T2" fmla="*/ 950 w 1469"/>
                <a:gd name="T3" fmla="*/ 13 h 1313"/>
                <a:gd name="T4" fmla="*/ 927 w 1469"/>
                <a:gd name="T5" fmla="*/ 7 h 1313"/>
                <a:gd name="T6" fmla="*/ 899 w 1469"/>
                <a:gd name="T7" fmla="*/ 2 h 1313"/>
                <a:gd name="T8" fmla="*/ 868 w 1469"/>
                <a:gd name="T9" fmla="*/ 0 h 1313"/>
                <a:gd name="T10" fmla="*/ 831 w 1469"/>
                <a:gd name="T11" fmla="*/ 2 h 1313"/>
                <a:gd name="T12" fmla="*/ 798 w 1469"/>
                <a:gd name="T13" fmla="*/ 8 h 1313"/>
                <a:gd name="T14" fmla="*/ 766 w 1469"/>
                <a:gd name="T15" fmla="*/ 15 h 1313"/>
                <a:gd name="T16" fmla="*/ 712 w 1469"/>
                <a:gd name="T17" fmla="*/ 33 h 1313"/>
                <a:gd name="T18" fmla="*/ 651 w 1469"/>
                <a:gd name="T19" fmla="*/ 62 h 1313"/>
                <a:gd name="T20" fmla="*/ 610 w 1469"/>
                <a:gd name="T21" fmla="*/ 85 h 1313"/>
                <a:gd name="T22" fmla="*/ 554 w 1469"/>
                <a:gd name="T23" fmla="*/ 120 h 1313"/>
                <a:gd name="T24" fmla="*/ 532 w 1469"/>
                <a:gd name="T25" fmla="*/ 135 h 1313"/>
                <a:gd name="T26" fmla="*/ 505 w 1469"/>
                <a:gd name="T27" fmla="*/ 155 h 1313"/>
                <a:gd name="T28" fmla="*/ 473 w 1469"/>
                <a:gd name="T29" fmla="*/ 181 h 1313"/>
                <a:gd name="T30" fmla="*/ 447 w 1469"/>
                <a:gd name="T31" fmla="*/ 203 h 1313"/>
                <a:gd name="T32" fmla="*/ 423 w 1469"/>
                <a:gd name="T33" fmla="*/ 225 h 1313"/>
                <a:gd name="T34" fmla="*/ 381 w 1469"/>
                <a:gd name="T35" fmla="*/ 266 h 1313"/>
                <a:gd name="T36" fmla="*/ 333 w 1469"/>
                <a:gd name="T37" fmla="*/ 318 h 1313"/>
                <a:gd name="T38" fmla="*/ 304 w 1469"/>
                <a:gd name="T39" fmla="*/ 351 h 1313"/>
                <a:gd name="T40" fmla="*/ 285 w 1469"/>
                <a:gd name="T41" fmla="*/ 375 h 1313"/>
                <a:gd name="T42" fmla="*/ 237 w 1469"/>
                <a:gd name="T43" fmla="*/ 439 h 1313"/>
                <a:gd name="T44" fmla="*/ 215 w 1469"/>
                <a:gd name="T45" fmla="*/ 469 h 1313"/>
                <a:gd name="T46" fmla="*/ 196 w 1469"/>
                <a:gd name="T47" fmla="*/ 498 h 1313"/>
                <a:gd name="T48" fmla="*/ 181 w 1469"/>
                <a:gd name="T49" fmla="*/ 520 h 1313"/>
                <a:gd name="T50" fmla="*/ 164 w 1469"/>
                <a:gd name="T51" fmla="*/ 548 h 1313"/>
                <a:gd name="T52" fmla="*/ 463 w 1469"/>
                <a:gd name="T53" fmla="*/ 1313 h 1313"/>
                <a:gd name="T54" fmla="*/ 635 w 1469"/>
                <a:gd name="T55" fmla="*/ 837 h 1313"/>
                <a:gd name="T56" fmla="*/ 809 w 1469"/>
                <a:gd name="T57" fmla="*/ 940 h 1313"/>
                <a:gd name="T58" fmla="*/ 653 w 1469"/>
                <a:gd name="T59" fmla="*/ 808 h 1313"/>
                <a:gd name="T60" fmla="*/ 677 w 1469"/>
                <a:gd name="T61" fmla="*/ 773 h 1313"/>
                <a:gd name="T62" fmla="*/ 699 w 1469"/>
                <a:gd name="T63" fmla="*/ 742 h 1313"/>
                <a:gd name="T64" fmla="*/ 747 w 1469"/>
                <a:gd name="T65" fmla="*/ 678 h 1313"/>
                <a:gd name="T66" fmla="*/ 774 w 1469"/>
                <a:gd name="T67" fmla="*/ 646 h 1313"/>
                <a:gd name="T68" fmla="*/ 812 w 1469"/>
                <a:gd name="T69" fmla="*/ 603 h 1313"/>
                <a:gd name="T70" fmla="*/ 861 w 1469"/>
                <a:gd name="T71" fmla="*/ 551 h 1313"/>
                <a:gd name="T72" fmla="*/ 888 w 1469"/>
                <a:gd name="T73" fmla="*/ 526 h 1313"/>
                <a:gd name="T74" fmla="*/ 931 w 1469"/>
                <a:gd name="T75" fmla="*/ 487 h 1313"/>
                <a:gd name="T76" fmla="*/ 956 w 1469"/>
                <a:gd name="T77" fmla="*/ 467 h 1313"/>
                <a:gd name="T78" fmla="*/ 986 w 1469"/>
                <a:gd name="T79" fmla="*/ 444 h 1313"/>
                <a:gd name="T80" fmla="*/ 1016 w 1469"/>
                <a:gd name="T81" fmla="*/ 423 h 1313"/>
                <a:gd name="T82" fmla="*/ 1072 w 1469"/>
                <a:gd name="T83" fmla="*/ 388 h 1313"/>
                <a:gd name="T84" fmla="*/ 1114 w 1469"/>
                <a:gd name="T85" fmla="*/ 365 h 1313"/>
                <a:gd name="T86" fmla="*/ 1175 w 1469"/>
                <a:gd name="T87" fmla="*/ 336 h 1313"/>
                <a:gd name="T88" fmla="*/ 1228 w 1469"/>
                <a:gd name="T89" fmla="*/ 318 h 1313"/>
                <a:gd name="T90" fmla="*/ 1261 w 1469"/>
                <a:gd name="T91" fmla="*/ 310 h 1313"/>
                <a:gd name="T92" fmla="*/ 1322 w 1469"/>
                <a:gd name="T93" fmla="*/ 303 h 1313"/>
                <a:gd name="T94" fmla="*/ 1351 w 1469"/>
                <a:gd name="T95" fmla="*/ 304 h 1313"/>
                <a:gd name="T96" fmla="*/ 1381 w 1469"/>
                <a:gd name="T97" fmla="*/ 308 h 1313"/>
                <a:gd name="T98" fmla="*/ 1413 w 1469"/>
                <a:gd name="T99" fmla="*/ 316 h 1313"/>
                <a:gd name="T100" fmla="*/ 1445 w 1469"/>
                <a:gd name="T101" fmla="*/ 329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9" h="1313">
                  <a:moveTo>
                    <a:pt x="1006" y="40"/>
                  </a:moveTo>
                  <a:cubicBezTo>
                    <a:pt x="999" y="35"/>
                    <a:pt x="991" y="30"/>
                    <a:pt x="983" y="26"/>
                  </a:cubicBezTo>
                  <a:cubicBezTo>
                    <a:pt x="982" y="26"/>
                    <a:pt x="981" y="25"/>
                    <a:pt x="981" y="25"/>
                  </a:cubicBezTo>
                  <a:cubicBezTo>
                    <a:pt x="979" y="24"/>
                    <a:pt x="978" y="24"/>
                    <a:pt x="977" y="23"/>
                  </a:cubicBezTo>
                  <a:cubicBezTo>
                    <a:pt x="970" y="20"/>
                    <a:pt x="964" y="18"/>
                    <a:pt x="958" y="15"/>
                  </a:cubicBezTo>
                  <a:cubicBezTo>
                    <a:pt x="955" y="14"/>
                    <a:pt x="953" y="14"/>
                    <a:pt x="950" y="13"/>
                  </a:cubicBezTo>
                  <a:cubicBezTo>
                    <a:pt x="946" y="12"/>
                    <a:pt x="943" y="10"/>
                    <a:pt x="939" y="9"/>
                  </a:cubicBezTo>
                  <a:cubicBezTo>
                    <a:pt x="939" y="9"/>
                    <a:pt x="939" y="9"/>
                    <a:pt x="939" y="9"/>
                  </a:cubicBezTo>
                  <a:cubicBezTo>
                    <a:pt x="935" y="8"/>
                    <a:pt x="931" y="7"/>
                    <a:pt x="927" y="7"/>
                  </a:cubicBezTo>
                  <a:cubicBezTo>
                    <a:pt x="924" y="6"/>
                    <a:pt x="922" y="5"/>
                    <a:pt x="919" y="5"/>
                  </a:cubicBezTo>
                  <a:cubicBezTo>
                    <a:pt x="915" y="4"/>
                    <a:pt x="911" y="3"/>
                    <a:pt x="908" y="3"/>
                  </a:cubicBezTo>
                  <a:cubicBezTo>
                    <a:pt x="905" y="3"/>
                    <a:pt x="902" y="2"/>
                    <a:pt x="899" y="2"/>
                  </a:cubicBezTo>
                  <a:cubicBezTo>
                    <a:pt x="895" y="1"/>
                    <a:pt x="891" y="1"/>
                    <a:pt x="888" y="1"/>
                  </a:cubicBezTo>
                  <a:cubicBezTo>
                    <a:pt x="885" y="1"/>
                    <a:pt x="882" y="0"/>
                    <a:pt x="879" y="0"/>
                  </a:cubicBezTo>
                  <a:cubicBezTo>
                    <a:pt x="875" y="0"/>
                    <a:pt x="872" y="0"/>
                    <a:pt x="868" y="0"/>
                  </a:cubicBezTo>
                  <a:cubicBezTo>
                    <a:pt x="866" y="0"/>
                    <a:pt x="863" y="0"/>
                    <a:pt x="860" y="0"/>
                  </a:cubicBezTo>
                  <a:cubicBezTo>
                    <a:pt x="860" y="0"/>
                    <a:pt x="860" y="0"/>
                    <a:pt x="860" y="0"/>
                  </a:cubicBezTo>
                  <a:cubicBezTo>
                    <a:pt x="850" y="1"/>
                    <a:pt x="841" y="1"/>
                    <a:pt x="831" y="2"/>
                  </a:cubicBezTo>
                  <a:cubicBezTo>
                    <a:pt x="829" y="3"/>
                    <a:pt x="828" y="3"/>
                    <a:pt x="826" y="3"/>
                  </a:cubicBezTo>
                  <a:cubicBezTo>
                    <a:pt x="817" y="4"/>
                    <a:pt x="807" y="6"/>
                    <a:pt x="799" y="7"/>
                  </a:cubicBezTo>
                  <a:cubicBezTo>
                    <a:pt x="798" y="8"/>
                    <a:pt x="798" y="8"/>
                    <a:pt x="798" y="8"/>
                  </a:cubicBezTo>
                  <a:cubicBezTo>
                    <a:pt x="797" y="8"/>
                    <a:pt x="796" y="8"/>
                    <a:pt x="795" y="8"/>
                  </a:cubicBezTo>
                  <a:cubicBezTo>
                    <a:pt x="786" y="10"/>
                    <a:pt x="777" y="12"/>
                    <a:pt x="769" y="15"/>
                  </a:cubicBezTo>
                  <a:cubicBezTo>
                    <a:pt x="768" y="15"/>
                    <a:pt x="767" y="15"/>
                    <a:pt x="766" y="15"/>
                  </a:cubicBezTo>
                  <a:cubicBezTo>
                    <a:pt x="757" y="18"/>
                    <a:pt x="748" y="21"/>
                    <a:pt x="740" y="23"/>
                  </a:cubicBezTo>
                  <a:cubicBezTo>
                    <a:pt x="738" y="24"/>
                    <a:pt x="737" y="24"/>
                    <a:pt x="735" y="25"/>
                  </a:cubicBezTo>
                  <a:cubicBezTo>
                    <a:pt x="727" y="28"/>
                    <a:pt x="719" y="31"/>
                    <a:pt x="712" y="33"/>
                  </a:cubicBezTo>
                  <a:cubicBezTo>
                    <a:pt x="711" y="34"/>
                    <a:pt x="710" y="34"/>
                    <a:pt x="708" y="35"/>
                  </a:cubicBezTo>
                  <a:cubicBezTo>
                    <a:pt x="701" y="38"/>
                    <a:pt x="693" y="41"/>
                    <a:pt x="686" y="44"/>
                  </a:cubicBezTo>
                  <a:cubicBezTo>
                    <a:pt x="674" y="50"/>
                    <a:pt x="663" y="56"/>
                    <a:pt x="651" y="62"/>
                  </a:cubicBezTo>
                  <a:cubicBezTo>
                    <a:pt x="648" y="64"/>
                    <a:pt x="645" y="65"/>
                    <a:pt x="642" y="67"/>
                  </a:cubicBezTo>
                  <a:cubicBezTo>
                    <a:pt x="634" y="72"/>
                    <a:pt x="625" y="76"/>
                    <a:pt x="617" y="81"/>
                  </a:cubicBezTo>
                  <a:cubicBezTo>
                    <a:pt x="615" y="82"/>
                    <a:pt x="612" y="84"/>
                    <a:pt x="610" y="85"/>
                  </a:cubicBezTo>
                  <a:cubicBezTo>
                    <a:pt x="600" y="91"/>
                    <a:pt x="590" y="97"/>
                    <a:pt x="581" y="103"/>
                  </a:cubicBezTo>
                  <a:cubicBezTo>
                    <a:pt x="579" y="103"/>
                    <a:pt x="578" y="104"/>
                    <a:pt x="577" y="105"/>
                  </a:cubicBezTo>
                  <a:cubicBezTo>
                    <a:pt x="569" y="110"/>
                    <a:pt x="561" y="115"/>
                    <a:pt x="554" y="120"/>
                  </a:cubicBezTo>
                  <a:cubicBezTo>
                    <a:pt x="553" y="121"/>
                    <a:pt x="551" y="122"/>
                    <a:pt x="550" y="122"/>
                  </a:cubicBezTo>
                  <a:cubicBezTo>
                    <a:pt x="549" y="123"/>
                    <a:pt x="547" y="125"/>
                    <a:pt x="545" y="126"/>
                  </a:cubicBezTo>
                  <a:cubicBezTo>
                    <a:pt x="541" y="129"/>
                    <a:pt x="537" y="132"/>
                    <a:pt x="532" y="135"/>
                  </a:cubicBezTo>
                  <a:cubicBezTo>
                    <a:pt x="530" y="137"/>
                    <a:pt x="527" y="138"/>
                    <a:pt x="525" y="140"/>
                  </a:cubicBezTo>
                  <a:cubicBezTo>
                    <a:pt x="520" y="144"/>
                    <a:pt x="516" y="147"/>
                    <a:pt x="512" y="150"/>
                  </a:cubicBezTo>
                  <a:cubicBezTo>
                    <a:pt x="509" y="152"/>
                    <a:pt x="507" y="153"/>
                    <a:pt x="505" y="155"/>
                  </a:cubicBezTo>
                  <a:cubicBezTo>
                    <a:pt x="501" y="158"/>
                    <a:pt x="496" y="162"/>
                    <a:pt x="492" y="165"/>
                  </a:cubicBezTo>
                  <a:cubicBezTo>
                    <a:pt x="490" y="166"/>
                    <a:pt x="488" y="168"/>
                    <a:pt x="486" y="170"/>
                  </a:cubicBezTo>
                  <a:cubicBezTo>
                    <a:pt x="482" y="173"/>
                    <a:pt x="477" y="177"/>
                    <a:pt x="473" y="181"/>
                  </a:cubicBezTo>
                  <a:cubicBezTo>
                    <a:pt x="472" y="182"/>
                    <a:pt x="471" y="183"/>
                    <a:pt x="469" y="183"/>
                  </a:cubicBezTo>
                  <a:cubicBezTo>
                    <a:pt x="469" y="184"/>
                    <a:pt x="469" y="184"/>
                    <a:pt x="469" y="184"/>
                  </a:cubicBezTo>
                  <a:cubicBezTo>
                    <a:pt x="462" y="190"/>
                    <a:pt x="454" y="196"/>
                    <a:pt x="447" y="203"/>
                  </a:cubicBezTo>
                  <a:cubicBezTo>
                    <a:pt x="446" y="204"/>
                    <a:pt x="444" y="205"/>
                    <a:pt x="443" y="207"/>
                  </a:cubicBezTo>
                  <a:cubicBezTo>
                    <a:pt x="437" y="213"/>
                    <a:pt x="430" y="218"/>
                    <a:pt x="424" y="224"/>
                  </a:cubicBezTo>
                  <a:cubicBezTo>
                    <a:pt x="424" y="224"/>
                    <a:pt x="423" y="225"/>
                    <a:pt x="423" y="225"/>
                  </a:cubicBezTo>
                  <a:cubicBezTo>
                    <a:pt x="416" y="231"/>
                    <a:pt x="410" y="238"/>
                    <a:pt x="404" y="244"/>
                  </a:cubicBezTo>
                  <a:cubicBezTo>
                    <a:pt x="402" y="245"/>
                    <a:pt x="401" y="247"/>
                    <a:pt x="399" y="248"/>
                  </a:cubicBezTo>
                  <a:cubicBezTo>
                    <a:pt x="393" y="254"/>
                    <a:pt x="387" y="260"/>
                    <a:pt x="381" y="266"/>
                  </a:cubicBezTo>
                  <a:cubicBezTo>
                    <a:pt x="373" y="275"/>
                    <a:pt x="365" y="283"/>
                    <a:pt x="357" y="292"/>
                  </a:cubicBezTo>
                  <a:cubicBezTo>
                    <a:pt x="354" y="295"/>
                    <a:pt x="352" y="297"/>
                    <a:pt x="349" y="300"/>
                  </a:cubicBezTo>
                  <a:cubicBezTo>
                    <a:pt x="344" y="306"/>
                    <a:pt x="338" y="312"/>
                    <a:pt x="333" y="318"/>
                  </a:cubicBezTo>
                  <a:cubicBezTo>
                    <a:pt x="331" y="321"/>
                    <a:pt x="328" y="324"/>
                    <a:pt x="326" y="326"/>
                  </a:cubicBezTo>
                  <a:cubicBezTo>
                    <a:pt x="321" y="332"/>
                    <a:pt x="316" y="338"/>
                    <a:pt x="311" y="344"/>
                  </a:cubicBezTo>
                  <a:cubicBezTo>
                    <a:pt x="309" y="346"/>
                    <a:pt x="307" y="349"/>
                    <a:pt x="304" y="351"/>
                  </a:cubicBezTo>
                  <a:cubicBezTo>
                    <a:pt x="299" y="358"/>
                    <a:pt x="294" y="364"/>
                    <a:pt x="289" y="370"/>
                  </a:cubicBezTo>
                  <a:cubicBezTo>
                    <a:pt x="288" y="371"/>
                    <a:pt x="287" y="373"/>
                    <a:pt x="286" y="374"/>
                  </a:cubicBezTo>
                  <a:cubicBezTo>
                    <a:pt x="286" y="374"/>
                    <a:pt x="285" y="375"/>
                    <a:pt x="285" y="375"/>
                  </a:cubicBezTo>
                  <a:cubicBezTo>
                    <a:pt x="277" y="386"/>
                    <a:pt x="269" y="396"/>
                    <a:pt x="261" y="405"/>
                  </a:cubicBezTo>
                  <a:cubicBezTo>
                    <a:pt x="260" y="407"/>
                    <a:pt x="259" y="409"/>
                    <a:pt x="257" y="410"/>
                  </a:cubicBezTo>
                  <a:cubicBezTo>
                    <a:pt x="250" y="420"/>
                    <a:pt x="243" y="430"/>
                    <a:pt x="237" y="439"/>
                  </a:cubicBezTo>
                  <a:cubicBezTo>
                    <a:pt x="236" y="439"/>
                    <a:pt x="236" y="440"/>
                    <a:pt x="235" y="440"/>
                  </a:cubicBezTo>
                  <a:cubicBezTo>
                    <a:pt x="229" y="449"/>
                    <a:pt x="223" y="457"/>
                    <a:pt x="218" y="465"/>
                  </a:cubicBezTo>
                  <a:cubicBezTo>
                    <a:pt x="217" y="467"/>
                    <a:pt x="216" y="468"/>
                    <a:pt x="215" y="469"/>
                  </a:cubicBezTo>
                  <a:cubicBezTo>
                    <a:pt x="209" y="477"/>
                    <a:pt x="204" y="485"/>
                    <a:pt x="200" y="492"/>
                  </a:cubicBezTo>
                  <a:cubicBezTo>
                    <a:pt x="199" y="493"/>
                    <a:pt x="199" y="493"/>
                    <a:pt x="198" y="494"/>
                  </a:cubicBezTo>
                  <a:cubicBezTo>
                    <a:pt x="198" y="495"/>
                    <a:pt x="197" y="496"/>
                    <a:pt x="196" y="498"/>
                  </a:cubicBezTo>
                  <a:cubicBezTo>
                    <a:pt x="194" y="501"/>
                    <a:pt x="192" y="504"/>
                    <a:pt x="190" y="507"/>
                  </a:cubicBezTo>
                  <a:cubicBezTo>
                    <a:pt x="189" y="509"/>
                    <a:pt x="187" y="511"/>
                    <a:pt x="186" y="514"/>
                  </a:cubicBezTo>
                  <a:cubicBezTo>
                    <a:pt x="184" y="516"/>
                    <a:pt x="183" y="518"/>
                    <a:pt x="181" y="520"/>
                  </a:cubicBezTo>
                  <a:cubicBezTo>
                    <a:pt x="180" y="523"/>
                    <a:pt x="178" y="525"/>
                    <a:pt x="177" y="527"/>
                  </a:cubicBezTo>
                  <a:cubicBezTo>
                    <a:pt x="176" y="529"/>
                    <a:pt x="175" y="530"/>
                    <a:pt x="174" y="532"/>
                  </a:cubicBezTo>
                  <a:cubicBezTo>
                    <a:pt x="170" y="538"/>
                    <a:pt x="167" y="544"/>
                    <a:pt x="164" y="548"/>
                  </a:cubicBezTo>
                  <a:cubicBezTo>
                    <a:pt x="61" y="498"/>
                    <a:pt x="61" y="498"/>
                    <a:pt x="61" y="498"/>
                  </a:cubicBezTo>
                  <a:cubicBezTo>
                    <a:pt x="0" y="1010"/>
                    <a:pt x="0" y="1010"/>
                    <a:pt x="0" y="1010"/>
                  </a:cubicBezTo>
                  <a:cubicBezTo>
                    <a:pt x="463" y="1313"/>
                    <a:pt x="463" y="1313"/>
                    <a:pt x="463" y="1313"/>
                  </a:cubicBezTo>
                  <a:cubicBezTo>
                    <a:pt x="523" y="801"/>
                    <a:pt x="523" y="801"/>
                    <a:pt x="523" y="801"/>
                  </a:cubicBezTo>
                  <a:cubicBezTo>
                    <a:pt x="626" y="851"/>
                    <a:pt x="626" y="851"/>
                    <a:pt x="626" y="851"/>
                  </a:cubicBezTo>
                  <a:cubicBezTo>
                    <a:pt x="629" y="847"/>
                    <a:pt x="632" y="842"/>
                    <a:pt x="635" y="837"/>
                  </a:cubicBezTo>
                  <a:cubicBezTo>
                    <a:pt x="637" y="835"/>
                    <a:pt x="638" y="833"/>
                    <a:pt x="639" y="830"/>
                  </a:cubicBezTo>
                  <a:cubicBezTo>
                    <a:pt x="640" y="830"/>
                    <a:pt x="640" y="830"/>
                    <a:pt x="640" y="829"/>
                  </a:cubicBezTo>
                  <a:cubicBezTo>
                    <a:pt x="809" y="940"/>
                    <a:pt x="809" y="940"/>
                    <a:pt x="809" y="940"/>
                  </a:cubicBezTo>
                  <a:cubicBezTo>
                    <a:pt x="967" y="1017"/>
                    <a:pt x="967" y="1017"/>
                    <a:pt x="967" y="1017"/>
                  </a:cubicBezTo>
                  <a:cubicBezTo>
                    <a:pt x="652" y="811"/>
                    <a:pt x="652" y="811"/>
                    <a:pt x="652" y="811"/>
                  </a:cubicBezTo>
                  <a:cubicBezTo>
                    <a:pt x="652" y="810"/>
                    <a:pt x="653" y="809"/>
                    <a:pt x="653" y="808"/>
                  </a:cubicBezTo>
                  <a:cubicBezTo>
                    <a:pt x="655" y="807"/>
                    <a:pt x="656" y="805"/>
                    <a:pt x="657" y="803"/>
                  </a:cubicBezTo>
                  <a:cubicBezTo>
                    <a:pt x="659" y="800"/>
                    <a:pt x="661" y="797"/>
                    <a:pt x="663" y="794"/>
                  </a:cubicBezTo>
                  <a:cubicBezTo>
                    <a:pt x="667" y="787"/>
                    <a:pt x="672" y="780"/>
                    <a:pt x="677" y="773"/>
                  </a:cubicBezTo>
                  <a:cubicBezTo>
                    <a:pt x="678" y="771"/>
                    <a:pt x="679" y="769"/>
                    <a:pt x="681" y="768"/>
                  </a:cubicBezTo>
                  <a:cubicBezTo>
                    <a:pt x="686" y="760"/>
                    <a:pt x="692" y="752"/>
                    <a:pt x="698" y="744"/>
                  </a:cubicBezTo>
                  <a:cubicBezTo>
                    <a:pt x="698" y="743"/>
                    <a:pt x="699" y="742"/>
                    <a:pt x="699" y="742"/>
                  </a:cubicBezTo>
                  <a:cubicBezTo>
                    <a:pt x="706" y="733"/>
                    <a:pt x="713" y="723"/>
                    <a:pt x="720" y="714"/>
                  </a:cubicBezTo>
                  <a:cubicBezTo>
                    <a:pt x="721" y="712"/>
                    <a:pt x="722" y="710"/>
                    <a:pt x="724" y="708"/>
                  </a:cubicBezTo>
                  <a:cubicBezTo>
                    <a:pt x="731" y="699"/>
                    <a:pt x="739" y="689"/>
                    <a:pt x="747" y="678"/>
                  </a:cubicBezTo>
                  <a:cubicBezTo>
                    <a:pt x="749" y="676"/>
                    <a:pt x="751" y="674"/>
                    <a:pt x="753" y="672"/>
                  </a:cubicBezTo>
                  <a:cubicBezTo>
                    <a:pt x="757" y="666"/>
                    <a:pt x="762" y="661"/>
                    <a:pt x="766" y="655"/>
                  </a:cubicBezTo>
                  <a:cubicBezTo>
                    <a:pt x="769" y="652"/>
                    <a:pt x="771" y="649"/>
                    <a:pt x="774" y="646"/>
                  </a:cubicBezTo>
                  <a:cubicBezTo>
                    <a:pt x="778" y="641"/>
                    <a:pt x="783" y="635"/>
                    <a:pt x="788" y="630"/>
                  </a:cubicBezTo>
                  <a:cubicBezTo>
                    <a:pt x="790" y="627"/>
                    <a:pt x="793" y="624"/>
                    <a:pt x="796" y="621"/>
                  </a:cubicBezTo>
                  <a:cubicBezTo>
                    <a:pt x="801" y="615"/>
                    <a:pt x="806" y="609"/>
                    <a:pt x="812" y="603"/>
                  </a:cubicBezTo>
                  <a:cubicBezTo>
                    <a:pt x="814" y="601"/>
                    <a:pt x="817" y="598"/>
                    <a:pt x="819" y="595"/>
                  </a:cubicBezTo>
                  <a:cubicBezTo>
                    <a:pt x="827" y="586"/>
                    <a:pt x="835" y="578"/>
                    <a:pt x="844" y="569"/>
                  </a:cubicBezTo>
                  <a:cubicBezTo>
                    <a:pt x="850" y="563"/>
                    <a:pt x="856" y="557"/>
                    <a:pt x="861" y="551"/>
                  </a:cubicBezTo>
                  <a:cubicBezTo>
                    <a:pt x="863" y="550"/>
                    <a:pt x="865" y="548"/>
                    <a:pt x="866" y="547"/>
                  </a:cubicBezTo>
                  <a:cubicBezTo>
                    <a:pt x="873" y="541"/>
                    <a:pt x="879" y="535"/>
                    <a:pt x="885" y="528"/>
                  </a:cubicBezTo>
                  <a:cubicBezTo>
                    <a:pt x="886" y="528"/>
                    <a:pt x="887" y="527"/>
                    <a:pt x="888" y="526"/>
                  </a:cubicBezTo>
                  <a:cubicBezTo>
                    <a:pt x="893" y="521"/>
                    <a:pt x="899" y="516"/>
                    <a:pt x="905" y="510"/>
                  </a:cubicBezTo>
                  <a:cubicBezTo>
                    <a:pt x="907" y="509"/>
                    <a:pt x="909" y="507"/>
                    <a:pt x="910" y="505"/>
                  </a:cubicBezTo>
                  <a:cubicBezTo>
                    <a:pt x="917" y="499"/>
                    <a:pt x="924" y="493"/>
                    <a:pt x="931" y="487"/>
                  </a:cubicBezTo>
                  <a:cubicBezTo>
                    <a:pt x="933" y="485"/>
                    <a:pt x="936" y="483"/>
                    <a:pt x="938" y="482"/>
                  </a:cubicBezTo>
                  <a:cubicBezTo>
                    <a:pt x="941" y="479"/>
                    <a:pt x="945" y="476"/>
                    <a:pt x="948" y="473"/>
                  </a:cubicBezTo>
                  <a:cubicBezTo>
                    <a:pt x="951" y="471"/>
                    <a:pt x="954" y="469"/>
                    <a:pt x="956" y="467"/>
                  </a:cubicBezTo>
                  <a:cubicBezTo>
                    <a:pt x="960" y="464"/>
                    <a:pt x="963" y="461"/>
                    <a:pt x="967" y="459"/>
                  </a:cubicBezTo>
                  <a:cubicBezTo>
                    <a:pt x="970" y="456"/>
                    <a:pt x="973" y="454"/>
                    <a:pt x="976" y="452"/>
                  </a:cubicBezTo>
                  <a:cubicBezTo>
                    <a:pt x="979" y="449"/>
                    <a:pt x="983" y="447"/>
                    <a:pt x="986" y="444"/>
                  </a:cubicBezTo>
                  <a:cubicBezTo>
                    <a:pt x="989" y="442"/>
                    <a:pt x="993" y="439"/>
                    <a:pt x="996" y="437"/>
                  </a:cubicBezTo>
                  <a:cubicBezTo>
                    <a:pt x="1000" y="434"/>
                    <a:pt x="1004" y="432"/>
                    <a:pt x="1008" y="429"/>
                  </a:cubicBezTo>
                  <a:cubicBezTo>
                    <a:pt x="1011" y="427"/>
                    <a:pt x="1013" y="425"/>
                    <a:pt x="1016" y="423"/>
                  </a:cubicBezTo>
                  <a:cubicBezTo>
                    <a:pt x="1023" y="418"/>
                    <a:pt x="1031" y="413"/>
                    <a:pt x="1039" y="409"/>
                  </a:cubicBezTo>
                  <a:cubicBezTo>
                    <a:pt x="1040" y="407"/>
                    <a:pt x="1042" y="406"/>
                    <a:pt x="1043" y="405"/>
                  </a:cubicBezTo>
                  <a:cubicBezTo>
                    <a:pt x="1053" y="400"/>
                    <a:pt x="1062" y="394"/>
                    <a:pt x="1072" y="388"/>
                  </a:cubicBezTo>
                  <a:cubicBezTo>
                    <a:pt x="1075" y="387"/>
                    <a:pt x="1078" y="385"/>
                    <a:pt x="1081" y="383"/>
                  </a:cubicBezTo>
                  <a:cubicBezTo>
                    <a:pt x="1088" y="379"/>
                    <a:pt x="1096" y="375"/>
                    <a:pt x="1104" y="370"/>
                  </a:cubicBezTo>
                  <a:cubicBezTo>
                    <a:pt x="1108" y="368"/>
                    <a:pt x="1111" y="367"/>
                    <a:pt x="1114" y="365"/>
                  </a:cubicBezTo>
                  <a:cubicBezTo>
                    <a:pt x="1126" y="359"/>
                    <a:pt x="1137" y="353"/>
                    <a:pt x="1149" y="347"/>
                  </a:cubicBezTo>
                  <a:cubicBezTo>
                    <a:pt x="1156" y="344"/>
                    <a:pt x="1163" y="341"/>
                    <a:pt x="1170" y="338"/>
                  </a:cubicBezTo>
                  <a:cubicBezTo>
                    <a:pt x="1172" y="338"/>
                    <a:pt x="1173" y="337"/>
                    <a:pt x="1175" y="336"/>
                  </a:cubicBezTo>
                  <a:cubicBezTo>
                    <a:pt x="1182" y="334"/>
                    <a:pt x="1190" y="331"/>
                    <a:pt x="1198" y="328"/>
                  </a:cubicBezTo>
                  <a:cubicBezTo>
                    <a:pt x="1199" y="327"/>
                    <a:pt x="1201" y="327"/>
                    <a:pt x="1203" y="326"/>
                  </a:cubicBezTo>
                  <a:cubicBezTo>
                    <a:pt x="1211" y="324"/>
                    <a:pt x="1220" y="321"/>
                    <a:pt x="1228" y="318"/>
                  </a:cubicBezTo>
                  <a:cubicBezTo>
                    <a:pt x="1229" y="318"/>
                    <a:pt x="1230" y="318"/>
                    <a:pt x="1231" y="318"/>
                  </a:cubicBezTo>
                  <a:cubicBezTo>
                    <a:pt x="1240" y="315"/>
                    <a:pt x="1249" y="313"/>
                    <a:pt x="1258" y="311"/>
                  </a:cubicBezTo>
                  <a:cubicBezTo>
                    <a:pt x="1259" y="311"/>
                    <a:pt x="1260" y="311"/>
                    <a:pt x="1261" y="310"/>
                  </a:cubicBezTo>
                  <a:cubicBezTo>
                    <a:pt x="1270" y="309"/>
                    <a:pt x="1279" y="307"/>
                    <a:pt x="1288" y="306"/>
                  </a:cubicBezTo>
                  <a:cubicBezTo>
                    <a:pt x="1290" y="306"/>
                    <a:pt x="1292" y="306"/>
                    <a:pt x="1294" y="305"/>
                  </a:cubicBezTo>
                  <a:cubicBezTo>
                    <a:pt x="1303" y="304"/>
                    <a:pt x="1313" y="303"/>
                    <a:pt x="1322" y="303"/>
                  </a:cubicBezTo>
                  <a:cubicBezTo>
                    <a:pt x="1325" y="303"/>
                    <a:pt x="1328" y="303"/>
                    <a:pt x="1331" y="303"/>
                  </a:cubicBezTo>
                  <a:cubicBezTo>
                    <a:pt x="1334" y="303"/>
                    <a:pt x="1338" y="303"/>
                    <a:pt x="1341" y="303"/>
                  </a:cubicBezTo>
                  <a:cubicBezTo>
                    <a:pt x="1345" y="303"/>
                    <a:pt x="1348" y="304"/>
                    <a:pt x="1351" y="304"/>
                  </a:cubicBezTo>
                  <a:cubicBezTo>
                    <a:pt x="1355" y="304"/>
                    <a:pt x="1358" y="304"/>
                    <a:pt x="1361" y="305"/>
                  </a:cubicBezTo>
                  <a:cubicBezTo>
                    <a:pt x="1365" y="305"/>
                    <a:pt x="1368" y="306"/>
                    <a:pt x="1371" y="306"/>
                  </a:cubicBezTo>
                  <a:cubicBezTo>
                    <a:pt x="1374" y="307"/>
                    <a:pt x="1378" y="307"/>
                    <a:pt x="1381" y="308"/>
                  </a:cubicBezTo>
                  <a:cubicBezTo>
                    <a:pt x="1384" y="308"/>
                    <a:pt x="1388" y="309"/>
                    <a:pt x="1391" y="310"/>
                  </a:cubicBezTo>
                  <a:cubicBezTo>
                    <a:pt x="1394" y="311"/>
                    <a:pt x="1398" y="311"/>
                    <a:pt x="1401" y="312"/>
                  </a:cubicBezTo>
                  <a:cubicBezTo>
                    <a:pt x="1405" y="313"/>
                    <a:pt x="1409" y="315"/>
                    <a:pt x="1413" y="316"/>
                  </a:cubicBezTo>
                  <a:cubicBezTo>
                    <a:pt x="1415" y="317"/>
                    <a:pt x="1418" y="317"/>
                    <a:pt x="1420" y="318"/>
                  </a:cubicBezTo>
                  <a:cubicBezTo>
                    <a:pt x="1427" y="321"/>
                    <a:pt x="1433" y="323"/>
                    <a:pt x="1439" y="326"/>
                  </a:cubicBezTo>
                  <a:cubicBezTo>
                    <a:pt x="1441" y="327"/>
                    <a:pt x="1443" y="328"/>
                    <a:pt x="1445" y="329"/>
                  </a:cubicBezTo>
                  <a:cubicBezTo>
                    <a:pt x="1453" y="333"/>
                    <a:pt x="1461" y="338"/>
                    <a:pt x="1469" y="343"/>
                  </a:cubicBezTo>
                  <a:cubicBezTo>
                    <a:pt x="1315" y="242"/>
                    <a:pt x="1161" y="141"/>
                    <a:pt x="1006" y="4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91"/>
            <p:cNvSpPr>
              <a:spLocks/>
            </p:cNvSpPr>
            <p:nvPr/>
          </p:nvSpPr>
          <p:spPr bwMode="auto">
            <a:xfrm>
              <a:off x="7026972" y="3601806"/>
              <a:ext cx="2635250" cy="2374900"/>
            </a:xfrm>
            <a:custGeom>
              <a:avLst/>
              <a:gdLst>
                <a:gd name="T0" fmla="*/ 1114 w 1150"/>
                <a:gd name="T1" fmla="*/ 210 h 1036"/>
                <a:gd name="T2" fmla="*/ 976 w 1150"/>
                <a:gd name="T3" fmla="*/ 49 h 1036"/>
                <a:gd name="T4" fmla="*/ 686 w 1150"/>
                <a:gd name="T5" fmla="*/ 70 h 1036"/>
                <a:gd name="T6" fmla="*/ 381 w 1150"/>
                <a:gd name="T7" fmla="*/ 292 h 1036"/>
                <a:gd name="T8" fmla="*/ 163 w 1150"/>
                <a:gd name="T9" fmla="*/ 574 h 1036"/>
                <a:gd name="T10" fmla="*/ 60 w 1150"/>
                <a:gd name="T11" fmla="*/ 524 h 1036"/>
                <a:gd name="T12" fmla="*/ 0 w 1150"/>
                <a:gd name="T13" fmla="*/ 1036 h 1036"/>
                <a:gd name="T14" fmla="*/ 504 w 1150"/>
                <a:gd name="T15" fmla="*/ 740 h 1036"/>
                <a:gd name="T16" fmla="*/ 346 w 1150"/>
                <a:gd name="T17" fmla="*/ 663 h 1036"/>
                <a:gd name="T18" fmla="*/ 568 w 1150"/>
                <a:gd name="T19" fmla="*/ 365 h 1036"/>
                <a:gd name="T20" fmla="*/ 942 w 1150"/>
                <a:gd name="T21" fmla="*/ 129 h 1036"/>
                <a:gd name="T22" fmla="*/ 1088 w 1150"/>
                <a:gd name="T23" fmla="*/ 197 h 1036"/>
                <a:gd name="T24" fmla="*/ 1115 w 1150"/>
                <a:gd name="T25" fmla="*/ 250 h 1036"/>
                <a:gd name="T26" fmla="*/ 1137 w 1150"/>
                <a:gd name="T27" fmla="*/ 367 h 1036"/>
                <a:gd name="T28" fmla="*/ 1130 w 1150"/>
                <a:gd name="T29" fmla="*/ 559 h 1036"/>
                <a:gd name="T30" fmla="*/ 1137 w 1150"/>
                <a:gd name="T31" fmla="*/ 473 h 1036"/>
                <a:gd name="T32" fmla="*/ 1114 w 1150"/>
                <a:gd name="T33" fmla="*/ 21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0" h="1036">
                  <a:moveTo>
                    <a:pt x="1114" y="210"/>
                  </a:moveTo>
                  <a:cubicBezTo>
                    <a:pt x="1084" y="127"/>
                    <a:pt x="1032" y="75"/>
                    <a:pt x="976" y="49"/>
                  </a:cubicBezTo>
                  <a:cubicBezTo>
                    <a:pt x="873" y="0"/>
                    <a:pt x="757" y="39"/>
                    <a:pt x="686" y="70"/>
                  </a:cubicBezTo>
                  <a:cubicBezTo>
                    <a:pt x="527" y="149"/>
                    <a:pt x="452" y="221"/>
                    <a:pt x="381" y="292"/>
                  </a:cubicBezTo>
                  <a:cubicBezTo>
                    <a:pt x="258" y="419"/>
                    <a:pt x="192" y="528"/>
                    <a:pt x="163" y="574"/>
                  </a:cubicBezTo>
                  <a:cubicBezTo>
                    <a:pt x="60" y="524"/>
                    <a:pt x="60" y="524"/>
                    <a:pt x="60" y="524"/>
                  </a:cubicBezTo>
                  <a:cubicBezTo>
                    <a:pt x="0" y="1036"/>
                    <a:pt x="0" y="1036"/>
                    <a:pt x="0" y="1036"/>
                  </a:cubicBezTo>
                  <a:cubicBezTo>
                    <a:pt x="504" y="740"/>
                    <a:pt x="504" y="740"/>
                    <a:pt x="504" y="740"/>
                  </a:cubicBezTo>
                  <a:cubicBezTo>
                    <a:pt x="346" y="663"/>
                    <a:pt x="346" y="663"/>
                    <a:pt x="346" y="663"/>
                  </a:cubicBezTo>
                  <a:cubicBezTo>
                    <a:pt x="405" y="566"/>
                    <a:pt x="474" y="466"/>
                    <a:pt x="568" y="365"/>
                  </a:cubicBezTo>
                  <a:cubicBezTo>
                    <a:pt x="671" y="253"/>
                    <a:pt x="816" y="136"/>
                    <a:pt x="942" y="129"/>
                  </a:cubicBezTo>
                  <a:cubicBezTo>
                    <a:pt x="1003" y="124"/>
                    <a:pt x="1056" y="151"/>
                    <a:pt x="1088" y="197"/>
                  </a:cubicBezTo>
                  <a:cubicBezTo>
                    <a:pt x="1099" y="213"/>
                    <a:pt x="1108" y="231"/>
                    <a:pt x="1115" y="250"/>
                  </a:cubicBezTo>
                  <a:cubicBezTo>
                    <a:pt x="1129" y="286"/>
                    <a:pt x="1135" y="328"/>
                    <a:pt x="1137" y="367"/>
                  </a:cubicBezTo>
                  <a:cubicBezTo>
                    <a:pt x="1141" y="485"/>
                    <a:pt x="1128" y="556"/>
                    <a:pt x="1130" y="559"/>
                  </a:cubicBezTo>
                  <a:cubicBezTo>
                    <a:pt x="1131" y="545"/>
                    <a:pt x="1136" y="487"/>
                    <a:pt x="1137" y="473"/>
                  </a:cubicBezTo>
                  <a:cubicBezTo>
                    <a:pt x="1150" y="364"/>
                    <a:pt x="1139" y="277"/>
                    <a:pt x="1114" y="210"/>
                  </a:cubicBezTo>
                  <a:close/>
                </a:path>
              </a:pathLst>
            </a:custGeom>
            <a:solidFill>
              <a:schemeClr val="accent2"/>
            </a:solidFill>
            <a:ln>
              <a:noFill/>
            </a:ln>
          </p:spPr>
          <p:txBody>
            <a:bodyPr vert="horz" wrap="square" lIns="74295" tIns="37148" rIns="74295" bIns="37148" numCol="1" anchor="t" anchorCtr="0" compatLnSpc="1">
              <a:prstTxWarp prst="textNoShape">
                <a:avLst/>
              </a:prstTxWarp>
            </a:bodyPr>
            <a:lstStyle/>
            <a:p>
              <a:endParaRPr lang="id-ID" sz="1463"/>
            </a:p>
          </p:txBody>
        </p:sp>
      </p:grpSp>
      <p:grpSp>
        <p:nvGrpSpPr>
          <p:cNvPr id="21" name="Group 20"/>
          <p:cNvGrpSpPr/>
          <p:nvPr/>
        </p:nvGrpSpPr>
        <p:grpSpPr>
          <a:xfrm rot="567143" flipH="1">
            <a:off x="3757224" y="2604888"/>
            <a:ext cx="1411326" cy="1161604"/>
            <a:chOff x="5973712" y="2977379"/>
            <a:chExt cx="3688510" cy="3009900"/>
          </a:xfrm>
        </p:grpSpPr>
        <p:sp>
          <p:nvSpPr>
            <p:cNvPr id="22" name="Freeform 78"/>
            <p:cNvSpPr>
              <a:spLocks/>
            </p:cNvSpPr>
            <p:nvPr/>
          </p:nvSpPr>
          <p:spPr bwMode="auto">
            <a:xfrm>
              <a:off x="8381109" y="3217279"/>
              <a:ext cx="1281113" cy="1622425"/>
            </a:xfrm>
            <a:custGeom>
              <a:avLst/>
              <a:gdLst>
                <a:gd name="T0" fmla="*/ 555 w 559"/>
                <a:gd name="T1" fmla="*/ 516 h 708"/>
                <a:gd name="T2" fmla="*/ 533 w 559"/>
                <a:gd name="T3" fmla="*/ 399 h 708"/>
                <a:gd name="T4" fmla="*/ 506 w 559"/>
                <a:gd name="T5" fmla="*/ 346 h 708"/>
                <a:gd name="T6" fmla="*/ 462 w 559"/>
                <a:gd name="T7" fmla="*/ 303 h 708"/>
                <a:gd name="T8" fmla="*/ 0 w 559"/>
                <a:gd name="T9" fmla="*/ 0 h 708"/>
                <a:gd name="T10" fmla="*/ 44 w 559"/>
                <a:gd name="T11" fmla="*/ 43 h 708"/>
                <a:gd name="T12" fmla="*/ 71 w 559"/>
                <a:gd name="T13" fmla="*/ 96 h 708"/>
                <a:gd name="T14" fmla="*/ 93 w 559"/>
                <a:gd name="T15" fmla="*/ 213 h 708"/>
                <a:gd name="T16" fmla="*/ 85 w 559"/>
                <a:gd name="T17" fmla="*/ 405 h 708"/>
                <a:gd name="T18" fmla="*/ 548 w 559"/>
                <a:gd name="T19" fmla="*/ 708 h 708"/>
                <a:gd name="T20" fmla="*/ 555 w 559"/>
                <a:gd name="T21" fmla="*/ 516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9" h="708">
                  <a:moveTo>
                    <a:pt x="555" y="516"/>
                  </a:moveTo>
                  <a:cubicBezTo>
                    <a:pt x="553" y="477"/>
                    <a:pt x="547" y="435"/>
                    <a:pt x="533" y="399"/>
                  </a:cubicBezTo>
                  <a:cubicBezTo>
                    <a:pt x="526" y="380"/>
                    <a:pt x="517" y="362"/>
                    <a:pt x="506" y="346"/>
                  </a:cubicBezTo>
                  <a:cubicBezTo>
                    <a:pt x="494" y="329"/>
                    <a:pt x="479" y="314"/>
                    <a:pt x="462" y="303"/>
                  </a:cubicBezTo>
                  <a:cubicBezTo>
                    <a:pt x="308" y="202"/>
                    <a:pt x="154" y="101"/>
                    <a:pt x="0" y="0"/>
                  </a:cubicBezTo>
                  <a:cubicBezTo>
                    <a:pt x="17" y="11"/>
                    <a:pt x="32" y="26"/>
                    <a:pt x="44" y="43"/>
                  </a:cubicBezTo>
                  <a:cubicBezTo>
                    <a:pt x="55" y="59"/>
                    <a:pt x="64" y="77"/>
                    <a:pt x="71" y="96"/>
                  </a:cubicBezTo>
                  <a:cubicBezTo>
                    <a:pt x="84" y="133"/>
                    <a:pt x="91" y="174"/>
                    <a:pt x="93" y="213"/>
                  </a:cubicBezTo>
                  <a:cubicBezTo>
                    <a:pt x="96" y="331"/>
                    <a:pt x="84" y="402"/>
                    <a:pt x="85" y="405"/>
                  </a:cubicBezTo>
                  <a:cubicBezTo>
                    <a:pt x="548" y="708"/>
                    <a:pt x="548" y="708"/>
                    <a:pt x="548" y="708"/>
                  </a:cubicBezTo>
                  <a:cubicBezTo>
                    <a:pt x="546" y="705"/>
                    <a:pt x="559" y="634"/>
                    <a:pt x="555" y="516"/>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3" name="Freeform 79"/>
            <p:cNvSpPr>
              <a:spLocks/>
            </p:cNvSpPr>
            <p:nvPr/>
          </p:nvSpPr>
          <p:spPr bwMode="auto">
            <a:xfrm>
              <a:off x="5973712" y="2977379"/>
              <a:ext cx="3365500" cy="3009900"/>
            </a:xfrm>
            <a:custGeom>
              <a:avLst/>
              <a:gdLst>
                <a:gd name="T0" fmla="*/ 981 w 1469"/>
                <a:gd name="T1" fmla="*/ 25 h 1313"/>
                <a:gd name="T2" fmla="*/ 950 w 1469"/>
                <a:gd name="T3" fmla="*/ 13 h 1313"/>
                <a:gd name="T4" fmla="*/ 927 w 1469"/>
                <a:gd name="T5" fmla="*/ 7 h 1313"/>
                <a:gd name="T6" fmla="*/ 899 w 1469"/>
                <a:gd name="T7" fmla="*/ 2 h 1313"/>
                <a:gd name="T8" fmla="*/ 868 w 1469"/>
                <a:gd name="T9" fmla="*/ 0 h 1313"/>
                <a:gd name="T10" fmla="*/ 831 w 1469"/>
                <a:gd name="T11" fmla="*/ 2 h 1313"/>
                <a:gd name="T12" fmla="*/ 798 w 1469"/>
                <a:gd name="T13" fmla="*/ 8 h 1313"/>
                <a:gd name="T14" fmla="*/ 766 w 1469"/>
                <a:gd name="T15" fmla="*/ 15 h 1313"/>
                <a:gd name="T16" fmla="*/ 712 w 1469"/>
                <a:gd name="T17" fmla="*/ 33 h 1313"/>
                <a:gd name="T18" fmla="*/ 651 w 1469"/>
                <a:gd name="T19" fmla="*/ 62 h 1313"/>
                <a:gd name="T20" fmla="*/ 610 w 1469"/>
                <a:gd name="T21" fmla="*/ 85 h 1313"/>
                <a:gd name="T22" fmla="*/ 554 w 1469"/>
                <a:gd name="T23" fmla="*/ 120 h 1313"/>
                <a:gd name="T24" fmla="*/ 532 w 1469"/>
                <a:gd name="T25" fmla="*/ 135 h 1313"/>
                <a:gd name="T26" fmla="*/ 505 w 1469"/>
                <a:gd name="T27" fmla="*/ 155 h 1313"/>
                <a:gd name="T28" fmla="*/ 473 w 1469"/>
                <a:gd name="T29" fmla="*/ 181 h 1313"/>
                <a:gd name="T30" fmla="*/ 447 w 1469"/>
                <a:gd name="T31" fmla="*/ 203 h 1313"/>
                <a:gd name="T32" fmla="*/ 423 w 1469"/>
                <a:gd name="T33" fmla="*/ 225 h 1313"/>
                <a:gd name="T34" fmla="*/ 381 w 1469"/>
                <a:gd name="T35" fmla="*/ 266 h 1313"/>
                <a:gd name="T36" fmla="*/ 333 w 1469"/>
                <a:gd name="T37" fmla="*/ 318 h 1313"/>
                <a:gd name="T38" fmla="*/ 304 w 1469"/>
                <a:gd name="T39" fmla="*/ 351 h 1313"/>
                <a:gd name="T40" fmla="*/ 285 w 1469"/>
                <a:gd name="T41" fmla="*/ 375 h 1313"/>
                <a:gd name="T42" fmla="*/ 237 w 1469"/>
                <a:gd name="T43" fmla="*/ 439 h 1313"/>
                <a:gd name="T44" fmla="*/ 215 w 1469"/>
                <a:gd name="T45" fmla="*/ 469 h 1313"/>
                <a:gd name="T46" fmla="*/ 196 w 1469"/>
                <a:gd name="T47" fmla="*/ 498 h 1313"/>
                <a:gd name="T48" fmla="*/ 181 w 1469"/>
                <a:gd name="T49" fmla="*/ 520 h 1313"/>
                <a:gd name="T50" fmla="*/ 164 w 1469"/>
                <a:gd name="T51" fmla="*/ 548 h 1313"/>
                <a:gd name="T52" fmla="*/ 463 w 1469"/>
                <a:gd name="T53" fmla="*/ 1313 h 1313"/>
                <a:gd name="T54" fmla="*/ 635 w 1469"/>
                <a:gd name="T55" fmla="*/ 837 h 1313"/>
                <a:gd name="T56" fmla="*/ 809 w 1469"/>
                <a:gd name="T57" fmla="*/ 940 h 1313"/>
                <a:gd name="T58" fmla="*/ 653 w 1469"/>
                <a:gd name="T59" fmla="*/ 808 h 1313"/>
                <a:gd name="T60" fmla="*/ 677 w 1469"/>
                <a:gd name="T61" fmla="*/ 773 h 1313"/>
                <a:gd name="T62" fmla="*/ 699 w 1469"/>
                <a:gd name="T63" fmla="*/ 742 h 1313"/>
                <a:gd name="T64" fmla="*/ 747 w 1469"/>
                <a:gd name="T65" fmla="*/ 678 h 1313"/>
                <a:gd name="T66" fmla="*/ 774 w 1469"/>
                <a:gd name="T67" fmla="*/ 646 h 1313"/>
                <a:gd name="T68" fmla="*/ 812 w 1469"/>
                <a:gd name="T69" fmla="*/ 603 h 1313"/>
                <a:gd name="T70" fmla="*/ 861 w 1469"/>
                <a:gd name="T71" fmla="*/ 551 h 1313"/>
                <a:gd name="T72" fmla="*/ 888 w 1469"/>
                <a:gd name="T73" fmla="*/ 526 h 1313"/>
                <a:gd name="T74" fmla="*/ 931 w 1469"/>
                <a:gd name="T75" fmla="*/ 487 h 1313"/>
                <a:gd name="T76" fmla="*/ 956 w 1469"/>
                <a:gd name="T77" fmla="*/ 467 h 1313"/>
                <a:gd name="T78" fmla="*/ 986 w 1469"/>
                <a:gd name="T79" fmla="*/ 444 h 1313"/>
                <a:gd name="T80" fmla="*/ 1016 w 1469"/>
                <a:gd name="T81" fmla="*/ 423 h 1313"/>
                <a:gd name="T82" fmla="*/ 1072 w 1469"/>
                <a:gd name="T83" fmla="*/ 388 h 1313"/>
                <a:gd name="T84" fmla="*/ 1114 w 1469"/>
                <a:gd name="T85" fmla="*/ 365 h 1313"/>
                <a:gd name="T86" fmla="*/ 1175 w 1469"/>
                <a:gd name="T87" fmla="*/ 336 h 1313"/>
                <a:gd name="T88" fmla="*/ 1228 w 1469"/>
                <a:gd name="T89" fmla="*/ 318 h 1313"/>
                <a:gd name="T90" fmla="*/ 1261 w 1469"/>
                <a:gd name="T91" fmla="*/ 310 h 1313"/>
                <a:gd name="T92" fmla="*/ 1322 w 1469"/>
                <a:gd name="T93" fmla="*/ 303 h 1313"/>
                <a:gd name="T94" fmla="*/ 1351 w 1469"/>
                <a:gd name="T95" fmla="*/ 304 h 1313"/>
                <a:gd name="T96" fmla="*/ 1381 w 1469"/>
                <a:gd name="T97" fmla="*/ 308 h 1313"/>
                <a:gd name="T98" fmla="*/ 1413 w 1469"/>
                <a:gd name="T99" fmla="*/ 316 h 1313"/>
                <a:gd name="T100" fmla="*/ 1445 w 1469"/>
                <a:gd name="T101" fmla="*/ 329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9" h="1313">
                  <a:moveTo>
                    <a:pt x="1006" y="40"/>
                  </a:moveTo>
                  <a:cubicBezTo>
                    <a:pt x="999" y="35"/>
                    <a:pt x="991" y="30"/>
                    <a:pt x="983" y="26"/>
                  </a:cubicBezTo>
                  <a:cubicBezTo>
                    <a:pt x="982" y="26"/>
                    <a:pt x="981" y="25"/>
                    <a:pt x="981" y="25"/>
                  </a:cubicBezTo>
                  <a:cubicBezTo>
                    <a:pt x="979" y="24"/>
                    <a:pt x="978" y="24"/>
                    <a:pt x="977" y="23"/>
                  </a:cubicBezTo>
                  <a:cubicBezTo>
                    <a:pt x="970" y="20"/>
                    <a:pt x="964" y="18"/>
                    <a:pt x="958" y="15"/>
                  </a:cubicBezTo>
                  <a:cubicBezTo>
                    <a:pt x="955" y="14"/>
                    <a:pt x="953" y="14"/>
                    <a:pt x="950" y="13"/>
                  </a:cubicBezTo>
                  <a:cubicBezTo>
                    <a:pt x="946" y="12"/>
                    <a:pt x="943" y="10"/>
                    <a:pt x="939" y="9"/>
                  </a:cubicBezTo>
                  <a:cubicBezTo>
                    <a:pt x="939" y="9"/>
                    <a:pt x="939" y="9"/>
                    <a:pt x="939" y="9"/>
                  </a:cubicBezTo>
                  <a:cubicBezTo>
                    <a:pt x="935" y="8"/>
                    <a:pt x="931" y="7"/>
                    <a:pt x="927" y="7"/>
                  </a:cubicBezTo>
                  <a:cubicBezTo>
                    <a:pt x="924" y="6"/>
                    <a:pt x="922" y="5"/>
                    <a:pt x="919" y="5"/>
                  </a:cubicBezTo>
                  <a:cubicBezTo>
                    <a:pt x="915" y="4"/>
                    <a:pt x="911" y="3"/>
                    <a:pt x="908" y="3"/>
                  </a:cubicBezTo>
                  <a:cubicBezTo>
                    <a:pt x="905" y="3"/>
                    <a:pt x="902" y="2"/>
                    <a:pt x="899" y="2"/>
                  </a:cubicBezTo>
                  <a:cubicBezTo>
                    <a:pt x="895" y="1"/>
                    <a:pt x="891" y="1"/>
                    <a:pt x="888" y="1"/>
                  </a:cubicBezTo>
                  <a:cubicBezTo>
                    <a:pt x="885" y="1"/>
                    <a:pt x="882" y="0"/>
                    <a:pt x="879" y="0"/>
                  </a:cubicBezTo>
                  <a:cubicBezTo>
                    <a:pt x="875" y="0"/>
                    <a:pt x="872" y="0"/>
                    <a:pt x="868" y="0"/>
                  </a:cubicBezTo>
                  <a:cubicBezTo>
                    <a:pt x="866" y="0"/>
                    <a:pt x="863" y="0"/>
                    <a:pt x="860" y="0"/>
                  </a:cubicBezTo>
                  <a:cubicBezTo>
                    <a:pt x="860" y="0"/>
                    <a:pt x="860" y="0"/>
                    <a:pt x="860" y="0"/>
                  </a:cubicBezTo>
                  <a:cubicBezTo>
                    <a:pt x="850" y="1"/>
                    <a:pt x="841" y="1"/>
                    <a:pt x="831" y="2"/>
                  </a:cubicBezTo>
                  <a:cubicBezTo>
                    <a:pt x="829" y="3"/>
                    <a:pt x="828" y="3"/>
                    <a:pt x="826" y="3"/>
                  </a:cubicBezTo>
                  <a:cubicBezTo>
                    <a:pt x="817" y="4"/>
                    <a:pt x="807" y="6"/>
                    <a:pt x="799" y="7"/>
                  </a:cubicBezTo>
                  <a:cubicBezTo>
                    <a:pt x="798" y="8"/>
                    <a:pt x="798" y="8"/>
                    <a:pt x="798" y="8"/>
                  </a:cubicBezTo>
                  <a:cubicBezTo>
                    <a:pt x="797" y="8"/>
                    <a:pt x="796" y="8"/>
                    <a:pt x="795" y="8"/>
                  </a:cubicBezTo>
                  <a:cubicBezTo>
                    <a:pt x="786" y="10"/>
                    <a:pt x="777" y="12"/>
                    <a:pt x="769" y="15"/>
                  </a:cubicBezTo>
                  <a:cubicBezTo>
                    <a:pt x="768" y="15"/>
                    <a:pt x="767" y="15"/>
                    <a:pt x="766" y="15"/>
                  </a:cubicBezTo>
                  <a:cubicBezTo>
                    <a:pt x="757" y="18"/>
                    <a:pt x="748" y="21"/>
                    <a:pt x="740" y="23"/>
                  </a:cubicBezTo>
                  <a:cubicBezTo>
                    <a:pt x="738" y="24"/>
                    <a:pt x="737" y="24"/>
                    <a:pt x="735" y="25"/>
                  </a:cubicBezTo>
                  <a:cubicBezTo>
                    <a:pt x="727" y="28"/>
                    <a:pt x="719" y="31"/>
                    <a:pt x="712" y="33"/>
                  </a:cubicBezTo>
                  <a:cubicBezTo>
                    <a:pt x="711" y="34"/>
                    <a:pt x="710" y="34"/>
                    <a:pt x="708" y="35"/>
                  </a:cubicBezTo>
                  <a:cubicBezTo>
                    <a:pt x="701" y="38"/>
                    <a:pt x="693" y="41"/>
                    <a:pt x="686" y="44"/>
                  </a:cubicBezTo>
                  <a:cubicBezTo>
                    <a:pt x="674" y="50"/>
                    <a:pt x="663" y="56"/>
                    <a:pt x="651" y="62"/>
                  </a:cubicBezTo>
                  <a:cubicBezTo>
                    <a:pt x="648" y="64"/>
                    <a:pt x="645" y="65"/>
                    <a:pt x="642" y="67"/>
                  </a:cubicBezTo>
                  <a:cubicBezTo>
                    <a:pt x="634" y="72"/>
                    <a:pt x="625" y="76"/>
                    <a:pt x="617" y="81"/>
                  </a:cubicBezTo>
                  <a:cubicBezTo>
                    <a:pt x="615" y="82"/>
                    <a:pt x="612" y="84"/>
                    <a:pt x="610" y="85"/>
                  </a:cubicBezTo>
                  <a:cubicBezTo>
                    <a:pt x="600" y="91"/>
                    <a:pt x="590" y="97"/>
                    <a:pt x="581" y="103"/>
                  </a:cubicBezTo>
                  <a:cubicBezTo>
                    <a:pt x="579" y="103"/>
                    <a:pt x="578" y="104"/>
                    <a:pt x="577" y="105"/>
                  </a:cubicBezTo>
                  <a:cubicBezTo>
                    <a:pt x="569" y="110"/>
                    <a:pt x="561" y="115"/>
                    <a:pt x="554" y="120"/>
                  </a:cubicBezTo>
                  <a:cubicBezTo>
                    <a:pt x="553" y="121"/>
                    <a:pt x="551" y="122"/>
                    <a:pt x="550" y="122"/>
                  </a:cubicBezTo>
                  <a:cubicBezTo>
                    <a:pt x="549" y="123"/>
                    <a:pt x="547" y="125"/>
                    <a:pt x="545" y="126"/>
                  </a:cubicBezTo>
                  <a:cubicBezTo>
                    <a:pt x="541" y="129"/>
                    <a:pt x="537" y="132"/>
                    <a:pt x="532" y="135"/>
                  </a:cubicBezTo>
                  <a:cubicBezTo>
                    <a:pt x="530" y="137"/>
                    <a:pt x="527" y="138"/>
                    <a:pt x="525" y="140"/>
                  </a:cubicBezTo>
                  <a:cubicBezTo>
                    <a:pt x="520" y="144"/>
                    <a:pt x="516" y="147"/>
                    <a:pt x="512" y="150"/>
                  </a:cubicBezTo>
                  <a:cubicBezTo>
                    <a:pt x="509" y="152"/>
                    <a:pt x="507" y="153"/>
                    <a:pt x="505" y="155"/>
                  </a:cubicBezTo>
                  <a:cubicBezTo>
                    <a:pt x="501" y="158"/>
                    <a:pt x="496" y="162"/>
                    <a:pt x="492" y="165"/>
                  </a:cubicBezTo>
                  <a:cubicBezTo>
                    <a:pt x="490" y="166"/>
                    <a:pt x="488" y="168"/>
                    <a:pt x="486" y="170"/>
                  </a:cubicBezTo>
                  <a:cubicBezTo>
                    <a:pt x="482" y="173"/>
                    <a:pt x="477" y="177"/>
                    <a:pt x="473" y="181"/>
                  </a:cubicBezTo>
                  <a:cubicBezTo>
                    <a:pt x="472" y="182"/>
                    <a:pt x="471" y="183"/>
                    <a:pt x="469" y="183"/>
                  </a:cubicBezTo>
                  <a:cubicBezTo>
                    <a:pt x="469" y="184"/>
                    <a:pt x="469" y="184"/>
                    <a:pt x="469" y="184"/>
                  </a:cubicBezTo>
                  <a:cubicBezTo>
                    <a:pt x="462" y="190"/>
                    <a:pt x="454" y="196"/>
                    <a:pt x="447" y="203"/>
                  </a:cubicBezTo>
                  <a:cubicBezTo>
                    <a:pt x="446" y="204"/>
                    <a:pt x="444" y="205"/>
                    <a:pt x="443" y="207"/>
                  </a:cubicBezTo>
                  <a:cubicBezTo>
                    <a:pt x="437" y="213"/>
                    <a:pt x="430" y="218"/>
                    <a:pt x="424" y="224"/>
                  </a:cubicBezTo>
                  <a:cubicBezTo>
                    <a:pt x="424" y="224"/>
                    <a:pt x="423" y="225"/>
                    <a:pt x="423" y="225"/>
                  </a:cubicBezTo>
                  <a:cubicBezTo>
                    <a:pt x="416" y="231"/>
                    <a:pt x="410" y="238"/>
                    <a:pt x="404" y="244"/>
                  </a:cubicBezTo>
                  <a:cubicBezTo>
                    <a:pt x="402" y="245"/>
                    <a:pt x="401" y="247"/>
                    <a:pt x="399" y="248"/>
                  </a:cubicBezTo>
                  <a:cubicBezTo>
                    <a:pt x="393" y="254"/>
                    <a:pt x="387" y="260"/>
                    <a:pt x="381" y="266"/>
                  </a:cubicBezTo>
                  <a:cubicBezTo>
                    <a:pt x="373" y="275"/>
                    <a:pt x="365" y="283"/>
                    <a:pt x="357" y="292"/>
                  </a:cubicBezTo>
                  <a:cubicBezTo>
                    <a:pt x="354" y="295"/>
                    <a:pt x="352" y="297"/>
                    <a:pt x="349" y="300"/>
                  </a:cubicBezTo>
                  <a:cubicBezTo>
                    <a:pt x="344" y="306"/>
                    <a:pt x="338" y="312"/>
                    <a:pt x="333" y="318"/>
                  </a:cubicBezTo>
                  <a:cubicBezTo>
                    <a:pt x="331" y="321"/>
                    <a:pt x="328" y="324"/>
                    <a:pt x="326" y="326"/>
                  </a:cubicBezTo>
                  <a:cubicBezTo>
                    <a:pt x="321" y="332"/>
                    <a:pt x="316" y="338"/>
                    <a:pt x="311" y="344"/>
                  </a:cubicBezTo>
                  <a:cubicBezTo>
                    <a:pt x="309" y="346"/>
                    <a:pt x="307" y="349"/>
                    <a:pt x="304" y="351"/>
                  </a:cubicBezTo>
                  <a:cubicBezTo>
                    <a:pt x="299" y="358"/>
                    <a:pt x="294" y="364"/>
                    <a:pt x="289" y="370"/>
                  </a:cubicBezTo>
                  <a:cubicBezTo>
                    <a:pt x="288" y="371"/>
                    <a:pt x="287" y="373"/>
                    <a:pt x="286" y="374"/>
                  </a:cubicBezTo>
                  <a:cubicBezTo>
                    <a:pt x="286" y="374"/>
                    <a:pt x="285" y="375"/>
                    <a:pt x="285" y="375"/>
                  </a:cubicBezTo>
                  <a:cubicBezTo>
                    <a:pt x="277" y="386"/>
                    <a:pt x="269" y="396"/>
                    <a:pt x="261" y="405"/>
                  </a:cubicBezTo>
                  <a:cubicBezTo>
                    <a:pt x="260" y="407"/>
                    <a:pt x="259" y="409"/>
                    <a:pt x="257" y="410"/>
                  </a:cubicBezTo>
                  <a:cubicBezTo>
                    <a:pt x="250" y="420"/>
                    <a:pt x="243" y="430"/>
                    <a:pt x="237" y="439"/>
                  </a:cubicBezTo>
                  <a:cubicBezTo>
                    <a:pt x="236" y="439"/>
                    <a:pt x="236" y="440"/>
                    <a:pt x="235" y="440"/>
                  </a:cubicBezTo>
                  <a:cubicBezTo>
                    <a:pt x="229" y="449"/>
                    <a:pt x="223" y="457"/>
                    <a:pt x="218" y="465"/>
                  </a:cubicBezTo>
                  <a:cubicBezTo>
                    <a:pt x="217" y="467"/>
                    <a:pt x="216" y="468"/>
                    <a:pt x="215" y="469"/>
                  </a:cubicBezTo>
                  <a:cubicBezTo>
                    <a:pt x="209" y="477"/>
                    <a:pt x="204" y="485"/>
                    <a:pt x="200" y="492"/>
                  </a:cubicBezTo>
                  <a:cubicBezTo>
                    <a:pt x="199" y="493"/>
                    <a:pt x="199" y="493"/>
                    <a:pt x="198" y="494"/>
                  </a:cubicBezTo>
                  <a:cubicBezTo>
                    <a:pt x="198" y="495"/>
                    <a:pt x="197" y="496"/>
                    <a:pt x="196" y="498"/>
                  </a:cubicBezTo>
                  <a:cubicBezTo>
                    <a:pt x="194" y="501"/>
                    <a:pt x="192" y="504"/>
                    <a:pt x="190" y="507"/>
                  </a:cubicBezTo>
                  <a:cubicBezTo>
                    <a:pt x="189" y="509"/>
                    <a:pt x="187" y="511"/>
                    <a:pt x="186" y="514"/>
                  </a:cubicBezTo>
                  <a:cubicBezTo>
                    <a:pt x="184" y="516"/>
                    <a:pt x="183" y="518"/>
                    <a:pt x="181" y="520"/>
                  </a:cubicBezTo>
                  <a:cubicBezTo>
                    <a:pt x="180" y="523"/>
                    <a:pt x="178" y="525"/>
                    <a:pt x="177" y="527"/>
                  </a:cubicBezTo>
                  <a:cubicBezTo>
                    <a:pt x="176" y="529"/>
                    <a:pt x="175" y="530"/>
                    <a:pt x="174" y="532"/>
                  </a:cubicBezTo>
                  <a:cubicBezTo>
                    <a:pt x="170" y="538"/>
                    <a:pt x="167" y="544"/>
                    <a:pt x="164" y="548"/>
                  </a:cubicBezTo>
                  <a:cubicBezTo>
                    <a:pt x="61" y="498"/>
                    <a:pt x="61" y="498"/>
                    <a:pt x="61" y="498"/>
                  </a:cubicBezTo>
                  <a:cubicBezTo>
                    <a:pt x="0" y="1010"/>
                    <a:pt x="0" y="1010"/>
                    <a:pt x="0" y="1010"/>
                  </a:cubicBezTo>
                  <a:cubicBezTo>
                    <a:pt x="463" y="1313"/>
                    <a:pt x="463" y="1313"/>
                    <a:pt x="463" y="1313"/>
                  </a:cubicBezTo>
                  <a:cubicBezTo>
                    <a:pt x="523" y="801"/>
                    <a:pt x="523" y="801"/>
                    <a:pt x="523" y="801"/>
                  </a:cubicBezTo>
                  <a:cubicBezTo>
                    <a:pt x="626" y="851"/>
                    <a:pt x="626" y="851"/>
                    <a:pt x="626" y="851"/>
                  </a:cubicBezTo>
                  <a:cubicBezTo>
                    <a:pt x="629" y="847"/>
                    <a:pt x="632" y="842"/>
                    <a:pt x="635" y="837"/>
                  </a:cubicBezTo>
                  <a:cubicBezTo>
                    <a:pt x="637" y="835"/>
                    <a:pt x="638" y="833"/>
                    <a:pt x="639" y="830"/>
                  </a:cubicBezTo>
                  <a:cubicBezTo>
                    <a:pt x="640" y="830"/>
                    <a:pt x="640" y="830"/>
                    <a:pt x="640" y="829"/>
                  </a:cubicBezTo>
                  <a:cubicBezTo>
                    <a:pt x="809" y="940"/>
                    <a:pt x="809" y="940"/>
                    <a:pt x="809" y="940"/>
                  </a:cubicBezTo>
                  <a:cubicBezTo>
                    <a:pt x="967" y="1017"/>
                    <a:pt x="967" y="1017"/>
                    <a:pt x="967" y="1017"/>
                  </a:cubicBezTo>
                  <a:cubicBezTo>
                    <a:pt x="652" y="811"/>
                    <a:pt x="652" y="811"/>
                    <a:pt x="652" y="811"/>
                  </a:cubicBezTo>
                  <a:cubicBezTo>
                    <a:pt x="652" y="810"/>
                    <a:pt x="653" y="809"/>
                    <a:pt x="653" y="808"/>
                  </a:cubicBezTo>
                  <a:cubicBezTo>
                    <a:pt x="655" y="807"/>
                    <a:pt x="656" y="805"/>
                    <a:pt x="657" y="803"/>
                  </a:cubicBezTo>
                  <a:cubicBezTo>
                    <a:pt x="659" y="800"/>
                    <a:pt x="661" y="797"/>
                    <a:pt x="663" y="794"/>
                  </a:cubicBezTo>
                  <a:cubicBezTo>
                    <a:pt x="667" y="787"/>
                    <a:pt x="672" y="780"/>
                    <a:pt x="677" y="773"/>
                  </a:cubicBezTo>
                  <a:cubicBezTo>
                    <a:pt x="678" y="771"/>
                    <a:pt x="679" y="769"/>
                    <a:pt x="681" y="768"/>
                  </a:cubicBezTo>
                  <a:cubicBezTo>
                    <a:pt x="686" y="760"/>
                    <a:pt x="692" y="752"/>
                    <a:pt x="698" y="744"/>
                  </a:cubicBezTo>
                  <a:cubicBezTo>
                    <a:pt x="698" y="743"/>
                    <a:pt x="699" y="742"/>
                    <a:pt x="699" y="742"/>
                  </a:cubicBezTo>
                  <a:cubicBezTo>
                    <a:pt x="706" y="733"/>
                    <a:pt x="713" y="723"/>
                    <a:pt x="720" y="714"/>
                  </a:cubicBezTo>
                  <a:cubicBezTo>
                    <a:pt x="721" y="712"/>
                    <a:pt x="722" y="710"/>
                    <a:pt x="724" y="708"/>
                  </a:cubicBezTo>
                  <a:cubicBezTo>
                    <a:pt x="731" y="699"/>
                    <a:pt x="739" y="689"/>
                    <a:pt x="747" y="678"/>
                  </a:cubicBezTo>
                  <a:cubicBezTo>
                    <a:pt x="749" y="676"/>
                    <a:pt x="751" y="674"/>
                    <a:pt x="753" y="672"/>
                  </a:cubicBezTo>
                  <a:cubicBezTo>
                    <a:pt x="757" y="666"/>
                    <a:pt x="762" y="661"/>
                    <a:pt x="766" y="655"/>
                  </a:cubicBezTo>
                  <a:cubicBezTo>
                    <a:pt x="769" y="652"/>
                    <a:pt x="771" y="649"/>
                    <a:pt x="774" y="646"/>
                  </a:cubicBezTo>
                  <a:cubicBezTo>
                    <a:pt x="778" y="641"/>
                    <a:pt x="783" y="635"/>
                    <a:pt x="788" y="630"/>
                  </a:cubicBezTo>
                  <a:cubicBezTo>
                    <a:pt x="790" y="627"/>
                    <a:pt x="793" y="624"/>
                    <a:pt x="796" y="621"/>
                  </a:cubicBezTo>
                  <a:cubicBezTo>
                    <a:pt x="801" y="615"/>
                    <a:pt x="806" y="609"/>
                    <a:pt x="812" y="603"/>
                  </a:cubicBezTo>
                  <a:cubicBezTo>
                    <a:pt x="814" y="601"/>
                    <a:pt x="817" y="598"/>
                    <a:pt x="819" y="595"/>
                  </a:cubicBezTo>
                  <a:cubicBezTo>
                    <a:pt x="827" y="586"/>
                    <a:pt x="835" y="578"/>
                    <a:pt x="844" y="569"/>
                  </a:cubicBezTo>
                  <a:cubicBezTo>
                    <a:pt x="850" y="563"/>
                    <a:pt x="856" y="557"/>
                    <a:pt x="861" y="551"/>
                  </a:cubicBezTo>
                  <a:cubicBezTo>
                    <a:pt x="863" y="550"/>
                    <a:pt x="865" y="548"/>
                    <a:pt x="866" y="547"/>
                  </a:cubicBezTo>
                  <a:cubicBezTo>
                    <a:pt x="873" y="541"/>
                    <a:pt x="879" y="535"/>
                    <a:pt x="885" y="528"/>
                  </a:cubicBezTo>
                  <a:cubicBezTo>
                    <a:pt x="886" y="528"/>
                    <a:pt x="887" y="527"/>
                    <a:pt x="888" y="526"/>
                  </a:cubicBezTo>
                  <a:cubicBezTo>
                    <a:pt x="893" y="521"/>
                    <a:pt x="899" y="516"/>
                    <a:pt x="905" y="510"/>
                  </a:cubicBezTo>
                  <a:cubicBezTo>
                    <a:pt x="907" y="509"/>
                    <a:pt x="909" y="507"/>
                    <a:pt x="910" y="505"/>
                  </a:cubicBezTo>
                  <a:cubicBezTo>
                    <a:pt x="917" y="499"/>
                    <a:pt x="924" y="493"/>
                    <a:pt x="931" y="487"/>
                  </a:cubicBezTo>
                  <a:cubicBezTo>
                    <a:pt x="933" y="485"/>
                    <a:pt x="936" y="483"/>
                    <a:pt x="938" y="482"/>
                  </a:cubicBezTo>
                  <a:cubicBezTo>
                    <a:pt x="941" y="479"/>
                    <a:pt x="945" y="476"/>
                    <a:pt x="948" y="473"/>
                  </a:cubicBezTo>
                  <a:cubicBezTo>
                    <a:pt x="951" y="471"/>
                    <a:pt x="954" y="469"/>
                    <a:pt x="956" y="467"/>
                  </a:cubicBezTo>
                  <a:cubicBezTo>
                    <a:pt x="960" y="464"/>
                    <a:pt x="963" y="461"/>
                    <a:pt x="967" y="459"/>
                  </a:cubicBezTo>
                  <a:cubicBezTo>
                    <a:pt x="970" y="456"/>
                    <a:pt x="973" y="454"/>
                    <a:pt x="976" y="452"/>
                  </a:cubicBezTo>
                  <a:cubicBezTo>
                    <a:pt x="979" y="449"/>
                    <a:pt x="983" y="447"/>
                    <a:pt x="986" y="444"/>
                  </a:cubicBezTo>
                  <a:cubicBezTo>
                    <a:pt x="989" y="442"/>
                    <a:pt x="993" y="439"/>
                    <a:pt x="996" y="437"/>
                  </a:cubicBezTo>
                  <a:cubicBezTo>
                    <a:pt x="1000" y="434"/>
                    <a:pt x="1004" y="432"/>
                    <a:pt x="1008" y="429"/>
                  </a:cubicBezTo>
                  <a:cubicBezTo>
                    <a:pt x="1011" y="427"/>
                    <a:pt x="1013" y="425"/>
                    <a:pt x="1016" y="423"/>
                  </a:cubicBezTo>
                  <a:cubicBezTo>
                    <a:pt x="1023" y="418"/>
                    <a:pt x="1031" y="413"/>
                    <a:pt x="1039" y="409"/>
                  </a:cubicBezTo>
                  <a:cubicBezTo>
                    <a:pt x="1040" y="407"/>
                    <a:pt x="1042" y="406"/>
                    <a:pt x="1043" y="405"/>
                  </a:cubicBezTo>
                  <a:cubicBezTo>
                    <a:pt x="1053" y="400"/>
                    <a:pt x="1062" y="394"/>
                    <a:pt x="1072" y="388"/>
                  </a:cubicBezTo>
                  <a:cubicBezTo>
                    <a:pt x="1075" y="387"/>
                    <a:pt x="1078" y="385"/>
                    <a:pt x="1081" y="383"/>
                  </a:cubicBezTo>
                  <a:cubicBezTo>
                    <a:pt x="1088" y="379"/>
                    <a:pt x="1096" y="375"/>
                    <a:pt x="1104" y="370"/>
                  </a:cubicBezTo>
                  <a:cubicBezTo>
                    <a:pt x="1108" y="368"/>
                    <a:pt x="1111" y="367"/>
                    <a:pt x="1114" y="365"/>
                  </a:cubicBezTo>
                  <a:cubicBezTo>
                    <a:pt x="1126" y="359"/>
                    <a:pt x="1137" y="353"/>
                    <a:pt x="1149" y="347"/>
                  </a:cubicBezTo>
                  <a:cubicBezTo>
                    <a:pt x="1156" y="344"/>
                    <a:pt x="1163" y="341"/>
                    <a:pt x="1170" y="338"/>
                  </a:cubicBezTo>
                  <a:cubicBezTo>
                    <a:pt x="1172" y="338"/>
                    <a:pt x="1173" y="337"/>
                    <a:pt x="1175" y="336"/>
                  </a:cubicBezTo>
                  <a:cubicBezTo>
                    <a:pt x="1182" y="334"/>
                    <a:pt x="1190" y="331"/>
                    <a:pt x="1198" y="328"/>
                  </a:cubicBezTo>
                  <a:cubicBezTo>
                    <a:pt x="1199" y="327"/>
                    <a:pt x="1201" y="327"/>
                    <a:pt x="1203" y="326"/>
                  </a:cubicBezTo>
                  <a:cubicBezTo>
                    <a:pt x="1211" y="324"/>
                    <a:pt x="1220" y="321"/>
                    <a:pt x="1228" y="318"/>
                  </a:cubicBezTo>
                  <a:cubicBezTo>
                    <a:pt x="1229" y="318"/>
                    <a:pt x="1230" y="318"/>
                    <a:pt x="1231" y="318"/>
                  </a:cubicBezTo>
                  <a:cubicBezTo>
                    <a:pt x="1240" y="315"/>
                    <a:pt x="1249" y="313"/>
                    <a:pt x="1258" y="311"/>
                  </a:cubicBezTo>
                  <a:cubicBezTo>
                    <a:pt x="1259" y="311"/>
                    <a:pt x="1260" y="311"/>
                    <a:pt x="1261" y="310"/>
                  </a:cubicBezTo>
                  <a:cubicBezTo>
                    <a:pt x="1270" y="309"/>
                    <a:pt x="1279" y="307"/>
                    <a:pt x="1288" y="306"/>
                  </a:cubicBezTo>
                  <a:cubicBezTo>
                    <a:pt x="1290" y="306"/>
                    <a:pt x="1292" y="306"/>
                    <a:pt x="1294" y="305"/>
                  </a:cubicBezTo>
                  <a:cubicBezTo>
                    <a:pt x="1303" y="304"/>
                    <a:pt x="1313" y="303"/>
                    <a:pt x="1322" y="303"/>
                  </a:cubicBezTo>
                  <a:cubicBezTo>
                    <a:pt x="1325" y="303"/>
                    <a:pt x="1328" y="303"/>
                    <a:pt x="1331" y="303"/>
                  </a:cubicBezTo>
                  <a:cubicBezTo>
                    <a:pt x="1334" y="303"/>
                    <a:pt x="1338" y="303"/>
                    <a:pt x="1341" y="303"/>
                  </a:cubicBezTo>
                  <a:cubicBezTo>
                    <a:pt x="1345" y="303"/>
                    <a:pt x="1348" y="304"/>
                    <a:pt x="1351" y="304"/>
                  </a:cubicBezTo>
                  <a:cubicBezTo>
                    <a:pt x="1355" y="304"/>
                    <a:pt x="1358" y="304"/>
                    <a:pt x="1361" y="305"/>
                  </a:cubicBezTo>
                  <a:cubicBezTo>
                    <a:pt x="1365" y="305"/>
                    <a:pt x="1368" y="306"/>
                    <a:pt x="1371" y="306"/>
                  </a:cubicBezTo>
                  <a:cubicBezTo>
                    <a:pt x="1374" y="307"/>
                    <a:pt x="1378" y="307"/>
                    <a:pt x="1381" y="308"/>
                  </a:cubicBezTo>
                  <a:cubicBezTo>
                    <a:pt x="1384" y="308"/>
                    <a:pt x="1388" y="309"/>
                    <a:pt x="1391" y="310"/>
                  </a:cubicBezTo>
                  <a:cubicBezTo>
                    <a:pt x="1394" y="311"/>
                    <a:pt x="1398" y="311"/>
                    <a:pt x="1401" y="312"/>
                  </a:cubicBezTo>
                  <a:cubicBezTo>
                    <a:pt x="1405" y="313"/>
                    <a:pt x="1409" y="315"/>
                    <a:pt x="1413" y="316"/>
                  </a:cubicBezTo>
                  <a:cubicBezTo>
                    <a:pt x="1415" y="317"/>
                    <a:pt x="1418" y="317"/>
                    <a:pt x="1420" y="318"/>
                  </a:cubicBezTo>
                  <a:cubicBezTo>
                    <a:pt x="1427" y="321"/>
                    <a:pt x="1433" y="323"/>
                    <a:pt x="1439" y="326"/>
                  </a:cubicBezTo>
                  <a:cubicBezTo>
                    <a:pt x="1441" y="327"/>
                    <a:pt x="1443" y="328"/>
                    <a:pt x="1445" y="329"/>
                  </a:cubicBezTo>
                  <a:cubicBezTo>
                    <a:pt x="1453" y="333"/>
                    <a:pt x="1461" y="338"/>
                    <a:pt x="1469" y="343"/>
                  </a:cubicBezTo>
                  <a:cubicBezTo>
                    <a:pt x="1315" y="242"/>
                    <a:pt x="1161" y="141"/>
                    <a:pt x="1006" y="40"/>
                  </a:cubicBezTo>
                  <a:close/>
                </a:path>
              </a:pathLst>
            </a:cu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4" name="Freeform 91"/>
            <p:cNvSpPr>
              <a:spLocks/>
            </p:cNvSpPr>
            <p:nvPr/>
          </p:nvSpPr>
          <p:spPr bwMode="auto">
            <a:xfrm>
              <a:off x="7026972" y="3601806"/>
              <a:ext cx="2635250" cy="2374900"/>
            </a:xfrm>
            <a:custGeom>
              <a:avLst/>
              <a:gdLst>
                <a:gd name="T0" fmla="*/ 1114 w 1150"/>
                <a:gd name="T1" fmla="*/ 210 h 1036"/>
                <a:gd name="T2" fmla="*/ 976 w 1150"/>
                <a:gd name="T3" fmla="*/ 49 h 1036"/>
                <a:gd name="T4" fmla="*/ 686 w 1150"/>
                <a:gd name="T5" fmla="*/ 70 h 1036"/>
                <a:gd name="T6" fmla="*/ 381 w 1150"/>
                <a:gd name="T7" fmla="*/ 292 h 1036"/>
                <a:gd name="T8" fmla="*/ 163 w 1150"/>
                <a:gd name="T9" fmla="*/ 574 h 1036"/>
                <a:gd name="T10" fmla="*/ 60 w 1150"/>
                <a:gd name="T11" fmla="*/ 524 h 1036"/>
                <a:gd name="T12" fmla="*/ 0 w 1150"/>
                <a:gd name="T13" fmla="*/ 1036 h 1036"/>
                <a:gd name="T14" fmla="*/ 504 w 1150"/>
                <a:gd name="T15" fmla="*/ 740 h 1036"/>
                <a:gd name="T16" fmla="*/ 346 w 1150"/>
                <a:gd name="T17" fmla="*/ 663 h 1036"/>
                <a:gd name="T18" fmla="*/ 568 w 1150"/>
                <a:gd name="T19" fmla="*/ 365 h 1036"/>
                <a:gd name="T20" fmla="*/ 942 w 1150"/>
                <a:gd name="T21" fmla="*/ 129 h 1036"/>
                <a:gd name="T22" fmla="*/ 1088 w 1150"/>
                <a:gd name="T23" fmla="*/ 197 h 1036"/>
                <a:gd name="T24" fmla="*/ 1115 w 1150"/>
                <a:gd name="T25" fmla="*/ 250 h 1036"/>
                <a:gd name="T26" fmla="*/ 1137 w 1150"/>
                <a:gd name="T27" fmla="*/ 367 h 1036"/>
                <a:gd name="T28" fmla="*/ 1130 w 1150"/>
                <a:gd name="T29" fmla="*/ 559 h 1036"/>
                <a:gd name="T30" fmla="*/ 1137 w 1150"/>
                <a:gd name="T31" fmla="*/ 473 h 1036"/>
                <a:gd name="T32" fmla="*/ 1114 w 1150"/>
                <a:gd name="T33" fmla="*/ 21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0" h="1036">
                  <a:moveTo>
                    <a:pt x="1114" y="210"/>
                  </a:moveTo>
                  <a:cubicBezTo>
                    <a:pt x="1084" y="127"/>
                    <a:pt x="1032" y="75"/>
                    <a:pt x="976" y="49"/>
                  </a:cubicBezTo>
                  <a:cubicBezTo>
                    <a:pt x="873" y="0"/>
                    <a:pt x="757" y="39"/>
                    <a:pt x="686" y="70"/>
                  </a:cubicBezTo>
                  <a:cubicBezTo>
                    <a:pt x="527" y="149"/>
                    <a:pt x="452" y="221"/>
                    <a:pt x="381" y="292"/>
                  </a:cubicBezTo>
                  <a:cubicBezTo>
                    <a:pt x="258" y="419"/>
                    <a:pt x="192" y="528"/>
                    <a:pt x="163" y="574"/>
                  </a:cubicBezTo>
                  <a:cubicBezTo>
                    <a:pt x="60" y="524"/>
                    <a:pt x="60" y="524"/>
                    <a:pt x="60" y="524"/>
                  </a:cubicBezTo>
                  <a:cubicBezTo>
                    <a:pt x="0" y="1036"/>
                    <a:pt x="0" y="1036"/>
                    <a:pt x="0" y="1036"/>
                  </a:cubicBezTo>
                  <a:cubicBezTo>
                    <a:pt x="504" y="740"/>
                    <a:pt x="504" y="740"/>
                    <a:pt x="504" y="740"/>
                  </a:cubicBezTo>
                  <a:cubicBezTo>
                    <a:pt x="346" y="663"/>
                    <a:pt x="346" y="663"/>
                    <a:pt x="346" y="663"/>
                  </a:cubicBezTo>
                  <a:cubicBezTo>
                    <a:pt x="405" y="566"/>
                    <a:pt x="474" y="466"/>
                    <a:pt x="568" y="365"/>
                  </a:cubicBezTo>
                  <a:cubicBezTo>
                    <a:pt x="671" y="253"/>
                    <a:pt x="816" y="136"/>
                    <a:pt x="942" y="129"/>
                  </a:cubicBezTo>
                  <a:cubicBezTo>
                    <a:pt x="1003" y="124"/>
                    <a:pt x="1056" y="151"/>
                    <a:pt x="1088" y="197"/>
                  </a:cubicBezTo>
                  <a:cubicBezTo>
                    <a:pt x="1099" y="213"/>
                    <a:pt x="1108" y="231"/>
                    <a:pt x="1115" y="250"/>
                  </a:cubicBezTo>
                  <a:cubicBezTo>
                    <a:pt x="1129" y="286"/>
                    <a:pt x="1135" y="328"/>
                    <a:pt x="1137" y="367"/>
                  </a:cubicBezTo>
                  <a:cubicBezTo>
                    <a:pt x="1141" y="485"/>
                    <a:pt x="1128" y="556"/>
                    <a:pt x="1130" y="559"/>
                  </a:cubicBezTo>
                  <a:cubicBezTo>
                    <a:pt x="1131" y="545"/>
                    <a:pt x="1136" y="487"/>
                    <a:pt x="1137" y="473"/>
                  </a:cubicBezTo>
                  <a:cubicBezTo>
                    <a:pt x="1150" y="364"/>
                    <a:pt x="1139" y="277"/>
                    <a:pt x="1114" y="210"/>
                  </a:cubicBezTo>
                  <a:close/>
                </a:path>
              </a:pathLst>
            </a:custGeom>
            <a:solidFill>
              <a:schemeClr val="accent4"/>
            </a:solidFill>
            <a:ln>
              <a:noFill/>
            </a:ln>
          </p:spPr>
          <p:txBody>
            <a:bodyPr vert="horz" wrap="square" lIns="74295" tIns="37148" rIns="74295" bIns="37148" numCol="1" anchor="t" anchorCtr="0" compatLnSpc="1">
              <a:prstTxWarp prst="textNoShape">
                <a:avLst/>
              </a:prstTxWarp>
            </a:bodyPr>
            <a:lstStyle/>
            <a:p>
              <a:endParaRPr lang="id-ID" sz="1463"/>
            </a:p>
          </p:txBody>
        </p:sp>
      </p:grpSp>
      <p:grpSp>
        <p:nvGrpSpPr>
          <p:cNvPr id="25" name="Group 24"/>
          <p:cNvGrpSpPr/>
          <p:nvPr/>
        </p:nvGrpSpPr>
        <p:grpSpPr>
          <a:xfrm rot="21236049">
            <a:off x="4207115" y="4528565"/>
            <a:ext cx="1573127" cy="1350208"/>
            <a:chOff x="4232088" y="3255939"/>
            <a:chExt cx="4137119" cy="3046413"/>
          </a:xfrm>
        </p:grpSpPr>
        <p:sp>
          <p:nvSpPr>
            <p:cNvPr id="26" name="Freeform 80"/>
            <p:cNvSpPr>
              <a:spLocks/>
            </p:cNvSpPr>
            <p:nvPr/>
          </p:nvSpPr>
          <p:spPr bwMode="auto">
            <a:xfrm>
              <a:off x="6198254" y="5281589"/>
              <a:ext cx="1069975" cy="1020763"/>
            </a:xfrm>
            <a:custGeom>
              <a:avLst/>
              <a:gdLst>
                <a:gd name="T0" fmla="*/ 667 w 674"/>
                <a:gd name="T1" fmla="*/ 437 h 643"/>
                <a:gd name="T2" fmla="*/ 0 w 674"/>
                <a:gd name="T3" fmla="*/ 0 h 643"/>
                <a:gd name="T4" fmla="*/ 8 w 674"/>
                <a:gd name="T5" fmla="*/ 205 h 643"/>
                <a:gd name="T6" fmla="*/ 674 w 674"/>
                <a:gd name="T7" fmla="*/ 643 h 643"/>
                <a:gd name="T8" fmla="*/ 667 w 674"/>
                <a:gd name="T9" fmla="*/ 437 h 643"/>
              </a:gdLst>
              <a:ahLst/>
              <a:cxnLst>
                <a:cxn ang="0">
                  <a:pos x="T0" y="T1"/>
                </a:cxn>
                <a:cxn ang="0">
                  <a:pos x="T2" y="T3"/>
                </a:cxn>
                <a:cxn ang="0">
                  <a:pos x="T4" y="T5"/>
                </a:cxn>
                <a:cxn ang="0">
                  <a:pos x="T6" y="T7"/>
                </a:cxn>
                <a:cxn ang="0">
                  <a:pos x="T8" y="T9"/>
                </a:cxn>
              </a:cxnLst>
              <a:rect l="0" t="0" r="r" b="b"/>
              <a:pathLst>
                <a:path w="674" h="643">
                  <a:moveTo>
                    <a:pt x="667" y="437"/>
                  </a:moveTo>
                  <a:lnTo>
                    <a:pt x="0" y="0"/>
                  </a:lnTo>
                  <a:lnTo>
                    <a:pt x="8" y="205"/>
                  </a:lnTo>
                  <a:lnTo>
                    <a:pt x="674" y="643"/>
                  </a:lnTo>
                  <a:lnTo>
                    <a:pt x="667" y="437"/>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7" name="Freeform 84"/>
            <p:cNvSpPr>
              <a:spLocks/>
            </p:cNvSpPr>
            <p:nvPr/>
          </p:nvSpPr>
          <p:spPr bwMode="auto">
            <a:xfrm>
              <a:off x="6155391" y="4208439"/>
              <a:ext cx="1081088" cy="1192213"/>
            </a:xfrm>
            <a:custGeom>
              <a:avLst/>
              <a:gdLst>
                <a:gd name="T0" fmla="*/ 668 w 681"/>
                <a:gd name="T1" fmla="*/ 438 h 751"/>
                <a:gd name="T2" fmla="*/ 0 w 681"/>
                <a:gd name="T3" fmla="*/ 0 h 751"/>
                <a:gd name="T4" fmla="*/ 13 w 681"/>
                <a:gd name="T5" fmla="*/ 314 h 751"/>
                <a:gd name="T6" fmla="*/ 681 w 681"/>
                <a:gd name="T7" fmla="*/ 751 h 751"/>
                <a:gd name="T8" fmla="*/ 668 w 681"/>
                <a:gd name="T9" fmla="*/ 438 h 751"/>
              </a:gdLst>
              <a:ahLst/>
              <a:cxnLst>
                <a:cxn ang="0">
                  <a:pos x="T0" y="T1"/>
                </a:cxn>
                <a:cxn ang="0">
                  <a:pos x="T2" y="T3"/>
                </a:cxn>
                <a:cxn ang="0">
                  <a:pos x="T4" y="T5"/>
                </a:cxn>
                <a:cxn ang="0">
                  <a:pos x="T6" y="T7"/>
                </a:cxn>
                <a:cxn ang="0">
                  <a:pos x="T8" y="T9"/>
                </a:cxn>
              </a:cxnLst>
              <a:rect l="0" t="0" r="r" b="b"/>
              <a:pathLst>
                <a:path w="681" h="751">
                  <a:moveTo>
                    <a:pt x="668" y="438"/>
                  </a:moveTo>
                  <a:lnTo>
                    <a:pt x="0" y="0"/>
                  </a:lnTo>
                  <a:lnTo>
                    <a:pt x="13" y="314"/>
                  </a:lnTo>
                  <a:lnTo>
                    <a:pt x="681" y="751"/>
                  </a:lnTo>
                  <a:lnTo>
                    <a:pt x="668" y="438"/>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8" name="Freeform 87"/>
            <p:cNvSpPr>
              <a:spLocks/>
            </p:cNvSpPr>
            <p:nvPr/>
          </p:nvSpPr>
          <p:spPr bwMode="auto">
            <a:xfrm>
              <a:off x="4650441" y="4484664"/>
              <a:ext cx="2586038" cy="942975"/>
            </a:xfrm>
            <a:custGeom>
              <a:avLst/>
              <a:gdLst>
                <a:gd name="T0" fmla="*/ 1001 w 1129"/>
                <a:gd name="T1" fmla="*/ 411 h 412"/>
                <a:gd name="T2" fmla="*/ 1044 w 1129"/>
                <a:gd name="T3" fmla="*/ 408 h 412"/>
                <a:gd name="T4" fmla="*/ 1087 w 1129"/>
                <a:gd name="T5" fmla="*/ 404 h 412"/>
                <a:gd name="T6" fmla="*/ 666 w 1129"/>
                <a:gd name="T7" fmla="*/ 97 h 412"/>
                <a:gd name="T8" fmla="*/ 610 w 1129"/>
                <a:gd name="T9" fmla="*/ 103 h 412"/>
                <a:gd name="T10" fmla="*/ 565 w 1129"/>
                <a:gd name="T11" fmla="*/ 106 h 412"/>
                <a:gd name="T12" fmla="*/ 520 w 1129"/>
                <a:gd name="T13" fmla="*/ 108 h 412"/>
                <a:gd name="T14" fmla="*/ 467 w 1129"/>
                <a:gd name="T15" fmla="*/ 109 h 412"/>
                <a:gd name="T16" fmla="*/ 416 w 1129"/>
                <a:gd name="T17" fmla="*/ 108 h 412"/>
                <a:gd name="T18" fmla="*/ 362 w 1129"/>
                <a:gd name="T19" fmla="*/ 105 h 412"/>
                <a:gd name="T20" fmla="*/ 292 w 1129"/>
                <a:gd name="T21" fmla="*/ 98 h 412"/>
                <a:gd name="T22" fmla="*/ 246 w 1129"/>
                <a:gd name="T23" fmla="*/ 90 h 412"/>
                <a:gd name="T24" fmla="*/ 209 w 1129"/>
                <a:gd name="T25" fmla="*/ 83 h 412"/>
                <a:gd name="T26" fmla="*/ 173 w 1129"/>
                <a:gd name="T27" fmla="*/ 74 h 412"/>
                <a:gd name="T28" fmla="*/ 139 w 1129"/>
                <a:gd name="T29" fmla="*/ 64 h 412"/>
                <a:gd name="T30" fmla="*/ 97 w 1129"/>
                <a:gd name="T31" fmla="*/ 49 h 412"/>
                <a:gd name="T32" fmla="*/ 63 w 1129"/>
                <a:gd name="T33" fmla="*/ 34 h 412"/>
                <a:gd name="T34" fmla="*/ 30 w 1129"/>
                <a:gd name="T35" fmla="*/ 18 h 412"/>
                <a:gd name="T36" fmla="*/ 463 w 1129"/>
                <a:gd name="T37" fmla="*/ 303 h 412"/>
                <a:gd name="T38" fmla="*/ 503 w 1129"/>
                <a:gd name="T39" fmla="*/ 326 h 412"/>
                <a:gd name="T40" fmla="*/ 525 w 1129"/>
                <a:gd name="T41" fmla="*/ 337 h 412"/>
                <a:gd name="T42" fmla="*/ 560 w 1129"/>
                <a:gd name="T43" fmla="*/ 352 h 412"/>
                <a:gd name="T44" fmla="*/ 602 w 1129"/>
                <a:gd name="T45" fmla="*/ 367 h 412"/>
                <a:gd name="T46" fmla="*/ 628 w 1129"/>
                <a:gd name="T47" fmla="*/ 375 h 412"/>
                <a:gd name="T48" fmla="*/ 648 w 1129"/>
                <a:gd name="T49" fmla="*/ 380 h 412"/>
                <a:gd name="T50" fmla="*/ 685 w 1129"/>
                <a:gd name="T51" fmla="*/ 388 h 412"/>
                <a:gd name="T52" fmla="*/ 720 w 1129"/>
                <a:gd name="T53" fmla="*/ 395 h 412"/>
                <a:gd name="T54" fmla="*/ 807 w 1129"/>
                <a:gd name="T55" fmla="*/ 407 h 412"/>
                <a:gd name="T56" fmla="*/ 858 w 1129"/>
                <a:gd name="T57" fmla="*/ 410 h 412"/>
                <a:gd name="T58" fmla="*/ 908 w 1129"/>
                <a:gd name="T59" fmla="*/ 412 h 412"/>
                <a:gd name="T60" fmla="*/ 957 w 1129"/>
                <a:gd name="T61" fmla="*/ 412 h 412"/>
                <a:gd name="T62" fmla="*/ 983 w 1129"/>
                <a:gd name="T63" fmla="*/ 41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9" h="412">
                  <a:moveTo>
                    <a:pt x="983" y="411"/>
                  </a:moveTo>
                  <a:cubicBezTo>
                    <a:pt x="989" y="411"/>
                    <a:pt x="995" y="411"/>
                    <a:pt x="1001" y="411"/>
                  </a:cubicBezTo>
                  <a:cubicBezTo>
                    <a:pt x="1010" y="410"/>
                    <a:pt x="1018" y="410"/>
                    <a:pt x="1027" y="409"/>
                  </a:cubicBezTo>
                  <a:cubicBezTo>
                    <a:pt x="1033" y="409"/>
                    <a:pt x="1039" y="408"/>
                    <a:pt x="1044" y="408"/>
                  </a:cubicBezTo>
                  <a:cubicBezTo>
                    <a:pt x="1054" y="407"/>
                    <a:pt x="1063" y="406"/>
                    <a:pt x="1072" y="406"/>
                  </a:cubicBezTo>
                  <a:cubicBezTo>
                    <a:pt x="1077" y="405"/>
                    <a:pt x="1082" y="405"/>
                    <a:pt x="1087" y="404"/>
                  </a:cubicBezTo>
                  <a:cubicBezTo>
                    <a:pt x="1101" y="403"/>
                    <a:pt x="1115" y="401"/>
                    <a:pt x="1129" y="400"/>
                  </a:cubicBezTo>
                  <a:cubicBezTo>
                    <a:pt x="666" y="97"/>
                    <a:pt x="666" y="97"/>
                    <a:pt x="666" y="97"/>
                  </a:cubicBezTo>
                  <a:cubicBezTo>
                    <a:pt x="652" y="98"/>
                    <a:pt x="638" y="100"/>
                    <a:pt x="624" y="101"/>
                  </a:cubicBezTo>
                  <a:cubicBezTo>
                    <a:pt x="620" y="102"/>
                    <a:pt x="615" y="102"/>
                    <a:pt x="610" y="103"/>
                  </a:cubicBezTo>
                  <a:cubicBezTo>
                    <a:pt x="601" y="103"/>
                    <a:pt x="591" y="104"/>
                    <a:pt x="582" y="105"/>
                  </a:cubicBezTo>
                  <a:cubicBezTo>
                    <a:pt x="576" y="105"/>
                    <a:pt x="570" y="106"/>
                    <a:pt x="565" y="106"/>
                  </a:cubicBezTo>
                  <a:cubicBezTo>
                    <a:pt x="556" y="107"/>
                    <a:pt x="547" y="107"/>
                    <a:pt x="538" y="108"/>
                  </a:cubicBezTo>
                  <a:cubicBezTo>
                    <a:pt x="532" y="108"/>
                    <a:pt x="526" y="108"/>
                    <a:pt x="520" y="108"/>
                  </a:cubicBezTo>
                  <a:cubicBezTo>
                    <a:pt x="512" y="109"/>
                    <a:pt x="503" y="109"/>
                    <a:pt x="495" y="109"/>
                  </a:cubicBezTo>
                  <a:cubicBezTo>
                    <a:pt x="486" y="109"/>
                    <a:pt x="477" y="109"/>
                    <a:pt x="467" y="109"/>
                  </a:cubicBezTo>
                  <a:cubicBezTo>
                    <a:pt x="460" y="109"/>
                    <a:pt x="453" y="109"/>
                    <a:pt x="446" y="109"/>
                  </a:cubicBezTo>
                  <a:cubicBezTo>
                    <a:pt x="436" y="109"/>
                    <a:pt x="426" y="109"/>
                    <a:pt x="416" y="108"/>
                  </a:cubicBezTo>
                  <a:cubicBezTo>
                    <a:pt x="409" y="108"/>
                    <a:pt x="403" y="108"/>
                    <a:pt x="396" y="107"/>
                  </a:cubicBezTo>
                  <a:cubicBezTo>
                    <a:pt x="384" y="107"/>
                    <a:pt x="373" y="106"/>
                    <a:pt x="362" y="105"/>
                  </a:cubicBezTo>
                  <a:cubicBezTo>
                    <a:pt x="356" y="105"/>
                    <a:pt x="350" y="104"/>
                    <a:pt x="345" y="104"/>
                  </a:cubicBezTo>
                  <a:cubicBezTo>
                    <a:pt x="327" y="102"/>
                    <a:pt x="310" y="100"/>
                    <a:pt x="292" y="98"/>
                  </a:cubicBezTo>
                  <a:cubicBezTo>
                    <a:pt x="281" y="96"/>
                    <a:pt x="269" y="94"/>
                    <a:pt x="258" y="92"/>
                  </a:cubicBezTo>
                  <a:cubicBezTo>
                    <a:pt x="254" y="92"/>
                    <a:pt x="250" y="91"/>
                    <a:pt x="246" y="90"/>
                  </a:cubicBezTo>
                  <a:cubicBezTo>
                    <a:pt x="238" y="89"/>
                    <a:pt x="230" y="87"/>
                    <a:pt x="222" y="86"/>
                  </a:cubicBezTo>
                  <a:cubicBezTo>
                    <a:pt x="218" y="85"/>
                    <a:pt x="213" y="84"/>
                    <a:pt x="209" y="83"/>
                  </a:cubicBezTo>
                  <a:cubicBezTo>
                    <a:pt x="201" y="81"/>
                    <a:pt x="194" y="79"/>
                    <a:pt x="187" y="77"/>
                  </a:cubicBezTo>
                  <a:cubicBezTo>
                    <a:pt x="182" y="76"/>
                    <a:pt x="177" y="75"/>
                    <a:pt x="173" y="74"/>
                  </a:cubicBezTo>
                  <a:cubicBezTo>
                    <a:pt x="164" y="71"/>
                    <a:pt x="155" y="69"/>
                    <a:pt x="146" y="66"/>
                  </a:cubicBezTo>
                  <a:cubicBezTo>
                    <a:pt x="144" y="65"/>
                    <a:pt x="141" y="65"/>
                    <a:pt x="139" y="64"/>
                  </a:cubicBezTo>
                  <a:cubicBezTo>
                    <a:pt x="128" y="60"/>
                    <a:pt x="117" y="56"/>
                    <a:pt x="106" y="52"/>
                  </a:cubicBezTo>
                  <a:cubicBezTo>
                    <a:pt x="103" y="51"/>
                    <a:pt x="100" y="50"/>
                    <a:pt x="97" y="49"/>
                  </a:cubicBezTo>
                  <a:cubicBezTo>
                    <a:pt x="89" y="46"/>
                    <a:pt x="81" y="42"/>
                    <a:pt x="73" y="39"/>
                  </a:cubicBezTo>
                  <a:cubicBezTo>
                    <a:pt x="69" y="37"/>
                    <a:pt x="66" y="36"/>
                    <a:pt x="63" y="34"/>
                  </a:cubicBezTo>
                  <a:cubicBezTo>
                    <a:pt x="55" y="31"/>
                    <a:pt x="48" y="27"/>
                    <a:pt x="41" y="23"/>
                  </a:cubicBezTo>
                  <a:cubicBezTo>
                    <a:pt x="37" y="22"/>
                    <a:pt x="34" y="20"/>
                    <a:pt x="30" y="18"/>
                  </a:cubicBezTo>
                  <a:cubicBezTo>
                    <a:pt x="20" y="12"/>
                    <a:pt x="10" y="6"/>
                    <a:pt x="0" y="0"/>
                  </a:cubicBezTo>
                  <a:cubicBezTo>
                    <a:pt x="154" y="101"/>
                    <a:pt x="309" y="202"/>
                    <a:pt x="463" y="303"/>
                  </a:cubicBezTo>
                  <a:cubicBezTo>
                    <a:pt x="472" y="309"/>
                    <a:pt x="483" y="315"/>
                    <a:pt x="493" y="321"/>
                  </a:cubicBezTo>
                  <a:cubicBezTo>
                    <a:pt x="496" y="323"/>
                    <a:pt x="500" y="324"/>
                    <a:pt x="503" y="326"/>
                  </a:cubicBezTo>
                  <a:cubicBezTo>
                    <a:pt x="508" y="329"/>
                    <a:pt x="513" y="332"/>
                    <a:pt x="518" y="334"/>
                  </a:cubicBezTo>
                  <a:cubicBezTo>
                    <a:pt x="521" y="335"/>
                    <a:pt x="523" y="336"/>
                    <a:pt x="525" y="337"/>
                  </a:cubicBezTo>
                  <a:cubicBezTo>
                    <a:pt x="529" y="339"/>
                    <a:pt x="532" y="340"/>
                    <a:pt x="535" y="342"/>
                  </a:cubicBezTo>
                  <a:cubicBezTo>
                    <a:pt x="543" y="345"/>
                    <a:pt x="551" y="349"/>
                    <a:pt x="560" y="352"/>
                  </a:cubicBezTo>
                  <a:cubicBezTo>
                    <a:pt x="563" y="353"/>
                    <a:pt x="565" y="354"/>
                    <a:pt x="568" y="355"/>
                  </a:cubicBezTo>
                  <a:cubicBezTo>
                    <a:pt x="579" y="359"/>
                    <a:pt x="590" y="363"/>
                    <a:pt x="602" y="367"/>
                  </a:cubicBezTo>
                  <a:cubicBezTo>
                    <a:pt x="604" y="367"/>
                    <a:pt x="605" y="368"/>
                    <a:pt x="607" y="369"/>
                  </a:cubicBezTo>
                  <a:cubicBezTo>
                    <a:pt x="614" y="371"/>
                    <a:pt x="621" y="373"/>
                    <a:pt x="628" y="375"/>
                  </a:cubicBezTo>
                  <a:cubicBezTo>
                    <a:pt x="631" y="375"/>
                    <a:pt x="633" y="376"/>
                    <a:pt x="636" y="377"/>
                  </a:cubicBezTo>
                  <a:cubicBezTo>
                    <a:pt x="640" y="378"/>
                    <a:pt x="644" y="379"/>
                    <a:pt x="648" y="380"/>
                  </a:cubicBezTo>
                  <a:cubicBezTo>
                    <a:pt x="656" y="382"/>
                    <a:pt x="664" y="384"/>
                    <a:pt x="672" y="386"/>
                  </a:cubicBezTo>
                  <a:cubicBezTo>
                    <a:pt x="676" y="387"/>
                    <a:pt x="680" y="388"/>
                    <a:pt x="685" y="388"/>
                  </a:cubicBezTo>
                  <a:cubicBezTo>
                    <a:pt x="693" y="390"/>
                    <a:pt x="701" y="392"/>
                    <a:pt x="709" y="393"/>
                  </a:cubicBezTo>
                  <a:cubicBezTo>
                    <a:pt x="713" y="394"/>
                    <a:pt x="716" y="395"/>
                    <a:pt x="720" y="395"/>
                  </a:cubicBezTo>
                  <a:cubicBezTo>
                    <a:pt x="732" y="397"/>
                    <a:pt x="743" y="399"/>
                    <a:pt x="755" y="401"/>
                  </a:cubicBezTo>
                  <a:cubicBezTo>
                    <a:pt x="772" y="403"/>
                    <a:pt x="790" y="405"/>
                    <a:pt x="807" y="407"/>
                  </a:cubicBezTo>
                  <a:cubicBezTo>
                    <a:pt x="813" y="407"/>
                    <a:pt x="819" y="408"/>
                    <a:pt x="824" y="408"/>
                  </a:cubicBezTo>
                  <a:cubicBezTo>
                    <a:pt x="836" y="409"/>
                    <a:pt x="847" y="410"/>
                    <a:pt x="858" y="410"/>
                  </a:cubicBezTo>
                  <a:cubicBezTo>
                    <a:pt x="865" y="411"/>
                    <a:pt x="872" y="411"/>
                    <a:pt x="879" y="411"/>
                  </a:cubicBezTo>
                  <a:cubicBezTo>
                    <a:pt x="889" y="412"/>
                    <a:pt x="898" y="412"/>
                    <a:pt x="908" y="412"/>
                  </a:cubicBezTo>
                  <a:cubicBezTo>
                    <a:pt x="915" y="412"/>
                    <a:pt x="923" y="412"/>
                    <a:pt x="930" y="412"/>
                  </a:cubicBezTo>
                  <a:cubicBezTo>
                    <a:pt x="939" y="412"/>
                    <a:pt x="948" y="412"/>
                    <a:pt x="957" y="412"/>
                  </a:cubicBezTo>
                  <a:cubicBezTo>
                    <a:pt x="959" y="412"/>
                    <a:pt x="962" y="412"/>
                    <a:pt x="964" y="412"/>
                  </a:cubicBezTo>
                  <a:cubicBezTo>
                    <a:pt x="970" y="412"/>
                    <a:pt x="977" y="412"/>
                    <a:pt x="983" y="41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9" name="Freeform 89"/>
            <p:cNvSpPr>
              <a:spLocks/>
            </p:cNvSpPr>
            <p:nvPr/>
          </p:nvSpPr>
          <p:spPr bwMode="auto">
            <a:xfrm>
              <a:off x="5248182" y="3936229"/>
              <a:ext cx="3121025" cy="2352675"/>
            </a:xfrm>
            <a:custGeom>
              <a:avLst/>
              <a:gdLst>
                <a:gd name="T0" fmla="*/ 871 w 1362"/>
                <a:gd name="T1" fmla="*/ 884 h 1026"/>
                <a:gd name="T2" fmla="*/ 514 w 1362"/>
                <a:gd name="T3" fmla="*/ 877 h 1026"/>
                <a:gd name="T4" fmla="*/ 167 w 1362"/>
                <a:gd name="T5" fmla="*/ 736 h 1026"/>
                <a:gd name="T6" fmla="*/ 28 w 1362"/>
                <a:gd name="T7" fmla="*/ 557 h 1026"/>
                <a:gd name="T8" fmla="*/ 8 w 1362"/>
                <a:gd name="T9" fmla="*/ 459 h 1026"/>
                <a:gd name="T10" fmla="*/ 284 w 1362"/>
                <a:gd name="T11" fmla="*/ 0 h 1026"/>
                <a:gd name="T12" fmla="*/ 273 w 1362"/>
                <a:gd name="T13" fmla="*/ 9 h 1026"/>
                <a:gd name="T14" fmla="*/ 213 w 1362"/>
                <a:gd name="T15" fmla="*/ 57 h 1026"/>
                <a:gd name="T16" fmla="*/ 85 w 1362"/>
                <a:gd name="T17" fmla="*/ 235 h 1026"/>
                <a:gd name="T18" fmla="*/ 81 w 1362"/>
                <a:gd name="T19" fmla="*/ 402 h 1026"/>
                <a:gd name="T20" fmla="*/ 96 w 1362"/>
                <a:gd name="T21" fmla="*/ 433 h 1026"/>
                <a:gd name="T22" fmla="*/ 488 w 1362"/>
                <a:gd name="T23" fmla="*/ 634 h 1026"/>
                <a:gd name="T24" fmla="*/ 862 w 1362"/>
                <a:gd name="T25" fmla="*/ 633 h 1026"/>
                <a:gd name="T26" fmla="*/ 853 w 1362"/>
                <a:gd name="T27" fmla="*/ 416 h 1026"/>
                <a:gd name="T28" fmla="*/ 1362 w 1362"/>
                <a:gd name="T29" fmla="*/ 702 h 1026"/>
                <a:gd name="T30" fmla="*/ 876 w 1362"/>
                <a:gd name="T31" fmla="*/ 1026 h 1026"/>
                <a:gd name="T32" fmla="*/ 871 w 1362"/>
                <a:gd name="T33" fmla="*/ 88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2" h="1026">
                  <a:moveTo>
                    <a:pt x="871" y="884"/>
                  </a:moveTo>
                  <a:cubicBezTo>
                    <a:pt x="816" y="890"/>
                    <a:pt x="687" y="905"/>
                    <a:pt x="514" y="877"/>
                  </a:cubicBezTo>
                  <a:cubicBezTo>
                    <a:pt x="416" y="858"/>
                    <a:pt x="315" y="837"/>
                    <a:pt x="167" y="736"/>
                  </a:cubicBezTo>
                  <a:cubicBezTo>
                    <a:pt x="122" y="700"/>
                    <a:pt x="59" y="642"/>
                    <a:pt x="28" y="557"/>
                  </a:cubicBezTo>
                  <a:cubicBezTo>
                    <a:pt x="17" y="527"/>
                    <a:pt x="10" y="495"/>
                    <a:pt x="8" y="459"/>
                  </a:cubicBezTo>
                  <a:cubicBezTo>
                    <a:pt x="0" y="322"/>
                    <a:pt x="53" y="155"/>
                    <a:pt x="284" y="0"/>
                  </a:cubicBezTo>
                  <a:cubicBezTo>
                    <a:pt x="279" y="4"/>
                    <a:pt x="276" y="7"/>
                    <a:pt x="273" y="9"/>
                  </a:cubicBezTo>
                  <a:cubicBezTo>
                    <a:pt x="264" y="15"/>
                    <a:pt x="246" y="28"/>
                    <a:pt x="213" y="57"/>
                  </a:cubicBezTo>
                  <a:cubicBezTo>
                    <a:pt x="161" y="103"/>
                    <a:pt x="110" y="167"/>
                    <a:pt x="85" y="235"/>
                  </a:cubicBezTo>
                  <a:cubicBezTo>
                    <a:pt x="65" y="290"/>
                    <a:pt x="62" y="350"/>
                    <a:pt x="81" y="402"/>
                  </a:cubicBezTo>
                  <a:cubicBezTo>
                    <a:pt x="85" y="413"/>
                    <a:pt x="90" y="423"/>
                    <a:pt x="96" y="433"/>
                  </a:cubicBezTo>
                  <a:cubicBezTo>
                    <a:pt x="163" y="555"/>
                    <a:pt x="338" y="614"/>
                    <a:pt x="488" y="634"/>
                  </a:cubicBezTo>
                  <a:cubicBezTo>
                    <a:pt x="623" y="652"/>
                    <a:pt x="747" y="647"/>
                    <a:pt x="862" y="633"/>
                  </a:cubicBezTo>
                  <a:cubicBezTo>
                    <a:pt x="853" y="416"/>
                    <a:pt x="853" y="416"/>
                    <a:pt x="853" y="416"/>
                  </a:cubicBezTo>
                  <a:cubicBezTo>
                    <a:pt x="1362" y="702"/>
                    <a:pt x="1362" y="702"/>
                    <a:pt x="1362" y="702"/>
                  </a:cubicBezTo>
                  <a:cubicBezTo>
                    <a:pt x="876" y="1026"/>
                    <a:pt x="876" y="1026"/>
                    <a:pt x="876" y="1026"/>
                  </a:cubicBezTo>
                  <a:lnTo>
                    <a:pt x="871" y="884"/>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0" name="Freeform 90"/>
            <p:cNvSpPr>
              <a:spLocks/>
            </p:cNvSpPr>
            <p:nvPr/>
          </p:nvSpPr>
          <p:spPr bwMode="auto">
            <a:xfrm>
              <a:off x="4232088" y="3255939"/>
              <a:ext cx="1693863" cy="2411413"/>
            </a:xfrm>
            <a:custGeom>
              <a:avLst/>
              <a:gdLst>
                <a:gd name="T0" fmla="*/ 274 w 739"/>
                <a:gd name="T1" fmla="*/ 1 h 1052"/>
                <a:gd name="T2" fmla="*/ 234 w 739"/>
                <a:gd name="T3" fmla="*/ 30 h 1052"/>
                <a:gd name="T4" fmla="*/ 196 w 739"/>
                <a:gd name="T5" fmla="*/ 60 h 1052"/>
                <a:gd name="T6" fmla="*/ 166 w 739"/>
                <a:gd name="T7" fmla="*/ 87 h 1052"/>
                <a:gd name="T8" fmla="*/ 143 w 739"/>
                <a:gd name="T9" fmla="*/ 109 h 1052"/>
                <a:gd name="T10" fmla="*/ 130 w 739"/>
                <a:gd name="T11" fmla="*/ 122 h 1052"/>
                <a:gd name="T12" fmla="*/ 107 w 739"/>
                <a:gd name="T13" fmla="*/ 150 h 1052"/>
                <a:gd name="T14" fmla="*/ 87 w 739"/>
                <a:gd name="T15" fmla="*/ 176 h 1052"/>
                <a:gd name="T16" fmla="*/ 74 w 739"/>
                <a:gd name="T17" fmla="*/ 194 h 1052"/>
                <a:gd name="T18" fmla="*/ 64 w 739"/>
                <a:gd name="T19" fmla="*/ 210 h 1052"/>
                <a:gd name="T20" fmla="*/ 49 w 739"/>
                <a:gd name="T21" fmla="*/ 237 h 1052"/>
                <a:gd name="T22" fmla="*/ 35 w 739"/>
                <a:gd name="T23" fmla="*/ 265 h 1052"/>
                <a:gd name="T24" fmla="*/ 25 w 739"/>
                <a:gd name="T25" fmla="*/ 290 h 1052"/>
                <a:gd name="T26" fmla="*/ 22 w 739"/>
                <a:gd name="T27" fmla="*/ 300 h 1052"/>
                <a:gd name="T28" fmla="*/ 14 w 739"/>
                <a:gd name="T29" fmla="*/ 327 h 1052"/>
                <a:gd name="T30" fmla="*/ 8 w 739"/>
                <a:gd name="T31" fmla="*/ 353 h 1052"/>
                <a:gd name="T32" fmla="*/ 3 w 739"/>
                <a:gd name="T33" fmla="*/ 383 h 1052"/>
                <a:gd name="T34" fmla="*/ 1 w 739"/>
                <a:gd name="T35" fmla="*/ 411 h 1052"/>
                <a:gd name="T36" fmla="*/ 0 w 739"/>
                <a:gd name="T37" fmla="*/ 436 h 1052"/>
                <a:gd name="T38" fmla="*/ 20 w 739"/>
                <a:gd name="T39" fmla="*/ 557 h 1052"/>
                <a:gd name="T40" fmla="*/ 179 w 739"/>
                <a:gd name="T41" fmla="*/ 749 h 1052"/>
                <a:gd name="T42" fmla="*/ 622 w 739"/>
                <a:gd name="T43" fmla="*/ 1039 h 1052"/>
                <a:gd name="T44" fmla="*/ 463 w 739"/>
                <a:gd name="T45" fmla="*/ 762 h 1052"/>
                <a:gd name="T46" fmla="*/ 463 w 739"/>
                <a:gd name="T47" fmla="*/ 732 h 1052"/>
                <a:gd name="T48" fmla="*/ 464 w 739"/>
                <a:gd name="T49" fmla="*/ 706 h 1052"/>
                <a:gd name="T50" fmla="*/ 466 w 739"/>
                <a:gd name="T51" fmla="*/ 681 h 1052"/>
                <a:gd name="T52" fmla="*/ 472 w 739"/>
                <a:gd name="T53" fmla="*/ 650 h 1052"/>
                <a:gd name="T54" fmla="*/ 478 w 739"/>
                <a:gd name="T55" fmla="*/ 622 h 1052"/>
                <a:gd name="T56" fmla="*/ 487 w 739"/>
                <a:gd name="T57" fmla="*/ 596 h 1052"/>
                <a:gd name="T58" fmla="*/ 498 w 739"/>
                <a:gd name="T59" fmla="*/ 568 h 1052"/>
                <a:gd name="T60" fmla="*/ 513 w 739"/>
                <a:gd name="T61" fmla="*/ 537 h 1052"/>
                <a:gd name="T62" fmla="*/ 531 w 739"/>
                <a:gd name="T63" fmla="*/ 505 h 1052"/>
                <a:gd name="T64" fmla="*/ 549 w 739"/>
                <a:gd name="T65" fmla="*/ 479 h 1052"/>
                <a:gd name="T66" fmla="*/ 575 w 739"/>
                <a:gd name="T67" fmla="*/ 446 h 1052"/>
                <a:gd name="T68" fmla="*/ 600 w 739"/>
                <a:gd name="T69" fmla="*/ 418 h 1052"/>
                <a:gd name="T70" fmla="*/ 628 w 739"/>
                <a:gd name="T71" fmla="*/ 390 h 1052"/>
                <a:gd name="T72" fmla="*/ 680 w 739"/>
                <a:gd name="T73" fmla="*/ 346 h 1052"/>
                <a:gd name="T74" fmla="*/ 720 w 739"/>
                <a:gd name="T75" fmla="*/ 316 h 1052"/>
                <a:gd name="T76" fmla="*/ 276 w 739"/>
                <a:gd name="T7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9" h="1052">
                  <a:moveTo>
                    <a:pt x="276" y="0"/>
                  </a:moveTo>
                  <a:cubicBezTo>
                    <a:pt x="275" y="0"/>
                    <a:pt x="275" y="1"/>
                    <a:pt x="274" y="1"/>
                  </a:cubicBezTo>
                  <a:cubicBezTo>
                    <a:pt x="269" y="5"/>
                    <a:pt x="264" y="9"/>
                    <a:pt x="258" y="12"/>
                  </a:cubicBezTo>
                  <a:cubicBezTo>
                    <a:pt x="250" y="18"/>
                    <a:pt x="241" y="24"/>
                    <a:pt x="234" y="30"/>
                  </a:cubicBezTo>
                  <a:cubicBezTo>
                    <a:pt x="228" y="34"/>
                    <a:pt x="223" y="38"/>
                    <a:pt x="218" y="42"/>
                  </a:cubicBezTo>
                  <a:cubicBezTo>
                    <a:pt x="211" y="48"/>
                    <a:pt x="203" y="54"/>
                    <a:pt x="196" y="60"/>
                  </a:cubicBezTo>
                  <a:cubicBezTo>
                    <a:pt x="196" y="60"/>
                    <a:pt x="196" y="60"/>
                    <a:pt x="195" y="61"/>
                  </a:cubicBezTo>
                  <a:cubicBezTo>
                    <a:pt x="185" y="69"/>
                    <a:pt x="175" y="78"/>
                    <a:pt x="166" y="87"/>
                  </a:cubicBezTo>
                  <a:cubicBezTo>
                    <a:pt x="163" y="89"/>
                    <a:pt x="161" y="92"/>
                    <a:pt x="158" y="94"/>
                  </a:cubicBezTo>
                  <a:cubicBezTo>
                    <a:pt x="153" y="99"/>
                    <a:pt x="148" y="104"/>
                    <a:pt x="143" y="109"/>
                  </a:cubicBezTo>
                  <a:cubicBezTo>
                    <a:pt x="141" y="111"/>
                    <a:pt x="140" y="113"/>
                    <a:pt x="138" y="114"/>
                  </a:cubicBezTo>
                  <a:cubicBezTo>
                    <a:pt x="135" y="117"/>
                    <a:pt x="133" y="120"/>
                    <a:pt x="130" y="122"/>
                  </a:cubicBezTo>
                  <a:cubicBezTo>
                    <a:pt x="124" y="129"/>
                    <a:pt x="118" y="136"/>
                    <a:pt x="113" y="143"/>
                  </a:cubicBezTo>
                  <a:cubicBezTo>
                    <a:pt x="111" y="145"/>
                    <a:pt x="109" y="147"/>
                    <a:pt x="107" y="150"/>
                  </a:cubicBezTo>
                  <a:cubicBezTo>
                    <a:pt x="106" y="151"/>
                    <a:pt x="105" y="152"/>
                    <a:pt x="104" y="153"/>
                  </a:cubicBezTo>
                  <a:cubicBezTo>
                    <a:pt x="98" y="160"/>
                    <a:pt x="92" y="168"/>
                    <a:pt x="87" y="176"/>
                  </a:cubicBezTo>
                  <a:cubicBezTo>
                    <a:pt x="85" y="177"/>
                    <a:pt x="84" y="179"/>
                    <a:pt x="83" y="181"/>
                  </a:cubicBezTo>
                  <a:cubicBezTo>
                    <a:pt x="80" y="186"/>
                    <a:pt x="77" y="190"/>
                    <a:pt x="74" y="194"/>
                  </a:cubicBezTo>
                  <a:cubicBezTo>
                    <a:pt x="72" y="197"/>
                    <a:pt x="70" y="200"/>
                    <a:pt x="69" y="202"/>
                  </a:cubicBezTo>
                  <a:cubicBezTo>
                    <a:pt x="67" y="205"/>
                    <a:pt x="65" y="208"/>
                    <a:pt x="64" y="210"/>
                  </a:cubicBezTo>
                  <a:cubicBezTo>
                    <a:pt x="59" y="218"/>
                    <a:pt x="55" y="226"/>
                    <a:pt x="51" y="233"/>
                  </a:cubicBezTo>
                  <a:cubicBezTo>
                    <a:pt x="50" y="235"/>
                    <a:pt x="49" y="236"/>
                    <a:pt x="49" y="237"/>
                  </a:cubicBezTo>
                  <a:cubicBezTo>
                    <a:pt x="48" y="237"/>
                    <a:pt x="48" y="237"/>
                    <a:pt x="48" y="238"/>
                  </a:cubicBezTo>
                  <a:cubicBezTo>
                    <a:pt x="43" y="247"/>
                    <a:pt x="39" y="256"/>
                    <a:pt x="35" y="265"/>
                  </a:cubicBezTo>
                  <a:cubicBezTo>
                    <a:pt x="34" y="267"/>
                    <a:pt x="33" y="270"/>
                    <a:pt x="32" y="272"/>
                  </a:cubicBezTo>
                  <a:cubicBezTo>
                    <a:pt x="30" y="278"/>
                    <a:pt x="27" y="284"/>
                    <a:pt x="25" y="290"/>
                  </a:cubicBezTo>
                  <a:cubicBezTo>
                    <a:pt x="25" y="291"/>
                    <a:pt x="25" y="292"/>
                    <a:pt x="24" y="292"/>
                  </a:cubicBezTo>
                  <a:cubicBezTo>
                    <a:pt x="23" y="295"/>
                    <a:pt x="23" y="297"/>
                    <a:pt x="22" y="300"/>
                  </a:cubicBezTo>
                  <a:cubicBezTo>
                    <a:pt x="20" y="306"/>
                    <a:pt x="18" y="313"/>
                    <a:pt x="16" y="319"/>
                  </a:cubicBezTo>
                  <a:cubicBezTo>
                    <a:pt x="15" y="322"/>
                    <a:pt x="14" y="325"/>
                    <a:pt x="14" y="327"/>
                  </a:cubicBezTo>
                  <a:cubicBezTo>
                    <a:pt x="12" y="334"/>
                    <a:pt x="10" y="340"/>
                    <a:pt x="9" y="346"/>
                  </a:cubicBezTo>
                  <a:cubicBezTo>
                    <a:pt x="9" y="349"/>
                    <a:pt x="8" y="351"/>
                    <a:pt x="8" y="353"/>
                  </a:cubicBezTo>
                  <a:cubicBezTo>
                    <a:pt x="6" y="362"/>
                    <a:pt x="5" y="370"/>
                    <a:pt x="4" y="378"/>
                  </a:cubicBezTo>
                  <a:cubicBezTo>
                    <a:pt x="3" y="380"/>
                    <a:pt x="3" y="382"/>
                    <a:pt x="3" y="383"/>
                  </a:cubicBezTo>
                  <a:cubicBezTo>
                    <a:pt x="2" y="390"/>
                    <a:pt x="2" y="397"/>
                    <a:pt x="1" y="403"/>
                  </a:cubicBezTo>
                  <a:cubicBezTo>
                    <a:pt x="1" y="406"/>
                    <a:pt x="1" y="408"/>
                    <a:pt x="1" y="411"/>
                  </a:cubicBezTo>
                  <a:cubicBezTo>
                    <a:pt x="0" y="417"/>
                    <a:pt x="0" y="423"/>
                    <a:pt x="0" y="428"/>
                  </a:cubicBezTo>
                  <a:cubicBezTo>
                    <a:pt x="0" y="431"/>
                    <a:pt x="0" y="433"/>
                    <a:pt x="0" y="436"/>
                  </a:cubicBezTo>
                  <a:cubicBezTo>
                    <a:pt x="0" y="444"/>
                    <a:pt x="0" y="451"/>
                    <a:pt x="1" y="459"/>
                  </a:cubicBezTo>
                  <a:cubicBezTo>
                    <a:pt x="2" y="495"/>
                    <a:pt x="9" y="527"/>
                    <a:pt x="20" y="557"/>
                  </a:cubicBezTo>
                  <a:cubicBezTo>
                    <a:pt x="52" y="642"/>
                    <a:pt x="114" y="700"/>
                    <a:pt x="160" y="736"/>
                  </a:cubicBezTo>
                  <a:cubicBezTo>
                    <a:pt x="166" y="740"/>
                    <a:pt x="173" y="745"/>
                    <a:pt x="179" y="749"/>
                  </a:cubicBezTo>
                  <a:cubicBezTo>
                    <a:pt x="333" y="850"/>
                    <a:pt x="487" y="951"/>
                    <a:pt x="642" y="1052"/>
                  </a:cubicBezTo>
                  <a:cubicBezTo>
                    <a:pt x="635" y="1048"/>
                    <a:pt x="629" y="1043"/>
                    <a:pt x="622" y="1039"/>
                  </a:cubicBezTo>
                  <a:cubicBezTo>
                    <a:pt x="577" y="1003"/>
                    <a:pt x="514" y="945"/>
                    <a:pt x="483" y="860"/>
                  </a:cubicBezTo>
                  <a:cubicBezTo>
                    <a:pt x="472" y="830"/>
                    <a:pt x="465" y="798"/>
                    <a:pt x="463" y="762"/>
                  </a:cubicBezTo>
                  <a:cubicBezTo>
                    <a:pt x="463" y="754"/>
                    <a:pt x="463" y="746"/>
                    <a:pt x="463" y="739"/>
                  </a:cubicBezTo>
                  <a:cubicBezTo>
                    <a:pt x="463" y="736"/>
                    <a:pt x="463" y="734"/>
                    <a:pt x="463" y="732"/>
                  </a:cubicBezTo>
                  <a:cubicBezTo>
                    <a:pt x="463" y="726"/>
                    <a:pt x="463" y="720"/>
                    <a:pt x="463" y="714"/>
                  </a:cubicBezTo>
                  <a:cubicBezTo>
                    <a:pt x="463" y="711"/>
                    <a:pt x="463" y="709"/>
                    <a:pt x="464" y="706"/>
                  </a:cubicBezTo>
                  <a:cubicBezTo>
                    <a:pt x="464" y="700"/>
                    <a:pt x="465" y="693"/>
                    <a:pt x="466" y="686"/>
                  </a:cubicBezTo>
                  <a:cubicBezTo>
                    <a:pt x="466" y="684"/>
                    <a:pt x="466" y="683"/>
                    <a:pt x="466" y="681"/>
                  </a:cubicBezTo>
                  <a:cubicBezTo>
                    <a:pt x="467" y="673"/>
                    <a:pt x="469" y="665"/>
                    <a:pt x="470" y="656"/>
                  </a:cubicBezTo>
                  <a:cubicBezTo>
                    <a:pt x="471" y="654"/>
                    <a:pt x="471" y="652"/>
                    <a:pt x="472" y="650"/>
                  </a:cubicBezTo>
                  <a:cubicBezTo>
                    <a:pt x="473" y="643"/>
                    <a:pt x="474" y="637"/>
                    <a:pt x="476" y="630"/>
                  </a:cubicBezTo>
                  <a:cubicBezTo>
                    <a:pt x="477" y="628"/>
                    <a:pt x="478" y="625"/>
                    <a:pt x="478" y="622"/>
                  </a:cubicBezTo>
                  <a:cubicBezTo>
                    <a:pt x="480" y="616"/>
                    <a:pt x="482" y="609"/>
                    <a:pt x="484" y="603"/>
                  </a:cubicBezTo>
                  <a:cubicBezTo>
                    <a:pt x="485" y="600"/>
                    <a:pt x="486" y="598"/>
                    <a:pt x="487" y="596"/>
                  </a:cubicBezTo>
                  <a:cubicBezTo>
                    <a:pt x="489" y="589"/>
                    <a:pt x="492" y="581"/>
                    <a:pt x="495" y="574"/>
                  </a:cubicBezTo>
                  <a:cubicBezTo>
                    <a:pt x="496" y="572"/>
                    <a:pt x="497" y="570"/>
                    <a:pt x="498" y="568"/>
                  </a:cubicBezTo>
                  <a:cubicBezTo>
                    <a:pt x="502" y="558"/>
                    <a:pt x="506" y="549"/>
                    <a:pt x="511" y="540"/>
                  </a:cubicBezTo>
                  <a:cubicBezTo>
                    <a:pt x="512" y="539"/>
                    <a:pt x="512" y="538"/>
                    <a:pt x="513" y="537"/>
                  </a:cubicBezTo>
                  <a:cubicBezTo>
                    <a:pt x="517" y="529"/>
                    <a:pt x="522" y="521"/>
                    <a:pt x="526" y="513"/>
                  </a:cubicBezTo>
                  <a:cubicBezTo>
                    <a:pt x="528" y="511"/>
                    <a:pt x="530" y="508"/>
                    <a:pt x="531" y="505"/>
                  </a:cubicBezTo>
                  <a:cubicBezTo>
                    <a:pt x="536" y="498"/>
                    <a:pt x="540" y="491"/>
                    <a:pt x="545" y="484"/>
                  </a:cubicBezTo>
                  <a:cubicBezTo>
                    <a:pt x="547" y="482"/>
                    <a:pt x="548" y="480"/>
                    <a:pt x="549" y="479"/>
                  </a:cubicBezTo>
                  <a:cubicBezTo>
                    <a:pt x="555" y="470"/>
                    <a:pt x="562" y="461"/>
                    <a:pt x="569" y="452"/>
                  </a:cubicBezTo>
                  <a:cubicBezTo>
                    <a:pt x="571" y="450"/>
                    <a:pt x="573" y="448"/>
                    <a:pt x="575" y="446"/>
                  </a:cubicBezTo>
                  <a:cubicBezTo>
                    <a:pt x="581" y="439"/>
                    <a:pt x="587" y="432"/>
                    <a:pt x="593" y="425"/>
                  </a:cubicBezTo>
                  <a:cubicBezTo>
                    <a:pt x="596" y="423"/>
                    <a:pt x="598" y="420"/>
                    <a:pt x="600" y="418"/>
                  </a:cubicBezTo>
                  <a:cubicBezTo>
                    <a:pt x="607" y="411"/>
                    <a:pt x="614" y="404"/>
                    <a:pt x="621" y="397"/>
                  </a:cubicBezTo>
                  <a:cubicBezTo>
                    <a:pt x="624" y="394"/>
                    <a:pt x="626" y="392"/>
                    <a:pt x="628" y="390"/>
                  </a:cubicBezTo>
                  <a:cubicBezTo>
                    <a:pt x="638" y="381"/>
                    <a:pt x="648" y="372"/>
                    <a:pt x="659" y="363"/>
                  </a:cubicBezTo>
                  <a:cubicBezTo>
                    <a:pt x="666" y="357"/>
                    <a:pt x="673" y="351"/>
                    <a:pt x="680" y="346"/>
                  </a:cubicBezTo>
                  <a:cubicBezTo>
                    <a:pt x="686" y="341"/>
                    <a:pt x="691" y="337"/>
                    <a:pt x="696" y="333"/>
                  </a:cubicBezTo>
                  <a:cubicBezTo>
                    <a:pt x="704" y="327"/>
                    <a:pt x="712" y="321"/>
                    <a:pt x="720" y="316"/>
                  </a:cubicBezTo>
                  <a:cubicBezTo>
                    <a:pt x="727" y="311"/>
                    <a:pt x="732" y="307"/>
                    <a:pt x="739" y="303"/>
                  </a:cubicBezTo>
                  <a:lnTo>
                    <a:pt x="276" y="0"/>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31" name="Group 30"/>
          <p:cNvGrpSpPr/>
          <p:nvPr/>
        </p:nvGrpSpPr>
        <p:grpSpPr>
          <a:xfrm rot="363951" flipH="1">
            <a:off x="6725184" y="4118504"/>
            <a:ext cx="1573127" cy="1350208"/>
            <a:chOff x="4232088" y="3255939"/>
            <a:chExt cx="4137119" cy="3046413"/>
          </a:xfrm>
        </p:grpSpPr>
        <p:sp>
          <p:nvSpPr>
            <p:cNvPr id="32" name="Freeform 80"/>
            <p:cNvSpPr>
              <a:spLocks/>
            </p:cNvSpPr>
            <p:nvPr/>
          </p:nvSpPr>
          <p:spPr bwMode="auto">
            <a:xfrm>
              <a:off x="6198254" y="5281589"/>
              <a:ext cx="1069975" cy="1020763"/>
            </a:xfrm>
            <a:custGeom>
              <a:avLst/>
              <a:gdLst>
                <a:gd name="T0" fmla="*/ 667 w 674"/>
                <a:gd name="T1" fmla="*/ 437 h 643"/>
                <a:gd name="T2" fmla="*/ 0 w 674"/>
                <a:gd name="T3" fmla="*/ 0 h 643"/>
                <a:gd name="T4" fmla="*/ 8 w 674"/>
                <a:gd name="T5" fmla="*/ 205 h 643"/>
                <a:gd name="T6" fmla="*/ 674 w 674"/>
                <a:gd name="T7" fmla="*/ 643 h 643"/>
                <a:gd name="T8" fmla="*/ 667 w 674"/>
                <a:gd name="T9" fmla="*/ 437 h 643"/>
              </a:gdLst>
              <a:ahLst/>
              <a:cxnLst>
                <a:cxn ang="0">
                  <a:pos x="T0" y="T1"/>
                </a:cxn>
                <a:cxn ang="0">
                  <a:pos x="T2" y="T3"/>
                </a:cxn>
                <a:cxn ang="0">
                  <a:pos x="T4" y="T5"/>
                </a:cxn>
                <a:cxn ang="0">
                  <a:pos x="T6" y="T7"/>
                </a:cxn>
                <a:cxn ang="0">
                  <a:pos x="T8" y="T9"/>
                </a:cxn>
              </a:cxnLst>
              <a:rect l="0" t="0" r="r" b="b"/>
              <a:pathLst>
                <a:path w="674" h="643">
                  <a:moveTo>
                    <a:pt x="667" y="437"/>
                  </a:moveTo>
                  <a:lnTo>
                    <a:pt x="0" y="0"/>
                  </a:lnTo>
                  <a:lnTo>
                    <a:pt x="8" y="205"/>
                  </a:lnTo>
                  <a:lnTo>
                    <a:pt x="674" y="643"/>
                  </a:lnTo>
                  <a:lnTo>
                    <a:pt x="667" y="437"/>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3" name="Freeform 84"/>
            <p:cNvSpPr>
              <a:spLocks/>
            </p:cNvSpPr>
            <p:nvPr/>
          </p:nvSpPr>
          <p:spPr bwMode="auto">
            <a:xfrm>
              <a:off x="6155391" y="4208439"/>
              <a:ext cx="1081088" cy="1192213"/>
            </a:xfrm>
            <a:custGeom>
              <a:avLst/>
              <a:gdLst>
                <a:gd name="T0" fmla="*/ 668 w 681"/>
                <a:gd name="T1" fmla="*/ 438 h 751"/>
                <a:gd name="T2" fmla="*/ 0 w 681"/>
                <a:gd name="T3" fmla="*/ 0 h 751"/>
                <a:gd name="T4" fmla="*/ 13 w 681"/>
                <a:gd name="T5" fmla="*/ 314 h 751"/>
                <a:gd name="T6" fmla="*/ 681 w 681"/>
                <a:gd name="T7" fmla="*/ 751 h 751"/>
                <a:gd name="T8" fmla="*/ 668 w 681"/>
                <a:gd name="T9" fmla="*/ 438 h 751"/>
              </a:gdLst>
              <a:ahLst/>
              <a:cxnLst>
                <a:cxn ang="0">
                  <a:pos x="T0" y="T1"/>
                </a:cxn>
                <a:cxn ang="0">
                  <a:pos x="T2" y="T3"/>
                </a:cxn>
                <a:cxn ang="0">
                  <a:pos x="T4" y="T5"/>
                </a:cxn>
                <a:cxn ang="0">
                  <a:pos x="T6" y="T7"/>
                </a:cxn>
                <a:cxn ang="0">
                  <a:pos x="T8" y="T9"/>
                </a:cxn>
              </a:cxnLst>
              <a:rect l="0" t="0" r="r" b="b"/>
              <a:pathLst>
                <a:path w="681" h="751">
                  <a:moveTo>
                    <a:pt x="668" y="438"/>
                  </a:moveTo>
                  <a:lnTo>
                    <a:pt x="0" y="0"/>
                  </a:lnTo>
                  <a:lnTo>
                    <a:pt x="13" y="314"/>
                  </a:lnTo>
                  <a:lnTo>
                    <a:pt x="681" y="751"/>
                  </a:lnTo>
                  <a:lnTo>
                    <a:pt x="668" y="438"/>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4" name="Freeform 87"/>
            <p:cNvSpPr>
              <a:spLocks/>
            </p:cNvSpPr>
            <p:nvPr/>
          </p:nvSpPr>
          <p:spPr bwMode="auto">
            <a:xfrm>
              <a:off x="4650441" y="4484664"/>
              <a:ext cx="2586038" cy="942975"/>
            </a:xfrm>
            <a:custGeom>
              <a:avLst/>
              <a:gdLst>
                <a:gd name="T0" fmla="*/ 1001 w 1129"/>
                <a:gd name="T1" fmla="*/ 411 h 412"/>
                <a:gd name="T2" fmla="*/ 1044 w 1129"/>
                <a:gd name="T3" fmla="*/ 408 h 412"/>
                <a:gd name="T4" fmla="*/ 1087 w 1129"/>
                <a:gd name="T5" fmla="*/ 404 h 412"/>
                <a:gd name="T6" fmla="*/ 666 w 1129"/>
                <a:gd name="T7" fmla="*/ 97 h 412"/>
                <a:gd name="T8" fmla="*/ 610 w 1129"/>
                <a:gd name="T9" fmla="*/ 103 h 412"/>
                <a:gd name="T10" fmla="*/ 565 w 1129"/>
                <a:gd name="T11" fmla="*/ 106 h 412"/>
                <a:gd name="T12" fmla="*/ 520 w 1129"/>
                <a:gd name="T13" fmla="*/ 108 h 412"/>
                <a:gd name="T14" fmla="*/ 467 w 1129"/>
                <a:gd name="T15" fmla="*/ 109 h 412"/>
                <a:gd name="T16" fmla="*/ 416 w 1129"/>
                <a:gd name="T17" fmla="*/ 108 h 412"/>
                <a:gd name="T18" fmla="*/ 362 w 1129"/>
                <a:gd name="T19" fmla="*/ 105 h 412"/>
                <a:gd name="T20" fmla="*/ 292 w 1129"/>
                <a:gd name="T21" fmla="*/ 98 h 412"/>
                <a:gd name="T22" fmla="*/ 246 w 1129"/>
                <a:gd name="T23" fmla="*/ 90 h 412"/>
                <a:gd name="T24" fmla="*/ 209 w 1129"/>
                <a:gd name="T25" fmla="*/ 83 h 412"/>
                <a:gd name="T26" fmla="*/ 173 w 1129"/>
                <a:gd name="T27" fmla="*/ 74 h 412"/>
                <a:gd name="T28" fmla="*/ 139 w 1129"/>
                <a:gd name="T29" fmla="*/ 64 h 412"/>
                <a:gd name="T30" fmla="*/ 97 w 1129"/>
                <a:gd name="T31" fmla="*/ 49 h 412"/>
                <a:gd name="T32" fmla="*/ 63 w 1129"/>
                <a:gd name="T33" fmla="*/ 34 h 412"/>
                <a:gd name="T34" fmla="*/ 30 w 1129"/>
                <a:gd name="T35" fmla="*/ 18 h 412"/>
                <a:gd name="T36" fmla="*/ 463 w 1129"/>
                <a:gd name="T37" fmla="*/ 303 h 412"/>
                <a:gd name="T38" fmla="*/ 503 w 1129"/>
                <a:gd name="T39" fmla="*/ 326 h 412"/>
                <a:gd name="T40" fmla="*/ 525 w 1129"/>
                <a:gd name="T41" fmla="*/ 337 h 412"/>
                <a:gd name="T42" fmla="*/ 560 w 1129"/>
                <a:gd name="T43" fmla="*/ 352 h 412"/>
                <a:gd name="T44" fmla="*/ 602 w 1129"/>
                <a:gd name="T45" fmla="*/ 367 h 412"/>
                <a:gd name="T46" fmla="*/ 628 w 1129"/>
                <a:gd name="T47" fmla="*/ 375 h 412"/>
                <a:gd name="T48" fmla="*/ 648 w 1129"/>
                <a:gd name="T49" fmla="*/ 380 h 412"/>
                <a:gd name="T50" fmla="*/ 685 w 1129"/>
                <a:gd name="T51" fmla="*/ 388 h 412"/>
                <a:gd name="T52" fmla="*/ 720 w 1129"/>
                <a:gd name="T53" fmla="*/ 395 h 412"/>
                <a:gd name="T54" fmla="*/ 807 w 1129"/>
                <a:gd name="T55" fmla="*/ 407 h 412"/>
                <a:gd name="T56" fmla="*/ 858 w 1129"/>
                <a:gd name="T57" fmla="*/ 410 h 412"/>
                <a:gd name="T58" fmla="*/ 908 w 1129"/>
                <a:gd name="T59" fmla="*/ 412 h 412"/>
                <a:gd name="T60" fmla="*/ 957 w 1129"/>
                <a:gd name="T61" fmla="*/ 412 h 412"/>
                <a:gd name="T62" fmla="*/ 983 w 1129"/>
                <a:gd name="T63" fmla="*/ 41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9" h="412">
                  <a:moveTo>
                    <a:pt x="983" y="411"/>
                  </a:moveTo>
                  <a:cubicBezTo>
                    <a:pt x="989" y="411"/>
                    <a:pt x="995" y="411"/>
                    <a:pt x="1001" y="411"/>
                  </a:cubicBezTo>
                  <a:cubicBezTo>
                    <a:pt x="1010" y="410"/>
                    <a:pt x="1018" y="410"/>
                    <a:pt x="1027" y="409"/>
                  </a:cubicBezTo>
                  <a:cubicBezTo>
                    <a:pt x="1033" y="409"/>
                    <a:pt x="1039" y="408"/>
                    <a:pt x="1044" y="408"/>
                  </a:cubicBezTo>
                  <a:cubicBezTo>
                    <a:pt x="1054" y="407"/>
                    <a:pt x="1063" y="406"/>
                    <a:pt x="1072" y="406"/>
                  </a:cubicBezTo>
                  <a:cubicBezTo>
                    <a:pt x="1077" y="405"/>
                    <a:pt x="1082" y="405"/>
                    <a:pt x="1087" y="404"/>
                  </a:cubicBezTo>
                  <a:cubicBezTo>
                    <a:pt x="1101" y="403"/>
                    <a:pt x="1115" y="401"/>
                    <a:pt x="1129" y="400"/>
                  </a:cubicBezTo>
                  <a:cubicBezTo>
                    <a:pt x="666" y="97"/>
                    <a:pt x="666" y="97"/>
                    <a:pt x="666" y="97"/>
                  </a:cubicBezTo>
                  <a:cubicBezTo>
                    <a:pt x="652" y="98"/>
                    <a:pt x="638" y="100"/>
                    <a:pt x="624" y="101"/>
                  </a:cubicBezTo>
                  <a:cubicBezTo>
                    <a:pt x="620" y="102"/>
                    <a:pt x="615" y="102"/>
                    <a:pt x="610" y="103"/>
                  </a:cubicBezTo>
                  <a:cubicBezTo>
                    <a:pt x="601" y="103"/>
                    <a:pt x="591" y="104"/>
                    <a:pt x="582" y="105"/>
                  </a:cubicBezTo>
                  <a:cubicBezTo>
                    <a:pt x="576" y="105"/>
                    <a:pt x="570" y="106"/>
                    <a:pt x="565" y="106"/>
                  </a:cubicBezTo>
                  <a:cubicBezTo>
                    <a:pt x="556" y="107"/>
                    <a:pt x="547" y="107"/>
                    <a:pt x="538" y="108"/>
                  </a:cubicBezTo>
                  <a:cubicBezTo>
                    <a:pt x="532" y="108"/>
                    <a:pt x="526" y="108"/>
                    <a:pt x="520" y="108"/>
                  </a:cubicBezTo>
                  <a:cubicBezTo>
                    <a:pt x="512" y="109"/>
                    <a:pt x="503" y="109"/>
                    <a:pt x="495" y="109"/>
                  </a:cubicBezTo>
                  <a:cubicBezTo>
                    <a:pt x="486" y="109"/>
                    <a:pt x="477" y="109"/>
                    <a:pt x="467" y="109"/>
                  </a:cubicBezTo>
                  <a:cubicBezTo>
                    <a:pt x="460" y="109"/>
                    <a:pt x="453" y="109"/>
                    <a:pt x="446" y="109"/>
                  </a:cubicBezTo>
                  <a:cubicBezTo>
                    <a:pt x="436" y="109"/>
                    <a:pt x="426" y="109"/>
                    <a:pt x="416" y="108"/>
                  </a:cubicBezTo>
                  <a:cubicBezTo>
                    <a:pt x="409" y="108"/>
                    <a:pt x="403" y="108"/>
                    <a:pt x="396" y="107"/>
                  </a:cubicBezTo>
                  <a:cubicBezTo>
                    <a:pt x="384" y="107"/>
                    <a:pt x="373" y="106"/>
                    <a:pt x="362" y="105"/>
                  </a:cubicBezTo>
                  <a:cubicBezTo>
                    <a:pt x="356" y="105"/>
                    <a:pt x="350" y="104"/>
                    <a:pt x="345" y="104"/>
                  </a:cubicBezTo>
                  <a:cubicBezTo>
                    <a:pt x="327" y="102"/>
                    <a:pt x="310" y="100"/>
                    <a:pt x="292" y="98"/>
                  </a:cubicBezTo>
                  <a:cubicBezTo>
                    <a:pt x="281" y="96"/>
                    <a:pt x="269" y="94"/>
                    <a:pt x="258" y="92"/>
                  </a:cubicBezTo>
                  <a:cubicBezTo>
                    <a:pt x="254" y="92"/>
                    <a:pt x="250" y="91"/>
                    <a:pt x="246" y="90"/>
                  </a:cubicBezTo>
                  <a:cubicBezTo>
                    <a:pt x="238" y="89"/>
                    <a:pt x="230" y="87"/>
                    <a:pt x="222" y="86"/>
                  </a:cubicBezTo>
                  <a:cubicBezTo>
                    <a:pt x="218" y="85"/>
                    <a:pt x="213" y="84"/>
                    <a:pt x="209" y="83"/>
                  </a:cubicBezTo>
                  <a:cubicBezTo>
                    <a:pt x="201" y="81"/>
                    <a:pt x="194" y="79"/>
                    <a:pt x="187" y="77"/>
                  </a:cubicBezTo>
                  <a:cubicBezTo>
                    <a:pt x="182" y="76"/>
                    <a:pt x="177" y="75"/>
                    <a:pt x="173" y="74"/>
                  </a:cubicBezTo>
                  <a:cubicBezTo>
                    <a:pt x="164" y="71"/>
                    <a:pt x="155" y="69"/>
                    <a:pt x="146" y="66"/>
                  </a:cubicBezTo>
                  <a:cubicBezTo>
                    <a:pt x="144" y="65"/>
                    <a:pt x="141" y="65"/>
                    <a:pt x="139" y="64"/>
                  </a:cubicBezTo>
                  <a:cubicBezTo>
                    <a:pt x="128" y="60"/>
                    <a:pt x="117" y="56"/>
                    <a:pt x="106" y="52"/>
                  </a:cubicBezTo>
                  <a:cubicBezTo>
                    <a:pt x="103" y="51"/>
                    <a:pt x="100" y="50"/>
                    <a:pt x="97" y="49"/>
                  </a:cubicBezTo>
                  <a:cubicBezTo>
                    <a:pt x="89" y="46"/>
                    <a:pt x="81" y="42"/>
                    <a:pt x="73" y="39"/>
                  </a:cubicBezTo>
                  <a:cubicBezTo>
                    <a:pt x="69" y="37"/>
                    <a:pt x="66" y="36"/>
                    <a:pt x="63" y="34"/>
                  </a:cubicBezTo>
                  <a:cubicBezTo>
                    <a:pt x="55" y="31"/>
                    <a:pt x="48" y="27"/>
                    <a:pt x="41" y="23"/>
                  </a:cubicBezTo>
                  <a:cubicBezTo>
                    <a:pt x="37" y="22"/>
                    <a:pt x="34" y="20"/>
                    <a:pt x="30" y="18"/>
                  </a:cubicBezTo>
                  <a:cubicBezTo>
                    <a:pt x="20" y="12"/>
                    <a:pt x="10" y="6"/>
                    <a:pt x="0" y="0"/>
                  </a:cubicBezTo>
                  <a:cubicBezTo>
                    <a:pt x="154" y="101"/>
                    <a:pt x="309" y="202"/>
                    <a:pt x="463" y="303"/>
                  </a:cubicBezTo>
                  <a:cubicBezTo>
                    <a:pt x="472" y="309"/>
                    <a:pt x="483" y="315"/>
                    <a:pt x="493" y="321"/>
                  </a:cubicBezTo>
                  <a:cubicBezTo>
                    <a:pt x="496" y="323"/>
                    <a:pt x="500" y="324"/>
                    <a:pt x="503" y="326"/>
                  </a:cubicBezTo>
                  <a:cubicBezTo>
                    <a:pt x="508" y="329"/>
                    <a:pt x="513" y="332"/>
                    <a:pt x="518" y="334"/>
                  </a:cubicBezTo>
                  <a:cubicBezTo>
                    <a:pt x="521" y="335"/>
                    <a:pt x="523" y="336"/>
                    <a:pt x="525" y="337"/>
                  </a:cubicBezTo>
                  <a:cubicBezTo>
                    <a:pt x="529" y="339"/>
                    <a:pt x="532" y="340"/>
                    <a:pt x="535" y="342"/>
                  </a:cubicBezTo>
                  <a:cubicBezTo>
                    <a:pt x="543" y="345"/>
                    <a:pt x="551" y="349"/>
                    <a:pt x="560" y="352"/>
                  </a:cubicBezTo>
                  <a:cubicBezTo>
                    <a:pt x="563" y="353"/>
                    <a:pt x="565" y="354"/>
                    <a:pt x="568" y="355"/>
                  </a:cubicBezTo>
                  <a:cubicBezTo>
                    <a:pt x="579" y="359"/>
                    <a:pt x="590" y="363"/>
                    <a:pt x="602" y="367"/>
                  </a:cubicBezTo>
                  <a:cubicBezTo>
                    <a:pt x="604" y="367"/>
                    <a:pt x="605" y="368"/>
                    <a:pt x="607" y="369"/>
                  </a:cubicBezTo>
                  <a:cubicBezTo>
                    <a:pt x="614" y="371"/>
                    <a:pt x="621" y="373"/>
                    <a:pt x="628" y="375"/>
                  </a:cubicBezTo>
                  <a:cubicBezTo>
                    <a:pt x="631" y="375"/>
                    <a:pt x="633" y="376"/>
                    <a:pt x="636" y="377"/>
                  </a:cubicBezTo>
                  <a:cubicBezTo>
                    <a:pt x="640" y="378"/>
                    <a:pt x="644" y="379"/>
                    <a:pt x="648" y="380"/>
                  </a:cubicBezTo>
                  <a:cubicBezTo>
                    <a:pt x="656" y="382"/>
                    <a:pt x="664" y="384"/>
                    <a:pt x="672" y="386"/>
                  </a:cubicBezTo>
                  <a:cubicBezTo>
                    <a:pt x="676" y="387"/>
                    <a:pt x="680" y="388"/>
                    <a:pt x="685" y="388"/>
                  </a:cubicBezTo>
                  <a:cubicBezTo>
                    <a:pt x="693" y="390"/>
                    <a:pt x="701" y="392"/>
                    <a:pt x="709" y="393"/>
                  </a:cubicBezTo>
                  <a:cubicBezTo>
                    <a:pt x="713" y="394"/>
                    <a:pt x="716" y="395"/>
                    <a:pt x="720" y="395"/>
                  </a:cubicBezTo>
                  <a:cubicBezTo>
                    <a:pt x="732" y="397"/>
                    <a:pt x="743" y="399"/>
                    <a:pt x="755" y="401"/>
                  </a:cubicBezTo>
                  <a:cubicBezTo>
                    <a:pt x="772" y="403"/>
                    <a:pt x="790" y="405"/>
                    <a:pt x="807" y="407"/>
                  </a:cubicBezTo>
                  <a:cubicBezTo>
                    <a:pt x="813" y="407"/>
                    <a:pt x="819" y="408"/>
                    <a:pt x="824" y="408"/>
                  </a:cubicBezTo>
                  <a:cubicBezTo>
                    <a:pt x="836" y="409"/>
                    <a:pt x="847" y="410"/>
                    <a:pt x="858" y="410"/>
                  </a:cubicBezTo>
                  <a:cubicBezTo>
                    <a:pt x="865" y="411"/>
                    <a:pt x="872" y="411"/>
                    <a:pt x="879" y="411"/>
                  </a:cubicBezTo>
                  <a:cubicBezTo>
                    <a:pt x="889" y="412"/>
                    <a:pt x="898" y="412"/>
                    <a:pt x="908" y="412"/>
                  </a:cubicBezTo>
                  <a:cubicBezTo>
                    <a:pt x="915" y="412"/>
                    <a:pt x="923" y="412"/>
                    <a:pt x="930" y="412"/>
                  </a:cubicBezTo>
                  <a:cubicBezTo>
                    <a:pt x="939" y="412"/>
                    <a:pt x="948" y="412"/>
                    <a:pt x="957" y="412"/>
                  </a:cubicBezTo>
                  <a:cubicBezTo>
                    <a:pt x="959" y="412"/>
                    <a:pt x="962" y="412"/>
                    <a:pt x="964" y="412"/>
                  </a:cubicBezTo>
                  <a:cubicBezTo>
                    <a:pt x="970" y="412"/>
                    <a:pt x="977" y="412"/>
                    <a:pt x="983" y="411"/>
                  </a:cubicBezTo>
                  <a:close/>
                </a:path>
              </a:pathLst>
            </a:custGeom>
            <a:gradFill flip="none" rotWithShape="1">
              <a:gsLst>
                <a:gs pos="0">
                  <a:schemeClr val="accent3">
                    <a:lumMod val="75000"/>
                    <a:shade val="30000"/>
                    <a:satMod val="115000"/>
                  </a:schemeClr>
                </a:gs>
                <a:gs pos="50000">
                  <a:schemeClr val="accent3">
                    <a:lumMod val="75000"/>
                    <a:shade val="67500"/>
                    <a:satMod val="115000"/>
                  </a:schemeClr>
                </a:gs>
                <a:gs pos="100000">
                  <a:schemeClr val="accent3">
                    <a:lumMod val="75000"/>
                    <a:shade val="100000"/>
                    <a:satMod val="115000"/>
                  </a:schemeClr>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5" name="Freeform 89"/>
            <p:cNvSpPr>
              <a:spLocks/>
            </p:cNvSpPr>
            <p:nvPr/>
          </p:nvSpPr>
          <p:spPr bwMode="auto">
            <a:xfrm>
              <a:off x="5248182" y="3936229"/>
              <a:ext cx="3121025" cy="2352675"/>
            </a:xfrm>
            <a:custGeom>
              <a:avLst/>
              <a:gdLst>
                <a:gd name="T0" fmla="*/ 871 w 1362"/>
                <a:gd name="T1" fmla="*/ 884 h 1026"/>
                <a:gd name="T2" fmla="*/ 514 w 1362"/>
                <a:gd name="T3" fmla="*/ 877 h 1026"/>
                <a:gd name="T4" fmla="*/ 167 w 1362"/>
                <a:gd name="T5" fmla="*/ 736 h 1026"/>
                <a:gd name="T6" fmla="*/ 28 w 1362"/>
                <a:gd name="T7" fmla="*/ 557 h 1026"/>
                <a:gd name="T8" fmla="*/ 8 w 1362"/>
                <a:gd name="T9" fmla="*/ 459 h 1026"/>
                <a:gd name="T10" fmla="*/ 284 w 1362"/>
                <a:gd name="T11" fmla="*/ 0 h 1026"/>
                <a:gd name="T12" fmla="*/ 273 w 1362"/>
                <a:gd name="T13" fmla="*/ 9 h 1026"/>
                <a:gd name="T14" fmla="*/ 213 w 1362"/>
                <a:gd name="T15" fmla="*/ 57 h 1026"/>
                <a:gd name="T16" fmla="*/ 85 w 1362"/>
                <a:gd name="T17" fmla="*/ 235 h 1026"/>
                <a:gd name="T18" fmla="*/ 81 w 1362"/>
                <a:gd name="T19" fmla="*/ 402 h 1026"/>
                <a:gd name="T20" fmla="*/ 96 w 1362"/>
                <a:gd name="T21" fmla="*/ 433 h 1026"/>
                <a:gd name="T22" fmla="*/ 488 w 1362"/>
                <a:gd name="T23" fmla="*/ 634 h 1026"/>
                <a:gd name="T24" fmla="*/ 862 w 1362"/>
                <a:gd name="T25" fmla="*/ 633 h 1026"/>
                <a:gd name="T26" fmla="*/ 853 w 1362"/>
                <a:gd name="T27" fmla="*/ 416 h 1026"/>
                <a:gd name="T28" fmla="*/ 1362 w 1362"/>
                <a:gd name="T29" fmla="*/ 702 h 1026"/>
                <a:gd name="T30" fmla="*/ 876 w 1362"/>
                <a:gd name="T31" fmla="*/ 1026 h 1026"/>
                <a:gd name="T32" fmla="*/ 871 w 1362"/>
                <a:gd name="T33" fmla="*/ 88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2" h="1026">
                  <a:moveTo>
                    <a:pt x="871" y="884"/>
                  </a:moveTo>
                  <a:cubicBezTo>
                    <a:pt x="816" y="890"/>
                    <a:pt x="687" y="905"/>
                    <a:pt x="514" y="877"/>
                  </a:cubicBezTo>
                  <a:cubicBezTo>
                    <a:pt x="416" y="858"/>
                    <a:pt x="315" y="837"/>
                    <a:pt x="167" y="736"/>
                  </a:cubicBezTo>
                  <a:cubicBezTo>
                    <a:pt x="122" y="700"/>
                    <a:pt x="59" y="642"/>
                    <a:pt x="28" y="557"/>
                  </a:cubicBezTo>
                  <a:cubicBezTo>
                    <a:pt x="17" y="527"/>
                    <a:pt x="10" y="495"/>
                    <a:pt x="8" y="459"/>
                  </a:cubicBezTo>
                  <a:cubicBezTo>
                    <a:pt x="0" y="322"/>
                    <a:pt x="53" y="155"/>
                    <a:pt x="284" y="0"/>
                  </a:cubicBezTo>
                  <a:cubicBezTo>
                    <a:pt x="279" y="4"/>
                    <a:pt x="276" y="7"/>
                    <a:pt x="273" y="9"/>
                  </a:cubicBezTo>
                  <a:cubicBezTo>
                    <a:pt x="264" y="15"/>
                    <a:pt x="246" y="28"/>
                    <a:pt x="213" y="57"/>
                  </a:cubicBezTo>
                  <a:cubicBezTo>
                    <a:pt x="161" y="103"/>
                    <a:pt x="110" y="167"/>
                    <a:pt x="85" y="235"/>
                  </a:cubicBezTo>
                  <a:cubicBezTo>
                    <a:pt x="65" y="290"/>
                    <a:pt x="62" y="350"/>
                    <a:pt x="81" y="402"/>
                  </a:cubicBezTo>
                  <a:cubicBezTo>
                    <a:pt x="85" y="413"/>
                    <a:pt x="90" y="423"/>
                    <a:pt x="96" y="433"/>
                  </a:cubicBezTo>
                  <a:cubicBezTo>
                    <a:pt x="163" y="555"/>
                    <a:pt x="338" y="614"/>
                    <a:pt x="488" y="634"/>
                  </a:cubicBezTo>
                  <a:cubicBezTo>
                    <a:pt x="623" y="652"/>
                    <a:pt x="747" y="647"/>
                    <a:pt x="862" y="633"/>
                  </a:cubicBezTo>
                  <a:cubicBezTo>
                    <a:pt x="853" y="416"/>
                    <a:pt x="853" y="416"/>
                    <a:pt x="853" y="416"/>
                  </a:cubicBezTo>
                  <a:cubicBezTo>
                    <a:pt x="1362" y="702"/>
                    <a:pt x="1362" y="702"/>
                    <a:pt x="1362" y="702"/>
                  </a:cubicBezTo>
                  <a:cubicBezTo>
                    <a:pt x="876" y="1026"/>
                    <a:pt x="876" y="1026"/>
                    <a:pt x="876" y="1026"/>
                  </a:cubicBezTo>
                  <a:lnTo>
                    <a:pt x="871" y="88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6" name="Freeform 90"/>
            <p:cNvSpPr>
              <a:spLocks/>
            </p:cNvSpPr>
            <p:nvPr/>
          </p:nvSpPr>
          <p:spPr bwMode="auto">
            <a:xfrm>
              <a:off x="4232088" y="3255939"/>
              <a:ext cx="1693863" cy="2411413"/>
            </a:xfrm>
            <a:custGeom>
              <a:avLst/>
              <a:gdLst>
                <a:gd name="T0" fmla="*/ 274 w 739"/>
                <a:gd name="T1" fmla="*/ 1 h 1052"/>
                <a:gd name="T2" fmla="*/ 234 w 739"/>
                <a:gd name="T3" fmla="*/ 30 h 1052"/>
                <a:gd name="T4" fmla="*/ 196 w 739"/>
                <a:gd name="T5" fmla="*/ 60 h 1052"/>
                <a:gd name="T6" fmla="*/ 166 w 739"/>
                <a:gd name="T7" fmla="*/ 87 h 1052"/>
                <a:gd name="T8" fmla="*/ 143 w 739"/>
                <a:gd name="T9" fmla="*/ 109 h 1052"/>
                <a:gd name="T10" fmla="*/ 130 w 739"/>
                <a:gd name="T11" fmla="*/ 122 h 1052"/>
                <a:gd name="T12" fmla="*/ 107 w 739"/>
                <a:gd name="T13" fmla="*/ 150 h 1052"/>
                <a:gd name="T14" fmla="*/ 87 w 739"/>
                <a:gd name="T15" fmla="*/ 176 h 1052"/>
                <a:gd name="T16" fmla="*/ 74 w 739"/>
                <a:gd name="T17" fmla="*/ 194 h 1052"/>
                <a:gd name="T18" fmla="*/ 64 w 739"/>
                <a:gd name="T19" fmla="*/ 210 h 1052"/>
                <a:gd name="T20" fmla="*/ 49 w 739"/>
                <a:gd name="T21" fmla="*/ 237 h 1052"/>
                <a:gd name="T22" fmla="*/ 35 w 739"/>
                <a:gd name="T23" fmla="*/ 265 h 1052"/>
                <a:gd name="T24" fmla="*/ 25 w 739"/>
                <a:gd name="T25" fmla="*/ 290 h 1052"/>
                <a:gd name="T26" fmla="*/ 22 w 739"/>
                <a:gd name="T27" fmla="*/ 300 h 1052"/>
                <a:gd name="T28" fmla="*/ 14 w 739"/>
                <a:gd name="T29" fmla="*/ 327 h 1052"/>
                <a:gd name="T30" fmla="*/ 8 w 739"/>
                <a:gd name="T31" fmla="*/ 353 h 1052"/>
                <a:gd name="T32" fmla="*/ 3 w 739"/>
                <a:gd name="T33" fmla="*/ 383 h 1052"/>
                <a:gd name="T34" fmla="*/ 1 w 739"/>
                <a:gd name="T35" fmla="*/ 411 h 1052"/>
                <a:gd name="T36" fmla="*/ 0 w 739"/>
                <a:gd name="T37" fmla="*/ 436 h 1052"/>
                <a:gd name="T38" fmla="*/ 20 w 739"/>
                <a:gd name="T39" fmla="*/ 557 h 1052"/>
                <a:gd name="T40" fmla="*/ 179 w 739"/>
                <a:gd name="T41" fmla="*/ 749 h 1052"/>
                <a:gd name="T42" fmla="*/ 622 w 739"/>
                <a:gd name="T43" fmla="*/ 1039 h 1052"/>
                <a:gd name="T44" fmla="*/ 463 w 739"/>
                <a:gd name="T45" fmla="*/ 762 h 1052"/>
                <a:gd name="T46" fmla="*/ 463 w 739"/>
                <a:gd name="T47" fmla="*/ 732 h 1052"/>
                <a:gd name="T48" fmla="*/ 464 w 739"/>
                <a:gd name="T49" fmla="*/ 706 h 1052"/>
                <a:gd name="T50" fmla="*/ 466 w 739"/>
                <a:gd name="T51" fmla="*/ 681 h 1052"/>
                <a:gd name="T52" fmla="*/ 472 w 739"/>
                <a:gd name="T53" fmla="*/ 650 h 1052"/>
                <a:gd name="T54" fmla="*/ 478 w 739"/>
                <a:gd name="T55" fmla="*/ 622 h 1052"/>
                <a:gd name="T56" fmla="*/ 487 w 739"/>
                <a:gd name="T57" fmla="*/ 596 h 1052"/>
                <a:gd name="T58" fmla="*/ 498 w 739"/>
                <a:gd name="T59" fmla="*/ 568 h 1052"/>
                <a:gd name="T60" fmla="*/ 513 w 739"/>
                <a:gd name="T61" fmla="*/ 537 h 1052"/>
                <a:gd name="T62" fmla="*/ 531 w 739"/>
                <a:gd name="T63" fmla="*/ 505 h 1052"/>
                <a:gd name="T64" fmla="*/ 549 w 739"/>
                <a:gd name="T65" fmla="*/ 479 h 1052"/>
                <a:gd name="T66" fmla="*/ 575 w 739"/>
                <a:gd name="T67" fmla="*/ 446 h 1052"/>
                <a:gd name="T68" fmla="*/ 600 w 739"/>
                <a:gd name="T69" fmla="*/ 418 h 1052"/>
                <a:gd name="T70" fmla="*/ 628 w 739"/>
                <a:gd name="T71" fmla="*/ 390 h 1052"/>
                <a:gd name="T72" fmla="*/ 680 w 739"/>
                <a:gd name="T73" fmla="*/ 346 h 1052"/>
                <a:gd name="T74" fmla="*/ 720 w 739"/>
                <a:gd name="T75" fmla="*/ 316 h 1052"/>
                <a:gd name="T76" fmla="*/ 276 w 739"/>
                <a:gd name="T7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9" h="1052">
                  <a:moveTo>
                    <a:pt x="276" y="0"/>
                  </a:moveTo>
                  <a:cubicBezTo>
                    <a:pt x="275" y="0"/>
                    <a:pt x="275" y="1"/>
                    <a:pt x="274" y="1"/>
                  </a:cubicBezTo>
                  <a:cubicBezTo>
                    <a:pt x="269" y="5"/>
                    <a:pt x="264" y="9"/>
                    <a:pt x="258" y="12"/>
                  </a:cubicBezTo>
                  <a:cubicBezTo>
                    <a:pt x="250" y="18"/>
                    <a:pt x="241" y="24"/>
                    <a:pt x="234" y="30"/>
                  </a:cubicBezTo>
                  <a:cubicBezTo>
                    <a:pt x="228" y="34"/>
                    <a:pt x="223" y="38"/>
                    <a:pt x="218" y="42"/>
                  </a:cubicBezTo>
                  <a:cubicBezTo>
                    <a:pt x="211" y="48"/>
                    <a:pt x="203" y="54"/>
                    <a:pt x="196" y="60"/>
                  </a:cubicBezTo>
                  <a:cubicBezTo>
                    <a:pt x="196" y="60"/>
                    <a:pt x="196" y="60"/>
                    <a:pt x="195" y="61"/>
                  </a:cubicBezTo>
                  <a:cubicBezTo>
                    <a:pt x="185" y="69"/>
                    <a:pt x="175" y="78"/>
                    <a:pt x="166" y="87"/>
                  </a:cubicBezTo>
                  <a:cubicBezTo>
                    <a:pt x="163" y="89"/>
                    <a:pt x="161" y="92"/>
                    <a:pt x="158" y="94"/>
                  </a:cubicBezTo>
                  <a:cubicBezTo>
                    <a:pt x="153" y="99"/>
                    <a:pt x="148" y="104"/>
                    <a:pt x="143" y="109"/>
                  </a:cubicBezTo>
                  <a:cubicBezTo>
                    <a:pt x="141" y="111"/>
                    <a:pt x="140" y="113"/>
                    <a:pt x="138" y="114"/>
                  </a:cubicBezTo>
                  <a:cubicBezTo>
                    <a:pt x="135" y="117"/>
                    <a:pt x="133" y="120"/>
                    <a:pt x="130" y="122"/>
                  </a:cubicBezTo>
                  <a:cubicBezTo>
                    <a:pt x="124" y="129"/>
                    <a:pt x="118" y="136"/>
                    <a:pt x="113" y="143"/>
                  </a:cubicBezTo>
                  <a:cubicBezTo>
                    <a:pt x="111" y="145"/>
                    <a:pt x="109" y="147"/>
                    <a:pt x="107" y="150"/>
                  </a:cubicBezTo>
                  <a:cubicBezTo>
                    <a:pt x="106" y="151"/>
                    <a:pt x="105" y="152"/>
                    <a:pt x="104" y="153"/>
                  </a:cubicBezTo>
                  <a:cubicBezTo>
                    <a:pt x="98" y="160"/>
                    <a:pt x="92" y="168"/>
                    <a:pt x="87" y="176"/>
                  </a:cubicBezTo>
                  <a:cubicBezTo>
                    <a:pt x="85" y="177"/>
                    <a:pt x="84" y="179"/>
                    <a:pt x="83" y="181"/>
                  </a:cubicBezTo>
                  <a:cubicBezTo>
                    <a:pt x="80" y="186"/>
                    <a:pt x="77" y="190"/>
                    <a:pt x="74" y="194"/>
                  </a:cubicBezTo>
                  <a:cubicBezTo>
                    <a:pt x="72" y="197"/>
                    <a:pt x="70" y="200"/>
                    <a:pt x="69" y="202"/>
                  </a:cubicBezTo>
                  <a:cubicBezTo>
                    <a:pt x="67" y="205"/>
                    <a:pt x="65" y="208"/>
                    <a:pt x="64" y="210"/>
                  </a:cubicBezTo>
                  <a:cubicBezTo>
                    <a:pt x="59" y="218"/>
                    <a:pt x="55" y="226"/>
                    <a:pt x="51" y="233"/>
                  </a:cubicBezTo>
                  <a:cubicBezTo>
                    <a:pt x="50" y="235"/>
                    <a:pt x="49" y="236"/>
                    <a:pt x="49" y="237"/>
                  </a:cubicBezTo>
                  <a:cubicBezTo>
                    <a:pt x="48" y="237"/>
                    <a:pt x="48" y="237"/>
                    <a:pt x="48" y="238"/>
                  </a:cubicBezTo>
                  <a:cubicBezTo>
                    <a:pt x="43" y="247"/>
                    <a:pt x="39" y="256"/>
                    <a:pt x="35" y="265"/>
                  </a:cubicBezTo>
                  <a:cubicBezTo>
                    <a:pt x="34" y="267"/>
                    <a:pt x="33" y="270"/>
                    <a:pt x="32" y="272"/>
                  </a:cubicBezTo>
                  <a:cubicBezTo>
                    <a:pt x="30" y="278"/>
                    <a:pt x="27" y="284"/>
                    <a:pt x="25" y="290"/>
                  </a:cubicBezTo>
                  <a:cubicBezTo>
                    <a:pt x="25" y="291"/>
                    <a:pt x="25" y="292"/>
                    <a:pt x="24" y="292"/>
                  </a:cubicBezTo>
                  <a:cubicBezTo>
                    <a:pt x="23" y="295"/>
                    <a:pt x="23" y="297"/>
                    <a:pt x="22" y="300"/>
                  </a:cubicBezTo>
                  <a:cubicBezTo>
                    <a:pt x="20" y="306"/>
                    <a:pt x="18" y="313"/>
                    <a:pt x="16" y="319"/>
                  </a:cubicBezTo>
                  <a:cubicBezTo>
                    <a:pt x="15" y="322"/>
                    <a:pt x="14" y="325"/>
                    <a:pt x="14" y="327"/>
                  </a:cubicBezTo>
                  <a:cubicBezTo>
                    <a:pt x="12" y="334"/>
                    <a:pt x="10" y="340"/>
                    <a:pt x="9" y="346"/>
                  </a:cubicBezTo>
                  <a:cubicBezTo>
                    <a:pt x="9" y="349"/>
                    <a:pt x="8" y="351"/>
                    <a:pt x="8" y="353"/>
                  </a:cubicBezTo>
                  <a:cubicBezTo>
                    <a:pt x="6" y="362"/>
                    <a:pt x="5" y="370"/>
                    <a:pt x="4" y="378"/>
                  </a:cubicBezTo>
                  <a:cubicBezTo>
                    <a:pt x="3" y="380"/>
                    <a:pt x="3" y="382"/>
                    <a:pt x="3" y="383"/>
                  </a:cubicBezTo>
                  <a:cubicBezTo>
                    <a:pt x="2" y="390"/>
                    <a:pt x="2" y="397"/>
                    <a:pt x="1" y="403"/>
                  </a:cubicBezTo>
                  <a:cubicBezTo>
                    <a:pt x="1" y="406"/>
                    <a:pt x="1" y="408"/>
                    <a:pt x="1" y="411"/>
                  </a:cubicBezTo>
                  <a:cubicBezTo>
                    <a:pt x="0" y="417"/>
                    <a:pt x="0" y="423"/>
                    <a:pt x="0" y="428"/>
                  </a:cubicBezTo>
                  <a:cubicBezTo>
                    <a:pt x="0" y="431"/>
                    <a:pt x="0" y="433"/>
                    <a:pt x="0" y="436"/>
                  </a:cubicBezTo>
                  <a:cubicBezTo>
                    <a:pt x="0" y="444"/>
                    <a:pt x="0" y="451"/>
                    <a:pt x="1" y="459"/>
                  </a:cubicBezTo>
                  <a:cubicBezTo>
                    <a:pt x="2" y="495"/>
                    <a:pt x="9" y="527"/>
                    <a:pt x="20" y="557"/>
                  </a:cubicBezTo>
                  <a:cubicBezTo>
                    <a:pt x="52" y="642"/>
                    <a:pt x="114" y="700"/>
                    <a:pt x="160" y="736"/>
                  </a:cubicBezTo>
                  <a:cubicBezTo>
                    <a:pt x="166" y="740"/>
                    <a:pt x="173" y="745"/>
                    <a:pt x="179" y="749"/>
                  </a:cubicBezTo>
                  <a:cubicBezTo>
                    <a:pt x="333" y="850"/>
                    <a:pt x="487" y="951"/>
                    <a:pt x="642" y="1052"/>
                  </a:cubicBezTo>
                  <a:cubicBezTo>
                    <a:pt x="635" y="1048"/>
                    <a:pt x="629" y="1043"/>
                    <a:pt x="622" y="1039"/>
                  </a:cubicBezTo>
                  <a:cubicBezTo>
                    <a:pt x="577" y="1003"/>
                    <a:pt x="514" y="945"/>
                    <a:pt x="483" y="860"/>
                  </a:cubicBezTo>
                  <a:cubicBezTo>
                    <a:pt x="472" y="830"/>
                    <a:pt x="465" y="798"/>
                    <a:pt x="463" y="762"/>
                  </a:cubicBezTo>
                  <a:cubicBezTo>
                    <a:pt x="463" y="754"/>
                    <a:pt x="463" y="746"/>
                    <a:pt x="463" y="739"/>
                  </a:cubicBezTo>
                  <a:cubicBezTo>
                    <a:pt x="463" y="736"/>
                    <a:pt x="463" y="734"/>
                    <a:pt x="463" y="732"/>
                  </a:cubicBezTo>
                  <a:cubicBezTo>
                    <a:pt x="463" y="726"/>
                    <a:pt x="463" y="720"/>
                    <a:pt x="463" y="714"/>
                  </a:cubicBezTo>
                  <a:cubicBezTo>
                    <a:pt x="463" y="711"/>
                    <a:pt x="463" y="709"/>
                    <a:pt x="464" y="706"/>
                  </a:cubicBezTo>
                  <a:cubicBezTo>
                    <a:pt x="464" y="700"/>
                    <a:pt x="465" y="693"/>
                    <a:pt x="466" y="686"/>
                  </a:cubicBezTo>
                  <a:cubicBezTo>
                    <a:pt x="466" y="684"/>
                    <a:pt x="466" y="683"/>
                    <a:pt x="466" y="681"/>
                  </a:cubicBezTo>
                  <a:cubicBezTo>
                    <a:pt x="467" y="673"/>
                    <a:pt x="469" y="665"/>
                    <a:pt x="470" y="656"/>
                  </a:cubicBezTo>
                  <a:cubicBezTo>
                    <a:pt x="471" y="654"/>
                    <a:pt x="471" y="652"/>
                    <a:pt x="472" y="650"/>
                  </a:cubicBezTo>
                  <a:cubicBezTo>
                    <a:pt x="473" y="643"/>
                    <a:pt x="474" y="637"/>
                    <a:pt x="476" y="630"/>
                  </a:cubicBezTo>
                  <a:cubicBezTo>
                    <a:pt x="477" y="628"/>
                    <a:pt x="478" y="625"/>
                    <a:pt x="478" y="622"/>
                  </a:cubicBezTo>
                  <a:cubicBezTo>
                    <a:pt x="480" y="616"/>
                    <a:pt x="482" y="609"/>
                    <a:pt x="484" y="603"/>
                  </a:cubicBezTo>
                  <a:cubicBezTo>
                    <a:pt x="485" y="600"/>
                    <a:pt x="486" y="598"/>
                    <a:pt x="487" y="596"/>
                  </a:cubicBezTo>
                  <a:cubicBezTo>
                    <a:pt x="489" y="589"/>
                    <a:pt x="492" y="581"/>
                    <a:pt x="495" y="574"/>
                  </a:cubicBezTo>
                  <a:cubicBezTo>
                    <a:pt x="496" y="572"/>
                    <a:pt x="497" y="570"/>
                    <a:pt x="498" y="568"/>
                  </a:cubicBezTo>
                  <a:cubicBezTo>
                    <a:pt x="502" y="558"/>
                    <a:pt x="506" y="549"/>
                    <a:pt x="511" y="540"/>
                  </a:cubicBezTo>
                  <a:cubicBezTo>
                    <a:pt x="512" y="539"/>
                    <a:pt x="512" y="538"/>
                    <a:pt x="513" y="537"/>
                  </a:cubicBezTo>
                  <a:cubicBezTo>
                    <a:pt x="517" y="529"/>
                    <a:pt x="522" y="521"/>
                    <a:pt x="526" y="513"/>
                  </a:cubicBezTo>
                  <a:cubicBezTo>
                    <a:pt x="528" y="511"/>
                    <a:pt x="530" y="508"/>
                    <a:pt x="531" y="505"/>
                  </a:cubicBezTo>
                  <a:cubicBezTo>
                    <a:pt x="536" y="498"/>
                    <a:pt x="540" y="491"/>
                    <a:pt x="545" y="484"/>
                  </a:cubicBezTo>
                  <a:cubicBezTo>
                    <a:pt x="547" y="482"/>
                    <a:pt x="548" y="480"/>
                    <a:pt x="549" y="479"/>
                  </a:cubicBezTo>
                  <a:cubicBezTo>
                    <a:pt x="555" y="470"/>
                    <a:pt x="562" y="461"/>
                    <a:pt x="569" y="452"/>
                  </a:cubicBezTo>
                  <a:cubicBezTo>
                    <a:pt x="571" y="450"/>
                    <a:pt x="573" y="448"/>
                    <a:pt x="575" y="446"/>
                  </a:cubicBezTo>
                  <a:cubicBezTo>
                    <a:pt x="581" y="439"/>
                    <a:pt x="587" y="432"/>
                    <a:pt x="593" y="425"/>
                  </a:cubicBezTo>
                  <a:cubicBezTo>
                    <a:pt x="596" y="423"/>
                    <a:pt x="598" y="420"/>
                    <a:pt x="600" y="418"/>
                  </a:cubicBezTo>
                  <a:cubicBezTo>
                    <a:pt x="607" y="411"/>
                    <a:pt x="614" y="404"/>
                    <a:pt x="621" y="397"/>
                  </a:cubicBezTo>
                  <a:cubicBezTo>
                    <a:pt x="624" y="394"/>
                    <a:pt x="626" y="392"/>
                    <a:pt x="628" y="390"/>
                  </a:cubicBezTo>
                  <a:cubicBezTo>
                    <a:pt x="638" y="381"/>
                    <a:pt x="648" y="372"/>
                    <a:pt x="659" y="363"/>
                  </a:cubicBezTo>
                  <a:cubicBezTo>
                    <a:pt x="666" y="357"/>
                    <a:pt x="673" y="351"/>
                    <a:pt x="680" y="346"/>
                  </a:cubicBezTo>
                  <a:cubicBezTo>
                    <a:pt x="686" y="341"/>
                    <a:pt x="691" y="337"/>
                    <a:pt x="696" y="333"/>
                  </a:cubicBezTo>
                  <a:cubicBezTo>
                    <a:pt x="704" y="327"/>
                    <a:pt x="712" y="321"/>
                    <a:pt x="720" y="316"/>
                  </a:cubicBezTo>
                  <a:cubicBezTo>
                    <a:pt x="727" y="311"/>
                    <a:pt x="732" y="307"/>
                    <a:pt x="739" y="303"/>
                  </a:cubicBezTo>
                  <a:lnTo>
                    <a:pt x="276" y="0"/>
                  </a:ln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sp>
        <p:nvSpPr>
          <p:cNvPr id="37" name="TextBox 36"/>
          <p:cNvSpPr txBox="1"/>
          <p:nvPr/>
        </p:nvSpPr>
        <p:spPr>
          <a:xfrm>
            <a:off x="7403323" y="2289182"/>
            <a:ext cx="1050605" cy="492443"/>
          </a:xfrm>
          <a:prstGeom prst="rect">
            <a:avLst/>
          </a:prstGeom>
          <a:noFill/>
        </p:spPr>
        <p:txBody>
          <a:bodyPr wrap="square" rtlCol="0">
            <a:spAutoFit/>
          </a:bodyPr>
          <a:lstStyle/>
          <a:p>
            <a:pPr algn="ctr"/>
            <a:r>
              <a:rPr lang="id-ID" sz="2600">
                <a:solidFill>
                  <a:schemeClr val="accent2"/>
                </a:solidFill>
                <a:ea typeface="Open Sans Light" panose="020B0306030504020204" pitchFamily="34" charset="0"/>
                <a:cs typeface="Open Sans Light" panose="020B0306030504020204" pitchFamily="34" charset="0"/>
              </a:rPr>
              <a:t>75</a:t>
            </a:r>
            <a:r>
              <a:rPr lang="id-ID" sz="2600" baseline="30000">
                <a:solidFill>
                  <a:schemeClr val="accent2"/>
                </a:solidFill>
                <a:ea typeface="Open Sans Light" panose="020B0306030504020204" pitchFamily="34" charset="0"/>
                <a:cs typeface="Open Sans Light" panose="020B0306030504020204" pitchFamily="34" charset="0"/>
              </a:rPr>
              <a:t>%</a:t>
            </a:r>
            <a:endParaRPr lang="en-US" sz="2600" baseline="30000">
              <a:solidFill>
                <a:schemeClr val="accent2"/>
              </a:solidFill>
              <a:ea typeface="Open Sans Light" panose="020B0306030504020204" pitchFamily="34" charset="0"/>
              <a:cs typeface="Open Sans Light" panose="020B0306030504020204" pitchFamily="34" charset="0"/>
            </a:endParaRPr>
          </a:p>
        </p:txBody>
      </p:sp>
      <p:sp>
        <p:nvSpPr>
          <p:cNvPr id="39" name="TextBox 38"/>
          <p:cNvSpPr txBox="1"/>
          <p:nvPr/>
        </p:nvSpPr>
        <p:spPr>
          <a:xfrm>
            <a:off x="8089886" y="4220505"/>
            <a:ext cx="1050605" cy="492443"/>
          </a:xfrm>
          <a:prstGeom prst="rect">
            <a:avLst/>
          </a:prstGeom>
          <a:noFill/>
        </p:spPr>
        <p:txBody>
          <a:bodyPr wrap="square" rtlCol="0">
            <a:spAutoFit/>
          </a:bodyPr>
          <a:lstStyle/>
          <a:p>
            <a:pPr algn="ctr"/>
            <a:r>
              <a:rPr lang="id-ID" sz="2600">
                <a:solidFill>
                  <a:schemeClr val="accent3"/>
                </a:solidFill>
                <a:ea typeface="Open Sans Light" panose="020B0306030504020204" pitchFamily="34" charset="0"/>
                <a:cs typeface="Open Sans Light" panose="020B0306030504020204" pitchFamily="34" charset="0"/>
              </a:rPr>
              <a:t>43</a:t>
            </a:r>
            <a:r>
              <a:rPr lang="id-ID" sz="2600" baseline="30000">
                <a:solidFill>
                  <a:schemeClr val="accent3"/>
                </a:solidFill>
                <a:ea typeface="Open Sans Light" panose="020B0306030504020204" pitchFamily="34" charset="0"/>
                <a:cs typeface="Open Sans Light" panose="020B0306030504020204" pitchFamily="34" charset="0"/>
              </a:rPr>
              <a:t>%</a:t>
            </a:r>
            <a:endParaRPr lang="en-US" sz="2600" baseline="30000">
              <a:solidFill>
                <a:schemeClr val="accent3"/>
              </a:solidFill>
              <a:ea typeface="Open Sans Light" panose="020B0306030504020204" pitchFamily="34" charset="0"/>
              <a:cs typeface="Open Sans Light" panose="020B0306030504020204" pitchFamily="34" charset="0"/>
            </a:endParaRPr>
          </a:p>
        </p:txBody>
      </p:sp>
      <p:sp>
        <p:nvSpPr>
          <p:cNvPr id="41" name="TextBox 40"/>
          <p:cNvSpPr txBox="1"/>
          <p:nvPr/>
        </p:nvSpPr>
        <p:spPr>
          <a:xfrm>
            <a:off x="2926673" y="2732499"/>
            <a:ext cx="1050605" cy="492443"/>
          </a:xfrm>
          <a:prstGeom prst="rect">
            <a:avLst/>
          </a:prstGeom>
          <a:noFill/>
        </p:spPr>
        <p:txBody>
          <a:bodyPr wrap="square" rtlCol="0">
            <a:spAutoFit/>
          </a:bodyPr>
          <a:lstStyle/>
          <a:p>
            <a:pPr algn="ctr"/>
            <a:r>
              <a:rPr lang="id-ID" sz="2600">
                <a:solidFill>
                  <a:schemeClr val="accent4"/>
                </a:solidFill>
                <a:ea typeface="Open Sans Light" panose="020B0306030504020204" pitchFamily="34" charset="0"/>
                <a:cs typeface="Open Sans Light" panose="020B0306030504020204" pitchFamily="34" charset="0"/>
              </a:rPr>
              <a:t>75</a:t>
            </a:r>
            <a:r>
              <a:rPr lang="id-ID" sz="2600" baseline="30000">
                <a:solidFill>
                  <a:schemeClr val="accent4"/>
                </a:solidFill>
                <a:ea typeface="Open Sans Light" panose="020B0306030504020204" pitchFamily="34" charset="0"/>
                <a:cs typeface="Open Sans Light" panose="020B0306030504020204" pitchFamily="34" charset="0"/>
              </a:rPr>
              <a:t>%</a:t>
            </a:r>
            <a:endParaRPr lang="en-US" sz="2600" baseline="30000">
              <a:solidFill>
                <a:schemeClr val="accent4"/>
              </a:solidFill>
              <a:ea typeface="Open Sans Light" panose="020B0306030504020204" pitchFamily="34" charset="0"/>
              <a:cs typeface="Open Sans Light" panose="020B0306030504020204" pitchFamily="34" charset="0"/>
            </a:endParaRPr>
          </a:p>
        </p:txBody>
      </p:sp>
      <p:sp>
        <p:nvSpPr>
          <p:cNvPr id="42" name="TextBox 41"/>
          <p:cNvSpPr txBox="1"/>
          <p:nvPr/>
        </p:nvSpPr>
        <p:spPr>
          <a:xfrm>
            <a:off x="3262863" y="4786200"/>
            <a:ext cx="1050605" cy="492443"/>
          </a:xfrm>
          <a:prstGeom prst="rect">
            <a:avLst/>
          </a:prstGeom>
          <a:noFill/>
        </p:spPr>
        <p:txBody>
          <a:bodyPr wrap="square" rtlCol="0">
            <a:spAutoFit/>
          </a:bodyPr>
          <a:lstStyle/>
          <a:p>
            <a:pPr algn="ctr"/>
            <a:r>
              <a:rPr lang="id-ID" sz="2600">
                <a:solidFill>
                  <a:schemeClr val="accent5"/>
                </a:solidFill>
                <a:ea typeface="Open Sans Light" panose="020B0306030504020204" pitchFamily="34" charset="0"/>
                <a:cs typeface="Open Sans Light" panose="020B0306030504020204" pitchFamily="34" charset="0"/>
              </a:rPr>
              <a:t>43</a:t>
            </a:r>
            <a:r>
              <a:rPr lang="id-ID" sz="2600" baseline="30000">
                <a:solidFill>
                  <a:schemeClr val="accent5"/>
                </a:solidFill>
                <a:ea typeface="Open Sans Light" panose="020B0306030504020204" pitchFamily="34" charset="0"/>
                <a:cs typeface="Open Sans Light" panose="020B0306030504020204" pitchFamily="34" charset="0"/>
              </a:rPr>
              <a:t>%</a:t>
            </a:r>
            <a:endParaRPr lang="en-US" sz="2600" baseline="30000">
              <a:solidFill>
                <a:schemeClr val="accent5"/>
              </a:solidFill>
              <a:ea typeface="Open Sans Light" panose="020B0306030504020204" pitchFamily="34" charset="0"/>
              <a:cs typeface="Open Sans Light" panose="020B0306030504020204" pitchFamily="34" charset="0"/>
            </a:endParaRPr>
          </a:p>
        </p:txBody>
      </p:sp>
      <p:grpSp>
        <p:nvGrpSpPr>
          <p:cNvPr id="45" name="Group 64"/>
          <p:cNvGrpSpPr>
            <a:grpSpLocks noChangeAspect="1"/>
          </p:cNvGrpSpPr>
          <p:nvPr/>
        </p:nvGrpSpPr>
        <p:grpSpPr bwMode="auto">
          <a:xfrm>
            <a:off x="10213904" y="3968107"/>
            <a:ext cx="561975" cy="349250"/>
            <a:chOff x="4595" y="1563"/>
            <a:chExt cx="354" cy="220"/>
          </a:xfrm>
          <a:solidFill>
            <a:schemeClr val="accent3"/>
          </a:solidFill>
        </p:grpSpPr>
        <p:sp>
          <p:nvSpPr>
            <p:cNvPr id="46"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 name="Text Placeholder 5"/>
          <p:cNvSpPr txBox="1">
            <a:spLocks/>
          </p:cNvSpPr>
          <p:nvPr/>
        </p:nvSpPr>
        <p:spPr>
          <a:xfrm>
            <a:off x="8981478" y="4358098"/>
            <a:ext cx="2060319" cy="45674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9" name="TextBox 48"/>
          <p:cNvSpPr txBox="1"/>
          <p:nvPr/>
        </p:nvSpPr>
        <p:spPr>
          <a:xfrm>
            <a:off x="8945962" y="4022470"/>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50" name="Freeform 70"/>
          <p:cNvSpPr>
            <a:spLocks noEditPoints="1"/>
          </p:cNvSpPr>
          <p:nvPr/>
        </p:nvSpPr>
        <p:spPr bwMode="auto">
          <a:xfrm>
            <a:off x="1608025" y="4556561"/>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Text Placeholder 5"/>
          <p:cNvSpPr txBox="1">
            <a:spLocks/>
          </p:cNvSpPr>
          <p:nvPr/>
        </p:nvSpPr>
        <p:spPr>
          <a:xfrm>
            <a:off x="1422073" y="5035452"/>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2" name="TextBox 51"/>
          <p:cNvSpPr txBox="1"/>
          <p:nvPr/>
        </p:nvSpPr>
        <p:spPr>
          <a:xfrm>
            <a:off x="2155765" y="4666120"/>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grpSp>
        <p:nvGrpSpPr>
          <p:cNvPr id="53" name="Group 73"/>
          <p:cNvGrpSpPr>
            <a:grpSpLocks noChangeAspect="1"/>
          </p:cNvGrpSpPr>
          <p:nvPr/>
        </p:nvGrpSpPr>
        <p:grpSpPr bwMode="auto">
          <a:xfrm>
            <a:off x="9882477" y="2074335"/>
            <a:ext cx="427038" cy="307975"/>
            <a:chOff x="6286" y="1831"/>
            <a:chExt cx="269" cy="194"/>
          </a:xfrm>
          <a:solidFill>
            <a:schemeClr val="accent2"/>
          </a:solidFill>
        </p:grpSpPr>
        <p:sp>
          <p:nvSpPr>
            <p:cNvPr id="54"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Text Placeholder 5"/>
          <p:cNvSpPr txBox="1">
            <a:spLocks/>
          </p:cNvSpPr>
          <p:nvPr/>
        </p:nvSpPr>
        <p:spPr>
          <a:xfrm>
            <a:off x="8185029" y="2501878"/>
            <a:ext cx="2060319" cy="4695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3" name="TextBox 62"/>
          <p:cNvSpPr txBox="1"/>
          <p:nvPr/>
        </p:nvSpPr>
        <p:spPr>
          <a:xfrm>
            <a:off x="8149513" y="2166250"/>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64" name="Text Placeholder 5"/>
          <p:cNvSpPr txBox="1">
            <a:spLocks/>
          </p:cNvSpPr>
          <p:nvPr/>
        </p:nvSpPr>
        <p:spPr>
          <a:xfrm>
            <a:off x="1120372" y="2980110"/>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65" name="TextBox 64"/>
          <p:cNvSpPr txBox="1"/>
          <p:nvPr/>
        </p:nvSpPr>
        <p:spPr>
          <a:xfrm>
            <a:off x="1867511" y="2662052"/>
            <a:ext cx="1183337" cy="369332"/>
          </a:xfrm>
          <a:prstGeom prst="rect">
            <a:avLst/>
          </a:prstGeom>
          <a:noFill/>
        </p:spPr>
        <p:txBody>
          <a:bodyPr wrap="none" rtlCol="0">
            <a:spAutoFit/>
          </a:bodyPr>
          <a:lstStyle/>
          <a:p>
            <a:r>
              <a:rPr lang="en-US">
                <a:solidFill>
                  <a:schemeClr val="tx2"/>
                </a:solidFill>
              </a:rPr>
              <a:t>Copywritter</a:t>
            </a:r>
            <a:endParaRPr lang="id-ID" dirty="0">
              <a:solidFill>
                <a:schemeClr val="tx2"/>
              </a:solidFill>
            </a:endParaRPr>
          </a:p>
        </p:txBody>
      </p:sp>
      <p:grpSp>
        <p:nvGrpSpPr>
          <p:cNvPr id="66" name="Group 84"/>
          <p:cNvGrpSpPr>
            <a:grpSpLocks noChangeAspect="1"/>
          </p:cNvGrpSpPr>
          <p:nvPr/>
        </p:nvGrpSpPr>
        <p:grpSpPr bwMode="auto">
          <a:xfrm>
            <a:off x="1322152" y="2605460"/>
            <a:ext cx="439737" cy="374650"/>
            <a:chOff x="6279" y="2733"/>
            <a:chExt cx="277" cy="236"/>
          </a:xfrm>
          <a:solidFill>
            <a:schemeClr val="accent4"/>
          </a:solidFill>
        </p:grpSpPr>
        <p:sp>
          <p:nvSpPr>
            <p:cNvPr id="67"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137146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500"/>
                                        <p:tgtEl>
                                          <p:spTgt spid="52"/>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63"/>
                                        </p:tgtEl>
                                        <p:attrNameLst>
                                          <p:attrName>style.visibility</p:attrName>
                                        </p:attrNameLst>
                                      </p:cBhvr>
                                      <p:to>
                                        <p:strVal val="visible"/>
                                      </p:to>
                                    </p:set>
                                    <p:animEffect transition="in" filter="fade">
                                      <p:cBhvr>
                                        <p:cTn id="36" dur="500"/>
                                        <p:tgtEl>
                                          <p:spTgt spid="63"/>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9" grpId="0"/>
      <p:bldP spid="52" grpId="0"/>
      <p:bldP spid="63" grpId="0"/>
      <p:bldP spid="6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#1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8" name="Group 4"/>
          <p:cNvGrpSpPr>
            <a:grpSpLocks noChangeAspect="1"/>
          </p:cNvGrpSpPr>
          <p:nvPr/>
        </p:nvGrpSpPr>
        <p:grpSpPr bwMode="auto">
          <a:xfrm>
            <a:off x="9482841" y="4466630"/>
            <a:ext cx="1792883" cy="2391370"/>
            <a:chOff x="5646" y="2318"/>
            <a:chExt cx="1390" cy="1854"/>
          </a:xfrm>
        </p:grpSpPr>
        <p:sp>
          <p:nvSpPr>
            <p:cNvPr id="19" name="Freeform 5"/>
            <p:cNvSpPr>
              <a:spLocks noEditPoints="1"/>
            </p:cNvSpPr>
            <p:nvPr/>
          </p:nvSpPr>
          <p:spPr bwMode="auto">
            <a:xfrm>
              <a:off x="5646" y="2318"/>
              <a:ext cx="1390" cy="1756"/>
            </a:xfrm>
            <a:custGeom>
              <a:avLst/>
              <a:gdLst>
                <a:gd name="T0" fmla="*/ 2741 w 3120"/>
                <a:gd name="T1" fmla="*/ 408 h 3942"/>
                <a:gd name="T2" fmla="*/ 2755 w 3120"/>
                <a:gd name="T3" fmla="*/ 186 h 3942"/>
                <a:gd name="T4" fmla="*/ 2576 w 3120"/>
                <a:gd name="T5" fmla="*/ 0 h 3942"/>
                <a:gd name="T6" fmla="*/ 539 w 3120"/>
                <a:gd name="T7" fmla="*/ 0 h 3942"/>
                <a:gd name="T8" fmla="*/ 360 w 3120"/>
                <a:gd name="T9" fmla="*/ 186 h 3942"/>
                <a:gd name="T10" fmla="*/ 374 w 3120"/>
                <a:gd name="T11" fmla="*/ 408 h 3942"/>
                <a:gd name="T12" fmla="*/ 0 w 3120"/>
                <a:gd name="T13" fmla="*/ 408 h 3942"/>
                <a:gd name="T14" fmla="*/ 0 w 3120"/>
                <a:gd name="T15" fmla="*/ 500 h 3942"/>
                <a:gd name="T16" fmla="*/ 235 w 3120"/>
                <a:gd name="T17" fmla="*/ 1414 h 3942"/>
                <a:gd name="T18" fmla="*/ 734 w 3120"/>
                <a:gd name="T19" fmla="*/ 1806 h 3942"/>
                <a:gd name="T20" fmla="*/ 1458 w 3120"/>
                <a:gd name="T21" fmla="*/ 2477 h 3942"/>
                <a:gd name="T22" fmla="*/ 909 w 3120"/>
                <a:gd name="T23" fmla="*/ 3835 h 3942"/>
                <a:gd name="T24" fmla="*/ 909 w 3120"/>
                <a:gd name="T25" fmla="*/ 3942 h 3942"/>
                <a:gd name="T26" fmla="*/ 2192 w 3120"/>
                <a:gd name="T27" fmla="*/ 3942 h 3942"/>
                <a:gd name="T28" fmla="*/ 2192 w 3120"/>
                <a:gd name="T29" fmla="*/ 3835 h 3942"/>
                <a:gd name="T30" fmla="*/ 1643 w 3120"/>
                <a:gd name="T31" fmla="*/ 2479 h 3942"/>
                <a:gd name="T32" fmla="*/ 2380 w 3120"/>
                <a:gd name="T33" fmla="*/ 1807 h 3942"/>
                <a:gd name="T34" fmla="*/ 2885 w 3120"/>
                <a:gd name="T35" fmla="*/ 1414 h 3942"/>
                <a:gd name="T36" fmla="*/ 3120 w 3120"/>
                <a:gd name="T37" fmla="*/ 500 h 3942"/>
                <a:gd name="T38" fmla="*/ 3120 w 3120"/>
                <a:gd name="T39" fmla="*/ 408 h 3942"/>
                <a:gd name="T40" fmla="*/ 2741 w 3120"/>
                <a:gd name="T41" fmla="*/ 408 h 3942"/>
                <a:gd name="T42" fmla="*/ 390 w 3120"/>
                <a:gd name="T43" fmla="*/ 1319 h 3942"/>
                <a:gd name="T44" fmla="*/ 185 w 3120"/>
                <a:gd name="T45" fmla="*/ 590 h 3942"/>
                <a:gd name="T46" fmla="*/ 392 w 3120"/>
                <a:gd name="T47" fmla="*/ 590 h 3942"/>
                <a:gd name="T48" fmla="*/ 629 w 3120"/>
                <a:gd name="T49" fmla="*/ 1572 h 3942"/>
                <a:gd name="T50" fmla="*/ 390 w 3120"/>
                <a:gd name="T51" fmla="*/ 1319 h 3942"/>
                <a:gd name="T52" fmla="*/ 2730 w 3120"/>
                <a:gd name="T53" fmla="*/ 1319 h 3942"/>
                <a:gd name="T54" fmla="*/ 2485 w 3120"/>
                <a:gd name="T55" fmla="*/ 1576 h 3942"/>
                <a:gd name="T56" fmla="*/ 2723 w 3120"/>
                <a:gd name="T57" fmla="*/ 590 h 3942"/>
                <a:gd name="T58" fmla="*/ 2936 w 3120"/>
                <a:gd name="T59" fmla="*/ 590 h 3942"/>
                <a:gd name="T60" fmla="*/ 2730 w 3120"/>
                <a:gd name="T61" fmla="*/ 1319 h 3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0" h="3942">
                  <a:moveTo>
                    <a:pt x="2741" y="408"/>
                  </a:moveTo>
                  <a:cubicBezTo>
                    <a:pt x="2747" y="335"/>
                    <a:pt x="2752" y="261"/>
                    <a:pt x="2755" y="186"/>
                  </a:cubicBezTo>
                  <a:cubicBezTo>
                    <a:pt x="2653" y="186"/>
                    <a:pt x="2572" y="101"/>
                    <a:pt x="2576" y="0"/>
                  </a:cubicBezTo>
                  <a:cubicBezTo>
                    <a:pt x="539" y="0"/>
                    <a:pt x="539" y="0"/>
                    <a:pt x="539" y="0"/>
                  </a:cubicBezTo>
                  <a:cubicBezTo>
                    <a:pt x="543" y="101"/>
                    <a:pt x="462" y="186"/>
                    <a:pt x="360" y="186"/>
                  </a:cubicBezTo>
                  <a:cubicBezTo>
                    <a:pt x="363" y="261"/>
                    <a:pt x="368" y="335"/>
                    <a:pt x="374" y="408"/>
                  </a:cubicBezTo>
                  <a:cubicBezTo>
                    <a:pt x="0" y="408"/>
                    <a:pt x="0" y="408"/>
                    <a:pt x="0" y="408"/>
                  </a:cubicBezTo>
                  <a:cubicBezTo>
                    <a:pt x="0" y="500"/>
                    <a:pt x="0" y="500"/>
                    <a:pt x="0" y="500"/>
                  </a:cubicBezTo>
                  <a:cubicBezTo>
                    <a:pt x="1" y="844"/>
                    <a:pt x="85" y="1169"/>
                    <a:pt x="235" y="1414"/>
                  </a:cubicBezTo>
                  <a:cubicBezTo>
                    <a:pt x="369" y="1633"/>
                    <a:pt x="543" y="1769"/>
                    <a:pt x="734" y="1806"/>
                  </a:cubicBezTo>
                  <a:cubicBezTo>
                    <a:pt x="927" y="2183"/>
                    <a:pt x="1179" y="2429"/>
                    <a:pt x="1458" y="2477"/>
                  </a:cubicBezTo>
                  <a:cubicBezTo>
                    <a:pt x="1426" y="3151"/>
                    <a:pt x="1202" y="3697"/>
                    <a:pt x="909" y="3835"/>
                  </a:cubicBezTo>
                  <a:cubicBezTo>
                    <a:pt x="909" y="3942"/>
                    <a:pt x="909" y="3942"/>
                    <a:pt x="909" y="3942"/>
                  </a:cubicBezTo>
                  <a:cubicBezTo>
                    <a:pt x="2192" y="3942"/>
                    <a:pt x="2192" y="3942"/>
                    <a:pt x="2192" y="3942"/>
                  </a:cubicBezTo>
                  <a:cubicBezTo>
                    <a:pt x="2192" y="3835"/>
                    <a:pt x="2192" y="3835"/>
                    <a:pt x="2192" y="3835"/>
                  </a:cubicBezTo>
                  <a:cubicBezTo>
                    <a:pt x="1900" y="3697"/>
                    <a:pt x="1676" y="3153"/>
                    <a:pt x="1643" y="2479"/>
                  </a:cubicBezTo>
                  <a:cubicBezTo>
                    <a:pt x="1928" y="2437"/>
                    <a:pt x="2185" y="2190"/>
                    <a:pt x="2380" y="1807"/>
                  </a:cubicBezTo>
                  <a:cubicBezTo>
                    <a:pt x="2573" y="1771"/>
                    <a:pt x="2750" y="1635"/>
                    <a:pt x="2885" y="1414"/>
                  </a:cubicBezTo>
                  <a:cubicBezTo>
                    <a:pt x="3036" y="1169"/>
                    <a:pt x="3119" y="844"/>
                    <a:pt x="3120" y="500"/>
                  </a:cubicBezTo>
                  <a:cubicBezTo>
                    <a:pt x="3120" y="408"/>
                    <a:pt x="3120" y="408"/>
                    <a:pt x="3120" y="408"/>
                  </a:cubicBezTo>
                  <a:lnTo>
                    <a:pt x="2741" y="408"/>
                  </a:lnTo>
                  <a:close/>
                  <a:moveTo>
                    <a:pt x="390" y="1319"/>
                  </a:moveTo>
                  <a:cubicBezTo>
                    <a:pt x="270" y="1123"/>
                    <a:pt x="198" y="867"/>
                    <a:pt x="185" y="590"/>
                  </a:cubicBezTo>
                  <a:cubicBezTo>
                    <a:pt x="392" y="590"/>
                    <a:pt x="392" y="590"/>
                    <a:pt x="392" y="590"/>
                  </a:cubicBezTo>
                  <a:cubicBezTo>
                    <a:pt x="435" y="956"/>
                    <a:pt x="517" y="1290"/>
                    <a:pt x="629" y="1572"/>
                  </a:cubicBezTo>
                  <a:cubicBezTo>
                    <a:pt x="541" y="1519"/>
                    <a:pt x="460" y="1433"/>
                    <a:pt x="390" y="1319"/>
                  </a:cubicBezTo>
                  <a:close/>
                  <a:moveTo>
                    <a:pt x="2730" y="1319"/>
                  </a:moveTo>
                  <a:cubicBezTo>
                    <a:pt x="2658" y="1436"/>
                    <a:pt x="2575" y="1523"/>
                    <a:pt x="2485" y="1576"/>
                  </a:cubicBezTo>
                  <a:cubicBezTo>
                    <a:pt x="2597" y="1293"/>
                    <a:pt x="2680" y="958"/>
                    <a:pt x="2723" y="590"/>
                  </a:cubicBezTo>
                  <a:cubicBezTo>
                    <a:pt x="2936" y="590"/>
                    <a:pt x="2936" y="590"/>
                    <a:pt x="2936" y="590"/>
                  </a:cubicBezTo>
                  <a:cubicBezTo>
                    <a:pt x="2922" y="867"/>
                    <a:pt x="2850" y="1123"/>
                    <a:pt x="2730" y="1319"/>
                  </a:cubicBezTo>
                  <a:close/>
                </a:path>
              </a:pathLst>
            </a:custGeom>
            <a:solidFill>
              <a:srgbClr val="FFC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6"/>
            <p:cNvSpPr>
              <a:spLocks/>
            </p:cNvSpPr>
            <p:nvPr/>
          </p:nvSpPr>
          <p:spPr bwMode="auto">
            <a:xfrm>
              <a:off x="6051" y="3421"/>
              <a:ext cx="572" cy="653"/>
            </a:xfrm>
            <a:custGeom>
              <a:avLst/>
              <a:gdLst>
                <a:gd name="T0" fmla="*/ 549 w 1283"/>
                <a:gd name="T1" fmla="*/ 0 h 1465"/>
                <a:gd name="T2" fmla="*/ 0 w 1283"/>
                <a:gd name="T3" fmla="*/ 1358 h 1465"/>
                <a:gd name="T4" fmla="*/ 0 w 1283"/>
                <a:gd name="T5" fmla="*/ 1465 h 1465"/>
                <a:gd name="T6" fmla="*/ 1283 w 1283"/>
                <a:gd name="T7" fmla="*/ 1465 h 1465"/>
                <a:gd name="T8" fmla="*/ 1283 w 1283"/>
                <a:gd name="T9" fmla="*/ 1358 h 1465"/>
                <a:gd name="T10" fmla="*/ 734 w 1283"/>
                <a:gd name="T11" fmla="*/ 2 h 1465"/>
                <a:gd name="T12" fmla="*/ 549 w 1283"/>
                <a:gd name="T13" fmla="*/ 0 h 1465"/>
              </a:gdLst>
              <a:ahLst/>
              <a:cxnLst>
                <a:cxn ang="0">
                  <a:pos x="T0" y="T1"/>
                </a:cxn>
                <a:cxn ang="0">
                  <a:pos x="T2" y="T3"/>
                </a:cxn>
                <a:cxn ang="0">
                  <a:pos x="T4" y="T5"/>
                </a:cxn>
                <a:cxn ang="0">
                  <a:pos x="T6" y="T7"/>
                </a:cxn>
                <a:cxn ang="0">
                  <a:pos x="T8" y="T9"/>
                </a:cxn>
                <a:cxn ang="0">
                  <a:pos x="T10" y="T11"/>
                </a:cxn>
                <a:cxn ang="0">
                  <a:pos x="T12" y="T13"/>
                </a:cxn>
              </a:cxnLst>
              <a:rect l="0" t="0" r="r" b="b"/>
              <a:pathLst>
                <a:path w="1283" h="1465">
                  <a:moveTo>
                    <a:pt x="549" y="0"/>
                  </a:moveTo>
                  <a:cubicBezTo>
                    <a:pt x="514" y="683"/>
                    <a:pt x="289" y="1230"/>
                    <a:pt x="0" y="1358"/>
                  </a:cubicBezTo>
                  <a:cubicBezTo>
                    <a:pt x="0" y="1465"/>
                    <a:pt x="0" y="1465"/>
                    <a:pt x="0" y="1465"/>
                  </a:cubicBezTo>
                  <a:cubicBezTo>
                    <a:pt x="1283" y="1465"/>
                    <a:pt x="1283" y="1465"/>
                    <a:pt x="1283" y="1465"/>
                  </a:cubicBezTo>
                  <a:cubicBezTo>
                    <a:pt x="1283" y="1358"/>
                    <a:pt x="1283" y="1358"/>
                    <a:pt x="1283" y="1358"/>
                  </a:cubicBezTo>
                  <a:cubicBezTo>
                    <a:pt x="991" y="1220"/>
                    <a:pt x="766" y="676"/>
                    <a:pt x="734" y="2"/>
                  </a:cubicBezTo>
                  <a:lnTo>
                    <a:pt x="549" y="0"/>
                  </a:lnTo>
                  <a:close/>
                </a:path>
              </a:pathLst>
            </a:custGeom>
            <a:solidFill>
              <a:srgbClr val="FFC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1" name="Freeform 7"/>
            <p:cNvSpPr>
              <a:spLocks/>
            </p:cNvSpPr>
            <p:nvPr/>
          </p:nvSpPr>
          <p:spPr bwMode="auto">
            <a:xfrm>
              <a:off x="5935" y="2498"/>
              <a:ext cx="209" cy="597"/>
            </a:xfrm>
            <a:custGeom>
              <a:avLst/>
              <a:gdLst>
                <a:gd name="T0" fmla="*/ 372 w 468"/>
                <a:gd name="T1" fmla="*/ 1341 h 1341"/>
                <a:gd name="T2" fmla="*/ 293 w 468"/>
                <a:gd name="T3" fmla="*/ 1288 h 1341"/>
                <a:gd name="T4" fmla="*/ 6 w 468"/>
                <a:gd name="T5" fmla="*/ 100 h 1341"/>
                <a:gd name="T6" fmla="*/ 80 w 468"/>
                <a:gd name="T7" fmla="*/ 6 h 1341"/>
                <a:gd name="T8" fmla="*/ 175 w 468"/>
                <a:gd name="T9" fmla="*/ 80 h 1341"/>
                <a:gd name="T10" fmla="*/ 451 w 468"/>
                <a:gd name="T11" fmla="*/ 1225 h 1341"/>
                <a:gd name="T12" fmla="*/ 403 w 468"/>
                <a:gd name="T13" fmla="*/ 1335 h 1341"/>
                <a:gd name="T14" fmla="*/ 372 w 468"/>
                <a:gd name="T15" fmla="*/ 1341 h 13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8" h="1341">
                  <a:moveTo>
                    <a:pt x="372" y="1341"/>
                  </a:moveTo>
                  <a:cubicBezTo>
                    <a:pt x="338" y="1341"/>
                    <a:pt x="306" y="1321"/>
                    <a:pt x="293" y="1288"/>
                  </a:cubicBezTo>
                  <a:cubicBezTo>
                    <a:pt x="156" y="942"/>
                    <a:pt x="57" y="531"/>
                    <a:pt x="6" y="100"/>
                  </a:cubicBezTo>
                  <a:cubicBezTo>
                    <a:pt x="0" y="53"/>
                    <a:pt x="34" y="11"/>
                    <a:pt x="80" y="6"/>
                  </a:cubicBezTo>
                  <a:cubicBezTo>
                    <a:pt x="127" y="0"/>
                    <a:pt x="169" y="33"/>
                    <a:pt x="175" y="80"/>
                  </a:cubicBezTo>
                  <a:cubicBezTo>
                    <a:pt x="224" y="497"/>
                    <a:pt x="320" y="893"/>
                    <a:pt x="451" y="1225"/>
                  </a:cubicBezTo>
                  <a:cubicBezTo>
                    <a:pt x="468" y="1269"/>
                    <a:pt x="447" y="1318"/>
                    <a:pt x="403" y="1335"/>
                  </a:cubicBezTo>
                  <a:cubicBezTo>
                    <a:pt x="393" y="1340"/>
                    <a:pt x="382" y="1341"/>
                    <a:pt x="372" y="1341"/>
                  </a:cubicBezTo>
                  <a:close/>
                </a:path>
              </a:pathLst>
            </a:custGeom>
            <a:solidFill>
              <a:srgbClr val="FCD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2" name="Freeform 8"/>
            <p:cNvSpPr>
              <a:spLocks/>
            </p:cNvSpPr>
            <p:nvPr/>
          </p:nvSpPr>
          <p:spPr bwMode="auto">
            <a:xfrm>
              <a:off x="5980" y="4075"/>
              <a:ext cx="714" cy="97"/>
            </a:xfrm>
            <a:custGeom>
              <a:avLst/>
              <a:gdLst>
                <a:gd name="T0" fmla="*/ 1604 w 1604"/>
                <a:gd name="T1" fmla="*/ 218 h 218"/>
                <a:gd name="T2" fmla="*/ 0 w 1604"/>
                <a:gd name="T3" fmla="*/ 218 h 218"/>
                <a:gd name="T4" fmla="*/ 0 w 1604"/>
                <a:gd name="T5" fmla="*/ 90 h 218"/>
                <a:gd name="T6" fmla="*/ 91 w 1604"/>
                <a:gd name="T7" fmla="*/ 0 h 218"/>
                <a:gd name="T8" fmla="*/ 1514 w 1604"/>
                <a:gd name="T9" fmla="*/ 0 h 218"/>
                <a:gd name="T10" fmla="*/ 1604 w 1604"/>
                <a:gd name="T11" fmla="*/ 90 h 218"/>
                <a:gd name="T12" fmla="*/ 1604 w 160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1604" h="218">
                  <a:moveTo>
                    <a:pt x="1604" y="218"/>
                  </a:moveTo>
                  <a:cubicBezTo>
                    <a:pt x="0" y="218"/>
                    <a:pt x="0" y="218"/>
                    <a:pt x="0" y="218"/>
                  </a:cubicBezTo>
                  <a:cubicBezTo>
                    <a:pt x="0" y="90"/>
                    <a:pt x="0" y="90"/>
                    <a:pt x="0" y="90"/>
                  </a:cubicBezTo>
                  <a:cubicBezTo>
                    <a:pt x="0" y="40"/>
                    <a:pt x="41" y="0"/>
                    <a:pt x="91" y="0"/>
                  </a:cubicBezTo>
                  <a:cubicBezTo>
                    <a:pt x="1514" y="0"/>
                    <a:pt x="1514" y="0"/>
                    <a:pt x="1514" y="0"/>
                  </a:cubicBezTo>
                  <a:cubicBezTo>
                    <a:pt x="1564" y="0"/>
                    <a:pt x="1604" y="40"/>
                    <a:pt x="1604" y="90"/>
                  </a:cubicBezTo>
                  <a:lnTo>
                    <a:pt x="1604" y="218"/>
                  </a:lnTo>
                  <a:close/>
                </a:path>
              </a:pathLst>
            </a:custGeom>
            <a:solidFill>
              <a:srgbClr val="F05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3" name="Freeform 9"/>
            <p:cNvSpPr>
              <a:spLocks noEditPoints="1"/>
            </p:cNvSpPr>
            <p:nvPr/>
          </p:nvSpPr>
          <p:spPr bwMode="auto">
            <a:xfrm>
              <a:off x="6332" y="2318"/>
              <a:ext cx="704" cy="1756"/>
            </a:xfrm>
            <a:custGeom>
              <a:avLst/>
              <a:gdLst>
                <a:gd name="T0" fmla="*/ 1215 w 1580"/>
                <a:gd name="T1" fmla="*/ 186 h 3942"/>
                <a:gd name="T2" fmla="*/ 1036 w 1580"/>
                <a:gd name="T3" fmla="*/ 0 h 3942"/>
                <a:gd name="T4" fmla="*/ 0 w 1580"/>
                <a:gd name="T5" fmla="*/ 0 h 3942"/>
                <a:gd name="T6" fmla="*/ 0 w 1580"/>
                <a:gd name="T7" fmla="*/ 3942 h 3942"/>
                <a:gd name="T8" fmla="*/ 652 w 1580"/>
                <a:gd name="T9" fmla="*/ 3942 h 3942"/>
                <a:gd name="T10" fmla="*/ 652 w 1580"/>
                <a:gd name="T11" fmla="*/ 3835 h 3942"/>
                <a:gd name="T12" fmla="*/ 103 w 1580"/>
                <a:gd name="T13" fmla="*/ 2479 h 3942"/>
                <a:gd name="T14" fmla="*/ 840 w 1580"/>
                <a:gd name="T15" fmla="*/ 1807 h 3942"/>
                <a:gd name="T16" fmla="*/ 1345 w 1580"/>
                <a:gd name="T17" fmla="*/ 1414 h 3942"/>
                <a:gd name="T18" fmla="*/ 1580 w 1580"/>
                <a:gd name="T19" fmla="*/ 500 h 3942"/>
                <a:gd name="T20" fmla="*/ 1580 w 1580"/>
                <a:gd name="T21" fmla="*/ 408 h 3942"/>
                <a:gd name="T22" fmla="*/ 1201 w 1580"/>
                <a:gd name="T23" fmla="*/ 408 h 3942"/>
                <a:gd name="T24" fmla="*/ 1215 w 1580"/>
                <a:gd name="T25" fmla="*/ 186 h 3942"/>
                <a:gd name="T26" fmla="*/ 1396 w 1580"/>
                <a:gd name="T27" fmla="*/ 590 h 3942"/>
                <a:gd name="T28" fmla="*/ 1190 w 1580"/>
                <a:gd name="T29" fmla="*/ 1319 h 3942"/>
                <a:gd name="T30" fmla="*/ 945 w 1580"/>
                <a:gd name="T31" fmla="*/ 1576 h 3942"/>
                <a:gd name="T32" fmla="*/ 1183 w 1580"/>
                <a:gd name="T33" fmla="*/ 590 h 3942"/>
                <a:gd name="T34" fmla="*/ 1396 w 1580"/>
                <a:gd name="T35" fmla="*/ 590 h 3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0" h="3942">
                  <a:moveTo>
                    <a:pt x="1215" y="186"/>
                  </a:moveTo>
                  <a:cubicBezTo>
                    <a:pt x="1113" y="186"/>
                    <a:pt x="1032" y="101"/>
                    <a:pt x="1036" y="0"/>
                  </a:cubicBezTo>
                  <a:cubicBezTo>
                    <a:pt x="0" y="0"/>
                    <a:pt x="0" y="0"/>
                    <a:pt x="0" y="0"/>
                  </a:cubicBezTo>
                  <a:cubicBezTo>
                    <a:pt x="0" y="3942"/>
                    <a:pt x="0" y="3942"/>
                    <a:pt x="0" y="3942"/>
                  </a:cubicBezTo>
                  <a:cubicBezTo>
                    <a:pt x="652" y="3942"/>
                    <a:pt x="652" y="3942"/>
                    <a:pt x="652" y="3942"/>
                  </a:cubicBezTo>
                  <a:cubicBezTo>
                    <a:pt x="652" y="3835"/>
                    <a:pt x="652" y="3835"/>
                    <a:pt x="652" y="3835"/>
                  </a:cubicBezTo>
                  <a:cubicBezTo>
                    <a:pt x="360" y="3697"/>
                    <a:pt x="136" y="3153"/>
                    <a:pt x="103" y="2479"/>
                  </a:cubicBezTo>
                  <a:cubicBezTo>
                    <a:pt x="388" y="2437"/>
                    <a:pt x="645" y="2190"/>
                    <a:pt x="840" y="1807"/>
                  </a:cubicBezTo>
                  <a:cubicBezTo>
                    <a:pt x="1033" y="1771"/>
                    <a:pt x="1210" y="1635"/>
                    <a:pt x="1345" y="1414"/>
                  </a:cubicBezTo>
                  <a:cubicBezTo>
                    <a:pt x="1496" y="1169"/>
                    <a:pt x="1579" y="844"/>
                    <a:pt x="1580" y="500"/>
                  </a:cubicBezTo>
                  <a:cubicBezTo>
                    <a:pt x="1580" y="408"/>
                    <a:pt x="1580" y="408"/>
                    <a:pt x="1580" y="408"/>
                  </a:cubicBezTo>
                  <a:cubicBezTo>
                    <a:pt x="1201" y="408"/>
                    <a:pt x="1201" y="408"/>
                    <a:pt x="1201" y="408"/>
                  </a:cubicBezTo>
                  <a:cubicBezTo>
                    <a:pt x="1207" y="335"/>
                    <a:pt x="1212" y="261"/>
                    <a:pt x="1215" y="186"/>
                  </a:cubicBezTo>
                  <a:close/>
                  <a:moveTo>
                    <a:pt x="1396" y="590"/>
                  </a:moveTo>
                  <a:cubicBezTo>
                    <a:pt x="1382" y="867"/>
                    <a:pt x="1310" y="1123"/>
                    <a:pt x="1190" y="1319"/>
                  </a:cubicBezTo>
                  <a:cubicBezTo>
                    <a:pt x="1118" y="1436"/>
                    <a:pt x="1035" y="1523"/>
                    <a:pt x="945" y="1576"/>
                  </a:cubicBezTo>
                  <a:cubicBezTo>
                    <a:pt x="1057" y="1293"/>
                    <a:pt x="1140" y="958"/>
                    <a:pt x="1183" y="590"/>
                  </a:cubicBezTo>
                  <a:lnTo>
                    <a:pt x="1396" y="590"/>
                  </a:lnTo>
                  <a:close/>
                </a:path>
              </a:pathLst>
            </a:custGeom>
            <a:solidFill>
              <a:srgbClr val="E2A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4" name="Freeform 10"/>
            <p:cNvSpPr>
              <a:spLocks/>
            </p:cNvSpPr>
            <p:nvPr/>
          </p:nvSpPr>
          <p:spPr bwMode="auto">
            <a:xfrm>
              <a:off x="6332" y="4075"/>
              <a:ext cx="362" cy="97"/>
            </a:xfrm>
            <a:custGeom>
              <a:avLst/>
              <a:gdLst>
                <a:gd name="T0" fmla="*/ 723 w 813"/>
                <a:gd name="T1" fmla="*/ 0 h 218"/>
                <a:gd name="T2" fmla="*/ 0 w 813"/>
                <a:gd name="T3" fmla="*/ 0 h 218"/>
                <a:gd name="T4" fmla="*/ 0 w 813"/>
                <a:gd name="T5" fmla="*/ 218 h 218"/>
                <a:gd name="T6" fmla="*/ 813 w 813"/>
                <a:gd name="T7" fmla="*/ 218 h 218"/>
                <a:gd name="T8" fmla="*/ 813 w 813"/>
                <a:gd name="T9" fmla="*/ 90 h 218"/>
                <a:gd name="T10" fmla="*/ 723 w 813"/>
                <a:gd name="T11" fmla="*/ 0 h 218"/>
              </a:gdLst>
              <a:ahLst/>
              <a:cxnLst>
                <a:cxn ang="0">
                  <a:pos x="T0" y="T1"/>
                </a:cxn>
                <a:cxn ang="0">
                  <a:pos x="T2" y="T3"/>
                </a:cxn>
                <a:cxn ang="0">
                  <a:pos x="T4" y="T5"/>
                </a:cxn>
                <a:cxn ang="0">
                  <a:pos x="T6" y="T7"/>
                </a:cxn>
                <a:cxn ang="0">
                  <a:pos x="T8" y="T9"/>
                </a:cxn>
                <a:cxn ang="0">
                  <a:pos x="T10" y="T11"/>
                </a:cxn>
              </a:cxnLst>
              <a:rect l="0" t="0" r="r" b="b"/>
              <a:pathLst>
                <a:path w="813" h="218">
                  <a:moveTo>
                    <a:pt x="723" y="0"/>
                  </a:moveTo>
                  <a:cubicBezTo>
                    <a:pt x="0" y="0"/>
                    <a:pt x="0" y="0"/>
                    <a:pt x="0" y="0"/>
                  </a:cubicBezTo>
                  <a:cubicBezTo>
                    <a:pt x="0" y="218"/>
                    <a:pt x="0" y="218"/>
                    <a:pt x="0" y="218"/>
                  </a:cubicBezTo>
                  <a:cubicBezTo>
                    <a:pt x="813" y="218"/>
                    <a:pt x="813" y="218"/>
                    <a:pt x="813" y="218"/>
                  </a:cubicBezTo>
                  <a:cubicBezTo>
                    <a:pt x="813" y="90"/>
                    <a:pt x="813" y="90"/>
                    <a:pt x="813" y="90"/>
                  </a:cubicBezTo>
                  <a:cubicBezTo>
                    <a:pt x="813" y="40"/>
                    <a:pt x="773" y="0"/>
                    <a:pt x="723" y="0"/>
                  </a:cubicBezTo>
                  <a:close/>
                </a:path>
              </a:pathLst>
            </a:custGeom>
            <a:solidFill>
              <a:srgbClr val="C04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5" name="Freeform 11"/>
            <p:cNvSpPr>
              <a:spLocks/>
            </p:cNvSpPr>
            <p:nvPr/>
          </p:nvSpPr>
          <p:spPr bwMode="auto">
            <a:xfrm>
              <a:off x="5929" y="2451"/>
              <a:ext cx="151" cy="144"/>
            </a:xfrm>
            <a:custGeom>
              <a:avLst/>
              <a:gdLst>
                <a:gd name="T0" fmla="*/ 76 w 151"/>
                <a:gd name="T1" fmla="*/ 0 h 144"/>
                <a:gd name="T2" fmla="*/ 81 w 151"/>
                <a:gd name="T3" fmla="*/ 72 h 144"/>
                <a:gd name="T4" fmla="*/ 151 w 151"/>
                <a:gd name="T5" fmla="*/ 55 h 144"/>
                <a:gd name="T6" fmla="*/ 84 w 151"/>
                <a:gd name="T7" fmla="*/ 82 h 144"/>
                <a:gd name="T8" fmla="*/ 122 w 151"/>
                <a:gd name="T9" fmla="*/ 144 h 144"/>
                <a:gd name="T10" fmla="*/ 76 w 151"/>
                <a:gd name="T11" fmla="*/ 88 h 144"/>
                <a:gd name="T12" fmla="*/ 29 w 151"/>
                <a:gd name="T13" fmla="*/ 144 h 144"/>
                <a:gd name="T14" fmla="*/ 68 w 151"/>
                <a:gd name="T15" fmla="*/ 82 h 144"/>
                <a:gd name="T16" fmla="*/ 0 w 151"/>
                <a:gd name="T17" fmla="*/ 55 h 144"/>
                <a:gd name="T18" fmla="*/ 71 w 151"/>
                <a:gd name="T19" fmla="*/ 72 h 144"/>
                <a:gd name="T20" fmla="*/ 76 w 151"/>
                <a:gd name="T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44">
                  <a:moveTo>
                    <a:pt x="76" y="0"/>
                  </a:moveTo>
                  <a:lnTo>
                    <a:pt x="81" y="72"/>
                  </a:lnTo>
                  <a:lnTo>
                    <a:pt x="151" y="55"/>
                  </a:lnTo>
                  <a:lnTo>
                    <a:pt x="84" y="82"/>
                  </a:lnTo>
                  <a:lnTo>
                    <a:pt x="122" y="144"/>
                  </a:lnTo>
                  <a:lnTo>
                    <a:pt x="76" y="88"/>
                  </a:lnTo>
                  <a:lnTo>
                    <a:pt x="29" y="144"/>
                  </a:lnTo>
                  <a:lnTo>
                    <a:pt x="68" y="82"/>
                  </a:lnTo>
                  <a:lnTo>
                    <a:pt x="0" y="55"/>
                  </a:lnTo>
                  <a:lnTo>
                    <a:pt x="71" y="72"/>
                  </a:lnTo>
                  <a:lnTo>
                    <a:pt x="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26" name="Group 25"/>
          <p:cNvGrpSpPr/>
          <p:nvPr/>
        </p:nvGrpSpPr>
        <p:grpSpPr>
          <a:xfrm rot="7627984">
            <a:off x="10702533" y="4829969"/>
            <a:ext cx="3226585" cy="3353348"/>
            <a:chOff x="4232088" y="3255939"/>
            <a:chExt cx="4137119" cy="3046413"/>
          </a:xfrm>
        </p:grpSpPr>
        <p:sp>
          <p:nvSpPr>
            <p:cNvPr id="27" name="Freeform 80"/>
            <p:cNvSpPr>
              <a:spLocks/>
            </p:cNvSpPr>
            <p:nvPr/>
          </p:nvSpPr>
          <p:spPr bwMode="auto">
            <a:xfrm>
              <a:off x="6198254" y="5281589"/>
              <a:ext cx="1069975" cy="1020763"/>
            </a:xfrm>
            <a:custGeom>
              <a:avLst/>
              <a:gdLst>
                <a:gd name="T0" fmla="*/ 667 w 674"/>
                <a:gd name="T1" fmla="*/ 437 h 643"/>
                <a:gd name="T2" fmla="*/ 0 w 674"/>
                <a:gd name="T3" fmla="*/ 0 h 643"/>
                <a:gd name="T4" fmla="*/ 8 w 674"/>
                <a:gd name="T5" fmla="*/ 205 h 643"/>
                <a:gd name="T6" fmla="*/ 674 w 674"/>
                <a:gd name="T7" fmla="*/ 643 h 643"/>
                <a:gd name="T8" fmla="*/ 667 w 674"/>
                <a:gd name="T9" fmla="*/ 437 h 643"/>
              </a:gdLst>
              <a:ahLst/>
              <a:cxnLst>
                <a:cxn ang="0">
                  <a:pos x="T0" y="T1"/>
                </a:cxn>
                <a:cxn ang="0">
                  <a:pos x="T2" y="T3"/>
                </a:cxn>
                <a:cxn ang="0">
                  <a:pos x="T4" y="T5"/>
                </a:cxn>
                <a:cxn ang="0">
                  <a:pos x="T6" y="T7"/>
                </a:cxn>
                <a:cxn ang="0">
                  <a:pos x="T8" y="T9"/>
                </a:cxn>
              </a:cxnLst>
              <a:rect l="0" t="0" r="r" b="b"/>
              <a:pathLst>
                <a:path w="674" h="643">
                  <a:moveTo>
                    <a:pt x="667" y="437"/>
                  </a:moveTo>
                  <a:lnTo>
                    <a:pt x="0" y="0"/>
                  </a:lnTo>
                  <a:lnTo>
                    <a:pt x="8" y="205"/>
                  </a:lnTo>
                  <a:lnTo>
                    <a:pt x="674" y="643"/>
                  </a:lnTo>
                  <a:lnTo>
                    <a:pt x="667" y="437"/>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8" name="Freeform 84"/>
            <p:cNvSpPr>
              <a:spLocks/>
            </p:cNvSpPr>
            <p:nvPr/>
          </p:nvSpPr>
          <p:spPr bwMode="auto">
            <a:xfrm>
              <a:off x="6155391" y="4208439"/>
              <a:ext cx="1081088" cy="1192213"/>
            </a:xfrm>
            <a:custGeom>
              <a:avLst/>
              <a:gdLst>
                <a:gd name="T0" fmla="*/ 668 w 681"/>
                <a:gd name="T1" fmla="*/ 438 h 751"/>
                <a:gd name="T2" fmla="*/ 0 w 681"/>
                <a:gd name="T3" fmla="*/ 0 h 751"/>
                <a:gd name="T4" fmla="*/ 13 w 681"/>
                <a:gd name="T5" fmla="*/ 314 h 751"/>
                <a:gd name="T6" fmla="*/ 681 w 681"/>
                <a:gd name="T7" fmla="*/ 751 h 751"/>
                <a:gd name="T8" fmla="*/ 668 w 681"/>
                <a:gd name="T9" fmla="*/ 438 h 751"/>
              </a:gdLst>
              <a:ahLst/>
              <a:cxnLst>
                <a:cxn ang="0">
                  <a:pos x="T0" y="T1"/>
                </a:cxn>
                <a:cxn ang="0">
                  <a:pos x="T2" y="T3"/>
                </a:cxn>
                <a:cxn ang="0">
                  <a:pos x="T4" y="T5"/>
                </a:cxn>
                <a:cxn ang="0">
                  <a:pos x="T6" y="T7"/>
                </a:cxn>
                <a:cxn ang="0">
                  <a:pos x="T8" y="T9"/>
                </a:cxn>
              </a:cxnLst>
              <a:rect l="0" t="0" r="r" b="b"/>
              <a:pathLst>
                <a:path w="681" h="751">
                  <a:moveTo>
                    <a:pt x="668" y="438"/>
                  </a:moveTo>
                  <a:lnTo>
                    <a:pt x="0" y="0"/>
                  </a:lnTo>
                  <a:lnTo>
                    <a:pt x="13" y="314"/>
                  </a:lnTo>
                  <a:lnTo>
                    <a:pt x="681" y="751"/>
                  </a:lnTo>
                  <a:lnTo>
                    <a:pt x="668" y="438"/>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9" name="Freeform 87"/>
            <p:cNvSpPr>
              <a:spLocks/>
            </p:cNvSpPr>
            <p:nvPr/>
          </p:nvSpPr>
          <p:spPr bwMode="auto">
            <a:xfrm>
              <a:off x="4650441" y="4484664"/>
              <a:ext cx="2586038" cy="942975"/>
            </a:xfrm>
            <a:custGeom>
              <a:avLst/>
              <a:gdLst>
                <a:gd name="T0" fmla="*/ 1001 w 1129"/>
                <a:gd name="T1" fmla="*/ 411 h 412"/>
                <a:gd name="T2" fmla="*/ 1044 w 1129"/>
                <a:gd name="T3" fmla="*/ 408 h 412"/>
                <a:gd name="T4" fmla="*/ 1087 w 1129"/>
                <a:gd name="T5" fmla="*/ 404 h 412"/>
                <a:gd name="T6" fmla="*/ 666 w 1129"/>
                <a:gd name="T7" fmla="*/ 97 h 412"/>
                <a:gd name="T8" fmla="*/ 610 w 1129"/>
                <a:gd name="T9" fmla="*/ 103 h 412"/>
                <a:gd name="T10" fmla="*/ 565 w 1129"/>
                <a:gd name="T11" fmla="*/ 106 h 412"/>
                <a:gd name="T12" fmla="*/ 520 w 1129"/>
                <a:gd name="T13" fmla="*/ 108 h 412"/>
                <a:gd name="T14" fmla="*/ 467 w 1129"/>
                <a:gd name="T15" fmla="*/ 109 h 412"/>
                <a:gd name="T16" fmla="*/ 416 w 1129"/>
                <a:gd name="T17" fmla="*/ 108 h 412"/>
                <a:gd name="T18" fmla="*/ 362 w 1129"/>
                <a:gd name="T19" fmla="*/ 105 h 412"/>
                <a:gd name="T20" fmla="*/ 292 w 1129"/>
                <a:gd name="T21" fmla="*/ 98 h 412"/>
                <a:gd name="T22" fmla="*/ 246 w 1129"/>
                <a:gd name="T23" fmla="*/ 90 h 412"/>
                <a:gd name="T24" fmla="*/ 209 w 1129"/>
                <a:gd name="T25" fmla="*/ 83 h 412"/>
                <a:gd name="T26" fmla="*/ 173 w 1129"/>
                <a:gd name="T27" fmla="*/ 74 h 412"/>
                <a:gd name="T28" fmla="*/ 139 w 1129"/>
                <a:gd name="T29" fmla="*/ 64 h 412"/>
                <a:gd name="T30" fmla="*/ 97 w 1129"/>
                <a:gd name="T31" fmla="*/ 49 h 412"/>
                <a:gd name="T32" fmla="*/ 63 w 1129"/>
                <a:gd name="T33" fmla="*/ 34 h 412"/>
                <a:gd name="T34" fmla="*/ 30 w 1129"/>
                <a:gd name="T35" fmla="*/ 18 h 412"/>
                <a:gd name="T36" fmla="*/ 463 w 1129"/>
                <a:gd name="T37" fmla="*/ 303 h 412"/>
                <a:gd name="T38" fmla="*/ 503 w 1129"/>
                <a:gd name="T39" fmla="*/ 326 h 412"/>
                <a:gd name="T40" fmla="*/ 525 w 1129"/>
                <a:gd name="T41" fmla="*/ 337 h 412"/>
                <a:gd name="T42" fmla="*/ 560 w 1129"/>
                <a:gd name="T43" fmla="*/ 352 h 412"/>
                <a:gd name="T44" fmla="*/ 602 w 1129"/>
                <a:gd name="T45" fmla="*/ 367 h 412"/>
                <a:gd name="T46" fmla="*/ 628 w 1129"/>
                <a:gd name="T47" fmla="*/ 375 h 412"/>
                <a:gd name="T48" fmla="*/ 648 w 1129"/>
                <a:gd name="T49" fmla="*/ 380 h 412"/>
                <a:gd name="T50" fmla="*/ 685 w 1129"/>
                <a:gd name="T51" fmla="*/ 388 h 412"/>
                <a:gd name="T52" fmla="*/ 720 w 1129"/>
                <a:gd name="T53" fmla="*/ 395 h 412"/>
                <a:gd name="T54" fmla="*/ 807 w 1129"/>
                <a:gd name="T55" fmla="*/ 407 h 412"/>
                <a:gd name="T56" fmla="*/ 858 w 1129"/>
                <a:gd name="T57" fmla="*/ 410 h 412"/>
                <a:gd name="T58" fmla="*/ 908 w 1129"/>
                <a:gd name="T59" fmla="*/ 412 h 412"/>
                <a:gd name="T60" fmla="*/ 957 w 1129"/>
                <a:gd name="T61" fmla="*/ 412 h 412"/>
                <a:gd name="T62" fmla="*/ 983 w 1129"/>
                <a:gd name="T63" fmla="*/ 41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9" h="412">
                  <a:moveTo>
                    <a:pt x="983" y="411"/>
                  </a:moveTo>
                  <a:cubicBezTo>
                    <a:pt x="989" y="411"/>
                    <a:pt x="995" y="411"/>
                    <a:pt x="1001" y="411"/>
                  </a:cubicBezTo>
                  <a:cubicBezTo>
                    <a:pt x="1010" y="410"/>
                    <a:pt x="1018" y="410"/>
                    <a:pt x="1027" y="409"/>
                  </a:cubicBezTo>
                  <a:cubicBezTo>
                    <a:pt x="1033" y="409"/>
                    <a:pt x="1039" y="408"/>
                    <a:pt x="1044" y="408"/>
                  </a:cubicBezTo>
                  <a:cubicBezTo>
                    <a:pt x="1054" y="407"/>
                    <a:pt x="1063" y="406"/>
                    <a:pt x="1072" y="406"/>
                  </a:cubicBezTo>
                  <a:cubicBezTo>
                    <a:pt x="1077" y="405"/>
                    <a:pt x="1082" y="405"/>
                    <a:pt x="1087" y="404"/>
                  </a:cubicBezTo>
                  <a:cubicBezTo>
                    <a:pt x="1101" y="403"/>
                    <a:pt x="1115" y="401"/>
                    <a:pt x="1129" y="400"/>
                  </a:cubicBezTo>
                  <a:cubicBezTo>
                    <a:pt x="666" y="97"/>
                    <a:pt x="666" y="97"/>
                    <a:pt x="666" y="97"/>
                  </a:cubicBezTo>
                  <a:cubicBezTo>
                    <a:pt x="652" y="98"/>
                    <a:pt x="638" y="100"/>
                    <a:pt x="624" y="101"/>
                  </a:cubicBezTo>
                  <a:cubicBezTo>
                    <a:pt x="620" y="102"/>
                    <a:pt x="615" y="102"/>
                    <a:pt x="610" y="103"/>
                  </a:cubicBezTo>
                  <a:cubicBezTo>
                    <a:pt x="601" y="103"/>
                    <a:pt x="591" y="104"/>
                    <a:pt x="582" y="105"/>
                  </a:cubicBezTo>
                  <a:cubicBezTo>
                    <a:pt x="576" y="105"/>
                    <a:pt x="570" y="106"/>
                    <a:pt x="565" y="106"/>
                  </a:cubicBezTo>
                  <a:cubicBezTo>
                    <a:pt x="556" y="107"/>
                    <a:pt x="547" y="107"/>
                    <a:pt x="538" y="108"/>
                  </a:cubicBezTo>
                  <a:cubicBezTo>
                    <a:pt x="532" y="108"/>
                    <a:pt x="526" y="108"/>
                    <a:pt x="520" y="108"/>
                  </a:cubicBezTo>
                  <a:cubicBezTo>
                    <a:pt x="512" y="109"/>
                    <a:pt x="503" y="109"/>
                    <a:pt x="495" y="109"/>
                  </a:cubicBezTo>
                  <a:cubicBezTo>
                    <a:pt x="486" y="109"/>
                    <a:pt x="477" y="109"/>
                    <a:pt x="467" y="109"/>
                  </a:cubicBezTo>
                  <a:cubicBezTo>
                    <a:pt x="460" y="109"/>
                    <a:pt x="453" y="109"/>
                    <a:pt x="446" y="109"/>
                  </a:cubicBezTo>
                  <a:cubicBezTo>
                    <a:pt x="436" y="109"/>
                    <a:pt x="426" y="109"/>
                    <a:pt x="416" y="108"/>
                  </a:cubicBezTo>
                  <a:cubicBezTo>
                    <a:pt x="409" y="108"/>
                    <a:pt x="403" y="108"/>
                    <a:pt x="396" y="107"/>
                  </a:cubicBezTo>
                  <a:cubicBezTo>
                    <a:pt x="384" y="107"/>
                    <a:pt x="373" y="106"/>
                    <a:pt x="362" y="105"/>
                  </a:cubicBezTo>
                  <a:cubicBezTo>
                    <a:pt x="356" y="105"/>
                    <a:pt x="350" y="104"/>
                    <a:pt x="345" y="104"/>
                  </a:cubicBezTo>
                  <a:cubicBezTo>
                    <a:pt x="327" y="102"/>
                    <a:pt x="310" y="100"/>
                    <a:pt x="292" y="98"/>
                  </a:cubicBezTo>
                  <a:cubicBezTo>
                    <a:pt x="281" y="96"/>
                    <a:pt x="269" y="94"/>
                    <a:pt x="258" y="92"/>
                  </a:cubicBezTo>
                  <a:cubicBezTo>
                    <a:pt x="254" y="92"/>
                    <a:pt x="250" y="91"/>
                    <a:pt x="246" y="90"/>
                  </a:cubicBezTo>
                  <a:cubicBezTo>
                    <a:pt x="238" y="89"/>
                    <a:pt x="230" y="87"/>
                    <a:pt x="222" y="86"/>
                  </a:cubicBezTo>
                  <a:cubicBezTo>
                    <a:pt x="218" y="85"/>
                    <a:pt x="213" y="84"/>
                    <a:pt x="209" y="83"/>
                  </a:cubicBezTo>
                  <a:cubicBezTo>
                    <a:pt x="201" y="81"/>
                    <a:pt x="194" y="79"/>
                    <a:pt x="187" y="77"/>
                  </a:cubicBezTo>
                  <a:cubicBezTo>
                    <a:pt x="182" y="76"/>
                    <a:pt x="177" y="75"/>
                    <a:pt x="173" y="74"/>
                  </a:cubicBezTo>
                  <a:cubicBezTo>
                    <a:pt x="164" y="71"/>
                    <a:pt x="155" y="69"/>
                    <a:pt x="146" y="66"/>
                  </a:cubicBezTo>
                  <a:cubicBezTo>
                    <a:pt x="144" y="65"/>
                    <a:pt x="141" y="65"/>
                    <a:pt x="139" y="64"/>
                  </a:cubicBezTo>
                  <a:cubicBezTo>
                    <a:pt x="128" y="60"/>
                    <a:pt x="117" y="56"/>
                    <a:pt x="106" y="52"/>
                  </a:cubicBezTo>
                  <a:cubicBezTo>
                    <a:pt x="103" y="51"/>
                    <a:pt x="100" y="50"/>
                    <a:pt x="97" y="49"/>
                  </a:cubicBezTo>
                  <a:cubicBezTo>
                    <a:pt x="89" y="46"/>
                    <a:pt x="81" y="42"/>
                    <a:pt x="73" y="39"/>
                  </a:cubicBezTo>
                  <a:cubicBezTo>
                    <a:pt x="69" y="37"/>
                    <a:pt x="66" y="36"/>
                    <a:pt x="63" y="34"/>
                  </a:cubicBezTo>
                  <a:cubicBezTo>
                    <a:pt x="55" y="31"/>
                    <a:pt x="48" y="27"/>
                    <a:pt x="41" y="23"/>
                  </a:cubicBezTo>
                  <a:cubicBezTo>
                    <a:pt x="37" y="22"/>
                    <a:pt x="34" y="20"/>
                    <a:pt x="30" y="18"/>
                  </a:cubicBezTo>
                  <a:cubicBezTo>
                    <a:pt x="20" y="12"/>
                    <a:pt x="10" y="6"/>
                    <a:pt x="0" y="0"/>
                  </a:cubicBezTo>
                  <a:cubicBezTo>
                    <a:pt x="154" y="101"/>
                    <a:pt x="309" y="202"/>
                    <a:pt x="463" y="303"/>
                  </a:cubicBezTo>
                  <a:cubicBezTo>
                    <a:pt x="472" y="309"/>
                    <a:pt x="483" y="315"/>
                    <a:pt x="493" y="321"/>
                  </a:cubicBezTo>
                  <a:cubicBezTo>
                    <a:pt x="496" y="323"/>
                    <a:pt x="500" y="324"/>
                    <a:pt x="503" y="326"/>
                  </a:cubicBezTo>
                  <a:cubicBezTo>
                    <a:pt x="508" y="329"/>
                    <a:pt x="513" y="332"/>
                    <a:pt x="518" y="334"/>
                  </a:cubicBezTo>
                  <a:cubicBezTo>
                    <a:pt x="521" y="335"/>
                    <a:pt x="523" y="336"/>
                    <a:pt x="525" y="337"/>
                  </a:cubicBezTo>
                  <a:cubicBezTo>
                    <a:pt x="529" y="339"/>
                    <a:pt x="532" y="340"/>
                    <a:pt x="535" y="342"/>
                  </a:cubicBezTo>
                  <a:cubicBezTo>
                    <a:pt x="543" y="345"/>
                    <a:pt x="551" y="349"/>
                    <a:pt x="560" y="352"/>
                  </a:cubicBezTo>
                  <a:cubicBezTo>
                    <a:pt x="563" y="353"/>
                    <a:pt x="565" y="354"/>
                    <a:pt x="568" y="355"/>
                  </a:cubicBezTo>
                  <a:cubicBezTo>
                    <a:pt x="579" y="359"/>
                    <a:pt x="590" y="363"/>
                    <a:pt x="602" y="367"/>
                  </a:cubicBezTo>
                  <a:cubicBezTo>
                    <a:pt x="604" y="367"/>
                    <a:pt x="605" y="368"/>
                    <a:pt x="607" y="369"/>
                  </a:cubicBezTo>
                  <a:cubicBezTo>
                    <a:pt x="614" y="371"/>
                    <a:pt x="621" y="373"/>
                    <a:pt x="628" y="375"/>
                  </a:cubicBezTo>
                  <a:cubicBezTo>
                    <a:pt x="631" y="375"/>
                    <a:pt x="633" y="376"/>
                    <a:pt x="636" y="377"/>
                  </a:cubicBezTo>
                  <a:cubicBezTo>
                    <a:pt x="640" y="378"/>
                    <a:pt x="644" y="379"/>
                    <a:pt x="648" y="380"/>
                  </a:cubicBezTo>
                  <a:cubicBezTo>
                    <a:pt x="656" y="382"/>
                    <a:pt x="664" y="384"/>
                    <a:pt x="672" y="386"/>
                  </a:cubicBezTo>
                  <a:cubicBezTo>
                    <a:pt x="676" y="387"/>
                    <a:pt x="680" y="388"/>
                    <a:pt x="685" y="388"/>
                  </a:cubicBezTo>
                  <a:cubicBezTo>
                    <a:pt x="693" y="390"/>
                    <a:pt x="701" y="392"/>
                    <a:pt x="709" y="393"/>
                  </a:cubicBezTo>
                  <a:cubicBezTo>
                    <a:pt x="713" y="394"/>
                    <a:pt x="716" y="395"/>
                    <a:pt x="720" y="395"/>
                  </a:cubicBezTo>
                  <a:cubicBezTo>
                    <a:pt x="732" y="397"/>
                    <a:pt x="743" y="399"/>
                    <a:pt x="755" y="401"/>
                  </a:cubicBezTo>
                  <a:cubicBezTo>
                    <a:pt x="772" y="403"/>
                    <a:pt x="790" y="405"/>
                    <a:pt x="807" y="407"/>
                  </a:cubicBezTo>
                  <a:cubicBezTo>
                    <a:pt x="813" y="407"/>
                    <a:pt x="819" y="408"/>
                    <a:pt x="824" y="408"/>
                  </a:cubicBezTo>
                  <a:cubicBezTo>
                    <a:pt x="836" y="409"/>
                    <a:pt x="847" y="410"/>
                    <a:pt x="858" y="410"/>
                  </a:cubicBezTo>
                  <a:cubicBezTo>
                    <a:pt x="865" y="411"/>
                    <a:pt x="872" y="411"/>
                    <a:pt x="879" y="411"/>
                  </a:cubicBezTo>
                  <a:cubicBezTo>
                    <a:pt x="889" y="412"/>
                    <a:pt x="898" y="412"/>
                    <a:pt x="908" y="412"/>
                  </a:cubicBezTo>
                  <a:cubicBezTo>
                    <a:pt x="915" y="412"/>
                    <a:pt x="923" y="412"/>
                    <a:pt x="930" y="412"/>
                  </a:cubicBezTo>
                  <a:cubicBezTo>
                    <a:pt x="939" y="412"/>
                    <a:pt x="948" y="412"/>
                    <a:pt x="957" y="412"/>
                  </a:cubicBezTo>
                  <a:cubicBezTo>
                    <a:pt x="959" y="412"/>
                    <a:pt x="962" y="412"/>
                    <a:pt x="964" y="412"/>
                  </a:cubicBezTo>
                  <a:cubicBezTo>
                    <a:pt x="970" y="412"/>
                    <a:pt x="977" y="412"/>
                    <a:pt x="983" y="41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0" name="Freeform 89"/>
            <p:cNvSpPr>
              <a:spLocks/>
            </p:cNvSpPr>
            <p:nvPr/>
          </p:nvSpPr>
          <p:spPr bwMode="auto">
            <a:xfrm>
              <a:off x="5248182" y="3936229"/>
              <a:ext cx="3121025" cy="2352675"/>
            </a:xfrm>
            <a:custGeom>
              <a:avLst/>
              <a:gdLst>
                <a:gd name="T0" fmla="*/ 871 w 1362"/>
                <a:gd name="T1" fmla="*/ 884 h 1026"/>
                <a:gd name="T2" fmla="*/ 514 w 1362"/>
                <a:gd name="T3" fmla="*/ 877 h 1026"/>
                <a:gd name="T4" fmla="*/ 167 w 1362"/>
                <a:gd name="T5" fmla="*/ 736 h 1026"/>
                <a:gd name="T6" fmla="*/ 28 w 1362"/>
                <a:gd name="T7" fmla="*/ 557 h 1026"/>
                <a:gd name="T8" fmla="*/ 8 w 1362"/>
                <a:gd name="T9" fmla="*/ 459 h 1026"/>
                <a:gd name="T10" fmla="*/ 284 w 1362"/>
                <a:gd name="T11" fmla="*/ 0 h 1026"/>
                <a:gd name="T12" fmla="*/ 273 w 1362"/>
                <a:gd name="T13" fmla="*/ 9 h 1026"/>
                <a:gd name="T14" fmla="*/ 213 w 1362"/>
                <a:gd name="T15" fmla="*/ 57 h 1026"/>
                <a:gd name="T16" fmla="*/ 85 w 1362"/>
                <a:gd name="T17" fmla="*/ 235 h 1026"/>
                <a:gd name="T18" fmla="*/ 81 w 1362"/>
                <a:gd name="T19" fmla="*/ 402 h 1026"/>
                <a:gd name="T20" fmla="*/ 96 w 1362"/>
                <a:gd name="T21" fmla="*/ 433 h 1026"/>
                <a:gd name="T22" fmla="*/ 488 w 1362"/>
                <a:gd name="T23" fmla="*/ 634 h 1026"/>
                <a:gd name="T24" fmla="*/ 862 w 1362"/>
                <a:gd name="T25" fmla="*/ 633 h 1026"/>
                <a:gd name="T26" fmla="*/ 853 w 1362"/>
                <a:gd name="T27" fmla="*/ 416 h 1026"/>
                <a:gd name="T28" fmla="*/ 1362 w 1362"/>
                <a:gd name="T29" fmla="*/ 702 h 1026"/>
                <a:gd name="T30" fmla="*/ 876 w 1362"/>
                <a:gd name="T31" fmla="*/ 1026 h 1026"/>
                <a:gd name="T32" fmla="*/ 871 w 1362"/>
                <a:gd name="T33" fmla="*/ 88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2" h="1026">
                  <a:moveTo>
                    <a:pt x="871" y="884"/>
                  </a:moveTo>
                  <a:cubicBezTo>
                    <a:pt x="816" y="890"/>
                    <a:pt x="687" y="905"/>
                    <a:pt x="514" y="877"/>
                  </a:cubicBezTo>
                  <a:cubicBezTo>
                    <a:pt x="416" y="858"/>
                    <a:pt x="315" y="837"/>
                    <a:pt x="167" y="736"/>
                  </a:cubicBezTo>
                  <a:cubicBezTo>
                    <a:pt x="122" y="700"/>
                    <a:pt x="59" y="642"/>
                    <a:pt x="28" y="557"/>
                  </a:cubicBezTo>
                  <a:cubicBezTo>
                    <a:pt x="17" y="527"/>
                    <a:pt x="10" y="495"/>
                    <a:pt x="8" y="459"/>
                  </a:cubicBezTo>
                  <a:cubicBezTo>
                    <a:pt x="0" y="322"/>
                    <a:pt x="53" y="155"/>
                    <a:pt x="284" y="0"/>
                  </a:cubicBezTo>
                  <a:cubicBezTo>
                    <a:pt x="279" y="4"/>
                    <a:pt x="276" y="7"/>
                    <a:pt x="273" y="9"/>
                  </a:cubicBezTo>
                  <a:cubicBezTo>
                    <a:pt x="264" y="15"/>
                    <a:pt x="246" y="28"/>
                    <a:pt x="213" y="57"/>
                  </a:cubicBezTo>
                  <a:cubicBezTo>
                    <a:pt x="161" y="103"/>
                    <a:pt x="110" y="167"/>
                    <a:pt x="85" y="235"/>
                  </a:cubicBezTo>
                  <a:cubicBezTo>
                    <a:pt x="65" y="290"/>
                    <a:pt x="62" y="350"/>
                    <a:pt x="81" y="402"/>
                  </a:cubicBezTo>
                  <a:cubicBezTo>
                    <a:pt x="85" y="413"/>
                    <a:pt x="90" y="423"/>
                    <a:pt x="96" y="433"/>
                  </a:cubicBezTo>
                  <a:cubicBezTo>
                    <a:pt x="163" y="555"/>
                    <a:pt x="338" y="614"/>
                    <a:pt x="488" y="634"/>
                  </a:cubicBezTo>
                  <a:cubicBezTo>
                    <a:pt x="623" y="652"/>
                    <a:pt x="747" y="647"/>
                    <a:pt x="862" y="633"/>
                  </a:cubicBezTo>
                  <a:cubicBezTo>
                    <a:pt x="853" y="416"/>
                    <a:pt x="853" y="416"/>
                    <a:pt x="853" y="416"/>
                  </a:cubicBezTo>
                  <a:cubicBezTo>
                    <a:pt x="1362" y="702"/>
                    <a:pt x="1362" y="702"/>
                    <a:pt x="1362" y="702"/>
                  </a:cubicBezTo>
                  <a:cubicBezTo>
                    <a:pt x="876" y="1026"/>
                    <a:pt x="876" y="1026"/>
                    <a:pt x="876" y="1026"/>
                  </a:cubicBezTo>
                  <a:lnTo>
                    <a:pt x="871" y="884"/>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1" name="Freeform 90"/>
            <p:cNvSpPr>
              <a:spLocks/>
            </p:cNvSpPr>
            <p:nvPr/>
          </p:nvSpPr>
          <p:spPr bwMode="auto">
            <a:xfrm>
              <a:off x="4232088" y="3255939"/>
              <a:ext cx="1693863" cy="2411413"/>
            </a:xfrm>
            <a:custGeom>
              <a:avLst/>
              <a:gdLst>
                <a:gd name="T0" fmla="*/ 274 w 739"/>
                <a:gd name="T1" fmla="*/ 1 h 1052"/>
                <a:gd name="T2" fmla="*/ 234 w 739"/>
                <a:gd name="T3" fmla="*/ 30 h 1052"/>
                <a:gd name="T4" fmla="*/ 196 w 739"/>
                <a:gd name="T5" fmla="*/ 60 h 1052"/>
                <a:gd name="T6" fmla="*/ 166 w 739"/>
                <a:gd name="T7" fmla="*/ 87 h 1052"/>
                <a:gd name="T8" fmla="*/ 143 w 739"/>
                <a:gd name="T9" fmla="*/ 109 h 1052"/>
                <a:gd name="T10" fmla="*/ 130 w 739"/>
                <a:gd name="T11" fmla="*/ 122 h 1052"/>
                <a:gd name="T12" fmla="*/ 107 w 739"/>
                <a:gd name="T13" fmla="*/ 150 h 1052"/>
                <a:gd name="T14" fmla="*/ 87 w 739"/>
                <a:gd name="T15" fmla="*/ 176 h 1052"/>
                <a:gd name="T16" fmla="*/ 74 w 739"/>
                <a:gd name="T17" fmla="*/ 194 h 1052"/>
                <a:gd name="T18" fmla="*/ 64 w 739"/>
                <a:gd name="T19" fmla="*/ 210 h 1052"/>
                <a:gd name="T20" fmla="*/ 49 w 739"/>
                <a:gd name="T21" fmla="*/ 237 h 1052"/>
                <a:gd name="T22" fmla="*/ 35 w 739"/>
                <a:gd name="T23" fmla="*/ 265 h 1052"/>
                <a:gd name="T24" fmla="*/ 25 w 739"/>
                <a:gd name="T25" fmla="*/ 290 h 1052"/>
                <a:gd name="T26" fmla="*/ 22 w 739"/>
                <a:gd name="T27" fmla="*/ 300 h 1052"/>
                <a:gd name="T28" fmla="*/ 14 w 739"/>
                <a:gd name="T29" fmla="*/ 327 h 1052"/>
                <a:gd name="T30" fmla="*/ 8 w 739"/>
                <a:gd name="T31" fmla="*/ 353 h 1052"/>
                <a:gd name="T32" fmla="*/ 3 w 739"/>
                <a:gd name="T33" fmla="*/ 383 h 1052"/>
                <a:gd name="T34" fmla="*/ 1 w 739"/>
                <a:gd name="T35" fmla="*/ 411 h 1052"/>
                <a:gd name="T36" fmla="*/ 0 w 739"/>
                <a:gd name="T37" fmla="*/ 436 h 1052"/>
                <a:gd name="T38" fmla="*/ 20 w 739"/>
                <a:gd name="T39" fmla="*/ 557 h 1052"/>
                <a:gd name="T40" fmla="*/ 179 w 739"/>
                <a:gd name="T41" fmla="*/ 749 h 1052"/>
                <a:gd name="T42" fmla="*/ 622 w 739"/>
                <a:gd name="T43" fmla="*/ 1039 h 1052"/>
                <a:gd name="T44" fmla="*/ 463 w 739"/>
                <a:gd name="T45" fmla="*/ 762 h 1052"/>
                <a:gd name="T46" fmla="*/ 463 w 739"/>
                <a:gd name="T47" fmla="*/ 732 h 1052"/>
                <a:gd name="T48" fmla="*/ 464 w 739"/>
                <a:gd name="T49" fmla="*/ 706 h 1052"/>
                <a:gd name="T50" fmla="*/ 466 w 739"/>
                <a:gd name="T51" fmla="*/ 681 h 1052"/>
                <a:gd name="T52" fmla="*/ 472 w 739"/>
                <a:gd name="T53" fmla="*/ 650 h 1052"/>
                <a:gd name="T54" fmla="*/ 478 w 739"/>
                <a:gd name="T55" fmla="*/ 622 h 1052"/>
                <a:gd name="T56" fmla="*/ 487 w 739"/>
                <a:gd name="T57" fmla="*/ 596 h 1052"/>
                <a:gd name="T58" fmla="*/ 498 w 739"/>
                <a:gd name="T59" fmla="*/ 568 h 1052"/>
                <a:gd name="T60" fmla="*/ 513 w 739"/>
                <a:gd name="T61" fmla="*/ 537 h 1052"/>
                <a:gd name="T62" fmla="*/ 531 w 739"/>
                <a:gd name="T63" fmla="*/ 505 h 1052"/>
                <a:gd name="T64" fmla="*/ 549 w 739"/>
                <a:gd name="T65" fmla="*/ 479 h 1052"/>
                <a:gd name="T66" fmla="*/ 575 w 739"/>
                <a:gd name="T67" fmla="*/ 446 h 1052"/>
                <a:gd name="T68" fmla="*/ 600 w 739"/>
                <a:gd name="T69" fmla="*/ 418 h 1052"/>
                <a:gd name="T70" fmla="*/ 628 w 739"/>
                <a:gd name="T71" fmla="*/ 390 h 1052"/>
                <a:gd name="T72" fmla="*/ 680 w 739"/>
                <a:gd name="T73" fmla="*/ 346 h 1052"/>
                <a:gd name="T74" fmla="*/ 720 w 739"/>
                <a:gd name="T75" fmla="*/ 316 h 1052"/>
                <a:gd name="T76" fmla="*/ 276 w 739"/>
                <a:gd name="T7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9" h="1052">
                  <a:moveTo>
                    <a:pt x="276" y="0"/>
                  </a:moveTo>
                  <a:cubicBezTo>
                    <a:pt x="275" y="0"/>
                    <a:pt x="275" y="1"/>
                    <a:pt x="274" y="1"/>
                  </a:cubicBezTo>
                  <a:cubicBezTo>
                    <a:pt x="269" y="5"/>
                    <a:pt x="264" y="9"/>
                    <a:pt x="258" y="12"/>
                  </a:cubicBezTo>
                  <a:cubicBezTo>
                    <a:pt x="250" y="18"/>
                    <a:pt x="241" y="24"/>
                    <a:pt x="234" y="30"/>
                  </a:cubicBezTo>
                  <a:cubicBezTo>
                    <a:pt x="228" y="34"/>
                    <a:pt x="223" y="38"/>
                    <a:pt x="218" y="42"/>
                  </a:cubicBezTo>
                  <a:cubicBezTo>
                    <a:pt x="211" y="48"/>
                    <a:pt x="203" y="54"/>
                    <a:pt x="196" y="60"/>
                  </a:cubicBezTo>
                  <a:cubicBezTo>
                    <a:pt x="196" y="60"/>
                    <a:pt x="196" y="60"/>
                    <a:pt x="195" y="61"/>
                  </a:cubicBezTo>
                  <a:cubicBezTo>
                    <a:pt x="185" y="69"/>
                    <a:pt x="175" y="78"/>
                    <a:pt x="166" y="87"/>
                  </a:cubicBezTo>
                  <a:cubicBezTo>
                    <a:pt x="163" y="89"/>
                    <a:pt x="161" y="92"/>
                    <a:pt x="158" y="94"/>
                  </a:cubicBezTo>
                  <a:cubicBezTo>
                    <a:pt x="153" y="99"/>
                    <a:pt x="148" y="104"/>
                    <a:pt x="143" y="109"/>
                  </a:cubicBezTo>
                  <a:cubicBezTo>
                    <a:pt x="141" y="111"/>
                    <a:pt x="140" y="113"/>
                    <a:pt x="138" y="114"/>
                  </a:cubicBezTo>
                  <a:cubicBezTo>
                    <a:pt x="135" y="117"/>
                    <a:pt x="133" y="120"/>
                    <a:pt x="130" y="122"/>
                  </a:cubicBezTo>
                  <a:cubicBezTo>
                    <a:pt x="124" y="129"/>
                    <a:pt x="118" y="136"/>
                    <a:pt x="113" y="143"/>
                  </a:cubicBezTo>
                  <a:cubicBezTo>
                    <a:pt x="111" y="145"/>
                    <a:pt x="109" y="147"/>
                    <a:pt x="107" y="150"/>
                  </a:cubicBezTo>
                  <a:cubicBezTo>
                    <a:pt x="106" y="151"/>
                    <a:pt x="105" y="152"/>
                    <a:pt x="104" y="153"/>
                  </a:cubicBezTo>
                  <a:cubicBezTo>
                    <a:pt x="98" y="160"/>
                    <a:pt x="92" y="168"/>
                    <a:pt x="87" y="176"/>
                  </a:cubicBezTo>
                  <a:cubicBezTo>
                    <a:pt x="85" y="177"/>
                    <a:pt x="84" y="179"/>
                    <a:pt x="83" y="181"/>
                  </a:cubicBezTo>
                  <a:cubicBezTo>
                    <a:pt x="80" y="186"/>
                    <a:pt x="77" y="190"/>
                    <a:pt x="74" y="194"/>
                  </a:cubicBezTo>
                  <a:cubicBezTo>
                    <a:pt x="72" y="197"/>
                    <a:pt x="70" y="200"/>
                    <a:pt x="69" y="202"/>
                  </a:cubicBezTo>
                  <a:cubicBezTo>
                    <a:pt x="67" y="205"/>
                    <a:pt x="65" y="208"/>
                    <a:pt x="64" y="210"/>
                  </a:cubicBezTo>
                  <a:cubicBezTo>
                    <a:pt x="59" y="218"/>
                    <a:pt x="55" y="226"/>
                    <a:pt x="51" y="233"/>
                  </a:cubicBezTo>
                  <a:cubicBezTo>
                    <a:pt x="50" y="235"/>
                    <a:pt x="49" y="236"/>
                    <a:pt x="49" y="237"/>
                  </a:cubicBezTo>
                  <a:cubicBezTo>
                    <a:pt x="48" y="237"/>
                    <a:pt x="48" y="237"/>
                    <a:pt x="48" y="238"/>
                  </a:cubicBezTo>
                  <a:cubicBezTo>
                    <a:pt x="43" y="247"/>
                    <a:pt x="39" y="256"/>
                    <a:pt x="35" y="265"/>
                  </a:cubicBezTo>
                  <a:cubicBezTo>
                    <a:pt x="34" y="267"/>
                    <a:pt x="33" y="270"/>
                    <a:pt x="32" y="272"/>
                  </a:cubicBezTo>
                  <a:cubicBezTo>
                    <a:pt x="30" y="278"/>
                    <a:pt x="27" y="284"/>
                    <a:pt x="25" y="290"/>
                  </a:cubicBezTo>
                  <a:cubicBezTo>
                    <a:pt x="25" y="291"/>
                    <a:pt x="25" y="292"/>
                    <a:pt x="24" y="292"/>
                  </a:cubicBezTo>
                  <a:cubicBezTo>
                    <a:pt x="23" y="295"/>
                    <a:pt x="23" y="297"/>
                    <a:pt x="22" y="300"/>
                  </a:cubicBezTo>
                  <a:cubicBezTo>
                    <a:pt x="20" y="306"/>
                    <a:pt x="18" y="313"/>
                    <a:pt x="16" y="319"/>
                  </a:cubicBezTo>
                  <a:cubicBezTo>
                    <a:pt x="15" y="322"/>
                    <a:pt x="14" y="325"/>
                    <a:pt x="14" y="327"/>
                  </a:cubicBezTo>
                  <a:cubicBezTo>
                    <a:pt x="12" y="334"/>
                    <a:pt x="10" y="340"/>
                    <a:pt x="9" y="346"/>
                  </a:cubicBezTo>
                  <a:cubicBezTo>
                    <a:pt x="9" y="349"/>
                    <a:pt x="8" y="351"/>
                    <a:pt x="8" y="353"/>
                  </a:cubicBezTo>
                  <a:cubicBezTo>
                    <a:pt x="6" y="362"/>
                    <a:pt x="5" y="370"/>
                    <a:pt x="4" y="378"/>
                  </a:cubicBezTo>
                  <a:cubicBezTo>
                    <a:pt x="3" y="380"/>
                    <a:pt x="3" y="382"/>
                    <a:pt x="3" y="383"/>
                  </a:cubicBezTo>
                  <a:cubicBezTo>
                    <a:pt x="2" y="390"/>
                    <a:pt x="2" y="397"/>
                    <a:pt x="1" y="403"/>
                  </a:cubicBezTo>
                  <a:cubicBezTo>
                    <a:pt x="1" y="406"/>
                    <a:pt x="1" y="408"/>
                    <a:pt x="1" y="411"/>
                  </a:cubicBezTo>
                  <a:cubicBezTo>
                    <a:pt x="0" y="417"/>
                    <a:pt x="0" y="423"/>
                    <a:pt x="0" y="428"/>
                  </a:cubicBezTo>
                  <a:cubicBezTo>
                    <a:pt x="0" y="431"/>
                    <a:pt x="0" y="433"/>
                    <a:pt x="0" y="436"/>
                  </a:cubicBezTo>
                  <a:cubicBezTo>
                    <a:pt x="0" y="444"/>
                    <a:pt x="0" y="451"/>
                    <a:pt x="1" y="459"/>
                  </a:cubicBezTo>
                  <a:cubicBezTo>
                    <a:pt x="2" y="495"/>
                    <a:pt x="9" y="527"/>
                    <a:pt x="20" y="557"/>
                  </a:cubicBezTo>
                  <a:cubicBezTo>
                    <a:pt x="52" y="642"/>
                    <a:pt x="114" y="700"/>
                    <a:pt x="160" y="736"/>
                  </a:cubicBezTo>
                  <a:cubicBezTo>
                    <a:pt x="166" y="740"/>
                    <a:pt x="173" y="745"/>
                    <a:pt x="179" y="749"/>
                  </a:cubicBezTo>
                  <a:cubicBezTo>
                    <a:pt x="333" y="850"/>
                    <a:pt x="487" y="951"/>
                    <a:pt x="642" y="1052"/>
                  </a:cubicBezTo>
                  <a:cubicBezTo>
                    <a:pt x="635" y="1048"/>
                    <a:pt x="629" y="1043"/>
                    <a:pt x="622" y="1039"/>
                  </a:cubicBezTo>
                  <a:cubicBezTo>
                    <a:pt x="577" y="1003"/>
                    <a:pt x="514" y="945"/>
                    <a:pt x="483" y="860"/>
                  </a:cubicBezTo>
                  <a:cubicBezTo>
                    <a:pt x="472" y="830"/>
                    <a:pt x="465" y="798"/>
                    <a:pt x="463" y="762"/>
                  </a:cubicBezTo>
                  <a:cubicBezTo>
                    <a:pt x="463" y="754"/>
                    <a:pt x="463" y="746"/>
                    <a:pt x="463" y="739"/>
                  </a:cubicBezTo>
                  <a:cubicBezTo>
                    <a:pt x="463" y="736"/>
                    <a:pt x="463" y="734"/>
                    <a:pt x="463" y="732"/>
                  </a:cubicBezTo>
                  <a:cubicBezTo>
                    <a:pt x="463" y="726"/>
                    <a:pt x="463" y="720"/>
                    <a:pt x="463" y="714"/>
                  </a:cubicBezTo>
                  <a:cubicBezTo>
                    <a:pt x="463" y="711"/>
                    <a:pt x="463" y="709"/>
                    <a:pt x="464" y="706"/>
                  </a:cubicBezTo>
                  <a:cubicBezTo>
                    <a:pt x="464" y="700"/>
                    <a:pt x="465" y="693"/>
                    <a:pt x="466" y="686"/>
                  </a:cubicBezTo>
                  <a:cubicBezTo>
                    <a:pt x="466" y="684"/>
                    <a:pt x="466" y="683"/>
                    <a:pt x="466" y="681"/>
                  </a:cubicBezTo>
                  <a:cubicBezTo>
                    <a:pt x="467" y="673"/>
                    <a:pt x="469" y="665"/>
                    <a:pt x="470" y="656"/>
                  </a:cubicBezTo>
                  <a:cubicBezTo>
                    <a:pt x="471" y="654"/>
                    <a:pt x="471" y="652"/>
                    <a:pt x="472" y="650"/>
                  </a:cubicBezTo>
                  <a:cubicBezTo>
                    <a:pt x="473" y="643"/>
                    <a:pt x="474" y="637"/>
                    <a:pt x="476" y="630"/>
                  </a:cubicBezTo>
                  <a:cubicBezTo>
                    <a:pt x="477" y="628"/>
                    <a:pt x="478" y="625"/>
                    <a:pt x="478" y="622"/>
                  </a:cubicBezTo>
                  <a:cubicBezTo>
                    <a:pt x="480" y="616"/>
                    <a:pt x="482" y="609"/>
                    <a:pt x="484" y="603"/>
                  </a:cubicBezTo>
                  <a:cubicBezTo>
                    <a:pt x="485" y="600"/>
                    <a:pt x="486" y="598"/>
                    <a:pt x="487" y="596"/>
                  </a:cubicBezTo>
                  <a:cubicBezTo>
                    <a:pt x="489" y="589"/>
                    <a:pt x="492" y="581"/>
                    <a:pt x="495" y="574"/>
                  </a:cubicBezTo>
                  <a:cubicBezTo>
                    <a:pt x="496" y="572"/>
                    <a:pt x="497" y="570"/>
                    <a:pt x="498" y="568"/>
                  </a:cubicBezTo>
                  <a:cubicBezTo>
                    <a:pt x="502" y="558"/>
                    <a:pt x="506" y="549"/>
                    <a:pt x="511" y="540"/>
                  </a:cubicBezTo>
                  <a:cubicBezTo>
                    <a:pt x="512" y="539"/>
                    <a:pt x="512" y="538"/>
                    <a:pt x="513" y="537"/>
                  </a:cubicBezTo>
                  <a:cubicBezTo>
                    <a:pt x="517" y="529"/>
                    <a:pt x="522" y="521"/>
                    <a:pt x="526" y="513"/>
                  </a:cubicBezTo>
                  <a:cubicBezTo>
                    <a:pt x="528" y="511"/>
                    <a:pt x="530" y="508"/>
                    <a:pt x="531" y="505"/>
                  </a:cubicBezTo>
                  <a:cubicBezTo>
                    <a:pt x="536" y="498"/>
                    <a:pt x="540" y="491"/>
                    <a:pt x="545" y="484"/>
                  </a:cubicBezTo>
                  <a:cubicBezTo>
                    <a:pt x="547" y="482"/>
                    <a:pt x="548" y="480"/>
                    <a:pt x="549" y="479"/>
                  </a:cubicBezTo>
                  <a:cubicBezTo>
                    <a:pt x="555" y="470"/>
                    <a:pt x="562" y="461"/>
                    <a:pt x="569" y="452"/>
                  </a:cubicBezTo>
                  <a:cubicBezTo>
                    <a:pt x="571" y="450"/>
                    <a:pt x="573" y="448"/>
                    <a:pt x="575" y="446"/>
                  </a:cubicBezTo>
                  <a:cubicBezTo>
                    <a:pt x="581" y="439"/>
                    <a:pt x="587" y="432"/>
                    <a:pt x="593" y="425"/>
                  </a:cubicBezTo>
                  <a:cubicBezTo>
                    <a:pt x="596" y="423"/>
                    <a:pt x="598" y="420"/>
                    <a:pt x="600" y="418"/>
                  </a:cubicBezTo>
                  <a:cubicBezTo>
                    <a:pt x="607" y="411"/>
                    <a:pt x="614" y="404"/>
                    <a:pt x="621" y="397"/>
                  </a:cubicBezTo>
                  <a:cubicBezTo>
                    <a:pt x="624" y="394"/>
                    <a:pt x="626" y="392"/>
                    <a:pt x="628" y="390"/>
                  </a:cubicBezTo>
                  <a:cubicBezTo>
                    <a:pt x="638" y="381"/>
                    <a:pt x="648" y="372"/>
                    <a:pt x="659" y="363"/>
                  </a:cubicBezTo>
                  <a:cubicBezTo>
                    <a:pt x="666" y="357"/>
                    <a:pt x="673" y="351"/>
                    <a:pt x="680" y="346"/>
                  </a:cubicBezTo>
                  <a:cubicBezTo>
                    <a:pt x="686" y="341"/>
                    <a:pt x="691" y="337"/>
                    <a:pt x="696" y="333"/>
                  </a:cubicBezTo>
                  <a:cubicBezTo>
                    <a:pt x="704" y="327"/>
                    <a:pt x="712" y="321"/>
                    <a:pt x="720" y="316"/>
                  </a:cubicBezTo>
                  <a:cubicBezTo>
                    <a:pt x="727" y="311"/>
                    <a:pt x="732" y="307"/>
                    <a:pt x="739" y="303"/>
                  </a:cubicBezTo>
                  <a:lnTo>
                    <a:pt x="276" y="0"/>
                  </a:ln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32" name="Group 31"/>
          <p:cNvGrpSpPr/>
          <p:nvPr/>
        </p:nvGrpSpPr>
        <p:grpSpPr>
          <a:xfrm rot="13314583" flipH="1">
            <a:off x="7670228" y="5252619"/>
            <a:ext cx="2833517" cy="3103233"/>
            <a:chOff x="4232088" y="3255939"/>
            <a:chExt cx="4137119" cy="3046413"/>
          </a:xfrm>
        </p:grpSpPr>
        <p:sp>
          <p:nvSpPr>
            <p:cNvPr id="33" name="Freeform 80"/>
            <p:cNvSpPr>
              <a:spLocks/>
            </p:cNvSpPr>
            <p:nvPr/>
          </p:nvSpPr>
          <p:spPr bwMode="auto">
            <a:xfrm>
              <a:off x="6198254" y="5281589"/>
              <a:ext cx="1069975" cy="1020763"/>
            </a:xfrm>
            <a:custGeom>
              <a:avLst/>
              <a:gdLst>
                <a:gd name="T0" fmla="*/ 667 w 674"/>
                <a:gd name="T1" fmla="*/ 437 h 643"/>
                <a:gd name="T2" fmla="*/ 0 w 674"/>
                <a:gd name="T3" fmla="*/ 0 h 643"/>
                <a:gd name="T4" fmla="*/ 8 w 674"/>
                <a:gd name="T5" fmla="*/ 205 h 643"/>
                <a:gd name="T6" fmla="*/ 674 w 674"/>
                <a:gd name="T7" fmla="*/ 643 h 643"/>
                <a:gd name="T8" fmla="*/ 667 w 674"/>
                <a:gd name="T9" fmla="*/ 437 h 643"/>
              </a:gdLst>
              <a:ahLst/>
              <a:cxnLst>
                <a:cxn ang="0">
                  <a:pos x="T0" y="T1"/>
                </a:cxn>
                <a:cxn ang="0">
                  <a:pos x="T2" y="T3"/>
                </a:cxn>
                <a:cxn ang="0">
                  <a:pos x="T4" y="T5"/>
                </a:cxn>
                <a:cxn ang="0">
                  <a:pos x="T6" y="T7"/>
                </a:cxn>
                <a:cxn ang="0">
                  <a:pos x="T8" y="T9"/>
                </a:cxn>
              </a:cxnLst>
              <a:rect l="0" t="0" r="r" b="b"/>
              <a:pathLst>
                <a:path w="674" h="643">
                  <a:moveTo>
                    <a:pt x="667" y="437"/>
                  </a:moveTo>
                  <a:lnTo>
                    <a:pt x="0" y="0"/>
                  </a:lnTo>
                  <a:lnTo>
                    <a:pt x="8" y="205"/>
                  </a:lnTo>
                  <a:lnTo>
                    <a:pt x="674" y="643"/>
                  </a:lnTo>
                  <a:lnTo>
                    <a:pt x="667" y="437"/>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4" name="Freeform 84"/>
            <p:cNvSpPr>
              <a:spLocks/>
            </p:cNvSpPr>
            <p:nvPr/>
          </p:nvSpPr>
          <p:spPr bwMode="auto">
            <a:xfrm>
              <a:off x="6155391" y="4208439"/>
              <a:ext cx="1081088" cy="1192213"/>
            </a:xfrm>
            <a:custGeom>
              <a:avLst/>
              <a:gdLst>
                <a:gd name="T0" fmla="*/ 668 w 681"/>
                <a:gd name="T1" fmla="*/ 438 h 751"/>
                <a:gd name="T2" fmla="*/ 0 w 681"/>
                <a:gd name="T3" fmla="*/ 0 h 751"/>
                <a:gd name="T4" fmla="*/ 13 w 681"/>
                <a:gd name="T5" fmla="*/ 314 h 751"/>
                <a:gd name="T6" fmla="*/ 681 w 681"/>
                <a:gd name="T7" fmla="*/ 751 h 751"/>
                <a:gd name="T8" fmla="*/ 668 w 681"/>
                <a:gd name="T9" fmla="*/ 438 h 751"/>
              </a:gdLst>
              <a:ahLst/>
              <a:cxnLst>
                <a:cxn ang="0">
                  <a:pos x="T0" y="T1"/>
                </a:cxn>
                <a:cxn ang="0">
                  <a:pos x="T2" y="T3"/>
                </a:cxn>
                <a:cxn ang="0">
                  <a:pos x="T4" y="T5"/>
                </a:cxn>
                <a:cxn ang="0">
                  <a:pos x="T6" y="T7"/>
                </a:cxn>
                <a:cxn ang="0">
                  <a:pos x="T8" y="T9"/>
                </a:cxn>
              </a:cxnLst>
              <a:rect l="0" t="0" r="r" b="b"/>
              <a:pathLst>
                <a:path w="681" h="751">
                  <a:moveTo>
                    <a:pt x="668" y="438"/>
                  </a:moveTo>
                  <a:lnTo>
                    <a:pt x="0" y="0"/>
                  </a:lnTo>
                  <a:lnTo>
                    <a:pt x="13" y="314"/>
                  </a:lnTo>
                  <a:lnTo>
                    <a:pt x="681" y="751"/>
                  </a:lnTo>
                  <a:lnTo>
                    <a:pt x="668" y="438"/>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5" name="Freeform 87"/>
            <p:cNvSpPr>
              <a:spLocks/>
            </p:cNvSpPr>
            <p:nvPr/>
          </p:nvSpPr>
          <p:spPr bwMode="auto">
            <a:xfrm>
              <a:off x="4650441" y="4484664"/>
              <a:ext cx="2586038" cy="942975"/>
            </a:xfrm>
            <a:custGeom>
              <a:avLst/>
              <a:gdLst>
                <a:gd name="T0" fmla="*/ 1001 w 1129"/>
                <a:gd name="T1" fmla="*/ 411 h 412"/>
                <a:gd name="T2" fmla="*/ 1044 w 1129"/>
                <a:gd name="T3" fmla="*/ 408 h 412"/>
                <a:gd name="T4" fmla="*/ 1087 w 1129"/>
                <a:gd name="T5" fmla="*/ 404 h 412"/>
                <a:gd name="T6" fmla="*/ 666 w 1129"/>
                <a:gd name="T7" fmla="*/ 97 h 412"/>
                <a:gd name="T8" fmla="*/ 610 w 1129"/>
                <a:gd name="T9" fmla="*/ 103 h 412"/>
                <a:gd name="T10" fmla="*/ 565 w 1129"/>
                <a:gd name="T11" fmla="*/ 106 h 412"/>
                <a:gd name="T12" fmla="*/ 520 w 1129"/>
                <a:gd name="T13" fmla="*/ 108 h 412"/>
                <a:gd name="T14" fmla="*/ 467 w 1129"/>
                <a:gd name="T15" fmla="*/ 109 h 412"/>
                <a:gd name="T16" fmla="*/ 416 w 1129"/>
                <a:gd name="T17" fmla="*/ 108 h 412"/>
                <a:gd name="T18" fmla="*/ 362 w 1129"/>
                <a:gd name="T19" fmla="*/ 105 h 412"/>
                <a:gd name="T20" fmla="*/ 292 w 1129"/>
                <a:gd name="T21" fmla="*/ 98 h 412"/>
                <a:gd name="T22" fmla="*/ 246 w 1129"/>
                <a:gd name="T23" fmla="*/ 90 h 412"/>
                <a:gd name="T24" fmla="*/ 209 w 1129"/>
                <a:gd name="T25" fmla="*/ 83 h 412"/>
                <a:gd name="T26" fmla="*/ 173 w 1129"/>
                <a:gd name="T27" fmla="*/ 74 h 412"/>
                <a:gd name="T28" fmla="*/ 139 w 1129"/>
                <a:gd name="T29" fmla="*/ 64 h 412"/>
                <a:gd name="T30" fmla="*/ 97 w 1129"/>
                <a:gd name="T31" fmla="*/ 49 h 412"/>
                <a:gd name="T32" fmla="*/ 63 w 1129"/>
                <a:gd name="T33" fmla="*/ 34 h 412"/>
                <a:gd name="T34" fmla="*/ 30 w 1129"/>
                <a:gd name="T35" fmla="*/ 18 h 412"/>
                <a:gd name="T36" fmla="*/ 463 w 1129"/>
                <a:gd name="T37" fmla="*/ 303 h 412"/>
                <a:gd name="T38" fmla="*/ 503 w 1129"/>
                <a:gd name="T39" fmla="*/ 326 h 412"/>
                <a:gd name="T40" fmla="*/ 525 w 1129"/>
                <a:gd name="T41" fmla="*/ 337 h 412"/>
                <a:gd name="T42" fmla="*/ 560 w 1129"/>
                <a:gd name="T43" fmla="*/ 352 h 412"/>
                <a:gd name="T44" fmla="*/ 602 w 1129"/>
                <a:gd name="T45" fmla="*/ 367 h 412"/>
                <a:gd name="T46" fmla="*/ 628 w 1129"/>
                <a:gd name="T47" fmla="*/ 375 h 412"/>
                <a:gd name="T48" fmla="*/ 648 w 1129"/>
                <a:gd name="T49" fmla="*/ 380 h 412"/>
                <a:gd name="T50" fmla="*/ 685 w 1129"/>
                <a:gd name="T51" fmla="*/ 388 h 412"/>
                <a:gd name="T52" fmla="*/ 720 w 1129"/>
                <a:gd name="T53" fmla="*/ 395 h 412"/>
                <a:gd name="T54" fmla="*/ 807 w 1129"/>
                <a:gd name="T55" fmla="*/ 407 h 412"/>
                <a:gd name="T56" fmla="*/ 858 w 1129"/>
                <a:gd name="T57" fmla="*/ 410 h 412"/>
                <a:gd name="T58" fmla="*/ 908 w 1129"/>
                <a:gd name="T59" fmla="*/ 412 h 412"/>
                <a:gd name="T60" fmla="*/ 957 w 1129"/>
                <a:gd name="T61" fmla="*/ 412 h 412"/>
                <a:gd name="T62" fmla="*/ 983 w 1129"/>
                <a:gd name="T63" fmla="*/ 41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9" h="412">
                  <a:moveTo>
                    <a:pt x="983" y="411"/>
                  </a:moveTo>
                  <a:cubicBezTo>
                    <a:pt x="989" y="411"/>
                    <a:pt x="995" y="411"/>
                    <a:pt x="1001" y="411"/>
                  </a:cubicBezTo>
                  <a:cubicBezTo>
                    <a:pt x="1010" y="410"/>
                    <a:pt x="1018" y="410"/>
                    <a:pt x="1027" y="409"/>
                  </a:cubicBezTo>
                  <a:cubicBezTo>
                    <a:pt x="1033" y="409"/>
                    <a:pt x="1039" y="408"/>
                    <a:pt x="1044" y="408"/>
                  </a:cubicBezTo>
                  <a:cubicBezTo>
                    <a:pt x="1054" y="407"/>
                    <a:pt x="1063" y="406"/>
                    <a:pt x="1072" y="406"/>
                  </a:cubicBezTo>
                  <a:cubicBezTo>
                    <a:pt x="1077" y="405"/>
                    <a:pt x="1082" y="405"/>
                    <a:pt x="1087" y="404"/>
                  </a:cubicBezTo>
                  <a:cubicBezTo>
                    <a:pt x="1101" y="403"/>
                    <a:pt x="1115" y="401"/>
                    <a:pt x="1129" y="400"/>
                  </a:cubicBezTo>
                  <a:cubicBezTo>
                    <a:pt x="666" y="97"/>
                    <a:pt x="666" y="97"/>
                    <a:pt x="666" y="97"/>
                  </a:cubicBezTo>
                  <a:cubicBezTo>
                    <a:pt x="652" y="98"/>
                    <a:pt x="638" y="100"/>
                    <a:pt x="624" y="101"/>
                  </a:cubicBezTo>
                  <a:cubicBezTo>
                    <a:pt x="620" y="102"/>
                    <a:pt x="615" y="102"/>
                    <a:pt x="610" y="103"/>
                  </a:cubicBezTo>
                  <a:cubicBezTo>
                    <a:pt x="601" y="103"/>
                    <a:pt x="591" y="104"/>
                    <a:pt x="582" y="105"/>
                  </a:cubicBezTo>
                  <a:cubicBezTo>
                    <a:pt x="576" y="105"/>
                    <a:pt x="570" y="106"/>
                    <a:pt x="565" y="106"/>
                  </a:cubicBezTo>
                  <a:cubicBezTo>
                    <a:pt x="556" y="107"/>
                    <a:pt x="547" y="107"/>
                    <a:pt x="538" y="108"/>
                  </a:cubicBezTo>
                  <a:cubicBezTo>
                    <a:pt x="532" y="108"/>
                    <a:pt x="526" y="108"/>
                    <a:pt x="520" y="108"/>
                  </a:cubicBezTo>
                  <a:cubicBezTo>
                    <a:pt x="512" y="109"/>
                    <a:pt x="503" y="109"/>
                    <a:pt x="495" y="109"/>
                  </a:cubicBezTo>
                  <a:cubicBezTo>
                    <a:pt x="486" y="109"/>
                    <a:pt x="477" y="109"/>
                    <a:pt x="467" y="109"/>
                  </a:cubicBezTo>
                  <a:cubicBezTo>
                    <a:pt x="460" y="109"/>
                    <a:pt x="453" y="109"/>
                    <a:pt x="446" y="109"/>
                  </a:cubicBezTo>
                  <a:cubicBezTo>
                    <a:pt x="436" y="109"/>
                    <a:pt x="426" y="109"/>
                    <a:pt x="416" y="108"/>
                  </a:cubicBezTo>
                  <a:cubicBezTo>
                    <a:pt x="409" y="108"/>
                    <a:pt x="403" y="108"/>
                    <a:pt x="396" y="107"/>
                  </a:cubicBezTo>
                  <a:cubicBezTo>
                    <a:pt x="384" y="107"/>
                    <a:pt x="373" y="106"/>
                    <a:pt x="362" y="105"/>
                  </a:cubicBezTo>
                  <a:cubicBezTo>
                    <a:pt x="356" y="105"/>
                    <a:pt x="350" y="104"/>
                    <a:pt x="345" y="104"/>
                  </a:cubicBezTo>
                  <a:cubicBezTo>
                    <a:pt x="327" y="102"/>
                    <a:pt x="310" y="100"/>
                    <a:pt x="292" y="98"/>
                  </a:cubicBezTo>
                  <a:cubicBezTo>
                    <a:pt x="281" y="96"/>
                    <a:pt x="269" y="94"/>
                    <a:pt x="258" y="92"/>
                  </a:cubicBezTo>
                  <a:cubicBezTo>
                    <a:pt x="254" y="92"/>
                    <a:pt x="250" y="91"/>
                    <a:pt x="246" y="90"/>
                  </a:cubicBezTo>
                  <a:cubicBezTo>
                    <a:pt x="238" y="89"/>
                    <a:pt x="230" y="87"/>
                    <a:pt x="222" y="86"/>
                  </a:cubicBezTo>
                  <a:cubicBezTo>
                    <a:pt x="218" y="85"/>
                    <a:pt x="213" y="84"/>
                    <a:pt x="209" y="83"/>
                  </a:cubicBezTo>
                  <a:cubicBezTo>
                    <a:pt x="201" y="81"/>
                    <a:pt x="194" y="79"/>
                    <a:pt x="187" y="77"/>
                  </a:cubicBezTo>
                  <a:cubicBezTo>
                    <a:pt x="182" y="76"/>
                    <a:pt x="177" y="75"/>
                    <a:pt x="173" y="74"/>
                  </a:cubicBezTo>
                  <a:cubicBezTo>
                    <a:pt x="164" y="71"/>
                    <a:pt x="155" y="69"/>
                    <a:pt x="146" y="66"/>
                  </a:cubicBezTo>
                  <a:cubicBezTo>
                    <a:pt x="144" y="65"/>
                    <a:pt x="141" y="65"/>
                    <a:pt x="139" y="64"/>
                  </a:cubicBezTo>
                  <a:cubicBezTo>
                    <a:pt x="128" y="60"/>
                    <a:pt x="117" y="56"/>
                    <a:pt x="106" y="52"/>
                  </a:cubicBezTo>
                  <a:cubicBezTo>
                    <a:pt x="103" y="51"/>
                    <a:pt x="100" y="50"/>
                    <a:pt x="97" y="49"/>
                  </a:cubicBezTo>
                  <a:cubicBezTo>
                    <a:pt x="89" y="46"/>
                    <a:pt x="81" y="42"/>
                    <a:pt x="73" y="39"/>
                  </a:cubicBezTo>
                  <a:cubicBezTo>
                    <a:pt x="69" y="37"/>
                    <a:pt x="66" y="36"/>
                    <a:pt x="63" y="34"/>
                  </a:cubicBezTo>
                  <a:cubicBezTo>
                    <a:pt x="55" y="31"/>
                    <a:pt x="48" y="27"/>
                    <a:pt x="41" y="23"/>
                  </a:cubicBezTo>
                  <a:cubicBezTo>
                    <a:pt x="37" y="22"/>
                    <a:pt x="34" y="20"/>
                    <a:pt x="30" y="18"/>
                  </a:cubicBezTo>
                  <a:cubicBezTo>
                    <a:pt x="20" y="12"/>
                    <a:pt x="10" y="6"/>
                    <a:pt x="0" y="0"/>
                  </a:cubicBezTo>
                  <a:cubicBezTo>
                    <a:pt x="154" y="101"/>
                    <a:pt x="309" y="202"/>
                    <a:pt x="463" y="303"/>
                  </a:cubicBezTo>
                  <a:cubicBezTo>
                    <a:pt x="472" y="309"/>
                    <a:pt x="483" y="315"/>
                    <a:pt x="493" y="321"/>
                  </a:cubicBezTo>
                  <a:cubicBezTo>
                    <a:pt x="496" y="323"/>
                    <a:pt x="500" y="324"/>
                    <a:pt x="503" y="326"/>
                  </a:cubicBezTo>
                  <a:cubicBezTo>
                    <a:pt x="508" y="329"/>
                    <a:pt x="513" y="332"/>
                    <a:pt x="518" y="334"/>
                  </a:cubicBezTo>
                  <a:cubicBezTo>
                    <a:pt x="521" y="335"/>
                    <a:pt x="523" y="336"/>
                    <a:pt x="525" y="337"/>
                  </a:cubicBezTo>
                  <a:cubicBezTo>
                    <a:pt x="529" y="339"/>
                    <a:pt x="532" y="340"/>
                    <a:pt x="535" y="342"/>
                  </a:cubicBezTo>
                  <a:cubicBezTo>
                    <a:pt x="543" y="345"/>
                    <a:pt x="551" y="349"/>
                    <a:pt x="560" y="352"/>
                  </a:cubicBezTo>
                  <a:cubicBezTo>
                    <a:pt x="563" y="353"/>
                    <a:pt x="565" y="354"/>
                    <a:pt x="568" y="355"/>
                  </a:cubicBezTo>
                  <a:cubicBezTo>
                    <a:pt x="579" y="359"/>
                    <a:pt x="590" y="363"/>
                    <a:pt x="602" y="367"/>
                  </a:cubicBezTo>
                  <a:cubicBezTo>
                    <a:pt x="604" y="367"/>
                    <a:pt x="605" y="368"/>
                    <a:pt x="607" y="369"/>
                  </a:cubicBezTo>
                  <a:cubicBezTo>
                    <a:pt x="614" y="371"/>
                    <a:pt x="621" y="373"/>
                    <a:pt x="628" y="375"/>
                  </a:cubicBezTo>
                  <a:cubicBezTo>
                    <a:pt x="631" y="375"/>
                    <a:pt x="633" y="376"/>
                    <a:pt x="636" y="377"/>
                  </a:cubicBezTo>
                  <a:cubicBezTo>
                    <a:pt x="640" y="378"/>
                    <a:pt x="644" y="379"/>
                    <a:pt x="648" y="380"/>
                  </a:cubicBezTo>
                  <a:cubicBezTo>
                    <a:pt x="656" y="382"/>
                    <a:pt x="664" y="384"/>
                    <a:pt x="672" y="386"/>
                  </a:cubicBezTo>
                  <a:cubicBezTo>
                    <a:pt x="676" y="387"/>
                    <a:pt x="680" y="388"/>
                    <a:pt x="685" y="388"/>
                  </a:cubicBezTo>
                  <a:cubicBezTo>
                    <a:pt x="693" y="390"/>
                    <a:pt x="701" y="392"/>
                    <a:pt x="709" y="393"/>
                  </a:cubicBezTo>
                  <a:cubicBezTo>
                    <a:pt x="713" y="394"/>
                    <a:pt x="716" y="395"/>
                    <a:pt x="720" y="395"/>
                  </a:cubicBezTo>
                  <a:cubicBezTo>
                    <a:pt x="732" y="397"/>
                    <a:pt x="743" y="399"/>
                    <a:pt x="755" y="401"/>
                  </a:cubicBezTo>
                  <a:cubicBezTo>
                    <a:pt x="772" y="403"/>
                    <a:pt x="790" y="405"/>
                    <a:pt x="807" y="407"/>
                  </a:cubicBezTo>
                  <a:cubicBezTo>
                    <a:pt x="813" y="407"/>
                    <a:pt x="819" y="408"/>
                    <a:pt x="824" y="408"/>
                  </a:cubicBezTo>
                  <a:cubicBezTo>
                    <a:pt x="836" y="409"/>
                    <a:pt x="847" y="410"/>
                    <a:pt x="858" y="410"/>
                  </a:cubicBezTo>
                  <a:cubicBezTo>
                    <a:pt x="865" y="411"/>
                    <a:pt x="872" y="411"/>
                    <a:pt x="879" y="411"/>
                  </a:cubicBezTo>
                  <a:cubicBezTo>
                    <a:pt x="889" y="412"/>
                    <a:pt x="898" y="412"/>
                    <a:pt x="908" y="412"/>
                  </a:cubicBezTo>
                  <a:cubicBezTo>
                    <a:pt x="915" y="412"/>
                    <a:pt x="923" y="412"/>
                    <a:pt x="930" y="412"/>
                  </a:cubicBezTo>
                  <a:cubicBezTo>
                    <a:pt x="939" y="412"/>
                    <a:pt x="948" y="412"/>
                    <a:pt x="957" y="412"/>
                  </a:cubicBezTo>
                  <a:cubicBezTo>
                    <a:pt x="959" y="412"/>
                    <a:pt x="962" y="412"/>
                    <a:pt x="964" y="412"/>
                  </a:cubicBezTo>
                  <a:cubicBezTo>
                    <a:pt x="970" y="412"/>
                    <a:pt x="977" y="412"/>
                    <a:pt x="983" y="411"/>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6" name="Freeform 89"/>
            <p:cNvSpPr>
              <a:spLocks/>
            </p:cNvSpPr>
            <p:nvPr/>
          </p:nvSpPr>
          <p:spPr bwMode="auto">
            <a:xfrm>
              <a:off x="5248182" y="3936229"/>
              <a:ext cx="3121025" cy="2352675"/>
            </a:xfrm>
            <a:custGeom>
              <a:avLst/>
              <a:gdLst>
                <a:gd name="T0" fmla="*/ 871 w 1362"/>
                <a:gd name="T1" fmla="*/ 884 h 1026"/>
                <a:gd name="T2" fmla="*/ 514 w 1362"/>
                <a:gd name="T3" fmla="*/ 877 h 1026"/>
                <a:gd name="T4" fmla="*/ 167 w 1362"/>
                <a:gd name="T5" fmla="*/ 736 h 1026"/>
                <a:gd name="T6" fmla="*/ 28 w 1362"/>
                <a:gd name="T7" fmla="*/ 557 h 1026"/>
                <a:gd name="T8" fmla="*/ 8 w 1362"/>
                <a:gd name="T9" fmla="*/ 459 h 1026"/>
                <a:gd name="T10" fmla="*/ 284 w 1362"/>
                <a:gd name="T11" fmla="*/ 0 h 1026"/>
                <a:gd name="T12" fmla="*/ 273 w 1362"/>
                <a:gd name="T13" fmla="*/ 9 h 1026"/>
                <a:gd name="T14" fmla="*/ 213 w 1362"/>
                <a:gd name="T15" fmla="*/ 57 h 1026"/>
                <a:gd name="T16" fmla="*/ 85 w 1362"/>
                <a:gd name="T17" fmla="*/ 235 h 1026"/>
                <a:gd name="T18" fmla="*/ 81 w 1362"/>
                <a:gd name="T19" fmla="*/ 402 h 1026"/>
                <a:gd name="T20" fmla="*/ 96 w 1362"/>
                <a:gd name="T21" fmla="*/ 433 h 1026"/>
                <a:gd name="T22" fmla="*/ 488 w 1362"/>
                <a:gd name="T23" fmla="*/ 634 h 1026"/>
                <a:gd name="T24" fmla="*/ 862 w 1362"/>
                <a:gd name="T25" fmla="*/ 633 h 1026"/>
                <a:gd name="T26" fmla="*/ 853 w 1362"/>
                <a:gd name="T27" fmla="*/ 416 h 1026"/>
                <a:gd name="T28" fmla="*/ 1362 w 1362"/>
                <a:gd name="T29" fmla="*/ 702 h 1026"/>
                <a:gd name="T30" fmla="*/ 876 w 1362"/>
                <a:gd name="T31" fmla="*/ 1026 h 1026"/>
                <a:gd name="T32" fmla="*/ 871 w 1362"/>
                <a:gd name="T33" fmla="*/ 88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2" h="1026">
                  <a:moveTo>
                    <a:pt x="871" y="884"/>
                  </a:moveTo>
                  <a:cubicBezTo>
                    <a:pt x="816" y="890"/>
                    <a:pt x="687" y="905"/>
                    <a:pt x="514" y="877"/>
                  </a:cubicBezTo>
                  <a:cubicBezTo>
                    <a:pt x="416" y="858"/>
                    <a:pt x="315" y="837"/>
                    <a:pt x="167" y="736"/>
                  </a:cubicBezTo>
                  <a:cubicBezTo>
                    <a:pt x="122" y="700"/>
                    <a:pt x="59" y="642"/>
                    <a:pt x="28" y="557"/>
                  </a:cubicBezTo>
                  <a:cubicBezTo>
                    <a:pt x="17" y="527"/>
                    <a:pt x="10" y="495"/>
                    <a:pt x="8" y="459"/>
                  </a:cubicBezTo>
                  <a:cubicBezTo>
                    <a:pt x="0" y="322"/>
                    <a:pt x="53" y="155"/>
                    <a:pt x="284" y="0"/>
                  </a:cubicBezTo>
                  <a:cubicBezTo>
                    <a:pt x="279" y="4"/>
                    <a:pt x="276" y="7"/>
                    <a:pt x="273" y="9"/>
                  </a:cubicBezTo>
                  <a:cubicBezTo>
                    <a:pt x="264" y="15"/>
                    <a:pt x="246" y="28"/>
                    <a:pt x="213" y="57"/>
                  </a:cubicBezTo>
                  <a:cubicBezTo>
                    <a:pt x="161" y="103"/>
                    <a:pt x="110" y="167"/>
                    <a:pt x="85" y="235"/>
                  </a:cubicBezTo>
                  <a:cubicBezTo>
                    <a:pt x="65" y="290"/>
                    <a:pt x="62" y="350"/>
                    <a:pt x="81" y="402"/>
                  </a:cubicBezTo>
                  <a:cubicBezTo>
                    <a:pt x="85" y="413"/>
                    <a:pt x="90" y="423"/>
                    <a:pt x="96" y="433"/>
                  </a:cubicBezTo>
                  <a:cubicBezTo>
                    <a:pt x="163" y="555"/>
                    <a:pt x="338" y="614"/>
                    <a:pt x="488" y="634"/>
                  </a:cubicBezTo>
                  <a:cubicBezTo>
                    <a:pt x="623" y="652"/>
                    <a:pt x="747" y="647"/>
                    <a:pt x="862" y="633"/>
                  </a:cubicBezTo>
                  <a:cubicBezTo>
                    <a:pt x="853" y="416"/>
                    <a:pt x="853" y="416"/>
                    <a:pt x="853" y="416"/>
                  </a:cubicBezTo>
                  <a:cubicBezTo>
                    <a:pt x="1362" y="702"/>
                    <a:pt x="1362" y="702"/>
                    <a:pt x="1362" y="702"/>
                  </a:cubicBezTo>
                  <a:cubicBezTo>
                    <a:pt x="876" y="1026"/>
                    <a:pt x="876" y="1026"/>
                    <a:pt x="876" y="1026"/>
                  </a:cubicBezTo>
                  <a:lnTo>
                    <a:pt x="871" y="884"/>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7" name="Freeform 90"/>
            <p:cNvSpPr>
              <a:spLocks/>
            </p:cNvSpPr>
            <p:nvPr/>
          </p:nvSpPr>
          <p:spPr bwMode="auto">
            <a:xfrm>
              <a:off x="4232088" y="3255939"/>
              <a:ext cx="1693863" cy="2411413"/>
            </a:xfrm>
            <a:custGeom>
              <a:avLst/>
              <a:gdLst>
                <a:gd name="T0" fmla="*/ 274 w 739"/>
                <a:gd name="T1" fmla="*/ 1 h 1052"/>
                <a:gd name="T2" fmla="*/ 234 w 739"/>
                <a:gd name="T3" fmla="*/ 30 h 1052"/>
                <a:gd name="T4" fmla="*/ 196 w 739"/>
                <a:gd name="T5" fmla="*/ 60 h 1052"/>
                <a:gd name="T6" fmla="*/ 166 w 739"/>
                <a:gd name="T7" fmla="*/ 87 h 1052"/>
                <a:gd name="T8" fmla="*/ 143 w 739"/>
                <a:gd name="T9" fmla="*/ 109 h 1052"/>
                <a:gd name="T10" fmla="*/ 130 w 739"/>
                <a:gd name="T11" fmla="*/ 122 h 1052"/>
                <a:gd name="T12" fmla="*/ 107 w 739"/>
                <a:gd name="T13" fmla="*/ 150 h 1052"/>
                <a:gd name="T14" fmla="*/ 87 w 739"/>
                <a:gd name="T15" fmla="*/ 176 h 1052"/>
                <a:gd name="T16" fmla="*/ 74 w 739"/>
                <a:gd name="T17" fmla="*/ 194 h 1052"/>
                <a:gd name="T18" fmla="*/ 64 w 739"/>
                <a:gd name="T19" fmla="*/ 210 h 1052"/>
                <a:gd name="T20" fmla="*/ 49 w 739"/>
                <a:gd name="T21" fmla="*/ 237 h 1052"/>
                <a:gd name="T22" fmla="*/ 35 w 739"/>
                <a:gd name="T23" fmla="*/ 265 h 1052"/>
                <a:gd name="T24" fmla="*/ 25 w 739"/>
                <a:gd name="T25" fmla="*/ 290 h 1052"/>
                <a:gd name="T26" fmla="*/ 22 w 739"/>
                <a:gd name="T27" fmla="*/ 300 h 1052"/>
                <a:gd name="T28" fmla="*/ 14 w 739"/>
                <a:gd name="T29" fmla="*/ 327 h 1052"/>
                <a:gd name="T30" fmla="*/ 8 w 739"/>
                <a:gd name="T31" fmla="*/ 353 h 1052"/>
                <a:gd name="T32" fmla="*/ 3 w 739"/>
                <a:gd name="T33" fmla="*/ 383 h 1052"/>
                <a:gd name="T34" fmla="*/ 1 w 739"/>
                <a:gd name="T35" fmla="*/ 411 h 1052"/>
                <a:gd name="T36" fmla="*/ 0 w 739"/>
                <a:gd name="T37" fmla="*/ 436 h 1052"/>
                <a:gd name="T38" fmla="*/ 20 w 739"/>
                <a:gd name="T39" fmla="*/ 557 h 1052"/>
                <a:gd name="T40" fmla="*/ 179 w 739"/>
                <a:gd name="T41" fmla="*/ 749 h 1052"/>
                <a:gd name="T42" fmla="*/ 622 w 739"/>
                <a:gd name="T43" fmla="*/ 1039 h 1052"/>
                <a:gd name="T44" fmla="*/ 463 w 739"/>
                <a:gd name="T45" fmla="*/ 762 h 1052"/>
                <a:gd name="T46" fmla="*/ 463 w 739"/>
                <a:gd name="T47" fmla="*/ 732 h 1052"/>
                <a:gd name="T48" fmla="*/ 464 w 739"/>
                <a:gd name="T49" fmla="*/ 706 h 1052"/>
                <a:gd name="T50" fmla="*/ 466 w 739"/>
                <a:gd name="T51" fmla="*/ 681 h 1052"/>
                <a:gd name="T52" fmla="*/ 472 w 739"/>
                <a:gd name="T53" fmla="*/ 650 h 1052"/>
                <a:gd name="T54" fmla="*/ 478 w 739"/>
                <a:gd name="T55" fmla="*/ 622 h 1052"/>
                <a:gd name="T56" fmla="*/ 487 w 739"/>
                <a:gd name="T57" fmla="*/ 596 h 1052"/>
                <a:gd name="T58" fmla="*/ 498 w 739"/>
                <a:gd name="T59" fmla="*/ 568 h 1052"/>
                <a:gd name="T60" fmla="*/ 513 w 739"/>
                <a:gd name="T61" fmla="*/ 537 h 1052"/>
                <a:gd name="T62" fmla="*/ 531 w 739"/>
                <a:gd name="T63" fmla="*/ 505 h 1052"/>
                <a:gd name="T64" fmla="*/ 549 w 739"/>
                <a:gd name="T65" fmla="*/ 479 h 1052"/>
                <a:gd name="T66" fmla="*/ 575 w 739"/>
                <a:gd name="T67" fmla="*/ 446 h 1052"/>
                <a:gd name="T68" fmla="*/ 600 w 739"/>
                <a:gd name="T69" fmla="*/ 418 h 1052"/>
                <a:gd name="T70" fmla="*/ 628 w 739"/>
                <a:gd name="T71" fmla="*/ 390 h 1052"/>
                <a:gd name="T72" fmla="*/ 680 w 739"/>
                <a:gd name="T73" fmla="*/ 346 h 1052"/>
                <a:gd name="T74" fmla="*/ 720 w 739"/>
                <a:gd name="T75" fmla="*/ 316 h 1052"/>
                <a:gd name="T76" fmla="*/ 276 w 739"/>
                <a:gd name="T7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9" h="1052">
                  <a:moveTo>
                    <a:pt x="276" y="0"/>
                  </a:moveTo>
                  <a:cubicBezTo>
                    <a:pt x="275" y="0"/>
                    <a:pt x="275" y="1"/>
                    <a:pt x="274" y="1"/>
                  </a:cubicBezTo>
                  <a:cubicBezTo>
                    <a:pt x="269" y="5"/>
                    <a:pt x="264" y="9"/>
                    <a:pt x="258" y="12"/>
                  </a:cubicBezTo>
                  <a:cubicBezTo>
                    <a:pt x="250" y="18"/>
                    <a:pt x="241" y="24"/>
                    <a:pt x="234" y="30"/>
                  </a:cubicBezTo>
                  <a:cubicBezTo>
                    <a:pt x="228" y="34"/>
                    <a:pt x="223" y="38"/>
                    <a:pt x="218" y="42"/>
                  </a:cubicBezTo>
                  <a:cubicBezTo>
                    <a:pt x="211" y="48"/>
                    <a:pt x="203" y="54"/>
                    <a:pt x="196" y="60"/>
                  </a:cubicBezTo>
                  <a:cubicBezTo>
                    <a:pt x="196" y="60"/>
                    <a:pt x="196" y="60"/>
                    <a:pt x="195" y="61"/>
                  </a:cubicBezTo>
                  <a:cubicBezTo>
                    <a:pt x="185" y="69"/>
                    <a:pt x="175" y="78"/>
                    <a:pt x="166" y="87"/>
                  </a:cubicBezTo>
                  <a:cubicBezTo>
                    <a:pt x="163" y="89"/>
                    <a:pt x="161" y="92"/>
                    <a:pt x="158" y="94"/>
                  </a:cubicBezTo>
                  <a:cubicBezTo>
                    <a:pt x="153" y="99"/>
                    <a:pt x="148" y="104"/>
                    <a:pt x="143" y="109"/>
                  </a:cubicBezTo>
                  <a:cubicBezTo>
                    <a:pt x="141" y="111"/>
                    <a:pt x="140" y="113"/>
                    <a:pt x="138" y="114"/>
                  </a:cubicBezTo>
                  <a:cubicBezTo>
                    <a:pt x="135" y="117"/>
                    <a:pt x="133" y="120"/>
                    <a:pt x="130" y="122"/>
                  </a:cubicBezTo>
                  <a:cubicBezTo>
                    <a:pt x="124" y="129"/>
                    <a:pt x="118" y="136"/>
                    <a:pt x="113" y="143"/>
                  </a:cubicBezTo>
                  <a:cubicBezTo>
                    <a:pt x="111" y="145"/>
                    <a:pt x="109" y="147"/>
                    <a:pt x="107" y="150"/>
                  </a:cubicBezTo>
                  <a:cubicBezTo>
                    <a:pt x="106" y="151"/>
                    <a:pt x="105" y="152"/>
                    <a:pt x="104" y="153"/>
                  </a:cubicBezTo>
                  <a:cubicBezTo>
                    <a:pt x="98" y="160"/>
                    <a:pt x="92" y="168"/>
                    <a:pt x="87" y="176"/>
                  </a:cubicBezTo>
                  <a:cubicBezTo>
                    <a:pt x="85" y="177"/>
                    <a:pt x="84" y="179"/>
                    <a:pt x="83" y="181"/>
                  </a:cubicBezTo>
                  <a:cubicBezTo>
                    <a:pt x="80" y="186"/>
                    <a:pt x="77" y="190"/>
                    <a:pt x="74" y="194"/>
                  </a:cubicBezTo>
                  <a:cubicBezTo>
                    <a:pt x="72" y="197"/>
                    <a:pt x="70" y="200"/>
                    <a:pt x="69" y="202"/>
                  </a:cubicBezTo>
                  <a:cubicBezTo>
                    <a:pt x="67" y="205"/>
                    <a:pt x="65" y="208"/>
                    <a:pt x="64" y="210"/>
                  </a:cubicBezTo>
                  <a:cubicBezTo>
                    <a:pt x="59" y="218"/>
                    <a:pt x="55" y="226"/>
                    <a:pt x="51" y="233"/>
                  </a:cubicBezTo>
                  <a:cubicBezTo>
                    <a:pt x="50" y="235"/>
                    <a:pt x="49" y="236"/>
                    <a:pt x="49" y="237"/>
                  </a:cubicBezTo>
                  <a:cubicBezTo>
                    <a:pt x="48" y="237"/>
                    <a:pt x="48" y="237"/>
                    <a:pt x="48" y="238"/>
                  </a:cubicBezTo>
                  <a:cubicBezTo>
                    <a:pt x="43" y="247"/>
                    <a:pt x="39" y="256"/>
                    <a:pt x="35" y="265"/>
                  </a:cubicBezTo>
                  <a:cubicBezTo>
                    <a:pt x="34" y="267"/>
                    <a:pt x="33" y="270"/>
                    <a:pt x="32" y="272"/>
                  </a:cubicBezTo>
                  <a:cubicBezTo>
                    <a:pt x="30" y="278"/>
                    <a:pt x="27" y="284"/>
                    <a:pt x="25" y="290"/>
                  </a:cubicBezTo>
                  <a:cubicBezTo>
                    <a:pt x="25" y="291"/>
                    <a:pt x="25" y="292"/>
                    <a:pt x="24" y="292"/>
                  </a:cubicBezTo>
                  <a:cubicBezTo>
                    <a:pt x="23" y="295"/>
                    <a:pt x="23" y="297"/>
                    <a:pt x="22" y="300"/>
                  </a:cubicBezTo>
                  <a:cubicBezTo>
                    <a:pt x="20" y="306"/>
                    <a:pt x="18" y="313"/>
                    <a:pt x="16" y="319"/>
                  </a:cubicBezTo>
                  <a:cubicBezTo>
                    <a:pt x="15" y="322"/>
                    <a:pt x="14" y="325"/>
                    <a:pt x="14" y="327"/>
                  </a:cubicBezTo>
                  <a:cubicBezTo>
                    <a:pt x="12" y="334"/>
                    <a:pt x="10" y="340"/>
                    <a:pt x="9" y="346"/>
                  </a:cubicBezTo>
                  <a:cubicBezTo>
                    <a:pt x="9" y="349"/>
                    <a:pt x="8" y="351"/>
                    <a:pt x="8" y="353"/>
                  </a:cubicBezTo>
                  <a:cubicBezTo>
                    <a:pt x="6" y="362"/>
                    <a:pt x="5" y="370"/>
                    <a:pt x="4" y="378"/>
                  </a:cubicBezTo>
                  <a:cubicBezTo>
                    <a:pt x="3" y="380"/>
                    <a:pt x="3" y="382"/>
                    <a:pt x="3" y="383"/>
                  </a:cubicBezTo>
                  <a:cubicBezTo>
                    <a:pt x="2" y="390"/>
                    <a:pt x="2" y="397"/>
                    <a:pt x="1" y="403"/>
                  </a:cubicBezTo>
                  <a:cubicBezTo>
                    <a:pt x="1" y="406"/>
                    <a:pt x="1" y="408"/>
                    <a:pt x="1" y="411"/>
                  </a:cubicBezTo>
                  <a:cubicBezTo>
                    <a:pt x="0" y="417"/>
                    <a:pt x="0" y="423"/>
                    <a:pt x="0" y="428"/>
                  </a:cubicBezTo>
                  <a:cubicBezTo>
                    <a:pt x="0" y="431"/>
                    <a:pt x="0" y="433"/>
                    <a:pt x="0" y="436"/>
                  </a:cubicBezTo>
                  <a:cubicBezTo>
                    <a:pt x="0" y="444"/>
                    <a:pt x="0" y="451"/>
                    <a:pt x="1" y="459"/>
                  </a:cubicBezTo>
                  <a:cubicBezTo>
                    <a:pt x="2" y="495"/>
                    <a:pt x="9" y="527"/>
                    <a:pt x="20" y="557"/>
                  </a:cubicBezTo>
                  <a:cubicBezTo>
                    <a:pt x="52" y="642"/>
                    <a:pt x="114" y="700"/>
                    <a:pt x="160" y="736"/>
                  </a:cubicBezTo>
                  <a:cubicBezTo>
                    <a:pt x="166" y="740"/>
                    <a:pt x="173" y="745"/>
                    <a:pt x="179" y="749"/>
                  </a:cubicBezTo>
                  <a:cubicBezTo>
                    <a:pt x="333" y="850"/>
                    <a:pt x="487" y="951"/>
                    <a:pt x="642" y="1052"/>
                  </a:cubicBezTo>
                  <a:cubicBezTo>
                    <a:pt x="635" y="1048"/>
                    <a:pt x="629" y="1043"/>
                    <a:pt x="622" y="1039"/>
                  </a:cubicBezTo>
                  <a:cubicBezTo>
                    <a:pt x="577" y="1003"/>
                    <a:pt x="514" y="945"/>
                    <a:pt x="483" y="860"/>
                  </a:cubicBezTo>
                  <a:cubicBezTo>
                    <a:pt x="472" y="830"/>
                    <a:pt x="465" y="798"/>
                    <a:pt x="463" y="762"/>
                  </a:cubicBezTo>
                  <a:cubicBezTo>
                    <a:pt x="463" y="754"/>
                    <a:pt x="463" y="746"/>
                    <a:pt x="463" y="739"/>
                  </a:cubicBezTo>
                  <a:cubicBezTo>
                    <a:pt x="463" y="736"/>
                    <a:pt x="463" y="734"/>
                    <a:pt x="463" y="732"/>
                  </a:cubicBezTo>
                  <a:cubicBezTo>
                    <a:pt x="463" y="726"/>
                    <a:pt x="463" y="720"/>
                    <a:pt x="463" y="714"/>
                  </a:cubicBezTo>
                  <a:cubicBezTo>
                    <a:pt x="463" y="711"/>
                    <a:pt x="463" y="709"/>
                    <a:pt x="464" y="706"/>
                  </a:cubicBezTo>
                  <a:cubicBezTo>
                    <a:pt x="464" y="700"/>
                    <a:pt x="465" y="693"/>
                    <a:pt x="466" y="686"/>
                  </a:cubicBezTo>
                  <a:cubicBezTo>
                    <a:pt x="466" y="684"/>
                    <a:pt x="466" y="683"/>
                    <a:pt x="466" y="681"/>
                  </a:cubicBezTo>
                  <a:cubicBezTo>
                    <a:pt x="467" y="673"/>
                    <a:pt x="469" y="665"/>
                    <a:pt x="470" y="656"/>
                  </a:cubicBezTo>
                  <a:cubicBezTo>
                    <a:pt x="471" y="654"/>
                    <a:pt x="471" y="652"/>
                    <a:pt x="472" y="650"/>
                  </a:cubicBezTo>
                  <a:cubicBezTo>
                    <a:pt x="473" y="643"/>
                    <a:pt x="474" y="637"/>
                    <a:pt x="476" y="630"/>
                  </a:cubicBezTo>
                  <a:cubicBezTo>
                    <a:pt x="477" y="628"/>
                    <a:pt x="478" y="625"/>
                    <a:pt x="478" y="622"/>
                  </a:cubicBezTo>
                  <a:cubicBezTo>
                    <a:pt x="480" y="616"/>
                    <a:pt x="482" y="609"/>
                    <a:pt x="484" y="603"/>
                  </a:cubicBezTo>
                  <a:cubicBezTo>
                    <a:pt x="485" y="600"/>
                    <a:pt x="486" y="598"/>
                    <a:pt x="487" y="596"/>
                  </a:cubicBezTo>
                  <a:cubicBezTo>
                    <a:pt x="489" y="589"/>
                    <a:pt x="492" y="581"/>
                    <a:pt x="495" y="574"/>
                  </a:cubicBezTo>
                  <a:cubicBezTo>
                    <a:pt x="496" y="572"/>
                    <a:pt x="497" y="570"/>
                    <a:pt x="498" y="568"/>
                  </a:cubicBezTo>
                  <a:cubicBezTo>
                    <a:pt x="502" y="558"/>
                    <a:pt x="506" y="549"/>
                    <a:pt x="511" y="540"/>
                  </a:cubicBezTo>
                  <a:cubicBezTo>
                    <a:pt x="512" y="539"/>
                    <a:pt x="512" y="538"/>
                    <a:pt x="513" y="537"/>
                  </a:cubicBezTo>
                  <a:cubicBezTo>
                    <a:pt x="517" y="529"/>
                    <a:pt x="522" y="521"/>
                    <a:pt x="526" y="513"/>
                  </a:cubicBezTo>
                  <a:cubicBezTo>
                    <a:pt x="528" y="511"/>
                    <a:pt x="530" y="508"/>
                    <a:pt x="531" y="505"/>
                  </a:cubicBezTo>
                  <a:cubicBezTo>
                    <a:pt x="536" y="498"/>
                    <a:pt x="540" y="491"/>
                    <a:pt x="545" y="484"/>
                  </a:cubicBezTo>
                  <a:cubicBezTo>
                    <a:pt x="547" y="482"/>
                    <a:pt x="548" y="480"/>
                    <a:pt x="549" y="479"/>
                  </a:cubicBezTo>
                  <a:cubicBezTo>
                    <a:pt x="555" y="470"/>
                    <a:pt x="562" y="461"/>
                    <a:pt x="569" y="452"/>
                  </a:cubicBezTo>
                  <a:cubicBezTo>
                    <a:pt x="571" y="450"/>
                    <a:pt x="573" y="448"/>
                    <a:pt x="575" y="446"/>
                  </a:cubicBezTo>
                  <a:cubicBezTo>
                    <a:pt x="581" y="439"/>
                    <a:pt x="587" y="432"/>
                    <a:pt x="593" y="425"/>
                  </a:cubicBezTo>
                  <a:cubicBezTo>
                    <a:pt x="596" y="423"/>
                    <a:pt x="598" y="420"/>
                    <a:pt x="600" y="418"/>
                  </a:cubicBezTo>
                  <a:cubicBezTo>
                    <a:pt x="607" y="411"/>
                    <a:pt x="614" y="404"/>
                    <a:pt x="621" y="397"/>
                  </a:cubicBezTo>
                  <a:cubicBezTo>
                    <a:pt x="624" y="394"/>
                    <a:pt x="626" y="392"/>
                    <a:pt x="628" y="390"/>
                  </a:cubicBezTo>
                  <a:cubicBezTo>
                    <a:pt x="638" y="381"/>
                    <a:pt x="648" y="372"/>
                    <a:pt x="659" y="363"/>
                  </a:cubicBezTo>
                  <a:cubicBezTo>
                    <a:pt x="666" y="357"/>
                    <a:pt x="673" y="351"/>
                    <a:pt x="680" y="346"/>
                  </a:cubicBezTo>
                  <a:cubicBezTo>
                    <a:pt x="686" y="341"/>
                    <a:pt x="691" y="337"/>
                    <a:pt x="696" y="333"/>
                  </a:cubicBezTo>
                  <a:cubicBezTo>
                    <a:pt x="704" y="327"/>
                    <a:pt x="712" y="321"/>
                    <a:pt x="720" y="316"/>
                  </a:cubicBezTo>
                  <a:cubicBezTo>
                    <a:pt x="727" y="311"/>
                    <a:pt x="732" y="307"/>
                    <a:pt x="739" y="303"/>
                  </a:cubicBezTo>
                  <a:lnTo>
                    <a:pt x="276" y="0"/>
                  </a:lnTo>
                  <a:close/>
                </a:path>
              </a:pathLst>
            </a:custGeom>
            <a:gradFill flip="none" rotWithShape="1">
              <a:gsLst>
                <a:gs pos="0">
                  <a:schemeClr val="accent6">
                    <a:shade val="30000"/>
                    <a:satMod val="115000"/>
                  </a:schemeClr>
                </a:gs>
                <a:gs pos="50000">
                  <a:schemeClr val="accent6">
                    <a:shade val="67500"/>
                    <a:satMod val="115000"/>
                  </a:schemeClr>
                </a:gs>
                <a:gs pos="100000">
                  <a:schemeClr val="accent6">
                    <a:shade val="100000"/>
                    <a:satMod val="115000"/>
                  </a:schemeClr>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38" name="Group 37"/>
          <p:cNvGrpSpPr/>
          <p:nvPr/>
        </p:nvGrpSpPr>
        <p:grpSpPr>
          <a:xfrm>
            <a:off x="842395" y="2908895"/>
            <a:ext cx="4275345" cy="3207431"/>
            <a:chOff x="5818305" y="2355018"/>
            <a:chExt cx="4275345" cy="3207431"/>
          </a:xfrm>
        </p:grpSpPr>
        <p:sp>
          <p:nvSpPr>
            <p:cNvPr id="39" name="Rounded Rectangle 38"/>
            <p:cNvSpPr/>
            <p:nvPr/>
          </p:nvSpPr>
          <p:spPr>
            <a:xfrm>
              <a:off x="5818306" y="2461210"/>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Freeform 39"/>
            <p:cNvSpPr>
              <a:spLocks noEditPoints="1"/>
            </p:cNvSpPr>
            <p:nvPr/>
          </p:nvSpPr>
          <p:spPr bwMode="auto">
            <a:xfrm>
              <a:off x="5907440" y="2553131"/>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Rounded Rectangle 40"/>
            <p:cNvSpPr/>
            <p:nvPr/>
          </p:nvSpPr>
          <p:spPr>
            <a:xfrm>
              <a:off x="5818306" y="3272515"/>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818306" y="4083820"/>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5818305" y="489512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108"/>
            <p:cNvSpPr>
              <a:spLocks noEditPoints="1"/>
            </p:cNvSpPr>
            <p:nvPr/>
          </p:nvSpPr>
          <p:spPr bwMode="auto">
            <a:xfrm>
              <a:off x="5917298" y="3362330"/>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1"/>
            <p:cNvSpPr>
              <a:spLocks noEditPoints="1"/>
            </p:cNvSpPr>
            <p:nvPr/>
          </p:nvSpPr>
          <p:spPr bwMode="auto">
            <a:xfrm>
              <a:off x="5948975" y="4137608"/>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83"/>
            <p:cNvSpPr>
              <a:spLocks noEditPoints="1"/>
            </p:cNvSpPr>
            <p:nvPr/>
          </p:nvSpPr>
          <p:spPr bwMode="auto">
            <a:xfrm>
              <a:off x="5941066" y="496120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6669528" y="2355018"/>
              <a:ext cx="3410674" cy="737806"/>
              <a:chOff x="8027893" y="2583618"/>
              <a:chExt cx="3410674" cy="737806"/>
            </a:xfrm>
          </p:grpSpPr>
          <p:sp>
            <p:nvSpPr>
              <p:cNvPr id="57"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8" name="TextBox 57"/>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48" name="Group 47"/>
            <p:cNvGrpSpPr/>
            <p:nvPr/>
          </p:nvGrpSpPr>
          <p:grpSpPr>
            <a:xfrm>
              <a:off x="6669528" y="3177081"/>
              <a:ext cx="3410674" cy="737806"/>
              <a:chOff x="8027893" y="2583618"/>
              <a:chExt cx="3410674" cy="737806"/>
            </a:xfrm>
          </p:grpSpPr>
          <p:sp>
            <p:nvSpPr>
              <p:cNvPr id="55"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6" name="TextBox 55"/>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49" name="Group 48"/>
            <p:cNvGrpSpPr/>
            <p:nvPr/>
          </p:nvGrpSpPr>
          <p:grpSpPr>
            <a:xfrm>
              <a:off x="6669528" y="3987480"/>
              <a:ext cx="3410674" cy="737806"/>
              <a:chOff x="8027893" y="2583618"/>
              <a:chExt cx="3410674" cy="737806"/>
            </a:xfrm>
          </p:grpSpPr>
          <p:sp>
            <p:nvSpPr>
              <p:cNvPr id="53"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4" name="TextBox 53"/>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nvGrpSpPr>
            <p:cNvPr id="50" name="Group 49"/>
            <p:cNvGrpSpPr/>
            <p:nvPr/>
          </p:nvGrpSpPr>
          <p:grpSpPr>
            <a:xfrm>
              <a:off x="6682976" y="4824643"/>
              <a:ext cx="3410674" cy="737806"/>
              <a:chOff x="8027893" y="2583618"/>
              <a:chExt cx="3410674" cy="737806"/>
            </a:xfrm>
          </p:grpSpPr>
          <p:sp>
            <p:nvSpPr>
              <p:cNvPr id="51" name="Text Placeholder 5"/>
              <p:cNvSpPr txBox="1">
                <a:spLocks/>
              </p:cNvSpPr>
              <p:nvPr/>
            </p:nvSpPr>
            <p:spPr>
              <a:xfrm>
                <a:off x="8041341" y="2846037"/>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52" name="TextBox 51"/>
              <p:cNvSpPr txBox="1"/>
              <p:nvPr/>
            </p:nvSpPr>
            <p:spPr>
              <a:xfrm>
                <a:off x="8027893" y="2583618"/>
                <a:ext cx="2218765" cy="369332"/>
              </a:xfrm>
              <a:prstGeom prst="rect">
                <a:avLst/>
              </a:prstGeom>
              <a:noFill/>
            </p:spPr>
            <p:txBody>
              <a:bodyPr wrap="square" rtlCol="0">
                <a:spAutoFit/>
              </a:bodyPr>
              <a:lstStyle/>
              <a:p>
                <a:r>
                  <a:rPr lang="id-ID">
                    <a:solidFill>
                      <a:schemeClr val="tx2"/>
                    </a:solidFill>
                  </a:rPr>
                  <a:t>Text sample here</a:t>
                </a:r>
                <a:endParaRPr lang="id-ID" dirty="0">
                  <a:solidFill>
                    <a:schemeClr val="tx2"/>
                  </a:solidFill>
                </a:endParaRPr>
              </a:p>
            </p:txBody>
          </p:sp>
        </p:grpSp>
      </p:grpSp>
      <p:sp>
        <p:nvSpPr>
          <p:cNvPr id="59" name="Rectangle 58"/>
          <p:cNvSpPr/>
          <p:nvPr/>
        </p:nvSpPr>
        <p:spPr>
          <a:xfrm>
            <a:off x="760032" y="1976856"/>
            <a:ext cx="4484388" cy="867930"/>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grpSp>
        <p:nvGrpSpPr>
          <p:cNvPr id="60" name="Group 59"/>
          <p:cNvGrpSpPr/>
          <p:nvPr/>
        </p:nvGrpSpPr>
        <p:grpSpPr>
          <a:xfrm>
            <a:off x="6173264" y="2026829"/>
            <a:ext cx="4933009" cy="2305398"/>
            <a:chOff x="3074111" y="1238552"/>
            <a:chExt cx="4933009" cy="2305398"/>
          </a:xfrm>
        </p:grpSpPr>
        <p:sp>
          <p:nvSpPr>
            <p:cNvPr id="61" name="Title 1"/>
            <p:cNvSpPr txBox="1">
              <a:spLocks/>
            </p:cNvSpPr>
            <p:nvPr/>
          </p:nvSpPr>
          <p:spPr>
            <a:xfrm>
              <a:off x="3074111" y="1238552"/>
              <a:ext cx="3012207" cy="628920"/>
            </a:xfrm>
            <a:prstGeom prst="rect">
              <a:avLst/>
            </a:prstGeom>
          </p:spPr>
          <p:txBody>
            <a:bodyPr/>
            <a:lstStyle>
              <a:lvl1pPr algn="ctr" defTabSz="914400" rtl="0" eaLnBrk="1" latinLnBrk="0" hangingPunct="1">
                <a:lnSpc>
                  <a:spcPct val="90000"/>
                </a:lnSpc>
                <a:spcBef>
                  <a:spcPct val="0"/>
                </a:spcBef>
                <a:buNone/>
                <a:defRPr sz="4800" b="0" i="0" kern="1200">
                  <a:solidFill>
                    <a:schemeClr val="tx1"/>
                  </a:solidFill>
                  <a:latin typeface="SF UI Display Thin" charset="0"/>
                  <a:ea typeface="SF UI Display Thin" charset="0"/>
                  <a:cs typeface="SF UI Display Thin" charset="0"/>
                </a:defRPr>
              </a:lvl1pPr>
            </a:lstStyle>
            <a:p>
              <a:pPr algn="just"/>
              <a:r>
                <a:rPr lang="en-US" sz="2800" b="1">
                  <a:latin typeface="Roboto Thin" charset="0"/>
                  <a:ea typeface="Roboto Thin" charset="0"/>
                  <a:cs typeface="Roboto Thin" charset="0"/>
                </a:rPr>
                <a:t>Business Success</a:t>
              </a:r>
              <a:endParaRPr lang="en-US" sz="2800" b="1" dirty="0">
                <a:latin typeface="Roboto Thin" charset="0"/>
                <a:ea typeface="Roboto Thin" charset="0"/>
                <a:cs typeface="Roboto Thin" charset="0"/>
              </a:endParaRPr>
            </a:p>
          </p:txBody>
        </p:sp>
        <p:sp>
          <p:nvSpPr>
            <p:cNvPr id="62" name="Text Placeholder 2"/>
            <p:cNvSpPr txBox="1">
              <a:spLocks/>
            </p:cNvSpPr>
            <p:nvPr/>
          </p:nvSpPr>
          <p:spPr>
            <a:xfrm>
              <a:off x="3074111" y="1672670"/>
              <a:ext cx="4933009" cy="1871280"/>
            </a:xfrm>
            <a:prstGeom prst="rect">
              <a:avLst/>
            </a:prstGeom>
          </p:spPr>
          <p:txBody>
            <a:bodyPr numCol="1"/>
            <a:lstStyle>
              <a:lvl1pPr marL="0" indent="0" algn="ctr" defTabSz="914400" rtl="0" eaLnBrk="1" latinLnBrk="0" hangingPunct="1">
                <a:lnSpc>
                  <a:spcPct val="60000"/>
                </a:lnSpc>
                <a:spcBef>
                  <a:spcPts val="1000"/>
                </a:spcBef>
                <a:buFont typeface="Arial" panose="020B0604020202020204" pitchFamily="34" charset="0"/>
                <a:buNone/>
                <a:defRPr sz="1800" b="0" i="0" kern="1200">
                  <a:solidFill>
                    <a:schemeClr val="tx1"/>
                  </a:solidFill>
                  <a:latin typeface="SF UI Display Thin" charset="0"/>
                  <a:ea typeface="SF UI Display Thin" charset="0"/>
                  <a:cs typeface="SF UI Display Thin"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1780"/>
                </a:lnSpc>
              </a:pP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is simply dummy text of the printing and typesetting industry. </a:t>
              </a:r>
              <a:r>
                <a:rPr lang="en-US" sz="1200" dirty="0" err="1">
                  <a:latin typeface="Roboto Thin" charset="0"/>
                  <a:ea typeface="Roboto Thin" charset="0"/>
                  <a:cs typeface="Roboto Thin" charset="0"/>
                </a:rPr>
                <a:t>Lorem</a:t>
              </a:r>
              <a:r>
                <a:rPr lang="en-US" sz="1200" dirty="0">
                  <a:latin typeface="Roboto Thin" charset="0"/>
                  <a:ea typeface="Roboto Thin" charset="0"/>
                  <a:cs typeface="Roboto Thin" charset="0"/>
                </a:rPr>
                <a:t> </a:t>
              </a:r>
              <a:r>
                <a:rPr lang="en-US" sz="1200" dirty="0" err="1">
                  <a:latin typeface="Roboto Thin" charset="0"/>
                  <a:ea typeface="Roboto Thin" charset="0"/>
                  <a:cs typeface="Roboto Thin" charset="0"/>
                </a:rPr>
                <a:t>Ipsum</a:t>
              </a:r>
              <a:r>
                <a:rPr lang="en-US" sz="1200" dirty="0">
                  <a:latin typeface="Roboto Thin" charset="0"/>
                  <a:ea typeface="Roboto Thin" charset="0"/>
                  <a:cs typeface="Roboto Thin" charset="0"/>
                </a:rPr>
                <a:t> has been the industry's standard dummy text ever since the 1500s, when an unknown printer took a galley of type and scrambled.</a:t>
              </a:r>
            </a:p>
          </p:txBody>
        </p:sp>
      </p:grpSp>
    </p:spTree>
    <p:extLst>
      <p:ext uri="{BB962C8B-B14F-4D97-AF65-F5344CB8AC3E}">
        <p14:creationId xmlns:p14="http://schemas.microsoft.com/office/powerpoint/2010/main" val="34856772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wipe(up)">
                                          <p:cBhvr>
                                            <p:cTn id="29" dur="500"/>
                                            <p:tgtEl>
                                              <p:spTgt spid="59"/>
                                            </p:tgtEl>
                                          </p:cBhvr>
                                        </p:animEffect>
                                      </p:childTnLst>
                                    </p:cTn>
                                  </p:par>
                                  <p:par>
                                    <p:cTn id="30" presetID="2" presetClass="entr" presetSubtype="1" fill="hold" nodeType="withEffect" p14:presetBounceEnd="50000">
                                      <p:stCondLst>
                                        <p:cond delay="500"/>
                                      </p:stCondLst>
                                      <p:childTnLst>
                                        <p:set>
                                          <p:cBhvr>
                                            <p:cTn id="31" dur="1" fill="hold">
                                              <p:stCondLst>
                                                <p:cond delay="0"/>
                                              </p:stCondLst>
                                            </p:cTn>
                                            <p:tgtEl>
                                              <p:spTgt spid="60"/>
                                            </p:tgtEl>
                                            <p:attrNameLst>
                                              <p:attrName>style.visibility</p:attrName>
                                            </p:attrNameLst>
                                          </p:cBhvr>
                                          <p:to>
                                            <p:strVal val="visible"/>
                                          </p:to>
                                        </p:set>
                                        <p:anim calcmode="lin" valueType="num" p14:bounceEnd="50000">
                                          <p:cBhvr additive="base">
                                            <p:cTn id="32" dur="1000" fill="hold"/>
                                            <p:tgtEl>
                                              <p:spTgt spid="60"/>
                                            </p:tgtEl>
                                            <p:attrNameLst>
                                              <p:attrName>ppt_x</p:attrName>
                                            </p:attrNameLst>
                                          </p:cBhvr>
                                          <p:tavLst>
                                            <p:tav tm="0">
                                              <p:val>
                                                <p:strVal val="#ppt_x"/>
                                              </p:val>
                                            </p:tav>
                                            <p:tav tm="100000">
                                              <p:val>
                                                <p:strVal val="#ppt_x"/>
                                              </p:val>
                                            </p:tav>
                                          </p:tavLst>
                                        </p:anim>
                                        <p:anim calcmode="lin" valueType="num" p14:bounceEnd="50000">
                                          <p:cBhvr additive="base">
                                            <p:cTn id="33" dur="1000" fill="hold"/>
                                            <p:tgtEl>
                                              <p:spTgt spid="6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wipe(up)">
                                          <p:cBhvr>
                                            <p:cTn id="29" dur="500"/>
                                            <p:tgtEl>
                                              <p:spTgt spid="59"/>
                                            </p:tgtEl>
                                          </p:cBhvr>
                                        </p:animEffect>
                                      </p:childTnLst>
                                    </p:cTn>
                                  </p:par>
                                  <p:par>
                                    <p:cTn id="30" presetID="2" presetClass="entr" presetSubtype="1" fill="hold" nodeType="withEffect">
                                      <p:stCondLst>
                                        <p:cond delay="500"/>
                                      </p:stCondLst>
                                      <p:childTnLst>
                                        <p:set>
                                          <p:cBhvr>
                                            <p:cTn id="31" dur="1" fill="hold">
                                              <p:stCondLst>
                                                <p:cond delay="0"/>
                                              </p:stCondLst>
                                            </p:cTn>
                                            <p:tgtEl>
                                              <p:spTgt spid="60"/>
                                            </p:tgtEl>
                                            <p:attrNameLst>
                                              <p:attrName>style.visibility</p:attrName>
                                            </p:attrNameLst>
                                          </p:cBhvr>
                                          <p:to>
                                            <p:strVal val="visible"/>
                                          </p:to>
                                        </p:set>
                                        <p:anim calcmode="lin" valueType="num">
                                          <p:cBhvr additive="base">
                                            <p:cTn id="32" dur="1000" fill="hold"/>
                                            <p:tgtEl>
                                              <p:spTgt spid="60"/>
                                            </p:tgtEl>
                                            <p:attrNameLst>
                                              <p:attrName>ppt_x</p:attrName>
                                            </p:attrNameLst>
                                          </p:cBhvr>
                                          <p:tavLst>
                                            <p:tav tm="0">
                                              <p:val>
                                                <p:strVal val="#ppt_x"/>
                                              </p:val>
                                            </p:tav>
                                            <p:tav tm="100000">
                                              <p:val>
                                                <p:strVal val="#ppt_x"/>
                                              </p:val>
                                            </p:tav>
                                          </p:tavLst>
                                        </p:anim>
                                        <p:anim calcmode="lin" valueType="num">
                                          <p:cBhvr additive="base">
                                            <p:cTn id="33" dur="1000" fill="hold"/>
                                            <p:tgtEl>
                                              <p:spTgt spid="6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9" grpId="0"/>
        </p:bldLst>
      </p:timing>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Goal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rot="8479915" flipH="1" flipV="1">
            <a:off x="2011492" y="1565824"/>
            <a:ext cx="6586598" cy="4487282"/>
            <a:chOff x="-1174750" y="1957550"/>
            <a:chExt cx="7679701" cy="5064126"/>
          </a:xfrm>
        </p:grpSpPr>
        <p:grpSp>
          <p:nvGrpSpPr>
            <p:cNvPr id="5" name="Group 4"/>
            <p:cNvGrpSpPr>
              <a:grpSpLocks noChangeAspect="1"/>
            </p:cNvGrpSpPr>
            <p:nvPr/>
          </p:nvGrpSpPr>
          <p:grpSpPr bwMode="auto">
            <a:xfrm>
              <a:off x="-1174750" y="1957550"/>
              <a:ext cx="7332663" cy="5064126"/>
              <a:chOff x="-739" y="1160"/>
              <a:chExt cx="4619" cy="3190"/>
            </a:xfrm>
          </p:grpSpPr>
          <p:sp>
            <p:nvSpPr>
              <p:cNvPr id="7" name="Freeform 5"/>
              <p:cNvSpPr>
                <a:spLocks/>
              </p:cNvSpPr>
              <p:nvPr/>
            </p:nvSpPr>
            <p:spPr bwMode="auto">
              <a:xfrm>
                <a:off x="400" y="3182"/>
                <a:ext cx="2016" cy="809"/>
              </a:xfrm>
              <a:custGeom>
                <a:avLst/>
                <a:gdLst>
                  <a:gd name="T0" fmla="*/ 1678 w 1863"/>
                  <a:gd name="T1" fmla="*/ 5 h 747"/>
                  <a:gd name="T2" fmla="*/ 913 w 1863"/>
                  <a:gd name="T3" fmla="*/ 400 h 747"/>
                  <a:gd name="T4" fmla="*/ 0 w 1863"/>
                  <a:gd name="T5" fmla="*/ 100 h 747"/>
                  <a:gd name="T6" fmla="*/ 507 w 1863"/>
                  <a:gd name="T7" fmla="*/ 714 h 747"/>
                  <a:gd name="T8" fmla="*/ 936 w 1863"/>
                  <a:gd name="T9" fmla="*/ 612 h 747"/>
                  <a:gd name="T10" fmla="*/ 1296 w 1863"/>
                  <a:gd name="T11" fmla="*/ 359 h 747"/>
                  <a:gd name="T12" fmla="*/ 1796 w 1863"/>
                  <a:gd name="T13" fmla="*/ 128 h 747"/>
                  <a:gd name="T14" fmla="*/ 1863 w 1863"/>
                  <a:gd name="T15" fmla="*/ 143 h 747"/>
                  <a:gd name="T16" fmla="*/ 1678 w 1863"/>
                  <a:gd name="T17" fmla="*/ 5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3" h="747">
                    <a:moveTo>
                      <a:pt x="1678" y="5"/>
                    </a:moveTo>
                    <a:cubicBezTo>
                      <a:pt x="1469" y="0"/>
                      <a:pt x="1247" y="183"/>
                      <a:pt x="913" y="400"/>
                    </a:cubicBezTo>
                    <a:cubicBezTo>
                      <a:pt x="527" y="650"/>
                      <a:pt x="36" y="424"/>
                      <a:pt x="0" y="100"/>
                    </a:cubicBezTo>
                    <a:cubicBezTo>
                      <a:pt x="35" y="353"/>
                      <a:pt x="167" y="640"/>
                      <a:pt x="507" y="714"/>
                    </a:cubicBezTo>
                    <a:cubicBezTo>
                      <a:pt x="659" y="747"/>
                      <a:pt x="814" y="692"/>
                      <a:pt x="936" y="612"/>
                    </a:cubicBezTo>
                    <a:cubicBezTo>
                      <a:pt x="1066" y="528"/>
                      <a:pt x="1170" y="453"/>
                      <a:pt x="1296" y="359"/>
                    </a:cubicBezTo>
                    <a:cubicBezTo>
                      <a:pt x="1442" y="250"/>
                      <a:pt x="1613" y="103"/>
                      <a:pt x="1796" y="128"/>
                    </a:cubicBezTo>
                    <a:cubicBezTo>
                      <a:pt x="1820" y="131"/>
                      <a:pt x="1842" y="136"/>
                      <a:pt x="1863" y="143"/>
                    </a:cubicBezTo>
                    <a:cubicBezTo>
                      <a:pt x="1805" y="65"/>
                      <a:pt x="1759" y="7"/>
                      <a:pt x="1678" y="5"/>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8" name="Freeform 6"/>
              <p:cNvSpPr>
                <a:spLocks/>
              </p:cNvSpPr>
              <p:nvPr/>
            </p:nvSpPr>
            <p:spPr bwMode="auto">
              <a:xfrm>
                <a:off x="2799" y="3433"/>
                <a:ext cx="1081" cy="917"/>
              </a:xfrm>
              <a:custGeom>
                <a:avLst/>
                <a:gdLst>
                  <a:gd name="T0" fmla="*/ 964 w 999"/>
                  <a:gd name="T1" fmla="*/ 48 h 847"/>
                  <a:gd name="T2" fmla="*/ 0 w 999"/>
                  <a:gd name="T3" fmla="*/ 522 h 847"/>
                  <a:gd name="T4" fmla="*/ 205 w 999"/>
                  <a:gd name="T5" fmla="*/ 697 h 847"/>
                  <a:gd name="T6" fmla="*/ 958 w 999"/>
                  <a:gd name="T7" fmla="*/ 192 h 847"/>
                  <a:gd name="T8" fmla="*/ 964 w 999"/>
                  <a:gd name="T9" fmla="*/ 48 h 847"/>
                </a:gdLst>
                <a:ahLst/>
                <a:cxnLst>
                  <a:cxn ang="0">
                    <a:pos x="T0" y="T1"/>
                  </a:cxn>
                  <a:cxn ang="0">
                    <a:pos x="T2" y="T3"/>
                  </a:cxn>
                  <a:cxn ang="0">
                    <a:pos x="T4" y="T5"/>
                  </a:cxn>
                  <a:cxn ang="0">
                    <a:pos x="T6" y="T7"/>
                  </a:cxn>
                  <a:cxn ang="0">
                    <a:pos x="T8" y="T9"/>
                  </a:cxn>
                </a:cxnLst>
                <a:rect l="0" t="0" r="r" b="b"/>
                <a:pathLst>
                  <a:path w="999" h="847">
                    <a:moveTo>
                      <a:pt x="964" y="48"/>
                    </a:moveTo>
                    <a:cubicBezTo>
                      <a:pt x="742" y="354"/>
                      <a:pt x="243" y="847"/>
                      <a:pt x="0" y="522"/>
                    </a:cubicBezTo>
                    <a:cubicBezTo>
                      <a:pt x="28" y="557"/>
                      <a:pt x="107" y="685"/>
                      <a:pt x="205" y="697"/>
                    </a:cubicBezTo>
                    <a:cubicBezTo>
                      <a:pt x="458" y="727"/>
                      <a:pt x="659" y="537"/>
                      <a:pt x="958" y="192"/>
                    </a:cubicBezTo>
                    <a:cubicBezTo>
                      <a:pt x="973" y="175"/>
                      <a:pt x="999" y="0"/>
                      <a:pt x="964"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9" name="Freeform 7"/>
              <p:cNvSpPr>
                <a:spLocks/>
              </p:cNvSpPr>
              <p:nvPr/>
            </p:nvSpPr>
            <p:spPr bwMode="auto">
              <a:xfrm>
                <a:off x="2216" y="3188"/>
                <a:ext cx="1007" cy="1017"/>
              </a:xfrm>
              <a:custGeom>
                <a:avLst/>
                <a:gdLst>
                  <a:gd name="T0" fmla="*/ 566 w 931"/>
                  <a:gd name="T1" fmla="*/ 551 h 940"/>
                  <a:gd name="T2" fmla="*/ 0 w 931"/>
                  <a:gd name="T3" fmla="*/ 0 h 940"/>
                  <a:gd name="T4" fmla="*/ 278 w 931"/>
                  <a:gd name="T5" fmla="*/ 293 h 940"/>
                  <a:gd name="T6" fmla="*/ 530 w 931"/>
                  <a:gd name="T7" fmla="*/ 775 h 940"/>
                  <a:gd name="T8" fmla="*/ 723 w 931"/>
                  <a:gd name="T9" fmla="*/ 919 h 940"/>
                  <a:gd name="T10" fmla="*/ 931 w 931"/>
                  <a:gd name="T11" fmla="*/ 904 h 940"/>
                  <a:gd name="T12" fmla="*/ 566 w 931"/>
                  <a:gd name="T13" fmla="*/ 551 h 940"/>
                </a:gdLst>
                <a:ahLst/>
                <a:cxnLst>
                  <a:cxn ang="0">
                    <a:pos x="T0" y="T1"/>
                  </a:cxn>
                  <a:cxn ang="0">
                    <a:pos x="T2" y="T3"/>
                  </a:cxn>
                  <a:cxn ang="0">
                    <a:pos x="T4" y="T5"/>
                  </a:cxn>
                  <a:cxn ang="0">
                    <a:pos x="T6" y="T7"/>
                  </a:cxn>
                  <a:cxn ang="0">
                    <a:pos x="T8" y="T9"/>
                  </a:cxn>
                  <a:cxn ang="0">
                    <a:pos x="T10" y="T11"/>
                  </a:cxn>
                  <a:cxn ang="0">
                    <a:pos x="T12" y="T13"/>
                  </a:cxn>
                </a:cxnLst>
                <a:rect l="0" t="0" r="r" b="b"/>
                <a:pathLst>
                  <a:path w="931" h="940">
                    <a:moveTo>
                      <a:pt x="566" y="551"/>
                    </a:moveTo>
                    <a:cubicBezTo>
                      <a:pt x="467" y="391"/>
                      <a:pt x="318" y="22"/>
                      <a:pt x="0" y="0"/>
                    </a:cubicBezTo>
                    <a:cubicBezTo>
                      <a:pt x="126" y="23"/>
                      <a:pt x="217" y="182"/>
                      <a:pt x="278" y="293"/>
                    </a:cubicBezTo>
                    <a:cubicBezTo>
                      <a:pt x="370" y="460"/>
                      <a:pt x="427" y="627"/>
                      <a:pt x="530" y="775"/>
                    </a:cubicBezTo>
                    <a:cubicBezTo>
                      <a:pt x="598" y="875"/>
                      <a:pt x="653" y="898"/>
                      <a:pt x="723" y="919"/>
                    </a:cubicBezTo>
                    <a:cubicBezTo>
                      <a:pt x="792" y="940"/>
                      <a:pt x="864" y="927"/>
                      <a:pt x="931" y="904"/>
                    </a:cubicBezTo>
                    <a:cubicBezTo>
                      <a:pt x="787" y="924"/>
                      <a:pt x="679" y="733"/>
                      <a:pt x="566" y="551"/>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0" name="Freeform 8"/>
              <p:cNvSpPr>
                <a:spLocks/>
              </p:cNvSpPr>
              <p:nvPr/>
            </p:nvSpPr>
            <p:spPr bwMode="auto">
              <a:xfrm>
                <a:off x="395" y="1167"/>
                <a:ext cx="1249" cy="2801"/>
              </a:xfrm>
              <a:custGeom>
                <a:avLst/>
                <a:gdLst>
                  <a:gd name="T0" fmla="*/ 438 w 1154"/>
                  <a:gd name="T1" fmla="*/ 6 h 2588"/>
                  <a:gd name="T2" fmla="*/ 720 w 1154"/>
                  <a:gd name="T3" fmla="*/ 81 h 2588"/>
                  <a:gd name="T4" fmla="*/ 974 w 1154"/>
                  <a:gd name="T5" fmla="*/ 860 h 2588"/>
                  <a:gd name="T6" fmla="*/ 322 w 1154"/>
                  <a:gd name="T7" fmla="*/ 2142 h 2588"/>
                  <a:gd name="T8" fmla="*/ 452 w 1154"/>
                  <a:gd name="T9" fmla="*/ 2552 h 2588"/>
                  <a:gd name="T10" fmla="*/ 597 w 1154"/>
                  <a:gd name="T11" fmla="*/ 2586 h 2588"/>
                  <a:gd name="T12" fmla="*/ 362 w 1154"/>
                  <a:gd name="T13" fmla="*/ 2524 h 2588"/>
                  <a:gd name="T14" fmla="*/ 5 w 1154"/>
                  <a:gd name="T15" fmla="*/ 1983 h 2588"/>
                  <a:gd name="T16" fmla="*/ 518 w 1154"/>
                  <a:gd name="T17" fmla="*/ 716 h 2588"/>
                  <a:gd name="T18" fmla="*/ 438 w 1154"/>
                  <a:gd name="T19" fmla="*/ 6 h 2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4" h="2588">
                    <a:moveTo>
                      <a:pt x="438" y="6"/>
                    </a:moveTo>
                    <a:cubicBezTo>
                      <a:pt x="570" y="0"/>
                      <a:pt x="644" y="21"/>
                      <a:pt x="720" y="81"/>
                    </a:cubicBezTo>
                    <a:cubicBezTo>
                      <a:pt x="878" y="204"/>
                      <a:pt x="1154" y="470"/>
                      <a:pt x="974" y="860"/>
                    </a:cubicBezTo>
                    <a:cubicBezTo>
                      <a:pt x="825" y="1184"/>
                      <a:pt x="345" y="1790"/>
                      <a:pt x="322" y="2142"/>
                    </a:cubicBezTo>
                    <a:cubicBezTo>
                      <a:pt x="309" y="2353"/>
                      <a:pt x="361" y="2505"/>
                      <a:pt x="452" y="2552"/>
                    </a:cubicBezTo>
                    <a:cubicBezTo>
                      <a:pt x="489" y="2572"/>
                      <a:pt x="531" y="2584"/>
                      <a:pt x="597" y="2586"/>
                    </a:cubicBezTo>
                    <a:cubicBezTo>
                      <a:pt x="528" y="2588"/>
                      <a:pt x="473" y="2581"/>
                      <a:pt x="362" y="2524"/>
                    </a:cubicBezTo>
                    <a:cubicBezTo>
                      <a:pt x="170" y="2427"/>
                      <a:pt x="9" y="2228"/>
                      <a:pt x="5" y="1983"/>
                    </a:cubicBezTo>
                    <a:cubicBezTo>
                      <a:pt x="0" y="1653"/>
                      <a:pt x="169" y="1340"/>
                      <a:pt x="518" y="716"/>
                    </a:cubicBezTo>
                    <a:cubicBezTo>
                      <a:pt x="910" y="16"/>
                      <a:pt x="439" y="7"/>
                      <a:pt x="438" y="6"/>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1" name="Freeform 9"/>
              <p:cNvSpPr>
                <a:spLocks/>
              </p:cNvSpPr>
              <p:nvPr/>
            </p:nvSpPr>
            <p:spPr bwMode="auto">
              <a:xfrm>
                <a:off x="-739" y="1160"/>
                <a:ext cx="2256" cy="1479"/>
              </a:xfrm>
              <a:custGeom>
                <a:avLst/>
                <a:gdLst>
                  <a:gd name="T0" fmla="*/ 1 w 1556"/>
                  <a:gd name="T1" fmla="*/ 399 h 1516"/>
                  <a:gd name="T2" fmla="*/ 542 w 1556"/>
                  <a:gd name="T3" fmla="*/ 113 h 1516"/>
                  <a:gd name="T4" fmla="*/ 1074 w 1556"/>
                  <a:gd name="T5" fmla="*/ 134 h 1516"/>
                  <a:gd name="T6" fmla="*/ 1362 w 1556"/>
                  <a:gd name="T7" fmla="*/ 862 h 1516"/>
                  <a:gd name="T8" fmla="*/ 1007 w 1556"/>
                  <a:gd name="T9" fmla="*/ 494 h 1516"/>
                  <a:gd name="T10" fmla="*/ 0 w 1556"/>
                  <a:gd name="T11" fmla="*/ 1516 h 1516"/>
                  <a:gd name="T12" fmla="*/ 1 w 1556"/>
                  <a:gd name="T13" fmla="*/ 399 h 1516"/>
                  <a:gd name="connsiteX0" fmla="*/ 0 w 12700"/>
                  <a:gd name="connsiteY0" fmla="*/ 4922 h 9633"/>
                  <a:gd name="connsiteX1" fmla="*/ 7182 w 12700"/>
                  <a:gd name="connsiteY1" fmla="*/ 378 h 9633"/>
                  <a:gd name="connsiteX2" fmla="*/ 10601 w 12700"/>
                  <a:gd name="connsiteY2" fmla="*/ 517 h 9633"/>
                  <a:gd name="connsiteX3" fmla="*/ 12452 w 12700"/>
                  <a:gd name="connsiteY3" fmla="*/ 5319 h 9633"/>
                  <a:gd name="connsiteX4" fmla="*/ 10171 w 12700"/>
                  <a:gd name="connsiteY4" fmla="*/ 2892 h 9633"/>
                  <a:gd name="connsiteX5" fmla="*/ 3699 w 12700"/>
                  <a:gd name="connsiteY5" fmla="*/ 9633 h 9633"/>
                  <a:gd name="connsiteX6" fmla="*/ 0 w 12700"/>
                  <a:gd name="connsiteY6" fmla="*/ 4922 h 9633"/>
                  <a:gd name="connsiteX0" fmla="*/ 0 w 10738"/>
                  <a:gd name="connsiteY0" fmla="*/ 3646 h 9901"/>
                  <a:gd name="connsiteX1" fmla="*/ 6393 w 10738"/>
                  <a:gd name="connsiteY1" fmla="*/ 293 h 9901"/>
                  <a:gd name="connsiteX2" fmla="*/ 9085 w 10738"/>
                  <a:gd name="connsiteY2" fmla="*/ 438 h 9901"/>
                  <a:gd name="connsiteX3" fmla="*/ 10543 w 10738"/>
                  <a:gd name="connsiteY3" fmla="*/ 5423 h 9901"/>
                  <a:gd name="connsiteX4" fmla="*/ 8747 w 10738"/>
                  <a:gd name="connsiteY4" fmla="*/ 2903 h 9901"/>
                  <a:gd name="connsiteX5" fmla="*/ 3651 w 10738"/>
                  <a:gd name="connsiteY5" fmla="*/ 9901 h 9901"/>
                  <a:gd name="connsiteX6" fmla="*/ 0 w 10738"/>
                  <a:gd name="connsiteY6" fmla="*/ 3646 h 9901"/>
                  <a:gd name="connsiteX0" fmla="*/ 0 w 10000"/>
                  <a:gd name="connsiteY0" fmla="*/ 3682 h 10000"/>
                  <a:gd name="connsiteX1" fmla="*/ 5954 w 10000"/>
                  <a:gd name="connsiteY1" fmla="*/ 296 h 10000"/>
                  <a:gd name="connsiteX2" fmla="*/ 8461 w 10000"/>
                  <a:gd name="connsiteY2" fmla="*/ 442 h 10000"/>
                  <a:gd name="connsiteX3" fmla="*/ 9818 w 10000"/>
                  <a:gd name="connsiteY3" fmla="*/ 5477 h 10000"/>
                  <a:gd name="connsiteX4" fmla="*/ 8146 w 10000"/>
                  <a:gd name="connsiteY4" fmla="*/ 2932 h 10000"/>
                  <a:gd name="connsiteX5" fmla="*/ 3400 w 10000"/>
                  <a:gd name="connsiteY5" fmla="*/ 10000 h 10000"/>
                  <a:gd name="connsiteX6" fmla="*/ 0 w 10000"/>
                  <a:gd name="connsiteY6" fmla="*/ 3682 h 10000"/>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9376"/>
                  <a:gd name="connsiteY0" fmla="*/ 4699 h 10112"/>
                  <a:gd name="connsiteX1" fmla="*/ 5330 w 9376"/>
                  <a:gd name="connsiteY1" fmla="*/ 364 h 10112"/>
                  <a:gd name="connsiteX2" fmla="*/ 7837 w 9376"/>
                  <a:gd name="connsiteY2" fmla="*/ 510 h 10112"/>
                  <a:gd name="connsiteX3" fmla="*/ 9194 w 9376"/>
                  <a:gd name="connsiteY3" fmla="*/ 5545 h 10112"/>
                  <a:gd name="connsiteX4" fmla="*/ 7522 w 9376"/>
                  <a:gd name="connsiteY4" fmla="*/ 3000 h 10112"/>
                  <a:gd name="connsiteX5" fmla="*/ 3025 w 9376"/>
                  <a:gd name="connsiteY5" fmla="*/ 10112 h 10112"/>
                  <a:gd name="connsiteX6" fmla="*/ 0 w 9376"/>
                  <a:gd name="connsiteY6" fmla="*/ 4699 h 10112"/>
                  <a:gd name="connsiteX0" fmla="*/ 0 w 10000"/>
                  <a:gd name="connsiteY0" fmla="*/ 4647 h 9308"/>
                  <a:gd name="connsiteX1" fmla="*/ 5685 w 10000"/>
                  <a:gd name="connsiteY1" fmla="*/ 360 h 9308"/>
                  <a:gd name="connsiteX2" fmla="*/ 8359 w 10000"/>
                  <a:gd name="connsiteY2" fmla="*/ 504 h 9308"/>
                  <a:gd name="connsiteX3" fmla="*/ 9806 w 10000"/>
                  <a:gd name="connsiteY3" fmla="*/ 5484 h 9308"/>
                  <a:gd name="connsiteX4" fmla="*/ 8023 w 10000"/>
                  <a:gd name="connsiteY4" fmla="*/ 2967 h 9308"/>
                  <a:gd name="connsiteX5" fmla="*/ 3508 w 10000"/>
                  <a:gd name="connsiteY5" fmla="*/ 9308 h 9308"/>
                  <a:gd name="connsiteX6" fmla="*/ 0 w 10000"/>
                  <a:gd name="connsiteY6" fmla="*/ 4647 h 9308"/>
                  <a:gd name="connsiteX0" fmla="*/ 0 w 10000"/>
                  <a:gd name="connsiteY0" fmla="*/ 4992 h 10000"/>
                  <a:gd name="connsiteX1" fmla="*/ 5685 w 10000"/>
                  <a:gd name="connsiteY1" fmla="*/ 387 h 10000"/>
                  <a:gd name="connsiteX2" fmla="*/ 8359 w 10000"/>
                  <a:gd name="connsiteY2" fmla="*/ 541 h 10000"/>
                  <a:gd name="connsiteX3" fmla="*/ 9806 w 10000"/>
                  <a:gd name="connsiteY3" fmla="*/ 5892 h 10000"/>
                  <a:gd name="connsiteX4" fmla="*/ 8023 w 10000"/>
                  <a:gd name="connsiteY4" fmla="*/ 3188 h 10000"/>
                  <a:gd name="connsiteX5" fmla="*/ 3508 w 10000"/>
                  <a:gd name="connsiteY5" fmla="*/ 10000 h 10000"/>
                  <a:gd name="connsiteX6" fmla="*/ 0 w 10000"/>
                  <a:gd name="connsiteY6" fmla="*/ 4992 h 10000"/>
                  <a:gd name="connsiteX0" fmla="*/ 0 w 10000"/>
                  <a:gd name="connsiteY0" fmla="*/ 4992 h 10000"/>
                  <a:gd name="connsiteX1" fmla="*/ 5685 w 10000"/>
                  <a:gd name="connsiteY1" fmla="*/ 387 h 10000"/>
                  <a:gd name="connsiteX2" fmla="*/ 8359 w 10000"/>
                  <a:gd name="connsiteY2" fmla="*/ 541 h 10000"/>
                  <a:gd name="connsiteX3" fmla="*/ 9806 w 10000"/>
                  <a:gd name="connsiteY3" fmla="*/ 5892 h 10000"/>
                  <a:gd name="connsiteX4" fmla="*/ 8023 w 10000"/>
                  <a:gd name="connsiteY4" fmla="*/ 3188 h 10000"/>
                  <a:gd name="connsiteX5" fmla="*/ 3508 w 10000"/>
                  <a:gd name="connsiteY5" fmla="*/ 10000 h 10000"/>
                  <a:gd name="connsiteX6" fmla="*/ 0 w 10000"/>
                  <a:gd name="connsiteY6" fmla="*/ 4992 h 10000"/>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5" h="10038">
                    <a:moveTo>
                      <a:pt x="0" y="5544"/>
                    </a:moveTo>
                    <a:cubicBezTo>
                      <a:pt x="0" y="5544"/>
                      <a:pt x="4688" y="1252"/>
                      <a:pt x="6160" y="425"/>
                    </a:cubicBezTo>
                    <a:cubicBezTo>
                      <a:pt x="7632" y="-402"/>
                      <a:pt x="8437" y="160"/>
                      <a:pt x="8834" y="579"/>
                    </a:cubicBezTo>
                    <a:cubicBezTo>
                      <a:pt x="11257" y="3144"/>
                      <a:pt x="10281" y="5930"/>
                      <a:pt x="10281" y="5930"/>
                    </a:cubicBezTo>
                    <a:cubicBezTo>
                      <a:pt x="10281" y="5930"/>
                      <a:pt x="11031" y="2027"/>
                      <a:pt x="8498" y="3226"/>
                    </a:cubicBezTo>
                    <a:cubicBezTo>
                      <a:pt x="6008" y="4401"/>
                      <a:pt x="4174" y="9591"/>
                      <a:pt x="3983" y="10038"/>
                    </a:cubicBezTo>
                    <a:cubicBezTo>
                      <a:pt x="1990" y="7850"/>
                      <a:pt x="2255" y="8081"/>
                      <a:pt x="0" y="5544"/>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sp>
          <p:nvSpPr>
            <p:cNvPr id="6" name="Isosceles Triangle 5"/>
            <p:cNvSpPr/>
            <p:nvPr/>
          </p:nvSpPr>
          <p:spPr bwMode="auto">
            <a:xfrm rot="2502131">
              <a:off x="5824883" y="5425811"/>
              <a:ext cx="680068" cy="565513"/>
            </a:xfrm>
            <a:prstGeom prst="triangle">
              <a:avLst/>
            </a:prstGeom>
            <a:solidFill>
              <a:schemeClr val="accent1"/>
            </a:solidFill>
            <a:ln>
              <a:noFill/>
            </a:ln>
          </p:spPr>
          <p:txBody>
            <a:bodyPr vert="horz" wrap="square" lIns="74295" tIns="37148" rIns="74295" bIns="37148" numCol="1" rtlCol="0" anchor="t" anchorCtr="0" compatLnSpc="1">
              <a:prstTxWarp prst="textNoShape">
                <a:avLst/>
              </a:prstTxWarp>
            </a:bodyPr>
            <a:lstStyle/>
            <a:p>
              <a:pPr algn="ctr"/>
              <a:endParaRPr lang="id-ID" sz="1463"/>
            </a:p>
          </p:txBody>
        </p:sp>
      </p:grpSp>
      <p:grpSp>
        <p:nvGrpSpPr>
          <p:cNvPr id="12" name="Group 66"/>
          <p:cNvGrpSpPr>
            <a:grpSpLocks noChangeAspect="1"/>
          </p:cNvGrpSpPr>
          <p:nvPr/>
        </p:nvGrpSpPr>
        <p:grpSpPr bwMode="auto">
          <a:xfrm>
            <a:off x="7822901" y="1334540"/>
            <a:ext cx="1000766" cy="1001910"/>
            <a:chOff x="5288" y="1188"/>
            <a:chExt cx="876" cy="877"/>
          </a:xfrm>
        </p:grpSpPr>
        <p:sp>
          <p:nvSpPr>
            <p:cNvPr id="13" name="Freeform 67"/>
            <p:cNvSpPr>
              <a:spLocks/>
            </p:cNvSpPr>
            <p:nvPr/>
          </p:nvSpPr>
          <p:spPr bwMode="auto">
            <a:xfrm>
              <a:off x="5461" y="1285"/>
              <a:ext cx="606" cy="588"/>
            </a:xfrm>
            <a:custGeom>
              <a:avLst/>
              <a:gdLst>
                <a:gd name="T0" fmla="*/ 1246 w 1434"/>
                <a:gd name="T1" fmla="*/ 1258 h 1395"/>
                <a:gd name="T2" fmla="*/ 1121 w 1434"/>
                <a:gd name="T3" fmla="*/ 1395 h 1395"/>
                <a:gd name="T4" fmla="*/ 1304 w 1434"/>
                <a:gd name="T5" fmla="*/ 899 h 1395"/>
                <a:gd name="T6" fmla="*/ 540 w 1434"/>
                <a:gd name="T7" fmla="*/ 142 h 1395"/>
                <a:gd name="T8" fmla="*/ 0 w 1434"/>
                <a:gd name="T9" fmla="*/ 369 h 1395"/>
                <a:gd name="T10" fmla="*/ 125 w 1434"/>
                <a:gd name="T11" fmla="*/ 232 h 1395"/>
                <a:gd name="T12" fmla="*/ 666 w 1434"/>
                <a:gd name="T13" fmla="*/ 5 h 1395"/>
                <a:gd name="T14" fmla="*/ 1429 w 1434"/>
                <a:gd name="T15" fmla="*/ 762 h 1395"/>
                <a:gd name="T16" fmla="*/ 1246 w 1434"/>
                <a:gd name="T17" fmla="*/ 1258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4" h="1395">
                  <a:moveTo>
                    <a:pt x="1246" y="1258"/>
                  </a:moveTo>
                  <a:cubicBezTo>
                    <a:pt x="1205" y="1304"/>
                    <a:pt x="1163" y="1349"/>
                    <a:pt x="1121" y="1395"/>
                  </a:cubicBezTo>
                  <a:cubicBezTo>
                    <a:pt x="1239" y="1266"/>
                    <a:pt x="1309" y="1092"/>
                    <a:pt x="1304" y="899"/>
                  </a:cubicBezTo>
                  <a:cubicBezTo>
                    <a:pt x="1293" y="491"/>
                    <a:pt x="950" y="151"/>
                    <a:pt x="540" y="142"/>
                  </a:cubicBezTo>
                  <a:cubicBezTo>
                    <a:pt x="324" y="137"/>
                    <a:pt x="132" y="225"/>
                    <a:pt x="0" y="369"/>
                  </a:cubicBezTo>
                  <a:cubicBezTo>
                    <a:pt x="42" y="323"/>
                    <a:pt x="83" y="278"/>
                    <a:pt x="125" y="232"/>
                  </a:cubicBezTo>
                  <a:cubicBezTo>
                    <a:pt x="257" y="88"/>
                    <a:pt x="450" y="0"/>
                    <a:pt x="666" y="5"/>
                  </a:cubicBezTo>
                  <a:cubicBezTo>
                    <a:pt x="1076" y="14"/>
                    <a:pt x="1418" y="354"/>
                    <a:pt x="1429" y="762"/>
                  </a:cubicBezTo>
                  <a:cubicBezTo>
                    <a:pt x="1434" y="955"/>
                    <a:pt x="1365" y="1129"/>
                    <a:pt x="1246" y="1258"/>
                  </a:cubicBezTo>
                  <a:close/>
                </a:path>
              </a:pathLst>
            </a:custGeom>
            <a:solidFill>
              <a:srgbClr val="67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68"/>
            <p:cNvSpPr>
              <a:spLocks/>
            </p:cNvSpPr>
            <p:nvPr/>
          </p:nvSpPr>
          <p:spPr bwMode="auto">
            <a:xfrm>
              <a:off x="5461" y="1277"/>
              <a:ext cx="606" cy="588"/>
            </a:xfrm>
            <a:custGeom>
              <a:avLst/>
              <a:gdLst>
                <a:gd name="T0" fmla="*/ 1246 w 1434"/>
                <a:gd name="T1" fmla="*/ 1258 h 1395"/>
                <a:gd name="T2" fmla="*/ 1121 w 1434"/>
                <a:gd name="T3" fmla="*/ 1395 h 1395"/>
                <a:gd name="T4" fmla="*/ 1304 w 1434"/>
                <a:gd name="T5" fmla="*/ 899 h 1395"/>
                <a:gd name="T6" fmla="*/ 540 w 1434"/>
                <a:gd name="T7" fmla="*/ 142 h 1395"/>
                <a:gd name="T8" fmla="*/ 0 w 1434"/>
                <a:gd name="T9" fmla="*/ 369 h 1395"/>
                <a:gd name="T10" fmla="*/ 125 w 1434"/>
                <a:gd name="T11" fmla="*/ 232 h 1395"/>
                <a:gd name="T12" fmla="*/ 666 w 1434"/>
                <a:gd name="T13" fmla="*/ 5 h 1395"/>
                <a:gd name="T14" fmla="*/ 1429 w 1434"/>
                <a:gd name="T15" fmla="*/ 762 h 1395"/>
                <a:gd name="T16" fmla="*/ 1246 w 1434"/>
                <a:gd name="T17" fmla="*/ 1258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4" h="1395">
                  <a:moveTo>
                    <a:pt x="1246" y="1258"/>
                  </a:moveTo>
                  <a:cubicBezTo>
                    <a:pt x="1121" y="1395"/>
                    <a:pt x="1121" y="1395"/>
                    <a:pt x="1121" y="1395"/>
                  </a:cubicBezTo>
                  <a:cubicBezTo>
                    <a:pt x="1239" y="1266"/>
                    <a:pt x="1309" y="1092"/>
                    <a:pt x="1304" y="899"/>
                  </a:cubicBezTo>
                  <a:cubicBezTo>
                    <a:pt x="1293" y="491"/>
                    <a:pt x="950" y="151"/>
                    <a:pt x="540" y="142"/>
                  </a:cubicBezTo>
                  <a:cubicBezTo>
                    <a:pt x="324" y="137"/>
                    <a:pt x="132" y="225"/>
                    <a:pt x="0" y="369"/>
                  </a:cubicBezTo>
                  <a:cubicBezTo>
                    <a:pt x="125" y="232"/>
                    <a:pt x="125" y="232"/>
                    <a:pt x="125" y="232"/>
                  </a:cubicBezTo>
                  <a:cubicBezTo>
                    <a:pt x="257" y="88"/>
                    <a:pt x="450" y="0"/>
                    <a:pt x="666" y="5"/>
                  </a:cubicBezTo>
                  <a:cubicBezTo>
                    <a:pt x="1076" y="14"/>
                    <a:pt x="1418" y="354"/>
                    <a:pt x="1429" y="762"/>
                  </a:cubicBezTo>
                  <a:cubicBezTo>
                    <a:pt x="1434" y="955"/>
                    <a:pt x="1365" y="1129"/>
                    <a:pt x="1246" y="1258"/>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69"/>
            <p:cNvSpPr>
              <a:spLocks/>
            </p:cNvSpPr>
            <p:nvPr/>
          </p:nvSpPr>
          <p:spPr bwMode="auto">
            <a:xfrm>
              <a:off x="5642" y="1320"/>
              <a:ext cx="55" cy="117"/>
            </a:xfrm>
            <a:custGeom>
              <a:avLst/>
              <a:gdLst>
                <a:gd name="T0" fmla="*/ 55 w 55"/>
                <a:gd name="T1" fmla="*/ 60 h 117"/>
                <a:gd name="T2" fmla="*/ 2 w 55"/>
                <a:gd name="T3" fmla="*/ 117 h 117"/>
                <a:gd name="T4" fmla="*/ 0 w 55"/>
                <a:gd name="T5" fmla="*/ 58 h 117"/>
                <a:gd name="T6" fmla="*/ 53 w 55"/>
                <a:gd name="T7" fmla="*/ 0 h 117"/>
                <a:gd name="T8" fmla="*/ 55 w 55"/>
                <a:gd name="T9" fmla="*/ 60 h 117"/>
              </a:gdLst>
              <a:ahLst/>
              <a:cxnLst>
                <a:cxn ang="0">
                  <a:pos x="T0" y="T1"/>
                </a:cxn>
                <a:cxn ang="0">
                  <a:pos x="T2" y="T3"/>
                </a:cxn>
                <a:cxn ang="0">
                  <a:pos x="T4" y="T5"/>
                </a:cxn>
                <a:cxn ang="0">
                  <a:pos x="T6" y="T7"/>
                </a:cxn>
                <a:cxn ang="0">
                  <a:pos x="T8" y="T9"/>
                </a:cxn>
              </a:cxnLst>
              <a:rect l="0" t="0" r="r" b="b"/>
              <a:pathLst>
                <a:path w="55" h="117">
                  <a:moveTo>
                    <a:pt x="55" y="60"/>
                  </a:moveTo>
                  <a:lnTo>
                    <a:pt x="2" y="117"/>
                  </a:lnTo>
                  <a:lnTo>
                    <a:pt x="0" y="58"/>
                  </a:lnTo>
                  <a:lnTo>
                    <a:pt x="53" y="0"/>
                  </a:lnTo>
                  <a:lnTo>
                    <a:pt x="55" y="6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70"/>
            <p:cNvSpPr>
              <a:spLocks/>
            </p:cNvSpPr>
            <p:nvPr/>
          </p:nvSpPr>
          <p:spPr bwMode="auto">
            <a:xfrm>
              <a:off x="5780" y="1521"/>
              <a:ext cx="139" cy="59"/>
            </a:xfrm>
            <a:custGeom>
              <a:avLst/>
              <a:gdLst>
                <a:gd name="T0" fmla="*/ 139 w 139"/>
                <a:gd name="T1" fmla="*/ 2 h 59"/>
                <a:gd name="T2" fmla="*/ 87 w 139"/>
                <a:gd name="T3" fmla="*/ 59 h 59"/>
                <a:gd name="T4" fmla="*/ 0 w 139"/>
                <a:gd name="T5" fmla="*/ 57 h 59"/>
                <a:gd name="T6" fmla="*/ 52 w 139"/>
                <a:gd name="T7" fmla="*/ 0 h 59"/>
                <a:gd name="T8" fmla="*/ 139 w 139"/>
                <a:gd name="T9" fmla="*/ 2 h 59"/>
              </a:gdLst>
              <a:ahLst/>
              <a:cxnLst>
                <a:cxn ang="0">
                  <a:pos x="T0" y="T1"/>
                </a:cxn>
                <a:cxn ang="0">
                  <a:pos x="T2" y="T3"/>
                </a:cxn>
                <a:cxn ang="0">
                  <a:pos x="T4" y="T5"/>
                </a:cxn>
                <a:cxn ang="0">
                  <a:pos x="T6" y="T7"/>
                </a:cxn>
                <a:cxn ang="0">
                  <a:pos x="T8" y="T9"/>
                </a:cxn>
              </a:cxnLst>
              <a:rect l="0" t="0" r="r" b="b"/>
              <a:pathLst>
                <a:path w="139" h="59">
                  <a:moveTo>
                    <a:pt x="139" y="2"/>
                  </a:moveTo>
                  <a:lnTo>
                    <a:pt x="87" y="59"/>
                  </a:lnTo>
                  <a:lnTo>
                    <a:pt x="0" y="57"/>
                  </a:lnTo>
                  <a:lnTo>
                    <a:pt x="52" y="0"/>
                  </a:lnTo>
                  <a:lnTo>
                    <a:pt x="139" y="2"/>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7" name="Freeform 71"/>
            <p:cNvSpPr>
              <a:spLocks/>
            </p:cNvSpPr>
            <p:nvPr/>
          </p:nvSpPr>
          <p:spPr bwMode="auto">
            <a:xfrm>
              <a:off x="5729" y="1466"/>
              <a:ext cx="103" cy="112"/>
            </a:xfrm>
            <a:custGeom>
              <a:avLst/>
              <a:gdLst>
                <a:gd name="T0" fmla="*/ 244 w 244"/>
                <a:gd name="T1" fmla="*/ 130 h 267"/>
                <a:gd name="T2" fmla="*/ 119 w 244"/>
                <a:gd name="T3" fmla="*/ 267 h 267"/>
                <a:gd name="T4" fmla="*/ 0 w 244"/>
                <a:gd name="T5" fmla="*/ 137 h 267"/>
                <a:gd name="T6" fmla="*/ 126 w 244"/>
                <a:gd name="T7" fmla="*/ 0 h 267"/>
                <a:gd name="T8" fmla="*/ 244 w 244"/>
                <a:gd name="T9" fmla="*/ 130 h 267"/>
              </a:gdLst>
              <a:ahLst/>
              <a:cxnLst>
                <a:cxn ang="0">
                  <a:pos x="T0" y="T1"/>
                </a:cxn>
                <a:cxn ang="0">
                  <a:pos x="T2" y="T3"/>
                </a:cxn>
                <a:cxn ang="0">
                  <a:pos x="T4" y="T5"/>
                </a:cxn>
                <a:cxn ang="0">
                  <a:pos x="T6" y="T7"/>
                </a:cxn>
                <a:cxn ang="0">
                  <a:pos x="T8" y="T9"/>
                </a:cxn>
              </a:cxnLst>
              <a:rect l="0" t="0" r="r" b="b"/>
              <a:pathLst>
                <a:path w="244" h="267">
                  <a:moveTo>
                    <a:pt x="244" y="130"/>
                  </a:moveTo>
                  <a:cubicBezTo>
                    <a:pt x="119" y="267"/>
                    <a:pt x="119" y="267"/>
                    <a:pt x="119" y="267"/>
                  </a:cubicBezTo>
                  <a:cubicBezTo>
                    <a:pt x="112" y="205"/>
                    <a:pt x="62" y="143"/>
                    <a:pt x="0" y="137"/>
                  </a:cubicBezTo>
                  <a:cubicBezTo>
                    <a:pt x="126" y="0"/>
                    <a:pt x="126" y="0"/>
                    <a:pt x="126" y="0"/>
                  </a:cubicBezTo>
                  <a:cubicBezTo>
                    <a:pt x="188" y="6"/>
                    <a:pt x="237" y="68"/>
                    <a:pt x="244" y="130"/>
                  </a:cubicBezTo>
                  <a:close/>
                </a:path>
              </a:pathLst>
            </a:custGeom>
            <a:solidFill>
              <a:srgbClr val="67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8" name="Freeform 72"/>
            <p:cNvSpPr>
              <a:spLocks/>
            </p:cNvSpPr>
            <p:nvPr/>
          </p:nvSpPr>
          <p:spPr bwMode="auto">
            <a:xfrm>
              <a:off x="5729" y="1466"/>
              <a:ext cx="103" cy="112"/>
            </a:xfrm>
            <a:custGeom>
              <a:avLst/>
              <a:gdLst>
                <a:gd name="T0" fmla="*/ 244 w 244"/>
                <a:gd name="T1" fmla="*/ 130 h 267"/>
                <a:gd name="T2" fmla="*/ 119 w 244"/>
                <a:gd name="T3" fmla="*/ 267 h 267"/>
                <a:gd name="T4" fmla="*/ 0 w 244"/>
                <a:gd name="T5" fmla="*/ 137 h 267"/>
                <a:gd name="T6" fmla="*/ 126 w 244"/>
                <a:gd name="T7" fmla="*/ 0 h 267"/>
                <a:gd name="T8" fmla="*/ 244 w 244"/>
                <a:gd name="T9" fmla="*/ 130 h 267"/>
              </a:gdLst>
              <a:ahLst/>
              <a:cxnLst>
                <a:cxn ang="0">
                  <a:pos x="T0" y="T1"/>
                </a:cxn>
                <a:cxn ang="0">
                  <a:pos x="T2" y="T3"/>
                </a:cxn>
                <a:cxn ang="0">
                  <a:pos x="T4" y="T5"/>
                </a:cxn>
                <a:cxn ang="0">
                  <a:pos x="T6" y="T7"/>
                </a:cxn>
                <a:cxn ang="0">
                  <a:pos x="T8" y="T9"/>
                </a:cxn>
              </a:cxnLst>
              <a:rect l="0" t="0" r="r" b="b"/>
              <a:pathLst>
                <a:path w="244" h="267">
                  <a:moveTo>
                    <a:pt x="244" y="130"/>
                  </a:moveTo>
                  <a:cubicBezTo>
                    <a:pt x="119" y="267"/>
                    <a:pt x="119" y="267"/>
                    <a:pt x="119" y="267"/>
                  </a:cubicBezTo>
                  <a:cubicBezTo>
                    <a:pt x="112" y="205"/>
                    <a:pt x="62" y="143"/>
                    <a:pt x="0" y="137"/>
                  </a:cubicBezTo>
                  <a:cubicBezTo>
                    <a:pt x="126" y="0"/>
                    <a:pt x="126" y="0"/>
                    <a:pt x="126" y="0"/>
                  </a:cubicBezTo>
                  <a:cubicBezTo>
                    <a:pt x="188" y="6"/>
                    <a:pt x="237" y="68"/>
                    <a:pt x="244" y="13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9" name="Freeform 73"/>
            <p:cNvSpPr>
              <a:spLocks/>
            </p:cNvSpPr>
            <p:nvPr/>
          </p:nvSpPr>
          <p:spPr bwMode="auto">
            <a:xfrm>
              <a:off x="5613" y="1465"/>
              <a:ext cx="87" cy="74"/>
            </a:xfrm>
            <a:custGeom>
              <a:avLst/>
              <a:gdLst>
                <a:gd name="T0" fmla="*/ 0 w 206"/>
                <a:gd name="T1" fmla="*/ 175 h 175"/>
                <a:gd name="T2" fmla="*/ 125 w 206"/>
                <a:gd name="T3" fmla="*/ 38 h 175"/>
                <a:gd name="T4" fmla="*/ 206 w 206"/>
                <a:gd name="T5" fmla="*/ 0 h 175"/>
                <a:gd name="T6" fmla="*/ 80 w 206"/>
                <a:gd name="T7" fmla="*/ 137 h 175"/>
                <a:gd name="T8" fmla="*/ 0 w 206"/>
                <a:gd name="T9" fmla="*/ 175 h 175"/>
              </a:gdLst>
              <a:ahLst/>
              <a:cxnLst>
                <a:cxn ang="0">
                  <a:pos x="T0" y="T1"/>
                </a:cxn>
                <a:cxn ang="0">
                  <a:pos x="T2" y="T3"/>
                </a:cxn>
                <a:cxn ang="0">
                  <a:pos x="T4" y="T5"/>
                </a:cxn>
                <a:cxn ang="0">
                  <a:pos x="T6" y="T7"/>
                </a:cxn>
                <a:cxn ang="0">
                  <a:pos x="T8" y="T9"/>
                </a:cxn>
              </a:cxnLst>
              <a:rect l="0" t="0" r="r" b="b"/>
              <a:pathLst>
                <a:path w="206" h="175">
                  <a:moveTo>
                    <a:pt x="0" y="175"/>
                  </a:moveTo>
                  <a:cubicBezTo>
                    <a:pt x="41" y="130"/>
                    <a:pt x="83" y="84"/>
                    <a:pt x="125" y="38"/>
                  </a:cubicBezTo>
                  <a:cubicBezTo>
                    <a:pt x="142" y="20"/>
                    <a:pt x="169" y="5"/>
                    <a:pt x="206" y="0"/>
                  </a:cubicBezTo>
                  <a:cubicBezTo>
                    <a:pt x="80" y="137"/>
                    <a:pt x="80" y="137"/>
                    <a:pt x="80" y="137"/>
                  </a:cubicBezTo>
                  <a:cubicBezTo>
                    <a:pt x="43" y="142"/>
                    <a:pt x="17" y="157"/>
                    <a:pt x="0" y="175"/>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75"/>
            <p:cNvSpPr>
              <a:spLocks/>
            </p:cNvSpPr>
            <p:nvPr/>
          </p:nvSpPr>
          <p:spPr bwMode="auto">
            <a:xfrm>
              <a:off x="5647" y="1465"/>
              <a:ext cx="55" cy="133"/>
            </a:xfrm>
            <a:custGeom>
              <a:avLst/>
              <a:gdLst>
                <a:gd name="T0" fmla="*/ 55 w 55"/>
                <a:gd name="T1" fmla="*/ 75 h 133"/>
                <a:gd name="T2" fmla="*/ 2 w 55"/>
                <a:gd name="T3" fmla="*/ 133 h 133"/>
                <a:gd name="T4" fmla="*/ 0 w 55"/>
                <a:gd name="T5" fmla="*/ 58 h 133"/>
                <a:gd name="T6" fmla="*/ 53 w 55"/>
                <a:gd name="T7" fmla="*/ 0 h 133"/>
                <a:gd name="T8" fmla="*/ 55 w 55"/>
                <a:gd name="T9" fmla="*/ 75 h 133"/>
              </a:gdLst>
              <a:ahLst/>
              <a:cxnLst>
                <a:cxn ang="0">
                  <a:pos x="T0" y="T1"/>
                </a:cxn>
                <a:cxn ang="0">
                  <a:pos x="T2" y="T3"/>
                </a:cxn>
                <a:cxn ang="0">
                  <a:pos x="T4" y="T5"/>
                </a:cxn>
                <a:cxn ang="0">
                  <a:pos x="T6" y="T7"/>
                </a:cxn>
                <a:cxn ang="0">
                  <a:pos x="T8" y="T9"/>
                </a:cxn>
              </a:cxnLst>
              <a:rect l="0" t="0" r="r" b="b"/>
              <a:pathLst>
                <a:path w="55" h="133">
                  <a:moveTo>
                    <a:pt x="55" y="75"/>
                  </a:moveTo>
                  <a:lnTo>
                    <a:pt x="2" y="133"/>
                  </a:lnTo>
                  <a:lnTo>
                    <a:pt x="0" y="58"/>
                  </a:lnTo>
                  <a:lnTo>
                    <a:pt x="53" y="0"/>
                  </a:lnTo>
                  <a:lnTo>
                    <a:pt x="55" y="75"/>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1" name="Freeform 76"/>
            <p:cNvSpPr>
              <a:spLocks/>
            </p:cNvSpPr>
            <p:nvPr/>
          </p:nvSpPr>
          <p:spPr bwMode="auto">
            <a:xfrm>
              <a:off x="5735" y="1645"/>
              <a:ext cx="126" cy="123"/>
            </a:xfrm>
            <a:custGeom>
              <a:avLst/>
              <a:gdLst>
                <a:gd name="T0" fmla="*/ 243 w 297"/>
                <a:gd name="T1" fmla="*/ 155 h 291"/>
                <a:gd name="T2" fmla="*/ 117 w 297"/>
                <a:gd name="T3" fmla="*/ 291 h 291"/>
                <a:gd name="T4" fmla="*/ 0 w 297"/>
                <a:gd name="T5" fmla="*/ 137 h 291"/>
                <a:gd name="T6" fmla="*/ 126 w 297"/>
                <a:gd name="T7" fmla="*/ 0 h 291"/>
                <a:gd name="T8" fmla="*/ 243 w 297"/>
                <a:gd name="T9" fmla="*/ 155 h 291"/>
              </a:gdLst>
              <a:ahLst/>
              <a:cxnLst>
                <a:cxn ang="0">
                  <a:pos x="T0" y="T1"/>
                </a:cxn>
                <a:cxn ang="0">
                  <a:pos x="T2" y="T3"/>
                </a:cxn>
                <a:cxn ang="0">
                  <a:pos x="T4" y="T5"/>
                </a:cxn>
                <a:cxn ang="0">
                  <a:pos x="T6" y="T7"/>
                </a:cxn>
                <a:cxn ang="0">
                  <a:pos x="T8" y="T9"/>
                </a:cxn>
              </a:cxnLst>
              <a:rect l="0" t="0" r="r" b="b"/>
              <a:pathLst>
                <a:path w="297" h="291">
                  <a:moveTo>
                    <a:pt x="243" y="155"/>
                  </a:moveTo>
                  <a:cubicBezTo>
                    <a:pt x="201" y="200"/>
                    <a:pt x="159" y="246"/>
                    <a:pt x="117" y="291"/>
                  </a:cubicBezTo>
                  <a:cubicBezTo>
                    <a:pt x="171" y="233"/>
                    <a:pt x="124" y="143"/>
                    <a:pt x="0" y="137"/>
                  </a:cubicBezTo>
                  <a:cubicBezTo>
                    <a:pt x="126" y="0"/>
                    <a:pt x="126" y="0"/>
                    <a:pt x="126" y="0"/>
                  </a:cubicBezTo>
                  <a:cubicBezTo>
                    <a:pt x="249" y="6"/>
                    <a:pt x="297" y="96"/>
                    <a:pt x="243" y="155"/>
                  </a:cubicBezTo>
                  <a:close/>
                </a:path>
              </a:pathLst>
            </a:custGeom>
            <a:solidFill>
              <a:srgbClr val="67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2" name="Freeform 77"/>
            <p:cNvSpPr>
              <a:spLocks/>
            </p:cNvSpPr>
            <p:nvPr/>
          </p:nvSpPr>
          <p:spPr bwMode="auto">
            <a:xfrm>
              <a:off x="5735" y="1645"/>
              <a:ext cx="126" cy="123"/>
            </a:xfrm>
            <a:custGeom>
              <a:avLst/>
              <a:gdLst>
                <a:gd name="T0" fmla="*/ 243 w 297"/>
                <a:gd name="T1" fmla="*/ 155 h 291"/>
                <a:gd name="T2" fmla="*/ 117 w 297"/>
                <a:gd name="T3" fmla="*/ 291 h 291"/>
                <a:gd name="T4" fmla="*/ 0 w 297"/>
                <a:gd name="T5" fmla="*/ 137 h 291"/>
                <a:gd name="T6" fmla="*/ 126 w 297"/>
                <a:gd name="T7" fmla="*/ 0 h 291"/>
                <a:gd name="T8" fmla="*/ 243 w 297"/>
                <a:gd name="T9" fmla="*/ 155 h 291"/>
              </a:gdLst>
              <a:ahLst/>
              <a:cxnLst>
                <a:cxn ang="0">
                  <a:pos x="T0" y="T1"/>
                </a:cxn>
                <a:cxn ang="0">
                  <a:pos x="T2" y="T3"/>
                </a:cxn>
                <a:cxn ang="0">
                  <a:pos x="T4" y="T5"/>
                </a:cxn>
                <a:cxn ang="0">
                  <a:pos x="T6" y="T7"/>
                </a:cxn>
                <a:cxn ang="0">
                  <a:pos x="T8" y="T9"/>
                </a:cxn>
              </a:cxnLst>
              <a:rect l="0" t="0" r="r" b="b"/>
              <a:pathLst>
                <a:path w="297" h="291">
                  <a:moveTo>
                    <a:pt x="243" y="155"/>
                  </a:moveTo>
                  <a:cubicBezTo>
                    <a:pt x="117" y="291"/>
                    <a:pt x="117" y="291"/>
                    <a:pt x="117" y="291"/>
                  </a:cubicBezTo>
                  <a:cubicBezTo>
                    <a:pt x="171" y="233"/>
                    <a:pt x="124" y="143"/>
                    <a:pt x="0" y="137"/>
                  </a:cubicBezTo>
                  <a:cubicBezTo>
                    <a:pt x="126" y="0"/>
                    <a:pt x="126" y="0"/>
                    <a:pt x="126" y="0"/>
                  </a:cubicBezTo>
                  <a:cubicBezTo>
                    <a:pt x="249" y="6"/>
                    <a:pt x="297" y="96"/>
                    <a:pt x="243" y="155"/>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3" name="Freeform 79"/>
            <p:cNvSpPr>
              <a:spLocks/>
            </p:cNvSpPr>
            <p:nvPr/>
          </p:nvSpPr>
          <p:spPr bwMode="auto">
            <a:xfrm>
              <a:off x="5523" y="1428"/>
              <a:ext cx="191" cy="259"/>
            </a:xfrm>
            <a:custGeom>
              <a:avLst/>
              <a:gdLst>
                <a:gd name="T0" fmla="*/ 451 w 451"/>
                <a:gd name="T1" fmla="*/ 477 h 614"/>
                <a:gd name="T2" fmla="*/ 326 w 451"/>
                <a:gd name="T3" fmla="*/ 614 h 614"/>
                <a:gd name="T4" fmla="*/ 2 w 451"/>
                <a:gd name="T5" fmla="*/ 323 h 614"/>
                <a:gd name="T6" fmla="*/ 70 w 451"/>
                <a:gd name="T7" fmla="*/ 137 h 614"/>
                <a:gd name="T8" fmla="*/ 195 w 451"/>
                <a:gd name="T9" fmla="*/ 0 h 614"/>
                <a:gd name="T10" fmla="*/ 127 w 451"/>
                <a:gd name="T11" fmla="*/ 186 h 614"/>
                <a:gd name="T12" fmla="*/ 451 w 451"/>
                <a:gd name="T13" fmla="*/ 477 h 614"/>
              </a:gdLst>
              <a:ahLst/>
              <a:cxnLst>
                <a:cxn ang="0">
                  <a:pos x="T0" y="T1"/>
                </a:cxn>
                <a:cxn ang="0">
                  <a:pos x="T2" y="T3"/>
                </a:cxn>
                <a:cxn ang="0">
                  <a:pos x="T4" y="T5"/>
                </a:cxn>
                <a:cxn ang="0">
                  <a:pos x="T6" y="T7"/>
                </a:cxn>
                <a:cxn ang="0">
                  <a:pos x="T8" y="T9"/>
                </a:cxn>
                <a:cxn ang="0">
                  <a:pos x="T10" y="T11"/>
                </a:cxn>
                <a:cxn ang="0">
                  <a:pos x="T12" y="T13"/>
                </a:cxn>
              </a:cxnLst>
              <a:rect l="0" t="0" r="r" b="b"/>
              <a:pathLst>
                <a:path w="451" h="614">
                  <a:moveTo>
                    <a:pt x="451" y="477"/>
                  </a:moveTo>
                  <a:cubicBezTo>
                    <a:pt x="326" y="614"/>
                    <a:pt x="326" y="614"/>
                    <a:pt x="326" y="614"/>
                  </a:cubicBezTo>
                  <a:cubicBezTo>
                    <a:pt x="196" y="592"/>
                    <a:pt x="7" y="531"/>
                    <a:pt x="2" y="323"/>
                  </a:cubicBezTo>
                  <a:cubicBezTo>
                    <a:pt x="0" y="243"/>
                    <a:pt x="28" y="182"/>
                    <a:pt x="70" y="137"/>
                  </a:cubicBezTo>
                  <a:cubicBezTo>
                    <a:pt x="195" y="0"/>
                    <a:pt x="195" y="0"/>
                    <a:pt x="195" y="0"/>
                  </a:cubicBezTo>
                  <a:cubicBezTo>
                    <a:pt x="154" y="45"/>
                    <a:pt x="125" y="106"/>
                    <a:pt x="127" y="186"/>
                  </a:cubicBezTo>
                  <a:cubicBezTo>
                    <a:pt x="133" y="394"/>
                    <a:pt x="321" y="455"/>
                    <a:pt x="451" y="477"/>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4" name="Freeform 80"/>
            <p:cNvSpPr>
              <a:spLocks/>
            </p:cNvSpPr>
            <p:nvPr/>
          </p:nvSpPr>
          <p:spPr bwMode="auto">
            <a:xfrm>
              <a:off x="5651" y="1629"/>
              <a:ext cx="56" cy="157"/>
            </a:xfrm>
            <a:custGeom>
              <a:avLst/>
              <a:gdLst>
                <a:gd name="T0" fmla="*/ 56 w 56"/>
                <a:gd name="T1" fmla="*/ 99 h 157"/>
                <a:gd name="T2" fmla="*/ 2 w 56"/>
                <a:gd name="T3" fmla="*/ 157 h 157"/>
                <a:gd name="T4" fmla="*/ 0 w 56"/>
                <a:gd name="T5" fmla="*/ 58 h 157"/>
                <a:gd name="T6" fmla="*/ 53 w 56"/>
                <a:gd name="T7" fmla="*/ 0 h 157"/>
                <a:gd name="T8" fmla="*/ 56 w 56"/>
                <a:gd name="T9" fmla="*/ 99 h 157"/>
              </a:gdLst>
              <a:ahLst/>
              <a:cxnLst>
                <a:cxn ang="0">
                  <a:pos x="T0" y="T1"/>
                </a:cxn>
                <a:cxn ang="0">
                  <a:pos x="T2" y="T3"/>
                </a:cxn>
                <a:cxn ang="0">
                  <a:pos x="T4" y="T5"/>
                </a:cxn>
                <a:cxn ang="0">
                  <a:pos x="T6" y="T7"/>
                </a:cxn>
                <a:cxn ang="0">
                  <a:pos x="T8" y="T9"/>
                </a:cxn>
              </a:cxnLst>
              <a:rect l="0" t="0" r="r" b="b"/>
              <a:pathLst>
                <a:path w="56" h="157">
                  <a:moveTo>
                    <a:pt x="56" y="99"/>
                  </a:moveTo>
                  <a:lnTo>
                    <a:pt x="2" y="157"/>
                  </a:lnTo>
                  <a:lnTo>
                    <a:pt x="0" y="58"/>
                  </a:lnTo>
                  <a:lnTo>
                    <a:pt x="53" y="0"/>
                  </a:lnTo>
                  <a:lnTo>
                    <a:pt x="56" y="99"/>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5" name="Freeform 82"/>
            <p:cNvSpPr>
              <a:spLocks/>
            </p:cNvSpPr>
            <p:nvPr/>
          </p:nvSpPr>
          <p:spPr bwMode="auto">
            <a:xfrm>
              <a:off x="5739" y="1765"/>
              <a:ext cx="160" cy="108"/>
            </a:xfrm>
            <a:custGeom>
              <a:avLst/>
              <a:gdLst>
                <a:gd name="T0" fmla="*/ 380 w 380"/>
                <a:gd name="T1" fmla="*/ 0 h 256"/>
                <a:gd name="T2" fmla="*/ 254 w 380"/>
                <a:gd name="T3" fmla="*/ 136 h 256"/>
                <a:gd name="T4" fmla="*/ 0 w 380"/>
                <a:gd name="T5" fmla="*/ 256 h 256"/>
                <a:gd name="T6" fmla="*/ 125 w 380"/>
                <a:gd name="T7" fmla="*/ 119 h 256"/>
                <a:gd name="T8" fmla="*/ 380 w 380"/>
                <a:gd name="T9" fmla="*/ 0 h 256"/>
              </a:gdLst>
              <a:ahLst/>
              <a:cxnLst>
                <a:cxn ang="0">
                  <a:pos x="T0" y="T1"/>
                </a:cxn>
                <a:cxn ang="0">
                  <a:pos x="T2" y="T3"/>
                </a:cxn>
                <a:cxn ang="0">
                  <a:pos x="T4" y="T5"/>
                </a:cxn>
                <a:cxn ang="0">
                  <a:pos x="T6" y="T7"/>
                </a:cxn>
                <a:cxn ang="0">
                  <a:pos x="T8" y="T9"/>
                </a:cxn>
              </a:cxnLst>
              <a:rect l="0" t="0" r="r" b="b"/>
              <a:pathLst>
                <a:path w="380" h="256">
                  <a:moveTo>
                    <a:pt x="380" y="0"/>
                  </a:moveTo>
                  <a:cubicBezTo>
                    <a:pt x="254" y="136"/>
                    <a:pt x="254" y="136"/>
                    <a:pt x="254" y="136"/>
                  </a:cubicBezTo>
                  <a:cubicBezTo>
                    <a:pt x="188" y="209"/>
                    <a:pt x="90" y="253"/>
                    <a:pt x="0" y="256"/>
                  </a:cubicBezTo>
                  <a:cubicBezTo>
                    <a:pt x="125" y="119"/>
                    <a:pt x="125" y="119"/>
                    <a:pt x="125" y="119"/>
                  </a:cubicBezTo>
                  <a:cubicBezTo>
                    <a:pt x="215" y="116"/>
                    <a:pt x="313" y="72"/>
                    <a:pt x="380"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6" name="Freeform 83"/>
            <p:cNvSpPr>
              <a:spLocks/>
            </p:cNvSpPr>
            <p:nvPr/>
          </p:nvSpPr>
          <p:spPr bwMode="auto">
            <a:xfrm>
              <a:off x="5656" y="1813"/>
              <a:ext cx="54" cy="118"/>
            </a:xfrm>
            <a:custGeom>
              <a:avLst/>
              <a:gdLst>
                <a:gd name="T0" fmla="*/ 54 w 54"/>
                <a:gd name="T1" fmla="*/ 60 h 118"/>
                <a:gd name="T2" fmla="*/ 2 w 54"/>
                <a:gd name="T3" fmla="*/ 118 h 118"/>
                <a:gd name="T4" fmla="*/ 0 w 54"/>
                <a:gd name="T5" fmla="*/ 58 h 118"/>
                <a:gd name="T6" fmla="*/ 53 w 54"/>
                <a:gd name="T7" fmla="*/ 0 h 118"/>
                <a:gd name="T8" fmla="*/ 54 w 54"/>
                <a:gd name="T9" fmla="*/ 60 h 118"/>
              </a:gdLst>
              <a:ahLst/>
              <a:cxnLst>
                <a:cxn ang="0">
                  <a:pos x="T0" y="T1"/>
                </a:cxn>
                <a:cxn ang="0">
                  <a:pos x="T2" y="T3"/>
                </a:cxn>
                <a:cxn ang="0">
                  <a:pos x="T4" y="T5"/>
                </a:cxn>
                <a:cxn ang="0">
                  <a:pos x="T6" y="T7"/>
                </a:cxn>
                <a:cxn ang="0">
                  <a:pos x="T8" y="T9"/>
                </a:cxn>
              </a:cxnLst>
              <a:rect l="0" t="0" r="r" b="b"/>
              <a:pathLst>
                <a:path w="54" h="118">
                  <a:moveTo>
                    <a:pt x="54" y="60"/>
                  </a:moveTo>
                  <a:lnTo>
                    <a:pt x="2" y="118"/>
                  </a:lnTo>
                  <a:lnTo>
                    <a:pt x="0" y="58"/>
                  </a:lnTo>
                  <a:lnTo>
                    <a:pt x="53" y="0"/>
                  </a:lnTo>
                  <a:lnTo>
                    <a:pt x="54" y="6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7" name="Freeform 84"/>
            <p:cNvSpPr>
              <a:spLocks/>
            </p:cNvSpPr>
            <p:nvPr/>
          </p:nvSpPr>
          <p:spPr bwMode="auto">
            <a:xfrm>
              <a:off x="5658" y="1873"/>
              <a:ext cx="136" cy="60"/>
            </a:xfrm>
            <a:custGeom>
              <a:avLst/>
              <a:gdLst>
                <a:gd name="T0" fmla="*/ 136 w 136"/>
                <a:gd name="T1" fmla="*/ 3 h 60"/>
                <a:gd name="T2" fmla="*/ 83 w 136"/>
                <a:gd name="T3" fmla="*/ 60 h 60"/>
                <a:gd name="T4" fmla="*/ 0 w 136"/>
                <a:gd name="T5" fmla="*/ 58 h 60"/>
                <a:gd name="T6" fmla="*/ 52 w 136"/>
                <a:gd name="T7" fmla="*/ 0 h 60"/>
                <a:gd name="T8" fmla="*/ 136 w 136"/>
                <a:gd name="T9" fmla="*/ 3 h 60"/>
              </a:gdLst>
              <a:ahLst/>
              <a:cxnLst>
                <a:cxn ang="0">
                  <a:pos x="T0" y="T1"/>
                </a:cxn>
                <a:cxn ang="0">
                  <a:pos x="T2" y="T3"/>
                </a:cxn>
                <a:cxn ang="0">
                  <a:pos x="T4" y="T5"/>
                </a:cxn>
                <a:cxn ang="0">
                  <a:pos x="T6" y="T7"/>
                </a:cxn>
                <a:cxn ang="0">
                  <a:pos x="T8" y="T9"/>
                </a:cxn>
              </a:cxnLst>
              <a:rect l="0" t="0" r="r" b="b"/>
              <a:pathLst>
                <a:path w="136" h="60">
                  <a:moveTo>
                    <a:pt x="136" y="3"/>
                  </a:moveTo>
                  <a:lnTo>
                    <a:pt x="83" y="60"/>
                  </a:lnTo>
                  <a:lnTo>
                    <a:pt x="0" y="58"/>
                  </a:lnTo>
                  <a:lnTo>
                    <a:pt x="52" y="0"/>
                  </a:lnTo>
                  <a:lnTo>
                    <a:pt x="136" y="3"/>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8" name="Freeform 85"/>
            <p:cNvSpPr>
              <a:spLocks/>
            </p:cNvSpPr>
            <p:nvPr/>
          </p:nvSpPr>
          <p:spPr bwMode="auto">
            <a:xfrm>
              <a:off x="5511" y="1658"/>
              <a:ext cx="198" cy="213"/>
            </a:xfrm>
            <a:custGeom>
              <a:avLst/>
              <a:gdLst>
                <a:gd name="T0" fmla="*/ 468 w 468"/>
                <a:gd name="T1" fmla="*/ 367 h 504"/>
                <a:gd name="T2" fmla="*/ 343 w 468"/>
                <a:gd name="T3" fmla="*/ 504 h 504"/>
                <a:gd name="T4" fmla="*/ 0 w 468"/>
                <a:gd name="T5" fmla="*/ 137 h 504"/>
                <a:gd name="T6" fmla="*/ 126 w 468"/>
                <a:gd name="T7" fmla="*/ 0 h 504"/>
                <a:gd name="T8" fmla="*/ 468 w 468"/>
                <a:gd name="T9" fmla="*/ 367 h 504"/>
              </a:gdLst>
              <a:ahLst/>
              <a:cxnLst>
                <a:cxn ang="0">
                  <a:pos x="T0" y="T1"/>
                </a:cxn>
                <a:cxn ang="0">
                  <a:pos x="T2" y="T3"/>
                </a:cxn>
                <a:cxn ang="0">
                  <a:pos x="T4" y="T5"/>
                </a:cxn>
                <a:cxn ang="0">
                  <a:pos x="T6" y="T7"/>
                </a:cxn>
                <a:cxn ang="0">
                  <a:pos x="T8" y="T9"/>
                </a:cxn>
              </a:cxnLst>
              <a:rect l="0" t="0" r="r" b="b"/>
              <a:pathLst>
                <a:path w="468" h="504">
                  <a:moveTo>
                    <a:pt x="468" y="367"/>
                  </a:moveTo>
                  <a:cubicBezTo>
                    <a:pt x="343" y="504"/>
                    <a:pt x="343" y="504"/>
                    <a:pt x="343" y="504"/>
                  </a:cubicBezTo>
                  <a:cubicBezTo>
                    <a:pt x="229" y="485"/>
                    <a:pt x="20" y="372"/>
                    <a:pt x="0" y="137"/>
                  </a:cubicBezTo>
                  <a:cubicBezTo>
                    <a:pt x="126" y="0"/>
                    <a:pt x="126" y="0"/>
                    <a:pt x="126" y="0"/>
                  </a:cubicBezTo>
                  <a:cubicBezTo>
                    <a:pt x="145" y="235"/>
                    <a:pt x="355" y="348"/>
                    <a:pt x="468" y="367"/>
                  </a:cubicBezTo>
                  <a:close/>
                </a:path>
              </a:pathLst>
            </a:custGeom>
            <a:solidFill>
              <a:srgbClr val="67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9" name="Freeform 86"/>
            <p:cNvSpPr>
              <a:spLocks/>
            </p:cNvSpPr>
            <p:nvPr/>
          </p:nvSpPr>
          <p:spPr bwMode="auto">
            <a:xfrm>
              <a:off x="5511" y="1658"/>
              <a:ext cx="198" cy="213"/>
            </a:xfrm>
            <a:custGeom>
              <a:avLst/>
              <a:gdLst>
                <a:gd name="T0" fmla="*/ 468 w 468"/>
                <a:gd name="T1" fmla="*/ 367 h 504"/>
                <a:gd name="T2" fmla="*/ 343 w 468"/>
                <a:gd name="T3" fmla="*/ 504 h 504"/>
                <a:gd name="T4" fmla="*/ 0 w 468"/>
                <a:gd name="T5" fmla="*/ 137 h 504"/>
                <a:gd name="T6" fmla="*/ 126 w 468"/>
                <a:gd name="T7" fmla="*/ 0 h 504"/>
                <a:gd name="T8" fmla="*/ 468 w 468"/>
                <a:gd name="T9" fmla="*/ 367 h 504"/>
              </a:gdLst>
              <a:ahLst/>
              <a:cxnLst>
                <a:cxn ang="0">
                  <a:pos x="T0" y="T1"/>
                </a:cxn>
                <a:cxn ang="0">
                  <a:pos x="T2" y="T3"/>
                </a:cxn>
                <a:cxn ang="0">
                  <a:pos x="T4" y="T5"/>
                </a:cxn>
                <a:cxn ang="0">
                  <a:pos x="T6" y="T7"/>
                </a:cxn>
                <a:cxn ang="0">
                  <a:pos x="T8" y="T9"/>
                </a:cxn>
              </a:cxnLst>
              <a:rect l="0" t="0" r="r" b="b"/>
              <a:pathLst>
                <a:path w="468" h="504">
                  <a:moveTo>
                    <a:pt x="468" y="367"/>
                  </a:moveTo>
                  <a:cubicBezTo>
                    <a:pt x="343" y="504"/>
                    <a:pt x="343" y="504"/>
                    <a:pt x="343" y="504"/>
                  </a:cubicBezTo>
                  <a:cubicBezTo>
                    <a:pt x="229" y="485"/>
                    <a:pt x="20" y="372"/>
                    <a:pt x="0" y="137"/>
                  </a:cubicBezTo>
                  <a:cubicBezTo>
                    <a:pt x="126" y="0"/>
                    <a:pt x="126" y="0"/>
                    <a:pt x="126" y="0"/>
                  </a:cubicBezTo>
                  <a:cubicBezTo>
                    <a:pt x="145" y="235"/>
                    <a:pt x="355" y="348"/>
                    <a:pt x="468" y="367"/>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0" name="Freeform 87"/>
            <p:cNvSpPr>
              <a:spLocks/>
            </p:cNvSpPr>
            <p:nvPr/>
          </p:nvSpPr>
          <p:spPr bwMode="auto">
            <a:xfrm>
              <a:off x="5288" y="1318"/>
              <a:ext cx="770" cy="747"/>
            </a:xfrm>
            <a:custGeom>
              <a:avLst/>
              <a:gdLst>
                <a:gd name="T0" fmla="*/ 1826 w 1826"/>
                <a:gd name="T1" fmla="*/ 1332 h 1770"/>
                <a:gd name="T2" fmla="*/ 1700 w 1826"/>
                <a:gd name="T3" fmla="*/ 1469 h 1770"/>
                <a:gd name="T4" fmla="*/ 999 w 1826"/>
                <a:gd name="T5" fmla="*/ 1764 h 1770"/>
                <a:gd name="T6" fmla="*/ 7 w 1826"/>
                <a:gd name="T7" fmla="*/ 781 h 1770"/>
                <a:gd name="T8" fmla="*/ 245 w 1826"/>
                <a:gd name="T9" fmla="*/ 137 h 1770"/>
                <a:gd name="T10" fmla="*/ 370 w 1826"/>
                <a:gd name="T11" fmla="*/ 0 h 1770"/>
                <a:gd name="T12" fmla="*/ 133 w 1826"/>
                <a:gd name="T13" fmla="*/ 644 h 1770"/>
                <a:gd name="T14" fmla="*/ 1124 w 1826"/>
                <a:gd name="T15" fmla="*/ 1627 h 1770"/>
                <a:gd name="T16" fmla="*/ 1826 w 1826"/>
                <a:gd name="T17" fmla="*/ 1332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6" h="1770">
                  <a:moveTo>
                    <a:pt x="1826" y="1332"/>
                  </a:moveTo>
                  <a:cubicBezTo>
                    <a:pt x="1700" y="1469"/>
                    <a:pt x="1700" y="1469"/>
                    <a:pt x="1700" y="1469"/>
                  </a:cubicBezTo>
                  <a:cubicBezTo>
                    <a:pt x="1529" y="1656"/>
                    <a:pt x="1279" y="1770"/>
                    <a:pt x="999" y="1764"/>
                  </a:cubicBezTo>
                  <a:cubicBezTo>
                    <a:pt x="466" y="1752"/>
                    <a:pt x="22" y="1311"/>
                    <a:pt x="7" y="781"/>
                  </a:cubicBezTo>
                  <a:cubicBezTo>
                    <a:pt x="0" y="531"/>
                    <a:pt x="91" y="305"/>
                    <a:pt x="245" y="137"/>
                  </a:cubicBezTo>
                  <a:cubicBezTo>
                    <a:pt x="286" y="91"/>
                    <a:pt x="328" y="46"/>
                    <a:pt x="370" y="0"/>
                  </a:cubicBezTo>
                  <a:cubicBezTo>
                    <a:pt x="216" y="168"/>
                    <a:pt x="126" y="394"/>
                    <a:pt x="133" y="644"/>
                  </a:cubicBezTo>
                  <a:cubicBezTo>
                    <a:pt x="147" y="1174"/>
                    <a:pt x="592" y="1615"/>
                    <a:pt x="1124" y="1627"/>
                  </a:cubicBezTo>
                  <a:cubicBezTo>
                    <a:pt x="1405" y="1633"/>
                    <a:pt x="1654" y="1519"/>
                    <a:pt x="1826" y="1332"/>
                  </a:cubicBezTo>
                  <a:close/>
                </a:path>
              </a:pathLst>
            </a:custGeom>
            <a:solidFill>
              <a:srgbClr val="67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1" name="Freeform 88"/>
            <p:cNvSpPr>
              <a:spLocks/>
            </p:cNvSpPr>
            <p:nvPr/>
          </p:nvSpPr>
          <p:spPr bwMode="auto">
            <a:xfrm>
              <a:off x="5288" y="1318"/>
              <a:ext cx="770" cy="747"/>
            </a:xfrm>
            <a:custGeom>
              <a:avLst/>
              <a:gdLst>
                <a:gd name="T0" fmla="*/ 1826 w 1826"/>
                <a:gd name="T1" fmla="*/ 1332 h 1770"/>
                <a:gd name="T2" fmla="*/ 1700 w 1826"/>
                <a:gd name="T3" fmla="*/ 1469 h 1770"/>
                <a:gd name="T4" fmla="*/ 999 w 1826"/>
                <a:gd name="T5" fmla="*/ 1764 h 1770"/>
                <a:gd name="T6" fmla="*/ 7 w 1826"/>
                <a:gd name="T7" fmla="*/ 781 h 1770"/>
                <a:gd name="T8" fmla="*/ 245 w 1826"/>
                <a:gd name="T9" fmla="*/ 137 h 1770"/>
                <a:gd name="T10" fmla="*/ 370 w 1826"/>
                <a:gd name="T11" fmla="*/ 0 h 1770"/>
                <a:gd name="T12" fmla="*/ 133 w 1826"/>
                <a:gd name="T13" fmla="*/ 644 h 1770"/>
                <a:gd name="T14" fmla="*/ 1124 w 1826"/>
                <a:gd name="T15" fmla="*/ 1627 h 1770"/>
                <a:gd name="T16" fmla="*/ 1826 w 1826"/>
                <a:gd name="T17" fmla="*/ 1332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6" h="1770">
                  <a:moveTo>
                    <a:pt x="1826" y="1332"/>
                  </a:moveTo>
                  <a:cubicBezTo>
                    <a:pt x="1700" y="1469"/>
                    <a:pt x="1700" y="1469"/>
                    <a:pt x="1700" y="1469"/>
                  </a:cubicBezTo>
                  <a:cubicBezTo>
                    <a:pt x="1529" y="1656"/>
                    <a:pt x="1279" y="1770"/>
                    <a:pt x="999" y="1764"/>
                  </a:cubicBezTo>
                  <a:cubicBezTo>
                    <a:pt x="466" y="1752"/>
                    <a:pt x="22" y="1311"/>
                    <a:pt x="7" y="781"/>
                  </a:cubicBezTo>
                  <a:cubicBezTo>
                    <a:pt x="0" y="531"/>
                    <a:pt x="91" y="305"/>
                    <a:pt x="245" y="137"/>
                  </a:cubicBezTo>
                  <a:cubicBezTo>
                    <a:pt x="370" y="0"/>
                    <a:pt x="370" y="0"/>
                    <a:pt x="370" y="0"/>
                  </a:cubicBezTo>
                  <a:cubicBezTo>
                    <a:pt x="216" y="168"/>
                    <a:pt x="126" y="394"/>
                    <a:pt x="133" y="644"/>
                  </a:cubicBezTo>
                  <a:cubicBezTo>
                    <a:pt x="147" y="1174"/>
                    <a:pt x="592" y="1615"/>
                    <a:pt x="1124" y="1627"/>
                  </a:cubicBezTo>
                  <a:cubicBezTo>
                    <a:pt x="1405" y="1633"/>
                    <a:pt x="1654" y="1519"/>
                    <a:pt x="1826" y="1332"/>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2" name="Freeform 89"/>
            <p:cNvSpPr>
              <a:spLocks noEditPoints="1"/>
            </p:cNvSpPr>
            <p:nvPr/>
          </p:nvSpPr>
          <p:spPr bwMode="auto">
            <a:xfrm>
              <a:off x="5564" y="1330"/>
              <a:ext cx="370" cy="555"/>
            </a:xfrm>
            <a:custGeom>
              <a:avLst/>
              <a:gdLst>
                <a:gd name="T0" fmla="*/ 523 w 877"/>
                <a:gd name="T1" fmla="*/ 561 h 1316"/>
                <a:gd name="T2" fmla="*/ 872 w 877"/>
                <a:gd name="T3" fmla="*/ 856 h 1316"/>
                <a:gd name="T4" fmla="*/ 539 w 877"/>
                <a:gd name="T5" fmla="*/ 1174 h 1316"/>
                <a:gd name="T6" fmla="*/ 543 w 877"/>
                <a:gd name="T7" fmla="*/ 1316 h 1316"/>
                <a:gd name="T8" fmla="*/ 346 w 877"/>
                <a:gd name="T9" fmla="*/ 1312 h 1316"/>
                <a:gd name="T10" fmla="*/ 342 w 877"/>
                <a:gd name="T11" fmla="*/ 1168 h 1316"/>
                <a:gd name="T12" fmla="*/ 0 w 877"/>
                <a:gd name="T13" fmla="*/ 801 h 1316"/>
                <a:gd name="T14" fmla="*/ 207 w 877"/>
                <a:gd name="T15" fmla="*/ 805 h 1316"/>
                <a:gd name="T16" fmla="*/ 337 w 877"/>
                <a:gd name="T17" fmla="*/ 967 h 1316"/>
                <a:gd name="T18" fmla="*/ 330 w 877"/>
                <a:gd name="T19" fmla="*/ 732 h 1316"/>
                <a:gd name="T20" fmla="*/ 6 w 877"/>
                <a:gd name="T21" fmla="*/ 442 h 1316"/>
                <a:gd name="T22" fmla="*/ 314 w 877"/>
                <a:gd name="T23" fmla="*/ 142 h 1316"/>
                <a:gd name="T24" fmla="*/ 310 w 877"/>
                <a:gd name="T25" fmla="*/ 0 h 1316"/>
                <a:gd name="T26" fmla="*/ 506 w 877"/>
                <a:gd name="T27" fmla="*/ 5 h 1316"/>
                <a:gd name="T28" fmla="*/ 509 w 877"/>
                <a:gd name="T29" fmla="*/ 146 h 1316"/>
                <a:gd name="T30" fmla="*/ 841 w 877"/>
                <a:gd name="T31" fmla="*/ 480 h 1316"/>
                <a:gd name="T32" fmla="*/ 635 w 877"/>
                <a:gd name="T33" fmla="*/ 475 h 1316"/>
                <a:gd name="T34" fmla="*/ 517 w 877"/>
                <a:gd name="T35" fmla="*/ 346 h 1316"/>
                <a:gd name="T36" fmla="*/ 523 w 877"/>
                <a:gd name="T37" fmla="*/ 561 h 1316"/>
                <a:gd name="T38" fmla="*/ 536 w 877"/>
                <a:gd name="T39" fmla="*/ 973 h 1316"/>
                <a:gd name="T40" fmla="*/ 531 w 877"/>
                <a:gd name="T41" fmla="*/ 770 h 1316"/>
                <a:gd name="T42" fmla="*/ 536 w 877"/>
                <a:gd name="T43" fmla="*/ 973 h 1316"/>
                <a:gd name="T44" fmla="*/ 326 w 877"/>
                <a:gd name="T45" fmla="*/ 522 h 1316"/>
                <a:gd name="T46" fmla="*/ 321 w 877"/>
                <a:gd name="T47" fmla="*/ 343 h 1316"/>
                <a:gd name="T48" fmla="*/ 326 w 877"/>
                <a:gd name="T49" fmla="*/ 522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7" h="1316">
                  <a:moveTo>
                    <a:pt x="523" y="561"/>
                  </a:moveTo>
                  <a:cubicBezTo>
                    <a:pt x="680" y="581"/>
                    <a:pt x="866" y="645"/>
                    <a:pt x="872" y="856"/>
                  </a:cubicBezTo>
                  <a:cubicBezTo>
                    <a:pt x="877" y="1040"/>
                    <a:pt x="695" y="1170"/>
                    <a:pt x="539" y="1174"/>
                  </a:cubicBezTo>
                  <a:cubicBezTo>
                    <a:pt x="543" y="1316"/>
                    <a:pt x="543" y="1316"/>
                    <a:pt x="543" y="1316"/>
                  </a:cubicBezTo>
                  <a:cubicBezTo>
                    <a:pt x="346" y="1312"/>
                    <a:pt x="346" y="1312"/>
                    <a:pt x="346" y="1312"/>
                  </a:cubicBezTo>
                  <a:cubicBezTo>
                    <a:pt x="342" y="1168"/>
                    <a:pt x="342" y="1168"/>
                    <a:pt x="342" y="1168"/>
                  </a:cubicBezTo>
                  <a:cubicBezTo>
                    <a:pt x="229" y="1149"/>
                    <a:pt x="19" y="1035"/>
                    <a:pt x="0" y="801"/>
                  </a:cubicBezTo>
                  <a:cubicBezTo>
                    <a:pt x="207" y="805"/>
                    <a:pt x="207" y="805"/>
                    <a:pt x="207" y="805"/>
                  </a:cubicBezTo>
                  <a:cubicBezTo>
                    <a:pt x="222" y="866"/>
                    <a:pt x="241" y="938"/>
                    <a:pt x="337" y="967"/>
                  </a:cubicBezTo>
                  <a:cubicBezTo>
                    <a:pt x="330" y="732"/>
                    <a:pt x="330" y="732"/>
                    <a:pt x="330" y="732"/>
                  </a:cubicBezTo>
                  <a:cubicBezTo>
                    <a:pt x="200" y="711"/>
                    <a:pt x="12" y="650"/>
                    <a:pt x="6" y="442"/>
                  </a:cubicBezTo>
                  <a:cubicBezTo>
                    <a:pt x="0" y="208"/>
                    <a:pt x="257" y="140"/>
                    <a:pt x="314" y="142"/>
                  </a:cubicBezTo>
                  <a:cubicBezTo>
                    <a:pt x="310" y="0"/>
                    <a:pt x="310" y="0"/>
                    <a:pt x="310" y="0"/>
                  </a:cubicBezTo>
                  <a:cubicBezTo>
                    <a:pt x="506" y="5"/>
                    <a:pt x="506" y="5"/>
                    <a:pt x="506" y="5"/>
                  </a:cubicBezTo>
                  <a:cubicBezTo>
                    <a:pt x="509" y="146"/>
                    <a:pt x="509" y="146"/>
                    <a:pt x="509" y="146"/>
                  </a:cubicBezTo>
                  <a:cubicBezTo>
                    <a:pt x="641" y="157"/>
                    <a:pt x="835" y="271"/>
                    <a:pt x="841" y="480"/>
                  </a:cubicBezTo>
                  <a:cubicBezTo>
                    <a:pt x="635" y="475"/>
                    <a:pt x="635" y="475"/>
                    <a:pt x="635" y="475"/>
                  </a:cubicBezTo>
                  <a:cubicBezTo>
                    <a:pt x="628" y="413"/>
                    <a:pt x="579" y="351"/>
                    <a:pt x="517" y="346"/>
                  </a:cubicBezTo>
                  <a:lnTo>
                    <a:pt x="523" y="561"/>
                  </a:lnTo>
                  <a:close/>
                  <a:moveTo>
                    <a:pt x="536" y="973"/>
                  </a:moveTo>
                  <a:cubicBezTo>
                    <a:pt x="727" y="950"/>
                    <a:pt x="703" y="779"/>
                    <a:pt x="531" y="770"/>
                  </a:cubicBezTo>
                  <a:cubicBezTo>
                    <a:pt x="536" y="973"/>
                    <a:pt x="536" y="973"/>
                    <a:pt x="536" y="973"/>
                  </a:cubicBezTo>
                  <a:moveTo>
                    <a:pt x="326" y="522"/>
                  </a:moveTo>
                  <a:cubicBezTo>
                    <a:pt x="321" y="343"/>
                    <a:pt x="321" y="343"/>
                    <a:pt x="321" y="343"/>
                  </a:cubicBezTo>
                  <a:cubicBezTo>
                    <a:pt x="180" y="365"/>
                    <a:pt x="186" y="517"/>
                    <a:pt x="326" y="522"/>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33" name="Freeform 90"/>
            <p:cNvSpPr>
              <a:spLocks noEditPoints="1"/>
            </p:cNvSpPr>
            <p:nvPr/>
          </p:nvSpPr>
          <p:spPr bwMode="auto">
            <a:xfrm>
              <a:off x="5337" y="1188"/>
              <a:ext cx="827" cy="822"/>
            </a:xfrm>
            <a:custGeom>
              <a:avLst/>
              <a:gdLst>
                <a:gd name="T0" fmla="*/ 954 w 1959"/>
                <a:gd name="T1" fmla="*/ 12 h 1946"/>
                <a:gd name="T2" fmla="*/ 1945 w 1959"/>
                <a:gd name="T3" fmla="*/ 995 h 1946"/>
                <a:gd name="T4" fmla="*/ 1006 w 1959"/>
                <a:gd name="T5" fmla="*/ 1934 h 1946"/>
                <a:gd name="T6" fmla="*/ 15 w 1959"/>
                <a:gd name="T7" fmla="*/ 951 h 1946"/>
                <a:gd name="T8" fmla="*/ 954 w 1959"/>
                <a:gd name="T9" fmla="*/ 12 h 1946"/>
                <a:gd name="T10" fmla="*/ 1000 w 1959"/>
                <a:gd name="T11" fmla="*/ 1713 h 1946"/>
                <a:gd name="T12" fmla="*/ 1723 w 1959"/>
                <a:gd name="T13" fmla="*/ 990 h 1946"/>
                <a:gd name="T14" fmla="*/ 960 w 1959"/>
                <a:gd name="T15" fmla="*/ 233 h 1946"/>
                <a:gd name="T16" fmla="*/ 236 w 1959"/>
                <a:gd name="T17" fmla="*/ 956 h 1946"/>
                <a:gd name="T18" fmla="*/ 1000 w 1959"/>
                <a:gd name="T19" fmla="*/ 1713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9" h="1946">
                  <a:moveTo>
                    <a:pt x="954" y="12"/>
                  </a:moveTo>
                  <a:cubicBezTo>
                    <a:pt x="1486" y="24"/>
                    <a:pt x="1931" y="465"/>
                    <a:pt x="1945" y="995"/>
                  </a:cubicBezTo>
                  <a:cubicBezTo>
                    <a:pt x="1959" y="1525"/>
                    <a:pt x="1538" y="1946"/>
                    <a:pt x="1006" y="1934"/>
                  </a:cubicBezTo>
                  <a:cubicBezTo>
                    <a:pt x="474" y="1922"/>
                    <a:pt x="29" y="1481"/>
                    <a:pt x="15" y="951"/>
                  </a:cubicBezTo>
                  <a:cubicBezTo>
                    <a:pt x="0" y="421"/>
                    <a:pt x="421" y="0"/>
                    <a:pt x="954" y="12"/>
                  </a:cubicBezTo>
                  <a:close/>
                  <a:moveTo>
                    <a:pt x="1000" y="1713"/>
                  </a:moveTo>
                  <a:cubicBezTo>
                    <a:pt x="1410" y="1722"/>
                    <a:pt x="1734" y="1398"/>
                    <a:pt x="1723" y="990"/>
                  </a:cubicBezTo>
                  <a:cubicBezTo>
                    <a:pt x="1712" y="582"/>
                    <a:pt x="1370" y="242"/>
                    <a:pt x="960" y="233"/>
                  </a:cubicBezTo>
                  <a:cubicBezTo>
                    <a:pt x="550" y="224"/>
                    <a:pt x="225" y="548"/>
                    <a:pt x="236" y="956"/>
                  </a:cubicBezTo>
                  <a:cubicBezTo>
                    <a:pt x="248" y="1364"/>
                    <a:pt x="590" y="1704"/>
                    <a:pt x="1000" y="1713"/>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sp>
        <p:nvSpPr>
          <p:cNvPr id="34" name="Rectangle 122"/>
          <p:cNvSpPr>
            <a:spLocks noChangeArrowheads="1"/>
          </p:cNvSpPr>
          <p:nvPr/>
        </p:nvSpPr>
        <p:spPr bwMode="auto">
          <a:xfrm>
            <a:off x="771622" y="4615805"/>
            <a:ext cx="3543301" cy="1639888"/>
          </a:xfrm>
          <a:prstGeom prst="rect">
            <a:avLst/>
          </a:prstGeom>
          <a:solidFill>
            <a:schemeClr val="accent3">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TextBox 34"/>
          <p:cNvSpPr txBox="1"/>
          <p:nvPr/>
        </p:nvSpPr>
        <p:spPr>
          <a:xfrm>
            <a:off x="942030" y="4709579"/>
            <a:ext cx="780983" cy="338554"/>
          </a:xfrm>
          <a:prstGeom prst="rect">
            <a:avLst/>
          </a:prstGeom>
          <a:noFill/>
        </p:spPr>
        <p:txBody>
          <a:bodyPr wrap="none" rtlCol="0">
            <a:spAutoFit/>
          </a:bodyPr>
          <a:lstStyle/>
          <a:p>
            <a:r>
              <a:rPr lang="id-ID" sz="1600" b="1">
                <a:latin typeface="+mj-lt"/>
              </a:rPr>
              <a:t>Result</a:t>
            </a:r>
            <a:endParaRPr lang="id-ID" sz="1600" b="1" dirty="0">
              <a:latin typeface="+mj-lt"/>
            </a:endParaRPr>
          </a:p>
        </p:txBody>
      </p:sp>
      <p:sp>
        <p:nvSpPr>
          <p:cNvPr id="36" name="TextBox 35"/>
          <p:cNvSpPr txBox="1"/>
          <p:nvPr/>
        </p:nvSpPr>
        <p:spPr>
          <a:xfrm>
            <a:off x="933038" y="5026555"/>
            <a:ext cx="3237944" cy="1200329"/>
          </a:xfrm>
          <a:prstGeom prst="rect">
            <a:avLst/>
          </a:prstGeom>
          <a:noFill/>
        </p:spPr>
        <p:txBody>
          <a:bodyPr wrap="square" rtlCol="0">
            <a:spAutoFit/>
          </a:bodyPr>
          <a:lstStyle/>
          <a:p>
            <a:r>
              <a:rPr lang="es-ES_tradnl" baseline="30000">
                <a:ea typeface="Roboto Condensed" panose="02000000000000000000" pitchFamily="2" charset="0"/>
                <a:cs typeface="Open Sans Light" panose="020B0306030504020204" pitchFamily="34" charset="0"/>
              </a:rPr>
              <a:t>Lorem ipsum eu nec everti indoctum at mei meis denique legendos. Ut nec sint utinam, ea pri tation mollis similique? Per et option sapientem, ad meliore eleifend sea, eius consequat percipitur cu pro? Cu sed molestiae moderatius delicatissimi, an eos feugiat oporteat</a:t>
            </a:r>
            <a:endParaRPr lang="id-ID" baseline="30000">
              <a:ea typeface="Roboto Condensed" panose="02000000000000000000" pitchFamily="2" charset="0"/>
              <a:cs typeface="Open Sans Light" panose="020B0306030504020204" pitchFamily="34" charset="0"/>
            </a:endParaRPr>
          </a:p>
        </p:txBody>
      </p:sp>
      <p:sp>
        <p:nvSpPr>
          <p:cNvPr id="37" name="Freeform 9"/>
          <p:cNvSpPr>
            <a:spLocks noEditPoints="1"/>
          </p:cNvSpPr>
          <p:nvPr/>
        </p:nvSpPr>
        <p:spPr bwMode="auto">
          <a:xfrm>
            <a:off x="5891123" y="4721082"/>
            <a:ext cx="1497761" cy="532483"/>
          </a:xfrm>
          <a:custGeom>
            <a:avLst/>
            <a:gdLst>
              <a:gd name="T0" fmla="*/ 2047 w 2050"/>
              <a:gd name="T1" fmla="*/ 348 h 737"/>
              <a:gd name="T2" fmla="*/ 1857 w 2050"/>
              <a:gd name="T3" fmla="*/ 20 h 737"/>
              <a:gd name="T4" fmla="*/ 1822 w 2050"/>
              <a:gd name="T5" fmla="*/ 0 h 737"/>
              <a:gd name="T6" fmla="*/ 0 w 2050"/>
              <a:gd name="T7" fmla="*/ 0 h 737"/>
              <a:gd name="T8" fmla="*/ 0 w 2050"/>
              <a:gd name="T9" fmla="*/ 737 h 737"/>
              <a:gd name="T10" fmla="*/ 1822 w 2050"/>
              <a:gd name="T11" fmla="*/ 737 h 737"/>
              <a:gd name="T12" fmla="*/ 1857 w 2050"/>
              <a:gd name="T13" fmla="*/ 717 h 737"/>
              <a:gd name="T14" fmla="*/ 2047 w 2050"/>
              <a:gd name="T15" fmla="*/ 389 h 737"/>
              <a:gd name="T16" fmla="*/ 2050 w 2050"/>
              <a:gd name="T17" fmla="*/ 368 h 737"/>
              <a:gd name="T18" fmla="*/ 2047 w 2050"/>
              <a:gd name="T19" fmla="*/ 348 h 737"/>
              <a:gd name="T20" fmla="*/ 1889 w 2050"/>
              <a:gd name="T21" fmla="*/ 496 h 737"/>
              <a:gd name="T22" fmla="*/ 1872 w 2050"/>
              <a:gd name="T23" fmla="*/ 506 h 737"/>
              <a:gd name="T24" fmla="*/ 1862 w 2050"/>
              <a:gd name="T25" fmla="*/ 503 h 737"/>
              <a:gd name="T26" fmla="*/ 1854 w 2050"/>
              <a:gd name="T27" fmla="*/ 476 h 737"/>
              <a:gd name="T28" fmla="*/ 1916 w 2050"/>
              <a:gd name="T29" fmla="*/ 368 h 737"/>
              <a:gd name="T30" fmla="*/ 1854 w 2050"/>
              <a:gd name="T31" fmla="*/ 261 h 737"/>
              <a:gd name="T32" fmla="*/ 1862 w 2050"/>
              <a:gd name="T33" fmla="*/ 234 h 737"/>
              <a:gd name="T34" fmla="*/ 1889 w 2050"/>
              <a:gd name="T35" fmla="*/ 241 h 737"/>
              <a:gd name="T36" fmla="*/ 1963 w 2050"/>
              <a:gd name="T37" fmla="*/ 368 h 737"/>
              <a:gd name="T38" fmla="*/ 1889 w 2050"/>
              <a:gd name="T39" fmla="*/ 49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0" h="737">
                <a:moveTo>
                  <a:pt x="2047" y="348"/>
                </a:moveTo>
                <a:cubicBezTo>
                  <a:pt x="1857" y="20"/>
                  <a:pt x="1857" y="20"/>
                  <a:pt x="1857" y="20"/>
                </a:cubicBezTo>
                <a:cubicBezTo>
                  <a:pt x="1853" y="12"/>
                  <a:pt x="1832" y="0"/>
                  <a:pt x="1822" y="0"/>
                </a:cubicBezTo>
                <a:cubicBezTo>
                  <a:pt x="0" y="0"/>
                  <a:pt x="0" y="0"/>
                  <a:pt x="0" y="0"/>
                </a:cubicBezTo>
                <a:cubicBezTo>
                  <a:pt x="0" y="737"/>
                  <a:pt x="0" y="737"/>
                  <a:pt x="0" y="737"/>
                </a:cubicBezTo>
                <a:cubicBezTo>
                  <a:pt x="1822" y="737"/>
                  <a:pt x="1822" y="737"/>
                  <a:pt x="1822" y="737"/>
                </a:cubicBezTo>
                <a:cubicBezTo>
                  <a:pt x="1832" y="737"/>
                  <a:pt x="1853" y="725"/>
                  <a:pt x="1857" y="717"/>
                </a:cubicBezTo>
                <a:cubicBezTo>
                  <a:pt x="2047" y="389"/>
                  <a:pt x="2047" y="389"/>
                  <a:pt x="2047" y="389"/>
                </a:cubicBezTo>
                <a:cubicBezTo>
                  <a:pt x="2048" y="387"/>
                  <a:pt x="2050" y="380"/>
                  <a:pt x="2050" y="368"/>
                </a:cubicBezTo>
                <a:cubicBezTo>
                  <a:pt x="2050" y="357"/>
                  <a:pt x="2048" y="350"/>
                  <a:pt x="2047" y="348"/>
                </a:cubicBezTo>
                <a:close/>
                <a:moveTo>
                  <a:pt x="1889" y="496"/>
                </a:moveTo>
                <a:cubicBezTo>
                  <a:pt x="1885" y="502"/>
                  <a:pt x="1879" y="506"/>
                  <a:pt x="1872" y="506"/>
                </a:cubicBezTo>
                <a:cubicBezTo>
                  <a:pt x="1868" y="506"/>
                  <a:pt x="1865" y="505"/>
                  <a:pt x="1862" y="503"/>
                </a:cubicBezTo>
                <a:cubicBezTo>
                  <a:pt x="1852" y="498"/>
                  <a:pt x="1849" y="485"/>
                  <a:pt x="1854" y="476"/>
                </a:cubicBezTo>
                <a:cubicBezTo>
                  <a:pt x="1916" y="368"/>
                  <a:pt x="1916" y="368"/>
                  <a:pt x="1916" y="368"/>
                </a:cubicBezTo>
                <a:cubicBezTo>
                  <a:pt x="1854" y="261"/>
                  <a:pt x="1854" y="261"/>
                  <a:pt x="1854" y="261"/>
                </a:cubicBezTo>
                <a:cubicBezTo>
                  <a:pt x="1849" y="251"/>
                  <a:pt x="1852" y="239"/>
                  <a:pt x="1862" y="234"/>
                </a:cubicBezTo>
                <a:cubicBezTo>
                  <a:pt x="1871" y="228"/>
                  <a:pt x="1883" y="231"/>
                  <a:pt x="1889" y="241"/>
                </a:cubicBezTo>
                <a:cubicBezTo>
                  <a:pt x="1963" y="368"/>
                  <a:pt x="1963" y="368"/>
                  <a:pt x="1963" y="368"/>
                </a:cubicBezTo>
                <a:lnTo>
                  <a:pt x="1889" y="49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TextBox 37"/>
          <p:cNvSpPr txBox="1"/>
          <p:nvPr/>
        </p:nvSpPr>
        <p:spPr>
          <a:xfrm>
            <a:off x="5950246" y="4788370"/>
            <a:ext cx="1191352" cy="369332"/>
          </a:xfrm>
          <a:prstGeom prst="rect">
            <a:avLst/>
          </a:prstGeom>
          <a:noFill/>
        </p:spPr>
        <p:txBody>
          <a:bodyPr wrap="none" rtlCol="0">
            <a:spAutoFit/>
          </a:bodyPr>
          <a:lstStyle/>
          <a:p>
            <a:r>
              <a:rPr lang="id-ID">
                <a:solidFill>
                  <a:schemeClr val="bg1"/>
                </a:solidFill>
              </a:rPr>
              <a:t>Technology</a:t>
            </a:r>
            <a:endParaRPr lang="id-ID" dirty="0">
              <a:solidFill>
                <a:schemeClr val="bg1"/>
              </a:solidFill>
            </a:endParaRPr>
          </a:p>
        </p:txBody>
      </p:sp>
      <p:sp>
        <p:nvSpPr>
          <p:cNvPr id="41" name="Freeform 9"/>
          <p:cNvSpPr>
            <a:spLocks noEditPoints="1"/>
          </p:cNvSpPr>
          <p:nvPr/>
        </p:nvSpPr>
        <p:spPr bwMode="auto">
          <a:xfrm>
            <a:off x="8245599" y="3334175"/>
            <a:ext cx="1497761" cy="532483"/>
          </a:xfrm>
          <a:custGeom>
            <a:avLst/>
            <a:gdLst>
              <a:gd name="T0" fmla="*/ 2047 w 2050"/>
              <a:gd name="T1" fmla="*/ 348 h 737"/>
              <a:gd name="T2" fmla="*/ 1857 w 2050"/>
              <a:gd name="T3" fmla="*/ 20 h 737"/>
              <a:gd name="T4" fmla="*/ 1822 w 2050"/>
              <a:gd name="T5" fmla="*/ 0 h 737"/>
              <a:gd name="T6" fmla="*/ 0 w 2050"/>
              <a:gd name="T7" fmla="*/ 0 h 737"/>
              <a:gd name="T8" fmla="*/ 0 w 2050"/>
              <a:gd name="T9" fmla="*/ 737 h 737"/>
              <a:gd name="T10" fmla="*/ 1822 w 2050"/>
              <a:gd name="T11" fmla="*/ 737 h 737"/>
              <a:gd name="T12" fmla="*/ 1857 w 2050"/>
              <a:gd name="T13" fmla="*/ 717 h 737"/>
              <a:gd name="T14" fmla="*/ 2047 w 2050"/>
              <a:gd name="T15" fmla="*/ 389 h 737"/>
              <a:gd name="T16" fmla="*/ 2050 w 2050"/>
              <a:gd name="T17" fmla="*/ 368 h 737"/>
              <a:gd name="T18" fmla="*/ 2047 w 2050"/>
              <a:gd name="T19" fmla="*/ 348 h 737"/>
              <a:gd name="T20" fmla="*/ 1889 w 2050"/>
              <a:gd name="T21" fmla="*/ 496 h 737"/>
              <a:gd name="T22" fmla="*/ 1872 w 2050"/>
              <a:gd name="T23" fmla="*/ 506 h 737"/>
              <a:gd name="T24" fmla="*/ 1862 w 2050"/>
              <a:gd name="T25" fmla="*/ 503 h 737"/>
              <a:gd name="T26" fmla="*/ 1854 w 2050"/>
              <a:gd name="T27" fmla="*/ 476 h 737"/>
              <a:gd name="T28" fmla="*/ 1916 w 2050"/>
              <a:gd name="T29" fmla="*/ 368 h 737"/>
              <a:gd name="T30" fmla="*/ 1854 w 2050"/>
              <a:gd name="T31" fmla="*/ 261 h 737"/>
              <a:gd name="T32" fmla="*/ 1862 w 2050"/>
              <a:gd name="T33" fmla="*/ 234 h 737"/>
              <a:gd name="T34" fmla="*/ 1889 w 2050"/>
              <a:gd name="T35" fmla="*/ 241 h 737"/>
              <a:gd name="T36" fmla="*/ 1963 w 2050"/>
              <a:gd name="T37" fmla="*/ 368 h 737"/>
              <a:gd name="T38" fmla="*/ 1889 w 2050"/>
              <a:gd name="T39" fmla="*/ 49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0" h="737">
                <a:moveTo>
                  <a:pt x="2047" y="348"/>
                </a:moveTo>
                <a:cubicBezTo>
                  <a:pt x="1857" y="20"/>
                  <a:pt x="1857" y="20"/>
                  <a:pt x="1857" y="20"/>
                </a:cubicBezTo>
                <a:cubicBezTo>
                  <a:pt x="1853" y="12"/>
                  <a:pt x="1832" y="0"/>
                  <a:pt x="1822" y="0"/>
                </a:cubicBezTo>
                <a:cubicBezTo>
                  <a:pt x="0" y="0"/>
                  <a:pt x="0" y="0"/>
                  <a:pt x="0" y="0"/>
                </a:cubicBezTo>
                <a:cubicBezTo>
                  <a:pt x="0" y="737"/>
                  <a:pt x="0" y="737"/>
                  <a:pt x="0" y="737"/>
                </a:cubicBezTo>
                <a:cubicBezTo>
                  <a:pt x="1822" y="737"/>
                  <a:pt x="1822" y="737"/>
                  <a:pt x="1822" y="737"/>
                </a:cubicBezTo>
                <a:cubicBezTo>
                  <a:pt x="1832" y="737"/>
                  <a:pt x="1853" y="725"/>
                  <a:pt x="1857" y="717"/>
                </a:cubicBezTo>
                <a:cubicBezTo>
                  <a:pt x="2047" y="389"/>
                  <a:pt x="2047" y="389"/>
                  <a:pt x="2047" y="389"/>
                </a:cubicBezTo>
                <a:cubicBezTo>
                  <a:pt x="2048" y="387"/>
                  <a:pt x="2050" y="380"/>
                  <a:pt x="2050" y="368"/>
                </a:cubicBezTo>
                <a:cubicBezTo>
                  <a:pt x="2050" y="357"/>
                  <a:pt x="2048" y="350"/>
                  <a:pt x="2047" y="348"/>
                </a:cubicBezTo>
                <a:close/>
                <a:moveTo>
                  <a:pt x="1889" y="496"/>
                </a:moveTo>
                <a:cubicBezTo>
                  <a:pt x="1885" y="502"/>
                  <a:pt x="1879" y="506"/>
                  <a:pt x="1872" y="506"/>
                </a:cubicBezTo>
                <a:cubicBezTo>
                  <a:pt x="1868" y="506"/>
                  <a:pt x="1865" y="505"/>
                  <a:pt x="1862" y="503"/>
                </a:cubicBezTo>
                <a:cubicBezTo>
                  <a:pt x="1852" y="498"/>
                  <a:pt x="1849" y="485"/>
                  <a:pt x="1854" y="476"/>
                </a:cubicBezTo>
                <a:cubicBezTo>
                  <a:pt x="1916" y="368"/>
                  <a:pt x="1916" y="368"/>
                  <a:pt x="1916" y="368"/>
                </a:cubicBezTo>
                <a:cubicBezTo>
                  <a:pt x="1854" y="261"/>
                  <a:pt x="1854" y="261"/>
                  <a:pt x="1854" y="261"/>
                </a:cubicBezTo>
                <a:cubicBezTo>
                  <a:pt x="1849" y="251"/>
                  <a:pt x="1852" y="239"/>
                  <a:pt x="1862" y="234"/>
                </a:cubicBezTo>
                <a:cubicBezTo>
                  <a:pt x="1871" y="228"/>
                  <a:pt x="1883" y="231"/>
                  <a:pt x="1889" y="241"/>
                </a:cubicBezTo>
                <a:cubicBezTo>
                  <a:pt x="1963" y="368"/>
                  <a:pt x="1963" y="368"/>
                  <a:pt x="1963" y="368"/>
                </a:cubicBezTo>
                <a:lnTo>
                  <a:pt x="1889" y="49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TextBox 41"/>
          <p:cNvSpPr txBox="1"/>
          <p:nvPr/>
        </p:nvSpPr>
        <p:spPr>
          <a:xfrm>
            <a:off x="8304722" y="3401463"/>
            <a:ext cx="1176925" cy="369332"/>
          </a:xfrm>
          <a:prstGeom prst="rect">
            <a:avLst/>
          </a:prstGeom>
          <a:noFill/>
        </p:spPr>
        <p:txBody>
          <a:bodyPr wrap="none" rtlCol="0">
            <a:spAutoFit/>
          </a:bodyPr>
          <a:lstStyle/>
          <a:p>
            <a:r>
              <a:rPr lang="id-ID">
                <a:solidFill>
                  <a:schemeClr val="bg1"/>
                </a:solidFill>
              </a:rPr>
              <a:t>Networking</a:t>
            </a:r>
            <a:endParaRPr lang="id-ID" dirty="0">
              <a:solidFill>
                <a:schemeClr val="bg1"/>
              </a:solidFill>
            </a:endParaRPr>
          </a:p>
        </p:txBody>
      </p:sp>
      <p:sp>
        <p:nvSpPr>
          <p:cNvPr id="44" name="Text Placeholder 5"/>
          <p:cNvSpPr txBox="1">
            <a:spLocks/>
          </p:cNvSpPr>
          <p:nvPr/>
        </p:nvSpPr>
        <p:spPr>
          <a:xfrm>
            <a:off x="7514367" y="4992851"/>
            <a:ext cx="2060319" cy="45674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5" name="TextBox 44"/>
          <p:cNvSpPr txBox="1"/>
          <p:nvPr/>
        </p:nvSpPr>
        <p:spPr>
          <a:xfrm>
            <a:off x="7478851" y="4657223"/>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47" name="Text Placeholder 5"/>
          <p:cNvSpPr txBox="1">
            <a:spLocks/>
          </p:cNvSpPr>
          <p:nvPr/>
        </p:nvSpPr>
        <p:spPr>
          <a:xfrm>
            <a:off x="9837999" y="3552425"/>
            <a:ext cx="2060319" cy="4695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48" name="TextBox 47"/>
          <p:cNvSpPr txBox="1"/>
          <p:nvPr/>
        </p:nvSpPr>
        <p:spPr>
          <a:xfrm>
            <a:off x="9802483" y="3216797"/>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49" name="Oval 48"/>
          <p:cNvSpPr/>
          <p:nvPr/>
        </p:nvSpPr>
        <p:spPr>
          <a:xfrm>
            <a:off x="2648921" y="1529709"/>
            <a:ext cx="1920481" cy="1920481"/>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600" dirty="0">
              <a:solidFill>
                <a:srgbClr val="FFFFFF"/>
              </a:solidFill>
            </a:endParaRPr>
          </a:p>
        </p:txBody>
      </p:sp>
      <p:grpSp>
        <p:nvGrpSpPr>
          <p:cNvPr id="50" name="Group 49"/>
          <p:cNvGrpSpPr>
            <a:grpSpLocks noChangeAspect="1"/>
          </p:cNvGrpSpPr>
          <p:nvPr/>
        </p:nvGrpSpPr>
        <p:grpSpPr>
          <a:xfrm>
            <a:off x="3312645" y="1897436"/>
            <a:ext cx="639435" cy="679099"/>
            <a:chOff x="476250" y="5167313"/>
            <a:chExt cx="1484313" cy="1576387"/>
          </a:xfrm>
          <a:solidFill>
            <a:schemeClr val="tx2"/>
          </a:solidFill>
        </p:grpSpPr>
        <p:sp>
          <p:nvSpPr>
            <p:cNvPr id="51"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2"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53" name="Text Placeholder 5"/>
          <p:cNvSpPr txBox="1">
            <a:spLocks/>
          </p:cNvSpPr>
          <p:nvPr/>
        </p:nvSpPr>
        <p:spPr>
          <a:xfrm>
            <a:off x="2957376" y="2668703"/>
            <a:ext cx="1349975" cy="670245"/>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solidFill>
                <a:schemeClr val="tx2"/>
              </a:solidFill>
            </a:endParaRPr>
          </a:p>
        </p:txBody>
      </p:sp>
      <p:sp>
        <p:nvSpPr>
          <p:cNvPr id="54" name="Rectangle 53"/>
          <p:cNvSpPr/>
          <p:nvPr/>
        </p:nvSpPr>
        <p:spPr>
          <a:xfrm>
            <a:off x="4824949" y="1808116"/>
            <a:ext cx="2615483" cy="1384995"/>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a:t>
            </a:r>
            <a:r>
              <a:rPr lang="en-US" sz="1400">
                <a:ea typeface="Open Sans Light" panose="020B0306030504020204" pitchFamily="34" charset="0"/>
                <a:cs typeface="Open Sans Light" panose="020B0306030504020204" pitchFamily="34" charset="0"/>
              </a:rPr>
              <a:t>the 1500s. </a:t>
            </a:r>
            <a:r>
              <a:rPr lang="en-US" sz="1400" b="1">
                <a:ea typeface="Open Sans Light" panose="020B0306030504020204" pitchFamily="34" charset="0"/>
                <a:cs typeface="Open Sans Light" panose="020B0306030504020204" pitchFamily="34" charset="0"/>
              </a:rPr>
              <a:t>It has survived not only five centuries, but also the leap into electronic</a:t>
            </a:r>
            <a:r>
              <a:rPr lang="id-ID" sz="1400" b="1">
                <a:ea typeface="Open Sans Light" panose="020B0306030504020204" pitchFamily="34" charset="0"/>
                <a:cs typeface="Open Sans Light" panose="020B0306030504020204" pitchFamily="34" charset="0"/>
              </a:rPr>
              <a:t>.</a:t>
            </a:r>
            <a:endParaRPr lang="en-US" sz="1400" dirty="0">
              <a:ea typeface="Open Sans Light" panose="020B0306030504020204" pitchFamily="34" charset="0"/>
              <a:cs typeface="Open Sans Light" panose="020B0306030504020204" pitchFamily="34" charset="0"/>
            </a:endParaRPr>
          </a:p>
        </p:txBody>
      </p:sp>
      <p:sp>
        <p:nvSpPr>
          <p:cNvPr id="55" name="Text Placeholder 5"/>
          <p:cNvSpPr txBox="1">
            <a:spLocks/>
          </p:cNvSpPr>
          <p:nvPr/>
        </p:nvSpPr>
        <p:spPr>
          <a:xfrm>
            <a:off x="8933416" y="1755753"/>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138">
                <a:latin typeface="Open Sans Light" panose="020B0306030504020204" pitchFamily="34" charset="0"/>
                <a:ea typeface="Open Sans Light" panose="020B0306030504020204" pitchFamily="34" charset="0"/>
                <a:cs typeface="Open Sans Light" panose="020B0306030504020204" pitchFamily="34" charset="0"/>
              </a:rPr>
              <a:t>dudu </a:t>
            </a:r>
            <a:r>
              <a:rPr lang="en-US" sz="1138">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138"/>
          </a:p>
        </p:txBody>
      </p:sp>
      <p:sp>
        <p:nvSpPr>
          <p:cNvPr id="56" name="TextBox 55"/>
          <p:cNvSpPr txBox="1"/>
          <p:nvPr/>
        </p:nvSpPr>
        <p:spPr>
          <a:xfrm>
            <a:off x="8904560" y="1483056"/>
            <a:ext cx="595035" cy="317459"/>
          </a:xfrm>
          <a:prstGeom prst="rect">
            <a:avLst/>
          </a:prstGeom>
          <a:noFill/>
        </p:spPr>
        <p:txBody>
          <a:bodyPr wrap="none" rtlCol="0">
            <a:spAutoFit/>
          </a:bodyPr>
          <a:lstStyle/>
          <a:p>
            <a:r>
              <a:rPr lang="id-ID" sz="1463"/>
              <a:t>Dollar</a:t>
            </a:r>
            <a:endParaRPr lang="id-ID" sz="1463" dirty="0"/>
          </a:p>
        </p:txBody>
      </p:sp>
    </p:spTree>
    <p:extLst>
      <p:ext uri="{BB962C8B-B14F-4D97-AF65-F5344CB8AC3E}">
        <p14:creationId xmlns:p14="http://schemas.microsoft.com/office/powerpoint/2010/main" val="1856127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nodeType="with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fade">
                                      <p:cBhvr>
                                        <p:cTn id="46" dur="500"/>
                                        <p:tgtEl>
                                          <p:spTgt spid="5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wipe(up)">
                                      <p:cBhvr>
                                        <p:cTn id="51" dur="500"/>
                                        <p:tgtEl>
                                          <p:spTgt spid="54"/>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8" grpId="0"/>
      <p:bldP spid="42" grpId="0"/>
      <p:bldP spid="45" grpId="0"/>
      <p:bldP spid="48" grpId="0"/>
      <p:bldP spid="49" grpId="0" animBg="1"/>
      <p:bldP spid="54" grpId="0"/>
      <p:bldP spid="5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Bulb 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a:grpSpLocks noChangeAspect="1"/>
          </p:cNvGrpSpPr>
          <p:nvPr/>
        </p:nvGrpSpPr>
        <p:grpSpPr bwMode="auto">
          <a:xfrm>
            <a:off x="4710994" y="2020965"/>
            <a:ext cx="2649838" cy="4368561"/>
            <a:chOff x="1364" y="1308"/>
            <a:chExt cx="1625" cy="2679"/>
          </a:xfrm>
        </p:grpSpPr>
        <p:sp>
          <p:nvSpPr>
            <p:cNvPr id="5" name="Freeform 5"/>
            <p:cNvSpPr>
              <a:spLocks/>
            </p:cNvSpPr>
            <p:nvPr/>
          </p:nvSpPr>
          <p:spPr bwMode="auto">
            <a:xfrm>
              <a:off x="1951" y="3873"/>
              <a:ext cx="437" cy="114"/>
            </a:xfrm>
            <a:custGeom>
              <a:avLst/>
              <a:gdLst>
                <a:gd name="T0" fmla="*/ 339 w 339"/>
                <a:gd name="T1" fmla="*/ 45 h 89"/>
                <a:gd name="T2" fmla="*/ 291 w 339"/>
                <a:gd name="T3" fmla="*/ 89 h 89"/>
                <a:gd name="T4" fmla="*/ 48 w 339"/>
                <a:gd name="T5" fmla="*/ 89 h 89"/>
                <a:gd name="T6" fmla="*/ 0 w 339"/>
                <a:gd name="T7" fmla="*/ 45 h 89"/>
                <a:gd name="T8" fmla="*/ 0 w 339"/>
                <a:gd name="T9" fmla="*/ 45 h 89"/>
                <a:gd name="T10" fmla="*/ 48 w 339"/>
                <a:gd name="T11" fmla="*/ 0 h 89"/>
                <a:gd name="T12" fmla="*/ 291 w 339"/>
                <a:gd name="T13" fmla="*/ 0 h 89"/>
                <a:gd name="T14" fmla="*/ 339 w 339"/>
                <a:gd name="T15" fmla="*/ 4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89">
                  <a:moveTo>
                    <a:pt x="339" y="45"/>
                  </a:moveTo>
                  <a:cubicBezTo>
                    <a:pt x="339" y="69"/>
                    <a:pt x="318" y="89"/>
                    <a:pt x="291" y="89"/>
                  </a:cubicBezTo>
                  <a:cubicBezTo>
                    <a:pt x="48" y="89"/>
                    <a:pt x="48" y="89"/>
                    <a:pt x="48" y="89"/>
                  </a:cubicBezTo>
                  <a:cubicBezTo>
                    <a:pt x="21" y="89"/>
                    <a:pt x="0" y="69"/>
                    <a:pt x="0" y="45"/>
                  </a:cubicBezTo>
                  <a:cubicBezTo>
                    <a:pt x="0" y="45"/>
                    <a:pt x="0" y="45"/>
                    <a:pt x="0" y="45"/>
                  </a:cubicBezTo>
                  <a:cubicBezTo>
                    <a:pt x="0" y="20"/>
                    <a:pt x="21" y="0"/>
                    <a:pt x="48" y="0"/>
                  </a:cubicBezTo>
                  <a:cubicBezTo>
                    <a:pt x="291" y="0"/>
                    <a:pt x="291" y="0"/>
                    <a:pt x="291" y="0"/>
                  </a:cubicBezTo>
                  <a:cubicBezTo>
                    <a:pt x="318" y="0"/>
                    <a:pt x="339" y="20"/>
                    <a:pt x="339" y="45"/>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6" name="Freeform 6"/>
            <p:cNvSpPr>
              <a:spLocks/>
            </p:cNvSpPr>
            <p:nvPr/>
          </p:nvSpPr>
          <p:spPr bwMode="auto">
            <a:xfrm>
              <a:off x="1846" y="3829"/>
              <a:ext cx="647" cy="97"/>
            </a:xfrm>
            <a:custGeom>
              <a:avLst/>
              <a:gdLst>
                <a:gd name="T0" fmla="*/ 68 w 503"/>
                <a:gd name="T1" fmla="*/ 75 h 75"/>
                <a:gd name="T2" fmla="*/ 434 w 503"/>
                <a:gd name="T3" fmla="*/ 75 h 75"/>
                <a:gd name="T4" fmla="*/ 464 w 503"/>
                <a:gd name="T5" fmla="*/ 45 h 75"/>
                <a:gd name="T6" fmla="*/ 503 w 503"/>
                <a:gd name="T7" fmla="*/ 0 h 75"/>
                <a:gd name="T8" fmla="*/ 0 w 503"/>
                <a:gd name="T9" fmla="*/ 0 h 75"/>
                <a:gd name="T10" fmla="*/ 3 w 503"/>
                <a:gd name="T11" fmla="*/ 6 h 75"/>
                <a:gd name="T12" fmla="*/ 68 w 503"/>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503" h="75">
                  <a:moveTo>
                    <a:pt x="68" y="75"/>
                  </a:moveTo>
                  <a:cubicBezTo>
                    <a:pt x="434" y="75"/>
                    <a:pt x="434" y="75"/>
                    <a:pt x="434" y="75"/>
                  </a:cubicBezTo>
                  <a:cubicBezTo>
                    <a:pt x="440" y="70"/>
                    <a:pt x="449" y="60"/>
                    <a:pt x="464" y="45"/>
                  </a:cubicBezTo>
                  <a:cubicBezTo>
                    <a:pt x="485" y="24"/>
                    <a:pt x="497" y="10"/>
                    <a:pt x="503" y="0"/>
                  </a:cubicBezTo>
                  <a:cubicBezTo>
                    <a:pt x="0" y="0"/>
                    <a:pt x="0" y="0"/>
                    <a:pt x="0" y="0"/>
                  </a:cubicBezTo>
                  <a:cubicBezTo>
                    <a:pt x="1" y="2"/>
                    <a:pt x="2" y="4"/>
                    <a:pt x="3" y="6"/>
                  </a:cubicBezTo>
                  <a:cubicBezTo>
                    <a:pt x="8" y="13"/>
                    <a:pt x="56" y="62"/>
                    <a:pt x="68" y="75"/>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7" name="Freeform 7"/>
            <p:cNvSpPr>
              <a:spLocks/>
            </p:cNvSpPr>
            <p:nvPr/>
          </p:nvSpPr>
          <p:spPr bwMode="auto">
            <a:xfrm>
              <a:off x="1824" y="3511"/>
              <a:ext cx="695" cy="66"/>
            </a:xfrm>
            <a:custGeom>
              <a:avLst/>
              <a:gdLst>
                <a:gd name="T0" fmla="*/ 540 w 540"/>
                <a:gd name="T1" fmla="*/ 25 h 51"/>
                <a:gd name="T2" fmla="*/ 517 w 540"/>
                <a:gd name="T3" fmla="*/ 51 h 51"/>
                <a:gd name="T4" fmla="*/ 23 w 540"/>
                <a:gd name="T5" fmla="*/ 51 h 51"/>
                <a:gd name="T6" fmla="*/ 0 w 540"/>
                <a:gd name="T7" fmla="*/ 25 h 51"/>
                <a:gd name="T8" fmla="*/ 0 w 540"/>
                <a:gd name="T9" fmla="*/ 25 h 51"/>
                <a:gd name="T10" fmla="*/ 23 w 540"/>
                <a:gd name="T11" fmla="*/ 0 h 51"/>
                <a:gd name="T12" fmla="*/ 517 w 540"/>
                <a:gd name="T13" fmla="*/ 0 h 51"/>
                <a:gd name="T14" fmla="*/ 540 w 540"/>
                <a:gd name="T15" fmla="*/ 2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1">
                  <a:moveTo>
                    <a:pt x="540" y="25"/>
                  </a:moveTo>
                  <a:cubicBezTo>
                    <a:pt x="540" y="40"/>
                    <a:pt x="529" y="51"/>
                    <a:pt x="517" y="51"/>
                  </a:cubicBezTo>
                  <a:cubicBezTo>
                    <a:pt x="23" y="51"/>
                    <a:pt x="23" y="51"/>
                    <a:pt x="23" y="51"/>
                  </a:cubicBezTo>
                  <a:cubicBezTo>
                    <a:pt x="10" y="51"/>
                    <a:pt x="0" y="40"/>
                    <a:pt x="0" y="25"/>
                  </a:cubicBezTo>
                  <a:cubicBezTo>
                    <a:pt x="0" y="25"/>
                    <a:pt x="0" y="25"/>
                    <a:pt x="0" y="25"/>
                  </a:cubicBezTo>
                  <a:cubicBezTo>
                    <a:pt x="0" y="11"/>
                    <a:pt x="10" y="0"/>
                    <a:pt x="23" y="0"/>
                  </a:cubicBezTo>
                  <a:cubicBezTo>
                    <a:pt x="517" y="0"/>
                    <a:pt x="517" y="0"/>
                    <a:pt x="517" y="0"/>
                  </a:cubicBezTo>
                  <a:cubicBezTo>
                    <a:pt x="529" y="0"/>
                    <a:pt x="540" y="11"/>
                    <a:pt x="540" y="25"/>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8" name="Freeform 8"/>
            <p:cNvSpPr>
              <a:spLocks/>
            </p:cNvSpPr>
            <p:nvPr/>
          </p:nvSpPr>
          <p:spPr bwMode="auto">
            <a:xfrm>
              <a:off x="1824" y="3608"/>
              <a:ext cx="695" cy="67"/>
            </a:xfrm>
            <a:custGeom>
              <a:avLst/>
              <a:gdLst>
                <a:gd name="T0" fmla="*/ 540 w 540"/>
                <a:gd name="T1" fmla="*/ 26 h 52"/>
                <a:gd name="T2" fmla="*/ 517 w 540"/>
                <a:gd name="T3" fmla="*/ 52 h 52"/>
                <a:gd name="T4" fmla="*/ 23 w 540"/>
                <a:gd name="T5" fmla="*/ 52 h 52"/>
                <a:gd name="T6" fmla="*/ 0 w 540"/>
                <a:gd name="T7" fmla="*/ 26 h 52"/>
                <a:gd name="T8" fmla="*/ 0 w 540"/>
                <a:gd name="T9" fmla="*/ 26 h 52"/>
                <a:gd name="T10" fmla="*/ 23 w 540"/>
                <a:gd name="T11" fmla="*/ 0 h 52"/>
                <a:gd name="T12" fmla="*/ 517 w 540"/>
                <a:gd name="T13" fmla="*/ 0 h 52"/>
                <a:gd name="T14" fmla="*/ 540 w 540"/>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2">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9" name="Freeform 9"/>
            <p:cNvSpPr>
              <a:spLocks/>
            </p:cNvSpPr>
            <p:nvPr/>
          </p:nvSpPr>
          <p:spPr bwMode="auto">
            <a:xfrm>
              <a:off x="1824" y="3705"/>
              <a:ext cx="695" cy="67"/>
            </a:xfrm>
            <a:custGeom>
              <a:avLst/>
              <a:gdLst>
                <a:gd name="T0" fmla="*/ 540 w 540"/>
                <a:gd name="T1" fmla="*/ 26 h 52"/>
                <a:gd name="T2" fmla="*/ 517 w 540"/>
                <a:gd name="T3" fmla="*/ 52 h 52"/>
                <a:gd name="T4" fmla="*/ 23 w 540"/>
                <a:gd name="T5" fmla="*/ 52 h 52"/>
                <a:gd name="T6" fmla="*/ 0 w 540"/>
                <a:gd name="T7" fmla="*/ 26 h 52"/>
                <a:gd name="T8" fmla="*/ 0 w 540"/>
                <a:gd name="T9" fmla="*/ 26 h 52"/>
                <a:gd name="T10" fmla="*/ 23 w 540"/>
                <a:gd name="T11" fmla="*/ 0 h 52"/>
                <a:gd name="T12" fmla="*/ 517 w 540"/>
                <a:gd name="T13" fmla="*/ 0 h 52"/>
                <a:gd name="T14" fmla="*/ 540 w 540"/>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2">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10" name="Freeform 10"/>
            <p:cNvSpPr>
              <a:spLocks/>
            </p:cNvSpPr>
            <p:nvPr/>
          </p:nvSpPr>
          <p:spPr bwMode="auto">
            <a:xfrm>
              <a:off x="1824" y="3793"/>
              <a:ext cx="688" cy="41"/>
            </a:xfrm>
            <a:custGeom>
              <a:avLst/>
              <a:gdLst>
                <a:gd name="T0" fmla="*/ 535 w 535"/>
                <a:gd name="T1" fmla="*/ 16 h 32"/>
                <a:gd name="T2" fmla="*/ 513 w 535"/>
                <a:gd name="T3" fmla="*/ 32 h 32"/>
                <a:gd name="T4" fmla="*/ 23 w 535"/>
                <a:gd name="T5" fmla="*/ 32 h 32"/>
                <a:gd name="T6" fmla="*/ 0 w 535"/>
                <a:gd name="T7" fmla="*/ 16 h 32"/>
                <a:gd name="T8" fmla="*/ 0 w 535"/>
                <a:gd name="T9" fmla="*/ 16 h 32"/>
                <a:gd name="T10" fmla="*/ 23 w 535"/>
                <a:gd name="T11" fmla="*/ 0 h 32"/>
                <a:gd name="T12" fmla="*/ 513 w 535"/>
                <a:gd name="T13" fmla="*/ 0 h 32"/>
                <a:gd name="T14" fmla="*/ 535 w 535"/>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5" h="32">
                  <a:moveTo>
                    <a:pt x="535" y="16"/>
                  </a:moveTo>
                  <a:cubicBezTo>
                    <a:pt x="535" y="25"/>
                    <a:pt x="525" y="32"/>
                    <a:pt x="513" y="32"/>
                  </a:cubicBezTo>
                  <a:cubicBezTo>
                    <a:pt x="23" y="32"/>
                    <a:pt x="23" y="32"/>
                    <a:pt x="23" y="32"/>
                  </a:cubicBezTo>
                  <a:cubicBezTo>
                    <a:pt x="10" y="32"/>
                    <a:pt x="0" y="25"/>
                    <a:pt x="0" y="16"/>
                  </a:cubicBezTo>
                  <a:cubicBezTo>
                    <a:pt x="0" y="16"/>
                    <a:pt x="0" y="16"/>
                    <a:pt x="0" y="16"/>
                  </a:cubicBezTo>
                  <a:cubicBezTo>
                    <a:pt x="0" y="7"/>
                    <a:pt x="10" y="0"/>
                    <a:pt x="23" y="0"/>
                  </a:cubicBezTo>
                  <a:cubicBezTo>
                    <a:pt x="513" y="0"/>
                    <a:pt x="513" y="0"/>
                    <a:pt x="513" y="0"/>
                  </a:cubicBezTo>
                  <a:cubicBezTo>
                    <a:pt x="525" y="0"/>
                    <a:pt x="535" y="7"/>
                    <a:pt x="535" y="16"/>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1" name="Freeform 11"/>
            <p:cNvSpPr>
              <a:spLocks/>
            </p:cNvSpPr>
            <p:nvPr/>
          </p:nvSpPr>
          <p:spPr bwMode="auto">
            <a:xfrm>
              <a:off x="1818" y="3413"/>
              <a:ext cx="706" cy="67"/>
            </a:xfrm>
            <a:custGeom>
              <a:avLst/>
              <a:gdLst>
                <a:gd name="T0" fmla="*/ 548 w 548"/>
                <a:gd name="T1" fmla="*/ 26 h 52"/>
                <a:gd name="T2" fmla="*/ 524 w 548"/>
                <a:gd name="T3" fmla="*/ 52 h 52"/>
                <a:gd name="T4" fmla="*/ 23 w 548"/>
                <a:gd name="T5" fmla="*/ 52 h 52"/>
                <a:gd name="T6" fmla="*/ 0 w 548"/>
                <a:gd name="T7" fmla="*/ 26 h 52"/>
                <a:gd name="T8" fmla="*/ 0 w 548"/>
                <a:gd name="T9" fmla="*/ 26 h 52"/>
                <a:gd name="T10" fmla="*/ 23 w 548"/>
                <a:gd name="T11" fmla="*/ 0 h 52"/>
                <a:gd name="T12" fmla="*/ 524 w 548"/>
                <a:gd name="T13" fmla="*/ 0 h 52"/>
                <a:gd name="T14" fmla="*/ 548 w 548"/>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52">
                  <a:moveTo>
                    <a:pt x="548" y="26"/>
                  </a:moveTo>
                  <a:cubicBezTo>
                    <a:pt x="548" y="40"/>
                    <a:pt x="537" y="52"/>
                    <a:pt x="524" y="52"/>
                  </a:cubicBezTo>
                  <a:cubicBezTo>
                    <a:pt x="23" y="52"/>
                    <a:pt x="23" y="52"/>
                    <a:pt x="23" y="52"/>
                  </a:cubicBezTo>
                  <a:cubicBezTo>
                    <a:pt x="10" y="52"/>
                    <a:pt x="0" y="40"/>
                    <a:pt x="0" y="26"/>
                  </a:cubicBezTo>
                  <a:cubicBezTo>
                    <a:pt x="0" y="26"/>
                    <a:pt x="0" y="26"/>
                    <a:pt x="0" y="26"/>
                  </a:cubicBezTo>
                  <a:cubicBezTo>
                    <a:pt x="0" y="12"/>
                    <a:pt x="10" y="0"/>
                    <a:pt x="23" y="0"/>
                  </a:cubicBezTo>
                  <a:cubicBezTo>
                    <a:pt x="524" y="0"/>
                    <a:pt x="524" y="0"/>
                    <a:pt x="524" y="0"/>
                  </a:cubicBezTo>
                  <a:cubicBezTo>
                    <a:pt x="537" y="0"/>
                    <a:pt x="548" y="12"/>
                    <a:pt x="548" y="26"/>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12" name="Freeform 12"/>
            <p:cNvSpPr>
              <a:spLocks/>
            </p:cNvSpPr>
            <p:nvPr/>
          </p:nvSpPr>
          <p:spPr bwMode="auto">
            <a:xfrm>
              <a:off x="1916" y="1308"/>
              <a:ext cx="1073" cy="678"/>
            </a:xfrm>
            <a:custGeom>
              <a:avLst/>
              <a:gdLst>
                <a:gd name="T0" fmla="*/ 0 w 1073"/>
                <a:gd name="T1" fmla="*/ 0 h 678"/>
                <a:gd name="T2" fmla="*/ 1073 w 1073"/>
                <a:gd name="T3" fmla="*/ 678 h 678"/>
                <a:gd name="T4" fmla="*/ 868 w 1073"/>
                <a:gd name="T5" fmla="*/ 238 h 678"/>
                <a:gd name="T6" fmla="*/ 401 w 1073"/>
                <a:gd name="T7" fmla="*/ 0 h 678"/>
                <a:gd name="T8" fmla="*/ 0 w 1073"/>
                <a:gd name="T9" fmla="*/ 0 h 678"/>
              </a:gdLst>
              <a:ahLst/>
              <a:cxnLst>
                <a:cxn ang="0">
                  <a:pos x="T0" y="T1"/>
                </a:cxn>
                <a:cxn ang="0">
                  <a:pos x="T2" y="T3"/>
                </a:cxn>
                <a:cxn ang="0">
                  <a:pos x="T4" y="T5"/>
                </a:cxn>
                <a:cxn ang="0">
                  <a:pos x="T6" y="T7"/>
                </a:cxn>
                <a:cxn ang="0">
                  <a:pos x="T8" y="T9"/>
                </a:cxn>
              </a:cxnLst>
              <a:rect l="0" t="0" r="r" b="b"/>
              <a:pathLst>
                <a:path w="1073" h="678">
                  <a:moveTo>
                    <a:pt x="0" y="0"/>
                  </a:moveTo>
                  <a:lnTo>
                    <a:pt x="1073" y="678"/>
                  </a:lnTo>
                  <a:lnTo>
                    <a:pt x="868" y="238"/>
                  </a:lnTo>
                  <a:lnTo>
                    <a:pt x="401" y="0"/>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3" name="Freeform 13"/>
            <p:cNvSpPr>
              <a:spLocks/>
            </p:cNvSpPr>
            <p:nvPr/>
          </p:nvSpPr>
          <p:spPr bwMode="auto">
            <a:xfrm>
              <a:off x="1916" y="1308"/>
              <a:ext cx="1073" cy="678"/>
            </a:xfrm>
            <a:custGeom>
              <a:avLst/>
              <a:gdLst>
                <a:gd name="T0" fmla="*/ 0 w 1073"/>
                <a:gd name="T1" fmla="*/ 0 h 678"/>
                <a:gd name="T2" fmla="*/ 1073 w 1073"/>
                <a:gd name="T3" fmla="*/ 678 h 678"/>
                <a:gd name="T4" fmla="*/ 868 w 1073"/>
                <a:gd name="T5" fmla="*/ 238 h 678"/>
                <a:gd name="T6" fmla="*/ 401 w 1073"/>
                <a:gd name="T7" fmla="*/ 0 h 678"/>
              </a:gdLst>
              <a:ahLst/>
              <a:cxnLst>
                <a:cxn ang="0">
                  <a:pos x="T0" y="T1"/>
                </a:cxn>
                <a:cxn ang="0">
                  <a:pos x="T2" y="T3"/>
                </a:cxn>
                <a:cxn ang="0">
                  <a:pos x="T4" y="T5"/>
                </a:cxn>
                <a:cxn ang="0">
                  <a:pos x="T6" y="T7"/>
                </a:cxn>
              </a:cxnLst>
              <a:rect l="0" t="0" r="r" b="b"/>
              <a:pathLst>
                <a:path w="1073" h="678">
                  <a:moveTo>
                    <a:pt x="0" y="0"/>
                  </a:moveTo>
                  <a:lnTo>
                    <a:pt x="1073" y="678"/>
                  </a:lnTo>
                  <a:lnTo>
                    <a:pt x="868" y="238"/>
                  </a:lnTo>
                  <a:lnTo>
                    <a:pt x="4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14"/>
            <p:cNvSpPr>
              <a:spLocks/>
            </p:cNvSpPr>
            <p:nvPr/>
          </p:nvSpPr>
          <p:spPr bwMode="auto">
            <a:xfrm>
              <a:off x="1364" y="1862"/>
              <a:ext cx="1625" cy="478"/>
            </a:xfrm>
            <a:custGeom>
              <a:avLst/>
              <a:gdLst>
                <a:gd name="T0" fmla="*/ 0 w 1625"/>
                <a:gd name="T1" fmla="*/ 0 h 478"/>
                <a:gd name="T2" fmla="*/ 1625 w 1625"/>
                <a:gd name="T3" fmla="*/ 204 h 478"/>
                <a:gd name="T4" fmla="*/ 1608 w 1625"/>
                <a:gd name="T5" fmla="*/ 426 h 478"/>
                <a:gd name="T6" fmla="*/ 0 w 1625"/>
                <a:gd name="T7" fmla="*/ 478 h 478"/>
                <a:gd name="T8" fmla="*/ 0 w 1625"/>
                <a:gd name="T9" fmla="*/ 0 h 478"/>
              </a:gdLst>
              <a:ahLst/>
              <a:cxnLst>
                <a:cxn ang="0">
                  <a:pos x="T0" y="T1"/>
                </a:cxn>
                <a:cxn ang="0">
                  <a:pos x="T2" y="T3"/>
                </a:cxn>
                <a:cxn ang="0">
                  <a:pos x="T4" y="T5"/>
                </a:cxn>
                <a:cxn ang="0">
                  <a:pos x="T6" y="T7"/>
                </a:cxn>
                <a:cxn ang="0">
                  <a:pos x="T8" y="T9"/>
                </a:cxn>
              </a:cxnLst>
              <a:rect l="0" t="0" r="r" b="b"/>
              <a:pathLst>
                <a:path w="1625" h="478">
                  <a:moveTo>
                    <a:pt x="0" y="0"/>
                  </a:moveTo>
                  <a:lnTo>
                    <a:pt x="1625" y="204"/>
                  </a:lnTo>
                  <a:lnTo>
                    <a:pt x="1608" y="426"/>
                  </a:lnTo>
                  <a:lnTo>
                    <a:pt x="0" y="478"/>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15"/>
            <p:cNvSpPr>
              <a:spLocks/>
            </p:cNvSpPr>
            <p:nvPr/>
          </p:nvSpPr>
          <p:spPr bwMode="auto">
            <a:xfrm>
              <a:off x="1489" y="1546"/>
              <a:ext cx="1500" cy="1180"/>
            </a:xfrm>
            <a:custGeom>
              <a:avLst/>
              <a:gdLst>
                <a:gd name="T0" fmla="*/ 1295 w 1500"/>
                <a:gd name="T1" fmla="*/ 0 h 1180"/>
                <a:gd name="T2" fmla="*/ 0 w 1500"/>
                <a:gd name="T3" fmla="*/ 1077 h 1180"/>
                <a:gd name="T4" fmla="*/ 57 w 1500"/>
                <a:gd name="T5" fmla="*/ 1180 h 1180"/>
                <a:gd name="T6" fmla="*/ 1500 w 1500"/>
                <a:gd name="T7" fmla="*/ 440 h 1180"/>
                <a:gd name="T8" fmla="*/ 1295 w 1500"/>
                <a:gd name="T9" fmla="*/ 0 h 1180"/>
              </a:gdLst>
              <a:ahLst/>
              <a:cxnLst>
                <a:cxn ang="0">
                  <a:pos x="T0" y="T1"/>
                </a:cxn>
                <a:cxn ang="0">
                  <a:pos x="T2" y="T3"/>
                </a:cxn>
                <a:cxn ang="0">
                  <a:pos x="T4" y="T5"/>
                </a:cxn>
                <a:cxn ang="0">
                  <a:pos x="T6" y="T7"/>
                </a:cxn>
                <a:cxn ang="0">
                  <a:pos x="T8" y="T9"/>
                </a:cxn>
              </a:cxnLst>
              <a:rect l="0" t="0" r="r" b="b"/>
              <a:pathLst>
                <a:path w="1500" h="1180">
                  <a:moveTo>
                    <a:pt x="1295" y="0"/>
                  </a:moveTo>
                  <a:lnTo>
                    <a:pt x="0" y="1077"/>
                  </a:lnTo>
                  <a:lnTo>
                    <a:pt x="57" y="1180"/>
                  </a:lnTo>
                  <a:lnTo>
                    <a:pt x="1500" y="440"/>
                  </a:lnTo>
                  <a:lnTo>
                    <a:pt x="129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16"/>
            <p:cNvSpPr>
              <a:spLocks/>
            </p:cNvSpPr>
            <p:nvPr/>
          </p:nvSpPr>
          <p:spPr bwMode="auto">
            <a:xfrm>
              <a:off x="1489" y="1546"/>
              <a:ext cx="1500" cy="1180"/>
            </a:xfrm>
            <a:custGeom>
              <a:avLst/>
              <a:gdLst>
                <a:gd name="T0" fmla="*/ 1295 w 1500"/>
                <a:gd name="T1" fmla="*/ 0 h 1180"/>
                <a:gd name="T2" fmla="*/ 0 w 1500"/>
                <a:gd name="T3" fmla="*/ 1077 h 1180"/>
                <a:gd name="T4" fmla="*/ 57 w 1500"/>
                <a:gd name="T5" fmla="*/ 1180 h 1180"/>
                <a:gd name="T6" fmla="*/ 1500 w 1500"/>
                <a:gd name="T7" fmla="*/ 440 h 1180"/>
              </a:gdLst>
              <a:ahLst/>
              <a:cxnLst>
                <a:cxn ang="0">
                  <a:pos x="T0" y="T1"/>
                </a:cxn>
                <a:cxn ang="0">
                  <a:pos x="T2" y="T3"/>
                </a:cxn>
                <a:cxn ang="0">
                  <a:pos x="T4" y="T5"/>
                </a:cxn>
                <a:cxn ang="0">
                  <a:pos x="T6" y="T7"/>
                </a:cxn>
              </a:cxnLst>
              <a:rect l="0" t="0" r="r" b="b"/>
              <a:pathLst>
                <a:path w="1500" h="1180">
                  <a:moveTo>
                    <a:pt x="1295" y="0"/>
                  </a:moveTo>
                  <a:lnTo>
                    <a:pt x="0" y="1077"/>
                  </a:lnTo>
                  <a:lnTo>
                    <a:pt x="57" y="1180"/>
                  </a:lnTo>
                  <a:lnTo>
                    <a:pt x="1500" y="4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7" name="Freeform 17"/>
            <p:cNvSpPr>
              <a:spLocks/>
            </p:cNvSpPr>
            <p:nvPr/>
          </p:nvSpPr>
          <p:spPr bwMode="auto">
            <a:xfrm>
              <a:off x="1489" y="2623"/>
              <a:ext cx="1208" cy="483"/>
            </a:xfrm>
            <a:custGeom>
              <a:avLst/>
              <a:gdLst>
                <a:gd name="T0" fmla="*/ 0 w 1208"/>
                <a:gd name="T1" fmla="*/ 0 h 483"/>
                <a:gd name="T2" fmla="*/ 1208 w 1208"/>
                <a:gd name="T3" fmla="*/ 258 h 483"/>
                <a:gd name="T4" fmla="*/ 1138 w 1208"/>
                <a:gd name="T5" fmla="*/ 483 h 483"/>
                <a:gd name="T6" fmla="*/ 57 w 1208"/>
                <a:gd name="T7" fmla="*/ 103 h 483"/>
                <a:gd name="T8" fmla="*/ 0 w 1208"/>
                <a:gd name="T9" fmla="*/ 0 h 483"/>
              </a:gdLst>
              <a:ahLst/>
              <a:cxnLst>
                <a:cxn ang="0">
                  <a:pos x="T0" y="T1"/>
                </a:cxn>
                <a:cxn ang="0">
                  <a:pos x="T2" y="T3"/>
                </a:cxn>
                <a:cxn ang="0">
                  <a:pos x="T4" y="T5"/>
                </a:cxn>
                <a:cxn ang="0">
                  <a:pos x="T6" y="T7"/>
                </a:cxn>
                <a:cxn ang="0">
                  <a:pos x="T8" y="T9"/>
                </a:cxn>
              </a:cxnLst>
              <a:rect l="0" t="0" r="r" b="b"/>
              <a:pathLst>
                <a:path w="1208" h="483">
                  <a:moveTo>
                    <a:pt x="0" y="0"/>
                  </a:moveTo>
                  <a:lnTo>
                    <a:pt x="1208" y="258"/>
                  </a:lnTo>
                  <a:lnTo>
                    <a:pt x="1138" y="483"/>
                  </a:lnTo>
                  <a:lnTo>
                    <a:pt x="57" y="103"/>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8" name="Freeform 18"/>
            <p:cNvSpPr>
              <a:spLocks/>
            </p:cNvSpPr>
            <p:nvPr/>
          </p:nvSpPr>
          <p:spPr bwMode="auto">
            <a:xfrm>
              <a:off x="1655" y="2066"/>
              <a:ext cx="1334" cy="972"/>
            </a:xfrm>
            <a:custGeom>
              <a:avLst/>
              <a:gdLst>
                <a:gd name="T0" fmla="*/ 1334 w 1334"/>
                <a:gd name="T1" fmla="*/ 0 h 972"/>
                <a:gd name="T2" fmla="*/ 0 w 1334"/>
                <a:gd name="T3" fmla="*/ 860 h 972"/>
                <a:gd name="T4" fmla="*/ 31 w 1334"/>
                <a:gd name="T5" fmla="*/ 972 h 972"/>
                <a:gd name="T6" fmla="*/ 1317 w 1334"/>
                <a:gd name="T7" fmla="*/ 222 h 972"/>
                <a:gd name="T8" fmla="*/ 1334 w 1334"/>
                <a:gd name="T9" fmla="*/ 0 h 972"/>
              </a:gdLst>
              <a:ahLst/>
              <a:cxnLst>
                <a:cxn ang="0">
                  <a:pos x="T0" y="T1"/>
                </a:cxn>
                <a:cxn ang="0">
                  <a:pos x="T2" y="T3"/>
                </a:cxn>
                <a:cxn ang="0">
                  <a:pos x="T4" y="T5"/>
                </a:cxn>
                <a:cxn ang="0">
                  <a:pos x="T6" y="T7"/>
                </a:cxn>
                <a:cxn ang="0">
                  <a:pos x="T8" y="T9"/>
                </a:cxn>
              </a:cxnLst>
              <a:rect l="0" t="0" r="r" b="b"/>
              <a:pathLst>
                <a:path w="1334" h="972">
                  <a:moveTo>
                    <a:pt x="1334" y="0"/>
                  </a:moveTo>
                  <a:lnTo>
                    <a:pt x="0" y="860"/>
                  </a:lnTo>
                  <a:lnTo>
                    <a:pt x="31" y="972"/>
                  </a:lnTo>
                  <a:lnTo>
                    <a:pt x="1317" y="222"/>
                  </a:lnTo>
                  <a:lnTo>
                    <a:pt x="1334"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9" name="Freeform 19"/>
            <p:cNvSpPr>
              <a:spLocks/>
            </p:cNvSpPr>
            <p:nvPr/>
          </p:nvSpPr>
          <p:spPr bwMode="auto">
            <a:xfrm>
              <a:off x="1655" y="2066"/>
              <a:ext cx="1334" cy="972"/>
            </a:xfrm>
            <a:custGeom>
              <a:avLst/>
              <a:gdLst>
                <a:gd name="T0" fmla="*/ 1334 w 1334"/>
                <a:gd name="T1" fmla="*/ 0 h 972"/>
                <a:gd name="T2" fmla="*/ 0 w 1334"/>
                <a:gd name="T3" fmla="*/ 860 h 972"/>
                <a:gd name="T4" fmla="*/ 31 w 1334"/>
                <a:gd name="T5" fmla="*/ 972 h 972"/>
                <a:gd name="T6" fmla="*/ 1317 w 1334"/>
                <a:gd name="T7" fmla="*/ 222 h 972"/>
              </a:gdLst>
              <a:ahLst/>
              <a:cxnLst>
                <a:cxn ang="0">
                  <a:pos x="T0" y="T1"/>
                </a:cxn>
                <a:cxn ang="0">
                  <a:pos x="T2" y="T3"/>
                </a:cxn>
                <a:cxn ang="0">
                  <a:pos x="T4" y="T5"/>
                </a:cxn>
                <a:cxn ang="0">
                  <a:pos x="T6" y="T7"/>
                </a:cxn>
              </a:cxnLst>
              <a:rect l="0" t="0" r="r" b="b"/>
              <a:pathLst>
                <a:path w="1334" h="972">
                  <a:moveTo>
                    <a:pt x="1334" y="0"/>
                  </a:moveTo>
                  <a:lnTo>
                    <a:pt x="0" y="860"/>
                  </a:lnTo>
                  <a:lnTo>
                    <a:pt x="31" y="972"/>
                  </a:lnTo>
                  <a:lnTo>
                    <a:pt x="131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20"/>
            <p:cNvSpPr>
              <a:spLocks/>
            </p:cNvSpPr>
            <p:nvPr/>
          </p:nvSpPr>
          <p:spPr bwMode="auto">
            <a:xfrm>
              <a:off x="1655" y="2926"/>
              <a:ext cx="913" cy="426"/>
            </a:xfrm>
            <a:custGeom>
              <a:avLst/>
              <a:gdLst>
                <a:gd name="T0" fmla="*/ 0 w 913"/>
                <a:gd name="T1" fmla="*/ 0 h 426"/>
                <a:gd name="T2" fmla="*/ 913 w 913"/>
                <a:gd name="T3" fmla="*/ 361 h 426"/>
                <a:gd name="T4" fmla="*/ 864 w 913"/>
                <a:gd name="T5" fmla="*/ 426 h 426"/>
                <a:gd name="T6" fmla="*/ 31 w 913"/>
                <a:gd name="T7" fmla="*/ 112 h 426"/>
                <a:gd name="T8" fmla="*/ 0 w 913"/>
                <a:gd name="T9" fmla="*/ 0 h 426"/>
              </a:gdLst>
              <a:ahLst/>
              <a:cxnLst>
                <a:cxn ang="0">
                  <a:pos x="T0" y="T1"/>
                </a:cxn>
                <a:cxn ang="0">
                  <a:pos x="T2" y="T3"/>
                </a:cxn>
                <a:cxn ang="0">
                  <a:pos x="T4" y="T5"/>
                </a:cxn>
                <a:cxn ang="0">
                  <a:pos x="T6" y="T7"/>
                </a:cxn>
                <a:cxn ang="0">
                  <a:pos x="T8" y="T9"/>
                </a:cxn>
              </a:cxnLst>
              <a:rect l="0" t="0" r="r" b="b"/>
              <a:pathLst>
                <a:path w="913" h="426">
                  <a:moveTo>
                    <a:pt x="0" y="0"/>
                  </a:moveTo>
                  <a:lnTo>
                    <a:pt x="913" y="361"/>
                  </a:lnTo>
                  <a:lnTo>
                    <a:pt x="864" y="426"/>
                  </a:lnTo>
                  <a:lnTo>
                    <a:pt x="31" y="112"/>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1" name="Freeform 21"/>
            <p:cNvSpPr>
              <a:spLocks/>
            </p:cNvSpPr>
            <p:nvPr/>
          </p:nvSpPr>
          <p:spPr bwMode="auto">
            <a:xfrm>
              <a:off x="1364" y="1308"/>
              <a:ext cx="953" cy="1032"/>
            </a:xfrm>
            <a:custGeom>
              <a:avLst/>
              <a:gdLst>
                <a:gd name="T0" fmla="*/ 552 w 953"/>
                <a:gd name="T1" fmla="*/ 0 h 1032"/>
                <a:gd name="T2" fmla="*/ 0 w 953"/>
                <a:gd name="T3" fmla="*/ 554 h 1032"/>
                <a:gd name="T4" fmla="*/ 0 w 953"/>
                <a:gd name="T5" fmla="*/ 1032 h 1032"/>
                <a:gd name="T6" fmla="*/ 953 w 953"/>
                <a:gd name="T7" fmla="*/ 0 h 1032"/>
                <a:gd name="T8" fmla="*/ 552 w 953"/>
                <a:gd name="T9" fmla="*/ 0 h 1032"/>
              </a:gdLst>
              <a:ahLst/>
              <a:cxnLst>
                <a:cxn ang="0">
                  <a:pos x="T0" y="T1"/>
                </a:cxn>
                <a:cxn ang="0">
                  <a:pos x="T2" y="T3"/>
                </a:cxn>
                <a:cxn ang="0">
                  <a:pos x="T4" y="T5"/>
                </a:cxn>
                <a:cxn ang="0">
                  <a:pos x="T6" y="T7"/>
                </a:cxn>
                <a:cxn ang="0">
                  <a:pos x="T8" y="T9"/>
                </a:cxn>
              </a:cxnLst>
              <a:rect l="0" t="0" r="r" b="b"/>
              <a:pathLst>
                <a:path w="953" h="1032">
                  <a:moveTo>
                    <a:pt x="552" y="0"/>
                  </a:moveTo>
                  <a:lnTo>
                    <a:pt x="0" y="554"/>
                  </a:lnTo>
                  <a:lnTo>
                    <a:pt x="0" y="1032"/>
                  </a:lnTo>
                  <a:lnTo>
                    <a:pt x="953" y="0"/>
                  </a:lnTo>
                  <a:lnTo>
                    <a:pt x="55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2" name="Freeform 22"/>
            <p:cNvSpPr>
              <a:spLocks/>
            </p:cNvSpPr>
            <p:nvPr/>
          </p:nvSpPr>
          <p:spPr bwMode="auto">
            <a:xfrm>
              <a:off x="1776" y="2881"/>
              <a:ext cx="921" cy="471"/>
            </a:xfrm>
            <a:custGeom>
              <a:avLst/>
              <a:gdLst>
                <a:gd name="T0" fmla="*/ 58 w 921"/>
                <a:gd name="T1" fmla="*/ 471 h 471"/>
                <a:gd name="T2" fmla="*/ 851 w 921"/>
                <a:gd name="T3" fmla="*/ 225 h 471"/>
                <a:gd name="T4" fmla="*/ 921 w 921"/>
                <a:gd name="T5" fmla="*/ 0 h 471"/>
                <a:gd name="T6" fmla="*/ 0 w 921"/>
                <a:gd name="T7" fmla="*/ 415 h 471"/>
                <a:gd name="T8" fmla="*/ 58 w 921"/>
                <a:gd name="T9" fmla="*/ 471 h 471"/>
              </a:gdLst>
              <a:ahLst/>
              <a:cxnLst>
                <a:cxn ang="0">
                  <a:pos x="T0" y="T1"/>
                </a:cxn>
                <a:cxn ang="0">
                  <a:pos x="T2" y="T3"/>
                </a:cxn>
                <a:cxn ang="0">
                  <a:pos x="T4" y="T5"/>
                </a:cxn>
                <a:cxn ang="0">
                  <a:pos x="T6" y="T7"/>
                </a:cxn>
                <a:cxn ang="0">
                  <a:pos x="T8" y="T9"/>
                </a:cxn>
              </a:cxnLst>
              <a:rect l="0" t="0" r="r" b="b"/>
              <a:pathLst>
                <a:path w="921" h="471">
                  <a:moveTo>
                    <a:pt x="58" y="471"/>
                  </a:moveTo>
                  <a:lnTo>
                    <a:pt x="851" y="225"/>
                  </a:lnTo>
                  <a:lnTo>
                    <a:pt x="921" y="0"/>
                  </a:lnTo>
                  <a:lnTo>
                    <a:pt x="0" y="415"/>
                  </a:lnTo>
                  <a:lnTo>
                    <a:pt x="58" y="471"/>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3" name="Freeform 23"/>
            <p:cNvSpPr>
              <a:spLocks/>
            </p:cNvSpPr>
            <p:nvPr/>
          </p:nvSpPr>
          <p:spPr bwMode="auto">
            <a:xfrm>
              <a:off x="1776" y="3287"/>
              <a:ext cx="792" cy="65"/>
            </a:xfrm>
            <a:custGeom>
              <a:avLst/>
              <a:gdLst>
                <a:gd name="T0" fmla="*/ 0 w 792"/>
                <a:gd name="T1" fmla="*/ 9 h 65"/>
                <a:gd name="T2" fmla="*/ 792 w 792"/>
                <a:gd name="T3" fmla="*/ 0 h 65"/>
                <a:gd name="T4" fmla="*/ 743 w 792"/>
                <a:gd name="T5" fmla="*/ 65 h 65"/>
                <a:gd name="T6" fmla="*/ 58 w 792"/>
                <a:gd name="T7" fmla="*/ 65 h 65"/>
                <a:gd name="T8" fmla="*/ 0 w 792"/>
                <a:gd name="T9" fmla="*/ 9 h 65"/>
              </a:gdLst>
              <a:ahLst/>
              <a:cxnLst>
                <a:cxn ang="0">
                  <a:pos x="T0" y="T1"/>
                </a:cxn>
                <a:cxn ang="0">
                  <a:pos x="T2" y="T3"/>
                </a:cxn>
                <a:cxn ang="0">
                  <a:pos x="T4" y="T5"/>
                </a:cxn>
                <a:cxn ang="0">
                  <a:pos x="T6" y="T7"/>
                </a:cxn>
                <a:cxn ang="0">
                  <a:pos x="T8" y="T9"/>
                </a:cxn>
              </a:cxnLst>
              <a:rect l="0" t="0" r="r" b="b"/>
              <a:pathLst>
                <a:path w="792" h="65">
                  <a:moveTo>
                    <a:pt x="0" y="9"/>
                  </a:moveTo>
                  <a:lnTo>
                    <a:pt x="792" y="0"/>
                  </a:lnTo>
                  <a:lnTo>
                    <a:pt x="743" y="65"/>
                  </a:lnTo>
                  <a:lnTo>
                    <a:pt x="58" y="65"/>
                  </a:lnTo>
                  <a:lnTo>
                    <a:pt x="0" y="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sp>
        <p:nvSpPr>
          <p:cNvPr id="48" name="TextBox 47"/>
          <p:cNvSpPr txBox="1"/>
          <p:nvPr/>
        </p:nvSpPr>
        <p:spPr>
          <a:xfrm>
            <a:off x="7184671" y="2412909"/>
            <a:ext cx="1050605" cy="492443"/>
          </a:xfrm>
          <a:prstGeom prst="rect">
            <a:avLst/>
          </a:prstGeom>
          <a:noFill/>
        </p:spPr>
        <p:txBody>
          <a:bodyPr wrap="square" rtlCol="0">
            <a:spAutoFit/>
          </a:bodyPr>
          <a:lstStyle/>
          <a:p>
            <a:pPr algn="ctr"/>
            <a:r>
              <a:rPr lang="id-ID" sz="2600">
                <a:solidFill>
                  <a:schemeClr val="accent2"/>
                </a:solidFill>
                <a:ea typeface="Open Sans Light" panose="020B0306030504020204" pitchFamily="34" charset="0"/>
                <a:cs typeface="Open Sans Light" panose="020B0306030504020204" pitchFamily="34" charset="0"/>
              </a:rPr>
              <a:t>75</a:t>
            </a:r>
            <a:r>
              <a:rPr lang="id-ID" sz="2600" baseline="30000">
                <a:solidFill>
                  <a:schemeClr val="accent2"/>
                </a:solidFill>
                <a:ea typeface="Open Sans Light" panose="020B0306030504020204" pitchFamily="34" charset="0"/>
                <a:cs typeface="Open Sans Light" panose="020B0306030504020204" pitchFamily="34" charset="0"/>
              </a:rPr>
              <a:t>%</a:t>
            </a:r>
            <a:endParaRPr lang="en-US" sz="2600" baseline="30000">
              <a:solidFill>
                <a:schemeClr val="accent2"/>
              </a:solidFill>
              <a:ea typeface="Open Sans Light" panose="020B0306030504020204" pitchFamily="34" charset="0"/>
              <a:cs typeface="Open Sans Light" panose="020B0306030504020204" pitchFamily="34" charset="0"/>
            </a:endParaRPr>
          </a:p>
        </p:txBody>
      </p:sp>
      <p:sp>
        <p:nvSpPr>
          <p:cNvPr id="49" name="TextBox 48"/>
          <p:cNvSpPr txBox="1"/>
          <p:nvPr/>
        </p:nvSpPr>
        <p:spPr>
          <a:xfrm>
            <a:off x="6674655" y="4604668"/>
            <a:ext cx="1050605" cy="492443"/>
          </a:xfrm>
          <a:prstGeom prst="rect">
            <a:avLst/>
          </a:prstGeom>
          <a:noFill/>
        </p:spPr>
        <p:txBody>
          <a:bodyPr wrap="square" rtlCol="0">
            <a:spAutoFit/>
          </a:bodyPr>
          <a:lstStyle/>
          <a:p>
            <a:pPr algn="ctr"/>
            <a:r>
              <a:rPr lang="id-ID" sz="2600">
                <a:solidFill>
                  <a:schemeClr val="accent4"/>
                </a:solidFill>
                <a:ea typeface="Open Sans Light" panose="020B0306030504020204" pitchFamily="34" charset="0"/>
                <a:cs typeface="Open Sans Light" panose="020B0306030504020204" pitchFamily="34" charset="0"/>
              </a:rPr>
              <a:t>43</a:t>
            </a:r>
            <a:r>
              <a:rPr lang="id-ID" sz="2600" baseline="30000">
                <a:solidFill>
                  <a:schemeClr val="accent4"/>
                </a:solidFill>
                <a:ea typeface="Open Sans Light" panose="020B0306030504020204" pitchFamily="34" charset="0"/>
                <a:cs typeface="Open Sans Light" panose="020B0306030504020204" pitchFamily="34" charset="0"/>
              </a:rPr>
              <a:t>%</a:t>
            </a:r>
            <a:endParaRPr lang="en-US" sz="2600" baseline="30000">
              <a:solidFill>
                <a:schemeClr val="accent4"/>
              </a:solidFill>
              <a:ea typeface="Open Sans Light" panose="020B0306030504020204" pitchFamily="34" charset="0"/>
              <a:cs typeface="Open Sans Light" panose="020B0306030504020204" pitchFamily="34" charset="0"/>
            </a:endParaRPr>
          </a:p>
        </p:txBody>
      </p:sp>
      <p:sp>
        <p:nvSpPr>
          <p:cNvPr id="50" name="TextBox 49"/>
          <p:cNvSpPr txBox="1"/>
          <p:nvPr/>
        </p:nvSpPr>
        <p:spPr>
          <a:xfrm>
            <a:off x="3729058" y="2346371"/>
            <a:ext cx="1050605" cy="492443"/>
          </a:xfrm>
          <a:prstGeom prst="rect">
            <a:avLst/>
          </a:prstGeom>
          <a:noFill/>
        </p:spPr>
        <p:txBody>
          <a:bodyPr wrap="square" rtlCol="0">
            <a:spAutoFit/>
          </a:bodyPr>
          <a:lstStyle/>
          <a:p>
            <a:pPr algn="ctr"/>
            <a:r>
              <a:rPr lang="id-ID" sz="2600">
                <a:solidFill>
                  <a:schemeClr val="accent1"/>
                </a:solidFill>
                <a:ea typeface="Open Sans Light" panose="020B0306030504020204" pitchFamily="34" charset="0"/>
                <a:cs typeface="Open Sans Light" panose="020B0306030504020204" pitchFamily="34" charset="0"/>
              </a:rPr>
              <a:t>75</a:t>
            </a:r>
            <a:r>
              <a:rPr lang="id-ID" sz="2600" baseline="30000">
                <a:solidFill>
                  <a:schemeClr val="accent1"/>
                </a:solidFill>
                <a:ea typeface="Open Sans Light" panose="020B0306030504020204" pitchFamily="34" charset="0"/>
                <a:cs typeface="Open Sans Light" panose="020B0306030504020204" pitchFamily="34" charset="0"/>
              </a:rPr>
              <a:t>%</a:t>
            </a:r>
            <a:endParaRPr lang="en-US" sz="2600" baseline="30000">
              <a:solidFill>
                <a:schemeClr val="accent1"/>
              </a:solidFill>
              <a:ea typeface="Open Sans Light" panose="020B0306030504020204" pitchFamily="34" charset="0"/>
              <a:cs typeface="Open Sans Light" panose="020B0306030504020204" pitchFamily="34" charset="0"/>
            </a:endParaRPr>
          </a:p>
        </p:txBody>
      </p:sp>
      <p:sp>
        <p:nvSpPr>
          <p:cNvPr id="51" name="TextBox 50"/>
          <p:cNvSpPr txBox="1"/>
          <p:nvPr/>
        </p:nvSpPr>
        <p:spPr>
          <a:xfrm>
            <a:off x="4232591" y="4569779"/>
            <a:ext cx="1050605" cy="492443"/>
          </a:xfrm>
          <a:prstGeom prst="rect">
            <a:avLst/>
          </a:prstGeom>
          <a:noFill/>
        </p:spPr>
        <p:txBody>
          <a:bodyPr wrap="square" rtlCol="0">
            <a:spAutoFit/>
          </a:bodyPr>
          <a:lstStyle/>
          <a:p>
            <a:pPr algn="ctr"/>
            <a:r>
              <a:rPr lang="id-ID" sz="2600">
                <a:solidFill>
                  <a:schemeClr val="accent3"/>
                </a:solidFill>
                <a:ea typeface="Open Sans Light" panose="020B0306030504020204" pitchFamily="34" charset="0"/>
                <a:cs typeface="Open Sans Light" panose="020B0306030504020204" pitchFamily="34" charset="0"/>
              </a:rPr>
              <a:t>43</a:t>
            </a:r>
            <a:r>
              <a:rPr lang="id-ID" sz="2600" baseline="30000">
                <a:solidFill>
                  <a:schemeClr val="accent3"/>
                </a:solidFill>
                <a:ea typeface="Open Sans Light" panose="020B0306030504020204" pitchFamily="34" charset="0"/>
                <a:cs typeface="Open Sans Light" panose="020B0306030504020204" pitchFamily="34" charset="0"/>
              </a:rPr>
              <a:t>%</a:t>
            </a:r>
            <a:endParaRPr lang="en-US" sz="2600" baseline="30000">
              <a:solidFill>
                <a:schemeClr val="accent3"/>
              </a:solidFill>
              <a:ea typeface="Open Sans Light" panose="020B0306030504020204" pitchFamily="34" charset="0"/>
              <a:cs typeface="Open Sans Light" panose="020B0306030504020204" pitchFamily="34" charset="0"/>
            </a:endParaRPr>
          </a:p>
        </p:txBody>
      </p:sp>
      <p:grpSp>
        <p:nvGrpSpPr>
          <p:cNvPr id="52" name="Group 64"/>
          <p:cNvGrpSpPr>
            <a:grpSpLocks noChangeAspect="1"/>
          </p:cNvGrpSpPr>
          <p:nvPr/>
        </p:nvGrpSpPr>
        <p:grpSpPr bwMode="auto">
          <a:xfrm>
            <a:off x="8798673" y="4352270"/>
            <a:ext cx="561975" cy="349250"/>
            <a:chOff x="4595" y="1563"/>
            <a:chExt cx="354" cy="220"/>
          </a:xfrm>
          <a:solidFill>
            <a:schemeClr val="accent4"/>
          </a:solidFill>
        </p:grpSpPr>
        <p:sp>
          <p:nvSpPr>
            <p:cNvPr id="53" name="Freeform 65"/>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66"/>
            <p:cNvSpPr>
              <a:spLocks/>
            </p:cNvSpPr>
            <p:nvPr/>
          </p:nvSpPr>
          <p:spPr bwMode="auto">
            <a:xfrm>
              <a:off x="4595" y="1563"/>
              <a:ext cx="354" cy="220"/>
            </a:xfrm>
            <a:custGeom>
              <a:avLst/>
              <a:gdLst>
                <a:gd name="T0" fmla="*/ 330 w 354"/>
                <a:gd name="T1" fmla="*/ 0 h 220"/>
                <a:gd name="T2" fmla="*/ 275 w 354"/>
                <a:gd name="T3" fmla="*/ 124 h 220"/>
                <a:gd name="T4" fmla="*/ 251 w 354"/>
                <a:gd name="T5" fmla="*/ 66 h 220"/>
                <a:gd name="T6" fmla="*/ 193 w 354"/>
                <a:gd name="T7" fmla="*/ 171 h 220"/>
                <a:gd name="T8" fmla="*/ 169 w 354"/>
                <a:gd name="T9" fmla="*/ 92 h 220"/>
                <a:gd name="T10" fmla="*/ 121 w 354"/>
                <a:gd name="T11" fmla="*/ 188 h 220"/>
                <a:gd name="T12" fmla="*/ 102 w 354"/>
                <a:gd name="T13" fmla="*/ 163 h 220"/>
                <a:gd name="T14" fmla="*/ 41 w 354"/>
                <a:gd name="T15" fmla="*/ 202 h 220"/>
                <a:gd name="T16" fmla="*/ 15 w 354"/>
                <a:gd name="T17" fmla="*/ 168 h 220"/>
                <a:gd name="T18" fmla="*/ 0 w 354"/>
                <a:gd name="T19" fmla="*/ 220 h 220"/>
                <a:gd name="T20" fmla="*/ 354 w 354"/>
                <a:gd name="T21" fmla="*/ 220 h 220"/>
                <a:gd name="T22" fmla="*/ 330 w 354"/>
                <a:gd name="T2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20">
                  <a:moveTo>
                    <a:pt x="330" y="0"/>
                  </a:moveTo>
                  <a:lnTo>
                    <a:pt x="275" y="124"/>
                  </a:lnTo>
                  <a:lnTo>
                    <a:pt x="251" y="66"/>
                  </a:lnTo>
                  <a:lnTo>
                    <a:pt x="193" y="171"/>
                  </a:lnTo>
                  <a:lnTo>
                    <a:pt x="169" y="92"/>
                  </a:lnTo>
                  <a:lnTo>
                    <a:pt x="121" y="188"/>
                  </a:lnTo>
                  <a:lnTo>
                    <a:pt x="102" y="163"/>
                  </a:lnTo>
                  <a:lnTo>
                    <a:pt x="41" y="202"/>
                  </a:lnTo>
                  <a:lnTo>
                    <a:pt x="15" y="168"/>
                  </a:lnTo>
                  <a:lnTo>
                    <a:pt x="0" y="220"/>
                  </a:lnTo>
                  <a:lnTo>
                    <a:pt x="354" y="220"/>
                  </a:lnTo>
                  <a:lnTo>
                    <a:pt x="33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Text Placeholder 5"/>
          <p:cNvSpPr txBox="1">
            <a:spLocks/>
          </p:cNvSpPr>
          <p:nvPr/>
        </p:nvSpPr>
        <p:spPr>
          <a:xfrm>
            <a:off x="7566247" y="4742261"/>
            <a:ext cx="2060319" cy="456740"/>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6" name="TextBox 55"/>
          <p:cNvSpPr txBox="1"/>
          <p:nvPr/>
        </p:nvSpPr>
        <p:spPr>
          <a:xfrm>
            <a:off x="7530731" y="4406633"/>
            <a:ext cx="1345176" cy="369332"/>
          </a:xfrm>
          <a:prstGeom prst="rect">
            <a:avLst/>
          </a:prstGeom>
          <a:noFill/>
        </p:spPr>
        <p:txBody>
          <a:bodyPr wrap="none" rtlCol="0">
            <a:spAutoFit/>
          </a:bodyPr>
          <a:lstStyle/>
          <a:p>
            <a:r>
              <a:rPr lang="id-ID">
                <a:solidFill>
                  <a:schemeClr val="tx2"/>
                </a:solidFill>
              </a:rPr>
              <a:t>Technology</a:t>
            </a:r>
            <a:endParaRPr lang="id-ID" dirty="0">
              <a:solidFill>
                <a:schemeClr val="tx2"/>
              </a:solidFill>
            </a:endParaRPr>
          </a:p>
        </p:txBody>
      </p:sp>
      <p:sp>
        <p:nvSpPr>
          <p:cNvPr id="57" name="Freeform 70"/>
          <p:cNvSpPr>
            <a:spLocks noEditPoints="1"/>
          </p:cNvSpPr>
          <p:nvPr/>
        </p:nvSpPr>
        <p:spPr bwMode="auto">
          <a:xfrm>
            <a:off x="2577753" y="4340140"/>
            <a:ext cx="444500" cy="438150"/>
          </a:xfrm>
          <a:custGeom>
            <a:avLst/>
            <a:gdLst>
              <a:gd name="T0" fmla="*/ 86 w 115"/>
              <a:gd name="T1" fmla="*/ 88 h 114"/>
              <a:gd name="T2" fmla="*/ 77 w 115"/>
              <a:gd name="T3" fmla="*/ 107 h 114"/>
              <a:gd name="T4" fmla="*/ 60 w 115"/>
              <a:gd name="T5" fmla="*/ 88 h 114"/>
              <a:gd name="T6" fmla="*/ 69 w 115"/>
              <a:gd name="T7" fmla="*/ 109 h 114"/>
              <a:gd name="T8" fmla="*/ 55 w 115"/>
              <a:gd name="T9" fmla="*/ 111 h 114"/>
              <a:gd name="T10" fmla="*/ 34 w 115"/>
              <a:gd name="T11" fmla="*/ 88 h 114"/>
              <a:gd name="T12" fmla="*/ 55 w 115"/>
              <a:gd name="T13" fmla="*/ 111 h 114"/>
              <a:gd name="T14" fmla="*/ 14 w 115"/>
              <a:gd name="T15" fmla="*/ 88 h 114"/>
              <a:gd name="T16" fmla="*/ 37 w 115"/>
              <a:gd name="T17" fmla="*/ 107 h 114"/>
              <a:gd name="T18" fmla="*/ 88 w 115"/>
              <a:gd name="T19" fmla="*/ 82 h 114"/>
              <a:gd name="T20" fmla="*/ 111 w 115"/>
              <a:gd name="T21" fmla="*/ 60 h 114"/>
              <a:gd name="T22" fmla="*/ 82 w 115"/>
              <a:gd name="T23" fmla="*/ 82 h 114"/>
              <a:gd name="T24" fmla="*/ 60 w 115"/>
              <a:gd name="T25" fmla="*/ 60 h 114"/>
              <a:gd name="T26" fmla="*/ 82 w 115"/>
              <a:gd name="T27" fmla="*/ 82 h 114"/>
              <a:gd name="T28" fmla="*/ 33 w 115"/>
              <a:gd name="T29" fmla="*/ 82 h 114"/>
              <a:gd name="T30" fmla="*/ 55 w 115"/>
              <a:gd name="T31" fmla="*/ 60 h 114"/>
              <a:gd name="T32" fmla="*/ 27 w 115"/>
              <a:gd name="T33" fmla="*/ 82 h 114"/>
              <a:gd name="T34" fmla="*/ 4 w 115"/>
              <a:gd name="T35" fmla="*/ 59 h 114"/>
              <a:gd name="T36" fmla="*/ 27 w 115"/>
              <a:gd name="T37" fmla="*/ 82 h 114"/>
              <a:gd name="T38" fmla="*/ 92 w 115"/>
              <a:gd name="T39" fmla="*/ 54 h 114"/>
              <a:gd name="T40" fmla="*/ 105 w 115"/>
              <a:gd name="T41" fmla="*/ 31 h 114"/>
              <a:gd name="T42" fmla="*/ 86 w 115"/>
              <a:gd name="T43" fmla="*/ 54 h 114"/>
              <a:gd name="T44" fmla="*/ 60 w 115"/>
              <a:gd name="T45" fmla="*/ 31 h 114"/>
              <a:gd name="T46" fmla="*/ 86 w 115"/>
              <a:gd name="T47" fmla="*/ 54 h 114"/>
              <a:gd name="T48" fmla="*/ 29 w 115"/>
              <a:gd name="T49" fmla="*/ 54 h 114"/>
              <a:gd name="T50" fmla="*/ 55 w 115"/>
              <a:gd name="T51" fmla="*/ 31 h 114"/>
              <a:gd name="T52" fmla="*/ 23 w 115"/>
              <a:gd name="T53" fmla="*/ 54 h 114"/>
              <a:gd name="T54" fmla="*/ 10 w 115"/>
              <a:gd name="T55" fmla="*/ 31 h 114"/>
              <a:gd name="T56" fmla="*/ 23 w 115"/>
              <a:gd name="T57" fmla="*/ 54 h 114"/>
              <a:gd name="T58" fmla="*/ 87 w 115"/>
              <a:gd name="T59" fmla="*/ 26 h 114"/>
              <a:gd name="T60" fmla="*/ 101 w 115"/>
              <a:gd name="T61" fmla="*/ 26 h 114"/>
              <a:gd name="T62" fmla="*/ 14 w 115"/>
              <a:gd name="T63" fmla="*/ 25 h 114"/>
              <a:gd name="T64" fmla="*/ 28 w 115"/>
              <a:gd name="T65" fmla="*/ 26 h 114"/>
              <a:gd name="T66" fmla="*/ 60 w 115"/>
              <a:gd name="T67" fmla="*/ 26 h 114"/>
              <a:gd name="T68" fmla="*/ 69 w 115"/>
              <a:gd name="T69" fmla="*/ 4 h 114"/>
              <a:gd name="T70" fmla="*/ 55 w 115"/>
              <a:gd name="T71" fmla="*/ 26 h 114"/>
              <a:gd name="T72" fmla="*/ 46 w 115"/>
              <a:gd name="T73" fmla="*/ 4 h 114"/>
              <a:gd name="T74" fmla="*/ 55 w 115"/>
              <a:gd name="T75" fmla="*/ 26 h 114"/>
              <a:gd name="T76" fmla="*/ 0 w 115"/>
              <a:gd name="T77" fmla="*/ 57 h 114"/>
              <a:gd name="T78" fmla="*/ 115 w 115"/>
              <a:gd name="T7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4">
                <a:moveTo>
                  <a:pt x="77" y="107"/>
                </a:moveTo>
                <a:cubicBezTo>
                  <a:pt x="81" y="101"/>
                  <a:pt x="84" y="95"/>
                  <a:pt x="86" y="88"/>
                </a:cubicBezTo>
                <a:cubicBezTo>
                  <a:pt x="101" y="88"/>
                  <a:pt x="101" y="88"/>
                  <a:pt x="101" y="88"/>
                </a:cubicBezTo>
                <a:cubicBezTo>
                  <a:pt x="95" y="96"/>
                  <a:pt x="87" y="103"/>
                  <a:pt x="77" y="107"/>
                </a:cubicBezTo>
                <a:moveTo>
                  <a:pt x="60" y="111"/>
                </a:moveTo>
                <a:cubicBezTo>
                  <a:pt x="60" y="88"/>
                  <a:pt x="60" y="88"/>
                  <a:pt x="60" y="88"/>
                </a:cubicBezTo>
                <a:cubicBezTo>
                  <a:pt x="80" y="88"/>
                  <a:pt x="80" y="88"/>
                  <a:pt x="80" y="88"/>
                </a:cubicBezTo>
                <a:cubicBezTo>
                  <a:pt x="78" y="96"/>
                  <a:pt x="74" y="103"/>
                  <a:pt x="69" y="109"/>
                </a:cubicBezTo>
                <a:cubicBezTo>
                  <a:pt x="66" y="110"/>
                  <a:pt x="63" y="111"/>
                  <a:pt x="60" y="111"/>
                </a:cubicBezTo>
                <a:moveTo>
                  <a:pt x="55" y="111"/>
                </a:moveTo>
                <a:cubicBezTo>
                  <a:pt x="52" y="110"/>
                  <a:pt x="49" y="110"/>
                  <a:pt x="46" y="109"/>
                </a:cubicBezTo>
                <a:cubicBezTo>
                  <a:pt x="41" y="103"/>
                  <a:pt x="37" y="96"/>
                  <a:pt x="34" y="88"/>
                </a:cubicBezTo>
                <a:cubicBezTo>
                  <a:pt x="55" y="88"/>
                  <a:pt x="55" y="88"/>
                  <a:pt x="55" y="88"/>
                </a:cubicBezTo>
                <a:cubicBezTo>
                  <a:pt x="55" y="111"/>
                  <a:pt x="55" y="111"/>
                  <a:pt x="55" y="111"/>
                </a:cubicBezTo>
                <a:moveTo>
                  <a:pt x="37" y="107"/>
                </a:moveTo>
                <a:cubicBezTo>
                  <a:pt x="28" y="103"/>
                  <a:pt x="20" y="96"/>
                  <a:pt x="14" y="88"/>
                </a:cubicBezTo>
                <a:cubicBezTo>
                  <a:pt x="28" y="88"/>
                  <a:pt x="28" y="88"/>
                  <a:pt x="28" y="88"/>
                </a:cubicBezTo>
                <a:cubicBezTo>
                  <a:pt x="31" y="95"/>
                  <a:pt x="34" y="101"/>
                  <a:pt x="37" y="107"/>
                </a:cubicBezTo>
                <a:moveTo>
                  <a:pt x="105" y="82"/>
                </a:moveTo>
                <a:cubicBezTo>
                  <a:pt x="88" y="82"/>
                  <a:pt x="88" y="82"/>
                  <a:pt x="88" y="82"/>
                </a:cubicBezTo>
                <a:cubicBezTo>
                  <a:pt x="90" y="75"/>
                  <a:pt x="91" y="68"/>
                  <a:pt x="92" y="60"/>
                </a:cubicBezTo>
                <a:cubicBezTo>
                  <a:pt x="111" y="60"/>
                  <a:pt x="111" y="60"/>
                  <a:pt x="111" y="60"/>
                </a:cubicBezTo>
                <a:cubicBezTo>
                  <a:pt x="111" y="68"/>
                  <a:pt x="108" y="76"/>
                  <a:pt x="105" y="82"/>
                </a:cubicBezTo>
                <a:moveTo>
                  <a:pt x="82" y="82"/>
                </a:moveTo>
                <a:cubicBezTo>
                  <a:pt x="60" y="82"/>
                  <a:pt x="60" y="82"/>
                  <a:pt x="60" y="82"/>
                </a:cubicBezTo>
                <a:cubicBezTo>
                  <a:pt x="60" y="60"/>
                  <a:pt x="60" y="60"/>
                  <a:pt x="60" y="60"/>
                </a:cubicBezTo>
                <a:cubicBezTo>
                  <a:pt x="86" y="60"/>
                  <a:pt x="86" y="60"/>
                  <a:pt x="86" y="60"/>
                </a:cubicBezTo>
                <a:cubicBezTo>
                  <a:pt x="86" y="68"/>
                  <a:pt x="85" y="75"/>
                  <a:pt x="82" y="82"/>
                </a:cubicBezTo>
                <a:moveTo>
                  <a:pt x="55" y="82"/>
                </a:moveTo>
                <a:cubicBezTo>
                  <a:pt x="33" y="82"/>
                  <a:pt x="33" y="82"/>
                  <a:pt x="33" y="82"/>
                </a:cubicBezTo>
                <a:cubicBezTo>
                  <a:pt x="30" y="75"/>
                  <a:pt x="29" y="67"/>
                  <a:pt x="29" y="60"/>
                </a:cubicBezTo>
                <a:cubicBezTo>
                  <a:pt x="55" y="60"/>
                  <a:pt x="55" y="60"/>
                  <a:pt x="55" y="60"/>
                </a:cubicBezTo>
                <a:cubicBezTo>
                  <a:pt x="55" y="82"/>
                  <a:pt x="55" y="82"/>
                  <a:pt x="55" y="82"/>
                </a:cubicBezTo>
                <a:moveTo>
                  <a:pt x="27" y="82"/>
                </a:moveTo>
                <a:cubicBezTo>
                  <a:pt x="10" y="82"/>
                  <a:pt x="10" y="82"/>
                  <a:pt x="10" y="82"/>
                </a:cubicBezTo>
                <a:cubicBezTo>
                  <a:pt x="7" y="75"/>
                  <a:pt x="4" y="68"/>
                  <a:pt x="4" y="59"/>
                </a:cubicBezTo>
                <a:cubicBezTo>
                  <a:pt x="23" y="60"/>
                  <a:pt x="23" y="60"/>
                  <a:pt x="23" y="60"/>
                </a:cubicBezTo>
                <a:cubicBezTo>
                  <a:pt x="24" y="67"/>
                  <a:pt x="25" y="75"/>
                  <a:pt x="27" y="82"/>
                </a:cubicBezTo>
                <a:moveTo>
                  <a:pt x="111" y="54"/>
                </a:moveTo>
                <a:cubicBezTo>
                  <a:pt x="92" y="54"/>
                  <a:pt x="92" y="54"/>
                  <a:pt x="92" y="54"/>
                </a:cubicBezTo>
                <a:cubicBezTo>
                  <a:pt x="91" y="46"/>
                  <a:pt x="90" y="38"/>
                  <a:pt x="88" y="31"/>
                </a:cubicBezTo>
                <a:cubicBezTo>
                  <a:pt x="105" y="31"/>
                  <a:pt x="105" y="31"/>
                  <a:pt x="105" y="31"/>
                </a:cubicBezTo>
                <a:cubicBezTo>
                  <a:pt x="108" y="38"/>
                  <a:pt x="111" y="46"/>
                  <a:pt x="111" y="54"/>
                </a:cubicBezTo>
                <a:moveTo>
                  <a:pt x="86" y="54"/>
                </a:moveTo>
                <a:cubicBezTo>
                  <a:pt x="60" y="54"/>
                  <a:pt x="60" y="54"/>
                  <a:pt x="60" y="54"/>
                </a:cubicBezTo>
                <a:cubicBezTo>
                  <a:pt x="60" y="31"/>
                  <a:pt x="60" y="31"/>
                  <a:pt x="60" y="31"/>
                </a:cubicBezTo>
                <a:cubicBezTo>
                  <a:pt x="83" y="31"/>
                  <a:pt x="83" y="31"/>
                  <a:pt x="83" y="31"/>
                </a:cubicBezTo>
                <a:cubicBezTo>
                  <a:pt x="85" y="38"/>
                  <a:pt x="86" y="46"/>
                  <a:pt x="86" y="54"/>
                </a:cubicBezTo>
                <a:moveTo>
                  <a:pt x="55" y="54"/>
                </a:moveTo>
                <a:cubicBezTo>
                  <a:pt x="29" y="54"/>
                  <a:pt x="29" y="54"/>
                  <a:pt x="29" y="54"/>
                </a:cubicBezTo>
                <a:cubicBezTo>
                  <a:pt x="29" y="46"/>
                  <a:pt x="30" y="38"/>
                  <a:pt x="32" y="31"/>
                </a:cubicBezTo>
                <a:cubicBezTo>
                  <a:pt x="55" y="31"/>
                  <a:pt x="55" y="31"/>
                  <a:pt x="55" y="31"/>
                </a:cubicBezTo>
                <a:cubicBezTo>
                  <a:pt x="55" y="54"/>
                  <a:pt x="55" y="54"/>
                  <a:pt x="55" y="54"/>
                </a:cubicBezTo>
                <a:moveTo>
                  <a:pt x="23" y="54"/>
                </a:moveTo>
                <a:cubicBezTo>
                  <a:pt x="4" y="54"/>
                  <a:pt x="4" y="54"/>
                  <a:pt x="4" y="54"/>
                </a:cubicBezTo>
                <a:cubicBezTo>
                  <a:pt x="4" y="46"/>
                  <a:pt x="7" y="38"/>
                  <a:pt x="10" y="31"/>
                </a:cubicBezTo>
                <a:cubicBezTo>
                  <a:pt x="27" y="31"/>
                  <a:pt x="27" y="31"/>
                  <a:pt x="27" y="31"/>
                </a:cubicBezTo>
                <a:cubicBezTo>
                  <a:pt x="25" y="38"/>
                  <a:pt x="24" y="46"/>
                  <a:pt x="23" y="54"/>
                </a:cubicBezTo>
                <a:moveTo>
                  <a:pt x="101" y="26"/>
                </a:moveTo>
                <a:cubicBezTo>
                  <a:pt x="87" y="26"/>
                  <a:pt x="87" y="26"/>
                  <a:pt x="87" y="26"/>
                </a:cubicBezTo>
                <a:cubicBezTo>
                  <a:pt x="84" y="19"/>
                  <a:pt x="81" y="13"/>
                  <a:pt x="78" y="7"/>
                </a:cubicBezTo>
                <a:cubicBezTo>
                  <a:pt x="87" y="11"/>
                  <a:pt x="95" y="17"/>
                  <a:pt x="101" y="26"/>
                </a:cubicBezTo>
                <a:moveTo>
                  <a:pt x="28" y="26"/>
                </a:moveTo>
                <a:cubicBezTo>
                  <a:pt x="14" y="25"/>
                  <a:pt x="14" y="25"/>
                  <a:pt x="14" y="25"/>
                </a:cubicBezTo>
                <a:cubicBezTo>
                  <a:pt x="20" y="17"/>
                  <a:pt x="28" y="11"/>
                  <a:pt x="37" y="7"/>
                </a:cubicBezTo>
                <a:cubicBezTo>
                  <a:pt x="34" y="13"/>
                  <a:pt x="31" y="19"/>
                  <a:pt x="28" y="26"/>
                </a:cubicBezTo>
                <a:moveTo>
                  <a:pt x="81" y="26"/>
                </a:moveTo>
                <a:cubicBezTo>
                  <a:pt x="60" y="26"/>
                  <a:pt x="60" y="26"/>
                  <a:pt x="60" y="26"/>
                </a:cubicBezTo>
                <a:cubicBezTo>
                  <a:pt x="60" y="3"/>
                  <a:pt x="60" y="3"/>
                  <a:pt x="60" y="3"/>
                </a:cubicBezTo>
                <a:cubicBezTo>
                  <a:pt x="63" y="3"/>
                  <a:pt x="66" y="3"/>
                  <a:pt x="69" y="4"/>
                </a:cubicBezTo>
                <a:cubicBezTo>
                  <a:pt x="74" y="11"/>
                  <a:pt x="78" y="18"/>
                  <a:pt x="81" y="26"/>
                </a:cubicBezTo>
                <a:moveTo>
                  <a:pt x="55" y="26"/>
                </a:moveTo>
                <a:cubicBezTo>
                  <a:pt x="34" y="26"/>
                  <a:pt x="34" y="26"/>
                  <a:pt x="34" y="26"/>
                </a:cubicBezTo>
                <a:cubicBezTo>
                  <a:pt x="37" y="18"/>
                  <a:pt x="41" y="11"/>
                  <a:pt x="46" y="4"/>
                </a:cubicBezTo>
                <a:cubicBezTo>
                  <a:pt x="49" y="3"/>
                  <a:pt x="52" y="3"/>
                  <a:pt x="55" y="3"/>
                </a:cubicBezTo>
                <a:cubicBezTo>
                  <a:pt x="55" y="26"/>
                  <a:pt x="55" y="26"/>
                  <a:pt x="55" y="26"/>
                </a:cubicBezTo>
                <a:moveTo>
                  <a:pt x="57" y="0"/>
                </a:moveTo>
                <a:cubicBezTo>
                  <a:pt x="26" y="0"/>
                  <a:pt x="0" y="25"/>
                  <a:pt x="0" y="57"/>
                </a:cubicBezTo>
                <a:cubicBezTo>
                  <a:pt x="0" y="88"/>
                  <a:pt x="26" y="114"/>
                  <a:pt x="57" y="114"/>
                </a:cubicBezTo>
                <a:cubicBezTo>
                  <a:pt x="89" y="114"/>
                  <a:pt x="115" y="88"/>
                  <a:pt x="115" y="57"/>
                </a:cubicBezTo>
                <a:cubicBezTo>
                  <a:pt x="115" y="25"/>
                  <a:pt x="89" y="0"/>
                  <a:pt x="57"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Text Placeholder 5"/>
          <p:cNvSpPr txBox="1">
            <a:spLocks/>
          </p:cNvSpPr>
          <p:nvPr/>
        </p:nvSpPr>
        <p:spPr>
          <a:xfrm>
            <a:off x="2391801" y="4819031"/>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59" name="TextBox 58"/>
          <p:cNvSpPr txBox="1"/>
          <p:nvPr/>
        </p:nvSpPr>
        <p:spPr>
          <a:xfrm>
            <a:off x="3125493" y="4449699"/>
            <a:ext cx="1313180" cy="369332"/>
          </a:xfrm>
          <a:prstGeom prst="rect">
            <a:avLst/>
          </a:prstGeom>
          <a:noFill/>
        </p:spPr>
        <p:txBody>
          <a:bodyPr wrap="none" rtlCol="0">
            <a:spAutoFit/>
          </a:bodyPr>
          <a:lstStyle/>
          <a:p>
            <a:r>
              <a:rPr lang="id-ID">
                <a:solidFill>
                  <a:schemeClr val="tx2"/>
                </a:solidFill>
              </a:rPr>
              <a:t>Globalization</a:t>
            </a:r>
            <a:endParaRPr lang="id-ID" dirty="0">
              <a:solidFill>
                <a:schemeClr val="tx2"/>
              </a:solidFill>
            </a:endParaRPr>
          </a:p>
        </p:txBody>
      </p:sp>
      <p:grpSp>
        <p:nvGrpSpPr>
          <p:cNvPr id="60" name="Group 73"/>
          <p:cNvGrpSpPr>
            <a:grpSpLocks noChangeAspect="1"/>
          </p:cNvGrpSpPr>
          <p:nvPr/>
        </p:nvGrpSpPr>
        <p:grpSpPr bwMode="auto">
          <a:xfrm>
            <a:off x="9663825" y="2198062"/>
            <a:ext cx="427038" cy="307975"/>
            <a:chOff x="6286" y="1831"/>
            <a:chExt cx="269" cy="194"/>
          </a:xfrm>
          <a:solidFill>
            <a:schemeClr val="accent2"/>
          </a:solidFill>
        </p:grpSpPr>
        <p:sp>
          <p:nvSpPr>
            <p:cNvPr id="61" name="Rectangle 74"/>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75"/>
            <p:cNvSpPr>
              <a:spLocks noChangeArrowheads="1"/>
            </p:cNvSpPr>
            <p:nvPr/>
          </p:nvSpPr>
          <p:spPr bwMode="auto">
            <a:xfrm>
              <a:off x="6286" y="1927"/>
              <a:ext cx="49" cy="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76"/>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77"/>
            <p:cNvSpPr>
              <a:spLocks noChangeArrowheads="1"/>
            </p:cNvSpPr>
            <p:nvPr/>
          </p:nvSpPr>
          <p:spPr bwMode="auto">
            <a:xfrm>
              <a:off x="6359" y="1895"/>
              <a:ext cx="49" cy="1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78"/>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79"/>
            <p:cNvSpPr>
              <a:spLocks noChangeArrowheads="1"/>
            </p:cNvSpPr>
            <p:nvPr/>
          </p:nvSpPr>
          <p:spPr bwMode="auto">
            <a:xfrm>
              <a:off x="6434" y="1868"/>
              <a:ext cx="49" cy="1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80"/>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81"/>
            <p:cNvSpPr>
              <a:spLocks noChangeArrowheads="1"/>
            </p:cNvSpPr>
            <p:nvPr/>
          </p:nvSpPr>
          <p:spPr bwMode="auto">
            <a:xfrm>
              <a:off x="6507" y="1831"/>
              <a:ext cx="48" cy="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ext Placeholder 5"/>
          <p:cNvSpPr txBox="1">
            <a:spLocks/>
          </p:cNvSpPr>
          <p:nvPr/>
        </p:nvSpPr>
        <p:spPr>
          <a:xfrm>
            <a:off x="7966377" y="2625605"/>
            <a:ext cx="2060319" cy="469533"/>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0" name="TextBox 69"/>
          <p:cNvSpPr txBox="1"/>
          <p:nvPr/>
        </p:nvSpPr>
        <p:spPr>
          <a:xfrm>
            <a:off x="7930861" y="2289977"/>
            <a:ext cx="1487908" cy="369332"/>
          </a:xfrm>
          <a:prstGeom prst="rect">
            <a:avLst/>
          </a:prstGeom>
          <a:noFill/>
        </p:spPr>
        <p:txBody>
          <a:bodyPr wrap="none" rtlCol="0">
            <a:spAutoFit/>
          </a:bodyPr>
          <a:lstStyle/>
          <a:p>
            <a:r>
              <a:rPr lang="id-ID">
                <a:solidFill>
                  <a:schemeClr val="tx2"/>
                </a:solidFill>
              </a:rPr>
              <a:t>Financial Chart</a:t>
            </a:r>
            <a:endParaRPr lang="id-ID" dirty="0">
              <a:solidFill>
                <a:schemeClr val="tx2"/>
              </a:solidFill>
            </a:endParaRPr>
          </a:p>
        </p:txBody>
      </p:sp>
      <p:sp>
        <p:nvSpPr>
          <p:cNvPr id="71" name="Text Placeholder 5"/>
          <p:cNvSpPr txBox="1">
            <a:spLocks/>
          </p:cNvSpPr>
          <p:nvPr/>
        </p:nvSpPr>
        <p:spPr>
          <a:xfrm>
            <a:off x="1922757" y="2593982"/>
            <a:ext cx="2060319" cy="482734"/>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id-ID"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dudu </a:t>
            </a:r>
            <a:r>
              <a:rPr lang="en-US" sz="100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amet, consectetur adipiscing elit. </a:t>
            </a:r>
            <a:endParaRPr lang="id-ID" sz="1000"/>
          </a:p>
        </p:txBody>
      </p:sp>
      <p:sp>
        <p:nvSpPr>
          <p:cNvPr id="72" name="TextBox 71"/>
          <p:cNvSpPr txBox="1"/>
          <p:nvPr/>
        </p:nvSpPr>
        <p:spPr>
          <a:xfrm>
            <a:off x="2669896" y="2275924"/>
            <a:ext cx="1183337" cy="369332"/>
          </a:xfrm>
          <a:prstGeom prst="rect">
            <a:avLst/>
          </a:prstGeom>
          <a:noFill/>
        </p:spPr>
        <p:txBody>
          <a:bodyPr wrap="none" rtlCol="0">
            <a:spAutoFit/>
          </a:bodyPr>
          <a:lstStyle/>
          <a:p>
            <a:r>
              <a:rPr lang="en-US">
                <a:solidFill>
                  <a:schemeClr val="tx2"/>
                </a:solidFill>
              </a:rPr>
              <a:t>Copywritter</a:t>
            </a:r>
            <a:endParaRPr lang="id-ID" dirty="0">
              <a:solidFill>
                <a:schemeClr val="tx2"/>
              </a:solidFill>
            </a:endParaRPr>
          </a:p>
        </p:txBody>
      </p:sp>
      <p:grpSp>
        <p:nvGrpSpPr>
          <p:cNvPr id="73" name="Group 84"/>
          <p:cNvGrpSpPr>
            <a:grpSpLocks noChangeAspect="1"/>
          </p:cNvGrpSpPr>
          <p:nvPr/>
        </p:nvGrpSpPr>
        <p:grpSpPr bwMode="auto">
          <a:xfrm>
            <a:off x="2124537" y="2219332"/>
            <a:ext cx="439737" cy="374650"/>
            <a:chOff x="6279" y="2733"/>
            <a:chExt cx="277" cy="236"/>
          </a:xfrm>
          <a:solidFill>
            <a:schemeClr val="accent1"/>
          </a:solidFill>
        </p:grpSpPr>
        <p:sp>
          <p:nvSpPr>
            <p:cNvPr id="74" name="Freeform 85"/>
            <p:cNvSpPr>
              <a:spLocks/>
            </p:cNvSpPr>
            <p:nvPr/>
          </p:nvSpPr>
          <p:spPr bwMode="auto">
            <a:xfrm>
              <a:off x="6279" y="2869"/>
              <a:ext cx="182" cy="100"/>
            </a:xfrm>
            <a:custGeom>
              <a:avLst/>
              <a:gdLst>
                <a:gd name="T0" fmla="*/ 59 w 75"/>
                <a:gd name="T1" fmla="*/ 0 h 41"/>
                <a:gd name="T2" fmla="*/ 37 w 75"/>
                <a:gd name="T3" fmla="*/ 10 h 41"/>
                <a:gd name="T4" fmla="*/ 16 w 75"/>
                <a:gd name="T5" fmla="*/ 0 h 41"/>
                <a:gd name="T6" fmla="*/ 0 w 75"/>
                <a:gd name="T7" fmla="*/ 31 h 41"/>
                <a:gd name="T8" fmla="*/ 1 w 75"/>
                <a:gd name="T9" fmla="*/ 41 h 41"/>
                <a:gd name="T10" fmla="*/ 73 w 75"/>
                <a:gd name="T11" fmla="*/ 41 h 41"/>
                <a:gd name="T12" fmla="*/ 75 w 75"/>
                <a:gd name="T13" fmla="*/ 31 h 41"/>
                <a:gd name="T14" fmla="*/ 59 w 75"/>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9" y="0"/>
                  </a:moveTo>
                  <a:cubicBezTo>
                    <a:pt x="54" y="6"/>
                    <a:pt x="46" y="10"/>
                    <a:pt x="37" y="10"/>
                  </a:cubicBezTo>
                  <a:cubicBezTo>
                    <a:pt x="29" y="10"/>
                    <a:pt x="21" y="6"/>
                    <a:pt x="16" y="0"/>
                  </a:cubicBezTo>
                  <a:cubicBezTo>
                    <a:pt x="6" y="7"/>
                    <a:pt x="0" y="18"/>
                    <a:pt x="0" y="31"/>
                  </a:cubicBezTo>
                  <a:cubicBezTo>
                    <a:pt x="0" y="34"/>
                    <a:pt x="1" y="38"/>
                    <a:pt x="1" y="41"/>
                  </a:cubicBezTo>
                  <a:cubicBezTo>
                    <a:pt x="73" y="41"/>
                    <a:pt x="73" y="41"/>
                    <a:pt x="73" y="41"/>
                  </a:cubicBezTo>
                  <a:cubicBezTo>
                    <a:pt x="74" y="38"/>
                    <a:pt x="75" y="34"/>
                    <a:pt x="75" y="31"/>
                  </a:cubicBezTo>
                  <a:cubicBezTo>
                    <a:pt x="75" y="18"/>
                    <a:pt x="68" y="7"/>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86"/>
            <p:cNvSpPr>
              <a:spLocks/>
            </p:cNvSpPr>
            <p:nvPr/>
          </p:nvSpPr>
          <p:spPr bwMode="auto">
            <a:xfrm>
              <a:off x="6320" y="2779"/>
              <a:ext cx="100" cy="97"/>
            </a:xfrm>
            <a:custGeom>
              <a:avLst/>
              <a:gdLst>
                <a:gd name="T0" fmla="*/ 20 w 41"/>
                <a:gd name="T1" fmla="*/ 0 h 40"/>
                <a:gd name="T2" fmla="*/ 0 w 41"/>
                <a:gd name="T3" fmla="*/ 20 h 40"/>
                <a:gd name="T4" fmla="*/ 0 w 41"/>
                <a:gd name="T5" fmla="*/ 20 h 40"/>
                <a:gd name="T6" fmla="*/ 20 w 41"/>
                <a:gd name="T7" fmla="*/ 40 h 40"/>
                <a:gd name="T8" fmla="*/ 41 w 41"/>
                <a:gd name="T9" fmla="*/ 20 h 40"/>
                <a:gd name="T10" fmla="*/ 41 w 41"/>
                <a:gd name="T11" fmla="*/ 20 h 40"/>
                <a:gd name="T12" fmla="*/ 20 w 4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20" y="0"/>
                  </a:moveTo>
                  <a:cubicBezTo>
                    <a:pt x="9" y="0"/>
                    <a:pt x="0" y="9"/>
                    <a:pt x="0" y="20"/>
                  </a:cubicBezTo>
                  <a:cubicBezTo>
                    <a:pt x="0" y="20"/>
                    <a:pt x="0" y="20"/>
                    <a:pt x="0" y="20"/>
                  </a:cubicBezTo>
                  <a:cubicBezTo>
                    <a:pt x="0" y="31"/>
                    <a:pt x="9" y="40"/>
                    <a:pt x="20" y="40"/>
                  </a:cubicBezTo>
                  <a:cubicBezTo>
                    <a:pt x="32" y="40"/>
                    <a:pt x="41" y="31"/>
                    <a:pt x="41" y="20"/>
                  </a:cubicBezTo>
                  <a:cubicBezTo>
                    <a:pt x="41" y="20"/>
                    <a:pt x="41" y="20"/>
                    <a:pt x="41" y="20"/>
                  </a:cubicBezTo>
                  <a:cubicBezTo>
                    <a:pt x="41" y="9"/>
                    <a:pt x="32"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87"/>
            <p:cNvSpPr>
              <a:spLocks/>
            </p:cNvSpPr>
            <p:nvPr/>
          </p:nvSpPr>
          <p:spPr bwMode="auto">
            <a:xfrm>
              <a:off x="6430" y="2823"/>
              <a:ext cx="126" cy="100"/>
            </a:xfrm>
            <a:custGeom>
              <a:avLst/>
              <a:gdLst>
                <a:gd name="T0" fmla="*/ 36 w 52"/>
                <a:gd name="T1" fmla="*/ 0 h 41"/>
                <a:gd name="T2" fmla="*/ 14 w 52"/>
                <a:gd name="T3" fmla="*/ 11 h 41"/>
                <a:gd name="T4" fmla="*/ 2 w 52"/>
                <a:gd name="T5" fmla="*/ 8 h 41"/>
                <a:gd name="T6" fmla="*/ 0 w 52"/>
                <a:gd name="T7" fmla="*/ 14 h 41"/>
                <a:gd name="T8" fmla="*/ 18 w 52"/>
                <a:gd name="T9" fmla="*/ 41 h 41"/>
                <a:gd name="T10" fmla="*/ 50 w 52"/>
                <a:gd name="T11" fmla="*/ 41 h 41"/>
                <a:gd name="T12" fmla="*/ 52 w 52"/>
                <a:gd name="T13" fmla="*/ 31 h 41"/>
                <a:gd name="T14" fmla="*/ 36 w 5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1">
                  <a:moveTo>
                    <a:pt x="36" y="0"/>
                  </a:moveTo>
                  <a:cubicBezTo>
                    <a:pt x="31" y="6"/>
                    <a:pt x="23" y="11"/>
                    <a:pt x="14" y="11"/>
                  </a:cubicBezTo>
                  <a:cubicBezTo>
                    <a:pt x="10" y="11"/>
                    <a:pt x="6" y="10"/>
                    <a:pt x="2" y="8"/>
                  </a:cubicBezTo>
                  <a:cubicBezTo>
                    <a:pt x="2" y="10"/>
                    <a:pt x="1" y="12"/>
                    <a:pt x="0" y="14"/>
                  </a:cubicBezTo>
                  <a:cubicBezTo>
                    <a:pt x="9" y="20"/>
                    <a:pt x="16" y="30"/>
                    <a:pt x="18" y="41"/>
                  </a:cubicBezTo>
                  <a:cubicBezTo>
                    <a:pt x="50" y="41"/>
                    <a:pt x="50" y="41"/>
                    <a:pt x="50" y="41"/>
                  </a:cubicBezTo>
                  <a:cubicBezTo>
                    <a:pt x="51" y="38"/>
                    <a:pt x="52" y="34"/>
                    <a:pt x="52" y="31"/>
                  </a:cubicBezTo>
                  <a:cubicBezTo>
                    <a:pt x="52" y="18"/>
                    <a:pt x="45" y="7"/>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88"/>
            <p:cNvSpPr>
              <a:spLocks/>
            </p:cNvSpPr>
            <p:nvPr/>
          </p:nvSpPr>
          <p:spPr bwMode="auto">
            <a:xfrm>
              <a:off x="6415" y="2733"/>
              <a:ext cx="97" cy="97"/>
            </a:xfrm>
            <a:custGeom>
              <a:avLst/>
              <a:gdLst>
                <a:gd name="T0" fmla="*/ 20 w 40"/>
                <a:gd name="T1" fmla="*/ 0 h 40"/>
                <a:gd name="T2" fmla="*/ 0 w 40"/>
                <a:gd name="T3" fmla="*/ 19 h 40"/>
                <a:gd name="T4" fmla="*/ 9 w 40"/>
                <a:gd name="T5" fmla="*/ 37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cubicBezTo>
                    <a:pt x="9" y="0"/>
                    <a:pt x="1" y="8"/>
                    <a:pt x="0" y="19"/>
                  </a:cubicBezTo>
                  <a:cubicBezTo>
                    <a:pt x="5" y="24"/>
                    <a:pt x="8" y="30"/>
                    <a:pt x="9" y="37"/>
                  </a:cubicBezTo>
                  <a:cubicBezTo>
                    <a:pt x="12" y="39"/>
                    <a:pt x="16" y="40"/>
                    <a:pt x="20" y="40"/>
                  </a:cubicBezTo>
                  <a:cubicBezTo>
                    <a:pt x="31" y="40"/>
                    <a:pt x="40" y="31"/>
                    <a:pt x="40" y="20"/>
                  </a:cubicBezTo>
                  <a:cubicBezTo>
                    <a:pt x="40" y="9"/>
                    <a:pt x="3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68647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700"/>
                            </p:stCondLst>
                            <p:childTnLst>
                              <p:par>
                                <p:cTn id="26" presetID="10" presetClass="entr" presetSubtype="0" fill="hold" grpId="0" nodeType="after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500"/>
                                        <p:tgtEl>
                                          <p:spTgt spid="56"/>
                                        </p:tgtEl>
                                      </p:cBhvr>
                                    </p:animEffect>
                                  </p:childTnLst>
                                </p:cTn>
                              </p:par>
                            </p:childTnLst>
                          </p:cTn>
                        </p:par>
                        <p:par>
                          <p:cTn id="29" fill="hold">
                            <p:stCondLst>
                              <p:cond delay="3200"/>
                            </p:stCondLst>
                            <p:childTnLst>
                              <p:par>
                                <p:cTn id="30" presetID="10" presetClass="entr" presetSubtype="0"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par>
                          <p:cTn id="33" fill="hold">
                            <p:stCondLst>
                              <p:cond delay="3700"/>
                            </p:stCondLst>
                            <p:childTnLst>
                              <p:par>
                                <p:cTn id="34" presetID="10" presetClass="entr" presetSubtype="0" fill="hold" grpId="0" nodeType="afterEffect">
                                  <p:stCondLst>
                                    <p:cond delay="0"/>
                                  </p:stCondLst>
                                  <p:childTnLst>
                                    <p:set>
                                      <p:cBhvr>
                                        <p:cTn id="35" dur="1" fill="hold">
                                          <p:stCondLst>
                                            <p:cond delay="0"/>
                                          </p:stCondLst>
                                        </p:cTn>
                                        <p:tgtEl>
                                          <p:spTgt spid="70"/>
                                        </p:tgtEl>
                                        <p:attrNameLst>
                                          <p:attrName>style.visibility</p:attrName>
                                        </p:attrNameLst>
                                      </p:cBhvr>
                                      <p:to>
                                        <p:strVal val="visible"/>
                                      </p:to>
                                    </p:set>
                                    <p:animEffect transition="in" filter="fade">
                                      <p:cBhvr>
                                        <p:cTn id="36" dur="500"/>
                                        <p:tgtEl>
                                          <p:spTgt spid="70"/>
                                        </p:tgtEl>
                                      </p:cBhvr>
                                    </p:animEffect>
                                  </p:childTnLst>
                                </p:cTn>
                              </p:par>
                            </p:childTnLst>
                          </p:cTn>
                        </p:par>
                        <p:par>
                          <p:cTn id="37" fill="hold">
                            <p:stCondLst>
                              <p:cond delay="4200"/>
                            </p:stCondLst>
                            <p:childTnLst>
                              <p:par>
                                <p:cTn id="38" presetID="10" presetClass="entr" presetSubtype="0" fill="hold" grpId="0" nodeType="after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fade">
                                      <p:cBhvr>
                                        <p:cTn id="4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6" grpId="0"/>
      <p:bldP spid="59" grpId="0"/>
      <p:bldP spid="70" grpId="0"/>
      <p:bldP spid="7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 name="Group 3"/>
          <p:cNvGrpSpPr/>
          <p:nvPr/>
        </p:nvGrpSpPr>
        <p:grpSpPr>
          <a:xfrm>
            <a:off x="700626" y="2794283"/>
            <a:ext cx="3394866" cy="3394866"/>
            <a:chOff x="3921685" y="1696142"/>
            <a:chExt cx="4178296" cy="4178296"/>
          </a:xfrm>
        </p:grpSpPr>
        <p:grpSp>
          <p:nvGrpSpPr>
            <p:cNvPr id="5" name="Group 48"/>
            <p:cNvGrpSpPr>
              <a:grpSpLocks noChangeAspect="1"/>
            </p:cNvGrpSpPr>
            <p:nvPr/>
          </p:nvGrpSpPr>
          <p:grpSpPr bwMode="auto">
            <a:xfrm>
              <a:off x="3921685" y="1696142"/>
              <a:ext cx="4178296" cy="4178296"/>
              <a:chOff x="1246" y="697"/>
              <a:chExt cx="2850" cy="2850"/>
            </a:xfrm>
          </p:grpSpPr>
          <p:sp>
            <p:nvSpPr>
              <p:cNvPr id="11" name="Freeform 49"/>
              <p:cNvSpPr>
                <a:spLocks/>
              </p:cNvSpPr>
              <p:nvPr/>
            </p:nvSpPr>
            <p:spPr bwMode="auto">
              <a:xfrm>
                <a:off x="1650" y="2474"/>
                <a:ext cx="335" cy="325"/>
              </a:xfrm>
              <a:custGeom>
                <a:avLst/>
                <a:gdLst>
                  <a:gd name="T0" fmla="*/ 7 w 76"/>
                  <a:gd name="T1" fmla="*/ 27 h 74"/>
                  <a:gd name="T2" fmla="*/ 11 w 76"/>
                  <a:gd name="T3" fmla="*/ 35 h 74"/>
                  <a:gd name="T4" fmla="*/ 27 w 76"/>
                  <a:gd name="T5" fmla="*/ 65 h 74"/>
                  <a:gd name="T6" fmla="*/ 33 w 76"/>
                  <a:gd name="T7" fmla="*/ 74 h 74"/>
                  <a:gd name="T8" fmla="*/ 67 w 76"/>
                  <a:gd name="T9" fmla="*/ 15 h 74"/>
                  <a:gd name="T10" fmla="*/ 0 w 76"/>
                  <a:gd name="T11" fmla="*/ 15 h 74"/>
                  <a:gd name="T12" fmla="*/ 7 w 76"/>
                  <a:gd name="T13" fmla="*/ 27 h 74"/>
                </a:gdLst>
                <a:ahLst/>
                <a:cxnLst>
                  <a:cxn ang="0">
                    <a:pos x="T0" y="T1"/>
                  </a:cxn>
                  <a:cxn ang="0">
                    <a:pos x="T2" y="T3"/>
                  </a:cxn>
                  <a:cxn ang="0">
                    <a:pos x="T4" y="T5"/>
                  </a:cxn>
                  <a:cxn ang="0">
                    <a:pos x="T6" y="T7"/>
                  </a:cxn>
                  <a:cxn ang="0">
                    <a:pos x="T8" y="T9"/>
                  </a:cxn>
                  <a:cxn ang="0">
                    <a:pos x="T10" y="T11"/>
                  </a:cxn>
                  <a:cxn ang="0">
                    <a:pos x="T12" y="T13"/>
                  </a:cxn>
                </a:cxnLst>
                <a:rect l="0" t="0" r="r" b="b"/>
                <a:pathLst>
                  <a:path w="76" h="74">
                    <a:moveTo>
                      <a:pt x="7" y="27"/>
                    </a:moveTo>
                    <a:cubicBezTo>
                      <a:pt x="8" y="30"/>
                      <a:pt x="10" y="33"/>
                      <a:pt x="11" y="35"/>
                    </a:cubicBezTo>
                    <a:cubicBezTo>
                      <a:pt x="16" y="46"/>
                      <a:pt x="22" y="55"/>
                      <a:pt x="27" y="65"/>
                    </a:cubicBezTo>
                    <a:cubicBezTo>
                      <a:pt x="29" y="68"/>
                      <a:pt x="31" y="71"/>
                      <a:pt x="33" y="74"/>
                    </a:cubicBezTo>
                    <a:cubicBezTo>
                      <a:pt x="61" y="57"/>
                      <a:pt x="76" y="31"/>
                      <a:pt x="67" y="15"/>
                    </a:cubicBezTo>
                    <a:cubicBezTo>
                      <a:pt x="58" y="0"/>
                      <a:pt x="29" y="0"/>
                      <a:pt x="0" y="15"/>
                    </a:cubicBezTo>
                    <a:cubicBezTo>
                      <a:pt x="2" y="19"/>
                      <a:pt x="5" y="23"/>
                      <a:pt x="7" y="27"/>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2" name="Freeform 50"/>
              <p:cNvSpPr>
                <a:spLocks/>
              </p:cNvSpPr>
              <p:nvPr/>
            </p:nvSpPr>
            <p:spPr bwMode="auto">
              <a:xfrm>
                <a:off x="1650" y="2901"/>
                <a:ext cx="291" cy="312"/>
              </a:xfrm>
              <a:custGeom>
                <a:avLst/>
                <a:gdLst>
                  <a:gd name="T0" fmla="*/ 56 w 66"/>
                  <a:gd name="T1" fmla="*/ 35 h 71"/>
                  <a:gd name="T2" fmla="*/ 13 w 66"/>
                  <a:gd name="T3" fmla="*/ 0 h 71"/>
                  <a:gd name="T4" fmla="*/ 16 w 66"/>
                  <a:gd name="T5" fmla="*/ 63 h 71"/>
                  <a:gd name="T6" fmla="*/ 66 w 66"/>
                  <a:gd name="T7" fmla="*/ 41 h 71"/>
                  <a:gd name="T8" fmla="*/ 56 w 66"/>
                  <a:gd name="T9" fmla="*/ 35 h 71"/>
                </a:gdLst>
                <a:ahLst/>
                <a:cxnLst>
                  <a:cxn ang="0">
                    <a:pos x="T0" y="T1"/>
                  </a:cxn>
                  <a:cxn ang="0">
                    <a:pos x="T2" y="T3"/>
                  </a:cxn>
                  <a:cxn ang="0">
                    <a:pos x="T4" y="T5"/>
                  </a:cxn>
                  <a:cxn ang="0">
                    <a:pos x="T6" y="T7"/>
                  </a:cxn>
                  <a:cxn ang="0">
                    <a:pos x="T8" y="T9"/>
                  </a:cxn>
                </a:cxnLst>
                <a:rect l="0" t="0" r="r" b="b"/>
                <a:pathLst>
                  <a:path w="66" h="71">
                    <a:moveTo>
                      <a:pt x="56" y="35"/>
                    </a:moveTo>
                    <a:cubicBezTo>
                      <a:pt x="42" y="26"/>
                      <a:pt x="25" y="14"/>
                      <a:pt x="13" y="0"/>
                    </a:cubicBezTo>
                    <a:cubicBezTo>
                      <a:pt x="0" y="28"/>
                      <a:pt x="1" y="55"/>
                      <a:pt x="16" y="63"/>
                    </a:cubicBezTo>
                    <a:cubicBezTo>
                      <a:pt x="29" y="71"/>
                      <a:pt x="49" y="61"/>
                      <a:pt x="66" y="41"/>
                    </a:cubicBezTo>
                    <a:cubicBezTo>
                      <a:pt x="62" y="39"/>
                      <a:pt x="59" y="37"/>
                      <a:pt x="56" y="3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3" name="Freeform 51"/>
              <p:cNvSpPr>
                <a:spLocks/>
              </p:cNvSpPr>
              <p:nvPr/>
            </p:nvSpPr>
            <p:spPr bwMode="auto">
              <a:xfrm>
                <a:off x="1584" y="1106"/>
                <a:ext cx="308" cy="286"/>
              </a:xfrm>
              <a:custGeom>
                <a:avLst/>
                <a:gdLst>
                  <a:gd name="T0" fmla="*/ 36 w 70"/>
                  <a:gd name="T1" fmla="*/ 55 h 65"/>
                  <a:gd name="T2" fmla="*/ 70 w 70"/>
                  <a:gd name="T3" fmla="*/ 12 h 65"/>
                  <a:gd name="T4" fmla="*/ 7 w 70"/>
                  <a:gd name="T5" fmla="*/ 15 h 65"/>
                  <a:gd name="T6" fmla="*/ 30 w 70"/>
                  <a:gd name="T7" fmla="*/ 65 h 65"/>
                  <a:gd name="T8" fmla="*/ 36 w 70"/>
                  <a:gd name="T9" fmla="*/ 55 h 65"/>
                </a:gdLst>
                <a:ahLst/>
                <a:cxnLst>
                  <a:cxn ang="0">
                    <a:pos x="T0" y="T1"/>
                  </a:cxn>
                  <a:cxn ang="0">
                    <a:pos x="T2" y="T3"/>
                  </a:cxn>
                  <a:cxn ang="0">
                    <a:pos x="T4" y="T5"/>
                  </a:cxn>
                  <a:cxn ang="0">
                    <a:pos x="T6" y="T7"/>
                  </a:cxn>
                  <a:cxn ang="0">
                    <a:pos x="T8" y="T9"/>
                  </a:cxn>
                </a:cxnLst>
                <a:rect l="0" t="0" r="r" b="b"/>
                <a:pathLst>
                  <a:path w="70" h="65">
                    <a:moveTo>
                      <a:pt x="36" y="55"/>
                    </a:moveTo>
                    <a:cubicBezTo>
                      <a:pt x="45" y="41"/>
                      <a:pt x="56" y="24"/>
                      <a:pt x="70" y="12"/>
                    </a:cubicBezTo>
                    <a:cubicBezTo>
                      <a:pt x="43" y="0"/>
                      <a:pt x="16" y="0"/>
                      <a:pt x="7" y="15"/>
                    </a:cubicBezTo>
                    <a:cubicBezTo>
                      <a:pt x="0" y="28"/>
                      <a:pt x="10" y="49"/>
                      <a:pt x="30" y="65"/>
                    </a:cubicBezTo>
                    <a:cubicBezTo>
                      <a:pt x="32" y="62"/>
                      <a:pt x="34" y="58"/>
                      <a:pt x="36" y="5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4" name="Freeform 52"/>
              <p:cNvSpPr>
                <a:spLocks/>
              </p:cNvSpPr>
              <p:nvPr/>
            </p:nvSpPr>
            <p:spPr bwMode="auto">
              <a:xfrm>
                <a:off x="3023" y="2808"/>
                <a:ext cx="325" cy="335"/>
              </a:xfrm>
              <a:custGeom>
                <a:avLst/>
                <a:gdLst>
                  <a:gd name="T0" fmla="*/ 27 w 74"/>
                  <a:gd name="T1" fmla="*/ 70 h 76"/>
                  <a:gd name="T2" fmla="*/ 35 w 74"/>
                  <a:gd name="T3" fmla="*/ 65 h 76"/>
                  <a:gd name="T4" fmla="*/ 65 w 74"/>
                  <a:gd name="T5" fmla="*/ 50 h 76"/>
                  <a:gd name="T6" fmla="*/ 74 w 74"/>
                  <a:gd name="T7" fmla="*/ 43 h 76"/>
                  <a:gd name="T8" fmla="*/ 15 w 74"/>
                  <a:gd name="T9" fmla="*/ 9 h 76"/>
                  <a:gd name="T10" fmla="*/ 15 w 74"/>
                  <a:gd name="T11" fmla="*/ 76 h 76"/>
                  <a:gd name="T12" fmla="*/ 27 w 74"/>
                  <a:gd name="T13" fmla="*/ 70 h 76"/>
                </a:gdLst>
                <a:ahLst/>
                <a:cxnLst>
                  <a:cxn ang="0">
                    <a:pos x="T0" y="T1"/>
                  </a:cxn>
                  <a:cxn ang="0">
                    <a:pos x="T2" y="T3"/>
                  </a:cxn>
                  <a:cxn ang="0">
                    <a:pos x="T4" y="T5"/>
                  </a:cxn>
                  <a:cxn ang="0">
                    <a:pos x="T6" y="T7"/>
                  </a:cxn>
                  <a:cxn ang="0">
                    <a:pos x="T8" y="T9"/>
                  </a:cxn>
                  <a:cxn ang="0">
                    <a:pos x="T10" y="T11"/>
                  </a:cxn>
                  <a:cxn ang="0">
                    <a:pos x="T12" y="T13"/>
                  </a:cxn>
                </a:cxnLst>
                <a:rect l="0" t="0" r="r" b="b"/>
                <a:pathLst>
                  <a:path w="74" h="76">
                    <a:moveTo>
                      <a:pt x="27" y="70"/>
                    </a:moveTo>
                    <a:cubicBezTo>
                      <a:pt x="30" y="68"/>
                      <a:pt x="32" y="67"/>
                      <a:pt x="35" y="65"/>
                    </a:cubicBezTo>
                    <a:cubicBezTo>
                      <a:pt x="45" y="60"/>
                      <a:pt x="55" y="55"/>
                      <a:pt x="65" y="50"/>
                    </a:cubicBezTo>
                    <a:cubicBezTo>
                      <a:pt x="68" y="48"/>
                      <a:pt x="71" y="45"/>
                      <a:pt x="74" y="43"/>
                    </a:cubicBezTo>
                    <a:cubicBezTo>
                      <a:pt x="56" y="15"/>
                      <a:pt x="31" y="0"/>
                      <a:pt x="15" y="9"/>
                    </a:cubicBezTo>
                    <a:cubicBezTo>
                      <a:pt x="0" y="18"/>
                      <a:pt x="0" y="48"/>
                      <a:pt x="15" y="76"/>
                    </a:cubicBezTo>
                    <a:cubicBezTo>
                      <a:pt x="19" y="74"/>
                      <a:pt x="23" y="72"/>
                      <a:pt x="27" y="70"/>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5" name="Freeform 53"/>
              <p:cNvSpPr>
                <a:spLocks/>
              </p:cNvSpPr>
              <p:nvPr/>
            </p:nvSpPr>
            <p:spPr bwMode="auto">
              <a:xfrm>
                <a:off x="3357" y="1449"/>
                <a:ext cx="334" cy="326"/>
              </a:xfrm>
              <a:custGeom>
                <a:avLst/>
                <a:gdLst>
                  <a:gd name="T0" fmla="*/ 69 w 76"/>
                  <a:gd name="T1" fmla="*/ 46 h 74"/>
                  <a:gd name="T2" fmla="*/ 65 w 76"/>
                  <a:gd name="T3" fmla="*/ 38 h 74"/>
                  <a:gd name="T4" fmla="*/ 49 w 76"/>
                  <a:gd name="T5" fmla="*/ 9 h 74"/>
                  <a:gd name="T6" fmla="*/ 43 w 76"/>
                  <a:gd name="T7" fmla="*/ 0 h 74"/>
                  <a:gd name="T8" fmla="*/ 9 w 76"/>
                  <a:gd name="T9" fmla="*/ 58 h 74"/>
                  <a:gd name="T10" fmla="*/ 76 w 76"/>
                  <a:gd name="T11" fmla="*/ 59 h 74"/>
                  <a:gd name="T12" fmla="*/ 69 w 76"/>
                  <a:gd name="T13" fmla="*/ 46 h 74"/>
                </a:gdLst>
                <a:ahLst/>
                <a:cxnLst>
                  <a:cxn ang="0">
                    <a:pos x="T0" y="T1"/>
                  </a:cxn>
                  <a:cxn ang="0">
                    <a:pos x="T2" y="T3"/>
                  </a:cxn>
                  <a:cxn ang="0">
                    <a:pos x="T4" y="T5"/>
                  </a:cxn>
                  <a:cxn ang="0">
                    <a:pos x="T6" y="T7"/>
                  </a:cxn>
                  <a:cxn ang="0">
                    <a:pos x="T8" y="T9"/>
                  </a:cxn>
                  <a:cxn ang="0">
                    <a:pos x="T10" y="T11"/>
                  </a:cxn>
                  <a:cxn ang="0">
                    <a:pos x="T12" y="T13"/>
                  </a:cxn>
                </a:cxnLst>
                <a:rect l="0" t="0" r="r" b="b"/>
                <a:pathLst>
                  <a:path w="76" h="74">
                    <a:moveTo>
                      <a:pt x="69" y="46"/>
                    </a:moveTo>
                    <a:cubicBezTo>
                      <a:pt x="68" y="44"/>
                      <a:pt x="66" y="41"/>
                      <a:pt x="65" y="38"/>
                    </a:cubicBezTo>
                    <a:cubicBezTo>
                      <a:pt x="60" y="28"/>
                      <a:pt x="54" y="19"/>
                      <a:pt x="49" y="9"/>
                    </a:cubicBezTo>
                    <a:cubicBezTo>
                      <a:pt x="47" y="6"/>
                      <a:pt x="45" y="3"/>
                      <a:pt x="43" y="0"/>
                    </a:cubicBezTo>
                    <a:cubicBezTo>
                      <a:pt x="15" y="17"/>
                      <a:pt x="0" y="43"/>
                      <a:pt x="9" y="58"/>
                    </a:cubicBezTo>
                    <a:cubicBezTo>
                      <a:pt x="18" y="74"/>
                      <a:pt x="47" y="74"/>
                      <a:pt x="76" y="59"/>
                    </a:cubicBezTo>
                    <a:cubicBezTo>
                      <a:pt x="74" y="55"/>
                      <a:pt x="71" y="51"/>
                      <a:pt x="69" y="46"/>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6" name="Freeform 54"/>
              <p:cNvSpPr>
                <a:spLocks/>
              </p:cNvSpPr>
              <p:nvPr/>
            </p:nvSpPr>
            <p:spPr bwMode="auto">
              <a:xfrm>
                <a:off x="3449" y="2852"/>
                <a:ext cx="312" cy="291"/>
              </a:xfrm>
              <a:custGeom>
                <a:avLst/>
                <a:gdLst>
                  <a:gd name="T0" fmla="*/ 34 w 71"/>
                  <a:gd name="T1" fmla="*/ 11 h 66"/>
                  <a:gd name="T2" fmla="*/ 0 w 71"/>
                  <a:gd name="T3" fmla="*/ 53 h 66"/>
                  <a:gd name="T4" fmla="*/ 63 w 71"/>
                  <a:gd name="T5" fmla="*/ 51 h 66"/>
                  <a:gd name="T6" fmla="*/ 40 w 71"/>
                  <a:gd name="T7" fmla="*/ 0 h 66"/>
                  <a:gd name="T8" fmla="*/ 34 w 71"/>
                  <a:gd name="T9" fmla="*/ 11 h 66"/>
                </a:gdLst>
                <a:ahLst/>
                <a:cxnLst>
                  <a:cxn ang="0">
                    <a:pos x="T0" y="T1"/>
                  </a:cxn>
                  <a:cxn ang="0">
                    <a:pos x="T2" y="T3"/>
                  </a:cxn>
                  <a:cxn ang="0">
                    <a:pos x="T4" y="T5"/>
                  </a:cxn>
                  <a:cxn ang="0">
                    <a:pos x="T6" y="T7"/>
                  </a:cxn>
                  <a:cxn ang="0">
                    <a:pos x="T8" y="T9"/>
                  </a:cxn>
                </a:cxnLst>
                <a:rect l="0" t="0" r="r" b="b"/>
                <a:pathLst>
                  <a:path w="71" h="66">
                    <a:moveTo>
                      <a:pt x="34" y="11"/>
                    </a:moveTo>
                    <a:cubicBezTo>
                      <a:pt x="25" y="25"/>
                      <a:pt x="14" y="42"/>
                      <a:pt x="0" y="53"/>
                    </a:cubicBezTo>
                    <a:cubicBezTo>
                      <a:pt x="27" y="66"/>
                      <a:pt x="54" y="66"/>
                      <a:pt x="63" y="51"/>
                    </a:cubicBezTo>
                    <a:cubicBezTo>
                      <a:pt x="71" y="38"/>
                      <a:pt x="61" y="17"/>
                      <a:pt x="40" y="0"/>
                    </a:cubicBezTo>
                    <a:cubicBezTo>
                      <a:pt x="38" y="4"/>
                      <a:pt x="36" y="8"/>
                      <a:pt x="34" y="1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7" name="Freeform 55"/>
              <p:cNvSpPr>
                <a:spLocks/>
              </p:cNvSpPr>
              <p:nvPr/>
            </p:nvSpPr>
            <p:spPr bwMode="auto">
              <a:xfrm>
                <a:off x="2017" y="1118"/>
                <a:ext cx="330" cy="338"/>
              </a:xfrm>
              <a:custGeom>
                <a:avLst/>
                <a:gdLst>
                  <a:gd name="T0" fmla="*/ 47 w 75"/>
                  <a:gd name="T1" fmla="*/ 7 h 77"/>
                  <a:gd name="T2" fmla="*/ 39 w 75"/>
                  <a:gd name="T3" fmla="*/ 12 h 77"/>
                  <a:gd name="T4" fmla="*/ 9 w 75"/>
                  <a:gd name="T5" fmla="*/ 27 h 77"/>
                  <a:gd name="T6" fmla="*/ 0 w 75"/>
                  <a:gd name="T7" fmla="*/ 34 h 77"/>
                  <a:gd name="T8" fmla="*/ 59 w 75"/>
                  <a:gd name="T9" fmla="*/ 68 h 77"/>
                  <a:gd name="T10" fmla="*/ 59 w 75"/>
                  <a:gd name="T11" fmla="*/ 0 h 77"/>
                  <a:gd name="T12" fmla="*/ 47 w 75"/>
                  <a:gd name="T13" fmla="*/ 7 h 77"/>
                </a:gdLst>
                <a:ahLst/>
                <a:cxnLst>
                  <a:cxn ang="0">
                    <a:pos x="T0" y="T1"/>
                  </a:cxn>
                  <a:cxn ang="0">
                    <a:pos x="T2" y="T3"/>
                  </a:cxn>
                  <a:cxn ang="0">
                    <a:pos x="T4" y="T5"/>
                  </a:cxn>
                  <a:cxn ang="0">
                    <a:pos x="T6" y="T7"/>
                  </a:cxn>
                  <a:cxn ang="0">
                    <a:pos x="T8" y="T9"/>
                  </a:cxn>
                  <a:cxn ang="0">
                    <a:pos x="T10" y="T11"/>
                  </a:cxn>
                  <a:cxn ang="0">
                    <a:pos x="T12" y="T13"/>
                  </a:cxn>
                </a:cxnLst>
                <a:rect l="0" t="0" r="r" b="b"/>
                <a:pathLst>
                  <a:path w="75" h="77">
                    <a:moveTo>
                      <a:pt x="47" y="7"/>
                    </a:moveTo>
                    <a:cubicBezTo>
                      <a:pt x="45" y="9"/>
                      <a:pt x="42" y="10"/>
                      <a:pt x="39" y="12"/>
                    </a:cubicBezTo>
                    <a:cubicBezTo>
                      <a:pt x="29" y="16"/>
                      <a:pt x="19" y="22"/>
                      <a:pt x="9" y="27"/>
                    </a:cubicBezTo>
                    <a:cubicBezTo>
                      <a:pt x="6" y="29"/>
                      <a:pt x="3" y="31"/>
                      <a:pt x="0" y="34"/>
                    </a:cubicBezTo>
                    <a:cubicBezTo>
                      <a:pt x="18" y="62"/>
                      <a:pt x="44" y="77"/>
                      <a:pt x="59" y="68"/>
                    </a:cubicBezTo>
                    <a:cubicBezTo>
                      <a:pt x="75" y="59"/>
                      <a:pt x="74" y="29"/>
                      <a:pt x="59" y="0"/>
                    </a:cubicBezTo>
                    <a:cubicBezTo>
                      <a:pt x="55" y="3"/>
                      <a:pt x="51" y="5"/>
                      <a:pt x="47" y="7"/>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8" name="Freeform 56"/>
              <p:cNvSpPr>
                <a:spLocks/>
              </p:cNvSpPr>
              <p:nvPr/>
            </p:nvSpPr>
            <p:spPr bwMode="auto">
              <a:xfrm>
                <a:off x="3401" y="1053"/>
                <a:ext cx="290" cy="308"/>
              </a:xfrm>
              <a:custGeom>
                <a:avLst/>
                <a:gdLst>
                  <a:gd name="T0" fmla="*/ 10 w 66"/>
                  <a:gd name="T1" fmla="*/ 36 h 70"/>
                  <a:gd name="T2" fmla="*/ 53 w 66"/>
                  <a:gd name="T3" fmla="*/ 70 h 70"/>
                  <a:gd name="T4" fmla="*/ 51 w 66"/>
                  <a:gd name="T5" fmla="*/ 8 h 70"/>
                  <a:gd name="T6" fmla="*/ 0 w 66"/>
                  <a:gd name="T7" fmla="*/ 30 h 70"/>
                  <a:gd name="T8" fmla="*/ 10 w 66"/>
                  <a:gd name="T9" fmla="*/ 36 h 70"/>
                </a:gdLst>
                <a:ahLst/>
                <a:cxnLst>
                  <a:cxn ang="0">
                    <a:pos x="T0" y="T1"/>
                  </a:cxn>
                  <a:cxn ang="0">
                    <a:pos x="T2" y="T3"/>
                  </a:cxn>
                  <a:cxn ang="0">
                    <a:pos x="T4" y="T5"/>
                  </a:cxn>
                  <a:cxn ang="0">
                    <a:pos x="T6" y="T7"/>
                  </a:cxn>
                  <a:cxn ang="0">
                    <a:pos x="T8" y="T9"/>
                  </a:cxn>
                </a:cxnLst>
                <a:rect l="0" t="0" r="r" b="b"/>
                <a:pathLst>
                  <a:path w="66" h="70">
                    <a:moveTo>
                      <a:pt x="10" y="36"/>
                    </a:moveTo>
                    <a:cubicBezTo>
                      <a:pt x="24" y="45"/>
                      <a:pt x="41" y="56"/>
                      <a:pt x="53" y="70"/>
                    </a:cubicBezTo>
                    <a:cubicBezTo>
                      <a:pt x="66" y="43"/>
                      <a:pt x="65" y="16"/>
                      <a:pt x="51" y="8"/>
                    </a:cubicBezTo>
                    <a:cubicBezTo>
                      <a:pt x="37" y="0"/>
                      <a:pt x="17" y="10"/>
                      <a:pt x="0" y="30"/>
                    </a:cubicBezTo>
                    <a:cubicBezTo>
                      <a:pt x="4" y="32"/>
                      <a:pt x="7" y="34"/>
                      <a:pt x="10" y="36"/>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19" name="Freeform 57"/>
              <p:cNvSpPr>
                <a:spLocks noEditPoints="1"/>
              </p:cNvSpPr>
              <p:nvPr/>
            </p:nvSpPr>
            <p:spPr bwMode="auto">
              <a:xfrm>
                <a:off x="1386" y="838"/>
                <a:ext cx="2573" cy="2573"/>
              </a:xfrm>
              <a:custGeom>
                <a:avLst/>
                <a:gdLst>
                  <a:gd name="T0" fmla="*/ 292 w 585"/>
                  <a:gd name="T1" fmla="*/ 585 h 585"/>
                  <a:gd name="T2" fmla="*/ 0 w 585"/>
                  <a:gd name="T3" fmla="*/ 292 h 585"/>
                  <a:gd name="T4" fmla="*/ 292 w 585"/>
                  <a:gd name="T5" fmla="*/ 0 h 585"/>
                  <a:gd name="T6" fmla="*/ 585 w 585"/>
                  <a:gd name="T7" fmla="*/ 292 h 585"/>
                  <a:gd name="T8" fmla="*/ 292 w 585"/>
                  <a:gd name="T9" fmla="*/ 585 h 585"/>
                  <a:gd name="T10" fmla="*/ 292 w 585"/>
                  <a:gd name="T11" fmla="*/ 78 h 585"/>
                  <a:gd name="T12" fmla="*/ 78 w 585"/>
                  <a:gd name="T13" fmla="*/ 292 h 585"/>
                  <a:gd name="T14" fmla="*/ 292 w 585"/>
                  <a:gd name="T15" fmla="*/ 507 h 585"/>
                  <a:gd name="T16" fmla="*/ 506 w 585"/>
                  <a:gd name="T17" fmla="*/ 292 h 585"/>
                  <a:gd name="T18" fmla="*/ 292 w 585"/>
                  <a:gd name="T19" fmla="*/ 7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5" h="585">
                    <a:moveTo>
                      <a:pt x="292" y="585"/>
                    </a:moveTo>
                    <a:cubicBezTo>
                      <a:pt x="131" y="585"/>
                      <a:pt x="0" y="454"/>
                      <a:pt x="0" y="292"/>
                    </a:cubicBezTo>
                    <a:cubicBezTo>
                      <a:pt x="0" y="131"/>
                      <a:pt x="131" y="0"/>
                      <a:pt x="292" y="0"/>
                    </a:cubicBezTo>
                    <a:cubicBezTo>
                      <a:pt x="453" y="0"/>
                      <a:pt x="585" y="131"/>
                      <a:pt x="585" y="292"/>
                    </a:cubicBezTo>
                    <a:cubicBezTo>
                      <a:pt x="585" y="454"/>
                      <a:pt x="453" y="585"/>
                      <a:pt x="292" y="585"/>
                    </a:cubicBezTo>
                    <a:close/>
                    <a:moveTo>
                      <a:pt x="292" y="78"/>
                    </a:moveTo>
                    <a:cubicBezTo>
                      <a:pt x="174" y="78"/>
                      <a:pt x="78" y="174"/>
                      <a:pt x="78" y="292"/>
                    </a:cubicBezTo>
                    <a:cubicBezTo>
                      <a:pt x="78" y="410"/>
                      <a:pt x="174" y="507"/>
                      <a:pt x="292" y="507"/>
                    </a:cubicBezTo>
                    <a:cubicBezTo>
                      <a:pt x="410" y="507"/>
                      <a:pt x="506" y="410"/>
                      <a:pt x="506" y="292"/>
                    </a:cubicBezTo>
                    <a:cubicBezTo>
                      <a:pt x="506" y="174"/>
                      <a:pt x="410" y="78"/>
                      <a:pt x="292" y="78"/>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20" name="Freeform 58"/>
              <p:cNvSpPr>
                <a:spLocks/>
              </p:cNvSpPr>
              <p:nvPr/>
            </p:nvSpPr>
            <p:spPr bwMode="auto">
              <a:xfrm>
                <a:off x="2178" y="697"/>
                <a:ext cx="1447" cy="757"/>
              </a:xfrm>
              <a:custGeom>
                <a:avLst/>
                <a:gdLst>
                  <a:gd name="T0" fmla="*/ 17 w 329"/>
                  <a:gd name="T1" fmla="*/ 169 h 172"/>
                  <a:gd name="T2" fmla="*/ 15 w 329"/>
                  <a:gd name="T3" fmla="*/ 93 h 172"/>
                  <a:gd name="T4" fmla="*/ 2 w 329"/>
                  <a:gd name="T5" fmla="*/ 36 h 172"/>
                  <a:gd name="T6" fmla="*/ 21 w 329"/>
                  <a:gd name="T7" fmla="*/ 14 h 172"/>
                  <a:gd name="T8" fmla="*/ 112 w 329"/>
                  <a:gd name="T9" fmla="*/ 0 h 172"/>
                  <a:gd name="T10" fmla="*/ 329 w 329"/>
                  <a:gd name="T11" fmla="*/ 90 h 172"/>
                  <a:gd name="T12" fmla="*/ 268 w 329"/>
                  <a:gd name="T13" fmla="*/ 129 h 172"/>
                  <a:gd name="T14" fmla="*/ 223 w 329"/>
                  <a:gd name="T15" fmla="*/ 171 h 172"/>
                  <a:gd name="T16" fmla="*/ 206 w 329"/>
                  <a:gd name="T17" fmla="*/ 168 h 172"/>
                  <a:gd name="T18" fmla="*/ 112 w 329"/>
                  <a:gd name="T19" fmla="*/ 142 h 172"/>
                  <a:gd name="T20" fmla="*/ 17 w 329"/>
                  <a:gd name="T21"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172">
                    <a:moveTo>
                      <a:pt x="17" y="169"/>
                    </a:moveTo>
                    <a:cubicBezTo>
                      <a:pt x="34" y="159"/>
                      <a:pt x="33" y="125"/>
                      <a:pt x="15" y="93"/>
                    </a:cubicBezTo>
                    <a:cubicBezTo>
                      <a:pt x="4" y="73"/>
                      <a:pt x="0" y="51"/>
                      <a:pt x="2" y="36"/>
                    </a:cubicBezTo>
                    <a:cubicBezTo>
                      <a:pt x="4" y="25"/>
                      <a:pt x="11" y="17"/>
                      <a:pt x="21" y="14"/>
                    </a:cubicBezTo>
                    <a:cubicBezTo>
                      <a:pt x="50" y="5"/>
                      <a:pt x="80" y="0"/>
                      <a:pt x="112" y="0"/>
                    </a:cubicBezTo>
                    <a:cubicBezTo>
                      <a:pt x="198" y="0"/>
                      <a:pt x="271" y="32"/>
                      <a:pt x="329" y="90"/>
                    </a:cubicBezTo>
                    <a:cubicBezTo>
                      <a:pt x="313" y="80"/>
                      <a:pt x="285" y="97"/>
                      <a:pt x="268" y="129"/>
                    </a:cubicBezTo>
                    <a:cubicBezTo>
                      <a:pt x="256" y="152"/>
                      <a:pt x="238" y="168"/>
                      <a:pt x="223" y="171"/>
                    </a:cubicBezTo>
                    <a:cubicBezTo>
                      <a:pt x="217" y="172"/>
                      <a:pt x="211" y="171"/>
                      <a:pt x="206" y="168"/>
                    </a:cubicBezTo>
                    <a:cubicBezTo>
                      <a:pt x="178" y="151"/>
                      <a:pt x="146" y="142"/>
                      <a:pt x="112" y="142"/>
                    </a:cubicBezTo>
                    <a:cubicBezTo>
                      <a:pt x="78" y="142"/>
                      <a:pt x="45" y="152"/>
                      <a:pt x="17" y="1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21" name="Freeform 59"/>
              <p:cNvSpPr>
                <a:spLocks/>
              </p:cNvSpPr>
              <p:nvPr/>
            </p:nvSpPr>
            <p:spPr bwMode="auto">
              <a:xfrm>
                <a:off x="1246" y="1172"/>
                <a:ext cx="717" cy="1447"/>
              </a:xfrm>
              <a:custGeom>
                <a:avLst/>
                <a:gdLst>
                  <a:gd name="T0" fmla="*/ 159 w 163"/>
                  <a:gd name="T1" fmla="*/ 311 h 329"/>
                  <a:gd name="T2" fmla="*/ 88 w 163"/>
                  <a:gd name="T3" fmla="*/ 314 h 329"/>
                  <a:gd name="T4" fmla="*/ 33 w 163"/>
                  <a:gd name="T5" fmla="*/ 327 h 329"/>
                  <a:gd name="T6" fmla="*/ 13 w 163"/>
                  <a:gd name="T7" fmla="*/ 308 h 329"/>
                  <a:gd name="T8" fmla="*/ 0 w 163"/>
                  <a:gd name="T9" fmla="*/ 216 h 329"/>
                  <a:gd name="T10" fmla="*/ 84 w 163"/>
                  <a:gd name="T11" fmla="*/ 0 h 329"/>
                  <a:gd name="T12" fmla="*/ 122 w 163"/>
                  <a:gd name="T13" fmla="*/ 60 h 329"/>
                  <a:gd name="T14" fmla="*/ 161 w 163"/>
                  <a:gd name="T15" fmla="*/ 106 h 329"/>
                  <a:gd name="T16" fmla="*/ 158 w 163"/>
                  <a:gd name="T17" fmla="*/ 123 h 329"/>
                  <a:gd name="T18" fmla="*/ 134 w 163"/>
                  <a:gd name="T19" fmla="*/ 216 h 329"/>
                  <a:gd name="T20" fmla="*/ 159 w 163"/>
                  <a:gd name="T21" fmla="*/ 31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329">
                    <a:moveTo>
                      <a:pt x="159" y="311"/>
                    </a:moveTo>
                    <a:cubicBezTo>
                      <a:pt x="150" y="295"/>
                      <a:pt x="118" y="296"/>
                      <a:pt x="88" y="314"/>
                    </a:cubicBezTo>
                    <a:cubicBezTo>
                      <a:pt x="69" y="325"/>
                      <a:pt x="48" y="329"/>
                      <a:pt x="33" y="327"/>
                    </a:cubicBezTo>
                    <a:cubicBezTo>
                      <a:pt x="24" y="325"/>
                      <a:pt x="16" y="318"/>
                      <a:pt x="13" y="308"/>
                    </a:cubicBezTo>
                    <a:cubicBezTo>
                      <a:pt x="5" y="279"/>
                      <a:pt x="0" y="248"/>
                      <a:pt x="0" y="216"/>
                    </a:cubicBezTo>
                    <a:cubicBezTo>
                      <a:pt x="0" y="131"/>
                      <a:pt x="30" y="58"/>
                      <a:pt x="84" y="0"/>
                    </a:cubicBezTo>
                    <a:cubicBezTo>
                      <a:pt x="75" y="16"/>
                      <a:pt x="92" y="43"/>
                      <a:pt x="122" y="60"/>
                    </a:cubicBezTo>
                    <a:cubicBezTo>
                      <a:pt x="144" y="73"/>
                      <a:pt x="158" y="91"/>
                      <a:pt x="161" y="106"/>
                    </a:cubicBezTo>
                    <a:cubicBezTo>
                      <a:pt x="163" y="112"/>
                      <a:pt x="161" y="118"/>
                      <a:pt x="158" y="123"/>
                    </a:cubicBezTo>
                    <a:cubicBezTo>
                      <a:pt x="143" y="151"/>
                      <a:pt x="134" y="182"/>
                      <a:pt x="134" y="216"/>
                    </a:cubicBezTo>
                    <a:cubicBezTo>
                      <a:pt x="134" y="251"/>
                      <a:pt x="143" y="283"/>
                      <a:pt x="159" y="31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22" name="Freeform 60"/>
              <p:cNvSpPr>
                <a:spLocks/>
              </p:cNvSpPr>
              <p:nvPr/>
            </p:nvSpPr>
            <p:spPr bwMode="auto">
              <a:xfrm>
                <a:off x="1716" y="2835"/>
                <a:ext cx="1452" cy="712"/>
              </a:xfrm>
              <a:custGeom>
                <a:avLst/>
                <a:gdLst>
                  <a:gd name="T0" fmla="*/ 312 w 330"/>
                  <a:gd name="T1" fmla="*/ 3 h 162"/>
                  <a:gd name="T2" fmla="*/ 314 w 330"/>
                  <a:gd name="T3" fmla="*/ 75 h 162"/>
                  <a:gd name="T4" fmla="*/ 327 w 330"/>
                  <a:gd name="T5" fmla="*/ 129 h 162"/>
                  <a:gd name="T6" fmla="*/ 309 w 330"/>
                  <a:gd name="T7" fmla="*/ 149 h 162"/>
                  <a:gd name="T8" fmla="*/ 217 w 330"/>
                  <a:gd name="T9" fmla="*/ 162 h 162"/>
                  <a:gd name="T10" fmla="*/ 0 w 330"/>
                  <a:gd name="T11" fmla="*/ 78 h 162"/>
                  <a:gd name="T12" fmla="*/ 61 w 330"/>
                  <a:gd name="T13" fmla="*/ 41 h 162"/>
                  <a:gd name="T14" fmla="*/ 106 w 330"/>
                  <a:gd name="T15" fmla="*/ 1 h 162"/>
                  <a:gd name="T16" fmla="*/ 124 w 330"/>
                  <a:gd name="T17" fmla="*/ 4 h 162"/>
                  <a:gd name="T18" fmla="*/ 217 w 330"/>
                  <a:gd name="T19" fmla="*/ 29 h 162"/>
                  <a:gd name="T20" fmla="*/ 312 w 330"/>
                  <a:gd name="T21"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162">
                    <a:moveTo>
                      <a:pt x="312" y="3"/>
                    </a:moveTo>
                    <a:cubicBezTo>
                      <a:pt x="296" y="12"/>
                      <a:pt x="297" y="44"/>
                      <a:pt x="314" y="75"/>
                    </a:cubicBezTo>
                    <a:cubicBezTo>
                      <a:pt x="325" y="94"/>
                      <a:pt x="330" y="115"/>
                      <a:pt x="327" y="129"/>
                    </a:cubicBezTo>
                    <a:cubicBezTo>
                      <a:pt x="326" y="139"/>
                      <a:pt x="318" y="146"/>
                      <a:pt x="309" y="149"/>
                    </a:cubicBezTo>
                    <a:cubicBezTo>
                      <a:pt x="280" y="158"/>
                      <a:pt x="249" y="162"/>
                      <a:pt x="217" y="162"/>
                    </a:cubicBezTo>
                    <a:cubicBezTo>
                      <a:pt x="132" y="162"/>
                      <a:pt x="58" y="132"/>
                      <a:pt x="0" y="78"/>
                    </a:cubicBezTo>
                    <a:cubicBezTo>
                      <a:pt x="17" y="87"/>
                      <a:pt x="44" y="71"/>
                      <a:pt x="61" y="41"/>
                    </a:cubicBezTo>
                    <a:cubicBezTo>
                      <a:pt x="74" y="19"/>
                      <a:pt x="91" y="4"/>
                      <a:pt x="106" y="1"/>
                    </a:cubicBezTo>
                    <a:cubicBezTo>
                      <a:pt x="112" y="0"/>
                      <a:pt x="118" y="1"/>
                      <a:pt x="124" y="4"/>
                    </a:cubicBezTo>
                    <a:cubicBezTo>
                      <a:pt x="151" y="20"/>
                      <a:pt x="183" y="29"/>
                      <a:pt x="217" y="29"/>
                    </a:cubicBezTo>
                    <a:cubicBezTo>
                      <a:pt x="252" y="29"/>
                      <a:pt x="284" y="19"/>
                      <a:pt x="312" y="3"/>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sp>
            <p:nvSpPr>
              <p:cNvPr id="23" name="Freeform 61"/>
              <p:cNvSpPr>
                <a:spLocks/>
              </p:cNvSpPr>
              <p:nvPr/>
            </p:nvSpPr>
            <p:spPr bwMode="auto">
              <a:xfrm>
                <a:off x="3383" y="1630"/>
                <a:ext cx="713" cy="1447"/>
              </a:xfrm>
              <a:custGeom>
                <a:avLst/>
                <a:gdLst>
                  <a:gd name="T0" fmla="*/ 3 w 162"/>
                  <a:gd name="T1" fmla="*/ 17 h 329"/>
                  <a:gd name="T2" fmla="*/ 74 w 162"/>
                  <a:gd name="T3" fmla="*/ 15 h 329"/>
                  <a:gd name="T4" fmla="*/ 129 w 162"/>
                  <a:gd name="T5" fmla="*/ 2 h 329"/>
                  <a:gd name="T6" fmla="*/ 149 w 162"/>
                  <a:gd name="T7" fmla="*/ 20 h 329"/>
                  <a:gd name="T8" fmla="*/ 162 w 162"/>
                  <a:gd name="T9" fmla="*/ 112 h 329"/>
                  <a:gd name="T10" fmla="*/ 78 w 162"/>
                  <a:gd name="T11" fmla="*/ 329 h 329"/>
                  <a:gd name="T12" fmla="*/ 40 w 162"/>
                  <a:gd name="T13" fmla="*/ 268 h 329"/>
                  <a:gd name="T14" fmla="*/ 1 w 162"/>
                  <a:gd name="T15" fmla="*/ 223 h 329"/>
                  <a:gd name="T16" fmla="*/ 4 w 162"/>
                  <a:gd name="T17" fmla="*/ 206 h 329"/>
                  <a:gd name="T18" fmla="*/ 28 w 162"/>
                  <a:gd name="T19" fmla="*/ 112 h 329"/>
                  <a:gd name="T20" fmla="*/ 3 w 162"/>
                  <a:gd name="T21" fmla="*/ 1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329">
                    <a:moveTo>
                      <a:pt x="3" y="17"/>
                    </a:moveTo>
                    <a:cubicBezTo>
                      <a:pt x="12" y="34"/>
                      <a:pt x="44" y="33"/>
                      <a:pt x="74" y="15"/>
                    </a:cubicBezTo>
                    <a:cubicBezTo>
                      <a:pt x="94" y="4"/>
                      <a:pt x="114" y="0"/>
                      <a:pt x="129" y="2"/>
                    </a:cubicBezTo>
                    <a:cubicBezTo>
                      <a:pt x="138" y="4"/>
                      <a:pt x="146" y="11"/>
                      <a:pt x="149" y="20"/>
                    </a:cubicBezTo>
                    <a:cubicBezTo>
                      <a:pt x="157" y="50"/>
                      <a:pt x="162" y="80"/>
                      <a:pt x="162" y="112"/>
                    </a:cubicBezTo>
                    <a:cubicBezTo>
                      <a:pt x="162" y="198"/>
                      <a:pt x="132" y="271"/>
                      <a:pt x="78" y="329"/>
                    </a:cubicBezTo>
                    <a:cubicBezTo>
                      <a:pt x="87" y="313"/>
                      <a:pt x="70" y="286"/>
                      <a:pt x="40" y="268"/>
                    </a:cubicBezTo>
                    <a:cubicBezTo>
                      <a:pt x="19" y="256"/>
                      <a:pt x="4" y="238"/>
                      <a:pt x="1" y="223"/>
                    </a:cubicBezTo>
                    <a:cubicBezTo>
                      <a:pt x="0" y="217"/>
                      <a:pt x="1" y="211"/>
                      <a:pt x="4" y="206"/>
                    </a:cubicBezTo>
                    <a:cubicBezTo>
                      <a:pt x="19" y="178"/>
                      <a:pt x="28" y="146"/>
                      <a:pt x="28" y="112"/>
                    </a:cubicBezTo>
                    <a:cubicBezTo>
                      <a:pt x="28" y="78"/>
                      <a:pt x="19" y="45"/>
                      <a:pt x="3" y="1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en-US" sz="1463"/>
              </a:p>
            </p:txBody>
          </p:sp>
        </p:grpSp>
        <p:sp>
          <p:nvSpPr>
            <p:cNvPr id="6" name="Rectangle 1436"/>
            <p:cNvSpPr>
              <a:spLocks noChangeArrowheads="1"/>
            </p:cNvSpPr>
            <p:nvPr/>
          </p:nvSpPr>
          <p:spPr bwMode="auto">
            <a:xfrm>
              <a:off x="5073676" y="5229405"/>
              <a:ext cx="1451917" cy="246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1300">
                  <a:solidFill>
                    <a:schemeClr val="bg1"/>
                  </a:solidFill>
                  <a:cs typeface="Arial" pitchFamily="34" charset="0"/>
                </a:rPr>
                <a:t>Design Graphic</a:t>
              </a:r>
              <a:endParaRPr lang="en-US" sz="1300" dirty="0">
                <a:solidFill>
                  <a:schemeClr val="bg1"/>
                </a:solidFill>
                <a:cs typeface="Arial" pitchFamily="34" charset="0"/>
              </a:endParaRPr>
            </a:p>
          </p:txBody>
        </p:sp>
        <p:sp>
          <p:nvSpPr>
            <p:cNvPr id="7" name="Rectangle 1436"/>
            <p:cNvSpPr>
              <a:spLocks noChangeArrowheads="1"/>
            </p:cNvSpPr>
            <p:nvPr/>
          </p:nvSpPr>
          <p:spPr bwMode="auto">
            <a:xfrm>
              <a:off x="5680615" y="2049970"/>
              <a:ext cx="1150059" cy="246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1300">
                  <a:solidFill>
                    <a:schemeClr val="bg1"/>
                  </a:solidFill>
                  <a:cs typeface="Arial" pitchFamily="34" charset="0"/>
                </a:rPr>
                <a:t>Web Coding</a:t>
              </a:r>
              <a:endParaRPr lang="en-US" sz="1300" dirty="0">
                <a:solidFill>
                  <a:schemeClr val="bg1"/>
                </a:solidFill>
                <a:cs typeface="Arial" pitchFamily="34" charset="0"/>
              </a:endParaRPr>
            </a:p>
          </p:txBody>
        </p:sp>
        <p:sp>
          <p:nvSpPr>
            <p:cNvPr id="8" name="Rectangle 1436"/>
            <p:cNvSpPr>
              <a:spLocks noChangeArrowheads="1"/>
            </p:cNvSpPr>
            <p:nvPr/>
          </p:nvSpPr>
          <p:spPr bwMode="auto">
            <a:xfrm rot="5864982">
              <a:off x="7027906" y="3849649"/>
              <a:ext cx="1268434" cy="246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1300">
                  <a:solidFill>
                    <a:schemeClr val="bg1"/>
                  </a:solidFill>
                  <a:cs typeface="Arial" pitchFamily="34" charset="0"/>
                </a:rPr>
                <a:t>Enviromental</a:t>
              </a:r>
              <a:endParaRPr lang="en-US" sz="1300" dirty="0">
                <a:solidFill>
                  <a:schemeClr val="bg1"/>
                </a:solidFill>
                <a:cs typeface="Arial" pitchFamily="34" charset="0"/>
              </a:endParaRPr>
            </a:p>
          </p:txBody>
        </p:sp>
        <p:sp>
          <p:nvSpPr>
            <p:cNvPr id="9" name="Rectangle 1436"/>
            <p:cNvSpPr>
              <a:spLocks noChangeArrowheads="1"/>
            </p:cNvSpPr>
            <p:nvPr/>
          </p:nvSpPr>
          <p:spPr bwMode="auto">
            <a:xfrm rot="5688380">
              <a:off x="3893750" y="3432881"/>
              <a:ext cx="899655" cy="246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1300">
                  <a:solidFill>
                    <a:schemeClr val="bg1"/>
                  </a:solidFill>
                  <a:cs typeface="Arial" pitchFamily="34" charset="0"/>
                </a:rPr>
                <a:t>Passcode</a:t>
              </a:r>
              <a:endParaRPr lang="en-US" sz="1300" dirty="0">
                <a:solidFill>
                  <a:schemeClr val="bg1"/>
                </a:solidFill>
                <a:cs typeface="Arial" pitchFamily="34" charset="0"/>
              </a:endParaRPr>
            </a:p>
          </p:txBody>
        </p:sp>
        <p:sp>
          <p:nvSpPr>
            <p:cNvPr id="10" name="Rectangle 9"/>
            <p:cNvSpPr/>
            <p:nvPr/>
          </p:nvSpPr>
          <p:spPr>
            <a:xfrm>
              <a:off x="4950482" y="2995560"/>
              <a:ext cx="2001287" cy="1452074"/>
            </a:xfrm>
            <a:prstGeom prst="rect">
              <a:avLst/>
            </a:prstGeom>
          </p:spPr>
          <p:txBody>
            <a:bodyPr wrap="square" lIns="198120" rIns="198120" bIns="79248">
              <a:spAutoFit/>
            </a:bodyPr>
            <a:lstStyle/>
            <a:p>
              <a:pPr algn="ctr">
                <a:lnSpc>
                  <a:spcPct val="89000"/>
                </a:lnSpc>
              </a:pPr>
              <a:r>
                <a:rPr lang="en-US" sz="1733" dirty="0">
                  <a:solidFill>
                    <a:schemeClr val="tx2"/>
                  </a:solidFill>
                </a:rPr>
                <a:t>Retail</a:t>
              </a:r>
            </a:p>
            <a:p>
              <a:pPr algn="ctr">
                <a:lnSpc>
                  <a:spcPct val="89000"/>
                </a:lnSpc>
              </a:pPr>
              <a:r>
                <a:rPr lang="en-US" sz="1192" dirty="0">
                  <a:solidFill>
                    <a:schemeClr val="tx2"/>
                  </a:solidFill>
                </a:rPr>
                <a:t>Lorem ipsum dolor sit amet, consectetur adipiscing elit. Aenean dui felis, posuere</a:t>
              </a:r>
            </a:p>
          </p:txBody>
        </p:sp>
      </p:grpSp>
      <p:sp>
        <p:nvSpPr>
          <p:cNvPr id="24" name="Rounded Rectangle 23"/>
          <p:cNvSpPr/>
          <p:nvPr/>
        </p:nvSpPr>
        <p:spPr>
          <a:xfrm>
            <a:off x="4719445" y="2874786"/>
            <a:ext cx="555387" cy="55093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Freeform 24"/>
          <p:cNvSpPr>
            <a:spLocks noEditPoints="1"/>
          </p:cNvSpPr>
          <p:nvPr/>
        </p:nvSpPr>
        <p:spPr bwMode="auto">
          <a:xfrm>
            <a:off x="4808579" y="2966707"/>
            <a:ext cx="377118" cy="36708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ounded Rectangle 25"/>
          <p:cNvSpPr/>
          <p:nvPr/>
        </p:nvSpPr>
        <p:spPr>
          <a:xfrm>
            <a:off x="4719444" y="3525074"/>
            <a:ext cx="555387" cy="5509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4723031" y="4158863"/>
            <a:ext cx="555387" cy="5509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4719444" y="4814285"/>
            <a:ext cx="555387" cy="5509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Freeform 108"/>
          <p:cNvSpPr>
            <a:spLocks noEditPoints="1"/>
          </p:cNvSpPr>
          <p:nvPr/>
        </p:nvSpPr>
        <p:spPr bwMode="auto">
          <a:xfrm>
            <a:off x="4818436" y="3614889"/>
            <a:ext cx="357399" cy="36730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01"/>
          <p:cNvSpPr>
            <a:spLocks noEditPoints="1"/>
          </p:cNvSpPr>
          <p:nvPr/>
        </p:nvSpPr>
        <p:spPr bwMode="auto">
          <a:xfrm>
            <a:off x="4853700" y="4212651"/>
            <a:ext cx="322135" cy="433034"/>
          </a:xfrm>
          <a:custGeom>
            <a:avLst/>
            <a:gdLst>
              <a:gd name="T0" fmla="*/ 309 w 384"/>
              <a:gd name="T1" fmla="*/ 309 h 576"/>
              <a:gd name="T2" fmla="*/ 243 w 384"/>
              <a:gd name="T3" fmla="*/ 111 h 576"/>
              <a:gd name="T4" fmla="*/ 200 w 384"/>
              <a:gd name="T5" fmla="*/ 7 h 576"/>
              <a:gd name="T6" fmla="*/ 186 w 384"/>
              <a:gd name="T7" fmla="*/ 7 h 576"/>
              <a:gd name="T8" fmla="*/ 142 w 384"/>
              <a:gd name="T9" fmla="*/ 111 h 576"/>
              <a:gd name="T10" fmla="*/ 75 w 384"/>
              <a:gd name="T11" fmla="*/ 309 h 576"/>
              <a:gd name="T12" fmla="*/ 0 w 384"/>
              <a:gd name="T13" fmla="*/ 316 h 576"/>
              <a:gd name="T14" fmla="*/ 70 w 384"/>
              <a:gd name="T15" fmla="*/ 323 h 576"/>
              <a:gd name="T16" fmla="*/ 15 w 384"/>
              <a:gd name="T17" fmla="*/ 474 h 576"/>
              <a:gd name="T18" fmla="*/ 36 w 384"/>
              <a:gd name="T19" fmla="*/ 569 h 576"/>
              <a:gd name="T20" fmla="*/ 50 w 384"/>
              <a:gd name="T21" fmla="*/ 569 h 576"/>
              <a:gd name="T22" fmla="*/ 126 w 384"/>
              <a:gd name="T23" fmla="*/ 323 h 576"/>
              <a:gd name="T24" fmla="*/ 186 w 384"/>
              <a:gd name="T25" fmla="*/ 358 h 576"/>
              <a:gd name="T26" fmla="*/ 200 w 384"/>
              <a:gd name="T27" fmla="*/ 358 h 576"/>
              <a:gd name="T28" fmla="*/ 258 w 384"/>
              <a:gd name="T29" fmla="*/ 323 h 576"/>
              <a:gd name="T30" fmla="*/ 334 w 384"/>
              <a:gd name="T31" fmla="*/ 569 h 576"/>
              <a:gd name="T32" fmla="*/ 348 w 384"/>
              <a:gd name="T33" fmla="*/ 569 h 576"/>
              <a:gd name="T34" fmla="*/ 370 w 384"/>
              <a:gd name="T35" fmla="*/ 474 h 576"/>
              <a:gd name="T36" fmla="*/ 314 w 384"/>
              <a:gd name="T37" fmla="*/ 323 h 576"/>
              <a:gd name="T38" fmla="*/ 384 w 384"/>
              <a:gd name="T39" fmla="*/ 316 h 576"/>
              <a:gd name="T40" fmla="*/ 193 w 384"/>
              <a:gd name="T41" fmla="*/ 74 h 576"/>
              <a:gd name="T42" fmla="*/ 200 w 384"/>
              <a:gd name="T43" fmla="*/ 146 h 576"/>
              <a:gd name="T44" fmla="*/ 193 w 384"/>
              <a:gd name="T45" fmla="*/ 147 h 576"/>
              <a:gd name="T46" fmla="*/ 193 w 384"/>
              <a:gd name="T47" fmla="*/ 74 h 576"/>
              <a:gd name="T48" fmla="*/ 174 w 384"/>
              <a:gd name="T49" fmla="*/ 157 h 576"/>
              <a:gd name="T50" fmla="*/ 28 w 384"/>
              <a:gd name="T51" fmla="*/ 471 h 576"/>
              <a:gd name="T52" fmla="*/ 200 w 384"/>
              <a:gd name="T53" fmla="*/ 309 h 576"/>
              <a:gd name="T54" fmla="*/ 193 w 384"/>
              <a:gd name="T55" fmla="*/ 267 h 576"/>
              <a:gd name="T56" fmla="*/ 186 w 384"/>
              <a:gd name="T57" fmla="*/ 309 h 576"/>
              <a:gd name="T58" fmla="*/ 188 w 384"/>
              <a:gd name="T59" fmla="*/ 160 h 576"/>
              <a:gd name="T60" fmla="*/ 196 w 384"/>
              <a:gd name="T61" fmla="*/ 160 h 576"/>
              <a:gd name="T62" fmla="*/ 200 w 384"/>
              <a:gd name="T63" fmla="*/ 309 h 576"/>
              <a:gd name="T64" fmla="*/ 210 w 384"/>
              <a:gd name="T65" fmla="*/ 157 h 576"/>
              <a:gd name="T66" fmla="*/ 298 w 384"/>
              <a:gd name="T67" fmla="*/ 319 h 576"/>
              <a:gd name="T68" fmla="*/ 356 w 384"/>
              <a:gd name="T69" fmla="*/ 47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576">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3"/>
          <p:cNvSpPr>
            <a:spLocks noEditPoints="1"/>
          </p:cNvSpPr>
          <p:nvPr/>
        </p:nvSpPr>
        <p:spPr bwMode="auto">
          <a:xfrm>
            <a:off x="4842205" y="4880364"/>
            <a:ext cx="309861" cy="364984"/>
          </a:xfrm>
          <a:custGeom>
            <a:avLst/>
            <a:gdLst>
              <a:gd name="T0" fmla="*/ 404 w 546"/>
              <a:gd name="T1" fmla="*/ 203 h 676"/>
              <a:gd name="T2" fmla="*/ 302 w 546"/>
              <a:gd name="T3" fmla="*/ 11 h 676"/>
              <a:gd name="T4" fmla="*/ 290 w 546"/>
              <a:gd name="T5" fmla="*/ 3 h 676"/>
              <a:gd name="T6" fmla="*/ 218 w 546"/>
              <a:gd name="T7" fmla="*/ 221 h 676"/>
              <a:gd name="T8" fmla="*/ 189 w 546"/>
              <a:gd name="T9" fmla="*/ 294 h 676"/>
              <a:gd name="T10" fmla="*/ 157 w 546"/>
              <a:gd name="T11" fmla="*/ 257 h 676"/>
              <a:gd name="T12" fmla="*/ 146 w 546"/>
              <a:gd name="T13" fmla="*/ 250 h 676"/>
              <a:gd name="T14" fmla="*/ 0 w 546"/>
              <a:gd name="T15" fmla="*/ 457 h 676"/>
              <a:gd name="T16" fmla="*/ 227 w 546"/>
              <a:gd name="T17" fmla="*/ 676 h 676"/>
              <a:gd name="T18" fmla="*/ 234 w 546"/>
              <a:gd name="T19" fmla="*/ 669 h 676"/>
              <a:gd name="T20" fmla="*/ 225 w 546"/>
              <a:gd name="T21" fmla="*/ 661 h 676"/>
              <a:gd name="T22" fmla="*/ 145 w 546"/>
              <a:gd name="T23" fmla="*/ 577 h 676"/>
              <a:gd name="T24" fmla="*/ 181 w 546"/>
              <a:gd name="T25" fmla="*/ 504 h 676"/>
              <a:gd name="T26" fmla="*/ 223 w 546"/>
              <a:gd name="T27" fmla="*/ 385 h 676"/>
              <a:gd name="T28" fmla="*/ 315 w 546"/>
              <a:gd name="T29" fmla="*/ 272 h 676"/>
              <a:gd name="T30" fmla="*/ 309 w 546"/>
              <a:gd name="T31" fmla="*/ 407 h 676"/>
              <a:gd name="T32" fmla="*/ 336 w 546"/>
              <a:gd name="T33" fmla="*/ 520 h 676"/>
              <a:gd name="T34" fmla="*/ 385 w 546"/>
              <a:gd name="T35" fmla="*/ 471 h 676"/>
              <a:gd name="T36" fmla="*/ 346 w 546"/>
              <a:gd name="T37" fmla="*/ 662 h 676"/>
              <a:gd name="T38" fmla="*/ 352 w 546"/>
              <a:gd name="T39" fmla="*/ 674 h 676"/>
              <a:gd name="T40" fmla="*/ 408 w 546"/>
              <a:gd name="T41" fmla="*/ 207 h 676"/>
              <a:gd name="T42" fmla="*/ 432 w 546"/>
              <a:gd name="T43" fmla="*/ 552 h 676"/>
              <a:gd name="T44" fmla="*/ 379 w 546"/>
              <a:gd name="T45" fmla="*/ 449 h 676"/>
              <a:gd name="T46" fmla="*/ 372 w 546"/>
              <a:gd name="T47" fmla="*/ 457 h 676"/>
              <a:gd name="T48" fmla="*/ 336 w 546"/>
              <a:gd name="T49" fmla="*/ 506 h 676"/>
              <a:gd name="T50" fmla="*/ 320 w 546"/>
              <a:gd name="T51" fmla="*/ 415 h 676"/>
              <a:gd name="T52" fmla="*/ 315 w 546"/>
              <a:gd name="T53" fmla="*/ 251 h 676"/>
              <a:gd name="T54" fmla="*/ 304 w 546"/>
              <a:gd name="T55" fmla="*/ 256 h 676"/>
              <a:gd name="T56" fmla="*/ 215 w 546"/>
              <a:gd name="T57" fmla="*/ 374 h 676"/>
              <a:gd name="T58" fmla="*/ 168 w 546"/>
              <a:gd name="T59" fmla="*/ 509 h 676"/>
              <a:gd name="T60" fmla="*/ 145 w 546"/>
              <a:gd name="T61" fmla="*/ 563 h 676"/>
              <a:gd name="T62" fmla="*/ 117 w 546"/>
              <a:gd name="T63" fmla="*/ 555 h 676"/>
              <a:gd name="T64" fmla="*/ 158 w 546"/>
              <a:gd name="T65" fmla="*/ 637 h 676"/>
              <a:gd name="T66" fmla="*/ 139 w 546"/>
              <a:gd name="T67" fmla="*/ 271 h 676"/>
              <a:gd name="T68" fmla="*/ 150 w 546"/>
              <a:gd name="T69" fmla="*/ 289 h 676"/>
              <a:gd name="T70" fmla="*/ 239 w 546"/>
              <a:gd name="T71" fmla="*/ 257 h 676"/>
              <a:gd name="T72" fmla="*/ 220 w 546"/>
              <a:gd name="T73" fmla="*/ 146 h 676"/>
              <a:gd name="T74" fmla="*/ 376 w 546"/>
              <a:gd name="T75" fmla="*/ 195 h 676"/>
              <a:gd name="T76" fmla="*/ 398 w 546"/>
              <a:gd name="T77" fmla="*/ 217 h 676"/>
              <a:gd name="T78" fmla="*/ 397 w 546"/>
              <a:gd name="T79" fmla="*/ 63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6" h="67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Text Placeholder 5"/>
          <p:cNvSpPr txBox="1">
            <a:spLocks/>
          </p:cNvSpPr>
          <p:nvPr/>
        </p:nvSpPr>
        <p:spPr>
          <a:xfrm>
            <a:off x="5570666" y="2912556"/>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3" name="Text Placeholder 5"/>
          <p:cNvSpPr txBox="1">
            <a:spLocks/>
          </p:cNvSpPr>
          <p:nvPr/>
        </p:nvSpPr>
        <p:spPr>
          <a:xfrm>
            <a:off x="5570666" y="3587128"/>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4" name="Text Placeholder 5"/>
          <p:cNvSpPr txBox="1">
            <a:spLocks/>
          </p:cNvSpPr>
          <p:nvPr/>
        </p:nvSpPr>
        <p:spPr>
          <a:xfrm>
            <a:off x="5570666" y="4205792"/>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sp>
        <p:nvSpPr>
          <p:cNvPr id="35" name="Text Placeholder 5"/>
          <p:cNvSpPr txBox="1">
            <a:spLocks/>
          </p:cNvSpPr>
          <p:nvPr/>
        </p:nvSpPr>
        <p:spPr>
          <a:xfrm>
            <a:off x="5570666" y="4880364"/>
            <a:ext cx="3397226" cy="475387"/>
          </a:xfrm>
          <a:prstGeom prst="rect">
            <a:avLst/>
          </a:prstGeom>
        </p:spPr>
        <p:txBody>
          <a:bodyPr vert="horz" lIns="91440" tIns="45720" rIns="91440" bIns="45720" rtlCol="0">
            <a:normAutofit lnSpcReduction="10000"/>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chemeClr val="tx2"/>
                </a:solidFill>
                <a:ea typeface="Open Sans Light" panose="020B0306030504020204" pitchFamily="34" charset="0"/>
                <a:cs typeface="Open Sans Light" panose="020B0306030504020204" pitchFamily="34" charset="0"/>
              </a:rPr>
              <a:t>Lorem ipsum dolor sit </a:t>
            </a:r>
            <a:r>
              <a:rPr lang="id-ID" sz="1200">
                <a:solidFill>
                  <a:schemeClr val="tx2"/>
                </a:solidFill>
                <a:ea typeface="Open Sans Light" panose="020B0306030504020204" pitchFamily="34" charset="0"/>
                <a:cs typeface="Open Sans Light" panose="020B0306030504020204" pitchFamily="34" charset="0"/>
              </a:rPr>
              <a:t>dudu </a:t>
            </a:r>
            <a:r>
              <a:rPr lang="en-US" sz="1200">
                <a:solidFill>
                  <a:schemeClr val="tx2"/>
                </a:solidFill>
                <a:ea typeface="Open Sans Light" panose="020B0306030504020204" pitchFamily="34" charset="0"/>
                <a:cs typeface="Open Sans Light" panose="020B0306030504020204" pitchFamily="34" charset="0"/>
              </a:rPr>
              <a:t>amet, consectetur adipiscing elit. </a:t>
            </a:r>
            <a:endParaRPr lang="id-ID" sz="1200"/>
          </a:p>
        </p:txBody>
      </p:sp>
      <p:cxnSp>
        <p:nvCxnSpPr>
          <p:cNvPr id="36" name="Straight Connector 35"/>
          <p:cNvCxnSpPr/>
          <p:nvPr/>
        </p:nvCxnSpPr>
        <p:spPr>
          <a:xfrm>
            <a:off x="8791713" y="2914479"/>
            <a:ext cx="0" cy="2227296"/>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012847" y="2794283"/>
            <a:ext cx="2570787" cy="1268232"/>
          </a:xfrm>
          <a:prstGeom prst="rect">
            <a:avLst/>
          </a:prstGeom>
        </p:spPr>
        <p:txBody>
          <a:bodyPr wrap="square" lIns="0" tIns="0" rIns="0" bIns="0">
            <a:spAutoFit/>
          </a:bodyPr>
          <a:lstStyle/>
          <a:p>
            <a:pPr>
              <a:lnSpc>
                <a:spcPct val="85000"/>
              </a:lnSpc>
            </a:pPr>
            <a:r>
              <a:rPr lang="id-ID" sz="4000"/>
              <a:t>Overview</a:t>
            </a:r>
            <a:endParaRPr lang="en-US" sz="4000" dirty="0"/>
          </a:p>
          <a:p>
            <a:pPr>
              <a:lnSpc>
                <a:spcPct val="110000"/>
              </a:lnSpc>
            </a:pPr>
            <a:r>
              <a:rPr lang="en-US" sz="1400" dirty="0"/>
              <a:t>Is probably not at all accurate for many types of technology, but you can change to suit</a:t>
            </a:r>
          </a:p>
        </p:txBody>
      </p:sp>
      <p:cxnSp>
        <p:nvCxnSpPr>
          <p:cNvPr id="38" name="Straight Connector 37"/>
          <p:cNvCxnSpPr/>
          <p:nvPr/>
        </p:nvCxnSpPr>
        <p:spPr>
          <a:xfrm>
            <a:off x="9012847" y="4062515"/>
            <a:ext cx="2570787" cy="0"/>
          </a:xfrm>
          <a:prstGeom prst="line">
            <a:avLst/>
          </a:prstGeom>
          <a:ln>
            <a:solidFill>
              <a:schemeClr val="bg2">
                <a:lumMod val="8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8970793" y="4107371"/>
            <a:ext cx="2876665" cy="1384995"/>
          </a:xfrm>
          <a:prstGeom prst="rect">
            <a:avLst/>
          </a:prstGeom>
        </p:spPr>
        <p:txBody>
          <a:bodyPr wrap="square">
            <a:spAutoFit/>
          </a:bodyPr>
          <a:lstStyle/>
          <a:p>
            <a:pPr>
              <a:lnSpc>
                <a:spcPct val="120000"/>
              </a:lnSpc>
            </a:pPr>
            <a:r>
              <a:rPr lang="en-US" sz="1400">
                <a:ea typeface="Open Sans Light" panose="020B0306030504020204" pitchFamily="34" charset="0"/>
                <a:cs typeface="Open Sans Light" panose="020B0306030504020204" pitchFamily="34" charset="0"/>
              </a:rPr>
              <a:t>Lorem </a:t>
            </a:r>
            <a:r>
              <a:rPr lang="en-US" sz="1400" dirty="0" err="1">
                <a:ea typeface="Open Sans Light" panose="020B0306030504020204" pitchFamily="34" charset="0"/>
                <a:cs typeface="Open Sans Light" panose="020B0306030504020204" pitchFamily="34" charset="0"/>
              </a:rPr>
              <a:t>Ipsum</a:t>
            </a:r>
            <a:r>
              <a:rPr lang="en-US" sz="1400" dirty="0">
                <a:ea typeface="Open Sans Light" panose="020B0306030504020204" pitchFamily="34" charset="0"/>
                <a:cs typeface="Open Sans Light" panose="020B0306030504020204" pitchFamily="34" charset="0"/>
              </a:rPr>
              <a:t> has been the industry's standard dummy text ever since the </a:t>
            </a:r>
            <a:r>
              <a:rPr lang="en-US" sz="1400" dirty="0" err="1">
                <a:ea typeface="Open Sans Light" panose="020B0306030504020204" pitchFamily="34" charset="0"/>
                <a:cs typeface="Open Sans Light" panose="020B0306030504020204" pitchFamily="34" charset="0"/>
              </a:rPr>
              <a:t>1500s</a:t>
            </a:r>
            <a:r>
              <a:rPr lang="en-US" sz="1400" dirty="0">
                <a:ea typeface="Open Sans Light" panose="020B0306030504020204" pitchFamily="34" charset="0"/>
                <a:cs typeface="Open Sans Light" panose="020B0306030504020204" pitchFamily="34" charset="0"/>
              </a:rPr>
              <a:t>, when an unknown printer took a galley of type and scrambled it to make a type specimen book</a:t>
            </a:r>
            <a:r>
              <a:rPr lang="en-US" sz="1400">
                <a:ea typeface="Open Sans Light" panose="020B0306030504020204" pitchFamily="34" charset="0"/>
                <a:cs typeface="Open Sans Light" panose="020B0306030504020204" pitchFamily="34" charset="0"/>
              </a:rPr>
              <a:t>. </a:t>
            </a:r>
            <a:endParaRPr lang="en-US" sz="1400" dirty="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209202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wipe(up)">
                                      <p:cBhvr>
                                        <p:cTn id="2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Business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10" name="Group 9"/>
          <p:cNvGrpSpPr/>
          <p:nvPr/>
        </p:nvGrpSpPr>
        <p:grpSpPr>
          <a:xfrm>
            <a:off x="903824" y="3993243"/>
            <a:ext cx="10303670" cy="692634"/>
            <a:chOff x="911348" y="2810317"/>
            <a:chExt cx="10303670" cy="692634"/>
          </a:xfrm>
        </p:grpSpPr>
        <p:grpSp>
          <p:nvGrpSpPr>
            <p:cNvPr id="11" name="Group 10"/>
            <p:cNvGrpSpPr/>
            <p:nvPr/>
          </p:nvGrpSpPr>
          <p:grpSpPr>
            <a:xfrm flipV="1">
              <a:off x="5580980" y="2810318"/>
              <a:ext cx="5634038" cy="692633"/>
              <a:chOff x="928468" y="2785404"/>
              <a:chExt cx="5634038" cy="692633"/>
            </a:xfrm>
          </p:grpSpPr>
          <p:sp>
            <p:nvSpPr>
              <p:cNvPr id="16" name="Freeform 6"/>
              <p:cNvSpPr>
                <a:spLocks/>
              </p:cNvSpPr>
              <p:nvPr/>
            </p:nvSpPr>
            <p:spPr bwMode="auto">
              <a:xfrm>
                <a:off x="928468" y="2785404"/>
                <a:ext cx="1928813" cy="692633"/>
              </a:xfrm>
              <a:custGeom>
                <a:avLst/>
                <a:gdLst>
                  <a:gd name="T0" fmla="*/ 0 w 1707"/>
                  <a:gd name="T1" fmla="*/ 532 h 532"/>
                  <a:gd name="T2" fmla="*/ 678 w 1707"/>
                  <a:gd name="T3" fmla="*/ 532 h 532"/>
                  <a:gd name="T4" fmla="*/ 1277 w 1707"/>
                  <a:gd name="T5" fmla="*/ 532 h 532"/>
                  <a:gd name="T6" fmla="*/ 1402 w 1707"/>
                  <a:gd name="T7" fmla="*/ 523 h 532"/>
                  <a:gd name="T8" fmla="*/ 1477 w 1707"/>
                  <a:gd name="T9" fmla="*/ 500 h 532"/>
                  <a:gd name="T10" fmla="*/ 1559 w 1707"/>
                  <a:gd name="T11" fmla="*/ 425 h 532"/>
                  <a:gd name="T12" fmla="*/ 1582 w 1707"/>
                  <a:gd name="T13" fmla="*/ 323 h 532"/>
                  <a:gd name="T14" fmla="*/ 1582 w 1707"/>
                  <a:gd name="T15" fmla="*/ 193 h 532"/>
                  <a:gd name="T16" fmla="*/ 1707 w 1707"/>
                  <a:gd name="T17" fmla="*/ 193 h 532"/>
                  <a:gd name="T18" fmla="*/ 1513 w 1707"/>
                  <a:gd name="T19" fmla="*/ 0 h 532"/>
                  <a:gd name="T20" fmla="*/ 1319 w 1707"/>
                  <a:gd name="T21" fmla="*/ 193 h 532"/>
                  <a:gd name="T22" fmla="*/ 1441 w 1707"/>
                  <a:gd name="T23" fmla="*/ 193 h 532"/>
                  <a:gd name="T24" fmla="*/ 1441 w 1707"/>
                  <a:gd name="T25" fmla="*/ 323 h 532"/>
                  <a:gd name="T26" fmla="*/ 1436 w 1707"/>
                  <a:gd name="T27" fmla="*/ 357 h 532"/>
                  <a:gd name="T28" fmla="*/ 1429 w 1707"/>
                  <a:gd name="T29" fmla="*/ 366 h 532"/>
                  <a:gd name="T30" fmla="*/ 1386 w 1707"/>
                  <a:gd name="T31" fmla="*/ 383 h 532"/>
                  <a:gd name="T32" fmla="*/ 1277 w 1707"/>
                  <a:gd name="T33" fmla="*/ 391 h 532"/>
                  <a:gd name="T34" fmla="*/ 0 w 1707"/>
                  <a:gd name="T35" fmla="*/ 391 h 532"/>
                  <a:gd name="T36" fmla="*/ 0 w 1707"/>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7" h="532">
                    <a:moveTo>
                      <a:pt x="0" y="532"/>
                    </a:moveTo>
                    <a:cubicBezTo>
                      <a:pt x="678" y="532"/>
                      <a:pt x="678" y="532"/>
                      <a:pt x="678" y="532"/>
                    </a:cubicBezTo>
                    <a:cubicBezTo>
                      <a:pt x="880" y="532"/>
                      <a:pt x="1277" y="532"/>
                      <a:pt x="1277" y="532"/>
                    </a:cubicBezTo>
                    <a:cubicBezTo>
                      <a:pt x="1325" y="532"/>
                      <a:pt x="1366" y="529"/>
                      <a:pt x="1402" y="523"/>
                    </a:cubicBezTo>
                    <a:cubicBezTo>
                      <a:pt x="1429" y="518"/>
                      <a:pt x="1454" y="511"/>
                      <a:pt x="1477" y="500"/>
                    </a:cubicBezTo>
                    <a:cubicBezTo>
                      <a:pt x="1511" y="485"/>
                      <a:pt x="1541" y="458"/>
                      <a:pt x="1559" y="425"/>
                    </a:cubicBezTo>
                    <a:cubicBezTo>
                      <a:pt x="1576" y="392"/>
                      <a:pt x="1581" y="357"/>
                      <a:pt x="1582" y="323"/>
                    </a:cubicBezTo>
                    <a:cubicBezTo>
                      <a:pt x="1582" y="193"/>
                      <a:pt x="1582" y="193"/>
                      <a:pt x="1582" y="193"/>
                    </a:cubicBezTo>
                    <a:cubicBezTo>
                      <a:pt x="1707" y="193"/>
                      <a:pt x="1707" y="193"/>
                      <a:pt x="1707" y="193"/>
                    </a:cubicBezTo>
                    <a:cubicBezTo>
                      <a:pt x="1513" y="0"/>
                      <a:pt x="1513" y="0"/>
                      <a:pt x="1513" y="0"/>
                    </a:cubicBezTo>
                    <a:cubicBezTo>
                      <a:pt x="1319" y="193"/>
                      <a:pt x="1319" y="193"/>
                      <a:pt x="1319" y="193"/>
                    </a:cubicBezTo>
                    <a:cubicBezTo>
                      <a:pt x="1441" y="193"/>
                      <a:pt x="1441" y="193"/>
                      <a:pt x="1441" y="193"/>
                    </a:cubicBezTo>
                    <a:cubicBezTo>
                      <a:pt x="1441" y="323"/>
                      <a:pt x="1441" y="323"/>
                      <a:pt x="1441" y="323"/>
                    </a:cubicBezTo>
                    <a:cubicBezTo>
                      <a:pt x="1441" y="341"/>
                      <a:pt x="1438" y="351"/>
                      <a:pt x="1436" y="357"/>
                    </a:cubicBezTo>
                    <a:cubicBezTo>
                      <a:pt x="1434" y="361"/>
                      <a:pt x="1432" y="362"/>
                      <a:pt x="1429" y="366"/>
                    </a:cubicBezTo>
                    <a:cubicBezTo>
                      <a:pt x="1424" y="370"/>
                      <a:pt x="1411" y="377"/>
                      <a:pt x="1386" y="383"/>
                    </a:cubicBezTo>
                    <a:cubicBezTo>
                      <a:pt x="1361" y="388"/>
                      <a:pt x="1325" y="391"/>
                      <a:pt x="1277" y="391"/>
                    </a:cubicBezTo>
                    <a:cubicBezTo>
                      <a:pt x="1277" y="391"/>
                      <a:pt x="880" y="391"/>
                      <a:pt x="0" y="391"/>
                    </a:cubicBezTo>
                    <a:lnTo>
                      <a:pt x="0" y="5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
              <p:cNvSpPr>
                <a:spLocks/>
              </p:cNvSpPr>
              <p:nvPr/>
            </p:nvSpPr>
            <p:spPr bwMode="auto">
              <a:xfrm>
                <a:off x="2387381"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1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0 w 2056"/>
                  <a:gd name="T37" fmla="*/ 323 h 532"/>
                  <a:gd name="T38" fmla="*/ 1930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1" y="391"/>
                      <a:pt x="281" y="391"/>
                      <a:pt x="281" y="391"/>
                    </a:cubicBezTo>
                    <a:cubicBezTo>
                      <a:pt x="278" y="403"/>
                      <a:pt x="274" y="414"/>
                      <a:pt x="268" y="425"/>
                    </a:cubicBezTo>
                    <a:cubicBezTo>
                      <a:pt x="250" y="458"/>
                      <a:pt x="220" y="485"/>
                      <a:pt x="186" y="500"/>
                    </a:cubicBezTo>
                    <a:cubicBezTo>
                      <a:pt x="163" y="511"/>
                      <a:pt x="138" y="518"/>
                      <a:pt x="111" y="523"/>
                    </a:cubicBezTo>
                    <a:cubicBezTo>
                      <a:pt x="78"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0" y="357"/>
                      <a:pt x="1930" y="323"/>
                    </a:cubicBezTo>
                    <a:cubicBezTo>
                      <a:pt x="1930" y="193"/>
                      <a:pt x="1930" y="193"/>
                      <a:pt x="1930" y="193"/>
                    </a:cubicBezTo>
                    <a:cubicBezTo>
                      <a:pt x="2056" y="193"/>
                      <a:pt x="2056" y="193"/>
                      <a:pt x="2056" y="193"/>
                    </a:cubicBezTo>
                    <a:lnTo>
                      <a:pt x="18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9"/>
              <p:cNvSpPr>
                <a:spLocks/>
              </p:cNvSpPr>
              <p:nvPr/>
            </p:nvSpPr>
            <p:spPr bwMode="auto">
              <a:xfrm>
                <a:off x="4239993"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2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1 w 2056"/>
                  <a:gd name="T37" fmla="*/ 323 h 532"/>
                  <a:gd name="T38" fmla="*/ 1931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2" y="391"/>
                      <a:pt x="282" y="391"/>
                      <a:pt x="282" y="391"/>
                    </a:cubicBezTo>
                    <a:cubicBezTo>
                      <a:pt x="278" y="403"/>
                      <a:pt x="274" y="414"/>
                      <a:pt x="268" y="425"/>
                    </a:cubicBezTo>
                    <a:cubicBezTo>
                      <a:pt x="250" y="458"/>
                      <a:pt x="220" y="485"/>
                      <a:pt x="186" y="500"/>
                    </a:cubicBezTo>
                    <a:cubicBezTo>
                      <a:pt x="163" y="511"/>
                      <a:pt x="138" y="518"/>
                      <a:pt x="111" y="523"/>
                    </a:cubicBezTo>
                    <a:cubicBezTo>
                      <a:pt x="79"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1" y="357"/>
                      <a:pt x="1931" y="323"/>
                    </a:cubicBezTo>
                    <a:cubicBezTo>
                      <a:pt x="1931" y="193"/>
                      <a:pt x="1931" y="193"/>
                      <a:pt x="1931" y="193"/>
                    </a:cubicBezTo>
                    <a:cubicBezTo>
                      <a:pt x="2056" y="193"/>
                      <a:pt x="2056" y="193"/>
                      <a:pt x="2056" y="193"/>
                    </a:cubicBezTo>
                    <a:lnTo>
                      <a:pt x="186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flipH="1" flipV="1">
              <a:off x="911348" y="2810317"/>
              <a:ext cx="5634038" cy="692633"/>
              <a:chOff x="928468" y="2785404"/>
              <a:chExt cx="5634038" cy="692633"/>
            </a:xfrm>
          </p:grpSpPr>
          <p:sp>
            <p:nvSpPr>
              <p:cNvPr id="13" name="Freeform 6"/>
              <p:cNvSpPr>
                <a:spLocks/>
              </p:cNvSpPr>
              <p:nvPr/>
            </p:nvSpPr>
            <p:spPr bwMode="auto">
              <a:xfrm>
                <a:off x="928468" y="2785404"/>
                <a:ext cx="1928813" cy="692633"/>
              </a:xfrm>
              <a:custGeom>
                <a:avLst/>
                <a:gdLst>
                  <a:gd name="T0" fmla="*/ 0 w 1707"/>
                  <a:gd name="T1" fmla="*/ 532 h 532"/>
                  <a:gd name="T2" fmla="*/ 678 w 1707"/>
                  <a:gd name="T3" fmla="*/ 532 h 532"/>
                  <a:gd name="T4" fmla="*/ 1277 w 1707"/>
                  <a:gd name="T5" fmla="*/ 532 h 532"/>
                  <a:gd name="T6" fmla="*/ 1402 w 1707"/>
                  <a:gd name="T7" fmla="*/ 523 h 532"/>
                  <a:gd name="T8" fmla="*/ 1477 w 1707"/>
                  <a:gd name="T9" fmla="*/ 500 h 532"/>
                  <a:gd name="T10" fmla="*/ 1559 w 1707"/>
                  <a:gd name="T11" fmla="*/ 425 h 532"/>
                  <a:gd name="T12" fmla="*/ 1582 w 1707"/>
                  <a:gd name="T13" fmla="*/ 323 h 532"/>
                  <a:gd name="T14" fmla="*/ 1582 w 1707"/>
                  <a:gd name="T15" fmla="*/ 193 h 532"/>
                  <a:gd name="T16" fmla="*/ 1707 w 1707"/>
                  <a:gd name="T17" fmla="*/ 193 h 532"/>
                  <a:gd name="T18" fmla="*/ 1513 w 1707"/>
                  <a:gd name="T19" fmla="*/ 0 h 532"/>
                  <a:gd name="T20" fmla="*/ 1319 w 1707"/>
                  <a:gd name="T21" fmla="*/ 193 h 532"/>
                  <a:gd name="T22" fmla="*/ 1441 w 1707"/>
                  <a:gd name="T23" fmla="*/ 193 h 532"/>
                  <a:gd name="T24" fmla="*/ 1441 w 1707"/>
                  <a:gd name="T25" fmla="*/ 323 h 532"/>
                  <a:gd name="T26" fmla="*/ 1436 w 1707"/>
                  <a:gd name="T27" fmla="*/ 357 h 532"/>
                  <a:gd name="T28" fmla="*/ 1429 w 1707"/>
                  <a:gd name="T29" fmla="*/ 366 h 532"/>
                  <a:gd name="T30" fmla="*/ 1386 w 1707"/>
                  <a:gd name="T31" fmla="*/ 383 h 532"/>
                  <a:gd name="T32" fmla="*/ 1277 w 1707"/>
                  <a:gd name="T33" fmla="*/ 391 h 532"/>
                  <a:gd name="T34" fmla="*/ 0 w 1707"/>
                  <a:gd name="T35" fmla="*/ 391 h 532"/>
                  <a:gd name="T36" fmla="*/ 0 w 1707"/>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7" h="532">
                    <a:moveTo>
                      <a:pt x="0" y="532"/>
                    </a:moveTo>
                    <a:cubicBezTo>
                      <a:pt x="678" y="532"/>
                      <a:pt x="678" y="532"/>
                      <a:pt x="678" y="532"/>
                    </a:cubicBezTo>
                    <a:cubicBezTo>
                      <a:pt x="880" y="532"/>
                      <a:pt x="1277" y="532"/>
                      <a:pt x="1277" y="532"/>
                    </a:cubicBezTo>
                    <a:cubicBezTo>
                      <a:pt x="1325" y="532"/>
                      <a:pt x="1366" y="529"/>
                      <a:pt x="1402" y="523"/>
                    </a:cubicBezTo>
                    <a:cubicBezTo>
                      <a:pt x="1429" y="518"/>
                      <a:pt x="1454" y="511"/>
                      <a:pt x="1477" y="500"/>
                    </a:cubicBezTo>
                    <a:cubicBezTo>
                      <a:pt x="1511" y="485"/>
                      <a:pt x="1541" y="458"/>
                      <a:pt x="1559" y="425"/>
                    </a:cubicBezTo>
                    <a:cubicBezTo>
                      <a:pt x="1576" y="392"/>
                      <a:pt x="1581" y="357"/>
                      <a:pt x="1582" y="323"/>
                    </a:cubicBezTo>
                    <a:cubicBezTo>
                      <a:pt x="1582" y="193"/>
                      <a:pt x="1582" y="193"/>
                      <a:pt x="1582" y="193"/>
                    </a:cubicBezTo>
                    <a:cubicBezTo>
                      <a:pt x="1707" y="193"/>
                      <a:pt x="1707" y="193"/>
                      <a:pt x="1707" y="193"/>
                    </a:cubicBezTo>
                    <a:cubicBezTo>
                      <a:pt x="1513" y="0"/>
                      <a:pt x="1513" y="0"/>
                      <a:pt x="1513" y="0"/>
                    </a:cubicBezTo>
                    <a:cubicBezTo>
                      <a:pt x="1319" y="193"/>
                      <a:pt x="1319" y="193"/>
                      <a:pt x="1319" y="193"/>
                    </a:cubicBezTo>
                    <a:cubicBezTo>
                      <a:pt x="1441" y="193"/>
                      <a:pt x="1441" y="193"/>
                      <a:pt x="1441" y="193"/>
                    </a:cubicBezTo>
                    <a:cubicBezTo>
                      <a:pt x="1441" y="323"/>
                      <a:pt x="1441" y="323"/>
                      <a:pt x="1441" y="323"/>
                    </a:cubicBezTo>
                    <a:cubicBezTo>
                      <a:pt x="1441" y="341"/>
                      <a:pt x="1438" y="351"/>
                      <a:pt x="1436" y="357"/>
                    </a:cubicBezTo>
                    <a:cubicBezTo>
                      <a:pt x="1434" y="361"/>
                      <a:pt x="1432" y="362"/>
                      <a:pt x="1429" y="366"/>
                    </a:cubicBezTo>
                    <a:cubicBezTo>
                      <a:pt x="1424" y="370"/>
                      <a:pt x="1411" y="377"/>
                      <a:pt x="1386" y="383"/>
                    </a:cubicBezTo>
                    <a:cubicBezTo>
                      <a:pt x="1361" y="388"/>
                      <a:pt x="1325" y="391"/>
                      <a:pt x="1277" y="391"/>
                    </a:cubicBezTo>
                    <a:cubicBezTo>
                      <a:pt x="1277" y="391"/>
                      <a:pt x="880" y="391"/>
                      <a:pt x="0" y="391"/>
                    </a:cubicBezTo>
                    <a:lnTo>
                      <a:pt x="0" y="5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
              <p:cNvSpPr>
                <a:spLocks/>
              </p:cNvSpPr>
              <p:nvPr/>
            </p:nvSpPr>
            <p:spPr bwMode="auto">
              <a:xfrm>
                <a:off x="2387381"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1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0 w 2056"/>
                  <a:gd name="T37" fmla="*/ 323 h 532"/>
                  <a:gd name="T38" fmla="*/ 1930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1" y="391"/>
                      <a:pt x="281" y="391"/>
                      <a:pt x="281" y="391"/>
                    </a:cubicBezTo>
                    <a:cubicBezTo>
                      <a:pt x="278" y="403"/>
                      <a:pt x="274" y="414"/>
                      <a:pt x="268" y="425"/>
                    </a:cubicBezTo>
                    <a:cubicBezTo>
                      <a:pt x="250" y="458"/>
                      <a:pt x="220" y="485"/>
                      <a:pt x="186" y="500"/>
                    </a:cubicBezTo>
                    <a:cubicBezTo>
                      <a:pt x="163" y="511"/>
                      <a:pt x="138" y="518"/>
                      <a:pt x="111" y="523"/>
                    </a:cubicBezTo>
                    <a:cubicBezTo>
                      <a:pt x="78"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0" y="357"/>
                      <a:pt x="1930" y="323"/>
                    </a:cubicBezTo>
                    <a:cubicBezTo>
                      <a:pt x="1930" y="193"/>
                      <a:pt x="1930" y="193"/>
                      <a:pt x="1930" y="193"/>
                    </a:cubicBezTo>
                    <a:cubicBezTo>
                      <a:pt x="2056" y="193"/>
                      <a:pt x="2056" y="193"/>
                      <a:pt x="2056" y="193"/>
                    </a:cubicBezTo>
                    <a:lnTo>
                      <a:pt x="18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9"/>
              <p:cNvSpPr>
                <a:spLocks/>
              </p:cNvSpPr>
              <p:nvPr/>
            </p:nvSpPr>
            <p:spPr bwMode="auto">
              <a:xfrm>
                <a:off x="4239993"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2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1 w 2056"/>
                  <a:gd name="T37" fmla="*/ 323 h 532"/>
                  <a:gd name="T38" fmla="*/ 1931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2" y="391"/>
                      <a:pt x="282" y="391"/>
                      <a:pt x="282" y="391"/>
                    </a:cubicBezTo>
                    <a:cubicBezTo>
                      <a:pt x="278" y="403"/>
                      <a:pt x="274" y="414"/>
                      <a:pt x="268" y="425"/>
                    </a:cubicBezTo>
                    <a:cubicBezTo>
                      <a:pt x="250" y="458"/>
                      <a:pt x="220" y="485"/>
                      <a:pt x="186" y="500"/>
                    </a:cubicBezTo>
                    <a:cubicBezTo>
                      <a:pt x="163" y="511"/>
                      <a:pt x="138" y="518"/>
                      <a:pt x="111" y="523"/>
                    </a:cubicBezTo>
                    <a:cubicBezTo>
                      <a:pt x="79"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1" y="357"/>
                      <a:pt x="1931" y="323"/>
                    </a:cubicBezTo>
                    <a:cubicBezTo>
                      <a:pt x="1931" y="193"/>
                      <a:pt x="1931" y="193"/>
                      <a:pt x="1931" y="193"/>
                    </a:cubicBezTo>
                    <a:cubicBezTo>
                      <a:pt x="2056" y="193"/>
                      <a:pt x="2056" y="193"/>
                      <a:pt x="2056" y="193"/>
                    </a:cubicBezTo>
                    <a:lnTo>
                      <a:pt x="186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9" name="Rectangle 18"/>
          <p:cNvSpPr/>
          <p:nvPr/>
        </p:nvSpPr>
        <p:spPr>
          <a:xfrm>
            <a:off x="4235824" y="4878041"/>
            <a:ext cx="1166796" cy="766877"/>
          </a:xfrm>
          <a:prstGeom prst="rect">
            <a:avLst/>
          </a:prstGeom>
        </p:spPr>
        <p:txBody>
          <a:bodyPr wrap="square" lIns="0" tIns="0" rIns="0" bIns="0">
            <a:spAutoFit/>
          </a:bodyPr>
          <a:lstStyle/>
          <a:p>
            <a:pPr algn="ctr">
              <a:lnSpc>
                <a:spcPct val="89000"/>
              </a:lnSpc>
            </a:pPr>
            <a:r>
              <a:rPr lang="fr-FR" sz="1400" dirty="0"/>
              <a:t>04:00 / 06:50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20" name="Rectangle 19"/>
          <p:cNvSpPr/>
          <p:nvPr/>
        </p:nvSpPr>
        <p:spPr>
          <a:xfrm>
            <a:off x="6732870" y="4878041"/>
            <a:ext cx="1099088" cy="766877"/>
          </a:xfrm>
          <a:prstGeom prst="rect">
            <a:avLst/>
          </a:prstGeom>
        </p:spPr>
        <p:txBody>
          <a:bodyPr wrap="square" lIns="0" tIns="0" rIns="0" bIns="0">
            <a:spAutoFit/>
          </a:bodyPr>
          <a:lstStyle/>
          <a:p>
            <a:pPr algn="ctr">
              <a:lnSpc>
                <a:spcPct val="89000"/>
              </a:lnSpc>
            </a:pPr>
            <a:r>
              <a:rPr lang="fr-FR" sz="1400" dirty="0"/>
              <a:t>05:15 / 07:50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21" name="Rectangle 20"/>
          <p:cNvSpPr/>
          <p:nvPr/>
        </p:nvSpPr>
        <p:spPr>
          <a:xfrm>
            <a:off x="530514" y="4884295"/>
            <a:ext cx="1226106" cy="766876"/>
          </a:xfrm>
          <a:prstGeom prst="rect">
            <a:avLst/>
          </a:prstGeom>
        </p:spPr>
        <p:txBody>
          <a:bodyPr wrap="square" lIns="0" tIns="0" rIns="0" bIns="0">
            <a:spAutoFit/>
          </a:bodyPr>
          <a:lstStyle/>
          <a:p>
            <a:pPr algn="ctr">
              <a:lnSpc>
                <a:spcPct val="89000"/>
              </a:lnSpc>
            </a:pPr>
            <a:r>
              <a:rPr lang="fr-FR" sz="1400" dirty="0"/>
              <a:t>14:75 / 17:50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22" name="Rectangle 21"/>
          <p:cNvSpPr/>
          <p:nvPr/>
        </p:nvSpPr>
        <p:spPr>
          <a:xfrm>
            <a:off x="2477776" y="4884295"/>
            <a:ext cx="998806" cy="760623"/>
          </a:xfrm>
          <a:prstGeom prst="rect">
            <a:avLst/>
          </a:prstGeom>
        </p:spPr>
        <p:txBody>
          <a:bodyPr wrap="square" lIns="0" tIns="0" rIns="0" bIns="0">
            <a:spAutoFit/>
          </a:bodyPr>
          <a:lstStyle/>
          <a:p>
            <a:pPr algn="ctr">
              <a:lnSpc>
                <a:spcPct val="89000"/>
              </a:lnSpc>
            </a:pPr>
            <a:r>
              <a:rPr lang="fr-FR" sz="1400" dirty="0"/>
              <a:t>18:00 / 19:50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23" name="Rectangle 22"/>
          <p:cNvSpPr/>
          <p:nvPr/>
        </p:nvSpPr>
        <p:spPr>
          <a:xfrm>
            <a:off x="8546754" y="4878041"/>
            <a:ext cx="1226106" cy="766876"/>
          </a:xfrm>
          <a:prstGeom prst="rect">
            <a:avLst/>
          </a:prstGeom>
        </p:spPr>
        <p:txBody>
          <a:bodyPr wrap="square" lIns="0" tIns="0" rIns="0" bIns="0">
            <a:spAutoFit/>
          </a:bodyPr>
          <a:lstStyle/>
          <a:p>
            <a:pPr algn="ctr">
              <a:lnSpc>
                <a:spcPct val="89000"/>
              </a:lnSpc>
            </a:pPr>
            <a:r>
              <a:rPr lang="fr-FR" sz="1400" dirty="0"/>
              <a:t>14:75 / 17:50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24" name="Rectangle 23"/>
          <p:cNvSpPr/>
          <p:nvPr/>
        </p:nvSpPr>
        <p:spPr>
          <a:xfrm>
            <a:off x="10494016" y="4878041"/>
            <a:ext cx="998806" cy="760623"/>
          </a:xfrm>
          <a:prstGeom prst="rect">
            <a:avLst/>
          </a:prstGeom>
        </p:spPr>
        <p:txBody>
          <a:bodyPr wrap="square" lIns="0" tIns="0" rIns="0" bIns="0">
            <a:spAutoFit/>
          </a:bodyPr>
          <a:lstStyle/>
          <a:p>
            <a:pPr algn="ctr">
              <a:lnSpc>
                <a:spcPct val="89000"/>
              </a:lnSpc>
            </a:pPr>
            <a:r>
              <a:rPr lang="fr-FR" sz="1400" dirty="0"/>
              <a:t>18:00 / 19:50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grpSp>
        <p:nvGrpSpPr>
          <p:cNvPr id="25" name="Group 24"/>
          <p:cNvGrpSpPr/>
          <p:nvPr/>
        </p:nvGrpSpPr>
        <p:grpSpPr>
          <a:xfrm flipV="1">
            <a:off x="903824" y="3214489"/>
            <a:ext cx="10303670" cy="692634"/>
            <a:chOff x="911348" y="2810317"/>
            <a:chExt cx="10303670" cy="692634"/>
          </a:xfrm>
        </p:grpSpPr>
        <p:grpSp>
          <p:nvGrpSpPr>
            <p:cNvPr id="26" name="Group 25"/>
            <p:cNvGrpSpPr/>
            <p:nvPr/>
          </p:nvGrpSpPr>
          <p:grpSpPr>
            <a:xfrm flipV="1">
              <a:off x="5580980" y="2810318"/>
              <a:ext cx="5634038" cy="692633"/>
              <a:chOff x="928468" y="2785404"/>
              <a:chExt cx="5634038" cy="692633"/>
            </a:xfrm>
          </p:grpSpPr>
          <p:sp>
            <p:nvSpPr>
              <p:cNvPr id="31" name="Freeform 6"/>
              <p:cNvSpPr>
                <a:spLocks/>
              </p:cNvSpPr>
              <p:nvPr/>
            </p:nvSpPr>
            <p:spPr bwMode="auto">
              <a:xfrm>
                <a:off x="928468" y="2785404"/>
                <a:ext cx="1928813" cy="692633"/>
              </a:xfrm>
              <a:custGeom>
                <a:avLst/>
                <a:gdLst>
                  <a:gd name="T0" fmla="*/ 0 w 1707"/>
                  <a:gd name="T1" fmla="*/ 532 h 532"/>
                  <a:gd name="T2" fmla="*/ 678 w 1707"/>
                  <a:gd name="T3" fmla="*/ 532 h 532"/>
                  <a:gd name="T4" fmla="*/ 1277 w 1707"/>
                  <a:gd name="T5" fmla="*/ 532 h 532"/>
                  <a:gd name="T6" fmla="*/ 1402 w 1707"/>
                  <a:gd name="T7" fmla="*/ 523 h 532"/>
                  <a:gd name="T8" fmla="*/ 1477 w 1707"/>
                  <a:gd name="T9" fmla="*/ 500 h 532"/>
                  <a:gd name="T10" fmla="*/ 1559 w 1707"/>
                  <a:gd name="T11" fmla="*/ 425 h 532"/>
                  <a:gd name="T12" fmla="*/ 1582 w 1707"/>
                  <a:gd name="T13" fmla="*/ 323 h 532"/>
                  <a:gd name="T14" fmla="*/ 1582 w 1707"/>
                  <a:gd name="T15" fmla="*/ 193 h 532"/>
                  <a:gd name="T16" fmla="*/ 1707 w 1707"/>
                  <a:gd name="T17" fmla="*/ 193 h 532"/>
                  <a:gd name="T18" fmla="*/ 1513 w 1707"/>
                  <a:gd name="T19" fmla="*/ 0 h 532"/>
                  <a:gd name="T20" fmla="*/ 1319 w 1707"/>
                  <a:gd name="T21" fmla="*/ 193 h 532"/>
                  <a:gd name="T22" fmla="*/ 1441 w 1707"/>
                  <a:gd name="T23" fmla="*/ 193 h 532"/>
                  <a:gd name="T24" fmla="*/ 1441 w 1707"/>
                  <a:gd name="T25" fmla="*/ 323 h 532"/>
                  <a:gd name="T26" fmla="*/ 1436 w 1707"/>
                  <a:gd name="T27" fmla="*/ 357 h 532"/>
                  <a:gd name="T28" fmla="*/ 1429 w 1707"/>
                  <a:gd name="T29" fmla="*/ 366 h 532"/>
                  <a:gd name="T30" fmla="*/ 1386 w 1707"/>
                  <a:gd name="T31" fmla="*/ 383 h 532"/>
                  <a:gd name="T32" fmla="*/ 1277 w 1707"/>
                  <a:gd name="T33" fmla="*/ 391 h 532"/>
                  <a:gd name="T34" fmla="*/ 0 w 1707"/>
                  <a:gd name="T35" fmla="*/ 391 h 532"/>
                  <a:gd name="T36" fmla="*/ 0 w 1707"/>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7" h="532">
                    <a:moveTo>
                      <a:pt x="0" y="532"/>
                    </a:moveTo>
                    <a:cubicBezTo>
                      <a:pt x="678" y="532"/>
                      <a:pt x="678" y="532"/>
                      <a:pt x="678" y="532"/>
                    </a:cubicBezTo>
                    <a:cubicBezTo>
                      <a:pt x="880" y="532"/>
                      <a:pt x="1277" y="532"/>
                      <a:pt x="1277" y="532"/>
                    </a:cubicBezTo>
                    <a:cubicBezTo>
                      <a:pt x="1325" y="532"/>
                      <a:pt x="1366" y="529"/>
                      <a:pt x="1402" y="523"/>
                    </a:cubicBezTo>
                    <a:cubicBezTo>
                      <a:pt x="1429" y="518"/>
                      <a:pt x="1454" y="511"/>
                      <a:pt x="1477" y="500"/>
                    </a:cubicBezTo>
                    <a:cubicBezTo>
                      <a:pt x="1511" y="485"/>
                      <a:pt x="1541" y="458"/>
                      <a:pt x="1559" y="425"/>
                    </a:cubicBezTo>
                    <a:cubicBezTo>
                      <a:pt x="1576" y="392"/>
                      <a:pt x="1581" y="357"/>
                      <a:pt x="1582" y="323"/>
                    </a:cubicBezTo>
                    <a:cubicBezTo>
                      <a:pt x="1582" y="193"/>
                      <a:pt x="1582" y="193"/>
                      <a:pt x="1582" y="193"/>
                    </a:cubicBezTo>
                    <a:cubicBezTo>
                      <a:pt x="1707" y="193"/>
                      <a:pt x="1707" y="193"/>
                      <a:pt x="1707" y="193"/>
                    </a:cubicBezTo>
                    <a:cubicBezTo>
                      <a:pt x="1513" y="0"/>
                      <a:pt x="1513" y="0"/>
                      <a:pt x="1513" y="0"/>
                    </a:cubicBezTo>
                    <a:cubicBezTo>
                      <a:pt x="1319" y="193"/>
                      <a:pt x="1319" y="193"/>
                      <a:pt x="1319" y="193"/>
                    </a:cubicBezTo>
                    <a:cubicBezTo>
                      <a:pt x="1441" y="193"/>
                      <a:pt x="1441" y="193"/>
                      <a:pt x="1441" y="193"/>
                    </a:cubicBezTo>
                    <a:cubicBezTo>
                      <a:pt x="1441" y="323"/>
                      <a:pt x="1441" y="323"/>
                      <a:pt x="1441" y="323"/>
                    </a:cubicBezTo>
                    <a:cubicBezTo>
                      <a:pt x="1441" y="341"/>
                      <a:pt x="1438" y="351"/>
                      <a:pt x="1436" y="357"/>
                    </a:cubicBezTo>
                    <a:cubicBezTo>
                      <a:pt x="1434" y="361"/>
                      <a:pt x="1432" y="362"/>
                      <a:pt x="1429" y="366"/>
                    </a:cubicBezTo>
                    <a:cubicBezTo>
                      <a:pt x="1424" y="370"/>
                      <a:pt x="1411" y="377"/>
                      <a:pt x="1386" y="383"/>
                    </a:cubicBezTo>
                    <a:cubicBezTo>
                      <a:pt x="1361" y="388"/>
                      <a:pt x="1325" y="391"/>
                      <a:pt x="1277" y="391"/>
                    </a:cubicBezTo>
                    <a:cubicBezTo>
                      <a:pt x="1277" y="391"/>
                      <a:pt x="880" y="391"/>
                      <a:pt x="0" y="391"/>
                    </a:cubicBezTo>
                    <a:lnTo>
                      <a:pt x="0" y="5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7"/>
              <p:cNvSpPr>
                <a:spLocks/>
              </p:cNvSpPr>
              <p:nvPr/>
            </p:nvSpPr>
            <p:spPr bwMode="auto">
              <a:xfrm>
                <a:off x="2387381"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1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0 w 2056"/>
                  <a:gd name="T37" fmla="*/ 323 h 532"/>
                  <a:gd name="T38" fmla="*/ 1930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1" y="391"/>
                      <a:pt x="281" y="391"/>
                      <a:pt x="281" y="391"/>
                    </a:cubicBezTo>
                    <a:cubicBezTo>
                      <a:pt x="278" y="403"/>
                      <a:pt x="274" y="414"/>
                      <a:pt x="268" y="425"/>
                    </a:cubicBezTo>
                    <a:cubicBezTo>
                      <a:pt x="250" y="458"/>
                      <a:pt x="220" y="485"/>
                      <a:pt x="186" y="500"/>
                    </a:cubicBezTo>
                    <a:cubicBezTo>
                      <a:pt x="163" y="511"/>
                      <a:pt x="138" y="518"/>
                      <a:pt x="111" y="523"/>
                    </a:cubicBezTo>
                    <a:cubicBezTo>
                      <a:pt x="78"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0" y="357"/>
                      <a:pt x="1930" y="323"/>
                    </a:cubicBezTo>
                    <a:cubicBezTo>
                      <a:pt x="1930" y="193"/>
                      <a:pt x="1930" y="193"/>
                      <a:pt x="1930" y="193"/>
                    </a:cubicBezTo>
                    <a:cubicBezTo>
                      <a:pt x="2056" y="193"/>
                      <a:pt x="2056" y="193"/>
                      <a:pt x="2056" y="193"/>
                    </a:cubicBezTo>
                    <a:lnTo>
                      <a:pt x="18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9"/>
              <p:cNvSpPr>
                <a:spLocks/>
              </p:cNvSpPr>
              <p:nvPr/>
            </p:nvSpPr>
            <p:spPr bwMode="auto">
              <a:xfrm>
                <a:off x="4239993"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2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1 w 2056"/>
                  <a:gd name="T37" fmla="*/ 323 h 532"/>
                  <a:gd name="T38" fmla="*/ 1931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2" y="391"/>
                      <a:pt x="282" y="391"/>
                      <a:pt x="282" y="391"/>
                    </a:cubicBezTo>
                    <a:cubicBezTo>
                      <a:pt x="278" y="403"/>
                      <a:pt x="274" y="414"/>
                      <a:pt x="268" y="425"/>
                    </a:cubicBezTo>
                    <a:cubicBezTo>
                      <a:pt x="250" y="458"/>
                      <a:pt x="220" y="485"/>
                      <a:pt x="186" y="500"/>
                    </a:cubicBezTo>
                    <a:cubicBezTo>
                      <a:pt x="163" y="511"/>
                      <a:pt x="138" y="518"/>
                      <a:pt x="111" y="523"/>
                    </a:cubicBezTo>
                    <a:cubicBezTo>
                      <a:pt x="79"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1" y="357"/>
                      <a:pt x="1931" y="323"/>
                    </a:cubicBezTo>
                    <a:cubicBezTo>
                      <a:pt x="1931" y="193"/>
                      <a:pt x="1931" y="193"/>
                      <a:pt x="1931" y="193"/>
                    </a:cubicBezTo>
                    <a:cubicBezTo>
                      <a:pt x="2056" y="193"/>
                      <a:pt x="2056" y="193"/>
                      <a:pt x="2056" y="193"/>
                    </a:cubicBezTo>
                    <a:lnTo>
                      <a:pt x="186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flipH="1" flipV="1">
              <a:off x="911348" y="2810317"/>
              <a:ext cx="5634038" cy="692633"/>
              <a:chOff x="928468" y="2785404"/>
              <a:chExt cx="5634038" cy="692633"/>
            </a:xfrm>
          </p:grpSpPr>
          <p:sp>
            <p:nvSpPr>
              <p:cNvPr id="28" name="Freeform 6"/>
              <p:cNvSpPr>
                <a:spLocks/>
              </p:cNvSpPr>
              <p:nvPr/>
            </p:nvSpPr>
            <p:spPr bwMode="auto">
              <a:xfrm>
                <a:off x="928468" y="2785404"/>
                <a:ext cx="1928813" cy="692633"/>
              </a:xfrm>
              <a:custGeom>
                <a:avLst/>
                <a:gdLst>
                  <a:gd name="T0" fmla="*/ 0 w 1707"/>
                  <a:gd name="T1" fmla="*/ 532 h 532"/>
                  <a:gd name="T2" fmla="*/ 678 w 1707"/>
                  <a:gd name="T3" fmla="*/ 532 h 532"/>
                  <a:gd name="T4" fmla="*/ 1277 w 1707"/>
                  <a:gd name="T5" fmla="*/ 532 h 532"/>
                  <a:gd name="T6" fmla="*/ 1402 w 1707"/>
                  <a:gd name="T7" fmla="*/ 523 h 532"/>
                  <a:gd name="T8" fmla="*/ 1477 w 1707"/>
                  <a:gd name="T9" fmla="*/ 500 h 532"/>
                  <a:gd name="T10" fmla="*/ 1559 w 1707"/>
                  <a:gd name="T11" fmla="*/ 425 h 532"/>
                  <a:gd name="T12" fmla="*/ 1582 w 1707"/>
                  <a:gd name="T13" fmla="*/ 323 h 532"/>
                  <a:gd name="T14" fmla="*/ 1582 w 1707"/>
                  <a:gd name="T15" fmla="*/ 193 h 532"/>
                  <a:gd name="T16" fmla="*/ 1707 w 1707"/>
                  <a:gd name="T17" fmla="*/ 193 h 532"/>
                  <a:gd name="T18" fmla="*/ 1513 w 1707"/>
                  <a:gd name="T19" fmla="*/ 0 h 532"/>
                  <a:gd name="T20" fmla="*/ 1319 w 1707"/>
                  <a:gd name="T21" fmla="*/ 193 h 532"/>
                  <a:gd name="T22" fmla="*/ 1441 w 1707"/>
                  <a:gd name="T23" fmla="*/ 193 h 532"/>
                  <a:gd name="T24" fmla="*/ 1441 w 1707"/>
                  <a:gd name="T25" fmla="*/ 323 h 532"/>
                  <a:gd name="T26" fmla="*/ 1436 w 1707"/>
                  <a:gd name="T27" fmla="*/ 357 h 532"/>
                  <a:gd name="T28" fmla="*/ 1429 w 1707"/>
                  <a:gd name="T29" fmla="*/ 366 h 532"/>
                  <a:gd name="T30" fmla="*/ 1386 w 1707"/>
                  <a:gd name="T31" fmla="*/ 383 h 532"/>
                  <a:gd name="T32" fmla="*/ 1277 w 1707"/>
                  <a:gd name="T33" fmla="*/ 391 h 532"/>
                  <a:gd name="T34" fmla="*/ 0 w 1707"/>
                  <a:gd name="T35" fmla="*/ 391 h 532"/>
                  <a:gd name="T36" fmla="*/ 0 w 1707"/>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7" h="532">
                    <a:moveTo>
                      <a:pt x="0" y="532"/>
                    </a:moveTo>
                    <a:cubicBezTo>
                      <a:pt x="678" y="532"/>
                      <a:pt x="678" y="532"/>
                      <a:pt x="678" y="532"/>
                    </a:cubicBezTo>
                    <a:cubicBezTo>
                      <a:pt x="880" y="532"/>
                      <a:pt x="1277" y="532"/>
                      <a:pt x="1277" y="532"/>
                    </a:cubicBezTo>
                    <a:cubicBezTo>
                      <a:pt x="1325" y="532"/>
                      <a:pt x="1366" y="529"/>
                      <a:pt x="1402" y="523"/>
                    </a:cubicBezTo>
                    <a:cubicBezTo>
                      <a:pt x="1429" y="518"/>
                      <a:pt x="1454" y="511"/>
                      <a:pt x="1477" y="500"/>
                    </a:cubicBezTo>
                    <a:cubicBezTo>
                      <a:pt x="1511" y="485"/>
                      <a:pt x="1541" y="458"/>
                      <a:pt x="1559" y="425"/>
                    </a:cubicBezTo>
                    <a:cubicBezTo>
                      <a:pt x="1576" y="392"/>
                      <a:pt x="1581" y="357"/>
                      <a:pt x="1582" y="323"/>
                    </a:cubicBezTo>
                    <a:cubicBezTo>
                      <a:pt x="1582" y="193"/>
                      <a:pt x="1582" y="193"/>
                      <a:pt x="1582" y="193"/>
                    </a:cubicBezTo>
                    <a:cubicBezTo>
                      <a:pt x="1707" y="193"/>
                      <a:pt x="1707" y="193"/>
                      <a:pt x="1707" y="193"/>
                    </a:cubicBezTo>
                    <a:cubicBezTo>
                      <a:pt x="1513" y="0"/>
                      <a:pt x="1513" y="0"/>
                      <a:pt x="1513" y="0"/>
                    </a:cubicBezTo>
                    <a:cubicBezTo>
                      <a:pt x="1319" y="193"/>
                      <a:pt x="1319" y="193"/>
                      <a:pt x="1319" y="193"/>
                    </a:cubicBezTo>
                    <a:cubicBezTo>
                      <a:pt x="1441" y="193"/>
                      <a:pt x="1441" y="193"/>
                      <a:pt x="1441" y="193"/>
                    </a:cubicBezTo>
                    <a:cubicBezTo>
                      <a:pt x="1441" y="323"/>
                      <a:pt x="1441" y="323"/>
                      <a:pt x="1441" y="323"/>
                    </a:cubicBezTo>
                    <a:cubicBezTo>
                      <a:pt x="1441" y="341"/>
                      <a:pt x="1438" y="351"/>
                      <a:pt x="1436" y="357"/>
                    </a:cubicBezTo>
                    <a:cubicBezTo>
                      <a:pt x="1434" y="361"/>
                      <a:pt x="1432" y="362"/>
                      <a:pt x="1429" y="366"/>
                    </a:cubicBezTo>
                    <a:cubicBezTo>
                      <a:pt x="1424" y="370"/>
                      <a:pt x="1411" y="377"/>
                      <a:pt x="1386" y="383"/>
                    </a:cubicBezTo>
                    <a:cubicBezTo>
                      <a:pt x="1361" y="388"/>
                      <a:pt x="1325" y="391"/>
                      <a:pt x="1277" y="391"/>
                    </a:cubicBezTo>
                    <a:cubicBezTo>
                      <a:pt x="1277" y="391"/>
                      <a:pt x="880" y="391"/>
                      <a:pt x="0" y="391"/>
                    </a:cubicBezTo>
                    <a:lnTo>
                      <a:pt x="0" y="53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7"/>
              <p:cNvSpPr>
                <a:spLocks/>
              </p:cNvSpPr>
              <p:nvPr/>
            </p:nvSpPr>
            <p:spPr bwMode="auto">
              <a:xfrm>
                <a:off x="2387381"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1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0 w 2056"/>
                  <a:gd name="T37" fmla="*/ 323 h 532"/>
                  <a:gd name="T38" fmla="*/ 1930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1" y="391"/>
                      <a:pt x="281" y="391"/>
                      <a:pt x="281" y="391"/>
                    </a:cubicBezTo>
                    <a:cubicBezTo>
                      <a:pt x="278" y="403"/>
                      <a:pt x="274" y="414"/>
                      <a:pt x="268" y="425"/>
                    </a:cubicBezTo>
                    <a:cubicBezTo>
                      <a:pt x="250" y="458"/>
                      <a:pt x="220" y="485"/>
                      <a:pt x="186" y="500"/>
                    </a:cubicBezTo>
                    <a:cubicBezTo>
                      <a:pt x="163" y="511"/>
                      <a:pt x="138" y="518"/>
                      <a:pt x="111" y="523"/>
                    </a:cubicBezTo>
                    <a:cubicBezTo>
                      <a:pt x="78"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0" y="357"/>
                      <a:pt x="1930" y="323"/>
                    </a:cubicBezTo>
                    <a:cubicBezTo>
                      <a:pt x="1930" y="193"/>
                      <a:pt x="1930" y="193"/>
                      <a:pt x="1930" y="193"/>
                    </a:cubicBezTo>
                    <a:cubicBezTo>
                      <a:pt x="2056" y="193"/>
                      <a:pt x="2056" y="193"/>
                      <a:pt x="2056" y="193"/>
                    </a:cubicBezTo>
                    <a:lnTo>
                      <a:pt x="18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4239993" y="2785404"/>
                <a:ext cx="2322513" cy="692633"/>
              </a:xfrm>
              <a:custGeom>
                <a:avLst/>
                <a:gdLst>
                  <a:gd name="T0" fmla="*/ 1862 w 2056"/>
                  <a:gd name="T1" fmla="*/ 0 h 532"/>
                  <a:gd name="T2" fmla="*/ 1668 w 2056"/>
                  <a:gd name="T3" fmla="*/ 193 h 532"/>
                  <a:gd name="T4" fmla="*/ 1790 w 2056"/>
                  <a:gd name="T5" fmla="*/ 193 h 532"/>
                  <a:gd name="T6" fmla="*/ 1790 w 2056"/>
                  <a:gd name="T7" fmla="*/ 323 h 532"/>
                  <a:gd name="T8" fmla="*/ 1785 w 2056"/>
                  <a:gd name="T9" fmla="*/ 357 h 532"/>
                  <a:gd name="T10" fmla="*/ 1778 w 2056"/>
                  <a:gd name="T11" fmla="*/ 366 h 532"/>
                  <a:gd name="T12" fmla="*/ 1735 w 2056"/>
                  <a:gd name="T13" fmla="*/ 383 h 532"/>
                  <a:gd name="T14" fmla="*/ 1626 w 2056"/>
                  <a:gd name="T15" fmla="*/ 391 h 532"/>
                  <a:gd name="T16" fmla="*/ 282 w 2056"/>
                  <a:gd name="T17" fmla="*/ 391 h 532"/>
                  <a:gd name="T18" fmla="*/ 268 w 2056"/>
                  <a:gd name="T19" fmla="*/ 425 h 532"/>
                  <a:gd name="T20" fmla="*/ 186 w 2056"/>
                  <a:gd name="T21" fmla="*/ 500 h 532"/>
                  <a:gd name="T22" fmla="*/ 111 w 2056"/>
                  <a:gd name="T23" fmla="*/ 523 h 532"/>
                  <a:gd name="T24" fmla="*/ 0 w 2056"/>
                  <a:gd name="T25" fmla="*/ 532 h 532"/>
                  <a:gd name="T26" fmla="*/ 0 w 2056"/>
                  <a:gd name="T27" fmla="*/ 532 h 532"/>
                  <a:gd name="T28" fmla="*/ 1626 w 2056"/>
                  <a:gd name="T29" fmla="*/ 532 h 532"/>
                  <a:gd name="T30" fmla="*/ 1751 w 2056"/>
                  <a:gd name="T31" fmla="*/ 523 h 532"/>
                  <a:gd name="T32" fmla="*/ 1826 w 2056"/>
                  <a:gd name="T33" fmla="*/ 500 h 532"/>
                  <a:gd name="T34" fmla="*/ 1908 w 2056"/>
                  <a:gd name="T35" fmla="*/ 425 h 532"/>
                  <a:gd name="T36" fmla="*/ 1931 w 2056"/>
                  <a:gd name="T37" fmla="*/ 323 h 532"/>
                  <a:gd name="T38" fmla="*/ 1931 w 2056"/>
                  <a:gd name="T39" fmla="*/ 193 h 532"/>
                  <a:gd name="T40" fmla="*/ 2056 w 2056"/>
                  <a:gd name="T41" fmla="*/ 193 h 532"/>
                  <a:gd name="T42" fmla="*/ 1862 w 2056"/>
                  <a:gd name="T4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6" h="532">
                    <a:moveTo>
                      <a:pt x="1862" y="0"/>
                    </a:moveTo>
                    <a:cubicBezTo>
                      <a:pt x="1668" y="193"/>
                      <a:pt x="1668" y="193"/>
                      <a:pt x="1668" y="193"/>
                    </a:cubicBezTo>
                    <a:cubicBezTo>
                      <a:pt x="1790" y="193"/>
                      <a:pt x="1790" y="193"/>
                      <a:pt x="1790" y="193"/>
                    </a:cubicBezTo>
                    <a:cubicBezTo>
                      <a:pt x="1790" y="323"/>
                      <a:pt x="1790" y="323"/>
                      <a:pt x="1790" y="323"/>
                    </a:cubicBezTo>
                    <a:cubicBezTo>
                      <a:pt x="1790" y="341"/>
                      <a:pt x="1787" y="351"/>
                      <a:pt x="1785" y="357"/>
                    </a:cubicBezTo>
                    <a:cubicBezTo>
                      <a:pt x="1783" y="361"/>
                      <a:pt x="1781" y="362"/>
                      <a:pt x="1778" y="366"/>
                    </a:cubicBezTo>
                    <a:cubicBezTo>
                      <a:pt x="1773" y="370"/>
                      <a:pt x="1760" y="377"/>
                      <a:pt x="1735" y="383"/>
                    </a:cubicBezTo>
                    <a:cubicBezTo>
                      <a:pt x="1710" y="388"/>
                      <a:pt x="1674" y="391"/>
                      <a:pt x="1626" y="391"/>
                    </a:cubicBezTo>
                    <a:cubicBezTo>
                      <a:pt x="282" y="391"/>
                      <a:pt x="282" y="391"/>
                      <a:pt x="282" y="391"/>
                    </a:cubicBezTo>
                    <a:cubicBezTo>
                      <a:pt x="278" y="403"/>
                      <a:pt x="274" y="414"/>
                      <a:pt x="268" y="425"/>
                    </a:cubicBezTo>
                    <a:cubicBezTo>
                      <a:pt x="250" y="458"/>
                      <a:pt x="220" y="485"/>
                      <a:pt x="186" y="500"/>
                    </a:cubicBezTo>
                    <a:cubicBezTo>
                      <a:pt x="163" y="511"/>
                      <a:pt x="138" y="518"/>
                      <a:pt x="111" y="523"/>
                    </a:cubicBezTo>
                    <a:cubicBezTo>
                      <a:pt x="79" y="529"/>
                      <a:pt x="42" y="531"/>
                      <a:pt x="0" y="532"/>
                    </a:cubicBezTo>
                    <a:cubicBezTo>
                      <a:pt x="0" y="532"/>
                      <a:pt x="0" y="532"/>
                      <a:pt x="0" y="532"/>
                    </a:cubicBezTo>
                    <a:cubicBezTo>
                      <a:pt x="1626" y="532"/>
                      <a:pt x="1626" y="532"/>
                      <a:pt x="1626" y="532"/>
                    </a:cubicBezTo>
                    <a:cubicBezTo>
                      <a:pt x="1674" y="532"/>
                      <a:pt x="1715" y="529"/>
                      <a:pt x="1751" y="523"/>
                    </a:cubicBezTo>
                    <a:cubicBezTo>
                      <a:pt x="1778" y="518"/>
                      <a:pt x="1803" y="511"/>
                      <a:pt x="1826" y="500"/>
                    </a:cubicBezTo>
                    <a:cubicBezTo>
                      <a:pt x="1860" y="485"/>
                      <a:pt x="1890" y="458"/>
                      <a:pt x="1908" y="425"/>
                    </a:cubicBezTo>
                    <a:cubicBezTo>
                      <a:pt x="1925" y="392"/>
                      <a:pt x="1931" y="357"/>
                      <a:pt x="1931" y="323"/>
                    </a:cubicBezTo>
                    <a:cubicBezTo>
                      <a:pt x="1931" y="193"/>
                      <a:pt x="1931" y="193"/>
                      <a:pt x="1931" y="193"/>
                    </a:cubicBezTo>
                    <a:cubicBezTo>
                      <a:pt x="2056" y="193"/>
                      <a:pt x="2056" y="193"/>
                      <a:pt x="2056" y="193"/>
                    </a:cubicBezTo>
                    <a:lnTo>
                      <a:pt x="186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4" name="Rectangle 33"/>
          <p:cNvSpPr/>
          <p:nvPr/>
        </p:nvSpPr>
        <p:spPr>
          <a:xfrm>
            <a:off x="4235824" y="2355650"/>
            <a:ext cx="1166796" cy="766877"/>
          </a:xfrm>
          <a:prstGeom prst="rect">
            <a:avLst/>
          </a:prstGeom>
        </p:spPr>
        <p:txBody>
          <a:bodyPr wrap="square" lIns="0" tIns="0" rIns="0" bIns="0">
            <a:spAutoFit/>
          </a:bodyPr>
          <a:lstStyle/>
          <a:p>
            <a:pPr algn="ctr">
              <a:lnSpc>
                <a:spcPct val="89000"/>
              </a:lnSpc>
            </a:pPr>
            <a:r>
              <a:rPr lang="fr-FR" sz="1400" dirty="0"/>
              <a:t>04:00 / 06:50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35" name="Rectangle 34"/>
          <p:cNvSpPr/>
          <p:nvPr/>
        </p:nvSpPr>
        <p:spPr>
          <a:xfrm>
            <a:off x="6732870" y="2355650"/>
            <a:ext cx="1099088" cy="766877"/>
          </a:xfrm>
          <a:prstGeom prst="rect">
            <a:avLst/>
          </a:prstGeom>
        </p:spPr>
        <p:txBody>
          <a:bodyPr wrap="square" lIns="0" tIns="0" rIns="0" bIns="0">
            <a:spAutoFit/>
          </a:bodyPr>
          <a:lstStyle/>
          <a:p>
            <a:pPr algn="ctr">
              <a:lnSpc>
                <a:spcPct val="89000"/>
              </a:lnSpc>
            </a:pPr>
            <a:r>
              <a:rPr lang="fr-FR" sz="1400" dirty="0"/>
              <a:t>05:15 / 07:50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36" name="Rectangle 35"/>
          <p:cNvSpPr/>
          <p:nvPr/>
        </p:nvSpPr>
        <p:spPr>
          <a:xfrm>
            <a:off x="530514" y="2361904"/>
            <a:ext cx="1226106" cy="766876"/>
          </a:xfrm>
          <a:prstGeom prst="rect">
            <a:avLst/>
          </a:prstGeom>
        </p:spPr>
        <p:txBody>
          <a:bodyPr wrap="square" lIns="0" tIns="0" rIns="0" bIns="0">
            <a:spAutoFit/>
          </a:bodyPr>
          <a:lstStyle/>
          <a:p>
            <a:pPr algn="ctr">
              <a:lnSpc>
                <a:spcPct val="89000"/>
              </a:lnSpc>
            </a:pPr>
            <a:r>
              <a:rPr lang="fr-FR" sz="1400" dirty="0"/>
              <a:t>14:75 / 17:50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37" name="Rectangle 36"/>
          <p:cNvSpPr/>
          <p:nvPr/>
        </p:nvSpPr>
        <p:spPr>
          <a:xfrm>
            <a:off x="2477776" y="2361904"/>
            <a:ext cx="998806" cy="760623"/>
          </a:xfrm>
          <a:prstGeom prst="rect">
            <a:avLst/>
          </a:prstGeom>
        </p:spPr>
        <p:txBody>
          <a:bodyPr wrap="square" lIns="0" tIns="0" rIns="0" bIns="0">
            <a:spAutoFit/>
          </a:bodyPr>
          <a:lstStyle/>
          <a:p>
            <a:pPr algn="ctr">
              <a:lnSpc>
                <a:spcPct val="89000"/>
              </a:lnSpc>
            </a:pPr>
            <a:r>
              <a:rPr lang="fr-FR" sz="1400" dirty="0"/>
              <a:t>18:00 / 19:50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38" name="Rectangle 37"/>
          <p:cNvSpPr/>
          <p:nvPr/>
        </p:nvSpPr>
        <p:spPr>
          <a:xfrm>
            <a:off x="8546754" y="2355650"/>
            <a:ext cx="1226106" cy="766876"/>
          </a:xfrm>
          <a:prstGeom prst="rect">
            <a:avLst/>
          </a:prstGeom>
        </p:spPr>
        <p:txBody>
          <a:bodyPr wrap="square" lIns="0" tIns="0" rIns="0" bIns="0">
            <a:spAutoFit/>
          </a:bodyPr>
          <a:lstStyle/>
          <a:p>
            <a:pPr algn="ctr">
              <a:lnSpc>
                <a:spcPct val="89000"/>
              </a:lnSpc>
            </a:pPr>
            <a:r>
              <a:rPr lang="fr-FR" sz="1400" dirty="0"/>
              <a:t>14:75 / 17:50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39" name="Rectangle 38"/>
          <p:cNvSpPr/>
          <p:nvPr/>
        </p:nvSpPr>
        <p:spPr>
          <a:xfrm>
            <a:off x="10494016" y="2355650"/>
            <a:ext cx="998806" cy="760623"/>
          </a:xfrm>
          <a:prstGeom prst="rect">
            <a:avLst/>
          </a:prstGeom>
        </p:spPr>
        <p:txBody>
          <a:bodyPr wrap="square" lIns="0" tIns="0" rIns="0" bIns="0">
            <a:spAutoFit/>
          </a:bodyPr>
          <a:lstStyle/>
          <a:p>
            <a:pPr algn="ctr">
              <a:lnSpc>
                <a:spcPct val="89000"/>
              </a:lnSpc>
            </a:pPr>
            <a:r>
              <a:rPr lang="fr-FR" sz="1400" dirty="0"/>
              <a:t>18:00 / 19:50</a:t>
            </a:r>
          </a:p>
          <a:p>
            <a:pPr algn="ctr">
              <a:lnSpc>
                <a:spcPct val="89000"/>
              </a:lnSpc>
            </a:pPr>
            <a:r>
              <a:rPr lang="fr-FR" sz="1400" dirty="0"/>
              <a:t>Sed </a:t>
            </a:r>
            <a:r>
              <a:rPr lang="fr-FR" sz="1400" dirty="0" err="1"/>
              <a:t>eget</a:t>
            </a:r>
            <a:r>
              <a:rPr lang="fr-FR" sz="1400" dirty="0"/>
              <a:t> </a:t>
            </a:r>
            <a:r>
              <a:rPr lang="fr-FR" sz="1400" dirty="0" err="1"/>
              <a:t>nibh</a:t>
            </a:r>
            <a:r>
              <a:rPr lang="fr-FR" sz="1400" dirty="0"/>
              <a:t> cursus, </a:t>
            </a:r>
            <a:r>
              <a:rPr lang="fr-FR" sz="1400" dirty="0" err="1"/>
              <a:t>aliquet</a:t>
            </a:r>
            <a:r>
              <a:rPr lang="fr-FR" sz="1400" dirty="0"/>
              <a:t> </a:t>
            </a:r>
            <a:r>
              <a:rPr lang="fr-FR" sz="1400" dirty="0" err="1"/>
              <a:t>arcu</a:t>
            </a:r>
            <a:r>
              <a:rPr lang="fr-FR" sz="1400" dirty="0"/>
              <a:t> ut</a:t>
            </a:r>
            <a:endParaRPr lang="en-US" sz="1400" dirty="0"/>
          </a:p>
        </p:txBody>
      </p:sp>
      <p:sp>
        <p:nvSpPr>
          <p:cNvPr id="4" name="Picture Placeholder 3"/>
          <p:cNvSpPr>
            <a:spLocks noGrp="1"/>
          </p:cNvSpPr>
          <p:nvPr>
            <p:ph type="pic" sz="quarter" idx="11"/>
          </p:nvPr>
        </p:nvSpPr>
        <p:spPr/>
      </p:sp>
    </p:spTree>
    <p:extLst>
      <p:ext uri="{BB962C8B-B14F-4D97-AF65-F5344CB8AC3E}">
        <p14:creationId xmlns:p14="http://schemas.microsoft.com/office/powerpoint/2010/main" val="34147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20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300"/>
                                        <p:tgtEl>
                                          <p:spTgt spid="19"/>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300"/>
                                        <p:tgtEl>
                                          <p:spTgt spid="2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300"/>
                                        <p:tgtEl>
                                          <p:spTgt spid="21"/>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300"/>
                                        <p:tgtEl>
                                          <p:spTgt spid="22"/>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300"/>
                                        <p:tgtEl>
                                          <p:spTgt spid="23"/>
                                        </p:tgtEl>
                                      </p:cBhvr>
                                    </p:animEffect>
                                  </p:childTnLst>
                                </p:cTn>
                              </p:par>
                              <p:par>
                                <p:cTn id="40" presetID="10" presetClass="entr" presetSubtype="0" fill="hold" grpId="0" nodeType="withEffect">
                                  <p:stCondLst>
                                    <p:cond delay="180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300"/>
                                        <p:tgtEl>
                                          <p:spTgt spid="24"/>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300"/>
                                        <p:tgtEl>
                                          <p:spTgt spid="34"/>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300"/>
                                        <p:tgtEl>
                                          <p:spTgt spid="35"/>
                                        </p:tgtEl>
                                      </p:cBhvr>
                                    </p:animEffect>
                                  </p:childTnLst>
                                </p:cTn>
                              </p:par>
                              <p:par>
                                <p:cTn id="49" presetID="10" presetClass="entr" presetSubtype="0" fill="hold" grpId="0" nodeType="withEffect">
                                  <p:stCondLst>
                                    <p:cond delay="150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300"/>
                                        <p:tgtEl>
                                          <p:spTgt spid="36"/>
                                        </p:tgtEl>
                                      </p:cBhvr>
                                    </p:animEffect>
                                  </p:childTnLst>
                                </p:cTn>
                              </p:par>
                              <p:par>
                                <p:cTn id="52" presetID="10" presetClass="entr" presetSubtype="0" fill="hold" grpId="0" nodeType="withEffect">
                                  <p:stCondLst>
                                    <p:cond delay="1800"/>
                                  </p:stCondLst>
                                  <p:childTnLst>
                                    <p:set>
                                      <p:cBhvr>
                                        <p:cTn id="53" dur="1" fill="hold">
                                          <p:stCondLst>
                                            <p:cond delay="0"/>
                                          </p:stCondLst>
                                        </p:cTn>
                                        <p:tgtEl>
                                          <p:spTgt spid="37"/>
                                        </p:tgtEl>
                                        <p:attrNameLst>
                                          <p:attrName>style.visibility</p:attrName>
                                        </p:attrNameLst>
                                      </p:cBhvr>
                                      <p:to>
                                        <p:strVal val="visible"/>
                                      </p:to>
                                    </p:set>
                                    <p:animEffect transition="in" filter="fade">
                                      <p:cBhvr>
                                        <p:cTn id="54" dur="300"/>
                                        <p:tgtEl>
                                          <p:spTgt spid="37"/>
                                        </p:tgtEl>
                                      </p:cBhvr>
                                    </p:animEffect>
                                  </p:childTnLst>
                                </p:cTn>
                              </p:par>
                              <p:par>
                                <p:cTn id="55" presetID="10" presetClass="entr" presetSubtype="0" fill="hold" grpId="0" nodeType="withEffect">
                                  <p:stCondLst>
                                    <p:cond delay="150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300"/>
                                        <p:tgtEl>
                                          <p:spTgt spid="38"/>
                                        </p:tgtEl>
                                      </p:cBhvr>
                                    </p:animEffect>
                                  </p:childTnLst>
                                </p:cTn>
                              </p:par>
                              <p:par>
                                <p:cTn id="58" presetID="10" presetClass="entr" presetSubtype="0" fill="hold" grpId="0" nodeType="withEffect">
                                  <p:stCondLst>
                                    <p:cond delay="180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3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9" grpId="0"/>
      <p:bldP spid="20" grpId="0"/>
      <p:bldP spid="21" grpId="0"/>
      <p:bldP spid="22" grpId="0"/>
      <p:bldP spid="23" grpId="0"/>
      <p:bldP spid="24" grpId="0"/>
      <p:bldP spid="34" grpId="0"/>
      <p:bldP spid="35" grpId="0"/>
      <p:bldP spid="36" grpId="0"/>
      <p:bldP spid="37" grpId="0"/>
      <p:bldP spid="38" grpId="0"/>
      <p:bldP spid="3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a:t>Circular  </a:t>
            </a:r>
            <a:r>
              <a:rPr lang="id-ID">
                <a:latin typeface="+mn-lt"/>
              </a:rPr>
              <a:t>Infographic</a:t>
            </a:r>
            <a:endParaRPr lang="id-ID" dirty="0">
              <a:latin typeface="+mn-lt"/>
            </a:endParaRPr>
          </a:p>
        </p:txBody>
      </p:sp>
      <p:sp>
        <p:nvSpPr>
          <p:cNvPr id="3" name="Text Placeholder 2"/>
          <p:cNvSpPr>
            <a:spLocks noGrp="1"/>
          </p:cNvSpPr>
          <p:nvPr>
            <p:ph type="body" sz="quarter" idx="10"/>
          </p:nvPr>
        </p:nvSpPr>
        <p:spPr/>
        <p:txBody>
          <a:bodyPr/>
          <a:lstStyle/>
          <a:p>
            <a:r>
              <a:rPr lang="id-ID"/>
              <a:t>Amazing Content &amp; Featured</a:t>
            </a:r>
          </a:p>
        </p:txBody>
      </p:sp>
      <p:grpSp>
        <p:nvGrpSpPr>
          <p:cNvPr id="40" name="Group 222"/>
          <p:cNvGrpSpPr>
            <a:grpSpLocks noChangeAspect="1"/>
          </p:cNvGrpSpPr>
          <p:nvPr/>
        </p:nvGrpSpPr>
        <p:grpSpPr bwMode="auto">
          <a:xfrm>
            <a:off x="4079174" y="2072862"/>
            <a:ext cx="4056062" cy="4057650"/>
            <a:chOff x="2591" y="1220"/>
            <a:chExt cx="2555" cy="2556"/>
          </a:xfrm>
        </p:grpSpPr>
        <p:sp>
          <p:nvSpPr>
            <p:cNvPr id="41" name="Freeform 223"/>
            <p:cNvSpPr>
              <a:spLocks/>
            </p:cNvSpPr>
            <p:nvPr/>
          </p:nvSpPr>
          <p:spPr bwMode="auto">
            <a:xfrm>
              <a:off x="3855" y="1220"/>
              <a:ext cx="1233" cy="1121"/>
            </a:xfrm>
            <a:custGeom>
              <a:avLst/>
              <a:gdLst>
                <a:gd name="T0" fmla="*/ 297 w 318"/>
                <a:gd name="T1" fmla="*/ 179 h 289"/>
                <a:gd name="T2" fmla="*/ 44 w 318"/>
                <a:gd name="T3" fmla="*/ 2 h 289"/>
                <a:gd name="T4" fmla="*/ 2 w 318"/>
                <a:gd name="T5" fmla="*/ 35 h 289"/>
                <a:gd name="T6" fmla="*/ 35 w 318"/>
                <a:gd name="T7" fmla="*/ 77 h 289"/>
                <a:gd name="T8" fmla="*/ 224 w 318"/>
                <a:gd name="T9" fmla="*/ 202 h 289"/>
                <a:gd name="T10" fmla="*/ 204 w 318"/>
                <a:gd name="T11" fmla="*/ 209 h 289"/>
                <a:gd name="T12" fmla="*/ 293 w 318"/>
                <a:gd name="T13" fmla="*/ 289 h 289"/>
                <a:gd name="T14" fmla="*/ 318 w 318"/>
                <a:gd name="T15" fmla="*/ 172 h 289"/>
                <a:gd name="T16" fmla="*/ 297 w 318"/>
                <a:gd name="T17" fmla="*/ 1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289">
                  <a:moveTo>
                    <a:pt x="297" y="179"/>
                  </a:moveTo>
                  <a:cubicBezTo>
                    <a:pt x="247" y="83"/>
                    <a:pt x="152" y="16"/>
                    <a:pt x="44" y="2"/>
                  </a:cubicBezTo>
                  <a:cubicBezTo>
                    <a:pt x="24" y="0"/>
                    <a:pt x="5" y="14"/>
                    <a:pt x="2" y="35"/>
                  </a:cubicBezTo>
                  <a:cubicBezTo>
                    <a:pt x="0" y="55"/>
                    <a:pt x="14" y="74"/>
                    <a:pt x="35" y="77"/>
                  </a:cubicBezTo>
                  <a:cubicBezTo>
                    <a:pt x="114" y="87"/>
                    <a:pt x="184" y="134"/>
                    <a:pt x="224" y="202"/>
                  </a:cubicBezTo>
                  <a:cubicBezTo>
                    <a:pt x="204" y="209"/>
                    <a:pt x="204" y="209"/>
                    <a:pt x="204" y="209"/>
                  </a:cubicBezTo>
                  <a:cubicBezTo>
                    <a:pt x="293" y="289"/>
                    <a:pt x="293" y="289"/>
                    <a:pt x="293" y="289"/>
                  </a:cubicBezTo>
                  <a:cubicBezTo>
                    <a:pt x="318" y="172"/>
                    <a:pt x="318" y="172"/>
                    <a:pt x="318" y="172"/>
                  </a:cubicBezTo>
                  <a:lnTo>
                    <a:pt x="297" y="179"/>
                  </a:lnTo>
                  <a:close/>
                </a:path>
              </a:pathLst>
            </a:custGeom>
            <a:solidFill>
              <a:srgbClr val="F14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224"/>
            <p:cNvSpPr>
              <a:spLocks/>
            </p:cNvSpPr>
            <p:nvPr/>
          </p:nvSpPr>
          <p:spPr bwMode="auto">
            <a:xfrm>
              <a:off x="2591" y="1279"/>
              <a:ext cx="1121" cy="1233"/>
            </a:xfrm>
            <a:custGeom>
              <a:avLst/>
              <a:gdLst>
                <a:gd name="T0" fmla="*/ 179 w 289"/>
                <a:gd name="T1" fmla="*/ 21 h 318"/>
                <a:gd name="T2" fmla="*/ 2 w 289"/>
                <a:gd name="T3" fmla="*/ 273 h 318"/>
                <a:gd name="T4" fmla="*/ 35 w 289"/>
                <a:gd name="T5" fmla="*/ 315 h 318"/>
                <a:gd name="T6" fmla="*/ 77 w 289"/>
                <a:gd name="T7" fmla="*/ 283 h 318"/>
                <a:gd name="T8" fmla="*/ 202 w 289"/>
                <a:gd name="T9" fmla="*/ 94 h 318"/>
                <a:gd name="T10" fmla="*/ 209 w 289"/>
                <a:gd name="T11" fmla="*/ 114 h 318"/>
                <a:gd name="T12" fmla="*/ 289 w 289"/>
                <a:gd name="T13" fmla="*/ 25 h 318"/>
                <a:gd name="T14" fmla="*/ 172 w 289"/>
                <a:gd name="T15" fmla="*/ 0 h 318"/>
                <a:gd name="T16" fmla="*/ 179 w 289"/>
                <a:gd name="T17" fmla="*/ 2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318">
                  <a:moveTo>
                    <a:pt x="179" y="21"/>
                  </a:moveTo>
                  <a:cubicBezTo>
                    <a:pt x="83" y="70"/>
                    <a:pt x="16" y="166"/>
                    <a:pt x="2" y="273"/>
                  </a:cubicBezTo>
                  <a:cubicBezTo>
                    <a:pt x="0" y="294"/>
                    <a:pt x="14" y="313"/>
                    <a:pt x="35" y="315"/>
                  </a:cubicBezTo>
                  <a:cubicBezTo>
                    <a:pt x="56" y="318"/>
                    <a:pt x="74" y="303"/>
                    <a:pt x="77" y="283"/>
                  </a:cubicBezTo>
                  <a:cubicBezTo>
                    <a:pt x="87" y="204"/>
                    <a:pt x="134" y="133"/>
                    <a:pt x="202" y="94"/>
                  </a:cubicBezTo>
                  <a:cubicBezTo>
                    <a:pt x="209" y="114"/>
                    <a:pt x="209" y="114"/>
                    <a:pt x="209" y="114"/>
                  </a:cubicBezTo>
                  <a:cubicBezTo>
                    <a:pt x="289" y="25"/>
                    <a:pt x="289" y="25"/>
                    <a:pt x="289" y="25"/>
                  </a:cubicBezTo>
                  <a:cubicBezTo>
                    <a:pt x="172" y="0"/>
                    <a:pt x="172" y="0"/>
                    <a:pt x="172" y="0"/>
                  </a:cubicBezTo>
                  <a:lnTo>
                    <a:pt x="179" y="21"/>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5"/>
            <p:cNvSpPr>
              <a:spLocks/>
            </p:cNvSpPr>
            <p:nvPr/>
          </p:nvSpPr>
          <p:spPr bwMode="auto">
            <a:xfrm>
              <a:off x="2649" y="2651"/>
              <a:ext cx="1233" cy="1125"/>
            </a:xfrm>
            <a:custGeom>
              <a:avLst/>
              <a:gdLst>
                <a:gd name="T0" fmla="*/ 21 w 318"/>
                <a:gd name="T1" fmla="*/ 111 h 290"/>
                <a:gd name="T2" fmla="*/ 273 w 318"/>
                <a:gd name="T3" fmla="*/ 287 h 290"/>
                <a:gd name="T4" fmla="*/ 315 w 318"/>
                <a:gd name="T5" fmla="*/ 255 h 290"/>
                <a:gd name="T6" fmla="*/ 283 w 318"/>
                <a:gd name="T7" fmla="*/ 213 h 290"/>
                <a:gd name="T8" fmla="*/ 94 w 318"/>
                <a:gd name="T9" fmla="*/ 87 h 290"/>
                <a:gd name="T10" fmla="*/ 114 w 318"/>
                <a:gd name="T11" fmla="*/ 81 h 290"/>
                <a:gd name="T12" fmla="*/ 25 w 318"/>
                <a:gd name="T13" fmla="*/ 0 h 290"/>
                <a:gd name="T14" fmla="*/ 0 w 318"/>
                <a:gd name="T15" fmla="*/ 117 h 290"/>
                <a:gd name="T16" fmla="*/ 21 w 318"/>
                <a:gd name="T17"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290">
                  <a:moveTo>
                    <a:pt x="21" y="111"/>
                  </a:moveTo>
                  <a:cubicBezTo>
                    <a:pt x="70" y="207"/>
                    <a:pt x="166" y="274"/>
                    <a:pt x="273" y="287"/>
                  </a:cubicBezTo>
                  <a:cubicBezTo>
                    <a:pt x="294" y="290"/>
                    <a:pt x="313" y="275"/>
                    <a:pt x="315" y="255"/>
                  </a:cubicBezTo>
                  <a:cubicBezTo>
                    <a:pt x="318" y="234"/>
                    <a:pt x="303" y="215"/>
                    <a:pt x="283" y="213"/>
                  </a:cubicBezTo>
                  <a:cubicBezTo>
                    <a:pt x="204" y="203"/>
                    <a:pt x="133" y="156"/>
                    <a:pt x="94" y="87"/>
                  </a:cubicBezTo>
                  <a:cubicBezTo>
                    <a:pt x="114" y="81"/>
                    <a:pt x="114" y="81"/>
                    <a:pt x="114" y="81"/>
                  </a:cubicBezTo>
                  <a:cubicBezTo>
                    <a:pt x="25" y="0"/>
                    <a:pt x="25" y="0"/>
                    <a:pt x="25" y="0"/>
                  </a:cubicBezTo>
                  <a:cubicBezTo>
                    <a:pt x="0" y="117"/>
                    <a:pt x="0" y="117"/>
                    <a:pt x="0" y="117"/>
                  </a:cubicBezTo>
                  <a:lnTo>
                    <a:pt x="21" y="1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26"/>
            <p:cNvSpPr>
              <a:spLocks/>
            </p:cNvSpPr>
            <p:nvPr/>
          </p:nvSpPr>
          <p:spPr bwMode="auto">
            <a:xfrm>
              <a:off x="4022" y="2484"/>
              <a:ext cx="1124" cy="1233"/>
            </a:xfrm>
            <a:custGeom>
              <a:avLst/>
              <a:gdLst>
                <a:gd name="T0" fmla="*/ 111 w 290"/>
                <a:gd name="T1" fmla="*/ 297 h 318"/>
                <a:gd name="T2" fmla="*/ 287 w 290"/>
                <a:gd name="T3" fmla="*/ 44 h 318"/>
                <a:gd name="T4" fmla="*/ 255 w 290"/>
                <a:gd name="T5" fmla="*/ 2 h 318"/>
                <a:gd name="T6" fmla="*/ 213 w 290"/>
                <a:gd name="T7" fmla="*/ 35 h 318"/>
                <a:gd name="T8" fmla="*/ 87 w 290"/>
                <a:gd name="T9" fmla="*/ 224 h 318"/>
                <a:gd name="T10" fmla="*/ 81 w 290"/>
                <a:gd name="T11" fmla="*/ 204 h 318"/>
                <a:gd name="T12" fmla="*/ 0 w 290"/>
                <a:gd name="T13" fmla="*/ 293 h 318"/>
                <a:gd name="T14" fmla="*/ 118 w 290"/>
                <a:gd name="T15" fmla="*/ 318 h 318"/>
                <a:gd name="T16" fmla="*/ 111 w 290"/>
                <a:gd name="T17" fmla="*/ 29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318">
                  <a:moveTo>
                    <a:pt x="111" y="297"/>
                  </a:moveTo>
                  <a:cubicBezTo>
                    <a:pt x="207" y="247"/>
                    <a:pt x="274" y="152"/>
                    <a:pt x="287" y="44"/>
                  </a:cubicBezTo>
                  <a:cubicBezTo>
                    <a:pt x="290" y="24"/>
                    <a:pt x="275" y="5"/>
                    <a:pt x="255" y="2"/>
                  </a:cubicBezTo>
                  <a:cubicBezTo>
                    <a:pt x="234" y="0"/>
                    <a:pt x="215" y="14"/>
                    <a:pt x="213" y="35"/>
                  </a:cubicBezTo>
                  <a:cubicBezTo>
                    <a:pt x="203" y="114"/>
                    <a:pt x="156" y="184"/>
                    <a:pt x="87" y="224"/>
                  </a:cubicBezTo>
                  <a:cubicBezTo>
                    <a:pt x="81" y="204"/>
                    <a:pt x="81" y="204"/>
                    <a:pt x="81" y="204"/>
                  </a:cubicBezTo>
                  <a:cubicBezTo>
                    <a:pt x="0" y="293"/>
                    <a:pt x="0" y="293"/>
                    <a:pt x="0" y="293"/>
                  </a:cubicBezTo>
                  <a:cubicBezTo>
                    <a:pt x="118" y="318"/>
                    <a:pt x="118" y="318"/>
                    <a:pt x="118" y="318"/>
                  </a:cubicBezTo>
                  <a:lnTo>
                    <a:pt x="111" y="29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 name="Rectangle 44"/>
          <p:cNvSpPr/>
          <p:nvPr/>
        </p:nvSpPr>
        <p:spPr>
          <a:xfrm>
            <a:off x="5153150" y="3277262"/>
            <a:ext cx="2001287" cy="1642501"/>
          </a:xfrm>
          <a:prstGeom prst="rect">
            <a:avLst/>
          </a:prstGeom>
        </p:spPr>
        <p:txBody>
          <a:bodyPr wrap="square" lIns="243840" rIns="243840" bIns="97536">
            <a:spAutoFit/>
          </a:bodyPr>
          <a:lstStyle/>
          <a:p>
            <a:pPr algn="ctr">
              <a:lnSpc>
                <a:spcPct val="89000"/>
              </a:lnSpc>
            </a:pPr>
            <a:r>
              <a:rPr lang="en-US" sz="2133" dirty="0"/>
              <a:t>Retail</a:t>
            </a:r>
          </a:p>
          <a:p>
            <a:pPr algn="ctr">
              <a:lnSpc>
                <a:spcPct val="89000"/>
              </a:lnSpc>
            </a:pPr>
            <a:r>
              <a:rPr lang="en-US" sz="1467" dirty="0"/>
              <a:t>Lorem ipsum dolor sit amet, consectetur adipiscing elit. Aenean dui felis, posuere</a:t>
            </a:r>
          </a:p>
        </p:txBody>
      </p:sp>
      <p:sp>
        <p:nvSpPr>
          <p:cNvPr id="46" name="Rectangle 45"/>
          <p:cNvSpPr/>
          <p:nvPr/>
        </p:nvSpPr>
        <p:spPr>
          <a:xfrm>
            <a:off x="8490836" y="2342378"/>
            <a:ext cx="2174157" cy="694036"/>
          </a:xfrm>
          <a:prstGeom prst="rect">
            <a:avLst/>
          </a:prstGeom>
        </p:spPr>
        <p:txBody>
          <a:bodyPr wrap="square" lIns="0" tIns="0" rIns="0" bIns="0">
            <a:spAutoFit/>
          </a:bodyPr>
          <a:lstStyle/>
          <a:p>
            <a:pPr>
              <a:lnSpc>
                <a:spcPct val="89000"/>
              </a:lnSpc>
            </a:pPr>
            <a:r>
              <a:rPr lang="fr-FR" sz="2133" dirty="0"/>
              <a:t>04:00 / 06:50</a:t>
            </a:r>
          </a:p>
          <a:p>
            <a:pPr>
              <a:lnSpc>
                <a:spcPct val="89000"/>
              </a:lnSpc>
            </a:pPr>
            <a:r>
              <a:rPr lang="fr-FR" sz="1467" dirty="0"/>
              <a:t>Sed </a:t>
            </a:r>
            <a:r>
              <a:rPr lang="fr-FR" sz="1467" dirty="0" err="1"/>
              <a:t>eget</a:t>
            </a:r>
            <a:r>
              <a:rPr lang="fr-FR" sz="1467" dirty="0"/>
              <a:t> </a:t>
            </a:r>
            <a:r>
              <a:rPr lang="fr-FR" sz="1467" dirty="0" err="1"/>
              <a:t>nibh</a:t>
            </a:r>
            <a:r>
              <a:rPr lang="fr-FR" sz="1467" dirty="0"/>
              <a:t> cursus, </a:t>
            </a:r>
            <a:r>
              <a:rPr lang="fr-FR" sz="1467" dirty="0" err="1"/>
              <a:t>aliquet</a:t>
            </a:r>
            <a:r>
              <a:rPr lang="fr-FR" sz="1467" dirty="0"/>
              <a:t> </a:t>
            </a:r>
            <a:r>
              <a:rPr lang="fr-FR" sz="1467" dirty="0" err="1"/>
              <a:t>arcu</a:t>
            </a:r>
            <a:r>
              <a:rPr lang="fr-FR" sz="1467" dirty="0"/>
              <a:t> ut</a:t>
            </a:r>
            <a:endParaRPr lang="en-US" sz="1467" dirty="0"/>
          </a:p>
        </p:txBody>
      </p:sp>
      <p:sp>
        <p:nvSpPr>
          <p:cNvPr id="47" name="Rectangle 46"/>
          <p:cNvSpPr/>
          <p:nvPr/>
        </p:nvSpPr>
        <p:spPr>
          <a:xfrm>
            <a:off x="8490836" y="4711138"/>
            <a:ext cx="2174157" cy="694036"/>
          </a:xfrm>
          <a:prstGeom prst="rect">
            <a:avLst/>
          </a:prstGeom>
        </p:spPr>
        <p:txBody>
          <a:bodyPr wrap="square" lIns="0" tIns="0" rIns="0" bIns="0">
            <a:spAutoFit/>
          </a:bodyPr>
          <a:lstStyle/>
          <a:p>
            <a:pPr>
              <a:lnSpc>
                <a:spcPct val="89000"/>
              </a:lnSpc>
            </a:pPr>
            <a:r>
              <a:rPr lang="fr-FR" sz="2133" dirty="0"/>
              <a:t>05:15 / 07:50</a:t>
            </a:r>
          </a:p>
          <a:p>
            <a:pPr>
              <a:lnSpc>
                <a:spcPct val="89000"/>
              </a:lnSpc>
            </a:pPr>
            <a:r>
              <a:rPr lang="fr-FR" sz="1467" dirty="0"/>
              <a:t>Sed </a:t>
            </a:r>
            <a:r>
              <a:rPr lang="fr-FR" sz="1467" dirty="0" err="1"/>
              <a:t>eget</a:t>
            </a:r>
            <a:r>
              <a:rPr lang="fr-FR" sz="1467" dirty="0"/>
              <a:t> </a:t>
            </a:r>
            <a:r>
              <a:rPr lang="fr-FR" sz="1467" dirty="0" err="1"/>
              <a:t>nibh</a:t>
            </a:r>
            <a:r>
              <a:rPr lang="fr-FR" sz="1467" dirty="0"/>
              <a:t> cursus, </a:t>
            </a:r>
            <a:r>
              <a:rPr lang="fr-FR" sz="1467" dirty="0" err="1"/>
              <a:t>aliquet</a:t>
            </a:r>
            <a:r>
              <a:rPr lang="fr-FR" sz="1467" dirty="0"/>
              <a:t> </a:t>
            </a:r>
            <a:r>
              <a:rPr lang="fr-FR" sz="1467" dirty="0" err="1"/>
              <a:t>arcu</a:t>
            </a:r>
            <a:r>
              <a:rPr lang="fr-FR" sz="1467" dirty="0"/>
              <a:t> ut</a:t>
            </a:r>
            <a:endParaRPr lang="en-US" sz="1467" dirty="0"/>
          </a:p>
        </p:txBody>
      </p:sp>
      <p:sp>
        <p:nvSpPr>
          <p:cNvPr id="48" name="Rectangle 47"/>
          <p:cNvSpPr/>
          <p:nvPr/>
        </p:nvSpPr>
        <p:spPr>
          <a:xfrm>
            <a:off x="1506141" y="4711138"/>
            <a:ext cx="2174157" cy="694036"/>
          </a:xfrm>
          <a:prstGeom prst="rect">
            <a:avLst/>
          </a:prstGeom>
        </p:spPr>
        <p:txBody>
          <a:bodyPr wrap="square" lIns="0" tIns="0" rIns="0" bIns="0">
            <a:spAutoFit/>
          </a:bodyPr>
          <a:lstStyle/>
          <a:p>
            <a:pPr algn="r">
              <a:lnSpc>
                <a:spcPct val="89000"/>
              </a:lnSpc>
            </a:pPr>
            <a:r>
              <a:rPr lang="fr-FR" sz="2133" dirty="0"/>
              <a:t>14:75 / 17:50</a:t>
            </a:r>
          </a:p>
          <a:p>
            <a:pPr algn="r">
              <a:lnSpc>
                <a:spcPct val="89000"/>
              </a:lnSpc>
            </a:pPr>
            <a:r>
              <a:rPr lang="fr-FR" sz="1467" dirty="0"/>
              <a:t>Sed </a:t>
            </a:r>
            <a:r>
              <a:rPr lang="fr-FR" sz="1467" dirty="0" err="1"/>
              <a:t>eget</a:t>
            </a:r>
            <a:r>
              <a:rPr lang="fr-FR" sz="1467" dirty="0"/>
              <a:t> </a:t>
            </a:r>
            <a:r>
              <a:rPr lang="fr-FR" sz="1467" dirty="0" err="1"/>
              <a:t>nibh</a:t>
            </a:r>
            <a:r>
              <a:rPr lang="fr-FR" sz="1467" dirty="0"/>
              <a:t> cursus, </a:t>
            </a:r>
            <a:r>
              <a:rPr lang="fr-FR" sz="1467" dirty="0" err="1"/>
              <a:t>aliquet</a:t>
            </a:r>
            <a:r>
              <a:rPr lang="fr-FR" sz="1467" dirty="0"/>
              <a:t> </a:t>
            </a:r>
            <a:r>
              <a:rPr lang="fr-FR" sz="1467" dirty="0" err="1"/>
              <a:t>arcu</a:t>
            </a:r>
            <a:r>
              <a:rPr lang="fr-FR" sz="1467" dirty="0"/>
              <a:t> ut</a:t>
            </a:r>
            <a:endParaRPr lang="en-US" sz="1467" dirty="0"/>
          </a:p>
        </p:txBody>
      </p:sp>
      <p:sp>
        <p:nvSpPr>
          <p:cNvPr id="49" name="Rectangle 48"/>
          <p:cNvSpPr/>
          <p:nvPr/>
        </p:nvSpPr>
        <p:spPr>
          <a:xfrm>
            <a:off x="1506140" y="2342378"/>
            <a:ext cx="2174157" cy="694036"/>
          </a:xfrm>
          <a:prstGeom prst="rect">
            <a:avLst/>
          </a:prstGeom>
        </p:spPr>
        <p:txBody>
          <a:bodyPr wrap="square" lIns="0" tIns="0" rIns="0" bIns="0">
            <a:spAutoFit/>
          </a:bodyPr>
          <a:lstStyle/>
          <a:p>
            <a:pPr algn="r">
              <a:lnSpc>
                <a:spcPct val="89000"/>
              </a:lnSpc>
            </a:pPr>
            <a:r>
              <a:rPr lang="fr-FR" sz="2133" dirty="0"/>
              <a:t>18:00 / 19:50</a:t>
            </a:r>
          </a:p>
          <a:p>
            <a:pPr algn="r">
              <a:lnSpc>
                <a:spcPct val="89000"/>
              </a:lnSpc>
            </a:pPr>
            <a:r>
              <a:rPr lang="fr-FR" sz="1467" dirty="0"/>
              <a:t>Sed </a:t>
            </a:r>
            <a:r>
              <a:rPr lang="fr-FR" sz="1467" dirty="0" err="1"/>
              <a:t>eget</a:t>
            </a:r>
            <a:r>
              <a:rPr lang="fr-FR" sz="1467" dirty="0"/>
              <a:t> </a:t>
            </a:r>
            <a:r>
              <a:rPr lang="fr-FR" sz="1467" dirty="0" err="1"/>
              <a:t>nibh</a:t>
            </a:r>
            <a:r>
              <a:rPr lang="fr-FR" sz="1467" dirty="0"/>
              <a:t> cursus, </a:t>
            </a:r>
            <a:r>
              <a:rPr lang="fr-FR" sz="1467" dirty="0" err="1"/>
              <a:t>aliquet</a:t>
            </a:r>
            <a:r>
              <a:rPr lang="fr-FR" sz="1467" dirty="0"/>
              <a:t> </a:t>
            </a:r>
            <a:r>
              <a:rPr lang="fr-FR" sz="1467" dirty="0" err="1"/>
              <a:t>arcu</a:t>
            </a:r>
            <a:r>
              <a:rPr lang="fr-FR" sz="1467" dirty="0"/>
              <a:t> ut</a:t>
            </a:r>
            <a:endParaRPr lang="en-US" sz="1467" dirty="0"/>
          </a:p>
        </p:txBody>
      </p:sp>
      <p:sp>
        <p:nvSpPr>
          <p:cNvPr id="4" name="Picture Placeholder 3"/>
          <p:cNvSpPr>
            <a:spLocks noGrp="1"/>
          </p:cNvSpPr>
          <p:nvPr>
            <p:ph type="pic" sz="quarter" idx="11"/>
          </p:nvPr>
        </p:nvSpPr>
        <p:spPr/>
      </p:sp>
    </p:spTree>
    <p:extLst>
      <p:ext uri="{BB962C8B-B14F-4D97-AF65-F5344CB8AC3E}">
        <p14:creationId xmlns:p14="http://schemas.microsoft.com/office/powerpoint/2010/main" val="4281742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 presetClass="entr" presetSubtype="8" fill="hold" grpId="0" nodeType="withEffect">
                                  <p:stCondLst>
                                    <p:cond delay="220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500"/>
                                  </p:stCondLst>
                                  <p:childTnLst>
                                    <p:set>
                                      <p:cBhvr>
                                        <p:cTn id="26" dur="1" fill="hold">
                                          <p:stCondLst>
                                            <p:cond delay="0"/>
                                          </p:stCondLst>
                                        </p:cTn>
                                        <p:tgtEl>
                                          <p:spTgt spid="45"/>
                                        </p:tgtEl>
                                        <p:attrNameLst>
                                          <p:attrName>style.visibility</p:attrName>
                                        </p:attrNameLst>
                                      </p:cBhvr>
                                      <p:to>
                                        <p:strVal val="visible"/>
                                      </p:to>
                                    </p:set>
                                    <p:animEffect transition="in" filter="fade">
                                      <p:cBhvr>
                                        <p:cTn id="27" dur="200"/>
                                        <p:tgtEl>
                                          <p:spTgt spid="45"/>
                                        </p:tgtEl>
                                      </p:cBhvr>
                                    </p:animEffect>
                                  </p:childTnLst>
                                </p:cTn>
                              </p:par>
                              <p:par>
                                <p:cTn id="28" presetID="10" presetClass="entr" presetSubtype="0" fill="hold" grpId="0" nodeType="withEffect">
                                  <p:stCondLst>
                                    <p:cond delay="20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300"/>
                                        <p:tgtEl>
                                          <p:spTgt spid="46"/>
                                        </p:tgtEl>
                                      </p:cBhvr>
                                    </p:animEffect>
                                  </p:childTnLst>
                                </p:cTn>
                              </p:par>
                              <p:par>
                                <p:cTn id="31" presetID="10" presetClass="entr" presetSubtype="0" fill="hold" grpId="0" nodeType="withEffect">
                                  <p:stCondLst>
                                    <p:cond delay="6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300"/>
                                        <p:tgtEl>
                                          <p:spTgt spid="47"/>
                                        </p:tgtEl>
                                      </p:cBhvr>
                                    </p:animEffect>
                                  </p:childTnLst>
                                </p:cTn>
                              </p:par>
                              <p:par>
                                <p:cTn id="34" presetID="10" presetClass="entr" presetSubtype="0" fill="hold" grpId="0" nodeType="withEffect">
                                  <p:stCondLst>
                                    <p:cond delay="150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300"/>
                                        <p:tgtEl>
                                          <p:spTgt spid="48"/>
                                        </p:tgtEl>
                                      </p:cBhvr>
                                    </p:animEffect>
                                  </p:childTnLst>
                                </p:cTn>
                              </p:par>
                              <p:par>
                                <p:cTn id="37" presetID="10" presetClass="entr" presetSubtype="0" fill="hold" grpId="0" nodeType="withEffect">
                                  <p:stCondLst>
                                    <p:cond delay="1800"/>
                                  </p:stCondLst>
                                  <p:childTnLst>
                                    <p:set>
                                      <p:cBhvr>
                                        <p:cTn id="38" dur="1" fill="hold">
                                          <p:stCondLst>
                                            <p:cond delay="0"/>
                                          </p:stCondLst>
                                        </p:cTn>
                                        <p:tgtEl>
                                          <p:spTgt spid="49"/>
                                        </p:tgtEl>
                                        <p:attrNameLst>
                                          <p:attrName>style.visibility</p:attrName>
                                        </p:attrNameLst>
                                      </p:cBhvr>
                                      <p:to>
                                        <p:strVal val="visible"/>
                                      </p:to>
                                    </p:set>
                                    <p:animEffect transition="in" filter="fade">
                                      <p:cBhvr>
                                        <p:cTn id="39"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5" grpId="0"/>
      <p:bldP spid="46" grpId="0"/>
      <p:bldP spid="47" grpId="0"/>
      <p:bldP spid="48" grpId="0"/>
      <p:bldP spid="49" grpId="0"/>
    </p:bldLst>
  </p:timing>
</p:sld>
</file>

<file path=ppt/tags/tag1.xml><?xml version="1.0" encoding="utf-8"?>
<p:tagLst xmlns:a="http://schemas.openxmlformats.org/drawingml/2006/main" xmlns:r="http://schemas.openxmlformats.org/officeDocument/2006/relationships" xmlns:p="http://schemas.openxmlformats.org/presentationml/2006/main">
  <p:tag name="OTLMARKERSHAPE" val="OTL"/>
</p:tagLst>
</file>

<file path=ppt/tags/tag10.xml><?xml version="1.0" encoding="utf-8"?>
<p:tagLst xmlns:a="http://schemas.openxmlformats.org/drawingml/2006/main" xmlns:r="http://schemas.openxmlformats.org/officeDocument/2006/relationships" xmlns:p="http://schemas.openxmlformats.org/presentationml/2006/main">
  <p:tag name="OTLMARKERSHAPE" val="OTL"/>
</p:tagLst>
</file>

<file path=ppt/tags/tag11.xml><?xml version="1.0" encoding="utf-8"?>
<p:tagLst xmlns:a="http://schemas.openxmlformats.org/drawingml/2006/main" xmlns:r="http://schemas.openxmlformats.org/officeDocument/2006/relationships" xmlns:p="http://schemas.openxmlformats.org/presentationml/2006/main">
  <p:tag name="OTLMARKERSHAPE" val="OTL"/>
</p:tagLst>
</file>

<file path=ppt/tags/tag12.xml><?xml version="1.0" encoding="utf-8"?>
<p:tagLst xmlns:a="http://schemas.openxmlformats.org/drawingml/2006/main" xmlns:r="http://schemas.openxmlformats.org/officeDocument/2006/relationships" xmlns:p="http://schemas.openxmlformats.org/presentationml/2006/main">
  <p:tag name="OTLMARKERSHAPE" val="OTL"/>
</p:tagLst>
</file>

<file path=ppt/tags/tag13.xml><?xml version="1.0" encoding="utf-8"?>
<p:tagLst xmlns:a="http://schemas.openxmlformats.org/drawingml/2006/main" xmlns:r="http://schemas.openxmlformats.org/officeDocument/2006/relationships" xmlns:p="http://schemas.openxmlformats.org/presentationml/2006/main">
  <p:tag name="OTLMARKERSHAPE" val="OTL"/>
</p:tagLst>
</file>

<file path=ppt/tags/tag14.xml><?xml version="1.0" encoding="utf-8"?>
<p:tagLst xmlns:a="http://schemas.openxmlformats.org/drawingml/2006/main" xmlns:r="http://schemas.openxmlformats.org/officeDocument/2006/relationships" xmlns:p="http://schemas.openxmlformats.org/presentationml/2006/main">
  <p:tag name="OTLMARKERSHAPE" val="OTL"/>
</p:tagLst>
</file>

<file path=ppt/tags/tag15.xml><?xml version="1.0" encoding="utf-8"?>
<p:tagLst xmlns:a="http://schemas.openxmlformats.org/drawingml/2006/main" xmlns:r="http://schemas.openxmlformats.org/officeDocument/2006/relationships" xmlns:p="http://schemas.openxmlformats.org/presentationml/2006/main">
  <p:tag name="OTLMARKERSHAPE" val="OTL"/>
</p:tagLst>
</file>

<file path=ppt/tags/tag16.xml><?xml version="1.0" encoding="utf-8"?>
<p:tagLst xmlns:a="http://schemas.openxmlformats.org/drawingml/2006/main" xmlns:r="http://schemas.openxmlformats.org/officeDocument/2006/relationships" xmlns:p="http://schemas.openxmlformats.org/presentationml/2006/main">
  <p:tag name="OTLMARKERSHAPE" val="OTL"/>
</p:tagLst>
</file>

<file path=ppt/tags/tag17.xml><?xml version="1.0" encoding="utf-8"?>
<p:tagLst xmlns:a="http://schemas.openxmlformats.org/drawingml/2006/main" xmlns:r="http://schemas.openxmlformats.org/officeDocument/2006/relationships" xmlns:p="http://schemas.openxmlformats.org/presentationml/2006/main">
  <p:tag name="OTLMARKERSHAPE" val="OTL"/>
</p:tagLst>
</file>

<file path=ppt/tags/tag18.xml><?xml version="1.0" encoding="utf-8"?>
<p:tagLst xmlns:a="http://schemas.openxmlformats.org/drawingml/2006/main" xmlns:r="http://schemas.openxmlformats.org/officeDocument/2006/relationships" xmlns:p="http://schemas.openxmlformats.org/presentationml/2006/main">
  <p:tag name="OTLMARKERSHAPE" val="OTL"/>
</p:tagLst>
</file>

<file path=ppt/tags/tag19.xml><?xml version="1.0" encoding="utf-8"?>
<p:tagLst xmlns:a="http://schemas.openxmlformats.org/drawingml/2006/main" xmlns:r="http://schemas.openxmlformats.org/officeDocument/2006/relationships" xmlns:p="http://schemas.openxmlformats.org/presentationml/2006/main">
  <p:tag name="OTLMARKERSHAPE" val="OTL"/>
</p:tagLst>
</file>

<file path=ppt/tags/tag2.xml><?xml version="1.0" encoding="utf-8"?>
<p:tagLst xmlns:a="http://schemas.openxmlformats.org/drawingml/2006/main" xmlns:r="http://schemas.openxmlformats.org/officeDocument/2006/relationships" xmlns:p="http://schemas.openxmlformats.org/presentationml/2006/main">
  <p:tag name="OTLMARKERSHAPE" val="OTL"/>
</p:tagLst>
</file>

<file path=ppt/tags/tag20.xml><?xml version="1.0" encoding="utf-8"?>
<p:tagLst xmlns:a="http://schemas.openxmlformats.org/drawingml/2006/main" xmlns:r="http://schemas.openxmlformats.org/officeDocument/2006/relationships" xmlns:p="http://schemas.openxmlformats.org/presentationml/2006/main">
  <p:tag name="OTLMARKERSHAPE" val="OTL"/>
</p:tagLst>
</file>

<file path=ppt/tags/tag21.xml><?xml version="1.0" encoding="utf-8"?>
<p:tagLst xmlns:a="http://schemas.openxmlformats.org/drawingml/2006/main" xmlns:r="http://schemas.openxmlformats.org/officeDocument/2006/relationships" xmlns:p="http://schemas.openxmlformats.org/presentationml/2006/main">
  <p:tag name="OTLMARKERSHAPE" val="OTL"/>
</p:tagLst>
</file>

<file path=ppt/tags/tag22.xml><?xml version="1.0" encoding="utf-8"?>
<p:tagLst xmlns:a="http://schemas.openxmlformats.org/drawingml/2006/main" xmlns:r="http://schemas.openxmlformats.org/officeDocument/2006/relationships" xmlns:p="http://schemas.openxmlformats.org/presentationml/2006/main">
  <p:tag name="OTLMARKERSHAPE" val="OTL"/>
</p:tagLst>
</file>

<file path=ppt/tags/tag23.xml><?xml version="1.0" encoding="utf-8"?>
<p:tagLst xmlns:a="http://schemas.openxmlformats.org/drawingml/2006/main" xmlns:r="http://schemas.openxmlformats.org/officeDocument/2006/relationships" xmlns:p="http://schemas.openxmlformats.org/presentationml/2006/main">
  <p:tag name="OTLMARKERSHAPE" val="OTL"/>
</p:tagLst>
</file>

<file path=ppt/tags/tag24.xml><?xml version="1.0" encoding="utf-8"?>
<p:tagLst xmlns:a="http://schemas.openxmlformats.org/drawingml/2006/main" xmlns:r="http://schemas.openxmlformats.org/officeDocument/2006/relationships" xmlns:p="http://schemas.openxmlformats.org/presentationml/2006/main">
  <p:tag name="OTLMARKERSHAPE" val="OTL"/>
</p:tagLst>
</file>

<file path=ppt/tags/tag25.xml><?xml version="1.0" encoding="utf-8"?>
<p:tagLst xmlns:a="http://schemas.openxmlformats.org/drawingml/2006/main" xmlns:r="http://schemas.openxmlformats.org/officeDocument/2006/relationships" xmlns:p="http://schemas.openxmlformats.org/presentationml/2006/main">
  <p:tag name="OTLMARKERSHAPE" val="OTL"/>
</p:tagLst>
</file>

<file path=ppt/tags/tag26.xml><?xml version="1.0" encoding="utf-8"?>
<p:tagLst xmlns:a="http://schemas.openxmlformats.org/drawingml/2006/main" xmlns:r="http://schemas.openxmlformats.org/officeDocument/2006/relationships" xmlns:p="http://schemas.openxmlformats.org/presentationml/2006/main">
  <p:tag name="OTLMARKERSHAPE" val="OTL"/>
</p:tagLst>
</file>

<file path=ppt/tags/tag27.xml><?xml version="1.0" encoding="utf-8"?>
<p:tagLst xmlns:a="http://schemas.openxmlformats.org/drawingml/2006/main" xmlns:r="http://schemas.openxmlformats.org/officeDocument/2006/relationships" xmlns:p="http://schemas.openxmlformats.org/presentationml/2006/main">
  <p:tag name="OTLMARKERSHAPE" val="OTL"/>
</p:tagLst>
</file>

<file path=ppt/tags/tag28.xml><?xml version="1.0" encoding="utf-8"?>
<p:tagLst xmlns:a="http://schemas.openxmlformats.org/drawingml/2006/main" xmlns:r="http://schemas.openxmlformats.org/officeDocument/2006/relationships" xmlns:p="http://schemas.openxmlformats.org/presentationml/2006/main">
  <p:tag name="OTLMARKERSHAPE" val="OTL"/>
</p:tagLst>
</file>

<file path=ppt/tags/tag29.xml><?xml version="1.0" encoding="utf-8"?>
<p:tagLst xmlns:a="http://schemas.openxmlformats.org/drawingml/2006/main" xmlns:r="http://schemas.openxmlformats.org/officeDocument/2006/relationships" xmlns:p="http://schemas.openxmlformats.org/presentationml/2006/main">
  <p:tag name="OTLMARKERSHAPE" val="OTL"/>
</p:tagLst>
</file>

<file path=ppt/tags/tag3.xml><?xml version="1.0" encoding="utf-8"?>
<p:tagLst xmlns:a="http://schemas.openxmlformats.org/drawingml/2006/main" xmlns:r="http://schemas.openxmlformats.org/officeDocument/2006/relationships" xmlns:p="http://schemas.openxmlformats.org/presentationml/2006/main">
  <p:tag name="OTLMARKERSHAPE" val="OTL"/>
</p:tagLst>
</file>

<file path=ppt/tags/tag30.xml><?xml version="1.0" encoding="utf-8"?>
<p:tagLst xmlns:a="http://schemas.openxmlformats.org/drawingml/2006/main" xmlns:r="http://schemas.openxmlformats.org/officeDocument/2006/relationships" xmlns:p="http://schemas.openxmlformats.org/presentationml/2006/main">
  <p:tag name="OTLMARKERSHAPE" val="OTL"/>
</p:tagLst>
</file>

<file path=ppt/tags/tag31.xml><?xml version="1.0" encoding="utf-8"?>
<p:tagLst xmlns:a="http://schemas.openxmlformats.org/drawingml/2006/main" xmlns:r="http://schemas.openxmlformats.org/officeDocument/2006/relationships" xmlns:p="http://schemas.openxmlformats.org/presentationml/2006/main">
  <p:tag name="OTLMARKERSHAPE" val="OTL"/>
</p:tagLst>
</file>

<file path=ppt/tags/tag32.xml><?xml version="1.0" encoding="utf-8"?>
<p:tagLst xmlns:a="http://schemas.openxmlformats.org/drawingml/2006/main" xmlns:r="http://schemas.openxmlformats.org/officeDocument/2006/relationships" xmlns:p="http://schemas.openxmlformats.org/presentationml/2006/main">
  <p:tag name="OTLMARKERSHAPE" val="OTL"/>
</p:tagLst>
</file>

<file path=ppt/tags/tag33.xml><?xml version="1.0" encoding="utf-8"?>
<p:tagLst xmlns:a="http://schemas.openxmlformats.org/drawingml/2006/main" xmlns:r="http://schemas.openxmlformats.org/officeDocument/2006/relationships" xmlns:p="http://schemas.openxmlformats.org/presentationml/2006/main">
  <p:tag name="OTLMARKERSHAPE" val="OTL"/>
</p:tagLst>
</file>

<file path=ppt/tags/tag34.xml><?xml version="1.0" encoding="utf-8"?>
<p:tagLst xmlns:a="http://schemas.openxmlformats.org/drawingml/2006/main" xmlns:r="http://schemas.openxmlformats.org/officeDocument/2006/relationships" xmlns:p="http://schemas.openxmlformats.org/presentationml/2006/main">
  <p:tag name="OTLMARKERSHAPE" val="OTL"/>
</p:tagLst>
</file>

<file path=ppt/tags/tag35.xml><?xml version="1.0" encoding="utf-8"?>
<p:tagLst xmlns:a="http://schemas.openxmlformats.org/drawingml/2006/main" xmlns:r="http://schemas.openxmlformats.org/officeDocument/2006/relationships" xmlns:p="http://schemas.openxmlformats.org/presentationml/2006/main">
  <p:tag name="OTLMARKERSHAPE" val="OTL"/>
</p:tagLst>
</file>

<file path=ppt/tags/tag36.xml><?xml version="1.0" encoding="utf-8"?>
<p:tagLst xmlns:a="http://schemas.openxmlformats.org/drawingml/2006/main" xmlns:r="http://schemas.openxmlformats.org/officeDocument/2006/relationships" xmlns:p="http://schemas.openxmlformats.org/presentationml/2006/main">
  <p:tag name="OTLMARKERSHAPE" val="OTL"/>
</p:tagLst>
</file>

<file path=ppt/tags/tag37.xml><?xml version="1.0" encoding="utf-8"?>
<p:tagLst xmlns:a="http://schemas.openxmlformats.org/drawingml/2006/main" xmlns:r="http://schemas.openxmlformats.org/officeDocument/2006/relationships" xmlns:p="http://schemas.openxmlformats.org/presentationml/2006/main">
  <p:tag name="OTLMARKERSHAPE" val="OTL"/>
</p:tagLst>
</file>

<file path=ppt/tags/tag38.xml><?xml version="1.0" encoding="utf-8"?>
<p:tagLst xmlns:a="http://schemas.openxmlformats.org/drawingml/2006/main" xmlns:r="http://schemas.openxmlformats.org/officeDocument/2006/relationships" xmlns:p="http://schemas.openxmlformats.org/presentationml/2006/main">
  <p:tag name="OTLMARKERSHAPE" val="OTL"/>
</p:tagLst>
</file>

<file path=ppt/tags/tag39.xml><?xml version="1.0" encoding="utf-8"?>
<p:tagLst xmlns:a="http://schemas.openxmlformats.org/drawingml/2006/main" xmlns:r="http://schemas.openxmlformats.org/officeDocument/2006/relationships" xmlns:p="http://schemas.openxmlformats.org/presentationml/2006/main">
  <p:tag name="OTLMARKERSHAPE" val="OTL"/>
</p:tagLst>
</file>

<file path=ppt/tags/tag4.xml><?xml version="1.0" encoding="utf-8"?>
<p:tagLst xmlns:a="http://schemas.openxmlformats.org/drawingml/2006/main" xmlns:r="http://schemas.openxmlformats.org/officeDocument/2006/relationships" xmlns:p="http://schemas.openxmlformats.org/presentationml/2006/main">
  <p:tag name="OTLMARKERSHAPE" val="OTL"/>
</p:tagLst>
</file>

<file path=ppt/tags/tag40.xml><?xml version="1.0" encoding="utf-8"?>
<p:tagLst xmlns:a="http://schemas.openxmlformats.org/drawingml/2006/main" xmlns:r="http://schemas.openxmlformats.org/officeDocument/2006/relationships" xmlns:p="http://schemas.openxmlformats.org/presentationml/2006/main">
  <p:tag name="OTLMARKERSHAPE" val="OTL"/>
</p:tagLst>
</file>

<file path=ppt/tags/tag41.xml><?xml version="1.0" encoding="utf-8"?>
<p:tagLst xmlns:a="http://schemas.openxmlformats.org/drawingml/2006/main" xmlns:r="http://schemas.openxmlformats.org/officeDocument/2006/relationships" xmlns:p="http://schemas.openxmlformats.org/presentationml/2006/main">
  <p:tag name="OTLMARKERSHAPE" val="OTL"/>
</p:tagLst>
</file>

<file path=ppt/tags/tag42.xml><?xml version="1.0" encoding="utf-8"?>
<p:tagLst xmlns:a="http://schemas.openxmlformats.org/drawingml/2006/main" xmlns:r="http://schemas.openxmlformats.org/officeDocument/2006/relationships" xmlns:p="http://schemas.openxmlformats.org/presentationml/2006/main">
  <p:tag name="OTLMARKERSHAPE" val="OTL"/>
</p:tagLst>
</file>

<file path=ppt/tags/tag43.xml><?xml version="1.0" encoding="utf-8"?>
<p:tagLst xmlns:a="http://schemas.openxmlformats.org/drawingml/2006/main" xmlns:r="http://schemas.openxmlformats.org/officeDocument/2006/relationships" xmlns:p="http://schemas.openxmlformats.org/presentationml/2006/main">
  <p:tag name="OTLMARKERSHAPE" val="OTL"/>
</p:tagLst>
</file>

<file path=ppt/tags/tag44.xml><?xml version="1.0" encoding="utf-8"?>
<p:tagLst xmlns:a="http://schemas.openxmlformats.org/drawingml/2006/main" xmlns:r="http://schemas.openxmlformats.org/officeDocument/2006/relationships" xmlns:p="http://schemas.openxmlformats.org/presentationml/2006/main">
  <p:tag name="OTLMARKERSHAPE" val="OTL"/>
</p:tagLst>
</file>

<file path=ppt/tags/tag45.xml><?xml version="1.0" encoding="utf-8"?>
<p:tagLst xmlns:a="http://schemas.openxmlformats.org/drawingml/2006/main" xmlns:r="http://schemas.openxmlformats.org/officeDocument/2006/relationships" xmlns:p="http://schemas.openxmlformats.org/presentationml/2006/main">
  <p:tag name="OTLMARKERSHAPE" val="OTL"/>
</p:tagLst>
</file>

<file path=ppt/tags/tag46.xml><?xml version="1.0" encoding="utf-8"?>
<p:tagLst xmlns:a="http://schemas.openxmlformats.org/drawingml/2006/main" xmlns:r="http://schemas.openxmlformats.org/officeDocument/2006/relationships" xmlns:p="http://schemas.openxmlformats.org/presentationml/2006/main">
  <p:tag name="OTLMARKERSHAPE" val="OTL"/>
</p:tagLst>
</file>

<file path=ppt/tags/tag47.xml><?xml version="1.0" encoding="utf-8"?>
<p:tagLst xmlns:a="http://schemas.openxmlformats.org/drawingml/2006/main" xmlns:r="http://schemas.openxmlformats.org/officeDocument/2006/relationships" xmlns:p="http://schemas.openxmlformats.org/presentationml/2006/main">
  <p:tag name="OTLMARKERSHAPE" val="OTL"/>
</p:tagLst>
</file>

<file path=ppt/tags/tag48.xml><?xml version="1.0" encoding="utf-8"?>
<p:tagLst xmlns:a="http://schemas.openxmlformats.org/drawingml/2006/main" xmlns:r="http://schemas.openxmlformats.org/officeDocument/2006/relationships" xmlns:p="http://schemas.openxmlformats.org/presentationml/2006/main">
  <p:tag name="OTLMARKERSHAPE" val="OTL"/>
</p:tagLst>
</file>

<file path=ppt/tags/tag49.xml><?xml version="1.0" encoding="utf-8"?>
<p:tagLst xmlns:a="http://schemas.openxmlformats.org/drawingml/2006/main" xmlns:r="http://schemas.openxmlformats.org/officeDocument/2006/relationships" xmlns:p="http://schemas.openxmlformats.org/presentationml/2006/main">
  <p:tag name="OTLMARKERSHAPE" val="OTL"/>
</p:tagLst>
</file>

<file path=ppt/tags/tag5.xml><?xml version="1.0" encoding="utf-8"?>
<p:tagLst xmlns:a="http://schemas.openxmlformats.org/drawingml/2006/main" xmlns:r="http://schemas.openxmlformats.org/officeDocument/2006/relationships" xmlns:p="http://schemas.openxmlformats.org/presentationml/2006/main">
  <p:tag name="OTLMARKERSHAPE" val="OTL"/>
</p:tagLst>
</file>

<file path=ppt/tags/tag50.xml><?xml version="1.0" encoding="utf-8"?>
<p:tagLst xmlns:a="http://schemas.openxmlformats.org/drawingml/2006/main" xmlns:r="http://schemas.openxmlformats.org/officeDocument/2006/relationships" xmlns:p="http://schemas.openxmlformats.org/presentationml/2006/main">
  <p:tag name="OTLMARKERSHAPE" val="OTL"/>
</p:tagLst>
</file>

<file path=ppt/tags/tag51.xml><?xml version="1.0" encoding="utf-8"?>
<p:tagLst xmlns:a="http://schemas.openxmlformats.org/drawingml/2006/main" xmlns:r="http://schemas.openxmlformats.org/officeDocument/2006/relationships" xmlns:p="http://schemas.openxmlformats.org/presentationml/2006/main">
  <p:tag name="OTLMARKERSHAPE" val="OTL"/>
</p:tagLst>
</file>

<file path=ppt/tags/tag52.xml><?xml version="1.0" encoding="utf-8"?>
<p:tagLst xmlns:a="http://schemas.openxmlformats.org/drawingml/2006/main" xmlns:r="http://schemas.openxmlformats.org/officeDocument/2006/relationships" xmlns:p="http://schemas.openxmlformats.org/presentationml/2006/main">
  <p:tag name="OTLMARKERSHAPE" val="OTL"/>
</p:tagLst>
</file>

<file path=ppt/tags/tag53.xml><?xml version="1.0" encoding="utf-8"?>
<p:tagLst xmlns:a="http://schemas.openxmlformats.org/drawingml/2006/main" xmlns:r="http://schemas.openxmlformats.org/officeDocument/2006/relationships" xmlns:p="http://schemas.openxmlformats.org/presentationml/2006/main">
  <p:tag name="OTLMARKERSHAPE" val="OTL"/>
</p:tagLst>
</file>

<file path=ppt/tags/tag54.xml><?xml version="1.0" encoding="utf-8"?>
<p:tagLst xmlns:a="http://schemas.openxmlformats.org/drawingml/2006/main" xmlns:r="http://schemas.openxmlformats.org/officeDocument/2006/relationships" xmlns:p="http://schemas.openxmlformats.org/presentationml/2006/main">
  <p:tag name="OTLMARKERSHAPE" val="OTL"/>
</p:tagLst>
</file>

<file path=ppt/tags/tag55.xml><?xml version="1.0" encoding="utf-8"?>
<p:tagLst xmlns:a="http://schemas.openxmlformats.org/drawingml/2006/main" xmlns:r="http://schemas.openxmlformats.org/officeDocument/2006/relationships" xmlns:p="http://schemas.openxmlformats.org/presentationml/2006/main">
  <p:tag name="OTLMARKERSHAPE" val="OTL"/>
</p:tagLst>
</file>

<file path=ppt/tags/tag56.xml><?xml version="1.0" encoding="utf-8"?>
<p:tagLst xmlns:a="http://schemas.openxmlformats.org/drawingml/2006/main" xmlns:r="http://schemas.openxmlformats.org/officeDocument/2006/relationships" xmlns:p="http://schemas.openxmlformats.org/presentationml/2006/main">
  <p:tag name="OTLMARKERSHAPE" val="OTL"/>
</p:tagLst>
</file>

<file path=ppt/tags/tag57.xml><?xml version="1.0" encoding="utf-8"?>
<p:tagLst xmlns:a="http://schemas.openxmlformats.org/drawingml/2006/main" xmlns:r="http://schemas.openxmlformats.org/officeDocument/2006/relationships" xmlns:p="http://schemas.openxmlformats.org/presentationml/2006/main">
  <p:tag name="OTLMARKERSHAPE" val="OTL"/>
</p:tagLst>
</file>

<file path=ppt/tags/tag58.xml><?xml version="1.0" encoding="utf-8"?>
<p:tagLst xmlns:a="http://schemas.openxmlformats.org/drawingml/2006/main" xmlns:r="http://schemas.openxmlformats.org/officeDocument/2006/relationships" xmlns:p="http://schemas.openxmlformats.org/presentationml/2006/main">
  <p:tag name="OTLMARKERSHAPE" val="OTL"/>
</p:tagLst>
</file>

<file path=ppt/tags/tag6.xml><?xml version="1.0" encoding="utf-8"?>
<p:tagLst xmlns:a="http://schemas.openxmlformats.org/drawingml/2006/main" xmlns:r="http://schemas.openxmlformats.org/officeDocument/2006/relationships" xmlns:p="http://schemas.openxmlformats.org/presentationml/2006/main">
  <p:tag name="OTLMARKERSHAPE" val="OTL"/>
</p:tagLst>
</file>

<file path=ppt/tags/tag7.xml><?xml version="1.0" encoding="utf-8"?>
<p:tagLst xmlns:a="http://schemas.openxmlformats.org/drawingml/2006/main" xmlns:r="http://schemas.openxmlformats.org/officeDocument/2006/relationships" xmlns:p="http://schemas.openxmlformats.org/presentationml/2006/main">
  <p:tag name="OTLMARKERSHAPE" val="OTL"/>
</p:tagLst>
</file>

<file path=ppt/tags/tag8.xml><?xml version="1.0" encoding="utf-8"?>
<p:tagLst xmlns:a="http://schemas.openxmlformats.org/drawingml/2006/main" xmlns:r="http://schemas.openxmlformats.org/officeDocument/2006/relationships" xmlns:p="http://schemas.openxmlformats.org/presentationml/2006/main">
  <p:tag name="OTLMARKERSHAPE" val="OTL"/>
</p:tagLst>
</file>

<file path=ppt/tags/tag9.xml><?xml version="1.0" encoding="utf-8"?>
<p:tagLst xmlns:a="http://schemas.openxmlformats.org/drawingml/2006/main" xmlns:r="http://schemas.openxmlformats.org/officeDocument/2006/relationships" xmlns:p="http://schemas.openxmlformats.org/presentationml/2006/main">
  <p:tag name="OTLMARKERSHAPE" val="OTL"/>
</p:tagLst>
</file>

<file path=ppt/theme/theme1.xml><?xml version="1.0" encoding="utf-8"?>
<a:theme xmlns:a="http://schemas.openxmlformats.org/drawingml/2006/main" name="Trend Title">
  <a:themeElements>
    <a:clrScheme name="Pantone 01">
      <a:dk1>
        <a:srgbClr val="0D1015"/>
      </a:dk1>
      <a:lt1>
        <a:sysClr val="window" lastClr="FFFFFF"/>
      </a:lt1>
      <a:dk2>
        <a:srgbClr val="0D1015"/>
      </a:dk2>
      <a:lt2>
        <a:srgbClr val="FFFFFF"/>
      </a:lt2>
      <a:accent1>
        <a:srgbClr val="16AD5E"/>
      </a:accent1>
      <a:accent2>
        <a:srgbClr val="B2C547"/>
      </a:accent2>
      <a:accent3>
        <a:srgbClr val="01CBD7"/>
      </a:accent3>
      <a:accent4>
        <a:srgbClr val="F8C34F"/>
      </a:accent4>
      <a:accent5>
        <a:srgbClr val="EA5453"/>
      </a:accent5>
      <a:accent6>
        <a:srgbClr val="C278C7"/>
      </a:accent6>
      <a:hlink>
        <a:srgbClr val="F33B48"/>
      </a:hlink>
      <a:folHlink>
        <a:srgbClr val="FFC000"/>
      </a:folHlink>
    </a:clrScheme>
    <a:fontScheme name="Custom 8">
      <a:majorFont>
        <a:latin typeface="Roboto Black"/>
        <a:ea typeface=""/>
        <a:cs typeface=""/>
      </a:majorFont>
      <a:minorFont>
        <a:latin typeface="Roboto Condensed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
  <a:themeElements>
    <a:clrScheme name="Pantone 01">
      <a:dk1>
        <a:srgbClr val="0D1015"/>
      </a:dk1>
      <a:lt1>
        <a:sysClr val="window" lastClr="FFFFFF"/>
      </a:lt1>
      <a:dk2>
        <a:srgbClr val="0D1015"/>
      </a:dk2>
      <a:lt2>
        <a:srgbClr val="FFFFFF"/>
      </a:lt2>
      <a:accent1>
        <a:srgbClr val="16AD5E"/>
      </a:accent1>
      <a:accent2>
        <a:srgbClr val="B2C547"/>
      </a:accent2>
      <a:accent3>
        <a:srgbClr val="01CBD7"/>
      </a:accent3>
      <a:accent4>
        <a:srgbClr val="F8C34F"/>
      </a:accent4>
      <a:accent5>
        <a:srgbClr val="EA5453"/>
      </a:accent5>
      <a:accent6>
        <a:srgbClr val="C278C7"/>
      </a:accent6>
      <a:hlink>
        <a:srgbClr val="F33B48"/>
      </a:hlink>
      <a:folHlink>
        <a:srgbClr val="FFC000"/>
      </a:folHlink>
    </a:clrScheme>
    <a:fontScheme name="Custom 8">
      <a:majorFont>
        <a:latin typeface="Roboto Black"/>
        <a:ea typeface=""/>
        <a:cs typeface=""/>
      </a:majorFont>
      <a:minorFont>
        <a:latin typeface="Roboto Condensed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Bureau">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Bureau">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12824</TotalTime>
  <Words>16719</Words>
  <Application>Microsoft Office PowerPoint</Application>
  <PresentationFormat>宽屏</PresentationFormat>
  <Paragraphs>2196</Paragraphs>
  <Slides>204</Slides>
  <Notes>0</Notes>
  <HiddenSlides>0</HiddenSlides>
  <MMClips>0</MMClips>
  <ScaleCrop>false</ScaleCrop>
  <HeadingPairs>
    <vt:vector size="6" baseType="variant">
      <vt:variant>
        <vt:lpstr>已用的字体</vt:lpstr>
      </vt:variant>
      <vt:variant>
        <vt:i4>30</vt:i4>
      </vt:variant>
      <vt:variant>
        <vt:lpstr>主题</vt:lpstr>
      </vt:variant>
      <vt:variant>
        <vt:i4>3</vt:i4>
      </vt:variant>
      <vt:variant>
        <vt:lpstr>幻灯片标题</vt:lpstr>
      </vt:variant>
      <vt:variant>
        <vt:i4>204</vt:i4>
      </vt:variant>
    </vt:vector>
  </HeadingPairs>
  <TitlesOfParts>
    <vt:vector size="237" baseType="lpstr">
      <vt:lpstr>BebasNeueBold</vt:lpstr>
      <vt:lpstr>DengXian</vt:lpstr>
      <vt:lpstr>Hagin Caps Medium</vt:lpstr>
      <vt:lpstr>Lato</vt:lpstr>
      <vt:lpstr>Lato Black</vt:lpstr>
      <vt:lpstr>Lato Light</vt:lpstr>
      <vt:lpstr>Lato Regular</vt:lpstr>
      <vt:lpstr>Modern Pictograms</vt:lpstr>
      <vt:lpstr>ＭＳ Ｐゴシック</vt:lpstr>
      <vt:lpstr>Open Sans</vt:lpstr>
      <vt:lpstr>Open Sans Condensed Light</vt:lpstr>
      <vt:lpstr>Open Sans Light</vt:lpstr>
      <vt:lpstr>Playfair Display SC</vt:lpstr>
      <vt:lpstr>Roboto Black</vt:lpstr>
      <vt:lpstr>Roboto Condensed</vt:lpstr>
      <vt:lpstr>Roboto Condensed Light</vt:lpstr>
      <vt:lpstr>Roboto Light</vt:lpstr>
      <vt:lpstr>Roboto Medium</vt:lpstr>
      <vt:lpstr>Sosa</vt:lpstr>
      <vt:lpstr>Source Sans Pro Bold</vt:lpstr>
      <vt:lpstr>微软雅黑</vt:lpstr>
      <vt:lpstr>Agency FB</vt:lpstr>
      <vt:lpstr>Arial</vt:lpstr>
      <vt:lpstr>Calibri</vt:lpstr>
      <vt:lpstr>Calibri Light</vt:lpstr>
      <vt:lpstr>Helvetica</vt:lpstr>
      <vt:lpstr>Roboto</vt:lpstr>
      <vt:lpstr>Roboto Bold</vt:lpstr>
      <vt:lpstr>Roboto Thin</vt:lpstr>
      <vt:lpstr>Times New Roman</vt:lpstr>
      <vt:lpstr>Trend Title</vt:lpstr>
      <vt:lpstr>Content</vt:lpstr>
      <vt:lpstr>Thème Office</vt:lpstr>
      <vt:lpstr>PowerPoint 演示文稿</vt:lpstr>
      <vt:lpstr>PowerPoint 演示文稿</vt:lpstr>
      <vt:lpstr>Amazing Content &amp; Featured</vt:lpstr>
      <vt:lpstr>Amazing Content &amp; Featured</vt:lpstr>
      <vt:lpstr>Amazing Content &amp; Featured</vt:lpstr>
      <vt:lpstr>Market Analysis &amp; Strategy</vt:lpstr>
      <vt:lpstr>Market Corner &amp; Featured</vt:lpstr>
      <vt:lpstr>PowerPoint 演示文稿</vt:lpstr>
      <vt:lpstr>PowerPoint 演示文稿</vt:lpstr>
      <vt:lpstr>Investation Strategy</vt:lpstr>
      <vt:lpstr>Global Market &amp; Networking</vt:lpstr>
      <vt:lpstr>Market Leader Infographic</vt:lpstr>
      <vt:lpstr>Amazing Content &amp; Featured</vt:lpstr>
      <vt:lpstr>Target &amp; Focus</vt:lpstr>
      <vt:lpstr>Assets Growth Strategy</vt:lpstr>
      <vt:lpstr>Amazing Chart &amp; Infographic</vt:lpstr>
      <vt:lpstr>Profit Sharing Chart</vt:lpstr>
      <vt:lpstr>Bullet Text Featured</vt:lpstr>
      <vt:lpstr>Bullet Text Numbering</vt:lpstr>
      <vt:lpstr>2 Column Text Featured</vt:lpstr>
      <vt:lpstr>4 Column Text Featured</vt:lpstr>
      <vt:lpstr>Our Services &amp; Solution</vt:lpstr>
      <vt:lpstr>Easy Touch Solution</vt:lpstr>
      <vt:lpstr>Smart Financial Strategy</vt:lpstr>
      <vt:lpstr>SWOT Analysis</vt:lpstr>
      <vt:lpstr>Amazing Content &amp; Featured</vt:lpstr>
      <vt:lpstr>Project Process &amp; Analysis</vt:lpstr>
      <vt:lpstr>Project Schedule Analysis</vt:lpstr>
      <vt:lpstr>Amazing Content &amp; Timeline</vt:lpstr>
      <vt:lpstr>Business Goal Strategy</vt:lpstr>
      <vt:lpstr>Amazing Comment &amp; Testimonial</vt:lpstr>
      <vt:lpstr>PowerPoint 演示文稿</vt:lpstr>
      <vt:lpstr>PowerPoint 演示文稿</vt:lpstr>
      <vt:lpstr>Meet Our Founder</vt:lpstr>
      <vt:lpstr>Creative &amp; Sales Team</vt:lpstr>
      <vt:lpstr>PowerPoint 演示文稿</vt:lpstr>
      <vt:lpstr>Creative Master Staff</vt:lpstr>
      <vt:lpstr>Character Expert &amp; Motion</vt:lpstr>
      <vt:lpstr>Analysis Expert &amp; Solution Staff</vt:lpstr>
      <vt:lpstr>PowerPoint 演示文稿</vt:lpstr>
      <vt:lpstr>Networking &amp; Social Media</vt:lpstr>
      <vt:lpstr>PowerPoint 演示文稿</vt:lpstr>
      <vt:lpstr>PowerPoint 演示文稿</vt:lpstr>
      <vt:lpstr>Amazing Porfolio Layout</vt:lpstr>
      <vt:lpstr>Amazing Portfolio Layout</vt:lpstr>
      <vt:lpstr>Amazing Content &amp; Featured</vt:lpstr>
      <vt:lpstr>Amazing Content &amp; Featured</vt:lpstr>
      <vt:lpstr>PowerPoint 演示文稿</vt:lpstr>
      <vt:lpstr>Amazing Content &amp; Featured</vt:lpstr>
      <vt:lpstr>PowerPoint 演示文稿</vt:lpstr>
      <vt:lpstr>PowerPoint 演示文稿</vt:lpstr>
      <vt:lpstr>PowerPoint 演示文稿</vt:lpstr>
      <vt:lpstr>Amazing Content &amp; Featured</vt:lpstr>
      <vt:lpstr>Amazing Content &amp; Featured</vt:lpstr>
      <vt:lpstr>Amazing Content &amp; Featured</vt:lpstr>
      <vt:lpstr>PowerPoint 演示文稿</vt:lpstr>
      <vt:lpstr>PowerPoint 演示文稿</vt:lpstr>
      <vt:lpstr>PowerPoint 演示文稿</vt:lpstr>
      <vt:lpstr>Data Chart &amp; Report</vt:lpstr>
      <vt:lpstr>Radar Chart &amp; Report</vt:lpstr>
      <vt:lpstr>Data Chart &amp; Report</vt:lpstr>
      <vt:lpstr>Data Chart &amp; Report</vt:lpstr>
      <vt:lpstr>Amazing Chart Report</vt:lpstr>
      <vt:lpstr>Amazing Chart Report</vt:lpstr>
      <vt:lpstr>Amazing Chart Report</vt:lpstr>
      <vt:lpstr>Amazing Chart Report</vt:lpstr>
      <vt:lpstr>Data Chart &amp; Report</vt:lpstr>
      <vt:lpstr>Data Chart &amp; Report</vt:lpstr>
      <vt:lpstr>Data Chart &amp; Report</vt:lpstr>
      <vt:lpstr>Data Chart &amp; Report</vt:lpstr>
      <vt:lpstr>Data Chart &amp; Report</vt:lpstr>
      <vt:lpstr>Data Chart &amp; Report</vt:lpstr>
      <vt:lpstr>Data Chart &amp; Report</vt:lpstr>
      <vt:lpstr>Circle Chart &amp; Report</vt:lpstr>
      <vt:lpstr>Data Chart &amp; Report</vt:lpstr>
      <vt:lpstr>Data Chart &amp; Report</vt:lpstr>
      <vt:lpstr>Data Chart &amp; Report</vt:lpstr>
      <vt:lpstr>PowerPoint 演示文稿</vt:lpstr>
      <vt:lpstr>Business Infographic</vt:lpstr>
      <vt:lpstr>Business Infographic</vt:lpstr>
      <vt:lpstr>Business Infographic</vt:lpstr>
      <vt:lpstr>Business Infographic</vt:lpstr>
      <vt:lpstr>Company Infographic</vt:lpstr>
      <vt:lpstr>Business Infographic</vt:lpstr>
      <vt:lpstr>Urban System Infographic</vt:lpstr>
      <vt:lpstr>Business Infographic</vt:lpstr>
      <vt:lpstr>PowerPoint 演示文稿</vt:lpstr>
      <vt:lpstr>Brain Infographic</vt:lpstr>
      <vt:lpstr>Process Infographic</vt:lpstr>
      <vt:lpstr>Commerce Infographic</vt:lpstr>
      <vt:lpstr>Smart Art Infographic</vt:lpstr>
      <vt:lpstr>Arrow Business Infographic</vt:lpstr>
      <vt:lpstr>Arrow Business Infographic</vt:lpstr>
      <vt:lpstr>#1 Business Infographic</vt:lpstr>
      <vt:lpstr>Goal Business Infographic</vt:lpstr>
      <vt:lpstr>Bulb Business Infographic</vt:lpstr>
      <vt:lpstr>Business Infographic</vt:lpstr>
      <vt:lpstr>Business Infographic</vt:lpstr>
      <vt:lpstr>Circular  Infographic</vt:lpstr>
      <vt:lpstr>Business Infographic</vt:lpstr>
      <vt:lpstr>PowerPoint 演示文稿</vt:lpstr>
      <vt:lpstr>Business Infographic</vt:lpstr>
      <vt:lpstr>Business Infographic</vt:lpstr>
      <vt:lpstr>Brain Infographic</vt:lpstr>
      <vt:lpstr>Enviromental Infographic</vt:lpstr>
      <vt:lpstr>Business Infographic</vt:lpstr>
      <vt:lpstr>Startup Infographic</vt:lpstr>
      <vt:lpstr>Business Infographic</vt:lpstr>
      <vt:lpstr>Business Infographic</vt:lpstr>
      <vt:lpstr>Media Infographic</vt:lpstr>
      <vt:lpstr>Business Infographic</vt:lpstr>
      <vt:lpstr>Business Infographic</vt:lpstr>
      <vt:lpstr>Business Step Infographic</vt:lpstr>
      <vt:lpstr>Business Infographic</vt:lpstr>
      <vt:lpstr>Business Infographic</vt:lpstr>
      <vt:lpstr>Business Infographic</vt:lpstr>
      <vt:lpstr>Media Infographic</vt:lpstr>
      <vt:lpstr>Business Infographic</vt:lpstr>
      <vt:lpstr>Business Infographic</vt:lpstr>
      <vt:lpstr>Business Core Infographic</vt:lpstr>
      <vt:lpstr>Business Infographic</vt:lpstr>
      <vt:lpstr>Business Infographic</vt:lpstr>
      <vt:lpstr>Business Infographic</vt:lpstr>
      <vt:lpstr>Business Infographic</vt:lpstr>
      <vt:lpstr>Business Infographic</vt:lpstr>
      <vt:lpstr>Business Infographic</vt:lpstr>
      <vt:lpstr>Business Infographic</vt:lpstr>
      <vt:lpstr>Business Infographic</vt:lpstr>
      <vt:lpstr>Business Infographic</vt:lpstr>
      <vt:lpstr>Business Core Infographic</vt:lpstr>
      <vt:lpstr>Commerce Business Infographic</vt:lpstr>
      <vt:lpstr>Business Infographic</vt:lpstr>
      <vt:lpstr>Business Infographic</vt:lpstr>
      <vt:lpstr>Eco Business Infographic</vt:lpstr>
      <vt:lpstr>PowerPoint 演示文稿</vt:lpstr>
      <vt:lpstr>PowerPoint 演示文稿</vt:lpstr>
      <vt:lpstr>Device &amp; Gadget Mockup</vt:lpstr>
      <vt:lpstr>PowerPoint 演示文稿</vt:lpstr>
      <vt:lpstr>Device &amp; Gadget Mockup</vt:lpstr>
      <vt:lpstr>PowerPoint 演示文稿</vt:lpstr>
      <vt:lpstr>Device &amp; Gadget Mockup</vt:lpstr>
      <vt:lpstr>Device &amp; Gadget Mockup</vt:lpstr>
      <vt:lpstr>Device &amp; Gadget Mockup</vt:lpstr>
      <vt:lpstr>Device &amp; Gadget Mockup</vt:lpstr>
      <vt:lpstr>Device &amp; Gadget Mockup</vt:lpstr>
      <vt:lpstr>Device &amp; Gadget Mockup</vt:lpstr>
      <vt:lpstr>Device &amp; Gadget Mockup</vt:lpstr>
      <vt:lpstr>Device &amp; Gadget Mockup</vt:lpstr>
      <vt:lpstr>Device &amp; Gadget Mockup</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Europe Continent Map</vt:lpstr>
      <vt:lpstr>Global &amp; Continental Map</vt:lpstr>
      <vt:lpstr>USA &amp; Prospect Map</vt:lpstr>
      <vt:lpstr>Cuba &amp; Prospect Map</vt:lpstr>
      <vt:lpstr>Canada &amp; Continental Map</vt:lpstr>
      <vt:lpstr>Netherlands &amp; Teritory Map</vt:lpstr>
      <vt:lpstr>Russia &amp; Teritory Map</vt:lpstr>
      <vt:lpstr>UK &amp; Kingdom Map</vt:lpstr>
      <vt:lpstr>Germany &amp; Prospect Map</vt:lpstr>
      <vt:lpstr>Africa &amp; Continental Map</vt:lpstr>
      <vt:lpstr>PowerPoint 演示文稿</vt:lpstr>
      <vt:lpstr>Compare Teritory Map</vt:lpstr>
      <vt:lpstr>Denmark &amp; Continental Map</vt:lpstr>
      <vt:lpstr>East Coast &amp; Prospect Map</vt:lpstr>
      <vt:lpstr>West Coast &amp; Continental Map</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Silhouette Element Slides</vt:lpstr>
      <vt:lpstr>Silhouette Element Slides</vt:lpstr>
      <vt:lpstr>Silhouette Element Slides</vt:lpstr>
      <vt:lpstr>Silhouette Element Slides</vt:lpstr>
      <vt:lpstr>Silhouette Element Slides</vt:lpstr>
      <vt:lpstr>Silhouette Element Slides</vt:lpstr>
      <vt:lpstr>Silhouette Element Slides</vt:lpstr>
      <vt:lpstr>Silhouette Element Slides</vt:lpstr>
      <vt:lpstr>Silhouette Element Slides</vt:lpstr>
      <vt:lpstr>Additional Element Slides</vt:lpstr>
      <vt:lpstr>Additional Element Slides</vt:lpstr>
      <vt:lpstr>Additional Element Slides</vt:lpstr>
      <vt:lpstr>Additional Element Slides</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夏影PPT</dc:creator>
  <cp:lastModifiedBy>YANGS</cp:lastModifiedBy>
  <cp:revision>1720</cp:revision>
  <dcterms:created xsi:type="dcterms:W3CDTF">2016-01-05T00:34:33Z</dcterms:created>
  <dcterms:modified xsi:type="dcterms:W3CDTF">2017-07-27T13:53:06Z</dcterms:modified>
</cp:coreProperties>
</file>